
<file path=[Content_Types].xml><?xml version="1.0" encoding="utf-8"?>
<Types xmlns="http://schemas.openxmlformats.org/package/2006/content-types">
  <Default Extension="jpeg" ContentType="image/jpeg"/>
  <Default Extension="xlsx" ContentType="application/vnd.openxmlformats-officedocument.spreadsheetml.sheet"/>
  <Default Extension="png" ContentType="image/png"/>
  <Default Extension="emf" ContentType="image/x-emf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olors1.xml" ContentType="application/vnd.ms-office.chartcolorstyle+xml"/>
  <Override PartName="/ppt/charts/colors2.xml" ContentType="application/vnd.ms-office.chartcolorstyle+xml"/>
  <Override PartName="/ppt/charts/style1.xml" ContentType="application/vnd.ms-office.chartstyle+xml"/>
  <Override PartName="/ppt/charts/style2.xml" ContentType="application/vnd.ms-office.chartstyle+xml"/>
  <Override PartName="/ppt/diagrams/colors1.xml" ContentType="application/vnd.openxmlformats-officedocument.drawingml.diagramColors+xml"/>
  <Override PartName="/ppt/diagrams/data1.xml" ContentType="application/vnd.openxmlformats-officedocument.drawingml.diagramData+xml"/>
  <Override PartName="/ppt/diagrams/drawing1.xml" ContentType="application/vnd.ms-office.drawingml.diagramDrawing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>
  <p:sldMasterIdLst>
    <p:sldMasterId id="2147483648" r:id="rId1"/>
    <p:sldMasterId id="2147483652" r:id="rId3"/>
    <p:sldMasterId id="2147483667" r:id="rId4"/>
    <p:sldMasterId id="2147483672" r:id="rId5"/>
  </p:sldMasterIdLst>
  <p:notesMasterIdLst>
    <p:notesMasterId r:id="rId53"/>
  </p:notesMasterIdLst>
  <p:sldIdLst>
    <p:sldId id="345" r:id="rId6"/>
    <p:sldId id="346" r:id="rId7"/>
    <p:sldId id="347" r:id="rId8"/>
    <p:sldId id="332" r:id="rId9"/>
    <p:sldId id="325" r:id="rId10"/>
    <p:sldId id="326" r:id="rId11"/>
    <p:sldId id="339" r:id="rId12"/>
    <p:sldId id="328" r:id="rId13"/>
    <p:sldId id="348" r:id="rId14"/>
    <p:sldId id="327" r:id="rId15"/>
    <p:sldId id="329" r:id="rId16"/>
    <p:sldId id="333" r:id="rId17"/>
    <p:sldId id="330" r:id="rId18"/>
    <p:sldId id="343" r:id="rId19"/>
    <p:sldId id="349" r:id="rId20"/>
    <p:sldId id="340" r:id="rId21"/>
    <p:sldId id="331" r:id="rId22"/>
    <p:sldId id="341" r:id="rId23"/>
    <p:sldId id="334" r:id="rId24"/>
    <p:sldId id="344" r:id="rId25"/>
    <p:sldId id="335" r:id="rId26"/>
    <p:sldId id="350" r:id="rId27"/>
    <p:sldId id="336" r:id="rId28"/>
    <p:sldId id="337" r:id="rId29"/>
    <p:sldId id="338" r:id="rId30"/>
    <p:sldId id="342" r:id="rId31"/>
    <p:sldId id="351" r:id="rId32"/>
    <p:sldId id="319" r:id="rId33"/>
    <p:sldId id="287" r:id="rId34"/>
    <p:sldId id="288" r:id="rId35"/>
    <p:sldId id="289" r:id="rId36"/>
    <p:sldId id="290" r:id="rId37"/>
    <p:sldId id="291" r:id="rId38"/>
    <p:sldId id="292" r:id="rId39"/>
    <p:sldId id="293" r:id="rId40"/>
    <p:sldId id="294" r:id="rId41"/>
    <p:sldId id="295" r:id="rId42"/>
    <p:sldId id="296" r:id="rId43"/>
    <p:sldId id="297" r:id="rId44"/>
    <p:sldId id="298" r:id="rId45"/>
    <p:sldId id="299" r:id="rId46"/>
    <p:sldId id="300" r:id="rId47"/>
    <p:sldId id="301" r:id="rId48"/>
    <p:sldId id="302" r:id="rId49"/>
    <p:sldId id="303" r:id="rId50"/>
    <p:sldId id="304" r:id="rId51"/>
    <p:sldId id="310" r:id="rId52"/>
    <p:sldId id="311" r:id="rId54"/>
    <p:sldId id="312" r:id="rId55"/>
    <p:sldId id="313" r:id="rId56"/>
    <p:sldId id="314" r:id="rId57"/>
    <p:sldId id="315" r:id="rId58"/>
    <p:sldId id="316" r:id="rId59"/>
    <p:sldId id="317" r:id="rId60"/>
  </p:sldIdLst>
  <p:sldSz cx="9144000" cy="5143500" type="screen16x9"/>
  <p:notesSz cx="6858000" cy="9144000"/>
  <p:defaultTextStyle>
    <a:defPPr>
      <a:defRPr lang="zh-CN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  <a:srgbClr val="BD0F2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5620"/>
    <p:restoredTop sz="94660"/>
  </p:normalViewPr>
  <p:slideViewPr>
    <p:cSldViewPr snapToGrid="0" showGuides="1">
      <p:cViewPr varScale="1">
        <p:scale>
          <a:sx n="135" d="100"/>
          <a:sy n="135" d="100"/>
        </p:scale>
        <p:origin x="870" y="11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4.xml"/><Relationship Id="rId8" Type="http://schemas.openxmlformats.org/officeDocument/2006/relationships/slide" Target="slides/slide3.xml"/><Relationship Id="rId7" Type="http://schemas.openxmlformats.org/officeDocument/2006/relationships/slide" Target="slides/slide2.xml"/><Relationship Id="rId63" Type="http://schemas.openxmlformats.org/officeDocument/2006/relationships/tableStyles" Target="tableStyles.xml"/><Relationship Id="rId62" Type="http://schemas.openxmlformats.org/officeDocument/2006/relationships/viewProps" Target="viewProps.xml"/><Relationship Id="rId61" Type="http://schemas.openxmlformats.org/officeDocument/2006/relationships/presProps" Target="presProps.xml"/><Relationship Id="rId60" Type="http://schemas.openxmlformats.org/officeDocument/2006/relationships/slide" Target="slides/slide54.xml"/><Relationship Id="rId6" Type="http://schemas.openxmlformats.org/officeDocument/2006/relationships/slide" Target="slides/slide1.xml"/><Relationship Id="rId59" Type="http://schemas.openxmlformats.org/officeDocument/2006/relationships/slide" Target="slides/slide53.xml"/><Relationship Id="rId58" Type="http://schemas.openxmlformats.org/officeDocument/2006/relationships/slide" Target="slides/slide52.xml"/><Relationship Id="rId57" Type="http://schemas.openxmlformats.org/officeDocument/2006/relationships/slide" Target="slides/slide51.xml"/><Relationship Id="rId56" Type="http://schemas.openxmlformats.org/officeDocument/2006/relationships/slide" Target="slides/slide50.xml"/><Relationship Id="rId55" Type="http://schemas.openxmlformats.org/officeDocument/2006/relationships/slide" Target="slides/slide49.xml"/><Relationship Id="rId54" Type="http://schemas.openxmlformats.org/officeDocument/2006/relationships/slide" Target="slides/slide48.xml"/><Relationship Id="rId53" Type="http://schemas.openxmlformats.org/officeDocument/2006/relationships/notesMaster" Target="notesMasters/notesMaster1.xml"/><Relationship Id="rId52" Type="http://schemas.openxmlformats.org/officeDocument/2006/relationships/slide" Target="slides/slide47.xml"/><Relationship Id="rId51" Type="http://schemas.openxmlformats.org/officeDocument/2006/relationships/slide" Target="slides/slide46.xml"/><Relationship Id="rId50" Type="http://schemas.openxmlformats.org/officeDocument/2006/relationships/slide" Target="slides/slide45.xml"/><Relationship Id="rId5" Type="http://schemas.openxmlformats.org/officeDocument/2006/relationships/slideMaster" Target="slideMasters/slideMaster4.xml"/><Relationship Id="rId49" Type="http://schemas.openxmlformats.org/officeDocument/2006/relationships/slide" Target="slides/slide44.xml"/><Relationship Id="rId48" Type="http://schemas.openxmlformats.org/officeDocument/2006/relationships/slide" Target="slides/slide43.xml"/><Relationship Id="rId47" Type="http://schemas.openxmlformats.org/officeDocument/2006/relationships/slide" Target="slides/slide42.xml"/><Relationship Id="rId46" Type="http://schemas.openxmlformats.org/officeDocument/2006/relationships/slide" Target="slides/slide41.xml"/><Relationship Id="rId45" Type="http://schemas.openxmlformats.org/officeDocument/2006/relationships/slide" Target="slides/slide40.xml"/><Relationship Id="rId44" Type="http://schemas.openxmlformats.org/officeDocument/2006/relationships/slide" Target="slides/slide39.xml"/><Relationship Id="rId43" Type="http://schemas.openxmlformats.org/officeDocument/2006/relationships/slide" Target="slides/slide38.xml"/><Relationship Id="rId42" Type="http://schemas.openxmlformats.org/officeDocument/2006/relationships/slide" Target="slides/slide37.xml"/><Relationship Id="rId41" Type="http://schemas.openxmlformats.org/officeDocument/2006/relationships/slide" Target="slides/slide36.xml"/><Relationship Id="rId40" Type="http://schemas.openxmlformats.org/officeDocument/2006/relationships/slide" Target="slides/slide35.xml"/><Relationship Id="rId4" Type="http://schemas.openxmlformats.org/officeDocument/2006/relationships/slideMaster" Target="slideMasters/slideMaster3.xml"/><Relationship Id="rId39" Type="http://schemas.openxmlformats.org/officeDocument/2006/relationships/slide" Target="slides/slide34.xml"/><Relationship Id="rId38" Type="http://schemas.openxmlformats.org/officeDocument/2006/relationships/slide" Target="slides/slide33.xml"/><Relationship Id="rId37" Type="http://schemas.openxmlformats.org/officeDocument/2006/relationships/slide" Target="slides/slide32.xml"/><Relationship Id="rId36" Type="http://schemas.openxmlformats.org/officeDocument/2006/relationships/slide" Target="slides/slide31.xml"/><Relationship Id="rId35" Type="http://schemas.openxmlformats.org/officeDocument/2006/relationships/slide" Target="slides/slide30.xml"/><Relationship Id="rId34" Type="http://schemas.openxmlformats.org/officeDocument/2006/relationships/slide" Target="slides/slide29.xml"/><Relationship Id="rId33" Type="http://schemas.openxmlformats.org/officeDocument/2006/relationships/slide" Target="slides/slide28.xml"/><Relationship Id="rId32" Type="http://schemas.openxmlformats.org/officeDocument/2006/relationships/slide" Target="slides/slide27.xml"/><Relationship Id="rId31" Type="http://schemas.openxmlformats.org/officeDocument/2006/relationships/slide" Target="slides/slide26.xml"/><Relationship Id="rId30" Type="http://schemas.openxmlformats.org/officeDocument/2006/relationships/slide" Target="slides/slide25.xml"/><Relationship Id="rId3" Type="http://schemas.openxmlformats.org/officeDocument/2006/relationships/slideMaster" Target="slideMasters/slideMaster2.xml"/><Relationship Id="rId29" Type="http://schemas.openxmlformats.org/officeDocument/2006/relationships/slide" Target="slides/slide24.xml"/><Relationship Id="rId28" Type="http://schemas.openxmlformats.org/officeDocument/2006/relationships/slide" Target="slides/slide23.xml"/><Relationship Id="rId27" Type="http://schemas.openxmlformats.org/officeDocument/2006/relationships/slide" Target="slides/slide22.xml"/><Relationship Id="rId26" Type="http://schemas.openxmlformats.org/officeDocument/2006/relationships/slide" Target="slides/slide21.xml"/><Relationship Id="rId25" Type="http://schemas.openxmlformats.org/officeDocument/2006/relationships/slide" Target="slides/slide20.xml"/><Relationship Id="rId24" Type="http://schemas.openxmlformats.org/officeDocument/2006/relationships/slide" Target="slides/slide19.xml"/><Relationship Id="rId23" Type="http://schemas.openxmlformats.org/officeDocument/2006/relationships/slide" Target="slides/slide18.xml"/><Relationship Id="rId22" Type="http://schemas.openxmlformats.org/officeDocument/2006/relationships/slide" Target="slides/slide17.xml"/><Relationship Id="rId21" Type="http://schemas.openxmlformats.org/officeDocument/2006/relationships/slide" Target="slides/slide16.xml"/><Relationship Id="rId20" Type="http://schemas.openxmlformats.org/officeDocument/2006/relationships/slide" Target="slides/slide15.xml"/><Relationship Id="rId2" Type="http://schemas.openxmlformats.org/officeDocument/2006/relationships/theme" Target="theme/theme1.xml"/><Relationship Id="rId19" Type="http://schemas.openxmlformats.org/officeDocument/2006/relationships/slide" Target="slides/slide14.xml"/><Relationship Id="rId18" Type="http://schemas.openxmlformats.org/officeDocument/2006/relationships/slide" Target="slides/slide13.xml"/><Relationship Id="rId17" Type="http://schemas.openxmlformats.org/officeDocument/2006/relationships/slide" Target="slides/slide12.xml"/><Relationship Id="rId16" Type="http://schemas.openxmlformats.org/officeDocument/2006/relationships/slide" Target="slides/slide11.xml"/><Relationship Id="rId15" Type="http://schemas.openxmlformats.org/officeDocument/2006/relationships/slide" Target="slides/slide10.xml"/><Relationship Id="rId14" Type="http://schemas.openxmlformats.org/officeDocument/2006/relationships/slide" Target="slides/slide9.xml"/><Relationship Id="rId13" Type="http://schemas.openxmlformats.org/officeDocument/2006/relationships/slide" Target="slides/slide8.xml"/><Relationship Id="rId12" Type="http://schemas.openxmlformats.org/officeDocument/2006/relationships/slide" Target="slides/slide7.xml"/><Relationship Id="rId11" Type="http://schemas.openxmlformats.org/officeDocument/2006/relationships/slide" Target="slides/slide6.xml"/><Relationship Id="rId10" Type="http://schemas.openxmlformats.org/officeDocument/2006/relationships/slide" Target="slides/slide5.xml"/><Relationship Id="rId1" Type="http://schemas.openxmlformats.org/officeDocument/2006/relationships/slideMaster" Target="slideMasters/slide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2.xlsx"/></Relationships>
</file>

<file path=ppt/charts/_rels/chart3.xml.rels><?xml version="1.0" encoding="UTF-8" standalone="yes"?>
<Relationships xmlns="http://schemas.openxmlformats.org/package/2006/relationships"><Relationship Id="rId3" Type="http://schemas.microsoft.com/office/2011/relationships/chartColorStyle" Target="colors1.xml"/><Relationship Id="rId2" Type="http://schemas.microsoft.com/office/2011/relationships/chartStyle" Target="style1.xml"/><Relationship Id="rId1" Type="http://schemas.openxmlformats.org/officeDocument/2006/relationships/package" Target="../embeddings/Workbook3.xlsx"/></Relationships>
</file>

<file path=ppt/charts/_rels/chart4.xml.rels><?xml version="1.0" encoding="UTF-8" standalone="yes"?>
<Relationships xmlns="http://schemas.openxmlformats.org/package/2006/relationships"><Relationship Id="rId3" Type="http://schemas.microsoft.com/office/2011/relationships/chartColorStyle" Target="colors2.xml"/><Relationship Id="rId2" Type="http://schemas.microsoft.com/office/2011/relationships/chartStyle" Target="style2.xml"/><Relationship Id="rId1" Type="http://schemas.openxmlformats.org/officeDocument/2006/relationships/package" Target="../embeddings/Workbook4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ln>
              <a:solidFill>
                <a:schemeClr val="bg1"/>
              </a:solidFill>
            </a:ln>
          </c:spPr>
          <c:explosion val="0"/>
          <c:dPt>
            <c:idx val="0"/>
            <c:bubble3D val="0"/>
            <c:spPr>
              <a:solidFill>
                <a:schemeClr val="accent5"/>
              </a:solidFill>
              <a:ln>
                <a:solidFill>
                  <a:schemeClr val="bg1"/>
                </a:solidFill>
              </a:ln>
            </c:spPr>
          </c:dPt>
          <c:dPt>
            <c:idx val="1"/>
            <c:bubble3D val="0"/>
            <c:spPr>
              <a:solidFill>
                <a:schemeClr val="accent1"/>
              </a:solidFill>
              <a:ln>
                <a:solidFill>
                  <a:schemeClr val="bg1"/>
                </a:solidFill>
              </a:ln>
            </c:spPr>
          </c:dPt>
          <c:dPt>
            <c:idx val="2"/>
            <c:bubble3D val="0"/>
            <c:spPr>
              <a:ln>
                <a:solidFill>
                  <a:schemeClr val="bg1"/>
                </a:solidFill>
              </a:ln>
            </c:spPr>
          </c:dPt>
          <c:dPt>
            <c:idx val="3"/>
            <c:bubble3D val="0"/>
            <c:spPr>
              <a:ln>
                <a:solidFill>
                  <a:schemeClr val="bg1"/>
                </a:solidFill>
              </a:ln>
            </c:spPr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Fashion</c:v>
                </c:pt>
                <c:pt idx="1">
                  <c:v>No Sales</c:v>
                </c:pt>
                <c:pt idx="2">
                  <c:v>Phone</c:v>
                </c:pt>
                <c:pt idx="3">
                  <c:v>PC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53</c:v>
                </c:pt>
                <c:pt idx="1">
                  <c:v>27</c:v>
                </c:pt>
                <c:pt idx="2">
                  <c:v>10</c:v>
                </c:pt>
                <c:pt idx="3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2"/>
      </c:doughnutChart>
    </c:plotArea>
    <c:legend>
      <c:legendPos val="b"/>
      <c:layout/>
      <c:overlay val="0"/>
      <c:txPr>
        <a:bodyPr rot="0" spcFirstLastPara="0" vertOverflow="ellipsis" vert="horz" wrap="square" anchor="ctr" anchorCtr="1"/>
        <a:lstStyle/>
        <a:p>
          <a:pPr>
            <a:defRPr lang="zh-CN" sz="1800" b="0" i="0" u="none" strike="noStrike" kern="1200" baseline="0">
              <a:solidFill>
                <a:schemeClr val="tx1"/>
              </a:solidFill>
              <a:latin typeface="Calibri" panose="020F0502020204030204" pitchFamily="34" charset="0"/>
              <a:ea typeface="微软雅黑" panose="020B0503020204020204" charset="-122"/>
              <a:cs typeface="+mn-cs"/>
              <a:sym typeface="Calibri" panose="020F0502020204030204" pitchFamily="34" charset="0"/>
            </a:defRPr>
          </a:pPr>
        </a:p>
      </c:txPr>
    </c:legend>
    <c:plotVisOnly val="1"/>
    <c:dispBlanksAs val="zero"/>
    <c:showDLblsOverMax val="0"/>
  </c:chart>
  <c:txPr>
    <a:bodyPr/>
    <a:lstStyle/>
    <a:p>
      <a:pPr>
        <a:defRPr lang="zh-CN" sz="1800">
          <a:latin typeface="Calibri" panose="020F0502020204030204" pitchFamily="34" charset="0"/>
          <a:ea typeface="微软雅黑" panose="020B0503020204020204" charset="-122"/>
          <a:sym typeface="Calibri" panose="020F0502020204030204" pitchFamily="34" charset="0"/>
        </a:defRPr>
      </a:pPr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ln>
              <a:solidFill>
                <a:schemeClr val="bg1"/>
              </a:solidFill>
            </a:ln>
          </c:spPr>
          <c:explosion val="0"/>
          <c:dPt>
            <c:idx val="0"/>
            <c:bubble3D val="0"/>
            <c:spPr>
              <a:solidFill>
                <a:schemeClr val="accent5"/>
              </a:solidFill>
              <a:ln>
                <a:solidFill>
                  <a:schemeClr val="bg1"/>
                </a:solidFill>
              </a:ln>
            </c:spPr>
          </c:dPt>
          <c:dPt>
            <c:idx val="1"/>
            <c:bubble3D val="0"/>
            <c:spPr>
              <a:solidFill>
                <a:schemeClr val="accent1"/>
              </a:solidFill>
              <a:ln>
                <a:solidFill>
                  <a:schemeClr val="bg1"/>
                </a:solidFill>
              </a:ln>
            </c:spPr>
          </c:dPt>
          <c:dPt>
            <c:idx val="2"/>
            <c:bubble3D val="0"/>
            <c:spPr>
              <a:ln>
                <a:solidFill>
                  <a:schemeClr val="bg1"/>
                </a:solidFill>
              </a:ln>
            </c:spPr>
          </c:dPt>
          <c:dPt>
            <c:idx val="3"/>
            <c:bubble3D val="0"/>
            <c:spPr>
              <a:ln>
                <a:solidFill>
                  <a:schemeClr val="bg1"/>
                </a:solidFill>
              </a:ln>
            </c:spPr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Fashion</c:v>
                </c:pt>
                <c:pt idx="1">
                  <c:v>No Sales</c:v>
                </c:pt>
                <c:pt idx="2">
                  <c:v>Phone</c:v>
                </c:pt>
                <c:pt idx="3">
                  <c:v>PC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50</c:v>
                </c:pt>
                <c:pt idx="1">
                  <c:v>25</c:v>
                </c:pt>
                <c:pt idx="2">
                  <c:v>10</c:v>
                </c:pt>
                <c:pt idx="3">
                  <c:v>15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2"/>
      </c:doughnutChart>
    </c:plotArea>
    <c:legend>
      <c:legendPos val="b"/>
      <c:layout/>
      <c:overlay val="0"/>
      <c:txPr>
        <a:bodyPr rot="0" spcFirstLastPara="0" vertOverflow="ellipsis" vert="horz" wrap="square" anchor="ctr" anchorCtr="1"/>
        <a:lstStyle/>
        <a:p>
          <a:pPr>
            <a:defRPr lang="zh-CN" sz="1800" b="0" i="0" u="none" strike="noStrike" kern="1200" baseline="0">
              <a:solidFill>
                <a:schemeClr val="tx1"/>
              </a:solidFill>
              <a:latin typeface="Calibri" panose="020F0502020204030204" pitchFamily="34" charset="0"/>
              <a:ea typeface="微软雅黑" panose="020B0503020204020204" charset="-122"/>
              <a:cs typeface="+mn-cs"/>
              <a:sym typeface="Calibri" panose="020F0502020204030204" pitchFamily="34" charset="0"/>
            </a:defRPr>
          </a:pPr>
        </a:p>
      </c:txPr>
    </c:legend>
    <c:plotVisOnly val="1"/>
    <c:dispBlanksAs val="zero"/>
    <c:showDLblsOverMax val="0"/>
  </c:chart>
  <c:txPr>
    <a:bodyPr/>
    <a:lstStyle/>
    <a:p>
      <a:pPr>
        <a:defRPr lang="zh-CN" sz="1800">
          <a:latin typeface="Calibri" panose="020F0502020204030204" pitchFamily="34" charset="0"/>
          <a:ea typeface="微软雅黑" panose="020B0503020204020204" charset="-122"/>
          <a:sym typeface="Calibri" panose="020F0502020204030204" pitchFamily="34" charset="0"/>
        </a:defRPr>
      </a:pPr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523047166488571"/>
          <c:y val="0.125562238314587"/>
          <c:w val="0.879296227677423"/>
          <c:h val="0.717836632651906"/>
        </c:manualLayout>
      </c:layout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Sheet1!$B$2:$B$13</c:f>
              <c:numCache>
                <c:formatCode>General</c:formatCode>
                <c:ptCount val="12"/>
                <c:pt idx="0">
                  <c:v>10</c:v>
                </c:pt>
                <c:pt idx="1">
                  <c:v>15</c:v>
                </c:pt>
                <c:pt idx="2">
                  <c:v>5</c:v>
                </c:pt>
                <c:pt idx="3">
                  <c:v>38</c:v>
                </c:pt>
                <c:pt idx="4">
                  <c:v>25</c:v>
                </c:pt>
                <c:pt idx="5">
                  <c:v>35</c:v>
                </c:pt>
                <c:pt idx="6">
                  <c:v>58</c:v>
                </c:pt>
                <c:pt idx="7">
                  <c:v>48.1428571428571</c:v>
                </c:pt>
                <c:pt idx="8">
                  <c:v>35</c:v>
                </c:pt>
                <c:pt idx="9">
                  <c:v>20</c:v>
                </c:pt>
                <c:pt idx="10">
                  <c:v>35</c:v>
                </c:pt>
                <c:pt idx="11">
                  <c:v>10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Sheet1!$C$2:$C$13</c:f>
              <c:numCache>
                <c:formatCode>General</c:formatCode>
                <c:ptCount val="12"/>
                <c:pt idx="0">
                  <c:v>4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15</c:v>
                </c:pt>
                <c:pt idx="5">
                  <c:v>12</c:v>
                </c:pt>
                <c:pt idx="6">
                  <c:v>8</c:v>
                </c:pt>
                <c:pt idx="7">
                  <c:v>70</c:v>
                </c:pt>
                <c:pt idx="8">
                  <c:v>51.5357142857143</c:v>
                </c:pt>
                <c:pt idx="9">
                  <c:v>65</c:v>
                </c:pt>
                <c:pt idx="10">
                  <c:v>75</c:v>
                </c:pt>
                <c:pt idx="11">
                  <c:v>69</c:v>
                </c:pt>
              </c:numCache>
            </c:numRef>
          </c:yVal>
          <c:smooth val="1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Sheet1!$D$2:$D$13</c:f>
              <c:numCache>
                <c:formatCode>General</c:formatCode>
                <c:ptCount val="12"/>
                <c:pt idx="0">
                  <c:v>3</c:v>
                </c:pt>
                <c:pt idx="1">
                  <c:v>5</c:v>
                </c:pt>
                <c:pt idx="2">
                  <c:v>6</c:v>
                </c:pt>
                <c:pt idx="3">
                  <c:v>8</c:v>
                </c:pt>
                <c:pt idx="4">
                  <c:v>10</c:v>
                </c:pt>
                <c:pt idx="5">
                  <c:v>8</c:v>
                </c:pt>
                <c:pt idx="6">
                  <c:v>15</c:v>
                </c:pt>
                <c:pt idx="7">
                  <c:v>60.7142857142857</c:v>
                </c:pt>
                <c:pt idx="8">
                  <c:v>80</c:v>
                </c:pt>
                <c:pt idx="9">
                  <c:v>80</c:v>
                </c:pt>
                <c:pt idx="10">
                  <c:v>85.9999999999999</c:v>
                </c:pt>
                <c:pt idx="11">
                  <c:v>94.4285714285714</c:v>
                </c:pt>
              </c:numCache>
            </c:numRef>
          </c:yVal>
          <c:smooth val="1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Sheet1!$E$2:$E$13</c:f>
              <c:numCache>
                <c:formatCode>General</c:formatCode>
                <c:ptCount val="12"/>
                <c:pt idx="0">
                  <c:v>10</c:v>
                </c:pt>
                <c:pt idx="1">
                  <c:v>15</c:v>
                </c:pt>
                <c:pt idx="2">
                  <c:v>5</c:v>
                </c:pt>
                <c:pt idx="3">
                  <c:v>38</c:v>
                </c:pt>
                <c:pt idx="4">
                  <c:v>25</c:v>
                </c:pt>
                <c:pt idx="5">
                  <c:v>35</c:v>
                </c:pt>
                <c:pt idx="6">
                  <c:v>58</c:v>
                </c:pt>
                <c:pt idx="7">
                  <c:v>48.1428571428571</c:v>
                </c:pt>
                <c:pt idx="8">
                  <c:v>35</c:v>
                </c:pt>
                <c:pt idx="9">
                  <c:v>20</c:v>
                </c:pt>
                <c:pt idx="10">
                  <c:v>35</c:v>
                </c:pt>
                <c:pt idx="11">
                  <c:v>10</c:v>
                </c:pt>
              </c:numCache>
            </c:numRef>
          </c:yVal>
          <c:smooth val="1"/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Series 5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dLbls>
            <c:delete val="1"/>
          </c:dLbls>
          <c:xVal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xVal>
          <c:yVal>
            <c:numRef>
              <c:f>Sheet1!$F$2:$F$13</c:f>
              <c:numCache>
                <c:formatCode>General</c:formatCode>
                <c:ptCount val="12"/>
                <c:pt idx="0">
                  <c:v>4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15</c:v>
                </c:pt>
                <c:pt idx="5">
                  <c:v>12</c:v>
                </c:pt>
                <c:pt idx="6">
                  <c:v>8</c:v>
                </c:pt>
                <c:pt idx="7">
                  <c:v>70</c:v>
                </c:pt>
                <c:pt idx="8">
                  <c:v>51.5357142857143</c:v>
                </c:pt>
                <c:pt idx="9">
                  <c:v>65</c:v>
                </c:pt>
                <c:pt idx="10">
                  <c:v>75</c:v>
                </c:pt>
                <c:pt idx="11">
                  <c:v>69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38545152"/>
        <c:axId val="-38559840"/>
      </c:scatterChart>
      <c:valAx>
        <c:axId val="-385451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微软雅黑" panose="020B0503020204020204" charset="-122"/>
                <a:cs typeface="+mn-cs"/>
                <a:sym typeface="Calibri" panose="020F0502020204030204" pitchFamily="34" charset="0"/>
              </a:defRPr>
            </a:pPr>
          </a:p>
        </c:txPr>
        <c:crossAx val="-38559840"/>
        <c:crosses val="autoZero"/>
        <c:crossBetween val="midCat"/>
      </c:valAx>
      <c:valAx>
        <c:axId val="-385598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  <a:ea typeface="微软雅黑" panose="020B0503020204020204" charset="-122"/>
                <a:cs typeface="+mn-cs"/>
                <a:sym typeface="Calibri" panose="020F0502020204030204" pitchFamily="34" charset="0"/>
              </a:defRPr>
            </a:pPr>
          </a:p>
        </c:txPr>
        <c:crossAx val="-3854515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zh-CN" sz="1195" b="0" i="0" u="none" strike="noStrike" kern="1200" baseline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  <a:ea typeface="微软雅黑" panose="020B0503020204020204" charset="-122"/>
              <a:cs typeface="+mn-cs"/>
              <a:sym typeface="Calibri" panose="020F0502020204030204" pitchFamily="34" charset="0"/>
            </a:defRPr>
          </a:pPr>
        </a:p>
      </c:txPr>
    </c:legend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zh-CN">
          <a:solidFill>
            <a:schemeClr val="bg1">
              <a:lumMod val="50000"/>
            </a:schemeClr>
          </a:solidFill>
          <a:latin typeface="Calibri" panose="020F0502020204030204" pitchFamily="34" charset="0"/>
          <a:ea typeface="微软雅黑" panose="020B0503020204020204" charset="-122"/>
          <a:sym typeface="Calibri" panose="020F0502020204030204" pitchFamily="34" charset="0"/>
        </a:defRPr>
      </a:pPr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523047166488571"/>
          <c:y val="0.125562238314587"/>
          <c:w val="0.879296227677423"/>
          <c:h val="0.717836632651906"/>
        </c:manualLayout>
      </c:layout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  <a:ln w="3175">
              <a:solidFill>
                <a:schemeClr val="bg1">
                  <a:alpha val="50000"/>
                </a:schemeClr>
              </a:solidFill>
            </a:ln>
            <a:effectLst/>
          </c:spPr>
          <c:dLbls>
            <c:delete val="1"/>
          </c:dLbls>
          <c:cat>
            <c:strRef>
              <c:f>Sheet1!$A$2:$A$13</c:f>
              <c:strCache>
                <c:ptCount val="12"/>
                <c:pt idx="0">
                  <c:v>Sales 1</c:v>
                </c:pt>
                <c:pt idx="1">
                  <c:v>Sales 2</c:v>
                </c:pt>
                <c:pt idx="2">
                  <c:v>Sales 3</c:v>
                </c:pt>
                <c:pt idx="3">
                  <c:v>sales 4</c:v>
                </c:pt>
                <c:pt idx="4">
                  <c:v>sales 5</c:v>
                </c:pt>
                <c:pt idx="5">
                  <c:v>Sales 6</c:v>
                </c:pt>
                <c:pt idx="6">
                  <c:v>Sales 7</c:v>
                </c:pt>
                <c:pt idx="7">
                  <c:v>Sales 8</c:v>
                </c:pt>
                <c:pt idx="8">
                  <c:v>Sales 9</c:v>
                </c:pt>
                <c:pt idx="9">
                  <c:v>Sales 10</c:v>
                </c:pt>
                <c:pt idx="10">
                  <c:v>Sales 11</c:v>
                </c:pt>
                <c:pt idx="11">
                  <c:v>Sales 12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10</c:v>
                </c:pt>
                <c:pt idx="1">
                  <c:v>15</c:v>
                </c:pt>
                <c:pt idx="2">
                  <c:v>5</c:v>
                </c:pt>
                <c:pt idx="3">
                  <c:v>38</c:v>
                </c:pt>
                <c:pt idx="4">
                  <c:v>25</c:v>
                </c:pt>
                <c:pt idx="5">
                  <c:v>35</c:v>
                </c:pt>
                <c:pt idx="6">
                  <c:v>58</c:v>
                </c:pt>
                <c:pt idx="7">
                  <c:v>48.1428571428571</c:v>
                </c:pt>
                <c:pt idx="8">
                  <c:v>35</c:v>
                </c:pt>
                <c:pt idx="9">
                  <c:v>20</c:v>
                </c:pt>
                <c:pt idx="10">
                  <c:v>35</c:v>
                </c:pt>
                <c:pt idx="11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 w="3175">
              <a:solidFill>
                <a:schemeClr val="bg1">
                  <a:alpha val="50000"/>
                </a:schemeClr>
              </a:solidFill>
            </a:ln>
            <a:effectLst/>
          </c:spPr>
          <c:dLbls>
            <c:delete val="1"/>
          </c:dLbls>
          <c:cat>
            <c:strRef>
              <c:f>Sheet1!$A$2:$A$13</c:f>
              <c:strCache>
                <c:ptCount val="12"/>
                <c:pt idx="0">
                  <c:v>Sales 1</c:v>
                </c:pt>
                <c:pt idx="1">
                  <c:v>Sales 2</c:v>
                </c:pt>
                <c:pt idx="2">
                  <c:v>Sales 3</c:v>
                </c:pt>
                <c:pt idx="3">
                  <c:v>sales 4</c:v>
                </c:pt>
                <c:pt idx="4">
                  <c:v>sales 5</c:v>
                </c:pt>
                <c:pt idx="5">
                  <c:v>Sales 6</c:v>
                </c:pt>
                <c:pt idx="6">
                  <c:v>Sales 7</c:v>
                </c:pt>
                <c:pt idx="7">
                  <c:v>Sales 8</c:v>
                </c:pt>
                <c:pt idx="8">
                  <c:v>Sales 9</c:v>
                </c:pt>
                <c:pt idx="9">
                  <c:v>Sales 10</c:v>
                </c:pt>
                <c:pt idx="10">
                  <c:v>Sales 11</c:v>
                </c:pt>
                <c:pt idx="11">
                  <c:v>Sales 12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4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15</c:v>
                </c:pt>
                <c:pt idx="5">
                  <c:v>12</c:v>
                </c:pt>
                <c:pt idx="6">
                  <c:v>8</c:v>
                </c:pt>
                <c:pt idx="7">
                  <c:v>70</c:v>
                </c:pt>
                <c:pt idx="8">
                  <c:v>51.5357142857143</c:v>
                </c:pt>
                <c:pt idx="9">
                  <c:v>65</c:v>
                </c:pt>
                <c:pt idx="10">
                  <c:v>75</c:v>
                </c:pt>
                <c:pt idx="11">
                  <c:v>69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1"/>
            </a:solidFill>
            <a:ln w="3175">
              <a:solidFill>
                <a:schemeClr val="bg1">
                  <a:alpha val="50000"/>
                </a:schemeClr>
              </a:solidFill>
            </a:ln>
            <a:effectLst/>
          </c:spPr>
          <c:dLbls>
            <c:delete val="1"/>
          </c:dLbls>
          <c:cat>
            <c:strRef>
              <c:f>Sheet1!$A$2:$A$13</c:f>
              <c:strCache>
                <c:ptCount val="12"/>
                <c:pt idx="0">
                  <c:v>Sales 1</c:v>
                </c:pt>
                <c:pt idx="1">
                  <c:v>Sales 2</c:v>
                </c:pt>
                <c:pt idx="2">
                  <c:v>Sales 3</c:v>
                </c:pt>
                <c:pt idx="3">
                  <c:v>sales 4</c:v>
                </c:pt>
                <c:pt idx="4">
                  <c:v>sales 5</c:v>
                </c:pt>
                <c:pt idx="5">
                  <c:v>Sales 6</c:v>
                </c:pt>
                <c:pt idx="6">
                  <c:v>Sales 7</c:v>
                </c:pt>
                <c:pt idx="7">
                  <c:v>Sales 8</c:v>
                </c:pt>
                <c:pt idx="8">
                  <c:v>Sales 9</c:v>
                </c:pt>
                <c:pt idx="9">
                  <c:v>Sales 10</c:v>
                </c:pt>
                <c:pt idx="10">
                  <c:v>Sales 11</c:v>
                </c:pt>
                <c:pt idx="11">
                  <c:v>Sales 12</c:v>
                </c:pt>
              </c:strCache>
            </c:strRef>
          </c:cat>
          <c:val>
            <c:numRef>
              <c:f>Sheet1!$D$2:$D$13</c:f>
              <c:numCache>
                <c:formatCode>General</c:formatCode>
                <c:ptCount val="12"/>
                <c:pt idx="0">
                  <c:v>3</c:v>
                </c:pt>
                <c:pt idx="1">
                  <c:v>5</c:v>
                </c:pt>
                <c:pt idx="2">
                  <c:v>6</c:v>
                </c:pt>
                <c:pt idx="3">
                  <c:v>8</c:v>
                </c:pt>
                <c:pt idx="4">
                  <c:v>10</c:v>
                </c:pt>
                <c:pt idx="5">
                  <c:v>8</c:v>
                </c:pt>
                <c:pt idx="6">
                  <c:v>15</c:v>
                </c:pt>
                <c:pt idx="7">
                  <c:v>60.7142857142857</c:v>
                </c:pt>
                <c:pt idx="8">
                  <c:v>80</c:v>
                </c:pt>
                <c:pt idx="9">
                  <c:v>80</c:v>
                </c:pt>
                <c:pt idx="10">
                  <c:v>85.9999999999999</c:v>
                </c:pt>
                <c:pt idx="11">
                  <c:v>94.4285714285714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3175">
              <a:solidFill>
                <a:schemeClr val="bg1">
                  <a:alpha val="50000"/>
                </a:schemeClr>
              </a:solidFill>
            </a:ln>
            <a:effectLst/>
          </c:spPr>
          <c:dLbls>
            <c:delete val="1"/>
          </c:dLbls>
          <c:cat>
            <c:strRef>
              <c:f>Sheet1!$A$2:$A$13</c:f>
              <c:strCache>
                <c:ptCount val="12"/>
                <c:pt idx="0">
                  <c:v>Sales 1</c:v>
                </c:pt>
                <c:pt idx="1">
                  <c:v>Sales 2</c:v>
                </c:pt>
                <c:pt idx="2">
                  <c:v>Sales 3</c:v>
                </c:pt>
                <c:pt idx="3">
                  <c:v>sales 4</c:v>
                </c:pt>
                <c:pt idx="4">
                  <c:v>sales 5</c:v>
                </c:pt>
                <c:pt idx="5">
                  <c:v>Sales 6</c:v>
                </c:pt>
                <c:pt idx="6">
                  <c:v>Sales 7</c:v>
                </c:pt>
                <c:pt idx="7">
                  <c:v>Sales 8</c:v>
                </c:pt>
                <c:pt idx="8">
                  <c:v>Sales 9</c:v>
                </c:pt>
                <c:pt idx="9">
                  <c:v>Sales 10</c:v>
                </c:pt>
                <c:pt idx="10">
                  <c:v>Sales 11</c:v>
                </c:pt>
                <c:pt idx="11">
                  <c:v>Sales 12</c:v>
                </c:pt>
              </c:strCache>
            </c:strRef>
          </c:cat>
          <c:val>
            <c:numRef>
              <c:f>Sheet1!$E$2:$E$13</c:f>
              <c:numCache>
                <c:formatCode>General</c:formatCode>
                <c:ptCount val="12"/>
                <c:pt idx="0">
                  <c:v>10</c:v>
                </c:pt>
                <c:pt idx="1">
                  <c:v>15</c:v>
                </c:pt>
                <c:pt idx="2">
                  <c:v>5</c:v>
                </c:pt>
                <c:pt idx="3">
                  <c:v>38</c:v>
                </c:pt>
                <c:pt idx="4">
                  <c:v>25</c:v>
                </c:pt>
                <c:pt idx="5">
                  <c:v>35</c:v>
                </c:pt>
                <c:pt idx="6">
                  <c:v>58</c:v>
                </c:pt>
                <c:pt idx="7">
                  <c:v>48.1428571428571</c:v>
                </c:pt>
                <c:pt idx="8">
                  <c:v>35</c:v>
                </c:pt>
                <c:pt idx="9">
                  <c:v>20</c:v>
                </c:pt>
                <c:pt idx="10">
                  <c:v>35</c:v>
                </c:pt>
                <c:pt idx="11">
                  <c:v>10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Series 5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 w="3175">
              <a:solidFill>
                <a:schemeClr val="bg1">
                  <a:alpha val="50000"/>
                </a:schemeClr>
              </a:solidFill>
            </a:ln>
            <a:effectLst/>
          </c:spPr>
          <c:dLbls>
            <c:delete val="1"/>
          </c:dLbls>
          <c:cat>
            <c:strRef>
              <c:f>Sheet1!$A$2:$A$13</c:f>
              <c:strCache>
                <c:ptCount val="12"/>
                <c:pt idx="0">
                  <c:v>Sales 1</c:v>
                </c:pt>
                <c:pt idx="1">
                  <c:v>Sales 2</c:v>
                </c:pt>
                <c:pt idx="2">
                  <c:v>Sales 3</c:v>
                </c:pt>
                <c:pt idx="3">
                  <c:v>sales 4</c:v>
                </c:pt>
                <c:pt idx="4">
                  <c:v>sales 5</c:v>
                </c:pt>
                <c:pt idx="5">
                  <c:v>Sales 6</c:v>
                </c:pt>
                <c:pt idx="6">
                  <c:v>Sales 7</c:v>
                </c:pt>
                <c:pt idx="7">
                  <c:v>Sales 8</c:v>
                </c:pt>
                <c:pt idx="8">
                  <c:v>Sales 9</c:v>
                </c:pt>
                <c:pt idx="9">
                  <c:v>Sales 10</c:v>
                </c:pt>
                <c:pt idx="10">
                  <c:v>Sales 11</c:v>
                </c:pt>
                <c:pt idx="11">
                  <c:v>Sales 12</c:v>
                </c:pt>
              </c:strCache>
            </c:strRef>
          </c:cat>
          <c:val>
            <c:numRef>
              <c:f>Sheet1!$F$2:$F$13</c:f>
              <c:numCache>
                <c:formatCode>General</c:formatCode>
                <c:ptCount val="12"/>
                <c:pt idx="0">
                  <c:v>4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15</c:v>
                </c:pt>
                <c:pt idx="5">
                  <c:v>12</c:v>
                </c:pt>
                <c:pt idx="6">
                  <c:v>8</c:v>
                </c:pt>
                <c:pt idx="7">
                  <c:v>70</c:v>
                </c:pt>
                <c:pt idx="8">
                  <c:v>51.5357142857143</c:v>
                </c:pt>
                <c:pt idx="9">
                  <c:v>65</c:v>
                </c:pt>
                <c:pt idx="10">
                  <c:v>75</c:v>
                </c:pt>
                <c:pt idx="11">
                  <c:v>69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091161408"/>
        <c:axId val="-2091166848"/>
      </c:areaChart>
      <c:catAx>
        <c:axId val="-209116140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12700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  <a:ea typeface="微软雅黑" panose="020B0503020204020204" charset="-122"/>
                <a:cs typeface="+mn-cs"/>
                <a:sym typeface="Calibri" panose="020F0502020204030204" pitchFamily="34" charset="0"/>
              </a:defRPr>
            </a:pPr>
          </a:p>
        </c:txPr>
        <c:crossAx val="-2091166848"/>
        <c:crosses val="autoZero"/>
        <c:auto val="1"/>
        <c:lblAlgn val="ctr"/>
        <c:lblOffset val="100"/>
        <c:noMultiLvlLbl val="0"/>
      </c:catAx>
      <c:valAx>
        <c:axId val="-209116684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  <a:ea typeface="微软雅黑" panose="020B0503020204020204" charset="-122"/>
                <a:cs typeface="+mn-cs"/>
                <a:sym typeface="Calibri" panose="020F0502020204030204" pitchFamily="34" charset="0"/>
              </a:defRPr>
            </a:pPr>
          </a:p>
        </c:txPr>
        <c:crossAx val="-2091161408"/>
        <c:crosses val="autoZero"/>
        <c:crossBetween val="midCat"/>
      </c:valAx>
      <c:spPr>
        <a:noFill/>
        <a:ln w="6350"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zh-CN">
          <a:latin typeface="Calibri" panose="020F0502020204030204" pitchFamily="34" charset="0"/>
          <a:ea typeface="微软雅黑" panose="020B0503020204020204" charset="-122"/>
          <a:sym typeface="Calibri" panose="020F0502020204030204" pitchFamily="34" charset="0"/>
        </a:defRPr>
      </a:pPr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44CD5FEC-63A2-9D4D-81EE-BFF0139871ED}" type="doc">
      <dgm:prSet loTypeId="urn:microsoft.com/office/officeart/2005/8/layout/matrix2" loCatId="" qsTypeId="urn:microsoft.com/office/officeart/2005/8/quickstyle/simple4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94E8BF00-AB4E-F948-9A47-993CC24BBA91}">
      <dgm:prSet phldrT="[Text]" custT="1"/>
      <dgm:spPr>
        <a:solidFill>
          <a:schemeClr val="accent4"/>
        </a:solidFill>
        <a:effectLst/>
      </dgm:spPr>
      <dgm:t>
        <a:bodyPr/>
        <a:lstStyle/>
        <a:p>
          <a:b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</a:br>
          <a:b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</a:br>
          <a:b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</a:br>
          <a:b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</a:br>
          <a: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  <a:t>Lorem</a:t>
          </a:r>
          <a:b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</a:br>
          <a: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  <a:t>ipsum</a:t>
          </a:r>
        </a:p>
      </dgm:t>
    </dgm:pt>
    <dgm:pt modelId="{90D791A2-C980-C748-BABC-B07CD36AD28B}" cxnId="{6DFD6117-CFBB-D941-8E40-E9C2F9B78605}" type="parTrans">
      <dgm:prSet/>
      <dgm:spPr/>
      <dgm:t>
        <a:bodyPr/>
        <a:lstStyle/>
        <a:p>
          <a:endParaRPr lang="en-US"/>
        </a:p>
      </dgm:t>
    </dgm:pt>
    <dgm:pt modelId="{1D18B10C-52CC-734A-BFAE-CDBA17B4215F}" cxnId="{6DFD6117-CFBB-D941-8E40-E9C2F9B78605}" type="sibTrans">
      <dgm:prSet/>
      <dgm:spPr/>
      <dgm:t>
        <a:bodyPr/>
        <a:lstStyle/>
        <a:p>
          <a:endParaRPr lang="en-US"/>
        </a:p>
      </dgm:t>
    </dgm:pt>
    <dgm:pt modelId="{67CF41B4-33FA-2047-BF0F-004FEC6D6678}">
      <dgm:prSet phldrT="[Text]" custT="1"/>
      <dgm:spPr>
        <a:solidFill>
          <a:schemeClr val="accent1"/>
        </a:solidFill>
        <a:effectLst/>
      </dgm:spPr>
      <dgm:t>
        <a:bodyPr/>
        <a:lstStyle/>
        <a:p>
          <a:b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</a:br>
          <a:b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</a:br>
          <a:b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</a:br>
          <a:b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</a:br>
          <a: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  <a:t>Lorem</a:t>
          </a:r>
          <a:b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</a:br>
          <a: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  <a:t>ipsum</a:t>
          </a:r>
        </a:p>
      </dgm:t>
    </dgm:pt>
    <dgm:pt modelId="{372E4411-D332-5549-8359-29D05D38B148}" cxnId="{5DD034AB-69C6-B94A-934B-E2FD6823FFEA}" type="parTrans">
      <dgm:prSet/>
      <dgm:spPr/>
      <dgm:t>
        <a:bodyPr/>
        <a:lstStyle/>
        <a:p>
          <a:endParaRPr lang="en-US"/>
        </a:p>
      </dgm:t>
    </dgm:pt>
    <dgm:pt modelId="{12BBBEC7-7988-0647-8698-0C338D0677E8}" cxnId="{5DD034AB-69C6-B94A-934B-E2FD6823FFEA}" type="sibTrans">
      <dgm:prSet/>
      <dgm:spPr/>
      <dgm:t>
        <a:bodyPr/>
        <a:lstStyle/>
        <a:p>
          <a:endParaRPr lang="en-US"/>
        </a:p>
      </dgm:t>
    </dgm:pt>
    <dgm:pt modelId="{B3878C2E-FC7B-8D4B-88BE-BA929347E9F7}">
      <dgm:prSet phldrT="[Text]" custT="1"/>
      <dgm:spPr>
        <a:solidFill>
          <a:schemeClr val="accent5"/>
        </a:solidFill>
        <a:effectLst/>
      </dgm:spPr>
      <dgm:t>
        <a:bodyPr/>
        <a:lstStyle/>
        <a:p>
          <a:b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</a:br>
          <a:b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</a:br>
          <a:b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</a:br>
          <a:b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</a:br>
          <a: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  <a:t>Lorem</a:t>
          </a:r>
          <a:b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</a:br>
          <a: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  <a:t>ipsum</a:t>
          </a:r>
        </a:p>
      </dgm:t>
    </dgm:pt>
    <dgm:pt modelId="{654B6E24-65BD-7245-85A1-79E348C10C66}" cxnId="{4B1639A1-CDFC-B64F-B42A-5909E50F967C}" type="parTrans">
      <dgm:prSet/>
      <dgm:spPr/>
      <dgm:t>
        <a:bodyPr/>
        <a:lstStyle/>
        <a:p>
          <a:endParaRPr lang="en-US"/>
        </a:p>
      </dgm:t>
    </dgm:pt>
    <dgm:pt modelId="{E77E004E-453E-EF4E-A310-74A70CE32FD6}" cxnId="{4B1639A1-CDFC-B64F-B42A-5909E50F967C}" type="sibTrans">
      <dgm:prSet/>
      <dgm:spPr/>
      <dgm:t>
        <a:bodyPr/>
        <a:lstStyle/>
        <a:p>
          <a:endParaRPr lang="en-US"/>
        </a:p>
      </dgm:t>
    </dgm:pt>
    <dgm:pt modelId="{A011FD10-AB94-1D44-9D12-142619B2F0E5}">
      <dgm:prSet phldrT="[Text]" custT="1"/>
      <dgm:spPr>
        <a:solidFill>
          <a:schemeClr val="accent3"/>
        </a:solidFill>
        <a:effectLst/>
      </dgm:spPr>
      <dgm:t>
        <a:bodyPr/>
        <a:lstStyle/>
        <a:p>
          <a:b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</a:br>
          <a:b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</a:br>
          <a:b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</a:br>
          <a:b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</a:br>
          <a: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  <a:t>Lorem</a:t>
          </a:r>
          <a:b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</a:br>
          <a:r>
            <a: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rPr>
            <a:t>ipsum</a:t>
          </a:r>
        </a:p>
      </dgm:t>
    </dgm:pt>
    <dgm:pt modelId="{E38718DC-9268-2949-87E7-FABCF874360D}" cxnId="{92C5084D-9DA2-9E48-AB55-4780F7435ECC}" type="parTrans">
      <dgm:prSet/>
      <dgm:spPr/>
      <dgm:t>
        <a:bodyPr/>
        <a:lstStyle/>
        <a:p>
          <a:endParaRPr lang="en-US"/>
        </a:p>
      </dgm:t>
    </dgm:pt>
    <dgm:pt modelId="{0C61320D-F79A-6D4E-82C0-B1E94E5B3F46}" cxnId="{92C5084D-9DA2-9E48-AB55-4780F7435ECC}" type="sibTrans">
      <dgm:prSet/>
      <dgm:spPr/>
      <dgm:t>
        <a:bodyPr/>
        <a:lstStyle/>
        <a:p>
          <a:endParaRPr lang="en-US"/>
        </a:p>
      </dgm:t>
    </dgm:pt>
    <dgm:pt modelId="{DF15AC77-6654-8945-BE1C-91B52A045688}" type="pres">
      <dgm:prSet presAssocID="{44CD5FEC-63A2-9D4D-81EE-BFF0139871ED}" presName="matrix" presStyleCnt="0">
        <dgm:presLayoutVars>
          <dgm:chMax val="1"/>
          <dgm:dir/>
          <dgm:resizeHandles val="exact"/>
        </dgm:presLayoutVars>
      </dgm:prSet>
      <dgm:spPr/>
    </dgm:pt>
    <dgm:pt modelId="{CCF46950-3CC7-1647-8986-D66AF0C30036}" type="pres">
      <dgm:prSet presAssocID="{44CD5FEC-63A2-9D4D-81EE-BFF0139871ED}" presName="axisShape" presStyleLbl="bgShp" presStyleIdx="0" presStyleCnt="1"/>
      <dgm:spPr>
        <a:solidFill>
          <a:schemeClr val="bg1">
            <a:lumMod val="75000"/>
          </a:schemeClr>
        </a:solidFill>
        <a:ln>
          <a:noFill/>
        </a:ln>
        <a:effectLst/>
      </dgm:spPr>
    </dgm:pt>
    <dgm:pt modelId="{4869DAB9-E400-284B-BA17-D97171070EA6}" type="pres">
      <dgm:prSet presAssocID="{44CD5FEC-63A2-9D4D-81EE-BFF0139871ED}" presName="rect1" presStyleLbl="node1" presStyleIdx="0" presStyleCnt="4">
        <dgm:presLayoutVars>
          <dgm:chMax val="0"/>
          <dgm:chPref val="0"/>
          <dgm:bulletEnabled val="1"/>
        </dgm:presLayoutVars>
      </dgm:prSet>
      <dgm:spPr>
        <a:prstGeom prst="rect">
          <a:avLst/>
        </a:prstGeom>
      </dgm:spPr>
    </dgm:pt>
    <dgm:pt modelId="{02F97DDD-29D8-7341-870C-A0DFF4162F28}" type="pres">
      <dgm:prSet presAssocID="{44CD5FEC-63A2-9D4D-81EE-BFF0139871ED}" presName="rect2" presStyleLbl="node1" presStyleIdx="1" presStyleCnt="4">
        <dgm:presLayoutVars>
          <dgm:chMax val="0"/>
          <dgm:chPref val="0"/>
          <dgm:bulletEnabled val="1"/>
        </dgm:presLayoutVars>
      </dgm:prSet>
      <dgm:spPr>
        <a:prstGeom prst="rect">
          <a:avLst/>
        </a:prstGeom>
      </dgm:spPr>
    </dgm:pt>
    <dgm:pt modelId="{F28DA34A-3F78-2A49-9D10-DA63C4670857}" type="pres">
      <dgm:prSet presAssocID="{44CD5FEC-63A2-9D4D-81EE-BFF0139871ED}" presName="rect3" presStyleLbl="node1" presStyleIdx="2" presStyleCnt="4">
        <dgm:presLayoutVars>
          <dgm:chMax val="0"/>
          <dgm:chPref val="0"/>
          <dgm:bulletEnabled val="1"/>
        </dgm:presLayoutVars>
      </dgm:prSet>
      <dgm:spPr>
        <a:prstGeom prst="rect">
          <a:avLst/>
        </a:prstGeom>
      </dgm:spPr>
    </dgm:pt>
    <dgm:pt modelId="{B55C5231-3E17-204C-9BC9-20065CA52065}" type="pres">
      <dgm:prSet presAssocID="{44CD5FEC-63A2-9D4D-81EE-BFF0139871ED}" presName="rect4" presStyleLbl="node1" presStyleIdx="3" presStyleCnt="4">
        <dgm:presLayoutVars>
          <dgm:chMax val="0"/>
          <dgm:chPref val="0"/>
          <dgm:bulletEnabled val="1"/>
        </dgm:presLayoutVars>
      </dgm:prSet>
      <dgm:spPr>
        <a:prstGeom prst="rect">
          <a:avLst/>
        </a:prstGeom>
      </dgm:spPr>
    </dgm:pt>
  </dgm:ptLst>
  <dgm:cxnLst>
    <dgm:cxn modelId="{E0F63D14-663C-47B4-B056-48DB3135467C}" type="presOf" srcId="{94E8BF00-AB4E-F948-9A47-993CC24BBA91}" destId="{02F97DDD-29D8-7341-870C-A0DFF4162F28}" srcOrd="0" destOrd="0" presId="urn:microsoft.com/office/officeart/2005/8/layout/matrix2"/>
    <dgm:cxn modelId="{6DFD6117-CFBB-D941-8E40-E9C2F9B78605}" srcId="{44CD5FEC-63A2-9D4D-81EE-BFF0139871ED}" destId="{94E8BF00-AB4E-F948-9A47-993CC24BBA91}" srcOrd="1" destOrd="0" parTransId="{90D791A2-C980-C748-BABC-B07CD36AD28B}" sibTransId="{1D18B10C-52CC-734A-BFAE-CDBA17B4215F}"/>
    <dgm:cxn modelId="{33059B60-6D3A-42B2-927A-C051B49FEFA3}" type="presOf" srcId="{B3878C2E-FC7B-8D4B-88BE-BA929347E9F7}" destId="{F28DA34A-3F78-2A49-9D10-DA63C4670857}" srcOrd="0" destOrd="0" presId="urn:microsoft.com/office/officeart/2005/8/layout/matrix2"/>
    <dgm:cxn modelId="{92C5084D-9DA2-9E48-AB55-4780F7435ECC}" srcId="{44CD5FEC-63A2-9D4D-81EE-BFF0139871ED}" destId="{A011FD10-AB94-1D44-9D12-142619B2F0E5}" srcOrd="3" destOrd="0" parTransId="{E38718DC-9268-2949-87E7-FABCF874360D}" sibTransId="{0C61320D-F79A-6D4E-82C0-B1E94E5B3F46}"/>
    <dgm:cxn modelId="{54354A70-4245-4F7E-B5A3-9B5DBF4B84E3}" type="presOf" srcId="{44CD5FEC-63A2-9D4D-81EE-BFF0139871ED}" destId="{DF15AC77-6654-8945-BE1C-91B52A045688}" srcOrd="0" destOrd="0" presId="urn:microsoft.com/office/officeart/2005/8/layout/matrix2"/>
    <dgm:cxn modelId="{9C12708E-A6C1-493D-BF6E-0BA21592C858}" type="presOf" srcId="{A011FD10-AB94-1D44-9D12-142619B2F0E5}" destId="{B55C5231-3E17-204C-9BC9-20065CA52065}" srcOrd="0" destOrd="0" presId="urn:microsoft.com/office/officeart/2005/8/layout/matrix2"/>
    <dgm:cxn modelId="{4B1639A1-CDFC-B64F-B42A-5909E50F967C}" srcId="{44CD5FEC-63A2-9D4D-81EE-BFF0139871ED}" destId="{B3878C2E-FC7B-8D4B-88BE-BA929347E9F7}" srcOrd="2" destOrd="0" parTransId="{654B6E24-65BD-7245-85A1-79E348C10C66}" sibTransId="{E77E004E-453E-EF4E-A310-74A70CE32FD6}"/>
    <dgm:cxn modelId="{5DD034AB-69C6-B94A-934B-E2FD6823FFEA}" srcId="{44CD5FEC-63A2-9D4D-81EE-BFF0139871ED}" destId="{67CF41B4-33FA-2047-BF0F-004FEC6D6678}" srcOrd="0" destOrd="0" parTransId="{372E4411-D332-5549-8359-29D05D38B148}" sibTransId="{12BBBEC7-7988-0647-8698-0C338D0677E8}"/>
    <dgm:cxn modelId="{9888DBAC-5F56-417C-8523-A6B20C2A324A}" type="presOf" srcId="{67CF41B4-33FA-2047-BF0F-004FEC6D6678}" destId="{4869DAB9-E400-284B-BA17-D97171070EA6}" srcOrd="0" destOrd="0" presId="urn:microsoft.com/office/officeart/2005/8/layout/matrix2"/>
    <dgm:cxn modelId="{61E67042-DD39-48AC-9D33-52BFA2768504}" type="presParOf" srcId="{DF15AC77-6654-8945-BE1C-91B52A045688}" destId="{CCF46950-3CC7-1647-8986-D66AF0C30036}" srcOrd="0" destOrd="0" presId="urn:microsoft.com/office/officeart/2005/8/layout/matrix2"/>
    <dgm:cxn modelId="{3490555A-898D-4D80-9C29-E1F76C5608FE}" type="presParOf" srcId="{DF15AC77-6654-8945-BE1C-91B52A045688}" destId="{4869DAB9-E400-284B-BA17-D97171070EA6}" srcOrd="1" destOrd="0" presId="urn:microsoft.com/office/officeart/2005/8/layout/matrix2"/>
    <dgm:cxn modelId="{B446F784-AC31-4313-BC50-396CCEF9F98D}" type="presParOf" srcId="{DF15AC77-6654-8945-BE1C-91B52A045688}" destId="{02F97DDD-29D8-7341-870C-A0DFF4162F28}" srcOrd="2" destOrd="0" presId="urn:microsoft.com/office/officeart/2005/8/layout/matrix2"/>
    <dgm:cxn modelId="{33A7CFA3-2D28-41F2-AAA1-6D97FACB53D4}" type="presParOf" srcId="{DF15AC77-6654-8945-BE1C-91B52A045688}" destId="{F28DA34A-3F78-2A49-9D10-DA63C4670857}" srcOrd="3" destOrd="0" presId="urn:microsoft.com/office/officeart/2005/8/layout/matrix2"/>
    <dgm:cxn modelId="{853CF02A-F73D-40F9-839D-5A8C86D5F62D}" type="presParOf" srcId="{DF15AC77-6654-8945-BE1C-91B52A045688}" destId="{B55C5231-3E17-204C-9BC9-20065CA52065}" srcOrd="4" destOrd="0" presId="urn:microsoft.com/office/officeart/2005/8/layout/matrix2"/>
  </dgm:cxnLst>
  <dgm:bg/>
  <dgm:whole/>
  <dgm:extLst>
    <a:ext uri="http://schemas.microsoft.com/office/drawing/2008/diagram">
      <dsp:dataModelExt xmlns:dsp="http://schemas.microsoft.com/office/drawing/2008/diagram" relId="rId5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CF46950-3CC7-1647-8986-D66AF0C30036}">
      <dsp:nvSpPr>
        <dsp:cNvPr id="0" name=""/>
        <dsp:cNvSpPr/>
      </dsp:nvSpPr>
      <dsp:spPr>
        <a:xfrm>
          <a:off x="0" y="25400"/>
          <a:ext cx="3429000" cy="3429000"/>
        </a:xfrm>
        <a:prstGeom prst="quadArrow">
          <a:avLst>
            <a:gd name="adj1" fmla="val 2000"/>
            <a:gd name="adj2" fmla="val 4000"/>
            <a:gd name="adj3" fmla="val 5000"/>
          </a:avLst>
        </a:prstGeom>
        <a:solidFill>
          <a:schemeClr val="bg1">
            <a:lumMod val="7500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4869DAB9-E400-284B-BA17-D97171070EA6}">
      <dsp:nvSpPr>
        <dsp:cNvPr id="0" name=""/>
        <dsp:cNvSpPr/>
      </dsp:nvSpPr>
      <dsp:spPr>
        <a:xfrm>
          <a:off x="222885" y="248285"/>
          <a:ext cx="1371600" cy="1371600"/>
        </a:xfrm>
        <a:prstGeom prst="rect">
          <a:avLst/>
        </a:prstGeom>
        <a:solidFill>
          <a:schemeClr val="accent1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b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</a:br>
          <a:b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</a:br>
          <a:b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</a:br>
          <a:b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</a:br>
          <a: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  <a:t>Lorem</a:t>
          </a:r>
          <a:b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</a:br>
          <a: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  <a:t>ipsum</a:t>
          </a:r>
        </a:p>
      </dsp:txBody>
      <dsp:txXfrm>
        <a:off x="222885" y="248285"/>
        <a:ext cx="1371600" cy="1371600"/>
      </dsp:txXfrm>
    </dsp:sp>
    <dsp:sp modelId="{02F97DDD-29D8-7341-870C-A0DFF4162F28}">
      <dsp:nvSpPr>
        <dsp:cNvPr id="0" name=""/>
        <dsp:cNvSpPr/>
      </dsp:nvSpPr>
      <dsp:spPr>
        <a:xfrm>
          <a:off x="1834515" y="248285"/>
          <a:ext cx="1371600" cy="1371600"/>
        </a:xfrm>
        <a:prstGeom prst="rect">
          <a:avLst/>
        </a:prstGeom>
        <a:solidFill>
          <a:schemeClr val="accent4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b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</a:br>
          <a:b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</a:br>
          <a:b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</a:br>
          <a:b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</a:br>
          <a: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  <a:t>Lorem</a:t>
          </a:r>
          <a:b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</a:br>
          <a: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  <a:t>ipsum</a:t>
          </a:r>
        </a:p>
      </dsp:txBody>
      <dsp:txXfrm>
        <a:off x="1834515" y="248285"/>
        <a:ext cx="1371600" cy="1371600"/>
      </dsp:txXfrm>
    </dsp:sp>
    <dsp:sp modelId="{F28DA34A-3F78-2A49-9D10-DA63C4670857}">
      <dsp:nvSpPr>
        <dsp:cNvPr id="0" name=""/>
        <dsp:cNvSpPr/>
      </dsp:nvSpPr>
      <dsp:spPr>
        <a:xfrm>
          <a:off x="222885" y="1859915"/>
          <a:ext cx="1371600" cy="1371600"/>
        </a:xfrm>
        <a:prstGeom prst="rect">
          <a:avLst/>
        </a:prstGeom>
        <a:solidFill>
          <a:schemeClr val="accent5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b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</a:br>
          <a:b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</a:br>
          <a:b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</a:br>
          <a:b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</a:br>
          <a: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  <a:t>Lorem</a:t>
          </a:r>
          <a:b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</a:br>
          <a: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  <a:t>ipsum</a:t>
          </a:r>
        </a:p>
      </dsp:txBody>
      <dsp:txXfrm>
        <a:off x="222885" y="1859915"/>
        <a:ext cx="1371600" cy="1371600"/>
      </dsp:txXfrm>
    </dsp:sp>
    <dsp:sp modelId="{B55C5231-3E17-204C-9BC9-20065CA52065}">
      <dsp:nvSpPr>
        <dsp:cNvPr id="0" name=""/>
        <dsp:cNvSpPr/>
      </dsp:nvSpPr>
      <dsp:spPr>
        <a:xfrm>
          <a:off x="1834515" y="1859915"/>
          <a:ext cx="1371600" cy="1371600"/>
        </a:xfrm>
        <a:prstGeom prst="rect">
          <a:avLst/>
        </a:prstGeom>
        <a:solidFill>
          <a:schemeClr val="accent3"/>
        </a:soli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b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</a:br>
          <a:b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</a:br>
          <a:b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</a:br>
          <a:b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</a:br>
          <a: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  <a:t>Lorem</a:t>
          </a:r>
          <a:b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</a:br>
          <a:r>
            <a:rPr lang="en-US" sz="1200" kern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pitchFamily="34" charset="-122"/>
              <a:sym typeface="Calibri" panose="020F0502020204030204" pitchFamily="34" charset="0"/>
            </a:rPr>
            <a:t>ipsum</a:t>
          </a:r>
        </a:p>
      </dsp:txBody>
      <dsp:txXfrm>
        <a:off x="1834515" y="1859915"/>
        <a:ext cx="1371600" cy="1371600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matrix2">
  <dgm:title val=""/>
  <dgm:desc val=""/>
  <dgm:catLst>
    <dgm:cat type="matrix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0" destOrd="0"/>
        <dgm:cxn modelId="8" srcId="0" destId="4" srcOrd="1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matrix">
    <dgm:varLst>
      <dgm:chMax val="1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primFontSz" for="ch" ptType="node" op="equ" val="65"/>
          <dgm:constr type="w" for="ch" forName="axisShape" refType="w"/>
          <dgm:constr type="h" for="ch" forName="axisShape" refType="h"/>
          <dgm:constr type="w" for="ch" forName="rect1" refType="w" fact="0.4"/>
          <dgm:constr type="h" for="ch" forName="rect1" refType="w" fact="0.4"/>
          <dgm:constr type="l" for="ch" forName="rect1" refType="w" fact="0.065"/>
          <dgm:constr type="t" for="ch" forName="rect1" refType="h" fact="0.065"/>
          <dgm:constr type="w" for="ch" forName="rect2" refType="w" fact="0.4"/>
          <dgm:constr type="h" for="ch" forName="rect2" refType="h" fact="0.4"/>
          <dgm:constr type="r" for="ch" forName="rect2" refType="w" fact="0.935"/>
          <dgm:constr type="t" for="ch" forName="rect2" refType="h" fact="0.065"/>
          <dgm:constr type="w" for="ch" forName="rect3" refType="w" fact="0.4"/>
          <dgm:constr type="h" for="ch" forName="rect3" refType="w" fact="0.4"/>
          <dgm:constr type="l" for="ch" forName="rect3" refType="w" fact="0.065"/>
          <dgm:constr type="b" for="ch" forName="rect3" refType="h" fact="0.935"/>
          <dgm:constr type="w" for="ch" forName="rect4" refType="w" fact="0.4"/>
          <dgm:constr type="h" for="ch" forName="rect4" refType="h" fact="0.4"/>
          <dgm:constr type="r" for="ch" forName="rect4" refType="w" fact="0.935"/>
          <dgm:constr type="b" for="ch" forName="rect4" refType="h" fact="0.935"/>
        </dgm:constrLst>
      </dgm:if>
      <dgm:else name="Name2">
        <dgm:constrLst>
          <dgm:constr type="primFontSz" for="ch" ptType="node" op="equ" val="65"/>
          <dgm:constr type="w" for="ch" forName="axisShape" refType="w"/>
          <dgm:constr type="h" for="ch" forName="axisShape" refType="h"/>
          <dgm:constr type="w" for="ch" forName="rect1" refType="w" fact="0.4"/>
          <dgm:constr type="h" for="ch" forName="rect1" refType="w" fact="0.4"/>
          <dgm:constr type="r" for="ch" forName="rect1" refType="w" fact="0.935"/>
          <dgm:constr type="t" for="ch" forName="rect1" refType="h" fact="0.065"/>
          <dgm:constr type="w" for="ch" forName="rect2" refType="w" fact="0.4"/>
          <dgm:constr type="h" for="ch" forName="rect2" refType="h" fact="0.4"/>
          <dgm:constr type="l" for="ch" forName="rect2" refType="w" fact="0.065"/>
          <dgm:constr type="t" for="ch" forName="rect2" refType="h" fact="0.065"/>
          <dgm:constr type="w" for="ch" forName="rect3" refType="w" fact="0.4"/>
          <dgm:constr type="h" for="ch" forName="rect3" refType="w" fact="0.4"/>
          <dgm:constr type="r" for="ch" forName="rect3" refType="w" fact="0.935"/>
          <dgm:constr type="b" for="ch" forName="rect3" refType="h" fact="0.935"/>
          <dgm:constr type="w" for="ch" forName="rect4" refType="w" fact="0.4"/>
          <dgm:constr type="h" for="ch" forName="rect4" refType="h" fact="0.4"/>
          <dgm:constr type="l" for="ch" forName="rect4" refType="w" fact="0.065"/>
          <dgm:constr type="b" for="ch" forName="rect4" refType="h" fact="0.935"/>
        </dgm:constrLst>
      </dgm:else>
    </dgm:choose>
    <dgm:ruleLst/>
    <dgm:choose name="Name3">
      <dgm:if name="Name4" axis="ch" ptType="node" func="cnt" op="gte" val="1">
        <dgm:layoutNode name="axisShape" styleLbl="bgShp">
          <dgm:alg type="sp"/>
          <dgm:shape xmlns:r="http://schemas.openxmlformats.org/officeDocument/2006/relationships" type="quadArrow" r:blip="">
            <dgm:adjLst>
              <dgm:adj idx="1" val="0.02"/>
              <dgm:adj idx="2" val="0.04"/>
              <dgm:adj idx="3" val="0.05"/>
            </dgm:adjLst>
          </dgm:shape>
          <dgm:presOf/>
          <dgm:constrLst/>
          <dgm:ruleLst/>
        </dgm:layoutNode>
        <dgm:layoutNode name="rect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1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rect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2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rect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3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rect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4 1" cnt="1 0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5"/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alignAcc1">
    <dgm:scene3d>
      <a:camera prst="orthographicFront"/>
      <a:lightRig rig="threePt" dir="t"/>
    </dgm:scene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Node1">
    <dgm:scene3d>
      <a:camera prst="orthographicFront"/>
      <a:lightRig rig="threePt" dir="t"/>
    </dgm:scene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0">
    <dgm:scene3d>
      <a:camera prst="orthographicFront"/>
      <a:lightRig rig="threePt" dir="t"/>
    </dgm:scene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/>
    </dgm:scene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ibTrans2D1">
    <dgm:scene3d>
      <a:camera prst="orthographicFront"/>
      <a:lightRig rig="threePt" dir="t"/>
    </dgm:scene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callout">
    <dgm:scene3d>
      <a:camera prst="orthographicFront"/>
      <a:lightRig rig="threePt" dir="t"/>
    </dgm:scene3d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ImgPlace1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fgSibTrans2D1">
    <dgm:scene3d>
      <a:camera prst="orthographicFront"/>
      <a:lightRig rig="threePt" dir="t"/>
    </dgm:scene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0">
    <dgm:scene3d>
      <a:camera prst="orthographicFront"/>
      <a:lightRig rig="threePt" dir="t"/>
    </dgm:scene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2D1">
    <dgm:scene3d>
      <a:camera prst="orthographicFront"/>
      <a:lightRig rig="threePt" dir="t"/>
    </dgm:scene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1D1">
    <dgm:scene3d>
      <a:camera prst="orthographicFront"/>
      <a:lightRig rig="threePt" dir="t"/>
    </dgm:scene3d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olidAlignAcc1">
    <dgm:scene3d>
      <a:camera prst="orthographicFront"/>
      <a:lightRig rig="threePt" dir="t"/>
    </dgm:scene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vennNode1">
    <dgm:scene3d>
      <a:camera prst="orthographicFront"/>
      <a:lightRig rig="threePt" dir="t"/>
    </dgm:scene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D4A3340-C542-46E3-BB6B-1E3F28D53E89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3EAA4AF-B0AE-42C7-9AD8-C74E868F5800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7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8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9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0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A723AE20-EAA8-407D-887C-F95D7976B23D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A723AE20-EAA8-407D-887C-F95D7976B23D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A723AE20-EAA8-407D-887C-F95D7976B23D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A723AE20-EAA8-407D-887C-F95D7976B23D}" type="slidenum">
              <a:rPr kumimoji="0" lang="en-A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fld>
            <a:endParaRPr kumimoji="0" lang="en-A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 hasCustomPrompt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itle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wip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Normal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Normal Center 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0" y="1659731"/>
            <a:ext cx="2277768" cy="1828800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2285689" y="1659731"/>
            <a:ext cx="2243915" cy="1828800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4547463" y="1659731"/>
            <a:ext cx="2325446" cy="1828800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6872908" y="1659731"/>
            <a:ext cx="2271092" cy="1828800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Normal Center 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551624" y="1570279"/>
            <a:ext cx="1903341" cy="994017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2613994" y="1570279"/>
            <a:ext cx="1903341" cy="994017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4676363" y="1570279"/>
            <a:ext cx="1903341" cy="994017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6738733" y="1570279"/>
            <a:ext cx="1903341" cy="994017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Normal Center circle images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 noChangeAspect="1"/>
          </p:cNvSpPr>
          <p:nvPr>
            <p:ph type="pic" sz="quarter" idx="11"/>
          </p:nvPr>
        </p:nvSpPr>
        <p:spPr>
          <a:xfrm>
            <a:off x="918140" y="1858617"/>
            <a:ext cx="1620000" cy="1620000"/>
          </a:xfrm>
          <a:prstGeom prst="ellipse">
            <a:avLst/>
          </a:prstGeo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5" name="Picture Placeholder 3"/>
          <p:cNvSpPr>
            <a:spLocks noGrp="1" noChangeAspect="1"/>
          </p:cNvSpPr>
          <p:nvPr>
            <p:ph type="pic" sz="quarter" idx="12"/>
          </p:nvPr>
        </p:nvSpPr>
        <p:spPr>
          <a:xfrm>
            <a:off x="2836352" y="1858617"/>
            <a:ext cx="1620000" cy="1620000"/>
          </a:xfrm>
          <a:prstGeom prst="ellipse">
            <a:avLst/>
          </a:prstGeo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6" name="Picture Placeholder 3"/>
          <p:cNvSpPr>
            <a:spLocks noGrp="1" noChangeAspect="1"/>
          </p:cNvSpPr>
          <p:nvPr>
            <p:ph type="pic" sz="quarter" idx="13"/>
          </p:nvPr>
        </p:nvSpPr>
        <p:spPr>
          <a:xfrm>
            <a:off x="6688841" y="1858617"/>
            <a:ext cx="1620000" cy="1620000"/>
          </a:xfrm>
          <a:prstGeom prst="ellipse">
            <a:avLst/>
          </a:prstGeo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0" name="Picture Placeholder 3"/>
          <p:cNvSpPr>
            <a:spLocks noGrp="1" noChangeAspect="1"/>
          </p:cNvSpPr>
          <p:nvPr>
            <p:ph type="pic" sz="quarter" idx="14"/>
          </p:nvPr>
        </p:nvSpPr>
        <p:spPr>
          <a:xfrm>
            <a:off x="4754565" y="1858617"/>
            <a:ext cx="1620000" cy="1620000"/>
          </a:xfrm>
          <a:prstGeom prst="ellipse">
            <a:avLst/>
          </a:prstGeo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de placeholder sma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5198166" y="1410388"/>
            <a:ext cx="3945835" cy="2246244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428923" y="2010120"/>
            <a:ext cx="2615280" cy="1618513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245035" y="1645887"/>
            <a:ext cx="1698500" cy="2442029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ide placeholder fu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-13716" y="0"/>
            <a:ext cx="2297430" cy="2578608"/>
          </a:xfrm>
          <a:prstGeom prst="rect">
            <a:avLst/>
          </a:prstGeo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 dirty="0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4559808" y="0"/>
            <a:ext cx="2297430" cy="2578608"/>
          </a:xfrm>
          <a:prstGeom prst="rect">
            <a:avLst/>
          </a:prstGeo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 dirty="0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5"/>
          </p:nvPr>
        </p:nvSpPr>
        <p:spPr>
          <a:xfrm>
            <a:off x="2273046" y="2578608"/>
            <a:ext cx="2297430" cy="2578608"/>
          </a:xfrm>
          <a:prstGeom prst="rect">
            <a:avLst/>
          </a:prstGeo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 dirty="0"/>
          </a:p>
        </p:txBody>
      </p:sp>
      <p:sp>
        <p:nvSpPr>
          <p:cNvPr id="10" name="Picture Placeholder 3"/>
          <p:cNvSpPr>
            <a:spLocks noGrp="1"/>
          </p:cNvSpPr>
          <p:nvPr>
            <p:ph type="pic" sz="quarter" idx="17"/>
          </p:nvPr>
        </p:nvSpPr>
        <p:spPr>
          <a:xfrm>
            <a:off x="6846570" y="2578608"/>
            <a:ext cx="2297430" cy="2578608"/>
          </a:xfrm>
          <a:prstGeom prst="rect">
            <a:avLst/>
          </a:prstGeo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itle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Normal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665922" y="2144782"/>
            <a:ext cx="2496312" cy="1104138"/>
          </a:xfrm>
          <a:prstGeom prst="rect">
            <a:avLst/>
          </a:prstGeo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05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3303966" y="2144782"/>
            <a:ext cx="2496312" cy="1104138"/>
          </a:xfrm>
          <a:prstGeom prst="rect">
            <a:avLst/>
          </a:prstGeo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05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5942010" y="2144782"/>
            <a:ext cx="2496312" cy="1104138"/>
          </a:xfrm>
          <a:prstGeom prst="rect">
            <a:avLst/>
          </a:prstGeo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05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laceholder 4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3036411" y="1510592"/>
            <a:ext cx="1391479" cy="1282148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3036410" y="3066066"/>
            <a:ext cx="1391479" cy="1282148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4691271" y="1510592"/>
            <a:ext cx="1391479" cy="1282148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691270" y="3066066"/>
            <a:ext cx="1391479" cy="1282148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irc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3"/>
          <p:cNvSpPr>
            <a:spLocks noGrp="1" noChangeAspect="1"/>
          </p:cNvSpPr>
          <p:nvPr>
            <p:ph type="pic" sz="quarter" idx="11"/>
          </p:nvPr>
        </p:nvSpPr>
        <p:spPr>
          <a:xfrm>
            <a:off x="1082154" y="1878497"/>
            <a:ext cx="1890000" cy="1890000"/>
          </a:xfrm>
          <a:prstGeom prst="ellipse">
            <a:avLst/>
          </a:prstGeo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 dirty="0"/>
          </a:p>
        </p:txBody>
      </p:sp>
      <p:sp>
        <p:nvSpPr>
          <p:cNvPr id="16" name="Picture Placeholder 3"/>
          <p:cNvSpPr>
            <a:spLocks noGrp="1" noChangeAspect="1"/>
          </p:cNvSpPr>
          <p:nvPr>
            <p:ph type="pic" sz="quarter" idx="12"/>
          </p:nvPr>
        </p:nvSpPr>
        <p:spPr>
          <a:xfrm>
            <a:off x="3549463" y="1878497"/>
            <a:ext cx="1890000" cy="1890000"/>
          </a:xfrm>
          <a:prstGeom prst="ellipse">
            <a:avLst/>
          </a:prstGeo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 dirty="0"/>
          </a:p>
        </p:txBody>
      </p:sp>
      <p:sp>
        <p:nvSpPr>
          <p:cNvPr id="17" name="Picture Placeholder 3"/>
          <p:cNvSpPr>
            <a:spLocks noGrp="1" noChangeAspect="1"/>
          </p:cNvSpPr>
          <p:nvPr>
            <p:ph type="pic" sz="quarter" idx="13"/>
          </p:nvPr>
        </p:nvSpPr>
        <p:spPr>
          <a:xfrm>
            <a:off x="6016772" y="1878497"/>
            <a:ext cx="1890000" cy="1890000"/>
          </a:xfrm>
          <a:prstGeom prst="ellipse">
            <a:avLst/>
          </a:prstGeo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 dirty="0"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laceholder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1632347"/>
            <a:ext cx="3200400" cy="3142438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3304762" y="1632347"/>
            <a:ext cx="1883465" cy="1222514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282649" y="1632347"/>
            <a:ext cx="1883465" cy="1222514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60535" y="1632346"/>
            <a:ext cx="1883465" cy="1222514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Normal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779000" y="2080976"/>
            <a:ext cx="3335220" cy="2005589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 userDrawn="1"/>
        </p:nvGrpSpPr>
        <p:grpSpPr>
          <a:xfrm>
            <a:off x="1975210" y="-277287"/>
            <a:ext cx="5739920" cy="5278088"/>
            <a:chOff x="1975210" y="-277287"/>
            <a:chExt cx="5739920" cy="5278088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2206126" y="-508203"/>
              <a:ext cx="5278088" cy="5739920"/>
            </a:xfrm>
            <a:prstGeom prst="rect">
              <a:avLst/>
            </a:prstGeom>
          </p:spPr>
        </p:pic>
        <p:sp>
          <p:nvSpPr>
            <p:cNvPr id="4" name="椭圆 3"/>
            <p:cNvSpPr/>
            <p:nvPr/>
          </p:nvSpPr>
          <p:spPr>
            <a:xfrm>
              <a:off x="2771548" y="800986"/>
              <a:ext cx="3600906" cy="360090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/>
        </p:nvGrpSpPr>
        <p:grpSpPr>
          <a:xfrm>
            <a:off x="780194" y="787713"/>
            <a:ext cx="3520904" cy="3237614"/>
            <a:chOff x="1975210" y="-277287"/>
            <a:chExt cx="5739920" cy="5278088"/>
          </a:xfrm>
        </p:grpSpPr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2206126" y="-508203"/>
              <a:ext cx="5278088" cy="5739920"/>
            </a:xfrm>
            <a:prstGeom prst="rect">
              <a:avLst/>
            </a:prstGeom>
          </p:spPr>
        </p:pic>
        <p:sp>
          <p:nvSpPr>
            <p:cNvPr id="5" name="椭圆 4"/>
            <p:cNvSpPr/>
            <p:nvPr/>
          </p:nvSpPr>
          <p:spPr>
            <a:xfrm>
              <a:off x="2771548" y="800986"/>
              <a:ext cx="3600906" cy="360090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 userDrawn="1"/>
        </p:nvGrpSpPr>
        <p:grpSpPr>
          <a:xfrm>
            <a:off x="1188232" y="1585542"/>
            <a:ext cx="1974068" cy="1815234"/>
            <a:chOff x="1975210" y="-277287"/>
            <a:chExt cx="5739920" cy="5278088"/>
          </a:xfrm>
        </p:grpSpPr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2206126" y="-508203"/>
              <a:ext cx="5278088" cy="5739920"/>
            </a:xfrm>
            <a:prstGeom prst="rect">
              <a:avLst/>
            </a:prstGeom>
          </p:spPr>
        </p:pic>
        <p:sp>
          <p:nvSpPr>
            <p:cNvPr id="5" name="椭圆 4"/>
            <p:cNvSpPr/>
            <p:nvPr/>
          </p:nvSpPr>
          <p:spPr>
            <a:xfrm>
              <a:off x="2771548" y="800986"/>
              <a:ext cx="3600906" cy="360090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 hasCustomPrompt="1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4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.xml"/><Relationship Id="rId8" Type="http://schemas.openxmlformats.org/officeDocument/2006/relationships/slideLayout" Target="../slideLayouts/slideLayout11.xml"/><Relationship Id="rId7" Type="http://schemas.openxmlformats.org/officeDocument/2006/relationships/slideLayout" Target="../slideLayouts/slideLayout10.xml"/><Relationship Id="rId6" Type="http://schemas.openxmlformats.org/officeDocument/2006/relationships/slideLayout" Target="../slideLayouts/slideLayout9.xml"/><Relationship Id="rId5" Type="http://schemas.openxmlformats.org/officeDocument/2006/relationships/slideLayout" Target="../slideLayouts/slideLayout8.xml"/><Relationship Id="rId4" Type="http://schemas.openxmlformats.org/officeDocument/2006/relationships/slideLayout" Target="../slideLayouts/slideLayout7.xml"/><Relationship Id="rId3" Type="http://schemas.openxmlformats.org/officeDocument/2006/relationships/slideLayout" Target="../slideLayouts/slideLayout6.xml"/><Relationship Id="rId2" Type="http://schemas.openxmlformats.org/officeDocument/2006/relationships/slideLayout" Target="../slideLayouts/slideLayout5.xml"/><Relationship Id="rId15" Type="http://schemas.openxmlformats.org/officeDocument/2006/relationships/theme" Target="../theme/theme2.xml"/><Relationship Id="rId14" Type="http://schemas.openxmlformats.org/officeDocument/2006/relationships/slideLayout" Target="../slideLayouts/slideLayout17.xml"/><Relationship Id="rId13" Type="http://schemas.openxmlformats.org/officeDocument/2006/relationships/slideLayout" Target="../slideLayouts/slideLayout16.xml"/><Relationship Id="rId12" Type="http://schemas.openxmlformats.org/officeDocument/2006/relationships/slideLayout" Target="../slideLayouts/slideLayout15.xml"/><Relationship Id="rId11" Type="http://schemas.openxmlformats.org/officeDocument/2006/relationships/slideLayout" Target="../slideLayouts/slideLayout14.xml"/><Relationship Id="rId10" Type="http://schemas.openxmlformats.org/officeDocument/2006/relationships/slideLayout" Target="../slideLayouts/slideLayout13.xml"/><Relationship Id="rId1" Type="http://schemas.openxmlformats.org/officeDocument/2006/relationships/slideLayout" Target="../slideLayouts/slideLayout4.xml"/></Relationships>
</file>

<file path=ppt/slideMasters/_rels/slideMaster3.xml.rels><?xml version="1.0" encoding="UTF-8" standalone="yes"?>
<Relationships xmlns="http://schemas.openxmlformats.org/package/2006/relationships"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21.xml"/><Relationship Id="rId3" Type="http://schemas.openxmlformats.org/officeDocument/2006/relationships/slideLayout" Target="../slideLayouts/slideLayout20.xml"/><Relationship Id="rId2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8.xml"/></Relationships>
</file>

<file path=ppt/slideMasters/_rels/slideMaster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0.xml"/><Relationship Id="rId8" Type="http://schemas.openxmlformats.org/officeDocument/2006/relationships/slideLayout" Target="../slideLayouts/slideLayout29.xml"/><Relationship Id="rId7" Type="http://schemas.openxmlformats.org/officeDocument/2006/relationships/slideLayout" Target="../slideLayouts/slideLayout28.xml"/><Relationship Id="rId6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5.xml"/><Relationship Id="rId3" Type="http://schemas.openxmlformats.org/officeDocument/2006/relationships/slideLayout" Target="../slideLayouts/slideLayout24.xml"/><Relationship Id="rId2" Type="http://schemas.openxmlformats.org/officeDocument/2006/relationships/slideLayout" Target="../slideLayouts/slideLayout23.xml"/><Relationship Id="rId18" Type="http://schemas.openxmlformats.org/officeDocument/2006/relationships/theme" Target="../theme/theme4.xml"/><Relationship Id="rId17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37.xml"/><Relationship Id="rId15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2.xml"/><Relationship Id="rId1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3" r:id="rId1"/>
    <p:sldLayoutId id="2147483654" r:id="rId2"/>
    <p:sldLayoutId id="2147483655" r:id="rId3"/>
    <p:sldLayoutId id="2147483656" r:id="rId4"/>
    <p:sldLayoutId id="2147483657" r:id="rId5"/>
    <p:sldLayoutId id="2147483658" r:id="rId6"/>
    <p:sldLayoutId id="2147483659" r:id="rId7"/>
    <p:sldLayoutId id="2147483660" r:id="rId8"/>
    <p:sldLayoutId id="2147483661" r:id="rId9"/>
    <p:sldLayoutId id="2147483662" r:id="rId10"/>
    <p:sldLayoutId id="2147483663" r:id="rId11"/>
    <p:sldLayoutId id="2147483664" r:id="rId12"/>
    <p:sldLayoutId id="2147483665" r:id="rId13"/>
    <p:sldLayoutId id="2147483666" r:id="rId14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68" r:id="rId1"/>
    <p:sldLayoutId id="2147483669" r:id="rId2"/>
    <p:sldLayoutId id="2147483670" r:id="rId3"/>
    <p:sldLayoutId id="2147483671" r:id="rId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  <p:sldLayoutId id="2147483687" r:id="rId15"/>
    <p:sldLayoutId id="2147483688" r:id="rId16"/>
    <p:sldLayoutId id="2147483689" r:id="rId17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d-ID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33.xml"/><Relationship Id="rId4" Type="http://schemas.openxmlformats.org/officeDocument/2006/relationships/image" Target="../media/image18.jpeg"/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image" Target="../media/image15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2.xml"/><Relationship Id="rId2" Type="http://schemas.openxmlformats.org/officeDocument/2006/relationships/chart" Target="../charts/chart2.xml"/><Relationship Id="rId1" Type="http://schemas.openxmlformats.org/officeDocument/2006/relationships/chart" Target="../charts/chart1.xml"/></Relationships>
</file>

<file path=ppt/slides/_rels/slide12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30.xml"/><Relationship Id="rId3" Type="http://schemas.openxmlformats.org/officeDocument/2006/relationships/image" Target="../media/image21.jpeg"/><Relationship Id="rId2" Type="http://schemas.openxmlformats.org/officeDocument/2006/relationships/image" Target="../media/image20.jpeg"/><Relationship Id="rId1" Type="http://schemas.openxmlformats.org/officeDocument/2006/relationships/image" Target="../media/image19.jpe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2.xml"/><Relationship Id="rId1" Type="http://schemas.openxmlformats.org/officeDocument/2006/relationships/chart" Target="../charts/char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7.xml"/><Relationship Id="rId2" Type="http://schemas.openxmlformats.org/officeDocument/2006/relationships/image" Target="../media/image23.jpeg"/><Relationship Id="rId1" Type="http://schemas.openxmlformats.org/officeDocument/2006/relationships/image" Target="../media/image22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2.xml"/><Relationship Id="rId1" Type="http://schemas.openxmlformats.org/officeDocument/2006/relationships/chart" Target="../charts/char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8.xml"/><Relationship Id="rId2" Type="http://schemas.openxmlformats.org/officeDocument/2006/relationships/image" Target="../media/image25.jpeg"/><Relationship Id="rId1" Type="http://schemas.openxmlformats.org/officeDocument/2006/relationships/image" Target="../media/image24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2.xml"/><Relationship Id="rId1" Type="http://schemas.openxmlformats.org/officeDocument/2006/relationships/image" Target="../media/image26.emf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5.xml"/><Relationship Id="rId1" Type="http://schemas.openxmlformats.org/officeDocument/2006/relationships/image" Target="../media/image27.jpeg"/></Relationships>
</file>

<file path=ppt/slides/_rels/slide21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2.xml"/><Relationship Id="rId3" Type="http://schemas.openxmlformats.org/officeDocument/2006/relationships/image" Target="../media/image30.emf"/><Relationship Id="rId2" Type="http://schemas.openxmlformats.org/officeDocument/2006/relationships/image" Target="../media/image29.emf"/><Relationship Id="rId1" Type="http://schemas.openxmlformats.org/officeDocument/2006/relationships/image" Target="../media/image28.emf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7" Type="http://schemas.openxmlformats.org/officeDocument/2006/relationships/image" Target="../media/image32.emf"/><Relationship Id="rId6" Type="http://schemas.openxmlformats.org/officeDocument/2006/relationships/image" Target="../media/image31.emf"/><Relationship Id="rId5" Type="http://schemas.microsoft.com/office/2007/relationships/diagramDrawing" Target="../diagrams/drawing1.xml"/><Relationship Id="rId4" Type="http://schemas.openxmlformats.org/officeDocument/2006/relationships/diagramColors" Target="../diagrams/colors1.xml"/><Relationship Id="rId3" Type="http://schemas.openxmlformats.org/officeDocument/2006/relationships/diagramQuickStyle" Target="../diagrams/quickStyle1.xml"/><Relationship Id="rId2" Type="http://schemas.openxmlformats.org/officeDocument/2006/relationships/diagramLayout" Target="../diagrams/layout1.xml"/><Relationship Id="rId1" Type="http://schemas.openxmlformats.org/officeDocument/2006/relationships/diagramData" Target="../diagrams/data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image" Target="../media/image34.png"/><Relationship Id="rId1" Type="http://schemas.openxmlformats.org/officeDocument/2006/relationships/image" Target="../media/image33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32.xml"/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image" Target="../media/image4.jpe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6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31.xml"/><Relationship Id="rId4" Type="http://schemas.openxmlformats.org/officeDocument/2006/relationships/image" Target="../media/image10.jpeg"/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image" Target="../media/image7.jpe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8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25.xml"/><Relationship Id="rId4" Type="http://schemas.openxmlformats.org/officeDocument/2006/relationships/image" Target="../media/image14.jpeg"/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image" Target="../media/image11.jpe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" name="文本框 5"/>
          <p:cNvSpPr txBox="1">
            <a:spLocks noChangeArrowheads="1"/>
          </p:cNvSpPr>
          <p:nvPr/>
        </p:nvSpPr>
        <p:spPr bwMode="auto">
          <a:xfrm>
            <a:off x="3002501" y="1999635"/>
            <a:ext cx="313900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marL="0" marR="0" lvl="0" indent="0" algn="ctr" defTabSz="5143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简约清新通用模板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833" name="文本框 6"/>
          <p:cNvSpPr txBox="1">
            <a:spLocks noChangeArrowheads="1"/>
          </p:cNvSpPr>
          <p:nvPr/>
        </p:nvSpPr>
        <p:spPr bwMode="auto">
          <a:xfrm>
            <a:off x="2885117" y="2674897"/>
            <a:ext cx="3373764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marL="0" marR="0" lvl="0" indent="0" algn="dist" defTabSz="5143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05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● 计划总结 ● 商务汇报 ● 答辩述职 ●</a:t>
            </a:r>
            <a:endParaRPr kumimoji="0" lang="zh-CN" altLang="en-US" sz="105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834" name="矩形 833"/>
          <p:cNvSpPr/>
          <p:nvPr/>
        </p:nvSpPr>
        <p:spPr>
          <a:xfrm>
            <a:off x="2885121" y="2867489"/>
            <a:ext cx="3373760" cy="5520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0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Lorem ipsum dolor sit </a:t>
            </a:r>
            <a:r>
              <a:rPr kumimoji="0" lang="en-US" altLang="zh-CN" sz="105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amet</a:t>
            </a:r>
            <a:r>
              <a:rPr kumimoji="0" lang="en-US" altLang="zh-CN" sz="10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, </a:t>
            </a:r>
            <a:r>
              <a:rPr kumimoji="0" lang="en-US" altLang="zh-CN" sz="105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consectetuer</a:t>
            </a:r>
            <a:r>
              <a:rPr kumimoji="0" lang="en-US" altLang="zh-CN" sz="10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</a:t>
            </a:r>
            <a:r>
              <a:rPr kumimoji="0" lang="en-US" altLang="zh-CN" sz="105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adipiscing</a:t>
            </a:r>
            <a:r>
              <a:rPr kumimoji="0" lang="en-US" altLang="zh-CN" sz="10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</a:t>
            </a:r>
            <a:r>
              <a:rPr kumimoji="0" lang="en-US" altLang="zh-CN" sz="105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elit</a:t>
            </a:r>
            <a:r>
              <a:rPr kumimoji="0" lang="en-US" altLang="zh-CN" sz="10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. </a:t>
            </a:r>
            <a:r>
              <a:rPr kumimoji="0" lang="en-US" altLang="zh-CN" sz="105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Aenean</a:t>
            </a:r>
            <a:r>
              <a:rPr kumimoji="0" lang="en-US" altLang="zh-CN" sz="10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</a:t>
            </a:r>
            <a:r>
              <a:rPr kumimoji="0" lang="en-US" altLang="zh-CN" sz="105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commodo</a:t>
            </a:r>
            <a:r>
              <a:rPr kumimoji="0" lang="en-US" altLang="zh-CN" sz="10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ligula </a:t>
            </a:r>
            <a:r>
              <a:rPr kumimoji="0" lang="en-US" altLang="zh-CN" sz="105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eget</a:t>
            </a:r>
            <a:r>
              <a:rPr kumimoji="0" lang="en-US" altLang="zh-CN" sz="10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dolor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cxnSp>
        <p:nvCxnSpPr>
          <p:cNvPr id="835" name="直接连接符 834"/>
          <p:cNvCxnSpPr/>
          <p:nvPr/>
        </p:nvCxnSpPr>
        <p:spPr>
          <a:xfrm>
            <a:off x="4378445" y="2575967"/>
            <a:ext cx="387113" cy="0"/>
          </a:xfrm>
          <a:prstGeom prst="line">
            <a:avLst/>
          </a:prstGeom>
          <a:noFill/>
          <a:ln w="12700" cap="flat" cmpd="sng" algn="ctr">
            <a:solidFill>
              <a:schemeClr val="bg1"/>
            </a:solidFill>
            <a:prstDash val="solid"/>
            <a:miter lim="800000"/>
          </a:ln>
          <a:effectLst/>
        </p:spPr>
      </p:cxnSp>
      <p:sp>
        <p:nvSpPr>
          <p:cNvPr id="8" name="文本框 5"/>
          <p:cNvSpPr txBox="1">
            <a:spLocks noChangeArrowheads="1"/>
          </p:cNvSpPr>
          <p:nvPr/>
        </p:nvSpPr>
        <p:spPr bwMode="auto">
          <a:xfrm>
            <a:off x="3675017" y="1141209"/>
            <a:ext cx="1793968" cy="8540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marL="0" marR="0" lvl="0" indent="0" algn="dist" defTabSz="5143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495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201X</a:t>
            </a:r>
            <a:endParaRPr kumimoji="0" lang="zh-CN" altLang="en-US" sz="49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10" name="矩形: 圆角 9"/>
          <p:cNvSpPr/>
          <p:nvPr/>
        </p:nvSpPr>
        <p:spPr>
          <a:xfrm>
            <a:off x="3847825" y="3667317"/>
            <a:ext cx="1448349" cy="285750"/>
          </a:xfrm>
          <a:prstGeom prst="roundRect">
            <a:avLst/>
          </a:prstGeom>
          <a:noFill/>
          <a:ln w="127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项目部：孙总监</a:t>
            </a:r>
            <a:endParaRPr kumimoji="0" lang="zh-CN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ounded Rectangle 9"/>
          <p:cNvSpPr/>
          <p:nvPr/>
        </p:nvSpPr>
        <p:spPr>
          <a:xfrm>
            <a:off x="3732409" y="3193602"/>
            <a:ext cx="416540" cy="413198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id-ID" sz="9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3732409" y="4124809"/>
            <a:ext cx="416540" cy="413198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id-ID" sz="9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5" name="Text Placeholder 5"/>
          <p:cNvSpPr txBox="1"/>
          <p:nvPr/>
        </p:nvSpPr>
        <p:spPr>
          <a:xfrm>
            <a:off x="4280058" y="3310772"/>
            <a:ext cx="1653988" cy="41098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269972" y="3113957"/>
            <a:ext cx="16640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sz="105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20" name="Text Placeholder 5"/>
          <p:cNvSpPr txBox="1"/>
          <p:nvPr/>
        </p:nvSpPr>
        <p:spPr>
          <a:xfrm>
            <a:off x="4280058" y="4250047"/>
            <a:ext cx="1653988" cy="37614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269972" y="4053233"/>
            <a:ext cx="16640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sz="105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3757094" y="3269447"/>
            <a:ext cx="380232" cy="297774"/>
          </a:xfrm>
          <a:prstGeom prst="rect">
            <a:avLst/>
          </a:prstGeom>
        </p:spPr>
        <p:txBody>
          <a:bodyPr wrap="none" lIns="91440" rIns="91440" bIns="45720">
            <a:spAutoFit/>
          </a:bodyPr>
          <a:lstStyle/>
          <a:p>
            <a:pPr algn="ctr">
              <a:lnSpc>
                <a:spcPct val="89000"/>
              </a:lnSpc>
              <a:defRPr/>
            </a:pPr>
            <a:r>
              <a:rPr lang="en-US" sz="15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01</a:t>
            </a:r>
            <a:endParaRPr lang="en-US" sz="15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750562" y="4219243"/>
            <a:ext cx="380232" cy="297774"/>
          </a:xfrm>
          <a:prstGeom prst="rect">
            <a:avLst/>
          </a:prstGeom>
        </p:spPr>
        <p:txBody>
          <a:bodyPr wrap="none" lIns="91440" rIns="91440" bIns="45720">
            <a:spAutoFit/>
          </a:bodyPr>
          <a:lstStyle/>
          <a:p>
            <a:pPr algn="ctr">
              <a:lnSpc>
                <a:spcPct val="89000"/>
              </a:lnSpc>
              <a:defRPr/>
            </a:pPr>
            <a:r>
              <a:rPr lang="id-ID" sz="15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02</a:t>
            </a:r>
            <a:endParaRPr lang="en-US" sz="15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24" name="Rounded Rectangle 23"/>
          <p:cNvSpPr/>
          <p:nvPr/>
        </p:nvSpPr>
        <p:spPr>
          <a:xfrm>
            <a:off x="6119475" y="3193602"/>
            <a:ext cx="416540" cy="413198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id-ID" sz="9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25" name="Rounded Rectangle 24"/>
          <p:cNvSpPr/>
          <p:nvPr/>
        </p:nvSpPr>
        <p:spPr>
          <a:xfrm>
            <a:off x="6119475" y="4124809"/>
            <a:ext cx="416540" cy="41319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id-ID" sz="9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27" name="Text Placeholder 5"/>
          <p:cNvSpPr txBox="1"/>
          <p:nvPr/>
        </p:nvSpPr>
        <p:spPr>
          <a:xfrm>
            <a:off x="6667125" y="3310772"/>
            <a:ext cx="1653988" cy="41098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657039" y="3113957"/>
            <a:ext cx="16640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sz="105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30" name="Text Placeholder 5"/>
          <p:cNvSpPr txBox="1"/>
          <p:nvPr/>
        </p:nvSpPr>
        <p:spPr>
          <a:xfrm>
            <a:off x="6667125" y="4250047"/>
            <a:ext cx="1653988" cy="37614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657039" y="4053233"/>
            <a:ext cx="16640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sz="105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6144160" y="3269447"/>
            <a:ext cx="380232" cy="297774"/>
          </a:xfrm>
          <a:prstGeom prst="rect">
            <a:avLst/>
          </a:prstGeom>
        </p:spPr>
        <p:txBody>
          <a:bodyPr wrap="none" lIns="91440" rIns="91440" bIns="45720">
            <a:spAutoFit/>
          </a:bodyPr>
          <a:lstStyle/>
          <a:p>
            <a:pPr algn="ctr">
              <a:lnSpc>
                <a:spcPct val="89000"/>
              </a:lnSpc>
              <a:defRPr/>
            </a:pPr>
            <a:r>
              <a:rPr lang="id-ID" sz="15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03</a:t>
            </a:r>
            <a:endParaRPr lang="en-US" sz="15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137628" y="4219243"/>
            <a:ext cx="380232" cy="297774"/>
          </a:xfrm>
          <a:prstGeom prst="rect">
            <a:avLst/>
          </a:prstGeom>
        </p:spPr>
        <p:txBody>
          <a:bodyPr wrap="none" lIns="91440" rIns="91440" bIns="45720">
            <a:spAutoFit/>
          </a:bodyPr>
          <a:lstStyle/>
          <a:p>
            <a:pPr algn="ctr">
              <a:lnSpc>
                <a:spcPct val="89000"/>
              </a:lnSpc>
              <a:defRPr/>
            </a:pPr>
            <a:r>
              <a:rPr lang="id-ID" sz="15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04</a:t>
            </a:r>
            <a:endParaRPr lang="en-US" sz="15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cxnSp>
        <p:nvCxnSpPr>
          <p:cNvPr id="39" name="直接连接符 38"/>
          <p:cNvCxnSpPr/>
          <p:nvPr/>
        </p:nvCxnSpPr>
        <p:spPr>
          <a:xfrm>
            <a:off x="4366703" y="1164719"/>
            <a:ext cx="410595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12"/>
          <p:cNvSpPr txBox="1"/>
          <p:nvPr/>
        </p:nvSpPr>
        <p:spPr>
          <a:xfrm>
            <a:off x="3447334" y="368777"/>
            <a:ext cx="2249334" cy="3432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zh-CN" altLang="en-US" sz="2000" spc="30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Arvo"/>
                <a:sym typeface="Calibri" panose="020F0502020204030204" pitchFamily="34" charset="0"/>
              </a:rPr>
              <a:t>请输入你的标题</a:t>
            </a:r>
            <a:endParaRPr lang="en-US" sz="2000" spc="30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Arvo"/>
              <a:sym typeface="Calibri" panose="020F0502020204030204" pitchFamily="34" charset="0"/>
            </a:endParaRPr>
          </a:p>
        </p:txBody>
      </p:sp>
      <p:sp>
        <p:nvSpPr>
          <p:cNvPr id="41" name="矩形 1"/>
          <p:cNvSpPr>
            <a:spLocks noChangeArrowheads="1"/>
          </p:cNvSpPr>
          <p:nvPr/>
        </p:nvSpPr>
        <p:spPr bwMode="auto">
          <a:xfrm>
            <a:off x="2771776" y="625559"/>
            <a:ext cx="360045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amet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consectetuer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adipiscing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elit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commodo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ligula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eget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dolor.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massa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zh-CN" altLang="en-US" sz="1200" dirty="0">
              <a:solidFill>
                <a:srgbClr val="7F7F7F">
                  <a:lumMod val="60000"/>
                  <a:lumOff val="4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pic>
        <p:nvPicPr>
          <p:cNvPr id="17" name="图片占位符 16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675" r="14675"/>
          <a:stretch>
            <a:fillRect/>
          </a:stretch>
        </p:blipFill>
        <p:spPr/>
      </p:pic>
      <p:pic>
        <p:nvPicPr>
          <p:cNvPr id="43" name="图片占位符 42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2" b="1312"/>
          <a:stretch>
            <a:fillRect/>
          </a:stretch>
        </p:blipFill>
        <p:spPr/>
      </p:pic>
      <p:pic>
        <p:nvPicPr>
          <p:cNvPr id="45" name="图片占位符 44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8" b="1318"/>
          <a:stretch>
            <a:fillRect/>
          </a:stretch>
        </p:blipFill>
        <p:spPr/>
      </p:pic>
      <p:pic>
        <p:nvPicPr>
          <p:cNvPr id="47" name="图片占位符 46"/>
          <p:cNvPicPr>
            <a:picLocks noGrp="1" noChangeAspect="1"/>
          </p:cNvPicPr>
          <p:nvPr>
            <p:ph type="pic" sz="quarter" idx="14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24" b="1324"/>
          <a:stretch>
            <a:fillRect/>
          </a:stretch>
        </p:blipFill>
        <p:spPr/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/>
        </p:nvGrpSpPr>
        <p:grpSpPr>
          <a:xfrm>
            <a:off x="693077" y="1868115"/>
            <a:ext cx="3884226" cy="2659537"/>
            <a:chOff x="5652912" y="1301374"/>
            <a:chExt cx="1408138" cy="1091824"/>
          </a:xfrm>
        </p:grpSpPr>
        <p:graphicFrame>
          <p:nvGraphicFramePr>
            <p:cNvPr id="14" name="Chart 13"/>
            <p:cNvGraphicFramePr>
              <a:graphicFrameLocks noChangeAspect="1"/>
            </p:cNvGraphicFramePr>
            <p:nvPr/>
          </p:nvGraphicFramePr>
          <p:xfrm>
            <a:off x="5652912" y="1301374"/>
            <a:ext cx="1408138" cy="109182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"/>
            </a:graphicData>
          </a:graphic>
        </p:graphicFrame>
        <p:sp>
          <p:nvSpPr>
            <p:cNvPr id="15" name="Title 13"/>
            <p:cNvSpPr txBox="1"/>
            <p:nvPr/>
          </p:nvSpPr>
          <p:spPr>
            <a:xfrm>
              <a:off x="5963758" y="1545294"/>
              <a:ext cx="762000" cy="475856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  <a:defRPr/>
              </a:pPr>
              <a:r>
                <a:rPr lang="id-ID" sz="4500">
                  <a:solidFill>
                    <a:srgbClr val="7F7F7F">
                      <a:lumMod val="50000"/>
                      <a:lumOff val="50000"/>
                    </a:srgbClr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2016</a:t>
              </a:r>
              <a:endParaRPr lang="en-US" sz="4500" dirty="0">
                <a:solidFill>
                  <a:srgbClr val="7F7F7F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580697" y="1871930"/>
            <a:ext cx="3884226" cy="2659537"/>
            <a:chOff x="5652912" y="1301374"/>
            <a:chExt cx="1408138" cy="1091824"/>
          </a:xfrm>
        </p:grpSpPr>
        <p:graphicFrame>
          <p:nvGraphicFramePr>
            <p:cNvPr id="19" name="Chart 18"/>
            <p:cNvGraphicFramePr>
              <a:graphicFrameLocks noChangeAspect="1"/>
            </p:cNvGraphicFramePr>
            <p:nvPr/>
          </p:nvGraphicFramePr>
          <p:xfrm>
            <a:off x="5652912" y="1301374"/>
            <a:ext cx="1408138" cy="109182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20" name="Title 13"/>
            <p:cNvSpPr txBox="1"/>
            <p:nvPr/>
          </p:nvSpPr>
          <p:spPr>
            <a:xfrm>
              <a:off x="5986498" y="1543728"/>
              <a:ext cx="762000" cy="475856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  <a:defRPr/>
              </a:pPr>
              <a:r>
                <a:rPr lang="id-ID" sz="4500">
                  <a:solidFill>
                    <a:srgbClr val="7F7F7F">
                      <a:lumMod val="50000"/>
                      <a:lumOff val="50000"/>
                    </a:srgbClr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2020</a:t>
              </a:r>
              <a:endParaRPr lang="en-US" sz="4500" dirty="0">
                <a:solidFill>
                  <a:srgbClr val="7F7F7F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cxnSp>
        <p:nvCxnSpPr>
          <p:cNvPr id="21" name="Straight Connector 20"/>
          <p:cNvCxnSpPr/>
          <p:nvPr/>
        </p:nvCxnSpPr>
        <p:spPr>
          <a:xfrm>
            <a:off x="3210695" y="2253707"/>
            <a:ext cx="47400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3784168" y="2103666"/>
            <a:ext cx="56504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id-ID" sz="15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53%</a:t>
            </a:r>
            <a:endParaRPr lang="en-US" sz="15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cxnSp>
        <p:nvCxnSpPr>
          <p:cNvPr id="23" name="Straight Connector 22"/>
          <p:cNvCxnSpPr/>
          <p:nvPr/>
        </p:nvCxnSpPr>
        <p:spPr>
          <a:xfrm rot="16200000">
            <a:off x="2075517" y="1872445"/>
            <a:ext cx="47400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2040085" y="1100166"/>
            <a:ext cx="56504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id-ID" sz="15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10%</a:t>
            </a:r>
            <a:endParaRPr lang="en-US" sz="15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 rot="10800000">
            <a:off x="1390256" y="2403749"/>
            <a:ext cx="47400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775479" y="2253708"/>
            <a:ext cx="56504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id-ID" sz="15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10%</a:t>
            </a:r>
            <a:endParaRPr lang="en-US" sz="15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cxnSp>
        <p:nvCxnSpPr>
          <p:cNvPr id="27" name="Straight Connector 26"/>
          <p:cNvCxnSpPr/>
          <p:nvPr/>
        </p:nvCxnSpPr>
        <p:spPr>
          <a:xfrm rot="10800000">
            <a:off x="1341464" y="3562871"/>
            <a:ext cx="47400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715707" y="3412830"/>
            <a:ext cx="56504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id-ID" sz="15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27%</a:t>
            </a:r>
            <a:endParaRPr lang="en-US" sz="15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cxnSp>
        <p:nvCxnSpPr>
          <p:cNvPr id="29" name="Straight Connector 28"/>
          <p:cNvCxnSpPr/>
          <p:nvPr/>
        </p:nvCxnSpPr>
        <p:spPr>
          <a:xfrm>
            <a:off x="7084360" y="2253707"/>
            <a:ext cx="47400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/>
          <p:cNvSpPr txBox="1"/>
          <p:nvPr/>
        </p:nvSpPr>
        <p:spPr>
          <a:xfrm>
            <a:off x="7657833" y="2103666"/>
            <a:ext cx="56504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id-ID" sz="15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50%</a:t>
            </a:r>
            <a:endParaRPr lang="en-US" sz="15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 rot="16200000">
            <a:off x="5890663" y="1941683"/>
            <a:ext cx="47400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5845145" y="1330768"/>
            <a:ext cx="56504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id-ID" sz="15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15%</a:t>
            </a:r>
            <a:endParaRPr lang="en-US" sz="15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cxnSp>
        <p:nvCxnSpPr>
          <p:cNvPr id="33" name="Straight Connector 32"/>
          <p:cNvCxnSpPr/>
          <p:nvPr/>
        </p:nvCxnSpPr>
        <p:spPr>
          <a:xfrm rot="10800000">
            <a:off x="5133455" y="2703831"/>
            <a:ext cx="47400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4518679" y="2553790"/>
            <a:ext cx="56504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id-ID" sz="15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10%</a:t>
            </a:r>
            <a:endParaRPr lang="en-US" sz="15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cxnSp>
        <p:nvCxnSpPr>
          <p:cNvPr id="35" name="Straight Connector 34"/>
          <p:cNvCxnSpPr/>
          <p:nvPr/>
        </p:nvCxnSpPr>
        <p:spPr>
          <a:xfrm rot="10800000">
            <a:off x="5297178" y="3641077"/>
            <a:ext cx="47400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4671421" y="3491036"/>
            <a:ext cx="565044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id-ID" sz="15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25%</a:t>
            </a:r>
            <a:endParaRPr lang="en-US" sz="15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cxnSp>
        <p:nvCxnSpPr>
          <p:cNvPr id="40" name="直接连接符 39"/>
          <p:cNvCxnSpPr/>
          <p:nvPr/>
        </p:nvCxnSpPr>
        <p:spPr>
          <a:xfrm>
            <a:off x="4366703" y="1164719"/>
            <a:ext cx="410595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12"/>
          <p:cNvSpPr txBox="1"/>
          <p:nvPr/>
        </p:nvSpPr>
        <p:spPr>
          <a:xfrm>
            <a:off x="3447334" y="368777"/>
            <a:ext cx="2249334" cy="3432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zh-CN" altLang="en-US" sz="2000" spc="30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Arvo"/>
                <a:sym typeface="Calibri" panose="020F0502020204030204" pitchFamily="34" charset="0"/>
              </a:rPr>
              <a:t>请输入你的标题</a:t>
            </a:r>
            <a:endParaRPr lang="en-US" sz="2000" spc="30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Arvo"/>
              <a:sym typeface="Calibri" panose="020F0502020204030204" pitchFamily="34" charset="0"/>
            </a:endParaRPr>
          </a:p>
        </p:txBody>
      </p:sp>
      <p:sp>
        <p:nvSpPr>
          <p:cNvPr id="42" name="矩形 1"/>
          <p:cNvSpPr>
            <a:spLocks noChangeArrowheads="1"/>
          </p:cNvSpPr>
          <p:nvPr/>
        </p:nvSpPr>
        <p:spPr bwMode="auto">
          <a:xfrm>
            <a:off x="2771776" y="625559"/>
            <a:ext cx="360045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amet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consectetuer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adipiscing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elit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commodo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ligula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eget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dolor.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massa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zh-CN" altLang="en-US" sz="1200" dirty="0">
              <a:solidFill>
                <a:srgbClr val="7F7F7F">
                  <a:lumMod val="60000"/>
                  <a:lumOff val="4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6154085" y="3405341"/>
            <a:ext cx="2072162" cy="963975"/>
            <a:chOff x="8208745" y="4434446"/>
            <a:chExt cx="2892384" cy="1436301"/>
          </a:xfrm>
        </p:grpSpPr>
        <p:sp>
          <p:nvSpPr>
            <p:cNvPr id="13" name="Rounded Rectangle 12"/>
            <p:cNvSpPr/>
            <p:nvPr/>
          </p:nvSpPr>
          <p:spPr>
            <a:xfrm rot="5400000">
              <a:off x="9490346" y="3152847"/>
              <a:ext cx="329184" cy="289238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  <a:alpha val="50000"/>
              </a:schemeClr>
            </a:solidFill>
            <a:ln w="793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sz="24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4" name="Rounded Rectangle 13"/>
            <p:cNvSpPr/>
            <p:nvPr/>
          </p:nvSpPr>
          <p:spPr>
            <a:xfrm rot="5400000">
              <a:off x="9490346" y="3706407"/>
              <a:ext cx="329184" cy="289238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  <a:alpha val="50000"/>
              </a:schemeClr>
            </a:solidFill>
            <a:ln w="793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sz="24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5" name="Rounded Rectangle 14"/>
            <p:cNvSpPr/>
            <p:nvPr/>
          </p:nvSpPr>
          <p:spPr>
            <a:xfrm rot="5400000">
              <a:off x="9490346" y="4259963"/>
              <a:ext cx="329184" cy="289238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  <a:alpha val="50000"/>
              </a:schemeClr>
            </a:solidFill>
            <a:ln w="793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sz="24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8" name="Rounded Rectangle 17"/>
            <p:cNvSpPr/>
            <p:nvPr/>
          </p:nvSpPr>
          <p:spPr>
            <a:xfrm>
              <a:off x="8208745" y="4434446"/>
              <a:ext cx="2481994" cy="329184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91440" bIns="91440" rtlCol="0" anchor="ctr" anchorCtr="0"/>
            <a:lstStyle/>
            <a:p>
              <a:pPr algn="r">
                <a:defRPr/>
              </a:pPr>
              <a:r>
                <a:rPr lang="en-US" sz="900" dirty="0">
                  <a:solidFill>
                    <a:srgbClr val="FFFFF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80%</a:t>
              </a:r>
              <a:endParaRPr lang="en-US" sz="9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8208745" y="4988006"/>
              <a:ext cx="1873664" cy="329184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91440" bIns="91440" rtlCol="0" anchor="ctr" anchorCtr="0"/>
            <a:lstStyle/>
            <a:p>
              <a:pPr algn="r">
                <a:defRPr/>
              </a:pPr>
              <a:r>
                <a:rPr lang="en-US" sz="900" dirty="0">
                  <a:solidFill>
                    <a:srgbClr val="FFFFF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64%</a:t>
              </a:r>
              <a:endParaRPr lang="en-US" sz="9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8208745" y="5541562"/>
              <a:ext cx="2623296" cy="329184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91440" bIns="91440" rtlCol="0" anchor="ctr" anchorCtr="0"/>
            <a:lstStyle/>
            <a:p>
              <a:pPr algn="r">
                <a:defRPr/>
              </a:pPr>
              <a:r>
                <a:rPr lang="en-US" sz="900" dirty="0">
                  <a:solidFill>
                    <a:srgbClr val="FFFFF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94%</a:t>
              </a:r>
              <a:endParaRPr lang="en-US" sz="9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3485785" y="3405341"/>
            <a:ext cx="2072162" cy="963975"/>
            <a:chOff x="8208745" y="4434446"/>
            <a:chExt cx="2892384" cy="1436301"/>
          </a:xfrm>
        </p:grpSpPr>
        <p:sp>
          <p:nvSpPr>
            <p:cNvPr id="22" name="Rounded Rectangle 21"/>
            <p:cNvSpPr/>
            <p:nvPr/>
          </p:nvSpPr>
          <p:spPr>
            <a:xfrm rot="5400000">
              <a:off x="9490346" y="3152847"/>
              <a:ext cx="329184" cy="289238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  <a:alpha val="50000"/>
              </a:schemeClr>
            </a:solidFill>
            <a:ln w="793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sz="24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3" name="Rounded Rectangle 22"/>
            <p:cNvSpPr/>
            <p:nvPr/>
          </p:nvSpPr>
          <p:spPr>
            <a:xfrm rot="5400000">
              <a:off x="9490346" y="3706407"/>
              <a:ext cx="329184" cy="289238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  <a:alpha val="50000"/>
              </a:schemeClr>
            </a:solidFill>
            <a:ln w="793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sz="24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4" name="Rounded Rectangle 23"/>
            <p:cNvSpPr/>
            <p:nvPr/>
          </p:nvSpPr>
          <p:spPr>
            <a:xfrm rot="5400000">
              <a:off x="9490346" y="4259963"/>
              <a:ext cx="329184" cy="289238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  <a:alpha val="50000"/>
              </a:schemeClr>
            </a:solidFill>
            <a:ln w="793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sz="24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5" name="Rounded Rectangle 24"/>
            <p:cNvSpPr/>
            <p:nvPr/>
          </p:nvSpPr>
          <p:spPr>
            <a:xfrm>
              <a:off x="8208745" y="4434446"/>
              <a:ext cx="2481994" cy="329184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91440" bIns="91440" rtlCol="0" anchor="ctr" anchorCtr="0"/>
            <a:lstStyle/>
            <a:p>
              <a:pPr algn="r">
                <a:defRPr/>
              </a:pPr>
              <a:r>
                <a:rPr lang="en-US" sz="900" dirty="0">
                  <a:solidFill>
                    <a:srgbClr val="FFFFF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80%</a:t>
              </a:r>
              <a:endParaRPr lang="en-US" sz="9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6" name="Rounded Rectangle 25"/>
            <p:cNvSpPr/>
            <p:nvPr/>
          </p:nvSpPr>
          <p:spPr>
            <a:xfrm>
              <a:off x="8208745" y="4988006"/>
              <a:ext cx="1873664" cy="329184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91440" bIns="91440" rtlCol="0" anchor="ctr" anchorCtr="0"/>
            <a:lstStyle/>
            <a:p>
              <a:pPr algn="r">
                <a:defRPr/>
              </a:pPr>
              <a:r>
                <a:rPr lang="en-US" sz="900" dirty="0">
                  <a:solidFill>
                    <a:srgbClr val="FFFFF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64%</a:t>
              </a:r>
              <a:endParaRPr lang="en-US" sz="9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7" name="Rounded Rectangle 26"/>
            <p:cNvSpPr/>
            <p:nvPr/>
          </p:nvSpPr>
          <p:spPr>
            <a:xfrm>
              <a:off x="8208745" y="5541562"/>
              <a:ext cx="2623296" cy="329184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91440" bIns="91440" rtlCol="0" anchor="ctr" anchorCtr="0"/>
            <a:lstStyle/>
            <a:p>
              <a:pPr algn="r">
                <a:defRPr/>
              </a:pPr>
              <a:r>
                <a:rPr lang="en-US" sz="900" dirty="0">
                  <a:solidFill>
                    <a:srgbClr val="FFFFF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94%</a:t>
              </a:r>
              <a:endParaRPr lang="en-US" sz="9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817486" y="3408110"/>
            <a:ext cx="2072162" cy="963975"/>
            <a:chOff x="8208745" y="4434446"/>
            <a:chExt cx="2892384" cy="1436301"/>
          </a:xfrm>
        </p:grpSpPr>
        <p:sp>
          <p:nvSpPr>
            <p:cNvPr id="29" name="Rounded Rectangle 28"/>
            <p:cNvSpPr/>
            <p:nvPr/>
          </p:nvSpPr>
          <p:spPr>
            <a:xfrm rot="5400000">
              <a:off x="9490346" y="3152847"/>
              <a:ext cx="329184" cy="289238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  <a:alpha val="50000"/>
              </a:schemeClr>
            </a:solidFill>
            <a:ln w="793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sz="24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0" name="Rounded Rectangle 29"/>
            <p:cNvSpPr/>
            <p:nvPr/>
          </p:nvSpPr>
          <p:spPr>
            <a:xfrm rot="5400000">
              <a:off x="9490346" y="3706407"/>
              <a:ext cx="329184" cy="289238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  <a:alpha val="50000"/>
              </a:schemeClr>
            </a:solidFill>
            <a:ln w="793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sz="24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1" name="Rounded Rectangle 30"/>
            <p:cNvSpPr/>
            <p:nvPr/>
          </p:nvSpPr>
          <p:spPr>
            <a:xfrm rot="5400000">
              <a:off x="9490346" y="4259963"/>
              <a:ext cx="329184" cy="289238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  <a:alpha val="50000"/>
              </a:schemeClr>
            </a:solidFill>
            <a:ln w="793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sz="24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2" name="Rounded Rectangle 31"/>
            <p:cNvSpPr/>
            <p:nvPr/>
          </p:nvSpPr>
          <p:spPr>
            <a:xfrm>
              <a:off x="8208745" y="4434446"/>
              <a:ext cx="2481994" cy="329184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91440" bIns="91440" rtlCol="0" anchor="ctr" anchorCtr="0"/>
            <a:lstStyle/>
            <a:p>
              <a:pPr algn="r">
                <a:defRPr/>
              </a:pPr>
              <a:r>
                <a:rPr lang="en-US" sz="900" dirty="0">
                  <a:solidFill>
                    <a:srgbClr val="FFFFF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80%</a:t>
              </a:r>
              <a:endParaRPr lang="en-US" sz="9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3" name="Rounded Rectangle 32"/>
            <p:cNvSpPr/>
            <p:nvPr/>
          </p:nvSpPr>
          <p:spPr>
            <a:xfrm>
              <a:off x="8208745" y="4988006"/>
              <a:ext cx="1873664" cy="329184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91440" bIns="91440" rtlCol="0" anchor="ctr" anchorCtr="0"/>
            <a:lstStyle/>
            <a:p>
              <a:pPr algn="r">
                <a:defRPr/>
              </a:pPr>
              <a:r>
                <a:rPr lang="en-US" sz="900" dirty="0">
                  <a:solidFill>
                    <a:srgbClr val="FFFFF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64%</a:t>
              </a:r>
              <a:endParaRPr lang="en-US" sz="9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4" name="Rounded Rectangle 33"/>
            <p:cNvSpPr/>
            <p:nvPr/>
          </p:nvSpPr>
          <p:spPr>
            <a:xfrm>
              <a:off x="8208745" y="5541562"/>
              <a:ext cx="2623296" cy="329184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tIns="91440" bIns="91440" rtlCol="0" anchor="ctr" anchorCtr="0"/>
            <a:lstStyle/>
            <a:p>
              <a:pPr algn="r">
                <a:defRPr/>
              </a:pPr>
              <a:r>
                <a:rPr lang="en-US" sz="900" dirty="0">
                  <a:solidFill>
                    <a:srgbClr val="FFFFF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94%</a:t>
              </a:r>
              <a:endParaRPr lang="en-US" sz="9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sp>
        <p:nvSpPr>
          <p:cNvPr id="35" name="Rectangle 34"/>
          <p:cNvSpPr/>
          <p:nvPr/>
        </p:nvSpPr>
        <p:spPr>
          <a:xfrm>
            <a:off x="1293311" y="1862718"/>
            <a:ext cx="1146468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spc="45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3865718" y="1862718"/>
            <a:ext cx="1146468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spc="45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6564065" y="1878776"/>
            <a:ext cx="1146468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spc="45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906155" y="3434538"/>
            <a:ext cx="912353" cy="194504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>
              <a:lnSpc>
                <a:spcPct val="95000"/>
              </a:lnSpc>
              <a:defRPr/>
            </a:pPr>
            <a:r>
              <a:rPr lang="id-ID" sz="9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Management</a:t>
            </a:r>
            <a:endParaRPr lang="en-US" sz="9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906155" y="3800202"/>
            <a:ext cx="912353" cy="158778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>
              <a:lnSpc>
                <a:spcPct val="95000"/>
              </a:lnSpc>
              <a:defRPr/>
            </a:pPr>
            <a:r>
              <a:rPr lang="id-ID" sz="9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Negotiation</a:t>
            </a:r>
            <a:endParaRPr lang="en-US" sz="9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906156" y="4175955"/>
            <a:ext cx="1004861" cy="163657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>
              <a:lnSpc>
                <a:spcPct val="95000"/>
              </a:lnSpc>
              <a:defRPr/>
            </a:pPr>
            <a:r>
              <a:rPr lang="id-ID" sz="9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Presentation</a:t>
            </a:r>
            <a:endParaRPr lang="en-US" sz="9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3607697" y="3431769"/>
            <a:ext cx="912353" cy="194504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>
              <a:lnSpc>
                <a:spcPct val="95000"/>
              </a:lnSpc>
              <a:defRPr/>
            </a:pPr>
            <a:r>
              <a:rPr lang="id-ID" sz="9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Management</a:t>
            </a:r>
            <a:endParaRPr lang="en-US" sz="9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3607697" y="3797433"/>
            <a:ext cx="912353" cy="158778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>
              <a:lnSpc>
                <a:spcPct val="95000"/>
              </a:lnSpc>
              <a:defRPr/>
            </a:pPr>
            <a:r>
              <a:rPr lang="id-ID" sz="9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Negotiation</a:t>
            </a:r>
            <a:endParaRPr lang="en-US" sz="9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3607698" y="4173186"/>
            <a:ext cx="1004861" cy="163657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>
              <a:lnSpc>
                <a:spcPct val="95000"/>
              </a:lnSpc>
              <a:defRPr/>
            </a:pPr>
            <a:r>
              <a:rPr lang="id-ID" sz="9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Presentation</a:t>
            </a:r>
            <a:endParaRPr lang="en-US" sz="9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6228639" y="3417729"/>
            <a:ext cx="912353" cy="194504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>
              <a:lnSpc>
                <a:spcPct val="95000"/>
              </a:lnSpc>
              <a:defRPr/>
            </a:pPr>
            <a:r>
              <a:rPr lang="id-ID" sz="9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Management</a:t>
            </a:r>
            <a:endParaRPr lang="en-US" sz="9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6228639" y="3783393"/>
            <a:ext cx="912353" cy="158778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>
              <a:lnSpc>
                <a:spcPct val="95000"/>
              </a:lnSpc>
              <a:defRPr/>
            </a:pPr>
            <a:r>
              <a:rPr lang="id-ID" sz="9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Negotiation</a:t>
            </a:r>
            <a:endParaRPr lang="en-US" sz="9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6228640" y="4159146"/>
            <a:ext cx="1004861" cy="163657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>
              <a:lnSpc>
                <a:spcPct val="95000"/>
              </a:lnSpc>
              <a:defRPr/>
            </a:pPr>
            <a:r>
              <a:rPr lang="id-ID" sz="9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Presentation</a:t>
            </a:r>
            <a:endParaRPr lang="en-US" sz="9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pic>
        <p:nvPicPr>
          <p:cNvPr id="6" name="图片占位符 5"/>
          <p:cNvPicPr>
            <a:picLocks noGrp="1" noChangeAspect="1"/>
          </p:cNvPicPr>
          <p:nvPr>
            <p:ph type="pic" sz="quarter" idx="23"/>
          </p:nvPr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818" b="16818"/>
          <a:stretch>
            <a:fillRect/>
          </a:stretch>
        </p:blipFill>
        <p:spPr/>
      </p:pic>
      <p:pic>
        <p:nvPicPr>
          <p:cNvPr id="8" name="图片占位符 7"/>
          <p:cNvPicPr>
            <a:picLocks noGrp="1" noChangeAspect="1"/>
          </p:cNvPicPr>
          <p:nvPr>
            <p:ph type="pic" sz="quarter" idx="24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813" b="16813"/>
          <a:stretch>
            <a:fillRect/>
          </a:stretch>
        </p:blipFill>
        <p:spPr/>
      </p:pic>
      <p:pic>
        <p:nvPicPr>
          <p:cNvPr id="10" name="图片占位符 9"/>
          <p:cNvPicPr>
            <a:picLocks noGrp="1" noChangeAspect="1"/>
          </p:cNvPicPr>
          <p:nvPr>
            <p:ph type="pic" sz="quarter" idx="25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794" b="16794"/>
          <a:stretch>
            <a:fillRect/>
          </a:stretch>
        </p:blipFill>
        <p:spPr/>
      </p:pic>
      <p:cxnSp>
        <p:nvCxnSpPr>
          <p:cNvPr id="50" name="直接连接符 49"/>
          <p:cNvCxnSpPr/>
          <p:nvPr/>
        </p:nvCxnSpPr>
        <p:spPr>
          <a:xfrm>
            <a:off x="4366703" y="1164719"/>
            <a:ext cx="410595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12"/>
          <p:cNvSpPr txBox="1"/>
          <p:nvPr/>
        </p:nvSpPr>
        <p:spPr>
          <a:xfrm>
            <a:off x="3447334" y="368777"/>
            <a:ext cx="2249334" cy="3432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zh-CN" altLang="en-US" sz="2000" spc="30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Arvo"/>
                <a:sym typeface="Calibri" panose="020F0502020204030204" pitchFamily="34" charset="0"/>
              </a:rPr>
              <a:t>请输入你的标题</a:t>
            </a:r>
            <a:endParaRPr lang="en-US" sz="2000" spc="30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Arvo"/>
              <a:sym typeface="Calibri" panose="020F0502020204030204" pitchFamily="34" charset="0"/>
            </a:endParaRPr>
          </a:p>
        </p:txBody>
      </p:sp>
      <p:sp>
        <p:nvSpPr>
          <p:cNvPr id="52" name="矩形 1"/>
          <p:cNvSpPr>
            <a:spLocks noChangeArrowheads="1"/>
          </p:cNvSpPr>
          <p:nvPr/>
        </p:nvSpPr>
        <p:spPr bwMode="auto">
          <a:xfrm>
            <a:off x="2771776" y="625559"/>
            <a:ext cx="360045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amet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consectetuer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adipiscing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elit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commodo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ligula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eget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dolor.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massa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zh-CN" altLang="en-US" sz="1200" dirty="0">
              <a:solidFill>
                <a:srgbClr val="7F7F7F">
                  <a:lumMod val="60000"/>
                  <a:lumOff val="4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ontent Placeholder 4"/>
          <p:cNvGraphicFramePr/>
          <p:nvPr/>
        </p:nvGraphicFramePr>
        <p:xfrm>
          <a:off x="572464" y="1586201"/>
          <a:ext cx="7515943" cy="27706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cxnSp>
        <p:nvCxnSpPr>
          <p:cNvPr id="7" name="直接连接符 6"/>
          <p:cNvCxnSpPr/>
          <p:nvPr/>
        </p:nvCxnSpPr>
        <p:spPr>
          <a:xfrm>
            <a:off x="4366703" y="1164719"/>
            <a:ext cx="410595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12"/>
          <p:cNvSpPr txBox="1"/>
          <p:nvPr/>
        </p:nvSpPr>
        <p:spPr>
          <a:xfrm>
            <a:off x="3447334" y="368777"/>
            <a:ext cx="2249334" cy="3432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zh-CN" altLang="en-US" sz="2000" spc="30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Arvo"/>
                <a:sym typeface="Calibri" panose="020F0502020204030204" pitchFamily="34" charset="0"/>
              </a:rPr>
              <a:t>请输入你的标题</a:t>
            </a:r>
            <a:endParaRPr lang="en-US" sz="2000" spc="30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Arvo"/>
              <a:sym typeface="Calibri" panose="020F0502020204030204" pitchFamily="34" charset="0"/>
            </a:endParaRPr>
          </a:p>
        </p:txBody>
      </p:sp>
      <p:sp>
        <p:nvSpPr>
          <p:cNvPr id="9" name="矩形 1"/>
          <p:cNvSpPr>
            <a:spLocks noChangeArrowheads="1"/>
          </p:cNvSpPr>
          <p:nvPr/>
        </p:nvSpPr>
        <p:spPr bwMode="auto">
          <a:xfrm>
            <a:off x="2771776" y="625559"/>
            <a:ext cx="360045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amet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consectetuer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adipiscing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elit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commodo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ligula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eget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dolor.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massa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zh-CN" altLang="en-US" sz="1200" dirty="0">
              <a:solidFill>
                <a:srgbClr val="7F7F7F">
                  <a:lumMod val="60000"/>
                  <a:lumOff val="4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-4649" y="1674160"/>
            <a:ext cx="9148649" cy="2360537"/>
            <a:chOff x="-6198" y="1647598"/>
            <a:chExt cx="9163566" cy="2696573"/>
          </a:xfrm>
        </p:grpSpPr>
        <p:sp>
          <p:nvSpPr>
            <p:cNvPr id="5" name="Rectangle 5"/>
            <p:cNvSpPr>
              <a:spLocks noChangeArrowheads="1"/>
            </p:cNvSpPr>
            <p:nvPr userDrawn="1"/>
          </p:nvSpPr>
          <p:spPr bwMode="auto">
            <a:xfrm>
              <a:off x="5450180" y="3691505"/>
              <a:ext cx="3707188" cy="650280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6" name="Rectangle 6"/>
            <p:cNvSpPr>
              <a:spLocks noChangeArrowheads="1"/>
            </p:cNvSpPr>
            <p:nvPr userDrawn="1"/>
          </p:nvSpPr>
          <p:spPr bwMode="auto">
            <a:xfrm>
              <a:off x="5463305" y="1665496"/>
              <a:ext cx="3694062" cy="65028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7" name="Freeform 7"/>
            <p:cNvSpPr/>
            <p:nvPr userDrawn="1"/>
          </p:nvSpPr>
          <p:spPr bwMode="auto">
            <a:xfrm>
              <a:off x="-6198" y="3673607"/>
              <a:ext cx="3705994" cy="650280"/>
            </a:xfrm>
            <a:custGeom>
              <a:avLst/>
              <a:gdLst>
                <a:gd name="T0" fmla="*/ 0 w 3106"/>
                <a:gd name="T1" fmla="*/ 0 h 545"/>
                <a:gd name="T2" fmla="*/ 0 w 3106"/>
                <a:gd name="T3" fmla="*/ 545 h 545"/>
                <a:gd name="T4" fmla="*/ 3106 w 3106"/>
                <a:gd name="T5" fmla="*/ 545 h 545"/>
                <a:gd name="T6" fmla="*/ 2884 w 3106"/>
                <a:gd name="T7" fmla="*/ 0 h 545"/>
                <a:gd name="T8" fmla="*/ 0 w 3106"/>
                <a:gd name="T9" fmla="*/ 0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6" h="545">
                  <a:moveTo>
                    <a:pt x="0" y="0"/>
                  </a:moveTo>
                  <a:lnTo>
                    <a:pt x="0" y="545"/>
                  </a:lnTo>
                  <a:lnTo>
                    <a:pt x="3106" y="545"/>
                  </a:lnTo>
                  <a:lnTo>
                    <a:pt x="28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8" name="Rectangle 8"/>
            <p:cNvSpPr>
              <a:spLocks noChangeArrowheads="1"/>
            </p:cNvSpPr>
            <p:nvPr userDrawn="1"/>
          </p:nvSpPr>
          <p:spPr bwMode="auto">
            <a:xfrm>
              <a:off x="-1425" y="1647598"/>
              <a:ext cx="3705994" cy="651473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9" name="Freeform 9"/>
            <p:cNvSpPr/>
            <p:nvPr userDrawn="1"/>
          </p:nvSpPr>
          <p:spPr bwMode="auto">
            <a:xfrm>
              <a:off x="4678197" y="3092532"/>
              <a:ext cx="1699078" cy="1251639"/>
            </a:xfrm>
            <a:custGeom>
              <a:avLst/>
              <a:gdLst>
                <a:gd name="T0" fmla="*/ 361 w 787"/>
                <a:gd name="T1" fmla="*/ 579 h 579"/>
                <a:gd name="T2" fmla="*/ 72 w 787"/>
                <a:gd name="T3" fmla="*/ 290 h 579"/>
                <a:gd name="T4" fmla="*/ 5 w 787"/>
                <a:gd name="T5" fmla="*/ 357 h 579"/>
                <a:gd name="T6" fmla="*/ 0 w 787"/>
                <a:gd name="T7" fmla="*/ 23 h 579"/>
                <a:gd name="T8" fmla="*/ 6 w 787"/>
                <a:gd name="T9" fmla="*/ 6 h 579"/>
                <a:gd name="T10" fmla="*/ 23 w 787"/>
                <a:gd name="T11" fmla="*/ 0 h 579"/>
                <a:gd name="T12" fmla="*/ 357 w 787"/>
                <a:gd name="T13" fmla="*/ 5 h 579"/>
                <a:gd name="T14" fmla="*/ 284 w 787"/>
                <a:gd name="T15" fmla="*/ 78 h 579"/>
                <a:gd name="T16" fmla="*/ 787 w 787"/>
                <a:gd name="T17" fmla="*/ 579 h 579"/>
                <a:gd name="T18" fmla="*/ 361 w 787"/>
                <a:gd name="T19" fmla="*/ 579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7" h="579">
                  <a:moveTo>
                    <a:pt x="361" y="579"/>
                  </a:moveTo>
                  <a:cubicBezTo>
                    <a:pt x="72" y="290"/>
                    <a:pt x="72" y="290"/>
                    <a:pt x="72" y="290"/>
                  </a:cubicBezTo>
                  <a:cubicBezTo>
                    <a:pt x="5" y="357"/>
                    <a:pt x="5" y="357"/>
                    <a:pt x="5" y="357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6"/>
                    <a:pt x="2" y="11"/>
                    <a:pt x="6" y="6"/>
                  </a:cubicBezTo>
                  <a:cubicBezTo>
                    <a:pt x="11" y="2"/>
                    <a:pt x="16" y="0"/>
                    <a:pt x="23" y="0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284" y="78"/>
                    <a:pt x="284" y="78"/>
                    <a:pt x="284" y="78"/>
                  </a:cubicBezTo>
                  <a:cubicBezTo>
                    <a:pt x="787" y="579"/>
                    <a:pt x="787" y="579"/>
                    <a:pt x="787" y="579"/>
                  </a:cubicBezTo>
                  <a:lnTo>
                    <a:pt x="361" y="57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0" name="Freeform 10"/>
            <p:cNvSpPr/>
            <p:nvPr userDrawn="1"/>
          </p:nvSpPr>
          <p:spPr bwMode="auto">
            <a:xfrm>
              <a:off x="4675811" y="1665496"/>
              <a:ext cx="1702658" cy="1232548"/>
            </a:xfrm>
            <a:custGeom>
              <a:avLst/>
              <a:gdLst>
                <a:gd name="T0" fmla="*/ 789 w 789"/>
                <a:gd name="T1" fmla="*/ 1 h 570"/>
                <a:gd name="T2" fmla="*/ 290 w 789"/>
                <a:gd name="T3" fmla="*/ 499 h 570"/>
                <a:gd name="T4" fmla="*/ 357 w 789"/>
                <a:gd name="T5" fmla="*/ 567 h 570"/>
                <a:gd name="T6" fmla="*/ 23 w 789"/>
                <a:gd name="T7" fmla="*/ 570 h 570"/>
                <a:gd name="T8" fmla="*/ 7 w 789"/>
                <a:gd name="T9" fmla="*/ 564 h 570"/>
                <a:gd name="T10" fmla="*/ 0 w 789"/>
                <a:gd name="T11" fmla="*/ 548 h 570"/>
                <a:gd name="T12" fmla="*/ 4 w 789"/>
                <a:gd name="T13" fmla="*/ 213 h 570"/>
                <a:gd name="T14" fmla="*/ 77 w 789"/>
                <a:gd name="T15" fmla="*/ 286 h 570"/>
                <a:gd name="T16" fmla="*/ 364 w 789"/>
                <a:gd name="T17" fmla="*/ 0 h 570"/>
                <a:gd name="T18" fmla="*/ 789 w 789"/>
                <a:gd name="T19" fmla="*/ 1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9" h="570">
                  <a:moveTo>
                    <a:pt x="789" y="1"/>
                  </a:moveTo>
                  <a:cubicBezTo>
                    <a:pt x="290" y="499"/>
                    <a:pt x="290" y="499"/>
                    <a:pt x="290" y="499"/>
                  </a:cubicBezTo>
                  <a:cubicBezTo>
                    <a:pt x="357" y="567"/>
                    <a:pt x="357" y="567"/>
                    <a:pt x="357" y="567"/>
                  </a:cubicBezTo>
                  <a:cubicBezTo>
                    <a:pt x="23" y="570"/>
                    <a:pt x="23" y="570"/>
                    <a:pt x="23" y="570"/>
                  </a:cubicBezTo>
                  <a:cubicBezTo>
                    <a:pt x="17" y="570"/>
                    <a:pt x="11" y="568"/>
                    <a:pt x="7" y="564"/>
                  </a:cubicBezTo>
                  <a:cubicBezTo>
                    <a:pt x="2" y="559"/>
                    <a:pt x="0" y="554"/>
                    <a:pt x="0" y="548"/>
                  </a:cubicBezTo>
                  <a:cubicBezTo>
                    <a:pt x="4" y="213"/>
                    <a:pt x="4" y="213"/>
                    <a:pt x="4" y="213"/>
                  </a:cubicBezTo>
                  <a:cubicBezTo>
                    <a:pt x="77" y="286"/>
                    <a:pt x="77" y="286"/>
                    <a:pt x="77" y="286"/>
                  </a:cubicBezTo>
                  <a:cubicBezTo>
                    <a:pt x="364" y="0"/>
                    <a:pt x="364" y="0"/>
                    <a:pt x="364" y="0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1" name="Freeform 11"/>
            <p:cNvSpPr/>
            <p:nvPr userDrawn="1"/>
          </p:nvSpPr>
          <p:spPr bwMode="auto">
            <a:xfrm>
              <a:off x="2789406" y="1647598"/>
              <a:ext cx="1691919" cy="1251639"/>
            </a:xfrm>
            <a:custGeom>
              <a:avLst/>
              <a:gdLst>
                <a:gd name="T0" fmla="*/ 423 w 784"/>
                <a:gd name="T1" fmla="*/ 0 h 579"/>
                <a:gd name="T2" fmla="*/ 712 w 784"/>
                <a:gd name="T3" fmla="*/ 288 h 579"/>
                <a:gd name="T4" fmla="*/ 779 w 784"/>
                <a:gd name="T5" fmla="*/ 222 h 579"/>
                <a:gd name="T6" fmla="*/ 784 w 784"/>
                <a:gd name="T7" fmla="*/ 556 h 579"/>
                <a:gd name="T8" fmla="*/ 778 w 784"/>
                <a:gd name="T9" fmla="*/ 572 h 579"/>
                <a:gd name="T10" fmla="*/ 762 w 784"/>
                <a:gd name="T11" fmla="*/ 579 h 579"/>
                <a:gd name="T12" fmla="*/ 427 w 784"/>
                <a:gd name="T13" fmla="*/ 573 h 579"/>
                <a:gd name="T14" fmla="*/ 500 w 784"/>
                <a:gd name="T15" fmla="*/ 500 h 579"/>
                <a:gd name="T16" fmla="*/ 0 w 784"/>
                <a:gd name="T17" fmla="*/ 1 h 579"/>
                <a:gd name="T18" fmla="*/ 423 w 784"/>
                <a:gd name="T19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4" h="579">
                  <a:moveTo>
                    <a:pt x="423" y="0"/>
                  </a:moveTo>
                  <a:cubicBezTo>
                    <a:pt x="712" y="288"/>
                    <a:pt x="712" y="288"/>
                    <a:pt x="712" y="288"/>
                  </a:cubicBezTo>
                  <a:cubicBezTo>
                    <a:pt x="779" y="222"/>
                    <a:pt x="779" y="222"/>
                    <a:pt x="779" y="222"/>
                  </a:cubicBezTo>
                  <a:cubicBezTo>
                    <a:pt x="784" y="556"/>
                    <a:pt x="784" y="556"/>
                    <a:pt x="784" y="556"/>
                  </a:cubicBezTo>
                  <a:cubicBezTo>
                    <a:pt x="784" y="562"/>
                    <a:pt x="782" y="568"/>
                    <a:pt x="778" y="572"/>
                  </a:cubicBezTo>
                  <a:cubicBezTo>
                    <a:pt x="774" y="576"/>
                    <a:pt x="768" y="579"/>
                    <a:pt x="762" y="579"/>
                  </a:cubicBezTo>
                  <a:cubicBezTo>
                    <a:pt x="427" y="573"/>
                    <a:pt x="427" y="573"/>
                    <a:pt x="427" y="573"/>
                  </a:cubicBezTo>
                  <a:cubicBezTo>
                    <a:pt x="500" y="500"/>
                    <a:pt x="500" y="500"/>
                    <a:pt x="500" y="50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2" name="Freeform 12"/>
            <p:cNvSpPr/>
            <p:nvPr userDrawn="1"/>
          </p:nvSpPr>
          <p:spPr bwMode="auto">
            <a:xfrm>
              <a:off x="2782247" y="3092532"/>
              <a:ext cx="1701464" cy="1233741"/>
            </a:xfrm>
            <a:custGeom>
              <a:avLst/>
              <a:gdLst>
                <a:gd name="T0" fmla="*/ 0 w 788"/>
                <a:gd name="T1" fmla="*/ 569 h 571"/>
                <a:gd name="T2" fmla="*/ 498 w 788"/>
                <a:gd name="T3" fmla="*/ 71 h 571"/>
                <a:gd name="T4" fmla="*/ 431 w 788"/>
                <a:gd name="T5" fmla="*/ 4 h 571"/>
                <a:gd name="T6" fmla="*/ 766 w 788"/>
                <a:gd name="T7" fmla="*/ 0 h 571"/>
                <a:gd name="T8" fmla="*/ 782 w 788"/>
                <a:gd name="T9" fmla="*/ 7 h 571"/>
                <a:gd name="T10" fmla="*/ 788 w 788"/>
                <a:gd name="T11" fmla="*/ 23 h 571"/>
                <a:gd name="T12" fmla="*/ 785 w 788"/>
                <a:gd name="T13" fmla="*/ 357 h 571"/>
                <a:gd name="T14" fmla="*/ 711 w 788"/>
                <a:gd name="T15" fmla="*/ 284 h 571"/>
                <a:gd name="T16" fmla="*/ 424 w 788"/>
                <a:gd name="T17" fmla="*/ 571 h 571"/>
                <a:gd name="T18" fmla="*/ 0 w 788"/>
                <a:gd name="T19" fmla="*/ 569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8" h="571">
                  <a:moveTo>
                    <a:pt x="0" y="569"/>
                  </a:moveTo>
                  <a:cubicBezTo>
                    <a:pt x="498" y="71"/>
                    <a:pt x="498" y="71"/>
                    <a:pt x="498" y="71"/>
                  </a:cubicBezTo>
                  <a:cubicBezTo>
                    <a:pt x="431" y="4"/>
                    <a:pt x="431" y="4"/>
                    <a:pt x="431" y="4"/>
                  </a:cubicBezTo>
                  <a:cubicBezTo>
                    <a:pt x="766" y="0"/>
                    <a:pt x="766" y="0"/>
                    <a:pt x="766" y="0"/>
                  </a:cubicBezTo>
                  <a:cubicBezTo>
                    <a:pt x="772" y="0"/>
                    <a:pt x="778" y="3"/>
                    <a:pt x="782" y="7"/>
                  </a:cubicBezTo>
                  <a:cubicBezTo>
                    <a:pt x="786" y="11"/>
                    <a:pt x="788" y="17"/>
                    <a:pt x="788" y="23"/>
                  </a:cubicBezTo>
                  <a:cubicBezTo>
                    <a:pt x="785" y="357"/>
                    <a:pt x="785" y="357"/>
                    <a:pt x="785" y="357"/>
                  </a:cubicBezTo>
                  <a:cubicBezTo>
                    <a:pt x="711" y="284"/>
                    <a:pt x="711" y="284"/>
                    <a:pt x="711" y="284"/>
                  </a:cubicBezTo>
                  <a:cubicBezTo>
                    <a:pt x="424" y="571"/>
                    <a:pt x="424" y="571"/>
                    <a:pt x="424" y="571"/>
                  </a:cubicBezTo>
                  <a:lnTo>
                    <a:pt x="0" y="56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sp>
        <p:nvSpPr>
          <p:cNvPr id="13" name="Rectangle 12"/>
          <p:cNvSpPr/>
          <p:nvPr/>
        </p:nvSpPr>
        <p:spPr>
          <a:xfrm rot="2534966">
            <a:off x="3368199" y="1984665"/>
            <a:ext cx="857927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 rot="2534966">
            <a:off x="4914611" y="3359905"/>
            <a:ext cx="857927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 rot="18895147">
            <a:off x="4947767" y="2056719"/>
            <a:ext cx="857927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 rot="18895147">
            <a:off x="3421757" y="3359904"/>
            <a:ext cx="857927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  <p:sp>
        <p:nvSpPr>
          <p:cNvPr id="19" name="Text Placeholder 5"/>
          <p:cNvSpPr txBox="1"/>
          <p:nvPr/>
        </p:nvSpPr>
        <p:spPr>
          <a:xfrm>
            <a:off x="6570316" y="1773554"/>
            <a:ext cx="2023571" cy="41098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21" name="Text Placeholder 5"/>
          <p:cNvSpPr txBox="1"/>
          <p:nvPr/>
        </p:nvSpPr>
        <p:spPr>
          <a:xfrm>
            <a:off x="6620905" y="3542492"/>
            <a:ext cx="2023571" cy="41098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22" name="Text Placeholder 5"/>
          <p:cNvSpPr txBox="1"/>
          <p:nvPr/>
        </p:nvSpPr>
        <p:spPr>
          <a:xfrm>
            <a:off x="662488" y="1772692"/>
            <a:ext cx="2023571" cy="41098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23" name="Text Placeholder 5"/>
          <p:cNvSpPr txBox="1"/>
          <p:nvPr/>
        </p:nvSpPr>
        <p:spPr>
          <a:xfrm>
            <a:off x="730228" y="3542492"/>
            <a:ext cx="2023571" cy="41098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cxnSp>
        <p:nvCxnSpPr>
          <p:cNvPr id="26" name="直接连接符 25"/>
          <p:cNvCxnSpPr/>
          <p:nvPr/>
        </p:nvCxnSpPr>
        <p:spPr>
          <a:xfrm>
            <a:off x="4366703" y="1164719"/>
            <a:ext cx="410595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12"/>
          <p:cNvSpPr txBox="1"/>
          <p:nvPr/>
        </p:nvSpPr>
        <p:spPr>
          <a:xfrm>
            <a:off x="3447334" y="368777"/>
            <a:ext cx="2249334" cy="3432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zh-CN" altLang="en-US" sz="2000" spc="30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Arvo"/>
                <a:sym typeface="Calibri" panose="020F0502020204030204" pitchFamily="34" charset="0"/>
              </a:rPr>
              <a:t>请输入你的标题</a:t>
            </a:r>
            <a:endParaRPr lang="en-US" sz="2000" spc="30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Arvo"/>
              <a:sym typeface="Calibri" panose="020F0502020204030204" pitchFamily="34" charset="0"/>
            </a:endParaRPr>
          </a:p>
        </p:txBody>
      </p:sp>
      <p:sp>
        <p:nvSpPr>
          <p:cNvPr id="28" name="矩形 1"/>
          <p:cNvSpPr>
            <a:spLocks noChangeArrowheads="1"/>
          </p:cNvSpPr>
          <p:nvPr/>
        </p:nvSpPr>
        <p:spPr bwMode="auto">
          <a:xfrm>
            <a:off x="2771776" y="625559"/>
            <a:ext cx="360045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amet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consectetuer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adipiscing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elit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commodo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ligula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eget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dolor.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massa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zh-CN" altLang="en-US" sz="1200" dirty="0">
              <a:solidFill>
                <a:srgbClr val="7F7F7F">
                  <a:lumMod val="60000"/>
                  <a:lumOff val="4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3376677" y="2554988"/>
            <a:ext cx="3758394" cy="5124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Lorem ipsum dolor sit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amet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,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consectetuer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adipiscing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elit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.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Aenean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commodo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ligula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eget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dolor. Lorem ipsum dolor sit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amet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,</a:t>
            </a: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65000"/>
                </a:schemeClr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7" name="文本框 7"/>
          <p:cNvSpPr txBox="1">
            <a:spLocks noChangeArrowheads="1"/>
          </p:cNvSpPr>
          <p:nvPr/>
        </p:nvSpPr>
        <p:spPr bwMode="auto">
          <a:xfrm>
            <a:off x="3384068" y="1930220"/>
            <a:ext cx="2031325" cy="5319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514350"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514350"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514350"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514350"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514350"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51435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51435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51435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51435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51435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输入章节标题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cxnSp>
        <p:nvCxnSpPr>
          <p:cNvPr id="11" name="直接连接符 10"/>
          <p:cNvCxnSpPr/>
          <p:nvPr/>
        </p:nvCxnSpPr>
        <p:spPr>
          <a:xfrm>
            <a:off x="3492991" y="2554988"/>
            <a:ext cx="264210" cy="0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椭圆 1"/>
          <p:cNvSpPr/>
          <p:nvPr/>
        </p:nvSpPr>
        <p:spPr>
          <a:xfrm>
            <a:off x="1506782" y="1995975"/>
            <a:ext cx="1151549" cy="1151549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cs"/>
              </a:rPr>
              <a:t>03</a:t>
            </a:r>
            <a:endParaRPr kumimoji="0" lang="zh-CN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cs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564632" y="1789562"/>
            <a:ext cx="4323921" cy="2375092"/>
            <a:chOff x="1763688" y="1124744"/>
            <a:chExt cx="5652564" cy="3166095"/>
          </a:xfrm>
        </p:grpSpPr>
        <p:sp>
          <p:nvSpPr>
            <p:cNvPr id="7" name="Rectangle 6"/>
            <p:cNvSpPr/>
            <p:nvPr/>
          </p:nvSpPr>
          <p:spPr>
            <a:xfrm>
              <a:off x="2699792" y="1397918"/>
              <a:ext cx="3744416" cy="2304256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pic>
          <p:nvPicPr>
            <p:cNvPr id="8" name="Picture 3" descr="F:\Trabajos\Envato\Graphic River\Duckson\Elements\laptop.png"/>
            <p:cNvPicPr>
              <a:picLocks noChangeAspect="1" noChangeArrowheads="1"/>
            </p:cNvPicPr>
            <p:nvPr/>
          </p:nvPicPr>
          <p:blipFill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3688" y="1124744"/>
              <a:ext cx="5652564" cy="3166095"/>
            </a:xfrm>
            <a:prstGeom prst="rect">
              <a:avLst/>
            </a:prstGeom>
            <a:noFill/>
          </p:spPr>
        </p:pic>
      </p:grpSp>
      <p:grpSp>
        <p:nvGrpSpPr>
          <p:cNvPr id="47" name="Group 46"/>
          <p:cNvGrpSpPr/>
          <p:nvPr/>
        </p:nvGrpSpPr>
        <p:grpSpPr>
          <a:xfrm>
            <a:off x="5257610" y="1789562"/>
            <a:ext cx="573645" cy="573795"/>
            <a:chOff x="6127152" y="3285112"/>
            <a:chExt cx="764860" cy="765060"/>
          </a:xfrm>
        </p:grpSpPr>
        <p:sp>
          <p:nvSpPr>
            <p:cNvPr id="48" name="Oval 47"/>
            <p:cNvSpPr/>
            <p:nvPr/>
          </p:nvSpPr>
          <p:spPr bwMode="auto">
            <a:xfrm>
              <a:off x="6127152" y="3285112"/>
              <a:ext cx="764860" cy="765060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200">
                <a:defRPr/>
              </a:pPr>
              <a:endParaRPr lang="en-US" sz="675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grpSp>
          <p:nvGrpSpPr>
            <p:cNvPr id="49" name="Group 48"/>
            <p:cNvGrpSpPr/>
            <p:nvPr/>
          </p:nvGrpSpPr>
          <p:grpSpPr>
            <a:xfrm>
              <a:off x="6309551" y="3510984"/>
              <a:ext cx="386534" cy="314469"/>
              <a:chOff x="6369689" y="2031259"/>
              <a:chExt cx="386534" cy="314469"/>
            </a:xfrm>
            <a:solidFill>
              <a:schemeClr val="bg1"/>
            </a:solidFill>
          </p:grpSpPr>
          <p:sp>
            <p:nvSpPr>
              <p:cNvPr id="50" name="Freeform 42"/>
              <p:cNvSpPr>
                <a:spLocks noEditPoints="1"/>
              </p:cNvSpPr>
              <p:nvPr/>
            </p:nvSpPr>
            <p:spPr bwMode="auto">
              <a:xfrm>
                <a:off x="6369689" y="2031259"/>
                <a:ext cx="386534" cy="314469"/>
              </a:xfrm>
              <a:custGeom>
                <a:avLst/>
                <a:gdLst>
                  <a:gd name="T0" fmla="*/ 248 w 256"/>
                  <a:gd name="T1" fmla="*/ 0 h 208"/>
                  <a:gd name="T2" fmla="*/ 40 w 256"/>
                  <a:gd name="T3" fmla="*/ 0 h 208"/>
                  <a:gd name="T4" fmla="*/ 32 w 256"/>
                  <a:gd name="T5" fmla="*/ 8 h 208"/>
                  <a:gd name="T6" fmla="*/ 32 w 256"/>
                  <a:gd name="T7" fmla="*/ 32 h 208"/>
                  <a:gd name="T8" fmla="*/ 8 w 256"/>
                  <a:gd name="T9" fmla="*/ 32 h 208"/>
                  <a:gd name="T10" fmla="*/ 0 w 256"/>
                  <a:gd name="T11" fmla="*/ 40 h 208"/>
                  <a:gd name="T12" fmla="*/ 0 w 256"/>
                  <a:gd name="T13" fmla="*/ 200 h 208"/>
                  <a:gd name="T14" fmla="*/ 8 w 256"/>
                  <a:gd name="T15" fmla="*/ 208 h 208"/>
                  <a:gd name="T16" fmla="*/ 216 w 256"/>
                  <a:gd name="T17" fmla="*/ 208 h 208"/>
                  <a:gd name="T18" fmla="*/ 224 w 256"/>
                  <a:gd name="T19" fmla="*/ 200 h 208"/>
                  <a:gd name="T20" fmla="*/ 224 w 256"/>
                  <a:gd name="T21" fmla="*/ 176 h 208"/>
                  <a:gd name="T22" fmla="*/ 248 w 256"/>
                  <a:gd name="T23" fmla="*/ 176 h 208"/>
                  <a:gd name="T24" fmla="*/ 256 w 256"/>
                  <a:gd name="T25" fmla="*/ 168 h 208"/>
                  <a:gd name="T26" fmla="*/ 256 w 256"/>
                  <a:gd name="T27" fmla="*/ 8 h 208"/>
                  <a:gd name="T28" fmla="*/ 248 w 256"/>
                  <a:gd name="T29" fmla="*/ 0 h 208"/>
                  <a:gd name="T30" fmla="*/ 208 w 256"/>
                  <a:gd name="T31" fmla="*/ 48 h 208"/>
                  <a:gd name="T32" fmla="*/ 208 w 256"/>
                  <a:gd name="T33" fmla="*/ 175 h 208"/>
                  <a:gd name="T34" fmla="*/ 165 w 256"/>
                  <a:gd name="T35" fmla="*/ 138 h 208"/>
                  <a:gd name="T36" fmla="*/ 156 w 256"/>
                  <a:gd name="T37" fmla="*/ 137 h 208"/>
                  <a:gd name="T38" fmla="*/ 122 w 256"/>
                  <a:gd name="T39" fmla="*/ 158 h 208"/>
                  <a:gd name="T40" fmla="*/ 70 w 256"/>
                  <a:gd name="T41" fmla="*/ 99 h 208"/>
                  <a:gd name="T42" fmla="*/ 64 w 256"/>
                  <a:gd name="T43" fmla="*/ 96 h 208"/>
                  <a:gd name="T44" fmla="*/ 58 w 256"/>
                  <a:gd name="T45" fmla="*/ 98 h 208"/>
                  <a:gd name="T46" fmla="*/ 16 w 256"/>
                  <a:gd name="T47" fmla="*/ 141 h 208"/>
                  <a:gd name="T48" fmla="*/ 16 w 256"/>
                  <a:gd name="T49" fmla="*/ 48 h 208"/>
                  <a:gd name="T50" fmla="*/ 208 w 256"/>
                  <a:gd name="T51" fmla="*/ 48 h 208"/>
                  <a:gd name="T52" fmla="*/ 16 w 256"/>
                  <a:gd name="T53" fmla="*/ 163 h 208"/>
                  <a:gd name="T54" fmla="*/ 64 w 256"/>
                  <a:gd name="T55" fmla="*/ 116 h 208"/>
                  <a:gd name="T56" fmla="*/ 114 w 256"/>
                  <a:gd name="T57" fmla="*/ 173 h 208"/>
                  <a:gd name="T58" fmla="*/ 124 w 256"/>
                  <a:gd name="T59" fmla="*/ 175 h 208"/>
                  <a:gd name="T60" fmla="*/ 159 w 256"/>
                  <a:gd name="T61" fmla="*/ 154 h 208"/>
                  <a:gd name="T62" fmla="*/ 204 w 256"/>
                  <a:gd name="T63" fmla="*/ 192 h 208"/>
                  <a:gd name="T64" fmla="*/ 16 w 256"/>
                  <a:gd name="T65" fmla="*/ 192 h 208"/>
                  <a:gd name="T66" fmla="*/ 16 w 256"/>
                  <a:gd name="T67" fmla="*/ 163 h 208"/>
                  <a:gd name="T68" fmla="*/ 240 w 256"/>
                  <a:gd name="T69" fmla="*/ 160 h 208"/>
                  <a:gd name="T70" fmla="*/ 224 w 256"/>
                  <a:gd name="T71" fmla="*/ 160 h 208"/>
                  <a:gd name="T72" fmla="*/ 224 w 256"/>
                  <a:gd name="T73" fmla="*/ 40 h 208"/>
                  <a:gd name="T74" fmla="*/ 216 w 256"/>
                  <a:gd name="T75" fmla="*/ 32 h 208"/>
                  <a:gd name="T76" fmla="*/ 48 w 256"/>
                  <a:gd name="T77" fmla="*/ 32 h 208"/>
                  <a:gd name="T78" fmla="*/ 48 w 256"/>
                  <a:gd name="T79" fmla="*/ 16 h 208"/>
                  <a:gd name="T80" fmla="*/ 240 w 256"/>
                  <a:gd name="T81" fmla="*/ 16 h 208"/>
                  <a:gd name="T82" fmla="*/ 240 w 256"/>
                  <a:gd name="T83" fmla="*/ 16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6" h="208">
                    <a:moveTo>
                      <a:pt x="248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36" y="0"/>
                      <a:pt x="32" y="4"/>
                      <a:pt x="32" y="8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4" y="32"/>
                      <a:pt x="0" y="36"/>
                      <a:pt x="0" y="40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04"/>
                      <a:pt x="4" y="208"/>
                      <a:pt x="8" y="208"/>
                    </a:cubicBezTo>
                    <a:cubicBezTo>
                      <a:pt x="216" y="208"/>
                      <a:pt x="216" y="208"/>
                      <a:pt x="216" y="208"/>
                    </a:cubicBezTo>
                    <a:cubicBezTo>
                      <a:pt x="220" y="208"/>
                      <a:pt x="224" y="204"/>
                      <a:pt x="224" y="200"/>
                    </a:cubicBezTo>
                    <a:cubicBezTo>
                      <a:pt x="224" y="176"/>
                      <a:pt x="224" y="176"/>
                      <a:pt x="224" y="176"/>
                    </a:cubicBezTo>
                    <a:cubicBezTo>
                      <a:pt x="248" y="176"/>
                      <a:pt x="248" y="176"/>
                      <a:pt x="248" y="176"/>
                    </a:cubicBezTo>
                    <a:cubicBezTo>
                      <a:pt x="252" y="176"/>
                      <a:pt x="256" y="172"/>
                      <a:pt x="256" y="168"/>
                    </a:cubicBezTo>
                    <a:cubicBezTo>
                      <a:pt x="256" y="8"/>
                      <a:pt x="256" y="8"/>
                      <a:pt x="256" y="8"/>
                    </a:cubicBezTo>
                    <a:cubicBezTo>
                      <a:pt x="256" y="4"/>
                      <a:pt x="252" y="0"/>
                      <a:pt x="248" y="0"/>
                    </a:cubicBezTo>
                    <a:close/>
                    <a:moveTo>
                      <a:pt x="208" y="48"/>
                    </a:moveTo>
                    <a:cubicBezTo>
                      <a:pt x="208" y="175"/>
                      <a:pt x="208" y="175"/>
                      <a:pt x="208" y="175"/>
                    </a:cubicBezTo>
                    <a:cubicBezTo>
                      <a:pt x="165" y="138"/>
                      <a:pt x="165" y="138"/>
                      <a:pt x="165" y="138"/>
                    </a:cubicBezTo>
                    <a:cubicBezTo>
                      <a:pt x="163" y="136"/>
                      <a:pt x="159" y="135"/>
                      <a:pt x="156" y="137"/>
                    </a:cubicBezTo>
                    <a:cubicBezTo>
                      <a:pt x="122" y="158"/>
                      <a:pt x="122" y="158"/>
                      <a:pt x="122" y="158"/>
                    </a:cubicBezTo>
                    <a:cubicBezTo>
                      <a:pt x="70" y="99"/>
                      <a:pt x="70" y="99"/>
                      <a:pt x="70" y="99"/>
                    </a:cubicBezTo>
                    <a:cubicBezTo>
                      <a:pt x="69" y="97"/>
                      <a:pt x="66" y="96"/>
                      <a:pt x="64" y="96"/>
                    </a:cubicBezTo>
                    <a:cubicBezTo>
                      <a:pt x="62" y="96"/>
                      <a:pt x="60" y="97"/>
                      <a:pt x="58" y="98"/>
                    </a:cubicBezTo>
                    <a:cubicBezTo>
                      <a:pt x="16" y="141"/>
                      <a:pt x="16" y="141"/>
                      <a:pt x="16" y="141"/>
                    </a:cubicBezTo>
                    <a:cubicBezTo>
                      <a:pt x="16" y="48"/>
                      <a:pt x="16" y="48"/>
                      <a:pt x="16" y="48"/>
                    </a:cubicBezTo>
                    <a:lnTo>
                      <a:pt x="208" y="48"/>
                    </a:lnTo>
                    <a:close/>
                    <a:moveTo>
                      <a:pt x="16" y="163"/>
                    </a:moveTo>
                    <a:cubicBezTo>
                      <a:pt x="64" y="116"/>
                      <a:pt x="64" y="116"/>
                      <a:pt x="64" y="116"/>
                    </a:cubicBezTo>
                    <a:cubicBezTo>
                      <a:pt x="114" y="173"/>
                      <a:pt x="114" y="173"/>
                      <a:pt x="114" y="173"/>
                    </a:cubicBezTo>
                    <a:cubicBezTo>
                      <a:pt x="117" y="176"/>
                      <a:pt x="121" y="177"/>
                      <a:pt x="124" y="175"/>
                    </a:cubicBezTo>
                    <a:cubicBezTo>
                      <a:pt x="159" y="154"/>
                      <a:pt x="159" y="154"/>
                      <a:pt x="159" y="154"/>
                    </a:cubicBezTo>
                    <a:cubicBezTo>
                      <a:pt x="204" y="192"/>
                      <a:pt x="204" y="192"/>
                      <a:pt x="204" y="192"/>
                    </a:cubicBezTo>
                    <a:cubicBezTo>
                      <a:pt x="16" y="192"/>
                      <a:pt x="16" y="192"/>
                      <a:pt x="16" y="192"/>
                    </a:cubicBezTo>
                    <a:lnTo>
                      <a:pt x="16" y="163"/>
                    </a:lnTo>
                    <a:close/>
                    <a:moveTo>
                      <a:pt x="240" y="160"/>
                    </a:moveTo>
                    <a:cubicBezTo>
                      <a:pt x="224" y="160"/>
                      <a:pt x="224" y="160"/>
                      <a:pt x="224" y="160"/>
                    </a:cubicBezTo>
                    <a:cubicBezTo>
                      <a:pt x="224" y="40"/>
                      <a:pt x="224" y="40"/>
                      <a:pt x="224" y="40"/>
                    </a:cubicBezTo>
                    <a:cubicBezTo>
                      <a:pt x="224" y="36"/>
                      <a:pt x="220" y="32"/>
                      <a:pt x="216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240" y="16"/>
                      <a:pt x="240" y="16"/>
                      <a:pt x="240" y="16"/>
                    </a:cubicBezTo>
                    <a:lnTo>
                      <a:pt x="240" y="1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en-US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51" name="Freeform 43"/>
              <p:cNvSpPr>
                <a:spLocks noEditPoints="1"/>
              </p:cNvSpPr>
              <p:nvPr/>
            </p:nvSpPr>
            <p:spPr bwMode="auto">
              <a:xfrm>
                <a:off x="6575404" y="2128221"/>
                <a:ext cx="83858" cy="85169"/>
              </a:xfrm>
              <a:custGeom>
                <a:avLst/>
                <a:gdLst>
                  <a:gd name="T0" fmla="*/ 28 w 56"/>
                  <a:gd name="T1" fmla="*/ 56 h 56"/>
                  <a:gd name="T2" fmla="*/ 56 w 56"/>
                  <a:gd name="T3" fmla="*/ 28 h 56"/>
                  <a:gd name="T4" fmla="*/ 28 w 56"/>
                  <a:gd name="T5" fmla="*/ 0 h 56"/>
                  <a:gd name="T6" fmla="*/ 0 w 56"/>
                  <a:gd name="T7" fmla="*/ 28 h 56"/>
                  <a:gd name="T8" fmla="*/ 28 w 56"/>
                  <a:gd name="T9" fmla="*/ 56 h 56"/>
                  <a:gd name="T10" fmla="*/ 28 w 56"/>
                  <a:gd name="T11" fmla="*/ 16 h 56"/>
                  <a:gd name="T12" fmla="*/ 40 w 56"/>
                  <a:gd name="T13" fmla="*/ 28 h 56"/>
                  <a:gd name="T14" fmla="*/ 28 w 56"/>
                  <a:gd name="T15" fmla="*/ 40 h 56"/>
                  <a:gd name="T16" fmla="*/ 16 w 56"/>
                  <a:gd name="T17" fmla="*/ 28 h 56"/>
                  <a:gd name="T18" fmla="*/ 28 w 56"/>
                  <a:gd name="T19" fmla="*/ 1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cubicBezTo>
                      <a:pt x="43" y="56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6"/>
                      <a:pt x="28" y="56"/>
                    </a:cubicBezTo>
                    <a:close/>
                    <a:moveTo>
                      <a:pt x="28" y="16"/>
                    </a:moveTo>
                    <a:cubicBezTo>
                      <a:pt x="35" y="16"/>
                      <a:pt x="40" y="21"/>
                      <a:pt x="40" y="28"/>
                    </a:cubicBezTo>
                    <a:cubicBezTo>
                      <a:pt x="40" y="35"/>
                      <a:pt x="35" y="40"/>
                      <a:pt x="28" y="40"/>
                    </a:cubicBezTo>
                    <a:cubicBezTo>
                      <a:pt x="21" y="40"/>
                      <a:pt x="16" y="35"/>
                      <a:pt x="16" y="28"/>
                    </a:cubicBezTo>
                    <a:cubicBezTo>
                      <a:pt x="16" y="21"/>
                      <a:pt x="21" y="16"/>
                      <a:pt x="2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en-US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</p:grpSp>
      </p:grpSp>
      <p:grpSp>
        <p:nvGrpSpPr>
          <p:cNvPr id="52" name="Group 51"/>
          <p:cNvGrpSpPr/>
          <p:nvPr/>
        </p:nvGrpSpPr>
        <p:grpSpPr>
          <a:xfrm>
            <a:off x="5254197" y="2542840"/>
            <a:ext cx="573645" cy="573795"/>
            <a:chOff x="6122601" y="4289483"/>
            <a:chExt cx="764860" cy="765060"/>
          </a:xfrm>
        </p:grpSpPr>
        <p:sp>
          <p:nvSpPr>
            <p:cNvPr id="53" name="Oval 52"/>
            <p:cNvSpPr/>
            <p:nvPr/>
          </p:nvSpPr>
          <p:spPr bwMode="auto">
            <a:xfrm>
              <a:off x="6122601" y="4289483"/>
              <a:ext cx="764860" cy="76506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200">
                <a:defRPr/>
              </a:pPr>
              <a:endParaRPr lang="en-US" sz="675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6296103" y="4502331"/>
              <a:ext cx="386534" cy="339364"/>
              <a:chOff x="6369689" y="1149437"/>
              <a:chExt cx="386534" cy="339364"/>
            </a:xfrm>
            <a:solidFill>
              <a:schemeClr val="bg1"/>
            </a:solidFill>
          </p:grpSpPr>
          <p:sp>
            <p:nvSpPr>
              <p:cNvPr id="55" name="Freeform 19"/>
              <p:cNvSpPr>
                <a:spLocks noEditPoints="1"/>
              </p:cNvSpPr>
              <p:nvPr/>
            </p:nvSpPr>
            <p:spPr bwMode="auto">
              <a:xfrm>
                <a:off x="6369689" y="1149437"/>
                <a:ext cx="386534" cy="339364"/>
              </a:xfrm>
              <a:custGeom>
                <a:avLst/>
                <a:gdLst>
                  <a:gd name="T0" fmla="*/ 248 w 256"/>
                  <a:gd name="T1" fmla="*/ 16 h 224"/>
                  <a:gd name="T2" fmla="*/ 216 w 256"/>
                  <a:gd name="T3" fmla="*/ 16 h 224"/>
                  <a:gd name="T4" fmla="*/ 216 w 256"/>
                  <a:gd name="T5" fmla="*/ 8 h 224"/>
                  <a:gd name="T6" fmla="*/ 208 w 256"/>
                  <a:gd name="T7" fmla="*/ 0 h 224"/>
                  <a:gd name="T8" fmla="*/ 184 w 256"/>
                  <a:gd name="T9" fmla="*/ 0 h 224"/>
                  <a:gd name="T10" fmla="*/ 176 w 256"/>
                  <a:gd name="T11" fmla="*/ 8 h 224"/>
                  <a:gd name="T12" fmla="*/ 176 w 256"/>
                  <a:gd name="T13" fmla="*/ 16 h 224"/>
                  <a:gd name="T14" fmla="*/ 80 w 256"/>
                  <a:gd name="T15" fmla="*/ 16 h 224"/>
                  <a:gd name="T16" fmla="*/ 80 w 256"/>
                  <a:gd name="T17" fmla="*/ 8 h 224"/>
                  <a:gd name="T18" fmla="*/ 72 w 256"/>
                  <a:gd name="T19" fmla="*/ 0 h 224"/>
                  <a:gd name="T20" fmla="*/ 48 w 256"/>
                  <a:gd name="T21" fmla="*/ 0 h 224"/>
                  <a:gd name="T22" fmla="*/ 40 w 256"/>
                  <a:gd name="T23" fmla="*/ 8 h 224"/>
                  <a:gd name="T24" fmla="*/ 40 w 256"/>
                  <a:gd name="T25" fmla="*/ 16 h 224"/>
                  <a:gd name="T26" fmla="*/ 8 w 256"/>
                  <a:gd name="T27" fmla="*/ 16 h 224"/>
                  <a:gd name="T28" fmla="*/ 0 w 256"/>
                  <a:gd name="T29" fmla="*/ 24 h 224"/>
                  <a:gd name="T30" fmla="*/ 0 w 256"/>
                  <a:gd name="T31" fmla="*/ 216 h 224"/>
                  <a:gd name="T32" fmla="*/ 8 w 256"/>
                  <a:gd name="T33" fmla="*/ 224 h 224"/>
                  <a:gd name="T34" fmla="*/ 248 w 256"/>
                  <a:gd name="T35" fmla="*/ 224 h 224"/>
                  <a:gd name="T36" fmla="*/ 256 w 256"/>
                  <a:gd name="T37" fmla="*/ 216 h 224"/>
                  <a:gd name="T38" fmla="*/ 256 w 256"/>
                  <a:gd name="T39" fmla="*/ 24 h 224"/>
                  <a:gd name="T40" fmla="*/ 248 w 256"/>
                  <a:gd name="T41" fmla="*/ 16 h 224"/>
                  <a:gd name="T42" fmla="*/ 192 w 256"/>
                  <a:gd name="T43" fmla="*/ 16 h 224"/>
                  <a:gd name="T44" fmla="*/ 200 w 256"/>
                  <a:gd name="T45" fmla="*/ 16 h 224"/>
                  <a:gd name="T46" fmla="*/ 200 w 256"/>
                  <a:gd name="T47" fmla="*/ 32 h 224"/>
                  <a:gd name="T48" fmla="*/ 192 w 256"/>
                  <a:gd name="T49" fmla="*/ 32 h 224"/>
                  <a:gd name="T50" fmla="*/ 192 w 256"/>
                  <a:gd name="T51" fmla="*/ 16 h 224"/>
                  <a:gd name="T52" fmla="*/ 56 w 256"/>
                  <a:gd name="T53" fmla="*/ 16 h 224"/>
                  <a:gd name="T54" fmla="*/ 64 w 256"/>
                  <a:gd name="T55" fmla="*/ 16 h 224"/>
                  <a:gd name="T56" fmla="*/ 64 w 256"/>
                  <a:gd name="T57" fmla="*/ 32 h 224"/>
                  <a:gd name="T58" fmla="*/ 56 w 256"/>
                  <a:gd name="T59" fmla="*/ 32 h 224"/>
                  <a:gd name="T60" fmla="*/ 56 w 256"/>
                  <a:gd name="T61" fmla="*/ 16 h 224"/>
                  <a:gd name="T62" fmla="*/ 240 w 256"/>
                  <a:gd name="T63" fmla="*/ 208 h 224"/>
                  <a:gd name="T64" fmla="*/ 16 w 256"/>
                  <a:gd name="T65" fmla="*/ 208 h 224"/>
                  <a:gd name="T66" fmla="*/ 16 w 256"/>
                  <a:gd name="T67" fmla="*/ 32 h 224"/>
                  <a:gd name="T68" fmla="*/ 40 w 256"/>
                  <a:gd name="T69" fmla="*/ 32 h 224"/>
                  <a:gd name="T70" fmla="*/ 40 w 256"/>
                  <a:gd name="T71" fmla="*/ 40 h 224"/>
                  <a:gd name="T72" fmla="*/ 48 w 256"/>
                  <a:gd name="T73" fmla="*/ 48 h 224"/>
                  <a:gd name="T74" fmla="*/ 72 w 256"/>
                  <a:gd name="T75" fmla="*/ 48 h 224"/>
                  <a:gd name="T76" fmla="*/ 80 w 256"/>
                  <a:gd name="T77" fmla="*/ 40 h 224"/>
                  <a:gd name="T78" fmla="*/ 80 w 256"/>
                  <a:gd name="T79" fmla="*/ 32 h 224"/>
                  <a:gd name="T80" fmla="*/ 176 w 256"/>
                  <a:gd name="T81" fmla="*/ 32 h 224"/>
                  <a:gd name="T82" fmla="*/ 176 w 256"/>
                  <a:gd name="T83" fmla="*/ 40 h 224"/>
                  <a:gd name="T84" fmla="*/ 184 w 256"/>
                  <a:gd name="T85" fmla="*/ 48 h 224"/>
                  <a:gd name="T86" fmla="*/ 208 w 256"/>
                  <a:gd name="T87" fmla="*/ 48 h 224"/>
                  <a:gd name="T88" fmla="*/ 216 w 256"/>
                  <a:gd name="T89" fmla="*/ 40 h 224"/>
                  <a:gd name="T90" fmla="*/ 216 w 256"/>
                  <a:gd name="T91" fmla="*/ 32 h 224"/>
                  <a:gd name="T92" fmla="*/ 240 w 256"/>
                  <a:gd name="T93" fmla="*/ 32 h 224"/>
                  <a:gd name="T94" fmla="*/ 240 w 256"/>
                  <a:gd name="T95" fmla="*/ 208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56" h="224">
                    <a:moveTo>
                      <a:pt x="248" y="16"/>
                    </a:moveTo>
                    <a:cubicBezTo>
                      <a:pt x="216" y="16"/>
                      <a:pt x="216" y="16"/>
                      <a:pt x="216" y="16"/>
                    </a:cubicBezTo>
                    <a:cubicBezTo>
                      <a:pt x="216" y="8"/>
                      <a:pt x="216" y="8"/>
                      <a:pt x="216" y="8"/>
                    </a:cubicBezTo>
                    <a:cubicBezTo>
                      <a:pt x="216" y="4"/>
                      <a:pt x="212" y="0"/>
                      <a:pt x="208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0" y="0"/>
                      <a:pt x="176" y="4"/>
                      <a:pt x="176" y="8"/>
                    </a:cubicBezTo>
                    <a:cubicBezTo>
                      <a:pt x="176" y="16"/>
                      <a:pt x="176" y="16"/>
                      <a:pt x="176" y="16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4"/>
                      <a:pt x="76" y="0"/>
                      <a:pt x="72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4" y="0"/>
                      <a:pt x="40" y="4"/>
                      <a:pt x="40" y="8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4" y="16"/>
                      <a:pt x="0" y="20"/>
                      <a:pt x="0" y="24"/>
                    </a:cubicBezTo>
                    <a:cubicBezTo>
                      <a:pt x="0" y="216"/>
                      <a:pt x="0" y="216"/>
                      <a:pt x="0" y="216"/>
                    </a:cubicBezTo>
                    <a:cubicBezTo>
                      <a:pt x="0" y="220"/>
                      <a:pt x="4" y="224"/>
                      <a:pt x="8" y="224"/>
                    </a:cubicBezTo>
                    <a:cubicBezTo>
                      <a:pt x="248" y="224"/>
                      <a:pt x="248" y="224"/>
                      <a:pt x="248" y="224"/>
                    </a:cubicBezTo>
                    <a:cubicBezTo>
                      <a:pt x="252" y="224"/>
                      <a:pt x="256" y="220"/>
                      <a:pt x="256" y="216"/>
                    </a:cubicBezTo>
                    <a:cubicBezTo>
                      <a:pt x="256" y="24"/>
                      <a:pt x="256" y="24"/>
                      <a:pt x="256" y="24"/>
                    </a:cubicBezTo>
                    <a:cubicBezTo>
                      <a:pt x="256" y="20"/>
                      <a:pt x="252" y="16"/>
                      <a:pt x="248" y="16"/>
                    </a:cubicBezTo>
                    <a:close/>
                    <a:moveTo>
                      <a:pt x="192" y="16"/>
                    </a:moveTo>
                    <a:cubicBezTo>
                      <a:pt x="200" y="16"/>
                      <a:pt x="200" y="16"/>
                      <a:pt x="200" y="16"/>
                    </a:cubicBezTo>
                    <a:cubicBezTo>
                      <a:pt x="200" y="32"/>
                      <a:pt x="200" y="32"/>
                      <a:pt x="200" y="32"/>
                    </a:cubicBezTo>
                    <a:cubicBezTo>
                      <a:pt x="192" y="32"/>
                      <a:pt x="192" y="32"/>
                      <a:pt x="192" y="32"/>
                    </a:cubicBezTo>
                    <a:lnTo>
                      <a:pt x="192" y="16"/>
                    </a:lnTo>
                    <a:close/>
                    <a:moveTo>
                      <a:pt x="56" y="16"/>
                    </a:move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56" y="32"/>
                      <a:pt x="56" y="32"/>
                      <a:pt x="56" y="32"/>
                    </a:cubicBezTo>
                    <a:lnTo>
                      <a:pt x="56" y="16"/>
                    </a:lnTo>
                    <a:close/>
                    <a:moveTo>
                      <a:pt x="240" y="208"/>
                    </a:moveTo>
                    <a:cubicBezTo>
                      <a:pt x="16" y="208"/>
                      <a:pt x="16" y="208"/>
                      <a:pt x="16" y="208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4"/>
                      <a:pt x="44" y="48"/>
                      <a:pt x="48" y="48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6" y="48"/>
                      <a:pt x="80" y="44"/>
                      <a:pt x="80" y="40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176" y="32"/>
                      <a:pt x="176" y="32"/>
                      <a:pt x="176" y="32"/>
                    </a:cubicBezTo>
                    <a:cubicBezTo>
                      <a:pt x="176" y="40"/>
                      <a:pt x="176" y="40"/>
                      <a:pt x="176" y="40"/>
                    </a:cubicBezTo>
                    <a:cubicBezTo>
                      <a:pt x="176" y="44"/>
                      <a:pt x="180" y="48"/>
                      <a:pt x="184" y="48"/>
                    </a:cubicBezTo>
                    <a:cubicBezTo>
                      <a:pt x="208" y="48"/>
                      <a:pt x="208" y="48"/>
                      <a:pt x="208" y="48"/>
                    </a:cubicBezTo>
                    <a:cubicBezTo>
                      <a:pt x="212" y="48"/>
                      <a:pt x="216" y="44"/>
                      <a:pt x="216" y="40"/>
                    </a:cubicBezTo>
                    <a:cubicBezTo>
                      <a:pt x="216" y="32"/>
                      <a:pt x="216" y="32"/>
                      <a:pt x="216" y="32"/>
                    </a:cubicBezTo>
                    <a:cubicBezTo>
                      <a:pt x="240" y="32"/>
                      <a:pt x="240" y="32"/>
                      <a:pt x="240" y="32"/>
                    </a:cubicBezTo>
                    <a:lnTo>
                      <a:pt x="240" y="2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en-US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56" name="Freeform 20"/>
              <p:cNvSpPr>
                <a:spLocks noEditPoints="1"/>
              </p:cNvSpPr>
              <p:nvPr/>
            </p:nvSpPr>
            <p:spPr bwMode="auto">
              <a:xfrm>
                <a:off x="6429962" y="1271294"/>
                <a:ext cx="73376" cy="72066"/>
              </a:xfrm>
              <a:custGeom>
                <a:avLst/>
                <a:gdLst>
                  <a:gd name="T0" fmla="*/ 40 w 48"/>
                  <a:gd name="T1" fmla="*/ 0 h 48"/>
                  <a:gd name="T2" fmla="*/ 8 w 48"/>
                  <a:gd name="T3" fmla="*/ 0 h 48"/>
                  <a:gd name="T4" fmla="*/ 0 w 48"/>
                  <a:gd name="T5" fmla="*/ 8 h 48"/>
                  <a:gd name="T6" fmla="*/ 0 w 48"/>
                  <a:gd name="T7" fmla="*/ 40 h 48"/>
                  <a:gd name="T8" fmla="*/ 8 w 48"/>
                  <a:gd name="T9" fmla="*/ 48 h 48"/>
                  <a:gd name="T10" fmla="*/ 40 w 48"/>
                  <a:gd name="T11" fmla="*/ 48 h 48"/>
                  <a:gd name="T12" fmla="*/ 48 w 48"/>
                  <a:gd name="T13" fmla="*/ 40 h 48"/>
                  <a:gd name="T14" fmla="*/ 48 w 48"/>
                  <a:gd name="T15" fmla="*/ 8 h 48"/>
                  <a:gd name="T16" fmla="*/ 40 w 48"/>
                  <a:gd name="T17" fmla="*/ 0 h 48"/>
                  <a:gd name="T18" fmla="*/ 32 w 48"/>
                  <a:gd name="T19" fmla="*/ 32 h 48"/>
                  <a:gd name="T20" fmla="*/ 16 w 48"/>
                  <a:gd name="T21" fmla="*/ 32 h 48"/>
                  <a:gd name="T22" fmla="*/ 16 w 48"/>
                  <a:gd name="T23" fmla="*/ 16 h 48"/>
                  <a:gd name="T24" fmla="*/ 32 w 48"/>
                  <a:gd name="T25" fmla="*/ 16 h 48"/>
                  <a:gd name="T26" fmla="*/ 32 w 48"/>
                  <a:gd name="T27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48">
                    <a:moveTo>
                      <a:pt x="4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4"/>
                      <a:pt x="4" y="48"/>
                      <a:pt x="8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4" y="48"/>
                      <a:pt x="48" y="44"/>
                      <a:pt x="48" y="40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4"/>
                      <a:pt x="44" y="0"/>
                      <a:pt x="40" y="0"/>
                    </a:cubicBezTo>
                    <a:close/>
                    <a:moveTo>
                      <a:pt x="32" y="32"/>
                    </a:move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32" y="16"/>
                      <a:pt x="32" y="16"/>
                      <a:pt x="32" y="16"/>
                    </a:cubicBezTo>
                    <a:lnTo>
                      <a:pt x="32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en-US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57" name="Freeform 21"/>
              <p:cNvSpPr>
                <a:spLocks noEditPoints="1"/>
              </p:cNvSpPr>
              <p:nvPr/>
            </p:nvSpPr>
            <p:spPr bwMode="auto">
              <a:xfrm>
                <a:off x="6526923" y="1271294"/>
                <a:ext cx="72066" cy="72066"/>
              </a:xfrm>
              <a:custGeom>
                <a:avLst/>
                <a:gdLst>
                  <a:gd name="T0" fmla="*/ 40 w 48"/>
                  <a:gd name="T1" fmla="*/ 0 h 48"/>
                  <a:gd name="T2" fmla="*/ 8 w 48"/>
                  <a:gd name="T3" fmla="*/ 0 h 48"/>
                  <a:gd name="T4" fmla="*/ 0 w 48"/>
                  <a:gd name="T5" fmla="*/ 8 h 48"/>
                  <a:gd name="T6" fmla="*/ 0 w 48"/>
                  <a:gd name="T7" fmla="*/ 40 h 48"/>
                  <a:gd name="T8" fmla="*/ 8 w 48"/>
                  <a:gd name="T9" fmla="*/ 48 h 48"/>
                  <a:gd name="T10" fmla="*/ 40 w 48"/>
                  <a:gd name="T11" fmla="*/ 48 h 48"/>
                  <a:gd name="T12" fmla="*/ 48 w 48"/>
                  <a:gd name="T13" fmla="*/ 40 h 48"/>
                  <a:gd name="T14" fmla="*/ 48 w 48"/>
                  <a:gd name="T15" fmla="*/ 8 h 48"/>
                  <a:gd name="T16" fmla="*/ 40 w 48"/>
                  <a:gd name="T17" fmla="*/ 0 h 48"/>
                  <a:gd name="T18" fmla="*/ 32 w 48"/>
                  <a:gd name="T19" fmla="*/ 32 h 48"/>
                  <a:gd name="T20" fmla="*/ 16 w 48"/>
                  <a:gd name="T21" fmla="*/ 32 h 48"/>
                  <a:gd name="T22" fmla="*/ 16 w 48"/>
                  <a:gd name="T23" fmla="*/ 16 h 48"/>
                  <a:gd name="T24" fmla="*/ 32 w 48"/>
                  <a:gd name="T25" fmla="*/ 16 h 48"/>
                  <a:gd name="T26" fmla="*/ 32 w 48"/>
                  <a:gd name="T27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48">
                    <a:moveTo>
                      <a:pt x="4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4"/>
                      <a:pt x="4" y="48"/>
                      <a:pt x="8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4" y="48"/>
                      <a:pt x="48" y="44"/>
                      <a:pt x="48" y="40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4"/>
                      <a:pt x="44" y="0"/>
                      <a:pt x="40" y="0"/>
                    </a:cubicBezTo>
                    <a:close/>
                    <a:moveTo>
                      <a:pt x="32" y="32"/>
                    </a:move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32" y="16"/>
                      <a:pt x="32" y="16"/>
                      <a:pt x="32" y="16"/>
                    </a:cubicBezTo>
                    <a:lnTo>
                      <a:pt x="32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en-US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58" name="Freeform 22"/>
              <p:cNvSpPr>
                <a:spLocks noEditPoints="1"/>
              </p:cNvSpPr>
              <p:nvPr/>
            </p:nvSpPr>
            <p:spPr bwMode="auto">
              <a:xfrm>
                <a:off x="6623884" y="1271294"/>
                <a:ext cx="72066" cy="72066"/>
              </a:xfrm>
              <a:custGeom>
                <a:avLst/>
                <a:gdLst>
                  <a:gd name="T0" fmla="*/ 40 w 48"/>
                  <a:gd name="T1" fmla="*/ 0 h 48"/>
                  <a:gd name="T2" fmla="*/ 8 w 48"/>
                  <a:gd name="T3" fmla="*/ 0 h 48"/>
                  <a:gd name="T4" fmla="*/ 0 w 48"/>
                  <a:gd name="T5" fmla="*/ 8 h 48"/>
                  <a:gd name="T6" fmla="*/ 0 w 48"/>
                  <a:gd name="T7" fmla="*/ 40 h 48"/>
                  <a:gd name="T8" fmla="*/ 8 w 48"/>
                  <a:gd name="T9" fmla="*/ 48 h 48"/>
                  <a:gd name="T10" fmla="*/ 40 w 48"/>
                  <a:gd name="T11" fmla="*/ 48 h 48"/>
                  <a:gd name="T12" fmla="*/ 48 w 48"/>
                  <a:gd name="T13" fmla="*/ 40 h 48"/>
                  <a:gd name="T14" fmla="*/ 48 w 48"/>
                  <a:gd name="T15" fmla="*/ 8 h 48"/>
                  <a:gd name="T16" fmla="*/ 40 w 48"/>
                  <a:gd name="T17" fmla="*/ 0 h 48"/>
                  <a:gd name="T18" fmla="*/ 32 w 48"/>
                  <a:gd name="T19" fmla="*/ 32 h 48"/>
                  <a:gd name="T20" fmla="*/ 16 w 48"/>
                  <a:gd name="T21" fmla="*/ 32 h 48"/>
                  <a:gd name="T22" fmla="*/ 16 w 48"/>
                  <a:gd name="T23" fmla="*/ 16 h 48"/>
                  <a:gd name="T24" fmla="*/ 32 w 48"/>
                  <a:gd name="T25" fmla="*/ 16 h 48"/>
                  <a:gd name="T26" fmla="*/ 32 w 48"/>
                  <a:gd name="T27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48">
                    <a:moveTo>
                      <a:pt x="4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4"/>
                      <a:pt x="4" y="48"/>
                      <a:pt x="8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4" y="48"/>
                      <a:pt x="48" y="44"/>
                      <a:pt x="48" y="40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4"/>
                      <a:pt x="44" y="0"/>
                      <a:pt x="40" y="0"/>
                    </a:cubicBezTo>
                    <a:close/>
                    <a:moveTo>
                      <a:pt x="32" y="32"/>
                    </a:move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32" y="16"/>
                      <a:pt x="32" y="16"/>
                      <a:pt x="32" y="16"/>
                    </a:cubicBezTo>
                    <a:lnTo>
                      <a:pt x="32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en-US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59" name="Freeform 23"/>
              <p:cNvSpPr>
                <a:spLocks noEditPoints="1"/>
              </p:cNvSpPr>
              <p:nvPr/>
            </p:nvSpPr>
            <p:spPr bwMode="auto">
              <a:xfrm>
                <a:off x="6429962" y="1366945"/>
                <a:ext cx="73376" cy="73376"/>
              </a:xfrm>
              <a:custGeom>
                <a:avLst/>
                <a:gdLst>
                  <a:gd name="T0" fmla="*/ 40 w 48"/>
                  <a:gd name="T1" fmla="*/ 0 h 48"/>
                  <a:gd name="T2" fmla="*/ 8 w 48"/>
                  <a:gd name="T3" fmla="*/ 0 h 48"/>
                  <a:gd name="T4" fmla="*/ 0 w 48"/>
                  <a:gd name="T5" fmla="*/ 8 h 48"/>
                  <a:gd name="T6" fmla="*/ 0 w 48"/>
                  <a:gd name="T7" fmla="*/ 40 h 48"/>
                  <a:gd name="T8" fmla="*/ 8 w 48"/>
                  <a:gd name="T9" fmla="*/ 48 h 48"/>
                  <a:gd name="T10" fmla="*/ 40 w 48"/>
                  <a:gd name="T11" fmla="*/ 48 h 48"/>
                  <a:gd name="T12" fmla="*/ 48 w 48"/>
                  <a:gd name="T13" fmla="*/ 40 h 48"/>
                  <a:gd name="T14" fmla="*/ 48 w 48"/>
                  <a:gd name="T15" fmla="*/ 8 h 48"/>
                  <a:gd name="T16" fmla="*/ 40 w 48"/>
                  <a:gd name="T17" fmla="*/ 0 h 48"/>
                  <a:gd name="T18" fmla="*/ 32 w 48"/>
                  <a:gd name="T19" fmla="*/ 32 h 48"/>
                  <a:gd name="T20" fmla="*/ 16 w 48"/>
                  <a:gd name="T21" fmla="*/ 32 h 48"/>
                  <a:gd name="T22" fmla="*/ 16 w 48"/>
                  <a:gd name="T23" fmla="*/ 16 h 48"/>
                  <a:gd name="T24" fmla="*/ 32 w 48"/>
                  <a:gd name="T25" fmla="*/ 16 h 48"/>
                  <a:gd name="T26" fmla="*/ 32 w 48"/>
                  <a:gd name="T27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48">
                    <a:moveTo>
                      <a:pt x="4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4"/>
                      <a:pt x="4" y="48"/>
                      <a:pt x="8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4" y="48"/>
                      <a:pt x="48" y="44"/>
                      <a:pt x="48" y="40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4"/>
                      <a:pt x="44" y="0"/>
                      <a:pt x="40" y="0"/>
                    </a:cubicBezTo>
                    <a:close/>
                    <a:moveTo>
                      <a:pt x="32" y="32"/>
                    </a:move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32" y="16"/>
                      <a:pt x="32" y="16"/>
                      <a:pt x="32" y="16"/>
                    </a:cubicBezTo>
                    <a:lnTo>
                      <a:pt x="32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en-US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60" name="Freeform 24"/>
              <p:cNvSpPr>
                <a:spLocks noEditPoints="1"/>
              </p:cNvSpPr>
              <p:nvPr/>
            </p:nvSpPr>
            <p:spPr bwMode="auto">
              <a:xfrm>
                <a:off x="6526923" y="1366945"/>
                <a:ext cx="72066" cy="73376"/>
              </a:xfrm>
              <a:custGeom>
                <a:avLst/>
                <a:gdLst>
                  <a:gd name="T0" fmla="*/ 40 w 48"/>
                  <a:gd name="T1" fmla="*/ 0 h 48"/>
                  <a:gd name="T2" fmla="*/ 8 w 48"/>
                  <a:gd name="T3" fmla="*/ 0 h 48"/>
                  <a:gd name="T4" fmla="*/ 0 w 48"/>
                  <a:gd name="T5" fmla="*/ 8 h 48"/>
                  <a:gd name="T6" fmla="*/ 0 w 48"/>
                  <a:gd name="T7" fmla="*/ 40 h 48"/>
                  <a:gd name="T8" fmla="*/ 8 w 48"/>
                  <a:gd name="T9" fmla="*/ 48 h 48"/>
                  <a:gd name="T10" fmla="*/ 40 w 48"/>
                  <a:gd name="T11" fmla="*/ 48 h 48"/>
                  <a:gd name="T12" fmla="*/ 48 w 48"/>
                  <a:gd name="T13" fmla="*/ 40 h 48"/>
                  <a:gd name="T14" fmla="*/ 48 w 48"/>
                  <a:gd name="T15" fmla="*/ 8 h 48"/>
                  <a:gd name="T16" fmla="*/ 40 w 48"/>
                  <a:gd name="T17" fmla="*/ 0 h 48"/>
                  <a:gd name="T18" fmla="*/ 32 w 48"/>
                  <a:gd name="T19" fmla="*/ 32 h 48"/>
                  <a:gd name="T20" fmla="*/ 16 w 48"/>
                  <a:gd name="T21" fmla="*/ 32 h 48"/>
                  <a:gd name="T22" fmla="*/ 16 w 48"/>
                  <a:gd name="T23" fmla="*/ 16 h 48"/>
                  <a:gd name="T24" fmla="*/ 32 w 48"/>
                  <a:gd name="T25" fmla="*/ 16 h 48"/>
                  <a:gd name="T26" fmla="*/ 32 w 48"/>
                  <a:gd name="T27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48">
                    <a:moveTo>
                      <a:pt x="4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4"/>
                      <a:pt x="4" y="48"/>
                      <a:pt x="8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4" y="48"/>
                      <a:pt x="48" y="44"/>
                      <a:pt x="48" y="40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4"/>
                      <a:pt x="44" y="0"/>
                      <a:pt x="40" y="0"/>
                    </a:cubicBezTo>
                    <a:close/>
                    <a:moveTo>
                      <a:pt x="32" y="32"/>
                    </a:move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32" y="16"/>
                      <a:pt x="32" y="16"/>
                      <a:pt x="32" y="16"/>
                    </a:cubicBezTo>
                    <a:lnTo>
                      <a:pt x="32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en-US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61" name="Freeform 25"/>
              <p:cNvSpPr>
                <a:spLocks noEditPoints="1"/>
              </p:cNvSpPr>
              <p:nvPr/>
            </p:nvSpPr>
            <p:spPr bwMode="auto">
              <a:xfrm>
                <a:off x="6623884" y="1366945"/>
                <a:ext cx="72066" cy="73376"/>
              </a:xfrm>
              <a:custGeom>
                <a:avLst/>
                <a:gdLst>
                  <a:gd name="T0" fmla="*/ 40 w 48"/>
                  <a:gd name="T1" fmla="*/ 0 h 48"/>
                  <a:gd name="T2" fmla="*/ 8 w 48"/>
                  <a:gd name="T3" fmla="*/ 0 h 48"/>
                  <a:gd name="T4" fmla="*/ 0 w 48"/>
                  <a:gd name="T5" fmla="*/ 8 h 48"/>
                  <a:gd name="T6" fmla="*/ 0 w 48"/>
                  <a:gd name="T7" fmla="*/ 40 h 48"/>
                  <a:gd name="T8" fmla="*/ 8 w 48"/>
                  <a:gd name="T9" fmla="*/ 48 h 48"/>
                  <a:gd name="T10" fmla="*/ 40 w 48"/>
                  <a:gd name="T11" fmla="*/ 48 h 48"/>
                  <a:gd name="T12" fmla="*/ 48 w 48"/>
                  <a:gd name="T13" fmla="*/ 40 h 48"/>
                  <a:gd name="T14" fmla="*/ 48 w 48"/>
                  <a:gd name="T15" fmla="*/ 8 h 48"/>
                  <a:gd name="T16" fmla="*/ 40 w 48"/>
                  <a:gd name="T17" fmla="*/ 0 h 48"/>
                  <a:gd name="T18" fmla="*/ 32 w 48"/>
                  <a:gd name="T19" fmla="*/ 32 h 48"/>
                  <a:gd name="T20" fmla="*/ 16 w 48"/>
                  <a:gd name="T21" fmla="*/ 32 h 48"/>
                  <a:gd name="T22" fmla="*/ 16 w 48"/>
                  <a:gd name="T23" fmla="*/ 16 h 48"/>
                  <a:gd name="T24" fmla="*/ 32 w 48"/>
                  <a:gd name="T25" fmla="*/ 16 h 48"/>
                  <a:gd name="T26" fmla="*/ 32 w 48"/>
                  <a:gd name="T27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48">
                    <a:moveTo>
                      <a:pt x="4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4"/>
                      <a:pt x="4" y="48"/>
                      <a:pt x="8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4" y="48"/>
                      <a:pt x="48" y="44"/>
                      <a:pt x="48" y="40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4"/>
                      <a:pt x="44" y="0"/>
                      <a:pt x="40" y="0"/>
                    </a:cubicBezTo>
                    <a:close/>
                    <a:moveTo>
                      <a:pt x="32" y="32"/>
                    </a:move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32" y="16"/>
                      <a:pt x="32" y="16"/>
                      <a:pt x="32" y="16"/>
                    </a:cubicBezTo>
                    <a:lnTo>
                      <a:pt x="32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en-US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</p:grpSp>
      </p:grpSp>
      <p:grpSp>
        <p:nvGrpSpPr>
          <p:cNvPr id="62" name="Group 61"/>
          <p:cNvGrpSpPr/>
          <p:nvPr/>
        </p:nvGrpSpPr>
        <p:grpSpPr>
          <a:xfrm>
            <a:off x="5260249" y="3273105"/>
            <a:ext cx="573645" cy="573795"/>
            <a:chOff x="6130670" y="5263170"/>
            <a:chExt cx="764860" cy="765060"/>
          </a:xfrm>
        </p:grpSpPr>
        <p:sp>
          <p:nvSpPr>
            <p:cNvPr id="63" name="Oval 62"/>
            <p:cNvSpPr/>
            <p:nvPr/>
          </p:nvSpPr>
          <p:spPr bwMode="auto">
            <a:xfrm>
              <a:off x="6130670" y="5263170"/>
              <a:ext cx="764860" cy="76506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457200">
                <a:defRPr/>
              </a:pPr>
              <a:endParaRPr lang="en-US" sz="675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grpSp>
          <p:nvGrpSpPr>
            <p:cNvPr id="64" name="Group 63"/>
            <p:cNvGrpSpPr/>
            <p:nvPr/>
          </p:nvGrpSpPr>
          <p:grpSpPr>
            <a:xfrm>
              <a:off x="6316315" y="5452433"/>
              <a:ext cx="386534" cy="386534"/>
              <a:chOff x="5494418" y="5479932"/>
              <a:chExt cx="386534" cy="386534"/>
            </a:xfrm>
            <a:solidFill>
              <a:schemeClr val="bg1"/>
            </a:solidFill>
          </p:grpSpPr>
          <p:sp>
            <p:nvSpPr>
              <p:cNvPr id="65" name="Freeform 185"/>
              <p:cNvSpPr>
                <a:spLocks noEditPoints="1"/>
              </p:cNvSpPr>
              <p:nvPr/>
            </p:nvSpPr>
            <p:spPr bwMode="auto">
              <a:xfrm>
                <a:off x="5494418" y="5479932"/>
                <a:ext cx="169027" cy="169027"/>
              </a:xfrm>
              <a:custGeom>
                <a:avLst/>
                <a:gdLst>
                  <a:gd name="T0" fmla="*/ 8 w 112"/>
                  <a:gd name="T1" fmla="*/ 112 h 112"/>
                  <a:gd name="T2" fmla="*/ 104 w 112"/>
                  <a:gd name="T3" fmla="*/ 112 h 112"/>
                  <a:gd name="T4" fmla="*/ 112 w 112"/>
                  <a:gd name="T5" fmla="*/ 104 h 112"/>
                  <a:gd name="T6" fmla="*/ 112 w 112"/>
                  <a:gd name="T7" fmla="*/ 8 h 112"/>
                  <a:gd name="T8" fmla="*/ 104 w 112"/>
                  <a:gd name="T9" fmla="*/ 0 h 112"/>
                  <a:gd name="T10" fmla="*/ 8 w 112"/>
                  <a:gd name="T11" fmla="*/ 0 h 112"/>
                  <a:gd name="T12" fmla="*/ 0 w 112"/>
                  <a:gd name="T13" fmla="*/ 8 h 112"/>
                  <a:gd name="T14" fmla="*/ 0 w 112"/>
                  <a:gd name="T15" fmla="*/ 104 h 112"/>
                  <a:gd name="T16" fmla="*/ 8 w 112"/>
                  <a:gd name="T17" fmla="*/ 112 h 112"/>
                  <a:gd name="T18" fmla="*/ 16 w 112"/>
                  <a:gd name="T19" fmla="*/ 16 h 112"/>
                  <a:gd name="T20" fmla="*/ 96 w 112"/>
                  <a:gd name="T21" fmla="*/ 16 h 112"/>
                  <a:gd name="T22" fmla="*/ 96 w 112"/>
                  <a:gd name="T23" fmla="*/ 96 h 112"/>
                  <a:gd name="T24" fmla="*/ 16 w 112"/>
                  <a:gd name="T25" fmla="*/ 96 h 112"/>
                  <a:gd name="T26" fmla="*/ 16 w 112"/>
                  <a:gd name="T27" fmla="*/ 1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112">
                    <a:moveTo>
                      <a:pt x="8" y="112"/>
                    </a:moveTo>
                    <a:cubicBezTo>
                      <a:pt x="104" y="112"/>
                      <a:pt x="104" y="112"/>
                      <a:pt x="104" y="112"/>
                    </a:cubicBezTo>
                    <a:cubicBezTo>
                      <a:pt x="108" y="112"/>
                      <a:pt x="112" y="108"/>
                      <a:pt x="112" y="104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12" y="4"/>
                      <a:pt x="108" y="0"/>
                      <a:pt x="10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8"/>
                      <a:pt x="4" y="112"/>
                      <a:pt x="8" y="112"/>
                    </a:cubicBezTo>
                    <a:close/>
                    <a:moveTo>
                      <a:pt x="16" y="16"/>
                    </a:moveTo>
                    <a:cubicBezTo>
                      <a:pt x="96" y="16"/>
                      <a:pt x="96" y="16"/>
                      <a:pt x="96" y="1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16" y="96"/>
                      <a:pt x="16" y="96"/>
                      <a:pt x="16" y="96"/>
                    </a:cubicBezTo>
                    <a:lnTo>
                      <a:pt x="16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en-US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66" name="Freeform 186"/>
              <p:cNvSpPr>
                <a:spLocks noEditPoints="1"/>
              </p:cNvSpPr>
              <p:nvPr/>
            </p:nvSpPr>
            <p:spPr bwMode="auto">
              <a:xfrm>
                <a:off x="5711925" y="5479932"/>
                <a:ext cx="169027" cy="169027"/>
              </a:xfrm>
              <a:custGeom>
                <a:avLst/>
                <a:gdLst>
                  <a:gd name="T0" fmla="*/ 112 w 112"/>
                  <a:gd name="T1" fmla="*/ 8 h 112"/>
                  <a:gd name="T2" fmla="*/ 104 w 112"/>
                  <a:gd name="T3" fmla="*/ 0 h 112"/>
                  <a:gd name="T4" fmla="*/ 8 w 112"/>
                  <a:gd name="T5" fmla="*/ 0 h 112"/>
                  <a:gd name="T6" fmla="*/ 0 w 112"/>
                  <a:gd name="T7" fmla="*/ 8 h 112"/>
                  <a:gd name="T8" fmla="*/ 0 w 112"/>
                  <a:gd name="T9" fmla="*/ 104 h 112"/>
                  <a:gd name="T10" fmla="*/ 8 w 112"/>
                  <a:gd name="T11" fmla="*/ 112 h 112"/>
                  <a:gd name="T12" fmla="*/ 104 w 112"/>
                  <a:gd name="T13" fmla="*/ 112 h 112"/>
                  <a:gd name="T14" fmla="*/ 112 w 112"/>
                  <a:gd name="T15" fmla="*/ 104 h 112"/>
                  <a:gd name="T16" fmla="*/ 112 w 112"/>
                  <a:gd name="T17" fmla="*/ 8 h 112"/>
                  <a:gd name="T18" fmla="*/ 96 w 112"/>
                  <a:gd name="T19" fmla="*/ 96 h 112"/>
                  <a:gd name="T20" fmla="*/ 16 w 112"/>
                  <a:gd name="T21" fmla="*/ 96 h 112"/>
                  <a:gd name="T22" fmla="*/ 16 w 112"/>
                  <a:gd name="T23" fmla="*/ 16 h 112"/>
                  <a:gd name="T24" fmla="*/ 96 w 112"/>
                  <a:gd name="T25" fmla="*/ 16 h 112"/>
                  <a:gd name="T26" fmla="*/ 96 w 112"/>
                  <a:gd name="T27" fmla="*/ 9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112">
                    <a:moveTo>
                      <a:pt x="112" y="8"/>
                    </a:moveTo>
                    <a:cubicBezTo>
                      <a:pt x="112" y="4"/>
                      <a:pt x="108" y="0"/>
                      <a:pt x="10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8"/>
                      <a:pt x="4" y="112"/>
                      <a:pt x="8" y="112"/>
                    </a:cubicBezTo>
                    <a:cubicBezTo>
                      <a:pt x="104" y="112"/>
                      <a:pt x="104" y="112"/>
                      <a:pt x="104" y="112"/>
                    </a:cubicBezTo>
                    <a:cubicBezTo>
                      <a:pt x="108" y="112"/>
                      <a:pt x="112" y="108"/>
                      <a:pt x="112" y="104"/>
                    </a:cubicBezTo>
                    <a:lnTo>
                      <a:pt x="112" y="8"/>
                    </a:lnTo>
                    <a:close/>
                    <a:moveTo>
                      <a:pt x="96" y="96"/>
                    </a:moveTo>
                    <a:cubicBezTo>
                      <a:pt x="16" y="96"/>
                      <a:pt x="16" y="96"/>
                      <a:pt x="16" y="9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96" y="16"/>
                      <a:pt x="96" y="16"/>
                      <a:pt x="96" y="16"/>
                    </a:cubicBezTo>
                    <a:lnTo>
                      <a:pt x="96" y="9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en-US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67" name="Freeform 187"/>
              <p:cNvSpPr>
                <a:spLocks noEditPoints="1"/>
              </p:cNvSpPr>
              <p:nvPr/>
            </p:nvSpPr>
            <p:spPr bwMode="auto">
              <a:xfrm>
                <a:off x="5494418" y="5690888"/>
                <a:ext cx="175578" cy="175578"/>
              </a:xfrm>
              <a:custGeom>
                <a:avLst/>
                <a:gdLst>
                  <a:gd name="T0" fmla="*/ 8 w 116"/>
                  <a:gd name="T1" fmla="*/ 116 h 116"/>
                  <a:gd name="T2" fmla="*/ 108 w 116"/>
                  <a:gd name="T3" fmla="*/ 116 h 116"/>
                  <a:gd name="T4" fmla="*/ 116 w 116"/>
                  <a:gd name="T5" fmla="*/ 108 h 116"/>
                  <a:gd name="T6" fmla="*/ 116 w 116"/>
                  <a:gd name="T7" fmla="*/ 8 h 116"/>
                  <a:gd name="T8" fmla="*/ 108 w 116"/>
                  <a:gd name="T9" fmla="*/ 0 h 116"/>
                  <a:gd name="T10" fmla="*/ 8 w 116"/>
                  <a:gd name="T11" fmla="*/ 0 h 116"/>
                  <a:gd name="T12" fmla="*/ 0 w 116"/>
                  <a:gd name="T13" fmla="*/ 8 h 116"/>
                  <a:gd name="T14" fmla="*/ 0 w 116"/>
                  <a:gd name="T15" fmla="*/ 108 h 116"/>
                  <a:gd name="T16" fmla="*/ 8 w 116"/>
                  <a:gd name="T17" fmla="*/ 116 h 116"/>
                  <a:gd name="T18" fmla="*/ 16 w 116"/>
                  <a:gd name="T19" fmla="*/ 16 h 116"/>
                  <a:gd name="T20" fmla="*/ 100 w 116"/>
                  <a:gd name="T21" fmla="*/ 16 h 116"/>
                  <a:gd name="T22" fmla="*/ 100 w 116"/>
                  <a:gd name="T23" fmla="*/ 100 h 116"/>
                  <a:gd name="T24" fmla="*/ 16 w 116"/>
                  <a:gd name="T25" fmla="*/ 100 h 116"/>
                  <a:gd name="T26" fmla="*/ 16 w 116"/>
                  <a:gd name="T27" fmla="*/ 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6" h="116">
                    <a:moveTo>
                      <a:pt x="8" y="116"/>
                    </a:moveTo>
                    <a:cubicBezTo>
                      <a:pt x="108" y="116"/>
                      <a:pt x="108" y="116"/>
                      <a:pt x="108" y="116"/>
                    </a:cubicBezTo>
                    <a:cubicBezTo>
                      <a:pt x="112" y="116"/>
                      <a:pt x="116" y="112"/>
                      <a:pt x="116" y="108"/>
                    </a:cubicBezTo>
                    <a:cubicBezTo>
                      <a:pt x="116" y="8"/>
                      <a:pt x="116" y="8"/>
                      <a:pt x="116" y="8"/>
                    </a:cubicBezTo>
                    <a:cubicBezTo>
                      <a:pt x="116" y="4"/>
                      <a:pt x="112" y="0"/>
                      <a:pt x="10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0" y="112"/>
                      <a:pt x="4" y="116"/>
                      <a:pt x="8" y="116"/>
                    </a:cubicBezTo>
                    <a:close/>
                    <a:moveTo>
                      <a:pt x="16" y="16"/>
                    </a:moveTo>
                    <a:cubicBezTo>
                      <a:pt x="100" y="16"/>
                      <a:pt x="100" y="16"/>
                      <a:pt x="100" y="16"/>
                    </a:cubicBezTo>
                    <a:cubicBezTo>
                      <a:pt x="100" y="100"/>
                      <a:pt x="100" y="100"/>
                      <a:pt x="100" y="100"/>
                    </a:cubicBezTo>
                    <a:cubicBezTo>
                      <a:pt x="16" y="100"/>
                      <a:pt x="16" y="100"/>
                      <a:pt x="16" y="100"/>
                    </a:cubicBezTo>
                    <a:lnTo>
                      <a:pt x="16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en-US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68" name="Freeform 188"/>
              <p:cNvSpPr>
                <a:spLocks noEditPoints="1"/>
              </p:cNvSpPr>
              <p:nvPr/>
            </p:nvSpPr>
            <p:spPr bwMode="auto">
              <a:xfrm>
                <a:off x="5711925" y="5697439"/>
                <a:ext cx="169027" cy="169027"/>
              </a:xfrm>
              <a:custGeom>
                <a:avLst/>
                <a:gdLst>
                  <a:gd name="T0" fmla="*/ 104 w 112"/>
                  <a:gd name="T1" fmla="*/ 0 h 112"/>
                  <a:gd name="T2" fmla="*/ 8 w 112"/>
                  <a:gd name="T3" fmla="*/ 0 h 112"/>
                  <a:gd name="T4" fmla="*/ 0 w 112"/>
                  <a:gd name="T5" fmla="*/ 8 h 112"/>
                  <a:gd name="T6" fmla="*/ 0 w 112"/>
                  <a:gd name="T7" fmla="*/ 104 h 112"/>
                  <a:gd name="T8" fmla="*/ 8 w 112"/>
                  <a:gd name="T9" fmla="*/ 112 h 112"/>
                  <a:gd name="T10" fmla="*/ 104 w 112"/>
                  <a:gd name="T11" fmla="*/ 112 h 112"/>
                  <a:gd name="T12" fmla="*/ 112 w 112"/>
                  <a:gd name="T13" fmla="*/ 104 h 112"/>
                  <a:gd name="T14" fmla="*/ 112 w 112"/>
                  <a:gd name="T15" fmla="*/ 8 h 112"/>
                  <a:gd name="T16" fmla="*/ 104 w 112"/>
                  <a:gd name="T17" fmla="*/ 0 h 112"/>
                  <a:gd name="T18" fmla="*/ 96 w 112"/>
                  <a:gd name="T19" fmla="*/ 96 h 112"/>
                  <a:gd name="T20" fmla="*/ 16 w 112"/>
                  <a:gd name="T21" fmla="*/ 96 h 112"/>
                  <a:gd name="T22" fmla="*/ 16 w 112"/>
                  <a:gd name="T23" fmla="*/ 16 h 112"/>
                  <a:gd name="T24" fmla="*/ 96 w 112"/>
                  <a:gd name="T25" fmla="*/ 16 h 112"/>
                  <a:gd name="T26" fmla="*/ 96 w 112"/>
                  <a:gd name="T27" fmla="*/ 9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112">
                    <a:moveTo>
                      <a:pt x="104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0" y="108"/>
                      <a:pt x="4" y="112"/>
                      <a:pt x="8" y="112"/>
                    </a:cubicBezTo>
                    <a:cubicBezTo>
                      <a:pt x="104" y="112"/>
                      <a:pt x="104" y="112"/>
                      <a:pt x="104" y="112"/>
                    </a:cubicBezTo>
                    <a:cubicBezTo>
                      <a:pt x="108" y="112"/>
                      <a:pt x="112" y="108"/>
                      <a:pt x="112" y="104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12" y="4"/>
                      <a:pt x="108" y="0"/>
                      <a:pt x="104" y="0"/>
                    </a:cubicBezTo>
                    <a:close/>
                    <a:moveTo>
                      <a:pt x="96" y="96"/>
                    </a:moveTo>
                    <a:cubicBezTo>
                      <a:pt x="16" y="96"/>
                      <a:pt x="16" y="96"/>
                      <a:pt x="16" y="9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96" y="16"/>
                      <a:pt x="96" y="16"/>
                      <a:pt x="96" y="16"/>
                    </a:cubicBezTo>
                    <a:lnTo>
                      <a:pt x="96" y="9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en-US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</p:grpSp>
      </p:grpSp>
      <p:grpSp>
        <p:nvGrpSpPr>
          <p:cNvPr id="69" name="Group 68"/>
          <p:cNvGrpSpPr/>
          <p:nvPr/>
        </p:nvGrpSpPr>
        <p:grpSpPr>
          <a:xfrm>
            <a:off x="6014500" y="1795551"/>
            <a:ext cx="2415911" cy="653583"/>
            <a:chOff x="2143540" y="2132619"/>
            <a:chExt cx="3221215" cy="871444"/>
          </a:xfrm>
        </p:grpSpPr>
        <p:sp>
          <p:nvSpPr>
            <p:cNvPr id="70" name="TextBox 69"/>
            <p:cNvSpPr txBox="1"/>
            <p:nvPr/>
          </p:nvSpPr>
          <p:spPr>
            <a:xfrm>
              <a:off x="2143540" y="2334668"/>
              <a:ext cx="3221215" cy="669395"/>
            </a:xfrm>
            <a:prstGeom prst="rect">
              <a:avLst/>
            </a:prstGeom>
            <a:noFill/>
          </p:spPr>
          <p:txBody>
            <a:bodyPr wrap="square" lIns="82283" tIns="41141" rIns="82283" bIns="41141" rtlCol="0">
              <a:spAutoFit/>
            </a:bodyPr>
            <a:lstStyle/>
            <a:p>
              <a:pPr>
                <a:lnSpc>
                  <a:spcPct val="110000"/>
                </a:lnSpc>
                <a:defRPr/>
              </a:pPr>
              <a:r>
                <a:rPr lang="en-US" sz="825" dirty="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cs typeface="Lato Light"/>
                  <a:sym typeface="Calibri" panose="020F0502020204030204" pitchFamily="34" charset="0"/>
                </a:rPr>
                <a:t>Creativity is the key to success in the future, and primary education where our teachers can bring creativity.</a:t>
              </a:r>
              <a:endParaRPr lang="en-US" sz="825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Lato Light"/>
                <a:sym typeface="Calibri" panose="020F0502020204030204" pitchFamily="34" charset="0"/>
              </a:endParaRPr>
            </a:p>
          </p:txBody>
        </p:sp>
        <p:sp>
          <p:nvSpPr>
            <p:cNvPr id="71" name="Rectangle 70"/>
            <p:cNvSpPr/>
            <p:nvPr/>
          </p:nvSpPr>
          <p:spPr>
            <a:xfrm>
              <a:off x="2170433" y="2132619"/>
              <a:ext cx="1528624" cy="3385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050" b="1" spc="450" dirty="0">
                  <a:solidFill>
                    <a:srgbClr val="000000"/>
                  </a:solidFill>
                  <a:latin typeface="Calibri" panose="020F0502020204030204" pitchFamily="34" charset="0"/>
                  <a:ea typeface="微软雅黑" panose="020B0503020204020204" charset="-122"/>
                  <a:cs typeface="Montserrat" panose="02000505000000020004" charset="0"/>
                  <a:sym typeface="Calibri" panose="020F0502020204030204" pitchFamily="34" charset="0"/>
                </a:rPr>
                <a:t>请输入标题</a:t>
              </a:r>
              <a:endParaRPr 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5994330" y="2522165"/>
            <a:ext cx="2415911" cy="653583"/>
            <a:chOff x="2143540" y="2132619"/>
            <a:chExt cx="3221215" cy="871444"/>
          </a:xfrm>
        </p:grpSpPr>
        <p:sp>
          <p:nvSpPr>
            <p:cNvPr id="73" name="TextBox 72"/>
            <p:cNvSpPr txBox="1"/>
            <p:nvPr/>
          </p:nvSpPr>
          <p:spPr>
            <a:xfrm>
              <a:off x="2143540" y="2334668"/>
              <a:ext cx="3221215" cy="669395"/>
            </a:xfrm>
            <a:prstGeom prst="rect">
              <a:avLst/>
            </a:prstGeom>
            <a:noFill/>
          </p:spPr>
          <p:txBody>
            <a:bodyPr wrap="square" lIns="82283" tIns="41141" rIns="82283" bIns="41141" rtlCol="0">
              <a:spAutoFit/>
            </a:bodyPr>
            <a:lstStyle/>
            <a:p>
              <a:pPr>
                <a:lnSpc>
                  <a:spcPct val="110000"/>
                </a:lnSpc>
                <a:defRPr/>
              </a:pPr>
              <a:r>
                <a:rPr lang="en-US" sz="825" dirty="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cs typeface="Lato Light"/>
                  <a:sym typeface="Calibri" panose="020F0502020204030204" pitchFamily="34" charset="0"/>
                </a:rPr>
                <a:t>Creativity is the key to success in the future, and primary education where our teachers can bring creativity.</a:t>
              </a:r>
              <a:endParaRPr lang="en-US" sz="825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Lato Light"/>
                <a:sym typeface="Calibri" panose="020F0502020204030204" pitchFamily="34" charset="0"/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2170433" y="2132619"/>
              <a:ext cx="1528624" cy="3385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050" b="1" spc="450" dirty="0">
                  <a:solidFill>
                    <a:srgbClr val="000000"/>
                  </a:solidFill>
                  <a:latin typeface="Calibri" panose="020F0502020204030204" pitchFamily="34" charset="0"/>
                  <a:ea typeface="微软雅黑" panose="020B0503020204020204" charset="-122"/>
                  <a:cs typeface="Montserrat" panose="02000505000000020004" charset="0"/>
                  <a:sym typeface="Calibri" panose="020F0502020204030204" pitchFamily="34" charset="0"/>
                </a:rPr>
                <a:t>请输入标题</a:t>
              </a:r>
              <a:endParaRPr 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6014500" y="3277393"/>
            <a:ext cx="2415911" cy="653583"/>
            <a:chOff x="2143540" y="2132619"/>
            <a:chExt cx="3221215" cy="871444"/>
          </a:xfrm>
        </p:grpSpPr>
        <p:sp>
          <p:nvSpPr>
            <p:cNvPr id="76" name="TextBox 75"/>
            <p:cNvSpPr txBox="1"/>
            <p:nvPr/>
          </p:nvSpPr>
          <p:spPr>
            <a:xfrm>
              <a:off x="2143540" y="2334668"/>
              <a:ext cx="3221215" cy="669395"/>
            </a:xfrm>
            <a:prstGeom prst="rect">
              <a:avLst/>
            </a:prstGeom>
            <a:noFill/>
          </p:spPr>
          <p:txBody>
            <a:bodyPr wrap="square" lIns="82283" tIns="41141" rIns="82283" bIns="41141" rtlCol="0">
              <a:spAutoFit/>
            </a:bodyPr>
            <a:lstStyle/>
            <a:p>
              <a:pPr>
                <a:lnSpc>
                  <a:spcPct val="110000"/>
                </a:lnSpc>
                <a:defRPr/>
              </a:pPr>
              <a:r>
                <a:rPr lang="en-US" sz="825" dirty="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cs typeface="Lato Light"/>
                  <a:sym typeface="Calibri" panose="020F0502020204030204" pitchFamily="34" charset="0"/>
                </a:rPr>
                <a:t>Creativity is the key to success in the future, and primary education where our teachers can bring creativity.</a:t>
              </a:r>
              <a:endParaRPr lang="en-US" sz="825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Lato Light"/>
                <a:sym typeface="Calibri" panose="020F0502020204030204" pitchFamily="34" charset="0"/>
              </a:endParaRPr>
            </a:p>
          </p:txBody>
        </p:sp>
        <p:sp>
          <p:nvSpPr>
            <p:cNvPr id="77" name="Rectangle 76"/>
            <p:cNvSpPr/>
            <p:nvPr/>
          </p:nvSpPr>
          <p:spPr>
            <a:xfrm>
              <a:off x="2170433" y="2132619"/>
              <a:ext cx="1528624" cy="3385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CN" altLang="en-US" sz="1050" b="1" spc="450" dirty="0">
                  <a:solidFill>
                    <a:srgbClr val="000000"/>
                  </a:solidFill>
                  <a:latin typeface="Calibri" panose="020F0502020204030204" pitchFamily="34" charset="0"/>
                  <a:ea typeface="微软雅黑" panose="020B0503020204020204" charset="-122"/>
                  <a:cs typeface="Montserrat" panose="02000505000000020004" charset="0"/>
                  <a:sym typeface="Calibri" panose="020F0502020204030204" pitchFamily="34" charset="0"/>
                </a:rPr>
                <a:t>请输入标题</a:t>
              </a:r>
              <a:endParaRPr 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endParaRPr>
            </a:p>
          </p:txBody>
        </p:sp>
      </p:grpSp>
      <p:pic>
        <p:nvPicPr>
          <p:cNvPr id="4" name="图片占位符 3"/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85" b="3585"/>
          <a:stretch>
            <a:fillRect/>
          </a:stretch>
        </p:blipFill>
        <p:spPr/>
      </p:pic>
      <p:cxnSp>
        <p:nvCxnSpPr>
          <p:cNvPr id="40" name="直接连接符 39"/>
          <p:cNvCxnSpPr/>
          <p:nvPr/>
        </p:nvCxnSpPr>
        <p:spPr>
          <a:xfrm>
            <a:off x="4366703" y="1164719"/>
            <a:ext cx="410595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12"/>
          <p:cNvSpPr txBox="1"/>
          <p:nvPr/>
        </p:nvSpPr>
        <p:spPr>
          <a:xfrm>
            <a:off x="3447334" y="368777"/>
            <a:ext cx="2249334" cy="3432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zh-CN" altLang="en-US" sz="2000" spc="30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Arvo"/>
                <a:sym typeface="Calibri" panose="020F0502020204030204" pitchFamily="34" charset="0"/>
              </a:rPr>
              <a:t>请输入你的标题</a:t>
            </a:r>
            <a:endParaRPr lang="en-US" sz="2000" spc="30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Arvo"/>
              <a:sym typeface="Calibri" panose="020F0502020204030204" pitchFamily="34" charset="0"/>
            </a:endParaRPr>
          </a:p>
        </p:txBody>
      </p:sp>
      <p:sp>
        <p:nvSpPr>
          <p:cNvPr id="42" name="矩形 1"/>
          <p:cNvSpPr>
            <a:spLocks noChangeArrowheads="1"/>
          </p:cNvSpPr>
          <p:nvPr/>
        </p:nvSpPr>
        <p:spPr bwMode="auto">
          <a:xfrm>
            <a:off x="2771776" y="625559"/>
            <a:ext cx="360045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amet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consectetuer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adipiscing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elit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commodo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ligula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eget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dolor.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massa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zh-CN" altLang="en-US" sz="1200" dirty="0">
              <a:solidFill>
                <a:srgbClr val="7F7F7F">
                  <a:lumMod val="60000"/>
                  <a:lumOff val="4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ontent Placeholder 4"/>
          <p:cNvGraphicFramePr/>
          <p:nvPr/>
        </p:nvGraphicFramePr>
        <p:xfrm>
          <a:off x="897592" y="1361330"/>
          <a:ext cx="7701803" cy="32678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cxnSp>
        <p:nvCxnSpPr>
          <p:cNvPr id="7" name="直接连接符 6"/>
          <p:cNvCxnSpPr/>
          <p:nvPr/>
        </p:nvCxnSpPr>
        <p:spPr>
          <a:xfrm>
            <a:off x="4366703" y="1164719"/>
            <a:ext cx="410595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12"/>
          <p:cNvSpPr txBox="1"/>
          <p:nvPr/>
        </p:nvSpPr>
        <p:spPr>
          <a:xfrm>
            <a:off x="3447334" y="368777"/>
            <a:ext cx="2249334" cy="3432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zh-CN" altLang="en-US" sz="2000" spc="30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Arvo"/>
                <a:sym typeface="Calibri" panose="020F0502020204030204" pitchFamily="34" charset="0"/>
              </a:rPr>
              <a:t>请输入你的标题</a:t>
            </a:r>
            <a:endParaRPr lang="en-US" sz="2000" spc="30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Arvo"/>
              <a:sym typeface="Calibri" panose="020F0502020204030204" pitchFamily="34" charset="0"/>
            </a:endParaRPr>
          </a:p>
        </p:txBody>
      </p:sp>
      <p:sp>
        <p:nvSpPr>
          <p:cNvPr id="9" name="矩形 1"/>
          <p:cNvSpPr>
            <a:spLocks noChangeArrowheads="1"/>
          </p:cNvSpPr>
          <p:nvPr/>
        </p:nvSpPr>
        <p:spPr bwMode="auto">
          <a:xfrm>
            <a:off x="2771776" y="625559"/>
            <a:ext cx="360045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amet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consectetuer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adipiscing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elit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commodo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ligula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eget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dolor.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massa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zh-CN" altLang="en-US" sz="1200" dirty="0">
              <a:solidFill>
                <a:srgbClr val="7F7F7F">
                  <a:lumMod val="60000"/>
                  <a:lumOff val="4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7843" y="1377540"/>
            <a:ext cx="2179025" cy="3204455"/>
          </a:xfrm>
          <a:prstGeom prst="rect">
            <a:avLst/>
          </a:prstGeom>
        </p:spPr>
      </p:pic>
      <p:grpSp>
        <p:nvGrpSpPr>
          <p:cNvPr id="13" name="Group 332"/>
          <p:cNvGrpSpPr>
            <a:grpSpLocks noChangeAspect="1"/>
          </p:cNvGrpSpPr>
          <p:nvPr/>
        </p:nvGrpSpPr>
        <p:grpSpPr>
          <a:xfrm>
            <a:off x="4411505" y="1529861"/>
            <a:ext cx="405000" cy="405000"/>
            <a:chOff x="4643438" y="2786064"/>
            <a:chExt cx="288476" cy="288476"/>
          </a:xfrm>
        </p:grpSpPr>
        <p:sp>
          <p:nvSpPr>
            <p:cNvPr id="18" name="Oval 17"/>
            <p:cNvSpPr/>
            <p:nvPr/>
          </p:nvSpPr>
          <p:spPr>
            <a:xfrm>
              <a:off x="4643438" y="2786064"/>
              <a:ext cx="288476" cy="28847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sz="105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9" name="Freeform 26"/>
            <p:cNvSpPr/>
            <p:nvPr/>
          </p:nvSpPr>
          <p:spPr bwMode="auto">
            <a:xfrm>
              <a:off x="4735506" y="2871746"/>
              <a:ext cx="114518" cy="118766"/>
            </a:xfrm>
            <a:custGeom>
              <a:avLst/>
              <a:gdLst>
                <a:gd name="T0" fmla="*/ 103 w 274"/>
                <a:gd name="T1" fmla="*/ 284 h 284"/>
                <a:gd name="T2" fmla="*/ 80 w 274"/>
                <a:gd name="T3" fmla="*/ 273 h 284"/>
                <a:gd name="T4" fmla="*/ 9 w 274"/>
                <a:gd name="T5" fmla="*/ 178 h 284"/>
                <a:gd name="T6" fmla="*/ 14 w 274"/>
                <a:gd name="T7" fmla="*/ 139 h 284"/>
                <a:gd name="T8" fmla="*/ 53 w 274"/>
                <a:gd name="T9" fmla="*/ 145 h 284"/>
                <a:gd name="T10" fmla="*/ 100 w 274"/>
                <a:gd name="T11" fmla="*/ 207 h 284"/>
                <a:gd name="T12" fmla="*/ 219 w 274"/>
                <a:gd name="T13" fmla="*/ 17 h 284"/>
                <a:gd name="T14" fmla="*/ 257 w 274"/>
                <a:gd name="T15" fmla="*/ 8 h 284"/>
                <a:gd name="T16" fmla="*/ 266 w 274"/>
                <a:gd name="T17" fmla="*/ 47 h 284"/>
                <a:gd name="T18" fmla="*/ 126 w 274"/>
                <a:gd name="T19" fmla="*/ 271 h 284"/>
                <a:gd name="T20" fmla="*/ 104 w 274"/>
                <a:gd name="T21" fmla="*/ 284 h 284"/>
                <a:gd name="T22" fmla="*/ 103 w 274"/>
                <a:gd name="T23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4" h="284">
                  <a:moveTo>
                    <a:pt x="103" y="284"/>
                  </a:moveTo>
                  <a:cubicBezTo>
                    <a:pt x="94" y="284"/>
                    <a:pt x="86" y="280"/>
                    <a:pt x="80" y="273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0" y="166"/>
                    <a:pt x="2" y="149"/>
                    <a:pt x="14" y="139"/>
                  </a:cubicBezTo>
                  <a:cubicBezTo>
                    <a:pt x="27" y="130"/>
                    <a:pt x="44" y="133"/>
                    <a:pt x="53" y="145"/>
                  </a:cubicBezTo>
                  <a:cubicBezTo>
                    <a:pt x="100" y="207"/>
                    <a:pt x="100" y="207"/>
                    <a:pt x="100" y="20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27" y="4"/>
                    <a:pt x="244" y="0"/>
                    <a:pt x="257" y="8"/>
                  </a:cubicBezTo>
                  <a:cubicBezTo>
                    <a:pt x="270" y="16"/>
                    <a:pt x="274" y="33"/>
                    <a:pt x="266" y="47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1" y="279"/>
                    <a:pt x="113" y="283"/>
                    <a:pt x="104" y="284"/>
                  </a:cubicBezTo>
                  <a:cubicBezTo>
                    <a:pt x="104" y="284"/>
                    <a:pt x="103" y="284"/>
                    <a:pt x="103" y="28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 sz="105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5028773" y="1732362"/>
            <a:ext cx="2913303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defRPr/>
            </a:pPr>
            <a:r>
              <a:rPr lang="en-US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</a:t>
            </a:r>
            <a:r>
              <a:rPr lang="en-US" sz="90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Ipsum</a:t>
            </a: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is simply dummy text of the printing and typesetting industry. </a:t>
            </a:r>
            <a:r>
              <a:rPr lang="en-US" sz="90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</a:t>
            </a: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sz="90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Ipsum</a:t>
            </a: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has been the industry's standard dummy text ever since the </a:t>
            </a:r>
            <a:r>
              <a:rPr lang="en-US" sz="90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1500s</a:t>
            </a:r>
            <a:r>
              <a:rPr lang="en-US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endParaRPr lang="en-US" sz="900" dirty="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967365" y="1458206"/>
            <a:ext cx="2276456" cy="346222"/>
          </a:xfrm>
          <a:prstGeom prst="rect">
            <a:avLst/>
          </a:prstGeom>
          <a:noFill/>
        </p:spPr>
        <p:txBody>
          <a:bodyPr wrap="square" lIns="137132" tIns="68567" rIns="137132" bIns="68567" rtlCol="0">
            <a:spAutoFit/>
          </a:bodyPr>
          <a:lstStyle/>
          <a:p>
            <a:pPr>
              <a:defRPr/>
            </a:pPr>
            <a:r>
              <a:rPr lang="zh-CN" altLang="en-US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Lato Regular"/>
                <a:sym typeface="Calibri" panose="020F0502020204030204" pitchFamily="34" charset="0"/>
              </a:rPr>
              <a:t>请输入标题</a:t>
            </a:r>
            <a:endParaRPr lang="en-US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Lato Regular"/>
              <a:sym typeface="Calibri" panose="020F0502020204030204" pitchFamily="34" charset="0"/>
            </a:endParaRPr>
          </a:p>
        </p:txBody>
      </p:sp>
      <p:grpSp>
        <p:nvGrpSpPr>
          <p:cNvPr id="21" name="Group 332"/>
          <p:cNvGrpSpPr>
            <a:grpSpLocks noChangeAspect="1"/>
          </p:cNvGrpSpPr>
          <p:nvPr/>
        </p:nvGrpSpPr>
        <p:grpSpPr>
          <a:xfrm>
            <a:off x="4409130" y="2562589"/>
            <a:ext cx="405000" cy="405000"/>
            <a:chOff x="4643438" y="2786064"/>
            <a:chExt cx="288476" cy="288476"/>
          </a:xfrm>
        </p:grpSpPr>
        <p:sp>
          <p:nvSpPr>
            <p:cNvPr id="24" name="Oval 23"/>
            <p:cNvSpPr/>
            <p:nvPr/>
          </p:nvSpPr>
          <p:spPr>
            <a:xfrm>
              <a:off x="4643438" y="2786064"/>
              <a:ext cx="288476" cy="28847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sz="105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5" name="Freeform 26"/>
            <p:cNvSpPr/>
            <p:nvPr/>
          </p:nvSpPr>
          <p:spPr bwMode="auto">
            <a:xfrm>
              <a:off x="4735506" y="2871746"/>
              <a:ext cx="114518" cy="118766"/>
            </a:xfrm>
            <a:custGeom>
              <a:avLst/>
              <a:gdLst>
                <a:gd name="T0" fmla="*/ 103 w 274"/>
                <a:gd name="T1" fmla="*/ 284 h 284"/>
                <a:gd name="T2" fmla="*/ 80 w 274"/>
                <a:gd name="T3" fmla="*/ 273 h 284"/>
                <a:gd name="T4" fmla="*/ 9 w 274"/>
                <a:gd name="T5" fmla="*/ 178 h 284"/>
                <a:gd name="T6" fmla="*/ 14 w 274"/>
                <a:gd name="T7" fmla="*/ 139 h 284"/>
                <a:gd name="T8" fmla="*/ 53 w 274"/>
                <a:gd name="T9" fmla="*/ 145 h 284"/>
                <a:gd name="T10" fmla="*/ 100 w 274"/>
                <a:gd name="T11" fmla="*/ 207 h 284"/>
                <a:gd name="T12" fmla="*/ 219 w 274"/>
                <a:gd name="T13" fmla="*/ 17 h 284"/>
                <a:gd name="T14" fmla="*/ 257 w 274"/>
                <a:gd name="T15" fmla="*/ 8 h 284"/>
                <a:gd name="T16" fmla="*/ 266 w 274"/>
                <a:gd name="T17" fmla="*/ 47 h 284"/>
                <a:gd name="T18" fmla="*/ 126 w 274"/>
                <a:gd name="T19" fmla="*/ 271 h 284"/>
                <a:gd name="T20" fmla="*/ 104 w 274"/>
                <a:gd name="T21" fmla="*/ 284 h 284"/>
                <a:gd name="T22" fmla="*/ 103 w 274"/>
                <a:gd name="T23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4" h="284">
                  <a:moveTo>
                    <a:pt x="103" y="284"/>
                  </a:moveTo>
                  <a:cubicBezTo>
                    <a:pt x="94" y="284"/>
                    <a:pt x="86" y="280"/>
                    <a:pt x="80" y="273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0" y="166"/>
                    <a:pt x="2" y="149"/>
                    <a:pt x="14" y="139"/>
                  </a:cubicBezTo>
                  <a:cubicBezTo>
                    <a:pt x="27" y="130"/>
                    <a:pt x="44" y="133"/>
                    <a:pt x="53" y="145"/>
                  </a:cubicBezTo>
                  <a:cubicBezTo>
                    <a:pt x="100" y="207"/>
                    <a:pt x="100" y="207"/>
                    <a:pt x="100" y="20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27" y="4"/>
                    <a:pt x="244" y="0"/>
                    <a:pt x="257" y="8"/>
                  </a:cubicBezTo>
                  <a:cubicBezTo>
                    <a:pt x="270" y="16"/>
                    <a:pt x="274" y="33"/>
                    <a:pt x="266" y="47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1" y="279"/>
                    <a:pt x="113" y="283"/>
                    <a:pt x="104" y="284"/>
                  </a:cubicBezTo>
                  <a:cubicBezTo>
                    <a:pt x="104" y="284"/>
                    <a:pt x="103" y="284"/>
                    <a:pt x="103" y="28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 sz="105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sp>
        <p:nvSpPr>
          <p:cNvPr id="22" name="TextBox 21"/>
          <p:cNvSpPr txBox="1"/>
          <p:nvPr/>
        </p:nvSpPr>
        <p:spPr>
          <a:xfrm>
            <a:off x="5026398" y="2765089"/>
            <a:ext cx="2913303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defRPr/>
            </a:pPr>
            <a:r>
              <a:rPr lang="en-US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</a:t>
            </a:r>
            <a:r>
              <a:rPr lang="en-US" sz="90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Ipsum</a:t>
            </a: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is simply dummy text of the printing and typesetting industry. </a:t>
            </a:r>
            <a:r>
              <a:rPr lang="en-US" sz="90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</a:t>
            </a: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sz="90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Ipsum</a:t>
            </a: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has been the industry's standard dummy text ever since the </a:t>
            </a:r>
            <a:r>
              <a:rPr lang="en-US" sz="90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1500s</a:t>
            </a:r>
            <a:r>
              <a:rPr lang="en-US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endParaRPr lang="en-US" sz="900" dirty="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964990" y="2490934"/>
            <a:ext cx="2276456" cy="346222"/>
          </a:xfrm>
          <a:prstGeom prst="rect">
            <a:avLst/>
          </a:prstGeom>
          <a:noFill/>
        </p:spPr>
        <p:txBody>
          <a:bodyPr wrap="square" lIns="137132" tIns="68567" rIns="137132" bIns="68567" rtlCol="0">
            <a:spAutoFit/>
          </a:bodyPr>
          <a:lstStyle/>
          <a:p>
            <a:pPr>
              <a:defRPr/>
            </a:pPr>
            <a:r>
              <a:rPr lang="zh-CN" altLang="en-US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Lato Regular"/>
                <a:sym typeface="Calibri" panose="020F0502020204030204" pitchFamily="34" charset="0"/>
              </a:rPr>
              <a:t>请输入标题</a:t>
            </a:r>
            <a:endParaRPr lang="en-US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Lato Regular"/>
              <a:sym typeface="Calibri" panose="020F0502020204030204" pitchFamily="34" charset="0"/>
            </a:endParaRPr>
          </a:p>
        </p:txBody>
      </p:sp>
      <p:grpSp>
        <p:nvGrpSpPr>
          <p:cNvPr id="27" name="Group 332"/>
          <p:cNvGrpSpPr>
            <a:grpSpLocks noChangeAspect="1"/>
          </p:cNvGrpSpPr>
          <p:nvPr/>
        </p:nvGrpSpPr>
        <p:grpSpPr>
          <a:xfrm>
            <a:off x="4409130" y="3554899"/>
            <a:ext cx="405000" cy="405000"/>
            <a:chOff x="4643438" y="2786064"/>
            <a:chExt cx="288476" cy="288476"/>
          </a:xfrm>
        </p:grpSpPr>
        <p:sp>
          <p:nvSpPr>
            <p:cNvPr id="30" name="Oval 29"/>
            <p:cNvSpPr/>
            <p:nvPr/>
          </p:nvSpPr>
          <p:spPr>
            <a:xfrm>
              <a:off x="4643438" y="2786064"/>
              <a:ext cx="288476" cy="28847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US" sz="105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1" name="Freeform 26"/>
            <p:cNvSpPr/>
            <p:nvPr/>
          </p:nvSpPr>
          <p:spPr bwMode="auto">
            <a:xfrm>
              <a:off x="4735506" y="2871746"/>
              <a:ext cx="114518" cy="118766"/>
            </a:xfrm>
            <a:custGeom>
              <a:avLst/>
              <a:gdLst>
                <a:gd name="T0" fmla="*/ 103 w 274"/>
                <a:gd name="T1" fmla="*/ 284 h 284"/>
                <a:gd name="T2" fmla="*/ 80 w 274"/>
                <a:gd name="T3" fmla="*/ 273 h 284"/>
                <a:gd name="T4" fmla="*/ 9 w 274"/>
                <a:gd name="T5" fmla="*/ 178 h 284"/>
                <a:gd name="T6" fmla="*/ 14 w 274"/>
                <a:gd name="T7" fmla="*/ 139 h 284"/>
                <a:gd name="T8" fmla="*/ 53 w 274"/>
                <a:gd name="T9" fmla="*/ 145 h 284"/>
                <a:gd name="T10" fmla="*/ 100 w 274"/>
                <a:gd name="T11" fmla="*/ 207 h 284"/>
                <a:gd name="T12" fmla="*/ 219 w 274"/>
                <a:gd name="T13" fmla="*/ 17 h 284"/>
                <a:gd name="T14" fmla="*/ 257 w 274"/>
                <a:gd name="T15" fmla="*/ 8 h 284"/>
                <a:gd name="T16" fmla="*/ 266 w 274"/>
                <a:gd name="T17" fmla="*/ 47 h 284"/>
                <a:gd name="T18" fmla="*/ 126 w 274"/>
                <a:gd name="T19" fmla="*/ 271 h 284"/>
                <a:gd name="T20" fmla="*/ 104 w 274"/>
                <a:gd name="T21" fmla="*/ 284 h 284"/>
                <a:gd name="T22" fmla="*/ 103 w 274"/>
                <a:gd name="T23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4" h="284">
                  <a:moveTo>
                    <a:pt x="103" y="284"/>
                  </a:moveTo>
                  <a:cubicBezTo>
                    <a:pt x="94" y="284"/>
                    <a:pt x="86" y="280"/>
                    <a:pt x="80" y="273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0" y="166"/>
                    <a:pt x="2" y="149"/>
                    <a:pt x="14" y="139"/>
                  </a:cubicBezTo>
                  <a:cubicBezTo>
                    <a:pt x="27" y="130"/>
                    <a:pt x="44" y="133"/>
                    <a:pt x="53" y="145"/>
                  </a:cubicBezTo>
                  <a:cubicBezTo>
                    <a:pt x="100" y="207"/>
                    <a:pt x="100" y="207"/>
                    <a:pt x="100" y="20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27" y="4"/>
                    <a:pt x="244" y="0"/>
                    <a:pt x="257" y="8"/>
                  </a:cubicBezTo>
                  <a:cubicBezTo>
                    <a:pt x="270" y="16"/>
                    <a:pt x="274" y="33"/>
                    <a:pt x="266" y="47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1" y="279"/>
                    <a:pt x="113" y="283"/>
                    <a:pt x="104" y="284"/>
                  </a:cubicBezTo>
                  <a:cubicBezTo>
                    <a:pt x="104" y="284"/>
                    <a:pt x="103" y="284"/>
                    <a:pt x="103" y="28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 sz="105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5026398" y="3757399"/>
            <a:ext cx="2913303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defRPr/>
            </a:pPr>
            <a:r>
              <a:rPr lang="en-US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</a:t>
            </a:r>
            <a:r>
              <a:rPr lang="en-US" sz="90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Ipsum</a:t>
            </a: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is simply dummy text of the printing and typesetting industry. </a:t>
            </a:r>
            <a:r>
              <a:rPr lang="en-US" sz="90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</a:t>
            </a: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sz="90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Ipsum</a:t>
            </a: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has been the industry's standard dummy text ever since the </a:t>
            </a:r>
            <a:r>
              <a:rPr lang="en-US" sz="90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1500s</a:t>
            </a:r>
            <a:r>
              <a:rPr lang="en-US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endParaRPr lang="en-US" sz="900" dirty="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964990" y="3483244"/>
            <a:ext cx="2276456" cy="346222"/>
          </a:xfrm>
          <a:prstGeom prst="rect">
            <a:avLst/>
          </a:prstGeom>
          <a:noFill/>
        </p:spPr>
        <p:txBody>
          <a:bodyPr wrap="square" lIns="137132" tIns="68567" rIns="137132" bIns="68567" rtlCol="0">
            <a:spAutoFit/>
          </a:bodyPr>
          <a:lstStyle/>
          <a:p>
            <a:pPr>
              <a:defRPr/>
            </a:pPr>
            <a:r>
              <a:rPr lang="zh-CN" altLang="en-US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Lato Regular"/>
                <a:sym typeface="Calibri" panose="020F0502020204030204" pitchFamily="34" charset="0"/>
              </a:rPr>
              <a:t>请输入标题</a:t>
            </a:r>
            <a:endParaRPr lang="en-US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Lato Regular"/>
              <a:sym typeface="Calibri" panose="020F0502020204030204" pitchFamily="34" charset="0"/>
            </a:endParaRPr>
          </a:p>
        </p:txBody>
      </p:sp>
      <p:pic>
        <p:nvPicPr>
          <p:cNvPr id="4" name="图片占位符 3"/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324" r="25324"/>
          <a:stretch>
            <a:fillRect/>
          </a:stretch>
        </p:blipFill>
        <p:spPr/>
      </p:pic>
      <p:cxnSp>
        <p:nvCxnSpPr>
          <p:cNvPr id="35" name="直接连接符 34"/>
          <p:cNvCxnSpPr/>
          <p:nvPr/>
        </p:nvCxnSpPr>
        <p:spPr>
          <a:xfrm>
            <a:off x="4366703" y="1164719"/>
            <a:ext cx="410595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12"/>
          <p:cNvSpPr txBox="1"/>
          <p:nvPr/>
        </p:nvSpPr>
        <p:spPr>
          <a:xfrm>
            <a:off x="3447334" y="368777"/>
            <a:ext cx="2249334" cy="3432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zh-CN" altLang="en-US" sz="2000" spc="30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Arvo"/>
                <a:sym typeface="Calibri" panose="020F0502020204030204" pitchFamily="34" charset="0"/>
              </a:rPr>
              <a:t>请输入你的标题</a:t>
            </a:r>
            <a:endParaRPr lang="en-US" sz="2000" spc="30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Arvo"/>
              <a:sym typeface="Calibri" panose="020F0502020204030204" pitchFamily="34" charset="0"/>
            </a:endParaRPr>
          </a:p>
        </p:txBody>
      </p:sp>
      <p:sp>
        <p:nvSpPr>
          <p:cNvPr id="37" name="矩形 1"/>
          <p:cNvSpPr>
            <a:spLocks noChangeArrowheads="1"/>
          </p:cNvSpPr>
          <p:nvPr/>
        </p:nvSpPr>
        <p:spPr bwMode="auto">
          <a:xfrm>
            <a:off x="2771776" y="625559"/>
            <a:ext cx="360045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amet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consectetuer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adipiscing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elit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commodo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ligula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eget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dolor.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massa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zh-CN" altLang="en-US" sz="1200" dirty="0">
              <a:solidFill>
                <a:srgbClr val="7F7F7F">
                  <a:lumMod val="60000"/>
                  <a:lumOff val="4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/>
          <p:nvPr/>
        </p:nvSpPr>
        <p:spPr bwMode="auto">
          <a:xfrm rot="415178">
            <a:off x="1060357" y="1450704"/>
            <a:ext cx="1292264" cy="1284739"/>
          </a:xfrm>
          <a:custGeom>
            <a:avLst/>
            <a:gdLst>
              <a:gd name="T0" fmla="*/ 135 w 145"/>
              <a:gd name="T1" fmla="*/ 77 h 144"/>
              <a:gd name="T2" fmla="*/ 143 w 145"/>
              <a:gd name="T3" fmla="*/ 65 h 144"/>
              <a:gd name="T4" fmla="*/ 143 w 145"/>
              <a:gd name="T5" fmla="*/ 53 h 144"/>
              <a:gd name="T6" fmla="*/ 141 w 145"/>
              <a:gd name="T7" fmla="*/ 51 h 144"/>
              <a:gd name="T8" fmla="*/ 129 w 145"/>
              <a:gd name="T9" fmla="*/ 45 h 144"/>
              <a:gd name="T10" fmla="*/ 135 w 145"/>
              <a:gd name="T11" fmla="*/ 39 h 144"/>
              <a:gd name="T12" fmla="*/ 130 w 145"/>
              <a:gd name="T13" fmla="*/ 28 h 144"/>
              <a:gd name="T14" fmla="*/ 127 w 145"/>
              <a:gd name="T15" fmla="*/ 27 h 144"/>
              <a:gd name="T16" fmla="*/ 113 w 145"/>
              <a:gd name="T17" fmla="*/ 25 h 144"/>
              <a:gd name="T18" fmla="*/ 117 w 145"/>
              <a:gd name="T19" fmla="*/ 15 h 144"/>
              <a:gd name="T20" fmla="*/ 108 w 145"/>
              <a:gd name="T21" fmla="*/ 9 h 144"/>
              <a:gd name="T22" fmla="*/ 101 w 145"/>
              <a:gd name="T23" fmla="*/ 17 h 144"/>
              <a:gd name="T24" fmla="*/ 92 w 145"/>
              <a:gd name="T25" fmla="*/ 13 h 144"/>
              <a:gd name="T26" fmla="*/ 92 w 145"/>
              <a:gd name="T27" fmla="*/ 2 h 144"/>
              <a:gd name="T28" fmla="*/ 82 w 145"/>
              <a:gd name="T29" fmla="*/ 0 h 144"/>
              <a:gd name="T30" fmla="*/ 78 w 145"/>
              <a:gd name="T31" fmla="*/ 10 h 144"/>
              <a:gd name="T32" fmla="*/ 72 w 145"/>
              <a:gd name="T33" fmla="*/ 10 h 144"/>
              <a:gd name="T34" fmla="*/ 66 w 145"/>
              <a:gd name="T35" fmla="*/ 2 h 144"/>
              <a:gd name="T36" fmla="*/ 63 w 145"/>
              <a:gd name="T37" fmla="*/ 0 h 144"/>
              <a:gd name="T38" fmla="*/ 52 w 145"/>
              <a:gd name="T39" fmla="*/ 4 h 144"/>
              <a:gd name="T40" fmla="*/ 45 w 145"/>
              <a:gd name="T41" fmla="*/ 17 h 144"/>
              <a:gd name="T42" fmla="*/ 38 w 145"/>
              <a:gd name="T43" fmla="*/ 9 h 144"/>
              <a:gd name="T44" fmla="*/ 28 w 145"/>
              <a:gd name="T45" fmla="*/ 14 h 144"/>
              <a:gd name="T46" fmla="*/ 32 w 145"/>
              <a:gd name="T47" fmla="*/ 25 h 144"/>
              <a:gd name="T48" fmla="*/ 18 w 145"/>
              <a:gd name="T49" fmla="*/ 27 h 144"/>
              <a:gd name="T50" fmla="*/ 15 w 145"/>
              <a:gd name="T51" fmla="*/ 28 h 144"/>
              <a:gd name="T52" fmla="*/ 10 w 145"/>
              <a:gd name="T53" fmla="*/ 39 h 144"/>
              <a:gd name="T54" fmla="*/ 14 w 145"/>
              <a:gd name="T55" fmla="*/ 52 h 144"/>
              <a:gd name="T56" fmla="*/ 5 w 145"/>
              <a:gd name="T57" fmla="*/ 51 h 144"/>
              <a:gd name="T58" fmla="*/ 2 w 145"/>
              <a:gd name="T59" fmla="*/ 53 h 144"/>
              <a:gd name="T60" fmla="*/ 2 w 145"/>
              <a:gd name="T61" fmla="*/ 65 h 144"/>
              <a:gd name="T62" fmla="*/ 11 w 145"/>
              <a:gd name="T63" fmla="*/ 77 h 144"/>
              <a:gd name="T64" fmla="*/ 0 w 145"/>
              <a:gd name="T65" fmla="*/ 82 h 144"/>
              <a:gd name="T66" fmla="*/ 5 w 145"/>
              <a:gd name="T67" fmla="*/ 93 h 144"/>
              <a:gd name="T68" fmla="*/ 14 w 145"/>
              <a:gd name="T69" fmla="*/ 91 h 144"/>
              <a:gd name="T70" fmla="*/ 17 w 145"/>
              <a:gd name="T71" fmla="*/ 100 h 144"/>
              <a:gd name="T72" fmla="*/ 10 w 145"/>
              <a:gd name="T73" fmla="*/ 108 h 144"/>
              <a:gd name="T74" fmla="*/ 17 w 145"/>
              <a:gd name="T75" fmla="*/ 117 h 144"/>
              <a:gd name="T76" fmla="*/ 26 w 145"/>
              <a:gd name="T77" fmla="*/ 112 h 144"/>
              <a:gd name="T78" fmla="*/ 28 w 145"/>
              <a:gd name="T79" fmla="*/ 127 h 144"/>
              <a:gd name="T80" fmla="*/ 37 w 145"/>
              <a:gd name="T81" fmla="*/ 135 h 144"/>
              <a:gd name="T82" fmla="*/ 40 w 145"/>
              <a:gd name="T83" fmla="*/ 134 h 144"/>
              <a:gd name="T84" fmla="*/ 53 w 145"/>
              <a:gd name="T85" fmla="*/ 131 h 144"/>
              <a:gd name="T86" fmla="*/ 52 w 145"/>
              <a:gd name="T87" fmla="*/ 140 h 144"/>
              <a:gd name="T88" fmla="*/ 63 w 145"/>
              <a:gd name="T89" fmla="*/ 144 h 144"/>
              <a:gd name="T90" fmla="*/ 66 w 145"/>
              <a:gd name="T91" fmla="*/ 142 h 144"/>
              <a:gd name="T92" fmla="*/ 73 w 145"/>
              <a:gd name="T93" fmla="*/ 134 h 144"/>
              <a:gd name="T94" fmla="*/ 80 w 145"/>
              <a:gd name="T95" fmla="*/ 142 h 144"/>
              <a:gd name="T96" fmla="*/ 82 w 145"/>
              <a:gd name="T97" fmla="*/ 144 h 144"/>
              <a:gd name="T98" fmla="*/ 93 w 145"/>
              <a:gd name="T99" fmla="*/ 140 h 144"/>
              <a:gd name="T100" fmla="*/ 101 w 145"/>
              <a:gd name="T101" fmla="*/ 127 h 144"/>
              <a:gd name="T102" fmla="*/ 108 w 145"/>
              <a:gd name="T103" fmla="*/ 136 h 144"/>
              <a:gd name="T104" fmla="*/ 117 w 145"/>
              <a:gd name="T105" fmla="*/ 130 h 144"/>
              <a:gd name="T106" fmla="*/ 113 w 145"/>
              <a:gd name="T107" fmla="*/ 119 h 144"/>
              <a:gd name="T108" fmla="*/ 128 w 145"/>
              <a:gd name="T109" fmla="*/ 117 h 144"/>
              <a:gd name="T110" fmla="*/ 131 w 145"/>
              <a:gd name="T111" fmla="*/ 117 h 144"/>
              <a:gd name="T112" fmla="*/ 135 w 145"/>
              <a:gd name="T113" fmla="*/ 106 h 144"/>
              <a:gd name="T114" fmla="*/ 132 w 145"/>
              <a:gd name="T115" fmla="*/ 92 h 144"/>
              <a:gd name="T116" fmla="*/ 141 w 145"/>
              <a:gd name="T117" fmla="*/ 93 h 144"/>
              <a:gd name="T118" fmla="*/ 143 w 145"/>
              <a:gd name="T119" fmla="*/ 91 h 144"/>
              <a:gd name="T120" fmla="*/ 143 w 145"/>
              <a:gd name="T121" fmla="*/ 7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5" h="144">
                <a:moveTo>
                  <a:pt x="143" y="79"/>
                </a:moveTo>
                <a:cubicBezTo>
                  <a:pt x="135" y="77"/>
                  <a:pt x="135" y="77"/>
                  <a:pt x="135" y="77"/>
                </a:cubicBezTo>
                <a:cubicBezTo>
                  <a:pt x="135" y="74"/>
                  <a:pt x="135" y="70"/>
                  <a:pt x="135" y="67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4" y="65"/>
                  <a:pt x="145" y="64"/>
                  <a:pt x="145" y="63"/>
                </a:cubicBezTo>
                <a:cubicBezTo>
                  <a:pt x="145" y="59"/>
                  <a:pt x="144" y="56"/>
                  <a:pt x="143" y="53"/>
                </a:cubicBezTo>
                <a:cubicBezTo>
                  <a:pt x="143" y="52"/>
                  <a:pt x="142" y="51"/>
                  <a:pt x="141" y="51"/>
                </a:cubicBezTo>
                <a:cubicBezTo>
                  <a:pt x="141" y="51"/>
                  <a:pt x="141" y="51"/>
                  <a:pt x="141" y="51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31" y="50"/>
                  <a:pt x="130" y="48"/>
                  <a:pt x="129" y="45"/>
                </a:cubicBezTo>
                <a:cubicBezTo>
                  <a:pt x="128" y="45"/>
                  <a:pt x="128" y="44"/>
                  <a:pt x="128" y="44"/>
                </a:cubicBezTo>
                <a:cubicBezTo>
                  <a:pt x="135" y="39"/>
                  <a:pt x="135" y="39"/>
                  <a:pt x="135" y="39"/>
                </a:cubicBezTo>
                <a:cubicBezTo>
                  <a:pt x="136" y="38"/>
                  <a:pt x="136" y="37"/>
                  <a:pt x="136" y="36"/>
                </a:cubicBezTo>
                <a:cubicBezTo>
                  <a:pt x="134" y="33"/>
                  <a:pt x="132" y="30"/>
                  <a:pt x="130" y="28"/>
                </a:cubicBezTo>
                <a:cubicBezTo>
                  <a:pt x="130" y="27"/>
                  <a:pt x="129" y="27"/>
                  <a:pt x="129" y="27"/>
                </a:cubicBezTo>
                <a:cubicBezTo>
                  <a:pt x="128" y="27"/>
                  <a:pt x="128" y="27"/>
                  <a:pt x="127" y="27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18" y="29"/>
                  <a:pt x="115" y="27"/>
                  <a:pt x="113" y="25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7"/>
                  <a:pt x="118" y="15"/>
                  <a:pt x="117" y="15"/>
                </a:cubicBezTo>
                <a:cubicBezTo>
                  <a:pt x="114" y="13"/>
                  <a:pt x="112" y="11"/>
                  <a:pt x="109" y="9"/>
                </a:cubicBezTo>
                <a:cubicBezTo>
                  <a:pt x="109" y="9"/>
                  <a:pt x="108" y="9"/>
                  <a:pt x="108" y="9"/>
                </a:cubicBezTo>
                <a:cubicBezTo>
                  <a:pt x="107" y="9"/>
                  <a:pt x="106" y="9"/>
                  <a:pt x="106" y="10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98" y="16"/>
                  <a:pt x="96" y="15"/>
                  <a:pt x="93" y="14"/>
                </a:cubicBezTo>
                <a:cubicBezTo>
                  <a:pt x="92" y="14"/>
                  <a:pt x="92" y="13"/>
                  <a:pt x="92" y="13"/>
                </a:cubicBezTo>
                <a:cubicBezTo>
                  <a:pt x="93" y="5"/>
                  <a:pt x="93" y="5"/>
                  <a:pt x="93" y="5"/>
                </a:cubicBezTo>
                <a:cubicBezTo>
                  <a:pt x="94" y="4"/>
                  <a:pt x="93" y="2"/>
                  <a:pt x="92" y="2"/>
                </a:cubicBezTo>
                <a:cubicBezTo>
                  <a:pt x="88" y="1"/>
                  <a:pt x="85" y="1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1" y="0"/>
                  <a:pt x="80" y="1"/>
                  <a:pt x="80" y="2"/>
                </a:cubicBezTo>
                <a:cubicBezTo>
                  <a:pt x="78" y="10"/>
                  <a:pt x="78" y="10"/>
                  <a:pt x="78" y="10"/>
                </a:cubicBezTo>
                <a:cubicBezTo>
                  <a:pt x="76" y="10"/>
                  <a:pt x="74" y="10"/>
                  <a:pt x="72" y="10"/>
                </a:cubicBezTo>
                <a:cubicBezTo>
                  <a:pt x="72" y="10"/>
                  <a:pt x="72" y="10"/>
                  <a:pt x="72" y="10"/>
                </a:cubicBezTo>
                <a:cubicBezTo>
                  <a:pt x="71" y="10"/>
                  <a:pt x="69" y="10"/>
                  <a:pt x="68" y="10"/>
                </a:cubicBezTo>
                <a:cubicBezTo>
                  <a:pt x="66" y="2"/>
                  <a:pt x="66" y="2"/>
                  <a:pt x="66" y="2"/>
                </a:cubicBezTo>
                <a:cubicBezTo>
                  <a:pt x="66" y="1"/>
                  <a:pt x="65" y="0"/>
                  <a:pt x="64" y="0"/>
                </a:cubicBezTo>
                <a:cubicBezTo>
                  <a:pt x="64" y="0"/>
                  <a:pt x="64" y="0"/>
                  <a:pt x="63" y="0"/>
                </a:cubicBezTo>
                <a:cubicBezTo>
                  <a:pt x="60" y="0"/>
                  <a:pt x="57" y="1"/>
                  <a:pt x="54" y="2"/>
                </a:cubicBezTo>
                <a:cubicBezTo>
                  <a:pt x="53" y="2"/>
                  <a:pt x="52" y="3"/>
                  <a:pt x="52" y="4"/>
                </a:cubicBezTo>
                <a:cubicBezTo>
                  <a:pt x="54" y="13"/>
                  <a:pt x="54" y="13"/>
                  <a:pt x="54" y="13"/>
                </a:cubicBezTo>
                <a:cubicBezTo>
                  <a:pt x="50" y="14"/>
                  <a:pt x="47" y="15"/>
                  <a:pt x="45" y="17"/>
                </a:cubicBezTo>
                <a:cubicBezTo>
                  <a:pt x="39" y="10"/>
                  <a:pt x="39" y="10"/>
                  <a:pt x="39" y="10"/>
                </a:cubicBezTo>
                <a:cubicBezTo>
                  <a:pt x="39" y="9"/>
                  <a:pt x="38" y="9"/>
                  <a:pt x="38" y="9"/>
                </a:cubicBezTo>
                <a:cubicBezTo>
                  <a:pt x="37" y="9"/>
                  <a:pt x="37" y="9"/>
                  <a:pt x="36" y="9"/>
                </a:cubicBezTo>
                <a:cubicBezTo>
                  <a:pt x="34" y="11"/>
                  <a:pt x="31" y="12"/>
                  <a:pt x="28" y="14"/>
                </a:cubicBezTo>
                <a:cubicBezTo>
                  <a:pt x="27" y="15"/>
                  <a:pt x="27" y="16"/>
                  <a:pt x="28" y="17"/>
                </a:cubicBezTo>
                <a:cubicBezTo>
                  <a:pt x="32" y="25"/>
                  <a:pt x="32" y="25"/>
                  <a:pt x="32" y="25"/>
                </a:cubicBezTo>
                <a:cubicBezTo>
                  <a:pt x="30" y="27"/>
                  <a:pt x="28" y="29"/>
                  <a:pt x="25" y="32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7" y="27"/>
                  <a:pt x="17" y="27"/>
                </a:cubicBezTo>
                <a:cubicBezTo>
                  <a:pt x="16" y="27"/>
                  <a:pt x="15" y="27"/>
                  <a:pt x="15" y="28"/>
                </a:cubicBezTo>
                <a:cubicBezTo>
                  <a:pt x="13" y="30"/>
                  <a:pt x="11" y="33"/>
                  <a:pt x="9" y="36"/>
                </a:cubicBezTo>
                <a:cubicBezTo>
                  <a:pt x="9" y="37"/>
                  <a:pt x="9" y="38"/>
                  <a:pt x="10" y="39"/>
                </a:cubicBezTo>
                <a:cubicBezTo>
                  <a:pt x="17" y="44"/>
                  <a:pt x="17" y="44"/>
                  <a:pt x="17" y="44"/>
                </a:cubicBezTo>
                <a:cubicBezTo>
                  <a:pt x="16" y="46"/>
                  <a:pt x="15" y="49"/>
                  <a:pt x="14" y="52"/>
                </a:cubicBezTo>
                <a:cubicBezTo>
                  <a:pt x="14" y="52"/>
                  <a:pt x="14" y="53"/>
                  <a:pt x="14" y="53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5" y="51"/>
                  <a:pt x="4" y="51"/>
                </a:cubicBezTo>
                <a:cubicBezTo>
                  <a:pt x="3" y="51"/>
                  <a:pt x="3" y="52"/>
                  <a:pt x="2" y="53"/>
                </a:cubicBezTo>
                <a:cubicBezTo>
                  <a:pt x="1" y="56"/>
                  <a:pt x="1" y="60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11" y="67"/>
                  <a:pt x="11" y="67"/>
                  <a:pt x="11" y="67"/>
                </a:cubicBezTo>
                <a:cubicBezTo>
                  <a:pt x="10" y="70"/>
                  <a:pt x="10" y="74"/>
                  <a:pt x="11" y="77"/>
                </a:cubicBezTo>
                <a:cubicBezTo>
                  <a:pt x="2" y="79"/>
                  <a:pt x="2" y="79"/>
                  <a:pt x="2" y="79"/>
                </a:cubicBezTo>
                <a:cubicBezTo>
                  <a:pt x="1" y="79"/>
                  <a:pt x="0" y="80"/>
                  <a:pt x="0" y="82"/>
                </a:cubicBezTo>
                <a:cubicBezTo>
                  <a:pt x="1" y="85"/>
                  <a:pt x="2" y="88"/>
                  <a:pt x="2" y="91"/>
                </a:cubicBezTo>
                <a:cubicBezTo>
                  <a:pt x="3" y="92"/>
                  <a:pt x="4" y="93"/>
                  <a:pt x="5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14" y="91"/>
                  <a:pt x="14" y="91"/>
                  <a:pt x="14" y="91"/>
                </a:cubicBezTo>
                <a:cubicBezTo>
                  <a:pt x="15" y="94"/>
                  <a:pt x="16" y="97"/>
                  <a:pt x="17" y="99"/>
                </a:cubicBezTo>
                <a:cubicBezTo>
                  <a:pt x="17" y="100"/>
                  <a:pt x="17" y="100"/>
                  <a:pt x="17" y="100"/>
                </a:cubicBezTo>
                <a:cubicBezTo>
                  <a:pt x="10" y="105"/>
                  <a:pt x="10" y="105"/>
                  <a:pt x="10" y="105"/>
                </a:cubicBezTo>
                <a:cubicBezTo>
                  <a:pt x="9" y="106"/>
                  <a:pt x="9" y="107"/>
                  <a:pt x="10" y="108"/>
                </a:cubicBezTo>
                <a:cubicBezTo>
                  <a:pt x="11" y="111"/>
                  <a:pt x="13" y="114"/>
                  <a:pt x="15" y="117"/>
                </a:cubicBezTo>
                <a:cubicBezTo>
                  <a:pt x="16" y="117"/>
                  <a:pt x="16" y="117"/>
                  <a:pt x="17" y="117"/>
                </a:cubicBezTo>
                <a:cubicBezTo>
                  <a:pt x="17" y="117"/>
                  <a:pt x="18" y="117"/>
                  <a:pt x="18" y="117"/>
                </a:cubicBezTo>
                <a:cubicBezTo>
                  <a:pt x="26" y="112"/>
                  <a:pt x="26" y="112"/>
                  <a:pt x="26" y="112"/>
                </a:cubicBezTo>
                <a:cubicBezTo>
                  <a:pt x="28" y="115"/>
                  <a:pt x="30" y="117"/>
                  <a:pt x="33" y="119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27" y="128"/>
                  <a:pt x="27" y="129"/>
                  <a:pt x="28" y="130"/>
                </a:cubicBezTo>
                <a:cubicBezTo>
                  <a:pt x="31" y="132"/>
                  <a:pt x="34" y="133"/>
                  <a:pt x="37" y="135"/>
                </a:cubicBezTo>
                <a:cubicBezTo>
                  <a:pt x="37" y="135"/>
                  <a:pt x="37" y="135"/>
                  <a:pt x="38" y="135"/>
                </a:cubicBezTo>
                <a:cubicBezTo>
                  <a:pt x="38" y="135"/>
                  <a:pt x="39" y="135"/>
                  <a:pt x="40" y="134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47" y="129"/>
                  <a:pt x="50" y="130"/>
                  <a:pt x="53" y="131"/>
                </a:cubicBezTo>
                <a:cubicBezTo>
                  <a:pt x="53" y="131"/>
                  <a:pt x="53" y="131"/>
                  <a:pt x="54" y="131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2" y="141"/>
                  <a:pt x="53" y="142"/>
                  <a:pt x="54" y="142"/>
                </a:cubicBezTo>
                <a:cubicBezTo>
                  <a:pt x="57" y="143"/>
                  <a:pt x="60" y="144"/>
                  <a:pt x="63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6" y="143"/>
                  <a:pt x="66" y="142"/>
                </a:cubicBezTo>
                <a:cubicBezTo>
                  <a:pt x="68" y="134"/>
                  <a:pt x="68" y="134"/>
                  <a:pt x="68" y="134"/>
                </a:cubicBezTo>
                <a:cubicBezTo>
                  <a:pt x="70" y="134"/>
                  <a:pt x="71" y="134"/>
                  <a:pt x="73" y="134"/>
                </a:cubicBezTo>
                <a:cubicBezTo>
                  <a:pt x="75" y="134"/>
                  <a:pt x="76" y="134"/>
                  <a:pt x="78" y="134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3"/>
                  <a:pt x="81" y="144"/>
                  <a:pt x="82" y="144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85" y="144"/>
                  <a:pt x="89" y="143"/>
                  <a:pt x="92" y="142"/>
                </a:cubicBezTo>
                <a:cubicBezTo>
                  <a:pt x="93" y="142"/>
                  <a:pt x="94" y="141"/>
                  <a:pt x="93" y="140"/>
                </a:cubicBezTo>
                <a:cubicBezTo>
                  <a:pt x="92" y="131"/>
                  <a:pt x="92" y="131"/>
                  <a:pt x="92" y="131"/>
                </a:cubicBezTo>
                <a:cubicBezTo>
                  <a:pt x="95" y="130"/>
                  <a:pt x="98" y="129"/>
                  <a:pt x="101" y="127"/>
                </a:cubicBezTo>
                <a:cubicBezTo>
                  <a:pt x="106" y="135"/>
                  <a:pt x="106" y="135"/>
                  <a:pt x="106" y="135"/>
                </a:cubicBezTo>
                <a:cubicBezTo>
                  <a:pt x="106" y="135"/>
                  <a:pt x="107" y="136"/>
                  <a:pt x="108" y="136"/>
                </a:cubicBezTo>
                <a:cubicBezTo>
                  <a:pt x="108" y="136"/>
                  <a:pt x="109" y="135"/>
                  <a:pt x="109" y="135"/>
                </a:cubicBezTo>
                <a:cubicBezTo>
                  <a:pt x="112" y="134"/>
                  <a:pt x="115" y="132"/>
                  <a:pt x="117" y="130"/>
                </a:cubicBezTo>
                <a:cubicBezTo>
                  <a:pt x="118" y="129"/>
                  <a:pt x="118" y="128"/>
                  <a:pt x="118" y="127"/>
                </a:cubicBezTo>
                <a:cubicBezTo>
                  <a:pt x="113" y="119"/>
                  <a:pt x="113" y="119"/>
                  <a:pt x="113" y="119"/>
                </a:cubicBezTo>
                <a:cubicBezTo>
                  <a:pt x="116" y="117"/>
                  <a:pt x="118" y="115"/>
                  <a:pt x="120" y="112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8"/>
                  <a:pt x="129" y="118"/>
                </a:cubicBezTo>
                <a:cubicBezTo>
                  <a:pt x="129" y="118"/>
                  <a:pt x="130" y="117"/>
                  <a:pt x="131" y="117"/>
                </a:cubicBezTo>
                <a:cubicBezTo>
                  <a:pt x="133" y="114"/>
                  <a:pt x="134" y="111"/>
                  <a:pt x="136" y="109"/>
                </a:cubicBezTo>
                <a:cubicBezTo>
                  <a:pt x="137" y="108"/>
                  <a:pt x="136" y="106"/>
                  <a:pt x="135" y="106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29" y="98"/>
                  <a:pt x="131" y="95"/>
                  <a:pt x="132" y="92"/>
                </a:cubicBezTo>
                <a:cubicBezTo>
                  <a:pt x="132" y="92"/>
                  <a:pt x="132" y="92"/>
                  <a:pt x="132" y="91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42" y="93"/>
                  <a:pt x="143" y="92"/>
                  <a:pt x="143" y="91"/>
                </a:cubicBezTo>
                <a:cubicBezTo>
                  <a:pt x="144" y="88"/>
                  <a:pt x="145" y="85"/>
                  <a:pt x="145" y="82"/>
                </a:cubicBezTo>
                <a:cubicBezTo>
                  <a:pt x="145" y="80"/>
                  <a:pt x="145" y="79"/>
                  <a:pt x="143" y="79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19050" cap="rnd">
            <a:solidFill>
              <a:schemeClr val="accent1">
                <a:lumMod val="40000"/>
                <a:lumOff val="60000"/>
              </a:schemeClr>
            </a:solidFill>
            <a:round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US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5" name="Freeform 4"/>
          <p:cNvSpPr>
            <a:spLocks noChangeAspect="1"/>
          </p:cNvSpPr>
          <p:nvPr/>
        </p:nvSpPr>
        <p:spPr bwMode="auto">
          <a:xfrm>
            <a:off x="639829" y="2716965"/>
            <a:ext cx="1755221" cy="1740164"/>
          </a:xfrm>
          <a:custGeom>
            <a:avLst/>
            <a:gdLst>
              <a:gd name="T0" fmla="*/ 190 w 197"/>
              <a:gd name="T1" fmla="*/ 97 h 195"/>
              <a:gd name="T2" fmla="*/ 197 w 197"/>
              <a:gd name="T3" fmla="*/ 86 h 195"/>
              <a:gd name="T4" fmla="*/ 193 w 197"/>
              <a:gd name="T5" fmla="*/ 76 h 195"/>
              <a:gd name="T6" fmla="*/ 188 w 197"/>
              <a:gd name="T7" fmla="*/ 59 h 195"/>
              <a:gd name="T8" fmla="*/ 183 w 197"/>
              <a:gd name="T9" fmla="*/ 48 h 195"/>
              <a:gd name="T10" fmla="*/ 167 w 197"/>
              <a:gd name="T11" fmla="*/ 38 h 195"/>
              <a:gd name="T12" fmla="*/ 166 w 197"/>
              <a:gd name="T13" fmla="*/ 25 h 195"/>
              <a:gd name="T14" fmla="*/ 158 w 197"/>
              <a:gd name="T15" fmla="*/ 29 h 195"/>
              <a:gd name="T16" fmla="*/ 147 w 197"/>
              <a:gd name="T17" fmla="*/ 12 h 195"/>
              <a:gd name="T18" fmla="*/ 137 w 197"/>
              <a:gd name="T19" fmla="*/ 9 h 195"/>
              <a:gd name="T20" fmla="*/ 120 w 197"/>
              <a:gd name="T21" fmla="*/ 3 h 195"/>
              <a:gd name="T22" fmla="*/ 110 w 197"/>
              <a:gd name="T23" fmla="*/ 0 h 195"/>
              <a:gd name="T24" fmla="*/ 99 w 197"/>
              <a:gd name="T25" fmla="*/ 7 h 195"/>
              <a:gd name="T26" fmla="*/ 88 w 197"/>
              <a:gd name="T27" fmla="*/ 0 h 195"/>
              <a:gd name="T28" fmla="*/ 77 w 197"/>
              <a:gd name="T29" fmla="*/ 3 h 195"/>
              <a:gd name="T30" fmla="*/ 61 w 197"/>
              <a:gd name="T31" fmla="*/ 9 h 195"/>
              <a:gd name="T32" fmla="*/ 50 w 197"/>
              <a:gd name="T33" fmla="*/ 12 h 195"/>
              <a:gd name="T34" fmla="*/ 40 w 197"/>
              <a:gd name="T35" fmla="*/ 29 h 195"/>
              <a:gd name="T36" fmla="*/ 32 w 197"/>
              <a:gd name="T37" fmla="*/ 25 h 195"/>
              <a:gd name="T38" fmla="*/ 30 w 197"/>
              <a:gd name="T39" fmla="*/ 38 h 195"/>
              <a:gd name="T40" fmla="*/ 15 w 197"/>
              <a:gd name="T41" fmla="*/ 48 h 195"/>
              <a:gd name="T42" fmla="*/ 10 w 197"/>
              <a:gd name="T43" fmla="*/ 59 h 195"/>
              <a:gd name="T44" fmla="*/ 4 w 197"/>
              <a:gd name="T45" fmla="*/ 76 h 195"/>
              <a:gd name="T46" fmla="*/ 0 w 197"/>
              <a:gd name="T47" fmla="*/ 86 h 195"/>
              <a:gd name="T48" fmla="*/ 8 w 197"/>
              <a:gd name="T49" fmla="*/ 97 h 195"/>
              <a:gd name="T50" fmla="*/ 0 w 197"/>
              <a:gd name="T51" fmla="*/ 109 h 195"/>
              <a:gd name="T52" fmla="*/ 4 w 197"/>
              <a:gd name="T53" fmla="*/ 119 h 195"/>
              <a:gd name="T54" fmla="*/ 10 w 197"/>
              <a:gd name="T55" fmla="*/ 136 h 195"/>
              <a:gd name="T56" fmla="*/ 15 w 197"/>
              <a:gd name="T57" fmla="*/ 147 h 195"/>
              <a:gd name="T58" fmla="*/ 30 w 197"/>
              <a:gd name="T59" fmla="*/ 157 h 195"/>
              <a:gd name="T60" fmla="*/ 32 w 197"/>
              <a:gd name="T61" fmla="*/ 170 h 195"/>
              <a:gd name="T62" fmla="*/ 40 w 197"/>
              <a:gd name="T63" fmla="*/ 166 h 195"/>
              <a:gd name="T64" fmla="*/ 50 w 197"/>
              <a:gd name="T65" fmla="*/ 183 h 195"/>
              <a:gd name="T66" fmla="*/ 61 w 197"/>
              <a:gd name="T67" fmla="*/ 186 h 195"/>
              <a:gd name="T68" fmla="*/ 77 w 197"/>
              <a:gd name="T69" fmla="*/ 191 h 195"/>
              <a:gd name="T70" fmla="*/ 88 w 197"/>
              <a:gd name="T71" fmla="*/ 195 h 195"/>
              <a:gd name="T72" fmla="*/ 99 w 197"/>
              <a:gd name="T73" fmla="*/ 188 h 195"/>
              <a:gd name="T74" fmla="*/ 110 w 197"/>
              <a:gd name="T75" fmla="*/ 195 h 195"/>
              <a:gd name="T76" fmla="*/ 120 w 197"/>
              <a:gd name="T77" fmla="*/ 191 h 195"/>
              <a:gd name="T78" fmla="*/ 137 w 197"/>
              <a:gd name="T79" fmla="*/ 186 h 195"/>
              <a:gd name="T80" fmla="*/ 147 w 197"/>
              <a:gd name="T81" fmla="*/ 183 h 195"/>
              <a:gd name="T82" fmla="*/ 158 w 197"/>
              <a:gd name="T83" fmla="*/ 166 h 195"/>
              <a:gd name="T84" fmla="*/ 166 w 197"/>
              <a:gd name="T85" fmla="*/ 170 h 195"/>
              <a:gd name="T86" fmla="*/ 167 w 197"/>
              <a:gd name="T87" fmla="*/ 157 h 195"/>
              <a:gd name="T88" fmla="*/ 183 w 197"/>
              <a:gd name="T89" fmla="*/ 147 h 195"/>
              <a:gd name="T90" fmla="*/ 188 w 197"/>
              <a:gd name="T91" fmla="*/ 136 h 195"/>
              <a:gd name="T92" fmla="*/ 193 w 197"/>
              <a:gd name="T93" fmla="*/ 119 h 195"/>
              <a:gd name="T94" fmla="*/ 197 w 197"/>
              <a:gd name="T95" fmla="*/ 109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97" h="195">
                <a:moveTo>
                  <a:pt x="195" y="106"/>
                </a:moveTo>
                <a:cubicBezTo>
                  <a:pt x="189" y="105"/>
                  <a:pt x="189" y="105"/>
                  <a:pt x="189" y="105"/>
                </a:cubicBezTo>
                <a:cubicBezTo>
                  <a:pt x="189" y="103"/>
                  <a:pt x="190" y="100"/>
                  <a:pt x="190" y="97"/>
                </a:cubicBezTo>
                <a:cubicBezTo>
                  <a:pt x="190" y="95"/>
                  <a:pt x="189" y="92"/>
                  <a:pt x="189" y="90"/>
                </a:cubicBezTo>
                <a:cubicBezTo>
                  <a:pt x="195" y="89"/>
                  <a:pt x="195" y="89"/>
                  <a:pt x="195" y="89"/>
                </a:cubicBezTo>
                <a:cubicBezTo>
                  <a:pt x="197" y="88"/>
                  <a:pt x="197" y="87"/>
                  <a:pt x="197" y="86"/>
                </a:cubicBezTo>
                <a:cubicBezTo>
                  <a:pt x="197" y="83"/>
                  <a:pt x="196" y="80"/>
                  <a:pt x="196" y="78"/>
                </a:cubicBezTo>
                <a:cubicBezTo>
                  <a:pt x="196" y="77"/>
                  <a:pt x="195" y="76"/>
                  <a:pt x="194" y="76"/>
                </a:cubicBezTo>
                <a:cubicBezTo>
                  <a:pt x="194" y="76"/>
                  <a:pt x="194" y="76"/>
                  <a:pt x="193" y="76"/>
                </a:cubicBezTo>
                <a:cubicBezTo>
                  <a:pt x="187" y="77"/>
                  <a:pt x="187" y="77"/>
                  <a:pt x="187" y="77"/>
                </a:cubicBezTo>
                <a:cubicBezTo>
                  <a:pt x="186" y="72"/>
                  <a:pt x="184" y="67"/>
                  <a:pt x="182" y="62"/>
                </a:cubicBezTo>
                <a:cubicBezTo>
                  <a:pt x="188" y="59"/>
                  <a:pt x="188" y="59"/>
                  <a:pt x="188" y="59"/>
                </a:cubicBezTo>
                <a:cubicBezTo>
                  <a:pt x="189" y="59"/>
                  <a:pt x="189" y="57"/>
                  <a:pt x="189" y="56"/>
                </a:cubicBezTo>
                <a:cubicBezTo>
                  <a:pt x="188" y="54"/>
                  <a:pt x="186" y="51"/>
                  <a:pt x="185" y="49"/>
                </a:cubicBezTo>
                <a:cubicBezTo>
                  <a:pt x="185" y="48"/>
                  <a:pt x="184" y="48"/>
                  <a:pt x="183" y="48"/>
                </a:cubicBezTo>
                <a:cubicBezTo>
                  <a:pt x="183" y="48"/>
                  <a:pt x="182" y="48"/>
                  <a:pt x="182" y="48"/>
                </a:cubicBezTo>
                <a:cubicBezTo>
                  <a:pt x="176" y="50"/>
                  <a:pt x="176" y="50"/>
                  <a:pt x="176" y="50"/>
                </a:cubicBezTo>
                <a:cubicBezTo>
                  <a:pt x="174" y="46"/>
                  <a:pt x="171" y="42"/>
                  <a:pt x="167" y="38"/>
                </a:cubicBezTo>
                <a:cubicBezTo>
                  <a:pt x="172" y="34"/>
                  <a:pt x="172" y="34"/>
                  <a:pt x="172" y="34"/>
                </a:cubicBezTo>
                <a:cubicBezTo>
                  <a:pt x="172" y="33"/>
                  <a:pt x="172" y="31"/>
                  <a:pt x="172" y="31"/>
                </a:cubicBezTo>
                <a:cubicBezTo>
                  <a:pt x="170" y="28"/>
                  <a:pt x="168" y="26"/>
                  <a:pt x="166" y="25"/>
                </a:cubicBezTo>
                <a:cubicBezTo>
                  <a:pt x="165" y="24"/>
                  <a:pt x="165" y="24"/>
                  <a:pt x="164" y="24"/>
                </a:cubicBezTo>
                <a:cubicBezTo>
                  <a:pt x="163" y="24"/>
                  <a:pt x="163" y="24"/>
                  <a:pt x="162" y="25"/>
                </a:cubicBezTo>
                <a:cubicBezTo>
                  <a:pt x="158" y="29"/>
                  <a:pt x="158" y="29"/>
                  <a:pt x="158" y="29"/>
                </a:cubicBezTo>
                <a:cubicBezTo>
                  <a:pt x="154" y="26"/>
                  <a:pt x="150" y="23"/>
                  <a:pt x="146" y="20"/>
                </a:cubicBezTo>
                <a:cubicBezTo>
                  <a:pt x="148" y="14"/>
                  <a:pt x="148" y="14"/>
                  <a:pt x="148" y="14"/>
                </a:cubicBezTo>
                <a:cubicBezTo>
                  <a:pt x="149" y="13"/>
                  <a:pt x="148" y="12"/>
                  <a:pt x="147" y="12"/>
                </a:cubicBezTo>
                <a:cubicBezTo>
                  <a:pt x="145" y="10"/>
                  <a:pt x="142" y="9"/>
                  <a:pt x="140" y="8"/>
                </a:cubicBezTo>
                <a:cubicBezTo>
                  <a:pt x="139" y="8"/>
                  <a:pt x="139" y="7"/>
                  <a:pt x="139" y="7"/>
                </a:cubicBezTo>
                <a:cubicBezTo>
                  <a:pt x="138" y="7"/>
                  <a:pt x="137" y="8"/>
                  <a:pt x="137" y="9"/>
                </a:cubicBezTo>
                <a:cubicBezTo>
                  <a:pt x="134" y="14"/>
                  <a:pt x="134" y="14"/>
                  <a:pt x="134" y="14"/>
                </a:cubicBezTo>
                <a:cubicBezTo>
                  <a:pt x="129" y="12"/>
                  <a:pt x="124" y="11"/>
                  <a:pt x="119" y="10"/>
                </a:cubicBezTo>
                <a:cubicBezTo>
                  <a:pt x="120" y="3"/>
                  <a:pt x="120" y="3"/>
                  <a:pt x="120" y="3"/>
                </a:cubicBezTo>
                <a:cubicBezTo>
                  <a:pt x="120" y="2"/>
                  <a:pt x="120" y="1"/>
                  <a:pt x="118" y="1"/>
                </a:cubicBezTo>
                <a:cubicBezTo>
                  <a:pt x="116" y="0"/>
                  <a:pt x="113" y="0"/>
                  <a:pt x="110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09" y="0"/>
                  <a:pt x="108" y="0"/>
                  <a:pt x="107" y="1"/>
                </a:cubicBezTo>
                <a:cubicBezTo>
                  <a:pt x="106" y="7"/>
                  <a:pt x="106" y="7"/>
                  <a:pt x="106" y="7"/>
                </a:cubicBezTo>
                <a:cubicBezTo>
                  <a:pt x="104" y="7"/>
                  <a:pt x="101" y="7"/>
                  <a:pt x="99" y="7"/>
                </a:cubicBezTo>
                <a:cubicBezTo>
                  <a:pt x="96" y="7"/>
                  <a:pt x="94" y="7"/>
                  <a:pt x="91" y="7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0"/>
                  <a:pt x="89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5" y="0"/>
                  <a:pt x="82" y="0"/>
                  <a:pt x="79" y="1"/>
                </a:cubicBezTo>
                <a:cubicBezTo>
                  <a:pt x="78" y="1"/>
                  <a:pt x="77" y="2"/>
                  <a:pt x="77" y="3"/>
                </a:cubicBezTo>
                <a:cubicBezTo>
                  <a:pt x="78" y="10"/>
                  <a:pt x="78" y="10"/>
                  <a:pt x="78" y="10"/>
                </a:cubicBezTo>
                <a:cubicBezTo>
                  <a:pt x="73" y="11"/>
                  <a:pt x="68" y="12"/>
                  <a:pt x="64" y="14"/>
                </a:cubicBezTo>
                <a:cubicBezTo>
                  <a:pt x="61" y="9"/>
                  <a:pt x="61" y="9"/>
                  <a:pt x="61" y="9"/>
                </a:cubicBezTo>
                <a:cubicBezTo>
                  <a:pt x="60" y="8"/>
                  <a:pt x="60" y="7"/>
                  <a:pt x="59" y="7"/>
                </a:cubicBezTo>
                <a:cubicBezTo>
                  <a:pt x="58" y="7"/>
                  <a:pt x="58" y="8"/>
                  <a:pt x="58" y="8"/>
                </a:cubicBezTo>
                <a:cubicBezTo>
                  <a:pt x="55" y="9"/>
                  <a:pt x="53" y="10"/>
                  <a:pt x="50" y="12"/>
                </a:cubicBezTo>
                <a:cubicBezTo>
                  <a:pt x="49" y="12"/>
                  <a:pt x="49" y="13"/>
                  <a:pt x="49" y="14"/>
                </a:cubicBezTo>
                <a:cubicBezTo>
                  <a:pt x="52" y="20"/>
                  <a:pt x="52" y="20"/>
                  <a:pt x="52" y="20"/>
                </a:cubicBezTo>
                <a:cubicBezTo>
                  <a:pt x="48" y="23"/>
                  <a:pt x="44" y="26"/>
                  <a:pt x="40" y="29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4"/>
                  <a:pt x="34" y="24"/>
                  <a:pt x="34" y="24"/>
                </a:cubicBezTo>
                <a:cubicBezTo>
                  <a:pt x="33" y="24"/>
                  <a:pt x="32" y="24"/>
                  <a:pt x="32" y="25"/>
                </a:cubicBezTo>
                <a:cubicBezTo>
                  <a:pt x="30" y="26"/>
                  <a:pt x="28" y="28"/>
                  <a:pt x="26" y="31"/>
                </a:cubicBezTo>
                <a:cubicBezTo>
                  <a:pt x="25" y="31"/>
                  <a:pt x="25" y="33"/>
                  <a:pt x="26" y="34"/>
                </a:cubicBezTo>
                <a:cubicBezTo>
                  <a:pt x="30" y="38"/>
                  <a:pt x="30" y="38"/>
                  <a:pt x="30" y="38"/>
                </a:cubicBezTo>
                <a:cubicBezTo>
                  <a:pt x="27" y="42"/>
                  <a:pt x="24" y="46"/>
                  <a:pt x="21" y="50"/>
                </a:cubicBezTo>
                <a:cubicBezTo>
                  <a:pt x="16" y="48"/>
                  <a:pt x="16" y="48"/>
                  <a:pt x="16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4" y="48"/>
                  <a:pt x="13" y="48"/>
                  <a:pt x="13" y="49"/>
                </a:cubicBezTo>
                <a:cubicBezTo>
                  <a:pt x="11" y="51"/>
                  <a:pt x="10" y="54"/>
                  <a:pt x="9" y="56"/>
                </a:cubicBezTo>
                <a:cubicBezTo>
                  <a:pt x="8" y="57"/>
                  <a:pt x="9" y="59"/>
                  <a:pt x="10" y="59"/>
                </a:cubicBezTo>
                <a:cubicBezTo>
                  <a:pt x="15" y="62"/>
                  <a:pt x="15" y="62"/>
                  <a:pt x="15" y="62"/>
                </a:cubicBezTo>
                <a:cubicBezTo>
                  <a:pt x="13" y="67"/>
                  <a:pt x="12" y="72"/>
                  <a:pt x="10" y="77"/>
                </a:cubicBezTo>
                <a:cubicBezTo>
                  <a:pt x="4" y="76"/>
                  <a:pt x="4" y="76"/>
                  <a:pt x="4" y="76"/>
                </a:cubicBezTo>
                <a:cubicBezTo>
                  <a:pt x="4" y="76"/>
                  <a:pt x="4" y="76"/>
                  <a:pt x="4" y="76"/>
                </a:cubicBezTo>
                <a:cubicBezTo>
                  <a:pt x="3" y="76"/>
                  <a:pt x="2" y="77"/>
                  <a:pt x="2" y="78"/>
                </a:cubicBezTo>
                <a:cubicBezTo>
                  <a:pt x="1" y="80"/>
                  <a:pt x="1" y="83"/>
                  <a:pt x="0" y="86"/>
                </a:cubicBezTo>
                <a:cubicBezTo>
                  <a:pt x="0" y="87"/>
                  <a:pt x="1" y="88"/>
                  <a:pt x="2" y="89"/>
                </a:cubicBezTo>
                <a:cubicBezTo>
                  <a:pt x="8" y="90"/>
                  <a:pt x="8" y="90"/>
                  <a:pt x="8" y="90"/>
                </a:cubicBezTo>
                <a:cubicBezTo>
                  <a:pt x="8" y="92"/>
                  <a:pt x="8" y="95"/>
                  <a:pt x="8" y="97"/>
                </a:cubicBezTo>
                <a:cubicBezTo>
                  <a:pt x="8" y="100"/>
                  <a:pt x="8" y="103"/>
                  <a:pt x="8" y="105"/>
                </a:cubicBezTo>
                <a:cubicBezTo>
                  <a:pt x="2" y="106"/>
                  <a:pt x="2" y="106"/>
                  <a:pt x="2" y="106"/>
                </a:cubicBezTo>
                <a:cubicBezTo>
                  <a:pt x="1" y="106"/>
                  <a:pt x="0" y="107"/>
                  <a:pt x="0" y="109"/>
                </a:cubicBezTo>
                <a:cubicBezTo>
                  <a:pt x="1" y="112"/>
                  <a:pt x="1" y="114"/>
                  <a:pt x="2" y="117"/>
                </a:cubicBezTo>
                <a:cubicBezTo>
                  <a:pt x="2" y="118"/>
                  <a:pt x="3" y="119"/>
                  <a:pt x="4" y="119"/>
                </a:cubicBezTo>
                <a:cubicBezTo>
                  <a:pt x="4" y="119"/>
                  <a:pt x="4" y="119"/>
                  <a:pt x="4" y="119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12" y="123"/>
                  <a:pt x="13" y="128"/>
                  <a:pt x="15" y="133"/>
                </a:cubicBezTo>
                <a:cubicBezTo>
                  <a:pt x="10" y="136"/>
                  <a:pt x="10" y="136"/>
                  <a:pt x="10" y="136"/>
                </a:cubicBezTo>
                <a:cubicBezTo>
                  <a:pt x="9" y="136"/>
                  <a:pt x="8" y="137"/>
                  <a:pt x="9" y="139"/>
                </a:cubicBezTo>
                <a:cubicBezTo>
                  <a:pt x="10" y="141"/>
                  <a:pt x="11" y="144"/>
                  <a:pt x="13" y="146"/>
                </a:cubicBezTo>
                <a:cubicBezTo>
                  <a:pt x="13" y="147"/>
                  <a:pt x="14" y="147"/>
                  <a:pt x="15" y="147"/>
                </a:cubicBezTo>
                <a:cubicBezTo>
                  <a:pt x="15" y="147"/>
                  <a:pt x="15" y="147"/>
                  <a:pt x="16" y="147"/>
                </a:cubicBezTo>
                <a:cubicBezTo>
                  <a:pt x="21" y="144"/>
                  <a:pt x="21" y="144"/>
                  <a:pt x="21" y="144"/>
                </a:cubicBezTo>
                <a:cubicBezTo>
                  <a:pt x="24" y="149"/>
                  <a:pt x="27" y="153"/>
                  <a:pt x="30" y="157"/>
                </a:cubicBezTo>
                <a:cubicBezTo>
                  <a:pt x="26" y="161"/>
                  <a:pt x="26" y="161"/>
                  <a:pt x="26" y="161"/>
                </a:cubicBezTo>
                <a:cubicBezTo>
                  <a:pt x="25" y="162"/>
                  <a:pt x="25" y="163"/>
                  <a:pt x="26" y="164"/>
                </a:cubicBezTo>
                <a:cubicBezTo>
                  <a:pt x="28" y="166"/>
                  <a:pt x="30" y="168"/>
                  <a:pt x="32" y="170"/>
                </a:cubicBezTo>
                <a:cubicBezTo>
                  <a:pt x="32" y="171"/>
                  <a:pt x="33" y="171"/>
                  <a:pt x="34" y="171"/>
                </a:cubicBezTo>
                <a:cubicBezTo>
                  <a:pt x="34" y="171"/>
                  <a:pt x="35" y="171"/>
                  <a:pt x="35" y="170"/>
                </a:cubicBezTo>
                <a:cubicBezTo>
                  <a:pt x="40" y="166"/>
                  <a:pt x="40" y="166"/>
                  <a:pt x="40" y="166"/>
                </a:cubicBezTo>
                <a:cubicBezTo>
                  <a:pt x="44" y="169"/>
                  <a:pt x="48" y="172"/>
                  <a:pt x="52" y="175"/>
                </a:cubicBezTo>
                <a:cubicBezTo>
                  <a:pt x="49" y="180"/>
                  <a:pt x="49" y="180"/>
                  <a:pt x="49" y="180"/>
                </a:cubicBezTo>
                <a:cubicBezTo>
                  <a:pt x="49" y="181"/>
                  <a:pt x="49" y="183"/>
                  <a:pt x="50" y="183"/>
                </a:cubicBezTo>
                <a:cubicBezTo>
                  <a:pt x="53" y="185"/>
                  <a:pt x="55" y="186"/>
                  <a:pt x="58" y="187"/>
                </a:cubicBezTo>
                <a:cubicBezTo>
                  <a:pt x="58" y="187"/>
                  <a:pt x="58" y="187"/>
                  <a:pt x="59" y="187"/>
                </a:cubicBezTo>
                <a:cubicBezTo>
                  <a:pt x="60" y="187"/>
                  <a:pt x="60" y="187"/>
                  <a:pt x="61" y="186"/>
                </a:cubicBezTo>
                <a:cubicBezTo>
                  <a:pt x="64" y="181"/>
                  <a:pt x="64" y="181"/>
                  <a:pt x="64" y="181"/>
                </a:cubicBezTo>
                <a:cubicBezTo>
                  <a:pt x="68" y="183"/>
                  <a:pt x="73" y="184"/>
                  <a:pt x="78" y="185"/>
                </a:cubicBezTo>
                <a:cubicBezTo>
                  <a:pt x="77" y="191"/>
                  <a:pt x="77" y="191"/>
                  <a:pt x="77" y="191"/>
                </a:cubicBezTo>
                <a:cubicBezTo>
                  <a:pt x="77" y="193"/>
                  <a:pt x="78" y="194"/>
                  <a:pt x="79" y="194"/>
                </a:cubicBezTo>
                <a:cubicBezTo>
                  <a:pt x="82" y="194"/>
                  <a:pt x="85" y="195"/>
                  <a:pt x="88" y="195"/>
                </a:cubicBezTo>
                <a:cubicBezTo>
                  <a:pt x="88" y="195"/>
                  <a:pt x="88" y="195"/>
                  <a:pt x="88" y="195"/>
                </a:cubicBezTo>
                <a:cubicBezTo>
                  <a:pt x="89" y="195"/>
                  <a:pt x="90" y="195"/>
                  <a:pt x="90" y="193"/>
                </a:cubicBezTo>
                <a:cubicBezTo>
                  <a:pt x="91" y="187"/>
                  <a:pt x="91" y="187"/>
                  <a:pt x="91" y="187"/>
                </a:cubicBezTo>
                <a:cubicBezTo>
                  <a:pt x="94" y="187"/>
                  <a:pt x="96" y="188"/>
                  <a:pt x="99" y="188"/>
                </a:cubicBezTo>
                <a:cubicBezTo>
                  <a:pt x="101" y="188"/>
                  <a:pt x="104" y="187"/>
                  <a:pt x="106" y="187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8" y="195"/>
                  <a:pt x="109" y="195"/>
                  <a:pt x="110" y="195"/>
                </a:cubicBezTo>
                <a:cubicBezTo>
                  <a:pt x="110" y="195"/>
                  <a:pt x="110" y="195"/>
                  <a:pt x="110" y="195"/>
                </a:cubicBezTo>
                <a:cubicBezTo>
                  <a:pt x="113" y="195"/>
                  <a:pt x="116" y="194"/>
                  <a:pt x="118" y="194"/>
                </a:cubicBezTo>
                <a:cubicBezTo>
                  <a:pt x="120" y="194"/>
                  <a:pt x="120" y="193"/>
                  <a:pt x="120" y="191"/>
                </a:cubicBezTo>
                <a:cubicBezTo>
                  <a:pt x="119" y="185"/>
                  <a:pt x="119" y="185"/>
                  <a:pt x="119" y="185"/>
                </a:cubicBezTo>
                <a:cubicBezTo>
                  <a:pt x="124" y="184"/>
                  <a:pt x="129" y="183"/>
                  <a:pt x="134" y="181"/>
                </a:cubicBezTo>
                <a:cubicBezTo>
                  <a:pt x="137" y="186"/>
                  <a:pt x="137" y="186"/>
                  <a:pt x="137" y="186"/>
                </a:cubicBezTo>
                <a:cubicBezTo>
                  <a:pt x="137" y="187"/>
                  <a:pt x="138" y="187"/>
                  <a:pt x="139" y="187"/>
                </a:cubicBezTo>
                <a:cubicBezTo>
                  <a:pt x="139" y="187"/>
                  <a:pt x="139" y="187"/>
                  <a:pt x="140" y="187"/>
                </a:cubicBezTo>
                <a:cubicBezTo>
                  <a:pt x="142" y="186"/>
                  <a:pt x="145" y="185"/>
                  <a:pt x="147" y="183"/>
                </a:cubicBezTo>
                <a:cubicBezTo>
                  <a:pt x="148" y="183"/>
                  <a:pt x="149" y="181"/>
                  <a:pt x="148" y="180"/>
                </a:cubicBezTo>
                <a:cubicBezTo>
                  <a:pt x="146" y="175"/>
                  <a:pt x="146" y="175"/>
                  <a:pt x="146" y="175"/>
                </a:cubicBezTo>
                <a:cubicBezTo>
                  <a:pt x="150" y="172"/>
                  <a:pt x="154" y="169"/>
                  <a:pt x="158" y="166"/>
                </a:cubicBezTo>
                <a:cubicBezTo>
                  <a:pt x="162" y="170"/>
                  <a:pt x="162" y="170"/>
                  <a:pt x="162" y="170"/>
                </a:cubicBezTo>
                <a:cubicBezTo>
                  <a:pt x="163" y="171"/>
                  <a:pt x="163" y="171"/>
                  <a:pt x="164" y="171"/>
                </a:cubicBezTo>
                <a:cubicBezTo>
                  <a:pt x="165" y="171"/>
                  <a:pt x="165" y="171"/>
                  <a:pt x="166" y="170"/>
                </a:cubicBezTo>
                <a:cubicBezTo>
                  <a:pt x="168" y="168"/>
                  <a:pt x="170" y="166"/>
                  <a:pt x="172" y="164"/>
                </a:cubicBezTo>
                <a:cubicBezTo>
                  <a:pt x="172" y="163"/>
                  <a:pt x="172" y="162"/>
                  <a:pt x="172" y="161"/>
                </a:cubicBezTo>
                <a:cubicBezTo>
                  <a:pt x="167" y="157"/>
                  <a:pt x="167" y="157"/>
                  <a:pt x="167" y="157"/>
                </a:cubicBezTo>
                <a:cubicBezTo>
                  <a:pt x="171" y="153"/>
                  <a:pt x="174" y="149"/>
                  <a:pt x="176" y="144"/>
                </a:cubicBezTo>
                <a:cubicBezTo>
                  <a:pt x="182" y="147"/>
                  <a:pt x="182" y="147"/>
                  <a:pt x="182" y="147"/>
                </a:cubicBezTo>
                <a:cubicBezTo>
                  <a:pt x="182" y="147"/>
                  <a:pt x="183" y="147"/>
                  <a:pt x="183" y="147"/>
                </a:cubicBezTo>
                <a:cubicBezTo>
                  <a:pt x="184" y="147"/>
                  <a:pt x="185" y="147"/>
                  <a:pt x="185" y="146"/>
                </a:cubicBezTo>
                <a:cubicBezTo>
                  <a:pt x="186" y="144"/>
                  <a:pt x="188" y="141"/>
                  <a:pt x="189" y="139"/>
                </a:cubicBezTo>
                <a:cubicBezTo>
                  <a:pt x="189" y="137"/>
                  <a:pt x="189" y="136"/>
                  <a:pt x="188" y="136"/>
                </a:cubicBezTo>
                <a:cubicBezTo>
                  <a:pt x="182" y="133"/>
                  <a:pt x="182" y="133"/>
                  <a:pt x="182" y="133"/>
                </a:cubicBezTo>
                <a:cubicBezTo>
                  <a:pt x="184" y="128"/>
                  <a:pt x="186" y="123"/>
                  <a:pt x="187" y="118"/>
                </a:cubicBezTo>
                <a:cubicBezTo>
                  <a:pt x="193" y="119"/>
                  <a:pt x="193" y="119"/>
                  <a:pt x="193" y="119"/>
                </a:cubicBezTo>
                <a:cubicBezTo>
                  <a:pt x="194" y="119"/>
                  <a:pt x="194" y="119"/>
                  <a:pt x="194" y="119"/>
                </a:cubicBezTo>
                <a:cubicBezTo>
                  <a:pt x="195" y="119"/>
                  <a:pt x="196" y="118"/>
                  <a:pt x="196" y="117"/>
                </a:cubicBezTo>
                <a:cubicBezTo>
                  <a:pt x="196" y="114"/>
                  <a:pt x="197" y="112"/>
                  <a:pt x="197" y="109"/>
                </a:cubicBezTo>
                <a:cubicBezTo>
                  <a:pt x="197" y="107"/>
                  <a:pt x="197" y="106"/>
                  <a:pt x="195" y="106"/>
                </a:cubicBezTo>
                <a:close/>
              </a:path>
            </a:pathLst>
          </a:custGeom>
          <a:solidFill>
            <a:schemeClr val="accent1"/>
          </a:solidFill>
          <a:ln w="19050" cap="rnd">
            <a:solidFill>
              <a:schemeClr val="accent1">
                <a:lumMod val="75000"/>
              </a:schemeClr>
            </a:solidFill>
            <a:round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US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6" name="Freeform 5"/>
          <p:cNvSpPr/>
          <p:nvPr/>
        </p:nvSpPr>
        <p:spPr bwMode="auto">
          <a:xfrm>
            <a:off x="3363160" y="2271390"/>
            <a:ext cx="1755221" cy="1748947"/>
          </a:xfrm>
          <a:custGeom>
            <a:avLst/>
            <a:gdLst>
              <a:gd name="T0" fmla="*/ 189 w 197"/>
              <a:gd name="T1" fmla="*/ 92 h 196"/>
              <a:gd name="T2" fmla="*/ 196 w 197"/>
              <a:gd name="T3" fmla="*/ 80 h 196"/>
              <a:gd name="T4" fmla="*/ 187 w 197"/>
              <a:gd name="T5" fmla="*/ 79 h 196"/>
              <a:gd name="T6" fmla="*/ 189 w 197"/>
              <a:gd name="T7" fmla="*/ 58 h 196"/>
              <a:gd name="T8" fmla="*/ 183 w 197"/>
              <a:gd name="T9" fmla="*/ 50 h 196"/>
              <a:gd name="T10" fmla="*/ 172 w 197"/>
              <a:gd name="T11" fmla="*/ 35 h 196"/>
              <a:gd name="T12" fmla="*/ 165 w 197"/>
              <a:gd name="T13" fmla="*/ 26 h 196"/>
              <a:gd name="T14" fmla="*/ 147 w 197"/>
              <a:gd name="T15" fmla="*/ 21 h 196"/>
              <a:gd name="T16" fmla="*/ 141 w 197"/>
              <a:gd name="T17" fmla="*/ 9 h 196"/>
              <a:gd name="T18" fmla="*/ 135 w 197"/>
              <a:gd name="T19" fmla="*/ 15 h 196"/>
              <a:gd name="T20" fmla="*/ 122 w 197"/>
              <a:gd name="T21" fmla="*/ 4 h 196"/>
              <a:gd name="T22" fmla="*/ 111 w 197"/>
              <a:gd name="T23" fmla="*/ 0 h 196"/>
              <a:gd name="T24" fmla="*/ 98 w 197"/>
              <a:gd name="T25" fmla="*/ 8 h 196"/>
              <a:gd name="T26" fmla="*/ 98 w 197"/>
              <a:gd name="T27" fmla="*/ 8 h 196"/>
              <a:gd name="T28" fmla="*/ 92 w 197"/>
              <a:gd name="T29" fmla="*/ 2 h 196"/>
              <a:gd name="T30" fmla="*/ 81 w 197"/>
              <a:gd name="T31" fmla="*/ 1 h 196"/>
              <a:gd name="T32" fmla="*/ 65 w 197"/>
              <a:gd name="T33" fmla="*/ 14 h 196"/>
              <a:gd name="T34" fmla="*/ 59 w 197"/>
              <a:gd name="T35" fmla="*/ 7 h 196"/>
              <a:gd name="T36" fmla="*/ 53 w 197"/>
              <a:gd name="T37" fmla="*/ 20 h 196"/>
              <a:gd name="T38" fmla="*/ 35 w 197"/>
              <a:gd name="T39" fmla="*/ 23 h 196"/>
              <a:gd name="T40" fmla="*/ 27 w 197"/>
              <a:gd name="T41" fmla="*/ 33 h 196"/>
              <a:gd name="T42" fmla="*/ 16 w 197"/>
              <a:gd name="T43" fmla="*/ 47 h 196"/>
              <a:gd name="T44" fmla="*/ 9 w 197"/>
              <a:gd name="T45" fmla="*/ 55 h 196"/>
              <a:gd name="T46" fmla="*/ 13 w 197"/>
              <a:gd name="T47" fmla="*/ 69 h 196"/>
              <a:gd name="T48" fmla="*/ 4 w 197"/>
              <a:gd name="T49" fmla="*/ 75 h 196"/>
              <a:gd name="T50" fmla="*/ 2 w 197"/>
              <a:gd name="T51" fmla="*/ 88 h 196"/>
              <a:gd name="T52" fmla="*/ 2 w 197"/>
              <a:gd name="T53" fmla="*/ 105 h 196"/>
              <a:gd name="T54" fmla="*/ 4 w 197"/>
              <a:gd name="T55" fmla="*/ 118 h 196"/>
              <a:gd name="T56" fmla="*/ 15 w 197"/>
              <a:gd name="T57" fmla="*/ 132 h 196"/>
              <a:gd name="T58" fmla="*/ 12 w 197"/>
              <a:gd name="T59" fmla="*/ 145 h 196"/>
              <a:gd name="T60" fmla="*/ 21 w 197"/>
              <a:gd name="T61" fmla="*/ 144 h 196"/>
              <a:gd name="T62" fmla="*/ 25 w 197"/>
              <a:gd name="T63" fmla="*/ 163 h 196"/>
              <a:gd name="T64" fmla="*/ 34 w 197"/>
              <a:gd name="T65" fmla="*/ 170 h 196"/>
              <a:gd name="T66" fmla="*/ 48 w 197"/>
              <a:gd name="T67" fmla="*/ 180 h 196"/>
              <a:gd name="T68" fmla="*/ 58 w 197"/>
              <a:gd name="T69" fmla="*/ 187 h 196"/>
              <a:gd name="T70" fmla="*/ 70 w 197"/>
              <a:gd name="T71" fmla="*/ 183 h 196"/>
              <a:gd name="T72" fmla="*/ 78 w 197"/>
              <a:gd name="T73" fmla="*/ 194 h 196"/>
              <a:gd name="T74" fmla="*/ 89 w 197"/>
              <a:gd name="T75" fmla="*/ 194 h 196"/>
              <a:gd name="T76" fmla="*/ 105 w 197"/>
              <a:gd name="T77" fmla="*/ 188 h 196"/>
              <a:gd name="T78" fmla="*/ 108 w 197"/>
              <a:gd name="T79" fmla="*/ 196 h 196"/>
              <a:gd name="T80" fmla="*/ 118 w 197"/>
              <a:gd name="T81" fmla="*/ 186 h 196"/>
              <a:gd name="T82" fmla="*/ 137 w 197"/>
              <a:gd name="T83" fmla="*/ 189 h 196"/>
              <a:gd name="T84" fmla="*/ 147 w 197"/>
              <a:gd name="T85" fmla="*/ 182 h 196"/>
              <a:gd name="T86" fmla="*/ 161 w 197"/>
              <a:gd name="T87" fmla="*/ 172 h 196"/>
              <a:gd name="T88" fmla="*/ 171 w 197"/>
              <a:gd name="T89" fmla="*/ 166 h 196"/>
              <a:gd name="T90" fmla="*/ 176 w 197"/>
              <a:gd name="T91" fmla="*/ 146 h 196"/>
              <a:gd name="T92" fmla="*/ 184 w 197"/>
              <a:gd name="T93" fmla="*/ 148 h 196"/>
              <a:gd name="T94" fmla="*/ 182 w 197"/>
              <a:gd name="T95" fmla="*/ 134 h 196"/>
              <a:gd name="T96" fmla="*/ 193 w 197"/>
              <a:gd name="T97" fmla="*/ 121 h 196"/>
              <a:gd name="T98" fmla="*/ 197 w 197"/>
              <a:gd name="T99" fmla="*/ 111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7" h="196">
                <a:moveTo>
                  <a:pt x="195" y="108"/>
                </a:moveTo>
                <a:cubicBezTo>
                  <a:pt x="189" y="107"/>
                  <a:pt x="189" y="107"/>
                  <a:pt x="189" y="107"/>
                </a:cubicBezTo>
                <a:cubicBezTo>
                  <a:pt x="190" y="102"/>
                  <a:pt x="190" y="97"/>
                  <a:pt x="189" y="92"/>
                </a:cubicBezTo>
                <a:cubicBezTo>
                  <a:pt x="195" y="91"/>
                  <a:pt x="195" y="91"/>
                  <a:pt x="195" y="91"/>
                </a:cubicBezTo>
                <a:cubicBezTo>
                  <a:pt x="197" y="90"/>
                  <a:pt x="197" y="89"/>
                  <a:pt x="197" y="88"/>
                </a:cubicBezTo>
                <a:cubicBezTo>
                  <a:pt x="197" y="85"/>
                  <a:pt x="197" y="83"/>
                  <a:pt x="196" y="80"/>
                </a:cubicBezTo>
                <a:cubicBezTo>
                  <a:pt x="196" y="79"/>
                  <a:pt x="195" y="78"/>
                  <a:pt x="194" y="78"/>
                </a:cubicBezTo>
                <a:cubicBezTo>
                  <a:pt x="194" y="78"/>
                  <a:pt x="194" y="78"/>
                  <a:pt x="194" y="78"/>
                </a:cubicBezTo>
                <a:cubicBezTo>
                  <a:pt x="187" y="79"/>
                  <a:pt x="187" y="79"/>
                  <a:pt x="187" y="79"/>
                </a:cubicBezTo>
                <a:cubicBezTo>
                  <a:pt x="186" y="74"/>
                  <a:pt x="185" y="69"/>
                  <a:pt x="183" y="64"/>
                </a:cubicBezTo>
                <a:cubicBezTo>
                  <a:pt x="188" y="61"/>
                  <a:pt x="188" y="61"/>
                  <a:pt x="188" y="61"/>
                </a:cubicBezTo>
                <a:cubicBezTo>
                  <a:pt x="189" y="61"/>
                  <a:pt x="190" y="59"/>
                  <a:pt x="189" y="58"/>
                </a:cubicBezTo>
                <a:cubicBezTo>
                  <a:pt x="188" y="56"/>
                  <a:pt x="187" y="53"/>
                  <a:pt x="186" y="51"/>
                </a:cubicBezTo>
                <a:cubicBezTo>
                  <a:pt x="185" y="50"/>
                  <a:pt x="184" y="49"/>
                  <a:pt x="184" y="49"/>
                </a:cubicBezTo>
                <a:cubicBezTo>
                  <a:pt x="183" y="49"/>
                  <a:pt x="183" y="50"/>
                  <a:pt x="183" y="50"/>
                </a:cubicBezTo>
                <a:cubicBezTo>
                  <a:pt x="177" y="52"/>
                  <a:pt x="177" y="52"/>
                  <a:pt x="177" y="52"/>
                </a:cubicBezTo>
                <a:cubicBezTo>
                  <a:pt x="174" y="48"/>
                  <a:pt x="171" y="44"/>
                  <a:pt x="168" y="40"/>
                </a:cubicBezTo>
                <a:cubicBezTo>
                  <a:pt x="172" y="35"/>
                  <a:pt x="172" y="35"/>
                  <a:pt x="172" y="35"/>
                </a:cubicBezTo>
                <a:cubicBezTo>
                  <a:pt x="173" y="35"/>
                  <a:pt x="173" y="33"/>
                  <a:pt x="173" y="32"/>
                </a:cubicBezTo>
                <a:cubicBezTo>
                  <a:pt x="171" y="30"/>
                  <a:pt x="169" y="28"/>
                  <a:pt x="167" y="26"/>
                </a:cubicBezTo>
                <a:cubicBezTo>
                  <a:pt x="166" y="26"/>
                  <a:pt x="166" y="26"/>
                  <a:pt x="165" y="26"/>
                </a:cubicBezTo>
                <a:cubicBezTo>
                  <a:pt x="164" y="26"/>
                  <a:pt x="164" y="26"/>
                  <a:pt x="163" y="26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55" y="27"/>
                  <a:pt x="151" y="24"/>
                  <a:pt x="147" y="21"/>
                </a:cubicBezTo>
                <a:cubicBezTo>
                  <a:pt x="150" y="16"/>
                  <a:pt x="150" y="16"/>
                  <a:pt x="150" y="16"/>
                </a:cubicBezTo>
                <a:cubicBezTo>
                  <a:pt x="150" y="15"/>
                  <a:pt x="150" y="13"/>
                  <a:pt x="149" y="13"/>
                </a:cubicBezTo>
                <a:cubicBezTo>
                  <a:pt x="146" y="12"/>
                  <a:pt x="144" y="10"/>
                  <a:pt x="141" y="9"/>
                </a:cubicBezTo>
                <a:cubicBezTo>
                  <a:pt x="141" y="9"/>
                  <a:pt x="140" y="9"/>
                  <a:pt x="140" y="9"/>
                </a:cubicBezTo>
                <a:cubicBezTo>
                  <a:pt x="139" y="9"/>
                  <a:pt x="139" y="9"/>
                  <a:pt x="138" y="10"/>
                </a:cubicBezTo>
                <a:cubicBezTo>
                  <a:pt x="135" y="15"/>
                  <a:pt x="135" y="15"/>
                  <a:pt x="135" y="15"/>
                </a:cubicBezTo>
                <a:cubicBezTo>
                  <a:pt x="133" y="14"/>
                  <a:pt x="130" y="13"/>
                  <a:pt x="128" y="13"/>
                </a:cubicBezTo>
                <a:cubicBezTo>
                  <a:pt x="126" y="12"/>
                  <a:pt x="123" y="11"/>
                  <a:pt x="121" y="10"/>
                </a:cubicBezTo>
                <a:cubicBezTo>
                  <a:pt x="122" y="4"/>
                  <a:pt x="122" y="4"/>
                  <a:pt x="122" y="4"/>
                </a:cubicBezTo>
                <a:cubicBezTo>
                  <a:pt x="122" y="3"/>
                  <a:pt x="121" y="2"/>
                  <a:pt x="120" y="2"/>
                </a:cubicBezTo>
                <a:cubicBezTo>
                  <a:pt x="117" y="1"/>
                  <a:pt x="114" y="1"/>
                  <a:pt x="111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0" y="0"/>
                  <a:pt x="109" y="1"/>
                  <a:pt x="109" y="2"/>
                </a:cubicBezTo>
                <a:cubicBezTo>
                  <a:pt x="108" y="8"/>
                  <a:pt x="108" y="8"/>
                  <a:pt x="108" y="8"/>
                </a:cubicBezTo>
                <a:cubicBezTo>
                  <a:pt x="105" y="8"/>
                  <a:pt x="102" y="8"/>
                  <a:pt x="98" y="8"/>
                </a:cubicBezTo>
                <a:cubicBezTo>
                  <a:pt x="98" y="9"/>
                  <a:pt x="98" y="9"/>
                  <a:pt x="98" y="9"/>
                </a:cubicBezTo>
                <a:cubicBezTo>
                  <a:pt x="98" y="9"/>
                  <a:pt x="98" y="9"/>
                  <a:pt x="98" y="9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6" y="8"/>
                  <a:pt x="95" y="8"/>
                  <a:pt x="93" y="8"/>
                </a:cubicBezTo>
                <a:cubicBezTo>
                  <a:pt x="92" y="2"/>
                  <a:pt x="92" y="2"/>
                  <a:pt x="92" y="2"/>
                </a:cubicBezTo>
                <a:cubicBezTo>
                  <a:pt x="91" y="1"/>
                  <a:pt x="90" y="0"/>
                  <a:pt x="89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0"/>
                  <a:pt x="83" y="0"/>
                  <a:pt x="81" y="1"/>
                </a:cubicBezTo>
                <a:cubicBezTo>
                  <a:pt x="79" y="1"/>
                  <a:pt x="79" y="2"/>
                  <a:pt x="79" y="3"/>
                </a:cubicBezTo>
                <a:cubicBezTo>
                  <a:pt x="80" y="10"/>
                  <a:pt x="80" y="10"/>
                  <a:pt x="80" y="10"/>
                </a:cubicBezTo>
                <a:cubicBezTo>
                  <a:pt x="75" y="11"/>
                  <a:pt x="70" y="12"/>
                  <a:pt x="65" y="14"/>
                </a:cubicBezTo>
                <a:cubicBezTo>
                  <a:pt x="62" y="8"/>
                  <a:pt x="62" y="8"/>
                  <a:pt x="62" y="8"/>
                </a:cubicBezTo>
                <a:cubicBezTo>
                  <a:pt x="62" y="8"/>
                  <a:pt x="61" y="7"/>
                  <a:pt x="60" y="7"/>
                </a:cubicBezTo>
                <a:cubicBezTo>
                  <a:pt x="60" y="7"/>
                  <a:pt x="59" y="7"/>
                  <a:pt x="59" y="7"/>
                </a:cubicBezTo>
                <a:cubicBezTo>
                  <a:pt x="57" y="8"/>
                  <a:pt x="54" y="10"/>
                  <a:pt x="52" y="11"/>
                </a:cubicBezTo>
                <a:cubicBezTo>
                  <a:pt x="50" y="12"/>
                  <a:pt x="50" y="13"/>
                  <a:pt x="51" y="14"/>
                </a:cubicBezTo>
                <a:cubicBezTo>
                  <a:pt x="53" y="20"/>
                  <a:pt x="53" y="20"/>
                  <a:pt x="53" y="20"/>
                </a:cubicBezTo>
                <a:cubicBezTo>
                  <a:pt x="49" y="22"/>
                  <a:pt x="45" y="25"/>
                  <a:pt x="41" y="28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5" y="23"/>
                  <a:pt x="35" y="23"/>
                </a:cubicBezTo>
                <a:cubicBezTo>
                  <a:pt x="34" y="23"/>
                  <a:pt x="33" y="24"/>
                  <a:pt x="33" y="24"/>
                </a:cubicBezTo>
                <a:cubicBezTo>
                  <a:pt x="31" y="26"/>
                  <a:pt x="29" y="28"/>
                  <a:pt x="27" y="30"/>
                </a:cubicBezTo>
                <a:cubicBezTo>
                  <a:pt x="26" y="31"/>
                  <a:pt x="26" y="32"/>
                  <a:pt x="27" y="33"/>
                </a:cubicBezTo>
                <a:cubicBezTo>
                  <a:pt x="31" y="38"/>
                  <a:pt x="31" y="38"/>
                  <a:pt x="31" y="38"/>
                </a:cubicBezTo>
                <a:cubicBezTo>
                  <a:pt x="28" y="41"/>
                  <a:pt x="25" y="45"/>
                  <a:pt x="22" y="50"/>
                </a:cubicBezTo>
                <a:cubicBezTo>
                  <a:pt x="16" y="47"/>
                  <a:pt x="16" y="47"/>
                  <a:pt x="16" y="47"/>
                </a:cubicBezTo>
                <a:cubicBezTo>
                  <a:pt x="16" y="47"/>
                  <a:pt x="16" y="47"/>
                  <a:pt x="15" y="47"/>
                </a:cubicBezTo>
                <a:cubicBezTo>
                  <a:pt x="14" y="47"/>
                  <a:pt x="14" y="47"/>
                  <a:pt x="13" y="48"/>
                </a:cubicBezTo>
                <a:cubicBezTo>
                  <a:pt x="12" y="50"/>
                  <a:pt x="11" y="53"/>
                  <a:pt x="9" y="55"/>
                </a:cubicBezTo>
                <a:cubicBezTo>
                  <a:pt x="9" y="56"/>
                  <a:pt x="9" y="58"/>
                  <a:pt x="10" y="58"/>
                </a:cubicBezTo>
                <a:cubicBezTo>
                  <a:pt x="16" y="61"/>
                  <a:pt x="16" y="61"/>
                  <a:pt x="16" y="61"/>
                </a:cubicBezTo>
                <a:cubicBezTo>
                  <a:pt x="15" y="64"/>
                  <a:pt x="14" y="66"/>
                  <a:pt x="13" y="69"/>
                </a:cubicBezTo>
                <a:cubicBezTo>
                  <a:pt x="12" y="71"/>
                  <a:pt x="11" y="73"/>
                  <a:pt x="11" y="76"/>
                </a:cubicBezTo>
                <a:cubicBezTo>
                  <a:pt x="5" y="75"/>
                  <a:pt x="5" y="75"/>
                  <a:pt x="5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3" y="75"/>
                  <a:pt x="2" y="76"/>
                  <a:pt x="2" y="77"/>
                </a:cubicBezTo>
                <a:cubicBezTo>
                  <a:pt x="1" y="80"/>
                  <a:pt x="1" y="82"/>
                  <a:pt x="0" y="85"/>
                </a:cubicBezTo>
                <a:cubicBezTo>
                  <a:pt x="0" y="86"/>
                  <a:pt x="1" y="87"/>
                  <a:pt x="2" y="88"/>
                </a:cubicBezTo>
                <a:cubicBezTo>
                  <a:pt x="8" y="89"/>
                  <a:pt x="8" y="89"/>
                  <a:pt x="8" y="89"/>
                </a:cubicBezTo>
                <a:cubicBezTo>
                  <a:pt x="8" y="94"/>
                  <a:pt x="8" y="99"/>
                  <a:pt x="8" y="104"/>
                </a:cubicBezTo>
                <a:cubicBezTo>
                  <a:pt x="2" y="105"/>
                  <a:pt x="2" y="105"/>
                  <a:pt x="2" y="105"/>
                </a:cubicBezTo>
                <a:cubicBezTo>
                  <a:pt x="1" y="105"/>
                  <a:pt x="0" y="106"/>
                  <a:pt x="0" y="108"/>
                </a:cubicBezTo>
                <a:cubicBezTo>
                  <a:pt x="1" y="110"/>
                  <a:pt x="1" y="113"/>
                  <a:pt x="1" y="116"/>
                </a:cubicBezTo>
                <a:cubicBezTo>
                  <a:pt x="2" y="117"/>
                  <a:pt x="3" y="118"/>
                  <a:pt x="4" y="118"/>
                </a:cubicBezTo>
                <a:cubicBezTo>
                  <a:pt x="4" y="118"/>
                  <a:pt x="4" y="118"/>
                  <a:pt x="4" y="118"/>
                </a:cubicBezTo>
                <a:cubicBezTo>
                  <a:pt x="10" y="117"/>
                  <a:pt x="10" y="117"/>
                  <a:pt x="10" y="117"/>
                </a:cubicBezTo>
                <a:cubicBezTo>
                  <a:pt x="11" y="122"/>
                  <a:pt x="13" y="127"/>
                  <a:pt x="15" y="132"/>
                </a:cubicBezTo>
                <a:cubicBezTo>
                  <a:pt x="9" y="135"/>
                  <a:pt x="9" y="135"/>
                  <a:pt x="9" y="135"/>
                </a:cubicBezTo>
                <a:cubicBezTo>
                  <a:pt x="8" y="135"/>
                  <a:pt x="8" y="136"/>
                  <a:pt x="8" y="138"/>
                </a:cubicBezTo>
                <a:cubicBezTo>
                  <a:pt x="9" y="140"/>
                  <a:pt x="11" y="143"/>
                  <a:pt x="12" y="145"/>
                </a:cubicBezTo>
                <a:cubicBezTo>
                  <a:pt x="12" y="146"/>
                  <a:pt x="13" y="146"/>
                  <a:pt x="14" y="146"/>
                </a:cubicBezTo>
                <a:cubicBezTo>
                  <a:pt x="14" y="146"/>
                  <a:pt x="15" y="146"/>
                  <a:pt x="15" y="146"/>
                </a:cubicBezTo>
                <a:cubicBezTo>
                  <a:pt x="21" y="144"/>
                  <a:pt x="21" y="144"/>
                  <a:pt x="21" y="144"/>
                </a:cubicBezTo>
                <a:cubicBezTo>
                  <a:pt x="23" y="148"/>
                  <a:pt x="26" y="152"/>
                  <a:pt x="29" y="156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24" y="161"/>
                  <a:pt x="24" y="163"/>
                  <a:pt x="25" y="163"/>
                </a:cubicBezTo>
                <a:cubicBezTo>
                  <a:pt x="27" y="166"/>
                  <a:pt x="29" y="168"/>
                  <a:pt x="31" y="170"/>
                </a:cubicBezTo>
                <a:cubicBezTo>
                  <a:pt x="31" y="170"/>
                  <a:pt x="32" y="170"/>
                  <a:pt x="33" y="170"/>
                </a:cubicBezTo>
                <a:cubicBezTo>
                  <a:pt x="33" y="170"/>
                  <a:pt x="34" y="170"/>
                  <a:pt x="34" y="170"/>
                </a:cubicBezTo>
                <a:cubicBezTo>
                  <a:pt x="39" y="165"/>
                  <a:pt x="39" y="165"/>
                  <a:pt x="39" y="165"/>
                </a:cubicBezTo>
                <a:cubicBezTo>
                  <a:pt x="42" y="169"/>
                  <a:pt x="47" y="172"/>
                  <a:pt x="51" y="174"/>
                </a:cubicBezTo>
                <a:cubicBezTo>
                  <a:pt x="48" y="180"/>
                  <a:pt x="48" y="180"/>
                  <a:pt x="48" y="180"/>
                </a:cubicBezTo>
                <a:cubicBezTo>
                  <a:pt x="48" y="181"/>
                  <a:pt x="48" y="182"/>
                  <a:pt x="49" y="183"/>
                </a:cubicBezTo>
                <a:cubicBezTo>
                  <a:pt x="51" y="184"/>
                  <a:pt x="54" y="186"/>
                  <a:pt x="57" y="187"/>
                </a:cubicBezTo>
                <a:cubicBezTo>
                  <a:pt x="57" y="187"/>
                  <a:pt x="57" y="187"/>
                  <a:pt x="58" y="187"/>
                </a:cubicBezTo>
                <a:cubicBezTo>
                  <a:pt x="58" y="187"/>
                  <a:pt x="59" y="187"/>
                  <a:pt x="59" y="186"/>
                </a:cubicBezTo>
                <a:cubicBezTo>
                  <a:pt x="63" y="181"/>
                  <a:pt x="63" y="181"/>
                  <a:pt x="63" y="181"/>
                </a:cubicBezTo>
                <a:cubicBezTo>
                  <a:pt x="65" y="182"/>
                  <a:pt x="67" y="182"/>
                  <a:pt x="70" y="183"/>
                </a:cubicBezTo>
                <a:cubicBezTo>
                  <a:pt x="72" y="184"/>
                  <a:pt x="74" y="185"/>
                  <a:pt x="77" y="185"/>
                </a:cubicBezTo>
                <a:cubicBezTo>
                  <a:pt x="76" y="192"/>
                  <a:pt x="76" y="192"/>
                  <a:pt x="76" y="192"/>
                </a:cubicBezTo>
                <a:cubicBezTo>
                  <a:pt x="76" y="193"/>
                  <a:pt x="76" y="194"/>
                  <a:pt x="78" y="194"/>
                </a:cubicBezTo>
                <a:cubicBezTo>
                  <a:pt x="81" y="195"/>
                  <a:pt x="83" y="195"/>
                  <a:pt x="86" y="196"/>
                </a:cubicBezTo>
                <a:cubicBezTo>
                  <a:pt x="86" y="196"/>
                  <a:pt x="86" y="196"/>
                  <a:pt x="86" y="196"/>
                </a:cubicBezTo>
                <a:cubicBezTo>
                  <a:pt x="87" y="196"/>
                  <a:pt x="88" y="195"/>
                  <a:pt x="89" y="194"/>
                </a:cubicBezTo>
                <a:cubicBezTo>
                  <a:pt x="90" y="188"/>
                  <a:pt x="90" y="188"/>
                  <a:pt x="90" y="188"/>
                </a:cubicBezTo>
                <a:cubicBezTo>
                  <a:pt x="93" y="188"/>
                  <a:pt x="96" y="188"/>
                  <a:pt x="99" y="188"/>
                </a:cubicBezTo>
                <a:cubicBezTo>
                  <a:pt x="101" y="188"/>
                  <a:pt x="103" y="188"/>
                  <a:pt x="105" y="188"/>
                </a:cubicBezTo>
                <a:cubicBezTo>
                  <a:pt x="106" y="194"/>
                  <a:pt x="106" y="194"/>
                  <a:pt x="106" y="194"/>
                </a:cubicBezTo>
                <a:cubicBezTo>
                  <a:pt x="106" y="195"/>
                  <a:pt x="107" y="196"/>
                  <a:pt x="108" y="196"/>
                </a:cubicBezTo>
                <a:cubicBezTo>
                  <a:pt x="108" y="196"/>
                  <a:pt x="108" y="196"/>
                  <a:pt x="108" y="196"/>
                </a:cubicBezTo>
                <a:cubicBezTo>
                  <a:pt x="111" y="196"/>
                  <a:pt x="114" y="195"/>
                  <a:pt x="117" y="195"/>
                </a:cubicBezTo>
                <a:cubicBezTo>
                  <a:pt x="118" y="195"/>
                  <a:pt x="119" y="194"/>
                  <a:pt x="119" y="192"/>
                </a:cubicBezTo>
                <a:cubicBezTo>
                  <a:pt x="118" y="186"/>
                  <a:pt x="118" y="186"/>
                  <a:pt x="118" y="186"/>
                </a:cubicBezTo>
                <a:cubicBezTo>
                  <a:pt x="123" y="185"/>
                  <a:pt x="128" y="184"/>
                  <a:pt x="133" y="182"/>
                </a:cubicBezTo>
                <a:cubicBezTo>
                  <a:pt x="135" y="187"/>
                  <a:pt x="135" y="187"/>
                  <a:pt x="135" y="187"/>
                </a:cubicBezTo>
                <a:cubicBezTo>
                  <a:pt x="136" y="188"/>
                  <a:pt x="137" y="189"/>
                  <a:pt x="137" y="189"/>
                </a:cubicBezTo>
                <a:cubicBezTo>
                  <a:pt x="138" y="189"/>
                  <a:pt x="138" y="189"/>
                  <a:pt x="138" y="188"/>
                </a:cubicBezTo>
                <a:cubicBezTo>
                  <a:pt x="141" y="187"/>
                  <a:pt x="143" y="186"/>
                  <a:pt x="146" y="185"/>
                </a:cubicBezTo>
                <a:cubicBezTo>
                  <a:pt x="147" y="184"/>
                  <a:pt x="148" y="183"/>
                  <a:pt x="147" y="182"/>
                </a:cubicBezTo>
                <a:cubicBezTo>
                  <a:pt x="144" y="176"/>
                  <a:pt x="144" y="176"/>
                  <a:pt x="144" y="176"/>
                </a:cubicBezTo>
                <a:cubicBezTo>
                  <a:pt x="149" y="174"/>
                  <a:pt x="153" y="171"/>
                  <a:pt x="157" y="167"/>
                </a:cubicBezTo>
                <a:cubicBezTo>
                  <a:pt x="161" y="172"/>
                  <a:pt x="161" y="172"/>
                  <a:pt x="161" y="172"/>
                </a:cubicBezTo>
                <a:cubicBezTo>
                  <a:pt x="162" y="172"/>
                  <a:pt x="162" y="172"/>
                  <a:pt x="163" y="172"/>
                </a:cubicBezTo>
                <a:cubicBezTo>
                  <a:pt x="164" y="172"/>
                  <a:pt x="164" y="172"/>
                  <a:pt x="165" y="172"/>
                </a:cubicBezTo>
                <a:cubicBezTo>
                  <a:pt x="167" y="170"/>
                  <a:pt x="169" y="168"/>
                  <a:pt x="171" y="166"/>
                </a:cubicBezTo>
                <a:cubicBezTo>
                  <a:pt x="172" y="165"/>
                  <a:pt x="172" y="164"/>
                  <a:pt x="171" y="163"/>
                </a:cubicBezTo>
                <a:cubicBezTo>
                  <a:pt x="166" y="158"/>
                  <a:pt x="166" y="158"/>
                  <a:pt x="166" y="158"/>
                </a:cubicBezTo>
                <a:cubicBezTo>
                  <a:pt x="170" y="155"/>
                  <a:pt x="173" y="150"/>
                  <a:pt x="176" y="146"/>
                </a:cubicBezTo>
                <a:cubicBezTo>
                  <a:pt x="181" y="149"/>
                  <a:pt x="181" y="149"/>
                  <a:pt x="181" y="149"/>
                </a:cubicBezTo>
                <a:cubicBezTo>
                  <a:pt x="182" y="149"/>
                  <a:pt x="182" y="149"/>
                  <a:pt x="182" y="149"/>
                </a:cubicBezTo>
                <a:cubicBezTo>
                  <a:pt x="183" y="149"/>
                  <a:pt x="184" y="149"/>
                  <a:pt x="184" y="148"/>
                </a:cubicBezTo>
                <a:cubicBezTo>
                  <a:pt x="186" y="146"/>
                  <a:pt x="187" y="143"/>
                  <a:pt x="188" y="140"/>
                </a:cubicBezTo>
                <a:cubicBezTo>
                  <a:pt x="189" y="139"/>
                  <a:pt x="188" y="138"/>
                  <a:pt x="187" y="138"/>
                </a:cubicBezTo>
                <a:cubicBezTo>
                  <a:pt x="182" y="134"/>
                  <a:pt x="182" y="134"/>
                  <a:pt x="182" y="134"/>
                </a:cubicBezTo>
                <a:cubicBezTo>
                  <a:pt x="183" y="132"/>
                  <a:pt x="184" y="130"/>
                  <a:pt x="185" y="127"/>
                </a:cubicBezTo>
                <a:cubicBezTo>
                  <a:pt x="186" y="125"/>
                  <a:pt x="186" y="122"/>
                  <a:pt x="187" y="120"/>
                </a:cubicBezTo>
                <a:cubicBezTo>
                  <a:pt x="193" y="121"/>
                  <a:pt x="193" y="121"/>
                  <a:pt x="193" y="121"/>
                </a:cubicBezTo>
                <a:cubicBezTo>
                  <a:pt x="193" y="121"/>
                  <a:pt x="193" y="121"/>
                  <a:pt x="193" y="121"/>
                </a:cubicBezTo>
                <a:cubicBezTo>
                  <a:pt x="194" y="121"/>
                  <a:pt x="195" y="120"/>
                  <a:pt x="196" y="119"/>
                </a:cubicBezTo>
                <a:cubicBezTo>
                  <a:pt x="196" y="116"/>
                  <a:pt x="197" y="113"/>
                  <a:pt x="197" y="111"/>
                </a:cubicBezTo>
                <a:cubicBezTo>
                  <a:pt x="197" y="110"/>
                  <a:pt x="196" y="108"/>
                  <a:pt x="195" y="108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19050" cap="rnd">
            <a:solidFill>
              <a:schemeClr val="accent1">
                <a:lumMod val="75000"/>
              </a:schemeClr>
            </a:solidFill>
            <a:round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US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7" name="Freeform 6"/>
          <p:cNvSpPr/>
          <p:nvPr/>
        </p:nvSpPr>
        <p:spPr bwMode="auto">
          <a:xfrm>
            <a:off x="2152881" y="2115720"/>
            <a:ext cx="1301047" cy="1284736"/>
          </a:xfrm>
          <a:custGeom>
            <a:avLst/>
            <a:gdLst>
              <a:gd name="T0" fmla="*/ 135 w 146"/>
              <a:gd name="T1" fmla="*/ 77 h 144"/>
              <a:gd name="T2" fmla="*/ 144 w 146"/>
              <a:gd name="T3" fmla="*/ 65 h 144"/>
              <a:gd name="T4" fmla="*/ 143 w 146"/>
              <a:gd name="T5" fmla="*/ 53 h 144"/>
              <a:gd name="T6" fmla="*/ 141 w 146"/>
              <a:gd name="T7" fmla="*/ 51 h 144"/>
              <a:gd name="T8" fmla="*/ 129 w 146"/>
              <a:gd name="T9" fmla="*/ 45 h 144"/>
              <a:gd name="T10" fmla="*/ 135 w 146"/>
              <a:gd name="T11" fmla="*/ 39 h 144"/>
              <a:gd name="T12" fmla="*/ 131 w 146"/>
              <a:gd name="T13" fmla="*/ 27 h 144"/>
              <a:gd name="T14" fmla="*/ 128 w 146"/>
              <a:gd name="T15" fmla="*/ 27 h 144"/>
              <a:gd name="T16" fmla="*/ 113 w 146"/>
              <a:gd name="T17" fmla="*/ 25 h 144"/>
              <a:gd name="T18" fmla="*/ 117 w 146"/>
              <a:gd name="T19" fmla="*/ 14 h 144"/>
              <a:gd name="T20" fmla="*/ 108 w 146"/>
              <a:gd name="T21" fmla="*/ 9 h 144"/>
              <a:gd name="T22" fmla="*/ 101 w 146"/>
              <a:gd name="T23" fmla="*/ 17 h 144"/>
              <a:gd name="T24" fmla="*/ 92 w 146"/>
              <a:gd name="T25" fmla="*/ 13 h 144"/>
              <a:gd name="T26" fmla="*/ 92 w 146"/>
              <a:gd name="T27" fmla="*/ 2 h 144"/>
              <a:gd name="T28" fmla="*/ 82 w 146"/>
              <a:gd name="T29" fmla="*/ 0 h 144"/>
              <a:gd name="T30" fmla="*/ 78 w 146"/>
              <a:gd name="T31" fmla="*/ 10 h 144"/>
              <a:gd name="T32" fmla="*/ 73 w 146"/>
              <a:gd name="T33" fmla="*/ 10 h 144"/>
              <a:gd name="T34" fmla="*/ 66 w 146"/>
              <a:gd name="T35" fmla="*/ 1 h 144"/>
              <a:gd name="T36" fmla="*/ 64 w 146"/>
              <a:gd name="T37" fmla="*/ 0 h 144"/>
              <a:gd name="T38" fmla="*/ 52 w 146"/>
              <a:gd name="T39" fmla="*/ 4 h 144"/>
              <a:gd name="T40" fmla="*/ 45 w 146"/>
              <a:gd name="T41" fmla="*/ 17 h 144"/>
              <a:gd name="T42" fmla="*/ 38 w 146"/>
              <a:gd name="T43" fmla="*/ 8 h 144"/>
              <a:gd name="T44" fmla="*/ 29 w 146"/>
              <a:gd name="T45" fmla="*/ 14 h 144"/>
              <a:gd name="T46" fmla="*/ 33 w 146"/>
              <a:gd name="T47" fmla="*/ 25 h 144"/>
              <a:gd name="T48" fmla="*/ 18 w 146"/>
              <a:gd name="T49" fmla="*/ 27 h 144"/>
              <a:gd name="T50" fmla="*/ 15 w 146"/>
              <a:gd name="T51" fmla="*/ 27 h 144"/>
              <a:gd name="T52" fmla="*/ 10 w 146"/>
              <a:gd name="T53" fmla="*/ 38 h 144"/>
              <a:gd name="T54" fmla="*/ 14 w 146"/>
              <a:gd name="T55" fmla="*/ 52 h 144"/>
              <a:gd name="T56" fmla="*/ 5 w 146"/>
              <a:gd name="T57" fmla="*/ 51 h 144"/>
              <a:gd name="T58" fmla="*/ 3 w 146"/>
              <a:gd name="T59" fmla="*/ 53 h 144"/>
              <a:gd name="T60" fmla="*/ 2 w 146"/>
              <a:gd name="T61" fmla="*/ 65 h 144"/>
              <a:gd name="T62" fmla="*/ 11 w 146"/>
              <a:gd name="T63" fmla="*/ 77 h 144"/>
              <a:gd name="T64" fmla="*/ 1 w 146"/>
              <a:gd name="T65" fmla="*/ 81 h 144"/>
              <a:gd name="T66" fmla="*/ 5 w 146"/>
              <a:gd name="T67" fmla="*/ 92 h 144"/>
              <a:gd name="T68" fmla="*/ 14 w 146"/>
              <a:gd name="T69" fmla="*/ 91 h 144"/>
              <a:gd name="T70" fmla="*/ 18 w 146"/>
              <a:gd name="T71" fmla="*/ 100 h 144"/>
              <a:gd name="T72" fmla="*/ 10 w 146"/>
              <a:gd name="T73" fmla="*/ 108 h 144"/>
              <a:gd name="T74" fmla="*/ 17 w 146"/>
              <a:gd name="T75" fmla="*/ 117 h 144"/>
              <a:gd name="T76" fmla="*/ 26 w 146"/>
              <a:gd name="T77" fmla="*/ 112 h 144"/>
              <a:gd name="T78" fmla="*/ 28 w 146"/>
              <a:gd name="T79" fmla="*/ 126 h 144"/>
              <a:gd name="T80" fmla="*/ 37 w 146"/>
              <a:gd name="T81" fmla="*/ 135 h 144"/>
              <a:gd name="T82" fmla="*/ 40 w 146"/>
              <a:gd name="T83" fmla="*/ 134 h 144"/>
              <a:gd name="T84" fmla="*/ 53 w 146"/>
              <a:gd name="T85" fmla="*/ 130 h 144"/>
              <a:gd name="T86" fmla="*/ 52 w 146"/>
              <a:gd name="T87" fmla="*/ 139 h 144"/>
              <a:gd name="T88" fmla="*/ 64 w 146"/>
              <a:gd name="T89" fmla="*/ 144 h 144"/>
              <a:gd name="T90" fmla="*/ 66 w 146"/>
              <a:gd name="T91" fmla="*/ 142 h 144"/>
              <a:gd name="T92" fmla="*/ 73 w 146"/>
              <a:gd name="T93" fmla="*/ 134 h 144"/>
              <a:gd name="T94" fmla="*/ 80 w 146"/>
              <a:gd name="T95" fmla="*/ 142 h 144"/>
              <a:gd name="T96" fmla="*/ 82 w 146"/>
              <a:gd name="T97" fmla="*/ 144 h 144"/>
              <a:gd name="T98" fmla="*/ 94 w 146"/>
              <a:gd name="T99" fmla="*/ 139 h 144"/>
              <a:gd name="T100" fmla="*/ 101 w 146"/>
              <a:gd name="T101" fmla="*/ 127 h 144"/>
              <a:gd name="T102" fmla="*/ 108 w 146"/>
              <a:gd name="T103" fmla="*/ 135 h 144"/>
              <a:gd name="T104" fmla="*/ 118 w 146"/>
              <a:gd name="T105" fmla="*/ 130 h 144"/>
              <a:gd name="T106" fmla="*/ 113 w 146"/>
              <a:gd name="T107" fmla="*/ 119 h 144"/>
              <a:gd name="T108" fmla="*/ 128 w 146"/>
              <a:gd name="T109" fmla="*/ 117 h 144"/>
              <a:gd name="T110" fmla="*/ 131 w 146"/>
              <a:gd name="T111" fmla="*/ 116 h 144"/>
              <a:gd name="T112" fmla="*/ 136 w 146"/>
              <a:gd name="T113" fmla="*/ 105 h 144"/>
              <a:gd name="T114" fmla="*/ 132 w 146"/>
              <a:gd name="T115" fmla="*/ 92 h 144"/>
              <a:gd name="T116" fmla="*/ 141 w 146"/>
              <a:gd name="T117" fmla="*/ 92 h 144"/>
              <a:gd name="T118" fmla="*/ 144 w 146"/>
              <a:gd name="T119" fmla="*/ 91 h 144"/>
              <a:gd name="T120" fmla="*/ 144 w 146"/>
              <a:gd name="T121" fmla="*/ 7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6" h="144">
                <a:moveTo>
                  <a:pt x="144" y="79"/>
                </a:moveTo>
                <a:cubicBezTo>
                  <a:pt x="135" y="77"/>
                  <a:pt x="135" y="77"/>
                  <a:pt x="135" y="77"/>
                </a:cubicBezTo>
                <a:cubicBezTo>
                  <a:pt x="135" y="73"/>
                  <a:pt x="135" y="70"/>
                  <a:pt x="135" y="67"/>
                </a:cubicBezTo>
                <a:cubicBezTo>
                  <a:pt x="144" y="65"/>
                  <a:pt x="144" y="65"/>
                  <a:pt x="144" y="65"/>
                </a:cubicBezTo>
                <a:cubicBezTo>
                  <a:pt x="145" y="65"/>
                  <a:pt x="146" y="64"/>
                  <a:pt x="145" y="62"/>
                </a:cubicBezTo>
                <a:cubicBezTo>
                  <a:pt x="145" y="59"/>
                  <a:pt x="144" y="56"/>
                  <a:pt x="143" y="53"/>
                </a:cubicBezTo>
                <a:cubicBezTo>
                  <a:pt x="143" y="52"/>
                  <a:pt x="142" y="51"/>
                  <a:pt x="141" y="51"/>
                </a:cubicBezTo>
                <a:cubicBezTo>
                  <a:pt x="141" y="51"/>
                  <a:pt x="141" y="51"/>
                  <a:pt x="141" y="51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31" y="50"/>
                  <a:pt x="130" y="47"/>
                  <a:pt x="129" y="45"/>
                </a:cubicBezTo>
                <a:cubicBezTo>
                  <a:pt x="129" y="44"/>
                  <a:pt x="128" y="44"/>
                  <a:pt x="128" y="44"/>
                </a:cubicBezTo>
                <a:cubicBezTo>
                  <a:pt x="135" y="39"/>
                  <a:pt x="135" y="39"/>
                  <a:pt x="135" y="39"/>
                </a:cubicBezTo>
                <a:cubicBezTo>
                  <a:pt x="136" y="38"/>
                  <a:pt x="137" y="37"/>
                  <a:pt x="136" y="36"/>
                </a:cubicBezTo>
                <a:cubicBezTo>
                  <a:pt x="134" y="33"/>
                  <a:pt x="133" y="30"/>
                  <a:pt x="131" y="27"/>
                </a:cubicBezTo>
                <a:cubicBezTo>
                  <a:pt x="130" y="27"/>
                  <a:pt x="130" y="27"/>
                  <a:pt x="129" y="27"/>
                </a:cubicBezTo>
                <a:cubicBezTo>
                  <a:pt x="128" y="27"/>
                  <a:pt x="128" y="27"/>
                  <a:pt x="128" y="27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18" y="29"/>
                  <a:pt x="116" y="27"/>
                  <a:pt x="113" y="25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9" y="16"/>
                  <a:pt x="118" y="15"/>
                  <a:pt x="117" y="14"/>
                </a:cubicBezTo>
                <a:cubicBezTo>
                  <a:pt x="115" y="12"/>
                  <a:pt x="112" y="10"/>
                  <a:pt x="109" y="9"/>
                </a:cubicBezTo>
                <a:cubicBezTo>
                  <a:pt x="109" y="9"/>
                  <a:pt x="108" y="9"/>
                  <a:pt x="108" y="9"/>
                </a:cubicBezTo>
                <a:cubicBezTo>
                  <a:pt x="107" y="9"/>
                  <a:pt x="107" y="9"/>
                  <a:pt x="106" y="10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99" y="15"/>
                  <a:pt x="96" y="14"/>
                  <a:pt x="93" y="13"/>
                </a:cubicBezTo>
                <a:cubicBezTo>
                  <a:pt x="93" y="13"/>
                  <a:pt x="92" y="13"/>
                  <a:pt x="92" y="13"/>
                </a:cubicBezTo>
                <a:cubicBezTo>
                  <a:pt x="94" y="4"/>
                  <a:pt x="94" y="4"/>
                  <a:pt x="94" y="4"/>
                </a:cubicBezTo>
                <a:cubicBezTo>
                  <a:pt x="94" y="3"/>
                  <a:pt x="93" y="2"/>
                  <a:pt x="92" y="2"/>
                </a:cubicBezTo>
                <a:cubicBezTo>
                  <a:pt x="89" y="1"/>
                  <a:pt x="86" y="0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1" y="0"/>
                  <a:pt x="80" y="0"/>
                  <a:pt x="80" y="2"/>
                </a:cubicBezTo>
                <a:cubicBezTo>
                  <a:pt x="78" y="10"/>
                  <a:pt x="78" y="10"/>
                  <a:pt x="78" y="10"/>
                </a:cubicBezTo>
                <a:cubicBezTo>
                  <a:pt x="76" y="10"/>
                  <a:pt x="75" y="10"/>
                  <a:pt x="73" y="10"/>
                </a:cubicBezTo>
                <a:cubicBezTo>
                  <a:pt x="73" y="10"/>
                  <a:pt x="73" y="10"/>
                  <a:pt x="73" y="10"/>
                </a:cubicBezTo>
                <a:cubicBezTo>
                  <a:pt x="71" y="10"/>
                  <a:pt x="70" y="10"/>
                  <a:pt x="68" y="10"/>
                </a:cubicBezTo>
                <a:cubicBezTo>
                  <a:pt x="66" y="1"/>
                  <a:pt x="66" y="1"/>
                  <a:pt x="66" y="1"/>
                </a:cubicBezTo>
                <a:cubicBezTo>
                  <a:pt x="66" y="0"/>
                  <a:pt x="65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0" y="0"/>
                  <a:pt x="57" y="1"/>
                  <a:pt x="54" y="2"/>
                </a:cubicBezTo>
                <a:cubicBezTo>
                  <a:pt x="53" y="2"/>
                  <a:pt x="52" y="3"/>
                  <a:pt x="52" y="4"/>
                </a:cubicBezTo>
                <a:cubicBezTo>
                  <a:pt x="54" y="13"/>
                  <a:pt x="54" y="13"/>
                  <a:pt x="54" y="13"/>
                </a:cubicBezTo>
                <a:cubicBezTo>
                  <a:pt x="51" y="14"/>
                  <a:pt x="48" y="15"/>
                  <a:pt x="45" y="17"/>
                </a:cubicBezTo>
                <a:cubicBezTo>
                  <a:pt x="40" y="9"/>
                  <a:pt x="40" y="9"/>
                  <a:pt x="40" y="9"/>
                </a:cubicBezTo>
                <a:cubicBezTo>
                  <a:pt x="39" y="9"/>
                  <a:pt x="39" y="8"/>
                  <a:pt x="38" y="8"/>
                </a:cubicBezTo>
                <a:cubicBezTo>
                  <a:pt x="38" y="8"/>
                  <a:pt x="37" y="8"/>
                  <a:pt x="37" y="9"/>
                </a:cubicBezTo>
                <a:cubicBezTo>
                  <a:pt x="34" y="10"/>
                  <a:pt x="31" y="12"/>
                  <a:pt x="29" y="14"/>
                </a:cubicBezTo>
                <a:cubicBezTo>
                  <a:pt x="28" y="15"/>
                  <a:pt x="27" y="16"/>
                  <a:pt x="28" y="17"/>
                </a:cubicBezTo>
                <a:cubicBezTo>
                  <a:pt x="33" y="25"/>
                  <a:pt x="33" y="25"/>
                  <a:pt x="33" y="25"/>
                </a:cubicBezTo>
                <a:cubicBezTo>
                  <a:pt x="30" y="27"/>
                  <a:pt x="28" y="29"/>
                  <a:pt x="26" y="31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6"/>
                  <a:pt x="17" y="26"/>
                  <a:pt x="17" y="26"/>
                </a:cubicBezTo>
                <a:cubicBezTo>
                  <a:pt x="16" y="26"/>
                  <a:pt x="16" y="27"/>
                  <a:pt x="15" y="27"/>
                </a:cubicBezTo>
                <a:cubicBezTo>
                  <a:pt x="13" y="30"/>
                  <a:pt x="11" y="33"/>
                  <a:pt x="10" y="35"/>
                </a:cubicBezTo>
                <a:cubicBezTo>
                  <a:pt x="9" y="36"/>
                  <a:pt x="9" y="38"/>
                  <a:pt x="10" y="38"/>
                </a:cubicBezTo>
                <a:cubicBezTo>
                  <a:pt x="18" y="44"/>
                  <a:pt x="18" y="44"/>
                  <a:pt x="18" y="44"/>
                </a:cubicBezTo>
                <a:cubicBezTo>
                  <a:pt x="16" y="46"/>
                  <a:pt x="15" y="49"/>
                  <a:pt x="14" y="52"/>
                </a:cubicBezTo>
                <a:cubicBezTo>
                  <a:pt x="14" y="52"/>
                  <a:pt x="14" y="52"/>
                  <a:pt x="14" y="53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4" y="51"/>
                  <a:pt x="3" y="52"/>
                  <a:pt x="3" y="53"/>
                </a:cubicBezTo>
                <a:cubicBezTo>
                  <a:pt x="2" y="56"/>
                  <a:pt x="1" y="59"/>
                  <a:pt x="1" y="62"/>
                </a:cubicBezTo>
                <a:cubicBezTo>
                  <a:pt x="0" y="64"/>
                  <a:pt x="1" y="65"/>
                  <a:pt x="2" y="65"/>
                </a:cubicBezTo>
                <a:cubicBezTo>
                  <a:pt x="11" y="67"/>
                  <a:pt x="11" y="67"/>
                  <a:pt x="11" y="67"/>
                </a:cubicBezTo>
                <a:cubicBezTo>
                  <a:pt x="11" y="70"/>
                  <a:pt x="11" y="73"/>
                  <a:pt x="11" y="77"/>
                </a:cubicBezTo>
                <a:cubicBezTo>
                  <a:pt x="2" y="79"/>
                  <a:pt x="2" y="79"/>
                  <a:pt x="2" y="79"/>
                </a:cubicBezTo>
                <a:cubicBezTo>
                  <a:pt x="1" y="79"/>
                  <a:pt x="1" y="80"/>
                  <a:pt x="1" y="81"/>
                </a:cubicBezTo>
                <a:cubicBezTo>
                  <a:pt x="1" y="84"/>
                  <a:pt x="2" y="88"/>
                  <a:pt x="3" y="91"/>
                </a:cubicBezTo>
                <a:cubicBezTo>
                  <a:pt x="3" y="92"/>
                  <a:pt x="4" y="92"/>
                  <a:pt x="5" y="92"/>
                </a:cubicBezTo>
                <a:cubicBezTo>
                  <a:pt x="5" y="92"/>
                  <a:pt x="5" y="92"/>
                  <a:pt x="5" y="92"/>
                </a:cubicBezTo>
                <a:cubicBezTo>
                  <a:pt x="14" y="91"/>
                  <a:pt x="14" y="91"/>
                  <a:pt x="14" y="91"/>
                </a:cubicBezTo>
                <a:cubicBezTo>
                  <a:pt x="15" y="94"/>
                  <a:pt x="16" y="96"/>
                  <a:pt x="17" y="99"/>
                </a:cubicBezTo>
                <a:cubicBezTo>
                  <a:pt x="17" y="99"/>
                  <a:pt x="18" y="100"/>
                  <a:pt x="18" y="100"/>
                </a:cubicBezTo>
                <a:cubicBezTo>
                  <a:pt x="11" y="105"/>
                  <a:pt x="11" y="105"/>
                  <a:pt x="11" y="105"/>
                </a:cubicBezTo>
                <a:cubicBezTo>
                  <a:pt x="10" y="106"/>
                  <a:pt x="9" y="107"/>
                  <a:pt x="10" y="108"/>
                </a:cubicBezTo>
                <a:cubicBezTo>
                  <a:pt x="12" y="111"/>
                  <a:pt x="13" y="114"/>
                  <a:pt x="15" y="116"/>
                </a:cubicBezTo>
                <a:cubicBezTo>
                  <a:pt x="16" y="117"/>
                  <a:pt x="17" y="117"/>
                  <a:pt x="17" y="117"/>
                </a:cubicBezTo>
                <a:cubicBezTo>
                  <a:pt x="18" y="117"/>
                  <a:pt x="18" y="117"/>
                  <a:pt x="18" y="117"/>
                </a:cubicBezTo>
                <a:cubicBezTo>
                  <a:pt x="26" y="112"/>
                  <a:pt x="26" y="112"/>
                  <a:pt x="26" y="112"/>
                </a:cubicBezTo>
                <a:cubicBezTo>
                  <a:pt x="28" y="114"/>
                  <a:pt x="30" y="117"/>
                  <a:pt x="33" y="119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7"/>
                  <a:pt x="28" y="129"/>
                  <a:pt x="29" y="129"/>
                </a:cubicBezTo>
                <a:cubicBezTo>
                  <a:pt x="31" y="131"/>
                  <a:pt x="34" y="133"/>
                  <a:pt x="37" y="135"/>
                </a:cubicBezTo>
                <a:cubicBezTo>
                  <a:pt x="37" y="135"/>
                  <a:pt x="38" y="135"/>
                  <a:pt x="38" y="135"/>
                </a:cubicBezTo>
                <a:cubicBezTo>
                  <a:pt x="39" y="135"/>
                  <a:pt x="39" y="135"/>
                  <a:pt x="40" y="134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48" y="128"/>
                  <a:pt x="50" y="129"/>
                  <a:pt x="53" y="130"/>
                </a:cubicBezTo>
                <a:cubicBezTo>
                  <a:pt x="53" y="130"/>
                  <a:pt x="54" y="130"/>
                  <a:pt x="54" y="131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2" y="140"/>
                  <a:pt x="53" y="142"/>
                  <a:pt x="54" y="142"/>
                </a:cubicBezTo>
                <a:cubicBezTo>
                  <a:pt x="57" y="143"/>
                  <a:pt x="61" y="143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6" y="143"/>
                  <a:pt x="66" y="142"/>
                </a:cubicBezTo>
                <a:cubicBezTo>
                  <a:pt x="68" y="133"/>
                  <a:pt x="68" y="133"/>
                  <a:pt x="68" y="133"/>
                </a:cubicBezTo>
                <a:cubicBezTo>
                  <a:pt x="70" y="134"/>
                  <a:pt x="72" y="134"/>
                  <a:pt x="73" y="134"/>
                </a:cubicBezTo>
                <a:cubicBezTo>
                  <a:pt x="75" y="134"/>
                  <a:pt x="76" y="134"/>
                  <a:pt x="78" y="133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3"/>
                  <a:pt x="81" y="144"/>
                  <a:pt x="82" y="144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86" y="143"/>
                  <a:pt x="89" y="143"/>
                  <a:pt x="92" y="142"/>
                </a:cubicBezTo>
                <a:cubicBezTo>
                  <a:pt x="93" y="142"/>
                  <a:pt x="94" y="141"/>
                  <a:pt x="94" y="139"/>
                </a:cubicBezTo>
                <a:cubicBezTo>
                  <a:pt x="92" y="131"/>
                  <a:pt x="92" y="131"/>
                  <a:pt x="92" y="131"/>
                </a:cubicBezTo>
                <a:cubicBezTo>
                  <a:pt x="95" y="130"/>
                  <a:pt x="98" y="129"/>
                  <a:pt x="101" y="127"/>
                </a:cubicBezTo>
                <a:cubicBezTo>
                  <a:pt x="106" y="134"/>
                  <a:pt x="106" y="134"/>
                  <a:pt x="106" y="134"/>
                </a:cubicBezTo>
                <a:cubicBezTo>
                  <a:pt x="107" y="135"/>
                  <a:pt x="107" y="135"/>
                  <a:pt x="108" y="135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12" y="133"/>
                  <a:pt x="115" y="131"/>
                  <a:pt x="118" y="130"/>
                </a:cubicBezTo>
                <a:cubicBezTo>
                  <a:pt x="118" y="129"/>
                  <a:pt x="119" y="128"/>
                  <a:pt x="118" y="127"/>
                </a:cubicBezTo>
                <a:cubicBezTo>
                  <a:pt x="113" y="119"/>
                  <a:pt x="113" y="119"/>
                  <a:pt x="113" y="119"/>
                </a:cubicBezTo>
                <a:cubicBezTo>
                  <a:pt x="116" y="117"/>
                  <a:pt x="118" y="115"/>
                  <a:pt x="120" y="112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9" y="117"/>
                  <a:pt x="129" y="117"/>
                </a:cubicBezTo>
                <a:cubicBezTo>
                  <a:pt x="130" y="117"/>
                  <a:pt x="130" y="117"/>
                  <a:pt x="131" y="116"/>
                </a:cubicBezTo>
                <a:cubicBezTo>
                  <a:pt x="133" y="114"/>
                  <a:pt x="135" y="111"/>
                  <a:pt x="136" y="108"/>
                </a:cubicBezTo>
                <a:cubicBezTo>
                  <a:pt x="137" y="107"/>
                  <a:pt x="137" y="106"/>
                  <a:pt x="136" y="105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30" y="97"/>
                  <a:pt x="131" y="95"/>
                  <a:pt x="132" y="92"/>
                </a:cubicBezTo>
                <a:cubicBezTo>
                  <a:pt x="132" y="92"/>
                  <a:pt x="132" y="91"/>
                  <a:pt x="132" y="91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2" y="92"/>
                  <a:pt x="143" y="92"/>
                  <a:pt x="144" y="91"/>
                </a:cubicBezTo>
                <a:cubicBezTo>
                  <a:pt x="144" y="88"/>
                  <a:pt x="145" y="84"/>
                  <a:pt x="145" y="81"/>
                </a:cubicBezTo>
                <a:cubicBezTo>
                  <a:pt x="146" y="80"/>
                  <a:pt x="145" y="79"/>
                  <a:pt x="144" y="79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9050" cap="rnd">
            <a:solidFill>
              <a:schemeClr val="accent1">
                <a:lumMod val="60000"/>
                <a:lumOff val="40000"/>
              </a:schemeClr>
            </a:solidFill>
            <a:round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US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8" name="Freeform 7"/>
          <p:cNvSpPr>
            <a:spLocks noChangeAspect="1"/>
          </p:cNvSpPr>
          <p:nvPr/>
        </p:nvSpPr>
        <p:spPr bwMode="auto">
          <a:xfrm>
            <a:off x="2395051" y="3400455"/>
            <a:ext cx="1040837" cy="1027789"/>
          </a:xfrm>
          <a:custGeom>
            <a:avLst/>
            <a:gdLst>
              <a:gd name="T0" fmla="*/ 135 w 146"/>
              <a:gd name="T1" fmla="*/ 77 h 144"/>
              <a:gd name="T2" fmla="*/ 144 w 146"/>
              <a:gd name="T3" fmla="*/ 65 h 144"/>
              <a:gd name="T4" fmla="*/ 143 w 146"/>
              <a:gd name="T5" fmla="*/ 53 h 144"/>
              <a:gd name="T6" fmla="*/ 141 w 146"/>
              <a:gd name="T7" fmla="*/ 51 h 144"/>
              <a:gd name="T8" fmla="*/ 129 w 146"/>
              <a:gd name="T9" fmla="*/ 45 h 144"/>
              <a:gd name="T10" fmla="*/ 135 w 146"/>
              <a:gd name="T11" fmla="*/ 39 h 144"/>
              <a:gd name="T12" fmla="*/ 131 w 146"/>
              <a:gd name="T13" fmla="*/ 27 h 144"/>
              <a:gd name="T14" fmla="*/ 128 w 146"/>
              <a:gd name="T15" fmla="*/ 27 h 144"/>
              <a:gd name="T16" fmla="*/ 113 w 146"/>
              <a:gd name="T17" fmla="*/ 25 h 144"/>
              <a:gd name="T18" fmla="*/ 117 w 146"/>
              <a:gd name="T19" fmla="*/ 14 h 144"/>
              <a:gd name="T20" fmla="*/ 108 w 146"/>
              <a:gd name="T21" fmla="*/ 9 h 144"/>
              <a:gd name="T22" fmla="*/ 101 w 146"/>
              <a:gd name="T23" fmla="*/ 17 h 144"/>
              <a:gd name="T24" fmla="*/ 92 w 146"/>
              <a:gd name="T25" fmla="*/ 13 h 144"/>
              <a:gd name="T26" fmla="*/ 92 w 146"/>
              <a:gd name="T27" fmla="*/ 2 h 144"/>
              <a:gd name="T28" fmla="*/ 82 w 146"/>
              <a:gd name="T29" fmla="*/ 0 h 144"/>
              <a:gd name="T30" fmla="*/ 78 w 146"/>
              <a:gd name="T31" fmla="*/ 10 h 144"/>
              <a:gd name="T32" fmla="*/ 73 w 146"/>
              <a:gd name="T33" fmla="*/ 10 h 144"/>
              <a:gd name="T34" fmla="*/ 66 w 146"/>
              <a:gd name="T35" fmla="*/ 1 h 144"/>
              <a:gd name="T36" fmla="*/ 64 w 146"/>
              <a:gd name="T37" fmla="*/ 0 h 144"/>
              <a:gd name="T38" fmla="*/ 52 w 146"/>
              <a:gd name="T39" fmla="*/ 4 h 144"/>
              <a:gd name="T40" fmla="*/ 45 w 146"/>
              <a:gd name="T41" fmla="*/ 17 h 144"/>
              <a:gd name="T42" fmla="*/ 38 w 146"/>
              <a:gd name="T43" fmla="*/ 8 h 144"/>
              <a:gd name="T44" fmla="*/ 29 w 146"/>
              <a:gd name="T45" fmla="*/ 14 h 144"/>
              <a:gd name="T46" fmla="*/ 33 w 146"/>
              <a:gd name="T47" fmla="*/ 25 h 144"/>
              <a:gd name="T48" fmla="*/ 18 w 146"/>
              <a:gd name="T49" fmla="*/ 27 h 144"/>
              <a:gd name="T50" fmla="*/ 15 w 146"/>
              <a:gd name="T51" fmla="*/ 27 h 144"/>
              <a:gd name="T52" fmla="*/ 10 w 146"/>
              <a:gd name="T53" fmla="*/ 38 h 144"/>
              <a:gd name="T54" fmla="*/ 14 w 146"/>
              <a:gd name="T55" fmla="*/ 52 h 144"/>
              <a:gd name="T56" fmla="*/ 5 w 146"/>
              <a:gd name="T57" fmla="*/ 51 h 144"/>
              <a:gd name="T58" fmla="*/ 3 w 146"/>
              <a:gd name="T59" fmla="*/ 53 h 144"/>
              <a:gd name="T60" fmla="*/ 2 w 146"/>
              <a:gd name="T61" fmla="*/ 65 h 144"/>
              <a:gd name="T62" fmla="*/ 11 w 146"/>
              <a:gd name="T63" fmla="*/ 77 h 144"/>
              <a:gd name="T64" fmla="*/ 1 w 146"/>
              <a:gd name="T65" fmla="*/ 81 h 144"/>
              <a:gd name="T66" fmla="*/ 5 w 146"/>
              <a:gd name="T67" fmla="*/ 92 h 144"/>
              <a:gd name="T68" fmla="*/ 14 w 146"/>
              <a:gd name="T69" fmla="*/ 91 h 144"/>
              <a:gd name="T70" fmla="*/ 18 w 146"/>
              <a:gd name="T71" fmla="*/ 100 h 144"/>
              <a:gd name="T72" fmla="*/ 10 w 146"/>
              <a:gd name="T73" fmla="*/ 108 h 144"/>
              <a:gd name="T74" fmla="*/ 17 w 146"/>
              <a:gd name="T75" fmla="*/ 117 h 144"/>
              <a:gd name="T76" fmla="*/ 26 w 146"/>
              <a:gd name="T77" fmla="*/ 112 h 144"/>
              <a:gd name="T78" fmla="*/ 28 w 146"/>
              <a:gd name="T79" fmla="*/ 126 h 144"/>
              <a:gd name="T80" fmla="*/ 37 w 146"/>
              <a:gd name="T81" fmla="*/ 135 h 144"/>
              <a:gd name="T82" fmla="*/ 40 w 146"/>
              <a:gd name="T83" fmla="*/ 134 h 144"/>
              <a:gd name="T84" fmla="*/ 53 w 146"/>
              <a:gd name="T85" fmla="*/ 130 h 144"/>
              <a:gd name="T86" fmla="*/ 52 w 146"/>
              <a:gd name="T87" fmla="*/ 139 h 144"/>
              <a:gd name="T88" fmla="*/ 64 w 146"/>
              <a:gd name="T89" fmla="*/ 144 h 144"/>
              <a:gd name="T90" fmla="*/ 66 w 146"/>
              <a:gd name="T91" fmla="*/ 142 h 144"/>
              <a:gd name="T92" fmla="*/ 73 w 146"/>
              <a:gd name="T93" fmla="*/ 134 h 144"/>
              <a:gd name="T94" fmla="*/ 80 w 146"/>
              <a:gd name="T95" fmla="*/ 142 h 144"/>
              <a:gd name="T96" fmla="*/ 82 w 146"/>
              <a:gd name="T97" fmla="*/ 144 h 144"/>
              <a:gd name="T98" fmla="*/ 94 w 146"/>
              <a:gd name="T99" fmla="*/ 139 h 144"/>
              <a:gd name="T100" fmla="*/ 101 w 146"/>
              <a:gd name="T101" fmla="*/ 127 h 144"/>
              <a:gd name="T102" fmla="*/ 108 w 146"/>
              <a:gd name="T103" fmla="*/ 135 h 144"/>
              <a:gd name="T104" fmla="*/ 118 w 146"/>
              <a:gd name="T105" fmla="*/ 130 h 144"/>
              <a:gd name="T106" fmla="*/ 113 w 146"/>
              <a:gd name="T107" fmla="*/ 119 h 144"/>
              <a:gd name="T108" fmla="*/ 128 w 146"/>
              <a:gd name="T109" fmla="*/ 117 h 144"/>
              <a:gd name="T110" fmla="*/ 131 w 146"/>
              <a:gd name="T111" fmla="*/ 116 h 144"/>
              <a:gd name="T112" fmla="*/ 136 w 146"/>
              <a:gd name="T113" fmla="*/ 105 h 144"/>
              <a:gd name="T114" fmla="*/ 132 w 146"/>
              <a:gd name="T115" fmla="*/ 92 h 144"/>
              <a:gd name="T116" fmla="*/ 141 w 146"/>
              <a:gd name="T117" fmla="*/ 92 h 144"/>
              <a:gd name="T118" fmla="*/ 144 w 146"/>
              <a:gd name="T119" fmla="*/ 91 h 144"/>
              <a:gd name="T120" fmla="*/ 144 w 146"/>
              <a:gd name="T121" fmla="*/ 7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6" h="144">
                <a:moveTo>
                  <a:pt x="144" y="79"/>
                </a:moveTo>
                <a:cubicBezTo>
                  <a:pt x="135" y="77"/>
                  <a:pt x="135" y="77"/>
                  <a:pt x="135" y="77"/>
                </a:cubicBezTo>
                <a:cubicBezTo>
                  <a:pt x="135" y="73"/>
                  <a:pt x="135" y="70"/>
                  <a:pt x="135" y="67"/>
                </a:cubicBezTo>
                <a:cubicBezTo>
                  <a:pt x="144" y="65"/>
                  <a:pt x="144" y="65"/>
                  <a:pt x="144" y="65"/>
                </a:cubicBezTo>
                <a:cubicBezTo>
                  <a:pt x="145" y="65"/>
                  <a:pt x="146" y="64"/>
                  <a:pt x="145" y="62"/>
                </a:cubicBezTo>
                <a:cubicBezTo>
                  <a:pt x="145" y="59"/>
                  <a:pt x="144" y="56"/>
                  <a:pt x="143" y="53"/>
                </a:cubicBezTo>
                <a:cubicBezTo>
                  <a:pt x="143" y="52"/>
                  <a:pt x="142" y="51"/>
                  <a:pt x="141" y="51"/>
                </a:cubicBezTo>
                <a:cubicBezTo>
                  <a:pt x="141" y="51"/>
                  <a:pt x="141" y="51"/>
                  <a:pt x="141" y="51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31" y="50"/>
                  <a:pt x="130" y="47"/>
                  <a:pt x="129" y="45"/>
                </a:cubicBezTo>
                <a:cubicBezTo>
                  <a:pt x="129" y="44"/>
                  <a:pt x="128" y="44"/>
                  <a:pt x="128" y="44"/>
                </a:cubicBezTo>
                <a:cubicBezTo>
                  <a:pt x="135" y="39"/>
                  <a:pt x="135" y="39"/>
                  <a:pt x="135" y="39"/>
                </a:cubicBezTo>
                <a:cubicBezTo>
                  <a:pt x="136" y="38"/>
                  <a:pt x="137" y="37"/>
                  <a:pt x="136" y="36"/>
                </a:cubicBezTo>
                <a:cubicBezTo>
                  <a:pt x="134" y="33"/>
                  <a:pt x="133" y="30"/>
                  <a:pt x="131" y="27"/>
                </a:cubicBezTo>
                <a:cubicBezTo>
                  <a:pt x="130" y="27"/>
                  <a:pt x="130" y="27"/>
                  <a:pt x="129" y="27"/>
                </a:cubicBezTo>
                <a:cubicBezTo>
                  <a:pt x="128" y="27"/>
                  <a:pt x="128" y="27"/>
                  <a:pt x="128" y="27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18" y="29"/>
                  <a:pt x="116" y="27"/>
                  <a:pt x="113" y="25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9" y="16"/>
                  <a:pt x="118" y="15"/>
                  <a:pt x="117" y="14"/>
                </a:cubicBezTo>
                <a:cubicBezTo>
                  <a:pt x="115" y="12"/>
                  <a:pt x="112" y="10"/>
                  <a:pt x="109" y="9"/>
                </a:cubicBezTo>
                <a:cubicBezTo>
                  <a:pt x="109" y="9"/>
                  <a:pt x="108" y="9"/>
                  <a:pt x="108" y="9"/>
                </a:cubicBezTo>
                <a:cubicBezTo>
                  <a:pt x="107" y="9"/>
                  <a:pt x="107" y="9"/>
                  <a:pt x="106" y="10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99" y="15"/>
                  <a:pt x="96" y="14"/>
                  <a:pt x="93" y="13"/>
                </a:cubicBezTo>
                <a:cubicBezTo>
                  <a:pt x="93" y="13"/>
                  <a:pt x="92" y="13"/>
                  <a:pt x="92" y="13"/>
                </a:cubicBezTo>
                <a:cubicBezTo>
                  <a:pt x="94" y="4"/>
                  <a:pt x="94" y="4"/>
                  <a:pt x="94" y="4"/>
                </a:cubicBezTo>
                <a:cubicBezTo>
                  <a:pt x="94" y="3"/>
                  <a:pt x="93" y="2"/>
                  <a:pt x="92" y="2"/>
                </a:cubicBezTo>
                <a:cubicBezTo>
                  <a:pt x="89" y="1"/>
                  <a:pt x="86" y="0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1" y="0"/>
                  <a:pt x="80" y="0"/>
                  <a:pt x="80" y="2"/>
                </a:cubicBezTo>
                <a:cubicBezTo>
                  <a:pt x="78" y="10"/>
                  <a:pt x="78" y="10"/>
                  <a:pt x="78" y="10"/>
                </a:cubicBezTo>
                <a:cubicBezTo>
                  <a:pt x="76" y="10"/>
                  <a:pt x="75" y="10"/>
                  <a:pt x="73" y="10"/>
                </a:cubicBezTo>
                <a:cubicBezTo>
                  <a:pt x="73" y="10"/>
                  <a:pt x="73" y="10"/>
                  <a:pt x="73" y="10"/>
                </a:cubicBezTo>
                <a:cubicBezTo>
                  <a:pt x="71" y="10"/>
                  <a:pt x="70" y="10"/>
                  <a:pt x="68" y="10"/>
                </a:cubicBezTo>
                <a:cubicBezTo>
                  <a:pt x="66" y="1"/>
                  <a:pt x="66" y="1"/>
                  <a:pt x="66" y="1"/>
                </a:cubicBezTo>
                <a:cubicBezTo>
                  <a:pt x="66" y="0"/>
                  <a:pt x="65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0" y="0"/>
                  <a:pt x="57" y="1"/>
                  <a:pt x="54" y="2"/>
                </a:cubicBezTo>
                <a:cubicBezTo>
                  <a:pt x="53" y="2"/>
                  <a:pt x="52" y="3"/>
                  <a:pt x="52" y="4"/>
                </a:cubicBezTo>
                <a:cubicBezTo>
                  <a:pt x="54" y="13"/>
                  <a:pt x="54" y="13"/>
                  <a:pt x="54" y="13"/>
                </a:cubicBezTo>
                <a:cubicBezTo>
                  <a:pt x="51" y="14"/>
                  <a:pt x="48" y="15"/>
                  <a:pt x="45" y="17"/>
                </a:cubicBezTo>
                <a:cubicBezTo>
                  <a:pt x="40" y="9"/>
                  <a:pt x="40" y="9"/>
                  <a:pt x="40" y="9"/>
                </a:cubicBezTo>
                <a:cubicBezTo>
                  <a:pt x="39" y="9"/>
                  <a:pt x="39" y="8"/>
                  <a:pt x="38" y="8"/>
                </a:cubicBezTo>
                <a:cubicBezTo>
                  <a:pt x="38" y="8"/>
                  <a:pt x="37" y="8"/>
                  <a:pt x="37" y="9"/>
                </a:cubicBezTo>
                <a:cubicBezTo>
                  <a:pt x="34" y="10"/>
                  <a:pt x="31" y="12"/>
                  <a:pt x="29" y="14"/>
                </a:cubicBezTo>
                <a:cubicBezTo>
                  <a:pt x="28" y="15"/>
                  <a:pt x="27" y="16"/>
                  <a:pt x="28" y="17"/>
                </a:cubicBezTo>
                <a:cubicBezTo>
                  <a:pt x="33" y="25"/>
                  <a:pt x="33" y="25"/>
                  <a:pt x="33" y="25"/>
                </a:cubicBezTo>
                <a:cubicBezTo>
                  <a:pt x="30" y="27"/>
                  <a:pt x="28" y="29"/>
                  <a:pt x="26" y="31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6"/>
                  <a:pt x="17" y="26"/>
                  <a:pt x="17" y="26"/>
                </a:cubicBezTo>
                <a:cubicBezTo>
                  <a:pt x="16" y="26"/>
                  <a:pt x="16" y="27"/>
                  <a:pt x="15" y="27"/>
                </a:cubicBezTo>
                <a:cubicBezTo>
                  <a:pt x="13" y="30"/>
                  <a:pt x="11" y="33"/>
                  <a:pt x="10" y="35"/>
                </a:cubicBezTo>
                <a:cubicBezTo>
                  <a:pt x="9" y="36"/>
                  <a:pt x="9" y="38"/>
                  <a:pt x="10" y="38"/>
                </a:cubicBezTo>
                <a:cubicBezTo>
                  <a:pt x="18" y="44"/>
                  <a:pt x="18" y="44"/>
                  <a:pt x="18" y="44"/>
                </a:cubicBezTo>
                <a:cubicBezTo>
                  <a:pt x="16" y="46"/>
                  <a:pt x="15" y="49"/>
                  <a:pt x="14" y="52"/>
                </a:cubicBezTo>
                <a:cubicBezTo>
                  <a:pt x="14" y="52"/>
                  <a:pt x="14" y="52"/>
                  <a:pt x="14" y="53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4" y="51"/>
                  <a:pt x="3" y="52"/>
                  <a:pt x="3" y="53"/>
                </a:cubicBezTo>
                <a:cubicBezTo>
                  <a:pt x="2" y="56"/>
                  <a:pt x="1" y="59"/>
                  <a:pt x="1" y="62"/>
                </a:cubicBezTo>
                <a:cubicBezTo>
                  <a:pt x="0" y="64"/>
                  <a:pt x="1" y="65"/>
                  <a:pt x="2" y="65"/>
                </a:cubicBezTo>
                <a:cubicBezTo>
                  <a:pt x="11" y="67"/>
                  <a:pt x="11" y="67"/>
                  <a:pt x="11" y="67"/>
                </a:cubicBezTo>
                <a:cubicBezTo>
                  <a:pt x="11" y="70"/>
                  <a:pt x="11" y="73"/>
                  <a:pt x="11" y="77"/>
                </a:cubicBezTo>
                <a:cubicBezTo>
                  <a:pt x="2" y="79"/>
                  <a:pt x="2" y="79"/>
                  <a:pt x="2" y="79"/>
                </a:cubicBezTo>
                <a:cubicBezTo>
                  <a:pt x="1" y="79"/>
                  <a:pt x="1" y="80"/>
                  <a:pt x="1" y="81"/>
                </a:cubicBezTo>
                <a:cubicBezTo>
                  <a:pt x="1" y="84"/>
                  <a:pt x="2" y="88"/>
                  <a:pt x="3" y="91"/>
                </a:cubicBezTo>
                <a:cubicBezTo>
                  <a:pt x="3" y="92"/>
                  <a:pt x="4" y="92"/>
                  <a:pt x="5" y="92"/>
                </a:cubicBezTo>
                <a:cubicBezTo>
                  <a:pt x="5" y="92"/>
                  <a:pt x="5" y="92"/>
                  <a:pt x="5" y="92"/>
                </a:cubicBezTo>
                <a:cubicBezTo>
                  <a:pt x="14" y="91"/>
                  <a:pt x="14" y="91"/>
                  <a:pt x="14" y="91"/>
                </a:cubicBezTo>
                <a:cubicBezTo>
                  <a:pt x="15" y="94"/>
                  <a:pt x="16" y="96"/>
                  <a:pt x="17" y="99"/>
                </a:cubicBezTo>
                <a:cubicBezTo>
                  <a:pt x="17" y="99"/>
                  <a:pt x="18" y="100"/>
                  <a:pt x="18" y="100"/>
                </a:cubicBezTo>
                <a:cubicBezTo>
                  <a:pt x="11" y="105"/>
                  <a:pt x="11" y="105"/>
                  <a:pt x="11" y="105"/>
                </a:cubicBezTo>
                <a:cubicBezTo>
                  <a:pt x="10" y="106"/>
                  <a:pt x="9" y="107"/>
                  <a:pt x="10" y="108"/>
                </a:cubicBezTo>
                <a:cubicBezTo>
                  <a:pt x="12" y="111"/>
                  <a:pt x="13" y="114"/>
                  <a:pt x="15" y="116"/>
                </a:cubicBezTo>
                <a:cubicBezTo>
                  <a:pt x="16" y="117"/>
                  <a:pt x="17" y="117"/>
                  <a:pt x="17" y="117"/>
                </a:cubicBezTo>
                <a:cubicBezTo>
                  <a:pt x="18" y="117"/>
                  <a:pt x="18" y="117"/>
                  <a:pt x="18" y="117"/>
                </a:cubicBezTo>
                <a:cubicBezTo>
                  <a:pt x="26" y="112"/>
                  <a:pt x="26" y="112"/>
                  <a:pt x="26" y="112"/>
                </a:cubicBezTo>
                <a:cubicBezTo>
                  <a:pt x="28" y="114"/>
                  <a:pt x="30" y="117"/>
                  <a:pt x="33" y="119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7"/>
                  <a:pt x="28" y="129"/>
                  <a:pt x="29" y="129"/>
                </a:cubicBezTo>
                <a:cubicBezTo>
                  <a:pt x="31" y="131"/>
                  <a:pt x="34" y="133"/>
                  <a:pt x="37" y="135"/>
                </a:cubicBezTo>
                <a:cubicBezTo>
                  <a:pt x="37" y="135"/>
                  <a:pt x="38" y="135"/>
                  <a:pt x="38" y="135"/>
                </a:cubicBezTo>
                <a:cubicBezTo>
                  <a:pt x="39" y="135"/>
                  <a:pt x="39" y="135"/>
                  <a:pt x="40" y="134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48" y="128"/>
                  <a:pt x="50" y="129"/>
                  <a:pt x="53" y="130"/>
                </a:cubicBezTo>
                <a:cubicBezTo>
                  <a:pt x="53" y="130"/>
                  <a:pt x="54" y="130"/>
                  <a:pt x="54" y="131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2" y="140"/>
                  <a:pt x="53" y="142"/>
                  <a:pt x="54" y="142"/>
                </a:cubicBezTo>
                <a:cubicBezTo>
                  <a:pt x="57" y="143"/>
                  <a:pt x="61" y="143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6" y="143"/>
                  <a:pt x="66" y="142"/>
                </a:cubicBezTo>
                <a:cubicBezTo>
                  <a:pt x="68" y="133"/>
                  <a:pt x="68" y="133"/>
                  <a:pt x="68" y="133"/>
                </a:cubicBezTo>
                <a:cubicBezTo>
                  <a:pt x="70" y="134"/>
                  <a:pt x="72" y="134"/>
                  <a:pt x="73" y="134"/>
                </a:cubicBezTo>
                <a:cubicBezTo>
                  <a:pt x="75" y="134"/>
                  <a:pt x="76" y="134"/>
                  <a:pt x="78" y="133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3"/>
                  <a:pt x="81" y="144"/>
                  <a:pt x="82" y="144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86" y="143"/>
                  <a:pt x="89" y="143"/>
                  <a:pt x="92" y="142"/>
                </a:cubicBezTo>
                <a:cubicBezTo>
                  <a:pt x="93" y="142"/>
                  <a:pt x="94" y="141"/>
                  <a:pt x="94" y="139"/>
                </a:cubicBezTo>
                <a:cubicBezTo>
                  <a:pt x="92" y="131"/>
                  <a:pt x="92" y="131"/>
                  <a:pt x="92" y="131"/>
                </a:cubicBezTo>
                <a:cubicBezTo>
                  <a:pt x="95" y="130"/>
                  <a:pt x="98" y="129"/>
                  <a:pt x="101" y="127"/>
                </a:cubicBezTo>
                <a:cubicBezTo>
                  <a:pt x="106" y="134"/>
                  <a:pt x="106" y="134"/>
                  <a:pt x="106" y="134"/>
                </a:cubicBezTo>
                <a:cubicBezTo>
                  <a:pt x="107" y="135"/>
                  <a:pt x="107" y="135"/>
                  <a:pt x="108" y="135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12" y="133"/>
                  <a:pt x="115" y="131"/>
                  <a:pt x="118" y="130"/>
                </a:cubicBezTo>
                <a:cubicBezTo>
                  <a:pt x="118" y="129"/>
                  <a:pt x="119" y="128"/>
                  <a:pt x="118" y="127"/>
                </a:cubicBezTo>
                <a:cubicBezTo>
                  <a:pt x="113" y="119"/>
                  <a:pt x="113" y="119"/>
                  <a:pt x="113" y="119"/>
                </a:cubicBezTo>
                <a:cubicBezTo>
                  <a:pt x="116" y="117"/>
                  <a:pt x="118" y="115"/>
                  <a:pt x="120" y="112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9" y="117"/>
                  <a:pt x="129" y="117"/>
                </a:cubicBezTo>
                <a:cubicBezTo>
                  <a:pt x="130" y="117"/>
                  <a:pt x="130" y="117"/>
                  <a:pt x="131" y="116"/>
                </a:cubicBezTo>
                <a:cubicBezTo>
                  <a:pt x="133" y="114"/>
                  <a:pt x="135" y="111"/>
                  <a:pt x="136" y="108"/>
                </a:cubicBezTo>
                <a:cubicBezTo>
                  <a:pt x="137" y="107"/>
                  <a:pt x="137" y="106"/>
                  <a:pt x="136" y="105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30" y="97"/>
                  <a:pt x="131" y="95"/>
                  <a:pt x="132" y="92"/>
                </a:cubicBezTo>
                <a:cubicBezTo>
                  <a:pt x="132" y="92"/>
                  <a:pt x="132" y="91"/>
                  <a:pt x="132" y="91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2" y="92"/>
                  <a:pt x="143" y="92"/>
                  <a:pt x="144" y="91"/>
                </a:cubicBezTo>
                <a:cubicBezTo>
                  <a:pt x="144" y="88"/>
                  <a:pt x="145" y="84"/>
                  <a:pt x="145" y="81"/>
                </a:cubicBezTo>
                <a:cubicBezTo>
                  <a:pt x="146" y="80"/>
                  <a:pt x="145" y="79"/>
                  <a:pt x="144" y="79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 w="19050" cap="rnd">
            <a:solidFill>
              <a:schemeClr val="accent1">
                <a:lumMod val="50000"/>
              </a:schemeClr>
            </a:solidFill>
            <a:round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US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>
          <a:xfrm>
            <a:off x="1456616" y="1666994"/>
            <a:ext cx="479576" cy="509324"/>
            <a:chOff x="476250" y="5167313"/>
            <a:chExt cx="1484313" cy="1576387"/>
          </a:xfrm>
        </p:grpSpPr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476250" y="5167313"/>
              <a:ext cx="1484313" cy="1576387"/>
            </a:xfrm>
            <a:custGeom>
              <a:avLst/>
              <a:gdLst>
                <a:gd name="T0" fmla="*/ 177 w 185"/>
                <a:gd name="T1" fmla="*/ 153 h 196"/>
                <a:gd name="T2" fmla="*/ 123 w 185"/>
                <a:gd name="T3" fmla="*/ 42 h 196"/>
                <a:gd name="T4" fmla="*/ 123 w 185"/>
                <a:gd name="T5" fmla="*/ 23 h 196"/>
                <a:gd name="T6" fmla="*/ 130 w 185"/>
                <a:gd name="T7" fmla="*/ 23 h 196"/>
                <a:gd name="T8" fmla="*/ 133 w 185"/>
                <a:gd name="T9" fmla="*/ 21 h 196"/>
                <a:gd name="T10" fmla="*/ 133 w 185"/>
                <a:gd name="T11" fmla="*/ 2 h 196"/>
                <a:gd name="T12" fmla="*/ 130 w 185"/>
                <a:gd name="T13" fmla="*/ 0 h 196"/>
                <a:gd name="T14" fmla="*/ 53 w 185"/>
                <a:gd name="T15" fmla="*/ 0 h 196"/>
                <a:gd name="T16" fmla="*/ 51 w 185"/>
                <a:gd name="T17" fmla="*/ 2 h 196"/>
                <a:gd name="T18" fmla="*/ 51 w 185"/>
                <a:gd name="T19" fmla="*/ 21 h 196"/>
                <a:gd name="T20" fmla="*/ 53 w 185"/>
                <a:gd name="T21" fmla="*/ 23 h 196"/>
                <a:gd name="T22" fmla="*/ 62 w 185"/>
                <a:gd name="T23" fmla="*/ 23 h 196"/>
                <a:gd name="T24" fmla="*/ 62 w 185"/>
                <a:gd name="T25" fmla="*/ 42 h 196"/>
                <a:gd name="T26" fmla="*/ 8 w 185"/>
                <a:gd name="T27" fmla="*/ 153 h 196"/>
                <a:gd name="T28" fmla="*/ 5 w 185"/>
                <a:gd name="T29" fmla="*/ 188 h 196"/>
                <a:gd name="T30" fmla="*/ 24 w 185"/>
                <a:gd name="T31" fmla="*/ 196 h 196"/>
                <a:gd name="T32" fmla="*/ 162 w 185"/>
                <a:gd name="T33" fmla="*/ 196 h 196"/>
                <a:gd name="T34" fmla="*/ 180 w 185"/>
                <a:gd name="T35" fmla="*/ 188 h 196"/>
                <a:gd name="T36" fmla="*/ 177 w 185"/>
                <a:gd name="T37" fmla="*/ 153 h 196"/>
                <a:gd name="T38" fmla="*/ 55 w 185"/>
                <a:gd name="T39" fmla="*/ 4 h 196"/>
                <a:gd name="T40" fmla="*/ 128 w 185"/>
                <a:gd name="T41" fmla="*/ 4 h 196"/>
                <a:gd name="T42" fmla="*/ 128 w 185"/>
                <a:gd name="T43" fmla="*/ 18 h 196"/>
                <a:gd name="T44" fmla="*/ 121 w 185"/>
                <a:gd name="T45" fmla="*/ 18 h 196"/>
                <a:gd name="T46" fmla="*/ 65 w 185"/>
                <a:gd name="T47" fmla="*/ 18 h 196"/>
                <a:gd name="T48" fmla="*/ 55 w 185"/>
                <a:gd name="T49" fmla="*/ 18 h 196"/>
                <a:gd name="T50" fmla="*/ 55 w 185"/>
                <a:gd name="T51" fmla="*/ 4 h 196"/>
                <a:gd name="T52" fmla="*/ 176 w 185"/>
                <a:gd name="T53" fmla="*/ 185 h 196"/>
                <a:gd name="T54" fmla="*/ 162 w 185"/>
                <a:gd name="T55" fmla="*/ 191 h 196"/>
                <a:gd name="T56" fmla="*/ 24 w 185"/>
                <a:gd name="T57" fmla="*/ 191 h 196"/>
                <a:gd name="T58" fmla="*/ 9 w 185"/>
                <a:gd name="T59" fmla="*/ 185 h 196"/>
                <a:gd name="T60" fmla="*/ 13 w 185"/>
                <a:gd name="T61" fmla="*/ 155 h 196"/>
                <a:gd name="T62" fmla="*/ 67 w 185"/>
                <a:gd name="T63" fmla="*/ 44 h 196"/>
                <a:gd name="T64" fmla="*/ 67 w 185"/>
                <a:gd name="T65" fmla="*/ 43 h 196"/>
                <a:gd name="T66" fmla="*/ 67 w 185"/>
                <a:gd name="T67" fmla="*/ 23 h 196"/>
                <a:gd name="T68" fmla="*/ 118 w 185"/>
                <a:gd name="T69" fmla="*/ 23 h 196"/>
                <a:gd name="T70" fmla="*/ 118 w 185"/>
                <a:gd name="T71" fmla="*/ 43 h 196"/>
                <a:gd name="T72" fmla="*/ 119 w 185"/>
                <a:gd name="T73" fmla="*/ 44 h 196"/>
                <a:gd name="T74" fmla="*/ 173 w 185"/>
                <a:gd name="T75" fmla="*/ 155 h 196"/>
                <a:gd name="T76" fmla="*/ 176 w 185"/>
                <a:gd name="T77" fmla="*/ 18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5" h="196">
                  <a:moveTo>
                    <a:pt x="177" y="153"/>
                  </a:moveTo>
                  <a:cubicBezTo>
                    <a:pt x="123" y="42"/>
                    <a:pt x="123" y="42"/>
                    <a:pt x="123" y="42"/>
                  </a:cubicBezTo>
                  <a:cubicBezTo>
                    <a:pt x="123" y="23"/>
                    <a:pt x="123" y="23"/>
                    <a:pt x="123" y="23"/>
                  </a:cubicBezTo>
                  <a:cubicBezTo>
                    <a:pt x="130" y="23"/>
                    <a:pt x="130" y="23"/>
                    <a:pt x="130" y="23"/>
                  </a:cubicBezTo>
                  <a:cubicBezTo>
                    <a:pt x="132" y="23"/>
                    <a:pt x="133" y="22"/>
                    <a:pt x="133" y="21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3" y="1"/>
                    <a:pt x="132" y="0"/>
                    <a:pt x="130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2" y="0"/>
                    <a:pt x="51" y="1"/>
                    <a:pt x="51" y="2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2"/>
                    <a:pt x="52" y="23"/>
                    <a:pt x="53" y="2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1" y="169"/>
                    <a:pt x="0" y="181"/>
                    <a:pt x="5" y="188"/>
                  </a:cubicBezTo>
                  <a:cubicBezTo>
                    <a:pt x="9" y="193"/>
                    <a:pt x="15" y="196"/>
                    <a:pt x="24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71" y="196"/>
                    <a:pt x="177" y="193"/>
                    <a:pt x="180" y="188"/>
                  </a:cubicBezTo>
                  <a:cubicBezTo>
                    <a:pt x="185" y="181"/>
                    <a:pt x="184" y="169"/>
                    <a:pt x="177" y="153"/>
                  </a:cubicBezTo>
                  <a:close/>
                  <a:moveTo>
                    <a:pt x="55" y="4"/>
                  </a:moveTo>
                  <a:cubicBezTo>
                    <a:pt x="128" y="4"/>
                    <a:pt x="128" y="4"/>
                    <a:pt x="128" y="4"/>
                  </a:cubicBezTo>
                  <a:cubicBezTo>
                    <a:pt x="128" y="18"/>
                    <a:pt x="128" y="18"/>
                    <a:pt x="128" y="18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55" y="18"/>
                    <a:pt x="55" y="18"/>
                    <a:pt x="55" y="18"/>
                  </a:cubicBezTo>
                  <a:lnTo>
                    <a:pt x="55" y="4"/>
                  </a:lnTo>
                  <a:close/>
                  <a:moveTo>
                    <a:pt x="176" y="185"/>
                  </a:moveTo>
                  <a:cubicBezTo>
                    <a:pt x="174" y="189"/>
                    <a:pt x="169" y="191"/>
                    <a:pt x="162" y="191"/>
                  </a:cubicBezTo>
                  <a:cubicBezTo>
                    <a:pt x="24" y="191"/>
                    <a:pt x="24" y="191"/>
                    <a:pt x="24" y="191"/>
                  </a:cubicBezTo>
                  <a:cubicBezTo>
                    <a:pt x="16" y="191"/>
                    <a:pt x="12" y="189"/>
                    <a:pt x="9" y="185"/>
                  </a:cubicBezTo>
                  <a:cubicBezTo>
                    <a:pt x="5" y="180"/>
                    <a:pt x="7" y="169"/>
                    <a:pt x="13" y="155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4"/>
                    <a:pt x="67" y="43"/>
                    <a:pt x="67" y="43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18" y="43"/>
                    <a:pt x="118" y="43"/>
                    <a:pt x="118" y="43"/>
                  </a:cubicBezTo>
                  <a:cubicBezTo>
                    <a:pt x="118" y="43"/>
                    <a:pt x="118" y="44"/>
                    <a:pt x="119" y="44"/>
                  </a:cubicBezTo>
                  <a:cubicBezTo>
                    <a:pt x="173" y="155"/>
                    <a:pt x="173" y="155"/>
                    <a:pt x="173" y="155"/>
                  </a:cubicBezTo>
                  <a:cubicBezTo>
                    <a:pt x="179" y="169"/>
                    <a:pt x="180" y="180"/>
                    <a:pt x="176" y="1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812800" y="5770563"/>
              <a:ext cx="811213" cy="812800"/>
            </a:xfrm>
            <a:custGeom>
              <a:avLst/>
              <a:gdLst>
                <a:gd name="T0" fmla="*/ 99 w 101"/>
                <a:gd name="T1" fmla="*/ 35 h 101"/>
                <a:gd name="T2" fmla="*/ 99 w 101"/>
                <a:gd name="T3" fmla="*/ 35 h 101"/>
                <a:gd name="T4" fmla="*/ 99 w 101"/>
                <a:gd name="T5" fmla="*/ 35 h 101"/>
                <a:gd name="T6" fmla="*/ 99 w 101"/>
                <a:gd name="T7" fmla="*/ 35 h 101"/>
                <a:gd name="T8" fmla="*/ 98 w 101"/>
                <a:gd name="T9" fmla="*/ 35 h 101"/>
                <a:gd name="T10" fmla="*/ 98 w 101"/>
                <a:gd name="T11" fmla="*/ 35 h 101"/>
                <a:gd name="T12" fmla="*/ 98 w 101"/>
                <a:gd name="T13" fmla="*/ 34 h 101"/>
                <a:gd name="T14" fmla="*/ 98 w 101"/>
                <a:gd name="T15" fmla="*/ 34 h 101"/>
                <a:gd name="T16" fmla="*/ 98 w 101"/>
                <a:gd name="T17" fmla="*/ 34 h 101"/>
                <a:gd name="T18" fmla="*/ 98 w 101"/>
                <a:gd name="T19" fmla="*/ 34 h 101"/>
                <a:gd name="T20" fmla="*/ 97 w 101"/>
                <a:gd name="T21" fmla="*/ 34 h 101"/>
                <a:gd name="T22" fmla="*/ 97 w 101"/>
                <a:gd name="T23" fmla="*/ 34 h 101"/>
                <a:gd name="T24" fmla="*/ 96 w 101"/>
                <a:gd name="T25" fmla="*/ 34 h 101"/>
                <a:gd name="T26" fmla="*/ 74 w 101"/>
                <a:gd name="T27" fmla="*/ 40 h 101"/>
                <a:gd name="T28" fmla="*/ 51 w 101"/>
                <a:gd name="T29" fmla="*/ 0 h 101"/>
                <a:gd name="T30" fmla="*/ 26 w 101"/>
                <a:gd name="T31" fmla="*/ 39 h 101"/>
                <a:gd name="T32" fmla="*/ 6 w 101"/>
                <a:gd name="T33" fmla="*/ 34 h 101"/>
                <a:gd name="T34" fmla="*/ 6 w 101"/>
                <a:gd name="T35" fmla="*/ 33 h 101"/>
                <a:gd name="T36" fmla="*/ 3 w 101"/>
                <a:gd name="T37" fmla="*/ 35 h 101"/>
                <a:gd name="T38" fmla="*/ 3 w 101"/>
                <a:gd name="T39" fmla="*/ 35 h 101"/>
                <a:gd name="T40" fmla="*/ 3 w 101"/>
                <a:gd name="T41" fmla="*/ 35 h 101"/>
                <a:gd name="T42" fmla="*/ 0 w 101"/>
                <a:gd name="T43" fmla="*/ 50 h 101"/>
                <a:gd name="T44" fmla="*/ 51 w 101"/>
                <a:gd name="T45" fmla="*/ 101 h 101"/>
                <a:gd name="T46" fmla="*/ 101 w 101"/>
                <a:gd name="T47" fmla="*/ 50 h 101"/>
                <a:gd name="T48" fmla="*/ 99 w 101"/>
                <a:gd name="T49" fmla="*/ 35 h 101"/>
                <a:gd name="T50" fmla="*/ 99 w 101"/>
                <a:gd name="T51" fmla="*/ 35 h 101"/>
                <a:gd name="T52" fmla="*/ 51 w 101"/>
                <a:gd name="T53" fmla="*/ 5 h 101"/>
                <a:gd name="T54" fmla="*/ 70 w 101"/>
                <a:gd name="T55" fmla="*/ 42 h 101"/>
                <a:gd name="T56" fmla="*/ 52 w 101"/>
                <a:gd name="T57" fmla="*/ 60 h 101"/>
                <a:gd name="T58" fmla="*/ 31 w 101"/>
                <a:gd name="T59" fmla="*/ 41 h 101"/>
                <a:gd name="T60" fmla="*/ 51 w 101"/>
                <a:gd name="T61" fmla="*/ 5 h 101"/>
                <a:gd name="T62" fmla="*/ 5 w 101"/>
                <a:gd name="T63" fmla="*/ 50 h 101"/>
                <a:gd name="T64" fmla="*/ 7 w 101"/>
                <a:gd name="T65" fmla="*/ 38 h 101"/>
                <a:gd name="T66" fmla="*/ 49 w 101"/>
                <a:gd name="T67" fmla="*/ 64 h 101"/>
                <a:gd name="T68" fmla="*/ 41 w 101"/>
                <a:gd name="T69" fmla="*/ 93 h 101"/>
                <a:gd name="T70" fmla="*/ 41 w 101"/>
                <a:gd name="T71" fmla="*/ 95 h 101"/>
                <a:gd name="T72" fmla="*/ 5 w 101"/>
                <a:gd name="T73" fmla="*/ 50 h 101"/>
                <a:gd name="T74" fmla="*/ 51 w 101"/>
                <a:gd name="T75" fmla="*/ 96 h 101"/>
                <a:gd name="T76" fmla="*/ 46 w 101"/>
                <a:gd name="T77" fmla="*/ 96 h 101"/>
                <a:gd name="T78" fmla="*/ 46 w 101"/>
                <a:gd name="T79" fmla="*/ 93 h 101"/>
                <a:gd name="T80" fmla="*/ 95 w 101"/>
                <a:gd name="T81" fmla="*/ 39 h 101"/>
                <a:gd name="T82" fmla="*/ 96 w 101"/>
                <a:gd name="T83" fmla="*/ 50 h 101"/>
                <a:gd name="T84" fmla="*/ 51 w 101"/>
                <a:gd name="T85" fmla="*/ 9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1" h="101">
                  <a:moveTo>
                    <a:pt x="99" y="35"/>
                  </a:moveTo>
                  <a:cubicBezTo>
                    <a:pt x="99" y="35"/>
                    <a:pt x="99" y="35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8" y="35"/>
                    <a:pt x="98" y="35"/>
                    <a:pt x="98" y="35"/>
                  </a:cubicBezTo>
                  <a:cubicBezTo>
                    <a:pt x="98" y="35"/>
                    <a:pt x="98" y="35"/>
                    <a:pt x="98" y="35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7" y="34"/>
                    <a:pt x="96" y="34"/>
                    <a:pt x="96" y="34"/>
                  </a:cubicBezTo>
                  <a:cubicBezTo>
                    <a:pt x="88" y="34"/>
                    <a:pt x="81" y="36"/>
                    <a:pt x="74" y="40"/>
                  </a:cubicBezTo>
                  <a:cubicBezTo>
                    <a:pt x="69" y="17"/>
                    <a:pt x="56" y="0"/>
                    <a:pt x="51" y="0"/>
                  </a:cubicBezTo>
                  <a:cubicBezTo>
                    <a:pt x="46" y="0"/>
                    <a:pt x="30" y="15"/>
                    <a:pt x="26" y="39"/>
                  </a:cubicBezTo>
                  <a:cubicBezTo>
                    <a:pt x="20" y="36"/>
                    <a:pt x="13" y="34"/>
                    <a:pt x="6" y="34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3"/>
                    <a:pt x="3" y="34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1" y="40"/>
                    <a:pt x="0" y="45"/>
                    <a:pt x="0" y="50"/>
                  </a:cubicBezTo>
                  <a:cubicBezTo>
                    <a:pt x="0" y="78"/>
                    <a:pt x="23" y="101"/>
                    <a:pt x="51" y="101"/>
                  </a:cubicBezTo>
                  <a:cubicBezTo>
                    <a:pt x="78" y="101"/>
                    <a:pt x="101" y="78"/>
                    <a:pt x="101" y="50"/>
                  </a:cubicBezTo>
                  <a:cubicBezTo>
                    <a:pt x="101" y="45"/>
                    <a:pt x="100" y="40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lose/>
                  <a:moveTo>
                    <a:pt x="51" y="5"/>
                  </a:moveTo>
                  <a:cubicBezTo>
                    <a:pt x="53" y="6"/>
                    <a:pt x="66" y="20"/>
                    <a:pt x="70" y="42"/>
                  </a:cubicBezTo>
                  <a:cubicBezTo>
                    <a:pt x="63" y="47"/>
                    <a:pt x="57" y="53"/>
                    <a:pt x="52" y="60"/>
                  </a:cubicBezTo>
                  <a:cubicBezTo>
                    <a:pt x="46" y="52"/>
                    <a:pt x="39" y="45"/>
                    <a:pt x="31" y="41"/>
                  </a:cubicBezTo>
                  <a:cubicBezTo>
                    <a:pt x="34" y="19"/>
                    <a:pt x="48" y="5"/>
                    <a:pt x="51" y="5"/>
                  </a:cubicBezTo>
                  <a:close/>
                  <a:moveTo>
                    <a:pt x="5" y="50"/>
                  </a:moveTo>
                  <a:cubicBezTo>
                    <a:pt x="5" y="46"/>
                    <a:pt x="6" y="42"/>
                    <a:pt x="7" y="38"/>
                  </a:cubicBezTo>
                  <a:cubicBezTo>
                    <a:pt x="24" y="40"/>
                    <a:pt x="40" y="49"/>
                    <a:pt x="49" y="64"/>
                  </a:cubicBezTo>
                  <a:cubicBezTo>
                    <a:pt x="44" y="73"/>
                    <a:pt x="41" y="83"/>
                    <a:pt x="41" y="93"/>
                  </a:cubicBezTo>
                  <a:cubicBezTo>
                    <a:pt x="41" y="94"/>
                    <a:pt x="41" y="94"/>
                    <a:pt x="41" y="95"/>
                  </a:cubicBezTo>
                  <a:cubicBezTo>
                    <a:pt x="21" y="91"/>
                    <a:pt x="5" y="72"/>
                    <a:pt x="5" y="50"/>
                  </a:cubicBezTo>
                  <a:close/>
                  <a:moveTo>
                    <a:pt x="51" y="96"/>
                  </a:moveTo>
                  <a:cubicBezTo>
                    <a:pt x="49" y="96"/>
                    <a:pt x="48" y="96"/>
                    <a:pt x="46" y="96"/>
                  </a:cubicBezTo>
                  <a:cubicBezTo>
                    <a:pt x="46" y="95"/>
                    <a:pt x="46" y="94"/>
                    <a:pt x="46" y="93"/>
                  </a:cubicBezTo>
                  <a:cubicBezTo>
                    <a:pt x="46" y="65"/>
                    <a:pt x="67" y="42"/>
                    <a:pt x="95" y="39"/>
                  </a:cubicBezTo>
                  <a:cubicBezTo>
                    <a:pt x="96" y="42"/>
                    <a:pt x="96" y="46"/>
                    <a:pt x="96" y="50"/>
                  </a:cubicBezTo>
                  <a:cubicBezTo>
                    <a:pt x="96" y="75"/>
                    <a:pt x="76" y="96"/>
                    <a:pt x="51" y="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sp>
        <p:nvSpPr>
          <p:cNvPr id="12" name="Freeform 33"/>
          <p:cNvSpPr>
            <a:spLocks noChangeAspect="1" noEditPoints="1"/>
          </p:cNvSpPr>
          <p:nvPr/>
        </p:nvSpPr>
        <p:spPr bwMode="auto">
          <a:xfrm>
            <a:off x="2745766" y="3660789"/>
            <a:ext cx="339407" cy="329692"/>
          </a:xfrm>
          <a:custGeom>
            <a:avLst/>
            <a:gdLst>
              <a:gd name="T0" fmla="*/ 637 w 826"/>
              <a:gd name="T1" fmla="*/ 523 h 802"/>
              <a:gd name="T2" fmla="*/ 663 w 826"/>
              <a:gd name="T3" fmla="*/ 472 h 802"/>
              <a:gd name="T4" fmla="*/ 573 w 826"/>
              <a:gd name="T5" fmla="*/ 536 h 802"/>
              <a:gd name="T6" fmla="*/ 597 w 826"/>
              <a:gd name="T7" fmla="*/ 320 h 802"/>
              <a:gd name="T8" fmla="*/ 765 w 826"/>
              <a:gd name="T9" fmla="*/ 281 h 802"/>
              <a:gd name="T10" fmla="*/ 786 w 826"/>
              <a:gd name="T11" fmla="*/ 91 h 802"/>
              <a:gd name="T12" fmla="*/ 706 w 826"/>
              <a:gd name="T13" fmla="*/ 160 h 802"/>
              <a:gd name="T14" fmla="*/ 654 w 826"/>
              <a:gd name="T15" fmla="*/ 109 h 802"/>
              <a:gd name="T16" fmla="*/ 724 w 826"/>
              <a:gd name="T17" fmla="*/ 28 h 802"/>
              <a:gd name="T18" fmla="*/ 649 w 826"/>
              <a:gd name="T19" fmla="*/ 2 h 802"/>
              <a:gd name="T20" fmla="*/ 494 w 826"/>
              <a:gd name="T21" fmla="*/ 218 h 802"/>
              <a:gd name="T22" fmla="*/ 185 w 826"/>
              <a:gd name="T23" fmla="*/ 148 h 802"/>
              <a:gd name="T24" fmla="*/ 203 w 826"/>
              <a:gd name="T25" fmla="*/ 123 h 802"/>
              <a:gd name="T26" fmla="*/ 95 w 826"/>
              <a:gd name="T27" fmla="*/ 7 h 802"/>
              <a:gd name="T28" fmla="*/ 18 w 826"/>
              <a:gd name="T29" fmla="*/ 58 h 802"/>
              <a:gd name="T30" fmla="*/ 18 w 826"/>
              <a:gd name="T31" fmla="*/ 84 h 802"/>
              <a:gd name="T32" fmla="*/ 134 w 826"/>
              <a:gd name="T33" fmla="*/ 192 h 802"/>
              <a:gd name="T34" fmla="*/ 160 w 826"/>
              <a:gd name="T35" fmla="*/ 174 h 802"/>
              <a:gd name="T36" fmla="*/ 228 w 826"/>
              <a:gd name="T37" fmla="*/ 483 h 802"/>
              <a:gd name="T38" fmla="*/ 61 w 826"/>
              <a:gd name="T39" fmla="*/ 522 h 802"/>
              <a:gd name="T40" fmla="*/ 39 w 826"/>
              <a:gd name="T41" fmla="*/ 713 h 802"/>
              <a:gd name="T42" fmla="*/ 120 w 826"/>
              <a:gd name="T43" fmla="*/ 643 h 802"/>
              <a:gd name="T44" fmla="*/ 171 w 826"/>
              <a:gd name="T45" fmla="*/ 695 h 802"/>
              <a:gd name="T46" fmla="*/ 102 w 826"/>
              <a:gd name="T47" fmla="*/ 775 h 802"/>
              <a:gd name="T48" fmla="*/ 176 w 826"/>
              <a:gd name="T49" fmla="*/ 802 h 802"/>
              <a:gd name="T50" fmla="*/ 331 w 826"/>
              <a:gd name="T51" fmla="*/ 586 h 802"/>
              <a:gd name="T52" fmla="*/ 547 w 826"/>
              <a:gd name="T53" fmla="*/ 562 h 802"/>
              <a:gd name="T54" fmla="*/ 483 w 826"/>
              <a:gd name="T55" fmla="*/ 652 h 802"/>
              <a:gd name="T56" fmla="*/ 509 w 826"/>
              <a:gd name="T57" fmla="*/ 652 h 802"/>
              <a:gd name="T58" fmla="*/ 689 w 826"/>
              <a:gd name="T59" fmla="*/ 780 h 802"/>
              <a:gd name="T60" fmla="*/ 791 w 826"/>
              <a:gd name="T61" fmla="*/ 780 h 802"/>
              <a:gd name="T62" fmla="*/ 791 w 826"/>
              <a:gd name="T63" fmla="*/ 677 h 802"/>
              <a:gd name="T64" fmla="*/ 57 w 826"/>
              <a:gd name="T65" fmla="*/ 71 h 802"/>
              <a:gd name="T66" fmla="*/ 160 w 826"/>
              <a:gd name="T67" fmla="*/ 123 h 802"/>
              <a:gd name="T68" fmla="*/ 297 w 826"/>
              <a:gd name="T69" fmla="*/ 568 h 802"/>
              <a:gd name="T70" fmla="*/ 266 w 826"/>
              <a:gd name="T71" fmla="*/ 728 h 802"/>
              <a:gd name="T72" fmla="*/ 154 w 826"/>
              <a:gd name="T73" fmla="*/ 763 h 802"/>
              <a:gd name="T74" fmla="*/ 207 w 826"/>
              <a:gd name="T75" fmla="*/ 702 h 802"/>
              <a:gd name="T76" fmla="*/ 189 w 826"/>
              <a:gd name="T77" fmla="*/ 607 h 802"/>
              <a:gd name="T78" fmla="*/ 99 w 826"/>
              <a:gd name="T79" fmla="*/ 612 h 802"/>
              <a:gd name="T80" fmla="*/ 86 w 826"/>
              <a:gd name="T81" fmla="*/ 548 h 802"/>
              <a:gd name="T82" fmla="*/ 226 w 826"/>
              <a:gd name="T83" fmla="*/ 521 h 802"/>
              <a:gd name="T84" fmla="*/ 528 w 826"/>
              <a:gd name="T85" fmla="*/ 235 h 802"/>
              <a:gd name="T86" fmla="*/ 559 w 826"/>
              <a:gd name="T87" fmla="*/ 75 h 802"/>
              <a:gd name="T88" fmla="*/ 671 w 826"/>
              <a:gd name="T89" fmla="*/ 40 h 802"/>
              <a:gd name="T90" fmla="*/ 618 w 826"/>
              <a:gd name="T91" fmla="*/ 101 h 802"/>
              <a:gd name="T92" fmla="*/ 636 w 826"/>
              <a:gd name="T93" fmla="*/ 196 h 802"/>
              <a:gd name="T94" fmla="*/ 726 w 826"/>
              <a:gd name="T95" fmla="*/ 191 h 802"/>
              <a:gd name="T96" fmla="*/ 739 w 826"/>
              <a:gd name="T97" fmla="*/ 255 h 802"/>
              <a:gd name="T98" fmla="*/ 599 w 826"/>
              <a:gd name="T99" fmla="*/ 283 h 802"/>
              <a:gd name="T100" fmla="*/ 297 w 826"/>
              <a:gd name="T101" fmla="*/ 568 h 802"/>
              <a:gd name="T102" fmla="*/ 714 w 826"/>
              <a:gd name="T103" fmla="*/ 755 h 802"/>
              <a:gd name="T104" fmla="*/ 611 w 826"/>
              <a:gd name="T105" fmla="*/ 549 h 802"/>
              <a:gd name="T106" fmla="*/ 776 w 826"/>
              <a:gd name="T107" fmla="*/ 729 h 8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26" h="802">
                <a:moveTo>
                  <a:pt x="791" y="677"/>
                </a:moveTo>
                <a:cubicBezTo>
                  <a:pt x="637" y="523"/>
                  <a:pt x="637" y="523"/>
                  <a:pt x="637" y="523"/>
                </a:cubicBezTo>
                <a:cubicBezTo>
                  <a:pt x="663" y="498"/>
                  <a:pt x="663" y="498"/>
                  <a:pt x="663" y="498"/>
                </a:cubicBezTo>
                <a:cubicBezTo>
                  <a:pt x="670" y="490"/>
                  <a:pt x="670" y="479"/>
                  <a:pt x="663" y="472"/>
                </a:cubicBezTo>
                <a:cubicBezTo>
                  <a:pt x="656" y="465"/>
                  <a:pt x="644" y="465"/>
                  <a:pt x="637" y="472"/>
                </a:cubicBezTo>
                <a:cubicBezTo>
                  <a:pt x="573" y="536"/>
                  <a:pt x="573" y="536"/>
                  <a:pt x="573" y="536"/>
                </a:cubicBezTo>
                <a:cubicBezTo>
                  <a:pt x="477" y="440"/>
                  <a:pt x="477" y="440"/>
                  <a:pt x="477" y="440"/>
                </a:cubicBezTo>
                <a:cubicBezTo>
                  <a:pt x="597" y="320"/>
                  <a:pt x="597" y="320"/>
                  <a:pt x="597" y="320"/>
                </a:cubicBezTo>
                <a:cubicBezTo>
                  <a:pt x="614" y="326"/>
                  <a:pt x="631" y="329"/>
                  <a:pt x="649" y="329"/>
                </a:cubicBezTo>
                <a:cubicBezTo>
                  <a:pt x="693" y="329"/>
                  <a:pt x="734" y="312"/>
                  <a:pt x="765" y="281"/>
                </a:cubicBezTo>
                <a:cubicBezTo>
                  <a:pt x="812" y="234"/>
                  <a:pt x="826" y="163"/>
                  <a:pt x="800" y="102"/>
                </a:cubicBezTo>
                <a:cubicBezTo>
                  <a:pt x="797" y="96"/>
                  <a:pt x="792" y="92"/>
                  <a:pt x="786" y="91"/>
                </a:cubicBezTo>
                <a:cubicBezTo>
                  <a:pt x="780" y="90"/>
                  <a:pt x="774" y="92"/>
                  <a:pt x="770" y="96"/>
                </a:cubicBezTo>
                <a:cubicBezTo>
                  <a:pt x="706" y="160"/>
                  <a:pt x="706" y="160"/>
                  <a:pt x="706" y="160"/>
                </a:cubicBezTo>
                <a:cubicBezTo>
                  <a:pt x="654" y="160"/>
                  <a:pt x="654" y="160"/>
                  <a:pt x="654" y="160"/>
                </a:cubicBezTo>
                <a:cubicBezTo>
                  <a:pt x="654" y="109"/>
                  <a:pt x="654" y="109"/>
                  <a:pt x="654" y="109"/>
                </a:cubicBezTo>
                <a:cubicBezTo>
                  <a:pt x="719" y="44"/>
                  <a:pt x="719" y="44"/>
                  <a:pt x="719" y="44"/>
                </a:cubicBezTo>
                <a:cubicBezTo>
                  <a:pt x="723" y="40"/>
                  <a:pt x="725" y="34"/>
                  <a:pt x="724" y="28"/>
                </a:cubicBezTo>
                <a:cubicBezTo>
                  <a:pt x="722" y="22"/>
                  <a:pt x="718" y="17"/>
                  <a:pt x="713" y="15"/>
                </a:cubicBezTo>
                <a:cubicBezTo>
                  <a:pt x="692" y="6"/>
                  <a:pt x="671" y="2"/>
                  <a:pt x="649" y="2"/>
                </a:cubicBezTo>
                <a:cubicBezTo>
                  <a:pt x="605" y="2"/>
                  <a:pt x="564" y="19"/>
                  <a:pt x="533" y="50"/>
                </a:cubicBezTo>
                <a:cubicBezTo>
                  <a:pt x="489" y="94"/>
                  <a:pt x="474" y="159"/>
                  <a:pt x="494" y="218"/>
                </a:cubicBezTo>
                <a:cubicBezTo>
                  <a:pt x="374" y="337"/>
                  <a:pt x="374" y="337"/>
                  <a:pt x="374" y="337"/>
                </a:cubicBezTo>
                <a:cubicBezTo>
                  <a:pt x="185" y="148"/>
                  <a:pt x="185" y="148"/>
                  <a:pt x="185" y="148"/>
                </a:cubicBezTo>
                <a:cubicBezTo>
                  <a:pt x="198" y="136"/>
                  <a:pt x="198" y="136"/>
                  <a:pt x="198" y="136"/>
                </a:cubicBezTo>
                <a:cubicBezTo>
                  <a:pt x="201" y="132"/>
                  <a:pt x="203" y="128"/>
                  <a:pt x="203" y="123"/>
                </a:cubicBezTo>
                <a:cubicBezTo>
                  <a:pt x="203" y="118"/>
                  <a:pt x="201" y="113"/>
                  <a:pt x="198" y="110"/>
                </a:cubicBezTo>
                <a:cubicBezTo>
                  <a:pt x="95" y="7"/>
                  <a:pt x="95" y="7"/>
                  <a:pt x="95" y="7"/>
                </a:cubicBezTo>
                <a:cubicBezTo>
                  <a:pt x="88" y="0"/>
                  <a:pt x="77" y="0"/>
                  <a:pt x="70" y="7"/>
                </a:cubicBezTo>
                <a:cubicBezTo>
                  <a:pt x="18" y="58"/>
                  <a:pt x="18" y="58"/>
                  <a:pt x="18" y="58"/>
                </a:cubicBezTo>
                <a:cubicBezTo>
                  <a:pt x="15" y="62"/>
                  <a:pt x="13" y="66"/>
                  <a:pt x="13" y="71"/>
                </a:cubicBezTo>
                <a:cubicBezTo>
                  <a:pt x="13" y="76"/>
                  <a:pt x="15" y="81"/>
                  <a:pt x="18" y="84"/>
                </a:cubicBezTo>
                <a:cubicBezTo>
                  <a:pt x="121" y="187"/>
                  <a:pt x="121" y="187"/>
                  <a:pt x="121" y="187"/>
                </a:cubicBezTo>
                <a:cubicBezTo>
                  <a:pt x="124" y="191"/>
                  <a:pt x="129" y="192"/>
                  <a:pt x="134" y="192"/>
                </a:cubicBezTo>
                <a:cubicBezTo>
                  <a:pt x="138" y="192"/>
                  <a:pt x="143" y="191"/>
                  <a:pt x="147" y="187"/>
                </a:cubicBezTo>
                <a:cubicBezTo>
                  <a:pt x="160" y="174"/>
                  <a:pt x="160" y="174"/>
                  <a:pt x="160" y="174"/>
                </a:cubicBezTo>
                <a:cubicBezTo>
                  <a:pt x="348" y="363"/>
                  <a:pt x="348" y="363"/>
                  <a:pt x="348" y="363"/>
                </a:cubicBezTo>
                <a:cubicBezTo>
                  <a:pt x="228" y="483"/>
                  <a:pt x="228" y="483"/>
                  <a:pt x="228" y="483"/>
                </a:cubicBezTo>
                <a:cubicBezTo>
                  <a:pt x="212" y="477"/>
                  <a:pt x="194" y="475"/>
                  <a:pt x="176" y="475"/>
                </a:cubicBezTo>
                <a:cubicBezTo>
                  <a:pt x="133" y="475"/>
                  <a:pt x="91" y="492"/>
                  <a:pt x="61" y="522"/>
                </a:cubicBezTo>
                <a:cubicBezTo>
                  <a:pt x="13" y="570"/>
                  <a:pt x="0" y="640"/>
                  <a:pt x="26" y="702"/>
                </a:cubicBezTo>
                <a:cubicBezTo>
                  <a:pt x="28" y="707"/>
                  <a:pt x="33" y="711"/>
                  <a:pt x="39" y="713"/>
                </a:cubicBezTo>
                <a:cubicBezTo>
                  <a:pt x="45" y="714"/>
                  <a:pt x="51" y="712"/>
                  <a:pt x="55" y="708"/>
                </a:cubicBezTo>
                <a:cubicBezTo>
                  <a:pt x="120" y="643"/>
                  <a:pt x="120" y="643"/>
                  <a:pt x="120" y="643"/>
                </a:cubicBezTo>
                <a:cubicBezTo>
                  <a:pt x="171" y="643"/>
                  <a:pt x="171" y="643"/>
                  <a:pt x="171" y="643"/>
                </a:cubicBezTo>
                <a:cubicBezTo>
                  <a:pt x="171" y="695"/>
                  <a:pt x="171" y="695"/>
                  <a:pt x="171" y="695"/>
                </a:cubicBezTo>
                <a:cubicBezTo>
                  <a:pt x="107" y="759"/>
                  <a:pt x="107" y="759"/>
                  <a:pt x="107" y="759"/>
                </a:cubicBezTo>
                <a:cubicBezTo>
                  <a:pt x="102" y="763"/>
                  <a:pt x="101" y="769"/>
                  <a:pt x="102" y="775"/>
                </a:cubicBezTo>
                <a:cubicBezTo>
                  <a:pt x="103" y="781"/>
                  <a:pt x="107" y="786"/>
                  <a:pt x="113" y="789"/>
                </a:cubicBezTo>
                <a:cubicBezTo>
                  <a:pt x="133" y="797"/>
                  <a:pt x="154" y="802"/>
                  <a:pt x="176" y="802"/>
                </a:cubicBezTo>
                <a:cubicBezTo>
                  <a:pt x="220" y="802"/>
                  <a:pt x="261" y="785"/>
                  <a:pt x="292" y="754"/>
                </a:cubicBezTo>
                <a:cubicBezTo>
                  <a:pt x="336" y="709"/>
                  <a:pt x="351" y="645"/>
                  <a:pt x="331" y="586"/>
                </a:cubicBezTo>
                <a:cubicBezTo>
                  <a:pt x="451" y="466"/>
                  <a:pt x="451" y="466"/>
                  <a:pt x="451" y="466"/>
                </a:cubicBezTo>
                <a:cubicBezTo>
                  <a:pt x="547" y="562"/>
                  <a:pt x="547" y="562"/>
                  <a:pt x="547" y="562"/>
                </a:cubicBezTo>
                <a:cubicBezTo>
                  <a:pt x="483" y="626"/>
                  <a:pt x="483" y="626"/>
                  <a:pt x="483" y="626"/>
                </a:cubicBezTo>
                <a:cubicBezTo>
                  <a:pt x="476" y="633"/>
                  <a:pt x="476" y="645"/>
                  <a:pt x="483" y="652"/>
                </a:cubicBezTo>
                <a:cubicBezTo>
                  <a:pt x="486" y="655"/>
                  <a:pt x="491" y="657"/>
                  <a:pt x="496" y="657"/>
                </a:cubicBezTo>
                <a:cubicBezTo>
                  <a:pt x="500" y="657"/>
                  <a:pt x="505" y="655"/>
                  <a:pt x="509" y="652"/>
                </a:cubicBezTo>
                <a:cubicBezTo>
                  <a:pt x="534" y="626"/>
                  <a:pt x="534" y="626"/>
                  <a:pt x="534" y="626"/>
                </a:cubicBezTo>
                <a:cubicBezTo>
                  <a:pt x="689" y="780"/>
                  <a:pt x="689" y="780"/>
                  <a:pt x="689" y="780"/>
                </a:cubicBezTo>
                <a:cubicBezTo>
                  <a:pt x="702" y="794"/>
                  <a:pt x="721" y="802"/>
                  <a:pt x="740" y="802"/>
                </a:cubicBezTo>
                <a:cubicBezTo>
                  <a:pt x="759" y="802"/>
                  <a:pt x="778" y="794"/>
                  <a:pt x="791" y="780"/>
                </a:cubicBezTo>
                <a:cubicBezTo>
                  <a:pt x="805" y="767"/>
                  <a:pt x="813" y="748"/>
                  <a:pt x="813" y="729"/>
                </a:cubicBezTo>
                <a:cubicBezTo>
                  <a:pt x="813" y="709"/>
                  <a:pt x="805" y="691"/>
                  <a:pt x="791" y="677"/>
                </a:cubicBezTo>
                <a:close/>
                <a:moveTo>
                  <a:pt x="134" y="148"/>
                </a:moveTo>
                <a:cubicBezTo>
                  <a:pt x="57" y="71"/>
                  <a:pt x="57" y="71"/>
                  <a:pt x="57" y="71"/>
                </a:cubicBezTo>
                <a:cubicBezTo>
                  <a:pt x="82" y="46"/>
                  <a:pt x="82" y="46"/>
                  <a:pt x="82" y="46"/>
                </a:cubicBezTo>
                <a:cubicBezTo>
                  <a:pt x="160" y="123"/>
                  <a:pt x="160" y="123"/>
                  <a:pt x="160" y="123"/>
                </a:cubicBezTo>
                <a:lnTo>
                  <a:pt x="134" y="148"/>
                </a:lnTo>
                <a:close/>
                <a:moveTo>
                  <a:pt x="297" y="568"/>
                </a:moveTo>
                <a:cubicBezTo>
                  <a:pt x="292" y="574"/>
                  <a:pt x="291" y="582"/>
                  <a:pt x="293" y="588"/>
                </a:cubicBezTo>
                <a:cubicBezTo>
                  <a:pt x="314" y="636"/>
                  <a:pt x="303" y="691"/>
                  <a:pt x="266" y="728"/>
                </a:cubicBezTo>
                <a:cubicBezTo>
                  <a:pt x="242" y="752"/>
                  <a:pt x="210" y="765"/>
                  <a:pt x="176" y="765"/>
                </a:cubicBezTo>
                <a:cubicBezTo>
                  <a:pt x="169" y="765"/>
                  <a:pt x="161" y="765"/>
                  <a:pt x="154" y="763"/>
                </a:cubicBezTo>
                <a:cubicBezTo>
                  <a:pt x="202" y="715"/>
                  <a:pt x="202" y="715"/>
                  <a:pt x="202" y="715"/>
                </a:cubicBezTo>
                <a:cubicBezTo>
                  <a:pt x="205" y="712"/>
                  <a:pt x="207" y="707"/>
                  <a:pt x="207" y="702"/>
                </a:cubicBezTo>
                <a:cubicBezTo>
                  <a:pt x="207" y="625"/>
                  <a:pt x="207" y="625"/>
                  <a:pt x="207" y="625"/>
                </a:cubicBezTo>
                <a:cubicBezTo>
                  <a:pt x="207" y="615"/>
                  <a:pt x="199" y="607"/>
                  <a:pt x="189" y="607"/>
                </a:cubicBezTo>
                <a:cubicBezTo>
                  <a:pt x="112" y="607"/>
                  <a:pt x="112" y="607"/>
                  <a:pt x="112" y="607"/>
                </a:cubicBezTo>
                <a:cubicBezTo>
                  <a:pt x="107" y="607"/>
                  <a:pt x="103" y="609"/>
                  <a:pt x="99" y="612"/>
                </a:cubicBezTo>
                <a:cubicBezTo>
                  <a:pt x="51" y="661"/>
                  <a:pt x="51" y="661"/>
                  <a:pt x="51" y="661"/>
                </a:cubicBezTo>
                <a:cubicBezTo>
                  <a:pt x="44" y="620"/>
                  <a:pt x="56" y="578"/>
                  <a:pt x="86" y="548"/>
                </a:cubicBezTo>
                <a:cubicBezTo>
                  <a:pt x="110" y="524"/>
                  <a:pt x="142" y="511"/>
                  <a:pt x="176" y="511"/>
                </a:cubicBezTo>
                <a:cubicBezTo>
                  <a:pt x="193" y="511"/>
                  <a:pt x="210" y="514"/>
                  <a:pt x="226" y="521"/>
                </a:cubicBezTo>
                <a:cubicBezTo>
                  <a:pt x="233" y="524"/>
                  <a:pt x="241" y="522"/>
                  <a:pt x="246" y="517"/>
                </a:cubicBezTo>
                <a:cubicBezTo>
                  <a:pt x="528" y="235"/>
                  <a:pt x="528" y="235"/>
                  <a:pt x="528" y="235"/>
                </a:cubicBezTo>
                <a:cubicBezTo>
                  <a:pt x="533" y="230"/>
                  <a:pt x="535" y="222"/>
                  <a:pt x="532" y="215"/>
                </a:cubicBezTo>
                <a:cubicBezTo>
                  <a:pt x="512" y="167"/>
                  <a:pt x="522" y="112"/>
                  <a:pt x="559" y="75"/>
                </a:cubicBezTo>
                <a:cubicBezTo>
                  <a:pt x="583" y="51"/>
                  <a:pt x="615" y="38"/>
                  <a:pt x="649" y="38"/>
                </a:cubicBezTo>
                <a:cubicBezTo>
                  <a:pt x="657" y="38"/>
                  <a:pt x="664" y="39"/>
                  <a:pt x="671" y="40"/>
                </a:cubicBezTo>
                <a:cubicBezTo>
                  <a:pt x="623" y="88"/>
                  <a:pt x="623" y="88"/>
                  <a:pt x="623" y="88"/>
                </a:cubicBezTo>
                <a:cubicBezTo>
                  <a:pt x="620" y="92"/>
                  <a:pt x="618" y="96"/>
                  <a:pt x="618" y="101"/>
                </a:cubicBezTo>
                <a:cubicBezTo>
                  <a:pt x="618" y="178"/>
                  <a:pt x="618" y="178"/>
                  <a:pt x="618" y="178"/>
                </a:cubicBezTo>
                <a:cubicBezTo>
                  <a:pt x="618" y="188"/>
                  <a:pt x="626" y="196"/>
                  <a:pt x="636" y="196"/>
                </a:cubicBezTo>
                <a:cubicBezTo>
                  <a:pt x="713" y="196"/>
                  <a:pt x="713" y="196"/>
                  <a:pt x="713" y="196"/>
                </a:cubicBezTo>
                <a:cubicBezTo>
                  <a:pt x="718" y="196"/>
                  <a:pt x="723" y="195"/>
                  <a:pt x="726" y="191"/>
                </a:cubicBezTo>
                <a:cubicBezTo>
                  <a:pt x="774" y="143"/>
                  <a:pt x="774" y="143"/>
                  <a:pt x="774" y="143"/>
                </a:cubicBezTo>
                <a:cubicBezTo>
                  <a:pt x="782" y="183"/>
                  <a:pt x="769" y="225"/>
                  <a:pt x="739" y="255"/>
                </a:cubicBezTo>
                <a:cubicBezTo>
                  <a:pt x="715" y="279"/>
                  <a:pt x="683" y="293"/>
                  <a:pt x="649" y="293"/>
                </a:cubicBezTo>
                <a:cubicBezTo>
                  <a:pt x="632" y="293"/>
                  <a:pt x="615" y="289"/>
                  <a:pt x="599" y="283"/>
                </a:cubicBezTo>
                <a:cubicBezTo>
                  <a:pt x="593" y="280"/>
                  <a:pt x="585" y="281"/>
                  <a:pt x="579" y="286"/>
                </a:cubicBezTo>
                <a:lnTo>
                  <a:pt x="297" y="568"/>
                </a:lnTo>
                <a:close/>
                <a:moveTo>
                  <a:pt x="766" y="755"/>
                </a:moveTo>
                <a:cubicBezTo>
                  <a:pt x="752" y="768"/>
                  <a:pt x="728" y="768"/>
                  <a:pt x="714" y="755"/>
                </a:cubicBezTo>
                <a:cubicBezTo>
                  <a:pt x="560" y="600"/>
                  <a:pt x="560" y="600"/>
                  <a:pt x="560" y="600"/>
                </a:cubicBezTo>
                <a:cubicBezTo>
                  <a:pt x="611" y="549"/>
                  <a:pt x="611" y="549"/>
                  <a:pt x="611" y="549"/>
                </a:cubicBezTo>
                <a:cubicBezTo>
                  <a:pt x="766" y="703"/>
                  <a:pt x="766" y="703"/>
                  <a:pt x="766" y="703"/>
                </a:cubicBezTo>
                <a:cubicBezTo>
                  <a:pt x="773" y="710"/>
                  <a:pt x="776" y="719"/>
                  <a:pt x="776" y="729"/>
                </a:cubicBezTo>
                <a:cubicBezTo>
                  <a:pt x="776" y="739"/>
                  <a:pt x="773" y="748"/>
                  <a:pt x="766" y="7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>
              <a:defRPr/>
            </a:pPr>
            <a:endParaRPr lang="en-US" sz="240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2585089" y="4020337"/>
            <a:ext cx="660757" cy="24301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  <a:defRPr/>
            </a:pPr>
            <a:r>
              <a:rPr lang="id-ID" sz="11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</a:t>
            </a:r>
            <a:r>
              <a:rPr lang="en-US" sz="11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reative</a:t>
            </a:r>
            <a:endParaRPr lang="en-US" sz="11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980844" y="2552128"/>
            <a:ext cx="519854" cy="659812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3686012" y="3289329"/>
            <a:ext cx="1131475" cy="45204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89000"/>
              </a:lnSpc>
              <a:defRPr/>
            </a:pPr>
            <a:r>
              <a:rPr lang="en-US" sz="11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amet</a:t>
            </a:r>
            <a:r>
              <a:rPr lang="en-US" sz="11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consectetur</a:t>
            </a:r>
            <a:endParaRPr lang="en-US" sz="11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158622" y="2246170"/>
            <a:ext cx="1131475" cy="15068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89000"/>
              </a:lnSpc>
              <a:defRPr/>
            </a:pPr>
            <a:r>
              <a:rPr lang="en-US" sz="11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</a:t>
            </a:r>
            <a:endParaRPr lang="en-US" sz="11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2246886" y="2922772"/>
            <a:ext cx="1131475" cy="15068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89000"/>
              </a:lnSpc>
              <a:defRPr/>
            </a:pPr>
            <a:r>
              <a:rPr lang="en-US" sz="11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</a:t>
            </a:r>
            <a:endParaRPr lang="en-US" sz="11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grpSp>
        <p:nvGrpSpPr>
          <p:cNvPr id="20" name="Group 8"/>
          <p:cNvGrpSpPr>
            <a:grpSpLocks noChangeAspect="1"/>
          </p:cNvGrpSpPr>
          <p:nvPr/>
        </p:nvGrpSpPr>
        <p:grpSpPr bwMode="auto">
          <a:xfrm>
            <a:off x="2630469" y="2474942"/>
            <a:ext cx="345870" cy="374994"/>
            <a:chOff x="2853" y="1431"/>
            <a:chExt cx="190" cy="206"/>
          </a:xfrm>
        </p:grpSpPr>
        <p:sp>
          <p:nvSpPr>
            <p:cNvPr id="21" name="Freeform 9"/>
            <p:cNvSpPr/>
            <p:nvPr/>
          </p:nvSpPr>
          <p:spPr bwMode="auto">
            <a:xfrm>
              <a:off x="2906" y="1450"/>
              <a:ext cx="84" cy="0"/>
            </a:xfrm>
            <a:custGeom>
              <a:avLst/>
              <a:gdLst>
                <a:gd name="T0" fmla="*/ 0 w 785"/>
                <a:gd name="T1" fmla="*/ 0 w 785"/>
                <a:gd name="T2" fmla="*/ 785 w 78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85">
                  <a:moveTo>
                    <a:pt x="0" y="0"/>
                  </a:moveTo>
                  <a:lnTo>
                    <a:pt x="0" y="0"/>
                  </a:lnTo>
                  <a:lnTo>
                    <a:pt x="785" y="0"/>
                  </a:ln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2" name="Freeform 10"/>
            <p:cNvSpPr/>
            <p:nvPr/>
          </p:nvSpPr>
          <p:spPr bwMode="auto">
            <a:xfrm>
              <a:off x="2853" y="1450"/>
              <a:ext cx="190" cy="187"/>
            </a:xfrm>
            <a:custGeom>
              <a:avLst/>
              <a:gdLst>
                <a:gd name="T0" fmla="*/ 1427 w 1778"/>
                <a:gd name="T1" fmla="*/ 0 h 1745"/>
                <a:gd name="T2" fmla="*/ 1427 w 1778"/>
                <a:gd name="T3" fmla="*/ 0 h 1745"/>
                <a:gd name="T4" fmla="*/ 1778 w 1778"/>
                <a:gd name="T5" fmla="*/ 0 h 1745"/>
                <a:gd name="T6" fmla="*/ 1778 w 1778"/>
                <a:gd name="T7" fmla="*/ 1745 h 1745"/>
                <a:gd name="T8" fmla="*/ 0 w 1778"/>
                <a:gd name="T9" fmla="*/ 1745 h 1745"/>
                <a:gd name="T10" fmla="*/ 0 w 1778"/>
                <a:gd name="T11" fmla="*/ 0 h 1745"/>
                <a:gd name="T12" fmla="*/ 350 w 1778"/>
                <a:gd name="T13" fmla="*/ 0 h 1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78" h="1745">
                  <a:moveTo>
                    <a:pt x="1427" y="0"/>
                  </a:moveTo>
                  <a:lnTo>
                    <a:pt x="1427" y="0"/>
                  </a:lnTo>
                  <a:lnTo>
                    <a:pt x="1778" y="0"/>
                  </a:lnTo>
                  <a:lnTo>
                    <a:pt x="1778" y="1745"/>
                  </a:lnTo>
                  <a:lnTo>
                    <a:pt x="0" y="1745"/>
                  </a:lnTo>
                  <a:lnTo>
                    <a:pt x="0" y="0"/>
                  </a:lnTo>
                  <a:lnTo>
                    <a:pt x="350" y="0"/>
                  </a:ln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3" name="Freeform 11"/>
            <p:cNvSpPr/>
            <p:nvPr/>
          </p:nvSpPr>
          <p:spPr bwMode="auto">
            <a:xfrm>
              <a:off x="2853" y="1494"/>
              <a:ext cx="190" cy="0"/>
            </a:xfrm>
            <a:custGeom>
              <a:avLst/>
              <a:gdLst>
                <a:gd name="T0" fmla="*/ 0 w 1778"/>
                <a:gd name="T1" fmla="*/ 0 w 1778"/>
                <a:gd name="T2" fmla="*/ 1778 w 177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778">
                  <a:moveTo>
                    <a:pt x="0" y="0"/>
                  </a:moveTo>
                  <a:lnTo>
                    <a:pt x="0" y="0"/>
                  </a:lnTo>
                  <a:lnTo>
                    <a:pt x="1778" y="0"/>
                  </a:ln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4" name="Freeform 12"/>
            <p:cNvSpPr/>
            <p:nvPr/>
          </p:nvSpPr>
          <p:spPr bwMode="auto">
            <a:xfrm>
              <a:off x="2890" y="1431"/>
              <a:ext cx="16" cy="38"/>
            </a:xfrm>
            <a:custGeom>
              <a:avLst/>
              <a:gdLst>
                <a:gd name="T0" fmla="*/ 0 w 146"/>
                <a:gd name="T1" fmla="*/ 73 h 356"/>
                <a:gd name="T2" fmla="*/ 0 w 146"/>
                <a:gd name="T3" fmla="*/ 73 h 356"/>
                <a:gd name="T4" fmla="*/ 73 w 146"/>
                <a:gd name="T5" fmla="*/ 0 h 356"/>
                <a:gd name="T6" fmla="*/ 146 w 146"/>
                <a:gd name="T7" fmla="*/ 73 h 356"/>
                <a:gd name="T8" fmla="*/ 146 w 146"/>
                <a:gd name="T9" fmla="*/ 283 h 356"/>
                <a:gd name="T10" fmla="*/ 73 w 146"/>
                <a:gd name="T11" fmla="*/ 356 h 356"/>
                <a:gd name="T12" fmla="*/ 0 w 146"/>
                <a:gd name="T13" fmla="*/ 283 h 356"/>
                <a:gd name="T14" fmla="*/ 0 w 146"/>
                <a:gd name="T15" fmla="*/ 73 h 356"/>
                <a:gd name="T16" fmla="*/ 0 w 146"/>
                <a:gd name="T17" fmla="*/ 7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356">
                  <a:moveTo>
                    <a:pt x="0" y="73"/>
                  </a:moveTo>
                  <a:lnTo>
                    <a:pt x="0" y="73"/>
                  </a:lnTo>
                  <a:cubicBezTo>
                    <a:pt x="0" y="33"/>
                    <a:pt x="32" y="0"/>
                    <a:pt x="73" y="0"/>
                  </a:cubicBezTo>
                  <a:cubicBezTo>
                    <a:pt x="113" y="0"/>
                    <a:pt x="146" y="33"/>
                    <a:pt x="146" y="73"/>
                  </a:cubicBezTo>
                  <a:lnTo>
                    <a:pt x="146" y="283"/>
                  </a:lnTo>
                  <a:cubicBezTo>
                    <a:pt x="146" y="323"/>
                    <a:pt x="113" y="356"/>
                    <a:pt x="73" y="356"/>
                  </a:cubicBezTo>
                  <a:cubicBezTo>
                    <a:pt x="32" y="356"/>
                    <a:pt x="0" y="323"/>
                    <a:pt x="0" y="283"/>
                  </a:cubicBezTo>
                  <a:lnTo>
                    <a:pt x="0" y="73"/>
                  </a:lnTo>
                  <a:lnTo>
                    <a:pt x="0" y="73"/>
                  </a:ln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5" name="Freeform 13"/>
            <p:cNvSpPr/>
            <p:nvPr/>
          </p:nvSpPr>
          <p:spPr bwMode="auto">
            <a:xfrm>
              <a:off x="2990" y="1431"/>
              <a:ext cx="15" cy="38"/>
            </a:xfrm>
            <a:custGeom>
              <a:avLst/>
              <a:gdLst>
                <a:gd name="T0" fmla="*/ 0 w 146"/>
                <a:gd name="T1" fmla="*/ 73 h 356"/>
                <a:gd name="T2" fmla="*/ 0 w 146"/>
                <a:gd name="T3" fmla="*/ 73 h 356"/>
                <a:gd name="T4" fmla="*/ 73 w 146"/>
                <a:gd name="T5" fmla="*/ 0 h 356"/>
                <a:gd name="T6" fmla="*/ 146 w 146"/>
                <a:gd name="T7" fmla="*/ 73 h 356"/>
                <a:gd name="T8" fmla="*/ 146 w 146"/>
                <a:gd name="T9" fmla="*/ 283 h 356"/>
                <a:gd name="T10" fmla="*/ 73 w 146"/>
                <a:gd name="T11" fmla="*/ 356 h 356"/>
                <a:gd name="T12" fmla="*/ 0 w 146"/>
                <a:gd name="T13" fmla="*/ 283 h 356"/>
                <a:gd name="T14" fmla="*/ 0 w 146"/>
                <a:gd name="T15" fmla="*/ 73 h 356"/>
                <a:gd name="T16" fmla="*/ 0 w 146"/>
                <a:gd name="T17" fmla="*/ 7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356">
                  <a:moveTo>
                    <a:pt x="0" y="73"/>
                  </a:moveTo>
                  <a:lnTo>
                    <a:pt x="0" y="73"/>
                  </a:lnTo>
                  <a:cubicBezTo>
                    <a:pt x="0" y="33"/>
                    <a:pt x="32" y="0"/>
                    <a:pt x="73" y="0"/>
                  </a:cubicBezTo>
                  <a:cubicBezTo>
                    <a:pt x="113" y="0"/>
                    <a:pt x="146" y="33"/>
                    <a:pt x="146" y="73"/>
                  </a:cubicBezTo>
                  <a:lnTo>
                    <a:pt x="146" y="283"/>
                  </a:lnTo>
                  <a:cubicBezTo>
                    <a:pt x="146" y="323"/>
                    <a:pt x="113" y="356"/>
                    <a:pt x="73" y="356"/>
                  </a:cubicBezTo>
                  <a:cubicBezTo>
                    <a:pt x="32" y="356"/>
                    <a:pt x="0" y="323"/>
                    <a:pt x="0" y="283"/>
                  </a:cubicBezTo>
                  <a:lnTo>
                    <a:pt x="0" y="73"/>
                  </a:lnTo>
                  <a:lnTo>
                    <a:pt x="0" y="73"/>
                  </a:ln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6" name="Freeform 14"/>
            <p:cNvSpPr/>
            <p:nvPr/>
          </p:nvSpPr>
          <p:spPr bwMode="auto">
            <a:xfrm>
              <a:off x="2892" y="1520"/>
              <a:ext cx="112" cy="93"/>
            </a:xfrm>
            <a:custGeom>
              <a:avLst/>
              <a:gdLst>
                <a:gd name="T0" fmla="*/ 0 w 1040"/>
                <a:gd name="T1" fmla="*/ 554 h 863"/>
                <a:gd name="T2" fmla="*/ 0 w 1040"/>
                <a:gd name="T3" fmla="*/ 554 h 863"/>
                <a:gd name="T4" fmla="*/ 346 w 1040"/>
                <a:gd name="T5" fmla="*/ 863 h 863"/>
                <a:gd name="T6" fmla="*/ 1040 w 1040"/>
                <a:gd name="T7" fmla="*/ 0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0" h="863">
                  <a:moveTo>
                    <a:pt x="0" y="554"/>
                  </a:moveTo>
                  <a:lnTo>
                    <a:pt x="0" y="554"/>
                  </a:lnTo>
                  <a:lnTo>
                    <a:pt x="346" y="863"/>
                  </a:lnTo>
                  <a:lnTo>
                    <a:pt x="1040" y="0"/>
                  </a:ln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sp>
        <p:nvSpPr>
          <p:cNvPr id="27" name="Freeform 17"/>
          <p:cNvSpPr>
            <a:spLocks noEditPoints="1"/>
          </p:cNvSpPr>
          <p:nvPr/>
        </p:nvSpPr>
        <p:spPr bwMode="auto">
          <a:xfrm>
            <a:off x="1288533" y="3037182"/>
            <a:ext cx="535416" cy="494514"/>
          </a:xfrm>
          <a:custGeom>
            <a:avLst/>
            <a:gdLst>
              <a:gd name="T0" fmla="*/ 647 w 800"/>
              <a:gd name="T1" fmla="*/ 0 h 740"/>
              <a:gd name="T2" fmla="*/ 147 w 800"/>
              <a:gd name="T3" fmla="*/ 0 h 740"/>
              <a:gd name="T4" fmla="*/ 0 w 800"/>
              <a:gd name="T5" fmla="*/ 153 h 740"/>
              <a:gd name="T6" fmla="*/ 130 w 800"/>
              <a:gd name="T7" fmla="*/ 304 h 740"/>
              <a:gd name="T8" fmla="*/ 368 w 800"/>
              <a:gd name="T9" fmla="*/ 537 h 740"/>
              <a:gd name="T10" fmla="*/ 243 w 800"/>
              <a:gd name="T11" fmla="*/ 701 h 740"/>
              <a:gd name="T12" fmla="*/ 224 w 800"/>
              <a:gd name="T13" fmla="*/ 721 h 740"/>
              <a:gd name="T14" fmla="*/ 243 w 800"/>
              <a:gd name="T15" fmla="*/ 740 h 740"/>
              <a:gd name="T16" fmla="*/ 551 w 800"/>
              <a:gd name="T17" fmla="*/ 740 h 740"/>
              <a:gd name="T18" fmla="*/ 570 w 800"/>
              <a:gd name="T19" fmla="*/ 721 h 740"/>
              <a:gd name="T20" fmla="*/ 551 w 800"/>
              <a:gd name="T21" fmla="*/ 701 h 740"/>
              <a:gd name="T22" fmla="*/ 425 w 800"/>
              <a:gd name="T23" fmla="*/ 537 h 740"/>
              <a:gd name="T24" fmla="*/ 663 w 800"/>
              <a:gd name="T25" fmla="*/ 305 h 740"/>
              <a:gd name="T26" fmla="*/ 800 w 800"/>
              <a:gd name="T27" fmla="*/ 153 h 740"/>
              <a:gd name="T28" fmla="*/ 647 w 800"/>
              <a:gd name="T29" fmla="*/ 0 h 740"/>
              <a:gd name="T30" fmla="*/ 127 w 800"/>
              <a:gd name="T31" fmla="*/ 265 h 740"/>
              <a:gd name="T32" fmla="*/ 38 w 800"/>
              <a:gd name="T33" fmla="*/ 153 h 740"/>
              <a:gd name="T34" fmla="*/ 127 w 800"/>
              <a:gd name="T35" fmla="*/ 40 h 740"/>
              <a:gd name="T36" fmla="*/ 127 w 800"/>
              <a:gd name="T37" fmla="*/ 265 h 740"/>
              <a:gd name="T38" fmla="*/ 482 w 800"/>
              <a:gd name="T39" fmla="*/ 701 h 740"/>
              <a:gd name="T40" fmla="*/ 312 w 800"/>
              <a:gd name="T41" fmla="*/ 701 h 740"/>
              <a:gd name="T42" fmla="*/ 397 w 800"/>
              <a:gd name="T43" fmla="*/ 567 h 740"/>
              <a:gd name="T44" fmla="*/ 482 w 800"/>
              <a:gd name="T45" fmla="*/ 701 h 740"/>
              <a:gd name="T46" fmla="*/ 628 w 800"/>
              <a:gd name="T47" fmla="*/ 269 h 740"/>
              <a:gd name="T48" fmla="*/ 397 w 800"/>
              <a:gd name="T49" fmla="*/ 500 h 740"/>
              <a:gd name="T50" fmla="*/ 166 w 800"/>
              <a:gd name="T51" fmla="*/ 269 h 740"/>
              <a:gd name="T52" fmla="*/ 166 w 800"/>
              <a:gd name="T53" fmla="*/ 38 h 740"/>
              <a:gd name="T54" fmla="*/ 628 w 800"/>
              <a:gd name="T55" fmla="*/ 38 h 740"/>
              <a:gd name="T56" fmla="*/ 628 w 800"/>
              <a:gd name="T57" fmla="*/ 269 h 740"/>
              <a:gd name="T58" fmla="*/ 666 w 800"/>
              <a:gd name="T59" fmla="*/ 266 h 740"/>
              <a:gd name="T60" fmla="*/ 666 w 800"/>
              <a:gd name="T61" fmla="*/ 40 h 740"/>
              <a:gd name="T62" fmla="*/ 761 w 800"/>
              <a:gd name="T63" fmla="*/ 153 h 740"/>
              <a:gd name="T64" fmla="*/ 666 w 800"/>
              <a:gd name="T65" fmla="*/ 266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00" h="740">
                <a:moveTo>
                  <a:pt x="647" y="0"/>
                </a:moveTo>
                <a:cubicBezTo>
                  <a:pt x="147" y="0"/>
                  <a:pt x="147" y="0"/>
                  <a:pt x="147" y="0"/>
                </a:cubicBezTo>
                <a:cubicBezTo>
                  <a:pt x="66" y="0"/>
                  <a:pt x="0" y="69"/>
                  <a:pt x="0" y="153"/>
                </a:cubicBezTo>
                <a:cubicBezTo>
                  <a:pt x="0" y="231"/>
                  <a:pt x="57" y="296"/>
                  <a:pt x="130" y="304"/>
                </a:cubicBezTo>
                <a:cubicBezTo>
                  <a:pt x="146" y="427"/>
                  <a:pt x="245" y="524"/>
                  <a:pt x="368" y="537"/>
                </a:cubicBezTo>
                <a:cubicBezTo>
                  <a:pt x="334" y="612"/>
                  <a:pt x="279" y="701"/>
                  <a:pt x="243" y="701"/>
                </a:cubicBezTo>
                <a:cubicBezTo>
                  <a:pt x="232" y="701"/>
                  <a:pt x="224" y="710"/>
                  <a:pt x="224" y="721"/>
                </a:cubicBezTo>
                <a:cubicBezTo>
                  <a:pt x="224" y="731"/>
                  <a:pt x="232" y="740"/>
                  <a:pt x="243" y="740"/>
                </a:cubicBezTo>
                <a:cubicBezTo>
                  <a:pt x="551" y="740"/>
                  <a:pt x="551" y="740"/>
                  <a:pt x="551" y="740"/>
                </a:cubicBezTo>
                <a:cubicBezTo>
                  <a:pt x="561" y="740"/>
                  <a:pt x="570" y="731"/>
                  <a:pt x="570" y="721"/>
                </a:cubicBezTo>
                <a:cubicBezTo>
                  <a:pt x="570" y="710"/>
                  <a:pt x="561" y="701"/>
                  <a:pt x="551" y="701"/>
                </a:cubicBezTo>
                <a:cubicBezTo>
                  <a:pt x="515" y="701"/>
                  <a:pt x="460" y="612"/>
                  <a:pt x="425" y="537"/>
                </a:cubicBezTo>
                <a:cubicBezTo>
                  <a:pt x="549" y="524"/>
                  <a:pt x="647" y="427"/>
                  <a:pt x="663" y="305"/>
                </a:cubicBezTo>
                <a:cubicBezTo>
                  <a:pt x="740" y="297"/>
                  <a:pt x="800" y="232"/>
                  <a:pt x="800" y="153"/>
                </a:cubicBezTo>
                <a:cubicBezTo>
                  <a:pt x="800" y="69"/>
                  <a:pt x="731" y="0"/>
                  <a:pt x="647" y="0"/>
                </a:cubicBezTo>
                <a:close/>
                <a:moveTo>
                  <a:pt x="127" y="265"/>
                </a:moveTo>
                <a:cubicBezTo>
                  <a:pt x="77" y="256"/>
                  <a:pt x="38" y="209"/>
                  <a:pt x="38" y="153"/>
                </a:cubicBezTo>
                <a:cubicBezTo>
                  <a:pt x="38" y="97"/>
                  <a:pt x="77" y="50"/>
                  <a:pt x="127" y="40"/>
                </a:cubicBezTo>
                <a:lnTo>
                  <a:pt x="127" y="265"/>
                </a:lnTo>
                <a:close/>
                <a:moveTo>
                  <a:pt x="482" y="701"/>
                </a:moveTo>
                <a:cubicBezTo>
                  <a:pt x="312" y="701"/>
                  <a:pt x="312" y="701"/>
                  <a:pt x="312" y="701"/>
                </a:cubicBezTo>
                <a:cubicBezTo>
                  <a:pt x="347" y="664"/>
                  <a:pt x="378" y="607"/>
                  <a:pt x="397" y="567"/>
                </a:cubicBezTo>
                <a:cubicBezTo>
                  <a:pt x="416" y="607"/>
                  <a:pt x="447" y="664"/>
                  <a:pt x="482" y="701"/>
                </a:cubicBezTo>
                <a:close/>
                <a:moveTo>
                  <a:pt x="628" y="269"/>
                </a:moveTo>
                <a:cubicBezTo>
                  <a:pt x="628" y="397"/>
                  <a:pt x="524" y="500"/>
                  <a:pt x="397" y="500"/>
                </a:cubicBezTo>
                <a:cubicBezTo>
                  <a:pt x="270" y="500"/>
                  <a:pt x="166" y="397"/>
                  <a:pt x="166" y="269"/>
                </a:cubicBezTo>
                <a:cubicBezTo>
                  <a:pt x="166" y="38"/>
                  <a:pt x="166" y="38"/>
                  <a:pt x="166" y="38"/>
                </a:cubicBezTo>
                <a:cubicBezTo>
                  <a:pt x="628" y="38"/>
                  <a:pt x="628" y="38"/>
                  <a:pt x="628" y="38"/>
                </a:cubicBezTo>
                <a:lnTo>
                  <a:pt x="628" y="269"/>
                </a:lnTo>
                <a:close/>
                <a:moveTo>
                  <a:pt x="666" y="266"/>
                </a:moveTo>
                <a:cubicBezTo>
                  <a:pt x="666" y="40"/>
                  <a:pt x="666" y="40"/>
                  <a:pt x="666" y="40"/>
                </a:cubicBezTo>
                <a:cubicBezTo>
                  <a:pt x="720" y="49"/>
                  <a:pt x="761" y="96"/>
                  <a:pt x="761" y="153"/>
                </a:cubicBezTo>
                <a:cubicBezTo>
                  <a:pt x="761" y="210"/>
                  <a:pt x="720" y="257"/>
                  <a:pt x="666" y="2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>
              <a:defRPr/>
            </a:pPr>
            <a:endParaRPr lang="en-US" sz="240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969825" y="3688278"/>
            <a:ext cx="1131475" cy="45204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89000"/>
              </a:lnSpc>
              <a:defRPr/>
            </a:pPr>
            <a:r>
              <a:rPr lang="en-US" sz="11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amet</a:t>
            </a:r>
            <a:r>
              <a:rPr lang="en-US" sz="11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consectetur</a:t>
            </a:r>
            <a:endParaRPr lang="en-US" sz="11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5792768" y="1809098"/>
            <a:ext cx="416540" cy="413198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id-ID" sz="9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31" name="Rounded Rectangle 30"/>
          <p:cNvSpPr/>
          <p:nvPr/>
        </p:nvSpPr>
        <p:spPr>
          <a:xfrm>
            <a:off x="5792768" y="2417577"/>
            <a:ext cx="416540" cy="413198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id-ID" sz="9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32" name="Rounded Rectangle 31"/>
          <p:cNvSpPr/>
          <p:nvPr/>
        </p:nvSpPr>
        <p:spPr>
          <a:xfrm>
            <a:off x="5792768" y="3026056"/>
            <a:ext cx="416540" cy="413198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id-ID" sz="9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33" name="Rounded Rectangle 32"/>
          <p:cNvSpPr/>
          <p:nvPr/>
        </p:nvSpPr>
        <p:spPr>
          <a:xfrm>
            <a:off x="5792767" y="3634534"/>
            <a:ext cx="416540" cy="41319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id-ID" sz="9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59" name="Text Placeholder 5"/>
          <p:cNvSpPr txBox="1"/>
          <p:nvPr/>
        </p:nvSpPr>
        <p:spPr>
          <a:xfrm>
            <a:off x="6340418" y="1926268"/>
            <a:ext cx="2023571" cy="41098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7F7F7F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7F7F7F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7F7F7F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7F7F7F">
                  <a:lumMod val="50000"/>
                  <a:lumOff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6330332" y="1729454"/>
            <a:ext cx="16640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sz="105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57" name="Text Placeholder 5"/>
          <p:cNvSpPr txBox="1"/>
          <p:nvPr/>
        </p:nvSpPr>
        <p:spPr>
          <a:xfrm>
            <a:off x="6340418" y="2542816"/>
            <a:ext cx="2023571" cy="37614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7F7F7F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7F7F7F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7F7F7F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7F7F7F">
                  <a:lumMod val="50000"/>
                  <a:lumOff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6330332" y="2346001"/>
            <a:ext cx="16640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sz="105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5901291" y="1877142"/>
            <a:ext cx="199491" cy="289901"/>
            <a:chOff x="3815942" y="4609902"/>
            <a:chExt cx="265988" cy="386534"/>
          </a:xfrm>
          <a:solidFill>
            <a:schemeClr val="bg2"/>
          </a:solidFill>
        </p:grpSpPr>
        <p:sp>
          <p:nvSpPr>
            <p:cNvPr id="53" name="Freeform 128"/>
            <p:cNvSpPr>
              <a:spLocks noEditPoints="1"/>
            </p:cNvSpPr>
            <p:nvPr/>
          </p:nvSpPr>
          <p:spPr bwMode="auto">
            <a:xfrm>
              <a:off x="3815942" y="4609902"/>
              <a:ext cx="265988" cy="386534"/>
            </a:xfrm>
            <a:custGeom>
              <a:avLst/>
              <a:gdLst>
                <a:gd name="T0" fmla="*/ 8 w 176"/>
                <a:gd name="T1" fmla="*/ 256 h 256"/>
                <a:gd name="T2" fmla="*/ 168 w 176"/>
                <a:gd name="T3" fmla="*/ 256 h 256"/>
                <a:gd name="T4" fmla="*/ 176 w 176"/>
                <a:gd name="T5" fmla="*/ 248 h 256"/>
                <a:gd name="T6" fmla="*/ 176 w 176"/>
                <a:gd name="T7" fmla="*/ 8 h 256"/>
                <a:gd name="T8" fmla="*/ 168 w 176"/>
                <a:gd name="T9" fmla="*/ 0 h 256"/>
                <a:gd name="T10" fmla="*/ 8 w 176"/>
                <a:gd name="T11" fmla="*/ 0 h 256"/>
                <a:gd name="T12" fmla="*/ 0 w 176"/>
                <a:gd name="T13" fmla="*/ 8 h 256"/>
                <a:gd name="T14" fmla="*/ 0 w 176"/>
                <a:gd name="T15" fmla="*/ 248 h 256"/>
                <a:gd name="T16" fmla="*/ 8 w 176"/>
                <a:gd name="T17" fmla="*/ 256 h 256"/>
                <a:gd name="T18" fmla="*/ 16 w 176"/>
                <a:gd name="T19" fmla="*/ 16 h 256"/>
                <a:gd name="T20" fmla="*/ 160 w 176"/>
                <a:gd name="T21" fmla="*/ 16 h 256"/>
                <a:gd name="T22" fmla="*/ 160 w 176"/>
                <a:gd name="T23" fmla="*/ 240 h 256"/>
                <a:gd name="T24" fmla="*/ 16 w 176"/>
                <a:gd name="T25" fmla="*/ 240 h 256"/>
                <a:gd name="T26" fmla="*/ 16 w 176"/>
                <a:gd name="T27" fmla="*/ 1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256">
                  <a:moveTo>
                    <a:pt x="8" y="256"/>
                  </a:moveTo>
                  <a:cubicBezTo>
                    <a:pt x="168" y="256"/>
                    <a:pt x="168" y="256"/>
                    <a:pt x="168" y="256"/>
                  </a:cubicBezTo>
                  <a:cubicBezTo>
                    <a:pt x="172" y="256"/>
                    <a:pt x="176" y="252"/>
                    <a:pt x="176" y="24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4"/>
                    <a:pt x="172" y="0"/>
                    <a:pt x="16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52"/>
                    <a:pt x="4" y="256"/>
                    <a:pt x="8" y="256"/>
                  </a:cubicBezTo>
                  <a:close/>
                  <a:moveTo>
                    <a:pt x="16" y="16"/>
                  </a:moveTo>
                  <a:cubicBezTo>
                    <a:pt x="160" y="16"/>
                    <a:pt x="160" y="16"/>
                    <a:pt x="160" y="16"/>
                  </a:cubicBezTo>
                  <a:cubicBezTo>
                    <a:pt x="160" y="240"/>
                    <a:pt x="160" y="240"/>
                    <a:pt x="160" y="240"/>
                  </a:cubicBezTo>
                  <a:cubicBezTo>
                    <a:pt x="16" y="240"/>
                    <a:pt x="16" y="240"/>
                    <a:pt x="16" y="240"/>
                  </a:cubicBezTo>
                  <a:lnTo>
                    <a:pt x="1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 sz="9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54" name="Freeform 129"/>
            <p:cNvSpPr>
              <a:spLocks noEditPoints="1"/>
            </p:cNvSpPr>
            <p:nvPr/>
          </p:nvSpPr>
          <p:spPr bwMode="auto">
            <a:xfrm>
              <a:off x="3864422" y="4778929"/>
              <a:ext cx="169027" cy="169027"/>
            </a:xfrm>
            <a:custGeom>
              <a:avLst/>
              <a:gdLst>
                <a:gd name="T0" fmla="*/ 56 w 112"/>
                <a:gd name="T1" fmla="*/ 0 h 112"/>
                <a:gd name="T2" fmla="*/ 0 w 112"/>
                <a:gd name="T3" fmla="*/ 56 h 112"/>
                <a:gd name="T4" fmla="*/ 56 w 112"/>
                <a:gd name="T5" fmla="*/ 112 h 112"/>
                <a:gd name="T6" fmla="*/ 112 w 112"/>
                <a:gd name="T7" fmla="*/ 56 h 112"/>
                <a:gd name="T8" fmla="*/ 56 w 112"/>
                <a:gd name="T9" fmla="*/ 0 h 112"/>
                <a:gd name="T10" fmla="*/ 56 w 112"/>
                <a:gd name="T11" fmla="*/ 96 h 112"/>
                <a:gd name="T12" fmla="*/ 16 w 112"/>
                <a:gd name="T13" fmla="*/ 56 h 112"/>
                <a:gd name="T14" fmla="*/ 56 w 112"/>
                <a:gd name="T15" fmla="*/ 16 h 112"/>
                <a:gd name="T16" fmla="*/ 96 w 112"/>
                <a:gd name="T17" fmla="*/ 56 h 112"/>
                <a:gd name="T18" fmla="*/ 56 w 112"/>
                <a:gd name="T19" fmla="*/ 9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56" y="0"/>
                  </a:moveTo>
                  <a:cubicBezTo>
                    <a:pt x="25" y="0"/>
                    <a:pt x="0" y="25"/>
                    <a:pt x="0" y="56"/>
                  </a:cubicBezTo>
                  <a:cubicBezTo>
                    <a:pt x="0" y="87"/>
                    <a:pt x="25" y="112"/>
                    <a:pt x="56" y="112"/>
                  </a:cubicBezTo>
                  <a:cubicBezTo>
                    <a:pt x="87" y="112"/>
                    <a:pt x="112" y="87"/>
                    <a:pt x="112" y="56"/>
                  </a:cubicBezTo>
                  <a:cubicBezTo>
                    <a:pt x="112" y="25"/>
                    <a:pt x="87" y="0"/>
                    <a:pt x="56" y="0"/>
                  </a:cubicBezTo>
                  <a:close/>
                  <a:moveTo>
                    <a:pt x="56" y="96"/>
                  </a:moveTo>
                  <a:cubicBezTo>
                    <a:pt x="34" y="96"/>
                    <a:pt x="16" y="78"/>
                    <a:pt x="16" y="56"/>
                  </a:cubicBezTo>
                  <a:cubicBezTo>
                    <a:pt x="16" y="34"/>
                    <a:pt x="34" y="16"/>
                    <a:pt x="56" y="16"/>
                  </a:cubicBezTo>
                  <a:cubicBezTo>
                    <a:pt x="78" y="16"/>
                    <a:pt x="96" y="34"/>
                    <a:pt x="96" y="56"/>
                  </a:cubicBezTo>
                  <a:cubicBezTo>
                    <a:pt x="96" y="78"/>
                    <a:pt x="78" y="96"/>
                    <a:pt x="56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 sz="9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55" name="Freeform 130"/>
            <p:cNvSpPr>
              <a:spLocks noEditPoints="1"/>
            </p:cNvSpPr>
            <p:nvPr/>
          </p:nvSpPr>
          <p:spPr bwMode="auto">
            <a:xfrm>
              <a:off x="3901110" y="4658382"/>
              <a:ext cx="95651" cy="96961"/>
            </a:xfrm>
            <a:custGeom>
              <a:avLst/>
              <a:gdLst>
                <a:gd name="T0" fmla="*/ 32 w 64"/>
                <a:gd name="T1" fmla="*/ 64 h 64"/>
                <a:gd name="T2" fmla="*/ 64 w 64"/>
                <a:gd name="T3" fmla="*/ 32 h 64"/>
                <a:gd name="T4" fmla="*/ 32 w 64"/>
                <a:gd name="T5" fmla="*/ 0 h 64"/>
                <a:gd name="T6" fmla="*/ 0 w 64"/>
                <a:gd name="T7" fmla="*/ 32 h 64"/>
                <a:gd name="T8" fmla="*/ 32 w 64"/>
                <a:gd name="T9" fmla="*/ 64 h 64"/>
                <a:gd name="T10" fmla="*/ 32 w 64"/>
                <a:gd name="T11" fmla="*/ 16 h 64"/>
                <a:gd name="T12" fmla="*/ 48 w 64"/>
                <a:gd name="T13" fmla="*/ 32 h 64"/>
                <a:gd name="T14" fmla="*/ 32 w 64"/>
                <a:gd name="T15" fmla="*/ 48 h 64"/>
                <a:gd name="T16" fmla="*/ 16 w 64"/>
                <a:gd name="T17" fmla="*/ 32 h 64"/>
                <a:gd name="T18" fmla="*/ 32 w 64"/>
                <a:gd name="T19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64">
                  <a:moveTo>
                    <a:pt x="32" y="64"/>
                  </a:move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lose/>
                  <a:moveTo>
                    <a:pt x="32" y="16"/>
                  </a:moveTo>
                  <a:cubicBezTo>
                    <a:pt x="41" y="16"/>
                    <a:pt x="48" y="23"/>
                    <a:pt x="48" y="32"/>
                  </a:cubicBezTo>
                  <a:cubicBezTo>
                    <a:pt x="48" y="41"/>
                    <a:pt x="41" y="48"/>
                    <a:pt x="32" y="48"/>
                  </a:cubicBezTo>
                  <a:cubicBezTo>
                    <a:pt x="23" y="48"/>
                    <a:pt x="16" y="41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 sz="9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56" name="Freeform 131"/>
            <p:cNvSpPr>
              <a:spLocks noEditPoints="1"/>
            </p:cNvSpPr>
            <p:nvPr/>
          </p:nvSpPr>
          <p:spPr bwMode="auto">
            <a:xfrm>
              <a:off x="3931247" y="4845753"/>
              <a:ext cx="35378" cy="36688"/>
            </a:xfrm>
            <a:custGeom>
              <a:avLst/>
              <a:gdLst>
                <a:gd name="T0" fmla="*/ 12 w 24"/>
                <a:gd name="T1" fmla="*/ 0 h 24"/>
                <a:gd name="T2" fmla="*/ 0 w 24"/>
                <a:gd name="T3" fmla="*/ 12 h 24"/>
                <a:gd name="T4" fmla="*/ 12 w 24"/>
                <a:gd name="T5" fmla="*/ 24 h 24"/>
                <a:gd name="T6" fmla="*/ 24 w 24"/>
                <a:gd name="T7" fmla="*/ 12 h 24"/>
                <a:gd name="T8" fmla="*/ 12 w 24"/>
                <a:gd name="T9" fmla="*/ 0 h 24"/>
                <a:gd name="T10" fmla="*/ 12 w 24"/>
                <a:gd name="T11" fmla="*/ 16 h 24"/>
                <a:gd name="T12" fmla="*/ 8 w 24"/>
                <a:gd name="T13" fmla="*/ 12 h 24"/>
                <a:gd name="T14" fmla="*/ 12 w 24"/>
                <a:gd name="T15" fmla="*/ 8 h 24"/>
                <a:gd name="T16" fmla="*/ 16 w 24"/>
                <a:gd name="T17" fmla="*/ 12 h 24"/>
                <a:gd name="T18" fmla="*/ 12 w 24"/>
                <a:gd name="T1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  <a:moveTo>
                    <a:pt x="12" y="16"/>
                  </a:moveTo>
                  <a:cubicBezTo>
                    <a:pt x="10" y="16"/>
                    <a:pt x="8" y="14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4" y="8"/>
                    <a:pt x="16" y="10"/>
                    <a:pt x="16" y="12"/>
                  </a:cubicBezTo>
                  <a:cubicBezTo>
                    <a:pt x="16" y="14"/>
                    <a:pt x="14" y="16"/>
                    <a:pt x="1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 sz="9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sp>
        <p:nvSpPr>
          <p:cNvPr id="37" name="Freeform 56"/>
          <p:cNvSpPr>
            <a:spLocks noEditPoints="1"/>
          </p:cNvSpPr>
          <p:nvPr/>
        </p:nvSpPr>
        <p:spPr bwMode="auto">
          <a:xfrm>
            <a:off x="5871810" y="2469090"/>
            <a:ext cx="284987" cy="283022"/>
          </a:xfrm>
          <a:custGeom>
            <a:avLst/>
            <a:gdLst>
              <a:gd name="T0" fmla="*/ 12 w 252"/>
              <a:gd name="T1" fmla="*/ 250 h 250"/>
              <a:gd name="T2" fmla="*/ 18 w 252"/>
              <a:gd name="T3" fmla="*/ 249 h 250"/>
              <a:gd name="T4" fmla="*/ 75 w 252"/>
              <a:gd name="T5" fmla="*/ 224 h 250"/>
              <a:gd name="T6" fmla="*/ 90 w 252"/>
              <a:gd name="T7" fmla="*/ 213 h 250"/>
              <a:gd name="T8" fmla="*/ 247 w 252"/>
              <a:gd name="T9" fmla="*/ 56 h 250"/>
              <a:gd name="T10" fmla="*/ 252 w 252"/>
              <a:gd name="T11" fmla="*/ 45 h 250"/>
              <a:gd name="T12" fmla="*/ 247 w 252"/>
              <a:gd name="T13" fmla="*/ 34 h 250"/>
              <a:gd name="T14" fmla="*/ 218 w 252"/>
              <a:gd name="T15" fmla="*/ 5 h 250"/>
              <a:gd name="T16" fmla="*/ 207 w 252"/>
              <a:gd name="T17" fmla="*/ 0 h 250"/>
              <a:gd name="T18" fmla="*/ 196 w 252"/>
              <a:gd name="T19" fmla="*/ 5 h 250"/>
              <a:gd name="T20" fmla="*/ 35 w 252"/>
              <a:gd name="T21" fmla="*/ 166 h 250"/>
              <a:gd name="T22" fmla="*/ 25 w 252"/>
              <a:gd name="T23" fmla="*/ 181 h 250"/>
              <a:gd name="T24" fmla="*/ 3 w 252"/>
              <a:gd name="T25" fmla="*/ 235 h 250"/>
              <a:gd name="T26" fmla="*/ 3 w 252"/>
              <a:gd name="T27" fmla="*/ 246 h 250"/>
              <a:gd name="T28" fmla="*/ 12 w 252"/>
              <a:gd name="T29" fmla="*/ 250 h 250"/>
              <a:gd name="T30" fmla="*/ 79 w 252"/>
              <a:gd name="T31" fmla="*/ 202 h 250"/>
              <a:gd name="T32" fmla="*/ 79 w 252"/>
              <a:gd name="T33" fmla="*/ 202 h 250"/>
              <a:gd name="T34" fmla="*/ 50 w 252"/>
              <a:gd name="T35" fmla="*/ 173 h 250"/>
              <a:gd name="T36" fmla="*/ 183 w 252"/>
              <a:gd name="T37" fmla="*/ 40 h 250"/>
              <a:gd name="T38" fmla="*/ 212 w 252"/>
              <a:gd name="T39" fmla="*/ 69 h 250"/>
              <a:gd name="T40" fmla="*/ 79 w 252"/>
              <a:gd name="T41" fmla="*/ 202 h 250"/>
              <a:gd name="T42" fmla="*/ 207 w 252"/>
              <a:gd name="T43" fmla="*/ 16 h 250"/>
              <a:gd name="T44" fmla="*/ 236 w 252"/>
              <a:gd name="T45" fmla="*/ 45 h 250"/>
              <a:gd name="T46" fmla="*/ 223 w 252"/>
              <a:gd name="T47" fmla="*/ 58 h 250"/>
              <a:gd name="T48" fmla="*/ 194 w 252"/>
              <a:gd name="T49" fmla="*/ 29 h 250"/>
              <a:gd name="T50" fmla="*/ 207 w 252"/>
              <a:gd name="T51" fmla="*/ 16 h 250"/>
              <a:gd name="T52" fmla="*/ 39 w 252"/>
              <a:gd name="T53" fmla="*/ 187 h 250"/>
              <a:gd name="T54" fmla="*/ 40 w 252"/>
              <a:gd name="T55" fmla="*/ 186 h 250"/>
              <a:gd name="T56" fmla="*/ 65 w 252"/>
              <a:gd name="T57" fmla="*/ 210 h 250"/>
              <a:gd name="T58" fmla="*/ 22 w 252"/>
              <a:gd name="T59" fmla="*/ 230 h 250"/>
              <a:gd name="T60" fmla="*/ 39 w 252"/>
              <a:gd name="T61" fmla="*/ 187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2" h="250">
                <a:moveTo>
                  <a:pt x="12" y="250"/>
                </a:moveTo>
                <a:cubicBezTo>
                  <a:pt x="14" y="250"/>
                  <a:pt x="16" y="250"/>
                  <a:pt x="18" y="249"/>
                </a:cubicBezTo>
                <a:cubicBezTo>
                  <a:pt x="75" y="224"/>
                  <a:pt x="75" y="224"/>
                  <a:pt x="75" y="224"/>
                </a:cubicBezTo>
                <a:cubicBezTo>
                  <a:pt x="80" y="221"/>
                  <a:pt x="86" y="217"/>
                  <a:pt x="90" y="213"/>
                </a:cubicBezTo>
                <a:cubicBezTo>
                  <a:pt x="247" y="56"/>
                  <a:pt x="247" y="56"/>
                  <a:pt x="247" y="56"/>
                </a:cubicBezTo>
                <a:cubicBezTo>
                  <a:pt x="250" y="53"/>
                  <a:pt x="252" y="49"/>
                  <a:pt x="252" y="45"/>
                </a:cubicBezTo>
                <a:cubicBezTo>
                  <a:pt x="252" y="41"/>
                  <a:pt x="250" y="37"/>
                  <a:pt x="247" y="34"/>
                </a:cubicBezTo>
                <a:cubicBezTo>
                  <a:pt x="218" y="5"/>
                  <a:pt x="218" y="5"/>
                  <a:pt x="218" y="5"/>
                </a:cubicBezTo>
                <a:cubicBezTo>
                  <a:pt x="215" y="2"/>
                  <a:pt x="211" y="0"/>
                  <a:pt x="207" y="0"/>
                </a:cubicBezTo>
                <a:cubicBezTo>
                  <a:pt x="203" y="0"/>
                  <a:pt x="199" y="2"/>
                  <a:pt x="196" y="5"/>
                </a:cubicBezTo>
                <a:cubicBezTo>
                  <a:pt x="35" y="166"/>
                  <a:pt x="35" y="166"/>
                  <a:pt x="35" y="166"/>
                </a:cubicBezTo>
                <a:cubicBezTo>
                  <a:pt x="31" y="170"/>
                  <a:pt x="27" y="176"/>
                  <a:pt x="25" y="181"/>
                </a:cubicBezTo>
                <a:cubicBezTo>
                  <a:pt x="3" y="235"/>
                  <a:pt x="3" y="235"/>
                  <a:pt x="3" y="235"/>
                </a:cubicBezTo>
                <a:cubicBezTo>
                  <a:pt x="0" y="240"/>
                  <a:pt x="2" y="244"/>
                  <a:pt x="3" y="246"/>
                </a:cubicBezTo>
                <a:cubicBezTo>
                  <a:pt x="5" y="249"/>
                  <a:pt x="8" y="250"/>
                  <a:pt x="12" y="250"/>
                </a:cubicBezTo>
                <a:close/>
                <a:moveTo>
                  <a:pt x="79" y="202"/>
                </a:moveTo>
                <a:cubicBezTo>
                  <a:pt x="79" y="202"/>
                  <a:pt x="79" y="202"/>
                  <a:pt x="79" y="202"/>
                </a:cubicBezTo>
                <a:cubicBezTo>
                  <a:pt x="50" y="173"/>
                  <a:pt x="50" y="173"/>
                  <a:pt x="50" y="173"/>
                </a:cubicBezTo>
                <a:cubicBezTo>
                  <a:pt x="183" y="40"/>
                  <a:pt x="183" y="40"/>
                  <a:pt x="183" y="40"/>
                </a:cubicBezTo>
                <a:cubicBezTo>
                  <a:pt x="212" y="69"/>
                  <a:pt x="212" y="69"/>
                  <a:pt x="212" y="69"/>
                </a:cubicBezTo>
                <a:lnTo>
                  <a:pt x="79" y="202"/>
                </a:lnTo>
                <a:close/>
                <a:moveTo>
                  <a:pt x="207" y="16"/>
                </a:moveTo>
                <a:cubicBezTo>
                  <a:pt x="236" y="45"/>
                  <a:pt x="236" y="45"/>
                  <a:pt x="236" y="45"/>
                </a:cubicBezTo>
                <a:cubicBezTo>
                  <a:pt x="223" y="58"/>
                  <a:pt x="223" y="58"/>
                  <a:pt x="223" y="58"/>
                </a:cubicBezTo>
                <a:cubicBezTo>
                  <a:pt x="194" y="29"/>
                  <a:pt x="194" y="29"/>
                  <a:pt x="194" y="29"/>
                </a:cubicBezTo>
                <a:lnTo>
                  <a:pt x="207" y="16"/>
                </a:lnTo>
                <a:close/>
                <a:moveTo>
                  <a:pt x="39" y="187"/>
                </a:moveTo>
                <a:cubicBezTo>
                  <a:pt x="40" y="187"/>
                  <a:pt x="40" y="186"/>
                  <a:pt x="40" y="186"/>
                </a:cubicBezTo>
                <a:cubicBezTo>
                  <a:pt x="65" y="210"/>
                  <a:pt x="65" y="210"/>
                  <a:pt x="65" y="210"/>
                </a:cubicBezTo>
                <a:cubicBezTo>
                  <a:pt x="22" y="230"/>
                  <a:pt x="22" y="230"/>
                  <a:pt x="22" y="230"/>
                </a:cubicBezTo>
                <a:lnTo>
                  <a:pt x="39" y="187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US" sz="9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5856515" y="3112281"/>
            <a:ext cx="289901" cy="235852"/>
            <a:chOff x="6369689" y="2031259"/>
            <a:chExt cx="386534" cy="314469"/>
          </a:xfrm>
          <a:solidFill>
            <a:schemeClr val="bg2"/>
          </a:solidFill>
        </p:grpSpPr>
        <p:sp>
          <p:nvSpPr>
            <p:cNvPr id="51" name="Freeform 42"/>
            <p:cNvSpPr>
              <a:spLocks noEditPoints="1"/>
            </p:cNvSpPr>
            <p:nvPr/>
          </p:nvSpPr>
          <p:spPr bwMode="auto">
            <a:xfrm>
              <a:off x="6369689" y="2031259"/>
              <a:ext cx="386534" cy="314469"/>
            </a:xfrm>
            <a:custGeom>
              <a:avLst/>
              <a:gdLst>
                <a:gd name="T0" fmla="*/ 248 w 256"/>
                <a:gd name="T1" fmla="*/ 0 h 208"/>
                <a:gd name="T2" fmla="*/ 40 w 256"/>
                <a:gd name="T3" fmla="*/ 0 h 208"/>
                <a:gd name="T4" fmla="*/ 32 w 256"/>
                <a:gd name="T5" fmla="*/ 8 h 208"/>
                <a:gd name="T6" fmla="*/ 32 w 256"/>
                <a:gd name="T7" fmla="*/ 32 h 208"/>
                <a:gd name="T8" fmla="*/ 8 w 256"/>
                <a:gd name="T9" fmla="*/ 32 h 208"/>
                <a:gd name="T10" fmla="*/ 0 w 256"/>
                <a:gd name="T11" fmla="*/ 40 h 208"/>
                <a:gd name="T12" fmla="*/ 0 w 256"/>
                <a:gd name="T13" fmla="*/ 200 h 208"/>
                <a:gd name="T14" fmla="*/ 8 w 256"/>
                <a:gd name="T15" fmla="*/ 208 h 208"/>
                <a:gd name="T16" fmla="*/ 216 w 256"/>
                <a:gd name="T17" fmla="*/ 208 h 208"/>
                <a:gd name="T18" fmla="*/ 224 w 256"/>
                <a:gd name="T19" fmla="*/ 200 h 208"/>
                <a:gd name="T20" fmla="*/ 224 w 256"/>
                <a:gd name="T21" fmla="*/ 176 h 208"/>
                <a:gd name="T22" fmla="*/ 248 w 256"/>
                <a:gd name="T23" fmla="*/ 176 h 208"/>
                <a:gd name="T24" fmla="*/ 256 w 256"/>
                <a:gd name="T25" fmla="*/ 168 h 208"/>
                <a:gd name="T26" fmla="*/ 256 w 256"/>
                <a:gd name="T27" fmla="*/ 8 h 208"/>
                <a:gd name="T28" fmla="*/ 248 w 256"/>
                <a:gd name="T29" fmla="*/ 0 h 208"/>
                <a:gd name="T30" fmla="*/ 208 w 256"/>
                <a:gd name="T31" fmla="*/ 48 h 208"/>
                <a:gd name="T32" fmla="*/ 208 w 256"/>
                <a:gd name="T33" fmla="*/ 175 h 208"/>
                <a:gd name="T34" fmla="*/ 165 w 256"/>
                <a:gd name="T35" fmla="*/ 138 h 208"/>
                <a:gd name="T36" fmla="*/ 156 w 256"/>
                <a:gd name="T37" fmla="*/ 137 h 208"/>
                <a:gd name="T38" fmla="*/ 122 w 256"/>
                <a:gd name="T39" fmla="*/ 158 h 208"/>
                <a:gd name="T40" fmla="*/ 70 w 256"/>
                <a:gd name="T41" fmla="*/ 99 h 208"/>
                <a:gd name="T42" fmla="*/ 64 w 256"/>
                <a:gd name="T43" fmla="*/ 96 h 208"/>
                <a:gd name="T44" fmla="*/ 58 w 256"/>
                <a:gd name="T45" fmla="*/ 98 h 208"/>
                <a:gd name="T46" fmla="*/ 16 w 256"/>
                <a:gd name="T47" fmla="*/ 141 h 208"/>
                <a:gd name="T48" fmla="*/ 16 w 256"/>
                <a:gd name="T49" fmla="*/ 48 h 208"/>
                <a:gd name="T50" fmla="*/ 208 w 256"/>
                <a:gd name="T51" fmla="*/ 48 h 208"/>
                <a:gd name="T52" fmla="*/ 16 w 256"/>
                <a:gd name="T53" fmla="*/ 163 h 208"/>
                <a:gd name="T54" fmla="*/ 64 w 256"/>
                <a:gd name="T55" fmla="*/ 116 h 208"/>
                <a:gd name="T56" fmla="*/ 114 w 256"/>
                <a:gd name="T57" fmla="*/ 173 h 208"/>
                <a:gd name="T58" fmla="*/ 124 w 256"/>
                <a:gd name="T59" fmla="*/ 175 h 208"/>
                <a:gd name="T60" fmla="*/ 159 w 256"/>
                <a:gd name="T61" fmla="*/ 154 h 208"/>
                <a:gd name="T62" fmla="*/ 204 w 256"/>
                <a:gd name="T63" fmla="*/ 192 h 208"/>
                <a:gd name="T64" fmla="*/ 16 w 256"/>
                <a:gd name="T65" fmla="*/ 192 h 208"/>
                <a:gd name="T66" fmla="*/ 16 w 256"/>
                <a:gd name="T67" fmla="*/ 163 h 208"/>
                <a:gd name="T68" fmla="*/ 240 w 256"/>
                <a:gd name="T69" fmla="*/ 160 h 208"/>
                <a:gd name="T70" fmla="*/ 224 w 256"/>
                <a:gd name="T71" fmla="*/ 160 h 208"/>
                <a:gd name="T72" fmla="*/ 224 w 256"/>
                <a:gd name="T73" fmla="*/ 40 h 208"/>
                <a:gd name="T74" fmla="*/ 216 w 256"/>
                <a:gd name="T75" fmla="*/ 32 h 208"/>
                <a:gd name="T76" fmla="*/ 48 w 256"/>
                <a:gd name="T77" fmla="*/ 32 h 208"/>
                <a:gd name="T78" fmla="*/ 48 w 256"/>
                <a:gd name="T79" fmla="*/ 16 h 208"/>
                <a:gd name="T80" fmla="*/ 240 w 256"/>
                <a:gd name="T81" fmla="*/ 16 h 208"/>
                <a:gd name="T82" fmla="*/ 240 w 256"/>
                <a:gd name="T83" fmla="*/ 16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6" h="208">
                  <a:moveTo>
                    <a:pt x="248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6" y="0"/>
                    <a:pt x="32" y="4"/>
                    <a:pt x="32" y="8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4" y="32"/>
                    <a:pt x="0" y="36"/>
                    <a:pt x="0" y="4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4"/>
                    <a:pt x="4" y="208"/>
                    <a:pt x="8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20" y="208"/>
                    <a:pt x="224" y="204"/>
                    <a:pt x="224" y="200"/>
                  </a:cubicBezTo>
                  <a:cubicBezTo>
                    <a:pt x="224" y="176"/>
                    <a:pt x="224" y="176"/>
                    <a:pt x="224" y="176"/>
                  </a:cubicBezTo>
                  <a:cubicBezTo>
                    <a:pt x="248" y="176"/>
                    <a:pt x="248" y="176"/>
                    <a:pt x="248" y="176"/>
                  </a:cubicBezTo>
                  <a:cubicBezTo>
                    <a:pt x="252" y="176"/>
                    <a:pt x="256" y="172"/>
                    <a:pt x="256" y="168"/>
                  </a:cubicBezTo>
                  <a:cubicBezTo>
                    <a:pt x="256" y="8"/>
                    <a:pt x="256" y="8"/>
                    <a:pt x="256" y="8"/>
                  </a:cubicBezTo>
                  <a:cubicBezTo>
                    <a:pt x="256" y="4"/>
                    <a:pt x="252" y="0"/>
                    <a:pt x="248" y="0"/>
                  </a:cubicBezTo>
                  <a:close/>
                  <a:moveTo>
                    <a:pt x="208" y="48"/>
                  </a:moveTo>
                  <a:cubicBezTo>
                    <a:pt x="208" y="175"/>
                    <a:pt x="208" y="175"/>
                    <a:pt x="208" y="175"/>
                  </a:cubicBezTo>
                  <a:cubicBezTo>
                    <a:pt x="165" y="138"/>
                    <a:pt x="165" y="138"/>
                    <a:pt x="165" y="138"/>
                  </a:cubicBezTo>
                  <a:cubicBezTo>
                    <a:pt x="163" y="136"/>
                    <a:pt x="159" y="135"/>
                    <a:pt x="156" y="137"/>
                  </a:cubicBezTo>
                  <a:cubicBezTo>
                    <a:pt x="122" y="158"/>
                    <a:pt x="122" y="158"/>
                    <a:pt x="122" y="158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69" y="97"/>
                    <a:pt x="66" y="96"/>
                    <a:pt x="64" y="96"/>
                  </a:cubicBezTo>
                  <a:cubicBezTo>
                    <a:pt x="62" y="96"/>
                    <a:pt x="60" y="97"/>
                    <a:pt x="58" y="98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48"/>
                    <a:pt x="16" y="48"/>
                    <a:pt x="16" y="48"/>
                  </a:cubicBezTo>
                  <a:lnTo>
                    <a:pt x="208" y="48"/>
                  </a:lnTo>
                  <a:close/>
                  <a:moveTo>
                    <a:pt x="16" y="163"/>
                  </a:moveTo>
                  <a:cubicBezTo>
                    <a:pt x="64" y="116"/>
                    <a:pt x="64" y="116"/>
                    <a:pt x="64" y="116"/>
                  </a:cubicBezTo>
                  <a:cubicBezTo>
                    <a:pt x="114" y="173"/>
                    <a:pt x="114" y="173"/>
                    <a:pt x="114" y="173"/>
                  </a:cubicBezTo>
                  <a:cubicBezTo>
                    <a:pt x="117" y="176"/>
                    <a:pt x="121" y="177"/>
                    <a:pt x="124" y="175"/>
                  </a:cubicBezTo>
                  <a:cubicBezTo>
                    <a:pt x="159" y="154"/>
                    <a:pt x="159" y="154"/>
                    <a:pt x="159" y="154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16" y="192"/>
                    <a:pt x="16" y="192"/>
                    <a:pt x="16" y="192"/>
                  </a:cubicBezTo>
                  <a:lnTo>
                    <a:pt x="16" y="163"/>
                  </a:lnTo>
                  <a:close/>
                  <a:moveTo>
                    <a:pt x="240" y="160"/>
                  </a:moveTo>
                  <a:cubicBezTo>
                    <a:pt x="224" y="160"/>
                    <a:pt x="224" y="160"/>
                    <a:pt x="224" y="160"/>
                  </a:cubicBezTo>
                  <a:cubicBezTo>
                    <a:pt x="224" y="40"/>
                    <a:pt x="224" y="40"/>
                    <a:pt x="224" y="40"/>
                  </a:cubicBezTo>
                  <a:cubicBezTo>
                    <a:pt x="224" y="36"/>
                    <a:pt x="220" y="32"/>
                    <a:pt x="216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240" y="16"/>
                    <a:pt x="240" y="16"/>
                    <a:pt x="240" y="16"/>
                  </a:cubicBezTo>
                  <a:lnTo>
                    <a:pt x="240" y="1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 sz="9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52" name="Freeform 43"/>
            <p:cNvSpPr>
              <a:spLocks noEditPoints="1"/>
            </p:cNvSpPr>
            <p:nvPr/>
          </p:nvSpPr>
          <p:spPr bwMode="auto">
            <a:xfrm>
              <a:off x="6575404" y="2128221"/>
              <a:ext cx="83858" cy="85169"/>
            </a:xfrm>
            <a:custGeom>
              <a:avLst/>
              <a:gdLst>
                <a:gd name="T0" fmla="*/ 28 w 56"/>
                <a:gd name="T1" fmla="*/ 56 h 56"/>
                <a:gd name="T2" fmla="*/ 56 w 56"/>
                <a:gd name="T3" fmla="*/ 28 h 56"/>
                <a:gd name="T4" fmla="*/ 28 w 56"/>
                <a:gd name="T5" fmla="*/ 0 h 56"/>
                <a:gd name="T6" fmla="*/ 0 w 56"/>
                <a:gd name="T7" fmla="*/ 28 h 56"/>
                <a:gd name="T8" fmla="*/ 28 w 56"/>
                <a:gd name="T9" fmla="*/ 56 h 56"/>
                <a:gd name="T10" fmla="*/ 28 w 56"/>
                <a:gd name="T11" fmla="*/ 16 h 56"/>
                <a:gd name="T12" fmla="*/ 40 w 56"/>
                <a:gd name="T13" fmla="*/ 28 h 56"/>
                <a:gd name="T14" fmla="*/ 28 w 56"/>
                <a:gd name="T15" fmla="*/ 40 h 56"/>
                <a:gd name="T16" fmla="*/ 16 w 56"/>
                <a:gd name="T17" fmla="*/ 28 h 56"/>
                <a:gd name="T18" fmla="*/ 28 w 56"/>
                <a:gd name="T19" fmla="*/ 1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56"/>
                  </a:moveTo>
                  <a:cubicBezTo>
                    <a:pt x="43" y="56"/>
                    <a:pt x="56" y="43"/>
                    <a:pt x="56" y="28"/>
                  </a:cubicBezTo>
                  <a:cubicBezTo>
                    <a:pt x="56" y="13"/>
                    <a:pt x="43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43"/>
                    <a:pt x="13" y="56"/>
                    <a:pt x="28" y="56"/>
                  </a:cubicBezTo>
                  <a:close/>
                  <a:moveTo>
                    <a:pt x="28" y="16"/>
                  </a:moveTo>
                  <a:cubicBezTo>
                    <a:pt x="35" y="16"/>
                    <a:pt x="40" y="21"/>
                    <a:pt x="40" y="28"/>
                  </a:cubicBezTo>
                  <a:cubicBezTo>
                    <a:pt x="40" y="35"/>
                    <a:pt x="35" y="40"/>
                    <a:pt x="28" y="40"/>
                  </a:cubicBezTo>
                  <a:cubicBezTo>
                    <a:pt x="21" y="40"/>
                    <a:pt x="16" y="35"/>
                    <a:pt x="16" y="28"/>
                  </a:cubicBezTo>
                  <a:cubicBezTo>
                    <a:pt x="16" y="21"/>
                    <a:pt x="21" y="16"/>
                    <a:pt x="28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 sz="9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5850097" y="3696182"/>
            <a:ext cx="289901" cy="289901"/>
            <a:chOff x="8103197" y="5479932"/>
            <a:chExt cx="386534" cy="386534"/>
          </a:xfrm>
          <a:solidFill>
            <a:schemeClr val="bg2"/>
          </a:solidFill>
        </p:grpSpPr>
        <p:sp>
          <p:nvSpPr>
            <p:cNvPr id="46" name="Freeform 172"/>
            <p:cNvSpPr>
              <a:spLocks noEditPoints="1"/>
            </p:cNvSpPr>
            <p:nvPr/>
          </p:nvSpPr>
          <p:spPr bwMode="auto">
            <a:xfrm>
              <a:off x="8103197" y="5479932"/>
              <a:ext cx="386534" cy="386534"/>
            </a:xfrm>
            <a:custGeom>
              <a:avLst/>
              <a:gdLst>
                <a:gd name="T0" fmla="*/ 8 w 256"/>
                <a:gd name="T1" fmla="*/ 216 h 256"/>
                <a:gd name="T2" fmla="*/ 56 w 256"/>
                <a:gd name="T3" fmla="*/ 216 h 256"/>
                <a:gd name="T4" fmla="*/ 56 w 256"/>
                <a:gd name="T5" fmla="*/ 248 h 256"/>
                <a:gd name="T6" fmla="*/ 64 w 256"/>
                <a:gd name="T7" fmla="*/ 256 h 256"/>
                <a:gd name="T8" fmla="*/ 192 w 256"/>
                <a:gd name="T9" fmla="*/ 256 h 256"/>
                <a:gd name="T10" fmla="*/ 200 w 256"/>
                <a:gd name="T11" fmla="*/ 248 h 256"/>
                <a:gd name="T12" fmla="*/ 200 w 256"/>
                <a:gd name="T13" fmla="*/ 216 h 256"/>
                <a:gd name="T14" fmla="*/ 248 w 256"/>
                <a:gd name="T15" fmla="*/ 216 h 256"/>
                <a:gd name="T16" fmla="*/ 256 w 256"/>
                <a:gd name="T17" fmla="*/ 208 h 256"/>
                <a:gd name="T18" fmla="*/ 256 w 256"/>
                <a:gd name="T19" fmla="*/ 80 h 256"/>
                <a:gd name="T20" fmla="*/ 248 w 256"/>
                <a:gd name="T21" fmla="*/ 72 h 256"/>
                <a:gd name="T22" fmla="*/ 200 w 256"/>
                <a:gd name="T23" fmla="*/ 72 h 256"/>
                <a:gd name="T24" fmla="*/ 200 w 256"/>
                <a:gd name="T25" fmla="*/ 8 h 256"/>
                <a:gd name="T26" fmla="*/ 192 w 256"/>
                <a:gd name="T27" fmla="*/ 0 h 256"/>
                <a:gd name="T28" fmla="*/ 64 w 256"/>
                <a:gd name="T29" fmla="*/ 0 h 256"/>
                <a:gd name="T30" fmla="*/ 56 w 256"/>
                <a:gd name="T31" fmla="*/ 8 h 256"/>
                <a:gd name="T32" fmla="*/ 56 w 256"/>
                <a:gd name="T33" fmla="*/ 72 h 256"/>
                <a:gd name="T34" fmla="*/ 8 w 256"/>
                <a:gd name="T35" fmla="*/ 72 h 256"/>
                <a:gd name="T36" fmla="*/ 0 w 256"/>
                <a:gd name="T37" fmla="*/ 80 h 256"/>
                <a:gd name="T38" fmla="*/ 0 w 256"/>
                <a:gd name="T39" fmla="*/ 208 h 256"/>
                <a:gd name="T40" fmla="*/ 8 w 256"/>
                <a:gd name="T41" fmla="*/ 216 h 256"/>
                <a:gd name="T42" fmla="*/ 184 w 256"/>
                <a:gd name="T43" fmla="*/ 240 h 256"/>
                <a:gd name="T44" fmla="*/ 72 w 256"/>
                <a:gd name="T45" fmla="*/ 240 h 256"/>
                <a:gd name="T46" fmla="*/ 72 w 256"/>
                <a:gd name="T47" fmla="*/ 160 h 256"/>
                <a:gd name="T48" fmla="*/ 184 w 256"/>
                <a:gd name="T49" fmla="*/ 160 h 256"/>
                <a:gd name="T50" fmla="*/ 184 w 256"/>
                <a:gd name="T51" fmla="*/ 240 h 256"/>
                <a:gd name="T52" fmla="*/ 72 w 256"/>
                <a:gd name="T53" fmla="*/ 16 h 256"/>
                <a:gd name="T54" fmla="*/ 184 w 256"/>
                <a:gd name="T55" fmla="*/ 16 h 256"/>
                <a:gd name="T56" fmla="*/ 184 w 256"/>
                <a:gd name="T57" fmla="*/ 72 h 256"/>
                <a:gd name="T58" fmla="*/ 72 w 256"/>
                <a:gd name="T59" fmla="*/ 72 h 256"/>
                <a:gd name="T60" fmla="*/ 72 w 256"/>
                <a:gd name="T61" fmla="*/ 16 h 256"/>
                <a:gd name="T62" fmla="*/ 16 w 256"/>
                <a:gd name="T63" fmla="*/ 88 h 256"/>
                <a:gd name="T64" fmla="*/ 64 w 256"/>
                <a:gd name="T65" fmla="*/ 88 h 256"/>
                <a:gd name="T66" fmla="*/ 192 w 256"/>
                <a:gd name="T67" fmla="*/ 88 h 256"/>
                <a:gd name="T68" fmla="*/ 240 w 256"/>
                <a:gd name="T69" fmla="*/ 88 h 256"/>
                <a:gd name="T70" fmla="*/ 240 w 256"/>
                <a:gd name="T71" fmla="*/ 200 h 256"/>
                <a:gd name="T72" fmla="*/ 200 w 256"/>
                <a:gd name="T73" fmla="*/ 200 h 256"/>
                <a:gd name="T74" fmla="*/ 200 w 256"/>
                <a:gd name="T75" fmla="*/ 152 h 256"/>
                <a:gd name="T76" fmla="*/ 192 w 256"/>
                <a:gd name="T77" fmla="*/ 144 h 256"/>
                <a:gd name="T78" fmla="*/ 64 w 256"/>
                <a:gd name="T79" fmla="*/ 144 h 256"/>
                <a:gd name="T80" fmla="*/ 56 w 256"/>
                <a:gd name="T81" fmla="*/ 152 h 256"/>
                <a:gd name="T82" fmla="*/ 56 w 256"/>
                <a:gd name="T83" fmla="*/ 200 h 256"/>
                <a:gd name="T84" fmla="*/ 16 w 256"/>
                <a:gd name="T85" fmla="*/ 200 h 256"/>
                <a:gd name="T86" fmla="*/ 16 w 256"/>
                <a:gd name="T87" fmla="*/ 88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6" h="256">
                  <a:moveTo>
                    <a:pt x="8" y="216"/>
                  </a:moveTo>
                  <a:cubicBezTo>
                    <a:pt x="56" y="216"/>
                    <a:pt x="56" y="216"/>
                    <a:pt x="56" y="216"/>
                  </a:cubicBezTo>
                  <a:cubicBezTo>
                    <a:pt x="56" y="248"/>
                    <a:pt x="56" y="248"/>
                    <a:pt x="56" y="248"/>
                  </a:cubicBezTo>
                  <a:cubicBezTo>
                    <a:pt x="56" y="252"/>
                    <a:pt x="60" y="256"/>
                    <a:pt x="64" y="256"/>
                  </a:cubicBezTo>
                  <a:cubicBezTo>
                    <a:pt x="192" y="256"/>
                    <a:pt x="192" y="256"/>
                    <a:pt x="192" y="256"/>
                  </a:cubicBezTo>
                  <a:cubicBezTo>
                    <a:pt x="196" y="256"/>
                    <a:pt x="200" y="252"/>
                    <a:pt x="200" y="248"/>
                  </a:cubicBezTo>
                  <a:cubicBezTo>
                    <a:pt x="200" y="216"/>
                    <a:pt x="200" y="216"/>
                    <a:pt x="200" y="216"/>
                  </a:cubicBezTo>
                  <a:cubicBezTo>
                    <a:pt x="248" y="216"/>
                    <a:pt x="248" y="216"/>
                    <a:pt x="248" y="216"/>
                  </a:cubicBezTo>
                  <a:cubicBezTo>
                    <a:pt x="252" y="216"/>
                    <a:pt x="256" y="212"/>
                    <a:pt x="256" y="208"/>
                  </a:cubicBezTo>
                  <a:cubicBezTo>
                    <a:pt x="256" y="80"/>
                    <a:pt x="256" y="80"/>
                    <a:pt x="256" y="80"/>
                  </a:cubicBezTo>
                  <a:cubicBezTo>
                    <a:pt x="256" y="76"/>
                    <a:pt x="252" y="72"/>
                    <a:pt x="248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0" y="4"/>
                    <a:pt x="196" y="0"/>
                    <a:pt x="192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0" y="0"/>
                    <a:pt x="56" y="4"/>
                    <a:pt x="56" y="8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4" y="72"/>
                    <a:pt x="0" y="76"/>
                    <a:pt x="0" y="80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12"/>
                    <a:pt x="4" y="216"/>
                    <a:pt x="8" y="216"/>
                  </a:cubicBezTo>
                  <a:close/>
                  <a:moveTo>
                    <a:pt x="184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160"/>
                    <a:pt x="72" y="160"/>
                    <a:pt x="72" y="160"/>
                  </a:cubicBezTo>
                  <a:cubicBezTo>
                    <a:pt x="184" y="160"/>
                    <a:pt x="184" y="160"/>
                    <a:pt x="184" y="160"/>
                  </a:cubicBezTo>
                  <a:lnTo>
                    <a:pt x="184" y="240"/>
                  </a:lnTo>
                  <a:close/>
                  <a:moveTo>
                    <a:pt x="72" y="16"/>
                  </a:moveTo>
                  <a:cubicBezTo>
                    <a:pt x="184" y="16"/>
                    <a:pt x="184" y="16"/>
                    <a:pt x="184" y="16"/>
                  </a:cubicBezTo>
                  <a:cubicBezTo>
                    <a:pt x="184" y="72"/>
                    <a:pt x="184" y="72"/>
                    <a:pt x="184" y="72"/>
                  </a:cubicBezTo>
                  <a:cubicBezTo>
                    <a:pt x="72" y="72"/>
                    <a:pt x="72" y="72"/>
                    <a:pt x="72" y="72"/>
                  </a:cubicBezTo>
                  <a:lnTo>
                    <a:pt x="72" y="16"/>
                  </a:lnTo>
                  <a:close/>
                  <a:moveTo>
                    <a:pt x="16" y="88"/>
                  </a:moveTo>
                  <a:cubicBezTo>
                    <a:pt x="64" y="88"/>
                    <a:pt x="64" y="88"/>
                    <a:pt x="64" y="88"/>
                  </a:cubicBezTo>
                  <a:cubicBezTo>
                    <a:pt x="192" y="88"/>
                    <a:pt x="192" y="88"/>
                    <a:pt x="192" y="88"/>
                  </a:cubicBezTo>
                  <a:cubicBezTo>
                    <a:pt x="240" y="88"/>
                    <a:pt x="240" y="88"/>
                    <a:pt x="240" y="88"/>
                  </a:cubicBezTo>
                  <a:cubicBezTo>
                    <a:pt x="240" y="200"/>
                    <a:pt x="240" y="200"/>
                    <a:pt x="240" y="200"/>
                  </a:cubicBezTo>
                  <a:cubicBezTo>
                    <a:pt x="200" y="200"/>
                    <a:pt x="200" y="200"/>
                    <a:pt x="200" y="200"/>
                  </a:cubicBezTo>
                  <a:cubicBezTo>
                    <a:pt x="200" y="152"/>
                    <a:pt x="200" y="152"/>
                    <a:pt x="200" y="152"/>
                  </a:cubicBezTo>
                  <a:cubicBezTo>
                    <a:pt x="200" y="148"/>
                    <a:pt x="196" y="144"/>
                    <a:pt x="192" y="144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0" y="144"/>
                    <a:pt x="56" y="148"/>
                    <a:pt x="56" y="152"/>
                  </a:cubicBezTo>
                  <a:cubicBezTo>
                    <a:pt x="56" y="200"/>
                    <a:pt x="56" y="200"/>
                    <a:pt x="56" y="200"/>
                  </a:cubicBezTo>
                  <a:cubicBezTo>
                    <a:pt x="16" y="200"/>
                    <a:pt x="16" y="200"/>
                    <a:pt x="16" y="200"/>
                  </a:cubicBezTo>
                  <a:lnTo>
                    <a:pt x="16" y="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 sz="9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7" name="Freeform 173"/>
            <p:cNvSpPr/>
            <p:nvPr/>
          </p:nvSpPr>
          <p:spPr bwMode="auto">
            <a:xfrm>
              <a:off x="8150367" y="5629304"/>
              <a:ext cx="24895" cy="26206"/>
            </a:xfrm>
            <a:custGeom>
              <a:avLst/>
              <a:gdLst>
                <a:gd name="T0" fmla="*/ 14 w 16"/>
                <a:gd name="T1" fmla="*/ 3 h 17"/>
                <a:gd name="T2" fmla="*/ 2 w 16"/>
                <a:gd name="T3" fmla="*/ 3 h 17"/>
                <a:gd name="T4" fmla="*/ 0 w 16"/>
                <a:gd name="T5" fmla="*/ 9 h 17"/>
                <a:gd name="T6" fmla="*/ 2 w 16"/>
                <a:gd name="T7" fmla="*/ 15 h 17"/>
                <a:gd name="T8" fmla="*/ 8 w 16"/>
                <a:gd name="T9" fmla="*/ 17 h 17"/>
                <a:gd name="T10" fmla="*/ 14 w 16"/>
                <a:gd name="T11" fmla="*/ 15 h 17"/>
                <a:gd name="T12" fmla="*/ 16 w 16"/>
                <a:gd name="T13" fmla="*/ 9 h 17"/>
                <a:gd name="T14" fmla="*/ 14 w 16"/>
                <a:gd name="T1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7">
                  <a:moveTo>
                    <a:pt x="14" y="3"/>
                  </a:moveTo>
                  <a:cubicBezTo>
                    <a:pt x="11" y="0"/>
                    <a:pt x="5" y="0"/>
                    <a:pt x="2" y="3"/>
                  </a:cubicBezTo>
                  <a:cubicBezTo>
                    <a:pt x="1" y="5"/>
                    <a:pt x="0" y="7"/>
                    <a:pt x="0" y="9"/>
                  </a:cubicBezTo>
                  <a:cubicBezTo>
                    <a:pt x="0" y="11"/>
                    <a:pt x="1" y="13"/>
                    <a:pt x="2" y="15"/>
                  </a:cubicBezTo>
                  <a:cubicBezTo>
                    <a:pt x="4" y="16"/>
                    <a:pt x="6" y="17"/>
                    <a:pt x="8" y="17"/>
                  </a:cubicBezTo>
                  <a:cubicBezTo>
                    <a:pt x="10" y="17"/>
                    <a:pt x="12" y="16"/>
                    <a:pt x="14" y="15"/>
                  </a:cubicBezTo>
                  <a:cubicBezTo>
                    <a:pt x="15" y="13"/>
                    <a:pt x="16" y="11"/>
                    <a:pt x="16" y="9"/>
                  </a:cubicBezTo>
                  <a:cubicBezTo>
                    <a:pt x="16" y="7"/>
                    <a:pt x="15" y="5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 sz="9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8" name="Freeform 174"/>
            <p:cNvSpPr/>
            <p:nvPr/>
          </p:nvSpPr>
          <p:spPr bwMode="auto">
            <a:xfrm>
              <a:off x="8187055" y="5629304"/>
              <a:ext cx="24895" cy="26206"/>
            </a:xfrm>
            <a:custGeom>
              <a:avLst/>
              <a:gdLst>
                <a:gd name="T0" fmla="*/ 8 w 16"/>
                <a:gd name="T1" fmla="*/ 17 h 17"/>
                <a:gd name="T2" fmla="*/ 14 w 16"/>
                <a:gd name="T3" fmla="*/ 15 h 17"/>
                <a:gd name="T4" fmla="*/ 16 w 16"/>
                <a:gd name="T5" fmla="*/ 9 h 17"/>
                <a:gd name="T6" fmla="*/ 14 w 16"/>
                <a:gd name="T7" fmla="*/ 3 h 17"/>
                <a:gd name="T8" fmla="*/ 2 w 16"/>
                <a:gd name="T9" fmla="*/ 3 h 17"/>
                <a:gd name="T10" fmla="*/ 0 w 16"/>
                <a:gd name="T11" fmla="*/ 9 h 17"/>
                <a:gd name="T12" fmla="*/ 2 w 16"/>
                <a:gd name="T13" fmla="*/ 15 h 17"/>
                <a:gd name="T14" fmla="*/ 8 w 16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cubicBezTo>
                    <a:pt x="10" y="17"/>
                    <a:pt x="12" y="16"/>
                    <a:pt x="14" y="15"/>
                  </a:cubicBezTo>
                  <a:cubicBezTo>
                    <a:pt x="15" y="13"/>
                    <a:pt x="16" y="11"/>
                    <a:pt x="16" y="9"/>
                  </a:cubicBezTo>
                  <a:cubicBezTo>
                    <a:pt x="16" y="7"/>
                    <a:pt x="15" y="5"/>
                    <a:pt x="14" y="3"/>
                  </a:cubicBezTo>
                  <a:cubicBezTo>
                    <a:pt x="11" y="0"/>
                    <a:pt x="5" y="0"/>
                    <a:pt x="2" y="3"/>
                  </a:cubicBezTo>
                  <a:cubicBezTo>
                    <a:pt x="1" y="5"/>
                    <a:pt x="0" y="7"/>
                    <a:pt x="0" y="9"/>
                  </a:cubicBezTo>
                  <a:cubicBezTo>
                    <a:pt x="0" y="11"/>
                    <a:pt x="1" y="13"/>
                    <a:pt x="2" y="15"/>
                  </a:cubicBezTo>
                  <a:cubicBezTo>
                    <a:pt x="4" y="16"/>
                    <a:pt x="6" y="17"/>
                    <a:pt x="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 sz="9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9" name="Freeform 175"/>
            <p:cNvSpPr/>
            <p:nvPr/>
          </p:nvSpPr>
          <p:spPr bwMode="auto">
            <a:xfrm>
              <a:off x="8223743" y="5745920"/>
              <a:ext cx="144131" cy="23585"/>
            </a:xfrm>
            <a:custGeom>
              <a:avLst/>
              <a:gdLst>
                <a:gd name="T0" fmla="*/ 88 w 96"/>
                <a:gd name="T1" fmla="*/ 0 h 16"/>
                <a:gd name="T2" fmla="*/ 8 w 96"/>
                <a:gd name="T3" fmla="*/ 0 h 16"/>
                <a:gd name="T4" fmla="*/ 0 w 96"/>
                <a:gd name="T5" fmla="*/ 8 h 16"/>
                <a:gd name="T6" fmla="*/ 8 w 96"/>
                <a:gd name="T7" fmla="*/ 16 h 16"/>
                <a:gd name="T8" fmla="*/ 88 w 96"/>
                <a:gd name="T9" fmla="*/ 16 h 16"/>
                <a:gd name="T10" fmla="*/ 96 w 96"/>
                <a:gd name="T11" fmla="*/ 8 h 16"/>
                <a:gd name="T12" fmla="*/ 88 w 9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6">
                  <a:moveTo>
                    <a:pt x="8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2" y="16"/>
                    <a:pt x="96" y="12"/>
                    <a:pt x="96" y="8"/>
                  </a:cubicBezTo>
                  <a:cubicBezTo>
                    <a:pt x="96" y="4"/>
                    <a:pt x="92" y="0"/>
                    <a:pt x="8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 sz="9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50" name="Freeform 176"/>
            <p:cNvSpPr/>
            <p:nvPr/>
          </p:nvSpPr>
          <p:spPr bwMode="auto">
            <a:xfrm>
              <a:off x="8223743" y="5794400"/>
              <a:ext cx="144131" cy="23585"/>
            </a:xfrm>
            <a:custGeom>
              <a:avLst/>
              <a:gdLst>
                <a:gd name="T0" fmla="*/ 88 w 96"/>
                <a:gd name="T1" fmla="*/ 0 h 16"/>
                <a:gd name="T2" fmla="*/ 8 w 96"/>
                <a:gd name="T3" fmla="*/ 0 h 16"/>
                <a:gd name="T4" fmla="*/ 0 w 96"/>
                <a:gd name="T5" fmla="*/ 8 h 16"/>
                <a:gd name="T6" fmla="*/ 8 w 96"/>
                <a:gd name="T7" fmla="*/ 16 h 16"/>
                <a:gd name="T8" fmla="*/ 88 w 96"/>
                <a:gd name="T9" fmla="*/ 16 h 16"/>
                <a:gd name="T10" fmla="*/ 96 w 96"/>
                <a:gd name="T11" fmla="*/ 8 h 16"/>
                <a:gd name="T12" fmla="*/ 88 w 9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6">
                  <a:moveTo>
                    <a:pt x="8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2" y="16"/>
                    <a:pt x="96" y="12"/>
                    <a:pt x="96" y="8"/>
                  </a:cubicBezTo>
                  <a:cubicBezTo>
                    <a:pt x="96" y="4"/>
                    <a:pt x="92" y="0"/>
                    <a:pt x="8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 sz="9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sp>
        <p:nvSpPr>
          <p:cNvPr id="44" name="Text Placeholder 5"/>
          <p:cNvSpPr txBox="1"/>
          <p:nvPr/>
        </p:nvSpPr>
        <p:spPr>
          <a:xfrm>
            <a:off x="6350504" y="3147728"/>
            <a:ext cx="2023571" cy="41098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7F7F7F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7F7F7F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7F7F7F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7F7F7F">
                  <a:lumMod val="50000"/>
                  <a:lumOff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6340418" y="2950913"/>
            <a:ext cx="16640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sz="105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42" name="Text Placeholder 5"/>
          <p:cNvSpPr txBox="1"/>
          <p:nvPr/>
        </p:nvSpPr>
        <p:spPr>
          <a:xfrm>
            <a:off x="6350504" y="3764275"/>
            <a:ext cx="2023571" cy="37614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7F7F7F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7F7F7F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7F7F7F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7F7F7F">
                  <a:lumMod val="50000"/>
                  <a:lumOff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6340418" y="3567461"/>
            <a:ext cx="16640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sz="105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cxnSp>
        <p:nvCxnSpPr>
          <p:cNvPr id="64" name="直接连接符 63"/>
          <p:cNvCxnSpPr/>
          <p:nvPr/>
        </p:nvCxnSpPr>
        <p:spPr>
          <a:xfrm>
            <a:off x="4366703" y="1164719"/>
            <a:ext cx="410595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12"/>
          <p:cNvSpPr txBox="1"/>
          <p:nvPr/>
        </p:nvSpPr>
        <p:spPr>
          <a:xfrm>
            <a:off x="3447334" y="368777"/>
            <a:ext cx="2249334" cy="3432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zh-CN" altLang="en-US" sz="2000" spc="30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Arvo"/>
                <a:sym typeface="Calibri" panose="020F0502020204030204" pitchFamily="34" charset="0"/>
              </a:rPr>
              <a:t>请输入你的标题</a:t>
            </a:r>
            <a:endParaRPr lang="en-US" sz="2000" spc="30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Arvo"/>
              <a:sym typeface="Calibri" panose="020F0502020204030204" pitchFamily="34" charset="0"/>
            </a:endParaRPr>
          </a:p>
        </p:txBody>
      </p:sp>
      <p:sp>
        <p:nvSpPr>
          <p:cNvPr id="66" name="矩形 1"/>
          <p:cNvSpPr>
            <a:spLocks noChangeArrowheads="1"/>
          </p:cNvSpPr>
          <p:nvPr/>
        </p:nvSpPr>
        <p:spPr bwMode="auto">
          <a:xfrm>
            <a:off x="2771776" y="625559"/>
            <a:ext cx="360045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amet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consectetuer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adipiscing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elit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commodo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ligula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eget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dolor.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massa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zh-CN" altLang="en-US" sz="1200" dirty="0">
              <a:solidFill>
                <a:srgbClr val="7F7F7F">
                  <a:lumMod val="60000"/>
                  <a:lumOff val="4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8" grpId="0"/>
      <p:bldP spid="19" grpId="0"/>
      <p:bldP spid="27" grpId="0" animBg="1"/>
      <p:bldP spid="2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文本框 5"/>
          <p:cNvSpPr txBox="1">
            <a:spLocks noChangeArrowheads="1"/>
          </p:cNvSpPr>
          <p:nvPr/>
        </p:nvSpPr>
        <p:spPr bwMode="auto">
          <a:xfrm>
            <a:off x="1692708" y="2028012"/>
            <a:ext cx="14157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marL="0" marR="0" lvl="0" indent="0" algn="ctr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演示目录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1369750" y="2599818"/>
            <a:ext cx="2061688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Success Always Belongs For Those Who Are Prepared</a:t>
            </a:r>
            <a:endParaRPr kumimoji="0" lang="en-US" altLang="zh-CN" sz="1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cxnSp>
        <p:nvCxnSpPr>
          <p:cNvPr id="30" name="直接连接符 29"/>
          <p:cNvCxnSpPr/>
          <p:nvPr/>
        </p:nvCxnSpPr>
        <p:spPr>
          <a:xfrm>
            <a:off x="2210164" y="2571750"/>
            <a:ext cx="380860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矩形 69"/>
          <p:cNvSpPr/>
          <p:nvPr/>
        </p:nvSpPr>
        <p:spPr>
          <a:xfrm>
            <a:off x="5279783" y="1289715"/>
            <a:ext cx="298719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Success Always Belongs For Those Who Prepared</a:t>
            </a:r>
            <a:endParaRPr kumimoji="0" lang="en-US" altLang="zh-CN" sz="10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65000"/>
                </a:schemeClr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5267687" y="890413"/>
            <a:ext cx="182614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输入你的章节标题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cxnSp>
        <p:nvCxnSpPr>
          <p:cNvPr id="72" name="直接连接符 71"/>
          <p:cNvCxnSpPr/>
          <p:nvPr/>
        </p:nvCxnSpPr>
        <p:spPr>
          <a:xfrm>
            <a:off x="5376295" y="1276147"/>
            <a:ext cx="214313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椭圆 81"/>
          <p:cNvSpPr/>
          <p:nvPr/>
        </p:nvSpPr>
        <p:spPr>
          <a:xfrm>
            <a:off x="4614999" y="950058"/>
            <a:ext cx="561600" cy="562630"/>
          </a:xfrm>
          <a:prstGeom prst="ellipse">
            <a:avLst/>
          </a:prstGeom>
          <a:solidFill>
            <a:schemeClr val="accent1"/>
          </a:solidFill>
        </p:spPr>
        <p:txBody>
          <a:bodyPr wrap="none">
            <a:no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01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87" name="矩形 86"/>
          <p:cNvSpPr/>
          <p:nvPr/>
        </p:nvSpPr>
        <p:spPr>
          <a:xfrm>
            <a:off x="5279783" y="2183547"/>
            <a:ext cx="298719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Success Always Belongs For Those Who Prepared</a:t>
            </a:r>
            <a:endParaRPr kumimoji="0" lang="en-US" altLang="zh-CN" sz="10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65000"/>
                </a:schemeClr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88" name="矩形 87"/>
          <p:cNvSpPr/>
          <p:nvPr/>
        </p:nvSpPr>
        <p:spPr>
          <a:xfrm>
            <a:off x="5267687" y="1784245"/>
            <a:ext cx="182614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输入你的章节标题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cxnSp>
        <p:nvCxnSpPr>
          <p:cNvPr id="89" name="直接连接符 88"/>
          <p:cNvCxnSpPr/>
          <p:nvPr/>
        </p:nvCxnSpPr>
        <p:spPr>
          <a:xfrm>
            <a:off x="5376295" y="2169979"/>
            <a:ext cx="214313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椭圆 89"/>
          <p:cNvSpPr/>
          <p:nvPr/>
        </p:nvSpPr>
        <p:spPr>
          <a:xfrm>
            <a:off x="4614999" y="1843890"/>
            <a:ext cx="561600" cy="562630"/>
          </a:xfrm>
          <a:prstGeom prst="ellipse">
            <a:avLst/>
          </a:prstGeom>
          <a:solidFill>
            <a:schemeClr val="accent1"/>
          </a:solidFill>
        </p:spPr>
        <p:txBody>
          <a:bodyPr wrap="none">
            <a:no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02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92" name="矩形 91"/>
          <p:cNvSpPr/>
          <p:nvPr/>
        </p:nvSpPr>
        <p:spPr>
          <a:xfrm>
            <a:off x="5279783" y="3077379"/>
            <a:ext cx="298719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Success Always Belongs For Those Who Prepared</a:t>
            </a:r>
            <a:endParaRPr kumimoji="0" lang="en-US" altLang="zh-CN" sz="10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65000"/>
                </a:schemeClr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93" name="矩形 92"/>
          <p:cNvSpPr/>
          <p:nvPr/>
        </p:nvSpPr>
        <p:spPr>
          <a:xfrm>
            <a:off x="5267687" y="2678077"/>
            <a:ext cx="182614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输入你的章节标题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cxnSp>
        <p:nvCxnSpPr>
          <p:cNvPr id="94" name="直接连接符 93"/>
          <p:cNvCxnSpPr/>
          <p:nvPr/>
        </p:nvCxnSpPr>
        <p:spPr>
          <a:xfrm>
            <a:off x="5376295" y="3063811"/>
            <a:ext cx="214313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椭圆 94"/>
          <p:cNvSpPr/>
          <p:nvPr/>
        </p:nvSpPr>
        <p:spPr>
          <a:xfrm>
            <a:off x="4614999" y="2737722"/>
            <a:ext cx="561600" cy="562630"/>
          </a:xfrm>
          <a:prstGeom prst="ellipse">
            <a:avLst/>
          </a:prstGeom>
          <a:solidFill>
            <a:schemeClr val="accent1"/>
          </a:solidFill>
        </p:spPr>
        <p:txBody>
          <a:bodyPr wrap="none">
            <a:no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03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5279783" y="3971212"/>
            <a:ext cx="2987190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0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Success Always Belongs For Those Who Prepared</a:t>
            </a:r>
            <a:endParaRPr kumimoji="0" lang="en-US" altLang="zh-CN" sz="10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65000"/>
                </a:schemeClr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98" name="矩形 97"/>
          <p:cNvSpPr/>
          <p:nvPr/>
        </p:nvSpPr>
        <p:spPr>
          <a:xfrm>
            <a:off x="5267687" y="3571910"/>
            <a:ext cx="182614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输入你的章节标题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cxnSp>
        <p:nvCxnSpPr>
          <p:cNvPr id="99" name="直接连接符 98"/>
          <p:cNvCxnSpPr/>
          <p:nvPr/>
        </p:nvCxnSpPr>
        <p:spPr>
          <a:xfrm>
            <a:off x="5376295" y="3957644"/>
            <a:ext cx="214313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椭圆 99"/>
          <p:cNvSpPr/>
          <p:nvPr/>
        </p:nvSpPr>
        <p:spPr>
          <a:xfrm>
            <a:off x="4614999" y="3631555"/>
            <a:ext cx="561600" cy="562630"/>
          </a:xfrm>
          <a:prstGeom prst="ellipse">
            <a:avLst/>
          </a:prstGeom>
          <a:solidFill>
            <a:schemeClr val="accent1"/>
          </a:solidFill>
        </p:spPr>
        <p:txBody>
          <a:bodyPr wrap="none">
            <a:no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04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4710393" y="1684245"/>
            <a:ext cx="3478867" cy="2514633"/>
            <a:chOff x="1017405" y="2693983"/>
            <a:chExt cx="6794663" cy="5043077"/>
          </a:xfrm>
        </p:grpSpPr>
        <p:grpSp>
          <p:nvGrpSpPr>
            <p:cNvPr id="7" name="Group 6"/>
            <p:cNvGrpSpPr/>
            <p:nvPr/>
          </p:nvGrpSpPr>
          <p:grpSpPr>
            <a:xfrm>
              <a:off x="1017405" y="2693983"/>
              <a:ext cx="6794663" cy="5043077"/>
              <a:chOff x="1017405" y="2693983"/>
              <a:chExt cx="6794663" cy="5043077"/>
            </a:xfrm>
          </p:grpSpPr>
          <p:sp>
            <p:nvSpPr>
              <p:cNvPr id="10" name="AutoShape 1"/>
              <p:cNvSpPr/>
              <p:nvPr/>
            </p:nvSpPr>
            <p:spPr bwMode="auto">
              <a:xfrm>
                <a:off x="1017405" y="2693983"/>
                <a:ext cx="6794663" cy="5043077"/>
              </a:xfrm>
              <a:prstGeom prst="roundRect">
                <a:avLst>
                  <a:gd name="adj" fmla="val 1292"/>
                </a:avLst>
              </a:prstGeom>
              <a:solidFill>
                <a:schemeClr val="tx2"/>
              </a:solidFill>
              <a:ln w="25400" cap="flat">
                <a:noFill/>
                <a:prstDash val="solid"/>
                <a:miter lim="800000"/>
                <a:headEnd type="none" w="med" len="med"/>
                <a:tailEnd type="none" w="med" len="med"/>
              </a:ln>
              <a:effectLst>
                <a:outerShdw blurRad="254000" dist="114299" dir="5340024" algn="ctr" rotWithShape="0">
                  <a:schemeClr val="bg2">
                    <a:alpha val="39000"/>
                  </a:schemeClr>
                </a:outerShdw>
              </a:effectLst>
            </p:spPr>
            <p:txBody>
              <a:bodyPr lIns="0" tIns="0" rIns="0" bIns="0"/>
              <a:lstStyle/>
              <a:p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11" name="Rectangle 2"/>
              <p:cNvSpPr/>
              <p:nvPr/>
            </p:nvSpPr>
            <p:spPr bwMode="auto">
              <a:xfrm>
                <a:off x="1017405" y="3024940"/>
                <a:ext cx="6794663" cy="315914"/>
              </a:xfrm>
              <a:prstGeom prst="rect">
                <a:avLst/>
              </a:prstGeom>
              <a:solidFill>
                <a:srgbClr val="CDCDCD"/>
              </a:solidFill>
              <a:ln w="25400" cap="flat">
                <a:solidFill>
                  <a:srgbClr val="CDCDCD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12" name="AutoShape 3"/>
              <p:cNvSpPr/>
              <p:nvPr/>
            </p:nvSpPr>
            <p:spPr bwMode="auto">
              <a:xfrm>
                <a:off x="2035351" y="2779230"/>
                <a:ext cx="2717865" cy="561624"/>
              </a:xfrm>
              <a:prstGeom prst="roundRect">
                <a:avLst>
                  <a:gd name="adj" fmla="val 11986"/>
                </a:avLst>
              </a:prstGeom>
              <a:solidFill>
                <a:srgbClr val="CDCDCD"/>
              </a:solidFill>
              <a:ln w="25400" cap="flat">
                <a:solidFill>
                  <a:srgbClr val="CDCDCD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13" name="Oval 4"/>
              <p:cNvSpPr/>
              <p:nvPr/>
            </p:nvSpPr>
            <p:spPr bwMode="auto">
              <a:xfrm>
                <a:off x="1137753" y="2814331"/>
                <a:ext cx="95903" cy="95276"/>
              </a:xfrm>
              <a:prstGeom prst="ellipse">
                <a:avLst/>
              </a:prstGeom>
              <a:solidFill>
                <a:schemeClr val="accent1"/>
              </a:solidFill>
              <a:ln w="25400" cap="flat">
                <a:noFill/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14" name="Oval 5"/>
              <p:cNvSpPr/>
              <p:nvPr/>
            </p:nvSpPr>
            <p:spPr bwMode="auto">
              <a:xfrm>
                <a:off x="1307620" y="2814331"/>
                <a:ext cx="95903" cy="95276"/>
              </a:xfrm>
              <a:prstGeom prst="ellipse">
                <a:avLst/>
              </a:prstGeom>
              <a:solidFill>
                <a:schemeClr val="accent2"/>
              </a:solidFill>
              <a:ln w="25400" cap="flat">
                <a:noFill/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15" name="Oval 6"/>
              <p:cNvSpPr/>
              <p:nvPr/>
            </p:nvSpPr>
            <p:spPr bwMode="auto">
              <a:xfrm>
                <a:off x="1477486" y="2814331"/>
                <a:ext cx="95903" cy="95276"/>
              </a:xfrm>
              <a:prstGeom prst="ellipse">
                <a:avLst/>
              </a:prstGeom>
              <a:solidFill>
                <a:schemeClr val="accent3"/>
              </a:solidFill>
              <a:ln w="25400" cap="flat">
                <a:noFill/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18" name="Rectangle 11"/>
              <p:cNvSpPr/>
              <p:nvPr/>
            </p:nvSpPr>
            <p:spPr bwMode="auto">
              <a:xfrm>
                <a:off x="2205844" y="3085114"/>
                <a:ext cx="5104773" cy="20058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12700" cap="flat">
                <a:solidFill>
                  <a:srgbClr val="B3B3B3"/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endParaRPr lang="id-ID" dirty="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19" name="Freeform 9"/>
              <p:cNvSpPr/>
              <p:nvPr/>
            </p:nvSpPr>
            <p:spPr bwMode="auto">
              <a:xfrm rot="18900000">
                <a:off x="4580706" y="2849676"/>
                <a:ext cx="99497" cy="99497"/>
              </a:xfrm>
              <a:custGeom>
                <a:avLst/>
                <a:gdLst>
                  <a:gd name="T0" fmla="*/ 42 w 64"/>
                  <a:gd name="T1" fmla="*/ 0 h 64"/>
                  <a:gd name="T2" fmla="*/ 21 w 64"/>
                  <a:gd name="T3" fmla="*/ 0 h 64"/>
                  <a:gd name="T4" fmla="*/ 21 w 64"/>
                  <a:gd name="T5" fmla="*/ 21 h 64"/>
                  <a:gd name="T6" fmla="*/ 0 w 64"/>
                  <a:gd name="T7" fmla="*/ 21 h 64"/>
                  <a:gd name="T8" fmla="*/ 0 w 64"/>
                  <a:gd name="T9" fmla="*/ 42 h 64"/>
                  <a:gd name="T10" fmla="*/ 21 w 64"/>
                  <a:gd name="T11" fmla="*/ 42 h 64"/>
                  <a:gd name="T12" fmla="*/ 21 w 64"/>
                  <a:gd name="T13" fmla="*/ 64 h 64"/>
                  <a:gd name="T14" fmla="*/ 42 w 64"/>
                  <a:gd name="T15" fmla="*/ 64 h 64"/>
                  <a:gd name="T16" fmla="*/ 42 w 64"/>
                  <a:gd name="T17" fmla="*/ 42 h 64"/>
                  <a:gd name="T18" fmla="*/ 64 w 64"/>
                  <a:gd name="T19" fmla="*/ 42 h 64"/>
                  <a:gd name="T20" fmla="*/ 64 w 64"/>
                  <a:gd name="T21" fmla="*/ 21 h 64"/>
                  <a:gd name="T22" fmla="*/ 42 w 64"/>
                  <a:gd name="T23" fmla="*/ 21 h 64"/>
                  <a:gd name="T24" fmla="*/ 42 w 64"/>
                  <a:gd name="T2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64">
                    <a:moveTo>
                      <a:pt x="42" y="0"/>
                    </a:moveTo>
                    <a:lnTo>
                      <a:pt x="21" y="0"/>
                    </a:lnTo>
                    <a:lnTo>
                      <a:pt x="21" y="21"/>
                    </a:lnTo>
                    <a:lnTo>
                      <a:pt x="0" y="21"/>
                    </a:lnTo>
                    <a:lnTo>
                      <a:pt x="0" y="42"/>
                    </a:lnTo>
                    <a:lnTo>
                      <a:pt x="21" y="42"/>
                    </a:lnTo>
                    <a:lnTo>
                      <a:pt x="21" y="64"/>
                    </a:lnTo>
                    <a:lnTo>
                      <a:pt x="42" y="64"/>
                    </a:lnTo>
                    <a:lnTo>
                      <a:pt x="42" y="42"/>
                    </a:lnTo>
                    <a:lnTo>
                      <a:pt x="64" y="42"/>
                    </a:lnTo>
                    <a:lnTo>
                      <a:pt x="64" y="21"/>
                    </a:lnTo>
                    <a:lnTo>
                      <a:pt x="42" y="21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grpSp>
            <p:nvGrpSpPr>
              <p:cNvPr id="20" name="Group 19"/>
              <p:cNvGrpSpPr/>
              <p:nvPr/>
            </p:nvGrpSpPr>
            <p:grpSpPr>
              <a:xfrm>
                <a:off x="7494380" y="2779230"/>
                <a:ext cx="155357" cy="155272"/>
                <a:chOff x="4763" y="0"/>
                <a:chExt cx="2900362" cy="2898775"/>
              </a:xfrm>
              <a:solidFill>
                <a:schemeClr val="bg1">
                  <a:lumMod val="50000"/>
                </a:schemeClr>
              </a:solidFill>
            </p:grpSpPr>
            <p:sp>
              <p:nvSpPr>
                <p:cNvPr id="23" name="Freeform 13"/>
                <p:cNvSpPr/>
                <p:nvPr/>
              </p:nvSpPr>
              <p:spPr bwMode="auto">
                <a:xfrm>
                  <a:off x="4763" y="0"/>
                  <a:ext cx="727075" cy="722313"/>
                </a:xfrm>
                <a:custGeom>
                  <a:avLst/>
                  <a:gdLst>
                    <a:gd name="T0" fmla="*/ 168 w 193"/>
                    <a:gd name="T1" fmla="*/ 0 h 192"/>
                    <a:gd name="T2" fmla="*/ 24 w 193"/>
                    <a:gd name="T3" fmla="*/ 0 h 192"/>
                    <a:gd name="T4" fmla="*/ 0 w 193"/>
                    <a:gd name="T5" fmla="*/ 24 h 192"/>
                    <a:gd name="T6" fmla="*/ 0 w 193"/>
                    <a:gd name="T7" fmla="*/ 168 h 192"/>
                    <a:gd name="T8" fmla="*/ 24 w 193"/>
                    <a:gd name="T9" fmla="*/ 192 h 192"/>
                    <a:gd name="T10" fmla="*/ 168 w 193"/>
                    <a:gd name="T11" fmla="*/ 192 h 192"/>
                    <a:gd name="T12" fmla="*/ 193 w 193"/>
                    <a:gd name="T13" fmla="*/ 168 h 192"/>
                    <a:gd name="T14" fmla="*/ 193 w 193"/>
                    <a:gd name="T15" fmla="*/ 24 h 192"/>
                    <a:gd name="T16" fmla="*/ 168 w 193"/>
                    <a:gd name="T17" fmla="*/ 0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3" h="192">
                      <a:moveTo>
                        <a:pt x="168" y="0"/>
                      </a:move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1" y="0"/>
                        <a:pt x="0" y="11"/>
                        <a:pt x="0" y="24"/>
                      </a:cubicBezTo>
                      <a:cubicBezTo>
                        <a:pt x="0" y="168"/>
                        <a:pt x="0" y="168"/>
                        <a:pt x="0" y="168"/>
                      </a:cubicBezTo>
                      <a:cubicBezTo>
                        <a:pt x="0" y="182"/>
                        <a:pt x="11" y="192"/>
                        <a:pt x="24" y="192"/>
                      </a:cubicBezTo>
                      <a:cubicBezTo>
                        <a:pt x="168" y="192"/>
                        <a:pt x="168" y="192"/>
                        <a:pt x="168" y="192"/>
                      </a:cubicBezTo>
                      <a:cubicBezTo>
                        <a:pt x="182" y="192"/>
                        <a:pt x="193" y="182"/>
                        <a:pt x="193" y="168"/>
                      </a:cubicBezTo>
                      <a:cubicBezTo>
                        <a:pt x="193" y="24"/>
                        <a:pt x="193" y="24"/>
                        <a:pt x="193" y="24"/>
                      </a:cubicBezTo>
                      <a:cubicBezTo>
                        <a:pt x="193" y="11"/>
                        <a:pt x="182" y="0"/>
                        <a:pt x="16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24" name="Freeform 14"/>
                <p:cNvSpPr/>
                <p:nvPr/>
              </p:nvSpPr>
              <p:spPr bwMode="auto">
                <a:xfrm>
                  <a:off x="4763" y="1087438"/>
                  <a:ext cx="727075" cy="722313"/>
                </a:xfrm>
                <a:custGeom>
                  <a:avLst/>
                  <a:gdLst>
                    <a:gd name="T0" fmla="*/ 168 w 193"/>
                    <a:gd name="T1" fmla="*/ 0 h 192"/>
                    <a:gd name="T2" fmla="*/ 24 w 193"/>
                    <a:gd name="T3" fmla="*/ 0 h 192"/>
                    <a:gd name="T4" fmla="*/ 0 w 193"/>
                    <a:gd name="T5" fmla="*/ 24 h 192"/>
                    <a:gd name="T6" fmla="*/ 0 w 193"/>
                    <a:gd name="T7" fmla="*/ 168 h 192"/>
                    <a:gd name="T8" fmla="*/ 24 w 193"/>
                    <a:gd name="T9" fmla="*/ 192 h 192"/>
                    <a:gd name="T10" fmla="*/ 168 w 193"/>
                    <a:gd name="T11" fmla="*/ 192 h 192"/>
                    <a:gd name="T12" fmla="*/ 193 w 193"/>
                    <a:gd name="T13" fmla="*/ 168 h 192"/>
                    <a:gd name="T14" fmla="*/ 193 w 193"/>
                    <a:gd name="T15" fmla="*/ 24 h 192"/>
                    <a:gd name="T16" fmla="*/ 168 w 193"/>
                    <a:gd name="T17" fmla="*/ 0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3" h="192">
                      <a:moveTo>
                        <a:pt x="168" y="0"/>
                      </a:move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1" y="0"/>
                        <a:pt x="0" y="11"/>
                        <a:pt x="0" y="24"/>
                      </a:cubicBezTo>
                      <a:cubicBezTo>
                        <a:pt x="0" y="168"/>
                        <a:pt x="0" y="168"/>
                        <a:pt x="0" y="168"/>
                      </a:cubicBezTo>
                      <a:cubicBezTo>
                        <a:pt x="0" y="181"/>
                        <a:pt x="11" y="192"/>
                        <a:pt x="24" y="192"/>
                      </a:cubicBezTo>
                      <a:cubicBezTo>
                        <a:pt x="168" y="192"/>
                        <a:pt x="168" y="192"/>
                        <a:pt x="168" y="192"/>
                      </a:cubicBezTo>
                      <a:cubicBezTo>
                        <a:pt x="182" y="192"/>
                        <a:pt x="193" y="181"/>
                        <a:pt x="193" y="168"/>
                      </a:cubicBezTo>
                      <a:cubicBezTo>
                        <a:pt x="193" y="24"/>
                        <a:pt x="193" y="24"/>
                        <a:pt x="193" y="24"/>
                      </a:cubicBezTo>
                      <a:cubicBezTo>
                        <a:pt x="193" y="11"/>
                        <a:pt x="182" y="0"/>
                        <a:pt x="16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25" name="Freeform 15"/>
                <p:cNvSpPr/>
                <p:nvPr/>
              </p:nvSpPr>
              <p:spPr bwMode="auto">
                <a:xfrm>
                  <a:off x="4763" y="2171700"/>
                  <a:ext cx="727075" cy="727075"/>
                </a:xfrm>
                <a:custGeom>
                  <a:avLst/>
                  <a:gdLst>
                    <a:gd name="T0" fmla="*/ 168 w 193"/>
                    <a:gd name="T1" fmla="*/ 0 h 193"/>
                    <a:gd name="T2" fmla="*/ 24 w 193"/>
                    <a:gd name="T3" fmla="*/ 0 h 193"/>
                    <a:gd name="T4" fmla="*/ 0 w 193"/>
                    <a:gd name="T5" fmla="*/ 25 h 193"/>
                    <a:gd name="T6" fmla="*/ 0 w 193"/>
                    <a:gd name="T7" fmla="*/ 169 h 193"/>
                    <a:gd name="T8" fmla="*/ 24 w 193"/>
                    <a:gd name="T9" fmla="*/ 193 h 193"/>
                    <a:gd name="T10" fmla="*/ 168 w 193"/>
                    <a:gd name="T11" fmla="*/ 193 h 193"/>
                    <a:gd name="T12" fmla="*/ 193 w 193"/>
                    <a:gd name="T13" fmla="*/ 169 h 193"/>
                    <a:gd name="T14" fmla="*/ 193 w 193"/>
                    <a:gd name="T15" fmla="*/ 25 h 193"/>
                    <a:gd name="T16" fmla="*/ 168 w 193"/>
                    <a:gd name="T17" fmla="*/ 0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3" h="193">
                      <a:moveTo>
                        <a:pt x="168" y="0"/>
                      </a:move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1" y="0"/>
                        <a:pt x="0" y="11"/>
                        <a:pt x="0" y="25"/>
                      </a:cubicBezTo>
                      <a:cubicBezTo>
                        <a:pt x="0" y="169"/>
                        <a:pt x="0" y="169"/>
                        <a:pt x="0" y="169"/>
                      </a:cubicBezTo>
                      <a:cubicBezTo>
                        <a:pt x="0" y="182"/>
                        <a:pt x="11" y="193"/>
                        <a:pt x="24" y="193"/>
                      </a:cubicBezTo>
                      <a:cubicBezTo>
                        <a:pt x="168" y="193"/>
                        <a:pt x="168" y="193"/>
                        <a:pt x="168" y="193"/>
                      </a:cubicBezTo>
                      <a:cubicBezTo>
                        <a:pt x="182" y="193"/>
                        <a:pt x="193" y="182"/>
                        <a:pt x="193" y="169"/>
                      </a:cubicBezTo>
                      <a:cubicBezTo>
                        <a:pt x="193" y="25"/>
                        <a:pt x="193" y="25"/>
                        <a:pt x="193" y="25"/>
                      </a:cubicBezTo>
                      <a:cubicBezTo>
                        <a:pt x="193" y="11"/>
                        <a:pt x="182" y="0"/>
                        <a:pt x="16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26" name="Freeform 16"/>
                <p:cNvSpPr/>
                <p:nvPr/>
              </p:nvSpPr>
              <p:spPr bwMode="auto">
                <a:xfrm>
                  <a:off x="1093788" y="0"/>
                  <a:ext cx="722312" cy="722313"/>
                </a:xfrm>
                <a:custGeom>
                  <a:avLst/>
                  <a:gdLst>
                    <a:gd name="T0" fmla="*/ 168 w 192"/>
                    <a:gd name="T1" fmla="*/ 0 h 192"/>
                    <a:gd name="T2" fmla="*/ 24 w 192"/>
                    <a:gd name="T3" fmla="*/ 0 h 192"/>
                    <a:gd name="T4" fmla="*/ 0 w 192"/>
                    <a:gd name="T5" fmla="*/ 24 h 192"/>
                    <a:gd name="T6" fmla="*/ 0 w 192"/>
                    <a:gd name="T7" fmla="*/ 168 h 192"/>
                    <a:gd name="T8" fmla="*/ 24 w 192"/>
                    <a:gd name="T9" fmla="*/ 192 h 192"/>
                    <a:gd name="T10" fmla="*/ 168 w 192"/>
                    <a:gd name="T11" fmla="*/ 192 h 192"/>
                    <a:gd name="T12" fmla="*/ 192 w 192"/>
                    <a:gd name="T13" fmla="*/ 168 h 192"/>
                    <a:gd name="T14" fmla="*/ 192 w 192"/>
                    <a:gd name="T15" fmla="*/ 24 h 192"/>
                    <a:gd name="T16" fmla="*/ 168 w 192"/>
                    <a:gd name="T17" fmla="*/ 0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2" h="192">
                      <a:moveTo>
                        <a:pt x="168" y="0"/>
                      </a:move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1" y="0"/>
                        <a:pt x="0" y="11"/>
                        <a:pt x="0" y="24"/>
                      </a:cubicBezTo>
                      <a:cubicBezTo>
                        <a:pt x="0" y="168"/>
                        <a:pt x="0" y="168"/>
                        <a:pt x="0" y="168"/>
                      </a:cubicBezTo>
                      <a:cubicBezTo>
                        <a:pt x="0" y="182"/>
                        <a:pt x="11" y="192"/>
                        <a:pt x="24" y="192"/>
                      </a:cubicBezTo>
                      <a:cubicBezTo>
                        <a:pt x="168" y="192"/>
                        <a:pt x="168" y="192"/>
                        <a:pt x="168" y="192"/>
                      </a:cubicBezTo>
                      <a:cubicBezTo>
                        <a:pt x="181" y="192"/>
                        <a:pt x="192" y="182"/>
                        <a:pt x="192" y="168"/>
                      </a:cubicBezTo>
                      <a:cubicBezTo>
                        <a:pt x="192" y="24"/>
                        <a:pt x="192" y="24"/>
                        <a:pt x="192" y="24"/>
                      </a:cubicBezTo>
                      <a:cubicBezTo>
                        <a:pt x="192" y="11"/>
                        <a:pt x="181" y="0"/>
                        <a:pt x="16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27" name="Freeform 17"/>
                <p:cNvSpPr/>
                <p:nvPr/>
              </p:nvSpPr>
              <p:spPr bwMode="auto">
                <a:xfrm>
                  <a:off x="1093788" y="1087438"/>
                  <a:ext cx="722312" cy="722313"/>
                </a:xfrm>
                <a:custGeom>
                  <a:avLst/>
                  <a:gdLst>
                    <a:gd name="T0" fmla="*/ 168 w 192"/>
                    <a:gd name="T1" fmla="*/ 0 h 192"/>
                    <a:gd name="T2" fmla="*/ 24 w 192"/>
                    <a:gd name="T3" fmla="*/ 0 h 192"/>
                    <a:gd name="T4" fmla="*/ 0 w 192"/>
                    <a:gd name="T5" fmla="*/ 24 h 192"/>
                    <a:gd name="T6" fmla="*/ 0 w 192"/>
                    <a:gd name="T7" fmla="*/ 168 h 192"/>
                    <a:gd name="T8" fmla="*/ 24 w 192"/>
                    <a:gd name="T9" fmla="*/ 192 h 192"/>
                    <a:gd name="T10" fmla="*/ 168 w 192"/>
                    <a:gd name="T11" fmla="*/ 192 h 192"/>
                    <a:gd name="T12" fmla="*/ 192 w 192"/>
                    <a:gd name="T13" fmla="*/ 168 h 192"/>
                    <a:gd name="T14" fmla="*/ 192 w 192"/>
                    <a:gd name="T15" fmla="*/ 24 h 192"/>
                    <a:gd name="T16" fmla="*/ 168 w 192"/>
                    <a:gd name="T17" fmla="*/ 0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2" h="192">
                      <a:moveTo>
                        <a:pt x="168" y="0"/>
                      </a:move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1" y="0"/>
                        <a:pt x="0" y="11"/>
                        <a:pt x="0" y="24"/>
                      </a:cubicBezTo>
                      <a:cubicBezTo>
                        <a:pt x="0" y="168"/>
                        <a:pt x="0" y="168"/>
                        <a:pt x="0" y="168"/>
                      </a:cubicBezTo>
                      <a:cubicBezTo>
                        <a:pt x="0" y="181"/>
                        <a:pt x="11" y="192"/>
                        <a:pt x="24" y="192"/>
                      </a:cubicBezTo>
                      <a:cubicBezTo>
                        <a:pt x="168" y="192"/>
                        <a:pt x="168" y="192"/>
                        <a:pt x="168" y="192"/>
                      </a:cubicBezTo>
                      <a:cubicBezTo>
                        <a:pt x="181" y="192"/>
                        <a:pt x="192" y="181"/>
                        <a:pt x="192" y="168"/>
                      </a:cubicBezTo>
                      <a:cubicBezTo>
                        <a:pt x="192" y="24"/>
                        <a:pt x="192" y="24"/>
                        <a:pt x="192" y="24"/>
                      </a:cubicBezTo>
                      <a:cubicBezTo>
                        <a:pt x="192" y="11"/>
                        <a:pt x="181" y="0"/>
                        <a:pt x="16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28" name="Freeform 18"/>
                <p:cNvSpPr/>
                <p:nvPr/>
              </p:nvSpPr>
              <p:spPr bwMode="auto">
                <a:xfrm>
                  <a:off x="1093788" y="2171700"/>
                  <a:ext cx="722312" cy="727075"/>
                </a:xfrm>
                <a:custGeom>
                  <a:avLst/>
                  <a:gdLst>
                    <a:gd name="T0" fmla="*/ 168 w 192"/>
                    <a:gd name="T1" fmla="*/ 0 h 193"/>
                    <a:gd name="T2" fmla="*/ 24 w 192"/>
                    <a:gd name="T3" fmla="*/ 0 h 193"/>
                    <a:gd name="T4" fmla="*/ 0 w 192"/>
                    <a:gd name="T5" fmla="*/ 25 h 193"/>
                    <a:gd name="T6" fmla="*/ 0 w 192"/>
                    <a:gd name="T7" fmla="*/ 169 h 193"/>
                    <a:gd name="T8" fmla="*/ 24 w 192"/>
                    <a:gd name="T9" fmla="*/ 193 h 193"/>
                    <a:gd name="T10" fmla="*/ 168 w 192"/>
                    <a:gd name="T11" fmla="*/ 193 h 193"/>
                    <a:gd name="T12" fmla="*/ 192 w 192"/>
                    <a:gd name="T13" fmla="*/ 169 h 193"/>
                    <a:gd name="T14" fmla="*/ 192 w 192"/>
                    <a:gd name="T15" fmla="*/ 25 h 193"/>
                    <a:gd name="T16" fmla="*/ 168 w 192"/>
                    <a:gd name="T17" fmla="*/ 0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2" h="193">
                      <a:moveTo>
                        <a:pt x="168" y="0"/>
                      </a:move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1" y="0"/>
                        <a:pt x="0" y="11"/>
                        <a:pt x="0" y="25"/>
                      </a:cubicBezTo>
                      <a:cubicBezTo>
                        <a:pt x="0" y="169"/>
                        <a:pt x="0" y="169"/>
                        <a:pt x="0" y="169"/>
                      </a:cubicBezTo>
                      <a:cubicBezTo>
                        <a:pt x="0" y="182"/>
                        <a:pt x="11" y="193"/>
                        <a:pt x="24" y="193"/>
                      </a:cubicBezTo>
                      <a:cubicBezTo>
                        <a:pt x="168" y="193"/>
                        <a:pt x="168" y="193"/>
                        <a:pt x="168" y="193"/>
                      </a:cubicBezTo>
                      <a:cubicBezTo>
                        <a:pt x="181" y="193"/>
                        <a:pt x="192" y="182"/>
                        <a:pt x="192" y="169"/>
                      </a:cubicBezTo>
                      <a:cubicBezTo>
                        <a:pt x="192" y="25"/>
                        <a:pt x="192" y="25"/>
                        <a:pt x="192" y="25"/>
                      </a:cubicBezTo>
                      <a:cubicBezTo>
                        <a:pt x="192" y="11"/>
                        <a:pt x="181" y="0"/>
                        <a:pt x="16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29" name="Freeform 19"/>
                <p:cNvSpPr/>
                <p:nvPr/>
              </p:nvSpPr>
              <p:spPr bwMode="auto">
                <a:xfrm>
                  <a:off x="2181225" y="0"/>
                  <a:ext cx="723900" cy="722313"/>
                </a:xfrm>
                <a:custGeom>
                  <a:avLst/>
                  <a:gdLst>
                    <a:gd name="T0" fmla="*/ 168 w 192"/>
                    <a:gd name="T1" fmla="*/ 0 h 192"/>
                    <a:gd name="T2" fmla="*/ 24 w 192"/>
                    <a:gd name="T3" fmla="*/ 0 h 192"/>
                    <a:gd name="T4" fmla="*/ 0 w 192"/>
                    <a:gd name="T5" fmla="*/ 24 h 192"/>
                    <a:gd name="T6" fmla="*/ 0 w 192"/>
                    <a:gd name="T7" fmla="*/ 168 h 192"/>
                    <a:gd name="T8" fmla="*/ 24 w 192"/>
                    <a:gd name="T9" fmla="*/ 192 h 192"/>
                    <a:gd name="T10" fmla="*/ 168 w 192"/>
                    <a:gd name="T11" fmla="*/ 192 h 192"/>
                    <a:gd name="T12" fmla="*/ 192 w 192"/>
                    <a:gd name="T13" fmla="*/ 168 h 192"/>
                    <a:gd name="T14" fmla="*/ 192 w 192"/>
                    <a:gd name="T15" fmla="*/ 24 h 192"/>
                    <a:gd name="T16" fmla="*/ 168 w 192"/>
                    <a:gd name="T17" fmla="*/ 0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2" h="192">
                      <a:moveTo>
                        <a:pt x="168" y="0"/>
                      </a:move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0" y="0"/>
                        <a:pt x="0" y="11"/>
                        <a:pt x="0" y="24"/>
                      </a:cubicBezTo>
                      <a:cubicBezTo>
                        <a:pt x="0" y="168"/>
                        <a:pt x="0" y="168"/>
                        <a:pt x="0" y="168"/>
                      </a:cubicBezTo>
                      <a:cubicBezTo>
                        <a:pt x="0" y="182"/>
                        <a:pt x="10" y="192"/>
                        <a:pt x="24" y="192"/>
                      </a:cubicBezTo>
                      <a:cubicBezTo>
                        <a:pt x="168" y="192"/>
                        <a:pt x="168" y="192"/>
                        <a:pt x="168" y="192"/>
                      </a:cubicBezTo>
                      <a:cubicBezTo>
                        <a:pt x="181" y="192"/>
                        <a:pt x="192" y="182"/>
                        <a:pt x="192" y="168"/>
                      </a:cubicBezTo>
                      <a:cubicBezTo>
                        <a:pt x="192" y="24"/>
                        <a:pt x="192" y="24"/>
                        <a:pt x="192" y="24"/>
                      </a:cubicBezTo>
                      <a:cubicBezTo>
                        <a:pt x="192" y="11"/>
                        <a:pt x="181" y="0"/>
                        <a:pt x="16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30" name="Freeform 20"/>
                <p:cNvSpPr/>
                <p:nvPr/>
              </p:nvSpPr>
              <p:spPr bwMode="auto">
                <a:xfrm>
                  <a:off x="2181225" y="1087438"/>
                  <a:ext cx="723900" cy="722313"/>
                </a:xfrm>
                <a:custGeom>
                  <a:avLst/>
                  <a:gdLst>
                    <a:gd name="T0" fmla="*/ 168 w 192"/>
                    <a:gd name="T1" fmla="*/ 0 h 192"/>
                    <a:gd name="T2" fmla="*/ 24 w 192"/>
                    <a:gd name="T3" fmla="*/ 0 h 192"/>
                    <a:gd name="T4" fmla="*/ 0 w 192"/>
                    <a:gd name="T5" fmla="*/ 24 h 192"/>
                    <a:gd name="T6" fmla="*/ 0 w 192"/>
                    <a:gd name="T7" fmla="*/ 168 h 192"/>
                    <a:gd name="T8" fmla="*/ 24 w 192"/>
                    <a:gd name="T9" fmla="*/ 192 h 192"/>
                    <a:gd name="T10" fmla="*/ 168 w 192"/>
                    <a:gd name="T11" fmla="*/ 192 h 192"/>
                    <a:gd name="T12" fmla="*/ 192 w 192"/>
                    <a:gd name="T13" fmla="*/ 168 h 192"/>
                    <a:gd name="T14" fmla="*/ 192 w 192"/>
                    <a:gd name="T15" fmla="*/ 24 h 192"/>
                    <a:gd name="T16" fmla="*/ 168 w 192"/>
                    <a:gd name="T17" fmla="*/ 0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2" h="192">
                      <a:moveTo>
                        <a:pt x="168" y="0"/>
                      </a:move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0" y="0"/>
                        <a:pt x="0" y="11"/>
                        <a:pt x="0" y="24"/>
                      </a:cubicBezTo>
                      <a:cubicBezTo>
                        <a:pt x="0" y="168"/>
                        <a:pt x="0" y="168"/>
                        <a:pt x="0" y="168"/>
                      </a:cubicBezTo>
                      <a:cubicBezTo>
                        <a:pt x="0" y="181"/>
                        <a:pt x="10" y="192"/>
                        <a:pt x="24" y="192"/>
                      </a:cubicBezTo>
                      <a:cubicBezTo>
                        <a:pt x="168" y="192"/>
                        <a:pt x="168" y="192"/>
                        <a:pt x="168" y="192"/>
                      </a:cubicBezTo>
                      <a:cubicBezTo>
                        <a:pt x="181" y="192"/>
                        <a:pt x="192" y="181"/>
                        <a:pt x="192" y="168"/>
                      </a:cubicBezTo>
                      <a:cubicBezTo>
                        <a:pt x="192" y="24"/>
                        <a:pt x="192" y="24"/>
                        <a:pt x="192" y="24"/>
                      </a:cubicBezTo>
                      <a:cubicBezTo>
                        <a:pt x="192" y="11"/>
                        <a:pt x="181" y="0"/>
                        <a:pt x="16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31" name="Freeform 21"/>
                <p:cNvSpPr/>
                <p:nvPr/>
              </p:nvSpPr>
              <p:spPr bwMode="auto">
                <a:xfrm>
                  <a:off x="2181225" y="2171700"/>
                  <a:ext cx="723900" cy="727075"/>
                </a:xfrm>
                <a:custGeom>
                  <a:avLst/>
                  <a:gdLst>
                    <a:gd name="T0" fmla="*/ 168 w 192"/>
                    <a:gd name="T1" fmla="*/ 0 h 193"/>
                    <a:gd name="T2" fmla="*/ 24 w 192"/>
                    <a:gd name="T3" fmla="*/ 0 h 193"/>
                    <a:gd name="T4" fmla="*/ 0 w 192"/>
                    <a:gd name="T5" fmla="*/ 25 h 193"/>
                    <a:gd name="T6" fmla="*/ 0 w 192"/>
                    <a:gd name="T7" fmla="*/ 169 h 193"/>
                    <a:gd name="T8" fmla="*/ 24 w 192"/>
                    <a:gd name="T9" fmla="*/ 193 h 193"/>
                    <a:gd name="T10" fmla="*/ 168 w 192"/>
                    <a:gd name="T11" fmla="*/ 193 h 193"/>
                    <a:gd name="T12" fmla="*/ 192 w 192"/>
                    <a:gd name="T13" fmla="*/ 169 h 193"/>
                    <a:gd name="T14" fmla="*/ 192 w 192"/>
                    <a:gd name="T15" fmla="*/ 25 h 193"/>
                    <a:gd name="T16" fmla="*/ 168 w 192"/>
                    <a:gd name="T17" fmla="*/ 0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2" h="193">
                      <a:moveTo>
                        <a:pt x="168" y="0"/>
                      </a:move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0" y="0"/>
                        <a:pt x="0" y="11"/>
                        <a:pt x="0" y="25"/>
                      </a:cubicBezTo>
                      <a:cubicBezTo>
                        <a:pt x="0" y="169"/>
                        <a:pt x="0" y="169"/>
                        <a:pt x="0" y="169"/>
                      </a:cubicBezTo>
                      <a:cubicBezTo>
                        <a:pt x="0" y="182"/>
                        <a:pt x="10" y="193"/>
                        <a:pt x="24" y="193"/>
                      </a:cubicBezTo>
                      <a:cubicBezTo>
                        <a:pt x="168" y="193"/>
                        <a:pt x="168" y="193"/>
                        <a:pt x="168" y="193"/>
                      </a:cubicBezTo>
                      <a:cubicBezTo>
                        <a:pt x="181" y="193"/>
                        <a:pt x="192" y="182"/>
                        <a:pt x="192" y="169"/>
                      </a:cubicBezTo>
                      <a:cubicBezTo>
                        <a:pt x="192" y="25"/>
                        <a:pt x="192" y="25"/>
                        <a:pt x="192" y="25"/>
                      </a:cubicBezTo>
                      <a:cubicBezTo>
                        <a:pt x="192" y="11"/>
                        <a:pt x="181" y="0"/>
                        <a:pt x="16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  <p:sp>
            <p:nvSpPr>
              <p:cNvPr id="21" name="Freeform 25"/>
              <p:cNvSpPr/>
              <p:nvPr/>
            </p:nvSpPr>
            <p:spPr bwMode="auto">
              <a:xfrm rot="5400000">
                <a:off x="7497092" y="3115886"/>
                <a:ext cx="146921" cy="128651"/>
              </a:xfrm>
              <a:custGeom>
                <a:avLst/>
                <a:gdLst>
                  <a:gd name="T0" fmla="*/ 504 w 896"/>
                  <a:gd name="T1" fmla="*/ 0 h 784"/>
                  <a:gd name="T2" fmla="*/ 116 w 896"/>
                  <a:gd name="T3" fmla="*/ 336 h 784"/>
                  <a:gd name="T4" fmla="*/ 0 w 896"/>
                  <a:gd name="T5" fmla="*/ 336 h 784"/>
                  <a:gd name="T6" fmla="*/ 168 w 896"/>
                  <a:gd name="T7" fmla="*/ 560 h 784"/>
                  <a:gd name="T8" fmla="*/ 336 w 896"/>
                  <a:gd name="T9" fmla="*/ 336 h 784"/>
                  <a:gd name="T10" fmla="*/ 230 w 896"/>
                  <a:gd name="T11" fmla="*/ 336 h 784"/>
                  <a:gd name="T12" fmla="*/ 504 w 896"/>
                  <a:gd name="T13" fmla="*/ 112 h 784"/>
                  <a:gd name="T14" fmla="*/ 784 w 896"/>
                  <a:gd name="T15" fmla="*/ 392 h 784"/>
                  <a:gd name="T16" fmla="*/ 504 w 896"/>
                  <a:gd name="T17" fmla="*/ 672 h 784"/>
                  <a:gd name="T18" fmla="*/ 504 w 896"/>
                  <a:gd name="T19" fmla="*/ 784 h 784"/>
                  <a:gd name="T20" fmla="*/ 896 w 896"/>
                  <a:gd name="T21" fmla="*/ 392 h 784"/>
                  <a:gd name="T22" fmla="*/ 504 w 896"/>
                  <a:gd name="T23" fmla="*/ 0 h 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96" h="784">
                    <a:moveTo>
                      <a:pt x="504" y="0"/>
                    </a:moveTo>
                    <a:cubicBezTo>
                      <a:pt x="307" y="0"/>
                      <a:pt x="144" y="146"/>
                      <a:pt x="116" y="336"/>
                    </a:cubicBezTo>
                    <a:cubicBezTo>
                      <a:pt x="0" y="336"/>
                      <a:pt x="0" y="336"/>
                      <a:pt x="0" y="336"/>
                    </a:cubicBezTo>
                    <a:cubicBezTo>
                      <a:pt x="168" y="560"/>
                      <a:pt x="168" y="560"/>
                      <a:pt x="168" y="560"/>
                    </a:cubicBezTo>
                    <a:cubicBezTo>
                      <a:pt x="336" y="336"/>
                      <a:pt x="336" y="336"/>
                      <a:pt x="336" y="336"/>
                    </a:cubicBezTo>
                    <a:cubicBezTo>
                      <a:pt x="230" y="336"/>
                      <a:pt x="230" y="336"/>
                      <a:pt x="230" y="336"/>
                    </a:cubicBezTo>
                    <a:cubicBezTo>
                      <a:pt x="256" y="208"/>
                      <a:pt x="369" y="112"/>
                      <a:pt x="504" y="112"/>
                    </a:cubicBezTo>
                    <a:cubicBezTo>
                      <a:pt x="658" y="112"/>
                      <a:pt x="784" y="238"/>
                      <a:pt x="784" y="392"/>
                    </a:cubicBezTo>
                    <a:cubicBezTo>
                      <a:pt x="784" y="546"/>
                      <a:pt x="658" y="672"/>
                      <a:pt x="504" y="672"/>
                    </a:cubicBezTo>
                    <a:cubicBezTo>
                      <a:pt x="504" y="784"/>
                      <a:pt x="504" y="784"/>
                      <a:pt x="504" y="784"/>
                    </a:cubicBezTo>
                    <a:cubicBezTo>
                      <a:pt x="721" y="784"/>
                      <a:pt x="896" y="609"/>
                      <a:pt x="896" y="392"/>
                    </a:cubicBezTo>
                    <a:cubicBezTo>
                      <a:pt x="896" y="175"/>
                      <a:pt x="721" y="0"/>
                      <a:pt x="504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22" name="Oval 6"/>
              <p:cNvSpPr/>
              <p:nvPr/>
            </p:nvSpPr>
            <p:spPr bwMode="auto">
              <a:xfrm>
                <a:off x="1655635" y="2814331"/>
                <a:ext cx="95903" cy="95276"/>
              </a:xfrm>
              <a:prstGeom prst="ellipse">
                <a:avLst/>
              </a:prstGeom>
              <a:solidFill>
                <a:schemeClr val="accent5"/>
              </a:solidFill>
              <a:ln w="25400" cap="flat">
                <a:noFill/>
                <a:prstDash val="solid"/>
                <a:miter lim="800000"/>
                <a:headEnd type="none" w="med" len="med"/>
                <a:tailEnd type="none" w="med" len="med"/>
              </a:ln>
            </p:spPr>
            <p:txBody>
              <a:bodyPr lIns="0" tIns="0" rIns="0" bIns="0"/>
              <a:lstStyle/>
              <a:p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2353071" y="3063040"/>
              <a:ext cx="1550405" cy="3934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id-ID" sz="675">
                  <a:solidFill>
                    <a:srgbClr val="FFFFFF">
                      <a:lumMod val="65000"/>
                    </a:srgbClr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https://wwwcom</a:t>
              </a:r>
              <a:endParaRPr lang="id-ID" sz="675" dirty="0">
                <a:solidFill>
                  <a:srgbClr val="FFFFFF">
                    <a:lumMod val="65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9" name="Freeform 29"/>
            <p:cNvSpPr>
              <a:spLocks noEditPoints="1"/>
            </p:cNvSpPr>
            <p:nvPr/>
          </p:nvSpPr>
          <p:spPr bwMode="auto">
            <a:xfrm>
              <a:off x="2269943" y="3130076"/>
              <a:ext cx="115372" cy="115448"/>
            </a:xfrm>
            <a:custGeom>
              <a:avLst/>
              <a:gdLst>
                <a:gd name="T0" fmla="*/ 0 w 636"/>
                <a:gd name="T1" fmla="*/ 318 h 636"/>
                <a:gd name="T2" fmla="*/ 636 w 636"/>
                <a:gd name="T3" fmla="*/ 318 h 636"/>
                <a:gd name="T4" fmla="*/ 594 w 636"/>
                <a:gd name="T5" fmla="*/ 308 h 636"/>
                <a:gd name="T6" fmla="*/ 448 w 636"/>
                <a:gd name="T7" fmla="*/ 179 h 636"/>
                <a:gd name="T8" fmla="*/ 594 w 636"/>
                <a:gd name="T9" fmla="*/ 308 h 636"/>
                <a:gd name="T10" fmla="*/ 223 w 636"/>
                <a:gd name="T11" fmla="*/ 486 h 636"/>
                <a:gd name="T12" fmla="*/ 308 w 636"/>
                <a:gd name="T13" fmla="*/ 594 h 636"/>
                <a:gd name="T14" fmla="*/ 329 w 636"/>
                <a:gd name="T15" fmla="*/ 42 h 636"/>
                <a:gd name="T16" fmla="*/ 328 w 636"/>
                <a:gd name="T17" fmla="*/ 184 h 636"/>
                <a:gd name="T18" fmla="*/ 329 w 636"/>
                <a:gd name="T19" fmla="*/ 42 h 636"/>
                <a:gd name="T20" fmla="*/ 510 w 636"/>
                <a:gd name="T21" fmla="*/ 119 h 636"/>
                <a:gd name="T22" fmla="*/ 363 w 636"/>
                <a:gd name="T23" fmla="*/ 45 h 636"/>
                <a:gd name="T24" fmla="*/ 308 w 636"/>
                <a:gd name="T25" fmla="*/ 184 h 636"/>
                <a:gd name="T26" fmla="*/ 307 w 636"/>
                <a:gd name="T27" fmla="*/ 42 h 636"/>
                <a:gd name="T28" fmla="*/ 196 w 636"/>
                <a:gd name="T29" fmla="*/ 160 h 636"/>
                <a:gd name="T30" fmla="*/ 273 w 636"/>
                <a:gd name="T31" fmla="*/ 45 h 636"/>
                <a:gd name="T32" fmla="*/ 207 w 636"/>
                <a:gd name="T33" fmla="*/ 186 h 636"/>
                <a:gd name="T34" fmla="*/ 308 w 636"/>
                <a:gd name="T35" fmla="*/ 308 h 636"/>
                <a:gd name="T36" fmla="*/ 207 w 636"/>
                <a:gd name="T37" fmla="*/ 186 h 636"/>
                <a:gd name="T38" fmla="*/ 308 w 636"/>
                <a:gd name="T39" fmla="*/ 452 h 636"/>
                <a:gd name="T40" fmla="*/ 185 w 636"/>
                <a:gd name="T41" fmla="*/ 328 h 636"/>
                <a:gd name="T42" fmla="*/ 273 w 636"/>
                <a:gd name="T43" fmla="*/ 591 h 636"/>
                <a:gd name="T44" fmla="*/ 204 w 636"/>
                <a:gd name="T45" fmla="*/ 493 h 636"/>
                <a:gd name="T46" fmla="*/ 328 w 636"/>
                <a:gd name="T47" fmla="*/ 594 h 636"/>
                <a:gd name="T48" fmla="*/ 413 w 636"/>
                <a:gd name="T49" fmla="*/ 486 h 636"/>
                <a:gd name="T50" fmla="*/ 328 w 636"/>
                <a:gd name="T51" fmla="*/ 594 h 636"/>
                <a:gd name="T52" fmla="*/ 498 w 636"/>
                <a:gd name="T53" fmla="*/ 528 h 636"/>
                <a:gd name="T54" fmla="*/ 432 w 636"/>
                <a:gd name="T55" fmla="*/ 493 h 636"/>
                <a:gd name="T56" fmla="*/ 328 w 636"/>
                <a:gd name="T57" fmla="*/ 452 h 636"/>
                <a:gd name="T58" fmla="*/ 451 w 636"/>
                <a:gd name="T59" fmla="*/ 328 h 636"/>
                <a:gd name="T60" fmla="*/ 328 w 636"/>
                <a:gd name="T61" fmla="*/ 308 h 636"/>
                <a:gd name="T62" fmla="*/ 429 w 636"/>
                <a:gd name="T63" fmla="*/ 186 h 636"/>
                <a:gd name="T64" fmla="*/ 328 w 636"/>
                <a:gd name="T65" fmla="*/ 308 h 636"/>
                <a:gd name="T66" fmla="*/ 188 w 636"/>
                <a:gd name="T67" fmla="*/ 179 h 636"/>
                <a:gd name="T68" fmla="*/ 42 w 636"/>
                <a:gd name="T69" fmla="*/ 308 h 636"/>
                <a:gd name="T70" fmla="*/ 42 w 636"/>
                <a:gd name="T71" fmla="*/ 328 h 636"/>
                <a:gd name="T72" fmla="*/ 195 w 636"/>
                <a:gd name="T73" fmla="*/ 475 h 636"/>
                <a:gd name="T74" fmla="*/ 42 w 636"/>
                <a:gd name="T75" fmla="*/ 328 h 636"/>
                <a:gd name="T76" fmla="*/ 441 w 636"/>
                <a:gd name="T77" fmla="*/ 475 h 636"/>
                <a:gd name="T78" fmla="*/ 594 w 636"/>
                <a:gd name="T79" fmla="*/ 328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36" h="636">
                  <a:moveTo>
                    <a:pt x="318" y="0"/>
                  </a:moveTo>
                  <a:cubicBezTo>
                    <a:pt x="142" y="0"/>
                    <a:pt x="0" y="142"/>
                    <a:pt x="0" y="318"/>
                  </a:cubicBezTo>
                  <a:cubicBezTo>
                    <a:pt x="0" y="494"/>
                    <a:pt x="142" y="636"/>
                    <a:pt x="318" y="636"/>
                  </a:cubicBezTo>
                  <a:cubicBezTo>
                    <a:pt x="494" y="636"/>
                    <a:pt x="636" y="494"/>
                    <a:pt x="636" y="318"/>
                  </a:cubicBezTo>
                  <a:cubicBezTo>
                    <a:pt x="636" y="142"/>
                    <a:pt x="494" y="0"/>
                    <a:pt x="318" y="0"/>
                  </a:cubicBezTo>
                  <a:close/>
                  <a:moveTo>
                    <a:pt x="594" y="308"/>
                  </a:moveTo>
                  <a:cubicBezTo>
                    <a:pt x="471" y="308"/>
                    <a:pt x="471" y="308"/>
                    <a:pt x="471" y="308"/>
                  </a:cubicBezTo>
                  <a:cubicBezTo>
                    <a:pt x="470" y="262"/>
                    <a:pt x="462" y="219"/>
                    <a:pt x="448" y="179"/>
                  </a:cubicBezTo>
                  <a:cubicBezTo>
                    <a:pt x="476" y="168"/>
                    <a:pt x="501" y="152"/>
                    <a:pt x="525" y="134"/>
                  </a:cubicBezTo>
                  <a:cubicBezTo>
                    <a:pt x="566" y="181"/>
                    <a:pt x="592" y="241"/>
                    <a:pt x="594" y="308"/>
                  </a:cubicBezTo>
                  <a:close/>
                  <a:moveTo>
                    <a:pt x="307" y="594"/>
                  </a:moveTo>
                  <a:cubicBezTo>
                    <a:pt x="273" y="566"/>
                    <a:pt x="244" y="529"/>
                    <a:pt x="223" y="486"/>
                  </a:cubicBezTo>
                  <a:cubicBezTo>
                    <a:pt x="250" y="478"/>
                    <a:pt x="278" y="473"/>
                    <a:pt x="308" y="472"/>
                  </a:cubicBezTo>
                  <a:cubicBezTo>
                    <a:pt x="308" y="594"/>
                    <a:pt x="308" y="594"/>
                    <a:pt x="308" y="594"/>
                  </a:cubicBezTo>
                  <a:cubicBezTo>
                    <a:pt x="307" y="594"/>
                    <a:pt x="307" y="594"/>
                    <a:pt x="307" y="594"/>
                  </a:cubicBezTo>
                  <a:close/>
                  <a:moveTo>
                    <a:pt x="329" y="42"/>
                  </a:moveTo>
                  <a:cubicBezTo>
                    <a:pt x="368" y="74"/>
                    <a:pt x="400" y="117"/>
                    <a:pt x="421" y="167"/>
                  </a:cubicBezTo>
                  <a:cubicBezTo>
                    <a:pt x="392" y="177"/>
                    <a:pt x="361" y="183"/>
                    <a:pt x="328" y="184"/>
                  </a:cubicBezTo>
                  <a:cubicBezTo>
                    <a:pt x="328" y="42"/>
                    <a:pt x="328" y="42"/>
                    <a:pt x="328" y="42"/>
                  </a:cubicBezTo>
                  <a:cubicBezTo>
                    <a:pt x="329" y="42"/>
                    <a:pt x="329" y="42"/>
                    <a:pt x="329" y="42"/>
                  </a:cubicBezTo>
                  <a:close/>
                  <a:moveTo>
                    <a:pt x="363" y="45"/>
                  </a:moveTo>
                  <a:cubicBezTo>
                    <a:pt x="420" y="55"/>
                    <a:pt x="471" y="81"/>
                    <a:pt x="510" y="119"/>
                  </a:cubicBezTo>
                  <a:cubicBezTo>
                    <a:pt x="489" y="136"/>
                    <a:pt x="466" y="150"/>
                    <a:pt x="440" y="160"/>
                  </a:cubicBezTo>
                  <a:cubicBezTo>
                    <a:pt x="421" y="116"/>
                    <a:pt x="395" y="77"/>
                    <a:pt x="363" y="45"/>
                  </a:cubicBezTo>
                  <a:close/>
                  <a:moveTo>
                    <a:pt x="308" y="42"/>
                  </a:moveTo>
                  <a:cubicBezTo>
                    <a:pt x="308" y="184"/>
                    <a:pt x="308" y="184"/>
                    <a:pt x="308" y="184"/>
                  </a:cubicBezTo>
                  <a:cubicBezTo>
                    <a:pt x="275" y="183"/>
                    <a:pt x="244" y="177"/>
                    <a:pt x="215" y="167"/>
                  </a:cubicBezTo>
                  <a:cubicBezTo>
                    <a:pt x="236" y="117"/>
                    <a:pt x="268" y="74"/>
                    <a:pt x="307" y="42"/>
                  </a:cubicBezTo>
                  <a:cubicBezTo>
                    <a:pt x="307" y="42"/>
                    <a:pt x="307" y="42"/>
                    <a:pt x="308" y="42"/>
                  </a:cubicBezTo>
                  <a:close/>
                  <a:moveTo>
                    <a:pt x="196" y="160"/>
                  </a:moveTo>
                  <a:cubicBezTo>
                    <a:pt x="171" y="150"/>
                    <a:pt x="147" y="136"/>
                    <a:pt x="126" y="119"/>
                  </a:cubicBezTo>
                  <a:cubicBezTo>
                    <a:pt x="165" y="81"/>
                    <a:pt x="216" y="55"/>
                    <a:pt x="273" y="45"/>
                  </a:cubicBezTo>
                  <a:cubicBezTo>
                    <a:pt x="241" y="77"/>
                    <a:pt x="215" y="116"/>
                    <a:pt x="196" y="160"/>
                  </a:cubicBezTo>
                  <a:close/>
                  <a:moveTo>
                    <a:pt x="207" y="186"/>
                  </a:moveTo>
                  <a:cubicBezTo>
                    <a:pt x="239" y="197"/>
                    <a:pt x="273" y="204"/>
                    <a:pt x="308" y="205"/>
                  </a:cubicBezTo>
                  <a:cubicBezTo>
                    <a:pt x="308" y="308"/>
                    <a:pt x="308" y="308"/>
                    <a:pt x="308" y="308"/>
                  </a:cubicBezTo>
                  <a:cubicBezTo>
                    <a:pt x="185" y="308"/>
                    <a:pt x="185" y="308"/>
                    <a:pt x="185" y="308"/>
                  </a:cubicBezTo>
                  <a:cubicBezTo>
                    <a:pt x="186" y="265"/>
                    <a:pt x="194" y="224"/>
                    <a:pt x="207" y="186"/>
                  </a:cubicBezTo>
                  <a:close/>
                  <a:moveTo>
                    <a:pt x="308" y="328"/>
                  </a:moveTo>
                  <a:cubicBezTo>
                    <a:pt x="308" y="452"/>
                    <a:pt x="308" y="452"/>
                    <a:pt x="308" y="452"/>
                  </a:cubicBezTo>
                  <a:cubicBezTo>
                    <a:pt x="275" y="453"/>
                    <a:pt x="244" y="458"/>
                    <a:pt x="215" y="468"/>
                  </a:cubicBezTo>
                  <a:cubicBezTo>
                    <a:pt x="197" y="425"/>
                    <a:pt x="186" y="378"/>
                    <a:pt x="185" y="328"/>
                  </a:cubicBezTo>
                  <a:lnTo>
                    <a:pt x="308" y="328"/>
                  </a:lnTo>
                  <a:close/>
                  <a:moveTo>
                    <a:pt x="273" y="591"/>
                  </a:moveTo>
                  <a:cubicBezTo>
                    <a:pt x="222" y="582"/>
                    <a:pt x="176" y="560"/>
                    <a:pt x="138" y="528"/>
                  </a:cubicBezTo>
                  <a:cubicBezTo>
                    <a:pt x="158" y="514"/>
                    <a:pt x="180" y="502"/>
                    <a:pt x="204" y="493"/>
                  </a:cubicBezTo>
                  <a:cubicBezTo>
                    <a:pt x="222" y="531"/>
                    <a:pt x="245" y="563"/>
                    <a:pt x="273" y="591"/>
                  </a:cubicBezTo>
                  <a:close/>
                  <a:moveTo>
                    <a:pt x="328" y="594"/>
                  </a:moveTo>
                  <a:cubicBezTo>
                    <a:pt x="328" y="472"/>
                    <a:pt x="328" y="472"/>
                    <a:pt x="328" y="472"/>
                  </a:cubicBezTo>
                  <a:cubicBezTo>
                    <a:pt x="358" y="473"/>
                    <a:pt x="386" y="478"/>
                    <a:pt x="413" y="486"/>
                  </a:cubicBezTo>
                  <a:cubicBezTo>
                    <a:pt x="392" y="529"/>
                    <a:pt x="363" y="566"/>
                    <a:pt x="329" y="594"/>
                  </a:cubicBezTo>
                  <a:cubicBezTo>
                    <a:pt x="329" y="594"/>
                    <a:pt x="329" y="594"/>
                    <a:pt x="328" y="594"/>
                  </a:cubicBezTo>
                  <a:close/>
                  <a:moveTo>
                    <a:pt x="432" y="493"/>
                  </a:moveTo>
                  <a:cubicBezTo>
                    <a:pt x="456" y="502"/>
                    <a:pt x="478" y="514"/>
                    <a:pt x="498" y="528"/>
                  </a:cubicBezTo>
                  <a:cubicBezTo>
                    <a:pt x="460" y="560"/>
                    <a:pt x="414" y="582"/>
                    <a:pt x="363" y="591"/>
                  </a:cubicBezTo>
                  <a:cubicBezTo>
                    <a:pt x="391" y="563"/>
                    <a:pt x="414" y="531"/>
                    <a:pt x="432" y="493"/>
                  </a:cubicBezTo>
                  <a:close/>
                  <a:moveTo>
                    <a:pt x="421" y="468"/>
                  </a:moveTo>
                  <a:cubicBezTo>
                    <a:pt x="392" y="458"/>
                    <a:pt x="361" y="453"/>
                    <a:pt x="328" y="452"/>
                  </a:cubicBezTo>
                  <a:cubicBezTo>
                    <a:pt x="328" y="328"/>
                    <a:pt x="328" y="328"/>
                    <a:pt x="328" y="328"/>
                  </a:cubicBezTo>
                  <a:cubicBezTo>
                    <a:pt x="451" y="328"/>
                    <a:pt x="451" y="328"/>
                    <a:pt x="451" y="328"/>
                  </a:cubicBezTo>
                  <a:cubicBezTo>
                    <a:pt x="450" y="378"/>
                    <a:pt x="439" y="425"/>
                    <a:pt x="421" y="468"/>
                  </a:cubicBezTo>
                  <a:close/>
                  <a:moveTo>
                    <a:pt x="328" y="308"/>
                  </a:moveTo>
                  <a:cubicBezTo>
                    <a:pt x="328" y="205"/>
                    <a:pt x="328" y="205"/>
                    <a:pt x="328" y="205"/>
                  </a:cubicBezTo>
                  <a:cubicBezTo>
                    <a:pt x="363" y="204"/>
                    <a:pt x="397" y="197"/>
                    <a:pt x="429" y="186"/>
                  </a:cubicBezTo>
                  <a:cubicBezTo>
                    <a:pt x="442" y="224"/>
                    <a:pt x="450" y="265"/>
                    <a:pt x="451" y="308"/>
                  </a:cubicBezTo>
                  <a:lnTo>
                    <a:pt x="328" y="308"/>
                  </a:lnTo>
                  <a:close/>
                  <a:moveTo>
                    <a:pt x="111" y="134"/>
                  </a:moveTo>
                  <a:cubicBezTo>
                    <a:pt x="135" y="152"/>
                    <a:pt x="160" y="168"/>
                    <a:pt x="188" y="179"/>
                  </a:cubicBezTo>
                  <a:cubicBezTo>
                    <a:pt x="174" y="219"/>
                    <a:pt x="166" y="262"/>
                    <a:pt x="165" y="308"/>
                  </a:cubicBezTo>
                  <a:cubicBezTo>
                    <a:pt x="42" y="308"/>
                    <a:pt x="42" y="308"/>
                    <a:pt x="42" y="308"/>
                  </a:cubicBezTo>
                  <a:cubicBezTo>
                    <a:pt x="44" y="241"/>
                    <a:pt x="70" y="181"/>
                    <a:pt x="111" y="134"/>
                  </a:cubicBezTo>
                  <a:close/>
                  <a:moveTo>
                    <a:pt x="42" y="328"/>
                  </a:moveTo>
                  <a:cubicBezTo>
                    <a:pt x="165" y="328"/>
                    <a:pt x="165" y="328"/>
                    <a:pt x="165" y="328"/>
                  </a:cubicBezTo>
                  <a:cubicBezTo>
                    <a:pt x="166" y="381"/>
                    <a:pt x="177" y="430"/>
                    <a:pt x="195" y="475"/>
                  </a:cubicBezTo>
                  <a:cubicBezTo>
                    <a:pt x="169" y="485"/>
                    <a:pt x="145" y="498"/>
                    <a:pt x="123" y="514"/>
                  </a:cubicBezTo>
                  <a:cubicBezTo>
                    <a:pt x="75" y="466"/>
                    <a:pt x="44" y="401"/>
                    <a:pt x="42" y="328"/>
                  </a:cubicBezTo>
                  <a:close/>
                  <a:moveTo>
                    <a:pt x="513" y="514"/>
                  </a:moveTo>
                  <a:cubicBezTo>
                    <a:pt x="491" y="498"/>
                    <a:pt x="467" y="485"/>
                    <a:pt x="441" y="475"/>
                  </a:cubicBezTo>
                  <a:cubicBezTo>
                    <a:pt x="459" y="430"/>
                    <a:pt x="470" y="381"/>
                    <a:pt x="471" y="32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2" y="401"/>
                    <a:pt x="561" y="466"/>
                    <a:pt x="513" y="5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id-ID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672341" y="2154006"/>
            <a:ext cx="289901" cy="289901"/>
            <a:chOff x="5494418" y="5479932"/>
            <a:chExt cx="386534" cy="386534"/>
          </a:xfrm>
          <a:solidFill>
            <a:schemeClr val="accent1"/>
          </a:solidFill>
        </p:grpSpPr>
        <p:sp>
          <p:nvSpPr>
            <p:cNvPr id="33" name="Freeform 185"/>
            <p:cNvSpPr>
              <a:spLocks noEditPoints="1"/>
            </p:cNvSpPr>
            <p:nvPr/>
          </p:nvSpPr>
          <p:spPr bwMode="auto">
            <a:xfrm>
              <a:off x="5494418" y="5479932"/>
              <a:ext cx="169027" cy="169027"/>
            </a:xfrm>
            <a:custGeom>
              <a:avLst/>
              <a:gdLst>
                <a:gd name="T0" fmla="*/ 8 w 112"/>
                <a:gd name="T1" fmla="*/ 112 h 112"/>
                <a:gd name="T2" fmla="*/ 104 w 112"/>
                <a:gd name="T3" fmla="*/ 112 h 112"/>
                <a:gd name="T4" fmla="*/ 112 w 112"/>
                <a:gd name="T5" fmla="*/ 104 h 112"/>
                <a:gd name="T6" fmla="*/ 112 w 112"/>
                <a:gd name="T7" fmla="*/ 8 h 112"/>
                <a:gd name="T8" fmla="*/ 104 w 112"/>
                <a:gd name="T9" fmla="*/ 0 h 112"/>
                <a:gd name="T10" fmla="*/ 8 w 112"/>
                <a:gd name="T11" fmla="*/ 0 h 112"/>
                <a:gd name="T12" fmla="*/ 0 w 112"/>
                <a:gd name="T13" fmla="*/ 8 h 112"/>
                <a:gd name="T14" fmla="*/ 0 w 112"/>
                <a:gd name="T15" fmla="*/ 104 h 112"/>
                <a:gd name="T16" fmla="*/ 8 w 112"/>
                <a:gd name="T17" fmla="*/ 112 h 112"/>
                <a:gd name="T18" fmla="*/ 16 w 112"/>
                <a:gd name="T19" fmla="*/ 16 h 112"/>
                <a:gd name="T20" fmla="*/ 96 w 112"/>
                <a:gd name="T21" fmla="*/ 16 h 112"/>
                <a:gd name="T22" fmla="*/ 96 w 112"/>
                <a:gd name="T23" fmla="*/ 96 h 112"/>
                <a:gd name="T24" fmla="*/ 16 w 112"/>
                <a:gd name="T25" fmla="*/ 96 h 112"/>
                <a:gd name="T26" fmla="*/ 16 w 112"/>
                <a:gd name="T27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112">
                  <a:moveTo>
                    <a:pt x="8" y="112"/>
                  </a:moveTo>
                  <a:cubicBezTo>
                    <a:pt x="104" y="112"/>
                    <a:pt x="104" y="112"/>
                    <a:pt x="104" y="112"/>
                  </a:cubicBezTo>
                  <a:cubicBezTo>
                    <a:pt x="108" y="112"/>
                    <a:pt x="112" y="108"/>
                    <a:pt x="112" y="104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8"/>
                    <a:pt x="4" y="112"/>
                    <a:pt x="8" y="112"/>
                  </a:cubicBezTo>
                  <a:close/>
                  <a:moveTo>
                    <a:pt x="16" y="16"/>
                  </a:moveTo>
                  <a:cubicBezTo>
                    <a:pt x="96" y="16"/>
                    <a:pt x="96" y="16"/>
                    <a:pt x="96" y="16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16" y="96"/>
                    <a:pt x="16" y="96"/>
                    <a:pt x="16" y="96"/>
                  </a:cubicBezTo>
                  <a:lnTo>
                    <a:pt x="1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4" name="Freeform 186"/>
            <p:cNvSpPr>
              <a:spLocks noEditPoints="1"/>
            </p:cNvSpPr>
            <p:nvPr/>
          </p:nvSpPr>
          <p:spPr bwMode="auto">
            <a:xfrm>
              <a:off x="5711925" y="5479932"/>
              <a:ext cx="169027" cy="169027"/>
            </a:xfrm>
            <a:custGeom>
              <a:avLst/>
              <a:gdLst>
                <a:gd name="T0" fmla="*/ 112 w 112"/>
                <a:gd name="T1" fmla="*/ 8 h 112"/>
                <a:gd name="T2" fmla="*/ 104 w 112"/>
                <a:gd name="T3" fmla="*/ 0 h 112"/>
                <a:gd name="T4" fmla="*/ 8 w 112"/>
                <a:gd name="T5" fmla="*/ 0 h 112"/>
                <a:gd name="T6" fmla="*/ 0 w 112"/>
                <a:gd name="T7" fmla="*/ 8 h 112"/>
                <a:gd name="T8" fmla="*/ 0 w 112"/>
                <a:gd name="T9" fmla="*/ 104 h 112"/>
                <a:gd name="T10" fmla="*/ 8 w 112"/>
                <a:gd name="T11" fmla="*/ 112 h 112"/>
                <a:gd name="T12" fmla="*/ 104 w 112"/>
                <a:gd name="T13" fmla="*/ 112 h 112"/>
                <a:gd name="T14" fmla="*/ 112 w 112"/>
                <a:gd name="T15" fmla="*/ 104 h 112"/>
                <a:gd name="T16" fmla="*/ 112 w 112"/>
                <a:gd name="T17" fmla="*/ 8 h 112"/>
                <a:gd name="T18" fmla="*/ 96 w 112"/>
                <a:gd name="T19" fmla="*/ 96 h 112"/>
                <a:gd name="T20" fmla="*/ 16 w 112"/>
                <a:gd name="T21" fmla="*/ 96 h 112"/>
                <a:gd name="T22" fmla="*/ 16 w 112"/>
                <a:gd name="T23" fmla="*/ 16 h 112"/>
                <a:gd name="T24" fmla="*/ 96 w 112"/>
                <a:gd name="T25" fmla="*/ 16 h 112"/>
                <a:gd name="T26" fmla="*/ 96 w 112"/>
                <a:gd name="T27" fmla="*/ 9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112">
                  <a:moveTo>
                    <a:pt x="112" y="8"/>
                  </a:moveTo>
                  <a:cubicBezTo>
                    <a:pt x="112" y="4"/>
                    <a:pt x="108" y="0"/>
                    <a:pt x="10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8"/>
                    <a:pt x="4" y="112"/>
                    <a:pt x="8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8" y="112"/>
                    <a:pt x="112" y="108"/>
                    <a:pt x="112" y="104"/>
                  </a:cubicBezTo>
                  <a:lnTo>
                    <a:pt x="112" y="8"/>
                  </a:lnTo>
                  <a:close/>
                  <a:moveTo>
                    <a:pt x="96" y="96"/>
                  </a:moveTo>
                  <a:cubicBezTo>
                    <a:pt x="16" y="96"/>
                    <a:pt x="16" y="96"/>
                    <a:pt x="16" y="9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96" y="16"/>
                    <a:pt x="96" y="16"/>
                    <a:pt x="96" y="16"/>
                  </a:cubicBezTo>
                  <a:lnTo>
                    <a:pt x="96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5" name="Freeform 187"/>
            <p:cNvSpPr>
              <a:spLocks noEditPoints="1"/>
            </p:cNvSpPr>
            <p:nvPr/>
          </p:nvSpPr>
          <p:spPr bwMode="auto">
            <a:xfrm>
              <a:off x="5494418" y="5690888"/>
              <a:ext cx="175578" cy="175578"/>
            </a:xfrm>
            <a:custGeom>
              <a:avLst/>
              <a:gdLst>
                <a:gd name="T0" fmla="*/ 8 w 116"/>
                <a:gd name="T1" fmla="*/ 116 h 116"/>
                <a:gd name="T2" fmla="*/ 108 w 116"/>
                <a:gd name="T3" fmla="*/ 116 h 116"/>
                <a:gd name="T4" fmla="*/ 116 w 116"/>
                <a:gd name="T5" fmla="*/ 108 h 116"/>
                <a:gd name="T6" fmla="*/ 116 w 116"/>
                <a:gd name="T7" fmla="*/ 8 h 116"/>
                <a:gd name="T8" fmla="*/ 108 w 116"/>
                <a:gd name="T9" fmla="*/ 0 h 116"/>
                <a:gd name="T10" fmla="*/ 8 w 116"/>
                <a:gd name="T11" fmla="*/ 0 h 116"/>
                <a:gd name="T12" fmla="*/ 0 w 116"/>
                <a:gd name="T13" fmla="*/ 8 h 116"/>
                <a:gd name="T14" fmla="*/ 0 w 116"/>
                <a:gd name="T15" fmla="*/ 108 h 116"/>
                <a:gd name="T16" fmla="*/ 8 w 116"/>
                <a:gd name="T17" fmla="*/ 116 h 116"/>
                <a:gd name="T18" fmla="*/ 16 w 116"/>
                <a:gd name="T19" fmla="*/ 16 h 116"/>
                <a:gd name="T20" fmla="*/ 100 w 116"/>
                <a:gd name="T21" fmla="*/ 16 h 116"/>
                <a:gd name="T22" fmla="*/ 100 w 116"/>
                <a:gd name="T23" fmla="*/ 100 h 116"/>
                <a:gd name="T24" fmla="*/ 16 w 116"/>
                <a:gd name="T25" fmla="*/ 100 h 116"/>
                <a:gd name="T26" fmla="*/ 16 w 116"/>
                <a:gd name="T27" fmla="*/ 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6">
                  <a:moveTo>
                    <a:pt x="8" y="116"/>
                  </a:moveTo>
                  <a:cubicBezTo>
                    <a:pt x="108" y="116"/>
                    <a:pt x="108" y="116"/>
                    <a:pt x="108" y="116"/>
                  </a:cubicBezTo>
                  <a:cubicBezTo>
                    <a:pt x="112" y="116"/>
                    <a:pt x="116" y="112"/>
                    <a:pt x="116" y="10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4"/>
                    <a:pt x="112" y="0"/>
                    <a:pt x="10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2"/>
                    <a:pt x="4" y="116"/>
                    <a:pt x="8" y="116"/>
                  </a:cubicBezTo>
                  <a:close/>
                  <a:moveTo>
                    <a:pt x="16" y="16"/>
                  </a:moveTo>
                  <a:cubicBezTo>
                    <a:pt x="100" y="16"/>
                    <a:pt x="100" y="16"/>
                    <a:pt x="100" y="16"/>
                  </a:cubicBezTo>
                  <a:cubicBezTo>
                    <a:pt x="100" y="100"/>
                    <a:pt x="100" y="100"/>
                    <a:pt x="100" y="100"/>
                  </a:cubicBezTo>
                  <a:cubicBezTo>
                    <a:pt x="16" y="100"/>
                    <a:pt x="16" y="100"/>
                    <a:pt x="16" y="100"/>
                  </a:cubicBezTo>
                  <a:lnTo>
                    <a:pt x="1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6" name="Freeform 188"/>
            <p:cNvSpPr>
              <a:spLocks noEditPoints="1"/>
            </p:cNvSpPr>
            <p:nvPr/>
          </p:nvSpPr>
          <p:spPr bwMode="auto">
            <a:xfrm>
              <a:off x="5711925" y="5697439"/>
              <a:ext cx="169027" cy="169027"/>
            </a:xfrm>
            <a:custGeom>
              <a:avLst/>
              <a:gdLst>
                <a:gd name="T0" fmla="*/ 104 w 112"/>
                <a:gd name="T1" fmla="*/ 0 h 112"/>
                <a:gd name="T2" fmla="*/ 8 w 112"/>
                <a:gd name="T3" fmla="*/ 0 h 112"/>
                <a:gd name="T4" fmla="*/ 0 w 112"/>
                <a:gd name="T5" fmla="*/ 8 h 112"/>
                <a:gd name="T6" fmla="*/ 0 w 112"/>
                <a:gd name="T7" fmla="*/ 104 h 112"/>
                <a:gd name="T8" fmla="*/ 8 w 112"/>
                <a:gd name="T9" fmla="*/ 112 h 112"/>
                <a:gd name="T10" fmla="*/ 104 w 112"/>
                <a:gd name="T11" fmla="*/ 112 h 112"/>
                <a:gd name="T12" fmla="*/ 112 w 112"/>
                <a:gd name="T13" fmla="*/ 104 h 112"/>
                <a:gd name="T14" fmla="*/ 112 w 112"/>
                <a:gd name="T15" fmla="*/ 8 h 112"/>
                <a:gd name="T16" fmla="*/ 104 w 112"/>
                <a:gd name="T17" fmla="*/ 0 h 112"/>
                <a:gd name="T18" fmla="*/ 96 w 112"/>
                <a:gd name="T19" fmla="*/ 96 h 112"/>
                <a:gd name="T20" fmla="*/ 16 w 112"/>
                <a:gd name="T21" fmla="*/ 96 h 112"/>
                <a:gd name="T22" fmla="*/ 16 w 112"/>
                <a:gd name="T23" fmla="*/ 16 h 112"/>
                <a:gd name="T24" fmla="*/ 96 w 112"/>
                <a:gd name="T25" fmla="*/ 16 h 112"/>
                <a:gd name="T26" fmla="*/ 96 w 112"/>
                <a:gd name="T27" fmla="*/ 9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112">
                  <a:moveTo>
                    <a:pt x="104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8"/>
                    <a:pt x="4" y="112"/>
                    <a:pt x="8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8" y="112"/>
                    <a:pt x="112" y="108"/>
                    <a:pt x="112" y="104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lose/>
                  <a:moveTo>
                    <a:pt x="96" y="96"/>
                  </a:moveTo>
                  <a:cubicBezTo>
                    <a:pt x="16" y="96"/>
                    <a:pt x="16" y="96"/>
                    <a:pt x="16" y="9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96" y="16"/>
                    <a:pt x="96" y="16"/>
                    <a:pt x="96" y="16"/>
                  </a:cubicBezTo>
                  <a:lnTo>
                    <a:pt x="96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670376" y="2917387"/>
            <a:ext cx="291866" cy="254522"/>
            <a:chOff x="2884328" y="5502207"/>
            <a:chExt cx="389155" cy="339363"/>
          </a:xfrm>
          <a:solidFill>
            <a:schemeClr val="accent1"/>
          </a:solidFill>
        </p:grpSpPr>
        <p:sp>
          <p:nvSpPr>
            <p:cNvPr id="38" name="Freeform 151"/>
            <p:cNvSpPr/>
            <p:nvPr/>
          </p:nvSpPr>
          <p:spPr bwMode="auto">
            <a:xfrm>
              <a:off x="2884328" y="5502207"/>
              <a:ext cx="146752" cy="146752"/>
            </a:xfrm>
            <a:custGeom>
              <a:avLst/>
              <a:gdLst>
                <a:gd name="T0" fmla="*/ 70 w 97"/>
                <a:gd name="T1" fmla="*/ 81 h 97"/>
                <a:gd name="T2" fmla="*/ 49 w 97"/>
                <a:gd name="T3" fmla="*/ 81 h 97"/>
                <a:gd name="T4" fmla="*/ 41 w 97"/>
                <a:gd name="T5" fmla="*/ 89 h 97"/>
                <a:gd name="T6" fmla="*/ 49 w 97"/>
                <a:gd name="T7" fmla="*/ 97 h 97"/>
                <a:gd name="T8" fmla="*/ 97 w 97"/>
                <a:gd name="T9" fmla="*/ 97 h 97"/>
                <a:gd name="T10" fmla="*/ 97 w 97"/>
                <a:gd name="T11" fmla="*/ 49 h 97"/>
                <a:gd name="T12" fmla="*/ 89 w 97"/>
                <a:gd name="T13" fmla="*/ 41 h 97"/>
                <a:gd name="T14" fmla="*/ 81 w 97"/>
                <a:gd name="T15" fmla="*/ 49 h 97"/>
                <a:gd name="T16" fmla="*/ 81 w 97"/>
                <a:gd name="T17" fmla="*/ 70 h 97"/>
                <a:gd name="T18" fmla="*/ 15 w 97"/>
                <a:gd name="T19" fmla="*/ 3 h 97"/>
                <a:gd name="T20" fmla="*/ 3 w 97"/>
                <a:gd name="T21" fmla="*/ 3 h 97"/>
                <a:gd name="T22" fmla="*/ 3 w 97"/>
                <a:gd name="T23" fmla="*/ 15 h 97"/>
                <a:gd name="T24" fmla="*/ 70 w 97"/>
                <a:gd name="T25" fmla="*/ 8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97">
                  <a:moveTo>
                    <a:pt x="70" y="81"/>
                  </a:moveTo>
                  <a:cubicBezTo>
                    <a:pt x="49" y="81"/>
                    <a:pt x="49" y="81"/>
                    <a:pt x="49" y="81"/>
                  </a:cubicBezTo>
                  <a:cubicBezTo>
                    <a:pt x="45" y="81"/>
                    <a:pt x="41" y="85"/>
                    <a:pt x="41" y="89"/>
                  </a:cubicBezTo>
                  <a:cubicBezTo>
                    <a:pt x="41" y="93"/>
                    <a:pt x="45" y="97"/>
                    <a:pt x="49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7" y="45"/>
                    <a:pt x="93" y="41"/>
                    <a:pt x="89" y="41"/>
                  </a:cubicBezTo>
                  <a:cubicBezTo>
                    <a:pt x="85" y="41"/>
                    <a:pt x="81" y="45"/>
                    <a:pt x="81" y="49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2" y="0"/>
                    <a:pt x="6" y="0"/>
                    <a:pt x="3" y="3"/>
                  </a:cubicBezTo>
                  <a:cubicBezTo>
                    <a:pt x="0" y="6"/>
                    <a:pt x="0" y="12"/>
                    <a:pt x="3" y="15"/>
                  </a:cubicBezTo>
                  <a:lnTo>
                    <a:pt x="70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9" name="Freeform 152"/>
            <p:cNvSpPr/>
            <p:nvPr/>
          </p:nvSpPr>
          <p:spPr bwMode="auto">
            <a:xfrm>
              <a:off x="3128041" y="5697439"/>
              <a:ext cx="145442" cy="144131"/>
            </a:xfrm>
            <a:custGeom>
              <a:avLst/>
              <a:gdLst>
                <a:gd name="T0" fmla="*/ 27 w 97"/>
                <a:gd name="T1" fmla="*/ 16 h 96"/>
                <a:gd name="T2" fmla="*/ 48 w 97"/>
                <a:gd name="T3" fmla="*/ 16 h 96"/>
                <a:gd name="T4" fmla="*/ 56 w 97"/>
                <a:gd name="T5" fmla="*/ 8 h 96"/>
                <a:gd name="T6" fmla="*/ 48 w 97"/>
                <a:gd name="T7" fmla="*/ 0 h 96"/>
                <a:gd name="T8" fmla="*/ 0 w 97"/>
                <a:gd name="T9" fmla="*/ 0 h 96"/>
                <a:gd name="T10" fmla="*/ 0 w 97"/>
                <a:gd name="T11" fmla="*/ 48 h 96"/>
                <a:gd name="T12" fmla="*/ 8 w 97"/>
                <a:gd name="T13" fmla="*/ 56 h 96"/>
                <a:gd name="T14" fmla="*/ 16 w 97"/>
                <a:gd name="T15" fmla="*/ 48 h 96"/>
                <a:gd name="T16" fmla="*/ 16 w 97"/>
                <a:gd name="T17" fmla="*/ 27 h 96"/>
                <a:gd name="T18" fmla="*/ 82 w 97"/>
                <a:gd name="T19" fmla="*/ 94 h 96"/>
                <a:gd name="T20" fmla="*/ 88 w 97"/>
                <a:gd name="T21" fmla="*/ 96 h 96"/>
                <a:gd name="T22" fmla="*/ 94 w 97"/>
                <a:gd name="T23" fmla="*/ 94 h 96"/>
                <a:gd name="T24" fmla="*/ 94 w 97"/>
                <a:gd name="T25" fmla="*/ 82 h 96"/>
                <a:gd name="T26" fmla="*/ 27 w 97"/>
                <a:gd name="T27" fmla="*/ 1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96">
                  <a:moveTo>
                    <a:pt x="27" y="16"/>
                  </a:moveTo>
                  <a:cubicBezTo>
                    <a:pt x="48" y="16"/>
                    <a:pt x="48" y="16"/>
                    <a:pt x="48" y="16"/>
                  </a:cubicBezTo>
                  <a:cubicBezTo>
                    <a:pt x="52" y="16"/>
                    <a:pt x="56" y="12"/>
                    <a:pt x="56" y="8"/>
                  </a:cubicBezTo>
                  <a:cubicBezTo>
                    <a:pt x="56" y="4"/>
                    <a:pt x="52" y="0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2"/>
                    <a:pt x="4" y="56"/>
                    <a:pt x="8" y="56"/>
                  </a:cubicBezTo>
                  <a:cubicBezTo>
                    <a:pt x="12" y="56"/>
                    <a:pt x="16" y="52"/>
                    <a:pt x="16" y="48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82" y="94"/>
                    <a:pt x="82" y="94"/>
                    <a:pt x="82" y="94"/>
                  </a:cubicBezTo>
                  <a:cubicBezTo>
                    <a:pt x="84" y="95"/>
                    <a:pt x="86" y="96"/>
                    <a:pt x="88" y="96"/>
                  </a:cubicBezTo>
                  <a:cubicBezTo>
                    <a:pt x="90" y="96"/>
                    <a:pt x="92" y="95"/>
                    <a:pt x="94" y="94"/>
                  </a:cubicBezTo>
                  <a:cubicBezTo>
                    <a:pt x="97" y="91"/>
                    <a:pt x="97" y="85"/>
                    <a:pt x="94" y="82"/>
                  </a:cubicBezTo>
                  <a:lnTo>
                    <a:pt x="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0" name="Freeform 153"/>
            <p:cNvSpPr/>
            <p:nvPr/>
          </p:nvSpPr>
          <p:spPr bwMode="auto">
            <a:xfrm>
              <a:off x="2884328" y="5697439"/>
              <a:ext cx="146752" cy="144131"/>
            </a:xfrm>
            <a:custGeom>
              <a:avLst/>
              <a:gdLst>
                <a:gd name="T0" fmla="*/ 9 w 97"/>
                <a:gd name="T1" fmla="*/ 96 h 96"/>
                <a:gd name="T2" fmla="*/ 15 w 97"/>
                <a:gd name="T3" fmla="*/ 94 h 96"/>
                <a:gd name="T4" fmla="*/ 81 w 97"/>
                <a:gd name="T5" fmla="*/ 27 h 96"/>
                <a:gd name="T6" fmla="*/ 81 w 97"/>
                <a:gd name="T7" fmla="*/ 48 h 96"/>
                <a:gd name="T8" fmla="*/ 89 w 97"/>
                <a:gd name="T9" fmla="*/ 56 h 96"/>
                <a:gd name="T10" fmla="*/ 97 w 97"/>
                <a:gd name="T11" fmla="*/ 48 h 96"/>
                <a:gd name="T12" fmla="*/ 97 w 97"/>
                <a:gd name="T13" fmla="*/ 0 h 96"/>
                <a:gd name="T14" fmla="*/ 49 w 97"/>
                <a:gd name="T15" fmla="*/ 0 h 96"/>
                <a:gd name="T16" fmla="*/ 41 w 97"/>
                <a:gd name="T17" fmla="*/ 8 h 96"/>
                <a:gd name="T18" fmla="*/ 49 w 97"/>
                <a:gd name="T19" fmla="*/ 16 h 96"/>
                <a:gd name="T20" fmla="*/ 70 w 97"/>
                <a:gd name="T21" fmla="*/ 16 h 96"/>
                <a:gd name="T22" fmla="*/ 3 w 97"/>
                <a:gd name="T23" fmla="*/ 82 h 96"/>
                <a:gd name="T24" fmla="*/ 3 w 97"/>
                <a:gd name="T25" fmla="*/ 94 h 96"/>
                <a:gd name="T26" fmla="*/ 9 w 97"/>
                <a:gd name="T2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96">
                  <a:moveTo>
                    <a:pt x="9" y="96"/>
                  </a:moveTo>
                  <a:cubicBezTo>
                    <a:pt x="11" y="96"/>
                    <a:pt x="13" y="95"/>
                    <a:pt x="15" y="94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52"/>
                    <a:pt x="85" y="56"/>
                    <a:pt x="89" y="56"/>
                  </a:cubicBezTo>
                  <a:cubicBezTo>
                    <a:pt x="93" y="56"/>
                    <a:pt x="97" y="52"/>
                    <a:pt x="97" y="48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5" y="0"/>
                    <a:pt x="41" y="4"/>
                    <a:pt x="41" y="8"/>
                  </a:cubicBezTo>
                  <a:cubicBezTo>
                    <a:pt x="41" y="12"/>
                    <a:pt x="45" y="16"/>
                    <a:pt x="4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0" y="85"/>
                    <a:pt x="0" y="91"/>
                    <a:pt x="3" y="94"/>
                  </a:cubicBezTo>
                  <a:cubicBezTo>
                    <a:pt x="5" y="95"/>
                    <a:pt x="7" y="96"/>
                    <a:pt x="9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1" name="Freeform 154"/>
            <p:cNvSpPr/>
            <p:nvPr/>
          </p:nvSpPr>
          <p:spPr bwMode="auto">
            <a:xfrm>
              <a:off x="3128041" y="5502207"/>
              <a:ext cx="145442" cy="146752"/>
            </a:xfrm>
            <a:custGeom>
              <a:avLst/>
              <a:gdLst>
                <a:gd name="T0" fmla="*/ 82 w 97"/>
                <a:gd name="T1" fmla="*/ 3 h 97"/>
                <a:gd name="T2" fmla="*/ 16 w 97"/>
                <a:gd name="T3" fmla="*/ 70 h 97"/>
                <a:gd name="T4" fmla="*/ 16 w 97"/>
                <a:gd name="T5" fmla="*/ 49 h 97"/>
                <a:gd name="T6" fmla="*/ 8 w 97"/>
                <a:gd name="T7" fmla="*/ 41 h 97"/>
                <a:gd name="T8" fmla="*/ 0 w 97"/>
                <a:gd name="T9" fmla="*/ 49 h 97"/>
                <a:gd name="T10" fmla="*/ 0 w 97"/>
                <a:gd name="T11" fmla="*/ 97 h 97"/>
                <a:gd name="T12" fmla="*/ 48 w 97"/>
                <a:gd name="T13" fmla="*/ 97 h 97"/>
                <a:gd name="T14" fmla="*/ 56 w 97"/>
                <a:gd name="T15" fmla="*/ 89 h 97"/>
                <a:gd name="T16" fmla="*/ 48 w 97"/>
                <a:gd name="T17" fmla="*/ 81 h 97"/>
                <a:gd name="T18" fmla="*/ 27 w 97"/>
                <a:gd name="T19" fmla="*/ 81 h 97"/>
                <a:gd name="T20" fmla="*/ 94 w 97"/>
                <a:gd name="T21" fmla="*/ 15 h 97"/>
                <a:gd name="T22" fmla="*/ 94 w 97"/>
                <a:gd name="T23" fmla="*/ 3 h 97"/>
                <a:gd name="T24" fmla="*/ 82 w 97"/>
                <a:gd name="T25" fmla="*/ 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97">
                  <a:moveTo>
                    <a:pt x="82" y="3"/>
                  </a:moveTo>
                  <a:cubicBezTo>
                    <a:pt x="16" y="70"/>
                    <a:pt x="16" y="70"/>
                    <a:pt x="16" y="7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5"/>
                    <a:pt x="12" y="41"/>
                    <a:pt x="8" y="41"/>
                  </a:cubicBezTo>
                  <a:cubicBezTo>
                    <a:pt x="4" y="41"/>
                    <a:pt x="0" y="45"/>
                    <a:pt x="0" y="49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52" y="97"/>
                    <a:pt x="56" y="93"/>
                    <a:pt x="56" y="89"/>
                  </a:cubicBezTo>
                  <a:cubicBezTo>
                    <a:pt x="56" y="85"/>
                    <a:pt x="52" y="81"/>
                    <a:pt x="48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7" y="12"/>
                    <a:pt x="97" y="6"/>
                    <a:pt x="94" y="3"/>
                  </a:cubicBezTo>
                  <a:cubicBezTo>
                    <a:pt x="91" y="0"/>
                    <a:pt x="85" y="0"/>
                    <a:pt x="8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72341" y="3645390"/>
            <a:ext cx="289901" cy="253540"/>
            <a:chOff x="2016919" y="5503517"/>
            <a:chExt cx="386534" cy="338053"/>
          </a:xfrm>
          <a:solidFill>
            <a:schemeClr val="accent1"/>
          </a:solidFill>
        </p:grpSpPr>
        <p:sp>
          <p:nvSpPr>
            <p:cNvPr id="43" name="Freeform 147"/>
            <p:cNvSpPr/>
            <p:nvPr/>
          </p:nvSpPr>
          <p:spPr bwMode="auto">
            <a:xfrm>
              <a:off x="2016919" y="5503517"/>
              <a:ext cx="151993" cy="151993"/>
            </a:xfrm>
            <a:custGeom>
              <a:avLst/>
              <a:gdLst>
                <a:gd name="T0" fmla="*/ 8 w 101"/>
                <a:gd name="T1" fmla="*/ 80 h 100"/>
                <a:gd name="T2" fmla="*/ 16 w 101"/>
                <a:gd name="T3" fmla="*/ 72 h 100"/>
                <a:gd name="T4" fmla="*/ 16 w 101"/>
                <a:gd name="T5" fmla="*/ 27 h 100"/>
                <a:gd name="T6" fmla="*/ 86 w 101"/>
                <a:gd name="T7" fmla="*/ 98 h 100"/>
                <a:gd name="T8" fmla="*/ 92 w 101"/>
                <a:gd name="T9" fmla="*/ 100 h 100"/>
                <a:gd name="T10" fmla="*/ 98 w 101"/>
                <a:gd name="T11" fmla="*/ 98 h 100"/>
                <a:gd name="T12" fmla="*/ 98 w 101"/>
                <a:gd name="T13" fmla="*/ 86 h 100"/>
                <a:gd name="T14" fmla="*/ 27 w 101"/>
                <a:gd name="T15" fmla="*/ 16 h 100"/>
                <a:gd name="T16" fmla="*/ 72 w 101"/>
                <a:gd name="T17" fmla="*/ 16 h 100"/>
                <a:gd name="T18" fmla="*/ 80 w 101"/>
                <a:gd name="T19" fmla="*/ 8 h 100"/>
                <a:gd name="T20" fmla="*/ 72 w 101"/>
                <a:gd name="T21" fmla="*/ 0 h 100"/>
                <a:gd name="T22" fmla="*/ 8 w 101"/>
                <a:gd name="T23" fmla="*/ 0 h 100"/>
                <a:gd name="T24" fmla="*/ 0 w 101"/>
                <a:gd name="T25" fmla="*/ 8 h 100"/>
                <a:gd name="T26" fmla="*/ 0 w 101"/>
                <a:gd name="T27" fmla="*/ 72 h 100"/>
                <a:gd name="T28" fmla="*/ 8 w 101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1" h="100">
                  <a:moveTo>
                    <a:pt x="8" y="80"/>
                  </a:moveTo>
                  <a:cubicBezTo>
                    <a:pt x="12" y="80"/>
                    <a:pt x="16" y="76"/>
                    <a:pt x="16" y="72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8" y="99"/>
                    <a:pt x="90" y="100"/>
                    <a:pt x="92" y="100"/>
                  </a:cubicBezTo>
                  <a:cubicBezTo>
                    <a:pt x="94" y="100"/>
                    <a:pt x="96" y="99"/>
                    <a:pt x="98" y="98"/>
                  </a:cubicBezTo>
                  <a:cubicBezTo>
                    <a:pt x="101" y="95"/>
                    <a:pt x="101" y="89"/>
                    <a:pt x="98" y="8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6" y="16"/>
                    <a:pt x="80" y="12"/>
                    <a:pt x="80" y="8"/>
                  </a:cubicBezTo>
                  <a:cubicBezTo>
                    <a:pt x="80" y="4"/>
                    <a:pt x="76" y="0"/>
                    <a:pt x="7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4" y="80"/>
                    <a:pt x="8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4" name="Freeform 148"/>
            <p:cNvSpPr/>
            <p:nvPr/>
          </p:nvSpPr>
          <p:spPr bwMode="auto">
            <a:xfrm>
              <a:off x="2016919" y="5689577"/>
              <a:ext cx="151993" cy="151993"/>
            </a:xfrm>
            <a:custGeom>
              <a:avLst/>
              <a:gdLst>
                <a:gd name="T0" fmla="*/ 8 w 101"/>
                <a:gd name="T1" fmla="*/ 101 h 101"/>
                <a:gd name="T2" fmla="*/ 72 w 101"/>
                <a:gd name="T3" fmla="*/ 101 h 101"/>
                <a:gd name="T4" fmla="*/ 80 w 101"/>
                <a:gd name="T5" fmla="*/ 93 h 101"/>
                <a:gd name="T6" fmla="*/ 72 w 101"/>
                <a:gd name="T7" fmla="*/ 85 h 101"/>
                <a:gd name="T8" fmla="*/ 27 w 101"/>
                <a:gd name="T9" fmla="*/ 85 h 101"/>
                <a:gd name="T10" fmla="*/ 98 w 101"/>
                <a:gd name="T11" fmla="*/ 15 h 101"/>
                <a:gd name="T12" fmla="*/ 98 w 101"/>
                <a:gd name="T13" fmla="*/ 3 h 101"/>
                <a:gd name="T14" fmla="*/ 86 w 101"/>
                <a:gd name="T15" fmla="*/ 3 h 101"/>
                <a:gd name="T16" fmla="*/ 16 w 101"/>
                <a:gd name="T17" fmla="*/ 74 h 101"/>
                <a:gd name="T18" fmla="*/ 16 w 101"/>
                <a:gd name="T19" fmla="*/ 29 h 101"/>
                <a:gd name="T20" fmla="*/ 8 w 101"/>
                <a:gd name="T21" fmla="*/ 21 h 101"/>
                <a:gd name="T22" fmla="*/ 0 w 101"/>
                <a:gd name="T23" fmla="*/ 29 h 101"/>
                <a:gd name="T24" fmla="*/ 0 w 101"/>
                <a:gd name="T25" fmla="*/ 93 h 101"/>
                <a:gd name="T26" fmla="*/ 8 w 101"/>
                <a:gd name="T2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101">
                  <a:moveTo>
                    <a:pt x="8" y="101"/>
                  </a:moveTo>
                  <a:cubicBezTo>
                    <a:pt x="72" y="101"/>
                    <a:pt x="72" y="101"/>
                    <a:pt x="72" y="101"/>
                  </a:cubicBezTo>
                  <a:cubicBezTo>
                    <a:pt x="76" y="101"/>
                    <a:pt x="80" y="97"/>
                    <a:pt x="80" y="93"/>
                  </a:cubicBezTo>
                  <a:cubicBezTo>
                    <a:pt x="80" y="89"/>
                    <a:pt x="76" y="85"/>
                    <a:pt x="72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101" y="12"/>
                    <a:pt x="101" y="6"/>
                    <a:pt x="98" y="3"/>
                  </a:cubicBezTo>
                  <a:cubicBezTo>
                    <a:pt x="95" y="0"/>
                    <a:pt x="89" y="0"/>
                    <a:pt x="86" y="3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5"/>
                    <a:pt x="12" y="21"/>
                    <a:pt x="8" y="21"/>
                  </a:cubicBezTo>
                  <a:cubicBezTo>
                    <a:pt x="4" y="21"/>
                    <a:pt x="0" y="25"/>
                    <a:pt x="0" y="2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7"/>
                    <a:pt x="4" y="101"/>
                    <a:pt x="8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5" name="Freeform 149"/>
            <p:cNvSpPr/>
            <p:nvPr/>
          </p:nvSpPr>
          <p:spPr bwMode="auto">
            <a:xfrm>
              <a:off x="2250150" y="5689577"/>
              <a:ext cx="153303" cy="151993"/>
            </a:xfrm>
            <a:custGeom>
              <a:avLst/>
              <a:gdLst>
                <a:gd name="T0" fmla="*/ 93 w 101"/>
                <a:gd name="T1" fmla="*/ 21 h 101"/>
                <a:gd name="T2" fmla="*/ 85 w 101"/>
                <a:gd name="T3" fmla="*/ 29 h 101"/>
                <a:gd name="T4" fmla="*/ 85 w 101"/>
                <a:gd name="T5" fmla="*/ 74 h 101"/>
                <a:gd name="T6" fmla="*/ 15 w 101"/>
                <a:gd name="T7" fmla="*/ 3 h 101"/>
                <a:gd name="T8" fmla="*/ 3 w 101"/>
                <a:gd name="T9" fmla="*/ 3 h 101"/>
                <a:gd name="T10" fmla="*/ 3 w 101"/>
                <a:gd name="T11" fmla="*/ 15 h 101"/>
                <a:gd name="T12" fmla="*/ 74 w 101"/>
                <a:gd name="T13" fmla="*/ 85 h 101"/>
                <a:gd name="T14" fmla="*/ 29 w 101"/>
                <a:gd name="T15" fmla="*/ 85 h 101"/>
                <a:gd name="T16" fmla="*/ 21 w 101"/>
                <a:gd name="T17" fmla="*/ 93 h 101"/>
                <a:gd name="T18" fmla="*/ 29 w 101"/>
                <a:gd name="T19" fmla="*/ 101 h 101"/>
                <a:gd name="T20" fmla="*/ 93 w 101"/>
                <a:gd name="T21" fmla="*/ 101 h 101"/>
                <a:gd name="T22" fmla="*/ 101 w 101"/>
                <a:gd name="T23" fmla="*/ 93 h 101"/>
                <a:gd name="T24" fmla="*/ 101 w 101"/>
                <a:gd name="T25" fmla="*/ 29 h 101"/>
                <a:gd name="T26" fmla="*/ 93 w 101"/>
                <a:gd name="T27" fmla="*/ 2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101">
                  <a:moveTo>
                    <a:pt x="93" y="21"/>
                  </a:moveTo>
                  <a:cubicBezTo>
                    <a:pt x="89" y="21"/>
                    <a:pt x="85" y="25"/>
                    <a:pt x="85" y="29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2" y="0"/>
                    <a:pt x="6" y="0"/>
                    <a:pt x="3" y="3"/>
                  </a:cubicBezTo>
                  <a:cubicBezTo>
                    <a:pt x="0" y="6"/>
                    <a:pt x="0" y="12"/>
                    <a:pt x="3" y="15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5" y="85"/>
                    <a:pt x="21" y="89"/>
                    <a:pt x="21" y="93"/>
                  </a:cubicBezTo>
                  <a:cubicBezTo>
                    <a:pt x="21" y="97"/>
                    <a:pt x="25" y="101"/>
                    <a:pt x="29" y="101"/>
                  </a:cubicBezTo>
                  <a:cubicBezTo>
                    <a:pt x="93" y="101"/>
                    <a:pt x="93" y="101"/>
                    <a:pt x="93" y="101"/>
                  </a:cubicBezTo>
                  <a:cubicBezTo>
                    <a:pt x="97" y="101"/>
                    <a:pt x="101" y="97"/>
                    <a:pt x="101" y="93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5"/>
                    <a:pt x="97" y="21"/>
                    <a:pt x="9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6" name="Freeform 150"/>
            <p:cNvSpPr/>
            <p:nvPr/>
          </p:nvSpPr>
          <p:spPr bwMode="auto">
            <a:xfrm>
              <a:off x="2250150" y="5503517"/>
              <a:ext cx="153303" cy="151993"/>
            </a:xfrm>
            <a:custGeom>
              <a:avLst/>
              <a:gdLst>
                <a:gd name="T0" fmla="*/ 93 w 101"/>
                <a:gd name="T1" fmla="*/ 0 h 100"/>
                <a:gd name="T2" fmla="*/ 29 w 101"/>
                <a:gd name="T3" fmla="*/ 0 h 100"/>
                <a:gd name="T4" fmla="*/ 21 w 101"/>
                <a:gd name="T5" fmla="*/ 8 h 100"/>
                <a:gd name="T6" fmla="*/ 29 w 101"/>
                <a:gd name="T7" fmla="*/ 16 h 100"/>
                <a:gd name="T8" fmla="*/ 74 w 101"/>
                <a:gd name="T9" fmla="*/ 16 h 100"/>
                <a:gd name="T10" fmla="*/ 3 w 101"/>
                <a:gd name="T11" fmla="*/ 86 h 100"/>
                <a:gd name="T12" fmla="*/ 3 w 101"/>
                <a:gd name="T13" fmla="*/ 98 h 100"/>
                <a:gd name="T14" fmla="*/ 9 w 101"/>
                <a:gd name="T15" fmla="*/ 100 h 100"/>
                <a:gd name="T16" fmla="*/ 15 w 101"/>
                <a:gd name="T17" fmla="*/ 98 h 100"/>
                <a:gd name="T18" fmla="*/ 85 w 101"/>
                <a:gd name="T19" fmla="*/ 27 h 100"/>
                <a:gd name="T20" fmla="*/ 85 w 101"/>
                <a:gd name="T21" fmla="*/ 72 h 100"/>
                <a:gd name="T22" fmla="*/ 93 w 101"/>
                <a:gd name="T23" fmla="*/ 80 h 100"/>
                <a:gd name="T24" fmla="*/ 101 w 101"/>
                <a:gd name="T25" fmla="*/ 72 h 100"/>
                <a:gd name="T26" fmla="*/ 101 w 101"/>
                <a:gd name="T27" fmla="*/ 8 h 100"/>
                <a:gd name="T28" fmla="*/ 93 w 101"/>
                <a:gd name="T2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1" h="100">
                  <a:moveTo>
                    <a:pt x="93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1" y="4"/>
                    <a:pt x="21" y="8"/>
                  </a:cubicBezTo>
                  <a:cubicBezTo>
                    <a:pt x="21" y="12"/>
                    <a:pt x="25" y="16"/>
                    <a:pt x="29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0" y="89"/>
                    <a:pt x="0" y="95"/>
                    <a:pt x="3" y="98"/>
                  </a:cubicBezTo>
                  <a:cubicBezTo>
                    <a:pt x="5" y="99"/>
                    <a:pt x="7" y="100"/>
                    <a:pt x="9" y="100"/>
                  </a:cubicBezTo>
                  <a:cubicBezTo>
                    <a:pt x="11" y="100"/>
                    <a:pt x="13" y="99"/>
                    <a:pt x="15" y="98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6"/>
                    <a:pt x="89" y="80"/>
                    <a:pt x="93" y="80"/>
                  </a:cubicBezTo>
                  <a:cubicBezTo>
                    <a:pt x="97" y="80"/>
                    <a:pt x="101" y="76"/>
                    <a:pt x="101" y="72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01" y="4"/>
                    <a:pt x="97" y="0"/>
                    <a:pt x="9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1176983" y="2227001"/>
            <a:ext cx="25193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>
                <a:solidFill>
                  <a:srgbClr val="FFFFFF">
                    <a:lumMod val="65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Lato Light" charset="0"/>
                <a:sym typeface="Calibri" panose="020F0502020204030204" pitchFamily="34" charset="0"/>
              </a:rPr>
              <a:t>entrepreneurial activities differ substantially depending on the type of</a:t>
            </a:r>
            <a:endParaRPr lang="en-US" sz="900" dirty="0">
              <a:solidFill>
                <a:srgbClr val="FFFFFF">
                  <a:lumMod val="65000"/>
                </a:srgbClr>
              </a:solidFill>
              <a:latin typeface="Calibri" panose="020F0502020204030204" pitchFamily="34" charset="0"/>
              <a:ea typeface="微软雅黑" panose="020B0503020204020204" charset="-122"/>
              <a:cs typeface="Lato Light" charset="0"/>
              <a:sym typeface="Calibri" panose="020F0502020204030204" pitchFamily="34" charset="0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1193340" y="2039393"/>
            <a:ext cx="1146468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spc="45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1176983" y="2998784"/>
            <a:ext cx="25193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>
                <a:solidFill>
                  <a:srgbClr val="FFFFFF">
                    <a:lumMod val="65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Lato Light" charset="0"/>
                <a:sym typeface="Calibri" panose="020F0502020204030204" pitchFamily="34" charset="0"/>
              </a:rPr>
              <a:t>entrepreneurial activities differ substantially depending on the type of</a:t>
            </a:r>
            <a:endParaRPr lang="en-US" sz="900" dirty="0">
              <a:solidFill>
                <a:srgbClr val="FFFFFF">
                  <a:lumMod val="65000"/>
                </a:srgbClr>
              </a:solidFill>
              <a:latin typeface="Calibri" panose="020F0502020204030204" pitchFamily="34" charset="0"/>
              <a:ea typeface="微软雅黑" panose="020B0503020204020204" charset="-122"/>
              <a:cs typeface="Lato Light" charset="0"/>
              <a:sym typeface="Calibri" panose="020F0502020204030204" pitchFamily="34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193340" y="2811176"/>
            <a:ext cx="1146468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spc="45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176983" y="3725804"/>
            <a:ext cx="25193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>
                <a:solidFill>
                  <a:srgbClr val="FFFFFF">
                    <a:lumMod val="65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Lato Light" charset="0"/>
                <a:sym typeface="Calibri" panose="020F0502020204030204" pitchFamily="34" charset="0"/>
              </a:rPr>
              <a:t>entrepreneurial activities differ substantially depending on the type of</a:t>
            </a:r>
            <a:endParaRPr lang="en-US" sz="900" dirty="0">
              <a:solidFill>
                <a:srgbClr val="FFFFFF">
                  <a:lumMod val="65000"/>
                </a:srgbClr>
              </a:solidFill>
              <a:latin typeface="Calibri" panose="020F0502020204030204" pitchFamily="34" charset="0"/>
              <a:ea typeface="微软雅黑" panose="020B0503020204020204" charset="-122"/>
              <a:cs typeface="Lato Light" charset="0"/>
              <a:sym typeface="Calibri" panose="020F0502020204030204" pitchFamily="34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1193340" y="3538196"/>
            <a:ext cx="1146468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spc="45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  <p:pic>
        <p:nvPicPr>
          <p:cNvPr id="3" name="图片占位符 2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20" b="4920"/>
          <a:stretch>
            <a:fillRect/>
          </a:stretch>
        </p:blipFill>
        <p:spPr/>
      </p:pic>
      <p:cxnSp>
        <p:nvCxnSpPr>
          <p:cNvPr id="57" name="直接连接符 56"/>
          <p:cNvCxnSpPr/>
          <p:nvPr/>
        </p:nvCxnSpPr>
        <p:spPr>
          <a:xfrm>
            <a:off x="4366703" y="1164719"/>
            <a:ext cx="410595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12"/>
          <p:cNvSpPr txBox="1"/>
          <p:nvPr/>
        </p:nvSpPr>
        <p:spPr>
          <a:xfrm>
            <a:off x="3447334" y="368777"/>
            <a:ext cx="2249334" cy="3432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zh-CN" altLang="en-US" sz="2000" spc="30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Arvo"/>
                <a:sym typeface="Calibri" panose="020F0502020204030204" pitchFamily="34" charset="0"/>
              </a:rPr>
              <a:t>请输入你的标题</a:t>
            </a:r>
            <a:endParaRPr lang="en-US" sz="2000" spc="30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Arvo"/>
              <a:sym typeface="Calibri" panose="020F0502020204030204" pitchFamily="34" charset="0"/>
            </a:endParaRPr>
          </a:p>
        </p:txBody>
      </p:sp>
      <p:sp>
        <p:nvSpPr>
          <p:cNvPr id="59" name="矩形 1"/>
          <p:cNvSpPr>
            <a:spLocks noChangeArrowheads="1"/>
          </p:cNvSpPr>
          <p:nvPr/>
        </p:nvSpPr>
        <p:spPr bwMode="auto">
          <a:xfrm>
            <a:off x="2771776" y="625559"/>
            <a:ext cx="360045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amet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consectetuer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adipiscing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elit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commodo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ligula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eget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dolor.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massa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zh-CN" altLang="en-US" sz="1200" dirty="0">
              <a:solidFill>
                <a:srgbClr val="7F7F7F">
                  <a:lumMod val="60000"/>
                  <a:lumOff val="4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 rot="18810804">
            <a:off x="4015577" y="2902035"/>
            <a:ext cx="842090" cy="540693"/>
            <a:chOff x="4481513" y="3678059"/>
            <a:chExt cx="1614487" cy="1036638"/>
          </a:xfrm>
        </p:grpSpPr>
        <p:sp>
          <p:nvSpPr>
            <p:cNvPr id="5" name="Rectangle 12"/>
            <p:cNvSpPr>
              <a:spLocks noChangeArrowheads="1"/>
            </p:cNvSpPr>
            <p:nvPr/>
          </p:nvSpPr>
          <p:spPr bwMode="auto">
            <a:xfrm>
              <a:off x="4481513" y="3678059"/>
              <a:ext cx="1614487" cy="344488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 dirty="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6" name="Rectangle 13"/>
            <p:cNvSpPr>
              <a:spLocks noChangeArrowheads="1"/>
            </p:cNvSpPr>
            <p:nvPr/>
          </p:nvSpPr>
          <p:spPr bwMode="auto">
            <a:xfrm>
              <a:off x="4481513" y="4022546"/>
              <a:ext cx="1614487" cy="34448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 dirty="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7" name="Rectangle 14"/>
            <p:cNvSpPr>
              <a:spLocks noChangeArrowheads="1"/>
            </p:cNvSpPr>
            <p:nvPr/>
          </p:nvSpPr>
          <p:spPr bwMode="auto">
            <a:xfrm>
              <a:off x="4481513" y="4367034"/>
              <a:ext cx="1614487" cy="347663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 dirty="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 rot="18810804">
            <a:off x="4593543" y="2294070"/>
            <a:ext cx="842090" cy="538210"/>
            <a:chOff x="6096000" y="3187521"/>
            <a:chExt cx="1614487" cy="1031876"/>
          </a:xfrm>
        </p:grpSpPr>
        <p:sp>
          <p:nvSpPr>
            <p:cNvPr id="9" name="Rectangle 15"/>
            <p:cNvSpPr>
              <a:spLocks noChangeArrowheads="1"/>
            </p:cNvSpPr>
            <p:nvPr/>
          </p:nvSpPr>
          <p:spPr bwMode="auto">
            <a:xfrm>
              <a:off x="6096000" y="3187521"/>
              <a:ext cx="1614487" cy="34448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 dirty="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0" name="Rectangle 16"/>
            <p:cNvSpPr>
              <a:spLocks noChangeArrowheads="1"/>
            </p:cNvSpPr>
            <p:nvPr/>
          </p:nvSpPr>
          <p:spPr bwMode="auto">
            <a:xfrm>
              <a:off x="6096000" y="3532009"/>
              <a:ext cx="1614487" cy="3429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 dirty="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1" name="Rectangle 17"/>
            <p:cNvSpPr>
              <a:spLocks noChangeArrowheads="1"/>
            </p:cNvSpPr>
            <p:nvPr/>
          </p:nvSpPr>
          <p:spPr bwMode="auto">
            <a:xfrm>
              <a:off x="6096000" y="3874909"/>
              <a:ext cx="1614487" cy="34448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 dirty="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 rot="18810804">
            <a:off x="5144445" y="1644317"/>
            <a:ext cx="967948" cy="540693"/>
            <a:chOff x="7700963" y="3678059"/>
            <a:chExt cx="1855787" cy="1036638"/>
          </a:xfrm>
        </p:grpSpPr>
        <p:sp>
          <p:nvSpPr>
            <p:cNvPr id="13" name="Freeform 7"/>
            <p:cNvSpPr/>
            <p:nvPr/>
          </p:nvSpPr>
          <p:spPr bwMode="auto">
            <a:xfrm>
              <a:off x="9224963" y="3678059"/>
              <a:ext cx="331787" cy="1036638"/>
            </a:xfrm>
            <a:custGeom>
              <a:avLst/>
              <a:gdLst>
                <a:gd name="T0" fmla="*/ 0 w 209"/>
                <a:gd name="T1" fmla="*/ 162 h 653"/>
                <a:gd name="T2" fmla="*/ 135 w 209"/>
                <a:gd name="T3" fmla="*/ 0 h 653"/>
                <a:gd name="T4" fmla="*/ 209 w 209"/>
                <a:gd name="T5" fmla="*/ 210 h 653"/>
                <a:gd name="T6" fmla="*/ 209 w 209"/>
                <a:gd name="T7" fmla="*/ 443 h 653"/>
                <a:gd name="T8" fmla="*/ 135 w 209"/>
                <a:gd name="T9" fmla="*/ 653 h 653"/>
                <a:gd name="T10" fmla="*/ 0 w 209"/>
                <a:gd name="T11" fmla="*/ 488 h 653"/>
                <a:gd name="T12" fmla="*/ 0 w 209"/>
                <a:gd name="T13" fmla="*/ 162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653">
                  <a:moveTo>
                    <a:pt x="0" y="162"/>
                  </a:moveTo>
                  <a:lnTo>
                    <a:pt x="135" y="0"/>
                  </a:lnTo>
                  <a:lnTo>
                    <a:pt x="209" y="210"/>
                  </a:lnTo>
                  <a:lnTo>
                    <a:pt x="209" y="443"/>
                  </a:lnTo>
                  <a:lnTo>
                    <a:pt x="135" y="653"/>
                  </a:lnTo>
                  <a:lnTo>
                    <a:pt x="0" y="488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rgbClr val="BBA17C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 dirty="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4" name="Freeform 18"/>
            <p:cNvSpPr/>
            <p:nvPr/>
          </p:nvSpPr>
          <p:spPr bwMode="auto">
            <a:xfrm>
              <a:off x="7700963" y="3678059"/>
              <a:ext cx="1738312" cy="344488"/>
            </a:xfrm>
            <a:custGeom>
              <a:avLst/>
              <a:gdLst>
                <a:gd name="T0" fmla="*/ 1020 w 1095"/>
                <a:gd name="T1" fmla="*/ 217 h 217"/>
                <a:gd name="T2" fmla="*/ 1095 w 1095"/>
                <a:gd name="T3" fmla="*/ 0 h 217"/>
                <a:gd name="T4" fmla="*/ 0 w 1095"/>
                <a:gd name="T5" fmla="*/ 0 h 217"/>
                <a:gd name="T6" fmla="*/ 0 w 1095"/>
                <a:gd name="T7" fmla="*/ 217 h 217"/>
                <a:gd name="T8" fmla="*/ 1020 w 1095"/>
                <a:gd name="T9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5" h="217">
                  <a:moveTo>
                    <a:pt x="1020" y="217"/>
                  </a:moveTo>
                  <a:lnTo>
                    <a:pt x="1095" y="0"/>
                  </a:lnTo>
                  <a:lnTo>
                    <a:pt x="0" y="0"/>
                  </a:lnTo>
                  <a:lnTo>
                    <a:pt x="0" y="217"/>
                  </a:lnTo>
                  <a:lnTo>
                    <a:pt x="1020" y="217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 dirty="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5" name="Rectangle 19"/>
            <p:cNvSpPr>
              <a:spLocks noChangeArrowheads="1"/>
            </p:cNvSpPr>
            <p:nvPr/>
          </p:nvSpPr>
          <p:spPr bwMode="auto">
            <a:xfrm>
              <a:off x="7700963" y="4022546"/>
              <a:ext cx="1619250" cy="34448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 dirty="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8" name="Freeform 20"/>
            <p:cNvSpPr/>
            <p:nvPr/>
          </p:nvSpPr>
          <p:spPr bwMode="auto">
            <a:xfrm>
              <a:off x="7700963" y="4367034"/>
              <a:ext cx="1738312" cy="347663"/>
            </a:xfrm>
            <a:custGeom>
              <a:avLst/>
              <a:gdLst>
                <a:gd name="T0" fmla="*/ 1095 w 1095"/>
                <a:gd name="T1" fmla="*/ 219 h 219"/>
                <a:gd name="T2" fmla="*/ 1020 w 1095"/>
                <a:gd name="T3" fmla="*/ 0 h 219"/>
                <a:gd name="T4" fmla="*/ 0 w 1095"/>
                <a:gd name="T5" fmla="*/ 0 h 219"/>
                <a:gd name="T6" fmla="*/ 0 w 1095"/>
                <a:gd name="T7" fmla="*/ 219 h 219"/>
                <a:gd name="T8" fmla="*/ 1095 w 1095"/>
                <a:gd name="T9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5" h="219">
                  <a:moveTo>
                    <a:pt x="1095" y="219"/>
                  </a:moveTo>
                  <a:lnTo>
                    <a:pt x="1020" y="0"/>
                  </a:lnTo>
                  <a:lnTo>
                    <a:pt x="0" y="0"/>
                  </a:lnTo>
                  <a:lnTo>
                    <a:pt x="0" y="219"/>
                  </a:lnTo>
                  <a:lnTo>
                    <a:pt x="1095" y="21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 dirty="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9" name="Oval 21"/>
            <p:cNvSpPr>
              <a:spLocks noChangeArrowheads="1"/>
            </p:cNvSpPr>
            <p:nvPr/>
          </p:nvSpPr>
          <p:spPr bwMode="auto">
            <a:xfrm>
              <a:off x="9398000" y="4049534"/>
              <a:ext cx="82550" cy="29368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 dirty="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 rot="18810804">
            <a:off x="2891439" y="3748868"/>
            <a:ext cx="1498705" cy="538210"/>
            <a:chOff x="1608138" y="3187521"/>
            <a:chExt cx="2873375" cy="1031876"/>
          </a:xfrm>
        </p:grpSpPr>
        <p:sp>
          <p:nvSpPr>
            <p:cNvPr id="21" name="Freeform 8"/>
            <p:cNvSpPr/>
            <p:nvPr/>
          </p:nvSpPr>
          <p:spPr bwMode="auto">
            <a:xfrm>
              <a:off x="1608138" y="3187521"/>
              <a:ext cx="1490662" cy="1031875"/>
            </a:xfrm>
            <a:custGeom>
              <a:avLst/>
              <a:gdLst>
                <a:gd name="T0" fmla="*/ 793 w 939"/>
                <a:gd name="T1" fmla="*/ 650 h 650"/>
                <a:gd name="T2" fmla="*/ 0 w 939"/>
                <a:gd name="T3" fmla="*/ 326 h 650"/>
                <a:gd name="T4" fmla="*/ 793 w 939"/>
                <a:gd name="T5" fmla="*/ 0 h 650"/>
                <a:gd name="T6" fmla="*/ 939 w 939"/>
                <a:gd name="T7" fmla="*/ 0 h 650"/>
                <a:gd name="T8" fmla="*/ 939 w 939"/>
                <a:gd name="T9" fmla="*/ 650 h 650"/>
                <a:gd name="T10" fmla="*/ 793 w 939"/>
                <a:gd name="T11" fmla="*/ 65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9" h="650">
                  <a:moveTo>
                    <a:pt x="793" y="650"/>
                  </a:moveTo>
                  <a:lnTo>
                    <a:pt x="0" y="326"/>
                  </a:lnTo>
                  <a:lnTo>
                    <a:pt x="793" y="0"/>
                  </a:lnTo>
                  <a:lnTo>
                    <a:pt x="939" y="0"/>
                  </a:lnTo>
                  <a:lnTo>
                    <a:pt x="939" y="650"/>
                  </a:lnTo>
                  <a:lnTo>
                    <a:pt x="793" y="650"/>
                  </a:lnTo>
                  <a:close/>
                </a:path>
              </a:pathLst>
            </a:custGeom>
            <a:solidFill>
              <a:srgbClr val="D4AC8C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 dirty="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2" name="Freeform 9"/>
            <p:cNvSpPr/>
            <p:nvPr/>
          </p:nvSpPr>
          <p:spPr bwMode="auto">
            <a:xfrm>
              <a:off x="2738438" y="3187521"/>
              <a:ext cx="1743075" cy="344488"/>
            </a:xfrm>
            <a:custGeom>
              <a:avLst/>
              <a:gdLst>
                <a:gd name="T0" fmla="*/ 464 w 464"/>
                <a:gd name="T1" fmla="*/ 0 h 91"/>
                <a:gd name="T2" fmla="*/ 41 w 464"/>
                <a:gd name="T3" fmla="*/ 0 h 91"/>
                <a:gd name="T4" fmla="*/ 16 w 464"/>
                <a:gd name="T5" fmla="*/ 14 h 91"/>
                <a:gd name="T6" fmla="*/ 5 w 464"/>
                <a:gd name="T7" fmla="*/ 31 h 91"/>
                <a:gd name="T8" fmla="*/ 5 w 464"/>
                <a:gd name="T9" fmla="*/ 59 h 91"/>
                <a:gd name="T10" fmla="*/ 16 w 464"/>
                <a:gd name="T11" fmla="*/ 77 h 91"/>
                <a:gd name="T12" fmla="*/ 41 w 464"/>
                <a:gd name="T13" fmla="*/ 91 h 91"/>
                <a:gd name="T14" fmla="*/ 464 w 464"/>
                <a:gd name="T15" fmla="*/ 91 h 91"/>
                <a:gd name="T16" fmla="*/ 464 w 464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4" h="91">
                  <a:moveTo>
                    <a:pt x="464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2" y="0"/>
                    <a:pt x="21" y="6"/>
                    <a:pt x="16" y="1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0" y="39"/>
                    <a:pt x="0" y="52"/>
                    <a:pt x="5" y="59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21" y="85"/>
                    <a:pt x="32" y="91"/>
                    <a:pt x="41" y="91"/>
                  </a:cubicBezTo>
                  <a:cubicBezTo>
                    <a:pt x="464" y="91"/>
                    <a:pt x="464" y="91"/>
                    <a:pt x="464" y="91"/>
                  </a:cubicBezTo>
                  <a:lnTo>
                    <a:pt x="464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 dirty="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3" name="Freeform 10"/>
            <p:cNvSpPr/>
            <p:nvPr/>
          </p:nvSpPr>
          <p:spPr bwMode="auto">
            <a:xfrm>
              <a:off x="2738438" y="3532009"/>
              <a:ext cx="1743075" cy="342900"/>
            </a:xfrm>
            <a:custGeom>
              <a:avLst/>
              <a:gdLst>
                <a:gd name="T0" fmla="*/ 464 w 464"/>
                <a:gd name="T1" fmla="*/ 0 h 91"/>
                <a:gd name="T2" fmla="*/ 41 w 464"/>
                <a:gd name="T3" fmla="*/ 0 h 91"/>
                <a:gd name="T4" fmla="*/ 16 w 464"/>
                <a:gd name="T5" fmla="*/ 14 h 91"/>
                <a:gd name="T6" fmla="*/ 5 w 464"/>
                <a:gd name="T7" fmla="*/ 32 h 91"/>
                <a:gd name="T8" fmla="*/ 5 w 464"/>
                <a:gd name="T9" fmla="*/ 60 h 91"/>
                <a:gd name="T10" fmla="*/ 16 w 464"/>
                <a:gd name="T11" fmla="*/ 77 h 91"/>
                <a:gd name="T12" fmla="*/ 41 w 464"/>
                <a:gd name="T13" fmla="*/ 91 h 91"/>
                <a:gd name="T14" fmla="*/ 464 w 464"/>
                <a:gd name="T15" fmla="*/ 91 h 91"/>
                <a:gd name="T16" fmla="*/ 464 w 464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4" h="91">
                  <a:moveTo>
                    <a:pt x="464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2" y="0"/>
                    <a:pt x="21" y="6"/>
                    <a:pt x="16" y="1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0" y="39"/>
                    <a:pt x="0" y="52"/>
                    <a:pt x="5" y="60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21" y="85"/>
                    <a:pt x="32" y="91"/>
                    <a:pt x="41" y="91"/>
                  </a:cubicBezTo>
                  <a:cubicBezTo>
                    <a:pt x="464" y="91"/>
                    <a:pt x="464" y="91"/>
                    <a:pt x="464" y="91"/>
                  </a:cubicBezTo>
                  <a:lnTo>
                    <a:pt x="4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 dirty="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4" name="Freeform 11"/>
            <p:cNvSpPr/>
            <p:nvPr/>
          </p:nvSpPr>
          <p:spPr bwMode="auto">
            <a:xfrm>
              <a:off x="2738438" y="3874909"/>
              <a:ext cx="1743075" cy="344488"/>
            </a:xfrm>
            <a:custGeom>
              <a:avLst/>
              <a:gdLst>
                <a:gd name="T0" fmla="*/ 464 w 464"/>
                <a:gd name="T1" fmla="*/ 0 h 91"/>
                <a:gd name="T2" fmla="*/ 41 w 464"/>
                <a:gd name="T3" fmla="*/ 0 h 91"/>
                <a:gd name="T4" fmla="*/ 16 w 464"/>
                <a:gd name="T5" fmla="*/ 14 h 91"/>
                <a:gd name="T6" fmla="*/ 5 w 464"/>
                <a:gd name="T7" fmla="*/ 32 h 91"/>
                <a:gd name="T8" fmla="*/ 5 w 464"/>
                <a:gd name="T9" fmla="*/ 60 h 91"/>
                <a:gd name="T10" fmla="*/ 16 w 464"/>
                <a:gd name="T11" fmla="*/ 77 h 91"/>
                <a:gd name="T12" fmla="*/ 41 w 464"/>
                <a:gd name="T13" fmla="*/ 91 h 91"/>
                <a:gd name="T14" fmla="*/ 464 w 464"/>
                <a:gd name="T15" fmla="*/ 91 h 91"/>
                <a:gd name="T16" fmla="*/ 464 w 464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4" h="91">
                  <a:moveTo>
                    <a:pt x="464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2" y="0"/>
                    <a:pt x="21" y="6"/>
                    <a:pt x="16" y="1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0" y="40"/>
                    <a:pt x="0" y="52"/>
                    <a:pt x="5" y="60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21" y="85"/>
                    <a:pt x="32" y="91"/>
                    <a:pt x="41" y="91"/>
                  </a:cubicBezTo>
                  <a:cubicBezTo>
                    <a:pt x="464" y="91"/>
                    <a:pt x="464" y="91"/>
                    <a:pt x="464" y="91"/>
                  </a:cubicBezTo>
                  <a:lnTo>
                    <a:pt x="46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 dirty="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5" name="Freeform 24"/>
            <p:cNvSpPr/>
            <p:nvPr/>
          </p:nvSpPr>
          <p:spPr bwMode="auto">
            <a:xfrm>
              <a:off x="1608138" y="3538359"/>
              <a:ext cx="428625" cy="333375"/>
            </a:xfrm>
            <a:custGeom>
              <a:avLst/>
              <a:gdLst>
                <a:gd name="T0" fmla="*/ 114 w 114"/>
                <a:gd name="T1" fmla="*/ 49 h 88"/>
                <a:gd name="T2" fmla="*/ 107 w 114"/>
                <a:gd name="T3" fmla="*/ 0 h 88"/>
                <a:gd name="T4" fmla="*/ 0 w 114"/>
                <a:gd name="T5" fmla="*/ 44 h 88"/>
                <a:gd name="T6" fmla="*/ 109 w 114"/>
                <a:gd name="T7" fmla="*/ 88 h 88"/>
                <a:gd name="T8" fmla="*/ 114 w 114"/>
                <a:gd name="T9" fmla="*/ 4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88">
                  <a:moveTo>
                    <a:pt x="114" y="49"/>
                  </a:moveTo>
                  <a:cubicBezTo>
                    <a:pt x="114" y="32"/>
                    <a:pt x="111" y="15"/>
                    <a:pt x="107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9" y="88"/>
                    <a:pt x="109" y="88"/>
                    <a:pt x="109" y="88"/>
                  </a:cubicBezTo>
                  <a:cubicBezTo>
                    <a:pt x="112" y="76"/>
                    <a:pt x="114" y="63"/>
                    <a:pt x="114" y="4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 dirty="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cxnSp>
        <p:nvCxnSpPr>
          <p:cNvPr id="26" name="Straight Connector 25"/>
          <p:cNvCxnSpPr/>
          <p:nvPr/>
        </p:nvCxnSpPr>
        <p:spPr>
          <a:xfrm>
            <a:off x="5800813" y="2118077"/>
            <a:ext cx="493295" cy="0"/>
          </a:xfrm>
          <a:prstGeom prst="line">
            <a:avLst/>
          </a:prstGeom>
          <a:ln w="12700" cmpd="sng">
            <a:solidFill>
              <a:schemeClr val="accent4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4659836" y="3334236"/>
            <a:ext cx="493295" cy="0"/>
          </a:xfrm>
          <a:prstGeom prst="line">
            <a:avLst/>
          </a:prstGeom>
          <a:ln w="12700" cmpd="sng">
            <a:solidFill>
              <a:schemeClr val="accent1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>
            <a:off x="4314913" y="2374301"/>
            <a:ext cx="493295" cy="0"/>
          </a:xfrm>
          <a:prstGeom prst="line">
            <a:avLst/>
          </a:prstGeom>
          <a:ln w="12700" cmpd="sng">
            <a:solidFill>
              <a:schemeClr val="accent3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 flipH="1">
            <a:off x="3207229" y="3548135"/>
            <a:ext cx="493295" cy="0"/>
          </a:xfrm>
          <a:prstGeom prst="line">
            <a:avLst/>
          </a:prstGeom>
          <a:ln w="12700" cmpd="sng">
            <a:solidFill>
              <a:schemeClr val="accent5"/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ardrop 29"/>
          <p:cNvSpPr/>
          <p:nvPr/>
        </p:nvSpPr>
        <p:spPr>
          <a:xfrm>
            <a:off x="5419090" y="3183818"/>
            <a:ext cx="432000" cy="432000"/>
          </a:xfrm>
          <a:prstGeom prst="teardrop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id-ID">
              <a:solidFill>
                <a:srgbClr val="000000">
                  <a:lumMod val="50000"/>
                  <a:lumOff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31" name="Teardrop 30"/>
          <p:cNvSpPr/>
          <p:nvPr/>
        </p:nvSpPr>
        <p:spPr>
          <a:xfrm>
            <a:off x="6446821" y="1875322"/>
            <a:ext cx="432000" cy="442609"/>
          </a:xfrm>
          <a:prstGeom prst="teardrop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id-ID">
              <a:solidFill>
                <a:srgbClr val="000000">
                  <a:lumMod val="50000"/>
                  <a:lumOff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5473154" y="3286149"/>
            <a:ext cx="371250" cy="227813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61917" y="1993919"/>
            <a:ext cx="251522" cy="237544"/>
          </a:xfrm>
          <a:prstGeom prst="rect">
            <a:avLst/>
          </a:prstGeom>
        </p:spPr>
      </p:pic>
      <p:sp>
        <p:nvSpPr>
          <p:cNvPr id="34" name="Content Placeholder 2"/>
          <p:cNvSpPr txBox="1"/>
          <p:nvPr/>
        </p:nvSpPr>
        <p:spPr>
          <a:xfrm>
            <a:off x="5941255" y="3127682"/>
            <a:ext cx="1261346" cy="568686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685800">
              <a:buNone/>
              <a:defRPr/>
            </a:pPr>
            <a:r>
              <a:rPr lang="en-US" sz="900" dirty="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amet, consectetur adipiscing elit</a:t>
            </a:r>
            <a:r>
              <a:rPr lang="en-US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en-US" sz="900" dirty="0">
              <a:solidFill>
                <a:srgbClr val="000000">
                  <a:lumMod val="50000"/>
                  <a:lumOff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35" name="Content Placeholder 2"/>
          <p:cNvSpPr txBox="1"/>
          <p:nvPr/>
        </p:nvSpPr>
        <p:spPr>
          <a:xfrm>
            <a:off x="6965176" y="1856287"/>
            <a:ext cx="1410677" cy="582652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685800">
              <a:buNone/>
              <a:defRPr/>
            </a:pPr>
            <a:r>
              <a:rPr lang="en-US" sz="900" dirty="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amet, consectetur adipiscing elit</a:t>
            </a:r>
            <a:r>
              <a:rPr lang="en-US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en-US" sz="900" dirty="0">
              <a:solidFill>
                <a:srgbClr val="000000">
                  <a:lumMod val="50000"/>
                  <a:lumOff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36" name="Teardrop 35"/>
          <p:cNvSpPr/>
          <p:nvPr/>
        </p:nvSpPr>
        <p:spPr>
          <a:xfrm>
            <a:off x="3705035" y="2133208"/>
            <a:ext cx="432000" cy="432000"/>
          </a:xfrm>
          <a:prstGeom prst="teardrop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>
              <a:defRPr/>
            </a:pPr>
            <a:endParaRPr lang="id-ID">
              <a:solidFill>
                <a:srgbClr val="000000">
                  <a:lumMod val="50000"/>
                  <a:lumOff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37" name="Teardrop 36"/>
          <p:cNvSpPr/>
          <p:nvPr/>
        </p:nvSpPr>
        <p:spPr>
          <a:xfrm>
            <a:off x="2611338" y="3312812"/>
            <a:ext cx="432000" cy="432000"/>
          </a:xfrm>
          <a:prstGeom prst="teardrop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>
              <a:defRPr/>
            </a:pPr>
            <a:endParaRPr lang="id-ID">
              <a:solidFill>
                <a:srgbClr val="000000">
                  <a:lumMod val="50000"/>
                  <a:lumOff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pic>
        <p:nvPicPr>
          <p:cNvPr id="38" name="Picture 3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41140" y="3412044"/>
            <a:ext cx="172396" cy="273455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759099" y="2235539"/>
            <a:ext cx="371250" cy="227813"/>
          </a:xfrm>
          <a:prstGeom prst="rect">
            <a:avLst/>
          </a:prstGeom>
        </p:spPr>
      </p:pic>
      <p:sp>
        <p:nvSpPr>
          <p:cNvPr id="40" name="Content Placeholder 2"/>
          <p:cNvSpPr txBox="1"/>
          <p:nvPr/>
        </p:nvSpPr>
        <p:spPr>
          <a:xfrm>
            <a:off x="2269025" y="2112198"/>
            <a:ext cx="1261346" cy="568686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defTabSz="685800">
              <a:buNone/>
              <a:defRPr/>
            </a:pPr>
            <a:r>
              <a:rPr lang="en-US" sz="900" dirty="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amet, consectetur adipiscing elit. </a:t>
            </a:r>
            <a:endParaRPr lang="en-US" sz="900" dirty="0">
              <a:solidFill>
                <a:srgbClr val="000000">
                  <a:lumMod val="50000"/>
                  <a:lumOff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41" name="Content Placeholder 2"/>
          <p:cNvSpPr txBox="1"/>
          <p:nvPr/>
        </p:nvSpPr>
        <p:spPr>
          <a:xfrm>
            <a:off x="1171775" y="3295835"/>
            <a:ext cx="1261346" cy="568686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defTabSz="685800">
              <a:buNone/>
              <a:defRPr/>
            </a:pPr>
            <a:r>
              <a:rPr lang="en-US" sz="900" dirty="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amet, consectetur adipiscing elit</a:t>
            </a:r>
            <a:r>
              <a:rPr lang="en-US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en-US" sz="900" dirty="0">
              <a:solidFill>
                <a:srgbClr val="000000">
                  <a:lumMod val="50000"/>
                  <a:lumOff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cxnSp>
        <p:nvCxnSpPr>
          <p:cNvPr id="45" name="直接连接符 44"/>
          <p:cNvCxnSpPr/>
          <p:nvPr/>
        </p:nvCxnSpPr>
        <p:spPr>
          <a:xfrm>
            <a:off x="4366703" y="1164719"/>
            <a:ext cx="410595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12"/>
          <p:cNvSpPr txBox="1"/>
          <p:nvPr/>
        </p:nvSpPr>
        <p:spPr>
          <a:xfrm>
            <a:off x="3447334" y="368777"/>
            <a:ext cx="2249334" cy="3432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zh-CN" altLang="en-US" sz="2000" spc="30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Arvo"/>
                <a:sym typeface="Calibri" panose="020F0502020204030204" pitchFamily="34" charset="0"/>
              </a:rPr>
              <a:t>请输入你的标题</a:t>
            </a:r>
            <a:endParaRPr lang="en-US" sz="2000" spc="30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Arvo"/>
              <a:sym typeface="Calibri" panose="020F0502020204030204" pitchFamily="34" charset="0"/>
            </a:endParaRPr>
          </a:p>
        </p:txBody>
      </p:sp>
      <p:sp>
        <p:nvSpPr>
          <p:cNvPr id="47" name="矩形 1"/>
          <p:cNvSpPr>
            <a:spLocks noChangeArrowheads="1"/>
          </p:cNvSpPr>
          <p:nvPr/>
        </p:nvSpPr>
        <p:spPr bwMode="auto">
          <a:xfrm>
            <a:off x="2771776" y="625559"/>
            <a:ext cx="360045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amet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consectetuer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adipiscing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elit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commodo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ligula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eget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dolor.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massa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zh-CN" altLang="en-US" sz="1200" dirty="0">
              <a:solidFill>
                <a:srgbClr val="7F7F7F">
                  <a:lumMod val="60000"/>
                  <a:lumOff val="4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3376677" y="2554988"/>
            <a:ext cx="3758394" cy="5124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Lorem ipsum dolor sit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amet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,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consectetuer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adipiscing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elit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.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Aenean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commodo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ligula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eget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dolor. Lorem ipsum dolor sit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amet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,</a:t>
            </a: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65000"/>
                </a:schemeClr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7" name="文本框 7"/>
          <p:cNvSpPr txBox="1">
            <a:spLocks noChangeArrowheads="1"/>
          </p:cNvSpPr>
          <p:nvPr/>
        </p:nvSpPr>
        <p:spPr bwMode="auto">
          <a:xfrm>
            <a:off x="3384068" y="1930220"/>
            <a:ext cx="2031325" cy="5319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514350"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514350"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514350"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514350"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514350"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51435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51435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51435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51435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51435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输入章节标题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cxnSp>
        <p:nvCxnSpPr>
          <p:cNvPr id="11" name="直接连接符 10"/>
          <p:cNvCxnSpPr/>
          <p:nvPr/>
        </p:nvCxnSpPr>
        <p:spPr>
          <a:xfrm>
            <a:off x="3492991" y="2554988"/>
            <a:ext cx="264210" cy="0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椭圆 1"/>
          <p:cNvSpPr/>
          <p:nvPr/>
        </p:nvSpPr>
        <p:spPr>
          <a:xfrm>
            <a:off x="1506782" y="1995975"/>
            <a:ext cx="1151549" cy="1151549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cs"/>
              </a:rPr>
              <a:t>04</a:t>
            </a:r>
            <a:endParaRPr kumimoji="0" lang="zh-CN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cs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 rot="19847212">
            <a:off x="3074000" y="1476655"/>
            <a:ext cx="2552249" cy="2681927"/>
            <a:chOff x="2831954" y="2331625"/>
            <a:chExt cx="2615785" cy="2790688"/>
          </a:xfrm>
        </p:grpSpPr>
        <p:sp>
          <p:nvSpPr>
            <p:cNvPr id="5" name="Freeform 81"/>
            <p:cNvSpPr/>
            <p:nvPr/>
          </p:nvSpPr>
          <p:spPr bwMode="auto">
            <a:xfrm>
              <a:off x="2836551" y="3337094"/>
              <a:ext cx="1418224" cy="1569762"/>
            </a:xfrm>
            <a:custGeom>
              <a:avLst/>
              <a:gdLst>
                <a:gd name="T0" fmla="*/ 240 w 260"/>
                <a:gd name="T1" fmla="*/ 258 h 258"/>
                <a:gd name="T2" fmla="*/ 153 w 260"/>
                <a:gd name="T3" fmla="*/ 215 h 258"/>
                <a:gd name="T4" fmla="*/ 3 w 260"/>
                <a:gd name="T5" fmla="*/ 33 h 258"/>
                <a:gd name="T6" fmla="*/ 5 w 260"/>
                <a:gd name="T7" fmla="*/ 6 h 258"/>
                <a:gd name="T8" fmla="*/ 20 w 260"/>
                <a:gd name="T9" fmla="*/ 0 h 258"/>
                <a:gd name="T10" fmla="*/ 107 w 260"/>
                <a:gd name="T11" fmla="*/ 43 h 258"/>
                <a:gd name="T12" fmla="*/ 256 w 260"/>
                <a:gd name="T13" fmla="*/ 225 h 258"/>
                <a:gd name="T14" fmla="*/ 255 w 260"/>
                <a:gd name="T15" fmla="*/ 252 h 258"/>
                <a:gd name="T16" fmla="*/ 240 w 260"/>
                <a:gd name="T1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58">
                  <a:moveTo>
                    <a:pt x="240" y="258"/>
                  </a:moveTo>
                  <a:cubicBezTo>
                    <a:pt x="221" y="258"/>
                    <a:pt x="189" y="242"/>
                    <a:pt x="153" y="215"/>
                  </a:cubicBezTo>
                  <a:cubicBezTo>
                    <a:pt x="84" y="161"/>
                    <a:pt x="16" y="80"/>
                    <a:pt x="3" y="33"/>
                  </a:cubicBezTo>
                  <a:cubicBezTo>
                    <a:pt x="0" y="20"/>
                    <a:pt x="0" y="11"/>
                    <a:pt x="5" y="6"/>
                  </a:cubicBezTo>
                  <a:cubicBezTo>
                    <a:pt x="8" y="2"/>
                    <a:pt x="13" y="0"/>
                    <a:pt x="20" y="0"/>
                  </a:cubicBezTo>
                  <a:cubicBezTo>
                    <a:pt x="39" y="0"/>
                    <a:pt x="70" y="15"/>
                    <a:pt x="107" y="43"/>
                  </a:cubicBezTo>
                  <a:cubicBezTo>
                    <a:pt x="176" y="96"/>
                    <a:pt x="243" y="178"/>
                    <a:pt x="256" y="225"/>
                  </a:cubicBezTo>
                  <a:cubicBezTo>
                    <a:pt x="260" y="237"/>
                    <a:pt x="259" y="246"/>
                    <a:pt x="255" y="252"/>
                  </a:cubicBezTo>
                  <a:cubicBezTo>
                    <a:pt x="252" y="256"/>
                    <a:pt x="247" y="258"/>
                    <a:pt x="240" y="2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6" name="Freeform 82"/>
            <p:cNvSpPr/>
            <p:nvPr/>
          </p:nvSpPr>
          <p:spPr bwMode="auto">
            <a:xfrm>
              <a:off x="3328447" y="2960042"/>
              <a:ext cx="1721637" cy="1910904"/>
            </a:xfrm>
            <a:custGeom>
              <a:avLst/>
              <a:gdLst>
                <a:gd name="T0" fmla="*/ 292 w 316"/>
                <a:gd name="T1" fmla="*/ 314 h 314"/>
                <a:gd name="T2" fmla="*/ 186 w 316"/>
                <a:gd name="T3" fmla="*/ 262 h 314"/>
                <a:gd name="T4" fmla="*/ 4 w 316"/>
                <a:gd name="T5" fmla="*/ 40 h 314"/>
                <a:gd name="T6" fmla="*/ 6 w 316"/>
                <a:gd name="T7" fmla="*/ 7 h 314"/>
                <a:gd name="T8" fmla="*/ 24 w 316"/>
                <a:gd name="T9" fmla="*/ 0 h 314"/>
                <a:gd name="T10" fmla="*/ 130 w 316"/>
                <a:gd name="T11" fmla="*/ 53 h 314"/>
                <a:gd name="T12" fmla="*/ 312 w 316"/>
                <a:gd name="T13" fmla="*/ 274 h 314"/>
                <a:gd name="T14" fmla="*/ 311 w 316"/>
                <a:gd name="T15" fmla="*/ 307 h 314"/>
                <a:gd name="T16" fmla="*/ 292 w 316"/>
                <a:gd name="T17" fmla="*/ 31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6" h="314">
                  <a:moveTo>
                    <a:pt x="292" y="314"/>
                  </a:moveTo>
                  <a:cubicBezTo>
                    <a:pt x="269" y="314"/>
                    <a:pt x="230" y="295"/>
                    <a:pt x="186" y="262"/>
                  </a:cubicBezTo>
                  <a:cubicBezTo>
                    <a:pt x="102" y="197"/>
                    <a:pt x="20" y="98"/>
                    <a:pt x="4" y="40"/>
                  </a:cubicBezTo>
                  <a:cubicBezTo>
                    <a:pt x="0" y="25"/>
                    <a:pt x="0" y="14"/>
                    <a:pt x="6" y="7"/>
                  </a:cubicBezTo>
                  <a:cubicBezTo>
                    <a:pt x="9" y="2"/>
                    <a:pt x="16" y="0"/>
                    <a:pt x="24" y="0"/>
                  </a:cubicBezTo>
                  <a:cubicBezTo>
                    <a:pt x="47" y="0"/>
                    <a:pt x="86" y="19"/>
                    <a:pt x="130" y="53"/>
                  </a:cubicBezTo>
                  <a:cubicBezTo>
                    <a:pt x="214" y="117"/>
                    <a:pt x="296" y="217"/>
                    <a:pt x="312" y="274"/>
                  </a:cubicBezTo>
                  <a:cubicBezTo>
                    <a:pt x="316" y="289"/>
                    <a:pt x="316" y="300"/>
                    <a:pt x="311" y="307"/>
                  </a:cubicBezTo>
                  <a:cubicBezTo>
                    <a:pt x="307" y="312"/>
                    <a:pt x="300" y="314"/>
                    <a:pt x="292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7" name="Freeform 83"/>
            <p:cNvSpPr/>
            <p:nvPr/>
          </p:nvSpPr>
          <p:spPr bwMode="auto">
            <a:xfrm>
              <a:off x="3590485" y="2331625"/>
              <a:ext cx="1563034" cy="1736486"/>
            </a:xfrm>
            <a:custGeom>
              <a:avLst/>
              <a:gdLst>
                <a:gd name="T0" fmla="*/ 265 w 287"/>
                <a:gd name="T1" fmla="*/ 285 h 285"/>
                <a:gd name="T2" fmla="*/ 169 w 287"/>
                <a:gd name="T3" fmla="*/ 237 h 285"/>
                <a:gd name="T4" fmla="*/ 4 w 287"/>
                <a:gd name="T5" fmla="*/ 36 h 285"/>
                <a:gd name="T6" fmla="*/ 5 w 287"/>
                <a:gd name="T7" fmla="*/ 6 h 285"/>
                <a:gd name="T8" fmla="*/ 22 w 287"/>
                <a:gd name="T9" fmla="*/ 0 h 285"/>
                <a:gd name="T10" fmla="*/ 118 w 287"/>
                <a:gd name="T11" fmla="*/ 47 h 285"/>
                <a:gd name="T12" fmla="*/ 283 w 287"/>
                <a:gd name="T13" fmla="*/ 248 h 285"/>
                <a:gd name="T14" fmla="*/ 282 w 287"/>
                <a:gd name="T15" fmla="*/ 278 h 285"/>
                <a:gd name="T16" fmla="*/ 265 w 287"/>
                <a:gd name="T17" fmla="*/ 28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7" h="285">
                  <a:moveTo>
                    <a:pt x="265" y="285"/>
                  </a:moveTo>
                  <a:cubicBezTo>
                    <a:pt x="244" y="285"/>
                    <a:pt x="209" y="267"/>
                    <a:pt x="169" y="237"/>
                  </a:cubicBezTo>
                  <a:cubicBezTo>
                    <a:pt x="92" y="178"/>
                    <a:pt x="18" y="88"/>
                    <a:pt x="4" y="36"/>
                  </a:cubicBezTo>
                  <a:cubicBezTo>
                    <a:pt x="0" y="22"/>
                    <a:pt x="0" y="13"/>
                    <a:pt x="5" y="6"/>
                  </a:cubicBezTo>
                  <a:cubicBezTo>
                    <a:pt x="8" y="2"/>
                    <a:pt x="14" y="0"/>
                    <a:pt x="22" y="0"/>
                  </a:cubicBezTo>
                  <a:cubicBezTo>
                    <a:pt x="43" y="0"/>
                    <a:pt x="78" y="17"/>
                    <a:pt x="118" y="47"/>
                  </a:cubicBezTo>
                  <a:cubicBezTo>
                    <a:pt x="194" y="106"/>
                    <a:pt x="269" y="196"/>
                    <a:pt x="283" y="248"/>
                  </a:cubicBezTo>
                  <a:cubicBezTo>
                    <a:pt x="287" y="262"/>
                    <a:pt x="286" y="272"/>
                    <a:pt x="282" y="278"/>
                  </a:cubicBezTo>
                  <a:cubicBezTo>
                    <a:pt x="278" y="283"/>
                    <a:pt x="273" y="285"/>
                    <a:pt x="265" y="2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8" name="Freeform 84"/>
            <p:cNvSpPr/>
            <p:nvPr/>
          </p:nvSpPr>
          <p:spPr bwMode="auto">
            <a:xfrm>
              <a:off x="2831954" y="3421737"/>
              <a:ext cx="1335475" cy="1497943"/>
            </a:xfrm>
            <a:custGeom>
              <a:avLst/>
              <a:gdLst>
                <a:gd name="T0" fmla="*/ 245 w 245"/>
                <a:gd name="T1" fmla="*/ 243 h 246"/>
                <a:gd name="T2" fmla="*/ 154 w 245"/>
                <a:gd name="T3" fmla="*/ 200 h 246"/>
                <a:gd name="T4" fmla="*/ 3 w 245"/>
                <a:gd name="T5" fmla="*/ 0 h 246"/>
                <a:gd name="T6" fmla="*/ 3 w 245"/>
                <a:gd name="T7" fmla="*/ 0 h 246"/>
                <a:gd name="T8" fmla="*/ 1 w 245"/>
                <a:gd name="T9" fmla="*/ 21 h 246"/>
                <a:gd name="T10" fmla="*/ 1 w 245"/>
                <a:gd name="T11" fmla="*/ 23 h 246"/>
                <a:gd name="T12" fmla="*/ 1 w 245"/>
                <a:gd name="T13" fmla="*/ 31 h 246"/>
                <a:gd name="T14" fmla="*/ 1 w 245"/>
                <a:gd name="T15" fmla="*/ 43 h 246"/>
                <a:gd name="T16" fmla="*/ 2 w 245"/>
                <a:gd name="T17" fmla="*/ 53 h 246"/>
                <a:gd name="T18" fmla="*/ 6 w 245"/>
                <a:gd name="T19" fmla="*/ 79 h 246"/>
                <a:gd name="T20" fmla="*/ 7 w 245"/>
                <a:gd name="T21" fmla="*/ 84 h 246"/>
                <a:gd name="T22" fmla="*/ 8 w 245"/>
                <a:gd name="T23" fmla="*/ 86 h 246"/>
                <a:gd name="T24" fmla="*/ 10 w 245"/>
                <a:gd name="T25" fmla="*/ 93 h 246"/>
                <a:gd name="T26" fmla="*/ 11 w 245"/>
                <a:gd name="T27" fmla="*/ 97 h 246"/>
                <a:gd name="T28" fmla="*/ 12 w 245"/>
                <a:gd name="T29" fmla="*/ 101 h 246"/>
                <a:gd name="T30" fmla="*/ 12 w 245"/>
                <a:gd name="T31" fmla="*/ 102 h 246"/>
                <a:gd name="T32" fmla="*/ 15 w 245"/>
                <a:gd name="T33" fmla="*/ 110 h 246"/>
                <a:gd name="T34" fmla="*/ 24 w 245"/>
                <a:gd name="T35" fmla="*/ 129 h 246"/>
                <a:gd name="T36" fmla="*/ 26 w 245"/>
                <a:gd name="T37" fmla="*/ 132 h 246"/>
                <a:gd name="T38" fmla="*/ 30 w 245"/>
                <a:gd name="T39" fmla="*/ 139 h 246"/>
                <a:gd name="T40" fmla="*/ 32 w 245"/>
                <a:gd name="T41" fmla="*/ 143 h 246"/>
                <a:gd name="T42" fmla="*/ 34 w 245"/>
                <a:gd name="T43" fmla="*/ 147 h 246"/>
                <a:gd name="T44" fmla="*/ 36 w 245"/>
                <a:gd name="T45" fmla="*/ 150 h 246"/>
                <a:gd name="T46" fmla="*/ 42 w 245"/>
                <a:gd name="T47" fmla="*/ 158 h 246"/>
                <a:gd name="T48" fmla="*/ 54 w 245"/>
                <a:gd name="T49" fmla="*/ 173 h 246"/>
                <a:gd name="T50" fmla="*/ 56 w 245"/>
                <a:gd name="T51" fmla="*/ 176 h 246"/>
                <a:gd name="T52" fmla="*/ 63 w 245"/>
                <a:gd name="T53" fmla="*/ 183 h 246"/>
                <a:gd name="T54" fmla="*/ 67 w 245"/>
                <a:gd name="T55" fmla="*/ 186 h 246"/>
                <a:gd name="T56" fmla="*/ 80 w 245"/>
                <a:gd name="T57" fmla="*/ 198 h 246"/>
                <a:gd name="T58" fmla="*/ 85 w 245"/>
                <a:gd name="T59" fmla="*/ 202 h 246"/>
                <a:gd name="T60" fmla="*/ 90 w 245"/>
                <a:gd name="T61" fmla="*/ 206 h 246"/>
                <a:gd name="T62" fmla="*/ 98 w 245"/>
                <a:gd name="T63" fmla="*/ 211 h 246"/>
                <a:gd name="T64" fmla="*/ 109 w 245"/>
                <a:gd name="T65" fmla="*/ 218 h 246"/>
                <a:gd name="T66" fmla="*/ 112 w 245"/>
                <a:gd name="T67" fmla="*/ 219 h 246"/>
                <a:gd name="T68" fmla="*/ 116 w 245"/>
                <a:gd name="T69" fmla="*/ 221 h 246"/>
                <a:gd name="T70" fmla="*/ 120 w 245"/>
                <a:gd name="T71" fmla="*/ 223 h 246"/>
                <a:gd name="T72" fmla="*/ 123 w 245"/>
                <a:gd name="T73" fmla="*/ 225 h 246"/>
                <a:gd name="T74" fmla="*/ 137 w 245"/>
                <a:gd name="T75" fmla="*/ 231 h 246"/>
                <a:gd name="T76" fmla="*/ 149 w 245"/>
                <a:gd name="T77" fmla="*/ 235 h 246"/>
                <a:gd name="T78" fmla="*/ 163 w 245"/>
                <a:gd name="T79" fmla="*/ 239 h 246"/>
                <a:gd name="T80" fmla="*/ 166 w 245"/>
                <a:gd name="T81" fmla="*/ 240 h 246"/>
                <a:gd name="T82" fmla="*/ 172 w 245"/>
                <a:gd name="T83" fmla="*/ 241 h 246"/>
                <a:gd name="T84" fmla="*/ 182 w 245"/>
                <a:gd name="T85" fmla="*/ 243 h 246"/>
                <a:gd name="T86" fmla="*/ 190 w 245"/>
                <a:gd name="T87" fmla="*/ 244 h 246"/>
                <a:gd name="T88" fmla="*/ 197 w 245"/>
                <a:gd name="T89" fmla="*/ 245 h 246"/>
                <a:gd name="T90" fmla="*/ 203 w 245"/>
                <a:gd name="T91" fmla="*/ 245 h 246"/>
                <a:gd name="T92" fmla="*/ 222 w 245"/>
                <a:gd name="T93" fmla="*/ 245 h 246"/>
                <a:gd name="T94" fmla="*/ 239 w 245"/>
                <a:gd name="T95" fmla="*/ 244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5" h="246">
                  <a:moveTo>
                    <a:pt x="245" y="243"/>
                  </a:moveTo>
                  <a:cubicBezTo>
                    <a:pt x="245" y="243"/>
                    <a:pt x="245" y="243"/>
                    <a:pt x="245" y="243"/>
                  </a:cubicBezTo>
                  <a:cubicBezTo>
                    <a:pt x="245" y="243"/>
                    <a:pt x="245" y="243"/>
                    <a:pt x="245" y="243"/>
                  </a:cubicBezTo>
                  <a:cubicBezTo>
                    <a:pt x="227" y="246"/>
                    <a:pt x="195" y="231"/>
                    <a:pt x="154" y="200"/>
                  </a:cubicBezTo>
                  <a:cubicBezTo>
                    <a:pt x="85" y="147"/>
                    <a:pt x="18" y="66"/>
                    <a:pt x="5" y="18"/>
                  </a:cubicBezTo>
                  <a:cubicBezTo>
                    <a:pt x="3" y="11"/>
                    <a:pt x="2" y="5"/>
                    <a:pt x="3" y="0"/>
                  </a:cubicBezTo>
                  <a:cubicBezTo>
                    <a:pt x="2" y="5"/>
                    <a:pt x="2" y="11"/>
                    <a:pt x="1" y="16"/>
                  </a:cubicBezTo>
                  <a:cubicBezTo>
                    <a:pt x="2" y="11"/>
                    <a:pt x="2" y="5"/>
                    <a:pt x="3" y="0"/>
                  </a:cubicBezTo>
                  <a:cubicBezTo>
                    <a:pt x="2" y="7"/>
                    <a:pt x="1" y="14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1" y="22"/>
                    <a:pt x="1" y="22"/>
                    <a:pt x="1" y="23"/>
                  </a:cubicBezTo>
                  <a:cubicBezTo>
                    <a:pt x="1" y="24"/>
                    <a:pt x="1" y="25"/>
                    <a:pt x="1" y="26"/>
                  </a:cubicBezTo>
                  <a:cubicBezTo>
                    <a:pt x="1" y="28"/>
                    <a:pt x="1" y="29"/>
                    <a:pt x="1" y="31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0" y="36"/>
                    <a:pt x="1" y="39"/>
                    <a:pt x="1" y="43"/>
                  </a:cubicBezTo>
                  <a:cubicBezTo>
                    <a:pt x="1" y="44"/>
                    <a:pt x="1" y="44"/>
                    <a:pt x="1" y="45"/>
                  </a:cubicBezTo>
                  <a:cubicBezTo>
                    <a:pt x="1" y="47"/>
                    <a:pt x="1" y="50"/>
                    <a:pt x="2" y="53"/>
                  </a:cubicBezTo>
                  <a:cubicBezTo>
                    <a:pt x="2" y="53"/>
                    <a:pt x="2" y="53"/>
                    <a:pt x="2" y="54"/>
                  </a:cubicBezTo>
                  <a:cubicBezTo>
                    <a:pt x="2" y="55"/>
                    <a:pt x="3" y="65"/>
                    <a:pt x="6" y="79"/>
                  </a:cubicBezTo>
                  <a:cubicBezTo>
                    <a:pt x="6" y="79"/>
                    <a:pt x="6" y="80"/>
                    <a:pt x="6" y="80"/>
                  </a:cubicBezTo>
                  <a:cubicBezTo>
                    <a:pt x="6" y="81"/>
                    <a:pt x="7" y="82"/>
                    <a:pt x="7" y="84"/>
                  </a:cubicBezTo>
                  <a:cubicBezTo>
                    <a:pt x="7" y="84"/>
                    <a:pt x="7" y="84"/>
                    <a:pt x="7" y="84"/>
                  </a:cubicBezTo>
                  <a:cubicBezTo>
                    <a:pt x="7" y="85"/>
                    <a:pt x="8" y="86"/>
                    <a:pt x="8" y="86"/>
                  </a:cubicBezTo>
                  <a:cubicBezTo>
                    <a:pt x="8" y="87"/>
                    <a:pt x="8" y="88"/>
                    <a:pt x="8" y="88"/>
                  </a:cubicBezTo>
                  <a:cubicBezTo>
                    <a:pt x="8" y="89"/>
                    <a:pt x="9" y="90"/>
                    <a:pt x="10" y="93"/>
                  </a:cubicBezTo>
                  <a:cubicBezTo>
                    <a:pt x="10" y="94"/>
                    <a:pt x="10" y="94"/>
                    <a:pt x="10" y="95"/>
                  </a:cubicBezTo>
                  <a:cubicBezTo>
                    <a:pt x="10" y="95"/>
                    <a:pt x="10" y="96"/>
                    <a:pt x="11" y="97"/>
                  </a:cubicBezTo>
                  <a:cubicBezTo>
                    <a:pt x="11" y="97"/>
                    <a:pt x="11" y="97"/>
                    <a:pt x="11" y="98"/>
                  </a:cubicBezTo>
                  <a:cubicBezTo>
                    <a:pt x="11" y="99"/>
                    <a:pt x="12" y="100"/>
                    <a:pt x="12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3" y="104"/>
                    <a:pt x="14" y="106"/>
                    <a:pt x="15" y="109"/>
                  </a:cubicBezTo>
                  <a:cubicBezTo>
                    <a:pt x="15" y="109"/>
                    <a:pt x="15" y="110"/>
                    <a:pt x="15" y="110"/>
                  </a:cubicBezTo>
                  <a:cubicBezTo>
                    <a:pt x="15" y="110"/>
                    <a:pt x="16" y="110"/>
                    <a:pt x="16" y="110"/>
                  </a:cubicBezTo>
                  <a:cubicBezTo>
                    <a:pt x="18" y="117"/>
                    <a:pt x="20" y="120"/>
                    <a:pt x="24" y="129"/>
                  </a:cubicBezTo>
                  <a:cubicBezTo>
                    <a:pt x="24" y="129"/>
                    <a:pt x="24" y="130"/>
                    <a:pt x="26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7" y="134"/>
                    <a:pt x="28" y="137"/>
                    <a:pt x="30" y="139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30" y="139"/>
                    <a:pt x="30" y="140"/>
                    <a:pt x="30" y="140"/>
                  </a:cubicBezTo>
                  <a:cubicBezTo>
                    <a:pt x="31" y="141"/>
                    <a:pt x="31" y="142"/>
                    <a:pt x="32" y="143"/>
                  </a:cubicBezTo>
                  <a:cubicBezTo>
                    <a:pt x="33" y="144"/>
                    <a:pt x="33" y="145"/>
                    <a:pt x="34" y="147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5" y="148"/>
                    <a:pt x="35" y="148"/>
                    <a:pt x="36" y="149"/>
                  </a:cubicBezTo>
                  <a:cubicBezTo>
                    <a:pt x="36" y="149"/>
                    <a:pt x="36" y="149"/>
                    <a:pt x="36" y="150"/>
                  </a:cubicBezTo>
                  <a:cubicBezTo>
                    <a:pt x="36" y="150"/>
                    <a:pt x="36" y="150"/>
                    <a:pt x="37" y="150"/>
                  </a:cubicBezTo>
                  <a:cubicBezTo>
                    <a:pt x="38" y="153"/>
                    <a:pt x="40" y="155"/>
                    <a:pt x="42" y="158"/>
                  </a:cubicBezTo>
                  <a:cubicBezTo>
                    <a:pt x="42" y="158"/>
                    <a:pt x="42" y="159"/>
                    <a:pt x="43" y="159"/>
                  </a:cubicBezTo>
                  <a:cubicBezTo>
                    <a:pt x="45" y="163"/>
                    <a:pt x="49" y="168"/>
                    <a:pt x="54" y="173"/>
                  </a:cubicBezTo>
                  <a:cubicBezTo>
                    <a:pt x="55" y="174"/>
                    <a:pt x="55" y="175"/>
                    <a:pt x="56" y="176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58" y="178"/>
                    <a:pt x="60" y="180"/>
                    <a:pt x="62" y="182"/>
                  </a:cubicBezTo>
                  <a:cubicBezTo>
                    <a:pt x="62" y="182"/>
                    <a:pt x="63" y="182"/>
                    <a:pt x="63" y="183"/>
                  </a:cubicBezTo>
                  <a:cubicBezTo>
                    <a:pt x="64" y="184"/>
                    <a:pt x="65" y="185"/>
                    <a:pt x="66" y="185"/>
                  </a:cubicBezTo>
                  <a:cubicBezTo>
                    <a:pt x="66" y="186"/>
                    <a:pt x="67" y="186"/>
                    <a:pt x="67" y="186"/>
                  </a:cubicBezTo>
                  <a:cubicBezTo>
                    <a:pt x="67" y="187"/>
                    <a:pt x="68" y="188"/>
                    <a:pt x="69" y="188"/>
                  </a:cubicBezTo>
                  <a:cubicBezTo>
                    <a:pt x="73" y="192"/>
                    <a:pt x="76" y="195"/>
                    <a:pt x="80" y="198"/>
                  </a:cubicBezTo>
                  <a:cubicBezTo>
                    <a:pt x="80" y="198"/>
                    <a:pt x="80" y="198"/>
                    <a:pt x="81" y="199"/>
                  </a:cubicBezTo>
                  <a:cubicBezTo>
                    <a:pt x="82" y="200"/>
                    <a:pt x="83" y="201"/>
                    <a:pt x="85" y="202"/>
                  </a:cubicBezTo>
                  <a:cubicBezTo>
                    <a:pt x="85" y="202"/>
                    <a:pt x="85" y="202"/>
                    <a:pt x="86" y="202"/>
                  </a:cubicBezTo>
                  <a:cubicBezTo>
                    <a:pt x="87" y="204"/>
                    <a:pt x="89" y="205"/>
                    <a:pt x="90" y="206"/>
                  </a:cubicBezTo>
                  <a:cubicBezTo>
                    <a:pt x="90" y="206"/>
                    <a:pt x="90" y="206"/>
                    <a:pt x="90" y="206"/>
                  </a:cubicBezTo>
                  <a:cubicBezTo>
                    <a:pt x="94" y="208"/>
                    <a:pt x="97" y="210"/>
                    <a:pt x="98" y="211"/>
                  </a:cubicBezTo>
                  <a:cubicBezTo>
                    <a:pt x="102" y="213"/>
                    <a:pt x="105" y="215"/>
                    <a:pt x="108" y="217"/>
                  </a:cubicBezTo>
                  <a:cubicBezTo>
                    <a:pt x="108" y="217"/>
                    <a:pt x="108" y="217"/>
                    <a:pt x="109" y="218"/>
                  </a:cubicBezTo>
                  <a:cubicBezTo>
                    <a:pt x="110" y="218"/>
                    <a:pt x="110" y="218"/>
                    <a:pt x="111" y="219"/>
                  </a:cubicBezTo>
                  <a:cubicBezTo>
                    <a:pt x="112" y="219"/>
                    <a:pt x="112" y="219"/>
                    <a:pt x="112" y="219"/>
                  </a:cubicBezTo>
                  <a:cubicBezTo>
                    <a:pt x="113" y="220"/>
                    <a:pt x="114" y="221"/>
                    <a:pt x="115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7" y="222"/>
                    <a:pt x="118" y="222"/>
                    <a:pt x="119" y="223"/>
                  </a:cubicBezTo>
                  <a:cubicBezTo>
                    <a:pt x="119" y="223"/>
                    <a:pt x="119" y="223"/>
                    <a:pt x="120" y="223"/>
                  </a:cubicBezTo>
                  <a:cubicBezTo>
                    <a:pt x="120" y="224"/>
                    <a:pt x="121" y="224"/>
                    <a:pt x="122" y="224"/>
                  </a:cubicBezTo>
                  <a:cubicBezTo>
                    <a:pt x="122" y="225"/>
                    <a:pt x="123" y="225"/>
                    <a:pt x="123" y="225"/>
                  </a:cubicBezTo>
                  <a:cubicBezTo>
                    <a:pt x="124" y="225"/>
                    <a:pt x="124" y="226"/>
                    <a:pt x="125" y="226"/>
                  </a:cubicBezTo>
                  <a:cubicBezTo>
                    <a:pt x="129" y="228"/>
                    <a:pt x="134" y="230"/>
                    <a:pt x="137" y="231"/>
                  </a:cubicBezTo>
                  <a:cubicBezTo>
                    <a:pt x="140" y="232"/>
                    <a:pt x="145" y="234"/>
                    <a:pt x="148" y="235"/>
                  </a:cubicBezTo>
                  <a:cubicBezTo>
                    <a:pt x="148" y="235"/>
                    <a:pt x="149" y="235"/>
                    <a:pt x="149" y="235"/>
                  </a:cubicBezTo>
                  <a:cubicBezTo>
                    <a:pt x="153" y="236"/>
                    <a:pt x="156" y="237"/>
                    <a:pt x="161" y="239"/>
                  </a:cubicBezTo>
                  <a:cubicBezTo>
                    <a:pt x="162" y="239"/>
                    <a:pt x="162" y="239"/>
                    <a:pt x="163" y="239"/>
                  </a:cubicBezTo>
                  <a:cubicBezTo>
                    <a:pt x="163" y="239"/>
                    <a:pt x="163" y="239"/>
                    <a:pt x="164" y="239"/>
                  </a:cubicBezTo>
                  <a:cubicBezTo>
                    <a:pt x="164" y="239"/>
                    <a:pt x="165" y="240"/>
                    <a:pt x="166" y="240"/>
                  </a:cubicBezTo>
                  <a:cubicBezTo>
                    <a:pt x="166" y="240"/>
                    <a:pt x="166" y="240"/>
                    <a:pt x="167" y="240"/>
                  </a:cubicBezTo>
                  <a:cubicBezTo>
                    <a:pt x="169" y="240"/>
                    <a:pt x="170" y="241"/>
                    <a:pt x="172" y="241"/>
                  </a:cubicBezTo>
                  <a:cubicBezTo>
                    <a:pt x="175" y="242"/>
                    <a:pt x="177" y="242"/>
                    <a:pt x="180" y="243"/>
                  </a:cubicBezTo>
                  <a:cubicBezTo>
                    <a:pt x="180" y="243"/>
                    <a:pt x="181" y="243"/>
                    <a:pt x="182" y="243"/>
                  </a:cubicBezTo>
                  <a:cubicBezTo>
                    <a:pt x="182" y="243"/>
                    <a:pt x="182" y="243"/>
                    <a:pt x="182" y="243"/>
                  </a:cubicBezTo>
                  <a:cubicBezTo>
                    <a:pt x="186" y="244"/>
                    <a:pt x="190" y="244"/>
                    <a:pt x="190" y="244"/>
                  </a:cubicBezTo>
                  <a:cubicBezTo>
                    <a:pt x="190" y="244"/>
                    <a:pt x="190" y="244"/>
                    <a:pt x="191" y="244"/>
                  </a:cubicBezTo>
                  <a:cubicBezTo>
                    <a:pt x="193" y="244"/>
                    <a:pt x="196" y="245"/>
                    <a:pt x="197" y="245"/>
                  </a:cubicBezTo>
                  <a:cubicBezTo>
                    <a:pt x="198" y="245"/>
                    <a:pt x="199" y="245"/>
                    <a:pt x="200" y="245"/>
                  </a:cubicBezTo>
                  <a:cubicBezTo>
                    <a:pt x="201" y="245"/>
                    <a:pt x="203" y="245"/>
                    <a:pt x="203" y="245"/>
                  </a:cubicBezTo>
                  <a:cubicBezTo>
                    <a:pt x="213" y="245"/>
                    <a:pt x="216" y="245"/>
                    <a:pt x="222" y="245"/>
                  </a:cubicBezTo>
                  <a:cubicBezTo>
                    <a:pt x="222" y="245"/>
                    <a:pt x="222" y="245"/>
                    <a:pt x="222" y="245"/>
                  </a:cubicBezTo>
                  <a:cubicBezTo>
                    <a:pt x="222" y="245"/>
                    <a:pt x="229" y="245"/>
                    <a:pt x="239" y="244"/>
                  </a:cubicBezTo>
                  <a:cubicBezTo>
                    <a:pt x="239" y="244"/>
                    <a:pt x="239" y="244"/>
                    <a:pt x="239" y="244"/>
                  </a:cubicBezTo>
                  <a:cubicBezTo>
                    <a:pt x="241" y="244"/>
                    <a:pt x="243" y="243"/>
                    <a:pt x="245" y="24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9" name="Line 85"/>
            <p:cNvSpPr>
              <a:spLocks noChangeShapeType="1"/>
            </p:cNvSpPr>
            <p:nvPr/>
          </p:nvSpPr>
          <p:spPr bwMode="auto">
            <a:xfrm>
              <a:off x="4647832" y="464522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0" name="Line 86"/>
            <p:cNvSpPr>
              <a:spLocks noChangeShapeType="1"/>
            </p:cNvSpPr>
            <p:nvPr/>
          </p:nvSpPr>
          <p:spPr bwMode="auto">
            <a:xfrm>
              <a:off x="4647832" y="464522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1" name="Freeform 87"/>
            <p:cNvSpPr/>
            <p:nvPr/>
          </p:nvSpPr>
          <p:spPr bwMode="auto">
            <a:xfrm>
              <a:off x="3130769" y="3001082"/>
              <a:ext cx="1875641" cy="2121231"/>
            </a:xfrm>
            <a:custGeom>
              <a:avLst/>
              <a:gdLst>
                <a:gd name="T0" fmla="*/ 223 w 344"/>
                <a:gd name="T1" fmla="*/ 254 h 348"/>
                <a:gd name="T2" fmla="*/ 40 w 344"/>
                <a:gd name="T3" fmla="*/ 33 h 348"/>
                <a:gd name="T4" fmla="*/ 39 w 344"/>
                <a:gd name="T5" fmla="*/ 6 h 348"/>
                <a:gd name="T6" fmla="*/ 43 w 344"/>
                <a:gd name="T7" fmla="*/ 0 h 348"/>
                <a:gd name="T8" fmla="*/ 39 w 344"/>
                <a:gd name="T9" fmla="*/ 5 h 348"/>
                <a:gd name="T10" fmla="*/ 37 w 344"/>
                <a:gd name="T11" fmla="*/ 6 h 348"/>
                <a:gd name="T12" fmla="*/ 34 w 344"/>
                <a:gd name="T13" fmla="*/ 11 h 348"/>
                <a:gd name="T14" fmla="*/ 33 w 344"/>
                <a:gd name="T15" fmla="*/ 12 h 348"/>
                <a:gd name="T16" fmla="*/ 30 w 344"/>
                <a:gd name="T17" fmla="*/ 17 h 348"/>
                <a:gd name="T18" fmla="*/ 29 w 344"/>
                <a:gd name="T19" fmla="*/ 18 h 348"/>
                <a:gd name="T20" fmla="*/ 26 w 344"/>
                <a:gd name="T21" fmla="*/ 22 h 348"/>
                <a:gd name="T22" fmla="*/ 25 w 344"/>
                <a:gd name="T23" fmla="*/ 23 h 348"/>
                <a:gd name="T24" fmla="*/ 23 w 344"/>
                <a:gd name="T25" fmla="*/ 26 h 348"/>
                <a:gd name="T26" fmla="*/ 22 w 344"/>
                <a:gd name="T27" fmla="*/ 28 h 348"/>
                <a:gd name="T28" fmla="*/ 20 w 344"/>
                <a:gd name="T29" fmla="*/ 31 h 348"/>
                <a:gd name="T30" fmla="*/ 19 w 344"/>
                <a:gd name="T31" fmla="*/ 33 h 348"/>
                <a:gd name="T32" fmla="*/ 18 w 344"/>
                <a:gd name="T33" fmla="*/ 35 h 348"/>
                <a:gd name="T34" fmla="*/ 16 w 344"/>
                <a:gd name="T35" fmla="*/ 39 h 348"/>
                <a:gd name="T36" fmla="*/ 16 w 344"/>
                <a:gd name="T37" fmla="*/ 40 h 348"/>
                <a:gd name="T38" fmla="*/ 13 w 344"/>
                <a:gd name="T39" fmla="*/ 44 h 348"/>
                <a:gd name="T40" fmla="*/ 13 w 344"/>
                <a:gd name="T41" fmla="*/ 45 h 348"/>
                <a:gd name="T42" fmla="*/ 10 w 344"/>
                <a:gd name="T43" fmla="*/ 51 h 348"/>
                <a:gd name="T44" fmla="*/ 10 w 344"/>
                <a:gd name="T45" fmla="*/ 51 h 348"/>
                <a:gd name="T46" fmla="*/ 8 w 344"/>
                <a:gd name="T47" fmla="*/ 57 h 348"/>
                <a:gd name="T48" fmla="*/ 7 w 344"/>
                <a:gd name="T49" fmla="*/ 58 h 348"/>
                <a:gd name="T50" fmla="*/ 5 w 344"/>
                <a:gd name="T51" fmla="*/ 63 h 348"/>
                <a:gd name="T52" fmla="*/ 4 w 344"/>
                <a:gd name="T53" fmla="*/ 65 h 348"/>
                <a:gd name="T54" fmla="*/ 2 w 344"/>
                <a:gd name="T55" fmla="*/ 71 h 348"/>
                <a:gd name="T56" fmla="*/ 3 w 344"/>
                <a:gd name="T57" fmla="*/ 95 h 348"/>
                <a:gd name="T58" fmla="*/ 169 w 344"/>
                <a:gd name="T59" fmla="*/ 296 h 348"/>
                <a:gd name="T60" fmla="*/ 273 w 344"/>
                <a:gd name="T61" fmla="*/ 342 h 348"/>
                <a:gd name="T62" fmla="*/ 279 w 344"/>
                <a:gd name="T63" fmla="*/ 340 h 348"/>
                <a:gd name="T64" fmla="*/ 281 w 344"/>
                <a:gd name="T65" fmla="*/ 339 h 348"/>
                <a:gd name="T66" fmla="*/ 286 w 344"/>
                <a:gd name="T67" fmla="*/ 337 h 348"/>
                <a:gd name="T68" fmla="*/ 287 w 344"/>
                <a:gd name="T69" fmla="*/ 337 h 348"/>
                <a:gd name="T70" fmla="*/ 293 w 344"/>
                <a:gd name="T71" fmla="*/ 334 h 348"/>
                <a:gd name="T72" fmla="*/ 293 w 344"/>
                <a:gd name="T73" fmla="*/ 334 h 348"/>
                <a:gd name="T74" fmla="*/ 299 w 344"/>
                <a:gd name="T75" fmla="*/ 332 h 348"/>
                <a:gd name="T76" fmla="*/ 299 w 344"/>
                <a:gd name="T77" fmla="*/ 331 h 348"/>
                <a:gd name="T78" fmla="*/ 304 w 344"/>
                <a:gd name="T79" fmla="*/ 329 h 348"/>
                <a:gd name="T80" fmla="*/ 305 w 344"/>
                <a:gd name="T81" fmla="*/ 329 h 348"/>
                <a:gd name="T82" fmla="*/ 309 w 344"/>
                <a:gd name="T83" fmla="*/ 327 h 348"/>
                <a:gd name="T84" fmla="*/ 310 w 344"/>
                <a:gd name="T85" fmla="*/ 326 h 348"/>
                <a:gd name="T86" fmla="*/ 313 w 344"/>
                <a:gd name="T87" fmla="*/ 324 h 348"/>
                <a:gd name="T88" fmla="*/ 315 w 344"/>
                <a:gd name="T89" fmla="*/ 323 h 348"/>
                <a:gd name="T90" fmla="*/ 317 w 344"/>
                <a:gd name="T91" fmla="*/ 322 h 348"/>
                <a:gd name="T92" fmla="*/ 321 w 344"/>
                <a:gd name="T93" fmla="*/ 319 h 348"/>
                <a:gd name="T94" fmla="*/ 322 w 344"/>
                <a:gd name="T95" fmla="*/ 318 h 348"/>
                <a:gd name="T96" fmla="*/ 326 w 344"/>
                <a:gd name="T97" fmla="*/ 316 h 348"/>
                <a:gd name="T98" fmla="*/ 327 w 344"/>
                <a:gd name="T99" fmla="*/ 315 h 348"/>
                <a:gd name="T100" fmla="*/ 332 w 344"/>
                <a:gd name="T101" fmla="*/ 312 h 348"/>
                <a:gd name="T102" fmla="*/ 333 w 344"/>
                <a:gd name="T103" fmla="*/ 311 h 348"/>
                <a:gd name="T104" fmla="*/ 337 w 344"/>
                <a:gd name="T105" fmla="*/ 308 h 348"/>
                <a:gd name="T106" fmla="*/ 339 w 344"/>
                <a:gd name="T107" fmla="*/ 306 h 348"/>
                <a:gd name="T108" fmla="*/ 344 w 344"/>
                <a:gd name="T109" fmla="*/ 302 h 348"/>
                <a:gd name="T110" fmla="*/ 338 w 344"/>
                <a:gd name="T111" fmla="*/ 306 h 348"/>
                <a:gd name="T112" fmla="*/ 223 w 344"/>
                <a:gd name="T113" fmla="*/ 25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4" h="348">
                  <a:moveTo>
                    <a:pt x="223" y="254"/>
                  </a:moveTo>
                  <a:cubicBezTo>
                    <a:pt x="138" y="190"/>
                    <a:pt x="56" y="90"/>
                    <a:pt x="40" y="33"/>
                  </a:cubicBezTo>
                  <a:cubicBezTo>
                    <a:pt x="37" y="22"/>
                    <a:pt x="37" y="13"/>
                    <a:pt x="39" y="6"/>
                  </a:cubicBezTo>
                  <a:cubicBezTo>
                    <a:pt x="40" y="4"/>
                    <a:pt x="41" y="2"/>
                    <a:pt x="43" y="0"/>
                  </a:cubicBezTo>
                  <a:cubicBezTo>
                    <a:pt x="41" y="1"/>
                    <a:pt x="40" y="3"/>
                    <a:pt x="39" y="5"/>
                  </a:cubicBezTo>
                  <a:cubicBezTo>
                    <a:pt x="38" y="5"/>
                    <a:pt x="38" y="6"/>
                    <a:pt x="37" y="6"/>
                  </a:cubicBezTo>
                  <a:cubicBezTo>
                    <a:pt x="36" y="8"/>
                    <a:pt x="35" y="9"/>
                    <a:pt x="34" y="11"/>
                  </a:cubicBezTo>
                  <a:cubicBezTo>
                    <a:pt x="34" y="11"/>
                    <a:pt x="33" y="11"/>
                    <a:pt x="33" y="12"/>
                  </a:cubicBezTo>
                  <a:cubicBezTo>
                    <a:pt x="32" y="13"/>
                    <a:pt x="31" y="15"/>
                    <a:pt x="30" y="17"/>
                  </a:cubicBezTo>
                  <a:cubicBezTo>
                    <a:pt x="29" y="17"/>
                    <a:pt x="29" y="17"/>
                    <a:pt x="29" y="18"/>
                  </a:cubicBezTo>
                  <a:cubicBezTo>
                    <a:pt x="28" y="19"/>
                    <a:pt x="27" y="20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5" y="24"/>
                    <a:pt x="24" y="25"/>
                    <a:pt x="23" y="26"/>
                  </a:cubicBezTo>
                  <a:cubicBezTo>
                    <a:pt x="23" y="27"/>
                    <a:pt x="22" y="28"/>
                    <a:pt x="22" y="28"/>
                  </a:cubicBezTo>
                  <a:cubicBezTo>
                    <a:pt x="21" y="29"/>
                    <a:pt x="21" y="30"/>
                    <a:pt x="20" y="31"/>
                  </a:cubicBezTo>
                  <a:cubicBezTo>
                    <a:pt x="20" y="32"/>
                    <a:pt x="19" y="33"/>
                    <a:pt x="19" y="33"/>
                  </a:cubicBezTo>
                  <a:cubicBezTo>
                    <a:pt x="19" y="34"/>
                    <a:pt x="18" y="34"/>
                    <a:pt x="18" y="35"/>
                  </a:cubicBezTo>
                  <a:cubicBezTo>
                    <a:pt x="17" y="36"/>
                    <a:pt x="17" y="38"/>
                    <a:pt x="16" y="39"/>
                  </a:cubicBezTo>
                  <a:cubicBezTo>
                    <a:pt x="16" y="39"/>
                    <a:pt x="16" y="39"/>
                    <a:pt x="16" y="40"/>
                  </a:cubicBezTo>
                  <a:cubicBezTo>
                    <a:pt x="15" y="41"/>
                    <a:pt x="14" y="43"/>
                    <a:pt x="13" y="44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2" y="47"/>
                    <a:pt x="11" y="49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9" y="53"/>
                    <a:pt x="8" y="55"/>
                    <a:pt x="8" y="57"/>
                  </a:cubicBezTo>
                  <a:cubicBezTo>
                    <a:pt x="7" y="57"/>
                    <a:pt x="7" y="57"/>
                    <a:pt x="7" y="58"/>
                  </a:cubicBezTo>
                  <a:cubicBezTo>
                    <a:pt x="6" y="59"/>
                    <a:pt x="6" y="61"/>
                    <a:pt x="5" y="63"/>
                  </a:cubicBezTo>
                  <a:cubicBezTo>
                    <a:pt x="5" y="63"/>
                    <a:pt x="5" y="64"/>
                    <a:pt x="4" y="65"/>
                  </a:cubicBezTo>
                  <a:cubicBezTo>
                    <a:pt x="3" y="67"/>
                    <a:pt x="3" y="69"/>
                    <a:pt x="2" y="71"/>
                  </a:cubicBezTo>
                  <a:cubicBezTo>
                    <a:pt x="0" y="76"/>
                    <a:pt x="1" y="85"/>
                    <a:pt x="3" y="95"/>
                  </a:cubicBezTo>
                  <a:cubicBezTo>
                    <a:pt x="18" y="147"/>
                    <a:pt x="92" y="237"/>
                    <a:pt x="169" y="296"/>
                  </a:cubicBezTo>
                  <a:cubicBezTo>
                    <a:pt x="217" y="332"/>
                    <a:pt x="255" y="348"/>
                    <a:pt x="273" y="342"/>
                  </a:cubicBezTo>
                  <a:cubicBezTo>
                    <a:pt x="275" y="342"/>
                    <a:pt x="276" y="341"/>
                    <a:pt x="279" y="340"/>
                  </a:cubicBezTo>
                  <a:cubicBezTo>
                    <a:pt x="279" y="340"/>
                    <a:pt x="280" y="340"/>
                    <a:pt x="281" y="339"/>
                  </a:cubicBezTo>
                  <a:cubicBezTo>
                    <a:pt x="282" y="339"/>
                    <a:pt x="284" y="338"/>
                    <a:pt x="286" y="337"/>
                  </a:cubicBezTo>
                  <a:cubicBezTo>
                    <a:pt x="286" y="337"/>
                    <a:pt x="287" y="337"/>
                    <a:pt x="287" y="337"/>
                  </a:cubicBezTo>
                  <a:cubicBezTo>
                    <a:pt x="289" y="336"/>
                    <a:pt x="291" y="335"/>
                    <a:pt x="293" y="334"/>
                  </a:cubicBezTo>
                  <a:cubicBezTo>
                    <a:pt x="293" y="334"/>
                    <a:pt x="293" y="334"/>
                    <a:pt x="293" y="334"/>
                  </a:cubicBezTo>
                  <a:cubicBezTo>
                    <a:pt x="295" y="334"/>
                    <a:pt x="297" y="333"/>
                    <a:pt x="299" y="332"/>
                  </a:cubicBezTo>
                  <a:cubicBezTo>
                    <a:pt x="299" y="332"/>
                    <a:pt x="299" y="332"/>
                    <a:pt x="299" y="331"/>
                  </a:cubicBezTo>
                  <a:cubicBezTo>
                    <a:pt x="301" y="331"/>
                    <a:pt x="302" y="330"/>
                    <a:pt x="304" y="329"/>
                  </a:cubicBezTo>
                  <a:cubicBezTo>
                    <a:pt x="304" y="329"/>
                    <a:pt x="305" y="329"/>
                    <a:pt x="305" y="329"/>
                  </a:cubicBezTo>
                  <a:cubicBezTo>
                    <a:pt x="306" y="328"/>
                    <a:pt x="307" y="327"/>
                    <a:pt x="309" y="327"/>
                  </a:cubicBezTo>
                  <a:cubicBezTo>
                    <a:pt x="309" y="326"/>
                    <a:pt x="310" y="326"/>
                    <a:pt x="310" y="326"/>
                  </a:cubicBezTo>
                  <a:cubicBezTo>
                    <a:pt x="311" y="325"/>
                    <a:pt x="312" y="325"/>
                    <a:pt x="313" y="324"/>
                  </a:cubicBezTo>
                  <a:cubicBezTo>
                    <a:pt x="314" y="324"/>
                    <a:pt x="315" y="323"/>
                    <a:pt x="315" y="323"/>
                  </a:cubicBezTo>
                  <a:cubicBezTo>
                    <a:pt x="316" y="322"/>
                    <a:pt x="317" y="322"/>
                    <a:pt x="317" y="322"/>
                  </a:cubicBezTo>
                  <a:cubicBezTo>
                    <a:pt x="318" y="321"/>
                    <a:pt x="319" y="320"/>
                    <a:pt x="321" y="319"/>
                  </a:cubicBezTo>
                  <a:cubicBezTo>
                    <a:pt x="321" y="319"/>
                    <a:pt x="322" y="319"/>
                    <a:pt x="322" y="318"/>
                  </a:cubicBezTo>
                  <a:cubicBezTo>
                    <a:pt x="323" y="318"/>
                    <a:pt x="325" y="317"/>
                    <a:pt x="326" y="316"/>
                  </a:cubicBezTo>
                  <a:cubicBezTo>
                    <a:pt x="326" y="316"/>
                    <a:pt x="327" y="315"/>
                    <a:pt x="327" y="315"/>
                  </a:cubicBezTo>
                  <a:cubicBezTo>
                    <a:pt x="329" y="314"/>
                    <a:pt x="330" y="313"/>
                    <a:pt x="332" y="312"/>
                  </a:cubicBezTo>
                  <a:cubicBezTo>
                    <a:pt x="332" y="311"/>
                    <a:pt x="333" y="311"/>
                    <a:pt x="333" y="311"/>
                  </a:cubicBezTo>
                  <a:cubicBezTo>
                    <a:pt x="335" y="310"/>
                    <a:pt x="336" y="308"/>
                    <a:pt x="337" y="308"/>
                  </a:cubicBezTo>
                  <a:cubicBezTo>
                    <a:pt x="338" y="307"/>
                    <a:pt x="339" y="307"/>
                    <a:pt x="339" y="306"/>
                  </a:cubicBezTo>
                  <a:cubicBezTo>
                    <a:pt x="341" y="305"/>
                    <a:pt x="343" y="303"/>
                    <a:pt x="344" y="302"/>
                  </a:cubicBezTo>
                  <a:cubicBezTo>
                    <a:pt x="342" y="304"/>
                    <a:pt x="340" y="305"/>
                    <a:pt x="338" y="306"/>
                  </a:cubicBezTo>
                  <a:cubicBezTo>
                    <a:pt x="318" y="312"/>
                    <a:pt x="276" y="295"/>
                    <a:pt x="223" y="25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2" name="Freeform 108"/>
            <p:cNvSpPr/>
            <p:nvPr/>
          </p:nvSpPr>
          <p:spPr bwMode="auto">
            <a:xfrm>
              <a:off x="3229609" y="2336755"/>
              <a:ext cx="1907821" cy="2187921"/>
            </a:xfrm>
            <a:custGeom>
              <a:avLst/>
              <a:gdLst>
                <a:gd name="T0" fmla="*/ 310 w 350"/>
                <a:gd name="T1" fmla="*/ 342 h 359"/>
                <a:gd name="T2" fmla="*/ 350 w 350"/>
                <a:gd name="T3" fmla="*/ 272 h 359"/>
                <a:gd name="T4" fmla="*/ 235 w 350"/>
                <a:gd name="T5" fmla="*/ 236 h 359"/>
                <a:gd name="T6" fmla="*/ 70 w 350"/>
                <a:gd name="T7" fmla="*/ 35 h 359"/>
                <a:gd name="T8" fmla="*/ 79 w 350"/>
                <a:gd name="T9" fmla="*/ 0 h 359"/>
                <a:gd name="T10" fmla="*/ 8 w 350"/>
                <a:gd name="T11" fmla="*/ 40 h 359"/>
                <a:gd name="T12" fmla="*/ 4 w 350"/>
                <a:gd name="T13" fmla="*/ 75 h 359"/>
                <a:gd name="T14" fmla="*/ 187 w 350"/>
                <a:gd name="T15" fmla="*/ 296 h 359"/>
                <a:gd name="T16" fmla="*/ 310 w 350"/>
                <a:gd name="T17" fmla="*/ 342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359">
                  <a:moveTo>
                    <a:pt x="310" y="342"/>
                  </a:moveTo>
                  <a:cubicBezTo>
                    <a:pt x="336" y="312"/>
                    <a:pt x="346" y="283"/>
                    <a:pt x="350" y="272"/>
                  </a:cubicBezTo>
                  <a:cubicBezTo>
                    <a:pt x="342" y="296"/>
                    <a:pt x="297" y="283"/>
                    <a:pt x="235" y="236"/>
                  </a:cubicBezTo>
                  <a:cubicBezTo>
                    <a:pt x="158" y="177"/>
                    <a:pt x="84" y="87"/>
                    <a:pt x="70" y="35"/>
                  </a:cubicBezTo>
                  <a:cubicBezTo>
                    <a:pt x="65" y="15"/>
                    <a:pt x="68" y="4"/>
                    <a:pt x="79" y="0"/>
                  </a:cubicBezTo>
                  <a:cubicBezTo>
                    <a:pt x="41" y="13"/>
                    <a:pt x="17" y="33"/>
                    <a:pt x="8" y="40"/>
                  </a:cubicBezTo>
                  <a:cubicBezTo>
                    <a:pt x="1" y="46"/>
                    <a:pt x="0" y="58"/>
                    <a:pt x="4" y="75"/>
                  </a:cubicBezTo>
                  <a:cubicBezTo>
                    <a:pt x="20" y="133"/>
                    <a:pt x="102" y="232"/>
                    <a:pt x="187" y="296"/>
                  </a:cubicBezTo>
                  <a:cubicBezTo>
                    <a:pt x="249" y="344"/>
                    <a:pt x="295" y="359"/>
                    <a:pt x="310" y="34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3" name="Freeform 109"/>
            <p:cNvSpPr/>
            <p:nvPr/>
          </p:nvSpPr>
          <p:spPr bwMode="auto">
            <a:xfrm>
              <a:off x="4020320" y="2508607"/>
              <a:ext cx="1427419" cy="1649277"/>
            </a:xfrm>
            <a:custGeom>
              <a:avLst/>
              <a:gdLst>
                <a:gd name="T0" fmla="*/ 259 w 262"/>
                <a:gd name="T1" fmla="*/ 245 h 271"/>
                <a:gd name="T2" fmla="*/ 261 w 262"/>
                <a:gd name="T3" fmla="*/ 200 h 271"/>
                <a:gd name="T4" fmla="*/ 259 w 262"/>
                <a:gd name="T5" fmla="*/ 180 h 271"/>
                <a:gd name="T6" fmla="*/ 256 w 262"/>
                <a:gd name="T7" fmla="*/ 167 h 271"/>
                <a:gd name="T8" fmla="*/ 254 w 262"/>
                <a:gd name="T9" fmla="*/ 157 h 271"/>
                <a:gd name="T10" fmla="*/ 242 w 262"/>
                <a:gd name="T11" fmla="*/ 124 h 271"/>
                <a:gd name="T12" fmla="*/ 226 w 262"/>
                <a:gd name="T13" fmla="*/ 96 h 271"/>
                <a:gd name="T14" fmla="*/ 203 w 262"/>
                <a:gd name="T15" fmla="*/ 67 h 271"/>
                <a:gd name="T16" fmla="*/ 178 w 262"/>
                <a:gd name="T17" fmla="*/ 44 h 271"/>
                <a:gd name="T18" fmla="*/ 102 w 262"/>
                <a:gd name="T19" fmla="*/ 7 h 271"/>
                <a:gd name="T20" fmla="*/ 60 w 262"/>
                <a:gd name="T21" fmla="*/ 0 h 271"/>
                <a:gd name="T22" fmla="*/ 39 w 262"/>
                <a:gd name="T23" fmla="*/ 0 h 271"/>
                <a:gd name="T24" fmla="*/ 28 w 262"/>
                <a:gd name="T25" fmla="*/ 1 h 271"/>
                <a:gd name="T26" fmla="*/ 17 w 262"/>
                <a:gd name="T27" fmla="*/ 2 h 271"/>
                <a:gd name="T28" fmla="*/ 5 w 262"/>
                <a:gd name="T29" fmla="*/ 34 h 271"/>
                <a:gd name="T30" fmla="*/ 155 w 262"/>
                <a:gd name="T31" fmla="*/ 216 h 271"/>
                <a:gd name="T32" fmla="*/ 259 w 262"/>
                <a:gd name="T33" fmla="*/ 24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2" h="271">
                  <a:moveTo>
                    <a:pt x="259" y="245"/>
                  </a:moveTo>
                  <a:cubicBezTo>
                    <a:pt x="261" y="232"/>
                    <a:pt x="262" y="217"/>
                    <a:pt x="261" y="200"/>
                  </a:cubicBezTo>
                  <a:cubicBezTo>
                    <a:pt x="261" y="194"/>
                    <a:pt x="260" y="186"/>
                    <a:pt x="259" y="180"/>
                  </a:cubicBezTo>
                  <a:cubicBezTo>
                    <a:pt x="258" y="176"/>
                    <a:pt x="257" y="171"/>
                    <a:pt x="256" y="167"/>
                  </a:cubicBezTo>
                  <a:cubicBezTo>
                    <a:pt x="256" y="164"/>
                    <a:pt x="255" y="160"/>
                    <a:pt x="254" y="157"/>
                  </a:cubicBezTo>
                  <a:cubicBezTo>
                    <a:pt x="251" y="145"/>
                    <a:pt x="247" y="136"/>
                    <a:pt x="242" y="124"/>
                  </a:cubicBezTo>
                  <a:cubicBezTo>
                    <a:pt x="237" y="113"/>
                    <a:pt x="230" y="102"/>
                    <a:pt x="226" y="96"/>
                  </a:cubicBezTo>
                  <a:cubicBezTo>
                    <a:pt x="222" y="90"/>
                    <a:pt x="216" y="80"/>
                    <a:pt x="203" y="67"/>
                  </a:cubicBezTo>
                  <a:cubicBezTo>
                    <a:pt x="196" y="59"/>
                    <a:pt x="187" y="51"/>
                    <a:pt x="178" y="44"/>
                  </a:cubicBezTo>
                  <a:cubicBezTo>
                    <a:pt x="162" y="32"/>
                    <a:pt x="136" y="16"/>
                    <a:pt x="102" y="7"/>
                  </a:cubicBezTo>
                  <a:cubicBezTo>
                    <a:pt x="97" y="6"/>
                    <a:pt x="81" y="2"/>
                    <a:pt x="60" y="0"/>
                  </a:cubicBezTo>
                  <a:cubicBezTo>
                    <a:pt x="57" y="0"/>
                    <a:pt x="49" y="0"/>
                    <a:pt x="39" y="0"/>
                  </a:cubicBezTo>
                  <a:cubicBezTo>
                    <a:pt x="35" y="0"/>
                    <a:pt x="31" y="1"/>
                    <a:pt x="28" y="1"/>
                  </a:cubicBezTo>
                  <a:cubicBezTo>
                    <a:pt x="24" y="1"/>
                    <a:pt x="20" y="2"/>
                    <a:pt x="17" y="2"/>
                  </a:cubicBezTo>
                  <a:cubicBezTo>
                    <a:pt x="5" y="4"/>
                    <a:pt x="0" y="15"/>
                    <a:pt x="5" y="34"/>
                  </a:cubicBezTo>
                  <a:cubicBezTo>
                    <a:pt x="18" y="82"/>
                    <a:pt x="85" y="163"/>
                    <a:pt x="155" y="216"/>
                  </a:cubicBezTo>
                  <a:cubicBezTo>
                    <a:pt x="214" y="261"/>
                    <a:pt x="256" y="271"/>
                    <a:pt x="259" y="24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020060" y="1557004"/>
            <a:ext cx="1027430" cy="312500"/>
            <a:chOff x="7528087" y="2680840"/>
            <a:chExt cx="2803259" cy="316190"/>
          </a:xfrm>
        </p:grpSpPr>
        <p:cxnSp>
          <p:nvCxnSpPr>
            <p:cNvPr id="15" name="Straight Connector 14"/>
            <p:cNvCxnSpPr/>
            <p:nvPr/>
          </p:nvCxnSpPr>
          <p:spPr>
            <a:xfrm flipV="1">
              <a:off x="7528087" y="2680840"/>
              <a:ext cx="497966" cy="31619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>
              <a:off x="8026053" y="2680840"/>
              <a:ext cx="2305293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/>
          <p:cNvGrpSpPr/>
          <p:nvPr/>
        </p:nvGrpSpPr>
        <p:grpSpPr>
          <a:xfrm flipV="1">
            <a:off x="2608294" y="3819170"/>
            <a:ext cx="1007648" cy="312486"/>
            <a:chOff x="1582038" y="2697524"/>
            <a:chExt cx="2577213" cy="316190"/>
          </a:xfrm>
        </p:grpSpPr>
        <p:cxnSp>
          <p:nvCxnSpPr>
            <p:cNvPr id="20" name="Straight Connector 19"/>
            <p:cNvCxnSpPr/>
            <p:nvPr/>
          </p:nvCxnSpPr>
          <p:spPr>
            <a:xfrm flipH="1" flipV="1">
              <a:off x="3661285" y="2697524"/>
              <a:ext cx="497966" cy="31619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H="1">
              <a:off x="1582038" y="2697524"/>
              <a:ext cx="2079249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2" name="Straight Connector 21"/>
          <p:cNvCxnSpPr/>
          <p:nvPr/>
        </p:nvCxnSpPr>
        <p:spPr>
          <a:xfrm flipH="1" flipV="1">
            <a:off x="2539945" y="2813278"/>
            <a:ext cx="812952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5202571" y="2813278"/>
            <a:ext cx="844919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6150935" y="1472181"/>
            <a:ext cx="250719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Lato Light" charset="0"/>
                <a:sym typeface="Calibri" panose="020F0502020204030204" pitchFamily="34" charset="0"/>
              </a:rPr>
              <a:t>Entrepreneurial activities differ substantially depending on the type of</a:t>
            </a:r>
            <a:endParaRPr lang="en-US" sz="900" dirty="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cs typeface="Lato Light" charset="0"/>
              <a:sym typeface="Calibri" panose="020F0502020204030204" pitchFamily="34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6150935" y="1263470"/>
            <a:ext cx="1146468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spc="45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191633" y="2644574"/>
            <a:ext cx="250719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Lato Light" charset="0"/>
                <a:sym typeface="Calibri" panose="020F0502020204030204" pitchFamily="34" charset="0"/>
              </a:rPr>
              <a:t>Entrepreneurial activities differ substantially depending on the type of</a:t>
            </a:r>
            <a:endParaRPr lang="en-US" sz="900" dirty="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cs typeface="Lato Light" charset="0"/>
              <a:sym typeface="Calibri" panose="020F0502020204030204" pitchFamily="34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6191633" y="2435864"/>
            <a:ext cx="1146468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spc="45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406066" y="2622452"/>
            <a:ext cx="21013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defRPr/>
            </a:pP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Lato Light" charset="0"/>
                <a:sym typeface="Calibri" panose="020F0502020204030204" pitchFamily="34" charset="0"/>
              </a:rPr>
              <a:t>Entrepreneurial activities differ substantially depending on the type of</a:t>
            </a:r>
            <a:endParaRPr lang="en-US" sz="900" dirty="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cs typeface="Lato Light" charset="0"/>
              <a:sym typeface="Calibri" panose="020F0502020204030204" pitchFamily="34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1360965" y="2413742"/>
            <a:ext cx="1146468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>
              <a:defRPr/>
            </a:pPr>
            <a:r>
              <a:rPr lang="zh-CN" alt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spc="45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06066" y="3983805"/>
            <a:ext cx="21013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defRPr/>
            </a:pP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Lato Light" charset="0"/>
                <a:sym typeface="Calibri" panose="020F0502020204030204" pitchFamily="34" charset="0"/>
              </a:rPr>
              <a:t>Entrepreneurial activities differ substantially depending on the type of</a:t>
            </a:r>
            <a:endParaRPr lang="en-US" sz="900" dirty="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cs typeface="Lato Light" charset="0"/>
              <a:sym typeface="Calibri" panose="020F0502020204030204" pitchFamily="34" charset="0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1360965" y="3775094"/>
            <a:ext cx="1146468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>
              <a:defRPr/>
            </a:pPr>
            <a:r>
              <a:rPr lang="zh-CN" alt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spc="45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  <p:cxnSp>
        <p:nvCxnSpPr>
          <p:cNvPr id="35" name="直接连接符 34"/>
          <p:cNvCxnSpPr/>
          <p:nvPr/>
        </p:nvCxnSpPr>
        <p:spPr>
          <a:xfrm>
            <a:off x="4366703" y="1164719"/>
            <a:ext cx="410595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12"/>
          <p:cNvSpPr txBox="1"/>
          <p:nvPr/>
        </p:nvSpPr>
        <p:spPr>
          <a:xfrm>
            <a:off x="3447334" y="368777"/>
            <a:ext cx="2249334" cy="3432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zh-CN" altLang="en-US" sz="2000" spc="30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Arvo"/>
                <a:sym typeface="Calibri" panose="020F0502020204030204" pitchFamily="34" charset="0"/>
              </a:rPr>
              <a:t>请输入你的标题</a:t>
            </a:r>
            <a:endParaRPr lang="en-US" sz="2000" spc="30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Arvo"/>
              <a:sym typeface="Calibri" panose="020F0502020204030204" pitchFamily="34" charset="0"/>
            </a:endParaRPr>
          </a:p>
        </p:txBody>
      </p:sp>
      <p:sp>
        <p:nvSpPr>
          <p:cNvPr id="37" name="矩形 1"/>
          <p:cNvSpPr>
            <a:spLocks noChangeArrowheads="1"/>
          </p:cNvSpPr>
          <p:nvPr/>
        </p:nvSpPr>
        <p:spPr bwMode="auto">
          <a:xfrm>
            <a:off x="2771776" y="625559"/>
            <a:ext cx="360045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amet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consectetuer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adipiscing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elit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commodo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ligula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eget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dolor.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massa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zh-CN" altLang="en-US" sz="1200" dirty="0">
              <a:solidFill>
                <a:srgbClr val="7F7F7F">
                  <a:lumMod val="60000"/>
                  <a:lumOff val="4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6396856" y="1599651"/>
            <a:ext cx="3479426" cy="3543850"/>
            <a:chOff x="600243" y="524632"/>
            <a:chExt cx="5617370" cy="6322299"/>
          </a:xfrm>
          <a:solidFill>
            <a:schemeClr val="accent1"/>
          </a:solidFill>
        </p:grpSpPr>
        <p:sp>
          <p:nvSpPr>
            <p:cNvPr id="5" name="Freeform 4"/>
            <p:cNvSpPr/>
            <p:nvPr/>
          </p:nvSpPr>
          <p:spPr bwMode="auto">
            <a:xfrm>
              <a:off x="4583660" y="28088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6" name="Freeform 37"/>
            <p:cNvSpPr/>
            <p:nvPr/>
          </p:nvSpPr>
          <p:spPr bwMode="auto">
            <a:xfrm>
              <a:off x="1943768" y="3148526"/>
              <a:ext cx="2249751" cy="3698405"/>
            </a:xfrm>
            <a:custGeom>
              <a:avLst/>
              <a:gdLst>
                <a:gd name="T0" fmla="*/ 470 w 588"/>
                <a:gd name="T1" fmla="*/ 274 h 1010"/>
                <a:gd name="T2" fmla="*/ 543 w 588"/>
                <a:gd name="T3" fmla="*/ 164 h 1010"/>
                <a:gd name="T4" fmla="*/ 588 w 588"/>
                <a:gd name="T5" fmla="*/ 13 h 1010"/>
                <a:gd name="T6" fmla="*/ 580 w 588"/>
                <a:gd name="T7" fmla="*/ 9 h 1010"/>
                <a:gd name="T8" fmla="*/ 531 w 588"/>
                <a:gd name="T9" fmla="*/ 143 h 1010"/>
                <a:gd name="T10" fmla="*/ 456 w 588"/>
                <a:gd name="T11" fmla="*/ 237 h 1010"/>
                <a:gd name="T12" fmla="*/ 454 w 588"/>
                <a:gd name="T13" fmla="*/ 238 h 1010"/>
                <a:gd name="T14" fmla="*/ 310 w 588"/>
                <a:gd name="T15" fmla="*/ 0 h 1010"/>
                <a:gd name="T16" fmla="*/ 272 w 588"/>
                <a:gd name="T17" fmla="*/ 25 h 1010"/>
                <a:gd name="T18" fmla="*/ 401 w 588"/>
                <a:gd name="T19" fmla="*/ 434 h 1010"/>
                <a:gd name="T20" fmla="*/ 234 w 588"/>
                <a:gd name="T21" fmla="*/ 365 h 1010"/>
                <a:gd name="T22" fmla="*/ 106 w 588"/>
                <a:gd name="T23" fmla="*/ 257 h 1010"/>
                <a:gd name="T24" fmla="*/ 12 w 588"/>
                <a:gd name="T25" fmla="*/ 95 h 1010"/>
                <a:gd name="T26" fmla="*/ 0 w 588"/>
                <a:gd name="T27" fmla="*/ 101 h 1010"/>
                <a:gd name="T28" fmla="*/ 90 w 588"/>
                <a:gd name="T29" fmla="*/ 284 h 1010"/>
                <a:gd name="T30" fmla="*/ 218 w 588"/>
                <a:gd name="T31" fmla="*/ 413 h 1010"/>
                <a:gd name="T32" fmla="*/ 406 w 588"/>
                <a:gd name="T33" fmla="*/ 511 h 1010"/>
                <a:gd name="T34" fmla="*/ 331 w 588"/>
                <a:gd name="T35" fmla="*/ 1010 h 1010"/>
                <a:gd name="T36" fmla="*/ 557 w 588"/>
                <a:gd name="T37" fmla="*/ 1010 h 1010"/>
                <a:gd name="T38" fmla="*/ 546 w 588"/>
                <a:gd name="T39" fmla="*/ 509 h 1010"/>
                <a:gd name="T40" fmla="*/ 470 w 588"/>
                <a:gd name="T41" fmla="*/ 274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8" h="1010">
                  <a:moveTo>
                    <a:pt x="470" y="274"/>
                  </a:moveTo>
                  <a:cubicBezTo>
                    <a:pt x="498" y="243"/>
                    <a:pt x="523" y="207"/>
                    <a:pt x="543" y="164"/>
                  </a:cubicBezTo>
                  <a:cubicBezTo>
                    <a:pt x="564" y="120"/>
                    <a:pt x="581" y="71"/>
                    <a:pt x="588" y="13"/>
                  </a:cubicBezTo>
                  <a:cubicBezTo>
                    <a:pt x="580" y="9"/>
                    <a:pt x="580" y="9"/>
                    <a:pt x="580" y="9"/>
                  </a:cubicBezTo>
                  <a:cubicBezTo>
                    <a:pt x="571" y="60"/>
                    <a:pt x="552" y="106"/>
                    <a:pt x="531" y="143"/>
                  </a:cubicBezTo>
                  <a:cubicBezTo>
                    <a:pt x="509" y="181"/>
                    <a:pt x="483" y="212"/>
                    <a:pt x="456" y="237"/>
                  </a:cubicBezTo>
                  <a:cubicBezTo>
                    <a:pt x="455" y="238"/>
                    <a:pt x="455" y="238"/>
                    <a:pt x="454" y="238"/>
                  </a:cubicBezTo>
                  <a:cubicBezTo>
                    <a:pt x="415" y="153"/>
                    <a:pt x="366" y="73"/>
                    <a:pt x="310" y="0"/>
                  </a:cubicBezTo>
                  <a:cubicBezTo>
                    <a:pt x="272" y="25"/>
                    <a:pt x="272" y="25"/>
                    <a:pt x="272" y="25"/>
                  </a:cubicBezTo>
                  <a:cubicBezTo>
                    <a:pt x="346" y="158"/>
                    <a:pt x="386" y="295"/>
                    <a:pt x="401" y="434"/>
                  </a:cubicBezTo>
                  <a:cubicBezTo>
                    <a:pt x="344" y="419"/>
                    <a:pt x="287" y="397"/>
                    <a:pt x="234" y="365"/>
                  </a:cubicBezTo>
                  <a:cubicBezTo>
                    <a:pt x="188" y="337"/>
                    <a:pt x="145" y="301"/>
                    <a:pt x="106" y="257"/>
                  </a:cubicBezTo>
                  <a:cubicBezTo>
                    <a:pt x="68" y="212"/>
                    <a:pt x="32" y="157"/>
                    <a:pt x="12" y="95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18" y="172"/>
                    <a:pt x="52" y="232"/>
                    <a:pt x="90" y="284"/>
                  </a:cubicBezTo>
                  <a:cubicBezTo>
                    <a:pt x="128" y="335"/>
                    <a:pt x="172" y="378"/>
                    <a:pt x="218" y="413"/>
                  </a:cubicBezTo>
                  <a:cubicBezTo>
                    <a:pt x="278" y="457"/>
                    <a:pt x="341" y="489"/>
                    <a:pt x="406" y="511"/>
                  </a:cubicBezTo>
                  <a:cubicBezTo>
                    <a:pt x="412" y="679"/>
                    <a:pt x="383" y="847"/>
                    <a:pt x="331" y="1010"/>
                  </a:cubicBezTo>
                  <a:cubicBezTo>
                    <a:pt x="557" y="1010"/>
                    <a:pt x="557" y="1010"/>
                    <a:pt x="557" y="1010"/>
                  </a:cubicBezTo>
                  <a:cubicBezTo>
                    <a:pt x="583" y="820"/>
                    <a:pt x="587" y="695"/>
                    <a:pt x="546" y="509"/>
                  </a:cubicBezTo>
                  <a:cubicBezTo>
                    <a:pt x="528" y="428"/>
                    <a:pt x="503" y="349"/>
                    <a:pt x="470" y="27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grpSp>
          <p:nvGrpSpPr>
            <p:cNvPr id="7" name="Group 6"/>
            <p:cNvGrpSpPr/>
            <p:nvPr/>
          </p:nvGrpSpPr>
          <p:grpSpPr>
            <a:xfrm>
              <a:off x="1722908" y="524632"/>
              <a:ext cx="4494705" cy="3410150"/>
              <a:chOff x="7620482" y="1038373"/>
              <a:chExt cx="4708942" cy="3451868"/>
            </a:xfrm>
            <a:grpFill/>
          </p:grpSpPr>
          <p:sp>
            <p:nvSpPr>
              <p:cNvPr id="123" name="Oval 26"/>
              <p:cNvSpPr>
                <a:spLocks noChangeArrowheads="1"/>
              </p:cNvSpPr>
              <p:nvPr/>
            </p:nvSpPr>
            <p:spPr bwMode="auto">
              <a:xfrm>
                <a:off x="8082658" y="3574039"/>
                <a:ext cx="20688" cy="17732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124" name="Freeform 31"/>
              <p:cNvSpPr>
                <a:spLocks noEditPoints="1"/>
              </p:cNvSpPr>
              <p:nvPr/>
            </p:nvSpPr>
            <p:spPr bwMode="auto">
              <a:xfrm>
                <a:off x="9020890" y="2912075"/>
                <a:ext cx="749186" cy="750663"/>
              </a:xfrm>
              <a:custGeom>
                <a:avLst/>
                <a:gdLst>
                  <a:gd name="T0" fmla="*/ 140 w 280"/>
                  <a:gd name="T1" fmla="*/ 0 h 280"/>
                  <a:gd name="T2" fmla="*/ 0 w 280"/>
                  <a:gd name="T3" fmla="*/ 140 h 280"/>
                  <a:gd name="T4" fmla="*/ 140 w 280"/>
                  <a:gd name="T5" fmla="*/ 280 h 280"/>
                  <a:gd name="T6" fmla="*/ 280 w 280"/>
                  <a:gd name="T7" fmla="*/ 140 h 280"/>
                  <a:gd name="T8" fmla="*/ 140 w 280"/>
                  <a:gd name="T9" fmla="*/ 0 h 280"/>
                  <a:gd name="T10" fmla="*/ 185 w 280"/>
                  <a:gd name="T11" fmla="*/ 69 h 280"/>
                  <a:gd name="T12" fmla="*/ 211 w 280"/>
                  <a:gd name="T13" fmla="*/ 95 h 280"/>
                  <a:gd name="T14" fmla="*/ 185 w 280"/>
                  <a:gd name="T15" fmla="*/ 122 h 280"/>
                  <a:gd name="T16" fmla="*/ 174 w 280"/>
                  <a:gd name="T17" fmla="*/ 119 h 280"/>
                  <a:gd name="T18" fmla="*/ 158 w 280"/>
                  <a:gd name="T19" fmla="*/ 95 h 280"/>
                  <a:gd name="T20" fmla="*/ 185 w 280"/>
                  <a:gd name="T21" fmla="*/ 69 h 280"/>
                  <a:gd name="T22" fmla="*/ 141 w 280"/>
                  <a:gd name="T23" fmla="*/ 96 h 280"/>
                  <a:gd name="T24" fmla="*/ 167 w 280"/>
                  <a:gd name="T25" fmla="*/ 123 h 280"/>
                  <a:gd name="T26" fmla="*/ 141 w 280"/>
                  <a:gd name="T27" fmla="*/ 149 h 280"/>
                  <a:gd name="T28" fmla="*/ 115 w 280"/>
                  <a:gd name="T29" fmla="*/ 123 h 280"/>
                  <a:gd name="T30" fmla="*/ 141 w 280"/>
                  <a:gd name="T31" fmla="*/ 96 h 280"/>
                  <a:gd name="T32" fmla="*/ 95 w 280"/>
                  <a:gd name="T33" fmla="*/ 69 h 280"/>
                  <a:gd name="T34" fmla="*/ 121 w 280"/>
                  <a:gd name="T35" fmla="*/ 95 h 280"/>
                  <a:gd name="T36" fmla="*/ 121 w 280"/>
                  <a:gd name="T37" fmla="*/ 97 h 280"/>
                  <a:gd name="T38" fmla="*/ 109 w 280"/>
                  <a:gd name="T39" fmla="*/ 118 h 280"/>
                  <a:gd name="T40" fmla="*/ 95 w 280"/>
                  <a:gd name="T41" fmla="*/ 122 h 280"/>
                  <a:gd name="T42" fmla="*/ 68 w 280"/>
                  <a:gd name="T43" fmla="*/ 95 h 280"/>
                  <a:gd name="T44" fmla="*/ 95 w 280"/>
                  <a:gd name="T45" fmla="*/ 69 h 280"/>
                  <a:gd name="T46" fmla="*/ 90 w 280"/>
                  <a:gd name="T47" fmla="*/ 193 h 280"/>
                  <a:gd name="T48" fmla="*/ 52 w 280"/>
                  <a:gd name="T49" fmla="*/ 186 h 280"/>
                  <a:gd name="T50" fmla="*/ 50 w 280"/>
                  <a:gd name="T51" fmla="*/ 185 h 280"/>
                  <a:gd name="T52" fmla="*/ 50 w 280"/>
                  <a:gd name="T53" fmla="*/ 185 h 280"/>
                  <a:gd name="T54" fmla="*/ 50 w 280"/>
                  <a:gd name="T55" fmla="*/ 157 h 280"/>
                  <a:gd name="T56" fmla="*/ 84 w 280"/>
                  <a:gd name="T57" fmla="*/ 124 h 280"/>
                  <a:gd name="T58" fmla="*/ 106 w 280"/>
                  <a:gd name="T59" fmla="*/ 124 h 280"/>
                  <a:gd name="T60" fmla="*/ 108 w 280"/>
                  <a:gd name="T61" fmla="*/ 124 h 280"/>
                  <a:gd name="T62" fmla="*/ 118 w 280"/>
                  <a:gd name="T63" fmla="*/ 146 h 280"/>
                  <a:gd name="T64" fmla="*/ 90 w 280"/>
                  <a:gd name="T65" fmla="*/ 185 h 280"/>
                  <a:gd name="T66" fmla="*/ 90 w 280"/>
                  <a:gd name="T67" fmla="*/ 193 h 280"/>
                  <a:gd name="T68" fmla="*/ 186 w 280"/>
                  <a:gd name="T69" fmla="*/ 212 h 280"/>
                  <a:gd name="T70" fmla="*/ 186 w 280"/>
                  <a:gd name="T71" fmla="*/ 212 h 280"/>
                  <a:gd name="T72" fmla="*/ 184 w 280"/>
                  <a:gd name="T73" fmla="*/ 213 h 280"/>
                  <a:gd name="T74" fmla="*/ 144 w 280"/>
                  <a:gd name="T75" fmla="*/ 220 h 280"/>
                  <a:gd name="T76" fmla="*/ 98 w 280"/>
                  <a:gd name="T77" fmla="*/ 213 h 280"/>
                  <a:gd name="T78" fmla="*/ 96 w 280"/>
                  <a:gd name="T79" fmla="*/ 212 h 280"/>
                  <a:gd name="T80" fmla="*/ 96 w 280"/>
                  <a:gd name="T81" fmla="*/ 212 h 280"/>
                  <a:gd name="T82" fmla="*/ 96 w 280"/>
                  <a:gd name="T83" fmla="*/ 185 h 280"/>
                  <a:gd name="T84" fmla="*/ 130 w 280"/>
                  <a:gd name="T85" fmla="*/ 151 h 280"/>
                  <a:gd name="T86" fmla="*/ 152 w 280"/>
                  <a:gd name="T87" fmla="*/ 151 h 280"/>
                  <a:gd name="T88" fmla="*/ 186 w 280"/>
                  <a:gd name="T89" fmla="*/ 185 h 280"/>
                  <a:gd name="T90" fmla="*/ 186 w 280"/>
                  <a:gd name="T91" fmla="*/ 212 h 280"/>
                  <a:gd name="T92" fmla="*/ 230 w 280"/>
                  <a:gd name="T93" fmla="*/ 185 h 280"/>
                  <a:gd name="T94" fmla="*/ 230 w 280"/>
                  <a:gd name="T95" fmla="*/ 185 h 280"/>
                  <a:gd name="T96" fmla="*/ 228 w 280"/>
                  <a:gd name="T97" fmla="*/ 186 h 280"/>
                  <a:gd name="T98" fmla="*/ 192 w 280"/>
                  <a:gd name="T99" fmla="*/ 193 h 280"/>
                  <a:gd name="T100" fmla="*/ 192 w 280"/>
                  <a:gd name="T101" fmla="*/ 185 h 280"/>
                  <a:gd name="T102" fmla="*/ 164 w 280"/>
                  <a:gd name="T103" fmla="*/ 146 h 280"/>
                  <a:gd name="T104" fmla="*/ 174 w 280"/>
                  <a:gd name="T105" fmla="*/ 124 h 280"/>
                  <a:gd name="T106" fmla="*/ 196 w 280"/>
                  <a:gd name="T107" fmla="*/ 124 h 280"/>
                  <a:gd name="T108" fmla="*/ 230 w 280"/>
                  <a:gd name="T109" fmla="*/ 157 h 280"/>
                  <a:gd name="T110" fmla="*/ 230 w 280"/>
                  <a:gd name="T111" fmla="*/ 185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80" h="280">
                    <a:moveTo>
                      <a:pt x="140" y="0"/>
                    </a:moveTo>
                    <a:cubicBezTo>
                      <a:pt x="62" y="0"/>
                      <a:pt x="0" y="62"/>
                      <a:pt x="0" y="140"/>
                    </a:cubicBezTo>
                    <a:cubicBezTo>
                      <a:pt x="0" y="217"/>
                      <a:pt x="62" y="280"/>
                      <a:pt x="140" y="280"/>
                    </a:cubicBezTo>
                    <a:cubicBezTo>
                      <a:pt x="217" y="280"/>
                      <a:pt x="280" y="217"/>
                      <a:pt x="280" y="140"/>
                    </a:cubicBezTo>
                    <a:cubicBezTo>
                      <a:pt x="280" y="62"/>
                      <a:pt x="217" y="0"/>
                      <a:pt x="140" y="0"/>
                    </a:cubicBezTo>
                    <a:close/>
                    <a:moveTo>
                      <a:pt x="185" y="69"/>
                    </a:moveTo>
                    <a:cubicBezTo>
                      <a:pt x="199" y="69"/>
                      <a:pt x="211" y="81"/>
                      <a:pt x="211" y="95"/>
                    </a:cubicBezTo>
                    <a:cubicBezTo>
                      <a:pt x="211" y="110"/>
                      <a:pt x="199" y="122"/>
                      <a:pt x="185" y="122"/>
                    </a:cubicBezTo>
                    <a:cubicBezTo>
                      <a:pt x="181" y="122"/>
                      <a:pt x="177" y="121"/>
                      <a:pt x="174" y="119"/>
                    </a:cubicBezTo>
                    <a:cubicBezTo>
                      <a:pt x="173" y="109"/>
                      <a:pt x="167" y="100"/>
                      <a:pt x="158" y="95"/>
                    </a:cubicBezTo>
                    <a:cubicBezTo>
                      <a:pt x="159" y="81"/>
                      <a:pt x="170" y="69"/>
                      <a:pt x="185" y="69"/>
                    </a:cubicBezTo>
                    <a:close/>
                    <a:moveTo>
                      <a:pt x="141" y="96"/>
                    </a:moveTo>
                    <a:cubicBezTo>
                      <a:pt x="156" y="96"/>
                      <a:pt x="167" y="108"/>
                      <a:pt x="167" y="123"/>
                    </a:cubicBezTo>
                    <a:cubicBezTo>
                      <a:pt x="167" y="137"/>
                      <a:pt x="156" y="149"/>
                      <a:pt x="141" y="149"/>
                    </a:cubicBezTo>
                    <a:cubicBezTo>
                      <a:pt x="127" y="149"/>
                      <a:pt x="115" y="137"/>
                      <a:pt x="115" y="123"/>
                    </a:cubicBezTo>
                    <a:cubicBezTo>
                      <a:pt x="115" y="108"/>
                      <a:pt x="127" y="96"/>
                      <a:pt x="141" y="96"/>
                    </a:cubicBezTo>
                    <a:close/>
                    <a:moveTo>
                      <a:pt x="95" y="69"/>
                    </a:moveTo>
                    <a:cubicBezTo>
                      <a:pt x="109" y="69"/>
                      <a:pt x="121" y="81"/>
                      <a:pt x="121" y="95"/>
                    </a:cubicBezTo>
                    <a:cubicBezTo>
                      <a:pt x="121" y="96"/>
                      <a:pt x="121" y="96"/>
                      <a:pt x="121" y="97"/>
                    </a:cubicBezTo>
                    <a:cubicBezTo>
                      <a:pt x="115" y="102"/>
                      <a:pt x="110" y="109"/>
                      <a:pt x="109" y="118"/>
                    </a:cubicBezTo>
                    <a:cubicBezTo>
                      <a:pt x="105" y="120"/>
                      <a:pt x="100" y="122"/>
                      <a:pt x="95" y="122"/>
                    </a:cubicBezTo>
                    <a:cubicBezTo>
                      <a:pt x="80" y="122"/>
                      <a:pt x="68" y="110"/>
                      <a:pt x="68" y="95"/>
                    </a:cubicBezTo>
                    <a:cubicBezTo>
                      <a:pt x="68" y="81"/>
                      <a:pt x="80" y="69"/>
                      <a:pt x="95" y="69"/>
                    </a:cubicBezTo>
                    <a:close/>
                    <a:moveTo>
                      <a:pt x="90" y="193"/>
                    </a:moveTo>
                    <a:cubicBezTo>
                      <a:pt x="79" y="192"/>
                      <a:pt x="66" y="190"/>
                      <a:pt x="52" y="186"/>
                    </a:cubicBezTo>
                    <a:cubicBezTo>
                      <a:pt x="50" y="185"/>
                      <a:pt x="50" y="185"/>
                      <a:pt x="50" y="185"/>
                    </a:cubicBezTo>
                    <a:cubicBezTo>
                      <a:pt x="50" y="185"/>
                      <a:pt x="50" y="185"/>
                      <a:pt x="50" y="185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0" y="139"/>
                      <a:pt x="65" y="124"/>
                      <a:pt x="84" y="124"/>
                    </a:cubicBezTo>
                    <a:cubicBezTo>
                      <a:pt x="106" y="124"/>
                      <a:pt x="106" y="124"/>
                      <a:pt x="106" y="124"/>
                    </a:cubicBezTo>
                    <a:cubicBezTo>
                      <a:pt x="107" y="124"/>
                      <a:pt x="108" y="124"/>
                      <a:pt x="108" y="124"/>
                    </a:cubicBezTo>
                    <a:cubicBezTo>
                      <a:pt x="109" y="132"/>
                      <a:pt x="113" y="140"/>
                      <a:pt x="118" y="146"/>
                    </a:cubicBezTo>
                    <a:cubicBezTo>
                      <a:pt x="102" y="151"/>
                      <a:pt x="90" y="166"/>
                      <a:pt x="90" y="185"/>
                    </a:cubicBezTo>
                    <a:lnTo>
                      <a:pt x="90" y="193"/>
                    </a:lnTo>
                    <a:close/>
                    <a:moveTo>
                      <a:pt x="186" y="212"/>
                    </a:moveTo>
                    <a:cubicBezTo>
                      <a:pt x="186" y="212"/>
                      <a:pt x="186" y="212"/>
                      <a:pt x="186" y="212"/>
                    </a:cubicBezTo>
                    <a:cubicBezTo>
                      <a:pt x="184" y="213"/>
                      <a:pt x="184" y="213"/>
                      <a:pt x="184" y="213"/>
                    </a:cubicBezTo>
                    <a:cubicBezTo>
                      <a:pt x="183" y="213"/>
                      <a:pt x="169" y="220"/>
                      <a:pt x="144" y="220"/>
                    </a:cubicBezTo>
                    <a:cubicBezTo>
                      <a:pt x="131" y="220"/>
                      <a:pt x="116" y="218"/>
                      <a:pt x="98" y="213"/>
                    </a:cubicBezTo>
                    <a:cubicBezTo>
                      <a:pt x="96" y="212"/>
                      <a:pt x="96" y="212"/>
                      <a:pt x="96" y="212"/>
                    </a:cubicBezTo>
                    <a:cubicBezTo>
                      <a:pt x="96" y="212"/>
                      <a:pt x="96" y="212"/>
                      <a:pt x="96" y="212"/>
                    </a:cubicBezTo>
                    <a:cubicBezTo>
                      <a:pt x="96" y="185"/>
                      <a:pt x="96" y="185"/>
                      <a:pt x="96" y="185"/>
                    </a:cubicBezTo>
                    <a:cubicBezTo>
                      <a:pt x="96" y="166"/>
                      <a:pt x="111" y="151"/>
                      <a:pt x="130" y="151"/>
                    </a:cubicBezTo>
                    <a:cubicBezTo>
                      <a:pt x="152" y="151"/>
                      <a:pt x="152" y="151"/>
                      <a:pt x="152" y="151"/>
                    </a:cubicBezTo>
                    <a:cubicBezTo>
                      <a:pt x="171" y="151"/>
                      <a:pt x="186" y="166"/>
                      <a:pt x="186" y="185"/>
                    </a:cubicBezTo>
                    <a:lnTo>
                      <a:pt x="186" y="212"/>
                    </a:lnTo>
                    <a:close/>
                    <a:moveTo>
                      <a:pt x="230" y="185"/>
                    </a:moveTo>
                    <a:cubicBezTo>
                      <a:pt x="230" y="185"/>
                      <a:pt x="230" y="185"/>
                      <a:pt x="230" y="185"/>
                    </a:cubicBezTo>
                    <a:cubicBezTo>
                      <a:pt x="228" y="186"/>
                      <a:pt x="228" y="186"/>
                      <a:pt x="228" y="186"/>
                    </a:cubicBezTo>
                    <a:cubicBezTo>
                      <a:pt x="227" y="186"/>
                      <a:pt x="214" y="192"/>
                      <a:pt x="192" y="193"/>
                    </a:cubicBezTo>
                    <a:cubicBezTo>
                      <a:pt x="192" y="185"/>
                      <a:pt x="192" y="185"/>
                      <a:pt x="192" y="185"/>
                    </a:cubicBezTo>
                    <a:cubicBezTo>
                      <a:pt x="192" y="166"/>
                      <a:pt x="180" y="151"/>
                      <a:pt x="164" y="146"/>
                    </a:cubicBezTo>
                    <a:cubicBezTo>
                      <a:pt x="170" y="140"/>
                      <a:pt x="173" y="132"/>
                      <a:pt x="174" y="124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215" y="124"/>
                      <a:pt x="230" y="139"/>
                      <a:pt x="230" y="157"/>
                    </a:cubicBezTo>
                    <a:lnTo>
                      <a:pt x="230" y="18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125" name="Freeform 45"/>
              <p:cNvSpPr>
                <a:spLocks noEditPoints="1"/>
              </p:cNvSpPr>
              <p:nvPr/>
            </p:nvSpPr>
            <p:spPr bwMode="auto">
              <a:xfrm>
                <a:off x="8323424" y="1038373"/>
                <a:ext cx="916164" cy="917642"/>
              </a:xfrm>
              <a:custGeom>
                <a:avLst/>
                <a:gdLst>
                  <a:gd name="T0" fmla="*/ 0 w 342"/>
                  <a:gd name="T1" fmla="*/ 171 h 342"/>
                  <a:gd name="T2" fmla="*/ 342 w 342"/>
                  <a:gd name="T3" fmla="*/ 171 h 342"/>
                  <a:gd name="T4" fmla="*/ 48 w 342"/>
                  <a:gd name="T5" fmla="*/ 140 h 342"/>
                  <a:gd name="T6" fmla="*/ 108 w 342"/>
                  <a:gd name="T7" fmla="*/ 164 h 342"/>
                  <a:gd name="T8" fmla="*/ 48 w 342"/>
                  <a:gd name="T9" fmla="*/ 140 h 342"/>
                  <a:gd name="T10" fmla="*/ 109 w 342"/>
                  <a:gd name="T11" fmla="*/ 171 h 342"/>
                  <a:gd name="T12" fmla="*/ 66 w 342"/>
                  <a:gd name="T13" fmla="*/ 209 h 342"/>
                  <a:gd name="T14" fmla="*/ 95 w 342"/>
                  <a:gd name="T15" fmla="*/ 283 h 342"/>
                  <a:gd name="T16" fmla="*/ 95 w 342"/>
                  <a:gd name="T17" fmla="*/ 245 h 342"/>
                  <a:gd name="T18" fmla="*/ 95 w 342"/>
                  <a:gd name="T19" fmla="*/ 283 h 342"/>
                  <a:gd name="T20" fmla="*/ 67 w 342"/>
                  <a:gd name="T21" fmla="*/ 216 h 342"/>
                  <a:gd name="T22" fmla="*/ 114 w 342"/>
                  <a:gd name="T23" fmla="*/ 239 h 342"/>
                  <a:gd name="T24" fmla="*/ 169 w 342"/>
                  <a:gd name="T25" fmla="*/ 239 h 342"/>
                  <a:gd name="T26" fmla="*/ 120 w 342"/>
                  <a:gd name="T27" fmla="*/ 216 h 342"/>
                  <a:gd name="T28" fmla="*/ 169 w 342"/>
                  <a:gd name="T29" fmla="*/ 239 h 342"/>
                  <a:gd name="T30" fmla="*/ 119 w 342"/>
                  <a:gd name="T31" fmla="*/ 209 h 342"/>
                  <a:gd name="T32" fmla="*/ 175 w 342"/>
                  <a:gd name="T33" fmla="*/ 171 h 342"/>
                  <a:gd name="T34" fmla="*/ 116 w 342"/>
                  <a:gd name="T35" fmla="*/ 164 h 342"/>
                  <a:gd name="T36" fmla="*/ 177 w 342"/>
                  <a:gd name="T37" fmla="*/ 140 h 342"/>
                  <a:gd name="T38" fmla="*/ 116 w 342"/>
                  <a:gd name="T39" fmla="*/ 164 h 342"/>
                  <a:gd name="T40" fmla="*/ 177 w 342"/>
                  <a:gd name="T41" fmla="*/ 264 h 342"/>
                  <a:gd name="T42" fmla="*/ 215 w 342"/>
                  <a:gd name="T43" fmla="*/ 264 h 342"/>
                  <a:gd name="T44" fmla="*/ 217 w 342"/>
                  <a:gd name="T45" fmla="*/ 239 h 342"/>
                  <a:gd name="T46" fmla="*/ 178 w 342"/>
                  <a:gd name="T47" fmla="*/ 216 h 342"/>
                  <a:gd name="T48" fmla="*/ 217 w 342"/>
                  <a:gd name="T49" fmla="*/ 239 h 342"/>
                  <a:gd name="T50" fmla="*/ 179 w 342"/>
                  <a:gd name="T51" fmla="*/ 209 h 342"/>
                  <a:gd name="T52" fmla="*/ 235 w 342"/>
                  <a:gd name="T53" fmla="*/ 171 h 342"/>
                  <a:gd name="T54" fmla="*/ 283 w 342"/>
                  <a:gd name="T55" fmla="*/ 126 h 342"/>
                  <a:gd name="T56" fmla="*/ 241 w 342"/>
                  <a:gd name="T57" fmla="*/ 149 h 342"/>
                  <a:gd name="T58" fmla="*/ 182 w 342"/>
                  <a:gd name="T59" fmla="*/ 164 h 342"/>
                  <a:gd name="T60" fmla="*/ 220 w 342"/>
                  <a:gd name="T61" fmla="*/ 140 h 342"/>
                  <a:gd name="T62" fmla="*/ 252 w 342"/>
                  <a:gd name="T63" fmla="*/ 107 h 342"/>
                  <a:gd name="T64" fmla="*/ 260 w 342"/>
                  <a:gd name="T65" fmla="*/ 103 h 342"/>
                  <a:gd name="T66" fmla="*/ 283 w 342"/>
                  <a:gd name="T67" fmla="*/ 126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2" h="342">
                    <a:moveTo>
                      <a:pt x="171" y="0"/>
                    </a:moveTo>
                    <a:cubicBezTo>
                      <a:pt x="76" y="0"/>
                      <a:pt x="0" y="77"/>
                      <a:pt x="0" y="171"/>
                    </a:cubicBezTo>
                    <a:cubicBezTo>
                      <a:pt x="0" y="266"/>
                      <a:pt x="76" y="342"/>
                      <a:pt x="171" y="342"/>
                    </a:cubicBezTo>
                    <a:cubicBezTo>
                      <a:pt x="265" y="342"/>
                      <a:pt x="342" y="266"/>
                      <a:pt x="342" y="171"/>
                    </a:cubicBezTo>
                    <a:cubicBezTo>
                      <a:pt x="342" y="77"/>
                      <a:pt x="265" y="0"/>
                      <a:pt x="171" y="0"/>
                    </a:cubicBezTo>
                    <a:close/>
                    <a:moveTo>
                      <a:pt x="48" y="140"/>
                    </a:moveTo>
                    <a:cubicBezTo>
                      <a:pt x="106" y="140"/>
                      <a:pt x="106" y="140"/>
                      <a:pt x="106" y="140"/>
                    </a:cubicBezTo>
                    <a:cubicBezTo>
                      <a:pt x="108" y="164"/>
                      <a:pt x="108" y="164"/>
                      <a:pt x="108" y="164"/>
                    </a:cubicBezTo>
                    <a:cubicBezTo>
                      <a:pt x="54" y="164"/>
                      <a:pt x="54" y="164"/>
                      <a:pt x="54" y="164"/>
                    </a:cubicBezTo>
                    <a:lnTo>
                      <a:pt x="48" y="140"/>
                    </a:lnTo>
                    <a:close/>
                    <a:moveTo>
                      <a:pt x="56" y="171"/>
                    </a:moveTo>
                    <a:cubicBezTo>
                      <a:pt x="109" y="171"/>
                      <a:pt x="109" y="171"/>
                      <a:pt x="109" y="171"/>
                    </a:cubicBezTo>
                    <a:cubicBezTo>
                      <a:pt x="112" y="209"/>
                      <a:pt x="112" y="209"/>
                      <a:pt x="112" y="209"/>
                    </a:cubicBezTo>
                    <a:cubicBezTo>
                      <a:pt x="66" y="209"/>
                      <a:pt x="66" y="209"/>
                      <a:pt x="66" y="209"/>
                    </a:cubicBezTo>
                    <a:lnTo>
                      <a:pt x="56" y="171"/>
                    </a:lnTo>
                    <a:close/>
                    <a:moveTo>
                      <a:pt x="95" y="283"/>
                    </a:moveTo>
                    <a:cubicBezTo>
                      <a:pt x="85" y="283"/>
                      <a:pt x="76" y="275"/>
                      <a:pt x="76" y="264"/>
                    </a:cubicBezTo>
                    <a:cubicBezTo>
                      <a:pt x="76" y="254"/>
                      <a:pt x="85" y="245"/>
                      <a:pt x="95" y="245"/>
                    </a:cubicBezTo>
                    <a:cubicBezTo>
                      <a:pt x="106" y="245"/>
                      <a:pt x="114" y="254"/>
                      <a:pt x="114" y="264"/>
                    </a:cubicBezTo>
                    <a:cubicBezTo>
                      <a:pt x="114" y="275"/>
                      <a:pt x="106" y="283"/>
                      <a:pt x="95" y="283"/>
                    </a:cubicBezTo>
                    <a:close/>
                    <a:moveTo>
                      <a:pt x="73" y="239"/>
                    </a:moveTo>
                    <a:cubicBezTo>
                      <a:pt x="67" y="216"/>
                      <a:pt x="67" y="216"/>
                      <a:pt x="67" y="216"/>
                    </a:cubicBezTo>
                    <a:cubicBezTo>
                      <a:pt x="113" y="216"/>
                      <a:pt x="113" y="216"/>
                      <a:pt x="113" y="216"/>
                    </a:cubicBezTo>
                    <a:cubicBezTo>
                      <a:pt x="114" y="239"/>
                      <a:pt x="114" y="239"/>
                      <a:pt x="114" y="239"/>
                    </a:cubicBezTo>
                    <a:lnTo>
                      <a:pt x="73" y="239"/>
                    </a:lnTo>
                    <a:close/>
                    <a:moveTo>
                      <a:pt x="169" y="239"/>
                    </a:moveTo>
                    <a:cubicBezTo>
                      <a:pt x="122" y="239"/>
                      <a:pt x="122" y="239"/>
                      <a:pt x="122" y="239"/>
                    </a:cubicBezTo>
                    <a:cubicBezTo>
                      <a:pt x="120" y="216"/>
                      <a:pt x="120" y="216"/>
                      <a:pt x="120" y="216"/>
                    </a:cubicBezTo>
                    <a:cubicBezTo>
                      <a:pt x="171" y="216"/>
                      <a:pt x="171" y="216"/>
                      <a:pt x="171" y="216"/>
                    </a:cubicBezTo>
                    <a:lnTo>
                      <a:pt x="169" y="239"/>
                    </a:lnTo>
                    <a:close/>
                    <a:moveTo>
                      <a:pt x="171" y="209"/>
                    </a:moveTo>
                    <a:cubicBezTo>
                      <a:pt x="119" y="209"/>
                      <a:pt x="119" y="209"/>
                      <a:pt x="119" y="209"/>
                    </a:cubicBezTo>
                    <a:cubicBezTo>
                      <a:pt x="116" y="171"/>
                      <a:pt x="116" y="171"/>
                      <a:pt x="116" y="171"/>
                    </a:cubicBezTo>
                    <a:cubicBezTo>
                      <a:pt x="175" y="171"/>
                      <a:pt x="175" y="171"/>
                      <a:pt x="175" y="171"/>
                    </a:cubicBezTo>
                    <a:lnTo>
                      <a:pt x="171" y="209"/>
                    </a:lnTo>
                    <a:close/>
                    <a:moveTo>
                      <a:pt x="116" y="164"/>
                    </a:moveTo>
                    <a:cubicBezTo>
                      <a:pt x="114" y="140"/>
                      <a:pt x="114" y="140"/>
                      <a:pt x="114" y="140"/>
                    </a:cubicBezTo>
                    <a:cubicBezTo>
                      <a:pt x="177" y="140"/>
                      <a:pt x="177" y="140"/>
                      <a:pt x="177" y="140"/>
                    </a:cubicBezTo>
                    <a:cubicBezTo>
                      <a:pt x="175" y="164"/>
                      <a:pt x="175" y="164"/>
                      <a:pt x="175" y="164"/>
                    </a:cubicBezTo>
                    <a:lnTo>
                      <a:pt x="116" y="164"/>
                    </a:lnTo>
                    <a:close/>
                    <a:moveTo>
                      <a:pt x="196" y="283"/>
                    </a:moveTo>
                    <a:cubicBezTo>
                      <a:pt x="185" y="283"/>
                      <a:pt x="177" y="275"/>
                      <a:pt x="177" y="264"/>
                    </a:cubicBezTo>
                    <a:cubicBezTo>
                      <a:pt x="177" y="254"/>
                      <a:pt x="185" y="245"/>
                      <a:pt x="196" y="245"/>
                    </a:cubicBezTo>
                    <a:cubicBezTo>
                      <a:pt x="206" y="245"/>
                      <a:pt x="215" y="254"/>
                      <a:pt x="215" y="264"/>
                    </a:cubicBezTo>
                    <a:cubicBezTo>
                      <a:pt x="215" y="275"/>
                      <a:pt x="206" y="283"/>
                      <a:pt x="196" y="283"/>
                    </a:cubicBezTo>
                    <a:close/>
                    <a:moveTo>
                      <a:pt x="217" y="239"/>
                    </a:moveTo>
                    <a:cubicBezTo>
                      <a:pt x="176" y="239"/>
                      <a:pt x="176" y="239"/>
                      <a:pt x="176" y="239"/>
                    </a:cubicBezTo>
                    <a:cubicBezTo>
                      <a:pt x="178" y="216"/>
                      <a:pt x="178" y="216"/>
                      <a:pt x="178" y="216"/>
                    </a:cubicBezTo>
                    <a:cubicBezTo>
                      <a:pt x="223" y="216"/>
                      <a:pt x="223" y="216"/>
                      <a:pt x="223" y="216"/>
                    </a:cubicBezTo>
                    <a:lnTo>
                      <a:pt x="217" y="239"/>
                    </a:lnTo>
                    <a:close/>
                    <a:moveTo>
                      <a:pt x="225" y="209"/>
                    </a:moveTo>
                    <a:cubicBezTo>
                      <a:pt x="179" y="209"/>
                      <a:pt x="179" y="209"/>
                      <a:pt x="179" y="209"/>
                    </a:cubicBezTo>
                    <a:cubicBezTo>
                      <a:pt x="182" y="171"/>
                      <a:pt x="182" y="171"/>
                      <a:pt x="182" y="171"/>
                    </a:cubicBezTo>
                    <a:cubicBezTo>
                      <a:pt x="235" y="171"/>
                      <a:pt x="235" y="171"/>
                      <a:pt x="235" y="171"/>
                    </a:cubicBezTo>
                    <a:lnTo>
                      <a:pt x="225" y="209"/>
                    </a:lnTo>
                    <a:close/>
                    <a:moveTo>
                      <a:pt x="283" y="126"/>
                    </a:moveTo>
                    <a:cubicBezTo>
                      <a:pt x="264" y="126"/>
                      <a:pt x="264" y="126"/>
                      <a:pt x="264" y="126"/>
                    </a:cubicBezTo>
                    <a:cubicBezTo>
                      <a:pt x="256" y="133"/>
                      <a:pt x="249" y="141"/>
                      <a:pt x="241" y="149"/>
                    </a:cubicBezTo>
                    <a:cubicBezTo>
                      <a:pt x="237" y="164"/>
                      <a:pt x="237" y="164"/>
                      <a:pt x="237" y="164"/>
                    </a:cubicBezTo>
                    <a:cubicBezTo>
                      <a:pt x="182" y="164"/>
                      <a:pt x="182" y="164"/>
                      <a:pt x="182" y="164"/>
                    </a:cubicBezTo>
                    <a:cubicBezTo>
                      <a:pt x="184" y="140"/>
                      <a:pt x="184" y="140"/>
                      <a:pt x="184" y="140"/>
                    </a:cubicBezTo>
                    <a:cubicBezTo>
                      <a:pt x="220" y="140"/>
                      <a:pt x="220" y="140"/>
                      <a:pt x="220" y="140"/>
                    </a:cubicBezTo>
                    <a:cubicBezTo>
                      <a:pt x="221" y="139"/>
                      <a:pt x="221" y="138"/>
                      <a:pt x="222" y="137"/>
                    </a:cubicBezTo>
                    <a:cubicBezTo>
                      <a:pt x="232" y="127"/>
                      <a:pt x="242" y="117"/>
                      <a:pt x="252" y="107"/>
                    </a:cubicBezTo>
                    <a:cubicBezTo>
                      <a:pt x="252" y="107"/>
                      <a:pt x="253" y="106"/>
                      <a:pt x="254" y="105"/>
                    </a:cubicBezTo>
                    <a:cubicBezTo>
                      <a:pt x="256" y="104"/>
                      <a:pt x="258" y="103"/>
                      <a:pt x="260" y="103"/>
                    </a:cubicBezTo>
                    <a:cubicBezTo>
                      <a:pt x="283" y="103"/>
                      <a:pt x="283" y="103"/>
                      <a:pt x="283" y="103"/>
                    </a:cubicBezTo>
                    <a:cubicBezTo>
                      <a:pt x="297" y="103"/>
                      <a:pt x="297" y="126"/>
                      <a:pt x="283" y="1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grpSp>
            <p:nvGrpSpPr>
              <p:cNvPr id="126" name="Group 125"/>
              <p:cNvGrpSpPr/>
              <p:nvPr/>
            </p:nvGrpSpPr>
            <p:grpSpPr>
              <a:xfrm>
                <a:off x="11383706" y="3547479"/>
                <a:ext cx="945718" cy="942762"/>
                <a:chOff x="8472488" y="3322638"/>
                <a:chExt cx="1016000" cy="1012825"/>
              </a:xfrm>
              <a:grpFill/>
            </p:grpSpPr>
            <p:sp>
              <p:nvSpPr>
                <p:cNvPr id="136" name="Oval 51"/>
                <p:cNvSpPr>
                  <a:spLocks noChangeArrowheads="1"/>
                </p:cNvSpPr>
                <p:nvPr/>
              </p:nvSpPr>
              <p:spPr bwMode="auto">
                <a:xfrm>
                  <a:off x="9110663" y="3733800"/>
                  <a:ext cx="55563" cy="5397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137" name="Freeform 52"/>
                <p:cNvSpPr>
                  <a:spLocks noEditPoints="1"/>
                </p:cNvSpPr>
                <p:nvPr/>
              </p:nvSpPr>
              <p:spPr bwMode="auto">
                <a:xfrm>
                  <a:off x="8472488" y="3322638"/>
                  <a:ext cx="1016000" cy="1012825"/>
                </a:xfrm>
                <a:custGeom>
                  <a:avLst/>
                  <a:gdLst>
                    <a:gd name="T0" fmla="*/ 176 w 353"/>
                    <a:gd name="T1" fmla="*/ 0 h 352"/>
                    <a:gd name="T2" fmla="*/ 0 w 353"/>
                    <a:gd name="T3" fmla="*/ 176 h 352"/>
                    <a:gd name="T4" fmla="*/ 176 w 353"/>
                    <a:gd name="T5" fmla="*/ 352 h 352"/>
                    <a:gd name="T6" fmla="*/ 353 w 353"/>
                    <a:gd name="T7" fmla="*/ 176 h 352"/>
                    <a:gd name="T8" fmla="*/ 176 w 353"/>
                    <a:gd name="T9" fmla="*/ 0 h 352"/>
                    <a:gd name="T10" fmla="*/ 287 w 353"/>
                    <a:gd name="T11" fmla="*/ 162 h 352"/>
                    <a:gd name="T12" fmla="*/ 268 w 353"/>
                    <a:gd name="T13" fmla="*/ 183 h 352"/>
                    <a:gd name="T14" fmla="*/ 160 w 353"/>
                    <a:gd name="T15" fmla="*/ 289 h 352"/>
                    <a:gd name="T16" fmla="*/ 63 w 353"/>
                    <a:gd name="T17" fmla="*/ 191 h 352"/>
                    <a:gd name="T18" fmla="*/ 84 w 353"/>
                    <a:gd name="T19" fmla="*/ 202 h 352"/>
                    <a:gd name="T20" fmla="*/ 140 w 353"/>
                    <a:gd name="T21" fmla="*/ 175 h 352"/>
                    <a:gd name="T22" fmla="*/ 139 w 353"/>
                    <a:gd name="T23" fmla="*/ 164 h 352"/>
                    <a:gd name="T24" fmla="*/ 197 w 353"/>
                    <a:gd name="T25" fmla="*/ 97 h 352"/>
                    <a:gd name="T26" fmla="*/ 259 w 353"/>
                    <a:gd name="T27" fmla="*/ 137 h 352"/>
                    <a:gd name="T28" fmla="*/ 287 w 353"/>
                    <a:gd name="T29" fmla="*/ 150 h 352"/>
                    <a:gd name="T30" fmla="*/ 290 w 353"/>
                    <a:gd name="T31" fmla="*/ 156 h 352"/>
                    <a:gd name="T32" fmla="*/ 287 w 353"/>
                    <a:gd name="T33" fmla="*/ 162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53" h="352">
                      <a:moveTo>
                        <a:pt x="176" y="0"/>
                      </a:moveTo>
                      <a:cubicBezTo>
                        <a:pt x="79" y="0"/>
                        <a:pt x="0" y="79"/>
                        <a:pt x="0" y="176"/>
                      </a:cubicBezTo>
                      <a:cubicBezTo>
                        <a:pt x="0" y="274"/>
                        <a:pt x="79" y="352"/>
                        <a:pt x="176" y="352"/>
                      </a:cubicBezTo>
                      <a:cubicBezTo>
                        <a:pt x="274" y="352"/>
                        <a:pt x="353" y="274"/>
                        <a:pt x="353" y="176"/>
                      </a:cubicBezTo>
                      <a:cubicBezTo>
                        <a:pt x="353" y="79"/>
                        <a:pt x="274" y="0"/>
                        <a:pt x="176" y="0"/>
                      </a:cubicBezTo>
                      <a:close/>
                      <a:moveTo>
                        <a:pt x="287" y="162"/>
                      </a:moveTo>
                      <a:cubicBezTo>
                        <a:pt x="268" y="183"/>
                        <a:pt x="268" y="183"/>
                        <a:pt x="268" y="183"/>
                      </a:cubicBezTo>
                      <a:cubicBezTo>
                        <a:pt x="268" y="249"/>
                        <a:pt x="224" y="289"/>
                        <a:pt x="160" y="289"/>
                      </a:cubicBezTo>
                      <a:cubicBezTo>
                        <a:pt x="106" y="289"/>
                        <a:pt x="63" y="231"/>
                        <a:pt x="63" y="191"/>
                      </a:cubicBezTo>
                      <a:cubicBezTo>
                        <a:pt x="63" y="173"/>
                        <a:pt x="70" y="193"/>
                        <a:pt x="84" y="202"/>
                      </a:cubicBezTo>
                      <a:cubicBezTo>
                        <a:pt x="99" y="212"/>
                        <a:pt x="141" y="218"/>
                        <a:pt x="140" y="175"/>
                      </a:cubicBezTo>
                      <a:cubicBezTo>
                        <a:pt x="139" y="171"/>
                        <a:pt x="139" y="167"/>
                        <a:pt x="139" y="164"/>
                      </a:cubicBezTo>
                      <a:cubicBezTo>
                        <a:pt x="139" y="128"/>
                        <a:pt x="161" y="97"/>
                        <a:pt x="197" y="97"/>
                      </a:cubicBezTo>
                      <a:cubicBezTo>
                        <a:pt x="229" y="97"/>
                        <a:pt x="253" y="116"/>
                        <a:pt x="259" y="137"/>
                      </a:cubicBezTo>
                      <a:cubicBezTo>
                        <a:pt x="287" y="150"/>
                        <a:pt x="287" y="150"/>
                        <a:pt x="287" y="150"/>
                      </a:cubicBezTo>
                      <a:cubicBezTo>
                        <a:pt x="289" y="152"/>
                        <a:pt x="290" y="154"/>
                        <a:pt x="290" y="156"/>
                      </a:cubicBezTo>
                      <a:cubicBezTo>
                        <a:pt x="290" y="158"/>
                        <a:pt x="289" y="160"/>
                        <a:pt x="287" y="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  <p:sp>
            <p:nvSpPr>
              <p:cNvPr id="127" name="Freeform 54"/>
              <p:cNvSpPr>
                <a:spLocks noEditPoints="1"/>
              </p:cNvSpPr>
              <p:nvPr/>
            </p:nvSpPr>
            <p:spPr bwMode="auto">
              <a:xfrm>
                <a:off x="7952310" y="2520152"/>
                <a:ext cx="774306" cy="774306"/>
              </a:xfrm>
              <a:custGeom>
                <a:avLst/>
                <a:gdLst>
                  <a:gd name="T0" fmla="*/ 145 w 289"/>
                  <a:gd name="T1" fmla="*/ 0 h 289"/>
                  <a:gd name="T2" fmla="*/ 0 w 289"/>
                  <a:gd name="T3" fmla="*/ 145 h 289"/>
                  <a:gd name="T4" fmla="*/ 145 w 289"/>
                  <a:gd name="T5" fmla="*/ 289 h 289"/>
                  <a:gd name="T6" fmla="*/ 289 w 289"/>
                  <a:gd name="T7" fmla="*/ 145 h 289"/>
                  <a:gd name="T8" fmla="*/ 145 w 289"/>
                  <a:gd name="T9" fmla="*/ 0 h 289"/>
                  <a:gd name="T10" fmla="*/ 145 w 289"/>
                  <a:gd name="T11" fmla="*/ 227 h 289"/>
                  <a:gd name="T12" fmla="*/ 121 w 289"/>
                  <a:gd name="T13" fmla="*/ 204 h 289"/>
                  <a:gd name="T14" fmla="*/ 145 w 289"/>
                  <a:gd name="T15" fmla="*/ 181 h 289"/>
                  <a:gd name="T16" fmla="*/ 168 w 289"/>
                  <a:gd name="T17" fmla="*/ 204 h 289"/>
                  <a:gd name="T18" fmla="*/ 145 w 289"/>
                  <a:gd name="T19" fmla="*/ 227 h 289"/>
                  <a:gd name="T20" fmla="*/ 206 w 289"/>
                  <a:gd name="T21" fmla="*/ 174 h 289"/>
                  <a:gd name="T22" fmla="*/ 185 w 289"/>
                  <a:gd name="T23" fmla="*/ 174 h 289"/>
                  <a:gd name="T24" fmla="*/ 180 w 289"/>
                  <a:gd name="T25" fmla="*/ 168 h 289"/>
                  <a:gd name="T26" fmla="*/ 113 w 289"/>
                  <a:gd name="T27" fmla="*/ 168 h 289"/>
                  <a:gd name="T28" fmla="*/ 105 w 289"/>
                  <a:gd name="T29" fmla="*/ 176 h 289"/>
                  <a:gd name="T30" fmla="*/ 85 w 289"/>
                  <a:gd name="T31" fmla="*/ 176 h 289"/>
                  <a:gd name="T32" fmla="*/ 85 w 289"/>
                  <a:gd name="T33" fmla="*/ 156 h 289"/>
                  <a:gd name="T34" fmla="*/ 89 w 289"/>
                  <a:gd name="T35" fmla="*/ 151 h 289"/>
                  <a:gd name="T36" fmla="*/ 93 w 289"/>
                  <a:gd name="T37" fmla="*/ 148 h 289"/>
                  <a:gd name="T38" fmla="*/ 198 w 289"/>
                  <a:gd name="T39" fmla="*/ 145 h 289"/>
                  <a:gd name="T40" fmla="*/ 198 w 289"/>
                  <a:gd name="T41" fmla="*/ 146 h 289"/>
                  <a:gd name="T42" fmla="*/ 199 w 289"/>
                  <a:gd name="T43" fmla="*/ 147 h 289"/>
                  <a:gd name="T44" fmla="*/ 200 w 289"/>
                  <a:gd name="T45" fmla="*/ 148 h 289"/>
                  <a:gd name="T46" fmla="*/ 206 w 289"/>
                  <a:gd name="T47" fmla="*/ 154 h 289"/>
                  <a:gd name="T48" fmla="*/ 210 w 289"/>
                  <a:gd name="T49" fmla="*/ 164 h 289"/>
                  <a:gd name="T50" fmla="*/ 206 w 289"/>
                  <a:gd name="T51" fmla="*/ 174 h 289"/>
                  <a:gd name="T52" fmla="*/ 240 w 289"/>
                  <a:gd name="T53" fmla="*/ 138 h 289"/>
                  <a:gd name="T54" fmla="*/ 221 w 289"/>
                  <a:gd name="T55" fmla="*/ 138 h 289"/>
                  <a:gd name="T56" fmla="*/ 214 w 289"/>
                  <a:gd name="T57" fmla="*/ 131 h 289"/>
                  <a:gd name="T58" fmla="*/ 76 w 289"/>
                  <a:gd name="T59" fmla="*/ 132 h 289"/>
                  <a:gd name="T60" fmla="*/ 76 w 289"/>
                  <a:gd name="T61" fmla="*/ 132 h 289"/>
                  <a:gd name="T62" fmla="*/ 67 w 289"/>
                  <a:gd name="T63" fmla="*/ 141 h 289"/>
                  <a:gd name="T64" fmla="*/ 49 w 289"/>
                  <a:gd name="T65" fmla="*/ 141 h 289"/>
                  <a:gd name="T66" fmla="*/ 48 w 289"/>
                  <a:gd name="T67" fmla="*/ 122 h 289"/>
                  <a:gd name="T68" fmla="*/ 57 w 289"/>
                  <a:gd name="T69" fmla="*/ 113 h 289"/>
                  <a:gd name="T70" fmla="*/ 58 w 289"/>
                  <a:gd name="T71" fmla="*/ 112 h 289"/>
                  <a:gd name="T72" fmla="*/ 229 w 289"/>
                  <a:gd name="T73" fmla="*/ 109 h 289"/>
                  <a:gd name="T74" fmla="*/ 231 w 289"/>
                  <a:gd name="T75" fmla="*/ 110 h 289"/>
                  <a:gd name="T76" fmla="*/ 235 w 289"/>
                  <a:gd name="T77" fmla="*/ 114 h 289"/>
                  <a:gd name="T78" fmla="*/ 235 w 289"/>
                  <a:gd name="T79" fmla="*/ 114 h 289"/>
                  <a:gd name="T80" fmla="*/ 240 w 289"/>
                  <a:gd name="T81" fmla="*/ 119 h 289"/>
                  <a:gd name="T82" fmla="*/ 240 w 289"/>
                  <a:gd name="T83" fmla="*/ 13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9" h="289">
                    <a:moveTo>
                      <a:pt x="145" y="0"/>
                    </a:moveTo>
                    <a:cubicBezTo>
                      <a:pt x="65" y="0"/>
                      <a:pt x="0" y="65"/>
                      <a:pt x="0" y="145"/>
                    </a:cubicBezTo>
                    <a:cubicBezTo>
                      <a:pt x="0" y="224"/>
                      <a:pt x="65" y="289"/>
                      <a:pt x="145" y="289"/>
                    </a:cubicBezTo>
                    <a:cubicBezTo>
                      <a:pt x="225" y="289"/>
                      <a:pt x="289" y="224"/>
                      <a:pt x="289" y="145"/>
                    </a:cubicBezTo>
                    <a:cubicBezTo>
                      <a:pt x="289" y="65"/>
                      <a:pt x="225" y="0"/>
                      <a:pt x="145" y="0"/>
                    </a:cubicBezTo>
                    <a:close/>
                    <a:moveTo>
                      <a:pt x="145" y="227"/>
                    </a:moveTo>
                    <a:cubicBezTo>
                      <a:pt x="132" y="227"/>
                      <a:pt x="121" y="217"/>
                      <a:pt x="121" y="204"/>
                    </a:cubicBezTo>
                    <a:cubicBezTo>
                      <a:pt x="121" y="191"/>
                      <a:pt x="132" y="181"/>
                      <a:pt x="145" y="181"/>
                    </a:cubicBezTo>
                    <a:cubicBezTo>
                      <a:pt x="158" y="181"/>
                      <a:pt x="168" y="191"/>
                      <a:pt x="168" y="204"/>
                    </a:cubicBezTo>
                    <a:cubicBezTo>
                      <a:pt x="168" y="217"/>
                      <a:pt x="158" y="227"/>
                      <a:pt x="145" y="227"/>
                    </a:cubicBezTo>
                    <a:close/>
                    <a:moveTo>
                      <a:pt x="206" y="174"/>
                    </a:moveTo>
                    <a:cubicBezTo>
                      <a:pt x="200" y="180"/>
                      <a:pt x="191" y="180"/>
                      <a:pt x="185" y="174"/>
                    </a:cubicBezTo>
                    <a:cubicBezTo>
                      <a:pt x="180" y="168"/>
                      <a:pt x="180" y="168"/>
                      <a:pt x="180" y="168"/>
                    </a:cubicBezTo>
                    <a:cubicBezTo>
                      <a:pt x="161" y="150"/>
                      <a:pt x="132" y="150"/>
                      <a:pt x="113" y="168"/>
                    </a:cubicBezTo>
                    <a:cubicBezTo>
                      <a:pt x="105" y="176"/>
                      <a:pt x="105" y="176"/>
                      <a:pt x="105" y="176"/>
                    </a:cubicBezTo>
                    <a:cubicBezTo>
                      <a:pt x="100" y="182"/>
                      <a:pt x="90" y="182"/>
                      <a:pt x="85" y="176"/>
                    </a:cubicBezTo>
                    <a:cubicBezTo>
                      <a:pt x="79" y="171"/>
                      <a:pt x="79" y="161"/>
                      <a:pt x="85" y="156"/>
                    </a:cubicBezTo>
                    <a:cubicBezTo>
                      <a:pt x="89" y="151"/>
                      <a:pt x="89" y="151"/>
                      <a:pt x="89" y="151"/>
                    </a:cubicBezTo>
                    <a:cubicBezTo>
                      <a:pt x="93" y="148"/>
                      <a:pt x="93" y="148"/>
                      <a:pt x="93" y="148"/>
                    </a:cubicBezTo>
                    <a:cubicBezTo>
                      <a:pt x="121" y="119"/>
                      <a:pt x="167" y="118"/>
                      <a:pt x="198" y="145"/>
                    </a:cubicBezTo>
                    <a:cubicBezTo>
                      <a:pt x="198" y="145"/>
                      <a:pt x="198" y="146"/>
                      <a:pt x="198" y="146"/>
                    </a:cubicBezTo>
                    <a:cubicBezTo>
                      <a:pt x="199" y="147"/>
                      <a:pt x="199" y="147"/>
                      <a:pt x="199" y="147"/>
                    </a:cubicBezTo>
                    <a:cubicBezTo>
                      <a:pt x="200" y="147"/>
                      <a:pt x="200" y="147"/>
                      <a:pt x="200" y="148"/>
                    </a:cubicBezTo>
                    <a:cubicBezTo>
                      <a:pt x="206" y="154"/>
                      <a:pt x="206" y="154"/>
                      <a:pt x="206" y="154"/>
                    </a:cubicBezTo>
                    <a:cubicBezTo>
                      <a:pt x="209" y="156"/>
                      <a:pt x="210" y="160"/>
                      <a:pt x="210" y="164"/>
                    </a:cubicBezTo>
                    <a:cubicBezTo>
                      <a:pt x="210" y="168"/>
                      <a:pt x="209" y="171"/>
                      <a:pt x="206" y="174"/>
                    </a:cubicBezTo>
                    <a:close/>
                    <a:moveTo>
                      <a:pt x="240" y="138"/>
                    </a:moveTo>
                    <a:cubicBezTo>
                      <a:pt x="235" y="143"/>
                      <a:pt x="226" y="143"/>
                      <a:pt x="221" y="138"/>
                    </a:cubicBezTo>
                    <a:cubicBezTo>
                      <a:pt x="214" y="131"/>
                      <a:pt x="214" y="131"/>
                      <a:pt x="214" y="131"/>
                    </a:cubicBezTo>
                    <a:cubicBezTo>
                      <a:pt x="176" y="94"/>
                      <a:pt x="115" y="95"/>
                      <a:pt x="76" y="132"/>
                    </a:cubicBezTo>
                    <a:cubicBezTo>
                      <a:pt x="76" y="132"/>
                      <a:pt x="76" y="132"/>
                      <a:pt x="76" y="132"/>
                    </a:cubicBezTo>
                    <a:cubicBezTo>
                      <a:pt x="67" y="141"/>
                      <a:pt x="67" y="141"/>
                      <a:pt x="67" y="141"/>
                    </a:cubicBezTo>
                    <a:cubicBezTo>
                      <a:pt x="62" y="146"/>
                      <a:pt x="54" y="146"/>
                      <a:pt x="49" y="141"/>
                    </a:cubicBezTo>
                    <a:cubicBezTo>
                      <a:pt x="43" y="135"/>
                      <a:pt x="43" y="127"/>
                      <a:pt x="48" y="122"/>
                    </a:cubicBezTo>
                    <a:cubicBezTo>
                      <a:pt x="57" y="113"/>
                      <a:pt x="57" y="113"/>
                      <a:pt x="57" y="113"/>
                    </a:cubicBezTo>
                    <a:cubicBezTo>
                      <a:pt x="57" y="113"/>
                      <a:pt x="58" y="113"/>
                      <a:pt x="58" y="112"/>
                    </a:cubicBezTo>
                    <a:cubicBezTo>
                      <a:pt x="105" y="67"/>
                      <a:pt x="180" y="65"/>
                      <a:pt x="229" y="109"/>
                    </a:cubicBezTo>
                    <a:cubicBezTo>
                      <a:pt x="230" y="109"/>
                      <a:pt x="231" y="110"/>
                      <a:pt x="231" y="110"/>
                    </a:cubicBezTo>
                    <a:cubicBezTo>
                      <a:pt x="235" y="114"/>
                      <a:pt x="235" y="114"/>
                      <a:pt x="235" y="114"/>
                    </a:cubicBezTo>
                    <a:cubicBezTo>
                      <a:pt x="235" y="114"/>
                      <a:pt x="235" y="114"/>
                      <a:pt x="235" y="114"/>
                    </a:cubicBezTo>
                    <a:cubicBezTo>
                      <a:pt x="240" y="119"/>
                      <a:pt x="240" y="119"/>
                      <a:pt x="240" y="119"/>
                    </a:cubicBezTo>
                    <a:cubicBezTo>
                      <a:pt x="245" y="124"/>
                      <a:pt x="245" y="133"/>
                      <a:pt x="240" y="1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grpSp>
            <p:nvGrpSpPr>
              <p:cNvPr id="128" name="Group 127"/>
              <p:cNvGrpSpPr/>
              <p:nvPr/>
            </p:nvGrpSpPr>
            <p:grpSpPr>
              <a:xfrm>
                <a:off x="9196172" y="1753838"/>
                <a:ext cx="432209" cy="114574"/>
                <a:chOff x="6073776" y="566738"/>
                <a:chExt cx="604838" cy="160337"/>
              </a:xfrm>
              <a:grpFill/>
            </p:grpSpPr>
            <p:sp>
              <p:nvSpPr>
                <p:cNvPr id="133" name="Freeform 166"/>
                <p:cNvSpPr/>
                <p:nvPr/>
              </p:nvSpPr>
              <p:spPr bwMode="auto">
                <a:xfrm>
                  <a:off x="6073776" y="566738"/>
                  <a:ext cx="195263" cy="160337"/>
                </a:xfrm>
                <a:custGeom>
                  <a:avLst/>
                  <a:gdLst>
                    <a:gd name="T0" fmla="*/ 11 w 52"/>
                    <a:gd name="T1" fmla="*/ 43 h 43"/>
                    <a:gd name="T2" fmla="*/ 0 w 52"/>
                    <a:gd name="T3" fmla="*/ 0 h 43"/>
                    <a:gd name="T4" fmla="*/ 6 w 52"/>
                    <a:gd name="T5" fmla="*/ 0 h 43"/>
                    <a:gd name="T6" fmla="*/ 11 w 52"/>
                    <a:gd name="T7" fmla="*/ 22 h 43"/>
                    <a:gd name="T8" fmla="*/ 14 w 52"/>
                    <a:gd name="T9" fmla="*/ 37 h 43"/>
                    <a:gd name="T10" fmla="*/ 14 w 52"/>
                    <a:gd name="T11" fmla="*/ 37 h 43"/>
                    <a:gd name="T12" fmla="*/ 18 w 52"/>
                    <a:gd name="T13" fmla="*/ 22 h 43"/>
                    <a:gd name="T14" fmla="*/ 23 w 52"/>
                    <a:gd name="T15" fmla="*/ 0 h 43"/>
                    <a:gd name="T16" fmla="*/ 29 w 52"/>
                    <a:gd name="T17" fmla="*/ 0 h 43"/>
                    <a:gd name="T18" fmla="*/ 34 w 52"/>
                    <a:gd name="T19" fmla="*/ 22 h 43"/>
                    <a:gd name="T20" fmla="*/ 37 w 52"/>
                    <a:gd name="T21" fmla="*/ 36 h 43"/>
                    <a:gd name="T22" fmla="*/ 37 w 52"/>
                    <a:gd name="T23" fmla="*/ 36 h 43"/>
                    <a:gd name="T24" fmla="*/ 41 w 52"/>
                    <a:gd name="T25" fmla="*/ 22 h 43"/>
                    <a:gd name="T26" fmla="*/ 46 w 52"/>
                    <a:gd name="T27" fmla="*/ 0 h 43"/>
                    <a:gd name="T28" fmla="*/ 52 w 52"/>
                    <a:gd name="T29" fmla="*/ 0 h 43"/>
                    <a:gd name="T30" fmla="*/ 40 w 52"/>
                    <a:gd name="T31" fmla="*/ 43 h 43"/>
                    <a:gd name="T32" fmla="*/ 34 w 52"/>
                    <a:gd name="T33" fmla="*/ 43 h 43"/>
                    <a:gd name="T34" fmla="*/ 29 w 52"/>
                    <a:gd name="T35" fmla="*/ 21 h 43"/>
                    <a:gd name="T36" fmla="*/ 26 w 52"/>
                    <a:gd name="T37" fmla="*/ 7 h 43"/>
                    <a:gd name="T38" fmla="*/ 26 w 52"/>
                    <a:gd name="T39" fmla="*/ 7 h 43"/>
                    <a:gd name="T40" fmla="*/ 23 w 52"/>
                    <a:gd name="T41" fmla="*/ 21 h 43"/>
                    <a:gd name="T42" fmla="*/ 17 w 52"/>
                    <a:gd name="T43" fmla="*/ 43 h 43"/>
                    <a:gd name="T44" fmla="*/ 11 w 52"/>
                    <a:gd name="T45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52" h="43">
                      <a:moveTo>
                        <a:pt x="11" y="4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2" y="27"/>
                        <a:pt x="13" y="32"/>
                        <a:pt x="14" y="37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15" y="32"/>
                        <a:pt x="16" y="27"/>
                        <a:pt x="18" y="22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5" y="27"/>
                        <a:pt x="37" y="32"/>
                        <a:pt x="37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8" y="32"/>
                        <a:pt x="39" y="27"/>
                        <a:pt x="41" y="22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8" y="15"/>
                        <a:pt x="27" y="11"/>
                        <a:pt x="26" y="7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5" y="11"/>
                        <a:pt x="24" y="15"/>
                        <a:pt x="23" y="21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lnTo>
                        <a:pt x="11" y="4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134" name="Freeform 167"/>
                <p:cNvSpPr/>
                <p:nvPr/>
              </p:nvSpPr>
              <p:spPr bwMode="auto">
                <a:xfrm>
                  <a:off x="6281738" y="566738"/>
                  <a:ext cx="195263" cy="160337"/>
                </a:xfrm>
                <a:custGeom>
                  <a:avLst/>
                  <a:gdLst>
                    <a:gd name="T0" fmla="*/ 10 w 52"/>
                    <a:gd name="T1" fmla="*/ 43 h 43"/>
                    <a:gd name="T2" fmla="*/ 0 w 52"/>
                    <a:gd name="T3" fmla="*/ 0 h 43"/>
                    <a:gd name="T4" fmla="*/ 5 w 52"/>
                    <a:gd name="T5" fmla="*/ 0 h 43"/>
                    <a:gd name="T6" fmla="*/ 10 w 52"/>
                    <a:gd name="T7" fmla="*/ 22 h 43"/>
                    <a:gd name="T8" fmla="*/ 14 w 52"/>
                    <a:gd name="T9" fmla="*/ 37 h 43"/>
                    <a:gd name="T10" fmla="*/ 14 w 52"/>
                    <a:gd name="T11" fmla="*/ 37 h 43"/>
                    <a:gd name="T12" fmla="*/ 17 w 52"/>
                    <a:gd name="T13" fmla="*/ 22 h 43"/>
                    <a:gd name="T14" fmla="*/ 23 w 52"/>
                    <a:gd name="T15" fmla="*/ 0 h 43"/>
                    <a:gd name="T16" fmla="*/ 29 w 52"/>
                    <a:gd name="T17" fmla="*/ 0 h 43"/>
                    <a:gd name="T18" fmla="*/ 34 w 52"/>
                    <a:gd name="T19" fmla="*/ 22 h 43"/>
                    <a:gd name="T20" fmla="*/ 37 w 52"/>
                    <a:gd name="T21" fmla="*/ 36 h 43"/>
                    <a:gd name="T22" fmla="*/ 37 w 52"/>
                    <a:gd name="T23" fmla="*/ 36 h 43"/>
                    <a:gd name="T24" fmla="*/ 40 w 52"/>
                    <a:gd name="T25" fmla="*/ 22 h 43"/>
                    <a:gd name="T26" fmla="*/ 46 w 52"/>
                    <a:gd name="T27" fmla="*/ 0 h 43"/>
                    <a:gd name="T28" fmla="*/ 52 w 52"/>
                    <a:gd name="T29" fmla="*/ 0 h 43"/>
                    <a:gd name="T30" fmla="*/ 40 w 52"/>
                    <a:gd name="T31" fmla="*/ 43 h 43"/>
                    <a:gd name="T32" fmla="*/ 34 w 52"/>
                    <a:gd name="T33" fmla="*/ 43 h 43"/>
                    <a:gd name="T34" fmla="*/ 28 w 52"/>
                    <a:gd name="T35" fmla="*/ 21 h 43"/>
                    <a:gd name="T36" fmla="*/ 26 w 52"/>
                    <a:gd name="T37" fmla="*/ 7 h 43"/>
                    <a:gd name="T38" fmla="*/ 25 w 52"/>
                    <a:gd name="T39" fmla="*/ 7 h 43"/>
                    <a:gd name="T40" fmla="*/ 22 w 52"/>
                    <a:gd name="T41" fmla="*/ 21 h 43"/>
                    <a:gd name="T42" fmla="*/ 16 w 52"/>
                    <a:gd name="T43" fmla="*/ 43 h 43"/>
                    <a:gd name="T44" fmla="*/ 10 w 52"/>
                    <a:gd name="T45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52" h="43">
                      <a:moveTo>
                        <a:pt x="10" y="4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2" y="27"/>
                        <a:pt x="13" y="32"/>
                        <a:pt x="14" y="37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14" y="32"/>
                        <a:pt x="16" y="27"/>
                        <a:pt x="17" y="22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5" y="27"/>
                        <a:pt x="36" y="32"/>
                        <a:pt x="37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8" y="32"/>
                        <a:pt x="39" y="27"/>
                        <a:pt x="40" y="22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7" y="15"/>
                        <a:pt x="26" y="11"/>
                        <a:pt x="26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11"/>
                        <a:pt x="24" y="15"/>
                        <a:pt x="22" y="21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lnTo>
                        <a:pt x="10" y="4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135" name="Freeform 168"/>
                <p:cNvSpPr/>
                <p:nvPr/>
              </p:nvSpPr>
              <p:spPr bwMode="auto">
                <a:xfrm>
                  <a:off x="6483351" y="566738"/>
                  <a:ext cx="195263" cy="160337"/>
                </a:xfrm>
                <a:custGeom>
                  <a:avLst/>
                  <a:gdLst>
                    <a:gd name="T0" fmla="*/ 11 w 52"/>
                    <a:gd name="T1" fmla="*/ 43 h 43"/>
                    <a:gd name="T2" fmla="*/ 0 w 52"/>
                    <a:gd name="T3" fmla="*/ 0 h 43"/>
                    <a:gd name="T4" fmla="*/ 6 w 52"/>
                    <a:gd name="T5" fmla="*/ 0 h 43"/>
                    <a:gd name="T6" fmla="*/ 11 w 52"/>
                    <a:gd name="T7" fmla="*/ 22 h 43"/>
                    <a:gd name="T8" fmla="*/ 14 w 52"/>
                    <a:gd name="T9" fmla="*/ 37 h 43"/>
                    <a:gd name="T10" fmla="*/ 14 w 52"/>
                    <a:gd name="T11" fmla="*/ 37 h 43"/>
                    <a:gd name="T12" fmla="*/ 18 w 52"/>
                    <a:gd name="T13" fmla="*/ 22 h 43"/>
                    <a:gd name="T14" fmla="*/ 23 w 52"/>
                    <a:gd name="T15" fmla="*/ 0 h 43"/>
                    <a:gd name="T16" fmla="*/ 29 w 52"/>
                    <a:gd name="T17" fmla="*/ 0 h 43"/>
                    <a:gd name="T18" fmla="*/ 34 w 52"/>
                    <a:gd name="T19" fmla="*/ 22 h 43"/>
                    <a:gd name="T20" fmla="*/ 37 w 52"/>
                    <a:gd name="T21" fmla="*/ 36 h 43"/>
                    <a:gd name="T22" fmla="*/ 37 w 52"/>
                    <a:gd name="T23" fmla="*/ 36 h 43"/>
                    <a:gd name="T24" fmla="*/ 41 w 52"/>
                    <a:gd name="T25" fmla="*/ 22 h 43"/>
                    <a:gd name="T26" fmla="*/ 46 w 52"/>
                    <a:gd name="T27" fmla="*/ 0 h 43"/>
                    <a:gd name="T28" fmla="*/ 52 w 52"/>
                    <a:gd name="T29" fmla="*/ 0 h 43"/>
                    <a:gd name="T30" fmla="*/ 40 w 52"/>
                    <a:gd name="T31" fmla="*/ 43 h 43"/>
                    <a:gd name="T32" fmla="*/ 34 w 52"/>
                    <a:gd name="T33" fmla="*/ 43 h 43"/>
                    <a:gd name="T34" fmla="*/ 29 w 52"/>
                    <a:gd name="T35" fmla="*/ 21 h 43"/>
                    <a:gd name="T36" fmla="*/ 26 w 52"/>
                    <a:gd name="T37" fmla="*/ 7 h 43"/>
                    <a:gd name="T38" fmla="*/ 26 w 52"/>
                    <a:gd name="T39" fmla="*/ 7 h 43"/>
                    <a:gd name="T40" fmla="*/ 23 w 52"/>
                    <a:gd name="T41" fmla="*/ 21 h 43"/>
                    <a:gd name="T42" fmla="*/ 17 w 52"/>
                    <a:gd name="T43" fmla="*/ 43 h 43"/>
                    <a:gd name="T44" fmla="*/ 11 w 52"/>
                    <a:gd name="T45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52" h="43">
                      <a:moveTo>
                        <a:pt x="11" y="4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2" y="27"/>
                        <a:pt x="13" y="32"/>
                        <a:pt x="14" y="37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15" y="32"/>
                        <a:pt x="16" y="27"/>
                        <a:pt x="18" y="22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6" y="27"/>
                        <a:pt x="37" y="32"/>
                        <a:pt x="37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8" y="32"/>
                        <a:pt x="40" y="27"/>
                        <a:pt x="41" y="22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8" y="15"/>
                        <a:pt x="27" y="11"/>
                        <a:pt x="26" y="7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5" y="11"/>
                        <a:pt x="24" y="15"/>
                        <a:pt x="23" y="21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lnTo>
                        <a:pt x="11" y="4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  <p:sp>
            <p:nvSpPr>
              <p:cNvPr id="129" name="Freeform 177"/>
              <p:cNvSpPr>
                <a:spLocks noEditPoints="1"/>
              </p:cNvSpPr>
              <p:nvPr/>
            </p:nvSpPr>
            <p:spPr bwMode="auto">
              <a:xfrm>
                <a:off x="8616491" y="2204197"/>
                <a:ext cx="292676" cy="381160"/>
              </a:xfrm>
              <a:custGeom>
                <a:avLst/>
                <a:gdLst>
                  <a:gd name="T0" fmla="*/ 253 w 258"/>
                  <a:gd name="T1" fmla="*/ 303 h 336"/>
                  <a:gd name="T2" fmla="*/ 142 w 258"/>
                  <a:gd name="T3" fmla="*/ 254 h 336"/>
                  <a:gd name="T4" fmla="*/ 232 w 258"/>
                  <a:gd name="T5" fmla="*/ 43 h 336"/>
                  <a:gd name="T6" fmla="*/ 97 w 258"/>
                  <a:gd name="T7" fmla="*/ 235 h 336"/>
                  <a:gd name="T8" fmla="*/ 0 w 258"/>
                  <a:gd name="T9" fmla="*/ 190 h 336"/>
                  <a:gd name="T10" fmla="*/ 258 w 258"/>
                  <a:gd name="T11" fmla="*/ 0 h 336"/>
                  <a:gd name="T12" fmla="*/ 253 w 258"/>
                  <a:gd name="T13" fmla="*/ 303 h 336"/>
                  <a:gd name="T14" fmla="*/ 109 w 258"/>
                  <a:gd name="T15" fmla="*/ 336 h 336"/>
                  <a:gd name="T16" fmla="*/ 92 w 258"/>
                  <a:gd name="T17" fmla="*/ 263 h 336"/>
                  <a:gd name="T18" fmla="*/ 154 w 258"/>
                  <a:gd name="T19" fmla="*/ 287 h 336"/>
                  <a:gd name="T20" fmla="*/ 109 w 258"/>
                  <a:gd name="T21" fmla="*/ 336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8" h="336">
                    <a:moveTo>
                      <a:pt x="253" y="303"/>
                    </a:moveTo>
                    <a:lnTo>
                      <a:pt x="142" y="254"/>
                    </a:lnTo>
                    <a:lnTo>
                      <a:pt x="232" y="43"/>
                    </a:lnTo>
                    <a:lnTo>
                      <a:pt x="97" y="235"/>
                    </a:lnTo>
                    <a:lnTo>
                      <a:pt x="0" y="190"/>
                    </a:lnTo>
                    <a:lnTo>
                      <a:pt x="258" y="0"/>
                    </a:lnTo>
                    <a:lnTo>
                      <a:pt x="253" y="303"/>
                    </a:lnTo>
                    <a:close/>
                    <a:moveTo>
                      <a:pt x="109" y="336"/>
                    </a:moveTo>
                    <a:lnTo>
                      <a:pt x="92" y="263"/>
                    </a:lnTo>
                    <a:lnTo>
                      <a:pt x="154" y="287"/>
                    </a:lnTo>
                    <a:lnTo>
                      <a:pt x="109" y="3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grpSp>
            <p:nvGrpSpPr>
              <p:cNvPr id="130" name="Group 129"/>
              <p:cNvGrpSpPr/>
              <p:nvPr/>
            </p:nvGrpSpPr>
            <p:grpSpPr>
              <a:xfrm>
                <a:off x="7620482" y="3013028"/>
                <a:ext cx="268855" cy="369817"/>
                <a:chOff x="3868738" y="2328863"/>
                <a:chExt cx="376238" cy="517525"/>
              </a:xfrm>
              <a:grpFill/>
            </p:grpSpPr>
            <p:sp>
              <p:nvSpPr>
                <p:cNvPr id="131" name="Freeform 181"/>
                <p:cNvSpPr/>
                <p:nvPr/>
              </p:nvSpPr>
              <p:spPr bwMode="auto">
                <a:xfrm>
                  <a:off x="3868738" y="2328863"/>
                  <a:ext cx="180975" cy="517525"/>
                </a:xfrm>
                <a:custGeom>
                  <a:avLst/>
                  <a:gdLst>
                    <a:gd name="T0" fmla="*/ 6 w 48"/>
                    <a:gd name="T1" fmla="*/ 16 h 138"/>
                    <a:gd name="T2" fmla="*/ 1 w 48"/>
                    <a:gd name="T3" fmla="*/ 34 h 138"/>
                    <a:gd name="T4" fmla="*/ 4 w 48"/>
                    <a:gd name="T5" fmla="*/ 48 h 138"/>
                    <a:gd name="T6" fmla="*/ 17 w 48"/>
                    <a:gd name="T7" fmla="*/ 63 h 138"/>
                    <a:gd name="T8" fmla="*/ 17 w 48"/>
                    <a:gd name="T9" fmla="*/ 138 h 138"/>
                    <a:gd name="T10" fmla="*/ 30 w 48"/>
                    <a:gd name="T11" fmla="*/ 138 h 138"/>
                    <a:gd name="T12" fmla="*/ 30 w 48"/>
                    <a:gd name="T13" fmla="*/ 63 h 138"/>
                    <a:gd name="T14" fmla="*/ 44 w 48"/>
                    <a:gd name="T15" fmla="*/ 48 h 138"/>
                    <a:gd name="T16" fmla="*/ 47 w 48"/>
                    <a:gd name="T17" fmla="*/ 34 h 138"/>
                    <a:gd name="T18" fmla="*/ 42 w 48"/>
                    <a:gd name="T19" fmla="*/ 16 h 138"/>
                    <a:gd name="T20" fmla="*/ 32 w 48"/>
                    <a:gd name="T21" fmla="*/ 0 h 138"/>
                    <a:gd name="T22" fmla="*/ 35 w 48"/>
                    <a:gd name="T23" fmla="*/ 33 h 138"/>
                    <a:gd name="T24" fmla="*/ 31 w 48"/>
                    <a:gd name="T25" fmla="*/ 33 h 138"/>
                    <a:gd name="T26" fmla="*/ 27 w 48"/>
                    <a:gd name="T27" fmla="*/ 0 h 138"/>
                    <a:gd name="T28" fmla="*/ 24 w 48"/>
                    <a:gd name="T29" fmla="*/ 0 h 138"/>
                    <a:gd name="T30" fmla="*/ 20 w 48"/>
                    <a:gd name="T31" fmla="*/ 0 h 138"/>
                    <a:gd name="T32" fmla="*/ 17 w 48"/>
                    <a:gd name="T33" fmla="*/ 33 h 138"/>
                    <a:gd name="T34" fmla="*/ 13 w 48"/>
                    <a:gd name="T35" fmla="*/ 33 h 138"/>
                    <a:gd name="T36" fmla="*/ 16 w 48"/>
                    <a:gd name="T37" fmla="*/ 0 h 138"/>
                    <a:gd name="T38" fmla="*/ 6 w 48"/>
                    <a:gd name="T39" fmla="*/ 16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8" h="138">
                      <a:moveTo>
                        <a:pt x="6" y="16"/>
                      </a:moveTo>
                      <a:cubicBezTo>
                        <a:pt x="4" y="22"/>
                        <a:pt x="1" y="28"/>
                        <a:pt x="1" y="34"/>
                      </a:cubicBezTo>
                      <a:cubicBezTo>
                        <a:pt x="0" y="39"/>
                        <a:pt x="1" y="43"/>
                        <a:pt x="4" y="48"/>
                      </a:cubicBezTo>
                      <a:cubicBezTo>
                        <a:pt x="7" y="53"/>
                        <a:pt x="12" y="60"/>
                        <a:pt x="17" y="63"/>
                      </a:cubicBezTo>
                      <a:cubicBezTo>
                        <a:pt x="17" y="138"/>
                        <a:pt x="17" y="138"/>
                        <a:pt x="17" y="138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0" y="63"/>
                        <a:pt x="30" y="63"/>
                        <a:pt x="30" y="63"/>
                      </a:cubicBezTo>
                      <a:cubicBezTo>
                        <a:pt x="36" y="60"/>
                        <a:pt x="41" y="53"/>
                        <a:pt x="44" y="48"/>
                      </a:cubicBezTo>
                      <a:cubicBezTo>
                        <a:pt x="46" y="43"/>
                        <a:pt x="48" y="39"/>
                        <a:pt x="47" y="34"/>
                      </a:cubicBezTo>
                      <a:cubicBezTo>
                        <a:pt x="46" y="28"/>
                        <a:pt x="44" y="22"/>
                        <a:pt x="42" y="16"/>
                      </a:cubicBezTo>
                      <a:cubicBezTo>
                        <a:pt x="41" y="12"/>
                        <a:pt x="37" y="1"/>
                        <a:pt x="32" y="0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0" y="1"/>
                        <a:pt x="7" y="12"/>
                        <a:pt x="6" y="16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132" name="Freeform 182"/>
                <p:cNvSpPr/>
                <p:nvPr/>
              </p:nvSpPr>
              <p:spPr bwMode="auto">
                <a:xfrm>
                  <a:off x="4127501" y="2328863"/>
                  <a:ext cx="117475" cy="517525"/>
                </a:xfrm>
                <a:custGeom>
                  <a:avLst/>
                  <a:gdLst>
                    <a:gd name="T0" fmla="*/ 0 w 31"/>
                    <a:gd name="T1" fmla="*/ 39 h 138"/>
                    <a:gd name="T2" fmla="*/ 18 w 31"/>
                    <a:gd name="T3" fmla="*/ 77 h 138"/>
                    <a:gd name="T4" fmla="*/ 18 w 31"/>
                    <a:gd name="T5" fmla="*/ 138 h 138"/>
                    <a:gd name="T6" fmla="*/ 31 w 31"/>
                    <a:gd name="T7" fmla="*/ 138 h 138"/>
                    <a:gd name="T8" fmla="*/ 31 w 31"/>
                    <a:gd name="T9" fmla="*/ 0 h 138"/>
                    <a:gd name="T10" fmla="*/ 18 w 31"/>
                    <a:gd name="T11" fmla="*/ 0 h 138"/>
                    <a:gd name="T12" fmla="*/ 0 w 31"/>
                    <a:gd name="T13" fmla="*/ 39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1" h="138">
                      <a:moveTo>
                        <a:pt x="0" y="39"/>
                      </a:moveTo>
                      <a:cubicBezTo>
                        <a:pt x="0" y="73"/>
                        <a:pt x="14" y="77"/>
                        <a:pt x="18" y="77"/>
                      </a:cubicBezTo>
                      <a:cubicBezTo>
                        <a:pt x="18" y="138"/>
                        <a:pt x="18" y="138"/>
                        <a:pt x="18" y="138"/>
                      </a:cubicBezTo>
                      <a:cubicBezTo>
                        <a:pt x="31" y="138"/>
                        <a:pt x="31" y="138"/>
                        <a:pt x="31" y="138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0" y="0"/>
                        <a:pt x="0" y="39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8" name="Group 7"/>
            <p:cNvGrpSpPr/>
            <p:nvPr/>
          </p:nvGrpSpPr>
          <p:grpSpPr>
            <a:xfrm>
              <a:off x="1316754" y="1053817"/>
              <a:ext cx="4528974" cy="4745891"/>
              <a:chOff x="7228459" y="1528963"/>
              <a:chExt cx="4744844" cy="4803949"/>
            </a:xfrm>
            <a:grpFill/>
          </p:grpSpPr>
          <p:sp>
            <p:nvSpPr>
              <p:cNvPr id="104" name="Freeform 22"/>
              <p:cNvSpPr>
                <a:spLocks noEditPoints="1"/>
              </p:cNvSpPr>
              <p:nvPr/>
            </p:nvSpPr>
            <p:spPr bwMode="auto">
              <a:xfrm>
                <a:off x="7228459" y="1528963"/>
                <a:ext cx="942762" cy="942762"/>
              </a:xfrm>
              <a:custGeom>
                <a:avLst/>
                <a:gdLst>
                  <a:gd name="T0" fmla="*/ 176 w 352"/>
                  <a:gd name="T1" fmla="*/ 0 h 352"/>
                  <a:gd name="T2" fmla="*/ 0 w 352"/>
                  <a:gd name="T3" fmla="*/ 176 h 352"/>
                  <a:gd name="T4" fmla="*/ 176 w 352"/>
                  <a:gd name="T5" fmla="*/ 352 h 352"/>
                  <a:gd name="T6" fmla="*/ 352 w 352"/>
                  <a:gd name="T7" fmla="*/ 176 h 352"/>
                  <a:gd name="T8" fmla="*/ 176 w 352"/>
                  <a:gd name="T9" fmla="*/ 0 h 352"/>
                  <a:gd name="T10" fmla="*/ 89 w 352"/>
                  <a:gd name="T11" fmla="*/ 90 h 352"/>
                  <a:gd name="T12" fmla="*/ 263 w 352"/>
                  <a:gd name="T13" fmla="*/ 90 h 352"/>
                  <a:gd name="T14" fmla="*/ 276 w 352"/>
                  <a:gd name="T15" fmla="*/ 93 h 352"/>
                  <a:gd name="T16" fmla="*/ 176 w 352"/>
                  <a:gd name="T17" fmla="*/ 182 h 352"/>
                  <a:gd name="T18" fmla="*/ 75 w 352"/>
                  <a:gd name="T19" fmla="*/ 93 h 352"/>
                  <a:gd name="T20" fmla="*/ 89 w 352"/>
                  <a:gd name="T21" fmla="*/ 90 h 352"/>
                  <a:gd name="T22" fmla="*/ 60 w 352"/>
                  <a:gd name="T23" fmla="*/ 235 h 352"/>
                  <a:gd name="T24" fmla="*/ 60 w 352"/>
                  <a:gd name="T25" fmla="*/ 119 h 352"/>
                  <a:gd name="T26" fmla="*/ 65 w 352"/>
                  <a:gd name="T27" fmla="*/ 103 h 352"/>
                  <a:gd name="T28" fmla="*/ 137 w 352"/>
                  <a:gd name="T29" fmla="*/ 167 h 352"/>
                  <a:gd name="T30" fmla="*/ 64 w 352"/>
                  <a:gd name="T31" fmla="*/ 248 h 352"/>
                  <a:gd name="T32" fmla="*/ 60 w 352"/>
                  <a:gd name="T33" fmla="*/ 235 h 352"/>
                  <a:gd name="T34" fmla="*/ 263 w 352"/>
                  <a:gd name="T35" fmla="*/ 263 h 352"/>
                  <a:gd name="T36" fmla="*/ 89 w 352"/>
                  <a:gd name="T37" fmla="*/ 263 h 352"/>
                  <a:gd name="T38" fmla="*/ 74 w 352"/>
                  <a:gd name="T39" fmla="*/ 259 h 352"/>
                  <a:gd name="T40" fmla="*/ 148 w 352"/>
                  <a:gd name="T41" fmla="*/ 176 h 352"/>
                  <a:gd name="T42" fmla="*/ 171 w 352"/>
                  <a:gd name="T43" fmla="*/ 197 h 352"/>
                  <a:gd name="T44" fmla="*/ 176 w 352"/>
                  <a:gd name="T45" fmla="*/ 198 h 352"/>
                  <a:gd name="T46" fmla="*/ 181 w 352"/>
                  <a:gd name="T47" fmla="*/ 197 h 352"/>
                  <a:gd name="T48" fmla="*/ 204 w 352"/>
                  <a:gd name="T49" fmla="*/ 176 h 352"/>
                  <a:gd name="T50" fmla="*/ 278 w 352"/>
                  <a:gd name="T51" fmla="*/ 259 h 352"/>
                  <a:gd name="T52" fmla="*/ 263 w 352"/>
                  <a:gd name="T53" fmla="*/ 263 h 352"/>
                  <a:gd name="T54" fmla="*/ 286 w 352"/>
                  <a:gd name="T55" fmla="*/ 233 h 352"/>
                  <a:gd name="T56" fmla="*/ 283 w 352"/>
                  <a:gd name="T57" fmla="*/ 247 h 352"/>
                  <a:gd name="T58" fmla="*/ 211 w 352"/>
                  <a:gd name="T59" fmla="*/ 167 h 352"/>
                  <a:gd name="T60" fmla="*/ 282 w 352"/>
                  <a:gd name="T61" fmla="*/ 105 h 352"/>
                  <a:gd name="T62" fmla="*/ 286 w 352"/>
                  <a:gd name="T63" fmla="*/ 120 h 352"/>
                  <a:gd name="T64" fmla="*/ 286 w 352"/>
                  <a:gd name="T65" fmla="*/ 233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2" h="352">
                    <a:moveTo>
                      <a:pt x="176" y="0"/>
                    </a:moveTo>
                    <a:cubicBezTo>
                      <a:pt x="79" y="0"/>
                      <a:pt x="0" y="79"/>
                      <a:pt x="0" y="176"/>
                    </a:cubicBezTo>
                    <a:cubicBezTo>
                      <a:pt x="0" y="273"/>
                      <a:pt x="79" y="352"/>
                      <a:pt x="176" y="352"/>
                    </a:cubicBezTo>
                    <a:cubicBezTo>
                      <a:pt x="273" y="352"/>
                      <a:pt x="352" y="273"/>
                      <a:pt x="352" y="176"/>
                    </a:cubicBezTo>
                    <a:cubicBezTo>
                      <a:pt x="352" y="79"/>
                      <a:pt x="273" y="0"/>
                      <a:pt x="176" y="0"/>
                    </a:cubicBezTo>
                    <a:close/>
                    <a:moveTo>
                      <a:pt x="89" y="90"/>
                    </a:moveTo>
                    <a:cubicBezTo>
                      <a:pt x="263" y="90"/>
                      <a:pt x="263" y="90"/>
                      <a:pt x="263" y="90"/>
                    </a:cubicBezTo>
                    <a:cubicBezTo>
                      <a:pt x="268" y="90"/>
                      <a:pt x="272" y="91"/>
                      <a:pt x="276" y="93"/>
                    </a:cubicBezTo>
                    <a:cubicBezTo>
                      <a:pt x="176" y="182"/>
                      <a:pt x="176" y="182"/>
                      <a:pt x="176" y="182"/>
                    </a:cubicBezTo>
                    <a:cubicBezTo>
                      <a:pt x="75" y="93"/>
                      <a:pt x="75" y="93"/>
                      <a:pt x="75" y="93"/>
                    </a:cubicBezTo>
                    <a:cubicBezTo>
                      <a:pt x="79" y="91"/>
                      <a:pt x="84" y="90"/>
                      <a:pt x="89" y="90"/>
                    </a:cubicBezTo>
                    <a:close/>
                    <a:moveTo>
                      <a:pt x="60" y="235"/>
                    </a:moveTo>
                    <a:cubicBezTo>
                      <a:pt x="60" y="119"/>
                      <a:pt x="60" y="119"/>
                      <a:pt x="60" y="119"/>
                    </a:cubicBezTo>
                    <a:cubicBezTo>
                      <a:pt x="60" y="113"/>
                      <a:pt x="62" y="108"/>
                      <a:pt x="65" y="103"/>
                    </a:cubicBezTo>
                    <a:cubicBezTo>
                      <a:pt x="137" y="167"/>
                      <a:pt x="137" y="167"/>
                      <a:pt x="137" y="167"/>
                    </a:cubicBezTo>
                    <a:cubicBezTo>
                      <a:pt x="64" y="248"/>
                      <a:pt x="64" y="248"/>
                      <a:pt x="64" y="248"/>
                    </a:cubicBezTo>
                    <a:cubicBezTo>
                      <a:pt x="62" y="244"/>
                      <a:pt x="60" y="240"/>
                      <a:pt x="60" y="235"/>
                    </a:cubicBezTo>
                    <a:close/>
                    <a:moveTo>
                      <a:pt x="263" y="263"/>
                    </a:moveTo>
                    <a:cubicBezTo>
                      <a:pt x="89" y="263"/>
                      <a:pt x="89" y="263"/>
                      <a:pt x="89" y="263"/>
                    </a:cubicBezTo>
                    <a:cubicBezTo>
                      <a:pt x="83" y="263"/>
                      <a:pt x="78" y="262"/>
                      <a:pt x="74" y="259"/>
                    </a:cubicBezTo>
                    <a:cubicBezTo>
                      <a:pt x="148" y="176"/>
                      <a:pt x="148" y="176"/>
                      <a:pt x="148" y="176"/>
                    </a:cubicBezTo>
                    <a:cubicBezTo>
                      <a:pt x="171" y="197"/>
                      <a:pt x="171" y="197"/>
                      <a:pt x="171" y="197"/>
                    </a:cubicBezTo>
                    <a:cubicBezTo>
                      <a:pt x="172" y="198"/>
                      <a:pt x="174" y="198"/>
                      <a:pt x="176" y="198"/>
                    </a:cubicBezTo>
                    <a:cubicBezTo>
                      <a:pt x="178" y="198"/>
                      <a:pt x="179" y="198"/>
                      <a:pt x="181" y="197"/>
                    </a:cubicBezTo>
                    <a:cubicBezTo>
                      <a:pt x="204" y="176"/>
                      <a:pt x="204" y="176"/>
                      <a:pt x="204" y="176"/>
                    </a:cubicBezTo>
                    <a:cubicBezTo>
                      <a:pt x="278" y="259"/>
                      <a:pt x="278" y="259"/>
                      <a:pt x="278" y="259"/>
                    </a:cubicBezTo>
                    <a:cubicBezTo>
                      <a:pt x="274" y="262"/>
                      <a:pt x="268" y="263"/>
                      <a:pt x="263" y="263"/>
                    </a:cubicBezTo>
                    <a:close/>
                    <a:moveTo>
                      <a:pt x="286" y="233"/>
                    </a:moveTo>
                    <a:cubicBezTo>
                      <a:pt x="286" y="238"/>
                      <a:pt x="285" y="243"/>
                      <a:pt x="283" y="247"/>
                    </a:cubicBezTo>
                    <a:cubicBezTo>
                      <a:pt x="211" y="167"/>
                      <a:pt x="211" y="167"/>
                      <a:pt x="211" y="167"/>
                    </a:cubicBezTo>
                    <a:cubicBezTo>
                      <a:pt x="282" y="105"/>
                      <a:pt x="282" y="105"/>
                      <a:pt x="282" y="105"/>
                    </a:cubicBezTo>
                    <a:cubicBezTo>
                      <a:pt x="285" y="109"/>
                      <a:pt x="286" y="115"/>
                      <a:pt x="286" y="120"/>
                    </a:cubicBezTo>
                    <a:lnTo>
                      <a:pt x="286" y="23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grpSp>
            <p:nvGrpSpPr>
              <p:cNvPr id="105" name="Group 104"/>
              <p:cNvGrpSpPr/>
              <p:nvPr/>
            </p:nvGrpSpPr>
            <p:grpSpPr>
              <a:xfrm>
                <a:off x="10269533" y="5390150"/>
                <a:ext cx="942762" cy="942762"/>
                <a:chOff x="7275513" y="5302250"/>
                <a:chExt cx="1012825" cy="1012825"/>
              </a:xfrm>
              <a:grpFill/>
            </p:grpSpPr>
            <p:sp>
              <p:nvSpPr>
                <p:cNvPr id="121" name="Freeform 34"/>
                <p:cNvSpPr/>
                <p:nvPr/>
              </p:nvSpPr>
              <p:spPr bwMode="auto">
                <a:xfrm>
                  <a:off x="7467601" y="5521325"/>
                  <a:ext cx="608013" cy="606425"/>
                </a:xfrm>
                <a:custGeom>
                  <a:avLst/>
                  <a:gdLst>
                    <a:gd name="T0" fmla="*/ 189 w 211"/>
                    <a:gd name="T1" fmla="*/ 85 h 211"/>
                    <a:gd name="T2" fmla="*/ 187 w 211"/>
                    <a:gd name="T3" fmla="*/ 64 h 211"/>
                    <a:gd name="T4" fmla="*/ 192 w 211"/>
                    <a:gd name="T5" fmla="*/ 41 h 211"/>
                    <a:gd name="T6" fmla="*/ 179 w 211"/>
                    <a:gd name="T7" fmla="*/ 31 h 211"/>
                    <a:gd name="T8" fmla="*/ 170 w 211"/>
                    <a:gd name="T9" fmla="*/ 36 h 211"/>
                    <a:gd name="T10" fmla="*/ 164 w 211"/>
                    <a:gd name="T11" fmla="*/ 34 h 211"/>
                    <a:gd name="T12" fmla="*/ 155 w 211"/>
                    <a:gd name="T13" fmla="*/ 26 h 211"/>
                    <a:gd name="T14" fmla="*/ 148 w 211"/>
                    <a:gd name="T15" fmla="*/ 20 h 211"/>
                    <a:gd name="T16" fmla="*/ 149 w 211"/>
                    <a:gd name="T17" fmla="*/ 11 h 211"/>
                    <a:gd name="T18" fmla="*/ 125 w 211"/>
                    <a:gd name="T19" fmla="*/ 5 h 211"/>
                    <a:gd name="T20" fmla="*/ 106 w 211"/>
                    <a:gd name="T21" fmla="*/ 1 h 211"/>
                    <a:gd name="T22" fmla="*/ 89 w 211"/>
                    <a:gd name="T23" fmla="*/ 2 h 211"/>
                    <a:gd name="T24" fmla="*/ 88 w 211"/>
                    <a:gd name="T25" fmla="*/ 7 h 211"/>
                    <a:gd name="T26" fmla="*/ 99 w 211"/>
                    <a:gd name="T27" fmla="*/ 3 h 211"/>
                    <a:gd name="T28" fmla="*/ 101 w 211"/>
                    <a:gd name="T29" fmla="*/ 13 h 211"/>
                    <a:gd name="T30" fmla="*/ 83 w 211"/>
                    <a:gd name="T31" fmla="*/ 23 h 211"/>
                    <a:gd name="T32" fmla="*/ 87 w 211"/>
                    <a:gd name="T33" fmla="*/ 31 h 211"/>
                    <a:gd name="T34" fmla="*/ 96 w 211"/>
                    <a:gd name="T35" fmla="*/ 25 h 211"/>
                    <a:gd name="T36" fmla="*/ 108 w 211"/>
                    <a:gd name="T37" fmla="*/ 30 h 211"/>
                    <a:gd name="T38" fmla="*/ 118 w 211"/>
                    <a:gd name="T39" fmla="*/ 29 h 211"/>
                    <a:gd name="T40" fmla="*/ 130 w 211"/>
                    <a:gd name="T41" fmla="*/ 32 h 211"/>
                    <a:gd name="T42" fmla="*/ 128 w 211"/>
                    <a:gd name="T43" fmla="*/ 37 h 211"/>
                    <a:gd name="T44" fmla="*/ 116 w 211"/>
                    <a:gd name="T45" fmla="*/ 43 h 211"/>
                    <a:gd name="T46" fmla="*/ 117 w 211"/>
                    <a:gd name="T47" fmla="*/ 50 h 211"/>
                    <a:gd name="T48" fmla="*/ 113 w 211"/>
                    <a:gd name="T49" fmla="*/ 58 h 211"/>
                    <a:gd name="T50" fmla="*/ 110 w 211"/>
                    <a:gd name="T51" fmla="*/ 91 h 211"/>
                    <a:gd name="T52" fmla="*/ 104 w 211"/>
                    <a:gd name="T53" fmla="*/ 97 h 211"/>
                    <a:gd name="T54" fmla="*/ 88 w 211"/>
                    <a:gd name="T55" fmla="*/ 77 h 211"/>
                    <a:gd name="T56" fmla="*/ 57 w 211"/>
                    <a:gd name="T57" fmla="*/ 83 h 211"/>
                    <a:gd name="T58" fmla="*/ 73 w 211"/>
                    <a:gd name="T59" fmla="*/ 89 h 211"/>
                    <a:gd name="T60" fmla="*/ 75 w 211"/>
                    <a:gd name="T61" fmla="*/ 94 h 211"/>
                    <a:gd name="T62" fmla="*/ 63 w 211"/>
                    <a:gd name="T63" fmla="*/ 97 h 211"/>
                    <a:gd name="T64" fmla="*/ 62 w 211"/>
                    <a:gd name="T65" fmla="*/ 105 h 211"/>
                    <a:gd name="T66" fmla="*/ 70 w 211"/>
                    <a:gd name="T67" fmla="*/ 110 h 211"/>
                    <a:gd name="T68" fmla="*/ 84 w 211"/>
                    <a:gd name="T69" fmla="*/ 107 h 211"/>
                    <a:gd name="T70" fmla="*/ 99 w 211"/>
                    <a:gd name="T71" fmla="*/ 114 h 211"/>
                    <a:gd name="T72" fmla="*/ 116 w 211"/>
                    <a:gd name="T73" fmla="*/ 109 h 211"/>
                    <a:gd name="T74" fmla="*/ 118 w 211"/>
                    <a:gd name="T75" fmla="*/ 131 h 211"/>
                    <a:gd name="T76" fmla="*/ 109 w 211"/>
                    <a:gd name="T77" fmla="*/ 159 h 211"/>
                    <a:gd name="T78" fmla="*/ 90 w 211"/>
                    <a:gd name="T79" fmla="*/ 189 h 211"/>
                    <a:gd name="T80" fmla="*/ 82 w 211"/>
                    <a:gd name="T81" fmla="*/ 197 h 211"/>
                    <a:gd name="T82" fmla="*/ 79 w 211"/>
                    <a:gd name="T83" fmla="*/ 181 h 211"/>
                    <a:gd name="T84" fmla="*/ 78 w 211"/>
                    <a:gd name="T85" fmla="*/ 159 h 211"/>
                    <a:gd name="T86" fmla="*/ 63 w 211"/>
                    <a:gd name="T87" fmla="*/ 132 h 211"/>
                    <a:gd name="T88" fmla="*/ 72 w 211"/>
                    <a:gd name="T89" fmla="*/ 125 h 211"/>
                    <a:gd name="T90" fmla="*/ 60 w 211"/>
                    <a:gd name="T91" fmla="*/ 115 h 211"/>
                    <a:gd name="T92" fmla="*/ 55 w 211"/>
                    <a:gd name="T93" fmla="*/ 102 h 211"/>
                    <a:gd name="T94" fmla="*/ 50 w 211"/>
                    <a:gd name="T95" fmla="*/ 89 h 211"/>
                    <a:gd name="T96" fmla="*/ 38 w 211"/>
                    <a:gd name="T97" fmla="*/ 78 h 211"/>
                    <a:gd name="T98" fmla="*/ 37 w 211"/>
                    <a:gd name="T99" fmla="*/ 91 h 211"/>
                    <a:gd name="T100" fmla="*/ 30 w 211"/>
                    <a:gd name="T101" fmla="*/ 91 h 211"/>
                    <a:gd name="T102" fmla="*/ 32 w 211"/>
                    <a:gd name="T103" fmla="*/ 52 h 211"/>
                    <a:gd name="T104" fmla="*/ 20 w 211"/>
                    <a:gd name="T105" fmla="*/ 148 h 211"/>
                    <a:gd name="T106" fmla="*/ 167 w 211"/>
                    <a:gd name="T107" fmla="*/ 185 h 211"/>
                    <a:gd name="T108" fmla="*/ 160 w 211"/>
                    <a:gd name="T109" fmla="*/ 127 h 211"/>
                    <a:gd name="T110" fmla="*/ 184 w 211"/>
                    <a:gd name="T111" fmla="*/ 133 h 211"/>
                    <a:gd name="T112" fmla="*/ 201 w 211"/>
                    <a:gd name="T113" fmla="*/ 146 h 211"/>
                    <a:gd name="T114" fmla="*/ 206 w 211"/>
                    <a:gd name="T115" fmla="*/ 109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11" h="211">
                      <a:moveTo>
                        <a:pt x="196" y="93"/>
                      </a:moveTo>
                      <a:cubicBezTo>
                        <a:pt x="195" y="88"/>
                        <a:pt x="194" y="87"/>
                        <a:pt x="189" y="85"/>
                      </a:cubicBezTo>
                      <a:cubicBezTo>
                        <a:pt x="183" y="84"/>
                        <a:pt x="181" y="81"/>
                        <a:pt x="183" y="76"/>
                      </a:cubicBezTo>
                      <a:cubicBezTo>
                        <a:pt x="184" y="72"/>
                        <a:pt x="186" y="68"/>
                        <a:pt x="187" y="64"/>
                      </a:cubicBezTo>
                      <a:cubicBezTo>
                        <a:pt x="189" y="61"/>
                        <a:pt x="190" y="57"/>
                        <a:pt x="189" y="52"/>
                      </a:cubicBezTo>
                      <a:cubicBezTo>
                        <a:pt x="188" y="48"/>
                        <a:pt x="189" y="44"/>
                        <a:pt x="192" y="41"/>
                      </a:cubicBezTo>
                      <a:cubicBezTo>
                        <a:pt x="189" y="37"/>
                        <a:pt x="186" y="34"/>
                        <a:pt x="182" y="30"/>
                      </a:cubicBezTo>
                      <a:cubicBezTo>
                        <a:pt x="181" y="28"/>
                        <a:pt x="180" y="29"/>
                        <a:pt x="179" y="31"/>
                      </a:cubicBezTo>
                      <a:cubicBezTo>
                        <a:pt x="179" y="32"/>
                        <a:pt x="179" y="33"/>
                        <a:pt x="179" y="33"/>
                      </a:cubicBezTo>
                      <a:cubicBezTo>
                        <a:pt x="178" y="38"/>
                        <a:pt x="174" y="39"/>
                        <a:pt x="170" y="36"/>
                      </a:cubicBezTo>
                      <a:cubicBezTo>
                        <a:pt x="170" y="36"/>
                        <a:pt x="169" y="35"/>
                        <a:pt x="168" y="35"/>
                      </a:cubicBezTo>
                      <a:cubicBezTo>
                        <a:pt x="167" y="34"/>
                        <a:pt x="165" y="34"/>
                        <a:pt x="164" y="34"/>
                      </a:cubicBezTo>
                      <a:cubicBezTo>
                        <a:pt x="160" y="35"/>
                        <a:pt x="159" y="34"/>
                        <a:pt x="159" y="30"/>
                      </a:cubicBezTo>
                      <a:cubicBezTo>
                        <a:pt x="160" y="27"/>
                        <a:pt x="159" y="25"/>
                        <a:pt x="155" y="26"/>
                      </a:cubicBezTo>
                      <a:cubicBezTo>
                        <a:pt x="154" y="26"/>
                        <a:pt x="153" y="26"/>
                        <a:pt x="152" y="26"/>
                      </a:cubicBezTo>
                      <a:cubicBezTo>
                        <a:pt x="149" y="26"/>
                        <a:pt x="147" y="23"/>
                        <a:pt x="148" y="20"/>
                      </a:cubicBezTo>
                      <a:cubicBezTo>
                        <a:pt x="148" y="18"/>
                        <a:pt x="149" y="17"/>
                        <a:pt x="149" y="15"/>
                      </a:cubicBezTo>
                      <a:cubicBezTo>
                        <a:pt x="150" y="14"/>
                        <a:pt x="150" y="12"/>
                        <a:pt x="149" y="11"/>
                      </a:cubicBezTo>
                      <a:cubicBezTo>
                        <a:pt x="147" y="9"/>
                        <a:pt x="144" y="7"/>
                        <a:pt x="141" y="5"/>
                      </a:cubicBezTo>
                      <a:cubicBezTo>
                        <a:pt x="136" y="1"/>
                        <a:pt x="130" y="4"/>
                        <a:pt x="125" y="5"/>
                      </a:cubicBezTo>
                      <a:cubicBezTo>
                        <a:pt x="124" y="9"/>
                        <a:pt x="124" y="10"/>
                        <a:pt x="119" y="9"/>
                      </a:cubicBezTo>
                      <a:cubicBezTo>
                        <a:pt x="114" y="7"/>
                        <a:pt x="110" y="5"/>
                        <a:pt x="106" y="1"/>
                      </a:cubicBezTo>
                      <a:cubicBezTo>
                        <a:pt x="106" y="0"/>
                        <a:pt x="105" y="0"/>
                        <a:pt x="104" y="0"/>
                      </a:cubicBezTo>
                      <a:cubicBezTo>
                        <a:pt x="99" y="1"/>
                        <a:pt x="94" y="1"/>
                        <a:pt x="89" y="2"/>
                      </a:cubicBezTo>
                      <a:cubicBezTo>
                        <a:pt x="88" y="2"/>
                        <a:pt x="87" y="3"/>
                        <a:pt x="87" y="4"/>
                      </a:cubicBezTo>
                      <a:cubicBezTo>
                        <a:pt x="87" y="5"/>
                        <a:pt x="87" y="6"/>
                        <a:pt x="88" y="7"/>
                      </a:cubicBezTo>
                      <a:cubicBezTo>
                        <a:pt x="90" y="7"/>
                        <a:pt x="92" y="7"/>
                        <a:pt x="93" y="6"/>
                      </a:cubicBezTo>
                      <a:cubicBezTo>
                        <a:pt x="95" y="5"/>
                        <a:pt x="97" y="4"/>
                        <a:pt x="99" y="3"/>
                      </a:cubicBezTo>
                      <a:cubicBezTo>
                        <a:pt x="102" y="2"/>
                        <a:pt x="103" y="2"/>
                        <a:pt x="104" y="5"/>
                      </a:cubicBezTo>
                      <a:cubicBezTo>
                        <a:pt x="105" y="8"/>
                        <a:pt x="104" y="11"/>
                        <a:pt x="101" y="13"/>
                      </a:cubicBezTo>
                      <a:cubicBezTo>
                        <a:pt x="98" y="15"/>
                        <a:pt x="94" y="17"/>
                        <a:pt x="90" y="19"/>
                      </a:cubicBezTo>
                      <a:cubicBezTo>
                        <a:pt x="88" y="20"/>
                        <a:pt x="85" y="22"/>
                        <a:pt x="83" y="23"/>
                      </a:cubicBezTo>
                      <a:cubicBezTo>
                        <a:pt x="81" y="25"/>
                        <a:pt x="79" y="27"/>
                        <a:pt x="81" y="30"/>
                      </a:cubicBezTo>
                      <a:cubicBezTo>
                        <a:pt x="82" y="32"/>
                        <a:pt x="85" y="31"/>
                        <a:pt x="87" y="31"/>
                      </a:cubicBezTo>
                      <a:cubicBezTo>
                        <a:pt x="89" y="30"/>
                        <a:pt x="91" y="29"/>
                        <a:pt x="93" y="28"/>
                      </a:cubicBezTo>
                      <a:cubicBezTo>
                        <a:pt x="94" y="27"/>
                        <a:pt x="95" y="26"/>
                        <a:pt x="96" y="25"/>
                      </a:cubicBezTo>
                      <a:cubicBezTo>
                        <a:pt x="98" y="24"/>
                        <a:pt x="99" y="24"/>
                        <a:pt x="100" y="27"/>
                      </a:cubicBezTo>
                      <a:cubicBezTo>
                        <a:pt x="102" y="31"/>
                        <a:pt x="105" y="32"/>
                        <a:pt x="108" y="30"/>
                      </a:cubicBezTo>
                      <a:cubicBezTo>
                        <a:pt x="110" y="29"/>
                        <a:pt x="111" y="27"/>
                        <a:pt x="113" y="26"/>
                      </a:cubicBezTo>
                      <a:cubicBezTo>
                        <a:pt x="116" y="25"/>
                        <a:pt x="118" y="26"/>
                        <a:pt x="118" y="29"/>
                      </a:cubicBezTo>
                      <a:cubicBezTo>
                        <a:pt x="119" y="33"/>
                        <a:pt x="120" y="34"/>
                        <a:pt x="124" y="33"/>
                      </a:cubicBezTo>
                      <a:cubicBezTo>
                        <a:pt x="126" y="33"/>
                        <a:pt x="128" y="33"/>
                        <a:pt x="130" y="32"/>
                      </a:cubicBezTo>
                      <a:cubicBezTo>
                        <a:pt x="130" y="33"/>
                        <a:pt x="131" y="33"/>
                        <a:pt x="131" y="33"/>
                      </a:cubicBezTo>
                      <a:cubicBezTo>
                        <a:pt x="130" y="34"/>
                        <a:pt x="130" y="36"/>
                        <a:pt x="128" y="37"/>
                      </a:cubicBezTo>
                      <a:cubicBezTo>
                        <a:pt x="127" y="39"/>
                        <a:pt x="124" y="40"/>
                        <a:pt x="122" y="41"/>
                      </a:cubicBezTo>
                      <a:cubicBezTo>
                        <a:pt x="119" y="42"/>
                        <a:pt x="116" y="43"/>
                        <a:pt x="116" y="43"/>
                      </a:cubicBezTo>
                      <a:cubicBezTo>
                        <a:pt x="116" y="43"/>
                        <a:pt x="120" y="45"/>
                        <a:pt x="118" y="46"/>
                      </a:cubicBezTo>
                      <a:cubicBezTo>
                        <a:pt x="114" y="47"/>
                        <a:pt x="108" y="53"/>
                        <a:pt x="117" y="50"/>
                      </a:cubicBezTo>
                      <a:cubicBezTo>
                        <a:pt x="118" y="50"/>
                        <a:pt x="120" y="50"/>
                        <a:pt x="122" y="49"/>
                      </a:cubicBezTo>
                      <a:cubicBezTo>
                        <a:pt x="120" y="54"/>
                        <a:pt x="116" y="56"/>
                        <a:pt x="113" y="58"/>
                      </a:cubicBezTo>
                      <a:cubicBezTo>
                        <a:pt x="102" y="64"/>
                        <a:pt x="101" y="79"/>
                        <a:pt x="107" y="86"/>
                      </a:cubicBezTo>
                      <a:cubicBezTo>
                        <a:pt x="108" y="88"/>
                        <a:pt x="109" y="89"/>
                        <a:pt x="110" y="91"/>
                      </a:cubicBezTo>
                      <a:cubicBezTo>
                        <a:pt x="111" y="93"/>
                        <a:pt x="111" y="96"/>
                        <a:pt x="109" y="97"/>
                      </a:cubicBezTo>
                      <a:cubicBezTo>
                        <a:pt x="108" y="98"/>
                        <a:pt x="105" y="97"/>
                        <a:pt x="104" y="97"/>
                      </a:cubicBezTo>
                      <a:cubicBezTo>
                        <a:pt x="101" y="94"/>
                        <a:pt x="98" y="92"/>
                        <a:pt x="96" y="89"/>
                      </a:cubicBezTo>
                      <a:cubicBezTo>
                        <a:pt x="93" y="85"/>
                        <a:pt x="91" y="81"/>
                        <a:pt x="88" y="77"/>
                      </a:cubicBezTo>
                      <a:cubicBezTo>
                        <a:pt x="78" y="66"/>
                        <a:pt x="66" y="68"/>
                        <a:pt x="57" y="77"/>
                      </a:cubicBezTo>
                      <a:cubicBezTo>
                        <a:pt x="54" y="79"/>
                        <a:pt x="55" y="81"/>
                        <a:pt x="57" y="83"/>
                      </a:cubicBezTo>
                      <a:cubicBezTo>
                        <a:pt x="58" y="83"/>
                        <a:pt x="59" y="84"/>
                        <a:pt x="60" y="84"/>
                      </a:cubicBezTo>
                      <a:cubicBezTo>
                        <a:pt x="65" y="86"/>
                        <a:pt x="69" y="88"/>
                        <a:pt x="73" y="89"/>
                      </a:cubicBezTo>
                      <a:cubicBezTo>
                        <a:pt x="74" y="90"/>
                        <a:pt x="75" y="90"/>
                        <a:pt x="76" y="91"/>
                      </a:cubicBezTo>
                      <a:cubicBezTo>
                        <a:pt x="77" y="92"/>
                        <a:pt x="77" y="93"/>
                        <a:pt x="75" y="94"/>
                      </a:cubicBezTo>
                      <a:cubicBezTo>
                        <a:pt x="74" y="95"/>
                        <a:pt x="72" y="95"/>
                        <a:pt x="71" y="95"/>
                      </a:cubicBezTo>
                      <a:cubicBezTo>
                        <a:pt x="68" y="96"/>
                        <a:pt x="65" y="96"/>
                        <a:pt x="63" y="97"/>
                      </a:cubicBezTo>
                      <a:cubicBezTo>
                        <a:pt x="61" y="98"/>
                        <a:pt x="59" y="100"/>
                        <a:pt x="59" y="101"/>
                      </a:cubicBezTo>
                      <a:cubicBezTo>
                        <a:pt x="59" y="102"/>
                        <a:pt x="61" y="104"/>
                        <a:pt x="62" y="105"/>
                      </a:cubicBezTo>
                      <a:cubicBezTo>
                        <a:pt x="63" y="106"/>
                        <a:pt x="64" y="106"/>
                        <a:pt x="65" y="107"/>
                      </a:cubicBezTo>
                      <a:cubicBezTo>
                        <a:pt x="67" y="108"/>
                        <a:pt x="69" y="109"/>
                        <a:pt x="70" y="110"/>
                      </a:cubicBezTo>
                      <a:cubicBezTo>
                        <a:pt x="72" y="113"/>
                        <a:pt x="74" y="113"/>
                        <a:pt x="76" y="112"/>
                      </a:cubicBezTo>
                      <a:cubicBezTo>
                        <a:pt x="79" y="110"/>
                        <a:pt x="81" y="109"/>
                        <a:pt x="84" y="107"/>
                      </a:cubicBezTo>
                      <a:cubicBezTo>
                        <a:pt x="87" y="105"/>
                        <a:pt x="87" y="105"/>
                        <a:pt x="89" y="108"/>
                      </a:cubicBezTo>
                      <a:cubicBezTo>
                        <a:pt x="91" y="112"/>
                        <a:pt x="94" y="115"/>
                        <a:pt x="99" y="114"/>
                      </a:cubicBezTo>
                      <a:cubicBezTo>
                        <a:pt x="102" y="114"/>
                        <a:pt x="106" y="112"/>
                        <a:pt x="109" y="111"/>
                      </a:cubicBezTo>
                      <a:cubicBezTo>
                        <a:pt x="111" y="110"/>
                        <a:pt x="113" y="109"/>
                        <a:pt x="116" y="109"/>
                      </a:cubicBezTo>
                      <a:cubicBezTo>
                        <a:pt x="121" y="108"/>
                        <a:pt x="124" y="112"/>
                        <a:pt x="124" y="118"/>
                      </a:cubicBezTo>
                      <a:cubicBezTo>
                        <a:pt x="125" y="124"/>
                        <a:pt x="122" y="128"/>
                        <a:pt x="118" y="131"/>
                      </a:cubicBezTo>
                      <a:cubicBezTo>
                        <a:pt x="114" y="135"/>
                        <a:pt x="112" y="139"/>
                        <a:pt x="114" y="145"/>
                      </a:cubicBezTo>
                      <a:cubicBezTo>
                        <a:pt x="116" y="150"/>
                        <a:pt x="114" y="155"/>
                        <a:pt x="109" y="159"/>
                      </a:cubicBezTo>
                      <a:cubicBezTo>
                        <a:pt x="106" y="162"/>
                        <a:pt x="103" y="164"/>
                        <a:pt x="99" y="167"/>
                      </a:cubicBezTo>
                      <a:cubicBezTo>
                        <a:pt x="95" y="169"/>
                        <a:pt x="89" y="184"/>
                        <a:pt x="90" y="189"/>
                      </a:cubicBezTo>
                      <a:cubicBezTo>
                        <a:pt x="90" y="190"/>
                        <a:pt x="91" y="191"/>
                        <a:pt x="90" y="192"/>
                      </a:cubicBezTo>
                      <a:cubicBezTo>
                        <a:pt x="90" y="197"/>
                        <a:pt x="87" y="196"/>
                        <a:pt x="82" y="197"/>
                      </a:cubicBezTo>
                      <a:cubicBezTo>
                        <a:pt x="79" y="198"/>
                        <a:pt x="80" y="192"/>
                        <a:pt x="79" y="189"/>
                      </a:cubicBezTo>
                      <a:cubicBezTo>
                        <a:pt x="78" y="186"/>
                        <a:pt x="78" y="183"/>
                        <a:pt x="79" y="181"/>
                      </a:cubicBezTo>
                      <a:cubicBezTo>
                        <a:pt x="79" y="178"/>
                        <a:pt x="81" y="176"/>
                        <a:pt x="81" y="173"/>
                      </a:cubicBezTo>
                      <a:cubicBezTo>
                        <a:pt x="83" y="168"/>
                        <a:pt x="82" y="163"/>
                        <a:pt x="78" y="159"/>
                      </a:cubicBezTo>
                      <a:cubicBezTo>
                        <a:pt x="76" y="158"/>
                        <a:pt x="74" y="156"/>
                        <a:pt x="73" y="154"/>
                      </a:cubicBezTo>
                      <a:cubicBezTo>
                        <a:pt x="66" y="148"/>
                        <a:pt x="63" y="141"/>
                        <a:pt x="63" y="132"/>
                      </a:cubicBezTo>
                      <a:cubicBezTo>
                        <a:pt x="63" y="128"/>
                        <a:pt x="65" y="126"/>
                        <a:pt x="69" y="126"/>
                      </a:cubicBezTo>
                      <a:cubicBezTo>
                        <a:pt x="70" y="126"/>
                        <a:pt x="71" y="125"/>
                        <a:pt x="72" y="125"/>
                      </a:cubicBezTo>
                      <a:cubicBezTo>
                        <a:pt x="71" y="122"/>
                        <a:pt x="70" y="120"/>
                        <a:pt x="66" y="120"/>
                      </a:cubicBezTo>
                      <a:cubicBezTo>
                        <a:pt x="63" y="120"/>
                        <a:pt x="61" y="118"/>
                        <a:pt x="60" y="115"/>
                      </a:cubicBezTo>
                      <a:cubicBezTo>
                        <a:pt x="59" y="114"/>
                        <a:pt x="59" y="112"/>
                        <a:pt x="59" y="111"/>
                      </a:cubicBezTo>
                      <a:cubicBezTo>
                        <a:pt x="57" y="108"/>
                        <a:pt x="57" y="104"/>
                        <a:pt x="55" y="102"/>
                      </a:cubicBezTo>
                      <a:cubicBezTo>
                        <a:pt x="53" y="99"/>
                        <a:pt x="52" y="97"/>
                        <a:pt x="52" y="94"/>
                      </a:cubicBezTo>
                      <a:cubicBezTo>
                        <a:pt x="52" y="92"/>
                        <a:pt x="51" y="91"/>
                        <a:pt x="50" y="89"/>
                      </a:cubicBezTo>
                      <a:cubicBezTo>
                        <a:pt x="47" y="87"/>
                        <a:pt x="45" y="84"/>
                        <a:pt x="42" y="82"/>
                      </a:cubicBezTo>
                      <a:cubicBezTo>
                        <a:pt x="41" y="81"/>
                        <a:pt x="40" y="80"/>
                        <a:pt x="38" y="78"/>
                      </a:cubicBezTo>
                      <a:cubicBezTo>
                        <a:pt x="38" y="81"/>
                        <a:pt x="38" y="83"/>
                        <a:pt x="38" y="84"/>
                      </a:cubicBezTo>
                      <a:cubicBezTo>
                        <a:pt x="38" y="86"/>
                        <a:pt x="38" y="89"/>
                        <a:pt x="37" y="91"/>
                      </a:cubicBezTo>
                      <a:cubicBezTo>
                        <a:pt x="37" y="92"/>
                        <a:pt x="35" y="94"/>
                        <a:pt x="34" y="94"/>
                      </a:cubicBezTo>
                      <a:cubicBezTo>
                        <a:pt x="33" y="94"/>
                        <a:pt x="31" y="92"/>
                        <a:pt x="30" y="91"/>
                      </a:cubicBezTo>
                      <a:cubicBezTo>
                        <a:pt x="30" y="89"/>
                        <a:pt x="30" y="86"/>
                        <a:pt x="30" y="84"/>
                      </a:cubicBezTo>
                      <a:cubicBezTo>
                        <a:pt x="32" y="73"/>
                        <a:pt x="33" y="62"/>
                        <a:pt x="32" y="52"/>
                      </a:cubicBezTo>
                      <a:cubicBezTo>
                        <a:pt x="32" y="48"/>
                        <a:pt x="31" y="44"/>
                        <a:pt x="30" y="39"/>
                      </a:cubicBezTo>
                      <a:cubicBezTo>
                        <a:pt x="10" y="64"/>
                        <a:pt x="0" y="108"/>
                        <a:pt x="20" y="148"/>
                      </a:cubicBezTo>
                      <a:cubicBezTo>
                        <a:pt x="42" y="190"/>
                        <a:pt x="89" y="211"/>
                        <a:pt x="135" y="199"/>
                      </a:cubicBezTo>
                      <a:cubicBezTo>
                        <a:pt x="147" y="196"/>
                        <a:pt x="158" y="191"/>
                        <a:pt x="167" y="185"/>
                      </a:cubicBezTo>
                      <a:cubicBezTo>
                        <a:pt x="162" y="183"/>
                        <a:pt x="155" y="180"/>
                        <a:pt x="154" y="161"/>
                      </a:cubicBezTo>
                      <a:cubicBezTo>
                        <a:pt x="153" y="133"/>
                        <a:pt x="157" y="127"/>
                        <a:pt x="160" y="127"/>
                      </a:cubicBezTo>
                      <a:cubicBezTo>
                        <a:pt x="162" y="127"/>
                        <a:pt x="164" y="126"/>
                        <a:pt x="172" y="134"/>
                      </a:cubicBezTo>
                      <a:cubicBezTo>
                        <a:pt x="179" y="143"/>
                        <a:pt x="183" y="139"/>
                        <a:pt x="184" y="133"/>
                      </a:cubicBezTo>
                      <a:cubicBezTo>
                        <a:pt x="184" y="127"/>
                        <a:pt x="190" y="118"/>
                        <a:pt x="193" y="127"/>
                      </a:cubicBezTo>
                      <a:cubicBezTo>
                        <a:pt x="194" y="133"/>
                        <a:pt x="198" y="141"/>
                        <a:pt x="201" y="146"/>
                      </a:cubicBezTo>
                      <a:cubicBezTo>
                        <a:pt x="207" y="135"/>
                        <a:pt x="210" y="123"/>
                        <a:pt x="211" y="111"/>
                      </a:cubicBezTo>
                      <a:cubicBezTo>
                        <a:pt x="209" y="110"/>
                        <a:pt x="208" y="110"/>
                        <a:pt x="206" y="109"/>
                      </a:cubicBezTo>
                      <a:cubicBezTo>
                        <a:pt x="200" y="106"/>
                        <a:pt x="196" y="101"/>
                        <a:pt x="196" y="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122" name="Freeform 35"/>
                <p:cNvSpPr>
                  <a:spLocks noEditPoints="1"/>
                </p:cNvSpPr>
                <p:nvPr/>
              </p:nvSpPr>
              <p:spPr bwMode="auto">
                <a:xfrm>
                  <a:off x="7275513" y="5302250"/>
                  <a:ext cx="1012825" cy="1012825"/>
                </a:xfrm>
                <a:custGeom>
                  <a:avLst/>
                  <a:gdLst>
                    <a:gd name="T0" fmla="*/ 176 w 352"/>
                    <a:gd name="T1" fmla="*/ 0 h 352"/>
                    <a:gd name="T2" fmla="*/ 0 w 352"/>
                    <a:gd name="T3" fmla="*/ 176 h 352"/>
                    <a:gd name="T4" fmla="*/ 176 w 352"/>
                    <a:gd name="T5" fmla="*/ 352 h 352"/>
                    <a:gd name="T6" fmla="*/ 352 w 352"/>
                    <a:gd name="T7" fmla="*/ 176 h 352"/>
                    <a:gd name="T8" fmla="*/ 176 w 352"/>
                    <a:gd name="T9" fmla="*/ 0 h 352"/>
                    <a:gd name="T10" fmla="*/ 258 w 352"/>
                    <a:gd name="T11" fmla="*/ 261 h 352"/>
                    <a:gd name="T12" fmla="*/ 188 w 352"/>
                    <a:gd name="T13" fmla="*/ 294 h 352"/>
                    <a:gd name="T14" fmla="*/ 96 w 352"/>
                    <a:gd name="T15" fmla="*/ 263 h 352"/>
                    <a:gd name="T16" fmla="*/ 59 w 352"/>
                    <a:gd name="T17" fmla="*/ 189 h 352"/>
                    <a:gd name="T18" fmla="*/ 157 w 352"/>
                    <a:gd name="T19" fmla="*/ 60 h 352"/>
                    <a:gd name="T20" fmla="*/ 175 w 352"/>
                    <a:gd name="T21" fmla="*/ 58 h 352"/>
                    <a:gd name="T22" fmla="*/ 176 w 352"/>
                    <a:gd name="T23" fmla="*/ 58 h 352"/>
                    <a:gd name="T24" fmla="*/ 196 w 352"/>
                    <a:gd name="T25" fmla="*/ 60 h 352"/>
                    <a:gd name="T26" fmla="*/ 272 w 352"/>
                    <a:gd name="T27" fmla="*/ 108 h 352"/>
                    <a:gd name="T28" fmla="*/ 293 w 352"/>
                    <a:gd name="T29" fmla="*/ 162 h 352"/>
                    <a:gd name="T30" fmla="*/ 258 w 352"/>
                    <a:gd name="T31" fmla="*/ 26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52" h="352">
                      <a:moveTo>
                        <a:pt x="176" y="0"/>
                      </a:moveTo>
                      <a:cubicBezTo>
                        <a:pt x="79" y="0"/>
                        <a:pt x="0" y="79"/>
                        <a:pt x="0" y="176"/>
                      </a:cubicBezTo>
                      <a:cubicBezTo>
                        <a:pt x="0" y="273"/>
                        <a:pt x="79" y="352"/>
                        <a:pt x="176" y="352"/>
                      </a:cubicBezTo>
                      <a:cubicBezTo>
                        <a:pt x="273" y="352"/>
                        <a:pt x="352" y="273"/>
                        <a:pt x="352" y="176"/>
                      </a:cubicBezTo>
                      <a:cubicBezTo>
                        <a:pt x="352" y="79"/>
                        <a:pt x="273" y="0"/>
                        <a:pt x="176" y="0"/>
                      </a:cubicBezTo>
                      <a:close/>
                      <a:moveTo>
                        <a:pt x="258" y="261"/>
                      </a:moveTo>
                      <a:cubicBezTo>
                        <a:pt x="238" y="280"/>
                        <a:pt x="215" y="291"/>
                        <a:pt x="188" y="294"/>
                      </a:cubicBezTo>
                      <a:cubicBezTo>
                        <a:pt x="153" y="297"/>
                        <a:pt x="122" y="287"/>
                        <a:pt x="96" y="263"/>
                      </a:cubicBezTo>
                      <a:cubicBezTo>
                        <a:pt x="75" y="243"/>
                        <a:pt x="62" y="218"/>
                        <a:pt x="59" y="189"/>
                      </a:cubicBezTo>
                      <a:cubicBezTo>
                        <a:pt x="52" y="127"/>
                        <a:pt x="96" y="69"/>
                        <a:pt x="157" y="60"/>
                      </a:cubicBezTo>
                      <a:cubicBezTo>
                        <a:pt x="163" y="59"/>
                        <a:pt x="169" y="59"/>
                        <a:pt x="175" y="58"/>
                      </a:cubicBezTo>
                      <a:cubicBezTo>
                        <a:pt x="176" y="58"/>
                        <a:pt x="176" y="58"/>
                        <a:pt x="176" y="58"/>
                      </a:cubicBezTo>
                      <a:cubicBezTo>
                        <a:pt x="183" y="59"/>
                        <a:pt x="189" y="59"/>
                        <a:pt x="196" y="60"/>
                      </a:cubicBezTo>
                      <a:cubicBezTo>
                        <a:pt x="227" y="66"/>
                        <a:pt x="253" y="82"/>
                        <a:pt x="272" y="108"/>
                      </a:cubicBezTo>
                      <a:cubicBezTo>
                        <a:pt x="283" y="124"/>
                        <a:pt x="291" y="142"/>
                        <a:pt x="293" y="162"/>
                      </a:cubicBezTo>
                      <a:cubicBezTo>
                        <a:pt x="297" y="200"/>
                        <a:pt x="286" y="234"/>
                        <a:pt x="258" y="2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  <p:grpSp>
            <p:nvGrpSpPr>
              <p:cNvPr id="106" name="Group 105"/>
              <p:cNvGrpSpPr/>
              <p:nvPr/>
            </p:nvGrpSpPr>
            <p:grpSpPr>
              <a:xfrm>
                <a:off x="11027585" y="4589246"/>
                <a:ext cx="945718" cy="945718"/>
                <a:chOff x="8089901" y="4441825"/>
                <a:chExt cx="1016000" cy="1016000"/>
              </a:xfrm>
              <a:grpFill/>
            </p:grpSpPr>
            <p:sp>
              <p:nvSpPr>
                <p:cNvPr id="119" name="Rectangle 46"/>
                <p:cNvSpPr>
                  <a:spLocks noChangeArrowheads="1"/>
                </p:cNvSpPr>
                <p:nvPr/>
              </p:nvSpPr>
              <p:spPr bwMode="auto">
                <a:xfrm>
                  <a:off x="8507413" y="4703763"/>
                  <a:ext cx="255588" cy="134938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120" name="Freeform 47"/>
                <p:cNvSpPr>
                  <a:spLocks noEditPoints="1"/>
                </p:cNvSpPr>
                <p:nvPr/>
              </p:nvSpPr>
              <p:spPr bwMode="auto">
                <a:xfrm>
                  <a:off x="8089901" y="4441825"/>
                  <a:ext cx="1016000" cy="1016000"/>
                </a:xfrm>
                <a:custGeom>
                  <a:avLst/>
                  <a:gdLst>
                    <a:gd name="T0" fmla="*/ 176 w 353"/>
                    <a:gd name="T1" fmla="*/ 0 h 353"/>
                    <a:gd name="T2" fmla="*/ 0 w 353"/>
                    <a:gd name="T3" fmla="*/ 176 h 353"/>
                    <a:gd name="T4" fmla="*/ 176 w 353"/>
                    <a:gd name="T5" fmla="*/ 353 h 353"/>
                    <a:gd name="T6" fmla="*/ 353 w 353"/>
                    <a:gd name="T7" fmla="*/ 176 h 353"/>
                    <a:gd name="T8" fmla="*/ 176 w 353"/>
                    <a:gd name="T9" fmla="*/ 0 h 353"/>
                    <a:gd name="T10" fmla="*/ 271 w 353"/>
                    <a:gd name="T11" fmla="*/ 280 h 353"/>
                    <a:gd name="T12" fmla="*/ 107 w 353"/>
                    <a:gd name="T13" fmla="*/ 280 h 353"/>
                    <a:gd name="T14" fmla="*/ 107 w 353"/>
                    <a:gd name="T15" fmla="*/ 257 h 353"/>
                    <a:gd name="T16" fmla="*/ 98 w 353"/>
                    <a:gd name="T17" fmla="*/ 259 h 353"/>
                    <a:gd name="T18" fmla="*/ 93 w 353"/>
                    <a:gd name="T19" fmla="*/ 278 h 353"/>
                    <a:gd name="T20" fmla="*/ 82 w 353"/>
                    <a:gd name="T21" fmla="*/ 278 h 353"/>
                    <a:gd name="T22" fmla="*/ 89 w 353"/>
                    <a:gd name="T23" fmla="*/ 251 h 353"/>
                    <a:gd name="T24" fmla="*/ 107 w 353"/>
                    <a:gd name="T25" fmla="*/ 245 h 353"/>
                    <a:gd name="T26" fmla="*/ 107 w 353"/>
                    <a:gd name="T27" fmla="*/ 213 h 353"/>
                    <a:gd name="T28" fmla="*/ 98 w 353"/>
                    <a:gd name="T29" fmla="*/ 215 h 353"/>
                    <a:gd name="T30" fmla="*/ 93 w 353"/>
                    <a:gd name="T31" fmla="*/ 234 h 353"/>
                    <a:gd name="T32" fmla="*/ 82 w 353"/>
                    <a:gd name="T33" fmla="*/ 234 h 353"/>
                    <a:gd name="T34" fmla="*/ 89 w 353"/>
                    <a:gd name="T35" fmla="*/ 207 h 353"/>
                    <a:gd name="T36" fmla="*/ 107 w 353"/>
                    <a:gd name="T37" fmla="*/ 201 h 353"/>
                    <a:gd name="T38" fmla="*/ 107 w 353"/>
                    <a:gd name="T39" fmla="*/ 169 h 353"/>
                    <a:gd name="T40" fmla="*/ 98 w 353"/>
                    <a:gd name="T41" fmla="*/ 171 h 353"/>
                    <a:gd name="T42" fmla="*/ 93 w 353"/>
                    <a:gd name="T43" fmla="*/ 190 h 353"/>
                    <a:gd name="T44" fmla="*/ 82 w 353"/>
                    <a:gd name="T45" fmla="*/ 190 h 353"/>
                    <a:gd name="T46" fmla="*/ 89 w 353"/>
                    <a:gd name="T47" fmla="*/ 163 h 353"/>
                    <a:gd name="T48" fmla="*/ 107 w 353"/>
                    <a:gd name="T49" fmla="*/ 157 h 353"/>
                    <a:gd name="T50" fmla="*/ 107 w 353"/>
                    <a:gd name="T51" fmla="*/ 125 h 353"/>
                    <a:gd name="T52" fmla="*/ 98 w 353"/>
                    <a:gd name="T53" fmla="*/ 127 h 353"/>
                    <a:gd name="T54" fmla="*/ 93 w 353"/>
                    <a:gd name="T55" fmla="*/ 146 h 353"/>
                    <a:gd name="T56" fmla="*/ 82 w 353"/>
                    <a:gd name="T57" fmla="*/ 146 h 353"/>
                    <a:gd name="T58" fmla="*/ 89 w 353"/>
                    <a:gd name="T59" fmla="*/ 119 h 353"/>
                    <a:gd name="T60" fmla="*/ 107 w 353"/>
                    <a:gd name="T61" fmla="*/ 113 h 353"/>
                    <a:gd name="T62" fmla="*/ 107 w 353"/>
                    <a:gd name="T63" fmla="*/ 81 h 353"/>
                    <a:gd name="T64" fmla="*/ 98 w 353"/>
                    <a:gd name="T65" fmla="*/ 83 h 353"/>
                    <a:gd name="T66" fmla="*/ 93 w 353"/>
                    <a:gd name="T67" fmla="*/ 102 h 353"/>
                    <a:gd name="T68" fmla="*/ 82 w 353"/>
                    <a:gd name="T69" fmla="*/ 102 h 353"/>
                    <a:gd name="T70" fmla="*/ 89 w 353"/>
                    <a:gd name="T71" fmla="*/ 75 h 353"/>
                    <a:gd name="T72" fmla="*/ 107 w 353"/>
                    <a:gd name="T73" fmla="*/ 69 h 353"/>
                    <a:gd name="T74" fmla="*/ 107 w 353"/>
                    <a:gd name="T75" fmla="*/ 69 h 353"/>
                    <a:gd name="T76" fmla="*/ 271 w 353"/>
                    <a:gd name="T77" fmla="*/ 69 h 353"/>
                    <a:gd name="T78" fmla="*/ 271 w 353"/>
                    <a:gd name="T79" fmla="*/ 280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3" h="353">
                      <a:moveTo>
                        <a:pt x="176" y="0"/>
                      </a:moveTo>
                      <a:cubicBezTo>
                        <a:pt x="79" y="0"/>
                        <a:pt x="0" y="79"/>
                        <a:pt x="0" y="176"/>
                      </a:cubicBezTo>
                      <a:cubicBezTo>
                        <a:pt x="0" y="274"/>
                        <a:pt x="79" y="353"/>
                        <a:pt x="176" y="353"/>
                      </a:cubicBezTo>
                      <a:cubicBezTo>
                        <a:pt x="274" y="353"/>
                        <a:pt x="353" y="274"/>
                        <a:pt x="353" y="176"/>
                      </a:cubicBezTo>
                      <a:cubicBezTo>
                        <a:pt x="353" y="79"/>
                        <a:pt x="274" y="0"/>
                        <a:pt x="176" y="0"/>
                      </a:cubicBezTo>
                      <a:close/>
                      <a:moveTo>
                        <a:pt x="271" y="280"/>
                      </a:moveTo>
                      <a:cubicBezTo>
                        <a:pt x="107" y="280"/>
                        <a:pt x="107" y="280"/>
                        <a:pt x="107" y="280"/>
                      </a:cubicBezTo>
                      <a:cubicBezTo>
                        <a:pt x="107" y="257"/>
                        <a:pt x="107" y="257"/>
                        <a:pt x="107" y="257"/>
                      </a:cubicBezTo>
                      <a:cubicBezTo>
                        <a:pt x="104" y="257"/>
                        <a:pt x="100" y="257"/>
                        <a:pt x="98" y="259"/>
                      </a:cubicBezTo>
                      <a:cubicBezTo>
                        <a:pt x="92" y="263"/>
                        <a:pt x="93" y="272"/>
                        <a:pt x="93" y="278"/>
                      </a:cubicBezTo>
                      <a:cubicBezTo>
                        <a:pt x="94" y="285"/>
                        <a:pt x="82" y="285"/>
                        <a:pt x="82" y="278"/>
                      </a:cubicBezTo>
                      <a:cubicBezTo>
                        <a:pt x="81" y="268"/>
                        <a:pt x="82" y="258"/>
                        <a:pt x="89" y="251"/>
                      </a:cubicBezTo>
                      <a:cubicBezTo>
                        <a:pt x="94" y="247"/>
                        <a:pt x="101" y="245"/>
                        <a:pt x="107" y="245"/>
                      </a:cubicBezTo>
                      <a:cubicBezTo>
                        <a:pt x="107" y="213"/>
                        <a:pt x="107" y="213"/>
                        <a:pt x="107" y="213"/>
                      </a:cubicBezTo>
                      <a:cubicBezTo>
                        <a:pt x="104" y="213"/>
                        <a:pt x="100" y="213"/>
                        <a:pt x="98" y="215"/>
                      </a:cubicBezTo>
                      <a:cubicBezTo>
                        <a:pt x="92" y="219"/>
                        <a:pt x="93" y="228"/>
                        <a:pt x="93" y="234"/>
                      </a:cubicBezTo>
                      <a:cubicBezTo>
                        <a:pt x="94" y="241"/>
                        <a:pt x="82" y="241"/>
                        <a:pt x="82" y="234"/>
                      </a:cubicBezTo>
                      <a:cubicBezTo>
                        <a:pt x="81" y="224"/>
                        <a:pt x="82" y="214"/>
                        <a:pt x="89" y="207"/>
                      </a:cubicBezTo>
                      <a:cubicBezTo>
                        <a:pt x="94" y="202"/>
                        <a:pt x="101" y="201"/>
                        <a:pt x="107" y="201"/>
                      </a:cubicBezTo>
                      <a:cubicBezTo>
                        <a:pt x="107" y="169"/>
                        <a:pt x="107" y="169"/>
                        <a:pt x="107" y="169"/>
                      </a:cubicBezTo>
                      <a:cubicBezTo>
                        <a:pt x="104" y="169"/>
                        <a:pt x="100" y="169"/>
                        <a:pt x="98" y="171"/>
                      </a:cubicBezTo>
                      <a:cubicBezTo>
                        <a:pt x="92" y="175"/>
                        <a:pt x="93" y="184"/>
                        <a:pt x="93" y="190"/>
                      </a:cubicBezTo>
                      <a:cubicBezTo>
                        <a:pt x="94" y="197"/>
                        <a:pt x="82" y="197"/>
                        <a:pt x="82" y="190"/>
                      </a:cubicBezTo>
                      <a:cubicBezTo>
                        <a:pt x="81" y="180"/>
                        <a:pt x="82" y="170"/>
                        <a:pt x="89" y="163"/>
                      </a:cubicBezTo>
                      <a:cubicBezTo>
                        <a:pt x="94" y="158"/>
                        <a:pt x="101" y="157"/>
                        <a:pt x="107" y="157"/>
                      </a:cubicBezTo>
                      <a:cubicBezTo>
                        <a:pt x="107" y="125"/>
                        <a:pt x="107" y="125"/>
                        <a:pt x="107" y="125"/>
                      </a:cubicBezTo>
                      <a:cubicBezTo>
                        <a:pt x="104" y="125"/>
                        <a:pt x="100" y="125"/>
                        <a:pt x="98" y="127"/>
                      </a:cubicBezTo>
                      <a:cubicBezTo>
                        <a:pt x="92" y="131"/>
                        <a:pt x="93" y="140"/>
                        <a:pt x="93" y="146"/>
                      </a:cubicBezTo>
                      <a:cubicBezTo>
                        <a:pt x="94" y="153"/>
                        <a:pt x="82" y="153"/>
                        <a:pt x="82" y="146"/>
                      </a:cubicBezTo>
                      <a:cubicBezTo>
                        <a:pt x="81" y="136"/>
                        <a:pt x="82" y="126"/>
                        <a:pt x="89" y="119"/>
                      </a:cubicBezTo>
                      <a:cubicBezTo>
                        <a:pt x="94" y="114"/>
                        <a:pt x="101" y="113"/>
                        <a:pt x="107" y="113"/>
                      </a:cubicBezTo>
                      <a:cubicBezTo>
                        <a:pt x="107" y="81"/>
                        <a:pt x="107" y="81"/>
                        <a:pt x="107" y="81"/>
                      </a:cubicBezTo>
                      <a:cubicBezTo>
                        <a:pt x="104" y="81"/>
                        <a:pt x="100" y="81"/>
                        <a:pt x="98" y="83"/>
                      </a:cubicBezTo>
                      <a:cubicBezTo>
                        <a:pt x="92" y="87"/>
                        <a:pt x="93" y="96"/>
                        <a:pt x="93" y="102"/>
                      </a:cubicBezTo>
                      <a:cubicBezTo>
                        <a:pt x="94" y="109"/>
                        <a:pt x="82" y="109"/>
                        <a:pt x="82" y="102"/>
                      </a:cubicBezTo>
                      <a:cubicBezTo>
                        <a:pt x="81" y="92"/>
                        <a:pt x="82" y="82"/>
                        <a:pt x="89" y="75"/>
                      </a:cubicBezTo>
                      <a:cubicBezTo>
                        <a:pt x="94" y="70"/>
                        <a:pt x="101" y="69"/>
                        <a:pt x="107" y="69"/>
                      </a:cubicBezTo>
                      <a:cubicBezTo>
                        <a:pt x="107" y="69"/>
                        <a:pt x="107" y="69"/>
                        <a:pt x="107" y="69"/>
                      </a:cubicBezTo>
                      <a:cubicBezTo>
                        <a:pt x="271" y="69"/>
                        <a:pt x="271" y="69"/>
                        <a:pt x="271" y="69"/>
                      </a:cubicBezTo>
                      <a:lnTo>
                        <a:pt x="271" y="2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  <p:sp>
            <p:nvSpPr>
              <p:cNvPr id="107" name="Freeform 145"/>
              <p:cNvSpPr>
                <a:spLocks noEditPoints="1"/>
              </p:cNvSpPr>
              <p:nvPr/>
            </p:nvSpPr>
            <p:spPr bwMode="auto">
              <a:xfrm>
                <a:off x="8471287" y="3812784"/>
                <a:ext cx="378891" cy="300617"/>
              </a:xfrm>
              <a:custGeom>
                <a:avLst/>
                <a:gdLst>
                  <a:gd name="T0" fmla="*/ 141 w 141"/>
                  <a:gd name="T1" fmla="*/ 41 h 112"/>
                  <a:gd name="T2" fmla="*/ 127 w 141"/>
                  <a:gd name="T3" fmla="*/ 26 h 112"/>
                  <a:gd name="T4" fmla="*/ 114 w 141"/>
                  <a:gd name="T5" fmla="*/ 0 h 112"/>
                  <a:gd name="T6" fmla="*/ 28 w 141"/>
                  <a:gd name="T7" fmla="*/ 0 h 112"/>
                  <a:gd name="T8" fmla="*/ 14 w 141"/>
                  <a:gd name="T9" fmla="*/ 26 h 112"/>
                  <a:gd name="T10" fmla="*/ 0 w 141"/>
                  <a:gd name="T11" fmla="*/ 41 h 112"/>
                  <a:gd name="T12" fmla="*/ 0 w 141"/>
                  <a:gd name="T13" fmla="*/ 86 h 112"/>
                  <a:gd name="T14" fmla="*/ 0 w 141"/>
                  <a:gd name="T15" fmla="*/ 90 h 112"/>
                  <a:gd name="T16" fmla="*/ 0 w 141"/>
                  <a:gd name="T17" fmla="*/ 106 h 112"/>
                  <a:gd name="T18" fmla="*/ 7 w 141"/>
                  <a:gd name="T19" fmla="*/ 112 h 112"/>
                  <a:gd name="T20" fmla="*/ 27 w 141"/>
                  <a:gd name="T21" fmla="*/ 112 h 112"/>
                  <a:gd name="T22" fmla="*/ 34 w 141"/>
                  <a:gd name="T23" fmla="*/ 106 h 112"/>
                  <a:gd name="T24" fmla="*/ 34 w 141"/>
                  <a:gd name="T25" fmla="*/ 90 h 112"/>
                  <a:gd name="T26" fmla="*/ 108 w 141"/>
                  <a:gd name="T27" fmla="*/ 90 h 112"/>
                  <a:gd name="T28" fmla="*/ 108 w 141"/>
                  <a:gd name="T29" fmla="*/ 106 h 112"/>
                  <a:gd name="T30" fmla="*/ 114 w 141"/>
                  <a:gd name="T31" fmla="*/ 112 h 112"/>
                  <a:gd name="T32" fmla="*/ 135 w 141"/>
                  <a:gd name="T33" fmla="*/ 112 h 112"/>
                  <a:gd name="T34" fmla="*/ 141 w 141"/>
                  <a:gd name="T35" fmla="*/ 106 h 112"/>
                  <a:gd name="T36" fmla="*/ 141 w 141"/>
                  <a:gd name="T37" fmla="*/ 90 h 112"/>
                  <a:gd name="T38" fmla="*/ 141 w 141"/>
                  <a:gd name="T39" fmla="*/ 41 h 112"/>
                  <a:gd name="T40" fmla="*/ 35 w 141"/>
                  <a:gd name="T41" fmla="*/ 10 h 112"/>
                  <a:gd name="T42" fmla="*/ 106 w 141"/>
                  <a:gd name="T43" fmla="*/ 10 h 112"/>
                  <a:gd name="T44" fmla="*/ 118 w 141"/>
                  <a:gd name="T45" fmla="*/ 32 h 112"/>
                  <a:gd name="T46" fmla="*/ 24 w 141"/>
                  <a:gd name="T47" fmla="*/ 32 h 112"/>
                  <a:gd name="T48" fmla="*/ 35 w 141"/>
                  <a:gd name="T49" fmla="*/ 10 h 112"/>
                  <a:gd name="T50" fmla="*/ 41 w 141"/>
                  <a:gd name="T51" fmla="*/ 79 h 112"/>
                  <a:gd name="T52" fmla="*/ 13 w 141"/>
                  <a:gd name="T53" fmla="*/ 79 h 112"/>
                  <a:gd name="T54" fmla="*/ 13 w 141"/>
                  <a:gd name="T55" fmla="*/ 64 h 112"/>
                  <a:gd name="T56" fmla="*/ 41 w 141"/>
                  <a:gd name="T57" fmla="*/ 64 h 112"/>
                  <a:gd name="T58" fmla="*/ 41 w 141"/>
                  <a:gd name="T59" fmla="*/ 79 h 112"/>
                  <a:gd name="T60" fmla="*/ 129 w 141"/>
                  <a:gd name="T61" fmla="*/ 79 h 112"/>
                  <a:gd name="T62" fmla="*/ 100 w 141"/>
                  <a:gd name="T63" fmla="*/ 79 h 112"/>
                  <a:gd name="T64" fmla="*/ 100 w 141"/>
                  <a:gd name="T65" fmla="*/ 64 h 112"/>
                  <a:gd name="T66" fmla="*/ 129 w 141"/>
                  <a:gd name="T67" fmla="*/ 64 h 112"/>
                  <a:gd name="T68" fmla="*/ 129 w 141"/>
                  <a:gd name="T69" fmla="*/ 7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1" h="112">
                    <a:moveTo>
                      <a:pt x="141" y="41"/>
                    </a:moveTo>
                    <a:cubicBezTo>
                      <a:pt x="127" y="26"/>
                      <a:pt x="127" y="26"/>
                      <a:pt x="127" y="26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0"/>
                      <a:pt x="3" y="112"/>
                      <a:pt x="7" y="112"/>
                    </a:cubicBezTo>
                    <a:cubicBezTo>
                      <a:pt x="27" y="112"/>
                      <a:pt x="27" y="112"/>
                      <a:pt x="27" y="112"/>
                    </a:cubicBezTo>
                    <a:cubicBezTo>
                      <a:pt x="31" y="112"/>
                      <a:pt x="34" y="110"/>
                      <a:pt x="34" y="106"/>
                    </a:cubicBezTo>
                    <a:cubicBezTo>
                      <a:pt x="34" y="90"/>
                      <a:pt x="34" y="90"/>
                      <a:pt x="34" y="90"/>
                    </a:cubicBezTo>
                    <a:cubicBezTo>
                      <a:pt x="108" y="90"/>
                      <a:pt x="108" y="90"/>
                      <a:pt x="108" y="90"/>
                    </a:cubicBezTo>
                    <a:cubicBezTo>
                      <a:pt x="108" y="106"/>
                      <a:pt x="108" y="106"/>
                      <a:pt x="108" y="106"/>
                    </a:cubicBezTo>
                    <a:cubicBezTo>
                      <a:pt x="108" y="110"/>
                      <a:pt x="111" y="112"/>
                      <a:pt x="114" y="112"/>
                    </a:cubicBezTo>
                    <a:cubicBezTo>
                      <a:pt x="135" y="112"/>
                      <a:pt x="135" y="112"/>
                      <a:pt x="135" y="112"/>
                    </a:cubicBezTo>
                    <a:cubicBezTo>
                      <a:pt x="138" y="112"/>
                      <a:pt x="141" y="110"/>
                      <a:pt x="141" y="106"/>
                    </a:cubicBezTo>
                    <a:cubicBezTo>
                      <a:pt x="141" y="90"/>
                      <a:pt x="141" y="90"/>
                      <a:pt x="141" y="90"/>
                    </a:cubicBezTo>
                    <a:lnTo>
                      <a:pt x="141" y="41"/>
                    </a:lnTo>
                    <a:close/>
                    <a:moveTo>
                      <a:pt x="35" y="10"/>
                    </a:moveTo>
                    <a:cubicBezTo>
                      <a:pt x="106" y="10"/>
                      <a:pt x="106" y="10"/>
                      <a:pt x="106" y="10"/>
                    </a:cubicBezTo>
                    <a:cubicBezTo>
                      <a:pt x="118" y="32"/>
                      <a:pt x="118" y="32"/>
                      <a:pt x="118" y="32"/>
                    </a:cubicBezTo>
                    <a:cubicBezTo>
                      <a:pt x="24" y="32"/>
                      <a:pt x="24" y="32"/>
                      <a:pt x="24" y="32"/>
                    </a:cubicBezTo>
                    <a:lnTo>
                      <a:pt x="35" y="10"/>
                    </a:lnTo>
                    <a:close/>
                    <a:moveTo>
                      <a:pt x="41" y="79"/>
                    </a:moveTo>
                    <a:cubicBezTo>
                      <a:pt x="13" y="79"/>
                      <a:pt x="13" y="79"/>
                      <a:pt x="13" y="79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41" y="64"/>
                      <a:pt x="41" y="64"/>
                      <a:pt x="41" y="64"/>
                    </a:cubicBezTo>
                    <a:lnTo>
                      <a:pt x="41" y="79"/>
                    </a:lnTo>
                    <a:close/>
                    <a:moveTo>
                      <a:pt x="129" y="79"/>
                    </a:moveTo>
                    <a:cubicBezTo>
                      <a:pt x="100" y="79"/>
                      <a:pt x="100" y="79"/>
                      <a:pt x="100" y="79"/>
                    </a:cubicBezTo>
                    <a:cubicBezTo>
                      <a:pt x="100" y="64"/>
                      <a:pt x="100" y="64"/>
                      <a:pt x="100" y="64"/>
                    </a:cubicBezTo>
                    <a:cubicBezTo>
                      <a:pt x="129" y="64"/>
                      <a:pt x="129" y="64"/>
                      <a:pt x="129" y="64"/>
                    </a:cubicBezTo>
                    <a:lnTo>
                      <a:pt x="129" y="7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grpSp>
            <p:nvGrpSpPr>
              <p:cNvPr id="108" name="Group 107"/>
              <p:cNvGrpSpPr/>
              <p:nvPr/>
            </p:nvGrpSpPr>
            <p:grpSpPr>
              <a:xfrm>
                <a:off x="7470741" y="4262008"/>
                <a:ext cx="334650" cy="338053"/>
                <a:chOff x="3659188" y="4076700"/>
                <a:chExt cx="468313" cy="473075"/>
              </a:xfrm>
              <a:grpFill/>
            </p:grpSpPr>
            <p:sp>
              <p:nvSpPr>
                <p:cNvPr id="117" name="Freeform 154"/>
                <p:cNvSpPr>
                  <a:spLocks noEditPoints="1"/>
                </p:cNvSpPr>
                <p:nvPr/>
              </p:nvSpPr>
              <p:spPr bwMode="auto">
                <a:xfrm>
                  <a:off x="3659188" y="4076700"/>
                  <a:ext cx="225425" cy="473075"/>
                </a:xfrm>
                <a:custGeom>
                  <a:avLst/>
                  <a:gdLst>
                    <a:gd name="T0" fmla="*/ 1 w 60"/>
                    <a:gd name="T1" fmla="*/ 122 h 126"/>
                    <a:gd name="T2" fmla="*/ 30 w 60"/>
                    <a:gd name="T3" fmla="*/ 108 h 126"/>
                    <a:gd name="T4" fmla="*/ 59 w 60"/>
                    <a:gd name="T5" fmla="*/ 122 h 126"/>
                    <a:gd name="T6" fmla="*/ 60 w 60"/>
                    <a:gd name="T7" fmla="*/ 122 h 126"/>
                    <a:gd name="T8" fmla="*/ 60 w 60"/>
                    <a:gd name="T9" fmla="*/ 27 h 126"/>
                    <a:gd name="T10" fmla="*/ 59 w 60"/>
                    <a:gd name="T11" fmla="*/ 13 h 126"/>
                    <a:gd name="T12" fmla="*/ 30 w 60"/>
                    <a:gd name="T13" fmla="*/ 0 h 126"/>
                    <a:gd name="T14" fmla="*/ 1 w 60"/>
                    <a:gd name="T15" fmla="*/ 13 h 126"/>
                    <a:gd name="T16" fmla="*/ 0 w 60"/>
                    <a:gd name="T17" fmla="*/ 27 h 126"/>
                    <a:gd name="T18" fmla="*/ 0 w 60"/>
                    <a:gd name="T19" fmla="*/ 122 h 126"/>
                    <a:gd name="T20" fmla="*/ 1 w 60"/>
                    <a:gd name="T21" fmla="*/ 122 h 126"/>
                    <a:gd name="T22" fmla="*/ 9 w 60"/>
                    <a:gd name="T23" fmla="*/ 21 h 126"/>
                    <a:gd name="T24" fmla="*/ 30 w 60"/>
                    <a:gd name="T25" fmla="*/ 17 h 126"/>
                    <a:gd name="T26" fmla="*/ 50 w 60"/>
                    <a:gd name="T27" fmla="*/ 21 h 126"/>
                    <a:gd name="T28" fmla="*/ 51 w 60"/>
                    <a:gd name="T29" fmla="*/ 23 h 126"/>
                    <a:gd name="T30" fmla="*/ 50 w 60"/>
                    <a:gd name="T31" fmla="*/ 24 h 126"/>
                    <a:gd name="T32" fmla="*/ 49 w 60"/>
                    <a:gd name="T33" fmla="*/ 24 h 126"/>
                    <a:gd name="T34" fmla="*/ 45 w 60"/>
                    <a:gd name="T35" fmla="*/ 22 h 126"/>
                    <a:gd name="T36" fmla="*/ 30 w 60"/>
                    <a:gd name="T37" fmla="*/ 20 h 126"/>
                    <a:gd name="T38" fmla="*/ 15 w 60"/>
                    <a:gd name="T39" fmla="*/ 22 h 126"/>
                    <a:gd name="T40" fmla="*/ 11 w 60"/>
                    <a:gd name="T41" fmla="*/ 24 h 126"/>
                    <a:gd name="T42" fmla="*/ 9 w 60"/>
                    <a:gd name="T43" fmla="*/ 23 h 126"/>
                    <a:gd name="T44" fmla="*/ 9 w 60"/>
                    <a:gd name="T45" fmla="*/ 21 h 126"/>
                    <a:gd name="T46" fmla="*/ 9 w 60"/>
                    <a:gd name="T47" fmla="*/ 38 h 126"/>
                    <a:gd name="T48" fmla="*/ 30 w 60"/>
                    <a:gd name="T49" fmla="*/ 34 h 126"/>
                    <a:gd name="T50" fmla="*/ 50 w 60"/>
                    <a:gd name="T51" fmla="*/ 38 h 126"/>
                    <a:gd name="T52" fmla="*/ 51 w 60"/>
                    <a:gd name="T53" fmla="*/ 40 h 126"/>
                    <a:gd name="T54" fmla="*/ 50 w 60"/>
                    <a:gd name="T55" fmla="*/ 41 h 126"/>
                    <a:gd name="T56" fmla="*/ 49 w 60"/>
                    <a:gd name="T57" fmla="*/ 41 h 126"/>
                    <a:gd name="T58" fmla="*/ 45 w 60"/>
                    <a:gd name="T59" fmla="*/ 39 h 126"/>
                    <a:gd name="T60" fmla="*/ 30 w 60"/>
                    <a:gd name="T61" fmla="*/ 37 h 126"/>
                    <a:gd name="T62" fmla="*/ 15 w 60"/>
                    <a:gd name="T63" fmla="*/ 39 h 126"/>
                    <a:gd name="T64" fmla="*/ 11 w 60"/>
                    <a:gd name="T65" fmla="*/ 41 h 126"/>
                    <a:gd name="T66" fmla="*/ 9 w 60"/>
                    <a:gd name="T67" fmla="*/ 40 h 126"/>
                    <a:gd name="T68" fmla="*/ 9 w 60"/>
                    <a:gd name="T69" fmla="*/ 38 h 126"/>
                    <a:gd name="T70" fmla="*/ 9 w 60"/>
                    <a:gd name="T71" fmla="*/ 55 h 126"/>
                    <a:gd name="T72" fmla="*/ 30 w 60"/>
                    <a:gd name="T73" fmla="*/ 51 h 126"/>
                    <a:gd name="T74" fmla="*/ 50 w 60"/>
                    <a:gd name="T75" fmla="*/ 55 h 126"/>
                    <a:gd name="T76" fmla="*/ 51 w 60"/>
                    <a:gd name="T77" fmla="*/ 57 h 126"/>
                    <a:gd name="T78" fmla="*/ 50 w 60"/>
                    <a:gd name="T79" fmla="*/ 58 h 126"/>
                    <a:gd name="T80" fmla="*/ 49 w 60"/>
                    <a:gd name="T81" fmla="*/ 58 h 126"/>
                    <a:gd name="T82" fmla="*/ 45 w 60"/>
                    <a:gd name="T83" fmla="*/ 56 h 126"/>
                    <a:gd name="T84" fmla="*/ 30 w 60"/>
                    <a:gd name="T85" fmla="*/ 54 h 126"/>
                    <a:gd name="T86" fmla="*/ 15 w 60"/>
                    <a:gd name="T87" fmla="*/ 56 h 126"/>
                    <a:gd name="T88" fmla="*/ 11 w 60"/>
                    <a:gd name="T89" fmla="*/ 58 h 126"/>
                    <a:gd name="T90" fmla="*/ 9 w 60"/>
                    <a:gd name="T91" fmla="*/ 57 h 126"/>
                    <a:gd name="T92" fmla="*/ 9 w 60"/>
                    <a:gd name="T93" fmla="*/ 55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0" h="126">
                      <a:moveTo>
                        <a:pt x="1" y="122"/>
                      </a:moveTo>
                      <a:cubicBezTo>
                        <a:pt x="4" y="111"/>
                        <a:pt x="16" y="108"/>
                        <a:pt x="30" y="108"/>
                      </a:cubicBezTo>
                      <a:cubicBezTo>
                        <a:pt x="44" y="108"/>
                        <a:pt x="55" y="111"/>
                        <a:pt x="59" y="122"/>
                      </a:cubicBezTo>
                      <a:cubicBezTo>
                        <a:pt x="60" y="126"/>
                        <a:pt x="60" y="126"/>
                        <a:pt x="60" y="122"/>
                      </a:cubicBezTo>
                      <a:cubicBezTo>
                        <a:pt x="60" y="102"/>
                        <a:pt x="60" y="47"/>
                        <a:pt x="60" y="27"/>
                      </a:cubicBezTo>
                      <a:cubicBezTo>
                        <a:pt x="60" y="23"/>
                        <a:pt x="60" y="17"/>
                        <a:pt x="59" y="13"/>
                      </a:cubicBezTo>
                      <a:cubicBezTo>
                        <a:pt x="55" y="3"/>
                        <a:pt x="44" y="0"/>
                        <a:pt x="30" y="0"/>
                      </a:cubicBezTo>
                      <a:cubicBezTo>
                        <a:pt x="16" y="0"/>
                        <a:pt x="5" y="3"/>
                        <a:pt x="1" y="13"/>
                      </a:cubicBezTo>
                      <a:cubicBezTo>
                        <a:pt x="0" y="17"/>
                        <a:pt x="0" y="23"/>
                        <a:pt x="0" y="27"/>
                      </a:cubicBezTo>
                      <a:cubicBezTo>
                        <a:pt x="0" y="47"/>
                        <a:pt x="0" y="102"/>
                        <a:pt x="0" y="122"/>
                      </a:cubicBezTo>
                      <a:cubicBezTo>
                        <a:pt x="0" y="126"/>
                        <a:pt x="0" y="126"/>
                        <a:pt x="1" y="122"/>
                      </a:cubicBezTo>
                      <a:moveTo>
                        <a:pt x="9" y="21"/>
                      </a:moveTo>
                      <a:cubicBezTo>
                        <a:pt x="14" y="18"/>
                        <a:pt x="21" y="17"/>
                        <a:pt x="30" y="17"/>
                      </a:cubicBezTo>
                      <a:cubicBezTo>
                        <a:pt x="39" y="17"/>
                        <a:pt x="45" y="18"/>
                        <a:pt x="50" y="21"/>
                      </a:cubicBezTo>
                      <a:cubicBezTo>
                        <a:pt x="51" y="21"/>
                        <a:pt x="52" y="22"/>
                        <a:pt x="51" y="23"/>
                      </a:cubicBezTo>
                      <a:cubicBezTo>
                        <a:pt x="51" y="24"/>
                        <a:pt x="50" y="24"/>
                        <a:pt x="50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8" y="23"/>
                        <a:pt x="46" y="23"/>
                        <a:pt x="45" y="22"/>
                      </a:cubicBezTo>
                      <a:cubicBezTo>
                        <a:pt x="41" y="21"/>
                        <a:pt x="36" y="20"/>
                        <a:pt x="30" y="20"/>
                      </a:cubicBezTo>
                      <a:cubicBezTo>
                        <a:pt x="24" y="20"/>
                        <a:pt x="19" y="21"/>
                        <a:pt x="15" y="22"/>
                      </a:cubicBezTo>
                      <a:cubicBezTo>
                        <a:pt x="14" y="23"/>
                        <a:pt x="12" y="23"/>
                        <a:pt x="11" y="24"/>
                      </a:cubicBezTo>
                      <a:cubicBezTo>
                        <a:pt x="10" y="24"/>
                        <a:pt x="9" y="24"/>
                        <a:pt x="9" y="23"/>
                      </a:cubicBezTo>
                      <a:cubicBezTo>
                        <a:pt x="8" y="22"/>
                        <a:pt x="9" y="21"/>
                        <a:pt x="9" y="21"/>
                      </a:cubicBezTo>
                      <a:moveTo>
                        <a:pt x="9" y="38"/>
                      </a:moveTo>
                      <a:cubicBezTo>
                        <a:pt x="14" y="35"/>
                        <a:pt x="21" y="34"/>
                        <a:pt x="30" y="34"/>
                      </a:cubicBezTo>
                      <a:cubicBezTo>
                        <a:pt x="39" y="34"/>
                        <a:pt x="45" y="35"/>
                        <a:pt x="50" y="38"/>
                      </a:cubicBezTo>
                      <a:cubicBezTo>
                        <a:pt x="51" y="38"/>
                        <a:pt x="52" y="39"/>
                        <a:pt x="51" y="40"/>
                      </a:cubicBezTo>
                      <a:cubicBezTo>
                        <a:pt x="51" y="41"/>
                        <a:pt x="50" y="41"/>
                        <a:pt x="50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8" y="40"/>
                        <a:pt x="46" y="40"/>
                        <a:pt x="45" y="39"/>
                      </a:cubicBezTo>
                      <a:cubicBezTo>
                        <a:pt x="41" y="38"/>
                        <a:pt x="36" y="37"/>
                        <a:pt x="30" y="37"/>
                      </a:cubicBezTo>
                      <a:cubicBezTo>
                        <a:pt x="24" y="37"/>
                        <a:pt x="19" y="38"/>
                        <a:pt x="15" y="39"/>
                      </a:cubicBezTo>
                      <a:cubicBezTo>
                        <a:pt x="14" y="40"/>
                        <a:pt x="12" y="40"/>
                        <a:pt x="11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ubicBezTo>
                        <a:pt x="8" y="39"/>
                        <a:pt x="9" y="38"/>
                        <a:pt x="9" y="38"/>
                      </a:cubicBezTo>
                      <a:moveTo>
                        <a:pt x="9" y="55"/>
                      </a:moveTo>
                      <a:cubicBezTo>
                        <a:pt x="14" y="52"/>
                        <a:pt x="21" y="51"/>
                        <a:pt x="30" y="51"/>
                      </a:cubicBezTo>
                      <a:cubicBezTo>
                        <a:pt x="39" y="51"/>
                        <a:pt x="45" y="52"/>
                        <a:pt x="50" y="55"/>
                      </a:cubicBezTo>
                      <a:cubicBezTo>
                        <a:pt x="51" y="55"/>
                        <a:pt x="52" y="56"/>
                        <a:pt x="51" y="57"/>
                      </a:cubicBezTo>
                      <a:cubicBezTo>
                        <a:pt x="51" y="58"/>
                        <a:pt x="50" y="58"/>
                        <a:pt x="50" y="58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48" y="57"/>
                        <a:pt x="46" y="57"/>
                        <a:pt x="45" y="56"/>
                      </a:cubicBezTo>
                      <a:cubicBezTo>
                        <a:pt x="41" y="55"/>
                        <a:pt x="36" y="54"/>
                        <a:pt x="30" y="54"/>
                      </a:cubicBezTo>
                      <a:cubicBezTo>
                        <a:pt x="24" y="54"/>
                        <a:pt x="19" y="55"/>
                        <a:pt x="15" y="56"/>
                      </a:cubicBezTo>
                      <a:cubicBezTo>
                        <a:pt x="14" y="57"/>
                        <a:pt x="12" y="57"/>
                        <a:pt x="11" y="58"/>
                      </a:cubicBezTo>
                      <a:cubicBezTo>
                        <a:pt x="10" y="58"/>
                        <a:pt x="9" y="58"/>
                        <a:pt x="9" y="57"/>
                      </a:cubicBezTo>
                      <a:cubicBezTo>
                        <a:pt x="8" y="56"/>
                        <a:pt x="9" y="55"/>
                        <a:pt x="9" y="55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118" name="Freeform 155"/>
                <p:cNvSpPr>
                  <a:spLocks noEditPoints="1"/>
                </p:cNvSpPr>
                <p:nvPr/>
              </p:nvSpPr>
              <p:spPr bwMode="auto">
                <a:xfrm>
                  <a:off x="3902076" y="4076700"/>
                  <a:ext cx="225425" cy="473075"/>
                </a:xfrm>
                <a:custGeom>
                  <a:avLst/>
                  <a:gdLst>
                    <a:gd name="T0" fmla="*/ 59 w 60"/>
                    <a:gd name="T1" fmla="*/ 122 h 126"/>
                    <a:gd name="T2" fmla="*/ 60 w 60"/>
                    <a:gd name="T3" fmla="*/ 122 h 126"/>
                    <a:gd name="T4" fmla="*/ 60 w 60"/>
                    <a:gd name="T5" fmla="*/ 27 h 126"/>
                    <a:gd name="T6" fmla="*/ 59 w 60"/>
                    <a:gd name="T7" fmla="*/ 13 h 126"/>
                    <a:gd name="T8" fmla="*/ 30 w 60"/>
                    <a:gd name="T9" fmla="*/ 0 h 126"/>
                    <a:gd name="T10" fmla="*/ 1 w 60"/>
                    <a:gd name="T11" fmla="*/ 13 h 126"/>
                    <a:gd name="T12" fmla="*/ 0 w 60"/>
                    <a:gd name="T13" fmla="*/ 27 h 126"/>
                    <a:gd name="T14" fmla="*/ 0 w 60"/>
                    <a:gd name="T15" fmla="*/ 122 h 126"/>
                    <a:gd name="T16" fmla="*/ 1 w 60"/>
                    <a:gd name="T17" fmla="*/ 122 h 126"/>
                    <a:gd name="T18" fmla="*/ 30 w 60"/>
                    <a:gd name="T19" fmla="*/ 108 h 126"/>
                    <a:gd name="T20" fmla="*/ 59 w 60"/>
                    <a:gd name="T21" fmla="*/ 122 h 126"/>
                    <a:gd name="T22" fmla="*/ 51 w 60"/>
                    <a:gd name="T23" fmla="*/ 57 h 126"/>
                    <a:gd name="T24" fmla="*/ 50 w 60"/>
                    <a:gd name="T25" fmla="*/ 58 h 126"/>
                    <a:gd name="T26" fmla="*/ 49 w 60"/>
                    <a:gd name="T27" fmla="*/ 58 h 126"/>
                    <a:gd name="T28" fmla="*/ 45 w 60"/>
                    <a:gd name="T29" fmla="*/ 56 h 126"/>
                    <a:gd name="T30" fmla="*/ 30 w 60"/>
                    <a:gd name="T31" fmla="*/ 54 h 126"/>
                    <a:gd name="T32" fmla="*/ 15 w 60"/>
                    <a:gd name="T33" fmla="*/ 56 h 126"/>
                    <a:gd name="T34" fmla="*/ 11 w 60"/>
                    <a:gd name="T35" fmla="*/ 58 h 126"/>
                    <a:gd name="T36" fmla="*/ 9 w 60"/>
                    <a:gd name="T37" fmla="*/ 57 h 126"/>
                    <a:gd name="T38" fmla="*/ 10 w 60"/>
                    <a:gd name="T39" fmla="*/ 55 h 126"/>
                    <a:gd name="T40" fmla="*/ 30 w 60"/>
                    <a:gd name="T41" fmla="*/ 51 h 126"/>
                    <a:gd name="T42" fmla="*/ 51 w 60"/>
                    <a:gd name="T43" fmla="*/ 55 h 126"/>
                    <a:gd name="T44" fmla="*/ 51 w 60"/>
                    <a:gd name="T45" fmla="*/ 57 h 126"/>
                    <a:gd name="T46" fmla="*/ 51 w 60"/>
                    <a:gd name="T47" fmla="*/ 40 h 126"/>
                    <a:gd name="T48" fmla="*/ 50 w 60"/>
                    <a:gd name="T49" fmla="*/ 41 h 126"/>
                    <a:gd name="T50" fmla="*/ 49 w 60"/>
                    <a:gd name="T51" fmla="*/ 41 h 126"/>
                    <a:gd name="T52" fmla="*/ 45 w 60"/>
                    <a:gd name="T53" fmla="*/ 39 h 126"/>
                    <a:gd name="T54" fmla="*/ 30 w 60"/>
                    <a:gd name="T55" fmla="*/ 37 h 126"/>
                    <a:gd name="T56" fmla="*/ 15 w 60"/>
                    <a:gd name="T57" fmla="*/ 39 h 126"/>
                    <a:gd name="T58" fmla="*/ 11 w 60"/>
                    <a:gd name="T59" fmla="*/ 41 h 126"/>
                    <a:gd name="T60" fmla="*/ 9 w 60"/>
                    <a:gd name="T61" fmla="*/ 40 h 126"/>
                    <a:gd name="T62" fmla="*/ 10 w 60"/>
                    <a:gd name="T63" fmla="*/ 38 h 126"/>
                    <a:gd name="T64" fmla="*/ 30 w 60"/>
                    <a:gd name="T65" fmla="*/ 34 h 126"/>
                    <a:gd name="T66" fmla="*/ 51 w 60"/>
                    <a:gd name="T67" fmla="*/ 38 h 126"/>
                    <a:gd name="T68" fmla="*/ 51 w 60"/>
                    <a:gd name="T69" fmla="*/ 40 h 126"/>
                    <a:gd name="T70" fmla="*/ 51 w 60"/>
                    <a:gd name="T71" fmla="*/ 23 h 126"/>
                    <a:gd name="T72" fmla="*/ 50 w 60"/>
                    <a:gd name="T73" fmla="*/ 24 h 126"/>
                    <a:gd name="T74" fmla="*/ 49 w 60"/>
                    <a:gd name="T75" fmla="*/ 24 h 126"/>
                    <a:gd name="T76" fmla="*/ 45 w 60"/>
                    <a:gd name="T77" fmla="*/ 22 h 126"/>
                    <a:gd name="T78" fmla="*/ 30 w 60"/>
                    <a:gd name="T79" fmla="*/ 20 h 126"/>
                    <a:gd name="T80" fmla="*/ 15 w 60"/>
                    <a:gd name="T81" fmla="*/ 22 h 126"/>
                    <a:gd name="T82" fmla="*/ 11 w 60"/>
                    <a:gd name="T83" fmla="*/ 24 h 126"/>
                    <a:gd name="T84" fmla="*/ 9 w 60"/>
                    <a:gd name="T85" fmla="*/ 23 h 126"/>
                    <a:gd name="T86" fmla="*/ 10 w 60"/>
                    <a:gd name="T87" fmla="*/ 21 h 126"/>
                    <a:gd name="T88" fmla="*/ 30 w 60"/>
                    <a:gd name="T89" fmla="*/ 17 h 126"/>
                    <a:gd name="T90" fmla="*/ 51 w 60"/>
                    <a:gd name="T91" fmla="*/ 21 h 126"/>
                    <a:gd name="T92" fmla="*/ 51 w 60"/>
                    <a:gd name="T93" fmla="*/ 23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60" h="126">
                      <a:moveTo>
                        <a:pt x="59" y="122"/>
                      </a:moveTo>
                      <a:cubicBezTo>
                        <a:pt x="60" y="126"/>
                        <a:pt x="60" y="126"/>
                        <a:pt x="60" y="122"/>
                      </a:cubicBezTo>
                      <a:cubicBezTo>
                        <a:pt x="60" y="102"/>
                        <a:pt x="60" y="47"/>
                        <a:pt x="60" y="27"/>
                      </a:cubicBezTo>
                      <a:cubicBezTo>
                        <a:pt x="60" y="23"/>
                        <a:pt x="60" y="17"/>
                        <a:pt x="59" y="13"/>
                      </a:cubicBezTo>
                      <a:cubicBezTo>
                        <a:pt x="55" y="3"/>
                        <a:pt x="44" y="0"/>
                        <a:pt x="30" y="0"/>
                      </a:cubicBezTo>
                      <a:cubicBezTo>
                        <a:pt x="16" y="0"/>
                        <a:pt x="5" y="3"/>
                        <a:pt x="1" y="13"/>
                      </a:cubicBezTo>
                      <a:cubicBezTo>
                        <a:pt x="0" y="17"/>
                        <a:pt x="0" y="23"/>
                        <a:pt x="0" y="27"/>
                      </a:cubicBezTo>
                      <a:cubicBezTo>
                        <a:pt x="0" y="47"/>
                        <a:pt x="0" y="102"/>
                        <a:pt x="0" y="122"/>
                      </a:cubicBezTo>
                      <a:cubicBezTo>
                        <a:pt x="0" y="126"/>
                        <a:pt x="0" y="126"/>
                        <a:pt x="1" y="122"/>
                      </a:cubicBezTo>
                      <a:cubicBezTo>
                        <a:pt x="4" y="111"/>
                        <a:pt x="16" y="108"/>
                        <a:pt x="30" y="108"/>
                      </a:cubicBezTo>
                      <a:cubicBezTo>
                        <a:pt x="44" y="108"/>
                        <a:pt x="56" y="111"/>
                        <a:pt x="59" y="122"/>
                      </a:cubicBezTo>
                      <a:moveTo>
                        <a:pt x="51" y="57"/>
                      </a:moveTo>
                      <a:cubicBezTo>
                        <a:pt x="51" y="58"/>
                        <a:pt x="50" y="58"/>
                        <a:pt x="50" y="58"/>
                      </a:cubicBezTo>
                      <a:cubicBezTo>
                        <a:pt x="49" y="58"/>
                        <a:pt x="49" y="58"/>
                        <a:pt x="49" y="58"/>
                      </a:cubicBezTo>
                      <a:cubicBezTo>
                        <a:pt x="48" y="57"/>
                        <a:pt x="46" y="57"/>
                        <a:pt x="45" y="56"/>
                      </a:cubicBezTo>
                      <a:cubicBezTo>
                        <a:pt x="41" y="55"/>
                        <a:pt x="36" y="54"/>
                        <a:pt x="30" y="54"/>
                      </a:cubicBezTo>
                      <a:cubicBezTo>
                        <a:pt x="24" y="54"/>
                        <a:pt x="19" y="55"/>
                        <a:pt x="15" y="56"/>
                      </a:cubicBezTo>
                      <a:cubicBezTo>
                        <a:pt x="14" y="57"/>
                        <a:pt x="12" y="57"/>
                        <a:pt x="11" y="58"/>
                      </a:cubicBezTo>
                      <a:cubicBezTo>
                        <a:pt x="10" y="58"/>
                        <a:pt x="9" y="58"/>
                        <a:pt x="9" y="57"/>
                      </a:cubicBezTo>
                      <a:cubicBezTo>
                        <a:pt x="8" y="56"/>
                        <a:pt x="9" y="55"/>
                        <a:pt x="10" y="55"/>
                      </a:cubicBezTo>
                      <a:cubicBezTo>
                        <a:pt x="15" y="52"/>
                        <a:pt x="21" y="51"/>
                        <a:pt x="30" y="51"/>
                      </a:cubicBezTo>
                      <a:cubicBezTo>
                        <a:pt x="39" y="51"/>
                        <a:pt x="46" y="52"/>
                        <a:pt x="51" y="55"/>
                      </a:cubicBezTo>
                      <a:cubicBezTo>
                        <a:pt x="51" y="55"/>
                        <a:pt x="52" y="56"/>
                        <a:pt x="51" y="57"/>
                      </a:cubicBezTo>
                      <a:moveTo>
                        <a:pt x="51" y="40"/>
                      </a:moveTo>
                      <a:cubicBezTo>
                        <a:pt x="51" y="41"/>
                        <a:pt x="50" y="41"/>
                        <a:pt x="50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8" y="40"/>
                        <a:pt x="46" y="40"/>
                        <a:pt x="45" y="39"/>
                      </a:cubicBezTo>
                      <a:cubicBezTo>
                        <a:pt x="41" y="38"/>
                        <a:pt x="36" y="37"/>
                        <a:pt x="30" y="37"/>
                      </a:cubicBezTo>
                      <a:cubicBezTo>
                        <a:pt x="24" y="37"/>
                        <a:pt x="19" y="38"/>
                        <a:pt x="15" y="39"/>
                      </a:cubicBezTo>
                      <a:cubicBezTo>
                        <a:pt x="14" y="40"/>
                        <a:pt x="12" y="40"/>
                        <a:pt x="11" y="41"/>
                      </a:cubicBezTo>
                      <a:cubicBezTo>
                        <a:pt x="10" y="41"/>
                        <a:pt x="9" y="41"/>
                        <a:pt x="9" y="40"/>
                      </a:cubicBezTo>
                      <a:cubicBezTo>
                        <a:pt x="8" y="39"/>
                        <a:pt x="9" y="38"/>
                        <a:pt x="10" y="38"/>
                      </a:cubicBezTo>
                      <a:cubicBezTo>
                        <a:pt x="15" y="35"/>
                        <a:pt x="21" y="34"/>
                        <a:pt x="30" y="34"/>
                      </a:cubicBezTo>
                      <a:cubicBezTo>
                        <a:pt x="39" y="34"/>
                        <a:pt x="46" y="35"/>
                        <a:pt x="51" y="38"/>
                      </a:cubicBezTo>
                      <a:cubicBezTo>
                        <a:pt x="51" y="38"/>
                        <a:pt x="52" y="39"/>
                        <a:pt x="51" y="40"/>
                      </a:cubicBezTo>
                      <a:moveTo>
                        <a:pt x="51" y="23"/>
                      </a:moveTo>
                      <a:cubicBezTo>
                        <a:pt x="51" y="24"/>
                        <a:pt x="50" y="24"/>
                        <a:pt x="50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8" y="23"/>
                        <a:pt x="46" y="23"/>
                        <a:pt x="45" y="22"/>
                      </a:cubicBezTo>
                      <a:cubicBezTo>
                        <a:pt x="41" y="21"/>
                        <a:pt x="36" y="20"/>
                        <a:pt x="30" y="20"/>
                      </a:cubicBezTo>
                      <a:cubicBezTo>
                        <a:pt x="24" y="20"/>
                        <a:pt x="19" y="21"/>
                        <a:pt x="15" y="22"/>
                      </a:cubicBezTo>
                      <a:cubicBezTo>
                        <a:pt x="14" y="23"/>
                        <a:pt x="12" y="23"/>
                        <a:pt x="11" y="24"/>
                      </a:cubicBezTo>
                      <a:cubicBezTo>
                        <a:pt x="10" y="24"/>
                        <a:pt x="9" y="24"/>
                        <a:pt x="9" y="23"/>
                      </a:cubicBezTo>
                      <a:cubicBezTo>
                        <a:pt x="8" y="22"/>
                        <a:pt x="9" y="21"/>
                        <a:pt x="10" y="21"/>
                      </a:cubicBezTo>
                      <a:cubicBezTo>
                        <a:pt x="15" y="18"/>
                        <a:pt x="21" y="17"/>
                        <a:pt x="30" y="17"/>
                      </a:cubicBezTo>
                      <a:cubicBezTo>
                        <a:pt x="39" y="17"/>
                        <a:pt x="46" y="18"/>
                        <a:pt x="51" y="21"/>
                      </a:cubicBezTo>
                      <a:cubicBezTo>
                        <a:pt x="51" y="21"/>
                        <a:pt x="52" y="22"/>
                        <a:pt x="51" y="23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  <p:sp>
            <p:nvSpPr>
              <p:cNvPr id="109" name="Freeform 162"/>
              <p:cNvSpPr/>
              <p:nvPr/>
            </p:nvSpPr>
            <p:spPr bwMode="auto">
              <a:xfrm>
                <a:off x="10934082" y="3042522"/>
                <a:ext cx="306290" cy="284735"/>
              </a:xfrm>
              <a:custGeom>
                <a:avLst/>
                <a:gdLst>
                  <a:gd name="T0" fmla="*/ 107 w 114"/>
                  <a:gd name="T1" fmla="*/ 55 h 106"/>
                  <a:gd name="T2" fmla="*/ 59 w 114"/>
                  <a:gd name="T3" fmla="*/ 38 h 106"/>
                  <a:gd name="T4" fmla="*/ 57 w 114"/>
                  <a:gd name="T5" fmla="*/ 43 h 106"/>
                  <a:gd name="T6" fmla="*/ 56 w 114"/>
                  <a:gd name="T7" fmla="*/ 38 h 106"/>
                  <a:gd name="T8" fmla="*/ 6 w 114"/>
                  <a:gd name="T9" fmla="*/ 34 h 106"/>
                  <a:gd name="T10" fmla="*/ 44 w 114"/>
                  <a:gd name="T11" fmla="*/ 106 h 106"/>
                  <a:gd name="T12" fmla="*/ 44 w 114"/>
                  <a:gd name="T13" fmla="*/ 106 h 106"/>
                  <a:gd name="T14" fmla="*/ 44 w 114"/>
                  <a:gd name="T15" fmla="*/ 106 h 106"/>
                  <a:gd name="T16" fmla="*/ 44 w 114"/>
                  <a:gd name="T17" fmla="*/ 106 h 106"/>
                  <a:gd name="T18" fmla="*/ 44 w 114"/>
                  <a:gd name="T19" fmla="*/ 106 h 106"/>
                  <a:gd name="T20" fmla="*/ 107 w 114"/>
                  <a:gd name="T21" fmla="*/ 5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4" h="106">
                    <a:moveTo>
                      <a:pt x="107" y="55"/>
                    </a:moveTo>
                    <a:cubicBezTo>
                      <a:pt x="114" y="21"/>
                      <a:pt x="73" y="8"/>
                      <a:pt x="59" y="38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5" y="5"/>
                      <a:pt x="13" y="0"/>
                      <a:pt x="6" y="34"/>
                    </a:cubicBezTo>
                    <a:cubicBezTo>
                      <a:pt x="0" y="61"/>
                      <a:pt x="30" y="86"/>
                      <a:pt x="44" y="106"/>
                    </a:cubicBezTo>
                    <a:cubicBezTo>
                      <a:pt x="44" y="106"/>
                      <a:pt x="44" y="106"/>
                      <a:pt x="44" y="106"/>
                    </a:cubicBezTo>
                    <a:cubicBezTo>
                      <a:pt x="44" y="106"/>
                      <a:pt x="44" y="106"/>
                      <a:pt x="44" y="106"/>
                    </a:cubicBezTo>
                    <a:cubicBezTo>
                      <a:pt x="44" y="106"/>
                      <a:pt x="44" y="106"/>
                      <a:pt x="44" y="106"/>
                    </a:cubicBezTo>
                    <a:cubicBezTo>
                      <a:pt x="44" y="106"/>
                      <a:pt x="44" y="106"/>
                      <a:pt x="44" y="106"/>
                    </a:cubicBezTo>
                    <a:cubicBezTo>
                      <a:pt x="64" y="93"/>
                      <a:pt x="101" y="82"/>
                      <a:pt x="107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110" name="Freeform 165"/>
              <p:cNvSpPr>
                <a:spLocks noEditPoints="1"/>
              </p:cNvSpPr>
              <p:nvPr/>
            </p:nvSpPr>
            <p:spPr bwMode="auto">
              <a:xfrm>
                <a:off x="9830305" y="2910931"/>
                <a:ext cx="190580" cy="271122"/>
              </a:xfrm>
              <a:custGeom>
                <a:avLst/>
                <a:gdLst>
                  <a:gd name="T0" fmla="*/ 36 w 71"/>
                  <a:gd name="T1" fmla="*/ 0 h 101"/>
                  <a:gd name="T2" fmla="*/ 0 w 71"/>
                  <a:gd name="T3" fmla="*/ 36 h 101"/>
                  <a:gd name="T4" fmla="*/ 36 w 71"/>
                  <a:gd name="T5" fmla="*/ 101 h 101"/>
                  <a:gd name="T6" fmla="*/ 71 w 71"/>
                  <a:gd name="T7" fmla="*/ 36 h 101"/>
                  <a:gd name="T8" fmla="*/ 36 w 71"/>
                  <a:gd name="T9" fmla="*/ 0 h 101"/>
                  <a:gd name="T10" fmla="*/ 36 w 71"/>
                  <a:gd name="T11" fmla="*/ 41 h 101"/>
                  <a:gd name="T12" fmla="*/ 25 w 71"/>
                  <a:gd name="T13" fmla="*/ 30 h 101"/>
                  <a:gd name="T14" fmla="*/ 36 w 71"/>
                  <a:gd name="T15" fmla="*/ 19 h 101"/>
                  <a:gd name="T16" fmla="*/ 47 w 71"/>
                  <a:gd name="T17" fmla="*/ 30 h 101"/>
                  <a:gd name="T18" fmla="*/ 36 w 71"/>
                  <a:gd name="T19" fmla="*/ 4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101">
                    <a:moveTo>
                      <a:pt x="36" y="0"/>
                    </a:moveTo>
                    <a:cubicBezTo>
                      <a:pt x="16" y="0"/>
                      <a:pt x="0" y="16"/>
                      <a:pt x="0" y="36"/>
                    </a:cubicBezTo>
                    <a:cubicBezTo>
                      <a:pt x="0" y="55"/>
                      <a:pt x="36" y="101"/>
                      <a:pt x="36" y="101"/>
                    </a:cubicBezTo>
                    <a:cubicBezTo>
                      <a:pt x="36" y="101"/>
                      <a:pt x="71" y="55"/>
                      <a:pt x="71" y="36"/>
                    </a:cubicBezTo>
                    <a:cubicBezTo>
                      <a:pt x="71" y="16"/>
                      <a:pt x="55" y="0"/>
                      <a:pt x="36" y="0"/>
                    </a:cubicBezTo>
                    <a:close/>
                    <a:moveTo>
                      <a:pt x="36" y="41"/>
                    </a:moveTo>
                    <a:cubicBezTo>
                      <a:pt x="30" y="41"/>
                      <a:pt x="25" y="37"/>
                      <a:pt x="25" y="30"/>
                    </a:cubicBezTo>
                    <a:cubicBezTo>
                      <a:pt x="25" y="24"/>
                      <a:pt x="30" y="19"/>
                      <a:pt x="36" y="19"/>
                    </a:cubicBezTo>
                    <a:cubicBezTo>
                      <a:pt x="42" y="19"/>
                      <a:pt x="47" y="24"/>
                      <a:pt x="47" y="30"/>
                    </a:cubicBezTo>
                    <a:cubicBezTo>
                      <a:pt x="47" y="37"/>
                      <a:pt x="42" y="41"/>
                      <a:pt x="36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grpSp>
            <p:nvGrpSpPr>
              <p:cNvPr id="111" name="Group 110"/>
              <p:cNvGrpSpPr/>
              <p:nvPr/>
            </p:nvGrpSpPr>
            <p:grpSpPr>
              <a:xfrm>
                <a:off x="9820095" y="2363013"/>
                <a:ext cx="348263" cy="338053"/>
                <a:chOff x="6946901" y="1419225"/>
                <a:chExt cx="487363" cy="473075"/>
              </a:xfrm>
              <a:grpFill/>
            </p:grpSpPr>
            <p:sp>
              <p:nvSpPr>
                <p:cNvPr id="112" name="Freeform 183"/>
                <p:cNvSpPr/>
                <p:nvPr/>
              </p:nvSpPr>
              <p:spPr bwMode="auto">
                <a:xfrm>
                  <a:off x="6946901" y="1419225"/>
                  <a:ext cx="487363" cy="300037"/>
                </a:xfrm>
                <a:custGeom>
                  <a:avLst/>
                  <a:gdLst>
                    <a:gd name="T0" fmla="*/ 130 w 130"/>
                    <a:gd name="T1" fmla="*/ 66 h 80"/>
                    <a:gd name="T2" fmla="*/ 116 w 130"/>
                    <a:gd name="T3" fmla="*/ 52 h 80"/>
                    <a:gd name="T4" fmla="*/ 118 w 130"/>
                    <a:gd name="T5" fmla="*/ 40 h 80"/>
                    <a:gd name="T6" fmla="*/ 78 w 130"/>
                    <a:gd name="T7" fmla="*/ 0 h 80"/>
                    <a:gd name="T8" fmla="*/ 38 w 130"/>
                    <a:gd name="T9" fmla="*/ 39 h 80"/>
                    <a:gd name="T10" fmla="*/ 23 w 130"/>
                    <a:gd name="T11" fmla="*/ 34 h 80"/>
                    <a:gd name="T12" fmla="*/ 0 w 130"/>
                    <a:gd name="T13" fmla="*/ 57 h 80"/>
                    <a:gd name="T14" fmla="*/ 23 w 130"/>
                    <a:gd name="T15" fmla="*/ 80 h 80"/>
                    <a:gd name="T16" fmla="*/ 76 w 130"/>
                    <a:gd name="T17" fmla="*/ 80 h 80"/>
                    <a:gd name="T18" fmla="*/ 78 w 130"/>
                    <a:gd name="T19" fmla="*/ 80 h 80"/>
                    <a:gd name="T20" fmla="*/ 116 w 130"/>
                    <a:gd name="T21" fmla="*/ 80 h 80"/>
                    <a:gd name="T22" fmla="*/ 130 w 130"/>
                    <a:gd name="T23" fmla="*/ 66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0" h="80">
                      <a:moveTo>
                        <a:pt x="130" y="66"/>
                      </a:moveTo>
                      <a:cubicBezTo>
                        <a:pt x="130" y="58"/>
                        <a:pt x="124" y="52"/>
                        <a:pt x="116" y="52"/>
                      </a:cubicBezTo>
                      <a:cubicBezTo>
                        <a:pt x="118" y="48"/>
                        <a:pt x="118" y="44"/>
                        <a:pt x="118" y="40"/>
                      </a:cubicBezTo>
                      <a:cubicBezTo>
                        <a:pt x="118" y="18"/>
                        <a:pt x="100" y="0"/>
                        <a:pt x="78" y="0"/>
                      </a:cubicBezTo>
                      <a:cubicBezTo>
                        <a:pt x="56" y="0"/>
                        <a:pt x="38" y="18"/>
                        <a:pt x="38" y="39"/>
                      </a:cubicBezTo>
                      <a:cubicBezTo>
                        <a:pt x="34" y="36"/>
                        <a:pt x="29" y="34"/>
                        <a:pt x="23" y="34"/>
                      </a:cubicBezTo>
                      <a:cubicBezTo>
                        <a:pt x="10" y="34"/>
                        <a:pt x="0" y="44"/>
                        <a:pt x="0" y="57"/>
                      </a:cubicBezTo>
                      <a:cubicBezTo>
                        <a:pt x="0" y="70"/>
                        <a:pt x="10" y="80"/>
                        <a:pt x="23" y="80"/>
                      </a:cubicBezTo>
                      <a:cubicBezTo>
                        <a:pt x="76" y="80"/>
                        <a:pt x="76" y="80"/>
                        <a:pt x="76" y="80"/>
                      </a:cubicBezTo>
                      <a:cubicBezTo>
                        <a:pt x="78" y="80"/>
                        <a:pt x="78" y="80"/>
                        <a:pt x="78" y="80"/>
                      </a:cubicBezTo>
                      <a:cubicBezTo>
                        <a:pt x="116" y="80"/>
                        <a:pt x="116" y="80"/>
                        <a:pt x="116" y="80"/>
                      </a:cubicBezTo>
                      <a:cubicBezTo>
                        <a:pt x="124" y="80"/>
                        <a:pt x="130" y="74"/>
                        <a:pt x="130" y="66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113" name="Rectangle 184"/>
                <p:cNvSpPr>
                  <a:spLocks noChangeArrowheads="1"/>
                </p:cNvSpPr>
                <p:nvPr/>
              </p:nvSpPr>
              <p:spPr bwMode="auto">
                <a:xfrm>
                  <a:off x="7016751" y="1749425"/>
                  <a:ext cx="42863" cy="9048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114" name="Rectangle 185"/>
                <p:cNvSpPr>
                  <a:spLocks noChangeArrowheads="1"/>
                </p:cNvSpPr>
                <p:nvPr/>
              </p:nvSpPr>
              <p:spPr bwMode="auto">
                <a:xfrm>
                  <a:off x="7118351" y="1798638"/>
                  <a:ext cx="41275" cy="93662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115" name="Rectangle 186"/>
                <p:cNvSpPr>
                  <a:spLocks noChangeArrowheads="1"/>
                </p:cNvSpPr>
                <p:nvPr/>
              </p:nvSpPr>
              <p:spPr bwMode="auto">
                <a:xfrm>
                  <a:off x="7219951" y="1749425"/>
                  <a:ext cx="41275" cy="9048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116" name="Rectangle 187"/>
                <p:cNvSpPr>
                  <a:spLocks noChangeArrowheads="1"/>
                </p:cNvSpPr>
                <p:nvPr/>
              </p:nvSpPr>
              <p:spPr bwMode="auto">
                <a:xfrm>
                  <a:off x="7321551" y="1798638"/>
                  <a:ext cx="46038" cy="93662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9" name="Group 8"/>
            <p:cNvGrpSpPr/>
            <p:nvPr/>
          </p:nvGrpSpPr>
          <p:grpSpPr>
            <a:xfrm>
              <a:off x="600243" y="1938472"/>
              <a:ext cx="5454232" cy="3880215"/>
              <a:chOff x="6477796" y="2424440"/>
              <a:chExt cx="5714204" cy="3927683"/>
            </a:xfrm>
            <a:grpFill/>
          </p:grpSpPr>
          <p:sp>
            <p:nvSpPr>
              <p:cNvPr id="92" name="Freeform 28"/>
              <p:cNvSpPr>
                <a:spLocks noEditPoints="1"/>
              </p:cNvSpPr>
              <p:nvPr/>
            </p:nvSpPr>
            <p:spPr bwMode="auto">
              <a:xfrm>
                <a:off x="6477796" y="3544524"/>
                <a:ext cx="953107" cy="950151"/>
              </a:xfrm>
              <a:custGeom>
                <a:avLst/>
                <a:gdLst>
                  <a:gd name="T0" fmla="*/ 178 w 356"/>
                  <a:gd name="T1" fmla="*/ 0 h 355"/>
                  <a:gd name="T2" fmla="*/ 0 w 356"/>
                  <a:gd name="T3" fmla="*/ 177 h 355"/>
                  <a:gd name="T4" fmla="*/ 178 w 356"/>
                  <a:gd name="T5" fmla="*/ 355 h 355"/>
                  <a:gd name="T6" fmla="*/ 356 w 356"/>
                  <a:gd name="T7" fmla="*/ 177 h 355"/>
                  <a:gd name="T8" fmla="*/ 178 w 356"/>
                  <a:gd name="T9" fmla="*/ 0 h 355"/>
                  <a:gd name="T10" fmla="*/ 186 w 356"/>
                  <a:gd name="T11" fmla="*/ 124 h 355"/>
                  <a:gd name="T12" fmla="*/ 186 w 356"/>
                  <a:gd name="T13" fmla="*/ 246 h 355"/>
                  <a:gd name="T14" fmla="*/ 140 w 356"/>
                  <a:gd name="T15" fmla="*/ 276 h 355"/>
                  <a:gd name="T16" fmla="*/ 94 w 356"/>
                  <a:gd name="T17" fmla="*/ 246 h 355"/>
                  <a:gd name="T18" fmla="*/ 140 w 356"/>
                  <a:gd name="T19" fmla="*/ 215 h 355"/>
                  <a:gd name="T20" fmla="*/ 170 w 356"/>
                  <a:gd name="T21" fmla="*/ 223 h 355"/>
                  <a:gd name="T22" fmla="*/ 170 w 356"/>
                  <a:gd name="T23" fmla="*/ 78 h 355"/>
                  <a:gd name="T24" fmla="*/ 186 w 356"/>
                  <a:gd name="T25" fmla="*/ 78 h 355"/>
                  <a:gd name="T26" fmla="*/ 262 w 356"/>
                  <a:gd name="T27" fmla="*/ 185 h 355"/>
                  <a:gd name="T28" fmla="*/ 186 w 356"/>
                  <a:gd name="T29" fmla="*/ 124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6" h="355">
                    <a:moveTo>
                      <a:pt x="178" y="0"/>
                    </a:moveTo>
                    <a:cubicBezTo>
                      <a:pt x="80" y="0"/>
                      <a:pt x="0" y="79"/>
                      <a:pt x="0" y="177"/>
                    </a:cubicBezTo>
                    <a:cubicBezTo>
                      <a:pt x="0" y="275"/>
                      <a:pt x="80" y="355"/>
                      <a:pt x="178" y="355"/>
                    </a:cubicBezTo>
                    <a:cubicBezTo>
                      <a:pt x="276" y="355"/>
                      <a:pt x="356" y="275"/>
                      <a:pt x="356" y="177"/>
                    </a:cubicBezTo>
                    <a:cubicBezTo>
                      <a:pt x="356" y="79"/>
                      <a:pt x="276" y="0"/>
                      <a:pt x="178" y="0"/>
                    </a:cubicBezTo>
                    <a:close/>
                    <a:moveTo>
                      <a:pt x="186" y="124"/>
                    </a:moveTo>
                    <a:cubicBezTo>
                      <a:pt x="186" y="246"/>
                      <a:pt x="186" y="246"/>
                      <a:pt x="186" y="246"/>
                    </a:cubicBezTo>
                    <a:cubicBezTo>
                      <a:pt x="186" y="262"/>
                      <a:pt x="165" y="276"/>
                      <a:pt x="140" y="276"/>
                    </a:cubicBezTo>
                    <a:cubicBezTo>
                      <a:pt x="115" y="276"/>
                      <a:pt x="94" y="262"/>
                      <a:pt x="94" y="246"/>
                    </a:cubicBezTo>
                    <a:cubicBezTo>
                      <a:pt x="94" y="229"/>
                      <a:pt x="115" y="215"/>
                      <a:pt x="140" y="215"/>
                    </a:cubicBezTo>
                    <a:cubicBezTo>
                      <a:pt x="152" y="215"/>
                      <a:pt x="162" y="218"/>
                      <a:pt x="170" y="223"/>
                    </a:cubicBezTo>
                    <a:cubicBezTo>
                      <a:pt x="170" y="78"/>
                      <a:pt x="170" y="78"/>
                      <a:pt x="170" y="78"/>
                    </a:cubicBezTo>
                    <a:cubicBezTo>
                      <a:pt x="186" y="78"/>
                      <a:pt x="186" y="78"/>
                      <a:pt x="186" y="78"/>
                    </a:cubicBezTo>
                    <a:cubicBezTo>
                      <a:pt x="186" y="78"/>
                      <a:pt x="252" y="78"/>
                      <a:pt x="262" y="185"/>
                    </a:cubicBezTo>
                    <a:cubicBezTo>
                      <a:pt x="246" y="162"/>
                      <a:pt x="224" y="118"/>
                      <a:pt x="186" y="1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grpSp>
            <p:nvGrpSpPr>
              <p:cNvPr id="93" name="Group 92"/>
              <p:cNvGrpSpPr/>
              <p:nvPr/>
            </p:nvGrpSpPr>
            <p:grpSpPr>
              <a:xfrm>
                <a:off x="7557983" y="5396061"/>
                <a:ext cx="953107" cy="956062"/>
                <a:chOff x="4362451" y="5308600"/>
                <a:chExt cx="1023938" cy="1027113"/>
              </a:xfrm>
              <a:grpFill/>
            </p:grpSpPr>
            <p:sp>
              <p:nvSpPr>
                <p:cNvPr id="102" name="Freeform 29"/>
                <p:cNvSpPr>
                  <a:spLocks noEditPoints="1"/>
                </p:cNvSpPr>
                <p:nvPr/>
              </p:nvSpPr>
              <p:spPr bwMode="auto">
                <a:xfrm>
                  <a:off x="4362451" y="5308600"/>
                  <a:ext cx="1023938" cy="1027113"/>
                </a:xfrm>
                <a:custGeom>
                  <a:avLst/>
                  <a:gdLst>
                    <a:gd name="T0" fmla="*/ 178 w 356"/>
                    <a:gd name="T1" fmla="*/ 0 h 357"/>
                    <a:gd name="T2" fmla="*/ 0 w 356"/>
                    <a:gd name="T3" fmla="*/ 179 h 357"/>
                    <a:gd name="T4" fmla="*/ 178 w 356"/>
                    <a:gd name="T5" fmla="*/ 357 h 357"/>
                    <a:gd name="T6" fmla="*/ 356 w 356"/>
                    <a:gd name="T7" fmla="*/ 179 h 357"/>
                    <a:gd name="T8" fmla="*/ 178 w 356"/>
                    <a:gd name="T9" fmla="*/ 0 h 357"/>
                    <a:gd name="T10" fmla="*/ 276 w 356"/>
                    <a:gd name="T11" fmla="*/ 268 h 357"/>
                    <a:gd name="T12" fmla="*/ 80 w 356"/>
                    <a:gd name="T13" fmla="*/ 268 h 357"/>
                    <a:gd name="T14" fmla="*/ 80 w 356"/>
                    <a:gd name="T15" fmla="*/ 190 h 357"/>
                    <a:gd name="T16" fmla="*/ 148 w 356"/>
                    <a:gd name="T17" fmla="*/ 190 h 357"/>
                    <a:gd name="T18" fmla="*/ 148 w 356"/>
                    <a:gd name="T19" fmla="*/ 210 h 357"/>
                    <a:gd name="T20" fmla="*/ 148 w 356"/>
                    <a:gd name="T21" fmla="*/ 224 h 357"/>
                    <a:gd name="T22" fmla="*/ 208 w 356"/>
                    <a:gd name="T23" fmla="*/ 224 h 357"/>
                    <a:gd name="T24" fmla="*/ 208 w 356"/>
                    <a:gd name="T25" fmla="*/ 224 h 357"/>
                    <a:gd name="T26" fmla="*/ 208 w 356"/>
                    <a:gd name="T27" fmla="*/ 210 h 357"/>
                    <a:gd name="T28" fmla="*/ 208 w 356"/>
                    <a:gd name="T29" fmla="*/ 190 h 357"/>
                    <a:gd name="T30" fmla="*/ 276 w 356"/>
                    <a:gd name="T31" fmla="*/ 190 h 357"/>
                    <a:gd name="T32" fmla="*/ 276 w 356"/>
                    <a:gd name="T33" fmla="*/ 268 h 357"/>
                    <a:gd name="T34" fmla="*/ 276 w 356"/>
                    <a:gd name="T35" fmla="*/ 176 h 357"/>
                    <a:gd name="T36" fmla="*/ 194 w 356"/>
                    <a:gd name="T37" fmla="*/ 176 h 357"/>
                    <a:gd name="T38" fmla="*/ 194 w 356"/>
                    <a:gd name="T39" fmla="*/ 176 h 357"/>
                    <a:gd name="T40" fmla="*/ 194 w 356"/>
                    <a:gd name="T41" fmla="*/ 176 h 357"/>
                    <a:gd name="T42" fmla="*/ 194 w 356"/>
                    <a:gd name="T43" fmla="*/ 210 h 357"/>
                    <a:gd name="T44" fmla="*/ 162 w 356"/>
                    <a:gd name="T45" fmla="*/ 210 h 357"/>
                    <a:gd name="T46" fmla="*/ 162 w 356"/>
                    <a:gd name="T47" fmla="*/ 176 h 357"/>
                    <a:gd name="T48" fmla="*/ 162 w 356"/>
                    <a:gd name="T49" fmla="*/ 176 h 357"/>
                    <a:gd name="T50" fmla="*/ 80 w 356"/>
                    <a:gd name="T51" fmla="*/ 176 h 357"/>
                    <a:gd name="T52" fmla="*/ 80 w 356"/>
                    <a:gd name="T53" fmla="*/ 121 h 357"/>
                    <a:gd name="T54" fmla="*/ 139 w 356"/>
                    <a:gd name="T55" fmla="*/ 121 h 357"/>
                    <a:gd name="T56" fmla="*/ 139 w 356"/>
                    <a:gd name="T57" fmla="*/ 121 h 357"/>
                    <a:gd name="T58" fmla="*/ 139 w 356"/>
                    <a:gd name="T59" fmla="*/ 83 h 357"/>
                    <a:gd name="T60" fmla="*/ 217 w 356"/>
                    <a:gd name="T61" fmla="*/ 83 h 357"/>
                    <a:gd name="T62" fmla="*/ 217 w 356"/>
                    <a:gd name="T63" fmla="*/ 121 h 357"/>
                    <a:gd name="T64" fmla="*/ 217 w 356"/>
                    <a:gd name="T65" fmla="*/ 121 h 357"/>
                    <a:gd name="T66" fmla="*/ 276 w 356"/>
                    <a:gd name="T67" fmla="*/ 121 h 357"/>
                    <a:gd name="T68" fmla="*/ 276 w 356"/>
                    <a:gd name="T69" fmla="*/ 176 h 3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56" h="357">
                      <a:moveTo>
                        <a:pt x="178" y="0"/>
                      </a:moveTo>
                      <a:cubicBezTo>
                        <a:pt x="79" y="0"/>
                        <a:pt x="0" y="80"/>
                        <a:pt x="0" y="179"/>
                      </a:cubicBezTo>
                      <a:cubicBezTo>
                        <a:pt x="0" y="277"/>
                        <a:pt x="79" y="357"/>
                        <a:pt x="178" y="357"/>
                      </a:cubicBezTo>
                      <a:cubicBezTo>
                        <a:pt x="277" y="357"/>
                        <a:pt x="356" y="277"/>
                        <a:pt x="356" y="179"/>
                      </a:cubicBezTo>
                      <a:cubicBezTo>
                        <a:pt x="356" y="80"/>
                        <a:pt x="277" y="0"/>
                        <a:pt x="178" y="0"/>
                      </a:cubicBezTo>
                      <a:close/>
                      <a:moveTo>
                        <a:pt x="276" y="268"/>
                      </a:moveTo>
                      <a:cubicBezTo>
                        <a:pt x="80" y="268"/>
                        <a:pt x="80" y="268"/>
                        <a:pt x="80" y="268"/>
                      </a:cubicBezTo>
                      <a:cubicBezTo>
                        <a:pt x="80" y="190"/>
                        <a:pt x="80" y="190"/>
                        <a:pt x="80" y="190"/>
                      </a:cubicBezTo>
                      <a:cubicBezTo>
                        <a:pt x="148" y="190"/>
                        <a:pt x="148" y="190"/>
                        <a:pt x="148" y="190"/>
                      </a:cubicBezTo>
                      <a:cubicBezTo>
                        <a:pt x="148" y="210"/>
                        <a:pt x="148" y="210"/>
                        <a:pt x="148" y="210"/>
                      </a:cubicBezTo>
                      <a:cubicBezTo>
                        <a:pt x="148" y="224"/>
                        <a:pt x="148" y="224"/>
                        <a:pt x="148" y="224"/>
                      </a:cubicBezTo>
                      <a:cubicBezTo>
                        <a:pt x="208" y="224"/>
                        <a:pt x="208" y="224"/>
                        <a:pt x="208" y="224"/>
                      </a:cubicBezTo>
                      <a:cubicBezTo>
                        <a:pt x="208" y="224"/>
                        <a:pt x="208" y="224"/>
                        <a:pt x="208" y="224"/>
                      </a:cubicBezTo>
                      <a:cubicBezTo>
                        <a:pt x="208" y="210"/>
                        <a:pt x="208" y="210"/>
                        <a:pt x="208" y="210"/>
                      </a:cubicBezTo>
                      <a:cubicBezTo>
                        <a:pt x="208" y="190"/>
                        <a:pt x="208" y="190"/>
                        <a:pt x="208" y="190"/>
                      </a:cubicBezTo>
                      <a:cubicBezTo>
                        <a:pt x="276" y="190"/>
                        <a:pt x="276" y="190"/>
                        <a:pt x="276" y="190"/>
                      </a:cubicBezTo>
                      <a:lnTo>
                        <a:pt x="276" y="268"/>
                      </a:lnTo>
                      <a:close/>
                      <a:moveTo>
                        <a:pt x="276" y="176"/>
                      </a:moveTo>
                      <a:cubicBezTo>
                        <a:pt x="194" y="176"/>
                        <a:pt x="194" y="176"/>
                        <a:pt x="194" y="176"/>
                      </a:cubicBezTo>
                      <a:cubicBezTo>
                        <a:pt x="194" y="176"/>
                        <a:pt x="194" y="176"/>
                        <a:pt x="194" y="176"/>
                      </a:cubicBezTo>
                      <a:cubicBezTo>
                        <a:pt x="194" y="176"/>
                        <a:pt x="194" y="176"/>
                        <a:pt x="194" y="176"/>
                      </a:cubicBezTo>
                      <a:cubicBezTo>
                        <a:pt x="194" y="210"/>
                        <a:pt x="194" y="210"/>
                        <a:pt x="194" y="210"/>
                      </a:cubicBezTo>
                      <a:cubicBezTo>
                        <a:pt x="162" y="210"/>
                        <a:pt x="162" y="210"/>
                        <a:pt x="162" y="210"/>
                      </a:cubicBezTo>
                      <a:cubicBezTo>
                        <a:pt x="162" y="176"/>
                        <a:pt x="162" y="176"/>
                        <a:pt x="162" y="176"/>
                      </a:cubicBezTo>
                      <a:cubicBezTo>
                        <a:pt x="162" y="176"/>
                        <a:pt x="162" y="176"/>
                        <a:pt x="162" y="176"/>
                      </a:cubicBezTo>
                      <a:cubicBezTo>
                        <a:pt x="80" y="176"/>
                        <a:pt x="80" y="176"/>
                        <a:pt x="80" y="176"/>
                      </a:cubicBezTo>
                      <a:cubicBezTo>
                        <a:pt x="80" y="121"/>
                        <a:pt x="80" y="121"/>
                        <a:pt x="80" y="121"/>
                      </a:cubicBezTo>
                      <a:cubicBezTo>
                        <a:pt x="139" y="121"/>
                        <a:pt x="139" y="121"/>
                        <a:pt x="139" y="121"/>
                      </a:cubicBezTo>
                      <a:cubicBezTo>
                        <a:pt x="139" y="121"/>
                        <a:pt x="139" y="121"/>
                        <a:pt x="139" y="121"/>
                      </a:cubicBezTo>
                      <a:cubicBezTo>
                        <a:pt x="139" y="83"/>
                        <a:pt x="139" y="83"/>
                        <a:pt x="139" y="83"/>
                      </a:cubicBezTo>
                      <a:cubicBezTo>
                        <a:pt x="217" y="83"/>
                        <a:pt x="217" y="83"/>
                        <a:pt x="217" y="83"/>
                      </a:cubicBezTo>
                      <a:cubicBezTo>
                        <a:pt x="217" y="121"/>
                        <a:pt x="217" y="121"/>
                        <a:pt x="217" y="121"/>
                      </a:cubicBezTo>
                      <a:cubicBezTo>
                        <a:pt x="217" y="121"/>
                        <a:pt x="217" y="121"/>
                        <a:pt x="217" y="121"/>
                      </a:cubicBezTo>
                      <a:cubicBezTo>
                        <a:pt x="276" y="121"/>
                        <a:pt x="276" y="121"/>
                        <a:pt x="276" y="121"/>
                      </a:cubicBezTo>
                      <a:lnTo>
                        <a:pt x="276" y="17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103" name="Freeform 30"/>
                <p:cNvSpPr/>
                <p:nvPr/>
              </p:nvSpPr>
              <p:spPr bwMode="auto">
                <a:xfrm>
                  <a:off x="4822826" y="5618163"/>
                  <a:ext cx="103188" cy="38100"/>
                </a:xfrm>
                <a:custGeom>
                  <a:avLst/>
                  <a:gdLst>
                    <a:gd name="T0" fmla="*/ 0 w 65"/>
                    <a:gd name="T1" fmla="*/ 0 h 24"/>
                    <a:gd name="T2" fmla="*/ 0 w 65"/>
                    <a:gd name="T3" fmla="*/ 24 h 24"/>
                    <a:gd name="T4" fmla="*/ 0 w 65"/>
                    <a:gd name="T5" fmla="*/ 24 h 24"/>
                    <a:gd name="T6" fmla="*/ 65 w 65"/>
                    <a:gd name="T7" fmla="*/ 24 h 24"/>
                    <a:gd name="T8" fmla="*/ 65 w 65"/>
                    <a:gd name="T9" fmla="*/ 24 h 24"/>
                    <a:gd name="T10" fmla="*/ 65 w 65"/>
                    <a:gd name="T11" fmla="*/ 0 h 24"/>
                    <a:gd name="T12" fmla="*/ 0 w 65"/>
                    <a:gd name="T1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5" h="24">
                      <a:moveTo>
                        <a:pt x="0" y="0"/>
                      </a:move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  <p:sp>
            <p:nvSpPr>
              <p:cNvPr id="94" name="Freeform 36"/>
              <p:cNvSpPr>
                <a:spLocks noEditPoints="1"/>
              </p:cNvSpPr>
              <p:nvPr/>
            </p:nvSpPr>
            <p:spPr bwMode="auto">
              <a:xfrm>
                <a:off x="11235938" y="2424440"/>
                <a:ext cx="956062" cy="953106"/>
              </a:xfrm>
              <a:custGeom>
                <a:avLst/>
                <a:gdLst>
                  <a:gd name="T0" fmla="*/ 178 w 357"/>
                  <a:gd name="T1" fmla="*/ 0 h 356"/>
                  <a:gd name="T2" fmla="*/ 0 w 357"/>
                  <a:gd name="T3" fmla="*/ 178 h 356"/>
                  <a:gd name="T4" fmla="*/ 178 w 357"/>
                  <a:gd name="T5" fmla="*/ 356 h 356"/>
                  <a:gd name="T6" fmla="*/ 357 w 357"/>
                  <a:gd name="T7" fmla="*/ 178 h 356"/>
                  <a:gd name="T8" fmla="*/ 178 w 357"/>
                  <a:gd name="T9" fmla="*/ 0 h 356"/>
                  <a:gd name="T10" fmla="*/ 220 w 357"/>
                  <a:gd name="T11" fmla="*/ 77 h 356"/>
                  <a:gd name="T12" fmla="*/ 258 w 357"/>
                  <a:gd name="T13" fmla="*/ 77 h 356"/>
                  <a:gd name="T14" fmla="*/ 258 w 357"/>
                  <a:gd name="T15" fmla="*/ 125 h 356"/>
                  <a:gd name="T16" fmla="*/ 220 w 357"/>
                  <a:gd name="T17" fmla="*/ 94 h 356"/>
                  <a:gd name="T18" fmla="*/ 220 w 357"/>
                  <a:gd name="T19" fmla="*/ 77 h 356"/>
                  <a:gd name="T20" fmla="*/ 258 w 357"/>
                  <a:gd name="T21" fmla="*/ 200 h 356"/>
                  <a:gd name="T22" fmla="*/ 258 w 357"/>
                  <a:gd name="T23" fmla="*/ 272 h 356"/>
                  <a:gd name="T24" fmla="*/ 208 w 357"/>
                  <a:gd name="T25" fmla="*/ 272 h 356"/>
                  <a:gd name="T26" fmla="*/ 208 w 357"/>
                  <a:gd name="T27" fmla="*/ 185 h 356"/>
                  <a:gd name="T28" fmla="*/ 149 w 357"/>
                  <a:gd name="T29" fmla="*/ 185 h 356"/>
                  <a:gd name="T30" fmla="*/ 149 w 357"/>
                  <a:gd name="T31" fmla="*/ 272 h 356"/>
                  <a:gd name="T32" fmla="*/ 98 w 357"/>
                  <a:gd name="T33" fmla="*/ 272 h 356"/>
                  <a:gd name="T34" fmla="*/ 98 w 357"/>
                  <a:gd name="T35" fmla="*/ 184 h 356"/>
                  <a:gd name="T36" fmla="*/ 178 w 357"/>
                  <a:gd name="T37" fmla="*/ 118 h 356"/>
                  <a:gd name="T38" fmla="*/ 220 w 357"/>
                  <a:gd name="T39" fmla="*/ 152 h 356"/>
                  <a:gd name="T40" fmla="*/ 258 w 357"/>
                  <a:gd name="T41" fmla="*/ 184 h 356"/>
                  <a:gd name="T42" fmla="*/ 258 w 357"/>
                  <a:gd name="T43" fmla="*/ 200 h 356"/>
                  <a:gd name="T44" fmla="*/ 276 w 357"/>
                  <a:gd name="T45" fmla="*/ 190 h 356"/>
                  <a:gd name="T46" fmla="*/ 258 w 357"/>
                  <a:gd name="T47" fmla="*/ 175 h 356"/>
                  <a:gd name="T48" fmla="*/ 220 w 357"/>
                  <a:gd name="T49" fmla="*/ 144 h 356"/>
                  <a:gd name="T50" fmla="*/ 178 w 357"/>
                  <a:gd name="T51" fmla="*/ 110 h 356"/>
                  <a:gd name="T52" fmla="*/ 98 w 357"/>
                  <a:gd name="T53" fmla="*/ 175 h 356"/>
                  <a:gd name="T54" fmla="*/ 81 w 357"/>
                  <a:gd name="T55" fmla="*/ 190 h 356"/>
                  <a:gd name="T56" fmla="*/ 60 w 357"/>
                  <a:gd name="T57" fmla="*/ 165 h 356"/>
                  <a:gd name="T58" fmla="*/ 178 w 357"/>
                  <a:gd name="T59" fmla="*/ 69 h 356"/>
                  <a:gd name="T60" fmla="*/ 220 w 357"/>
                  <a:gd name="T61" fmla="*/ 102 h 356"/>
                  <a:gd name="T62" fmla="*/ 258 w 357"/>
                  <a:gd name="T63" fmla="*/ 134 h 356"/>
                  <a:gd name="T64" fmla="*/ 296 w 357"/>
                  <a:gd name="T65" fmla="*/ 165 h 356"/>
                  <a:gd name="T66" fmla="*/ 276 w 357"/>
                  <a:gd name="T67" fmla="*/ 19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" h="356">
                    <a:moveTo>
                      <a:pt x="178" y="0"/>
                    </a:moveTo>
                    <a:cubicBezTo>
                      <a:pt x="80" y="0"/>
                      <a:pt x="0" y="80"/>
                      <a:pt x="0" y="178"/>
                    </a:cubicBezTo>
                    <a:cubicBezTo>
                      <a:pt x="0" y="277"/>
                      <a:pt x="80" y="356"/>
                      <a:pt x="178" y="356"/>
                    </a:cubicBezTo>
                    <a:cubicBezTo>
                      <a:pt x="277" y="356"/>
                      <a:pt x="357" y="277"/>
                      <a:pt x="357" y="178"/>
                    </a:cubicBezTo>
                    <a:cubicBezTo>
                      <a:pt x="357" y="80"/>
                      <a:pt x="277" y="0"/>
                      <a:pt x="178" y="0"/>
                    </a:cubicBezTo>
                    <a:close/>
                    <a:moveTo>
                      <a:pt x="220" y="77"/>
                    </a:moveTo>
                    <a:cubicBezTo>
                      <a:pt x="258" y="77"/>
                      <a:pt x="258" y="77"/>
                      <a:pt x="258" y="77"/>
                    </a:cubicBezTo>
                    <a:cubicBezTo>
                      <a:pt x="258" y="125"/>
                      <a:pt x="258" y="125"/>
                      <a:pt x="258" y="125"/>
                    </a:cubicBezTo>
                    <a:cubicBezTo>
                      <a:pt x="220" y="94"/>
                      <a:pt x="220" y="94"/>
                      <a:pt x="220" y="94"/>
                    </a:cubicBezTo>
                    <a:lnTo>
                      <a:pt x="220" y="77"/>
                    </a:lnTo>
                    <a:close/>
                    <a:moveTo>
                      <a:pt x="258" y="200"/>
                    </a:moveTo>
                    <a:cubicBezTo>
                      <a:pt x="258" y="272"/>
                      <a:pt x="258" y="272"/>
                      <a:pt x="258" y="272"/>
                    </a:cubicBezTo>
                    <a:cubicBezTo>
                      <a:pt x="208" y="272"/>
                      <a:pt x="208" y="272"/>
                      <a:pt x="208" y="272"/>
                    </a:cubicBezTo>
                    <a:cubicBezTo>
                      <a:pt x="208" y="185"/>
                      <a:pt x="208" y="185"/>
                      <a:pt x="208" y="185"/>
                    </a:cubicBezTo>
                    <a:cubicBezTo>
                      <a:pt x="149" y="185"/>
                      <a:pt x="149" y="185"/>
                      <a:pt x="149" y="185"/>
                    </a:cubicBezTo>
                    <a:cubicBezTo>
                      <a:pt x="149" y="272"/>
                      <a:pt x="149" y="272"/>
                      <a:pt x="149" y="272"/>
                    </a:cubicBezTo>
                    <a:cubicBezTo>
                      <a:pt x="98" y="272"/>
                      <a:pt x="98" y="272"/>
                      <a:pt x="98" y="272"/>
                    </a:cubicBezTo>
                    <a:cubicBezTo>
                      <a:pt x="98" y="184"/>
                      <a:pt x="98" y="184"/>
                      <a:pt x="98" y="184"/>
                    </a:cubicBezTo>
                    <a:cubicBezTo>
                      <a:pt x="178" y="118"/>
                      <a:pt x="178" y="118"/>
                      <a:pt x="178" y="118"/>
                    </a:cubicBezTo>
                    <a:cubicBezTo>
                      <a:pt x="220" y="152"/>
                      <a:pt x="220" y="152"/>
                      <a:pt x="220" y="152"/>
                    </a:cubicBezTo>
                    <a:cubicBezTo>
                      <a:pt x="258" y="184"/>
                      <a:pt x="258" y="184"/>
                      <a:pt x="258" y="184"/>
                    </a:cubicBezTo>
                    <a:lnTo>
                      <a:pt x="258" y="200"/>
                    </a:lnTo>
                    <a:close/>
                    <a:moveTo>
                      <a:pt x="276" y="190"/>
                    </a:moveTo>
                    <a:cubicBezTo>
                      <a:pt x="258" y="175"/>
                      <a:pt x="258" y="175"/>
                      <a:pt x="258" y="175"/>
                    </a:cubicBezTo>
                    <a:cubicBezTo>
                      <a:pt x="220" y="144"/>
                      <a:pt x="220" y="144"/>
                      <a:pt x="220" y="144"/>
                    </a:cubicBezTo>
                    <a:cubicBezTo>
                      <a:pt x="178" y="110"/>
                      <a:pt x="178" y="110"/>
                      <a:pt x="178" y="110"/>
                    </a:cubicBezTo>
                    <a:cubicBezTo>
                      <a:pt x="98" y="175"/>
                      <a:pt x="98" y="175"/>
                      <a:pt x="98" y="175"/>
                    </a:cubicBezTo>
                    <a:cubicBezTo>
                      <a:pt x="81" y="190"/>
                      <a:pt x="81" y="190"/>
                      <a:pt x="81" y="190"/>
                    </a:cubicBezTo>
                    <a:cubicBezTo>
                      <a:pt x="60" y="165"/>
                      <a:pt x="60" y="165"/>
                      <a:pt x="60" y="165"/>
                    </a:cubicBezTo>
                    <a:cubicBezTo>
                      <a:pt x="178" y="69"/>
                      <a:pt x="178" y="69"/>
                      <a:pt x="178" y="69"/>
                    </a:cubicBezTo>
                    <a:cubicBezTo>
                      <a:pt x="220" y="102"/>
                      <a:pt x="220" y="102"/>
                      <a:pt x="220" y="102"/>
                    </a:cubicBezTo>
                    <a:cubicBezTo>
                      <a:pt x="258" y="134"/>
                      <a:pt x="258" y="134"/>
                      <a:pt x="258" y="134"/>
                    </a:cubicBezTo>
                    <a:cubicBezTo>
                      <a:pt x="296" y="165"/>
                      <a:pt x="296" y="165"/>
                      <a:pt x="296" y="165"/>
                    </a:cubicBezTo>
                    <a:lnTo>
                      <a:pt x="276" y="1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grpSp>
            <p:nvGrpSpPr>
              <p:cNvPr id="95" name="Group 94"/>
              <p:cNvGrpSpPr/>
              <p:nvPr/>
            </p:nvGrpSpPr>
            <p:grpSpPr>
              <a:xfrm>
                <a:off x="10121764" y="2490935"/>
                <a:ext cx="768396" cy="766918"/>
                <a:chOff x="7116763" y="2187575"/>
                <a:chExt cx="825500" cy="823913"/>
              </a:xfrm>
              <a:grpFill/>
            </p:grpSpPr>
            <p:sp>
              <p:nvSpPr>
                <p:cNvPr id="100" name="Freeform 48"/>
                <p:cNvSpPr/>
                <p:nvPr/>
              </p:nvSpPr>
              <p:spPr bwMode="auto">
                <a:xfrm>
                  <a:off x="7473951" y="2566988"/>
                  <a:ext cx="71438" cy="98425"/>
                </a:xfrm>
                <a:custGeom>
                  <a:avLst/>
                  <a:gdLst>
                    <a:gd name="T0" fmla="*/ 0 w 25"/>
                    <a:gd name="T1" fmla="*/ 32 h 34"/>
                    <a:gd name="T2" fmla="*/ 3 w 25"/>
                    <a:gd name="T3" fmla="*/ 34 h 34"/>
                    <a:gd name="T4" fmla="*/ 25 w 25"/>
                    <a:gd name="T5" fmla="*/ 0 h 34"/>
                    <a:gd name="T6" fmla="*/ 13 w 25"/>
                    <a:gd name="T7" fmla="*/ 4 h 34"/>
                    <a:gd name="T8" fmla="*/ 0 w 25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34">
                      <a:moveTo>
                        <a:pt x="0" y="32"/>
                      </a:moveTo>
                      <a:cubicBezTo>
                        <a:pt x="0" y="34"/>
                        <a:pt x="2" y="34"/>
                        <a:pt x="3" y="34"/>
                      </a:cubicBezTo>
                      <a:cubicBezTo>
                        <a:pt x="9" y="34"/>
                        <a:pt x="18" y="28"/>
                        <a:pt x="25" y="0"/>
                      </a:cubicBezTo>
                      <a:cubicBezTo>
                        <a:pt x="20" y="0"/>
                        <a:pt x="15" y="2"/>
                        <a:pt x="13" y="4"/>
                      </a:cubicBezTo>
                      <a:cubicBezTo>
                        <a:pt x="6" y="11"/>
                        <a:pt x="0" y="23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101" name="Freeform 49"/>
                <p:cNvSpPr>
                  <a:spLocks noEditPoints="1"/>
                </p:cNvSpPr>
                <p:nvPr/>
              </p:nvSpPr>
              <p:spPr bwMode="auto">
                <a:xfrm>
                  <a:off x="7116763" y="2187575"/>
                  <a:ext cx="825500" cy="823913"/>
                </a:xfrm>
                <a:custGeom>
                  <a:avLst/>
                  <a:gdLst>
                    <a:gd name="T0" fmla="*/ 143 w 287"/>
                    <a:gd name="T1" fmla="*/ 0 h 286"/>
                    <a:gd name="T2" fmla="*/ 0 w 287"/>
                    <a:gd name="T3" fmla="*/ 143 h 286"/>
                    <a:gd name="T4" fmla="*/ 143 w 287"/>
                    <a:gd name="T5" fmla="*/ 286 h 286"/>
                    <a:gd name="T6" fmla="*/ 287 w 287"/>
                    <a:gd name="T7" fmla="*/ 143 h 286"/>
                    <a:gd name="T8" fmla="*/ 143 w 287"/>
                    <a:gd name="T9" fmla="*/ 0 h 286"/>
                    <a:gd name="T10" fmla="*/ 222 w 287"/>
                    <a:gd name="T11" fmla="*/ 171 h 286"/>
                    <a:gd name="T12" fmla="*/ 180 w 287"/>
                    <a:gd name="T13" fmla="*/ 194 h 286"/>
                    <a:gd name="T14" fmla="*/ 154 w 287"/>
                    <a:gd name="T15" fmla="*/ 184 h 286"/>
                    <a:gd name="T16" fmla="*/ 125 w 287"/>
                    <a:gd name="T17" fmla="*/ 194 h 286"/>
                    <a:gd name="T18" fmla="*/ 91 w 287"/>
                    <a:gd name="T19" fmla="*/ 165 h 286"/>
                    <a:gd name="T20" fmla="*/ 110 w 287"/>
                    <a:gd name="T21" fmla="*/ 120 h 286"/>
                    <a:gd name="T22" fmla="*/ 170 w 287"/>
                    <a:gd name="T23" fmla="*/ 103 h 286"/>
                    <a:gd name="T24" fmla="*/ 180 w 287"/>
                    <a:gd name="T25" fmla="*/ 103 h 286"/>
                    <a:gd name="T26" fmla="*/ 187 w 287"/>
                    <a:gd name="T27" fmla="*/ 104 h 286"/>
                    <a:gd name="T28" fmla="*/ 185 w 287"/>
                    <a:gd name="T29" fmla="*/ 110 h 286"/>
                    <a:gd name="T30" fmla="*/ 178 w 287"/>
                    <a:gd name="T31" fmla="*/ 149 h 286"/>
                    <a:gd name="T32" fmla="*/ 177 w 287"/>
                    <a:gd name="T33" fmla="*/ 151 h 286"/>
                    <a:gd name="T34" fmla="*/ 175 w 287"/>
                    <a:gd name="T35" fmla="*/ 162 h 286"/>
                    <a:gd name="T36" fmla="*/ 181 w 287"/>
                    <a:gd name="T37" fmla="*/ 166 h 286"/>
                    <a:gd name="T38" fmla="*/ 196 w 287"/>
                    <a:gd name="T39" fmla="*/ 154 h 286"/>
                    <a:gd name="T40" fmla="*/ 201 w 287"/>
                    <a:gd name="T41" fmla="*/ 131 h 286"/>
                    <a:gd name="T42" fmla="*/ 186 w 287"/>
                    <a:gd name="T43" fmla="*/ 94 h 286"/>
                    <a:gd name="T44" fmla="*/ 146 w 287"/>
                    <a:gd name="T45" fmla="*/ 80 h 286"/>
                    <a:gd name="T46" fmla="*/ 79 w 287"/>
                    <a:gd name="T47" fmla="*/ 161 h 286"/>
                    <a:gd name="T48" fmla="*/ 94 w 287"/>
                    <a:gd name="T49" fmla="*/ 199 h 286"/>
                    <a:gd name="T50" fmla="*/ 135 w 287"/>
                    <a:gd name="T51" fmla="*/ 213 h 286"/>
                    <a:gd name="T52" fmla="*/ 201 w 287"/>
                    <a:gd name="T53" fmla="*/ 193 h 286"/>
                    <a:gd name="T54" fmla="*/ 206 w 287"/>
                    <a:gd name="T55" fmla="*/ 191 h 286"/>
                    <a:gd name="T56" fmla="*/ 208 w 287"/>
                    <a:gd name="T57" fmla="*/ 196 h 286"/>
                    <a:gd name="T58" fmla="*/ 216 w 287"/>
                    <a:gd name="T59" fmla="*/ 212 h 286"/>
                    <a:gd name="T60" fmla="*/ 218 w 287"/>
                    <a:gd name="T61" fmla="*/ 217 h 286"/>
                    <a:gd name="T62" fmla="*/ 214 w 287"/>
                    <a:gd name="T63" fmla="*/ 219 h 286"/>
                    <a:gd name="T64" fmla="*/ 133 w 287"/>
                    <a:gd name="T65" fmla="*/ 240 h 286"/>
                    <a:gd name="T66" fmla="*/ 74 w 287"/>
                    <a:gd name="T67" fmla="*/ 221 h 286"/>
                    <a:gd name="T68" fmla="*/ 46 w 287"/>
                    <a:gd name="T69" fmla="*/ 160 h 286"/>
                    <a:gd name="T70" fmla="*/ 71 w 287"/>
                    <a:gd name="T71" fmla="*/ 88 h 286"/>
                    <a:gd name="T72" fmla="*/ 148 w 287"/>
                    <a:gd name="T73" fmla="*/ 52 h 286"/>
                    <a:gd name="T74" fmla="*/ 204 w 287"/>
                    <a:gd name="T75" fmla="*/ 70 h 286"/>
                    <a:gd name="T76" fmla="*/ 234 w 287"/>
                    <a:gd name="T77" fmla="*/ 129 h 286"/>
                    <a:gd name="T78" fmla="*/ 222 w 287"/>
                    <a:gd name="T79" fmla="*/ 171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7" h="286">
                      <a:moveTo>
                        <a:pt x="143" y="0"/>
                      </a:moveTo>
                      <a:cubicBezTo>
                        <a:pt x="64" y="0"/>
                        <a:pt x="0" y="64"/>
                        <a:pt x="0" y="143"/>
                      </a:cubicBezTo>
                      <a:cubicBezTo>
                        <a:pt x="0" y="222"/>
                        <a:pt x="64" y="286"/>
                        <a:pt x="143" y="286"/>
                      </a:cubicBezTo>
                      <a:cubicBezTo>
                        <a:pt x="223" y="286"/>
                        <a:pt x="287" y="222"/>
                        <a:pt x="287" y="143"/>
                      </a:cubicBezTo>
                      <a:cubicBezTo>
                        <a:pt x="287" y="64"/>
                        <a:pt x="223" y="0"/>
                        <a:pt x="143" y="0"/>
                      </a:cubicBezTo>
                      <a:close/>
                      <a:moveTo>
                        <a:pt x="222" y="171"/>
                      </a:moveTo>
                      <a:cubicBezTo>
                        <a:pt x="212" y="186"/>
                        <a:pt x="198" y="194"/>
                        <a:pt x="180" y="194"/>
                      </a:cubicBezTo>
                      <a:cubicBezTo>
                        <a:pt x="167" y="194"/>
                        <a:pt x="161" y="190"/>
                        <a:pt x="154" y="184"/>
                      </a:cubicBezTo>
                      <a:cubicBezTo>
                        <a:pt x="146" y="190"/>
                        <a:pt x="138" y="194"/>
                        <a:pt x="125" y="194"/>
                      </a:cubicBezTo>
                      <a:cubicBezTo>
                        <a:pt x="105" y="194"/>
                        <a:pt x="91" y="182"/>
                        <a:pt x="91" y="165"/>
                      </a:cubicBezTo>
                      <a:cubicBezTo>
                        <a:pt x="91" y="150"/>
                        <a:pt x="99" y="132"/>
                        <a:pt x="110" y="120"/>
                      </a:cubicBezTo>
                      <a:cubicBezTo>
                        <a:pt x="119" y="110"/>
                        <a:pt x="133" y="103"/>
                        <a:pt x="170" y="103"/>
                      </a:cubicBezTo>
                      <a:cubicBezTo>
                        <a:pt x="173" y="103"/>
                        <a:pt x="177" y="103"/>
                        <a:pt x="180" y="103"/>
                      </a:cubicBezTo>
                      <a:cubicBezTo>
                        <a:pt x="187" y="104"/>
                        <a:pt x="187" y="104"/>
                        <a:pt x="187" y="104"/>
                      </a:cubicBezTo>
                      <a:cubicBezTo>
                        <a:pt x="185" y="110"/>
                        <a:pt x="185" y="110"/>
                        <a:pt x="185" y="110"/>
                      </a:cubicBezTo>
                      <a:cubicBezTo>
                        <a:pt x="178" y="149"/>
                        <a:pt x="178" y="149"/>
                        <a:pt x="178" y="149"/>
                      </a:cubicBezTo>
                      <a:cubicBezTo>
                        <a:pt x="177" y="149"/>
                        <a:pt x="177" y="150"/>
                        <a:pt x="177" y="151"/>
                      </a:cubicBezTo>
                      <a:cubicBezTo>
                        <a:pt x="177" y="154"/>
                        <a:pt x="175" y="159"/>
                        <a:pt x="175" y="162"/>
                      </a:cubicBezTo>
                      <a:cubicBezTo>
                        <a:pt x="175" y="165"/>
                        <a:pt x="177" y="166"/>
                        <a:pt x="181" y="166"/>
                      </a:cubicBezTo>
                      <a:cubicBezTo>
                        <a:pt x="187" y="166"/>
                        <a:pt x="192" y="162"/>
                        <a:pt x="196" y="154"/>
                      </a:cubicBezTo>
                      <a:cubicBezTo>
                        <a:pt x="200" y="146"/>
                        <a:pt x="201" y="136"/>
                        <a:pt x="201" y="131"/>
                      </a:cubicBezTo>
                      <a:cubicBezTo>
                        <a:pt x="201" y="116"/>
                        <a:pt x="196" y="103"/>
                        <a:pt x="186" y="94"/>
                      </a:cubicBezTo>
                      <a:cubicBezTo>
                        <a:pt x="176" y="84"/>
                        <a:pt x="162" y="80"/>
                        <a:pt x="146" y="80"/>
                      </a:cubicBezTo>
                      <a:cubicBezTo>
                        <a:pt x="112" y="80"/>
                        <a:pt x="79" y="107"/>
                        <a:pt x="79" y="161"/>
                      </a:cubicBezTo>
                      <a:cubicBezTo>
                        <a:pt x="79" y="177"/>
                        <a:pt x="84" y="190"/>
                        <a:pt x="94" y="199"/>
                      </a:cubicBezTo>
                      <a:cubicBezTo>
                        <a:pt x="104" y="208"/>
                        <a:pt x="118" y="213"/>
                        <a:pt x="135" y="213"/>
                      </a:cubicBezTo>
                      <a:cubicBezTo>
                        <a:pt x="161" y="213"/>
                        <a:pt x="182" y="203"/>
                        <a:pt x="201" y="193"/>
                      </a:cubicBezTo>
                      <a:cubicBezTo>
                        <a:pt x="206" y="191"/>
                        <a:pt x="206" y="191"/>
                        <a:pt x="206" y="191"/>
                      </a:cubicBezTo>
                      <a:cubicBezTo>
                        <a:pt x="208" y="196"/>
                        <a:pt x="208" y="196"/>
                        <a:pt x="208" y="196"/>
                      </a:cubicBezTo>
                      <a:cubicBezTo>
                        <a:pt x="216" y="212"/>
                        <a:pt x="216" y="212"/>
                        <a:pt x="216" y="212"/>
                      </a:cubicBezTo>
                      <a:cubicBezTo>
                        <a:pt x="218" y="217"/>
                        <a:pt x="218" y="217"/>
                        <a:pt x="218" y="217"/>
                      </a:cubicBezTo>
                      <a:cubicBezTo>
                        <a:pt x="214" y="219"/>
                        <a:pt x="214" y="219"/>
                        <a:pt x="214" y="219"/>
                      </a:cubicBezTo>
                      <a:cubicBezTo>
                        <a:pt x="189" y="233"/>
                        <a:pt x="161" y="240"/>
                        <a:pt x="133" y="240"/>
                      </a:cubicBezTo>
                      <a:cubicBezTo>
                        <a:pt x="111" y="240"/>
                        <a:pt x="90" y="233"/>
                        <a:pt x="74" y="221"/>
                      </a:cubicBezTo>
                      <a:cubicBezTo>
                        <a:pt x="55" y="207"/>
                        <a:pt x="46" y="186"/>
                        <a:pt x="46" y="160"/>
                      </a:cubicBezTo>
                      <a:cubicBezTo>
                        <a:pt x="46" y="134"/>
                        <a:pt x="55" y="108"/>
                        <a:pt x="71" y="88"/>
                      </a:cubicBezTo>
                      <a:cubicBezTo>
                        <a:pt x="84" y="72"/>
                        <a:pt x="108" y="52"/>
                        <a:pt x="148" y="52"/>
                      </a:cubicBezTo>
                      <a:cubicBezTo>
                        <a:pt x="167" y="52"/>
                        <a:pt x="188" y="59"/>
                        <a:pt x="204" y="70"/>
                      </a:cubicBezTo>
                      <a:cubicBezTo>
                        <a:pt x="217" y="80"/>
                        <a:pt x="234" y="98"/>
                        <a:pt x="234" y="129"/>
                      </a:cubicBezTo>
                      <a:cubicBezTo>
                        <a:pt x="234" y="144"/>
                        <a:pt x="229" y="159"/>
                        <a:pt x="222" y="1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  <p:grpSp>
            <p:nvGrpSpPr>
              <p:cNvPr id="96" name="Group 95"/>
              <p:cNvGrpSpPr/>
              <p:nvPr/>
            </p:nvGrpSpPr>
            <p:grpSpPr>
              <a:xfrm>
                <a:off x="8810475" y="2714679"/>
                <a:ext cx="257510" cy="279064"/>
                <a:chOff x="5534026" y="1911350"/>
                <a:chExt cx="360362" cy="390525"/>
              </a:xfrm>
              <a:grpFill/>
            </p:grpSpPr>
            <p:sp>
              <p:nvSpPr>
                <p:cNvPr id="98" name="Freeform 156"/>
                <p:cNvSpPr/>
                <p:nvPr/>
              </p:nvSpPr>
              <p:spPr bwMode="auto">
                <a:xfrm>
                  <a:off x="5534026" y="1911350"/>
                  <a:ext cx="344488" cy="206375"/>
                </a:xfrm>
                <a:custGeom>
                  <a:avLst/>
                  <a:gdLst>
                    <a:gd name="T0" fmla="*/ 26 w 92"/>
                    <a:gd name="T1" fmla="*/ 30 h 55"/>
                    <a:gd name="T2" fmla="*/ 65 w 92"/>
                    <a:gd name="T3" fmla="*/ 25 h 55"/>
                    <a:gd name="T4" fmla="*/ 56 w 92"/>
                    <a:gd name="T5" fmla="*/ 34 h 55"/>
                    <a:gd name="T6" fmla="*/ 59 w 92"/>
                    <a:gd name="T7" fmla="*/ 41 h 55"/>
                    <a:gd name="T8" fmla="*/ 81 w 92"/>
                    <a:gd name="T9" fmla="*/ 41 h 55"/>
                    <a:gd name="T10" fmla="*/ 83 w 92"/>
                    <a:gd name="T11" fmla="*/ 41 h 55"/>
                    <a:gd name="T12" fmla="*/ 85 w 92"/>
                    <a:gd name="T13" fmla="*/ 41 h 55"/>
                    <a:gd name="T14" fmla="*/ 90 w 92"/>
                    <a:gd name="T15" fmla="*/ 41 h 55"/>
                    <a:gd name="T16" fmla="*/ 92 w 92"/>
                    <a:gd name="T17" fmla="*/ 38 h 55"/>
                    <a:gd name="T18" fmla="*/ 92 w 92"/>
                    <a:gd name="T19" fmla="*/ 7 h 55"/>
                    <a:gd name="T20" fmla="*/ 86 w 92"/>
                    <a:gd name="T21" fmla="*/ 5 h 55"/>
                    <a:gd name="T22" fmla="*/ 77 w 92"/>
                    <a:gd name="T23" fmla="*/ 14 h 55"/>
                    <a:gd name="T24" fmla="*/ 14 w 92"/>
                    <a:gd name="T25" fmla="*/ 19 h 55"/>
                    <a:gd name="T26" fmla="*/ 0 w 92"/>
                    <a:gd name="T27" fmla="*/ 55 h 55"/>
                    <a:gd name="T28" fmla="*/ 17 w 92"/>
                    <a:gd name="T29" fmla="*/ 55 h 55"/>
                    <a:gd name="T30" fmla="*/ 26 w 92"/>
                    <a:gd name="T31" fmla="*/ 3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2" h="55">
                      <a:moveTo>
                        <a:pt x="26" y="30"/>
                      </a:moveTo>
                      <a:cubicBezTo>
                        <a:pt x="36" y="19"/>
                        <a:pt x="53" y="18"/>
                        <a:pt x="65" y="25"/>
                      </a:cubicBezTo>
                      <a:cubicBezTo>
                        <a:pt x="61" y="29"/>
                        <a:pt x="56" y="34"/>
                        <a:pt x="56" y="34"/>
                      </a:cubicBezTo>
                      <a:cubicBezTo>
                        <a:pt x="53" y="38"/>
                        <a:pt x="57" y="41"/>
                        <a:pt x="59" y="41"/>
                      </a:cubicBezTo>
                      <a:cubicBezTo>
                        <a:pt x="81" y="41"/>
                        <a:pt x="81" y="41"/>
                        <a:pt x="81" y="41"/>
                      </a:cubicBezTo>
                      <a:cubicBezTo>
                        <a:pt x="82" y="41"/>
                        <a:pt x="83" y="41"/>
                        <a:pt x="83" y="41"/>
                      </a:cubicBez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1" y="41"/>
                        <a:pt x="92" y="40"/>
                        <a:pt x="92" y="38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2" y="5"/>
                        <a:pt x="89" y="2"/>
                        <a:pt x="86" y="5"/>
                      </a:cubicBezTo>
                      <a:cubicBezTo>
                        <a:pt x="86" y="5"/>
                        <a:pt x="80" y="10"/>
                        <a:pt x="77" y="14"/>
                      </a:cubicBezTo>
                      <a:cubicBezTo>
                        <a:pt x="58" y="0"/>
                        <a:pt x="31" y="2"/>
                        <a:pt x="14" y="19"/>
                      </a:cubicBezTo>
                      <a:cubicBezTo>
                        <a:pt x="5" y="29"/>
                        <a:pt x="0" y="42"/>
                        <a:pt x="0" y="55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6" y="46"/>
                        <a:pt x="19" y="37"/>
                        <a:pt x="26" y="30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99" name="Freeform 157"/>
                <p:cNvSpPr/>
                <p:nvPr/>
              </p:nvSpPr>
              <p:spPr bwMode="auto">
                <a:xfrm>
                  <a:off x="5548313" y="2095500"/>
                  <a:ext cx="346075" cy="206375"/>
                </a:xfrm>
                <a:custGeom>
                  <a:avLst/>
                  <a:gdLst>
                    <a:gd name="T0" fmla="*/ 75 w 92"/>
                    <a:gd name="T1" fmla="*/ 0 h 55"/>
                    <a:gd name="T2" fmla="*/ 66 w 92"/>
                    <a:gd name="T3" fmla="*/ 25 h 55"/>
                    <a:gd name="T4" fmla="*/ 27 w 92"/>
                    <a:gd name="T5" fmla="*/ 30 h 55"/>
                    <a:gd name="T6" fmla="*/ 36 w 92"/>
                    <a:gd name="T7" fmla="*/ 21 h 55"/>
                    <a:gd name="T8" fmla="*/ 33 w 92"/>
                    <a:gd name="T9" fmla="*/ 14 h 55"/>
                    <a:gd name="T10" fmla="*/ 11 w 92"/>
                    <a:gd name="T11" fmla="*/ 14 h 55"/>
                    <a:gd name="T12" fmla="*/ 8 w 92"/>
                    <a:gd name="T13" fmla="*/ 14 h 55"/>
                    <a:gd name="T14" fmla="*/ 6 w 92"/>
                    <a:gd name="T15" fmla="*/ 14 h 55"/>
                    <a:gd name="T16" fmla="*/ 2 w 92"/>
                    <a:gd name="T17" fmla="*/ 14 h 55"/>
                    <a:gd name="T18" fmla="*/ 0 w 92"/>
                    <a:gd name="T19" fmla="*/ 17 h 55"/>
                    <a:gd name="T20" fmla="*/ 0 w 92"/>
                    <a:gd name="T21" fmla="*/ 48 h 55"/>
                    <a:gd name="T22" fmla="*/ 6 w 92"/>
                    <a:gd name="T23" fmla="*/ 50 h 55"/>
                    <a:gd name="T24" fmla="*/ 15 w 92"/>
                    <a:gd name="T25" fmla="*/ 41 h 55"/>
                    <a:gd name="T26" fmla="*/ 77 w 92"/>
                    <a:gd name="T27" fmla="*/ 36 h 55"/>
                    <a:gd name="T28" fmla="*/ 91 w 92"/>
                    <a:gd name="T29" fmla="*/ 0 h 55"/>
                    <a:gd name="T30" fmla="*/ 75 w 92"/>
                    <a:gd name="T31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2" h="55">
                      <a:moveTo>
                        <a:pt x="75" y="0"/>
                      </a:moveTo>
                      <a:cubicBezTo>
                        <a:pt x="76" y="9"/>
                        <a:pt x="73" y="18"/>
                        <a:pt x="66" y="25"/>
                      </a:cubicBezTo>
                      <a:cubicBezTo>
                        <a:pt x="55" y="36"/>
                        <a:pt x="39" y="37"/>
                        <a:pt x="27" y="30"/>
                      </a:cubicBezTo>
                      <a:cubicBezTo>
                        <a:pt x="31" y="26"/>
                        <a:pt x="36" y="21"/>
                        <a:pt x="36" y="21"/>
                      </a:cubicBezTo>
                      <a:cubicBezTo>
                        <a:pt x="39" y="17"/>
                        <a:pt x="35" y="14"/>
                        <a:pt x="33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1" y="14"/>
                        <a:pt x="0" y="15"/>
                        <a:pt x="0" y="17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0" y="50"/>
                        <a:pt x="3" y="53"/>
                        <a:pt x="6" y="50"/>
                      </a:cubicBezTo>
                      <a:cubicBezTo>
                        <a:pt x="6" y="50"/>
                        <a:pt x="11" y="45"/>
                        <a:pt x="15" y="41"/>
                      </a:cubicBezTo>
                      <a:cubicBezTo>
                        <a:pt x="34" y="55"/>
                        <a:pt x="60" y="53"/>
                        <a:pt x="77" y="36"/>
                      </a:cubicBezTo>
                      <a:cubicBezTo>
                        <a:pt x="87" y="26"/>
                        <a:pt x="92" y="13"/>
                        <a:pt x="91" y="0"/>
                      </a:cubicBezTo>
                      <a:cubicBezTo>
                        <a:pt x="75" y="0"/>
                        <a:pt x="75" y="0"/>
                        <a:pt x="7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  <p:sp>
            <p:nvSpPr>
              <p:cNvPr id="97" name="Freeform 188"/>
              <p:cNvSpPr/>
              <p:nvPr/>
            </p:nvSpPr>
            <p:spPr bwMode="auto">
              <a:xfrm>
                <a:off x="10981727" y="2580819"/>
                <a:ext cx="276795" cy="228015"/>
              </a:xfrm>
              <a:custGeom>
                <a:avLst/>
                <a:gdLst>
                  <a:gd name="T0" fmla="*/ 202 w 244"/>
                  <a:gd name="T1" fmla="*/ 0 h 201"/>
                  <a:gd name="T2" fmla="*/ 88 w 244"/>
                  <a:gd name="T3" fmla="*/ 113 h 201"/>
                  <a:gd name="T4" fmla="*/ 45 w 244"/>
                  <a:gd name="T5" fmla="*/ 71 h 201"/>
                  <a:gd name="T6" fmla="*/ 0 w 244"/>
                  <a:gd name="T7" fmla="*/ 116 h 201"/>
                  <a:gd name="T8" fmla="*/ 43 w 244"/>
                  <a:gd name="T9" fmla="*/ 158 h 201"/>
                  <a:gd name="T10" fmla="*/ 88 w 244"/>
                  <a:gd name="T11" fmla="*/ 201 h 201"/>
                  <a:gd name="T12" fmla="*/ 133 w 244"/>
                  <a:gd name="T13" fmla="*/ 158 h 201"/>
                  <a:gd name="T14" fmla="*/ 244 w 244"/>
                  <a:gd name="T15" fmla="*/ 45 h 201"/>
                  <a:gd name="T16" fmla="*/ 202 w 244"/>
                  <a:gd name="T17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201">
                    <a:moveTo>
                      <a:pt x="202" y="0"/>
                    </a:moveTo>
                    <a:lnTo>
                      <a:pt x="88" y="113"/>
                    </a:lnTo>
                    <a:lnTo>
                      <a:pt x="45" y="71"/>
                    </a:lnTo>
                    <a:lnTo>
                      <a:pt x="0" y="116"/>
                    </a:lnTo>
                    <a:lnTo>
                      <a:pt x="43" y="158"/>
                    </a:lnTo>
                    <a:lnTo>
                      <a:pt x="88" y="201"/>
                    </a:lnTo>
                    <a:lnTo>
                      <a:pt x="133" y="158"/>
                    </a:lnTo>
                    <a:lnTo>
                      <a:pt x="244" y="45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</p:grpSp>
        <p:grpSp>
          <p:nvGrpSpPr>
            <p:cNvPr id="10" name="Group 9"/>
            <p:cNvGrpSpPr/>
            <p:nvPr/>
          </p:nvGrpSpPr>
          <p:grpSpPr>
            <a:xfrm>
              <a:off x="792065" y="564776"/>
              <a:ext cx="3928119" cy="4639240"/>
              <a:chOff x="6678761" y="1033939"/>
              <a:chExt cx="4115350" cy="4695993"/>
            </a:xfrm>
            <a:grpFill/>
          </p:grpSpPr>
          <p:sp>
            <p:nvSpPr>
              <p:cNvPr id="44" name="Freeform 21"/>
              <p:cNvSpPr>
                <a:spLocks noEditPoints="1"/>
              </p:cNvSpPr>
              <p:nvPr/>
            </p:nvSpPr>
            <p:spPr bwMode="auto">
              <a:xfrm>
                <a:off x="6678761" y="2480592"/>
                <a:ext cx="935374" cy="935374"/>
              </a:xfrm>
              <a:custGeom>
                <a:avLst/>
                <a:gdLst>
                  <a:gd name="T0" fmla="*/ 175 w 349"/>
                  <a:gd name="T1" fmla="*/ 0 h 349"/>
                  <a:gd name="T2" fmla="*/ 0 w 349"/>
                  <a:gd name="T3" fmla="*/ 174 h 349"/>
                  <a:gd name="T4" fmla="*/ 175 w 349"/>
                  <a:gd name="T5" fmla="*/ 349 h 349"/>
                  <a:gd name="T6" fmla="*/ 349 w 349"/>
                  <a:gd name="T7" fmla="*/ 174 h 349"/>
                  <a:gd name="T8" fmla="*/ 175 w 349"/>
                  <a:gd name="T9" fmla="*/ 0 h 349"/>
                  <a:gd name="T10" fmla="*/ 178 w 349"/>
                  <a:gd name="T11" fmla="*/ 289 h 349"/>
                  <a:gd name="T12" fmla="*/ 178 w 349"/>
                  <a:gd name="T13" fmla="*/ 289 h 349"/>
                  <a:gd name="T14" fmla="*/ 178 w 349"/>
                  <a:gd name="T15" fmla="*/ 289 h 349"/>
                  <a:gd name="T16" fmla="*/ 178 w 349"/>
                  <a:gd name="T17" fmla="*/ 289 h 349"/>
                  <a:gd name="T18" fmla="*/ 178 w 349"/>
                  <a:gd name="T19" fmla="*/ 289 h 349"/>
                  <a:gd name="T20" fmla="*/ 72 w 349"/>
                  <a:gd name="T21" fmla="*/ 165 h 349"/>
                  <a:gd name="T22" fmla="*/ 173 w 349"/>
                  <a:gd name="T23" fmla="*/ 151 h 349"/>
                  <a:gd name="T24" fmla="*/ 176 w 349"/>
                  <a:gd name="T25" fmla="*/ 161 h 349"/>
                  <a:gd name="T26" fmla="*/ 178 w 349"/>
                  <a:gd name="T27" fmla="*/ 151 h 349"/>
                  <a:gd name="T28" fmla="*/ 280 w 349"/>
                  <a:gd name="T29" fmla="*/ 162 h 349"/>
                  <a:gd name="T30" fmla="*/ 178 w 349"/>
                  <a:gd name="T31" fmla="*/ 289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9" h="349">
                    <a:moveTo>
                      <a:pt x="175" y="0"/>
                    </a:moveTo>
                    <a:cubicBezTo>
                      <a:pt x="78" y="0"/>
                      <a:pt x="0" y="78"/>
                      <a:pt x="0" y="174"/>
                    </a:cubicBezTo>
                    <a:cubicBezTo>
                      <a:pt x="0" y="271"/>
                      <a:pt x="78" y="349"/>
                      <a:pt x="175" y="349"/>
                    </a:cubicBezTo>
                    <a:cubicBezTo>
                      <a:pt x="271" y="349"/>
                      <a:pt x="349" y="271"/>
                      <a:pt x="349" y="174"/>
                    </a:cubicBezTo>
                    <a:cubicBezTo>
                      <a:pt x="349" y="78"/>
                      <a:pt x="271" y="0"/>
                      <a:pt x="175" y="0"/>
                    </a:cubicBezTo>
                    <a:close/>
                    <a:moveTo>
                      <a:pt x="178" y="289"/>
                    </a:moveTo>
                    <a:cubicBezTo>
                      <a:pt x="178" y="289"/>
                      <a:pt x="178" y="289"/>
                      <a:pt x="178" y="289"/>
                    </a:cubicBezTo>
                    <a:cubicBezTo>
                      <a:pt x="178" y="289"/>
                      <a:pt x="178" y="289"/>
                      <a:pt x="178" y="289"/>
                    </a:cubicBezTo>
                    <a:cubicBezTo>
                      <a:pt x="178" y="289"/>
                      <a:pt x="178" y="289"/>
                      <a:pt x="178" y="289"/>
                    </a:cubicBezTo>
                    <a:cubicBezTo>
                      <a:pt x="178" y="289"/>
                      <a:pt x="178" y="289"/>
                      <a:pt x="178" y="289"/>
                    </a:cubicBezTo>
                    <a:cubicBezTo>
                      <a:pt x="142" y="257"/>
                      <a:pt x="73" y="220"/>
                      <a:pt x="72" y="165"/>
                    </a:cubicBezTo>
                    <a:cubicBezTo>
                      <a:pt x="72" y="96"/>
                      <a:pt x="157" y="86"/>
                      <a:pt x="173" y="151"/>
                    </a:cubicBezTo>
                    <a:cubicBezTo>
                      <a:pt x="176" y="161"/>
                      <a:pt x="176" y="161"/>
                      <a:pt x="176" y="161"/>
                    </a:cubicBezTo>
                    <a:cubicBezTo>
                      <a:pt x="178" y="151"/>
                      <a:pt x="178" y="151"/>
                      <a:pt x="178" y="151"/>
                    </a:cubicBezTo>
                    <a:cubicBezTo>
                      <a:pt x="193" y="86"/>
                      <a:pt x="279" y="93"/>
                      <a:pt x="280" y="162"/>
                    </a:cubicBezTo>
                    <a:cubicBezTo>
                      <a:pt x="280" y="218"/>
                      <a:pt x="212" y="256"/>
                      <a:pt x="178" y="2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grpSp>
            <p:nvGrpSpPr>
              <p:cNvPr id="45" name="Group 44"/>
              <p:cNvGrpSpPr/>
              <p:nvPr/>
            </p:nvGrpSpPr>
            <p:grpSpPr>
              <a:xfrm>
                <a:off x="9591276" y="1033939"/>
                <a:ext cx="929464" cy="929463"/>
                <a:chOff x="6546851" y="622300"/>
                <a:chExt cx="998538" cy="998538"/>
              </a:xfrm>
              <a:grpFill/>
            </p:grpSpPr>
            <p:sp>
              <p:nvSpPr>
                <p:cNvPr id="90" name="Freeform 32"/>
                <p:cNvSpPr>
                  <a:spLocks noEditPoints="1"/>
                </p:cNvSpPr>
                <p:nvPr/>
              </p:nvSpPr>
              <p:spPr bwMode="auto">
                <a:xfrm>
                  <a:off x="6773863" y="849313"/>
                  <a:ext cx="541338" cy="541338"/>
                </a:xfrm>
                <a:custGeom>
                  <a:avLst/>
                  <a:gdLst>
                    <a:gd name="T0" fmla="*/ 94 w 188"/>
                    <a:gd name="T1" fmla="*/ 0 h 188"/>
                    <a:gd name="T2" fmla="*/ 0 w 188"/>
                    <a:gd name="T3" fmla="*/ 94 h 188"/>
                    <a:gd name="T4" fmla="*/ 94 w 188"/>
                    <a:gd name="T5" fmla="*/ 188 h 188"/>
                    <a:gd name="T6" fmla="*/ 188 w 188"/>
                    <a:gd name="T7" fmla="*/ 94 h 188"/>
                    <a:gd name="T8" fmla="*/ 94 w 188"/>
                    <a:gd name="T9" fmla="*/ 0 h 188"/>
                    <a:gd name="T10" fmla="*/ 138 w 188"/>
                    <a:gd name="T11" fmla="*/ 36 h 188"/>
                    <a:gd name="T12" fmla="*/ 152 w 188"/>
                    <a:gd name="T13" fmla="*/ 58 h 188"/>
                    <a:gd name="T14" fmla="*/ 138 w 188"/>
                    <a:gd name="T15" fmla="*/ 80 h 188"/>
                    <a:gd name="T16" fmla="*/ 123 w 188"/>
                    <a:gd name="T17" fmla="*/ 58 h 188"/>
                    <a:gd name="T18" fmla="*/ 138 w 188"/>
                    <a:gd name="T19" fmla="*/ 36 h 188"/>
                    <a:gd name="T20" fmla="*/ 51 w 188"/>
                    <a:gd name="T21" fmla="*/ 36 h 188"/>
                    <a:gd name="T22" fmla="*/ 65 w 188"/>
                    <a:gd name="T23" fmla="*/ 58 h 188"/>
                    <a:gd name="T24" fmla="*/ 51 w 188"/>
                    <a:gd name="T25" fmla="*/ 80 h 188"/>
                    <a:gd name="T26" fmla="*/ 36 w 188"/>
                    <a:gd name="T27" fmla="*/ 58 h 188"/>
                    <a:gd name="T28" fmla="*/ 51 w 188"/>
                    <a:gd name="T29" fmla="*/ 36 h 188"/>
                    <a:gd name="T30" fmla="*/ 94 w 188"/>
                    <a:gd name="T31" fmla="*/ 167 h 188"/>
                    <a:gd name="T32" fmla="*/ 22 w 188"/>
                    <a:gd name="T33" fmla="*/ 95 h 188"/>
                    <a:gd name="T34" fmla="*/ 94 w 188"/>
                    <a:gd name="T35" fmla="*/ 114 h 188"/>
                    <a:gd name="T36" fmla="*/ 167 w 188"/>
                    <a:gd name="T37" fmla="*/ 95 h 188"/>
                    <a:gd name="T38" fmla="*/ 94 w 188"/>
                    <a:gd name="T39" fmla="*/ 167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88" h="188">
                      <a:moveTo>
                        <a:pt x="94" y="0"/>
                      </a:moveTo>
                      <a:cubicBezTo>
                        <a:pt x="42" y="0"/>
                        <a:pt x="0" y="42"/>
                        <a:pt x="0" y="94"/>
                      </a:cubicBezTo>
                      <a:cubicBezTo>
                        <a:pt x="0" y="146"/>
                        <a:pt x="42" y="188"/>
                        <a:pt x="94" y="188"/>
                      </a:cubicBezTo>
                      <a:cubicBezTo>
                        <a:pt x="146" y="188"/>
                        <a:pt x="188" y="146"/>
                        <a:pt x="188" y="94"/>
                      </a:cubicBezTo>
                      <a:cubicBezTo>
                        <a:pt x="188" y="42"/>
                        <a:pt x="146" y="0"/>
                        <a:pt x="94" y="0"/>
                      </a:cubicBezTo>
                      <a:close/>
                      <a:moveTo>
                        <a:pt x="138" y="36"/>
                      </a:moveTo>
                      <a:cubicBezTo>
                        <a:pt x="146" y="36"/>
                        <a:pt x="152" y="46"/>
                        <a:pt x="152" y="58"/>
                      </a:cubicBezTo>
                      <a:cubicBezTo>
                        <a:pt x="152" y="70"/>
                        <a:pt x="146" y="80"/>
                        <a:pt x="138" y="80"/>
                      </a:cubicBezTo>
                      <a:cubicBezTo>
                        <a:pt x="130" y="80"/>
                        <a:pt x="123" y="70"/>
                        <a:pt x="123" y="58"/>
                      </a:cubicBezTo>
                      <a:cubicBezTo>
                        <a:pt x="123" y="46"/>
                        <a:pt x="130" y="36"/>
                        <a:pt x="138" y="36"/>
                      </a:cubicBezTo>
                      <a:close/>
                      <a:moveTo>
                        <a:pt x="51" y="36"/>
                      </a:moveTo>
                      <a:cubicBezTo>
                        <a:pt x="59" y="36"/>
                        <a:pt x="65" y="46"/>
                        <a:pt x="65" y="58"/>
                      </a:cubicBezTo>
                      <a:cubicBezTo>
                        <a:pt x="65" y="70"/>
                        <a:pt x="59" y="80"/>
                        <a:pt x="51" y="80"/>
                      </a:cubicBezTo>
                      <a:cubicBezTo>
                        <a:pt x="43" y="80"/>
                        <a:pt x="36" y="70"/>
                        <a:pt x="36" y="58"/>
                      </a:cubicBezTo>
                      <a:cubicBezTo>
                        <a:pt x="36" y="46"/>
                        <a:pt x="43" y="36"/>
                        <a:pt x="51" y="36"/>
                      </a:cubicBezTo>
                      <a:close/>
                      <a:moveTo>
                        <a:pt x="94" y="167"/>
                      </a:moveTo>
                      <a:cubicBezTo>
                        <a:pt x="56" y="167"/>
                        <a:pt x="25" y="135"/>
                        <a:pt x="22" y="95"/>
                      </a:cubicBezTo>
                      <a:cubicBezTo>
                        <a:pt x="43" y="107"/>
                        <a:pt x="68" y="114"/>
                        <a:pt x="94" y="114"/>
                      </a:cubicBezTo>
                      <a:cubicBezTo>
                        <a:pt x="120" y="114"/>
                        <a:pt x="145" y="107"/>
                        <a:pt x="167" y="95"/>
                      </a:cubicBezTo>
                      <a:cubicBezTo>
                        <a:pt x="163" y="135"/>
                        <a:pt x="132" y="167"/>
                        <a:pt x="94" y="1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91" name="Freeform 33"/>
                <p:cNvSpPr>
                  <a:spLocks noEditPoints="1"/>
                </p:cNvSpPr>
                <p:nvPr/>
              </p:nvSpPr>
              <p:spPr bwMode="auto">
                <a:xfrm>
                  <a:off x="6546851" y="622300"/>
                  <a:ext cx="998538" cy="998538"/>
                </a:xfrm>
                <a:custGeom>
                  <a:avLst/>
                  <a:gdLst>
                    <a:gd name="T0" fmla="*/ 173 w 347"/>
                    <a:gd name="T1" fmla="*/ 0 h 347"/>
                    <a:gd name="T2" fmla="*/ 0 w 347"/>
                    <a:gd name="T3" fmla="*/ 173 h 347"/>
                    <a:gd name="T4" fmla="*/ 173 w 347"/>
                    <a:gd name="T5" fmla="*/ 347 h 347"/>
                    <a:gd name="T6" fmla="*/ 347 w 347"/>
                    <a:gd name="T7" fmla="*/ 173 h 347"/>
                    <a:gd name="T8" fmla="*/ 173 w 347"/>
                    <a:gd name="T9" fmla="*/ 0 h 347"/>
                    <a:gd name="T10" fmla="*/ 173 w 347"/>
                    <a:gd name="T11" fmla="*/ 289 h 347"/>
                    <a:gd name="T12" fmla="*/ 57 w 347"/>
                    <a:gd name="T13" fmla="*/ 173 h 347"/>
                    <a:gd name="T14" fmla="*/ 173 w 347"/>
                    <a:gd name="T15" fmla="*/ 57 h 347"/>
                    <a:gd name="T16" fmla="*/ 289 w 347"/>
                    <a:gd name="T17" fmla="*/ 173 h 347"/>
                    <a:gd name="T18" fmla="*/ 173 w 347"/>
                    <a:gd name="T19" fmla="*/ 289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47" h="347">
                      <a:moveTo>
                        <a:pt x="173" y="0"/>
                      </a:moveTo>
                      <a:cubicBezTo>
                        <a:pt x="77" y="0"/>
                        <a:pt x="0" y="77"/>
                        <a:pt x="0" y="173"/>
                      </a:cubicBezTo>
                      <a:cubicBezTo>
                        <a:pt x="0" y="269"/>
                        <a:pt x="77" y="347"/>
                        <a:pt x="173" y="347"/>
                      </a:cubicBezTo>
                      <a:cubicBezTo>
                        <a:pt x="269" y="347"/>
                        <a:pt x="347" y="269"/>
                        <a:pt x="347" y="173"/>
                      </a:cubicBezTo>
                      <a:cubicBezTo>
                        <a:pt x="347" y="77"/>
                        <a:pt x="269" y="0"/>
                        <a:pt x="173" y="0"/>
                      </a:cubicBezTo>
                      <a:close/>
                      <a:moveTo>
                        <a:pt x="173" y="289"/>
                      </a:moveTo>
                      <a:cubicBezTo>
                        <a:pt x="109" y="289"/>
                        <a:pt x="57" y="237"/>
                        <a:pt x="57" y="173"/>
                      </a:cubicBezTo>
                      <a:cubicBezTo>
                        <a:pt x="57" y="109"/>
                        <a:pt x="109" y="57"/>
                        <a:pt x="173" y="57"/>
                      </a:cubicBezTo>
                      <a:cubicBezTo>
                        <a:pt x="237" y="57"/>
                        <a:pt x="289" y="109"/>
                        <a:pt x="289" y="173"/>
                      </a:cubicBezTo>
                      <a:cubicBezTo>
                        <a:pt x="289" y="237"/>
                        <a:pt x="237" y="289"/>
                        <a:pt x="173" y="2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  <p:grpSp>
            <p:nvGrpSpPr>
              <p:cNvPr id="46" name="Group 45"/>
              <p:cNvGrpSpPr/>
              <p:nvPr/>
            </p:nvGrpSpPr>
            <p:grpSpPr>
              <a:xfrm>
                <a:off x="6755601" y="4612889"/>
                <a:ext cx="944240" cy="942762"/>
                <a:chOff x="3500438" y="4467225"/>
                <a:chExt cx="1014413" cy="1012825"/>
              </a:xfrm>
              <a:grpFill/>
            </p:grpSpPr>
            <p:sp>
              <p:nvSpPr>
                <p:cNvPr id="85" name="Oval 37"/>
                <p:cNvSpPr>
                  <a:spLocks noChangeArrowheads="1"/>
                </p:cNvSpPr>
                <p:nvPr/>
              </p:nvSpPr>
              <p:spPr bwMode="auto">
                <a:xfrm>
                  <a:off x="4008438" y="4845050"/>
                  <a:ext cx="79375" cy="8255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86" name="Freeform 38"/>
                <p:cNvSpPr/>
                <p:nvPr/>
              </p:nvSpPr>
              <p:spPr bwMode="auto">
                <a:xfrm>
                  <a:off x="4119563" y="4845050"/>
                  <a:ext cx="84138" cy="82550"/>
                </a:xfrm>
                <a:custGeom>
                  <a:avLst/>
                  <a:gdLst>
                    <a:gd name="T0" fmla="*/ 14 w 29"/>
                    <a:gd name="T1" fmla="*/ 29 h 29"/>
                    <a:gd name="T2" fmla="*/ 15 w 29"/>
                    <a:gd name="T3" fmla="*/ 29 h 29"/>
                    <a:gd name="T4" fmla="*/ 29 w 29"/>
                    <a:gd name="T5" fmla="*/ 14 h 29"/>
                    <a:gd name="T6" fmla="*/ 15 w 29"/>
                    <a:gd name="T7" fmla="*/ 0 h 29"/>
                    <a:gd name="T8" fmla="*/ 14 w 29"/>
                    <a:gd name="T9" fmla="*/ 0 h 29"/>
                    <a:gd name="T10" fmla="*/ 0 w 29"/>
                    <a:gd name="T11" fmla="*/ 14 h 29"/>
                    <a:gd name="T12" fmla="*/ 14 w 29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9">
                      <a:moveTo>
                        <a:pt x="14" y="29"/>
                      </a:move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23" y="28"/>
                        <a:pt x="29" y="22"/>
                        <a:pt x="29" y="14"/>
                      </a:cubicBezTo>
                      <a:cubicBezTo>
                        <a:pt x="29" y="7"/>
                        <a:pt x="23" y="1"/>
                        <a:pt x="15" y="0"/>
                      </a:cubicBezTo>
                      <a:cubicBezTo>
                        <a:pt x="15" y="0"/>
                        <a:pt x="15" y="0"/>
                        <a:pt x="14" y="0"/>
                      </a:cubicBezTo>
                      <a:cubicBezTo>
                        <a:pt x="7" y="0"/>
                        <a:pt x="0" y="7"/>
                        <a:pt x="0" y="14"/>
                      </a:cubicBezTo>
                      <a:cubicBezTo>
                        <a:pt x="0" y="22"/>
                        <a:pt x="7" y="29"/>
                        <a:pt x="14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87" name="Oval 39"/>
                <p:cNvSpPr>
                  <a:spLocks noChangeArrowheads="1"/>
                </p:cNvSpPr>
                <p:nvPr/>
              </p:nvSpPr>
              <p:spPr bwMode="auto">
                <a:xfrm>
                  <a:off x="4235451" y="4845050"/>
                  <a:ext cx="80963" cy="8255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88" name="Oval 40"/>
                <p:cNvSpPr>
                  <a:spLocks noChangeArrowheads="1"/>
                </p:cNvSpPr>
                <p:nvPr/>
              </p:nvSpPr>
              <p:spPr bwMode="auto">
                <a:xfrm>
                  <a:off x="3895726" y="4845050"/>
                  <a:ext cx="80963" cy="8255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89" name="Freeform 41"/>
                <p:cNvSpPr>
                  <a:spLocks noEditPoints="1"/>
                </p:cNvSpPr>
                <p:nvPr/>
              </p:nvSpPr>
              <p:spPr bwMode="auto">
                <a:xfrm>
                  <a:off x="3500438" y="4467225"/>
                  <a:ext cx="1014413" cy="1012825"/>
                </a:xfrm>
                <a:custGeom>
                  <a:avLst/>
                  <a:gdLst>
                    <a:gd name="T0" fmla="*/ 176 w 352"/>
                    <a:gd name="T1" fmla="*/ 0 h 352"/>
                    <a:gd name="T2" fmla="*/ 0 w 352"/>
                    <a:gd name="T3" fmla="*/ 176 h 352"/>
                    <a:gd name="T4" fmla="*/ 176 w 352"/>
                    <a:gd name="T5" fmla="*/ 352 h 352"/>
                    <a:gd name="T6" fmla="*/ 352 w 352"/>
                    <a:gd name="T7" fmla="*/ 176 h 352"/>
                    <a:gd name="T8" fmla="*/ 176 w 352"/>
                    <a:gd name="T9" fmla="*/ 0 h 352"/>
                    <a:gd name="T10" fmla="*/ 230 w 352"/>
                    <a:gd name="T11" fmla="*/ 249 h 352"/>
                    <a:gd name="T12" fmla="*/ 102 w 352"/>
                    <a:gd name="T13" fmla="*/ 249 h 352"/>
                    <a:gd name="T14" fmla="*/ 71 w 352"/>
                    <a:gd name="T15" fmla="*/ 282 h 352"/>
                    <a:gd name="T16" fmla="*/ 71 w 352"/>
                    <a:gd name="T17" fmla="*/ 249 h 352"/>
                    <a:gd name="T18" fmla="*/ 52 w 352"/>
                    <a:gd name="T19" fmla="*/ 249 h 352"/>
                    <a:gd name="T20" fmla="*/ 52 w 352"/>
                    <a:gd name="T21" fmla="*/ 129 h 352"/>
                    <a:gd name="T22" fmla="*/ 108 w 352"/>
                    <a:gd name="T23" fmla="*/ 129 h 352"/>
                    <a:gd name="T24" fmla="*/ 108 w 352"/>
                    <a:gd name="T25" fmla="*/ 206 h 352"/>
                    <a:gd name="T26" fmla="*/ 108 w 352"/>
                    <a:gd name="T27" fmla="*/ 213 h 352"/>
                    <a:gd name="T28" fmla="*/ 114 w 352"/>
                    <a:gd name="T29" fmla="*/ 213 h 352"/>
                    <a:gd name="T30" fmla="*/ 230 w 352"/>
                    <a:gd name="T31" fmla="*/ 213 h 352"/>
                    <a:gd name="T32" fmla="*/ 230 w 352"/>
                    <a:gd name="T33" fmla="*/ 249 h 352"/>
                    <a:gd name="T34" fmla="*/ 299 w 352"/>
                    <a:gd name="T35" fmla="*/ 206 h 352"/>
                    <a:gd name="T36" fmla="*/ 279 w 352"/>
                    <a:gd name="T37" fmla="*/ 206 h 352"/>
                    <a:gd name="T38" fmla="*/ 279 w 352"/>
                    <a:gd name="T39" fmla="*/ 242 h 352"/>
                    <a:gd name="T40" fmla="*/ 247 w 352"/>
                    <a:gd name="T41" fmla="*/ 206 h 352"/>
                    <a:gd name="T42" fmla="*/ 230 w 352"/>
                    <a:gd name="T43" fmla="*/ 206 h 352"/>
                    <a:gd name="T44" fmla="*/ 115 w 352"/>
                    <a:gd name="T45" fmla="*/ 206 h 352"/>
                    <a:gd name="T46" fmla="*/ 115 w 352"/>
                    <a:gd name="T47" fmla="*/ 129 h 352"/>
                    <a:gd name="T48" fmla="*/ 115 w 352"/>
                    <a:gd name="T49" fmla="*/ 82 h 352"/>
                    <a:gd name="T50" fmla="*/ 299 w 352"/>
                    <a:gd name="T51" fmla="*/ 82 h 352"/>
                    <a:gd name="T52" fmla="*/ 299 w 352"/>
                    <a:gd name="T53" fmla="*/ 206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52" h="352">
                      <a:moveTo>
                        <a:pt x="176" y="0"/>
                      </a:moveTo>
                      <a:cubicBezTo>
                        <a:pt x="78" y="0"/>
                        <a:pt x="0" y="79"/>
                        <a:pt x="0" y="176"/>
                      </a:cubicBezTo>
                      <a:cubicBezTo>
                        <a:pt x="0" y="273"/>
                        <a:pt x="78" y="352"/>
                        <a:pt x="176" y="352"/>
                      </a:cubicBezTo>
                      <a:cubicBezTo>
                        <a:pt x="273" y="352"/>
                        <a:pt x="352" y="273"/>
                        <a:pt x="352" y="176"/>
                      </a:cubicBezTo>
                      <a:cubicBezTo>
                        <a:pt x="352" y="79"/>
                        <a:pt x="273" y="0"/>
                        <a:pt x="176" y="0"/>
                      </a:cubicBezTo>
                      <a:close/>
                      <a:moveTo>
                        <a:pt x="230" y="249"/>
                      </a:moveTo>
                      <a:cubicBezTo>
                        <a:pt x="102" y="249"/>
                        <a:pt x="102" y="249"/>
                        <a:pt x="102" y="249"/>
                      </a:cubicBezTo>
                      <a:cubicBezTo>
                        <a:pt x="71" y="282"/>
                        <a:pt x="71" y="282"/>
                        <a:pt x="71" y="282"/>
                      </a:cubicBezTo>
                      <a:cubicBezTo>
                        <a:pt x="71" y="249"/>
                        <a:pt x="71" y="249"/>
                        <a:pt x="71" y="249"/>
                      </a:cubicBezTo>
                      <a:cubicBezTo>
                        <a:pt x="52" y="249"/>
                        <a:pt x="52" y="249"/>
                        <a:pt x="52" y="249"/>
                      </a:cubicBezTo>
                      <a:cubicBezTo>
                        <a:pt x="52" y="129"/>
                        <a:pt x="52" y="129"/>
                        <a:pt x="52" y="129"/>
                      </a:cubicBezTo>
                      <a:cubicBezTo>
                        <a:pt x="108" y="129"/>
                        <a:pt x="108" y="129"/>
                        <a:pt x="108" y="129"/>
                      </a:cubicBezTo>
                      <a:cubicBezTo>
                        <a:pt x="108" y="206"/>
                        <a:pt x="108" y="206"/>
                        <a:pt x="108" y="206"/>
                      </a:cubicBezTo>
                      <a:cubicBezTo>
                        <a:pt x="108" y="213"/>
                        <a:pt x="108" y="213"/>
                        <a:pt x="108" y="213"/>
                      </a:cubicBezTo>
                      <a:cubicBezTo>
                        <a:pt x="114" y="213"/>
                        <a:pt x="114" y="213"/>
                        <a:pt x="114" y="213"/>
                      </a:cubicBezTo>
                      <a:cubicBezTo>
                        <a:pt x="230" y="213"/>
                        <a:pt x="230" y="213"/>
                        <a:pt x="230" y="213"/>
                      </a:cubicBezTo>
                      <a:lnTo>
                        <a:pt x="230" y="249"/>
                      </a:lnTo>
                      <a:close/>
                      <a:moveTo>
                        <a:pt x="299" y="206"/>
                      </a:moveTo>
                      <a:cubicBezTo>
                        <a:pt x="279" y="206"/>
                        <a:pt x="279" y="206"/>
                        <a:pt x="279" y="206"/>
                      </a:cubicBezTo>
                      <a:cubicBezTo>
                        <a:pt x="279" y="242"/>
                        <a:pt x="279" y="242"/>
                        <a:pt x="279" y="242"/>
                      </a:cubicBezTo>
                      <a:cubicBezTo>
                        <a:pt x="247" y="206"/>
                        <a:pt x="247" y="206"/>
                        <a:pt x="247" y="206"/>
                      </a:cubicBezTo>
                      <a:cubicBezTo>
                        <a:pt x="230" y="206"/>
                        <a:pt x="230" y="206"/>
                        <a:pt x="230" y="206"/>
                      </a:cubicBezTo>
                      <a:cubicBezTo>
                        <a:pt x="115" y="206"/>
                        <a:pt x="115" y="206"/>
                        <a:pt x="115" y="206"/>
                      </a:cubicBezTo>
                      <a:cubicBezTo>
                        <a:pt x="115" y="129"/>
                        <a:pt x="115" y="129"/>
                        <a:pt x="115" y="129"/>
                      </a:cubicBezTo>
                      <a:cubicBezTo>
                        <a:pt x="115" y="82"/>
                        <a:pt x="115" y="82"/>
                        <a:pt x="115" y="82"/>
                      </a:cubicBezTo>
                      <a:cubicBezTo>
                        <a:pt x="299" y="82"/>
                        <a:pt x="299" y="82"/>
                        <a:pt x="299" y="82"/>
                      </a:cubicBezTo>
                      <a:lnTo>
                        <a:pt x="299" y="20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  <p:sp>
            <p:nvSpPr>
              <p:cNvPr id="47" name="Freeform 50"/>
              <p:cNvSpPr>
                <a:spLocks noEditPoints="1"/>
              </p:cNvSpPr>
              <p:nvPr/>
            </p:nvSpPr>
            <p:spPr bwMode="auto">
              <a:xfrm>
                <a:off x="9006114" y="1957492"/>
                <a:ext cx="777262" cy="774306"/>
              </a:xfrm>
              <a:custGeom>
                <a:avLst/>
                <a:gdLst>
                  <a:gd name="T0" fmla="*/ 145 w 290"/>
                  <a:gd name="T1" fmla="*/ 0 h 289"/>
                  <a:gd name="T2" fmla="*/ 0 w 290"/>
                  <a:gd name="T3" fmla="*/ 144 h 289"/>
                  <a:gd name="T4" fmla="*/ 145 w 290"/>
                  <a:gd name="T5" fmla="*/ 289 h 289"/>
                  <a:gd name="T6" fmla="*/ 290 w 290"/>
                  <a:gd name="T7" fmla="*/ 144 h 289"/>
                  <a:gd name="T8" fmla="*/ 145 w 290"/>
                  <a:gd name="T9" fmla="*/ 0 h 289"/>
                  <a:gd name="T10" fmla="*/ 173 w 290"/>
                  <a:gd name="T11" fmla="*/ 144 h 289"/>
                  <a:gd name="T12" fmla="*/ 173 w 290"/>
                  <a:gd name="T13" fmla="*/ 236 h 289"/>
                  <a:gd name="T14" fmla="*/ 79 w 290"/>
                  <a:gd name="T15" fmla="*/ 197 h 289"/>
                  <a:gd name="T16" fmla="*/ 79 w 290"/>
                  <a:gd name="T17" fmla="*/ 183 h 289"/>
                  <a:gd name="T18" fmla="*/ 46 w 290"/>
                  <a:gd name="T19" fmla="*/ 183 h 289"/>
                  <a:gd name="T20" fmla="*/ 46 w 290"/>
                  <a:gd name="T21" fmla="*/ 106 h 289"/>
                  <a:gd name="T22" fmla="*/ 79 w 290"/>
                  <a:gd name="T23" fmla="*/ 106 h 289"/>
                  <a:gd name="T24" fmla="*/ 79 w 290"/>
                  <a:gd name="T25" fmla="*/ 91 h 289"/>
                  <a:gd name="T26" fmla="*/ 173 w 290"/>
                  <a:gd name="T27" fmla="*/ 53 h 289"/>
                  <a:gd name="T28" fmla="*/ 173 w 290"/>
                  <a:gd name="T29" fmla="*/ 144 h 289"/>
                  <a:gd name="T30" fmla="*/ 182 w 290"/>
                  <a:gd name="T31" fmla="*/ 196 h 289"/>
                  <a:gd name="T32" fmla="*/ 194 w 290"/>
                  <a:gd name="T33" fmla="*/ 144 h 289"/>
                  <a:gd name="T34" fmla="*/ 182 w 290"/>
                  <a:gd name="T35" fmla="*/ 93 h 289"/>
                  <a:gd name="T36" fmla="*/ 197 w 290"/>
                  <a:gd name="T37" fmla="*/ 84 h 289"/>
                  <a:gd name="T38" fmla="*/ 211 w 290"/>
                  <a:gd name="T39" fmla="*/ 144 h 289"/>
                  <a:gd name="T40" fmla="*/ 197 w 290"/>
                  <a:gd name="T41" fmla="*/ 204 h 289"/>
                  <a:gd name="T42" fmla="*/ 182 w 290"/>
                  <a:gd name="T43" fmla="*/ 196 h 289"/>
                  <a:gd name="T44" fmla="*/ 225 w 290"/>
                  <a:gd name="T45" fmla="*/ 225 h 289"/>
                  <a:gd name="T46" fmla="*/ 210 w 290"/>
                  <a:gd name="T47" fmla="*/ 216 h 289"/>
                  <a:gd name="T48" fmla="*/ 227 w 290"/>
                  <a:gd name="T49" fmla="*/ 144 h 289"/>
                  <a:gd name="T50" fmla="*/ 210 w 290"/>
                  <a:gd name="T51" fmla="*/ 72 h 289"/>
                  <a:gd name="T52" fmla="*/ 225 w 290"/>
                  <a:gd name="T53" fmla="*/ 64 h 289"/>
                  <a:gd name="T54" fmla="*/ 244 w 290"/>
                  <a:gd name="T55" fmla="*/ 144 h 289"/>
                  <a:gd name="T56" fmla="*/ 225 w 290"/>
                  <a:gd name="T57" fmla="*/ 22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90" h="289">
                    <a:moveTo>
                      <a:pt x="145" y="0"/>
                    </a:moveTo>
                    <a:cubicBezTo>
                      <a:pt x="65" y="0"/>
                      <a:pt x="0" y="64"/>
                      <a:pt x="0" y="144"/>
                    </a:cubicBezTo>
                    <a:cubicBezTo>
                      <a:pt x="0" y="224"/>
                      <a:pt x="65" y="289"/>
                      <a:pt x="145" y="289"/>
                    </a:cubicBezTo>
                    <a:cubicBezTo>
                      <a:pt x="225" y="289"/>
                      <a:pt x="290" y="224"/>
                      <a:pt x="290" y="144"/>
                    </a:cubicBezTo>
                    <a:cubicBezTo>
                      <a:pt x="290" y="64"/>
                      <a:pt x="225" y="0"/>
                      <a:pt x="145" y="0"/>
                    </a:cubicBezTo>
                    <a:close/>
                    <a:moveTo>
                      <a:pt x="173" y="144"/>
                    </a:moveTo>
                    <a:cubicBezTo>
                      <a:pt x="173" y="236"/>
                      <a:pt x="173" y="236"/>
                      <a:pt x="173" y="236"/>
                    </a:cubicBezTo>
                    <a:cubicBezTo>
                      <a:pt x="79" y="197"/>
                      <a:pt x="79" y="197"/>
                      <a:pt x="79" y="197"/>
                    </a:cubicBezTo>
                    <a:cubicBezTo>
                      <a:pt x="79" y="183"/>
                      <a:pt x="79" y="183"/>
                      <a:pt x="79" y="183"/>
                    </a:cubicBezTo>
                    <a:cubicBezTo>
                      <a:pt x="46" y="183"/>
                      <a:pt x="46" y="183"/>
                      <a:pt x="46" y="183"/>
                    </a:cubicBezTo>
                    <a:cubicBezTo>
                      <a:pt x="46" y="106"/>
                      <a:pt x="46" y="106"/>
                      <a:pt x="46" y="106"/>
                    </a:cubicBezTo>
                    <a:cubicBezTo>
                      <a:pt x="79" y="106"/>
                      <a:pt x="79" y="106"/>
                      <a:pt x="79" y="106"/>
                    </a:cubicBezTo>
                    <a:cubicBezTo>
                      <a:pt x="79" y="91"/>
                      <a:pt x="79" y="91"/>
                      <a:pt x="79" y="91"/>
                    </a:cubicBezTo>
                    <a:cubicBezTo>
                      <a:pt x="173" y="53"/>
                      <a:pt x="173" y="53"/>
                      <a:pt x="173" y="53"/>
                    </a:cubicBezTo>
                    <a:lnTo>
                      <a:pt x="173" y="144"/>
                    </a:lnTo>
                    <a:close/>
                    <a:moveTo>
                      <a:pt x="182" y="196"/>
                    </a:moveTo>
                    <a:cubicBezTo>
                      <a:pt x="190" y="182"/>
                      <a:pt x="194" y="163"/>
                      <a:pt x="194" y="144"/>
                    </a:cubicBezTo>
                    <a:cubicBezTo>
                      <a:pt x="194" y="125"/>
                      <a:pt x="190" y="107"/>
                      <a:pt x="182" y="93"/>
                    </a:cubicBezTo>
                    <a:cubicBezTo>
                      <a:pt x="197" y="84"/>
                      <a:pt x="197" y="84"/>
                      <a:pt x="197" y="84"/>
                    </a:cubicBezTo>
                    <a:cubicBezTo>
                      <a:pt x="206" y="101"/>
                      <a:pt x="211" y="123"/>
                      <a:pt x="211" y="144"/>
                    </a:cubicBezTo>
                    <a:cubicBezTo>
                      <a:pt x="211" y="166"/>
                      <a:pt x="206" y="187"/>
                      <a:pt x="197" y="204"/>
                    </a:cubicBezTo>
                    <a:lnTo>
                      <a:pt x="182" y="196"/>
                    </a:lnTo>
                    <a:close/>
                    <a:moveTo>
                      <a:pt x="225" y="225"/>
                    </a:moveTo>
                    <a:cubicBezTo>
                      <a:pt x="210" y="216"/>
                      <a:pt x="210" y="216"/>
                      <a:pt x="210" y="216"/>
                    </a:cubicBezTo>
                    <a:cubicBezTo>
                      <a:pt x="221" y="196"/>
                      <a:pt x="227" y="171"/>
                      <a:pt x="227" y="144"/>
                    </a:cubicBezTo>
                    <a:cubicBezTo>
                      <a:pt x="227" y="118"/>
                      <a:pt x="221" y="93"/>
                      <a:pt x="210" y="72"/>
                    </a:cubicBezTo>
                    <a:cubicBezTo>
                      <a:pt x="225" y="64"/>
                      <a:pt x="225" y="64"/>
                      <a:pt x="225" y="64"/>
                    </a:cubicBezTo>
                    <a:cubicBezTo>
                      <a:pt x="237" y="87"/>
                      <a:pt x="244" y="115"/>
                      <a:pt x="244" y="144"/>
                    </a:cubicBezTo>
                    <a:cubicBezTo>
                      <a:pt x="244" y="174"/>
                      <a:pt x="237" y="202"/>
                      <a:pt x="225" y="2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grpSp>
            <p:nvGrpSpPr>
              <p:cNvPr id="48" name="Group 47"/>
              <p:cNvGrpSpPr/>
              <p:nvPr/>
            </p:nvGrpSpPr>
            <p:grpSpPr>
              <a:xfrm>
                <a:off x="9968085" y="4339518"/>
                <a:ext cx="826026" cy="826026"/>
                <a:chOff x="6951663" y="4173538"/>
                <a:chExt cx="887413" cy="887413"/>
              </a:xfrm>
              <a:grpFill/>
            </p:grpSpPr>
            <p:sp>
              <p:nvSpPr>
                <p:cNvPr id="83" name="Freeform 65"/>
                <p:cNvSpPr/>
                <p:nvPr/>
              </p:nvSpPr>
              <p:spPr bwMode="auto">
                <a:xfrm>
                  <a:off x="7597776" y="4640263"/>
                  <a:ext cx="77788" cy="114300"/>
                </a:xfrm>
                <a:custGeom>
                  <a:avLst/>
                  <a:gdLst>
                    <a:gd name="T0" fmla="*/ 9 w 27"/>
                    <a:gd name="T1" fmla="*/ 0 h 40"/>
                    <a:gd name="T2" fmla="*/ 9 w 27"/>
                    <a:gd name="T3" fmla="*/ 0 h 40"/>
                    <a:gd name="T4" fmla="*/ 0 w 27"/>
                    <a:gd name="T5" fmla="*/ 39 h 40"/>
                    <a:gd name="T6" fmla="*/ 6 w 27"/>
                    <a:gd name="T7" fmla="*/ 40 h 40"/>
                    <a:gd name="T8" fmla="*/ 27 w 27"/>
                    <a:gd name="T9" fmla="*/ 20 h 40"/>
                    <a:gd name="T10" fmla="*/ 9 w 27"/>
                    <a:gd name="T11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40">
                      <a:moveTo>
                        <a:pt x="9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14"/>
                        <a:pt x="6" y="27"/>
                        <a:pt x="0" y="39"/>
                      </a:cubicBezTo>
                      <a:cubicBezTo>
                        <a:pt x="2" y="40"/>
                        <a:pt x="4" y="40"/>
                        <a:pt x="6" y="40"/>
                      </a:cubicBezTo>
                      <a:cubicBezTo>
                        <a:pt x="17" y="40"/>
                        <a:pt x="27" y="31"/>
                        <a:pt x="27" y="20"/>
                      </a:cubicBezTo>
                      <a:cubicBezTo>
                        <a:pt x="27" y="10"/>
                        <a:pt x="19" y="1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84" name="Freeform 66"/>
                <p:cNvSpPr>
                  <a:spLocks noEditPoints="1"/>
                </p:cNvSpPr>
                <p:nvPr/>
              </p:nvSpPr>
              <p:spPr bwMode="auto">
                <a:xfrm>
                  <a:off x="6951663" y="4173538"/>
                  <a:ext cx="887413" cy="887413"/>
                </a:xfrm>
                <a:custGeom>
                  <a:avLst/>
                  <a:gdLst>
                    <a:gd name="T0" fmla="*/ 154 w 308"/>
                    <a:gd name="T1" fmla="*/ 0 h 308"/>
                    <a:gd name="T2" fmla="*/ 0 w 308"/>
                    <a:gd name="T3" fmla="*/ 154 h 308"/>
                    <a:gd name="T4" fmla="*/ 154 w 308"/>
                    <a:gd name="T5" fmla="*/ 308 h 308"/>
                    <a:gd name="T6" fmla="*/ 308 w 308"/>
                    <a:gd name="T7" fmla="*/ 154 h 308"/>
                    <a:gd name="T8" fmla="*/ 154 w 308"/>
                    <a:gd name="T9" fmla="*/ 0 h 308"/>
                    <a:gd name="T10" fmla="*/ 165 w 308"/>
                    <a:gd name="T11" fmla="*/ 62 h 308"/>
                    <a:gd name="T12" fmla="*/ 174 w 308"/>
                    <a:gd name="T13" fmla="*/ 77 h 308"/>
                    <a:gd name="T14" fmla="*/ 174 w 308"/>
                    <a:gd name="T15" fmla="*/ 90 h 308"/>
                    <a:gd name="T16" fmla="*/ 182 w 308"/>
                    <a:gd name="T17" fmla="*/ 107 h 308"/>
                    <a:gd name="T18" fmla="*/ 169 w 308"/>
                    <a:gd name="T19" fmla="*/ 136 h 308"/>
                    <a:gd name="T20" fmla="*/ 164 w 308"/>
                    <a:gd name="T21" fmla="*/ 120 h 308"/>
                    <a:gd name="T22" fmla="*/ 156 w 308"/>
                    <a:gd name="T23" fmla="*/ 91 h 308"/>
                    <a:gd name="T24" fmla="*/ 165 w 308"/>
                    <a:gd name="T25" fmla="*/ 62 h 308"/>
                    <a:gd name="T26" fmla="*/ 117 w 308"/>
                    <a:gd name="T27" fmla="*/ 62 h 308"/>
                    <a:gd name="T28" fmla="*/ 125 w 308"/>
                    <a:gd name="T29" fmla="*/ 77 h 308"/>
                    <a:gd name="T30" fmla="*/ 126 w 308"/>
                    <a:gd name="T31" fmla="*/ 90 h 308"/>
                    <a:gd name="T32" fmla="*/ 134 w 308"/>
                    <a:gd name="T33" fmla="*/ 107 h 308"/>
                    <a:gd name="T34" fmla="*/ 120 w 308"/>
                    <a:gd name="T35" fmla="*/ 136 h 308"/>
                    <a:gd name="T36" fmla="*/ 116 w 308"/>
                    <a:gd name="T37" fmla="*/ 120 h 308"/>
                    <a:gd name="T38" fmla="*/ 108 w 308"/>
                    <a:gd name="T39" fmla="*/ 91 h 308"/>
                    <a:gd name="T40" fmla="*/ 117 w 308"/>
                    <a:gd name="T41" fmla="*/ 62 h 308"/>
                    <a:gd name="T42" fmla="*/ 230 w 308"/>
                    <a:gd name="T43" fmla="*/ 218 h 308"/>
                    <a:gd name="T44" fmla="*/ 215 w 308"/>
                    <a:gd name="T45" fmla="*/ 215 h 308"/>
                    <a:gd name="T46" fmla="*/ 147 w 308"/>
                    <a:gd name="T47" fmla="*/ 247 h 308"/>
                    <a:gd name="T48" fmla="*/ 62 w 308"/>
                    <a:gd name="T49" fmla="*/ 162 h 308"/>
                    <a:gd name="T50" fmla="*/ 63 w 308"/>
                    <a:gd name="T51" fmla="*/ 146 h 308"/>
                    <a:gd name="T52" fmla="*/ 232 w 308"/>
                    <a:gd name="T53" fmla="*/ 146 h 308"/>
                    <a:gd name="T54" fmla="*/ 232 w 308"/>
                    <a:gd name="T55" fmla="*/ 146 h 308"/>
                    <a:gd name="T56" fmla="*/ 266 w 308"/>
                    <a:gd name="T57" fmla="*/ 182 h 308"/>
                    <a:gd name="T58" fmla="*/ 230 w 308"/>
                    <a:gd name="T59" fmla="*/ 218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08" h="308">
                      <a:moveTo>
                        <a:pt x="154" y="0"/>
                      </a:moveTo>
                      <a:cubicBezTo>
                        <a:pt x="69" y="0"/>
                        <a:pt x="0" y="69"/>
                        <a:pt x="0" y="154"/>
                      </a:cubicBezTo>
                      <a:cubicBezTo>
                        <a:pt x="0" y="239"/>
                        <a:pt x="69" y="308"/>
                        <a:pt x="154" y="308"/>
                      </a:cubicBezTo>
                      <a:cubicBezTo>
                        <a:pt x="239" y="308"/>
                        <a:pt x="308" y="239"/>
                        <a:pt x="308" y="154"/>
                      </a:cubicBezTo>
                      <a:cubicBezTo>
                        <a:pt x="308" y="69"/>
                        <a:pt x="239" y="0"/>
                        <a:pt x="154" y="0"/>
                      </a:cubicBezTo>
                      <a:close/>
                      <a:moveTo>
                        <a:pt x="165" y="62"/>
                      </a:moveTo>
                      <a:cubicBezTo>
                        <a:pt x="174" y="56"/>
                        <a:pt x="183" y="71"/>
                        <a:pt x="174" y="77"/>
                      </a:cubicBezTo>
                      <a:cubicBezTo>
                        <a:pt x="169" y="79"/>
                        <a:pt x="172" y="86"/>
                        <a:pt x="174" y="90"/>
                      </a:cubicBezTo>
                      <a:cubicBezTo>
                        <a:pt x="177" y="95"/>
                        <a:pt x="181" y="101"/>
                        <a:pt x="182" y="107"/>
                      </a:cubicBezTo>
                      <a:cubicBezTo>
                        <a:pt x="185" y="119"/>
                        <a:pt x="181" y="132"/>
                        <a:pt x="169" y="136"/>
                      </a:cubicBezTo>
                      <a:cubicBezTo>
                        <a:pt x="158" y="140"/>
                        <a:pt x="153" y="123"/>
                        <a:pt x="164" y="120"/>
                      </a:cubicBezTo>
                      <a:cubicBezTo>
                        <a:pt x="172" y="117"/>
                        <a:pt x="157" y="95"/>
                        <a:pt x="156" y="91"/>
                      </a:cubicBezTo>
                      <a:cubicBezTo>
                        <a:pt x="152" y="80"/>
                        <a:pt x="154" y="68"/>
                        <a:pt x="165" y="62"/>
                      </a:cubicBezTo>
                      <a:close/>
                      <a:moveTo>
                        <a:pt x="117" y="62"/>
                      </a:moveTo>
                      <a:cubicBezTo>
                        <a:pt x="126" y="56"/>
                        <a:pt x="135" y="71"/>
                        <a:pt x="125" y="77"/>
                      </a:cubicBezTo>
                      <a:cubicBezTo>
                        <a:pt x="121" y="79"/>
                        <a:pt x="124" y="86"/>
                        <a:pt x="126" y="90"/>
                      </a:cubicBezTo>
                      <a:cubicBezTo>
                        <a:pt x="129" y="95"/>
                        <a:pt x="133" y="101"/>
                        <a:pt x="134" y="107"/>
                      </a:cubicBezTo>
                      <a:cubicBezTo>
                        <a:pt x="137" y="119"/>
                        <a:pt x="133" y="132"/>
                        <a:pt x="120" y="136"/>
                      </a:cubicBezTo>
                      <a:cubicBezTo>
                        <a:pt x="110" y="140"/>
                        <a:pt x="105" y="123"/>
                        <a:pt x="116" y="120"/>
                      </a:cubicBezTo>
                      <a:cubicBezTo>
                        <a:pt x="124" y="117"/>
                        <a:pt x="109" y="95"/>
                        <a:pt x="108" y="91"/>
                      </a:cubicBezTo>
                      <a:cubicBezTo>
                        <a:pt x="104" y="80"/>
                        <a:pt x="106" y="68"/>
                        <a:pt x="117" y="62"/>
                      </a:cubicBezTo>
                      <a:close/>
                      <a:moveTo>
                        <a:pt x="230" y="218"/>
                      </a:moveTo>
                      <a:cubicBezTo>
                        <a:pt x="225" y="218"/>
                        <a:pt x="219" y="217"/>
                        <a:pt x="215" y="215"/>
                      </a:cubicBezTo>
                      <a:cubicBezTo>
                        <a:pt x="199" y="235"/>
                        <a:pt x="175" y="247"/>
                        <a:pt x="147" y="247"/>
                      </a:cubicBezTo>
                      <a:cubicBezTo>
                        <a:pt x="100" y="247"/>
                        <a:pt x="62" y="209"/>
                        <a:pt x="62" y="162"/>
                      </a:cubicBezTo>
                      <a:cubicBezTo>
                        <a:pt x="62" y="156"/>
                        <a:pt x="62" y="151"/>
                        <a:pt x="63" y="146"/>
                      </a:cubicBezTo>
                      <a:cubicBezTo>
                        <a:pt x="232" y="146"/>
                        <a:pt x="232" y="146"/>
                        <a:pt x="232" y="146"/>
                      </a:cubicBezTo>
                      <a:cubicBezTo>
                        <a:pt x="232" y="146"/>
                        <a:pt x="232" y="146"/>
                        <a:pt x="232" y="146"/>
                      </a:cubicBezTo>
                      <a:cubicBezTo>
                        <a:pt x="251" y="147"/>
                        <a:pt x="266" y="162"/>
                        <a:pt x="266" y="182"/>
                      </a:cubicBezTo>
                      <a:cubicBezTo>
                        <a:pt x="266" y="202"/>
                        <a:pt x="250" y="218"/>
                        <a:pt x="230" y="2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  <p:grpSp>
            <p:nvGrpSpPr>
              <p:cNvPr id="49" name="Group 48"/>
              <p:cNvGrpSpPr/>
              <p:nvPr/>
            </p:nvGrpSpPr>
            <p:grpSpPr>
              <a:xfrm>
                <a:off x="8479228" y="3259957"/>
                <a:ext cx="462838" cy="330483"/>
                <a:chOff x="5070476" y="2674419"/>
                <a:chExt cx="647700" cy="462481"/>
              </a:xfrm>
              <a:grpFill/>
            </p:grpSpPr>
            <p:sp>
              <p:nvSpPr>
                <p:cNvPr id="81" name="Freeform 151"/>
                <p:cNvSpPr>
                  <a:spLocks noEditPoints="1"/>
                </p:cNvSpPr>
                <p:nvPr/>
              </p:nvSpPr>
              <p:spPr bwMode="auto">
                <a:xfrm>
                  <a:off x="5070476" y="3076575"/>
                  <a:ext cx="647700" cy="60325"/>
                </a:xfrm>
                <a:custGeom>
                  <a:avLst/>
                  <a:gdLst>
                    <a:gd name="T0" fmla="*/ 408 w 408"/>
                    <a:gd name="T1" fmla="*/ 0 h 38"/>
                    <a:gd name="T2" fmla="*/ 0 w 408"/>
                    <a:gd name="T3" fmla="*/ 0 h 38"/>
                    <a:gd name="T4" fmla="*/ 0 w 408"/>
                    <a:gd name="T5" fmla="*/ 38 h 38"/>
                    <a:gd name="T6" fmla="*/ 408 w 408"/>
                    <a:gd name="T7" fmla="*/ 38 h 38"/>
                    <a:gd name="T8" fmla="*/ 408 w 408"/>
                    <a:gd name="T9" fmla="*/ 0 h 38"/>
                    <a:gd name="T10" fmla="*/ 389 w 408"/>
                    <a:gd name="T11" fmla="*/ 24 h 38"/>
                    <a:gd name="T12" fmla="*/ 355 w 408"/>
                    <a:gd name="T13" fmla="*/ 24 h 38"/>
                    <a:gd name="T14" fmla="*/ 355 w 408"/>
                    <a:gd name="T15" fmla="*/ 14 h 38"/>
                    <a:gd name="T16" fmla="*/ 389 w 408"/>
                    <a:gd name="T17" fmla="*/ 14 h 38"/>
                    <a:gd name="T18" fmla="*/ 389 w 408"/>
                    <a:gd name="T19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08" h="38">
                      <a:moveTo>
                        <a:pt x="408" y="0"/>
                      </a:move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408" y="38"/>
                      </a:lnTo>
                      <a:lnTo>
                        <a:pt x="408" y="0"/>
                      </a:lnTo>
                      <a:close/>
                      <a:moveTo>
                        <a:pt x="389" y="24"/>
                      </a:moveTo>
                      <a:lnTo>
                        <a:pt x="355" y="24"/>
                      </a:lnTo>
                      <a:lnTo>
                        <a:pt x="355" y="14"/>
                      </a:lnTo>
                      <a:lnTo>
                        <a:pt x="389" y="14"/>
                      </a:lnTo>
                      <a:lnTo>
                        <a:pt x="389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82" name="Freeform 152"/>
                <p:cNvSpPr>
                  <a:spLocks noEditPoints="1"/>
                </p:cNvSpPr>
                <p:nvPr/>
              </p:nvSpPr>
              <p:spPr bwMode="auto">
                <a:xfrm>
                  <a:off x="5119998" y="2674419"/>
                  <a:ext cx="587375" cy="365125"/>
                </a:xfrm>
                <a:custGeom>
                  <a:avLst/>
                  <a:gdLst>
                    <a:gd name="T0" fmla="*/ 370 w 370"/>
                    <a:gd name="T1" fmla="*/ 0 h 230"/>
                    <a:gd name="T2" fmla="*/ 0 w 370"/>
                    <a:gd name="T3" fmla="*/ 0 h 230"/>
                    <a:gd name="T4" fmla="*/ 0 w 370"/>
                    <a:gd name="T5" fmla="*/ 230 h 230"/>
                    <a:gd name="T6" fmla="*/ 370 w 370"/>
                    <a:gd name="T7" fmla="*/ 230 h 230"/>
                    <a:gd name="T8" fmla="*/ 370 w 370"/>
                    <a:gd name="T9" fmla="*/ 0 h 230"/>
                    <a:gd name="T10" fmla="*/ 329 w 370"/>
                    <a:gd name="T11" fmla="*/ 197 h 230"/>
                    <a:gd name="T12" fmla="*/ 41 w 370"/>
                    <a:gd name="T13" fmla="*/ 197 h 230"/>
                    <a:gd name="T14" fmla="*/ 41 w 370"/>
                    <a:gd name="T15" fmla="*/ 34 h 230"/>
                    <a:gd name="T16" fmla="*/ 329 w 370"/>
                    <a:gd name="T17" fmla="*/ 34 h 230"/>
                    <a:gd name="T18" fmla="*/ 329 w 370"/>
                    <a:gd name="T19" fmla="*/ 197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70" h="230">
                      <a:moveTo>
                        <a:pt x="370" y="0"/>
                      </a:moveTo>
                      <a:lnTo>
                        <a:pt x="0" y="0"/>
                      </a:lnTo>
                      <a:lnTo>
                        <a:pt x="0" y="230"/>
                      </a:lnTo>
                      <a:lnTo>
                        <a:pt x="370" y="230"/>
                      </a:lnTo>
                      <a:lnTo>
                        <a:pt x="370" y="0"/>
                      </a:lnTo>
                      <a:close/>
                      <a:moveTo>
                        <a:pt x="329" y="197"/>
                      </a:moveTo>
                      <a:lnTo>
                        <a:pt x="41" y="197"/>
                      </a:lnTo>
                      <a:lnTo>
                        <a:pt x="41" y="34"/>
                      </a:lnTo>
                      <a:lnTo>
                        <a:pt x="329" y="34"/>
                      </a:lnTo>
                      <a:lnTo>
                        <a:pt x="329" y="1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  <p:sp>
            <p:nvSpPr>
              <p:cNvPr id="50" name="Freeform 164"/>
              <p:cNvSpPr>
                <a:spLocks noEditPoints="1"/>
              </p:cNvSpPr>
              <p:nvPr/>
            </p:nvSpPr>
            <p:spPr bwMode="auto">
              <a:xfrm>
                <a:off x="8852446" y="4280159"/>
                <a:ext cx="255241" cy="359606"/>
              </a:xfrm>
              <a:custGeom>
                <a:avLst/>
                <a:gdLst>
                  <a:gd name="T0" fmla="*/ 47 w 95"/>
                  <a:gd name="T1" fmla="*/ 0 h 134"/>
                  <a:gd name="T2" fmla="*/ 0 w 95"/>
                  <a:gd name="T3" fmla="*/ 47 h 134"/>
                  <a:gd name="T4" fmla="*/ 47 w 95"/>
                  <a:gd name="T5" fmla="*/ 134 h 134"/>
                  <a:gd name="T6" fmla="*/ 95 w 95"/>
                  <a:gd name="T7" fmla="*/ 47 h 134"/>
                  <a:gd name="T8" fmla="*/ 47 w 95"/>
                  <a:gd name="T9" fmla="*/ 0 h 134"/>
                  <a:gd name="T10" fmla="*/ 47 w 95"/>
                  <a:gd name="T11" fmla="*/ 55 h 134"/>
                  <a:gd name="T12" fmla="*/ 32 w 95"/>
                  <a:gd name="T13" fmla="*/ 40 h 134"/>
                  <a:gd name="T14" fmla="*/ 47 w 95"/>
                  <a:gd name="T15" fmla="*/ 25 h 134"/>
                  <a:gd name="T16" fmla="*/ 62 w 95"/>
                  <a:gd name="T17" fmla="*/ 40 h 134"/>
                  <a:gd name="T18" fmla="*/ 47 w 95"/>
                  <a:gd name="T19" fmla="*/ 55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134">
                    <a:moveTo>
                      <a:pt x="47" y="0"/>
                    </a:moveTo>
                    <a:cubicBezTo>
                      <a:pt x="21" y="0"/>
                      <a:pt x="0" y="21"/>
                      <a:pt x="0" y="47"/>
                    </a:cubicBezTo>
                    <a:cubicBezTo>
                      <a:pt x="0" y="73"/>
                      <a:pt x="47" y="134"/>
                      <a:pt x="47" y="134"/>
                    </a:cubicBezTo>
                    <a:cubicBezTo>
                      <a:pt x="47" y="134"/>
                      <a:pt x="95" y="73"/>
                      <a:pt x="95" y="47"/>
                    </a:cubicBezTo>
                    <a:cubicBezTo>
                      <a:pt x="95" y="21"/>
                      <a:pt x="73" y="0"/>
                      <a:pt x="47" y="0"/>
                    </a:cubicBezTo>
                    <a:close/>
                    <a:moveTo>
                      <a:pt x="47" y="55"/>
                    </a:moveTo>
                    <a:cubicBezTo>
                      <a:pt x="39" y="55"/>
                      <a:pt x="32" y="48"/>
                      <a:pt x="32" y="40"/>
                    </a:cubicBezTo>
                    <a:cubicBezTo>
                      <a:pt x="32" y="32"/>
                      <a:pt x="39" y="25"/>
                      <a:pt x="47" y="25"/>
                    </a:cubicBezTo>
                    <a:cubicBezTo>
                      <a:pt x="55" y="25"/>
                      <a:pt x="62" y="32"/>
                      <a:pt x="62" y="40"/>
                    </a:cubicBezTo>
                    <a:cubicBezTo>
                      <a:pt x="62" y="48"/>
                      <a:pt x="55" y="55"/>
                      <a:pt x="47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grpSp>
            <p:nvGrpSpPr>
              <p:cNvPr id="51" name="Group 50"/>
              <p:cNvGrpSpPr/>
              <p:nvPr/>
            </p:nvGrpSpPr>
            <p:grpSpPr>
              <a:xfrm>
                <a:off x="8484899" y="5242136"/>
                <a:ext cx="429940" cy="487796"/>
                <a:chOff x="5078413" y="5448299"/>
                <a:chExt cx="601663" cy="682626"/>
              </a:xfrm>
              <a:grpFill/>
            </p:grpSpPr>
            <p:sp>
              <p:nvSpPr>
                <p:cNvPr id="73" name="Freeform 169"/>
                <p:cNvSpPr/>
                <p:nvPr/>
              </p:nvSpPr>
              <p:spPr bwMode="auto">
                <a:xfrm>
                  <a:off x="5364163" y="5635625"/>
                  <a:ext cx="44450" cy="85725"/>
                </a:xfrm>
                <a:custGeom>
                  <a:avLst/>
                  <a:gdLst>
                    <a:gd name="T0" fmla="*/ 6 w 12"/>
                    <a:gd name="T1" fmla="*/ 18 h 23"/>
                    <a:gd name="T2" fmla="*/ 1 w 12"/>
                    <a:gd name="T3" fmla="*/ 10 h 23"/>
                    <a:gd name="T4" fmla="*/ 1 w 12"/>
                    <a:gd name="T5" fmla="*/ 16 h 23"/>
                    <a:gd name="T6" fmla="*/ 2 w 12"/>
                    <a:gd name="T7" fmla="*/ 23 h 23"/>
                    <a:gd name="T8" fmla="*/ 6 w 12"/>
                    <a:gd name="T9" fmla="*/ 1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3">
                      <a:moveTo>
                        <a:pt x="6" y="18"/>
                      </a:moveTo>
                      <a:cubicBezTo>
                        <a:pt x="12" y="5"/>
                        <a:pt x="1" y="0"/>
                        <a:pt x="1" y="10"/>
                      </a:cubicBezTo>
                      <a:cubicBezTo>
                        <a:pt x="0" y="12"/>
                        <a:pt x="0" y="14"/>
                        <a:pt x="1" y="16"/>
                      </a:cubicBezTo>
                      <a:cubicBezTo>
                        <a:pt x="1" y="18"/>
                        <a:pt x="1" y="21"/>
                        <a:pt x="2" y="23"/>
                      </a:cubicBezTo>
                      <a:cubicBezTo>
                        <a:pt x="4" y="22"/>
                        <a:pt x="5" y="20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74" name="Freeform 170"/>
                <p:cNvSpPr/>
                <p:nvPr/>
              </p:nvSpPr>
              <p:spPr bwMode="auto">
                <a:xfrm>
                  <a:off x="5262563" y="5691188"/>
                  <a:ext cx="30163" cy="38100"/>
                </a:xfrm>
                <a:custGeom>
                  <a:avLst/>
                  <a:gdLst>
                    <a:gd name="T0" fmla="*/ 4 w 8"/>
                    <a:gd name="T1" fmla="*/ 8 h 10"/>
                    <a:gd name="T2" fmla="*/ 8 w 8"/>
                    <a:gd name="T3" fmla="*/ 10 h 10"/>
                    <a:gd name="T4" fmla="*/ 1 w 8"/>
                    <a:gd name="T5" fmla="*/ 0 h 10"/>
                    <a:gd name="T6" fmla="*/ 4 w 8"/>
                    <a:gd name="T7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10">
                      <a:moveTo>
                        <a:pt x="4" y="8"/>
                      </a:moveTo>
                      <a:cubicBezTo>
                        <a:pt x="5" y="9"/>
                        <a:pt x="6" y="9"/>
                        <a:pt x="8" y="10"/>
                      </a:cubicBezTo>
                      <a:cubicBezTo>
                        <a:pt x="6" y="6"/>
                        <a:pt x="4" y="2"/>
                        <a:pt x="1" y="0"/>
                      </a:cubicBezTo>
                      <a:cubicBezTo>
                        <a:pt x="0" y="4"/>
                        <a:pt x="1" y="6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75" name="Freeform 171"/>
                <p:cNvSpPr/>
                <p:nvPr/>
              </p:nvSpPr>
              <p:spPr bwMode="auto">
                <a:xfrm>
                  <a:off x="5432426" y="5740400"/>
                  <a:ext cx="71438" cy="52387"/>
                </a:xfrm>
                <a:custGeom>
                  <a:avLst/>
                  <a:gdLst>
                    <a:gd name="T0" fmla="*/ 6 w 19"/>
                    <a:gd name="T1" fmla="*/ 14 h 14"/>
                    <a:gd name="T2" fmla="*/ 12 w 19"/>
                    <a:gd name="T3" fmla="*/ 12 h 14"/>
                    <a:gd name="T4" fmla="*/ 13 w 19"/>
                    <a:gd name="T5" fmla="*/ 1 h 14"/>
                    <a:gd name="T6" fmla="*/ 0 w 19"/>
                    <a:gd name="T7" fmla="*/ 13 h 14"/>
                    <a:gd name="T8" fmla="*/ 6 w 19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4">
                      <a:moveTo>
                        <a:pt x="6" y="14"/>
                      </a:moveTo>
                      <a:cubicBezTo>
                        <a:pt x="8" y="14"/>
                        <a:pt x="10" y="13"/>
                        <a:pt x="12" y="12"/>
                      </a:cubicBezTo>
                      <a:cubicBezTo>
                        <a:pt x="19" y="8"/>
                        <a:pt x="19" y="4"/>
                        <a:pt x="13" y="1"/>
                      </a:cubicBezTo>
                      <a:cubicBezTo>
                        <a:pt x="8" y="0"/>
                        <a:pt x="3" y="6"/>
                        <a:pt x="0" y="13"/>
                      </a:cubicBezTo>
                      <a:cubicBezTo>
                        <a:pt x="2" y="14"/>
                        <a:pt x="4" y="14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76" name="Freeform 172"/>
                <p:cNvSpPr/>
                <p:nvPr/>
              </p:nvSpPr>
              <p:spPr bwMode="auto">
                <a:xfrm>
                  <a:off x="5326063" y="5751513"/>
                  <a:ext cx="87313" cy="214312"/>
                </a:xfrm>
                <a:custGeom>
                  <a:avLst/>
                  <a:gdLst>
                    <a:gd name="T0" fmla="*/ 23 w 23"/>
                    <a:gd name="T1" fmla="*/ 13 h 57"/>
                    <a:gd name="T2" fmla="*/ 13 w 23"/>
                    <a:gd name="T3" fmla="*/ 7 h 57"/>
                    <a:gd name="T4" fmla="*/ 9 w 23"/>
                    <a:gd name="T5" fmla="*/ 0 h 57"/>
                    <a:gd name="T6" fmla="*/ 0 w 23"/>
                    <a:gd name="T7" fmla="*/ 2 h 57"/>
                    <a:gd name="T8" fmla="*/ 8 w 23"/>
                    <a:gd name="T9" fmla="*/ 55 h 57"/>
                    <a:gd name="T10" fmla="*/ 7 w 23"/>
                    <a:gd name="T11" fmla="*/ 57 h 57"/>
                    <a:gd name="T12" fmla="*/ 14 w 23"/>
                    <a:gd name="T13" fmla="*/ 57 h 57"/>
                    <a:gd name="T14" fmla="*/ 23 w 23"/>
                    <a:gd name="T15" fmla="*/ 57 h 57"/>
                    <a:gd name="T16" fmla="*/ 23 w 23"/>
                    <a:gd name="T17" fmla="*/ 13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57">
                      <a:moveTo>
                        <a:pt x="23" y="13"/>
                      </a:moveTo>
                      <a:cubicBezTo>
                        <a:pt x="19" y="12"/>
                        <a:pt x="15" y="9"/>
                        <a:pt x="13" y="7"/>
                      </a:cubicBezTo>
                      <a:cubicBezTo>
                        <a:pt x="12" y="5"/>
                        <a:pt x="10" y="3"/>
                        <a:pt x="9" y="0"/>
                      </a:cubicBezTo>
                      <a:cubicBezTo>
                        <a:pt x="6" y="1"/>
                        <a:pt x="3" y="2"/>
                        <a:pt x="0" y="2"/>
                      </a:cubicBezTo>
                      <a:cubicBezTo>
                        <a:pt x="5" y="19"/>
                        <a:pt x="6" y="37"/>
                        <a:pt x="8" y="55"/>
                      </a:cubicBezTo>
                      <a:cubicBezTo>
                        <a:pt x="8" y="55"/>
                        <a:pt x="7" y="56"/>
                        <a:pt x="7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18" y="42"/>
                        <a:pt x="18" y="27"/>
                        <a:pt x="23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77" name="Freeform 173"/>
                <p:cNvSpPr/>
                <p:nvPr/>
              </p:nvSpPr>
              <p:spPr bwMode="auto">
                <a:xfrm>
                  <a:off x="5078413" y="5448299"/>
                  <a:ext cx="601663" cy="522286"/>
                </a:xfrm>
                <a:custGeom>
                  <a:avLst/>
                  <a:gdLst>
                    <a:gd name="T0" fmla="*/ 121 w 160"/>
                    <a:gd name="T1" fmla="*/ 15 h 139"/>
                    <a:gd name="T2" fmla="*/ 80 w 160"/>
                    <a:gd name="T3" fmla="*/ 0 h 139"/>
                    <a:gd name="T4" fmla="*/ 39 w 160"/>
                    <a:gd name="T5" fmla="*/ 15 h 139"/>
                    <a:gd name="T6" fmla="*/ 32 w 160"/>
                    <a:gd name="T7" fmla="*/ 99 h 139"/>
                    <a:gd name="T8" fmla="*/ 43 w 160"/>
                    <a:gd name="T9" fmla="*/ 128 h 139"/>
                    <a:gd name="T10" fmla="*/ 48 w 160"/>
                    <a:gd name="T11" fmla="*/ 138 h 139"/>
                    <a:gd name="T12" fmla="*/ 68 w 160"/>
                    <a:gd name="T13" fmla="*/ 138 h 139"/>
                    <a:gd name="T14" fmla="*/ 60 w 160"/>
                    <a:gd name="T15" fmla="*/ 84 h 139"/>
                    <a:gd name="T16" fmla="*/ 59 w 160"/>
                    <a:gd name="T17" fmla="*/ 83 h 139"/>
                    <a:gd name="T18" fmla="*/ 51 w 160"/>
                    <a:gd name="T19" fmla="*/ 80 h 139"/>
                    <a:gd name="T20" fmla="*/ 42 w 160"/>
                    <a:gd name="T21" fmla="*/ 66 h 139"/>
                    <a:gd name="T22" fmla="*/ 63 w 160"/>
                    <a:gd name="T23" fmla="*/ 74 h 139"/>
                    <a:gd name="T24" fmla="*/ 64 w 160"/>
                    <a:gd name="T25" fmla="*/ 77 h 139"/>
                    <a:gd name="T26" fmla="*/ 73 w 160"/>
                    <a:gd name="T27" fmla="*/ 76 h 139"/>
                    <a:gd name="T28" fmla="*/ 78 w 160"/>
                    <a:gd name="T29" fmla="*/ 48 h 139"/>
                    <a:gd name="T30" fmla="*/ 89 w 160"/>
                    <a:gd name="T31" fmla="*/ 59 h 139"/>
                    <a:gd name="T32" fmla="*/ 80 w 160"/>
                    <a:gd name="T33" fmla="*/ 77 h 139"/>
                    <a:gd name="T34" fmla="*/ 82 w 160"/>
                    <a:gd name="T35" fmla="*/ 80 h 139"/>
                    <a:gd name="T36" fmla="*/ 91 w 160"/>
                    <a:gd name="T37" fmla="*/ 89 h 139"/>
                    <a:gd name="T38" fmla="*/ 94 w 160"/>
                    <a:gd name="T39" fmla="*/ 83 h 139"/>
                    <a:gd name="T40" fmla="*/ 109 w 160"/>
                    <a:gd name="T41" fmla="*/ 73 h 139"/>
                    <a:gd name="T42" fmla="*/ 117 w 160"/>
                    <a:gd name="T43" fmla="*/ 85 h 139"/>
                    <a:gd name="T44" fmla="*/ 93 w 160"/>
                    <a:gd name="T45" fmla="*/ 96 h 139"/>
                    <a:gd name="T46" fmla="*/ 91 w 160"/>
                    <a:gd name="T47" fmla="*/ 101 h 139"/>
                    <a:gd name="T48" fmla="*/ 95 w 160"/>
                    <a:gd name="T49" fmla="*/ 136 h 139"/>
                    <a:gd name="T50" fmla="*/ 95 w 160"/>
                    <a:gd name="T51" fmla="*/ 138 h 139"/>
                    <a:gd name="T52" fmla="*/ 112 w 160"/>
                    <a:gd name="T53" fmla="*/ 138 h 139"/>
                    <a:gd name="T54" fmla="*/ 117 w 160"/>
                    <a:gd name="T55" fmla="*/ 128 h 139"/>
                    <a:gd name="T56" fmla="*/ 128 w 160"/>
                    <a:gd name="T57" fmla="*/ 99 h 139"/>
                    <a:gd name="T58" fmla="*/ 121 w 160"/>
                    <a:gd name="T59" fmla="*/ 15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60" h="139">
                      <a:moveTo>
                        <a:pt x="121" y="15"/>
                      </a:moveTo>
                      <a:cubicBezTo>
                        <a:pt x="113" y="8"/>
                        <a:pt x="103" y="0"/>
                        <a:pt x="80" y="0"/>
                      </a:cubicBezTo>
                      <a:cubicBezTo>
                        <a:pt x="57" y="0"/>
                        <a:pt x="47" y="8"/>
                        <a:pt x="39" y="15"/>
                      </a:cubicBezTo>
                      <a:cubicBezTo>
                        <a:pt x="0" y="54"/>
                        <a:pt x="30" y="94"/>
                        <a:pt x="32" y="99"/>
                      </a:cubicBezTo>
                      <a:cubicBezTo>
                        <a:pt x="35" y="103"/>
                        <a:pt x="42" y="118"/>
                        <a:pt x="43" y="128"/>
                      </a:cubicBezTo>
                      <a:cubicBezTo>
                        <a:pt x="44" y="139"/>
                        <a:pt x="48" y="138"/>
                        <a:pt x="48" y="138"/>
                      </a:cubicBezTo>
                      <a:cubicBezTo>
                        <a:pt x="68" y="138"/>
                        <a:pt x="68" y="138"/>
                        <a:pt x="68" y="138"/>
                      </a:cubicBezTo>
                      <a:cubicBezTo>
                        <a:pt x="67" y="120"/>
                        <a:pt x="66" y="101"/>
                        <a:pt x="60" y="84"/>
                      </a:cubicBezTo>
                      <a:cubicBezTo>
                        <a:pt x="60" y="84"/>
                        <a:pt x="60" y="83"/>
                        <a:pt x="59" y="83"/>
                      </a:cubicBezTo>
                      <a:cubicBezTo>
                        <a:pt x="57" y="82"/>
                        <a:pt x="54" y="81"/>
                        <a:pt x="51" y="80"/>
                      </a:cubicBezTo>
                      <a:cubicBezTo>
                        <a:pt x="47" y="77"/>
                        <a:pt x="40" y="72"/>
                        <a:pt x="42" y="66"/>
                      </a:cubicBezTo>
                      <a:cubicBezTo>
                        <a:pt x="48" y="48"/>
                        <a:pt x="59" y="65"/>
                        <a:pt x="63" y="74"/>
                      </a:cubicBezTo>
                      <a:cubicBezTo>
                        <a:pt x="63" y="75"/>
                        <a:pt x="63" y="76"/>
                        <a:pt x="64" y="77"/>
                      </a:cubicBezTo>
                      <a:cubicBezTo>
                        <a:pt x="67" y="78"/>
                        <a:pt x="70" y="77"/>
                        <a:pt x="73" y="76"/>
                      </a:cubicBezTo>
                      <a:cubicBezTo>
                        <a:pt x="70" y="66"/>
                        <a:pt x="68" y="52"/>
                        <a:pt x="78" y="48"/>
                      </a:cubicBezTo>
                      <a:cubicBezTo>
                        <a:pt x="84" y="46"/>
                        <a:pt x="89" y="54"/>
                        <a:pt x="89" y="59"/>
                      </a:cubicBezTo>
                      <a:cubicBezTo>
                        <a:pt x="89" y="66"/>
                        <a:pt x="85" y="73"/>
                        <a:pt x="80" y="77"/>
                      </a:cubicBezTo>
                      <a:cubicBezTo>
                        <a:pt x="80" y="78"/>
                        <a:pt x="81" y="79"/>
                        <a:pt x="82" y="80"/>
                      </a:cubicBezTo>
                      <a:cubicBezTo>
                        <a:pt x="84" y="84"/>
                        <a:pt x="87" y="87"/>
                        <a:pt x="91" y="89"/>
                      </a:cubicBezTo>
                      <a:cubicBezTo>
                        <a:pt x="92" y="87"/>
                        <a:pt x="93" y="85"/>
                        <a:pt x="94" y="83"/>
                      </a:cubicBezTo>
                      <a:cubicBezTo>
                        <a:pt x="97" y="79"/>
                        <a:pt x="103" y="72"/>
                        <a:pt x="109" y="73"/>
                      </a:cubicBezTo>
                      <a:cubicBezTo>
                        <a:pt x="114" y="74"/>
                        <a:pt x="119" y="80"/>
                        <a:pt x="117" y="85"/>
                      </a:cubicBezTo>
                      <a:cubicBezTo>
                        <a:pt x="114" y="97"/>
                        <a:pt x="103" y="99"/>
                        <a:pt x="93" y="96"/>
                      </a:cubicBezTo>
                      <a:cubicBezTo>
                        <a:pt x="92" y="98"/>
                        <a:pt x="91" y="100"/>
                        <a:pt x="91" y="101"/>
                      </a:cubicBezTo>
                      <a:cubicBezTo>
                        <a:pt x="90" y="113"/>
                        <a:pt x="91" y="125"/>
                        <a:pt x="95" y="136"/>
                      </a:cubicBezTo>
                      <a:cubicBezTo>
                        <a:pt x="95" y="136"/>
                        <a:pt x="95" y="137"/>
                        <a:pt x="95" y="138"/>
                      </a:cubicBezTo>
                      <a:cubicBezTo>
                        <a:pt x="112" y="138"/>
                        <a:pt x="112" y="138"/>
                        <a:pt x="112" y="138"/>
                      </a:cubicBezTo>
                      <a:cubicBezTo>
                        <a:pt x="112" y="138"/>
                        <a:pt x="116" y="139"/>
                        <a:pt x="117" y="128"/>
                      </a:cubicBezTo>
                      <a:cubicBezTo>
                        <a:pt x="118" y="118"/>
                        <a:pt x="125" y="103"/>
                        <a:pt x="128" y="99"/>
                      </a:cubicBezTo>
                      <a:cubicBezTo>
                        <a:pt x="130" y="94"/>
                        <a:pt x="160" y="54"/>
                        <a:pt x="121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78" name="Freeform 174"/>
                <p:cNvSpPr/>
                <p:nvPr/>
              </p:nvSpPr>
              <p:spPr bwMode="auto">
                <a:xfrm>
                  <a:off x="5251451" y="5988050"/>
                  <a:ext cx="263525" cy="46037"/>
                </a:xfrm>
                <a:custGeom>
                  <a:avLst/>
                  <a:gdLst>
                    <a:gd name="T0" fmla="*/ 64 w 70"/>
                    <a:gd name="T1" fmla="*/ 0 h 12"/>
                    <a:gd name="T2" fmla="*/ 6 w 70"/>
                    <a:gd name="T3" fmla="*/ 0 h 12"/>
                    <a:gd name="T4" fmla="*/ 0 w 70"/>
                    <a:gd name="T5" fmla="*/ 6 h 12"/>
                    <a:gd name="T6" fmla="*/ 6 w 70"/>
                    <a:gd name="T7" fmla="*/ 12 h 12"/>
                    <a:gd name="T8" fmla="*/ 64 w 70"/>
                    <a:gd name="T9" fmla="*/ 12 h 12"/>
                    <a:gd name="T10" fmla="*/ 70 w 70"/>
                    <a:gd name="T11" fmla="*/ 6 h 12"/>
                    <a:gd name="T12" fmla="*/ 64 w 70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12">
                      <a:moveTo>
                        <a:pt x="64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10"/>
                        <a:pt x="3" y="12"/>
                        <a:pt x="6" y="12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67" y="12"/>
                        <a:pt x="70" y="10"/>
                        <a:pt x="70" y="6"/>
                      </a:cubicBezTo>
                      <a:cubicBezTo>
                        <a:pt x="70" y="3"/>
                        <a:pt x="67" y="0"/>
                        <a:pt x="6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79" name="Freeform 175"/>
                <p:cNvSpPr/>
                <p:nvPr/>
              </p:nvSpPr>
              <p:spPr bwMode="auto">
                <a:xfrm>
                  <a:off x="5259388" y="6045200"/>
                  <a:ext cx="247650" cy="41275"/>
                </a:xfrm>
                <a:custGeom>
                  <a:avLst/>
                  <a:gdLst>
                    <a:gd name="T0" fmla="*/ 61 w 66"/>
                    <a:gd name="T1" fmla="*/ 0 h 11"/>
                    <a:gd name="T2" fmla="*/ 6 w 66"/>
                    <a:gd name="T3" fmla="*/ 0 h 11"/>
                    <a:gd name="T4" fmla="*/ 0 w 66"/>
                    <a:gd name="T5" fmla="*/ 6 h 11"/>
                    <a:gd name="T6" fmla="*/ 6 w 66"/>
                    <a:gd name="T7" fmla="*/ 11 h 11"/>
                    <a:gd name="T8" fmla="*/ 61 w 66"/>
                    <a:gd name="T9" fmla="*/ 11 h 11"/>
                    <a:gd name="T10" fmla="*/ 66 w 66"/>
                    <a:gd name="T11" fmla="*/ 6 h 11"/>
                    <a:gd name="T12" fmla="*/ 61 w 66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11">
                      <a:moveTo>
                        <a:pt x="61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9"/>
                        <a:pt x="3" y="11"/>
                        <a:pt x="6" y="11"/>
                      </a:cubicBezTo>
                      <a:cubicBezTo>
                        <a:pt x="61" y="11"/>
                        <a:pt x="61" y="11"/>
                        <a:pt x="61" y="11"/>
                      </a:cubicBezTo>
                      <a:cubicBezTo>
                        <a:pt x="64" y="11"/>
                        <a:pt x="66" y="9"/>
                        <a:pt x="66" y="6"/>
                      </a:cubicBezTo>
                      <a:cubicBezTo>
                        <a:pt x="66" y="3"/>
                        <a:pt x="64" y="0"/>
                        <a:pt x="6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80" name="Freeform 176"/>
                <p:cNvSpPr/>
                <p:nvPr/>
              </p:nvSpPr>
              <p:spPr bwMode="auto">
                <a:xfrm>
                  <a:off x="5314951" y="6097588"/>
                  <a:ext cx="136525" cy="33337"/>
                </a:xfrm>
                <a:custGeom>
                  <a:avLst/>
                  <a:gdLst>
                    <a:gd name="T0" fmla="*/ 32 w 36"/>
                    <a:gd name="T1" fmla="*/ 0 h 9"/>
                    <a:gd name="T2" fmla="*/ 4 w 36"/>
                    <a:gd name="T3" fmla="*/ 0 h 9"/>
                    <a:gd name="T4" fmla="*/ 0 w 36"/>
                    <a:gd name="T5" fmla="*/ 4 h 9"/>
                    <a:gd name="T6" fmla="*/ 4 w 36"/>
                    <a:gd name="T7" fmla="*/ 9 h 9"/>
                    <a:gd name="T8" fmla="*/ 32 w 36"/>
                    <a:gd name="T9" fmla="*/ 9 h 9"/>
                    <a:gd name="T10" fmla="*/ 36 w 36"/>
                    <a:gd name="T11" fmla="*/ 4 h 9"/>
                    <a:gd name="T12" fmla="*/ 32 w 36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9">
                      <a:moveTo>
                        <a:pt x="32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7"/>
                        <a:pt x="2" y="9"/>
                        <a:pt x="4" y="9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4" y="9"/>
                        <a:pt x="36" y="7"/>
                        <a:pt x="36" y="4"/>
                      </a:cubicBezTo>
                      <a:cubicBezTo>
                        <a:pt x="36" y="2"/>
                        <a:pt x="34" y="0"/>
                        <a:pt x="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  <p:grpSp>
            <p:nvGrpSpPr>
              <p:cNvPr id="52" name="Group 51"/>
              <p:cNvGrpSpPr/>
              <p:nvPr/>
            </p:nvGrpSpPr>
            <p:grpSpPr>
              <a:xfrm>
                <a:off x="7728251" y="2516159"/>
                <a:ext cx="212134" cy="351665"/>
                <a:chOff x="4019551" y="1633538"/>
                <a:chExt cx="296862" cy="492124"/>
              </a:xfrm>
              <a:grpFill/>
            </p:grpSpPr>
            <p:sp>
              <p:nvSpPr>
                <p:cNvPr id="71" name="Freeform 191"/>
                <p:cNvSpPr/>
                <p:nvPr/>
              </p:nvSpPr>
              <p:spPr bwMode="auto">
                <a:xfrm>
                  <a:off x="4019551" y="1708150"/>
                  <a:ext cx="255588" cy="417512"/>
                </a:xfrm>
                <a:custGeom>
                  <a:avLst/>
                  <a:gdLst>
                    <a:gd name="T0" fmla="*/ 2 w 161"/>
                    <a:gd name="T1" fmla="*/ 263 h 263"/>
                    <a:gd name="T2" fmla="*/ 45 w 161"/>
                    <a:gd name="T3" fmla="*/ 235 h 263"/>
                    <a:gd name="T4" fmla="*/ 132 w 161"/>
                    <a:gd name="T5" fmla="*/ 71 h 263"/>
                    <a:gd name="T6" fmla="*/ 161 w 161"/>
                    <a:gd name="T7" fmla="*/ 19 h 263"/>
                    <a:gd name="T8" fmla="*/ 151 w 161"/>
                    <a:gd name="T9" fmla="*/ 14 h 263"/>
                    <a:gd name="T10" fmla="*/ 144 w 161"/>
                    <a:gd name="T11" fmla="*/ 12 h 263"/>
                    <a:gd name="T12" fmla="*/ 135 w 161"/>
                    <a:gd name="T13" fmla="*/ 7 h 263"/>
                    <a:gd name="T14" fmla="*/ 116 w 161"/>
                    <a:gd name="T15" fmla="*/ 0 h 263"/>
                    <a:gd name="T16" fmla="*/ 106 w 161"/>
                    <a:gd name="T17" fmla="*/ 17 h 263"/>
                    <a:gd name="T18" fmla="*/ 102 w 161"/>
                    <a:gd name="T19" fmla="*/ 26 h 263"/>
                    <a:gd name="T20" fmla="*/ 97 w 161"/>
                    <a:gd name="T21" fmla="*/ 36 h 263"/>
                    <a:gd name="T22" fmla="*/ 64 w 161"/>
                    <a:gd name="T23" fmla="*/ 95 h 263"/>
                    <a:gd name="T24" fmla="*/ 0 w 161"/>
                    <a:gd name="T25" fmla="*/ 216 h 263"/>
                    <a:gd name="T26" fmla="*/ 2 w 161"/>
                    <a:gd name="T27" fmla="*/ 263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1" h="263">
                      <a:moveTo>
                        <a:pt x="2" y="263"/>
                      </a:moveTo>
                      <a:lnTo>
                        <a:pt x="45" y="235"/>
                      </a:lnTo>
                      <a:lnTo>
                        <a:pt x="132" y="71"/>
                      </a:lnTo>
                      <a:lnTo>
                        <a:pt x="161" y="19"/>
                      </a:lnTo>
                      <a:lnTo>
                        <a:pt x="151" y="14"/>
                      </a:lnTo>
                      <a:lnTo>
                        <a:pt x="144" y="12"/>
                      </a:lnTo>
                      <a:lnTo>
                        <a:pt x="135" y="7"/>
                      </a:lnTo>
                      <a:lnTo>
                        <a:pt x="116" y="0"/>
                      </a:lnTo>
                      <a:lnTo>
                        <a:pt x="106" y="17"/>
                      </a:lnTo>
                      <a:lnTo>
                        <a:pt x="102" y="26"/>
                      </a:lnTo>
                      <a:lnTo>
                        <a:pt x="97" y="36"/>
                      </a:lnTo>
                      <a:lnTo>
                        <a:pt x="64" y="95"/>
                      </a:lnTo>
                      <a:lnTo>
                        <a:pt x="0" y="216"/>
                      </a:lnTo>
                      <a:lnTo>
                        <a:pt x="2" y="26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72" name="Freeform 192"/>
                <p:cNvSpPr/>
                <p:nvPr/>
              </p:nvSpPr>
              <p:spPr bwMode="auto">
                <a:xfrm>
                  <a:off x="4214813" y="1633538"/>
                  <a:ext cx="101600" cy="82550"/>
                </a:xfrm>
                <a:custGeom>
                  <a:avLst/>
                  <a:gdLst>
                    <a:gd name="T0" fmla="*/ 19 w 64"/>
                    <a:gd name="T1" fmla="*/ 0 h 52"/>
                    <a:gd name="T2" fmla="*/ 0 w 64"/>
                    <a:gd name="T3" fmla="*/ 33 h 52"/>
                    <a:gd name="T4" fmla="*/ 33 w 64"/>
                    <a:gd name="T5" fmla="*/ 47 h 52"/>
                    <a:gd name="T6" fmla="*/ 42 w 64"/>
                    <a:gd name="T7" fmla="*/ 52 h 52"/>
                    <a:gd name="T8" fmla="*/ 45 w 64"/>
                    <a:gd name="T9" fmla="*/ 52 h 52"/>
                    <a:gd name="T10" fmla="*/ 47 w 64"/>
                    <a:gd name="T11" fmla="*/ 50 h 52"/>
                    <a:gd name="T12" fmla="*/ 52 w 64"/>
                    <a:gd name="T13" fmla="*/ 40 h 52"/>
                    <a:gd name="T14" fmla="*/ 64 w 64"/>
                    <a:gd name="T15" fmla="*/ 19 h 52"/>
                    <a:gd name="T16" fmla="*/ 19 w 64"/>
                    <a:gd name="T17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4" h="52">
                      <a:moveTo>
                        <a:pt x="19" y="0"/>
                      </a:moveTo>
                      <a:lnTo>
                        <a:pt x="0" y="33"/>
                      </a:lnTo>
                      <a:lnTo>
                        <a:pt x="33" y="47"/>
                      </a:lnTo>
                      <a:lnTo>
                        <a:pt x="42" y="52"/>
                      </a:lnTo>
                      <a:lnTo>
                        <a:pt x="45" y="52"/>
                      </a:lnTo>
                      <a:lnTo>
                        <a:pt x="47" y="50"/>
                      </a:lnTo>
                      <a:lnTo>
                        <a:pt x="52" y="40"/>
                      </a:lnTo>
                      <a:lnTo>
                        <a:pt x="64" y="1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  <p:grpSp>
            <p:nvGrpSpPr>
              <p:cNvPr id="53" name="Group 52"/>
              <p:cNvGrpSpPr/>
              <p:nvPr/>
            </p:nvGrpSpPr>
            <p:grpSpPr>
              <a:xfrm>
                <a:off x="8251212" y="1976181"/>
                <a:ext cx="343726" cy="345993"/>
                <a:chOff x="4751388" y="877888"/>
                <a:chExt cx="481013" cy="484187"/>
              </a:xfrm>
              <a:grpFill/>
            </p:grpSpPr>
            <p:sp>
              <p:nvSpPr>
                <p:cNvPr id="54" name="Oval 195"/>
                <p:cNvSpPr>
                  <a:spLocks noChangeArrowheads="1"/>
                </p:cNvSpPr>
                <p:nvPr/>
              </p:nvSpPr>
              <p:spPr bwMode="auto">
                <a:xfrm>
                  <a:off x="4830763" y="960438"/>
                  <a:ext cx="323850" cy="319087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55" name="Rectangle 196"/>
                <p:cNvSpPr>
                  <a:spLocks noChangeArrowheads="1"/>
                </p:cNvSpPr>
                <p:nvPr/>
              </p:nvSpPr>
              <p:spPr bwMode="auto">
                <a:xfrm>
                  <a:off x="4973638" y="877888"/>
                  <a:ext cx="41275" cy="60325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56" name="Rectangle 197"/>
                <p:cNvSpPr>
                  <a:spLocks noChangeArrowheads="1"/>
                </p:cNvSpPr>
                <p:nvPr/>
              </p:nvSpPr>
              <p:spPr bwMode="auto">
                <a:xfrm>
                  <a:off x="5176838" y="1100138"/>
                  <a:ext cx="55563" cy="41275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57" name="Rectangle 198"/>
                <p:cNvSpPr>
                  <a:spLocks noChangeArrowheads="1"/>
                </p:cNvSpPr>
                <p:nvPr/>
              </p:nvSpPr>
              <p:spPr bwMode="auto">
                <a:xfrm>
                  <a:off x="4973638" y="1303338"/>
                  <a:ext cx="41275" cy="58737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58" name="Rectangle 199"/>
                <p:cNvSpPr>
                  <a:spLocks noChangeArrowheads="1"/>
                </p:cNvSpPr>
                <p:nvPr/>
              </p:nvSpPr>
              <p:spPr bwMode="auto">
                <a:xfrm>
                  <a:off x="4751388" y="1100138"/>
                  <a:ext cx="57150" cy="41275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59" name="Freeform 200"/>
                <p:cNvSpPr/>
                <p:nvPr/>
              </p:nvSpPr>
              <p:spPr bwMode="auto">
                <a:xfrm>
                  <a:off x="5108576" y="935038"/>
                  <a:ext cx="68263" cy="71437"/>
                </a:xfrm>
                <a:custGeom>
                  <a:avLst/>
                  <a:gdLst>
                    <a:gd name="T0" fmla="*/ 43 w 43"/>
                    <a:gd name="T1" fmla="*/ 18 h 45"/>
                    <a:gd name="T2" fmla="*/ 19 w 43"/>
                    <a:gd name="T3" fmla="*/ 45 h 45"/>
                    <a:gd name="T4" fmla="*/ 0 w 43"/>
                    <a:gd name="T5" fmla="*/ 26 h 45"/>
                    <a:gd name="T6" fmla="*/ 26 w 43"/>
                    <a:gd name="T7" fmla="*/ 0 h 45"/>
                    <a:gd name="T8" fmla="*/ 43 w 43"/>
                    <a:gd name="T9" fmla="*/ 18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45">
                      <a:moveTo>
                        <a:pt x="43" y="18"/>
                      </a:moveTo>
                      <a:lnTo>
                        <a:pt x="19" y="45"/>
                      </a:lnTo>
                      <a:lnTo>
                        <a:pt x="0" y="26"/>
                      </a:lnTo>
                      <a:lnTo>
                        <a:pt x="26" y="0"/>
                      </a:lnTo>
                      <a:lnTo>
                        <a:pt x="43" y="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60" name="Freeform 201"/>
                <p:cNvSpPr/>
                <p:nvPr/>
              </p:nvSpPr>
              <p:spPr bwMode="auto">
                <a:xfrm>
                  <a:off x="5108576" y="1235075"/>
                  <a:ext cx="68263" cy="71437"/>
                </a:xfrm>
                <a:custGeom>
                  <a:avLst/>
                  <a:gdLst>
                    <a:gd name="T0" fmla="*/ 19 w 43"/>
                    <a:gd name="T1" fmla="*/ 0 h 45"/>
                    <a:gd name="T2" fmla="*/ 43 w 43"/>
                    <a:gd name="T3" fmla="*/ 26 h 45"/>
                    <a:gd name="T4" fmla="*/ 26 w 43"/>
                    <a:gd name="T5" fmla="*/ 45 h 45"/>
                    <a:gd name="T6" fmla="*/ 0 w 43"/>
                    <a:gd name="T7" fmla="*/ 19 h 45"/>
                    <a:gd name="T8" fmla="*/ 19 w 43"/>
                    <a:gd name="T9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45">
                      <a:moveTo>
                        <a:pt x="19" y="0"/>
                      </a:moveTo>
                      <a:lnTo>
                        <a:pt x="43" y="26"/>
                      </a:lnTo>
                      <a:lnTo>
                        <a:pt x="26" y="45"/>
                      </a:lnTo>
                      <a:lnTo>
                        <a:pt x="0" y="19"/>
                      </a:lnTo>
                      <a:lnTo>
                        <a:pt x="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61" name="Freeform 202"/>
                <p:cNvSpPr/>
                <p:nvPr/>
              </p:nvSpPr>
              <p:spPr bwMode="auto">
                <a:xfrm>
                  <a:off x="4808538" y="1235075"/>
                  <a:ext cx="66675" cy="71437"/>
                </a:xfrm>
                <a:custGeom>
                  <a:avLst/>
                  <a:gdLst>
                    <a:gd name="T0" fmla="*/ 26 w 42"/>
                    <a:gd name="T1" fmla="*/ 0 h 45"/>
                    <a:gd name="T2" fmla="*/ 42 w 42"/>
                    <a:gd name="T3" fmla="*/ 19 h 45"/>
                    <a:gd name="T4" fmla="*/ 19 w 42"/>
                    <a:gd name="T5" fmla="*/ 45 h 45"/>
                    <a:gd name="T6" fmla="*/ 0 w 42"/>
                    <a:gd name="T7" fmla="*/ 26 h 45"/>
                    <a:gd name="T8" fmla="*/ 26 w 42"/>
                    <a:gd name="T9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45">
                      <a:moveTo>
                        <a:pt x="26" y="0"/>
                      </a:moveTo>
                      <a:lnTo>
                        <a:pt x="42" y="19"/>
                      </a:lnTo>
                      <a:lnTo>
                        <a:pt x="19" y="45"/>
                      </a:lnTo>
                      <a:lnTo>
                        <a:pt x="0" y="26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62" name="Freeform 203"/>
                <p:cNvSpPr/>
                <p:nvPr/>
              </p:nvSpPr>
              <p:spPr bwMode="auto">
                <a:xfrm>
                  <a:off x="4808538" y="935038"/>
                  <a:ext cx="66675" cy="71437"/>
                </a:xfrm>
                <a:custGeom>
                  <a:avLst/>
                  <a:gdLst>
                    <a:gd name="T0" fmla="*/ 42 w 42"/>
                    <a:gd name="T1" fmla="*/ 26 h 45"/>
                    <a:gd name="T2" fmla="*/ 26 w 42"/>
                    <a:gd name="T3" fmla="*/ 45 h 45"/>
                    <a:gd name="T4" fmla="*/ 0 w 42"/>
                    <a:gd name="T5" fmla="*/ 18 h 45"/>
                    <a:gd name="T6" fmla="*/ 19 w 42"/>
                    <a:gd name="T7" fmla="*/ 0 h 45"/>
                    <a:gd name="T8" fmla="*/ 42 w 42"/>
                    <a:gd name="T9" fmla="*/ 26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45">
                      <a:moveTo>
                        <a:pt x="42" y="26"/>
                      </a:moveTo>
                      <a:lnTo>
                        <a:pt x="26" y="45"/>
                      </a:lnTo>
                      <a:lnTo>
                        <a:pt x="0" y="18"/>
                      </a:lnTo>
                      <a:lnTo>
                        <a:pt x="19" y="0"/>
                      </a:lnTo>
                      <a:lnTo>
                        <a:pt x="42" y="2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63" name="Freeform 204"/>
                <p:cNvSpPr/>
                <p:nvPr/>
              </p:nvSpPr>
              <p:spPr bwMode="auto">
                <a:xfrm>
                  <a:off x="5045076" y="889000"/>
                  <a:ext cx="60325" cy="68262"/>
                </a:xfrm>
                <a:custGeom>
                  <a:avLst/>
                  <a:gdLst>
                    <a:gd name="T0" fmla="*/ 38 w 38"/>
                    <a:gd name="T1" fmla="*/ 10 h 43"/>
                    <a:gd name="T2" fmla="*/ 24 w 38"/>
                    <a:gd name="T3" fmla="*/ 43 h 43"/>
                    <a:gd name="T4" fmla="*/ 0 w 38"/>
                    <a:gd name="T5" fmla="*/ 33 h 43"/>
                    <a:gd name="T6" fmla="*/ 12 w 38"/>
                    <a:gd name="T7" fmla="*/ 0 h 43"/>
                    <a:gd name="T8" fmla="*/ 38 w 38"/>
                    <a:gd name="T9" fmla="*/ 1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43">
                      <a:moveTo>
                        <a:pt x="38" y="10"/>
                      </a:moveTo>
                      <a:lnTo>
                        <a:pt x="24" y="43"/>
                      </a:lnTo>
                      <a:lnTo>
                        <a:pt x="0" y="33"/>
                      </a:lnTo>
                      <a:lnTo>
                        <a:pt x="12" y="0"/>
                      </a:lnTo>
                      <a:lnTo>
                        <a:pt x="38" y="1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64" name="Freeform 205"/>
                <p:cNvSpPr/>
                <p:nvPr/>
              </p:nvSpPr>
              <p:spPr bwMode="auto">
                <a:xfrm>
                  <a:off x="5154613" y="1171575"/>
                  <a:ext cx="71438" cy="60325"/>
                </a:xfrm>
                <a:custGeom>
                  <a:avLst/>
                  <a:gdLst>
                    <a:gd name="T0" fmla="*/ 9 w 45"/>
                    <a:gd name="T1" fmla="*/ 0 h 38"/>
                    <a:gd name="T2" fmla="*/ 45 w 45"/>
                    <a:gd name="T3" fmla="*/ 14 h 38"/>
                    <a:gd name="T4" fmla="*/ 33 w 45"/>
                    <a:gd name="T5" fmla="*/ 38 h 38"/>
                    <a:gd name="T6" fmla="*/ 0 w 45"/>
                    <a:gd name="T7" fmla="*/ 23 h 38"/>
                    <a:gd name="T8" fmla="*/ 9 w 45"/>
                    <a:gd name="T9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38">
                      <a:moveTo>
                        <a:pt x="9" y="0"/>
                      </a:moveTo>
                      <a:lnTo>
                        <a:pt x="45" y="14"/>
                      </a:lnTo>
                      <a:lnTo>
                        <a:pt x="33" y="38"/>
                      </a:lnTo>
                      <a:lnTo>
                        <a:pt x="0" y="2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65" name="Freeform 206"/>
                <p:cNvSpPr/>
                <p:nvPr/>
              </p:nvSpPr>
              <p:spPr bwMode="auto">
                <a:xfrm>
                  <a:off x="4883151" y="1284288"/>
                  <a:ext cx="60325" cy="66675"/>
                </a:xfrm>
                <a:custGeom>
                  <a:avLst/>
                  <a:gdLst>
                    <a:gd name="T0" fmla="*/ 38 w 38"/>
                    <a:gd name="T1" fmla="*/ 9 h 42"/>
                    <a:gd name="T2" fmla="*/ 24 w 38"/>
                    <a:gd name="T3" fmla="*/ 42 h 42"/>
                    <a:gd name="T4" fmla="*/ 0 w 38"/>
                    <a:gd name="T5" fmla="*/ 33 h 42"/>
                    <a:gd name="T6" fmla="*/ 14 w 38"/>
                    <a:gd name="T7" fmla="*/ 0 h 42"/>
                    <a:gd name="T8" fmla="*/ 38 w 38"/>
                    <a:gd name="T9" fmla="*/ 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42">
                      <a:moveTo>
                        <a:pt x="38" y="9"/>
                      </a:moveTo>
                      <a:lnTo>
                        <a:pt x="24" y="42"/>
                      </a:lnTo>
                      <a:lnTo>
                        <a:pt x="0" y="33"/>
                      </a:lnTo>
                      <a:lnTo>
                        <a:pt x="14" y="0"/>
                      </a:lnTo>
                      <a:lnTo>
                        <a:pt x="38" y="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66" name="Freeform 207"/>
                <p:cNvSpPr/>
                <p:nvPr/>
              </p:nvSpPr>
              <p:spPr bwMode="auto">
                <a:xfrm>
                  <a:off x="4762501" y="1009650"/>
                  <a:ext cx="68263" cy="60325"/>
                </a:xfrm>
                <a:custGeom>
                  <a:avLst/>
                  <a:gdLst>
                    <a:gd name="T0" fmla="*/ 34 w 43"/>
                    <a:gd name="T1" fmla="*/ 38 h 38"/>
                    <a:gd name="T2" fmla="*/ 0 w 43"/>
                    <a:gd name="T3" fmla="*/ 24 h 38"/>
                    <a:gd name="T4" fmla="*/ 10 w 43"/>
                    <a:gd name="T5" fmla="*/ 0 h 38"/>
                    <a:gd name="T6" fmla="*/ 43 w 43"/>
                    <a:gd name="T7" fmla="*/ 14 h 38"/>
                    <a:gd name="T8" fmla="*/ 34 w 43"/>
                    <a:gd name="T9" fmla="*/ 3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38">
                      <a:moveTo>
                        <a:pt x="34" y="38"/>
                      </a:moveTo>
                      <a:lnTo>
                        <a:pt x="0" y="24"/>
                      </a:lnTo>
                      <a:lnTo>
                        <a:pt x="10" y="0"/>
                      </a:lnTo>
                      <a:lnTo>
                        <a:pt x="43" y="14"/>
                      </a:lnTo>
                      <a:lnTo>
                        <a:pt x="34" y="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67" name="Freeform 208"/>
                <p:cNvSpPr/>
                <p:nvPr/>
              </p:nvSpPr>
              <p:spPr bwMode="auto">
                <a:xfrm>
                  <a:off x="5154613" y="1009650"/>
                  <a:ext cx="66675" cy="60325"/>
                </a:xfrm>
                <a:custGeom>
                  <a:avLst/>
                  <a:gdLst>
                    <a:gd name="T0" fmla="*/ 0 w 42"/>
                    <a:gd name="T1" fmla="*/ 14 h 38"/>
                    <a:gd name="T2" fmla="*/ 33 w 42"/>
                    <a:gd name="T3" fmla="*/ 0 h 38"/>
                    <a:gd name="T4" fmla="*/ 42 w 42"/>
                    <a:gd name="T5" fmla="*/ 24 h 38"/>
                    <a:gd name="T6" fmla="*/ 9 w 42"/>
                    <a:gd name="T7" fmla="*/ 38 h 38"/>
                    <a:gd name="T8" fmla="*/ 0 w 42"/>
                    <a:gd name="T9" fmla="*/ 1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38">
                      <a:moveTo>
                        <a:pt x="0" y="14"/>
                      </a:moveTo>
                      <a:lnTo>
                        <a:pt x="33" y="0"/>
                      </a:lnTo>
                      <a:lnTo>
                        <a:pt x="42" y="24"/>
                      </a:lnTo>
                      <a:lnTo>
                        <a:pt x="9" y="38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68" name="Freeform 209"/>
                <p:cNvSpPr/>
                <p:nvPr/>
              </p:nvSpPr>
              <p:spPr bwMode="auto">
                <a:xfrm>
                  <a:off x="5045076" y="1279525"/>
                  <a:ext cx="60325" cy="71437"/>
                </a:xfrm>
                <a:custGeom>
                  <a:avLst/>
                  <a:gdLst>
                    <a:gd name="T0" fmla="*/ 38 w 38"/>
                    <a:gd name="T1" fmla="*/ 33 h 45"/>
                    <a:gd name="T2" fmla="*/ 14 w 38"/>
                    <a:gd name="T3" fmla="*/ 45 h 45"/>
                    <a:gd name="T4" fmla="*/ 0 w 38"/>
                    <a:gd name="T5" fmla="*/ 12 h 45"/>
                    <a:gd name="T6" fmla="*/ 24 w 38"/>
                    <a:gd name="T7" fmla="*/ 0 h 45"/>
                    <a:gd name="T8" fmla="*/ 38 w 38"/>
                    <a:gd name="T9" fmla="*/ 3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45">
                      <a:moveTo>
                        <a:pt x="38" y="33"/>
                      </a:moveTo>
                      <a:lnTo>
                        <a:pt x="14" y="45"/>
                      </a:lnTo>
                      <a:lnTo>
                        <a:pt x="0" y="12"/>
                      </a:lnTo>
                      <a:lnTo>
                        <a:pt x="24" y="0"/>
                      </a:lnTo>
                      <a:lnTo>
                        <a:pt x="38" y="3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69" name="Freeform 210"/>
                <p:cNvSpPr/>
                <p:nvPr/>
              </p:nvSpPr>
              <p:spPr bwMode="auto">
                <a:xfrm>
                  <a:off x="4762501" y="1171575"/>
                  <a:ext cx="68263" cy="60325"/>
                </a:xfrm>
                <a:custGeom>
                  <a:avLst/>
                  <a:gdLst>
                    <a:gd name="T0" fmla="*/ 43 w 43"/>
                    <a:gd name="T1" fmla="*/ 23 h 38"/>
                    <a:gd name="T2" fmla="*/ 10 w 43"/>
                    <a:gd name="T3" fmla="*/ 38 h 38"/>
                    <a:gd name="T4" fmla="*/ 0 w 43"/>
                    <a:gd name="T5" fmla="*/ 14 h 38"/>
                    <a:gd name="T6" fmla="*/ 34 w 43"/>
                    <a:gd name="T7" fmla="*/ 0 h 38"/>
                    <a:gd name="T8" fmla="*/ 43 w 43"/>
                    <a:gd name="T9" fmla="*/ 2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38">
                      <a:moveTo>
                        <a:pt x="43" y="23"/>
                      </a:moveTo>
                      <a:lnTo>
                        <a:pt x="10" y="38"/>
                      </a:lnTo>
                      <a:lnTo>
                        <a:pt x="0" y="14"/>
                      </a:lnTo>
                      <a:lnTo>
                        <a:pt x="34" y="0"/>
                      </a:lnTo>
                      <a:lnTo>
                        <a:pt x="43" y="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70" name="Freeform 211"/>
                <p:cNvSpPr/>
                <p:nvPr/>
              </p:nvSpPr>
              <p:spPr bwMode="auto">
                <a:xfrm>
                  <a:off x="4879976" y="889000"/>
                  <a:ext cx="60325" cy="68262"/>
                </a:xfrm>
                <a:custGeom>
                  <a:avLst/>
                  <a:gdLst>
                    <a:gd name="T0" fmla="*/ 38 w 38"/>
                    <a:gd name="T1" fmla="*/ 33 h 43"/>
                    <a:gd name="T2" fmla="*/ 14 w 38"/>
                    <a:gd name="T3" fmla="*/ 43 h 43"/>
                    <a:gd name="T4" fmla="*/ 0 w 38"/>
                    <a:gd name="T5" fmla="*/ 10 h 43"/>
                    <a:gd name="T6" fmla="*/ 23 w 38"/>
                    <a:gd name="T7" fmla="*/ 0 h 43"/>
                    <a:gd name="T8" fmla="*/ 38 w 38"/>
                    <a:gd name="T9" fmla="*/ 3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43">
                      <a:moveTo>
                        <a:pt x="38" y="33"/>
                      </a:moveTo>
                      <a:lnTo>
                        <a:pt x="14" y="43"/>
                      </a:lnTo>
                      <a:lnTo>
                        <a:pt x="0" y="10"/>
                      </a:lnTo>
                      <a:lnTo>
                        <a:pt x="23" y="0"/>
                      </a:lnTo>
                      <a:lnTo>
                        <a:pt x="38" y="3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11" name="Group 10"/>
            <p:cNvGrpSpPr/>
            <p:nvPr/>
          </p:nvGrpSpPr>
          <p:grpSpPr>
            <a:xfrm>
              <a:off x="1385594" y="1056738"/>
              <a:ext cx="4072393" cy="3731497"/>
              <a:chOff x="7300580" y="1531919"/>
              <a:chExt cx="4266500" cy="3777146"/>
            </a:xfrm>
            <a:grpFill/>
          </p:grpSpPr>
          <p:sp>
            <p:nvSpPr>
              <p:cNvPr id="14" name="Freeform 53"/>
              <p:cNvSpPr>
                <a:spLocks noEditPoints="1"/>
              </p:cNvSpPr>
              <p:nvPr/>
            </p:nvSpPr>
            <p:spPr bwMode="auto">
              <a:xfrm>
                <a:off x="10587235" y="1531919"/>
                <a:ext cx="938330" cy="938330"/>
              </a:xfrm>
              <a:custGeom>
                <a:avLst/>
                <a:gdLst>
                  <a:gd name="T0" fmla="*/ 175 w 350"/>
                  <a:gd name="T1" fmla="*/ 0 h 350"/>
                  <a:gd name="T2" fmla="*/ 0 w 350"/>
                  <a:gd name="T3" fmla="*/ 175 h 350"/>
                  <a:gd name="T4" fmla="*/ 175 w 350"/>
                  <a:gd name="T5" fmla="*/ 350 h 350"/>
                  <a:gd name="T6" fmla="*/ 350 w 350"/>
                  <a:gd name="T7" fmla="*/ 175 h 350"/>
                  <a:gd name="T8" fmla="*/ 175 w 350"/>
                  <a:gd name="T9" fmla="*/ 0 h 350"/>
                  <a:gd name="T10" fmla="*/ 277 w 350"/>
                  <a:gd name="T11" fmla="*/ 257 h 350"/>
                  <a:gd name="T12" fmla="*/ 268 w 350"/>
                  <a:gd name="T13" fmla="*/ 261 h 350"/>
                  <a:gd name="T14" fmla="*/ 255 w 350"/>
                  <a:gd name="T15" fmla="*/ 264 h 350"/>
                  <a:gd name="T16" fmla="*/ 248 w 350"/>
                  <a:gd name="T17" fmla="*/ 270 h 350"/>
                  <a:gd name="T18" fmla="*/ 230 w 350"/>
                  <a:gd name="T19" fmla="*/ 270 h 350"/>
                  <a:gd name="T20" fmla="*/ 223 w 350"/>
                  <a:gd name="T21" fmla="*/ 264 h 350"/>
                  <a:gd name="T22" fmla="*/ 223 w 350"/>
                  <a:gd name="T23" fmla="*/ 175 h 350"/>
                  <a:gd name="T24" fmla="*/ 230 w 350"/>
                  <a:gd name="T25" fmla="*/ 169 h 350"/>
                  <a:gd name="T26" fmla="*/ 248 w 350"/>
                  <a:gd name="T27" fmla="*/ 169 h 350"/>
                  <a:gd name="T28" fmla="*/ 255 w 350"/>
                  <a:gd name="T29" fmla="*/ 175 h 350"/>
                  <a:gd name="T30" fmla="*/ 262 w 350"/>
                  <a:gd name="T31" fmla="*/ 176 h 350"/>
                  <a:gd name="T32" fmla="*/ 175 w 350"/>
                  <a:gd name="T33" fmla="*/ 96 h 350"/>
                  <a:gd name="T34" fmla="*/ 88 w 350"/>
                  <a:gd name="T35" fmla="*/ 176 h 350"/>
                  <a:gd name="T36" fmla="*/ 95 w 350"/>
                  <a:gd name="T37" fmla="*/ 175 h 350"/>
                  <a:gd name="T38" fmla="*/ 101 w 350"/>
                  <a:gd name="T39" fmla="*/ 169 h 350"/>
                  <a:gd name="T40" fmla="*/ 120 w 350"/>
                  <a:gd name="T41" fmla="*/ 169 h 350"/>
                  <a:gd name="T42" fmla="*/ 126 w 350"/>
                  <a:gd name="T43" fmla="*/ 175 h 350"/>
                  <a:gd name="T44" fmla="*/ 126 w 350"/>
                  <a:gd name="T45" fmla="*/ 264 h 350"/>
                  <a:gd name="T46" fmla="*/ 120 w 350"/>
                  <a:gd name="T47" fmla="*/ 270 h 350"/>
                  <a:gd name="T48" fmla="*/ 101 w 350"/>
                  <a:gd name="T49" fmla="*/ 270 h 350"/>
                  <a:gd name="T50" fmla="*/ 95 w 350"/>
                  <a:gd name="T51" fmla="*/ 264 h 350"/>
                  <a:gd name="T52" fmla="*/ 52 w 350"/>
                  <a:gd name="T53" fmla="*/ 219 h 350"/>
                  <a:gd name="T54" fmla="*/ 71 w 350"/>
                  <a:gd name="T55" fmla="*/ 183 h 350"/>
                  <a:gd name="T56" fmla="*/ 175 w 350"/>
                  <a:gd name="T57" fmla="*/ 80 h 350"/>
                  <a:gd name="T58" fmla="*/ 279 w 350"/>
                  <a:gd name="T59" fmla="*/ 183 h 350"/>
                  <a:gd name="T60" fmla="*/ 298 w 350"/>
                  <a:gd name="T61" fmla="*/ 219 h 350"/>
                  <a:gd name="T62" fmla="*/ 277 w 350"/>
                  <a:gd name="T63" fmla="*/ 257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0" h="350">
                    <a:moveTo>
                      <a:pt x="175" y="0"/>
                    </a:moveTo>
                    <a:cubicBezTo>
                      <a:pt x="78" y="0"/>
                      <a:pt x="0" y="78"/>
                      <a:pt x="0" y="175"/>
                    </a:cubicBezTo>
                    <a:cubicBezTo>
                      <a:pt x="0" y="272"/>
                      <a:pt x="78" y="350"/>
                      <a:pt x="175" y="350"/>
                    </a:cubicBezTo>
                    <a:cubicBezTo>
                      <a:pt x="271" y="350"/>
                      <a:pt x="350" y="272"/>
                      <a:pt x="350" y="175"/>
                    </a:cubicBezTo>
                    <a:cubicBezTo>
                      <a:pt x="350" y="78"/>
                      <a:pt x="271" y="0"/>
                      <a:pt x="175" y="0"/>
                    </a:cubicBezTo>
                    <a:close/>
                    <a:moveTo>
                      <a:pt x="277" y="257"/>
                    </a:moveTo>
                    <a:cubicBezTo>
                      <a:pt x="268" y="261"/>
                      <a:pt x="268" y="261"/>
                      <a:pt x="268" y="261"/>
                    </a:cubicBezTo>
                    <a:cubicBezTo>
                      <a:pt x="264" y="263"/>
                      <a:pt x="260" y="264"/>
                      <a:pt x="255" y="264"/>
                    </a:cubicBezTo>
                    <a:cubicBezTo>
                      <a:pt x="255" y="267"/>
                      <a:pt x="252" y="270"/>
                      <a:pt x="248" y="270"/>
                    </a:cubicBezTo>
                    <a:cubicBezTo>
                      <a:pt x="230" y="270"/>
                      <a:pt x="230" y="270"/>
                      <a:pt x="230" y="270"/>
                    </a:cubicBezTo>
                    <a:cubicBezTo>
                      <a:pt x="226" y="270"/>
                      <a:pt x="223" y="267"/>
                      <a:pt x="223" y="264"/>
                    </a:cubicBezTo>
                    <a:cubicBezTo>
                      <a:pt x="223" y="175"/>
                      <a:pt x="223" y="175"/>
                      <a:pt x="223" y="175"/>
                    </a:cubicBezTo>
                    <a:cubicBezTo>
                      <a:pt x="223" y="171"/>
                      <a:pt x="226" y="169"/>
                      <a:pt x="230" y="169"/>
                    </a:cubicBezTo>
                    <a:cubicBezTo>
                      <a:pt x="248" y="169"/>
                      <a:pt x="248" y="169"/>
                      <a:pt x="248" y="169"/>
                    </a:cubicBezTo>
                    <a:cubicBezTo>
                      <a:pt x="252" y="169"/>
                      <a:pt x="255" y="171"/>
                      <a:pt x="255" y="175"/>
                    </a:cubicBezTo>
                    <a:cubicBezTo>
                      <a:pt x="257" y="175"/>
                      <a:pt x="259" y="175"/>
                      <a:pt x="262" y="176"/>
                    </a:cubicBezTo>
                    <a:cubicBezTo>
                      <a:pt x="258" y="131"/>
                      <a:pt x="220" y="96"/>
                      <a:pt x="175" y="96"/>
                    </a:cubicBezTo>
                    <a:cubicBezTo>
                      <a:pt x="129" y="96"/>
                      <a:pt x="92" y="131"/>
                      <a:pt x="88" y="176"/>
                    </a:cubicBezTo>
                    <a:cubicBezTo>
                      <a:pt x="90" y="175"/>
                      <a:pt x="92" y="175"/>
                      <a:pt x="95" y="175"/>
                    </a:cubicBezTo>
                    <a:cubicBezTo>
                      <a:pt x="95" y="171"/>
                      <a:pt x="98" y="169"/>
                      <a:pt x="101" y="169"/>
                    </a:cubicBezTo>
                    <a:cubicBezTo>
                      <a:pt x="120" y="169"/>
                      <a:pt x="120" y="169"/>
                      <a:pt x="120" y="169"/>
                    </a:cubicBezTo>
                    <a:cubicBezTo>
                      <a:pt x="123" y="169"/>
                      <a:pt x="126" y="171"/>
                      <a:pt x="126" y="175"/>
                    </a:cubicBezTo>
                    <a:cubicBezTo>
                      <a:pt x="126" y="264"/>
                      <a:pt x="126" y="264"/>
                      <a:pt x="126" y="264"/>
                    </a:cubicBezTo>
                    <a:cubicBezTo>
                      <a:pt x="126" y="267"/>
                      <a:pt x="123" y="270"/>
                      <a:pt x="120" y="270"/>
                    </a:cubicBezTo>
                    <a:cubicBezTo>
                      <a:pt x="101" y="270"/>
                      <a:pt x="101" y="270"/>
                      <a:pt x="101" y="270"/>
                    </a:cubicBezTo>
                    <a:cubicBezTo>
                      <a:pt x="98" y="270"/>
                      <a:pt x="95" y="267"/>
                      <a:pt x="95" y="264"/>
                    </a:cubicBezTo>
                    <a:cubicBezTo>
                      <a:pt x="71" y="263"/>
                      <a:pt x="52" y="243"/>
                      <a:pt x="52" y="219"/>
                    </a:cubicBezTo>
                    <a:cubicBezTo>
                      <a:pt x="52" y="204"/>
                      <a:pt x="59" y="191"/>
                      <a:pt x="71" y="183"/>
                    </a:cubicBezTo>
                    <a:cubicBezTo>
                      <a:pt x="71" y="126"/>
                      <a:pt x="118" y="80"/>
                      <a:pt x="175" y="80"/>
                    </a:cubicBezTo>
                    <a:cubicBezTo>
                      <a:pt x="232" y="80"/>
                      <a:pt x="278" y="126"/>
                      <a:pt x="279" y="183"/>
                    </a:cubicBezTo>
                    <a:cubicBezTo>
                      <a:pt x="290" y="191"/>
                      <a:pt x="298" y="204"/>
                      <a:pt x="298" y="219"/>
                    </a:cubicBezTo>
                    <a:cubicBezTo>
                      <a:pt x="298" y="235"/>
                      <a:pt x="290" y="249"/>
                      <a:pt x="277" y="2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grpSp>
            <p:nvGrpSpPr>
              <p:cNvPr id="15" name="Group 14"/>
              <p:cNvGrpSpPr/>
              <p:nvPr/>
            </p:nvGrpSpPr>
            <p:grpSpPr>
              <a:xfrm>
                <a:off x="10408435" y="3410054"/>
                <a:ext cx="827503" cy="827503"/>
                <a:chOff x="7424738" y="3175000"/>
                <a:chExt cx="889000" cy="889000"/>
              </a:xfrm>
              <a:grpFill/>
            </p:grpSpPr>
            <p:sp>
              <p:nvSpPr>
                <p:cNvPr id="34" name="Rectangle 55"/>
                <p:cNvSpPr>
                  <a:spLocks noChangeArrowheads="1"/>
                </p:cNvSpPr>
                <p:nvPr/>
              </p:nvSpPr>
              <p:spPr bwMode="auto">
                <a:xfrm>
                  <a:off x="7612063" y="3603625"/>
                  <a:ext cx="74613" cy="31750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35" name="Freeform 56"/>
                <p:cNvSpPr/>
                <p:nvPr/>
              </p:nvSpPr>
              <p:spPr bwMode="auto">
                <a:xfrm>
                  <a:off x="7675563" y="3738563"/>
                  <a:ext cx="76200" cy="76200"/>
                </a:xfrm>
                <a:custGeom>
                  <a:avLst/>
                  <a:gdLst>
                    <a:gd name="T0" fmla="*/ 0 w 48"/>
                    <a:gd name="T1" fmla="*/ 33 h 48"/>
                    <a:gd name="T2" fmla="*/ 14 w 48"/>
                    <a:gd name="T3" fmla="*/ 48 h 48"/>
                    <a:gd name="T4" fmla="*/ 48 w 48"/>
                    <a:gd name="T5" fmla="*/ 15 h 48"/>
                    <a:gd name="T6" fmla="*/ 34 w 48"/>
                    <a:gd name="T7" fmla="*/ 0 h 48"/>
                    <a:gd name="T8" fmla="*/ 0 w 48"/>
                    <a:gd name="T9" fmla="*/ 3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48">
                      <a:moveTo>
                        <a:pt x="0" y="33"/>
                      </a:moveTo>
                      <a:lnTo>
                        <a:pt x="14" y="48"/>
                      </a:lnTo>
                      <a:lnTo>
                        <a:pt x="48" y="15"/>
                      </a:lnTo>
                      <a:lnTo>
                        <a:pt x="34" y="0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36" name="Freeform 57"/>
                <p:cNvSpPr/>
                <p:nvPr/>
              </p:nvSpPr>
              <p:spPr bwMode="auto">
                <a:xfrm>
                  <a:off x="7675563" y="3425825"/>
                  <a:ext cx="76200" cy="77788"/>
                </a:xfrm>
                <a:custGeom>
                  <a:avLst/>
                  <a:gdLst>
                    <a:gd name="T0" fmla="*/ 0 w 48"/>
                    <a:gd name="T1" fmla="*/ 14 h 49"/>
                    <a:gd name="T2" fmla="*/ 34 w 48"/>
                    <a:gd name="T3" fmla="*/ 49 h 49"/>
                    <a:gd name="T4" fmla="*/ 48 w 48"/>
                    <a:gd name="T5" fmla="*/ 34 h 49"/>
                    <a:gd name="T6" fmla="*/ 14 w 48"/>
                    <a:gd name="T7" fmla="*/ 0 h 49"/>
                    <a:gd name="T8" fmla="*/ 0 w 48"/>
                    <a:gd name="T9" fmla="*/ 1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" h="49">
                      <a:moveTo>
                        <a:pt x="0" y="14"/>
                      </a:moveTo>
                      <a:lnTo>
                        <a:pt x="34" y="49"/>
                      </a:lnTo>
                      <a:lnTo>
                        <a:pt x="48" y="34"/>
                      </a:lnTo>
                      <a:lnTo>
                        <a:pt x="14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37" name="Rectangle 58"/>
                <p:cNvSpPr>
                  <a:spLocks noChangeArrowheads="1"/>
                </p:cNvSpPr>
                <p:nvPr/>
              </p:nvSpPr>
              <p:spPr bwMode="auto">
                <a:xfrm>
                  <a:off x="7853363" y="3362325"/>
                  <a:ext cx="31750" cy="7461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38" name="Freeform 59"/>
                <p:cNvSpPr/>
                <p:nvPr/>
              </p:nvSpPr>
              <p:spPr bwMode="auto">
                <a:xfrm>
                  <a:off x="7988301" y="3425825"/>
                  <a:ext cx="74613" cy="77788"/>
                </a:xfrm>
                <a:custGeom>
                  <a:avLst/>
                  <a:gdLst>
                    <a:gd name="T0" fmla="*/ 47 w 47"/>
                    <a:gd name="T1" fmla="*/ 14 h 49"/>
                    <a:gd name="T2" fmla="*/ 33 w 47"/>
                    <a:gd name="T3" fmla="*/ 0 h 49"/>
                    <a:gd name="T4" fmla="*/ 0 w 47"/>
                    <a:gd name="T5" fmla="*/ 34 h 49"/>
                    <a:gd name="T6" fmla="*/ 15 w 47"/>
                    <a:gd name="T7" fmla="*/ 49 h 49"/>
                    <a:gd name="T8" fmla="*/ 47 w 47"/>
                    <a:gd name="T9" fmla="*/ 1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49">
                      <a:moveTo>
                        <a:pt x="47" y="14"/>
                      </a:moveTo>
                      <a:lnTo>
                        <a:pt x="33" y="0"/>
                      </a:lnTo>
                      <a:lnTo>
                        <a:pt x="0" y="34"/>
                      </a:lnTo>
                      <a:lnTo>
                        <a:pt x="15" y="49"/>
                      </a:lnTo>
                      <a:lnTo>
                        <a:pt x="47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39" name="Rectangle 60"/>
                <p:cNvSpPr>
                  <a:spLocks noChangeArrowheads="1"/>
                </p:cNvSpPr>
                <p:nvPr/>
              </p:nvSpPr>
              <p:spPr bwMode="auto">
                <a:xfrm>
                  <a:off x="8051801" y="3603625"/>
                  <a:ext cx="74613" cy="31750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40" name="Freeform 61"/>
                <p:cNvSpPr/>
                <p:nvPr/>
              </p:nvSpPr>
              <p:spPr bwMode="auto">
                <a:xfrm>
                  <a:off x="7988301" y="3738563"/>
                  <a:ext cx="74613" cy="76200"/>
                </a:xfrm>
                <a:custGeom>
                  <a:avLst/>
                  <a:gdLst>
                    <a:gd name="T0" fmla="*/ 0 w 47"/>
                    <a:gd name="T1" fmla="*/ 15 h 48"/>
                    <a:gd name="T2" fmla="*/ 33 w 47"/>
                    <a:gd name="T3" fmla="*/ 48 h 48"/>
                    <a:gd name="T4" fmla="*/ 47 w 47"/>
                    <a:gd name="T5" fmla="*/ 33 h 48"/>
                    <a:gd name="T6" fmla="*/ 15 w 47"/>
                    <a:gd name="T7" fmla="*/ 0 h 48"/>
                    <a:gd name="T8" fmla="*/ 0 w 47"/>
                    <a:gd name="T9" fmla="*/ 1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48">
                      <a:moveTo>
                        <a:pt x="0" y="15"/>
                      </a:moveTo>
                      <a:lnTo>
                        <a:pt x="33" y="48"/>
                      </a:lnTo>
                      <a:lnTo>
                        <a:pt x="47" y="33"/>
                      </a:lnTo>
                      <a:lnTo>
                        <a:pt x="15" y="0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41" name="Freeform 62"/>
                <p:cNvSpPr>
                  <a:spLocks noEditPoints="1"/>
                </p:cNvSpPr>
                <p:nvPr/>
              </p:nvSpPr>
              <p:spPr bwMode="auto">
                <a:xfrm>
                  <a:off x="7424738" y="3175000"/>
                  <a:ext cx="889000" cy="889000"/>
                </a:xfrm>
                <a:custGeom>
                  <a:avLst/>
                  <a:gdLst>
                    <a:gd name="T0" fmla="*/ 155 w 309"/>
                    <a:gd name="T1" fmla="*/ 0 h 309"/>
                    <a:gd name="T2" fmla="*/ 0 w 309"/>
                    <a:gd name="T3" fmla="*/ 155 h 309"/>
                    <a:gd name="T4" fmla="*/ 155 w 309"/>
                    <a:gd name="T5" fmla="*/ 309 h 309"/>
                    <a:gd name="T6" fmla="*/ 309 w 309"/>
                    <a:gd name="T7" fmla="*/ 155 h 309"/>
                    <a:gd name="T8" fmla="*/ 155 w 309"/>
                    <a:gd name="T9" fmla="*/ 0 h 309"/>
                    <a:gd name="T10" fmla="*/ 155 w 309"/>
                    <a:gd name="T11" fmla="*/ 253 h 309"/>
                    <a:gd name="T12" fmla="*/ 56 w 309"/>
                    <a:gd name="T13" fmla="*/ 155 h 309"/>
                    <a:gd name="T14" fmla="*/ 155 w 309"/>
                    <a:gd name="T15" fmla="*/ 57 h 309"/>
                    <a:gd name="T16" fmla="*/ 253 w 309"/>
                    <a:gd name="T17" fmla="*/ 155 h 309"/>
                    <a:gd name="T18" fmla="*/ 155 w 309"/>
                    <a:gd name="T19" fmla="*/ 253 h 3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9" h="309">
                      <a:moveTo>
                        <a:pt x="155" y="0"/>
                      </a:moveTo>
                      <a:cubicBezTo>
                        <a:pt x="69" y="0"/>
                        <a:pt x="0" y="70"/>
                        <a:pt x="0" y="155"/>
                      </a:cubicBezTo>
                      <a:cubicBezTo>
                        <a:pt x="0" y="240"/>
                        <a:pt x="69" y="309"/>
                        <a:pt x="155" y="309"/>
                      </a:cubicBezTo>
                      <a:cubicBezTo>
                        <a:pt x="240" y="309"/>
                        <a:pt x="309" y="240"/>
                        <a:pt x="309" y="155"/>
                      </a:cubicBezTo>
                      <a:cubicBezTo>
                        <a:pt x="309" y="70"/>
                        <a:pt x="240" y="0"/>
                        <a:pt x="155" y="0"/>
                      </a:cubicBezTo>
                      <a:close/>
                      <a:moveTo>
                        <a:pt x="155" y="253"/>
                      </a:moveTo>
                      <a:cubicBezTo>
                        <a:pt x="100" y="253"/>
                        <a:pt x="56" y="209"/>
                        <a:pt x="56" y="155"/>
                      </a:cubicBezTo>
                      <a:cubicBezTo>
                        <a:pt x="56" y="101"/>
                        <a:pt x="100" y="57"/>
                        <a:pt x="155" y="57"/>
                      </a:cubicBezTo>
                      <a:cubicBezTo>
                        <a:pt x="209" y="57"/>
                        <a:pt x="253" y="101"/>
                        <a:pt x="253" y="155"/>
                      </a:cubicBezTo>
                      <a:cubicBezTo>
                        <a:pt x="253" y="209"/>
                        <a:pt x="209" y="253"/>
                        <a:pt x="155" y="2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42" name="Rectangle 63"/>
                <p:cNvSpPr>
                  <a:spLocks noChangeArrowheads="1"/>
                </p:cNvSpPr>
                <p:nvPr/>
              </p:nvSpPr>
              <p:spPr bwMode="auto">
                <a:xfrm>
                  <a:off x="7853363" y="3805238"/>
                  <a:ext cx="31750" cy="7461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43" name="Freeform 64"/>
                <p:cNvSpPr/>
                <p:nvPr/>
              </p:nvSpPr>
              <p:spPr bwMode="auto">
                <a:xfrm>
                  <a:off x="7800976" y="3514725"/>
                  <a:ext cx="182563" cy="131763"/>
                </a:xfrm>
                <a:custGeom>
                  <a:avLst/>
                  <a:gdLst>
                    <a:gd name="T0" fmla="*/ 46 w 115"/>
                    <a:gd name="T1" fmla="*/ 54 h 83"/>
                    <a:gd name="T2" fmla="*/ 15 w 115"/>
                    <a:gd name="T3" fmla="*/ 25 h 83"/>
                    <a:gd name="T4" fmla="*/ 0 w 115"/>
                    <a:gd name="T5" fmla="*/ 40 h 83"/>
                    <a:gd name="T6" fmla="*/ 46 w 115"/>
                    <a:gd name="T7" fmla="*/ 83 h 83"/>
                    <a:gd name="T8" fmla="*/ 115 w 115"/>
                    <a:gd name="T9" fmla="*/ 15 h 83"/>
                    <a:gd name="T10" fmla="*/ 100 w 115"/>
                    <a:gd name="T11" fmla="*/ 0 h 83"/>
                    <a:gd name="T12" fmla="*/ 46 w 115"/>
                    <a:gd name="T13" fmla="*/ 54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5" h="83">
                      <a:moveTo>
                        <a:pt x="46" y="54"/>
                      </a:moveTo>
                      <a:lnTo>
                        <a:pt x="15" y="25"/>
                      </a:lnTo>
                      <a:lnTo>
                        <a:pt x="0" y="40"/>
                      </a:lnTo>
                      <a:lnTo>
                        <a:pt x="46" y="83"/>
                      </a:lnTo>
                      <a:lnTo>
                        <a:pt x="115" y="15"/>
                      </a:lnTo>
                      <a:lnTo>
                        <a:pt x="100" y="0"/>
                      </a:lnTo>
                      <a:lnTo>
                        <a:pt x="46" y="5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  <p:sp>
            <p:nvSpPr>
              <p:cNvPr id="18" name="Freeform 158"/>
              <p:cNvSpPr>
                <a:spLocks noEditPoints="1"/>
              </p:cNvSpPr>
              <p:nvPr/>
            </p:nvSpPr>
            <p:spPr bwMode="auto">
              <a:xfrm>
                <a:off x="9887025" y="3348812"/>
                <a:ext cx="493467" cy="437880"/>
              </a:xfrm>
              <a:custGeom>
                <a:avLst/>
                <a:gdLst>
                  <a:gd name="T0" fmla="*/ 162 w 184"/>
                  <a:gd name="T1" fmla="*/ 0 h 163"/>
                  <a:gd name="T2" fmla="*/ 21 w 184"/>
                  <a:gd name="T3" fmla="*/ 0 h 163"/>
                  <a:gd name="T4" fmla="*/ 0 w 184"/>
                  <a:gd name="T5" fmla="*/ 21 h 163"/>
                  <a:gd name="T6" fmla="*/ 0 w 184"/>
                  <a:gd name="T7" fmla="*/ 97 h 163"/>
                  <a:gd name="T8" fmla="*/ 21 w 184"/>
                  <a:gd name="T9" fmla="*/ 119 h 163"/>
                  <a:gd name="T10" fmla="*/ 32 w 184"/>
                  <a:gd name="T11" fmla="*/ 119 h 163"/>
                  <a:gd name="T12" fmla="*/ 32 w 184"/>
                  <a:gd name="T13" fmla="*/ 157 h 163"/>
                  <a:gd name="T14" fmla="*/ 34 w 184"/>
                  <a:gd name="T15" fmla="*/ 161 h 163"/>
                  <a:gd name="T16" fmla="*/ 42 w 184"/>
                  <a:gd name="T17" fmla="*/ 161 h 163"/>
                  <a:gd name="T18" fmla="*/ 86 w 184"/>
                  <a:gd name="T19" fmla="*/ 119 h 163"/>
                  <a:gd name="T20" fmla="*/ 162 w 184"/>
                  <a:gd name="T21" fmla="*/ 119 h 163"/>
                  <a:gd name="T22" fmla="*/ 184 w 184"/>
                  <a:gd name="T23" fmla="*/ 97 h 163"/>
                  <a:gd name="T24" fmla="*/ 184 w 184"/>
                  <a:gd name="T25" fmla="*/ 21 h 163"/>
                  <a:gd name="T26" fmla="*/ 162 w 184"/>
                  <a:gd name="T27" fmla="*/ 0 h 163"/>
                  <a:gd name="T28" fmla="*/ 38 w 184"/>
                  <a:gd name="T29" fmla="*/ 32 h 163"/>
                  <a:gd name="T30" fmla="*/ 124 w 184"/>
                  <a:gd name="T31" fmla="*/ 32 h 163"/>
                  <a:gd name="T32" fmla="*/ 130 w 184"/>
                  <a:gd name="T33" fmla="*/ 38 h 163"/>
                  <a:gd name="T34" fmla="*/ 124 w 184"/>
                  <a:gd name="T35" fmla="*/ 43 h 163"/>
                  <a:gd name="T36" fmla="*/ 38 w 184"/>
                  <a:gd name="T37" fmla="*/ 43 h 163"/>
                  <a:gd name="T38" fmla="*/ 32 w 184"/>
                  <a:gd name="T39" fmla="*/ 38 h 163"/>
                  <a:gd name="T40" fmla="*/ 38 w 184"/>
                  <a:gd name="T41" fmla="*/ 32 h 163"/>
                  <a:gd name="T42" fmla="*/ 81 w 184"/>
                  <a:gd name="T43" fmla="*/ 86 h 163"/>
                  <a:gd name="T44" fmla="*/ 38 w 184"/>
                  <a:gd name="T45" fmla="*/ 86 h 163"/>
                  <a:gd name="T46" fmla="*/ 32 w 184"/>
                  <a:gd name="T47" fmla="*/ 81 h 163"/>
                  <a:gd name="T48" fmla="*/ 38 w 184"/>
                  <a:gd name="T49" fmla="*/ 76 h 163"/>
                  <a:gd name="T50" fmla="*/ 81 w 184"/>
                  <a:gd name="T51" fmla="*/ 76 h 163"/>
                  <a:gd name="T52" fmla="*/ 86 w 184"/>
                  <a:gd name="T53" fmla="*/ 81 h 163"/>
                  <a:gd name="T54" fmla="*/ 81 w 184"/>
                  <a:gd name="T55" fmla="*/ 86 h 163"/>
                  <a:gd name="T56" fmla="*/ 146 w 184"/>
                  <a:gd name="T57" fmla="*/ 65 h 163"/>
                  <a:gd name="T58" fmla="*/ 38 w 184"/>
                  <a:gd name="T59" fmla="*/ 65 h 163"/>
                  <a:gd name="T60" fmla="*/ 32 w 184"/>
                  <a:gd name="T61" fmla="*/ 59 h 163"/>
                  <a:gd name="T62" fmla="*/ 38 w 184"/>
                  <a:gd name="T63" fmla="*/ 54 h 163"/>
                  <a:gd name="T64" fmla="*/ 146 w 184"/>
                  <a:gd name="T65" fmla="*/ 54 h 163"/>
                  <a:gd name="T66" fmla="*/ 151 w 184"/>
                  <a:gd name="T67" fmla="*/ 59 h 163"/>
                  <a:gd name="T68" fmla="*/ 146 w 184"/>
                  <a:gd name="T69" fmla="*/ 65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4" h="163">
                    <a:moveTo>
                      <a:pt x="162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9" y="0"/>
                      <a:pt x="0" y="9"/>
                      <a:pt x="0" y="21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109"/>
                      <a:pt x="9" y="119"/>
                      <a:pt x="21" y="119"/>
                    </a:cubicBezTo>
                    <a:cubicBezTo>
                      <a:pt x="32" y="119"/>
                      <a:pt x="32" y="119"/>
                      <a:pt x="32" y="119"/>
                    </a:cubicBezTo>
                    <a:cubicBezTo>
                      <a:pt x="32" y="157"/>
                      <a:pt x="32" y="157"/>
                      <a:pt x="32" y="157"/>
                    </a:cubicBezTo>
                    <a:cubicBezTo>
                      <a:pt x="32" y="158"/>
                      <a:pt x="33" y="160"/>
                      <a:pt x="34" y="161"/>
                    </a:cubicBezTo>
                    <a:cubicBezTo>
                      <a:pt x="36" y="163"/>
                      <a:pt x="39" y="163"/>
                      <a:pt x="42" y="161"/>
                    </a:cubicBezTo>
                    <a:cubicBezTo>
                      <a:pt x="86" y="119"/>
                      <a:pt x="86" y="119"/>
                      <a:pt x="86" y="11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74" y="119"/>
                      <a:pt x="184" y="109"/>
                      <a:pt x="184" y="97"/>
                    </a:cubicBezTo>
                    <a:cubicBezTo>
                      <a:pt x="184" y="21"/>
                      <a:pt x="184" y="21"/>
                      <a:pt x="184" y="21"/>
                    </a:cubicBezTo>
                    <a:cubicBezTo>
                      <a:pt x="184" y="9"/>
                      <a:pt x="174" y="0"/>
                      <a:pt x="162" y="0"/>
                    </a:cubicBezTo>
                    <a:moveTo>
                      <a:pt x="38" y="32"/>
                    </a:moveTo>
                    <a:cubicBezTo>
                      <a:pt x="124" y="32"/>
                      <a:pt x="124" y="32"/>
                      <a:pt x="124" y="32"/>
                    </a:cubicBezTo>
                    <a:cubicBezTo>
                      <a:pt x="127" y="32"/>
                      <a:pt x="130" y="35"/>
                      <a:pt x="130" y="38"/>
                    </a:cubicBezTo>
                    <a:cubicBezTo>
                      <a:pt x="130" y="41"/>
                      <a:pt x="127" y="43"/>
                      <a:pt x="124" y="43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5" y="43"/>
                      <a:pt x="32" y="41"/>
                      <a:pt x="32" y="38"/>
                    </a:cubicBezTo>
                    <a:cubicBezTo>
                      <a:pt x="32" y="35"/>
                      <a:pt x="35" y="32"/>
                      <a:pt x="38" y="32"/>
                    </a:cubicBezTo>
                    <a:moveTo>
                      <a:pt x="81" y="86"/>
                    </a:moveTo>
                    <a:cubicBezTo>
                      <a:pt x="38" y="86"/>
                      <a:pt x="38" y="86"/>
                      <a:pt x="38" y="86"/>
                    </a:cubicBezTo>
                    <a:cubicBezTo>
                      <a:pt x="35" y="86"/>
                      <a:pt x="32" y="84"/>
                      <a:pt x="32" y="81"/>
                    </a:cubicBezTo>
                    <a:cubicBezTo>
                      <a:pt x="32" y="78"/>
                      <a:pt x="35" y="76"/>
                      <a:pt x="38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84" y="76"/>
                      <a:pt x="86" y="78"/>
                      <a:pt x="86" y="81"/>
                    </a:cubicBezTo>
                    <a:cubicBezTo>
                      <a:pt x="86" y="84"/>
                      <a:pt x="84" y="86"/>
                      <a:pt x="81" y="86"/>
                    </a:cubicBezTo>
                    <a:moveTo>
                      <a:pt x="146" y="65"/>
                    </a:moveTo>
                    <a:cubicBezTo>
                      <a:pt x="38" y="65"/>
                      <a:pt x="38" y="65"/>
                      <a:pt x="38" y="65"/>
                    </a:cubicBezTo>
                    <a:cubicBezTo>
                      <a:pt x="35" y="65"/>
                      <a:pt x="32" y="62"/>
                      <a:pt x="32" y="59"/>
                    </a:cubicBezTo>
                    <a:cubicBezTo>
                      <a:pt x="32" y="56"/>
                      <a:pt x="35" y="54"/>
                      <a:pt x="38" y="54"/>
                    </a:cubicBezTo>
                    <a:cubicBezTo>
                      <a:pt x="146" y="54"/>
                      <a:pt x="146" y="54"/>
                      <a:pt x="146" y="54"/>
                    </a:cubicBezTo>
                    <a:cubicBezTo>
                      <a:pt x="149" y="54"/>
                      <a:pt x="151" y="56"/>
                      <a:pt x="151" y="59"/>
                    </a:cubicBezTo>
                    <a:cubicBezTo>
                      <a:pt x="151" y="62"/>
                      <a:pt x="149" y="65"/>
                      <a:pt x="146" y="65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>
                <a:off x="10810431" y="4392465"/>
                <a:ext cx="345994" cy="304020"/>
                <a:chOff x="8332788" y="4259263"/>
                <a:chExt cx="484188" cy="425449"/>
              </a:xfrm>
              <a:grpFill/>
            </p:grpSpPr>
            <p:sp>
              <p:nvSpPr>
                <p:cNvPr id="31" name="Freeform 159"/>
                <p:cNvSpPr/>
                <p:nvPr/>
              </p:nvSpPr>
              <p:spPr bwMode="auto">
                <a:xfrm>
                  <a:off x="8569326" y="4552950"/>
                  <a:ext cx="131763" cy="131762"/>
                </a:xfrm>
                <a:custGeom>
                  <a:avLst/>
                  <a:gdLst>
                    <a:gd name="T0" fmla="*/ 13 w 35"/>
                    <a:gd name="T1" fmla="*/ 3 h 35"/>
                    <a:gd name="T2" fmla="*/ 33 w 35"/>
                    <a:gd name="T3" fmla="*/ 13 h 35"/>
                    <a:gd name="T4" fmla="*/ 23 w 35"/>
                    <a:gd name="T5" fmla="*/ 33 h 35"/>
                    <a:gd name="T6" fmla="*/ 3 w 35"/>
                    <a:gd name="T7" fmla="*/ 23 h 35"/>
                    <a:gd name="T8" fmla="*/ 13 w 35"/>
                    <a:gd name="T9" fmla="*/ 3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35">
                      <a:moveTo>
                        <a:pt x="13" y="3"/>
                      </a:moveTo>
                      <a:cubicBezTo>
                        <a:pt x="21" y="0"/>
                        <a:pt x="30" y="5"/>
                        <a:pt x="33" y="13"/>
                      </a:cubicBezTo>
                      <a:cubicBezTo>
                        <a:pt x="35" y="21"/>
                        <a:pt x="31" y="30"/>
                        <a:pt x="23" y="33"/>
                      </a:cubicBezTo>
                      <a:cubicBezTo>
                        <a:pt x="15" y="35"/>
                        <a:pt x="6" y="31"/>
                        <a:pt x="3" y="23"/>
                      </a:cubicBezTo>
                      <a:cubicBezTo>
                        <a:pt x="0" y="15"/>
                        <a:pt x="5" y="6"/>
                        <a:pt x="13" y="3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32" name="Freeform 160"/>
                <p:cNvSpPr/>
                <p:nvPr/>
              </p:nvSpPr>
              <p:spPr bwMode="auto">
                <a:xfrm>
                  <a:off x="8445501" y="4395788"/>
                  <a:ext cx="315913" cy="217487"/>
                </a:xfrm>
                <a:custGeom>
                  <a:avLst/>
                  <a:gdLst>
                    <a:gd name="T0" fmla="*/ 74 w 84"/>
                    <a:gd name="T1" fmla="*/ 12 h 58"/>
                    <a:gd name="T2" fmla="*/ 73 w 84"/>
                    <a:gd name="T3" fmla="*/ 12 h 58"/>
                    <a:gd name="T4" fmla="*/ 72 w 84"/>
                    <a:gd name="T5" fmla="*/ 11 h 58"/>
                    <a:gd name="T6" fmla="*/ 72 w 84"/>
                    <a:gd name="T7" fmla="*/ 11 h 58"/>
                    <a:gd name="T8" fmla="*/ 6 w 84"/>
                    <a:gd name="T9" fmla="*/ 36 h 58"/>
                    <a:gd name="T10" fmla="*/ 4 w 84"/>
                    <a:gd name="T11" fmla="*/ 38 h 58"/>
                    <a:gd name="T12" fmla="*/ 2 w 84"/>
                    <a:gd name="T13" fmla="*/ 42 h 58"/>
                    <a:gd name="T14" fmla="*/ 7 w 84"/>
                    <a:gd name="T15" fmla="*/ 56 h 58"/>
                    <a:gd name="T16" fmla="*/ 20 w 84"/>
                    <a:gd name="T17" fmla="*/ 51 h 58"/>
                    <a:gd name="T18" fmla="*/ 23 w 84"/>
                    <a:gd name="T19" fmla="*/ 44 h 58"/>
                    <a:gd name="T20" fmla="*/ 65 w 84"/>
                    <a:gd name="T21" fmla="*/ 30 h 58"/>
                    <a:gd name="T22" fmla="*/ 70 w 84"/>
                    <a:gd name="T23" fmla="*/ 32 h 58"/>
                    <a:gd name="T24" fmla="*/ 83 w 84"/>
                    <a:gd name="T25" fmla="*/ 27 h 58"/>
                    <a:gd name="T26" fmla="*/ 84 w 84"/>
                    <a:gd name="T27" fmla="*/ 20 h 58"/>
                    <a:gd name="T28" fmla="*/ 79 w 84"/>
                    <a:gd name="T29" fmla="*/ 14 h 58"/>
                    <a:gd name="T30" fmla="*/ 74 w 84"/>
                    <a:gd name="T31" fmla="*/ 1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4" h="58">
                      <a:moveTo>
                        <a:pt x="74" y="12"/>
                      </a:moveTo>
                      <a:cubicBezTo>
                        <a:pt x="74" y="12"/>
                        <a:pt x="73" y="12"/>
                        <a:pt x="73" y="12"/>
                      </a:cubicBezTo>
                      <a:cubicBezTo>
                        <a:pt x="72" y="11"/>
                        <a:pt x="72" y="11"/>
                        <a:pt x="72" y="11"/>
                      </a:cubicBezTo>
                      <a:cubicBezTo>
                        <a:pt x="72" y="11"/>
                        <a:pt x="72" y="11"/>
                        <a:pt x="72" y="11"/>
                      </a:cubicBezTo>
                      <a:cubicBezTo>
                        <a:pt x="46" y="0"/>
                        <a:pt x="18" y="11"/>
                        <a:pt x="6" y="36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0" y="47"/>
                        <a:pt x="2" y="53"/>
                        <a:pt x="7" y="56"/>
                      </a:cubicBezTo>
                      <a:cubicBezTo>
                        <a:pt x="12" y="58"/>
                        <a:pt x="18" y="56"/>
                        <a:pt x="20" y="51"/>
                      </a:cubicBezTo>
                      <a:cubicBezTo>
                        <a:pt x="23" y="44"/>
                        <a:pt x="23" y="44"/>
                        <a:pt x="23" y="44"/>
                      </a:cubicBezTo>
                      <a:cubicBezTo>
                        <a:pt x="31" y="29"/>
                        <a:pt x="50" y="22"/>
                        <a:pt x="65" y="30"/>
                      </a:cubicBezTo>
                      <a:cubicBezTo>
                        <a:pt x="70" y="32"/>
                        <a:pt x="70" y="32"/>
                        <a:pt x="70" y="32"/>
                      </a:cubicBezTo>
                      <a:cubicBezTo>
                        <a:pt x="75" y="34"/>
                        <a:pt x="81" y="32"/>
                        <a:pt x="83" y="27"/>
                      </a:cubicBezTo>
                      <a:cubicBezTo>
                        <a:pt x="84" y="25"/>
                        <a:pt x="84" y="22"/>
                        <a:pt x="84" y="20"/>
                      </a:cubicBezTo>
                      <a:cubicBezTo>
                        <a:pt x="83" y="18"/>
                        <a:pt x="81" y="16"/>
                        <a:pt x="79" y="14"/>
                      </a:cubicBezTo>
                      <a:lnTo>
                        <a:pt x="74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33" name="Freeform 161"/>
                <p:cNvSpPr/>
                <p:nvPr/>
              </p:nvSpPr>
              <p:spPr bwMode="auto">
                <a:xfrm>
                  <a:off x="8332788" y="4259263"/>
                  <a:ext cx="484188" cy="296862"/>
                </a:xfrm>
                <a:custGeom>
                  <a:avLst/>
                  <a:gdLst>
                    <a:gd name="T0" fmla="*/ 123 w 129"/>
                    <a:gd name="T1" fmla="*/ 21 h 79"/>
                    <a:gd name="T2" fmla="*/ 119 w 129"/>
                    <a:gd name="T3" fmla="*/ 19 h 79"/>
                    <a:gd name="T4" fmla="*/ 118 w 129"/>
                    <a:gd name="T5" fmla="*/ 19 h 79"/>
                    <a:gd name="T6" fmla="*/ 115 w 129"/>
                    <a:gd name="T7" fmla="*/ 17 h 79"/>
                    <a:gd name="T8" fmla="*/ 113 w 129"/>
                    <a:gd name="T9" fmla="*/ 17 h 79"/>
                    <a:gd name="T10" fmla="*/ 6 w 129"/>
                    <a:gd name="T11" fmla="*/ 57 h 79"/>
                    <a:gd name="T12" fmla="*/ 5 w 129"/>
                    <a:gd name="T13" fmla="*/ 57 h 79"/>
                    <a:gd name="T14" fmla="*/ 2 w 129"/>
                    <a:gd name="T15" fmla="*/ 65 h 79"/>
                    <a:gd name="T16" fmla="*/ 6 w 129"/>
                    <a:gd name="T17" fmla="*/ 77 h 79"/>
                    <a:gd name="T18" fmla="*/ 18 w 129"/>
                    <a:gd name="T19" fmla="*/ 73 h 79"/>
                    <a:gd name="T20" fmla="*/ 22 w 129"/>
                    <a:gd name="T21" fmla="*/ 65 h 79"/>
                    <a:gd name="T22" fmla="*/ 22 w 129"/>
                    <a:gd name="T23" fmla="*/ 65 h 79"/>
                    <a:gd name="T24" fmla="*/ 109 w 129"/>
                    <a:gd name="T25" fmla="*/ 34 h 79"/>
                    <a:gd name="T26" fmla="*/ 115 w 129"/>
                    <a:gd name="T27" fmla="*/ 37 h 79"/>
                    <a:gd name="T28" fmla="*/ 127 w 129"/>
                    <a:gd name="T29" fmla="*/ 33 h 79"/>
                    <a:gd name="T30" fmla="*/ 123 w 129"/>
                    <a:gd name="T31" fmla="*/ 21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9" h="79">
                      <a:moveTo>
                        <a:pt x="123" y="21"/>
                      </a:moveTo>
                      <a:cubicBezTo>
                        <a:pt x="119" y="19"/>
                        <a:pt x="119" y="19"/>
                        <a:pt x="119" y="19"/>
                      </a:cubicBezTo>
                      <a:cubicBezTo>
                        <a:pt x="118" y="19"/>
                        <a:pt x="118" y="19"/>
                        <a:pt x="118" y="19"/>
                      </a:cubicBezTo>
                      <a:cubicBezTo>
                        <a:pt x="115" y="17"/>
                        <a:pt x="115" y="17"/>
                        <a:pt x="115" y="17"/>
                      </a:cubicBezTo>
                      <a:cubicBezTo>
                        <a:pt x="115" y="17"/>
                        <a:pt x="114" y="17"/>
                        <a:pt x="113" y="17"/>
                      </a:cubicBezTo>
                      <a:cubicBezTo>
                        <a:pt x="73" y="0"/>
                        <a:pt x="26" y="18"/>
                        <a:pt x="6" y="57"/>
                      </a:cubicBezTo>
                      <a:cubicBezTo>
                        <a:pt x="6" y="57"/>
                        <a:pt x="6" y="57"/>
                        <a:pt x="5" y="57"/>
                      </a:cubicBezTo>
                      <a:cubicBezTo>
                        <a:pt x="2" y="65"/>
                        <a:pt x="2" y="65"/>
                        <a:pt x="2" y="65"/>
                      </a:cubicBezTo>
                      <a:cubicBezTo>
                        <a:pt x="0" y="69"/>
                        <a:pt x="2" y="75"/>
                        <a:pt x="6" y="77"/>
                      </a:cubicBezTo>
                      <a:cubicBezTo>
                        <a:pt x="10" y="79"/>
                        <a:pt x="16" y="77"/>
                        <a:pt x="18" y="73"/>
                      </a:cubicBezTo>
                      <a:cubicBezTo>
                        <a:pt x="22" y="65"/>
                        <a:pt x="22" y="65"/>
                        <a:pt x="22" y="65"/>
                      </a:cubicBezTo>
                      <a:cubicBezTo>
                        <a:pt x="22" y="65"/>
                        <a:pt x="22" y="65"/>
                        <a:pt x="22" y="65"/>
                      </a:cubicBezTo>
                      <a:cubicBezTo>
                        <a:pt x="38" y="33"/>
                        <a:pt x="76" y="20"/>
                        <a:pt x="109" y="34"/>
                      </a:cubicBezTo>
                      <a:cubicBezTo>
                        <a:pt x="115" y="37"/>
                        <a:pt x="115" y="37"/>
                        <a:pt x="115" y="37"/>
                      </a:cubicBezTo>
                      <a:cubicBezTo>
                        <a:pt x="119" y="39"/>
                        <a:pt x="125" y="37"/>
                        <a:pt x="127" y="33"/>
                      </a:cubicBezTo>
                      <a:cubicBezTo>
                        <a:pt x="129" y="29"/>
                        <a:pt x="127" y="23"/>
                        <a:pt x="123" y="21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  <p:sp>
            <p:nvSpPr>
              <p:cNvPr id="20" name="Freeform 163"/>
              <p:cNvSpPr>
                <a:spLocks noEditPoints="1"/>
              </p:cNvSpPr>
              <p:nvPr/>
            </p:nvSpPr>
            <p:spPr bwMode="auto">
              <a:xfrm>
                <a:off x="7754342" y="4999372"/>
                <a:ext cx="365279" cy="309693"/>
              </a:xfrm>
              <a:custGeom>
                <a:avLst/>
                <a:gdLst>
                  <a:gd name="T0" fmla="*/ 2 w 136"/>
                  <a:gd name="T1" fmla="*/ 32 h 115"/>
                  <a:gd name="T2" fmla="*/ 0 w 136"/>
                  <a:gd name="T3" fmla="*/ 35 h 115"/>
                  <a:gd name="T4" fmla="*/ 2 w 136"/>
                  <a:gd name="T5" fmla="*/ 39 h 115"/>
                  <a:gd name="T6" fmla="*/ 14 w 136"/>
                  <a:gd name="T7" fmla="*/ 51 h 115"/>
                  <a:gd name="T8" fmla="*/ 78 w 136"/>
                  <a:gd name="T9" fmla="*/ 115 h 115"/>
                  <a:gd name="T10" fmla="*/ 136 w 136"/>
                  <a:gd name="T11" fmla="*/ 56 h 115"/>
                  <a:gd name="T12" fmla="*/ 123 w 136"/>
                  <a:gd name="T13" fmla="*/ 63 h 115"/>
                  <a:gd name="T14" fmla="*/ 90 w 136"/>
                  <a:gd name="T15" fmla="*/ 46 h 115"/>
                  <a:gd name="T16" fmla="*/ 90 w 136"/>
                  <a:gd name="T17" fmla="*/ 40 h 115"/>
                  <a:gd name="T18" fmla="*/ 56 w 136"/>
                  <a:gd name="T19" fmla="*/ 0 h 115"/>
                  <a:gd name="T20" fmla="*/ 19 w 136"/>
                  <a:gd name="T21" fmla="*/ 24 h 115"/>
                  <a:gd name="T22" fmla="*/ 2 w 136"/>
                  <a:gd name="T23" fmla="*/ 32 h 115"/>
                  <a:gd name="T24" fmla="*/ 35 w 136"/>
                  <a:gd name="T25" fmla="*/ 39 h 115"/>
                  <a:gd name="T26" fmla="*/ 29 w 136"/>
                  <a:gd name="T27" fmla="*/ 33 h 115"/>
                  <a:gd name="T28" fmla="*/ 35 w 136"/>
                  <a:gd name="T29" fmla="*/ 27 h 115"/>
                  <a:gd name="T30" fmla="*/ 41 w 136"/>
                  <a:gd name="T31" fmla="*/ 33 h 115"/>
                  <a:gd name="T32" fmla="*/ 35 w 136"/>
                  <a:gd name="T33" fmla="*/ 3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15">
                    <a:moveTo>
                      <a:pt x="2" y="32"/>
                    </a:moveTo>
                    <a:cubicBezTo>
                      <a:pt x="1" y="33"/>
                      <a:pt x="0" y="34"/>
                      <a:pt x="0" y="35"/>
                    </a:cubicBezTo>
                    <a:cubicBezTo>
                      <a:pt x="0" y="37"/>
                      <a:pt x="1" y="38"/>
                      <a:pt x="2" y="39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4" y="90"/>
                      <a:pt x="40" y="115"/>
                      <a:pt x="78" y="115"/>
                    </a:cubicBezTo>
                    <a:cubicBezTo>
                      <a:pt x="110" y="115"/>
                      <a:pt x="136" y="80"/>
                      <a:pt x="136" y="56"/>
                    </a:cubicBezTo>
                    <a:cubicBezTo>
                      <a:pt x="136" y="45"/>
                      <a:pt x="132" y="58"/>
                      <a:pt x="123" y="63"/>
                    </a:cubicBezTo>
                    <a:cubicBezTo>
                      <a:pt x="114" y="68"/>
                      <a:pt x="89" y="72"/>
                      <a:pt x="90" y="46"/>
                    </a:cubicBezTo>
                    <a:cubicBezTo>
                      <a:pt x="90" y="44"/>
                      <a:pt x="90" y="42"/>
                      <a:pt x="90" y="40"/>
                    </a:cubicBezTo>
                    <a:cubicBezTo>
                      <a:pt x="90" y="19"/>
                      <a:pt x="77" y="0"/>
                      <a:pt x="56" y="0"/>
                    </a:cubicBezTo>
                    <a:cubicBezTo>
                      <a:pt x="36" y="0"/>
                      <a:pt x="22" y="11"/>
                      <a:pt x="19" y="24"/>
                    </a:cubicBezTo>
                    <a:cubicBezTo>
                      <a:pt x="2" y="32"/>
                      <a:pt x="2" y="32"/>
                      <a:pt x="2" y="32"/>
                    </a:cubicBezTo>
                    <a:moveTo>
                      <a:pt x="35" y="39"/>
                    </a:moveTo>
                    <a:cubicBezTo>
                      <a:pt x="32" y="39"/>
                      <a:pt x="29" y="36"/>
                      <a:pt x="29" y="33"/>
                    </a:cubicBezTo>
                    <a:cubicBezTo>
                      <a:pt x="29" y="30"/>
                      <a:pt x="32" y="27"/>
                      <a:pt x="35" y="27"/>
                    </a:cubicBezTo>
                    <a:cubicBezTo>
                      <a:pt x="38" y="27"/>
                      <a:pt x="41" y="30"/>
                      <a:pt x="41" y="33"/>
                    </a:cubicBezTo>
                    <a:cubicBezTo>
                      <a:pt x="41" y="36"/>
                      <a:pt x="38" y="39"/>
                      <a:pt x="35" y="39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grpSp>
            <p:nvGrpSpPr>
              <p:cNvPr id="21" name="Group 20"/>
              <p:cNvGrpSpPr/>
              <p:nvPr/>
            </p:nvGrpSpPr>
            <p:grpSpPr>
              <a:xfrm>
                <a:off x="10162686" y="1948955"/>
                <a:ext cx="390236" cy="398176"/>
                <a:chOff x="7426326" y="839788"/>
                <a:chExt cx="546100" cy="557212"/>
              </a:xfrm>
              <a:grpFill/>
            </p:grpSpPr>
            <p:sp>
              <p:nvSpPr>
                <p:cNvPr id="29" name="Freeform 178"/>
                <p:cNvSpPr>
                  <a:spLocks noEditPoints="1"/>
                </p:cNvSpPr>
                <p:nvPr/>
              </p:nvSpPr>
              <p:spPr bwMode="auto">
                <a:xfrm>
                  <a:off x="7426326" y="1017588"/>
                  <a:ext cx="381000" cy="379412"/>
                </a:xfrm>
                <a:custGeom>
                  <a:avLst/>
                  <a:gdLst>
                    <a:gd name="T0" fmla="*/ 15 w 101"/>
                    <a:gd name="T1" fmla="*/ 76 h 101"/>
                    <a:gd name="T2" fmla="*/ 9 w 101"/>
                    <a:gd name="T3" fmla="*/ 81 h 101"/>
                    <a:gd name="T4" fmla="*/ 21 w 101"/>
                    <a:gd name="T5" fmla="*/ 92 h 101"/>
                    <a:gd name="T6" fmla="*/ 26 w 101"/>
                    <a:gd name="T7" fmla="*/ 87 h 101"/>
                    <a:gd name="T8" fmla="*/ 43 w 101"/>
                    <a:gd name="T9" fmla="*/ 93 h 101"/>
                    <a:gd name="T10" fmla="*/ 43 w 101"/>
                    <a:gd name="T11" fmla="*/ 101 h 101"/>
                    <a:gd name="T12" fmla="*/ 59 w 101"/>
                    <a:gd name="T13" fmla="*/ 101 h 101"/>
                    <a:gd name="T14" fmla="*/ 59 w 101"/>
                    <a:gd name="T15" fmla="*/ 93 h 101"/>
                    <a:gd name="T16" fmla="*/ 75 w 101"/>
                    <a:gd name="T17" fmla="*/ 86 h 101"/>
                    <a:gd name="T18" fmla="*/ 81 w 101"/>
                    <a:gd name="T19" fmla="*/ 91 h 101"/>
                    <a:gd name="T20" fmla="*/ 92 w 101"/>
                    <a:gd name="T21" fmla="*/ 80 h 101"/>
                    <a:gd name="T22" fmla="*/ 87 w 101"/>
                    <a:gd name="T23" fmla="*/ 75 h 101"/>
                    <a:gd name="T24" fmla="*/ 93 w 101"/>
                    <a:gd name="T25" fmla="*/ 58 h 101"/>
                    <a:gd name="T26" fmla="*/ 101 w 101"/>
                    <a:gd name="T27" fmla="*/ 58 h 101"/>
                    <a:gd name="T28" fmla="*/ 101 w 101"/>
                    <a:gd name="T29" fmla="*/ 42 h 101"/>
                    <a:gd name="T30" fmla="*/ 93 w 101"/>
                    <a:gd name="T31" fmla="*/ 42 h 101"/>
                    <a:gd name="T32" fmla="*/ 86 w 101"/>
                    <a:gd name="T33" fmla="*/ 25 h 101"/>
                    <a:gd name="T34" fmla="*/ 91 w 101"/>
                    <a:gd name="T35" fmla="*/ 20 h 101"/>
                    <a:gd name="T36" fmla="*/ 80 w 101"/>
                    <a:gd name="T37" fmla="*/ 9 h 101"/>
                    <a:gd name="T38" fmla="*/ 74 w 101"/>
                    <a:gd name="T39" fmla="*/ 14 h 101"/>
                    <a:gd name="T40" fmla="*/ 58 w 101"/>
                    <a:gd name="T41" fmla="*/ 7 h 101"/>
                    <a:gd name="T42" fmla="*/ 57 w 101"/>
                    <a:gd name="T43" fmla="*/ 0 h 101"/>
                    <a:gd name="T44" fmla="*/ 41 w 101"/>
                    <a:gd name="T45" fmla="*/ 0 h 101"/>
                    <a:gd name="T46" fmla="*/ 42 w 101"/>
                    <a:gd name="T47" fmla="*/ 8 h 101"/>
                    <a:gd name="T48" fmla="*/ 25 w 101"/>
                    <a:gd name="T49" fmla="*/ 15 h 101"/>
                    <a:gd name="T50" fmla="*/ 20 w 101"/>
                    <a:gd name="T51" fmla="*/ 10 h 101"/>
                    <a:gd name="T52" fmla="*/ 8 w 101"/>
                    <a:gd name="T53" fmla="*/ 21 h 101"/>
                    <a:gd name="T54" fmla="*/ 14 w 101"/>
                    <a:gd name="T55" fmla="*/ 26 h 101"/>
                    <a:gd name="T56" fmla="*/ 7 w 101"/>
                    <a:gd name="T57" fmla="*/ 43 h 101"/>
                    <a:gd name="T58" fmla="*/ 0 w 101"/>
                    <a:gd name="T59" fmla="*/ 43 h 101"/>
                    <a:gd name="T60" fmla="*/ 0 w 101"/>
                    <a:gd name="T61" fmla="*/ 59 h 101"/>
                    <a:gd name="T62" fmla="*/ 7 w 101"/>
                    <a:gd name="T63" fmla="*/ 59 h 101"/>
                    <a:gd name="T64" fmla="*/ 15 w 101"/>
                    <a:gd name="T65" fmla="*/ 76 h 101"/>
                    <a:gd name="T66" fmla="*/ 50 w 101"/>
                    <a:gd name="T67" fmla="*/ 18 h 101"/>
                    <a:gd name="T68" fmla="*/ 82 w 101"/>
                    <a:gd name="T69" fmla="*/ 50 h 101"/>
                    <a:gd name="T70" fmla="*/ 51 w 101"/>
                    <a:gd name="T71" fmla="*/ 83 h 101"/>
                    <a:gd name="T72" fmla="*/ 18 w 101"/>
                    <a:gd name="T73" fmla="*/ 51 h 101"/>
                    <a:gd name="T74" fmla="*/ 50 w 101"/>
                    <a:gd name="T75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01" h="101">
                      <a:moveTo>
                        <a:pt x="15" y="76"/>
                      </a:moveTo>
                      <a:cubicBezTo>
                        <a:pt x="9" y="81"/>
                        <a:pt x="9" y="81"/>
                        <a:pt x="9" y="81"/>
                      </a:cubicBezTo>
                      <a:cubicBezTo>
                        <a:pt x="21" y="92"/>
                        <a:pt x="21" y="92"/>
                        <a:pt x="21" y="92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31" y="90"/>
                        <a:pt x="37" y="92"/>
                        <a:pt x="43" y="93"/>
                      </a:cubicBezTo>
                      <a:cubicBezTo>
                        <a:pt x="43" y="101"/>
                        <a:pt x="43" y="101"/>
                        <a:pt x="43" y="101"/>
                      </a:cubicBezTo>
                      <a:cubicBezTo>
                        <a:pt x="59" y="101"/>
                        <a:pt x="59" y="101"/>
                        <a:pt x="59" y="101"/>
                      </a:cubicBezTo>
                      <a:cubicBezTo>
                        <a:pt x="59" y="93"/>
                        <a:pt x="59" y="93"/>
                        <a:pt x="59" y="93"/>
                      </a:cubicBezTo>
                      <a:cubicBezTo>
                        <a:pt x="65" y="92"/>
                        <a:pt x="71" y="90"/>
                        <a:pt x="75" y="86"/>
                      </a:cubicBezTo>
                      <a:cubicBezTo>
                        <a:pt x="81" y="91"/>
                        <a:pt x="81" y="91"/>
                        <a:pt x="81" y="91"/>
                      </a:cubicBezTo>
                      <a:cubicBezTo>
                        <a:pt x="92" y="80"/>
                        <a:pt x="92" y="80"/>
                        <a:pt x="92" y="80"/>
                      </a:cubicBezTo>
                      <a:cubicBezTo>
                        <a:pt x="87" y="75"/>
                        <a:pt x="87" y="75"/>
                        <a:pt x="87" y="75"/>
                      </a:cubicBezTo>
                      <a:cubicBezTo>
                        <a:pt x="90" y="70"/>
                        <a:pt x="92" y="64"/>
                        <a:pt x="93" y="58"/>
                      </a:cubicBezTo>
                      <a:cubicBezTo>
                        <a:pt x="101" y="58"/>
                        <a:pt x="101" y="58"/>
                        <a:pt x="101" y="58"/>
                      </a:cubicBezTo>
                      <a:cubicBezTo>
                        <a:pt x="101" y="42"/>
                        <a:pt x="101" y="42"/>
                        <a:pt x="101" y="42"/>
                      </a:cubicBezTo>
                      <a:cubicBezTo>
                        <a:pt x="93" y="42"/>
                        <a:pt x="93" y="42"/>
                        <a:pt x="93" y="42"/>
                      </a:cubicBezTo>
                      <a:cubicBezTo>
                        <a:pt x="92" y="36"/>
                        <a:pt x="89" y="30"/>
                        <a:pt x="86" y="25"/>
                      </a:cubicBezTo>
                      <a:cubicBezTo>
                        <a:pt x="91" y="20"/>
                        <a:pt x="91" y="20"/>
                        <a:pt x="91" y="20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69" y="11"/>
                        <a:pt x="64" y="8"/>
                        <a:pt x="58" y="7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2" y="8"/>
                        <a:pt x="42" y="8"/>
                        <a:pt x="42" y="8"/>
                      </a:cubicBezTo>
                      <a:cubicBezTo>
                        <a:pt x="35" y="9"/>
                        <a:pt x="30" y="11"/>
                        <a:pt x="25" y="15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0" y="31"/>
                        <a:pt x="8" y="37"/>
                        <a:pt x="7" y="43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7" y="59"/>
                        <a:pt x="7" y="59"/>
                        <a:pt x="7" y="59"/>
                      </a:cubicBezTo>
                      <a:cubicBezTo>
                        <a:pt x="9" y="65"/>
                        <a:pt x="11" y="71"/>
                        <a:pt x="15" y="76"/>
                      </a:cubicBezTo>
                      <a:moveTo>
                        <a:pt x="50" y="18"/>
                      </a:moveTo>
                      <a:cubicBezTo>
                        <a:pt x="68" y="18"/>
                        <a:pt x="82" y="32"/>
                        <a:pt x="82" y="50"/>
                      </a:cubicBezTo>
                      <a:cubicBezTo>
                        <a:pt x="83" y="68"/>
                        <a:pt x="68" y="82"/>
                        <a:pt x="51" y="83"/>
                      </a:cubicBezTo>
                      <a:cubicBezTo>
                        <a:pt x="33" y="83"/>
                        <a:pt x="18" y="69"/>
                        <a:pt x="18" y="51"/>
                      </a:cubicBezTo>
                      <a:cubicBezTo>
                        <a:pt x="18" y="33"/>
                        <a:pt x="32" y="18"/>
                        <a:pt x="50" y="18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30" name="Freeform 179"/>
                <p:cNvSpPr>
                  <a:spLocks noEditPoints="1"/>
                </p:cNvSpPr>
                <p:nvPr/>
              </p:nvSpPr>
              <p:spPr bwMode="auto">
                <a:xfrm>
                  <a:off x="7712076" y="839788"/>
                  <a:ext cx="260350" cy="260350"/>
                </a:xfrm>
                <a:custGeom>
                  <a:avLst/>
                  <a:gdLst>
                    <a:gd name="T0" fmla="*/ 64 w 69"/>
                    <a:gd name="T1" fmla="*/ 29 h 69"/>
                    <a:gd name="T2" fmla="*/ 69 w 69"/>
                    <a:gd name="T3" fmla="*/ 26 h 69"/>
                    <a:gd name="T4" fmla="*/ 63 w 69"/>
                    <a:gd name="T5" fmla="*/ 15 h 69"/>
                    <a:gd name="T6" fmla="*/ 59 w 69"/>
                    <a:gd name="T7" fmla="*/ 17 h 69"/>
                    <a:gd name="T8" fmla="*/ 51 w 69"/>
                    <a:gd name="T9" fmla="*/ 10 h 69"/>
                    <a:gd name="T10" fmla="*/ 53 w 69"/>
                    <a:gd name="T11" fmla="*/ 5 h 69"/>
                    <a:gd name="T12" fmla="*/ 41 w 69"/>
                    <a:gd name="T13" fmla="*/ 0 h 69"/>
                    <a:gd name="T14" fmla="*/ 39 w 69"/>
                    <a:gd name="T15" fmla="*/ 5 h 69"/>
                    <a:gd name="T16" fmla="*/ 29 w 69"/>
                    <a:gd name="T17" fmla="*/ 5 h 69"/>
                    <a:gd name="T18" fmla="*/ 27 w 69"/>
                    <a:gd name="T19" fmla="*/ 1 h 69"/>
                    <a:gd name="T20" fmla="*/ 15 w 69"/>
                    <a:gd name="T21" fmla="*/ 6 h 69"/>
                    <a:gd name="T22" fmla="*/ 17 w 69"/>
                    <a:gd name="T23" fmla="*/ 10 h 69"/>
                    <a:gd name="T24" fmla="*/ 10 w 69"/>
                    <a:gd name="T25" fmla="*/ 18 h 69"/>
                    <a:gd name="T26" fmla="*/ 5 w 69"/>
                    <a:gd name="T27" fmla="*/ 16 h 69"/>
                    <a:gd name="T28" fmla="*/ 0 w 69"/>
                    <a:gd name="T29" fmla="*/ 28 h 69"/>
                    <a:gd name="T30" fmla="*/ 5 w 69"/>
                    <a:gd name="T31" fmla="*/ 30 h 69"/>
                    <a:gd name="T32" fmla="*/ 5 w 69"/>
                    <a:gd name="T33" fmla="*/ 40 h 69"/>
                    <a:gd name="T34" fmla="*/ 1 w 69"/>
                    <a:gd name="T35" fmla="*/ 43 h 69"/>
                    <a:gd name="T36" fmla="*/ 6 w 69"/>
                    <a:gd name="T37" fmla="*/ 54 h 69"/>
                    <a:gd name="T38" fmla="*/ 11 w 69"/>
                    <a:gd name="T39" fmla="*/ 52 h 69"/>
                    <a:gd name="T40" fmla="*/ 18 w 69"/>
                    <a:gd name="T41" fmla="*/ 59 h 69"/>
                    <a:gd name="T42" fmla="*/ 16 w 69"/>
                    <a:gd name="T43" fmla="*/ 64 h 69"/>
                    <a:gd name="T44" fmla="*/ 28 w 69"/>
                    <a:gd name="T45" fmla="*/ 69 h 69"/>
                    <a:gd name="T46" fmla="*/ 30 w 69"/>
                    <a:gd name="T47" fmla="*/ 64 h 69"/>
                    <a:gd name="T48" fmla="*/ 41 w 69"/>
                    <a:gd name="T49" fmla="*/ 64 h 69"/>
                    <a:gd name="T50" fmla="*/ 43 w 69"/>
                    <a:gd name="T51" fmla="*/ 68 h 69"/>
                    <a:gd name="T52" fmla="*/ 54 w 69"/>
                    <a:gd name="T53" fmla="*/ 63 h 69"/>
                    <a:gd name="T54" fmla="*/ 52 w 69"/>
                    <a:gd name="T55" fmla="*/ 58 h 69"/>
                    <a:gd name="T56" fmla="*/ 59 w 69"/>
                    <a:gd name="T57" fmla="*/ 51 h 69"/>
                    <a:gd name="T58" fmla="*/ 64 w 69"/>
                    <a:gd name="T59" fmla="*/ 53 h 69"/>
                    <a:gd name="T60" fmla="*/ 69 w 69"/>
                    <a:gd name="T61" fmla="*/ 41 h 69"/>
                    <a:gd name="T62" fmla="*/ 64 w 69"/>
                    <a:gd name="T63" fmla="*/ 39 h 69"/>
                    <a:gd name="T64" fmla="*/ 64 w 69"/>
                    <a:gd name="T65" fmla="*/ 29 h 69"/>
                    <a:gd name="T66" fmla="*/ 43 w 69"/>
                    <a:gd name="T67" fmla="*/ 53 h 69"/>
                    <a:gd name="T68" fmla="*/ 35 w 69"/>
                    <a:gd name="T69" fmla="*/ 54 h 69"/>
                    <a:gd name="T70" fmla="*/ 16 w 69"/>
                    <a:gd name="T71" fmla="*/ 43 h 69"/>
                    <a:gd name="T72" fmla="*/ 26 w 69"/>
                    <a:gd name="T73" fmla="*/ 16 h 69"/>
                    <a:gd name="T74" fmla="*/ 34 w 69"/>
                    <a:gd name="T75" fmla="*/ 14 h 69"/>
                    <a:gd name="T76" fmla="*/ 53 w 69"/>
                    <a:gd name="T77" fmla="*/ 26 h 69"/>
                    <a:gd name="T78" fmla="*/ 43 w 69"/>
                    <a:gd name="T79" fmla="*/ 53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69" h="69">
                      <a:moveTo>
                        <a:pt x="64" y="29"/>
                      </a:move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3" y="15"/>
                        <a:pt x="63" y="15"/>
                        <a:pt x="63" y="15"/>
                      </a:cubicBezTo>
                      <a:cubicBezTo>
                        <a:pt x="59" y="17"/>
                        <a:pt x="59" y="17"/>
                        <a:pt x="59" y="17"/>
                      </a:cubicBezTo>
                      <a:cubicBezTo>
                        <a:pt x="57" y="14"/>
                        <a:pt x="54" y="12"/>
                        <a:pt x="51" y="10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6" y="4"/>
                        <a:pt x="32" y="5"/>
                        <a:pt x="29" y="5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4" y="13"/>
                        <a:pt x="12" y="15"/>
                        <a:pt x="10" y="18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3"/>
                        <a:pt x="5" y="37"/>
                        <a:pt x="5" y="40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6" y="54"/>
                        <a:pt x="6" y="54"/>
                        <a:pt x="6" y="54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3" y="55"/>
                        <a:pt x="15" y="57"/>
                        <a:pt x="18" y="59"/>
                      </a:cubicBezTo>
                      <a:cubicBezTo>
                        <a:pt x="16" y="64"/>
                        <a:pt x="16" y="64"/>
                        <a:pt x="16" y="64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ubicBezTo>
                        <a:pt x="30" y="64"/>
                        <a:pt x="30" y="64"/>
                        <a:pt x="30" y="64"/>
                      </a:cubicBezTo>
                      <a:cubicBezTo>
                        <a:pt x="34" y="64"/>
                        <a:pt x="37" y="64"/>
                        <a:pt x="41" y="64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2" y="58"/>
                        <a:pt x="52" y="58"/>
                        <a:pt x="52" y="58"/>
                      </a:cubicBezTo>
                      <a:cubicBezTo>
                        <a:pt x="55" y="56"/>
                        <a:pt x="58" y="54"/>
                        <a:pt x="59" y="51"/>
                      </a:cubicBezTo>
                      <a:cubicBezTo>
                        <a:pt x="64" y="53"/>
                        <a:pt x="64" y="53"/>
                        <a:pt x="64" y="53"/>
                      </a:cubicBezTo>
                      <a:cubicBezTo>
                        <a:pt x="69" y="41"/>
                        <a:pt x="69" y="41"/>
                        <a:pt x="69" y="41"/>
                      </a:cubicBezTo>
                      <a:cubicBezTo>
                        <a:pt x="64" y="39"/>
                        <a:pt x="64" y="39"/>
                        <a:pt x="64" y="39"/>
                      </a:cubicBezTo>
                      <a:cubicBezTo>
                        <a:pt x="65" y="35"/>
                        <a:pt x="64" y="32"/>
                        <a:pt x="64" y="29"/>
                      </a:cubicBezTo>
                      <a:moveTo>
                        <a:pt x="43" y="53"/>
                      </a:moveTo>
                      <a:cubicBezTo>
                        <a:pt x="40" y="54"/>
                        <a:pt x="38" y="54"/>
                        <a:pt x="35" y="54"/>
                      </a:cubicBezTo>
                      <a:cubicBezTo>
                        <a:pt x="27" y="55"/>
                        <a:pt x="20" y="50"/>
                        <a:pt x="16" y="43"/>
                      </a:cubicBezTo>
                      <a:cubicBezTo>
                        <a:pt x="12" y="33"/>
                        <a:pt x="16" y="21"/>
                        <a:pt x="26" y="16"/>
                      </a:cubicBezTo>
                      <a:cubicBezTo>
                        <a:pt x="29" y="15"/>
                        <a:pt x="32" y="15"/>
                        <a:pt x="34" y="14"/>
                      </a:cubicBezTo>
                      <a:cubicBezTo>
                        <a:pt x="42" y="14"/>
                        <a:pt x="50" y="19"/>
                        <a:pt x="53" y="26"/>
                      </a:cubicBezTo>
                      <a:cubicBezTo>
                        <a:pt x="57" y="36"/>
                        <a:pt x="53" y="48"/>
                        <a:pt x="43" y="53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  <p:grpSp>
            <p:nvGrpSpPr>
              <p:cNvPr id="22" name="Group 21"/>
              <p:cNvGrpSpPr/>
              <p:nvPr/>
            </p:nvGrpSpPr>
            <p:grpSpPr>
              <a:xfrm>
                <a:off x="11154157" y="4111133"/>
                <a:ext cx="247301" cy="292676"/>
                <a:chOff x="8813801" y="3865563"/>
                <a:chExt cx="346075" cy="409574"/>
              </a:xfrm>
              <a:grpFill/>
            </p:grpSpPr>
            <p:sp>
              <p:nvSpPr>
                <p:cNvPr id="27" name="Freeform 189"/>
                <p:cNvSpPr/>
                <p:nvPr/>
              </p:nvSpPr>
              <p:spPr bwMode="auto">
                <a:xfrm>
                  <a:off x="8813801" y="3940175"/>
                  <a:ext cx="346075" cy="334962"/>
                </a:xfrm>
                <a:custGeom>
                  <a:avLst/>
                  <a:gdLst>
                    <a:gd name="T0" fmla="*/ 46 w 92"/>
                    <a:gd name="T1" fmla="*/ 89 h 89"/>
                    <a:gd name="T2" fmla="*/ 92 w 92"/>
                    <a:gd name="T3" fmla="*/ 43 h 89"/>
                    <a:gd name="T4" fmla="*/ 63 w 92"/>
                    <a:gd name="T5" fmla="*/ 0 h 89"/>
                    <a:gd name="T6" fmla="*/ 57 w 92"/>
                    <a:gd name="T7" fmla="*/ 9 h 89"/>
                    <a:gd name="T8" fmla="*/ 82 w 92"/>
                    <a:gd name="T9" fmla="*/ 43 h 89"/>
                    <a:gd name="T10" fmla="*/ 46 w 92"/>
                    <a:gd name="T11" fmla="*/ 79 h 89"/>
                    <a:gd name="T12" fmla="*/ 10 w 92"/>
                    <a:gd name="T13" fmla="*/ 43 h 89"/>
                    <a:gd name="T14" fmla="*/ 35 w 92"/>
                    <a:gd name="T15" fmla="*/ 9 h 89"/>
                    <a:gd name="T16" fmla="*/ 28 w 92"/>
                    <a:gd name="T17" fmla="*/ 0 h 89"/>
                    <a:gd name="T18" fmla="*/ 0 w 92"/>
                    <a:gd name="T19" fmla="*/ 43 h 89"/>
                    <a:gd name="T20" fmla="*/ 46 w 92"/>
                    <a:gd name="T21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2" h="89">
                      <a:moveTo>
                        <a:pt x="46" y="89"/>
                      </a:moveTo>
                      <a:cubicBezTo>
                        <a:pt x="71" y="89"/>
                        <a:pt x="92" y="68"/>
                        <a:pt x="92" y="43"/>
                      </a:cubicBezTo>
                      <a:cubicBezTo>
                        <a:pt x="92" y="24"/>
                        <a:pt x="80" y="7"/>
                        <a:pt x="63" y="0"/>
                      </a:cubicBezTo>
                      <a:cubicBezTo>
                        <a:pt x="57" y="9"/>
                        <a:pt x="57" y="9"/>
                        <a:pt x="57" y="9"/>
                      </a:cubicBezTo>
                      <a:cubicBezTo>
                        <a:pt x="71" y="13"/>
                        <a:pt x="82" y="27"/>
                        <a:pt x="82" y="43"/>
                      </a:cubicBezTo>
                      <a:cubicBezTo>
                        <a:pt x="82" y="63"/>
                        <a:pt x="66" y="79"/>
                        <a:pt x="46" y="79"/>
                      </a:cubicBezTo>
                      <a:cubicBezTo>
                        <a:pt x="26" y="79"/>
                        <a:pt x="10" y="63"/>
                        <a:pt x="10" y="43"/>
                      </a:cubicBezTo>
                      <a:cubicBezTo>
                        <a:pt x="10" y="27"/>
                        <a:pt x="20" y="13"/>
                        <a:pt x="35" y="9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12" y="7"/>
                        <a:pt x="0" y="24"/>
                        <a:pt x="0" y="43"/>
                      </a:cubicBezTo>
                      <a:cubicBezTo>
                        <a:pt x="0" y="68"/>
                        <a:pt x="20" y="89"/>
                        <a:pt x="46" y="89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28" name="Freeform 190"/>
                <p:cNvSpPr/>
                <p:nvPr/>
              </p:nvSpPr>
              <p:spPr bwMode="auto">
                <a:xfrm>
                  <a:off x="8904288" y="3865563"/>
                  <a:ext cx="160338" cy="120650"/>
                </a:xfrm>
                <a:custGeom>
                  <a:avLst/>
                  <a:gdLst>
                    <a:gd name="T0" fmla="*/ 33 w 101"/>
                    <a:gd name="T1" fmla="*/ 66 h 76"/>
                    <a:gd name="T2" fmla="*/ 40 w 101"/>
                    <a:gd name="T3" fmla="*/ 76 h 76"/>
                    <a:gd name="T4" fmla="*/ 52 w 101"/>
                    <a:gd name="T5" fmla="*/ 76 h 76"/>
                    <a:gd name="T6" fmla="*/ 61 w 101"/>
                    <a:gd name="T7" fmla="*/ 76 h 76"/>
                    <a:gd name="T8" fmla="*/ 71 w 101"/>
                    <a:gd name="T9" fmla="*/ 66 h 76"/>
                    <a:gd name="T10" fmla="*/ 85 w 101"/>
                    <a:gd name="T11" fmla="*/ 45 h 76"/>
                    <a:gd name="T12" fmla="*/ 101 w 101"/>
                    <a:gd name="T13" fmla="*/ 21 h 76"/>
                    <a:gd name="T14" fmla="*/ 85 w 101"/>
                    <a:gd name="T15" fmla="*/ 0 h 76"/>
                    <a:gd name="T16" fmla="*/ 52 w 101"/>
                    <a:gd name="T17" fmla="*/ 0 h 76"/>
                    <a:gd name="T18" fmla="*/ 16 w 101"/>
                    <a:gd name="T19" fmla="*/ 0 h 76"/>
                    <a:gd name="T20" fmla="*/ 0 w 101"/>
                    <a:gd name="T21" fmla="*/ 21 h 76"/>
                    <a:gd name="T22" fmla="*/ 19 w 101"/>
                    <a:gd name="T23" fmla="*/ 45 h 76"/>
                    <a:gd name="T24" fmla="*/ 33 w 101"/>
                    <a:gd name="T25" fmla="*/ 66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1" h="76">
                      <a:moveTo>
                        <a:pt x="33" y="66"/>
                      </a:moveTo>
                      <a:lnTo>
                        <a:pt x="40" y="76"/>
                      </a:lnTo>
                      <a:lnTo>
                        <a:pt x="52" y="76"/>
                      </a:lnTo>
                      <a:lnTo>
                        <a:pt x="61" y="76"/>
                      </a:lnTo>
                      <a:lnTo>
                        <a:pt x="71" y="66"/>
                      </a:lnTo>
                      <a:lnTo>
                        <a:pt x="85" y="45"/>
                      </a:lnTo>
                      <a:lnTo>
                        <a:pt x="101" y="21"/>
                      </a:lnTo>
                      <a:lnTo>
                        <a:pt x="85" y="0"/>
                      </a:lnTo>
                      <a:lnTo>
                        <a:pt x="52" y="0"/>
                      </a:lnTo>
                      <a:lnTo>
                        <a:pt x="16" y="0"/>
                      </a:lnTo>
                      <a:lnTo>
                        <a:pt x="0" y="21"/>
                      </a:lnTo>
                      <a:lnTo>
                        <a:pt x="19" y="45"/>
                      </a:lnTo>
                      <a:lnTo>
                        <a:pt x="33" y="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68580" tIns="34290" rIns="68580" bIns="34290" numCol="1" anchor="t" anchorCtr="0" compatLnSpc="1"/>
                <a:lstStyle/>
                <a:p>
                  <a:pPr>
                    <a:defRPr/>
                  </a:pPr>
                  <a:endParaRPr lang="id-ID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  <p:sp>
            <p:nvSpPr>
              <p:cNvPr id="23" name="Freeform 193"/>
              <p:cNvSpPr>
                <a:spLocks noEditPoints="1"/>
              </p:cNvSpPr>
              <p:nvPr/>
            </p:nvSpPr>
            <p:spPr bwMode="auto">
              <a:xfrm>
                <a:off x="10681109" y="4959668"/>
                <a:ext cx="298349" cy="294946"/>
              </a:xfrm>
              <a:custGeom>
                <a:avLst/>
                <a:gdLst>
                  <a:gd name="T0" fmla="*/ 75 w 111"/>
                  <a:gd name="T1" fmla="*/ 0 h 110"/>
                  <a:gd name="T2" fmla="*/ 80 w 111"/>
                  <a:gd name="T3" fmla="*/ 0 h 110"/>
                  <a:gd name="T4" fmla="*/ 97 w 111"/>
                  <a:gd name="T5" fmla="*/ 43 h 110"/>
                  <a:gd name="T6" fmla="*/ 66 w 111"/>
                  <a:gd name="T7" fmla="*/ 49 h 110"/>
                  <a:gd name="T8" fmla="*/ 59 w 111"/>
                  <a:gd name="T9" fmla="*/ 55 h 110"/>
                  <a:gd name="T10" fmla="*/ 39 w 111"/>
                  <a:gd name="T11" fmla="*/ 75 h 110"/>
                  <a:gd name="T12" fmla="*/ 48 w 111"/>
                  <a:gd name="T13" fmla="*/ 85 h 110"/>
                  <a:gd name="T14" fmla="*/ 44 w 111"/>
                  <a:gd name="T15" fmla="*/ 91 h 110"/>
                  <a:gd name="T16" fmla="*/ 39 w 111"/>
                  <a:gd name="T17" fmla="*/ 94 h 110"/>
                  <a:gd name="T18" fmla="*/ 29 w 111"/>
                  <a:gd name="T19" fmla="*/ 85 h 110"/>
                  <a:gd name="T20" fmla="*/ 23 w 111"/>
                  <a:gd name="T21" fmla="*/ 90 h 110"/>
                  <a:gd name="T22" fmla="*/ 32 w 111"/>
                  <a:gd name="T23" fmla="*/ 101 h 110"/>
                  <a:gd name="T24" fmla="*/ 29 w 111"/>
                  <a:gd name="T25" fmla="*/ 106 h 110"/>
                  <a:gd name="T26" fmla="*/ 23 w 111"/>
                  <a:gd name="T27" fmla="*/ 110 h 110"/>
                  <a:gd name="T28" fmla="*/ 15 w 111"/>
                  <a:gd name="T29" fmla="*/ 103 h 110"/>
                  <a:gd name="T30" fmla="*/ 13 w 111"/>
                  <a:gd name="T31" fmla="*/ 101 h 110"/>
                  <a:gd name="T32" fmla="*/ 9 w 111"/>
                  <a:gd name="T33" fmla="*/ 103 h 110"/>
                  <a:gd name="T34" fmla="*/ 0 w 111"/>
                  <a:gd name="T35" fmla="*/ 97 h 110"/>
                  <a:gd name="T36" fmla="*/ 0 w 111"/>
                  <a:gd name="T37" fmla="*/ 95 h 110"/>
                  <a:gd name="T38" fmla="*/ 8 w 111"/>
                  <a:gd name="T39" fmla="*/ 85 h 110"/>
                  <a:gd name="T40" fmla="*/ 55 w 111"/>
                  <a:gd name="T41" fmla="*/ 38 h 110"/>
                  <a:gd name="T42" fmla="*/ 52 w 111"/>
                  <a:gd name="T43" fmla="*/ 28 h 110"/>
                  <a:gd name="T44" fmla="*/ 75 w 111"/>
                  <a:gd name="T45" fmla="*/ 0 h 110"/>
                  <a:gd name="T46" fmla="*/ 67 w 111"/>
                  <a:gd name="T47" fmla="*/ 26 h 110"/>
                  <a:gd name="T48" fmla="*/ 88 w 111"/>
                  <a:gd name="T49" fmla="*/ 31 h 110"/>
                  <a:gd name="T50" fmla="*/ 76 w 111"/>
                  <a:gd name="T51" fmla="*/ 15 h 110"/>
                  <a:gd name="T52" fmla="*/ 67 w 111"/>
                  <a:gd name="T53" fmla="*/ 2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1" h="110">
                    <a:moveTo>
                      <a:pt x="75" y="0"/>
                    </a:moveTo>
                    <a:cubicBezTo>
                      <a:pt x="77" y="0"/>
                      <a:pt x="79" y="0"/>
                      <a:pt x="80" y="0"/>
                    </a:cubicBezTo>
                    <a:cubicBezTo>
                      <a:pt x="100" y="1"/>
                      <a:pt x="111" y="28"/>
                      <a:pt x="97" y="43"/>
                    </a:cubicBezTo>
                    <a:cubicBezTo>
                      <a:pt x="91" y="50"/>
                      <a:pt x="77" y="55"/>
                      <a:pt x="66" y="49"/>
                    </a:cubicBezTo>
                    <a:cubicBezTo>
                      <a:pt x="63" y="50"/>
                      <a:pt x="61" y="52"/>
                      <a:pt x="59" y="55"/>
                    </a:cubicBezTo>
                    <a:cubicBezTo>
                      <a:pt x="53" y="61"/>
                      <a:pt x="46" y="68"/>
                      <a:pt x="39" y="75"/>
                    </a:cubicBezTo>
                    <a:cubicBezTo>
                      <a:pt x="40" y="78"/>
                      <a:pt x="48" y="81"/>
                      <a:pt x="48" y="85"/>
                    </a:cubicBezTo>
                    <a:cubicBezTo>
                      <a:pt x="48" y="88"/>
                      <a:pt x="44" y="91"/>
                      <a:pt x="44" y="91"/>
                    </a:cubicBezTo>
                    <a:cubicBezTo>
                      <a:pt x="44" y="91"/>
                      <a:pt x="41" y="94"/>
                      <a:pt x="39" y="94"/>
                    </a:cubicBezTo>
                    <a:cubicBezTo>
                      <a:pt x="35" y="94"/>
                      <a:pt x="32" y="87"/>
                      <a:pt x="29" y="85"/>
                    </a:cubicBezTo>
                    <a:cubicBezTo>
                      <a:pt x="27" y="87"/>
                      <a:pt x="25" y="89"/>
                      <a:pt x="23" y="90"/>
                    </a:cubicBezTo>
                    <a:cubicBezTo>
                      <a:pt x="25" y="94"/>
                      <a:pt x="32" y="96"/>
                      <a:pt x="32" y="101"/>
                    </a:cubicBezTo>
                    <a:cubicBezTo>
                      <a:pt x="32" y="103"/>
                      <a:pt x="29" y="106"/>
                      <a:pt x="29" y="106"/>
                    </a:cubicBezTo>
                    <a:cubicBezTo>
                      <a:pt x="29" y="106"/>
                      <a:pt x="26" y="110"/>
                      <a:pt x="23" y="110"/>
                    </a:cubicBezTo>
                    <a:cubicBezTo>
                      <a:pt x="20" y="110"/>
                      <a:pt x="15" y="103"/>
                      <a:pt x="15" y="103"/>
                    </a:cubicBezTo>
                    <a:cubicBezTo>
                      <a:pt x="13" y="101"/>
                      <a:pt x="13" y="101"/>
                      <a:pt x="13" y="101"/>
                    </a:cubicBezTo>
                    <a:cubicBezTo>
                      <a:pt x="13" y="101"/>
                      <a:pt x="10" y="103"/>
                      <a:pt x="9" y="103"/>
                    </a:cubicBezTo>
                    <a:cubicBezTo>
                      <a:pt x="4" y="104"/>
                      <a:pt x="1" y="100"/>
                      <a:pt x="0" y="97"/>
                    </a:cubicBezTo>
                    <a:cubicBezTo>
                      <a:pt x="0" y="96"/>
                      <a:pt x="0" y="95"/>
                      <a:pt x="0" y="95"/>
                    </a:cubicBezTo>
                    <a:cubicBezTo>
                      <a:pt x="2" y="91"/>
                      <a:pt x="5" y="88"/>
                      <a:pt x="8" y="85"/>
                    </a:cubicBezTo>
                    <a:cubicBezTo>
                      <a:pt x="24" y="69"/>
                      <a:pt x="40" y="53"/>
                      <a:pt x="55" y="38"/>
                    </a:cubicBezTo>
                    <a:cubicBezTo>
                      <a:pt x="54" y="35"/>
                      <a:pt x="53" y="32"/>
                      <a:pt x="52" y="28"/>
                    </a:cubicBezTo>
                    <a:cubicBezTo>
                      <a:pt x="51" y="12"/>
                      <a:pt x="62" y="3"/>
                      <a:pt x="75" y="0"/>
                    </a:cubicBezTo>
                    <a:close/>
                    <a:moveTo>
                      <a:pt x="67" y="26"/>
                    </a:moveTo>
                    <a:cubicBezTo>
                      <a:pt x="67" y="38"/>
                      <a:pt x="83" y="40"/>
                      <a:pt x="88" y="31"/>
                    </a:cubicBezTo>
                    <a:cubicBezTo>
                      <a:pt x="92" y="22"/>
                      <a:pt x="84" y="14"/>
                      <a:pt x="76" y="15"/>
                    </a:cubicBezTo>
                    <a:cubicBezTo>
                      <a:pt x="71" y="16"/>
                      <a:pt x="67" y="20"/>
                      <a:pt x="67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24" name="Freeform 194"/>
              <p:cNvSpPr>
                <a:spLocks noEditPoints="1"/>
              </p:cNvSpPr>
              <p:nvPr/>
            </p:nvSpPr>
            <p:spPr bwMode="auto">
              <a:xfrm>
                <a:off x="7300580" y="3453178"/>
                <a:ext cx="341456" cy="271122"/>
              </a:xfrm>
              <a:custGeom>
                <a:avLst/>
                <a:gdLst>
                  <a:gd name="T0" fmla="*/ 110 w 127"/>
                  <a:gd name="T1" fmla="*/ 9 h 101"/>
                  <a:gd name="T2" fmla="*/ 107 w 127"/>
                  <a:gd name="T3" fmla="*/ 7 h 101"/>
                  <a:gd name="T4" fmla="*/ 57 w 127"/>
                  <a:gd name="T5" fmla="*/ 0 h 101"/>
                  <a:gd name="T6" fmla="*/ 18 w 127"/>
                  <a:gd name="T7" fmla="*/ 15 h 101"/>
                  <a:gd name="T8" fmla="*/ 18 w 127"/>
                  <a:gd name="T9" fmla="*/ 15 h 101"/>
                  <a:gd name="T10" fmla="*/ 17 w 127"/>
                  <a:gd name="T11" fmla="*/ 16 h 101"/>
                  <a:gd name="T12" fmla="*/ 0 w 127"/>
                  <a:gd name="T13" fmla="*/ 38 h 101"/>
                  <a:gd name="T14" fmla="*/ 2 w 127"/>
                  <a:gd name="T15" fmla="*/ 43 h 101"/>
                  <a:gd name="T16" fmla="*/ 16 w 127"/>
                  <a:gd name="T17" fmla="*/ 82 h 101"/>
                  <a:gd name="T18" fmla="*/ 71 w 127"/>
                  <a:gd name="T19" fmla="*/ 101 h 101"/>
                  <a:gd name="T20" fmla="*/ 72 w 127"/>
                  <a:gd name="T21" fmla="*/ 101 h 101"/>
                  <a:gd name="T22" fmla="*/ 72 w 127"/>
                  <a:gd name="T23" fmla="*/ 101 h 101"/>
                  <a:gd name="T24" fmla="*/ 73 w 127"/>
                  <a:gd name="T25" fmla="*/ 101 h 101"/>
                  <a:gd name="T26" fmla="*/ 112 w 127"/>
                  <a:gd name="T27" fmla="*/ 77 h 101"/>
                  <a:gd name="T28" fmla="*/ 125 w 127"/>
                  <a:gd name="T29" fmla="*/ 36 h 101"/>
                  <a:gd name="T30" fmla="*/ 126 w 127"/>
                  <a:gd name="T31" fmla="*/ 31 h 101"/>
                  <a:gd name="T32" fmla="*/ 21 w 127"/>
                  <a:gd name="T33" fmla="*/ 21 h 101"/>
                  <a:gd name="T34" fmla="*/ 53 w 127"/>
                  <a:gd name="T35" fmla="*/ 50 h 101"/>
                  <a:gd name="T36" fmla="*/ 68 w 127"/>
                  <a:gd name="T37" fmla="*/ 93 h 101"/>
                  <a:gd name="T38" fmla="*/ 23 w 127"/>
                  <a:gd name="T39" fmla="*/ 48 h 101"/>
                  <a:gd name="T40" fmla="*/ 54 w 127"/>
                  <a:gd name="T41" fmla="*/ 56 h 101"/>
                  <a:gd name="T42" fmla="*/ 68 w 127"/>
                  <a:gd name="T43" fmla="*/ 38 h 101"/>
                  <a:gd name="T44" fmla="*/ 71 w 127"/>
                  <a:gd name="T45" fmla="*/ 24 h 101"/>
                  <a:gd name="T46" fmla="*/ 58 w 127"/>
                  <a:gd name="T47" fmla="*/ 7 h 101"/>
                  <a:gd name="T48" fmla="*/ 71 w 127"/>
                  <a:gd name="T49" fmla="*/ 24 h 101"/>
                  <a:gd name="T50" fmla="*/ 75 w 127"/>
                  <a:gd name="T51" fmla="*/ 42 h 101"/>
                  <a:gd name="T52" fmla="*/ 82 w 127"/>
                  <a:gd name="T53" fmla="*/ 55 h 101"/>
                  <a:gd name="T54" fmla="*/ 85 w 127"/>
                  <a:gd name="T55" fmla="*/ 55 h 101"/>
                  <a:gd name="T56" fmla="*/ 106 w 127"/>
                  <a:gd name="T57" fmla="*/ 75 h 101"/>
                  <a:gd name="T58" fmla="*/ 75 w 127"/>
                  <a:gd name="T59" fmla="*/ 92 h 101"/>
                  <a:gd name="T60" fmla="*/ 76 w 127"/>
                  <a:gd name="T61" fmla="*/ 29 h 101"/>
                  <a:gd name="T62" fmla="*/ 118 w 127"/>
                  <a:gd name="T63" fmla="*/ 3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7" h="101">
                    <a:moveTo>
                      <a:pt x="126" y="31"/>
                    </a:moveTo>
                    <a:cubicBezTo>
                      <a:pt x="110" y="9"/>
                      <a:pt x="110" y="9"/>
                      <a:pt x="110" y="9"/>
                    </a:cubicBezTo>
                    <a:cubicBezTo>
                      <a:pt x="109" y="8"/>
                      <a:pt x="108" y="7"/>
                      <a:pt x="107" y="7"/>
                    </a:cubicBezTo>
                    <a:cubicBezTo>
                      <a:pt x="107" y="7"/>
                      <a:pt x="107" y="7"/>
                      <a:pt x="107" y="7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0"/>
                      <a:pt x="57" y="0"/>
                      <a:pt x="57" y="0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0" y="40"/>
                      <a:pt x="0" y="41"/>
                    </a:cubicBezTo>
                    <a:cubicBezTo>
                      <a:pt x="0" y="42"/>
                      <a:pt x="1" y="43"/>
                      <a:pt x="2" y="43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6" y="83"/>
                      <a:pt x="17" y="85"/>
                      <a:pt x="19" y="85"/>
                    </a:cubicBezTo>
                    <a:cubicBezTo>
                      <a:pt x="71" y="101"/>
                      <a:pt x="71" y="101"/>
                      <a:pt x="71" y="101"/>
                    </a:cubicBezTo>
                    <a:cubicBezTo>
                      <a:pt x="71" y="101"/>
                      <a:pt x="71" y="101"/>
                      <a:pt x="71" y="101"/>
                    </a:cubicBezTo>
                    <a:cubicBezTo>
                      <a:pt x="71" y="101"/>
                      <a:pt x="71" y="101"/>
                      <a:pt x="72" y="101"/>
                    </a:cubicBezTo>
                    <a:cubicBezTo>
                      <a:pt x="72" y="101"/>
                      <a:pt x="72" y="101"/>
                      <a:pt x="72" y="101"/>
                    </a:cubicBezTo>
                    <a:cubicBezTo>
                      <a:pt x="72" y="101"/>
                      <a:pt x="72" y="101"/>
                      <a:pt x="72" y="101"/>
                    </a:cubicBezTo>
                    <a:cubicBezTo>
                      <a:pt x="73" y="101"/>
                      <a:pt x="73" y="101"/>
                      <a:pt x="73" y="101"/>
                    </a:cubicBezTo>
                    <a:cubicBezTo>
                      <a:pt x="73" y="101"/>
                      <a:pt x="73" y="101"/>
                      <a:pt x="73" y="101"/>
                    </a:cubicBezTo>
                    <a:cubicBezTo>
                      <a:pt x="110" y="80"/>
                      <a:pt x="110" y="80"/>
                      <a:pt x="110" y="80"/>
                    </a:cubicBezTo>
                    <a:cubicBezTo>
                      <a:pt x="111" y="79"/>
                      <a:pt x="112" y="78"/>
                      <a:pt x="112" y="77"/>
                    </a:cubicBezTo>
                    <a:cubicBezTo>
                      <a:pt x="112" y="42"/>
                      <a:pt x="112" y="42"/>
                      <a:pt x="112" y="42"/>
                    </a:cubicBezTo>
                    <a:cubicBezTo>
                      <a:pt x="125" y="36"/>
                      <a:pt x="125" y="36"/>
                      <a:pt x="125" y="36"/>
                    </a:cubicBezTo>
                    <a:cubicBezTo>
                      <a:pt x="126" y="36"/>
                      <a:pt x="126" y="35"/>
                      <a:pt x="126" y="34"/>
                    </a:cubicBezTo>
                    <a:cubicBezTo>
                      <a:pt x="127" y="33"/>
                      <a:pt x="126" y="32"/>
                      <a:pt x="126" y="31"/>
                    </a:cubicBezTo>
                    <a:close/>
                    <a:moveTo>
                      <a:pt x="8" y="38"/>
                    </a:moveTo>
                    <a:cubicBezTo>
                      <a:pt x="21" y="21"/>
                      <a:pt x="21" y="21"/>
                      <a:pt x="21" y="21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53" y="50"/>
                      <a:pt x="53" y="50"/>
                      <a:pt x="53" y="50"/>
                    </a:cubicBezTo>
                    <a:lnTo>
                      <a:pt x="8" y="38"/>
                    </a:lnTo>
                    <a:close/>
                    <a:moveTo>
                      <a:pt x="68" y="93"/>
                    </a:move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4" y="56"/>
                      <a:pt x="54" y="56"/>
                      <a:pt x="54" y="56"/>
                    </a:cubicBezTo>
                    <a:cubicBezTo>
                      <a:pt x="55" y="56"/>
                      <a:pt x="56" y="56"/>
                      <a:pt x="57" y="55"/>
                    </a:cubicBezTo>
                    <a:cubicBezTo>
                      <a:pt x="68" y="38"/>
                      <a:pt x="68" y="38"/>
                      <a:pt x="68" y="38"/>
                    </a:cubicBezTo>
                    <a:lnTo>
                      <a:pt x="68" y="93"/>
                    </a:lnTo>
                    <a:close/>
                    <a:moveTo>
                      <a:pt x="71" y="24"/>
                    </a:moveTo>
                    <a:cubicBezTo>
                      <a:pt x="31" y="17"/>
                      <a:pt x="31" y="17"/>
                      <a:pt x="31" y="1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96" y="12"/>
                      <a:pt x="96" y="12"/>
                      <a:pt x="96" y="12"/>
                    </a:cubicBezTo>
                    <a:lnTo>
                      <a:pt x="71" y="24"/>
                    </a:lnTo>
                    <a:close/>
                    <a:moveTo>
                      <a:pt x="75" y="92"/>
                    </a:moveTo>
                    <a:cubicBezTo>
                      <a:pt x="75" y="42"/>
                      <a:pt x="75" y="42"/>
                      <a:pt x="75" y="42"/>
                    </a:cubicBezTo>
                    <a:cubicBezTo>
                      <a:pt x="80" y="54"/>
                      <a:pt x="80" y="54"/>
                      <a:pt x="80" y="54"/>
                    </a:cubicBezTo>
                    <a:cubicBezTo>
                      <a:pt x="81" y="54"/>
                      <a:pt x="81" y="55"/>
                      <a:pt x="82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4" y="55"/>
                      <a:pt x="84" y="55"/>
                      <a:pt x="85" y="55"/>
                    </a:cubicBezTo>
                    <a:cubicBezTo>
                      <a:pt x="106" y="45"/>
                      <a:pt x="106" y="45"/>
                      <a:pt x="106" y="45"/>
                    </a:cubicBezTo>
                    <a:cubicBezTo>
                      <a:pt x="106" y="75"/>
                      <a:pt x="106" y="75"/>
                      <a:pt x="106" y="75"/>
                    </a:cubicBezTo>
                    <a:cubicBezTo>
                      <a:pt x="106" y="75"/>
                      <a:pt x="106" y="75"/>
                      <a:pt x="106" y="75"/>
                    </a:cubicBezTo>
                    <a:lnTo>
                      <a:pt x="75" y="92"/>
                    </a:lnTo>
                    <a:close/>
                    <a:moveTo>
                      <a:pt x="85" y="48"/>
                    </a:moveTo>
                    <a:cubicBezTo>
                      <a:pt x="76" y="29"/>
                      <a:pt x="76" y="29"/>
                      <a:pt x="76" y="29"/>
                    </a:cubicBezTo>
                    <a:cubicBezTo>
                      <a:pt x="106" y="15"/>
                      <a:pt x="106" y="15"/>
                      <a:pt x="106" y="15"/>
                    </a:cubicBezTo>
                    <a:cubicBezTo>
                      <a:pt x="118" y="32"/>
                      <a:pt x="118" y="32"/>
                      <a:pt x="118" y="32"/>
                    </a:cubicBezTo>
                    <a:lnTo>
                      <a:pt x="85" y="4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25" name="Freeform 212"/>
              <p:cNvSpPr/>
              <p:nvPr/>
            </p:nvSpPr>
            <p:spPr bwMode="auto">
              <a:xfrm>
                <a:off x="11350409" y="3348812"/>
                <a:ext cx="80543" cy="82812"/>
              </a:xfrm>
              <a:custGeom>
                <a:avLst/>
                <a:gdLst>
                  <a:gd name="T0" fmla="*/ 27 w 30"/>
                  <a:gd name="T1" fmla="*/ 25 h 31"/>
                  <a:gd name="T2" fmla="*/ 7 w 30"/>
                  <a:gd name="T3" fmla="*/ 1 h 31"/>
                  <a:gd name="T4" fmla="*/ 7 w 30"/>
                  <a:gd name="T5" fmla="*/ 12 h 31"/>
                  <a:gd name="T6" fmla="*/ 17 w 30"/>
                  <a:gd name="T7" fmla="*/ 22 h 31"/>
                  <a:gd name="T8" fmla="*/ 27 w 3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1">
                    <a:moveTo>
                      <a:pt x="27" y="25"/>
                    </a:moveTo>
                    <a:cubicBezTo>
                      <a:pt x="30" y="12"/>
                      <a:pt x="20" y="0"/>
                      <a:pt x="7" y="1"/>
                    </a:cubicBezTo>
                    <a:cubicBezTo>
                      <a:pt x="0" y="2"/>
                      <a:pt x="0" y="12"/>
                      <a:pt x="7" y="12"/>
                    </a:cubicBezTo>
                    <a:cubicBezTo>
                      <a:pt x="13" y="11"/>
                      <a:pt x="18" y="15"/>
                      <a:pt x="17" y="22"/>
                    </a:cubicBezTo>
                    <a:cubicBezTo>
                      <a:pt x="16" y="29"/>
                      <a:pt x="26" y="31"/>
                      <a:pt x="27" y="25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26" name="Freeform 213"/>
              <p:cNvSpPr/>
              <p:nvPr/>
            </p:nvSpPr>
            <p:spPr bwMode="auto">
              <a:xfrm>
                <a:off x="11277806" y="3425952"/>
                <a:ext cx="289274" cy="233687"/>
              </a:xfrm>
              <a:custGeom>
                <a:avLst/>
                <a:gdLst>
                  <a:gd name="T0" fmla="*/ 3 w 108"/>
                  <a:gd name="T1" fmla="*/ 15 h 87"/>
                  <a:gd name="T2" fmla="*/ 2 w 108"/>
                  <a:gd name="T3" fmla="*/ 41 h 87"/>
                  <a:gd name="T4" fmla="*/ 31 w 108"/>
                  <a:gd name="T5" fmla="*/ 87 h 87"/>
                  <a:gd name="T6" fmla="*/ 35 w 108"/>
                  <a:gd name="T7" fmla="*/ 87 h 87"/>
                  <a:gd name="T8" fmla="*/ 50 w 108"/>
                  <a:gd name="T9" fmla="*/ 82 h 87"/>
                  <a:gd name="T10" fmla="*/ 64 w 108"/>
                  <a:gd name="T11" fmla="*/ 87 h 87"/>
                  <a:gd name="T12" fmla="*/ 94 w 108"/>
                  <a:gd name="T13" fmla="*/ 10 h 87"/>
                  <a:gd name="T14" fmla="*/ 91 w 108"/>
                  <a:gd name="T15" fmla="*/ 7 h 87"/>
                  <a:gd name="T16" fmla="*/ 70 w 108"/>
                  <a:gd name="T17" fmla="*/ 0 h 87"/>
                  <a:gd name="T18" fmla="*/ 50 w 108"/>
                  <a:gd name="T19" fmla="*/ 4 h 87"/>
                  <a:gd name="T20" fmla="*/ 50 w 108"/>
                  <a:gd name="T21" fmla="*/ 4 h 87"/>
                  <a:gd name="T22" fmla="*/ 45 w 108"/>
                  <a:gd name="T23" fmla="*/ 2 h 87"/>
                  <a:gd name="T24" fmla="*/ 31 w 108"/>
                  <a:gd name="T25" fmla="*/ 0 h 87"/>
                  <a:gd name="T26" fmla="*/ 30 w 108"/>
                  <a:gd name="T27" fmla="*/ 0 h 87"/>
                  <a:gd name="T28" fmla="*/ 3 w 108"/>
                  <a:gd name="T29" fmla="*/ 1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8" h="87">
                    <a:moveTo>
                      <a:pt x="3" y="15"/>
                    </a:moveTo>
                    <a:cubicBezTo>
                      <a:pt x="0" y="23"/>
                      <a:pt x="1" y="33"/>
                      <a:pt x="2" y="41"/>
                    </a:cubicBezTo>
                    <a:cubicBezTo>
                      <a:pt x="5" y="57"/>
                      <a:pt x="13" y="82"/>
                      <a:pt x="31" y="87"/>
                    </a:cubicBezTo>
                    <a:cubicBezTo>
                      <a:pt x="32" y="87"/>
                      <a:pt x="34" y="87"/>
                      <a:pt x="35" y="87"/>
                    </a:cubicBezTo>
                    <a:cubicBezTo>
                      <a:pt x="40" y="87"/>
                      <a:pt x="45" y="85"/>
                      <a:pt x="50" y="82"/>
                    </a:cubicBezTo>
                    <a:cubicBezTo>
                      <a:pt x="54" y="86"/>
                      <a:pt x="59" y="87"/>
                      <a:pt x="64" y="87"/>
                    </a:cubicBezTo>
                    <a:cubicBezTo>
                      <a:pt x="90" y="87"/>
                      <a:pt x="108" y="29"/>
                      <a:pt x="94" y="10"/>
                    </a:cubicBezTo>
                    <a:cubicBezTo>
                      <a:pt x="93" y="9"/>
                      <a:pt x="92" y="8"/>
                      <a:pt x="91" y="7"/>
                    </a:cubicBezTo>
                    <a:cubicBezTo>
                      <a:pt x="86" y="2"/>
                      <a:pt x="78" y="0"/>
                      <a:pt x="70" y="0"/>
                    </a:cubicBezTo>
                    <a:cubicBezTo>
                      <a:pt x="63" y="0"/>
                      <a:pt x="55" y="2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4"/>
                      <a:pt x="45" y="3"/>
                      <a:pt x="45" y="2"/>
                    </a:cubicBezTo>
                    <a:cubicBezTo>
                      <a:pt x="40" y="1"/>
                      <a:pt x="36" y="0"/>
                      <a:pt x="31" y="0"/>
                    </a:cubicBezTo>
                    <a:cubicBezTo>
                      <a:pt x="31" y="0"/>
                      <a:pt x="30" y="0"/>
                      <a:pt x="30" y="0"/>
                    </a:cubicBezTo>
                    <a:cubicBezTo>
                      <a:pt x="19" y="0"/>
                      <a:pt x="7" y="4"/>
                      <a:pt x="3" y="15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id-ID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</p:grpSp>
        <p:sp>
          <p:nvSpPr>
            <p:cNvPr id="12" name="Freeform 164"/>
            <p:cNvSpPr>
              <a:spLocks noEditPoints="1"/>
            </p:cNvSpPr>
            <p:nvPr/>
          </p:nvSpPr>
          <p:spPr bwMode="auto">
            <a:xfrm>
              <a:off x="1997153" y="3036729"/>
              <a:ext cx="243629" cy="355260"/>
            </a:xfrm>
            <a:custGeom>
              <a:avLst/>
              <a:gdLst>
                <a:gd name="T0" fmla="*/ 47 w 95"/>
                <a:gd name="T1" fmla="*/ 0 h 134"/>
                <a:gd name="T2" fmla="*/ 0 w 95"/>
                <a:gd name="T3" fmla="*/ 47 h 134"/>
                <a:gd name="T4" fmla="*/ 47 w 95"/>
                <a:gd name="T5" fmla="*/ 134 h 134"/>
                <a:gd name="T6" fmla="*/ 95 w 95"/>
                <a:gd name="T7" fmla="*/ 47 h 134"/>
                <a:gd name="T8" fmla="*/ 47 w 95"/>
                <a:gd name="T9" fmla="*/ 0 h 134"/>
                <a:gd name="T10" fmla="*/ 47 w 95"/>
                <a:gd name="T11" fmla="*/ 55 h 134"/>
                <a:gd name="T12" fmla="*/ 32 w 95"/>
                <a:gd name="T13" fmla="*/ 40 h 134"/>
                <a:gd name="T14" fmla="*/ 47 w 95"/>
                <a:gd name="T15" fmla="*/ 25 h 134"/>
                <a:gd name="T16" fmla="*/ 62 w 95"/>
                <a:gd name="T17" fmla="*/ 40 h 134"/>
                <a:gd name="T18" fmla="*/ 47 w 95"/>
                <a:gd name="T19" fmla="*/ 5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134">
                  <a:moveTo>
                    <a:pt x="47" y="0"/>
                  </a:moveTo>
                  <a:cubicBezTo>
                    <a:pt x="21" y="0"/>
                    <a:pt x="0" y="21"/>
                    <a:pt x="0" y="47"/>
                  </a:cubicBezTo>
                  <a:cubicBezTo>
                    <a:pt x="0" y="73"/>
                    <a:pt x="47" y="134"/>
                    <a:pt x="47" y="134"/>
                  </a:cubicBezTo>
                  <a:cubicBezTo>
                    <a:pt x="47" y="134"/>
                    <a:pt x="95" y="73"/>
                    <a:pt x="95" y="47"/>
                  </a:cubicBezTo>
                  <a:cubicBezTo>
                    <a:pt x="95" y="21"/>
                    <a:pt x="73" y="0"/>
                    <a:pt x="47" y="0"/>
                  </a:cubicBezTo>
                  <a:close/>
                  <a:moveTo>
                    <a:pt x="47" y="55"/>
                  </a:moveTo>
                  <a:cubicBezTo>
                    <a:pt x="39" y="55"/>
                    <a:pt x="32" y="48"/>
                    <a:pt x="32" y="40"/>
                  </a:cubicBezTo>
                  <a:cubicBezTo>
                    <a:pt x="32" y="32"/>
                    <a:pt x="39" y="25"/>
                    <a:pt x="47" y="25"/>
                  </a:cubicBezTo>
                  <a:cubicBezTo>
                    <a:pt x="55" y="25"/>
                    <a:pt x="62" y="32"/>
                    <a:pt x="62" y="40"/>
                  </a:cubicBezTo>
                  <a:cubicBezTo>
                    <a:pt x="62" y="48"/>
                    <a:pt x="55" y="55"/>
                    <a:pt x="47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3" name="Freeform 163"/>
            <p:cNvSpPr>
              <a:spLocks noEditPoints="1"/>
            </p:cNvSpPr>
            <p:nvPr/>
          </p:nvSpPr>
          <p:spPr bwMode="auto">
            <a:xfrm>
              <a:off x="2416415" y="3732607"/>
              <a:ext cx="348660" cy="305950"/>
            </a:xfrm>
            <a:custGeom>
              <a:avLst/>
              <a:gdLst>
                <a:gd name="T0" fmla="*/ 2 w 136"/>
                <a:gd name="T1" fmla="*/ 32 h 115"/>
                <a:gd name="T2" fmla="*/ 0 w 136"/>
                <a:gd name="T3" fmla="*/ 35 h 115"/>
                <a:gd name="T4" fmla="*/ 2 w 136"/>
                <a:gd name="T5" fmla="*/ 39 h 115"/>
                <a:gd name="T6" fmla="*/ 14 w 136"/>
                <a:gd name="T7" fmla="*/ 51 h 115"/>
                <a:gd name="T8" fmla="*/ 78 w 136"/>
                <a:gd name="T9" fmla="*/ 115 h 115"/>
                <a:gd name="T10" fmla="*/ 136 w 136"/>
                <a:gd name="T11" fmla="*/ 56 h 115"/>
                <a:gd name="T12" fmla="*/ 123 w 136"/>
                <a:gd name="T13" fmla="*/ 63 h 115"/>
                <a:gd name="T14" fmla="*/ 90 w 136"/>
                <a:gd name="T15" fmla="*/ 46 h 115"/>
                <a:gd name="T16" fmla="*/ 90 w 136"/>
                <a:gd name="T17" fmla="*/ 40 h 115"/>
                <a:gd name="T18" fmla="*/ 56 w 136"/>
                <a:gd name="T19" fmla="*/ 0 h 115"/>
                <a:gd name="T20" fmla="*/ 19 w 136"/>
                <a:gd name="T21" fmla="*/ 24 h 115"/>
                <a:gd name="T22" fmla="*/ 2 w 136"/>
                <a:gd name="T23" fmla="*/ 32 h 115"/>
                <a:gd name="T24" fmla="*/ 35 w 136"/>
                <a:gd name="T25" fmla="*/ 39 h 115"/>
                <a:gd name="T26" fmla="*/ 29 w 136"/>
                <a:gd name="T27" fmla="*/ 33 h 115"/>
                <a:gd name="T28" fmla="*/ 35 w 136"/>
                <a:gd name="T29" fmla="*/ 27 h 115"/>
                <a:gd name="T30" fmla="*/ 41 w 136"/>
                <a:gd name="T31" fmla="*/ 33 h 115"/>
                <a:gd name="T32" fmla="*/ 35 w 136"/>
                <a:gd name="T33" fmla="*/ 3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15">
                  <a:moveTo>
                    <a:pt x="2" y="32"/>
                  </a:moveTo>
                  <a:cubicBezTo>
                    <a:pt x="1" y="33"/>
                    <a:pt x="0" y="34"/>
                    <a:pt x="0" y="35"/>
                  </a:cubicBezTo>
                  <a:cubicBezTo>
                    <a:pt x="0" y="37"/>
                    <a:pt x="1" y="38"/>
                    <a:pt x="2" y="39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90"/>
                    <a:pt x="40" y="115"/>
                    <a:pt x="78" y="115"/>
                  </a:cubicBezTo>
                  <a:cubicBezTo>
                    <a:pt x="110" y="115"/>
                    <a:pt x="136" y="80"/>
                    <a:pt x="136" y="56"/>
                  </a:cubicBezTo>
                  <a:cubicBezTo>
                    <a:pt x="136" y="45"/>
                    <a:pt x="132" y="58"/>
                    <a:pt x="123" y="63"/>
                  </a:cubicBezTo>
                  <a:cubicBezTo>
                    <a:pt x="114" y="68"/>
                    <a:pt x="89" y="72"/>
                    <a:pt x="90" y="46"/>
                  </a:cubicBezTo>
                  <a:cubicBezTo>
                    <a:pt x="90" y="44"/>
                    <a:pt x="90" y="42"/>
                    <a:pt x="90" y="40"/>
                  </a:cubicBezTo>
                  <a:cubicBezTo>
                    <a:pt x="90" y="19"/>
                    <a:pt x="77" y="0"/>
                    <a:pt x="56" y="0"/>
                  </a:cubicBezTo>
                  <a:cubicBezTo>
                    <a:pt x="36" y="0"/>
                    <a:pt x="22" y="11"/>
                    <a:pt x="19" y="24"/>
                  </a:cubicBezTo>
                  <a:cubicBezTo>
                    <a:pt x="2" y="32"/>
                    <a:pt x="2" y="32"/>
                    <a:pt x="2" y="32"/>
                  </a:cubicBezTo>
                  <a:moveTo>
                    <a:pt x="35" y="39"/>
                  </a:moveTo>
                  <a:cubicBezTo>
                    <a:pt x="32" y="39"/>
                    <a:pt x="29" y="36"/>
                    <a:pt x="29" y="33"/>
                  </a:cubicBezTo>
                  <a:cubicBezTo>
                    <a:pt x="29" y="30"/>
                    <a:pt x="32" y="27"/>
                    <a:pt x="35" y="27"/>
                  </a:cubicBezTo>
                  <a:cubicBezTo>
                    <a:pt x="38" y="27"/>
                    <a:pt x="41" y="30"/>
                    <a:pt x="41" y="33"/>
                  </a:cubicBezTo>
                  <a:cubicBezTo>
                    <a:pt x="41" y="36"/>
                    <a:pt x="38" y="39"/>
                    <a:pt x="35" y="39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sp>
        <p:nvSpPr>
          <p:cNvPr id="161" name="Text Placeholder 5"/>
          <p:cNvSpPr txBox="1"/>
          <p:nvPr/>
        </p:nvSpPr>
        <p:spPr>
          <a:xfrm>
            <a:off x="900493" y="2137841"/>
            <a:ext cx="2023571" cy="41098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000000">
                  <a:lumMod val="50000"/>
                  <a:lumOff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62" name="TextBox 161"/>
          <p:cNvSpPr txBox="1"/>
          <p:nvPr/>
        </p:nvSpPr>
        <p:spPr>
          <a:xfrm>
            <a:off x="890406" y="1941027"/>
            <a:ext cx="16640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sz="105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59" name="Text Placeholder 5"/>
          <p:cNvSpPr txBox="1"/>
          <p:nvPr/>
        </p:nvSpPr>
        <p:spPr>
          <a:xfrm>
            <a:off x="900493" y="2754389"/>
            <a:ext cx="2023571" cy="37614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000000">
                  <a:lumMod val="50000"/>
                  <a:lumOff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890406" y="2557574"/>
            <a:ext cx="16640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sz="105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57" name="Text Placeholder 5"/>
          <p:cNvSpPr txBox="1"/>
          <p:nvPr/>
        </p:nvSpPr>
        <p:spPr>
          <a:xfrm>
            <a:off x="910579" y="3359301"/>
            <a:ext cx="2023571" cy="41098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000000">
                  <a:lumMod val="50000"/>
                  <a:lumOff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58" name="TextBox 157"/>
          <p:cNvSpPr txBox="1"/>
          <p:nvPr/>
        </p:nvSpPr>
        <p:spPr>
          <a:xfrm>
            <a:off x="900492" y="3162487"/>
            <a:ext cx="16640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sz="105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55" name="Text Placeholder 5"/>
          <p:cNvSpPr txBox="1"/>
          <p:nvPr/>
        </p:nvSpPr>
        <p:spPr>
          <a:xfrm>
            <a:off x="910579" y="3975849"/>
            <a:ext cx="2023571" cy="37614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000000">
                  <a:lumMod val="50000"/>
                  <a:lumOff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900492" y="3779034"/>
            <a:ext cx="16640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sz="105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grpSp>
        <p:nvGrpSpPr>
          <p:cNvPr id="143" name="Group 142"/>
          <p:cNvGrpSpPr/>
          <p:nvPr/>
        </p:nvGrpSpPr>
        <p:grpSpPr>
          <a:xfrm>
            <a:off x="352843" y="2020672"/>
            <a:ext cx="416540" cy="413198"/>
            <a:chOff x="8275020" y="2450522"/>
            <a:chExt cx="555387" cy="550931"/>
          </a:xfrm>
        </p:grpSpPr>
        <p:sp>
          <p:nvSpPr>
            <p:cNvPr id="153" name="Rounded Rectangle 152"/>
            <p:cNvSpPr/>
            <p:nvPr/>
          </p:nvSpPr>
          <p:spPr>
            <a:xfrm>
              <a:off x="8275020" y="2450522"/>
              <a:ext cx="555387" cy="550931"/>
            </a:xfrm>
            <a:prstGeom prst="round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id-ID" sz="9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54" name="Rectangle 153"/>
            <p:cNvSpPr/>
            <p:nvPr/>
          </p:nvSpPr>
          <p:spPr>
            <a:xfrm>
              <a:off x="8307935" y="2551649"/>
              <a:ext cx="506977" cy="397032"/>
            </a:xfrm>
            <a:prstGeom prst="rect">
              <a:avLst/>
            </a:prstGeom>
          </p:spPr>
          <p:txBody>
            <a:bodyPr wrap="none" lIns="91440" rIns="91440" bIns="45720">
              <a:spAutoFit/>
            </a:bodyPr>
            <a:lstStyle/>
            <a:p>
              <a:pPr algn="ctr">
                <a:lnSpc>
                  <a:spcPct val="89000"/>
                </a:lnSpc>
                <a:defRPr/>
              </a:pPr>
              <a:r>
                <a:rPr lang="en-US" sz="1500" dirty="0">
                  <a:solidFill>
                    <a:srgbClr val="FFFFF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01</a:t>
              </a:r>
              <a:endParaRPr lang="en-US" sz="15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grpSp>
        <p:nvGrpSpPr>
          <p:cNvPr id="144" name="Group 143"/>
          <p:cNvGrpSpPr/>
          <p:nvPr/>
        </p:nvGrpSpPr>
        <p:grpSpPr>
          <a:xfrm>
            <a:off x="352843" y="2629150"/>
            <a:ext cx="416540" cy="413198"/>
            <a:chOff x="8275020" y="3261827"/>
            <a:chExt cx="555387" cy="550931"/>
          </a:xfrm>
        </p:grpSpPr>
        <p:sp>
          <p:nvSpPr>
            <p:cNvPr id="151" name="Rounded Rectangle 150"/>
            <p:cNvSpPr/>
            <p:nvPr/>
          </p:nvSpPr>
          <p:spPr>
            <a:xfrm>
              <a:off x="8275020" y="3261827"/>
              <a:ext cx="555387" cy="550931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id-ID" sz="9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52" name="Rectangle 151"/>
            <p:cNvSpPr/>
            <p:nvPr/>
          </p:nvSpPr>
          <p:spPr>
            <a:xfrm>
              <a:off x="8299224" y="3387739"/>
              <a:ext cx="506976" cy="397032"/>
            </a:xfrm>
            <a:prstGeom prst="rect">
              <a:avLst/>
            </a:prstGeom>
          </p:spPr>
          <p:txBody>
            <a:bodyPr wrap="none" lIns="91440" rIns="91440" bIns="45720">
              <a:spAutoFit/>
            </a:bodyPr>
            <a:lstStyle/>
            <a:p>
              <a:pPr algn="ctr">
                <a:lnSpc>
                  <a:spcPct val="89000"/>
                </a:lnSpc>
                <a:defRPr/>
              </a:pPr>
              <a:r>
                <a:rPr lang="id-ID" sz="1500">
                  <a:solidFill>
                    <a:srgbClr val="FFFFF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02</a:t>
              </a:r>
              <a:endParaRPr lang="en-US" sz="15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grpSp>
        <p:nvGrpSpPr>
          <p:cNvPr id="145" name="Group 144"/>
          <p:cNvGrpSpPr/>
          <p:nvPr/>
        </p:nvGrpSpPr>
        <p:grpSpPr>
          <a:xfrm>
            <a:off x="352843" y="3237629"/>
            <a:ext cx="416540" cy="413198"/>
            <a:chOff x="8275020" y="4073132"/>
            <a:chExt cx="555387" cy="550931"/>
          </a:xfrm>
        </p:grpSpPr>
        <p:sp>
          <p:nvSpPr>
            <p:cNvPr id="149" name="Rounded Rectangle 148"/>
            <p:cNvSpPr/>
            <p:nvPr/>
          </p:nvSpPr>
          <p:spPr>
            <a:xfrm>
              <a:off x="8275020" y="4073132"/>
              <a:ext cx="555387" cy="550931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id-ID" sz="9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50" name="Rectangle 149"/>
            <p:cNvSpPr/>
            <p:nvPr/>
          </p:nvSpPr>
          <p:spPr>
            <a:xfrm>
              <a:off x="8314605" y="4195233"/>
              <a:ext cx="506977" cy="397032"/>
            </a:xfrm>
            <a:prstGeom prst="rect">
              <a:avLst/>
            </a:prstGeom>
          </p:spPr>
          <p:txBody>
            <a:bodyPr wrap="none" lIns="91440" rIns="91440" bIns="45720">
              <a:spAutoFit/>
            </a:bodyPr>
            <a:lstStyle/>
            <a:p>
              <a:pPr algn="ctr">
                <a:lnSpc>
                  <a:spcPct val="89000"/>
                </a:lnSpc>
                <a:defRPr/>
              </a:pPr>
              <a:r>
                <a:rPr lang="id-ID" sz="1500">
                  <a:solidFill>
                    <a:srgbClr val="FFFFF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03</a:t>
              </a:r>
              <a:endParaRPr lang="en-US" sz="15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grpSp>
        <p:nvGrpSpPr>
          <p:cNvPr id="146" name="Group 145"/>
          <p:cNvGrpSpPr/>
          <p:nvPr/>
        </p:nvGrpSpPr>
        <p:grpSpPr>
          <a:xfrm>
            <a:off x="352842" y="3846108"/>
            <a:ext cx="416540" cy="413198"/>
            <a:chOff x="8275019" y="4884437"/>
            <a:chExt cx="555387" cy="550931"/>
          </a:xfrm>
        </p:grpSpPr>
        <p:sp>
          <p:nvSpPr>
            <p:cNvPr id="147" name="Rounded Rectangle 146"/>
            <p:cNvSpPr/>
            <p:nvPr/>
          </p:nvSpPr>
          <p:spPr>
            <a:xfrm>
              <a:off x="8275019" y="4884437"/>
              <a:ext cx="555387" cy="550931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id-ID" sz="9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48" name="Rectangle 147"/>
            <p:cNvSpPr/>
            <p:nvPr/>
          </p:nvSpPr>
          <p:spPr>
            <a:xfrm>
              <a:off x="8307490" y="4984841"/>
              <a:ext cx="506977" cy="397032"/>
            </a:xfrm>
            <a:prstGeom prst="rect">
              <a:avLst/>
            </a:prstGeom>
          </p:spPr>
          <p:txBody>
            <a:bodyPr wrap="none" lIns="91440" rIns="91440" bIns="45720">
              <a:spAutoFit/>
            </a:bodyPr>
            <a:lstStyle/>
            <a:p>
              <a:pPr algn="ctr">
                <a:lnSpc>
                  <a:spcPct val="89000"/>
                </a:lnSpc>
                <a:defRPr/>
              </a:pPr>
              <a:r>
                <a:rPr lang="id-ID" sz="1500">
                  <a:solidFill>
                    <a:srgbClr val="FFFFF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04</a:t>
              </a:r>
              <a:endParaRPr lang="en-US" sz="15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sp>
        <p:nvSpPr>
          <p:cNvPr id="186" name="Text Placeholder 5"/>
          <p:cNvSpPr txBox="1"/>
          <p:nvPr/>
        </p:nvSpPr>
        <p:spPr>
          <a:xfrm>
            <a:off x="3859269" y="2137841"/>
            <a:ext cx="2023571" cy="41098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000000">
                  <a:lumMod val="50000"/>
                  <a:lumOff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3849183" y="1941027"/>
            <a:ext cx="16640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sz="105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84" name="Text Placeholder 5"/>
          <p:cNvSpPr txBox="1"/>
          <p:nvPr/>
        </p:nvSpPr>
        <p:spPr>
          <a:xfrm>
            <a:off x="3859269" y="2754389"/>
            <a:ext cx="2023571" cy="37614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000000">
                  <a:lumMod val="50000"/>
                  <a:lumOff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85" name="TextBox 184"/>
          <p:cNvSpPr txBox="1"/>
          <p:nvPr/>
        </p:nvSpPr>
        <p:spPr>
          <a:xfrm>
            <a:off x="3849183" y="2557574"/>
            <a:ext cx="16640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sz="105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82" name="Text Placeholder 5"/>
          <p:cNvSpPr txBox="1"/>
          <p:nvPr/>
        </p:nvSpPr>
        <p:spPr>
          <a:xfrm>
            <a:off x="3869355" y="3359301"/>
            <a:ext cx="2023571" cy="41098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000000">
                  <a:lumMod val="50000"/>
                  <a:lumOff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3859269" y="3162487"/>
            <a:ext cx="16640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sz="105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80" name="Text Placeholder 5"/>
          <p:cNvSpPr txBox="1"/>
          <p:nvPr/>
        </p:nvSpPr>
        <p:spPr>
          <a:xfrm>
            <a:off x="3869355" y="3975849"/>
            <a:ext cx="2023571" cy="37614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000000">
                    <a:lumMod val="50000"/>
                    <a:lumOff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000000">
                  <a:lumMod val="50000"/>
                  <a:lumOff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3859269" y="3779034"/>
            <a:ext cx="16640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sz="105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78" name="Rounded Rectangle 177"/>
          <p:cNvSpPr/>
          <p:nvPr/>
        </p:nvSpPr>
        <p:spPr>
          <a:xfrm>
            <a:off x="3311619" y="2020672"/>
            <a:ext cx="416540" cy="413198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id-ID" sz="9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79" name="Rectangle 178"/>
          <p:cNvSpPr/>
          <p:nvPr/>
        </p:nvSpPr>
        <p:spPr>
          <a:xfrm>
            <a:off x="3336304" y="2096517"/>
            <a:ext cx="380232" cy="297774"/>
          </a:xfrm>
          <a:prstGeom prst="rect">
            <a:avLst/>
          </a:prstGeom>
        </p:spPr>
        <p:txBody>
          <a:bodyPr wrap="none" lIns="91440" rIns="91440" bIns="45720">
            <a:spAutoFit/>
          </a:bodyPr>
          <a:lstStyle/>
          <a:p>
            <a:pPr algn="ctr">
              <a:lnSpc>
                <a:spcPct val="89000"/>
              </a:lnSpc>
              <a:defRPr/>
            </a:pPr>
            <a:r>
              <a:rPr lang="en-US" sz="15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0</a:t>
            </a:r>
            <a:r>
              <a:rPr lang="id-ID" sz="15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5</a:t>
            </a:r>
            <a:endParaRPr lang="en-US" sz="15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76" name="Rounded Rectangle 175"/>
          <p:cNvSpPr/>
          <p:nvPr/>
        </p:nvSpPr>
        <p:spPr>
          <a:xfrm>
            <a:off x="3311619" y="2629150"/>
            <a:ext cx="416540" cy="413198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id-ID" sz="9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77" name="Rectangle 176"/>
          <p:cNvSpPr/>
          <p:nvPr/>
        </p:nvSpPr>
        <p:spPr>
          <a:xfrm>
            <a:off x="3329772" y="2723584"/>
            <a:ext cx="380232" cy="297774"/>
          </a:xfrm>
          <a:prstGeom prst="rect">
            <a:avLst/>
          </a:prstGeom>
        </p:spPr>
        <p:txBody>
          <a:bodyPr wrap="none" lIns="91440" rIns="91440" bIns="45720">
            <a:spAutoFit/>
          </a:bodyPr>
          <a:lstStyle/>
          <a:p>
            <a:pPr algn="ctr">
              <a:lnSpc>
                <a:spcPct val="89000"/>
              </a:lnSpc>
              <a:defRPr/>
            </a:pPr>
            <a:r>
              <a:rPr lang="id-ID" sz="15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06</a:t>
            </a:r>
            <a:endParaRPr lang="en-US" sz="15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74" name="Rounded Rectangle 173"/>
          <p:cNvSpPr/>
          <p:nvPr/>
        </p:nvSpPr>
        <p:spPr>
          <a:xfrm>
            <a:off x="3311619" y="3237629"/>
            <a:ext cx="416540" cy="413198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id-ID" sz="9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75" name="Rectangle 174"/>
          <p:cNvSpPr/>
          <p:nvPr/>
        </p:nvSpPr>
        <p:spPr>
          <a:xfrm>
            <a:off x="3341308" y="3329205"/>
            <a:ext cx="380232" cy="297774"/>
          </a:xfrm>
          <a:prstGeom prst="rect">
            <a:avLst/>
          </a:prstGeom>
        </p:spPr>
        <p:txBody>
          <a:bodyPr wrap="none" lIns="91440" rIns="91440" bIns="45720">
            <a:spAutoFit/>
          </a:bodyPr>
          <a:lstStyle/>
          <a:p>
            <a:pPr algn="ctr">
              <a:lnSpc>
                <a:spcPct val="89000"/>
              </a:lnSpc>
              <a:defRPr/>
            </a:pPr>
            <a:r>
              <a:rPr lang="id-ID" sz="15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07</a:t>
            </a:r>
            <a:endParaRPr lang="en-US" sz="15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72" name="Rounded Rectangle 171"/>
          <p:cNvSpPr/>
          <p:nvPr/>
        </p:nvSpPr>
        <p:spPr>
          <a:xfrm>
            <a:off x="3311618" y="3846108"/>
            <a:ext cx="416540" cy="41319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id-ID" sz="9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73" name="Rectangle 172"/>
          <p:cNvSpPr/>
          <p:nvPr/>
        </p:nvSpPr>
        <p:spPr>
          <a:xfrm>
            <a:off x="3335971" y="3921411"/>
            <a:ext cx="380232" cy="297774"/>
          </a:xfrm>
          <a:prstGeom prst="rect">
            <a:avLst/>
          </a:prstGeom>
        </p:spPr>
        <p:txBody>
          <a:bodyPr wrap="none" lIns="91440" rIns="91440" bIns="45720">
            <a:spAutoFit/>
          </a:bodyPr>
          <a:lstStyle/>
          <a:p>
            <a:pPr algn="ctr">
              <a:lnSpc>
                <a:spcPct val="89000"/>
              </a:lnSpc>
              <a:defRPr/>
            </a:pPr>
            <a:r>
              <a:rPr lang="id-ID" sz="15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08</a:t>
            </a:r>
            <a:endParaRPr lang="en-US" sz="15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cxnSp>
        <p:nvCxnSpPr>
          <p:cNvPr id="191" name="直接连接符 190"/>
          <p:cNvCxnSpPr/>
          <p:nvPr/>
        </p:nvCxnSpPr>
        <p:spPr>
          <a:xfrm>
            <a:off x="4366703" y="1164719"/>
            <a:ext cx="410595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2" name="TextBox 12"/>
          <p:cNvSpPr txBox="1"/>
          <p:nvPr/>
        </p:nvSpPr>
        <p:spPr>
          <a:xfrm>
            <a:off x="3447334" y="368777"/>
            <a:ext cx="2249334" cy="3432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zh-CN" altLang="en-US" sz="2000" spc="30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Arvo"/>
                <a:sym typeface="Calibri" panose="020F0502020204030204" pitchFamily="34" charset="0"/>
              </a:rPr>
              <a:t>请输入你的标题</a:t>
            </a:r>
            <a:endParaRPr lang="en-US" sz="2000" spc="30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Arvo"/>
              <a:sym typeface="Calibri" panose="020F0502020204030204" pitchFamily="34" charset="0"/>
            </a:endParaRPr>
          </a:p>
        </p:txBody>
      </p:sp>
      <p:sp>
        <p:nvSpPr>
          <p:cNvPr id="193" name="矩形 1"/>
          <p:cNvSpPr>
            <a:spLocks noChangeArrowheads="1"/>
          </p:cNvSpPr>
          <p:nvPr/>
        </p:nvSpPr>
        <p:spPr bwMode="auto">
          <a:xfrm>
            <a:off x="2771776" y="625559"/>
            <a:ext cx="360045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amet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consectetuer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adipiscing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elit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commodo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ligula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eget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dolor.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massa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zh-CN" altLang="en-US" sz="1200" dirty="0">
              <a:solidFill>
                <a:srgbClr val="7F7F7F">
                  <a:lumMod val="60000"/>
                  <a:lumOff val="4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 5"/>
          <p:cNvSpPr/>
          <p:nvPr/>
        </p:nvSpPr>
        <p:spPr bwMode="auto">
          <a:xfrm>
            <a:off x="2498399" y="2368632"/>
            <a:ext cx="1816670" cy="1818454"/>
          </a:xfrm>
          <a:custGeom>
            <a:avLst/>
            <a:gdLst>
              <a:gd name="T0" fmla="*/ 646 w 861"/>
              <a:gd name="T1" fmla="*/ 430 h 861"/>
              <a:gd name="T2" fmla="*/ 430 w 861"/>
              <a:gd name="T3" fmla="*/ 645 h 861"/>
              <a:gd name="T4" fmla="*/ 215 w 861"/>
              <a:gd name="T5" fmla="*/ 430 h 861"/>
              <a:gd name="T6" fmla="*/ 430 w 861"/>
              <a:gd name="T7" fmla="*/ 215 h 861"/>
              <a:gd name="T8" fmla="*/ 488 w 861"/>
              <a:gd name="T9" fmla="*/ 223 h 861"/>
              <a:gd name="T10" fmla="*/ 418 w 861"/>
              <a:gd name="T11" fmla="*/ 0 h 861"/>
              <a:gd name="T12" fmla="*/ 0 w 861"/>
              <a:gd name="T13" fmla="*/ 430 h 861"/>
              <a:gd name="T14" fmla="*/ 430 w 861"/>
              <a:gd name="T15" fmla="*/ 861 h 861"/>
              <a:gd name="T16" fmla="*/ 861 w 861"/>
              <a:gd name="T17" fmla="*/ 430 h 861"/>
              <a:gd name="T18" fmla="*/ 742 w 861"/>
              <a:gd name="T19" fmla="*/ 133 h 861"/>
              <a:gd name="T20" fmla="*/ 590 w 861"/>
              <a:gd name="T21" fmla="*/ 286 h 861"/>
              <a:gd name="T22" fmla="*/ 646 w 861"/>
              <a:gd name="T23" fmla="*/ 430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61" h="861">
                <a:moveTo>
                  <a:pt x="646" y="430"/>
                </a:moveTo>
                <a:cubicBezTo>
                  <a:pt x="646" y="549"/>
                  <a:pt x="549" y="645"/>
                  <a:pt x="430" y="645"/>
                </a:cubicBezTo>
                <a:cubicBezTo>
                  <a:pt x="311" y="645"/>
                  <a:pt x="215" y="549"/>
                  <a:pt x="215" y="430"/>
                </a:cubicBezTo>
                <a:cubicBezTo>
                  <a:pt x="215" y="311"/>
                  <a:pt x="311" y="215"/>
                  <a:pt x="430" y="215"/>
                </a:cubicBezTo>
                <a:cubicBezTo>
                  <a:pt x="450" y="215"/>
                  <a:pt x="470" y="218"/>
                  <a:pt x="488" y="223"/>
                </a:cubicBezTo>
                <a:cubicBezTo>
                  <a:pt x="447" y="156"/>
                  <a:pt x="422" y="80"/>
                  <a:pt x="418" y="0"/>
                </a:cubicBezTo>
                <a:cubicBezTo>
                  <a:pt x="186" y="6"/>
                  <a:pt x="0" y="196"/>
                  <a:pt x="0" y="430"/>
                </a:cubicBezTo>
                <a:cubicBezTo>
                  <a:pt x="0" y="668"/>
                  <a:pt x="192" y="861"/>
                  <a:pt x="430" y="861"/>
                </a:cubicBezTo>
                <a:cubicBezTo>
                  <a:pt x="668" y="861"/>
                  <a:pt x="861" y="668"/>
                  <a:pt x="861" y="430"/>
                </a:cubicBezTo>
                <a:cubicBezTo>
                  <a:pt x="861" y="315"/>
                  <a:pt x="816" y="211"/>
                  <a:pt x="742" y="133"/>
                </a:cubicBezTo>
                <a:cubicBezTo>
                  <a:pt x="590" y="286"/>
                  <a:pt x="590" y="286"/>
                  <a:pt x="590" y="286"/>
                </a:cubicBezTo>
                <a:cubicBezTo>
                  <a:pt x="625" y="325"/>
                  <a:pt x="646" y="375"/>
                  <a:pt x="646" y="43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id-ID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25" name="Freeform 6"/>
          <p:cNvSpPr/>
          <p:nvPr/>
        </p:nvSpPr>
        <p:spPr bwMode="auto">
          <a:xfrm>
            <a:off x="3464257" y="1404190"/>
            <a:ext cx="1816670" cy="1583900"/>
          </a:xfrm>
          <a:custGeom>
            <a:avLst/>
            <a:gdLst>
              <a:gd name="T0" fmla="*/ 739 w 861"/>
              <a:gd name="T1" fmla="*/ 731 h 750"/>
              <a:gd name="T2" fmla="*/ 739 w 861"/>
              <a:gd name="T3" fmla="*/ 730 h 750"/>
              <a:gd name="T4" fmla="*/ 861 w 861"/>
              <a:gd name="T5" fmla="*/ 431 h 750"/>
              <a:gd name="T6" fmla="*/ 430 w 861"/>
              <a:gd name="T7" fmla="*/ 0 h 750"/>
              <a:gd name="T8" fmla="*/ 0 w 861"/>
              <a:gd name="T9" fmla="*/ 431 h 750"/>
              <a:gd name="T10" fmla="*/ 120 w 861"/>
              <a:gd name="T11" fmla="*/ 729 h 750"/>
              <a:gd name="T12" fmla="*/ 120 w 861"/>
              <a:gd name="T13" fmla="*/ 730 h 750"/>
              <a:gd name="T14" fmla="*/ 132 w 861"/>
              <a:gd name="T15" fmla="*/ 742 h 750"/>
              <a:gd name="T16" fmla="*/ 284 w 861"/>
              <a:gd name="T17" fmla="*/ 589 h 750"/>
              <a:gd name="T18" fmla="*/ 278 w 861"/>
              <a:gd name="T19" fmla="*/ 583 h 750"/>
              <a:gd name="T20" fmla="*/ 277 w 861"/>
              <a:gd name="T21" fmla="*/ 582 h 750"/>
              <a:gd name="T22" fmla="*/ 215 w 861"/>
              <a:gd name="T23" fmla="*/ 431 h 750"/>
              <a:gd name="T24" fmla="*/ 430 w 861"/>
              <a:gd name="T25" fmla="*/ 215 h 750"/>
              <a:gd name="T26" fmla="*/ 645 w 861"/>
              <a:gd name="T27" fmla="*/ 431 h 750"/>
              <a:gd name="T28" fmla="*/ 584 w 861"/>
              <a:gd name="T29" fmla="*/ 581 h 750"/>
              <a:gd name="T30" fmla="*/ 584 w 861"/>
              <a:gd name="T31" fmla="*/ 581 h 750"/>
              <a:gd name="T32" fmla="*/ 584 w 861"/>
              <a:gd name="T33" fmla="*/ 581 h 750"/>
              <a:gd name="T34" fmla="*/ 563 w 861"/>
              <a:gd name="T35" fmla="*/ 603 h 750"/>
              <a:gd name="T36" fmla="*/ 721 w 861"/>
              <a:gd name="T37" fmla="*/ 750 h 750"/>
              <a:gd name="T38" fmla="*/ 739 w 861"/>
              <a:gd name="T39" fmla="*/ 731 h 7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61" h="750">
                <a:moveTo>
                  <a:pt x="739" y="731"/>
                </a:moveTo>
                <a:cubicBezTo>
                  <a:pt x="739" y="730"/>
                  <a:pt x="739" y="730"/>
                  <a:pt x="739" y="730"/>
                </a:cubicBezTo>
                <a:cubicBezTo>
                  <a:pt x="814" y="653"/>
                  <a:pt x="861" y="547"/>
                  <a:pt x="861" y="431"/>
                </a:cubicBezTo>
                <a:cubicBezTo>
                  <a:pt x="861" y="193"/>
                  <a:pt x="668" y="0"/>
                  <a:pt x="430" y="0"/>
                </a:cubicBezTo>
                <a:cubicBezTo>
                  <a:pt x="192" y="0"/>
                  <a:pt x="0" y="193"/>
                  <a:pt x="0" y="431"/>
                </a:cubicBezTo>
                <a:cubicBezTo>
                  <a:pt x="0" y="547"/>
                  <a:pt x="45" y="652"/>
                  <a:pt x="120" y="729"/>
                </a:cubicBezTo>
                <a:cubicBezTo>
                  <a:pt x="120" y="730"/>
                  <a:pt x="120" y="730"/>
                  <a:pt x="120" y="730"/>
                </a:cubicBezTo>
                <a:cubicBezTo>
                  <a:pt x="124" y="734"/>
                  <a:pt x="128" y="738"/>
                  <a:pt x="132" y="742"/>
                </a:cubicBezTo>
                <a:cubicBezTo>
                  <a:pt x="284" y="589"/>
                  <a:pt x="284" y="589"/>
                  <a:pt x="284" y="589"/>
                </a:cubicBezTo>
                <a:cubicBezTo>
                  <a:pt x="282" y="587"/>
                  <a:pt x="280" y="585"/>
                  <a:pt x="278" y="583"/>
                </a:cubicBezTo>
                <a:cubicBezTo>
                  <a:pt x="277" y="582"/>
                  <a:pt x="277" y="582"/>
                  <a:pt x="277" y="582"/>
                </a:cubicBezTo>
                <a:cubicBezTo>
                  <a:pt x="239" y="543"/>
                  <a:pt x="215" y="490"/>
                  <a:pt x="215" y="431"/>
                </a:cubicBezTo>
                <a:cubicBezTo>
                  <a:pt x="215" y="312"/>
                  <a:pt x="311" y="215"/>
                  <a:pt x="430" y="215"/>
                </a:cubicBezTo>
                <a:cubicBezTo>
                  <a:pt x="549" y="215"/>
                  <a:pt x="645" y="312"/>
                  <a:pt x="645" y="431"/>
                </a:cubicBezTo>
                <a:cubicBezTo>
                  <a:pt x="645" y="489"/>
                  <a:pt x="622" y="542"/>
                  <a:pt x="584" y="581"/>
                </a:cubicBezTo>
                <a:cubicBezTo>
                  <a:pt x="584" y="581"/>
                  <a:pt x="584" y="581"/>
                  <a:pt x="584" y="581"/>
                </a:cubicBezTo>
                <a:cubicBezTo>
                  <a:pt x="584" y="581"/>
                  <a:pt x="584" y="581"/>
                  <a:pt x="584" y="581"/>
                </a:cubicBezTo>
                <a:cubicBezTo>
                  <a:pt x="577" y="588"/>
                  <a:pt x="570" y="596"/>
                  <a:pt x="563" y="603"/>
                </a:cubicBezTo>
                <a:cubicBezTo>
                  <a:pt x="721" y="750"/>
                  <a:pt x="721" y="750"/>
                  <a:pt x="721" y="750"/>
                </a:cubicBezTo>
                <a:cubicBezTo>
                  <a:pt x="727" y="743"/>
                  <a:pt x="733" y="737"/>
                  <a:pt x="739" y="73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id-ID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26" name="Freeform 7"/>
          <p:cNvSpPr/>
          <p:nvPr/>
        </p:nvSpPr>
        <p:spPr bwMode="auto">
          <a:xfrm>
            <a:off x="4428333" y="2368632"/>
            <a:ext cx="1819345" cy="1818454"/>
          </a:xfrm>
          <a:custGeom>
            <a:avLst/>
            <a:gdLst>
              <a:gd name="T0" fmla="*/ 443 w 862"/>
              <a:gd name="T1" fmla="*/ 0 h 861"/>
              <a:gd name="T2" fmla="*/ 373 w 862"/>
              <a:gd name="T3" fmla="*/ 223 h 861"/>
              <a:gd name="T4" fmla="*/ 431 w 862"/>
              <a:gd name="T5" fmla="*/ 215 h 861"/>
              <a:gd name="T6" fmla="*/ 646 w 862"/>
              <a:gd name="T7" fmla="*/ 430 h 861"/>
              <a:gd name="T8" fmla="*/ 431 w 862"/>
              <a:gd name="T9" fmla="*/ 645 h 861"/>
              <a:gd name="T10" fmla="*/ 216 w 862"/>
              <a:gd name="T11" fmla="*/ 430 h 861"/>
              <a:gd name="T12" fmla="*/ 264 w 862"/>
              <a:gd name="T13" fmla="*/ 294 h 861"/>
              <a:gd name="T14" fmla="*/ 106 w 862"/>
              <a:gd name="T15" fmla="*/ 147 h 861"/>
              <a:gd name="T16" fmla="*/ 0 w 862"/>
              <a:gd name="T17" fmla="*/ 430 h 861"/>
              <a:gd name="T18" fmla="*/ 431 w 862"/>
              <a:gd name="T19" fmla="*/ 861 h 861"/>
              <a:gd name="T20" fmla="*/ 862 w 862"/>
              <a:gd name="T21" fmla="*/ 430 h 861"/>
              <a:gd name="T22" fmla="*/ 443 w 862"/>
              <a:gd name="T23" fmla="*/ 0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62" h="861">
                <a:moveTo>
                  <a:pt x="443" y="0"/>
                </a:moveTo>
                <a:cubicBezTo>
                  <a:pt x="439" y="80"/>
                  <a:pt x="415" y="156"/>
                  <a:pt x="373" y="223"/>
                </a:cubicBezTo>
                <a:cubicBezTo>
                  <a:pt x="391" y="218"/>
                  <a:pt x="411" y="215"/>
                  <a:pt x="431" y="215"/>
                </a:cubicBezTo>
                <a:cubicBezTo>
                  <a:pt x="550" y="215"/>
                  <a:pt x="646" y="311"/>
                  <a:pt x="646" y="430"/>
                </a:cubicBezTo>
                <a:cubicBezTo>
                  <a:pt x="646" y="549"/>
                  <a:pt x="550" y="645"/>
                  <a:pt x="431" y="645"/>
                </a:cubicBezTo>
                <a:cubicBezTo>
                  <a:pt x="312" y="645"/>
                  <a:pt x="216" y="549"/>
                  <a:pt x="216" y="430"/>
                </a:cubicBezTo>
                <a:cubicBezTo>
                  <a:pt x="216" y="378"/>
                  <a:pt x="234" y="331"/>
                  <a:pt x="264" y="294"/>
                </a:cubicBezTo>
                <a:cubicBezTo>
                  <a:pt x="106" y="147"/>
                  <a:pt x="106" y="147"/>
                  <a:pt x="106" y="147"/>
                </a:cubicBezTo>
                <a:cubicBezTo>
                  <a:pt x="40" y="223"/>
                  <a:pt x="0" y="322"/>
                  <a:pt x="0" y="430"/>
                </a:cubicBezTo>
                <a:cubicBezTo>
                  <a:pt x="0" y="668"/>
                  <a:pt x="193" y="861"/>
                  <a:pt x="431" y="861"/>
                </a:cubicBezTo>
                <a:cubicBezTo>
                  <a:pt x="669" y="861"/>
                  <a:pt x="862" y="668"/>
                  <a:pt x="862" y="430"/>
                </a:cubicBezTo>
                <a:cubicBezTo>
                  <a:pt x="862" y="196"/>
                  <a:pt x="675" y="6"/>
                  <a:pt x="44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id-ID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27" name="Freeform 136"/>
          <p:cNvSpPr>
            <a:spLocks noChangeAspect="1" noEditPoints="1"/>
          </p:cNvSpPr>
          <p:nvPr/>
        </p:nvSpPr>
        <p:spPr bwMode="auto">
          <a:xfrm>
            <a:off x="3165519" y="3007927"/>
            <a:ext cx="482430" cy="440663"/>
          </a:xfrm>
          <a:custGeom>
            <a:avLst/>
            <a:gdLst>
              <a:gd name="T0" fmla="*/ 48 w 256"/>
              <a:gd name="T1" fmla="*/ 216 h 256"/>
              <a:gd name="T2" fmla="*/ 86 w 256"/>
              <a:gd name="T3" fmla="*/ 197 h 256"/>
              <a:gd name="T4" fmla="*/ 152 w 256"/>
              <a:gd name="T5" fmla="*/ 222 h 256"/>
              <a:gd name="T6" fmla="*/ 192 w 256"/>
              <a:gd name="T7" fmla="*/ 256 h 256"/>
              <a:gd name="T8" fmla="*/ 232 w 256"/>
              <a:gd name="T9" fmla="*/ 216 h 256"/>
              <a:gd name="T10" fmla="*/ 192 w 256"/>
              <a:gd name="T11" fmla="*/ 176 h 256"/>
              <a:gd name="T12" fmla="*/ 154 w 256"/>
              <a:gd name="T13" fmla="*/ 205 h 256"/>
              <a:gd name="T14" fmla="*/ 94 w 256"/>
              <a:gd name="T15" fmla="*/ 183 h 256"/>
              <a:gd name="T16" fmla="*/ 96 w 256"/>
              <a:gd name="T17" fmla="*/ 168 h 256"/>
              <a:gd name="T18" fmla="*/ 88 w 256"/>
              <a:gd name="T19" fmla="*/ 141 h 256"/>
              <a:gd name="T20" fmla="*/ 161 w 256"/>
              <a:gd name="T21" fmla="*/ 96 h 256"/>
              <a:gd name="T22" fmla="*/ 200 w 256"/>
              <a:gd name="T23" fmla="*/ 112 h 256"/>
              <a:gd name="T24" fmla="*/ 256 w 256"/>
              <a:gd name="T25" fmla="*/ 56 h 256"/>
              <a:gd name="T26" fmla="*/ 200 w 256"/>
              <a:gd name="T27" fmla="*/ 0 h 256"/>
              <a:gd name="T28" fmla="*/ 144 w 256"/>
              <a:gd name="T29" fmla="*/ 56 h 256"/>
              <a:gd name="T30" fmla="*/ 151 w 256"/>
              <a:gd name="T31" fmla="*/ 84 h 256"/>
              <a:gd name="T32" fmla="*/ 76 w 256"/>
              <a:gd name="T33" fmla="*/ 129 h 256"/>
              <a:gd name="T34" fmla="*/ 48 w 256"/>
              <a:gd name="T35" fmla="*/ 120 h 256"/>
              <a:gd name="T36" fmla="*/ 0 w 256"/>
              <a:gd name="T37" fmla="*/ 168 h 256"/>
              <a:gd name="T38" fmla="*/ 48 w 256"/>
              <a:gd name="T39" fmla="*/ 216 h 256"/>
              <a:gd name="T40" fmla="*/ 192 w 256"/>
              <a:gd name="T41" fmla="*/ 192 h 256"/>
              <a:gd name="T42" fmla="*/ 216 w 256"/>
              <a:gd name="T43" fmla="*/ 216 h 256"/>
              <a:gd name="T44" fmla="*/ 192 w 256"/>
              <a:gd name="T45" fmla="*/ 240 h 256"/>
              <a:gd name="T46" fmla="*/ 168 w 256"/>
              <a:gd name="T47" fmla="*/ 216 h 256"/>
              <a:gd name="T48" fmla="*/ 192 w 256"/>
              <a:gd name="T49" fmla="*/ 192 h 256"/>
              <a:gd name="T50" fmla="*/ 200 w 256"/>
              <a:gd name="T51" fmla="*/ 16 h 256"/>
              <a:gd name="T52" fmla="*/ 240 w 256"/>
              <a:gd name="T53" fmla="*/ 56 h 256"/>
              <a:gd name="T54" fmla="*/ 200 w 256"/>
              <a:gd name="T55" fmla="*/ 96 h 256"/>
              <a:gd name="T56" fmla="*/ 160 w 256"/>
              <a:gd name="T57" fmla="*/ 56 h 256"/>
              <a:gd name="T58" fmla="*/ 200 w 256"/>
              <a:gd name="T59" fmla="*/ 16 h 256"/>
              <a:gd name="T60" fmla="*/ 48 w 256"/>
              <a:gd name="T61" fmla="*/ 136 h 256"/>
              <a:gd name="T62" fmla="*/ 80 w 256"/>
              <a:gd name="T63" fmla="*/ 168 h 256"/>
              <a:gd name="T64" fmla="*/ 48 w 256"/>
              <a:gd name="T65" fmla="*/ 200 h 256"/>
              <a:gd name="T66" fmla="*/ 16 w 256"/>
              <a:gd name="T67" fmla="*/ 168 h 256"/>
              <a:gd name="T68" fmla="*/ 48 w 256"/>
              <a:gd name="T69" fmla="*/ 13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6" h="256">
                <a:moveTo>
                  <a:pt x="48" y="216"/>
                </a:moveTo>
                <a:cubicBezTo>
                  <a:pt x="63" y="216"/>
                  <a:pt x="77" y="209"/>
                  <a:pt x="86" y="197"/>
                </a:cubicBezTo>
                <a:cubicBezTo>
                  <a:pt x="152" y="222"/>
                  <a:pt x="152" y="222"/>
                  <a:pt x="152" y="222"/>
                </a:cubicBezTo>
                <a:cubicBezTo>
                  <a:pt x="155" y="241"/>
                  <a:pt x="172" y="256"/>
                  <a:pt x="192" y="256"/>
                </a:cubicBezTo>
                <a:cubicBezTo>
                  <a:pt x="214" y="256"/>
                  <a:pt x="232" y="238"/>
                  <a:pt x="232" y="216"/>
                </a:cubicBezTo>
                <a:cubicBezTo>
                  <a:pt x="232" y="194"/>
                  <a:pt x="214" y="176"/>
                  <a:pt x="192" y="176"/>
                </a:cubicBezTo>
                <a:cubicBezTo>
                  <a:pt x="174" y="176"/>
                  <a:pt x="158" y="188"/>
                  <a:pt x="154" y="205"/>
                </a:cubicBezTo>
                <a:cubicBezTo>
                  <a:pt x="94" y="183"/>
                  <a:pt x="94" y="183"/>
                  <a:pt x="94" y="183"/>
                </a:cubicBezTo>
                <a:cubicBezTo>
                  <a:pt x="95" y="178"/>
                  <a:pt x="96" y="173"/>
                  <a:pt x="96" y="168"/>
                </a:cubicBezTo>
                <a:cubicBezTo>
                  <a:pt x="96" y="158"/>
                  <a:pt x="93" y="149"/>
                  <a:pt x="88" y="141"/>
                </a:cubicBezTo>
                <a:cubicBezTo>
                  <a:pt x="161" y="96"/>
                  <a:pt x="161" y="96"/>
                  <a:pt x="161" y="96"/>
                </a:cubicBezTo>
                <a:cubicBezTo>
                  <a:pt x="171" y="106"/>
                  <a:pt x="185" y="112"/>
                  <a:pt x="200" y="112"/>
                </a:cubicBezTo>
                <a:cubicBezTo>
                  <a:pt x="231" y="112"/>
                  <a:pt x="256" y="87"/>
                  <a:pt x="256" y="56"/>
                </a:cubicBezTo>
                <a:cubicBezTo>
                  <a:pt x="256" y="25"/>
                  <a:pt x="231" y="0"/>
                  <a:pt x="200" y="0"/>
                </a:cubicBezTo>
                <a:cubicBezTo>
                  <a:pt x="169" y="0"/>
                  <a:pt x="144" y="25"/>
                  <a:pt x="144" y="56"/>
                </a:cubicBezTo>
                <a:cubicBezTo>
                  <a:pt x="144" y="66"/>
                  <a:pt x="147" y="76"/>
                  <a:pt x="151" y="84"/>
                </a:cubicBezTo>
                <a:cubicBezTo>
                  <a:pt x="76" y="129"/>
                  <a:pt x="76" y="129"/>
                  <a:pt x="76" y="129"/>
                </a:cubicBezTo>
                <a:cubicBezTo>
                  <a:pt x="68" y="123"/>
                  <a:pt x="58" y="120"/>
                  <a:pt x="48" y="120"/>
                </a:cubicBezTo>
                <a:cubicBezTo>
                  <a:pt x="22" y="120"/>
                  <a:pt x="0" y="142"/>
                  <a:pt x="0" y="168"/>
                </a:cubicBezTo>
                <a:cubicBezTo>
                  <a:pt x="0" y="194"/>
                  <a:pt x="22" y="216"/>
                  <a:pt x="48" y="216"/>
                </a:cubicBezTo>
                <a:close/>
                <a:moveTo>
                  <a:pt x="192" y="192"/>
                </a:moveTo>
                <a:cubicBezTo>
                  <a:pt x="205" y="192"/>
                  <a:pt x="216" y="203"/>
                  <a:pt x="216" y="216"/>
                </a:cubicBezTo>
                <a:cubicBezTo>
                  <a:pt x="216" y="229"/>
                  <a:pt x="205" y="240"/>
                  <a:pt x="192" y="240"/>
                </a:cubicBezTo>
                <a:cubicBezTo>
                  <a:pt x="179" y="240"/>
                  <a:pt x="168" y="229"/>
                  <a:pt x="168" y="216"/>
                </a:cubicBezTo>
                <a:cubicBezTo>
                  <a:pt x="168" y="203"/>
                  <a:pt x="179" y="192"/>
                  <a:pt x="192" y="192"/>
                </a:cubicBezTo>
                <a:close/>
                <a:moveTo>
                  <a:pt x="200" y="16"/>
                </a:moveTo>
                <a:cubicBezTo>
                  <a:pt x="222" y="16"/>
                  <a:pt x="240" y="34"/>
                  <a:pt x="240" y="56"/>
                </a:cubicBezTo>
                <a:cubicBezTo>
                  <a:pt x="240" y="78"/>
                  <a:pt x="222" y="96"/>
                  <a:pt x="200" y="96"/>
                </a:cubicBezTo>
                <a:cubicBezTo>
                  <a:pt x="178" y="96"/>
                  <a:pt x="160" y="78"/>
                  <a:pt x="160" y="56"/>
                </a:cubicBezTo>
                <a:cubicBezTo>
                  <a:pt x="160" y="34"/>
                  <a:pt x="178" y="16"/>
                  <a:pt x="200" y="16"/>
                </a:cubicBezTo>
                <a:close/>
                <a:moveTo>
                  <a:pt x="48" y="136"/>
                </a:moveTo>
                <a:cubicBezTo>
                  <a:pt x="66" y="136"/>
                  <a:pt x="80" y="150"/>
                  <a:pt x="80" y="168"/>
                </a:cubicBezTo>
                <a:cubicBezTo>
                  <a:pt x="80" y="186"/>
                  <a:pt x="66" y="200"/>
                  <a:pt x="48" y="200"/>
                </a:cubicBezTo>
                <a:cubicBezTo>
                  <a:pt x="30" y="200"/>
                  <a:pt x="16" y="186"/>
                  <a:pt x="16" y="168"/>
                </a:cubicBezTo>
                <a:cubicBezTo>
                  <a:pt x="16" y="150"/>
                  <a:pt x="30" y="136"/>
                  <a:pt x="48" y="136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US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28" name="Freeform 27"/>
          <p:cNvSpPr>
            <a:spLocks noChangeAspect="1" noEditPoints="1"/>
          </p:cNvSpPr>
          <p:nvPr/>
        </p:nvSpPr>
        <p:spPr bwMode="auto">
          <a:xfrm>
            <a:off x="4124410" y="2052535"/>
            <a:ext cx="499130" cy="440663"/>
          </a:xfrm>
          <a:custGeom>
            <a:avLst/>
            <a:gdLst>
              <a:gd name="T0" fmla="*/ 8 w 256"/>
              <a:gd name="T1" fmla="*/ 40 h 248"/>
              <a:gd name="T2" fmla="*/ 48 w 256"/>
              <a:gd name="T3" fmla="*/ 217 h 248"/>
              <a:gd name="T4" fmla="*/ 80 w 256"/>
              <a:gd name="T5" fmla="*/ 248 h 248"/>
              <a:gd name="T6" fmla="*/ 145 w 256"/>
              <a:gd name="T7" fmla="*/ 224 h 248"/>
              <a:gd name="T8" fmla="*/ 208 w 256"/>
              <a:gd name="T9" fmla="*/ 216 h 248"/>
              <a:gd name="T10" fmla="*/ 145 w 256"/>
              <a:gd name="T11" fmla="*/ 208 h 248"/>
              <a:gd name="T12" fmla="*/ 80 w 256"/>
              <a:gd name="T13" fmla="*/ 184 h 248"/>
              <a:gd name="T14" fmla="*/ 60 w 256"/>
              <a:gd name="T15" fmla="*/ 164 h 248"/>
              <a:gd name="T16" fmla="*/ 60 w 256"/>
              <a:gd name="T17" fmla="*/ 164 h 248"/>
              <a:gd name="T18" fmla="*/ 232 w 256"/>
              <a:gd name="T19" fmla="*/ 150 h 248"/>
              <a:gd name="T20" fmla="*/ 254 w 256"/>
              <a:gd name="T21" fmla="*/ 59 h 248"/>
              <a:gd name="T22" fmla="*/ 222 w 256"/>
              <a:gd name="T23" fmla="*/ 56 h 248"/>
              <a:gd name="T24" fmla="*/ 200 w 256"/>
              <a:gd name="T25" fmla="*/ 0 h 248"/>
              <a:gd name="T26" fmla="*/ 138 w 256"/>
              <a:gd name="T27" fmla="*/ 2 h 248"/>
              <a:gd name="T28" fmla="*/ 80 w 256"/>
              <a:gd name="T29" fmla="*/ 24 h 248"/>
              <a:gd name="T30" fmla="*/ 66 w 256"/>
              <a:gd name="T31" fmla="*/ 56 h 248"/>
              <a:gd name="T32" fmla="*/ 48 w 256"/>
              <a:gd name="T33" fmla="*/ 31 h 248"/>
              <a:gd name="T34" fmla="*/ 8 w 256"/>
              <a:gd name="T35" fmla="*/ 24 h 248"/>
              <a:gd name="T36" fmla="*/ 176 w 256"/>
              <a:gd name="T37" fmla="*/ 200 h 248"/>
              <a:gd name="T38" fmla="*/ 176 w 256"/>
              <a:gd name="T39" fmla="*/ 232 h 248"/>
              <a:gd name="T40" fmla="*/ 176 w 256"/>
              <a:gd name="T41" fmla="*/ 200 h 248"/>
              <a:gd name="T42" fmla="*/ 96 w 256"/>
              <a:gd name="T43" fmla="*/ 216 h 248"/>
              <a:gd name="T44" fmla="*/ 64 w 256"/>
              <a:gd name="T45" fmla="*/ 216 h 248"/>
              <a:gd name="T46" fmla="*/ 147 w 256"/>
              <a:gd name="T47" fmla="*/ 16 h 248"/>
              <a:gd name="T48" fmla="*/ 205 w 256"/>
              <a:gd name="T49" fmla="*/ 56 h 248"/>
              <a:gd name="T50" fmla="*/ 129 w 256"/>
              <a:gd name="T51" fmla="*/ 34 h 248"/>
              <a:gd name="T52" fmla="*/ 86 w 256"/>
              <a:gd name="T53" fmla="*/ 40 h 248"/>
              <a:gd name="T54" fmla="*/ 118 w 256"/>
              <a:gd name="T55" fmla="*/ 56 h 248"/>
              <a:gd name="T56" fmla="*/ 86 w 256"/>
              <a:gd name="T57" fmla="*/ 40 h 248"/>
              <a:gd name="T58" fmla="*/ 216 w 256"/>
              <a:gd name="T59" fmla="*/ 72 h 248"/>
              <a:gd name="T60" fmla="*/ 237 w 256"/>
              <a:gd name="T61" fmla="*/ 72 h 248"/>
              <a:gd name="T62" fmla="*/ 60 w 256"/>
              <a:gd name="T63" fmla="*/ 148 h 248"/>
              <a:gd name="T64" fmla="*/ 52 w 256"/>
              <a:gd name="T65" fmla="*/ 72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48">
                <a:moveTo>
                  <a:pt x="0" y="32"/>
                </a:moveTo>
                <a:cubicBezTo>
                  <a:pt x="0" y="36"/>
                  <a:pt x="4" y="40"/>
                  <a:pt x="8" y="40"/>
                </a:cubicBezTo>
                <a:cubicBezTo>
                  <a:pt x="33" y="40"/>
                  <a:pt x="33" y="40"/>
                  <a:pt x="33" y="40"/>
                </a:cubicBezTo>
                <a:cubicBezTo>
                  <a:pt x="48" y="217"/>
                  <a:pt x="48" y="217"/>
                  <a:pt x="48" y="217"/>
                </a:cubicBezTo>
                <a:cubicBezTo>
                  <a:pt x="48" y="217"/>
                  <a:pt x="48" y="217"/>
                  <a:pt x="48" y="217"/>
                </a:cubicBezTo>
                <a:cubicBezTo>
                  <a:pt x="48" y="234"/>
                  <a:pt x="63" y="248"/>
                  <a:pt x="80" y="248"/>
                </a:cubicBezTo>
                <a:cubicBezTo>
                  <a:pt x="95" y="248"/>
                  <a:pt x="107" y="238"/>
                  <a:pt x="111" y="224"/>
                </a:cubicBezTo>
                <a:cubicBezTo>
                  <a:pt x="145" y="224"/>
                  <a:pt x="145" y="224"/>
                  <a:pt x="145" y="224"/>
                </a:cubicBezTo>
                <a:cubicBezTo>
                  <a:pt x="149" y="238"/>
                  <a:pt x="161" y="248"/>
                  <a:pt x="176" y="248"/>
                </a:cubicBezTo>
                <a:cubicBezTo>
                  <a:pt x="194" y="248"/>
                  <a:pt x="208" y="234"/>
                  <a:pt x="208" y="216"/>
                </a:cubicBezTo>
                <a:cubicBezTo>
                  <a:pt x="208" y="198"/>
                  <a:pt x="194" y="184"/>
                  <a:pt x="176" y="184"/>
                </a:cubicBezTo>
                <a:cubicBezTo>
                  <a:pt x="161" y="184"/>
                  <a:pt x="149" y="194"/>
                  <a:pt x="145" y="208"/>
                </a:cubicBezTo>
                <a:cubicBezTo>
                  <a:pt x="111" y="208"/>
                  <a:pt x="111" y="208"/>
                  <a:pt x="111" y="208"/>
                </a:cubicBezTo>
                <a:cubicBezTo>
                  <a:pt x="107" y="194"/>
                  <a:pt x="95" y="184"/>
                  <a:pt x="80" y="184"/>
                </a:cubicBezTo>
                <a:cubicBezTo>
                  <a:pt x="73" y="184"/>
                  <a:pt x="67" y="186"/>
                  <a:pt x="62" y="190"/>
                </a:cubicBezTo>
                <a:cubicBezTo>
                  <a:pt x="60" y="164"/>
                  <a:pt x="60" y="164"/>
                  <a:pt x="60" y="164"/>
                </a:cubicBezTo>
                <a:cubicBezTo>
                  <a:pt x="60" y="164"/>
                  <a:pt x="60" y="164"/>
                  <a:pt x="60" y="164"/>
                </a:cubicBezTo>
                <a:cubicBezTo>
                  <a:pt x="60" y="164"/>
                  <a:pt x="60" y="164"/>
                  <a:pt x="60" y="164"/>
                </a:cubicBezTo>
                <a:cubicBezTo>
                  <a:pt x="224" y="156"/>
                  <a:pt x="224" y="156"/>
                  <a:pt x="224" y="156"/>
                </a:cubicBezTo>
                <a:cubicBezTo>
                  <a:pt x="228" y="156"/>
                  <a:pt x="231" y="153"/>
                  <a:pt x="232" y="150"/>
                </a:cubicBezTo>
                <a:cubicBezTo>
                  <a:pt x="256" y="66"/>
                  <a:pt x="256" y="66"/>
                  <a:pt x="256" y="66"/>
                </a:cubicBezTo>
                <a:cubicBezTo>
                  <a:pt x="256" y="64"/>
                  <a:pt x="256" y="61"/>
                  <a:pt x="254" y="59"/>
                </a:cubicBezTo>
                <a:cubicBezTo>
                  <a:pt x="253" y="57"/>
                  <a:pt x="251" y="56"/>
                  <a:pt x="248" y="56"/>
                </a:cubicBezTo>
                <a:cubicBezTo>
                  <a:pt x="222" y="56"/>
                  <a:pt x="222" y="56"/>
                  <a:pt x="222" y="56"/>
                </a:cubicBezTo>
                <a:cubicBezTo>
                  <a:pt x="208" y="6"/>
                  <a:pt x="208" y="6"/>
                  <a:pt x="208" y="6"/>
                </a:cubicBezTo>
                <a:cubicBezTo>
                  <a:pt x="207" y="2"/>
                  <a:pt x="204" y="0"/>
                  <a:pt x="200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2" y="0"/>
                  <a:pt x="140" y="1"/>
                  <a:pt x="138" y="2"/>
                </a:cubicBezTo>
                <a:cubicBezTo>
                  <a:pt x="117" y="24"/>
                  <a:pt x="117" y="24"/>
                  <a:pt x="117" y="24"/>
                </a:cubicBezTo>
                <a:cubicBezTo>
                  <a:pt x="80" y="24"/>
                  <a:pt x="80" y="24"/>
                  <a:pt x="80" y="24"/>
                </a:cubicBezTo>
                <a:cubicBezTo>
                  <a:pt x="76" y="24"/>
                  <a:pt x="73" y="27"/>
                  <a:pt x="72" y="30"/>
                </a:cubicBezTo>
                <a:cubicBezTo>
                  <a:pt x="66" y="56"/>
                  <a:pt x="66" y="56"/>
                  <a:pt x="66" y="56"/>
                </a:cubicBezTo>
                <a:cubicBezTo>
                  <a:pt x="50" y="56"/>
                  <a:pt x="50" y="56"/>
                  <a:pt x="50" y="56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27"/>
                  <a:pt x="44" y="24"/>
                  <a:pt x="40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4" y="24"/>
                  <a:pt x="0" y="28"/>
                  <a:pt x="0" y="32"/>
                </a:cubicBezTo>
                <a:close/>
                <a:moveTo>
                  <a:pt x="176" y="200"/>
                </a:moveTo>
                <a:cubicBezTo>
                  <a:pt x="185" y="200"/>
                  <a:pt x="192" y="207"/>
                  <a:pt x="192" y="216"/>
                </a:cubicBezTo>
                <a:cubicBezTo>
                  <a:pt x="192" y="225"/>
                  <a:pt x="185" y="232"/>
                  <a:pt x="176" y="232"/>
                </a:cubicBezTo>
                <a:cubicBezTo>
                  <a:pt x="167" y="232"/>
                  <a:pt x="160" y="225"/>
                  <a:pt x="160" y="216"/>
                </a:cubicBezTo>
                <a:cubicBezTo>
                  <a:pt x="160" y="207"/>
                  <a:pt x="167" y="200"/>
                  <a:pt x="176" y="200"/>
                </a:cubicBezTo>
                <a:close/>
                <a:moveTo>
                  <a:pt x="80" y="200"/>
                </a:moveTo>
                <a:cubicBezTo>
                  <a:pt x="89" y="200"/>
                  <a:pt x="96" y="207"/>
                  <a:pt x="96" y="216"/>
                </a:cubicBezTo>
                <a:cubicBezTo>
                  <a:pt x="96" y="225"/>
                  <a:pt x="89" y="232"/>
                  <a:pt x="80" y="232"/>
                </a:cubicBezTo>
                <a:cubicBezTo>
                  <a:pt x="71" y="232"/>
                  <a:pt x="64" y="225"/>
                  <a:pt x="64" y="216"/>
                </a:cubicBezTo>
                <a:cubicBezTo>
                  <a:pt x="64" y="207"/>
                  <a:pt x="71" y="200"/>
                  <a:pt x="80" y="200"/>
                </a:cubicBezTo>
                <a:close/>
                <a:moveTo>
                  <a:pt x="147" y="16"/>
                </a:moveTo>
                <a:cubicBezTo>
                  <a:pt x="194" y="16"/>
                  <a:pt x="194" y="16"/>
                  <a:pt x="194" y="16"/>
                </a:cubicBezTo>
                <a:cubicBezTo>
                  <a:pt x="205" y="56"/>
                  <a:pt x="205" y="56"/>
                  <a:pt x="205" y="56"/>
                </a:cubicBezTo>
                <a:cubicBezTo>
                  <a:pt x="134" y="56"/>
                  <a:pt x="134" y="56"/>
                  <a:pt x="134" y="56"/>
                </a:cubicBezTo>
                <a:cubicBezTo>
                  <a:pt x="129" y="34"/>
                  <a:pt x="129" y="34"/>
                  <a:pt x="129" y="34"/>
                </a:cubicBezTo>
                <a:lnTo>
                  <a:pt x="147" y="16"/>
                </a:lnTo>
                <a:close/>
                <a:moveTo>
                  <a:pt x="86" y="40"/>
                </a:moveTo>
                <a:cubicBezTo>
                  <a:pt x="114" y="40"/>
                  <a:pt x="114" y="40"/>
                  <a:pt x="114" y="40"/>
                </a:cubicBezTo>
                <a:cubicBezTo>
                  <a:pt x="118" y="56"/>
                  <a:pt x="118" y="56"/>
                  <a:pt x="118" y="56"/>
                </a:cubicBezTo>
                <a:cubicBezTo>
                  <a:pt x="82" y="56"/>
                  <a:pt x="82" y="56"/>
                  <a:pt x="82" y="56"/>
                </a:cubicBezTo>
                <a:lnTo>
                  <a:pt x="86" y="40"/>
                </a:lnTo>
                <a:close/>
                <a:moveTo>
                  <a:pt x="216" y="72"/>
                </a:moveTo>
                <a:cubicBezTo>
                  <a:pt x="216" y="72"/>
                  <a:pt x="216" y="72"/>
                  <a:pt x="216" y="72"/>
                </a:cubicBezTo>
                <a:cubicBezTo>
                  <a:pt x="216" y="72"/>
                  <a:pt x="216" y="72"/>
                  <a:pt x="216" y="72"/>
                </a:cubicBezTo>
                <a:cubicBezTo>
                  <a:pt x="237" y="72"/>
                  <a:pt x="237" y="72"/>
                  <a:pt x="237" y="72"/>
                </a:cubicBezTo>
                <a:cubicBezTo>
                  <a:pt x="218" y="140"/>
                  <a:pt x="218" y="140"/>
                  <a:pt x="218" y="140"/>
                </a:cubicBezTo>
                <a:cubicBezTo>
                  <a:pt x="60" y="148"/>
                  <a:pt x="60" y="148"/>
                  <a:pt x="60" y="148"/>
                </a:cubicBezTo>
                <a:cubicBezTo>
                  <a:pt x="59" y="148"/>
                  <a:pt x="59" y="148"/>
                  <a:pt x="58" y="148"/>
                </a:cubicBezTo>
                <a:cubicBezTo>
                  <a:pt x="52" y="72"/>
                  <a:pt x="52" y="72"/>
                  <a:pt x="52" y="72"/>
                </a:cubicBezTo>
                <a:lnTo>
                  <a:pt x="216" y="7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US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grpSp>
        <p:nvGrpSpPr>
          <p:cNvPr id="29" name="Group 28"/>
          <p:cNvGrpSpPr>
            <a:grpSpLocks noChangeAspect="1"/>
          </p:cNvGrpSpPr>
          <p:nvPr/>
        </p:nvGrpSpPr>
        <p:grpSpPr>
          <a:xfrm>
            <a:off x="5156869" y="3057526"/>
            <a:ext cx="362270" cy="440663"/>
            <a:chOff x="5454393" y="4787929"/>
            <a:chExt cx="289084" cy="351640"/>
          </a:xfrm>
          <a:solidFill>
            <a:schemeClr val="accent1"/>
          </a:solidFill>
        </p:grpSpPr>
        <p:sp>
          <p:nvSpPr>
            <p:cNvPr id="30" name="Freeform 108"/>
            <p:cNvSpPr>
              <a:spLocks noEditPoints="1"/>
            </p:cNvSpPr>
            <p:nvPr/>
          </p:nvSpPr>
          <p:spPr bwMode="auto">
            <a:xfrm>
              <a:off x="5454393" y="4787929"/>
              <a:ext cx="289084" cy="351640"/>
            </a:xfrm>
            <a:custGeom>
              <a:avLst/>
              <a:gdLst>
                <a:gd name="T0" fmla="*/ 145 w 192"/>
                <a:gd name="T1" fmla="*/ 24 h 256"/>
                <a:gd name="T2" fmla="*/ 135 w 192"/>
                <a:gd name="T3" fmla="*/ 4 h 256"/>
                <a:gd name="T4" fmla="*/ 128 w 192"/>
                <a:gd name="T5" fmla="*/ 0 h 256"/>
                <a:gd name="T6" fmla="*/ 64 w 192"/>
                <a:gd name="T7" fmla="*/ 0 h 256"/>
                <a:gd name="T8" fmla="*/ 57 w 192"/>
                <a:gd name="T9" fmla="*/ 4 h 256"/>
                <a:gd name="T10" fmla="*/ 47 w 192"/>
                <a:gd name="T11" fmla="*/ 24 h 256"/>
                <a:gd name="T12" fmla="*/ 8 w 192"/>
                <a:gd name="T13" fmla="*/ 24 h 256"/>
                <a:gd name="T14" fmla="*/ 0 w 192"/>
                <a:gd name="T15" fmla="*/ 32 h 256"/>
                <a:gd name="T16" fmla="*/ 0 w 192"/>
                <a:gd name="T17" fmla="*/ 248 h 256"/>
                <a:gd name="T18" fmla="*/ 8 w 192"/>
                <a:gd name="T19" fmla="*/ 256 h 256"/>
                <a:gd name="T20" fmla="*/ 184 w 192"/>
                <a:gd name="T21" fmla="*/ 256 h 256"/>
                <a:gd name="T22" fmla="*/ 192 w 192"/>
                <a:gd name="T23" fmla="*/ 248 h 256"/>
                <a:gd name="T24" fmla="*/ 192 w 192"/>
                <a:gd name="T25" fmla="*/ 32 h 256"/>
                <a:gd name="T26" fmla="*/ 184 w 192"/>
                <a:gd name="T27" fmla="*/ 24 h 256"/>
                <a:gd name="T28" fmla="*/ 145 w 192"/>
                <a:gd name="T29" fmla="*/ 24 h 256"/>
                <a:gd name="T30" fmla="*/ 69 w 192"/>
                <a:gd name="T31" fmla="*/ 16 h 256"/>
                <a:gd name="T32" fmla="*/ 123 w 192"/>
                <a:gd name="T33" fmla="*/ 16 h 256"/>
                <a:gd name="T34" fmla="*/ 139 w 192"/>
                <a:gd name="T35" fmla="*/ 48 h 256"/>
                <a:gd name="T36" fmla="*/ 53 w 192"/>
                <a:gd name="T37" fmla="*/ 48 h 256"/>
                <a:gd name="T38" fmla="*/ 69 w 192"/>
                <a:gd name="T39" fmla="*/ 16 h 256"/>
                <a:gd name="T40" fmla="*/ 176 w 192"/>
                <a:gd name="T41" fmla="*/ 240 h 256"/>
                <a:gd name="T42" fmla="*/ 16 w 192"/>
                <a:gd name="T43" fmla="*/ 240 h 256"/>
                <a:gd name="T44" fmla="*/ 16 w 192"/>
                <a:gd name="T45" fmla="*/ 40 h 256"/>
                <a:gd name="T46" fmla="*/ 39 w 192"/>
                <a:gd name="T47" fmla="*/ 40 h 256"/>
                <a:gd name="T48" fmla="*/ 33 w 192"/>
                <a:gd name="T49" fmla="*/ 52 h 256"/>
                <a:gd name="T50" fmla="*/ 33 w 192"/>
                <a:gd name="T51" fmla="*/ 60 h 256"/>
                <a:gd name="T52" fmla="*/ 40 w 192"/>
                <a:gd name="T53" fmla="*/ 64 h 256"/>
                <a:gd name="T54" fmla="*/ 152 w 192"/>
                <a:gd name="T55" fmla="*/ 64 h 256"/>
                <a:gd name="T56" fmla="*/ 152 w 192"/>
                <a:gd name="T57" fmla="*/ 64 h 256"/>
                <a:gd name="T58" fmla="*/ 160 w 192"/>
                <a:gd name="T59" fmla="*/ 56 h 256"/>
                <a:gd name="T60" fmla="*/ 159 w 192"/>
                <a:gd name="T61" fmla="*/ 51 h 256"/>
                <a:gd name="T62" fmla="*/ 153 w 192"/>
                <a:gd name="T63" fmla="*/ 40 h 256"/>
                <a:gd name="T64" fmla="*/ 176 w 192"/>
                <a:gd name="T65" fmla="*/ 40 h 256"/>
                <a:gd name="T66" fmla="*/ 176 w 192"/>
                <a:gd name="T67" fmla="*/ 24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2" h="256">
                  <a:moveTo>
                    <a:pt x="145" y="24"/>
                  </a:moveTo>
                  <a:cubicBezTo>
                    <a:pt x="135" y="4"/>
                    <a:pt x="135" y="4"/>
                    <a:pt x="135" y="4"/>
                  </a:cubicBezTo>
                  <a:cubicBezTo>
                    <a:pt x="134" y="2"/>
                    <a:pt x="131" y="0"/>
                    <a:pt x="128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1" y="0"/>
                    <a:pt x="58" y="2"/>
                    <a:pt x="57" y="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4" y="24"/>
                    <a:pt x="0" y="28"/>
                    <a:pt x="0" y="32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52"/>
                    <a:pt x="4" y="256"/>
                    <a:pt x="8" y="256"/>
                  </a:cubicBezTo>
                  <a:cubicBezTo>
                    <a:pt x="184" y="256"/>
                    <a:pt x="184" y="256"/>
                    <a:pt x="184" y="256"/>
                  </a:cubicBezTo>
                  <a:cubicBezTo>
                    <a:pt x="188" y="256"/>
                    <a:pt x="192" y="252"/>
                    <a:pt x="192" y="248"/>
                  </a:cubicBezTo>
                  <a:cubicBezTo>
                    <a:pt x="192" y="32"/>
                    <a:pt x="192" y="32"/>
                    <a:pt x="192" y="32"/>
                  </a:cubicBezTo>
                  <a:cubicBezTo>
                    <a:pt x="192" y="28"/>
                    <a:pt x="188" y="24"/>
                    <a:pt x="184" y="24"/>
                  </a:cubicBezTo>
                  <a:lnTo>
                    <a:pt x="145" y="24"/>
                  </a:lnTo>
                  <a:close/>
                  <a:moveTo>
                    <a:pt x="69" y="16"/>
                  </a:moveTo>
                  <a:cubicBezTo>
                    <a:pt x="123" y="16"/>
                    <a:pt x="123" y="16"/>
                    <a:pt x="123" y="16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53" y="48"/>
                    <a:pt x="53" y="48"/>
                    <a:pt x="53" y="48"/>
                  </a:cubicBezTo>
                  <a:lnTo>
                    <a:pt x="69" y="16"/>
                  </a:lnTo>
                  <a:close/>
                  <a:moveTo>
                    <a:pt x="176" y="240"/>
                  </a:moveTo>
                  <a:cubicBezTo>
                    <a:pt x="16" y="240"/>
                    <a:pt x="16" y="240"/>
                    <a:pt x="16" y="2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5"/>
                    <a:pt x="32" y="58"/>
                    <a:pt x="33" y="60"/>
                  </a:cubicBezTo>
                  <a:cubicBezTo>
                    <a:pt x="35" y="63"/>
                    <a:pt x="37" y="64"/>
                    <a:pt x="40" y="64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6" y="64"/>
                    <a:pt x="160" y="60"/>
                    <a:pt x="160" y="56"/>
                  </a:cubicBezTo>
                  <a:cubicBezTo>
                    <a:pt x="160" y="54"/>
                    <a:pt x="160" y="53"/>
                    <a:pt x="159" y="51"/>
                  </a:cubicBezTo>
                  <a:cubicBezTo>
                    <a:pt x="153" y="40"/>
                    <a:pt x="153" y="40"/>
                    <a:pt x="153" y="40"/>
                  </a:cubicBezTo>
                  <a:cubicBezTo>
                    <a:pt x="176" y="40"/>
                    <a:pt x="176" y="40"/>
                    <a:pt x="176" y="40"/>
                  </a:cubicBezTo>
                  <a:lnTo>
                    <a:pt x="176" y="2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1" name="Freeform 109"/>
            <p:cNvSpPr/>
            <p:nvPr/>
          </p:nvSpPr>
          <p:spPr bwMode="auto">
            <a:xfrm>
              <a:off x="5563157" y="4908193"/>
              <a:ext cx="131662" cy="22223"/>
            </a:xfrm>
            <a:custGeom>
              <a:avLst/>
              <a:gdLst>
                <a:gd name="T0" fmla="*/ 80 w 88"/>
                <a:gd name="T1" fmla="*/ 0 h 16"/>
                <a:gd name="T2" fmla="*/ 8 w 88"/>
                <a:gd name="T3" fmla="*/ 0 h 16"/>
                <a:gd name="T4" fmla="*/ 0 w 88"/>
                <a:gd name="T5" fmla="*/ 8 h 16"/>
                <a:gd name="T6" fmla="*/ 8 w 88"/>
                <a:gd name="T7" fmla="*/ 16 h 16"/>
                <a:gd name="T8" fmla="*/ 80 w 88"/>
                <a:gd name="T9" fmla="*/ 16 h 16"/>
                <a:gd name="T10" fmla="*/ 88 w 88"/>
                <a:gd name="T11" fmla="*/ 8 h 16"/>
                <a:gd name="T12" fmla="*/ 80 w 8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6">
                  <a:moveTo>
                    <a:pt x="8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4" y="16"/>
                    <a:pt x="88" y="12"/>
                    <a:pt x="88" y="8"/>
                  </a:cubicBezTo>
                  <a:cubicBezTo>
                    <a:pt x="88" y="4"/>
                    <a:pt x="84" y="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2" name="Freeform 110"/>
            <p:cNvSpPr/>
            <p:nvPr/>
          </p:nvSpPr>
          <p:spPr bwMode="auto">
            <a:xfrm>
              <a:off x="5563157" y="4963096"/>
              <a:ext cx="131662" cy="22223"/>
            </a:xfrm>
            <a:custGeom>
              <a:avLst/>
              <a:gdLst>
                <a:gd name="T0" fmla="*/ 80 w 88"/>
                <a:gd name="T1" fmla="*/ 0 h 16"/>
                <a:gd name="T2" fmla="*/ 8 w 88"/>
                <a:gd name="T3" fmla="*/ 0 h 16"/>
                <a:gd name="T4" fmla="*/ 0 w 88"/>
                <a:gd name="T5" fmla="*/ 8 h 16"/>
                <a:gd name="T6" fmla="*/ 8 w 88"/>
                <a:gd name="T7" fmla="*/ 16 h 16"/>
                <a:gd name="T8" fmla="*/ 80 w 88"/>
                <a:gd name="T9" fmla="*/ 16 h 16"/>
                <a:gd name="T10" fmla="*/ 88 w 88"/>
                <a:gd name="T11" fmla="*/ 8 h 16"/>
                <a:gd name="T12" fmla="*/ 80 w 8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6">
                  <a:moveTo>
                    <a:pt x="8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4" y="16"/>
                    <a:pt x="88" y="12"/>
                    <a:pt x="88" y="8"/>
                  </a:cubicBezTo>
                  <a:cubicBezTo>
                    <a:pt x="88" y="4"/>
                    <a:pt x="84" y="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3" name="Freeform 111"/>
            <p:cNvSpPr/>
            <p:nvPr/>
          </p:nvSpPr>
          <p:spPr bwMode="auto">
            <a:xfrm>
              <a:off x="5563157" y="5017999"/>
              <a:ext cx="131662" cy="22223"/>
            </a:xfrm>
            <a:custGeom>
              <a:avLst/>
              <a:gdLst>
                <a:gd name="T0" fmla="*/ 80 w 88"/>
                <a:gd name="T1" fmla="*/ 0 h 16"/>
                <a:gd name="T2" fmla="*/ 8 w 88"/>
                <a:gd name="T3" fmla="*/ 0 h 16"/>
                <a:gd name="T4" fmla="*/ 0 w 88"/>
                <a:gd name="T5" fmla="*/ 8 h 16"/>
                <a:gd name="T6" fmla="*/ 8 w 88"/>
                <a:gd name="T7" fmla="*/ 16 h 16"/>
                <a:gd name="T8" fmla="*/ 80 w 88"/>
                <a:gd name="T9" fmla="*/ 16 h 16"/>
                <a:gd name="T10" fmla="*/ 88 w 88"/>
                <a:gd name="T11" fmla="*/ 8 h 16"/>
                <a:gd name="T12" fmla="*/ 80 w 8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6">
                  <a:moveTo>
                    <a:pt x="8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4" y="16"/>
                    <a:pt x="88" y="12"/>
                    <a:pt x="88" y="8"/>
                  </a:cubicBezTo>
                  <a:cubicBezTo>
                    <a:pt x="88" y="4"/>
                    <a:pt x="84" y="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4" name="Freeform 112"/>
            <p:cNvSpPr/>
            <p:nvPr/>
          </p:nvSpPr>
          <p:spPr bwMode="auto">
            <a:xfrm>
              <a:off x="5563157" y="5072902"/>
              <a:ext cx="131662" cy="22223"/>
            </a:xfrm>
            <a:custGeom>
              <a:avLst/>
              <a:gdLst>
                <a:gd name="T0" fmla="*/ 80 w 88"/>
                <a:gd name="T1" fmla="*/ 0 h 16"/>
                <a:gd name="T2" fmla="*/ 8 w 88"/>
                <a:gd name="T3" fmla="*/ 0 h 16"/>
                <a:gd name="T4" fmla="*/ 0 w 88"/>
                <a:gd name="T5" fmla="*/ 8 h 16"/>
                <a:gd name="T6" fmla="*/ 8 w 88"/>
                <a:gd name="T7" fmla="*/ 16 h 16"/>
                <a:gd name="T8" fmla="*/ 80 w 88"/>
                <a:gd name="T9" fmla="*/ 16 h 16"/>
                <a:gd name="T10" fmla="*/ 88 w 88"/>
                <a:gd name="T11" fmla="*/ 8 h 16"/>
                <a:gd name="T12" fmla="*/ 80 w 8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6">
                  <a:moveTo>
                    <a:pt x="8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4" y="16"/>
                    <a:pt x="88" y="12"/>
                    <a:pt x="88" y="8"/>
                  </a:cubicBezTo>
                  <a:cubicBezTo>
                    <a:pt x="88" y="4"/>
                    <a:pt x="84" y="0"/>
                    <a:pt x="8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5" name="Freeform 113"/>
            <p:cNvSpPr/>
            <p:nvPr/>
          </p:nvSpPr>
          <p:spPr bwMode="auto">
            <a:xfrm>
              <a:off x="5503050" y="4908193"/>
              <a:ext cx="35778" cy="22223"/>
            </a:xfrm>
            <a:custGeom>
              <a:avLst/>
              <a:gdLst>
                <a:gd name="T0" fmla="*/ 16 w 24"/>
                <a:gd name="T1" fmla="*/ 0 h 16"/>
                <a:gd name="T2" fmla="*/ 8 w 24"/>
                <a:gd name="T3" fmla="*/ 0 h 16"/>
                <a:gd name="T4" fmla="*/ 0 w 24"/>
                <a:gd name="T5" fmla="*/ 8 h 16"/>
                <a:gd name="T6" fmla="*/ 8 w 24"/>
                <a:gd name="T7" fmla="*/ 16 h 16"/>
                <a:gd name="T8" fmla="*/ 16 w 24"/>
                <a:gd name="T9" fmla="*/ 16 h 16"/>
                <a:gd name="T10" fmla="*/ 24 w 24"/>
                <a:gd name="T11" fmla="*/ 8 h 16"/>
                <a:gd name="T12" fmla="*/ 16 w 24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6">
                  <a:moveTo>
                    <a:pt x="1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20" y="16"/>
                    <a:pt x="24" y="12"/>
                    <a:pt x="24" y="8"/>
                  </a:cubicBezTo>
                  <a:cubicBezTo>
                    <a:pt x="24" y="4"/>
                    <a:pt x="20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6" name="Freeform 114"/>
            <p:cNvSpPr/>
            <p:nvPr/>
          </p:nvSpPr>
          <p:spPr bwMode="auto">
            <a:xfrm>
              <a:off x="5503050" y="4963096"/>
              <a:ext cx="35778" cy="22223"/>
            </a:xfrm>
            <a:custGeom>
              <a:avLst/>
              <a:gdLst>
                <a:gd name="T0" fmla="*/ 16 w 24"/>
                <a:gd name="T1" fmla="*/ 0 h 16"/>
                <a:gd name="T2" fmla="*/ 8 w 24"/>
                <a:gd name="T3" fmla="*/ 0 h 16"/>
                <a:gd name="T4" fmla="*/ 0 w 24"/>
                <a:gd name="T5" fmla="*/ 8 h 16"/>
                <a:gd name="T6" fmla="*/ 8 w 24"/>
                <a:gd name="T7" fmla="*/ 16 h 16"/>
                <a:gd name="T8" fmla="*/ 16 w 24"/>
                <a:gd name="T9" fmla="*/ 16 h 16"/>
                <a:gd name="T10" fmla="*/ 24 w 24"/>
                <a:gd name="T11" fmla="*/ 8 h 16"/>
                <a:gd name="T12" fmla="*/ 16 w 24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6">
                  <a:moveTo>
                    <a:pt x="1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20" y="16"/>
                    <a:pt x="24" y="12"/>
                    <a:pt x="24" y="8"/>
                  </a:cubicBezTo>
                  <a:cubicBezTo>
                    <a:pt x="24" y="4"/>
                    <a:pt x="20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7" name="Freeform 115"/>
            <p:cNvSpPr/>
            <p:nvPr/>
          </p:nvSpPr>
          <p:spPr bwMode="auto">
            <a:xfrm>
              <a:off x="5503050" y="5017999"/>
              <a:ext cx="35778" cy="22223"/>
            </a:xfrm>
            <a:custGeom>
              <a:avLst/>
              <a:gdLst>
                <a:gd name="T0" fmla="*/ 16 w 24"/>
                <a:gd name="T1" fmla="*/ 0 h 16"/>
                <a:gd name="T2" fmla="*/ 8 w 24"/>
                <a:gd name="T3" fmla="*/ 0 h 16"/>
                <a:gd name="T4" fmla="*/ 0 w 24"/>
                <a:gd name="T5" fmla="*/ 8 h 16"/>
                <a:gd name="T6" fmla="*/ 8 w 24"/>
                <a:gd name="T7" fmla="*/ 16 h 16"/>
                <a:gd name="T8" fmla="*/ 16 w 24"/>
                <a:gd name="T9" fmla="*/ 16 h 16"/>
                <a:gd name="T10" fmla="*/ 24 w 24"/>
                <a:gd name="T11" fmla="*/ 8 h 16"/>
                <a:gd name="T12" fmla="*/ 16 w 24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6">
                  <a:moveTo>
                    <a:pt x="1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20" y="16"/>
                    <a:pt x="24" y="12"/>
                    <a:pt x="24" y="8"/>
                  </a:cubicBezTo>
                  <a:cubicBezTo>
                    <a:pt x="24" y="4"/>
                    <a:pt x="20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8" name="Freeform 116"/>
            <p:cNvSpPr/>
            <p:nvPr/>
          </p:nvSpPr>
          <p:spPr bwMode="auto">
            <a:xfrm>
              <a:off x="5503050" y="5072902"/>
              <a:ext cx="35778" cy="22223"/>
            </a:xfrm>
            <a:custGeom>
              <a:avLst/>
              <a:gdLst>
                <a:gd name="T0" fmla="*/ 16 w 24"/>
                <a:gd name="T1" fmla="*/ 0 h 16"/>
                <a:gd name="T2" fmla="*/ 8 w 24"/>
                <a:gd name="T3" fmla="*/ 0 h 16"/>
                <a:gd name="T4" fmla="*/ 0 w 24"/>
                <a:gd name="T5" fmla="*/ 8 h 16"/>
                <a:gd name="T6" fmla="*/ 8 w 24"/>
                <a:gd name="T7" fmla="*/ 16 h 16"/>
                <a:gd name="T8" fmla="*/ 16 w 24"/>
                <a:gd name="T9" fmla="*/ 16 h 16"/>
                <a:gd name="T10" fmla="*/ 24 w 24"/>
                <a:gd name="T11" fmla="*/ 8 h 16"/>
                <a:gd name="T12" fmla="*/ 16 w 24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6">
                  <a:moveTo>
                    <a:pt x="1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20" y="16"/>
                    <a:pt x="24" y="12"/>
                    <a:pt x="24" y="8"/>
                  </a:cubicBezTo>
                  <a:cubicBezTo>
                    <a:pt x="24" y="4"/>
                    <a:pt x="20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US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sp>
        <p:nvSpPr>
          <p:cNvPr id="39" name="Text Placeholder 5"/>
          <p:cNvSpPr txBox="1"/>
          <p:nvPr/>
        </p:nvSpPr>
        <p:spPr>
          <a:xfrm>
            <a:off x="5463276" y="1709919"/>
            <a:ext cx="2547920" cy="548585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105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105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105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105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436639" y="1458198"/>
            <a:ext cx="1050288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41" name="Text Placeholder 5"/>
          <p:cNvSpPr txBox="1"/>
          <p:nvPr/>
        </p:nvSpPr>
        <p:spPr>
          <a:xfrm>
            <a:off x="6508057" y="3338063"/>
            <a:ext cx="2547920" cy="548585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105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105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105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105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474803" y="3057526"/>
            <a:ext cx="1050288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43" name="Text Placeholder 5"/>
          <p:cNvSpPr txBox="1"/>
          <p:nvPr/>
        </p:nvSpPr>
        <p:spPr>
          <a:xfrm>
            <a:off x="-110939" y="3186129"/>
            <a:ext cx="2547920" cy="548585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685800">
              <a:lnSpc>
                <a:spcPct val="110000"/>
              </a:lnSpc>
              <a:defRPr/>
            </a:pPr>
            <a:r>
              <a:rPr lang="en-US" sz="105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105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105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105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1366732" y="2929708"/>
            <a:ext cx="1050288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defRPr/>
            </a:pPr>
            <a:r>
              <a:rPr lang="zh-CN" altLang="en-US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cxnSp>
        <p:nvCxnSpPr>
          <p:cNvPr id="47" name="直接连接符 46"/>
          <p:cNvCxnSpPr/>
          <p:nvPr/>
        </p:nvCxnSpPr>
        <p:spPr>
          <a:xfrm>
            <a:off x="4366703" y="1164719"/>
            <a:ext cx="410595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12"/>
          <p:cNvSpPr txBox="1"/>
          <p:nvPr/>
        </p:nvSpPr>
        <p:spPr>
          <a:xfrm>
            <a:off x="3447334" y="368777"/>
            <a:ext cx="2249334" cy="3432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zh-CN" altLang="en-US" sz="2000" spc="30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Arvo"/>
                <a:sym typeface="Calibri" panose="020F0502020204030204" pitchFamily="34" charset="0"/>
              </a:rPr>
              <a:t>请输入你的标题</a:t>
            </a:r>
            <a:endParaRPr lang="en-US" sz="2000" spc="30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Arvo"/>
              <a:sym typeface="Calibri" panose="020F0502020204030204" pitchFamily="34" charset="0"/>
            </a:endParaRPr>
          </a:p>
        </p:txBody>
      </p:sp>
      <p:sp>
        <p:nvSpPr>
          <p:cNvPr id="49" name="矩形 1"/>
          <p:cNvSpPr>
            <a:spLocks noChangeArrowheads="1"/>
          </p:cNvSpPr>
          <p:nvPr/>
        </p:nvSpPr>
        <p:spPr bwMode="auto">
          <a:xfrm>
            <a:off x="2771776" y="625559"/>
            <a:ext cx="360045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amet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consectetuer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adipiscing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elit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commodo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ligula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eget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dolor.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massa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zh-CN" altLang="en-US" sz="1200" dirty="0">
              <a:solidFill>
                <a:srgbClr val="7F7F7F">
                  <a:lumMod val="60000"/>
                  <a:lumOff val="4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40" grpId="0"/>
      <p:bldP spid="42" grpId="0"/>
      <p:bldP spid="4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/>
          <p:cNvGraphicFramePr/>
          <p:nvPr/>
        </p:nvGraphicFramePr>
        <p:xfrm>
          <a:off x="2817158" y="1334620"/>
          <a:ext cx="3429000" cy="3479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" r:lo="rId2" r:qs="rId3" r:cs="rId4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6131859" y="1913368"/>
            <a:ext cx="1146468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50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Open Sans" panose="020B0606030504020204" pitchFamily="34" charset="0"/>
                <a:sym typeface="Calibri" panose="020F0502020204030204" pitchFamily="34" charset="0"/>
              </a:rPr>
              <a:t>请输入标题</a:t>
            </a:r>
            <a:endParaRPr lang="en-US" sz="150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Open Sans" panose="020B0606030504020204" pitchFamily="34" charset="0"/>
              <a:sym typeface="Calibri" panose="020F050202020403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131858" y="2199232"/>
            <a:ext cx="2422631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105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Ria qui del ium aut ex et estrum </a:t>
            </a:r>
            <a:r>
              <a:rPr lang="en-US" sz="105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nonsequis</a:t>
            </a:r>
            <a:r>
              <a:rPr lang="en-US" sz="105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volupta doluptas illuptas </a:t>
            </a:r>
            <a:endParaRPr lang="en-US" sz="1050" dirty="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131858" y="3572943"/>
            <a:ext cx="1146468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50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Open Sans" panose="020B0606030504020204" pitchFamily="34" charset="0"/>
                <a:sym typeface="Calibri" panose="020F0502020204030204" pitchFamily="34" charset="0"/>
              </a:rPr>
              <a:t>请输入标题</a:t>
            </a:r>
            <a:endParaRPr lang="en-US" sz="150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Open Sans" panose="020B0606030504020204" pitchFamily="34" charset="0"/>
              <a:sym typeface="Calibri" panose="020F050202020403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131858" y="3857734"/>
            <a:ext cx="251235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105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Quam </a:t>
            </a:r>
            <a:r>
              <a:rPr lang="en-US" sz="105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num</a:t>
            </a:r>
            <a:r>
              <a:rPr lang="en-US" sz="105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sz="105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sim</a:t>
            </a:r>
            <a:r>
              <a:rPr lang="en-US" sz="105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sz="105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volorep</a:t>
            </a:r>
            <a:r>
              <a:rPr lang="en-US" sz="105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sz="105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tatempo</a:t>
            </a:r>
            <a:r>
              <a:rPr lang="en-US" sz="105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sz="105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reprovitibus</a:t>
            </a:r>
            <a:r>
              <a:rPr lang="en-US" sz="105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ium </a:t>
            </a:r>
            <a:r>
              <a:rPr lang="en-US" sz="105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dolorem</a:t>
            </a:r>
            <a:r>
              <a:rPr lang="en-US" sz="105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sz="105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porur</a:t>
            </a:r>
            <a:endParaRPr lang="en-US" sz="1050" dirty="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708791" y="1913368"/>
            <a:ext cx="1146468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defRPr/>
            </a:pPr>
            <a:r>
              <a:rPr lang="zh-CN" altLang="en-US" sz="150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Open Sans" panose="020B0606030504020204" pitchFamily="34" charset="0"/>
                <a:sym typeface="Calibri" panose="020F0502020204030204" pitchFamily="34" charset="0"/>
              </a:rPr>
              <a:t>请输入标题</a:t>
            </a:r>
            <a:endParaRPr lang="en-US" sz="150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Open Sans" panose="020B0606030504020204" pitchFamily="34" charset="0"/>
              <a:sym typeface="Calibri" panose="020F050202020403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32628" y="2199232"/>
            <a:ext cx="2422631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defRPr/>
            </a:pPr>
            <a:r>
              <a:rPr lang="en-US" sz="105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Ria qui del ium aut ex et estrum </a:t>
            </a:r>
            <a:r>
              <a:rPr lang="en-US" sz="105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nonsequis</a:t>
            </a:r>
            <a:r>
              <a:rPr lang="en-US" sz="105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volupta doluptas illuptas </a:t>
            </a:r>
            <a:endParaRPr lang="en-US" sz="1050" dirty="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708790" y="3618549"/>
            <a:ext cx="1146468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defRPr/>
            </a:pPr>
            <a:r>
              <a:rPr lang="zh-CN" altLang="en-US" sz="150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Open Sans" panose="020B0606030504020204" pitchFamily="34" charset="0"/>
                <a:sym typeface="Calibri" panose="020F0502020204030204" pitchFamily="34" charset="0"/>
              </a:rPr>
              <a:t>请输入标题</a:t>
            </a:r>
            <a:endParaRPr lang="en-US" sz="150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Open Sans" panose="020B0606030504020204" pitchFamily="34" charset="0"/>
              <a:sym typeface="Calibri" panose="020F050202020403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42901" y="3857734"/>
            <a:ext cx="251235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defRPr/>
            </a:pPr>
            <a:r>
              <a:rPr lang="en-US" sz="105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Quam </a:t>
            </a:r>
            <a:r>
              <a:rPr lang="en-US" sz="105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num</a:t>
            </a:r>
            <a:r>
              <a:rPr lang="en-US" sz="105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sz="105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sim</a:t>
            </a:r>
            <a:r>
              <a:rPr lang="en-US" sz="105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sz="105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volorep</a:t>
            </a:r>
            <a:r>
              <a:rPr lang="en-US" sz="105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sz="105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tatempo</a:t>
            </a:r>
            <a:r>
              <a:rPr lang="en-US" sz="105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sz="105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reprovitibus</a:t>
            </a:r>
            <a:r>
              <a:rPr lang="en-US" sz="105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ium </a:t>
            </a:r>
            <a:r>
              <a:rPr lang="en-US" sz="105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dolorem</a:t>
            </a:r>
            <a:r>
              <a:rPr lang="en-US" sz="105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sz="105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porur</a:t>
            </a:r>
            <a:endParaRPr lang="en-US" sz="1050" dirty="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grpSp>
        <p:nvGrpSpPr>
          <p:cNvPr id="13" name="Group 17"/>
          <p:cNvGrpSpPr>
            <a:grpSpLocks noChangeAspect="1"/>
          </p:cNvGrpSpPr>
          <p:nvPr/>
        </p:nvGrpSpPr>
        <p:grpSpPr bwMode="auto">
          <a:xfrm>
            <a:off x="3549489" y="1850257"/>
            <a:ext cx="430039" cy="439431"/>
            <a:chOff x="3263" y="1117"/>
            <a:chExt cx="229" cy="234"/>
          </a:xfrm>
        </p:grpSpPr>
        <p:sp>
          <p:nvSpPr>
            <p:cNvPr id="14" name="Freeform 18"/>
            <p:cNvSpPr/>
            <p:nvPr/>
          </p:nvSpPr>
          <p:spPr bwMode="auto">
            <a:xfrm>
              <a:off x="3263" y="1202"/>
              <a:ext cx="133" cy="46"/>
            </a:xfrm>
            <a:custGeom>
              <a:avLst/>
              <a:gdLst>
                <a:gd name="T0" fmla="*/ 1088 w 1088"/>
                <a:gd name="T1" fmla="*/ 184 h 368"/>
                <a:gd name="T2" fmla="*/ 1088 w 1088"/>
                <a:gd name="T3" fmla="*/ 184 h 368"/>
                <a:gd name="T4" fmla="*/ 544 w 1088"/>
                <a:gd name="T5" fmla="*/ 368 h 368"/>
                <a:gd name="T6" fmla="*/ 0 w 1088"/>
                <a:gd name="T7" fmla="*/ 184 h 368"/>
                <a:gd name="T8" fmla="*/ 544 w 1088"/>
                <a:gd name="T9" fmla="*/ 0 h 368"/>
                <a:gd name="T10" fmla="*/ 1088 w 1088"/>
                <a:gd name="T11" fmla="*/ 184 h 368"/>
                <a:gd name="T12" fmla="*/ 1088 w 1088"/>
                <a:gd name="T13" fmla="*/ 18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8" h="368">
                  <a:moveTo>
                    <a:pt x="1088" y="184"/>
                  </a:moveTo>
                  <a:lnTo>
                    <a:pt x="1088" y="184"/>
                  </a:lnTo>
                  <a:cubicBezTo>
                    <a:pt x="1088" y="286"/>
                    <a:pt x="844" y="368"/>
                    <a:pt x="544" y="368"/>
                  </a:cubicBezTo>
                  <a:cubicBezTo>
                    <a:pt x="243" y="368"/>
                    <a:pt x="0" y="286"/>
                    <a:pt x="0" y="184"/>
                  </a:cubicBezTo>
                  <a:cubicBezTo>
                    <a:pt x="0" y="83"/>
                    <a:pt x="243" y="0"/>
                    <a:pt x="544" y="0"/>
                  </a:cubicBezTo>
                  <a:cubicBezTo>
                    <a:pt x="844" y="0"/>
                    <a:pt x="1088" y="83"/>
                    <a:pt x="1088" y="184"/>
                  </a:cubicBezTo>
                  <a:lnTo>
                    <a:pt x="1088" y="184"/>
                  </a:ln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5" name="Freeform 19"/>
            <p:cNvSpPr/>
            <p:nvPr/>
          </p:nvSpPr>
          <p:spPr bwMode="auto">
            <a:xfrm>
              <a:off x="3263" y="1225"/>
              <a:ext cx="133" cy="126"/>
            </a:xfrm>
            <a:custGeom>
              <a:avLst/>
              <a:gdLst>
                <a:gd name="T0" fmla="*/ 1088 w 1088"/>
                <a:gd name="T1" fmla="*/ 0 h 1020"/>
                <a:gd name="T2" fmla="*/ 1088 w 1088"/>
                <a:gd name="T3" fmla="*/ 0 h 1020"/>
                <a:gd name="T4" fmla="*/ 1088 w 1088"/>
                <a:gd name="T5" fmla="*/ 836 h 1020"/>
                <a:gd name="T6" fmla="*/ 544 w 1088"/>
                <a:gd name="T7" fmla="*/ 1020 h 1020"/>
                <a:gd name="T8" fmla="*/ 0 w 1088"/>
                <a:gd name="T9" fmla="*/ 836 h 1020"/>
                <a:gd name="T10" fmla="*/ 0 w 1088"/>
                <a:gd name="T11" fmla="*/ 0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8" h="1020">
                  <a:moveTo>
                    <a:pt x="1088" y="0"/>
                  </a:moveTo>
                  <a:lnTo>
                    <a:pt x="1088" y="0"/>
                  </a:lnTo>
                  <a:lnTo>
                    <a:pt x="1088" y="836"/>
                  </a:lnTo>
                  <a:cubicBezTo>
                    <a:pt x="1088" y="938"/>
                    <a:pt x="844" y="1020"/>
                    <a:pt x="544" y="1020"/>
                  </a:cubicBezTo>
                  <a:cubicBezTo>
                    <a:pt x="243" y="1020"/>
                    <a:pt x="0" y="938"/>
                    <a:pt x="0" y="836"/>
                  </a:cubicBezTo>
                  <a:lnTo>
                    <a:pt x="0" y="0"/>
                  </a:ln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8" name="Freeform 20"/>
            <p:cNvSpPr/>
            <p:nvPr/>
          </p:nvSpPr>
          <p:spPr bwMode="auto">
            <a:xfrm>
              <a:off x="3263" y="1295"/>
              <a:ext cx="133" cy="23"/>
            </a:xfrm>
            <a:custGeom>
              <a:avLst/>
              <a:gdLst>
                <a:gd name="T0" fmla="*/ 1088 w 1088"/>
                <a:gd name="T1" fmla="*/ 0 h 184"/>
                <a:gd name="T2" fmla="*/ 1088 w 1088"/>
                <a:gd name="T3" fmla="*/ 0 h 184"/>
                <a:gd name="T4" fmla="*/ 544 w 1088"/>
                <a:gd name="T5" fmla="*/ 184 h 184"/>
                <a:gd name="T6" fmla="*/ 0 w 1088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8" h="184">
                  <a:moveTo>
                    <a:pt x="1088" y="0"/>
                  </a:moveTo>
                  <a:lnTo>
                    <a:pt x="1088" y="0"/>
                  </a:lnTo>
                  <a:cubicBezTo>
                    <a:pt x="1088" y="102"/>
                    <a:pt x="844" y="184"/>
                    <a:pt x="544" y="184"/>
                  </a:cubicBezTo>
                  <a:cubicBezTo>
                    <a:pt x="243" y="184"/>
                    <a:pt x="0" y="102"/>
                    <a:pt x="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9" name="Freeform 21"/>
            <p:cNvSpPr/>
            <p:nvPr/>
          </p:nvSpPr>
          <p:spPr bwMode="auto">
            <a:xfrm>
              <a:off x="3263" y="1261"/>
              <a:ext cx="133" cy="23"/>
            </a:xfrm>
            <a:custGeom>
              <a:avLst/>
              <a:gdLst>
                <a:gd name="T0" fmla="*/ 1088 w 1088"/>
                <a:gd name="T1" fmla="*/ 0 h 184"/>
                <a:gd name="T2" fmla="*/ 1088 w 1088"/>
                <a:gd name="T3" fmla="*/ 0 h 184"/>
                <a:gd name="T4" fmla="*/ 544 w 1088"/>
                <a:gd name="T5" fmla="*/ 184 h 184"/>
                <a:gd name="T6" fmla="*/ 0 w 1088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8" h="184">
                  <a:moveTo>
                    <a:pt x="1088" y="0"/>
                  </a:moveTo>
                  <a:lnTo>
                    <a:pt x="1088" y="0"/>
                  </a:lnTo>
                  <a:cubicBezTo>
                    <a:pt x="1088" y="102"/>
                    <a:pt x="844" y="184"/>
                    <a:pt x="544" y="184"/>
                  </a:cubicBezTo>
                  <a:cubicBezTo>
                    <a:pt x="243" y="184"/>
                    <a:pt x="0" y="102"/>
                    <a:pt x="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0" name="Freeform 22"/>
            <p:cNvSpPr/>
            <p:nvPr/>
          </p:nvSpPr>
          <p:spPr bwMode="auto">
            <a:xfrm>
              <a:off x="3359" y="1117"/>
              <a:ext cx="133" cy="46"/>
            </a:xfrm>
            <a:custGeom>
              <a:avLst/>
              <a:gdLst>
                <a:gd name="T0" fmla="*/ 1088 w 1088"/>
                <a:gd name="T1" fmla="*/ 184 h 368"/>
                <a:gd name="T2" fmla="*/ 1088 w 1088"/>
                <a:gd name="T3" fmla="*/ 184 h 368"/>
                <a:gd name="T4" fmla="*/ 544 w 1088"/>
                <a:gd name="T5" fmla="*/ 368 h 368"/>
                <a:gd name="T6" fmla="*/ 0 w 1088"/>
                <a:gd name="T7" fmla="*/ 184 h 368"/>
                <a:gd name="T8" fmla="*/ 544 w 1088"/>
                <a:gd name="T9" fmla="*/ 0 h 368"/>
                <a:gd name="T10" fmla="*/ 1088 w 1088"/>
                <a:gd name="T11" fmla="*/ 184 h 368"/>
                <a:gd name="T12" fmla="*/ 1088 w 1088"/>
                <a:gd name="T13" fmla="*/ 18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8" h="368">
                  <a:moveTo>
                    <a:pt x="1088" y="184"/>
                  </a:moveTo>
                  <a:lnTo>
                    <a:pt x="1088" y="184"/>
                  </a:lnTo>
                  <a:cubicBezTo>
                    <a:pt x="1088" y="285"/>
                    <a:pt x="845" y="368"/>
                    <a:pt x="544" y="368"/>
                  </a:cubicBezTo>
                  <a:cubicBezTo>
                    <a:pt x="244" y="368"/>
                    <a:pt x="0" y="285"/>
                    <a:pt x="0" y="184"/>
                  </a:cubicBezTo>
                  <a:cubicBezTo>
                    <a:pt x="0" y="82"/>
                    <a:pt x="244" y="0"/>
                    <a:pt x="544" y="0"/>
                  </a:cubicBezTo>
                  <a:cubicBezTo>
                    <a:pt x="845" y="0"/>
                    <a:pt x="1088" y="82"/>
                    <a:pt x="1088" y="184"/>
                  </a:cubicBezTo>
                  <a:lnTo>
                    <a:pt x="1088" y="184"/>
                  </a:ln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1" name="Freeform 23"/>
            <p:cNvSpPr/>
            <p:nvPr/>
          </p:nvSpPr>
          <p:spPr bwMode="auto">
            <a:xfrm>
              <a:off x="3359" y="1140"/>
              <a:ext cx="0" cy="64"/>
            </a:xfrm>
            <a:custGeom>
              <a:avLst/>
              <a:gdLst>
                <a:gd name="T0" fmla="*/ 519 h 519"/>
                <a:gd name="T1" fmla="*/ 519 h 519"/>
                <a:gd name="T2" fmla="*/ 0 h 51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19">
                  <a:moveTo>
                    <a:pt x="0" y="519"/>
                  </a:moveTo>
                  <a:lnTo>
                    <a:pt x="0" y="519"/>
                  </a:lnTo>
                  <a:lnTo>
                    <a:pt x="0" y="0"/>
                  </a:ln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2" name="Freeform 24"/>
            <p:cNvSpPr/>
            <p:nvPr/>
          </p:nvSpPr>
          <p:spPr bwMode="auto">
            <a:xfrm>
              <a:off x="3396" y="1140"/>
              <a:ext cx="96" cy="166"/>
            </a:xfrm>
            <a:custGeom>
              <a:avLst/>
              <a:gdLst>
                <a:gd name="T0" fmla="*/ 780 w 780"/>
                <a:gd name="T1" fmla="*/ 0 h 1340"/>
                <a:gd name="T2" fmla="*/ 780 w 780"/>
                <a:gd name="T3" fmla="*/ 0 h 1340"/>
                <a:gd name="T4" fmla="*/ 780 w 780"/>
                <a:gd name="T5" fmla="*/ 1156 h 1340"/>
                <a:gd name="T6" fmla="*/ 236 w 780"/>
                <a:gd name="T7" fmla="*/ 1340 h 1340"/>
                <a:gd name="T8" fmla="*/ 0 w 780"/>
                <a:gd name="T9" fmla="*/ 1322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0" h="1340">
                  <a:moveTo>
                    <a:pt x="780" y="0"/>
                  </a:moveTo>
                  <a:lnTo>
                    <a:pt x="780" y="0"/>
                  </a:lnTo>
                  <a:lnTo>
                    <a:pt x="780" y="1156"/>
                  </a:lnTo>
                  <a:cubicBezTo>
                    <a:pt x="780" y="1258"/>
                    <a:pt x="537" y="1340"/>
                    <a:pt x="236" y="1340"/>
                  </a:cubicBezTo>
                  <a:cubicBezTo>
                    <a:pt x="152" y="1340"/>
                    <a:pt x="71" y="1334"/>
                    <a:pt x="0" y="1322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3" name="Freeform 25"/>
            <p:cNvSpPr/>
            <p:nvPr/>
          </p:nvSpPr>
          <p:spPr bwMode="auto">
            <a:xfrm>
              <a:off x="3396" y="1250"/>
              <a:ext cx="96" cy="22"/>
            </a:xfrm>
            <a:custGeom>
              <a:avLst/>
              <a:gdLst>
                <a:gd name="T0" fmla="*/ 780 w 780"/>
                <a:gd name="T1" fmla="*/ 0 h 184"/>
                <a:gd name="T2" fmla="*/ 780 w 780"/>
                <a:gd name="T3" fmla="*/ 0 h 184"/>
                <a:gd name="T4" fmla="*/ 236 w 780"/>
                <a:gd name="T5" fmla="*/ 184 h 184"/>
                <a:gd name="T6" fmla="*/ 0 w 780"/>
                <a:gd name="T7" fmla="*/ 16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184">
                  <a:moveTo>
                    <a:pt x="780" y="0"/>
                  </a:moveTo>
                  <a:lnTo>
                    <a:pt x="780" y="0"/>
                  </a:lnTo>
                  <a:cubicBezTo>
                    <a:pt x="780" y="102"/>
                    <a:pt x="537" y="184"/>
                    <a:pt x="236" y="184"/>
                  </a:cubicBezTo>
                  <a:cubicBezTo>
                    <a:pt x="152" y="184"/>
                    <a:pt x="71" y="178"/>
                    <a:pt x="0" y="166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4" name="Freeform 26"/>
            <p:cNvSpPr/>
            <p:nvPr/>
          </p:nvSpPr>
          <p:spPr bwMode="auto">
            <a:xfrm>
              <a:off x="3396" y="1214"/>
              <a:ext cx="96" cy="23"/>
            </a:xfrm>
            <a:custGeom>
              <a:avLst/>
              <a:gdLst>
                <a:gd name="T0" fmla="*/ 780 w 780"/>
                <a:gd name="T1" fmla="*/ 0 h 184"/>
                <a:gd name="T2" fmla="*/ 780 w 780"/>
                <a:gd name="T3" fmla="*/ 0 h 184"/>
                <a:gd name="T4" fmla="*/ 236 w 780"/>
                <a:gd name="T5" fmla="*/ 184 h 184"/>
                <a:gd name="T6" fmla="*/ 0 w 780"/>
                <a:gd name="T7" fmla="*/ 16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184">
                  <a:moveTo>
                    <a:pt x="780" y="0"/>
                  </a:moveTo>
                  <a:lnTo>
                    <a:pt x="780" y="0"/>
                  </a:lnTo>
                  <a:cubicBezTo>
                    <a:pt x="780" y="102"/>
                    <a:pt x="537" y="184"/>
                    <a:pt x="236" y="184"/>
                  </a:cubicBezTo>
                  <a:cubicBezTo>
                    <a:pt x="152" y="184"/>
                    <a:pt x="71" y="178"/>
                    <a:pt x="0" y="166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5" name="Freeform 27"/>
            <p:cNvSpPr/>
            <p:nvPr/>
          </p:nvSpPr>
          <p:spPr bwMode="auto">
            <a:xfrm>
              <a:off x="3359" y="1179"/>
              <a:ext cx="133" cy="23"/>
            </a:xfrm>
            <a:custGeom>
              <a:avLst/>
              <a:gdLst>
                <a:gd name="T0" fmla="*/ 1088 w 1088"/>
                <a:gd name="T1" fmla="*/ 0 h 184"/>
                <a:gd name="T2" fmla="*/ 1088 w 1088"/>
                <a:gd name="T3" fmla="*/ 0 h 184"/>
                <a:gd name="T4" fmla="*/ 544 w 1088"/>
                <a:gd name="T5" fmla="*/ 184 h 184"/>
                <a:gd name="T6" fmla="*/ 0 w 1088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8" h="184">
                  <a:moveTo>
                    <a:pt x="1088" y="0"/>
                  </a:moveTo>
                  <a:lnTo>
                    <a:pt x="1088" y="0"/>
                  </a:lnTo>
                  <a:cubicBezTo>
                    <a:pt x="1088" y="102"/>
                    <a:pt x="845" y="184"/>
                    <a:pt x="544" y="184"/>
                  </a:cubicBezTo>
                  <a:cubicBezTo>
                    <a:pt x="244" y="184"/>
                    <a:pt x="0" y="102"/>
                    <a:pt x="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pic>
        <p:nvPicPr>
          <p:cNvPr id="26" name="Picture 2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87868" y="1900235"/>
            <a:ext cx="530066" cy="374162"/>
          </a:xfrm>
          <a:prstGeom prst="rect">
            <a:avLst/>
          </a:prstGeom>
          <a:ln>
            <a:noFill/>
          </a:ln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86358" y="3531747"/>
            <a:ext cx="731576" cy="325988"/>
          </a:xfrm>
          <a:prstGeom prst="rect">
            <a:avLst/>
          </a:prstGeom>
          <a:ln w="6350">
            <a:noFill/>
          </a:ln>
        </p:spPr>
      </p:pic>
      <p:grpSp>
        <p:nvGrpSpPr>
          <p:cNvPr id="28" name="Group 27"/>
          <p:cNvGrpSpPr/>
          <p:nvPr/>
        </p:nvGrpSpPr>
        <p:grpSpPr>
          <a:xfrm>
            <a:off x="3420734" y="3506728"/>
            <a:ext cx="618066" cy="351007"/>
            <a:chOff x="8048185" y="1753515"/>
            <a:chExt cx="1162873" cy="660413"/>
          </a:xfrm>
        </p:grpSpPr>
        <p:sp>
          <p:nvSpPr>
            <p:cNvPr id="29" name="Freeform 205"/>
            <p:cNvSpPr/>
            <p:nvPr/>
          </p:nvSpPr>
          <p:spPr bwMode="auto">
            <a:xfrm>
              <a:off x="9003704" y="1753515"/>
              <a:ext cx="207354" cy="224255"/>
            </a:xfrm>
            <a:custGeom>
              <a:avLst/>
              <a:gdLst>
                <a:gd name="T0" fmla="*/ 319 w 319"/>
                <a:gd name="T1" fmla="*/ 345 h 345"/>
                <a:gd name="T2" fmla="*/ 269 w 319"/>
                <a:gd name="T3" fmla="*/ 0 h 345"/>
                <a:gd name="T4" fmla="*/ 0 w 319"/>
                <a:gd name="T5" fmla="*/ 20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9" h="345">
                  <a:moveTo>
                    <a:pt x="319" y="345"/>
                  </a:moveTo>
                  <a:lnTo>
                    <a:pt x="269" y="0"/>
                  </a:lnTo>
                  <a:lnTo>
                    <a:pt x="0" y="201"/>
                  </a:ln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0" name="Line 207"/>
            <p:cNvSpPr>
              <a:spLocks noChangeShapeType="1"/>
            </p:cNvSpPr>
            <p:nvPr/>
          </p:nvSpPr>
          <p:spPr bwMode="auto">
            <a:xfrm flipH="1">
              <a:off x="8048185" y="2120772"/>
              <a:ext cx="169003" cy="219704"/>
            </a:xfrm>
            <a:prstGeom prst="line">
              <a:avLst/>
            </a:prstGeom>
            <a:noFill/>
            <a:ln w="12700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1" name="Line 208"/>
            <p:cNvSpPr>
              <a:spLocks noChangeShapeType="1"/>
            </p:cNvSpPr>
            <p:nvPr/>
          </p:nvSpPr>
          <p:spPr bwMode="auto">
            <a:xfrm flipH="1" flipV="1">
              <a:off x="8315340" y="2119472"/>
              <a:ext cx="150803" cy="165754"/>
            </a:xfrm>
            <a:prstGeom prst="line">
              <a:avLst/>
            </a:prstGeom>
            <a:noFill/>
            <a:ln w="12700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2" name="Line 209"/>
            <p:cNvSpPr>
              <a:spLocks noChangeShapeType="1"/>
            </p:cNvSpPr>
            <p:nvPr/>
          </p:nvSpPr>
          <p:spPr bwMode="auto">
            <a:xfrm flipH="1">
              <a:off x="8548695" y="2057721"/>
              <a:ext cx="104652" cy="216455"/>
            </a:xfrm>
            <a:prstGeom prst="line">
              <a:avLst/>
            </a:prstGeom>
            <a:noFill/>
            <a:ln w="12700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3" name="Line 210"/>
            <p:cNvSpPr>
              <a:spLocks noChangeShapeType="1"/>
            </p:cNvSpPr>
            <p:nvPr/>
          </p:nvSpPr>
          <p:spPr bwMode="auto">
            <a:xfrm flipH="1" flipV="1">
              <a:off x="8763849" y="2019370"/>
              <a:ext cx="169003" cy="96852"/>
            </a:xfrm>
            <a:prstGeom prst="line">
              <a:avLst/>
            </a:prstGeom>
            <a:noFill/>
            <a:ln w="12700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4" name="Line 211"/>
            <p:cNvSpPr>
              <a:spLocks noChangeShapeType="1"/>
            </p:cNvSpPr>
            <p:nvPr/>
          </p:nvSpPr>
          <p:spPr bwMode="auto">
            <a:xfrm flipH="1">
              <a:off x="9038805" y="1753515"/>
              <a:ext cx="139753" cy="325657"/>
            </a:xfrm>
            <a:prstGeom prst="line">
              <a:avLst/>
            </a:prstGeom>
            <a:noFill/>
            <a:ln w="12700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5" name="Oval 212"/>
            <p:cNvSpPr>
              <a:spLocks noChangeArrowheads="1"/>
            </p:cNvSpPr>
            <p:nvPr/>
          </p:nvSpPr>
          <p:spPr bwMode="auto">
            <a:xfrm>
              <a:off x="8927003" y="2070071"/>
              <a:ext cx="146903" cy="147553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6" name="Oval 213"/>
            <p:cNvSpPr>
              <a:spLocks noChangeArrowheads="1"/>
            </p:cNvSpPr>
            <p:nvPr/>
          </p:nvSpPr>
          <p:spPr bwMode="auto">
            <a:xfrm>
              <a:off x="8619547" y="1922518"/>
              <a:ext cx="147553" cy="147553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7" name="Oval 214"/>
            <p:cNvSpPr>
              <a:spLocks noChangeArrowheads="1"/>
            </p:cNvSpPr>
            <p:nvPr/>
          </p:nvSpPr>
          <p:spPr bwMode="auto">
            <a:xfrm>
              <a:off x="8443393" y="2266375"/>
              <a:ext cx="146903" cy="147553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8" name="Oval 215"/>
            <p:cNvSpPr>
              <a:spLocks noChangeArrowheads="1"/>
            </p:cNvSpPr>
            <p:nvPr/>
          </p:nvSpPr>
          <p:spPr bwMode="auto">
            <a:xfrm>
              <a:off x="8191188" y="1990119"/>
              <a:ext cx="147553" cy="147553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en-US" sz="24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cxnSp>
        <p:nvCxnSpPr>
          <p:cNvPr id="42" name="直接连接符 41"/>
          <p:cNvCxnSpPr/>
          <p:nvPr/>
        </p:nvCxnSpPr>
        <p:spPr>
          <a:xfrm>
            <a:off x="4366703" y="1164719"/>
            <a:ext cx="410595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12"/>
          <p:cNvSpPr txBox="1"/>
          <p:nvPr/>
        </p:nvSpPr>
        <p:spPr>
          <a:xfrm>
            <a:off x="3447334" y="368777"/>
            <a:ext cx="2249334" cy="3432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zh-CN" altLang="en-US" sz="2000" spc="30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Arvo"/>
                <a:sym typeface="Calibri" panose="020F0502020204030204" pitchFamily="34" charset="0"/>
              </a:rPr>
              <a:t>请输入你的标题</a:t>
            </a:r>
            <a:endParaRPr lang="en-US" sz="2000" spc="30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Arvo"/>
              <a:sym typeface="Calibri" panose="020F0502020204030204" pitchFamily="34" charset="0"/>
            </a:endParaRPr>
          </a:p>
        </p:txBody>
      </p:sp>
      <p:sp>
        <p:nvSpPr>
          <p:cNvPr id="44" name="矩形 1"/>
          <p:cNvSpPr>
            <a:spLocks noChangeArrowheads="1"/>
          </p:cNvSpPr>
          <p:nvPr/>
        </p:nvSpPr>
        <p:spPr bwMode="auto">
          <a:xfrm>
            <a:off x="2771776" y="625559"/>
            <a:ext cx="360045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amet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consectetuer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adipiscing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elit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commodo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ligula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eget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dolor.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massa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zh-CN" altLang="en-US" sz="1200" dirty="0">
              <a:solidFill>
                <a:srgbClr val="7F7F7F">
                  <a:lumMod val="60000"/>
                  <a:lumOff val="4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CCF46950-3CC7-1647-8986-D66AF0C3003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4">
                                            <p:graphicEl>
                                              <a:dgm id="{CCF46950-3CC7-1647-8986-D66AF0C3003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4869DAB9-E400-284B-BA17-D97171070EA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"/>
                                        <p:tgtEl>
                                          <p:spTgt spid="4">
                                            <p:graphicEl>
                                              <a:dgm id="{4869DAB9-E400-284B-BA17-D97171070EA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02F97DDD-29D8-7341-870C-A0DFF4162F2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"/>
                                        <p:tgtEl>
                                          <p:spTgt spid="4">
                                            <p:graphicEl>
                                              <a:dgm id="{02F97DDD-29D8-7341-870C-A0DFF4162F2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F28DA34A-3F78-2A49-9D10-DA63C467085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"/>
                                        <p:tgtEl>
                                          <p:spTgt spid="4">
                                            <p:graphicEl>
                                              <a:dgm id="{F28DA34A-3F78-2A49-9D10-DA63C467085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B55C5231-3E17-204C-9BC9-20065CA5206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00"/>
                                        <p:tgtEl>
                                          <p:spTgt spid="4">
                                            <p:graphicEl>
                                              <a:dgm id="{B55C5231-3E17-204C-9BC9-20065CA5206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" grpId="0">
        <p:bldSub>
          <a:bldDgm bld="one"/>
        </p:bldSub>
      </p:bldGraphic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" name="文本框 5"/>
          <p:cNvSpPr txBox="1">
            <a:spLocks noChangeArrowheads="1"/>
          </p:cNvSpPr>
          <p:nvPr/>
        </p:nvSpPr>
        <p:spPr bwMode="auto">
          <a:xfrm>
            <a:off x="3222914" y="1999635"/>
            <a:ext cx="269817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marL="0" marR="0" lvl="0" indent="0" algn="ctr" defTabSz="5143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zh-CN" altLang="en-US" sz="2800" dirty="0">
                <a:solidFill>
                  <a:srgbClr val="FFFFFF"/>
                </a:solidFill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感谢大家的支持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833" name="文本框 6"/>
          <p:cNvSpPr txBox="1">
            <a:spLocks noChangeArrowheads="1"/>
          </p:cNvSpPr>
          <p:nvPr/>
        </p:nvSpPr>
        <p:spPr bwMode="auto">
          <a:xfrm>
            <a:off x="2885117" y="2674897"/>
            <a:ext cx="3373764" cy="253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marL="0" marR="0" lvl="0" indent="0" algn="dist" defTabSz="5143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CN" altLang="en-US" sz="105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● 计划总结 ● 商务汇报 ● 答辩述职 ●</a:t>
            </a:r>
            <a:endParaRPr kumimoji="0" lang="zh-CN" altLang="en-US" sz="105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834" name="矩形 833"/>
          <p:cNvSpPr/>
          <p:nvPr/>
        </p:nvSpPr>
        <p:spPr>
          <a:xfrm>
            <a:off x="2885121" y="2867489"/>
            <a:ext cx="3373760" cy="5520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0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Lorem ipsum dolor sit </a:t>
            </a:r>
            <a:r>
              <a:rPr kumimoji="0" lang="en-US" altLang="zh-CN" sz="105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amet</a:t>
            </a:r>
            <a:r>
              <a:rPr kumimoji="0" lang="en-US" altLang="zh-CN" sz="10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, </a:t>
            </a:r>
            <a:r>
              <a:rPr kumimoji="0" lang="en-US" altLang="zh-CN" sz="105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consectetuer</a:t>
            </a:r>
            <a:r>
              <a:rPr kumimoji="0" lang="en-US" altLang="zh-CN" sz="10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</a:t>
            </a:r>
            <a:r>
              <a:rPr kumimoji="0" lang="en-US" altLang="zh-CN" sz="105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adipiscing</a:t>
            </a:r>
            <a:r>
              <a:rPr kumimoji="0" lang="en-US" altLang="zh-CN" sz="10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</a:t>
            </a:r>
            <a:r>
              <a:rPr kumimoji="0" lang="en-US" altLang="zh-CN" sz="105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elit</a:t>
            </a:r>
            <a:r>
              <a:rPr kumimoji="0" lang="en-US" altLang="zh-CN" sz="10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. </a:t>
            </a:r>
            <a:r>
              <a:rPr kumimoji="0" lang="en-US" altLang="zh-CN" sz="105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Aenean</a:t>
            </a:r>
            <a:r>
              <a:rPr kumimoji="0" lang="en-US" altLang="zh-CN" sz="10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</a:t>
            </a:r>
            <a:r>
              <a:rPr kumimoji="0" lang="en-US" altLang="zh-CN" sz="105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commodo</a:t>
            </a:r>
            <a:r>
              <a:rPr kumimoji="0" lang="en-US" altLang="zh-CN" sz="10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ligula </a:t>
            </a:r>
            <a:r>
              <a:rPr kumimoji="0" lang="en-US" altLang="zh-CN" sz="1050" b="0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eget</a:t>
            </a:r>
            <a:r>
              <a:rPr kumimoji="0" lang="en-US" altLang="zh-CN" sz="105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dolor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cxnSp>
        <p:nvCxnSpPr>
          <p:cNvPr id="835" name="直接连接符 834"/>
          <p:cNvCxnSpPr/>
          <p:nvPr/>
        </p:nvCxnSpPr>
        <p:spPr>
          <a:xfrm>
            <a:off x="4378445" y="2575967"/>
            <a:ext cx="387113" cy="0"/>
          </a:xfrm>
          <a:prstGeom prst="line">
            <a:avLst/>
          </a:prstGeom>
          <a:noFill/>
          <a:ln w="12700" cap="flat" cmpd="sng" algn="ctr">
            <a:solidFill>
              <a:schemeClr val="bg1"/>
            </a:solidFill>
            <a:prstDash val="solid"/>
            <a:miter lim="800000"/>
          </a:ln>
          <a:effectLst/>
        </p:spPr>
      </p:cxnSp>
      <p:sp>
        <p:nvSpPr>
          <p:cNvPr id="8" name="文本框 5"/>
          <p:cNvSpPr txBox="1">
            <a:spLocks noChangeArrowheads="1"/>
          </p:cNvSpPr>
          <p:nvPr/>
        </p:nvSpPr>
        <p:spPr bwMode="auto">
          <a:xfrm>
            <a:off x="3675017" y="1141209"/>
            <a:ext cx="1793968" cy="8540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marL="0" marR="0" lvl="0" indent="0" algn="dist" defTabSz="51435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495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201X</a:t>
            </a:r>
            <a:endParaRPr kumimoji="0" lang="zh-CN" altLang="en-US" sz="495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10" name="矩形: 圆角 9"/>
          <p:cNvSpPr/>
          <p:nvPr/>
        </p:nvSpPr>
        <p:spPr>
          <a:xfrm>
            <a:off x="3847825" y="3667317"/>
            <a:ext cx="1448349" cy="285750"/>
          </a:xfrm>
          <a:prstGeom prst="roundRect">
            <a:avLst/>
          </a:prstGeom>
          <a:noFill/>
          <a:ln w="127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项目部：孙总监</a:t>
            </a:r>
            <a:endParaRPr kumimoji="0" lang="zh-CN" altLang="en-US" sz="11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215027" y="1489349"/>
            <a:ext cx="3012749" cy="2126085"/>
          </a:xfrm>
          <a:prstGeom prst="rect">
            <a:avLst/>
          </a:prstGeom>
        </p:spPr>
      </p:pic>
      <p:sp>
        <p:nvSpPr>
          <p:cNvPr id="17" name="椭圆 16"/>
          <p:cNvSpPr/>
          <p:nvPr/>
        </p:nvSpPr>
        <p:spPr>
          <a:xfrm>
            <a:off x="6191509" y="2319827"/>
            <a:ext cx="1033337" cy="735653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sz="1350">
              <a:solidFill>
                <a:srgbClr val="FFFFFF"/>
              </a:solidFill>
              <a:latin typeface="Roboto light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1215027" y="3844439"/>
            <a:ext cx="2377574" cy="50757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350" b="1" dirty="0">
                <a:solidFill>
                  <a:schemeClr val="tx2"/>
                </a:solidFill>
                <a:latin typeface="+mn-ea"/>
              </a:rPr>
              <a:t>一、点击图片，按“</a:t>
            </a:r>
            <a:r>
              <a:rPr lang="en-US" altLang="zh-CN" sz="1350" b="1" dirty="0">
                <a:solidFill>
                  <a:schemeClr val="tx2"/>
                </a:solidFill>
                <a:latin typeface="+mn-ea"/>
              </a:rPr>
              <a:t>Del</a:t>
            </a:r>
            <a:r>
              <a:rPr lang="zh-CN" altLang="en-US" sz="1350" b="1" dirty="0">
                <a:solidFill>
                  <a:schemeClr val="tx2"/>
                </a:solidFill>
                <a:latin typeface="+mn-ea"/>
              </a:rPr>
              <a:t>”删</a:t>
            </a:r>
            <a:endParaRPr lang="en-US" altLang="zh-CN" sz="1350" b="1" dirty="0">
              <a:solidFill>
                <a:schemeClr val="tx2"/>
              </a:solidFill>
              <a:latin typeface="+mn-ea"/>
            </a:endParaRPr>
          </a:p>
          <a:p>
            <a:pPr>
              <a:defRPr/>
            </a:pPr>
            <a:r>
              <a:rPr lang="zh-CN" altLang="en-US" sz="1350" b="1" dirty="0">
                <a:solidFill>
                  <a:schemeClr val="tx2"/>
                </a:solidFill>
                <a:latin typeface="+mn-ea"/>
              </a:rPr>
              <a:t>除图片</a:t>
            </a:r>
            <a:endParaRPr lang="zh-CN" altLang="en-US" sz="1350" b="1" dirty="0">
              <a:solidFill>
                <a:schemeClr val="tx2"/>
              </a:solidFill>
              <a:latin typeface="+mn-ea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4562854" y="3844439"/>
            <a:ext cx="2954655" cy="507575"/>
          </a:xfrm>
          <a:prstGeom prst="rect">
            <a:avLst/>
          </a:prstGeom>
          <a:solidFill>
            <a:srgbClr val="FFFFFF"/>
          </a:solidFill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zh-CN" altLang="en-US" sz="1350" b="1" dirty="0">
                <a:solidFill>
                  <a:schemeClr val="tx2"/>
                </a:solidFill>
                <a:latin typeface="+mn-ea"/>
              </a:rPr>
              <a:t>二、点击圆圈中的图片图示，然后选</a:t>
            </a:r>
            <a:endParaRPr lang="en-US" altLang="zh-CN" sz="1350" b="1" dirty="0">
              <a:solidFill>
                <a:schemeClr val="tx2"/>
              </a:solidFill>
              <a:latin typeface="+mn-ea"/>
            </a:endParaRPr>
          </a:p>
          <a:p>
            <a:pPr>
              <a:defRPr/>
            </a:pPr>
            <a:r>
              <a:rPr lang="zh-CN" altLang="en-US" sz="1350" b="1" dirty="0">
                <a:solidFill>
                  <a:schemeClr val="tx2"/>
                </a:solidFill>
                <a:latin typeface="+mn-ea"/>
              </a:rPr>
              <a:t>择所需要的图片即可</a:t>
            </a:r>
            <a:endParaRPr lang="zh-CN" altLang="en-US" sz="1350" b="1" dirty="0">
              <a:solidFill>
                <a:schemeClr val="tx2"/>
              </a:solidFill>
              <a:latin typeface="+mn-ea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3556339" y="447621"/>
            <a:ext cx="203132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224280">
              <a:spcBef>
                <a:spcPct val="0"/>
              </a:spcBef>
              <a:defRPr/>
            </a:pPr>
            <a:r>
              <a:rPr lang="zh-CN" altLang="en-US" sz="2400" b="1" dirty="0">
                <a:solidFill>
                  <a:srgbClr val="262526"/>
                </a:solidFill>
                <a:latin typeface="Roboto medium"/>
              </a:rPr>
              <a:t>图片替换教程</a:t>
            </a:r>
            <a:endParaRPr lang="en-US" altLang="zh-CN" sz="2400" b="1" dirty="0">
              <a:solidFill>
                <a:srgbClr val="262526"/>
              </a:solidFill>
              <a:latin typeface="Roboto medium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69203" y="1538163"/>
            <a:ext cx="2629867" cy="186712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8312690" y="3900103"/>
            <a:ext cx="186317" cy="103991"/>
          </a:xfrm>
          <a:custGeom>
            <a:avLst/>
            <a:gdLst>
              <a:gd name="T0" fmla="*/ 170097 w 472"/>
              <a:gd name="T1" fmla="*/ 0 h 266"/>
              <a:gd name="T2" fmla="*/ 170097 w 472"/>
              <a:gd name="T3" fmla="*/ 0 h 266"/>
              <a:gd name="T4" fmla="*/ 159263 w 472"/>
              <a:gd name="T5" fmla="*/ 0 h 266"/>
              <a:gd name="T6" fmla="*/ 84868 w 472"/>
              <a:gd name="T7" fmla="*/ 79027 h 266"/>
              <a:gd name="T8" fmla="*/ 10473 w 472"/>
              <a:gd name="T9" fmla="*/ 0 h 266"/>
              <a:gd name="T10" fmla="*/ 0 w 472"/>
              <a:gd name="T11" fmla="*/ 0 h 266"/>
              <a:gd name="T12" fmla="*/ 0 w 472"/>
              <a:gd name="T13" fmla="*/ 10370 h 266"/>
              <a:gd name="T14" fmla="*/ 79451 w 472"/>
              <a:gd name="T15" fmla="*/ 94761 h 266"/>
              <a:gd name="T16" fmla="*/ 84868 w 472"/>
              <a:gd name="T17" fmla="*/ 94761 h 266"/>
              <a:gd name="T18" fmla="*/ 90285 w 472"/>
              <a:gd name="T19" fmla="*/ 94761 h 266"/>
              <a:gd name="T20" fmla="*/ 170097 w 472"/>
              <a:gd name="T21" fmla="*/ 10370 h 266"/>
              <a:gd name="T22" fmla="*/ 170097 w 472"/>
              <a:gd name="T23" fmla="*/ 0 h 26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72" h="266">
                <a:moveTo>
                  <a:pt x="471" y="0"/>
                </a:moveTo>
                <a:lnTo>
                  <a:pt x="471" y="0"/>
                </a:lnTo>
                <a:cubicBezTo>
                  <a:pt x="456" y="0"/>
                  <a:pt x="441" y="0"/>
                  <a:pt x="441" y="0"/>
                </a:cubicBezTo>
                <a:cubicBezTo>
                  <a:pt x="235" y="221"/>
                  <a:pt x="235" y="221"/>
                  <a:pt x="235" y="221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14" y="0"/>
                  <a:pt x="0" y="0"/>
                </a:cubicBezTo>
                <a:cubicBezTo>
                  <a:pt x="0" y="14"/>
                  <a:pt x="0" y="14"/>
                  <a:pt x="0" y="29"/>
                </a:cubicBezTo>
                <a:cubicBezTo>
                  <a:pt x="220" y="265"/>
                  <a:pt x="220" y="265"/>
                  <a:pt x="220" y="265"/>
                </a:cubicBezTo>
                <a:lnTo>
                  <a:pt x="235" y="265"/>
                </a:lnTo>
                <a:lnTo>
                  <a:pt x="250" y="265"/>
                </a:lnTo>
                <a:cubicBezTo>
                  <a:pt x="471" y="29"/>
                  <a:pt x="471" y="29"/>
                  <a:pt x="471" y="29"/>
                </a:cubicBezTo>
                <a:cubicBezTo>
                  <a:pt x="471" y="14"/>
                  <a:pt x="471" y="14"/>
                  <a:pt x="471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7901064" y="3900103"/>
            <a:ext cx="186316" cy="103991"/>
          </a:xfrm>
          <a:custGeom>
            <a:avLst/>
            <a:gdLst>
              <a:gd name="T0" fmla="*/ 170096 w 472"/>
              <a:gd name="T1" fmla="*/ 84034 h 266"/>
              <a:gd name="T2" fmla="*/ 170096 w 472"/>
              <a:gd name="T3" fmla="*/ 84034 h 266"/>
              <a:gd name="T4" fmla="*/ 90646 w 472"/>
              <a:gd name="T5" fmla="*/ 0 h 266"/>
              <a:gd name="T6" fmla="*/ 85229 w 472"/>
              <a:gd name="T7" fmla="*/ 0 h 266"/>
              <a:gd name="T8" fmla="*/ 79811 w 472"/>
              <a:gd name="T9" fmla="*/ 0 h 266"/>
              <a:gd name="T10" fmla="*/ 5417 w 472"/>
              <a:gd name="T11" fmla="*/ 84034 h 266"/>
              <a:gd name="T12" fmla="*/ 5417 w 472"/>
              <a:gd name="T13" fmla="*/ 94761 h 266"/>
              <a:gd name="T14" fmla="*/ 15890 w 472"/>
              <a:gd name="T15" fmla="*/ 94761 h 266"/>
              <a:gd name="T16" fmla="*/ 85229 w 472"/>
              <a:gd name="T17" fmla="*/ 15734 h 266"/>
              <a:gd name="T18" fmla="*/ 159623 w 472"/>
              <a:gd name="T19" fmla="*/ 94761 h 266"/>
              <a:gd name="T20" fmla="*/ 170096 w 472"/>
              <a:gd name="T21" fmla="*/ 94761 h 266"/>
              <a:gd name="T22" fmla="*/ 170096 w 472"/>
              <a:gd name="T23" fmla="*/ 84034 h 26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72" h="266">
                <a:moveTo>
                  <a:pt x="471" y="235"/>
                </a:moveTo>
                <a:lnTo>
                  <a:pt x="471" y="235"/>
                </a:lnTo>
                <a:cubicBezTo>
                  <a:pt x="251" y="0"/>
                  <a:pt x="251" y="0"/>
                  <a:pt x="251" y="0"/>
                </a:cubicBezTo>
                <a:cubicBezTo>
                  <a:pt x="251" y="0"/>
                  <a:pt x="251" y="0"/>
                  <a:pt x="236" y="0"/>
                </a:cubicBezTo>
                <a:cubicBezTo>
                  <a:pt x="236" y="0"/>
                  <a:pt x="236" y="0"/>
                  <a:pt x="221" y="0"/>
                </a:cubicBezTo>
                <a:cubicBezTo>
                  <a:pt x="15" y="235"/>
                  <a:pt x="15" y="235"/>
                  <a:pt x="15" y="235"/>
                </a:cubicBezTo>
                <a:cubicBezTo>
                  <a:pt x="0" y="250"/>
                  <a:pt x="0" y="250"/>
                  <a:pt x="15" y="265"/>
                </a:cubicBezTo>
                <a:cubicBezTo>
                  <a:pt x="15" y="265"/>
                  <a:pt x="30" y="265"/>
                  <a:pt x="44" y="265"/>
                </a:cubicBezTo>
                <a:cubicBezTo>
                  <a:pt x="236" y="44"/>
                  <a:pt x="236" y="44"/>
                  <a:pt x="236" y="44"/>
                </a:cubicBezTo>
                <a:cubicBezTo>
                  <a:pt x="442" y="265"/>
                  <a:pt x="442" y="265"/>
                  <a:pt x="442" y="265"/>
                </a:cubicBezTo>
                <a:cubicBezTo>
                  <a:pt x="457" y="265"/>
                  <a:pt x="457" y="265"/>
                  <a:pt x="471" y="265"/>
                </a:cubicBezTo>
                <a:cubicBezTo>
                  <a:pt x="471" y="250"/>
                  <a:pt x="471" y="250"/>
                  <a:pt x="471" y="235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7547208" y="3858219"/>
            <a:ext cx="111212" cy="186316"/>
          </a:xfrm>
          <a:custGeom>
            <a:avLst/>
            <a:gdLst>
              <a:gd name="T0" fmla="*/ 96315 w 281"/>
              <a:gd name="T1" fmla="*/ 79795 h 472"/>
              <a:gd name="T2" fmla="*/ 96315 w 281"/>
              <a:gd name="T3" fmla="*/ 79795 h 472"/>
              <a:gd name="T4" fmla="*/ 10863 w 281"/>
              <a:gd name="T5" fmla="*/ 0 h 472"/>
              <a:gd name="T6" fmla="*/ 0 w 281"/>
              <a:gd name="T7" fmla="*/ 0 h 472"/>
              <a:gd name="T8" fmla="*/ 0 w 281"/>
              <a:gd name="T9" fmla="*/ 10471 h 472"/>
              <a:gd name="T10" fmla="*/ 80021 w 281"/>
              <a:gd name="T11" fmla="*/ 84849 h 472"/>
              <a:gd name="T12" fmla="*/ 0 w 281"/>
              <a:gd name="T13" fmla="*/ 159589 h 472"/>
              <a:gd name="T14" fmla="*/ 0 w 281"/>
              <a:gd name="T15" fmla="*/ 170060 h 472"/>
              <a:gd name="T16" fmla="*/ 10863 w 281"/>
              <a:gd name="T17" fmla="*/ 170060 h 472"/>
              <a:gd name="T18" fmla="*/ 96315 w 281"/>
              <a:gd name="T19" fmla="*/ 90265 h 472"/>
              <a:gd name="T20" fmla="*/ 101384 w 281"/>
              <a:gd name="T21" fmla="*/ 84849 h 472"/>
              <a:gd name="T22" fmla="*/ 96315 w 281"/>
              <a:gd name="T23" fmla="*/ 79795 h 47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1" h="472">
                <a:moveTo>
                  <a:pt x="266" y="221"/>
                </a:moveTo>
                <a:lnTo>
                  <a:pt x="266" y="221"/>
                </a:ln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15" y="0"/>
                  <a:pt x="0" y="0"/>
                </a:cubicBezTo>
                <a:cubicBezTo>
                  <a:pt x="0" y="14"/>
                  <a:pt x="0" y="29"/>
                  <a:pt x="0" y="29"/>
                </a:cubicBezTo>
                <a:cubicBezTo>
                  <a:pt x="221" y="235"/>
                  <a:pt x="221" y="235"/>
                  <a:pt x="221" y="235"/>
                </a:cubicBezTo>
                <a:cubicBezTo>
                  <a:pt x="0" y="442"/>
                  <a:pt x="0" y="442"/>
                  <a:pt x="0" y="442"/>
                </a:cubicBezTo>
                <a:cubicBezTo>
                  <a:pt x="0" y="442"/>
                  <a:pt x="0" y="456"/>
                  <a:pt x="0" y="471"/>
                </a:cubicBezTo>
                <a:cubicBezTo>
                  <a:pt x="15" y="471"/>
                  <a:pt x="30" y="471"/>
                  <a:pt x="30" y="471"/>
                </a:cubicBezTo>
                <a:cubicBezTo>
                  <a:pt x="266" y="250"/>
                  <a:pt x="266" y="250"/>
                  <a:pt x="266" y="250"/>
                </a:cubicBezTo>
                <a:cubicBezTo>
                  <a:pt x="280" y="250"/>
                  <a:pt x="280" y="235"/>
                  <a:pt x="280" y="235"/>
                </a:cubicBezTo>
                <a:cubicBezTo>
                  <a:pt x="280" y="235"/>
                  <a:pt x="280" y="221"/>
                  <a:pt x="266" y="221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7148576" y="3858219"/>
            <a:ext cx="103991" cy="186316"/>
          </a:xfrm>
          <a:custGeom>
            <a:avLst/>
            <a:gdLst>
              <a:gd name="T0" fmla="*/ 15797 w 265"/>
              <a:gd name="T1" fmla="*/ 84849 h 472"/>
              <a:gd name="T2" fmla="*/ 15797 w 265"/>
              <a:gd name="T3" fmla="*/ 84849 h 472"/>
              <a:gd name="T4" fmla="*/ 94780 w 265"/>
              <a:gd name="T5" fmla="*/ 10471 h 472"/>
              <a:gd name="T6" fmla="*/ 94780 w 265"/>
              <a:gd name="T7" fmla="*/ 0 h 472"/>
              <a:gd name="T8" fmla="*/ 84369 w 265"/>
              <a:gd name="T9" fmla="*/ 0 h 472"/>
              <a:gd name="T10" fmla="*/ 0 w 265"/>
              <a:gd name="T11" fmla="*/ 79795 h 472"/>
              <a:gd name="T12" fmla="*/ 0 w 265"/>
              <a:gd name="T13" fmla="*/ 84849 h 472"/>
              <a:gd name="T14" fmla="*/ 0 w 265"/>
              <a:gd name="T15" fmla="*/ 90265 h 472"/>
              <a:gd name="T16" fmla="*/ 84369 w 265"/>
              <a:gd name="T17" fmla="*/ 170060 h 472"/>
              <a:gd name="T18" fmla="*/ 94780 w 265"/>
              <a:gd name="T19" fmla="*/ 170060 h 472"/>
              <a:gd name="T20" fmla="*/ 94780 w 265"/>
              <a:gd name="T21" fmla="*/ 159589 h 472"/>
              <a:gd name="T22" fmla="*/ 15797 w 265"/>
              <a:gd name="T23" fmla="*/ 84849 h 47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65" h="472">
                <a:moveTo>
                  <a:pt x="44" y="235"/>
                </a:moveTo>
                <a:lnTo>
                  <a:pt x="44" y="235"/>
                </a:lnTo>
                <a:cubicBezTo>
                  <a:pt x="264" y="29"/>
                  <a:pt x="264" y="29"/>
                  <a:pt x="264" y="29"/>
                </a:cubicBezTo>
                <a:cubicBezTo>
                  <a:pt x="264" y="29"/>
                  <a:pt x="264" y="14"/>
                  <a:pt x="264" y="0"/>
                </a:cubicBezTo>
                <a:cubicBezTo>
                  <a:pt x="250" y="0"/>
                  <a:pt x="250" y="0"/>
                  <a:pt x="235" y="0"/>
                </a:cubicBezTo>
                <a:cubicBezTo>
                  <a:pt x="0" y="221"/>
                  <a:pt x="0" y="221"/>
                  <a:pt x="0" y="221"/>
                </a:cubicBezTo>
                <a:lnTo>
                  <a:pt x="0" y="235"/>
                </a:lnTo>
                <a:lnTo>
                  <a:pt x="0" y="250"/>
                </a:lnTo>
                <a:cubicBezTo>
                  <a:pt x="235" y="471"/>
                  <a:pt x="235" y="471"/>
                  <a:pt x="235" y="471"/>
                </a:cubicBezTo>
                <a:cubicBezTo>
                  <a:pt x="250" y="471"/>
                  <a:pt x="250" y="471"/>
                  <a:pt x="264" y="471"/>
                </a:cubicBezTo>
                <a:cubicBezTo>
                  <a:pt x="264" y="456"/>
                  <a:pt x="264" y="442"/>
                  <a:pt x="264" y="442"/>
                </a:cubicBezTo>
                <a:lnTo>
                  <a:pt x="44" y="235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6673399" y="3830778"/>
            <a:ext cx="249866" cy="242644"/>
          </a:xfrm>
          <a:custGeom>
            <a:avLst/>
            <a:gdLst>
              <a:gd name="T0" fmla="*/ 95549 w 634"/>
              <a:gd name="T1" fmla="*/ 126570 h 619"/>
              <a:gd name="T2" fmla="*/ 95549 w 634"/>
              <a:gd name="T3" fmla="*/ 126570 h 619"/>
              <a:gd name="T4" fmla="*/ 32090 w 634"/>
              <a:gd name="T5" fmla="*/ 126570 h 619"/>
              <a:gd name="T6" fmla="*/ 21273 w 634"/>
              <a:gd name="T7" fmla="*/ 131948 h 619"/>
              <a:gd name="T8" fmla="*/ 32090 w 634"/>
              <a:gd name="T9" fmla="*/ 137326 h 619"/>
              <a:gd name="T10" fmla="*/ 79684 w 634"/>
              <a:gd name="T11" fmla="*/ 137326 h 619"/>
              <a:gd name="T12" fmla="*/ 0 w 634"/>
              <a:gd name="T13" fmla="*/ 211188 h 619"/>
              <a:gd name="T14" fmla="*/ 10817 w 634"/>
              <a:gd name="T15" fmla="*/ 221586 h 619"/>
              <a:gd name="T16" fmla="*/ 85093 w 634"/>
              <a:gd name="T17" fmla="*/ 147724 h 619"/>
              <a:gd name="T18" fmla="*/ 85093 w 634"/>
              <a:gd name="T19" fmla="*/ 195412 h 619"/>
              <a:gd name="T20" fmla="*/ 95549 w 634"/>
              <a:gd name="T21" fmla="*/ 200432 h 619"/>
              <a:gd name="T22" fmla="*/ 100958 w 634"/>
              <a:gd name="T23" fmla="*/ 195412 h 619"/>
              <a:gd name="T24" fmla="*/ 100958 w 634"/>
              <a:gd name="T25" fmla="*/ 131948 h 619"/>
              <a:gd name="T26" fmla="*/ 100958 w 634"/>
              <a:gd name="T27" fmla="*/ 126570 h 619"/>
              <a:gd name="T28" fmla="*/ 95549 w 634"/>
              <a:gd name="T29" fmla="*/ 126570 h 619"/>
              <a:gd name="T30" fmla="*/ 201915 w 634"/>
              <a:gd name="T31" fmla="*/ 84619 h 619"/>
              <a:gd name="T32" fmla="*/ 201915 w 634"/>
              <a:gd name="T33" fmla="*/ 84619 h 619"/>
              <a:gd name="T34" fmla="*/ 154321 w 634"/>
              <a:gd name="T35" fmla="*/ 84619 h 619"/>
              <a:gd name="T36" fmla="*/ 228236 w 634"/>
              <a:gd name="T37" fmla="*/ 10398 h 619"/>
              <a:gd name="T38" fmla="*/ 217780 w 634"/>
              <a:gd name="T39" fmla="*/ 0 h 619"/>
              <a:gd name="T40" fmla="*/ 143504 w 634"/>
              <a:gd name="T41" fmla="*/ 73862 h 619"/>
              <a:gd name="T42" fmla="*/ 143504 w 634"/>
              <a:gd name="T43" fmla="*/ 26533 h 619"/>
              <a:gd name="T44" fmla="*/ 138096 w 634"/>
              <a:gd name="T45" fmla="*/ 21155 h 619"/>
              <a:gd name="T46" fmla="*/ 127639 w 634"/>
              <a:gd name="T47" fmla="*/ 26533 h 619"/>
              <a:gd name="T48" fmla="*/ 127639 w 634"/>
              <a:gd name="T49" fmla="*/ 89639 h 619"/>
              <a:gd name="T50" fmla="*/ 133048 w 634"/>
              <a:gd name="T51" fmla="*/ 95017 h 619"/>
              <a:gd name="T52" fmla="*/ 138096 w 634"/>
              <a:gd name="T53" fmla="*/ 95017 h 619"/>
              <a:gd name="T54" fmla="*/ 201915 w 634"/>
              <a:gd name="T55" fmla="*/ 95017 h 619"/>
              <a:gd name="T56" fmla="*/ 207324 w 634"/>
              <a:gd name="T57" fmla="*/ 89639 h 619"/>
              <a:gd name="T58" fmla="*/ 201915 w 634"/>
              <a:gd name="T59" fmla="*/ 84619 h 61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34" h="619">
                <a:moveTo>
                  <a:pt x="265" y="353"/>
                </a:moveTo>
                <a:lnTo>
                  <a:pt x="265" y="353"/>
                </a:lnTo>
                <a:cubicBezTo>
                  <a:pt x="89" y="353"/>
                  <a:pt x="89" y="353"/>
                  <a:pt x="89" y="353"/>
                </a:cubicBezTo>
                <a:cubicBezTo>
                  <a:pt x="74" y="353"/>
                  <a:pt x="59" y="353"/>
                  <a:pt x="59" y="368"/>
                </a:cubicBezTo>
                <a:cubicBezTo>
                  <a:pt x="59" y="383"/>
                  <a:pt x="74" y="383"/>
                  <a:pt x="89" y="383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0" y="589"/>
                  <a:pt x="0" y="589"/>
                  <a:pt x="0" y="589"/>
                </a:cubicBezTo>
                <a:cubicBezTo>
                  <a:pt x="30" y="618"/>
                  <a:pt x="30" y="618"/>
                  <a:pt x="30" y="618"/>
                </a:cubicBezTo>
                <a:cubicBezTo>
                  <a:pt x="236" y="412"/>
                  <a:pt x="236" y="412"/>
                  <a:pt x="236" y="412"/>
                </a:cubicBezTo>
                <a:cubicBezTo>
                  <a:pt x="236" y="545"/>
                  <a:pt x="236" y="545"/>
                  <a:pt x="236" y="545"/>
                </a:cubicBezTo>
                <a:cubicBezTo>
                  <a:pt x="236" y="559"/>
                  <a:pt x="251" y="559"/>
                  <a:pt x="265" y="559"/>
                </a:cubicBezTo>
                <a:cubicBezTo>
                  <a:pt x="265" y="559"/>
                  <a:pt x="280" y="559"/>
                  <a:pt x="280" y="545"/>
                </a:cubicBezTo>
                <a:cubicBezTo>
                  <a:pt x="280" y="368"/>
                  <a:pt x="280" y="368"/>
                  <a:pt x="280" y="368"/>
                </a:cubicBezTo>
                <a:lnTo>
                  <a:pt x="280" y="353"/>
                </a:lnTo>
                <a:cubicBezTo>
                  <a:pt x="265" y="353"/>
                  <a:pt x="265" y="353"/>
                  <a:pt x="265" y="353"/>
                </a:cubicBezTo>
                <a:close/>
                <a:moveTo>
                  <a:pt x="560" y="236"/>
                </a:moveTo>
                <a:lnTo>
                  <a:pt x="560" y="236"/>
                </a:lnTo>
                <a:cubicBezTo>
                  <a:pt x="428" y="236"/>
                  <a:pt x="428" y="236"/>
                  <a:pt x="428" y="236"/>
                </a:cubicBezTo>
                <a:cubicBezTo>
                  <a:pt x="633" y="29"/>
                  <a:pt x="633" y="29"/>
                  <a:pt x="633" y="29"/>
                </a:cubicBezTo>
                <a:cubicBezTo>
                  <a:pt x="604" y="0"/>
                  <a:pt x="604" y="0"/>
                  <a:pt x="604" y="0"/>
                </a:cubicBezTo>
                <a:cubicBezTo>
                  <a:pt x="398" y="206"/>
                  <a:pt x="398" y="206"/>
                  <a:pt x="398" y="206"/>
                </a:cubicBezTo>
                <a:cubicBezTo>
                  <a:pt x="398" y="74"/>
                  <a:pt x="398" y="74"/>
                  <a:pt x="398" y="74"/>
                </a:cubicBezTo>
                <a:cubicBezTo>
                  <a:pt x="398" y="59"/>
                  <a:pt x="383" y="59"/>
                  <a:pt x="383" y="59"/>
                </a:cubicBezTo>
                <a:cubicBezTo>
                  <a:pt x="369" y="59"/>
                  <a:pt x="354" y="59"/>
                  <a:pt x="354" y="74"/>
                </a:cubicBezTo>
                <a:cubicBezTo>
                  <a:pt x="354" y="250"/>
                  <a:pt x="354" y="250"/>
                  <a:pt x="354" y="250"/>
                </a:cubicBezTo>
                <a:cubicBezTo>
                  <a:pt x="354" y="250"/>
                  <a:pt x="354" y="265"/>
                  <a:pt x="369" y="265"/>
                </a:cubicBezTo>
                <a:cubicBezTo>
                  <a:pt x="369" y="265"/>
                  <a:pt x="369" y="265"/>
                  <a:pt x="383" y="265"/>
                </a:cubicBezTo>
                <a:cubicBezTo>
                  <a:pt x="560" y="265"/>
                  <a:pt x="560" y="265"/>
                  <a:pt x="560" y="265"/>
                </a:cubicBezTo>
                <a:cubicBezTo>
                  <a:pt x="560" y="265"/>
                  <a:pt x="575" y="265"/>
                  <a:pt x="575" y="250"/>
                </a:cubicBezTo>
                <a:cubicBezTo>
                  <a:pt x="575" y="236"/>
                  <a:pt x="560" y="236"/>
                  <a:pt x="560" y="23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273325" y="3830778"/>
            <a:ext cx="249866" cy="242644"/>
          </a:xfrm>
          <a:custGeom>
            <a:avLst/>
            <a:gdLst>
              <a:gd name="T0" fmla="*/ 90141 w 634"/>
              <a:gd name="T1" fmla="*/ 121550 h 619"/>
              <a:gd name="T2" fmla="*/ 90141 w 634"/>
              <a:gd name="T3" fmla="*/ 121550 h 619"/>
              <a:gd name="T4" fmla="*/ 15865 w 634"/>
              <a:gd name="T5" fmla="*/ 200432 h 619"/>
              <a:gd name="T6" fmla="*/ 15865 w 634"/>
              <a:gd name="T7" fmla="*/ 153103 h 619"/>
              <a:gd name="T8" fmla="*/ 5048 w 634"/>
              <a:gd name="T9" fmla="*/ 147724 h 619"/>
              <a:gd name="T10" fmla="*/ 0 w 634"/>
              <a:gd name="T11" fmla="*/ 153103 h 619"/>
              <a:gd name="T12" fmla="*/ 0 w 634"/>
              <a:gd name="T13" fmla="*/ 216567 h 619"/>
              <a:gd name="T14" fmla="*/ 0 w 634"/>
              <a:gd name="T15" fmla="*/ 221586 h 619"/>
              <a:gd name="T16" fmla="*/ 5048 w 634"/>
              <a:gd name="T17" fmla="*/ 221586 h 619"/>
              <a:gd name="T18" fmla="*/ 68868 w 634"/>
              <a:gd name="T19" fmla="*/ 221586 h 619"/>
              <a:gd name="T20" fmla="*/ 79685 w 634"/>
              <a:gd name="T21" fmla="*/ 216567 h 619"/>
              <a:gd name="T22" fmla="*/ 68868 w 634"/>
              <a:gd name="T23" fmla="*/ 211188 h 619"/>
              <a:gd name="T24" fmla="*/ 20913 w 634"/>
              <a:gd name="T25" fmla="*/ 211188 h 619"/>
              <a:gd name="T26" fmla="*/ 100598 w 634"/>
              <a:gd name="T27" fmla="*/ 131948 h 619"/>
              <a:gd name="T28" fmla="*/ 90141 w 634"/>
              <a:gd name="T29" fmla="*/ 121550 h 619"/>
              <a:gd name="T30" fmla="*/ 222829 w 634"/>
              <a:gd name="T31" fmla="*/ 0 h 619"/>
              <a:gd name="T32" fmla="*/ 222829 w 634"/>
              <a:gd name="T33" fmla="*/ 0 h 619"/>
              <a:gd name="T34" fmla="*/ 217420 w 634"/>
              <a:gd name="T35" fmla="*/ 0 h 619"/>
              <a:gd name="T36" fmla="*/ 153601 w 634"/>
              <a:gd name="T37" fmla="*/ 0 h 619"/>
              <a:gd name="T38" fmla="*/ 148553 w 634"/>
              <a:gd name="T39" fmla="*/ 5378 h 619"/>
              <a:gd name="T40" fmla="*/ 153601 w 634"/>
              <a:gd name="T41" fmla="*/ 10398 h 619"/>
              <a:gd name="T42" fmla="*/ 201556 w 634"/>
              <a:gd name="T43" fmla="*/ 10398 h 619"/>
              <a:gd name="T44" fmla="*/ 127279 w 634"/>
              <a:gd name="T45" fmla="*/ 89639 h 619"/>
              <a:gd name="T46" fmla="*/ 138096 w 634"/>
              <a:gd name="T47" fmla="*/ 100395 h 619"/>
              <a:gd name="T48" fmla="*/ 212012 w 634"/>
              <a:gd name="T49" fmla="*/ 21155 h 619"/>
              <a:gd name="T50" fmla="*/ 212012 w 634"/>
              <a:gd name="T51" fmla="*/ 68484 h 619"/>
              <a:gd name="T52" fmla="*/ 217420 w 634"/>
              <a:gd name="T53" fmla="*/ 73862 h 619"/>
              <a:gd name="T54" fmla="*/ 228237 w 634"/>
              <a:gd name="T55" fmla="*/ 68484 h 619"/>
              <a:gd name="T56" fmla="*/ 228237 w 634"/>
              <a:gd name="T57" fmla="*/ 5378 h 619"/>
              <a:gd name="T58" fmla="*/ 222829 w 634"/>
              <a:gd name="T59" fmla="*/ 0 h 61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34" h="619">
                <a:moveTo>
                  <a:pt x="250" y="339"/>
                </a:moveTo>
                <a:lnTo>
                  <a:pt x="250" y="339"/>
                </a:lnTo>
                <a:cubicBezTo>
                  <a:pt x="44" y="559"/>
                  <a:pt x="44" y="559"/>
                  <a:pt x="44" y="559"/>
                </a:cubicBezTo>
                <a:cubicBezTo>
                  <a:pt x="44" y="427"/>
                  <a:pt x="44" y="427"/>
                  <a:pt x="44" y="427"/>
                </a:cubicBezTo>
                <a:cubicBezTo>
                  <a:pt x="44" y="412"/>
                  <a:pt x="29" y="412"/>
                  <a:pt x="14" y="412"/>
                </a:cubicBezTo>
                <a:cubicBezTo>
                  <a:pt x="14" y="412"/>
                  <a:pt x="0" y="412"/>
                  <a:pt x="0" y="427"/>
                </a:cubicBezTo>
                <a:cubicBezTo>
                  <a:pt x="0" y="604"/>
                  <a:pt x="0" y="604"/>
                  <a:pt x="0" y="604"/>
                </a:cubicBezTo>
                <a:lnTo>
                  <a:pt x="0" y="618"/>
                </a:lnTo>
                <a:cubicBezTo>
                  <a:pt x="14" y="618"/>
                  <a:pt x="14" y="618"/>
                  <a:pt x="14" y="618"/>
                </a:cubicBezTo>
                <a:cubicBezTo>
                  <a:pt x="191" y="618"/>
                  <a:pt x="191" y="618"/>
                  <a:pt x="191" y="618"/>
                </a:cubicBezTo>
                <a:cubicBezTo>
                  <a:pt x="206" y="618"/>
                  <a:pt x="221" y="618"/>
                  <a:pt x="221" y="604"/>
                </a:cubicBezTo>
                <a:cubicBezTo>
                  <a:pt x="221" y="589"/>
                  <a:pt x="206" y="589"/>
                  <a:pt x="191" y="589"/>
                </a:cubicBezTo>
                <a:cubicBezTo>
                  <a:pt x="58" y="589"/>
                  <a:pt x="58" y="589"/>
                  <a:pt x="58" y="589"/>
                </a:cubicBezTo>
                <a:cubicBezTo>
                  <a:pt x="279" y="368"/>
                  <a:pt x="279" y="368"/>
                  <a:pt x="279" y="368"/>
                </a:cubicBezTo>
                <a:lnTo>
                  <a:pt x="250" y="339"/>
                </a:lnTo>
                <a:close/>
                <a:moveTo>
                  <a:pt x="618" y="0"/>
                </a:moveTo>
                <a:lnTo>
                  <a:pt x="618" y="0"/>
                </a:lnTo>
                <a:cubicBezTo>
                  <a:pt x="618" y="0"/>
                  <a:pt x="618" y="0"/>
                  <a:pt x="603" y="0"/>
                </a:cubicBezTo>
                <a:cubicBezTo>
                  <a:pt x="426" y="0"/>
                  <a:pt x="426" y="0"/>
                  <a:pt x="426" y="0"/>
                </a:cubicBezTo>
                <a:cubicBezTo>
                  <a:pt x="426" y="0"/>
                  <a:pt x="412" y="0"/>
                  <a:pt x="412" y="15"/>
                </a:cubicBezTo>
                <a:cubicBezTo>
                  <a:pt x="412" y="29"/>
                  <a:pt x="426" y="29"/>
                  <a:pt x="426" y="29"/>
                </a:cubicBezTo>
                <a:cubicBezTo>
                  <a:pt x="559" y="29"/>
                  <a:pt x="559" y="29"/>
                  <a:pt x="559" y="29"/>
                </a:cubicBezTo>
                <a:cubicBezTo>
                  <a:pt x="353" y="250"/>
                  <a:pt x="353" y="250"/>
                  <a:pt x="353" y="250"/>
                </a:cubicBezTo>
                <a:cubicBezTo>
                  <a:pt x="383" y="280"/>
                  <a:pt x="383" y="280"/>
                  <a:pt x="383" y="280"/>
                </a:cubicBezTo>
                <a:cubicBezTo>
                  <a:pt x="588" y="59"/>
                  <a:pt x="588" y="59"/>
                  <a:pt x="588" y="59"/>
                </a:cubicBezTo>
                <a:cubicBezTo>
                  <a:pt x="588" y="191"/>
                  <a:pt x="588" y="191"/>
                  <a:pt x="588" y="191"/>
                </a:cubicBezTo>
                <a:cubicBezTo>
                  <a:pt x="588" y="206"/>
                  <a:pt x="603" y="206"/>
                  <a:pt x="603" y="206"/>
                </a:cubicBezTo>
                <a:cubicBezTo>
                  <a:pt x="618" y="206"/>
                  <a:pt x="633" y="206"/>
                  <a:pt x="633" y="191"/>
                </a:cubicBezTo>
                <a:cubicBezTo>
                  <a:pt x="633" y="15"/>
                  <a:pt x="633" y="15"/>
                  <a:pt x="633" y="15"/>
                </a:cubicBezTo>
                <a:cubicBezTo>
                  <a:pt x="633" y="15"/>
                  <a:pt x="633" y="0"/>
                  <a:pt x="61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5874696" y="3900103"/>
            <a:ext cx="242644" cy="103991"/>
          </a:xfrm>
          <a:custGeom>
            <a:avLst/>
            <a:gdLst>
              <a:gd name="T0" fmla="*/ 221632 w 619"/>
              <a:gd name="T1" fmla="*/ 42196 h 266"/>
              <a:gd name="T2" fmla="*/ 221632 w 619"/>
              <a:gd name="T3" fmla="*/ 42196 h 266"/>
              <a:gd name="T4" fmla="*/ 179314 w 619"/>
              <a:gd name="T5" fmla="*/ 0 h 266"/>
              <a:gd name="T6" fmla="*/ 168914 w 619"/>
              <a:gd name="T7" fmla="*/ 0 h 266"/>
              <a:gd name="T8" fmla="*/ 168914 w 619"/>
              <a:gd name="T9" fmla="*/ 10370 h 266"/>
              <a:gd name="T10" fmla="*/ 200473 w 619"/>
              <a:gd name="T11" fmla="*/ 42196 h 266"/>
              <a:gd name="T12" fmla="*/ 21159 w 619"/>
              <a:gd name="T13" fmla="*/ 42196 h 266"/>
              <a:gd name="T14" fmla="*/ 52718 w 619"/>
              <a:gd name="T15" fmla="*/ 10370 h 266"/>
              <a:gd name="T16" fmla="*/ 52718 w 619"/>
              <a:gd name="T17" fmla="*/ 0 h 266"/>
              <a:gd name="T18" fmla="*/ 42318 w 619"/>
              <a:gd name="T19" fmla="*/ 0 h 266"/>
              <a:gd name="T20" fmla="*/ 0 w 619"/>
              <a:gd name="T21" fmla="*/ 42196 h 266"/>
              <a:gd name="T22" fmla="*/ 0 w 619"/>
              <a:gd name="T23" fmla="*/ 47202 h 266"/>
              <a:gd name="T24" fmla="*/ 0 w 619"/>
              <a:gd name="T25" fmla="*/ 52566 h 266"/>
              <a:gd name="T26" fmla="*/ 42318 w 619"/>
              <a:gd name="T27" fmla="*/ 94761 h 266"/>
              <a:gd name="T28" fmla="*/ 52718 w 619"/>
              <a:gd name="T29" fmla="*/ 94761 h 266"/>
              <a:gd name="T30" fmla="*/ 52718 w 619"/>
              <a:gd name="T31" fmla="*/ 84034 h 266"/>
              <a:gd name="T32" fmla="*/ 21159 w 619"/>
              <a:gd name="T33" fmla="*/ 52566 h 266"/>
              <a:gd name="T34" fmla="*/ 200473 w 619"/>
              <a:gd name="T35" fmla="*/ 52566 h 266"/>
              <a:gd name="T36" fmla="*/ 168914 w 619"/>
              <a:gd name="T37" fmla="*/ 84034 h 266"/>
              <a:gd name="T38" fmla="*/ 168914 w 619"/>
              <a:gd name="T39" fmla="*/ 94761 h 266"/>
              <a:gd name="T40" fmla="*/ 179314 w 619"/>
              <a:gd name="T41" fmla="*/ 94761 h 266"/>
              <a:gd name="T42" fmla="*/ 221632 w 619"/>
              <a:gd name="T43" fmla="*/ 52566 h 266"/>
              <a:gd name="T44" fmla="*/ 221632 w 619"/>
              <a:gd name="T45" fmla="*/ 47202 h 266"/>
              <a:gd name="T46" fmla="*/ 221632 w 619"/>
              <a:gd name="T47" fmla="*/ 42196 h 26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19" h="266">
                <a:moveTo>
                  <a:pt x="618" y="118"/>
                </a:moveTo>
                <a:lnTo>
                  <a:pt x="618" y="118"/>
                </a:lnTo>
                <a:cubicBezTo>
                  <a:pt x="500" y="0"/>
                  <a:pt x="500" y="0"/>
                  <a:pt x="500" y="0"/>
                </a:cubicBezTo>
                <a:cubicBezTo>
                  <a:pt x="500" y="0"/>
                  <a:pt x="486" y="0"/>
                  <a:pt x="471" y="0"/>
                </a:cubicBezTo>
                <a:cubicBezTo>
                  <a:pt x="471" y="14"/>
                  <a:pt x="471" y="14"/>
                  <a:pt x="471" y="29"/>
                </a:cubicBezTo>
                <a:cubicBezTo>
                  <a:pt x="559" y="118"/>
                  <a:pt x="559" y="118"/>
                  <a:pt x="559" y="118"/>
                </a:cubicBezTo>
                <a:cubicBezTo>
                  <a:pt x="59" y="118"/>
                  <a:pt x="59" y="118"/>
                  <a:pt x="59" y="118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47" y="14"/>
                  <a:pt x="147" y="14"/>
                  <a:pt x="147" y="0"/>
                </a:cubicBezTo>
                <a:cubicBezTo>
                  <a:pt x="132" y="0"/>
                  <a:pt x="118" y="0"/>
                  <a:pt x="118" y="0"/>
                </a:cubicBezTo>
                <a:cubicBezTo>
                  <a:pt x="0" y="118"/>
                  <a:pt x="0" y="118"/>
                  <a:pt x="0" y="118"/>
                </a:cubicBezTo>
                <a:lnTo>
                  <a:pt x="0" y="132"/>
                </a:lnTo>
                <a:lnTo>
                  <a:pt x="0" y="147"/>
                </a:lnTo>
                <a:cubicBezTo>
                  <a:pt x="118" y="265"/>
                  <a:pt x="118" y="265"/>
                  <a:pt x="118" y="265"/>
                </a:cubicBezTo>
                <a:cubicBezTo>
                  <a:pt x="118" y="265"/>
                  <a:pt x="132" y="265"/>
                  <a:pt x="147" y="265"/>
                </a:cubicBezTo>
                <a:cubicBezTo>
                  <a:pt x="147" y="250"/>
                  <a:pt x="147" y="250"/>
                  <a:pt x="147" y="235"/>
                </a:cubicBezTo>
                <a:cubicBezTo>
                  <a:pt x="59" y="147"/>
                  <a:pt x="59" y="147"/>
                  <a:pt x="59" y="147"/>
                </a:cubicBezTo>
                <a:cubicBezTo>
                  <a:pt x="559" y="147"/>
                  <a:pt x="559" y="147"/>
                  <a:pt x="559" y="147"/>
                </a:cubicBezTo>
                <a:cubicBezTo>
                  <a:pt x="471" y="235"/>
                  <a:pt x="471" y="235"/>
                  <a:pt x="471" y="235"/>
                </a:cubicBezTo>
                <a:cubicBezTo>
                  <a:pt x="471" y="250"/>
                  <a:pt x="471" y="250"/>
                  <a:pt x="471" y="265"/>
                </a:cubicBezTo>
                <a:cubicBezTo>
                  <a:pt x="486" y="265"/>
                  <a:pt x="500" y="265"/>
                  <a:pt x="500" y="265"/>
                </a:cubicBezTo>
                <a:cubicBezTo>
                  <a:pt x="618" y="147"/>
                  <a:pt x="618" y="147"/>
                  <a:pt x="618" y="147"/>
                </a:cubicBezTo>
                <a:lnTo>
                  <a:pt x="618" y="132"/>
                </a:lnTo>
                <a:lnTo>
                  <a:pt x="618" y="118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5528060" y="3830778"/>
            <a:ext cx="103991" cy="242644"/>
          </a:xfrm>
          <a:custGeom>
            <a:avLst/>
            <a:gdLst>
              <a:gd name="T0" fmla="*/ 84369 w 265"/>
              <a:gd name="T1" fmla="*/ 168879 h 619"/>
              <a:gd name="T2" fmla="*/ 84369 w 265"/>
              <a:gd name="T3" fmla="*/ 168879 h 619"/>
              <a:gd name="T4" fmla="*/ 52775 w 265"/>
              <a:gd name="T5" fmla="*/ 200432 h 619"/>
              <a:gd name="T6" fmla="*/ 52775 w 265"/>
              <a:gd name="T7" fmla="*/ 21155 h 619"/>
              <a:gd name="T8" fmla="*/ 84369 w 265"/>
              <a:gd name="T9" fmla="*/ 52707 h 619"/>
              <a:gd name="T10" fmla="*/ 94780 w 265"/>
              <a:gd name="T11" fmla="*/ 52707 h 619"/>
              <a:gd name="T12" fmla="*/ 94780 w 265"/>
              <a:gd name="T13" fmla="*/ 42309 h 619"/>
              <a:gd name="T14" fmla="*/ 52775 w 265"/>
              <a:gd name="T15" fmla="*/ 0 h 619"/>
              <a:gd name="T16" fmla="*/ 47390 w 265"/>
              <a:gd name="T17" fmla="*/ 0 h 619"/>
              <a:gd name="T18" fmla="*/ 42005 w 265"/>
              <a:gd name="T19" fmla="*/ 0 h 619"/>
              <a:gd name="T20" fmla="*/ 0 w 265"/>
              <a:gd name="T21" fmla="*/ 42309 h 619"/>
              <a:gd name="T22" fmla="*/ 0 w 265"/>
              <a:gd name="T23" fmla="*/ 52707 h 619"/>
              <a:gd name="T24" fmla="*/ 10411 w 265"/>
              <a:gd name="T25" fmla="*/ 52707 h 619"/>
              <a:gd name="T26" fmla="*/ 42005 w 265"/>
              <a:gd name="T27" fmla="*/ 21155 h 619"/>
              <a:gd name="T28" fmla="*/ 42005 w 265"/>
              <a:gd name="T29" fmla="*/ 200432 h 619"/>
              <a:gd name="T30" fmla="*/ 10411 w 265"/>
              <a:gd name="T31" fmla="*/ 168879 h 619"/>
              <a:gd name="T32" fmla="*/ 0 w 265"/>
              <a:gd name="T33" fmla="*/ 168879 h 619"/>
              <a:gd name="T34" fmla="*/ 0 w 265"/>
              <a:gd name="T35" fmla="*/ 179277 h 619"/>
              <a:gd name="T36" fmla="*/ 42005 w 265"/>
              <a:gd name="T37" fmla="*/ 221586 h 619"/>
              <a:gd name="T38" fmla="*/ 47390 w 265"/>
              <a:gd name="T39" fmla="*/ 221586 h 619"/>
              <a:gd name="T40" fmla="*/ 52775 w 265"/>
              <a:gd name="T41" fmla="*/ 221586 h 619"/>
              <a:gd name="T42" fmla="*/ 94780 w 265"/>
              <a:gd name="T43" fmla="*/ 179277 h 619"/>
              <a:gd name="T44" fmla="*/ 94780 w 265"/>
              <a:gd name="T45" fmla="*/ 168879 h 619"/>
              <a:gd name="T46" fmla="*/ 84369 w 265"/>
              <a:gd name="T47" fmla="*/ 168879 h 6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65" h="619">
                <a:moveTo>
                  <a:pt x="235" y="471"/>
                </a:moveTo>
                <a:lnTo>
                  <a:pt x="235" y="471"/>
                </a:lnTo>
                <a:cubicBezTo>
                  <a:pt x="147" y="559"/>
                  <a:pt x="147" y="559"/>
                  <a:pt x="147" y="559"/>
                </a:cubicBezTo>
                <a:cubicBezTo>
                  <a:pt x="147" y="59"/>
                  <a:pt x="147" y="59"/>
                  <a:pt x="147" y="59"/>
                </a:cubicBezTo>
                <a:cubicBezTo>
                  <a:pt x="235" y="147"/>
                  <a:pt x="235" y="147"/>
                  <a:pt x="235" y="147"/>
                </a:cubicBezTo>
                <a:cubicBezTo>
                  <a:pt x="250" y="147"/>
                  <a:pt x="250" y="147"/>
                  <a:pt x="264" y="147"/>
                </a:cubicBezTo>
                <a:cubicBezTo>
                  <a:pt x="264" y="133"/>
                  <a:pt x="264" y="118"/>
                  <a:pt x="264" y="118"/>
                </a:cubicBezTo>
                <a:cubicBezTo>
                  <a:pt x="147" y="0"/>
                  <a:pt x="147" y="0"/>
                  <a:pt x="147" y="0"/>
                </a:cubicBezTo>
                <a:lnTo>
                  <a:pt x="132" y="0"/>
                </a:lnTo>
                <a:lnTo>
                  <a:pt x="117" y="0"/>
                </a:lnTo>
                <a:cubicBezTo>
                  <a:pt x="0" y="118"/>
                  <a:pt x="0" y="118"/>
                  <a:pt x="0" y="118"/>
                </a:cubicBezTo>
                <a:cubicBezTo>
                  <a:pt x="0" y="118"/>
                  <a:pt x="0" y="133"/>
                  <a:pt x="0" y="147"/>
                </a:cubicBezTo>
                <a:cubicBezTo>
                  <a:pt x="14" y="147"/>
                  <a:pt x="14" y="147"/>
                  <a:pt x="29" y="147"/>
                </a:cubicBezTo>
                <a:cubicBezTo>
                  <a:pt x="117" y="59"/>
                  <a:pt x="117" y="59"/>
                  <a:pt x="117" y="59"/>
                </a:cubicBezTo>
                <a:cubicBezTo>
                  <a:pt x="117" y="559"/>
                  <a:pt x="117" y="559"/>
                  <a:pt x="117" y="559"/>
                </a:cubicBezTo>
                <a:cubicBezTo>
                  <a:pt x="29" y="471"/>
                  <a:pt x="29" y="471"/>
                  <a:pt x="29" y="471"/>
                </a:cubicBezTo>
                <a:cubicBezTo>
                  <a:pt x="14" y="471"/>
                  <a:pt x="14" y="471"/>
                  <a:pt x="0" y="471"/>
                </a:cubicBezTo>
                <a:cubicBezTo>
                  <a:pt x="0" y="486"/>
                  <a:pt x="0" y="500"/>
                  <a:pt x="0" y="500"/>
                </a:cubicBezTo>
                <a:cubicBezTo>
                  <a:pt x="117" y="618"/>
                  <a:pt x="117" y="618"/>
                  <a:pt x="117" y="618"/>
                </a:cubicBezTo>
                <a:lnTo>
                  <a:pt x="132" y="618"/>
                </a:lnTo>
                <a:lnTo>
                  <a:pt x="147" y="618"/>
                </a:lnTo>
                <a:cubicBezTo>
                  <a:pt x="264" y="500"/>
                  <a:pt x="264" y="500"/>
                  <a:pt x="264" y="500"/>
                </a:cubicBezTo>
                <a:cubicBezTo>
                  <a:pt x="264" y="500"/>
                  <a:pt x="264" y="486"/>
                  <a:pt x="264" y="471"/>
                </a:cubicBezTo>
                <a:cubicBezTo>
                  <a:pt x="250" y="471"/>
                  <a:pt x="250" y="471"/>
                  <a:pt x="235" y="471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5074548" y="3840888"/>
            <a:ext cx="207981" cy="220979"/>
          </a:xfrm>
          <a:custGeom>
            <a:avLst/>
            <a:gdLst>
              <a:gd name="T0" fmla="*/ 189920 w 531"/>
              <a:gd name="T1" fmla="*/ 79626 h 561"/>
              <a:gd name="T2" fmla="*/ 189920 w 531"/>
              <a:gd name="T3" fmla="*/ 79626 h 561"/>
              <a:gd name="T4" fmla="*/ 121477 w 531"/>
              <a:gd name="T5" fmla="*/ 5404 h 561"/>
              <a:gd name="T6" fmla="*/ 111085 w 531"/>
              <a:gd name="T7" fmla="*/ 5404 h 561"/>
              <a:gd name="T8" fmla="*/ 105710 w 531"/>
              <a:gd name="T9" fmla="*/ 10809 h 561"/>
              <a:gd name="T10" fmla="*/ 105710 w 531"/>
              <a:gd name="T11" fmla="*/ 53324 h 561"/>
              <a:gd name="T12" fmla="*/ 0 w 531"/>
              <a:gd name="T13" fmla="*/ 159252 h 561"/>
              <a:gd name="T14" fmla="*/ 10750 w 531"/>
              <a:gd name="T15" fmla="*/ 201768 h 561"/>
              <a:gd name="T16" fmla="*/ 105710 w 531"/>
              <a:gd name="T17" fmla="*/ 122142 h 561"/>
              <a:gd name="T18" fmla="*/ 105710 w 531"/>
              <a:gd name="T19" fmla="*/ 164657 h 561"/>
              <a:gd name="T20" fmla="*/ 111085 w 531"/>
              <a:gd name="T21" fmla="*/ 169701 h 561"/>
              <a:gd name="T22" fmla="*/ 111085 w 531"/>
              <a:gd name="T23" fmla="*/ 169701 h 561"/>
              <a:gd name="T24" fmla="*/ 116102 w 531"/>
              <a:gd name="T25" fmla="*/ 169701 h 561"/>
              <a:gd name="T26" fmla="*/ 121477 w 531"/>
              <a:gd name="T27" fmla="*/ 169701 h 561"/>
              <a:gd name="T28" fmla="*/ 189920 w 531"/>
              <a:gd name="T29" fmla="*/ 90435 h 561"/>
              <a:gd name="T30" fmla="*/ 189920 w 531"/>
              <a:gd name="T31" fmla="*/ 85031 h 561"/>
              <a:gd name="T32" fmla="*/ 189920 w 531"/>
              <a:gd name="T33" fmla="*/ 79626 h 561"/>
              <a:gd name="T34" fmla="*/ 121477 w 531"/>
              <a:gd name="T35" fmla="*/ 148804 h 561"/>
              <a:gd name="T36" fmla="*/ 121477 w 531"/>
              <a:gd name="T37" fmla="*/ 148804 h 561"/>
              <a:gd name="T38" fmla="*/ 121477 w 531"/>
              <a:gd name="T39" fmla="*/ 106288 h 561"/>
              <a:gd name="T40" fmla="*/ 100335 w 531"/>
              <a:gd name="T41" fmla="*/ 106288 h 561"/>
              <a:gd name="T42" fmla="*/ 15767 w 531"/>
              <a:gd name="T43" fmla="*/ 148804 h 561"/>
              <a:gd name="T44" fmla="*/ 100335 w 531"/>
              <a:gd name="T45" fmla="*/ 63773 h 561"/>
              <a:gd name="T46" fmla="*/ 121477 w 531"/>
              <a:gd name="T47" fmla="*/ 63773 h 561"/>
              <a:gd name="T48" fmla="*/ 121477 w 531"/>
              <a:gd name="T49" fmla="*/ 26662 h 561"/>
              <a:gd name="T50" fmla="*/ 174153 w 531"/>
              <a:gd name="T51" fmla="*/ 85031 h 561"/>
              <a:gd name="T52" fmla="*/ 121477 w 531"/>
              <a:gd name="T53" fmla="*/ 148804 h 5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31" h="561">
                <a:moveTo>
                  <a:pt x="530" y="221"/>
                </a:moveTo>
                <a:lnTo>
                  <a:pt x="530" y="221"/>
                </a:lnTo>
                <a:cubicBezTo>
                  <a:pt x="339" y="15"/>
                  <a:pt x="339" y="15"/>
                  <a:pt x="339" y="15"/>
                </a:cubicBezTo>
                <a:cubicBezTo>
                  <a:pt x="324" y="0"/>
                  <a:pt x="310" y="0"/>
                  <a:pt x="310" y="15"/>
                </a:cubicBezTo>
                <a:cubicBezTo>
                  <a:pt x="295" y="15"/>
                  <a:pt x="295" y="15"/>
                  <a:pt x="295" y="30"/>
                </a:cubicBezTo>
                <a:cubicBezTo>
                  <a:pt x="295" y="148"/>
                  <a:pt x="295" y="148"/>
                  <a:pt x="295" y="148"/>
                </a:cubicBezTo>
                <a:cubicBezTo>
                  <a:pt x="133" y="148"/>
                  <a:pt x="0" y="280"/>
                  <a:pt x="0" y="442"/>
                </a:cubicBezTo>
                <a:cubicBezTo>
                  <a:pt x="0" y="487"/>
                  <a:pt x="15" y="516"/>
                  <a:pt x="30" y="560"/>
                </a:cubicBezTo>
                <a:cubicBezTo>
                  <a:pt x="59" y="428"/>
                  <a:pt x="177" y="339"/>
                  <a:pt x="295" y="339"/>
                </a:cubicBezTo>
                <a:lnTo>
                  <a:pt x="295" y="457"/>
                </a:lnTo>
                <a:cubicBezTo>
                  <a:pt x="295" y="457"/>
                  <a:pt x="295" y="471"/>
                  <a:pt x="310" y="471"/>
                </a:cubicBezTo>
                <a:cubicBezTo>
                  <a:pt x="310" y="471"/>
                  <a:pt x="310" y="471"/>
                  <a:pt x="324" y="471"/>
                </a:cubicBezTo>
                <a:cubicBezTo>
                  <a:pt x="324" y="471"/>
                  <a:pt x="324" y="471"/>
                  <a:pt x="339" y="471"/>
                </a:cubicBezTo>
                <a:cubicBezTo>
                  <a:pt x="530" y="251"/>
                  <a:pt x="530" y="251"/>
                  <a:pt x="530" y="251"/>
                </a:cubicBezTo>
                <a:cubicBezTo>
                  <a:pt x="530" y="251"/>
                  <a:pt x="530" y="251"/>
                  <a:pt x="530" y="236"/>
                </a:cubicBezTo>
                <a:cubicBezTo>
                  <a:pt x="530" y="236"/>
                  <a:pt x="530" y="236"/>
                  <a:pt x="530" y="221"/>
                </a:cubicBezTo>
                <a:close/>
                <a:moveTo>
                  <a:pt x="339" y="413"/>
                </a:moveTo>
                <a:lnTo>
                  <a:pt x="339" y="413"/>
                </a:lnTo>
                <a:cubicBezTo>
                  <a:pt x="339" y="295"/>
                  <a:pt x="339" y="295"/>
                  <a:pt x="339" y="295"/>
                </a:cubicBezTo>
                <a:cubicBezTo>
                  <a:pt x="339" y="295"/>
                  <a:pt x="295" y="295"/>
                  <a:pt x="280" y="295"/>
                </a:cubicBezTo>
                <a:cubicBezTo>
                  <a:pt x="192" y="295"/>
                  <a:pt x="89" y="369"/>
                  <a:pt x="44" y="413"/>
                </a:cubicBezTo>
                <a:cubicBezTo>
                  <a:pt x="44" y="339"/>
                  <a:pt x="148" y="192"/>
                  <a:pt x="280" y="177"/>
                </a:cubicBezTo>
                <a:cubicBezTo>
                  <a:pt x="295" y="177"/>
                  <a:pt x="339" y="177"/>
                  <a:pt x="339" y="177"/>
                </a:cubicBezTo>
                <a:cubicBezTo>
                  <a:pt x="339" y="74"/>
                  <a:pt x="339" y="74"/>
                  <a:pt x="339" y="74"/>
                </a:cubicBezTo>
                <a:cubicBezTo>
                  <a:pt x="486" y="236"/>
                  <a:pt x="486" y="236"/>
                  <a:pt x="486" y="236"/>
                </a:cubicBezTo>
                <a:lnTo>
                  <a:pt x="339" y="41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4668697" y="3840888"/>
            <a:ext cx="207981" cy="220979"/>
          </a:xfrm>
          <a:custGeom>
            <a:avLst/>
            <a:gdLst>
              <a:gd name="T0" fmla="*/ 84210 w 531"/>
              <a:gd name="T1" fmla="*/ 53324 h 561"/>
              <a:gd name="T2" fmla="*/ 84210 w 531"/>
              <a:gd name="T3" fmla="*/ 53324 h 561"/>
              <a:gd name="T4" fmla="*/ 84210 w 531"/>
              <a:gd name="T5" fmla="*/ 10809 h 561"/>
              <a:gd name="T6" fmla="*/ 79193 w 531"/>
              <a:gd name="T7" fmla="*/ 5404 h 561"/>
              <a:gd name="T8" fmla="*/ 68443 w 531"/>
              <a:gd name="T9" fmla="*/ 5404 h 561"/>
              <a:gd name="T10" fmla="*/ 0 w 531"/>
              <a:gd name="T11" fmla="*/ 79626 h 561"/>
              <a:gd name="T12" fmla="*/ 0 w 531"/>
              <a:gd name="T13" fmla="*/ 85031 h 561"/>
              <a:gd name="T14" fmla="*/ 0 w 531"/>
              <a:gd name="T15" fmla="*/ 90435 h 561"/>
              <a:gd name="T16" fmla="*/ 68443 w 531"/>
              <a:gd name="T17" fmla="*/ 169701 h 561"/>
              <a:gd name="T18" fmla="*/ 73818 w 531"/>
              <a:gd name="T19" fmla="*/ 169701 h 561"/>
              <a:gd name="T20" fmla="*/ 79193 w 531"/>
              <a:gd name="T21" fmla="*/ 169701 h 561"/>
              <a:gd name="T22" fmla="*/ 79193 w 531"/>
              <a:gd name="T23" fmla="*/ 169701 h 561"/>
              <a:gd name="T24" fmla="*/ 84210 w 531"/>
              <a:gd name="T25" fmla="*/ 164657 h 561"/>
              <a:gd name="T26" fmla="*/ 84210 w 531"/>
              <a:gd name="T27" fmla="*/ 122142 h 561"/>
              <a:gd name="T28" fmla="*/ 179169 w 531"/>
              <a:gd name="T29" fmla="*/ 201768 h 561"/>
              <a:gd name="T30" fmla="*/ 189920 w 531"/>
              <a:gd name="T31" fmla="*/ 159252 h 561"/>
              <a:gd name="T32" fmla="*/ 84210 w 531"/>
              <a:gd name="T33" fmla="*/ 53324 h 561"/>
              <a:gd name="T34" fmla="*/ 89585 w 531"/>
              <a:gd name="T35" fmla="*/ 106288 h 561"/>
              <a:gd name="T36" fmla="*/ 89585 w 531"/>
              <a:gd name="T37" fmla="*/ 106288 h 561"/>
              <a:gd name="T38" fmla="*/ 68443 w 531"/>
              <a:gd name="T39" fmla="*/ 106288 h 561"/>
              <a:gd name="T40" fmla="*/ 68443 w 531"/>
              <a:gd name="T41" fmla="*/ 148804 h 561"/>
              <a:gd name="T42" fmla="*/ 15767 w 531"/>
              <a:gd name="T43" fmla="*/ 85031 h 561"/>
              <a:gd name="T44" fmla="*/ 68443 w 531"/>
              <a:gd name="T45" fmla="*/ 26662 h 561"/>
              <a:gd name="T46" fmla="*/ 68443 w 531"/>
              <a:gd name="T47" fmla="*/ 63773 h 561"/>
              <a:gd name="T48" fmla="*/ 89585 w 531"/>
              <a:gd name="T49" fmla="*/ 63773 h 561"/>
              <a:gd name="T50" fmla="*/ 174153 w 531"/>
              <a:gd name="T51" fmla="*/ 148804 h 561"/>
              <a:gd name="T52" fmla="*/ 89585 w 531"/>
              <a:gd name="T53" fmla="*/ 106288 h 5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31" h="561">
                <a:moveTo>
                  <a:pt x="235" y="148"/>
                </a:moveTo>
                <a:lnTo>
                  <a:pt x="235" y="148"/>
                </a:lnTo>
                <a:cubicBezTo>
                  <a:pt x="235" y="30"/>
                  <a:pt x="235" y="30"/>
                  <a:pt x="235" y="30"/>
                </a:cubicBezTo>
                <a:cubicBezTo>
                  <a:pt x="235" y="15"/>
                  <a:pt x="235" y="15"/>
                  <a:pt x="221" y="15"/>
                </a:cubicBezTo>
                <a:cubicBezTo>
                  <a:pt x="221" y="0"/>
                  <a:pt x="206" y="0"/>
                  <a:pt x="191" y="15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51"/>
                  <a:pt x="0" y="251"/>
                  <a:pt x="0" y="251"/>
                </a:cubicBezTo>
                <a:cubicBezTo>
                  <a:pt x="191" y="471"/>
                  <a:pt x="191" y="471"/>
                  <a:pt x="191" y="471"/>
                </a:cubicBezTo>
                <a:cubicBezTo>
                  <a:pt x="206" y="471"/>
                  <a:pt x="206" y="471"/>
                  <a:pt x="206" y="471"/>
                </a:cubicBezTo>
                <a:cubicBezTo>
                  <a:pt x="221" y="471"/>
                  <a:pt x="221" y="471"/>
                  <a:pt x="221" y="471"/>
                </a:cubicBezTo>
                <a:cubicBezTo>
                  <a:pt x="235" y="471"/>
                  <a:pt x="235" y="457"/>
                  <a:pt x="235" y="457"/>
                </a:cubicBezTo>
                <a:lnTo>
                  <a:pt x="235" y="339"/>
                </a:lnTo>
                <a:cubicBezTo>
                  <a:pt x="353" y="339"/>
                  <a:pt x="471" y="428"/>
                  <a:pt x="500" y="560"/>
                </a:cubicBezTo>
                <a:cubicBezTo>
                  <a:pt x="515" y="516"/>
                  <a:pt x="530" y="487"/>
                  <a:pt x="530" y="442"/>
                </a:cubicBezTo>
                <a:cubicBezTo>
                  <a:pt x="530" y="280"/>
                  <a:pt x="397" y="148"/>
                  <a:pt x="235" y="148"/>
                </a:cubicBezTo>
                <a:close/>
                <a:moveTo>
                  <a:pt x="250" y="295"/>
                </a:moveTo>
                <a:lnTo>
                  <a:pt x="250" y="295"/>
                </a:lnTo>
                <a:cubicBezTo>
                  <a:pt x="235" y="295"/>
                  <a:pt x="191" y="295"/>
                  <a:pt x="191" y="295"/>
                </a:cubicBezTo>
                <a:cubicBezTo>
                  <a:pt x="191" y="413"/>
                  <a:pt x="191" y="413"/>
                  <a:pt x="191" y="413"/>
                </a:cubicBezTo>
                <a:cubicBezTo>
                  <a:pt x="44" y="236"/>
                  <a:pt x="44" y="236"/>
                  <a:pt x="44" y="236"/>
                </a:cubicBezTo>
                <a:cubicBezTo>
                  <a:pt x="191" y="74"/>
                  <a:pt x="191" y="74"/>
                  <a:pt x="191" y="74"/>
                </a:cubicBezTo>
                <a:cubicBezTo>
                  <a:pt x="191" y="177"/>
                  <a:pt x="191" y="177"/>
                  <a:pt x="191" y="177"/>
                </a:cubicBezTo>
                <a:cubicBezTo>
                  <a:pt x="191" y="177"/>
                  <a:pt x="235" y="177"/>
                  <a:pt x="250" y="177"/>
                </a:cubicBezTo>
                <a:cubicBezTo>
                  <a:pt x="382" y="192"/>
                  <a:pt x="486" y="339"/>
                  <a:pt x="486" y="413"/>
                </a:cubicBezTo>
                <a:cubicBezTo>
                  <a:pt x="441" y="369"/>
                  <a:pt x="339" y="295"/>
                  <a:pt x="250" y="29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8283805" y="3463923"/>
            <a:ext cx="242644" cy="168985"/>
          </a:xfrm>
          <a:custGeom>
            <a:avLst/>
            <a:gdLst>
              <a:gd name="T0" fmla="*/ 195452 w 619"/>
              <a:gd name="T1" fmla="*/ 0 h 427"/>
              <a:gd name="T2" fmla="*/ 195452 w 619"/>
              <a:gd name="T3" fmla="*/ 0 h 427"/>
              <a:gd name="T4" fmla="*/ 68498 w 619"/>
              <a:gd name="T5" fmla="*/ 0 h 427"/>
              <a:gd name="T6" fmla="*/ 63477 w 619"/>
              <a:gd name="T7" fmla="*/ 0 h 427"/>
              <a:gd name="T8" fmla="*/ 0 w 619"/>
              <a:gd name="T9" fmla="*/ 74570 h 427"/>
              <a:gd name="T10" fmla="*/ 0 w 619"/>
              <a:gd name="T11" fmla="*/ 79999 h 427"/>
              <a:gd name="T12" fmla="*/ 0 w 619"/>
              <a:gd name="T13" fmla="*/ 85067 h 427"/>
              <a:gd name="T14" fmla="*/ 63477 w 619"/>
              <a:gd name="T15" fmla="*/ 154207 h 427"/>
              <a:gd name="T16" fmla="*/ 68498 w 619"/>
              <a:gd name="T17" fmla="*/ 154207 h 427"/>
              <a:gd name="T18" fmla="*/ 68498 w 619"/>
              <a:gd name="T19" fmla="*/ 154207 h 427"/>
              <a:gd name="T20" fmla="*/ 195452 w 619"/>
              <a:gd name="T21" fmla="*/ 154207 h 427"/>
              <a:gd name="T22" fmla="*/ 221632 w 619"/>
              <a:gd name="T23" fmla="*/ 127782 h 427"/>
              <a:gd name="T24" fmla="*/ 221632 w 619"/>
              <a:gd name="T25" fmla="*/ 26425 h 427"/>
              <a:gd name="T26" fmla="*/ 195452 w 619"/>
              <a:gd name="T27" fmla="*/ 0 h 427"/>
              <a:gd name="T28" fmla="*/ 211232 w 619"/>
              <a:gd name="T29" fmla="*/ 127782 h 427"/>
              <a:gd name="T30" fmla="*/ 211232 w 619"/>
              <a:gd name="T31" fmla="*/ 127782 h 427"/>
              <a:gd name="T32" fmla="*/ 195452 w 619"/>
              <a:gd name="T33" fmla="*/ 143709 h 427"/>
              <a:gd name="T34" fmla="*/ 73877 w 619"/>
              <a:gd name="T35" fmla="*/ 143709 h 427"/>
              <a:gd name="T36" fmla="*/ 15780 w 619"/>
              <a:gd name="T37" fmla="*/ 79999 h 427"/>
              <a:gd name="T38" fmla="*/ 73877 w 619"/>
              <a:gd name="T39" fmla="*/ 15927 h 427"/>
              <a:gd name="T40" fmla="*/ 195452 w 619"/>
              <a:gd name="T41" fmla="*/ 15927 h 427"/>
              <a:gd name="T42" fmla="*/ 211232 w 619"/>
              <a:gd name="T43" fmla="*/ 26425 h 427"/>
              <a:gd name="T44" fmla="*/ 211232 w 619"/>
              <a:gd name="T45" fmla="*/ 127782 h 42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19" h="427">
                <a:moveTo>
                  <a:pt x="545" y="0"/>
                </a:moveTo>
                <a:lnTo>
                  <a:pt x="545" y="0"/>
                </a:lnTo>
                <a:cubicBezTo>
                  <a:pt x="191" y="0"/>
                  <a:pt x="191" y="0"/>
                  <a:pt x="191" y="0"/>
                </a:cubicBezTo>
                <a:lnTo>
                  <a:pt x="177" y="0"/>
                </a:lnTo>
                <a:cubicBezTo>
                  <a:pt x="0" y="206"/>
                  <a:pt x="0" y="206"/>
                  <a:pt x="0" y="206"/>
                </a:cubicBezTo>
                <a:cubicBezTo>
                  <a:pt x="0" y="206"/>
                  <a:pt x="0" y="206"/>
                  <a:pt x="0" y="221"/>
                </a:cubicBezTo>
                <a:cubicBezTo>
                  <a:pt x="0" y="221"/>
                  <a:pt x="0" y="221"/>
                  <a:pt x="0" y="235"/>
                </a:cubicBezTo>
                <a:cubicBezTo>
                  <a:pt x="177" y="426"/>
                  <a:pt x="177" y="426"/>
                  <a:pt x="177" y="426"/>
                </a:cubicBezTo>
                <a:lnTo>
                  <a:pt x="191" y="426"/>
                </a:lnTo>
                <a:cubicBezTo>
                  <a:pt x="545" y="426"/>
                  <a:pt x="545" y="426"/>
                  <a:pt x="545" y="426"/>
                </a:cubicBezTo>
                <a:cubicBezTo>
                  <a:pt x="589" y="426"/>
                  <a:pt x="618" y="397"/>
                  <a:pt x="618" y="353"/>
                </a:cubicBezTo>
                <a:cubicBezTo>
                  <a:pt x="618" y="73"/>
                  <a:pt x="618" y="73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89" y="353"/>
                </a:moveTo>
                <a:lnTo>
                  <a:pt x="589" y="353"/>
                </a:lnTo>
                <a:cubicBezTo>
                  <a:pt x="589" y="368"/>
                  <a:pt x="559" y="397"/>
                  <a:pt x="545" y="397"/>
                </a:cubicBezTo>
                <a:cubicBezTo>
                  <a:pt x="206" y="397"/>
                  <a:pt x="206" y="397"/>
                  <a:pt x="206" y="397"/>
                </a:cubicBezTo>
                <a:cubicBezTo>
                  <a:pt x="44" y="221"/>
                  <a:pt x="44" y="221"/>
                  <a:pt x="44" y="221"/>
                </a:cubicBezTo>
                <a:cubicBezTo>
                  <a:pt x="206" y="44"/>
                  <a:pt x="206" y="44"/>
                  <a:pt x="206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8"/>
                  <a:pt x="589" y="73"/>
                </a:cubicBezTo>
                <a:lnTo>
                  <a:pt x="589" y="35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7879399" y="3463923"/>
            <a:ext cx="249866" cy="168985"/>
          </a:xfrm>
          <a:custGeom>
            <a:avLst/>
            <a:gdLst>
              <a:gd name="T0" fmla="*/ 201916 w 634"/>
              <a:gd name="T1" fmla="*/ 0 h 427"/>
              <a:gd name="T2" fmla="*/ 201916 w 634"/>
              <a:gd name="T3" fmla="*/ 0 h 427"/>
              <a:gd name="T4" fmla="*/ 74637 w 634"/>
              <a:gd name="T5" fmla="*/ 0 h 427"/>
              <a:gd name="T6" fmla="*/ 69228 w 634"/>
              <a:gd name="T7" fmla="*/ 0 h 427"/>
              <a:gd name="T8" fmla="*/ 5408 w 634"/>
              <a:gd name="T9" fmla="*/ 74570 h 427"/>
              <a:gd name="T10" fmla="*/ 0 w 634"/>
              <a:gd name="T11" fmla="*/ 79999 h 427"/>
              <a:gd name="T12" fmla="*/ 5408 w 634"/>
              <a:gd name="T13" fmla="*/ 85067 h 427"/>
              <a:gd name="T14" fmla="*/ 69228 w 634"/>
              <a:gd name="T15" fmla="*/ 154207 h 427"/>
              <a:gd name="T16" fmla="*/ 74637 w 634"/>
              <a:gd name="T17" fmla="*/ 154207 h 427"/>
              <a:gd name="T18" fmla="*/ 74637 w 634"/>
              <a:gd name="T19" fmla="*/ 154207 h 427"/>
              <a:gd name="T20" fmla="*/ 201916 w 634"/>
              <a:gd name="T21" fmla="*/ 154207 h 427"/>
              <a:gd name="T22" fmla="*/ 228237 w 634"/>
              <a:gd name="T23" fmla="*/ 127782 h 427"/>
              <a:gd name="T24" fmla="*/ 228237 w 634"/>
              <a:gd name="T25" fmla="*/ 26425 h 427"/>
              <a:gd name="T26" fmla="*/ 201916 w 634"/>
              <a:gd name="T27" fmla="*/ 0 h 427"/>
              <a:gd name="T28" fmla="*/ 212373 w 634"/>
              <a:gd name="T29" fmla="*/ 127782 h 427"/>
              <a:gd name="T30" fmla="*/ 212373 w 634"/>
              <a:gd name="T31" fmla="*/ 127782 h 427"/>
              <a:gd name="T32" fmla="*/ 201916 w 634"/>
              <a:gd name="T33" fmla="*/ 143709 h 427"/>
              <a:gd name="T34" fmla="*/ 74637 w 634"/>
              <a:gd name="T35" fmla="*/ 143709 h 427"/>
              <a:gd name="T36" fmla="*/ 16225 w 634"/>
              <a:gd name="T37" fmla="*/ 79999 h 427"/>
              <a:gd name="T38" fmla="*/ 74637 w 634"/>
              <a:gd name="T39" fmla="*/ 15927 h 427"/>
              <a:gd name="T40" fmla="*/ 201916 w 634"/>
              <a:gd name="T41" fmla="*/ 15927 h 427"/>
              <a:gd name="T42" fmla="*/ 212373 w 634"/>
              <a:gd name="T43" fmla="*/ 26425 h 427"/>
              <a:gd name="T44" fmla="*/ 212373 w 634"/>
              <a:gd name="T45" fmla="*/ 127782 h 427"/>
              <a:gd name="T46" fmla="*/ 164778 w 634"/>
              <a:gd name="T47" fmla="*/ 53212 h 427"/>
              <a:gd name="T48" fmla="*/ 164778 w 634"/>
              <a:gd name="T49" fmla="*/ 53212 h 427"/>
              <a:gd name="T50" fmla="*/ 154322 w 634"/>
              <a:gd name="T51" fmla="*/ 53212 h 427"/>
              <a:gd name="T52" fmla="*/ 138096 w 634"/>
              <a:gd name="T53" fmla="*/ 69140 h 427"/>
              <a:gd name="T54" fmla="*/ 122231 w 634"/>
              <a:gd name="T55" fmla="*/ 53212 h 427"/>
              <a:gd name="T56" fmla="*/ 111775 w 634"/>
              <a:gd name="T57" fmla="*/ 53212 h 427"/>
              <a:gd name="T58" fmla="*/ 111775 w 634"/>
              <a:gd name="T59" fmla="*/ 63710 h 427"/>
              <a:gd name="T60" fmla="*/ 127640 w 634"/>
              <a:gd name="T61" fmla="*/ 79999 h 427"/>
              <a:gd name="T62" fmla="*/ 111775 w 634"/>
              <a:gd name="T63" fmla="*/ 95927 h 427"/>
              <a:gd name="T64" fmla="*/ 111775 w 634"/>
              <a:gd name="T65" fmla="*/ 106425 h 427"/>
              <a:gd name="T66" fmla="*/ 122231 w 634"/>
              <a:gd name="T67" fmla="*/ 106425 h 427"/>
              <a:gd name="T68" fmla="*/ 138096 w 634"/>
              <a:gd name="T69" fmla="*/ 90497 h 427"/>
              <a:gd name="T70" fmla="*/ 154322 w 634"/>
              <a:gd name="T71" fmla="*/ 106425 h 427"/>
              <a:gd name="T72" fmla="*/ 164778 w 634"/>
              <a:gd name="T73" fmla="*/ 106425 h 427"/>
              <a:gd name="T74" fmla="*/ 164778 w 634"/>
              <a:gd name="T75" fmla="*/ 95927 h 427"/>
              <a:gd name="T76" fmla="*/ 148553 w 634"/>
              <a:gd name="T77" fmla="*/ 79999 h 427"/>
              <a:gd name="T78" fmla="*/ 164778 w 634"/>
              <a:gd name="T79" fmla="*/ 63710 h 427"/>
              <a:gd name="T80" fmla="*/ 164778 w 634"/>
              <a:gd name="T81" fmla="*/ 53212 h 42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34" h="427">
                <a:moveTo>
                  <a:pt x="560" y="0"/>
                </a:moveTo>
                <a:lnTo>
                  <a:pt x="560" y="0"/>
                </a:lnTo>
                <a:cubicBezTo>
                  <a:pt x="207" y="0"/>
                  <a:pt x="207" y="0"/>
                  <a:pt x="207" y="0"/>
                </a:cubicBezTo>
                <a:cubicBezTo>
                  <a:pt x="192" y="0"/>
                  <a:pt x="192" y="0"/>
                  <a:pt x="192" y="0"/>
                </a:cubicBezTo>
                <a:cubicBezTo>
                  <a:pt x="15" y="206"/>
                  <a:pt x="15" y="206"/>
                  <a:pt x="15" y="206"/>
                </a:cubicBezTo>
                <a:cubicBezTo>
                  <a:pt x="0" y="206"/>
                  <a:pt x="0" y="206"/>
                  <a:pt x="0" y="221"/>
                </a:cubicBezTo>
                <a:cubicBezTo>
                  <a:pt x="0" y="221"/>
                  <a:pt x="0" y="221"/>
                  <a:pt x="15" y="235"/>
                </a:cubicBezTo>
                <a:cubicBezTo>
                  <a:pt x="192" y="426"/>
                  <a:pt x="192" y="426"/>
                  <a:pt x="192" y="426"/>
                </a:cubicBezTo>
                <a:cubicBezTo>
                  <a:pt x="192" y="426"/>
                  <a:pt x="192" y="426"/>
                  <a:pt x="207" y="426"/>
                </a:cubicBezTo>
                <a:cubicBezTo>
                  <a:pt x="560" y="426"/>
                  <a:pt x="560" y="426"/>
                  <a:pt x="560" y="426"/>
                </a:cubicBezTo>
                <a:cubicBezTo>
                  <a:pt x="604" y="426"/>
                  <a:pt x="633" y="397"/>
                  <a:pt x="633" y="353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589" y="353"/>
                </a:moveTo>
                <a:lnTo>
                  <a:pt x="589" y="353"/>
                </a:lnTo>
                <a:cubicBezTo>
                  <a:pt x="589" y="368"/>
                  <a:pt x="575" y="397"/>
                  <a:pt x="560" y="397"/>
                </a:cubicBezTo>
                <a:cubicBezTo>
                  <a:pt x="207" y="397"/>
                  <a:pt x="207" y="397"/>
                  <a:pt x="207" y="397"/>
                </a:cubicBezTo>
                <a:cubicBezTo>
                  <a:pt x="45" y="221"/>
                  <a:pt x="45" y="221"/>
                  <a:pt x="45" y="221"/>
                </a:cubicBezTo>
                <a:cubicBezTo>
                  <a:pt x="207" y="44"/>
                  <a:pt x="207" y="44"/>
                  <a:pt x="207" y="44"/>
                </a:cubicBezTo>
                <a:cubicBezTo>
                  <a:pt x="560" y="44"/>
                  <a:pt x="560" y="44"/>
                  <a:pt x="560" y="44"/>
                </a:cubicBezTo>
                <a:cubicBezTo>
                  <a:pt x="575" y="44"/>
                  <a:pt x="589" y="58"/>
                  <a:pt x="589" y="73"/>
                </a:cubicBezTo>
                <a:lnTo>
                  <a:pt x="589" y="353"/>
                </a:lnTo>
                <a:close/>
                <a:moveTo>
                  <a:pt x="457" y="147"/>
                </a:moveTo>
                <a:lnTo>
                  <a:pt x="457" y="147"/>
                </a:lnTo>
                <a:cubicBezTo>
                  <a:pt x="442" y="132"/>
                  <a:pt x="428" y="132"/>
                  <a:pt x="428" y="147"/>
                </a:cubicBezTo>
                <a:cubicBezTo>
                  <a:pt x="383" y="191"/>
                  <a:pt x="383" y="191"/>
                  <a:pt x="383" y="191"/>
                </a:cubicBezTo>
                <a:cubicBezTo>
                  <a:pt x="339" y="147"/>
                  <a:pt x="339" y="147"/>
                  <a:pt x="339" y="147"/>
                </a:cubicBezTo>
                <a:cubicBezTo>
                  <a:pt x="324" y="132"/>
                  <a:pt x="310" y="132"/>
                  <a:pt x="310" y="147"/>
                </a:cubicBezTo>
                <a:cubicBezTo>
                  <a:pt x="295" y="147"/>
                  <a:pt x="295" y="162"/>
                  <a:pt x="310" y="176"/>
                </a:cubicBezTo>
                <a:cubicBezTo>
                  <a:pt x="354" y="221"/>
                  <a:pt x="354" y="221"/>
                  <a:pt x="354" y="221"/>
                </a:cubicBezTo>
                <a:cubicBezTo>
                  <a:pt x="310" y="265"/>
                  <a:pt x="310" y="265"/>
                  <a:pt x="310" y="265"/>
                </a:cubicBezTo>
                <a:cubicBezTo>
                  <a:pt x="295" y="265"/>
                  <a:pt x="295" y="279"/>
                  <a:pt x="310" y="294"/>
                </a:cubicBezTo>
                <a:cubicBezTo>
                  <a:pt x="310" y="294"/>
                  <a:pt x="324" y="294"/>
                  <a:pt x="339" y="294"/>
                </a:cubicBezTo>
                <a:cubicBezTo>
                  <a:pt x="383" y="250"/>
                  <a:pt x="383" y="250"/>
                  <a:pt x="383" y="250"/>
                </a:cubicBezTo>
                <a:cubicBezTo>
                  <a:pt x="428" y="294"/>
                  <a:pt x="428" y="294"/>
                  <a:pt x="428" y="294"/>
                </a:cubicBezTo>
                <a:cubicBezTo>
                  <a:pt x="428" y="294"/>
                  <a:pt x="442" y="294"/>
                  <a:pt x="457" y="294"/>
                </a:cubicBezTo>
                <a:cubicBezTo>
                  <a:pt x="457" y="279"/>
                  <a:pt x="457" y="265"/>
                  <a:pt x="457" y="265"/>
                </a:cubicBezTo>
                <a:cubicBezTo>
                  <a:pt x="412" y="221"/>
                  <a:pt x="412" y="221"/>
                  <a:pt x="412" y="221"/>
                </a:cubicBezTo>
                <a:cubicBezTo>
                  <a:pt x="457" y="176"/>
                  <a:pt x="457" y="176"/>
                  <a:pt x="457" y="176"/>
                </a:cubicBezTo>
                <a:cubicBezTo>
                  <a:pt x="457" y="162"/>
                  <a:pt x="457" y="147"/>
                  <a:pt x="457" y="14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7477880" y="3423481"/>
            <a:ext cx="249866" cy="186317"/>
          </a:xfrm>
          <a:custGeom>
            <a:avLst/>
            <a:gdLst>
              <a:gd name="T0" fmla="*/ 116823 w 634"/>
              <a:gd name="T1" fmla="*/ 47920 h 473"/>
              <a:gd name="T2" fmla="*/ 116823 w 634"/>
              <a:gd name="T3" fmla="*/ 47920 h 473"/>
              <a:gd name="T4" fmla="*/ 111414 w 634"/>
              <a:gd name="T5" fmla="*/ 42515 h 473"/>
              <a:gd name="T6" fmla="*/ 106006 w 634"/>
              <a:gd name="T7" fmla="*/ 47920 h 473"/>
              <a:gd name="T8" fmla="*/ 63459 w 634"/>
              <a:gd name="T9" fmla="*/ 90435 h 473"/>
              <a:gd name="T10" fmla="*/ 63459 w 634"/>
              <a:gd name="T11" fmla="*/ 95840 h 473"/>
              <a:gd name="T12" fmla="*/ 74276 w 634"/>
              <a:gd name="T13" fmla="*/ 95840 h 473"/>
              <a:gd name="T14" fmla="*/ 106006 w 634"/>
              <a:gd name="T15" fmla="*/ 69178 h 473"/>
              <a:gd name="T16" fmla="*/ 106006 w 634"/>
              <a:gd name="T17" fmla="*/ 137995 h 473"/>
              <a:gd name="T18" fmla="*/ 111414 w 634"/>
              <a:gd name="T19" fmla="*/ 143399 h 473"/>
              <a:gd name="T20" fmla="*/ 121871 w 634"/>
              <a:gd name="T21" fmla="*/ 137995 h 473"/>
              <a:gd name="T22" fmla="*/ 121871 w 634"/>
              <a:gd name="T23" fmla="*/ 69178 h 473"/>
              <a:gd name="T24" fmla="*/ 148553 w 634"/>
              <a:gd name="T25" fmla="*/ 95840 h 473"/>
              <a:gd name="T26" fmla="*/ 159370 w 634"/>
              <a:gd name="T27" fmla="*/ 95840 h 473"/>
              <a:gd name="T28" fmla="*/ 159370 w 634"/>
              <a:gd name="T29" fmla="*/ 90435 h 473"/>
              <a:gd name="T30" fmla="*/ 116823 w 634"/>
              <a:gd name="T31" fmla="*/ 47920 h 473"/>
              <a:gd name="T32" fmla="*/ 164417 w 634"/>
              <a:gd name="T33" fmla="*/ 37471 h 473"/>
              <a:gd name="T34" fmla="*/ 164417 w 634"/>
              <a:gd name="T35" fmla="*/ 37471 h 473"/>
              <a:gd name="T36" fmla="*/ 106006 w 634"/>
              <a:gd name="T37" fmla="*/ 0 h 473"/>
              <a:gd name="T38" fmla="*/ 42186 w 634"/>
              <a:gd name="T39" fmla="*/ 58369 h 473"/>
              <a:gd name="T40" fmla="*/ 0 w 634"/>
              <a:gd name="T41" fmla="*/ 117098 h 473"/>
              <a:gd name="T42" fmla="*/ 58411 w 634"/>
              <a:gd name="T43" fmla="*/ 170062 h 473"/>
              <a:gd name="T44" fmla="*/ 174874 w 634"/>
              <a:gd name="T45" fmla="*/ 170062 h 473"/>
              <a:gd name="T46" fmla="*/ 228237 w 634"/>
              <a:gd name="T47" fmla="*/ 106289 h 473"/>
              <a:gd name="T48" fmla="*/ 164417 w 634"/>
              <a:gd name="T49" fmla="*/ 37471 h 473"/>
              <a:gd name="T50" fmla="*/ 174874 w 634"/>
              <a:gd name="T51" fmla="*/ 159253 h 473"/>
              <a:gd name="T52" fmla="*/ 174874 w 634"/>
              <a:gd name="T53" fmla="*/ 159253 h 473"/>
              <a:gd name="T54" fmla="*/ 58411 w 634"/>
              <a:gd name="T55" fmla="*/ 159253 h 473"/>
              <a:gd name="T56" fmla="*/ 15865 w 634"/>
              <a:gd name="T57" fmla="*/ 117098 h 473"/>
              <a:gd name="T58" fmla="*/ 58411 w 634"/>
              <a:gd name="T59" fmla="*/ 74582 h 473"/>
              <a:gd name="T60" fmla="*/ 106006 w 634"/>
              <a:gd name="T61" fmla="*/ 16214 h 473"/>
              <a:gd name="T62" fmla="*/ 153601 w 634"/>
              <a:gd name="T63" fmla="*/ 53324 h 473"/>
              <a:gd name="T64" fmla="*/ 212012 w 634"/>
              <a:gd name="T65" fmla="*/ 100884 h 473"/>
              <a:gd name="T66" fmla="*/ 174874 w 634"/>
              <a:gd name="T67" fmla="*/ 159253 h 47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4" h="473">
                <a:moveTo>
                  <a:pt x="324" y="133"/>
                </a:moveTo>
                <a:lnTo>
                  <a:pt x="324" y="133"/>
                </a:lnTo>
                <a:cubicBezTo>
                  <a:pt x="324" y="118"/>
                  <a:pt x="324" y="118"/>
                  <a:pt x="309" y="118"/>
                </a:cubicBezTo>
                <a:cubicBezTo>
                  <a:pt x="309" y="118"/>
                  <a:pt x="309" y="118"/>
                  <a:pt x="294" y="133"/>
                </a:cubicBezTo>
                <a:cubicBezTo>
                  <a:pt x="176" y="251"/>
                  <a:pt x="176" y="251"/>
                  <a:pt x="176" y="251"/>
                </a:cubicBezTo>
                <a:lnTo>
                  <a:pt x="176" y="266"/>
                </a:lnTo>
                <a:cubicBezTo>
                  <a:pt x="191" y="280"/>
                  <a:pt x="206" y="280"/>
                  <a:pt x="206" y="266"/>
                </a:cubicBezTo>
                <a:cubicBezTo>
                  <a:pt x="294" y="192"/>
                  <a:pt x="294" y="192"/>
                  <a:pt x="294" y="192"/>
                </a:cubicBezTo>
                <a:cubicBezTo>
                  <a:pt x="294" y="383"/>
                  <a:pt x="294" y="383"/>
                  <a:pt x="294" y="383"/>
                </a:cubicBezTo>
                <a:lnTo>
                  <a:pt x="309" y="398"/>
                </a:lnTo>
                <a:cubicBezTo>
                  <a:pt x="324" y="398"/>
                  <a:pt x="338" y="383"/>
                  <a:pt x="338" y="383"/>
                </a:cubicBezTo>
                <a:cubicBezTo>
                  <a:pt x="338" y="192"/>
                  <a:pt x="338" y="192"/>
                  <a:pt x="338" y="192"/>
                </a:cubicBezTo>
                <a:cubicBezTo>
                  <a:pt x="412" y="266"/>
                  <a:pt x="412" y="266"/>
                  <a:pt x="412" y="266"/>
                </a:cubicBezTo>
                <a:cubicBezTo>
                  <a:pt x="426" y="280"/>
                  <a:pt x="442" y="280"/>
                  <a:pt x="442" y="266"/>
                </a:cubicBezTo>
                <a:cubicBezTo>
                  <a:pt x="456" y="266"/>
                  <a:pt x="456" y="251"/>
                  <a:pt x="442" y="251"/>
                </a:cubicBezTo>
                <a:lnTo>
                  <a:pt x="324" y="133"/>
                </a:lnTo>
                <a:close/>
                <a:moveTo>
                  <a:pt x="456" y="104"/>
                </a:moveTo>
                <a:lnTo>
                  <a:pt x="456" y="104"/>
                </a:lnTo>
                <a:cubicBezTo>
                  <a:pt x="426" y="45"/>
                  <a:pt x="368" y="0"/>
                  <a:pt x="294" y="0"/>
                </a:cubicBezTo>
                <a:cubicBezTo>
                  <a:pt x="206" y="0"/>
                  <a:pt x="117" y="74"/>
                  <a:pt x="117" y="162"/>
                </a:cubicBezTo>
                <a:cubicBezTo>
                  <a:pt x="44" y="192"/>
                  <a:pt x="0" y="251"/>
                  <a:pt x="0" y="325"/>
                </a:cubicBezTo>
                <a:cubicBezTo>
                  <a:pt x="0" y="398"/>
                  <a:pt x="73" y="472"/>
                  <a:pt x="162" y="472"/>
                </a:cubicBezTo>
                <a:cubicBezTo>
                  <a:pt x="485" y="472"/>
                  <a:pt x="485" y="472"/>
                  <a:pt x="485" y="472"/>
                </a:cubicBezTo>
                <a:cubicBezTo>
                  <a:pt x="559" y="442"/>
                  <a:pt x="633" y="369"/>
                  <a:pt x="633" y="295"/>
                </a:cubicBezTo>
                <a:cubicBezTo>
                  <a:pt x="633" y="192"/>
                  <a:pt x="544" y="104"/>
                  <a:pt x="456" y="104"/>
                </a:cubicBezTo>
                <a:close/>
                <a:moveTo>
                  <a:pt x="485" y="442"/>
                </a:moveTo>
                <a:lnTo>
                  <a:pt x="485" y="442"/>
                </a:lnTo>
                <a:cubicBezTo>
                  <a:pt x="162" y="442"/>
                  <a:pt x="162" y="442"/>
                  <a:pt x="162" y="442"/>
                </a:cubicBezTo>
                <a:cubicBezTo>
                  <a:pt x="162" y="442"/>
                  <a:pt x="44" y="428"/>
                  <a:pt x="44" y="325"/>
                </a:cubicBezTo>
                <a:cubicBezTo>
                  <a:pt x="44" y="266"/>
                  <a:pt x="88" y="207"/>
                  <a:pt x="162" y="207"/>
                </a:cubicBezTo>
                <a:cubicBezTo>
                  <a:pt x="162" y="118"/>
                  <a:pt x="206" y="45"/>
                  <a:pt x="294" y="45"/>
                </a:cubicBezTo>
                <a:cubicBezTo>
                  <a:pt x="368" y="45"/>
                  <a:pt x="412" y="89"/>
                  <a:pt x="426" y="148"/>
                </a:cubicBezTo>
                <a:cubicBezTo>
                  <a:pt x="515" y="133"/>
                  <a:pt x="588" y="221"/>
                  <a:pt x="588" y="280"/>
                </a:cubicBezTo>
                <a:cubicBezTo>
                  <a:pt x="588" y="339"/>
                  <a:pt x="544" y="413"/>
                  <a:pt x="485" y="44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7079249" y="3423481"/>
            <a:ext cx="242644" cy="186317"/>
          </a:xfrm>
          <a:custGeom>
            <a:avLst/>
            <a:gdLst>
              <a:gd name="T0" fmla="*/ 147755 w 619"/>
              <a:gd name="T1" fmla="*/ 90435 h 473"/>
              <a:gd name="T2" fmla="*/ 147755 w 619"/>
              <a:gd name="T3" fmla="*/ 90435 h 473"/>
              <a:gd name="T4" fmla="*/ 116196 w 619"/>
              <a:gd name="T5" fmla="*/ 122142 h 473"/>
              <a:gd name="T6" fmla="*/ 116196 w 619"/>
              <a:gd name="T7" fmla="*/ 53324 h 473"/>
              <a:gd name="T8" fmla="*/ 110816 w 619"/>
              <a:gd name="T9" fmla="*/ 42515 h 473"/>
              <a:gd name="T10" fmla="*/ 105437 w 619"/>
              <a:gd name="T11" fmla="*/ 53324 h 473"/>
              <a:gd name="T12" fmla="*/ 105437 w 619"/>
              <a:gd name="T13" fmla="*/ 122142 h 473"/>
              <a:gd name="T14" fmla="*/ 73877 w 619"/>
              <a:gd name="T15" fmla="*/ 90435 h 473"/>
              <a:gd name="T16" fmla="*/ 63477 w 619"/>
              <a:gd name="T17" fmla="*/ 90435 h 473"/>
              <a:gd name="T18" fmla="*/ 63477 w 619"/>
              <a:gd name="T19" fmla="*/ 100884 h 473"/>
              <a:gd name="T20" fmla="*/ 105437 w 619"/>
              <a:gd name="T21" fmla="*/ 143399 h 473"/>
              <a:gd name="T22" fmla="*/ 110816 w 619"/>
              <a:gd name="T23" fmla="*/ 143399 h 473"/>
              <a:gd name="T24" fmla="*/ 116196 w 619"/>
              <a:gd name="T25" fmla="*/ 143399 h 473"/>
              <a:gd name="T26" fmla="*/ 158155 w 619"/>
              <a:gd name="T27" fmla="*/ 100884 h 473"/>
              <a:gd name="T28" fmla="*/ 158155 w 619"/>
              <a:gd name="T29" fmla="*/ 90435 h 473"/>
              <a:gd name="T30" fmla="*/ 147755 w 619"/>
              <a:gd name="T31" fmla="*/ 90435 h 473"/>
              <a:gd name="T32" fmla="*/ 158155 w 619"/>
              <a:gd name="T33" fmla="*/ 37471 h 473"/>
              <a:gd name="T34" fmla="*/ 158155 w 619"/>
              <a:gd name="T35" fmla="*/ 37471 h 473"/>
              <a:gd name="T36" fmla="*/ 105437 w 619"/>
              <a:gd name="T37" fmla="*/ 0 h 473"/>
              <a:gd name="T38" fmla="*/ 42318 w 619"/>
              <a:gd name="T39" fmla="*/ 58369 h 473"/>
              <a:gd name="T40" fmla="*/ 0 w 619"/>
              <a:gd name="T41" fmla="*/ 117098 h 473"/>
              <a:gd name="T42" fmla="*/ 52718 w 619"/>
              <a:gd name="T43" fmla="*/ 170062 h 473"/>
              <a:gd name="T44" fmla="*/ 174293 w 619"/>
              <a:gd name="T45" fmla="*/ 170062 h 473"/>
              <a:gd name="T46" fmla="*/ 221632 w 619"/>
              <a:gd name="T47" fmla="*/ 106289 h 473"/>
              <a:gd name="T48" fmla="*/ 158155 w 619"/>
              <a:gd name="T49" fmla="*/ 37471 h 473"/>
              <a:gd name="T50" fmla="*/ 174293 w 619"/>
              <a:gd name="T51" fmla="*/ 159253 h 473"/>
              <a:gd name="T52" fmla="*/ 174293 w 619"/>
              <a:gd name="T53" fmla="*/ 159253 h 473"/>
              <a:gd name="T54" fmla="*/ 52718 w 619"/>
              <a:gd name="T55" fmla="*/ 159253 h 473"/>
              <a:gd name="T56" fmla="*/ 10400 w 619"/>
              <a:gd name="T57" fmla="*/ 117098 h 473"/>
              <a:gd name="T58" fmla="*/ 52718 w 619"/>
              <a:gd name="T59" fmla="*/ 74582 h 473"/>
              <a:gd name="T60" fmla="*/ 105437 w 619"/>
              <a:gd name="T61" fmla="*/ 16214 h 473"/>
              <a:gd name="T62" fmla="*/ 147755 w 619"/>
              <a:gd name="T63" fmla="*/ 53324 h 473"/>
              <a:gd name="T64" fmla="*/ 211232 w 619"/>
              <a:gd name="T65" fmla="*/ 100884 h 473"/>
              <a:gd name="T66" fmla="*/ 174293 w 619"/>
              <a:gd name="T67" fmla="*/ 159253 h 47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19" h="473">
                <a:moveTo>
                  <a:pt x="412" y="251"/>
                </a:moveTo>
                <a:lnTo>
                  <a:pt x="412" y="251"/>
                </a:lnTo>
                <a:cubicBezTo>
                  <a:pt x="324" y="339"/>
                  <a:pt x="324" y="339"/>
                  <a:pt x="324" y="339"/>
                </a:cubicBezTo>
                <a:cubicBezTo>
                  <a:pt x="324" y="148"/>
                  <a:pt x="324" y="148"/>
                  <a:pt x="324" y="148"/>
                </a:cubicBezTo>
                <a:cubicBezTo>
                  <a:pt x="324" y="133"/>
                  <a:pt x="324" y="118"/>
                  <a:pt x="309" y="118"/>
                </a:cubicBezTo>
                <a:cubicBezTo>
                  <a:pt x="294" y="118"/>
                  <a:pt x="294" y="133"/>
                  <a:pt x="294" y="148"/>
                </a:cubicBezTo>
                <a:cubicBezTo>
                  <a:pt x="294" y="339"/>
                  <a:pt x="294" y="339"/>
                  <a:pt x="294" y="339"/>
                </a:cubicBezTo>
                <a:cubicBezTo>
                  <a:pt x="206" y="251"/>
                  <a:pt x="206" y="251"/>
                  <a:pt x="206" y="251"/>
                </a:cubicBezTo>
                <a:cubicBezTo>
                  <a:pt x="191" y="236"/>
                  <a:pt x="191" y="236"/>
                  <a:pt x="177" y="251"/>
                </a:cubicBezTo>
                <a:cubicBezTo>
                  <a:pt x="177" y="251"/>
                  <a:pt x="177" y="266"/>
                  <a:pt x="177" y="280"/>
                </a:cubicBezTo>
                <a:cubicBezTo>
                  <a:pt x="294" y="398"/>
                  <a:pt x="294" y="398"/>
                  <a:pt x="294" y="398"/>
                </a:cubicBezTo>
                <a:lnTo>
                  <a:pt x="309" y="398"/>
                </a:lnTo>
                <a:lnTo>
                  <a:pt x="324" y="398"/>
                </a:lnTo>
                <a:cubicBezTo>
                  <a:pt x="441" y="280"/>
                  <a:pt x="441" y="280"/>
                  <a:pt x="441" y="280"/>
                </a:cubicBezTo>
                <a:cubicBezTo>
                  <a:pt x="441" y="266"/>
                  <a:pt x="441" y="251"/>
                  <a:pt x="441" y="251"/>
                </a:cubicBezTo>
                <a:cubicBezTo>
                  <a:pt x="427" y="236"/>
                  <a:pt x="427" y="236"/>
                  <a:pt x="412" y="251"/>
                </a:cubicBezTo>
                <a:close/>
                <a:moveTo>
                  <a:pt x="441" y="104"/>
                </a:moveTo>
                <a:lnTo>
                  <a:pt x="441" y="104"/>
                </a:lnTo>
                <a:cubicBezTo>
                  <a:pt x="412" y="45"/>
                  <a:pt x="353" y="0"/>
                  <a:pt x="294" y="0"/>
                </a:cubicBezTo>
                <a:cubicBezTo>
                  <a:pt x="191" y="0"/>
                  <a:pt x="118" y="74"/>
                  <a:pt x="118" y="162"/>
                </a:cubicBezTo>
                <a:cubicBezTo>
                  <a:pt x="44" y="192"/>
                  <a:pt x="0" y="251"/>
                  <a:pt x="0" y="325"/>
                </a:cubicBezTo>
                <a:cubicBezTo>
                  <a:pt x="0" y="398"/>
                  <a:pt x="59" y="472"/>
                  <a:pt x="147" y="472"/>
                </a:cubicBezTo>
                <a:cubicBezTo>
                  <a:pt x="486" y="472"/>
                  <a:pt x="486" y="472"/>
                  <a:pt x="486" y="472"/>
                </a:cubicBezTo>
                <a:cubicBezTo>
                  <a:pt x="559" y="442"/>
                  <a:pt x="618" y="369"/>
                  <a:pt x="618" y="295"/>
                </a:cubicBezTo>
                <a:cubicBezTo>
                  <a:pt x="618" y="192"/>
                  <a:pt x="545" y="104"/>
                  <a:pt x="441" y="104"/>
                </a:cubicBezTo>
                <a:close/>
                <a:moveTo>
                  <a:pt x="486" y="442"/>
                </a:moveTo>
                <a:lnTo>
                  <a:pt x="486" y="442"/>
                </a:lnTo>
                <a:cubicBezTo>
                  <a:pt x="147" y="442"/>
                  <a:pt x="147" y="442"/>
                  <a:pt x="147" y="442"/>
                </a:cubicBezTo>
                <a:cubicBezTo>
                  <a:pt x="147" y="442"/>
                  <a:pt x="29" y="428"/>
                  <a:pt x="29" y="325"/>
                </a:cubicBezTo>
                <a:cubicBezTo>
                  <a:pt x="29" y="266"/>
                  <a:pt x="88" y="207"/>
                  <a:pt x="147" y="207"/>
                </a:cubicBezTo>
                <a:cubicBezTo>
                  <a:pt x="147" y="118"/>
                  <a:pt x="206" y="45"/>
                  <a:pt x="294" y="45"/>
                </a:cubicBezTo>
                <a:cubicBezTo>
                  <a:pt x="353" y="45"/>
                  <a:pt x="398" y="89"/>
                  <a:pt x="412" y="148"/>
                </a:cubicBezTo>
                <a:cubicBezTo>
                  <a:pt x="515" y="133"/>
                  <a:pt x="574" y="221"/>
                  <a:pt x="589" y="280"/>
                </a:cubicBezTo>
                <a:cubicBezTo>
                  <a:pt x="589" y="339"/>
                  <a:pt x="545" y="413"/>
                  <a:pt x="486" y="44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6673399" y="3423482"/>
            <a:ext cx="249866" cy="251310"/>
          </a:xfrm>
          <a:custGeom>
            <a:avLst/>
            <a:gdLst>
              <a:gd name="T0" fmla="*/ 133048 w 634"/>
              <a:gd name="T1" fmla="*/ 90862 h 635"/>
              <a:gd name="T2" fmla="*/ 133048 w 634"/>
              <a:gd name="T3" fmla="*/ 90862 h 635"/>
              <a:gd name="T4" fmla="*/ 63820 w 634"/>
              <a:gd name="T5" fmla="*/ 90862 h 635"/>
              <a:gd name="T6" fmla="*/ 58411 w 634"/>
              <a:gd name="T7" fmla="*/ 96292 h 635"/>
              <a:gd name="T8" fmla="*/ 63820 w 634"/>
              <a:gd name="T9" fmla="*/ 101360 h 635"/>
              <a:gd name="T10" fmla="*/ 133048 w 634"/>
              <a:gd name="T11" fmla="*/ 101360 h 635"/>
              <a:gd name="T12" fmla="*/ 143504 w 634"/>
              <a:gd name="T13" fmla="*/ 96292 h 635"/>
              <a:gd name="T14" fmla="*/ 133048 w 634"/>
              <a:gd name="T15" fmla="*/ 90862 h 635"/>
              <a:gd name="T16" fmla="*/ 228236 w 634"/>
              <a:gd name="T17" fmla="*/ 218649 h 635"/>
              <a:gd name="T18" fmla="*/ 228236 w 634"/>
              <a:gd name="T19" fmla="*/ 218649 h 635"/>
              <a:gd name="T20" fmla="*/ 169825 w 634"/>
              <a:gd name="T21" fmla="*/ 160005 h 635"/>
              <a:gd name="T22" fmla="*/ 191098 w 634"/>
              <a:gd name="T23" fmla="*/ 96292 h 635"/>
              <a:gd name="T24" fmla="*/ 95549 w 634"/>
              <a:gd name="T25" fmla="*/ 0 h 635"/>
              <a:gd name="T26" fmla="*/ 0 w 634"/>
              <a:gd name="T27" fmla="*/ 96292 h 635"/>
              <a:gd name="T28" fmla="*/ 95549 w 634"/>
              <a:gd name="T29" fmla="*/ 191861 h 635"/>
              <a:gd name="T30" fmla="*/ 159369 w 634"/>
              <a:gd name="T31" fmla="*/ 170865 h 635"/>
              <a:gd name="T32" fmla="*/ 217780 w 634"/>
              <a:gd name="T33" fmla="*/ 229509 h 635"/>
              <a:gd name="T34" fmla="*/ 228236 w 634"/>
              <a:gd name="T35" fmla="*/ 229509 h 635"/>
              <a:gd name="T36" fmla="*/ 228236 w 634"/>
              <a:gd name="T37" fmla="*/ 218649 h 635"/>
              <a:gd name="T38" fmla="*/ 95549 w 634"/>
              <a:gd name="T39" fmla="*/ 176295 h 635"/>
              <a:gd name="T40" fmla="*/ 95549 w 634"/>
              <a:gd name="T41" fmla="*/ 176295 h 635"/>
              <a:gd name="T42" fmla="*/ 16225 w 634"/>
              <a:gd name="T43" fmla="*/ 96292 h 635"/>
              <a:gd name="T44" fmla="*/ 95549 w 634"/>
              <a:gd name="T45" fmla="*/ 16290 h 635"/>
              <a:gd name="T46" fmla="*/ 175234 w 634"/>
              <a:gd name="T47" fmla="*/ 96292 h 635"/>
              <a:gd name="T48" fmla="*/ 95549 w 634"/>
              <a:gd name="T49" fmla="*/ 176295 h 63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4" h="635">
                <a:moveTo>
                  <a:pt x="369" y="251"/>
                </a:moveTo>
                <a:lnTo>
                  <a:pt x="369" y="251"/>
                </a:lnTo>
                <a:cubicBezTo>
                  <a:pt x="177" y="251"/>
                  <a:pt x="177" y="251"/>
                  <a:pt x="177" y="251"/>
                </a:cubicBezTo>
                <a:cubicBezTo>
                  <a:pt x="162" y="251"/>
                  <a:pt x="162" y="251"/>
                  <a:pt x="162" y="266"/>
                </a:cubicBezTo>
                <a:cubicBezTo>
                  <a:pt x="162" y="280"/>
                  <a:pt x="162" y="280"/>
                  <a:pt x="177" y="280"/>
                </a:cubicBezTo>
                <a:cubicBezTo>
                  <a:pt x="369" y="280"/>
                  <a:pt x="369" y="280"/>
                  <a:pt x="369" y="280"/>
                </a:cubicBezTo>
                <a:cubicBezTo>
                  <a:pt x="383" y="280"/>
                  <a:pt x="398" y="280"/>
                  <a:pt x="398" y="266"/>
                </a:cubicBezTo>
                <a:cubicBezTo>
                  <a:pt x="398" y="251"/>
                  <a:pt x="383" y="251"/>
                  <a:pt x="369" y="251"/>
                </a:cubicBezTo>
                <a:close/>
                <a:moveTo>
                  <a:pt x="633" y="604"/>
                </a:moveTo>
                <a:lnTo>
                  <a:pt x="633" y="604"/>
                </a:lnTo>
                <a:cubicBezTo>
                  <a:pt x="471" y="442"/>
                  <a:pt x="471" y="442"/>
                  <a:pt x="471" y="442"/>
                </a:cubicBezTo>
                <a:cubicBezTo>
                  <a:pt x="501" y="398"/>
                  <a:pt x="530" y="339"/>
                  <a:pt x="530" y="266"/>
                </a:cubicBezTo>
                <a:cubicBezTo>
                  <a:pt x="530" y="118"/>
                  <a:pt x="412" y="0"/>
                  <a:pt x="265" y="0"/>
                </a:cubicBezTo>
                <a:cubicBezTo>
                  <a:pt x="118" y="0"/>
                  <a:pt x="0" y="118"/>
                  <a:pt x="0" y="266"/>
                </a:cubicBezTo>
                <a:cubicBezTo>
                  <a:pt x="0" y="413"/>
                  <a:pt x="118" y="530"/>
                  <a:pt x="265" y="530"/>
                </a:cubicBezTo>
                <a:cubicBezTo>
                  <a:pt x="339" y="530"/>
                  <a:pt x="383" y="501"/>
                  <a:pt x="442" y="472"/>
                </a:cubicBezTo>
                <a:cubicBezTo>
                  <a:pt x="604" y="634"/>
                  <a:pt x="604" y="634"/>
                  <a:pt x="604" y="634"/>
                </a:cubicBezTo>
                <a:cubicBezTo>
                  <a:pt x="604" y="634"/>
                  <a:pt x="619" y="634"/>
                  <a:pt x="633" y="634"/>
                </a:cubicBezTo>
                <a:cubicBezTo>
                  <a:pt x="633" y="619"/>
                  <a:pt x="633" y="604"/>
                  <a:pt x="633" y="604"/>
                </a:cubicBezTo>
                <a:close/>
                <a:moveTo>
                  <a:pt x="265" y="487"/>
                </a:moveTo>
                <a:lnTo>
                  <a:pt x="265" y="487"/>
                </a:lnTo>
                <a:cubicBezTo>
                  <a:pt x="148" y="487"/>
                  <a:pt x="45" y="383"/>
                  <a:pt x="45" y="266"/>
                </a:cubicBezTo>
                <a:cubicBezTo>
                  <a:pt x="45" y="148"/>
                  <a:pt x="148" y="45"/>
                  <a:pt x="265" y="45"/>
                </a:cubicBezTo>
                <a:cubicBezTo>
                  <a:pt x="398" y="45"/>
                  <a:pt x="486" y="148"/>
                  <a:pt x="486" y="266"/>
                </a:cubicBezTo>
                <a:cubicBezTo>
                  <a:pt x="486" y="383"/>
                  <a:pt x="398" y="487"/>
                  <a:pt x="265" y="48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273325" y="3423482"/>
            <a:ext cx="249866" cy="251310"/>
          </a:xfrm>
          <a:custGeom>
            <a:avLst/>
            <a:gdLst>
              <a:gd name="T0" fmla="*/ 132688 w 634"/>
              <a:gd name="T1" fmla="*/ 90862 h 635"/>
              <a:gd name="T2" fmla="*/ 132688 w 634"/>
              <a:gd name="T3" fmla="*/ 90862 h 635"/>
              <a:gd name="T4" fmla="*/ 100598 w 634"/>
              <a:gd name="T5" fmla="*/ 90862 h 635"/>
              <a:gd name="T6" fmla="*/ 100598 w 634"/>
              <a:gd name="T7" fmla="*/ 64074 h 635"/>
              <a:gd name="T8" fmla="*/ 95550 w 634"/>
              <a:gd name="T9" fmla="*/ 53576 h 635"/>
              <a:gd name="T10" fmla="*/ 90141 w 634"/>
              <a:gd name="T11" fmla="*/ 64074 h 635"/>
              <a:gd name="T12" fmla="*/ 90141 w 634"/>
              <a:gd name="T13" fmla="*/ 90862 h 635"/>
              <a:gd name="T14" fmla="*/ 58411 w 634"/>
              <a:gd name="T15" fmla="*/ 90862 h 635"/>
              <a:gd name="T16" fmla="*/ 53003 w 634"/>
              <a:gd name="T17" fmla="*/ 96292 h 635"/>
              <a:gd name="T18" fmla="*/ 58411 w 634"/>
              <a:gd name="T19" fmla="*/ 106790 h 635"/>
              <a:gd name="T20" fmla="*/ 90141 w 634"/>
              <a:gd name="T21" fmla="*/ 106790 h 635"/>
              <a:gd name="T22" fmla="*/ 90141 w 634"/>
              <a:gd name="T23" fmla="*/ 133579 h 635"/>
              <a:gd name="T24" fmla="*/ 95550 w 634"/>
              <a:gd name="T25" fmla="*/ 138647 h 635"/>
              <a:gd name="T26" fmla="*/ 100598 w 634"/>
              <a:gd name="T27" fmla="*/ 133579 h 635"/>
              <a:gd name="T28" fmla="*/ 100598 w 634"/>
              <a:gd name="T29" fmla="*/ 106790 h 635"/>
              <a:gd name="T30" fmla="*/ 132688 w 634"/>
              <a:gd name="T31" fmla="*/ 106790 h 635"/>
              <a:gd name="T32" fmla="*/ 138096 w 634"/>
              <a:gd name="T33" fmla="*/ 96292 h 635"/>
              <a:gd name="T34" fmla="*/ 132688 w 634"/>
              <a:gd name="T35" fmla="*/ 90862 h 635"/>
              <a:gd name="T36" fmla="*/ 222829 w 634"/>
              <a:gd name="T37" fmla="*/ 218649 h 635"/>
              <a:gd name="T38" fmla="*/ 222829 w 634"/>
              <a:gd name="T39" fmla="*/ 218649 h 635"/>
              <a:gd name="T40" fmla="*/ 164417 w 634"/>
              <a:gd name="T41" fmla="*/ 160005 h 635"/>
              <a:gd name="T42" fmla="*/ 191099 w 634"/>
              <a:gd name="T43" fmla="*/ 96292 h 635"/>
              <a:gd name="T44" fmla="*/ 95550 w 634"/>
              <a:gd name="T45" fmla="*/ 0 h 635"/>
              <a:gd name="T46" fmla="*/ 0 w 634"/>
              <a:gd name="T47" fmla="*/ 96292 h 635"/>
              <a:gd name="T48" fmla="*/ 95550 w 634"/>
              <a:gd name="T49" fmla="*/ 191861 h 635"/>
              <a:gd name="T50" fmla="*/ 153601 w 634"/>
              <a:gd name="T51" fmla="*/ 170865 h 635"/>
              <a:gd name="T52" fmla="*/ 212012 w 634"/>
              <a:gd name="T53" fmla="*/ 229509 h 635"/>
              <a:gd name="T54" fmla="*/ 222829 w 634"/>
              <a:gd name="T55" fmla="*/ 229509 h 635"/>
              <a:gd name="T56" fmla="*/ 222829 w 634"/>
              <a:gd name="T57" fmla="*/ 218649 h 635"/>
              <a:gd name="T58" fmla="*/ 95550 w 634"/>
              <a:gd name="T59" fmla="*/ 176295 h 635"/>
              <a:gd name="T60" fmla="*/ 95550 w 634"/>
              <a:gd name="T61" fmla="*/ 176295 h 635"/>
              <a:gd name="T62" fmla="*/ 15865 w 634"/>
              <a:gd name="T63" fmla="*/ 96292 h 635"/>
              <a:gd name="T64" fmla="*/ 95550 w 634"/>
              <a:gd name="T65" fmla="*/ 16290 h 635"/>
              <a:gd name="T66" fmla="*/ 174874 w 634"/>
              <a:gd name="T67" fmla="*/ 96292 h 635"/>
              <a:gd name="T68" fmla="*/ 95550 w 634"/>
              <a:gd name="T69" fmla="*/ 176295 h 63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34" h="635">
                <a:moveTo>
                  <a:pt x="368" y="251"/>
                </a:moveTo>
                <a:lnTo>
                  <a:pt x="368" y="251"/>
                </a:lnTo>
                <a:cubicBezTo>
                  <a:pt x="279" y="251"/>
                  <a:pt x="279" y="251"/>
                  <a:pt x="279" y="251"/>
                </a:cubicBezTo>
                <a:cubicBezTo>
                  <a:pt x="279" y="177"/>
                  <a:pt x="279" y="177"/>
                  <a:pt x="279" y="177"/>
                </a:cubicBezTo>
                <a:cubicBezTo>
                  <a:pt x="279" y="162"/>
                  <a:pt x="279" y="148"/>
                  <a:pt x="265" y="148"/>
                </a:cubicBezTo>
                <a:cubicBezTo>
                  <a:pt x="250" y="148"/>
                  <a:pt x="250" y="162"/>
                  <a:pt x="250" y="177"/>
                </a:cubicBezTo>
                <a:cubicBezTo>
                  <a:pt x="250" y="251"/>
                  <a:pt x="250" y="251"/>
                  <a:pt x="250" y="251"/>
                </a:cubicBezTo>
                <a:cubicBezTo>
                  <a:pt x="162" y="251"/>
                  <a:pt x="162" y="251"/>
                  <a:pt x="162" y="251"/>
                </a:cubicBezTo>
                <a:cubicBezTo>
                  <a:pt x="162" y="251"/>
                  <a:pt x="147" y="251"/>
                  <a:pt x="147" y="266"/>
                </a:cubicBezTo>
                <a:cubicBezTo>
                  <a:pt x="147" y="280"/>
                  <a:pt x="162" y="295"/>
                  <a:pt x="162" y="295"/>
                </a:cubicBezTo>
                <a:cubicBezTo>
                  <a:pt x="250" y="295"/>
                  <a:pt x="250" y="295"/>
                  <a:pt x="250" y="295"/>
                </a:cubicBezTo>
                <a:cubicBezTo>
                  <a:pt x="250" y="369"/>
                  <a:pt x="250" y="369"/>
                  <a:pt x="250" y="369"/>
                </a:cubicBezTo>
                <a:cubicBezTo>
                  <a:pt x="250" y="383"/>
                  <a:pt x="250" y="383"/>
                  <a:pt x="265" y="383"/>
                </a:cubicBezTo>
                <a:cubicBezTo>
                  <a:pt x="279" y="383"/>
                  <a:pt x="279" y="383"/>
                  <a:pt x="279" y="369"/>
                </a:cubicBezTo>
                <a:cubicBezTo>
                  <a:pt x="279" y="295"/>
                  <a:pt x="279" y="295"/>
                  <a:pt x="279" y="295"/>
                </a:cubicBezTo>
                <a:cubicBezTo>
                  <a:pt x="368" y="295"/>
                  <a:pt x="368" y="295"/>
                  <a:pt x="368" y="295"/>
                </a:cubicBezTo>
                <a:cubicBezTo>
                  <a:pt x="368" y="295"/>
                  <a:pt x="383" y="280"/>
                  <a:pt x="383" y="266"/>
                </a:cubicBezTo>
                <a:cubicBezTo>
                  <a:pt x="383" y="251"/>
                  <a:pt x="368" y="251"/>
                  <a:pt x="368" y="251"/>
                </a:cubicBezTo>
                <a:close/>
                <a:moveTo>
                  <a:pt x="618" y="604"/>
                </a:moveTo>
                <a:lnTo>
                  <a:pt x="618" y="604"/>
                </a:lnTo>
                <a:cubicBezTo>
                  <a:pt x="456" y="442"/>
                  <a:pt x="456" y="442"/>
                  <a:pt x="456" y="442"/>
                </a:cubicBezTo>
                <a:cubicBezTo>
                  <a:pt x="500" y="398"/>
                  <a:pt x="530" y="339"/>
                  <a:pt x="530" y="266"/>
                </a:cubicBezTo>
                <a:cubicBezTo>
                  <a:pt x="530" y="118"/>
                  <a:pt x="412" y="0"/>
                  <a:pt x="265" y="0"/>
                </a:cubicBezTo>
                <a:cubicBezTo>
                  <a:pt x="117" y="0"/>
                  <a:pt x="0" y="118"/>
                  <a:pt x="0" y="266"/>
                </a:cubicBezTo>
                <a:cubicBezTo>
                  <a:pt x="0" y="413"/>
                  <a:pt x="117" y="530"/>
                  <a:pt x="265" y="530"/>
                </a:cubicBezTo>
                <a:cubicBezTo>
                  <a:pt x="324" y="530"/>
                  <a:pt x="383" y="501"/>
                  <a:pt x="426" y="472"/>
                </a:cubicBezTo>
                <a:cubicBezTo>
                  <a:pt x="588" y="634"/>
                  <a:pt x="588" y="634"/>
                  <a:pt x="588" y="634"/>
                </a:cubicBezTo>
                <a:cubicBezTo>
                  <a:pt x="603" y="634"/>
                  <a:pt x="618" y="634"/>
                  <a:pt x="618" y="634"/>
                </a:cubicBezTo>
                <a:cubicBezTo>
                  <a:pt x="633" y="619"/>
                  <a:pt x="633" y="604"/>
                  <a:pt x="618" y="604"/>
                </a:cubicBezTo>
                <a:close/>
                <a:moveTo>
                  <a:pt x="265" y="487"/>
                </a:moveTo>
                <a:lnTo>
                  <a:pt x="265" y="487"/>
                </a:lnTo>
                <a:cubicBezTo>
                  <a:pt x="147" y="487"/>
                  <a:pt x="44" y="383"/>
                  <a:pt x="44" y="266"/>
                </a:cubicBezTo>
                <a:cubicBezTo>
                  <a:pt x="44" y="148"/>
                  <a:pt x="147" y="45"/>
                  <a:pt x="265" y="45"/>
                </a:cubicBezTo>
                <a:cubicBezTo>
                  <a:pt x="383" y="45"/>
                  <a:pt x="485" y="148"/>
                  <a:pt x="485" y="266"/>
                </a:cubicBezTo>
                <a:cubicBezTo>
                  <a:pt x="485" y="383"/>
                  <a:pt x="383" y="487"/>
                  <a:pt x="265" y="48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5874696" y="3423482"/>
            <a:ext cx="242644" cy="251310"/>
          </a:xfrm>
          <a:custGeom>
            <a:avLst/>
            <a:gdLst>
              <a:gd name="T0" fmla="*/ 221632 w 619"/>
              <a:gd name="T1" fmla="*/ 218649 h 635"/>
              <a:gd name="T2" fmla="*/ 221632 w 619"/>
              <a:gd name="T3" fmla="*/ 218649 h 635"/>
              <a:gd name="T4" fmla="*/ 163535 w 619"/>
              <a:gd name="T5" fmla="*/ 160005 h 635"/>
              <a:gd name="T6" fmla="*/ 190073 w 619"/>
              <a:gd name="T7" fmla="*/ 96292 h 635"/>
              <a:gd name="T8" fmla="*/ 95037 w 619"/>
              <a:gd name="T9" fmla="*/ 0 h 635"/>
              <a:gd name="T10" fmla="*/ 0 w 619"/>
              <a:gd name="T11" fmla="*/ 96292 h 635"/>
              <a:gd name="T12" fmla="*/ 95037 w 619"/>
              <a:gd name="T13" fmla="*/ 191861 h 635"/>
              <a:gd name="T14" fmla="*/ 153134 w 619"/>
              <a:gd name="T15" fmla="*/ 170865 h 635"/>
              <a:gd name="T16" fmla="*/ 211232 w 619"/>
              <a:gd name="T17" fmla="*/ 229509 h 635"/>
              <a:gd name="T18" fmla="*/ 221632 w 619"/>
              <a:gd name="T19" fmla="*/ 229509 h 635"/>
              <a:gd name="T20" fmla="*/ 221632 w 619"/>
              <a:gd name="T21" fmla="*/ 218649 h 635"/>
              <a:gd name="T22" fmla="*/ 95037 w 619"/>
              <a:gd name="T23" fmla="*/ 176295 h 635"/>
              <a:gd name="T24" fmla="*/ 95037 w 619"/>
              <a:gd name="T25" fmla="*/ 176295 h 635"/>
              <a:gd name="T26" fmla="*/ 10400 w 619"/>
              <a:gd name="T27" fmla="*/ 96292 h 635"/>
              <a:gd name="T28" fmla="*/ 95037 w 619"/>
              <a:gd name="T29" fmla="*/ 16290 h 635"/>
              <a:gd name="T30" fmla="*/ 174293 w 619"/>
              <a:gd name="T31" fmla="*/ 96292 h 635"/>
              <a:gd name="T32" fmla="*/ 95037 w 619"/>
              <a:gd name="T33" fmla="*/ 176295 h 63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9" h="635">
                <a:moveTo>
                  <a:pt x="618" y="604"/>
                </a:moveTo>
                <a:lnTo>
                  <a:pt x="618" y="604"/>
                </a:lnTo>
                <a:cubicBezTo>
                  <a:pt x="456" y="442"/>
                  <a:pt x="456" y="442"/>
                  <a:pt x="456" y="442"/>
                </a:cubicBezTo>
                <a:cubicBezTo>
                  <a:pt x="500" y="398"/>
                  <a:pt x="530" y="339"/>
                  <a:pt x="530" y="266"/>
                </a:cubicBezTo>
                <a:cubicBezTo>
                  <a:pt x="530" y="118"/>
                  <a:pt x="412" y="0"/>
                  <a:pt x="265" y="0"/>
                </a:cubicBezTo>
                <a:cubicBezTo>
                  <a:pt x="118" y="0"/>
                  <a:pt x="0" y="118"/>
                  <a:pt x="0" y="266"/>
                </a:cubicBezTo>
                <a:cubicBezTo>
                  <a:pt x="0" y="413"/>
                  <a:pt x="118" y="530"/>
                  <a:pt x="265" y="530"/>
                </a:cubicBezTo>
                <a:cubicBezTo>
                  <a:pt x="324" y="530"/>
                  <a:pt x="382" y="501"/>
                  <a:pt x="427" y="472"/>
                </a:cubicBezTo>
                <a:cubicBezTo>
                  <a:pt x="589" y="634"/>
                  <a:pt x="589" y="634"/>
                  <a:pt x="589" y="634"/>
                </a:cubicBezTo>
                <a:cubicBezTo>
                  <a:pt x="603" y="634"/>
                  <a:pt x="603" y="634"/>
                  <a:pt x="618" y="634"/>
                </a:cubicBezTo>
                <a:cubicBezTo>
                  <a:pt x="618" y="619"/>
                  <a:pt x="618" y="604"/>
                  <a:pt x="618" y="604"/>
                </a:cubicBezTo>
                <a:close/>
                <a:moveTo>
                  <a:pt x="265" y="487"/>
                </a:moveTo>
                <a:lnTo>
                  <a:pt x="265" y="487"/>
                </a:lnTo>
                <a:cubicBezTo>
                  <a:pt x="132" y="487"/>
                  <a:pt x="29" y="383"/>
                  <a:pt x="29" y="266"/>
                </a:cubicBezTo>
                <a:cubicBezTo>
                  <a:pt x="29" y="148"/>
                  <a:pt x="132" y="45"/>
                  <a:pt x="265" y="45"/>
                </a:cubicBezTo>
                <a:cubicBezTo>
                  <a:pt x="382" y="45"/>
                  <a:pt x="486" y="148"/>
                  <a:pt x="486" y="266"/>
                </a:cubicBezTo>
                <a:cubicBezTo>
                  <a:pt x="486" y="383"/>
                  <a:pt x="382" y="487"/>
                  <a:pt x="265" y="48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5468844" y="3423482"/>
            <a:ext cx="249866" cy="251310"/>
          </a:xfrm>
          <a:custGeom>
            <a:avLst/>
            <a:gdLst>
              <a:gd name="T0" fmla="*/ 10817 w 634"/>
              <a:gd name="T1" fmla="*/ 85432 h 635"/>
              <a:gd name="T2" fmla="*/ 10817 w 634"/>
              <a:gd name="T3" fmla="*/ 85432 h 635"/>
              <a:gd name="T4" fmla="*/ 79684 w 634"/>
              <a:gd name="T5" fmla="*/ 85432 h 635"/>
              <a:gd name="T6" fmla="*/ 85093 w 634"/>
              <a:gd name="T7" fmla="*/ 80002 h 635"/>
              <a:gd name="T8" fmla="*/ 79684 w 634"/>
              <a:gd name="T9" fmla="*/ 74934 h 635"/>
              <a:gd name="T10" fmla="*/ 26682 w 634"/>
              <a:gd name="T11" fmla="*/ 74934 h 635"/>
              <a:gd name="T12" fmla="*/ 116822 w 634"/>
              <a:gd name="T13" fmla="*/ 16290 h 635"/>
              <a:gd name="T14" fmla="*/ 212372 w 634"/>
              <a:gd name="T15" fmla="*/ 101360 h 635"/>
              <a:gd name="T16" fmla="*/ 228236 w 634"/>
              <a:gd name="T17" fmla="*/ 101360 h 635"/>
              <a:gd name="T18" fmla="*/ 116822 w 634"/>
              <a:gd name="T19" fmla="*/ 0 h 635"/>
              <a:gd name="T20" fmla="*/ 15865 w 634"/>
              <a:gd name="T21" fmla="*/ 58644 h 635"/>
              <a:gd name="T22" fmla="*/ 15865 w 634"/>
              <a:gd name="T23" fmla="*/ 10860 h 635"/>
              <a:gd name="T24" fmla="*/ 10817 w 634"/>
              <a:gd name="T25" fmla="*/ 0 h 635"/>
              <a:gd name="T26" fmla="*/ 0 w 634"/>
              <a:gd name="T27" fmla="*/ 10860 h 635"/>
              <a:gd name="T28" fmla="*/ 0 w 634"/>
              <a:gd name="T29" fmla="*/ 80002 h 635"/>
              <a:gd name="T30" fmla="*/ 10817 w 634"/>
              <a:gd name="T31" fmla="*/ 85432 h 635"/>
              <a:gd name="T32" fmla="*/ 223189 w 634"/>
              <a:gd name="T33" fmla="*/ 144077 h 635"/>
              <a:gd name="T34" fmla="*/ 223189 w 634"/>
              <a:gd name="T35" fmla="*/ 144077 h 635"/>
              <a:gd name="T36" fmla="*/ 148552 w 634"/>
              <a:gd name="T37" fmla="*/ 144077 h 635"/>
              <a:gd name="T38" fmla="*/ 143504 w 634"/>
              <a:gd name="T39" fmla="*/ 149507 h 635"/>
              <a:gd name="T40" fmla="*/ 148552 w 634"/>
              <a:gd name="T41" fmla="*/ 160005 h 635"/>
              <a:gd name="T42" fmla="*/ 206963 w 634"/>
              <a:gd name="T43" fmla="*/ 160005 h 635"/>
              <a:gd name="T44" fmla="*/ 116822 w 634"/>
              <a:gd name="T45" fmla="*/ 213219 h 635"/>
              <a:gd name="T46" fmla="*/ 15865 w 634"/>
              <a:gd name="T47" fmla="*/ 128149 h 635"/>
              <a:gd name="T48" fmla="*/ 5408 w 634"/>
              <a:gd name="T49" fmla="*/ 128149 h 635"/>
              <a:gd name="T50" fmla="*/ 116822 w 634"/>
              <a:gd name="T51" fmla="*/ 229509 h 635"/>
              <a:gd name="T52" fmla="*/ 212372 w 634"/>
              <a:gd name="T53" fmla="*/ 170865 h 635"/>
              <a:gd name="T54" fmla="*/ 212372 w 634"/>
              <a:gd name="T55" fmla="*/ 224079 h 635"/>
              <a:gd name="T56" fmla="*/ 223189 w 634"/>
              <a:gd name="T57" fmla="*/ 229509 h 635"/>
              <a:gd name="T58" fmla="*/ 228236 w 634"/>
              <a:gd name="T59" fmla="*/ 224079 h 635"/>
              <a:gd name="T60" fmla="*/ 228236 w 634"/>
              <a:gd name="T61" fmla="*/ 149507 h 635"/>
              <a:gd name="T62" fmla="*/ 223189 w 634"/>
              <a:gd name="T63" fmla="*/ 144077 h 63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5">
                <a:moveTo>
                  <a:pt x="30" y="236"/>
                </a:moveTo>
                <a:lnTo>
                  <a:pt x="30" y="236"/>
                </a:lnTo>
                <a:cubicBezTo>
                  <a:pt x="221" y="236"/>
                  <a:pt x="221" y="236"/>
                  <a:pt x="221" y="236"/>
                </a:cubicBezTo>
                <a:cubicBezTo>
                  <a:pt x="236" y="236"/>
                  <a:pt x="236" y="236"/>
                  <a:pt x="236" y="221"/>
                </a:cubicBezTo>
                <a:cubicBezTo>
                  <a:pt x="236" y="207"/>
                  <a:pt x="236" y="207"/>
                  <a:pt x="221" y="207"/>
                </a:cubicBezTo>
                <a:cubicBezTo>
                  <a:pt x="74" y="207"/>
                  <a:pt x="74" y="207"/>
                  <a:pt x="74" y="207"/>
                </a:cubicBezTo>
                <a:cubicBezTo>
                  <a:pt x="118" y="104"/>
                  <a:pt x="207" y="45"/>
                  <a:pt x="324" y="45"/>
                </a:cubicBezTo>
                <a:cubicBezTo>
                  <a:pt x="457" y="45"/>
                  <a:pt x="574" y="148"/>
                  <a:pt x="589" y="280"/>
                </a:cubicBezTo>
                <a:cubicBezTo>
                  <a:pt x="633" y="280"/>
                  <a:pt x="633" y="280"/>
                  <a:pt x="633" y="280"/>
                </a:cubicBezTo>
                <a:cubicBezTo>
                  <a:pt x="619" y="118"/>
                  <a:pt x="486" y="0"/>
                  <a:pt x="324" y="0"/>
                </a:cubicBezTo>
                <a:cubicBezTo>
                  <a:pt x="207" y="0"/>
                  <a:pt x="103" y="74"/>
                  <a:pt x="44" y="162"/>
                </a:cubicBezTo>
                <a:cubicBezTo>
                  <a:pt x="44" y="30"/>
                  <a:pt x="44" y="30"/>
                  <a:pt x="44" y="30"/>
                </a:cubicBezTo>
                <a:cubicBezTo>
                  <a:pt x="44" y="15"/>
                  <a:pt x="30" y="0"/>
                  <a:pt x="30" y="0"/>
                </a:cubicBezTo>
                <a:cubicBezTo>
                  <a:pt x="15" y="0"/>
                  <a:pt x="0" y="15"/>
                  <a:pt x="0" y="30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36"/>
                  <a:pt x="30" y="236"/>
                  <a:pt x="30" y="236"/>
                </a:cubicBezTo>
                <a:close/>
                <a:moveTo>
                  <a:pt x="619" y="398"/>
                </a:moveTo>
                <a:lnTo>
                  <a:pt x="619" y="398"/>
                </a:lnTo>
                <a:cubicBezTo>
                  <a:pt x="412" y="398"/>
                  <a:pt x="412" y="398"/>
                  <a:pt x="412" y="398"/>
                </a:cubicBezTo>
                <a:lnTo>
                  <a:pt x="398" y="413"/>
                </a:lnTo>
                <a:cubicBezTo>
                  <a:pt x="398" y="428"/>
                  <a:pt x="412" y="442"/>
                  <a:pt x="412" y="442"/>
                </a:cubicBezTo>
                <a:cubicBezTo>
                  <a:pt x="574" y="442"/>
                  <a:pt x="574" y="442"/>
                  <a:pt x="574" y="442"/>
                </a:cubicBezTo>
                <a:cubicBezTo>
                  <a:pt x="530" y="530"/>
                  <a:pt x="427" y="589"/>
                  <a:pt x="324" y="589"/>
                </a:cubicBezTo>
                <a:cubicBezTo>
                  <a:pt x="177" y="589"/>
                  <a:pt x="74" y="487"/>
                  <a:pt x="44" y="354"/>
                </a:cubicBezTo>
                <a:cubicBezTo>
                  <a:pt x="15" y="354"/>
                  <a:pt x="15" y="354"/>
                  <a:pt x="15" y="354"/>
                </a:cubicBezTo>
                <a:cubicBezTo>
                  <a:pt x="30" y="516"/>
                  <a:pt x="162" y="634"/>
                  <a:pt x="324" y="634"/>
                </a:cubicBezTo>
                <a:cubicBezTo>
                  <a:pt x="442" y="634"/>
                  <a:pt x="545" y="575"/>
                  <a:pt x="589" y="472"/>
                </a:cubicBezTo>
                <a:cubicBezTo>
                  <a:pt x="589" y="619"/>
                  <a:pt x="589" y="619"/>
                  <a:pt x="589" y="619"/>
                </a:cubicBezTo>
                <a:cubicBezTo>
                  <a:pt x="589" y="619"/>
                  <a:pt x="604" y="634"/>
                  <a:pt x="619" y="634"/>
                </a:cubicBezTo>
                <a:lnTo>
                  <a:pt x="633" y="619"/>
                </a:lnTo>
                <a:cubicBezTo>
                  <a:pt x="633" y="413"/>
                  <a:pt x="633" y="413"/>
                  <a:pt x="633" y="413"/>
                </a:cubicBezTo>
                <a:cubicBezTo>
                  <a:pt x="633" y="398"/>
                  <a:pt x="619" y="398"/>
                  <a:pt x="619" y="39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5070214" y="3423482"/>
            <a:ext cx="249866" cy="251310"/>
          </a:xfrm>
          <a:custGeom>
            <a:avLst/>
            <a:gdLst>
              <a:gd name="T0" fmla="*/ 169825 w 634"/>
              <a:gd name="T1" fmla="*/ 16290 h 635"/>
              <a:gd name="T2" fmla="*/ 169825 w 634"/>
              <a:gd name="T3" fmla="*/ 16290 h 635"/>
              <a:gd name="T4" fmla="*/ 217420 w 634"/>
              <a:gd name="T5" fmla="*/ 16290 h 635"/>
              <a:gd name="T6" fmla="*/ 228236 w 634"/>
              <a:gd name="T7" fmla="*/ 10860 h 635"/>
              <a:gd name="T8" fmla="*/ 217420 w 634"/>
              <a:gd name="T9" fmla="*/ 0 h 635"/>
              <a:gd name="T10" fmla="*/ 148552 w 634"/>
              <a:gd name="T11" fmla="*/ 0 h 635"/>
              <a:gd name="T12" fmla="*/ 143144 w 634"/>
              <a:gd name="T13" fmla="*/ 10860 h 635"/>
              <a:gd name="T14" fmla="*/ 143144 w 634"/>
              <a:gd name="T15" fmla="*/ 80002 h 635"/>
              <a:gd name="T16" fmla="*/ 148552 w 634"/>
              <a:gd name="T17" fmla="*/ 85432 h 635"/>
              <a:gd name="T18" fmla="*/ 153600 w 634"/>
              <a:gd name="T19" fmla="*/ 80002 h 635"/>
              <a:gd name="T20" fmla="*/ 153600 w 634"/>
              <a:gd name="T21" fmla="*/ 26788 h 635"/>
              <a:gd name="T22" fmla="*/ 212011 w 634"/>
              <a:gd name="T23" fmla="*/ 117651 h 635"/>
              <a:gd name="T24" fmla="*/ 111414 w 634"/>
              <a:gd name="T25" fmla="*/ 213219 h 635"/>
              <a:gd name="T26" fmla="*/ 15865 w 634"/>
              <a:gd name="T27" fmla="*/ 117651 h 635"/>
              <a:gd name="T28" fmla="*/ 100597 w 634"/>
              <a:gd name="T29" fmla="*/ 16290 h 635"/>
              <a:gd name="T30" fmla="*/ 100597 w 634"/>
              <a:gd name="T31" fmla="*/ 5430 h 635"/>
              <a:gd name="T32" fmla="*/ 0 w 634"/>
              <a:gd name="T33" fmla="*/ 117651 h 635"/>
              <a:gd name="T34" fmla="*/ 111414 w 634"/>
              <a:gd name="T35" fmla="*/ 229509 h 635"/>
              <a:gd name="T36" fmla="*/ 228236 w 634"/>
              <a:gd name="T37" fmla="*/ 117651 h 635"/>
              <a:gd name="T38" fmla="*/ 169825 w 634"/>
              <a:gd name="T39" fmla="*/ 16290 h 63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34" h="635">
                <a:moveTo>
                  <a:pt x="471" y="45"/>
                </a:moveTo>
                <a:lnTo>
                  <a:pt x="471" y="45"/>
                </a:lnTo>
                <a:cubicBezTo>
                  <a:pt x="603" y="45"/>
                  <a:pt x="603" y="45"/>
                  <a:pt x="603" y="45"/>
                </a:cubicBezTo>
                <a:cubicBezTo>
                  <a:pt x="618" y="45"/>
                  <a:pt x="633" y="30"/>
                  <a:pt x="633" y="30"/>
                </a:cubicBezTo>
                <a:cubicBezTo>
                  <a:pt x="633" y="15"/>
                  <a:pt x="618" y="0"/>
                  <a:pt x="603" y="0"/>
                </a:cubicBezTo>
                <a:cubicBezTo>
                  <a:pt x="412" y="0"/>
                  <a:pt x="412" y="0"/>
                  <a:pt x="412" y="0"/>
                </a:cubicBezTo>
                <a:cubicBezTo>
                  <a:pt x="412" y="0"/>
                  <a:pt x="397" y="0"/>
                  <a:pt x="397" y="30"/>
                </a:cubicBezTo>
                <a:cubicBezTo>
                  <a:pt x="397" y="221"/>
                  <a:pt x="397" y="221"/>
                  <a:pt x="397" y="221"/>
                </a:cubicBezTo>
                <a:cubicBezTo>
                  <a:pt x="397" y="236"/>
                  <a:pt x="397" y="236"/>
                  <a:pt x="412" y="236"/>
                </a:cubicBezTo>
                <a:cubicBezTo>
                  <a:pt x="426" y="236"/>
                  <a:pt x="426" y="236"/>
                  <a:pt x="426" y="221"/>
                </a:cubicBezTo>
                <a:cubicBezTo>
                  <a:pt x="426" y="74"/>
                  <a:pt x="426" y="74"/>
                  <a:pt x="426" y="74"/>
                </a:cubicBezTo>
                <a:cubicBezTo>
                  <a:pt x="530" y="118"/>
                  <a:pt x="588" y="207"/>
                  <a:pt x="588" y="325"/>
                </a:cubicBezTo>
                <a:cubicBezTo>
                  <a:pt x="588" y="472"/>
                  <a:pt x="471" y="589"/>
                  <a:pt x="309" y="589"/>
                </a:cubicBezTo>
                <a:cubicBezTo>
                  <a:pt x="162" y="589"/>
                  <a:pt x="44" y="472"/>
                  <a:pt x="44" y="325"/>
                </a:cubicBezTo>
                <a:cubicBezTo>
                  <a:pt x="44" y="177"/>
                  <a:pt x="147" y="74"/>
                  <a:pt x="279" y="45"/>
                </a:cubicBezTo>
                <a:cubicBezTo>
                  <a:pt x="279" y="15"/>
                  <a:pt x="279" y="15"/>
                  <a:pt x="279" y="15"/>
                </a:cubicBezTo>
                <a:cubicBezTo>
                  <a:pt x="117" y="30"/>
                  <a:pt x="0" y="162"/>
                  <a:pt x="0" y="325"/>
                </a:cubicBezTo>
                <a:cubicBezTo>
                  <a:pt x="0" y="487"/>
                  <a:pt x="147" y="634"/>
                  <a:pt x="309" y="634"/>
                </a:cubicBezTo>
                <a:cubicBezTo>
                  <a:pt x="485" y="634"/>
                  <a:pt x="633" y="487"/>
                  <a:pt x="633" y="325"/>
                </a:cubicBezTo>
                <a:cubicBezTo>
                  <a:pt x="633" y="207"/>
                  <a:pt x="559" y="104"/>
                  <a:pt x="471" y="45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4668697" y="3423482"/>
            <a:ext cx="242644" cy="251310"/>
          </a:xfrm>
          <a:custGeom>
            <a:avLst/>
            <a:gdLst>
              <a:gd name="T0" fmla="*/ 110816 w 619"/>
              <a:gd name="T1" fmla="*/ 0 h 635"/>
              <a:gd name="T2" fmla="*/ 110816 w 619"/>
              <a:gd name="T3" fmla="*/ 0 h 635"/>
              <a:gd name="T4" fmla="*/ 0 w 619"/>
              <a:gd name="T5" fmla="*/ 117651 h 635"/>
              <a:gd name="T6" fmla="*/ 110816 w 619"/>
              <a:gd name="T7" fmla="*/ 229509 h 635"/>
              <a:gd name="T8" fmla="*/ 221632 w 619"/>
              <a:gd name="T9" fmla="*/ 117651 h 635"/>
              <a:gd name="T10" fmla="*/ 110816 w 619"/>
              <a:gd name="T11" fmla="*/ 0 h 635"/>
              <a:gd name="T12" fmla="*/ 110816 w 619"/>
              <a:gd name="T13" fmla="*/ 213219 h 635"/>
              <a:gd name="T14" fmla="*/ 110816 w 619"/>
              <a:gd name="T15" fmla="*/ 213219 h 635"/>
              <a:gd name="T16" fmla="*/ 10400 w 619"/>
              <a:gd name="T17" fmla="*/ 117651 h 635"/>
              <a:gd name="T18" fmla="*/ 110816 w 619"/>
              <a:gd name="T19" fmla="*/ 16290 h 635"/>
              <a:gd name="T20" fmla="*/ 211232 w 619"/>
              <a:gd name="T21" fmla="*/ 117651 h 635"/>
              <a:gd name="T22" fmla="*/ 110816 w 619"/>
              <a:gd name="T23" fmla="*/ 213219 h 635"/>
              <a:gd name="T24" fmla="*/ 153134 w 619"/>
              <a:gd name="T25" fmla="*/ 64074 h 635"/>
              <a:gd name="T26" fmla="*/ 153134 w 619"/>
              <a:gd name="T27" fmla="*/ 64074 h 635"/>
              <a:gd name="T28" fmla="*/ 142375 w 619"/>
              <a:gd name="T29" fmla="*/ 69504 h 635"/>
              <a:gd name="T30" fmla="*/ 100416 w 619"/>
              <a:gd name="T31" fmla="*/ 149507 h 635"/>
              <a:gd name="T32" fmla="*/ 73877 w 619"/>
              <a:gd name="T33" fmla="*/ 122719 h 635"/>
              <a:gd name="T34" fmla="*/ 63477 w 619"/>
              <a:gd name="T35" fmla="*/ 122719 h 635"/>
              <a:gd name="T36" fmla="*/ 63477 w 619"/>
              <a:gd name="T37" fmla="*/ 133579 h 635"/>
              <a:gd name="T38" fmla="*/ 95037 w 619"/>
              <a:gd name="T39" fmla="*/ 165435 h 635"/>
              <a:gd name="T40" fmla="*/ 105437 w 619"/>
              <a:gd name="T41" fmla="*/ 165435 h 635"/>
              <a:gd name="T42" fmla="*/ 158155 w 619"/>
              <a:gd name="T43" fmla="*/ 74934 h 635"/>
              <a:gd name="T44" fmla="*/ 153134 w 619"/>
              <a:gd name="T45" fmla="*/ 64074 h 63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19" h="635"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8"/>
                  <a:pt x="0" y="325"/>
                </a:cubicBezTo>
                <a:cubicBezTo>
                  <a:pt x="0" y="487"/>
                  <a:pt x="132" y="634"/>
                  <a:pt x="309" y="634"/>
                </a:cubicBezTo>
                <a:cubicBezTo>
                  <a:pt x="486" y="634"/>
                  <a:pt x="618" y="487"/>
                  <a:pt x="618" y="325"/>
                </a:cubicBezTo>
                <a:cubicBezTo>
                  <a:pt x="618" y="148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2"/>
                  <a:pt x="29" y="325"/>
                </a:cubicBezTo>
                <a:cubicBezTo>
                  <a:pt x="29" y="162"/>
                  <a:pt x="162" y="45"/>
                  <a:pt x="309" y="45"/>
                </a:cubicBezTo>
                <a:cubicBezTo>
                  <a:pt x="456" y="45"/>
                  <a:pt x="589" y="162"/>
                  <a:pt x="589" y="325"/>
                </a:cubicBezTo>
                <a:cubicBezTo>
                  <a:pt x="589" y="472"/>
                  <a:pt x="456" y="589"/>
                  <a:pt x="309" y="589"/>
                </a:cubicBezTo>
                <a:close/>
                <a:moveTo>
                  <a:pt x="427" y="177"/>
                </a:moveTo>
                <a:lnTo>
                  <a:pt x="427" y="177"/>
                </a:lnTo>
                <a:cubicBezTo>
                  <a:pt x="412" y="177"/>
                  <a:pt x="412" y="177"/>
                  <a:pt x="397" y="192"/>
                </a:cubicBezTo>
                <a:cubicBezTo>
                  <a:pt x="280" y="413"/>
                  <a:pt x="280" y="413"/>
                  <a:pt x="280" y="413"/>
                </a:cubicBezTo>
                <a:cubicBezTo>
                  <a:pt x="206" y="339"/>
                  <a:pt x="206" y="339"/>
                  <a:pt x="206" y="339"/>
                </a:cubicBezTo>
                <a:cubicBezTo>
                  <a:pt x="191" y="339"/>
                  <a:pt x="191" y="339"/>
                  <a:pt x="177" y="339"/>
                </a:cubicBezTo>
                <a:cubicBezTo>
                  <a:pt x="162" y="354"/>
                  <a:pt x="162" y="369"/>
                  <a:pt x="177" y="369"/>
                </a:cubicBezTo>
                <a:cubicBezTo>
                  <a:pt x="265" y="457"/>
                  <a:pt x="265" y="457"/>
                  <a:pt x="265" y="457"/>
                </a:cubicBezTo>
                <a:cubicBezTo>
                  <a:pt x="280" y="457"/>
                  <a:pt x="280" y="457"/>
                  <a:pt x="294" y="457"/>
                </a:cubicBezTo>
                <a:lnTo>
                  <a:pt x="441" y="207"/>
                </a:lnTo>
                <a:cubicBezTo>
                  <a:pt x="441" y="207"/>
                  <a:pt x="441" y="192"/>
                  <a:pt x="427" y="17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8283805" y="3024852"/>
            <a:ext cx="242644" cy="249867"/>
          </a:xfrm>
          <a:custGeom>
            <a:avLst/>
            <a:gdLst>
              <a:gd name="T0" fmla="*/ 153134 w 619"/>
              <a:gd name="T1" fmla="*/ 74261 h 634"/>
              <a:gd name="T2" fmla="*/ 153134 w 619"/>
              <a:gd name="T3" fmla="*/ 74261 h 634"/>
              <a:gd name="T4" fmla="*/ 142734 w 619"/>
              <a:gd name="T5" fmla="*/ 74261 h 634"/>
              <a:gd name="T6" fmla="*/ 110816 w 619"/>
              <a:gd name="T7" fmla="*/ 100937 h 634"/>
              <a:gd name="T8" fmla="*/ 79257 w 619"/>
              <a:gd name="T9" fmla="*/ 74261 h 634"/>
              <a:gd name="T10" fmla="*/ 68498 w 619"/>
              <a:gd name="T11" fmla="*/ 74261 h 634"/>
              <a:gd name="T12" fmla="*/ 68498 w 619"/>
              <a:gd name="T13" fmla="*/ 84715 h 634"/>
              <a:gd name="T14" fmla="*/ 100416 w 619"/>
              <a:gd name="T15" fmla="*/ 111392 h 634"/>
              <a:gd name="T16" fmla="*/ 68498 w 619"/>
              <a:gd name="T17" fmla="*/ 143115 h 634"/>
              <a:gd name="T18" fmla="*/ 68498 w 619"/>
              <a:gd name="T19" fmla="*/ 153929 h 634"/>
              <a:gd name="T20" fmla="*/ 79257 w 619"/>
              <a:gd name="T21" fmla="*/ 153929 h 634"/>
              <a:gd name="T22" fmla="*/ 110816 w 619"/>
              <a:gd name="T23" fmla="*/ 121846 h 634"/>
              <a:gd name="T24" fmla="*/ 142734 w 619"/>
              <a:gd name="T25" fmla="*/ 153929 h 634"/>
              <a:gd name="T26" fmla="*/ 153134 w 619"/>
              <a:gd name="T27" fmla="*/ 153929 h 634"/>
              <a:gd name="T28" fmla="*/ 153134 w 619"/>
              <a:gd name="T29" fmla="*/ 143115 h 634"/>
              <a:gd name="T30" fmla="*/ 121575 w 619"/>
              <a:gd name="T31" fmla="*/ 111392 h 634"/>
              <a:gd name="T32" fmla="*/ 153134 w 619"/>
              <a:gd name="T33" fmla="*/ 84715 h 634"/>
              <a:gd name="T34" fmla="*/ 153134 w 619"/>
              <a:gd name="T35" fmla="*/ 74261 h 634"/>
              <a:gd name="T36" fmla="*/ 110816 w 619"/>
              <a:gd name="T37" fmla="*/ 0 h 634"/>
              <a:gd name="T38" fmla="*/ 110816 w 619"/>
              <a:gd name="T39" fmla="*/ 0 h 634"/>
              <a:gd name="T40" fmla="*/ 0 w 619"/>
              <a:gd name="T41" fmla="*/ 111392 h 634"/>
              <a:gd name="T42" fmla="*/ 110816 w 619"/>
              <a:gd name="T43" fmla="*/ 228191 h 634"/>
              <a:gd name="T44" fmla="*/ 221632 w 619"/>
              <a:gd name="T45" fmla="*/ 111392 h 634"/>
              <a:gd name="T46" fmla="*/ 110816 w 619"/>
              <a:gd name="T47" fmla="*/ 0 h 634"/>
              <a:gd name="T48" fmla="*/ 110816 w 619"/>
              <a:gd name="T49" fmla="*/ 212329 h 634"/>
              <a:gd name="T50" fmla="*/ 110816 w 619"/>
              <a:gd name="T51" fmla="*/ 212329 h 634"/>
              <a:gd name="T52" fmla="*/ 10400 w 619"/>
              <a:gd name="T53" fmla="*/ 111392 h 634"/>
              <a:gd name="T54" fmla="*/ 110816 w 619"/>
              <a:gd name="T55" fmla="*/ 15862 h 634"/>
              <a:gd name="T56" fmla="*/ 211232 w 619"/>
              <a:gd name="T57" fmla="*/ 111392 h 634"/>
              <a:gd name="T58" fmla="*/ 110816 w 619"/>
              <a:gd name="T59" fmla="*/ 212329 h 63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19" h="634">
                <a:moveTo>
                  <a:pt x="427" y="206"/>
                </a:moveTo>
                <a:lnTo>
                  <a:pt x="427" y="206"/>
                </a:lnTo>
                <a:cubicBezTo>
                  <a:pt x="412" y="191"/>
                  <a:pt x="398" y="191"/>
                  <a:pt x="398" y="206"/>
                </a:cubicBezTo>
                <a:cubicBezTo>
                  <a:pt x="309" y="280"/>
                  <a:pt x="309" y="280"/>
                  <a:pt x="309" y="280"/>
                </a:cubicBezTo>
                <a:cubicBezTo>
                  <a:pt x="221" y="206"/>
                  <a:pt x="221" y="206"/>
                  <a:pt x="221" y="206"/>
                </a:cubicBezTo>
                <a:cubicBezTo>
                  <a:pt x="221" y="191"/>
                  <a:pt x="206" y="191"/>
                  <a:pt x="191" y="206"/>
                </a:cubicBezTo>
                <a:cubicBezTo>
                  <a:pt x="191" y="206"/>
                  <a:pt x="191" y="221"/>
                  <a:pt x="191" y="235"/>
                </a:cubicBezTo>
                <a:cubicBezTo>
                  <a:pt x="280" y="309"/>
                  <a:pt x="280" y="309"/>
                  <a:pt x="280" y="309"/>
                </a:cubicBezTo>
                <a:cubicBezTo>
                  <a:pt x="191" y="397"/>
                  <a:pt x="191" y="397"/>
                  <a:pt x="191" y="397"/>
                </a:cubicBezTo>
                <a:cubicBezTo>
                  <a:pt x="191" y="412"/>
                  <a:pt x="191" y="412"/>
                  <a:pt x="191" y="427"/>
                </a:cubicBezTo>
                <a:cubicBezTo>
                  <a:pt x="206" y="427"/>
                  <a:pt x="221" y="427"/>
                  <a:pt x="221" y="427"/>
                </a:cubicBezTo>
                <a:cubicBezTo>
                  <a:pt x="309" y="338"/>
                  <a:pt x="309" y="338"/>
                  <a:pt x="309" y="338"/>
                </a:cubicBezTo>
                <a:cubicBezTo>
                  <a:pt x="398" y="427"/>
                  <a:pt x="398" y="427"/>
                  <a:pt x="398" y="427"/>
                </a:cubicBezTo>
                <a:cubicBezTo>
                  <a:pt x="398" y="427"/>
                  <a:pt x="412" y="427"/>
                  <a:pt x="427" y="427"/>
                </a:cubicBezTo>
                <a:cubicBezTo>
                  <a:pt x="427" y="412"/>
                  <a:pt x="427" y="412"/>
                  <a:pt x="427" y="397"/>
                </a:cubicBezTo>
                <a:cubicBezTo>
                  <a:pt x="339" y="309"/>
                  <a:pt x="339" y="309"/>
                  <a:pt x="339" y="309"/>
                </a:cubicBezTo>
                <a:cubicBezTo>
                  <a:pt x="427" y="235"/>
                  <a:pt x="427" y="235"/>
                  <a:pt x="427" y="235"/>
                </a:cubicBezTo>
                <a:cubicBezTo>
                  <a:pt x="427" y="221"/>
                  <a:pt x="427" y="206"/>
                  <a:pt x="427" y="206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7" y="44"/>
                  <a:pt x="589" y="162"/>
                  <a:pt x="589" y="309"/>
                </a:cubicBezTo>
                <a:cubicBezTo>
                  <a:pt x="589" y="471"/>
                  <a:pt x="457" y="589"/>
                  <a:pt x="309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7879399" y="3024852"/>
            <a:ext cx="249866" cy="249867"/>
          </a:xfrm>
          <a:custGeom>
            <a:avLst/>
            <a:gdLst>
              <a:gd name="T0" fmla="*/ 159370 w 634"/>
              <a:gd name="T1" fmla="*/ 105984 h 634"/>
              <a:gd name="T2" fmla="*/ 159370 w 634"/>
              <a:gd name="T3" fmla="*/ 105984 h 634"/>
              <a:gd name="T4" fmla="*/ 74637 w 634"/>
              <a:gd name="T5" fmla="*/ 105984 h 634"/>
              <a:gd name="T6" fmla="*/ 63820 w 634"/>
              <a:gd name="T7" fmla="*/ 111392 h 634"/>
              <a:gd name="T8" fmla="*/ 74637 w 634"/>
              <a:gd name="T9" fmla="*/ 121846 h 634"/>
              <a:gd name="T10" fmla="*/ 159370 w 634"/>
              <a:gd name="T11" fmla="*/ 121846 h 634"/>
              <a:gd name="T12" fmla="*/ 164778 w 634"/>
              <a:gd name="T13" fmla="*/ 111392 h 634"/>
              <a:gd name="T14" fmla="*/ 159370 w 634"/>
              <a:gd name="T15" fmla="*/ 105984 h 634"/>
              <a:gd name="T16" fmla="*/ 116823 w 634"/>
              <a:gd name="T17" fmla="*/ 0 h 634"/>
              <a:gd name="T18" fmla="*/ 116823 w 634"/>
              <a:gd name="T19" fmla="*/ 0 h 634"/>
              <a:gd name="T20" fmla="*/ 0 w 634"/>
              <a:gd name="T21" fmla="*/ 111392 h 634"/>
              <a:gd name="T22" fmla="*/ 116823 w 634"/>
              <a:gd name="T23" fmla="*/ 228191 h 634"/>
              <a:gd name="T24" fmla="*/ 228237 w 634"/>
              <a:gd name="T25" fmla="*/ 111392 h 634"/>
              <a:gd name="T26" fmla="*/ 116823 w 634"/>
              <a:gd name="T27" fmla="*/ 0 h 634"/>
              <a:gd name="T28" fmla="*/ 116823 w 634"/>
              <a:gd name="T29" fmla="*/ 212329 h 634"/>
              <a:gd name="T30" fmla="*/ 116823 w 634"/>
              <a:gd name="T31" fmla="*/ 212329 h 634"/>
              <a:gd name="T32" fmla="*/ 16225 w 634"/>
              <a:gd name="T33" fmla="*/ 111392 h 634"/>
              <a:gd name="T34" fmla="*/ 116823 w 634"/>
              <a:gd name="T35" fmla="*/ 15862 h 634"/>
              <a:gd name="T36" fmla="*/ 212373 w 634"/>
              <a:gd name="T37" fmla="*/ 111392 h 634"/>
              <a:gd name="T38" fmla="*/ 116823 w 634"/>
              <a:gd name="T39" fmla="*/ 212329 h 63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34" h="634">
                <a:moveTo>
                  <a:pt x="442" y="294"/>
                </a:moveTo>
                <a:lnTo>
                  <a:pt x="442" y="294"/>
                </a:lnTo>
                <a:cubicBezTo>
                  <a:pt x="207" y="294"/>
                  <a:pt x="207" y="294"/>
                  <a:pt x="207" y="294"/>
                </a:cubicBezTo>
                <a:cubicBezTo>
                  <a:pt x="192" y="294"/>
                  <a:pt x="177" y="309"/>
                  <a:pt x="177" y="309"/>
                </a:cubicBezTo>
                <a:cubicBezTo>
                  <a:pt x="177" y="324"/>
                  <a:pt x="192" y="338"/>
                  <a:pt x="207" y="338"/>
                </a:cubicBezTo>
                <a:cubicBezTo>
                  <a:pt x="442" y="338"/>
                  <a:pt x="442" y="338"/>
                  <a:pt x="442" y="338"/>
                </a:cubicBezTo>
                <a:cubicBezTo>
                  <a:pt x="442" y="338"/>
                  <a:pt x="457" y="324"/>
                  <a:pt x="457" y="309"/>
                </a:cubicBezTo>
                <a:lnTo>
                  <a:pt x="442" y="294"/>
                </a:lnTo>
                <a:close/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09"/>
                </a:cubicBezTo>
                <a:cubicBezTo>
                  <a:pt x="0" y="485"/>
                  <a:pt x="148" y="633"/>
                  <a:pt x="324" y="633"/>
                </a:cubicBezTo>
                <a:cubicBezTo>
                  <a:pt x="486" y="633"/>
                  <a:pt x="633" y="485"/>
                  <a:pt x="633" y="309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324" y="589"/>
                </a:moveTo>
                <a:lnTo>
                  <a:pt x="324" y="589"/>
                </a:lnTo>
                <a:cubicBezTo>
                  <a:pt x="162" y="589"/>
                  <a:pt x="45" y="471"/>
                  <a:pt x="45" y="309"/>
                </a:cubicBezTo>
                <a:cubicBezTo>
                  <a:pt x="45" y="162"/>
                  <a:pt x="162" y="44"/>
                  <a:pt x="324" y="44"/>
                </a:cubicBezTo>
                <a:cubicBezTo>
                  <a:pt x="471" y="44"/>
                  <a:pt x="589" y="162"/>
                  <a:pt x="589" y="309"/>
                </a:cubicBezTo>
                <a:cubicBezTo>
                  <a:pt x="589" y="471"/>
                  <a:pt x="471" y="589"/>
                  <a:pt x="324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7477880" y="3024852"/>
            <a:ext cx="249866" cy="249867"/>
          </a:xfrm>
          <a:custGeom>
            <a:avLst/>
            <a:gdLst>
              <a:gd name="T0" fmla="*/ 153601 w 634"/>
              <a:gd name="T1" fmla="*/ 105984 h 634"/>
              <a:gd name="T2" fmla="*/ 153601 w 634"/>
              <a:gd name="T3" fmla="*/ 105984 h 634"/>
              <a:gd name="T4" fmla="*/ 121871 w 634"/>
              <a:gd name="T5" fmla="*/ 105984 h 634"/>
              <a:gd name="T6" fmla="*/ 121871 w 634"/>
              <a:gd name="T7" fmla="*/ 68854 h 634"/>
              <a:gd name="T8" fmla="*/ 111414 w 634"/>
              <a:gd name="T9" fmla="*/ 63446 h 634"/>
              <a:gd name="T10" fmla="*/ 106006 w 634"/>
              <a:gd name="T11" fmla="*/ 68854 h 634"/>
              <a:gd name="T12" fmla="*/ 106006 w 634"/>
              <a:gd name="T13" fmla="*/ 105984 h 634"/>
              <a:gd name="T14" fmla="*/ 68868 w 634"/>
              <a:gd name="T15" fmla="*/ 105984 h 634"/>
              <a:gd name="T16" fmla="*/ 63459 w 634"/>
              <a:gd name="T17" fmla="*/ 111392 h 634"/>
              <a:gd name="T18" fmla="*/ 68868 w 634"/>
              <a:gd name="T19" fmla="*/ 121846 h 634"/>
              <a:gd name="T20" fmla="*/ 106006 w 634"/>
              <a:gd name="T21" fmla="*/ 121846 h 634"/>
              <a:gd name="T22" fmla="*/ 106006 w 634"/>
              <a:gd name="T23" fmla="*/ 153929 h 634"/>
              <a:gd name="T24" fmla="*/ 111414 w 634"/>
              <a:gd name="T25" fmla="*/ 164384 h 634"/>
              <a:gd name="T26" fmla="*/ 121871 w 634"/>
              <a:gd name="T27" fmla="*/ 153929 h 634"/>
              <a:gd name="T28" fmla="*/ 121871 w 634"/>
              <a:gd name="T29" fmla="*/ 121846 h 634"/>
              <a:gd name="T30" fmla="*/ 153601 w 634"/>
              <a:gd name="T31" fmla="*/ 121846 h 634"/>
              <a:gd name="T32" fmla="*/ 164417 w 634"/>
              <a:gd name="T33" fmla="*/ 111392 h 634"/>
              <a:gd name="T34" fmla="*/ 153601 w 634"/>
              <a:gd name="T35" fmla="*/ 105984 h 634"/>
              <a:gd name="T36" fmla="*/ 111414 w 634"/>
              <a:gd name="T37" fmla="*/ 0 h 634"/>
              <a:gd name="T38" fmla="*/ 111414 w 634"/>
              <a:gd name="T39" fmla="*/ 0 h 634"/>
              <a:gd name="T40" fmla="*/ 0 w 634"/>
              <a:gd name="T41" fmla="*/ 111392 h 634"/>
              <a:gd name="T42" fmla="*/ 111414 w 634"/>
              <a:gd name="T43" fmla="*/ 228191 h 634"/>
              <a:gd name="T44" fmla="*/ 228237 w 634"/>
              <a:gd name="T45" fmla="*/ 111392 h 634"/>
              <a:gd name="T46" fmla="*/ 111414 w 634"/>
              <a:gd name="T47" fmla="*/ 0 h 634"/>
              <a:gd name="T48" fmla="*/ 111414 w 634"/>
              <a:gd name="T49" fmla="*/ 212329 h 634"/>
              <a:gd name="T50" fmla="*/ 111414 w 634"/>
              <a:gd name="T51" fmla="*/ 212329 h 634"/>
              <a:gd name="T52" fmla="*/ 15865 w 634"/>
              <a:gd name="T53" fmla="*/ 111392 h 634"/>
              <a:gd name="T54" fmla="*/ 111414 w 634"/>
              <a:gd name="T55" fmla="*/ 15862 h 634"/>
              <a:gd name="T56" fmla="*/ 212012 w 634"/>
              <a:gd name="T57" fmla="*/ 111392 h 634"/>
              <a:gd name="T58" fmla="*/ 111414 w 634"/>
              <a:gd name="T59" fmla="*/ 212329 h 63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34" h="634">
                <a:moveTo>
                  <a:pt x="426" y="294"/>
                </a:moveTo>
                <a:lnTo>
                  <a:pt x="426" y="294"/>
                </a:lnTo>
                <a:cubicBezTo>
                  <a:pt x="338" y="294"/>
                  <a:pt x="338" y="294"/>
                  <a:pt x="338" y="294"/>
                </a:cubicBezTo>
                <a:cubicBezTo>
                  <a:pt x="338" y="191"/>
                  <a:pt x="338" y="191"/>
                  <a:pt x="338" y="191"/>
                </a:cubicBezTo>
                <a:cubicBezTo>
                  <a:pt x="338" y="191"/>
                  <a:pt x="324" y="176"/>
                  <a:pt x="309" y="176"/>
                </a:cubicBezTo>
                <a:lnTo>
                  <a:pt x="294" y="191"/>
                </a:lnTo>
                <a:cubicBezTo>
                  <a:pt x="294" y="294"/>
                  <a:pt x="294" y="294"/>
                  <a:pt x="294" y="294"/>
                </a:cubicBezTo>
                <a:cubicBezTo>
                  <a:pt x="191" y="294"/>
                  <a:pt x="191" y="294"/>
                  <a:pt x="191" y="294"/>
                </a:cubicBezTo>
                <a:lnTo>
                  <a:pt x="176" y="309"/>
                </a:lnTo>
                <a:cubicBezTo>
                  <a:pt x="176" y="324"/>
                  <a:pt x="191" y="338"/>
                  <a:pt x="191" y="338"/>
                </a:cubicBezTo>
                <a:cubicBezTo>
                  <a:pt x="294" y="338"/>
                  <a:pt x="294" y="338"/>
                  <a:pt x="294" y="338"/>
                </a:cubicBezTo>
                <a:cubicBezTo>
                  <a:pt x="294" y="427"/>
                  <a:pt x="294" y="427"/>
                  <a:pt x="294" y="427"/>
                </a:cubicBezTo>
                <a:cubicBezTo>
                  <a:pt x="294" y="442"/>
                  <a:pt x="309" y="456"/>
                  <a:pt x="309" y="456"/>
                </a:cubicBezTo>
                <a:cubicBezTo>
                  <a:pt x="324" y="456"/>
                  <a:pt x="338" y="442"/>
                  <a:pt x="338" y="427"/>
                </a:cubicBezTo>
                <a:cubicBezTo>
                  <a:pt x="338" y="338"/>
                  <a:pt x="338" y="338"/>
                  <a:pt x="338" y="338"/>
                </a:cubicBezTo>
                <a:cubicBezTo>
                  <a:pt x="426" y="338"/>
                  <a:pt x="426" y="338"/>
                  <a:pt x="426" y="338"/>
                </a:cubicBezTo>
                <a:cubicBezTo>
                  <a:pt x="442" y="338"/>
                  <a:pt x="456" y="324"/>
                  <a:pt x="456" y="309"/>
                </a:cubicBezTo>
                <a:cubicBezTo>
                  <a:pt x="456" y="309"/>
                  <a:pt x="442" y="294"/>
                  <a:pt x="426" y="294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47"/>
                  <a:pt x="0" y="309"/>
                </a:cubicBezTo>
                <a:cubicBezTo>
                  <a:pt x="0" y="485"/>
                  <a:pt x="147" y="633"/>
                  <a:pt x="309" y="633"/>
                </a:cubicBezTo>
                <a:cubicBezTo>
                  <a:pt x="485" y="633"/>
                  <a:pt x="633" y="485"/>
                  <a:pt x="633" y="309"/>
                </a:cubicBezTo>
                <a:cubicBezTo>
                  <a:pt x="633" y="147"/>
                  <a:pt x="485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09" y="44"/>
                </a:cubicBezTo>
                <a:cubicBezTo>
                  <a:pt x="471" y="44"/>
                  <a:pt x="588" y="162"/>
                  <a:pt x="588" y="309"/>
                </a:cubicBezTo>
                <a:cubicBezTo>
                  <a:pt x="588" y="471"/>
                  <a:pt x="471" y="589"/>
                  <a:pt x="309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7079249" y="3024852"/>
            <a:ext cx="242644" cy="249867"/>
          </a:xfrm>
          <a:custGeom>
            <a:avLst/>
            <a:gdLst>
              <a:gd name="T0" fmla="*/ 147755 w 619"/>
              <a:gd name="T1" fmla="*/ 111392 h 634"/>
              <a:gd name="T2" fmla="*/ 147755 w 619"/>
              <a:gd name="T3" fmla="*/ 111392 h 634"/>
              <a:gd name="T4" fmla="*/ 116196 w 619"/>
              <a:gd name="T5" fmla="*/ 138068 h 634"/>
              <a:gd name="T6" fmla="*/ 116196 w 619"/>
              <a:gd name="T7" fmla="*/ 63446 h 634"/>
              <a:gd name="T8" fmla="*/ 110816 w 619"/>
              <a:gd name="T9" fmla="*/ 58399 h 634"/>
              <a:gd name="T10" fmla="*/ 105437 w 619"/>
              <a:gd name="T11" fmla="*/ 63446 h 634"/>
              <a:gd name="T12" fmla="*/ 105437 w 619"/>
              <a:gd name="T13" fmla="*/ 138068 h 634"/>
              <a:gd name="T14" fmla="*/ 73877 w 619"/>
              <a:gd name="T15" fmla="*/ 111392 h 634"/>
              <a:gd name="T16" fmla="*/ 63477 w 619"/>
              <a:gd name="T17" fmla="*/ 111392 h 634"/>
              <a:gd name="T18" fmla="*/ 63477 w 619"/>
              <a:gd name="T19" fmla="*/ 121846 h 634"/>
              <a:gd name="T20" fmla="*/ 105437 w 619"/>
              <a:gd name="T21" fmla="*/ 159337 h 634"/>
              <a:gd name="T22" fmla="*/ 110816 w 619"/>
              <a:gd name="T23" fmla="*/ 159337 h 634"/>
              <a:gd name="T24" fmla="*/ 116196 w 619"/>
              <a:gd name="T25" fmla="*/ 159337 h 634"/>
              <a:gd name="T26" fmla="*/ 158155 w 619"/>
              <a:gd name="T27" fmla="*/ 121846 h 634"/>
              <a:gd name="T28" fmla="*/ 158155 w 619"/>
              <a:gd name="T29" fmla="*/ 111392 h 634"/>
              <a:gd name="T30" fmla="*/ 147755 w 619"/>
              <a:gd name="T31" fmla="*/ 111392 h 634"/>
              <a:gd name="T32" fmla="*/ 110816 w 619"/>
              <a:gd name="T33" fmla="*/ 0 h 634"/>
              <a:gd name="T34" fmla="*/ 110816 w 619"/>
              <a:gd name="T35" fmla="*/ 0 h 634"/>
              <a:gd name="T36" fmla="*/ 0 w 619"/>
              <a:gd name="T37" fmla="*/ 111392 h 634"/>
              <a:gd name="T38" fmla="*/ 110816 w 619"/>
              <a:gd name="T39" fmla="*/ 228191 h 634"/>
              <a:gd name="T40" fmla="*/ 221632 w 619"/>
              <a:gd name="T41" fmla="*/ 111392 h 634"/>
              <a:gd name="T42" fmla="*/ 110816 w 619"/>
              <a:gd name="T43" fmla="*/ 0 h 634"/>
              <a:gd name="T44" fmla="*/ 110816 w 619"/>
              <a:gd name="T45" fmla="*/ 212329 h 634"/>
              <a:gd name="T46" fmla="*/ 110816 w 619"/>
              <a:gd name="T47" fmla="*/ 212329 h 634"/>
              <a:gd name="T48" fmla="*/ 10400 w 619"/>
              <a:gd name="T49" fmla="*/ 111392 h 634"/>
              <a:gd name="T50" fmla="*/ 110816 w 619"/>
              <a:gd name="T51" fmla="*/ 15862 h 634"/>
              <a:gd name="T52" fmla="*/ 211232 w 619"/>
              <a:gd name="T53" fmla="*/ 111392 h 634"/>
              <a:gd name="T54" fmla="*/ 110816 w 619"/>
              <a:gd name="T55" fmla="*/ 212329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9" h="634">
                <a:moveTo>
                  <a:pt x="412" y="309"/>
                </a:moveTo>
                <a:lnTo>
                  <a:pt x="412" y="309"/>
                </a:lnTo>
                <a:cubicBezTo>
                  <a:pt x="324" y="383"/>
                  <a:pt x="324" y="383"/>
                  <a:pt x="324" y="383"/>
                </a:cubicBezTo>
                <a:cubicBezTo>
                  <a:pt x="324" y="176"/>
                  <a:pt x="324" y="176"/>
                  <a:pt x="324" y="176"/>
                </a:cubicBezTo>
                <a:cubicBezTo>
                  <a:pt x="324" y="162"/>
                  <a:pt x="324" y="162"/>
                  <a:pt x="309" y="162"/>
                </a:cubicBezTo>
                <a:cubicBezTo>
                  <a:pt x="294" y="162"/>
                  <a:pt x="294" y="162"/>
                  <a:pt x="294" y="176"/>
                </a:cubicBezTo>
                <a:cubicBezTo>
                  <a:pt x="294" y="383"/>
                  <a:pt x="294" y="383"/>
                  <a:pt x="294" y="383"/>
                </a:cubicBezTo>
                <a:cubicBezTo>
                  <a:pt x="206" y="309"/>
                  <a:pt x="206" y="309"/>
                  <a:pt x="206" y="309"/>
                </a:cubicBezTo>
                <a:cubicBezTo>
                  <a:pt x="206" y="294"/>
                  <a:pt x="191" y="294"/>
                  <a:pt x="177" y="309"/>
                </a:cubicBezTo>
                <a:cubicBezTo>
                  <a:pt x="177" y="309"/>
                  <a:pt x="177" y="324"/>
                  <a:pt x="177" y="338"/>
                </a:cubicBezTo>
                <a:cubicBezTo>
                  <a:pt x="294" y="442"/>
                  <a:pt x="294" y="442"/>
                  <a:pt x="294" y="442"/>
                </a:cubicBezTo>
                <a:lnTo>
                  <a:pt x="309" y="442"/>
                </a:lnTo>
                <a:lnTo>
                  <a:pt x="324" y="442"/>
                </a:lnTo>
                <a:cubicBezTo>
                  <a:pt x="441" y="338"/>
                  <a:pt x="441" y="338"/>
                  <a:pt x="441" y="338"/>
                </a:cubicBezTo>
                <a:cubicBezTo>
                  <a:pt x="441" y="324"/>
                  <a:pt x="441" y="309"/>
                  <a:pt x="441" y="309"/>
                </a:cubicBezTo>
                <a:cubicBezTo>
                  <a:pt x="427" y="294"/>
                  <a:pt x="412" y="294"/>
                  <a:pt x="412" y="309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09"/>
                </a:cubicBezTo>
                <a:cubicBezTo>
                  <a:pt x="589" y="471"/>
                  <a:pt x="456" y="589"/>
                  <a:pt x="309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6673399" y="3024852"/>
            <a:ext cx="249866" cy="249867"/>
          </a:xfrm>
          <a:custGeom>
            <a:avLst/>
            <a:gdLst>
              <a:gd name="T0" fmla="*/ 122231 w 634"/>
              <a:gd name="T1" fmla="*/ 68854 h 634"/>
              <a:gd name="T2" fmla="*/ 122231 w 634"/>
              <a:gd name="T3" fmla="*/ 68854 h 634"/>
              <a:gd name="T4" fmla="*/ 116822 w 634"/>
              <a:gd name="T5" fmla="*/ 63446 h 634"/>
              <a:gd name="T6" fmla="*/ 106366 w 634"/>
              <a:gd name="T7" fmla="*/ 68854 h 634"/>
              <a:gd name="T8" fmla="*/ 69228 w 634"/>
              <a:gd name="T9" fmla="*/ 105984 h 634"/>
              <a:gd name="T10" fmla="*/ 69228 w 634"/>
              <a:gd name="T11" fmla="*/ 116799 h 634"/>
              <a:gd name="T12" fmla="*/ 79684 w 634"/>
              <a:gd name="T13" fmla="*/ 116799 h 634"/>
              <a:gd name="T14" fmla="*/ 106366 w 634"/>
              <a:gd name="T15" fmla="*/ 90123 h 634"/>
              <a:gd name="T16" fmla="*/ 106366 w 634"/>
              <a:gd name="T17" fmla="*/ 164384 h 634"/>
              <a:gd name="T18" fmla="*/ 116822 w 634"/>
              <a:gd name="T19" fmla="*/ 169791 h 634"/>
              <a:gd name="T20" fmla="*/ 122231 w 634"/>
              <a:gd name="T21" fmla="*/ 164384 h 634"/>
              <a:gd name="T22" fmla="*/ 122231 w 634"/>
              <a:gd name="T23" fmla="*/ 90123 h 634"/>
              <a:gd name="T24" fmla="*/ 148552 w 634"/>
              <a:gd name="T25" fmla="*/ 116799 h 634"/>
              <a:gd name="T26" fmla="*/ 159369 w 634"/>
              <a:gd name="T27" fmla="*/ 116799 h 634"/>
              <a:gd name="T28" fmla="*/ 159369 w 634"/>
              <a:gd name="T29" fmla="*/ 105984 h 634"/>
              <a:gd name="T30" fmla="*/ 122231 w 634"/>
              <a:gd name="T31" fmla="*/ 68854 h 634"/>
              <a:gd name="T32" fmla="*/ 116822 w 634"/>
              <a:gd name="T33" fmla="*/ 0 h 634"/>
              <a:gd name="T34" fmla="*/ 116822 w 634"/>
              <a:gd name="T35" fmla="*/ 0 h 634"/>
              <a:gd name="T36" fmla="*/ 0 w 634"/>
              <a:gd name="T37" fmla="*/ 111392 h 634"/>
              <a:gd name="T38" fmla="*/ 116822 w 634"/>
              <a:gd name="T39" fmla="*/ 228191 h 634"/>
              <a:gd name="T40" fmla="*/ 228236 w 634"/>
              <a:gd name="T41" fmla="*/ 111392 h 634"/>
              <a:gd name="T42" fmla="*/ 116822 w 634"/>
              <a:gd name="T43" fmla="*/ 0 h 634"/>
              <a:gd name="T44" fmla="*/ 116822 w 634"/>
              <a:gd name="T45" fmla="*/ 212329 h 634"/>
              <a:gd name="T46" fmla="*/ 116822 w 634"/>
              <a:gd name="T47" fmla="*/ 212329 h 634"/>
              <a:gd name="T48" fmla="*/ 16225 w 634"/>
              <a:gd name="T49" fmla="*/ 111392 h 634"/>
              <a:gd name="T50" fmla="*/ 116822 w 634"/>
              <a:gd name="T51" fmla="*/ 15862 h 634"/>
              <a:gd name="T52" fmla="*/ 212372 w 634"/>
              <a:gd name="T53" fmla="*/ 111392 h 634"/>
              <a:gd name="T54" fmla="*/ 116822 w 634"/>
              <a:gd name="T55" fmla="*/ 212329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4" h="634">
                <a:moveTo>
                  <a:pt x="339" y="191"/>
                </a:moveTo>
                <a:lnTo>
                  <a:pt x="339" y="191"/>
                </a:lnTo>
                <a:cubicBezTo>
                  <a:pt x="339" y="176"/>
                  <a:pt x="324" y="176"/>
                  <a:pt x="324" y="176"/>
                </a:cubicBezTo>
                <a:cubicBezTo>
                  <a:pt x="310" y="176"/>
                  <a:pt x="310" y="176"/>
                  <a:pt x="295" y="191"/>
                </a:cubicBezTo>
                <a:cubicBezTo>
                  <a:pt x="192" y="294"/>
                  <a:pt x="192" y="294"/>
                  <a:pt x="192" y="294"/>
                </a:cubicBezTo>
                <a:cubicBezTo>
                  <a:pt x="177" y="309"/>
                  <a:pt x="177" y="324"/>
                  <a:pt x="192" y="324"/>
                </a:cubicBezTo>
                <a:cubicBezTo>
                  <a:pt x="192" y="338"/>
                  <a:pt x="207" y="338"/>
                  <a:pt x="221" y="324"/>
                </a:cubicBezTo>
                <a:cubicBezTo>
                  <a:pt x="295" y="250"/>
                  <a:pt x="295" y="250"/>
                  <a:pt x="295" y="250"/>
                </a:cubicBezTo>
                <a:cubicBezTo>
                  <a:pt x="295" y="456"/>
                  <a:pt x="295" y="456"/>
                  <a:pt x="295" y="456"/>
                </a:cubicBezTo>
                <a:cubicBezTo>
                  <a:pt x="295" y="456"/>
                  <a:pt x="310" y="471"/>
                  <a:pt x="324" y="471"/>
                </a:cubicBezTo>
                <a:lnTo>
                  <a:pt x="339" y="456"/>
                </a:lnTo>
                <a:cubicBezTo>
                  <a:pt x="339" y="250"/>
                  <a:pt x="339" y="250"/>
                  <a:pt x="339" y="250"/>
                </a:cubicBezTo>
                <a:cubicBezTo>
                  <a:pt x="412" y="324"/>
                  <a:pt x="412" y="324"/>
                  <a:pt x="412" y="324"/>
                </a:cubicBezTo>
                <a:cubicBezTo>
                  <a:pt x="428" y="338"/>
                  <a:pt x="442" y="338"/>
                  <a:pt x="442" y="324"/>
                </a:cubicBezTo>
                <a:cubicBezTo>
                  <a:pt x="457" y="324"/>
                  <a:pt x="457" y="309"/>
                  <a:pt x="442" y="294"/>
                </a:cubicBezTo>
                <a:lnTo>
                  <a:pt x="339" y="191"/>
                </a:lnTo>
                <a:close/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09"/>
                </a:cubicBezTo>
                <a:cubicBezTo>
                  <a:pt x="0" y="485"/>
                  <a:pt x="148" y="633"/>
                  <a:pt x="324" y="633"/>
                </a:cubicBezTo>
                <a:cubicBezTo>
                  <a:pt x="486" y="633"/>
                  <a:pt x="633" y="485"/>
                  <a:pt x="633" y="309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324" y="589"/>
                </a:moveTo>
                <a:lnTo>
                  <a:pt x="324" y="589"/>
                </a:lnTo>
                <a:cubicBezTo>
                  <a:pt x="162" y="589"/>
                  <a:pt x="45" y="471"/>
                  <a:pt x="45" y="309"/>
                </a:cubicBezTo>
                <a:cubicBezTo>
                  <a:pt x="45" y="162"/>
                  <a:pt x="162" y="44"/>
                  <a:pt x="324" y="44"/>
                </a:cubicBezTo>
                <a:cubicBezTo>
                  <a:pt x="471" y="44"/>
                  <a:pt x="589" y="162"/>
                  <a:pt x="589" y="309"/>
                </a:cubicBezTo>
                <a:cubicBezTo>
                  <a:pt x="589" y="471"/>
                  <a:pt x="471" y="589"/>
                  <a:pt x="324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273325" y="3024852"/>
            <a:ext cx="249866" cy="249867"/>
          </a:xfrm>
          <a:custGeom>
            <a:avLst/>
            <a:gdLst>
              <a:gd name="T0" fmla="*/ 159009 w 634"/>
              <a:gd name="T1" fmla="*/ 105984 h 634"/>
              <a:gd name="T2" fmla="*/ 159009 w 634"/>
              <a:gd name="T3" fmla="*/ 105984 h 634"/>
              <a:gd name="T4" fmla="*/ 121871 w 634"/>
              <a:gd name="T5" fmla="*/ 68854 h 634"/>
              <a:gd name="T6" fmla="*/ 111414 w 634"/>
              <a:gd name="T7" fmla="*/ 68854 h 634"/>
              <a:gd name="T8" fmla="*/ 111414 w 634"/>
              <a:gd name="T9" fmla="*/ 79668 h 634"/>
              <a:gd name="T10" fmla="*/ 138096 w 634"/>
              <a:gd name="T11" fmla="*/ 105984 h 634"/>
              <a:gd name="T12" fmla="*/ 63459 w 634"/>
              <a:gd name="T13" fmla="*/ 105984 h 634"/>
              <a:gd name="T14" fmla="*/ 58411 w 634"/>
              <a:gd name="T15" fmla="*/ 111392 h 634"/>
              <a:gd name="T16" fmla="*/ 63459 w 634"/>
              <a:gd name="T17" fmla="*/ 121846 h 634"/>
              <a:gd name="T18" fmla="*/ 138096 w 634"/>
              <a:gd name="T19" fmla="*/ 121846 h 634"/>
              <a:gd name="T20" fmla="*/ 111414 w 634"/>
              <a:gd name="T21" fmla="*/ 148522 h 634"/>
              <a:gd name="T22" fmla="*/ 111414 w 634"/>
              <a:gd name="T23" fmla="*/ 159337 h 634"/>
              <a:gd name="T24" fmla="*/ 121871 w 634"/>
              <a:gd name="T25" fmla="*/ 159337 h 634"/>
              <a:gd name="T26" fmla="*/ 159009 w 634"/>
              <a:gd name="T27" fmla="*/ 121846 h 634"/>
              <a:gd name="T28" fmla="*/ 159009 w 634"/>
              <a:gd name="T29" fmla="*/ 111392 h 634"/>
              <a:gd name="T30" fmla="*/ 159009 w 634"/>
              <a:gd name="T31" fmla="*/ 105984 h 634"/>
              <a:gd name="T32" fmla="*/ 111414 w 634"/>
              <a:gd name="T33" fmla="*/ 0 h 634"/>
              <a:gd name="T34" fmla="*/ 111414 w 634"/>
              <a:gd name="T35" fmla="*/ 0 h 634"/>
              <a:gd name="T36" fmla="*/ 0 w 634"/>
              <a:gd name="T37" fmla="*/ 111392 h 634"/>
              <a:gd name="T38" fmla="*/ 111414 w 634"/>
              <a:gd name="T39" fmla="*/ 228191 h 634"/>
              <a:gd name="T40" fmla="*/ 228237 w 634"/>
              <a:gd name="T41" fmla="*/ 111392 h 634"/>
              <a:gd name="T42" fmla="*/ 111414 w 634"/>
              <a:gd name="T43" fmla="*/ 0 h 634"/>
              <a:gd name="T44" fmla="*/ 111414 w 634"/>
              <a:gd name="T45" fmla="*/ 212329 h 634"/>
              <a:gd name="T46" fmla="*/ 111414 w 634"/>
              <a:gd name="T47" fmla="*/ 212329 h 634"/>
              <a:gd name="T48" fmla="*/ 15865 w 634"/>
              <a:gd name="T49" fmla="*/ 111392 h 634"/>
              <a:gd name="T50" fmla="*/ 111414 w 634"/>
              <a:gd name="T51" fmla="*/ 15862 h 634"/>
              <a:gd name="T52" fmla="*/ 212012 w 634"/>
              <a:gd name="T53" fmla="*/ 111392 h 634"/>
              <a:gd name="T54" fmla="*/ 111414 w 634"/>
              <a:gd name="T55" fmla="*/ 212329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4" h="634">
                <a:moveTo>
                  <a:pt x="441" y="294"/>
                </a:moveTo>
                <a:lnTo>
                  <a:pt x="441" y="294"/>
                </a:lnTo>
                <a:cubicBezTo>
                  <a:pt x="338" y="191"/>
                  <a:pt x="338" y="191"/>
                  <a:pt x="338" y="191"/>
                </a:cubicBezTo>
                <a:cubicBezTo>
                  <a:pt x="324" y="176"/>
                  <a:pt x="309" y="176"/>
                  <a:pt x="309" y="191"/>
                </a:cubicBezTo>
                <a:cubicBezTo>
                  <a:pt x="294" y="191"/>
                  <a:pt x="294" y="206"/>
                  <a:pt x="309" y="221"/>
                </a:cubicBezTo>
                <a:cubicBezTo>
                  <a:pt x="383" y="294"/>
                  <a:pt x="383" y="294"/>
                  <a:pt x="383" y="294"/>
                </a:cubicBezTo>
                <a:cubicBezTo>
                  <a:pt x="176" y="294"/>
                  <a:pt x="176" y="294"/>
                  <a:pt x="176" y="294"/>
                </a:cubicBezTo>
                <a:cubicBezTo>
                  <a:pt x="162" y="294"/>
                  <a:pt x="162" y="309"/>
                  <a:pt x="162" y="309"/>
                </a:cubicBezTo>
                <a:cubicBezTo>
                  <a:pt x="162" y="324"/>
                  <a:pt x="162" y="338"/>
                  <a:pt x="176" y="338"/>
                </a:cubicBezTo>
                <a:cubicBezTo>
                  <a:pt x="383" y="338"/>
                  <a:pt x="383" y="338"/>
                  <a:pt x="383" y="338"/>
                </a:cubicBezTo>
                <a:cubicBezTo>
                  <a:pt x="309" y="412"/>
                  <a:pt x="309" y="412"/>
                  <a:pt x="309" y="412"/>
                </a:cubicBezTo>
                <a:cubicBezTo>
                  <a:pt x="294" y="427"/>
                  <a:pt x="294" y="442"/>
                  <a:pt x="309" y="442"/>
                </a:cubicBezTo>
                <a:cubicBezTo>
                  <a:pt x="309" y="456"/>
                  <a:pt x="324" y="456"/>
                  <a:pt x="338" y="442"/>
                </a:cubicBezTo>
                <a:cubicBezTo>
                  <a:pt x="441" y="338"/>
                  <a:pt x="441" y="338"/>
                  <a:pt x="441" y="338"/>
                </a:cubicBezTo>
                <a:cubicBezTo>
                  <a:pt x="441" y="324"/>
                  <a:pt x="441" y="324"/>
                  <a:pt x="441" y="309"/>
                </a:cubicBezTo>
                <a:lnTo>
                  <a:pt x="441" y="294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47"/>
                  <a:pt x="0" y="309"/>
                </a:cubicBezTo>
                <a:cubicBezTo>
                  <a:pt x="0" y="485"/>
                  <a:pt x="147" y="633"/>
                  <a:pt x="309" y="633"/>
                </a:cubicBezTo>
                <a:cubicBezTo>
                  <a:pt x="485" y="633"/>
                  <a:pt x="633" y="485"/>
                  <a:pt x="633" y="309"/>
                </a:cubicBezTo>
                <a:cubicBezTo>
                  <a:pt x="633" y="147"/>
                  <a:pt x="485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09" y="44"/>
                </a:cubicBezTo>
                <a:cubicBezTo>
                  <a:pt x="471" y="44"/>
                  <a:pt x="588" y="162"/>
                  <a:pt x="588" y="309"/>
                </a:cubicBezTo>
                <a:cubicBezTo>
                  <a:pt x="588" y="471"/>
                  <a:pt x="471" y="589"/>
                  <a:pt x="309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5874696" y="3024852"/>
            <a:ext cx="242644" cy="249867"/>
          </a:xfrm>
          <a:custGeom>
            <a:avLst/>
            <a:gdLst>
              <a:gd name="T0" fmla="*/ 110816 w 619"/>
              <a:gd name="T1" fmla="*/ 0 h 634"/>
              <a:gd name="T2" fmla="*/ 110816 w 619"/>
              <a:gd name="T3" fmla="*/ 0 h 634"/>
              <a:gd name="T4" fmla="*/ 0 w 619"/>
              <a:gd name="T5" fmla="*/ 111392 h 634"/>
              <a:gd name="T6" fmla="*/ 110816 w 619"/>
              <a:gd name="T7" fmla="*/ 228191 h 634"/>
              <a:gd name="T8" fmla="*/ 221632 w 619"/>
              <a:gd name="T9" fmla="*/ 111392 h 634"/>
              <a:gd name="T10" fmla="*/ 110816 w 619"/>
              <a:gd name="T11" fmla="*/ 0 h 634"/>
              <a:gd name="T12" fmla="*/ 110816 w 619"/>
              <a:gd name="T13" fmla="*/ 212329 h 634"/>
              <a:gd name="T14" fmla="*/ 110816 w 619"/>
              <a:gd name="T15" fmla="*/ 212329 h 634"/>
              <a:gd name="T16" fmla="*/ 10400 w 619"/>
              <a:gd name="T17" fmla="*/ 111392 h 634"/>
              <a:gd name="T18" fmla="*/ 110816 w 619"/>
              <a:gd name="T19" fmla="*/ 15862 h 634"/>
              <a:gd name="T20" fmla="*/ 211232 w 619"/>
              <a:gd name="T21" fmla="*/ 111392 h 634"/>
              <a:gd name="T22" fmla="*/ 110816 w 619"/>
              <a:gd name="T23" fmla="*/ 212329 h 634"/>
              <a:gd name="T24" fmla="*/ 158155 w 619"/>
              <a:gd name="T25" fmla="*/ 105984 h 634"/>
              <a:gd name="T26" fmla="*/ 158155 w 619"/>
              <a:gd name="T27" fmla="*/ 105984 h 634"/>
              <a:gd name="T28" fmla="*/ 84278 w 619"/>
              <a:gd name="T29" fmla="*/ 105984 h 634"/>
              <a:gd name="T30" fmla="*/ 116196 w 619"/>
              <a:gd name="T31" fmla="*/ 79668 h 634"/>
              <a:gd name="T32" fmla="*/ 116196 w 619"/>
              <a:gd name="T33" fmla="*/ 68854 h 634"/>
              <a:gd name="T34" fmla="*/ 105437 w 619"/>
              <a:gd name="T35" fmla="*/ 68854 h 634"/>
              <a:gd name="T36" fmla="*/ 63477 w 619"/>
              <a:gd name="T37" fmla="*/ 105984 h 634"/>
              <a:gd name="T38" fmla="*/ 63477 w 619"/>
              <a:gd name="T39" fmla="*/ 111392 h 634"/>
              <a:gd name="T40" fmla="*/ 63477 w 619"/>
              <a:gd name="T41" fmla="*/ 121846 h 634"/>
              <a:gd name="T42" fmla="*/ 105437 w 619"/>
              <a:gd name="T43" fmla="*/ 159337 h 634"/>
              <a:gd name="T44" fmla="*/ 116196 w 619"/>
              <a:gd name="T45" fmla="*/ 159337 h 634"/>
              <a:gd name="T46" fmla="*/ 116196 w 619"/>
              <a:gd name="T47" fmla="*/ 148522 h 634"/>
              <a:gd name="T48" fmla="*/ 84278 w 619"/>
              <a:gd name="T49" fmla="*/ 121846 h 634"/>
              <a:gd name="T50" fmla="*/ 158155 w 619"/>
              <a:gd name="T51" fmla="*/ 121846 h 634"/>
              <a:gd name="T52" fmla="*/ 168914 w 619"/>
              <a:gd name="T53" fmla="*/ 111392 h 634"/>
              <a:gd name="T54" fmla="*/ 158155 w 619"/>
              <a:gd name="T55" fmla="*/ 105984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9" h="634"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09"/>
                </a:cubicBezTo>
                <a:cubicBezTo>
                  <a:pt x="589" y="471"/>
                  <a:pt x="456" y="589"/>
                  <a:pt x="309" y="589"/>
                </a:cubicBezTo>
                <a:close/>
                <a:moveTo>
                  <a:pt x="441" y="294"/>
                </a:moveTo>
                <a:lnTo>
                  <a:pt x="441" y="294"/>
                </a:lnTo>
                <a:cubicBezTo>
                  <a:pt x="235" y="294"/>
                  <a:pt x="235" y="294"/>
                  <a:pt x="235" y="294"/>
                </a:cubicBezTo>
                <a:cubicBezTo>
                  <a:pt x="324" y="221"/>
                  <a:pt x="324" y="221"/>
                  <a:pt x="324" y="221"/>
                </a:cubicBezTo>
                <a:cubicBezTo>
                  <a:pt x="324" y="206"/>
                  <a:pt x="324" y="191"/>
                  <a:pt x="324" y="191"/>
                </a:cubicBezTo>
                <a:cubicBezTo>
                  <a:pt x="309" y="176"/>
                  <a:pt x="294" y="176"/>
                  <a:pt x="294" y="191"/>
                </a:cubicBezTo>
                <a:cubicBezTo>
                  <a:pt x="177" y="294"/>
                  <a:pt x="177" y="294"/>
                  <a:pt x="177" y="294"/>
                </a:cubicBezTo>
                <a:lnTo>
                  <a:pt x="177" y="309"/>
                </a:lnTo>
                <a:cubicBezTo>
                  <a:pt x="177" y="324"/>
                  <a:pt x="177" y="324"/>
                  <a:pt x="177" y="338"/>
                </a:cubicBezTo>
                <a:cubicBezTo>
                  <a:pt x="294" y="442"/>
                  <a:pt x="294" y="442"/>
                  <a:pt x="294" y="442"/>
                </a:cubicBezTo>
                <a:cubicBezTo>
                  <a:pt x="294" y="456"/>
                  <a:pt x="309" y="456"/>
                  <a:pt x="324" y="442"/>
                </a:cubicBezTo>
                <a:cubicBezTo>
                  <a:pt x="324" y="442"/>
                  <a:pt x="324" y="427"/>
                  <a:pt x="324" y="412"/>
                </a:cubicBezTo>
                <a:cubicBezTo>
                  <a:pt x="235" y="338"/>
                  <a:pt x="235" y="338"/>
                  <a:pt x="235" y="338"/>
                </a:cubicBezTo>
                <a:cubicBezTo>
                  <a:pt x="441" y="338"/>
                  <a:pt x="441" y="338"/>
                  <a:pt x="441" y="338"/>
                </a:cubicBezTo>
                <a:cubicBezTo>
                  <a:pt x="456" y="338"/>
                  <a:pt x="471" y="324"/>
                  <a:pt x="471" y="309"/>
                </a:cubicBezTo>
                <a:cubicBezTo>
                  <a:pt x="471" y="309"/>
                  <a:pt x="456" y="294"/>
                  <a:pt x="441" y="29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5468844" y="3024852"/>
            <a:ext cx="249866" cy="249867"/>
          </a:xfrm>
          <a:custGeom>
            <a:avLst/>
            <a:gdLst>
              <a:gd name="T0" fmla="*/ 116822 w 634"/>
              <a:gd name="T1" fmla="*/ 0 h 634"/>
              <a:gd name="T2" fmla="*/ 116822 w 634"/>
              <a:gd name="T3" fmla="*/ 0 h 634"/>
              <a:gd name="T4" fmla="*/ 0 w 634"/>
              <a:gd name="T5" fmla="*/ 111392 h 634"/>
              <a:gd name="T6" fmla="*/ 116822 w 634"/>
              <a:gd name="T7" fmla="*/ 228191 h 634"/>
              <a:gd name="T8" fmla="*/ 228236 w 634"/>
              <a:gd name="T9" fmla="*/ 111392 h 634"/>
              <a:gd name="T10" fmla="*/ 116822 w 634"/>
              <a:gd name="T11" fmla="*/ 0 h 634"/>
              <a:gd name="T12" fmla="*/ 116822 w 634"/>
              <a:gd name="T13" fmla="*/ 212329 h 634"/>
              <a:gd name="T14" fmla="*/ 116822 w 634"/>
              <a:gd name="T15" fmla="*/ 212329 h 634"/>
              <a:gd name="T16" fmla="*/ 15865 w 634"/>
              <a:gd name="T17" fmla="*/ 111392 h 634"/>
              <a:gd name="T18" fmla="*/ 116822 w 634"/>
              <a:gd name="T19" fmla="*/ 15862 h 634"/>
              <a:gd name="T20" fmla="*/ 212372 w 634"/>
              <a:gd name="T21" fmla="*/ 111392 h 634"/>
              <a:gd name="T22" fmla="*/ 116822 w 634"/>
              <a:gd name="T23" fmla="*/ 212329 h 634"/>
              <a:gd name="T24" fmla="*/ 164777 w 634"/>
              <a:gd name="T25" fmla="*/ 79668 h 634"/>
              <a:gd name="T26" fmla="*/ 164777 w 634"/>
              <a:gd name="T27" fmla="*/ 79668 h 634"/>
              <a:gd name="T28" fmla="*/ 116822 w 634"/>
              <a:gd name="T29" fmla="*/ 132661 h 634"/>
              <a:gd name="T30" fmla="*/ 63820 w 634"/>
              <a:gd name="T31" fmla="*/ 79668 h 634"/>
              <a:gd name="T32" fmla="*/ 53363 w 634"/>
              <a:gd name="T33" fmla="*/ 79668 h 634"/>
              <a:gd name="T34" fmla="*/ 53363 w 634"/>
              <a:gd name="T35" fmla="*/ 90123 h 634"/>
              <a:gd name="T36" fmla="*/ 106366 w 634"/>
              <a:gd name="T37" fmla="*/ 143115 h 634"/>
              <a:gd name="T38" fmla="*/ 116822 w 634"/>
              <a:gd name="T39" fmla="*/ 148522 h 634"/>
              <a:gd name="T40" fmla="*/ 122231 w 634"/>
              <a:gd name="T41" fmla="*/ 143115 h 634"/>
              <a:gd name="T42" fmla="*/ 175234 w 634"/>
              <a:gd name="T43" fmla="*/ 90123 h 634"/>
              <a:gd name="T44" fmla="*/ 175234 w 634"/>
              <a:gd name="T45" fmla="*/ 79668 h 634"/>
              <a:gd name="T46" fmla="*/ 164777 w 634"/>
              <a:gd name="T47" fmla="*/ 79668 h 63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34" h="634"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09"/>
                </a:cubicBezTo>
                <a:cubicBezTo>
                  <a:pt x="0" y="485"/>
                  <a:pt x="148" y="633"/>
                  <a:pt x="324" y="633"/>
                </a:cubicBezTo>
                <a:cubicBezTo>
                  <a:pt x="486" y="633"/>
                  <a:pt x="633" y="485"/>
                  <a:pt x="633" y="309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324" y="589"/>
                </a:moveTo>
                <a:lnTo>
                  <a:pt x="324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24" y="44"/>
                </a:cubicBezTo>
                <a:cubicBezTo>
                  <a:pt x="471" y="44"/>
                  <a:pt x="589" y="162"/>
                  <a:pt x="589" y="309"/>
                </a:cubicBezTo>
                <a:cubicBezTo>
                  <a:pt x="589" y="471"/>
                  <a:pt x="471" y="589"/>
                  <a:pt x="324" y="589"/>
                </a:cubicBezTo>
                <a:close/>
                <a:moveTo>
                  <a:pt x="457" y="221"/>
                </a:moveTo>
                <a:lnTo>
                  <a:pt x="457" y="221"/>
                </a:lnTo>
                <a:cubicBezTo>
                  <a:pt x="324" y="368"/>
                  <a:pt x="324" y="368"/>
                  <a:pt x="324" y="368"/>
                </a:cubicBezTo>
                <a:cubicBezTo>
                  <a:pt x="177" y="221"/>
                  <a:pt x="177" y="221"/>
                  <a:pt x="177" y="221"/>
                </a:cubicBezTo>
                <a:cubicBezTo>
                  <a:pt x="177" y="221"/>
                  <a:pt x="162" y="221"/>
                  <a:pt x="148" y="221"/>
                </a:cubicBezTo>
                <a:cubicBezTo>
                  <a:pt x="148" y="235"/>
                  <a:pt x="148" y="250"/>
                  <a:pt x="148" y="250"/>
                </a:cubicBezTo>
                <a:cubicBezTo>
                  <a:pt x="295" y="397"/>
                  <a:pt x="295" y="397"/>
                  <a:pt x="295" y="397"/>
                </a:cubicBezTo>
                <a:cubicBezTo>
                  <a:pt x="310" y="412"/>
                  <a:pt x="310" y="412"/>
                  <a:pt x="324" y="412"/>
                </a:cubicBezTo>
                <a:cubicBezTo>
                  <a:pt x="324" y="412"/>
                  <a:pt x="339" y="412"/>
                  <a:pt x="339" y="397"/>
                </a:cubicBezTo>
                <a:cubicBezTo>
                  <a:pt x="486" y="250"/>
                  <a:pt x="486" y="250"/>
                  <a:pt x="486" y="250"/>
                </a:cubicBezTo>
                <a:cubicBezTo>
                  <a:pt x="501" y="250"/>
                  <a:pt x="501" y="235"/>
                  <a:pt x="486" y="221"/>
                </a:cubicBezTo>
                <a:cubicBezTo>
                  <a:pt x="486" y="221"/>
                  <a:pt x="471" y="221"/>
                  <a:pt x="457" y="22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5070214" y="3024852"/>
            <a:ext cx="249866" cy="249867"/>
          </a:xfrm>
          <a:custGeom>
            <a:avLst/>
            <a:gdLst>
              <a:gd name="T0" fmla="*/ 121870 w 634"/>
              <a:gd name="T1" fmla="*/ 79668 h 634"/>
              <a:gd name="T2" fmla="*/ 121870 w 634"/>
              <a:gd name="T3" fmla="*/ 79668 h 634"/>
              <a:gd name="T4" fmla="*/ 111414 w 634"/>
              <a:gd name="T5" fmla="*/ 79668 h 634"/>
              <a:gd name="T6" fmla="*/ 106006 w 634"/>
              <a:gd name="T7" fmla="*/ 79668 h 634"/>
              <a:gd name="T8" fmla="*/ 53003 w 634"/>
              <a:gd name="T9" fmla="*/ 132661 h 634"/>
              <a:gd name="T10" fmla="*/ 53003 w 634"/>
              <a:gd name="T11" fmla="*/ 143115 h 634"/>
              <a:gd name="T12" fmla="*/ 63459 w 634"/>
              <a:gd name="T13" fmla="*/ 143115 h 634"/>
              <a:gd name="T14" fmla="*/ 111414 w 634"/>
              <a:gd name="T15" fmla="*/ 95530 h 634"/>
              <a:gd name="T16" fmla="*/ 164417 w 634"/>
              <a:gd name="T17" fmla="*/ 143115 h 634"/>
              <a:gd name="T18" fmla="*/ 174873 w 634"/>
              <a:gd name="T19" fmla="*/ 143115 h 634"/>
              <a:gd name="T20" fmla="*/ 174873 w 634"/>
              <a:gd name="T21" fmla="*/ 132661 h 634"/>
              <a:gd name="T22" fmla="*/ 121870 w 634"/>
              <a:gd name="T23" fmla="*/ 79668 h 634"/>
              <a:gd name="T24" fmla="*/ 111414 w 634"/>
              <a:gd name="T25" fmla="*/ 0 h 634"/>
              <a:gd name="T26" fmla="*/ 111414 w 634"/>
              <a:gd name="T27" fmla="*/ 0 h 634"/>
              <a:gd name="T28" fmla="*/ 0 w 634"/>
              <a:gd name="T29" fmla="*/ 111392 h 634"/>
              <a:gd name="T30" fmla="*/ 111414 w 634"/>
              <a:gd name="T31" fmla="*/ 228191 h 634"/>
              <a:gd name="T32" fmla="*/ 228236 w 634"/>
              <a:gd name="T33" fmla="*/ 111392 h 634"/>
              <a:gd name="T34" fmla="*/ 111414 w 634"/>
              <a:gd name="T35" fmla="*/ 0 h 634"/>
              <a:gd name="T36" fmla="*/ 111414 w 634"/>
              <a:gd name="T37" fmla="*/ 212329 h 634"/>
              <a:gd name="T38" fmla="*/ 111414 w 634"/>
              <a:gd name="T39" fmla="*/ 212329 h 634"/>
              <a:gd name="T40" fmla="*/ 15865 w 634"/>
              <a:gd name="T41" fmla="*/ 111392 h 634"/>
              <a:gd name="T42" fmla="*/ 111414 w 634"/>
              <a:gd name="T43" fmla="*/ 15862 h 634"/>
              <a:gd name="T44" fmla="*/ 212011 w 634"/>
              <a:gd name="T45" fmla="*/ 111392 h 634"/>
              <a:gd name="T46" fmla="*/ 111414 w 634"/>
              <a:gd name="T47" fmla="*/ 212329 h 63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34" h="634">
                <a:moveTo>
                  <a:pt x="338" y="221"/>
                </a:moveTo>
                <a:lnTo>
                  <a:pt x="338" y="221"/>
                </a:lnTo>
                <a:cubicBezTo>
                  <a:pt x="324" y="221"/>
                  <a:pt x="324" y="221"/>
                  <a:pt x="309" y="221"/>
                </a:cubicBezTo>
                <a:lnTo>
                  <a:pt x="294" y="221"/>
                </a:lnTo>
                <a:cubicBezTo>
                  <a:pt x="147" y="368"/>
                  <a:pt x="147" y="368"/>
                  <a:pt x="147" y="368"/>
                </a:cubicBezTo>
                <a:cubicBezTo>
                  <a:pt x="132" y="383"/>
                  <a:pt x="132" y="397"/>
                  <a:pt x="147" y="397"/>
                </a:cubicBezTo>
                <a:cubicBezTo>
                  <a:pt x="147" y="412"/>
                  <a:pt x="162" y="412"/>
                  <a:pt x="176" y="397"/>
                </a:cubicBezTo>
                <a:cubicBezTo>
                  <a:pt x="309" y="265"/>
                  <a:pt x="309" y="265"/>
                  <a:pt x="309" y="265"/>
                </a:cubicBezTo>
                <a:cubicBezTo>
                  <a:pt x="456" y="397"/>
                  <a:pt x="456" y="397"/>
                  <a:pt x="456" y="397"/>
                </a:cubicBezTo>
                <a:cubicBezTo>
                  <a:pt x="456" y="412"/>
                  <a:pt x="471" y="412"/>
                  <a:pt x="485" y="397"/>
                </a:cubicBezTo>
                <a:cubicBezTo>
                  <a:pt x="485" y="397"/>
                  <a:pt x="485" y="383"/>
                  <a:pt x="485" y="368"/>
                </a:cubicBezTo>
                <a:lnTo>
                  <a:pt x="338" y="221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47"/>
                  <a:pt x="0" y="309"/>
                </a:cubicBezTo>
                <a:cubicBezTo>
                  <a:pt x="0" y="485"/>
                  <a:pt x="147" y="633"/>
                  <a:pt x="309" y="633"/>
                </a:cubicBezTo>
                <a:cubicBezTo>
                  <a:pt x="485" y="633"/>
                  <a:pt x="633" y="485"/>
                  <a:pt x="633" y="309"/>
                </a:cubicBezTo>
                <a:cubicBezTo>
                  <a:pt x="633" y="147"/>
                  <a:pt x="485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44" y="471"/>
                  <a:pt x="44" y="309"/>
                </a:cubicBezTo>
                <a:cubicBezTo>
                  <a:pt x="44" y="162"/>
                  <a:pt x="162" y="44"/>
                  <a:pt x="309" y="44"/>
                </a:cubicBezTo>
                <a:cubicBezTo>
                  <a:pt x="471" y="44"/>
                  <a:pt x="588" y="162"/>
                  <a:pt x="588" y="309"/>
                </a:cubicBezTo>
                <a:cubicBezTo>
                  <a:pt x="588" y="471"/>
                  <a:pt x="471" y="589"/>
                  <a:pt x="309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4668697" y="3024852"/>
            <a:ext cx="242644" cy="249867"/>
          </a:xfrm>
          <a:custGeom>
            <a:avLst/>
            <a:gdLst>
              <a:gd name="T0" fmla="*/ 142375 w 619"/>
              <a:gd name="T1" fmla="*/ 105984 h 634"/>
              <a:gd name="T2" fmla="*/ 142375 w 619"/>
              <a:gd name="T3" fmla="*/ 105984 h 634"/>
              <a:gd name="T4" fmla="*/ 89657 w 619"/>
              <a:gd name="T5" fmla="*/ 52992 h 634"/>
              <a:gd name="T6" fmla="*/ 79257 w 619"/>
              <a:gd name="T7" fmla="*/ 52992 h 634"/>
              <a:gd name="T8" fmla="*/ 79257 w 619"/>
              <a:gd name="T9" fmla="*/ 63446 h 634"/>
              <a:gd name="T10" fmla="*/ 126596 w 619"/>
              <a:gd name="T11" fmla="*/ 111392 h 634"/>
              <a:gd name="T12" fmla="*/ 79257 w 619"/>
              <a:gd name="T13" fmla="*/ 164384 h 634"/>
              <a:gd name="T14" fmla="*/ 79257 w 619"/>
              <a:gd name="T15" fmla="*/ 174838 h 634"/>
              <a:gd name="T16" fmla="*/ 89657 w 619"/>
              <a:gd name="T17" fmla="*/ 174838 h 634"/>
              <a:gd name="T18" fmla="*/ 142375 w 619"/>
              <a:gd name="T19" fmla="*/ 121846 h 634"/>
              <a:gd name="T20" fmla="*/ 142375 w 619"/>
              <a:gd name="T21" fmla="*/ 111392 h 634"/>
              <a:gd name="T22" fmla="*/ 142375 w 619"/>
              <a:gd name="T23" fmla="*/ 105984 h 634"/>
              <a:gd name="T24" fmla="*/ 110816 w 619"/>
              <a:gd name="T25" fmla="*/ 0 h 634"/>
              <a:gd name="T26" fmla="*/ 110816 w 619"/>
              <a:gd name="T27" fmla="*/ 0 h 634"/>
              <a:gd name="T28" fmla="*/ 0 w 619"/>
              <a:gd name="T29" fmla="*/ 111392 h 634"/>
              <a:gd name="T30" fmla="*/ 110816 w 619"/>
              <a:gd name="T31" fmla="*/ 228191 h 634"/>
              <a:gd name="T32" fmla="*/ 221632 w 619"/>
              <a:gd name="T33" fmla="*/ 111392 h 634"/>
              <a:gd name="T34" fmla="*/ 110816 w 619"/>
              <a:gd name="T35" fmla="*/ 0 h 634"/>
              <a:gd name="T36" fmla="*/ 110816 w 619"/>
              <a:gd name="T37" fmla="*/ 212329 h 634"/>
              <a:gd name="T38" fmla="*/ 110816 w 619"/>
              <a:gd name="T39" fmla="*/ 212329 h 634"/>
              <a:gd name="T40" fmla="*/ 10400 w 619"/>
              <a:gd name="T41" fmla="*/ 111392 h 634"/>
              <a:gd name="T42" fmla="*/ 110816 w 619"/>
              <a:gd name="T43" fmla="*/ 15862 h 634"/>
              <a:gd name="T44" fmla="*/ 211232 w 619"/>
              <a:gd name="T45" fmla="*/ 111392 h 634"/>
              <a:gd name="T46" fmla="*/ 110816 w 619"/>
              <a:gd name="T47" fmla="*/ 212329 h 63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19" h="634">
                <a:moveTo>
                  <a:pt x="397" y="294"/>
                </a:moveTo>
                <a:lnTo>
                  <a:pt x="397" y="294"/>
                </a:lnTo>
                <a:cubicBezTo>
                  <a:pt x="250" y="147"/>
                  <a:pt x="250" y="147"/>
                  <a:pt x="250" y="147"/>
                </a:cubicBezTo>
                <a:cubicBezTo>
                  <a:pt x="235" y="132"/>
                  <a:pt x="221" y="132"/>
                  <a:pt x="221" y="147"/>
                </a:cubicBezTo>
                <a:cubicBezTo>
                  <a:pt x="206" y="147"/>
                  <a:pt x="206" y="162"/>
                  <a:pt x="221" y="176"/>
                </a:cubicBezTo>
                <a:cubicBezTo>
                  <a:pt x="353" y="309"/>
                  <a:pt x="353" y="309"/>
                  <a:pt x="353" y="309"/>
                </a:cubicBezTo>
                <a:cubicBezTo>
                  <a:pt x="221" y="456"/>
                  <a:pt x="221" y="456"/>
                  <a:pt x="221" y="456"/>
                </a:cubicBezTo>
                <a:cubicBezTo>
                  <a:pt x="206" y="456"/>
                  <a:pt x="206" y="471"/>
                  <a:pt x="221" y="485"/>
                </a:cubicBezTo>
                <a:cubicBezTo>
                  <a:pt x="221" y="485"/>
                  <a:pt x="235" y="485"/>
                  <a:pt x="250" y="485"/>
                </a:cubicBezTo>
                <a:cubicBezTo>
                  <a:pt x="397" y="338"/>
                  <a:pt x="397" y="338"/>
                  <a:pt x="397" y="338"/>
                </a:cubicBezTo>
                <a:cubicBezTo>
                  <a:pt x="397" y="324"/>
                  <a:pt x="397" y="324"/>
                  <a:pt x="397" y="309"/>
                </a:cubicBezTo>
                <a:lnTo>
                  <a:pt x="397" y="294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09"/>
                </a:cubicBezTo>
                <a:cubicBezTo>
                  <a:pt x="0" y="485"/>
                  <a:pt x="132" y="633"/>
                  <a:pt x="309" y="633"/>
                </a:cubicBezTo>
                <a:cubicBezTo>
                  <a:pt x="486" y="633"/>
                  <a:pt x="618" y="485"/>
                  <a:pt x="618" y="309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09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09"/>
                </a:cubicBezTo>
                <a:cubicBezTo>
                  <a:pt x="589" y="471"/>
                  <a:pt x="456" y="589"/>
                  <a:pt x="309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8283805" y="2623334"/>
            <a:ext cx="242644" cy="244089"/>
          </a:xfrm>
          <a:custGeom>
            <a:avLst/>
            <a:gdLst>
              <a:gd name="T0" fmla="*/ 142734 w 619"/>
              <a:gd name="T1" fmla="*/ 53021 h 619"/>
              <a:gd name="T2" fmla="*/ 142734 w 619"/>
              <a:gd name="T3" fmla="*/ 53021 h 619"/>
              <a:gd name="T4" fmla="*/ 131975 w 619"/>
              <a:gd name="T5" fmla="*/ 53021 h 619"/>
              <a:gd name="T6" fmla="*/ 79257 w 619"/>
              <a:gd name="T7" fmla="*/ 106042 h 619"/>
              <a:gd name="T8" fmla="*/ 79257 w 619"/>
              <a:gd name="T9" fmla="*/ 111453 h 619"/>
              <a:gd name="T10" fmla="*/ 79257 w 619"/>
              <a:gd name="T11" fmla="*/ 116863 h 619"/>
              <a:gd name="T12" fmla="*/ 131975 w 619"/>
              <a:gd name="T13" fmla="*/ 169884 h 619"/>
              <a:gd name="T14" fmla="*/ 142734 w 619"/>
              <a:gd name="T15" fmla="*/ 169884 h 619"/>
              <a:gd name="T16" fmla="*/ 142734 w 619"/>
              <a:gd name="T17" fmla="*/ 159063 h 619"/>
              <a:gd name="T18" fmla="*/ 95037 w 619"/>
              <a:gd name="T19" fmla="*/ 111453 h 619"/>
              <a:gd name="T20" fmla="*/ 142734 w 619"/>
              <a:gd name="T21" fmla="*/ 63842 h 619"/>
              <a:gd name="T22" fmla="*/ 142734 w 619"/>
              <a:gd name="T23" fmla="*/ 53021 h 619"/>
              <a:gd name="T24" fmla="*/ 110816 w 619"/>
              <a:gd name="T25" fmla="*/ 0 h 619"/>
              <a:gd name="T26" fmla="*/ 110816 w 619"/>
              <a:gd name="T27" fmla="*/ 0 h 619"/>
              <a:gd name="T28" fmla="*/ 0 w 619"/>
              <a:gd name="T29" fmla="*/ 111453 h 619"/>
              <a:gd name="T30" fmla="*/ 110816 w 619"/>
              <a:gd name="T31" fmla="*/ 222905 h 619"/>
              <a:gd name="T32" fmla="*/ 221632 w 619"/>
              <a:gd name="T33" fmla="*/ 111453 h 619"/>
              <a:gd name="T34" fmla="*/ 110816 w 619"/>
              <a:gd name="T35" fmla="*/ 0 h 619"/>
              <a:gd name="T36" fmla="*/ 110816 w 619"/>
              <a:gd name="T37" fmla="*/ 212445 h 619"/>
              <a:gd name="T38" fmla="*/ 110816 w 619"/>
              <a:gd name="T39" fmla="*/ 212445 h 619"/>
              <a:gd name="T40" fmla="*/ 10400 w 619"/>
              <a:gd name="T41" fmla="*/ 111453 h 619"/>
              <a:gd name="T42" fmla="*/ 110816 w 619"/>
              <a:gd name="T43" fmla="*/ 10460 h 619"/>
              <a:gd name="T44" fmla="*/ 211232 w 619"/>
              <a:gd name="T45" fmla="*/ 111453 h 619"/>
              <a:gd name="T46" fmla="*/ 110816 w 619"/>
              <a:gd name="T47" fmla="*/ 212445 h 6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19" h="619">
                <a:moveTo>
                  <a:pt x="398" y="147"/>
                </a:moveTo>
                <a:lnTo>
                  <a:pt x="398" y="147"/>
                </a:lnTo>
                <a:cubicBezTo>
                  <a:pt x="398" y="132"/>
                  <a:pt x="383" y="132"/>
                  <a:pt x="368" y="147"/>
                </a:cubicBezTo>
                <a:cubicBezTo>
                  <a:pt x="221" y="294"/>
                  <a:pt x="221" y="294"/>
                  <a:pt x="221" y="294"/>
                </a:cubicBezTo>
                <a:lnTo>
                  <a:pt x="221" y="309"/>
                </a:lnTo>
                <a:lnTo>
                  <a:pt x="221" y="324"/>
                </a:lnTo>
                <a:cubicBezTo>
                  <a:pt x="368" y="471"/>
                  <a:pt x="368" y="471"/>
                  <a:pt x="368" y="471"/>
                </a:cubicBezTo>
                <a:cubicBezTo>
                  <a:pt x="383" y="486"/>
                  <a:pt x="398" y="486"/>
                  <a:pt x="398" y="471"/>
                </a:cubicBezTo>
                <a:cubicBezTo>
                  <a:pt x="412" y="471"/>
                  <a:pt x="412" y="457"/>
                  <a:pt x="398" y="441"/>
                </a:cubicBezTo>
                <a:cubicBezTo>
                  <a:pt x="265" y="309"/>
                  <a:pt x="265" y="309"/>
                  <a:pt x="265" y="309"/>
                </a:cubicBezTo>
                <a:cubicBezTo>
                  <a:pt x="398" y="177"/>
                  <a:pt x="398" y="177"/>
                  <a:pt x="398" y="177"/>
                </a:cubicBezTo>
                <a:cubicBezTo>
                  <a:pt x="412" y="162"/>
                  <a:pt x="412" y="147"/>
                  <a:pt x="398" y="147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32"/>
                  <a:pt x="0" y="309"/>
                </a:cubicBezTo>
                <a:cubicBezTo>
                  <a:pt x="0" y="486"/>
                  <a:pt x="132" y="618"/>
                  <a:pt x="309" y="618"/>
                </a:cubicBezTo>
                <a:cubicBezTo>
                  <a:pt x="486" y="618"/>
                  <a:pt x="618" y="486"/>
                  <a:pt x="618" y="309"/>
                </a:cubicBezTo>
                <a:cubicBezTo>
                  <a:pt x="618" y="132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57"/>
                  <a:pt x="29" y="309"/>
                </a:cubicBezTo>
                <a:cubicBezTo>
                  <a:pt x="29" y="162"/>
                  <a:pt x="162" y="29"/>
                  <a:pt x="309" y="29"/>
                </a:cubicBezTo>
                <a:cubicBezTo>
                  <a:pt x="457" y="29"/>
                  <a:pt x="589" y="162"/>
                  <a:pt x="589" y="309"/>
                </a:cubicBezTo>
                <a:cubicBezTo>
                  <a:pt x="589" y="457"/>
                  <a:pt x="457" y="589"/>
                  <a:pt x="309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7879399" y="2636332"/>
            <a:ext cx="254198" cy="207981"/>
          </a:xfrm>
          <a:custGeom>
            <a:avLst/>
            <a:gdLst>
              <a:gd name="T0" fmla="*/ 216437 w 649"/>
              <a:gd name="T1" fmla="*/ 10748 h 531"/>
              <a:gd name="T2" fmla="*/ 216437 w 649"/>
              <a:gd name="T3" fmla="*/ 10748 h 531"/>
              <a:gd name="T4" fmla="*/ 179528 w 649"/>
              <a:gd name="T5" fmla="*/ 10748 h 531"/>
              <a:gd name="T6" fmla="*/ 74176 w 649"/>
              <a:gd name="T7" fmla="*/ 116077 h 531"/>
              <a:gd name="T8" fmla="*/ 53034 w 649"/>
              <a:gd name="T9" fmla="*/ 89924 h 531"/>
              <a:gd name="T10" fmla="*/ 10750 w 649"/>
              <a:gd name="T11" fmla="*/ 89924 h 531"/>
              <a:gd name="T12" fmla="*/ 10750 w 649"/>
              <a:gd name="T13" fmla="*/ 132199 h 531"/>
              <a:gd name="T14" fmla="*/ 58051 w 649"/>
              <a:gd name="T15" fmla="*/ 174116 h 531"/>
              <a:gd name="T16" fmla="*/ 95318 w 649"/>
              <a:gd name="T17" fmla="*/ 174116 h 531"/>
              <a:gd name="T18" fmla="*/ 216437 w 649"/>
              <a:gd name="T19" fmla="*/ 53023 h 531"/>
              <a:gd name="T20" fmla="*/ 216437 w 649"/>
              <a:gd name="T21" fmla="*/ 10748 h 531"/>
              <a:gd name="T22" fmla="*/ 206045 w 649"/>
              <a:gd name="T23" fmla="*/ 42275 h 531"/>
              <a:gd name="T24" fmla="*/ 206045 w 649"/>
              <a:gd name="T25" fmla="*/ 42275 h 531"/>
              <a:gd name="T26" fmla="*/ 84568 w 649"/>
              <a:gd name="T27" fmla="*/ 163726 h 531"/>
              <a:gd name="T28" fmla="*/ 68801 w 649"/>
              <a:gd name="T29" fmla="*/ 163726 h 531"/>
              <a:gd name="T30" fmla="*/ 21142 w 649"/>
              <a:gd name="T31" fmla="*/ 116077 h 531"/>
              <a:gd name="T32" fmla="*/ 21142 w 649"/>
              <a:gd name="T33" fmla="*/ 100314 h 531"/>
              <a:gd name="T34" fmla="*/ 42284 w 649"/>
              <a:gd name="T35" fmla="*/ 100314 h 531"/>
              <a:gd name="T36" fmla="*/ 74176 w 649"/>
              <a:gd name="T37" fmla="*/ 132199 h 531"/>
              <a:gd name="T38" fmla="*/ 189920 w 649"/>
              <a:gd name="T39" fmla="*/ 21138 h 531"/>
              <a:gd name="T40" fmla="*/ 206045 w 649"/>
              <a:gd name="T41" fmla="*/ 21138 h 531"/>
              <a:gd name="T42" fmla="*/ 206045 w 649"/>
              <a:gd name="T43" fmla="*/ 42275 h 5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9" h="531">
                <a:moveTo>
                  <a:pt x="604" y="30"/>
                </a:moveTo>
                <a:lnTo>
                  <a:pt x="604" y="30"/>
                </a:lnTo>
                <a:cubicBezTo>
                  <a:pt x="575" y="0"/>
                  <a:pt x="530" y="0"/>
                  <a:pt x="501" y="30"/>
                </a:cubicBezTo>
                <a:cubicBezTo>
                  <a:pt x="207" y="324"/>
                  <a:pt x="207" y="324"/>
                  <a:pt x="207" y="324"/>
                </a:cubicBezTo>
                <a:cubicBezTo>
                  <a:pt x="148" y="251"/>
                  <a:pt x="148" y="251"/>
                  <a:pt x="148" y="251"/>
                </a:cubicBezTo>
                <a:cubicBezTo>
                  <a:pt x="103" y="207"/>
                  <a:pt x="59" y="207"/>
                  <a:pt x="30" y="251"/>
                </a:cubicBezTo>
                <a:cubicBezTo>
                  <a:pt x="0" y="280"/>
                  <a:pt x="0" y="324"/>
                  <a:pt x="30" y="369"/>
                </a:cubicBezTo>
                <a:cubicBezTo>
                  <a:pt x="162" y="486"/>
                  <a:pt x="162" y="486"/>
                  <a:pt x="162" y="486"/>
                </a:cubicBezTo>
                <a:cubicBezTo>
                  <a:pt x="192" y="530"/>
                  <a:pt x="236" y="530"/>
                  <a:pt x="266" y="486"/>
                </a:cubicBezTo>
                <a:cubicBezTo>
                  <a:pt x="604" y="148"/>
                  <a:pt x="604" y="148"/>
                  <a:pt x="604" y="148"/>
                </a:cubicBezTo>
                <a:cubicBezTo>
                  <a:pt x="648" y="118"/>
                  <a:pt x="648" y="59"/>
                  <a:pt x="604" y="30"/>
                </a:cubicBezTo>
                <a:close/>
                <a:moveTo>
                  <a:pt x="575" y="118"/>
                </a:moveTo>
                <a:lnTo>
                  <a:pt x="575" y="118"/>
                </a:lnTo>
                <a:cubicBezTo>
                  <a:pt x="575" y="118"/>
                  <a:pt x="251" y="457"/>
                  <a:pt x="236" y="457"/>
                </a:cubicBezTo>
                <a:cubicBezTo>
                  <a:pt x="221" y="471"/>
                  <a:pt x="207" y="471"/>
                  <a:pt x="192" y="457"/>
                </a:cubicBezTo>
                <a:lnTo>
                  <a:pt x="59" y="324"/>
                </a:lnTo>
                <a:cubicBezTo>
                  <a:pt x="45" y="310"/>
                  <a:pt x="45" y="295"/>
                  <a:pt x="59" y="280"/>
                </a:cubicBezTo>
                <a:cubicBezTo>
                  <a:pt x="74" y="265"/>
                  <a:pt x="103" y="265"/>
                  <a:pt x="118" y="280"/>
                </a:cubicBezTo>
                <a:cubicBezTo>
                  <a:pt x="207" y="369"/>
                  <a:pt x="207" y="369"/>
                  <a:pt x="207" y="369"/>
                </a:cubicBezTo>
                <a:cubicBezTo>
                  <a:pt x="530" y="59"/>
                  <a:pt x="530" y="59"/>
                  <a:pt x="530" y="59"/>
                </a:cubicBezTo>
                <a:cubicBezTo>
                  <a:pt x="545" y="45"/>
                  <a:pt x="560" y="45"/>
                  <a:pt x="575" y="59"/>
                </a:cubicBezTo>
                <a:cubicBezTo>
                  <a:pt x="604" y="74"/>
                  <a:pt x="604" y="103"/>
                  <a:pt x="575" y="1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7495212" y="2647888"/>
            <a:ext cx="203648" cy="203648"/>
          </a:xfrm>
          <a:custGeom>
            <a:avLst/>
            <a:gdLst>
              <a:gd name="T0" fmla="*/ 132875 w 516"/>
              <a:gd name="T1" fmla="*/ 95664 h 516"/>
              <a:gd name="T2" fmla="*/ 132875 w 516"/>
              <a:gd name="T3" fmla="*/ 95664 h 516"/>
              <a:gd name="T4" fmla="*/ 175482 w 516"/>
              <a:gd name="T5" fmla="*/ 53067 h 516"/>
              <a:gd name="T6" fmla="*/ 175482 w 516"/>
              <a:gd name="T7" fmla="*/ 15884 h 516"/>
              <a:gd name="T8" fmla="*/ 132875 w 516"/>
              <a:gd name="T9" fmla="*/ 15884 h 516"/>
              <a:gd name="T10" fmla="*/ 95685 w 516"/>
              <a:gd name="T11" fmla="*/ 53067 h 516"/>
              <a:gd name="T12" fmla="*/ 53078 w 516"/>
              <a:gd name="T13" fmla="*/ 15884 h 516"/>
              <a:gd name="T14" fmla="*/ 15887 w 516"/>
              <a:gd name="T15" fmla="*/ 15884 h 516"/>
              <a:gd name="T16" fmla="*/ 15887 w 516"/>
              <a:gd name="T17" fmla="*/ 53067 h 516"/>
              <a:gd name="T18" fmla="*/ 53078 w 516"/>
              <a:gd name="T19" fmla="*/ 95664 h 516"/>
              <a:gd name="T20" fmla="*/ 15887 w 516"/>
              <a:gd name="T21" fmla="*/ 132847 h 516"/>
              <a:gd name="T22" fmla="*/ 15887 w 516"/>
              <a:gd name="T23" fmla="*/ 175445 h 516"/>
              <a:gd name="T24" fmla="*/ 53078 w 516"/>
              <a:gd name="T25" fmla="*/ 175445 h 516"/>
              <a:gd name="T26" fmla="*/ 95685 w 516"/>
              <a:gd name="T27" fmla="*/ 132847 h 516"/>
              <a:gd name="T28" fmla="*/ 132875 w 516"/>
              <a:gd name="T29" fmla="*/ 175445 h 516"/>
              <a:gd name="T30" fmla="*/ 175482 w 516"/>
              <a:gd name="T31" fmla="*/ 175445 h 516"/>
              <a:gd name="T32" fmla="*/ 175482 w 516"/>
              <a:gd name="T33" fmla="*/ 132847 h 516"/>
              <a:gd name="T34" fmla="*/ 132875 w 516"/>
              <a:gd name="T35" fmla="*/ 95664 h 516"/>
              <a:gd name="T36" fmla="*/ 164650 w 516"/>
              <a:gd name="T37" fmla="*/ 164615 h 516"/>
              <a:gd name="T38" fmla="*/ 164650 w 516"/>
              <a:gd name="T39" fmla="*/ 164615 h 516"/>
              <a:gd name="T40" fmla="*/ 143707 w 516"/>
              <a:gd name="T41" fmla="*/ 164615 h 516"/>
              <a:gd name="T42" fmla="*/ 95685 w 516"/>
              <a:gd name="T43" fmla="*/ 111548 h 516"/>
              <a:gd name="T44" fmla="*/ 42607 w 516"/>
              <a:gd name="T45" fmla="*/ 164615 h 516"/>
              <a:gd name="T46" fmla="*/ 21303 w 516"/>
              <a:gd name="T47" fmla="*/ 164615 h 516"/>
              <a:gd name="T48" fmla="*/ 21303 w 516"/>
              <a:gd name="T49" fmla="*/ 143677 h 516"/>
              <a:gd name="T50" fmla="*/ 74381 w 516"/>
              <a:gd name="T51" fmla="*/ 95664 h 516"/>
              <a:gd name="T52" fmla="*/ 21303 w 516"/>
              <a:gd name="T53" fmla="*/ 42598 h 516"/>
              <a:gd name="T54" fmla="*/ 21303 w 516"/>
              <a:gd name="T55" fmla="*/ 21299 h 516"/>
              <a:gd name="T56" fmla="*/ 42607 w 516"/>
              <a:gd name="T57" fmla="*/ 21299 h 516"/>
              <a:gd name="T58" fmla="*/ 95685 w 516"/>
              <a:gd name="T59" fmla="*/ 74366 h 516"/>
              <a:gd name="T60" fmla="*/ 143707 w 516"/>
              <a:gd name="T61" fmla="*/ 21299 h 516"/>
              <a:gd name="T62" fmla="*/ 164650 w 516"/>
              <a:gd name="T63" fmla="*/ 21299 h 516"/>
              <a:gd name="T64" fmla="*/ 164650 w 516"/>
              <a:gd name="T65" fmla="*/ 42598 h 516"/>
              <a:gd name="T66" fmla="*/ 111572 w 516"/>
              <a:gd name="T67" fmla="*/ 95664 h 516"/>
              <a:gd name="T68" fmla="*/ 164650 w 516"/>
              <a:gd name="T69" fmla="*/ 143677 h 516"/>
              <a:gd name="T70" fmla="*/ 164650 w 516"/>
              <a:gd name="T71" fmla="*/ 164615 h 5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16" h="516">
                <a:moveTo>
                  <a:pt x="368" y="265"/>
                </a:moveTo>
                <a:lnTo>
                  <a:pt x="368" y="265"/>
                </a:lnTo>
                <a:cubicBezTo>
                  <a:pt x="486" y="147"/>
                  <a:pt x="486" y="147"/>
                  <a:pt x="486" y="147"/>
                </a:cubicBezTo>
                <a:cubicBezTo>
                  <a:pt x="515" y="118"/>
                  <a:pt x="515" y="73"/>
                  <a:pt x="486" y="44"/>
                </a:cubicBezTo>
                <a:cubicBezTo>
                  <a:pt x="456" y="0"/>
                  <a:pt x="398" y="0"/>
                  <a:pt x="368" y="44"/>
                </a:cubicBezTo>
                <a:cubicBezTo>
                  <a:pt x="265" y="147"/>
                  <a:pt x="265" y="147"/>
                  <a:pt x="265" y="147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18" y="0"/>
                  <a:pt x="73" y="0"/>
                  <a:pt x="44" y="44"/>
                </a:cubicBezTo>
                <a:cubicBezTo>
                  <a:pt x="0" y="73"/>
                  <a:pt x="0" y="118"/>
                  <a:pt x="44" y="147"/>
                </a:cubicBezTo>
                <a:cubicBezTo>
                  <a:pt x="147" y="265"/>
                  <a:pt x="147" y="265"/>
                  <a:pt x="147" y="265"/>
                </a:cubicBezTo>
                <a:cubicBezTo>
                  <a:pt x="44" y="368"/>
                  <a:pt x="44" y="368"/>
                  <a:pt x="44" y="368"/>
                </a:cubicBezTo>
                <a:cubicBezTo>
                  <a:pt x="0" y="398"/>
                  <a:pt x="0" y="456"/>
                  <a:pt x="44" y="486"/>
                </a:cubicBezTo>
                <a:cubicBezTo>
                  <a:pt x="73" y="515"/>
                  <a:pt x="118" y="515"/>
                  <a:pt x="147" y="486"/>
                </a:cubicBezTo>
                <a:cubicBezTo>
                  <a:pt x="265" y="368"/>
                  <a:pt x="265" y="368"/>
                  <a:pt x="265" y="368"/>
                </a:cubicBezTo>
                <a:cubicBezTo>
                  <a:pt x="368" y="486"/>
                  <a:pt x="368" y="486"/>
                  <a:pt x="368" y="486"/>
                </a:cubicBezTo>
                <a:cubicBezTo>
                  <a:pt x="398" y="515"/>
                  <a:pt x="456" y="515"/>
                  <a:pt x="486" y="486"/>
                </a:cubicBezTo>
                <a:cubicBezTo>
                  <a:pt x="515" y="456"/>
                  <a:pt x="515" y="398"/>
                  <a:pt x="486" y="368"/>
                </a:cubicBezTo>
                <a:lnTo>
                  <a:pt x="368" y="265"/>
                </a:lnTo>
                <a:close/>
                <a:moveTo>
                  <a:pt x="456" y="456"/>
                </a:moveTo>
                <a:lnTo>
                  <a:pt x="456" y="456"/>
                </a:lnTo>
                <a:cubicBezTo>
                  <a:pt x="441" y="471"/>
                  <a:pt x="412" y="471"/>
                  <a:pt x="398" y="456"/>
                </a:cubicBezTo>
                <a:cubicBezTo>
                  <a:pt x="265" y="309"/>
                  <a:pt x="265" y="309"/>
                  <a:pt x="265" y="309"/>
                </a:cubicBezTo>
                <a:cubicBezTo>
                  <a:pt x="118" y="456"/>
                  <a:pt x="118" y="456"/>
                  <a:pt x="118" y="456"/>
                </a:cubicBezTo>
                <a:cubicBezTo>
                  <a:pt x="103" y="471"/>
                  <a:pt x="73" y="471"/>
                  <a:pt x="59" y="456"/>
                </a:cubicBezTo>
                <a:cubicBezTo>
                  <a:pt x="44" y="441"/>
                  <a:pt x="44" y="412"/>
                  <a:pt x="59" y="398"/>
                </a:cubicBezTo>
                <a:cubicBezTo>
                  <a:pt x="206" y="265"/>
                  <a:pt x="206" y="265"/>
                  <a:pt x="206" y="265"/>
                </a:cubicBezTo>
                <a:cubicBezTo>
                  <a:pt x="59" y="118"/>
                  <a:pt x="59" y="118"/>
                  <a:pt x="59" y="118"/>
                </a:cubicBezTo>
                <a:cubicBezTo>
                  <a:pt x="44" y="103"/>
                  <a:pt x="44" y="73"/>
                  <a:pt x="59" y="59"/>
                </a:cubicBezTo>
                <a:cubicBezTo>
                  <a:pt x="73" y="44"/>
                  <a:pt x="103" y="44"/>
                  <a:pt x="118" y="59"/>
                </a:cubicBezTo>
                <a:cubicBezTo>
                  <a:pt x="265" y="206"/>
                  <a:pt x="265" y="206"/>
                  <a:pt x="265" y="206"/>
                </a:cubicBezTo>
                <a:cubicBezTo>
                  <a:pt x="398" y="59"/>
                  <a:pt x="398" y="59"/>
                  <a:pt x="398" y="59"/>
                </a:cubicBezTo>
                <a:cubicBezTo>
                  <a:pt x="412" y="44"/>
                  <a:pt x="441" y="44"/>
                  <a:pt x="456" y="59"/>
                </a:cubicBezTo>
                <a:cubicBezTo>
                  <a:pt x="471" y="73"/>
                  <a:pt x="471" y="103"/>
                  <a:pt x="456" y="118"/>
                </a:cubicBezTo>
                <a:cubicBezTo>
                  <a:pt x="309" y="265"/>
                  <a:pt x="309" y="265"/>
                  <a:pt x="309" y="265"/>
                </a:cubicBezTo>
                <a:cubicBezTo>
                  <a:pt x="456" y="398"/>
                  <a:pt x="456" y="398"/>
                  <a:pt x="456" y="398"/>
                </a:cubicBezTo>
                <a:cubicBezTo>
                  <a:pt x="471" y="412"/>
                  <a:pt x="471" y="441"/>
                  <a:pt x="456" y="45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7079249" y="2717215"/>
            <a:ext cx="242644" cy="59216"/>
          </a:xfrm>
          <a:custGeom>
            <a:avLst/>
            <a:gdLst>
              <a:gd name="T0" fmla="*/ 195452 w 619"/>
              <a:gd name="T1" fmla="*/ 0 h 148"/>
              <a:gd name="T2" fmla="*/ 195452 w 619"/>
              <a:gd name="T3" fmla="*/ 0 h 148"/>
              <a:gd name="T4" fmla="*/ 26180 w 619"/>
              <a:gd name="T5" fmla="*/ 0 h 148"/>
              <a:gd name="T6" fmla="*/ 0 w 619"/>
              <a:gd name="T7" fmla="*/ 26717 h 148"/>
              <a:gd name="T8" fmla="*/ 26180 w 619"/>
              <a:gd name="T9" fmla="*/ 53799 h 148"/>
              <a:gd name="T10" fmla="*/ 195452 w 619"/>
              <a:gd name="T11" fmla="*/ 53799 h 148"/>
              <a:gd name="T12" fmla="*/ 221632 w 619"/>
              <a:gd name="T13" fmla="*/ 26717 h 148"/>
              <a:gd name="T14" fmla="*/ 195452 w 619"/>
              <a:gd name="T15" fmla="*/ 0 h 148"/>
              <a:gd name="T16" fmla="*/ 195452 w 619"/>
              <a:gd name="T17" fmla="*/ 42820 h 148"/>
              <a:gd name="T18" fmla="*/ 195452 w 619"/>
              <a:gd name="T19" fmla="*/ 42820 h 148"/>
              <a:gd name="T20" fmla="*/ 26180 w 619"/>
              <a:gd name="T21" fmla="*/ 42820 h 148"/>
              <a:gd name="T22" fmla="*/ 10400 w 619"/>
              <a:gd name="T23" fmla="*/ 26717 h 148"/>
              <a:gd name="T24" fmla="*/ 26180 w 619"/>
              <a:gd name="T25" fmla="*/ 10613 h 148"/>
              <a:gd name="T26" fmla="*/ 195452 w 619"/>
              <a:gd name="T27" fmla="*/ 10613 h 148"/>
              <a:gd name="T28" fmla="*/ 211232 w 619"/>
              <a:gd name="T29" fmla="*/ 26717 h 148"/>
              <a:gd name="T30" fmla="*/ 195452 w 619"/>
              <a:gd name="T31" fmla="*/ 42820 h 1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19" h="148"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117"/>
                  <a:pt x="29" y="147"/>
                  <a:pt x="73" y="147"/>
                </a:cubicBezTo>
                <a:cubicBezTo>
                  <a:pt x="545" y="147"/>
                  <a:pt x="545" y="147"/>
                  <a:pt x="545" y="147"/>
                </a:cubicBezTo>
                <a:cubicBezTo>
                  <a:pt x="589" y="147"/>
                  <a:pt x="618" y="117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45" y="117"/>
                </a:moveTo>
                <a:lnTo>
                  <a:pt x="545" y="117"/>
                </a:lnTo>
                <a:cubicBezTo>
                  <a:pt x="73" y="117"/>
                  <a:pt x="73" y="117"/>
                  <a:pt x="73" y="117"/>
                </a:cubicBezTo>
                <a:cubicBezTo>
                  <a:pt x="59" y="117"/>
                  <a:pt x="29" y="88"/>
                  <a:pt x="29" y="73"/>
                </a:cubicBezTo>
                <a:cubicBezTo>
                  <a:pt x="29" y="58"/>
                  <a:pt x="59" y="29"/>
                  <a:pt x="73" y="29"/>
                </a:cubicBezTo>
                <a:cubicBezTo>
                  <a:pt x="545" y="29"/>
                  <a:pt x="545" y="29"/>
                  <a:pt x="545" y="29"/>
                </a:cubicBezTo>
                <a:cubicBezTo>
                  <a:pt x="559" y="29"/>
                  <a:pt x="589" y="58"/>
                  <a:pt x="589" y="73"/>
                </a:cubicBezTo>
                <a:cubicBezTo>
                  <a:pt x="589" y="88"/>
                  <a:pt x="559" y="117"/>
                  <a:pt x="545" y="11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6673399" y="2623334"/>
            <a:ext cx="249866" cy="244089"/>
          </a:xfrm>
          <a:custGeom>
            <a:avLst/>
            <a:gdLst>
              <a:gd name="T0" fmla="*/ 201915 w 634"/>
              <a:gd name="T1" fmla="*/ 85122 h 619"/>
              <a:gd name="T2" fmla="*/ 201915 w 634"/>
              <a:gd name="T3" fmla="*/ 85122 h 619"/>
              <a:gd name="T4" fmla="*/ 143504 w 634"/>
              <a:gd name="T5" fmla="*/ 85122 h 619"/>
              <a:gd name="T6" fmla="*/ 143504 w 634"/>
              <a:gd name="T7" fmla="*/ 26691 h 619"/>
              <a:gd name="T8" fmla="*/ 116822 w 634"/>
              <a:gd name="T9" fmla="*/ 0 h 619"/>
              <a:gd name="T10" fmla="*/ 85093 w 634"/>
              <a:gd name="T11" fmla="*/ 26691 h 619"/>
              <a:gd name="T12" fmla="*/ 85093 w 634"/>
              <a:gd name="T13" fmla="*/ 85122 h 619"/>
              <a:gd name="T14" fmla="*/ 32090 w 634"/>
              <a:gd name="T15" fmla="*/ 85122 h 619"/>
              <a:gd name="T16" fmla="*/ 0 w 634"/>
              <a:gd name="T17" fmla="*/ 111453 h 619"/>
              <a:gd name="T18" fmla="*/ 32090 w 634"/>
              <a:gd name="T19" fmla="*/ 138144 h 619"/>
              <a:gd name="T20" fmla="*/ 85093 w 634"/>
              <a:gd name="T21" fmla="*/ 138144 h 619"/>
              <a:gd name="T22" fmla="*/ 85093 w 634"/>
              <a:gd name="T23" fmla="*/ 196575 h 619"/>
              <a:gd name="T24" fmla="*/ 116822 w 634"/>
              <a:gd name="T25" fmla="*/ 222905 h 619"/>
              <a:gd name="T26" fmla="*/ 143504 w 634"/>
              <a:gd name="T27" fmla="*/ 196575 h 619"/>
              <a:gd name="T28" fmla="*/ 143504 w 634"/>
              <a:gd name="T29" fmla="*/ 138144 h 619"/>
              <a:gd name="T30" fmla="*/ 201915 w 634"/>
              <a:gd name="T31" fmla="*/ 138144 h 619"/>
              <a:gd name="T32" fmla="*/ 228236 w 634"/>
              <a:gd name="T33" fmla="*/ 111453 h 619"/>
              <a:gd name="T34" fmla="*/ 201915 w 634"/>
              <a:gd name="T35" fmla="*/ 85122 h 619"/>
              <a:gd name="T36" fmla="*/ 201915 w 634"/>
              <a:gd name="T37" fmla="*/ 127323 h 619"/>
              <a:gd name="T38" fmla="*/ 201915 w 634"/>
              <a:gd name="T39" fmla="*/ 127323 h 619"/>
              <a:gd name="T40" fmla="*/ 127639 w 634"/>
              <a:gd name="T41" fmla="*/ 127323 h 619"/>
              <a:gd name="T42" fmla="*/ 127639 w 634"/>
              <a:gd name="T43" fmla="*/ 196575 h 619"/>
              <a:gd name="T44" fmla="*/ 116822 w 634"/>
              <a:gd name="T45" fmla="*/ 212445 h 619"/>
              <a:gd name="T46" fmla="*/ 100958 w 634"/>
              <a:gd name="T47" fmla="*/ 196575 h 619"/>
              <a:gd name="T48" fmla="*/ 100958 w 634"/>
              <a:gd name="T49" fmla="*/ 127323 h 619"/>
              <a:gd name="T50" fmla="*/ 32090 w 634"/>
              <a:gd name="T51" fmla="*/ 127323 h 619"/>
              <a:gd name="T52" fmla="*/ 16225 w 634"/>
              <a:gd name="T53" fmla="*/ 111453 h 619"/>
              <a:gd name="T54" fmla="*/ 32090 w 634"/>
              <a:gd name="T55" fmla="*/ 95582 h 619"/>
              <a:gd name="T56" fmla="*/ 100958 w 634"/>
              <a:gd name="T57" fmla="*/ 95582 h 619"/>
              <a:gd name="T58" fmla="*/ 100958 w 634"/>
              <a:gd name="T59" fmla="*/ 26691 h 619"/>
              <a:gd name="T60" fmla="*/ 116822 w 634"/>
              <a:gd name="T61" fmla="*/ 10460 h 619"/>
              <a:gd name="T62" fmla="*/ 127639 w 634"/>
              <a:gd name="T63" fmla="*/ 26691 h 619"/>
              <a:gd name="T64" fmla="*/ 127639 w 634"/>
              <a:gd name="T65" fmla="*/ 95582 h 619"/>
              <a:gd name="T66" fmla="*/ 201915 w 634"/>
              <a:gd name="T67" fmla="*/ 95582 h 619"/>
              <a:gd name="T68" fmla="*/ 212372 w 634"/>
              <a:gd name="T69" fmla="*/ 111453 h 619"/>
              <a:gd name="T70" fmla="*/ 201915 w 634"/>
              <a:gd name="T71" fmla="*/ 127323 h 61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34" h="619">
                <a:moveTo>
                  <a:pt x="560" y="236"/>
                </a:moveTo>
                <a:lnTo>
                  <a:pt x="560" y="236"/>
                </a:lnTo>
                <a:cubicBezTo>
                  <a:pt x="398" y="236"/>
                  <a:pt x="398" y="236"/>
                  <a:pt x="398" y="236"/>
                </a:cubicBezTo>
                <a:cubicBezTo>
                  <a:pt x="398" y="74"/>
                  <a:pt x="398" y="74"/>
                  <a:pt x="398" y="74"/>
                </a:cubicBezTo>
                <a:cubicBezTo>
                  <a:pt x="398" y="29"/>
                  <a:pt x="369" y="0"/>
                  <a:pt x="324" y="0"/>
                </a:cubicBezTo>
                <a:cubicBezTo>
                  <a:pt x="280" y="0"/>
                  <a:pt x="236" y="29"/>
                  <a:pt x="236" y="74"/>
                </a:cubicBezTo>
                <a:cubicBezTo>
                  <a:pt x="236" y="236"/>
                  <a:pt x="236" y="236"/>
                  <a:pt x="236" y="236"/>
                </a:cubicBezTo>
                <a:cubicBezTo>
                  <a:pt x="89" y="236"/>
                  <a:pt x="89" y="236"/>
                  <a:pt x="89" y="236"/>
                </a:cubicBezTo>
                <a:cubicBezTo>
                  <a:pt x="45" y="236"/>
                  <a:pt x="0" y="265"/>
                  <a:pt x="0" y="309"/>
                </a:cubicBezTo>
                <a:cubicBezTo>
                  <a:pt x="0" y="353"/>
                  <a:pt x="45" y="383"/>
                  <a:pt x="89" y="383"/>
                </a:cubicBezTo>
                <a:cubicBezTo>
                  <a:pt x="236" y="383"/>
                  <a:pt x="236" y="383"/>
                  <a:pt x="236" y="383"/>
                </a:cubicBezTo>
                <a:cubicBezTo>
                  <a:pt x="236" y="545"/>
                  <a:pt x="236" y="545"/>
                  <a:pt x="236" y="545"/>
                </a:cubicBezTo>
                <a:cubicBezTo>
                  <a:pt x="236" y="589"/>
                  <a:pt x="280" y="618"/>
                  <a:pt x="324" y="618"/>
                </a:cubicBezTo>
                <a:cubicBezTo>
                  <a:pt x="369" y="618"/>
                  <a:pt x="398" y="589"/>
                  <a:pt x="398" y="545"/>
                </a:cubicBezTo>
                <a:cubicBezTo>
                  <a:pt x="398" y="383"/>
                  <a:pt x="398" y="383"/>
                  <a:pt x="398" y="383"/>
                </a:cubicBezTo>
                <a:cubicBezTo>
                  <a:pt x="560" y="383"/>
                  <a:pt x="560" y="383"/>
                  <a:pt x="560" y="383"/>
                </a:cubicBezTo>
                <a:cubicBezTo>
                  <a:pt x="604" y="383"/>
                  <a:pt x="633" y="353"/>
                  <a:pt x="633" y="309"/>
                </a:cubicBezTo>
                <a:cubicBezTo>
                  <a:pt x="633" y="265"/>
                  <a:pt x="604" y="236"/>
                  <a:pt x="560" y="236"/>
                </a:cubicBezTo>
                <a:close/>
                <a:moveTo>
                  <a:pt x="560" y="353"/>
                </a:moveTo>
                <a:lnTo>
                  <a:pt x="560" y="353"/>
                </a:lnTo>
                <a:cubicBezTo>
                  <a:pt x="354" y="353"/>
                  <a:pt x="354" y="353"/>
                  <a:pt x="354" y="353"/>
                </a:cubicBezTo>
                <a:cubicBezTo>
                  <a:pt x="354" y="545"/>
                  <a:pt x="354" y="545"/>
                  <a:pt x="354" y="545"/>
                </a:cubicBezTo>
                <a:cubicBezTo>
                  <a:pt x="354" y="559"/>
                  <a:pt x="339" y="589"/>
                  <a:pt x="324" y="589"/>
                </a:cubicBezTo>
                <a:cubicBezTo>
                  <a:pt x="295" y="589"/>
                  <a:pt x="280" y="559"/>
                  <a:pt x="280" y="545"/>
                </a:cubicBezTo>
                <a:cubicBezTo>
                  <a:pt x="280" y="353"/>
                  <a:pt x="280" y="353"/>
                  <a:pt x="280" y="353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59" y="353"/>
                  <a:pt x="45" y="324"/>
                  <a:pt x="45" y="309"/>
                </a:cubicBezTo>
                <a:cubicBezTo>
                  <a:pt x="45" y="294"/>
                  <a:pt x="59" y="265"/>
                  <a:pt x="89" y="265"/>
                </a:cubicBezTo>
                <a:cubicBezTo>
                  <a:pt x="280" y="265"/>
                  <a:pt x="280" y="265"/>
                  <a:pt x="280" y="265"/>
                </a:cubicBezTo>
                <a:cubicBezTo>
                  <a:pt x="280" y="74"/>
                  <a:pt x="280" y="74"/>
                  <a:pt x="280" y="74"/>
                </a:cubicBezTo>
                <a:cubicBezTo>
                  <a:pt x="280" y="59"/>
                  <a:pt x="295" y="29"/>
                  <a:pt x="324" y="29"/>
                </a:cubicBezTo>
                <a:cubicBezTo>
                  <a:pt x="339" y="29"/>
                  <a:pt x="354" y="59"/>
                  <a:pt x="354" y="74"/>
                </a:cubicBezTo>
                <a:cubicBezTo>
                  <a:pt x="354" y="265"/>
                  <a:pt x="354" y="265"/>
                  <a:pt x="354" y="265"/>
                </a:cubicBezTo>
                <a:cubicBezTo>
                  <a:pt x="560" y="265"/>
                  <a:pt x="560" y="265"/>
                  <a:pt x="560" y="265"/>
                </a:cubicBezTo>
                <a:cubicBezTo>
                  <a:pt x="575" y="265"/>
                  <a:pt x="589" y="294"/>
                  <a:pt x="589" y="309"/>
                </a:cubicBezTo>
                <a:cubicBezTo>
                  <a:pt x="589" y="324"/>
                  <a:pt x="575" y="353"/>
                  <a:pt x="560" y="35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273325" y="2636332"/>
            <a:ext cx="249866" cy="219536"/>
          </a:xfrm>
          <a:custGeom>
            <a:avLst/>
            <a:gdLst>
              <a:gd name="T0" fmla="*/ 26321 w 634"/>
              <a:gd name="T1" fmla="*/ 57987 h 561"/>
              <a:gd name="T2" fmla="*/ 26321 w 634"/>
              <a:gd name="T3" fmla="*/ 57987 h 561"/>
              <a:gd name="T4" fmla="*/ 196147 w 634"/>
              <a:gd name="T5" fmla="*/ 57987 h 561"/>
              <a:gd name="T6" fmla="*/ 228237 w 634"/>
              <a:gd name="T7" fmla="*/ 31857 h 561"/>
              <a:gd name="T8" fmla="*/ 196147 w 634"/>
              <a:gd name="T9" fmla="*/ 0 h 561"/>
              <a:gd name="T10" fmla="*/ 26321 w 634"/>
              <a:gd name="T11" fmla="*/ 0 h 561"/>
              <a:gd name="T12" fmla="*/ 0 w 634"/>
              <a:gd name="T13" fmla="*/ 31857 h 561"/>
              <a:gd name="T14" fmla="*/ 26321 w 634"/>
              <a:gd name="T15" fmla="*/ 57987 h 561"/>
              <a:gd name="T16" fmla="*/ 26321 w 634"/>
              <a:gd name="T17" fmla="*/ 16108 h 561"/>
              <a:gd name="T18" fmla="*/ 26321 w 634"/>
              <a:gd name="T19" fmla="*/ 16108 h 561"/>
              <a:gd name="T20" fmla="*/ 196147 w 634"/>
              <a:gd name="T21" fmla="*/ 16108 h 561"/>
              <a:gd name="T22" fmla="*/ 212012 w 634"/>
              <a:gd name="T23" fmla="*/ 31857 h 561"/>
              <a:gd name="T24" fmla="*/ 196147 w 634"/>
              <a:gd name="T25" fmla="*/ 42237 h 561"/>
              <a:gd name="T26" fmla="*/ 26321 w 634"/>
              <a:gd name="T27" fmla="*/ 42237 h 561"/>
              <a:gd name="T28" fmla="*/ 15865 w 634"/>
              <a:gd name="T29" fmla="*/ 31857 h 561"/>
              <a:gd name="T30" fmla="*/ 26321 w 634"/>
              <a:gd name="T31" fmla="*/ 16108 h 561"/>
              <a:gd name="T32" fmla="*/ 196147 w 634"/>
              <a:gd name="T33" fmla="*/ 74095 h 561"/>
              <a:gd name="T34" fmla="*/ 196147 w 634"/>
              <a:gd name="T35" fmla="*/ 74095 h 561"/>
              <a:gd name="T36" fmla="*/ 26321 w 634"/>
              <a:gd name="T37" fmla="*/ 74095 h 561"/>
              <a:gd name="T38" fmla="*/ 0 w 634"/>
              <a:gd name="T39" fmla="*/ 100225 h 561"/>
              <a:gd name="T40" fmla="*/ 26321 w 634"/>
              <a:gd name="T41" fmla="*/ 126712 h 561"/>
              <a:gd name="T42" fmla="*/ 196147 w 634"/>
              <a:gd name="T43" fmla="*/ 126712 h 561"/>
              <a:gd name="T44" fmla="*/ 228237 w 634"/>
              <a:gd name="T45" fmla="*/ 100225 h 561"/>
              <a:gd name="T46" fmla="*/ 196147 w 634"/>
              <a:gd name="T47" fmla="*/ 74095 h 561"/>
              <a:gd name="T48" fmla="*/ 196147 w 634"/>
              <a:gd name="T49" fmla="*/ 115974 h 561"/>
              <a:gd name="T50" fmla="*/ 196147 w 634"/>
              <a:gd name="T51" fmla="*/ 115974 h 561"/>
              <a:gd name="T52" fmla="*/ 26321 w 634"/>
              <a:gd name="T53" fmla="*/ 115974 h 561"/>
              <a:gd name="T54" fmla="*/ 15865 w 634"/>
              <a:gd name="T55" fmla="*/ 100225 h 561"/>
              <a:gd name="T56" fmla="*/ 26321 w 634"/>
              <a:gd name="T57" fmla="*/ 84475 h 561"/>
              <a:gd name="T58" fmla="*/ 196147 w 634"/>
              <a:gd name="T59" fmla="*/ 84475 h 561"/>
              <a:gd name="T60" fmla="*/ 212012 w 634"/>
              <a:gd name="T61" fmla="*/ 100225 h 561"/>
              <a:gd name="T62" fmla="*/ 196147 w 634"/>
              <a:gd name="T63" fmla="*/ 115974 h 561"/>
              <a:gd name="T64" fmla="*/ 196147 w 634"/>
              <a:gd name="T65" fmla="*/ 142462 h 561"/>
              <a:gd name="T66" fmla="*/ 196147 w 634"/>
              <a:gd name="T67" fmla="*/ 142462 h 561"/>
              <a:gd name="T68" fmla="*/ 26321 w 634"/>
              <a:gd name="T69" fmla="*/ 142462 h 561"/>
              <a:gd name="T70" fmla="*/ 0 w 634"/>
              <a:gd name="T71" fmla="*/ 168592 h 561"/>
              <a:gd name="T72" fmla="*/ 26321 w 634"/>
              <a:gd name="T73" fmla="*/ 200449 h 561"/>
              <a:gd name="T74" fmla="*/ 196147 w 634"/>
              <a:gd name="T75" fmla="*/ 200449 h 561"/>
              <a:gd name="T76" fmla="*/ 228237 w 634"/>
              <a:gd name="T77" fmla="*/ 168592 h 561"/>
              <a:gd name="T78" fmla="*/ 196147 w 634"/>
              <a:gd name="T79" fmla="*/ 142462 h 561"/>
              <a:gd name="T80" fmla="*/ 196147 w 634"/>
              <a:gd name="T81" fmla="*/ 184699 h 561"/>
              <a:gd name="T82" fmla="*/ 196147 w 634"/>
              <a:gd name="T83" fmla="*/ 184699 h 561"/>
              <a:gd name="T84" fmla="*/ 26321 w 634"/>
              <a:gd name="T85" fmla="*/ 184699 h 561"/>
              <a:gd name="T86" fmla="*/ 15865 w 634"/>
              <a:gd name="T87" fmla="*/ 168592 h 561"/>
              <a:gd name="T88" fmla="*/ 26321 w 634"/>
              <a:gd name="T89" fmla="*/ 158212 h 561"/>
              <a:gd name="T90" fmla="*/ 196147 w 634"/>
              <a:gd name="T91" fmla="*/ 158212 h 561"/>
              <a:gd name="T92" fmla="*/ 212012 w 634"/>
              <a:gd name="T93" fmla="*/ 168592 h 561"/>
              <a:gd name="T94" fmla="*/ 196147 w 634"/>
              <a:gd name="T95" fmla="*/ 184699 h 56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34" h="561">
                <a:moveTo>
                  <a:pt x="73" y="162"/>
                </a:moveTo>
                <a:lnTo>
                  <a:pt x="73" y="162"/>
                </a:lnTo>
                <a:cubicBezTo>
                  <a:pt x="544" y="162"/>
                  <a:pt x="544" y="162"/>
                  <a:pt x="544" y="162"/>
                </a:cubicBezTo>
                <a:cubicBezTo>
                  <a:pt x="588" y="162"/>
                  <a:pt x="633" y="133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133"/>
                  <a:pt x="29" y="162"/>
                  <a:pt x="73" y="162"/>
                </a:cubicBezTo>
                <a:close/>
                <a:moveTo>
                  <a:pt x="73" y="45"/>
                </a:moveTo>
                <a:lnTo>
                  <a:pt x="73" y="45"/>
                </a:ln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cubicBezTo>
                  <a:pt x="588" y="103"/>
                  <a:pt x="574" y="118"/>
                  <a:pt x="544" y="118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58" y="118"/>
                  <a:pt x="44" y="103"/>
                  <a:pt x="44" y="89"/>
                </a:cubicBezTo>
                <a:cubicBezTo>
                  <a:pt x="44" y="59"/>
                  <a:pt x="58" y="45"/>
                  <a:pt x="73" y="45"/>
                </a:cubicBezTo>
                <a:close/>
                <a:moveTo>
                  <a:pt x="544" y="207"/>
                </a:moveTo>
                <a:lnTo>
                  <a:pt x="544" y="207"/>
                </a:lnTo>
                <a:cubicBezTo>
                  <a:pt x="73" y="207"/>
                  <a:pt x="73" y="207"/>
                  <a:pt x="73" y="207"/>
                </a:cubicBezTo>
                <a:cubicBezTo>
                  <a:pt x="29" y="207"/>
                  <a:pt x="0" y="236"/>
                  <a:pt x="0" y="280"/>
                </a:cubicBezTo>
                <a:cubicBezTo>
                  <a:pt x="0" y="324"/>
                  <a:pt x="29" y="354"/>
                  <a:pt x="73" y="354"/>
                </a:cubicBezTo>
                <a:cubicBezTo>
                  <a:pt x="544" y="354"/>
                  <a:pt x="544" y="354"/>
                  <a:pt x="544" y="354"/>
                </a:cubicBezTo>
                <a:cubicBezTo>
                  <a:pt x="588" y="354"/>
                  <a:pt x="633" y="324"/>
                  <a:pt x="633" y="280"/>
                </a:cubicBezTo>
                <a:cubicBezTo>
                  <a:pt x="633" y="236"/>
                  <a:pt x="588" y="207"/>
                  <a:pt x="544" y="207"/>
                </a:cubicBezTo>
                <a:close/>
                <a:moveTo>
                  <a:pt x="544" y="324"/>
                </a:moveTo>
                <a:lnTo>
                  <a:pt x="544" y="324"/>
                </a:lnTo>
                <a:cubicBezTo>
                  <a:pt x="73" y="324"/>
                  <a:pt x="73" y="324"/>
                  <a:pt x="73" y="324"/>
                </a:cubicBezTo>
                <a:cubicBezTo>
                  <a:pt x="58" y="324"/>
                  <a:pt x="44" y="295"/>
                  <a:pt x="44" y="280"/>
                </a:cubicBezTo>
                <a:cubicBezTo>
                  <a:pt x="44" y="265"/>
                  <a:pt x="58" y="236"/>
                  <a:pt x="73" y="236"/>
                </a:cubicBezTo>
                <a:cubicBezTo>
                  <a:pt x="544" y="236"/>
                  <a:pt x="544" y="236"/>
                  <a:pt x="544" y="236"/>
                </a:cubicBezTo>
                <a:cubicBezTo>
                  <a:pt x="574" y="236"/>
                  <a:pt x="588" y="265"/>
                  <a:pt x="588" y="280"/>
                </a:cubicBezTo>
                <a:cubicBezTo>
                  <a:pt x="588" y="295"/>
                  <a:pt x="574" y="324"/>
                  <a:pt x="544" y="324"/>
                </a:cubicBezTo>
                <a:close/>
                <a:moveTo>
                  <a:pt x="544" y="398"/>
                </a:moveTo>
                <a:lnTo>
                  <a:pt x="544" y="398"/>
                </a:lnTo>
                <a:cubicBezTo>
                  <a:pt x="73" y="398"/>
                  <a:pt x="73" y="398"/>
                  <a:pt x="73" y="398"/>
                </a:cubicBezTo>
                <a:cubicBezTo>
                  <a:pt x="29" y="398"/>
                  <a:pt x="0" y="428"/>
                  <a:pt x="0" y="471"/>
                </a:cubicBezTo>
                <a:cubicBezTo>
                  <a:pt x="0" y="516"/>
                  <a:pt x="29" y="560"/>
                  <a:pt x="73" y="560"/>
                </a:cubicBezTo>
                <a:cubicBezTo>
                  <a:pt x="544" y="560"/>
                  <a:pt x="544" y="560"/>
                  <a:pt x="544" y="560"/>
                </a:cubicBezTo>
                <a:cubicBezTo>
                  <a:pt x="588" y="560"/>
                  <a:pt x="633" y="516"/>
                  <a:pt x="633" y="471"/>
                </a:cubicBezTo>
                <a:cubicBezTo>
                  <a:pt x="633" y="428"/>
                  <a:pt x="588" y="398"/>
                  <a:pt x="544" y="398"/>
                </a:cubicBezTo>
                <a:close/>
                <a:moveTo>
                  <a:pt x="544" y="516"/>
                </a:moveTo>
                <a:lnTo>
                  <a:pt x="544" y="516"/>
                </a:lnTo>
                <a:cubicBezTo>
                  <a:pt x="73" y="516"/>
                  <a:pt x="73" y="516"/>
                  <a:pt x="73" y="516"/>
                </a:cubicBezTo>
                <a:cubicBezTo>
                  <a:pt x="58" y="516"/>
                  <a:pt x="44" y="501"/>
                  <a:pt x="44" y="471"/>
                </a:cubicBezTo>
                <a:cubicBezTo>
                  <a:pt x="44" y="457"/>
                  <a:pt x="58" y="442"/>
                  <a:pt x="73" y="442"/>
                </a:cubicBezTo>
                <a:cubicBezTo>
                  <a:pt x="544" y="442"/>
                  <a:pt x="544" y="442"/>
                  <a:pt x="544" y="442"/>
                </a:cubicBezTo>
                <a:cubicBezTo>
                  <a:pt x="574" y="442"/>
                  <a:pt x="588" y="457"/>
                  <a:pt x="588" y="471"/>
                </a:cubicBezTo>
                <a:cubicBezTo>
                  <a:pt x="588" y="501"/>
                  <a:pt x="574" y="516"/>
                  <a:pt x="544" y="51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5874696" y="2623334"/>
            <a:ext cx="242644" cy="244089"/>
          </a:xfrm>
          <a:custGeom>
            <a:avLst/>
            <a:gdLst>
              <a:gd name="T0" fmla="*/ 153134 w 619"/>
              <a:gd name="T1" fmla="*/ 63842 h 619"/>
              <a:gd name="T2" fmla="*/ 153134 w 619"/>
              <a:gd name="T3" fmla="*/ 63842 h 619"/>
              <a:gd name="T4" fmla="*/ 142734 w 619"/>
              <a:gd name="T5" fmla="*/ 63842 h 619"/>
              <a:gd name="T6" fmla="*/ 100416 w 619"/>
              <a:gd name="T7" fmla="*/ 143554 h 619"/>
              <a:gd name="T8" fmla="*/ 73877 w 619"/>
              <a:gd name="T9" fmla="*/ 122273 h 619"/>
              <a:gd name="T10" fmla="*/ 63477 w 619"/>
              <a:gd name="T11" fmla="*/ 122273 h 619"/>
              <a:gd name="T12" fmla="*/ 63477 w 619"/>
              <a:gd name="T13" fmla="*/ 127323 h 619"/>
              <a:gd name="T14" fmla="*/ 95037 w 619"/>
              <a:gd name="T15" fmla="*/ 159063 h 619"/>
              <a:gd name="T16" fmla="*/ 105437 w 619"/>
              <a:gd name="T17" fmla="*/ 159063 h 619"/>
              <a:gd name="T18" fmla="*/ 158155 w 619"/>
              <a:gd name="T19" fmla="*/ 74302 h 619"/>
              <a:gd name="T20" fmla="*/ 153134 w 619"/>
              <a:gd name="T21" fmla="*/ 63842 h 619"/>
              <a:gd name="T22" fmla="*/ 195452 w 619"/>
              <a:gd name="T23" fmla="*/ 0 h 619"/>
              <a:gd name="T24" fmla="*/ 195452 w 619"/>
              <a:gd name="T25" fmla="*/ 0 h 619"/>
              <a:gd name="T26" fmla="*/ 26180 w 619"/>
              <a:gd name="T27" fmla="*/ 0 h 619"/>
              <a:gd name="T28" fmla="*/ 0 w 619"/>
              <a:gd name="T29" fmla="*/ 26691 h 619"/>
              <a:gd name="T30" fmla="*/ 0 w 619"/>
              <a:gd name="T31" fmla="*/ 196575 h 619"/>
              <a:gd name="T32" fmla="*/ 26180 w 619"/>
              <a:gd name="T33" fmla="*/ 222905 h 619"/>
              <a:gd name="T34" fmla="*/ 195452 w 619"/>
              <a:gd name="T35" fmla="*/ 222905 h 619"/>
              <a:gd name="T36" fmla="*/ 221632 w 619"/>
              <a:gd name="T37" fmla="*/ 196575 h 619"/>
              <a:gd name="T38" fmla="*/ 221632 w 619"/>
              <a:gd name="T39" fmla="*/ 26691 h 619"/>
              <a:gd name="T40" fmla="*/ 195452 w 619"/>
              <a:gd name="T41" fmla="*/ 0 h 619"/>
              <a:gd name="T42" fmla="*/ 211232 w 619"/>
              <a:gd name="T43" fmla="*/ 196575 h 619"/>
              <a:gd name="T44" fmla="*/ 211232 w 619"/>
              <a:gd name="T45" fmla="*/ 196575 h 619"/>
              <a:gd name="T46" fmla="*/ 195452 w 619"/>
              <a:gd name="T47" fmla="*/ 212445 h 619"/>
              <a:gd name="T48" fmla="*/ 26180 w 619"/>
              <a:gd name="T49" fmla="*/ 212445 h 619"/>
              <a:gd name="T50" fmla="*/ 10400 w 619"/>
              <a:gd name="T51" fmla="*/ 196575 h 619"/>
              <a:gd name="T52" fmla="*/ 10400 w 619"/>
              <a:gd name="T53" fmla="*/ 26691 h 619"/>
              <a:gd name="T54" fmla="*/ 26180 w 619"/>
              <a:gd name="T55" fmla="*/ 10460 h 619"/>
              <a:gd name="T56" fmla="*/ 195452 w 619"/>
              <a:gd name="T57" fmla="*/ 10460 h 619"/>
              <a:gd name="T58" fmla="*/ 211232 w 619"/>
              <a:gd name="T59" fmla="*/ 26691 h 619"/>
              <a:gd name="T60" fmla="*/ 211232 w 619"/>
              <a:gd name="T61" fmla="*/ 196575 h 61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19" h="619">
                <a:moveTo>
                  <a:pt x="427" y="177"/>
                </a:moveTo>
                <a:lnTo>
                  <a:pt x="427" y="177"/>
                </a:lnTo>
                <a:cubicBezTo>
                  <a:pt x="412" y="162"/>
                  <a:pt x="412" y="177"/>
                  <a:pt x="398" y="177"/>
                </a:cubicBezTo>
                <a:cubicBezTo>
                  <a:pt x="280" y="398"/>
                  <a:pt x="280" y="398"/>
                  <a:pt x="280" y="398"/>
                </a:cubicBezTo>
                <a:cubicBezTo>
                  <a:pt x="206" y="339"/>
                  <a:pt x="206" y="339"/>
                  <a:pt x="206" y="339"/>
                </a:cubicBezTo>
                <a:cubicBezTo>
                  <a:pt x="191" y="324"/>
                  <a:pt x="191" y="324"/>
                  <a:pt x="177" y="339"/>
                </a:cubicBezTo>
                <a:cubicBezTo>
                  <a:pt x="162" y="339"/>
                  <a:pt x="162" y="353"/>
                  <a:pt x="177" y="353"/>
                </a:cubicBezTo>
                <a:cubicBezTo>
                  <a:pt x="265" y="441"/>
                  <a:pt x="265" y="441"/>
                  <a:pt x="265" y="441"/>
                </a:cubicBezTo>
                <a:cubicBezTo>
                  <a:pt x="280" y="457"/>
                  <a:pt x="280" y="457"/>
                  <a:pt x="294" y="441"/>
                </a:cubicBezTo>
                <a:lnTo>
                  <a:pt x="441" y="206"/>
                </a:lnTo>
                <a:cubicBezTo>
                  <a:pt x="441" y="191"/>
                  <a:pt x="441" y="177"/>
                  <a:pt x="427" y="177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5" y="618"/>
                  <a:pt x="545" y="618"/>
                  <a:pt x="545" y="618"/>
                </a:cubicBezTo>
                <a:cubicBezTo>
                  <a:pt x="589" y="618"/>
                  <a:pt x="618" y="589"/>
                  <a:pt x="618" y="545"/>
                </a:cubicBezTo>
                <a:cubicBezTo>
                  <a:pt x="618" y="74"/>
                  <a:pt x="618" y="74"/>
                  <a:pt x="618" y="74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545" y="29"/>
                  <a:pt x="545" y="29"/>
                  <a:pt x="545" y="29"/>
                </a:cubicBezTo>
                <a:cubicBezTo>
                  <a:pt x="559" y="29"/>
                  <a:pt x="589" y="59"/>
                  <a:pt x="589" y="74"/>
                </a:cubicBezTo>
                <a:lnTo>
                  <a:pt x="589" y="5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5468844" y="2623334"/>
            <a:ext cx="249866" cy="244089"/>
          </a:xfrm>
          <a:custGeom>
            <a:avLst/>
            <a:gdLst>
              <a:gd name="T0" fmla="*/ 201915 w 634"/>
              <a:gd name="T1" fmla="*/ 0 h 619"/>
              <a:gd name="T2" fmla="*/ 201915 w 634"/>
              <a:gd name="T3" fmla="*/ 0 h 619"/>
              <a:gd name="T4" fmla="*/ 32090 w 634"/>
              <a:gd name="T5" fmla="*/ 0 h 619"/>
              <a:gd name="T6" fmla="*/ 0 w 634"/>
              <a:gd name="T7" fmla="*/ 26691 h 619"/>
              <a:gd name="T8" fmla="*/ 0 w 634"/>
              <a:gd name="T9" fmla="*/ 196575 h 619"/>
              <a:gd name="T10" fmla="*/ 32090 w 634"/>
              <a:gd name="T11" fmla="*/ 222905 h 619"/>
              <a:gd name="T12" fmla="*/ 201915 w 634"/>
              <a:gd name="T13" fmla="*/ 222905 h 619"/>
              <a:gd name="T14" fmla="*/ 228236 w 634"/>
              <a:gd name="T15" fmla="*/ 196575 h 619"/>
              <a:gd name="T16" fmla="*/ 228236 w 634"/>
              <a:gd name="T17" fmla="*/ 26691 h 619"/>
              <a:gd name="T18" fmla="*/ 201915 w 634"/>
              <a:gd name="T19" fmla="*/ 0 h 619"/>
              <a:gd name="T20" fmla="*/ 212372 w 634"/>
              <a:gd name="T21" fmla="*/ 196575 h 619"/>
              <a:gd name="T22" fmla="*/ 212372 w 634"/>
              <a:gd name="T23" fmla="*/ 196575 h 619"/>
              <a:gd name="T24" fmla="*/ 201915 w 634"/>
              <a:gd name="T25" fmla="*/ 212445 h 619"/>
              <a:gd name="T26" fmla="*/ 32090 w 634"/>
              <a:gd name="T27" fmla="*/ 212445 h 619"/>
              <a:gd name="T28" fmla="*/ 15865 w 634"/>
              <a:gd name="T29" fmla="*/ 196575 h 619"/>
              <a:gd name="T30" fmla="*/ 15865 w 634"/>
              <a:gd name="T31" fmla="*/ 26691 h 619"/>
              <a:gd name="T32" fmla="*/ 32090 w 634"/>
              <a:gd name="T33" fmla="*/ 10460 h 619"/>
              <a:gd name="T34" fmla="*/ 201915 w 634"/>
              <a:gd name="T35" fmla="*/ 10460 h 619"/>
              <a:gd name="T36" fmla="*/ 212372 w 634"/>
              <a:gd name="T37" fmla="*/ 26691 h 619"/>
              <a:gd name="T38" fmla="*/ 212372 w 634"/>
              <a:gd name="T39" fmla="*/ 196575 h 619"/>
              <a:gd name="T40" fmla="*/ 148552 w 634"/>
              <a:gd name="T41" fmla="*/ 74302 h 619"/>
              <a:gd name="T42" fmla="*/ 148552 w 634"/>
              <a:gd name="T43" fmla="*/ 74302 h 619"/>
              <a:gd name="T44" fmla="*/ 138096 w 634"/>
              <a:gd name="T45" fmla="*/ 74302 h 619"/>
              <a:gd name="T46" fmla="*/ 116822 w 634"/>
              <a:gd name="T47" fmla="*/ 100993 h 619"/>
              <a:gd name="T48" fmla="*/ 90501 w 634"/>
              <a:gd name="T49" fmla="*/ 74302 h 619"/>
              <a:gd name="T50" fmla="*/ 79684 w 634"/>
              <a:gd name="T51" fmla="*/ 74302 h 619"/>
              <a:gd name="T52" fmla="*/ 79684 w 634"/>
              <a:gd name="T53" fmla="*/ 85122 h 619"/>
              <a:gd name="T54" fmla="*/ 106366 w 634"/>
              <a:gd name="T55" fmla="*/ 111453 h 619"/>
              <a:gd name="T56" fmla="*/ 79684 w 634"/>
              <a:gd name="T57" fmla="*/ 138144 h 619"/>
              <a:gd name="T58" fmla="*/ 79684 w 634"/>
              <a:gd name="T59" fmla="*/ 148604 h 619"/>
              <a:gd name="T60" fmla="*/ 90501 w 634"/>
              <a:gd name="T61" fmla="*/ 148604 h 619"/>
              <a:gd name="T62" fmla="*/ 116822 w 634"/>
              <a:gd name="T63" fmla="*/ 122273 h 619"/>
              <a:gd name="T64" fmla="*/ 138096 w 634"/>
              <a:gd name="T65" fmla="*/ 148604 h 619"/>
              <a:gd name="T66" fmla="*/ 148552 w 634"/>
              <a:gd name="T67" fmla="*/ 148604 h 619"/>
              <a:gd name="T68" fmla="*/ 148552 w 634"/>
              <a:gd name="T69" fmla="*/ 138144 h 619"/>
              <a:gd name="T70" fmla="*/ 127639 w 634"/>
              <a:gd name="T71" fmla="*/ 111453 h 619"/>
              <a:gd name="T72" fmla="*/ 148552 w 634"/>
              <a:gd name="T73" fmla="*/ 85122 h 619"/>
              <a:gd name="T74" fmla="*/ 148552 w 634"/>
              <a:gd name="T75" fmla="*/ 74302 h 61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619"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18"/>
                  <a:pt x="89" y="618"/>
                </a:cubicBezTo>
                <a:cubicBezTo>
                  <a:pt x="560" y="618"/>
                  <a:pt x="560" y="618"/>
                  <a:pt x="560" y="618"/>
                </a:cubicBezTo>
                <a:cubicBezTo>
                  <a:pt x="604" y="618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74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59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29"/>
                  <a:pt x="89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4" y="29"/>
                  <a:pt x="589" y="59"/>
                  <a:pt x="589" y="74"/>
                </a:cubicBezTo>
                <a:lnTo>
                  <a:pt x="589" y="545"/>
                </a:lnTo>
                <a:close/>
                <a:moveTo>
                  <a:pt x="412" y="206"/>
                </a:moveTo>
                <a:lnTo>
                  <a:pt x="412" y="206"/>
                </a:lnTo>
                <a:cubicBezTo>
                  <a:pt x="412" y="206"/>
                  <a:pt x="398" y="206"/>
                  <a:pt x="383" y="206"/>
                </a:cubicBezTo>
                <a:cubicBezTo>
                  <a:pt x="324" y="280"/>
                  <a:pt x="324" y="280"/>
                  <a:pt x="324" y="280"/>
                </a:cubicBezTo>
                <a:cubicBezTo>
                  <a:pt x="251" y="206"/>
                  <a:pt x="251" y="206"/>
                  <a:pt x="251" y="206"/>
                </a:cubicBezTo>
                <a:cubicBezTo>
                  <a:pt x="236" y="206"/>
                  <a:pt x="236" y="206"/>
                  <a:pt x="221" y="206"/>
                </a:cubicBezTo>
                <a:cubicBezTo>
                  <a:pt x="221" y="221"/>
                  <a:pt x="221" y="236"/>
                  <a:pt x="221" y="236"/>
                </a:cubicBezTo>
                <a:cubicBezTo>
                  <a:pt x="295" y="309"/>
                  <a:pt x="295" y="309"/>
                  <a:pt x="295" y="309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221" y="383"/>
                  <a:pt x="221" y="398"/>
                  <a:pt x="221" y="412"/>
                </a:cubicBezTo>
                <a:cubicBezTo>
                  <a:pt x="236" y="412"/>
                  <a:pt x="236" y="412"/>
                  <a:pt x="251" y="412"/>
                </a:cubicBezTo>
                <a:cubicBezTo>
                  <a:pt x="324" y="339"/>
                  <a:pt x="324" y="339"/>
                  <a:pt x="324" y="339"/>
                </a:cubicBezTo>
                <a:cubicBezTo>
                  <a:pt x="383" y="412"/>
                  <a:pt x="383" y="412"/>
                  <a:pt x="383" y="412"/>
                </a:cubicBezTo>
                <a:cubicBezTo>
                  <a:pt x="398" y="412"/>
                  <a:pt x="412" y="412"/>
                  <a:pt x="412" y="412"/>
                </a:cubicBezTo>
                <a:cubicBezTo>
                  <a:pt x="427" y="398"/>
                  <a:pt x="427" y="383"/>
                  <a:pt x="412" y="383"/>
                </a:cubicBezTo>
                <a:cubicBezTo>
                  <a:pt x="354" y="309"/>
                  <a:pt x="354" y="309"/>
                  <a:pt x="354" y="309"/>
                </a:cubicBezTo>
                <a:cubicBezTo>
                  <a:pt x="412" y="236"/>
                  <a:pt x="412" y="236"/>
                  <a:pt x="412" y="236"/>
                </a:cubicBezTo>
                <a:cubicBezTo>
                  <a:pt x="427" y="236"/>
                  <a:pt x="427" y="221"/>
                  <a:pt x="412" y="20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5070214" y="2623334"/>
            <a:ext cx="249866" cy="244089"/>
          </a:xfrm>
          <a:custGeom>
            <a:avLst/>
            <a:gdLst>
              <a:gd name="T0" fmla="*/ 196146 w 634"/>
              <a:gd name="T1" fmla="*/ 0 h 619"/>
              <a:gd name="T2" fmla="*/ 196146 w 634"/>
              <a:gd name="T3" fmla="*/ 0 h 619"/>
              <a:gd name="T4" fmla="*/ 26321 w 634"/>
              <a:gd name="T5" fmla="*/ 0 h 619"/>
              <a:gd name="T6" fmla="*/ 0 w 634"/>
              <a:gd name="T7" fmla="*/ 26691 h 619"/>
              <a:gd name="T8" fmla="*/ 0 w 634"/>
              <a:gd name="T9" fmla="*/ 196575 h 619"/>
              <a:gd name="T10" fmla="*/ 26321 w 634"/>
              <a:gd name="T11" fmla="*/ 222905 h 619"/>
              <a:gd name="T12" fmla="*/ 196146 w 634"/>
              <a:gd name="T13" fmla="*/ 222905 h 619"/>
              <a:gd name="T14" fmla="*/ 228236 w 634"/>
              <a:gd name="T15" fmla="*/ 196575 h 619"/>
              <a:gd name="T16" fmla="*/ 228236 w 634"/>
              <a:gd name="T17" fmla="*/ 26691 h 619"/>
              <a:gd name="T18" fmla="*/ 196146 w 634"/>
              <a:gd name="T19" fmla="*/ 0 h 619"/>
              <a:gd name="T20" fmla="*/ 212011 w 634"/>
              <a:gd name="T21" fmla="*/ 196575 h 619"/>
              <a:gd name="T22" fmla="*/ 212011 w 634"/>
              <a:gd name="T23" fmla="*/ 196575 h 619"/>
              <a:gd name="T24" fmla="*/ 196146 w 634"/>
              <a:gd name="T25" fmla="*/ 212445 h 619"/>
              <a:gd name="T26" fmla="*/ 26321 w 634"/>
              <a:gd name="T27" fmla="*/ 212445 h 619"/>
              <a:gd name="T28" fmla="*/ 15865 w 634"/>
              <a:gd name="T29" fmla="*/ 196575 h 619"/>
              <a:gd name="T30" fmla="*/ 15865 w 634"/>
              <a:gd name="T31" fmla="*/ 26691 h 619"/>
              <a:gd name="T32" fmla="*/ 26321 w 634"/>
              <a:gd name="T33" fmla="*/ 10460 h 619"/>
              <a:gd name="T34" fmla="*/ 196146 w 634"/>
              <a:gd name="T35" fmla="*/ 10460 h 619"/>
              <a:gd name="T36" fmla="*/ 212011 w 634"/>
              <a:gd name="T37" fmla="*/ 26691 h 619"/>
              <a:gd name="T38" fmla="*/ 212011 w 634"/>
              <a:gd name="T39" fmla="*/ 196575 h 619"/>
              <a:gd name="T40" fmla="*/ 153600 w 634"/>
              <a:gd name="T41" fmla="*/ 106042 h 619"/>
              <a:gd name="T42" fmla="*/ 153600 w 634"/>
              <a:gd name="T43" fmla="*/ 106042 h 619"/>
              <a:gd name="T44" fmla="*/ 68868 w 634"/>
              <a:gd name="T45" fmla="*/ 106042 h 619"/>
              <a:gd name="T46" fmla="*/ 63459 w 634"/>
              <a:gd name="T47" fmla="*/ 111453 h 619"/>
              <a:gd name="T48" fmla="*/ 68868 w 634"/>
              <a:gd name="T49" fmla="*/ 116863 h 619"/>
              <a:gd name="T50" fmla="*/ 153600 w 634"/>
              <a:gd name="T51" fmla="*/ 116863 h 619"/>
              <a:gd name="T52" fmla="*/ 164417 w 634"/>
              <a:gd name="T53" fmla="*/ 111453 h 619"/>
              <a:gd name="T54" fmla="*/ 153600 w 634"/>
              <a:gd name="T55" fmla="*/ 106042 h 61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4" h="619"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4" y="618"/>
                  <a:pt x="544" y="618"/>
                  <a:pt x="544" y="618"/>
                </a:cubicBezTo>
                <a:cubicBezTo>
                  <a:pt x="588" y="618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29"/>
                  <a:pt x="588" y="0"/>
                  <a:pt x="544" y="0"/>
                </a:cubicBezTo>
                <a:close/>
                <a:moveTo>
                  <a:pt x="588" y="545"/>
                </a:moveTo>
                <a:lnTo>
                  <a:pt x="588" y="545"/>
                </a:lnTo>
                <a:cubicBezTo>
                  <a:pt x="588" y="559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59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29"/>
                  <a:pt x="73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74" y="29"/>
                  <a:pt x="588" y="59"/>
                  <a:pt x="588" y="74"/>
                </a:cubicBezTo>
                <a:lnTo>
                  <a:pt x="588" y="545"/>
                </a:lnTo>
                <a:close/>
                <a:moveTo>
                  <a:pt x="426" y="294"/>
                </a:moveTo>
                <a:lnTo>
                  <a:pt x="426" y="294"/>
                </a:lnTo>
                <a:cubicBezTo>
                  <a:pt x="191" y="294"/>
                  <a:pt x="191" y="294"/>
                  <a:pt x="191" y="294"/>
                </a:cubicBezTo>
                <a:cubicBezTo>
                  <a:pt x="191" y="294"/>
                  <a:pt x="176" y="294"/>
                  <a:pt x="176" y="309"/>
                </a:cubicBezTo>
                <a:cubicBezTo>
                  <a:pt x="176" y="324"/>
                  <a:pt x="191" y="324"/>
                  <a:pt x="191" y="324"/>
                </a:cubicBezTo>
                <a:cubicBezTo>
                  <a:pt x="426" y="324"/>
                  <a:pt x="426" y="324"/>
                  <a:pt x="426" y="324"/>
                </a:cubicBezTo>
                <a:cubicBezTo>
                  <a:pt x="441" y="324"/>
                  <a:pt x="456" y="324"/>
                  <a:pt x="456" y="309"/>
                </a:cubicBezTo>
                <a:cubicBezTo>
                  <a:pt x="456" y="294"/>
                  <a:pt x="441" y="294"/>
                  <a:pt x="426" y="29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4668697" y="2623334"/>
            <a:ext cx="242644" cy="244089"/>
          </a:xfrm>
          <a:custGeom>
            <a:avLst/>
            <a:gdLst>
              <a:gd name="T0" fmla="*/ 153134 w 619"/>
              <a:gd name="T1" fmla="*/ 106042 h 619"/>
              <a:gd name="T2" fmla="*/ 153134 w 619"/>
              <a:gd name="T3" fmla="*/ 106042 h 619"/>
              <a:gd name="T4" fmla="*/ 116196 w 619"/>
              <a:gd name="T5" fmla="*/ 106042 h 619"/>
              <a:gd name="T6" fmla="*/ 116196 w 619"/>
              <a:gd name="T7" fmla="*/ 68891 h 619"/>
              <a:gd name="T8" fmla="*/ 110816 w 619"/>
              <a:gd name="T9" fmla="*/ 63842 h 619"/>
              <a:gd name="T10" fmla="*/ 105437 w 619"/>
              <a:gd name="T11" fmla="*/ 68891 h 619"/>
              <a:gd name="T12" fmla="*/ 105437 w 619"/>
              <a:gd name="T13" fmla="*/ 106042 h 619"/>
              <a:gd name="T14" fmla="*/ 68498 w 619"/>
              <a:gd name="T15" fmla="*/ 106042 h 619"/>
              <a:gd name="T16" fmla="*/ 63477 w 619"/>
              <a:gd name="T17" fmla="*/ 111453 h 619"/>
              <a:gd name="T18" fmla="*/ 68498 w 619"/>
              <a:gd name="T19" fmla="*/ 116863 h 619"/>
              <a:gd name="T20" fmla="*/ 105437 w 619"/>
              <a:gd name="T21" fmla="*/ 116863 h 619"/>
              <a:gd name="T22" fmla="*/ 105437 w 619"/>
              <a:gd name="T23" fmla="*/ 154014 h 619"/>
              <a:gd name="T24" fmla="*/ 110816 w 619"/>
              <a:gd name="T25" fmla="*/ 159063 h 619"/>
              <a:gd name="T26" fmla="*/ 116196 w 619"/>
              <a:gd name="T27" fmla="*/ 154014 h 619"/>
              <a:gd name="T28" fmla="*/ 116196 w 619"/>
              <a:gd name="T29" fmla="*/ 116863 h 619"/>
              <a:gd name="T30" fmla="*/ 153134 w 619"/>
              <a:gd name="T31" fmla="*/ 116863 h 619"/>
              <a:gd name="T32" fmla="*/ 158155 w 619"/>
              <a:gd name="T33" fmla="*/ 111453 h 619"/>
              <a:gd name="T34" fmla="*/ 153134 w 619"/>
              <a:gd name="T35" fmla="*/ 106042 h 619"/>
              <a:gd name="T36" fmla="*/ 195094 w 619"/>
              <a:gd name="T37" fmla="*/ 0 h 619"/>
              <a:gd name="T38" fmla="*/ 195094 w 619"/>
              <a:gd name="T39" fmla="*/ 0 h 619"/>
              <a:gd name="T40" fmla="*/ 26180 w 619"/>
              <a:gd name="T41" fmla="*/ 0 h 619"/>
              <a:gd name="T42" fmla="*/ 0 w 619"/>
              <a:gd name="T43" fmla="*/ 26691 h 619"/>
              <a:gd name="T44" fmla="*/ 0 w 619"/>
              <a:gd name="T45" fmla="*/ 196575 h 619"/>
              <a:gd name="T46" fmla="*/ 26180 w 619"/>
              <a:gd name="T47" fmla="*/ 222905 h 619"/>
              <a:gd name="T48" fmla="*/ 195094 w 619"/>
              <a:gd name="T49" fmla="*/ 222905 h 619"/>
              <a:gd name="T50" fmla="*/ 221632 w 619"/>
              <a:gd name="T51" fmla="*/ 196575 h 619"/>
              <a:gd name="T52" fmla="*/ 221632 w 619"/>
              <a:gd name="T53" fmla="*/ 26691 h 619"/>
              <a:gd name="T54" fmla="*/ 195094 w 619"/>
              <a:gd name="T55" fmla="*/ 0 h 619"/>
              <a:gd name="T56" fmla="*/ 211232 w 619"/>
              <a:gd name="T57" fmla="*/ 196575 h 619"/>
              <a:gd name="T58" fmla="*/ 211232 w 619"/>
              <a:gd name="T59" fmla="*/ 196575 h 619"/>
              <a:gd name="T60" fmla="*/ 195094 w 619"/>
              <a:gd name="T61" fmla="*/ 212445 h 619"/>
              <a:gd name="T62" fmla="*/ 26180 w 619"/>
              <a:gd name="T63" fmla="*/ 212445 h 619"/>
              <a:gd name="T64" fmla="*/ 10400 w 619"/>
              <a:gd name="T65" fmla="*/ 196575 h 619"/>
              <a:gd name="T66" fmla="*/ 10400 w 619"/>
              <a:gd name="T67" fmla="*/ 26691 h 619"/>
              <a:gd name="T68" fmla="*/ 26180 w 619"/>
              <a:gd name="T69" fmla="*/ 10460 h 619"/>
              <a:gd name="T70" fmla="*/ 195094 w 619"/>
              <a:gd name="T71" fmla="*/ 10460 h 619"/>
              <a:gd name="T72" fmla="*/ 211232 w 619"/>
              <a:gd name="T73" fmla="*/ 26691 h 619"/>
              <a:gd name="T74" fmla="*/ 211232 w 619"/>
              <a:gd name="T75" fmla="*/ 196575 h 61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19" h="619">
                <a:moveTo>
                  <a:pt x="427" y="294"/>
                </a:moveTo>
                <a:lnTo>
                  <a:pt x="427" y="294"/>
                </a:lnTo>
                <a:cubicBezTo>
                  <a:pt x="324" y="294"/>
                  <a:pt x="324" y="294"/>
                  <a:pt x="324" y="294"/>
                </a:cubicBezTo>
                <a:cubicBezTo>
                  <a:pt x="324" y="191"/>
                  <a:pt x="324" y="191"/>
                  <a:pt x="324" y="191"/>
                </a:cubicBezTo>
                <a:cubicBezTo>
                  <a:pt x="324" y="177"/>
                  <a:pt x="324" y="177"/>
                  <a:pt x="309" y="177"/>
                </a:cubicBezTo>
                <a:cubicBezTo>
                  <a:pt x="294" y="177"/>
                  <a:pt x="294" y="177"/>
                  <a:pt x="294" y="191"/>
                </a:cubicBezTo>
                <a:cubicBezTo>
                  <a:pt x="294" y="294"/>
                  <a:pt x="294" y="294"/>
                  <a:pt x="294" y="294"/>
                </a:cubicBezTo>
                <a:cubicBezTo>
                  <a:pt x="191" y="294"/>
                  <a:pt x="191" y="294"/>
                  <a:pt x="191" y="294"/>
                </a:cubicBezTo>
                <a:cubicBezTo>
                  <a:pt x="177" y="294"/>
                  <a:pt x="177" y="294"/>
                  <a:pt x="177" y="309"/>
                </a:cubicBezTo>
                <a:cubicBezTo>
                  <a:pt x="177" y="324"/>
                  <a:pt x="177" y="324"/>
                  <a:pt x="191" y="324"/>
                </a:cubicBezTo>
                <a:cubicBezTo>
                  <a:pt x="294" y="324"/>
                  <a:pt x="294" y="324"/>
                  <a:pt x="294" y="324"/>
                </a:cubicBezTo>
                <a:cubicBezTo>
                  <a:pt x="294" y="427"/>
                  <a:pt x="294" y="427"/>
                  <a:pt x="294" y="427"/>
                </a:cubicBezTo>
                <a:cubicBezTo>
                  <a:pt x="294" y="441"/>
                  <a:pt x="294" y="441"/>
                  <a:pt x="309" y="441"/>
                </a:cubicBezTo>
                <a:cubicBezTo>
                  <a:pt x="324" y="441"/>
                  <a:pt x="324" y="441"/>
                  <a:pt x="324" y="427"/>
                </a:cubicBezTo>
                <a:cubicBezTo>
                  <a:pt x="324" y="324"/>
                  <a:pt x="324" y="324"/>
                  <a:pt x="324" y="324"/>
                </a:cubicBezTo>
                <a:cubicBezTo>
                  <a:pt x="427" y="324"/>
                  <a:pt x="427" y="324"/>
                  <a:pt x="427" y="324"/>
                </a:cubicBezTo>
                <a:cubicBezTo>
                  <a:pt x="441" y="324"/>
                  <a:pt x="441" y="324"/>
                  <a:pt x="441" y="309"/>
                </a:cubicBezTo>
                <a:cubicBezTo>
                  <a:pt x="441" y="294"/>
                  <a:pt x="441" y="294"/>
                  <a:pt x="427" y="294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4" y="618"/>
                  <a:pt x="544" y="618"/>
                  <a:pt x="544" y="618"/>
                </a:cubicBezTo>
                <a:cubicBezTo>
                  <a:pt x="589" y="618"/>
                  <a:pt x="618" y="589"/>
                  <a:pt x="618" y="545"/>
                </a:cubicBezTo>
                <a:cubicBezTo>
                  <a:pt x="618" y="74"/>
                  <a:pt x="618" y="74"/>
                  <a:pt x="618" y="74"/>
                </a:cubicBezTo>
                <a:cubicBezTo>
                  <a:pt x="618" y="29"/>
                  <a:pt x="589" y="0"/>
                  <a:pt x="544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59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59" y="29"/>
                  <a:pt x="589" y="59"/>
                  <a:pt x="589" y="74"/>
                </a:cubicBezTo>
                <a:lnTo>
                  <a:pt x="589" y="5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8283805" y="2217483"/>
            <a:ext cx="242644" cy="249866"/>
          </a:xfrm>
          <a:custGeom>
            <a:avLst/>
            <a:gdLst>
              <a:gd name="T0" fmla="*/ 147755 w 619"/>
              <a:gd name="T1" fmla="*/ 116798 h 634"/>
              <a:gd name="T2" fmla="*/ 147755 w 619"/>
              <a:gd name="T3" fmla="*/ 116798 h 634"/>
              <a:gd name="T4" fmla="*/ 116196 w 619"/>
              <a:gd name="T5" fmla="*/ 148521 h 634"/>
              <a:gd name="T6" fmla="*/ 116196 w 619"/>
              <a:gd name="T7" fmla="*/ 74621 h 634"/>
              <a:gd name="T8" fmla="*/ 110816 w 619"/>
              <a:gd name="T9" fmla="*/ 63807 h 634"/>
              <a:gd name="T10" fmla="*/ 105437 w 619"/>
              <a:gd name="T11" fmla="*/ 74621 h 634"/>
              <a:gd name="T12" fmla="*/ 105437 w 619"/>
              <a:gd name="T13" fmla="*/ 148521 h 634"/>
              <a:gd name="T14" fmla="*/ 73877 w 619"/>
              <a:gd name="T15" fmla="*/ 116798 h 634"/>
              <a:gd name="T16" fmla="*/ 63477 w 619"/>
              <a:gd name="T17" fmla="*/ 116798 h 634"/>
              <a:gd name="T18" fmla="*/ 63477 w 619"/>
              <a:gd name="T19" fmla="*/ 127613 h 634"/>
              <a:gd name="T20" fmla="*/ 105437 w 619"/>
              <a:gd name="T21" fmla="*/ 169790 h 634"/>
              <a:gd name="T22" fmla="*/ 110816 w 619"/>
              <a:gd name="T23" fmla="*/ 169790 h 634"/>
              <a:gd name="T24" fmla="*/ 116196 w 619"/>
              <a:gd name="T25" fmla="*/ 169790 h 634"/>
              <a:gd name="T26" fmla="*/ 158155 w 619"/>
              <a:gd name="T27" fmla="*/ 127613 h 634"/>
              <a:gd name="T28" fmla="*/ 158155 w 619"/>
              <a:gd name="T29" fmla="*/ 116798 h 634"/>
              <a:gd name="T30" fmla="*/ 147755 w 619"/>
              <a:gd name="T31" fmla="*/ 116798 h 634"/>
              <a:gd name="T32" fmla="*/ 195452 w 619"/>
              <a:gd name="T33" fmla="*/ 0 h 634"/>
              <a:gd name="T34" fmla="*/ 195452 w 619"/>
              <a:gd name="T35" fmla="*/ 0 h 634"/>
              <a:gd name="T36" fmla="*/ 26539 w 619"/>
              <a:gd name="T37" fmla="*/ 0 h 634"/>
              <a:gd name="T38" fmla="*/ 0 w 619"/>
              <a:gd name="T39" fmla="*/ 32084 h 634"/>
              <a:gd name="T40" fmla="*/ 0 w 619"/>
              <a:gd name="T41" fmla="*/ 201874 h 634"/>
              <a:gd name="T42" fmla="*/ 26539 w 619"/>
              <a:gd name="T43" fmla="*/ 228190 h 634"/>
              <a:gd name="T44" fmla="*/ 195452 w 619"/>
              <a:gd name="T45" fmla="*/ 228190 h 634"/>
              <a:gd name="T46" fmla="*/ 221632 w 619"/>
              <a:gd name="T47" fmla="*/ 201874 h 634"/>
              <a:gd name="T48" fmla="*/ 221632 w 619"/>
              <a:gd name="T49" fmla="*/ 32084 h 634"/>
              <a:gd name="T50" fmla="*/ 195452 w 619"/>
              <a:gd name="T51" fmla="*/ 0 h 634"/>
              <a:gd name="T52" fmla="*/ 211232 w 619"/>
              <a:gd name="T53" fmla="*/ 201874 h 634"/>
              <a:gd name="T54" fmla="*/ 211232 w 619"/>
              <a:gd name="T55" fmla="*/ 201874 h 634"/>
              <a:gd name="T56" fmla="*/ 195452 w 619"/>
              <a:gd name="T57" fmla="*/ 212328 h 634"/>
              <a:gd name="T58" fmla="*/ 26539 w 619"/>
              <a:gd name="T59" fmla="*/ 212328 h 634"/>
              <a:gd name="T60" fmla="*/ 10400 w 619"/>
              <a:gd name="T61" fmla="*/ 201874 h 634"/>
              <a:gd name="T62" fmla="*/ 10400 w 619"/>
              <a:gd name="T63" fmla="*/ 32084 h 634"/>
              <a:gd name="T64" fmla="*/ 26539 w 619"/>
              <a:gd name="T65" fmla="*/ 16222 h 634"/>
              <a:gd name="T66" fmla="*/ 195452 w 619"/>
              <a:gd name="T67" fmla="*/ 16222 h 634"/>
              <a:gd name="T68" fmla="*/ 211232 w 619"/>
              <a:gd name="T69" fmla="*/ 32084 h 634"/>
              <a:gd name="T70" fmla="*/ 211232 w 619"/>
              <a:gd name="T71" fmla="*/ 201874 h 6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19" h="634">
                <a:moveTo>
                  <a:pt x="412" y="324"/>
                </a:moveTo>
                <a:lnTo>
                  <a:pt x="412" y="324"/>
                </a:lnTo>
                <a:cubicBezTo>
                  <a:pt x="324" y="412"/>
                  <a:pt x="324" y="412"/>
                  <a:pt x="324" y="412"/>
                </a:cubicBezTo>
                <a:cubicBezTo>
                  <a:pt x="324" y="207"/>
                  <a:pt x="324" y="207"/>
                  <a:pt x="324" y="207"/>
                </a:cubicBezTo>
                <a:cubicBezTo>
                  <a:pt x="324" y="192"/>
                  <a:pt x="324" y="177"/>
                  <a:pt x="309" y="177"/>
                </a:cubicBezTo>
                <a:cubicBezTo>
                  <a:pt x="294" y="177"/>
                  <a:pt x="294" y="192"/>
                  <a:pt x="294" y="207"/>
                </a:cubicBezTo>
                <a:cubicBezTo>
                  <a:pt x="294" y="412"/>
                  <a:pt x="294" y="412"/>
                  <a:pt x="294" y="412"/>
                </a:cubicBezTo>
                <a:cubicBezTo>
                  <a:pt x="206" y="324"/>
                  <a:pt x="206" y="324"/>
                  <a:pt x="206" y="324"/>
                </a:cubicBezTo>
                <a:cubicBezTo>
                  <a:pt x="206" y="324"/>
                  <a:pt x="191" y="324"/>
                  <a:pt x="177" y="324"/>
                </a:cubicBezTo>
                <a:cubicBezTo>
                  <a:pt x="177" y="339"/>
                  <a:pt x="177" y="354"/>
                  <a:pt x="177" y="354"/>
                </a:cubicBezTo>
                <a:cubicBezTo>
                  <a:pt x="294" y="471"/>
                  <a:pt x="294" y="471"/>
                  <a:pt x="294" y="471"/>
                </a:cubicBezTo>
                <a:lnTo>
                  <a:pt x="309" y="471"/>
                </a:lnTo>
                <a:lnTo>
                  <a:pt x="324" y="471"/>
                </a:lnTo>
                <a:cubicBezTo>
                  <a:pt x="441" y="354"/>
                  <a:pt x="441" y="354"/>
                  <a:pt x="441" y="354"/>
                </a:cubicBezTo>
                <a:cubicBezTo>
                  <a:pt x="441" y="354"/>
                  <a:pt x="441" y="339"/>
                  <a:pt x="441" y="324"/>
                </a:cubicBezTo>
                <a:cubicBezTo>
                  <a:pt x="427" y="324"/>
                  <a:pt x="412" y="324"/>
                  <a:pt x="412" y="324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4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5" y="589"/>
                </a:cubicBez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4" y="45"/>
                </a:cubicBezTo>
                <a:cubicBezTo>
                  <a:pt x="545" y="45"/>
                  <a:pt x="545" y="45"/>
                  <a:pt x="545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7879399" y="2217483"/>
            <a:ext cx="249866" cy="249866"/>
          </a:xfrm>
          <a:custGeom>
            <a:avLst/>
            <a:gdLst>
              <a:gd name="T0" fmla="*/ 122231 w 634"/>
              <a:gd name="T1" fmla="*/ 63807 h 634"/>
              <a:gd name="T2" fmla="*/ 122231 w 634"/>
              <a:gd name="T3" fmla="*/ 63807 h 634"/>
              <a:gd name="T4" fmla="*/ 116823 w 634"/>
              <a:gd name="T5" fmla="*/ 58399 h 634"/>
              <a:gd name="T6" fmla="*/ 106367 w 634"/>
              <a:gd name="T7" fmla="*/ 63807 h 634"/>
              <a:gd name="T8" fmla="*/ 69228 w 634"/>
              <a:gd name="T9" fmla="*/ 100937 h 634"/>
              <a:gd name="T10" fmla="*/ 69228 w 634"/>
              <a:gd name="T11" fmla="*/ 111752 h 634"/>
              <a:gd name="T12" fmla="*/ 79685 w 634"/>
              <a:gd name="T13" fmla="*/ 111752 h 634"/>
              <a:gd name="T14" fmla="*/ 106367 w 634"/>
              <a:gd name="T15" fmla="*/ 85075 h 634"/>
              <a:gd name="T16" fmla="*/ 106367 w 634"/>
              <a:gd name="T17" fmla="*/ 159336 h 634"/>
              <a:gd name="T18" fmla="*/ 116823 w 634"/>
              <a:gd name="T19" fmla="*/ 164743 h 634"/>
              <a:gd name="T20" fmla="*/ 122231 w 634"/>
              <a:gd name="T21" fmla="*/ 159336 h 634"/>
              <a:gd name="T22" fmla="*/ 122231 w 634"/>
              <a:gd name="T23" fmla="*/ 85075 h 634"/>
              <a:gd name="T24" fmla="*/ 148553 w 634"/>
              <a:gd name="T25" fmla="*/ 111752 h 634"/>
              <a:gd name="T26" fmla="*/ 159370 w 634"/>
              <a:gd name="T27" fmla="*/ 111752 h 634"/>
              <a:gd name="T28" fmla="*/ 159370 w 634"/>
              <a:gd name="T29" fmla="*/ 100937 h 634"/>
              <a:gd name="T30" fmla="*/ 122231 w 634"/>
              <a:gd name="T31" fmla="*/ 63807 h 634"/>
              <a:gd name="T32" fmla="*/ 201916 w 634"/>
              <a:gd name="T33" fmla="*/ 0 h 634"/>
              <a:gd name="T34" fmla="*/ 201916 w 634"/>
              <a:gd name="T35" fmla="*/ 0 h 634"/>
              <a:gd name="T36" fmla="*/ 32090 w 634"/>
              <a:gd name="T37" fmla="*/ 0 h 634"/>
              <a:gd name="T38" fmla="*/ 0 w 634"/>
              <a:gd name="T39" fmla="*/ 32084 h 634"/>
              <a:gd name="T40" fmla="*/ 0 w 634"/>
              <a:gd name="T41" fmla="*/ 201874 h 634"/>
              <a:gd name="T42" fmla="*/ 32090 w 634"/>
              <a:gd name="T43" fmla="*/ 228190 h 634"/>
              <a:gd name="T44" fmla="*/ 201916 w 634"/>
              <a:gd name="T45" fmla="*/ 228190 h 634"/>
              <a:gd name="T46" fmla="*/ 228237 w 634"/>
              <a:gd name="T47" fmla="*/ 201874 h 634"/>
              <a:gd name="T48" fmla="*/ 228237 w 634"/>
              <a:gd name="T49" fmla="*/ 32084 h 634"/>
              <a:gd name="T50" fmla="*/ 201916 w 634"/>
              <a:gd name="T51" fmla="*/ 0 h 634"/>
              <a:gd name="T52" fmla="*/ 212373 w 634"/>
              <a:gd name="T53" fmla="*/ 201874 h 634"/>
              <a:gd name="T54" fmla="*/ 212373 w 634"/>
              <a:gd name="T55" fmla="*/ 201874 h 634"/>
              <a:gd name="T56" fmla="*/ 201916 w 634"/>
              <a:gd name="T57" fmla="*/ 212328 h 634"/>
              <a:gd name="T58" fmla="*/ 32090 w 634"/>
              <a:gd name="T59" fmla="*/ 212328 h 634"/>
              <a:gd name="T60" fmla="*/ 16225 w 634"/>
              <a:gd name="T61" fmla="*/ 201874 h 634"/>
              <a:gd name="T62" fmla="*/ 16225 w 634"/>
              <a:gd name="T63" fmla="*/ 32084 h 634"/>
              <a:gd name="T64" fmla="*/ 32090 w 634"/>
              <a:gd name="T65" fmla="*/ 16222 h 634"/>
              <a:gd name="T66" fmla="*/ 201916 w 634"/>
              <a:gd name="T67" fmla="*/ 16222 h 634"/>
              <a:gd name="T68" fmla="*/ 212373 w 634"/>
              <a:gd name="T69" fmla="*/ 32084 h 634"/>
              <a:gd name="T70" fmla="*/ 212373 w 634"/>
              <a:gd name="T71" fmla="*/ 201874 h 6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34" h="634">
                <a:moveTo>
                  <a:pt x="339" y="177"/>
                </a:moveTo>
                <a:lnTo>
                  <a:pt x="339" y="177"/>
                </a:lnTo>
                <a:cubicBezTo>
                  <a:pt x="339" y="162"/>
                  <a:pt x="324" y="162"/>
                  <a:pt x="324" y="162"/>
                </a:cubicBezTo>
                <a:cubicBezTo>
                  <a:pt x="310" y="162"/>
                  <a:pt x="310" y="162"/>
                  <a:pt x="295" y="177"/>
                </a:cubicBezTo>
                <a:cubicBezTo>
                  <a:pt x="192" y="280"/>
                  <a:pt x="192" y="280"/>
                  <a:pt x="192" y="280"/>
                </a:cubicBezTo>
                <a:cubicBezTo>
                  <a:pt x="177" y="295"/>
                  <a:pt x="177" y="310"/>
                  <a:pt x="192" y="310"/>
                </a:cubicBezTo>
                <a:cubicBezTo>
                  <a:pt x="192" y="324"/>
                  <a:pt x="207" y="324"/>
                  <a:pt x="221" y="310"/>
                </a:cubicBezTo>
                <a:cubicBezTo>
                  <a:pt x="295" y="236"/>
                  <a:pt x="295" y="236"/>
                  <a:pt x="295" y="236"/>
                </a:cubicBezTo>
                <a:cubicBezTo>
                  <a:pt x="295" y="442"/>
                  <a:pt x="295" y="442"/>
                  <a:pt x="295" y="442"/>
                </a:cubicBezTo>
                <a:cubicBezTo>
                  <a:pt x="295" y="442"/>
                  <a:pt x="310" y="457"/>
                  <a:pt x="324" y="457"/>
                </a:cubicBezTo>
                <a:lnTo>
                  <a:pt x="339" y="442"/>
                </a:lnTo>
                <a:cubicBezTo>
                  <a:pt x="339" y="236"/>
                  <a:pt x="339" y="236"/>
                  <a:pt x="339" y="236"/>
                </a:cubicBezTo>
                <a:cubicBezTo>
                  <a:pt x="412" y="310"/>
                  <a:pt x="412" y="310"/>
                  <a:pt x="412" y="310"/>
                </a:cubicBezTo>
                <a:cubicBezTo>
                  <a:pt x="428" y="324"/>
                  <a:pt x="442" y="324"/>
                  <a:pt x="442" y="310"/>
                </a:cubicBezTo>
                <a:cubicBezTo>
                  <a:pt x="457" y="310"/>
                  <a:pt x="457" y="295"/>
                  <a:pt x="442" y="280"/>
                </a:cubicBezTo>
                <a:lnTo>
                  <a:pt x="339" y="177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604" y="0"/>
                  <a:pt x="560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5"/>
                  <a:pt x="45" y="560"/>
                </a:cubicBezTo>
                <a:cubicBezTo>
                  <a:pt x="45" y="89"/>
                  <a:pt x="45" y="89"/>
                  <a:pt x="45" y="89"/>
                </a:cubicBezTo>
                <a:cubicBezTo>
                  <a:pt x="45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5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7477880" y="2217483"/>
            <a:ext cx="249866" cy="249866"/>
          </a:xfrm>
          <a:custGeom>
            <a:avLst/>
            <a:gdLst>
              <a:gd name="T0" fmla="*/ 164417 w 634"/>
              <a:gd name="T1" fmla="*/ 106344 h 634"/>
              <a:gd name="T2" fmla="*/ 164417 w 634"/>
              <a:gd name="T3" fmla="*/ 106344 h 634"/>
              <a:gd name="T4" fmla="*/ 127279 w 634"/>
              <a:gd name="T5" fmla="*/ 69214 h 634"/>
              <a:gd name="T6" fmla="*/ 116823 w 634"/>
              <a:gd name="T7" fmla="*/ 69214 h 634"/>
              <a:gd name="T8" fmla="*/ 116823 w 634"/>
              <a:gd name="T9" fmla="*/ 79668 h 634"/>
              <a:gd name="T10" fmla="*/ 143144 w 634"/>
              <a:gd name="T11" fmla="*/ 106344 h 634"/>
              <a:gd name="T12" fmla="*/ 68868 w 634"/>
              <a:gd name="T13" fmla="*/ 106344 h 634"/>
              <a:gd name="T14" fmla="*/ 63459 w 634"/>
              <a:gd name="T15" fmla="*/ 116798 h 634"/>
              <a:gd name="T16" fmla="*/ 68868 w 634"/>
              <a:gd name="T17" fmla="*/ 122206 h 634"/>
              <a:gd name="T18" fmla="*/ 143144 w 634"/>
              <a:gd name="T19" fmla="*/ 122206 h 634"/>
              <a:gd name="T20" fmla="*/ 116823 w 634"/>
              <a:gd name="T21" fmla="*/ 148521 h 634"/>
              <a:gd name="T22" fmla="*/ 116823 w 634"/>
              <a:gd name="T23" fmla="*/ 159336 h 634"/>
              <a:gd name="T24" fmla="*/ 127279 w 634"/>
              <a:gd name="T25" fmla="*/ 159336 h 634"/>
              <a:gd name="T26" fmla="*/ 164417 w 634"/>
              <a:gd name="T27" fmla="*/ 122206 h 634"/>
              <a:gd name="T28" fmla="*/ 169826 w 634"/>
              <a:gd name="T29" fmla="*/ 116798 h 634"/>
              <a:gd name="T30" fmla="*/ 164417 w 634"/>
              <a:gd name="T31" fmla="*/ 106344 h 634"/>
              <a:gd name="T32" fmla="*/ 196147 w 634"/>
              <a:gd name="T33" fmla="*/ 0 h 634"/>
              <a:gd name="T34" fmla="*/ 196147 w 634"/>
              <a:gd name="T35" fmla="*/ 0 h 634"/>
              <a:gd name="T36" fmla="*/ 26321 w 634"/>
              <a:gd name="T37" fmla="*/ 0 h 634"/>
              <a:gd name="T38" fmla="*/ 0 w 634"/>
              <a:gd name="T39" fmla="*/ 32084 h 634"/>
              <a:gd name="T40" fmla="*/ 0 w 634"/>
              <a:gd name="T41" fmla="*/ 201874 h 634"/>
              <a:gd name="T42" fmla="*/ 26321 w 634"/>
              <a:gd name="T43" fmla="*/ 228190 h 634"/>
              <a:gd name="T44" fmla="*/ 196147 w 634"/>
              <a:gd name="T45" fmla="*/ 228190 h 634"/>
              <a:gd name="T46" fmla="*/ 228237 w 634"/>
              <a:gd name="T47" fmla="*/ 201874 h 634"/>
              <a:gd name="T48" fmla="*/ 228237 w 634"/>
              <a:gd name="T49" fmla="*/ 32084 h 634"/>
              <a:gd name="T50" fmla="*/ 196147 w 634"/>
              <a:gd name="T51" fmla="*/ 0 h 634"/>
              <a:gd name="T52" fmla="*/ 212012 w 634"/>
              <a:gd name="T53" fmla="*/ 201874 h 634"/>
              <a:gd name="T54" fmla="*/ 212012 w 634"/>
              <a:gd name="T55" fmla="*/ 201874 h 634"/>
              <a:gd name="T56" fmla="*/ 196147 w 634"/>
              <a:gd name="T57" fmla="*/ 212328 h 634"/>
              <a:gd name="T58" fmla="*/ 26321 w 634"/>
              <a:gd name="T59" fmla="*/ 212328 h 634"/>
              <a:gd name="T60" fmla="*/ 15865 w 634"/>
              <a:gd name="T61" fmla="*/ 201874 h 634"/>
              <a:gd name="T62" fmla="*/ 15865 w 634"/>
              <a:gd name="T63" fmla="*/ 32084 h 634"/>
              <a:gd name="T64" fmla="*/ 26321 w 634"/>
              <a:gd name="T65" fmla="*/ 16222 h 634"/>
              <a:gd name="T66" fmla="*/ 196147 w 634"/>
              <a:gd name="T67" fmla="*/ 16222 h 634"/>
              <a:gd name="T68" fmla="*/ 212012 w 634"/>
              <a:gd name="T69" fmla="*/ 32084 h 634"/>
              <a:gd name="T70" fmla="*/ 212012 w 634"/>
              <a:gd name="T71" fmla="*/ 201874 h 6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34" h="634">
                <a:moveTo>
                  <a:pt x="456" y="295"/>
                </a:moveTo>
                <a:lnTo>
                  <a:pt x="456" y="295"/>
                </a:lnTo>
                <a:cubicBezTo>
                  <a:pt x="353" y="192"/>
                  <a:pt x="353" y="192"/>
                  <a:pt x="353" y="192"/>
                </a:cubicBezTo>
                <a:cubicBezTo>
                  <a:pt x="338" y="177"/>
                  <a:pt x="324" y="177"/>
                  <a:pt x="324" y="192"/>
                </a:cubicBezTo>
                <a:cubicBezTo>
                  <a:pt x="309" y="192"/>
                  <a:pt x="309" y="207"/>
                  <a:pt x="324" y="221"/>
                </a:cubicBezTo>
                <a:cubicBezTo>
                  <a:pt x="397" y="295"/>
                  <a:pt x="397" y="295"/>
                  <a:pt x="397" y="295"/>
                </a:cubicBezTo>
                <a:cubicBezTo>
                  <a:pt x="191" y="295"/>
                  <a:pt x="191" y="295"/>
                  <a:pt x="191" y="295"/>
                </a:cubicBezTo>
                <a:cubicBezTo>
                  <a:pt x="191" y="295"/>
                  <a:pt x="176" y="310"/>
                  <a:pt x="176" y="324"/>
                </a:cubicBezTo>
                <a:lnTo>
                  <a:pt x="191" y="339"/>
                </a:lnTo>
                <a:cubicBezTo>
                  <a:pt x="397" y="339"/>
                  <a:pt x="397" y="339"/>
                  <a:pt x="397" y="339"/>
                </a:cubicBezTo>
                <a:cubicBezTo>
                  <a:pt x="324" y="412"/>
                  <a:pt x="324" y="412"/>
                  <a:pt x="324" y="412"/>
                </a:cubicBezTo>
                <a:cubicBezTo>
                  <a:pt x="309" y="428"/>
                  <a:pt x="309" y="442"/>
                  <a:pt x="324" y="442"/>
                </a:cubicBezTo>
                <a:cubicBezTo>
                  <a:pt x="324" y="457"/>
                  <a:pt x="338" y="457"/>
                  <a:pt x="353" y="442"/>
                </a:cubicBezTo>
                <a:cubicBezTo>
                  <a:pt x="456" y="339"/>
                  <a:pt x="456" y="339"/>
                  <a:pt x="456" y="339"/>
                </a:cubicBezTo>
                <a:cubicBezTo>
                  <a:pt x="471" y="339"/>
                  <a:pt x="471" y="324"/>
                  <a:pt x="471" y="324"/>
                </a:cubicBezTo>
                <a:cubicBezTo>
                  <a:pt x="471" y="310"/>
                  <a:pt x="471" y="310"/>
                  <a:pt x="456" y="295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9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lnTo>
                  <a:pt x="588" y="5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7079249" y="2217483"/>
            <a:ext cx="242644" cy="249866"/>
          </a:xfrm>
          <a:custGeom>
            <a:avLst/>
            <a:gdLst>
              <a:gd name="T0" fmla="*/ 195452 w 619"/>
              <a:gd name="T1" fmla="*/ 0 h 634"/>
              <a:gd name="T2" fmla="*/ 195452 w 619"/>
              <a:gd name="T3" fmla="*/ 0 h 634"/>
              <a:gd name="T4" fmla="*/ 26180 w 619"/>
              <a:gd name="T5" fmla="*/ 0 h 634"/>
              <a:gd name="T6" fmla="*/ 0 w 619"/>
              <a:gd name="T7" fmla="*/ 32084 h 634"/>
              <a:gd name="T8" fmla="*/ 0 w 619"/>
              <a:gd name="T9" fmla="*/ 201874 h 634"/>
              <a:gd name="T10" fmla="*/ 26180 w 619"/>
              <a:gd name="T11" fmla="*/ 228190 h 634"/>
              <a:gd name="T12" fmla="*/ 195452 w 619"/>
              <a:gd name="T13" fmla="*/ 228190 h 634"/>
              <a:gd name="T14" fmla="*/ 221632 w 619"/>
              <a:gd name="T15" fmla="*/ 201874 h 634"/>
              <a:gd name="T16" fmla="*/ 221632 w 619"/>
              <a:gd name="T17" fmla="*/ 32084 h 634"/>
              <a:gd name="T18" fmla="*/ 195452 w 619"/>
              <a:gd name="T19" fmla="*/ 0 h 634"/>
              <a:gd name="T20" fmla="*/ 211232 w 619"/>
              <a:gd name="T21" fmla="*/ 201874 h 634"/>
              <a:gd name="T22" fmla="*/ 211232 w 619"/>
              <a:gd name="T23" fmla="*/ 201874 h 634"/>
              <a:gd name="T24" fmla="*/ 195452 w 619"/>
              <a:gd name="T25" fmla="*/ 212328 h 634"/>
              <a:gd name="T26" fmla="*/ 26180 w 619"/>
              <a:gd name="T27" fmla="*/ 212328 h 634"/>
              <a:gd name="T28" fmla="*/ 10400 w 619"/>
              <a:gd name="T29" fmla="*/ 201874 h 634"/>
              <a:gd name="T30" fmla="*/ 10400 w 619"/>
              <a:gd name="T31" fmla="*/ 32084 h 634"/>
              <a:gd name="T32" fmla="*/ 26180 w 619"/>
              <a:gd name="T33" fmla="*/ 16222 h 634"/>
              <a:gd name="T34" fmla="*/ 195452 w 619"/>
              <a:gd name="T35" fmla="*/ 16222 h 634"/>
              <a:gd name="T36" fmla="*/ 211232 w 619"/>
              <a:gd name="T37" fmla="*/ 32084 h 634"/>
              <a:gd name="T38" fmla="*/ 211232 w 619"/>
              <a:gd name="T39" fmla="*/ 201874 h 634"/>
              <a:gd name="T40" fmla="*/ 153134 w 619"/>
              <a:gd name="T41" fmla="*/ 106344 h 634"/>
              <a:gd name="T42" fmla="*/ 153134 w 619"/>
              <a:gd name="T43" fmla="*/ 106344 h 634"/>
              <a:gd name="T44" fmla="*/ 79257 w 619"/>
              <a:gd name="T45" fmla="*/ 106344 h 634"/>
              <a:gd name="T46" fmla="*/ 105437 w 619"/>
              <a:gd name="T47" fmla="*/ 79668 h 634"/>
              <a:gd name="T48" fmla="*/ 105437 w 619"/>
              <a:gd name="T49" fmla="*/ 69214 h 634"/>
              <a:gd name="T50" fmla="*/ 95037 w 619"/>
              <a:gd name="T51" fmla="*/ 69214 h 634"/>
              <a:gd name="T52" fmla="*/ 58098 w 619"/>
              <a:gd name="T53" fmla="*/ 106344 h 634"/>
              <a:gd name="T54" fmla="*/ 58098 w 619"/>
              <a:gd name="T55" fmla="*/ 116798 h 634"/>
              <a:gd name="T56" fmla="*/ 58098 w 619"/>
              <a:gd name="T57" fmla="*/ 122206 h 634"/>
              <a:gd name="T58" fmla="*/ 95037 w 619"/>
              <a:gd name="T59" fmla="*/ 159336 h 634"/>
              <a:gd name="T60" fmla="*/ 105437 w 619"/>
              <a:gd name="T61" fmla="*/ 159336 h 634"/>
              <a:gd name="T62" fmla="*/ 105437 w 619"/>
              <a:gd name="T63" fmla="*/ 148521 h 634"/>
              <a:gd name="T64" fmla="*/ 79257 w 619"/>
              <a:gd name="T65" fmla="*/ 122206 h 634"/>
              <a:gd name="T66" fmla="*/ 153134 w 619"/>
              <a:gd name="T67" fmla="*/ 122206 h 634"/>
              <a:gd name="T68" fmla="*/ 158155 w 619"/>
              <a:gd name="T69" fmla="*/ 116798 h 634"/>
              <a:gd name="T70" fmla="*/ 153134 w 619"/>
              <a:gd name="T71" fmla="*/ 106344 h 63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19" h="634"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3" y="45"/>
                </a:cubicBezTo>
                <a:cubicBezTo>
                  <a:pt x="545" y="45"/>
                  <a:pt x="545" y="45"/>
                  <a:pt x="545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  <a:moveTo>
                  <a:pt x="427" y="295"/>
                </a:moveTo>
                <a:lnTo>
                  <a:pt x="427" y="295"/>
                </a:lnTo>
                <a:cubicBezTo>
                  <a:pt x="221" y="295"/>
                  <a:pt x="221" y="295"/>
                  <a:pt x="221" y="295"/>
                </a:cubicBezTo>
                <a:cubicBezTo>
                  <a:pt x="294" y="221"/>
                  <a:pt x="294" y="221"/>
                  <a:pt x="294" y="221"/>
                </a:cubicBezTo>
                <a:cubicBezTo>
                  <a:pt x="309" y="207"/>
                  <a:pt x="309" y="192"/>
                  <a:pt x="294" y="192"/>
                </a:cubicBezTo>
                <a:cubicBezTo>
                  <a:pt x="294" y="177"/>
                  <a:pt x="280" y="177"/>
                  <a:pt x="265" y="192"/>
                </a:cubicBezTo>
                <a:cubicBezTo>
                  <a:pt x="162" y="295"/>
                  <a:pt x="162" y="295"/>
                  <a:pt x="162" y="295"/>
                </a:cubicBezTo>
                <a:cubicBezTo>
                  <a:pt x="162" y="310"/>
                  <a:pt x="162" y="310"/>
                  <a:pt x="162" y="324"/>
                </a:cubicBezTo>
                <a:lnTo>
                  <a:pt x="162" y="339"/>
                </a:lnTo>
                <a:cubicBezTo>
                  <a:pt x="265" y="442"/>
                  <a:pt x="265" y="442"/>
                  <a:pt x="265" y="442"/>
                </a:cubicBezTo>
                <a:cubicBezTo>
                  <a:pt x="280" y="457"/>
                  <a:pt x="294" y="457"/>
                  <a:pt x="294" y="442"/>
                </a:cubicBezTo>
                <a:cubicBezTo>
                  <a:pt x="309" y="442"/>
                  <a:pt x="309" y="428"/>
                  <a:pt x="294" y="412"/>
                </a:cubicBezTo>
                <a:cubicBezTo>
                  <a:pt x="221" y="339"/>
                  <a:pt x="221" y="339"/>
                  <a:pt x="221" y="339"/>
                </a:cubicBezTo>
                <a:cubicBezTo>
                  <a:pt x="427" y="339"/>
                  <a:pt x="427" y="339"/>
                  <a:pt x="427" y="339"/>
                </a:cubicBezTo>
                <a:cubicBezTo>
                  <a:pt x="441" y="339"/>
                  <a:pt x="441" y="324"/>
                  <a:pt x="441" y="324"/>
                </a:cubicBezTo>
                <a:cubicBezTo>
                  <a:pt x="441" y="310"/>
                  <a:pt x="441" y="295"/>
                  <a:pt x="427" y="29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6673399" y="2217483"/>
            <a:ext cx="249866" cy="249866"/>
          </a:xfrm>
          <a:custGeom>
            <a:avLst/>
            <a:gdLst>
              <a:gd name="T0" fmla="*/ 175234 w 634"/>
              <a:gd name="T1" fmla="*/ 74621 h 634"/>
              <a:gd name="T2" fmla="*/ 175234 w 634"/>
              <a:gd name="T3" fmla="*/ 74621 h 634"/>
              <a:gd name="T4" fmla="*/ 116822 w 634"/>
              <a:gd name="T5" fmla="*/ 133020 h 634"/>
              <a:gd name="T6" fmla="*/ 58411 w 634"/>
              <a:gd name="T7" fmla="*/ 74621 h 634"/>
              <a:gd name="T8" fmla="*/ 47955 w 634"/>
              <a:gd name="T9" fmla="*/ 74621 h 634"/>
              <a:gd name="T10" fmla="*/ 47955 w 634"/>
              <a:gd name="T11" fmla="*/ 85075 h 634"/>
              <a:gd name="T12" fmla="*/ 111775 w 634"/>
              <a:gd name="T13" fmla="*/ 148521 h 634"/>
              <a:gd name="T14" fmla="*/ 116822 w 634"/>
              <a:gd name="T15" fmla="*/ 148521 h 634"/>
              <a:gd name="T16" fmla="*/ 122231 w 634"/>
              <a:gd name="T17" fmla="*/ 148521 h 634"/>
              <a:gd name="T18" fmla="*/ 186051 w 634"/>
              <a:gd name="T19" fmla="*/ 85075 h 634"/>
              <a:gd name="T20" fmla="*/ 186051 w 634"/>
              <a:gd name="T21" fmla="*/ 74621 h 634"/>
              <a:gd name="T22" fmla="*/ 175234 w 634"/>
              <a:gd name="T23" fmla="*/ 74621 h 634"/>
              <a:gd name="T24" fmla="*/ 201915 w 634"/>
              <a:gd name="T25" fmla="*/ 0 h 634"/>
              <a:gd name="T26" fmla="*/ 201915 w 634"/>
              <a:gd name="T27" fmla="*/ 0 h 634"/>
              <a:gd name="T28" fmla="*/ 32090 w 634"/>
              <a:gd name="T29" fmla="*/ 0 h 634"/>
              <a:gd name="T30" fmla="*/ 0 w 634"/>
              <a:gd name="T31" fmla="*/ 32084 h 634"/>
              <a:gd name="T32" fmla="*/ 0 w 634"/>
              <a:gd name="T33" fmla="*/ 201874 h 634"/>
              <a:gd name="T34" fmla="*/ 32090 w 634"/>
              <a:gd name="T35" fmla="*/ 228190 h 634"/>
              <a:gd name="T36" fmla="*/ 201915 w 634"/>
              <a:gd name="T37" fmla="*/ 228190 h 634"/>
              <a:gd name="T38" fmla="*/ 228236 w 634"/>
              <a:gd name="T39" fmla="*/ 201874 h 634"/>
              <a:gd name="T40" fmla="*/ 228236 w 634"/>
              <a:gd name="T41" fmla="*/ 32084 h 634"/>
              <a:gd name="T42" fmla="*/ 201915 w 634"/>
              <a:gd name="T43" fmla="*/ 0 h 634"/>
              <a:gd name="T44" fmla="*/ 212372 w 634"/>
              <a:gd name="T45" fmla="*/ 201874 h 634"/>
              <a:gd name="T46" fmla="*/ 212372 w 634"/>
              <a:gd name="T47" fmla="*/ 201874 h 634"/>
              <a:gd name="T48" fmla="*/ 201915 w 634"/>
              <a:gd name="T49" fmla="*/ 212328 h 634"/>
              <a:gd name="T50" fmla="*/ 32090 w 634"/>
              <a:gd name="T51" fmla="*/ 212328 h 634"/>
              <a:gd name="T52" fmla="*/ 16225 w 634"/>
              <a:gd name="T53" fmla="*/ 201874 h 634"/>
              <a:gd name="T54" fmla="*/ 16225 w 634"/>
              <a:gd name="T55" fmla="*/ 32084 h 634"/>
              <a:gd name="T56" fmla="*/ 32090 w 634"/>
              <a:gd name="T57" fmla="*/ 16222 h 634"/>
              <a:gd name="T58" fmla="*/ 201915 w 634"/>
              <a:gd name="T59" fmla="*/ 16222 h 634"/>
              <a:gd name="T60" fmla="*/ 212372 w 634"/>
              <a:gd name="T61" fmla="*/ 32084 h 634"/>
              <a:gd name="T62" fmla="*/ 212372 w 634"/>
              <a:gd name="T63" fmla="*/ 201874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4">
                <a:moveTo>
                  <a:pt x="486" y="207"/>
                </a:moveTo>
                <a:lnTo>
                  <a:pt x="486" y="207"/>
                </a:lnTo>
                <a:cubicBezTo>
                  <a:pt x="324" y="369"/>
                  <a:pt x="324" y="369"/>
                  <a:pt x="324" y="369"/>
                </a:cubicBezTo>
                <a:cubicBezTo>
                  <a:pt x="162" y="207"/>
                  <a:pt x="162" y="207"/>
                  <a:pt x="162" y="207"/>
                </a:cubicBezTo>
                <a:cubicBezTo>
                  <a:pt x="148" y="207"/>
                  <a:pt x="133" y="207"/>
                  <a:pt x="133" y="207"/>
                </a:cubicBezTo>
                <a:cubicBezTo>
                  <a:pt x="118" y="221"/>
                  <a:pt x="118" y="221"/>
                  <a:pt x="133" y="236"/>
                </a:cubicBezTo>
                <a:cubicBezTo>
                  <a:pt x="310" y="412"/>
                  <a:pt x="310" y="412"/>
                  <a:pt x="310" y="412"/>
                </a:cubicBezTo>
                <a:cubicBezTo>
                  <a:pt x="310" y="412"/>
                  <a:pt x="310" y="412"/>
                  <a:pt x="324" y="412"/>
                </a:cubicBezTo>
                <a:cubicBezTo>
                  <a:pt x="324" y="412"/>
                  <a:pt x="324" y="412"/>
                  <a:pt x="339" y="412"/>
                </a:cubicBezTo>
                <a:cubicBezTo>
                  <a:pt x="516" y="236"/>
                  <a:pt x="516" y="236"/>
                  <a:pt x="516" y="236"/>
                </a:cubicBezTo>
                <a:cubicBezTo>
                  <a:pt x="516" y="221"/>
                  <a:pt x="516" y="221"/>
                  <a:pt x="516" y="207"/>
                </a:cubicBezTo>
                <a:cubicBezTo>
                  <a:pt x="501" y="207"/>
                  <a:pt x="486" y="207"/>
                  <a:pt x="486" y="207"/>
                </a:cubicBez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604" y="0"/>
                  <a:pt x="560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5"/>
                  <a:pt x="45" y="560"/>
                </a:cubicBezTo>
                <a:cubicBezTo>
                  <a:pt x="45" y="89"/>
                  <a:pt x="45" y="89"/>
                  <a:pt x="45" y="89"/>
                </a:cubicBezTo>
                <a:cubicBezTo>
                  <a:pt x="45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5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273325" y="2217483"/>
            <a:ext cx="249866" cy="249866"/>
          </a:xfrm>
          <a:custGeom>
            <a:avLst/>
            <a:gdLst>
              <a:gd name="T0" fmla="*/ 116823 w 634"/>
              <a:gd name="T1" fmla="*/ 79668 h 634"/>
              <a:gd name="T2" fmla="*/ 116823 w 634"/>
              <a:gd name="T3" fmla="*/ 79668 h 634"/>
              <a:gd name="T4" fmla="*/ 111414 w 634"/>
              <a:gd name="T5" fmla="*/ 79668 h 634"/>
              <a:gd name="T6" fmla="*/ 106006 w 634"/>
              <a:gd name="T7" fmla="*/ 79668 h 634"/>
              <a:gd name="T8" fmla="*/ 42186 w 634"/>
              <a:gd name="T9" fmla="*/ 143475 h 634"/>
              <a:gd name="T10" fmla="*/ 42186 w 634"/>
              <a:gd name="T11" fmla="*/ 154289 h 634"/>
              <a:gd name="T12" fmla="*/ 53003 w 634"/>
              <a:gd name="T13" fmla="*/ 154289 h 634"/>
              <a:gd name="T14" fmla="*/ 111414 w 634"/>
              <a:gd name="T15" fmla="*/ 95890 h 634"/>
              <a:gd name="T16" fmla="*/ 169826 w 634"/>
              <a:gd name="T17" fmla="*/ 154289 h 634"/>
              <a:gd name="T18" fmla="*/ 180282 w 634"/>
              <a:gd name="T19" fmla="*/ 154289 h 634"/>
              <a:gd name="T20" fmla="*/ 180282 w 634"/>
              <a:gd name="T21" fmla="*/ 143475 h 634"/>
              <a:gd name="T22" fmla="*/ 116823 w 634"/>
              <a:gd name="T23" fmla="*/ 79668 h 634"/>
              <a:gd name="T24" fmla="*/ 196147 w 634"/>
              <a:gd name="T25" fmla="*/ 0 h 634"/>
              <a:gd name="T26" fmla="*/ 196147 w 634"/>
              <a:gd name="T27" fmla="*/ 0 h 634"/>
              <a:gd name="T28" fmla="*/ 26321 w 634"/>
              <a:gd name="T29" fmla="*/ 0 h 634"/>
              <a:gd name="T30" fmla="*/ 0 w 634"/>
              <a:gd name="T31" fmla="*/ 32084 h 634"/>
              <a:gd name="T32" fmla="*/ 0 w 634"/>
              <a:gd name="T33" fmla="*/ 201874 h 634"/>
              <a:gd name="T34" fmla="*/ 26321 w 634"/>
              <a:gd name="T35" fmla="*/ 228190 h 634"/>
              <a:gd name="T36" fmla="*/ 196147 w 634"/>
              <a:gd name="T37" fmla="*/ 228190 h 634"/>
              <a:gd name="T38" fmla="*/ 228237 w 634"/>
              <a:gd name="T39" fmla="*/ 201874 h 634"/>
              <a:gd name="T40" fmla="*/ 228237 w 634"/>
              <a:gd name="T41" fmla="*/ 32084 h 634"/>
              <a:gd name="T42" fmla="*/ 196147 w 634"/>
              <a:gd name="T43" fmla="*/ 0 h 634"/>
              <a:gd name="T44" fmla="*/ 212012 w 634"/>
              <a:gd name="T45" fmla="*/ 201874 h 634"/>
              <a:gd name="T46" fmla="*/ 212012 w 634"/>
              <a:gd name="T47" fmla="*/ 201874 h 634"/>
              <a:gd name="T48" fmla="*/ 196147 w 634"/>
              <a:gd name="T49" fmla="*/ 212328 h 634"/>
              <a:gd name="T50" fmla="*/ 26321 w 634"/>
              <a:gd name="T51" fmla="*/ 212328 h 634"/>
              <a:gd name="T52" fmla="*/ 15865 w 634"/>
              <a:gd name="T53" fmla="*/ 201874 h 634"/>
              <a:gd name="T54" fmla="*/ 15865 w 634"/>
              <a:gd name="T55" fmla="*/ 32084 h 634"/>
              <a:gd name="T56" fmla="*/ 26321 w 634"/>
              <a:gd name="T57" fmla="*/ 16222 h 634"/>
              <a:gd name="T58" fmla="*/ 196147 w 634"/>
              <a:gd name="T59" fmla="*/ 16222 h 634"/>
              <a:gd name="T60" fmla="*/ 212012 w 634"/>
              <a:gd name="T61" fmla="*/ 32084 h 634"/>
              <a:gd name="T62" fmla="*/ 212012 w 634"/>
              <a:gd name="T63" fmla="*/ 201874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4">
                <a:moveTo>
                  <a:pt x="324" y="221"/>
                </a:moveTo>
                <a:lnTo>
                  <a:pt x="324" y="221"/>
                </a:lnTo>
                <a:cubicBezTo>
                  <a:pt x="324" y="221"/>
                  <a:pt x="324" y="221"/>
                  <a:pt x="309" y="221"/>
                </a:cubicBezTo>
                <a:cubicBezTo>
                  <a:pt x="309" y="221"/>
                  <a:pt x="309" y="221"/>
                  <a:pt x="294" y="221"/>
                </a:cubicBezTo>
                <a:cubicBezTo>
                  <a:pt x="117" y="398"/>
                  <a:pt x="117" y="398"/>
                  <a:pt x="117" y="398"/>
                </a:cubicBezTo>
                <a:cubicBezTo>
                  <a:pt x="117" y="412"/>
                  <a:pt x="117" y="428"/>
                  <a:pt x="117" y="428"/>
                </a:cubicBezTo>
                <a:cubicBezTo>
                  <a:pt x="132" y="442"/>
                  <a:pt x="147" y="442"/>
                  <a:pt x="147" y="428"/>
                </a:cubicBezTo>
                <a:cubicBezTo>
                  <a:pt x="309" y="266"/>
                  <a:pt x="309" y="266"/>
                  <a:pt x="309" y="266"/>
                </a:cubicBezTo>
                <a:cubicBezTo>
                  <a:pt x="471" y="428"/>
                  <a:pt x="471" y="428"/>
                  <a:pt x="471" y="428"/>
                </a:cubicBezTo>
                <a:cubicBezTo>
                  <a:pt x="485" y="442"/>
                  <a:pt x="500" y="442"/>
                  <a:pt x="500" y="428"/>
                </a:cubicBezTo>
                <a:cubicBezTo>
                  <a:pt x="515" y="428"/>
                  <a:pt x="515" y="412"/>
                  <a:pt x="500" y="398"/>
                </a:cubicBezTo>
                <a:lnTo>
                  <a:pt x="324" y="221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8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lnTo>
                  <a:pt x="588" y="5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5874696" y="2217483"/>
            <a:ext cx="242644" cy="249866"/>
          </a:xfrm>
          <a:custGeom>
            <a:avLst/>
            <a:gdLst>
              <a:gd name="T0" fmla="*/ 79257 w 619"/>
              <a:gd name="T1" fmla="*/ 47945 h 634"/>
              <a:gd name="T2" fmla="*/ 79257 w 619"/>
              <a:gd name="T3" fmla="*/ 47945 h 634"/>
              <a:gd name="T4" fmla="*/ 68498 w 619"/>
              <a:gd name="T5" fmla="*/ 47945 h 634"/>
              <a:gd name="T6" fmla="*/ 68498 w 619"/>
              <a:gd name="T7" fmla="*/ 58399 h 634"/>
              <a:gd name="T8" fmla="*/ 126596 w 619"/>
              <a:gd name="T9" fmla="*/ 116798 h 634"/>
              <a:gd name="T10" fmla="*/ 68498 w 619"/>
              <a:gd name="T11" fmla="*/ 175198 h 634"/>
              <a:gd name="T12" fmla="*/ 68498 w 619"/>
              <a:gd name="T13" fmla="*/ 186012 h 634"/>
              <a:gd name="T14" fmla="*/ 79257 w 619"/>
              <a:gd name="T15" fmla="*/ 186012 h 634"/>
              <a:gd name="T16" fmla="*/ 142734 w 619"/>
              <a:gd name="T17" fmla="*/ 122206 h 634"/>
              <a:gd name="T18" fmla="*/ 147755 w 619"/>
              <a:gd name="T19" fmla="*/ 116798 h 634"/>
              <a:gd name="T20" fmla="*/ 142734 w 619"/>
              <a:gd name="T21" fmla="*/ 111752 h 634"/>
              <a:gd name="T22" fmla="*/ 79257 w 619"/>
              <a:gd name="T23" fmla="*/ 47945 h 634"/>
              <a:gd name="T24" fmla="*/ 195452 w 619"/>
              <a:gd name="T25" fmla="*/ 0 h 634"/>
              <a:gd name="T26" fmla="*/ 195452 w 619"/>
              <a:gd name="T27" fmla="*/ 0 h 634"/>
              <a:gd name="T28" fmla="*/ 26180 w 619"/>
              <a:gd name="T29" fmla="*/ 0 h 634"/>
              <a:gd name="T30" fmla="*/ 0 w 619"/>
              <a:gd name="T31" fmla="*/ 32084 h 634"/>
              <a:gd name="T32" fmla="*/ 0 w 619"/>
              <a:gd name="T33" fmla="*/ 201874 h 634"/>
              <a:gd name="T34" fmla="*/ 26180 w 619"/>
              <a:gd name="T35" fmla="*/ 228190 h 634"/>
              <a:gd name="T36" fmla="*/ 195452 w 619"/>
              <a:gd name="T37" fmla="*/ 228190 h 634"/>
              <a:gd name="T38" fmla="*/ 221632 w 619"/>
              <a:gd name="T39" fmla="*/ 201874 h 634"/>
              <a:gd name="T40" fmla="*/ 221632 w 619"/>
              <a:gd name="T41" fmla="*/ 32084 h 634"/>
              <a:gd name="T42" fmla="*/ 195452 w 619"/>
              <a:gd name="T43" fmla="*/ 0 h 634"/>
              <a:gd name="T44" fmla="*/ 211232 w 619"/>
              <a:gd name="T45" fmla="*/ 201874 h 634"/>
              <a:gd name="T46" fmla="*/ 211232 w 619"/>
              <a:gd name="T47" fmla="*/ 201874 h 634"/>
              <a:gd name="T48" fmla="*/ 195452 w 619"/>
              <a:gd name="T49" fmla="*/ 212328 h 634"/>
              <a:gd name="T50" fmla="*/ 26180 w 619"/>
              <a:gd name="T51" fmla="*/ 212328 h 634"/>
              <a:gd name="T52" fmla="*/ 10400 w 619"/>
              <a:gd name="T53" fmla="*/ 201874 h 634"/>
              <a:gd name="T54" fmla="*/ 10400 w 619"/>
              <a:gd name="T55" fmla="*/ 32084 h 634"/>
              <a:gd name="T56" fmla="*/ 26180 w 619"/>
              <a:gd name="T57" fmla="*/ 16222 h 634"/>
              <a:gd name="T58" fmla="*/ 195452 w 619"/>
              <a:gd name="T59" fmla="*/ 16222 h 634"/>
              <a:gd name="T60" fmla="*/ 211232 w 619"/>
              <a:gd name="T61" fmla="*/ 32084 h 634"/>
              <a:gd name="T62" fmla="*/ 211232 w 619"/>
              <a:gd name="T63" fmla="*/ 201874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19" h="634">
                <a:moveTo>
                  <a:pt x="221" y="133"/>
                </a:moveTo>
                <a:lnTo>
                  <a:pt x="221" y="133"/>
                </a:lnTo>
                <a:cubicBezTo>
                  <a:pt x="221" y="118"/>
                  <a:pt x="206" y="118"/>
                  <a:pt x="191" y="133"/>
                </a:cubicBezTo>
                <a:cubicBezTo>
                  <a:pt x="191" y="133"/>
                  <a:pt x="191" y="148"/>
                  <a:pt x="191" y="162"/>
                </a:cubicBezTo>
                <a:cubicBezTo>
                  <a:pt x="353" y="324"/>
                  <a:pt x="353" y="324"/>
                  <a:pt x="353" y="324"/>
                </a:cubicBezTo>
                <a:cubicBezTo>
                  <a:pt x="191" y="486"/>
                  <a:pt x="191" y="486"/>
                  <a:pt x="191" y="486"/>
                </a:cubicBezTo>
                <a:cubicBezTo>
                  <a:pt x="191" y="486"/>
                  <a:pt x="191" y="501"/>
                  <a:pt x="191" y="516"/>
                </a:cubicBezTo>
                <a:cubicBezTo>
                  <a:pt x="206" y="516"/>
                  <a:pt x="221" y="516"/>
                  <a:pt x="221" y="516"/>
                </a:cubicBezTo>
                <a:cubicBezTo>
                  <a:pt x="398" y="339"/>
                  <a:pt x="398" y="339"/>
                  <a:pt x="398" y="339"/>
                </a:cubicBezTo>
                <a:cubicBezTo>
                  <a:pt x="412" y="324"/>
                  <a:pt x="412" y="324"/>
                  <a:pt x="412" y="324"/>
                </a:cubicBezTo>
                <a:cubicBezTo>
                  <a:pt x="412" y="310"/>
                  <a:pt x="412" y="310"/>
                  <a:pt x="398" y="310"/>
                </a:cubicBezTo>
                <a:lnTo>
                  <a:pt x="221" y="133"/>
                </a:lnTo>
                <a:close/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3" y="45"/>
                </a:cubicBezTo>
                <a:cubicBezTo>
                  <a:pt x="545" y="45"/>
                  <a:pt x="545" y="45"/>
                  <a:pt x="545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5468844" y="2217483"/>
            <a:ext cx="249866" cy="249866"/>
          </a:xfrm>
          <a:custGeom>
            <a:avLst/>
            <a:gdLst>
              <a:gd name="T0" fmla="*/ 153960 w 634"/>
              <a:gd name="T1" fmla="*/ 47945 h 634"/>
              <a:gd name="T2" fmla="*/ 153960 w 634"/>
              <a:gd name="T3" fmla="*/ 47945 h 634"/>
              <a:gd name="T4" fmla="*/ 143504 w 634"/>
              <a:gd name="T5" fmla="*/ 47945 h 634"/>
              <a:gd name="T6" fmla="*/ 79684 w 634"/>
              <a:gd name="T7" fmla="*/ 111752 h 634"/>
              <a:gd name="T8" fmla="*/ 79684 w 634"/>
              <a:gd name="T9" fmla="*/ 116798 h 634"/>
              <a:gd name="T10" fmla="*/ 79684 w 634"/>
              <a:gd name="T11" fmla="*/ 122206 h 634"/>
              <a:gd name="T12" fmla="*/ 143504 w 634"/>
              <a:gd name="T13" fmla="*/ 186012 h 634"/>
              <a:gd name="T14" fmla="*/ 153960 w 634"/>
              <a:gd name="T15" fmla="*/ 186012 h 634"/>
              <a:gd name="T16" fmla="*/ 153960 w 634"/>
              <a:gd name="T17" fmla="*/ 175198 h 634"/>
              <a:gd name="T18" fmla="*/ 95549 w 634"/>
              <a:gd name="T19" fmla="*/ 116798 h 634"/>
              <a:gd name="T20" fmla="*/ 153960 w 634"/>
              <a:gd name="T21" fmla="*/ 58399 h 634"/>
              <a:gd name="T22" fmla="*/ 153960 w 634"/>
              <a:gd name="T23" fmla="*/ 47945 h 634"/>
              <a:gd name="T24" fmla="*/ 201915 w 634"/>
              <a:gd name="T25" fmla="*/ 0 h 634"/>
              <a:gd name="T26" fmla="*/ 201915 w 634"/>
              <a:gd name="T27" fmla="*/ 0 h 634"/>
              <a:gd name="T28" fmla="*/ 32090 w 634"/>
              <a:gd name="T29" fmla="*/ 0 h 634"/>
              <a:gd name="T30" fmla="*/ 0 w 634"/>
              <a:gd name="T31" fmla="*/ 32084 h 634"/>
              <a:gd name="T32" fmla="*/ 0 w 634"/>
              <a:gd name="T33" fmla="*/ 201874 h 634"/>
              <a:gd name="T34" fmla="*/ 32090 w 634"/>
              <a:gd name="T35" fmla="*/ 228190 h 634"/>
              <a:gd name="T36" fmla="*/ 201915 w 634"/>
              <a:gd name="T37" fmla="*/ 228190 h 634"/>
              <a:gd name="T38" fmla="*/ 228236 w 634"/>
              <a:gd name="T39" fmla="*/ 201874 h 634"/>
              <a:gd name="T40" fmla="*/ 228236 w 634"/>
              <a:gd name="T41" fmla="*/ 32084 h 634"/>
              <a:gd name="T42" fmla="*/ 201915 w 634"/>
              <a:gd name="T43" fmla="*/ 0 h 634"/>
              <a:gd name="T44" fmla="*/ 212372 w 634"/>
              <a:gd name="T45" fmla="*/ 201874 h 634"/>
              <a:gd name="T46" fmla="*/ 212372 w 634"/>
              <a:gd name="T47" fmla="*/ 201874 h 634"/>
              <a:gd name="T48" fmla="*/ 201915 w 634"/>
              <a:gd name="T49" fmla="*/ 212328 h 634"/>
              <a:gd name="T50" fmla="*/ 32090 w 634"/>
              <a:gd name="T51" fmla="*/ 212328 h 634"/>
              <a:gd name="T52" fmla="*/ 15865 w 634"/>
              <a:gd name="T53" fmla="*/ 201874 h 634"/>
              <a:gd name="T54" fmla="*/ 15865 w 634"/>
              <a:gd name="T55" fmla="*/ 32084 h 634"/>
              <a:gd name="T56" fmla="*/ 32090 w 634"/>
              <a:gd name="T57" fmla="*/ 16222 h 634"/>
              <a:gd name="T58" fmla="*/ 201915 w 634"/>
              <a:gd name="T59" fmla="*/ 16222 h 634"/>
              <a:gd name="T60" fmla="*/ 212372 w 634"/>
              <a:gd name="T61" fmla="*/ 32084 h 634"/>
              <a:gd name="T62" fmla="*/ 212372 w 634"/>
              <a:gd name="T63" fmla="*/ 201874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4">
                <a:moveTo>
                  <a:pt x="427" y="133"/>
                </a:moveTo>
                <a:lnTo>
                  <a:pt x="427" y="133"/>
                </a:lnTo>
                <a:cubicBezTo>
                  <a:pt x="427" y="118"/>
                  <a:pt x="412" y="118"/>
                  <a:pt x="398" y="133"/>
                </a:cubicBezTo>
                <a:cubicBezTo>
                  <a:pt x="221" y="310"/>
                  <a:pt x="221" y="310"/>
                  <a:pt x="221" y="310"/>
                </a:cubicBezTo>
                <a:cubicBezTo>
                  <a:pt x="221" y="310"/>
                  <a:pt x="221" y="310"/>
                  <a:pt x="221" y="324"/>
                </a:cubicBezTo>
                <a:cubicBezTo>
                  <a:pt x="221" y="324"/>
                  <a:pt x="221" y="324"/>
                  <a:pt x="221" y="339"/>
                </a:cubicBezTo>
                <a:cubicBezTo>
                  <a:pt x="398" y="516"/>
                  <a:pt x="398" y="516"/>
                  <a:pt x="398" y="516"/>
                </a:cubicBezTo>
                <a:cubicBezTo>
                  <a:pt x="412" y="516"/>
                  <a:pt x="427" y="516"/>
                  <a:pt x="427" y="516"/>
                </a:cubicBezTo>
                <a:cubicBezTo>
                  <a:pt x="442" y="501"/>
                  <a:pt x="442" y="486"/>
                  <a:pt x="427" y="486"/>
                </a:cubicBezTo>
                <a:cubicBezTo>
                  <a:pt x="265" y="324"/>
                  <a:pt x="265" y="324"/>
                  <a:pt x="265" y="324"/>
                </a:cubicBezTo>
                <a:cubicBezTo>
                  <a:pt x="427" y="162"/>
                  <a:pt x="427" y="162"/>
                  <a:pt x="427" y="162"/>
                </a:cubicBezTo>
                <a:cubicBezTo>
                  <a:pt x="442" y="148"/>
                  <a:pt x="442" y="133"/>
                  <a:pt x="427" y="133"/>
                </a:cubicBez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4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604" y="0"/>
                  <a:pt x="560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74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4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5070214" y="2217483"/>
            <a:ext cx="249866" cy="249866"/>
          </a:xfrm>
          <a:custGeom>
            <a:avLst/>
            <a:gdLst>
              <a:gd name="T0" fmla="*/ 84732 w 634"/>
              <a:gd name="T1" fmla="*/ 58399 h 634"/>
              <a:gd name="T2" fmla="*/ 84732 w 634"/>
              <a:gd name="T3" fmla="*/ 42538 h 634"/>
              <a:gd name="T4" fmla="*/ 42186 w 634"/>
              <a:gd name="T5" fmla="*/ 47945 h 634"/>
              <a:gd name="T6" fmla="*/ 42186 w 634"/>
              <a:gd name="T7" fmla="*/ 85075 h 634"/>
              <a:gd name="T8" fmla="*/ 58411 w 634"/>
              <a:gd name="T9" fmla="*/ 85075 h 634"/>
              <a:gd name="T10" fmla="*/ 90141 w 634"/>
              <a:gd name="T11" fmla="*/ 100937 h 634"/>
              <a:gd name="T12" fmla="*/ 63459 w 634"/>
              <a:gd name="T13" fmla="*/ 58399 h 634"/>
              <a:gd name="T14" fmla="*/ 174873 w 634"/>
              <a:gd name="T15" fmla="*/ 138067 h 634"/>
              <a:gd name="T16" fmla="*/ 169825 w 634"/>
              <a:gd name="T17" fmla="*/ 143475 h 634"/>
              <a:gd name="T18" fmla="*/ 138096 w 634"/>
              <a:gd name="T19" fmla="*/ 127613 h 634"/>
              <a:gd name="T20" fmla="*/ 159008 w 634"/>
              <a:gd name="T21" fmla="*/ 169790 h 634"/>
              <a:gd name="T22" fmla="*/ 132327 w 634"/>
              <a:gd name="T23" fmla="*/ 180605 h 634"/>
              <a:gd name="T24" fmla="*/ 174873 w 634"/>
              <a:gd name="T25" fmla="*/ 186012 h 634"/>
              <a:gd name="T26" fmla="*/ 185690 w 634"/>
              <a:gd name="T27" fmla="*/ 180605 h 634"/>
              <a:gd name="T28" fmla="*/ 174873 w 634"/>
              <a:gd name="T29" fmla="*/ 138067 h 634"/>
              <a:gd name="T30" fmla="*/ 90141 w 634"/>
              <a:gd name="T31" fmla="*/ 127613 h 634"/>
              <a:gd name="T32" fmla="*/ 58411 w 634"/>
              <a:gd name="T33" fmla="*/ 143475 h 634"/>
              <a:gd name="T34" fmla="*/ 42186 w 634"/>
              <a:gd name="T35" fmla="*/ 143475 h 634"/>
              <a:gd name="T36" fmla="*/ 42186 w 634"/>
              <a:gd name="T37" fmla="*/ 186012 h 634"/>
              <a:gd name="T38" fmla="*/ 84732 w 634"/>
              <a:gd name="T39" fmla="*/ 186012 h 634"/>
              <a:gd name="T40" fmla="*/ 84732 w 634"/>
              <a:gd name="T41" fmla="*/ 169790 h 634"/>
              <a:gd name="T42" fmla="*/ 100597 w 634"/>
              <a:gd name="T43" fmla="*/ 138067 h 634"/>
              <a:gd name="T44" fmla="*/ 196146 w 634"/>
              <a:gd name="T45" fmla="*/ 0 h 634"/>
              <a:gd name="T46" fmla="*/ 26321 w 634"/>
              <a:gd name="T47" fmla="*/ 0 h 634"/>
              <a:gd name="T48" fmla="*/ 0 w 634"/>
              <a:gd name="T49" fmla="*/ 201874 h 634"/>
              <a:gd name="T50" fmla="*/ 196146 w 634"/>
              <a:gd name="T51" fmla="*/ 228190 h 634"/>
              <a:gd name="T52" fmla="*/ 228236 w 634"/>
              <a:gd name="T53" fmla="*/ 32084 h 634"/>
              <a:gd name="T54" fmla="*/ 212011 w 634"/>
              <a:gd name="T55" fmla="*/ 201874 h 634"/>
              <a:gd name="T56" fmla="*/ 196146 w 634"/>
              <a:gd name="T57" fmla="*/ 212328 h 634"/>
              <a:gd name="T58" fmla="*/ 15865 w 634"/>
              <a:gd name="T59" fmla="*/ 201874 h 634"/>
              <a:gd name="T60" fmla="*/ 26321 w 634"/>
              <a:gd name="T61" fmla="*/ 16222 h 634"/>
              <a:gd name="T62" fmla="*/ 212011 w 634"/>
              <a:gd name="T63" fmla="*/ 32084 h 634"/>
              <a:gd name="T64" fmla="*/ 174873 w 634"/>
              <a:gd name="T65" fmla="*/ 42538 h 634"/>
              <a:gd name="T66" fmla="*/ 143144 w 634"/>
              <a:gd name="T67" fmla="*/ 42538 h 634"/>
              <a:gd name="T68" fmla="*/ 143144 w 634"/>
              <a:gd name="T69" fmla="*/ 58399 h 634"/>
              <a:gd name="T70" fmla="*/ 127279 w 634"/>
              <a:gd name="T71" fmla="*/ 90483 h 634"/>
              <a:gd name="T72" fmla="*/ 169825 w 634"/>
              <a:gd name="T73" fmla="*/ 69214 h 634"/>
              <a:gd name="T74" fmla="*/ 174873 w 634"/>
              <a:gd name="T75" fmla="*/ 95890 h 634"/>
              <a:gd name="T76" fmla="*/ 185690 w 634"/>
              <a:gd name="T77" fmla="*/ 53352 h 634"/>
              <a:gd name="T78" fmla="*/ 174873 w 634"/>
              <a:gd name="T79" fmla="*/ 42538 h 6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34">
                <a:moveTo>
                  <a:pt x="235" y="162"/>
                </a:moveTo>
                <a:lnTo>
                  <a:pt x="235" y="162"/>
                </a:lnTo>
                <a:cubicBezTo>
                  <a:pt x="250" y="162"/>
                  <a:pt x="250" y="148"/>
                  <a:pt x="250" y="148"/>
                </a:cubicBezTo>
                <a:cubicBezTo>
                  <a:pt x="250" y="133"/>
                  <a:pt x="250" y="118"/>
                  <a:pt x="235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2" y="118"/>
                  <a:pt x="132" y="118"/>
                  <a:pt x="117" y="133"/>
                </a:cubicBezTo>
                <a:cubicBezTo>
                  <a:pt x="117" y="133"/>
                  <a:pt x="117" y="133"/>
                  <a:pt x="117" y="148"/>
                </a:cubicBezTo>
                <a:cubicBezTo>
                  <a:pt x="117" y="236"/>
                  <a:pt x="117" y="236"/>
                  <a:pt x="117" y="236"/>
                </a:cubicBezTo>
                <a:cubicBezTo>
                  <a:pt x="117" y="251"/>
                  <a:pt x="132" y="266"/>
                  <a:pt x="132" y="266"/>
                </a:cubicBezTo>
                <a:cubicBezTo>
                  <a:pt x="147" y="266"/>
                  <a:pt x="162" y="251"/>
                  <a:pt x="162" y="236"/>
                </a:cubicBezTo>
                <a:cubicBezTo>
                  <a:pt x="162" y="192"/>
                  <a:pt x="162" y="192"/>
                  <a:pt x="162" y="192"/>
                </a:cubicBezTo>
                <a:cubicBezTo>
                  <a:pt x="250" y="280"/>
                  <a:pt x="250" y="280"/>
                  <a:pt x="250" y="280"/>
                </a:cubicBezTo>
                <a:cubicBezTo>
                  <a:pt x="279" y="251"/>
                  <a:pt x="279" y="251"/>
                  <a:pt x="279" y="251"/>
                </a:cubicBezTo>
                <a:cubicBezTo>
                  <a:pt x="176" y="162"/>
                  <a:pt x="176" y="162"/>
                  <a:pt x="176" y="162"/>
                </a:cubicBezTo>
                <a:lnTo>
                  <a:pt x="235" y="162"/>
                </a:lnTo>
                <a:close/>
                <a:moveTo>
                  <a:pt x="485" y="383"/>
                </a:moveTo>
                <a:lnTo>
                  <a:pt x="485" y="383"/>
                </a:lnTo>
                <a:cubicBezTo>
                  <a:pt x="485" y="383"/>
                  <a:pt x="471" y="383"/>
                  <a:pt x="471" y="398"/>
                </a:cubicBezTo>
                <a:cubicBezTo>
                  <a:pt x="471" y="442"/>
                  <a:pt x="471" y="442"/>
                  <a:pt x="471" y="442"/>
                </a:cubicBezTo>
                <a:cubicBezTo>
                  <a:pt x="383" y="354"/>
                  <a:pt x="383" y="354"/>
                  <a:pt x="383" y="354"/>
                </a:cubicBezTo>
                <a:cubicBezTo>
                  <a:pt x="353" y="383"/>
                  <a:pt x="353" y="383"/>
                  <a:pt x="353" y="383"/>
                </a:cubicBezTo>
                <a:cubicBezTo>
                  <a:pt x="441" y="471"/>
                  <a:pt x="441" y="471"/>
                  <a:pt x="441" y="471"/>
                </a:cubicBezTo>
                <a:cubicBezTo>
                  <a:pt x="397" y="471"/>
                  <a:pt x="397" y="471"/>
                  <a:pt x="397" y="471"/>
                </a:cubicBezTo>
                <a:cubicBezTo>
                  <a:pt x="383" y="471"/>
                  <a:pt x="367" y="486"/>
                  <a:pt x="367" y="501"/>
                </a:cubicBezTo>
                <a:cubicBezTo>
                  <a:pt x="367" y="501"/>
                  <a:pt x="383" y="516"/>
                  <a:pt x="397" y="516"/>
                </a:cubicBezTo>
                <a:cubicBezTo>
                  <a:pt x="485" y="516"/>
                  <a:pt x="485" y="516"/>
                  <a:pt x="485" y="516"/>
                </a:cubicBezTo>
                <a:cubicBezTo>
                  <a:pt x="500" y="516"/>
                  <a:pt x="500" y="516"/>
                  <a:pt x="500" y="516"/>
                </a:cubicBezTo>
                <a:cubicBezTo>
                  <a:pt x="515" y="501"/>
                  <a:pt x="515" y="501"/>
                  <a:pt x="515" y="501"/>
                </a:cubicBezTo>
                <a:cubicBezTo>
                  <a:pt x="515" y="398"/>
                  <a:pt x="515" y="398"/>
                  <a:pt x="515" y="398"/>
                </a:cubicBezTo>
                <a:cubicBezTo>
                  <a:pt x="515" y="383"/>
                  <a:pt x="500" y="383"/>
                  <a:pt x="485" y="383"/>
                </a:cubicBezTo>
                <a:close/>
                <a:moveTo>
                  <a:pt x="250" y="354"/>
                </a:moveTo>
                <a:lnTo>
                  <a:pt x="250" y="354"/>
                </a:lnTo>
                <a:cubicBezTo>
                  <a:pt x="162" y="442"/>
                  <a:pt x="162" y="442"/>
                  <a:pt x="162" y="442"/>
                </a:cubicBezTo>
                <a:cubicBezTo>
                  <a:pt x="162" y="398"/>
                  <a:pt x="162" y="398"/>
                  <a:pt x="162" y="398"/>
                </a:cubicBezTo>
                <a:cubicBezTo>
                  <a:pt x="162" y="383"/>
                  <a:pt x="147" y="383"/>
                  <a:pt x="132" y="383"/>
                </a:cubicBezTo>
                <a:cubicBezTo>
                  <a:pt x="132" y="383"/>
                  <a:pt x="117" y="383"/>
                  <a:pt x="117" y="398"/>
                </a:cubicBezTo>
                <a:cubicBezTo>
                  <a:pt x="117" y="501"/>
                  <a:pt x="117" y="501"/>
                  <a:pt x="117" y="501"/>
                </a:cubicBezTo>
                <a:cubicBezTo>
                  <a:pt x="117" y="501"/>
                  <a:pt x="117" y="501"/>
                  <a:pt x="117" y="516"/>
                </a:cubicBezTo>
                <a:cubicBezTo>
                  <a:pt x="132" y="516"/>
                  <a:pt x="132" y="516"/>
                  <a:pt x="132" y="516"/>
                </a:cubicBezTo>
                <a:cubicBezTo>
                  <a:pt x="235" y="516"/>
                  <a:pt x="235" y="516"/>
                  <a:pt x="235" y="516"/>
                </a:cubicBezTo>
                <a:cubicBezTo>
                  <a:pt x="250" y="516"/>
                  <a:pt x="250" y="501"/>
                  <a:pt x="250" y="501"/>
                </a:cubicBezTo>
                <a:cubicBezTo>
                  <a:pt x="250" y="486"/>
                  <a:pt x="250" y="471"/>
                  <a:pt x="235" y="471"/>
                </a:cubicBezTo>
                <a:cubicBezTo>
                  <a:pt x="176" y="471"/>
                  <a:pt x="176" y="471"/>
                  <a:pt x="176" y="471"/>
                </a:cubicBezTo>
                <a:cubicBezTo>
                  <a:pt x="279" y="383"/>
                  <a:pt x="279" y="383"/>
                  <a:pt x="279" y="383"/>
                </a:cubicBezTo>
                <a:lnTo>
                  <a:pt x="250" y="354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9"/>
                  <a:pt x="633" y="89"/>
                  <a:pt x="633" y="89"/>
                </a:cubicBezTo>
                <a:cubicBezTo>
                  <a:pt x="633" y="45"/>
                  <a:pt x="588" y="0"/>
                  <a:pt x="544" y="0"/>
                </a:cubicBez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5"/>
                  <a:pt x="44" y="560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8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89"/>
                </a:cubicBezTo>
                <a:lnTo>
                  <a:pt x="588" y="560"/>
                </a:lnTo>
                <a:close/>
                <a:moveTo>
                  <a:pt x="485" y="118"/>
                </a:moveTo>
                <a:lnTo>
                  <a:pt x="485" y="118"/>
                </a:lnTo>
                <a:cubicBezTo>
                  <a:pt x="397" y="118"/>
                  <a:pt x="397" y="118"/>
                  <a:pt x="397" y="118"/>
                </a:cubicBezTo>
                <a:cubicBezTo>
                  <a:pt x="383" y="118"/>
                  <a:pt x="367" y="133"/>
                  <a:pt x="367" y="148"/>
                </a:cubicBezTo>
                <a:cubicBezTo>
                  <a:pt x="367" y="148"/>
                  <a:pt x="383" y="162"/>
                  <a:pt x="397" y="162"/>
                </a:cubicBezTo>
                <a:cubicBezTo>
                  <a:pt x="441" y="162"/>
                  <a:pt x="441" y="162"/>
                  <a:pt x="441" y="162"/>
                </a:cubicBezTo>
                <a:cubicBezTo>
                  <a:pt x="353" y="251"/>
                  <a:pt x="353" y="251"/>
                  <a:pt x="353" y="251"/>
                </a:cubicBezTo>
                <a:cubicBezTo>
                  <a:pt x="383" y="280"/>
                  <a:pt x="383" y="280"/>
                  <a:pt x="383" y="280"/>
                </a:cubicBezTo>
                <a:cubicBezTo>
                  <a:pt x="471" y="192"/>
                  <a:pt x="471" y="192"/>
                  <a:pt x="471" y="192"/>
                </a:cubicBezTo>
                <a:cubicBezTo>
                  <a:pt x="471" y="236"/>
                  <a:pt x="471" y="236"/>
                  <a:pt x="471" y="236"/>
                </a:cubicBezTo>
                <a:cubicBezTo>
                  <a:pt x="471" y="251"/>
                  <a:pt x="485" y="266"/>
                  <a:pt x="485" y="266"/>
                </a:cubicBezTo>
                <a:cubicBezTo>
                  <a:pt x="500" y="266"/>
                  <a:pt x="515" y="251"/>
                  <a:pt x="515" y="236"/>
                </a:cubicBezTo>
                <a:cubicBezTo>
                  <a:pt x="515" y="148"/>
                  <a:pt x="515" y="148"/>
                  <a:pt x="515" y="148"/>
                </a:cubicBezTo>
                <a:cubicBezTo>
                  <a:pt x="515" y="133"/>
                  <a:pt x="515" y="133"/>
                  <a:pt x="500" y="133"/>
                </a:cubicBezTo>
                <a:cubicBezTo>
                  <a:pt x="500" y="118"/>
                  <a:pt x="500" y="118"/>
                  <a:pt x="485" y="1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4668697" y="2217483"/>
            <a:ext cx="242644" cy="249866"/>
          </a:xfrm>
          <a:custGeom>
            <a:avLst/>
            <a:gdLst>
              <a:gd name="T0" fmla="*/ 95037 w 619"/>
              <a:gd name="T1" fmla="*/ 122206 h 634"/>
              <a:gd name="T2" fmla="*/ 95037 w 619"/>
              <a:gd name="T3" fmla="*/ 122206 h 634"/>
              <a:gd name="T4" fmla="*/ 31559 w 619"/>
              <a:gd name="T5" fmla="*/ 122206 h 634"/>
              <a:gd name="T6" fmla="*/ 26180 w 619"/>
              <a:gd name="T7" fmla="*/ 127613 h 634"/>
              <a:gd name="T8" fmla="*/ 31559 w 619"/>
              <a:gd name="T9" fmla="*/ 138067 h 634"/>
              <a:gd name="T10" fmla="*/ 79257 w 619"/>
              <a:gd name="T11" fmla="*/ 138067 h 634"/>
              <a:gd name="T12" fmla="*/ 31559 w 619"/>
              <a:gd name="T13" fmla="*/ 186012 h 634"/>
              <a:gd name="T14" fmla="*/ 42318 w 619"/>
              <a:gd name="T15" fmla="*/ 196466 h 634"/>
              <a:gd name="T16" fmla="*/ 89657 w 619"/>
              <a:gd name="T17" fmla="*/ 148521 h 634"/>
              <a:gd name="T18" fmla="*/ 89657 w 619"/>
              <a:gd name="T19" fmla="*/ 191059 h 634"/>
              <a:gd name="T20" fmla="*/ 95037 w 619"/>
              <a:gd name="T21" fmla="*/ 201874 h 634"/>
              <a:gd name="T22" fmla="*/ 105437 w 619"/>
              <a:gd name="T23" fmla="*/ 191059 h 634"/>
              <a:gd name="T24" fmla="*/ 105437 w 619"/>
              <a:gd name="T25" fmla="*/ 127613 h 634"/>
              <a:gd name="T26" fmla="*/ 100416 w 619"/>
              <a:gd name="T27" fmla="*/ 122206 h 634"/>
              <a:gd name="T28" fmla="*/ 95037 w 619"/>
              <a:gd name="T29" fmla="*/ 122206 h 634"/>
              <a:gd name="T30" fmla="*/ 190073 w 619"/>
              <a:gd name="T31" fmla="*/ 95890 h 634"/>
              <a:gd name="T32" fmla="*/ 190073 w 619"/>
              <a:gd name="T33" fmla="*/ 95890 h 634"/>
              <a:gd name="T34" fmla="*/ 142375 w 619"/>
              <a:gd name="T35" fmla="*/ 95890 h 634"/>
              <a:gd name="T36" fmla="*/ 190073 w 619"/>
              <a:gd name="T37" fmla="*/ 47945 h 634"/>
              <a:gd name="T38" fmla="*/ 179314 w 619"/>
              <a:gd name="T39" fmla="*/ 37130 h 634"/>
              <a:gd name="T40" fmla="*/ 131975 w 619"/>
              <a:gd name="T41" fmla="*/ 85075 h 634"/>
              <a:gd name="T42" fmla="*/ 131975 w 619"/>
              <a:gd name="T43" fmla="*/ 37130 h 634"/>
              <a:gd name="T44" fmla="*/ 126596 w 619"/>
              <a:gd name="T45" fmla="*/ 32084 h 634"/>
              <a:gd name="T46" fmla="*/ 116196 w 619"/>
              <a:gd name="T47" fmla="*/ 37130 h 634"/>
              <a:gd name="T48" fmla="*/ 116196 w 619"/>
              <a:gd name="T49" fmla="*/ 100937 h 634"/>
              <a:gd name="T50" fmla="*/ 121575 w 619"/>
              <a:gd name="T51" fmla="*/ 106344 h 634"/>
              <a:gd name="T52" fmla="*/ 126596 w 619"/>
              <a:gd name="T53" fmla="*/ 106344 h 634"/>
              <a:gd name="T54" fmla="*/ 190073 w 619"/>
              <a:gd name="T55" fmla="*/ 106344 h 634"/>
              <a:gd name="T56" fmla="*/ 195094 w 619"/>
              <a:gd name="T57" fmla="*/ 100937 h 634"/>
              <a:gd name="T58" fmla="*/ 190073 w 619"/>
              <a:gd name="T59" fmla="*/ 95890 h 634"/>
              <a:gd name="T60" fmla="*/ 195094 w 619"/>
              <a:gd name="T61" fmla="*/ 0 h 634"/>
              <a:gd name="T62" fmla="*/ 195094 w 619"/>
              <a:gd name="T63" fmla="*/ 0 h 634"/>
              <a:gd name="T64" fmla="*/ 26180 w 619"/>
              <a:gd name="T65" fmla="*/ 0 h 634"/>
              <a:gd name="T66" fmla="*/ 0 w 619"/>
              <a:gd name="T67" fmla="*/ 32084 h 634"/>
              <a:gd name="T68" fmla="*/ 0 w 619"/>
              <a:gd name="T69" fmla="*/ 201874 h 634"/>
              <a:gd name="T70" fmla="*/ 26180 w 619"/>
              <a:gd name="T71" fmla="*/ 228190 h 634"/>
              <a:gd name="T72" fmla="*/ 195094 w 619"/>
              <a:gd name="T73" fmla="*/ 228190 h 634"/>
              <a:gd name="T74" fmla="*/ 221632 w 619"/>
              <a:gd name="T75" fmla="*/ 201874 h 634"/>
              <a:gd name="T76" fmla="*/ 221632 w 619"/>
              <a:gd name="T77" fmla="*/ 32084 h 634"/>
              <a:gd name="T78" fmla="*/ 195094 w 619"/>
              <a:gd name="T79" fmla="*/ 0 h 634"/>
              <a:gd name="T80" fmla="*/ 211232 w 619"/>
              <a:gd name="T81" fmla="*/ 201874 h 634"/>
              <a:gd name="T82" fmla="*/ 211232 w 619"/>
              <a:gd name="T83" fmla="*/ 201874 h 634"/>
              <a:gd name="T84" fmla="*/ 195094 w 619"/>
              <a:gd name="T85" fmla="*/ 212328 h 634"/>
              <a:gd name="T86" fmla="*/ 26180 w 619"/>
              <a:gd name="T87" fmla="*/ 212328 h 634"/>
              <a:gd name="T88" fmla="*/ 10400 w 619"/>
              <a:gd name="T89" fmla="*/ 201874 h 634"/>
              <a:gd name="T90" fmla="*/ 10400 w 619"/>
              <a:gd name="T91" fmla="*/ 32084 h 634"/>
              <a:gd name="T92" fmla="*/ 26180 w 619"/>
              <a:gd name="T93" fmla="*/ 16222 h 634"/>
              <a:gd name="T94" fmla="*/ 195094 w 619"/>
              <a:gd name="T95" fmla="*/ 16222 h 634"/>
              <a:gd name="T96" fmla="*/ 211232 w 619"/>
              <a:gd name="T97" fmla="*/ 32084 h 634"/>
              <a:gd name="T98" fmla="*/ 211232 w 619"/>
              <a:gd name="T99" fmla="*/ 201874 h 63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19" h="634">
                <a:moveTo>
                  <a:pt x="265" y="339"/>
                </a:moveTo>
                <a:lnTo>
                  <a:pt x="265" y="339"/>
                </a:lnTo>
                <a:cubicBezTo>
                  <a:pt x="88" y="339"/>
                  <a:pt x="88" y="339"/>
                  <a:pt x="88" y="339"/>
                </a:cubicBezTo>
                <a:lnTo>
                  <a:pt x="73" y="354"/>
                </a:lnTo>
                <a:cubicBezTo>
                  <a:pt x="73" y="369"/>
                  <a:pt x="88" y="383"/>
                  <a:pt x="88" y="383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88" y="516"/>
                  <a:pt x="88" y="516"/>
                  <a:pt x="88" y="516"/>
                </a:cubicBezTo>
                <a:cubicBezTo>
                  <a:pt x="118" y="545"/>
                  <a:pt x="118" y="545"/>
                  <a:pt x="118" y="545"/>
                </a:cubicBezTo>
                <a:cubicBezTo>
                  <a:pt x="250" y="412"/>
                  <a:pt x="250" y="412"/>
                  <a:pt x="250" y="412"/>
                </a:cubicBezTo>
                <a:cubicBezTo>
                  <a:pt x="250" y="530"/>
                  <a:pt x="250" y="530"/>
                  <a:pt x="250" y="530"/>
                </a:cubicBezTo>
                <a:cubicBezTo>
                  <a:pt x="250" y="545"/>
                  <a:pt x="265" y="560"/>
                  <a:pt x="265" y="560"/>
                </a:cubicBezTo>
                <a:cubicBezTo>
                  <a:pt x="280" y="560"/>
                  <a:pt x="294" y="545"/>
                  <a:pt x="294" y="530"/>
                </a:cubicBezTo>
                <a:cubicBezTo>
                  <a:pt x="294" y="354"/>
                  <a:pt x="294" y="354"/>
                  <a:pt x="294" y="354"/>
                </a:cubicBezTo>
                <a:cubicBezTo>
                  <a:pt x="294" y="354"/>
                  <a:pt x="294" y="354"/>
                  <a:pt x="280" y="339"/>
                </a:cubicBezTo>
                <a:cubicBezTo>
                  <a:pt x="280" y="339"/>
                  <a:pt x="280" y="339"/>
                  <a:pt x="265" y="339"/>
                </a:cubicBezTo>
                <a:close/>
                <a:moveTo>
                  <a:pt x="530" y="266"/>
                </a:moveTo>
                <a:lnTo>
                  <a:pt x="530" y="266"/>
                </a:lnTo>
                <a:cubicBezTo>
                  <a:pt x="397" y="266"/>
                  <a:pt x="397" y="266"/>
                  <a:pt x="397" y="266"/>
                </a:cubicBezTo>
                <a:cubicBezTo>
                  <a:pt x="530" y="133"/>
                  <a:pt x="530" y="133"/>
                  <a:pt x="530" y="133"/>
                </a:cubicBezTo>
                <a:cubicBezTo>
                  <a:pt x="500" y="103"/>
                  <a:pt x="500" y="103"/>
                  <a:pt x="500" y="103"/>
                </a:cubicBezTo>
                <a:cubicBezTo>
                  <a:pt x="368" y="236"/>
                  <a:pt x="368" y="236"/>
                  <a:pt x="368" y="236"/>
                </a:cubicBezTo>
                <a:cubicBezTo>
                  <a:pt x="368" y="103"/>
                  <a:pt x="368" y="103"/>
                  <a:pt x="368" y="103"/>
                </a:cubicBezTo>
                <a:cubicBezTo>
                  <a:pt x="368" y="89"/>
                  <a:pt x="353" y="89"/>
                  <a:pt x="353" y="89"/>
                </a:cubicBezTo>
                <a:cubicBezTo>
                  <a:pt x="339" y="89"/>
                  <a:pt x="324" y="89"/>
                  <a:pt x="324" y="103"/>
                </a:cubicBezTo>
                <a:cubicBezTo>
                  <a:pt x="324" y="280"/>
                  <a:pt x="324" y="280"/>
                  <a:pt x="324" y="280"/>
                </a:cubicBezTo>
                <a:cubicBezTo>
                  <a:pt x="324" y="280"/>
                  <a:pt x="324" y="295"/>
                  <a:pt x="339" y="295"/>
                </a:cubicBezTo>
                <a:cubicBezTo>
                  <a:pt x="339" y="295"/>
                  <a:pt x="339" y="295"/>
                  <a:pt x="353" y="295"/>
                </a:cubicBezTo>
                <a:cubicBezTo>
                  <a:pt x="530" y="295"/>
                  <a:pt x="530" y="295"/>
                  <a:pt x="530" y="295"/>
                </a:cubicBezTo>
                <a:cubicBezTo>
                  <a:pt x="530" y="295"/>
                  <a:pt x="544" y="295"/>
                  <a:pt x="544" y="280"/>
                </a:cubicBezTo>
                <a:cubicBezTo>
                  <a:pt x="544" y="266"/>
                  <a:pt x="530" y="266"/>
                  <a:pt x="530" y="266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5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5"/>
                  <a:pt x="589" y="0"/>
                  <a:pt x="544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5"/>
                  <a:pt x="559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60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59" y="45"/>
                  <a:pt x="589" y="59"/>
                  <a:pt x="589" y="89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8283805" y="1818853"/>
            <a:ext cx="242644" cy="249866"/>
          </a:xfrm>
          <a:custGeom>
            <a:avLst/>
            <a:gdLst>
              <a:gd name="T0" fmla="*/ 95037 w 619"/>
              <a:gd name="T1" fmla="*/ 185652 h 634"/>
              <a:gd name="T2" fmla="*/ 95037 w 619"/>
              <a:gd name="T3" fmla="*/ 185652 h 634"/>
              <a:gd name="T4" fmla="*/ 47339 w 619"/>
              <a:gd name="T5" fmla="*/ 185652 h 634"/>
              <a:gd name="T6" fmla="*/ 100416 w 619"/>
              <a:gd name="T7" fmla="*/ 138067 h 634"/>
              <a:gd name="T8" fmla="*/ 89657 w 619"/>
              <a:gd name="T9" fmla="*/ 127253 h 634"/>
              <a:gd name="T10" fmla="*/ 42318 w 619"/>
              <a:gd name="T11" fmla="*/ 174837 h 634"/>
              <a:gd name="T12" fmla="*/ 42318 w 619"/>
              <a:gd name="T13" fmla="*/ 127253 h 634"/>
              <a:gd name="T14" fmla="*/ 31559 w 619"/>
              <a:gd name="T15" fmla="*/ 121845 h 634"/>
              <a:gd name="T16" fmla="*/ 26539 w 619"/>
              <a:gd name="T17" fmla="*/ 127253 h 634"/>
              <a:gd name="T18" fmla="*/ 26539 w 619"/>
              <a:gd name="T19" fmla="*/ 191059 h 634"/>
              <a:gd name="T20" fmla="*/ 26539 w 619"/>
              <a:gd name="T21" fmla="*/ 196106 h 634"/>
              <a:gd name="T22" fmla="*/ 31559 w 619"/>
              <a:gd name="T23" fmla="*/ 196106 h 634"/>
              <a:gd name="T24" fmla="*/ 95037 w 619"/>
              <a:gd name="T25" fmla="*/ 196106 h 634"/>
              <a:gd name="T26" fmla="*/ 105437 w 619"/>
              <a:gd name="T27" fmla="*/ 191059 h 634"/>
              <a:gd name="T28" fmla="*/ 95037 w 619"/>
              <a:gd name="T29" fmla="*/ 185652 h 634"/>
              <a:gd name="T30" fmla="*/ 190073 w 619"/>
              <a:gd name="T31" fmla="*/ 26316 h 634"/>
              <a:gd name="T32" fmla="*/ 190073 w 619"/>
              <a:gd name="T33" fmla="*/ 26316 h 634"/>
              <a:gd name="T34" fmla="*/ 126596 w 619"/>
              <a:gd name="T35" fmla="*/ 26316 h 634"/>
              <a:gd name="T36" fmla="*/ 116196 w 619"/>
              <a:gd name="T37" fmla="*/ 37130 h 634"/>
              <a:gd name="T38" fmla="*/ 126596 w 619"/>
              <a:gd name="T39" fmla="*/ 42177 h 634"/>
              <a:gd name="T40" fmla="*/ 174293 w 619"/>
              <a:gd name="T41" fmla="*/ 42177 h 634"/>
              <a:gd name="T42" fmla="*/ 121575 w 619"/>
              <a:gd name="T43" fmla="*/ 90122 h 634"/>
              <a:gd name="T44" fmla="*/ 131975 w 619"/>
              <a:gd name="T45" fmla="*/ 100576 h 634"/>
              <a:gd name="T46" fmla="*/ 179314 w 619"/>
              <a:gd name="T47" fmla="*/ 52992 h 634"/>
              <a:gd name="T48" fmla="*/ 179314 w 619"/>
              <a:gd name="T49" fmla="*/ 100576 h 634"/>
              <a:gd name="T50" fmla="*/ 190073 w 619"/>
              <a:gd name="T51" fmla="*/ 105984 h 634"/>
              <a:gd name="T52" fmla="*/ 195452 w 619"/>
              <a:gd name="T53" fmla="*/ 100576 h 634"/>
              <a:gd name="T54" fmla="*/ 195452 w 619"/>
              <a:gd name="T55" fmla="*/ 37130 h 634"/>
              <a:gd name="T56" fmla="*/ 195452 w 619"/>
              <a:gd name="T57" fmla="*/ 31723 h 634"/>
              <a:gd name="T58" fmla="*/ 190073 w 619"/>
              <a:gd name="T59" fmla="*/ 26316 h 634"/>
              <a:gd name="T60" fmla="*/ 195452 w 619"/>
              <a:gd name="T61" fmla="*/ 0 h 634"/>
              <a:gd name="T62" fmla="*/ 195452 w 619"/>
              <a:gd name="T63" fmla="*/ 0 h 634"/>
              <a:gd name="T64" fmla="*/ 26539 w 619"/>
              <a:gd name="T65" fmla="*/ 0 h 634"/>
              <a:gd name="T66" fmla="*/ 0 w 619"/>
              <a:gd name="T67" fmla="*/ 26316 h 634"/>
              <a:gd name="T68" fmla="*/ 0 w 619"/>
              <a:gd name="T69" fmla="*/ 196106 h 634"/>
              <a:gd name="T70" fmla="*/ 26539 w 619"/>
              <a:gd name="T71" fmla="*/ 228190 h 634"/>
              <a:gd name="T72" fmla="*/ 195452 w 619"/>
              <a:gd name="T73" fmla="*/ 228190 h 634"/>
              <a:gd name="T74" fmla="*/ 221632 w 619"/>
              <a:gd name="T75" fmla="*/ 196106 h 634"/>
              <a:gd name="T76" fmla="*/ 221632 w 619"/>
              <a:gd name="T77" fmla="*/ 26316 h 634"/>
              <a:gd name="T78" fmla="*/ 195452 w 619"/>
              <a:gd name="T79" fmla="*/ 0 h 634"/>
              <a:gd name="T80" fmla="*/ 211232 w 619"/>
              <a:gd name="T81" fmla="*/ 196106 h 634"/>
              <a:gd name="T82" fmla="*/ 211232 w 619"/>
              <a:gd name="T83" fmla="*/ 196106 h 634"/>
              <a:gd name="T84" fmla="*/ 195452 w 619"/>
              <a:gd name="T85" fmla="*/ 211968 h 634"/>
              <a:gd name="T86" fmla="*/ 26539 w 619"/>
              <a:gd name="T87" fmla="*/ 211968 h 634"/>
              <a:gd name="T88" fmla="*/ 10400 w 619"/>
              <a:gd name="T89" fmla="*/ 196106 h 634"/>
              <a:gd name="T90" fmla="*/ 10400 w 619"/>
              <a:gd name="T91" fmla="*/ 26316 h 634"/>
              <a:gd name="T92" fmla="*/ 26539 w 619"/>
              <a:gd name="T93" fmla="*/ 15862 h 634"/>
              <a:gd name="T94" fmla="*/ 195452 w 619"/>
              <a:gd name="T95" fmla="*/ 15862 h 634"/>
              <a:gd name="T96" fmla="*/ 211232 w 619"/>
              <a:gd name="T97" fmla="*/ 26316 h 634"/>
              <a:gd name="T98" fmla="*/ 211232 w 619"/>
              <a:gd name="T99" fmla="*/ 196106 h 63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19" h="634">
                <a:moveTo>
                  <a:pt x="265" y="515"/>
                </a:moveTo>
                <a:lnTo>
                  <a:pt x="265" y="515"/>
                </a:lnTo>
                <a:cubicBezTo>
                  <a:pt x="132" y="515"/>
                  <a:pt x="132" y="515"/>
                  <a:pt x="132" y="515"/>
                </a:cubicBezTo>
                <a:cubicBezTo>
                  <a:pt x="280" y="383"/>
                  <a:pt x="280" y="383"/>
                  <a:pt x="280" y="383"/>
                </a:cubicBezTo>
                <a:cubicBezTo>
                  <a:pt x="250" y="353"/>
                  <a:pt x="250" y="353"/>
                  <a:pt x="250" y="353"/>
                </a:cubicBezTo>
                <a:cubicBezTo>
                  <a:pt x="118" y="485"/>
                  <a:pt x="118" y="485"/>
                  <a:pt x="118" y="485"/>
                </a:cubicBezTo>
                <a:cubicBezTo>
                  <a:pt x="118" y="353"/>
                  <a:pt x="118" y="353"/>
                  <a:pt x="118" y="353"/>
                </a:cubicBezTo>
                <a:cubicBezTo>
                  <a:pt x="118" y="338"/>
                  <a:pt x="103" y="338"/>
                  <a:pt x="88" y="338"/>
                </a:cubicBezTo>
                <a:cubicBezTo>
                  <a:pt x="88" y="338"/>
                  <a:pt x="74" y="338"/>
                  <a:pt x="74" y="353"/>
                </a:cubicBezTo>
                <a:cubicBezTo>
                  <a:pt x="74" y="530"/>
                  <a:pt x="74" y="530"/>
                  <a:pt x="74" y="530"/>
                </a:cubicBezTo>
                <a:lnTo>
                  <a:pt x="74" y="544"/>
                </a:lnTo>
                <a:cubicBezTo>
                  <a:pt x="88" y="544"/>
                  <a:pt x="88" y="544"/>
                  <a:pt x="88" y="544"/>
                </a:cubicBezTo>
                <a:cubicBezTo>
                  <a:pt x="265" y="544"/>
                  <a:pt x="265" y="544"/>
                  <a:pt x="265" y="544"/>
                </a:cubicBezTo>
                <a:cubicBezTo>
                  <a:pt x="280" y="544"/>
                  <a:pt x="294" y="544"/>
                  <a:pt x="294" y="530"/>
                </a:cubicBezTo>
                <a:cubicBezTo>
                  <a:pt x="294" y="515"/>
                  <a:pt x="280" y="515"/>
                  <a:pt x="265" y="515"/>
                </a:cubicBezTo>
                <a:close/>
                <a:moveTo>
                  <a:pt x="530" y="73"/>
                </a:moveTo>
                <a:lnTo>
                  <a:pt x="530" y="73"/>
                </a:lnTo>
                <a:cubicBezTo>
                  <a:pt x="353" y="73"/>
                  <a:pt x="353" y="73"/>
                  <a:pt x="353" y="73"/>
                </a:cubicBezTo>
                <a:cubicBezTo>
                  <a:pt x="339" y="73"/>
                  <a:pt x="324" y="88"/>
                  <a:pt x="324" y="103"/>
                </a:cubicBezTo>
                <a:cubicBezTo>
                  <a:pt x="324" y="103"/>
                  <a:pt x="339" y="117"/>
                  <a:pt x="353" y="117"/>
                </a:cubicBezTo>
                <a:cubicBezTo>
                  <a:pt x="486" y="117"/>
                  <a:pt x="486" y="117"/>
                  <a:pt x="486" y="117"/>
                </a:cubicBezTo>
                <a:cubicBezTo>
                  <a:pt x="339" y="250"/>
                  <a:pt x="339" y="250"/>
                  <a:pt x="339" y="250"/>
                </a:cubicBezTo>
                <a:cubicBezTo>
                  <a:pt x="368" y="279"/>
                  <a:pt x="368" y="279"/>
                  <a:pt x="368" y="279"/>
                </a:cubicBezTo>
                <a:cubicBezTo>
                  <a:pt x="500" y="147"/>
                  <a:pt x="500" y="147"/>
                  <a:pt x="500" y="147"/>
                </a:cubicBezTo>
                <a:cubicBezTo>
                  <a:pt x="500" y="279"/>
                  <a:pt x="500" y="279"/>
                  <a:pt x="500" y="279"/>
                </a:cubicBezTo>
                <a:cubicBezTo>
                  <a:pt x="500" y="279"/>
                  <a:pt x="515" y="294"/>
                  <a:pt x="530" y="294"/>
                </a:cubicBezTo>
                <a:lnTo>
                  <a:pt x="545" y="279"/>
                </a:lnTo>
                <a:cubicBezTo>
                  <a:pt x="545" y="103"/>
                  <a:pt x="545" y="103"/>
                  <a:pt x="545" y="103"/>
                </a:cubicBezTo>
                <a:cubicBezTo>
                  <a:pt x="545" y="88"/>
                  <a:pt x="545" y="88"/>
                  <a:pt x="545" y="88"/>
                </a:cubicBezTo>
                <a:cubicBezTo>
                  <a:pt x="530" y="73"/>
                  <a:pt x="530" y="73"/>
                  <a:pt x="530" y="73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8"/>
                  <a:pt x="29" y="633"/>
                  <a:pt x="74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588"/>
                  <a:pt x="618" y="544"/>
                </a:cubicBezTo>
                <a:cubicBezTo>
                  <a:pt x="618" y="73"/>
                  <a:pt x="618" y="73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589" y="544"/>
                </a:moveTo>
                <a:lnTo>
                  <a:pt x="589" y="544"/>
                </a:lnTo>
                <a:cubicBezTo>
                  <a:pt x="589" y="574"/>
                  <a:pt x="559" y="588"/>
                  <a:pt x="545" y="588"/>
                </a:cubicBezTo>
                <a:cubicBezTo>
                  <a:pt x="74" y="588"/>
                  <a:pt x="74" y="588"/>
                  <a:pt x="74" y="588"/>
                </a:cubicBezTo>
                <a:cubicBezTo>
                  <a:pt x="59" y="588"/>
                  <a:pt x="29" y="574"/>
                  <a:pt x="29" y="544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8"/>
                  <a:pt x="59" y="44"/>
                  <a:pt x="74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8"/>
                  <a:pt x="589" y="73"/>
                </a:cubicBezTo>
                <a:lnTo>
                  <a:pt x="589" y="54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7901064" y="1818853"/>
            <a:ext cx="220979" cy="249866"/>
          </a:xfrm>
          <a:custGeom>
            <a:avLst/>
            <a:gdLst>
              <a:gd name="T0" fmla="*/ 47930 w 561"/>
              <a:gd name="T1" fmla="*/ 132660 h 634"/>
              <a:gd name="T2" fmla="*/ 47930 w 561"/>
              <a:gd name="T3" fmla="*/ 132660 h 634"/>
              <a:gd name="T4" fmla="*/ 95499 w 561"/>
              <a:gd name="T5" fmla="*/ 180244 h 634"/>
              <a:gd name="T6" fmla="*/ 100905 w 561"/>
              <a:gd name="T7" fmla="*/ 185652 h 634"/>
              <a:gd name="T8" fmla="*/ 106310 w 561"/>
              <a:gd name="T9" fmla="*/ 180244 h 634"/>
              <a:gd name="T10" fmla="*/ 153880 w 561"/>
              <a:gd name="T11" fmla="*/ 132660 h 634"/>
              <a:gd name="T12" fmla="*/ 153880 w 561"/>
              <a:gd name="T13" fmla="*/ 121845 h 634"/>
              <a:gd name="T14" fmla="*/ 143429 w 561"/>
              <a:gd name="T15" fmla="*/ 121845 h 634"/>
              <a:gd name="T16" fmla="*/ 106310 w 561"/>
              <a:gd name="T17" fmla="*/ 158976 h 634"/>
              <a:gd name="T18" fmla="*/ 106310 w 561"/>
              <a:gd name="T19" fmla="*/ 5047 h 634"/>
              <a:gd name="T20" fmla="*/ 100905 w 561"/>
              <a:gd name="T21" fmla="*/ 0 h 634"/>
              <a:gd name="T22" fmla="*/ 95499 w 561"/>
              <a:gd name="T23" fmla="*/ 5047 h 634"/>
              <a:gd name="T24" fmla="*/ 95499 w 561"/>
              <a:gd name="T25" fmla="*/ 158976 h 634"/>
              <a:gd name="T26" fmla="*/ 58381 w 561"/>
              <a:gd name="T27" fmla="*/ 121845 h 634"/>
              <a:gd name="T28" fmla="*/ 47930 w 561"/>
              <a:gd name="T29" fmla="*/ 121845 h 634"/>
              <a:gd name="T30" fmla="*/ 47930 w 561"/>
              <a:gd name="T31" fmla="*/ 132660 h 634"/>
              <a:gd name="T32" fmla="*/ 169736 w 561"/>
              <a:gd name="T33" fmla="*/ 26316 h 634"/>
              <a:gd name="T34" fmla="*/ 169736 w 561"/>
              <a:gd name="T35" fmla="*/ 26316 h 634"/>
              <a:gd name="T36" fmla="*/ 148474 w 561"/>
              <a:gd name="T37" fmla="*/ 26316 h 634"/>
              <a:gd name="T38" fmla="*/ 148474 w 561"/>
              <a:gd name="T39" fmla="*/ 42177 h 634"/>
              <a:gd name="T40" fmla="*/ 169736 w 561"/>
              <a:gd name="T41" fmla="*/ 42177 h 634"/>
              <a:gd name="T42" fmla="*/ 185953 w 561"/>
              <a:gd name="T43" fmla="*/ 58399 h 634"/>
              <a:gd name="T44" fmla="*/ 185953 w 561"/>
              <a:gd name="T45" fmla="*/ 196106 h 634"/>
              <a:gd name="T46" fmla="*/ 169736 w 561"/>
              <a:gd name="T47" fmla="*/ 211968 h 634"/>
              <a:gd name="T48" fmla="*/ 32073 w 561"/>
              <a:gd name="T49" fmla="*/ 211968 h 634"/>
              <a:gd name="T50" fmla="*/ 15856 w 561"/>
              <a:gd name="T51" fmla="*/ 196106 h 634"/>
              <a:gd name="T52" fmla="*/ 15856 w 561"/>
              <a:gd name="T53" fmla="*/ 58399 h 634"/>
              <a:gd name="T54" fmla="*/ 32073 w 561"/>
              <a:gd name="T55" fmla="*/ 42177 h 634"/>
              <a:gd name="T56" fmla="*/ 53335 w 561"/>
              <a:gd name="T57" fmla="*/ 42177 h 634"/>
              <a:gd name="T58" fmla="*/ 53335 w 561"/>
              <a:gd name="T59" fmla="*/ 26316 h 634"/>
              <a:gd name="T60" fmla="*/ 32073 w 561"/>
              <a:gd name="T61" fmla="*/ 26316 h 634"/>
              <a:gd name="T62" fmla="*/ 0 w 561"/>
              <a:gd name="T63" fmla="*/ 58399 h 634"/>
              <a:gd name="T64" fmla="*/ 0 w 561"/>
              <a:gd name="T65" fmla="*/ 196106 h 634"/>
              <a:gd name="T66" fmla="*/ 32073 w 561"/>
              <a:gd name="T67" fmla="*/ 228190 h 634"/>
              <a:gd name="T68" fmla="*/ 169736 w 561"/>
              <a:gd name="T69" fmla="*/ 228190 h 634"/>
              <a:gd name="T70" fmla="*/ 201810 w 561"/>
              <a:gd name="T71" fmla="*/ 196106 h 634"/>
              <a:gd name="T72" fmla="*/ 201810 w 561"/>
              <a:gd name="T73" fmla="*/ 58399 h 634"/>
              <a:gd name="T74" fmla="*/ 169736 w 561"/>
              <a:gd name="T75" fmla="*/ 26316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61" h="634">
                <a:moveTo>
                  <a:pt x="133" y="368"/>
                </a:moveTo>
                <a:lnTo>
                  <a:pt x="133" y="368"/>
                </a:lnTo>
                <a:cubicBezTo>
                  <a:pt x="265" y="500"/>
                  <a:pt x="265" y="500"/>
                  <a:pt x="265" y="500"/>
                </a:cubicBezTo>
                <a:lnTo>
                  <a:pt x="280" y="515"/>
                </a:lnTo>
                <a:lnTo>
                  <a:pt x="295" y="500"/>
                </a:lnTo>
                <a:cubicBezTo>
                  <a:pt x="427" y="368"/>
                  <a:pt x="427" y="368"/>
                  <a:pt x="427" y="368"/>
                </a:cubicBezTo>
                <a:cubicBezTo>
                  <a:pt x="442" y="353"/>
                  <a:pt x="442" y="353"/>
                  <a:pt x="427" y="338"/>
                </a:cubicBezTo>
                <a:cubicBezTo>
                  <a:pt x="427" y="338"/>
                  <a:pt x="412" y="338"/>
                  <a:pt x="398" y="338"/>
                </a:cubicBezTo>
                <a:cubicBezTo>
                  <a:pt x="295" y="441"/>
                  <a:pt x="295" y="441"/>
                  <a:pt x="295" y="441"/>
                </a:cubicBezTo>
                <a:cubicBezTo>
                  <a:pt x="295" y="14"/>
                  <a:pt x="295" y="14"/>
                  <a:pt x="295" y="14"/>
                </a:cubicBezTo>
                <a:cubicBezTo>
                  <a:pt x="295" y="14"/>
                  <a:pt x="295" y="0"/>
                  <a:pt x="280" y="0"/>
                </a:cubicBezTo>
                <a:cubicBezTo>
                  <a:pt x="265" y="0"/>
                  <a:pt x="265" y="14"/>
                  <a:pt x="265" y="14"/>
                </a:cubicBezTo>
                <a:cubicBezTo>
                  <a:pt x="265" y="441"/>
                  <a:pt x="265" y="441"/>
                  <a:pt x="265" y="441"/>
                </a:cubicBezTo>
                <a:cubicBezTo>
                  <a:pt x="162" y="338"/>
                  <a:pt x="162" y="338"/>
                  <a:pt x="162" y="338"/>
                </a:cubicBezTo>
                <a:cubicBezTo>
                  <a:pt x="148" y="338"/>
                  <a:pt x="133" y="338"/>
                  <a:pt x="133" y="338"/>
                </a:cubicBezTo>
                <a:cubicBezTo>
                  <a:pt x="118" y="353"/>
                  <a:pt x="118" y="353"/>
                  <a:pt x="133" y="368"/>
                </a:cubicBezTo>
                <a:close/>
                <a:moveTo>
                  <a:pt x="471" y="73"/>
                </a:moveTo>
                <a:lnTo>
                  <a:pt x="471" y="73"/>
                </a:lnTo>
                <a:cubicBezTo>
                  <a:pt x="412" y="73"/>
                  <a:pt x="412" y="73"/>
                  <a:pt x="412" y="73"/>
                </a:cubicBezTo>
                <a:cubicBezTo>
                  <a:pt x="412" y="117"/>
                  <a:pt x="412" y="117"/>
                  <a:pt x="412" y="117"/>
                </a:cubicBezTo>
                <a:cubicBezTo>
                  <a:pt x="471" y="117"/>
                  <a:pt x="471" y="117"/>
                  <a:pt x="471" y="117"/>
                </a:cubicBezTo>
                <a:cubicBezTo>
                  <a:pt x="501" y="117"/>
                  <a:pt x="516" y="132"/>
                  <a:pt x="516" y="162"/>
                </a:cubicBezTo>
                <a:cubicBezTo>
                  <a:pt x="516" y="544"/>
                  <a:pt x="516" y="544"/>
                  <a:pt x="516" y="544"/>
                </a:cubicBezTo>
                <a:cubicBezTo>
                  <a:pt x="516" y="574"/>
                  <a:pt x="501" y="588"/>
                  <a:pt x="471" y="588"/>
                </a:cubicBezTo>
                <a:cubicBezTo>
                  <a:pt x="89" y="588"/>
                  <a:pt x="89" y="588"/>
                  <a:pt x="89" y="588"/>
                </a:cubicBezTo>
                <a:cubicBezTo>
                  <a:pt x="59" y="588"/>
                  <a:pt x="44" y="574"/>
                  <a:pt x="44" y="544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44" y="132"/>
                  <a:pt x="59" y="117"/>
                  <a:pt x="89" y="117"/>
                </a:cubicBezTo>
                <a:cubicBezTo>
                  <a:pt x="148" y="117"/>
                  <a:pt x="148" y="117"/>
                  <a:pt x="148" y="117"/>
                </a:cubicBezTo>
                <a:cubicBezTo>
                  <a:pt x="148" y="73"/>
                  <a:pt x="148" y="73"/>
                  <a:pt x="148" y="73"/>
                </a:cubicBezTo>
                <a:cubicBezTo>
                  <a:pt x="89" y="73"/>
                  <a:pt x="89" y="73"/>
                  <a:pt x="89" y="73"/>
                </a:cubicBezTo>
                <a:cubicBezTo>
                  <a:pt x="44" y="73"/>
                  <a:pt x="0" y="117"/>
                  <a:pt x="0" y="162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8"/>
                  <a:pt x="44" y="633"/>
                  <a:pt x="89" y="633"/>
                </a:cubicBezTo>
                <a:cubicBezTo>
                  <a:pt x="471" y="633"/>
                  <a:pt x="471" y="633"/>
                  <a:pt x="471" y="633"/>
                </a:cubicBezTo>
                <a:cubicBezTo>
                  <a:pt x="516" y="633"/>
                  <a:pt x="560" y="588"/>
                  <a:pt x="560" y="544"/>
                </a:cubicBezTo>
                <a:cubicBezTo>
                  <a:pt x="560" y="162"/>
                  <a:pt x="560" y="162"/>
                  <a:pt x="560" y="162"/>
                </a:cubicBezTo>
                <a:cubicBezTo>
                  <a:pt x="560" y="117"/>
                  <a:pt x="516" y="73"/>
                  <a:pt x="471" y="7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7495212" y="1818853"/>
            <a:ext cx="215203" cy="249866"/>
          </a:xfrm>
          <a:custGeom>
            <a:avLst/>
            <a:gdLst>
              <a:gd name="T0" fmla="*/ 154257 w 545"/>
              <a:gd name="T1" fmla="*/ 95530 h 634"/>
              <a:gd name="T2" fmla="*/ 154257 w 545"/>
              <a:gd name="T3" fmla="*/ 95530 h 634"/>
              <a:gd name="T4" fmla="*/ 101152 w 545"/>
              <a:gd name="T5" fmla="*/ 42177 h 634"/>
              <a:gd name="T6" fmla="*/ 95733 w 545"/>
              <a:gd name="T7" fmla="*/ 42177 h 634"/>
              <a:gd name="T8" fmla="*/ 90314 w 545"/>
              <a:gd name="T9" fmla="*/ 42177 h 634"/>
              <a:gd name="T10" fmla="*/ 42628 w 545"/>
              <a:gd name="T11" fmla="*/ 95530 h 634"/>
              <a:gd name="T12" fmla="*/ 42628 w 545"/>
              <a:gd name="T13" fmla="*/ 105984 h 634"/>
              <a:gd name="T14" fmla="*/ 53105 w 545"/>
              <a:gd name="T15" fmla="*/ 105984 h 634"/>
              <a:gd name="T16" fmla="*/ 90314 w 545"/>
              <a:gd name="T17" fmla="*/ 68853 h 634"/>
              <a:gd name="T18" fmla="*/ 90314 w 545"/>
              <a:gd name="T19" fmla="*/ 217375 h 634"/>
              <a:gd name="T20" fmla="*/ 95733 w 545"/>
              <a:gd name="T21" fmla="*/ 228190 h 634"/>
              <a:gd name="T22" fmla="*/ 106210 w 545"/>
              <a:gd name="T23" fmla="*/ 217375 h 634"/>
              <a:gd name="T24" fmla="*/ 106210 w 545"/>
              <a:gd name="T25" fmla="*/ 68853 h 634"/>
              <a:gd name="T26" fmla="*/ 143780 w 545"/>
              <a:gd name="T27" fmla="*/ 105984 h 634"/>
              <a:gd name="T28" fmla="*/ 154257 w 545"/>
              <a:gd name="T29" fmla="*/ 105984 h 634"/>
              <a:gd name="T30" fmla="*/ 154257 w 545"/>
              <a:gd name="T31" fmla="*/ 95530 h 634"/>
              <a:gd name="T32" fmla="*/ 170152 w 545"/>
              <a:gd name="T33" fmla="*/ 0 h 634"/>
              <a:gd name="T34" fmla="*/ 170152 w 545"/>
              <a:gd name="T35" fmla="*/ 0 h 634"/>
              <a:gd name="T36" fmla="*/ 26372 w 545"/>
              <a:gd name="T37" fmla="*/ 0 h 634"/>
              <a:gd name="T38" fmla="*/ 0 w 545"/>
              <a:gd name="T39" fmla="*/ 26316 h 634"/>
              <a:gd name="T40" fmla="*/ 0 w 545"/>
              <a:gd name="T41" fmla="*/ 169790 h 634"/>
              <a:gd name="T42" fmla="*/ 26372 w 545"/>
              <a:gd name="T43" fmla="*/ 196106 h 634"/>
              <a:gd name="T44" fmla="*/ 47686 w 545"/>
              <a:gd name="T45" fmla="*/ 196106 h 634"/>
              <a:gd name="T46" fmla="*/ 47686 w 545"/>
              <a:gd name="T47" fmla="*/ 185652 h 634"/>
              <a:gd name="T48" fmla="*/ 26372 w 545"/>
              <a:gd name="T49" fmla="*/ 185652 h 634"/>
              <a:gd name="T50" fmla="*/ 10476 w 545"/>
              <a:gd name="T51" fmla="*/ 169790 h 634"/>
              <a:gd name="T52" fmla="*/ 10476 w 545"/>
              <a:gd name="T53" fmla="*/ 26316 h 634"/>
              <a:gd name="T54" fmla="*/ 26372 w 545"/>
              <a:gd name="T55" fmla="*/ 15862 h 634"/>
              <a:gd name="T56" fmla="*/ 170152 w 545"/>
              <a:gd name="T57" fmla="*/ 15862 h 634"/>
              <a:gd name="T58" fmla="*/ 180628 w 545"/>
              <a:gd name="T59" fmla="*/ 26316 h 634"/>
              <a:gd name="T60" fmla="*/ 180628 w 545"/>
              <a:gd name="T61" fmla="*/ 169790 h 634"/>
              <a:gd name="T62" fmla="*/ 170152 w 545"/>
              <a:gd name="T63" fmla="*/ 185652 h 634"/>
              <a:gd name="T64" fmla="*/ 148838 w 545"/>
              <a:gd name="T65" fmla="*/ 185652 h 634"/>
              <a:gd name="T66" fmla="*/ 148838 w 545"/>
              <a:gd name="T67" fmla="*/ 196106 h 634"/>
              <a:gd name="T68" fmla="*/ 170152 w 545"/>
              <a:gd name="T69" fmla="*/ 196106 h 634"/>
              <a:gd name="T70" fmla="*/ 196524 w 545"/>
              <a:gd name="T71" fmla="*/ 169790 h 634"/>
              <a:gd name="T72" fmla="*/ 196524 w 545"/>
              <a:gd name="T73" fmla="*/ 26316 h 634"/>
              <a:gd name="T74" fmla="*/ 170152 w 545"/>
              <a:gd name="T75" fmla="*/ 0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45" h="634">
                <a:moveTo>
                  <a:pt x="427" y="265"/>
                </a:moveTo>
                <a:lnTo>
                  <a:pt x="427" y="265"/>
                </a:lnTo>
                <a:cubicBezTo>
                  <a:pt x="280" y="117"/>
                  <a:pt x="280" y="117"/>
                  <a:pt x="280" y="117"/>
                </a:cubicBezTo>
                <a:cubicBezTo>
                  <a:pt x="280" y="117"/>
                  <a:pt x="280" y="117"/>
                  <a:pt x="265" y="117"/>
                </a:cubicBezTo>
                <a:cubicBezTo>
                  <a:pt x="265" y="117"/>
                  <a:pt x="265" y="117"/>
                  <a:pt x="250" y="117"/>
                </a:cubicBezTo>
                <a:cubicBezTo>
                  <a:pt x="118" y="265"/>
                  <a:pt x="118" y="265"/>
                  <a:pt x="118" y="265"/>
                </a:cubicBezTo>
                <a:cubicBezTo>
                  <a:pt x="118" y="265"/>
                  <a:pt x="118" y="279"/>
                  <a:pt x="118" y="294"/>
                </a:cubicBezTo>
                <a:cubicBezTo>
                  <a:pt x="132" y="294"/>
                  <a:pt x="132" y="294"/>
                  <a:pt x="147" y="294"/>
                </a:cubicBezTo>
                <a:cubicBezTo>
                  <a:pt x="250" y="191"/>
                  <a:pt x="250" y="191"/>
                  <a:pt x="250" y="191"/>
                </a:cubicBezTo>
                <a:cubicBezTo>
                  <a:pt x="250" y="603"/>
                  <a:pt x="250" y="603"/>
                  <a:pt x="250" y="603"/>
                </a:cubicBezTo>
                <a:cubicBezTo>
                  <a:pt x="250" y="618"/>
                  <a:pt x="265" y="633"/>
                  <a:pt x="265" y="633"/>
                </a:cubicBezTo>
                <a:cubicBezTo>
                  <a:pt x="280" y="633"/>
                  <a:pt x="294" y="618"/>
                  <a:pt x="294" y="603"/>
                </a:cubicBezTo>
                <a:cubicBezTo>
                  <a:pt x="294" y="191"/>
                  <a:pt x="294" y="191"/>
                  <a:pt x="294" y="191"/>
                </a:cubicBezTo>
                <a:cubicBezTo>
                  <a:pt x="398" y="294"/>
                  <a:pt x="398" y="294"/>
                  <a:pt x="398" y="294"/>
                </a:cubicBezTo>
                <a:cubicBezTo>
                  <a:pt x="398" y="294"/>
                  <a:pt x="412" y="294"/>
                  <a:pt x="427" y="294"/>
                </a:cubicBezTo>
                <a:cubicBezTo>
                  <a:pt x="427" y="279"/>
                  <a:pt x="427" y="265"/>
                  <a:pt x="427" y="265"/>
                </a:cubicBezTo>
                <a:close/>
                <a:moveTo>
                  <a:pt x="471" y="0"/>
                </a:moveTo>
                <a:lnTo>
                  <a:pt x="471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132" y="544"/>
                  <a:pt x="132" y="544"/>
                  <a:pt x="132" y="544"/>
                </a:cubicBezTo>
                <a:cubicBezTo>
                  <a:pt x="132" y="515"/>
                  <a:pt x="132" y="515"/>
                  <a:pt x="132" y="515"/>
                </a:cubicBezTo>
                <a:cubicBezTo>
                  <a:pt x="73" y="515"/>
                  <a:pt x="73" y="515"/>
                  <a:pt x="73" y="515"/>
                </a:cubicBezTo>
                <a:cubicBezTo>
                  <a:pt x="59" y="515"/>
                  <a:pt x="29" y="485"/>
                  <a:pt x="29" y="471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8"/>
                  <a:pt x="59" y="44"/>
                  <a:pt x="73" y="44"/>
                </a:cubicBezTo>
                <a:cubicBezTo>
                  <a:pt x="471" y="44"/>
                  <a:pt x="471" y="44"/>
                  <a:pt x="471" y="44"/>
                </a:cubicBezTo>
                <a:cubicBezTo>
                  <a:pt x="486" y="44"/>
                  <a:pt x="500" y="58"/>
                  <a:pt x="500" y="73"/>
                </a:cubicBezTo>
                <a:cubicBezTo>
                  <a:pt x="500" y="471"/>
                  <a:pt x="500" y="471"/>
                  <a:pt x="500" y="471"/>
                </a:cubicBezTo>
                <a:cubicBezTo>
                  <a:pt x="500" y="485"/>
                  <a:pt x="486" y="515"/>
                  <a:pt x="471" y="515"/>
                </a:cubicBezTo>
                <a:cubicBezTo>
                  <a:pt x="412" y="515"/>
                  <a:pt x="412" y="515"/>
                  <a:pt x="412" y="515"/>
                </a:cubicBezTo>
                <a:cubicBezTo>
                  <a:pt x="412" y="544"/>
                  <a:pt x="412" y="544"/>
                  <a:pt x="412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5" y="544"/>
                  <a:pt x="544" y="515"/>
                  <a:pt x="544" y="471"/>
                </a:cubicBezTo>
                <a:cubicBezTo>
                  <a:pt x="544" y="73"/>
                  <a:pt x="544" y="73"/>
                  <a:pt x="544" y="73"/>
                </a:cubicBezTo>
                <a:cubicBezTo>
                  <a:pt x="544" y="29"/>
                  <a:pt x="515" y="0"/>
                  <a:pt x="471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7079249" y="1836186"/>
            <a:ext cx="242644" cy="215202"/>
          </a:xfrm>
          <a:custGeom>
            <a:avLst/>
            <a:gdLst>
              <a:gd name="T0" fmla="*/ 216253 w 619"/>
              <a:gd name="T1" fmla="*/ 90295 h 545"/>
              <a:gd name="T2" fmla="*/ 216253 w 619"/>
              <a:gd name="T3" fmla="*/ 90295 h 545"/>
              <a:gd name="T4" fmla="*/ 63477 w 619"/>
              <a:gd name="T5" fmla="*/ 90295 h 545"/>
              <a:gd name="T6" fmla="*/ 100416 w 619"/>
              <a:gd name="T7" fmla="*/ 53093 h 545"/>
              <a:gd name="T8" fmla="*/ 100416 w 619"/>
              <a:gd name="T9" fmla="*/ 42619 h 545"/>
              <a:gd name="T10" fmla="*/ 89657 w 619"/>
              <a:gd name="T11" fmla="*/ 42619 h 545"/>
              <a:gd name="T12" fmla="*/ 42318 w 619"/>
              <a:gd name="T13" fmla="*/ 90295 h 545"/>
              <a:gd name="T14" fmla="*/ 42318 w 619"/>
              <a:gd name="T15" fmla="*/ 95713 h 545"/>
              <a:gd name="T16" fmla="*/ 42318 w 619"/>
              <a:gd name="T17" fmla="*/ 101130 h 545"/>
              <a:gd name="T18" fmla="*/ 89657 w 619"/>
              <a:gd name="T19" fmla="*/ 154224 h 545"/>
              <a:gd name="T20" fmla="*/ 100416 w 619"/>
              <a:gd name="T21" fmla="*/ 154224 h 545"/>
              <a:gd name="T22" fmla="*/ 100416 w 619"/>
              <a:gd name="T23" fmla="*/ 143388 h 545"/>
              <a:gd name="T24" fmla="*/ 63477 w 619"/>
              <a:gd name="T25" fmla="*/ 106187 h 545"/>
              <a:gd name="T26" fmla="*/ 216253 w 619"/>
              <a:gd name="T27" fmla="*/ 106187 h 545"/>
              <a:gd name="T28" fmla="*/ 221632 w 619"/>
              <a:gd name="T29" fmla="*/ 95713 h 545"/>
              <a:gd name="T30" fmla="*/ 216253 w 619"/>
              <a:gd name="T31" fmla="*/ 90295 h 545"/>
              <a:gd name="T32" fmla="*/ 179314 w 619"/>
              <a:gd name="T33" fmla="*/ 170116 h 545"/>
              <a:gd name="T34" fmla="*/ 179314 w 619"/>
              <a:gd name="T35" fmla="*/ 170116 h 545"/>
              <a:gd name="T36" fmla="*/ 168914 w 619"/>
              <a:gd name="T37" fmla="*/ 180590 h 545"/>
              <a:gd name="T38" fmla="*/ 26180 w 619"/>
              <a:gd name="T39" fmla="*/ 180590 h 545"/>
              <a:gd name="T40" fmla="*/ 10400 w 619"/>
              <a:gd name="T41" fmla="*/ 170116 h 545"/>
              <a:gd name="T42" fmla="*/ 10400 w 619"/>
              <a:gd name="T43" fmla="*/ 26366 h 545"/>
              <a:gd name="T44" fmla="*/ 26180 w 619"/>
              <a:gd name="T45" fmla="*/ 10474 h 545"/>
              <a:gd name="T46" fmla="*/ 168914 w 619"/>
              <a:gd name="T47" fmla="*/ 10474 h 545"/>
              <a:gd name="T48" fmla="*/ 179314 w 619"/>
              <a:gd name="T49" fmla="*/ 26366 h 545"/>
              <a:gd name="T50" fmla="*/ 179314 w 619"/>
              <a:gd name="T51" fmla="*/ 47676 h 545"/>
              <a:gd name="T52" fmla="*/ 195452 w 619"/>
              <a:gd name="T53" fmla="*/ 47676 h 545"/>
              <a:gd name="T54" fmla="*/ 195452 w 619"/>
              <a:gd name="T55" fmla="*/ 26366 h 545"/>
              <a:gd name="T56" fmla="*/ 168914 w 619"/>
              <a:gd name="T57" fmla="*/ 0 h 545"/>
              <a:gd name="T58" fmla="*/ 26180 w 619"/>
              <a:gd name="T59" fmla="*/ 0 h 545"/>
              <a:gd name="T60" fmla="*/ 0 w 619"/>
              <a:gd name="T61" fmla="*/ 26366 h 545"/>
              <a:gd name="T62" fmla="*/ 0 w 619"/>
              <a:gd name="T63" fmla="*/ 170116 h 545"/>
              <a:gd name="T64" fmla="*/ 26180 w 619"/>
              <a:gd name="T65" fmla="*/ 196482 h 545"/>
              <a:gd name="T66" fmla="*/ 168914 w 619"/>
              <a:gd name="T67" fmla="*/ 196482 h 545"/>
              <a:gd name="T68" fmla="*/ 195452 w 619"/>
              <a:gd name="T69" fmla="*/ 170116 h 545"/>
              <a:gd name="T70" fmla="*/ 195452 w 619"/>
              <a:gd name="T71" fmla="*/ 148806 h 545"/>
              <a:gd name="T72" fmla="*/ 179314 w 619"/>
              <a:gd name="T73" fmla="*/ 148806 h 545"/>
              <a:gd name="T74" fmla="*/ 179314 w 619"/>
              <a:gd name="T75" fmla="*/ 170116 h 54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19" h="545">
                <a:moveTo>
                  <a:pt x="603" y="250"/>
                </a:moveTo>
                <a:lnTo>
                  <a:pt x="603" y="250"/>
                </a:lnTo>
                <a:cubicBezTo>
                  <a:pt x="177" y="250"/>
                  <a:pt x="177" y="250"/>
                  <a:pt x="177" y="250"/>
                </a:cubicBezTo>
                <a:cubicBezTo>
                  <a:pt x="280" y="147"/>
                  <a:pt x="280" y="147"/>
                  <a:pt x="280" y="147"/>
                </a:cubicBezTo>
                <a:cubicBezTo>
                  <a:pt x="294" y="132"/>
                  <a:pt x="294" y="132"/>
                  <a:pt x="280" y="118"/>
                </a:cubicBezTo>
                <a:cubicBezTo>
                  <a:pt x="280" y="118"/>
                  <a:pt x="265" y="118"/>
                  <a:pt x="250" y="118"/>
                </a:cubicBezTo>
                <a:cubicBezTo>
                  <a:pt x="118" y="250"/>
                  <a:pt x="118" y="250"/>
                  <a:pt x="118" y="250"/>
                </a:cubicBezTo>
                <a:cubicBezTo>
                  <a:pt x="118" y="265"/>
                  <a:pt x="118" y="265"/>
                  <a:pt x="118" y="265"/>
                </a:cubicBezTo>
                <a:cubicBezTo>
                  <a:pt x="118" y="280"/>
                  <a:pt x="118" y="280"/>
                  <a:pt x="118" y="280"/>
                </a:cubicBezTo>
                <a:cubicBezTo>
                  <a:pt x="250" y="427"/>
                  <a:pt x="250" y="427"/>
                  <a:pt x="250" y="427"/>
                </a:cubicBezTo>
                <a:cubicBezTo>
                  <a:pt x="265" y="427"/>
                  <a:pt x="280" y="427"/>
                  <a:pt x="280" y="427"/>
                </a:cubicBezTo>
                <a:cubicBezTo>
                  <a:pt x="294" y="412"/>
                  <a:pt x="294" y="397"/>
                  <a:pt x="280" y="397"/>
                </a:cubicBezTo>
                <a:cubicBezTo>
                  <a:pt x="177" y="294"/>
                  <a:pt x="177" y="294"/>
                  <a:pt x="177" y="294"/>
                </a:cubicBezTo>
                <a:cubicBezTo>
                  <a:pt x="603" y="294"/>
                  <a:pt x="603" y="294"/>
                  <a:pt x="603" y="294"/>
                </a:cubicBezTo>
                <a:cubicBezTo>
                  <a:pt x="618" y="294"/>
                  <a:pt x="618" y="280"/>
                  <a:pt x="618" y="265"/>
                </a:cubicBezTo>
                <a:cubicBezTo>
                  <a:pt x="618" y="265"/>
                  <a:pt x="618" y="250"/>
                  <a:pt x="603" y="250"/>
                </a:cubicBezTo>
                <a:close/>
                <a:moveTo>
                  <a:pt x="500" y="471"/>
                </a:moveTo>
                <a:lnTo>
                  <a:pt x="500" y="471"/>
                </a:lnTo>
                <a:cubicBezTo>
                  <a:pt x="500" y="486"/>
                  <a:pt x="486" y="500"/>
                  <a:pt x="471" y="500"/>
                </a:cubicBezTo>
                <a:cubicBezTo>
                  <a:pt x="73" y="500"/>
                  <a:pt x="73" y="500"/>
                  <a:pt x="73" y="500"/>
                </a:cubicBezTo>
                <a:cubicBezTo>
                  <a:pt x="59" y="500"/>
                  <a:pt x="29" y="486"/>
                  <a:pt x="29" y="471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9"/>
                  <a:pt x="59" y="29"/>
                  <a:pt x="73" y="29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486" y="29"/>
                  <a:pt x="500" y="59"/>
                  <a:pt x="500" y="73"/>
                </a:cubicBezTo>
                <a:cubicBezTo>
                  <a:pt x="500" y="132"/>
                  <a:pt x="500" y="132"/>
                  <a:pt x="500" y="132"/>
                </a:cubicBezTo>
                <a:cubicBezTo>
                  <a:pt x="545" y="132"/>
                  <a:pt x="545" y="132"/>
                  <a:pt x="545" y="132"/>
                </a:cubicBezTo>
                <a:cubicBezTo>
                  <a:pt x="545" y="73"/>
                  <a:pt x="545" y="73"/>
                  <a:pt x="545" y="73"/>
                </a:cubicBezTo>
                <a:cubicBezTo>
                  <a:pt x="545" y="29"/>
                  <a:pt x="515" y="0"/>
                  <a:pt x="471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5" y="544"/>
                  <a:pt x="545" y="515"/>
                  <a:pt x="545" y="471"/>
                </a:cubicBezTo>
                <a:cubicBezTo>
                  <a:pt x="545" y="412"/>
                  <a:pt x="545" y="412"/>
                  <a:pt x="545" y="412"/>
                </a:cubicBezTo>
                <a:cubicBezTo>
                  <a:pt x="500" y="412"/>
                  <a:pt x="500" y="412"/>
                  <a:pt x="500" y="412"/>
                </a:cubicBezTo>
                <a:lnTo>
                  <a:pt x="500" y="4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6673399" y="1836186"/>
            <a:ext cx="249866" cy="215202"/>
          </a:xfrm>
          <a:custGeom>
            <a:avLst/>
            <a:gdLst>
              <a:gd name="T0" fmla="*/ 122231 w 634"/>
              <a:gd name="T1" fmla="*/ 143388 h 545"/>
              <a:gd name="T2" fmla="*/ 122231 w 634"/>
              <a:gd name="T3" fmla="*/ 143388 h 545"/>
              <a:gd name="T4" fmla="*/ 122231 w 634"/>
              <a:gd name="T5" fmla="*/ 154224 h 545"/>
              <a:gd name="T6" fmla="*/ 133048 w 634"/>
              <a:gd name="T7" fmla="*/ 154224 h 545"/>
              <a:gd name="T8" fmla="*/ 186051 w 634"/>
              <a:gd name="T9" fmla="*/ 101130 h 545"/>
              <a:gd name="T10" fmla="*/ 186051 w 634"/>
              <a:gd name="T11" fmla="*/ 95713 h 545"/>
              <a:gd name="T12" fmla="*/ 186051 w 634"/>
              <a:gd name="T13" fmla="*/ 90295 h 545"/>
              <a:gd name="T14" fmla="*/ 133048 w 634"/>
              <a:gd name="T15" fmla="*/ 42619 h 545"/>
              <a:gd name="T16" fmla="*/ 122231 w 634"/>
              <a:gd name="T17" fmla="*/ 42619 h 545"/>
              <a:gd name="T18" fmla="*/ 122231 w 634"/>
              <a:gd name="T19" fmla="*/ 53093 h 545"/>
              <a:gd name="T20" fmla="*/ 159369 w 634"/>
              <a:gd name="T21" fmla="*/ 90295 h 545"/>
              <a:gd name="T22" fmla="*/ 10817 w 634"/>
              <a:gd name="T23" fmla="*/ 90295 h 545"/>
              <a:gd name="T24" fmla="*/ 0 w 634"/>
              <a:gd name="T25" fmla="*/ 95713 h 545"/>
              <a:gd name="T26" fmla="*/ 10817 w 634"/>
              <a:gd name="T27" fmla="*/ 106187 h 545"/>
              <a:gd name="T28" fmla="*/ 159369 w 634"/>
              <a:gd name="T29" fmla="*/ 106187 h 545"/>
              <a:gd name="T30" fmla="*/ 122231 w 634"/>
              <a:gd name="T31" fmla="*/ 143388 h 545"/>
              <a:gd name="T32" fmla="*/ 201915 w 634"/>
              <a:gd name="T33" fmla="*/ 0 h 545"/>
              <a:gd name="T34" fmla="*/ 201915 w 634"/>
              <a:gd name="T35" fmla="*/ 0 h 545"/>
              <a:gd name="T36" fmla="*/ 58411 w 634"/>
              <a:gd name="T37" fmla="*/ 0 h 545"/>
              <a:gd name="T38" fmla="*/ 32090 w 634"/>
              <a:gd name="T39" fmla="*/ 26366 h 545"/>
              <a:gd name="T40" fmla="*/ 32090 w 634"/>
              <a:gd name="T41" fmla="*/ 53093 h 545"/>
              <a:gd name="T42" fmla="*/ 42546 w 634"/>
              <a:gd name="T43" fmla="*/ 53093 h 545"/>
              <a:gd name="T44" fmla="*/ 42546 w 634"/>
              <a:gd name="T45" fmla="*/ 26366 h 545"/>
              <a:gd name="T46" fmla="*/ 58411 w 634"/>
              <a:gd name="T47" fmla="*/ 10474 h 545"/>
              <a:gd name="T48" fmla="*/ 201915 w 634"/>
              <a:gd name="T49" fmla="*/ 10474 h 545"/>
              <a:gd name="T50" fmla="*/ 212372 w 634"/>
              <a:gd name="T51" fmla="*/ 26366 h 545"/>
              <a:gd name="T52" fmla="*/ 212372 w 634"/>
              <a:gd name="T53" fmla="*/ 170116 h 545"/>
              <a:gd name="T54" fmla="*/ 201915 w 634"/>
              <a:gd name="T55" fmla="*/ 180590 h 545"/>
              <a:gd name="T56" fmla="*/ 58411 w 634"/>
              <a:gd name="T57" fmla="*/ 180590 h 545"/>
              <a:gd name="T58" fmla="*/ 42546 w 634"/>
              <a:gd name="T59" fmla="*/ 170116 h 545"/>
              <a:gd name="T60" fmla="*/ 42546 w 634"/>
              <a:gd name="T61" fmla="*/ 137971 h 545"/>
              <a:gd name="T62" fmla="*/ 32090 w 634"/>
              <a:gd name="T63" fmla="*/ 137971 h 545"/>
              <a:gd name="T64" fmla="*/ 32090 w 634"/>
              <a:gd name="T65" fmla="*/ 170116 h 545"/>
              <a:gd name="T66" fmla="*/ 58411 w 634"/>
              <a:gd name="T67" fmla="*/ 196482 h 545"/>
              <a:gd name="T68" fmla="*/ 201915 w 634"/>
              <a:gd name="T69" fmla="*/ 196482 h 545"/>
              <a:gd name="T70" fmla="*/ 228236 w 634"/>
              <a:gd name="T71" fmla="*/ 170116 h 545"/>
              <a:gd name="T72" fmla="*/ 228236 w 634"/>
              <a:gd name="T73" fmla="*/ 26366 h 545"/>
              <a:gd name="T74" fmla="*/ 201915 w 634"/>
              <a:gd name="T75" fmla="*/ 0 h 54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545">
                <a:moveTo>
                  <a:pt x="339" y="397"/>
                </a:moveTo>
                <a:lnTo>
                  <a:pt x="339" y="397"/>
                </a:lnTo>
                <a:cubicBezTo>
                  <a:pt x="339" y="397"/>
                  <a:pt x="339" y="412"/>
                  <a:pt x="339" y="427"/>
                </a:cubicBezTo>
                <a:cubicBezTo>
                  <a:pt x="354" y="427"/>
                  <a:pt x="369" y="427"/>
                  <a:pt x="369" y="427"/>
                </a:cubicBezTo>
                <a:cubicBezTo>
                  <a:pt x="516" y="280"/>
                  <a:pt x="516" y="280"/>
                  <a:pt x="516" y="280"/>
                </a:cubicBezTo>
                <a:cubicBezTo>
                  <a:pt x="516" y="280"/>
                  <a:pt x="516" y="280"/>
                  <a:pt x="516" y="265"/>
                </a:cubicBezTo>
                <a:cubicBezTo>
                  <a:pt x="516" y="265"/>
                  <a:pt x="516" y="265"/>
                  <a:pt x="516" y="250"/>
                </a:cubicBezTo>
                <a:cubicBezTo>
                  <a:pt x="369" y="118"/>
                  <a:pt x="369" y="118"/>
                  <a:pt x="369" y="118"/>
                </a:cubicBezTo>
                <a:cubicBezTo>
                  <a:pt x="369" y="118"/>
                  <a:pt x="354" y="118"/>
                  <a:pt x="339" y="118"/>
                </a:cubicBezTo>
                <a:cubicBezTo>
                  <a:pt x="339" y="132"/>
                  <a:pt x="339" y="132"/>
                  <a:pt x="339" y="147"/>
                </a:cubicBezTo>
                <a:cubicBezTo>
                  <a:pt x="442" y="250"/>
                  <a:pt x="442" y="250"/>
                  <a:pt x="442" y="250"/>
                </a:cubicBezTo>
                <a:cubicBezTo>
                  <a:pt x="30" y="250"/>
                  <a:pt x="30" y="250"/>
                  <a:pt x="30" y="250"/>
                </a:cubicBezTo>
                <a:cubicBezTo>
                  <a:pt x="15" y="250"/>
                  <a:pt x="0" y="265"/>
                  <a:pt x="0" y="265"/>
                </a:cubicBezTo>
                <a:cubicBezTo>
                  <a:pt x="0" y="280"/>
                  <a:pt x="15" y="294"/>
                  <a:pt x="30" y="294"/>
                </a:cubicBezTo>
                <a:cubicBezTo>
                  <a:pt x="442" y="294"/>
                  <a:pt x="442" y="294"/>
                  <a:pt x="442" y="294"/>
                </a:cubicBezTo>
                <a:lnTo>
                  <a:pt x="339" y="397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162" y="0"/>
                  <a:pt x="162" y="0"/>
                  <a:pt x="162" y="0"/>
                </a:cubicBezTo>
                <a:cubicBezTo>
                  <a:pt x="118" y="0"/>
                  <a:pt x="89" y="29"/>
                  <a:pt x="89" y="73"/>
                </a:cubicBezTo>
                <a:cubicBezTo>
                  <a:pt x="89" y="147"/>
                  <a:pt x="89" y="147"/>
                  <a:pt x="89" y="147"/>
                </a:cubicBezTo>
                <a:cubicBezTo>
                  <a:pt x="118" y="147"/>
                  <a:pt x="118" y="147"/>
                  <a:pt x="118" y="147"/>
                </a:cubicBezTo>
                <a:cubicBezTo>
                  <a:pt x="118" y="73"/>
                  <a:pt x="118" y="73"/>
                  <a:pt x="118" y="73"/>
                </a:cubicBezTo>
                <a:cubicBezTo>
                  <a:pt x="118" y="59"/>
                  <a:pt x="148" y="29"/>
                  <a:pt x="162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3"/>
                </a:cubicBezTo>
                <a:cubicBezTo>
                  <a:pt x="589" y="471"/>
                  <a:pt x="589" y="471"/>
                  <a:pt x="589" y="471"/>
                </a:cubicBezTo>
                <a:cubicBezTo>
                  <a:pt x="589" y="486"/>
                  <a:pt x="575" y="500"/>
                  <a:pt x="560" y="500"/>
                </a:cubicBezTo>
                <a:cubicBezTo>
                  <a:pt x="162" y="500"/>
                  <a:pt x="162" y="500"/>
                  <a:pt x="162" y="500"/>
                </a:cubicBezTo>
                <a:cubicBezTo>
                  <a:pt x="148" y="500"/>
                  <a:pt x="118" y="486"/>
                  <a:pt x="118" y="471"/>
                </a:cubicBezTo>
                <a:cubicBezTo>
                  <a:pt x="118" y="382"/>
                  <a:pt x="118" y="382"/>
                  <a:pt x="118" y="382"/>
                </a:cubicBezTo>
                <a:cubicBezTo>
                  <a:pt x="89" y="382"/>
                  <a:pt x="89" y="382"/>
                  <a:pt x="89" y="382"/>
                </a:cubicBezTo>
                <a:cubicBezTo>
                  <a:pt x="89" y="471"/>
                  <a:pt x="89" y="471"/>
                  <a:pt x="89" y="471"/>
                </a:cubicBezTo>
                <a:cubicBezTo>
                  <a:pt x="89" y="515"/>
                  <a:pt x="118" y="544"/>
                  <a:pt x="162" y="544"/>
                </a:cubicBezTo>
                <a:cubicBezTo>
                  <a:pt x="560" y="544"/>
                  <a:pt x="560" y="544"/>
                  <a:pt x="560" y="544"/>
                </a:cubicBezTo>
                <a:cubicBezTo>
                  <a:pt x="604" y="544"/>
                  <a:pt x="633" y="515"/>
                  <a:pt x="633" y="471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290657" y="1836186"/>
            <a:ext cx="215203" cy="215202"/>
          </a:xfrm>
          <a:custGeom>
            <a:avLst/>
            <a:gdLst>
              <a:gd name="T0" fmla="*/ 191466 w 545"/>
              <a:gd name="T1" fmla="*/ 0 h 545"/>
              <a:gd name="T2" fmla="*/ 191466 w 545"/>
              <a:gd name="T3" fmla="*/ 0 h 545"/>
              <a:gd name="T4" fmla="*/ 138000 w 545"/>
              <a:gd name="T5" fmla="*/ 0 h 545"/>
              <a:gd name="T6" fmla="*/ 132943 w 545"/>
              <a:gd name="T7" fmla="*/ 5057 h 545"/>
              <a:gd name="T8" fmla="*/ 138000 w 545"/>
              <a:gd name="T9" fmla="*/ 10474 h 545"/>
              <a:gd name="T10" fmla="*/ 170152 w 545"/>
              <a:gd name="T11" fmla="*/ 10474 h 545"/>
              <a:gd name="T12" fmla="*/ 63942 w 545"/>
              <a:gd name="T13" fmla="*/ 111605 h 545"/>
              <a:gd name="T14" fmla="*/ 63942 w 545"/>
              <a:gd name="T15" fmla="*/ 122440 h 545"/>
              <a:gd name="T16" fmla="*/ 74419 w 545"/>
              <a:gd name="T17" fmla="*/ 122440 h 545"/>
              <a:gd name="T18" fmla="*/ 180628 w 545"/>
              <a:gd name="T19" fmla="*/ 21310 h 545"/>
              <a:gd name="T20" fmla="*/ 180628 w 545"/>
              <a:gd name="T21" fmla="*/ 53093 h 545"/>
              <a:gd name="T22" fmla="*/ 191466 w 545"/>
              <a:gd name="T23" fmla="*/ 63929 h 545"/>
              <a:gd name="T24" fmla="*/ 196524 w 545"/>
              <a:gd name="T25" fmla="*/ 53093 h 545"/>
              <a:gd name="T26" fmla="*/ 196524 w 545"/>
              <a:gd name="T27" fmla="*/ 5057 h 545"/>
              <a:gd name="T28" fmla="*/ 191466 w 545"/>
              <a:gd name="T29" fmla="*/ 0 h 545"/>
              <a:gd name="T30" fmla="*/ 180628 w 545"/>
              <a:gd name="T31" fmla="*/ 170116 h 545"/>
              <a:gd name="T32" fmla="*/ 180628 w 545"/>
              <a:gd name="T33" fmla="*/ 170116 h 545"/>
              <a:gd name="T34" fmla="*/ 170152 w 545"/>
              <a:gd name="T35" fmla="*/ 180590 h 545"/>
              <a:gd name="T36" fmla="*/ 26372 w 545"/>
              <a:gd name="T37" fmla="*/ 180590 h 545"/>
              <a:gd name="T38" fmla="*/ 10476 w 545"/>
              <a:gd name="T39" fmla="*/ 170116 h 545"/>
              <a:gd name="T40" fmla="*/ 10476 w 545"/>
              <a:gd name="T41" fmla="*/ 26366 h 545"/>
              <a:gd name="T42" fmla="*/ 26372 w 545"/>
              <a:gd name="T43" fmla="*/ 10474 h 545"/>
              <a:gd name="T44" fmla="*/ 106210 w 545"/>
              <a:gd name="T45" fmla="*/ 10474 h 545"/>
              <a:gd name="T46" fmla="*/ 106210 w 545"/>
              <a:gd name="T47" fmla="*/ 0 h 545"/>
              <a:gd name="T48" fmla="*/ 26372 w 545"/>
              <a:gd name="T49" fmla="*/ 0 h 545"/>
              <a:gd name="T50" fmla="*/ 0 w 545"/>
              <a:gd name="T51" fmla="*/ 31784 h 545"/>
              <a:gd name="T52" fmla="*/ 0 w 545"/>
              <a:gd name="T53" fmla="*/ 170116 h 545"/>
              <a:gd name="T54" fmla="*/ 26372 w 545"/>
              <a:gd name="T55" fmla="*/ 196482 h 545"/>
              <a:gd name="T56" fmla="*/ 164733 w 545"/>
              <a:gd name="T57" fmla="*/ 196482 h 545"/>
              <a:gd name="T58" fmla="*/ 196524 w 545"/>
              <a:gd name="T59" fmla="*/ 170116 h 545"/>
              <a:gd name="T60" fmla="*/ 196524 w 545"/>
              <a:gd name="T61" fmla="*/ 90295 h 545"/>
              <a:gd name="T62" fmla="*/ 180628 w 545"/>
              <a:gd name="T63" fmla="*/ 90295 h 545"/>
              <a:gd name="T64" fmla="*/ 180628 w 545"/>
              <a:gd name="T65" fmla="*/ 170116 h 54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45" h="545">
                <a:moveTo>
                  <a:pt x="530" y="0"/>
                </a:moveTo>
                <a:lnTo>
                  <a:pt x="530" y="0"/>
                </a:lnTo>
                <a:cubicBezTo>
                  <a:pt x="382" y="0"/>
                  <a:pt x="382" y="0"/>
                  <a:pt x="382" y="0"/>
                </a:cubicBezTo>
                <a:cubicBezTo>
                  <a:pt x="382" y="0"/>
                  <a:pt x="368" y="0"/>
                  <a:pt x="368" y="14"/>
                </a:cubicBezTo>
                <a:cubicBezTo>
                  <a:pt x="368" y="29"/>
                  <a:pt x="382" y="29"/>
                  <a:pt x="382" y="29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177" y="309"/>
                  <a:pt x="177" y="309"/>
                  <a:pt x="177" y="309"/>
                </a:cubicBezTo>
                <a:cubicBezTo>
                  <a:pt x="177" y="324"/>
                  <a:pt x="177" y="339"/>
                  <a:pt x="177" y="339"/>
                </a:cubicBezTo>
                <a:cubicBezTo>
                  <a:pt x="191" y="353"/>
                  <a:pt x="191" y="353"/>
                  <a:pt x="206" y="339"/>
                </a:cubicBezTo>
                <a:cubicBezTo>
                  <a:pt x="500" y="59"/>
                  <a:pt x="500" y="59"/>
                  <a:pt x="500" y="59"/>
                </a:cubicBezTo>
                <a:cubicBezTo>
                  <a:pt x="500" y="147"/>
                  <a:pt x="500" y="147"/>
                  <a:pt x="500" y="147"/>
                </a:cubicBezTo>
                <a:cubicBezTo>
                  <a:pt x="500" y="162"/>
                  <a:pt x="515" y="177"/>
                  <a:pt x="530" y="177"/>
                </a:cubicBezTo>
                <a:cubicBezTo>
                  <a:pt x="530" y="177"/>
                  <a:pt x="544" y="162"/>
                  <a:pt x="544" y="147"/>
                </a:cubicBezTo>
                <a:cubicBezTo>
                  <a:pt x="544" y="14"/>
                  <a:pt x="544" y="14"/>
                  <a:pt x="544" y="14"/>
                </a:cubicBezTo>
                <a:cubicBezTo>
                  <a:pt x="544" y="0"/>
                  <a:pt x="530" y="0"/>
                  <a:pt x="530" y="0"/>
                </a:cubicBezTo>
                <a:close/>
                <a:moveTo>
                  <a:pt x="500" y="471"/>
                </a:moveTo>
                <a:lnTo>
                  <a:pt x="500" y="471"/>
                </a:lnTo>
                <a:cubicBezTo>
                  <a:pt x="500" y="486"/>
                  <a:pt x="486" y="500"/>
                  <a:pt x="471" y="500"/>
                </a:cubicBezTo>
                <a:cubicBezTo>
                  <a:pt x="73" y="500"/>
                  <a:pt x="73" y="500"/>
                  <a:pt x="73" y="500"/>
                </a:cubicBezTo>
                <a:cubicBezTo>
                  <a:pt x="44" y="500"/>
                  <a:pt x="29" y="486"/>
                  <a:pt x="29" y="471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59"/>
                  <a:pt x="59" y="29"/>
                  <a:pt x="73" y="29"/>
                </a:cubicBezTo>
                <a:cubicBezTo>
                  <a:pt x="294" y="29"/>
                  <a:pt x="294" y="29"/>
                  <a:pt x="294" y="29"/>
                </a:cubicBezTo>
                <a:cubicBezTo>
                  <a:pt x="294" y="0"/>
                  <a:pt x="294" y="0"/>
                  <a:pt x="294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456" y="544"/>
                  <a:pt x="456" y="544"/>
                  <a:pt x="456" y="544"/>
                </a:cubicBezTo>
                <a:cubicBezTo>
                  <a:pt x="500" y="544"/>
                  <a:pt x="544" y="515"/>
                  <a:pt x="544" y="471"/>
                </a:cubicBezTo>
                <a:cubicBezTo>
                  <a:pt x="544" y="250"/>
                  <a:pt x="544" y="250"/>
                  <a:pt x="544" y="250"/>
                </a:cubicBezTo>
                <a:cubicBezTo>
                  <a:pt x="500" y="250"/>
                  <a:pt x="500" y="250"/>
                  <a:pt x="500" y="250"/>
                </a:cubicBezTo>
                <a:lnTo>
                  <a:pt x="500" y="4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5884807" y="1836186"/>
            <a:ext cx="220979" cy="215202"/>
          </a:xfrm>
          <a:custGeom>
            <a:avLst/>
            <a:gdLst>
              <a:gd name="T0" fmla="*/ 185953 w 561"/>
              <a:gd name="T1" fmla="*/ 90295 h 545"/>
              <a:gd name="T2" fmla="*/ 185953 w 561"/>
              <a:gd name="T3" fmla="*/ 90295 h 545"/>
              <a:gd name="T4" fmla="*/ 185953 w 561"/>
              <a:gd name="T5" fmla="*/ 170116 h 545"/>
              <a:gd name="T6" fmla="*/ 169736 w 561"/>
              <a:gd name="T7" fmla="*/ 180590 h 545"/>
              <a:gd name="T8" fmla="*/ 32073 w 561"/>
              <a:gd name="T9" fmla="*/ 180590 h 545"/>
              <a:gd name="T10" fmla="*/ 15856 w 561"/>
              <a:gd name="T11" fmla="*/ 170116 h 545"/>
              <a:gd name="T12" fmla="*/ 15856 w 561"/>
              <a:gd name="T13" fmla="*/ 26366 h 545"/>
              <a:gd name="T14" fmla="*/ 32073 w 561"/>
              <a:gd name="T15" fmla="*/ 10474 h 545"/>
              <a:gd name="T16" fmla="*/ 106310 w 561"/>
              <a:gd name="T17" fmla="*/ 10474 h 545"/>
              <a:gd name="T18" fmla="*/ 106310 w 561"/>
              <a:gd name="T19" fmla="*/ 0 h 545"/>
              <a:gd name="T20" fmla="*/ 32073 w 561"/>
              <a:gd name="T21" fmla="*/ 0 h 545"/>
              <a:gd name="T22" fmla="*/ 0 w 561"/>
              <a:gd name="T23" fmla="*/ 31784 h 545"/>
              <a:gd name="T24" fmla="*/ 0 w 561"/>
              <a:gd name="T25" fmla="*/ 170116 h 545"/>
              <a:gd name="T26" fmla="*/ 32073 w 561"/>
              <a:gd name="T27" fmla="*/ 196482 h 545"/>
              <a:gd name="T28" fmla="*/ 169736 w 561"/>
              <a:gd name="T29" fmla="*/ 196482 h 545"/>
              <a:gd name="T30" fmla="*/ 201810 w 561"/>
              <a:gd name="T31" fmla="*/ 170116 h 545"/>
              <a:gd name="T32" fmla="*/ 201810 w 561"/>
              <a:gd name="T33" fmla="*/ 90295 h 545"/>
              <a:gd name="T34" fmla="*/ 185953 w 561"/>
              <a:gd name="T35" fmla="*/ 90295 h 545"/>
              <a:gd name="T36" fmla="*/ 79643 w 561"/>
              <a:gd name="T37" fmla="*/ 74403 h 545"/>
              <a:gd name="T38" fmla="*/ 79643 w 561"/>
              <a:gd name="T39" fmla="*/ 74403 h 545"/>
              <a:gd name="T40" fmla="*/ 74237 w 561"/>
              <a:gd name="T41" fmla="*/ 68985 h 545"/>
              <a:gd name="T42" fmla="*/ 63786 w 561"/>
              <a:gd name="T43" fmla="*/ 74403 h 545"/>
              <a:gd name="T44" fmla="*/ 63786 w 561"/>
              <a:gd name="T45" fmla="*/ 127496 h 545"/>
              <a:gd name="T46" fmla="*/ 74237 w 561"/>
              <a:gd name="T47" fmla="*/ 132914 h 545"/>
              <a:gd name="T48" fmla="*/ 122167 w 561"/>
              <a:gd name="T49" fmla="*/ 132914 h 545"/>
              <a:gd name="T50" fmla="*/ 127212 w 561"/>
              <a:gd name="T51" fmla="*/ 127496 h 545"/>
              <a:gd name="T52" fmla="*/ 122167 w 561"/>
              <a:gd name="T53" fmla="*/ 117022 h 545"/>
              <a:gd name="T54" fmla="*/ 90454 w 561"/>
              <a:gd name="T55" fmla="*/ 117022 h 545"/>
              <a:gd name="T56" fmla="*/ 196404 w 561"/>
              <a:gd name="T57" fmla="*/ 15892 h 545"/>
              <a:gd name="T58" fmla="*/ 196404 w 561"/>
              <a:gd name="T59" fmla="*/ 5057 h 545"/>
              <a:gd name="T60" fmla="*/ 185953 w 561"/>
              <a:gd name="T61" fmla="*/ 5057 h 545"/>
              <a:gd name="T62" fmla="*/ 79643 w 561"/>
              <a:gd name="T63" fmla="*/ 111605 h 545"/>
              <a:gd name="T64" fmla="*/ 79643 w 561"/>
              <a:gd name="T65" fmla="*/ 74403 h 54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61" h="545">
                <a:moveTo>
                  <a:pt x="516" y="250"/>
                </a:moveTo>
                <a:lnTo>
                  <a:pt x="516" y="250"/>
                </a:lnTo>
                <a:cubicBezTo>
                  <a:pt x="516" y="471"/>
                  <a:pt x="516" y="471"/>
                  <a:pt x="516" y="471"/>
                </a:cubicBezTo>
                <a:cubicBezTo>
                  <a:pt x="516" y="486"/>
                  <a:pt x="501" y="500"/>
                  <a:pt x="471" y="500"/>
                </a:cubicBezTo>
                <a:cubicBezTo>
                  <a:pt x="89" y="500"/>
                  <a:pt x="89" y="500"/>
                  <a:pt x="89" y="500"/>
                </a:cubicBezTo>
                <a:cubicBezTo>
                  <a:pt x="59" y="500"/>
                  <a:pt x="44" y="486"/>
                  <a:pt x="44" y="471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29"/>
                  <a:pt x="89" y="29"/>
                </a:cubicBezTo>
                <a:cubicBezTo>
                  <a:pt x="295" y="29"/>
                  <a:pt x="295" y="29"/>
                  <a:pt x="295" y="29"/>
                </a:cubicBezTo>
                <a:cubicBezTo>
                  <a:pt x="295" y="0"/>
                  <a:pt x="295" y="0"/>
                  <a:pt x="295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44"/>
                  <a:pt x="0" y="88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44" y="544"/>
                  <a:pt x="89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6" y="544"/>
                  <a:pt x="560" y="515"/>
                  <a:pt x="560" y="471"/>
                </a:cubicBezTo>
                <a:cubicBezTo>
                  <a:pt x="560" y="250"/>
                  <a:pt x="560" y="250"/>
                  <a:pt x="560" y="250"/>
                </a:cubicBezTo>
                <a:lnTo>
                  <a:pt x="516" y="250"/>
                </a:lnTo>
                <a:close/>
                <a:moveTo>
                  <a:pt x="221" y="206"/>
                </a:moveTo>
                <a:lnTo>
                  <a:pt x="221" y="206"/>
                </a:lnTo>
                <a:lnTo>
                  <a:pt x="206" y="191"/>
                </a:lnTo>
                <a:cubicBezTo>
                  <a:pt x="192" y="191"/>
                  <a:pt x="177" y="206"/>
                  <a:pt x="177" y="206"/>
                </a:cubicBezTo>
                <a:cubicBezTo>
                  <a:pt x="177" y="353"/>
                  <a:pt x="177" y="353"/>
                  <a:pt x="177" y="353"/>
                </a:cubicBezTo>
                <a:cubicBezTo>
                  <a:pt x="177" y="353"/>
                  <a:pt x="192" y="368"/>
                  <a:pt x="206" y="368"/>
                </a:cubicBezTo>
                <a:cubicBezTo>
                  <a:pt x="339" y="368"/>
                  <a:pt x="339" y="368"/>
                  <a:pt x="339" y="368"/>
                </a:cubicBezTo>
                <a:cubicBezTo>
                  <a:pt x="353" y="368"/>
                  <a:pt x="353" y="353"/>
                  <a:pt x="353" y="353"/>
                </a:cubicBezTo>
                <a:cubicBezTo>
                  <a:pt x="353" y="339"/>
                  <a:pt x="353" y="324"/>
                  <a:pt x="339" y="324"/>
                </a:cubicBezTo>
                <a:cubicBezTo>
                  <a:pt x="251" y="324"/>
                  <a:pt x="251" y="324"/>
                  <a:pt x="251" y="32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45" y="29"/>
                  <a:pt x="545" y="14"/>
                  <a:pt x="545" y="14"/>
                </a:cubicBezTo>
                <a:cubicBezTo>
                  <a:pt x="530" y="0"/>
                  <a:pt x="516" y="0"/>
                  <a:pt x="516" y="14"/>
                </a:cubicBezTo>
                <a:cubicBezTo>
                  <a:pt x="221" y="309"/>
                  <a:pt x="221" y="309"/>
                  <a:pt x="221" y="309"/>
                </a:cubicBezTo>
                <a:lnTo>
                  <a:pt x="221" y="20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5468844" y="1818853"/>
            <a:ext cx="249866" cy="249866"/>
          </a:xfrm>
          <a:custGeom>
            <a:avLst/>
            <a:gdLst>
              <a:gd name="T0" fmla="*/ 159369 w 634"/>
              <a:gd name="T1" fmla="*/ 196106 h 634"/>
              <a:gd name="T2" fmla="*/ 159369 w 634"/>
              <a:gd name="T3" fmla="*/ 196106 h 634"/>
              <a:gd name="T4" fmla="*/ 143504 w 634"/>
              <a:gd name="T5" fmla="*/ 211968 h 634"/>
              <a:gd name="T6" fmla="*/ 32090 w 634"/>
              <a:gd name="T7" fmla="*/ 211968 h 634"/>
              <a:gd name="T8" fmla="*/ 15865 w 634"/>
              <a:gd name="T9" fmla="*/ 196106 h 634"/>
              <a:gd name="T10" fmla="*/ 15865 w 634"/>
              <a:gd name="T11" fmla="*/ 84715 h 634"/>
              <a:gd name="T12" fmla="*/ 32090 w 634"/>
              <a:gd name="T13" fmla="*/ 68853 h 634"/>
              <a:gd name="T14" fmla="*/ 42546 w 634"/>
              <a:gd name="T15" fmla="*/ 68853 h 634"/>
              <a:gd name="T16" fmla="*/ 42546 w 634"/>
              <a:gd name="T17" fmla="*/ 58399 h 634"/>
              <a:gd name="T18" fmla="*/ 32090 w 634"/>
              <a:gd name="T19" fmla="*/ 58399 h 634"/>
              <a:gd name="T20" fmla="*/ 0 w 634"/>
              <a:gd name="T21" fmla="*/ 84715 h 634"/>
              <a:gd name="T22" fmla="*/ 0 w 634"/>
              <a:gd name="T23" fmla="*/ 196106 h 634"/>
              <a:gd name="T24" fmla="*/ 32090 w 634"/>
              <a:gd name="T25" fmla="*/ 228190 h 634"/>
              <a:gd name="T26" fmla="*/ 143504 w 634"/>
              <a:gd name="T27" fmla="*/ 228190 h 634"/>
              <a:gd name="T28" fmla="*/ 169825 w 634"/>
              <a:gd name="T29" fmla="*/ 196106 h 634"/>
              <a:gd name="T30" fmla="*/ 169825 w 634"/>
              <a:gd name="T31" fmla="*/ 185652 h 634"/>
              <a:gd name="T32" fmla="*/ 159369 w 634"/>
              <a:gd name="T33" fmla="*/ 185652 h 634"/>
              <a:gd name="T34" fmla="*/ 159369 w 634"/>
              <a:gd name="T35" fmla="*/ 196106 h 634"/>
              <a:gd name="T36" fmla="*/ 201915 w 634"/>
              <a:gd name="T37" fmla="*/ 0 h 634"/>
              <a:gd name="T38" fmla="*/ 201915 w 634"/>
              <a:gd name="T39" fmla="*/ 0 h 634"/>
              <a:gd name="T40" fmla="*/ 85093 w 634"/>
              <a:gd name="T41" fmla="*/ 0 h 634"/>
              <a:gd name="T42" fmla="*/ 58411 w 634"/>
              <a:gd name="T43" fmla="*/ 26316 h 634"/>
              <a:gd name="T44" fmla="*/ 58411 w 634"/>
              <a:gd name="T45" fmla="*/ 143114 h 634"/>
              <a:gd name="T46" fmla="*/ 85093 w 634"/>
              <a:gd name="T47" fmla="*/ 169790 h 634"/>
              <a:gd name="T48" fmla="*/ 201915 w 634"/>
              <a:gd name="T49" fmla="*/ 169790 h 634"/>
              <a:gd name="T50" fmla="*/ 228236 w 634"/>
              <a:gd name="T51" fmla="*/ 143114 h 634"/>
              <a:gd name="T52" fmla="*/ 228236 w 634"/>
              <a:gd name="T53" fmla="*/ 26316 h 634"/>
              <a:gd name="T54" fmla="*/ 201915 w 634"/>
              <a:gd name="T55" fmla="*/ 0 h 634"/>
              <a:gd name="T56" fmla="*/ 212372 w 634"/>
              <a:gd name="T57" fmla="*/ 143114 h 634"/>
              <a:gd name="T58" fmla="*/ 212372 w 634"/>
              <a:gd name="T59" fmla="*/ 143114 h 634"/>
              <a:gd name="T60" fmla="*/ 201915 w 634"/>
              <a:gd name="T61" fmla="*/ 153568 h 634"/>
              <a:gd name="T62" fmla="*/ 85093 w 634"/>
              <a:gd name="T63" fmla="*/ 153568 h 634"/>
              <a:gd name="T64" fmla="*/ 74637 w 634"/>
              <a:gd name="T65" fmla="*/ 143114 h 634"/>
              <a:gd name="T66" fmla="*/ 74637 w 634"/>
              <a:gd name="T67" fmla="*/ 26316 h 634"/>
              <a:gd name="T68" fmla="*/ 85093 w 634"/>
              <a:gd name="T69" fmla="*/ 15862 h 634"/>
              <a:gd name="T70" fmla="*/ 201915 w 634"/>
              <a:gd name="T71" fmla="*/ 15862 h 634"/>
              <a:gd name="T72" fmla="*/ 212372 w 634"/>
              <a:gd name="T73" fmla="*/ 26316 h 634"/>
              <a:gd name="T74" fmla="*/ 212372 w 634"/>
              <a:gd name="T75" fmla="*/ 143114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634">
                <a:moveTo>
                  <a:pt x="442" y="544"/>
                </a:moveTo>
                <a:lnTo>
                  <a:pt x="442" y="544"/>
                </a:lnTo>
                <a:cubicBezTo>
                  <a:pt x="442" y="574"/>
                  <a:pt x="412" y="588"/>
                  <a:pt x="398" y="588"/>
                </a:cubicBezTo>
                <a:cubicBezTo>
                  <a:pt x="89" y="588"/>
                  <a:pt x="89" y="588"/>
                  <a:pt x="89" y="588"/>
                </a:cubicBezTo>
                <a:cubicBezTo>
                  <a:pt x="59" y="588"/>
                  <a:pt x="44" y="574"/>
                  <a:pt x="44" y="544"/>
                </a:cubicBezTo>
                <a:cubicBezTo>
                  <a:pt x="44" y="235"/>
                  <a:pt x="44" y="235"/>
                  <a:pt x="44" y="235"/>
                </a:cubicBezTo>
                <a:cubicBezTo>
                  <a:pt x="44" y="221"/>
                  <a:pt x="59" y="191"/>
                  <a:pt x="89" y="191"/>
                </a:cubicBezTo>
                <a:cubicBezTo>
                  <a:pt x="118" y="191"/>
                  <a:pt x="118" y="191"/>
                  <a:pt x="118" y="191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44" y="162"/>
                  <a:pt x="0" y="191"/>
                  <a:pt x="0" y="235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8"/>
                  <a:pt x="44" y="633"/>
                  <a:pt x="89" y="633"/>
                </a:cubicBezTo>
                <a:cubicBezTo>
                  <a:pt x="398" y="633"/>
                  <a:pt x="398" y="633"/>
                  <a:pt x="398" y="633"/>
                </a:cubicBezTo>
                <a:cubicBezTo>
                  <a:pt x="442" y="633"/>
                  <a:pt x="471" y="588"/>
                  <a:pt x="471" y="544"/>
                </a:cubicBezTo>
                <a:cubicBezTo>
                  <a:pt x="471" y="515"/>
                  <a:pt x="471" y="515"/>
                  <a:pt x="471" y="515"/>
                </a:cubicBezTo>
                <a:cubicBezTo>
                  <a:pt x="442" y="515"/>
                  <a:pt x="442" y="515"/>
                  <a:pt x="442" y="515"/>
                </a:cubicBezTo>
                <a:lnTo>
                  <a:pt x="442" y="544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236" y="0"/>
                  <a:pt x="236" y="0"/>
                  <a:pt x="236" y="0"/>
                </a:cubicBezTo>
                <a:cubicBezTo>
                  <a:pt x="192" y="0"/>
                  <a:pt x="162" y="29"/>
                  <a:pt x="162" y="73"/>
                </a:cubicBezTo>
                <a:cubicBezTo>
                  <a:pt x="162" y="397"/>
                  <a:pt x="162" y="397"/>
                  <a:pt x="162" y="397"/>
                </a:cubicBezTo>
                <a:cubicBezTo>
                  <a:pt x="162" y="441"/>
                  <a:pt x="192" y="471"/>
                  <a:pt x="236" y="471"/>
                </a:cubicBezTo>
                <a:cubicBezTo>
                  <a:pt x="560" y="471"/>
                  <a:pt x="560" y="471"/>
                  <a:pt x="560" y="471"/>
                </a:cubicBezTo>
                <a:cubicBezTo>
                  <a:pt x="604" y="471"/>
                  <a:pt x="633" y="441"/>
                  <a:pt x="633" y="397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589" y="397"/>
                </a:moveTo>
                <a:lnTo>
                  <a:pt x="589" y="397"/>
                </a:lnTo>
                <a:cubicBezTo>
                  <a:pt x="589" y="412"/>
                  <a:pt x="574" y="426"/>
                  <a:pt x="560" y="426"/>
                </a:cubicBezTo>
                <a:cubicBezTo>
                  <a:pt x="236" y="426"/>
                  <a:pt x="236" y="426"/>
                  <a:pt x="236" y="426"/>
                </a:cubicBezTo>
                <a:cubicBezTo>
                  <a:pt x="221" y="426"/>
                  <a:pt x="207" y="412"/>
                  <a:pt x="207" y="397"/>
                </a:cubicBezTo>
                <a:cubicBezTo>
                  <a:pt x="207" y="73"/>
                  <a:pt x="207" y="73"/>
                  <a:pt x="207" y="73"/>
                </a:cubicBezTo>
                <a:cubicBezTo>
                  <a:pt x="207" y="58"/>
                  <a:pt x="221" y="44"/>
                  <a:pt x="236" y="44"/>
                </a:cubicBezTo>
                <a:cubicBezTo>
                  <a:pt x="560" y="44"/>
                  <a:pt x="560" y="44"/>
                  <a:pt x="560" y="44"/>
                </a:cubicBezTo>
                <a:cubicBezTo>
                  <a:pt x="574" y="44"/>
                  <a:pt x="589" y="58"/>
                  <a:pt x="589" y="73"/>
                </a:cubicBezTo>
                <a:lnTo>
                  <a:pt x="589" y="39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5070214" y="1836186"/>
            <a:ext cx="249866" cy="215202"/>
          </a:xfrm>
          <a:custGeom>
            <a:avLst/>
            <a:gdLst>
              <a:gd name="T0" fmla="*/ 26321 w 634"/>
              <a:gd name="T1" fmla="*/ 68985 h 545"/>
              <a:gd name="T2" fmla="*/ 26321 w 634"/>
              <a:gd name="T3" fmla="*/ 127496 h 545"/>
              <a:gd name="T4" fmla="*/ 26321 w 634"/>
              <a:gd name="T5" fmla="*/ 68985 h 545"/>
              <a:gd name="T6" fmla="*/ 26321 w 634"/>
              <a:gd name="T7" fmla="*/ 111605 h 545"/>
              <a:gd name="T8" fmla="*/ 26321 w 634"/>
              <a:gd name="T9" fmla="*/ 84877 h 545"/>
              <a:gd name="T10" fmla="*/ 26321 w 634"/>
              <a:gd name="T11" fmla="*/ 111605 h 545"/>
              <a:gd name="T12" fmla="*/ 196146 w 634"/>
              <a:gd name="T13" fmla="*/ 53093 h 545"/>
              <a:gd name="T14" fmla="*/ 196146 w 634"/>
              <a:gd name="T15" fmla="*/ 0 h 545"/>
              <a:gd name="T16" fmla="*/ 196146 w 634"/>
              <a:gd name="T17" fmla="*/ 53093 h 545"/>
              <a:gd name="T18" fmla="*/ 196146 w 634"/>
              <a:gd name="T19" fmla="*/ 10474 h 545"/>
              <a:gd name="T20" fmla="*/ 196146 w 634"/>
              <a:gd name="T21" fmla="*/ 42619 h 545"/>
              <a:gd name="T22" fmla="*/ 196146 w 634"/>
              <a:gd name="T23" fmla="*/ 10474 h 545"/>
              <a:gd name="T24" fmla="*/ 26321 w 634"/>
              <a:gd name="T25" fmla="*/ 137971 h 545"/>
              <a:gd name="T26" fmla="*/ 26321 w 634"/>
              <a:gd name="T27" fmla="*/ 196482 h 545"/>
              <a:gd name="T28" fmla="*/ 26321 w 634"/>
              <a:gd name="T29" fmla="*/ 137971 h 545"/>
              <a:gd name="T30" fmla="*/ 26321 w 634"/>
              <a:gd name="T31" fmla="*/ 180590 h 545"/>
              <a:gd name="T32" fmla="*/ 26321 w 634"/>
              <a:gd name="T33" fmla="*/ 154224 h 545"/>
              <a:gd name="T34" fmla="*/ 26321 w 634"/>
              <a:gd name="T35" fmla="*/ 180590 h 545"/>
              <a:gd name="T36" fmla="*/ 196146 w 634"/>
              <a:gd name="T37" fmla="*/ 137971 h 545"/>
              <a:gd name="T38" fmla="*/ 196146 w 634"/>
              <a:gd name="T39" fmla="*/ 196482 h 545"/>
              <a:gd name="T40" fmla="*/ 196146 w 634"/>
              <a:gd name="T41" fmla="*/ 137971 h 545"/>
              <a:gd name="T42" fmla="*/ 196146 w 634"/>
              <a:gd name="T43" fmla="*/ 180590 h 545"/>
              <a:gd name="T44" fmla="*/ 196146 w 634"/>
              <a:gd name="T45" fmla="*/ 154224 h 545"/>
              <a:gd name="T46" fmla="*/ 196146 w 634"/>
              <a:gd name="T47" fmla="*/ 180590 h 545"/>
              <a:gd name="T48" fmla="*/ 26321 w 634"/>
              <a:gd name="T49" fmla="*/ 0 h 545"/>
              <a:gd name="T50" fmla="*/ 26321 w 634"/>
              <a:gd name="T51" fmla="*/ 53093 h 545"/>
              <a:gd name="T52" fmla="*/ 26321 w 634"/>
              <a:gd name="T53" fmla="*/ 0 h 545"/>
              <a:gd name="T54" fmla="*/ 26321 w 634"/>
              <a:gd name="T55" fmla="*/ 42619 h 545"/>
              <a:gd name="T56" fmla="*/ 26321 w 634"/>
              <a:gd name="T57" fmla="*/ 10474 h 545"/>
              <a:gd name="T58" fmla="*/ 26321 w 634"/>
              <a:gd name="T59" fmla="*/ 42619 h 545"/>
              <a:gd name="T60" fmla="*/ 196146 w 634"/>
              <a:gd name="T61" fmla="*/ 68985 h 545"/>
              <a:gd name="T62" fmla="*/ 196146 w 634"/>
              <a:gd name="T63" fmla="*/ 127496 h 545"/>
              <a:gd name="T64" fmla="*/ 196146 w 634"/>
              <a:gd name="T65" fmla="*/ 68985 h 545"/>
              <a:gd name="T66" fmla="*/ 196146 w 634"/>
              <a:gd name="T67" fmla="*/ 111605 h 545"/>
              <a:gd name="T68" fmla="*/ 196146 w 634"/>
              <a:gd name="T69" fmla="*/ 84877 h 545"/>
              <a:gd name="T70" fmla="*/ 196146 w 634"/>
              <a:gd name="T71" fmla="*/ 111605 h 545"/>
              <a:gd name="T72" fmla="*/ 111414 w 634"/>
              <a:gd name="T73" fmla="*/ 0 h 545"/>
              <a:gd name="T74" fmla="*/ 111414 w 634"/>
              <a:gd name="T75" fmla="*/ 53093 h 545"/>
              <a:gd name="T76" fmla="*/ 111414 w 634"/>
              <a:gd name="T77" fmla="*/ 0 h 545"/>
              <a:gd name="T78" fmla="*/ 111414 w 634"/>
              <a:gd name="T79" fmla="*/ 42619 h 545"/>
              <a:gd name="T80" fmla="*/ 111414 w 634"/>
              <a:gd name="T81" fmla="*/ 10474 h 545"/>
              <a:gd name="T82" fmla="*/ 111414 w 634"/>
              <a:gd name="T83" fmla="*/ 42619 h 545"/>
              <a:gd name="T84" fmla="*/ 111414 w 634"/>
              <a:gd name="T85" fmla="*/ 137971 h 545"/>
              <a:gd name="T86" fmla="*/ 111414 w 634"/>
              <a:gd name="T87" fmla="*/ 196482 h 545"/>
              <a:gd name="T88" fmla="*/ 111414 w 634"/>
              <a:gd name="T89" fmla="*/ 137971 h 545"/>
              <a:gd name="T90" fmla="*/ 111414 w 634"/>
              <a:gd name="T91" fmla="*/ 180590 h 545"/>
              <a:gd name="T92" fmla="*/ 111414 w 634"/>
              <a:gd name="T93" fmla="*/ 154224 h 545"/>
              <a:gd name="T94" fmla="*/ 111414 w 634"/>
              <a:gd name="T95" fmla="*/ 180590 h 545"/>
              <a:gd name="T96" fmla="*/ 111414 w 634"/>
              <a:gd name="T97" fmla="*/ 68985 h 545"/>
              <a:gd name="T98" fmla="*/ 111414 w 634"/>
              <a:gd name="T99" fmla="*/ 127496 h 545"/>
              <a:gd name="T100" fmla="*/ 111414 w 634"/>
              <a:gd name="T101" fmla="*/ 68985 h 545"/>
              <a:gd name="T102" fmla="*/ 111414 w 634"/>
              <a:gd name="T103" fmla="*/ 111605 h 545"/>
              <a:gd name="T104" fmla="*/ 111414 w 634"/>
              <a:gd name="T105" fmla="*/ 84877 h 545"/>
              <a:gd name="T106" fmla="*/ 111414 w 634"/>
              <a:gd name="T107" fmla="*/ 111605 h 54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34" h="545">
                <a:moveTo>
                  <a:pt x="73" y="191"/>
                </a:moveTo>
                <a:lnTo>
                  <a:pt x="73" y="191"/>
                </a:lnTo>
                <a:cubicBezTo>
                  <a:pt x="29" y="191"/>
                  <a:pt x="0" y="221"/>
                  <a:pt x="0" y="265"/>
                </a:cubicBezTo>
                <a:cubicBezTo>
                  <a:pt x="0" y="309"/>
                  <a:pt x="29" y="353"/>
                  <a:pt x="73" y="353"/>
                </a:cubicBezTo>
                <a:cubicBezTo>
                  <a:pt x="117" y="353"/>
                  <a:pt x="162" y="309"/>
                  <a:pt x="162" y="265"/>
                </a:cubicBezTo>
                <a:cubicBezTo>
                  <a:pt x="162" y="221"/>
                  <a:pt x="117" y="191"/>
                  <a:pt x="73" y="191"/>
                </a:cubicBezTo>
                <a:close/>
                <a:moveTo>
                  <a:pt x="73" y="309"/>
                </a:moveTo>
                <a:lnTo>
                  <a:pt x="73" y="309"/>
                </a:lnTo>
                <a:cubicBezTo>
                  <a:pt x="58" y="309"/>
                  <a:pt x="44" y="294"/>
                  <a:pt x="44" y="265"/>
                </a:cubicBezTo>
                <a:cubicBezTo>
                  <a:pt x="44" y="250"/>
                  <a:pt x="58" y="235"/>
                  <a:pt x="73" y="235"/>
                </a:cubicBezTo>
                <a:cubicBezTo>
                  <a:pt x="103" y="235"/>
                  <a:pt x="117" y="250"/>
                  <a:pt x="117" y="265"/>
                </a:cubicBezTo>
                <a:cubicBezTo>
                  <a:pt x="117" y="294"/>
                  <a:pt x="103" y="309"/>
                  <a:pt x="73" y="309"/>
                </a:cubicBezTo>
                <a:close/>
                <a:moveTo>
                  <a:pt x="544" y="147"/>
                </a:moveTo>
                <a:lnTo>
                  <a:pt x="544" y="147"/>
                </a:lnTo>
                <a:cubicBezTo>
                  <a:pt x="588" y="147"/>
                  <a:pt x="633" y="118"/>
                  <a:pt x="633" y="73"/>
                </a:cubicBezTo>
                <a:cubicBezTo>
                  <a:pt x="633" y="29"/>
                  <a:pt x="588" y="0"/>
                  <a:pt x="544" y="0"/>
                </a:cubicBezTo>
                <a:cubicBezTo>
                  <a:pt x="500" y="0"/>
                  <a:pt x="471" y="29"/>
                  <a:pt x="471" y="73"/>
                </a:cubicBezTo>
                <a:cubicBezTo>
                  <a:pt x="471" y="118"/>
                  <a:pt x="500" y="147"/>
                  <a:pt x="544" y="147"/>
                </a:cubicBezTo>
                <a:close/>
                <a:moveTo>
                  <a:pt x="544" y="29"/>
                </a:moveTo>
                <a:lnTo>
                  <a:pt x="544" y="29"/>
                </a:lnTo>
                <a:cubicBezTo>
                  <a:pt x="574" y="29"/>
                  <a:pt x="588" y="59"/>
                  <a:pt x="588" y="73"/>
                </a:cubicBezTo>
                <a:cubicBezTo>
                  <a:pt x="588" y="88"/>
                  <a:pt x="574" y="118"/>
                  <a:pt x="544" y="118"/>
                </a:cubicBezTo>
                <a:cubicBezTo>
                  <a:pt x="530" y="118"/>
                  <a:pt x="515" y="88"/>
                  <a:pt x="515" y="73"/>
                </a:cubicBezTo>
                <a:cubicBezTo>
                  <a:pt x="515" y="59"/>
                  <a:pt x="530" y="29"/>
                  <a:pt x="544" y="29"/>
                </a:cubicBezTo>
                <a:close/>
                <a:moveTo>
                  <a:pt x="73" y="382"/>
                </a:moveTo>
                <a:lnTo>
                  <a:pt x="73" y="382"/>
                </a:lnTo>
                <a:cubicBezTo>
                  <a:pt x="29" y="382"/>
                  <a:pt x="0" y="427"/>
                  <a:pt x="0" y="471"/>
                </a:cubicBezTo>
                <a:cubicBezTo>
                  <a:pt x="0" y="515"/>
                  <a:pt x="29" y="544"/>
                  <a:pt x="73" y="544"/>
                </a:cubicBezTo>
                <a:cubicBezTo>
                  <a:pt x="117" y="544"/>
                  <a:pt x="162" y="515"/>
                  <a:pt x="162" y="471"/>
                </a:cubicBezTo>
                <a:cubicBezTo>
                  <a:pt x="162" y="427"/>
                  <a:pt x="117" y="382"/>
                  <a:pt x="73" y="382"/>
                </a:cubicBezTo>
                <a:close/>
                <a:moveTo>
                  <a:pt x="73" y="500"/>
                </a:moveTo>
                <a:lnTo>
                  <a:pt x="73" y="500"/>
                </a:lnTo>
                <a:cubicBezTo>
                  <a:pt x="58" y="500"/>
                  <a:pt x="44" y="486"/>
                  <a:pt x="44" y="471"/>
                </a:cubicBezTo>
                <a:cubicBezTo>
                  <a:pt x="44" y="441"/>
                  <a:pt x="58" y="427"/>
                  <a:pt x="73" y="427"/>
                </a:cubicBezTo>
                <a:cubicBezTo>
                  <a:pt x="103" y="427"/>
                  <a:pt x="117" y="441"/>
                  <a:pt x="117" y="471"/>
                </a:cubicBezTo>
                <a:cubicBezTo>
                  <a:pt x="117" y="486"/>
                  <a:pt x="103" y="500"/>
                  <a:pt x="73" y="500"/>
                </a:cubicBezTo>
                <a:close/>
                <a:moveTo>
                  <a:pt x="544" y="382"/>
                </a:moveTo>
                <a:lnTo>
                  <a:pt x="544" y="382"/>
                </a:lnTo>
                <a:cubicBezTo>
                  <a:pt x="500" y="382"/>
                  <a:pt x="471" y="427"/>
                  <a:pt x="471" y="471"/>
                </a:cubicBezTo>
                <a:cubicBezTo>
                  <a:pt x="471" y="515"/>
                  <a:pt x="500" y="544"/>
                  <a:pt x="544" y="544"/>
                </a:cubicBezTo>
                <a:cubicBezTo>
                  <a:pt x="588" y="544"/>
                  <a:pt x="633" y="515"/>
                  <a:pt x="633" y="471"/>
                </a:cubicBezTo>
                <a:cubicBezTo>
                  <a:pt x="633" y="427"/>
                  <a:pt x="588" y="382"/>
                  <a:pt x="544" y="382"/>
                </a:cubicBezTo>
                <a:close/>
                <a:moveTo>
                  <a:pt x="544" y="500"/>
                </a:moveTo>
                <a:lnTo>
                  <a:pt x="544" y="500"/>
                </a:lnTo>
                <a:cubicBezTo>
                  <a:pt x="530" y="500"/>
                  <a:pt x="515" y="486"/>
                  <a:pt x="515" y="471"/>
                </a:cubicBezTo>
                <a:cubicBezTo>
                  <a:pt x="515" y="441"/>
                  <a:pt x="530" y="427"/>
                  <a:pt x="544" y="427"/>
                </a:cubicBezTo>
                <a:cubicBezTo>
                  <a:pt x="574" y="427"/>
                  <a:pt x="588" y="441"/>
                  <a:pt x="588" y="471"/>
                </a:cubicBezTo>
                <a:cubicBezTo>
                  <a:pt x="588" y="486"/>
                  <a:pt x="574" y="500"/>
                  <a:pt x="544" y="500"/>
                </a:cubicBezTo>
                <a:close/>
                <a:moveTo>
                  <a:pt x="73" y="0"/>
                </a:moveTo>
                <a:lnTo>
                  <a:pt x="73" y="0"/>
                </a:lnTo>
                <a:cubicBezTo>
                  <a:pt x="29" y="0"/>
                  <a:pt x="0" y="29"/>
                  <a:pt x="0" y="73"/>
                </a:cubicBezTo>
                <a:cubicBezTo>
                  <a:pt x="0" y="118"/>
                  <a:pt x="29" y="147"/>
                  <a:pt x="73" y="147"/>
                </a:cubicBezTo>
                <a:cubicBezTo>
                  <a:pt x="117" y="147"/>
                  <a:pt x="162" y="118"/>
                  <a:pt x="162" y="73"/>
                </a:cubicBezTo>
                <a:cubicBezTo>
                  <a:pt x="162" y="29"/>
                  <a:pt x="117" y="0"/>
                  <a:pt x="73" y="0"/>
                </a:cubicBezTo>
                <a:close/>
                <a:moveTo>
                  <a:pt x="73" y="118"/>
                </a:moveTo>
                <a:lnTo>
                  <a:pt x="73" y="118"/>
                </a:lnTo>
                <a:cubicBezTo>
                  <a:pt x="58" y="118"/>
                  <a:pt x="44" y="88"/>
                  <a:pt x="44" y="73"/>
                </a:cubicBezTo>
                <a:cubicBezTo>
                  <a:pt x="44" y="59"/>
                  <a:pt x="58" y="29"/>
                  <a:pt x="73" y="29"/>
                </a:cubicBezTo>
                <a:cubicBezTo>
                  <a:pt x="103" y="29"/>
                  <a:pt x="117" y="59"/>
                  <a:pt x="117" y="73"/>
                </a:cubicBezTo>
                <a:cubicBezTo>
                  <a:pt x="117" y="88"/>
                  <a:pt x="103" y="118"/>
                  <a:pt x="73" y="118"/>
                </a:cubicBezTo>
                <a:close/>
                <a:moveTo>
                  <a:pt x="544" y="191"/>
                </a:moveTo>
                <a:lnTo>
                  <a:pt x="544" y="191"/>
                </a:lnTo>
                <a:cubicBezTo>
                  <a:pt x="500" y="191"/>
                  <a:pt x="471" y="221"/>
                  <a:pt x="471" y="265"/>
                </a:cubicBezTo>
                <a:cubicBezTo>
                  <a:pt x="471" y="309"/>
                  <a:pt x="500" y="353"/>
                  <a:pt x="544" y="353"/>
                </a:cubicBezTo>
                <a:cubicBezTo>
                  <a:pt x="588" y="353"/>
                  <a:pt x="633" y="309"/>
                  <a:pt x="633" y="265"/>
                </a:cubicBezTo>
                <a:cubicBezTo>
                  <a:pt x="633" y="221"/>
                  <a:pt x="588" y="191"/>
                  <a:pt x="544" y="191"/>
                </a:cubicBezTo>
                <a:close/>
                <a:moveTo>
                  <a:pt x="544" y="309"/>
                </a:moveTo>
                <a:lnTo>
                  <a:pt x="544" y="309"/>
                </a:lnTo>
                <a:cubicBezTo>
                  <a:pt x="530" y="309"/>
                  <a:pt x="515" y="294"/>
                  <a:pt x="515" y="265"/>
                </a:cubicBezTo>
                <a:cubicBezTo>
                  <a:pt x="515" y="250"/>
                  <a:pt x="530" y="235"/>
                  <a:pt x="544" y="235"/>
                </a:cubicBezTo>
                <a:cubicBezTo>
                  <a:pt x="574" y="235"/>
                  <a:pt x="588" y="250"/>
                  <a:pt x="588" y="265"/>
                </a:cubicBezTo>
                <a:cubicBezTo>
                  <a:pt x="588" y="294"/>
                  <a:pt x="574" y="309"/>
                  <a:pt x="544" y="309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265" y="0"/>
                  <a:pt x="235" y="29"/>
                  <a:pt x="235" y="73"/>
                </a:cubicBezTo>
                <a:cubicBezTo>
                  <a:pt x="235" y="118"/>
                  <a:pt x="265" y="147"/>
                  <a:pt x="309" y="147"/>
                </a:cubicBezTo>
                <a:cubicBezTo>
                  <a:pt x="353" y="147"/>
                  <a:pt x="397" y="118"/>
                  <a:pt x="397" y="73"/>
                </a:cubicBezTo>
                <a:cubicBezTo>
                  <a:pt x="397" y="29"/>
                  <a:pt x="353" y="0"/>
                  <a:pt x="309" y="0"/>
                </a:cubicBezTo>
                <a:close/>
                <a:moveTo>
                  <a:pt x="309" y="118"/>
                </a:moveTo>
                <a:lnTo>
                  <a:pt x="309" y="118"/>
                </a:lnTo>
                <a:cubicBezTo>
                  <a:pt x="294" y="118"/>
                  <a:pt x="279" y="88"/>
                  <a:pt x="279" y="73"/>
                </a:cubicBezTo>
                <a:cubicBezTo>
                  <a:pt x="279" y="59"/>
                  <a:pt x="294" y="29"/>
                  <a:pt x="309" y="29"/>
                </a:cubicBezTo>
                <a:cubicBezTo>
                  <a:pt x="338" y="29"/>
                  <a:pt x="353" y="59"/>
                  <a:pt x="353" y="73"/>
                </a:cubicBezTo>
                <a:cubicBezTo>
                  <a:pt x="353" y="88"/>
                  <a:pt x="338" y="118"/>
                  <a:pt x="309" y="118"/>
                </a:cubicBezTo>
                <a:close/>
                <a:moveTo>
                  <a:pt x="309" y="382"/>
                </a:moveTo>
                <a:lnTo>
                  <a:pt x="309" y="382"/>
                </a:lnTo>
                <a:cubicBezTo>
                  <a:pt x="265" y="382"/>
                  <a:pt x="235" y="427"/>
                  <a:pt x="235" y="471"/>
                </a:cubicBezTo>
                <a:cubicBezTo>
                  <a:pt x="235" y="515"/>
                  <a:pt x="265" y="544"/>
                  <a:pt x="309" y="544"/>
                </a:cubicBezTo>
                <a:cubicBezTo>
                  <a:pt x="353" y="544"/>
                  <a:pt x="397" y="515"/>
                  <a:pt x="397" y="471"/>
                </a:cubicBezTo>
                <a:cubicBezTo>
                  <a:pt x="397" y="427"/>
                  <a:pt x="353" y="382"/>
                  <a:pt x="309" y="382"/>
                </a:cubicBezTo>
                <a:close/>
                <a:moveTo>
                  <a:pt x="309" y="500"/>
                </a:moveTo>
                <a:lnTo>
                  <a:pt x="309" y="500"/>
                </a:lnTo>
                <a:cubicBezTo>
                  <a:pt x="294" y="500"/>
                  <a:pt x="279" y="486"/>
                  <a:pt x="279" y="471"/>
                </a:cubicBezTo>
                <a:cubicBezTo>
                  <a:pt x="279" y="441"/>
                  <a:pt x="294" y="427"/>
                  <a:pt x="309" y="427"/>
                </a:cubicBezTo>
                <a:cubicBezTo>
                  <a:pt x="338" y="427"/>
                  <a:pt x="353" y="441"/>
                  <a:pt x="353" y="471"/>
                </a:cubicBezTo>
                <a:cubicBezTo>
                  <a:pt x="353" y="486"/>
                  <a:pt x="338" y="500"/>
                  <a:pt x="309" y="500"/>
                </a:cubicBezTo>
                <a:close/>
                <a:moveTo>
                  <a:pt x="309" y="191"/>
                </a:moveTo>
                <a:lnTo>
                  <a:pt x="309" y="191"/>
                </a:lnTo>
                <a:cubicBezTo>
                  <a:pt x="265" y="191"/>
                  <a:pt x="235" y="221"/>
                  <a:pt x="235" y="265"/>
                </a:cubicBezTo>
                <a:cubicBezTo>
                  <a:pt x="235" y="309"/>
                  <a:pt x="265" y="353"/>
                  <a:pt x="309" y="353"/>
                </a:cubicBezTo>
                <a:cubicBezTo>
                  <a:pt x="353" y="353"/>
                  <a:pt x="397" y="309"/>
                  <a:pt x="397" y="265"/>
                </a:cubicBezTo>
                <a:cubicBezTo>
                  <a:pt x="397" y="221"/>
                  <a:pt x="353" y="191"/>
                  <a:pt x="309" y="191"/>
                </a:cubicBezTo>
                <a:close/>
                <a:moveTo>
                  <a:pt x="309" y="309"/>
                </a:moveTo>
                <a:lnTo>
                  <a:pt x="309" y="309"/>
                </a:lnTo>
                <a:cubicBezTo>
                  <a:pt x="294" y="309"/>
                  <a:pt x="279" y="294"/>
                  <a:pt x="279" y="265"/>
                </a:cubicBezTo>
                <a:cubicBezTo>
                  <a:pt x="279" y="250"/>
                  <a:pt x="294" y="235"/>
                  <a:pt x="309" y="235"/>
                </a:cubicBezTo>
                <a:cubicBezTo>
                  <a:pt x="338" y="235"/>
                  <a:pt x="353" y="250"/>
                  <a:pt x="353" y="265"/>
                </a:cubicBezTo>
                <a:cubicBezTo>
                  <a:pt x="353" y="294"/>
                  <a:pt x="338" y="309"/>
                  <a:pt x="309" y="30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4680252" y="1836186"/>
            <a:ext cx="220979" cy="215202"/>
          </a:xfrm>
          <a:custGeom>
            <a:avLst/>
            <a:gdLst>
              <a:gd name="T0" fmla="*/ 58381 w 561"/>
              <a:gd name="T1" fmla="*/ 111605 h 545"/>
              <a:gd name="T2" fmla="*/ 0 w 561"/>
              <a:gd name="T3" fmla="*/ 137971 h 545"/>
              <a:gd name="T4" fmla="*/ 32073 w 561"/>
              <a:gd name="T5" fmla="*/ 196482 h 545"/>
              <a:gd name="T6" fmla="*/ 85048 w 561"/>
              <a:gd name="T7" fmla="*/ 170116 h 545"/>
              <a:gd name="T8" fmla="*/ 58381 w 561"/>
              <a:gd name="T9" fmla="*/ 111605 h 545"/>
              <a:gd name="T10" fmla="*/ 74237 w 561"/>
              <a:gd name="T11" fmla="*/ 170116 h 545"/>
              <a:gd name="T12" fmla="*/ 32073 w 561"/>
              <a:gd name="T13" fmla="*/ 180590 h 545"/>
              <a:gd name="T14" fmla="*/ 15856 w 561"/>
              <a:gd name="T15" fmla="*/ 137971 h 545"/>
              <a:gd name="T16" fmla="*/ 58381 w 561"/>
              <a:gd name="T17" fmla="*/ 127496 h 545"/>
              <a:gd name="T18" fmla="*/ 74237 w 561"/>
              <a:gd name="T19" fmla="*/ 170116 h 545"/>
              <a:gd name="T20" fmla="*/ 58381 w 561"/>
              <a:gd name="T21" fmla="*/ 0 h 545"/>
              <a:gd name="T22" fmla="*/ 0 w 561"/>
              <a:gd name="T23" fmla="*/ 26366 h 545"/>
              <a:gd name="T24" fmla="*/ 32073 w 561"/>
              <a:gd name="T25" fmla="*/ 84877 h 545"/>
              <a:gd name="T26" fmla="*/ 85048 w 561"/>
              <a:gd name="T27" fmla="*/ 53093 h 545"/>
              <a:gd name="T28" fmla="*/ 58381 w 561"/>
              <a:gd name="T29" fmla="*/ 0 h 545"/>
              <a:gd name="T30" fmla="*/ 74237 w 561"/>
              <a:gd name="T31" fmla="*/ 53093 h 545"/>
              <a:gd name="T32" fmla="*/ 32073 w 561"/>
              <a:gd name="T33" fmla="*/ 68985 h 545"/>
              <a:gd name="T34" fmla="*/ 15856 w 561"/>
              <a:gd name="T35" fmla="*/ 26366 h 545"/>
              <a:gd name="T36" fmla="*/ 58381 w 561"/>
              <a:gd name="T37" fmla="*/ 10474 h 545"/>
              <a:gd name="T38" fmla="*/ 74237 w 561"/>
              <a:gd name="T39" fmla="*/ 53093 h 545"/>
              <a:gd name="T40" fmla="*/ 169736 w 561"/>
              <a:gd name="T41" fmla="*/ 111605 h 545"/>
              <a:gd name="T42" fmla="*/ 116761 w 561"/>
              <a:gd name="T43" fmla="*/ 137971 h 545"/>
              <a:gd name="T44" fmla="*/ 143429 w 561"/>
              <a:gd name="T45" fmla="*/ 196482 h 545"/>
              <a:gd name="T46" fmla="*/ 201810 w 561"/>
              <a:gd name="T47" fmla="*/ 170116 h 545"/>
              <a:gd name="T48" fmla="*/ 169736 w 561"/>
              <a:gd name="T49" fmla="*/ 111605 h 545"/>
              <a:gd name="T50" fmla="*/ 185593 w 561"/>
              <a:gd name="T51" fmla="*/ 170116 h 545"/>
              <a:gd name="T52" fmla="*/ 143429 w 561"/>
              <a:gd name="T53" fmla="*/ 180590 h 545"/>
              <a:gd name="T54" fmla="*/ 127212 w 561"/>
              <a:gd name="T55" fmla="*/ 137971 h 545"/>
              <a:gd name="T56" fmla="*/ 169736 w 561"/>
              <a:gd name="T57" fmla="*/ 127496 h 545"/>
              <a:gd name="T58" fmla="*/ 185593 w 561"/>
              <a:gd name="T59" fmla="*/ 170116 h 545"/>
              <a:gd name="T60" fmla="*/ 169736 w 561"/>
              <a:gd name="T61" fmla="*/ 0 h 545"/>
              <a:gd name="T62" fmla="*/ 116761 w 561"/>
              <a:gd name="T63" fmla="*/ 26366 h 545"/>
              <a:gd name="T64" fmla="*/ 143429 w 561"/>
              <a:gd name="T65" fmla="*/ 84877 h 545"/>
              <a:gd name="T66" fmla="*/ 201810 w 561"/>
              <a:gd name="T67" fmla="*/ 53093 h 545"/>
              <a:gd name="T68" fmla="*/ 169736 w 561"/>
              <a:gd name="T69" fmla="*/ 0 h 545"/>
              <a:gd name="T70" fmla="*/ 185593 w 561"/>
              <a:gd name="T71" fmla="*/ 53093 h 545"/>
              <a:gd name="T72" fmla="*/ 143429 w 561"/>
              <a:gd name="T73" fmla="*/ 68985 h 545"/>
              <a:gd name="T74" fmla="*/ 127212 w 561"/>
              <a:gd name="T75" fmla="*/ 26366 h 545"/>
              <a:gd name="T76" fmla="*/ 169736 w 561"/>
              <a:gd name="T77" fmla="*/ 10474 h 545"/>
              <a:gd name="T78" fmla="*/ 185593 w 561"/>
              <a:gd name="T79" fmla="*/ 53093 h 54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61" h="545">
                <a:moveTo>
                  <a:pt x="162" y="309"/>
                </a:moveTo>
                <a:lnTo>
                  <a:pt x="162" y="309"/>
                </a:lnTo>
                <a:cubicBezTo>
                  <a:pt x="89" y="309"/>
                  <a:pt x="89" y="309"/>
                  <a:pt x="89" y="309"/>
                </a:cubicBezTo>
                <a:cubicBezTo>
                  <a:pt x="44" y="309"/>
                  <a:pt x="0" y="339"/>
                  <a:pt x="0" y="382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44" y="544"/>
                  <a:pt x="89" y="544"/>
                </a:cubicBezTo>
                <a:cubicBezTo>
                  <a:pt x="162" y="544"/>
                  <a:pt x="162" y="544"/>
                  <a:pt x="162" y="544"/>
                </a:cubicBezTo>
                <a:cubicBezTo>
                  <a:pt x="206" y="544"/>
                  <a:pt x="236" y="515"/>
                  <a:pt x="236" y="471"/>
                </a:cubicBezTo>
                <a:cubicBezTo>
                  <a:pt x="236" y="382"/>
                  <a:pt x="236" y="382"/>
                  <a:pt x="236" y="382"/>
                </a:cubicBezTo>
                <a:cubicBezTo>
                  <a:pt x="236" y="339"/>
                  <a:pt x="206" y="309"/>
                  <a:pt x="162" y="309"/>
                </a:cubicBezTo>
                <a:close/>
                <a:moveTo>
                  <a:pt x="206" y="471"/>
                </a:moveTo>
                <a:lnTo>
                  <a:pt x="206" y="471"/>
                </a:lnTo>
                <a:cubicBezTo>
                  <a:pt x="206" y="486"/>
                  <a:pt x="177" y="500"/>
                  <a:pt x="162" y="500"/>
                </a:cubicBezTo>
                <a:cubicBezTo>
                  <a:pt x="89" y="500"/>
                  <a:pt x="89" y="500"/>
                  <a:pt x="89" y="500"/>
                </a:cubicBezTo>
                <a:cubicBezTo>
                  <a:pt x="59" y="500"/>
                  <a:pt x="44" y="486"/>
                  <a:pt x="44" y="471"/>
                </a:cubicBezTo>
                <a:cubicBezTo>
                  <a:pt x="44" y="382"/>
                  <a:pt x="44" y="382"/>
                  <a:pt x="44" y="382"/>
                </a:cubicBezTo>
                <a:cubicBezTo>
                  <a:pt x="44" y="368"/>
                  <a:pt x="59" y="353"/>
                  <a:pt x="89" y="353"/>
                </a:cubicBezTo>
                <a:cubicBezTo>
                  <a:pt x="162" y="353"/>
                  <a:pt x="162" y="353"/>
                  <a:pt x="162" y="353"/>
                </a:cubicBezTo>
                <a:cubicBezTo>
                  <a:pt x="177" y="353"/>
                  <a:pt x="206" y="368"/>
                  <a:pt x="206" y="382"/>
                </a:cubicBezTo>
                <a:lnTo>
                  <a:pt x="206" y="471"/>
                </a:lnTo>
                <a:close/>
                <a:moveTo>
                  <a:pt x="162" y="0"/>
                </a:moveTo>
                <a:lnTo>
                  <a:pt x="162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29"/>
                  <a:pt x="0" y="73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91"/>
                  <a:pt x="44" y="235"/>
                  <a:pt x="89" y="235"/>
                </a:cubicBezTo>
                <a:cubicBezTo>
                  <a:pt x="162" y="235"/>
                  <a:pt x="162" y="235"/>
                  <a:pt x="162" y="235"/>
                </a:cubicBezTo>
                <a:cubicBezTo>
                  <a:pt x="206" y="235"/>
                  <a:pt x="236" y="191"/>
                  <a:pt x="236" y="147"/>
                </a:cubicBezTo>
                <a:cubicBezTo>
                  <a:pt x="236" y="73"/>
                  <a:pt x="236" y="73"/>
                  <a:pt x="236" y="73"/>
                </a:cubicBezTo>
                <a:cubicBezTo>
                  <a:pt x="236" y="29"/>
                  <a:pt x="206" y="0"/>
                  <a:pt x="162" y="0"/>
                </a:cubicBezTo>
                <a:close/>
                <a:moveTo>
                  <a:pt x="206" y="147"/>
                </a:moveTo>
                <a:lnTo>
                  <a:pt x="206" y="147"/>
                </a:lnTo>
                <a:cubicBezTo>
                  <a:pt x="206" y="177"/>
                  <a:pt x="177" y="191"/>
                  <a:pt x="162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59" y="191"/>
                  <a:pt x="44" y="177"/>
                  <a:pt x="44" y="147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29"/>
                  <a:pt x="89" y="29"/>
                </a:cubicBezTo>
                <a:cubicBezTo>
                  <a:pt x="162" y="29"/>
                  <a:pt x="162" y="29"/>
                  <a:pt x="162" y="29"/>
                </a:cubicBezTo>
                <a:cubicBezTo>
                  <a:pt x="177" y="29"/>
                  <a:pt x="206" y="59"/>
                  <a:pt x="206" y="73"/>
                </a:cubicBezTo>
                <a:lnTo>
                  <a:pt x="206" y="147"/>
                </a:lnTo>
                <a:close/>
                <a:moveTo>
                  <a:pt x="471" y="309"/>
                </a:moveTo>
                <a:lnTo>
                  <a:pt x="471" y="309"/>
                </a:lnTo>
                <a:cubicBezTo>
                  <a:pt x="398" y="309"/>
                  <a:pt x="398" y="309"/>
                  <a:pt x="398" y="309"/>
                </a:cubicBezTo>
                <a:cubicBezTo>
                  <a:pt x="353" y="309"/>
                  <a:pt x="324" y="339"/>
                  <a:pt x="324" y="382"/>
                </a:cubicBezTo>
                <a:cubicBezTo>
                  <a:pt x="324" y="471"/>
                  <a:pt x="324" y="471"/>
                  <a:pt x="324" y="471"/>
                </a:cubicBezTo>
                <a:cubicBezTo>
                  <a:pt x="324" y="515"/>
                  <a:pt x="353" y="544"/>
                  <a:pt x="398" y="544"/>
                </a:cubicBezTo>
                <a:cubicBezTo>
                  <a:pt x="471" y="544"/>
                  <a:pt x="471" y="544"/>
                  <a:pt x="471" y="544"/>
                </a:cubicBezTo>
                <a:cubicBezTo>
                  <a:pt x="515" y="544"/>
                  <a:pt x="560" y="515"/>
                  <a:pt x="560" y="471"/>
                </a:cubicBezTo>
                <a:cubicBezTo>
                  <a:pt x="560" y="382"/>
                  <a:pt x="560" y="382"/>
                  <a:pt x="560" y="382"/>
                </a:cubicBezTo>
                <a:cubicBezTo>
                  <a:pt x="560" y="339"/>
                  <a:pt x="515" y="309"/>
                  <a:pt x="471" y="309"/>
                </a:cubicBezTo>
                <a:close/>
                <a:moveTo>
                  <a:pt x="515" y="471"/>
                </a:moveTo>
                <a:lnTo>
                  <a:pt x="515" y="471"/>
                </a:lnTo>
                <a:cubicBezTo>
                  <a:pt x="515" y="486"/>
                  <a:pt x="501" y="500"/>
                  <a:pt x="471" y="500"/>
                </a:cubicBezTo>
                <a:cubicBezTo>
                  <a:pt x="398" y="500"/>
                  <a:pt x="398" y="500"/>
                  <a:pt x="398" y="500"/>
                </a:cubicBezTo>
                <a:cubicBezTo>
                  <a:pt x="383" y="500"/>
                  <a:pt x="353" y="486"/>
                  <a:pt x="353" y="471"/>
                </a:cubicBezTo>
                <a:cubicBezTo>
                  <a:pt x="353" y="382"/>
                  <a:pt x="353" y="382"/>
                  <a:pt x="353" y="382"/>
                </a:cubicBezTo>
                <a:cubicBezTo>
                  <a:pt x="353" y="368"/>
                  <a:pt x="383" y="353"/>
                  <a:pt x="398" y="353"/>
                </a:cubicBezTo>
                <a:cubicBezTo>
                  <a:pt x="471" y="353"/>
                  <a:pt x="471" y="353"/>
                  <a:pt x="471" y="353"/>
                </a:cubicBezTo>
                <a:cubicBezTo>
                  <a:pt x="501" y="353"/>
                  <a:pt x="515" y="368"/>
                  <a:pt x="515" y="382"/>
                </a:cubicBezTo>
                <a:lnTo>
                  <a:pt x="515" y="471"/>
                </a:lnTo>
                <a:close/>
                <a:moveTo>
                  <a:pt x="471" y="0"/>
                </a:moveTo>
                <a:lnTo>
                  <a:pt x="471" y="0"/>
                </a:lnTo>
                <a:cubicBezTo>
                  <a:pt x="398" y="0"/>
                  <a:pt x="398" y="0"/>
                  <a:pt x="398" y="0"/>
                </a:cubicBezTo>
                <a:cubicBezTo>
                  <a:pt x="353" y="0"/>
                  <a:pt x="324" y="29"/>
                  <a:pt x="324" y="73"/>
                </a:cubicBezTo>
                <a:cubicBezTo>
                  <a:pt x="324" y="147"/>
                  <a:pt x="324" y="147"/>
                  <a:pt x="324" y="147"/>
                </a:cubicBezTo>
                <a:cubicBezTo>
                  <a:pt x="324" y="191"/>
                  <a:pt x="353" y="235"/>
                  <a:pt x="398" y="235"/>
                </a:cubicBezTo>
                <a:cubicBezTo>
                  <a:pt x="471" y="235"/>
                  <a:pt x="471" y="235"/>
                  <a:pt x="471" y="235"/>
                </a:cubicBezTo>
                <a:cubicBezTo>
                  <a:pt x="515" y="235"/>
                  <a:pt x="560" y="191"/>
                  <a:pt x="560" y="147"/>
                </a:cubicBezTo>
                <a:cubicBezTo>
                  <a:pt x="560" y="73"/>
                  <a:pt x="560" y="73"/>
                  <a:pt x="560" y="73"/>
                </a:cubicBezTo>
                <a:cubicBezTo>
                  <a:pt x="560" y="29"/>
                  <a:pt x="515" y="0"/>
                  <a:pt x="471" y="0"/>
                </a:cubicBezTo>
                <a:close/>
                <a:moveTo>
                  <a:pt x="515" y="147"/>
                </a:moveTo>
                <a:lnTo>
                  <a:pt x="515" y="147"/>
                </a:lnTo>
                <a:cubicBezTo>
                  <a:pt x="515" y="177"/>
                  <a:pt x="501" y="191"/>
                  <a:pt x="471" y="191"/>
                </a:cubicBezTo>
                <a:cubicBezTo>
                  <a:pt x="398" y="191"/>
                  <a:pt x="398" y="191"/>
                  <a:pt x="398" y="191"/>
                </a:cubicBezTo>
                <a:cubicBezTo>
                  <a:pt x="383" y="191"/>
                  <a:pt x="353" y="177"/>
                  <a:pt x="353" y="147"/>
                </a:cubicBezTo>
                <a:cubicBezTo>
                  <a:pt x="353" y="73"/>
                  <a:pt x="353" y="73"/>
                  <a:pt x="353" y="73"/>
                </a:cubicBezTo>
                <a:cubicBezTo>
                  <a:pt x="353" y="59"/>
                  <a:pt x="383" y="29"/>
                  <a:pt x="398" y="29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501" y="29"/>
                  <a:pt x="515" y="59"/>
                  <a:pt x="515" y="73"/>
                </a:cubicBezTo>
                <a:lnTo>
                  <a:pt x="515" y="1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8291026" y="1418778"/>
            <a:ext cx="232534" cy="244089"/>
          </a:xfrm>
          <a:custGeom>
            <a:avLst/>
            <a:gdLst>
              <a:gd name="T0" fmla="*/ 106190 w 589"/>
              <a:gd name="T1" fmla="*/ 0 h 619"/>
              <a:gd name="T2" fmla="*/ 106190 w 589"/>
              <a:gd name="T3" fmla="*/ 0 h 619"/>
              <a:gd name="T4" fmla="*/ 0 w 589"/>
              <a:gd name="T5" fmla="*/ 122273 h 619"/>
              <a:gd name="T6" fmla="*/ 10475 w 589"/>
              <a:gd name="T7" fmla="*/ 132733 h 619"/>
              <a:gd name="T8" fmla="*/ 37203 w 589"/>
              <a:gd name="T9" fmla="*/ 106042 h 619"/>
              <a:gd name="T10" fmla="*/ 37203 w 589"/>
              <a:gd name="T11" fmla="*/ 196575 h 619"/>
              <a:gd name="T12" fmla="*/ 63569 w 589"/>
              <a:gd name="T13" fmla="*/ 222905 h 619"/>
              <a:gd name="T14" fmla="*/ 148810 w 589"/>
              <a:gd name="T15" fmla="*/ 222905 h 619"/>
              <a:gd name="T16" fmla="*/ 175177 w 589"/>
              <a:gd name="T17" fmla="*/ 196575 h 619"/>
              <a:gd name="T18" fmla="*/ 175177 w 589"/>
              <a:gd name="T19" fmla="*/ 106042 h 619"/>
              <a:gd name="T20" fmla="*/ 201905 w 589"/>
              <a:gd name="T21" fmla="*/ 132733 h 619"/>
              <a:gd name="T22" fmla="*/ 212380 w 589"/>
              <a:gd name="T23" fmla="*/ 122273 h 619"/>
              <a:gd name="T24" fmla="*/ 106190 w 589"/>
              <a:gd name="T25" fmla="*/ 0 h 619"/>
              <a:gd name="T26" fmla="*/ 164703 w 589"/>
              <a:gd name="T27" fmla="*/ 196575 h 619"/>
              <a:gd name="T28" fmla="*/ 164703 w 589"/>
              <a:gd name="T29" fmla="*/ 196575 h 619"/>
              <a:gd name="T30" fmla="*/ 148810 w 589"/>
              <a:gd name="T31" fmla="*/ 212445 h 619"/>
              <a:gd name="T32" fmla="*/ 63569 w 589"/>
              <a:gd name="T33" fmla="*/ 212445 h 619"/>
              <a:gd name="T34" fmla="*/ 47677 w 589"/>
              <a:gd name="T35" fmla="*/ 196575 h 619"/>
              <a:gd name="T36" fmla="*/ 47677 w 589"/>
              <a:gd name="T37" fmla="*/ 84762 h 619"/>
              <a:gd name="T38" fmla="*/ 106190 w 589"/>
              <a:gd name="T39" fmla="*/ 21281 h 619"/>
              <a:gd name="T40" fmla="*/ 164703 w 589"/>
              <a:gd name="T41" fmla="*/ 84762 h 619"/>
              <a:gd name="T42" fmla="*/ 164703 w 589"/>
              <a:gd name="T43" fmla="*/ 196575 h 6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9" h="619">
                <a:moveTo>
                  <a:pt x="294" y="0"/>
                </a:moveTo>
                <a:lnTo>
                  <a:pt x="294" y="0"/>
                </a:lnTo>
                <a:cubicBezTo>
                  <a:pt x="0" y="339"/>
                  <a:pt x="0" y="339"/>
                  <a:pt x="0" y="339"/>
                </a:cubicBezTo>
                <a:cubicBezTo>
                  <a:pt x="29" y="368"/>
                  <a:pt x="29" y="368"/>
                  <a:pt x="29" y="368"/>
                </a:cubicBezTo>
                <a:cubicBezTo>
                  <a:pt x="103" y="294"/>
                  <a:pt x="103" y="294"/>
                  <a:pt x="103" y="294"/>
                </a:cubicBezTo>
                <a:cubicBezTo>
                  <a:pt x="103" y="545"/>
                  <a:pt x="103" y="545"/>
                  <a:pt x="103" y="545"/>
                </a:cubicBezTo>
                <a:cubicBezTo>
                  <a:pt x="103" y="589"/>
                  <a:pt x="132" y="618"/>
                  <a:pt x="176" y="618"/>
                </a:cubicBezTo>
                <a:cubicBezTo>
                  <a:pt x="412" y="618"/>
                  <a:pt x="412" y="618"/>
                  <a:pt x="412" y="618"/>
                </a:cubicBezTo>
                <a:cubicBezTo>
                  <a:pt x="456" y="618"/>
                  <a:pt x="485" y="589"/>
                  <a:pt x="485" y="545"/>
                </a:cubicBezTo>
                <a:cubicBezTo>
                  <a:pt x="485" y="294"/>
                  <a:pt x="485" y="294"/>
                  <a:pt x="485" y="294"/>
                </a:cubicBezTo>
                <a:cubicBezTo>
                  <a:pt x="559" y="368"/>
                  <a:pt x="559" y="368"/>
                  <a:pt x="559" y="368"/>
                </a:cubicBezTo>
                <a:cubicBezTo>
                  <a:pt x="588" y="339"/>
                  <a:pt x="588" y="339"/>
                  <a:pt x="588" y="339"/>
                </a:cubicBezTo>
                <a:lnTo>
                  <a:pt x="294" y="0"/>
                </a:lnTo>
                <a:close/>
                <a:moveTo>
                  <a:pt x="456" y="545"/>
                </a:moveTo>
                <a:lnTo>
                  <a:pt x="456" y="545"/>
                </a:lnTo>
                <a:cubicBezTo>
                  <a:pt x="456" y="559"/>
                  <a:pt x="426" y="589"/>
                  <a:pt x="412" y="589"/>
                </a:cubicBezTo>
                <a:cubicBezTo>
                  <a:pt x="176" y="589"/>
                  <a:pt x="176" y="589"/>
                  <a:pt x="176" y="589"/>
                </a:cubicBezTo>
                <a:cubicBezTo>
                  <a:pt x="162" y="589"/>
                  <a:pt x="132" y="559"/>
                  <a:pt x="132" y="545"/>
                </a:cubicBezTo>
                <a:cubicBezTo>
                  <a:pt x="132" y="235"/>
                  <a:pt x="132" y="235"/>
                  <a:pt x="132" y="235"/>
                </a:cubicBezTo>
                <a:cubicBezTo>
                  <a:pt x="294" y="59"/>
                  <a:pt x="294" y="59"/>
                  <a:pt x="294" y="59"/>
                </a:cubicBezTo>
                <a:cubicBezTo>
                  <a:pt x="456" y="235"/>
                  <a:pt x="456" y="235"/>
                  <a:pt x="456" y="235"/>
                </a:cubicBezTo>
                <a:lnTo>
                  <a:pt x="456" y="5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7879399" y="1418778"/>
            <a:ext cx="249866" cy="244089"/>
          </a:xfrm>
          <a:custGeom>
            <a:avLst/>
            <a:gdLst>
              <a:gd name="T0" fmla="*/ 0 w 634"/>
              <a:gd name="T1" fmla="*/ 26330 h 619"/>
              <a:gd name="T2" fmla="*/ 0 w 634"/>
              <a:gd name="T3" fmla="*/ 26330 h 619"/>
              <a:gd name="T4" fmla="*/ 0 w 634"/>
              <a:gd name="T5" fmla="*/ 84762 h 619"/>
              <a:gd name="T6" fmla="*/ 16225 w 634"/>
              <a:gd name="T7" fmla="*/ 84762 h 619"/>
              <a:gd name="T8" fmla="*/ 16225 w 634"/>
              <a:gd name="T9" fmla="*/ 26330 h 619"/>
              <a:gd name="T10" fmla="*/ 32090 w 634"/>
              <a:gd name="T11" fmla="*/ 10460 h 619"/>
              <a:gd name="T12" fmla="*/ 85093 w 634"/>
              <a:gd name="T13" fmla="*/ 10460 h 619"/>
              <a:gd name="T14" fmla="*/ 85093 w 634"/>
              <a:gd name="T15" fmla="*/ 0 h 619"/>
              <a:gd name="T16" fmla="*/ 32090 w 634"/>
              <a:gd name="T17" fmla="*/ 0 h 619"/>
              <a:gd name="T18" fmla="*/ 0 w 634"/>
              <a:gd name="T19" fmla="*/ 26330 h 619"/>
              <a:gd name="T20" fmla="*/ 16225 w 634"/>
              <a:gd name="T21" fmla="*/ 196575 h 619"/>
              <a:gd name="T22" fmla="*/ 16225 w 634"/>
              <a:gd name="T23" fmla="*/ 196575 h 619"/>
              <a:gd name="T24" fmla="*/ 16225 w 634"/>
              <a:gd name="T25" fmla="*/ 137783 h 619"/>
              <a:gd name="T26" fmla="*/ 0 w 634"/>
              <a:gd name="T27" fmla="*/ 137783 h 619"/>
              <a:gd name="T28" fmla="*/ 0 w 634"/>
              <a:gd name="T29" fmla="*/ 196575 h 619"/>
              <a:gd name="T30" fmla="*/ 32090 w 634"/>
              <a:gd name="T31" fmla="*/ 222905 h 619"/>
              <a:gd name="T32" fmla="*/ 85093 w 634"/>
              <a:gd name="T33" fmla="*/ 222905 h 619"/>
              <a:gd name="T34" fmla="*/ 85093 w 634"/>
              <a:gd name="T35" fmla="*/ 212445 h 619"/>
              <a:gd name="T36" fmla="*/ 32090 w 634"/>
              <a:gd name="T37" fmla="*/ 212445 h 619"/>
              <a:gd name="T38" fmla="*/ 16225 w 634"/>
              <a:gd name="T39" fmla="*/ 196575 h 619"/>
              <a:gd name="T40" fmla="*/ 212373 w 634"/>
              <a:gd name="T41" fmla="*/ 196575 h 619"/>
              <a:gd name="T42" fmla="*/ 212373 w 634"/>
              <a:gd name="T43" fmla="*/ 196575 h 619"/>
              <a:gd name="T44" fmla="*/ 201916 w 634"/>
              <a:gd name="T45" fmla="*/ 212445 h 619"/>
              <a:gd name="T46" fmla="*/ 143505 w 634"/>
              <a:gd name="T47" fmla="*/ 212445 h 619"/>
              <a:gd name="T48" fmla="*/ 143505 w 634"/>
              <a:gd name="T49" fmla="*/ 222905 h 619"/>
              <a:gd name="T50" fmla="*/ 201916 w 634"/>
              <a:gd name="T51" fmla="*/ 222905 h 619"/>
              <a:gd name="T52" fmla="*/ 228237 w 634"/>
              <a:gd name="T53" fmla="*/ 196575 h 619"/>
              <a:gd name="T54" fmla="*/ 228237 w 634"/>
              <a:gd name="T55" fmla="*/ 137783 h 619"/>
              <a:gd name="T56" fmla="*/ 212373 w 634"/>
              <a:gd name="T57" fmla="*/ 137783 h 619"/>
              <a:gd name="T58" fmla="*/ 212373 w 634"/>
              <a:gd name="T59" fmla="*/ 196575 h 619"/>
              <a:gd name="T60" fmla="*/ 201916 w 634"/>
              <a:gd name="T61" fmla="*/ 0 h 619"/>
              <a:gd name="T62" fmla="*/ 201916 w 634"/>
              <a:gd name="T63" fmla="*/ 0 h 619"/>
              <a:gd name="T64" fmla="*/ 143505 w 634"/>
              <a:gd name="T65" fmla="*/ 0 h 619"/>
              <a:gd name="T66" fmla="*/ 143505 w 634"/>
              <a:gd name="T67" fmla="*/ 10460 h 619"/>
              <a:gd name="T68" fmla="*/ 201916 w 634"/>
              <a:gd name="T69" fmla="*/ 10460 h 619"/>
              <a:gd name="T70" fmla="*/ 212373 w 634"/>
              <a:gd name="T71" fmla="*/ 26330 h 619"/>
              <a:gd name="T72" fmla="*/ 212373 w 634"/>
              <a:gd name="T73" fmla="*/ 84762 h 619"/>
              <a:gd name="T74" fmla="*/ 228237 w 634"/>
              <a:gd name="T75" fmla="*/ 84762 h 619"/>
              <a:gd name="T76" fmla="*/ 228237 w 634"/>
              <a:gd name="T77" fmla="*/ 26330 h 619"/>
              <a:gd name="T78" fmla="*/ 201916 w 634"/>
              <a:gd name="T79" fmla="*/ 0 h 61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19">
                <a:moveTo>
                  <a:pt x="0" y="73"/>
                </a:moveTo>
                <a:lnTo>
                  <a:pt x="0" y="73"/>
                </a:lnTo>
                <a:cubicBezTo>
                  <a:pt x="0" y="235"/>
                  <a:pt x="0" y="235"/>
                  <a:pt x="0" y="235"/>
                </a:cubicBezTo>
                <a:cubicBezTo>
                  <a:pt x="45" y="235"/>
                  <a:pt x="45" y="235"/>
                  <a:pt x="45" y="235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29"/>
                  <a:pt x="89" y="29"/>
                </a:cubicBezTo>
                <a:cubicBezTo>
                  <a:pt x="236" y="29"/>
                  <a:pt x="236" y="29"/>
                  <a:pt x="236" y="29"/>
                </a:cubicBezTo>
                <a:cubicBezTo>
                  <a:pt x="236" y="0"/>
                  <a:pt x="236" y="0"/>
                  <a:pt x="236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29"/>
                  <a:pt x="0" y="73"/>
                </a:cubicBezTo>
                <a:close/>
                <a:moveTo>
                  <a:pt x="45" y="545"/>
                </a:moveTo>
                <a:lnTo>
                  <a:pt x="45" y="545"/>
                </a:lnTo>
                <a:cubicBezTo>
                  <a:pt x="45" y="382"/>
                  <a:pt x="45" y="382"/>
                  <a:pt x="45" y="382"/>
                </a:cubicBezTo>
                <a:cubicBezTo>
                  <a:pt x="0" y="382"/>
                  <a:pt x="0" y="382"/>
                  <a:pt x="0" y="382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18"/>
                  <a:pt x="89" y="618"/>
                </a:cubicBezTo>
                <a:cubicBezTo>
                  <a:pt x="236" y="618"/>
                  <a:pt x="236" y="618"/>
                  <a:pt x="236" y="618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59"/>
                  <a:pt x="45" y="545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75" y="589"/>
                  <a:pt x="560" y="589"/>
                </a:cubicBezTo>
                <a:cubicBezTo>
                  <a:pt x="398" y="589"/>
                  <a:pt x="398" y="589"/>
                  <a:pt x="398" y="589"/>
                </a:cubicBezTo>
                <a:cubicBezTo>
                  <a:pt x="398" y="618"/>
                  <a:pt x="398" y="618"/>
                  <a:pt x="398" y="618"/>
                </a:cubicBezTo>
                <a:cubicBezTo>
                  <a:pt x="560" y="618"/>
                  <a:pt x="560" y="618"/>
                  <a:pt x="560" y="618"/>
                </a:cubicBezTo>
                <a:cubicBezTo>
                  <a:pt x="604" y="618"/>
                  <a:pt x="633" y="589"/>
                  <a:pt x="633" y="545"/>
                </a:cubicBezTo>
                <a:cubicBezTo>
                  <a:pt x="633" y="382"/>
                  <a:pt x="633" y="382"/>
                  <a:pt x="633" y="382"/>
                </a:cubicBezTo>
                <a:cubicBezTo>
                  <a:pt x="589" y="382"/>
                  <a:pt x="589" y="382"/>
                  <a:pt x="589" y="382"/>
                </a:cubicBezTo>
                <a:lnTo>
                  <a:pt x="589" y="545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398" y="0"/>
                  <a:pt x="398" y="0"/>
                  <a:pt x="398" y="0"/>
                </a:cubicBezTo>
                <a:cubicBezTo>
                  <a:pt x="398" y="29"/>
                  <a:pt x="398" y="29"/>
                  <a:pt x="398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3"/>
                </a:cubicBezTo>
                <a:cubicBezTo>
                  <a:pt x="589" y="235"/>
                  <a:pt x="589" y="235"/>
                  <a:pt x="589" y="235"/>
                </a:cubicBezTo>
                <a:cubicBezTo>
                  <a:pt x="633" y="235"/>
                  <a:pt x="633" y="235"/>
                  <a:pt x="633" y="235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7485102" y="1424556"/>
            <a:ext cx="232534" cy="232535"/>
          </a:xfrm>
          <a:custGeom>
            <a:avLst/>
            <a:gdLst>
              <a:gd name="T0" fmla="*/ 106371 w 590"/>
              <a:gd name="T1" fmla="*/ 0 h 589"/>
              <a:gd name="T2" fmla="*/ 106371 w 590"/>
              <a:gd name="T3" fmla="*/ 0 h 589"/>
              <a:gd name="T4" fmla="*/ 0 w 590"/>
              <a:gd name="T5" fmla="*/ 106168 h 589"/>
              <a:gd name="T6" fmla="*/ 106371 w 590"/>
              <a:gd name="T7" fmla="*/ 212336 h 589"/>
              <a:gd name="T8" fmla="*/ 212380 w 590"/>
              <a:gd name="T9" fmla="*/ 106168 h 589"/>
              <a:gd name="T10" fmla="*/ 106371 w 590"/>
              <a:gd name="T11" fmla="*/ 0 h 589"/>
              <a:gd name="T12" fmla="*/ 116827 w 590"/>
              <a:gd name="T13" fmla="*/ 196447 h 589"/>
              <a:gd name="T14" fmla="*/ 116827 w 590"/>
              <a:gd name="T15" fmla="*/ 196447 h 589"/>
              <a:gd name="T16" fmla="*/ 116827 w 590"/>
              <a:gd name="T17" fmla="*/ 164669 h 589"/>
              <a:gd name="T18" fmla="*/ 106371 w 590"/>
              <a:gd name="T19" fmla="*/ 153835 h 589"/>
              <a:gd name="T20" fmla="*/ 100962 w 590"/>
              <a:gd name="T21" fmla="*/ 164669 h 589"/>
              <a:gd name="T22" fmla="*/ 100962 w 590"/>
              <a:gd name="T23" fmla="*/ 196447 h 589"/>
              <a:gd name="T24" fmla="*/ 16226 w 590"/>
              <a:gd name="T25" fmla="*/ 111585 h 589"/>
              <a:gd name="T26" fmla="*/ 53366 w 590"/>
              <a:gd name="T27" fmla="*/ 111585 h 589"/>
              <a:gd name="T28" fmla="*/ 58414 w 590"/>
              <a:gd name="T29" fmla="*/ 106168 h 589"/>
              <a:gd name="T30" fmla="*/ 53366 w 590"/>
              <a:gd name="T31" fmla="*/ 100751 h 589"/>
              <a:gd name="T32" fmla="*/ 16226 w 590"/>
              <a:gd name="T33" fmla="*/ 100751 h 589"/>
              <a:gd name="T34" fmla="*/ 100962 w 590"/>
              <a:gd name="T35" fmla="*/ 15889 h 589"/>
              <a:gd name="T36" fmla="*/ 100962 w 590"/>
              <a:gd name="T37" fmla="*/ 47667 h 589"/>
              <a:gd name="T38" fmla="*/ 106371 w 590"/>
              <a:gd name="T39" fmla="*/ 58501 h 589"/>
              <a:gd name="T40" fmla="*/ 116827 w 590"/>
              <a:gd name="T41" fmla="*/ 47667 h 589"/>
              <a:gd name="T42" fmla="*/ 116827 w 590"/>
              <a:gd name="T43" fmla="*/ 15889 h 589"/>
              <a:gd name="T44" fmla="*/ 201924 w 590"/>
              <a:gd name="T45" fmla="*/ 100751 h 589"/>
              <a:gd name="T46" fmla="*/ 164784 w 590"/>
              <a:gd name="T47" fmla="*/ 100751 h 589"/>
              <a:gd name="T48" fmla="*/ 159375 w 590"/>
              <a:gd name="T49" fmla="*/ 106168 h 589"/>
              <a:gd name="T50" fmla="*/ 164784 w 590"/>
              <a:gd name="T51" fmla="*/ 111585 h 589"/>
              <a:gd name="T52" fmla="*/ 201924 w 590"/>
              <a:gd name="T53" fmla="*/ 111585 h 589"/>
              <a:gd name="T54" fmla="*/ 116827 w 590"/>
              <a:gd name="T55" fmla="*/ 196447 h 58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90" h="589">
                <a:moveTo>
                  <a:pt x="295" y="0"/>
                </a:moveTo>
                <a:lnTo>
                  <a:pt x="295" y="0"/>
                </a:lnTo>
                <a:cubicBezTo>
                  <a:pt x="133" y="0"/>
                  <a:pt x="0" y="132"/>
                  <a:pt x="0" y="294"/>
                </a:cubicBezTo>
                <a:cubicBezTo>
                  <a:pt x="0" y="456"/>
                  <a:pt x="133" y="588"/>
                  <a:pt x="295" y="588"/>
                </a:cubicBezTo>
                <a:cubicBezTo>
                  <a:pt x="457" y="588"/>
                  <a:pt x="589" y="456"/>
                  <a:pt x="589" y="294"/>
                </a:cubicBezTo>
                <a:cubicBezTo>
                  <a:pt x="589" y="132"/>
                  <a:pt x="457" y="0"/>
                  <a:pt x="295" y="0"/>
                </a:cubicBezTo>
                <a:close/>
                <a:moveTo>
                  <a:pt x="324" y="544"/>
                </a:moveTo>
                <a:lnTo>
                  <a:pt x="324" y="544"/>
                </a:lnTo>
                <a:cubicBezTo>
                  <a:pt x="324" y="456"/>
                  <a:pt x="324" y="456"/>
                  <a:pt x="324" y="456"/>
                </a:cubicBezTo>
                <a:cubicBezTo>
                  <a:pt x="324" y="441"/>
                  <a:pt x="310" y="426"/>
                  <a:pt x="295" y="426"/>
                </a:cubicBezTo>
                <a:cubicBezTo>
                  <a:pt x="295" y="426"/>
                  <a:pt x="280" y="441"/>
                  <a:pt x="280" y="456"/>
                </a:cubicBezTo>
                <a:cubicBezTo>
                  <a:pt x="280" y="544"/>
                  <a:pt x="280" y="544"/>
                  <a:pt x="280" y="544"/>
                </a:cubicBezTo>
                <a:cubicBezTo>
                  <a:pt x="148" y="544"/>
                  <a:pt x="59" y="441"/>
                  <a:pt x="45" y="309"/>
                </a:cubicBezTo>
                <a:cubicBezTo>
                  <a:pt x="148" y="309"/>
                  <a:pt x="148" y="309"/>
                  <a:pt x="148" y="309"/>
                </a:cubicBezTo>
                <a:cubicBezTo>
                  <a:pt x="148" y="309"/>
                  <a:pt x="162" y="309"/>
                  <a:pt x="162" y="294"/>
                </a:cubicBezTo>
                <a:cubicBezTo>
                  <a:pt x="162" y="279"/>
                  <a:pt x="148" y="279"/>
                  <a:pt x="148" y="279"/>
                </a:cubicBezTo>
                <a:cubicBezTo>
                  <a:pt x="45" y="279"/>
                  <a:pt x="45" y="279"/>
                  <a:pt x="45" y="279"/>
                </a:cubicBezTo>
                <a:cubicBezTo>
                  <a:pt x="59" y="147"/>
                  <a:pt x="148" y="44"/>
                  <a:pt x="280" y="44"/>
                </a:cubicBezTo>
                <a:cubicBezTo>
                  <a:pt x="280" y="132"/>
                  <a:pt x="280" y="132"/>
                  <a:pt x="280" y="132"/>
                </a:cubicBezTo>
                <a:cubicBezTo>
                  <a:pt x="280" y="147"/>
                  <a:pt x="295" y="162"/>
                  <a:pt x="295" y="162"/>
                </a:cubicBezTo>
                <a:cubicBezTo>
                  <a:pt x="310" y="162"/>
                  <a:pt x="324" y="147"/>
                  <a:pt x="324" y="132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442" y="44"/>
                  <a:pt x="545" y="147"/>
                  <a:pt x="560" y="279"/>
                </a:cubicBezTo>
                <a:cubicBezTo>
                  <a:pt x="457" y="279"/>
                  <a:pt x="457" y="279"/>
                  <a:pt x="457" y="279"/>
                </a:cubicBezTo>
                <a:cubicBezTo>
                  <a:pt x="442" y="279"/>
                  <a:pt x="442" y="279"/>
                  <a:pt x="442" y="294"/>
                </a:cubicBezTo>
                <a:cubicBezTo>
                  <a:pt x="442" y="309"/>
                  <a:pt x="442" y="309"/>
                  <a:pt x="457" y="309"/>
                </a:cubicBezTo>
                <a:cubicBezTo>
                  <a:pt x="560" y="309"/>
                  <a:pt x="560" y="309"/>
                  <a:pt x="560" y="309"/>
                </a:cubicBezTo>
                <a:cubicBezTo>
                  <a:pt x="545" y="441"/>
                  <a:pt x="442" y="544"/>
                  <a:pt x="324" y="54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7085028" y="1411558"/>
            <a:ext cx="242644" cy="244088"/>
          </a:xfrm>
          <a:custGeom>
            <a:avLst/>
            <a:gdLst>
              <a:gd name="T0" fmla="*/ 173935 w 619"/>
              <a:gd name="T1" fmla="*/ 21281 h 619"/>
              <a:gd name="T2" fmla="*/ 173935 w 619"/>
              <a:gd name="T3" fmla="*/ 21281 h 619"/>
              <a:gd name="T4" fmla="*/ 79257 w 619"/>
              <a:gd name="T5" fmla="*/ 42561 h 619"/>
              <a:gd name="T6" fmla="*/ 52718 w 619"/>
              <a:gd name="T7" fmla="*/ 90172 h 619"/>
              <a:gd name="T8" fmla="*/ 0 w 619"/>
              <a:gd name="T9" fmla="*/ 127683 h 619"/>
              <a:gd name="T10" fmla="*/ 52718 w 619"/>
              <a:gd name="T11" fmla="*/ 159423 h 619"/>
              <a:gd name="T12" fmla="*/ 68498 w 619"/>
              <a:gd name="T13" fmla="*/ 207034 h 619"/>
              <a:gd name="T14" fmla="*/ 116196 w 619"/>
              <a:gd name="T15" fmla="*/ 191164 h 619"/>
              <a:gd name="T16" fmla="*/ 168914 w 619"/>
              <a:gd name="T17" fmla="*/ 222904 h 619"/>
              <a:gd name="T18" fmla="*/ 173935 w 619"/>
              <a:gd name="T19" fmla="*/ 159423 h 619"/>
              <a:gd name="T20" fmla="*/ 200473 w 619"/>
              <a:gd name="T21" fmla="*/ 111452 h 619"/>
              <a:gd name="T22" fmla="*/ 173935 w 619"/>
              <a:gd name="T23" fmla="*/ 21281 h 619"/>
              <a:gd name="T24" fmla="*/ 73877 w 619"/>
              <a:gd name="T25" fmla="*/ 191164 h 619"/>
              <a:gd name="T26" fmla="*/ 73877 w 619"/>
              <a:gd name="T27" fmla="*/ 191164 h 619"/>
              <a:gd name="T28" fmla="*/ 68498 w 619"/>
              <a:gd name="T29" fmla="*/ 164473 h 619"/>
              <a:gd name="T30" fmla="*/ 105437 w 619"/>
              <a:gd name="T31" fmla="*/ 185754 h 619"/>
              <a:gd name="T32" fmla="*/ 73877 w 619"/>
              <a:gd name="T33" fmla="*/ 191164 h 619"/>
              <a:gd name="T34" fmla="*/ 190073 w 619"/>
              <a:gd name="T35" fmla="*/ 106403 h 619"/>
              <a:gd name="T36" fmla="*/ 190073 w 619"/>
              <a:gd name="T37" fmla="*/ 106403 h 619"/>
              <a:gd name="T38" fmla="*/ 163535 w 619"/>
              <a:gd name="T39" fmla="*/ 154013 h 619"/>
              <a:gd name="T40" fmla="*/ 158155 w 619"/>
              <a:gd name="T41" fmla="*/ 201984 h 619"/>
              <a:gd name="T42" fmla="*/ 26180 w 619"/>
              <a:gd name="T43" fmla="*/ 127683 h 619"/>
              <a:gd name="T44" fmla="*/ 63119 w 619"/>
              <a:gd name="T45" fmla="*/ 100992 h 619"/>
              <a:gd name="T46" fmla="*/ 95037 w 619"/>
              <a:gd name="T47" fmla="*/ 53021 h 619"/>
              <a:gd name="T48" fmla="*/ 168914 w 619"/>
              <a:gd name="T49" fmla="*/ 31740 h 619"/>
              <a:gd name="T50" fmla="*/ 190073 w 619"/>
              <a:gd name="T51" fmla="*/ 106403 h 61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9" h="619">
                <a:moveTo>
                  <a:pt x="485" y="59"/>
                </a:moveTo>
                <a:lnTo>
                  <a:pt x="485" y="59"/>
                </a:lnTo>
                <a:cubicBezTo>
                  <a:pt x="397" y="0"/>
                  <a:pt x="279" y="30"/>
                  <a:pt x="221" y="118"/>
                </a:cubicBezTo>
                <a:cubicBezTo>
                  <a:pt x="147" y="250"/>
                  <a:pt x="147" y="250"/>
                  <a:pt x="147" y="250"/>
                </a:cubicBezTo>
                <a:cubicBezTo>
                  <a:pt x="0" y="354"/>
                  <a:pt x="0" y="354"/>
                  <a:pt x="0" y="354"/>
                </a:cubicBezTo>
                <a:cubicBezTo>
                  <a:pt x="147" y="442"/>
                  <a:pt x="147" y="442"/>
                  <a:pt x="147" y="442"/>
                </a:cubicBezTo>
                <a:cubicBezTo>
                  <a:pt x="132" y="486"/>
                  <a:pt x="147" y="545"/>
                  <a:pt x="191" y="574"/>
                </a:cubicBezTo>
                <a:cubicBezTo>
                  <a:pt x="235" y="589"/>
                  <a:pt x="294" y="574"/>
                  <a:pt x="324" y="530"/>
                </a:cubicBezTo>
                <a:cubicBezTo>
                  <a:pt x="471" y="618"/>
                  <a:pt x="471" y="618"/>
                  <a:pt x="471" y="618"/>
                </a:cubicBezTo>
                <a:cubicBezTo>
                  <a:pt x="485" y="442"/>
                  <a:pt x="485" y="442"/>
                  <a:pt x="485" y="442"/>
                </a:cubicBezTo>
                <a:cubicBezTo>
                  <a:pt x="559" y="309"/>
                  <a:pt x="559" y="309"/>
                  <a:pt x="559" y="309"/>
                </a:cubicBezTo>
                <a:cubicBezTo>
                  <a:pt x="618" y="221"/>
                  <a:pt x="588" y="103"/>
                  <a:pt x="485" y="59"/>
                </a:cubicBezTo>
                <a:close/>
                <a:moveTo>
                  <a:pt x="206" y="530"/>
                </a:moveTo>
                <a:lnTo>
                  <a:pt x="206" y="530"/>
                </a:lnTo>
                <a:cubicBezTo>
                  <a:pt x="176" y="515"/>
                  <a:pt x="176" y="486"/>
                  <a:pt x="191" y="456"/>
                </a:cubicBezTo>
                <a:cubicBezTo>
                  <a:pt x="294" y="515"/>
                  <a:pt x="294" y="515"/>
                  <a:pt x="294" y="515"/>
                </a:cubicBezTo>
                <a:cubicBezTo>
                  <a:pt x="265" y="545"/>
                  <a:pt x="235" y="545"/>
                  <a:pt x="206" y="530"/>
                </a:cubicBezTo>
                <a:close/>
                <a:moveTo>
                  <a:pt x="530" y="295"/>
                </a:moveTo>
                <a:lnTo>
                  <a:pt x="530" y="295"/>
                </a:lnTo>
                <a:cubicBezTo>
                  <a:pt x="456" y="427"/>
                  <a:pt x="456" y="427"/>
                  <a:pt x="456" y="427"/>
                </a:cubicBezTo>
                <a:cubicBezTo>
                  <a:pt x="441" y="560"/>
                  <a:pt x="441" y="560"/>
                  <a:pt x="441" y="560"/>
                </a:cubicBezTo>
                <a:cubicBezTo>
                  <a:pt x="73" y="354"/>
                  <a:pt x="73" y="354"/>
                  <a:pt x="73" y="354"/>
                </a:cubicBezTo>
                <a:cubicBezTo>
                  <a:pt x="176" y="280"/>
                  <a:pt x="176" y="280"/>
                  <a:pt x="176" y="280"/>
                </a:cubicBezTo>
                <a:cubicBezTo>
                  <a:pt x="265" y="147"/>
                  <a:pt x="265" y="147"/>
                  <a:pt x="265" y="147"/>
                </a:cubicBezTo>
                <a:cubicBezTo>
                  <a:pt x="294" y="74"/>
                  <a:pt x="397" y="44"/>
                  <a:pt x="471" y="88"/>
                </a:cubicBezTo>
                <a:cubicBezTo>
                  <a:pt x="544" y="133"/>
                  <a:pt x="574" y="221"/>
                  <a:pt x="530" y="29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6690731" y="1424556"/>
            <a:ext cx="215202" cy="232535"/>
          </a:xfrm>
          <a:custGeom>
            <a:avLst/>
            <a:gdLst>
              <a:gd name="T0" fmla="*/ 170151 w 545"/>
              <a:gd name="T1" fmla="*/ 127474 h 589"/>
              <a:gd name="T2" fmla="*/ 170151 w 545"/>
              <a:gd name="T3" fmla="*/ 127474 h 589"/>
              <a:gd name="T4" fmla="*/ 170151 w 545"/>
              <a:gd name="T5" fmla="*/ 68973 h 589"/>
              <a:gd name="T6" fmla="*/ 100790 w 545"/>
              <a:gd name="T7" fmla="*/ 0 h 589"/>
              <a:gd name="T8" fmla="*/ 26372 w 545"/>
              <a:gd name="T9" fmla="*/ 68973 h 589"/>
              <a:gd name="T10" fmla="*/ 26372 w 545"/>
              <a:gd name="T11" fmla="*/ 127474 h 589"/>
              <a:gd name="T12" fmla="*/ 0 w 545"/>
              <a:gd name="T13" fmla="*/ 185974 h 589"/>
              <a:gd name="T14" fmla="*/ 63581 w 545"/>
              <a:gd name="T15" fmla="*/ 185974 h 589"/>
              <a:gd name="T16" fmla="*/ 100790 w 545"/>
              <a:gd name="T17" fmla="*/ 212336 h 589"/>
              <a:gd name="T18" fmla="*/ 132581 w 545"/>
              <a:gd name="T19" fmla="*/ 185974 h 589"/>
              <a:gd name="T20" fmla="*/ 196523 w 545"/>
              <a:gd name="T21" fmla="*/ 185974 h 589"/>
              <a:gd name="T22" fmla="*/ 170151 w 545"/>
              <a:gd name="T23" fmla="*/ 127474 h 589"/>
              <a:gd name="T24" fmla="*/ 100790 w 545"/>
              <a:gd name="T25" fmla="*/ 196447 h 589"/>
              <a:gd name="T26" fmla="*/ 100790 w 545"/>
              <a:gd name="T27" fmla="*/ 196447 h 589"/>
              <a:gd name="T28" fmla="*/ 79476 w 545"/>
              <a:gd name="T29" fmla="*/ 185974 h 589"/>
              <a:gd name="T30" fmla="*/ 117047 w 545"/>
              <a:gd name="T31" fmla="*/ 185974 h 589"/>
              <a:gd name="T32" fmla="*/ 100790 w 545"/>
              <a:gd name="T33" fmla="*/ 196447 h 589"/>
              <a:gd name="T34" fmla="*/ 20953 w 545"/>
              <a:gd name="T35" fmla="*/ 170085 h 589"/>
              <a:gd name="T36" fmla="*/ 20953 w 545"/>
              <a:gd name="T37" fmla="*/ 170085 h 589"/>
              <a:gd name="T38" fmla="*/ 42267 w 545"/>
              <a:gd name="T39" fmla="*/ 127474 h 589"/>
              <a:gd name="T40" fmla="*/ 42267 w 545"/>
              <a:gd name="T41" fmla="*/ 68973 h 589"/>
              <a:gd name="T42" fmla="*/ 100790 w 545"/>
              <a:gd name="T43" fmla="*/ 15889 h 589"/>
              <a:gd name="T44" fmla="*/ 153895 w 545"/>
              <a:gd name="T45" fmla="*/ 68973 h 589"/>
              <a:gd name="T46" fmla="*/ 153895 w 545"/>
              <a:gd name="T47" fmla="*/ 127474 h 589"/>
              <a:gd name="T48" fmla="*/ 175209 w 545"/>
              <a:gd name="T49" fmla="*/ 170085 h 589"/>
              <a:gd name="T50" fmla="*/ 20953 w 545"/>
              <a:gd name="T51" fmla="*/ 170085 h 58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45" h="589">
                <a:moveTo>
                  <a:pt x="471" y="353"/>
                </a:moveTo>
                <a:lnTo>
                  <a:pt x="471" y="353"/>
                </a:lnTo>
                <a:cubicBezTo>
                  <a:pt x="471" y="191"/>
                  <a:pt x="471" y="191"/>
                  <a:pt x="471" y="191"/>
                </a:cubicBezTo>
                <a:cubicBezTo>
                  <a:pt x="471" y="88"/>
                  <a:pt x="383" y="0"/>
                  <a:pt x="279" y="0"/>
                </a:cubicBezTo>
                <a:cubicBezTo>
                  <a:pt x="162" y="0"/>
                  <a:pt x="73" y="88"/>
                  <a:pt x="73" y="191"/>
                </a:cubicBezTo>
                <a:cubicBezTo>
                  <a:pt x="73" y="353"/>
                  <a:pt x="73" y="353"/>
                  <a:pt x="73" y="353"/>
                </a:cubicBezTo>
                <a:cubicBezTo>
                  <a:pt x="0" y="515"/>
                  <a:pt x="0" y="515"/>
                  <a:pt x="0" y="515"/>
                </a:cubicBezTo>
                <a:cubicBezTo>
                  <a:pt x="176" y="515"/>
                  <a:pt x="176" y="515"/>
                  <a:pt x="176" y="515"/>
                </a:cubicBezTo>
                <a:cubicBezTo>
                  <a:pt x="191" y="559"/>
                  <a:pt x="220" y="588"/>
                  <a:pt x="279" y="588"/>
                </a:cubicBezTo>
                <a:cubicBezTo>
                  <a:pt x="324" y="588"/>
                  <a:pt x="367" y="559"/>
                  <a:pt x="367" y="515"/>
                </a:cubicBezTo>
                <a:cubicBezTo>
                  <a:pt x="544" y="515"/>
                  <a:pt x="544" y="515"/>
                  <a:pt x="544" y="515"/>
                </a:cubicBezTo>
                <a:lnTo>
                  <a:pt x="471" y="353"/>
                </a:lnTo>
                <a:close/>
                <a:moveTo>
                  <a:pt x="279" y="544"/>
                </a:moveTo>
                <a:lnTo>
                  <a:pt x="279" y="544"/>
                </a:lnTo>
                <a:cubicBezTo>
                  <a:pt x="250" y="544"/>
                  <a:pt x="220" y="530"/>
                  <a:pt x="220" y="515"/>
                </a:cubicBezTo>
                <a:cubicBezTo>
                  <a:pt x="324" y="515"/>
                  <a:pt x="324" y="515"/>
                  <a:pt x="324" y="515"/>
                </a:cubicBezTo>
                <a:cubicBezTo>
                  <a:pt x="324" y="530"/>
                  <a:pt x="294" y="544"/>
                  <a:pt x="279" y="544"/>
                </a:cubicBezTo>
                <a:close/>
                <a:moveTo>
                  <a:pt x="58" y="471"/>
                </a:moveTo>
                <a:lnTo>
                  <a:pt x="58" y="471"/>
                </a:lnTo>
                <a:cubicBezTo>
                  <a:pt x="117" y="353"/>
                  <a:pt x="117" y="353"/>
                  <a:pt x="117" y="353"/>
                </a:cubicBezTo>
                <a:cubicBezTo>
                  <a:pt x="117" y="191"/>
                  <a:pt x="117" y="191"/>
                  <a:pt x="117" y="191"/>
                </a:cubicBezTo>
                <a:cubicBezTo>
                  <a:pt x="117" y="103"/>
                  <a:pt x="191" y="44"/>
                  <a:pt x="279" y="44"/>
                </a:cubicBezTo>
                <a:cubicBezTo>
                  <a:pt x="367" y="44"/>
                  <a:pt x="426" y="103"/>
                  <a:pt x="426" y="191"/>
                </a:cubicBezTo>
                <a:cubicBezTo>
                  <a:pt x="426" y="353"/>
                  <a:pt x="426" y="353"/>
                  <a:pt x="426" y="353"/>
                </a:cubicBezTo>
                <a:cubicBezTo>
                  <a:pt x="485" y="471"/>
                  <a:pt x="485" y="471"/>
                  <a:pt x="485" y="471"/>
                </a:cubicBezTo>
                <a:lnTo>
                  <a:pt x="58" y="4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273325" y="1418778"/>
            <a:ext cx="249866" cy="244089"/>
          </a:xfrm>
          <a:custGeom>
            <a:avLst/>
            <a:gdLst>
              <a:gd name="T0" fmla="*/ 217420 w 634"/>
              <a:gd name="T1" fmla="*/ 180344 h 619"/>
              <a:gd name="T2" fmla="*/ 217420 w 634"/>
              <a:gd name="T3" fmla="*/ 180344 h 619"/>
              <a:gd name="T4" fmla="*/ 196147 w 634"/>
              <a:gd name="T5" fmla="*/ 180344 h 619"/>
              <a:gd name="T6" fmla="*/ 196147 w 634"/>
              <a:gd name="T7" fmla="*/ 63842 h 619"/>
              <a:gd name="T8" fmla="*/ 185691 w 634"/>
              <a:gd name="T9" fmla="*/ 74302 h 619"/>
              <a:gd name="T10" fmla="*/ 185691 w 634"/>
              <a:gd name="T11" fmla="*/ 180344 h 619"/>
              <a:gd name="T12" fmla="*/ 53003 w 634"/>
              <a:gd name="T13" fmla="*/ 180344 h 619"/>
              <a:gd name="T14" fmla="*/ 206964 w 634"/>
              <a:gd name="T15" fmla="*/ 21281 h 619"/>
              <a:gd name="T16" fmla="*/ 196147 w 634"/>
              <a:gd name="T17" fmla="*/ 10460 h 619"/>
              <a:gd name="T18" fmla="*/ 42186 w 634"/>
              <a:gd name="T19" fmla="*/ 169884 h 619"/>
              <a:gd name="T20" fmla="*/ 42186 w 634"/>
              <a:gd name="T21" fmla="*/ 42561 h 619"/>
              <a:gd name="T22" fmla="*/ 143144 w 634"/>
              <a:gd name="T23" fmla="*/ 42561 h 619"/>
              <a:gd name="T24" fmla="*/ 153601 w 634"/>
              <a:gd name="T25" fmla="*/ 26330 h 619"/>
              <a:gd name="T26" fmla="*/ 42186 w 634"/>
              <a:gd name="T27" fmla="*/ 26330 h 619"/>
              <a:gd name="T28" fmla="*/ 42186 w 634"/>
              <a:gd name="T29" fmla="*/ 5410 h 619"/>
              <a:gd name="T30" fmla="*/ 37138 w 634"/>
              <a:gd name="T31" fmla="*/ 0 h 619"/>
              <a:gd name="T32" fmla="*/ 26321 w 634"/>
              <a:gd name="T33" fmla="*/ 5410 h 619"/>
              <a:gd name="T34" fmla="*/ 26321 w 634"/>
              <a:gd name="T35" fmla="*/ 26330 h 619"/>
              <a:gd name="T36" fmla="*/ 5048 w 634"/>
              <a:gd name="T37" fmla="*/ 26330 h 619"/>
              <a:gd name="T38" fmla="*/ 0 w 634"/>
              <a:gd name="T39" fmla="*/ 31741 h 619"/>
              <a:gd name="T40" fmla="*/ 5048 w 634"/>
              <a:gd name="T41" fmla="*/ 42561 h 619"/>
              <a:gd name="T42" fmla="*/ 26321 w 634"/>
              <a:gd name="T43" fmla="*/ 42561 h 619"/>
              <a:gd name="T44" fmla="*/ 26321 w 634"/>
              <a:gd name="T45" fmla="*/ 180344 h 619"/>
              <a:gd name="T46" fmla="*/ 26321 w 634"/>
              <a:gd name="T47" fmla="*/ 196575 h 619"/>
              <a:gd name="T48" fmla="*/ 42186 w 634"/>
              <a:gd name="T49" fmla="*/ 196575 h 619"/>
              <a:gd name="T50" fmla="*/ 185691 w 634"/>
              <a:gd name="T51" fmla="*/ 196575 h 619"/>
              <a:gd name="T52" fmla="*/ 185691 w 634"/>
              <a:gd name="T53" fmla="*/ 217495 h 619"/>
              <a:gd name="T54" fmla="*/ 191099 w 634"/>
              <a:gd name="T55" fmla="*/ 222905 h 619"/>
              <a:gd name="T56" fmla="*/ 196147 w 634"/>
              <a:gd name="T57" fmla="*/ 217495 h 619"/>
              <a:gd name="T58" fmla="*/ 196147 w 634"/>
              <a:gd name="T59" fmla="*/ 196575 h 619"/>
              <a:gd name="T60" fmla="*/ 217420 w 634"/>
              <a:gd name="T61" fmla="*/ 196575 h 619"/>
              <a:gd name="T62" fmla="*/ 228237 w 634"/>
              <a:gd name="T63" fmla="*/ 191165 h 619"/>
              <a:gd name="T64" fmla="*/ 217420 w 634"/>
              <a:gd name="T65" fmla="*/ 180344 h 61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34" h="619">
                <a:moveTo>
                  <a:pt x="603" y="500"/>
                </a:moveTo>
                <a:lnTo>
                  <a:pt x="603" y="500"/>
                </a:lnTo>
                <a:cubicBezTo>
                  <a:pt x="544" y="500"/>
                  <a:pt x="544" y="500"/>
                  <a:pt x="544" y="500"/>
                </a:cubicBezTo>
                <a:cubicBezTo>
                  <a:pt x="544" y="177"/>
                  <a:pt x="544" y="177"/>
                  <a:pt x="544" y="177"/>
                </a:cubicBezTo>
                <a:cubicBezTo>
                  <a:pt x="515" y="206"/>
                  <a:pt x="515" y="206"/>
                  <a:pt x="515" y="206"/>
                </a:cubicBezTo>
                <a:cubicBezTo>
                  <a:pt x="515" y="500"/>
                  <a:pt x="515" y="500"/>
                  <a:pt x="515" y="500"/>
                </a:cubicBezTo>
                <a:cubicBezTo>
                  <a:pt x="147" y="500"/>
                  <a:pt x="147" y="500"/>
                  <a:pt x="147" y="500"/>
                </a:cubicBezTo>
                <a:cubicBezTo>
                  <a:pt x="574" y="59"/>
                  <a:pt x="574" y="59"/>
                  <a:pt x="574" y="5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117" y="471"/>
                  <a:pt x="117" y="471"/>
                  <a:pt x="117" y="471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397" y="118"/>
                  <a:pt x="397" y="118"/>
                  <a:pt x="397" y="118"/>
                </a:cubicBezTo>
                <a:cubicBezTo>
                  <a:pt x="426" y="73"/>
                  <a:pt x="426" y="73"/>
                  <a:pt x="426" y="73"/>
                </a:cubicBezTo>
                <a:cubicBezTo>
                  <a:pt x="117" y="73"/>
                  <a:pt x="117" y="73"/>
                  <a:pt x="117" y="73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0"/>
                  <a:pt x="103" y="0"/>
                  <a:pt x="103" y="0"/>
                </a:cubicBezTo>
                <a:cubicBezTo>
                  <a:pt x="88" y="0"/>
                  <a:pt x="73" y="0"/>
                  <a:pt x="73" y="15"/>
                </a:cubicBezTo>
                <a:cubicBezTo>
                  <a:pt x="73" y="73"/>
                  <a:pt x="73" y="73"/>
                  <a:pt x="73" y="73"/>
                </a:cubicBezTo>
                <a:cubicBezTo>
                  <a:pt x="14" y="73"/>
                  <a:pt x="14" y="73"/>
                  <a:pt x="14" y="73"/>
                </a:cubicBezTo>
                <a:lnTo>
                  <a:pt x="0" y="88"/>
                </a:lnTo>
                <a:cubicBezTo>
                  <a:pt x="0" y="103"/>
                  <a:pt x="14" y="118"/>
                  <a:pt x="14" y="118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73" y="500"/>
                  <a:pt x="73" y="500"/>
                  <a:pt x="73" y="500"/>
                </a:cubicBezTo>
                <a:cubicBezTo>
                  <a:pt x="73" y="545"/>
                  <a:pt x="73" y="545"/>
                  <a:pt x="73" y="545"/>
                </a:cubicBezTo>
                <a:cubicBezTo>
                  <a:pt x="117" y="545"/>
                  <a:pt x="117" y="545"/>
                  <a:pt x="117" y="545"/>
                </a:cubicBezTo>
                <a:cubicBezTo>
                  <a:pt x="515" y="545"/>
                  <a:pt x="515" y="545"/>
                  <a:pt x="515" y="545"/>
                </a:cubicBezTo>
                <a:cubicBezTo>
                  <a:pt x="515" y="603"/>
                  <a:pt x="515" y="603"/>
                  <a:pt x="515" y="603"/>
                </a:cubicBezTo>
                <a:cubicBezTo>
                  <a:pt x="515" y="618"/>
                  <a:pt x="515" y="618"/>
                  <a:pt x="530" y="618"/>
                </a:cubicBezTo>
                <a:cubicBezTo>
                  <a:pt x="544" y="618"/>
                  <a:pt x="544" y="618"/>
                  <a:pt x="544" y="603"/>
                </a:cubicBezTo>
                <a:cubicBezTo>
                  <a:pt x="544" y="545"/>
                  <a:pt x="544" y="545"/>
                  <a:pt x="544" y="545"/>
                </a:cubicBezTo>
                <a:cubicBezTo>
                  <a:pt x="603" y="545"/>
                  <a:pt x="603" y="545"/>
                  <a:pt x="603" y="545"/>
                </a:cubicBezTo>
                <a:cubicBezTo>
                  <a:pt x="618" y="545"/>
                  <a:pt x="633" y="530"/>
                  <a:pt x="633" y="530"/>
                </a:cubicBezTo>
                <a:cubicBezTo>
                  <a:pt x="633" y="515"/>
                  <a:pt x="618" y="500"/>
                  <a:pt x="603" y="50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5874696" y="1418778"/>
            <a:ext cx="242644" cy="244089"/>
          </a:xfrm>
          <a:custGeom>
            <a:avLst/>
            <a:gdLst>
              <a:gd name="T0" fmla="*/ 200473 w 619"/>
              <a:gd name="T1" fmla="*/ 169884 h 619"/>
              <a:gd name="T2" fmla="*/ 200473 w 619"/>
              <a:gd name="T3" fmla="*/ 169884 h 619"/>
              <a:gd name="T4" fmla="*/ 200473 w 619"/>
              <a:gd name="T5" fmla="*/ 53021 h 619"/>
              <a:gd name="T6" fmla="*/ 221632 w 619"/>
              <a:gd name="T7" fmla="*/ 26330 h 619"/>
              <a:gd name="T8" fmla="*/ 195452 w 619"/>
              <a:gd name="T9" fmla="*/ 0 h 619"/>
              <a:gd name="T10" fmla="*/ 168914 w 619"/>
              <a:gd name="T11" fmla="*/ 21281 h 619"/>
              <a:gd name="T12" fmla="*/ 52718 w 619"/>
              <a:gd name="T13" fmla="*/ 21281 h 619"/>
              <a:gd name="T14" fmla="*/ 26180 w 619"/>
              <a:gd name="T15" fmla="*/ 0 h 619"/>
              <a:gd name="T16" fmla="*/ 0 w 619"/>
              <a:gd name="T17" fmla="*/ 26330 h 619"/>
              <a:gd name="T18" fmla="*/ 21159 w 619"/>
              <a:gd name="T19" fmla="*/ 53021 h 619"/>
              <a:gd name="T20" fmla="*/ 21159 w 619"/>
              <a:gd name="T21" fmla="*/ 169884 h 619"/>
              <a:gd name="T22" fmla="*/ 0 w 619"/>
              <a:gd name="T23" fmla="*/ 196575 h 619"/>
              <a:gd name="T24" fmla="*/ 26180 w 619"/>
              <a:gd name="T25" fmla="*/ 222905 h 619"/>
              <a:gd name="T26" fmla="*/ 52718 w 619"/>
              <a:gd name="T27" fmla="*/ 201625 h 619"/>
              <a:gd name="T28" fmla="*/ 168914 w 619"/>
              <a:gd name="T29" fmla="*/ 201625 h 619"/>
              <a:gd name="T30" fmla="*/ 195452 w 619"/>
              <a:gd name="T31" fmla="*/ 222905 h 619"/>
              <a:gd name="T32" fmla="*/ 221632 w 619"/>
              <a:gd name="T33" fmla="*/ 196575 h 619"/>
              <a:gd name="T34" fmla="*/ 200473 w 619"/>
              <a:gd name="T35" fmla="*/ 169884 h 619"/>
              <a:gd name="T36" fmla="*/ 195452 w 619"/>
              <a:gd name="T37" fmla="*/ 10460 h 619"/>
              <a:gd name="T38" fmla="*/ 195452 w 619"/>
              <a:gd name="T39" fmla="*/ 10460 h 619"/>
              <a:gd name="T40" fmla="*/ 211232 w 619"/>
              <a:gd name="T41" fmla="*/ 26330 h 619"/>
              <a:gd name="T42" fmla="*/ 195452 w 619"/>
              <a:gd name="T43" fmla="*/ 42561 h 619"/>
              <a:gd name="T44" fmla="*/ 179314 w 619"/>
              <a:gd name="T45" fmla="*/ 26330 h 619"/>
              <a:gd name="T46" fmla="*/ 195452 w 619"/>
              <a:gd name="T47" fmla="*/ 10460 h 619"/>
              <a:gd name="T48" fmla="*/ 10400 w 619"/>
              <a:gd name="T49" fmla="*/ 26330 h 619"/>
              <a:gd name="T50" fmla="*/ 10400 w 619"/>
              <a:gd name="T51" fmla="*/ 26330 h 619"/>
              <a:gd name="T52" fmla="*/ 26180 w 619"/>
              <a:gd name="T53" fmla="*/ 10460 h 619"/>
              <a:gd name="T54" fmla="*/ 42318 w 619"/>
              <a:gd name="T55" fmla="*/ 26330 h 619"/>
              <a:gd name="T56" fmla="*/ 26180 w 619"/>
              <a:gd name="T57" fmla="*/ 42561 h 619"/>
              <a:gd name="T58" fmla="*/ 10400 w 619"/>
              <a:gd name="T59" fmla="*/ 26330 h 619"/>
              <a:gd name="T60" fmla="*/ 26180 w 619"/>
              <a:gd name="T61" fmla="*/ 212445 h 619"/>
              <a:gd name="T62" fmla="*/ 26180 w 619"/>
              <a:gd name="T63" fmla="*/ 212445 h 619"/>
              <a:gd name="T64" fmla="*/ 10400 w 619"/>
              <a:gd name="T65" fmla="*/ 196575 h 619"/>
              <a:gd name="T66" fmla="*/ 26180 w 619"/>
              <a:gd name="T67" fmla="*/ 180344 h 619"/>
              <a:gd name="T68" fmla="*/ 42318 w 619"/>
              <a:gd name="T69" fmla="*/ 196575 h 619"/>
              <a:gd name="T70" fmla="*/ 26180 w 619"/>
              <a:gd name="T71" fmla="*/ 212445 h 619"/>
              <a:gd name="T72" fmla="*/ 168914 w 619"/>
              <a:gd name="T73" fmla="*/ 191165 h 619"/>
              <a:gd name="T74" fmla="*/ 168914 w 619"/>
              <a:gd name="T75" fmla="*/ 191165 h 619"/>
              <a:gd name="T76" fmla="*/ 52718 w 619"/>
              <a:gd name="T77" fmla="*/ 191165 h 619"/>
              <a:gd name="T78" fmla="*/ 31559 w 619"/>
              <a:gd name="T79" fmla="*/ 169884 h 619"/>
              <a:gd name="T80" fmla="*/ 31559 w 619"/>
              <a:gd name="T81" fmla="*/ 53021 h 619"/>
              <a:gd name="T82" fmla="*/ 52718 w 619"/>
              <a:gd name="T83" fmla="*/ 31741 h 619"/>
              <a:gd name="T84" fmla="*/ 168914 w 619"/>
              <a:gd name="T85" fmla="*/ 31741 h 619"/>
              <a:gd name="T86" fmla="*/ 190073 w 619"/>
              <a:gd name="T87" fmla="*/ 53021 h 619"/>
              <a:gd name="T88" fmla="*/ 190073 w 619"/>
              <a:gd name="T89" fmla="*/ 169884 h 619"/>
              <a:gd name="T90" fmla="*/ 168914 w 619"/>
              <a:gd name="T91" fmla="*/ 191165 h 619"/>
              <a:gd name="T92" fmla="*/ 195452 w 619"/>
              <a:gd name="T93" fmla="*/ 212445 h 619"/>
              <a:gd name="T94" fmla="*/ 195452 w 619"/>
              <a:gd name="T95" fmla="*/ 212445 h 619"/>
              <a:gd name="T96" fmla="*/ 179314 w 619"/>
              <a:gd name="T97" fmla="*/ 196575 h 619"/>
              <a:gd name="T98" fmla="*/ 195452 w 619"/>
              <a:gd name="T99" fmla="*/ 180344 h 619"/>
              <a:gd name="T100" fmla="*/ 211232 w 619"/>
              <a:gd name="T101" fmla="*/ 196575 h 619"/>
              <a:gd name="T102" fmla="*/ 195452 w 619"/>
              <a:gd name="T103" fmla="*/ 212445 h 61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19" h="619">
                <a:moveTo>
                  <a:pt x="559" y="471"/>
                </a:moveTo>
                <a:lnTo>
                  <a:pt x="559" y="471"/>
                </a:lnTo>
                <a:cubicBezTo>
                  <a:pt x="559" y="147"/>
                  <a:pt x="559" y="147"/>
                  <a:pt x="559" y="147"/>
                </a:cubicBezTo>
                <a:cubicBezTo>
                  <a:pt x="603" y="147"/>
                  <a:pt x="618" y="103"/>
                  <a:pt x="618" y="73"/>
                </a:cubicBezTo>
                <a:cubicBezTo>
                  <a:pt x="618" y="29"/>
                  <a:pt x="589" y="0"/>
                  <a:pt x="545" y="0"/>
                </a:cubicBezTo>
                <a:cubicBezTo>
                  <a:pt x="515" y="0"/>
                  <a:pt x="471" y="15"/>
                  <a:pt x="471" y="59"/>
                </a:cubicBezTo>
                <a:cubicBezTo>
                  <a:pt x="147" y="59"/>
                  <a:pt x="147" y="59"/>
                  <a:pt x="147" y="59"/>
                </a:cubicBezTo>
                <a:cubicBezTo>
                  <a:pt x="147" y="15"/>
                  <a:pt x="10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103"/>
                  <a:pt x="15" y="147"/>
                  <a:pt x="59" y="147"/>
                </a:cubicBezTo>
                <a:cubicBezTo>
                  <a:pt x="59" y="471"/>
                  <a:pt x="59" y="471"/>
                  <a:pt x="59" y="471"/>
                </a:cubicBezTo>
                <a:cubicBezTo>
                  <a:pt x="15" y="471"/>
                  <a:pt x="0" y="51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103" y="618"/>
                  <a:pt x="147" y="603"/>
                  <a:pt x="147" y="559"/>
                </a:cubicBezTo>
                <a:cubicBezTo>
                  <a:pt x="471" y="559"/>
                  <a:pt x="471" y="559"/>
                  <a:pt x="471" y="559"/>
                </a:cubicBezTo>
                <a:cubicBezTo>
                  <a:pt x="471" y="603"/>
                  <a:pt x="515" y="618"/>
                  <a:pt x="545" y="618"/>
                </a:cubicBezTo>
                <a:cubicBezTo>
                  <a:pt x="589" y="618"/>
                  <a:pt x="618" y="589"/>
                  <a:pt x="618" y="545"/>
                </a:cubicBezTo>
                <a:cubicBezTo>
                  <a:pt x="618" y="515"/>
                  <a:pt x="603" y="471"/>
                  <a:pt x="559" y="471"/>
                </a:cubicBezTo>
                <a:close/>
                <a:moveTo>
                  <a:pt x="545" y="29"/>
                </a:moveTo>
                <a:lnTo>
                  <a:pt x="545" y="29"/>
                </a:lnTo>
                <a:cubicBezTo>
                  <a:pt x="559" y="29"/>
                  <a:pt x="589" y="59"/>
                  <a:pt x="589" y="73"/>
                </a:cubicBezTo>
                <a:cubicBezTo>
                  <a:pt x="589" y="88"/>
                  <a:pt x="559" y="118"/>
                  <a:pt x="545" y="118"/>
                </a:cubicBezTo>
                <a:cubicBezTo>
                  <a:pt x="530" y="118"/>
                  <a:pt x="500" y="88"/>
                  <a:pt x="500" y="73"/>
                </a:cubicBezTo>
                <a:cubicBezTo>
                  <a:pt x="500" y="59"/>
                  <a:pt x="530" y="29"/>
                  <a:pt x="545" y="29"/>
                </a:cubicBezTo>
                <a:close/>
                <a:moveTo>
                  <a:pt x="29" y="73"/>
                </a:moveTo>
                <a:lnTo>
                  <a:pt x="29" y="73"/>
                </a:lnTo>
                <a:cubicBezTo>
                  <a:pt x="29" y="59"/>
                  <a:pt x="59" y="29"/>
                  <a:pt x="73" y="29"/>
                </a:cubicBezTo>
                <a:cubicBezTo>
                  <a:pt x="88" y="29"/>
                  <a:pt x="118" y="59"/>
                  <a:pt x="118" y="73"/>
                </a:cubicBezTo>
                <a:cubicBezTo>
                  <a:pt x="118" y="88"/>
                  <a:pt x="88" y="118"/>
                  <a:pt x="73" y="118"/>
                </a:cubicBezTo>
                <a:cubicBezTo>
                  <a:pt x="59" y="118"/>
                  <a:pt x="29" y="88"/>
                  <a:pt x="29" y="73"/>
                </a:cubicBezTo>
                <a:close/>
                <a:moveTo>
                  <a:pt x="73" y="589"/>
                </a:moveTo>
                <a:lnTo>
                  <a:pt x="73" y="589"/>
                </a:lnTo>
                <a:cubicBezTo>
                  <a:pt x="59" y="589"/>
                  <a:pt x="29" y="559"/>
                  <a:pt x="29" y="545"/>
                </a:cubicBezTo>
                <a:cubicBezTo>
                  <a:pt x="29" y="530"/>
                  <a:pt x="59" y="500"/>
                  <a:pt x="73" y="500"/>
                </a:cubicBezTo>
                <a:cubicBezTo>
                  <a:pt x="88" y="500"/>
                  <a:pt x="118" y="530"/>
                  <a:pt x="118" y="545"/>
                </a:cubicBezTo>
                <a:cubicBezTo>
                  <a:pt x="118" y="559"/>
                  <a:pt x="88" y="589"/>
                  <a:pt x="73" y="589"/>
                </a:cubicBezTo>
                <a:close/>
                <a:moveTo>
                  <a:pt x="471" y="530"/>
                </a:moveTo>
                <a:lnTo>
                  <a:pt x="471" y="530"/>
                </a:lnTo>
                <a:cubicBezTo>
                  <a:pt x="147" y="530"/>
                  <a:pt x="147" y="530"/>
                  <a:pt x="147" y="530"/>
                </a:cubicBezTo>
                <a:cubicBezTo>
                  <a:pt x="147" y="500"/>
                  <a:pt x="118" y="471"/>
                  <a:pt x="88" y="471"/>
                </a:cubicBezTo>
                <a:cubicBezTo>
                  <a:pt x="88" y="147"/>
                  <a:pt x="88" y="147"/>
                  <a:pt x="88" y="147"/>
                </a:cubicBezTo>
                <a:cubicBezTo>
                  <a:pt x="118" y="147"/>
                  <a:pt x="147" y="118"/>
                  <a:pt x="147" y="88"/>
                </a:cubicBezTo>
                <a:cubicBezTo>
                  <a:pt x="471" y="88"/>
                  <a:pt x="471" y="88"/>
                  <a:pt x="471" y="88"/>
                </a:cubicBezTo>
                <a:cubicBezTo>
                  <a:pt x="471" y="118"/>
                  <a:pt x="500" y="147"/>
                  <a:pt x="530" y="147"/>
                </a:cubicBezTo>
                <a:cubicBezTo>
                  <a:pt x="530" y="471"/>
                  <a:pt x="530" y="471"/>
                  <a:pt x="530" y="471"/>
                </a:cubicBezTo>
                <a:cubicBezTo>
                  <a:pt x="500" y="471"/>
                  <a:pt x="471" y="500"/>
                  <a:pt x="471" y="530"/>
                </a:cubicBezTo>
                <a:close/>
                <a:moveTo>
                  <a:pt x="545" y="589"/>
                </a:moveTo>
                <a:lnTo>
                  <a:pt x="545" y="589"/>
                </a:lnTo>
                <a:cubicBezTo>
                  <a:pt x="530" y="589"/>
                  <a:pt x="500" y="559"/>
                  <a:pt x="500" y="545"/>
                </a:cubicBezTo>
                <a:cubicBezTo>
                  <a:pt x="500" y="530"/>
                  <a:pt x="530" y="500"/>
                  <a:pt x="545" y="500"/>
                </a:cubicBezTo>
                <a:cubicBezTo>
                  <a:pt x="559" y="500"/>
                  <a:pt x="589" y="530"/>
                  <a:pt x="589" y="545"/>
                </a:cubicBezTo>
                <a:cubicBezTo>
                  <a:pt x="589" y="559"/>
                  <a:pt x="559" y="589"/>
                  <a:pt x="545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5515062" y="1476551"/>
            <a:ext cx="155986" cy="138655"/>
          </a:xfrm>
          <a:custGeom>
            <a:avLst/>
            <a:gdLst>
              <a:gd name="T0" fmla="*/ 10730 w 399"/>
              <a:gd name="T1" fmla="*/ 15764 h 354"/>
              <a:gd name="T2" fmla="*/ 10730 w 399"/>
              <a:gd name="T3" fmla="*/ 15764 h 354"/>
              <a:gd name="T4" fmla="*/ 136985 w 399"/>
              <a:gd name="T5" fmla="*/ 15764 h 354"/>
              <a:gd name="T6" fmla="*/ 142350 w 399"/>
              <a:gd name="T7" fmla="*/ 10748 h 354"/>
              <a:gd name="T8" fmla="*/ 136985 w 399"/>
              <a:gd name="T9" fmla="*/ 0 h 354"/>
              <a:gd name="T10" fmla="*/ 10730 w 399"/>
              <a:gd name="T11" fmla="*/ 0 h 354"/>
              <a:gd name="T12" fmla="*/ 0 w 399"/>
              <a:gd name="T13" fmla="*/ 10748 h 354"/>
              <a:gd name="T14" fmla="*/ 10730 w 399"/>
              <a:gd name="T15" fmla="*/ 15764 h 354"/>
              <a:gd name="T16" fmla="*/ 136985 w 399"/>
              <a:gd name="T17" fmla="*/ 116078 h 354"/>
              <a:gd name="T18" fmla="*/ 136985 w 399"/>
              <a:gd name="T19" fmla="*/ 116078 h 354"/>
              <a:gd name="T20" fmla="*/ 10730 w 399"/>
              <a:gd name="T21" fmla="*/ 116078 h 354"/>
              <a:gd name="T22" fmla="*/ 0 w 399"/>
              <a:gd name="T23" fmla="*/ 121452 h 354"/>
              <a:gd name="T24" fmla="*/ 10730 w 399"/>
              <a:gd name="T25" fmla="*/ 126468 h 354"/>
              <a:gd name="T26" fmla="*/ 136985 w 399"/>
              <a:gd name="T27" fmla="*/ 126468 h 354"/>
              <a:gd name="T28" fmla="*/ 142350 w 399"/>
              <a:gd name="T29" fmla="*/ 121452 h 354"/>
              <a:gd name="T30" fmla="*/ 136985 w 399"/>
              <a:gd name="T31" fmla="*/ 116078 h 354"/>
              <a:gd name="T32" fmla="*/ 136985 w 399"/>
              <a:gd name="T33" fmla="*/ 58039 h 354"/>
              <a:gd name="T34" fmla="*/ 136985 w 399"/>
              <a:gd name="T35" fmla="*/ 58039 h 354"/>
              <a:gd name="T36" fmla="*/ 10730 w 399"/>
              <a:gd name="T37" fmla="*/ 58039 h 354"/>
              <a:gd name="T38" fmla="*/ 0 w 399"/>
              <a:gd name="T39" fmla="*/ 63413 h 354"/>
              <a:gd name="T40" fmla="*/ 10730 w 399"/>
              <a:gd name="T41" fmla="*/ 73803 h 354"/>
              <a:gd name="T42" fmla="*/ 136985 w 399"/>
              <a:gd name="T43" fmla="*/ 73803 h 354"/>
              <a:gd name="T44" fmla="*/ 142350 w 399"/>
              <a:gd name="T45" fmla="*/ 63413 h 354"/>
              <a:gd name="T46" fmla="*/ 136985 w 399"/>
              <a:gd name="T47" fmla="*/ 58039 h 35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9" h="354">
                <a:moveTo>
                  <a:pt x="30" y="44"/>
                </a:moveTo>
                <a:lnTo>
                  <a:pt x="30" y="44"/>
                </a:lnTo>
                <a:cubicBezTo>
                  <a:pt x="383" y="44"/>
                  <a:pt x="383" y="44"/>
                  <a:pt x="383" y="44"/>
                </a:cubicBezTo>
                <a:lnTo>
                  <a:pt x="398" y="30"/>
                </a:lnTo>
                <a:cubicBezTo>
                  <a:pt x="398" y="15"/>
                  <a:pt x="383" y="0"/>
                  <a:pt x="38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5" y="0"/>
                  <a:pt x="0" y="15"/>
                  <a:pt x="0" y="30"/>
                </a:cubicBezTo>
                <a:cubicBezTo>
                  <a:pt x="0" y="30"/>
                  <a:pt x="15" y="44"/>
                  <a:pt x="30" y="44"/>
                </a:cubicBezTo>
                <a:close/>
                <a:moveTo>
                  <a:pt x="383" y="324"/>
                </a:moveTo>
                <a:lnTo>
                  <a:pt x="383" y="324"/>
                </a:lnTo>
                <a:cubicBezTo>
                  <a:pt x="30" y="324"/>
                  <a:pt x="30" y="324"/>
                  <a:pt x="30" y="324"/>
                </a:cubicBezTo>
                <a:cubicBezTo>
                  <a:pt x="15" y="324"/>
                  <a:pt x="0" y="324"/>
                  <a:pt x="0" y="339"/>
                </a:cubicBezTo>
                <a:cubicBezTo>
                  <a:pt x="0" y="353"/>
                  <a:pt x="15" y="353"/>
                  <a:pt x="30" y="353"/>
                </a:cubicBezTo>
                <a:cubicBezTo>
                  <a:pt x="383" y="353"/>
                  <a:pt x="383" y="353"/>
                  <a:pt x="383" y="353"/>
                </a:cubicBezTo>
                <a:cubicBezTo>
                  <a:pt x="383" y="353"/>
                  <a:pt x="398" y="353"/>
                  <a:pt x="398" y="339"/>
                </a:cubicBezTo>
                <a:cubicBezTo>
                  <a:pt x="398" y="324"/>
                  <a:pt x="383" y="324"/>
                  <a:pt x="383" y="324"/>
                </a:cubicBezTo>
                <a:close/>
                <a:moveTo>
                  <a:pt x="383" y="162"/>
                </a:moveTo>
                <a:lnTo>
                  <a:pt x="383" y="162"/>
                </a:lnTo>
                <a:cubicBezTo>
                  <a:pt x="30" y="162"/>
                  <a:pt x="30" y="162"/>
                  <a:pt x="30" y="162"/>
                </a:cubicBezTo>
                <a:cubicBezTo>
                  <a:pt x="15" y="162"/>
                  <a:pt x="0" y="177"/>
                  <a:pt x="0" y="177"/>
                </a:cubicBezTo>
                <a:cubicBezTo>
                  <a:pt x="0" y="192"/>
                  <a:pt x="15" y="206"/>
                  <a:pt x="30" y="206"/>
                </a:cubicBezTo>
                <a:cubicBezTo>
                  <a:pt x="383" y="206"/>
                  <a:pt x="383" y="206"/>
                  <a:pt x="383" y="206"/>
                </a:cubicBezTo>
                <a:cubicBezTo>
                  <a:pt x="383" y="206"/>
                  <a:pt x="398" y="192"/>
                  <a:pt x="398" y="177"/>
                </a:cubicBezTo>
                <a:lnTo>
                  <a:pt x="383" y="16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5070214" y="1418778"/>
            <a:ext cx="249866" cy="244089"/>
          </a:xfrm>
          <a:custGeom>
            <a:avLst/>
            <a:gdLst>
              <a:gd name="T0" fmla="*/ 228236 w 634"/>
              <a:gd name="T1" fmla="*/ 84762 h 619"/>
              <a:gd name="T2" fmla="*/ 148552 w 634"/>
              <a:gd name="T3" fmla="*/ 74302 h 619"/>
              <a:gd name="T4" fmla="*/ 111414 w 634"/>
              <a:gd name="T5" fmla="*/ 0 h 619"/>
              <a:gd name="T6" fmla="*/ 79324 w 634"/>
              <a:gd name="T7" fmla="*/ 74302 h 619"/>
              <a:gd name="T8" fmla="*/ 0 w 634"/>
              <a:gd name="T9" fmla="*/ 84762 h 619"/>
              <a:gd name="T10" fmla="*/ 58411 w 634"/>
              <a:gd name="T11" fmla="*/ 143554 h 619"/>
              <a:gd name="T12" fmla="*/ 42186 w 634"/>
              <a:gd name="T13" fmla="*/ 222905 h 619"/>
              <a:gd name="T14" fmla="*/ 111414 w 634"/>
              <a:gd name="T15" fmla="*/ 185754 h 619"/>
              <a:gd name="T16" fmla="*/ 185690 w 634"/>
              <a:gd name="T17" fmla="*/ 222905 h 619"/>
              <a:gd name="T18" fmla="*/ 169825 w 634"/>
              <a:gd name="T19" fmla="*/ 143554 h 619"/>
              <a:gd name="T20" fmla="*/ 228236 w 634"/>
              <a:gd name="T21" fmla="*/ 84762 h 619"/>
              <a:gd name="T22" fmla="*/ 111414 w 634"/>
              <a:gd name="T23" fmla="*/ 169884 h 619"/>
              <a:gd name="T24" fmla="*/ 58411 w 634"/>
              <a:gd name="T25" fmla="*/ 196575 h 619"/>
              <a:gd name="T26" fmla="*/ 68868 w 634"/>
              <a:gd name="T27" fmla="*/ 137783 h 619"/>
              <a:gd name="T28" fmla="*/ 26321 w 634"/>
              <a:gd name="T29" fmla="*/ 95582 h 619"/>
              <a:gd name="T30" fmla="*/ 84732 w 634"/>
              <a:gd name="T31" fmla="*/ 84762 h 619"/>
              <a:gd name="T32" fmla="*/ 111414 w 634"/>
              <a:gd name="T33" fmla="*/ 26330 h 619"/>
              <a:gd name="T34" fmla="*/ 138096 w 634"/>
              <a:gd name="T35" fmla="*/ 84762 h 619"/>
              <a:gd name="T36" fmla="*/ 201555 w 634"/>
              <a:gd name="T37" fmla="*/ 95582 h 619"/>
              <a:gd name="T38" fmla="*/ 153600 w 634"/>
              <a:gd name="T39" fmla="*/ 137783 h 619"/>
              <a:gd name="T40" fmla="*/ 164417 w 634"/>
              <a:gd name="T41" fmla="*/ 201625 h 619"/>
              <a:gd name="T42" fmla="*/ 111414 w 634"/>
              <a:gd name="T43" fmla="*/ 169884 h 6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4" h="619">
                <a:moveTo>
                  <a:pt x="633" y="235"/>
                </a:moveTo>
                <a:lnTo>
                  <a:pt x="412" y="206"/>
                </a:lnTo>
                <a:lnTo>
                  <a:pt x="309" y="0"/>
                </a:lnTo>
                <a:lnTo>
                  <a:pt x="220" y="206"/>
                </a:lnTo>
                <a:lnTo>
                  <a:pt x="0" y="235"/>
                </a:lnTo>
                <a:lnTo>
                  <a:pt x="162" y="398"/>
                </a:lnTo>
                <a:lnTo>
                  <a:pt x="117" y="618"/>
                </a:lnTo>
                <a:lnTo>
                  <a:pt x="309" y="515"/>
                </a:lnTo>
                <a:lnTo>
                  <a:pt x="515" y="618"/>
                </a:lnTo>
                <a:lnTo>
                  <a:pt x="471" y="398"/>
                </a:lnTo>
                <a:lnTo>
                  <a:pt x="633" y="235"/>
                </a:lnTo>
                <a:close/>
                <a:moveTo>
                  <a:pt x="309" y="471"/>
                </a:moveTo>
                <a:lnTo>
                  <a:pt x="162" y="545"/>
                </a:lnTo>
                <a:lnTo>
                  <a:pt x="191" y="382"/>
                </a:lnTo>
                <a:lnTo>
                  <a:pt x="73" y="265"/>
                </a:lnTo>
                <a:lnTo>
                  <a:pt x="235" y="235"/>
                </a:lnTo>
                <a:lnTo>
                  <a:pt x="309" y="73"/>
                </a:lnTo>
                <a:lnTo>
                  <a:pt x="383" y="235"/>
                </a:lnTo>
                <a:lnTo>
                  <a:pt x="559" y="265"/>
                </a:lnTo>
                <a:lnTo>
                  <a:pt x="426" y="382"/>
                </a:lnTo>
                <a:lnTo>
                  <a:pt x="456" y="559"/>
                </a:lnTo>
                <a:lnTo>
                  <a:pt x="309" y="4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4668697" y="1424556"/>
            <a:ext cx="242644" cy="238312"/>
          </a:xfrm>
          <a:custGeom>
            <a:avLst/>
            <a:gdLst>
              <a:gd name="T0" fmla="*/ 168914 w 619"/>
              <a:gd name="T1" fmla="*/ 0 h 604"/>
              <a:gd name="T2" fmla="*/ 168914 w 619"/>
              <a:gd name="T3" fmla="*/ 0 h 604"/>
              <a:gd name="T4" fmla="*/ 110816 w 619"/>
              <a:gd name="T5" fmla="*/ 26346 h 604"/>
              <a:gd name="T6" fmla="*/ 52718 w 619"/>
              <a:gd name="T7" fmla="*/ 0 h 604"/>
              <a:gd name="T8" fmla="*/ 0 w 619"/>
              <a:gd name="T9" fmla="*/ 58465 h 604"/>
              <a:gd name="T10" fmla="*/ 10400 w 619"/>
              <a:gd name="T11" fmla="*/ 100690 h 604"/>
              <a:gd name="T12" fmla="*/ 100416 w 619"/>
              <a:gd name="T13" fmla="*/ 207155 h 604"/>
              <a:gd name="T14" fmla="*/ 121575 w 619"/>
              <a:gd name="T15" fmla="*/ 207155 h 604"/>
              <a:gd name="T16" fmla="*/ 211232 w 619"/>
              <a:gd name="T17" fmla="*/ 100690 h 604"/>
              <a:gd name="T18" fmla="*/ 221632 w 619"/>
              <a:gd name="T19" fmla="*/ 58465 h 604"/>
              <a:gd name="T20" fmla="*/ 168914 w 619"/>
              <a:gd name="T21" fmla="*/ 0 h 604"/>
              <a:gd name="T22" fmla="*/ 195094 w 619"/>
              <a:gd name="T23" fmla="*/ 95638 h 604"/>
              <a:gd name="T24" fmla="*/ 195094 w 619"/>
              <a:gd name="T25" fmla="*/ 95638 h 604"/>
              <a:gd name="T26" fmla="*/ 110816 w 619"/>
              <a:gd name="T27" fmla="*/ 196328 h 604"/>
              <a:gd name="T28" fmla="*/ 26180 w 619"/>
              <a:gd name="T29" fmla="*/ 95638 h 604"/>
              <a:gd name="T30" fmla="*/ 10400 w 619"/>
              <a:gd name="T31" fmla="*/ 58465 h 604"/>
              <a:gd name="T32" fmla="*/ 52718 w 619"/>
              <a:gd name="T33" fmla="*/ 10466 h 604"/>
              <a:gd name="T34" fmla="*/ 110816 w 619"/>
              <a:gd name="T35" fmla="*/ 47638 h 604"/>
              <a:gd name="T36" fmla="*/ 168914 w 619"/>
              <a:gd name="T37" fmla="*/ 10466 h 604"/>
              <a:gd name="T38" fmla="*/ 211232 w 619"/>
              <a:gd name="T39" fmla="*/ 58465 h 604"/>
              <a:gd name="T40" fmla="*/ 195094 w 619"/>
              <a:gd name="T41" fmla="*/ 95638 h 60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19" h="604">
                <a:moveTo>
                  <a:pt x="471" y="0"/>
                </a:moveTo>
                <a:lnTo>
                  <a:pt x="471" y="0"/>
                </a:lnTo>
                <a:cubicBezTo>
                  <a:pt x="397" y="0"/>
                  <a:pt x="353" y="44"/>
                  <a:pt x="309" y="73"/>
                </a:cubicBezTo>
                <a:cubicBezTo>
                  <a:pt x="265" y="29"/>
                  <a:pt x="221" y="0"/>
                  <a:pt x="147" y="0"/>
                </a:cubicBezTo>
                <a:cubicBezTo>
                  <a:pt x="59" y="0"/>
                  <a:pt x="0" y="73"/>
                  <a:pt x="0" y="162"/>
                </a:cubicBezTo>
                <a:cubicBezTo>
                  <a:pt x="0" y="206"/>
                  <a:pt x="15" y="250"/>
                  <a:pt x="29" y="279"/>
                </a:cubicBezTo>
                <a:cubicBezTo>
                  <a:pt x="280" y="574"/>
                  <a:pt x="280" y="574"/>
                  <a:pt x="280" y="574"/>
                </a:cubicBezTo>
                <a:cubicBezTo>
                  <a:pt x="309" y="603"/>
                  <a:pt x="309" y="603"/>
                  <a:pt x="339" y="574"/>
                </a:cubicBezTo>
                <a:cubicBezTo>
                  <a:pt x="589" y="279"/>
                  <a:pt x="589" y="279"/>
                  <a:pt x="589" y="279"/>
                </a:cubicBezTo>
                <a:cubicBezTo>
                  <a:pt x="603" y="250"/>
                  <a:pt x="618" y="206"/>
                  <a:pt x="618" y="162"/>
                </a:cubicBezTo>
                <a:cubicBezTo>
                  <a:pt x="618" y="73"/>
                  <a:pt x="559" y="0"/>
                  <a:pt x="471" y="0"/>
                </a:cubicBezTo>
                <a:close/>
                <a:moveTo>
                  <a:pt x="544" y="265"/>
                </a:moveTo>
                <a:lnTo>
                  <a:pt x="544" y="265"/>
                </a:lnTo>
                <a:cubicBezTo>
                  <a:pt x="309" y="544"/>
                  <a:pt x="309" y="544"/>
                  <a:pt x="309" y="544"/>
                </a:cubicBezTo>
                <a:cubicBezTo>
                  <a:pt x="73" y="265"/>
                  <a:pt x="73" y="265"/>
                  <a:pt x="73" y="265"/>
                </a:cubicBezTo>
                <a:cubicBezTo>
                  <a:pt x="44" y="235"/>
                  <a:pt x="29" y="206"/>
                  <a:pt x="29" y="162"/>
                </a:cubicBezTo>
                <a:cubicBezTo>
                  <a:pt x="29" y="103"/>
                  <a:pt x="88" y="44"/>
                  <a:pt x="147" y="29"/>
                </a:cubicBezTo>
                <a:cubicBezTo>
                  <a:pt x="206" y="29"/>
                  <a:pt x="280" y="88"/>
                  <a:pt x="309" y="132"/>
                </a:cubicBezTo>
                <a:cubicBezTo>
                  <a:pt x="339" y="103"/>
                  <a:pt x="412" y="29"/>
                  <a:pt x="471" y="29"/>
                </a:cubicBezTo>
                <a:cubicBezTo>
                  <a:pt x="530" y="29"/>
                  <a:pt x="589" y="103"/>
                  <a:pt x="589" y="162"/>
                </a:cubicBezTo>
                <a:cubicBezTo>
                  <a:pt x="589" y="206"/>
                  <a:pt x="574" y="235"/>
                  <a:pt x="544" y="26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3" name="Freeform 72"/>
          <p:cNvSpPr>
            <a:spLocks noChangeArrowheads="1"/>
          </p:cNvSpPr>
          <p:nvPr/>
        </p:nvSpPr>
        <p:spPr bwMode="auto">
          <a:xfrm>
            <a:off x="8318467" y="1012928"/>
            <a:ext cx="173318" cy="249866"/>
          </a:xfrm>
          <a:custGeom>
            <a:avLst/>
            <a:gdLst>
              <a:gd name="T0" fmla="*/ 79104 w 443"/>
              <a:gd name="T1" fmla="*/ 116798 h 634"/>
              <a:gd name="T2" fmla="*/ 79104 w 443"/>
              <a:gd name="T3" fmla="*/ 116798 h 634"/>
              <a:gd name="T4" fmla="*/ 158207 w 443"/>
              <a:gd name="T5" fmla="*/ 10815 h 634"/>
              <a:gd name="T6" fmla="*/ 115971 w 443"/>
              <a:gd name="T7" fmla="*/ 0 h 634"/>
              <a:gd name="T8" fmla="*/ 0 w 443"/>
              <a:gd name="T9" fmla="*/ 116798 h 634"/>
              <a:gd name="T10" fmla="*/ 115971 w 443"/>
              <a:gd name="T11" fmla="*/ 228190 h 634"/>
              <a:gd name="T12" fmla="*/ 158207 w 443"/>
              <a:gd name="T13" fmla="*/ 223143 h 634"/>
              <a:gd name="T14" fmla="*/ 79104 w 443"/>
              <a:gd name="T15" fmla="*/ 116798 h 634"/>
              <a:gd name="T16" fmla="*/ 100222 w 443"/>
              <a:gd name="T17" fmla="*/ 212328 h 634"/>
              <a:gd name="T18" fmla="*/ 100222 w 443"/>
              <a:gd name="T19" fmla="*/ 212328 h 634"/>
              <a:gd name="T20" fmla="*/ 15749 w 443"/>
              <a:gd name="T21" fmla="*/ 116798 h 634"/>
              <a:gd name="T22" fmla="*/ 100222 w 443"/>
              <a:gd name="T23" fmla="*/ 15862 h 634"/>
              <a:gd name="T24" fmla="*/ 115971 w 443"/>
              <a:gd name="T25" fmla="*/ 15862 h 634"/>
              <a:gd name="T26" fmla="*/ 68723 w 443"/>
              <a:gd name="T27" fmla="*/ 116798 h 634"/>
              <a:gd name="T28" fmla="*/ 115971 w 443"/>
              <a:gd name="T29" fmla="*/ 212328 h 634"/>
              <a:gd name="T30" fmla="*/ 100222 w 443"/>
              <a:gd name="T31" fmla="*/ 212328 h 63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43" h="634">
                <a:moveTo>
                  <a:pt x="221" y="324"/>
                </a:moveTo>
                <a:lnTo>
                  <a:pt x="221" y="324"/>
                </a:lnTo>
                <a:cubicBezTo>
                  <a:pt x="221" y="177"/>
                  <a:pt x="310" y="74"/>
                  <a:pt x="442" y="30"/>
                </a:cubicBezTo>
                <a:cubicBezTo>
                  <a:pt x="398" y="15"/>
                  <a:pt x="369" y="0"/>
                  <a:pt x="324" y="0"/>
                </a:cubicBezTo>
                <a:cubicBezTo>
                  <a:pt x="148" y="0"/>
                  <a:pt x="0" y="148"/>
                  <a:pt x="0" y="324"/>
                </a:cubicBezTo>
                <a:cubicBezTo>
                  <a:pt x="0" y="486"/>
                  <a:pt x="148" y="633"/>
                  <a:pt x="324" y="633"/>
                </a:cubicBezTo>
                <a:cubicBezTo>
                  <a:pt x="369" y="633"/>
                  <a:pt x="398" y="633"/>
                  <a:pt x="442" y="619"/>
                </a:cubicBezTo>
                <a:cubicBezTo>
                  <a:pt x="310" y="574"/>
                  <a:pt x="221" y="457"/>
                  <a:pt x="221" y="324"/>
                </a:cubicBezTo>
                <a:close/>
                <a:moveTo>
                  <a:pt x="280" y="589"/>
                </a:moveTo>
                <a:lnTo>
                  <a:pt x="280" y="589"/>
                </a:lnTo>
                <a:cubicBezTo>
                  <a:pt x="192" y="589"/>
                  <a:pt x="44" y="471"/>
                  <a:pt x="44" y="324"/>
                </a:cubicBezTo>
                <a:cubicBezTo>
                  <a:pt x="44" y="162"/>
                  <a:pt x="192" y="59"/>
                  <a:pt x="280" y="44"/>
                </a:cubicBezTo>
                <a:cubicBezTo>
                  <a:pt x="310" y="44"/>
                  <a:pt x="295" y="44"/>
                  <a:pt x="324" y="44"/>
                </a:cubicBezTo>
                <a:cubicBezTo>
                  <a:pt x="265" y="89"/>
                  <a:pt x="192" y="206"/>
                  <a:pt x="192" y="324"/>
                </a:cubicBezTo>
                <a:cubicBezTo>
                  <a:pt x="192" y="442"/>
                  <a:pt x="236" y="545"/>
                  <a:pt x="324" y="589"/>
                </a:cubicBezTo>
                <a:cubicBezTo>
                  <a:pt x="295" y="589"/>
                  <a:pt x="310" y="589"/>
                  <a:pt x="280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4" name="Freeform 73"/>
          <p:cNvSpPr>
            <a:spLocks noChangeArrowheads="1"/>
          </p:cNvSpPr>
          <p:nvPr/>
        </p:nvSpPr>
        <p:spPr bwMode="auto">
          <a:xfrm>
            <a:off x="7879399" y="1024483"/>
            <a:ext cx="249866" cy="232535"/>
          </a:xfrm>
          <a:custGeom>
            <a:avLst/>
            <a:gdLst>
              <a:gd name="T0" fmla="*/ 122231 w 634"/>
              <a:gd name="T1" fmla="*/ 196114 h 590"/>
              <a:gd name="T2" fmla="*/ 122231 w 634"/>
              <a:gd name="T3" fmla="*/ 196114 h 590"/>
              <a:gd name="T4" fmla="*/ 53364 w 634"/>
              <a:gd name="T5" fmla="*/ 196114 h 590"/>
              <a:gd name="T6" fmla="*/ 42547 w 634"/>
              <a:gd name="T7" fmla="*/ 201521 h 590"/>
              <a:gd name="T8" fmla="*/ 53364 w 634"/>
              <a:gd name="T9" fmla="*/ 212336 h 590"/>
              <a:gd name="T10" fmla="*/ 122231 w 634"/>
              <a:gd name="T11" fmla="*/ 212336 h 590"/>
              <a:gd name="T12" fmla="*/ 127640 w 634"/>
              <a:gd name="T13" fmla="*/ 201521 h 590"/>
              <a:gd name="T14" fmla="*/ 122231 w 634"/>
              <a:gd name="T15" fmla="*/ 196114 h 590"/>
              <a:gd name="T16" fmla="*/ 138096 w 634"/>
              <a:gd name="T17" fmla="*/ 169797 h 590"/>
              <a:gd name="T18" fmla="*/ 138096 w 634"/>
              <a:gd name="T19" fmla="*/ 169797 h 590"/>
              <a:gd name="T20" fmla="*/ 37138 w 634"/>
              <a:gd name="T21" fmla="*/ 169797 h 590"/>
              <a:gd name="T22" fmla="*/ 32090 w 634"/>
              <a:gd name="T23" fmla="*/ 175205 h 590"/>
              <a:gd name="T24" fmla="*/ 37138 w 634"/>
              <a:gd name="T25" fmla="*/ 180252 h 590"/>
              <a:gd name="T26" fmla="*/ 138096 w 634"/>
              <a:gd name="T27" fmla="*/ 180252 h 590"/>
              <a:gd name="T28" fmla="*/ 143505 w 634"/>
              <a:gd name="T29" fmla="*/ 175205 h 590"/>
              <a:gd name="T30" fmla="*/ 138096 w 634"/>
              <a:gd name="T31" fmla="*/ 169797 h 590"/>
              <a:gd name="T32" fmla="*/ 223190 w 634"/>
              <a:gd name="T33" fmla="*/ 137712 h 590"/>
              <a:gd name="T34" fmla="*/ 223190 w 634"/>
              <a:gd name="T35" fmla="*/ 137712 h 590"/>
              <a:gd name="T36" fmla="*/ 116823 w 634"/>
              <a:gd name="T37" fmla="*/ 137712 h 590"/>
              <a:gd name="T38" fmla="*/ 116823 w 634"/>
              <a:gd name="T39" fmla="*/ 116443 h 590"/>
              <a:gd name="T40" fmla="*/ 191099 w 634"/>
              <a:gd name="T41" fmla="*/ 10455 h 590"/>
              <a:gd name="T42" fmla="*/ 138096 w 634"/>
              <a:gd name="T43" fmla="*/ 0 h 590"/>
              <a:gd name="T44" fmla="*/ 32090 w 634"/>
              <a:gd name="T45" fmla="*/ 105988 h 590"/>
              <a:gd name="T46" fmla="*/ 37138 w 634"/>
              <a:gd name="T47" fmla="*/ 137712 h 590"/>
              <a:gd name="T48" fmla="*/ 10817 w 634"/>
              <a:gd name="T49" fmla="*/ 137712 h 590"/>
              <a:gd name="T50" fmla="*/ 0 w 634"/>
              <a:gd name="T51" fmla="*/ 148527 h 590"/>
              <a:gd name="T52" fmla="*/ 10817 w 634"/>
              <a:gd name="T53" fmla="*/ 153935 h 590"/>
              <a:gd name="T54" fmla="*/ 223190 w 634"/>
              <a:gd name="T55" fmla="*/ 153935 h 590"/>
              <a:gd name="T56" fmla="*/ 228237 w 634"/>
              <a:gd name="T57" fmla="*/ 148527 h 590"/>
              <a:gd name="T58" fmla="*/ 223190 w 634"/>
              <a:gd name="T59" fmla="*/ 137712 h 590"/>
              <a:gd name="T60" fmla="*/ 53364 w 634"/>
              <a:gd name="T61" fmla="*/ 137712 h 590"/>
              <a:gd name="T62" fmla="*/ 53364 w 634"/>
              <a:gd name="T63" fmla="*/ 137712 h 590"/>
              <a:gd name="T64" fmla="*/ 42547 w 634"/>
              <a:gd name="T65" fmla="*/ 111396 h 590"/>
              <a:gd name="T66" fmla="*/ 100958 w 634"/>
              <a:gd name="T67" fmla="*/ 21270 h 590"/>
              <a:gd name="T68" fmla="*/ 159370 w 634"/>
              <a:gd name="T69" fmla="*/ 10455 h 590"/>
              <a:gd name="T70" fmla="*/ 100958 w 634"/>
              <a:gd name="T71" fmla="*/ 116443 h 590"/>
              <a:gd name="T72" fmla="*/ 100958 w 634"/>
              <a:gd name="T73" fmla="*/ 137712 h 590"/>
              <a:gd name="T74" fmla="*/ 53364 w 634"/>
              <a:gd name="T75" fmla="*/ 137712 h 59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590">
                <a:moveTo>
                  <a:pt x="339" y="544"/>
                </a:moveTo>
                <a:lnTo>
                  <a:pt x="339" y="544"/>
                </a:lnTo>
                <a:cubicBezTo>
                  <a:pt x="148" y="544"/>
                  <a:pt x="148" y="544"/>
                  <a:pt x="148" y="544"/>
                </a:cubicBezTo>
                <a:cubicBezTo>
                  <a:pt x="133" y="544"/>
                  <a:pt x="118" y="559"/>
                  <a:pt x="118" y="559"/>
                </a:cubicBezTo>
                <a:cubicBezTo>
                  <a:pt x="118" y="574"/>
                  <a:pt x="133" y="589"/>
                  <a:pt x="148" y="589"/>
                </a:cubicBezTo>
                <a:cubicBezTo>
                  <a:pt x="339" y="589"/>
                  <a:pt x="339" y="589"/>
                  <a:pt x="339" y="589"/>
                </a:cubicBezTo>
                <a:cubicBezTo>
                  <a:pt x="354" y="589"/>
                  <a:pt x="354" y="574"/>
                  <a:pt x="354" y="559"/>
                </a:cubicBezTo>
                <a:cubicBezTo>
                  <a:pt x="354" y="559"/>
                  <a:pt x="354" y="544"/>
                  <a:pt x="339" y="544"/>
                </a:cubicBezTo>
                <a:close/>
                <a:moveTo>
                  <a:pt x="383" y="471"/>
                </a:moveTo>
                <a:lnTo>
                  <a:pt x="383" y="471"/>
                </a:lnTo>
                <a:cubicBezTo>
                  <a:pt x="103" y="471"/>
                  <a:pt x="103" y="471"/>
                  <a:pt x="103" y="471"/>
                </a:cubicBezTo>
                <a:cubicBezTo>
                  <a:pt x="89" y="471"/>
                  <a:pt x="89" y="471"/>
                  <a:pt x="89" y="486"/>
                </a:cubicBezTo>
                <a:cubicBezTo>
                  <a:pt x="89" y="500"/>
                  <a:pt x="89" y="500"/>
                  <a:pt x="103" y="500"/>
                </a:cubicBezTo>
                <a:cubicBezTo>
                  <a:pt x="383" y="500"/>
                  <a:pt x="383" y="500"/>
                  <a:pt x="383" y="500"/>
                </a:cubicBezTo>
                <a:cubicBezTo>
                  <a:pt x="383" y="500"/>
                  <a:pt x="398" y="500"/>
                  <a:pt x="398" y="486"/>
                </a:cubicBezTo>
                <a:cubicBezTo>
                  <a:pt x="398" y="471"/>
                  <a:pt x="383" y="471"/>
                  <a:pt x="383" y="471"/>
                </a:cubicBezTo>
                <a:close/>
                <a:moveTo>
                  <a:pt x="619" y="382"/>
                </a:moveTo>
                <a:lnTo>
                  <a:pt x="619" y="382"/>
                </a:lnTo>
                <a:cubicBezTo>
                  <a:pt x="324" y="382"/>
                  <a:pt x="324" y="382"/>
                  <a:pt x="324" y="382"/>
                </a:cubicBezTo>
                <a:cubicBezTo>
                  <a:pt x="324" y="368"/>
                  <a:pt x="324" y="339"/>
                  <a:pt x="324" y="323"/>
                </a:cubicBezTo>
                <a:cubicBezTo>
                  <a:pt x="324" y="176"/>
                  <a:pt x="412" y="73"/>
                  <a:pt x="530" y="29"/>
                </a:cubicBezTo>
                <a:cubicBezTo>
                  <a:pt x="486" y="14"/>
                  <a:pt x="442" y="0"/>
                  <a:pt x="383" y="0"/>
                </a:cubicBezTo>
                <a:cubicBezTo>
                  <a:pt x="221" y="0"/>
                  <a:pt x="89" y="132"/>
                  <a:pt x="89" y="294"/>
                </a:cubicBezTo>
                <a:cubicBezTo>
                  <a:pt x="89" y="323"/>
                  <a:pt x="89" y="353"/>
                  <a:pt x="103" y="382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15" y="382"/>
                  <a:pt x="0" y="397"/>
                  <a:pt x="0" y="412"/>
                </a:cubicBezTo>
                <a:cubicBezTo>
                  <a:pt x="0" y="412"/>
                  <a:pt x="15" y="427"/>
                  <a:pt x="30" y="427"/>
                </a:cubicBezTo>
                <a:cubicBezTo>
                  <a:pt x="619" y="427"/>
                  <a:pt x="619" y="427"/>
                  <a:pt x="619" y="427"/>
                </a:cubicBezTo>
                <a:lnTo>
                  <a:pt x="633" y="412"/>
                </a:lnTo>
                <a:cubicBezTo>
                  <a:pt x="633" y="397"/>
                  <a:pt x="619" y="382"/>
                  <a:pt x="619" y="382"/>
                </a:cubicBezTo>
                <a:close/>
                <a:moveTo>
                  <a:pt x="148" y="382"/>
                </a:moveTo>
                <a:lnTo>
                  <a:pt x="148" y="382"/>
                </a:lnTo>
                <a:cubicBezTo>
                  <a:pt x="133" y="353"/>
                  <a:pt x="118" y="339"/>
                  <a:pt x="118" y="309"/>
                </a:cubicBezTo>
                <a:cubicBezTo>
                  <a:pt x="118" y="147"/>
                  <a:pt x="207" y="88"/>
                  <a:pt x="280" y="59"/>
                </a:cubicBezTo>
                <a:cubicBezTo>
                  <a:pt x="339" y="29"/>
                  <a:pt x="398" y="29"/>
                  <a:pt x="442" y="29"/>
                </a:cubicBezTo>
                <a:cubicBezTo>
                  <a:pt x="354" y="73"/>
                  <a:pt x="280" y="191"/>
                  <a:pt x="280" y="323"/>
                </a:cubicBezTo>
                <a:cubicBezTo>
                  <a:pt x="280" y="339"/>
                  <a:pt x="280" y="368"/>
                  <a:pt x="280" y="382"/>
                </a:cubicBezTo>
                <a:lnTo>
                  <a:pt x="148" y="38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5" name="Freeform 74"/>
          <p:cNvSpPr>
            <a:spLocks noChangeArrowheads="1"/>
          </p:cNvSpPr>
          <p:nvPr/>
        </p:nvSpPr>
        <p:spPr bwMode="auto">
          <a:xfrm>
            <a:off x="7495212" y="1036038"/>
            <a:ext cx="215203" cy="202204"/>
          </a:xfrm>
          <a:custGeom>
            <a:avLst/>
            <a:gdLst>
              <a:gd name="T0" fmla="*/ 26372 w 545"/>
              <a:gd name="T1" fmla="*/ 84591 h 516"/>
              <a:gd name="T2" fmla="*/ 26372 w 545"/>
              <a:gd name="T3" fmla="*/ 84591 h 516"/>
              <a:gd name="T4" fmla="*/ 154257 w 545"/>
              <a:gd name="T5" fmla="*/ 84591 h 516"/>
              <a:gd name="T6" fmla="*/ 196524 w 545"/>
              <a:gd name="T7" fmla="*/ 42296 h 516"/>
              <a:gd name="T8" fmla="*/ 154257 w 545"/>
              <a:gd name="T9" fmla="*/ 0 h 516"/>
              <a:gd name="T10" fmla="*/ 154257 w 545"/>
              <a:gd name="T11" fmla="*/ 15771 h 516"/>
              <a:gd name="T12" fmla="*/ 180628 w 545"/>
              <a:gd name="T13" fmla="*/ 42296 h 516"/>
              <a:gd name="T14" fmla="*/ 143780 w 545"/>
              <a:gd name="T15" fmla="*/ 73838 h 516"/>
              <a:gd name="T16" fmla="*/ 26372 w 545"/>
              <a:gd name="T17" fmla="*/ 73838 h 516"/>
              <a:gd name="T18" fmla="*/ 21314 w 545"/>
              <a:gd name="T19" fmla="*/ 79215 h 516"/>
              <a:gd name="T20" fmla="*/ 26372 w 545"/>
              <a:gd name="T21" fmla="*/ 84591 h 516"/>
              <a:gd name="T22" fmla="*/ 63942 w 545"/>
              <a:gd name="T23" fmla="*/ 58067 h 516"/>
              <a:gd name="T24" fmla="*/ 63942 w 545"/>
              <a:gd name="T25" fmla="*/ 58067 h 516"/>
              <a:gd name="T26" fmla="*/ 148838 w 545"/>
              <a:gd name="T27" fmla="*/ 58067 h 516"/>
              <a:gd name="T28" fmla="*/ 154257 w 545"/>
              <a:gd name="T29" fmla="*/ 52690 h 516"/>
              <a:gd name="T30" fmla="*/ 148838 w 545"/>
              <a:gd name="T31" fmla="*/ 42296 h 516"/>
              <a:gd name="T32" fmla="*/ 63942 w 545"/>
              <a:gd name="T33" fmla="*/ 42296 h 516"/>
              <a:gd name="T34" fmla="*/ 53105 w 545"/>
              <a:gd name="T35" fmla="*/ 52690 h 516"/>
              <a:gd name="T36" fmla="*/ 63942 w 545"/>
              <a:gd name="T37" fmla="*/ 58067 h 516"/>
              <a:gd name="T38" fmla="*/ 95733 w 545"/>
              <a:gd name="T39" fmla="*/ 126529 h 516"/>
              <a:gd name="T40" fmla="*/ 95733 w 545"/>
              <a:gd name="T41" fmla="*/ 126529 h 516"/>
              <a:gd name="T42" fmla="*/ 95733 w 545"/>
              <a:gd name="T43" fmla="*/ 126529 h 516"/>
              <a:gd name="T44" fmla="*/ 42628 w 545"/>
              <a:gd name="T45" fmla="*/ 126529 h 516"/>
              <a:gd name="T46" fmla="*/ 31791 w 545"/>
              <a:gd name="T47" fmla="*/ 137282 h 516"/>
              <a:gd name="T48" fmla="*/ 42628 w 545"/>
              <a:gd name="T49" fmla="*/ 142658 h 516"/>
              <a:gd name="T50" fmla="*/ 95733 w 545"/>
              <a:gd name="T51" fmla="*/ 142658 h 516"/>
              <a:gd name="T52" fmla="*/ 111628 w 545"/>
              <a:gd name="T53" fmla="*/ 158430 h 516"/>
              <a:gd name="T54" fmla="*/ 95733 w 545"/>
              <a:gd name="T55" fmla="*/ 168824 h 516"/>
              <a:gd name="T56" fmla="*/ 95733 w 545"/>
              <a:gd name="T57" fmla="*/ 184596 h 516"/>
              <a:gd name="T58" fmla="*/ 127524 w 545"/>
              <a:gd name="T59" fmla="*/ 158430 h 516"/>
              <a:gd name="T60" fmla="*/ 95733 w 545"/>
              <a:gd name="T61" fmla="*/ 126529 h 516"/>
              <a:gd name="T62" fmla="*/ 154257 w 545"/>
              <a:gd name="T63" fmla="*/ 100363 h 516"/>
              <a:gd name="T64" fmla="*/ 154257 w 545"/>
              <a:gd name="T65" fmla="*/ 100363 h 516"/>
              <a:gd name="T66" fmla="*/ 5419 w 545"/>
              <a:gd name="T67" fmla="*/ 100363 h 516"/>
              <a:gd name="T68" fmla="*/ 0 w 545"/>
              <a:gd name="T69" fmla="*/ 105381 h 516"/>
              <a:gd name="T70" fmla="*/ 5419 w 545"/>
              <a:gd name="T71" fmla="*/ 116134 h 516"/>
              <a:gd name="T72" fmla="*/ 143780 w 545"/>
              <a:gd name="T73" fmla="*/ 116134 h 516"/>
              <a:gd name="T74" fmla="*/ 180628 w 545"/>
              <a:gd name="T75" fmla="*/ 142658 h 516"/>
              <a:gd name="T76" fmla="*/ 138000 w 545"/>
              <a:gd name="T77" fmla="*/ 168824 h 516"/>
              <a:gd name="T78" fmla="*/ 138000 w 545"/>
              <a:gd name="T79" fmla="*/ 184596 h 516"/>
              <a:gd name="T80" fmla="*/ 154257 w 545"/>
              <a:gd name="T81" fmla="*/ 184596 h 516"/>
              <a:gd name="T82" fmla="*/ 196524 w 545"/>
              <a:gd name="T83" fmla="*/ 142658 h 516"/>
              <a:gd name="T84" fmla="*/ 154257 w 545"/>
              <a:gd name="T85" fmla="*/ 100363 h 51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45" h="516">
                <a:moveTo>
                  <a:pt x="73" y="236"/>
                </a:moveTo>
                <a:lnTo>
                  <a:pt x="73" y="236"/>
                </a:lnTo>
                <a:cubicBezTo>
                  <a:pt x="427" y="236"/>
                  <a:pt x="427" y="236"/>
                  <a:pt x="427" y="236"/>
                </a:cubicBezTo>
                <a:cubicBezTo>
                  <a:pt x="486" y="236"/>
                  <a:pt x="544" y="192"/>
                  <a:pt x="544" y="118"/>
                </a:cubicBezTo>
                <a:cubicBezTo>
                  <a:pt x="544" y="59"/>
                  <a:pt x="486" y="0"/>
                  <a:pt x="427" y="0"/>
                </a:cubicBezTo>
                <a:cubicBezTo>
                  <a:pt x="427" y="44"/>
                  <a:pt x="427" y="44"/>
                  <a:pt x="427" y="44"/>
                </a:cubicBezTo>
                <a:cubicBezTo>
                  <a:pt x="486" y="59"/>
                  <a:pt x="500" y="74"/>
                  <a:pt x="500" y="118"/>
                </a:cubicBezTo>
                <a:cubicBezTo>
                  <a:pt x="500" y="162"/>
                  <a:pt x="456" y="206"/>
                  <a:pt x="398" y="206"/>
                </a:cubicBezTo>
                <a:cubicBezTo>
                  <a:pt x="73" y="206"/>
                  <a:pt x="73" y="206"/>
                  <a:pt x="73" y="206"/>
                </a:cubicBezTo>
                <a:cubicBezTo>
                  <a:pt x="59" y="206"/>
                  <a:pt x="59" y="206"/>
                  <a:pt x="59" y="221"/>
                </a:cubicBezTo>
                <a:cubicBezTo>
                  <a:pt x="59" y="236"/>
                  <a:pt x="59" y="236"/>
                  <a:pt x="73" y="236"/>
                </a:cubicBezTo>
                <a:close/>
                <a:moveTo>
                  <a:pt x="177" y="162"/>
                </a:moveTo>
                <a:lnTo>
                  <a:pt x="177" y="162"/>
                </a:lnTo>
                <a:cubicBezTo>
                  <a:pt x="412" y="162"/>
                  <a:pt x="412" y="162"/>
                  <a:pt x="412" y="162"/>
                </a:cubicBezTo>
                <a:lnTo>
                  <a:pt x="427" y="147"/>
                </a:lnTo>
                <a:cubicBezTo>
                  <a:pt x="427" y="133"/>
                  <a:pt x="412" y="118"/>
                  <a:pt x="412" y="118"/>
                </a:cubicBezTo>
                <a:cubicBezTo>
                  <a:pt x="177" y="118"/>
                  <a:pt x="177" y="118"/>
                  <a:pt x="177" y="118"/>
                </a:cubicBezTo>
                <a:cubicBezTo>
                  <a:pt x="162" y="118"/>
                  <a:pt x="147" y="133"/>
                  <a:pt x="147" y="147"/>
                </a:cubicBezTo>
                <a:cubicBezTo>
                  <a:pt x="147" y="147"/>
                  <a:pt x="162" y="162"/>
                  <a:pt x="177" y="162"/>
                </a:cubicBezTo>
                <a:close/>
                <a:moveTo>
                  <a:pt x="265" y="353"/>
                </a:moveTo>
                <a:lnTo>
                  <a:pt x="265" y="353"/>
                </a:lnTo>
                <a:cubicBezTo>
                  <a:pt x="118" y="353"/>
                  <a:pt x="118" y="353"/>
                  <a:pt x="118" y="353"/>
                </a:cubicBezTo>
                <a:cubicBezTo>
                  <a:pt x="103" y="353"/>
                  <a:pt x="88" y="368"/>
                  <a:pt x="88" y="383"/>
                </a:cubicBezTo>
                <a:cubicBezTo>
                  <a:pt x="88" y="383"/>
                  <a:pt x="103" y="398"/>
                  <a:pt x="118" y="398"/>
                </a:cubicBezTo>
                <a:cubicBezTo>
                  <a:pt x="265" y="398"/>
                  <a:pt x="265" y="398"/>
                  <a:pt x="265" y="398"/>
                </a:cubicBezTo>
                <a:cubicBezTo>
                  <a:pt x="294" y="398"/>
                  <a:pt x="309" y="412"/>
                  <a:pt x="309" y="442"/>
                </a:cubicBezTo>
                <a:cubicBezTo>
                  <a:pt x="309" y="457"/>
                  <a:pt x="294" y="471"/>
                  <a:pt x="265" y="471"/>
                </a:cubicBezTo>
                <a:cubicBezTo>
                  <a:pt x="265" y="515"/>
                  <a:pt x="265" y="515"/>
                  <a:pt x="265" y="515"/>
                </a:cubicBezTo>
                <a:cubicBezTo>
                  <a:pt x="309" y="515"/>
                  <a:pt x="353" y="486"/>
                  <a:pt x="353" y="442"/>
                </a:cubicBezTo>
                <a:cubicBezTo>
                  <a:pt x="353" y="398"/>
                  <a:pt x="309" y="353"/>
                  <a:pt x="265" y="353"/>
                </a:cubicBezTo>
                <a:close/>
                <a:moveTo>
                  <a:pt x="427" y="280"/>
                </a:moveTo>
                <a:lnTo>
                  <a:pt x="427" y="280"/>
                </a:lnTo>
                <a:cubicBezTo>
                  <a:pt x="15" y="280"/>
                  <a:pt x="15" y="280"/>
                  <a:pt x="15" y="280"/>
                </a:cubicBezTo>
                <a:cubicBezTo>
                  <a:pt x="0" y="280"/>
                  <a:pt x="0" y="294"/>
                  <a:pt x="0" y="294"/>
                </a:cubicBezTo>
                <a:cubicBezTo>
                  <a:pt x="0" y="310"/>
                  <a:pt x="0" y="324"/>
                  <a:pt x="15" y="324"/>
                </a:cubicBezTo>
                <a:cubicBezTo>
                  <a:pt x="398" y="324"/>
                  <a:pt x="398" y="324"/>
                  <a:pt x="398" y="324"/>
                </a:cubicBezTo>
                <a:cubicBezTo>
                  <a:pt x="456" y="324"/>
                  <a:pt x="500" y="353"/>
                  <a:pt x="500" y="398"/>
                </a:cubicBezTo>
                <a:cubicBezTo>
                  <a:pt x="500" y="442"/>
                  <a:pt x="471" y="471"/>
                  <a:pt x="382" y="471"/>
                </a:cubicBezTo>
                <a:cubicBezTo>
                  <a:pt x="382" y="471"/>
                  <a:pt x="382" y="486"/>
                  <a:pt x="382" y="515"/>
                </a:cubicBezTo>
                <a:cubicBezTo>
                  <a:pt x="427" y="515"/>
                  <a:pt x="427" y="515"/>
                  <a:pt x="427" y="515"/>
                </a:cubicBezTo>
                <a:cubicBezTo>
                  <a:pt x="486" y="515"/>
                  <a:pt x="544" y="457"/>
                  <a:pt x="544" y="398"/>
                </a:cubicBezTo>
                <a:cubicBezTo>
                  <a:pt x="544" y="339"/>
                  <a:pt x="486" y="280"/>
                  <a:pt x="427" y="28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6" name="Freeform 75"/>
          <p:cNvSpPr>
            <a:spLocks noChangeArrowheads="1"/>
          </p:cNvSpPr>
          <p:nvPr/>
        </p:nvSpPr>
        <p:spPr bwMode="auto">
          <a:xfrm>
            <a:off x="7079249" y="1012928"/>
            <a:ext cx="242644" cy="249866"/>
          </a:xfrm>
          <a:custGeom>
            <a:avLst/>
            <a:gdLst>
              <a:gd name="T0" fmla="*/ 26180 w 619"/>
              <a:gd name="T1" fmla="*/ 106344 h 634"/>
              <a:gd name="T2" fmla="*/ 0 w 619"/>
              <a:gd name="T3" fmla="*/ 116798 h 634"/>
              <a:gd name="T4" fmla="*/ 26180 w 619"/>
              <a:gd name="T5" fmla="*/ 122206 h 634"/>
              <a:gd name="T6" fmla="*/ 26180 w 619"/>
              <a:gd name="T7" fmla="*/ 106344 h 634"/>
              <a:gd name="T8" fmla="*/ 179314 w 619"/>
              <a:gd name="T9" fmla="*/ 58399 h 634"/>
              <a:gd name="T10" fmla="*/ 195452 w 619"/>
              <a:gd name="T11" fmla="*/ 32084 h 634"/>
              <a:gd name="T12" fmla="*/ 168914 w 619"/>
              <a:gd name="T13" fmla="*/ 47945 h 634"/>
              <a:gd name="T14" fmla="*/ 179314 w 619"/>
              <a:gd name="T15" fmla="*/ 58399 h 634"/>
              <a:gd name="T16" fmla="*/ 47339 w 619"/>
              <a:gd name="T17" fmla="*/ 58399 h 634"/>
              <a:gd name="T18" fmla="*/ 58098 w 619"/>
              <a:gd name="T19" fmla="*/ 47945 h 634"/>
              <a:gd name="T20" fmla="*/ 31559 w 619"/>
              <a:gd name="T21" fmla="*/ 37130 h 634"/>
              <a:gd name="T22" fmla="*/ 47339 w 619"/>
              <a:gd name="T23" fmla="*/ 58399 h 634"/>
              <a:gd name="T24" fmla="*/ 110816 w 619"/>
              <a:gd name="T25" fmla="*/ 37130 h 634"/>
              <a:gd name="T26" fmla="*/ 116196 w 619"/>
              <a:gd name="T27" fmla="*/ 10815 h 634"/>
              <a:gd name="T28" fmla="*/ 105437 w 619"/>
              <a:gd name="T29" fmla="*/ 10815 h 634"/>
              <a:gd name="T30" fmla="*/ 110816 w 619"/>
              <a:gd name="T31" fmla="*/ 37130 h 634"/>
              <a:gd name="T32" fmla="*/ 110816 w 619"/>
              <a:gd name="T33" fmla="*/ 191059 h 634"/>
              <a:gd name="T34" fmla="*/ 105437 w 619"/>
              <a:gd name="T35" fmla="*/ 223143 h 634"/>
              <a:gd name="T36" fmla="*/ 116196 w 619"/>
              <a:gd name="T37" fmla="*/ 223143 h 634"/>
              <a:gd name="T38" fmla="*/ 110816 w 619"/>
              <a:gd name="T39" fmla="*/ 191059 h 634"/>
              <a:gd name="T40" fmla="*/ 174293 w 619"/>
              <a:gd name="T41" fmla="*/ 169790 h 634"/>
              <a:gd name="T42" fmla="*/ 163535 w 619"/>
              <a:gd name="T43" fmla="*/ 180605 h 634"/>
              <a:gd name="T44" fmla="*/ 190073 w 619"/>
              <a:gd name="T45" fmla="*/ 196466 h 634"/>
              <a:gd name="T46" fmla="*/ 174293 w 619"/>
              <a:gd name="T47" fmla="*/ 169790 h 634"/>
              <a:gd name="T48" fmla="*/ 216253 w 619"/>
              <a:gd name="T49" fmla="*/ 106344 h 634"/>
              <a:gd name="T50" fmla="*/ 190073 w 619"/>
              <a:gd name="T51" fmla="*/ 116798 h 634"/>
              <a:gd name="T52" fmla="*/ 216253 w 619"/>
              <a:gd name="T53" fmla="*/ 122206 h 634"/>
              <a:gd name="T54" fmla="*/ 216253 w 619"/>
              <a:gd name="T55" fmla="*/ 106344 h 634"/>
              <a:gd name="T56" fmla="*/ 52718 w 619"/>
              <a:gd name="T57" fmla="*/ 164743 h 634"/>
              <a:gd name="T58" fmla="*/ 36939 w 619"/>
              <a:gd name="T59" fmla="*/ 191059 h 634"/>
              <a:gd name="T60" fmla="*/ 58098 w 619"/>
              <a:gd name="T61" fmla="*/ 175198 h 634"/>
              <a:gd name="T62" fmla="*/ 52718 w 619"/>
              <a:gd name="T63" fmla="*/ 164743 h 634"/>
              <a:gd name="T64" fmla="*/ 110816 w 619"/>
              <a:gd name="T65" fmla="*/ 53352 h 634"/>
              <a:gd name="T66" fmla="*/ 110816 w 619"/>
              <a:gd name="T67" fmla="*/ 180605 h 634"/>
              <a:gd name="T68" fmla="*/ 110816 w 619"/>
              <a:gd name="T69" fmla="*/ 53352 h 634"/>
              <a:gd name="T70" fmla="*/ 110816 w 619"/>
              <a:gd name="T71" fmla="*/ 164743 h 634"/>
              <a:gd name="T72" fmla="*/ 110816 w 619"/>
              <a:gd name="T73" fmla="*/ 63807 h 634"/>
              <a:gd name="T74" fmla="*/ 110816 w 619"/>
              <a:gd name="T75" fmla="*/ 164743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19" h="634">
                <a:moveTo>
                  <a:pt x="73" y="295"/>
                </a:moveTo>
                <a:lnTo>
                  <a:pt x="73" y="295"/>
                </a:lnTo>
                <a:cubicBezTo>
                  <a:pt x="15" y="295"/>
                  <a:pt x="15" y="295"/>
                  <a:pt x="15" y="295"/>
                </a:cubicBezTo>
                <a:cubicBezTo>
                  <a:pt x="0" y="295"/>
                  <a:pt x="0" y="310"/>
                  <a:pt x="0" y="324"/>
                </a:cubicBezTo>
                <a:cubicBezTo>
                  <a:pt x="0" y="324"/>
                  <a:pt x="0" y="339"/>
                  <a:pt x="15" y="339"/>
                </a:cubicBezTo>
                <a:cubicBezTo>
                  <a:pt x="73" y="339"/>
                  <a:pt x="73" y="339"/>
                  <a:pt x="73" y="339"/>
                </a:cubicBezTo>
                <a:cubicBezTo>
                  <a:pt x="88" y="339"/>
                  <a:pt x="88" y="324"/>
                  <a:pt x="88" y="324"/>
                </a:cubicBezTo>
                <a:cubicBezTo>
                  <a:pt x="88" y="310"/>
                  <a:pt x="88" y="295"/>
                  <a:pt x="73" y="295"/>
                </a:cubicBezTo>
                <a:close/>
                <a:moveTo>
                  <a:pt x="500" y="162"/>
                </a:moveTo>
                <a:lnTo>
                  <a:pt x="500" y="162"/>
                </a:lnTo>
                <a:cubicBezTo>
                  <a:pt x="545" y="118"/>
                  <a:pt x="545" y="118"/>
                  <a:pt x="545" y="118"/>
                </a:cubicBezTo>
                <a:cubicBezTo>
                  <a:pt x="545" y="103"/>
                  <a:pt x="545" y="103"/>
                  <a:pt x="545" y="89"/>
                </a:cubicBezTo>
                <a:cubicBezTo>
                  <a:pt x="530" y="89"/>
                  <a:pt x="515" y="89"/>
                  <a:pt x="515" y="89"/>
                </a:cubicBezTo>
                <a:cubicBezTo>
                  <a:pt x="471" y="133"/>
                  <a:pt x="471" y="133"/>
                  <a:pt x="471" y="133"/>
                </a:cubicBezTo>
                <a:cubicBezTo>
                  <a:pt x="456" y="133"/>
                  <a:pt x="456" y="148"/>
                  <a:pt x="471" y="162"/>
                </a:cubicBezTo>
                <a:cubicBezTo>
                  <a:pt x="471" y="162"/>
                  <a:pt x="486" y="162"/>
                  <a:pt x="500" y="162"/>
                </a:cubicBezTo>
                <a:close/>
                <a:moveTo>
                  <a:pt x="132" y="162"/>
                </a:moveTo>
                <a:lnTo>
                  <a:pt x="132" y="162"/>
                </a:lnTo>
                <a:cubicBezTo>
                  <a:pt x="132" y="177"/>
                  <a:pt x="147" y="177"/>
                  <a:pt x="162" y="162"/>
                </a:cubicBezTo>
                <a:cubicBezTo>
                  <a:pt x="162" y="162"/>
                  <a:pt x="162" y="148"/>
                  <a:pt x="162" y="13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03" y="89"/>
                  <a:pt x="88" y="89"/>
                  <a:pt x="88" y="103"/>
                </a:cubicBezTo>
                <a:cubicBezTo>
                  <a:pt x="73" y="103"/>
                  <a:pt x="73" y="118"/>
                  <a:pt x="88" y="118"/>
                </a:cubicBezTo>
                <a:lnTo>
                  <a:pt x="132" y="162"/>
                </a:lnTo>
                <a:close/>
                <a:moveTo>
                  <a:pt x="309" y="103"/>
                </a:moveTo>
                <a:lnTo>
                  <a:pt x="309" y="103"/>
                </a:lnTo>
                <a:cubicBezTo>
                  <a:pt x="324" y="103"/>
                  <a:pt x="324" y="89"/>
                  <a:pt x="324" y="89"/>
                </a:cubicBezTo>
                <a:cubicBezTo>
                  <a:pt x="324" y="30"/>
                  <a:pt x="324" y="30"/>
                  <a:pt x="324" y="30"/>
                </a:cubicBezTo>
                <a:cubicBezTo>
                  <a:pt x="324" y="15"/>
                  <a:pt x="324" y="0"/>
                  <a:pt x="309" y="0"/>
                </a:cubicBezTo>
                <a:cubicBezTo>
                  <a:pt x="294" y="0"/>
                  <a:pt x="294" y="15"/>
                  <a:pt x="294" y="30"/>
                </a:cubicBezTo>
                <a:cubicBezTo>
                  <a:pt x="294" y="89"/>
                  <a:pt x="294" y="89"/>
                  <a:pt x="294" y="89"/>
                </a:cubicBezTo>
                <a:cubicBezTo>
                  <a:pt x="294" y="89"/>
                  <a:pt x="294" y="103"/>
                  <a:pt x="309" y="103"/>
                </a:cubicBezTo>
                <a:close/>
                <a:moveTo>
                  <a:pt x="309" y="530"/>
                </a:moveTo>
                <a:lnTo>
                  <a:pt x="309" y="530"/>
                </a:lnTo>
                <a:cubicBezTo>
                  <a:pt x="294" y="530"/>
                  <a:pt x="294" y="545"/>
                  <a:pt x="294" y="560"/>
                </a:cubicBezTo>
                <a:cubicBezTo>
                  <a:pt x="294" y="619"/>
                  <a:pt x="294" y="619"/>
                  <a:pt x="294" y="619"/>
                </a:cubicBezTo>
                <a:cubicBezTo>
                  <a:pt x="294" y="619"/>
                  <a:pt x="294" y="633"/>
                  <a:pt x="309" y="633"/>
                </a:cubicBezTo>
                <a:cubicBezTo>
                  <a:pt x="324" y="633"/>
                  <a:pt x="324" y="619"/>
                  <a:pt x="324" y="619"/>
                </a:cubicBezTo>
                <a:cubicBezTo>
                  <a:pt x="324" y="560"/>
                  <a:pt x="324" y="560"/>
                  <a:pt x="324" y="560"/>
                </a:cubicBezTo>
                <a:cubicBezTo>
                  <a:pt x="324" y="545"/>
                  <a:pt x="324" y="530"/>
                  <a:pt x="309" y="530"/>
                </a:cubicBezTo>
                <a:close/>
                <a:moveTo>
                  <a:pt x="486" y="471"/>
                </a:moveTo>
                <a:lnTo>
                  <a:pt x="486" y="471"/>
                </a:lnTo>
                <a:cubicBezTo>
                  <a:pt x="486" y="471"/>
                  <a:pt x="471" y="471"/>
                  <a:pt x="456" y="471"/>
                </a:cubicBezTo>
                <a:cubicBezTo>
                  <a:pt x="456" y="486"/>
                  <a:pt x="456" y="486"/>
                  <a:pt x="456" y="501"/>
                </a:cubicBezTo>
                <a:cubicBezTo>
                  <a:pt x="500" y="545"/>
                  <a:pt x="500" y="545"/>
                  <a:pt x="500" y="545"/>
                </a:cubicBezTo>
                <a:cubicBezTo>
                  <a:pt x="515" y="545"/>
                  <a:pt x="530" y="545"/>
                  <a:pt x="530" y="545"/>
                </a:cubicBezTo>
                <a:cubicBezTo>
                  <a:pt x="545" y="530"/>
                  <a:pt x="545" y="516"/>
                  <a:pt x="530" y="516"/>
                </a:cubicBezTo>
                <a:lnTo>
                  <a:pt x="486" y="471"/>
                </a:lnTo>
                <a:close/>
                <a:moveTo>
                  <a:pt x="603" y="295"/>
                </a:moveTo>
                <a:lnTo>
                  <a:pt x="603" y="295"/>
                </a:lnTo>
                <a:cubicBezTo>
                  <a:pt x="545" y="295"/>
                  <a:pt x="545" y="295"/>
                  <a:pt x="545" y="295"/>
                </a:cubicBezTo>
                <a:cubicBezTo>
                  <a:pt x="530" y="295"/>
                  <a:pt x="530" y="310"/>
                  <a:pt x="530" y="324"/>
                </a:cubicBezTo>
                <a:cubicBezTo>
                  <a:pt x="530" y="324"/>
                  <a:pt x="530" y="339"/>
                  <a:pt x="545" y="339"/>
                </a:cubicBezTo>
                <a:cubicBezTo>
                  <a:pt x="603" y="339"/>
                  <a:pt x="603" y="339"/>
                  <a:pt x="603" y="339"/>
                </a:cubicBezTo>
                <a:cubicBezTo>
                  <a:pt x="618" y="339"/>
                  <a:pt x="618" y="324"/>
                  <a:pt x="618" y="324"/>
                </a:cubicBezTo>
                <a:cubicBezTo>
                  <a:pt x="618" y="310"/>
                  <a:pt x="618" y="295"/>
                  <a:pt x="603" y="295"/>
                </a:cubicBezTo>
                <a:close/>
                <a:moveTo>
                  <a:pt x="147" y="457"/>
                </a:moveTo>
                <a:lnTo>
                  <a:pt x="147" y="457"/>
                </a:lnTo>
                <a:cubicBezTo>
                  <a:pt x="103" y="501"/>
                  <a:pt x="103" y="501"/>
                  <a:pt x="103" y="501"/>
                </a:cubicBezTo>
                <a:cubicBezTo>
                  <a:pt x="88" y="516"/>
                  <a:pt x="88" y="516"/>
                  <a:pt x="103" y="530"/>
                </a:cubicBezTo>
                <a:cubicBezTo>
                  <a:pt x="103" y="530"/>
                  <a:pt x="118" y="530"/>
                  <a:pt x="132" y="530"/>
                </a:cubicBezTo>
                <a:cubicBezTo>
                  <a:pt x="162" y="486"/>
                  <a:pt x="162" y="486"/>
                  <a:pt x="162" y="486"/>
                </a:cubicBezTo>
                <a:cubicBezTo>
                  <a:pt x="177" y="486"/>
                  <a:pt x="177" y="471"/>
                  <a:pt x="162" y="457"/>
                </a:cubicBezTo>
                <a:lnTo>
                  <a:pt x="147" y="457"/>
                </a:lnTo>
                <a:close/>
                <a:moveTo>
                  <a:pt x="309" y="148"/>
                </a:moveTo>
                <a:lnTo>
                  <a:pt x="309" y="148"/>
                </a:lnTo>
                <a:cubicBezTo>
                  <a:pt x="206" y="148"/>
                  <a:pt x="132" y="221"/>
                  <a:pt x="132" y="324"/>
                </a:cubicBezTo>
                <a:cubicBezTo>
                  <a:pt x="132" y="412"/>
                  <a:pt x="206" y="501"/>
                  <a:pt x="309" y="501"/>
                </a:cubicBezTo>
                <a:cubicBezTo>
                  <a:pt x="412" y="501"/>
                  <a:pt x="486" y="412"/>
                  <a:pt x="486" y="324"/>
                </a:cubicBezTo>
                <a:cubicBezTo>
                  <a:pt x="486" y="221"/>
                  <a:pt x="412" y="148"/>
                  <a:pt x="309" y="148"/>
                </a:cubicBezTo>
                <a:close/>
                <a:moveTo>
                  <a:pt x="309" y="457"/>
                </a:moveTo>
                <a:lnTo>
                  <a:pt x="309" y="457"/>
                </a:lnTo>
                <a:cubicBezTo>
                  <a:pt x="236" y="457"/>
                  <a:pt x="177" y="398"/>
                  <a:pt x="177" y="324"/>
                </a:cubicBezTo>
                <a:cubicBezTo>
                  <a:pt x="177" y="251"/>
                  <a:pt x="236" y="177"/>
                  <a:pt x="309" y="177"/>
                </a:cubicBezTo>
                <a:cubicBezTo>
                  <a:pt x="383" y="177"/>
                  <a:pt x="441" y="251"/>
                  <a:pt x="441" y="324"/>
                </a:cubicBezTo>
                <a:cubicBezTo>
                  <a:pt x="441" y="398"/>
                  <a:pt x="383" y="457"/>
                  <a:pt x="309" y="4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7" name="Freeform 76"/>
          <p:cNvSpPr>
            <a:spLocks noChangeArrowheads="1"/>
          </p:cNvSpPr>
          <p:nvPr/>
        </p:nvSpPr>
        <p:spPr bwMode="auto">
          <a:xfrm>
            <a:off x="6673399" y="1012928"/>
            <a:ext cx="249866" cy="249866"/>
          </a:xfrm>
          <a:custGeom>
            <a:avLst/>
            <a:gdLst>
              <a:gd name="T0" fmla="*/ 21273 w 634"/>
              <a:gd name="T1" fmla="*/ 143475 h 634"/>
              <a:gd name="T2" fmla="*/ 21273 w 634"/>
              <a:gd name="T3" fmla="*/ 143475 h 634"/>
              <a:gd name="T4" fmla="*/ 16225 w 634"/>
              <a:gd name="T5" fmla="*/ 116798 h 634"/>
              <a:gd name="T6" fmla="*/ 116822 w 634"/>
              <a:gd name="T7" fmla="*/ 15862 h 634"/>
              <a:gd name="T8" fmla="*/ 212372 w 634"/>
              <a:gd name="T9" fmla="*/ 116798 h 634"/>
              <a:gd name="T10" fmla="*/ 212372 w 634"/>
              <a:gd name="T11" fmla="*/ 143475 h 634"/>
              <a:gd name="T12" fmla="*/ 223189 w 634"/>
              <a:gd name="T13" fmla="*/ 143475 h 634"/>
              <a:gd name="T14" fmla="*/ 228236 w 634"/>
              <a:gd name="T15" fmla="*/ 116798 h 634"/>
              <a:gd name="T16" fmla="*/ 116822 w 634"/>
              <a:gd name="T17" fmla="*/ 0 h 634"/>
              <a:gd name="T18" fmla="*/ 0 w 634"/>
              <a:gd name="T19" fmla="*/ 116798 h 634"/>
              <a:gd name="T20" fmla="*/ 5408 w 634"/>
              <a:gd name="T21" fmla="*/ 143475 h 634"/>
              <a:gd name="T22" fmla="*/ 21273 w 634"/>
              <a:gd name="T23" fmla="*/ 143475 h 634"/>
              <a:gd name="T24" fmla="*/ 148552 w 634"/>
              <a:gd name="T25" fmla="*/ 212328 h 634"/>
              <a:gd name="T26" fmla="*/ 148552 w 634"/>
              <a:gd name="T27" fmla="*/ 212328 h 634"/>
              <a:gd name="T28" fmla="*/ 79684 w 634"/>
              <a:gd name="T29" fmla="*/ 212328 h 634"/>
              <a:gd name="T30" fmla="*/ 74637 w 634"/>
              <a:gd name="T31" fmla="*/ 223143 h 634"/>
              <a:gd name="T32" fmla="*/ 79684 w 634"/>
              <a:gd name="T33" fmla="*/ 228190 h 634"/>
              <a:gd name="T34" fmla="*/ 116822 w 634"/>
              <a:gd name="T35" fmla="*/ 228190 h 634"/>
              <a:gd name="T36" fmla="*/ 116822 w 634"/>
              <a:gd name="T37" fmla="*/ 228190 h 634"/>
              <a:gd name="T38" fmla="*/ 116822 w 634"/>
              <a:gd name="T39" fmla="*/ 228190 h 634"/>
              <a:gd name="T40" fmla="*/ 148552 w 634"/>
              <a:gd name="T41" fmla="*/ 228190 h 634"/>
              <a:gd name="T42" fmla="*/ 159369 w 634"/>
              <a:gd name="T43" fmla="*/ 223143 h 634"/>
              <a:gd name="T44" fmla="*/ 148552 w 634"/>
              <a:gd name="T45" fmla="*/ 212328 h 634"/>
              <a:gd name="T46" fmla="*/ 223189 w 634"/>
              <a:gd name="T47" fmla="*/ 159336 h 634"/>
              <a:gd name="T48" fmla="*/ 223189 w 634"/>
              <a:gd name="T49" fmla="*/ 159336 h 634"/>
              <a:gd name="T50" fmla="*/ 10817 w 634"/>
              <a:gd name="T51" fmla="*/ 159336 h 634"/>
              <a:gd name="T52" fmla="*/ 0 w 634"/>
              <a:gd name="T53" fmla="*/ 164743 h 634"/>
              <a:gd name="T54" fmla="*/ 10817 w 634"/>
              <a:gd name="T55" fmla="*/ 169790 h 634"/>
              <a:gd name="T56" fmla="*/ 223189 w 634"/>
              <a:gd name="T57" fmla="*/ 169790 h 634"/>
              <a:gd name="T58" fmla="*/ 228236 w 634"/>
              <a:gd name="T59" fmla="*/ 164743 h 634"/>
              <a:gd name="T60" fmla="*/ 223189 w 634"/>
              <a:gd name="T61" fmla="*/ 159336 h 634"/>
              <a:gd name="T62" fmla="*/ 201915 w 634"/>
              <a:gd name="T63" fmla="*/ 186012 h 634"/>
              <a:gd name="T64" fmla="*/ 201915 w 634"/>
              <a:gd name="T65" fmla="*/ 186012 h 634"/>
              <a:gd name="T66" fmla="*/ 32090 w 634"/>
              <a:gd name="T67" fmla="*/ 186012 h 634"/>
              <a:gd name="T68" fmla="*/ 21273 w 634"/>
              <a:gd name="T69" fmla="*/ 191059 h 634"/>
              <a:gd name="T70" fmla="*/ 32090 w 634"/>
              <a:gd name="T71" fmla="*/ 201874 h 634"/>
              <a:gd name="T72" fmla="*/ 201915 w 634"/>
              <a:gd name="T73" fmla="*/ 201874 h 634"/>
              <a:gd name="T74" fmla="*/ 207324 w 634"/>
              <a:gd name="T75" fmla="*/ 191059 h 634"/>
              <a:gd name="T76" fmla="*/ 201915 w 634"/>
              <a:gd name="T77" fmla="*/ 186012 h 63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34" h="634">
                <a:moveTo>
                  <a:pt x="59" y="398"/>
                </a:moveTo>
                <a:lnTo>
                  <a:pt x="59" y="398"/>
                </a:lnTo>
                <a:cubicBezTo>
                  <a:pt x="45" y="369"/>
                  <a:pt x="45" y="353"/>
                  <a:pt x="45" y="324"/>
                </a:cubicBezTo>
                <a:cubicBezTo>
                  <a:pt x="45" y="162"/>
                  <a:pt x="162" y="44"/>
                  <a:pt x="324" y="44"/>
                </a:cubicBezTo>
                <a:cubicBezTo>
                  <a:pt x="471" y="44"/>
                  <a:pt x="589" y="162"/>
                  <a:pt x="589" y="324"/>
                </a:cubicBezTo>
                <a:cubicBezTo>
                  <a:pt x="589" y="353"/>
                  <a:pt x="589" y="369"/>
                  <a:pt x="589" y="398"/>
                </a:cubicBezTo>
                <a:cubicBezTo>
                  <a:pt x="619" y="398"/>
                  <a:pt x="619" y="398"/>
                  <a:pt x="619" y="398"/>
                </a:cubicBezTo>
                <a:cubicBezTo>
                  <a:pt x="633" y="369"/>
                  <a:pt x="633" y="353"/>
                  <a:pt x="633" y="324"/>
                </a:cubicBezTo>
                <a:cubicBezTo>
                  <a:pt x="633" y="148"/>
                  <a:pt x="486" y="0"/>
                  <a:pt x="324" y="0"/>
                </a:cubicBezTo>
                <a:cubicBezTo>
                  <a:pt x="148" y="0"/>
                  <a:pt x="0" y="148"/>
                  <a:pt x="0" y="324"/>
                </a:cubicBezTo>
                <a:cubicBezTo>
                  <a:pt x="0" y="353"/>
                  <a:pt x="15" y="369"/>
                  <a:pt x="15" y="398"/>
                </a:cubicBezTo>
                <a:lnTo>
                  <a:pt x="59" y="398"/>
                </a:lnTo>
                <a:close/>
                <a:moveTo>
                  <a:pt x="412" y="589"/>
                </a:moveTo>
                <a:lnTo>
                  <a:pt x="412" y="589"/>
                </a:lnTo>
                <a:cubicBezTo>
                  <a:pt x="221" y="589"/>
                  <a:pt x="221" y="589"/>
                  <a:pt x="221" y="589"/>
                </a:cubicBezTo>
                <a:cubicBezTo>
                  <a:pt x="207" y="589"/>
                  <a:pt x="207" y="604"/>
                  <a:pt x="207" y="619"/>
                </a:cubicBezTo>
                <a:cubicBezTo>
                  <a:pt x="207" y="619"/>
                  <a:pt x="207" y="633"/>
                  <a:pt x="221" y="633"/>
                </a:cubicBezTo>
                <a:cubicBezTo>
                  <a:pt x="324" y="633"/>
                  <a:pt x="324" y="633"/>
                  <a:pt x="324" y="633"/>
                </a:cubicBezTo>
                <a:cubicBezTo>
                  <a:pt x="412" y="633"/>
                  <a:pt x="412" y="633"/>
                  <a:pt x="412" y="633"/>
                </a:cubicBezTo>
                <a:cubicBezTo>
                  <a:pt x="428" y="633"/>
                  <a:pt x="442" y="619"/>
                  <a:pt x="442" y="619"/>
                </a:cubicBezTo>
                <a:cubicBezTo>
                  <a:pt x="442" y="604"/>
                  <a:pt x="428" y="589"/>
                  <a:pt x="412" y="589"/>
                </a:cubicBezTo>
                <a:close/>
                <a:moveTo>
                  <a:pt x="619" y="442"/>
                </a:moveTo>
                <a:lnTo>
                  <a:pt x="619" y="442"/>
                </a:lnTo>
                <a:cubicBezTo>
                  <a:pt x="30" y="442"/>
                  <a:pt x="30" y="442"/>
                  <a:pt x="30" y="442"/>
                </a:cubicBezTo>
                <a:cubicBezTo>
                  <a:pt x="15" y="442"/>
                  <a:pt x="0" y="442"/>
                  <a:pt x="0" y="457"/>
                </a:cubicBezTo>
                <a:cubicBezTo>
                  <a:pt x="0" y="471"/>
                  <a:pt x="15" y="471"/>
                  <a:pt x="30" y="471"/>
                </a:cubicBezTo>
                <a:cubicBezTo>
                  <a:pt x="619" y="471"/>
                  <a:pt x="619" y="471"/>
                  <a:pt x="619" y="471"/>
                </a:cubicBezTo>
                <a:cubicBezTo>
                  <a:pt x="619" y="471"/>
                  <a:pt x="633" y="471"/>
                  <a:pt x="633" y="457"/>
                </a:cubicBezTo>
                <a:cubicBezTo>
                  <a:pt x="633" y="442"/>
                  <a:pt x="619" y="442"/>
                  <a:pt x="619" y="442"/>
                </a:cubicBezTo>
                <a:close/>
                <a:moveTo>
                  <a:pt x="560" y="516"/>
                </a:moveTo>
                <a:lnTo>
                  <a:pt x="560" y="516"/>
                </a:lnTo>
                <a:cubicBezTo>
                  <a:pt x="89" y="516"/>
                  <a:pt x="89" y="516"/>
                  <a:pt x="89" y="516"/>
                </a:cubicBezTo>
                <a:cubicBezTo>
                  <a:pt x="74" y="516"/>
                  <a:pt x="59" y="530"/>
                  <a:pt x="59" y="530"/>
                </a:cubicBezTo>
                <a:cubicBezTo>
                  <a:pt x="59" y="545"/>
                  <a:pt x="74" y="560"/>
                  <a:pt x="89" y="560"/>
                </a:cubicBezTo>
                <a:cubicBezTo>
                  <a:pt x="560" y="560"/>
                  <a:pt x="560" y="560"/>
                  <a:pt x="560" y="560"/>
                </a:cubicBezTo>
                <a:cubicBezTo>
                  <a:pt x="560" y="560"/>
                  <a:pt x="575" y="545"/>
                  <a:pt x="575" y="530"/>
                </a:cubicBezTo>
                <a:lnTo>
                  <a:pt x="560" y="51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8" name="Freeform 77"/>
          <p:cNvSpPr>
            <a:spLocks noChangeArrowheads="1"/>
          </p:cNvSpPr>
          <p:nvPr/>
        </p:nvSpPr>
        <p:spPr bwMode="auto">
          <a:xfrm>
            <a:off x="6320988" y="1012928"/>
            <a:ext cx="155986" cy="249866"/>
          </a:xfrm>
          <a:custGeom>
            <a:avLst/>
            <a:gdLst>
              <a:gd name="T0" fmla="*/ 68672 w 399"/>
              <a:gd name="T1" fmla="*/ 0 h 634"/>
              <a:gd name="T2" fmla="*/ 68672 w 399"/>
              <a:gd name="T3" fmla="*/ 0 h 634"/>
              <a:gd name="T4" fmla="*/ 0 w 399"/>
              <a:gd name="T5" fmla="*/ 159336 h 634"/>
              <a:gd name="T6" fmla="*/ 68672 w 399"/>
              <a:gd name="T7" fmla="*/ 228190 h 634"/>
              <a:gd name="T8" fmla="*/ 142350 w 399"/>
              <a:gd name="T9" fmla="*/ 159336 h 634"/>
              <a:gd name="T10" fmla="*/ 68672 w 399"/>
              <a:gd name="T11" fmla="*/ 0 h 634"/>
              <a:gd name="T12" fmla="*/ 68672 w 399"/>
              <a:gd name="T13" fmla="*/ 212328 h 634"/>
              <a:gd name="T14" fmla="*/ 68672 w 399"/>
              <a:gd name="T15" fmla="*/ 212328 h 634"/>
              <a:gd name="T16" fmla="*/ 16095 w 399"/>
              <a:gd name="T17" fmla="*/ 159336 h 634"/>
              <a:gd name="T18" fmla="*/ 68672 w 399"/>
              <a:gd name="T19" fmla="*/ 32084 h 634"/>
              <a:gd name="T20" fmla="*/ 126613 w 399"/>
              <a:gd name="T21" fmla="*/ 159336 h 634"/>
              <a:gd name="T22" fmla="*/ 68672 w 399"/>
              <a:gd name="T23" fmla="*/ 212328 h 63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99" h="634">
                <a:moveTo>
                  <a:pt x="192" y="0"/>
                </a:moveTo>
                <a:lnTo>
                  <a:pt x="192" y="0"/>
                </a:lnTo>
                <a:cubicBezTo>
                  <a:pt x="133" y="74"/>
                  <a:pt x="0" y="324"/>
                  <a:pt x="0" y="442"/>
                </a:cubicBezTo>
                <a:cubicBezTo>
                  <a:pt x="0" y="545"/>
                  <a:pt x="89" y="633"/>
                  <a:pt x="192" y="633"/>
                </a:cubicBezTo>
                <a:cubicBezTo>
                  <a:pt x="309" y="633"/>
                  <a:pt x="398" y="545"/>
                  <a:pt x="398" y="442"/>
                </a:cubicBezTo>
                <a:cubicBezTo>
                  <a:pt x="398" y="324"/>
                  <a:pt x="251" y="74"/>
                  <a:pt x="192" y="0"/>
                </a:cubicBezTo>
                <a:close/>
                <a:moveTo>
                  <a:pt x="192" y="589"/>
                </a:moveTo>
                <a:lnTo>
                  <a:pt x="192" y="589"/>
                </a:lnTo>
                <a:cubicBezTo>
                  <a:pt x="104" y="589"/>
                  <a:pt x="45" y="530"/>
                  <a:pt x="45" y="442"/>
                </a:cubicBezTo>
                <a:cubicBezTo>
                  <a:pt x="45" y="353"/>
                  <a:pt x="148" y="148"/>
                  <a:pt x="192" y="89"/>
                </a:cubicBezTo>
                <a:cubicBezTo>
                  <a:pt x="251" y="133"/>
                  <a:pt x="354" y="353"/>
                  <a:pt x="354" y="442"/>
                </a:cubicBezTo>
                <a:cubicBezTo>
                  <a:pt x="354" y="530"/>
                  <a:pt x="280" y="589"/>
                  <a:pt x="192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9" name="Freeform 78"/>
          <p:cNvSpPr>
            <a:spLocks noChangeArrowheads="1"/>
          </p:cNvSpPr>
          <p:nvPr/>
        </p:nvSpPr>
        <p:spPr bwMode="auto">
          <a:xfrm>
            <a:off x="5880472" y="1030260"/>
            <a:ext cx="232535" cy="215202"/>
          </a:xfrm>
          <a:custGeom>
            <a:avLst/>
            <a:gdLst>
              <a:gd name="T0" fmla="*/ 37203 w 589"/>
              <a:gd name="T1" fmla="*/ 111400 h 546"/>
              <a:gd name="T2" fmla="*/ 37203 w 589"/>
              <a:gd name="T3" fmla="*/ 111400 h 546"/>
              <a:gd name="T4" fmla="*/ 106190 w 589"/>
              <a:gd name="T5" fmla="*/ 58404 h 546"/>
              <a:gd name="T6" fmla="*/ 175178 w 589"/>
              <a:gd name="T7" fmla="*/ 111400 h 546"/>
              <a:gd name="T8" fmla="*/ 191432 w 589"/>
              <a:gd name="T9" fmla="*/ 111400 h 546"/>
              <a:gd name="T10" fmla="*/ 106190 w 589"/>
              <a:gd name="T11" fmla="*/ 42541 h 546"/>
              <a:gd name="T12" fmla="*/ 20949 w 589"/>
              <a:gd name="T13" fmla="*/ 111400 h 546"/>
              <a:gd name="T14" fmla="*/ 37203 w 589"/>
              <a:gd name="T15" fmla="*/ 111400 h 546"/>
              <a:gd name="T16" fmla="*/ 191432 w 589"/>
              <a:gd name="T17" fmla="*/ 58404 h 546"/>
              <a:gd name="T18" fmla="*/ 191432 w 589"/>
              <a:gd name="T19" fmla="*/ 58404 h 546"/>
              <a:gd name="T20" fmla="*/ 201906 w 589"/>
              <a:gd name="T21" fmla="*/ 47949 h 546"/>
              <a:gd name="T22" fmla="*/ 201906 w 589"/>
              <a:gd name="T23" fmla="*/ 37494 h 546"/>
              <a:gd name="T24" fmla="*/ 191432 w 589"/>
              <a:gd name="T25" fmla="*/ 37494 h 546"/>
              <a:gd name="T26" fmla="*/ 180596 w 589"/>
              <a:gd name="T27" fmla="*/ 47949 h 546"/>
              <a:gd name="T28" fmla="*/ 180596 w 589"/>
              <a:gd name="T29" fmla="*/ 58404 h 546"/>
              <a:gd name="T30" fmla="*/ 191432 w 589"/>
              <a:gd name="T31" fmla="*/ 58404 h 546"/>
              <a:gd name="T32" fmla="*/ 106190 w 589"/>
              <a:gd name="T33" fmla="*/ 26678 h 546"/>
              <a:gd name="T34" fmla="*/ 106190 w 589"/>
              <a:gd name="T35" fmla="*/ 26678 h 546"/>
              <a:gd name="T36" fmla="*/ 111608 w 589"/>
              <a:gd name="T37" fmla="*/ 21271 h 546"/>
              <a:gd name="T38" fmla="*/ 111608 w 589"/>
              <a:gd name="T39" fmla="*/ 5408 h 546"/>
              <a:gd name="T40" fmla="*/ 106190 w 589"/>
              <a:gd name="T41" fmla="*/ 0 h 546"/>
              <a:gd name="T42" fmla="*/ 100773 w 589"/>
              <a:gd name="T43" fmla="*/ 5408 h 546"/>
              <a:gd name="T44" fmla="*/ 100773 w 589"/>
              <a:gd name="T45" fmla="*/ 21271 h 546"/>
              <a:gd name="T46" fmla="*/ 106190 w 589"/>
              <a:gd name="T47" fmla="*/ 26678 h 546"/>
              <a:gd name="T48" fmla="*/ 175178 w 589"/>
              <a:gd name="T49" fmla="*/ 186027 h 546"/>
              <a:gd name="T50" fmla="*/ 175178 w 589"/>
              <a:gd name="T51" fmla="*/ 186027 h 546"/>
              <a:gd name="T52" fmla="*/ 37203 w 589"/>
              <a:gd name="T53" fmla="*/ 186027 h 546"/>
              <a:gd name="T54" fmla="*/ 26367 w 589"/>
              <a:gd name="T55" fmla="*/ 191075 h 546"/>
              <a:gd name="T56" fmla="*/ 37203 w 589"/>
              <a:gd name="T57" fmla="*/ 196482 h 546"/>
              <a:gd name="T58" fmla="*/ 175178 w 589"/>
              <a:gd name="T59" fmla="*/ 196482 h 546"/>
              <a:gd name="T60" fmla="*/ 186014 w 589"/>
              <a:gd name="T61" fmla="*/ 191075 h 546"/>
              <a:gd name="T62" fmla="*/ 175178 w 589"/>
              <a:gd name="T63" fmla="*/ 186027 h 546"/>
              <a:gd name="T64" fmla="*/ 207324 w 589"/>
              <a:gd name="T65" fmla="*/ 127623 h 546"/>
              <a:gd name="T66" fmla="*/ 207324 w 589"/>
              <a:gd name="T67" fmla="*/ 127623 h 546"/>
              <a:gd name="T68" fmla="*/ 5057 w 589"/>
              <a:gd name="T69" fmla="*/ 127623 h 546"/>
              <a:gd name="T70" fmla="*/ 0 w 589"/>
              <a:gd name="T71" fmla="*/ 132671 h 546"/>
              <a:gd name="T72" fmla="*/ 5057 w 589"/>
              <a:gd name="T73" fmla="*/ 143486 h 546"/>
              <a:gd name="T74" fmla="*/ 207324 w 589"/>
              <a:gd name="T75" fmla="*/ 143486 h 546"/>
              <a:gd name="T76" fmla="*/ 212381 w 589"/>
              <a:gd name="T77" fmla="*/ 132671 h 546"/>
              <a:gd name="T78" fmla="*/ 207324 w 589"/>
              <a:gd name="T79" fmla="*/ 127623 h 546"/>
              <a:gd name="T80" fmla="*/ 20949 w 589"/>
              <a:gd name="T81" fmla="*/ 58404 h 546"/>
              <a:gd name="T82" fmla="*/ 20949 w 589"/>
              <a:gd name="T83" fmla="*/ 58404 h 546"/>
              <a:gd name="T84" fmla="*/ 31785 w 589"/>
              <a:gd name="T85" fmla="*/ 58404 h 546"/>
              <a:gd name="T86" fmla="*/ 31785 w 589"/>
              <a:gd name="T87" fmla="*/ 47949 h 546"/>
              <a:gd name="T88" fmla="*/ 20949 w 589"/>
              <a:gd name="T89" fmla="*/ 37494 h 546"/>
              <a:gd name="T90" fmla="*/ 10475 w 589"/>
              <a:gd name="T91" fmla="*/ 37494 h 546"/>
              <a:gd name="T92" fmla="*/ 10475 w 589"/>
              <a:gd name="T93" fmla="*/ 47949 h 546"/>
              <a:gd name="T94" fmla="*/ 20949 w 589"/>
              <a:gd name="T95" fmla="*/ 58404 h 546"/>
              <a:gd name="T96" fmla="*/ 196488 w 589"/>
              <a:gd name="T97" fmla="*/ 153941 h 546"/>
              <a:gd name="T98" fmla="*/ 196488 w 589"/>
              <a:gd name="T99" fmla="*/ 153941 h 546"/>
              <a:gd name="T100" fmla="*/ 15892 w 589"/>
              <a:gd name="T101" fmla="*/ 153941 h 546"/>
              <a:gd name="T102" fmla="*/ 5057 w 589"/>
              <a:gd name="T103" fmla="*/ 164757 h 546"/>
              <a:gd name="T104" fmla="*/ 15892 w 589"/>
              <a:gd name="T105" fmla="*/ 170165 h 546"/>
              <a:gd name="T106" fmla="*/ 196488 w 589"/>
              <a:gd name="T107" fmla="*/ 170165 h 546"/>
              <a:gd name="T108" fmla="*/ 207324 w 589"/>
              <a:gd name="T109" fmla="*/ 164757 h 546"/>
              <a:gd name="T110" fmla="*/ 196488 w 589"/>
              <a:gd name="T111" fmla="*/ 153941 h 54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89" h="546">
                <a:moveTo>
                  <a:pt x="103" y="309"/>
                </a:moveTo>
                <a:lnTo>
                  <a:pt x="103" y="309"/>
                </a:lnTo>
                <a:cubicBezTo>
                  <a:pt x="117" y="221"/>
                  <a:pt x="206" y="162"/>
                  <a:pt x="294" y="162"/>
                </a:cubicBezTo>
                <a:cubicBezTo>
                  <a:pt x="383" y="162"/>
                  <a:pt x="471" y="221"/>
                  <a:pt x="485" y="309"/>
                </a:cubicBezTo>
                <a:cubicBezTo>
                  <a:pt x="530" y="309"/>
                  <a:pt x="530" y="309"/>
                  <a:pt x="530" y="309"/>
                </a:cubicBezTo>
                <a:cubicBezTo>
                  <a:pt x="515" y="207"/>
                  <a:pt x="412" y="118"/>
                  <a:pt x="294" y="118"/>
                </a:cubicBezTo>
                <a:cubicBezTo>
                  <a:pt x="176" y="118"/>
                  <a:pt x="73" y="207"/>
                  <a:pt x="58" y="309"/>
                </a:cubicBezTo>
                <a:lnTo>
                  <a:pt x="103" y="309"/>
                </a:lnTo>
                <a:close/>
                <a:moveTo>
                  <a:pt x="530" y="162"/>
                </a:moveTo>
                <a:lnTo>
                  <a:pt x="530" y="162"/>
                </a:lnTo>
                <a:cubicBezTo>
                  <a:pt x="559" y="133"/>
                  <a:pt x="559" y="133"/>
                  <a:pt x="559" y="133"/>
                </a:cubicBezTo>
                <a:cubicBezTo>
                  <a:pt x="559" y="133"/>
                  <a:pt x="559" y="118"/>
                  <a:pt x="559" y="104"/>
                </a:cubicBezTo>
                <a:cubicBezTo>
                  <a:pt x="544" y="104"/>
                  <a:pt x="544" y="104"/>
                  <a:pt x="530" y="104"/>
                </a:cubicBezTo>
                <a:cubicBezTo>
                  <a:pt x="500" y="133"/>
                  <a:pt x="500" y="133"/>
                  <a:pt x="500" y="133"/>
                </a:cubicBezTo>
                <a:cubicBezTo>
                  <a:pt x="500" y="148"/>
                  <a:pt x="500" y="162"/>
                  <a:pt x="500" y="162"/>
                </a:cubicBezTo>
                <a:cubicBezTo>
                  <a:pt x="515" y="177"/>
                  <a:pt x="515" y="177"/>
                  <a:pt x="530" y="162"/>
                </a:cubicBezTo>
                <a:close/>
                <a:moveTo>
                  <a:pt x="294" y="74"/>
                </a:moveTo>
                <a:lnTo>
                  <a:pt x="294" y="74"/>
                </a:lnTo>
                <a:cubicBezTo>
                  <a:pt x="309" y="74"/>
                  <a:pt x="309" y="74"/>
                  <a:pt x="309" y="59"/>
                </a:cubicBezTo>
                <a:cubicBezTo>
                  <a:pt x="309" y="15"/>
                  <a:pt x="309" y="15"/>
                  <a:pt x="309" y="15"/>
                </a:cubicBezTo>
                <a:cubicBezTo>
                  <a:pt x="309" y="15"/>
                  <a:pt x="309" y="0"/>
                  <a:pt x="294" y="0"/>
                </a:cubicBezTo>
                <a:cubicBezTo>
                  <a:pt x="279" y="0"/>
                  <a:pt x="279" y="15"/>
                  <a:pt x="279" y="15"/>
                </a:cubicBezTo>
                <a:cubicBezTo>
                  <a:pt x="279" y="59"/>
                  <a:pt x="279" y="59"/>
                  <a:pt x="279" y="59"/>
                </a:cubicBezTo>
                <a:cubicBezTo>
                  <a:pt x="279" y="74"/>
                  <a:pt x="279" y="74"/>
                  <a:pt x="294" y="74"/>
                </a:cubicBezTo>
                <a:close/>
                <a:moveTo>
                  <a:pt x="485" y="516"/>
                </a:moveTo>
                <a:lnTo>
                  <a:pt x="485" y="516"/>
                </a:lnTo>
                <a:cubicBezTo>
                  <a:pt x="103" y="516"/>
                  <a:pt x="103" y="516"/>
                  <a:pt x="103" y="516"/>
                </a:cubicBezTo>
                <a:cubicBezTo>
                  <a:pt x="88" y="516"/>
                  <a:pt x="73" y="516"/>
                  <a:pt x="73" y="530"/>
                </a:cubicBezTo>
                <a:cubicBezTo>
                  <a:pt x="73" y="545"/>
                  <a:pt x="88" y="545"/>
                  <a:pt x="103" y="545"/>
                </a:cubicBezTo>
                <a:cubicBezTo>
                  <a:pt x="485" y="545"/>
                  <a:pt x="485" y="545"/>
                  <a:pt x="485" y="545"/>
                </a:cubicBezTo>
                <a:cubicBezTo>
                  <a:pt x="500" y="545"/>
                  <a:pt x="515" y="545"/>
                  <a:pt x="515" y="530"/>
                </a:cubicBezTo>
                <a:cubicBezTo>
                  <a:pt x="515" y="516"/>
                  <a:pt x="500" y="516"/>
                  <a:pt x="485" y="516"/>
                </a:cubicBezTo>
                <a:close/>
                <a:moveTo>
                  <a:pt x="574" y="354"/>
                </a:moveTo>
                <a:lnTo>
                  <a:pt x="574" y="354"/>
                </a:lnTo>
                <a:cubicBezTo>
                  <a:pt x="14" y="354"/>
                  <a:pt x="14" y="354"/>
                  <a:pt x="14" y="354"/>
                </a:cubicBezTo>
                <a:lnTo>
                  <a:pt x="0" y="368"/>
                </a:lnTo>
                <a:cubicBezTo>
                  <a:pt x="0" y="383"/>
                  <a:pt x="14" y="398"/>
                  <a:pt x="14" y="398"/>
                </a:cubicBezTo>
                <a:cubicBezTo>
                  <a:pt x="574" y="398"/>
                  <a:pt x="574" y="398"/>
                  <a:pt x="574" y="398"/>
                </a:cubicBezTo>
                <a:cubicBezTo>
                  <a:pt x="574" y="398"/>
                  <a:pt x="588" y="383"/>
                  <a:pt x="588" y="368"/>
                </a:cubicBezTo>
                <a:lnTo>
                  <a:pt x="574" y="354"/>
                </a:lnTo>
                <a:close/>
                <a:moveTo>
                  <a:pt x="58" y="162"/>
                </a:moveTo>
                <a:lnTo>
                  <a:pt x="58" y="162"/>
                </a:lnTo>
                <a:cubicBezTo>
                  <a:pt x="73" y="177"/>
                  <a:pt x="73" y="177"/>
                  <a:pt x="88" y="162"/>
                </a:cubicBezTo>
                <a:cubicBezTo>
                  <a:pt x="88" y="162"/>
                  <a:pt x="88" y="148"/>
                  <a:pt x="88" y="133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44" y="104"/>
                  <a:pt x="44" y="104"/>
                  <a:pt x="29" y="104"/>
                </a:cubicBezTo>
                <a:cubicBezTo>
                  <a:pt x="29" y="118"/>
                  <a:pt x="29" y="133"/>
                  <a:pt x="29" y="133"/>
                </a:cubicBezTo>
                <a:lnTo>
                  <a:pt x="58" y="162"/>
                </a:lnTo>
                <a:close/>
                <a:moveTo>
                  <a:pt x="544" y="427"/>
                </a:moveTo>
                <a:lnTo>
                  <a:pt x="544" y="427"/>
                </a:lnTo>
                <a:cubicBezTo>
                  <a:pt x="44" y="427"/>
                  <a:pt x="44" y="427"/>
                  <a:pt x="44" y="427"/>
                </a:cubicBezTo>
                <a:cubicBezTo>
                  <a:pt x="29" y="427"/>
                  <a:pt x="14" y="442"/>
                  <a:pt x="14" y="457"/>
                </a:cubicBezTo>
                <a:cubicBezTo>
                  <a:pt x="14" y="457"/>
                  <a:pt x="29" y="472"/>
                  <a:pt x="44" y="472"/>
                </a:cubicBezTo>
                <a:cubicBezTo>
                  <a:pt x="544" y="472"/>
                  <a:pt x="544" y="472"/>
                  <a:pt x="544" y="472"/>
                </a:cubicBezTo>
                <a:cubicBezTo>
                  <a:pt x="559" y="472"/>
                  <a:pt x="574" y="457"/>
                  <a:pt x="574" y="457"/>
                </a:cubicBezTo>
                <a:cubicBezTo>
                  <a:pt x="574" y="442"/>
                  <a:pt x="559" y="427"/>
                  <a:pt x="544" y="4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0" name="Freeform 79"/>
          <p:cNvSpPr>
            <a:spLocks noChangeArrowheads="1"/>
          </p:cNvSpPr>
          <p:nvPr/>
        </p:nvSpPr>
        <p:spPr bwMode="auto">
          <a:xfrm>
            <a:off x="5486178" y="1047592"/>
            <a:ext cx="232534" cy="151652"/>
          </a:xfrm>
          <a:custGeom>
            <a:avLst/>
            <a:gdLst>
              <a:gd name="T0" fmla="*/ 106371 w 590"/>
              <a:gd name="T1" fmla="*/ 26439 h 383"/>
              <a:gd name="T2" fmla="*/ 106371 w 590"/>
              <a:gd name="T3" fmla="*/ 26439 h 383"/>
              <a:gd name="T4" fmla="*/ 111779 w 590"/>
              <a:gd name="T5" fmla="*/ 21369 h 383"/>
              <a:gd name="T6" fmla="*/ 111779 w 590"/>
              <a:gd name="T7" fmla="*/ 5071 h 383"/>
              <a:gd name="T8" fmla="*/ 106371 w 590"/>
              <a:gd name="T9" fmla="*/ 0 h 383"/>
              <a:gd name="T10" fmla="*/ 100962 w 590"/>
              <a:gd name="T11" fmla="*/ 5071 h 383"/>
              <a:gd name="T12" fmla="*/ 100962 w 590"/>
              <a:gd name="T13" fmla="*/ 21369 h 383"/>
              <a:gd name="T14" fmla="*/ 106371 w 590"/>
              <a:gd name="T15" fmla="*/ 26439 h 383"/>
              <a:gd name="T16" fmla="*/ 191106 w 590"/>
              <a:gd name="T17" fmla="*/ 58673 h 383"/>
              <a:gd name="T18" fmla="*/ 191106 w 590"/>
              <a:gd name="T19" fmla="*/ 58673 h 383"/>
              <a:gd name="T20" fmla="*/ 201924 w 590"/>
              <a:gd name="T21" fmla="*/ 47808 h 383"/>
              <a:gd name="T22" fmla="*/ 201924 w 590"/>
              <a:gd name="T23" fmla="*/ 37305 h 383"/>
              <a:gd name="T24" fmla="*/ 191106 w 590"/>
              <a:gd name="T25" fmla="*/ 37305 h 383"/>
              <a:gd name="T26" fmla="*/ 180650 w 590"/>
              <a:gd name="T27" fmla="*/ 47808 h 383"/>
              <a:gd name="T28" fmla="*/ 180650 w 590"/>
              <a:gd name="T29" fmla="*/ 58673 h 383"/>
              <a:gd name="T30" fmla="*/ 191106 w 590"/>
              <a:gd name="T31" fmla="*/ 58673 h 383"/>
              <a:gd name="T32" fmla="*/ 21274 w 590"/>
              <a:gd name="T33" fmla="*/ 58673 h 383"/>
              <a:gd name="T34" fmla="*/ 21274 w 590"/>
              <a:gd name="T35" fmla="*/ 58673 h 383"/>
              <a:gd name="T36" fmla="*/ 32091 w 590"/>
              <a:gd name="T37" fmla="*/ 58673 h 383"/>
              <a:gd name="T38" fmla="*/ 32091 w 590"/>
              <a:gd name="T39" fmla="*/ 47808 h 383"/>
              <a:gd name="T40" fmla="*/ 21274 w 590"/>
              <a:gd name="T41" fmla="*/ 37305 h 383"/>
              <a:gd name="T42" fmla="*/ 10817 w 590"/>
              <a:gd name="T43" fmla="*/ 37305 h 383"/>
              <a:gd name="T44" fmla="*/ 10817 w 590"/>
              <a:gd name="T45" fmla="*/ 47808 h 383"/>
              <a:gd name="T46" fmla="*/ 21274 w 590"/>
              <a:gd name="T47" fmla="*/ 58673 h 383"/>
              <a:gd name="T48" fmla="*/ 207332 w 590"/>
              <a:gd name="T49" fmla="*/ 127850 h 383"/>
              <a:gd name="T50" fmla="*/ 207332 w 590"/>
              <a:gd name="T51" fmla="*/ 127850 h 383"/>
              <a:gd name="T52" fmla="*/ 5409 w 590"/>
              <a:gd name="T53" fmla="*/ 127850 h 383"/>
              <a:gd name="T54" fmla="*/ 0 w 590"/>
              <a:gd name="T55" fmla="*/ 133282 h 383"/>
              <a:gd name="T56" fmla="*/ 5409 w 590"/>
              <a:gd name="T57" fmla="*/ 138353 h 383"/>
              <a:gd name="T58" fmla="*/ 207332 w 590"/>
              <a:gd name="T59" fmla="*/ 138353 h 383"/>
              <a:gd name="T60" fmla="*/ 212380 w 590"/>
              <a:gd name="T61" fmla="*/ 133282 h 383"/>
              <a:gd name="T62" fmla="*/ 207332 w 590"/>
              <a:gd name="T63" fmla="*/ 127850 h 383"/>
              <a:gd name="T64" fmla="*/ 37500 w 590"/>
              <a:gd name="T65" fmla="*/ 111914 h 383"/>
              <a:gd name="T66" fmla="*/ 37500 w 590"/>
              <a:gd name="T67" fmla="*/ 111914 h 383"/>
              <a:gd name="T68" fmla="*/ 106371 w 590"/>
              <a:gd name="T69" fmla="*/ 53240 h 383"/>
              <a:gd name="T70" fmla="*/ 175241 w 590"/>
              <a:gd name="T71" fmla="*/ 111914 h 383"/>
              <a:gd name="T72" fmla="*/ 191106 w 590"/>
              <a:gd name="T73" fmla="*/ 111914 h 383"/>
              <a:gd name="T74" fmla="*/ 106371 w 590"/>
              <a:gd name="T75" fmla="*/ 42375 h 383"/>
              <a:gd name="T76" fmla="*/ 21274 w 590"/>
              <a:gd name="T77" fmla="*/ 111914 h 383"/>
              <a:gd name="T78" fmla="*/ 37500 w 590"/>
              <a:gd name="T79" fmla="*/ 111914 h 38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0" h="383">
                <a:moveTo>
                  <a:pt x="295" y="73"/>
                </a:moveTo>
                <a:lnTo>
                  <a:pt x="295" y="73"/>
                </a:lnTo>
                <a:cubicBezTo>
                  <a:pt x="310" y="73"/>
                  <a:pt x="310" y="59"/>
                  <a:pt x="310" y="59"/>
                </a:cubicBezTo>
                <a:cubicBezTo>
                  <a:pt x="310" y="14"/>
                  <a:pt x="310" y="14"/>
                  <a:pt x="310" y="14"/>
                </a:cubicBezTo>
                <a:cubicBezTo>
                  <a:pt x="310" y="0"/>
                  <a:pt x="310" y="0"/>
                  <a:pt x="295" y="0"/>
                </a:cubicBezTo>
                <a:cubicBezTo>
                  <a:pt x="280" y="0"/>
                  <a:pt x="280" y="0"/>
                  <a:pt x="280" y="14"/>
                </a:cubicBezTo>
                <a:cubicBezTo>
                  <a:pt x="280" y="59"/>
                  <a:pt x="280" y="59"/>
                  <a:pt x="280" y="59"/>
                </a:cubicBezTo>
                <a:cubicBezTo>
                  <a:pt x="280" y="59"/>
                  <a:pt x="280" y="73"/>
                  <a:pt x="295" y="73"/>
                </a:cubicBezTo>
                <a:close/>
                <a:moveTo>
                  <a:pt x="530" y="162"/>
                </a:moveTo>
                <a:lnTo>
                  <a:pt x="530" y="162"/>
                </a:lnTo>
                <a:cubicBezTo>
                  <a:pt x="560" y="132"/>
                  <a:pt x="560" y="132"/>
                  <a:pt x="560" y="132"/>
                </a:cubicBezTo>
                <a:cubicBezTo>
                  <a:pt x="560" y="117"/>
                  <a:pt x="560" y="117"/>
                  <a:pt x="560" y="103"/>
                </a:cubicBezTo>
                <a:cubicBezTo>
                  <a:pt x="545" y="103"/>
                  <a:pt x="545" y="103"/>
                  <a:pt x="530" y="103"/>
                </a:cubicBezTo>
                <a:cubicBezTo>
                  <a:pt x="501" y="132"/>
                  <a:pt x="501" y="132"/>
                  <a:pt x="501" y="132"/>
                </a:cubicBezTo>
                <a:cubicBezTo>
                  <a:pt x="501" y="147"/>
                  <a:pt x="501" y="147"/>
                  <a:pt x="501" y="162"/>
                </a:cubicBezTo>
                <a:cubicBezTo>
                  <a:pt x="516" y="162"/>
                  <a:pt x="516" y="162"/>
                  <a:pt x="530" y="162"/>
                </a:cubicBezTo>
                <a:close/>
                <a:moveTo>
                  <a:pt x="59" y="162"/>
                </a:moveTo>
                <a:lnTo>
                  <a:pt x="59" y="162"/>
                </a:lnTo>
                <a:cubicBezTo>
                  <a:pt x="74" y="162"/>
                  <a:pt x="74" y="162"/>
                  <a:pt x="89" y="162"/>
                </a:cubicBezTo>
                <a:cubicBezTo>
                  <a:pt x="89" y="147"/>
                  <a:pt x="89" y="147"/>
                  <a:pt x="89" y="132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45" y="103"/>
                  <a:pt x="45" y="103"/>
                  <a:pt x="30" y="103"/>
                </a:cubicBezTo>
                <a:cubicBezTo>
                  <a:pt x="30" y="117"/>
                  <a:pt x="30" y="117"/>
                  <a:pt x="30" y="132"/>
                </a:cubicBezTo>
                <a:lnTo>
                  <a:pt x="59" y="162"/>
                </a:lnTo>
                <a:close/>
                <a:moveTo>
                  <a:pt x="575" y="353"/>
                </a:moveTo>
                <a:lnTo>
                  <a:pt x="575" y="353"/>
                </a:lnTo>
                <a:cubicBezTo>
                  <a:pt x="15" y="353"/>
                  <a:pt x="15" y="353"/>
                  <a:pt x="15" y="353"/>
                </a:cubicBezTo>
                <a:cubicBezTo>
                  <a:pt x="15" y="353"/>
                  <a:pt x="0" y="353"/>
                  <a:pt x="0" y="368"/>
                </a:cubicBezTo>
                <a:cubicBezTo>
                  <a:pt x="0" y="382"/>
                  <a:pt x="15" y="382"/>
                  <a:pt x="15" y="382"/>
                </a:cubicBezTo>
                <a:cubicBezTo>
                  <a:pt x="575" y="382"/>
                  <a:pt x="575" y="382"/>
                  <a:pt x="575" y="382"/>
                </a:cubicBezTo>
                <a:cubicBezTo>
                  <a:pt x="575" y="382"/>
                  <a:pt x="589" y="382"/>
                  <a:pt x="589" y="368"/>
                </a:cubicBezTo>
                <a:cubicBezTo>
                  <a:pt x="589" y="353"/>
                  <a:pt x="575" y="353"/>
                  <a:pt x="575" y="353"/>
                </a:cubicBezTo>
                <a:close/>
                <a:moveTo>
                  <a:pt x="104" y="309"/>
                </a:moveTo>
                <a:lnTo>
                  <a:pt x="104" y="309"/>
                </a:lnTo>
                <a:cubicBezTo>
                  <a:pt x="118" y="221"/>
                  <a:pt x="207" y="147"/>
                  <a:pt x="295" y="147"/>
                </a:cubicBezTo>
                <a:cubicBezTo>
                  <a:pt x="383" y="147"/>
                  <a:pt x="472" y="221"/>
                  <a:pt x="486" y="309"/>
                </a:cubicBezTo>
                <a:cubicBezTo>
                  <a:pt x="530" y="309"/>
                  <a:pt x="530" y="309"/>
                  <a:pt x="530" y="309"/>
                </a:cubicBezTo>
                <a:cubicBezTo>
                  <a:pt x="516" y="191"/>
                  <a:pt x="413" y="117"/>
                  <a:pt x="295" y="117"/>
                </a:cubicBezTo>
                <a:cubicBezTo>
                  <a:pt x="177" y="117"/>
                  <a:pt x="74" y="191"/>
                  <a:pt x="59" y="309"/>
                </a:cubicBezTo>
                <a:lnTo>
                  <a:pt x="104" y="30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1" name="Freeform 80"/>
          <p:cNvSpPr>
            <a:spLocks noChangeArrowheads="1"/>
          </p:cNvSpPr>
          <p:nvPr/>
        </p:nvSpPr>
        <p:spPr bwMode="auto">
          <a:xfrm>
            <a:off x="5074549" y="1012928"/>
            <a:ext cx="249866" cy="249866"/>
          </a:xfrm>
          <a:custGeom>
            <a:avLst/>
            <a:gdLst>
              <a:gd name="T0" fmla="*/ 95550 w 634"/>
              <a:gd name="T1" fmla="*/ 191059 h 634"/>
              <a:gd name="T2" fmla="*/ 95550 w 634"/>
              <a:gd name="T3" fmla="*/ 191059 h 634"/>
              <a:gd name="T4" fmla="*/ 85093 w 634"/>
              <a:gd name="T5" fmla="*/ 201874 h 634"/>
              <a:gd name="T6" fmla="*/ 85093 w 634"/>
              <a:gd name="T7" fmla="*/ 223143 h 634"/>
              <a:gd name="T8" fmla="*/ 95550 w 634"/>
              <a:gd name="T9" fmla="*/ 228190 h 634"/>
              <a:gd name="T10" fmla="*/ 100958 w 634"/>
              <a:gd name="T11" fmla="*/ 223143 h 634"/>
              <a:gd name="T12" fmla="*/ 100958 w 634"/>
              <a:gd name="T13" fmla="*/ 201874 h 634"/>
              <a:gd name="T14" fmla="*/ 95550 w 634"/>
              <a:gd name="T15" fmla="*/ 191059 h 634"/>
              <a:gd name="T16" fmla="*/ 53364 w 634"/>
              <a:gd name="T17" fmla="*/ 191059 h 634"/>
              <a:gd name="T18" fmla="*/ 53364 w 634"/>
              <a:gd name="T19" fmla="*/ 191059 h 634"/>
              <a:gd name="T20" fmla="*/ 42547 w 634"/>
              <a:gd name="T21" fmla="*/ 201874 h 634"/>
              <a:gd name="T22" fmla="*/ 42547 w 634"/>
              <a:gd name="T23" fmla="*/ 223143 h 634"/>
              <a:gd name="T24" fmla="*/ 53364 w 634"/>
              <a:gd name="T25" fmla="*/ 228190 h 634"/>
              <a:gd name="T26" fmla="*/ 58411 w 634"/>
              <a:gd name="T27" fmla="*/ 223143 h 634"/>
              <a:gd name="T28" fmla="*/ 58411 w 634"/>
              <a:gd name="T29" fmla="*/ 201874 h 634"/>
              <a:gd name="T30" fmla="*/ 53364 w 634"/>
              <a:gd name="T31" fmla="*/ 191059 h 634"/>
              <a:gd name="T32" fmla="*/ 138096 w 634"/>
              <a:gd name="T33" fmla="*/ 191059 h 634"/>
              <a:gd name="T34" fmla="*/ 138096 w 634"/>
              <a:gd name="T35" fmla="*/ 191059 h 634"/>
              <a:gd name="T36" fmla="*/ 127279 w 634"/>
              <a:gd name="T37" fmla="*/ 201874 h 634"/>
              <a:gd name="T38" fmla="*/ 127279 w 634"/>
              <a:gd name="T39" fmla="*/ 223143 h 634"/>
              <a:gd name="T40" fmla="*/ 138096 w 634"/>
              <a:gd name="T41" fmla="*/ 228190 h 634"/>
              <a:gd name="T42" fmla="*/ 143505 w 634"/>
              <a:gd name="T43" fmla="*/ 223143 h 634"/>
              <a:gd name="T44" fmla="*/ 143505 w 634"/>
              <a:gd name="T45" fmla="*/ 201874 h 634"/>
              <a:gd name="T46" fmla="*/ 138096 w 634"/>
              <a:gd name="T47" fmla="*/ 191059 h 634"/>
              <a:gd name="T48" fmla="*/ 180643 w 634"/>
              <a:gd name="T49" fmla="*/ 191059 h 634"/>
              <a:gd name="T50" fmla="*/ 180643 w 634"/>
              <a:gd name="T51" fmla="*/ 191059 h 634"/>
              <a:gd name="T52" fmla="*/ 169826 w 634"/>
              <a:gd name="T53" fmla="*/ 201874 h 634"/>
              <a:gd name="T54" fmla="*/ 169826 w 634"/>
              <a:gd name="T55" fmla="*/ 223143 h 634"/>
              <a:gd name="T56" fmla="*/ 180643 w 634"/>
              <a:gd name="T57" fmla="*/ 228190 h 634"/>
              <a:gd name="T58" fmla="*/ 186051 w 634"/>
              <a:gd name="T59" fmla="*/ 223143 h 634"/>
              <a:gd name="T60" fmla="*/ 186051 w 634"/>
              <a:gd name="T61" fmla="*/ 201874 h 634"/>
              <a:gd name="T62" fmla="*/ 180643 w 634"/>
              <a:gd name="T63" fmla="*/ 191059 h 634"/>
              <a:gd name="T64" fmla="*/ 164778 w 634"/>
              <a:gd name="T65" fmla="*/ 37130 h 634"/>
              <a:gd name="T66" fmla="*/ 164778 w 634"/>
              <a:gd name="T67" fmla="*/ 37130 h 634"/>
              <a:gd name="T68" fmla="*/ 106367 w 634"/>
              <a:gd name="T69" fmla="*/ 0 h 634"/>
              <a:gd name="T70" fmla="*/ 42547 w 634"/>
              <a:gd name="T71" fmla="*/ 58399 h 634"/>
              <a:gd name="T72" fmla="*/ 0 w 634"/>
              <a:gd name="T73" fmla="*/ 116798 h 634"/>
              <a:gd name="T74" fmla="*/ 58411 w 634"/>
              <a:gd name="T75" fmla="*/ 169790 h 634"/>
              <a:gd name="T76" fmla="*/ 159370 w 634"/>
              <a:gd name="T77" fmla="*/ 169790 h 634"/>
              <a:gd name="T78" fmla="*/ 228237 w 634"/>
              <a:gd name="T79" fmla="*/ 106344 h 634"/>
              <a:gd name="T80" fmla="*/ 164778 w 634"/>
              <a:gd name="T81" fmla="*/ 37130 h 634"/>
              <a:gd name="T82" fmla="*/ 159370 w 634"/>
              <a:gd name="T83" fmla="*/ 159336 h 634"/>
              <a:gd name="T84" fmla="*/ 159370 w 634"/>
              <a:gd name="T85" fmla="*/ 159336 h 634"/>
              <a:gd name="T86" fmla="*/ 58411 w 634"/>
              <a:gd name="T87" fmla="*/ 159336 h 634"/>
              <a:gd name="T88" fmla="*/ 15865 w 634"/>
              <a:gd name="T89" fmla="*/ 116798 h 634"/>
              <a:gd name="T90" fmla="*/ 58411 w 634"/>
              <a:gd name="T91" fmla="*/ 74261 h 634"/>
              <a:gd name="T92" fmla="*/ 106367 w 634"/>
              <a:gd name="T93" fmla="*/ 15862 h 634"/>
              <a:gd name="T94" fmla="*/ 153961 w 634"/>
              <a:gd name="T95" fmla="*/ 53352 h 634"/>
              <a:gd name="T96" fmla="*/ 212373 w 634"/>
              <a:gd name="T97" fmla="*/ 100937 h 634"/>
              <a:gd name="T98" fmla="*/ 159370 w 634"/>
              <a:gd name="T99" fmla="*/ 159336 h 63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34" h="634">
                <a:moveTo>
                  <a:pt x="265" y="530"/>
                </a:moveTo>
                <a:lnTo>
                  <a:pt x="265" y="530"/>
                </a:lnTo>
                <a:cubicBezTo>
                  <a:pt x="251" y="530"/>
                  <a:pt x="236" y="545"/>
                  <a:pt x="236" y="560"/>
                </a:cubicBezTo>
                <a:cubicBezTo>
                  <a:pt x="236" y="619"/>
                  <a:pt x="236" y="619"/>
                  <a:pt x="236" y="619"/>
                </a:cubicBezTo>
                <a:cubicBezTo>
                  <a:pt x="236" y="619"/>
                  <a:pt x="251" y="633"/>
                  <a:pt x="265" y="633"/>
                </a:cubicBezTo>
                <a:lnTo>
                  <a:pt x="280" y="619"/>
                </a:lnTo>
                <a:cubicBezTo>
                  <a:pt x="280" y="560"/>
                  <a:pt x="280" y="560"/>
                  <a:pt x="280" y="560"/>
                </a:cubicBezTo>
                <a:cubicBezTo>
                  <a:pt x="280" y="545"/>
                  <a:pt x="265" y="530"/>
                  <a:pt x="265" y="530"/>
                </a:cubicBezTo>
                <a:close/>
                <a:moveTo>
                  <a:pt x="148" y="530"/>
                </a:moveTo>
                <a:lnTo>
                  <a:pt x="148" y="530"/>
                </a:lnTo>
                <a:cubicBezTo>
                  <a:pt x="133" y="530"/>
                  <a:pt x="118" y="545"/>
                  <a:pt x="118" y="560"/>
                </a:cubicBezTo>
                <a:cubicBezTo>
                  <a:pt x="118" y="619"/>
                  <a:pt x="118" y="619"/>
                  <a:pt x="118" y="619"/>
                </a:cubicBezTo>
                <a:cubicBezTo>
                  <a:pt x="118" y="619"/>
                  <a:pt x="133" y="633"/>
                  <a:pt x="148" y="633"/>
                </a:cubicBezTo>
                <a:lnTo>
                  <a:pt x="162" y="619"/>
                </a:lnTo>
                <a:cubicBezTo>
                  <a:pt x="162" y="560"/>
                  <a:pt x="162" y="560"/>
                  <a:pt x="162" y="560"/>
                </a:cubicBezTo>
                <a:cubicBezTo>
                  <a:pt x="162" y="545"/>
                  <a:pt x="148" y="530"/>
                  <a:pt x="148" y="530"/>
                </a:cubicBezTo>
                <a:close/>
                <a:moveTo>
                  <a:pt x="383" y="530"/>
                </a:moveTo>
                <a:lnTo>
                  <a:pt x="383" y="530"/>
                </a:lnTo>
                <a:cubicBezTo>
                  <a:pt x="369" y="530"/>
                  <a:pt x="353" y="545"/>
                  <a:pt x="353" y="560"/>
                </a:cubicBezTo>
                <a:cubicBezTo>
                  <a:pt x="353" y="619"/>
                  <a:pt x="353" y="619"/>
                  <a:pt x="353" y="619"/>
                </a:cubicBezTo>
                <a:cubicBezTo>
                  <a:pt x="353" y="619"/>
                  <a:pt x="369" y="633"/>
                  <a:pt x="383" y="633"/>
                </a:cubicBezTo>
                <a:lnTo>
                  <a:pt x="398" y="619"/>
                </a:lnTo>
                <a:cubicBezTo>
                  <a:pt x="398" y="560"/>
                  <a:pt x="398" y="560"/>
                  <a:pt x="398" y="560"/>
                </a:cubicBezTo>
                <a:cubicBezTo>
                  <a:pt x="398" y="545"/>
                  <a:pt x="383" y="530"/>
                  <a:pt x="383" y="530"/>
                </a:cubicBezTo>
                <a:close/>
                <a:moveTo>
                  <a:pt x="501" y="530"/>
                </a:moveTo>
                <a:lnTo>
                  <a:pt x="501" y="530"/>
                </a:lnTo>
                <a:cubicBezTo>
                  <a:pt x="486" y="530"/>
                  <a:pt x="471" y="545"/>
                  <a:pt x="471" y="560"/>
                </a:cubicBezTo>
                <a:cubicBezTo>
                  <a:pt x="471" y="619"/>
                  <a:pt x="471" y="619"/>
                  <a:pt x="471" y="619"/>
                </a:cubicBezTo>
                <a:cubicBezTo>
                  <a:pt x="471" y="619"/>
                  <a:pt x="486" y="633"/>
                  <a:pt x="501" y="633"/>
                </a:cubicBezTo>
                <a:lnTo>
                  <a:pt x="516" y="619"/>
                </a:lnTo>
                <a:cubicBezTo>
                  <a:pt x="516" y="560"/>
                  <a:pt x="516" y="560"/>
                  <a:pt x="516" y="560"/>
                </a:cubicBezTo>
                <a:cubicBezTo>
                  <a:pt x="516" y="545"/>
                  <a:pt x="501" y="530"/>
                  <a:pt x="501" y="530"/>
                </a:cubicBezTo>
                <a:close/>
                <a:moveTo>
                  <a:pt x="457" y="103"/>
                </a:moveTo>
                <a:lnTo>
                  <a:pt x="457" y="103"/>
                </a:lnTo>
                <a:cubicBezTo>
                  <a:pt x="427" y="44"/>
                  <a:pt x="369" y="0"/>
                  <a:pt x="295" y="0"/>
                </a:cubicBezTo>
                <a:cubicBezTo>
                  <a:pt x="206" y="0"/>
                  <a:pt x="133" y="74"/>
                  <a:pt x="118" y="162"/>
                </a:cubicBezTo>
                <a:cubicBezTo>
                  <a:pt x="59" y="192"/>
                  <a:pt x="0" y="251"/>
                  <a:pt x="0" y="324"/>
                </a:cubicBezTo>
                <a:cubicBezTo>
                  <a:pt x="0" y="398"/>
                  <a:pt x="74" y="471"/>
                  <a:pt x="162" y="471"/>
                </a:cubicBezTo>
                <a:cubicBezTo>
                  <a:pt x="162" y="471"/>
                  <a:pt x="427" y="471"/>
                  <a:pt x="442" y="471"/>
                </a:cubicBezTo>
                <a:cubicBezTo>
                  <a:pt x="545" y="471"/>
                  <a:pt x="633" y="398"/>
                  <a:pt x="633" y="295"/>
                </a:cubicBezTo>
                <a:cubicBezTo>
                  <a:pt x="633" y="192"/>
                  <a:pt x="560" y="103"/>
                  <a:pt x="457" y="103"/>
                </a:cubicBezTo>
                <a:close/>
                <a:moveTo>
                  <a:pt x="442" y="442"/>
                </a:moveTo>
                <a:lnTo>
                  <a:pt x="442" y="442"/>
                </a:lnTo>
                <a:cubicBezTo>
                  <a:pt x="427" y="442"/>
                  <a:pt x="162" y="442"/>
                  <a:pt x="162" y="442"/>
                </a:cubicBezTo>
                <a:cubicBezTo>
                  <a:pt x="162" y="442"/>
                  <a:pt x="44" y="427"/>
                  <a:pt x="44" y="324"/>
                </a:cubicBezTo>
                <a:cubicBezTo>
                  <a:pt x="44" y="265"/>
                  <a:pt x="103" y="206"/>
                  <a:pt x="162" y="206"/>
                </a:cubicBezTo>
                <a:cubicBezTo>
                  <a:pt x="162" y="118"/>
                  <a:pt x="221" y="44"/>
                  <a:pt x="295" y="44"/>
                </a:cubicBezTo>
                <a:cubicBezTo>
                  <a:pt x="369" y="44"/>
                  <a:pt x="412" y="89"/>
                  <a:pt x="427" y="148"/>
                </a:cubicBezTo>
                <a:cubicBezTo>
                  <a:pt x="530" y="133"/>
                  <a:pt x="589" y="221"/>
                  <a:pt x="589" y="280"/>
                </a:cubicBezTo>
                <a:cubicBezTo>
                  <a:pt x="604" y="369"/>
                  <a:pt x="501" y="442"/>
                  <a:pt x="442" y="44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2" name="Freeform 81"/>
          <p:cNvSpPr>
            <a:spLocks noChangeArrowheads="1"/>
          </p:cNvSpPr>
          <p:nvPr/>
        </p:nvSpPr>
        <p:spPr bwMode="auto">
          <a:xfrm>
            <a:off x="4668697" y="1012929"/>
            <a:ext cx="242644" cy="186316"/>
          </a:xfrm>
          <a:custGeom>
            <a:avLst/>
            <a:gdLst>
              <a:gd name="T0" fmla="*/ 131975 w 619"/>
              <a:gd name="T1" fmla="*/ 79795 h 472"/>
              <a:gd name="T2" fmla="*/ 131975 w 619"/>
              <a:gd name="T3" fmla="*/ 79795 h 472"/>
              <a:gd name="T4" fmla="*/ 105437 w 619"/>
              <a:gd name="T5" fmla="*/ 79795 h 472"/>
              <a:gd name="T6" fmla="*/ 116196 w 619"/>
              <a:gd name="T7" fmla="*/ 48021 h 472"/>
              <a:gd name="T8" fmla="*/ 110816 w 619"/>
              <a:gd name="T9" fmla="*/ 42605 h 472"/>
              <a:gd name="T10" fmla="*/ 100416 w 619"/>
              <a:gd name="T11" fmla="*/ 42605 h 472"/>
              <a:gd name="T12" fmla="*/ 84278 w 619"/>
              <a:gd name="T13" fmla="*/ 85211 h 472"/>
              <a:gd name="T14" fmla="*/ 84278 w 619"/>
              <a:gd name="T15" fmla="*/ 90626 h 472"/>
              <a:gd name="T16" fmla="*/ 89657 w 619"/>
              <a:gd name="T17" fmla="*/ 95681 h 472"/>
              <a:gd name="T18" fmla="*/ 121575 w 619"/>
              <a:gd name="T19" fmla="*/ 95681 h 472"/>
              <a:gd name="T20" fmla="*/ 105437 w 619"/>
              <a:gd name="T21" fmla="*/ 127455 h 472"/>
              <a:gd name="T22" fmla="*/ 105437 w 619"/>
              <a:gd name="T23" fmla="*/ 138287 h 472"/>
              <a:gd name="T24" fmla="*/ 116196 w 619"/>
              <a:gd name="T25" fmla="*/ 133232 h 472"/>
              <a:gd name="T26" fmla="*/ 136996 w 619"/>
              <a:gd name="T27" fmla="*/ 85211 h 472"/>
              <a:gd name="T28" fmla="*/ 131975 w 619"/>
              <a:gd name="T29" fmla="*/ 79795 h 472"/>
              <a:gd name="T30" fmla="*/ 158155 w 619"/>
              <a:gd name="T31" fmla="*/ 37189 h 472"/>
              <a:gd name="T32" fmla="*/ 158155 w 619"/>
              <a:gd name="T33" fmla="*/ 37189 h 472"/>
              <a:gd name="T34" fmla="*/ 105437 w 619"/>
              <a:gd name="T35" fmla="*/ 0 h 472"/>
              <a:gd name="T36" fmla="*/ 42318 w 619"/>
              <a:gd name="T37" fmla="*/ 58492 h 472"/>
              <a:gd name="T38" fmla="*/ 0 w 619"/>
              <a:gd name="T39" fmla="*/ 116984 h 472"/>
              <a:gd name="T40" fmla="*/ 52718 w 619"/>
              <a:gd name="T41" fmla="*/ 170060 h 472"/>
              <a:gd name="T42" fmla="*/ 153134 w 619"/>
              <a:gd name="T43" fmla="*/ 170060 h 472"/>
              <a:gd name="T44" fmla="*/ 221632 w 619"/>
              <a:gd name="T45" fmla="*/ 106513 h 472"/>
              <a:gd name="T46" fmla="*/ 158155 w 619"/>
              <a:gd name="T47" fmla="*/ 37189 h 472"/>
              <a:gd name="T48" fmla="*/ 153134 w 619"/>
              <a:gd name="T49" fmla="*/ 159589 h 472"/>
              <a:gd name="T50" fmla="*/ 153134 w 619"/>
              <a:gd name="T51" fmla="*/ 159589 h 472"/>
              <a:gd name="T52" fmla="*/ 52718 w 619"/>
              <a:gd name="T53" fmla="*/ 159589 h 472"/>
              <a:gd name="T54" fmla="*/ 10400 w 619"/>
              <a:gd name="T55" fmla="*/ 116984 h 472"/>
              <a:gd name="T56" fmla="*/ 52718 w 619"/>
              <a:gd name="T57" fmla="*/ 74379 h 472"/>
              <a:gd name="T58" fmla="*/ 105437 w 619"/>
              <a:gd name="T59" fmla="*/ 15887 h 472"/>
              <a:gd name="T60" fmla="*/ 147755 w 619"/>
              <a:gd name="T61" fmla="*/ 53437 h 472"/>
              <a:gd name="T62" fmla="*/ 211232 w 619"/>
              <a:gd name="T63" fmla="*/ 101097 h 472"/>
              <a:gd name="T64" fmla="*/ 153134 w 619"/>
              <a:gd name="T65" fmla="*/ 159589 h 4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19" h="472">
                <a:moveTo>
                  <a:pt x="368" y="221"/>
                </a:moveTo>
                <a:lnTo>
                  <a:pt x="368" y="221"/>
                </a:lnTo>
                <a:cubicBezTo>
                  <a:pt x="294" y="221"/>
                  <a:pt x="294" y="221"/>
                  <a:pt x="294" y="221"/>
                </a:cubicBezTo>
                <a:cubicBezTo>
                  <a:pt x="324" y="133"/>
                  <a:pt x="324" y="133"/>
                  <a:pt x="324" y="133"/>
                </a:cubicBezTo>
                <a:cubicBezTo>
                  <a:pt x="324" y="133"/>
                  <a:pt x="324" y="118"/>
                  <a:pt x="309" y="118"/>
                </a:cubicBezTo>
                <a:cubicBezTo>
                  <a:pt x="294" y="103"/>
                  <a:pt x="294" y="118"/>
                  <a:pt x="280" y="118"/>
                </a:cubicBezTo>
                <a:cubicBezTo>
                  <a:pt x="235" y="236"/>
                  <a:pt x="235" y="236"/>
                  <a:pt x="235" y="236"/>
                </a:cubicBezTo>
                <a:lnTo>
                  <a:pt x="235" y="251"/>
                </a:lnTo>
                <a:lnTo>
                  <a:pt x="250" y="265"/>
                </a:lnTo>
                <a:cubicBezTo>
                  <a:pt x="339" y="265"/>
                  <a:pt x="339" y="265"/>
                  <a:pt x="339" y="265"/>
                </a:cubicBezTo>
                <a:cubicBezTo>
                  <a:pt x="294" y="353"/>
                  <a:pt x="294" y="353"/>
                  <a:pt x="294" y="353"/>
                </a:cubicBezTo>
                <a:cubicBezTo>
                  <a:pt x="280" y="353"/>
                  <a:pt x="294" y="369"/>
                  <a:pt x="294" y="383"/>
                </a:cubicBezTo>
                <a:cubicBezTo>
                  <a:pt x="309" y="383"/>
                  <a:pt x="324" y="383"/>
                  <a:pt x="324" y="369"/>
                </a:cubicBezTo>
                <a:cubicBezTo>
                  <a:pt x="324" y="369"/>
                  <a:pt x="382" y="251"/>
                  <a:pt x="382" y="236"/>
                </a:cubicBezTo>
                <a:cubicBezTo>
                  <a:pt x="382" y="236"/>
                  <a:pt x="382" y="221"/>
                  <a:pt x="368" y="221"/>
                </a:cubicBezTo>
                <a:close/>
                <a:moveTo>
                  <a:pt x="441" y="103"/>
                </a:moveTo>
                <a:lnTo>
                  <a:pt x="441" y="103"/>
                </a:lnTo>
                <a:cubicBezTo>
                  <a:pt x="412" y="44"/>
                  <a:pt x="353" y="0"/>
                  <a:pt x="294" y="0"/>
                </a:cubicBezTo>
                <a:cubicBezTo>
                  <a:pt x="191" y="0"/>
                  <a:pt x="118" y="74"/>
                  <a:pt x="118" y="162"/>
                </a:cubicBezTo>
                <a:cubicBezTo>
                  <a:pt x="44" y="192"/>
                  <a:pt x="0" y="251"/>
                  <a:pt x="0" y="324"/>
                </a:cubicBezTo>
                <a:cubicBezTo>
                  <a:pt x="0" y="398"/>
                  <a:pt x="59" y="471"/>
                  <a:pt x="147" y="471"/>
                </a:cubicBezTo>
                <a:lnTo>
                  <a:pt x="427" y="471"/>
                </a:lnTo>
                <a:cubicBezTo>
                  <a:pt x="530" y="471"/>
                  <a:pt x="618" y="398"/>
                  <a:pt x="618" y="295"/>
                </a:cubicBezTo>
                <a:cubicBezTo>
                  <a:pt x="618" y="192"/>
                  <a:pt x="544" y="103"/>
                  <a:pt x="441" y="103"/>
                </a:cubicBezTo>
                <a:close/>
                <a:moveTo>
                  <a:pt x="427" y="442"/>
                </a:moveTo>
                <a:lnTo>
                  <a:pt x="427" y="442"/>
                </a:lnTo>
                <a:lnTo>
                  <a:pt x="147" y="442"/>
                </a:lnTo>
                <a:cubicBezTo>
                  <a:pt x="147" y="442"/>
                  <a:pt x="29" y="427"/>
                  <a:pt x="29" y="324"/>
                </a:cubicBezTo>
                <a:cubicBezTo>
                  <a:pt x="29" y="265"/>
                  <a:pt x="88" y="206"/>
                  <a:pt x="147" y="206"/>
                </a:cubicBezTo>
                <a:cubicBezTo>
                  <a:pt x="147" y="118"/>
                  <a:pt x="206" y="44"/>
                  <a:pt x="294" y="44"/>
                </a:cubicBezTo>
                <a:cubicBezTo>
                  <a:pt x="353" y="44"/>
                  <a:pt x="397" y="89"/>
                  <a:pt x="412" y="148"/>
                </a:cubicBezTo>
                <a:cubicBezTo>
                  <a:pt x="515" y="133"/>
                  <a:pt x="574" y="221"/>
                  <a:pt x="589" y="280"/>
                </a:cubicBezTo>
                <a:cubicBezTo>
                  <a:pt x="589" y="369"/>
                  <a:pt x="500" y="442"/>
                  <a:pt x="427" y="44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3" name="Freeform 82"/>
          <p:cNvSpPr>
            <a:spLocks noChangeArrowheads="1"/>
          </p:cNvSpPr>
          <p:nvPr/>
        </p:nvSpPr>
        <p:spPr bwMode="auto">
          <a:xfrm>
            <a:off x="4219516" y="3823555"/>
            <a:ext cx="242644" cy="249866"/>
          </a:xfrm>
          <a:custGeom>
            <a:avLst/>
            <a:gdLst>
              <a:gd name="T0" fmla="*/ 116196 w 619"/>
              <a:gd name="T1" fmla="*/ 185719 h 635"/>
              <a:gd name="T2" fmla="*/ 116196 w 619"/>
              <a:gd name="T3" fmla="*/ 185719 h 635"/>
              <a:gd name="T4" fmla="*/ 110816 w 619"/>
              <a:gd name="T5" fmla="*/ 190758 h 635"/>
              <a:gd name="T6" fmla="*/ 116196 w 619"/>
              <a:gd name="T7" fmla="*/ 196157 h 635"/>
              <a:gd name="T8" fmla="*/ 126596 w 619"/>
              <a:gd name="T9" fmla="*/ 190758 h 635"/>
              <a:gd name="T10" fmla="*/ 116196 w 619"/>
              <a:gd name="T11" fmla="*/ 185719 h 635"/>
              <a:gd name="T12" fmla="*/ 73877 w 619"/>
              <a:gd name="T13" fmla="*/ 185719 h 635"/>
              <a:gd name="T14" fmla="*/ 73877 w 619"/>
              <a:gd name="T15" fmla="*/ 185719 h 635"/>
              <a:gd name="T16" fmla="*/ 68498 w 619"/>
              <a:gd name="T17" fmla="*/ 190758 h 635"/>
              <a:gd name="T18" fmla="*/ 73877 w 619"/>
              <a:gd name="T19" fmla="*/ 196157 h 635"/>
              <a:gd name="T20" fmla="*/ 84636 w 619"/>
              <a:gd name="T21" fmla="*/ 190758 h 635"/>
              <a:gd name="T22" fmla="*/ 73877 w 619"/>
              <a:gd name="T23" fmla="*/ 185719 h 635"/>
              <a:gd name="T24" fmla="*/ 89657 w 619"/>
              <a:gd name="T25" fmla="*/ 211994 h 635"/>
              <a:gd name="T26" fmla="*/ 89657 w 619"/>
              <a:gd name="T27" fmla="*/ 211994 h 635"/>
              <a:gd name="T28" fmla="*/ 84636 w 619"/>
              <a:gd name="T29" fmla="*/ 217392 h 635"/>
              <a:gd name="T30" fmla="*/ 89657 w 619"/>
              <a:gd name="T31" fmla="*/ 228190 h 635"/>
              <a:gd name="T32" fmla="*/ 95037 w 619"/>
              <a:gd name="T33" fmla="*/ 217392 h 635"/>
              <a:gd name="T34" fmla="*/ 89657 w 619"/>
              <a:gd name="T35" fmla="*/ 211994 h 635"/>
              <a:gd name="T36" fmla="*/ 131975 w 619"/>
              <a:gd name="T37" fmla="*/ 211994 h 635"/>
              <a:gd name="T38" fmla="*/ 131975 w 619"/>
              <a:gd name="T39" fmla="*/ 211994 h 635"/>
              <a:gd name="T40" fmla="*/ 126596 w 619"/>
              <a:gd name="T41" fmla="*/ 217392 h 635"/>
              <a:gd name="T42" fmla="*/ 131975 w 619"/>
              <a:gd name="T43" fmla="*/ 228190 h 635"/>
              <a:gd name="T44" fmla="*/ 137355 w 619"/>
              <a:gd name="T45" fmla="*/ 217392 h 635"/>
              <a:gd name="T46" fmla="*/ 131975 w 619"/>
              <a:gd name="T47" fmla="*/ 211994 h 635"/>
              <a:gd name="T48" fmla="*/ 158155 w 619"/>
              <a:gd name="T49" fmla="*/ 185719 h 635"/>
              <a:gd name="T50" fmla="*/ 158155 w 619"/>
              <a:gd name="T51" fmla="*/ 185719 h 635"/>
              <a:gd name="T52" fmla="*/ 153134 w 619"/>
              <a:gd name="T53" fmla="*/ 190758 h 635"/>
              <a:gd name="T54" fmla="*/ 158155 w 619"/>
              <a:gd name="T55" fmla="*/ 196157 h 635"/>
              <a:gd name="T56" fmla="*/ 168914 w 619"/>
              <a:gd name="T57" fmla="*/ 190758 h 635"/>
              <a:gd name="T58" fmla="*/ 158155 w 619"/>
              <a:gd name="T59" fmla="*/ 185719 h 635"/>
              <a:gd name="T60" fmla="*/ 158155 w 619"/>
              <a:gd name="T61" fmla="*/ 37432 h 635"/>
              <a:gd name="T62" fmla="*/ 158155 w 619"/>
              <a:gd name="T63" fmla="*/ 37432 h 635"/>
              <a:gd name="T64" fmla="*/ 105437 w 619"/>
              <a:gd name="T65" fmla="*/ 0 h 635"/>
              <a:gd name="T66" fmla="*/ 42318 w 619"/>
              <a:gd name="T67" fmla="*/ 58667 h 635"/>
              <a:gd name="T68" fmla="*/ 0 w 619"/>
              <a:gd name="T69" fmla="*/ 111576 h 635"/>
              <a:gd name="T70" fmla="*/ 52718 w 619"/>
              <a:gd name="T71" fmla="*/ 169883 h 635"/>
              <a:gd name="T72" fmla="*/ 158155 w 619"/>
              <a:gd name="T73" fmla="*/ 169883 h 635"/>
              <a:gd name="T74" fmla="*/ 221632 w 619"/>
              <a:gd name="T75" fmla="*/ 100778 h 635"/>
              <a:gd name="T76" fmla="*/ 158155 w 619"/>
              <a:gd name="T77" fmla="*/ 37432 h 635"/>
              <a:gd name="T78" fmla="*/ 153134 w 619"/>
              <a:gd name="T79" fmla="*/ 153686 h 635"/>
              <a:gd name="T80" fmla="*/ 153134 w 619"/>
              <a:gd name="T81" fmla="*/ 153686 h 635"/>
              <a:gd name="T82" fmla="*/ 63477 w 619"/>
              <a:gd name="T83" fmla="*/ 153686 h 635"/>
              <a:gd name="T84" fmla="*/ 10400 w 619"/>
              <a:gd name="T85" fmla="*/ 111576 h 635"/>
              <a:gd name="T86" fmla="*/ 52718 w 619"/>
              <a:gd name="T87" fmla="*/ 69105 h 635"/>
              <a:gd name="T88" fmla="*/ 105437 w 619"/>
              <a:gd name="T89" fmla="*/ 16196 h 635"/>
              <a:gd name="T90" fmla="*/ 147755 w 619"/>
              <a:gd name="T91" fmla="*/ 47870 h 635"/>
              <a:gd name="T92" fmla="*/ 211232 w 619"/>
              <a:gd name="T93" fmla="*/ 100778 h 635"/>
              <a:gd name="T94" fmla="*/ 153134 w 619"/>
              <a:gd name="T95" fmla="*/ 153686 h 63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9" h="635">
                <a:moveTo>
                  <a:pt x="324" y="516"/>
                </a:moveTo>
                <a:lnTo>
                  <a:pt x="324" y="516"/>
                </a:lnTo>
                <a:cubicBezTo>
                  <a:pt x="324" y="516"/>
                  <a:pt x="309" y="516"/>
                  <a:pt x="309" y="530"/>
                </a:cubicBezTo>
                <a:cubicBezTo>
                  <a:pt x="309" y="545"/>
                  <a:pt x="324" y="545"/>
                  <a:pt x="324" y="545"/>
                </a:cubicBezTo>
                <a:cubicBezTo>
                  <a:pt x="339" y="545"/>
                  <a:pt x="353" y="545"/>
                  <a:pt x="353" y="530"/>
                </a:cubicBezTo>
                <a:cubicBezTo>
                  <a:pt x="353" y="516"/>
                  <a:pt x="339" y="516"/>
                  <a:pt x="324" y="516"/>
                </a:cubicBezTo>
                <a:close/>
                <a:moveTo>
                  <a:pt x="206" y="516"/>
                </a:moveTo>
                <a:lnTo>
                  <a:pt x="206" y="516"/>
                </a:lnTo>
                <a:cubicBezTo>
                  <a:pt x="206" y="516"/>
                  <a:pt x="191" y="516"/>
                  <a:pt x="191" y="530"/>
                </a:cubicBezTo>
                <a:cubicBezTo>
                  <a:pt x="191" y="545"/>
                  <a:pt x="206" y="545"/>
                  <a:pt x="206" y="545"/>
                </a:cubicBezTo>
                <a:cubicBezTo>
                  <a:pt x="221" y="545"/>
                  <a:pt x="236" y="545"/>
                  <a:pt x="236" y="530"/>
                </a:cubicBezTo>
                <a:cubicBezTo>
                  <a:pt x="236" y="516"/>
                  <a:pt x="221" y="516"/>
                  <a:pt x="206" y="516"/>
                </a:cubicBezTo>
                <a:close/>
                <a:moveTo>
                  <a:pt x="250" y="589"/>
                </a:moveTo>
                <a:lnTo>
                  <a:pt x="250" y="589"/>
                </a:lnTo>
                <a:cubicBezTo>
                  <a:pt x="236" y="589"/>
                  <a:pt x="236" y="604"/>
                  <a:pt x="236" y="604"/>
                </a:cubicBezTo>
                <a:cubicBezTo>
                  <a:pt x="236" y="619"/>
                  <a:pt x="236" y="634"/>
                  <a:pt x="250" y="634"/>
                </a:cubicBezTo>
                <a:cubicBezTo>
                  <a:pt x="265" y="634"/>
                  <a:pt x="265" y="619"/>
                  <a:pt x="265" y="604"/>
                </a:cubicBezTo>
                <a:cubicBezTo>
                  <a:pt x="265" y="604"/>
                  <a:pt x="265" y="589"/>
                  <a:pt x="250" y="589"/>
                </a:cubicBezTo>
                <a:close/>
                <a:moveTo>
                  <a:pt x="368" y="589"/>
                </a:moveTo>
                <a:lnTo>
                  <a:pt x="368" y="589"/>
                </a:lnTo>
                <a:cubicBezTo>
                  <a:pt x="353" y="589"/>
                  <a:pt x="353" y="604"/>
                  <a:pt x="353" y="604"/>
                </a:cubicBezTo>
                <a:cubicBezTo>
                  <a:pt x="353" y="619"/>
                  <a:pt x="353" y="634"/>
                  <a:pt x="368" y="634"/>
                </a:cubicBezTo>
                <a:cubicBezTo>
                  <a:pt x="383" y="634"/>
                  <a:pt x="383" y="619"/>
                  <a:pt x="383" y="604"/>
                </a:cubicBezTo>
                <a:cubicBezTo>
                  <a:pt x="383" y="604"/>
                  <a:pt x="383" y="589"/>
                  <a:pt x="368" y="589"/>
                </a:cubicBezTo>
                <a:close/>
                <a:moveTo>
                  <a:pt x="441" y="516"/>
                </a:moveTo>
                <a:lnTo>
                  <a:pt x="441" y="516"/>
                </a:lnTo>
                <a:cubicBezTo>
                  <a:pt x="441" y="516"/>
                  <a:pt x="427" y="516"/>
                  <a:pt x="427" y="530"/>
                </a:cubicBezTo>
                <a:cubicBezTo>
                  <a:pt x="427" y="545"/>
                  <a:pt x="441" y="545"/>
                  <a:pt x="441" y="545"/>
                </a:cubicBezTo>
                <a:cubicBezTo>
                  <a:pt x="457" y="545"/>
                  <a:pt x="471" y="545"/>
                  <a:pt x="471" y="530"/>
                </a:cubicBezTo>
                <a:cubicBezTo>
                  <a:pt x="471" y="516"/>
                  <a:pt x="457" y="516"/>
                  <a:pt x="441" y="516"/>
                </a:cubicBezTo>
                <a:close/>
                <a:moveTo>
                  <a:pt x="441" y="104"/>
                </a:moveTo>
                <a:lnTo>
                  <a:pt x="441" y="104"/>
                </a:lnTo>
                <a:cubicBezTo>
                  <a:pt x="412" y="45"/>
                  <a:pt x="353" y="0"/>
                  <a:pt x="294" y="0"/>
                </a:cubicBezTo>
                <a:cubicBezTo>
                  <a:pt x="191" y="0"/>
                  <a:pt x="118" y="74"/>
                  <a:pt x="118" y="163"/>
                </a:cubicBezTo>
                <a:cubicBezTo>
                  <a:pt x="44" y="177"/>
                  <a:pt x="0" y="251"/>
                  <a:pt x="0" y="310"/>
                </a:cubicBezTo>
                <a:cubicBezTo>
                  <a:pt x="0" y="398"/>
                  <a:pt x="59" y="472"/>
                  <a:pt x="147" y="472"/>
                </a:cubicBezTo>
                <a:lnTo>
                  <a:pt x="441" y="472"/>
                </a:lnTo>
                <a:cubicBezTo>
                  <a:pt x="545" y="472"/>
                  <a:pt x="618" y="383"/>
                  <a:pt x="618" y="280"/>
                </a:cubicBezTo>
                <a:cubicBezTo>
                  <a:pt x="618" y="177"/>
                  <a:pt x="545" y="104"/>
                  <a:pt x="441" y="104"/>
                </a:cubicBezTo>
                <a:close/>
                <a:moveTo>
                  <a:pt x="427" y="427"/>
                </a:moveTo>
                <a:lnTo>
                  <a:pt x="427" y="427"/>
                </a:lnTo>
                <a:lnTo>
                  <a:pt x="177" y="427"/>
                </a:lnTo>
                <a:cubicBezTo>
                  <a:pt x="74" y="427"/>
                  <a:pt x="29" y="354"/>
                  <a:pt x="29" y="310"/>
                </a:cubicBezTo>
                <a:cubicBezTo>
                  <a:pt x="29" y="266"/>
                  <a:pt x="88" y="207"/>
                  <a:pt x="147" y="192"/>
                </a:cubicBezTo>
                <a:cubicBezTo>
                  <a:pt x="147" y="118"/>
                  <a:pt x="206" y="45"/>
                  <a:pt x="294" y="45"/>
                </a:cubicBezTo>
                <a:cubicBezTo>
                  <a:pt x="353" y="45"/>
                  <a:pt x="398" y="74"/>
                  <a:pt x="412" y="133"/>
                </a:cubicBezTo>
                <a:cubicBezTo>
                  <a:pt x="515" y="133"/>
                  <a:pt x="589" y="192"/>
                  <a:pt x="589" y="280"/>
                </a:cubicBezTo>
                <a:cubicBezTo>
                  <a:pt x="589" y="354"/>
                  <a:pt x="530" y="427"/>
                  <a:pt x="427" y="4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4" name="Freeform 83"/>
          <p:cNvSpPr>
            <a:spLocks noChangeArrowheads="1"/>
          </p:cNvSpPr>
          <p:nvPr/>
        </p:nvSpPr>
        <p:spPr bwMode="auto">
          <a:xfrm>
            <a:off x="3825219" y="3850997"/>
            <a:ext cx="242644" cy="186317"/>
          </a:xfrm>
          <a:custGeom>
            <a:avLst/>
            <a:gdLst>
              <a:gd name="T0" fmla="*/ 158155 w 619"/>
              <a:gd name="T1" fmla="*/ 37190 h 472"/>
              <a:gd name="T2" fmla="*/ 158155 w 619"/>
              <a:gd name="T3" fmla="*/ 37190 h 472"/>
              <a:gd name="T4" fmla="*/ 105437 w 619"/>
              <a:gd name="T5" fmla="*/ 0 h 472"/>
              <a:gd name="T6" fmla="*/ 42318 w 619"/>
              <a:gd name="T7" fmla="*/ 58492 h 472"/>
              <a:gd name="T8" fmla="*/ 0 w 619"/>
              <a:gd name="T9" fmla="*/ 116985 h 472"/>
              <a:gd name="T10" fmla="*/ 52718 w 619"/>
              <a:gd name="T11" fmla="*/ 170061 h 472"/>
              <a:gd name="T12" fmla="*/ 153134 w 619"/>
              <a:gd name="T13" fmla="*/ 170061 h 472"/>
              <a:gd name="T14" fmla="*/ 221632 w 619"/>
              <a:gd name="T15" fmla="*/ 106153 h 472"/>
              <a:gd name="T16" fmla="*/ 158155 w 619"/>
              <a:gd name="T17" fmla="*/ 37190 h 472"/>
              <a:gd name="T18" fmla="*/ 153134 w 619"/>
              <a:gd name="T19" fmla="*/ 159590 h 472"/>
              <a:gd name="T20" fmla="*/ 153134 w 619"/>
              <a:gd name="T21" fmla="*/ 159590 h 472"/>
              <a:gd name="T22" fmla="*/ 52718 w 619"/>
              <a:gd name="T23" fmla="*/ 159590 h 472"/>
              <a:gd name="T24" fmla="*/ 10400 w 619"/>
              <a:gd name="T25" fmla="*/ 116985 h 472"/>
              <a:gd name="T26" fmla="*/ 52718 w 619"/>
              <a:gd name="T27" fmla="*/ 74379 h 472"/>
              <a:gd name="T28" fmla="*/ 105437 w 619"/>
              <a:gd name="T29" fmla="*/ 15887 h 472"/>
              <a:gd name="T30" fmla="*/ 147755 w 619"/>
              <a:gd name="T31" fmla="*/ 53076 h 472"/>
              <a:gd name="T32" fmla="*/ 211232 w 619"/>
              <a:gd name="T33" fmla="*/ 101098 h 472"/>
              <a:gd name="T34" fmla="*/ 153134 w 619"/>
              <a:gd name="T35" fmla="*/ 159590 h 47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19" h="472">
                <a:moveTo>
                  <a:pt x="441" y="103"/>
                </a:moveTo>
                <a:lnTo>
                  <a:pt x="441" y="103"/>
                </a:lnTo>
                <a:cubicBezTo>
                  <a:pt x="412" y="44"/>
                  <a:pt x="353" y="0"/>
                  <a:pt x="294" y="0"/>
                </a:cubicBezTo>
                <a:cubicBezTo>
                  <a:pt x="191" y="0"/>
                  <a:pt x="118" y="74"/>
                  <a:pt x="118" y="162"/>
                </a:cubicBezTo>
                <a:cubicBezTo>
                  <a:pt x="44" y="192"/>
                  <a:pt x="0" y="251"/>
                  <a:pt x="0" y="324"/>
                </a:cubicBezTo>
                <a:cubicBezTo>
                  <a:pt x="0" y="398"/>
                  <a:pt x="59" y="471"/>
                  <a:pt x="147" y="471"/>
                </a:cubicBezTo>
                <a:lnTo>
                  <a:pt x="427" y="471"/>
                </a:lnTo>
                <a:cubicBezTo>
                  <a:pt x="530" y="471"/>
                  <a:pt x="618" y="398"/>
                  <a:pt x="618" y="294"/>
                </a:cubicBezTo>
                <a:cubicBezTo>
                  <a:pt x="618" y="192"/>
                  <a:pt x="545" y="103"/>
                  <a:pt x="441" y="103"/>
                </a:cubicBezTo>
                <a:close/>
                <a:moveTo>
                  <a:pt x="427" y="442"/>
                </a:moveTo>
                <a:lnTo>
                  <a:pt x="427" y="442"/>
                </a:lnTo>
                <a:lnTo>
                  <a:pt x="147" y="442"/>
                </a:lnTo>
                <a:cubicBezTo>
                  <a:pt x="147" y="442"/>
                  <a:pt x="29" y="427"/>
                  <a:pt x="29" y="324"/>
                </a:cubicBezTo>
                <a:cubicBezTo>
                  <a:pt x="29" y="265"/>
                  <a:pt x="88" y="206"/>
                  <a:pt x="147" y="206"/>
                </a:cubicBezTo>
                <a:cubicBezTo>
                  <a:pt x="147" y="118"/>
                  <a:pt x="206" y="44"/>
                  <a:pt x="294" y="44"/>
                </a:cubicBezTo>
                <a:cubicBezTo>
                  <a:pt x="353" y="44"/>
                  <a:pt x="398" y="89"/>
                  <a:pt x="412" y="147"/>
                </a:cubicBezTo>
                <a:cubicBezTo>
                  <a:pt x="515" y="133"/>
                  <a:pt x="574" y="221"/>
                  <a:pt x="589" y="280"/>
                </a:cubicBezTo>
                <a:cubicBezTo>
                  <a:pt x="589" y="368"/>
                  <a:pt x="500" y="442"/>
                  <a:pt x="427" y="44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5" name="Freeform 84"/>
          <p:cNvSpPr>
            <a:spLocks noChangeArrowheads="1"/>
          </p:cNvSpPr>
          <p:nvPr/>
        </p:nvSpPr>
        <p:spPr bwMode="auto">
          <a:xfrm>
            <a:off x="3420813" y="3829333"/>
            <a:ext cx="232534" cy="232535"/>
          </a:xfrm>
          <a:custGeom>
            <a:avLst/>
            <a:gdLst>
              <a:gd name="T0" fmla="*/ 10817 w 590"/>
              <a:gd name="T1" fmla="*/ 0 h 590"/>
              <a:gd name="T2" fmla="*/ 10817 w 590"/>
              <a:gd name="T3" fmla="*/ 0 h 590"/>
              <a:gd name="T4" fmla="*/ 0 w 590"/>
              <a:gd name="T5" fmla="*/ 10815 h 590"/>
              <a:gd name="T6" fmla="*/ 0 w 590"/>
              <a:gd name="T7" fmla="*/ 206929 h 590"/>
              <a:gd name="T8" fmla="*/ 10817 w 590"/>
              <a:gd name="T9" fmla="*/ 212336 h 590"/>
              <a:gd name="T10" fmla="*/ 16226 w 590"/>
              <a:gd name="T11" fmla="*/ 206929 h 590"/>
              <a:gd name="T12" fmla="*/ 16226 w 590"/>
              <a:gd name="T13" fmla="*/ 10815 h 590"/>
              <a:gd name="T14" fmla="*/ 10817 w 590"/>
              <a:gd name="T15" fmla="*/ 0 h 590"/>
              <a:gd name="T16" fmla="*/ 201924 w 590"/>
              <a:gd name="T17" fmla="*/ 15862 h 590"/>
              <a:gd name="T18" fmla="*/ 201924 w 590"/>
              <a:gd name="T19" fmla="*/ 15862 h 590"/>
              <a:gd name="T20" fmla="*/ 42548 w 590"/>
              <a:gd name="T21" fmla="*/ 0 h 590"/>
              <a:gd name="T22" fmla="*/ 32091 w 590"/>
              <a:gd name="T23" fmla="*/ 15862 h 590"/>
              <a:gd name="T24" fmla="*/ 32091 w 590"/>
              <a:gd name="T25" fmla="*/ 95533 h 590"/>
              <a:gd name="T26" fmla="*/ 42548 w 590"/>
              <a:gd name="T27" fmla="*/ 106349 h 590"/>
              <a:gd name="T28" fmla="*/ 201924 w 590"/>
              <a:gd name="T29" fmla="*/ 95533 h 590"/>
              <a:gd name="T30" fmla="*/ 212380 w 590"/>
              <a:gd name="T31" fmla="*/ 79671 h 590"/>
              <a:gd name="T32" fmla="*/ 212380 w 590"/>
              <a:gd name="T33" fmla="*/ 32085 h 590"/>
              <a:gd name="T34" fmla="*/ 201924 w 590"/>
              <a:gd name="T35" fmla="*/ 15862 h 590"/>
              <a:gd name="T36" fmla="*/ 100962 w 590"/>
              <a:gd name="T37" fmla="*/ 90486 h 590"/>
              <a:gd name="T38" fmla="*/ 100962 w 590"/>
              <a:gd name="T39" fmla="*/ 90486 h 590"/>
              <a:gd name="T40" fmla="*/ 53366 w 590"/>
              <a:gd name="T41" fmla="*/ 95533 h 590"/>
              <a:gd name="T42" fmla="*/ 42548 w 590"/>
              <a:gd name="T43" fmla="*/ 85079 h 590"/>
              <a:gd name="T44" fmla="*/ 42548 w 590"/>
              <a:gd name="T45" fmla="*/ 21270 h 590"/>
              <a:gd name="T46" fmla="*/ 53366 w 590"/>
              <a:gd name="T47" fmla="*/ 15862 h 590"/>
              <a:gd name="T48" fmla="*/ 100962 w 590"/>
              <a:gd name="T49" fmla="*/ 21270 h 590"/>
              <a:gd name="T50" fmla="*/ 100962 w 590"/>
              <a:gd name="T51" fmla="*/ 90486 h 590"/>
              <a:gd name="T52" fmla="*/ 159375 w 590"/>
              <a:gd name="T53" fmla="*/ 85079 h 590"/>
              <a:gd name="T54" fmla="*/ 159375 w 590"/>
              <a:gd name="T55" fmla="*/ 85079 h 590"/>
              <a:gd name="T56" fmla="*/ 116827 w 590"/>
              <a:gd name="T57" fmla="*/ 85079 h 590"/>
              <a:gd name="T58" fmla="*/ 116827 w 590"/>
              <a:gd name="T59" fmla="*/ 21270 h 590"/>
              <a:gd name="T60" fmla="*/ 159375 w 590"/>
              <a:gd name="T61" fmla="*/ 26677 h 590"/>
              <a:gd name="T62" fmla="*/ 159375 w 590"/>
              <a:gd name="T63" fmla="*/ 85079 h 590"/>
              <a:gd name="T64" fmla="*/ 201924 w 590"/>
              <a:gd name="T65" fmla="*/ 74264 h 590"/>
              <a:gd name="T66" fmla="*/ 201924 w 590"/>
              <a:gd name="T67" fmla="*/ 74264 h 590"/>
              <a:gd name="T68" fmla="*/ 191106 w 590"/>
              <a:gd name="T69" fmla="*/ 79671 h 590"/>
              <a:gd name="T70" fmla="*/ 169832 w 590"/>
              <a:gd name="T71" fmla="*/ 79671 h 590"/>
              <a:gd name="T72" fmla="*/ 169832 w 590"/>
              <a:gd name="T73" fmla="*/ 26677 h 590"/>
              <a:gd name="T74" fmla="*/ 191106 w 590"/>
              <a:gd name="T75" fmla="*/ 32085 h 590"/>
              <a:gd name="T76" fmla="*/ 201924 w 590"/>
              <a:gd name="T77" fmla="*/ 37132 h 590"/>
              <a:gd name="T78" fmla="*/ 201924 w 590"/>
              <a:gd name="T79" fmla="*/ 74264 h 59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0" h="590">
                <a:moveTo>
                  <a:pt x="30" y="0"/>
                </a:moveTo>
                <a:lnTo>
                  <a:pt x="30" y="0"/>
                </a:lnTo>
                <a:cubicBezTo>
                  <a:pt x="15" y="0"/>
                  <a:pt x="0" y="15"/>
                  <a:pt x="0" y="30"/>
                </a:cubicBezTo>
                <a:cubicBezTo>
                  <a:pt x="0" y="574"/>
                  <a:pt x="0" y="574"/>
                  <a:pt x="0" y="574"/>
                </a:cubicBezTo>
                <a:cubicBezTo>
                  <a:pt x="0" y="589"/>
                  <a:pt x="15" y="589"/>
                  <a:pt x="30" y="589"/>
                </a:cubicBezTo>
                <a:cubicBezTo>
                  <a:pt x="30" y="589"/>
                  <a:pt x="45" y="589"/>
                  <a:pt x="45" y="574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15"/>
                  <a:pt x="30" y="0"/>
                  <a:pt x="30" y="0"/>
                </a:cubicBezTo>
                <a:close/>
                <a:moveTo>
                  <a:pt x="560" y="44"/>
                </a:moveTo>
                <a:lnTo>
                  <a:pt x="560" y="44"/>
                </a:lnTo>
                <a:cubicBezTo>
                  <a:pt x="118" y="0"/>
                  <a:pt x="118" y="0"/>
                  <a:pt x="118" y="0"/>
                </a:cubicBezTo>
                <a:cubicBezTo>
                  <a:pt x="103" y="0"/>
                  <a:pt x="89" y="30"/>
                  <a:pt x="89" y="44"/>
                </a:cubicBezTo>
                <a:cubicBezTo>
                  <a:pt x="89" y="265"/>
                  <a:pt x="89" y="265"/>
                  <a:pt x="89" y="265"/>
                </a:cubicBezTo>
                <a:cubicBezTo>
                  <a:pt x="89" y="280"/>
                  <a:pt x="103" y="295"/>
                  <a:pt x="118" y="295"/>
                </a:cubicBezTo>
                <a:cubicBezTo>
                  <a:pt x="560" y="265"/>
                  <a:pt x="560" y="265"/>
                  <a:pt x="560" y="265"/>
                </a:cubicBezTo>
                <a:cubicBezTo>
                  <a:pt x="574" y="265"/>
                  <a:pt x="589" y="236"/>
                  <a:pt x="589" y="221"/>
                </a:cubicBezTo>
                <a:cubicBezTo>
                  <a:pt x="589" y="89"/>
                  <a:pt x="589" y="89"/>
                  <a:pt x="589" y="89"/>
                </a:cubicBezTo>
                <a:cubicBezTo>
                  <a:pt x="589" y="59"/>
                  <a:pt x="574" y="44"/>
                  <a:pt x="560" y="44"/>
                </a:cubicBezTo>
                <a:close/>
                <a:moveTo>
                  <a:pt x="280" y="251"/>
                </a:moveTo>
                <a:lnTo>
                  <a:pt x="280" y="251"/>
                </a:lnTo>
                <a:cubicBezTo>
                  <a:pt x="148" y="265"/>
                  <a:pt x="148" y="265"/>
                  <a:pt x="148" y="265"/>
                </a:cubicBezTo>
                <a:cubicBezTo>
                  <a:pt x="118" y="265"/>
                  <a:pt x="118" y="251"/>
                  <a:pt x="118" y="236"/>
                </a:cubicBezTo>
                <a:cubicBezTo>
                  <a:pt x="118" y="59"/>
                  <a:pt x="118" y="59"/>
                  <a:pt x="118" y="59"/>
                </a:cubicBezTo>
                <a:cubicBezTo>
                  <a:pt x="118" y="44"/>
                  <a:pt x="118" y="44"/>
                  <a:pt x="148" y="44"/>
                </a:cubicBezTo>
                <a:cubicBezTo>
                  <a:pt x="280" y="59"/>
                  <a:pt x="280" y="59"/>
                  <a:pt x="280" y="59"/>
                </a:cubicBezTo>
                <a:lnTo>
                  <a:pt x="280" y="251"/>
                </a:lnTo>
                <a:close/>
                <a:moveTo>
                  <a:pt x="442" y="236"/>
                </a:moveTo>
                <a:lnTo>
                  <a:pt x="442" y="236"/>
                </a:lnTo>
                <a:cubicBezTo>
                  <a:pt x="324" y="236"/>
                  <a:pt x="324" y="236"/>
                  <a:pt x="324" y="236"/>
                </a:cubicBezTo>
                <a:cubicBezTo>
                  <a:pt x="324" y="59"/>
                  <a:pt x="324" y="59"/>
                  <a:pt x="324" y="59"/>
                </a:cubicBezTo>
                <a:cubicBezTo>
                  <a:pt x="442" y="74"/>
                  <a:pt x="442" y="74"/>
                  <a:pt x="442" y="74"/>
                </a:cubicBezTo>
                <a:lnTo>
                  <a:pt x="442" y="236"/>
                </a:lnTo>
                <a:close/>
                <a:moveTo>
                  <a:pt x="560" y="206"/>
                </a:moveTo>
                <a:lnTo>
                  <a:pt x="560" y="206"/>
                </a:lnTo>
                <a:cubicBezTo>
                  <a:pt x="560" y="221"/>
                  <a:pt x="560" y="221"/>
                  <a:pt x="530" y="221"/>
                </a:cubicBezTo>
                <a:cubicBezTo>
                  <a:pt x="471" y="221"/>
                  <a:pt x="471" y="221"/>
                  <a:pt x="471" y="221"/>
                </a:cubicBezTo>
                <a:cubicBezTo>
                  <a:pt x="471" y="74"/>
                  <a:pt x="471" y="74"/>
                  <a:pt x="471" y="74"/>
                </a:cubicBezTo>
                <a:cubicBezTo>
                  <a:pt x="530" y="89"/>
                  <a:pt x="530" y="89"/>
                  <a:pt x="530" y="89"/>
                </a:cubicBezTo>
                <a:cubicBezTo>
                  <a:pt x="560" y="89"/>
                  <a:pt x="560" y="89"/>
                  <a:pt x="560" y="103"/>
                </a:cubicBezTo>
                <a:lnTo>
                  <a:pt x="560" y="20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6" name="Freeform 85"/>
          <p:cNvSpPr>
            <a:spLocks noChangeArrowheads="1"/>
          </p:cNvSpPr>
          <p:nvPr/>
        </p:nvSpPr>
        <p:spPr bwMode="auto">
          <a:xfrm>
            <a:off x="3027960" y="3823555"/>
            <a:ext cx="219536" cy="249866"/>
          </a:xfrm>
          <a:custGeom>
            <a:avLst/>
            <a:gdLst>
              <a:gd name="T0" fmla="*/ 168627 w 561"/>
              <a:gd name="T1" fmla="*/ 0 h 635"/>
              <a:gd name="T2" fmla="*/ 168627 w 561"/>
              <a:gd name="T3" fmla="*/ 0 h 635"/>
              <a:gd name="T4" fmla="*/ 31864 w 561"/>
              <a:gd name="T5" fmla="*/ 0 h 635"/>
              <a:gd name="T6" fmla="*/ 0 w 561"/>
              <a:gd name="T7" fmla="*/ 26634 h 635"/>
              <a:gd name="T8" fmla="*/ 0 w 561"/>
              <a:gd name="T9" fmla="*/ 228190 h 635"/>
              <a:gd name="T10" fmla="*/ 15753 w 561"/>
              <a:gd name="T11" fmla="*/ 228190 h 635"/>
              <a:gd name="T12" fmla="*/ 42246 w 561"/>
              <a:gd name="T13" fmla="*/ 206955 h 635"/>
              <a:gd name="T14" fmla="*/ 74110 w 561"/>
              <a:gd name="T15" fmla="*/ 228190 h 635"/>
              <a:gd name="T16" fmla="*/ 100245 w 561"/>
              <a:gd name="T17" fmla="*/ 206955 h 635"/>
              <a:gd name="T18" fmla="*/ 126739 w 561"/>
              <a:gd name="T19" fmla="*/ 228190 h 635"/>
              <a:gd name="T20" fmla="*/ 158245 w 561"/>
              <a:gd name="T21" fmla="*/ 206955 h 635"/>
              <a:gd name="T22" fmla="*/ 184738 w 561"/>
              <a:gd name="T23" fmla="*/ 228190 h 635"/>
              <a:gd name="T24" fmla="*/ 200491 w 561"/>
              <a:gd name="T25" fmla="*/ 228190 h 635"/>
              <a:gd name="T26" fmla="*/ 200491 w 561"/>
              <a:gd name="T27" fmla="*/ 26634 h 635"/>
              <a:gd name="T28" fmla="*/ 168627 w 561"/>
              <a:gd name="T29" fmla="*/ 0 h 635"/>
              <a:gd name="T30" fmla="*/ 184738 w 561"/>
              <a:gd name="T31" fmla="*/ 211994 h 635"/>
              <a:gd name="T32" fmla="*/ 184738 w 561"/>
              <a:gd name="T33" fmla="*/ 211994 h 635"/>
              <a:gd name="T34" fmla="*/ 158245 w 561"/>
              <a:gd name="T35" fmla="*/ 190758 h 635"/>
              <a:gd name="T36" fmla="*/ 126739 w 561"/>
              <a:gd name="T37" fmla="*/ 211994 h 635"/>
              <a:gd name="T38" fmla="*/ 100245 w 561"/>
              <a:gd name="T39" fmla="*/ 190758 h 635"/>
              <a:gd name="T40" fmla="*/ 74110 w 561"/>
              <a:gd name="T41" fmla="*/ 211994 h 635"/>
              <a:gd name="T42" fmla="*/ 42246 w 561"/>
              <a:gd name="T43" fmla="*/ 190758 h 635"/>
              <a:gd name="T44" fmla="*/ 15753 w 561"/>
              <a:gd name="T45" fmla="*/ 211994 h 635"/>
              <a:gd name="T46" fmla="*/ 15753 w 561"/>
              <a:gd name="T47" fmla="*/ 26634 h 635"/>
              <a:gd name="T48" fmla="*/ 31864 w 561"/>
              <a:gd name="T49" fmla="*/ 16196 h 635"/>
              <a:gd name="T50" fmla="*/ 168627 w 561"/>
              <a:gd name="T51" fmla="*/ 16196 h 635"/>
              <a:gd name="T52" fmla="*/ 184738 w 561"/>
              <a:gd name="T53" fmla="*/ 26634 h 635"/>
              <a:gd name="T54" fmla="*/ 184738 w 561"/>
              <a:gd name="T55" fmla="*/ 211994 h 635"/>
              <a:gd name="T56" fmla="*/ 147504 w 561"/>
              <a:gd name="T57" fmla="*/ 127412 h 635"/>
              <a:gd name="T58" fmla="*/ 147504 w 561"/>
              <a:gd name="T59" fmla="*/ 127412 h 635"/>
              <a:gd name="T60" fmla="*/ 52987 w 561"/>
              <a:gd name="T61" fmla="*/ 127412 h 635"/>
              <a:gd name="T62" fmla="*/ 42246 w 561"/>
              <a:gd name="T63" fmla="*/ 132451 h 635"/>
              <a:gd name="T64" fmla="*/ 52987 w 561"/>
              <a:gd name="T65" fmla="*/ 143249 h 635"/>
              <a:gd name="T66" fmla="*/ 147504 w 561"/>
              <a:gd name="T67" fmla="*/ 143249 h 635"/>
              <a:gd name="T68" fmla="*/ 158245 w 561"/>
              <a:gd name="T69" fmla="*/ 132451 h 635"/>
              <a:gd name="T70" fmla="*/ 147504 w 561"/>
              <a:gd name="T71" fmla="*/ 127412 h 635"/>
              <a:gd name="T72" fmla="*/ 147504 w 561"/>
              <a:gd name="T73" fmla="*/ 84941 h 635"/>
              <a:gd name="T74" fmla="*/ 147504 w 561"/>
              <a:gd name="T75" fmla="*/ 84941 h 635"/>
              <a:gd name="T76" fmla="*/ 52987 w 561"/>
              <a:gd name="T77" fmla="*/ 84941 h 635"/>
              <a:gd name="T78" fmla="*/ 42246 w 561"/>
              <a:gd name="T79" fmla="*/ 90340 h 635"/>
              <a:gd name="T80" fmla="*/ 52987 w 561"/>
              <a:gd name="T81" fmla="*/ 100778 h 635"/>
              <a:gd name="T82" fmla="*/ 147504 w 561"/>
              <a:gd name="T83" fmla="*/ 100778 h 635"/>
              <a:gd name="T84" fmla="*/ 158245 w 561"/>
              <a:gd name="T85" fmla="*/ 90340 h 635"/>
              <a:gd name="T86" fmla="*/ 147504 w 561"/>
              <a:gd name="T87" fmla="*/ 84941 h 635"/>
              <a:gd name="T88" fmla="*/ 147504 w 561"/>
              <a:gd name="T89" fmla="*/ 42471 h 635"/>
              <a:gd name="T90" fmla="*/ 147504 w 561"/>
              <a:gd name="T91" fmla="*/ 42471 h 635"/>
              <a:gd name="T92" fmla="*/ 52987 w 561"/>
              <a:gd name="T93" fmla="*/ 42471 h 635"/>
              <a:gd name="T94" fmla="*/ 42246 w 561"/>
              <a:gd name="T95" fmla="*/ 47870 h 635"/>
              <a:gd name="T96" fmla="*/ 52987 w 561"/>
              <a:gd name="T97" fmla="*/ 58667 h 635"/>
              <a:gd name="T98" fmla="*/ 147504 w 561"/>
              <a:gd name="T99" fmla="*/ 58667 h 635"/>
              <a:gd name="T100" fmla="*/ 158245 w 561"/>
              <a:gd name="T101" fmla="*/ 47870 h 635"/>
              <a:gd name="T102" fmla="*/ 147504 w 561"/>
              <a:gd name="T103" fmla="*/ 42471 h 6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61" h="635">
                <a:moveTo>
                  <a:pt x="471" y="0"/>
                </a:moveTo>
                <a:lnTo>
                  <a:pt x="471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4"/>
                </a:cubicBezTo>
                <a:cubicBezTo>
                  <a:pt x="0" y="634"/>
                  <a:pt x="0" y="634"/>
                  <a:pt x="0" y="634"/>
                </a:cubicBezTo>
                <a:cubicBezTo>
                  <a:pt x="44" y="634"/>
                  <a:pt x="44" y="634"/>
                  <a:pt x="44" y="634"/>
                </a:cubicBezTo>
                <a:cubicBezTo>
                  <a:pt x="118" y="575"/>
                  <a:pt x="118" y="575"/>
                  <a:pt x="118" y="575"/>
                </a:cubicBezTo>
                <a:cubicBezTo>
                  <a:pt x="207" y="634"/>
                  <a:pt x="207" y="634"/>
                  <a:pt x="207" y="634"/>
                </a:cubicBezTo>
                <a:cubicBezTo>
                  <a:pt x="280" y="575"/>
                  <a:pt x="280" y="575"/>
                  <a:pt x="280" y="575"/>
                </a:cubicBezTo>
                <a:cubicBezTo>
                  <a:pt x="354" y="634"/>
                  <a:pt x="354" y="634"/>
                  <a:pt x="354" y="634"/>
                </a:cubicBezTo>
                <a:cubicBezTo>
                  <a:pt x="442" y="575"/>
                  <a:pt x="442" y="575"/>
                  <a:pt x="442" y="575"/>
                </a:cubicBezTo>
                <a:cubicBezTo>
                  <a:pt x="516" y="634"/>
                  <a:pt x="516" y="634"/>
                  <a:pt x="516" y="634"/>
                </a:cubicBezTo>
                <a:cubicBezTo>
                  <a:pt x="560" y="634"/>
                  <a:pt x="560" y="634"/>
                  <a:pt x="560" y="634"/>
                </a:cubicBezTo>
                <a:cubicBezTo>
                  <a:pt x="560" y="74"/>
                  <a:pt x="560" y="74"/>
                  <a:pt x="560" y="74"/>
                </a:cubicBezTo>
                <a:cubicBezTo>
                  <a:pt x="560" y="30"/>
                  <a:pt x="516" y="0"/>
                  <a:pt x="471" y="0"/>
                </a:cubicBezTo>
                <a:close/>
                <a:moveTo>
                  <a:pt x="516" y="589"/>
                </a:moveTo>
                <a:lnTo>
                  <a:pt x="516" y="589"/>
                </a:lnTo>
                <a:cubicBezTo>
                  <a:pt x="442" y="530"/>
                  <a:pt x="442" y="530"/>
                  <a:pt x="442" y="530"/>
                </a:cubicBezTo>
                <a:cubicBezTo>
                  <a:pt x="354" y="589"/>
                  <a:pt x="354" y="589"/>
                  <a:pt x="354" y="589"/>
                </a:cubicBezTo>
                <a:cubicBezTo>
                  <a:pt x="280" y="530"/>
                  <a:pt x="280" y="530"/>
                  <a:pt x="280" y="530"/>
                </a:cubicBezTo>
                <a:cubicBezTo>
                  <a:pt x="207" y="589"/>
                  <a:pt x="207" y="589"/>
                  <a:pt x="207" y="589"/>
                </a:cubicBezTo>
                <a:cubicBezTo>
                  <a:pt x="118" y="530"/>
                  <a:pt x="118" y="530"/>
                  <a:pt x="118" y="530"/>
                </a:cubicBezTo>
                <a:cubicBezTo>
                  <a:pt x="44" y="589"/>
                  <a:pt x="44" y="589"/>
                  <a:pt x="44" y="589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45"/>
                  <a:pt x="89" y="45"/>
                </a:cubicBezTo>
                <a:cubicBezTo>
                  <a:pt x="471" y="45"/>
                  <a:pt x="471" y="45"/>
                  <a:pt x="471" y="45"/>
                </a:cubicBezTo>
                <a:cubicBezTo>
                  <a:pt x="501" y="45"/>
                  <a:pt x="516" y="59"/>
                  <a:pt x="516" y="74"/>
                </a:cubicBezTo>
                <a:lnTo>
                  <a:pt x="516" y="589"/>
                </a:lnTo>
                <a:close/>
                <a:moveTo>
                  <a:pt x="412" y="354"/>
                </a:moveTo>
                <a:lnTo>
                  <a:pt x="412" y="354"/>
                </a:lnTo>
                <a:cubicBezTo>
                  <a:pt x="148" y="354"/>
                  <a:pt x="148" y="354"/>
                  <a:pt x="148" y="354"/>
                </a:cubicBezTo>
                <a:cubicBezTo>
                  <a:pt x="133" y="354"/>
                  <a:pt x="118" y="368"/>
                  <a:pt x="118" y="368"/>
                </a:cubicBezTo>
                <a:cubicBezTo>
                  <a:pt x="118" y="383"/>
                  <a:pt x="133" y="398"/>
                  <a:pt x="148" y="398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27" y="398"/>
                  <a:pt x="442" y="383"/>
                  <a:pt x="442" y="368"/>
                </a:cubicBezTo>
                <a:cubicBezTo>
                  <a:pt x="442" y="368"/>
                  <a:pt x="427" y="354"/>
                  <a:pt x="412" y="354"/>
                </a:cubicBezTo>
                <a:close/>
                <a:moveTo>
                  <a:pt x="412" y="236"/>
                </a:moveTo>
                <a:lnTo>
                  <a:pt x="412" y="236"/>
                </a:lnTo>
                <a:cubicBezTo>
                  <a:pt x="148" y="236"/>
                  <a:pt x="148" y="236"/>
                  <a:pt x="148" y="236"/>
                </a:cubicBezTo>
                <a:cubicBezTo>
                  <a:pt x="133" y="236"/>
                  <a:pt x="118" y="251"/>
                  <a:pt x="118" y="251"/>
                </a:cubicBezTo>
                <a:cubicBezTo>
                  <a:pt x="118" y="266"/>
                  <a:pt x="133" y="280"/>
                  <a:pt x="148" y="280"/>
                </a:cubicBezTo>
                <a:cubicBezTo>
                  <a:pt x="412" y="280"/>
                  <a:pt x="412" y="280"/>
                  <a:pt x="412" y="280"/>
                </a:cubicBezTo>
                <a:cubicBezTo>
                  <a:pt x="427" y="280"/>
                  <a:pt x="442" y="266"/>
                  <a:pt x="442" y="251"/>
                </a:cubicBezTo>
                <a:cubicBezTo>
                  <a:pt x="442" y="251"/>
                  <a:pt x="427" y="236"/>
                  <a:pt x="412" y="236"/>
                </a:cubicBezTo>
                <a:close/>
                <a:moveTo>
                  <a:pt x="412" y="118"/>
                </a:moveTo>
                <a:lnTo>
                  <a:pt x="412" y="118"/>
                </a:lnTo>
                <a:cubicBezTo>
                  <a:pt x="148" y="118"/>
                  <a:pt x="148" y="118"/>
                  <a:pt x="148" y="118"/>
                </a:cubicBezTo>
                <a:cubicBezTo>
                  <a:pt x="133" y="118"/>
                  <a:pt x="118" y="133"/>
                  <a:pt x="118" y="133"/>
                </a:cubicBezTo>
                <a:cubicBezTo>
                  <a:pt x="118" y="148"/>
                  <a:pt x="133" y="163"/>
                  <a:pt x="148" y="163"/>
                </a:cubicBezTo>
                <a:cubicBezTo>
                  <a:pt x="412" y="163"/>
                  <a:pt x="412" y="163"/>
                  <a:pt x="412" y="163"/>
                </a:cubicBezTo>
                <a:cubicBezTo>
                  <a:pt x="427" y="163"/>
                  <a:pt x="442" y="148"/>
                  <a:pt x="442" y="133"/>
                </a:cubicBezTo>
                <a:cubicBezTo>
                  <a:pt x="442" y="133"/>
                  <a:pt x="427" y="118"/>
                  <a:pt x="412" y="1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7" name="Freeform 86"/>
          <p:cNvSpPr>
            <a:spLocks noChangeArrowheads="1"/>
          </p:cNvSpPr>
          <p:nvPr/>
        </p:nvSpPr>
        <p:spPr bwMode="auto">
          <a:xfrm>
            <a:off x="2609109" y="3823555"/>
            <a:ext cx="249866" cy="249866"/>
          </a:xfrm>
          <a:custGeom>
            <a:avLst/>
            <a:gdLst>
              <a:gd name="T0" fmla="*/ 138096 w 634"/>
              <a:gd name="T1" fmla="*/ 47870 h 635"/>
              <a:gd name="T2" fmla="*/ 138096 w 634"/>
              <a:gd name="T3" fmla="*/ 47870 h 635"/>
              <a:gd name="T4" fmla="*/ 138096 w 634"/>
              <a:gd name="T5" fmla="*/ 90340 h 635"/>
              <a:gd name="T6" fmla="*/ 180642 w 634"/>
              <a:gd name="T7" fmla="*/ 90340 h 635"/>
              <a:gd name="T8" fmla="*/ 180642 w 634"/>
              <a:gd name="T9" fmla="*/ 47870 h 635"/>
              <a:gd name="T10" fmla="*/ 138096 w 634"/>
              <a:gd name="T11" fmla="*/ 47870 h 635"/>
              <a:gd name="T12" fmla="*/ 169825 w 634"/>
              <a:gd name="T13" fmla="*/ 79543 h 635"/>
              <a:gd name="T14" fmla="*/ 169825 w 634"/>
              <a:gd name="T15" fmla="*/ 79543 h 635"/>
              <a:gd name="T16" fmla="*/ 148552 w 634"/>
              <a:gd name="T17" fmla="*/ 79543 h 635"/>
              <a:gd name="T18" fmla="*/ 148552 w 634"/>
              <a:gd name="T19" fmla="*/ 58667 h 635"/>
              <a:gd name="T20" fmla="*/ 169825 w 634"/>
              <a:gd name="T21" fmla="*/ 58667 h 635"/>
              <a:gd name="T22" fmla="*/ 169825 w 634"/>
              <a:gd name="T23" fmla="*/ 79543 h 635"/>
              <a:gd name="T24" fmla="*/ 212372 w 634"/>
              <a:gd name="T25" fmla="*/ 0 h 635"/>
              <a:gd name="T26" fmla="*/ 212372 w 634"/>
              <a:gd name="T27" fmla="*/ 0 h 635"/>
              <a:gd name="T28" fmla="*/ 122231 w 634"/>
              <a:gd name="T29" fmla="*/ 0 h 635"/>
              <a:gd name="T30" fmla="*/ 106366 w 634"/>
              <a:gd name="T31" fmla="*/ 10798 h 635"/>
              <a:gd name="T32" fmla="*/ 10817 w 634"/>
              <a:gd name="T33" fmla="*/ 106177 h 635"/>
              <a:gd name="T34" fmla="*/ 10817 w 634"/>
              <a:gd name="T35" fmla="*/ 143249 h 635"/>
              <a:gd name="T36" fmla="*/ 85093 w 634"/>
              <a:gd name="T37" fmla="*/ 217392 h 635"/>
              <a:gd name="T38" fmla="*/ 122231 w 634"/>
              <a:gd name="T39" fmla="*/ 217392 h 635"/>
              <a:gd name="T40" fmla="*/ 217780 w 634"/>
              <a:gd name="T41" fmla="*/ 122013 h 635"/>
              <a:gd name="T42" fmla="*/ 228236 w 634"/>
              <a:gd name="T43" fmla="*/ 106177 h 635"/>
              <a:gd name="T44" fmla="*/ 228236 w 634"/>
              <a:gd name="T45" fmla="*/ 16196 h 635"/>
              <a:gd name="T46" fmla="*/ 212372 w 634"/>
              <a:gd name="T47" fmla="*/ 0 h 635"/>
              <a:gd name="T48" fmla="*/ 116822 w 634"/>
              <a:gd name="T49" fmla="*/ 206955 h 635"/>
              <a:gd name="T50" fmla="*/ 116822 w 634"/>
              <a:gd name="T51" fmla="*/ 206955 h 635"/>
              <a:gd name="T52" fmla="*/ 95549 w 634"/>
              <a:gd name="T53" fmla="*/ 206955 h 635"/>
              <a:gd name="T54" fmla="*/ 21273 w 634"/>
              <a:gd name="T55" fmla="*/ 132451 h 635"/>
              <a:gd name="T56" fmla="*/ 21273 w 634"/>
              <a:gd name="T57" fmla="*/ 116974 h 635"/>
              <a:gd name="T58" fmla="*/ 32090 w 634"/>
              <a:gd name="T59" fmla="*/ 106177 h 635"/>
              <a:gd name="T60" fmla="*/ 122231 w 634"/>
              <a:gd name="T61" fmla="*/ 196157 h 635"/>
              <a:gd name="T62" fmla="*/ 116822 w 634"/>
              <a:gd name="T63" fmla="*/ 206955 h 635"/>
              <a:gd name="T64" fmla="*/ 212372 w 634"/>
              <a:gd name="T65" fmla="*/ 100778 h 635"/>
              <a:gd name="T66" fmla="*/ 212372 w 634"/>
              <a:gd name="T67" fmla="*/ 100778 h 635"/>
              <a:gd name="T68" fmla="*/ 207324 w 634"/>
              <a:gd name="T69" fmla="*/ 116974 h 635"/>
              <a:gd name="T70" fmla="*/ 133048 w 634"/>
              <a:gd name="T71" fmla="*/ 185719 h 635"/>
              <a:gd name="T72" fmla="*/ 42546 w 634"/>
              <a:gd name="T73" fmla="*/ 95739 h 635"/>
              <a:gd name="T74" fmla="*/ 116822 w 634"/>
              <a:gd name="T75" fmla="*/ 21235 h 635"/>
              <a:gd name="T76" fmla="*/ 127639 w 634"/>
              <a:gd name="T77" fmla="*/ 16196 h 635"/>
              <a:gd name="T78" fmla="*/ 207324 w 634"/>
              <a:gd name="T79" fmla="*/ 16196 h 635"/>
              <a:gd name="T80" fmla="*/ 212372 w 634"/>
              <a:gd name="T81" fmla="*/ 21235 h 635"/>
              <a:gd name="T82" fmla="*/ 212372 w 634"/>
              <a:gd name="T83" fmla="*/ 100778 h 63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34" h="635">
                <a:moveTo>
                  <a:pt x="383" y="133"/>
                </a:moveTo>
                <a:lnTo>
                  <a:pt x="383" y="133"/>
                </a:lnTo>
                <a:cubicBezTo>
                  <a:pt x="354" y="163"/>
                  <a:pt x="354" y="207"/>
                  <a:pt x="383" y="251"/>
                </a:cubicBezTo>
                <a:cubicBezTo>
                  <a:pt x="428" y="280"/>
                  <a:pt x="471" y="280"/>
                  <a:pt x="501" y="251"/>
                </a:cubicBezTo>
                <a:cubicBezTo>
                  <a:pt x="530" y="207"/>
                  <a:pt x="530" y="163"/>
                  <a:pt x="501" y="133"/>
                </a:cubicBezTo>
                <a:cubicBezTo>
                  <a:pt x="471" y="104"/>
                  <a:pt x="428" y="104"/>
                  <a:pt x="383" y="133"/>
                </a:cubicBezTo>
                <a:close/>
                <a:moveTo>
                  <a:pt x="471" y="221"/>
                </a:moveTo>
                <a:lnTo>
                  <a:pt x="471" y="221"/>
                </a:lnTo>
                <a:cubicBezTo>
                  <a:pt x="457" y="236"/>
                  <a:pt x="428" y="236"/>
                  <a:pt x="412" y="221"/>
                </a:cubicBezTo>
                <a:cubicBezTo>
                  <a:pt x="398" y="207"/>
                  <a:pt x="398" y="177"/>
                  <a:pt x="412" y="163"/>
                </a:cubicBezTo>
                <a:cubicBezTo>
                  <a:pt x="428" y="148"/>
                  <a:pt x="457" y="148"/>
                  <a:pt x="471" y="163"/>
                </a:cubicBezTo>
                <a:cubicBezTo>
                  <a:pt x="486" y="177"/>
                  <a:pt x="486" y="207"/>
                  <a:pt x="471" y="221"/>
                </a:cubicBezTo>
                <a:close/>
                <a:moveTo>
                  <a:pt x="589" y="0"/>
                </a:moveTo>
                <a:lnTo>
                  <a:pt x="589" y="0"/>
                </a:lnTo>
                <a:cubicBezTo>
                  <a:pt x="339" y="0"/>
                  <a:pt x="339" y="0"/>
                  <a:pt x="339" y="0"/>
                </a:cubicBezTo>
                <a:cubicBezTo>
                  <a:pt x="310" y="0"/>
                  <a:pt x="310" y="15"/>
                  <a:pt x="295" y="30"/>
                </a:cubicBezTo>
                <a:cubicBezTo>
                  <a:pt x="30" y="295"/>
                  <a:pt x="30" y="295"/>
                  <a:pt x="30" y="295"/>
                </a:cubicBezTo>
                <a:cubicBezTo>
                  <a:pt x="0" y="325"/>
                  <a:pt x="0" y="368"/>
                  <a:pt x="30" y="398"/>
                </a:cubicBezTo>
                <a:cubicBezTo>
                  <a:pt x="236" y="604"/>
                  <a:pt x="236" y="604"/>
                  <a:pt x="236" y="604"/>
                </a:cubicBezTo>
                <a:cubicBezTo>
                  <a:pt x="265" y="634"/>
                  <a:pt x="310" y="634"/>
                  <a:pt x="339" y="604"/>
                </a:cubicBezTo>
                <a:cubicBezTo>
                  <a:pt x="604" y="339"/>
                  <a:pt x="604" y="339"/>
                  <a:pt x="604" y="339"/>
                </a:cubicBezTo>
                <a:cubicBezTo>
                  <a:pt x="619" y="325"/>
                  <a:pt x="633" y="325"/>
                  <a:pt x="633" y="295"/>
                </a:cubicBezTo>
                <a:cubicBezTo>
                  <a:pt x="633" y="45"/>
                  <a:pt x="633" y="45"/>
                  <a:pt x="633" y="45"/>
                </a:cubicBezTo>
                <a:cubicBezTo>
                  <a:pt x="633" y="15"/>
                  <a:pt x="619" y="0"/>
                  <a:pt x="589" y="0"/>
                </a:cubicBezTo>
                <a:close/>
                <a:moveTo>
                  <a:pt x="324" y="575"/>
                </a:moveTo>
                <a:lnTo>
                  <a:pt x="324" y="575"/>
                </a:lnTo>
                <a:cubicBezTo>
                  <a:pt x="295" y="589"/>
                  <a:pt x="280" y="589"/>
                  <a:pt x="265" y="575"/>
                </a:cubicBezTo>
                <a:cubicBezTo>
                  <a:pt x="59" y="368"/>
                  <a:pt x="59" y="368"/>
                  <a:pt x="59" y="368"/>
                </a:cubicBezTo>
                <a:cubicBezTo>
                  <a:pt x="45" y="354"/>
                  <a:pt x="45" y="339"/>
                  <a:pt x="59" y="325"/>
                </a:cubicBezTo>
                <a:cubicBezTo>
                  <a:pt x="89" y="295"/>
                  <a:pt x="89" y="295"/>
                  <a:pt x="89" y="295"/>
                </a:cubicBezTo>
                <a:cubicBezTo>
                  <a:pt x="339" y="545"/>
                  <a:pt x="339" y="545"/>
                  <a:pt x="339" y="545"/>
                </a:cubicBezTo>
                <a:lnTo>
                  <a:pt x="324" y="575"/>
                </a:lnTo>
                <a:close/>
                <a:moveTo>
                  <a:pt x="589" y="280"/>
                </a:moveTo>
                <a:lnTo>
                  <a:pt x="589" y="280"/>
                </a:lnTo>
                <a:cubicBezTo>
                  <a:pt x="589" y="295"/>
                  <a:pt x="589" y="310"/>
                  <a:pt x="575" y="325"/>
                </a:cubicBezTo>
                <a:cubicBezTo>
                  <a:pt x="369" y="516"/>
                  <a:pt x="369" y="516"/>
                  <a:pt x="369" y="516"/>
                </a:cubicBezTo>
                <a:cubicBezTo>
                  <a:pt x="118" y="266"/>
                  <a:pt x="118" y="266"/>
                  <a:pt x="118" y="266"/>
                </a:cubicBezTo>
                <a:cubicBezTo>
                  <a:pt x="324" y="59"/>
                  <a:pt x="324" y="59"/>
                  <a:pt x="324" y="59"/>
                </a:cubicBezTo>
                <a:cubicBezTo>
                  <a:pt x="324" y="45"/>
                  <a:pt x="339" y="45"/>
                  <a:pt x="354" y="45"/>
                </a:cubicBezTo>
                <a:cubicBezTo>
                  <a:pt x="575" y="45"/>
                  <a:pt x="575" y="45"/>
                  <a:pt x="575" y="45"/>
                </a:cubicBezTo>
                <a:cubicBezTo>
                  <a:pt x="589" y="45"/>
                  <a:pt x="589" y="45"/>
                  <a:pt x="589" y="59"/>
                </a:cubicBezTo>
                <a:lnTo>
                  <a:pt x="589" y="28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8" name="Freeform 87"/>
          <p:cNvSpPr>
            <a:spLocks noChangeArrowheads="1"/>
          </p:cNvSpPr>
          <p:nvPr/>
        </p:nvSpPr>
        <p:spPr bwMode="auto">
          <a:xfrm>
            <a:off x="2252365" y="3823555"/>
            <a:ext cx="167540" cy="249866"/>
          </a:xfrm>
          <a:custGeom>
            <a:avLst/>
            <a:gdLst>
              <a:gd name="T0" fmla="*/ 147549 w 428"/>
              <a:gd name="T1" fmla="*/ 69105 h 635"/>
              <a:gd name="T2" fmla="*/ 147549 w 428"/>
              <a:gd name="T3" fmla="*/ 69105 h 635"/>
              <a:gd name="T4" fmla="*/ 84160 w 428"/>
              <a:gd name="T5" fmla="*/ 5399 h 635"/>
              <a:gd name="T6" fmla="*/ 63031 w 428"/>
              <a:gd name="T7" fmla="*/ 5399 h 635"/>
              <a:gd name="T8" fmla="*/ 0 w 428"/>
              <a:gd name="T9" fmla="*/ 69105 h 635"/>
              <a:gd name="T10" fmla="*/ 0 w 428"/>
              <a:gd name="T11" fmla="*/ 79543 h 635"/>
              <a:gd name="T12" fmla="*/ 0 w 428"/>
              <a:gd name="T13" fmla="*/ 79543 h 635"/>
              <a:gd name="T14" fmla="*/ 0 w 428"/>
              <a:gd name="T15" fmla="*/ 196157 h 635"/>
              <a:gd name="T16" fmla="*/ 26143 w 428"/>
              <a:gd name="T17" fmla="*/ 228190 h 635"/>
              <a:gd name="T18" fmla="*/ 126419 w 428"/>
              <a:gd name="T19" fmla="*/ 228190 h 635"/>
              <a:gd name="T20" fmla="*/ 152921 w 428"/>
              <a:gd name="T21" fmla="*/ 196157 h 635"/>
              <a:gd name="T22" fmla="*/ 152921 w 428"/>
              <a:gd name="T23" fmla="*/ 90340 h 635"/>
              <a:gd name="T24" fmla="*/ 147549 w 428"/>
              <a:gd name="T25" fmla="*/ 69105 h 635"/>
              <a:gd name="T26" fmla="*/ 136805 w 428"/>
              <a:gd name="T27" fmla="*/ 196157 h 635"/>
              <a:gd name="T28" fmla="*/ 136805 w 428"/>
              <a:gd name="T29" fmla="*/ 196157 h 635"/>
              <a:gd name="T30" fmla="*/ 126419 w 428"/>
              <a:gd name="T31" fmla="*/ 211994 h 635"/>
              <a:gd name="T32" fmla="*/ 26143 w 428"/>
              <a:gd name="T33" fmla="*/ 211994 h 635"/>
              <a:gd name="T34" fmla="*/ 10386 w 428"/>
              <a:gd name="T35" fmla="*/ 196157 h 635"/>
              <a:gd name="T36" fmla="*/ 10386 w 428"/>
              <a:gd name="T37" fmla="*/ 84941 h 635"/>
              <a:gd name="T38" fmla="*/ 15758 w 428"/>
              <a:gd name="T39" fmla="*/ 74504 h 635"/>
              <a:gd name="T40" fmla="*/ 68403 w 428"/>
              <a:gd name="T41" fmla="*/ 16196 h 635"/>
              <a:gd name="T42" fmla="*/ 79146 w 428"/>
              <a:gd name="T43" fmla="*/ 16196 h 635"/>
              <a:gd name="T44" fmla="*/ 131791 w 428"/>
              <a:gd name="T45" fmla="*/ 74504 h 635"/>
              <a:gd name="T46" fmla="*/ 136805 w 428"/>
              <a:gd name="T47" fmla="*/ 84941 h 635"/>
              <a:gd name="T48" fmla="*/ 136805 w 428"/>
              <a:gd name="T49" fmla="*/ 196157 h 635"/>
              <a:gd name="T50" fmla="*/ 73774 w 428"/>
              <a:gd name="T51" fmla="*/ 58667 h 635"/>
              <a:gd name="T52" fmla="*/ 73774 w 428"/>
              <a:gd name="T53" fmla="*/ 58667 h 635"/>
              <a:gd name="T54" fmla="*/ 47273 w 428"/>
              <a:gd name="T55" fmla="*/ 90340 h 635"/>
              <a:gd name="T56" fmla="*/ 73774 w 428"/>
              <a:gd name="T57" fmla="*/ 116974 h 635"/>
              <a:gd name="T58" fmla="*/ 105290 w 428"/>
              <a:gd name="T59" fmla="*/ 90340 h 635"/>
              <a:gd name="T60" fmla="*/ 73774 w 428"/>
              <a:gd name="T61" fmla="*/ 58667 h 635"/>
              <a:gd name="T62" fmla="*/ 73774 w 428"/>
              <a:gd name="T63" fmla="*/ 100778 h 635"/>
              <a:gd name="T64" fmla="*/ 73774 w 428"/>
              <a:gd name="T65" fmla="*/ 100778 h 635"/>
              <a:gd name="T66" fmla="*/ 63031 w 428"/>
              <a:gd name="T67" fmla="*/ 90340 h 635"/>
              <a:gd name="T68" fmla="*/ 73774 w 428"/>
              <a:gd name="T69" fmla="*/ 74504 h 635"/>
              <a:gd name="T70" fmla="*/ 89532 w 428"/>
              <a:gd name="T71" fmla="*/ 90340 h 635"/>
              <a:gd name="T72" fmla="*/ 73774 w 428"/>
              <a:gd name="T73" fmla="*/ 100778 h 63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28" h="635">
                <a:moveTo>
                  <a:pt x="412" y="192"/>
                </a:moveTo>
                <a:lnTo>
                  <a:pt x="412" y="192"/>
                </a:lnTo>
                <a:cubicBezTo>
                  <a:pt x="235" y="15"/>
                  <a:pt x="235" y="15"/>
                  <a:pt x="235" y="15"/>
                </a:cubicBezTo>
                <a:cubicBezTo>
                  <a:pt x="221" y="0"/>
                  <a:pt x="191" y="0"/>
                  <a:pt x="176" y="15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7"/>
                  <a:pt x="0" y="207"/>
                  <a:pt x="0" y="221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4"/>
                  <a:pt x="73" y="634"/>
                </a:cubicBezTo>
                <a:cubicBezTo>
                  <a:pt x="353" y="634"/>
                  <a:pt x="353" y="634"/>
                  <a:pt x="353" y="634"/>
                </a:cubicBezTo>
                <a:cubicBezTo>
                  <a:pt x="382" y="634"/>
                  <a:pt x="427" y="589"/>
                  <a:pt x="427" y="545"/>
                </a:cubicBezTo>
                <a:cubicBezTo>
                  <a:pt x="427" y="251"/>
                  <a:pt x="427" y="251"/>
                  <a:pt x="427" y="251"/>
                </a:cubicBezTo>
                <a:cubicBezTo>
                  <a:pt x="427" y="221"/>
                  <a:pt x="427" y="207"/>
                  <a:pt x="412" y="192"/>
                </a:cubicBezTo>
                <a:close/>
                <a:moveTo>
                  <a:pt x="382" y="545"/>
                </a:moveTo>
                <a:lnTo>
                  <a:pt x="382" y="545"/>
                </a:lnTo>
                <a:cubicBezTo>
                  <a:pt x="382" y="575"/>
                  <a:pt x="368" y="589"/>
                  <a:pt x="353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5"/>
                  <a:pt x="29" y="545"/>
                </a:cubicBezTo>
                <a:cubicBezTo>
                  <a:pt x="29" y="236"/>
                  <a:pt x="29" y="236"/>
                  <a:pt x="29" y="236"/>
                </a:cubicBezTo>
                <a:cubicBezTo>
                  <a:pt x="29" y="221"/>
                  <a:pt x="29" y="221"/>
                  <a:pt x="44" y="207"/>
                </a:cubicBezTo>
                <a:cubicBezTo>
                  <a:pt x="191" y="45"/>
                  <a:pt x="191" y="45"/>
                  <a:pt x="191" y="45"/>
                </a:cubicBezTo>
                <a:cubicBezTo>
                  <a:pt x="206" y="45"/>
                  <a:pt x="221" y="45"/>
                  <a:pt x="221" y="45"/>
                </a:cubicBezTo>
                <a:cubicBezTo>
                  <a:pt x="368" y="207"/>
                  <a:pt x="368" y="207"/>
                  <a:pt x="368" y="207"/>
                </a:cubicBezTo>
                <a:cubicBezTo>
                  <a:pt x="382" y="221"/>
                  <a:pt x="382" y="221"/>
                  <a:pt x="382" y="236"/>
                </a:cubicBezTo>
                <a:lnTo>
                  <a:pt x="382" y="545"/>
                </a:lnTo>
                <a:close/>
                <a:moveTo>
                  <a:pt x="206" y="163"/>
                </a:moveTo>
                <a:lnTo>
                  <a:pt x="206" y="163"/>
                </a:lnTo>
                <a:cubicBezTo>
                  <a:pt x="162" y="163"/>
                  <a:pt x="132" y="207"/>
                  <a:pt x="132" y="251"/>
                </a:cubicBezTo>
                <a:cubicBezTo>
                  <a:pt x="132" y="295"/>
                  <a:pt x="162" y="325"/>
                  <a:pt x="206" y="325"/>
                </a:cubicBezTo>
                <a:cubicBezTo>
                  <a:pt x="250" y="325"/>
                  <a:pt x="294" y="295"/>
                  <a:pt x="294" y="251"/>
                </a:cubicBezTo>
                <a:cubicBezTo>
                  <a:pt x="294" y="207"/>
                  <a:pt x="250" y="163"/>
                  <a:pt x="206" y="163"/>
                </a:cubicBezTo>
                <a:close/>
                <a:moveTo>
                  <a:pt x="206" y="280"/>
                </a:moveTo>
                <a:lnTo>
                  <a:pt x="206" y="280"/>
                </a:lnTo>
                <a:cubicBezTo>
                  <a:pt x="191" y="280"/>
                  <a:pt x="176" y="266"/>
                  <a:pt x="176" y="251"/>
                </a:cubicBezTo>
                <a:cubicBezTo>
                  <a:pt x="176" y="221"/>
                  <a:pt x="191" y="207"/>
                  <a:pt x="206" y="207"/>
                </a:cubicBezTo>
                <a:cubicBezTo>
                  <a:pt x="235" y="207"/>
                  <a:pt x="250" y="221"/>
                  <a:pt x="250" y="251"/>
                </a:cubicBezTo>
                <a:cubicBezTo>
                  <a:pt x="250" y="266"/>
                  <a:pt x="235" y="280"/>
                  <a:pt x="206" y="28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9" name="Freeform 88"/>
          <p:cNvSpPr>
            <a:spLocks noChangeArrowheads="1"/>
          </p:cNvSpPr>
          <p:nvPr/>
        </p:nvSpPr>
        <p:spPr bwMode="auto">
          <a:xfrm>
            <a:off x="1816183" y="3823555"/>
            <a:ext cx="232535" cy="249866"/>
          </a:xfrm>
          <a:custGeom>
            <a:avLst/>
            <a:gdLst>
              <a:gd name="T0" fmla="*/ 196488 w 589"/>
              <a:gd name="T1" fmla="*/ 58667 h 635"/>
              <a:gd name="T2" fmla="*/ 196488 w 589"/>
              <a:gd name="T3" fmla="*/ 58667 h 635"/>
              <a:gd name="T4" fmla="*/ 196488 w 589"/>
              <a:gd name="T5" fmla="*/ 5399 h 635"/>
              <a:gd name="T6" fmla="*/ 191432 w 589"/>
              <a:gd name="T7" fmla="*/ 0 h 635"/>
              <a:gd name="T8" fmla="*/ 186014 w 589"/>
              <a:gd name="T9" fmla="*/ 0 h 635"/>
              <a:gd name="T10" fmla="*/ 0 w 589"/>
              <a:gd name="T11" fmla="*/ 58667 h 635"/>
              <a:gd name="T12" fmla="*/ 0 w 589"/>
              <a:gd name="T13" fmla="*/ 69105 h 635"/>
              <a:gd name="T14" fmla="*/ 0 w 589"/>
              <a:gd name="T15" fmla="*/ 211994 h 635"/>
              <a:gd name="T16" fmla="*/ 15892 w 589"/>
              <a:gd name="T17" fmla="*/ 228190 h 635"/>
              <a:gd name="T18" fmla="*/ 196488 w 589"/>
              <a:gd name="T19" fmla="*/ 228190 h 635"/>
              <a:gd name="T20" fmla="*/ 212381 w 589"/>
              <a:gd name="T21" fmla="*/ 211994 h 635"/>
              <a:gd name="T22" fmla="*/ 212381 w 589"/>
              <a:gd name="T23" fmla="*/ 69105 h 635"/>
              <a:gd name="T24" fmla="*/ 196488 w 589"/>
              <a:gd name="T25" fmla="*/ 58667 h 635"/>
              <a:gd name="T26" fmla="*/ 186014 w 589"/>
              <a:gd name="T27" fmla="*/ 16196 h 635"/>
              <a:gd name="T28" fmla="*/ 186014 w 589"/>
              <a:gd name="T29" fmla="*/ 16196 h 635"/>
              <a:gd name="T30" fmla="*/ 186014 w 589"/>
              <a:gd name="T31" fmla="*/ 58667 h 635"/>
              <a:gd name="T32" fmla="*/ 47677 w 589"/>
              <a:gd name="T33" fmla="*/ 58667 h 635"/>
              <a:gd name="T34" fmla="*/ 186014 w 589"/>
              <a:gd name="T35" fmla="*/ 16196 h 635"/>
              <a:gd name="T36" fmla="*/ 196488 w 589"/>
              <a:gd name="T37" fmla="*/ 148647 h 635"/>
              <a:gd name="T38" fmla="*/ 196488 w 589"/>
              <a:gd name="T39" fmla="*/ 148647 h 635"/>
              <a:gd name="T40" fmla="*/ 196488 w 589"/>
              <a:gd name="T41" fmla="*/ 153686 h 635"/>
              <a:gd name="T42" fmla="*/ 170121 w 589"/>
              <a:gd name="T43" fmla="*/ 153686 h 635"/>
              <a:gd name="T44" fmla="*/ 170121 w 589"/>
              <a:gd name="T45" fmla="*/ 148647 h 635"/>
              <a:gd name="T46" fmla="*/ 170121 w 589"/>
              <a:gd name="T47" fmla="*/ 143249 h 635"/>
              <a:gd name="T48" fmla="*/ 196488 w 589"/>
              <a:gd name="T49" fmla="*/ 143249 h 635"/>
              <a:gd name="T50" fmla="*/ 196488 w 589"/>
              <a:gd name="T51" fmla="*/ 148647 h 635"/>
              <a:gd name="T52" fmla="*/ 196488 w 589"/>
              <a:gd name="T53" fmla="*/ 127412 h 635"/>
              <a:gd name="T54" fmla="*/ 196488 w 589"/>
              <a:gd name="T55" fmla="*/ 127412 h 635"/>
              <a:gd name="T56" fmla="*/ 164703 w 589"/>
              <a:gd name="T57" fmla="*/ 127412 h 635"/>
              <a:gd name="T58" fmla="*/ 153868 w 589"/>
              <a:gd name="T59" fmla="*/ 132451 h 635"/>
              <a:gd name="T60" fmla="*/ 153868 w 589"/>
              <a:gd name="T61" fmla="*/ 164484 h 635"/>
              <a:gd name="T62" fmla="*/ 164703 w 589"/>
              <a:gd name="T63" fmla="*/ 169883 h 635"/>
              <a:gd name="T64" fmla="*/ 196488 w 589"/>
              <a:gd name="T65" fmla="*/ 169883 h 635"/>
              <a:gd name="T66" fmla="*/ 196488 w 589"/>
              <a:gd name="T67" fmla="*/ 206955 h 635"/>
              <a:gd name="T68" fmla="*/ 191432 w 589"/>
              <a:gd name="T69" fmla="*/ 211994 h 635"/>
              <a:gd name="T70" fmla="*/ 20949 w 589"/>
              <a:gd name="T71" fmla="*/ 211994 h 635"/>
              <a:gd name="T72" fmla="*/ 15892 w 589"/>
              <a:gd name="T73" fmla="*/ 206955 h 635"/>
              <a:gd name="T74" fmla="*/ 15892 w 589"/>
              <a:gd name="T75" fmla="*/ 69105 h 635"/>
              <a:gd name="T76" fmla="*/ 191432 w 589"/>
              <a:gd name="T77" fmla="*/ 69105 h 635"/>
              <a:gd name="T78" fmla="*/ 196488 w 589"/>
              <a:gd name="T79" fmla="*/ 79543 h 635"/>
              <a:gd name="T80" fmla="*/ 196488 w 589"/>
              <a:gd name="T81" fmla="*/ 127412 h 63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89" h="635">
                <a:moveTo>
                  <a:pt x="544" y="163"/>
                </a:moveTo>
                <a:lnTo>
                  <a:pt x="544" y="163"/>
                </a:lnTo>
                <a:cubicBezTo>
                  <a:pt x="544" y="15"/>
                  <a:pt x="544" y="15"/>
                  <a:pt x="544" y="15"/>
                </a:cubicBezTo>
                <a:cubicBezTo>
                  <a:pt x="544" y="15"/>
                  <a:pt x="544" y="0"/>
                  <a:pt x="530" y="0"/>
                </a:cubicBezTo>
                <a:lnTo>
                  <a:pt x="515" y="0"/>
                </a:lnTo>
                <a:cubicBezTo>
                  <a:pt x="0" y="163"/>
                  <a:pt x="0" y="163"/>
                  <a:pt x="0" y="163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589"/>
                  <a:pt x="0" y="589"/>
                  <a:pt x="0" y="589"/>
                </a:cubicBezTo>
                <a:cubicBezTo>
                  <a:pt x="0" y="604"/>
                  <a:pt x="14" y="634"/>
                  <a:pt x="44" y="634"/>
                </a:cubicBezTo>
                <a:cubicBezTo>
                  <a:pt x="544" y="634"/>
                  <a:pt x="544" y="634"/>
                  <a:pt x="544" y="634"/>
                </a:cubicBezTo>
                <a:cubicBezTo>
                  <a:pt x="574" y="634"/>
                  <a:pt x="588" y="604"/>
                  <a:pt x="588" y="589"/>
                </a:cubicBezTo>
                <a:cubicBezTo>
                  <a:pt x="588" y="192"/>
                  <a:pt x="588" y="192"/>
                  <a:pt x="588" y="192"/>
                </a:cubicBezTo>
                <a:cubicBezTo>
                  <a:pt x="588" y="177"/>
                  <a:pt x="574" y="163"/>
                  <a:pt x="544" y="163"/>
                </a:cubicBezTo>
                <a:close/>
                <a:moveTo>
                  <a:pt x="515" y="45"/>
                </a:moveTo>
                <a:lnTo>
                  <a:pt x="515" y="45"/>
                </a:lnTo>
                <a:cubicBezTo>
                  <a:pt x="515" y="163"/>
                  <a:pt x="515" y="163"/>
                  <a:pt x="515" y="163"/>
                </a:cubicBezTo>
                <a:cubicBezTo>
                  <a:pt x="132" y="163"/>
                  <a:pt x="132" y="163"/>
                  <a:pt x="132" y="163"/>
                </a:cubicBezTo>
                <a:lnTo>
                  <a:pt x="515" y="45"/>
                </a:lnTo>
                <a:close/>
                <a:moveTo>
                  <a:pt x="544" y="413"/>
                </a:moveTo>
                <a:lnTo>
                  <a:pt x="544" y="413"/>
                </a:lnTo>
                <a:cubicBezTo>
                  <a:pt x="544" y="427"/>
                  <a:pt x="544" y="413"/>
                  <a:pt x="544" y="427"/>
                </a:cubicBezTo>
                <a:cubicBezTo>
                  <a:pt x="471" y="427"/>
                  <a:pt x="471" y="427"/>
                  <a:pt x="471" y="427"/>
                </a:cubicBezTo>
                <a:cubicBezTo>
                  <a:pt x="471" y="413"/>
                  <a:pt x="471" y="427"/>
                  <a:pt x="471" y="413"/>
                </a:cubicBezTo>
                <a:cubicBezTo>
                  <a:pt x="471" y="398"/>
                  <a:pt x="471" y="398"/>
                  <a:pt x="471" y="398"/>
                </a:cubicBezTo>
                <a:cubicBezTo>
                  <a:pt x="544" y="398"/>
                  <a:pt x="544" y="398"/>
                  <a:pt x="544" y="398"/>
                </a:cubicBezTo>
                <a:cubicBezTo>
                  <a:pt x="544" y="413"/>
                  <a:pt x="544" y="398"/>
                  <a:pt x="544" y="413"/>
                </a:cubicBezTo>
                <a:close/>
                <a:moveTo>
                  <a:pt x="544" y="354"/>
                </a:moveTo>
                <a:lnTo>
                  <a:pt x="544" y="354"/>
                </a:lnTo>
                <a:cubicBezTo>
                  <a:pt x="456" y="354"/>
                  <a:pt x="456" y="354"/>
                  <a:pt x="456" y="354"/>
                </a:cubicBezTo>
                <a:cubicBezTo>
                  <a:pt x="441" y="354"/>
                  <a:pt x="426" y="368"/>
                  <a:pt x="426" y="368"/>
                </a:cubicBezTo>
                <a:cubicBezTo>
                  <a:pt x="426" y="457"/>
                  <a:pt x="426" y="457"/>
                  <a:pt x="426" y="457"/>
                </a:cubicBezTo>
                <a:cubicBezTo>
                  <a:pt x="426" y="457"/>
                  <a:pt x="441" y="472"/>
                  <a:pt x="456" y="472"/>
                </a:cubicBezTo>
                <a:cubicBezTo>
                  <a:pt x="544" y="472"/>
                  <a:pt x="544" y="472"/>
                  <a:pt x="544" y="472"/>
                </a:cubicBezTo>
                <a:cubicBezTo>
                  <a:pt x="544" y="575"/>
                  <a:pt x="544" y="575"/>
                  <a:pt x="544" y="575"/>
                </a:cubicBezTo>
                <a:cubicBezTo>
                  <a:pt x="544" y="575"/>
                  <a:pt x="544" y="589"/>
                  <a:pt x="530" y="589"/>
                </a:cubicBezTo>
                <a:cubicBezTo>
                  <a:pt x="58" y="589"/>
                  <a:pt x="58" y="589"/>
                  <a:pt x="58" y="589"/>
                </a:cubicBezTo>
                <a:cubicBezTo>
                  <a:pt x="44" y="589"/>
                  <a:pt x="44" y="575"/>
                  <a:pt x="44" y="575"/>
                </a:cubicBezTo>
                <a:cubicBezTo>
                  <a:pt x="44" y="575"/>
                  <a:pt x="44" y="207"/>
                  <a:pt x="44" y="192"/>
                </a:cubicBezTo>
                <a:cubicBezTo>
                  <a:pt x="530" y="192"/>
                  <a:pt x="530" y="192"/>
                  <a:pt x="530" y="192"/>
                </a:cubicBezTo>
                <a:cubicBezTo>
                  <a:pt x="544" y="192"/>
                  <a:pt x="544" y="207"/>
                  <a:pt x="544" y="221"/>
                </a:cubicBezTo>
                <a:lnTo>
                  <a:pt x="544" y="35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0" name="Freeform 89"/>
          <p:cNvSpPr>
            <a:spLocks noChangeArrowheads="1"/>
          </p:cNvSpPr>
          <p:nvPr/>
        </p:nvSpPr>
        <p:spPr bwMode="auto">
          <a:xfrm>
            <a:off x="1404556" y="3823555"/>
            <a:ext cx="249866" cy="249866"/>
          </a:xfrm>
          <a:custGeom>
            <a:avLst/>
            <a:gdLst>
              <a:gd name="T0" fmla="*/ 122231 w 634"/>
              <a:gd name="T1" fmla="*/ 58667 h 635"/>
              <a:gd name="T2" fmla="*/ 122231 w 634"/>
              <a:gd name="T3" fmla="*/ 58667 h 635"/>
              <a:gd name="T4" fmla="*/ 116822 w 634"/>
              <a:gd name="T5" fmla="*/ 58667 h 635"/>
              <a:gd name="T6" fmla="*/ 111775 w 634"/>
              <a:gd name="T7" fmla="*/ 58667 h 635"/>
              <a:gd name="T8" fmla="*/ 74637 w 634"/>
              <a:gd name="T9" fmla="*/ 100778 h 635"/>
              <a:gd name="T10" fmla="*/ 74637 w 634"/>
              <a:gd name="T11" fmla="*/ 111576 h 635"/>
              <a:gd name="T12" fmla="*/ 85093 w 634"/>
              <a:gd name="T13" fmla="*/ 111576 h 635"/>
              <a:gd name="T14" fmla="*/ 106366 w 634"/>
              <a:gd name="T15" fmla="*/ 84941 h 635"/>
              <a:gd name="T16" fmla="*/ 106366 w 634"/>
              <a:gd name="T17" fmla="*/ 190758 h 635"/>
              <a:gd name="T18" fmla="*/ 116822 w 634"/>
              <a:gd name="T19" fmla="*/ 196157 h 635"/>
              <a:gd name="T20" fmla="*/ 122231 w 634"/>
              <a:gd name="T21" fmla="*/ 190758 h 635"/>
              <a:gd name="T22" fmla="*/ 122231 w 634"/>
              <a:gd name="T23" fmla="*/ 84941 h 635"/>
              <a:gd name="T24" fmla="*/ 143504 w 634"/>
              <a:gd name="T25" fmla="*/ 111576 h 635"/>
              <a:gd name="T26" fmla="*/ 153960 w 634"/>
              <a:gd name="T27" fmla="*/ 111576 h 635"/>
              <a:gd name="T28" fmla="*/ 153960 w 634"/>
              <a:gd name="T29" fmla="*/ 100778 h 635"/>
              <a:gd name="T30" fmla="*/ 122231 w 634"/>
              <a:gd name="T31" fmla="*/ 58667 h 635"/>
              <a:gd name="T32" fmla="*/ 201915 w 634"/>
              <a:gd name="T33" fmla="*/ 0 h 635"/>
              <a:gd name="T34" fmla="*/ 201915 w 634"/>
              <a:gd name="T35" fmla="*/ 0 h 635"/>
              <a:gd name="T36" fmla="*/ 32090 w 634"/>
              <a:gd name="T37" fmla="*/ 0 h 635"/>
              <a:gd name="T38" fmla="*/ 0 w 634"/>
              <a:gd name="T39" fmla="*/ 26634 h 635"/>
              <a:gd name="T40" fmla="*/ 0 w 634"/>
              <a:gd name="T41" fmla="*/ 196157 h 635"/>
              <a:gd name="T42" fmla="*/ 32090 w 634"/>
              <a:gd name="T43" fmla="*/ 228190 h 635"/>
              <a:gd name="T44" fmla="*/ 201915 w 634"/>
              <a:gd name="T45" fmla="*/ 228190 h 635"/>
              <a:gd name="T46" fmla="*/ 228236 w 634"/>
              <a:gd name="T47" fmla="*/ 196157 h 635"/>
              <a:gd name="T48" fmla="*/ 228236 w 634"/>
              <a:gd name="T49" fmla="*/ 26634 h 635"/>
              <a:gd name="T50" fmla="*/ 201915 w 634"/>
              <a:gd name="T51" fmla="*/ 0 h 635"/>
              <a:gd name="T52" fmla="*/ 212372 w 634"/>
              <a:gd name="T53" fmla="*/ 196157 h 635"/>
              <a:gd name="T54" fmla="*/ 212372 w 634"/>
              <a:gd name="T55" fmla="*/ 196157 h 635"/>
              <a:gd name="T56" fmla="*/ 201915 w 634"/>
              <a:gd name="T57" fmla="*/ 211994 h 635"/>
              <a:gd name="T58" fmla="*/ 32090 w 634"/>
              <a:gd name="T59" fmla="*/ 211994 h 635"/>
              <a:gd name="T60" fmla="*/ 15865 w 634"/>
              <a:gd name="T61" fmla="*/ 196157 h 635"/>
              <a:gd name="T62" fmla="*/ 15865 w 634"/>
              <a:gd name="T63" fmla="*/ 26634 h 635"/>
              <a:gd name="T64" fmla="*/ 32090 w 634"/>
              <a:gd name="T65" fmla="*/ 16196 h 635"/>
              <a:gd name="T66" fmla="*/ 201915 w 634"/>
              <a:gd name="T67" fmla="*/ 16196 h 635"/>
              <a:gd name="T68" fmla="*/ 212372 w 634"/>
              <a:gd name="T69" fmla="*/ 26634 h 635"/>
              <a:gd name="T70" fmla="*/ 212372 w 634"/>
              <a:gd name="T71" fmla="*/ 196157 h 635"/>
              <a:gd name="T72" fmla="*/ 180642 w 634"/>
              <a:gd name="T73" fmla="*/ 26634 h 635"/>
              <a:gd name="T74" fmla="*/ 180642 w 634"/>
              <a:gd name="T75" fmla="*/ 26634 h 635"/>
              <a:gd name="T76" fmla="*/ 53363 w 634"/>
              <a:gd name="T77" fmla="*/ 26634 h 635"/>
              <a:gd name="T78" fmla="*/ 42546 w 634"/>
              <a:gd name="T79" fmla="*/ 37432 h 635"/>
              <a:gd name="T80" fmla="*/ 53363 w 634"/>
              <a:gd name="T81" fmla="*/ 42471 h 635"/>
              <a:gd name="T82" fmla="*/ 180642 w 634"/>
              <a:gd name="T83" fmla="*/ 42471 h 635"/>
              <a:gd name="T84" fmla="*/ 186051 w 634"/>
              <a:gd name="T85" fmla="*/ 37432 h 635"/>
              <a:gd name="T86" fmla="*/ 180642 w 634"/>
              <a:gd name="T87" fmla="*/ 26634 h 63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4" h="635">
                <a:moveTo>
                  <a:pt x="339" y="163"/>
                </a:moveTo>
                <a:lnTo>
                  <a:pt x="339" y="163"/>
                </a:lnTo>
                <a:cubicBezTo>
                  <a:pt x="324" y="163"/>
                  <a:pt x="324" y="163"/>
                  <a:pt x="324" y="163"/>
                </a:cubicBezTo>
                <a:cubicBezTo>
                  <a:pt x="310" y="163"/>
                  <a:pt x="310" y="163"/>
                  <a:pt x="310" y="163"/>
                </a:cubicBezTo>
                <a:cubicBezTo>
                  <a:pt x="207" y="280"/>
                  <a:pt x="207" y="280"/>
                  <a:pt x="207" y="280"/>
                </a:cubicBezTo>
                <a:cubicBezTo>
                  <a:pt x="207" y="295"/>
                  <a:pt x="207" y="295"/>
                  <a:pt x="207" y="310"/>
                </a:cubicBezTo>
                <a:cubicBezTo>
                  <a:pt x="221" y="310"/>
                  <a:pt x="221" y="310"/>
                  <a:pt x="236" y="310"/>
                </a:cubicBezTo>
                <a:cubicBezTo>
                  <a:pt x="295" y="236"/>
                  <a:pt x="295" y="236"/>
                  <a:pt x="295" y="236"/>
                </a:cubicBezTo>
                <a:cubicBezTo>
                  <a:pt x="295" y="530"/>
                  <a:pt x="295" y="530"/>
                  <a:pt x="295" y="530"/>
                </a:cubicBezTo>
                <a:cubicBezTo>
                  <a:pt x="295" y="545"/>
                  <a:pt x="310" y="545"/>
                  <a:pt x="324" y="545"/>
                </a:cubicBezTo>
                <a:cubicBezTo>
                  <a:pt x="324" y="545"/>
                  <a:pt x="339" y="545"/>
                  <a:pt x="339" y="530"/>
                </a:cubicBezTo>
                <a:cubicBezTo>
                  <a:pt x="339" y="236"/>
                  <a:pt x="339" y="236"/>
                  <a:pt x="339" y="236"/>
                </a:cubicBezTo>
                <a:cubicBezTo>
                  <a:pt x="398" y="310"/>
                  <a:pt x="398" y="310"/>
                  <a:pt x="398" y="310"/>
                </a:cubicBezTo>
                <a:cubicBezTo>
                  <a:pt x="412" y="310"/>
                  <a:pt x="427" y="310"/>
                  <a:pt x="427" y="310"/>
                </a:cubicBezTo>
                <a:cubicBezTo>
                  <a:pt x="442" y="295"/>
                  <a:pt x="442" y="295"/>
                  <a:pt x="427" y="280"/>
                </a:cubicBezTo>
                <a:lnTo>
                  <a:pt x="339" y="163"/>
                </a:lnTo>
                <a:close/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34"/>
                  <a:pt x="89" y="634"/>
                </a:cubicBezTo>
                <a:cubicBezTo>
                  <a:pt x="560" y="634"/>
                  <a:pt x="560" y="634"/>
                  <a:pt x="560" y="634"/>
                </a:cubicBezTo>
                <a:cubicBezTo>
                  <a:pt x="604" y="634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30"/>
                  <a:pt x="604" y="0"/>
                  <a:pt x="560" y="0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75"/>
                  <a:pt x="574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5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45"/>
                  <a:pt x="89" y="45"/>
                </a:cubicBezTo>
                <a:cubicBezTo>
                  <a:pt x="560" y="45"/>
                  <a:pt x="560" y="45"/>
                  <a:pt x="560" y="45"/>
                </a:cubicBezTo>
                <a:cubicBezTo>
                  <a:pt x="574" y="45"/>
                  <a:pt x="589" y="59"/>
                  <a:pt x="589" y="74"/>
                </a:cubicBezTo>
                <a:lnTo>
                  <a:pt x="589" y="545"/>
                </a:lnTo>
                <a:close/>
                <a:moveTo>
                  <a:pt x="501" y="74"/>
                </a:moveTo>
                <a:lnTo>
                  <a:pt x="501" y="74"/>
                </a:lnTo>
                <a:cubicBezTo>
                  <a:pt x="148" y="74"/>
                  <a:pt x="148" y="74"/>
                  <a:pt x="148" y="74"/>
                </a:cubicBezTo>
                <a:cubicBezTo>
                  <a:pt x="133" y="74"/>
                  <a:pt x="118" y="89"/>
                  <a:pt x="118" y="104"/>
                </a:cubicBezTo>
                <a:cubicBezTo>
                  <a:pt x="118" y="104"/>
                  <a:pt x="133" y="118"/>
                  <a:pt x="148" y="118"/>
                </a:cubicBezTo>
                <a:cubicBezTo>
                  <a:pt x="501" y="118"/>
                  <a:pt x="501" y="118"/>
                  <a:pt x="501" y="118"/>
                </a:cubicBezTo>
                <a:lnTo>
                  <a:pt x="516" y="104"/>
                </a:lnTo>
                <a:cubicBezTo>
                  <a:pt x="516" y="89"/>
                  <a:pt x="501" y="74"/>
                  <a:pt x="501" y="7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1" name="Freeform 90"/>
          <p:cNvSpPr>
            <a:spLocks noChangeArrowheads="1"/>
          </p:cNvSpPr>
          <p:nvPr/>
        </p:nvSpPr>
        <p:spPr bwMode="auto">
          <a:xfrm>
            <a:off x="1005925" y="3823555"/>
            <a:ext cx="249866" cy="249866"/>
          </a:xfrm>
          <a:custGeom>
            <a:avLst/>
            <a:gdLst>
              <a:gd name="T0" fmla="*/ 106006 w 634"/>
              <a:gd name="T1" fmla="*/ 169883 h 635"/>
              <a:gd name="T2" fmla="*/ 106006 w 634"/>
              <a:gd name="T3" fmla="*/ 169883 h 635"/>
              <a:gd name="T4" fmla="*/ 111414 w 634"/>
              <a:gd name="T5" fmla="*/ 169883 h 635"/>
              <a:gd name="T6" fmla="*/ 116822 w 634"/>
              <a:gd name="T7" fmla="*/ 169883 h 635"/>
              <a:gd name="T8" fmla="*/ 153600 w 634"/>
              <a:gd name="T9" fmla="*/ 127412 h 635"/>
              <a:gd name="T10" fmla="*/ 153600 w 634"/>
              <a:gd name="T11" fmla="*/ 116974 h 635"/>
              <a:gd name="T12" fmla="*/ 143144 w 634"/>
              <a:gd name="T13" fmla="*/ 116974 h 635"/>
              <a:gd name="T14" fmla="*/ 121870 w 634"/>
              <a:gd name="T15" fmla="*/ 143249 h 635"/>
              <a:gd name="T16" fmla="*/ 121870 w 634"/>
              <a:gd name="T17" fmla="*/ 37432 h 635"/>
              <a:gd name="T18" fmla="*/ 111414 w 634"/>
              <a:gd name="T19" fmla="*/ 26634 h 635"/>
              <a:gd name="T20" fmla="*/ 106006 w 634"/>
              <a:gd name="T21" fmla="*/ 37432 h 635"/>
              <a:gd name="T22" fmla="*/ 106006 w 634"/>
              <a:gd name="T23" fmla="*/ 143249 h 635"/>
              <a:gd name="T24" fmla="*/ 84732 w 634"/>
              <a:gd name="T25" fmla="*/ 116974 h 635"/>
              <a:gd name="T26" fmla="*/ 74276 w 634"/>
              <a:gd name="T27" fmla="*/ 116974 h 635"/>
              <a:gd name="T28" fmla="*/ 74276 w 634"/>
              <a:gd name="T29" fmla="*/ 127412 h 635"/>
              <a:gd name="T30" fmla="*/ 106006 w 634"/>
              <a:gd name="T31" fmla="*/ 169883 h 635"/>
              <a:gd name="T32" fmla="*/ 174873 w 634"/>
              <a:gd name="T33" fmla="*/ 185719 h 635"/>
              <a:gd name="T34" fmla="*/ 174873 w 634"/>
              <a:gd name="T35" fmla="*/ 185719 h 635"/>
              <a:gd name="T36" fmla="*/ 47594 w 634"/>
              <a:gd name="T37" fmla="*/ 185719 h 635"/>
              <a:gd name="T38" fmla="*/ 42186 w 634"/>
              <a:gd name="T39" fmla="*/ 190758 h 635"/>
              <a:gd name="T40" fmla="*/ 47594 w 634"/>
              <a:gd name="T41" fmla="*/ 196157 h 635"/>
              <a:gd name="T42" fmla="*/ 174873 w 634"/>
              <a:gd name="T43" fmla="*/ 196157 h 635"/>
              <a:gd name="T44" fmla="*/ 185690 w 634"/>
              <a:gd name="T45" fmla="*/ 190758 h 635"/>
              <a:gd name="T46" fmla="*/ 174873 w 634"/>
              <a:gd name="T47" fmla="*/ 185719 h 635"/>
              <a:gd name="T48" fmla="*/ 196146 w 634"/>
              <a:gd name="T49" fmla="*/ 0 h 635"/>
              <a:gd name="T50" fmla="*/ 196146 w 634"/>
              <a:gd name="T51" fmla="*/ 0 h 635"/>
              <a:gd name="T52" fmla="*/ 26321 w 634"/>
              <a:gd name="T53" fmla="*/ 0 h 635"/>
              <a:gd name="T54" fmla="*/ 0 w 634"/>
              <a:gd name="T55" fmla="*/ 26634 h 635"/>
              <a:gd name="T56" fmla="*/ 0 w 634"/>
              <a:gd name="T57" fmla="*/ 196157 h 635"/>
              <a:gd name="T58" fmla="*/ 26321 w 634"/>
              <a:gd name="T59" fmla="*/ 228190 h 635"/>
              <a:gd name="T60" fmla="*/ 196146 w 634"/>
              <a:gd name="T61" fmla="*/ 228190 h 635"/>
              <a:gd name="T62" fmla="*/ 228236 w 634"/>
              <a:gd name="T63" fmla="*/ 196157 h 635"/>
              <a:gd name="T64" fmla="*/ 228236 w 634"/>
              <a:gd name="T65" fmla="*/ 26634 h 635"/>
              <a:gd name="T66" fmla="*/ 196146 w 634"/>
              <a:gd name="T67" fmla="*/ 0 h 635"/>
              <a:gd name="T68" fmla="*/ 212011 w 634"/>
              <a:gd name="T69" fmla="*/ 196157 h 635"/>
              <a:gd name="T70" fmla="*/ 212011 w 634"/>
              <a:gd name="T71" fmla="*/ 196157 h 635"/>
              <a:gd name="T72" fmla="*/ 196146 w 634"/>
              <a:gd name="T73" fmla="*/ 211994 h 635"/>
              <a:gd name="T74" fmla="*/ 26321 w 634"/>
              <a:gd name="T75" fmla="*/ 211994 h 635"/>
              <a:gd name="T76" fmla="*/ 15865 w 634"/>
              <a:gd name="T77" fmla="*/ 196157 h 635"/>
              <a:gd name="T78" fmla="*/ 15865 w 634"/>
              <a:gd name="T79" fmla="*/ 26634 h 635"/>
              <a:gd name="T80" fmla="*/ 26321 w 634"/>
              <a:gd name="T81" fmla="*/ 16196 h 635"/>
              <a:gd name="T82" fmla="*/ 196146 w 634"/>
              <a:gd name="T83" fmla="*/ 16196 h 635"/>
              <a:gd name="T84" fmla="*/ 212011 w 634"/>
              <a:gd name="T85" fmla="*/ 26634 h 635"/>
              <a:gd name="T86" fmla="*/ 212011 w 634"/>
              <a:gd name="T87" fmla="*/ 196157 h 63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4" h="635">
                <a:moveTo>
                  <a:pt x="294" y="472"/>
                </a:moveTo>
                <a:lnTo>
                  <a:pt x="294" y="472"/>
                </a:lnTo>
                <a:cubicBezTo>
                  <a:pt x="309" y="472"/>
                  <a:pt x="309" y="472"/>
                  <a:pt x="309" y="472"/>
                </a:cubicBezTo>
                <a:cubicBezTo>
                  <a:pt x="324" y="472"/>
                  <a:pt x="324" y="472"/>
                  <a:pt x="324" y="472"/>
                </a:cubicBezTo>
                <a:cubicBezTo>
                  <a:pt x="426" y="354"/>
                  <a:pt x="426" y="354"/>
                  <a:pt x="426" y="354"/>
                </a:cubicBezTo>
                <a:cubicBezTo>
                  <a:pt x="426" y="339"/>
                  <a:pt x="426" y="325"/>
                  <a:pt x="426" y="325"/>
                </a:cubicBezTo>
                <a:cubicBezTo>
                  <a:pt x="412" y="310"/>
                  <a:pt x="412" y="310"/>
                  <a:pt x="397" y="325"/>
                </a:cubicBezTo>
                <a:cubicBezTo>
                  <a:pt x="338" y="398"/>
                  <a:pt x="338" y="398"/>
                  <a:pt x="338" y="398"/>
                </a:cubicBezTo>
                <a:cubicBezTo>
                  <a:pt x="338" y="104"/>
                  <a:pt x="338" y="104"/>
                  <a:pt x="338" y="104"/>
                </a:cubicBezTo>
                <a:cubicBezTo>
                  <a:pt x="338" y="89"/>
                  <a:pt x="324" y="74"/>
                  <a:pt x="309" y="74"/>
                </a:cubicBezTo>
                <a:cubicBezTo>
                  <a:pt x="309" y="74"/>
                  <a:pt x="294" y="89"/>
                  <a:pt x="294" y="104"/>
                </a:cubicBezTo>
                <a:cubicBezTo>
                  <a:pt x="294" y="398"/>
                  <a:pt x="294" y="398"/>
                  <a:pt x="294" y="398"/>
                </a:cubicBezTo>
                <a:cubicBezTo>
                  <a:pt x="235" y="325"/>
                  <a:pt x="235" y="325"/>
                  <a:pt x="235" y="325"/>
                </a:cubicBezTo>
                <a:cubicBezTo>
                  <a:pt x="220" y="310"/>
                  <a:pt x="206" y="310"/>
                  <a:pt x="206" y="325"/>
                </a:cubicBezTo>
                <a:cubicBezTo>
                  <a:pt x="191" y="325"/>
                  <a:pt x="191" y="339"/>
                  <a:pt x="206" y="354"/>
                </a:cubicBezTo>
                <a:lnTo>
                  <a:pt x="294" y="472"/>
                </a:lnTo>
                <a:close/>
                <a:moveTo>
                  <a:pt x="485" y="516"/>
                </a:moveTo>
                <a:lnTo>
                  <a:pt x="485" y="516"/>
                </a:lnTo>
                <a:cubicBezTo>
                  <a:pt x="132" y="516"/>
                  <a:pt x="132" y="516"/>
                  <a:pt x="132" y="516"/>
                </a:cubicBezTo>
                <a:cubicBezTo>
                  <a:pt x="132" y="516"/>
                  <a:pt x="117" y="516"/>
                  <a:pt x="117" y="530"/>
                </a:cubicBezTo>
                <a:cubicBezTo>
                  <a:pt x="117" y="545"/>
                  <a:pt x="132" y="545"/>
                  <a:pt x="132" y="545"/>
                </a:cubicBezTo>
                <a:cubicBezTo>
                  <a:pt x="485" y="545"/>
                  <a:pt x="485" y="545"/>
                  <a:pt x="485" y="545"/>
                </a:cubicBezTo>
                <a:cubicBezTo>
                  <a:pt x="500" y="545"/>
                  <a:pt x="515" y="545"/>
                  <a:pt x="515" y="530"/>
                </a:cubicBezTo>
                <a:cubicBezTo>
                  <a:pt x="515" y="516"/>
                  <a:pt x="500" y="516"/>
                  <a:pt x="485" y="516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4"/>
                  <a:pt x="73" y="634"/>
                </a:cubicBezTo>
                <a:cubicBezTo>
                  <a:pt x="544" y="634"/>
                  <a:pt x="544" y="634"/>
                  <a:pt x="544" y="634"/>
                </a:cubicBezTo>
                <a:cubicBezTo>
                  <a:pt x="588" y="634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30"/>
                  <a:pt x="588" y="0"/>
                  <a:pt x="544" y="0"/>
                </a:cubicBezTo>
                <a:close/>
                <a:moveTo>
                  <a:pt x="588" y="545"/>
                </a:moveTo>
                <a:lnTo>
                  <a:pt x="588" y="545"/>
                </a:lnTo>
                <a:cubicBezTo>
                  <a:pt x="588" y="575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5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45"/>
                  <a:pt x="73" y="45"/>
                </a:cubicBezTo>
                <a:cubicBezTo>
                  <a:pt x="544" y="45"/>
                  <a:pt x="544" y="45"/>
                  <a:pt x="544" y="45"/>
                </a:cubicBezTo>
                <a:cubicBezTo>
                  <a:pt x="574" y="45"/>
                  <a:pt x="588" y="59"/>
                  <a:pt x="588" y="74"/>
                </a:cubicBezTo>
                <a:lnTo>
                  <a:pt x="588" y="5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2" name="Freeform 91"/>
          <p:cNvSpPr>
            <a:spLocks noChangeArrowheads="1"/>
          </p:cNvSpPr>
          <p:nvPr/>
        </p:nvSpPr>
        <p:spPr bwMode="auto">
          <a:xfrm>
            <a:off x="605851" y="3823555"/>
            <a:ext cx="242644" cy="249866"/>
          </a:xfrm>
          <a:custGeom>
            <a:avLst/>
            <a:gdLst>
              <a:gd name="T0" fmla="*/ 211232 w 619"/>
              <a:gd name="T1" fmla="*/ 42471 h 635"/>
              <a:gd name="T2" fmla="*/ 158155 w 619"/>
              <a:gd name="T3" fmla="*/ 26634 h 635"/>
              <a:gd name="T4" fmla="*/ 110816 w 619"/>
              <a:gd name="T5" fmla="*/ 10798 h 635"/>
              <a:gd name="T6" fmla="*/ 63477 w 619"/>
              <a:gd name="T7" fmla="*/ 26634 h 635"/>
              <a:gd name="T8" fmla="*/ 10400 w 619"/>
              <a:gd name="T9" fmla="*/ 42471 h 635"/>
              <a:gd name="T10" fmla="*/ 0 w 619"/>
              <a:gd name="T11" fmla="*/ 69105 h 635"/>
              <a:gd name="T12" fmla="*/ 10400 w 619"/>
              <a:gd name="T13" fmla="*/ 196157 h 635"/>
              <a:gd name="T14" fmla="*/ 179314 w 619"/>
              <a:gd name="T15" fmla="*/ 228190 h 635"/>
              <a:gd name="T16" fmla="*/ 211232 w 619"/>
              <a:gd name="T17" fmla="*/ 84941 h 635"/>
              <a:gd name="T18" fmla="*/ 221632 w 619"/>
              <a:gd name="T19" fmla="*/ 58667 h 635"/>
              <a:gd name="T20" fmla="*/ 131975 w 619"/>
              <a:gd name="T21" fmla="*/ 16196 h 635"/>
              <a:gd name="T22" fmla="*/ 147755 w 619"/>
              <a:gd name="T23" fmla="*/ 26634 h 635"/>
              <a:gd name="T24" fmla="*/ 116196 w 619"/>
              <a:gd name="T25" fmla="*/ 26634 h 635"/>
              <a:gd name="T26" fmla="*/ 89657 w 619"/>
              <a:gd name="T27" fmla="*/ 16196 h 635"/>
              <a:gd name="T28" fmla="*/ 105437 w 619"/>
              <a:gd name="T29" fmla="*/ 26634 h 635"/>
              <a:gd name="T30" fmla="*/ 73877 w 619"/>
              <a:gd name="T31" fmla="*/ 26634 h 635"/>
              <a:gd name="T32" fmla="*/ 105437 w 619"/>
              <a:gd name="T33" fmla="*/ 211994 h 635"/>
              <a:gd name="T34" fmla="*/ 42318 w 619"/>
              <a:gd name="T35" fmla="*/ 211994 h 635"/>
              <a:gd name="T36" fmla="*/ 26180 w 619"/>
              <a:gd name="T37" fmla="*/ 153686 h 635"/>
              <a:gd name="T38" fmla="*/ 105437 w 619"/>
              <a:gd name="T39" fmla="*/ 211994 h 635"/>
              <a:gd name="T40" fmla="*/ 105437 w 619"/>
              <a:gd name="T41" fmla="*/ 143249 h 635"/>
              <a:gd name="T42" fmla="*/ 26180 w 619"/>
              <a:gd name="T43" fmla="*/ 84941 h 635"/>
              <a:gd name="T44" fmla="*/ 105437 w 619"/>
              <a:gd name="T45" fmla="*/ 143249 h 635"/>
              <a:gd name="T46" fmla="*/ 195094 w 619"/>
              <a:gd name="T47" fmla="*/ 196157 h 635"/>
              <a:gd name="T48" fmla="*/ 116196 w 619"/>
              <a:gd name="T49" fmla="*/ 211994 h 635"/>
              <a:gd name="T50" fmla="*/ 195094 w 619"/>
              <a:gd name="T51" fmla="*/ 153686 h 635"/>
              <a:gd name="T52" fmla="*/ 195094 w 619"/>
              <a:gd name="T53" fmla="*/ 143249 h 635"/>
              <a:gd name="T54" fmla="*/ 116196 w 619"/>
              <a:gd name="T55" fmla="*/ 143249 h 635"/>
              <a:gd name="T56" fmla="*/ 195094 w 619"/>
              <a:gd name="T57" fmla="*/ 84941 h 635"/>
              <a:gd name="T58" fmla="*/ 200473 w 619"/>
              <a:gd name="T59" fmla="*/ 69105 h 635"/>
              <a:gd name="T60" fmla="*/ 21159 w 619"/>
              <a:gd name="T61" fmla="*/ 69105 h 635"/>
              <a:gd name="T62" fmla="*/ 21159 w 619"/>
              <a:gd name="T63" fmla="*/ 58667 h 635"/>
              <a:gd name="T64" fmla="*/ 211232 w 619"/>
              <a:gd name="T65" fmla="*/ 63706 h 63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19" h="635">
                <a:moveTo>
                  <a:pt x="589" y="118"/>
                </a:moveTo>
                <a:lnTo>
                  <a:pt x="589" y="118"/>
                </a:lnTo>
                <a:cubicBezTo>
                  <a:pt x="441" y="118"/>
                  <a:pt x="441" y="118"/>
                  <a:pt x="441" y="118"/>
                </a:cubicBezTo>
                <a:cubicBezTo>
                  <a:pt x="441" y="104"/>
                  <a:pt x="441" y="89"/>
                  <a:pt x="441" y="74"/>
                </a:cubicBezTo>
                <a:cubicBezTo>
                  <a:pt x="441" y="30"/>
                  <a:pt x="412" y="0"/>
                  <a:pt x="368" y="0"/>
                </a:cubicBezTo>
                <a:cubicBezTo>
                  <a:pt x="339" y="0"/>
                  <a:pt x="324" y="15"/>
                  <a:pt x="309" y="30"/>
                </a:cubicBezTo>
                <a:cubicBezTo>
                  <a:pt x="294" y="15"/>
                  <a:pt x="280" y="0"/>
                  <a:pt x="250" y="0"/>
                </a:cubicBezTo>
                <a:cubicBezTo>
                  <a:pt x="206" y="0"/>
                  <a:pt x="177" y="30"/>
                  <a:pt x="177" y="74"/>
                </a:cubicBezTo>
                <a:cubicBezTo>
                  <a:pt x="177" y="89"/>
                  <a:pt x="177" y="104"/>
                  <a:pt x="177" y="118"/>
                </a:cubicBezTo>
                <a:cubicBezTo>
                  <a:pt x="29" y="118"/>
                  <a:pt x="29" y="118"/>
                  <a:pt x="29" y="118"/>
                </a:cubicBezTo>
                <a:cubicBezTo>
                  <a:pt x="15" y="118"/>
                  <a:pt x="0" y="133"/>
                  <a:pt x="0" y="163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21"/>
                  <a:pt x="15" y="236"/>
                  <a:pt x="29" y="236"/>
                </a:cubicBezTo>
                <a:cubicBezTo>
                  <a:pt x="29" y="545"/>
                  <a:pt x="29" y="545"/>
                  <a:pt x="29" y="545"/>
                </a:cubicBezTo>
                <a:cubicBezTo>
                  <a:pt x="29" y="589"/>
                  <a:pt x="73" y="634"/>
                  <a:pt x="118" y="634"/>
                </a:cubicBezTo>
                <a:cubicBezTo>
                  <a:pt x="500" y="634"/>
                  <a:pt x="500" y="634"/>
                  <a:pt x="500" y="634"/>
                </a:cubicBezTo>
                <a:cubicBezTo>
                  <a:pt x="544" y="634"/>
                  <a:pt x="589" y="589"/>
                  <a:pt x="589" y="545"/>
                </a:cubicBezTo>
                <a:cubicBezTo>
                  <a:pt x="589" y="236"/>
                  <a:pt x="589" y="236"/>
                  <a:pt x="589" y="236"/>
                </a:cubicBezTo>
                <a:cubicBezTo>
                  <a:pt x="603" y="236"/>
                  <a:pt x="618" y="221"/>
                  <a:pt x="618" y="192"/>
                </a:cubicBezTo>
                <a:cubicBezTo>
                  <a:pt x="618" y="163"/>
                  <a:pt x="618" y="163"/>
                  <a:pt x="618" y="163"/>
                </a:cubicBezTo>
                <a:cubicBezTo>
                  <a:pt x="618" y="133"/>
                  <a:pt x="603" y="118"/>
                  <a:pt x="589" y="118"/>
                </a:cubicBezTo>
                <a:close/>
                <a:moveTo>
                  <a:pt x="368" y="45"/>
                </a:moveTo>
                <a:lnTo>
                  <a:pt x="368" y="45"/>
                </a:lnTo>
                <a:cubicBezTo>
                  <a:pt x="382" y="45"/>
                  <a:pt x="412" y="59"/>
                  <a:pt x="412" y="74"/>
                </a:cubicBezTo>
                <a:cubicBezTo>
                  <a:pt x="412" y="104"/>
                  <a:pt x="382" y="118"/>
                  <a:pt x="368" y="118"/>
                </a:cubicBezTo>
                <a:cubicBezTo>
                  <a:pt x="353" y="118"/>
                  <a:pt x="324" y="104"/>
                  <a:pt x="324" y="74"/>
                </a:cubicBezTo>
                <a:cubicBezTo>
                  <a:pt x="324" y="59"/>
                  <a:pt x="353" y="45"/>
                  <a:pt x="368" y="45"/>
                </a:cubicBezTo>
                <a:close/>
                <a:moveTo>
                  <a:pt x="250" y="45"/>
                </a:moveTo>
                <a:lnTo>
                  <a:pt x="250" y="45"/>
                </a:lnTo>
                <a:cubicBezTo>
                  <a:pt x="265" y="45"/>
                  <a:pt x="294" y="59"/>
                  <a:pt x="294" y="74"/>
                </a:cubicBezTo>
                <a:cubicBezTo>
                  <a:pt x="294" y="104"/>
                  <a:pt x="265" y="118"/>
                  <a:pt x="250" y="118"/>
                </a:cubicBezTo>
                <a:cubicBezTo>
                  <a:pt x="235" y="118"/>
                  <a:pt x="206" y="104"/>
                  <a:pt x="206" y="74"/>
                </a:cubicBezTo>
                <a:cubicBezTo>
                  <a:pt x="206" y="59"/>
                  <a:pt x="235" y="45"/>
                  <a:pt x="250" y="45"/>
                </a:cubicBezTo>
                <a:close/>
                <a:moveTo>
                  <a:pt x="294" y="589"/>
                </a:moveTo>
                <a:lnTo>
                  <a:pt x="294" y="589"/>
                </a:lnTo>
                <a:cubicBezTo>
                  <a:pt x="118" y="589"/>
                  <a:pt x="118" y="589"/>
                  <a:pt x="118" y="589"/>
                </a:cubicBezTo>
                <a:cubicBezTo>
                  <a:pt x="88" y="589"/>
                  <a:pt x="73" y="575"/>
                  <a:pt x="73" y="545"/>
                </a:cubicBezTo>
                <a:cubicBezTo>
                  <a:pt x="73" y="427"/>
                  <a:pt x="73" y="427"/>
                  <a:pt x="73" y="427"/>
                </a:cubicBezTo>
                <a:cubicBezTo>
                  <a:pt x="294" y="427"/>
                  <a:pt x="294" y="427"/>
                  <a:pt x="294" y="427"/>
                </a:cubicBezTo>
                <a:lnTo>
                  <a:pt x="294" y="589"/>
                </a:lnTo>
                <a:close/>
                <a:moveTo>
                  <a:pt x="294" y="398"/>
                </a:moveTo>
                <a:lnTo>
                  <a:pt x="294" y="398"/>
                </a:lnTo>
                <a:cubicBezTo>
                  <a:pt x="73" y="398"/>
                  <a:pt x="73" y="398"/>
                  <a:pt x="73" y="398"/>
                </a:cubicBezTo>
                <a:cubicBezTo>
                  <a:pt x="73" y="236"/>
                  <a:pt x="73" y="236"/>
                  <a:pt x="73" y="236"/>
                </a:cubicBezTo>
                <a:cubicBezTo>
                  <a:pt x="294" y="236"/>
                  <a:pt x="294" y="236"/>
                  <a:pt x="294" y="236"/>
                </a:cubicBezTo>
                <a:lnTo>
                  <a:pt x="294" y="398"/>
                </a:lnTo>
                <a:close/>
                <a:moveTo>
                  <a:pt x="544" y="545"/>
                </a:moveTo>
                <a:lnTo>
                  <a:pt x="544" y="545"/>
                </a:lnTo>
                <a:cubicBezTo>
                  <a:pt x="544" y="575"/>
                  <a:pt x="530" y="589"/>
                  <a:pt x="500" y="589"/>
                </a:cubicBezTo>
                <a:cubicBezTo>
                  <a:pt x="324" y="589"/>
                  <a:pt x="324" y="589"/>
                  <a:pt x="324" y="589"/>
                </a:cubicBezTo>
                <a:cubicBezTo>
                  <a:pt x="324" y="427"/>
                  <a:pt x="324" y="427"/>
                  <a:pt x="324" y="427"/>
                </a:cubicBezTo>
                <a:cubicBezTo>
                  <a:pt x="544" y="427"/>
                  <a:pt x="544" y="427"/>
                  <a:pt x="544" y="427"/>
                </a:cubicBezTo>
                <a:lnTo>
                  <a:pt x="544" y="545"/>
                </a:lnTo>
                <a:close/>
                <a:moveTo>
                  <a:pt x="544" y="398"/>
                </a:moveTo>
                <a:lnTo>
                  <a:pt x="544" y="398"/>
                </a:lnTo>
                <a:cubicBezTo>
                  <a:pt x="324" y="398"/>
                  <a:pt x="324" y="398"/>
                  <a:pt x="324" y="398"/>
                </a:cubicBezTo>
                <a:cubicBezTo>
                  <a:pt x="324" y="236"/>
                  <a:pt x="324" y="236"/>
                  <a:pt x="324" y="236"/>
                </a:cubicBezTo>
                <a:cubicBezTo>
                  <a:pt x="544" y="236"/>
                  <a:pt x="544" y="236"/>
                  <a:pt x="544" y="236"/>
                </a:cubicBezTo>
                <a:lnTo>
                  <a:pt x="544" y="398"/>
                </a:lnTo>
                <a:close/>
                <a:moveTo>
                  <a:pt x="559" y="192"/>
                </a:moveTo>
                <a:lnTo>
                  <a:pt x="559" y="192"/>
                </a:lnTo>
                <a:cubicBezTo>
                  <a:pt x="59" y="192"/>
                  <a:pt x="59" y="192"/>
                  <a:pt x="59" y="192"/>
                </a:cubicBezTo>
                <a:cubicBezTo>
                  <a:pt x="44" y="192"/>
                  <a:pt x="29" y="192"/>
                  <a:pt x="29" y="177"/>
                </a:cubicBezTo>
                <a:cubicBezTo>
                  <a:pt x="29" y="163"/>
                  <a:pt x="44" y="163"/>
                  <a:pt x="59" y="163"/>
                </a:cubicBezTo>
                <a:cubicBezTo>
                  <a:pt x="559" y="163"/>
                  <a:pt x="559" y="163"/>
                  <a:pt x="559" y="163"/>
                </a:cubicBezTo>
                <a:cubicBezTo>
                  <a:pt x="574" y="163"/>
                  <a:pt x="589" y="163"/>
                  <a:pt x="589" y="177"/>
                </a:cubicBezTo>
                <a:cubicBezTo>
                  <a:pt x="589" y="192"/>
                  <a:pt x="574" y="192"/>
                  <a:pt x="559" y="19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3" name="Freeform 92"/>
          <p:cNvSpPr>
            <a:spLocks noChangeArrowheads="1"/>
          </p:cNvSpPr>
          <p:nvPr/>
        </p:nvSpPr>
        <p:spPr bwMode="auto">
          <a:xfrm>
            <a:off x="4248402" y="3422038"/>
            <a:ext cx="186317" cy="244088"/>
          </a:xfrm>
          <a:custGeom>
            <a:avLst/>
            <a:gdLst>
              <a:gd name="T0" fmla="*/ 143373 w 472"/>
              <a:gd name="T1" fmla="*/ 26330 h 619"/>
              <a:gd name="T2" fmla="*/ 143373 w 472"/>
              <a:gd name="T3" fmla="*/ 26330 h 619"/>
              <a:gd name="T4" fmla="*/ 127482 w 472"/>
              <a:gd name="T5" fmla="*/ 26330 h 619"/>
              <a:gd name="T6" fmla="*/ 84868 w 472"/>
              <a:gd name="T7" fmla="*/ 0 h 619"/>
              <a:gd name="T8" fmla="*/ 42253 w 472"/>
              <a:gd name="T9" fmla="*/ 26330 h 619"/>
              <a:gd name="T10" fmla="*/ 26363 w 472"/>
              <a:gd name="T11" fmla="*/ 26330 h 619"/>
              <a:gd name="T12" fmla="*/ 0 w 472"/>
              <a:gd name="T13" fmla="*/ 53021 h 619"/>
              <a:gd name="T14" fmla="*/ 0 w 472"/>
              <a:gd name="T15" fmla="*/ 196214 h 619"/>
              <a:gd name="T16" fmla="*/ 26363 w 472"/>
              <a:gd name="T17" fmla="*/ 222904 h 619"/>
              <a:gd name="T18" fmla="*/ 143373 w 472"/>
              <a:gd name="T19" fmla="*/ 222904 h 619"/>
              <a:gd name="T20" fmla="*/ 170097 w 472"/>
              <a:gd name="T21" fmla="*/ 196214 h 619"/>
              <a:gd name="T22" fmla="*/ 170097 w 472"/>
              <a:gd name="T23" fmla="*/ 53021 h 619"/>
              <a:gd name="T24" fmla="*/ 143373 w 472"/>
              <a:gd name="T25" fmla="*/ 26330 h 619"/>
              <a:gd name="T26" fmla="*/ 84868 w 472"/>
              <a:gd name="T27" fmla="*/ 10460 h 619"/>
              <a:gd name="T28" fmla="*/ 84868 w 472"/>
              <a:gd name="T29" fmla="*/ 10460 h 619"/>
              <a:gd name="T30" fmla="*/ 111592 w 472"/>
              <a:gd name="T31" fmla="*/ 26330 h 619"/>
              <a:gd name="T32" fmla="*/ 58505 w 472"/>
              <a:gd name="T33" fmla="*/ 26330 h 619"/>
              <a:gd name="T34" fmla="*/ 84868 w 472"/>
              <a:gd name="T35" fmla="*/ 10460 h 619"/>
              <a:gd name="T36" fmla="*/ 153846 w 472"/>
              <a:gd name="T37" fmla="*/ 196214 h 619"/>
              <a:gd name="T38" fmla="*/ 153846 w 472"/>
              <a:gd name="T39" fmla="*/ 196214 h 619"/>
              <a:gd name="T40" fmla="*/ 143373 w 472"/>
              <a:gd name="T41" fmla="*/ 212444 h 619"/>
              <a:gd name="T42" fmla="*/ 26363 w 472"/>
              <a:gd name="T43" fmla="*/ 212444 h 619"/>
              <a:gd name="T44" fmla="*/ 15890 w 472"/>
              <a:gd name="T45" fmla="*/ 196214 h 619"/>
              <a:gd name="T46" fmla="*/ 15890 w 472"/>
              <a:gd name="T47" fmla="*/ 180343 h 619"/>
              <a:gd name="T48" fmla="*/ 153846 w 472"/>
              <a:gd name="T49" fmla="*/ 180343 h 619"/>
              <a:gd name="T50" fmla="*/ 153846 w 472"/>
              <a:gd name="T51" fmla="*/ 196214 h 619"/>
              <a:gd name="T52" fmla="*/ 153846 w 472"/>
              <a:gd name="T53" fmla="*/ 169883 h 619"/>
              <a:gd name="T54" fmla="*/ 153846 w 472"/>
              <a:gd name="T55" fmla="*/ 169883 h 619"/>
              <a:gd name="T56" fmla="*/ 15890 w 472"/>
              <a:gd name="T57" fmla="*/ 169883 h 619"/>
              <a:gd name="T58" fmla="*/ 15890 w 472"/>
              <a:gd name="T59" fmla="*/ 53021 h 619"/>
              <a:gd name="T60" fmla="*/ 26363 w 472"/>
              <a:gd name="T61" fmla="*/ 42561 h 619"/>
              <a:gd name="T62" fmla="*/ 42253 w 472"/>
              <a:gd name="T63" fmla="*/ 42561 h 619"/>
              <a:gd name="T64" fmla="*/ 42253 w 472"/>
              <a:gd name="T65" fmla="*/ 84761 h 619"/>
              <a:gd name="T66" fmla="*/ 58505 w 472"/>
              <a:gd name="T67" fmla="*/ 84761 h 619"/>
              <a:gd name="T68" fmla="*/ 58505 w 472"/>
              <a:gd name="T69" fmla="*/ 42561 h 619"/>
              <a:gd name="T70" fmla="*/ 111592 w 472"/>
              <a:gd name="T71" fmla="*/ 42561 h 619"/>
              <a:gd name="T72" fmla="*/ 111592 w 472"/>
              <a:gd name="T73" fmla="*/ 84761 h 619"/>
              <a:gd name="T74" fmla="*/ 127482 w 472"/>
              <a:gd name="T75" fmla="*/ 84761 h 619"/>
              <a:gd name="T76" fmla="*/ 127482 w 472"/>
              <a:gd name="T77" fmla="*/ 42561 h 619"/>
              <a:gd name="T78" fmla="*/ 143373 w 472"/>
              <a:gd name="T79" fmla="*/ 42561 h 619"/>
              <a:gd name="T80" fmla="*/ 153846 w 472"/>
              <a:gd name="T81" fmla="*/ 53021 h 619"/>
              <a:gd name="T82" fmla="*/ 153846 w 472"/>
              <a:gd name="T83" fmla="*/ 169883 h 61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72" h="619">
                <a:moveTo>
                  <a:pt x="397" y="73"/>
                </a:moveTo>
                <a:lnTo>
                  <a:pt x="397" y="73"/>
                </a:lnTo>
                <a:cubicBezTo>
                  <a:pt x="353" y="73"/>
                  <a:pt x="353" y="73"/>
                  <a:pt x="353" y="73"/>
                </a:cubicBezTo>
                <a:cubicBezTo>
                  <a:pt x="353" y="29"/>
                  <a:pt x="294" y="0"/>
                  <a:pt x="235" y="0"/>
                </a:cubicBezTo>
                <a:cubicBezTo>
                  <a:pt x="176" y="0"/>
                  <a:pt x="117" y="29"/>
                  <a:pt x="117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29" y="73"/>
                  <a:pt x="0" y="103"/>
                  <a:pt x="0" y="147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9"/>
                  <a:pt x="29" y="618"/>
                  <a:pt x="73" y="618"/>
                </a:cubicBezTo>
                <a:cubicBezTo>
                  <a:pt x="397" y="618"/>
                  <a:pt x="397" y="618"/>
                  <a:pt x="397" y="618"/>
                </a:cubicBezTo>
                <a:cubicBezTo>
                  <a:pt x="441" y="618"/>
                  <a:pt x="471" y="589"/>
                  <a:pt x="471" y="544"/>
                </a:cubicBezTo>
                <a:cubicBezTo>
                  <a:pt x="471" y="147"/>
                  <a:pt x="471" y="147"/>
                  <a:pt x="471" y="147"/>
                </a:cubicBezTo>
                <a:cubicBezTo>
                  <a:pt x="471" y="103"/>
                  <a:pt x="441" y="73"/>
                  <a:pt x="397" y="73"/>
                </a:cubicBezTo>
                <a:close/>
                <a:moveTo>
                  <a:pt x="235" y="29"/>
                </a:moveTo>
                <a:lnTo>
                  <a:pt x="235" y="29"/>
                </a:lnTo>
                <a:cubicBezTo>
                  <a:pt x="279" y="29"/>
                  <a:pt x="309" y="44"/>
                  <a:pt x="309" y="73"/>
                </a:cubicBezTo>
                <a:cubicBezTo>
                  <a:pt x="162" y="73"/>
                  <a:pt x="162" y="73"/>
                  <a:pt x="162" y="73"/>
                </a:cubicBezTo>
                <a:cubicBezTo>
                  <a:pt x="162" y="44"/>
                  <a:pt x="191" y="29"/>
                  <a:pt x="235" y="29"/>
                </a:cubicBezTo>
                <a:close/>
                <a:moveTo>
                  <a:pt x="426" y="544"/>
                </a:moveTo>
                <a:lnTo>
                  <a:pt x="426" y="544"/>
                </a:lnTo>
                <a:cubicBezTo>
                  <a:pt x="426" y="559"/>
                  <a:pt x="412" y="589"/>
                  <a:pt x="397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59"/>
                  <a:pt x="44" y="544"/>
                </a:cubicBezTo>
                <a:cubicBezTo>
                  <a:pt x="44" y="500"/>
                  <a:pt x="44" y="500"/>
                  <a:pt x="44" y="500"/>
                </a:cubicBezTo>
                <a:cubicBezTo>
                  <a:pt x="426" y="500"/>
                  <a:pt x="426" y="500"/>
                  <a:pt x="426" y="500"/>
                </a:cubicBezTo>
                <a:lnTo>
                  <a:pt x="426" y="544"/>
                </a:lnTo>
                <a:close/>
                <a:moveTo>
                  <a:pt x="426" y="471"/>
                </a:moveTo>
                <a:lnTo>
                  <a:pt x="426" y="471"/>
                </a:lnTo>
                <a:cubicBezTo>
                  <a:pt x="44" y="471"/>
                  <a:pt x="44" y="471"/>
                  <a:pt x="44" y="471"/>
                </a:cubicBezTo>
                <a:cubicBezTo>
                  <a:pt x="44" y="147"/>
                  <a:pt x="44" y="147"/>
                  <a:pt x="44" y="147"/>
                </a:cubicBezTo>
                <a:cubicBezTo>
                  <a:pt x="44" y="132"/>
                  <a:pt x="58" y="118"/>
                  <a:pt x="73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17" y="235"/>
                  <a:pt x="117" y="235"/>
                  <a:pt x="117" y="235"/>
                </a:cubicBezTo>
                <a:cubicBezTo>
                  <a:pt x="162" y="235"/>
                  <a:pt x="162" y="235"/>
                  <a:pt x="162" y="235"/>
                </a:cubicBezTo>
                <a:cubicBezTo>
                  <a:pt x="162" y="118"/>
                  <a:pt x="162" y="118"/>
                  <a:pt x="162" y="118"/>
                </a:cubicBezTo>
                <a:cubicBezTo>
                  <a:pt x="309" y="118"/>
                  <a:pt x="309" y="118"/>
                  <a:pt x="309" y="118"/>
                </a:cubicBezTo>
                <a:cubicBezTo>
                  <a:pt x="309" y="235"/>
                  <a:pt x="309" y="235"/>
                  <a:pt x="309" y="235"/>
                </a:cubicBezTo>
                <a:cubicBezTo>
                  <a:pt x="353" y="235"/>
                  <a:pt x="353" y="235"/>
                  <a:pt x="353" y="235"/>
                </a:cubicBezTo>
                <a:cubicBezTo>
                  <a:pt x="353" y="118"/>
                  <a:pt x="353" y="118"/>
                  <a:pt x="353" y="118"/>
                </a:cubicBezTo>
                <a:cubicBezTo>
                  <a:pt x="397" y="118"/>
                  <a:pt x="397" y="118"/>
                  <a:pt x="397" y="118"/>
                </a:cubicBezTo>
                <a:cubicBezTo>
                  <a:pt x="412" y="118"/>
                  <a:pt x="426" y="132"/>
                  <a:pt x="426" y="147"/>
                </a:cubicBezTo>
                <a:lnTo>
                  <a:pt x="426" y="4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4" name="Freeform 93"/>
          <p:cNvSpPr>
            <a:spLocks noChangeArrowheads="1"/>
          </p:cNvSpPr>
          <p:nvPr/>
        </p:nvSpPr>
        <p:spPr bwMode="auto">
          <a:xfrm>
            <a:off x="3815110" y="3422038"/>
            <a:ext cx="249866" cy="244088"/>
          </a:xfrm>
          <a:custGeom>
            <a:avLst/>
            <a:gdLst>
              <a:gd name="T0" fmla="*/ 42547 w 634"/>
              <a:gd name="T1" fmla="*/ 196214 h 619"/>
              <a:gd name="T2" fmla="*/ 42547 w 634"/>
              <a:gd name="T3" fmla="*/ 196214 h 619"/>
              <a:gd name="T4" fmla="*/ 74637 w 634"/>
              <a:gd name="T5" fmla="*/ 222904 h 619"/>
              <a:gd name="T6" fmla="*/ 100958 w 634"/>
              <a:gd name="T7" fmla="*/ 196214 h 619"/>
              <a:gd name="T8" fmla="*/ 74637 w 634"/>
              <a:gd name="T9" fmla="*/ 169883 h 619"/>
              <a:gd name="T10" fmla="*/ 42547 w 634"/>
              <a:gd name="T11" fmla="*/ 196214 h 619"/>
              <a:gd name="T12" fmla="*/ 74637 w 634"/>
              <a:gd name="T13" fmla="*/ 180343 h 619"/>
              <a:gd name="T14" fmla="*/ 74637 w 634"/>
              <a:gd name="T15" fmla="*/ 180343 h 619"/>
              <a:gd name="T16" fmla="*/ 85093 w 634"/>
              <a:gd name="T17" fmla="*/ 196214 h 619"/>
              <a:gd name="T18" fmla="*/ 74637 w 634"/>
              <a:gd name="T19" fmla="*/ 212444 h 619"/>
              <a:gd name="T20" fmla="*/ 58411 w 634"/>
              <a:gd name="T21" fmla="*/ 196214 h 619"/>
              <a:gd name="T22" fmla="*/ 74637 w 634"/>
              <a:gd name="T23" fmla="*/ 180343 h 619"/>
              <a:gd name="T24" fmla="*/ 58411 w 634"/>
              <a:gd name="T25" fmla="*/ 154013 h 619"/>
              <a:gd name="T26" fmla="*/ 58411 w 634"/>
              <a:gd name="T27" fmla="*/ 154013 h 619"/>
              <a:gd name="T28" fmla="*/ 42547 w 634"/>
              <a:gd name="T29" fmla="*/ 137782 h 619"/>
              <a:gd name="T30" fmla="*/ 207325 w 634"/>
              <a:gd name="T31" fmla="*/ 127322 h 619"/>
              <a:gd name="T32" fmla="*/ 228237 w 634"/>
              <a:gd name="T33" fmla="*/ 31740 h 619"/>
              <a:gd name="T34" fmla="*/ 223190 w 634"/>
              <a:gd name="T35" fmla="*/ 26330 h 619"/>
              <a:gd name="T36" fmla="*/ 42547 w 634"/>
              <a:gd name="T37" fmla="*/ 26330 h 619"/>
              <a:gd name="T38" fmla="*/ 42547 w 634"/>
              <a:gd name="T39" fmla="*/ 10460 h 619"/>
              <a:gd name="T40" fmla="*/ 53364 w 634"/>
              <a:gd name="T41" fmla="*/ 10460 h 619"/>
              <a:gd name="T42" fmla="*/ 58411 w 634"/>
              <a:gd name="T43" fmla="*/ 5050 h 619"/>
              <a:gd name="T44" fmla="*/ 53364 w 634"/>
              <a:gd name="T45" fmla="*/ 0 h 619"/>
              <a:gd name="T46" fmla="*/ 10817 w 634"/>
              <a:gd name="T47" fmla="*/ 0 h 619"/>
              <a:gd name="T48" fmla="*/ 0 w 634"/>
              <a:gd name="T49" fmla="*/ 5050 h 619"/>
              <a:gd name="T50" fmla="*/ 10817 w 634"/>
              <a:gd name="T51" fmla="*/ 10460 h 619"/>
              <a:gd name="T52" fmla="*/ 32090 w 634"/>
              <a:gd name="T53" fmla="*/ 10460 h 619"/>
              <a:gd name="T54" fmla="*/ 32090 w 634"/>
              <a:gd name="T55" fmla="*/ 137782 h 619"/>
              <a:gd name="T56" fmla="*/ 58411 w 634"/>
              <a:gd name="T57" fmla="*/ 169883 h 619"/>
              <a:gd name="T58" fmla="*/ 74637 w 634"/>
              <a:gd name="T59" fmla="*/ 169883 h 619"/>
              <a:gd name="T60" fmla="*/ 159370 w 634"/>
              <a:gd name="T61" fmla="*/ 169883 h 619"/>
              <a:gd name="T62" fmla="*/ 223190 w 634"/>
              <a:gd name="T63" fmla="*/ 169883 h 619"/>
              <a:gd name="T64" fmla="*/ 223190 w 634"/>
              <a:gd name="T65" fmla="*/ 154013 h 619"/>
              <a:gd name="T66" fmla="*/ 58411 w 634"/>
              <a:gd name="T67" fmla="*/ 154013 h 619"/>
              <a:gd name="T68" fmla="*/ 42547 w 634"/>
              <a:gd name="T69" fmla="*/ 42561 h 619"/>
              <a:gd name="T70" fmla="*/ 42547 w 634"/>
              <a:gd name="T71" fmla="*/ 42561 h 619"/>
              <a:gd name="T72" fmla="*/ 212373 w 634"/>
              <a:gd name="T73" fmla="*/ 42561 h 619"/>
              <a:gd name="T74" fmla="*/ 196508 w 634"/>
              <a:gd name="T75" fmla="*/ 111452 h 619"/>
              <a:gd name="T76" fmla="*/ 42547 w 634"/>
              <a:gd name="T77" fmla="*/ 127322 h 619"/>
              <a:gd name="T78" fmla="*/ 42547 w 634"/>
              <a:gd name="T79" fmla="*/ 42561 h 619"/>
              <a:gd name="T80" fmla="*/ 127640 w 634"/>
              <a:gd name="T81" fmla="*/ 196214 h 619"/>
              <a:gd name="T82" fmla="*/ 127640 w 634"/>
              <a:gd name="T83" fmla="*/ 196214 h 619"/>
              <a:gd name="T84" fmla="*/ 159370 w 634"/>
              <a:gd name="T85" fmla="*/ 222904 h 619"/>
              <a:gd name="T86" fmla="*/ 186051 w 634"/>
              <a:gd name="T87" fmla="*/ 196214 h 619"/>
              <a:gd name="T88" fmla="*/ 159370 w 634"/>
              <a:gd name="T89" fmla="*/ 169883 h 619"/>
              <a:gd name="T90" fmla="*/ 127640 w 634"/>
              <a:gd name="T91" fmla="*/ 196214 h 619"/>
              <a:gd name="T92" fmla="*/ 159370 w 634"/>
              <a:gd name="T93" fmla="*/ 180343 h 619"/>
              <a:gd name="T94" fmla="*/ 159370 w 634"/>
              <a:gd name="T95" fmla="*/ 180343 h 619"/>
              <a:gd name="T96" fmla="*/ 169826 w 634"/>
              <a:gd name="T97" fmla="*/ 196214 h 619"/>
              <a:gd name="T98" fmla="*/ 159370 w 634"/>
              <a:gd name="T99" fmla="*/ 212444 h 619"/>
              <a:gd name="T100" fmla="*/ 143505 w 634"/>
              <a:gd name="T101" fmla="*/ 196214 h 619"/>
              <a:gd name="T102" fmla="*/ 159370 w 634"/>
              <a:gd name="T103" fmla="*/ 180343 h 61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34" h="619">
                <a:moveTo>
                  <a:pt x="118" y="544"/>
                </a:moveTo>
                <a:lnTo>
                  <a:pt x="118" y="544"/>
                </a:lnTo>
                <a:cubicBezTo>
                  <a:pt x="118" y="589"/>
                  <a:pt x="162" y="618"/>
                  <a:pt x="207" y="618"/>
                </a:cubicBezTo>
                <a:cubicBezTo>
                  <a:pt x="251" y="618"/>
                  <a:pt x="280" y="589"/>
                  <a:pt x="280" y="544"/>
                </a:cubicBezTo>
                <a:cubicBezTo>
                  <a:pt x="280" y="500"/>
                  <a:pt x="251" y="471"/>
                  <a:pt x="207" y="471"/>
                </a:cubicBezTo>
                <a:cubicBezTo>
                  <a:pt x="162" y="471"/>
                  <a:pt x="118" y="500"/>
                  <a:pt x="118" y="544"/>
                </a:cubicBezTo>
                <a:close/>
                <a:moveTo>
                  <a:pt x="207" y="500"/>
                </a:moveTo>
                <a:lnTo>
                  <a:pt x="207" y="500"/>
                </a:lnTo>
                <a:cubicBezTo>
                  <a:pt x="221" y="500"/>
                  <a:pt x="236" y="530"/>
                  <a:pt x="236" y="544"/>
                </a:cubicBezTo>
                <a:cubicBezTo>
                  <a:pt x="236" y="559"/>
                  <a:pt x="221" y="589"/>
                  <a:pt x="207" y="589"/>
                </a:cubicBezTo>
                <a:cubicBezTo>
                  <a:pt x="177" y="589"/>
                  <a:pt x="162" y="559"/>
                  <a:pt x="162" y="544"/>
                </a:cubicBezTo>
                <a:cubicBezTo>
                  <a:pt x="162" y="530"/>
                  <a:pt x="177" y="500"/>
                  <a:pt x="207" y="500"/>
                </a:cubicBezTo>
                <a:close/>
                <a:moveTo>
                  <a:pt x="162" y="427"/>
                </a:moveTo>
                <a:lnTo>
                  <a:pt x="162" y="427"/>
                </a:lnTo>
                <a:cubicBezTo>
                  <a:pt x="148" y="427"/>
                  <a:pt x="118" y="412"/>
                  <a:pt x="118" y="382"/>
                </a:cubicBezTo>
                <a:cubicBezTo>
                  <a:pt x="575" y="353"/>
                  <a:pt x="575" y="353"/>
                  <a:pt x="575" y="353"/>
                </a:cubicBezTo>
                <a:cubicBezTo>
                  <a:pt x="575" y="353"/>
                  <a:pt x="633" y="103"/>
                  <a:pt x="633" y="88"/>
                </a:cubicBezTo>
                <a:lnTo>
                  <a:pt x="619" y="73"/>
                </a:lnTo>
                <a:cubicBezTo>
                  <a:pt x="118" y="73"/>
                  <a:pt x="118" y="73"/>
                  <a:pt x="118" y="73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48" y="29"/>
                  <a:pt x="148" y="29"/>
                  <a:pt x="148" y="29"/>
                </a:cubicBezTo>
                <a:cubicBezTo>
                  <a:pt x="148" y="29"/>
                  <a:pt x="162" y="29"/>
                  <a:pt x="162" y="14"/>
                </a:cubicBezTo>
                <a:cubicBezTo>
                  <a:pt x="162" y="0"/>
                  <a:pt x="148" y="0"/>
                  <a:pt x="148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5" y="0"/>
                  <a:pt x="0" y="0"/>
                  <a:pt x="0" y="14"/>
                </a:cubicBezTo>
                <a:cubicBezTo>
                  <a:pt x="0" y="29"/>
                  <a:pt x="15" y="29"/>
                  <a:pt x="30" y="29"/>
                </a:cubicBezTo>
                <a:cubicBezTo>
                  <a:pt x="89" y="29"/>
                  <a:pt x="89" y="29"/>
                  <a:pt x="89" y="29"/>
                </a:cubicBezTo>
                <a:cubicBezTo>
                  <a:pt x="89" y="382"/>
                  <a:pt x="89" y="382"/>
                  <a:pt x="89" y="382"/>
                </a:cubicBezTo>
                <a:cubicBezTo>
                  <a:pt x="89" y="427"/>
                  <a:pt x="118" y="471"/>
                  <a:pt x="162" y="471"/>
                </a:cubicBezTo>
                <a:cubicBezTo>
                  <a:pt x="207" y="471"/>
                  <a:pt x="207" y="471"/>
                  <a:pt x="207" y="471"/>
                </a:cubicBezTo>
                <a:cubicBezTo>
                  <a:pt x="442" y="471"/>
                  <a:pt x="442" y="471"/>
                  <a:pt x="442" y="471"/>
                </a:cubicBezTo>
                <a:cubicBezTo>
                  <a:pt x="619" y="471"/>
                  <a:pt x="619" y="471"/>
                  <a:pt x="619" y="471"/>
                </a:cubicBezTo>
                <a:cubicBezTo>
                  <a:pt x="619" y="471"/>
                  <a:pt x="619" y="441"/>
                  <a:pt x="619" y="427"/>
                </a:cubicBezTo>
                <a:lnTo>
                  <a:pt x="162" y="427"/>
                </a:lnTo>
                <a:close/>
                <a:moveTo>
                  <a:pt x="118" y="118"/>
                </a:moveTo>
                <a:lnTo>
                  <a:pt x="118" y="118"/>
                </a:lnTo>
                <a:cubicBezTo>
                  <a:pt x="589" y="118"/>
                  <a:pt x="589" y="118"/>
                  <a:pt x="589" y="118"/>
                </a:cubicBezTo>
                <a:cubicBezTo>
                  <a:pt x="545" y="309"/>
                  <a:pt x="545" y="309"/>
                  <a:pt x="545" y="309"/>
                </a:cubicBezTo>
                <a:cubicBezTo>
                  <a:pt x="118" y="353"/>
                  <a:pt x="118" y="353"/>
                  <a:pt x="118" y="353"/>
                </a:cubicBezTo>
                <a:lnTo>
                  <a:pt x="118" y="118"/>
                </a:lnTo>
                <a:close/>
                <a:moveTo>
                  <a:pt x="354" y="544"/>
                </a:moveTo>
                <a:lnTo>
                  <a:pt x="354" y="544"/>
                </a:lnTo>
                <a:cubicBezTo>
                  <a:pt x="354" y="589"/>
                  <a:pt x="398" y="618"/>
                  <a:pt x="442" y="618"/>
                </a:cubicBezTo>
                <a:cubicBezTo>
                  <a:pt x="486" y="618"/>
                  <a:pt x="516" y="589"/>
                  <a:pt x="516" y="544"/>
                </a:cubicBezTo>
                <a:cubicBezTo>
                  <a:pt x="516" y="500"/>
                  <a:pt x="486" y="471"/>
                  <a:pt x="442" y="471"/>
                </a:cubicBezTo>
                <a:cubicBezTo>
                  <a:pt x="398" y="471"/>
                  <a:pt x="354" y="500"/>
                  <a:pt x="354" y="544"/>
                </a:cubicBezTo>
                <a:close/>
                <a:moveTo>
                  <a:pt x="442" y="500"/>
                </a:moveTo>
                <a:lnTo>
                  <a:pt x="442" y="500"/>
                </a:lnTo>
                <a:cubicBezTo>
                  <a:pt x="457" y="500"/>
                  <a:pt x="471" y="530"/>
                  <a:pt x="471" y="544"/>
                </a:cubicBezTo>
                <a:cubicBezTo>
                  <a:pt x="471" y="559"/>
                  <a:pt x="457" y="589"/>
                  <a:pt x="442" y="589"/>
                </a:cubicBezTo>
                <a:cubicBezTo>
                  <a:pt x="412" y="589"/>
                  <a:pt x="398" y="559"/>
                  <a:pt x="398" y="544"/>
                </a:cubicBezTo>
                <a:cubicBezTo>
                  <a:pt x="398" y="530"/>
                  <a:pt x="412" y="500"/>
                  <a:pt x="442" y="50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5" name="Freeform 94"/>
          <p:cNvSpPr>
            <a:spLocks noChangeArrowheads="1"/>
          </p:cNvSpPr>
          <p:nvPr/>
        </p:nvSpPr>
        <p:spPr bwMode="auto">
          <a:xfrm>
            <a:off x="3415035" y="3429259"/>
            <a:ext cx="249866" cy="232535"/>
          </a:xfrm>
          <a:custGeom>
            <a:avLst/>
            <a:gdLst>
              <a:gd name="T0" fmla="*/ 68868 w 634"/>
              <a:gd name="T1" fmla="*/ 58402 h 590"/>
              <a:gd name="T2" fmla="*/ 68868 w 634"/>
              <a:gd name="T3" fmla="*/ 58402 h 590"/>
              <a:gd name="T4" fmla="*/ 53003 w 634"/>
              <a:gd name="T5" fmla="*/ 0 h 590"/>
              <a:gd name="T6" fmla="*/ 5048 w 634"/>
              <a:gd name="T7" fmla="*/ 0 h 590"/>
              <a:gd name="T8" fmla="*/ 0 w 634"/>
              <a:gd name="T9" fmla="*/ 5408 h 590"/>
              <a:gd name="T10" fmla="*/ 5048 w 634"/>
              <a:gd name="T11" fmla="*/ 16223 h 590"/>
              <a:gd name="T12" fmla="*/ 42186 w 634"/>
              <a:gd name="T13" fmla="*/ 16223 h 590"/>
              <a:gd name="T14" fmla="*/ 58411 w 634"/>
              <a:gd name="T15" fmla="*/ 58402 h 590"/>
              <a:gd name="T16" fmla="*/ 58411 w 634"/>
              <a:gd name="T17" fmla="*/ 58402 h 590"/>
              <a:gd name="T18" fmla="*/ 68868 w 634"/>
              <a:gd name="T19" fmla="*/ 143480 h 590"/>
              <a:gd name="T20" fmla="*/ 100597 w 634"/>
              <a:gd name="T21" fmla="*/ 169797 h 590"/>
              <a:gd name="T22" fmla="*/ 174873 w 634"/>
              <a:gd name="T23" fmla="*/ 169797 h 590"/>
              <a:gd name="T24" fmla="*/ 206963 w 634"/>
              <a:gd name="T25" fmla="*/ 143480 h 590"/>
              <a:gd name="T26" fmla="*/ 228236 w 634"/>
              <a:gd name="T27" fmla="*/ 58402 h 590"/>
              <a:gd name="T28" fmla="*/ 68868 w 634"/>
              <a:gd name="T29" fmla="*/ 58402 h 590"/>
              <a:gd name="T30" fmla="*/ 191098 w 634"/>
              <a:gd name="T31" fmla="*/ 143480 h 590"/>
              <a:gd name="T32" fmla="*/ 191098 w 634"/>
              <a:gd name="T33" fmla="*/ 143480 h 590"/>
              <a:gd name="T34" fmla="*/ 174873 w 634"/>
              <a:gd name="T35" fmla="*/ 153935 h 590"/>
              <a:gd name="T36" fmla="*/ 100597 w 634"/>
              <a:gd name="T37" fmla="*/ 153935 h 590"/>
              <a:gd name="T38" fmla="*/ 84732 w 634"/>
              <a:gd name="T39" fmla="*/ 143480 h 590"/>
              <a:gd name="T40" fmla="*/ 74276 w 634"/>
              <a:gd name="T41" fmla="*/ 69217 h 590"/>
              <a:gd name="T42" fmla="*/ 206963 w 634"/>
              <a:gd name="T43" fmla="*/ 69217 h 590"/>
              <a:gd name="T44" fmla="*/ 191098 w 634"/>
              <a:gd name="T45" fmla="*/ 143480 h 590"/>
              <a:gd name="T46" fmla="*/ 100597 w 634"/>
              <a:gd name="T47" fmla="*/ 186020 h 590"/>
              <a:gd name="T48" fmla="*/ 100597 w 634"/>
              <a:gd name="T49" fmla="*/ 186020 h 590"/>
              <a:gd name="T50" fmla="*/ 84732 w 634"/>
              <a:gd name="T51" fmla="*/ 196474 h 590"/>
              <a:gd name="T52" fmla="*/ 100597 w 634"/>
              <a:gd name="T53" fmla="*/ 212336 h 590"/>
              <a:gd name="T54" fmla="*/ 111414 w 634"/>
              <a:gd name="T55" fmla="*/ 196474 h 590"/>
              <a:gd name="T56" fmla="*/ 100597 w 634"/>
              <a:gd name="T57" fmla="*/ 186020 h 590"/>
              <a:gd name="T58" fmla="*/ 169825 w 634"/>
              <a:gd name="T59" fmla="*/ 186020 h 590"/>
              <a:gd name="T60" fmla="*/ 169825 w 634"/>
              <a:gd name="T61" fmla="*/ 186020 h 590"/>
              <a:gd name="T62" fmla="*/ 153600 w 634"/>
              <a:gd name="T63" fmla="*/ 196474 h 590"/>
              <a:gd name="T64" fmla="*/ 169825 w 634"/>
              <a:gd name="T65" fmla="*/ 212336 h 590"/>
              <a:gd name="T66" fmla="*/ 185690 w 634"/>
              <a:gd name="T67" fmla="*/ 196474 h 590"/>
              <a:gd name="T68" fmla="*/ 169825 w 634"/>
              <a:gd name="T69" fmla="*/ 186020 h 59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34" h="590">
                <a:moveTo>
                  <a:pt x="191" y="162"/>
                </a:moveTo>
                <a:lnTo>
                  <a:pt x="191" y="162"/>
                </a:lnTo>
                <a:cubicBezTo>
                  <a:pt x="147" y="0"/>
                  <a:pt x="147" y="0"/>
                  <a:pt x="147" y="0"/>
                </a:cubicBezTo>
                <a:cubicBezTo>
                  <a:pt x="14" y="0"/>
                  <a:pt x="14" y="0"/>
                  <a:pt x="14" y="0"/>
                </a:cubicBezTo>
                <a:lnTo>
                  <a:pt x="0" y="15"/>
                </a:lnTo>
                <a:cubicBezTo>
                  <a:pt x="0" y="30"/>
                  <a:pt x="14" y="45"/>
                  <a:pt x="14" y="45"/>
                </a:cubicBezTo>
                <a:cubicBezTo>
                  <a:pt x="117" y="45"/>
                  <a:pt x="117" y="45"/>
                  <a:pt x="117" y="45"/>
                </a:cubicBezTo>
                <a:cubicBezTo>
                  <a:pt x="162" y="162"/>
                  <a:pt x="162" y="162"/>
                  <a:pt x="162" y="162"/>
                </a:cubicBezTo>
                <a:cubicBezTo>
                  <a:pt x="191" y="398"/>
                  <a:pt x="191" y="398"/>
                  <a:pt x="191" y="398"/>
                </a:cubicBezTo>
                <a:cubicBezTo>
                  <a:pt x="191" y="442"/>
                  <a:pt x="235" y="471"/>
                  <a:pt x="279" y="471"/>
                </a:cubicBezTo>
                <a:cubicBezTo>
                  <a:pt x="485" y="471"/>
                  <a:pt x="485" y="471"/>
                  <a:pt x="485" y="471"/>
                </a:cubicBezTo>
                <a:cubicBezTo>
                  <a:pt x="530" y="471"/>
                  <a:pt x="574" y="442"/>
                  <a:pt x="574" y="398"/>
                </a:cubicBezTo>
                <a:cubicBezTo>
                  <a:pt x="633" y="162"/>
                  <a:pt x="633" y="162"/>
                  <a:pt x="633" y="162"/>
                </a:cubicBezTo>
                <a:lnTo>
                  <a:pt x="191" y="162"/>
                </a:lnTo>
                <a:close/>
                <a:moveTo>
                  <a:pt x="530" y="398"/>
                </a:moveTo>
                <a:lnTo>
                  <a:pt x="530" y="398"/>
                </a:lnTo>
                <a:cubicBezTo>
                  <a:pt x="530" y="413"/>
                  <a:pt x="515" y="427"/>
                  <a:pt x="485" y="427"/>
                </a:cubicBezTo>
                <a:cubicBezTo>
                  <a:pt x="279" y="427"/>
                  <a:pt x="279" y="427"/>
                  <a:pt x="279" y="427"/>
                </a:cubicBezTo>
                <a:cubicBezTo>
                  <a:pt x="250" y="427"/>
                  <a:pt x="235" y="413"/>
                  <a:pt x="235" y="398"/>
                </a:cubicBezTo>
                <a:cubicBezTo>
                  <a:pt x="206" y="192"/>
                  <a:pt x="206" y="192"/>
                  <a:pt x="206" y="192"/>
                </a:cubicBezTo>
                <a:cubicBezTo>
                  <a:pt x="574" y="192"/>
                  <a:pt x="574" y="192"/>
                  <a:pt x="574" y="192"/>
                </a:cubicBezTo>
                <a:lnTo>
                  <a:pt x="530" y="398"/>
                </a:lnTo>
                <a:close/>
                <a:moveTo>
                  <a:pt x="279" y="516"/>
                </a:moveTo>
                <a:lnTo>
                  <a:pt x="279" y="516"/>
                </a:lnTo>
                <a:cubicBezTo>
                  <a:pt x="250" y="516"/>
                  <a:pt x="235" y="530"/>
                  <a:pt x="235" y="545"/>
                </a:cubicBezTo>
                <a:cubicBezTo>
                  <a:pt x="235" y="575"/>
                  <a:pt x="250" y="589"/>
                  <a:pt x="279" y="589"/>
                </a:cubicBezTo>
                <a:cubicBezTo>
                  <a:pt x="294" y="589"/>
                  <a:pt x="309" y="575"/>
                  <a:pt x="309" y="545"/>
                </a:cubicBezTo>
                <a:cubicBezTo>
                  <a:pt x="309" y="530"/>
                  <a:pt x="294" y="516"/>
                  <a:pt x="279" y="516"/>
                </a:cubicBezTo>
                <a:close/>
                <a:moveTo>
                  <a:pt x="471" y="516"/>
                </a:moveTo>
                <a:lnTo>
                  <a:pt x="471" y="516"/>
                </a:lnTo>
                <a:cubicBezTo>
                  <a:pt x="456" y="516"/>
                  <a:pt x="426" y="530"/>
                  <a:pt x="426" y="545"/>
                </a:cubicBezTo>
                <a:cubicBezTo>
                  <a:pt x="426" y="575"/>
                  <a:pt x="456" y="589"/>
                  <a:pt x="471" y="589"/>
                </a:cubicBezTo>
                <a:cubicBezTo>
                  <a:pt x="485" y="589"/>
                  <a:pt x="515" y="575"/>
                  <a:pt x="515" y="545"/>
                </a:cubicBezTo>
                <a:cubicBezTo>
                  <a:pt x="515" y="530"/>
                  <a:pt x="485" y="516"/>
                  <a:pt x="471" y="51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6" name="Freeform 95"/>
          <p:cNvSpPr>
            <a:spLocks noChangeArrowheads="1"/>
          </p:cNvSpPr>
          <p:nvPr/>
        </p:nvSpPr>
        <p:spPr bwMode="auto">
          <a:xfrm>
            <a:off x="3014961" y="3446591"/>
            <a:ext cx="242644" cy="197871"/>
          </a:xfrm>
          <a:custGeom>
            <a:avLst/>
            <a:gdLst>
              <a:gd name="T0" fmla="*/ 216253 w 619"/>
              <a:gd name="T1" fmla="*/ 42267 h 501"/>
              <a:gd name="T2" fmla="*/ 184694 w 619"/>
              <a:gd name="T3" fmla="*/ 10477 h 501"/>
              <a:gd name="T4" fmla="*/ 211232 w 619"/>
              <a:gd name="T5" fmla="*/ 5058 h 501"/>
              <a:gd name="T6" fmla="*/ 174293 w 619"/>
              <a:gd name="T7" fmla="*/ 0 h 501"/>
              <a:gd name="T8" fmla="*/ 68498 w 619"/>
              <a:gd name="T9" fmla="*/ 42267 h 501"/>
              <a:gd name="T10" fmla="*/ 21159 w 619"/>
              <a:gd name="T11" fmla="*/ 0 h 501"/>
              <a:gd name="T12" fmla="*/ 21159 w 619"/>
              <a:gd name="T13" fmla="*/ 10477 h 501"/>
              <a:gd name="T14" fmla="*/ 52718 w 619"/>
              <a:gd name="T15" fmla="*/ 42267 h 501"/>
              <a:gd name="T16" fmla="*/ 0 w 619"/>
              <a:gd name="T17" fmla="*/ 47686 h 501"/>
              <a:gd name="T18" fmla="*/ 10400 w 619"/>
              <a:gd name="T19" fmla="*/ 53105 h 501"/>
              <a:gd name="T20" fmla="*/ 47339 w 619"/>
              <a:gd name="T21" fmla="*/ 180630 h 501"/>
              <a:gd name="T22" fmla="*/ 195452 w 619"/>
              <a:gd name="T23" fmla="*/ 153897 h 501"/>
              <a:gd name="T24" fmla="*/ 216253 w 619"/>
              <a:gd name="T25" fmla="*/ 53105 h 501"/>
              <a:gd name="T26" fmla="*/ 216253 w 619"/>
              <a:gd name="T27" fmla="*/ 42267 h 501"/>
              <a:gd name="T28" fmla="*/ 68498 w 619"/>
              <a:gd name="T29" fmla="*/ 170153 h 501"/>
              <a:gd name="T30" fmla="*/ 31559 w 619"/>
              <a:gd name="T31" fmla="*/ 153897 h 501"/>
              <a:gd name="T32" fmla="*/ 68498 w 619"/>
              <a:gd name="T33" fmla="*/ 138001 h 501"/>
              <a:gd name="T34" fmla="*/ 68498 w 619"/>
              <a:gd name="T35" fmla="*/ 127525 h 501"/>
              <a:gd name="T36" fmla="*/ 31559 w 619"/>
              <a:gd name="T37" fmla="*/ 127525 h 501"/>
              <a:gd name="T38" fmla="*/ 68498 w 619"/>
              <a:gd name="T39" fmla="*/ 95373 h 501"/>
              <a:gd name="T40" fmla="*/ 68498 w 619"/>
              <a:gd name="T41" fmla="*/ 84896 h 501"/>
              <a:gd name="T42" fmla="*/ 26180 w 619"/>
              <a:gd name="T43" fmla="*/ 84896 h 501"/>
              <a:gd name="T44" fmla="*/ 68498 w 619"/>
              <a:gd name="T45" fmla="*/ 53105 h 501"/>
              <a:gd name="T46" fmla="*/ 137355 w 619"/>
              <a:gd name="T47" fmla="*/ 170153 h 501"/>
              <a:gd name="T48" fmla="*/ 84636 w 619"/>
              <a:gd name="T49" fmla="*/ 170153 h 501"/>
              <a:gd name="T50" fmla="*/ 137355 w 619"/>
              <a:gd name="T51" fmla="*/ 138001 h 501"/>
              <a:gd name="T52" fmla="*/ 137355 w 619"/>
              <a:gd name="T53" fmla="*/ 127525 h 501"/>
              <a:gd name="T54" fmla="*/ 84636 w 619"/>
              <a:gd name="T55" fmla="*/ 127525 h 501"/>
              <a:gd name="T56" fmla="*/ 137355 w 619"/>
              <a:gd name="T57" fmla="*/ 95373 h 501"/>
              <a:gd name="T58" fmla="*/ 137355 w 619"/>
              <a:gd name="T59" fmla="*/ 84896 h 501"/>
              <a:gd name="T60" fmla="*/ 84636 w 619"/>
              <a:gd name="T61" fmla="*/ 84896 h 501"/>
              <a:gd name="T62" fmla="*/ 137355 w 619"/>
              <a:gd name="T63" fmla="*/ 53105 h 501"/>
              <a:gd name="T64" fmla="*/ 179314 w 619"/>
              <a:gd name="T65" fmla="*/ 153897 h 501"/>
              <a:gd name="T66" fmla="*/ 168914 w 619"/>
              <a:gd name="T67" fmla="*/ 170153 h 501"/>
              <a:gd name="T68" fmla="*/ 153134 w 619"/>
              <a:gd name="T69" fmla="*/ 138001 h 501"/>
              <a:gd name="T70" fmla="*/ 179314 w 619"/>
              <a:gd name="T71" fmla="*/ 153897 h 501"/>
              <a:gd name="T72" fmla="*/ 184694 w 619"/>
              <a:gd name="T73" fmla="*/ 127525 h 501"/>
              <a:gd name="T74" fmla="*/ 153134 w 619"/>
              <a:gd name="T75" fmla="*/ 95373 h 501"/>
              <a:gd name="T76" fmla="*/ 184694 w 619"/>
              <a:gd name="T77" fmla="*/ 127525 h 501"/>
              <a:gd name="T78" fmla="*/ 190073 w 619"/>
              <a:gd name="T79" fmla="*/ 84896 h 501"/>
              <a:gd name="T80" fmla="*/ 153134 w 619"/>
              <a:gd name="T81" fmla="*/ 53105 h 501"/>
              <a:gd name="T82" fmla="*/ 190073 w 619"/>
              <a:gd name="T83" fmla="*/ 84896 h 50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19" h="501">
                <a:moveTo>
                  <a:pt x="603" y="117"/>
                </a:moveTo>
                <a:lnTo>
                  <a:pt x="603" y="117"/>
                </a:lnTo>
                <a:cubicBezTo>
                  <a:pt x="471" y="117"/>
                  <a:pt x="471" y="117"/>
                  <a:pt x="471" y="117"/>
                </a:cubicBezTo>
                <a:cubicBezTo>
                  <a:pt x="515" y="29"/>
                  <a:pt x="515" y="29"/>
                  <a:pt x="515" y="29"/>
                </a:cubicBezTo>
                <a:cubicBezTo>
                  <a:pt x="559" y="29"/>
                  <a:pt x="559" y="29"/>
                  <a:pt x="559" y="29"/>
                </a:cubicBezTo>
                <a:cubicBezTo>
                  <a:pt x="574" y="29"/>
                  <a:pt x="589" y="29"/>
                  <a:pt x="589" y="14"/>
                </a:cubicBezTo>
                <a:cubicBezTo>
                  <a:pt x="589" y="0"/>
                  <a:pt x="574" y="0"/>
                  <a:pt x="559" y="0"/>
                </a:cubicBezTo>
                <a:cubicBezTo>
                  <a:pt x="486" y="0"/>
                  <a:pt x="486" y="0"/>
                  <a:pt x="486" y="0"/>
                </a:cubicBezTo>
                <a:cubicBezTo>
                  <a:pt x="427" y="117"/>
                  <a:pt x="427" y="117"/>
                  <a:pt x="427" y="117"/>
                </a:cubicBezTo>
                <a:cubicBezTo>
                  <a:pt x="191" y="117"/>
                  <a:pt x="191" y="117"/>
                  <a:pt x="191" y="117"/>
                </a:cubicBezTo>
                <a:cubicBezTo>
                  <a:pt x="132" y="0"/>
                  <a:pt x="132" y="0"/>
                  <a:pt x="132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44" y="0"/>
                  <a:pt x="29" y="0"/>
                  <a:pt x="29" y="14"/>
                </a:cubicBezTo>
                <a:cubicBezTo>
                  <a:pt x="29" y="29"/>
                  <a:pt x="44" y="29"/>
                  <a:pt x="59" y="29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147" y="117"/>
                  <a:pt x="147" y="117"/>
                  <a:pt x="147" y="117"/>
                </a:cubicBezTo>
                <a:cubicBezTo>
                  <a:pt x="15" y="117"/>
                  <a:pt x="15" y="117"/>
                  <a:pt x="15" y="117"/>
                </a:cubicBezTo>
                <a:cubicBezTo>
                  <a:pt x="0" y="117"/>
                  <a:pt x="0" y="117"/>
                  <a:pt x="0" y="132"/>
                </a:cubicBezTo>
                <a:cubicBezTo>
                  <a:pt x="0" y="147"/>
                  <a:pt x="0" y="147"/>
                  <a:pt x="15" y="147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59" y="426"/>
                  <a:pt x="59" y="426"/>
                  <a:pt x="59" y="426"/>
                </a:cubicBezTo>
                <a:cubicBezTo>
                  <a:pt x="59" y="471"/>
                  <a:pt x="88" y="500"/>
                  <a:pt x="132" y="500"/>
                </a:cubicBezTo>
                <a:cubicBezTo>
                  <a:pt x="471" y="500"/>
                  <a:pt x="471" y="500"/>
                  <a:pt x="471" y="500"/>
                </a:cubicBezTo>
                <a:cubicBezTo>
                  <a:pt x="515" y="500"/>
                  <a:pt x="545" y="471"/>
                  <a:pt x="545" y="426"/>
                </a:cubicBezTo>
                <a:cubicBezTo>
                  <a:pt x="589" y="147"/>
                  <a:pt x="589" y="147"/>
                  <a:pt x="589" y="147"/>
                </a:cubicBezTo>
                <a:cubicBezTo>
                  <a:pt x="603" y="147"/>
                  <a:pt x="603" y="147"/>
                  <a:pt x="603" y="147"/>
                </a:cubicBezTo>
                <a:cubicBezTo>
                  <a:pt x="618" y="147"/>
                  <a:pt x="618" y="147"/>
                  <a:pt x="618" y="132"/>
                </a:cubicBezTo>
                <a:cubicBezTo>
                  <a:pt x="618" y="117"/>
                  <a:pt x="618" y="117"/>
                  <a:pt x="603" y="117"/>
                </a:cubicBezTo>
                <a:close/>
                <a:moveTo>
                  <a:pt x="191" y="471"/>
                </a:moveTo>
                <a:lnTo>
                  <a:pt x="191" y="471"/>
                </a:lnTo>
                <a:cubicBezTo>
                  <a:pt x="132" y="471"/>
                  <a:pt x="132" y="471"/>
                  <a:pt x="132" y="471"/>
                </a:cubicBezTo>
                <a:cubicBezTo>
                  <a:pt x="118" y="471"/>
                  <a:pt x="88" y="441"/>
                  <a:pt x="88" y="426"/>
                </a:cubicBezTo>
                <a:cubicBezTo>
                  <a:pt x="88" y="382"/>
                  <a:pt x="88" y="382"/>
                  <a:pt x="88" y="382"/>
                </a:cubicBezTo>
                <a:cubicBezTo>
                  <a:pt x="191" y="382"/>
                  <a:pt x="191" y="382"/>
                  <a:pt x="191" y="382"/>
                </a:cubicBezTo>
                <a:lnTo>
                  <a:pt x="191" y="471"/>
                </a:lnTo>
                <a:close/>
                <a:moveTo>
                  <a:pt x="191" y="353"/>
                </a:moveTo>
                <a:lnTo>
                  <a:pt x="191" y="353"/>
                </a:lnTo>
                <a:cubicBezTo>
                  <a:pt x="88" y="353"/>
                  <a:pt x="88" y="353"/>
                  <a:pt x="88" y="353"/>
                </a:cubicBezTo>
                <a:cubicBezTo>
                  <a:pt x="88" y="264"/>
                  <a:pt x="88" y="264"/>
                  <a:pt x="88" y="264"/>
                </a:cubicBezTo>
                <a:cubicBezTo>
                  <a:pt x="191" y="264"/>
                  <a:pt x="191" y="264"/>
                  <a:pt x="191" y="264"/>
                </a:cubicBezTo>
                <a:lnTo>
                  <a:pt x="191" y="353"/>
                </a:lnTo>
                <a:close/>
                <a:moveTo>
                  <a:pt x="191" y="235"/>
                </a:moveTo>
                <a:lnTo>
                  <a:pt x="191" y="235"/>
                </a:lnTo>
                <a:cubicBezTo>
                  <a:pt x="73" y="235"/>
                  <a:pt x="73" y="235"/>
                  <a:pt x="73" y="235"/>
                </a:cubicBezTo>
                <a:cubicBezTo>
                  <a:pt x="73" y="147"/>
                  <a:pt x="73" y="147"/>
                  <a:pt x="73" y="147"/>
                </a:cubicBezTo>
                <a:cubicBezTo>
                  <a:pt x="191" y="147"/>
                  <a:pt x="191" y="147"/>
                  <a:pt x="191" y="147"/>
                </a:cubicBezTo>
                <a:lnTo>
                  <a:pt x="191" y="235"/>
                </a:lnTo>
                <a:close/>
                <a:moveTo>
                  <a:pt x="383" y="471"/>
                </a:moveTo>
                <a:lnTo>
                  <a:pt x="383" y="471"/>
                </a:lnTo>
                <a:cubicBezTo>
                  <a:pt x="236" y="471"/>
                  <a:pt x="236" y="471"/>
                  <a:pt x="236" y="471"/>
                </a:cubicBezTo>
                <a:cubicBezTo>
                  <a:pt x="236" y="382"/>
                  <a:pt x="236" y="382"/>
                  <a:pt x="236" y="382"/>
                </a:cubicBezTo>
                <a:cubicBezTo>
                  <a:pt x="383" y="382"/>
                  <a:pt x="383" y="382"/>
                  <a:pt x="383" y="382"/>
                </a:cubicBezTo>
                <a:lnTo>
                  <a:pt x="383" y="471"/>
                </a:lnTo>
                <a:close/>
                <a:moveTo>
                  <a:pt x="383" y="353"/>
                </a:moveTo>
                <a:lnTo>
                  <a:pt x="383" y="353"/>
                </a:lnTo>
                <a:cubicBezTo>
                  <a:pt x="236" y="353"/>
                  <a:pt x="236" y="353"/>
                  <a:pt x="236" y="353"/>
                </a:cubicBezTo>
                <a:cubicBezTo>
                  <a:pt x="236" y="264"/>
                  <a:pt x="236" y="264"/>
                  <a:pt x="236" y="264"/>
                </a:cubicBezTo>
                <a:cubicBezTo>
                  <a:pt x="383" y="264"/>
                  <a:pt x="383" y="264"/>
                  <a:pt x="383" y="264"/>
                </a:cubicBezTo>
                <a:lnTo>
                  <a:pt x="383" y="353"/>
                </a:lnTo>
                <a:close/>
                <a:moveTo>
                  <a:pt x="383" y="235"/>
                </a:moveTo>
                <a:lnTo>
                  <a:pt x="383" y="235"/>
                </a:lnTo>
                <a:cubicBezTo>
                  <a:pt x="236" y="235"/>
                  <a:pt x="236" y="235"/>
                  <a:pt x="236" y="235"/>
                </a:cubicBezTo>
                <a:cubicBezTo>
                  <a:pt x="236" y="147"/>
                  <a:pt x="236" y="147"/>
                  <a:pt x="236" y="147"/>
                </a:cubicBezTo>
                <a:cubicBezTo>
                  <a:pt x="383" y="147"/>
                  <a:pt x="383" y="147"/>
                  <a:pt x="383" y="147"/>
                </a:cubicBezTo>
                <a:lnTo>
                  <a:pt x="383" y="235"/>
                </a:lnTo>
                <a:close/>
                <a:moveTo>
                  <a:pt x="500" y="426"/>
                </a:moveTo>
                <a:lnTo>
                  <a:pt x="500" y="426"/>
                </a:lnTo>
                <a:cubicBezTo>
                  <a:pt x="500" y="441"/>
                  <a:pt x="486" y="471"/>
                  <a:pt x="471" y="471"/>
                </a:cubicBezTo>
                <a:cubicBezTo>
                  <a:pt x="427" y="471"/>
                  <a:pt x="427" y="471"/>
                  <a:pt x="427" y="471"/>
                </a:cubicBezTo>
                <a:cubicBezTo>
                  <a:pt x="427" y="382"/>
                  <a:pt x="427" y="382"/>
                  <a:pt x="427" y="382"/>
                </a:cubicBezTo>
                <a:cubicBezTo>
                  <a:pt x="515" y="382"/>
                  <a:pt x="515" y="382"/>
                  <a:pt x="515" y="382"/>
                </a:cubicBezTo>
                <a:lnTo>
                  <a:pt x="500" y="426"/>
                </a:lnTo>
                <a:close/>
                <a:moveTo>
                  <a:pt x="515" y="353"/>
                </a:moveTo>
                <a:lnTo>
                  <a:pt x="515" y="353"/>
                </a:lnTo>
                <a:cubicBezTo>
                  <a:pt x="427" y="353"/>
                  <a:pt x="427" y="353"/>
                  <a:pt x="427" y="353"/>
                </a:cubicBezTo>
                <a:cubicBezTo>
                  <a:pt x="427" y="264"/>
                  <a:pt x="427" y="264"/>
                  <a:pt x="427" y="264"/>
                </a:cubicBezTo>
                <a:cubicBezTo>
                  <a:pt x="530" y="264"/>
                  <a:pt x="530" y="264"/>
                  <a:pt x="530" y="264"/>
                </a:cubicBezTo>
                <a:lnTo>
                  <a:pt x="515" y="353"/>
                </a:lnTo>
                <a:close/>
                <a:moveTo>
                  <a:pt x="530" y="235"/>
                </a:moveTo>
                <a:lnTo>
                  <a:pt x="530" y="235"/>
                </a:lnTo>
                <a:cubicBezTo>
                  <a:pt x="427" y="235"/>
                  <a:pt x="427" y="235"/>
                  <a:pt x="427" y="235"/>
                </a:cubicBezTo>
                <a:cubicBezTo>
                  <a:pt x="427" y="147"/>
                  <a:pt x="427" y="147"/>
                  <a:pt x="427" y="147"/>
                </a:cubicBezTo>
                <a:cubicBezTo>
                  <a:pt x="545" y="147"/>
                  <a:pt x="545" y="147"/>
                  <a:pt x="545" y="147"/>
                </a:cubicBezTo>
                <a:lnTo>
                  <a:pt x="530" y="2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7" name="Freeform 96"/>
          <p:cNvSpPr>
            <a:spLocks noChangeArrowheads="1"/>
          </p:cNvSpPr>
          <p:nvPr/>
        </p:nvSpPr>
        <p:spPr bwMode="auto">
          <a:xfrm>
            <a:off x="2609109" y="3422038"/>
            <a:ext cx="249866" cy="244088"/>
          </a:xfrm>
          <a:custGeom>
            <a:avLst/>
            <a:gdLst>
              <a:gd name="T0" fmla="*/ 186051 w 634"/>
              <a:gd name="T1" fmla="*/ 0 h 619"/>
              <a:gd name="T2" fmla="*/ 186051 w 634"/>
              <a:gd name="T3" fmla="*/ 0 h 619"/>
              <a:gd name="T4" fmla="*/ 42546 w 634"/>
              <a:gd name="T5" fmla="*/ 0 h 619"/>
              <a:gd name="T6" fmla="*/ 0 w 634"/>
              <a:gd name="T7" fmla="*/ 68891 h 619"/>
              <a:gd name="T8" fmla="*/ 0 w 634"/>
              <a:gd name="T9" fmla="*/ 95582 h 619"/>
              <a:gd name="T10" fmla="*/ 10817 w 634"/>
              <a:gd name="T11" fmla="*/ 116502 h 619"/>
              <a:gd name="T12" fmla="*/ 10817 w 634"/>
              <a:gd name="T13" fmla="*/ 196214 h 619"/>
              <a:gd name="T14" fmla="*/ 37138 w 634"/>
              <a:gd name="T15" fmla="*/ 222904 h 619"/>
              <a:gd name="T16" fmla="*/ 191098 w 634"/>
              <a:gd name="T17" fmla="*/ 222904 h 619"/>
              <a:gd name="T18" fmla="*/ 223189 w 634"/>
              <a:gd name="T19" fmla="*/ 196214 h 619"/>
              <a:gd name="T20" fmla="*/ 223189 w 634"/>
              <a:gd name="T21" fmla="*/ 116502 h 619"/>
              <a:gd name="T22" fmla="*/ 228236 w 634"/>
              <a:gd name="T23" fmla="*/ 95582 h 619"/>
              <a:gd name="T24" fmla="*/ 228236 w 634"/>
              <a:gd name="T25" fmla="*/ 68891 h 619"/>
              <a:gd name="T26" fmla="*/ 186051 w 634"/>
              <a:gd name="T27" fmla="*/ 0 h 619"/>
              <a:gd name="T28" fmla="*/ 207324 w 634"/>
              <a:gd name="T29" fmla="*/ 196214 h 619"/>
              <a:gd name="T30" fmla="*/ 207324 w 634"/>
              <a:gd name="T31" fmla="*/ 196214 h 619"/>
              <a:gd name="T32" fmla="*/ 191098 w 634"/>
              <a:gd name="T33" fmla="*/ 212444 h 619"/>
              <a:gd name="T34" fmla="*/ 37138 w 634"/>
              <a:gd name="T35" fmla="*/ 212444 h 619"/>
              <a:gd name="T36" fmla="*/ 21273 w 634"/>
              <a:gd name="T37" fmla="*/ 196214 h 619"/>
              <a:gd name="T38" fmla="*/ 21273 w 634"/>
              <a:gd name="T39" fmla="*/ 180343 h 619"/>
              <a:gd name="T40" fmla="*/ 207324 w 634"/>
              <a:gd name="T41" fmla="*/ 180343 h 619"/>
              <a:gd name="T42" fmla="*/ 207324 w 634"/>
              <a:gd name="T43" fmla="*/ 196214 h 619"/>
              <a:gd name="T44" fmla="*/ 207324 w 634"/>
              <a:gd name="T45" fmla="*/ 169883 h 619"/>
              <a:gd name="T46" fmla="*/ 207324 w 634"/>
              <a:gd name="T47" fmla="*/ 169883 h 619"/>
              <a:gd name="T48" fmla="*/ 21273 w 634"/>
              <a:gd name="T49" fmla="*/ 169883 h 619"/>
              <a:gd name="T50" fmla="*/ 21273 w 634"/>
              <a:gd name="T51" fmla="*/ 127322 h 619"/>
              <a:gd name="T52" fmla="*/ 37138 w 634"/>
              <a:gd name="T53" fmla="*/ 127322 h 619"/>
              <a:gd name="T54" fmla="*/ 63820 w 634"/>
              <a:gd name="T55" fmla="*/ 106042 h 619"/>
              <a:gd name="T56" fmla="*/ 90501 w 634"/>
              <a:gd name="T57" fmla="*/ 127322 h 619"/>
              <a:gd name="T58" fmla="*/ 116822 w 634"/>
              <a:gd name="T59" fmla="*/ 111452 h 619"/>
              <a:gd name="T60" fmla="*/ 143504 w 634"/>
              <a:gd name="T61" fmla="*/ 127322 h 619"/>
              <a:gd name="T62" fmla="*/ 169825 w 634"/>
              <a:gd name="T63" fmla="*/ 106042 h 619"/>
              <a:gd name="T64" fmla="*/ 191098 w 634"/>
              <a:gd name="T65" fmla="*/ 127322 h 619"/>
              <a:gd name="T66" fmla="*/ 207324 w 634"/>
              <a:gd name="T67" fmla="*/ 127322 h 619"/>
              <a:gd name="T68" fmla="*/ 207324 w 634"/>
              <a:gd name="T69" fmla="*/ 169883 h 619"/>
              <a:gd name="T70" fmla="*/ 212372 w 634"/>
              <a:gd name="T71" fmla="*/ 95582 h 619"/>
              <a:gd name="T72" fmla="*/ 212372 w 634"/>
              <a:gd name="T73" fmla="*/ 95582 h 619"/>
              <a:gd name="T74" fmla="*/ 191098 w 634"/>
              <a:gd name="T75" fmla="*/ 111452 h 619"/>
              <a:gd name="T76" fmla="*/ 169825 w 634"/>
              <a:gd name="T77" fmla="*/ 95582 h 619"/>
              <a:gd name="T78" fmla="*/ 164777 w 634"/>
              <a:gd name="T79" fmla="*/ 95582 h 619"/>
              <a:gd name="T80" fmla="*/ 143504 w 634"/>
              <a:gd name="T81" fmla="*/ 111452 h 619"/>
              <a:gd name="T82" fmla="*/ 116822 w 634"/>
              <a:gd name="T83" fmla="*/ 95582 h 619"/>
              <a:gd name="T84" fmla="*/ 111775 w 634"/>
              <a:gd name="T85" fmla="*/ 95582 h 619"/>
              <a:gd name="T86" fmla="*/ 90501 w 634"/>
              <a:gd name="T87" fmla="*/ 111452 h 619"/>
              <a:gd name="T88" fmla="*/ 63820 w 634"/>
              <a:gd name="T89" fmla="*/ 95582 h 619"/>
              <a:gd name="T90" fmla="*/ 58411 w 634"/>
              <a:gd name="T91" fmla="*/ 95582 h 619"/>
              <a:gd name="T92" fmla="*/ 37138 w 634"/>
              <a:gd name="T93" fmla="*/ 111452 h 619"/>
              <a:gd name="T94" fmla="*/ 16225 w 634"/>
              <a:gd name="T95" fmla="*/ 95582 h 619"/>
              <a:gd name="T96" fmla="*/ 16225 w 634"/>
              <a:gd name="T97" fmla="*/ 84761 h 619"/>
              <a:gd name="T98" fmla="*/ 212372 w 634"/>
              <a:gd name="T99" fmla="*/ 84761 h 619"/>
              <a:gd name="T100" fmla="*/ 212372 w 634"/>
              <a:gd name="T101" fmla="*/ 95582 h 619"/>
              <a:gd name="T102" fmla="*/ 16225 w 634"/>
              <a:gd name="T103" fmla="*/ 68891 h 619"/>
              <a:gd name="T104" fmla="*/ 16225 w 634"/>
              <a:gd name="T105" fmla="*/ 68891 h 619"/>
              <a:gd name="T106" fmla="*/ 47955 w 634"/>
              <a:gd name="T107" fmla="*/ 10460 h 619"/>
              <a:gd name="T108" fmla="*/ 180642 w 634"/>
              <a:gd name="T109" fmla="*/ 10460 h 619"/>
              <a:gd name="T110" fmla="*/ 212372 w 634"/>
              <a:gd name="T111" fmla="*/ 68891 h 619"/>
              <a:gd name="T112" fmla="*/ 16225 w 634"/>
              <a:gd name="T113" fmla="*/ 68891 h 61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34" h="619">
                <a:moveTo>
                  <a:pt x="516" y="0"/>
                </a:moveTo>
                <a:lnTo>
                  <a:pt x="516" y="0"/>
                </a:lnTo>
                <a:cubicBezTo>
                  <a:pt x="118" y="0"/>
                  <a:pt x="118" y="0"/>
                  <a:pt x="118" y="0"/>
                </a:cubicBezTo>
                <a:cubicBezTo>
                  <a:pt x="0" y="191"/>
                  <a:pt x="0" y="191"/>
                  <a:pt x="0" y="191"/>
                </a:cubicBezTo>
                <a:lnTo>
                  <a:pt x="0" y="265"/>
                </a:lnTo>
                <a:cubicBezTo>
                  <a:pt x="0" y="294"/>
                  <a:pt x="15" y="309"/>
                  <a:pt x="30" y="323"/>
                </a:cubicBezTo>
                <a:cubicBezTo>
                  <a:pt x="30" y="544"/>
                  <a:pt x="30" y="544"/>
                  <a:pt x="30" y="544"/>
                </a:cubicBezTo>
                <a:cubicBezTo>
                  <a:pt x="30" y="589"/>
                  <a:pt x="59" y="618"/>
                  <a:pt x="103" y="618"/>
                </a:cubicBezTo>
                <a:cubicBezTo>
                  <a:pt x="530" y="618"/>
                  <a:pt x="530" y="618"/>
                  <a:pt x="530" y="618"/>
                </a:cubicBezTo>
                <a:cubicBezTo>
                  <a:pt x="575" y="618"/>
                  <a:pt x="619" y="589"/>
                  <a:pt x="619" y="544"/>
                </a:cubicBezTo>
                <a:cubicBezTo>
                  <a:pt x="619" y="323"/>
                  <a:pt x="619" y="323"/>
                  <a:pt x="619" y="323"/>
                </a:cubicBezTo>
                <a:cubicBezTo>
                  <a:pt x="633" y="309"/>
                  <a:pt x="633" y="294"/>
                  <a:pt x="633" y="265"/>
                </a:cubicBezTo>
                <a:cubicBezTo>
                  <a:pt x="633" y="250"/>
                  <a:pt x="633" y="191"/>
                  <a:pt x="633" y="191"/>
                </a:cubicBezTo>
                <a:lnTo>
                  <a:pt x="516" y="0"/>
                </a:lnTo>
                <a:close/>
                <a:moveTo>
                  <a:pt x="575" y="544"/>
                </a:moveTo>
                <a:lnTo>
                  <a:pt x="575" y="544"/>
                </a:lnTo>
                <a:cubicBezTo>
                  <a:pt x="575" y="559"/>
                  <a:pt x="560" y="589"/>
                  <a:pt x="530" y="589"/>
                </a:cubicBezTo>
                <a:cubicBezTo>
                  <a:pt x="103" y="589"/>
                  <a:pt x="103" y="589"/>
                  <a:pt x="103" y="589"/>
                </a:cubicBezTo>
                <a:cubicBezTo>
                  <a:pt x="89" y="589"/>
                  <a:pt x="59" y="559"/>
                  <a:pt x="59" y="544"/>
                </a:cubicBezTo>
                <a:cubicBezTo>
                  <a:pt x="59" y="500"/>
                  <a:pt x="59" y="500"/>
                  <a:pt x="59" y="500"/>
                </a:cubicBezTo>
                <a:cubicBezTo>
                  <a:pt x="575" y="500"/>
                  <a:pt x="575" y="500"/>
                  <a:pt x="575" y="500"/>
                </a:cubicBezTo>
                <a:lnTo>
                  <a:pt x="575" y="544"/>
                </a:lnTo>
                <a:close/>
                <a:moveTo>
                  <a:pt x="575" y="471"/>
                </a:moveTo>
                <a:lnTo>
                  <a:pt x="575" y="471"/>
                </a:lnTo>
                <a:cubicBezTo>
                  <a:pt x="59" y="471"/>
                  <a:pt x="59" y="471"/>
                  <a:pt x="59" y="471"/>
                </a:cubicBezTo>
                <a:cubicBezTo>
                  <a:pt x="59" y="353"/>
                  <a:pt x="59" y="353"/>
                  <a:pt x="59" y="353"/>
                </a:cubicBezTo>
                <a:cubicBezTo>
                  <a:pt x="74" y="353"/>
                  <a:pt x="89" y="353"/>
                  <a:pt x="103" y="353"/>
                </a:cubicBezTo>
                <a:cubicBezTo>
                  <a:pt x="118" y="353"/>
                  <a:pt x="162" y="323"/>
                  <a:pt x="177" y="294"/>
                </a:cubicBezTo>
                <a:cubicBezTo>
                  <a:pt x="192" y="323"/>
                  <a:pt x="221" y="353"/>
                  <a:pt x="251" y="353"/>
                </a:cubicBezTo>
                <a:cubicBezTo>
                  <a:pt x="280" y="353"/>
                  <a:pt x="310" y="323"/>
                  <a:pt x="324" y="309"/>
                </a:cubicBezTo>
                <a:cubicBezTo>
                  <a:pt x="324" y="323"/>
                  <a:pt x="369" y="353"/>
                  <a:pt x="398" y="353"/>
                </a:cubicBezTo>
                <a:cubicBezTo>
                  <a:pt x="428" y="353"/>
                  <a:pt x="457" y="323"/>
                  <a:pt x="471" y="294"/>
                </a:cubicBezTo>
                <a:cubicBezTo>
                  <a:pt x="486" y="323"/>
                  <a:pt x="501" y="353"/>
                  <a:pt x="530" y="353"/>
                </a:cubicBezTo>
                <a:cubicBezTo>
                  <a:pt x="545" y="353"/>
                  <a:pt x="575" y="353"/>
                  <a:pt x="575" y="353"/>
                </a:cubicBezTo>
                <a:lnTo>
                  <a:pt x="575" y="471"/>
                </a:lnTo>
                <a:close/>
                <a:moveTo>
                  <a:pt x="589" y="265"/>
                </a:moveTo>
                <a:lnTo>
                  <a:pt x="589" y="265"/>
                </a:lnTo>
                <a:cubicBezTo>
                  <a:pt x="589" y="294"/>
                  <a:pt x="560" y="309"/>
                  <a:pt x="530" y="309"/>
                </a:cubicBezTo>
                <a:cubicBezTo>
                  <a:pt x="501" y="309"/>
                  <a:pt x="471" y="294"/>
                  <a:pt x="471" y="265"/>
                </a:cubicBezTo>
                <a:cubicBezTo>
                  <a:pt x="457" y="265"/>
                  <a:pt x="457" y="265"/>
                  <a:pt x="457" y="265"/>
                </a:cubicBezTo>
                <a:cubicBezTo>
                  <a:pt x="457" y="294"/>
                  <a:pt x="428" y="309"/>
                  <a:pt x="398" y="309"/>
                </a:cubicBezTo>
                <a:cubicBezTo>
                  <a:pt x="369" y="309"/>
                  <a:pt x="324" y="294"/>
                  <a:pt x="324" y="265"/>
                </a:cubicBezTo>
                <a:cubicBezTo>
                  <a:pt x="310" y="265"/>
                  <a:pt x="310" y="265"/>
                  <a:pt x="310" y="265"/>
                </a:cubicBezTo>
                <a:cubicBezTo>
                  <a:pt x="310" y="294"/>
                  <a:pt x="280" y="309"/>
                  <a:pt x="251" y="309"/>
                </a:cubicBezTo>
                <a:cubicBezTo>
                  <a:pt x="221" y="309"/>
                  <a:pt x="177" y="294"/>
                  <a:pt x="177" y="265"/>
                </a:cubicBezTo>
                <a:cubicBezTo>
                  <a:pt x="162" y="265"/>
                  <a:pt x="162" y="265"/>
                  <a:pt x="162" y="265"/>
                </a:cubicBezTo>
                <a:cubicBezTo>
                  <a:pt x="162" y="294"/>
                  <a:pt x="133" y="309"/>
                  <a:pt x="103" y="309"/>
                </a:cubicBezTo>
                <a:cubicBezTo>
                  <a:pt x="74" y="309"/>
                  <a:pt x="45" y="294"/>
                  <a:pt x="45" y="265"/>
                </a:cubicBezTo>
                <a:cubicBezTo>
                  <a:pt x="45" y="235"/>
                  <a:pt x="45" y="235"/>
                  <a:pt x="45" y="235"/>
                </a:cubicBezTo>
                <a:cubicBezTo>
                  <a:pt x="589" y="235"/>
                  <a:pt x="589" y="235"/>
                  <a:pt x="589" y="235"/>
                </a:cubicBezTo>
                <a:lnTo>
                  <a:pt x="589" y="265"/>
                </a:lnTo>
                <a:close/>
                <a:moveTo>
                  <a:pt x="45" y="191"/>
                </a:moveTo>
                <a:lnTo>
                  <a:pt x="45" y="191"/>
                </a:lnTo>
                <a:cubicBezTo>
                  <a:pt x="133" y="29"/>
                  <a:pt x="133" y="29"/>
                  <a:pt x="133" y="29"/>
                </a:cubicBezTo>
                <a:cubicBezTo>
                  <a:pt x="501" y="29"/>
                  <a:pt x="501" y="29"/>
                  <a:pt x="501" y="29"/>
                </a:cubicBezTo>
                <a:cubicBezTo>
                  <a:pt x="589" y="191"/>
                  <a:pt x="589" y="191"/>
                  <a:pt x="589" y="191"/>
                </a:cubicBezTo>
                <a:lnTo>
                  <a:pt x="45" y="19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8" name="Freeform 97"/>
          <p:cNvSpPr>
            <a:spLocks noChangeArrowheads="1"/>
          </p:cNvSpPr>
          <p:nvPr/>
        </p:nvSpPr>
        <p:spPr bwMode="auto">
          <a:xfrm>
            <a:off x="2239367" y="3446591"/>
            <a:ext cx="186316" cy="197871"/>
          </a:xfrm>
          <a:custGeom>
            <a:avLst/>
            <a:gdLst>
              <a:gd name="T0" fmla="*/ 138316 w 472"/>
              <a:gd name="T1" fmla="*/ 111629 h 501"/>
              <a:gd name="T2" fmla="*/ 138316 w 472"/>
              <a:gd name="T3" fmla="*/ 111629 h 501"/>
              <a:gd name="T4" fmla="*/ 106536 w 472"/>
              <a:gd name="T5" fmla="*/ 127525 h 501"/>
              <a:gd name="T6" fmla="*/ 69338 w 472"/>
              <a:gd name="T7" fmla="*/ 106210 h 501"/>
              <a:gd name="T8" fmla="*/ 74394 w 472"/>
              <a:gd name="T9" fmla="*/ 90315 h 501"/>
              <a:gd name="T10" fmla="*/ 69338 w 472"/>
              <a:gd name="T11" fmla="*/ 79838 h 501"/>
              <a:gd name="T12" fmla="*/ 111953 w 472"/>
              <a:gd name="T13" fmla="*/ 58524 h 501"/>
              <a:gd name="T14" fmla="*/ 138316 w 472"/>
              <a:gd name="T15" fmla="*/ 69001 h 501"/>
              <a:gd name="T16" fmla="*/ 170096 w 472"/>
              <a:gd name="T17" fmla="*/ 31791 h 501"/>
              <a:gd name="T18" fmla="*/ 138316 w 472"/>
              <a:gd name="T19" fmla="*/ 0 h 501"/>
              <a:gd name="T20" fmla="*/ 101119 w 472"/>
              <a:gd name="T21" fmla="*/ 31791 h 501"/>
              <a:gd name="T22" fmla="*/ 101119 w 472"/>
              <a:gd name="T23" fmla="*/ 42267 h 501"/>
              <a:gd name="T24" fmla="*/ 63921 w 472"/>
              <a:gd name="T25" fmla="*/ 63582 h 501"/>
              <a:gd name="T26" fmla="*/ 37197 w 472"/>
              <a:gd name="T27" fmla="*/ 53105 h 501"/>
              <a:gd name="T28" fmla="*/ 0 w 472"/>
              <a:gd name="T29" fmla="*/ 90315 h 501"/>
              <a:gd name="T30" fmla="*/ 37197 w 472"/>
              <a:gd name="T31" fmla="*/ 127525 h 501"/>
              <a:gd name="T32" fmla="*/ 58504 w 472"/>
              <a:gd name="T33" fmla="*/ 116687 h 501"/>
              <a:gd name="T34" fmla="*/ 58504 w 472"/>
              <a:gd name="T35" fmla="*/ 116687 h 501"/>
              <a:gd name="T36" fmla="*/ 101119 w 472"/>
              <a:gd name="T37" fmla="*/ 143420 h 501"/>
              <a:gd name="T38" fmla="*/ 101119 w 472"/>
              <a:gd name="T39" fmla="*/ 148839 h 501"/>
              <a:gd name="T40" fmla="*/ 138316 w 472"/>
              <a:gd name="T41" fmla="*/ 180630 h 501"/>
              <a:gd name="T42" fmla="*/ 170096 w 472"/>
              <a:gd name="T43" fmla="*/ 148839 h 501"/>
              <a:gd name="T44" fmla="*/ 138316 w 472"/>
              <a:gd name="T45" fmla="*/ 111629 h 501"/>
              <a:gd name="T46" fmla="*/ 138316 w 472"/>
              <a:gd name="T47" fmla="*/ 10477 h 501"/>
              <a:gd name="T48" fmla="*/ 138316 w 472"/>
              <a:gd name="T49" fmla="*/ 10477 h 501"/>
              <a:gd name="T50" fmla="*/ 159623 w 472"/>
              <a:gd name="T51" fmla="*/ 31791 h 501"/>
              <a:gd name="T52" fmla="*/ 138316 w 472"/>
              <a:gd name="T53" fmla="*/ 53105 h 501"/>
              <a:gd name="T54" fmla="*/ 117009 w 472"/>
              <a:gd name="T55" fmla="*/ 31791 h 501"/>
              <a:gd name="T56" fmla="*/ 138316 w 472"/>
              <a:gd name="T57" fmla="*/ 10477 h 501"/>
              <a:gd name="T58" fmla="*/ 37197 w 472"/>
              <a:gd name="T59" fmla="*/ 111629 h 501"/>
              <a:gd name="T60" fmla="*/ 37197 w 472"/>
              <a:gd name="T61" fmla="*/ 111629 h 501"/>
              <a:gd name="T62" fmla="*/ 15890 w 472"/>
              <a:gd name="T63" fmla="*/ 90315 h 501"/>
              <a:gd name="T64" fmla="*/ 37197 w 472"/>
              <a:gd name="T65" fmla="*/ 69001 h 501"/>
              <a:gd name="T66" fmla="*/ 58504 w 472"/>
              <a:gd name="T67" fmla="*/ 90315 h 501"/>
              <a:gd name="T68" fmla="*/ 37197 w 472"/>
              <a:gd name="T69" fmla="*/ 111629 h 501"/>
              <a:gd name="T70" fmla="*/ 138316 w 472"/>
              <a:gd name="T71" fmla="*/ 170153 h 501"/>
              <a:gd name="T72" fmla="*/ 138316 w 472"/>
              <a:gd name="T73" fmla="*/ 170153 h 501"/>
              <a:gd name="T74" fmla="*/ 117009 w 472"/>
              <a:gd name="T75" fmla="*/ 148839 h 501"/>
              <a:gd name="T76" fmla="*/ 138316 w 472"/>
              <a:gd name="T77" fmla="*/ 127525 h 501"/>
              <a:gd name="T78" fmla="*/ 159623 w 472"/>
              <a:gd name="T79" fmla="*/ 148839 h 501"/>
              <a:gd name="T80" fmla="*/ 138316 w 472"/>
              <a:gd name="T81" fmla="*/ 170153 h 50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72" h="501">
                <a:moveTo>
                  <a:pt x="383" y="309"/>
                </a:moveTo>
                <a:lnTo>
                  <a:pt x="383" y="309"/>
                </a:lnTo>
                <a:cubicBezTo>
                  <a:pt x="339" y="309"/>
                  <a:pt x="310" y="323"/>
                  <a:pt x="295" y="353"/>
                </a:cubicBezTo>
                <a:cubicBezTo>
                  <a:pt x="192" y="294"/>
                  <a:pt x="192" y="294"/>
                  <a:pt x="192" y="294"/>
                </a:cubicBezTo>
                <a:cubicBezTo>
                  <a:pt x="192" y="280"/>
                  <a:pt x="206" y="264"/>
                  <a:pt x="206" y="250"/>
                </a:cubicBezTo>
                <a:cubicBezTo>
                  <a:pt x="206" y="235"/>
                  <a:pt x="206" y="235"/>
                  <a:pt x="192" y="221"/>
                </a:cubicBezTo>
                <a:cubicBezTo>
                  <a:pt x="310" y="162"/>
                  <a:pt x="310" y="162"/>
                  <a:pt x="310" y="162"/>
                </a:cubicBezTo>
                <a:cubicBezTo>
                  <a:pt x="324" y="176"/>
                  <a:pt x="353" y="191"/>
                  <a:pt x="383" y="191"/>
                </a:cubicBezTo>
                <a:cubicBezTo>
                  <a:pt x="427" y="191"/>
                  <a:pt x="471" y="147"/>
                  <a:pt x="471" y="88"/>
                </a:cubicBezTo>
                <a:cubicBezTo>
                  <a:pt x="471" y="44"/>
                  <a:pt x="427" y="0"/>
                  <a:pt x="383" y="0"/>
                </a:cubicBezTo>
                <a:cubicBezTo>
                  <a:pt x="324" y="0"/>
                  <a:pt x="280" y="44"/>
                  <a:pt x="280" y="88"/>
                </a:cubicBezTo>
                <a:cubicBezTo>
                  <a:pt x="280" y="103"/>
                  <a:pt x="280" y="117"/>
                  <a:pt x="280" y="117"/>
                </a:cubicBezTo>
                <a:cubicBezTo>
                  <a:pt x="177" y="176"/>
                  <a:pt x="177" y="176"/>
                  <a:pt x="177" y="176"/>
                </a:cubicBezTo>
                <a:cubicBezTo>
                  <a:pt x="162" y="162"/>
                  <a:pt x="133" y="147"/>
                  <a:pt x="103" y="147"/>
                </a:cubicBezTo>
                <a:cubicBezTo>
                  <a:pt x="44" y="147"/>
                  <a:pt x="0" y="191"/>
                  <a:pt x="0" y="250"/>
                </a:cubicBezTo>
                <a:cubicBezTo>
                  <a:pt x="0" y="309"/>
                  <a:pt x="44" y="353"/>
                  <a:pt x="103" y="353"/>
                </a:cubicBezTo>
                <a:cubicBezTo>
                  <a:pt x="133" y="353"/>
                  <a:pt x="148" y="338"/>
                  <a:pt x="162" y="323"/>
                </a:cubicBezTo>
                <a:cubicBezTo>
                  <a:pt x="280" y="397"/>
                  <a:pt x="280" y="397"/>
                  <a:pt x="280" y="397"/>
                </a:cubicBezTo>
                <a:cubicBezTo>
                  <a:pt x="280" y="397"/>
                  <a:pt x="280" y="397"/>
                  <a:pt x="280" y="412"/>
                </a:cubicBezTo>
                <a:cubicBezTo>
                  <a:pt x="280" y="456"/>
                  <a:pt x="324" y="500"/>
                  <a:pt x="383" y="500"/>
                </a:cubicBezTo>
                <a:cubicBezTo>
                  <a:pt x="427" y="500"/>
                  <a:pt x="471" y="456"/>
                  <a:pt x="471" y="412"/>
                </a:cubicBezTo>
                <a:cubicBezTo>
                  <a:pt x="471" y="353"/>
                  <a:pt x="427" y="309"/>
                  <a:pt x="383" y="309"/>
                </a:cubicBezTo>
                <a:close/>
                <a:moveTo>
                  <a:pt x="383" y="29"/>
                </a:moveTo>
                <a:lnTo>
                  <a:pt x="383" y="29"/>
                </a:lnTo>
                <a:cubicBezTo>
                  <a:pt x="412" y="29"/>
                  <a:pt x="442" y="59"/>
                  <a:pt x="442" y="88"/>
                </a:cubicBezTo>
                <a:cubicBezTo>
                  <a:pt x="442" y="132"/>
                  <a:pt x="412" y="147"/>
                  <a:pt x="383" y="147"/>
                </a:cubicBezTo>
                <a:cubicBezTo>
                  <a:pt x="339" y="147"/>
                  <a:pt x="324" y="132"/>
                  <a:pt x="324" y="88"/>
                </a:cubicBezTo>
                <a:cubicBezTo>
                  <a:pt x="324" y="59"/>
                  <a:pt x="339" y="29"/>
                  <a:pt x="383" y="29"/>
                </a:cubicBezTo>
                <a:close/>
                <a:moveTo>
                  <a:pt x="103" y="309"/>
                </a:moveTo>
                <a:lnTo>
                  <a:pt x="103" y="309"/>
                </a:lnTo>
                <a:cubicBezTo>
                  <a:pt x="74" y="309"/>
                  <a:pt x="44" y="280"/>
                  <a:pt x="44" y="250"/>
                </a:cubicBezTo>
                <a:cubicBezTo>
                  <a:pt x="44" y="221"/>
                  <a:pt x="74" y="191"/>
                  <a:pt x="103" y="191"/>
                </a:cubicBezTo>
                <a:cubicBezTo>
                  <a:pt x="133" y="191"/>
                  <a:pt x="162" y="221"/>
                  <a:pt x="162" y="250"/>
                </a:cubicBezTo>
                <a:cubicBezTo>
                  <a:pt x="162" y="280"/>
                  <a:pt x="133" y="309"/>
                  <a:pt x="103" y="309"/>
                </a:cubicBezTo>
                <a:close/>
                <a:moveTo>
                  <a:pt x="383" y="471"/>
                </a:moveTo>
                <a:lnTo>
                  <a:pt x="383" y="471"/>
                </a:lnTo>
                <a:cubicBezTo>
                  <a:pt x="339" y="471"/>
                  <a:pt x="324" y="441"/>
                  <a:pt x="324" y="412"/>
                </a:cubicBezTo>
                <a:cubicBezTo>
                  <a:pt x="324" y="368"/>
                  <a:pt x="339" y="353"/>
                  <a:pt x="383" y="353"/>
                </a:cubicBezTo>
                <a:cubicBezTo>
                  <a:pt x="412" y="353"/>
                  <a:pt x="442" y="368"/>
                  <a:pt x="442" y="412"/>
                </a:cubicBezTo>
                <a:cubicBezTo>
                  <a:pt x="442" y="441"/>
                  <a:pt x="412" y="471"/>
                  <a:pt x="383" y="47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9" name="Freeform 98"/>
          <p:cNvSpPr>
            <a:spLocks noChangeArrowheads="1"/>
          </p:cNvSpPr>
          <p:nvPr/>
        </p:nvSpPr>
        <p:spPr bwMode="auto">
          <a:xfrm>
            <a:off x="1816183" y="3439370"/>
            <a:ext cx="232535" cy="203648"/>
          </a:xfrm>
          <a:custGeom>
            <a:avLst/>
            <a:gdLst>
              <a:gd name="T0" fmla="*/ 153868 w 589"/>
              <a:gd name="T1" fmla="*/ 5415 h 516"/>
              <a:gd name="T2" fmla="*/ 153868 w 589"/>
              <a:gd name="T3" fmla="*/ 5415 h 516"/>
              <a:gd name="T4" fmla="*/ 143393 w 589"/>
              <a:gd name="T5" fmla="*/ 5415 h 516"/>
              <a:gd name="T6" fmla="*/ 58513 w 589"/>
              <a:gd name="T7" fmla="*/ 175445 h 516"/>
              <a:gd name="T8" fmla="*/ 58513 w 589"/>
              <a:gd name="T9" fmla="*/ 185914 h 516"/>
              <a:gd name="T10" fmla="*/ 68988 w 589"/>
              <a:gd name="T11" fmla="*/ 185914 h 516"/>
              <a:gd name="T12" fmla="*/ 159286 w 589"/>
              <a:gd name="T13" fmla="*/ 15884 h 516"/>
              <a:gd name="T14" fmla="*/ 153868 w 589"/>
              <a:gd name="T15" fmla="*/ 5415 h 516"/>
              <a:gd name="T16" fmla="*/ 53095 w 589"/>
              <a:gd name="T17" fmla="*/ 127432 h 516"/>
              <a:gd name="T18" fmla="*/ 53095 w 589"/>
              <a:gd name="T19" fmla="*/ 127432 h 516"/>
              <a:gd name="T20" fmla="*/ 15892 w 589"/>
              <a:gd name="T21" fmla="*/ 95664 h 516"/>
              <a:gd name="T22" fmla="*/ 53095 w 589"/>
              <a:gd name="T23" fmla="*/ 68951 h 516"/>
              <a:gd name="T24" fmla="*/ 53095 w 589"/>
              <a:gd name="T25" fmla="*/ 58482 h 516"/>
              <a:gd name="T26" fmla="*/ 42259 w 589"/>
              <a:gd name="T27" fmla="*/ 58482 h 516"/>
              <a:gd name="T28" fmla="*/ 0 w 589"/>
              <a:gd name="T29" fmla="*/ 90250 h 516"/>
              <a:gd name="T30" fmla="*/ 0 w 589"/>
              <a:gd name="T31" fmla="*/ 95664 h 516"/>
              <a:gd name="T32" fmla="*/ 0 w 589"/>
              <a:gd name="T33" fmla="*/ 100718 h 516"/>
              <a:gd name="T34" fmla="*/ 42259 w 589"/>
              <a:gd name="T35" fmla="*/ 138262 h 516"/>
              <a:gd name="T36" fmla="*/ 53095 w 589"/>
              <a:gd name="T37" fmla="*/ 138262 h 516"/>
              <a:gd name="T38" fmla="*/ 53095 w 589"/>
              <a:gd name="T39" fmla="*/ 127432 h 516"/>
              <a:gd name="T40" fmla="*/ 212381 w 589"/>
              <a:gd name="T41" fmla="*/ 90250 h 516"/>
              <a:gd name="T42" fmla="*/ 212381 w 589"/>
              <a:gd name="T43" fmla="*/ 90250 h 516"/>
              <a:gd name="T44" fmla="*/ 170121 w 589"/>
              <a:gd name="T45" fmla="*/ 58482 h 516"/>
              <a:gd name="T46" fmla="*/ 159286 w 589"/>
              <a:gd name="T47" fmla="*/ 58482 h 516"/>
              <a:gd name="T48" fmla="*/ 159286 w 589"/>
              <a:gd name="T49" fmla="*/ 68951 h 516"/>
              <a:gd name="T50" fmla="*/ 196488 w 589"/>
              <a:gd name="T51" fmla="*/ 95664 h 516"/>
              <a:gd name="T52" fmla="*/ 159286 w 589"/>
              <a:gd name="T53" fmla="*/ 127432 h 516"/>
              <a:gd name="T54" fmla="*/ 159286 w 589"/>
              <a:gd name="T55" fmla="*/ 138262 h 516"/>
              <a:gd name="T56" fmla="*/ 170121 w 589"/>
              <a:gd name="T57" fmla="*/ 138262 h 516"/>
              <a:gd name="T58" fmla="*/ 212381 w 589"/>
              <a:gd name="T59" fmla="*/ 100718 h 516"/>
              <a:gd name="T60" fmla="*/ 212381 w 589"/>
              <a:gd name="T61" fmla="*/ 95664 h 516"/>
              <a:gd name="T62" fmla="*/ 212381 w 589"/>
              <a:gd name="T63" fmla="*/ 90250 h 5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9" h="516">
                <a:moveTo>
                  <a:pt x="426" y="15"/>
                </a:moveTo>
                <a:lnTo>
                  <a:pt x="426" y="15"/>
                </a:lnTo>
                <a:cubicBezTo>
                  <a:pt x="426" y="0"/>
                  <a:pt x="412" y="15"/>
                  <a:pt x="397" y="15"/>
                </a:cubicBezTo>
                <a:cubicBezTo>
                  <a:pt x="162" y="486"/>
                  <a:pt x="162" y="486"/>
                  <a:pt x="162" y="486"/>
                </a:cubicBezTo>
                <a:cubicBezTo>
                  <a:pt x="147" y="500"/>
                  <a:pt x="162" y="515"/>
                  <a:pt x="162" y="515"/>
                </a:cubicBezTo>
                <a:cubicBezTo>
                  <a:pt x="176" y="515"/>
                  <a:pt x="191" y="515"/>
                  <a:pt x="191" y="515"/>
                </a:cubicBezTo>
                <a:cubicBezTo>
                  <a:pt x="441" y="44"/>
                  <a:pt x="441" y="44"/>
                  <a:pt x="441" y="44"/>
                </a:cubicBezTo>
                <a:cubicBezTo>
                  <a:pt x="441" y="29"/>
                  <a:pt x="441" y="15"/>
                  <a:pt x="426" y="15"/>
                </a:cubicBezTo>
                <a:close/>
                <a:moveTo>
                  <a:pt x="147" y="353"/>
                </a:moveTo>
                <a:lnTo>
                  <a:pt x="147" y="353"/>
                </a:lnTo>
                <a:cubicBezTo>
                  <a:pt x="44" y="265"/>
                  <a:pt x="44" y="265"/>
                  <a:pt x="44" y="265"/>
                </a:cubicBezTo>
                <a:cubicBezTo>
                  <a:pt x="147" y="191"/>
                  <a:pt x="147" y="191"/>
                  <a:pt x="147" y="191"/>
                </a:cubicBezTo>
                <a:cubicBezTo>
                  <a:pt x="162" y="177"/>
                  <a:pt x="162" y="162"/>
                  <a:pt x="147" y="162"/>
                </a:cubicBezTo>
                <a:cubicBezTo>
                  <a:pt x="147" y="147"/>
                  <a:pt x="132" y="147"/>
                  <a:pt x="117" y="162"/>
                </a:cubicBezTo>
                <a:cubicBezTo>
                  <a:pt x="0" y="250"/>
                  <a:pt x="0" y="250"/>
                  <a:pt x="0" y="250"/>
                </a:cubicBezTo>
                <a:cubicBezTo>
                  <a:pt x="0" y="265"/>
                  <a:pt x="0" y="265"/>
                  <a:pt x="0" y="265"/>
                </a:cubicBezTo>
                <a:cubicBezTo>
                  <a:pt x="0" y="279"/>
                  <a:pt x="0" y="279"/>
                  <a:pt x="0" y="279"/>
                </a:cubicBezTo>
                <a:cubicBezTo>
                  <a:pt x="117" y="383"/>
                  <a:pt x="117" y="383"/>
                  <a:pt x="117" y="383"/>
                </a:cubicBezTo>
                <a:cubicBezTo>
                  <a:pt x="132" y="383"/>
                  <a:pt x="147" y="383"/>
                  <a:pt x="147" y="383"/>
                </a:cubicBezTo>
                <a:cubicBezTo>
                  <a:pt x="162" y="368"/>
                  <a:pt x="162" y="353"/>
                  <a:pt x="147" y="353"/>
                </a:cubicBezTo>
                <a:close/>
                <a:moveTo>
                  <a:pt x="588" y="250"/>
                </a:moveTo>
                <a:lnTo>
                  <a:pt x="588" y="250"/>
                </a:lnTo>
                <a:cubicBezTo>
                  <a:pt x="471" y="162"/>
                  <a:pt x="471" y="162"/>
                  <a:pt x="471" y="162"/>
                </a:cubicBezTo>
                <a:cubicBezTo>
                  <a:pt x="456" y="147"/>
                  <a:pt x="441" y="147"/>
                  <a:pt x="441" y="162"/>
                </a:cubicBezTo>
                <a:cubicBezTo>
                  <a:pt x="426" y="162"/>
                  <a:pt x="426" y="177"/>
                  <a:pt x="441" y="191"/>
                </a:cubicBezTo>
                <a:cubicBezTo>
                  <a:pt x="544" y="265"/>
                  <a:pt x="544" y="265"/>
                  <a:pt x="544" y="265"/>
                </a:cubicBezTo>
                <a:cubicBezTo>
                  <a:pt x="441" y="353"/>
                  <a:pt x="441" y="353"/>
                  <a:pt x="441" y="353"/>
                </a:cubicBezTo>
                <a:cubicBezTo>
                  <a:pt x="426" y="353"/>
                  <a:pt x="426" y="368"/>
                  <a:pt x="441" y="383"/>
                </a:cubicBezTo>
                <a:cubicBezTo>
                  <a:pt x="441" y="383"/>
                  <a:pt x="456" y="383"/>
                  <a:pt x="471" y="383"/>
                </a:cubicBezTo>
                <a:cubicBezTo>
                  <a:pt x="588" y="279"/>
                  <a:pt x="588" y="279"/>
                  <a:pt x="588" y="279"/>
                </a:cubicBezTo>
                <a:cubicBezTo>
                  <a:pt x="588" y="279"/>
                  <a:pt x="588" y="279"/>
                  <a:pt x="588" y="265"/>
                </a:cubicBezTo>
                <a:cubicBezTo>
                  <a:pt x="588" y="265"/>
                  <a:pt x="588" y="265"/>
                  <a:pt x="588" y="25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0" name="Freeform 99"/>
          <p:cNvSpPr>
            <a:spLocks noChangeArrowheads="1"/>
          </p:cNvSpPr>
          <p:nvPr/>
        </p:nvSpPr>
        <p:spPr bwMode="auto">
          <a:xfrm>
            <a:off x="1439219" y="3422038"/>
            <a:ext cx="192093" cy="244088"/>
          </a:xfrm>
          <a:custGeom>
            <a:avLst/>
            <a:gdLst>
              <a:gd name="T0" fmla="*/ 159470 w 486"/>
              <a:gd name="T1" fmla="*/ 47611 h 619"/>
              <a:gd name="T2" fmla="*/ 159470 w 486"/>
              <a:gd name="T3" fmla="*/ 47611 h 619"/>
              <a:gd name="T4" fmla="*/ 116800 w 486"/>
              <a:gd name="T5" fmla="*/ 47611 h 619"/>
              <a:gd name="T6" fmla="*/ 116800 w 486"/>
              <a:gd name="T7" fmla="*/ 31740 h 619"/>
              <a:gd name="T8" fmla="*/ 106313 w 486"/>
              <a:gd name="T9" fmla="*/ 21281 h 619"/>
              <a:gd name="T10" fmla="*/ 42670 w 486"/>
              <a:gd name="T11" fmla="*/ 21281 h 619"/>
              <a:gd name="T12" fmla="*/ 42670 w 486"/>
              <a:gd name="T13" fmla="*/ 10460 h 619"/>
              <a:gd name="T14" fmla="*/ 26397 w 486"/>
              <a:gd name="T15" fmla="*/ 0 h 619"/>
              <a:gd name="T16" fmla="*/ 10487 w 486"/>
              <a:gd name="T17" fmla="*/ 0 h 619"/>
              <a:gd name="T18" fmla="*/ 0 w 486"/>
              <a:gd name="T19" fmla="*/ 10460 h 619"/>
              <a:gd name="T20" fmla="*/ 0 w 486"/>
              <a:gd name="T21" fmla="*/ 212444 h 619"/>
              <a:gd name="T22" fmla="*/ 10487 w 486"/>
              <a:gd name="T23" fmla="*/ 222904 h 619"/>
              <a:gd name="T24" fmla="*/ 26397 w 486"/>
              <a:gd name="T25" fmla="*/ 222904 h 619"/>
              <a:gd name="T26" fmla="*/ 42670 w 486"/>
              <a:gd name="T27" fmla="*/ 212444 h 619"/>
              <a:gd name="T28" fmla="*/ 42670 w 486"/>
              <a:gd name="T29" fmla="*/ 148603 h 619"/>
              <a:gd name="T30" fmla="*/ 106313 w 486"/>
              <a:gd name="T31" fmla="*/ 148603 h 619"/>
              <a:gd name="T32" fmla="*/ 106313 w 486"/>
              <a:gd name="T33" fmla="*/ 154013 h 619"/>
              <a:gd name="T34" fmla="*/ 116800 w 486"/>
              <a:gd name="T35" fmla="*/ 169883 h 619"/>
              <a:gd name="T36" fmla="*/ 159470 w 486"/>
              <a:gd name="T37" fmla="*/ 169883 h 619"/>
              <a:gd name="T38" fmla="*/ 175380 w 486"/>
              <a:gd name="T39" fmla="*/ 154013 h 619"/>
              <a:gd name="T40" fmla="*/ 175380 w 486"/>
              <a:gd name="T41" fmla="*/ 63481 h 619"/>
              <a:gd name="T42" fmla="*/ 159470 w 486"/>
              <a:gd name="T43" fmla="*/ 47611 h 619"/>
              <a:gd name="T44" fmla="*/ 26397 w 486"/>
              <a:gd name="T45" fmla="*/ 201624 h 619"/>
              <a:gd name="T46" fmla="*/ 26397 w 486"/>
              <a:gd name="T47" fmla="*/ 201624 h 619"/>
              <a:gd name="T48" fmla="*/ 21335 w 486"/>
              <a:gd name="T49" fmla="*/ 212444 h 619"/>
              <a:gd name="T50" fmla="*/ 10487 w 486"/>
              <a:gd name="T51" fmla="*/ 201624 h 619"/>
              <a:gd name="T52" fmla="*/ 10487 w 486"/>
              <a:gd name="T53" fmla="*/ 21281 h 619"/>
              <a:gd name="T54" fmla="*/ 21335 w 486"/>
              <a:gd name="T55" fmla="*/ 10460 h 619"/>
              <a:gd name="T56" fmla="*/ 26397 w 486"/>
              <a:gd name="T57" fmla="*/ 21281 h 619"/>
              <a:gd name="T58" fmla="*/ 26397 w 486"/>
              <a:gd name="T59" fmla="*/ 201624 h 619"/>
              <a:gd name="T60" fmla="*/ 106313 w 486"/>
              <a:gd name="T61" fmla="*/ 127322 h 619"/>
              <a:gd name="T62" fmla="*/ 106313 w 486"/>
              <a:gd name="T63" fmla="*/ 127322 h 619"/>
              <a:gd name="T64" fmla="*/ 95826 w 486"/>
              <a:gd name="T65" fmla="*/ 132733 h 619"/>
              <a:gd name="T66" fmla="*/ 42670 w 486"/>
              <a:gd name="T67" fmla="*/ 132733 h 619"/>
              <a:gd name="T68" fmla="*/ 42670 w 486"/>
              <a:gd name="T69" fmla="*/ 31740 h 619"/>
              <a:gd name="T70" fmla="*/ 95826 w 486"/>
              <a:gd name="T71" fmla="*/ 31740 h 619"/>
              <a:gd name="T72" fmla="*/ 106313 w 486"/>
              <a:gd name="T73" fmla="*/ 42561 h 619"/>
              <a:gd name="T74" fmla="*/ 106313 w 486"/>
              <a:gd name="T75" fmla="*/ 127322 h 619"/>
              <a:gd name="T76" fmla="*/ 159470 w 486"/>
              <a:gd name="T77" fmla="*/ 148603 h 619"/>
              <a:gd name="T78" fmla="*/ 159470 w 486"/>
              <a:gd name="T79" fmla="*/ 148603 h 619"/>
              <a:gd name="T80" fmla="*/ 154407 w 486"/>
              <a:gd name="T81" fmla="*/ 154013 h 619"/>
              <a:gd name="T82" fmla="*/ 116800 w 486"/>
              <a:gd name="T83" fmla="*/ 154013 h 619"/>
              <a:gd name="T84" fmla="*/ 116800 w 486"/>
              <a:gd name="T85" fmla="*/ 63481 h 619"/>
              <a:gd name="T86" fmla="*/ 154407 w 486"/>
              <a:gd name="T87" fmla="*/ 63481 h 619"/>
              <a:gd name="T88" fmla="*/ 159470 w 486"/>
              <a:gd name="T89" fmla="*/ 68891 h 619"/>
              <a:gd name="T90" fmla="*/ 159470 w 486"/>
              <a:gd name="T91" fmla="*/ 148603 h 6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86" h="619">
                <a:moveTo>
                  <a:pt x="441" y="132"/>
                </a:moveTo>
                <a:lnTo>
                  <a:pt x="441" y="132"/>
                </a:lnTo>
                <a:cubicBezTo>
                  <a:pt x="323" y="132"/>
                  <a:pt x="323" y="132"/>
                  <a:pt x="323" y="132"/>
                </a:cubicBezTo>
                <a:cubicBezTo>
                  <a:pt x="323" y="88"/>
                  <a:pt x="323" y="88"/>
                  <a:pt x="323" y="88"/>
                </a:cubicBezTo>
                <a:cubicBezTo>
                  <a:pt x="323" y="73"/>
                  <a:pt x="309" y="59"/>
                  <a:pt x="294" y="59"/>
                </a:cubicBezTo>
                <a:cubicBezTo>
                  <a:pt x="118" y="59"/>
                  <a:pt x="118" y="59"/>
                  <a:pt x="118" y="5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8" y="14"/>
                  <a:pt x="88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4" y="0"/>
                  <a:pt x="0" y="14"/>
                  <a:pt x="0" y="29"/>
                </a:cubicBezTo>
                <a:cubicBezTo>
                  <a:pt x="0" y="589"/>
                  <a:pt x="0" y="589"/>
                  <a:pt x="0" y="589"/>
                </a:cubicBezTo>
                <a:cubicBezTo>
                  <a:pt x="0" y="603"/>
                  <a:pt x="14" y="618"/>
                  <a:pt x="29" y="618"/>
                </a:cubicBezTo>
                <a:cubicBezTo>
                  <a:pt x="73" y="618"/>
                  <a:pt x="73" y="618"/>
                  <a:pt x="73" y="618"/>
                </a:cubicBezTo>
                <a:cubicBezTo>
                  <a:pt x="88" y="618"/>
                  <a:pt x="118" y="603"/>
                  <a:pt x="118" y="589"/>
                </a:cubicBezTo>
                <a:cubicBezTo>
                  <a:pt x="118" y="412"/>
                  <a:pt x="118" y="412"/>
                  <a:pt x="118" y="412"/>
                </a:cubicBezTo>
                <a:cubicBezTo>
                  <a:pt x="294" y="412"/>
                  <a:pt x="294" y="412"/>
                  <a:pt x="294" y="412"/>
                </a:cubicBezTo>
                <a:cubicBezTo>
                  <a:pt x="294" y="427"/>
                  <a:pt x="294" y="427"/>
                  <a:pt x="294" y="427"/>
                </a:cubicBezTo>
                <a:cubicBezTo>
                  <a:pt x="294" y="441"/>
                  <a:pt x="309" y="471"/>
                  <a:pt x="323" y="471"/>
                </a:cubicBezTo>
                <a:cubicBezTo>
                  <a:pt x="441" y="471"/>
                  <a:pt x="441" y="471"/>
                  <a:pt x="441" y="471"/>
                </a:cubicBezTo>
                <a:cubicBezTo>
                  <a:pt x="471" y="471"/>
                  <a:pt x="485" y="441"/>
                  <a:pt x="485" y="427"/>
                </a:cubicBezTo>
                <a:cubicBezTo>
                  <a:pt x="485" y="176"/>
                  <a:pt x="485" y="176"/>
                  <a:pt x="485" y="176"/>
                </a:cubicBezTo>
                <a:cubicBezTo>
                  <a:pt x="485" y="147"/>
                  <a:pt x="471" y="132"/>
                  <a:pt x="441" y="132"/>
                </a:cubicBezTo>
                <a:close/>
                <a:moveTo>
                  <a:pt x="73" y="559"/>
                </a:moveTo>
                <a:lnTo>
                  <a:pt x="73" y="559"/>
                </a:lnTo>
                <a:cubicBezTo>
                  <a:pt x="73" y="574"/>
                  <a:pt x="59" y="589"/>
                  <a:pt x="59" y="589"/>
                </a:cubicBezTo>
                <a:cubicBezTo>
                  <a:pt x="44" y="589"/>
                  <a:pt x="29" y="574"/>
                  <a:pt x="29" y="55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44"/>
                  <a:pt x="44" y="29"/>
                  <a:pt x="59" y="29"/>
                </a:cubicBezTo>
                <a:cubicBezTo>
                  <a:pt x="59" y="29"/>
                  <a:pt x="73" y="44"/>
                  <a:pt x="73" y="59"/>
                </a:cubicBezTo>
                <a:lnTo>
                  <a:pt x="73" y="559"/>
                </a:lnTo>
                <a:close/>
                <a:moveTo>
                  <a:pt x="294" y="353"/>
                </a:moveTo>
                <a:lnTo>
                  <a:pt x="294" y="353"/>
                </a:lnTo>
                <a:cubicBezTo>
                  <a:pt x="294" y="353"/>
                  <a:pt x="280" y="368"/>
                  <a:pt x="265" y="368"/>
                </a:cubicBezTo>
                <a:cubicBezTo>
                  <a:pt x="118" y="368"/>
                  <a:pt x="118" y="368"/>
                  <a:pt x="118" y="368"/>
                </a:cubicBezTo>
                <a:cubicBezTo>
                  <a:pt x="118" y="88"/>
                  <a:pt x="118" y="88"/>
                  <a:pt x="118" y="88"/>
                </a:cubicBezTo>
                <a:cubicBezTo>
                  <a:pt x="265" y="88"/>
                  <a:pt x="265" y="88"/>
                  <a:pt x="265" y="88"/>
                </a:cubicBezTo>
                <a:cubicBezTo>
                  <a:pt x="280" y="88"/>
                  <a:pt x="294" y="103"/>
                  <a:pt x="294" y="118"/>
                </a:cubicBezTo>
                <a:lnTo>
                  <a:pt x="294" y="353"/>
                </a:lnTo>
                <a:close/>
                <a:moveTo>
                  <a:pt x="441" y="412"/>
                </a:moveTo>
                <a:lnTo>
                  <a:pt x="441" y="412"/>
                </a:lnTo>
                <a:cubicBezTo>
                  <a:pt x="441" y="412"/>
                  <a:pt x="441" y="427"/>
                  <a:pt x="427" y="427"/>
                </a:cubicBezTo>
                <a:cubicBezTo>
                  <a:pt x="323" y="427"/>
                  <a:pt x="323" y="427"/>
                  <a:pt x="323" y="427"/>
                </a:cubicBezTo>
                <a:cubicBezTo>
                  <a:pt x="323" y="176"/>
                  <a:pt x="323" y="176"/>
                  <a:pt x="323" y="176"/>
                </a:cubicBezTo>
                <a:cubicBezTo>
                  <a:pt x="427" y="176"/>
                  <a:pt x="427" y="176"/>
                  <a:pt x="427" y="176"/>
                </a:cubicBezTo>
                <a:cubicBezTo>
                  <a:pt x="441" y="176"/>
                  <a:pt x="441" y="176"/>
                  <a:pt x="441" y="191"/>
                </a:cubicBezTo>
                <a:lnTo>
                  <a:pt x="441" y="41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1" name="Freeform 100"/>
          <p:cNvSpPr>
            <a:spLocks noChangeArrowheads="1"/>
          </p:cNvSpPr>
          <p:nvPr/>
        </p:nvSpPr>
        <p:spPr bwMode="auto">
          <a:xfrm>
            <a:off x="1011703" y="3417705"/>
            <a:ext cx="244088" cy="242644"/>
          </a:xfrm>
          <a:custGeom>
            <a:avLst/>
            <a:gdLst>
              <a:gd name="T0" fmla="*/ 53307 w 620"/>
              <a:gd name="T1" fmla="*/ 200432 h 619"/>
              <a:gd name="T2" fmla="*/ 53307 w 620"/>
              <a:gd name="T3" fmla="*/ 200432 h 619"/>
              <a:gd name="T4" fmla="*/ 32056 w 620"/>
              <a:gd name="T5" fmla="*/ 200432 h 619"/>
              <a:gd name="T6" fmla="*/ 21251 w 620"/>
              <a:gd name="T7" fmla="*/ 195412 h 619"/>
              <a:gd name="T8" fmla="*/ 21251 w 620"/>
              <a:gd name="T9" fmla="*/ 174257 h 619"/>
              <a:gd name="T10" fmla="*/ 90405 w 620"/>
              <a:gd name="T11" fmla="*/ 105773 h 619"/>
              <a:gd name="T12" fmla="*/ 58349 w 620"/>
              <a:gd name="T13" fmla="*/ 110793 h 619"/>
              <a:gd name="T14" fmla="*/ 10805 w 620"/>
              <a:gd name="T15" fmla="*/ 163501 h 619"/>
              <a:gd name="T16" fmla="*/ 10805 w 620"/>
              <a:gd name="T17" fmla="*/ 200432 h 619"/>
              <a:gd name="T18" fmla="*/ 21251 w 620"/>
              <a:gd name="T19" fmla="*/ 211188 h 619"/>
              <a:gd name="T20" fmla="*/ 58349 w 620"/>
              <a:gd name="T21" fmla="*/ 211188 h 619"/>
              <a:gd name="T22" fmla="*/ 111656 w 620"/>
              <a:gd name="T23" fmla="*/ 163501 h 619"/>
              <a:gd name="T24" fmla="*/ 116699 w 620"/>
              <a:gd name="T25" fmla="*/ 137326 h 619"/>
              <a:gd name="T26" fmla="*/ 53307 w 620"/>
              <a:gd name="T27" fmla="*/ 200432 h 619"/>
              <a:gd name="T28" fmla="*/ 212146 w 620"/>
              <a:gd name="T29" fmla="*/ 21155 h 619"/>
              <a:gd name="T30" fmla="*/ 212146 w 620"/>
              <a:gd name="T31" fmla="*/ 21155 h 619"/>
              <a:gd name="T32" fmla="*/ 201701 w 620"/>
              <a:gd name="T33" fmla="*/ 10398 h 619"/>
              <a:gd name="T34" fmla="*/ 164603 w 620"/>
              <a:gd name="T35" fmla="*/ 10398 h 619"/>
              <a:gd name="T36" fmla="*/ 111656 w 620"/>
              <a:gd name="T37" fmla="*/ 63464 h 619"/>
              <a:gd name="T38" fmla="*/ 106253 w 620"/>
              <a:gd name="T39" fmla="*/ 89639 h 619"/>
              <a:gd name="T40" fmla="*/ 169645 w 620"/>
              <a:gd name="T41" fmla="*/ 21155 h 619"/>
              <a:gd name="T42" fmla="*/ 190896 w 620"/>
              <a:gd name="T43" fmla="*/ 21155 h 619"/>
              <a:gd name="T44" fmla="*/ 201701 w 620"/>
              <a:gd name="T45" fmla="*/ 31553 h 619"/>
              <a:gd name="T46" fmla="*/ 201701 w 620"/>
              <a:gd name="T47" fmla="*/ 52707 h 619"/>
              <a:gd name="T48" fmla="*/ 132907 w 620"/>
              <a:gd name="T49" fmla="*/ 121191 h 619"/>
              <a:gd name="T50" fmla="*/ 164603 w 620"/>
              <a:gd name="T51" fmla="*/ 110793 h 619"/>
              <a:gd name="T52" fmla="*/ 212146 w 620"/>
              <a:gd name="T53" fmla="*/ 63464 h 619"/>
              <a:gd name="T54" fmla="*/ 212146 w 620"/>
              <a:gd name="T55" fmla="*/ 21155 h 619"/>
              <a:gd name="T56" fmla="*/ 132907 w 620"/>
              <a:gd name="T57" fmla="*/ 89639 h 619"/>
              <a:gd name="T58" fmla="*/ 132907 w 620"/>
              <a:gd name="T59" fmla="*/ 89639 h 619"/>
              <a:gd name="T60" fmla="*/ 122101 w 620"/>
              <a:gd name="T61" fmla="*/ 89639 h 619"/>
              <a:gd name="T62" fmla="*/ 90405 w 620"/>
              <a:gd name="T63" fmla="*/ 126928 h 619"/>
              <a:gd name="T64" fmla="*/ 90405 w 620"/>
              <a:gd name="T65" fmla="*/ 137326 h 619"/>
              <a:gd name="T66" fmla="*/ 100851 w 620"/>
              <a:gd name="T67" fmla="*/ 137326 h 619"/>
              <a:gd name="T68" fmla="*/ 132907 w 620"/>
              <a:gd name="T69" fmla="*/ 100395 h 619"/>
              <a:gd name="T70" fmla="*/ 132907 w 620"/>
              <a:gd name="T71" fmla="*/ 89639 h 61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20" h="619">
                <a:moveTo>
                  <a:pt x="148" y="559"/>
                </a:moveTo>
                <a:lnTo>
                  <a:pt x="148" y="559"/>
                </a:lnTo>
                <a:cubicBezTo>
                  <a:pt x="118" y="589"/>
                  <a:pt x="103" y="589"/>
                  <a:pt x="89" y="559"/>
                </a:cubicBezTo>
                <a:cubicBezTo>
                  <a:pt x="59" y="545"/>
                  <a:pt x="59" y="545"/>
                  <a:pt x="59" y="545"/>
                </a:cubicBezTo>
                <a:cubicBezTo>
                  <a:pt x="44" y="530"/>
                  <a:pt x="44" y="500"/>
                  <a:pt x="59" y="486"/>
                </a:cubicBezTo>
                <a:cubicBezTo>
                  <a:pt x="251" y="295"/>
                  <a:pt x="251" y="295"/>
                  <a:pt x="251" y="295"/>
                </a:cubicBezTo>
                <a:cubicBezTo>
                  <a:pt x="221" y="280"/>
                  <a:pt x="192" y="295"/>
                  <a:pt x="162" y="309"/>
                </a:cubicBezTo>
                <a:cubicBezTo>
                  <a:pt x="30" y="456"/>
                  <a:pt x="30" y="456"/>
                  <a:pt x="30" y="456"/>
                </a:cubicBezTo>
                <a:cubicBezTo>
                  <a:pt x="0" y="486"/>
                  <a:pt x="0" y="530"/>
                  <a:pt x="30" y="559"/>
                </a:cubicBezTo>
                <a:cubicBezTo>
                  <a:pt x="59" y="589"/>
                  <a:pt x="59" y="589"/>
                  <a:pt x="59" y="589"/>
                </a:cubicBezTo>
                <a:cubicBezTo>
                  <a:pt x="89" y="618"/>
                  <a:pt x="133" y="618"/>
                  <a:pt x="162" y="589"/>
                </a:cubicBezTo>
                <a:cubicBezTo>
                  <a:pt x="310" y="456"/>
                  <a:pt x="310" y="456"/>
                  <a:pt x="310" y="456"/>
                </a:cubicBezTo>
                <a:cubicBezTo>
                  <a:pt x="324" y="427"/>
                  <a:pt x="339" y="397"/>
                  <a:pt x="324" y="383"/>
                </a:cubicBezTo>
                <a:lnTo>
                  <a:pt x="148" y="559"/>
                </a:lnTo>
                <a:close/>
                <a:moveTo>
                  <a:pt x="589" y="59"/>
                </a:moveTo>
                <a:lnTo>
                  <a:pt x="589" y="59"/>
                </a:lnTo>
                <a:cubicBezTo>
                  <a:pt x="560" y="29"/>
                  <a:pt x="560" y="29"/>
                  <a:pt x="560" y="29"/>
                </a:cubicBezTo>
                <a:cubicBezTo>
                  <a:pt x="530" y="0"/>
                  <a:pt x="486" y="0"/>
                  <a:pt x="457" y="29"/>
                </a:cubicBezTo>
                <a:cubicBezTo>
                  <a:pt x="310" y="177"/>
                  <a:pt x="310" y="177"/>
                  <a:pt x="310" y="177"/>
                </a:cubicBezTo>
                <a:cubicBezTo>
                  <a:pt x="295" y="191"/>
                  <a:pt x="280" y="221"/>
                  <a:pt x="295" y="250"/>
                </a:cubicBezTo>
                <a:cubicBezTo>
                  <a:pt x="471" y="59"/>
                  <a:pt x="471" y="59"/>
                  <a:pt x="471" y="59"/>
                </a:cubicBezTo>
                <a:cubicBezTo>
                  <a:pt x="486" y="44"/>
                  <a:pt x="516" y="44"/>
                  <a:pt x="530" y="59"/>
                </a:cubicBezTo>
                <a:cubicBezTo>
                  <a:pt x="560" y="88"/>
                  <a:pt x="560" y="88"/>
                  <a:pt x="560" y="88"/>
                </a:cubicBezTo>
                <a:cubicBezTo>
                  <a:pt x="574" y="103"/>
                  <a:pt x="574" y="133"/>
                  <a:pt x="560" y="147"/>
                </a:cubicBezTo>
                <a:cubicBezTo>
                  <a:pt x="369" y="338"/>
                  <a:pt x="369" y="338"/>
                  <a:pt x="369" y="338"/>
                </a:cubicBezTo>
                <a:cubicBezTo>
                  <a:pt x="398" y="338"/>
                  <a:pt x="427" y="338"/>
                  <a:pt x="457" y="309"/>
                </a:cubicBezTo>
                <a:cubicBezTo>
                  <a:pt x="589" y="177"/>
                  <a:pt x="589" y="177"/>
                  <a:pt x="589" y="177"/>
                </a:cubicBezTo>
                <a:cubicBezTo>
                  <a:pt x="619" y="147"/>
                  <a:pt x="619" y="88"/>
                  <a:pt x="589" y="59"/>
                </a:cubicBezTo>
                <a:close/>
                <a:moveTo>
                  <a:pt x="369" y="250"/>
                </a:moveTo>
                <a:lnTo>
                  <a:pt x="369" y="250"/>
                </a:lnTo>
                <a:cubicBezTo>
                  <a:pt x="369" y="250"/>
                  <a:pt x="353" y="250"/>
                  <a:pt x="339" y="250"/>
                </a:cubicBezTo>
                <a:cubicBezTo>
                  <a:pt x="251" y="354"/>
                  <a:pt x="251" y="354"/>
                  <a:pt x="251" y="354"/>
                </a:cubicBezTo>
                <a:cubicBezTo>
                  <a:pt x="236" y="354"/>
                  <a:pt x="236" y="368"/>
                  <a:pt x="251" y="383"/>
                </a:cubicBezTo>
                <a:cubicBezTo>
                  <a:pt x="251" y="383"/>
                  <a:pt x="265" y="383"/>
                  <a:pt x="280" y="383"/>
                </a:cubicBezTo>
                <a:cubicBezTo>
                  <a:pt x="369" y="280"/>
                  <a:pt x="369" y="280"/>
                  <a:pt x="369" y="280"/>
                </a:cubicBezTo>
                <a:cubicBezTo>
                  <a:pt x="383" y="265"/>
                  <a:pt x="383" y="265"/>
                  <a:pt x="369" y="25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2" name="Freeform 101"/>
          <p:cNvSpPr>
            <a:spLocks noChangeArrowheads="1"/>
          </p:cNvSpPr>
          <p:nvPr/>
        </p:nvSpPr>
        <p:spPr bwMode="auto">
          <a:xfrm>
            <a:off x="611629" y="3446591"/>
            <a:ext cx="232535" cy="197871"/>
          </a:xfrm>
          <a:custGeom>
            <a:avLst/>
            <a:gdLst>
              <a:gd name="T0" fmla="*/ 137975 w 589"/>
              <a:gd name="T1" fmla="*/ 127525 h 501"/>
              <a:gd name="T2" fmla="*/ 137975 w 589"/>
              <a:gd name="T3" fmla="*/ 127525 h 501"/>
              <a:gd name="T4" fmla="*/ 111608 w 589"/>
              <a:gd name="T5" fmla="*/ 153897 h 501"/>
              <a:gd name="T6" fmla="*/ 111608 w 589"/>
              <a:gd name="T7" fmla="*/ 53105 h 501"/>
              <a:gd name="T8" fmla="*/ 106190 w 589"/>
              <a:gd name="T9" fmla="*/ 47686 h 501"/>
              <a:gd name="T10" fmla="*/ 100773 w 589"/>
              <a:gd name="T11" fmla="*/ 53105 h 501"/>
              <a:gd name="T12" fmla="*/ 100773 w 589"/>
              <a:gd name="T13" fmla="*/ 153897 h 501"/>
              <a:gd name="T14" fmla="*/ 74406 w 589"/>
              <a:gd name="T15" fmla="*/ 127525 h 501"/>
              <a:gd name="T16" fmla="*/ 63570 w 589"/>
              <a:gd name="T17" fmla="*/ 127525 h 501"/>
              <a:gd name="T18" fmla="*/ 63570 w 589"/>
              <a:gd name="T19" fmla="*/ 138001 h 501"/>
              <a:gd name="T20" fmla="*/ 100773 w 589"/>
              <a:gd name="T21" fmla="*/ 180630 h 501"/>
              <a:gd name="T22" fmla="*/ 106190 w 589"/>
              <a:gd name="T23" fmla="*/ 180630 h 501"/>
              <a:gd name="T24" fmla="*/ 111608 w 589"/>
              <a:gd name="T25" fmla="*/ 180630 h 501"/>
              <a:gd name="T26" fmla="*/ 148811 w 589"/>
              <a:gd name="T27" fmla="*/ 138001 h 501"/>
              <a:gd name="T28" fmla="*/ 148811 w 589"/>
              <a:gd name="T29" fmla="*/ 127525 h 501"/>
              <a:gd name="T30" fmla="*/ 137975 w 589"/>
              <a:gd name="T31" fmla="*/ 127525 h 501"/>
              <a:gd name="T32" fmla="*/ 207324 w 589"/>
              <a:gd name="T33" fmla="*/ 0 h 501"/>
              <a:gd name="T34" fmla="*/ 207324 w 589"/>
              <a:gd name="T35" fmla="*/ 0 h 501"/>
              <a:gd name="T36" fmla="*/ 5057 w 589"/>
              <a:gd name="T37" fmla="*/ 0 h 501"/>
              <a:gd name="T38" fmla="*/ 0 w 589"/>
              <a:gd name="T39" fmla="*/ 5058 h 501"/>
              <a:gd name="T40" fmla="*/ 0 w 589"/>
              <a:gd name="T41" fmla="*/ 63582 h 501"/>
              <a:gd name="T42" fmla="*/ 5057 w 589"/>
              <a:gd name="T43" fmla="*/ 69001 h 501"/>
              <a:gd name="T44" fmla="*/ 15892 w 589"/>
              <a:gd name="T45" fmla="*/ 63582 h 501"/>
              <a:gd name="T46" fmla="*/ 15892 w 589"/>
              <a:gd name="T47" fmla="*/ 10477 h 501"/>
              <a:gd name="T48" fmla="*/ 196488 w 589"/>
              <a:gd name="T49" fmla="*/ 10477 h 501"/>
              <a:gd name="T50" fmla="*/ 196488 w 589"/>
              <a:gd name="T51" fmla="*/ 63582 h 501"/>
              <a:gd name="T52" fmla="*/ 207324 w 589"/>
              <a:gd name="T53" fmla="*/ 69001 h 501"/>
              <a:gd name="T54" fmla="*/ 212381 w 589"/>
              <a:gd name="T55" fmla="*/ 63582 h 501"/>
              <a:gd name="T56" fmla="*/ 212381 w 589"/>
              <a:gd name="T57" fmla="*/ 5058 h 501"/>
              <a:gd name="T58" fmla="*/ 207324 w 589"/>
              <a:gd name="T59" fmla="*/ 0 h 50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89" h="501">
                <a:moveTo>
                  <a:pt x="382" y="353"/>
                </a:moveTo>
                <a:lnTo>
                  <a:pt x="382" y="353"/>
                </a:lnTo>
                <a:cubicBezTo>
                  <a:pt x="309" y="426"/>
                  <a:pt x="309" y="426"/>
                  <a:pt x="309" y="42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32"/>
                  <a:pt x="294" y="132"/>
                </a:cubicBezTo>
                <a:cubicBezTo>
                  <a:pt x="279" y="132"/>
                  <a:pt x="279" y="147"/>
                  <a:pt x="279" y="147"/>
                </a:cubicBezTo>
                <a:cubicBezTo>
                  <a:pt x="279" y="426"/>
                  <a:pt x="279" y="426"/>
                  <a:pt x="279" y="426"/>
                </a:cubicBezTo>
                <a:cubicBezTo>
                  <a:pt x="206" y="353"/>
                  <a:pt x="206" y="353"/>
                  <a:pt x="206" y="353"/>
                </a:cubicBezTo>
                <a:cubicBezTo>
                  <a:pt x="206" y="353"/>
                  <a:pt x="191" y="353"/>
                  <a:pt x="176" y="353"/>
                </a:cubicBezTo>
                <a:cubicBezTo>
                  <a:pt x="176" y="368"/>
                  <a:pt x="176" y="368"/>
                  <a:pt x="176" y="382"/>
                </a:cubicBezTo>
                <a:cubicBezTo>
                  <a:pt x="279" y="500"/>
                  <a:pt x="279" y="500"/>
                  <a:pt x="279" y="500"/>
                </a:cubicBezTo>
                <a:lnTo>
                  <a:pt x="294" y="500"/>
                </a:lnTo>
                <a:lnTo>
                  <a:pt x="309" y="500"/>
                </a:lnTo>
                <a:cubicBezTo>
                  <a:pt x="412" y="382"/>
                  <a:pt x="412" y="382"/>
                  <a:pt x="412" y="382"/>
                </a:cubicBezTo>
                <a:cubicBezTo>
                  <a:pt x="412" y="368"/>
                  <a:pt x="412" y="368"/>
                  <a:pt x="412" y="353"/>
                </a:cubicBezTo>
                <a:cubicBezTo>
                  <a:pt x="397" y="353"/>
                  <a:pt x="382" y="353"/>
                  <a:pt x="382" y="353"/>
                </a:cubicBezTo>
                <a:close/>
                <a:moveTo>
                  <a:pt x="574" y="0"/>
                </a:moveTo>
                <a:lnTo>
                  <a:pt x="574" y="0"/>
                </a:ln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0" y="0"/>
                  <a:pt x="0" y="14"/>
                </a:cubicBezTo>
                <a:cubicBezTo>
                  <a:pt x="0" y="176"/>
                  <a:pt x="0" y="176"/>
                  <a:pt x="0" y="176"/>
                </a:cubicBezTo>
                <a:lnTo>
                  <a:pt x="14" y="191"/>
                </a:lnTo>
                <a:cubicBezTo>
                  <a:pt x="29" y="191"/>
                  <a:pt x="44" y="176"/>
                  <a:pt x="44" y="176"/>
                </a:cubicBezTo>
                <a:cubicBezTo>
                  <a:pt x="44" y="29"/>
                  <a:pt x="44" y="29"/>
                  <a:pt x="44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44" y="176"/>
                  <a:pt x="544" y="176"/>
                  <a:pt x="544" y="176"/>
                </a:cubicBezTo>
                <a:cubicBezTo>
                  <a:pt x="544" y="176"/>
                  <a:pt x="559" y="191"/>
                  <a:pt x="574" y="191"/>
                </a:cubicBezTo>
                <a:lnTo>
                  <a:pt x="588" y="176"/>
                </a:lnTo>
                <a:cubicBezTo>
                  <a:pt x="588" y="14"/>
                  <a:pt x="588" y="14"/>
                  <a:pt x="588" y="14"/>
                </a:cubicBezTo>
                <a:cubicBezTo>
                  <a:pt x="588" y="0"/>
                  <a:pt x="574" y="0"/>
                  <a:pt x="574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3" name="Freeform 102"/>
          <p:cNvSpPr>
            <a:spLocks noChangeArrowheads="1"/>
          </p:cNvSpPr>
          <p:nvPr/>
        </p:nvSpPr>
        <p:spPr bwMode="auto">
          <a:xfrm>
            <a:off x="4226738" y="3040741"/>
            <a:ext cx="232534" cy="202204"/>
          </a:xfrm>
          <a:custGeom>
            <a:avLst/>
            <a:gdLst>
              <a:gd name="T0" fmla="*/ 207323 w 589"/>
              <a:gd name="T1" fmla="*/ 116134 h 516"/>
              <a:gd name="T2" fmla="*/ 207323 w 589"/>
              <a:gd name="T3" fmla="*/ 116134 h 516"/>
              <a:gd name="T4" fmla="*/ 196487 w 589"/>
              <a:gd name="T5" fmla="*/ 121510 h 516"/>
              <a:gd name="T6" fmla="*/ 196487 w 589"/>
              <a:gd name="T7" fmla="*/ 168824 h 516"/>
              <a:gd name="T8" fmla="*/ 15892 w 589"/>
              <a:gd name="T9" fmla="*/ 168824 h 516"/>
              <a:gd name="T10" fmla="*/ 15892 w 589"/>
              <a:gd name="T11" fmla="*/ 121510 h 516"/>
              <a:gd name="T12" fmla="*/ 5057 w 589"/>
              <a:gd name="T13" fmla="*/ 116134 h 516"/>
              <a:gd name="T14" fmla="*/ 0 w 589"/>
              <a:gd name="T15" fmla="*/ 121510 h 516"/>
              <a:gd name="T16" fmla="*/ 0 w 589"/>
              <a:gd name="T17" fmla="*/ 179577 h 516"/>
              <a:gd name="T18" fmla="*/ 5057 w 589"/>
              <a:gd name="T19" fmla="*/ 184596 h 516"/>
              <a:gd name="T20" fmla="*/ 207323 w 589"/>
              <a:gd name="T21" fmla="*/ 184596 h 516"/>
              <a:gd name="T22" fmla="*/ 212380 w 589"/>
              <a:gd name="T23" fmla="*/ 179577 h 516"/>
              <a:gd name="T24" fmla="*/ 212380 w 589"/>
              <a:gd name="T25" fmla="*/ 121510 h 516"/>
              <a:gd name="T26" fmla="*/ 207323 w 589"/>
              <a:gd name="T27" fmla="*/ 116134 h 516"/>
              <a:gd name="T28" fmla="*/ 74405 w 589"/>
              <a:gd name="T29" fmla="*/ 58067 h 516"/>
              <a:gd name="T30" fmla="*/ 74405 w 589"/>
              <a:gd name="T31" fmla="*/ 58067 h 516"/>
              <a:gd name="T32" fmla="*/ 100772 w 589"/>
              <a:gd name="T33" fmla="*/ 26524 h 516"/>
              <a:gd name="T34" fmla="*/ 100772 w 589"/>
              <a:gd name="T35" fmla="*/ 126529 h 516"/>
              <a:gd name="T36" fmla="*/ 106190 w 589"/>
              <a:gd name="T37" fmla="*/ 137282 h 516"/>
              <a:gd name="T38" fmla="*/ 111608 w 589"/>
              <a:gd name="T39" fmla="*/ 126529 h 516"/>
              <a:gd name="T40" fmla="*/ 111608 w 589"/>
              <a:gd name="T41" fmla="*/ 26524 h 516"/>
              <a:gd name="T42" fmla="*/ 138336 w 589"/>
              <a:gd name="T43" fmla="*/ 58067 h 516"/>
              <a:gd name="T44" fmla="*/ 148810 w 589"/>
              <a:gd name="T45" fmla="*/ 58067 h 516"/>
              <a:gd name="T46" fmla="*/ 148810 w 589"/>
              <a:gd name="T47" fmla="*/ 47672 h 516"/>
              <a:gd name="T48" fmla="*/ 111608 w 589"/>
              <a:gd name="T49" fmla="*/ 5377 h 516"/>
              <a:gd name="T50" fmla="*/ 106190 w 589"/>
              <a:gd name="T51" fmla="*/ 0 h 516"/>
              <a:gd name="T52" fmla="*/ 100772 w 589"/>
              <a:gd name="T53" fmla="*/ 5377 h 516"/>
              <a:gd name="T54" fmla="*/ 63569 w 589"/>
              <a:gd name="T55" fmla="*/ 47672 h 516"/>
              <a:gd name="T56" fmla="*/ 63569 w 589"/>
              <a:gd name="T57" fmla="*/ 58067 h 516"/>
              <a:gd name="T58" fmla="*/ 74405 w 589"/>
              <a:gd name="T59" fmla="*/ 58067 h 5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89" h="516">
                <a:moveTo>
                  <a:pt x="574" y="324"/>
                </a:moveTo>
                <a:lnTo>
                  <a:pt x="574" y="324"/>
                </a:lnTo>
                <a:cubicBezTo>
                  <a:pt x="559" y="324"/>
                  <a:pt x="544" y="324"/>
                  <a:pt x="544" y="339"/>
                </a:cubicBezTo>
                <a:cubicBezTo>
                  <a:pt x="544" y="471"/>
                  <a:pt x="544" y="471"/>
                  <a:pt x="544" y="471"/>
                </a:cubicBezTo>
                <a:cubicBezTo>
                  <a:pt x="44" y="471"/>
                  <a:pt x="44" y="471"/>
                  <a:pt x="44" y="471"/>
                </a:cubicBezTo>
                <a:cubicBezTo>
                  <a:pt x="44" y="339"/>
                  <a:pt x="44" y="339"/>
                  <a:pt x="44" y="339"/>
                </a:cubicBezTo>
                <a:cubicBezTo>
                  <a:pt x="44" y="324"/>
                  <a:pt x="29" y="324"/>
                  <a:pt x="14" y="324"/>
                </a:cubicBezTo>
                <a:cubicBezTo>
                  <a:pt x="14" y="324"/>
                  <a:pt x="0" y="324"/>
                  <a:pt x="0" y="339"/>
                </a:cubicBezTo>
                <a:cubicBezTo>
                  <a:pt x="0" y="501"/>
                  <a:pt x="0" y="501"/>
                  <a:pt x="0" y="501"/>
                </a:cubicBezTo>
                <a:lnTo>
                  <a:pt x="14" y="515"/>
                </a:lnTo>
                <a:cubicBezTo>
                  <a:pt x="574" y="515"/>
                  <a:pt x="574" y="515"/>
                  <a:pt x="574" y="515"/>
                </a:cubicBezTo>
                <a:lnTo>
                  <a:pt x="588" y="501"/>
                </a:lnTo>
                <a:cubicBezTo>
                  <a:pt x="588" y="339"/>
                  <a:pt x="588" y="339"/>
                  <a:pt x="588" y="339"/>
                </a:cubicBezTo>
                <a:cubicBezTo>
                  <a:pt x="588" y="324"/>
                  <a:pt x="574" y="324"/>
                  <a:pt x="574" y="324"/>
                </a:cubicBezTo>
                <a:close/>
                <a:moveTo>
                  <a:pt x="206" y="162"/>
                </a:moveTo>
                <a:lnTo>
                  <a:pt x="206" y="162"/>
                </a:lnTo>
                <a:cubicBezTo>
                  <a:pt x="279" y="74"/>
                  <a:pt x="279" y="74"/>
                  <a:pt x="279" y="74"/>
                </a:cubicBezTo>
                <a:cubicBezTo>
                  <a:pt x="279" y="353"/>
                  <a:pt x="279" y="353"/>
                  <a:pt x="279" y="353"/>
                </a:cubicBezTo>
                <a:cubicBezTo>
                  <a:pt x="279" y="368"/>
                  <a:pt x="279" y="383"/>
                  <a:pt x="294" y="383"/>
                </a:cubicBezTo>
                <a:cubicBezTo>
                  <a:pt x="309" y="383"/>
                  <a:pt x="309" y="368"/>
                  <a:pt x="309" y="353"/>
                </a:cubicBezTo>
                <a:cubicBezTo>
                  <a:pt x="309" y="74"/>
                  <a:pt x="309" y="74"/>
                  <a:pt x="309" y="74"/>
                </a:cubicBezTo>
                <a:cubicBezTo>
                  <a:pt x="383" y="162"/>
                  <a:pt x="383" y="162"/>
                  <a:pt x="383" y="162"/>
                </a:cubicBezTo>
                <a:cubicBezTo>
                  <a:pt x="383" y="162"/>
                  <a:pt x="397" y="162"/>
                  <a:pt x="412" y="162"/>
                </a:cubicBezTo>
                <a:cubicBezTo>
                  <a:pt x="412" y="147"/>
                  <a:pt x="412" y="133"/>
                  <a:pt x="412" y="133"/>
                </a:cubicBezTo>
                <a:cubicBezTo>
                  <a:pt x="309" y="15"/>
                  <a:pt x="309" y="15"/>
                  <a:pt x="309" y="15"/>
                </a:cubicBezTo>
                <a:cubicBezTo>
                  <a:pt x="309" y="0"/>
                  <a:pt x="294" y="0"/>
                  <a:pt x="294" y="0"/>
                </a:cubicBezTo>
                <a:cubicBezTo>
                  <a:pt x="294" y="0"/>
                  <a:pt x="279" y="0"/>
                  <a:pt x="279" y="15"/>
                </a:cubicBezTo>
                <a:cubicBezTo>
                  <a:pt x="176" y="133"/>
                  <a:pt x="176" y="133"/>
                  <a:pt x="176" y="133"/>
                </a:cubicBezTo>
                <a:cubicBezTo>
                  <a:pt x="176" y="133"/>
                  <a:pt x="176" y="147"/>
                  <a:pt x="176" y="162"/>
                </a:cubicBezTo>
                <a:cubicBezTo>
                  <a:pt x="191" y="162"/>
                  <a:pt x="206" y="162"/>
                  <a:pt x="206" y="16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4" name="Freeform 103"/>
          <p:cNvSpPr>
            <a:spLocks noChangeArrowheads="1"/>
          </p:cNvSpPr>
          <p:nvPr/>
        </p:nvSpPr>
        <p:spPr bwMode="auto">
          <a:xfrm>
            <a:off x="3815110" y="3027740"/>
            <a:ext cx="249866" cy="232535"/>
          </a:xfrm>
          <a:custGeom>
            <a:avLst/>
            <a:gdLst>
              <a:gd name="T0" fmla="*/ 201916 w 634"/>
              <a:gd name="T1" fmla="*/ 0 h 590"/>
              <a:gd name="T2" fmla="*/ 201916 w 634"/>
              <a:gd name="T3" fmla="*/ 0 h 590"/>
              <a:gd name="T4" fmla="*/ 32090 w 634"/>
              <a:gd name="T5" fmla="*/ 0 h 590"/>
              <a:gd name="T6" fmla="*/ 0 w 634"/>
              <a:gd name="T7" fmla="*/ 26317 h 590"/>
              <a:gd name="T8" fmla="*/ 0 w 634"/>
              <a:gd name="T9" fmla="*/ 180252 h 590"/>
              <a:gd name="T10" fmla="*/ 32090 w 634"/>
              <a:gd name="T11" fmla="*/ 212336 h 590"/>
              <a:gd name="T12" fmla="*/ 201916 w 634"/>
              <a:gd name="T13" fmla="*/ 212336 h 590"/>
              <a:gd name="T14" fmla="*/ 228237 w 634"/>
              <a:gd name="T15" fmla="*/ 180252 h 590"/>
              <a:gd name="T16" fmla="*/ 228237 w 634"/>
              <a:gd name="T17" fmla="*/ 26317 h 590"/>
              <a:gd name="T18" fmla="*/ 201916 w 634"/>
              <a:gd name="T19" fmla="*/ 0 h 590"/>
              <a:gd name="T20" fmla="*/ 42547 w 634"/>
              <a:gd name="T21" fmla="*/ 196114 h 590"/>
              <a:gd name="T22" fmla="*/ 42547 w 634"/>
              <a:gd name="T23" fmla="*/ 196114 h 590"/>
              <a:gd name="T24" fmla="*/ 32090 w 634"/>
              <a:gd name="T25" fmla="*/ 196114 h 590"/>
              <a:gd name="T26" fmla="*/ 16225 w 634"/>
              <a:gd name="T27" fmla="*/ 180252 h 590"/>
              <a:gd name="T28" fmla="*/ 16225 w 634"/>
              <a:gd name="T29" fmla="*/ 26317 h 590"/>
              <a:gd name="T30" fmla="*/ 32090 w 634"/>
              <a:gd name="T31" fmla="*/ 10455 h 590"/>
              <a:gd name="T32" fmla="*/ 42547 w 634"/>
              <a:gd name="T33" fmla="*/ 10455 h 590"/>
              <a:gd name="T34" fmla="*/ 42547 w 634"/>
              <a:gd name="T35" fmla="*/ 196114 h 590"/>
              <a:gd name="T36" fmla="*/ 212373 w 634"/>
              <a:gd name="T37" fmla="*/ 180252 h 590"/>
              <a:gd name="T38" fmla="*/ 212373 w 634"/>
              <a:gd name="T39" fmla="*/ 180252 h 590"/>
              <a:gd name="T40" fmla="*/ 201916 w 634"/>
              <a:gd name="T41" fmla="*/ 196114 h 590"/>
              <a:gd name="T42" fmla="*/ 58411 w 634"/>
              <a:gd name="T43" fmla="*/ 196114 h 590"/>
              <a:gd name="T44" fmla="*/ 58411 w 634"/>
              <a:gd name="T45" fmla="*/ 10455 h 590"/>
              <a:gd name="T46" fmla="*/ 201916 w 634"/>
              <a:gd name="T47" fmla="*/ 10455 h 590"/>
              <a:gd name="T48" fmla="*/ 212373 w 634"/>
              <a:gd name="T49" fmla="*/ 26317 h 590"/>
              <a:gd name="T50" fmla="*/ 212373 w 634"/>
              <a:gd name="T51" fmla="*/ 180252 h 590"/>
              <a:gd name="T52" fmla="*/ 191099 w 634"/>
              <a:gd name="T53" fmla="*/ 95173 h 590"/>
              <a:gd name="T54" fmla="*/ 191099 w 634"/>
              <a:gd name="T55" fmla="*/ 95173 h 590"/>
              <a:gd name="T56" fmla="*/ 106367 w 634"/>
              <a:gd name="T57" fmla="*/ 95173 h 590"/>
              <a:gd name="T58" fmla="*/ 133048 w 634"/>
              <a:gd name="T59" fmla="*/ 74264 h 590"/>
              <a:gd name="T60" fmla="*/ 133048 w 634"/>
              <a:gd name="T61" fmla="*/ 63449 h 590"/>
              <a:gd name="T62" fmla="*/ 122231 w 634"/>
              <a:gd name="T63" fmla="*/ 63449 h 590"/>
              <a:gd name="T64" fmla="*/ 79685 w 634"/>
              <a:gd name="T65" fmla="*/ 100941 h 590"/>
              <a:gd name="T66" fmla="*/ 79685 w 634"/>
              <a:gd name="T67" fmla="*/ 105988 h 590"/>
              <a:gd name="T68" fmla="*/ 79685 w 634"/>
              <a:gd name="T69" fmla="*/ 111396 h 590"/>
              <a:gd name="T70" fmla="*/ 122231 w 634"/>
              <a:gd name="T71" fmla="*/ 143120 h 590"/>
              <a:gd name="T72" fmla="*/ 133048 w 634"/>
              <a:gd name="T73" fmla="*/ 143120 h 590"/>
              <a:gd name="T74" fmla="*/ 133048 w 634"/>
              <a:gd name="T75" fmla="*/ 132665 h 590"/>
              <a:gd name="T76" fmla="*/ 106367 w 634"/>
              <a:gd name="T77" fmla="*/ 111396 h 590"/>
              <a:gd name="T78" fmla="*/ 191099 w 634"/>
              <a:gd name="T79" fmla="*/ 111396 h 590"/>
              <a:gd name="T80" fmla="*/ 201916 w 634"/>
              <a:gd name="T81" fmla="*/ 105988 h 590"/>
              <a:gd name="T82" fmla="*/ 191099 w 634"/>
              <a:gd name="T83" fmla="*/ 95173 h 59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34" h="590"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29"/>
                  <a:pt x="0" y="73"/>
                </a:cubicBezTo>
                <a:cubicBezTo>
                  <a:pt x="0" y="500"/>
                  <a:pt x="0" y="500"/>
                  <a:pt x="0" y="500"/>
                </a:cubicBezTo>
                <a:cubicBezTo>
                  <a:pt x="0" y="544"/>
                  <a:pt x="45" y="589"/>
                  <a:pt x="89" y="589"/>
                </a:cubicBezTo>
                <a:cubicBezTo>
                  <a:pt x="560" y="589"/>
                  <a:pt x="560" y="589"/>
                  <a:pt x="560" y="589"/>
                </a:cubicBezTo>
                <a:cubicBezTo>
                  <a:pt x="604" y="589"/>
                  <a:pt x="633" y="544"/>
                  <a:pt x="633" y="500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118" y="544"/>
                </a:moveTo>
                <a:lnTo>
                  <a:pt x="118" y="544"/>
                </a:lnTo>
                <a:cubicBezTo>
                  <a:pt x="89" y="544"/>
                  <a:pt x="89" y="544"/>
                  <a:pt x="89" y="544"/>
                </a:cubicBezTo>
                <a:cubicBezTo>
                  <a:pt x="59" y="544"/>
                  <a:pt x="45" y="530"/>
                  <a:pt x="45" y="500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29"/>
                  <a:pt x="89" y="29"/>
                </a:cubicBezTo>
                <a:cubicBezTo>
                  <a:pt x="118" y="29"/>
                  <a:pt x="118" y="29"/>
                  <a:pt x="118" y="29"/>
                </a:cubicBezTo>
                <a:lnTo>
                  <a:pt x="118" y="544"/>
                </a:lnTo>
                <a:close/>
                <a:moveTo>
                  <a:pt x="589" y="500"/>
                </a:moveTo>
                <a:lnTo>
                  <a:pt x="589" y="500"/>
                </a:lnTo>
                <a:cubicBezTo>
                  <a:pt x="589" y="530"/>
                  <a:pt x="575" y="544"/>
                  <a:pt x="560" y="544"/>
                </a:cubicBezTo>
                <a:cubicBezTo>
                  <a:pt x="162" y="544"/>
                  <a:pt x="162" y="544"/>
                  <a:pt x="162" y="544"/>
                </a:cubicBezTo>
                <a:cubicBezTo>
                  <a:pt x="162" y="29"/>
                  <a:pt x="162" y="29"/>
                  <a:pt x="162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3"/>
                </a:cubicBezTo>
                <a:lnTo>
                  <a:pt x="589" y="500"/>
                </a:lnTo>
                <a:close/>
                <a:moveTo>
                  <a:pt x="530" y="264"/>
                </a:moveTo>
                <a:lnTo>
                  <a:pt x="530" y="264"/>
                </a:lnTo>
                <a:cubicBezTo>
                  <a:pt x="295" y="264"/>
                  <a:pt x="295" y="264"/>
                  <a:pt x="295" y="264"/>
                </a:cubicBezTo>
                <a:cubicBezTo>
                  <a:pt x="369" y="206"/>
                  <a:pt x="369" y="206"/>
                  <a:pt x="369" y="206"/>
                </a:cubicBezTo>
                <a:cubicBezTo>
                  <a:pt x="383" y="191"/>
                  <a:pt x="383" y="191"/>
                  <a:pt x="369" y="176"/>
                </a:cubicBezTo>
                <a:cubicBezTo>
                  <a:pt x="369" y="176"/>
                  <a:pt x="354" y="176"/>
                  <a:pt x="339" y="176"/>
                </a:cubicBezTo>
                <a:cubicBezTo>
                  <a:pt x="221" y="280"/>
                  <a:pt x="221" y="280"/>
                  <a:pt x="221" y="280"/>
                </a:cubicBezTo>
                <a:cubicBezTo>
                  <a:pt x="221" y="280"/>
                  <a:pt x="221" y="280"/>
                  <a:pt x="221" y="294"/>
                </a:cubicBezTo>
                <a:cubicBezTo>
                  <a:pt x="221" y="294"/>
                  <a:pt x="221" y="294"/>
                  <a:pt x="221" y="309"/>
                </a:cubicBezTo>
                <a:cubicBezTo>
                  <a:pt x="339" y="397"/>
                  <a:pt x="339" y="397"/>
                  <a:pt x="339" y="397"/>
                </a:cubicBezTo>
                <a:cubicBezTo>
                  <a:pt x="354" y="412"/>
                  <a:pt x="369" y="412"/>
                  <a:pt x="369" y="397"/>
                </a:cubicBezTo>
                <a:cubicBezTo>
                  <a:pt x="383" y="397"/>
                  <a:pt x="383" y="382"/>
                  <a:pt x="369" y="368"/>
                </a:cubicBezTo>
                <a:cubicBezTo>
                  <a:pt x="295" y="309"/>
                  <a:pt x="295" y="309"/>
                  <a:pt x="295" y="309"/>
                </a:cubicBezTo>
                <a:cubicBezTo>
                  <a:pt x="530" y="309"/>
                  <a:pt x="530" y="309"/>
                  <a:pt x="530" y="309"/>
                </a:cubicBezTo>
                <a:cubicBezTo>
                  <a:pt x="545" y="309"/>
                  <a:pt x="560" y="294"/>
                  <a:pt x="560" y="294"/>
                </a:cubicBezTo>
                <a:cubicBezTo>
                  <a:pt x="560" y="280"/>
                  <a:pt x="545" y="264"/>
                  <a:pt x="530" y="26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5" name="Freeform 104"/>
          <p:cNvSpPr>
            <a:spLocks noChangeArrowheads="1"/>
          </p:cNvSpPr>
          <p:nvPr/>
        </p:nvSpPr>
        <p:spPr bwMode="auto">
          <a:xfrm>
            <a:off x="3415035" y="3027740"/>
            <a:ext cx="249866" cy="232535"/>
          </a:xfrm>
          <a:custGeom>
            <a:avLst/>
            <a:gdLst>
              <a:gd name="T0" fmla="*/ 196146 w 634"/>
              <a:gd name="T1" fmla="*/ 0 h 590"/>
              <a:gd name="T2" fmla="*/ 196146 w 634"/>
              <a:gd name="T3" fmla="*/ 0 h 590"/>
              <a:gd name="T4" fmla="*/ 26321 w 634"/>
              <a:gd name="T5" fmla="*/ 0 h 590"/>
              <a:gd name="T6" fmla="*/ 0 w 634"/>
              <a:gd name="T7" fmla="*/ 26317 h 590"/>
              <a:gd name="T8" fmla="*/ 0 w 634"/>
              <a:gd name="T9" fmla="*/ 180252 h 590"/>
              <a:gd name="T10" fmla="*/ 26321 w 634"/>
              <a:gd name="T11" fmla="*/ 212336 h 590"/>
              <a:gd name="T12" fmla="*/ 196146 w 634"/>
              <a:gd name="T13" fmla="*/ 212336 h 590"/>
              <a:gd name="T14" fmla="*/ 228236 w 634"/>
              <a:gd name="T15" fmla="*/ 180252 h 590"/>
              <a:gd name="T16" fmla="*/ 228236 w 634"/>
              <a:gd name="T17" fmla="*/ 26317 h 590"/>
              <a:gd name="T18" fmla="*/ 196146 w 634"/>
              <a:gd name="T19" fmla="*/ 0 h 590"/>
              <a:gd name="T20" fmla="*/ 169825 w 634"/>
              <a:gd name="T21" fmla="*/ 196114 h 590"/>
              <a:gd name="T22" fmla="*/ 169825 w 634"/>
              <a:gd name="T23" fmla="*/ 196114 h 590"/>
              <a:gd name="T24" fmla="*/ 26321 w 634"/>
              <a:gd name="T25" fmla="*/ 196114 h 590"/>
              <a:gd name="T26" fmla="*/ 15865 w 634"/>
              <a:gd name="T27" fmla="*/ 180252 h 590"/>
              <a:gd name="T28" fmla="*/ 15865 w 634"/>
              <a:gd name="T29" fmla="*/ 26317 h 590"/>
              <a:gd name="T30" fmla="*/ 26321 w 634"/>
              <a:gd name="T31" fmla="*/ 10455 h 590"/>
              <a:gd name="T32" fmla="*/ 169825 w 634"/>
              <a:gd name="T33" fmla="*/ 10455 h 590"/>
              <a:gd name="T34" fmla="*/ 169825 w 634"/>
              <a:gd name="T35" fmla="*/ 196114 h 590"/>
              <a:gd name="T36" fmla="*/ 212011 w 634"/>
              <a:gd name="T37" fmla="*/ 180252 h 590"/>
              <a:gd name="T38" fmla="*/ 212011 w 634"/>
              <a:gd name="T39" fmla="*/ 180252 h 590"/>
              <a:gd name="T40" fmla="*/ 196146 w 634"/>
              <a:gd name="T41" fmla="*/ 196114 h 590"/>
              <a:gd name="T42" fmla="*/ 185690 w 634"/>
              <a:gd name="T43" fmla="*/ 196114 h 590"/>
              <a:gd name="T44" fmla="*/ 185690 w 634"/>
              <a:gd name="T45" fmla="*/ 10455 h 590"/>
              <a:gd name="T46" fmla="*/ 196146 w 634"/>
              <a:gd name="T47" fmla="*/ 10455 h 590"/>
              <a:gd name="T48" fmla="*/ 212011 w 634"/>
              <a:gd name="T49" fmla="*/ 26317 h 590"/>
              <a:gd name="T50" fmla="*/ 212011 w 634"/>
              <a:gd name="T51" fmla="*/ 180252 h 590"/>
              <a:gd name="T52" fmla="*/ 37138 w 634"/>
              <a:gd name="T53" fmla="*/ 111396 h 590"/>
              <a:gd name="T54" fmla="*/ 37138 w 634"/>
              <a:gd name="T55" fmla="*/ 111396 h 590"/>
              <a:gd name="T56" fmla="*/ 121870 w 634"/>
              <a:gd name="T57" fmla="*/ 111396 h 590"/>
              <a:gd name="T58" fmla="*/ 95549 w 634"/>
              <a:gd name="T59" fmla="*/ 132665 h 590"/>
              <a:gd name="T60" fmla="*/ 95549 w 634"/>
              <a:gd name="T61" fmla="*/ 143120 h 590"/>
              <a:gd name="T62" fmla="*/ 106006 w 634"/>
              <a:gd name="T63" fmla="*/ 143120 h 590"/>
              <a:gd name="T64" fmla="*/ 148552 w 634"/>
              <a:gd name="T65" fmla="*/ 111396 h 590"/>
              <a:gd name="T66" fmla="*/ 148552 w 634"/>
              <a:gd name="T67" fmla="*/ 105988 h 590"/>
              <a:gd name="T68" fmla="*/ 148552 w 634"/>
              <a:gd name="T69" fmla="*/ 100941 h 590"/>
              <a:gd name="T70" fmla="*/ 106006 w 634"/>
              <a:gd name="T71" fmla="*/ 63449 h 590"/>
              <a:gd name="T72" fmla="*/ 95549 w 634"/>
              <a:gd name="T73" fmla="*/ 63449 h 590"/>
              <a:gd name="T74" fmla="*/ 95549 w 634"/>
              <a:gd name="T75" fmla="*/ 74264 h 590"/>
              <a:gd name="T76" fmla="*/ 121870 w 634"/>
              <a:gd name="T77" fmla="*/ 95173 h 590"/>
              <a:gd name="T78" fmla="*/ 37138 w 634"/>
              <a:gd name="T79" fmla="*/ 95173 h 590"/>
              <a:gd name="T80" fmla="*/ 26321 w 634"/>
              <a:gd name="T81" fmla="*/ 105988 h 590"/>
              <a:gd name="T82" fmla="*/ 37138 w 634"/>
              <a:gd name="T83" fmla="*/ 111396 h 59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34" h="590"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3"/>
                </a:cubicBezTo>
                <a:cubicBezTo>
                  <a:pt x="0" y="500"/>
                  <a:pt x="0" y="500"/>
                  <a:pt x="0" y="500"/>
                </a:cubicBezTo>
                <a:cubicBezTo>
                  <a:pt x="0" y="544"/>
                  <a:pt x="29" y="589"/>
                  <a:pt x="73" y="589"/>
                </a:cubicBezTo>
                <a:cubicBezTo>
                  <a:pt x="544" y="589"/>
                  <a:pt x="544" y="589"/>
                  <a:pt x="544" y="589"/>
                </a:cubicBezTo>
                <a:cubicBezTo>
                  <a:pt x="588" y="589"/>
                  <a:pt x="633" y="544"/>
                  <a:pt x="633" y="500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29"/>
                  <a:pt x="588" y="0"/>
                  <a:pt x="544" y="0"/>
                </a:cubicBezTo>
                <a:close/>
                <a:moveTo>
                  <a:pt x="471" y="544"/>
                </a:moveTo>
                <a:lnTo>
                  <a:pt x="471" y="544"/>
                </a:lnTo>
                <a:cubicBezTo>
                  <a:pt x="73" y="544"/>
                  <a:pt x="73" y="544"/>
                  <a:pt x="73" y="544"/>
                </a:cubicBezTo>
                <a:cubicBezTo>
                  <a:pt x="59" y="544"/>
                  <a:pt x="44" y="530"/>
                  <a:pt x="44" y="500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29"/>
                  <a:pt x="73" y="29"/>
                </a:cubicBezTo>
                <a:cubicBezTo>
                  <a:pt x="471" y="29"/>
                  <a:pt x="471" y="29"/>
                  <a:pt x="471" y="29"/>
                </a:cubicBezTo>
                <a:lnTo>
                  <a:pt x="471" y="544"/>
                </a:lnTo>
                <a:close/>
                <a:moveTo>
                  <a:pt x="588" y="500"/>
                </a:moveTo>
                <a:lnTo>
                  <a:pt x="588" y="500"/>
                </a:lnTo>
                <a:cubicBezTo>
                  <a:pt x="588" y="530"/>
                  <a:pt x="574" y="544"/>
                  <a:pt x="544" y="544"/>
                </a:cubicBezTo>
                <a:cubicBezTo>
                  <a:pt x="515" y="544"/>
                  <a:pt x="515" y="544"/>
                  <a:pt x="515" y="544"/>
                </a:cubicBezTo>
                <a:cubicBezTo>
                  <a:pt x="515" y="29"/>
                  <a:pt x="515" y="29"/>
                  <a:pt x="515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74" y="29"/>
                  <a:pt x="588" y="59"/>
                  <a:pt x="588" y="73"/>
                </a:cubicBezTo>
                <a:lnTo>
                  <a:pt x="588" y="500"/>
                </a:lnTo>
                <a:close/>
                <a:moveTo>
                  <a:pt x="103" y="309"/>
                </a:moveTo>
                <a:lnTo>
                  <a:pt x="103" y="309"/>
                </a:lnTo>
                <a:cubicBezTo>
                  <a:pt x="338" y="309"/>
                  <a:pt x="338" y="309"/>
                  <a:pt x="338" y="309"/>
                </a:cubicBezTo>
                <a:cubicBezTo>
                  <a:pt x="265" y="368"/>
                  <a:pt x="265" y="368"/>
                  <a:pt x="265" y="368"/>
                </a:cubicBezTo>
                <a:cubicBezTo>
                  <a:pt x="250" y="382"/>
                  <a:pt x="250" y="397"/>
                  <a:pt x="265" y="397"/>
                </a:cubicBezTo>
                <a:cubicBezTo>
                  <a:pt x="265" y="412"/>
                  <a:pt x="279" y="412"/>
                  <a:pt x="294" y="397"/>
                </a:cubicBezTo>
                <a:cubicBezTo>
                  <a:pt x="412" y="309"/>
                  <a:pt x="412" y="309"/>
                  <a:pt x="412" y="309"/>
                </a:cubicBezTo>
                <a:cubicBezTo>
                  <a:pt x="412" y="294"/>
                  <a:pt x="412" y="294"/>
                  <a:pt x="412" y="294"/>
                </a:cubicBezTo>
                <a:cubicBezTo>
                  <a:pt x="412" y="280"/>
                  <a:pt x="412" y="280"/>
                  <a:pt x="412" y="280"/>
                </a:cubicBezTo>
                <a:cubicBezTo>
                  <a:pt x="294" y="176"/>
                  <a:pt x="294" y="176"/>
                  <a:pt x="294" y="176"/>
                </a:cubicBezTo>
                <a:cubicBezTo>
                  <a:pt x="279" y="176"/>
                  <a:pt x="265" y="176"/>
                  <a:pt x="265" y="176"/>
                </a:cubicBezTo>
                <a:cubicBezTo>
                  <a:pt x="250" y="191"/>
                  <a:pt x="250" y="191"/>
                  <a:pt x="265" y="206"/>
                </a:cubicBezTo>
                <a:cubicBezTo>
                  <a:pt x="338" y="264"/>
                  <a:pt x="338" y="264"/>
                  <a:pt x="338" y="264"/>
                </a:cubicBezTo>
                <a:cubicBezTo>
                  <a:pt x="103" y="264"/>
                  <a:pt x="103" y="264"/>
                  <a:pt x="103" y="264"/>
                </a:cubicBezTo>
                <a:cubicBezTo>
                  <a:pt x="88" y="264"/>
                  <a:pt x="73" y="280"/>
                  <a:pt x="73" y="294"/>
                </a:cubicBezTo>
                <a:cubicBezTo>
                  <a:pt x="73" y="294"/>
                  <a:pt x="88" y="309"/>
                  <a:pt x="103" y="30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6" name="Freeform 105"/>
          <p:cNvSpPr>
            <a:spLocks noChangeArrowheads="1"/>
          </p:cNvSpPr>
          <p:nvPr/>
        </p:nvSpPr>
        <p:spPr bwMode="auto">
          <a:xfrm>
            <a:off x="3020738" y="3017631"/>
            <a:ext cx="232535" cy="249866"/>
          </a:xfrm>
          <a:custGeom>
            <a:avLst/>
            <a:gdLst>
              <a:gd name="T0" fmla="*/ 186014 w 589"/>
              <a:gd name="T1" fmla="*/ 0 h 634"/>
              <a:gd name="T2" fmla="*/ 186014 w 589"/>
              <a:gd name="T3" fmla="*/ 0 h 634"/>
              <a:gd name="T4" fmla="*/ 26367 w 589"/>
              <a:gd name="T5" fmla="*/ 0 h 634"/>
              <a:gd name="T6" fmla="*/ 0 w 589"/>
              <a:gd name="T7" fmla="*/ 32084 h 634"/>
              <a:gd name="T8" fmla="*/ 0 w 589"/>
              <a:gd name="T9" fmla="*/ 201874 h 634"/>
              <a:gd name="T10" fmla="*/ 26367 w 589"/>
              <a:gd name="T11" fmla="*/ 228190 h 634"/>
              <a:gd name="T12" fmla="*/ 186014 w 589"/>
              <a:gd name="T13" fmla="*/ 228190 h 634"/>
              <a:gd name="T14" fmla="*/ 212381 w 589"/>
              <a:gd name="T15" fmla="*/ 201874 h 634"/>
              <a:gd name="T16" fmla="*/ 212381 w 589"/>
              <a:gd name="T17" fmla="*/ 32084 h 634"/>
              <a:gd name="T18" fmla="*/ 186014 w 589"/>
              <a:gd name="T19" fmla="*/ 0 h 634"/>
              <a:gd name="T20" fmla="*/ 196488 w 589"/>
              <a:gd name="T21" fmla="*/ 201874 h 634"/>
              <a:gd name="T22" fmla="*/ 196488 w 589"/>
              <a:gd name="T23" fmla="*/ 201874 h 634"/>
              <a:gd name="T24" fmla="*/ 186014 w 589"/>
              <a:gd name="T25" fmla="*/ 212328 h 634"/>
              <a:gd name="T26" fmla="*/ 26367 w 589"/>
              <a:gd name="T27" fmla="*/ 212328 h 634"/>
              <a:gd name="T28" fmla="*/ 15892 w 589"/>
              <a:gd name="T29" fmla="*/ 201874 h 634"/>
              <a:gd name="T30" fmla="*/ 15892 w 589"/>
              <a:gd name="T31" fmla="*/ 58399 h 634"/>
              <a:gd name="T32" fmla="*/ 196488 w 589"/>
              <a:gd name="T33" fmla="*/ 58399 h 634"/>
              <a:gd name="T34" fmla="*/ 196488 w 589"/>
              <a:gd name="T35" fmla="*/ 201874 h 634"/>
              <a:gd name="T36" fmla="*/ 196488 w 589"/>
              <a:gd name="T37" fmla="*/ 42538 h 634"/>
              <a:gd name="T38" fmla="*/ 196488 w 589"/>
              <a:gd name="T39" fmla="*/ 42538 h 634"/>
              <a:gd name="T40" fmla="*/ 15892 w 589"/>
              <a:gd name="T41" fmla="*/ 42538 h 634"/>
              <a:gd name="T42" fmla="*/ 15892 w 589"/>
              <a:gd name="T43" fmla="*/ 32084 h 634"/>
              <a:gd name="T44" fmla="*/ 26367 w 589"/>
              <a:gd name="T45" fmla="*/ 15862 h 634"/>
              <a:gd name="T46" fmla="*/ 186014 w 589"/>
              <a:gd name="T47" fmla="*/ 15862 h 634"/>
              <a:gd name="T48" fmla="*/ 196488 w 589"/>
              <a:gd name="T49" fmla="*/ 32084 h 634"/>
              <a:gd name="T50" fmla="*/ 196488 w 589"/>
              <a:gd name="T51" fmla="*/ 42538 h 634"/>
              <a:gd name="T52" fmla="*/ 74406 w 589"/>
              <a:gd name="T53" fmla="*/ 132660 h 634"/>
              <a:gd name="T54" fmla="*/ 74406 w 589"/>
              <a:gd name="T55" fmla="*/ 132660 h 634"/>
              <a:gd name="T56" fmla="*/ 100773 w 589"/>
              <a:gd name="T57" fmla="*/ 105984 h 634"/>
              <a:gd name="T58" fmla="*/ 100773 w 589"/>
              <a:gd name="T59" fmla="*/ 191059 h 634"/>
              <a:gd name="T60" fmla="*/ 106190 w 589"/>
              <a:gd name="T61" fmla="*/ 201874 h 634"/>
              <a:gd name="T62" fmla="*/ 111608 w 589"/>
              <a:gd name="T63" fmla="*/ 191059 h 634"/>
              <a:gd name="T64" fmla="*/ 111608 w 589"/>
              <a:gd name="T65" fmla="*/ 105984 h 634"/>
              <a:gd name="T66" fmla="*/ 138336 w 589"/>
              <a:gd name="T67" fmla="*/ 132660 h 634"/>
              <a:gd name="T68" fmla="*/ 148811 w 589"/>
              <a:gd name="T69" fmla="*/ 132660 h 634"/>
              <a:gd name="T70" fmla="*/ 148811 w 589"/>
              <a:gd name="T71" fmla="*/ 122206 h 634"/>
              <a:gd name="T72" fmla="*/ 111608 w 589"/>
              <a:gd name="T73" fmla="*/ 79668 h 634"/>
              <a:gd name="T74" fmla="*/ 106190 w 589"/>
              <a:gd name="T75" fmla="*/ 79668 h 634"/>
              <a:gd name="T76" fmla="*/ 100773 w 589"/>
              <a:gd name="T77" fmla="*/ 79668 h 634"/>
              <a:gd name="T78" fmla="*/ 63570 w 589"/>
              <a:gd name="T79" fmla="*/ 122206 h 634"/>
              <a:gd name="T80" fmla="*/ 63570 w 589"/>
              <a:gd name="T81" fmla="*/ 132660 h 634"/>
              <a:gd name="T82" fmla="*/ 74406 w 589"/>
              <a:gd name="T83" fmla="*/ 132660 h 6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89" h="634">
                <a:moveTo>
                  <a:pt x="515" y="0"/>
                </a:moveTo>
                <a:lnTo>
                  <a:pt x="51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15" y="633"/>
                  <a:pt x="515" y="633"/>
                  <a:pt x="515" y="633"/>
                </a:cubicBezTo>
                <a:cubicBezTo>
                  <a:pt x="559" y="633"/>
                  <a:pt x="588" y="604"/>
                  <a:pt x="588" y="560"/>
                </a:cubicBezTo>
                <a:cubicBezTo>
                  <a:pt x="588" y="89"/>
                  <a:pt x="588" y="89"/>
                  <a:pt x="588" y="89"/>
                </a:cubicBezTo>
                <a:cubicBezTo>
                  <a:pt x="588" y="44"/>
                  <a:pt x="559" y="0"/>
                  <a:pt x="515" y="0"/>
                </a:cubicBezTo>
                <a:close/>
                <a:moveTo>
                  <a:pt x="544" y="560"/>
                </a:moveTo>
                <a:lnTo>
                  <a:pt x="544" y="560"/>
                </a:lnTo>
                <a:cubicBezTo>
                  <a:pt x="544" y="574"/>
                  <a:pt x="530" y="589"/>
                  <a:pt x="51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60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544" y="162"/>
                  <a:pt x="544" y="162"/>
                  <a:pt x="544" y="162"/>
                </a:cubicBezTo>
                <a:lnTo>
                  <a:pt x="544" y="560"/>
                </a:lnTo>
                <a:close/>
                <a:moveTo>
                  <a:pt x="544" y="118"/>
                </a:moveTo>
                <a:lnTo>
                  <a:pt x="544" y="118"/>
                </a:lnTo>
                <a:cubicBezTo>
                  <a:pt x="44" y="118"/>
                  <a:pt x="44" y="118"/>
                  <a:pt x="44" y="118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59"/>
                  <a:pt x="58" y="44"/>
                  <a:pt x="73" y="44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30" y="44"/>
                  <a:pt x="544" y="59"/>
                  <a:pt x="544" y="89"/>
                </a:cubicBezTo>
                <a:lnTo>
                  <a:pt x="544" y="118"/>
                </a:lnTo>
                <a:close/>
                <a:moveTo>
                  <a:pt x="206" y="368"/>
                </a:moveTo>
                <a:lnTo>
                  <a:pt x="206" y="368"/>
                </a:lnTo>
                <a:cubicBezTo>
                  <a:pt x="279" y="294"/>
                  <a:pt x="279" y="294"/>
                  <a:pt x="279" y="294"/>
                </a:cubicBezTo>
                <a:cubicBezTo>
                  <a:pt x="279" y="530"/>
                  <a:pt x="279" y="530"/>
                  <a:pt x="279" y="530"/>
                </a:cubicBezTo>
                <a:cubicBezTo>
                  <a:pt x="279" y="545"/>
                  <a:pt x="279" y="560"/>
                  <a:pt x="294" y="560"/>
                </a:cubicBezTo>
                <a:cubicBezTo>
                  <a:pt x="309" y="560"/>
                  <a:pt x="309" y="545"/>
                  <a:pt x="309" y="530"/>
                </a:cubicBezTo>
                <a:cubicBezTo>
                  <a:pt x="309" y="294"/>
                  <a:pt x="309" y="294"/>
                  <a:pt x="309" y="294"/>
                </a:cubicBezTo>
                <a:cubicBezTo>
                  <a:pt x="383" y="368"/>
                  <a:pt x="383" y="368"/>
                  <a:pt x="383" y="368"/>
                </a:cubicBezTo>
                <a:cubicBezTo>
                  <a:pt x="383" y="383"/>
                  <a:pt x="397" y="383"/>
                  <a:pt x="412" y="368"/>
                </a:cubicBezTo>
                <a:cubicBezTo>
                  <a:pt x="412" y="368"/>
                  <a:pt x="412" y="353"/>
                  <a:pt x="412" y="339"/>
                </a:cubicBezTo>
                <a:cubicBezTo>
                  <a:pt x="309" y="221"/>
                  <a:pt x="309" y="221"/>
                  <a:pt x="309" y="221"/>
                </a:cubicBezTo>
                <a:lnTo>
                  <a:pt x="294" y="221"/>
                </a:lnTo>
                <a:lnTo>
                  <a:pt x="279" y="221"/>
                </a:lnTo>
                <a:cubicBezTo>
                  <a:pt x="176" y="339"/>
                  <a:pt x="176" y="339"/>
                  <a:pt x="176" y="339"/>
                </a:cubicBezTo>
                <a:cubicBezTo>
                  <a:pt x="176" y="353"/>
                  <a:pt x="176" y="368"/>
                  <a:pt x="176" y="368"/>
                </a:cubicBezTo>
                <a:cubicBezTo>
                  <a:pt x="191" y="383"/>
                  <a:pt x="206" y="383"/>
                  <a:pt x="206" y="36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7" name="Freeform 106"/>
          <p:cNvSpPr>
            <a:spLocks noChangeArrowheads="1"/>
          </p:cNvSpPr>
          <p:nvPr/>
        </p:nvSpPr>
        <p:spPr bwMode="auto">
          <a:xfrm>
            <a:off x="2622107" y="3017631"/>
            <a:ext cx="232535" cy="249866"/>
          </a:xfrm>
          <a:custGeom>
            <a:avLst/>
            <a:gdLst>
              <a:gd name="T0" fmla="*/ 180290 w 590"/>
              <a:gd name="T1" fmla="*/ 0 h 634"/>
              <a:gd name="T2" fmla="*/ 180290 w 590"/>
              <a:gd name="T3" fmla="*/ 0 h 634"/>
              <a:gd name="T4" fmla="*/ 26322 w 590"/>
              <a:gd name="T5" fmla="*/ 0 h 634"/>
              <a:gd name="T6" fmla="*/ 0 w 590"/>
              <a:gd name="T7" fmla="*/ 32084 h 634"/>
              <a:gd name="T8" fmla="*/ 0 w 590"/>
              <a:gd name="T9" fmla="*/ 201874 h 634"/>
              <a:gd name="T10" fmla="*/ 26322 w 590"/>
              <a:gd name="T11" fmla="*/ 228190 h 634"/>
              <a:gd name="T12" fmla="*/ 180290 w 590"/>
              <a:gd name="T13" fmla="*/ 228190 h 634"/>
              <a:gd name="T14" fmla="*/ 212381 w 590"/>
              <a:gd name="T15" fmla="*/ 201874 h 634"/>
              <a:gd name="T16" fmla="*/ 212381 w 590"/>
              <a:gd name="T17" fmla="*/ 32084 h 634"/>
              <a:gd name="T18" fmla="*/ 180290 w 590"/>
              <a:gd name="T19" fmla="*/ 0 h 634"/>
              <a:gd name="T20" fmla="*/ 196516 w 590"/>
              <a:gd name="T21" fmla="*/ 201874 h 634"/>
              <a:gd name="T22" fmla="*/ 196516 w 590"/>
              <a:gd name="T23" fmla="*/ 201874 h 634"/>
              <a:gd name="T24" fmla="*/ 180290 w 590"/>
              <a:gd name="T25" fmla="*/ 212328 h 634"/>
              <a:gd name="T26" fmla="*/ 26322 w 590"/>
              <a:gd name="T27" fmla="*/ 212328 h 634"/>
              <a:gd name="T28" fmla="*/ 10457 w 590"/>
              <a:gd name="T29" fmla="*/ 201874 h 634"/>
              <a:gd name="T30" fmla="*/ 10457 w 590"/>
              <a:gd name="T31" fmla="*/ 185652 h 634"/>
              <a:gd name="T32" fmla="*/ 196516 w 590"/>
              <a:gd name="T33" fmla="*/ 185652 h 634"/>
              <a:gd name="T34" fmla="*/ 196516 w 590"/>
              <a:gd name="T35" fmla="*/ 201874 h 634"/>
              <a:gd name="T36" fmla="*/ 196516 w 590"/>
              <a:gd name="T37" fmla="*/ 169790 h 634"/>
              <a:gd name="T38" fmla="*/ 196516 w 590"/>
              <a:gd name="T39" fmla="*/ 169790 h 634"/>
              <a:gd name="T40" fmla="*/ 10457 w 590"/>
              <a:gd name="T41" fmla="*/ 169790 h 634"/>
              <a:gd name="T42" fmla="*/ 10457 w 590"/>
              <a:gd name="T43" fmla="*/ 32084 h 634"/>
              <a:gd name="T44" fmla="*/ 26322 w 590"/>
              <a:gd name="T45" fmla="*/ 15862 h 634"/>
              <a:gd name="T46" fmla="*/ 180290 w 590"/>
              <a:gd name="T47" fmla="*/ 15862 h 634"/>
              <a:gd name="T48" fmla="*/ 196516 w 590"/>
              <a:gd name="T49" fmla="*/ 32084 h 634"/>
              <a:gd name="T50" fmla="*/ 196516 w 590"/>
              <a:gd name="T51" fmla="*/ 169790 h 634"/>
              <a:gd name="T52" fmla="*/ 132693 w 590"/>
              <a:gd name="T53" fmla="*/ 95530 h 634"/>
              <a:gd name="T54" fmla="*/ 132693 w 590"/>
              <a:gd name="T55" fmla="*/ 95530 h 634"/>
              <a:gd name="T56" fmla="*/ 111419 w 590"/>
              <a:gd name="T57" fmla="*/ 122206 h 634"/>
              <a:gd name="T58" fmla="*/ 111419 w 590"/>
              <a:gd name="T59" fmla="*/ 37130 h 634"/>
              <a:gd name="T60" fmla="*/ 106010 w 590"/>
              <a:gd name="T61" fmla="*/ 32084 h 634"/>
              <a:gd name="T62" fmla="*/ 95554 w 590"/>
              <a:gd name="T63" fmla="*/ 37130 h 634"/>
              <a:gd name="T64" fmla="*/ 95554 w 590"/>
              <a:gd name="T65" fmla="*/ 122206 h 634"/>
              <a:gd name="T66" fmla="*/ 74279 w 590"/>
              <a:gd name="T67" fmla="*/ 95530 h 634"/>
              <a:gd name="T68" fmla="*/ 63823 w 590"/>
              <a:gd name="T69" fmla="*/ 95530 h 634"/>
              <a:gd name="T70" fmla="*/ 63823 w 590"/>
              <a:gd name="T71" fmla="*/ 105984 h 634"/>
              <a:gd name="T72" fmla="*/ 100962 w 590"/>
              <a:gd name="T73" fmla="*/ 148521 h 634"/>
              <a:gd name="T74" fmla="*/ 106010 w 590"/>
              <a:gd name="T75" fmla="*/ 148521 h 634"/>
              <a:gd name="T76" fmla="*/ 111419 w 590"/>
              <a:gd name="T77" fmla="*/ 148521 h 634"/>
              <a:gd name="T78" fmla="*/ 143511 w 590"/>
              <a:gd name="T79" fmla="*/ 105984 h 634"/>
              <a:gd name="T80" fmla="*/ 143511 w 590"/>
              <a:gd name="T81" fmla="*/ 95530 h 634"/>
              <a:gd name="T82" fmla="*/ 132693 w 590"/>
              <a:gd name="T83" fmla="*/ 95530 h 6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90" h="634">
                <a:moveTo>
                  <a:pt x="500" y="0"/>
                </a:moveTo>
                <a:lnTo>
                  <a:pt x="500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00" y="633"/>
                  <a:pt x="500" y="633"/>
                  <a:pt x="500" y="633"/>
                </a:cubicBezTo>
                <a:cubicBezTo>
                  <a:pt x="545" y="633"/>
                  <a:pt x="589" y="604"/>
                  <a:pt x="589" y="560"/>
                </a:cubicBezTo>
                <a:cubicBezTo>
                  <a:pt x="589" y="89"/>
                  <a:pt x="589" y="89"/>
                  <a:pt x="589" y="89"/>
                </a:cubicBezTo>
                <a:cubicBezTo>
                  <a:pt x="589" y="44"/>
                  <a:pt x="545" y="0"/>
                  <a:pt x="500" y="0"/>
                </a:cubicBezTo>
                <a:close/>
                <a:moveTo>
                  <a:pt x="545" y="560"/>
                </a:moveTo>
                <a:lnTo>
                  <a:pt x="545" y="560"/>
                </a:lnTo>
                <a:cubicBezTo>
                  <a:pt x="545" y="574"/>
                  <a:pt x="530" y="589"/>
                  <a:pt x="500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515"/>
                  <a:pt x="29" y="515"/>
                  <a:pt x="29" y="515"/>
                </a:cubicBezTo>
                <a:cubicBezTo>
                  <a:pt x="545" y="515"/>
                  <a:pt x="545" y="515"/>
                  <a:pt x="545" y="515"/>
                </a:cubicBezTo>
                <a:lnTo>
                  <a:pt x="545" y="560"/>
                </a:lnTo>
                <a:close/>
                <a:moveTo>
                  <a:pt x="545" y="471"/>
                </a:moveTo>
                <a:lnTo>
                  <a:pt x="545" y="471"/>
                </a:lnTo>
                <a:cubicBezTo>
                  <a:pt x="29" y="471"/>
                  <a:pt x="29" y="471"/>
                  <a:pt x="29" y="471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4"/>
                  <a:pt x="73" y="44"/>
                </a:cubicBezTo>
                <a:cubicBezTo>
                  <a:pt x="500" y="44"/>
                  <a:pt x="500" y="44"/>
                  <a:pt x="500" y="44"/>
                </a:cubicBezTo>
                <a:cubicBezTo>
                  <a:pt x="530" y="44"/>
                  <a:pt x="545" y="59"/>
                  <a:pt x="545" y="89"/>
                </a:cubicBezTo>
                <a:lnTo>
                  <a:pt x="545" y="471"/>
                </a:lnTo>
                <a:close/>
                <a:moveTo>
                  <a:pt x="368" y="265"/>
                </a:moveTo>
                <a:lnTo>
                  <a:pt x="368" y="265"/>
                </a:lnTo>
                <a:cubicBezTo>
                  <a:pt x="309" y="339"/>
                  <a:pt x="309" y="339"/>
                  <a:pt x="309" y="339"/>
                </a:cubicBezTo>
                <a:cubicBezTo>
                  <a:pt x="309" y="103"/>
                  <a:pt x="309" y="103"/>
                  <a:pt x="309" y="103"/>
                </a:cubicBezTo>
                <a:cubicBezTo>
                  <a:pt x="309" y="89"/>
                  <a:pt x="294" y="89"/>
                  <a:pt x="294" y="89"/>
                </a:cubicBezTo>
                <a:cubicBezTo>
                  <a:pt x="280" y="89"/>
                  <a:pt x="265" y="89"/>
                  <a:pt x="265" y="103"/>
                </a:cubicBezTo>
                <a:cubicBezTo>
                  <a:pt x="265" y="339"/>
                  <a:pt x="265" y="339"/>
                  <a:pt x="265" y="339"/>
                </a:cubicBezTo>
                <a:cubicBezTo>
                  <a:pt x="206" y="265"/>
                  <a:pt x="206" y="265"/>
                  <a:pt x="206" y="265"/>
                </a:cubicBezTo>
                <a:cubicBezTo>
                  <a:pt x="191" y="265"/>
                  <a:pt x="191" y="265"/>
                  <a:pt x="177" y="265"/>
                </a:cubicBezTo>
                <a:cubicBezTo>
                  <a:pt x="177" y="280"/>
                  <a:pt x="177" y="280"/>
                  <a:pt x="177" y="294"/>
                </a:cubicBezTo>
                <a:cubicBezTo>
                  <a:pt x="280" y="412"/>
                  <a:pt x="280" y="412"/>
                  <a:pt x="280" y="412"/>
                </a:cubicBezTo>
                <a:cubicBezTo>
                  <a:pt x="280" y="412"/>
                  <a:pt x="280" y="412"/>
                  <a:pt x="294" y="412"/>
                </a:cubicBezTo>
                <a:cubicBezTo>
                  <a:pt x="294" y="412"/>
                  <a:pt x="294" y="412"/>
                  <a:pt x="309" y="412"/>
                </a:cubicBezTo>
                <a:cubicBezTo>
                  <a:pt x="398" y="294"/>
                  <a:pt x="398" y="294"/>
                  <a:pt x="398" y="294"/>
                </a:cubicBezTo>
                <a:cubicBezTo>
                  <a:pt x="412" y="280"/>
                  <a:pt x="412" y="280"/>
                  <a:pt x="398" y="265"/>
                </a:cubicBezTo>
                <a:cubicBezTo>
                  <a:pt x="398" y="265"/>
                  <a:pt x="382" y="265"/>
                  <a:pt x="368" y="26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8" name="Freeform 107"/>
          <p:cNvSpPr>
            <a:spLocks noChangeArrowheads="1"/>
          </p:cNvSpPr>
          <p:nvPr/>
        </p:nvSpPr>
        <p:spPr bwMode="auto">
          <a:xfrm>
            <a:off x="2239366" y="3017631"/>
            <a:ext cx="203648" cy="249866"/>
          </a:xfrm>
          <a:custGeom>
            <a:avLst/>
            <a:gdLst>
              <a:gd name="T0" fmla="*/ 101100 w 516"/>
              <a:gd name="T1" fmla="*/ 0 h 634"/>
              <a:gd name="T2" fmla="*/ 101100 w 516"/>
              <a:gd name="T3" fmla="*/ 0 h 634"/>
              <a:gd name="T4" fmla="*/ 85213 w 516"/>
              <a:gd name="T5" fmla="*/ 0 h 634"/>
              <a:gd name="T6" fmla="*/ 74381 w 516"/>
              <a:gd name="T7" fmla="*/ 15862 h 634"/>
              <a:gd name="T8" fmla="*/ 74381 w 516"/>
              <a:gd name="T9" fmla="*/ 212328 h 634"/>
              <a:gd name="T10" fmla="*/ 85213 w 516"/>
              <a:gd name="T11" fmla="*/ 228190 h 634"/>
              <a:gd name="T12" fmla="*/ 101100 w 516"/>
              <a:gd name="T13" fmla="*/ 228190 h 634"/>
              <a:gd name="T14" fmla="*/ 116987 w 516"/>
              <a:gd name="T15" fmla="*/ 212328 h 634"/>
              <a:gd name="T16" fmla="*/ 116987 w 516"/>
              <a:gd name="T17" fmla="*/ 15862 h 634"/>
              <a:gd name="T18" fmla="*/ 101100 w 516"/>
              <a:gd name="T19" fmla="*/ 0 h 634"/>
              <a:gd name="T20" fmla="*/ 101100 w 516"/>
              <a:gd name="T21" fmla="*/ 206921 h 634"/>
              <a:gd name="T22" fmla="*/ 101100 w 516"/>
              <a:gd name="T23" fmla="*/ 206921 h 634"/>
              <a:gd name="T24" fmla="*/ 95684 w 516"/>
              <a:gd name="T25" fmla="*/ 212328 h 634"/>
              <a:gd name="T26" fmla="*/ 85213 w 516"/>
              <a:gd name="T27" fmla="*/ 206921 h 634"/>
              <a:gd name="T28" fmla="*/ 85213 w 516"/>
              <a:gd name="T29" fmla="*/ 21269 h 634"/>
              <a:gd name="T30" fmla="*/ 95684 w 516"/>
              <a:gd name="T31" fmla="*/ 15862 h 634"/>
              <a:gd name="T32" fmla="*/ 101100 w 516"/>
              <a:gd name="T33" fmla="*/ 21269 h 634"/>
              <a:gd name="T34" fmla="*/ 101100 w 516"/>
              <a:gd name="T35" fmla="*/ 206921 h 634"/>
              <a:gd name="T36" fmla="*/ 32135 w 516"/>
              <a:gd name="T37" fmla="*/ 63807 h 634"/>
              <a:gd name="T38" fmla="*/ 32135 w 516"/>
              <a:gd name="T39" fmla="*/ 63807 h 634"/>
              <a:gd name="T40" fmla="*/ 15887 w 516"/>
              <a:gd name="T41" fmla="*/ 63807 h 634"/>
              <a:gd name="T42" fmla="*/ 0 w 516"/>
              <a:gd name="T43" fmla="*/ 79668 h 634"/>
              <a:gd name="T44" fmla="*/ 0 w 516"/>
              <a:gd name="T45" fmla="*/ 212328 h 634"/>
              <a:gd name="T46" fmla="*/ 15887 w 516"/>
              <a:gd name="T47" fmla="*/ 228190 h 634"/>
              <a:gd name="T48" fmla="*/ 32135 w 516"/>
              <a:gd name="T49" fmla="*/ 228190 h 634"/>
              <a:gd name="T50" fmla="*/ 42606 w 516"/>
              <a:gd name="T51" fmla="*/ 212328 h 634"/>
              <a:gd name="T52" fmla="*/ 42606 w 516"/>
              <a:gd name="T53" fmla="*/ 79668 h 634"/>
              <a:gd name="T54" fmla="*/ 32135 w 516"/>
              <a:gd name="T55" fmla="*/ 63807 h 634"/>
              <a:gd name="T56" fmla="*/ 32135 w 516"/>
              <a:gd name="T57" fmla="*/ 206921 h 634"/>
              <a:gd name="T58" fmla="*/ 32135 w 516"/>
              <a:gd name="T59" fmla="*/ 206921 h 634"/>
              <a:gd name="T60" fmla="*/ 21303 w 516"/>
              <a:gd name="T61" fmla="*/ 212328 h 634"/>
              <a:gd name="T62" fmla="*/ 15887 w 516"/>
              <a:gd name="T63" fmla="*/ 206921 h 634"/>
              <a:gd name="T64" fmla="*/ 15887 w 516"/>
              <a:gd name="T65" fmla="*/ 85075 h 634"/>
              <a:gd name="T66" fmla="*/ 21303 w 516"/>
              <a:gd name="T67" fmla="*/ 79668 h 634"/>
              <a:gd name="T68" fmla="*/ 32135 w 516"/>
              <a:gd name="T69" fmla="*/ 85075 h 634"/>
              <a:gd name="T70" fmla="*/ 32135 w 516"/>
              <a:gd name="T71" fmla="*/ 206921 h 634"/>
              <a:gd name="T72" fmla="*/ 170065 w 516"/>
              <a:gd name="T73" fmla="*/ 116798 h 634"/>
              <a:gd name="T74" fmla="*/ 170065 w 516"/>
              <a:gd name="T75" fmla="*/ 116798 h 634"/>
              <a:gd name="T76" fmla="*/ 159594 w 516"/>
              <a:gd name="T77" fmla="*/ 116798 h 634"/>
              <a:gd name="T78" fmla="*/ 143707 w 516"/>
              <a:gd name="T79" fmla="*/ 127253 h 634"/>
              <a:gd name="T80" fmla="*/ 143707 w 516"/>
              <a:gd name="T81" fmla="*/ 212328 h 634"/>
              <a:gd name="T82" fmla="*/ 159594 w 516"/>
              <a:gd name="T83" fmla="*/ 228190 h 634"/>
              <a:gd name="T84" fmla="*/ 170065 w 516"/>
              <a:gd name="T85" fmla="*/ 228190 h 634"/>
              <a:gd name="T86" fmla="*/ 185952 w 516"/>
              <a:gd name="T87" fmla="*/ 212328 h 634"/>
              <a:gd name="T88" fmla="*/ 185952 w 516"/>
              <a:gd name="T89" fmla="*/ 127253 h 634"/>
              <a:gd name="T90" fmla="*/ 170065 w 516"/>
              <a:gd name="T91" fmla="*/ 116798 h 634"/>
              <a:gd name="T92" fmla="*/ 170065 w 516"/>
              <a:gd name="T93" fmla="*/ 206921 h 634"/>
              <a:gd name="T94" fmla="*/ 170065 w 516"/>
              <a:gd name="T95" fmla="*/ 206921 h 634"/>
              <a:gd name="T96" fmla="*/ 165010 w 516"/>
              <a:gd name="T97" fmla="*/ 212328 h 634"/>
              <a:gd name="T98" fmla="*/ 159594 w 516"/>
              <a:gd name="T99" fmla="*/ 206921 h 634"/>
              <a:gd name="T100" fmla="*/ 159594 w 516"/>
              <a:gd name="T101" fmla="*/ 138067 h 634"/>
              <a:gd name="T102" fmla="*/ 165010 w 516"/>
              <a:gd name="T103" fmla="*/ 127253 h 634"/>
              <a:gd name="T104" fmla="*/ 170065 w 516"/>
              <a:gd name="T105" fmla="*/ 138067 h 634"/>
              <a:gd name="T106" fmla="*/ 170065 w 516"/>
              <a:gd name="T107" fmla="*/ 206921 h 63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516" h="634">
                <a:moveTo>
                  <a:pt x="280" y="0"/>
                </a:moveTo>
                <a:lnTo>
                  <a:pt x="280" y="0"/>
                </a:lnTo>
                <a:cubicBezTo>
                  <a:pt x="236" y="0"/>
                  <a:pt x="236" y="0"/>
                  <a:pt x="236" y="0"/>
                </a:cubicBezTo>
                <a:cubicBezTo>
                  <a:pt x="221" y="0"/>
                  <a:pt x="206" y="30"/>
                  <a:pt x="206" y="44"/>
                </a:cubicBezTo>
                <a:cubicBezTo>
                  <a:pt x="206" y="589"/>
                  <a:pt x="206" y="589"/>
                  <a:pt x="206" y="589"/>
                </a:cubicBezTo>
                <a:cubicBezTo>
                  <a:pt x="206" y="619"/>
                  <a:pt x="221" y="633"/>
                  <a:pt x="236" y="633"/>
                </a:cubicBezTo>
                <a:cubicBezTo>
                  <a:pt x="280" y="633"/>
                  <a:pt x="280" y="633"/>
                  <a:pt x="280" y="633"/>
                </a:cubicBezTo>
                <a:cubicBezTo>
                  <a:pt x="295" y="633"/>
                  <a:pt x="324" y="619"/>
                  <a:pt x="324" y="589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30"/>
                  <a:pt x="295" y="0"/>
                  <a:pt x="280" y="0"/>
                </a:cubicBezTo>
                <a:close/>
                <a:moveTo>
                  <a:pt x="280" y="574"/>
                </a:moveTo>
                <a:lnTo>
                  <a:pt x="280" y="574"/>
                </a:lnTo>
                <a:cubicBezTo>
                  <a:pt x="280" y="589"/>
                  <a:pt x="265" y="589"/>
                  <a:pt x="265" y="589"/>
                </a:cubicBezTo>
                <a:cubicBezTo>
                  <a:pt x="251" y="589"/>
                  <a:pt x="236" y="589"/>
                  <a:pt x="236" y="574"/>
                </a:cubicBezTo>
                <a:cubicBezTo>
                  <a:pt x="236" y="59"/>
                  <a:pt x="236" y="59"/>
                  <a:pt x="236" y="59"/>
                </a:cubicBezTo>
                <a:cubicBezTo>
                  <a:pt x="236" y="59"/>
                  <a:pt x="251" y="44"/>
                  <a:pt x="265" y="44"/>
                </a:cubicBezTo>
                <a:lnTo>
                  <a:pt x="280" y="59"/>
                </a:lnTo>
                <a:lnTo>
                  <a:pt x="280" y="574"/>
                </a:lnTo>
                <a:close/>
                <a:moveTo>
                  <a:pt x="89" y="177"/>
                </a:moveTo>
                <a:lnTo>
                  <a:pt x="89" y="177"/>
                </a:lnTo>
                <a:cubicBezTo>
                  <a:pt x="44" y="177"/>
                  <a:pt x="44" y="177"/>
                  <a:pt x="44" y="177"/>
                </a:cubicBezTo>
                <a:cubicBezTo>
                  <a:pt x="30" y="177"/>
                  <a:pt x="0" y="206"/>
                  <a:pt x="0" y="221"/>
                </a:cubicBezTo>
                <a:cubicBezTo>
                  <a:pt x="0" y="589"/>
                  <a:pt x="0" y="589"/>
                  <a:pt x="0" y="589"/>
                </a:cubicBezTo>
                <a:cubicBezTo>
                  <a:pt x="0" y="619"/>
                  <a:pt x="30" y="633"/>
                  <a:pt x="44" y="633"/>
                </a:cubicBezTo>
                <a:cubicBezTo>
                  <a:pt x="89" y="633"/>
                  <a:pt x="89" y="633"/>
                  <a:pt x="89" y="633"/>
                </a:cubicBezTo>
                <a:cubicBezTo>
                  <a:pt x="103" y="633"/>
                  <a:pt x="118" y="619"/>
                  <a:pt x="118" y="589"/>
                </a:cubicBezTo>
                <a:cubicBezTo>
                  <a:pt x="118" y="221"/>
                  <a:pt x="118" y="221"/>
                  <a:pt x="118" y="221"/>
                </a:cubicBezTo>
                <a:cubicBezTo>
                  <a:pt x="118" y="206"/>
                  <a:pt x="103" y="177"/>
                  <a:pt x="89" y="177"/>
                </a:cubicBezTo>
                <a:close/>
                <a:moveTo>
                  <a:pt x="89" y="574"/>
                </a:moveTo>
                <a:lnTo>
                  <a:pt x="89" y="574"/>
                </a:lnTo>
                <a:cubicBezTo>
                  <a:pt x="89" y="589"/>
                  <a:pt x="74" y="589"/>
                  <a:pt x="59" y="589"/>
                </a:cubicBezTo>
                <a:cubicBezTo>
                  <a:pt x="59" y="589"/>
                  <a:pt x="44" y="589"/>
                  <a:pt x="44" y="574"/>
                </a:cubicBezTo>
                <a:cubicBezTo>
                  <a:pt x="44" y="236"/>
                  <a:pt x="44" y="236"/>
                  <a:pt x="44" y="236"/>
                </a:cubicBezTo>
                <a:lnTo>
                  <a:pt x="59" y="221"/>
                </a:lnTo>
                <a:cubicBezTo>
                  <a:pt x="74" y="221"/>
                  <a:pt x="89" y="236"/>
                  <a:pt x="89" y="236"/>
                </a:cubicBezTo>
                <a:lnTo>
                  <a:pt x="89" y="574"/>
                </a:lnTo>
                <a:close/>
                <a:moveTo>
                  <a:pt x="471" y="324"/>
                </a:moveTo>
                <a:lnTo>
                  <a:pt x="471" y="324"/>
                </a:lnTo>
                <a:cubicBezTo>
                  <a:pt x="442" y="324"/>
                  <a:pt x="442" y="324"/>
                  <a:pt x="442" y="324"/>
                </a:cubicBezTo>
                <a:cubicBezTo>
                  <a:pt x="412" y="324"/>
                  <a:pt x="398" y="339"/>
                  <a:pt x="398" y="353"/>
                </a:cubicBezTo>
                <a:cubicBezTo>
                  <a:pt x="398" y="589"/>
                  <a:pt x="398" y="589"/>
                  <a:pt x="398" y="589"/>
                </a:cubicBezTo>
                <a:cubicBezTo>
                  <a:pt x="398" y="619"/>
                  <a:pt x="412" y="633"/>
                  <a:pt x="442" y="633"/>
                </a:cubicBezTo>
                <a:cubicBezTo>
                  <a:pt x="471" y="633"/>
                  <a:pt x="471" y="633"/>
                  <a:pt x="471" y="633"/>
                </a:cubicBezTo>
                <a:cubicBezTo>
                  <a:pt x="501" y="633"/>
                  <a:pt x="515" y="619"/>
                  <a:pt x="515" y="589"/>
                </a:cubicBezTo>
                <a:cubicBezTo>
                  <a:pt x="515" y="353"/>
                  <a:pt x="515" y="353"/>
                  <a:pt x="515" y="353"/>
                </a:cubicBezTo>
                <a:cubicBezTo>
                  <a:pt x="515" y="339"/>
                  <a:pt x="501" y="324"/>
                  <a:pt x="471" y="324"/>
                </a:cubicBezTo>
                <a:close/>
                <a:moveTo>
                  <a:pt x="471" y="574"/>
                </a:moveTo>
                <a:lnTo>
                  <a:pt x="471" y="574"/>
                </a:lnTo>
                <a:cubicBezTo>
                  <a:pt x="471" y="589"/>
                  <a:pt x="471" y="589"/>
                  <a:pt x="457" y="589"/>
                </a:cubicBezTo>
                <a:cubicBezTo>
                  <a:pt x="442" y="589"/>
                  <a:pt x="442" y="589"/>
                  <a:pt x="442" y="574"/>
                </a:cubicBezTo>
                <a:cubicBezTo>
                  <a:pt x="442" y="383"/>
                  <a:pt x="442" y="383"/>
                  <a:pt x="442" y="383"/>
                </a:cubicBezTo>
                <a:cubicBezTo>
                  <a:pt x="442" y="368"/>
                  <a:pt x="442" y="353"/>
                  <a:pt x="457" y="353"/>
                </a:cubicBezTo>
                <a:cubicBezTo>
                  <a:pt x="471" y="353"/>
                  <a:pt x="471" y="368"/>
                  <a:pt x="471" y="383"/>
                </a:cubicBezTo>
                <a:lnTo>
                  <a:pt x="471" y="57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9" name="Freeform 108"/>
          <p:cNvSpPr>
            <a:spLocks noChangeArrowheads="1"/>
          </p:cNvSpPr>
          <p:nvPr/>
        </p:nvSpPr>
        <p:spPr bwMode="auto">
          <a:xfrm>
            <a:off x="1811851" y="3017631"/>
            <a:ext cx="242644" cy="249866"/>
          </a:xfrm>
          <a:custGeom>
            <a:avLst/>
            <a:gdLst>
              <a:gd name="T0" fmla="*/ 31559 w 619"/>
              <a:gd name="T1" fmla="*/ 32084 h 634"/>
              <a:gd name="T2" fmla="*/ 31559 w 619"/>
              <a:gd name="T3" fmla="*/ 32084 h 634"/>
              <a:gd name="T4" fmla="*/ 26180 w 619"/>
              <a:gd name="T5" fmla="*/ 37130 h 634"/>
              <a:gd name="T6" fmla="*/ 31559 w 619"/>
              <a:gd name="T7" fmla="*/ 42538 h 634"/>
              <a:gd name="T8" fmla="*/ 42318 w 619"/>
              <a:gd name="T9" fmla="*/ 37130 h 634"/>
              <a:gd name="T10" fmla="*/ 31559 w 619"/>
              <a:gd name="T11" fmla="*/ 32084 h 634"/>
              <a:gd name="T12" fmla="*/ 195452 w 619"/>
              <a:gd name="T13" fmla="*/ 0 h 634"/>
              <a:gd name="T14" fmla="*/ 195452 w 619"/>
              <a:gd name="T15" fmla="*/ 0 h 634"/>
              <a:gd name="T16" fmla="*/ 26180 w 619"/>
              <a:gd name="T17" fmla="*/ 0 h 634"/>
              <a:gd name="T18" fmla="*/ 0 w 619"/>
              <a:gd name="T19" fmla="*/ 32084 h 634"/>
              <a:gd name="T20" fmla="*/ 0 w 619"/>
              <a:gd name="T21" fmla="*/ 201874 h 634"/>
              <a:gd name="T22" fmla="*/ 26180 w 619"/>
              <a:gd name="T23" fmla="*/ 228190 h 634"/>
              <a:gd name="T24" fmla="*/ 195452 w 619"/>
              <a:gd name="T25" fmla="*/ 228190 h 634"/>
              <a:gd name="T26" fmla="*/ 221632 w 619"/>
              <a:gd name="T27" fmla="*/ 201874 h 634"/>
              <a:gd name="T28" fmla="*/ 221632 w 619"/>
              <a:gd name="T29" fmla="*/ 32084 h 634"/>
              <a:gd name="T30" fmla="*/ 195452 w 619"/>
              <a:gd name="T31" fmla="*/ 0 h 634"/>
              <a:gd name="T32" fmla="*/ 211232 w 619"/>
              <a:gd name="T33" fmla="*/ 201874 h 634"/>
              <a:gd name="T34" fmla="*/ 211232 w 619"/>
              <a:gd name="T35" fmla="*/ 201874 h 634"/>
              <a:gd name="T36" fmla="*/ 195452 w 619"/>
              <a:gd name="T37" fmla="*/ 212328 h 634"/>
              <a:gd name="T38" fmla="*/ 26180 w 619"/>
              <a:gd name="T39" fmla="*/ 212328 h 634"/>
              <a:gd name="T40" fmla="*/ 10400 w 619"/>
              <a:gd name="T41" fmla="*/ 201874 h 634"/>
              <a:gd name="T42" fmla="*/ 10400 w 619"/>
              <a:gd name="T43" fmla="*/ 74261 h 634"/>
              <a:gd name="T44" fmla="*/ 211232 w 619"/>
              <a:gd name="T45" fmla="*/ 74261 h 634"/>
              <a:gd name="T46" fmla="*/ 211232 w 619"/>
              <a:gd name="T47" fmla="*/ 201874 h 634"/>
              <a:gd name="T48" fmla="*/ 211232 w 619"/>
              <a:gd name="T49" fmla="*/ 58399 h 634"/>
              <a:gd name="T50" fmla="*/ 211232 w 619"/>
              <a:gd name="T51" fmla="*/ 58399 h 634"/>
              <a:gd name="T52" fmla="*/ 10400 w 619"/>
              <a:gd name="T53" fmla="*/ 58399 h 634"/>
              <a:gd name="T54" fmla="*/ 10400 w 619"/>
              <a:gd name="T55" fmla="*/ 32084 h 634"/>
              <a:gd name="T56" fmla="*/ 26180 w 619"/>
              <a:gd name="T57" fmla="*/ 15862 h 634"/>
              <a:gd name="T58" fmla="*/ 195452 w 619"/>
              <a:gd name="T59" fmla="*/ 15862 h 634"/>
              <a:gd name="T60" fmla="*/ 211232 w 619"/>
              <a:gd name="T61" fmla="*/ 32084 h 634"/>
              <a:gd name="T62" fmla="*/ 211232 w 619"/>
              <a:gd name="T63" fmla="*/ 58399 h 634"/>
              <a:gd name="T64" fmla="*/ 89657 w 619"/>
              <a:gd name="T65" fmla="*/ 32084 h 634"/>
              <a:gd name="T66" fmla="*/ 89657 w 619"/>
              <a:gd name="T67" fmla="*/ 32084 h 634"/>
              <a:gd name="T68" fmla="*/ 84278 w 619"/>
              <a:gd name="T69" fmla="*/ 37130 h 634"/>
              <a:gd name="T70" fmla="*/ 89657 w 619"/>
              <a:gd name="T71" fmla="*/ 42538 h 634"/>
              <a:gd name="T72" fmla="*/ 95037 w 619"/>
              <a:gd name="T73" fmla="*/ 37130 h 634"/>
              <a:gd name="T74" fmla="*/ 89657 w 619"/>
              <a:gd name="T75" fmla="*/ 32084 h 634"/>
              <a:gd name="T76" fmla="*/ 63477 w 619"/>
              <a:gd name="T77" fmla="*/ 32084 h 634"/>
              <a:gd name="T78" fmla="*/ 63477 w 619"/>
              <a:gd name="T79" fmla="*/ 32084 h 634"/>
              <a:gd name="T80" fmla="*/ 52718 w 619"/>
              <a:gd name="T81" fmla="*/ 37130 h 634"/>
              <a:gd name="T82" fmla="*/ 63477 w 619"/>
              <a:gd name="T83" fmla="*/ 42538 h 634"/>
              <a:gd name="T84" fmla="*/ 68498 w 619"/>
              <a:gd name="T85" fmla="*/ 37130 h 634"/>
              <a:gd name="T86" fmla="*/ 63477 w 619"/>
              <a:gd name="T87" fmla="*/ 32084 h 63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19" h="634">
                <a:moveTo>
                  <a:pt x="88" y="89"/>
                </a:moveTo>
                <a:lnTo>
                  <a:pt x="88" y="89"/>
                </a:lnTo>
                <a:cubicBezTo>
                  <a:pt x="88" y="89"/>
                  <a:pt x="73" y="89"/>
                  <a:pt x="73" y="103"/>
                </a:cubicBezTo>
                <a:cubicBezTo>
                  <a:pt x="73" y="118"/>
                  <a:pt x="88" y="118"/>
                  <a:pt x="88" y="118"/>
                </a:cubicBezTo>
                <a:cubicBezTo>
                  <a:pt x="103" y="118"/>
                  <a:pt x="118" y="118"/>
                  <a:pt x="118" y="103"/>
                </a:cubicBezTo>
                <a:cubicBezTo>
                  <a:pt x="118" y="89"/>
                  <a:pt x="103" y="89"/>
                  <a:pt x="88" y="89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4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4"/>
                  <a:pt x="559" y="589"/>
                  <a:pt x="54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206"/>
                  <a:pt x="29" y="206"/>
                  <a:pt x="29" y="206"/>
                </a:cubicBezTo>
                <a:cubicBezTo>
                  <a:pt x="589" y="206"/>
                  <a:pt x="589" y="206"/>
                  <a:pt x="589" y="206"/>
                </a:cubicBezTo>
                <a:lnTo>
                  <a:pt x="589" y="560"/>
                </a:lnTo>
                <a:close/>
                <a:moveTo>
                  <a:pt x="589" y="162"/>
                </a:moveTo>
                <a:lnTo>
                  <a:pt x="589" y="162"/>
                </a:lnTo>
                <a:cubicBezTo>
                  <a:pt x="29" y="162"/>
                  <a:pt x="29" y="162"/>
                  <a:pt x="29" y="162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4"/>
                  <a:pt x="73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9"/>
                  <a:pt x="589" y="89"/>
                </a:cubicBezTo>
                <a:lnTo>
                  <a:pt x="589" y="162"/>
                </a:lnTo>
                <a:close/>
                <a:moveTo>
                  <a:pt x="250" y="89"/>
                </a:moveTo>
                <a:lnTo>
                  <a:pt x="250" y="89"/>
                </a:lnTo>
                <a:cubicBezTo>
                  <a:pt x="235" y="89"/>
                  <a:pt x="235" y="89"/>
                  <a:pt x="235" y="103"/>
                </a:cubicBezTo>
                <a:cubicBezTo>
                  <a:pt x="235" y="118"/>
                  <a:pt x="235" y="118"/>
                  <a:pt x="250" y="118"/>
                </a:cubicBezTo>
                <a:cubicBezTo>
                  <a:pt x="265" y="118"/>
                  <a:pt x="265" y="118"/>
                  <a:pt x="265" y="103"/>
                </a:cubicBezTo>
                <a:cubicBezTo>
                  <a:pt x="265" y="89"/>
                  <a:pt x="265" y="89"/>
                  <a:pt x="250" y="89"/>
                </a:cubicBezTo>
                <a:close/>
                <a:moveTo>
                  <a:pt x="177" y="89"/>
                </a:moveTo>
                <a:lnTo>
                  <a:pt x="177" y="89"/>
                </a:lnTo>
                <a:cubicBezTo>
                  <a:pt x="162" y="89"/>
                  <a:pt x="147" y="89"/>
                  <a:pt x="147" y="103"/>
                </a:cubicBezTo>
                <a:cubicBezTo>
                  <a:pt x="147" y="118"/>
                  <a:pt x="162" y="118"/>
                  <a:pt x="177" y="118"/>
                </a:cubicBezTo>
                <a:cubicBezTo>
                  <a:pt x="177" y="118"/>
                  <a:pt x="191" y="118"/>
                  <a:pt x="191" y="103"/>
                </a:cubicBezTo>
                <a:cubicBezTo>
                  <a:pt x="191" y="89"/>
                  <a:pt x="177" y="89"/>
                  <a:pt x="177" y="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0" name="Freeform 109"/>
          <p:cNvSpPr>
            <a:spLocks noChangeArrowheads="1"/>
          </p:cNvSpPr>
          <p:nvPr/>
        </p:nvSpPr>
        <p:spPr bwMode="auto">
          <a:xfrm>
            <a:off x="1404556" y="3017631"/>
            <a:ext cx="249866" cy="249866"/>
          </a:xfrm>
          <a:custGeom>
            <a:avLst/>
            <a:gdLst>
              <a:gd name="T0" fmla="*/ 116822 w 634"/>
              <a:gd name="T1" fmla="*/ 0 h 634"/>
              <a:gd name="T2" fmla="*/ 116822 w 634"/>
              <a:gd name="T3" fmla="*/ 228190 h 634"/>
              <a:gd name="T4" fmla="*/ 116822 w 634"/>
              <a:gd name="T5" fmla="*/ 0 h 634"/>
              <a:gd name="T6" fmla="*/ 196507 w 634"/>
              <a:gd name="T7" fmla="*/ 58399 h 634"/>
              <a:gd name="T8" fmla="*/ 159369 w 634"/>
              <a:gd name="T9" fmla="*/ 105984 h 634"/>
              <a:gd name="T10" fmla="*/ 196507 w 634"/>
              <a:gd name="T11" fmla="*/ 58399 h 634"/>
              <a:gd name="T12" fmla="*/ 186051 w 634"/>
              <a:gd name="T13" fmla="*/ 47945 h 634"/>
              <a:gd name="T14" fmla="*/ 138096 w 634"/>
              <a:gd name="T15" fmla="*/ 21269 h 634"/>
              <a:gd name="T16" fmla="*/ 85093 w 634"/>
              <a:gd name="T17" fmla="*/ 105984 h 634"/>
              <a:gd name="T18" fmla="*/ 90501 w 634"/>
              <a:gd name="T19" fmla="*/ 69214 h 634"/>
              <a:gd name="T20" fmla="*/ 138096 w 634"/>
              <a:gd name="T21" fmla="*/ 69214 h 634"/>
              <a:gd name="T22" fmla="*/ 85093 w 634"/>
              <a:gd name="T23" fmla="*/ 105984 h 634"/>
              <a:gd name="T24" fmla="*/ 143504 w 634"/>
              <a:gd name="T25" fmla="*/ 122206 h 634"/>
              <a:gd name="T26" fmla="*/ 116822 w 634"/>
              <a:gd name="T27" fmla="*/ 159336 h 634"/>
              <a:gd name="T28" fmla="*/ 85093 w 634"/>
              <a:gd name="T29" fmla="*/ 122206 h 634"/>
              <a:gd name="T30" fmla="*/ 106366 w 634"/>
              <a:gd name="T31" fmla="*/ 15862 h 634"/>
              <a:gd name="T32" fmla="*/ 116822 w 634"/>
              <a:gd name="T33" fmla="*/ 15862 h 634"/>
              <a:gd name="T34" fmla="*/ 138096 w 634"/>
              <a:gd name="T35" fmla="*/ 58399 h 634"/>
              <a:gd name="T36" fmla="*/ 95549 w 634"/>
              <a:gd name="T37" fmla="*/ 58399 h 634"/>
              <a:gd name="T38" fmla="*/ 90501 w 634"/>
              <a:gd name="T39" fmla="*/ 21269 h 634"/>
              <a:gd name="T40" fmla="*/ 79684 w 634"/>
              <a:gd name="T41" fmla="*/ 52992 h 634"/>
              <a:gd name="T42" fmla="*/ 90501 w 634"/>
              <a:gd name="T43" fmla="*/ 21269 h 634"/>
              <a:gd name="T44" fmla="*/ 32090 w 634"/>
              <a:gd name="T45" fmla="*/ 58399 h 634"/>
              <a:gd name="T46" fmla="*/ 74637 w 634"/>
              <a:gd name="T47" fmla="*/ 105984 h 634"/>
              <a:gd name="T48" fmla="*/ 32090 w 634"/>
              <a:gd name="T49" fmla="*/ 58399 h 634"/>
              <a:gd name="T50" fmla="*/ 32090 w 634"/>
              <a:gd name="T51" fmla="*/ 169790 h 634"/>
              <a:gd name="T52" fmla="*/ 74637 w 634"/>
              <a:gd name="T53" fmla="*/ 122206 h 634"/>
              <a:gd name="T54" fmla="*/ 32090 w 634"/>
              <a:gd name="T55" fmla="*/ 169790 h 634"/>
              <a:gd name="T56" fmla="*/ 42546 w 634"/>
              <a:gd name="T57" fmla="*/ 180605 h 634"/>
              <a:gd name="T58" fmla="*/ 90501 w 634"/>
              <a:gd name="T59" fmla="*/ 212328 h 634"/>
              <a:gd name="T60" fmla="*/ 122231 w 634"/>
              <a:gd name="T61" fmla="*/ 212328 h 634"/>
              <a:gd name="T62" fmla="*/ 116822 w 634"/>
              <a:gd name="T63" fmla="*/ 212328 h 634"/>
              <a:gd name="T64" fmla="*/ 95549 w 634"/>
              <a:gd name="T65" fmla="*/ 169790 h 634"/>
              <a:gd name="T66" fmla="*/ 138096 w 634"/>
              <a:gd name="T67" fmla="*/ 169790 h 634"/>
              <a:gd name="T68" fmla="*/ 138096 w 634"/>
              <a:gd name="T69" fmla="*/ 212328 h 634"/>
              <a:gd name="T70" fmla="*/ 148552 w 634"/>
              <a:gd name="T71" fmla="*/ 175198 h 634"/>
              <a:gd name="T72" fmla="*/ 138096 w 634"/>
              <a:gd name="T73" fmla="*/ 212328 h 634"/>
              <a:gd name="T74" fmla="*/ 196507 w 634"/>
              <a:gd name="T75" fmla="*/ 169790 h 634"/>
              <a:gd name="T76" fmla="*/ 159369 w 634"/>
              <a:gd name="T77" fmla="*/ 122206 h 634"/>
              <a:gd name="T78" fmla="*/ 196507 w 634"/>
              <a:gd name="T79" fmla="*/ 169790 h 6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34"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47"/>
                  <a:pt x="0" y="324"/>
                </a:cubicBezTo>
                <a:cubicBezTo>
                  <a:pt x="0" y="486"/>
                  <a:pt x="148" y="633"/>
                  <a:pt x="324" y="633"/>
                </a:cubicBezTo>
                <a:cubicBezTo>
                  <a:pt x="486" y="633"/>
                  <a:pt x="633" y="486"/>
                  <a:pt x="633" y="324"/>
                </a:cubicBezTo>
                <a:cubicBezTo>
                  <a:pt x="633" y="147"/>
                  <a:pt x="486" y="0"/>
                  <a:pt x="324" y="0"/>
                </a:cubicBezTo>
                <a:close/>
                <a:moveTo>
                  <a:pt x="545" y="162"/>
                </a:moveTo>
                <a:lnTo>
                  <a:pt x="545" y="162"/>
                </a:lnTo>
                <a:cubicBezTo>
                  <a:pt x="574" y="206"/>
                  <a:pt x="589" y="251"/>
                  <a:pt x="589" y="294"/>
                </a:cubicBezTo>
                <a:cubicBezTo>
                  <a:pt x="442" y="294"/>
                  <a:pt x="442" y="294"/>
                  <a:pt x="442" y="294"/>
                </a:cubicBezTo>
                <a:cubicBezTo>
                  <a:pt x="442" y="265"/>
                  <a:pt x="427" y="221"/>
                  <a:pt x="427" y="192"/>
                </a:cubicBezTo>
                <a:cubicBezTo>
                  <a:pt x="471" y="192"/>
                  <a:pt x="516" y="177"/>
                  <a:pt x="545" y="162"/>
                </a:cubicBezTo>
                <a:close/>
                <a:moveTo>
                  <a:pt x="516" y="133"/>
                </a:moveTo>
                <a:lnTo>
                  <a:pt x="516" y="133"/>
                </a:lnTo>
                <a:cubicBezTo>
                  <a:pt x="486" y="147"/>
                  <a:pt x="457" y="147"/>
                  <a:pt x="412" y="147"/>
                </a:cubicBezTo>
                <a:cubicBezTo>
                  <a:pt x="412" y="118"/>
                  <a:pt x="398" y="89"/>
                  <a:pt x="383" y="59"/>
                </a:cubicBezTo>
                <a:cubicBezTo>
                  <a:pt x="442" y="59"/>
                  <a:pt x="486" y="89"/>
                  <a:pt x="516" y="133"/>
                </a:cubicBezTo>
                <a:close/>
                <a:moveTo>
                  <a:pt x="236" y="294"/>
                </a:moveTo>
                <a:lnTo>
                  <a:pt x="236" y="294"/>
                </a:lnTo>
                <a:cubicBezTo>
                  <a:pt x="236" y="265"/>
                  <a:pt x="251" y="236"/>
                  <a:pt x="251" y="192"/>
                </a:cubicBezTo>
                <a:cubicBezTo>
                  <a:pt x="280" y="206"/>
                  <a:pt x="295" y="206"/>
                  <a:pt x="324" y="206"/>
                </a:cubicBezTo>
                <a:cubicBezTo>
                  <a:pt x="339" y="206"/>
                  <a:pt x="369" y="206"/>
                  <a:pt x="383" y="192"/>
                </a:cubicBezTo>
                <a:cubicBezTo>
                  <a:pt x="398" y="236"/>
                  <a:pt x="398" y="265"/>
                  <a:pt x="398" y="294"/>
                </a:cubicBezTo>
                <a:lnTo>
                  <a:pt x="236" y="294"/>
                </a:lnTo>
                <a:close/>
                <a:moveTo>
                  <a:pt x="398" y="339"/>
                </a:moveTo>
                <a:lnTo>
                  <a:pt x="398" y="339"/>
                </a:lnTo>
                <a:cubicBezTo>
                  <a:pt x="398" y="368"/>
                  <a:pt x="398" y="412"/>
                  <a:pt x="383" y="442"/>
                </a:cubicBezTo>
                <a:cubicBezTo>
                  <a:pt x="369" y="442"/>
                  <a:pt x="339" y="442"/>
                  <a:pt x="324" y="442"/>
                </a:cubicBezTo>
                <a:cubicBezTo>
                  <a:pt x="295" y="442"/>
                  <a:pt x="280" y="442"/>
                  <a:pt x="251" y="442"/>
                </a:cubicBezTo>
                <a:cubicBezTo>
                  <a:pt x="251" y="412"/>
                  <a:pt x="236" y="368"/>
                  <a:pt x="236" y="339"/>
                </a:cubicBezTo>
                <a:lnTo>
                  <a:pt x="398" y="339"/>
                </a:lnTo>
                <a:close/>
                <a:moveTo>
                  <a:pt x="295" y="44"/>
                </a:moveTo>
                <a:lnTo>
                  <a:pt x="295" y="44"/>
                </a:lnTo>
                <a:cubicBezTo>
                  <a:pt x="310" y="44"/>
                  <a:pt x="310" y="44"/>
                  <a:pt x="324" y="44"/>
                </a:cubicBezTo>
                <a:lnTo>
                  <a:pt x="339" y="44"/>
                </a:lnTo>
                <a:cubicBezTo>
                  <a:pt x="354" y="74"/>
                  <a:pt x="369" y="118"/>
                  <a:pt x="383" y="162"/>
                </a:cubicBezTo>
                <a:cubicBezTo>
                  <a:pt x="354" y="162"/>
                  <a:pt x="339" y="162"/>
                  <a:pt x="324" y="162"/>
                </a:cubicBezTo>
                <a:cubicBezTo>
                  <a:pt x="295" y="162"/>
                  <a:pt x="280" y="162"/>
                  <a:pt x="265" y="162"/>
                </a:cubicBezTo>
                <a:cubicBezTo>
                  <a:pt x="265" y="118"/>
                  <a:pt x="280" y="74"/>
                  <a:pt x="295" y="44"/>
                </a:cubicBezTo>
                <a:close/>
                <a:moveTo>
                  <a:pt x="251" y="59"/>
                </a:moveTo>
                <a:lnTo>
                  <a:pt x="251" y="59"/>
                </a:lnTo>
                <a:cubicBezTo>
                  <a:pt x="236" y="89"/>
                  <a:pt x="221" y="118"/>
                  <a:pt x="221" y="147"/>
                </a:cubicBezTo>
                <a:cubicBezTo>
                  <a:pt x="192" y="147"/>
                  <a:pt x="148" y="147"/>
                  <a:pt x="118" y="133"/>
                </a:cubicBezTo>
                <a:cubicBezTo>
                  <a:pt x="148" y="89"/>
                  <a:pt x="207" y="59"/>
                  <a:pt x="251" y="59"/>
                </a:cubicBezTo>
                <a:close/>
                <a:moveTo>
                  <a:pt x="89" y="162"/>
                </a:moveTo>
                <a:lnTo>
                  <a:pt x="89" y="162"/>
                </a:lnTo>
                <a:cubicBezTo>
                  <a:pt x="133" y="177"/>
                  <a:pt x="177" y="192"/>
                  <a:pt x="207" y="192"/>
                </a:cubicBezTo>
                <a:cubicBezTo>
                  <a:pt x="207" y="221"/>
                  <a:pt x="207" y="265"/>
                  <a:pt x="207" y="294"/>
                </a:cubicBezTo>
                <a:cubicBezTo>
                  <a:pt x="44" y="294"/>
                  <a:pt x="44" y="294"/>
                  <a:pt x="44" y="294"/>
                </a:cubicBezTo>
                <a:cubicBezTo>
                  <a:pt x="44" y="251"/>
                  <a:pt x="59" y="206"/>
                  <a:pt x="89" y="162"/>
                </a:cubicBezTo>
                <a:close/>
                <a:moveTo>
                  <a:pt x="89" y="471"/>
                </a:moveTo>
                <a:lnTo>
                  <a:pt x="89" y="471"/>
                </a:lnTo>
                <a:cubicBezTo>
                  <a:pt x="59" y="427"/>
                  <a:pt x="44" y="383"/>
                  <a:pt x="44" y="339"/>
                </a:cubicBezTo>
                <a:cubicBezTo>
                  <a:pt x="207" y="339"/>
                  <a:pt x="207" y="339"/>
                  <a:pt x="207" y="339"/>
                </a:cubicBezTo>
                <a:cubicBezTo>
                  <a:pt x="207" y="368"/>
                  <a:pt x="207" y="412"/>
                  <a:pt x="207" y="442"/>
                </a:cubicBezTo>
                <a:cubicBezTo>
                  <a:pt x="177" y="457"/>
                  <a:pt x="133" y="457"/>
                  <a:pt x="89" y="471"/>
                </a:cubicBezTo>
                <a:close/>
                <a:moveTo>
                  <a:pt x="118" y="501"/>
                </a:moveTo>
                <a:lnTo>
                  <a:pt x="118" y="501"/>
                </a:lnTo>
                <a:cubicBezTo>
                  <a:pt x="148" y="501"/>
                  <a:pt x="192" y="486"/>
                  <a:pt x="221" y="486"/>
                </a:cubicBezTo>
                <a:cubicBezTo>
                  <a:pt x="221" y="515"/>
                  <a:pt x="236" y="560"/>
                  <a:pt x="251" y="589"/>
                </a:cubicBezTo>
                <a:cubicBezTo>
                  <a:pt x="207" y="574"/>
                  <a:pt x="148" y="545"/>
                  <a:pt x="118" y="501"/>
                </a:cubicBezTo>
                <a:close/>
                <a:moveTo>
                  <a:pt x="339" y="589"/>
                </a:moveTo>
                <a:lnTo>
                  <a:pt x="339" y="589"/>
                </a:lnTo>
                <a:lnTo>
                  <a:pt x="324" y="589"/>
                </a:lnTo>
                <a:cubicBezTo>
                  <a:pt x="310" y="589"/>
                  <a:pt x="310" y="589"/>
                  <a:pt x="295" y="589"/>
                </a:cubicBezTo>
                <a:cubicBezTo>
                  <a:pt x="280" y="560"/>
                  <a:pt x="265" y="515"/>
                  <a:pt x="265" y="471"/>
                </a:cubicBezTo>
                <a:cubicBezTo>
                  <a:pt x="280" y="471"/>
                  <a:pt x="295" y="471"/>
                  <a:pt x="324" y="471"/>
                </a:cubicBezTo>
                <a:cubicBezTo>
                  <a:pt x="339" y="471"/>
                  <a:pt x="354" y="471"/>
                  <a:pt x="383" y="471"/>
                </a:cubicBezTo>
                <a:cubicBezTo>
                  <a:pt x="369" y="515"/>
                  <a:pt x="354" y="560"/>
                  <a:pt x="339" y="589"/>
                </a:cubicBezTo>
                <a:close/>
                <a:moveTo>
                  <a:pt x="383" y="589"/>
                </a:moveTo>
                <a:lnTo>
                  <a:pt x="383" y="589"/>
                </a:lnTo>
                <a:cubicBezTo>
                  <a:pt x="398" y="560"/>
                  <a:pt x="412" y="515"/>
                  <a:pt x="412" y="486"/>
                </a:cubicBezTo>
                <a:cubicBezTo>
                  <a:pt x="457" y="486"/>
                  <a:pt x="486" y="501"/>
                  <a:pt x="516" y="501"/>
                </a:cubicBezTo>
                <a:cubicBezTo>
                  <a:pt x="486" y="545"/>
                  <a:pt x="442" y="574"/>
                  <a:pt x="383" y="589"/>
                </a:cubicBezTo>
                <a:close/>
                <a:moveTo>
                  <a:pt x="545" y="471"/>
                </a:moveTo>
                <a:lnTo>
                  <a:pt x="545" y="471"/>
                </a:lnTo>
                <a:cubicBezTo>
                  <a:pt x="516" y="457"/>
                  <a:pt x="471" y="457"/>
                  <a:pt x="427" y="442"/>
                </a:cubicBezTo>
                <a:cubicBezTo>
                  <a:pt x="427" y="412"/>
                  <a:pt x="442" y="368"/>
                  <a:pt x="442" y="339"/>
                </a:cubicBezTo>
                <a:cubicBezTo>
                  <a:pt x="589" y="339"/>
                  <a:pt x="589" y="339"/>
                  <a:pt x="589" y="339"/>
                </a:cubicBezTo>
                <a:cubicBezTo>
                  <a:pt x="589" y="383"/>
                  <a:pt x="574" y="427"/>
                  <a:pt x="545" y="47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1" name="Freeform 110"/>
          <p:cNvSpPr>
            <a:spLocks noChangeArrowheads="1"/>
          </p:cNvSpPr>
          <p:nvPr/>
        </p:nvSpPr>
        <p:spPr bwMode="auto">
          <a:xfrm>
            <a:off x="1033368" y="3027741"/>
            <a:ext cx="203648" cy="238312"/>
          </a:xfrm>
          <a:custGeom>
            <a:avLst/>
            <a:gdLst>
              <a:gd name="T0" fmla="*/ 10832 w 516"/>
              <a:gd name="T1" fmla="*/ 21293 h 604"/>
              <a:gd name="T2" fmla="*/ 10832 w 516"/>
              <a:gd name="T3" fmla="*/ 21293 h 604"/>
              <a:gd name="T4" fmla="*/ 138291 w 516"/>
              <a:gd name="T5" fmla="*/ 21293 h 604"/>
              <a:gd name="T6" fmla="*/ 143707 w 516"/>
              <a:gd name="T7" fmla="*/ 10466 h 604"/>
              <a:gd name="T8" fmla="*/ 138291 w 516"/>
              <a:gd name="T9" fmla="*/ 5053 h 604"/>
              <a:gd name="T10" fmla="*/ 10832 w 516"/>
              <a:gd name="T11" fmla="*/ 5053 h 604"/>
              <a:gd name="T12" fmla="*/ 0 w 516"/>
              <a:gd name="T13" fmla="*/ 10466 h 604"/>
              <a:gd name="T14" fmla="*/ 10832 w 516"/>
              <a:gd name="T15" fmla="*/ 21293 h 604"/>
              <a:gd name="T16" fmla="*/ 10832 w 516"/>
              <a:gd name="T17" fmla="*/ 63518 h 604"/>
              <a:gd name="T18" fmla="*/ 10832 w 516"/>
              <a:gd name="T19" fmla="*/ 63518 h 604"/>
              <a:gd name="T20" fmla="*/ 138291 w 516"/>
              <a:gd name="T21" fmla="*/ 63518 h 604"/>
              <a:gd name="T22" fmla="*/ 143707 w 516"/>
              <a:gd name="T23" fmla="*/ 53052 h 604"/>
              <a:gd name="T24" fmla="*/ 138291 w 516"/>
              <a:gd name="T25" fmla="*/ 47638 h 604"/>
              <a:gd name="T26" fmla="*/ 10832 w 516"/>
              <a:gd name="T27" fmla="*/ 47638 h 604"/>
              <a:gd name="T28" fmla="*/ 0 w 516"/>
              <a:gd name="T29" fmla="*/ 53052 h 604"/>
              <a:gd name="T30" fmla="*/ 10832 w 516"/>
              <a:gd name="T31" fmla="*/ 63518 h 604"/>
              <a:gd name="T32" fmla="*/ 53078 w 516"/>
              <a:gd name="T33" fmla="*/ 132810 h 604"/>
              <a:gd name="T34" fmla="*/ 53078 w 516"/>
              <a:gd name="T35" fmla="*/ 132810 h 604"/>
              <a:gd name="T36" fmla="*/ 10832 w 516"/>
              <a:gd name="T37" fmla="*/ 132810 h 604"/>
              <a:gd name="T38" fmla="*/ 0 w 516"/>
              <a:gd name="T39" fmla="*/ 137863 h 604"/>
              <a:gd name="T40" fmla="*/ 10832 w 516"/>
              <a:gd name="T41" fmla="*/ 148690 h 604"/>
              <a:gd name="T42" fmla="*/ 53078 w 516"/>
              <a:gd name="T43" fmla="*/ 148690 h 604"/>
              <a:gd name="T44" fmla="*/ 58494 w 516"/>
              <a:gd name="T45" fmla="*/ 137863 h 604"/>
              <a:gd name="T46" fmla="*/ 53078 w 516"/>
              <a:gd name="T47" fmla="*/ 132810 h 604"/>
              <a:gd name="T48" fmla="*/ 10832 w 516"/>
              <a:gd name="T49" fmla="*/ 106104 h 604"/>
              <a:gd name="T50" fmla="*/ 10832 w 516"/>
              <a:gd name="T51" fmla="*/ 106104 h 604"/>
              <a:gd name="T52" fmla="*/ 85213 w 516"/>
              <a:gd name="T53" fmla="*/ 106104 h 604"/>
              <a:gd name="T54" fmla="*/ 95685 w 516"/>
              <a:gd name="T55" fmla="*/ 95277 h 604"/>
              <a:gd name="T56" fmla="*/ 85213 w 516"/>
              <a:gd name="T57" fmla="*/ 90224 h 604"/>
              <a:gd name="T58" fmla="*/ 10832 w 516"/>
              <a:gd name="T59" fmla="*/ 90224 h 604"/>
              <a:gd name="T60" fmla="*/ 0 w 516"/>
              <a:gd name="T61" fmla="*/ 95277 h 604"/>
              <a:gd name="T62" fmla="*/ 10832 w 516"/>
              <a:gd name="T63" fmla="*/ 106104 h 604"/>
              <a:gd name="T64" fmla="*/ 180898 w 516"/>
              <a:gd name="T65" fmla="*/ 0 h 604"/>
              <a:gd name="T66" fmla="*/ 180898 w 516"/>
              <a:gd name="T67" fmla="*/ 0 h 604"/>
              <a:gd name="T68" fmla="*/ 170066 w 516"/>
              <a:gd name="T69" fmla="*/ 5053 h 604"/>
              <a:gd name="T70" fmla="*/ 170066 w 516"/>
              <a:gd name="T71" fmla="*/ 121983 h 604"/>
              <a:gd name="T72" fmla="*/ 106156 w 516"/>
              <a:gd name="T73" fmla="*/ 121983 h 604"/>
              <a:gd name="T74" fmla="*/ 79797 w 516"/>
              <a:gd name="T75" fmla="*/ 191276 h 604"/>
              <a:gd name="T76" fmla="*/ 154178 w 516"/>
              <a:gd name="T77" fmla="*/ 201742 h 604"/>
              <a:gd name="T78" fmla="*/ 185953 w 516"/>
              <a:gd name="T79" fmla="*/ 148690 h 604"/>
              <a:gd name="T80" fmla="*/ 185953 w 516"/>
              <a:gd name="T81" fmla="*/ 148690 h 604"/>
              <a:gd name="T82" fmla="*/ 185953 w 516"/>
              <a:gd name="T83" fmla="*/ 5053 h 604"/>
              <a:gd name="T84" fmla="*/ 180898 w 516"/>
              <a:gd name="T85" fmla="*/ 0 h 604"/>
              <a:gd name="T86" fmla="*/ 148762 w 516"/>
              <a:gd name="T87" fmla="*/ 185862 h 604"/>
              <a:gd name="T88" fmla="*/ 148762 w 516"/>
              <a:gd name="T89" fmla="*/ 185862 h 604"/>
              <a:gd name="T90" fmla="*/ 90629 w 516"/>
              <a:gd name="T91" fmla="*/ 185862 h 604"/>
              <a:gd name="T92" fmla="*/ 111933 w 516"/>
              <a:gd name="T93" fmla="*/ 132810 h 604"/>
              <a:gd name="T94" fmla="*/ 170066 w 516"/>
              <a:gd name="T95" fmla="*/ 137863 h 604"/>
              <a:gd name="T96" fmla="*/ 148762 w 516"/>
              <a:gd name="T97" fmla="*/ 185862 h 60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16" h="604">
                <a:moveTo>
                  <a:pt x="30" y="59"/>
                </a:moveTo>
                <a:lnTo>
                  <a:pt x="30" y="59"/>
                </a:lnTo>
                <a:cubicBezTo>
                  <a:pt x="383" y="59"/>
                  <a:pt x="383" y="59"/>
                  <a:pt x="383" y="59"/>
                </a:cubicBezTo>
                <a:cubicBezTo>
                  <a:pt x="383" y="59"/>
                  <a:pt x="398" y="44"/>
                  <a:pt x="398" y="29"/>
                </a:cubicBezTo>
                <a:lnTo>
                  <a:pt x="383" y="14"/>
                </a:lnTo>
                <a:cubicBezTo>
                  <a:pt x="30" y="14"/>
                  <a:pt x="30" y="14"/>
                  <a:pt x="30" y="14"/>
                </a:cubicBezTo>
                <a:cubicBezTo>
                  <a:pt x="15" y="14"/>
                  <a:pt x="0" y="29"/>
                  <a:pt x="0" y="29"/>
                </a:cubicBezTo>
                <a:cubicBezTo>
                  <a:pt x="0" y="44"/>
                  <a:pt x="15" y="59"/>
                  <a:pt x="30" y="59"/>
                </a:cubicBezTo>
                <a:close/>
                <a:moveTo>
                  <a:pt x="30" y="176"/>
                </a:moveTo>
                <a:lnTo>
                  <a:pt x="30" y="176"/>
                </a:lnTo>
                <a:cubicBezTo>
                  <a:pt x="383" y="176"/>
                  <a:pt x="383" y="176"/>
                  <a:pt x="383" y="176"/>
                </a:cubicBezTo>
                <a:cubicBezTo>
                  <a:pt x="383" y="176"/>
                  <a:pt x="398" y="162"/>
                  <a:pt x="398" y="147"/>
                </a:cubicBezTo>
                <a:lnTo>
                  <a:pt x="383" y="132"/>
                </a:lnTo>
                <a:cubicBezTo>
                  <a:pt x="30" y="132"/>
                  <a:pt x="30" y="132"/>
                  <a:pt x="30" y="132"/>
                </a:cubicBezTo>
                <a:cubicBezTo>
                  <a:pt x="15" y="132"/>
                  <a:pt x="0" y="147"/>
                  <a:pt x="0" y="147"/>
                </a:cubicBezTo>
                <a:cubicBezTo>
                  <a:pt x="0" y="162"/>
                  <a:pt x="15" y="176"/>
                  <a:pt x="30" y="176"/>
                </a:cubicBezTo>
                <a:close/>
                <a:moveTo>
                  <a:pt x="147" y="368"/>
                </a:moveTo>
                <a:lnTo>
                  <a:pt x="147" y="368"/>
                </a:lnTo>
                <a:cubicBezTo>
                  <a:pt x="30" y="368"/>
                  <a:pt x="30" y="368"/>
                  <a:pt x="30" y="368"/>
                </a:cubicBezTo>
                <a:cubicBezTo>
                  <a:pt x="15" y="368"/>
                  <a:pt x="0" y="382"/>
                  <a:pt x="0" y="382"/>
                </a:cubicBezTo>
                <a:cubicBezTo>
                  <a:pt x="0" y="397"/>
                  <a:pt x="15" y="412"/>
                  <a:pt x="30" y="412"/>
                </a:cubicBezTo>
                <a:cubicBezTo>
                  <a:pt x="147" y="412"/>
                  <a:pt x="147" y="412"/>
                  <a:pt x="147" y="412"/>
                </a:cubicBezTo>
                <a:cubicBezTo>
                  <a:pt x="147" y="412"/>
                  <a:pt x="162" y="397"/>
                  <a:pt x="162" y="382"/>
                </a:cubicBezTo>
                <a:lnTo>
                  <a:pt x="147" y="368"/>
                </a:lnTo>
                <a:close/>
                <a:moveTo>
                  <a:pt x="30" y="294"/>
                </a:moveTo>
                <a:lnTo>
                  <a:pt x="30" y="294"/>
                </a:lnTo>
                <a:cubicBezTo>
                  <a:pt x="236" y="294"/>
                  <a:pt x="236" y="294"/>
                  <a:pt x="236" y="294"/>
                </a:cubicBezTo>
                <a:cubicBezTo>
                  <a:pt x="251" y="294"/>
                  <a:pt x="265" y="280"/>
                  <a:pt x="265" y="264"/>
                </a:cubicBezTo>
                <a:cubicBezTo>
                  <a:pt x="265" y="264"/>
                  <a:pt x="251" y="250"/>
                  <a:pt x="236" y="250"/>
                </a:cubicBezTo>
                <a:cubicBezTo>
                  <a:pt x="30" y="250"/>
                  <a:pt x="30" y="250"/>
                  <a:pt x="30" y="250"/>
                </a:cubicBezTo>
                <a:cubicBezTo>
                  <a:pt x="15" y="250"/>
                  <a:pt x="0" y="264"/>
                  <a:pt x="0" y="264"/>
                </a:cubicBezTo>
                <a:cubicBezTo>
                  <a:pt x="0" y="280"/>
                  <a:pt x="15" y="294"/>
                  <a:pt x="30" y="294"/>
                </a:cubicBezTo>
                <a:close/>
                <a:moveTo>
                  <a:pt x="501" y="0"/>
                </a:moveTo>
                <a:lnTo>
                  <a:pt x="501" y="0"/>
                </a:lnTo>
                <a:cubicBezTo>
                  <a:pt x="486" y="0"/>
                  <a:pt x="471" y="0"/>
                  <a:pt x="471" y="14"/>
                </a:cubicBezTo>
                <a:cubicBezTo>
                  <a:pt x="471" y="338"/>
                  <a:pt x="471" y="338"/>
                  <a:pt x="471" y="338"/>
                </a:cubicBezTo>
                <a:cubicBezTo>
                  <a:pt x="427" y="309"/>
                  <a:pt x="368" y="309"/>
                  <a:pt x="294" y="338"/>
                </a:cubicBezTo>
                <a:cubicBezTo>
                  <a:pt x="221" y="382"/>
                  <a:pt x="177" y="471"/>
                  <a:pt x="221" y="530"/>
                </a:cubicBezTo>
                <a:cubicBezTo>
                  <a:pt x="251" y="589"/>
                  <a:pt x="339" y="603"/>
                  <a:pt x="427" y="559"/>
                </a:cubicBezTo>
                <a:cubicBezTo>
                  <a:pt x="486" y="515"/>
                  <a:pt x="515" y="456"/>
                  <a:pt x="515" y="412"/>
                </a:cubicBezTo>
                <a:cubicBezTo>
                  <a:pt x="515" y="14"/>
                  <a:pt x="515" y="14"/>
                  <a:pt x="515" y="14"/>
                </a:cubicBezTo>
                <a:cubicBezTo>
                  <a:pt x="515" y="0"/>
                  <a:pt x="501" y="0"/>
                  <a:pt x="501" y="0"/>
                </a:cubicBezTo>
                <a:close/>
                <a:moveTo>
                  <a:pt x="412" y="515"/>
                </a:moveTo>
                <a:lnTo>
                  <a:pt x="412" y="515"/>
                </a:lnTo>
                <a:cubicBezTo>
                  <a:pt x="353" y="559"/>
                  <a:pt x="280" y="559"/>
                  <a:pt x="251" y="515"/>
                </a:cubicBezTo>
                <a:cubicBezTo>
                  <a:pt x="221" y="471"/>
                  <a:pt x="251" y="412"/>
                  <a:pt x="310" y="368"/>
                </a:cubicBezTo>
                <a:cubicBezTo>
                  <a:pt x="368" y="338"/>
                  <a:pt x="442" y="338"/>
                  <a:pt x="471" y="382"/>
                </a:cubicBezTo>
                <a:cubicBezTo>
                  <a:pt x="501" y="427"/>
                  <a:pt x="471" y="485"/>
                  <a:pt x="412" y="51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2" name="Freeform 111"/>
          <p:cNvSpPr>
            <a:spLocks noChangeArrowheads="1"/>
          </p:cNvSpPr>
          <p:nvPr/>
        </p:nvSpPr>
        <p:spPr bwMode="auto">
          <a:xfrm>
            <a:off x="605851" y="3017631"/>
            <a:ext cx="242644" cy="249866"/>
          </a:xfrm>
          <a:custGeom>
            <a:avLst/>
            <a:gdLst>
              <a:gd name="T0" fmla="*/ 190073 w 619"/>
              <a:gd name="T1" fmla="*/ 32084 h 634"/>
              <a:gd name="T2" fmla="*/ 190073 w 619"/>
              <a:gd name="T3" fmla="*/ 32084 h 634"/>
              <a:gd name="T4" fmla="*/ 95037 w 619"/>
              <a:gd name="T5" fmla="*/ 42538 h 634"/>
              <a:gd name="T6" fmla="*/ 89657 w 619"/>
              <a:gd name="T7" fmla="*/ 52992 h 634"/>
              <a:gd name="T8" fmla="*/ 89657 w 619"/>
              <a:gd name="T9" fmla="*/ 111752 h 634"/>
              <a:gd name="T10" fmla="*/ 47339 w 619"/>
              <a:gd name="T11" fmla="*/ 116798 h 634"/>
              <a:gd name="T12" fmla="*/ 31559 w 619"/>
              <a:gd name="T13" fmla="*/ 159336 h 634"/>
              <a:gd name="T14" fmla="*/ 84278 w 619"/>
              <a:gd name="T15" fmla="*/ 164743 h 634"/>
              <a:gd name="T16" fmla="*/ 105437 w 619"/>
              <a:gd name="T17" fmla="*/ 127253 h 634"/>
              <a:gd name="T18" fmla="*/ 105437 w 619"/>
              <a:gd name="T19" fmla="*/ 58399 h 634"/>
              <a:gd name="T20" fmla="*/ 179314 w 619"/>
              <a:gd name="T21" fmla="*/ 47945 h 634"/>
              <a:gd name="T22" fmla="*/ 179314 w 619"/>
              <a:gd name="T23" fmla="*/ 95530 h 634"/>
              <a:gd name="T24" fmla="*/ 142375 w 619"/>
              <a:gd name="T25" fmla="*/ 100937 h 634"/>
              <a:gd name="T26" fmla="*/ 121575 w 619"/>
              <a:gd name="T27" fmla="*/ 143475 h 634"/>
              <a:gd name="T28" fmla="*/ 174293 w 619"/>
              <a:gd name="T29" fmla="*/ 148521 h 634"/>
              <a:gd name="T30" fmla="*/ 195094 w 619"/>
              <a:gd name="T31" fmla="*/ 116798 h 634"/>
              <a:gd name="T32" fmla="*/ 195094 w 619"/>
              <a:gd name="T33" fmla="*/ 37130 h 634"/>
              <a:gd name="T34" fmla="*/ 190073 w 619"/>
              <a:gd name="T35" fmla="*/ 32084 h 634"/>
              <a:gd name="T36" fmla="*/ 73877 w 619"/>
              <a:gd name="T37" fmla="*/ 153929 h 634"/>
              <a:gd name="T38" fmla="*/ 73877 w 619"/>
              <a:gd name="T39" fmla="*/ 153929 h 634"/>
              <a:gd name="T40" fmla="*/ 42318 w 619"/>
              <a:gd name="T41" fmla="*/ 153929 h 634"/>
              <a:gd name="T42" fmla="*/ 52718 w 619"/>
              <a:gd name="T43" fmla="*/ 127253 h 634"/>
              <a:gd name="T44" fmla="*/ 84278 w 619"/>
              <a:gd name="T45" fmla="*/ 127253 h 634"/>
              <a:gd name="T46" fmla="*/ 73877 w 619"/>
              <a:gd name="T47" fmla="*/ 153929 h 634"/>
              <a:gd name="T48" fmla="*/ 168914 w 619"/>
              <a:gd name="T49" fmla="*/ 138067 h 634"/>
              <a:gd name="T50" fmla="*/ 168914 w 619"/>
              <a:gd name="T51" fmla="*/ 138067 h 634"/>
              <a:gd name="T52" fmla="*/ 131975 w 619"/>
              <a:gd name="T53" fmla="*/ 138067 h 634"/>
              <a:gd name="T54" fmla="*/ 147755 w 619"/>
              <a:gd name="T55" fmla="*/ 111752 h 634"/>
              <a:gd name="T56" fmla="*/ 179314 w 619"/>
              <a:gd name="T57" fmla="*/ 111752 h 634"/>
              <a:gd name="T58" fmla="*/ 168914 w 619"/>
              <a:gd name="T59" fmla="*/ 138067 h 634"/>
              <a:gd name="T60" fmla="*/ 200473 w 619"/>
              <a:gd name="T61" fmla="*/ 212328 h 634"/>
              <a:gd name="T62" fmla="*/ 200473 w 619"/>
              <a:gd name="T63" fmla="*/ 212328 h 634"/>
              <a:gd name="T64" fmla="*/ 21159 w 619"/>
              <a:gd name="T65" fmla="*/ 212328 h 634"/>
              <a:gd name="T66" fmla="*/ 10400 w 619"/>
              <a:gd name="T67" fmla="*/ 223143 h 634"/>
              <a:gd name="T68" fmla="*/ 21159 w 619"/>
              <a:gd name="T69" fmla="*/ 228190 h 634"/>
              <a:gd name="T70" fmla="*/ 200473 w 619"/>
              <a:gd name="T71" fmla="*/ 228190 h 634"/>
              <a:gd name="T72" fmla="*/ 211232 w 619"/>
              <a:gd name="T73" fmla="*/ 223143 h 634"/>
              <a:gd name="T74" fmla="*/ 200473 w 619"/>
              <a:gd name="T75" fmla="*/ 212328 h 634"/>
              <a:gd name="T76" fmla="*/ 195094 w 619"/>
              <a:gd name="T77" fmla="*/ 0 h 634"/>
              <a:gd name="T78" fmla="*/ 195094 w 619"/>
              <a:gd name="T79" fmla="*/ 0 h 634"/>
              <a:gd name="T80" fmla="*/ 26180 w 619"/>
              <a:gd name="T81" fmla="*/ 0 h 634"/>
              <a:gd name="T82" fmla="*/ 0 w 619"/>
              <a:gd name="T83" fmla="*/ 32084 h 634"/>
              <a:gd name="T84" fmla="*/ 0 w 619"/>
              <a:gd name="T85" fmla="*/ 169790 h 634"/>
              <a:gd name="T86" fmla="*/ 26180 w 619"/>
              <a:gd name="T87" fmla="*/ 201874 h 634"/>
              <a:gd name="T88" fmla="*/ 195094 w 619"/>
              <a:gd name="T89" fmla="*/ 201874 h 634"/>
              <a:gd name="T90" fmla="*/ 221632 w 619"/>
              <a:gd name="T91" fmla="*/ 169790 h 634"/>
              <a:gd name="T92" fmla="*/ 221632 w 619"/>
              <a:gd name="T93" fmla="*/ 32084 h 634"/>
              <a:gd name="T94" fmla="*/ 195094 w 619"/>
              <a:gd name="T95" fmla="*/ 0 h 634"/>
              <a:gd name="T96" fmla="*/ 211232 w 619"/>
              <a:gd name="T97" fmla="*/ 169790 h 634"/>
              <a:gd name="T98" fmla="*/ 211232 w 619"/>
              <a:gd name="T99" fmla="*/ 169790 h 634"/>
              <a:gd name="T100" fmla="*/ 195094 w 619"/>
              <a:gd name="T101" fmla="*/ 185652 h 634"/>
              <a:gd name="T102" fmla="*/ 26180 w 619"/>
              <a:gd name="T103" fmla="*/ 185652 h 634"/>
              <a:gd name="T104" fmla="*/ 10400 w 619"/>
              <a:gd name="T105" fmla="*/ 169790 h 634"/>
              <a:gd name="T106" fmla="*/ 10400 w 619"/>
              <a:gd name="T107" fmla="*/ 32084 h 634"/>
              <a:gd name="T108" fmla="*/ 26180 w 619"/>
              <a:gd name="T109" fmla="*/ 15862 h 634"/>
              <a:gd name="T110" fmla="*/ 195094 w 619"/>
              <a:gd name="T111" fmla="*/ 15862 h 634"/>
              <a:gd name="T112" fmla="*/ 211232 w 619"/>
              <a:gd name="T113" fmla="*/ 32084 h 634"/>
              <a:gd name="T114" fmla="*/ 211232 w 619"/>
              <a:gd name="T115" fmla="*/ 169790 h 63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19" h="634">
                <a:moveTo>
                  <a:pt x="530" y="89"/>
                </a:moveTo>
                <a:lnTo>
                  <a:pt x="530" y="89"/>
                </a:lnTo>
                <a:cubicBezTo>
                  <a:pt x="265" y="118"/>
                  <a:pt x="265" y="118"/>
                  <a:pt x="265" y="118"/>
                </a:cubicBezTo>
                <a:cubicBezTo>
                  <a:pt x="265" y="118"/>
                  <a:pt x="250" y="133"/>
                  <a:pt x="250" y="147"/>
                </a:cubicBezTo>
                <a:cubicBezTo>
                  <a:pt x="250" y="310"/>
                  <a:pt x="250" y="310"/>
                  <a:pt x="250" y="310"/>
                </a:cubicBezTo>
                <a:cubicBezTo>
                  <a:pt x="221" y="294"/>
                  <a:pt x="177" y="294"/>
                  <a:pt x="132" y="324"/>
                </a:cubicBezTo>
                <a:cubicBezTo>
                  <a:pt x="88" y="353"/>
                  <a:pt x="59" y="398"/>
                  <a:pt x="88" y="442"/>
                </a:cubicBezTo>
                <a:cubicBezTo>
                  <a:pt x="103" y="486"/>
                  <a:pt x="177" y="486"/>
                  <a:pt x="235" y="457"/>
                </a:cubicBezTo>
                <a:cubicBezTo>
                  <a:pt x="280" y="427"/>
                  <a:pt x="294" y="398"/>
                  <a:pt x="294" y="353"/>
                </a:cubicBezTo>
                <a:lnTo>
                  <a:pt x="294" y="162"/>
                </a:lnTo>
                <a:cubicBezTo>
                  <a:pt x="500" y="133"/>
                  <a:pt x="500" y="133"/>
                  <a:pt x="500" y="133"/>
                </a:cubicBezTo>
                <a:cubicBezTo>
                  <a:pt x="500" y="265"/>
                  <a:pt x="500" y="265"/>
                  <a:pt x="500" y="265"/>
                </a:cubicBezTo>
                <a:cubicBezTo>
                  <a:pt x="471" y="251"/>
                  <a:pt x="427" y="251"/>
                  <a:pt x="397" y="280"/>
                </a:cubicBezTo>
                <a:cubicBezTo>
                  <a:pt x="339" y="310"/>
                  <a:pt x="309" y="368"/>
                  <a:pt x="339" y="398"/>
                </a:cubicBezTo>
                <a:cubicBezTo>
                  <a:pt x="368" y="442"/>
                  <a:pt x="427" y="442"/>
                  <a:pt x="486" y="412"/>
                </a:cubicBezTo>
                <a:cubicBezTo>
                  <a:pt x="530" y="398"/>
                  <a:pt x="544" y="353"/>
                  <a:pt x="544" y="324"/>
                </a:cubicBezTo>
                <a:lnTo>
                  <a:pt x="544" y="103"/>
                </a:lnTo>
                <a:cubicBezTo>
                  <a:pt x="544" y="89"/>
                  <a:pt x="530" y="89"/>
                  <a:pt x="530" y="89"/>
                </a:cubicBezTo>
                <a:close/>
                <a:moveTo>
                  <a:pt x="206" y="427"/>
                </a:moveTo>
                <a:lnTo>
                  <a:pt x="206" y="427"/>
                </a:lnTo>
                <a:cubicBezTo>
                  <a:pt x="177" y="442"/>
                  <a:pt x="132" y="442"/>
                  <a:pt x="118" y="427"/>
                </a:cubicBezTo>
                <a:cubicBezTo>
                  <a:pt x="103" y="398"/>
                  <a:pt x="118" y="368"/>
                  <a:pt x="147" y="353"/>
                </a:cubicBezTo>
                <a:cubicBezTo>
                  <a:pt x="191" y="339"/>
                  <a:pt x="221" y="339"/>
                  <a:pt x="235" y="353"/>
                </a:cubicBezTo>
                <a:cubicBezTo>
                  <a:pt x="265" y="368"/>
                  <a:pt x="250" y="412"/>
                  <a:pt x="206" y="427"/>
                </a:cubicBezTo>
                <a:close/>
                <a:moveTo>
                  <a:pt x="471" y="383"/>
                </a:moveTo>
                <a:lnTo>
                  <a:pt x="471" y="383"/>
                </a:lnTo>
                <a:cubicBezTo>
                  <a:pt x="441" y="412"/>
                  <a:pt x="397" y="398"/>
                  <a:pt x="368" y="383"/>
                </a:cubicBezTo>
                <a:cubicBezTo>
                  <a:pt x="353" y="368"/>
                  <a:pt x="368" y="324"/>
                  <a:pt x="412" y="310"/>
                </a:cubicBezTo>
                <a:cubicBezTo>
                  <a:pt x="441" y="294"/>
                  <a:pt x="471" y="294"/>
                  <a:pt x="500" y="310"/>
                </a:cubicBezTo>
                <a:cubicBezTo>
                  <a:pt x="515" y="324"/>
                  <a:pt x="500" y="368"/>
                  <a:pt x="471" y="383"/>
                </a:cubicBezTo>
                <a:close/>
                <a:moveTo>
                  <a:pt x="559" y="589"/>
                </a:moveTo>
                <a:lnTo>
                  <a:pt x="559" y="589"/>
                </a:lnTo>
                <a:cubicBezTo>
                  <a:pt x="59" y="589"/>
                  <a:pt x="59" y="589"/>
                  <a:pt x="59" y="589"/>
                </a:cubicBezTo>
                <a:cubicBezTo>
                  <a:pt x="44" y="589"/>
                  <a:pt x="29" y="604"/>
                  <a:pt x="29" y="619"/>
                </a:cubicBezTo>
                <a:cubicBezTo>
                  <a:pt x="29" y="619"/>
                  <a:pt x="44" y="633"/>
                  <a:pt x="59" y="633"/>
                </a:cubicBezTo>
                <a:cubicBezTo>
                  <a:pt x="559" y="633"/>
                  <a:pt x="559" y="633"/>
                  <a:pt x="559" y="633"/>
                </a:cubicBezTo>
                <a:cubicBezTo>
                  <a:pt x="574" y="633"/>
                  <a:pt x="589" y="619"/>
                  <a:pt x="589" y="619"/>
                </a:cubicBezTo>
                <a:cubicBezTo>
                  <a:pt x="589" y="604"/>
                  <a:pt x="574" y="589"/>
                  <a:pt x="559" y="589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9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60"/>
                  <a:pt x="73" y="560"/>
                </a:cubicBezTo>
                <a:cubicBezTo>
                  <a:pt x="544" y="560"/>
                  <a:pt x="544" y="560"/>
                  <a:pt x="544" y="560"/>
                </a:cubicBezTo>
                <a:cubicBezTo>
                  <a:pt x="589" y="560"/>
                  <a:pt x="618" y="515"/>
                  <a:pt x="618" y="471"/>
                </a:cubicBezTo>
                <a:cubicBezTo>
                  <a:pt x="618" y="89"/>
                  <a:pt x="618" y="89"/>
                  <a:pt x="618" y="89"/>
                </a:cubicBezTo>
                <a:cubicBezTo>
                  <a:pt x="618" y="44"/>
                  <a:pt x="589" y="0"/>
                  <a:pt x="544" y="0"/>
                </a:cubicBezTo>
                <a:close/>
                <a:moveTo>
                  <a:pt x="589" y="471"/>
                </a:moveTo>
                <a:lnTo>
                  <a:pt x="589" y="471"/>
                </a:lnTo>
                <a:cubicBezTo>
                  <a:pt x="589" y="501"/>
                  <a:pt x="559" y="515"/>
                  <a:pt x="544" y="515"/>
                </a:cubicBezTo>
                <a:cubicBezTo>
                  <a:pt x="73" y="515"/>
                  <a:pt x="73" y="515"/>
                  <a:pt x="73" y="515"/>
                </a:cubicBezTo>
                <a:cubicBezTo>
                  <a:pt x="59" y="515"/>
                  <a:pt x="29" y="501"/>
                  <a:pt x="29" y="471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59"/>
                  <a:pt x="59" y="44"/>
                  <a:pt x="73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59" y="44"/>
                  <a:pt x="589" y="59"/>
                  <a:pt x="589" y="89"/>
                </a:cubicBezTo>
                <a:lnTo>
                  <a:pt x="589" y="4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3" name="Freeform 112"/>
          <p:cNvSpPr>
            <a:spLocks noChangeArrowheads="1"/>
          </p:cNvSpPr>
          <p:nvPr/>
        </p:nvSpPr>
        <p:spPr bwMode="auto">
          <a:xfrm>
            <a:off x="4209406" y="2623333"/>
            <a:ext cx="254198" cy="238312"/>
          </a:xfrm>
          <a:custGeom>
            <a:avLst/>
            <a:gdLst>
              <a:gd name="T0" fmla="*/ 226829 w 649"/>
              <a:gd name="T1" fmla="*/ 0 h 605"/>
              <a:gd name="T2" fmla="*/ 226829 w 649"/>
              <a:gd name="T3" fmla="*/ 0 h 605"/>
              <a:gd name="T4" fmla="*/ 221812 w 649"/>
              <a:gd name="T5" fmla="*/ 0 h 605"/>
              <a:gd name="T6" fmla="*/ 105710 w 649"/>
              <a:gd name="T7" fmla="*/ 32067 h 605"/>
              <a:gd name="T8" fmla="*/ 100335 w 649"/>
              <a:gd name="T9" fmla="*/ 37111 h 605"/>
              <a:gd name="T10" fmla="*/ 100335 w 649"/>
              <a:gd name="T11" fmla="*/ 137995 h 605"/>
              <a:gd name="T12" fmla="*/ 42284 w 649"/>
              <a:gd name="T13" fmla="*/ 137995 h 605"/>
              <a:gd name="T14" fmla="*/ 10750 w 649"/>
              <a:gd name="T15" fmla="*/ 196364 h 605"/>
              <a:gd name="T16" fmla="*/ 84568 w 649"/>
              <a:gd name="T17" fmla="*/ 206813 h 605"/>
              <a:gd name="T18" fmla="*/ 116102 w 649"/>
              <a:gd name="T19" fmla="*/ 164297 h 605"/>
              <a:gd name="T20" fmla="*/ 116102 w 649"/>
              <a:gd name="T21" fmla="*/ 42515 h 605"/>
              <a:gd name="T22" fmla="*/ 221812 w 649"/>
              <a:gd name="T23" fmla="*/ 15853 h 605"/>
              <a:gd name="T24" fmla="*/ 221812 w 649"/>
              <a:gd name="T25" fmla="*/ 105928 h 605"/>
              <a:gd name="T26" fmla="*/ 158386 w 649"/>
              <a:gd name="T27" fmla="*/ 111333 h 605"/>
              <a:gd name="T28" fmla="*/ 132227 w 649"/>
              <a:gd name="T29" fmla="*/ 169702 h 605"/>
              <a:gd name="T30" fmla="*/ 206045 w 649"/>
              <a:gd name="T31" fmla="*/ 180511 h 605"/>
              <a:gd name="T32" fmla="*/ 232204 w 649"/>
              <a:gd name="T33" fmla="*/ 137995 h 605"/>
              <a:gd name="T34" fmla="*/ 232204 w 649"/>
              <a:gd name="T35" fmla="*/ 10809 h 605"/>
              <a:gd name="T36" fmla="*/ 226829 w 649"/>
              <a:gd name="T37" fmla="*/ 0 h 605"/>
              <a:gd name="T38" fmla="*/ 79193 w 649"/>
              <a:gd name="T39" fmla="*/ 190959 h 605"/>
              <a:gd name="T40" fmla="*/ 79193 w 649"/>
              <a:gd name="T41" fmla="*/ 190959 h 605"/>
              <a:gd name="T42" fmla="*/ 26517 w 649"/>
              <a:gd name="T43" fmla="*/ 190959 h 605"/>
              <a:gd name="T44" fmla="*/ 47659 w 649"/>
              <a:gd name="T45" fmla="*/ 148444 h 605"/>
              <a:gd name="T46" fmla="*/ 95318 w 649"/>
              <a:gd name="T47" fmla="*/ 148444 h 605"/>
              <a:gd name="T48" fmla="*/ 79193 w 649"/>
              <a:gd name="T49" fmla="*/ 190959 h 605"/>
              <a:gd name="T50" fmla="*/ 200670 w 649"/>
              <a:gd name="T51" fmla="*/ 164297 h 605"/>
              <a:gd name="T52" fmla="*/ 200670 w 649"/>
              <a:gd name="T53" fmla="*/ 164297 h 605"/>
              <a:gd name="T54" fmla="*/ 147994 w 649"/>
              <a:gd name="T55" fmla="*/ 164297 h 605"/>
              <a:gd name="T56" fmla="*/ 163761 w 649"/>
              <a:gd name="T57" fmla="*/ 122142 h 605"/>
              <a:gd name="T58" fmla="*/ 216437 w 649"/>
              <a:gd name="T59" fmla="*/ 122142 h 605"/>
              <a:gd name="T60" fmla="*/ 200670 w 649"/>
              <a:gd name="T61" fmla="*/ 164297 h 60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49" h="605">
                <a:moveTo>
                  <a:pt x="633" y="0"/>
                </a:moveTo>
                <a:lnTo>
                  <a:pt x="633" y="0"/>
                </a:lnTo>
                <a:cubicBezTo>
                  <a:pt x="633" y="0"/>
                  <a:pt x="633" y="0"/>
                  <a:pt x="619" y="0"/>
                </a:cubicBezTo>
                <a:cubicBezTo>
                  <a:pt x="295" y="89"/>
                  <a:pt x="295" y="89"/>
                  <a:pt x="295" y="89"/>
                </a:cubicBezTo>
                <a:cubicBezTo>
                  <a:pt x="295" y="89"/>
                  <a:pt x="280" y="89"/>
                  <a:pt x="280" y="103"/>
                </a:cubicBezTo>
                <a:cubicBezTo>
                  <a:pt x="280" y="383"/>
                  <a:pt x="280" y="383"/>
                  <a:pt x="280" y="383"/>
                </a:cubicBezTo>
                <a:cubicBezTo>
                  <a:pt x="236" y="353"/>
                  <a:pt x="177" y="353"/>
                  <a:pt x="118" y="383"/>
                </a:cubicBezTo>
                <a:cubicBezTo>
                  <a:pt x="45" y="427"/>
                  <a:pt x="0" y="501"/>
                  <a:pt x="30" y="545"/>
                </a:cubicBezTo>
                <a:cubicBezTo>
                  <a:pt x="74" y="604"/>
                  <a:pt x="162" y="604"/>
                  <a:pt x="236" y="574"/>
                </a:cubicBezTo>
                <a:cubicBezTo>
                  <a:pt x="280" y="545"/>
                  <a:pt x="310" y="501"/>
                  <a:pt x="324" y="456"/>
                </a:cubicBezTo>
                <a:lnTo>
                  <a:pt x="324" y="118"/>
                </a:lnTo>
                <a:cubicBezTo>
                  <a:pt x="619" y="44"/>
                  <a:pt x="619" y="44"/>
                  <a:pt x="619" y="44"/>
                </a:cubicBezTo>
                <a:cubicBezTo>
                  <a:pt x="619" y="294"/>
                  <a:pt x="619" y="294"/>
                  <a:pt x="619" y="294"/>
                </a:cubicBezTo>
                <a:cubicBezTo>
                  <a:pt x="575" y="280"/>
                  <a:pt x="501" y="280"/>
                  <a:pt x="442" y="309"/>
                </a:cubicBezTo>
                <a:cubicBezTo>
                  <a:pt x="369" y="339"/>
                  <a:pt x="339" y="412"/>
                  <a:pt x="369" y="471"/>
                </a:cubicBezTo>
                <a:cubicBezTo>
                  <a:pt x="398" y="515"/>
                  <a:pt x="487" y="530"/>
                  <a:pt x="575" y="501"/>
                </a:cubicBezTo>
                <a:cubicBezTo>
                  <a:pt x="619" y="471"/>
                  <a:pt x="648" y="412"/>
                  <a:pt x="648" y="383"/>
                </a:cubicBezTo>
                <a:cubicBezTo>
                  <a:pt x="648" y="368"/>
                  <a:pt x="648" y="30"/>
                  <a:pt x="648" y="30"/>
                </a:cubicBezTo>
                <a:cubicBezTo>
                  <a:pt x="648" y="15"/>
                  <a:pt x="648" y="0"/>
                  <a:pt x="633" y="0"/>
                </a:cubicBezTo>
                <a:close/>
                <a:moveTo>
                  <a:pt x="221" y="530"/>
                </a:moveTo>
                <a:lnTo>
                  <a:pt x="221" y="530"/>
                </a:lnTo>
                <a:cubicBezTo>
                  <a:pt x="162" y="560"/>
                  <a:pt x="104" y="560"/>
                  <a:pt x="74" y="530"/>
                </a:cubicBezTo>
                <a:cubicBezTo>
                  <a:pt x="45" y="501"/>
                  <a:pt x="74" y="442"/>
                  <a:pt x="133" y="412"/>
                </a:cubicBezTo>
                <a:cubicBezTo>
                  <a:pt x="177" y="383"/>
                  <a:pt x="236" y="383"/>
                  <a:pt x="266" y="412"/>
                </a:cubicBezTo>
                <a:cubicBezTo>
                  <a:pt x="310" y="442"/>
                  <a:pt x="266" y="515"/>
                  <a:pt x="221" y="530"/>
                </a:cubicBezTo>
                <a:close/>
                <a:moveTo>
                  <a:pt x="560" y="456"/>
                </a:moveTo>
                <a:lnTo>
                  <a:pt x="560" y="456"/>
                </a:lnTo>
                <a:cubicBezTo>
                  <a:pt x="501" y="486"/>
                  <a:pt x="428" y="486"/>
                  <a:pt x="413" y="456"/>
                </a:cubicBezTo>
                <a:cubicBezTo>
                  <a:pt x="383" y="412"/>
                  <a:pt x="398" y="368"/>
                  <a:pt x="457" y="339"/>
                </a:cubicBezTo>
                <a:cubicBezTo>
                  <a:pt x="516" y="309"/>
                  <a:pt x="575" y="309"/>
                  <a:pt x="604" y="339"/>
                </a:cubicBezTo>
                <a:cubicBezTo>
                  <a:pt x="633" y="368"/>
                  <a:pt x="604" y="427"/>
                  <a:pt x="560" y="45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4" name="Freeform 113"/>
          <p:cNvSpPr>
            <a:spLocks noChangeArrowheads="1"/>
          </p:cNvSpPr>
          <p:nvPr/>
        </p:nvSpPr>
        <p:spPr bwMode="auto">
          <a:xfrm>
            <a:off x="3859882" y="2623333"/>
            <a:ext cx="134321" cy="244089"/>
          </a:xfrm>
          <a:custGeom>
            <a:avLst/>
            <a:gdLst>
              <a:gd name="T0" fmla="*/ 117104 w 340"/>
              <a:gd name="T1" fmla="*/ 0 h 619"/>
              <a:gd name="T2" fmla="*/ 117104 w 340"/>
              <a:gd name="T3" fmla="*/ 0 h 619"/>
              <a:gd name="T4" fmla="*/ 106261 w 340"/>
              <a:gd name="T5" fmla="*/ 10821 h 619"/>
              <a:gd name="T6" fmla="*/ 106261 w 340"/>
              <a:gd name="T7" fmla="*/ 122273 h 619"/>
              <a:gd name="T8" fmla="*/ 42649 w 340"/>
              <a:gd name="T9" fmla="*/ 127323 h 619"/>
              <a:gd name="T10" fmla="*/ 10843 w 340"/>
              <a:gd name="T11" fmla="*/ 196575 h 619"/>
              <a:gd name="T12" fmla="*/ 90720 w 340"/>
              <a:gd name="T13" fmla="*/ 201985 h 619"/>
              <a:gd name="T14" fmla="*/ 122526 w 340"/>
              <a:gd name="T15" fmla="*/ 148604 h 619"/>
              <a:gd name="T16" fmla="*/ 122526 w 340"/>
              <a:gd name="T17" fmla="*/ 10821 h 619"/>
              <a:gd name="T18" fmla="*/ 117104 w 340"/>
              <a:gd name="T19" fmla="*/ 0 h 619"/>
              <a:gd name="T20" fmla="*/ 85298 w 340"/>
              <a:gd name="T21" fmla="*/ 191165 h 619"/>
              <a:gd name="T22" fmla="*/ 85298 w 340"/>
              <a:gd name="T23" fmla="*/ 191165 h 619"/>
              <a:gd name="T24" fmla="*/ 26746 w 340"/>
              <a:gd name="T25" fmla="*/ 191165 h 619"/>
              <a:gd name="T26" fmla="*/ 48071 w 340"/>
              <a:gd name="T27" fmla="*/ 138144 h 619"/>
              <a:gd name="T28" fmla="*/ 106261 w 340"/>
              <a:gd name="T29" fmla="*/ 143554 h 619"/>
              <a:gd name="T30" fmla="*/ 85298 w 340"/>
              <a:gd name="T31" fmla="*/ 191165 h 6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0" h="619">
                <a:moveTo>
                  <a:pt x="324" y="0"/>
                </a:moveTo>
                <a:lnTo>
                  <a:pt x="324" y="0"/>
                </a:lnTo>
                <a:cubicBezTo>
                  <a:pt x="294" y="0"/>
                  <a:pt x="294" y="30"/>
                  <a:pt x="294" y="30"/>
                </a:cubicBezTo>
                <a:cubicBezTo>
                  <a:pt x="294" y="339"/>
                  <a:pt x="294" y="339"/>
                  <a:pt x="294" y="339"/>
                </a:cubicBezTo>
                <a:cubicBezTo>
                  <a:pt x="251" y="309"/>
                  <a:pt x="177" y="309"/>
                  <a:pt x="118" y="353"/>
                </a:cubicBezTo>
                <a:cubicBezTo>
                  <a:pt x="44" y="398"/>
                  <a:pt x="0" y="486"/>
                  <a:pt x="30" y="545"/>
                </a:cubicBezTo>
                <a:cubicBezTo>
                  <a:pt x="74" y="604"/>
                  <a:pt x="162" y="618"/>
                  <a:pt x="251" y="560"/>
                </a:cubicBezTo>
                <a:cubicBezTo>
                  <a:pt x="310" y="530"/>
                  <a:pt x="339" y="471"/>
                  <a:pt x="339" y="412"/>
                </a:cubicBezTo>
                <a:cubicBezTo>
                  <a:pt x="339" y="30"/>
                  <a:pt x="339" y="30"/>
                  <a:pt x="339" y="30"/>
                </a:cubicBezTo>
                <a:cubicBezTo>
                  <a:pt x="339" y="15"/>
                  <a:pt x="324" y="0"/>
                  <a:pt x="324" y="0"/>
                </a:cubicBezTo>
                <a:close/>
                <a:moveTo>
                  <a:pt x="236" y="530"/>
                </a:moveTo>
                <a:lnTo>
                  <a:pt x="236" y="530"/>
                </a:lnTo>
                <a:cubicBezTo>
                  <a:pt x="177" y="574"/>
                  <a:pt x="103" y="574"/>
                  <a:pt x="74" y="530"/>
                </a:cubicBezTo>
                <a:cubicBezTo>
                  <a:pt x="44" y="486"/>
                  <a:pt x="74" y="412"/>
                  <a:pt x="133" y="383"/>
                </a:cubicBezTo>
                <a:cubicBezTo>
                  <a:pt x="192" y="339"/>
                  <a:pt x="265" y="353"/>
                  <a:pt x="294" y="398"/>
                </a:cubicBezTo>
                <a:cubicBezTo>
                  <a:pt x="324" y="442"/>
                  <a:pt x="280" y="501"/>
                  <a:pt x="236" y="53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5" name="Freeform 114"/>
          <p:cNvSpPr>
            <a:spLocks noChangeArrowheads="1"/>
          </p:cNvSpPr>
          <p:nvPr/>
        </p:nvSpPr>
        <p:spPr bwMode="auto">
          <a:xfrm>
            <a:off x="3438144" y="2611779"/>
            <a:ext cx="186316" cy="249867"/>
          </a:xfrm>
          <a:custGeom>
            <a:avLst/>
            <a:gdLst>
              <a:gd name="T0" fmla="*/ 164679 w 472"/>
              <a:gd name="T1" fmla="*/ 47585 h 634"/>
              <a:gd name="T2" fmla="*/ 164679 w 472"/>
              <a:gd name="T3" fmla="*/ 47585 h 634"/>
              <a:gd name="T4" fmla="*/ 117009 w 472"/>
              <a:gd name="T5" fmla="*/ 5047 h 634"/>
              <a:gd name="T6" fmla="*/ 106174 w 472"/>
              <a:gd name="T7" fmla="*/ 5047 h 634"/>
              <a:gd name="T8" fmla="*/ 106174 w 472"/>
              <a:gd name="T9" fmla="*/ 10454 h 634"/>
              <a:gd name="T10" fmla="*/ 106174 w 472"/>
              <a:gd name="T11" fmla="*/ 132661 h 634"/>
              <a:gd name="T12" fmla="*/ 42253 w 472"/>
              <a:gd name="T13" fmla="*/ 137707 h 634"/>
              <a:gd name="T14" fmla="*/ 10473 w 472"/>
              <a:gd name="T15" fmla="*/ 206922 h 634"/>
              <a:gd name="T16" fmla="*/ 84867 w 472"/>
              <a:gd name="T17" fmla="*/ 212329 h 634"/>
              <a:gd name="T18" fmla="*/ 122065 w 472"/>
              <a:gd name="T19" fmla="*/ 158976 h 634"/>
              <a:gd name="T20" fmla="*/ 122065 w 472"/>
              <a:gd name="T21" fmla="*/ 26316 h 634"/>
              <a:gd name="T22" fmla="*/ 153845 w 472"/>
              <a:gd name="T23" fmla="*/ 58399 h 634"/>
              <a:gd name="T24" fmla="*/ 164679 w 472"/>
              <a:gd name="T25" fmla="*/ 58399 h 634"/>
              <a:gd name="T26" fmla="*/ 164679 w 472"/>
              <a:gd name="T27" fmla="*/ 47585 h 634"/>
              <a:gd name="T28" fmla="*/ 79450 w 472"/>
              <a:gd name="T29" fmla="*/ 201514 h 634"/>
              <a:gd name="T30" fmla="*/ 79450 w 472"/>
              <a:gd name="T31" fmla="*/ 201514 h 634"/>
              <a:gd name="T32" fmla="*/ 26363 w 472"/>
              <a:gd name="T33" fmla="*/ 201514 h 634"/>
              <a:gd name="T34" fmla="*/ 47670 w 472"/>
              <a:gd name="T35" fmla="*/ 148522 h 634"/>
              <a:gd name="T36" fmla="*/ 100757 w 472"/>
              <a:gd name="T37" fmla="*/ 153929 h 634"/>
              <a:gd name="T38" fmla="*/ 79450 w 472"/>
              <a:gd name="T39" fmla="*/ 201514 h 63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72" h="634">
                <a:moveTo>
                  <a:pt x="456" y="132"/>
                </a:moveTo>
                <a:lnTo>
                  <a:pt x="456" y="132"/>
                </a:lnTo>
                <a:cubicBezTo>
                  <a:pt x="324" y="14"/>
                  <a:pt x="324" y="14"/>
                  <a:pt x="324" y="14"/>
                </a:cubicBezTo>
                <a:cubicBezTo>
                  <a:pt x="324" y="0"/>
                  <a:pt x="309" y="0"/>
                  <a:pt x="294" y="14"/>
                </a:cubicBezTo>
                <a:lnTo>
                  <a:pt x="294" y="29"/>
                </a:lnTo>
                <a:cubicBezTo>
                  <a:pt x="294" y="368"/>
                  <a:pt x="294" y="368"/>
                  <a:pt x="294" y="368"/>
                </a:cubicBezTo>
                <a:cubicBezTo>
                  <a:pt x="250" y="338"/>
                  <a:pt x="176" y="338"/>
                  <a:pt x="117" y="382"/>
                </a:cubicBezTo>
                <a:cubicBezTo>
                  <a:pt x="29" y="427"/>
                  <a:pt x="0" y="515"/>
                  <a:pt x="29" y="574"/>
                </a:cubicBezTo>
                <a:cubicBezTo>
                  <a:pt x="73" y="633"/>
                  <a:pt x="162" y="633"/>
                  <a:pt x="235" y="589"/>
                </a:cubicBezTo>
                <a:cubicBezTo>
                  <a:pt x="294" y="559"/>
                  <a:pt x="338" y="500"/>
                  <a:pt x="338" y="441"/>
                </a:cubicBezTo>
                <a:cubicBezTo>
                  <a:pt x="338" y="73"/>
                  <a:pt x="338" y="73"/>
                  <a:pt x="338" y="73"/>
                </a:cubicBezTo>
                <a:cubicBezTo>
                  <a:pt x="426" y="162"/>
                  <a:pt x="426" y="162"/>
                  <a:pt x="426" y="162"/>
                </a:cubicBezTo>
                <a:cubicBezTo>
                  <a:pt x="441" y="176"/>
                  <a:pt x="456" y="176"/>
                  <a:pt x="456" y="162"/>
                </a:cubicBezTo>
                <a:cubicBezTo>
                  <a:pt x="471" y="162"/>
                  <a:pt x="471" y="147"/>
                  <a:pt x="456" y="132"/>
                </a:cubicBezTo>
                <a:close/>
                <a:moveTo>
                  <a:pt x="220" y="559"/>
                </a:moveTo>
                <a:lnTo>
                  <a:pt x="220" y="559"/>
                </a:lnTo>
                <a:cubicBezTo>
                  <a:pt x="176" y="603"/>
                  <a:pt x="103" y="589"/>
                  <a:pt x="73" y="559"/>
                </a:cubicBezTo>
                <a:cubicBezTo>
                  <a:pt x="44" y="515"/>
                  <a:pt x="73" y="441"/>
                  <a:pt x="132" y="412"/>
                </a:cubicBezTo>
                <a:cubicBezTo>
                  <a:pt x="176" y="368"/>
                  <a:pt x="250" y="382"/>
                  <a:pt x="279" y="427"/>
                </a:cubicBezTo>
                <a:cubicBezTo>
                  <a:pt x="309" y="456"/>
                  <a:pt x="279" y="530"/>
                  <a:pt x="220" y="55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6" name="Freeform 115"/>
          <p:cNvSpPr>
            <a:spLocks noChangeArrowheads="1"/>
          </p:cNvSpPr>
          <p:nvPr/>
        </p:nvSpPr>
        <p:spPr bwMode="auto">
          <a:xfrm>
            <a:off x="3010629" y="2640666"/>
            <a:ext cx="254198" cy="203648"/>
          </a:xfrm>
          <a:custGeom>
            <a:avLst/>
            <a:gdLst>
              <a:gd name="T0" fmla="*/ 116102 w 649"/>
              <a:gd name="T1" fmla="*/ 169701 h 517"/>
              <a:gd name="T2" fmla="*/ 116102 w 649"/>
              <a:gd name="T3" fmla="*/ 169701 h 517"/>
              <a:gd name="T4" fmla="*/ 42284 w 649"/>
              <a:gd name="T5" fmla="*/ 111333 h 517"/>
              <a:gd name="T6" fmla="*/ 63426 w 649"/>
              <a:gd name="T7" fmla="*/ 111333 h 517"/>
              <a:gd name="T8" fmla="*/ 63426 w 649"/>
              <a:gd name="T9" fmla="*/ 106288 h 517"/>
              <a:gd name="T10" fmla="*/ 36909 w 649"/>
              <a:gd name="T11" fmla="*/ 79626 h 517"/>
              <a:gd name="T12" fmla="*/ 31534 w 649"/>
              <a:gd name="T13" fmla="*/ 79626 h 517"/>
              <a:gd name="T14" fmla="*/ 5375 w 649"/>
              <a:gd name="T15" fmla="*/ 106288 h 517"/>
              <a:gd name="T16" fmla="*/ 5375 w 649"/>
              <a:gd name="T17" fmla="*/ 111333 h 517"/>
              <a:gd name="T18" fmla="*/ 26517 w 649"/>
              <a:gd name="T19" fmla="*/ 111333 h 517"/>
              <a:gd name="T20" fmla="*/ 116102 w 649"/>
              <a:gd name="T21" fmla="*/ 185915 h 517"/>
              <a:gd name="T22" fmla="*/ 195295 w 649"/>
              <a:gd name="T23" fmla="*/ 137995 h 517"/>
              <a:gd name="T24" fmla="*/ 179528 w 649"/>
              <a:gd name="T25" fmla="*/ 132590 h 517"/>
              <a:gd name="T26" fmla="*/ 116102 w 649"/>
              <a:gd name="T27" fmla="*/ 169701 h 517"/>
              <a:gd name="T28" fmla="*/ 226829 w 649"/>
              <a:gd name="T29" fmla="*/ 79626 h 517"/>
              <a:gd name="T30" fmla="*/ 226829 w 649"/>
              <a:gd name="T31" fmla="*/ 79626 h 517"/>
              <a:gd name="T32" fmla="*/ 205687 w 649"/>
              <a:gd name="T33" fmla="*/ 79626 h 517"/>
              <a:gd name="T34" fmla="*/ 116102 w 649"/>
              <a:gd name="T35" fmla="*/ 0 h 517"/>
              <a:gd name="T36" fmla="*/ 36909 w 649"/>
              <a:gd name="T37" fmla="*/ 47920 h 517"/>
              <a:gd name="T38" fmla="*/ 47659 w 649"/>
              <a:gd name="T39" fmla="*/ 53324 h 517"/>
              <a:gd name="T40" fmla="*/ 116102 w 649"/>
              <a:gd name="T41" fmla="*/ 16213 h 517"/>
              <a:gd name="T42" fmla="*/ 189920 w 649"/>
              <a:gd name="T43" fmla="*/ 79626 h 517"/>
              <a:gd name="T44" fmla="*/ 168778 w 649"/>
              <a:gd name="T45" fmla="*/ 79626 h 517"/>
              <a:gd name="T46" fmla="*/ 168778 w 649"/>
              <a:gd name="T47" fmla="*/ 85031 h 517"/>
              <a:gd name="T48" fmla="*/ 195295 w 649"/>
              <a:gd name="T49" fmla="*/ 111333 h 517"/>
              <a:gd name="T50" fmla="*/ 200670 w 649"/>
              <a:gd name="T51" fmla="*/ 111333 h 517"/>
              <a:gd name="T52" fmla="*/ 226829 w 649"/>
              <a:gd name="T53" fmla="*/ 85031 h 517"/>
              <a:gd name="T54" fmla="*/ 226829 w 649"/>
              <a:gd name="T55" fmla="*/ 79626 h 51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49" h="517">
                <a:moveTo>
                  <a:pt x="324" y="471"/>
                </a:moveTo>
                <a:lnTo>
                  <a:pt x="324" y="471"/>
                </a:lnTo>
                <a:cubicBezTo>
                  <a:pt x="221" y="471"/>
                  <a:pt x="147" y="398"/>
                  <a:pt x="118" y="309"/>
                </a:cubicBezTo>
                <a:cubicBezTo>
                  <a:pt x="177" y="309"/>
                  <a:pt x="177" y="309"/>
                  <a:pt x="177" y="309"/>
                </a:cubicBezTo>
                <a:cubicBezTo>
                  <a:pt x="192" y="309"/>
                  <a:pt x="192" y="295"/>
                  <a:pt x="177" y="295"/>
                </a:cubicBezTo>
                <a:cubicBezTo>
                  <a:pt x="103" y="221"/>
                  <a:pt x="103" y="221"/>
                  <a:pt x="103" y="221"/>
                </a:cubicBezTo>
                <a:lnTo>
                  <a:pt x="88" y="221"/>
                </a:lnTo>
                <a:cubicBezTo>
                  <a:pt x="15" y="295"/>
                  <a:pt x="15" y="295"/>
                  <a:pt x="15" y="295"/>
                </a:cubicBezTo>
                <a:cubicBezTo>
                  <a:pt x="0" y="309"/>
                  <a:pt x="15" y="309"/>
                  <a:pt x="15" y="309"/>
                </a:cubicBezTo>
                <a:cubicBezTo>
                  <a:pt x="74" y="309"/>
                  <a:pt x="74" y="309"/>
                  <a:pt x="74" y="309"/>
                </a:cubicBezTo>
                <a:cubicBezTo>
                  <a:pt x="103" y="427"/>
                  <a:pt x="206" y="516"/>
                  <a:pt x="324" y="516"/>
                </a:cubicBezTo>
                <a:cubicBezTo>
                  <a:pt x="413" y="516"/>
                  <a:pt x="501" y="457"/>
                  <a:pt x="545" y="383"/>
                </a:cubicBezTo>
                <a:cubicBezTo>
                  <a:pt x="501" y="368"/>
                  <a:pt x="501" y="368"/>
                  <a:pt x="501" y="368"/>
                </a:cubicBezTo>
                <a:cubicBezTo>
                  <a:pt x="471" y="427"/>
                  <a:pt x="398" y="471"/>
                  <a:pt x="324" y="471"/>
                </a:cubicBezTo>
                <a:close/>
                <a:moveTo>
                  <a:pt x="633" y="221"/>
                </a:moveTo>
                <a:lnTo>
                  <a:pt x="633" y="221"/>
                </a:lnTo>
                <a:cubicBezTo>
                  <a:pt x="574" y="221"/>
                  <a:pt x="574" y="221"/>
                  <a:pt x="574" y="221"/>
                </a:cubicBezTo>
                <a:cubicBezTo>
                  <a:pt x="560" y="89"/>
                  <a:pt x="456" y="0"/>
                  <a:pt x="324" y="0"/>
                </a:cubicBezTo>
                <a:cubicBezTo>
                  <a:pt x="221" y="0"/>
                  <a:pt x="133" y="59"/>
                  <a:pt x="103" y="133"/>
                </a:cubicBezTo>
                <a:cubicBezTo>
                  <a:pt x="133" y="148"/>
                  <a:pt x="133" y="148"/>
                  <a:pt x="133" y="148"/>
                </a:cubicBezTo>
                <a:cubicBezTo>
                  <a:pt x="177" y="89"/>
                  <a:pt x="236" y="45"/>
                  <a:pt x="324" y="45"/>
                </a:cubicBezTo>
                <a:cubicBezTo>
                  <a:pt x="427" y="45"/>
                  <a:pt x="515" y="118"/>
                  <a:pt x="530" y="221"/>
                </a:cubicBezTo>
                <a:cubicBezTo>
                  <a:pt x="471" y="221"/>
                  <a:pt x="471" y="221"/>
                  <a:pt x="471" y="221"/>
                </a:cubicBezTo>
                <a:cubicBezTo>
                  <a:pt x="456" y="221"/>
                  <a:pt x="456" y="221"/>
                  <a:pt x="471" y="236"/>
                </a:cubicBezTo>
                <a:cubicBezTo>
                  <a:pt x="545" y="309"/>
                  <a:pt x="545" y="309"/>
                  <a:pt x="545" y="309"/>
                </a:cubicBezTo>
                <a:lnTo>
                  <a:pt x="560" y="309"/>
                </a:lnTo>
                <a:cubicBezTo>
                  <a:pt x="633" y="236"/>
                  <a:pt x="633" y="236"/>
                  <a:pt x="633" y="236"/>
                </a:cubicBezTo>
                <a:cubicBezTo>
                  <a:pt x="648" y="236"/>
                  <a:pt x="633" y="221"/>
                  <a:pt x="633" y="22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7" name="Freeform 116"/>
          <p:cNvSpPr>
            <a:spLocks noChangeArrowheads="1"/>
          </p:cNvSpPr>
          <p:nvPr/>
        </p:nvSpPr>
        <p:spPr bwMode="auto">
          <a:xfrm>
            <a:off x="2626442" y="2646443"/>
            <a:ext cx="207981" cy="180539"/>
          </a:xfrm>
          <a:custGeom>
            <a:avLst/>
            <a:gdLst>
              <a:gd name="T0" fmla="*/ 5017 w 531"/>
              <a:gd name="T1" fmla="*/ 37219 h 457"/>
              <a:gd name="T2" fmla="*/ 5017 w 531"/>
              <a:gd name="T3" fmla="*/ 37219 h 457"/>
              <a:gd name="T4" fmla="*/ 36909 w 531"/>
              <a:gd name="T5" fmla="*/ 37219 h 457"/>
              <a:gd name="T6" fmla="*/ 58051 w 531"/>
              <a:gd name="T7" fmla="*/ 69380 h 457"/>
              <a:gd name="T8" fmla="*/ 68443 w 531"/>
              <a:gd name="T9" fmla="*/ 58539 h 457"/>
              <a:gd name="T10" fmla="*/ 41926 w 531"/>
              <a:gd name="T11" fmla="*/ 21320 h 457"/>
              <a:gd name="T12" fmla="*/ 5017 w 531"/>
              <a:gd name="T13" fmla="*/ 21320 h 457"/>
              <a:gd name="T14" fmla="*/ 0 w 531"/>
              <a:gd name="T15" fmla="*/ 31799 h 457"/>
              <a:gd name="T16" fmla="*/ 5017 w 531"/>
              <a:gd name="T17" fmla="*/ 37219 h 457"/>
              <a:gd name="T18" fmla="*/ 147636 w 531"/>
              <a:gd name="T19" fmla="*/ 37219 h 457"/>
              <a:gd name="T20" fmla="*/ 147636 w 531"/>
              <a:gd name="T21" fmla="*/ 37219 h 457"/>
              <a:gd name="T22" fmla="*/ 147636 w 531"/>
              <a:gd name="T23" fmla="*/ 58539 h 457"/>
              <a:gd name="T24" fmla="*/ 158027 w 531"/>
              <a:gd name="T25" fmla="*/ 58539 h 457"/>
              <a:gd name="T26" fmla="*/ 189920 w 531"/>
              <a:gd name="T27" fmla="*/ 31799 h 457"/>
              <a:gd name="T28" fmla="*/ 189920 w 531"/>
              <a:gd name="T29" fmla="*/ 26740 h 457"/>
              <a:gd name="T30" fmla="*/ 158027 w 531"/>
              <a:gd name="T31" fmla="*/ 5420 h 457"/>
              <a:gd name="T32" fmla="*/ 147636 w 531"/>
              <a:gd name="T33" fmla="*/ 5420 h 457"/>
              <a:gd name="T34" fmla="*/ 147636 w 531"/>
              <a:gd name="T35" fmla="*/ 21320 h 457"/>
              <a:gd name="T36" fmla="*/ 110727 w 531"/>
              <a:gd name="T37" fmla="*/ 21320 h 457"/>
              <a:gd name="T38" fmla="*/ 36909 w 531"/>
              <a:gd name="T39" fmla="*/ 127557 h 457"/>
              <a:gd name="T40" fmla="*/ 5017 w 531"/>
              <a:gd name="T41" fmla="*/ 127557 h 457"/>
              <a:gd name="T42" fmla="*/ 0 w 531"/>
              <a:gd name="T43" fmla="*/ 138398 h 457"/>
              <a:gd name="T44" fmla="*/ 5017 w 531"/>
              <a:gd name="T45" fmla="*/ 143457 h 457"/>
              <a:gd name="T46" fmla="*/ 41926 w 531"/>
              <a:gd name="T47" fmla="*/ 143457 h 457"/>
              <a:gd name="T48" fmla="*/ 121119 w 531"/>
              <a:gd name="T49" fmla="*/ 37219 h 457"/>
              <a:gd name="T50" fmla="*/ 147636 w 531"/>
              <a:gd name="T51" fmla="*/ 37219 h 457"/>
              <a:gd name="T52" fmla="*/ 158027 w 531"/>
              <a:gd name="T53" fmla="*/ 111658 h 457"/>
              <a:gd name="T54" fmla="*/ 158027 w 531"/>
              <a:gd name="T55" fmla="*/ 111658 h 457"/>
              <a:gd name="T56" fmla="*/ 147636 w 531"/>
              <a:gd name="T57" fmla="*/ 111658 h 457"/>
              <a:gd name="T58" fmla="*/ 147636 w 531"/>
              <a:gd name="T59" fmla="*/ 127557 h 457"/>
              <a:gd name="T60" fmla="*/ 121119 w 531"/>
              <a:gd name="T61" fmla="*/ 127557 h 457"/>
              <a:gd name="T62" fmla="*/ 94960 w 531"/>
              <a:gd name="T63" fmla="*/ 95758 h 457"/>
              <a:gd name="T64" fmla="*/ 84210 w 531"/>
              <a:gd name="T65" fmla="*/ 106238 h 457"/>
              <a:gd name="T66" fmla="*/ 110727 w 531"/>
              <a:gd name="T67" fmla="*/ 143457 h 457"/>
              <a:gd name="T68" fmla="*/ 147636 w 531"/>
              <a:gd name="T69" fmla="*/ 143457 h 457"/>
              <a:gd name="T70" fmla="*/ 147636 w 531"/>
              <a:gd name="T71" fmla="*/ 164777 h 457"/>
              <a:gd name="T72" fmla="*/ 158027 w 531"/>
              <a:gd name="T73" fmla="*/ 164777 h 457"/>
              <a:gd name="T74" fmla="*/ 189920 w 531"/>
              <a:gd name="T75" fmla="*/ 138398 h 457"/>
              <a:gd name="T76" fmla="*/ 189920 w 531"/>
              <a:gd name="T77" fmla="*/ 132978 h 457"/>
              <a:gd name="T78" fmla="*/ 158027 w 531"/>
              <a:gd name="T79" fmla="*/ 111658 h 4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31" h="457">
                <a:moveTo>
                  <a:pt x="14" y="103"/>
                </a:moveTo>
                <a:lnTo>
                  <a:pt x="14" y="103"/>
                </a:lnTo>
                <a:cubicBezTo>
                  <a:pt x="103" y="103"/>
                  <a:pt x="103" y="103"/>
                  <a:pt x="103" y="103"/>
                </a:cubicBezTo>
                <a:cubicBezTo>
                  <a:pt x="162" y="192"/>
                  <a:pt x="162" y="192"/>
                  <a:pt x="162" y="192"/>
                </a:cubicBezTo>
                <a:cubicBezTo>
                  <a:pt x="191" y="162"/>
                  <a:pt x="191" y="162"/>
                  <a:pt x="191" y="162"/>
                </a:cubicBezTo>
                <a:cubicBezTo>
                  <a:pt x="191" y="162"/>
                  <a:pt x="117" y="74"/>
                  <a:pt x="117" y="59"/>
                </a:cubicBezTo>
                <a:cubicBezTo>
                  <a:pt x="14" y="59"/>
                  <a:pt x="14" y="59"/>
                  <a:pt x="14" y="59"/>
                </a:cubicBezTo>
                <a:cubicBezTo>
                  <a:pt x="14" y="59"/>
                  <a:pt x="0" y="74"/>
                  <a:pt x="0" y="88"/>
                </a:cubicBezTo>
                <a:cubicBezTo>
                  <a:pt x="0" y="103"/>
                  <a:pt x="14" y="103"/>
                  <a:pt x="14" y="103"/>
                </a:cubicBezTo>
                <a:close/>
                <a:moveTo>
                  <a:pt x="412" y="103"/>
                </a:moveTo>
                <a:lnTo>
                  <a:pt x="412" y="103"/>
                </a:lnTo>
                <a:cubicBezTo>
                  <a:pt x="412" y="162"/>
                  <a:pt x="412" y="162"/>
                  <a:pt x="412" y="162"/>
                </a:cubicBezTo>
                <a:lnTo>
                  <a:pt x="441" y="162"/>
                </a:lnTo>
                <a:cubicBezTo>
                  <a:pt x="530" y="88"/>
                  <a:pt x="530" y="88"/>
                  <a:pt x="530" y="88"/>
                </a:cubicBezTo>
                <a:lnTo>
                  <a:pt x="530" y="74"/>
                </a:lnTo>
                <a:cubicBezTo>
                  <a:pt x="441" y="15"/>
                  <a:pt x="441" y="15"/>
                  <a:pt x="441" y="15"/>
                </a:cubicBezTo>
                <a:cubicBezTo>
                  <a:pt x="441" y="0"/>
                  <a:pt x="412" y="0"/>
                  <a:pt x="412" y="15"/>
                </a:cubicBezTo>
                <a:cubicBezTo>
                  <a:pt x="412" y="59"/>
                  <a:pt x="412" y="59"/>
                  <a:pt x="412" y="59"/>
                </a:cubicBezTo>
                <a:cubicBezTo>
                  <a:pt x="309" y="59"/>
                  <a:pt x="309" y="59"/>
                  <a:pt x="309" y="59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14" y="353"/>
                  <a:pt x="14" y="353"/>
                  <a:pt x="14" y="353"/>
                </a:cubicBezTo>
                <a:cubicBezTo>
                  <a:pt x="14" y="353"/>
                  <a:pt x="0" y="368"/>
                  <a:pt x="0" y="383"/>
                </a:cubicBezTo>
                <a:lnTo>
                  <a:pt x="14" y="397"/>
                </a:lnTo>
                <a:cubicBezTo>
                  <a:pt x="117" y="397"/>
                  <a:pt x="117" y="397"/>
                  <a:pt x="117" y="397"/>
                </a:cubicBezTo>
                <a:cubicBezTo>
                  <a:pt x="338" y="103"/>
                  <a:pt x="338" y="103"/>
                  <a:pt x="338" y="103"/>
                </a:cubicBezTo>
                <a:lnTo>
                  <a:pt x="412" y="103"/>
                </a:lnTo>
                <a:close/>
                <a:moveTo>
                  <a:pt x="441" y="309"/>
                </a:moveTo>
                <a:lnTo>
                  <a:pt x="441" y="309"/>
                </a:lnTo>
                <a:cubicBezTo>
                  <a:pt x="441" y="294"/>
                  <a:pt x="412" y="294"/>
                  <a:pt x="412" y="309"/>
                </a:cubicBezTo>
                <a:cubicBezTo>
                  <a:pt x="412" y="353"/>
                  <a:pt x="412" y="353"/>
                  <a:pt x="412" y="353"/>
                </a:cubicBezTo>
                <a:cubicBezTo>
                  <a:pt x="338" y="353"/>
                  <a:pt x="338" y="353"/>
                  <a:pt x="338" y="353"/>
                </a:cubicBezTo>
                <a:cubicBezTo>
                  <a:pt x="265" y="265"/>
                  <a:pt x="265" y="265"/>
                  <a:pt x="265" y="265"/>
                </a:cubicBezTo>
                <a:cubicBezTo>
                  <a:pt x="235" y="294"/>
                  <a:pt x="235" y="294"/>
                  <a:pt x="235" y="294"/>
                </a:cubicBezTo>
                <a:cubicBezTo>
                  <a:pt x="309" y="397"/>
                  <a:pt x="309" y="397"/>
                  <a:pt x="309" y="397"/>
                </a:cubicBezTo>
                <a:cubicBezTo>
                  <a:pt x="412" y="397"/>
                  <a:pt x="412" y="397"/>
                  <a:pt x="412" y="397"/>
                </a:cubicBezTo>
                <a:cubicBezTo>
                  <a:pt x="412" y="456"/>
                  <a:pt x="412" y="456"/>
                  <a:pt x="412" y="456"/>
                </a:cubicBezTo>
                <a:lnTo>
                  <a:pt x="441" y="456"/>
                </a:lnTo>
                <a:cubicBezTo>
                  <a:pt x="530" y="383"/>
                  <a:pt x="530" y="383"/>
                  <a:pt x="530" y="383"/>
                </a:cubicBezTo>
                <a:lnTo>
                  <a:pt x="530" y="368"/>
                </a:lnTo>
                <a:lnTo>
                  <a:pt x="441" y="30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8" name="Freeform 117"/>
          <p:cNvSpPr>
            <a:spLocks noChangeArrowheads="1"/>
          </p:cNvSpPr>
          <p:nvPr/>
        </p:nvSpPr>
        <p:spPr bwMode="auto">
          <a:xfrm>
            <a:off x="2239366" y="2646442"/>
            <a:ext cx="180539" cy="186317"/>
          </a:xfrm>
          <a:custGeom>
            <a:avLst/>
            <a:gdLst>
              <a:gd name="T0" fmla="*/ 164810 w 458"/>
              <a:gd name="T1" fmla="*/ 79795 h 472"/>
              <a:gd name="T2" fmla="*/ 164810 w 458"/>
              <a:gd name="T3" fmla="*/ 79795 h 472"/>
              <a:gd name="T4" fmla="*/ 85110 w 458"/>
              <a:gd name="T5" fmla="*/ 5416 h 472"/>
              <a:gd name="T6" fmla="*/ 74291 w 458"/>
              <a:gd name="T7" fmla="*/ 5416 h 472"/>
              <a:gd name="T8" fmla="*/ 74291 w 458"/>
              <a:gd name="T9" fmla="*/ 15887 h 472"/>
              <a:gd name="T10" fmla="*/ 148582 w 458"/>
              <a:gd name="T11" fmla="*/ 84850 h 472"/>
              <a:gd name="T12" fmla="*/ 74291 w 458"/>
              <a:gd name="T13" fmla="*/ 159590 h 472"/>
              <a:gd name="T14" fmla="*/ 74291 w 458"/>
              <a:gd name="T15" fmla="*/ 170061 h 472"/>
              <a:gd name="T16" fmla="*/ 85110 w 458"/>
              <a:gd name="T17" fmla="*/ 170061 h 472"/>
              <a:gd name="T18" fmla="*/ 164810 w 458"/>
              <a:gd name="T19" fmla="*/ 90266 h 472"/>
              <a:gd name="T20" fmla="*/ 164810 w 458"/>
              <a:gd name="T21" fmla="*/ 84850 h 472"/>
              <a:gd name="T22" fmla="*/ 164810 w 458"/>
              <a:gd name="T23" fmla="*/ 79795 h 472"/>
              <a:gd name="T24" fmla="*/ 79700 w 458"/>
              <a:gd name="T25" fmla="*/ 84850 h 472"/>
              <a:gd name="T26" fmla="*/ 79700 w 458"/>
              <a:gd name="T27" fmla="*/ 84850 h 472"/>
              <a:gd name="T28" fmla="*/ 79700 w 458"/>
              <a:gd name="T29" fmla="*/ 79795 h 472"/>
              <a:gd name="T30" fmla="*/ 15868 w 458"/>
              <a:gd name="T31" fmla="*/ 15887 h 472"/>
              <a:gd name="T32" fmla="*/ 5410 w 458"/>
              <a:gd name="T33" fmla="*/ 15887 h 472"/>
              <a:gd name="T34" fmla="*/ 5410 w 458"/>
              <a:gd name="T35" fmla="*/ 26719 h 472"/>
              <a:gd name="T36" fmla="*/ 63832 w 458"/>
              <a:gd name="T37" fmla="*/ 84850 h 472"/>
              <a:gd name="T38" fmla="*/ 5410 w 458"/>
              <a:gd name="T39" fmla="*/ 143342 h 472"/>
              <a:gd name="T40" fmla="*/ 5410 w 458"/>
              <a:gd name="T41" fmla="*/ 154174 h 472"/>
              <a:gd name="T42" fmla="*/ 15868 w 458"/>
              <a:gd name="T43" fmla="*/ 154174 h 472"/>
              <a:gd name="T44" fmla="*/ 79700 w 458"/>
              <a:gd name="T45" fmla="*/ 90266 h 472"/>
              <a:gd name="T46" fmla="*/ 79700 w 458"/>
              <a:gd name="T47" fmla="*/ 84850 h 47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58" h="472">
                <a:moveTo>
                  <a:pt x="457" y="221"/>
                </a:moveTo>
                <a:lnTo>
                  <a:pt x="457" y="221"/>
                </a:lnTo>
                <a:cubicBezTo>
                  <a:pt x="236" y="15"/>
                  <a:pt x="236" y="15"/>
                  <a:pt x="236" y="15"/>
                </a:cubicBezTo>
                <a:cubicBezTo>
                  <a:pt x="236" y="0"/>
                  <a:pt x="221" y="0"/>
                  <a:pt x="206" y="15"/>
                </a:cubicBezTo>
                <a:cubicBezTo>
                  <a:pt x="206" y="15"/>
                  <a:pt x="206" y="30"/>
                  <a:pt x="206" y="44"/>
                </a:cubicBezTo>
                <a:cubicBezTo>
                  <a:pt x="412" y="235"/>
                  <a:pt x="412" y="235"/>
                  <a:pt x="412" y="235"/>
                </a:cubicBezTo>
                <a:cubicBezTo>
                  <a:pt x="206" y="442"/>
                  <a:pt x="206" y="442"/>
                  <a:pt x="206" y="442"/>
                </a:cubicBezTo>
                <a:cubicBezTo>
                  <a:pt x="206" y="456"/>
                  <a:pt x="206" y="456"/>
                  <a:pt x="206" y="471"/>
                </a:cubicBezTo>
                <a:cubicBezTo>
                  <a:pt x="221" y="471"/>
                  <a:pt x="236" y="471"/>
                  <a:pt x="236" y="471"/>
                </a:cubicBezTo>
                <a:cubicBezTo>
                  <a:pt x="457" y="250"/>
                  <a:pt x="457" y="250"/>
                  <a:pt x="457" y="250"/>
                </a:cubicBezTo>
                <a:cubicBezTo>
                  <a:pt x="457" y="250"/>
                  <a:pt x="457" y="250"/>
                  <a:pt x="457" y="235"/>
                </a:cubicBezTo>
                <a:cubicBezTo>
                  <a:pt x="457" y="235"/>
                  <a:pt x="457" y="235"/>
                  <a:pt x="457" y="221"/>
                </a:cubicBezTo>
                <a:close/>
                <a:moveTo>
                  <a:pt x="221" y="235"/>
                </a:moveTo>
                <a:lnTo>
                  <a:pt x="221" y="235"/>
                </a:lnTo>
                <a:cubicBezTo>
                  <a:pt x="221" y="235"/>
                  <a:pt x="221" y="235"/>
                  <a:pt x="221" y="221"/>
                </a:cubicBezTo>
                <a:cubicBezTo>
                  <a:pt x="44" y="44"/>
                  <a:pt x="44" y="44"/>
                  <a:pt x="44" y="44"/>
                </a:cubicBezTo>
                <a:cubicBezTo>
                  <a:pt x="30" y="44"/>
                  <a:pt x="15" y="44"/>
                  <a:pt x="15" y="44"/>
                </a:cubicBezTo>
                <a:cubicBezTo>
                  <a:pt x="0" y="59"/>
                  <a:pt x="0" y="74"/>
                  <a:pt x="15" y="74"/>
                </a:cubicBezTo>
                <a:cubicBezTo>
                  <a:pt x="177" y="235"/>
                  <a:pt x="177" y="235"/>
                  <a:pt x="177" y="235"/>
                </a:cubicBezTo>
                <a:cubicBezTo>
                  <a:pt x="15" y="397"/>
                  <a:pt x="15" y="397"/>
                  <a:pt x="15" y="397"/>
                </a:cubicBezTo>
                <a:cubicBezTo>
                  <a:pt x="0" y="412"/>
                  <a:pt x="0" y="427"/>
                  <a:pt x="15" y="427"/>
                </a:cubicBezTo>
                <a:cubicBezTo>
                  <a:pt x="15" y="442"/>
                  <a:pt x="30" y="442"/>
                  <a:pt x="44" y="427"/>
                </a:cubicBezTo>
                <a:cubicBezTo>
                  <a:pt x="221" y="250"/>
                  <a:pt x="221" y="250"/>
                  <a:pt x="221" y="250"/>
                </a:cubicBezTo>
                <a:cubicBezTo>
                  <a:pt x="221" y="250"/>
                  <a:pt x="221" y="250"/>
                  <a:pt x="221" y="23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9" name="Freeform 118"/>
          <p:cNvSpPr>
            <a:spLocks noChangeArrowheads="1"/>
          </p:cNvSpPr>
          <p:nvPr/>
        </p:nvSpPr>
        <p:spPr bwMode="auto">
          <a:xfrm>
            <a:off x="1846514" y="2646442"/>
            <a:ext cx="180539" cy="186317"/>
          </a:xfrm>
          <a:custGeom>
            <a:avLst/>
            <a:gdLst>
              <a:gd name="T0" fmla="*/ 15868 w 458"/>
              <a:gd name="T1" fmla="*/ 84850 h 472"/>
              <a:gd name="T2" fmla="*/ 15868 w 458"/>
              <a:gd name="T3" fmla="*/ 84850 h 472"/>
              <a:gd name="T4" fmla="*/ 90519 w 458"/>
              <a:gd name="T5" fmla="*/ 15887 h 472"/>
              <a:gd name="T6" fmla="*/ 90519 w 458"/>
              <a:gd name="T7" fmla="*/ 5416 h 472"/>
              <a:gd name="T8" fmla="*/ 79700 w 458"/>
              <a:gd name="T9" fmla="*/ 5416 h 472"/>
              <a:gd name="T10" fmla="*/ 5410 w 458"/>
              <a:gd name="T11" fmla="*/ 79795 h 472"/>
              <a:gd name="T12" fmla="*/ 0 w 458"/>
              <a:gd name="T13" fmla="*/ 84850 h 472"/>
              <a:gd name="T14" fmla="*/ 5410 w 458"/>
              <a:gd name="T15" fmla="*/ 90266 h 472"/>
              <a:gd name="T16" fmla="*/ 79700 w 458"/>
              <a:gd name="T17" fmla="*/ 170061 h 472"/>
              <a:gd name="T18" fmla="*/ 90519 w 458"/>
              <a:gd name="T19" fmla="*/ 170061 h 472"/>
              <a:gd name="T20" fmla="*/ 90519 w 458"/>
              <a:gd name="T21" fmla="*/ 159590 h 472"/>
              <a:gd name="T22" fmla="*/ 15868 w 458"/>
              <a:gd name="T23" fmla="*/ 84850 h 472"/>
              <a:gd name="T24" fmla="*/ 106027 w 458"/>
              <a:gd name="T25" fmla="*/ 84850 h 472"/>
              <a:gd name="T26" fmla="*/ 106027 w 458"/>
              <a:gd name="T27" fmla="*/ 84850 h 472"/>
              <a:gd name="T28" fmla="*/ 164810 w 458"/>
              <a:gd name="T29" fmla="*/ 26719 h 472"/>
              <a:gd name="T30" fmla="*/ 164810 w 458"/>
              <a:gd name="T31" fmla="*/ 15887 h 472"/>
              <a:gd name="T32" fmla="*/ 153991 w 458"/>
              <a:gd name="T33" fmla="*/ 15887 h 472"/>
              <a:gd name="T34" fmla="*/ 90519 w 458"/>
              <a:gd name="T35" fmla="*/ 79795 h 472"/>
              <a:gd name="T36" fmla="*/ 85110 w 458"/>
              <a:gd name="T37" fmla="*/ 84850 h 472"/>
              <a:gd name="T38" fmla="*/ 90519 w 458"/>
              <a:gd name="T39" fmla="*/ 90266 h 472"/>
              <a:gd name="T40" fmla="*/ 153991 w 458"/>
              <a:gd name="T41" fmla="*/ 154174 h 472"/>
              <a:gd name="T42" fmla="*/ 164810 w 458"/>
              <a:gd name="T43" fmla="*/ 154174 h 472"/>
              <a:gd name="T44" fmla="*/ 164810 w 458"/>
              <a:gd name="T45" fmla="*/ 143342 h 472"/>
              <a:gd name="T46" fmla="*/ 106027 w 458"/>
              <a:gd name="T47" fmla="*/ 84850 h 47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58" h="472">
                <a:moveTo>
                  <a:pt x="44" y="235"/>
                </a:moveTo>
                <a:lnTo>
                  <a:pt x="44" y="235"/>
                </a:lnTo>
                <a:cubicBezTo>
                  <a:pt x="251" y="44"/>
                  <a:pt x="251" y="44"/>
                  <a:pt x="251" y="44"/>
                </a:cubicBezTo>
                <a:cubicBezTo>
                  <a:pt x="265" y="30"/>
                  <a:pt x="265" y="15"/>
                  <a:pt x="251" y="15"/>
                </a:cubicBezTo>
                <a:cubicBezTo>
                  <a:pt x="251" y="0"/>
                  <a:pt x="236" y="0"/>
                  <a:pt x="221" y="15"/>
                </a:cubicBezTo>
                <a:cubicBezTo>
                  <a:pt x="15" y="221"/>
                  <a:pt x="15" y="221"/>
                  <a:pt x="15" y="221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250"/>
                  <a:pt x="0" y="250"/>
                  <a:pt x="15" y="250"/>
                </a:cubicBezTo>
                <a:cubicBezTo>
                  <a:pt x="221" y="471"/>
                  <a:pt x="221" y="471"/>
                  <a:pt x="221" y="471"/>
                </a:cubicBezTo>
                <a:cubicBezTo>
                  <a:pt x="236" y="471"/>
                  <a:pt x="251" y="471"/>
                  <a:pt x="251" y="471"/>
                </a:cubicBezTo>
                <a:cubicBezTo>
                  <a:pt x="265" y="456"/>
                  <a:pt x="265" y="456"/>
                  <a:pt x="251" y="442"/>
                </a:cubicBezTo>
                <a:lnTo>
                  <a:pt x="44" y="235"/>
                </a:lnTo>
                <a:close/>
                <a:moveTo>
                  <a:pt x="294" y="235"/>
                </a:moveTo>
                <a:lnTo>
                  <a:pt x="294" y="235"/>
                </a:lnTo>
                <a:cubicBezTo>
                  <a:pt x="457" y="74"/>
                  <a:pt x="457" y="74"/>
                  <a:pt x="457" y="74"/>
                </a:cubicBezTo>
                <a:cubicBezTo>
                  <a:pt x="457" y="74"/>
                  <a:pt x="457" y="59"/>
                  <a:pt x="457" y="44"/>
                </a:cubicBezTo>
                <a:cubicBezTo>
                  <a:pt x="442" y="44"/>
                  <a:pt x="427" y="44"/>
                  <a:pt x="427" y="44"/>
                </a:cubicBezTo>
                <a:cubicBezTo>
                  <a:pt x="251" y="221"/>
                  <a:pt x="251" y="221"/>
                  <a:pt x="251" y="221"/>
                </a:cubicBezTo>
                <a:cubicBezTo>
                  <a:pt x="251" y="235"/>
                  <a:pt x="236" y="235"/>
                  <a:pt x="236" y="235"/>
                </a:cubicBezTo>
                <a:cubicBezTo>
                  <a:pt x="236" y="250"/>
                  <a:pt x="251" y="250"/>
                  <a:pt x="251" y="250"/>
                </a:cubicBezTo>
                <a:cubicBezTo>
                  <a:pt x="427" y="427"/>
                  <a:pt x="427" y="427"/>
                  <a:pt x="427" y="427"/>
                </a:cubicBezTo>
                <a:cubicBezTo>
                  <a:pt x="427" y="442"/>
                  <a:pt x="442" y="442"/>
                  <a:pt x="457" y="427"/>
                </a:cubicBezTo>
                <a:cubicBezTo>
                  <a:pt x="457" y="427"/>
                  <a:pt x="457" y="412"/>
                  <a:pt x="457" y="397"/>
                </a:cubicBezTo>
                <a:lnTo>
                  <a:pt x="294" y="2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0" name="Freeform 119"/>
          <p:cNvSpPr>
            <a:spLocks noChangeArrowheads="1"/>
          </p:cNvSpPr>
          <p:nvPr/>
        </p:nvSpPr>
        <p:spPr bwMode="auto">
          <a:xfrm>
            <a:off x="1421888" y="2670996"/>
            <a:ext cx="215202" cy="138655"/>
          </a:xfrm>
          <a:custGeom>
            <a:avLst/>
            <a:gdLst>
              <a:gd name="T0" fmla="*/ 47959 w 546"/>
              <a:gd name="T1" fmla="*/ 15764 h 354"/>
              <a:gd name="T2" fmla="*/ 47959 w 546"/>
              <a:gd name="T3" fmla="*/ 15764 h 354"/>
              <a:gd name="T4" fmla="*/ 191115 w 546"/>
              <a:gd name="T5" fmla="*/ 15764 h 354"/>
              <a:gd name="T6" fmla="*/ 196523 w 546"/>
              <a:gd name="T7" fmla="*/ 10390 h 354"/>
              <a:gd name="T8" fmla="*/ 191115 w 546"/>
              <a:gd name="T9" fmla="*/ 0 h 354"/>
              <a:gd name="T10" fmla="*/ 47959 w 546"/>
              <a:gd name="T11" fmla="*/ 0 h 354"/>
              <a:gd name="T12" fmla="*/ 42550 w 546"/>
              <a:gd name="T13" fmla="*/ 10390 h 354"/>
              <a:gd name="T14" fmla="*/ 47959 w 546"/>
              <a:gd name="T15" fmla="*/ 15764 h 354"/>
              <a:gd name="T16" fmla="*/ 5409 w 546"/>
              <a:gd name="T17" fmla="*/ 116078 h 354"/>
              <a:gd name="T18" fmla="*/ 5409 w 546"/>
              <a:gd name="T19" fmla="*/ 116078 h 354"/>
              <a:gd name="T20" fmla="*/ 0 w 546"/>
              <a:gd name="T21" fmla="*/ 121094 h 354"/>
              <a:gd name="T22" fmla="*/ 5409 w 546"/>
              <a:gd name="T23" fmla="*/ 126468 h 354"/>
              <a:gd name="T24" fmla="*/ 16227 w 546"/>
              <a:gd name="T25" fmla="*/ 121094 h 354"/>
              <a:gd name="T26" fmla="*/ 5409 w 546"/>
              <a:gd name="T27" fmla="*/ 116078 h 354"/>
              <a:gd name="T28" fmla="*/ 5409 w 546"/>
              <a:gd name="T29" fmla="*/ 58039 h 354"/>
              <a:gd name="T30" fmla="*/ 5409 w 546"/>
              <a:gd name="T31" fmla="*/ 58039 h 354"/>
              <a:gd name="T32" fmla="*/ 0 w 546"/>
              <a:gd name="T33" fmla="*/ 63055 h 354"/>
              <a:gd name="T34" fmla="*/ 5409 w 546"/>
              <a:gd name="T35" fmla="*/ 73803 h 354"/>
              <a:gd name="T36" fmla="*/ 16227 w 546"/>
              <a:gd name="T37" fmla="*/ 63055 h 354"/>
              <a:gd name="T38" fmla="*/ 5409 w 546"/>
              <a:gd name="T39" fmla="*/ 58039 h 354"/>
              <a:gd name="T40" fmla="*/ 191115 w 546"/>
              <a:gd name="T41" fmla="*/ 116078 h 354"/>
              <a:gd name="T42" fmla="*/ 191115 w 546"/>
              <a:gd name="T43" fmla="*/ 116078 h 354"/>
              <a:gd name="T44" fmla="*/ 47959 w 546"/>
              <a:gd name="T45" fmla="*/ 116078 h 354"/>
              <a:gd name="T46" fmla="*/ 42550 w 546"/>
              <a:gd name="T47" fmla="*/ 121094 h 354"/>
              <a:gd name="T48" fmla="*/ 47959 w 546"/>
              <a:gd name="T49" fmla="*/ 126468 h 354"/>
              <a:gd name="T50" fmla="*/ 191115 w 546"/>
              <a:gd name="T51" fmla="*/ 126468 h 354"/>
              <a:gd name="T52" fmla="*/ 196523 w 546"/>
              <a:gd name="T53" fmla="*/ 121094 h 354"/>
              <a:gd name="T54" fmla="*/ 191115 w 546"/>
              <a:gd name="T55" fmla="*/ 116078 h 354"/>
              <a:gd name="T56" fmla="*/ 191115 w 546"/>
              <a:gd name="T57" fmla="*/ 58039 h 354"/>
              <a:gd name="T58" fmla="*/ 191115 w 546"/>
              <a:gd name="T59" fmla="*/ 58039 h 354"/>
              <a:gd name="T60" fmla="*/ 47959 w 546"/>
              <a:gd name="T61" fmla="*/ 58039 h 354"/>
              <a:gd name="T62" fmla="*/ 42550 w 546"/>
              <a:gd name="T63" fmla="*/ 63055 h 354"/>
              <a:gd name="T64" fmla="*/ 47959 w 546"/>
              <a:gd name="T65" fmla="*/ 73803 h 354"/>
              <a:gd name="T66" fmla="*/ 191115 w 546"/>
              <a:gd name="T67" fmla="*/ 73803 h 354"/>
              <a:gd name="T68" fmla="*/ 196523 w 546"/>
              <a:gd name="T69" fmla="*/ 63055 h 354"/>
              <a:gd name="T70" fmla="*/ 191115 w 546"/>
              <a:gd name="T71" fmla="*/ 58039 h 354"/>
              <a:gd name="T72" fmla="*/ 5409 w 546"/>
              <a:gd name="T73" fmla="*/ 0 h 354"/>
              <a:gd name="T74" fmla="*/ 5409 w 546"/>
              <a:gd name="T75" fmla="*/ 0 h 354"/>
              <a:gd name="T76" fmla="*/ 0 w 546"/>
              <a:gd name="T77" fmla="*/ 10390 h 354"/>
              <a:gd name="T78" fmla="*/ 5409 w 546"/>
              <a:gd name="T79" fmla="*/ 15764 h 354"/>
              <a:gd name="T80" fmla="*/ 16227 w 546"/>
              <a:gd name="T81" fmla="*/ 10390 h 354"/>
              <a:gd name="T82" fmla="*/ 5409 w 546"/>
              <a:gd name="T83" fmla="*/ 0 h 35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46" h="354">
                <a:moveTo>
                  <a:pt x="133" y="44"/>
                </a:moveTo>
                <a:lnTo>
                  <a:pt x="133" y="44"/>
                </a:lnTo>
                <a:cubicBezTo>
                  <a:pt x="530" y="44"/>
                  <a:pt x="530" y="44"/>
                  <a:pt x="530" y="44"/>
                </a:cubicBezTo>
                <a:cubicBezTo>
                  <a:pt x="545" y="44"/>
                  <a:pt x="545" y="29"/>
                  <a:pt x="545" y="29"/>
                </a:cubicBezTo>
                <a:cubicBezTo>
                  <a:pt x="545" y="15"/>
                  <a:pt x="545" y="0"/>
                  <a:pt x="530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33" y="0"/>
                  <a:pt x="118" y="15"/>
                  <a:pt x="118" y="29"/>
                </a:cubicBezTo>
                <a:lnTo>
                  <a:pt x="133" y="44"/>
                </a:lnTo>
                <a:close/>
                <a:moveTo>
                  <a:pt x="15" y="324"/>
                </a:moveTo>
                <a:lnTo>
                  <a:pt x="15" y="324"/>
                </a:lnTo>
                <a:cubicBezTo>
                  <a:pt x="15" y="324"/>
                  <a:pt x="0" y="324"/>
                  <a:pt x="0" y="338"/>
                </a:cubicBezTo>
                <a:cubicBezTo>
                  <a:pt x="0" y="353"/>
                  <a:pt x="15" y="353"/>
                  <a:pt x="15" y="353"/>
                </a:cubicBezTo>
                <a:cubicBezTo>
                  <a:pt x="30" y="353"/>
                  <a:pt x="45" y="353"/>
                  <a:pt x="45" y="338"/>
                </a:cubicBezTo>
                <a:cubicBezTo>
                  <a:pt x="45" y="324"/>
                  <a:pt x="30" y="324"/>
                  <a:pt x="15" y="324"/>
                </a:cubicBezTo>
                <a:close/>
                <a:moveTo>
                  <a:pt x="15" y="162"/>
                </a:moveTo>
                <a:lnTo>
                  <a:pt x="15" y="162"/>
                </a:lnTo>
                <a:lnTo>
                  <a:pt x="0" y="176"/>
                </a:lnTo>
                <a:cubicBezTo>
                  <a:pt x="0" y="191"/>
                  <a:pt x="15" y="206"/>
                  <a:pt x="15" y="206"/>
                </a:cubicBezTo>
                <a:cubicBezTo>
                  <a:pt x="30" y="206"/>
                  <a:pt x="45" y="191"/>
                  <a:pt x="45" y="176"/>
                </a:cubicBezTo>
                <a:cubicBezTo>
                  <a:pt x="45" y="176"/>
                  <a:pt x="30" y="162"/>
                  <a:pt x="15" y="162"/>
                </a:cubicBezTo>
                <a:close/>
                <a:moveTo>
                  <a:pt x="530" y="324"/>
                </a:moveTo>
                <a:lnTo>
                  <a:pt x="530" y="324"/>
                </a:lnTo>
                <a:cubicBezTo>
                  <a:pt x="133" y="324"/>
                  <a:pt x="133" y="324"/>
                  <a:pt x="133" y="324"/>
                </a:cubicBezTo>
                <a:cubicBezTo>
                  <a:pt x="133" y="324"/>
                  <a:pt x="118" y="324"/>
                  <a:pt x="118" y="338"/>
                </a:cubicBezTo>
                <a:cubicBezTo>
                  <a:pt x="118" y="353"/>
                  <a:pt x="133" y="353"/>
                  <a:pt x="133" y="353"/>
                </a:cubicBezTo>
                <a:cubicBezTo>
                  <a:pt x="530" y="353"/>
                  <a:pt x="530" y="353"/>
                  <a:pt x="530" y="353"/>
                </a:cubicBezTo>
                <a:cubicBezTo>
                  <a:pt x="545" y="353"/>
                  <a:pt x="545" y="353"/>
                  <a:pt x="545" y="338"/>
                </a:cubicBezTo>
                <a:cubicBezTo>
                  <a:pt x="545" y="324"/>
                  <a:pt x="545" y="324"/>
                  <a:pt x="530" y="324"/>
                </a:cubicBezTo>
                <a:close/>
                <a:moveTo>
                  <a:pt x="530" y="162"/>
                </a:moveTo>
                <a:lnTo>
                  <a:pt x="530" y="162"/>
                </a:lnTo>
                <a:cubicBezTo>
                  <a:pt x="133" y="162"/>
                  <a:pt x="133" y="162"/>
                  <a:pt x="133" y="162"/>
                </a:cubicBezTo>
                <a:lnTo>
                  <a:pt x="118" y="176"/>
                </a:lnTo>
                <a:cubicBezTo>
                  <a:pt x="118" y="191"/>
                  <a:pt x="133" y="206"/>
                  <a:pt x="133" y="206"/>
                </a:cubicBezTo>
                <a:cubicBezTo>
                  <a:pt x="530" y="206"/>
                  <a:pt x="530" y="206"/>
                  <a:pt x="530" y="206"/>
                </a:cubicBezTo>
                <a:cubicBezTo>
                  <a:pt x="545" y="206"/>
                  <a:pt x="545" y="191"/>
                  <a:pt x="545" y="176"/>
                </a:cubicBezTo>
                <a:cubicBezTo>
                  <a:pt x="545" y="176"/>
                  <a:pt x="545" y="162"/>
                  <a:pt x="530" y="162"/>
                </a:cubicBezTo>
                <a:close/>
                <a:moveTo>
                  <a:pt x="15" y="0"/>
                </a:moveTo>
                <a:lnTo>
                  <a:pt x="15" y="0"/>
                </a:lnTo>
                <a:cubicBezTo>
                  <a:pt x="15" y="0"/>
                  <a:pt x="0" y="15"/>
                  <a:pt x="0" y="29"/>
                </a:cubicBezTo>
                <a:lnTo>
                  <a:pt x="15" y="44"/>
                </a:lnTo>
                <a:cubicBezTo>
                  <a:pt x="30" y="44"/>
                  <a:pt x="45" y="29"/>
                  <a:pt x="45" y="29"/>
                </a:cubicBezTo>
                <a:cubicBezTo>
                  <a:pt x="45" y="15"/>
                  <a:pt x="30" y="0"/>
                  <a:pt x="15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1" name="Freeform 120"/>
          <p:cNvSpPr>
            <a:spLocks noChangeArrowheads="1"/>
          </p:cNvSpPr>
          <p:nvPr/>
        </p:nvSpPr>
        <p:spPr bwMode="auto">
          <a:xfrm>
            <a:off x="1016036" y="2640666"/>
            <a:ext cx="225313" cy="203648"/>
          </a:xfrm>
          <a:custGeom>
            <a:avLst/>
            <a:gdLst>
              <a:gd name="T0" fmla="*/ 195379 w 575"/>
              <a:gd name="T1" fmla="*/ 169701 h 517"/>
              <a:gd name="T2" fmla="*/ 195379 w 575"/>
              <a:gd name="T3" fmla="*/ 169701 h 517"/>
              <a:gd name="T4" fmla="*/ 10396 w 575"/>
              <a:gd name="T5" fmla="*/ 169701 h 517"/>
              <a:gd name="T6" fmla="*/ 5377 w 575"/>
              <a:gd name="T7" fmla="*/ 175106 h 517"/>
              <a:gd name="T8" fmla="*/ 10396 w 575"/>
              <a:gd name="T9" fmla="*/ 185915 h 517"/>
              <a:gd name="T10" fmla="*/ 195379 w 575"/>
              <a:gd name="T11" fmla="*/ 185915 h 517"/>
              <a:gd name="T12" fmla="*/ 200398 w 575"/>
              <a:gd name="T13" fmla="*/ 175106 h 517"/>
              <a:gd name="T14" fmla="*/ 195379 w 575"/>
              <a:gd name="T15" fmla="*/ 169701 h 517"/>
              <a:gd name="T16" fmla="*/ 15774 w 575"/>
              <a:gd name="T17" fmla="*/ 153848 h 517"/>
              <a:gd name="T18" fmla="*/ 15774 w 575"/>
              <a:gd name="T19" fmla="*/ 153848 h 517"/>
              <a:gd name="T20" fmla="*/ 184624 w 575"/>
              <a:gd name="T21" fmla="*/ 153848 h 517"/>
              <a:gd name="T22" fmla="*/ 200398 w 575"/>
              <a:gd name="T23" fmla="*/ 137995 h 517"/>
              <a:gd name="T24" fmla="*/ 110775 w 575"/>
              <a:gd name="T25" fmla="*/ 5404 h 517"/>
              <a:gd name="T26" fmla="*/ 89623 w 575"/>
              <a:gd name="T27" fmla="*/ 5404 h 517"/>
              <a:gd name="T28" fmla="*/ 5377 w 575"/>
              <a:gd name="T29" fmla="*/ 137995 h 517"/>
              <a:gd name="T30" fmla="*/ 15774 w 575"/>
              <a:gd name="T31" fmla="*/ 153848 h 517"/>
              <a:gd name="T32" fmla="*/ 100378 w 575"/>
              <a:gd name="T33" fmla="*/ 21258 h 517"/>
              <a:gd name="T34" fmla="*/ 100378 w 575"/>
              <a:gd name="T35" fmla="*/ 21258 h 517"/>
              <a:gd name="T36" fmla="*/ 179605 w 575"/>
              <a:gd name="T37" fmla="*/ 143399 h 517"/>
              <a:gd name="T38" fmla="*/ 21151 w 575"/>
              <a:gd name="T39" fmla="*/ 143399 h 517"/>
              <a:gd name="T40" fmla="*/ 100378 w 575"/>
              <a:gd name="T41" fmla="*/ 21258 h 51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75" h="517">
                <a:moveTo>
                  <a:pt x="545" y="471"/>
                </a:moveTo>
                <a:lnTo>
                  <a:pt x="545" y="471"/>
                </a:lnTo>
                <a:cubicBezTo>
                  <a:pt x="29" y="471"/>
                  <a:pt x="29" y="471"/>
                  <a:pt x="29" y="471"/>
                </a:cubicBezTo>
                <a:cubicBezTo>
                  <a:pt x="15" y="471"/>
                  <a:pt x="15" y="486"/>
                  <a:pt x="15" y="486"/>
                </a:cubicBezTo>
                <a:cubicBezTo>
                  <a:pt x="15" y="501"/>
                  <a:pt x="15" y="516"/>
                  <a:pt x="29" y="516"/>
                </a:cubicBezTo>
                <a:cubicBezTo>
                  <a:pt x="545" y="516"/>
                  <a:pt x="545" y="516"/>
                  <a:pt x="545" y="516"/>
                </a:cubicBezTo>
                <a:cubicBezTo>
                  <a:pt x="545" y="516"/>
                  <a:pt x="559" y="501"/>
                  <a:pt x="559" y="486"/>
                </a:cubicBezTo>
                <a:lnTo>
                  <a:pt x="545" y="471"/>
                </a:lnTo>
                <a:close/>
                <a:moveTo>
                  <a:pt x="44" y="427"/>
                </a:moveTo>
                <a:lnTo>
                  <a:pt x="44" y="427"/>
                </a:lnTo>
                <a:cubicBezTo>
                  <a:pt x="515" y="427"/>
                  <a:pt x="515" y="427"/>
                  <a:pt x="515" y="427"/>
                </a:cubicBezTo>
                <a:cubicBezTo>
                  <a:pt x="574" y="427"/>
                  <a:pt x="559" y="398"/>
                  <a:pt x="559" y="383"/>
                </a:cubicBezTo>
                <a:cubicBezTo>
                  <a:pt x="309" y="15"/>
                  <a:pt x="309" y="15"/>
                  <a:pt x="309" y="15"/>
                </a:cubicBezTo>
                <a:cubicBezTo>
                  <a:pt x="309" y="0"/>
                  <a:pt x="265" y="0"/>
                  <a:pt x="250" y="15"/>
                </a:cubicBezTo>
                <a:cubicBezTo>
                  <a:pt x="15" y="383"/>
                  <a:pt x="15" y="383"/>
                  <a:pt x="15" y="383"/>
                </a:cubicBezTo>
                <a:cubicBezTo>
                  <a:pt x="0" y="412"/>
                  <a:pt x="0" y="427"/>
                  <a:pt x="44" y="427"/>
                </a:cubicBezTo>
                <a:close/>
                <a:moveTo>
                  <a:pt x="280" y="59"/>
                </a:moveTo>
                <a:lnTo>
                  <a:pt x="280" y="59"/>
                </a:lnTo>
                <a:cubicBezTo>
                  <a:pt x="501" y="398"/>
                  <a:pt x="501" y="398"/>
                  <a:pt x="501" y="398"/>
                </a:cubicBezTo>
                <a:cubicBezTo>
                  <a:pt x="59" y="398"/>
                  <a:pt x="59" y="398"/>
                  <a:pt x="59" y="398"/>
                </a:cubicBezTo>
                <a:lnTo>
                  <a:pt x="280" y="5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2" name="Freeform 121"/>
          <p:cNvSpPr>
            <a:spLocks noChangeArrowheads="1"/>
          </p:cNvSpPr>
          <p:nvPr/>
        </p:nvSpPr>
        <p:spPr bwMode="auto">
          <a:xfrm>
            <a:off x="600075" y="2629111"/>
            <a:ext cx="249866" cy="220981"/>
          </a:xfrm>
          <a:custGeom>
            <a:avLst/>
            <a:gdLst>
              <a:gd name="T0" fmla="*/ 212373 w 634"/>
              <a:gd name="T1" fmla="*/ 5414 h 560"/>
              <a:gd name="T2" fmla="*/ 212373 w 634"/>
              <a:gd name="T3" fmla="*/ 5414 h 560"/>
              <a:gd name="T4" fmla="*/ 143144 w 634"/>
              <a:gd name="T5" fmla="*/ 53059 h 560"/>
              <a:gd name="T6" fmla="*/ 143144 w 634"/>
              <a:gd name="T7" fmla="*/ 15882 h 560"/>
              <a:gd name="T8" fmla="*/ 127640 w 634"/>
              <a:gd name="T9" fmla="*/ 5414 h 560"/>
              <a:gd name="T10" fmla="*/ 5408 w 634"/>
              <a:gd name="T11" fmla="*/ 90236 h 560"/>
              <a:gd name="T12" fmla="*/ 5408 w 634"/>
              <a:gd name="T13" fmla="*/ 111532 h 560"/>
              <a:gd name="T14" fmla="*/ 127640 w 634"/>
              <a:gd name="T15" fmla="*/ 201768 h 560"/>
              <a:gd name="T16" fmla="*/ 143144 w 634"/>
              <a:gd name="T17" fmla="*/ 185886 h 560"/>
              <a:gd name="T18" fmla="*/ 143144 w 634"/>
              <a:gd name="T19" fmla="*/ 148709 h 560"/>
              <a:gd name="T20" fmla="*/ 212373 w 634"/>
              <a:gd name="T21" fmla="*/ 201768 h 560"/>
              <a:gd name="T22" fmla="*/ 228237 w 634"/>
              <a:gd name="T23" fmla="*/ 185886 h 560"/>
              <a:gd name="T24" fmla="*/ 228237 w 634"/>
              <a:gd name="T25" fmla="*/ 15882 h 560"/>
              <a:gd name="T26" fmla="*/ 212373 w 634"/>
              <a:gd name="T27" fmla="*/ 5414 h 560"/>
              <a:gd name="T28" fmla="*/ 217781 w 634"/>
              <a:gd name="T29" fmla="*/ 180472 h 560"/>
              <a:gd name="T30" fmla="*/ 217781 w 634"/>
              <a:gd name="T31" fmla="*/ 180472 h 560"/>
              <a:gd name="T32" fmla="*/ 132688 w 634"/>
              <a:gd name="T33" fmla="*/ 121999 h 560"/>
              <a:gd name="T34" fmla="*/ 132688 w 634"/>
              <a:gd name="T35" fmla="*/ 180472 h 560"/>
              <a:gd name="T36" fmla="*/ 15865 w 634"/>
              <a:gd name="T37" fmla="*/ 100704 h 560"/>
              <a:gd name="T38" fmla="*/ 132688 w 634"/>
              <a:gd name="T39" fmla="*/ 21296 h 560"/>
              <a:gd name="T40" fmla="*/ 132688 w 634"/>
              <a:gd name="T41" fmla="*/ 85183 h 560"/>
              <a:gd name="T42" fmla="*/ 217781 w 634"/>
              <a:gd name="T43" fmla="*/ 21296 h 560"/>
              <a:gd name="T44" fmla="*/ 217781 w 634"/>
              <a:gd name="T45" fmla="*/ 180472 h 56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34" h="560">
                <a:moveTo>
                  <a:pt x="589" y="15"/>
                </a:moveTo>
                <a:lnTo>
                  <a:pt x="589" y="15"/>
                </a:lnTo>
                <a:cubicBezTo>
                  <a:pt x="397" y="147"/>
                  <a:pt x="397" y="147"/>
                  <a:pt x="397" y="147"/>
                </a:cubicBezTo>
                <a:cubicBezTo>
                  <a:pt x="397" y="44"/>
                  <a:pt x="397" y="44"/>
                  <a:pt x="397" y="44"/>
                </a:cubicBezTo>
                <a:cubicBezTo>
                  <a:pt x="397" y="0"/>
                  <a:pt x="383" y="0"/>
                  <a:pt x="354" y="15"/>
                </a:cubicBezTo>
                <a:cubicBezTo>
                  <a:pt x="15" y="250"/>
                  <a:pt x="15" y="250"/>
                  <a:pt x="15" y="250"/>
                </a:cubicBezTo>
                <a:cubicBezTo>
                  <a:pt x="0" y="265"/>
                  <a:pt x="0" y="294"/>
                  <a:pt x="15" y="309"/>
                </a:cubicBezTo>
                <a:cubicBezTo>
                  <a:pt x="354" y="559"/>
                  <a:pt x="354" y="559"/>
                  <a:pt x="354" y="559"/>
                </a:cubicBezTo>
                <a:cubicBezTo>
                  <a:pt x="368" y="559"/>
                  <a:pt x="397" y="559"/>
                  <a:pt x="397" y="515"/>
                </a:cubicBezTo>
                <a:cubicBezTo>
                  <a:pt x="397" y="412"/>
                  <a:pt x="397" y="412"/>
                  <a:pt x="397" y="412"/>
                </a:cubicBezTo>
                <a:cubicBezTo>
                  <a:pt x="589" y="559"/>
                  <a:pt x="589" y="559"/>
                  <a:pt x="589" y="559"/>
                </a:cubicBezTo>
                <a:cubicBezTo>
                  <a:pt x="604" y="559"/>
                  <a:pt x="633" y="559"/>
                  <a:pt x="633" y="515"/>
                </a:cubicBezTo>
                <a:cubicBezTo>
                  <a:pt x="633" y="44"/>
                  <a:pt x="633" y="44"/>
                  <a:pt x="633" y="44"/>
                </a:cubicBezTo>
                <a:cubicBezTo>
                  <a:pt x="633" y="0"/>
                  <a:pt x="618" y="0"/>
                  <a:pt x="589" y="15"/>
                </a:cubicBezTo>
                <a:close/>
                <a:moveTo>
                  <a:pt x="604" y="500"/>
                </a:moveTo>
                <a:lnTo>
                  <a:pt x="604" y="500"/>
                </a:lnTo>
                <a:cubicBezTo>
                  <a:pt x="368" y="338"/>
                  <a:pt x="368" y="338"/>
                  <a:pt x="368" y="338"/>
                </a:cubicBezTo>
                <a:lnTo>
                  <a:pt x="368" y="500"/>
                </a:lnTo>
                <a:cubicBezTo>
                  <a:pt x="44" y="279"/>
                  <a:pt x="44" y="279"/>
                  <a:pt x="44" y="279"/>
                </a:cubicBezTo>
                <a:cubicBezTo>
                  <a:pt x="368" y="59"/>
                  <a:pt x="368" y="59"/>
                  <a:pt x="368" y="59"/>
                </a:cubicBezTo>
                <a:cubicBezTo>
                  <a:pt x="368" y="103"/>
                  <a:pt x="368" y="236"/>
                  <a:pt x="368" y="236"/>
                </a:cubicBezTo>
                <a:cubicBezTo>
                  <a:pt x="604" y="59"/>
                  <a:pt x="604" y="59"/>
                  <a:pt x="604" y="59"/>
                </a:cubicBezTo>
                <a:lnTo>
                  <a:pt x="604" y="5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3" name="Freeform 122"/>
          <p:cNvSpPr>
            <a:spLocks noChangeArrowheads="1"/>
          </p:cNvSpPr>
          <p:nvPr/>
        </p:nvSpPr>
        <p:spPr bwMode="auto">
          <a:xfrm>
            <a:off x="4219516" y="2230482"/>
            <a:ext cx="249866" cy="219536"/>
          </a:xfrm>
          <a:custGeom>
            <a:avLst/>
            <a:gdLst>
              <a:gd name="T0" fmla="*/ 222829 w 634"/>
              <a:gd name="T1" fmla="*/ 89486 h 561"/>
              <a:gd name="T2" fmla="*/ 222829 w 634"/>
              <a:gd name="T3" fmla="*/ 89486 h 561"/>
              <a:gd name="T4" fmla="*/ 100958 w 634"/>
              <a:gd name="T5" fmla="*/ 5369 h 561"/>
              <a:gd name="T6" fmla="*/ 85093 w 634"/>
              <a:gd name="T7" fmla="*/ 15750 h 561"/>
              <a:gd name="T8" fmla="*/ 85093 w 634"/>
              <a:gd name="T9" fmla="*/ 52618 h 561"/>
              <a:gd name="T10" fmla="*/ 15865 w 634"/>
              <a:gd name="T11" fmla="*/ 5369 h 561"/>
              <a:gd name="T12" fmla="*/ 0 w 634"/>
              <a:gd name="T13" fmla="*/ 15750 h 561"/>
              <a:gd name="T14" fmla="*/ 0 w 634"/>
              <a:gd name="T15" fmla="*/ 184342 h 561"/>
              <a:gd name="T16" fmla="*/ 15865 w 634"/>
              <a:gd name="T17" fmla="*/ 195080 h 561"/>
              <a:gd name="T18" fmla="*/ 85093 w 634"/>
              <a:gd name="T19" fmla="*/ 147473 h 561"/>
              <a:gd name="T20" fmla="*/ 85093 w 634"/>
              <a:gd name="T21" fmla="*/ 184342 h 561"/>
              <a:gd name="T22" fmla="*/ 100958 w 634"/>
              <a:gd name="T23" fmla="*/ 195080 h 561"/>
              <a:gd name="T24" fmla="*/ 222829 w 634"/>
              <a:gd name="T25" fmla="*/ 110605 h 561"/>
              <a:gd name="T26" fmla="*/ 222829 w 634"/>
              <a:gd name="T27" fmla="*/ 89486 h 561"/>
              <a:gd name="T28" fmla="*/ 95550 w 634"/>
              <a:gd name="T29" fmla="*/ 179330 h 561"/>
              <a:gd name="T30" fmla="*/ 95550 w 634"/>
              <a:gd name="T31" fmla="*/ 179330 h 561"/>
              <a:gd name="T32" fmla="*/ 95550 w 634"/>
              <a:gd name="T33" fmla="*/ 121343 h 561"/>
              <a:gd name="T34" fmla="*/ 10456 w 634"/>
              <a:gd name="T35" fmla="*/ 179330 h 561"/>
              <a:gd name="T36" fmla="*/ 10456 w 634"/>
              <a:gd name="T37" fmla="*/ 21119 h 561"/>
              <a:gd name="T38" fmla="*/ 95550 w 634"/>
              <a:gd name="T39" fmla="*/ 79106 h 561"/>
              <a:gd name="T40" fmla="*/ 95550 w 634"/>
              <a:gd name="T41" fmla="*/ 21119 h 561"/>
              <a:gd name="T42" fmla="*/ 212373 w 634"/>
              <a:gd name="T43" fmla="*/ 100225 h 561"/>
              <a:gd name="T44" fmla="*/ 95550 w 634"/>
              <a:gd name="T45" fmla="*/ 179330 h 56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34" h="561">
                <a:moveTo>
                  <a:pt x="618" y="250"/>
                </a:moveTo>
                <a:lnTo>
                  <a:pt x="618" y="250"/>
                </a:lnTo>
                <a:cubicBezTo>
                  <a:pt x="280" y="15"/>
                  <a:pt x="280" y="15"/>
                  <a:pt x="280" y="15"/>
                </a:cubicBezTo>
                <a:cubicBezTo>
                  <a:pt x="250" y="0"/>
                  <a:pt x="236" y="0"/>
                  <a:pt x="236" y="44"/>
                </a:cubicBezTo>
                <a:cubicBezTo>
                  <a:pt x="236" y="147"/>
                  <a:pt x="236" y="147"/>
                  <a:pt x="236" y="147"/>
                </a:cubicBezTo>
                <a:cubicBezTo>
                  <a:pt x="44" y="15"/>
                  <a:pt x="44" y="15"/>
                  <a:pt x="44" y="15"/>
                </a:cubicBezTo>
                <a:cubicBezTo>
                  <a:pt x="15" y="0"/>
                  <a:pt x="0" y="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60"/>
                  <a:pt x="29" y="560"/>
                  <a:pt x="44" y="545"/>
                </a:cubicBezTo>
                <a:cubicBezTo>
                  <a:pt x="236" y="412"/>
                  <a:pt x="236" y="412"/>
                  <a:pt x="236" y="412"/>
                </a:cubicBezTo>
                <a:cubicBezTo>
                  <a:pt x="236" y="515"/>
                  <a:pt x="236" y="515"/>
                  <a:pt x="236" y="515"/>
                </a:cubicBezTo>
                <a:cubicBezTo>
                  <a:pt x="236" y="560"/>
                  <a:pt x="265" y="560"/>
                  <a:pt x="280" y="545"/>
                </a:cubicBezTo>
                <a:cubicBezTo>
                  <a:pt x="618" y="309"/>
                  <a:pt x="618" y="309"/>
                  <a:pt x="618" y="309"/>
                </a:cubicBezTo>
                <a:cubicBezTo>
                  <a:pt x="633" y="294"/>
                  <a:pt x="633" y="265"/>
                  <a:pt x="618" y="250"/>
                </a:cubicBezTo>
                <a:close/>
                <a:moveTo>
                  <a:pt x="265" y="501"/>
                </a:moveTo>
                <a:lnTo>
                  <a:pt x="265" y="501"/>
                </a:lnTo>
                <a:cubicBezTo>
                  <a:pt x="265" y="486"/>
                  <a:pt x="265" y="339"/>
                  <a:pt x="265" y="339"/>
                </a:cubicBezTo>
                <a:cubicBezTo>
                  <a:pt x="29" y="501"/>
                  <a:pt x="29" y="501"/>
                  <a:pt x="29" y="501"/>
                </a:cubicBezTo>
                <a:cubicBezTo>
                  <a:pt x="29" y="486"/>
                  <a:pt x="29" y="88"/>
                  <a:pt x="29" y="59"/>
                </a:cubicBezTo>
                <a:cubicBezTo>
                  <a:pt x="265" y="221"/>
                  <a:pt x="265" y="221"/>
                  <a:pt x="265" y="221"/>
                </a:cubicBezTo>
                <a:cubicBezTo>
                  <a:pt x="265" y="221"/>
                  <a:pt x="265" y="88"/>
                  <a:pt x="265" y="59"/>
                </a:cubicBezTo>
                <a:cubicBezTo>
                  <a:pt x="589" y="280"/>
                  <a:pt x="589" y="280"/>
                  <a:pt x="589" y="280"/>
                </a:cubicBezTo>
                <a:lnTo>
                  <a:pt x="265" y="50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4" name="Freeform 123"/>
          <p:cNvSpPr>
            <a:spLocks noChangeArrowheads="1"/>
          </p:cNvSpPr>
          <p:nvPr/>
        </p:nvSpPr>
        <p:spPr bwMode="auto">
          <a:xfrm>
            <a:off x="3832441" y="2230482"/>
            <a:ext cx="215203" cy="219536"/>
          </a:xfrm>
          <a:custGeom>
            <a:avLst/>
            <a:gdLst>
              <a:gd name="T0" fmla="*/ 186047 w 545"/>
              <a:gd name="T1" fmla="*/ 0 h 561"/>
              <a:gd name="T2" fmla="*/ 186047 w 545"/>
              <a:gd name="T3" fmla="*/ 0 h 561"/>
              <a:gd name="T4" fmla="*/ 15895 w 545"/>
              <a:gd name="T5" fmla="*/ 0 h 561"/>
              <a:gd name="T6" fmla="*/ 0 w 545"/>
              <a:gd name="T7" fmla="*/ 15750 h 561"/>
              <a:gd name="T8" fmla="*/ 0 w 545"/>
              <a:gd name="T9" fmla="*/ 184342 h 561"/>
              <a:gd name="T10" fmla="*/ 15895 w 545"/>
              <a:gd name="T11" fmla="*/ 200449 h 561"/>
              <a:gd name="T12" fmla="*/ 186047 w 545"/>
              <a:gd name="T13" fmla="*/ 200449 h 561"/>
              <a:gd name="T14" fmla="*/ 196524 w 545"/>
              <a:gd name="T15" fmla="*/ 184342 h 561"/>
              <a:gd name="T16" fmla="*/ 196524 w 545"/>
              <a:gd name="T17" fmla="*/ 15750 h 561"/>
              <a:gd name="T18" fmla="*/ 186047 w 545"/>
              <a:gd name="T19" fmla="*/ 0 h 561"/>
              <a:gd name="T20" fmla="*/ 186047 w 545"/>
              <a:gd name="T21" fmla="*/ 179330 h 561"/>
              <a:gd name="T22" fmla="*/ 186047 w 545"/>
              <a:gd name="T23" fmla="*/ 179330 h 561"/>
              <a:gd name="T24" fmla="*/ 175210 w 545"/>
              <a:gd name="T25" fmla="*/ 184342 h 561"/>
              <a:gd name="T26" fmla="*/ 20953 w 545"/>
              <a:gd name="T27" fmla="*/ 184342 h 561"/>
              <a:gd name="T28" fmla="*/ 15895 w 545"/>
              <a:gd name="T29" fmla="*/ 179330 h 561"/>
              <a:gd name="T30" fmla="*/ 15895 w 545"/>
              <a:gd name="T31" fmla="*/ 21119 h 561"/>
              <a:gd name="T32" fmla="*/ 20953 w 545"/>
              <a:gd name="T33" fmla="*/ 15750 h 561"/>
              <a:gd name="T34" fmla="*/ 175210 w 545"/>
              <a:gd name="T35" fmla="*/ 15750 h 561"/>
              <a:gd name="T36" fmla="*/ 186047 w 545"/>
              <a:gd name="T37" fmla="*/ 21119 h 561"/>
              <a:gd name="T38" fmla="*/ 186047 w 545"/>
              <a:gd name="T39" fmla="*/ 179330 h 56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45" h="561">
                <a:moveTo>
                  <a:pt x="515" y="0"/>
                </a:moveTo>
                <a:lnTo>
                  <a:pt x="515" y="0"/>
                </a:lnTo>
                <a:cubicBezTo>
                  <a:pt x="44" y="0"/>
                  <a:pt x="44" y="0"/>
                  <a:pt x="44" y="0"/>
                </a:cubicBezTo>
                <a:cubicBezTo>
                  <a:pt x="14" y="0"/>
                  <a:pt x="0" y="3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30"/>
                  <a:pt x="14" y="560"/>
                  <a:pt x="44" y="560"/>
                </a:cubicBezTo>
                <a:cubicBezTo>
                  <a:pt x="515" y="560"/>
                  <a:pt x="515" y="560"/>
                  <a:pt x="515" y="560"/>
                </a:cubicBezTo>
                <a:cubicBezTo>
                  <a:pt x="530" y="560"/>
                  <a:pt x="544" y="530"/>
                  <a:pt x="544" y="515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44" y="30"/>
                  <a:pt x="530" y="0"/>
                  <a:pt x="515" y="0"/>
                </a:cubicBezTo>
                <a:close/>
                <a:moveTo>
                  <a:pt x="515" y="501"/>
                </a:moveTo>
                <a:lnTo>
                  <a:pt x="515" y="501"/>
                </a:lnTo>
                <a:cubicBezTo>
                  <a:pt x="515" y="501"/>
                  <a:pt x="500" y="515"/>
                  <a:pt x="485" y="515"/>
                </a:cubicBezTo>
                <a:cubicBezTo>
                  <a:pt x="58" y="515"/>
                  <a:pt x="58" y="515"/>
                  <a:pt x="58" y="515"/>
                </a:cubicBezTo>
                <a:cubicBezTo>
                  <a:pt x="44" y="515"/>
                  <a:pt x="44" y="501"/>
                  <a:pt x="44" y="501"/>
                </a:cubicBezTo>
                <a:cubicBezTo>
                  <a:pt x="44" y="59"/>
                  <a:pt x="44" y="59"/>
                  <a:pt x="44" y="59"/>
                </a:cubicBezTo>
                <a:cubicBezTo>
                  <a:pt x="44" y="59"/>
                  <a:pt x="44" y="44"/>
                  <a:pt x="58" y="44"/>
                </a:cubicBezTo>
                <a:cubicBezTo>
                  <a:pt x="485" y="44"/>
                  <a:pt x="485" y="44"/>
                  <a:pt x="485" y="44"/>
                </a:cubicBezTo>
                <a:cubicBezTo>
                  <a:pt x="500" y="44"/>
                  <a:pt x="515" y="59"/>
                  <a:pt x="515" y="59"/>
                </a:cubicBezTo>
                <a:lnTo>
                  <a:pt x="515" y="50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5" name="Freeform 124"/>
          <p:cNvSpPr>
            <a:spLocks noChangeArrowheads="1"/>
          </p:cNvSpPr>
          <p:nvPr/>
        </p:nvSpPr>
        <p:spPr bwMode="auto">
          <a:xfrm>
            <a:off x="3461253" y="2230482"/>
            <a:ext cx="155986" cy="219536"/>
          </a:xfrm>
          <a:custGeom>
            <a:avLst/>
            <a:gdLst>
              <a:gd name="T0" fmla="*/ 126613 w 399"/>
              <a:gd name="T1" fmla="*/ 0 h 561"/>
              <a:gd name="T2" fmla="*/ 126613 w 399"/>
              <a:gd name="T3" fmla="*/ 0 h 561"/>
              <a:gd name="T4" fmla="*/ 100146 w 399"/>
              <a:gd name="T5" fmla="*/ 0 h 561"/>
              <a:gd name="T6" fmla="*/ 84409 w 399"/>
              <a:gd name="T7" fmla="*/ 15750 h 561"/>
              <a:gd name="T8" fmla="*/ 84409 w 399"/>
              <a:gd name="T9" fmla="*/ 184342 h 561"/>
              <a:gd name="T10" fmla="*/ 100146 w 399"/>
              <a:gd name="T11" fmla="*/ 200449 h 561"/>
              <a:gd name="T12" fmla="*/ 126613 w 399"/>
              <a:gd name="T13" fmla="*/ 200449 h 561"/>
              <a:gd name="T14" fmla="*/ 142350 w 399"/>
              <a:gd name="T15" fmla="*/ 184342 h 561"/>
              <a:gd name="T16" fmla="*/ 142350 w 399"/>
              <a:gd name="T17" fmla="*/ 15750 h 561"/>
              <a:gd name="T18" fmla="*/ 126613 w 399"/>
              <a:gd name="T19" fmla="*/ 0 h 561"/>
              <a:gd name="T20" fmla="*/ 126613 w 399"/>
              <a:gd name="T21" fmla="*/ 179330 h 561"/>
              <a:gd name="T22" fmla="*/ 126613 w 399"/>
              <a:gd name="T23" fmla="*/ 179330 h 561"/>
              <a:gd name="T24" fmla="*/ 121248 w 399"/>
              <a:gd name="T25" fmla="*/ 184342 h 561"/>
              <a:gd name="T26" fmla="*/ 105511 w 399"/>
              <a:gd name="T27" fmla="*/ 184342 h 561"/>
              <a:gd name="T28" fmla="*/ 100146 w 399"/>
              <a:gd name="T29" fmla="*/ 179330 h 561"/>
              <a:gd name="T30" fmla="*/ 100146 w 399"/>
              <a:gd name="T31" fmla="*/ 21119 h 561"/>
              <a:gd name="T32" fmla="*/ 105511 w 399"/>
              <a:gd name="T33" fmla="*/ 15750 h 561"/>
              <a:gd name="T34" fmla="*/ 121248 w 399"/>
              <a:gd name="T35" fmla="*/ 15750 h 561"/>
              <a:gd name="T36" fmla="*/ 126613 w 399"/>
              <a:gd name="T37" fmla="*/ 21119 h 561"/>
              <a:gd name="T38" fmla="*/ 126613 w 399"/>
              <a:gd name="T39" fmla="*/ 179330 h 561"/>
              <a:gd name="T40" fmla="*/ 42204 w 399"/>
              <a:gd name="T41" fmla="*/ 0 h 561"/>
              <a:gd name="T42" fmla="*/ 42204 w 399"/>
              <a:gd name="T43" fmla="*/ 0 h 561"/>
              <a:gd name="T44" fmla="*/ 16095 w 399"/>
              <a:gd name="T45" fmla="*/ 0 h 561"/>
              <a:gd name="T46" fmla="*/ 0 w 399"/>
              <a:gd name="T47" fmla="*/ 15750 h 561"/>
              <a:gd name="T48" fmla="*/ 0 w 399"/>
              <a:gd name="T49" fmla="*/ 184342 h 561"/>
              <a:gd name="T50" fmla="*/ 16095 w 399"/>
              <a:gd name="T51" fmla="*/ 200449 h 561"/>
              <a:gd name="T52" fmla="*/ 42204 w 399"/>
              <a:gd name="T53" fmla="*/ 200449 h 561"/>
              <a:gd name="T54" fmla="*/ 57942 w 399"/>
              <a:gd name="T55" fmla="*/ 184342 h 561"/>
              <a:gd name="T56" fmla="*/ 57942 w 399"/>
              <a:gd name="T57" fmla="*/ 15750 h 561"/>
              <a:gd name="T58" fmla="*/ 42204 w 399"/>
              <a:gd name="T59" fmla="*/ 0 h 561"/>
              <a:gd name="T60" fmla="*/ 42204 w 399"/>
              <a:gd name="T61" fmla="*/ 179330 h 561"/>
              <a:gd name="T62" fmla="*/ 42204 w 399"/>
              <a:gd name="T63" fmla="*/ 179330 h 561"/>
              <a:gd name="T64" fmla="*/ 37197 w 399"/>
              <a:gd name="T65" fmla="*/ 184342 h 561"/>
              <a:gd name="T66" fmla="*/ 21102 w 399"/>
              <a:gd name="T67" fmla="*/ 184342 h 561"/>
              <a:gd name="T68" fmla="*/ 16095 w 399"/>
              <a:gd name="T69" fmla="*/ 179330 h 561"/>
              <a:gd name="T70" fmla="*/ 16095 w 399"/>
              <a:gd name="T71" fmla="*/ 21119 h 561"/>
              <a:gd name="T72" fmla="*/ 21102 w 399"/>
              <a:gd name="T73" fmla="*/ 15750 h 561"/>
              <a:gd name="T74" fmla="*/ 37197 w 399"/>
              <a:gd name="T75" fmla="*/ 15750 h 561"/>
              <a:gd name="T76" fmla="*/ 42204 w 399"/>
              <a:gd name="T77" fmla="*/ 21119 h 561"/>
              <a:gd name="T78" fmla="*/ 42204 w 399"/>
              <a:gd name="T79" fmla="*/ 179330 h 56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99" h="561">
                <a:moveTo>
                  <a:pt x="354" y="0"/>
                </a:moveTo>
                <a:lnTo>
                  <a:pt x="354" y="0"/>
                </a:lnTo>
                <a:cubicBezTo>
                  <a:pt x="280" y="0"/>
                  <a:pt x="280" y="0"/>
                  <a:pt x="280" y="0"/>
                </a:cubicBezTo>
                <a:cubicBezTo>
                  <a:pt x="251" y="0"/>
                  <a:pt x="236" y="30"/>
                  <a:pt x="236" y="44"/>
                </a:cubicBezTo>
                <a:cubicBezTo>
                  <a:pt x="236" y="515"/>
                  <a:pt x="236" y="515"/>
                  <a:pt x="236" y="515"/>
                </a:cubicBezTo>
                <a:cubicBezTo>
                  <a:pt x="236" y="530"/>
                  <a:pt x="251" y="560"/>
                  <a:pt x="280" y="560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68" y="560"/>
                  <a:pt x="398" y="530"/>
                  <a:pt x="398" y="515"/>
                </a:cubicBezTo>
                <a:cubicBezTo>
                  <a:pt x="398" y="44"/>
                  <a:pt x="398" y="44"/>
                  <a:pt x="398" y="44"/>
                </a:cubicBezTo>
                <a:cubicBezTo>
                  <a:pt x="398" y="30"/>
                  <a:pt x="368" y="0"/>
                  <a:pt x="354" y="0"/>
                </a:cubicBezTo>
                <a:close/>
                <a:moveTo>
                  <a:pt x="354" y="501"/>
                </a:moveTo>
                <a:lnTo>
                  <a:pt x="354" y="501"/>
                </a:lnTo>
                <a:lnTo>
                  <a:pt x="339" y="515"/>
                </a:lnTo>
                <a:cubicBezTo>
                  <a:pt x="295" y="515"/>
                  <a:pt x="295" y="515"/>
                  <a:pt x="295" y="515"/>
                </a:cubicBezTo>
                <a:cubicBezTo>
                  <a:pt x="280" y="515"/>
                  <a:pt x="280" y="501"/>
                  <a:pt x="280" y="501"/>
                </a:cubicBezTo>
                <a:cubicBezTo>
                  <a:pt x="280" y="59"/>
                  <a:pt x="280" y="59"/>
                  <a:pt x="280" y="59"/>
                </a:cubicBezTo>
                <a:cubicBezTo>
                  <a:pt x="280" y="59"/>
                  <a:pt x="280" y="44"/>
                  <a:pt x="295" y="44"/>
                </a:cubicBezTo>
                <a:cubicBezTo>
                  <a:pt x="339" y="44"/>
                  <a:pt x="339" y="44"/>
                  <a:pt x="339" y="44"/>
                </a:cubicBezTo>
                <a:lnTo>
                  <a:pt x="354" y="59"/>
                </a:lnTo>
                <a:lnTo>
                  <a:pt x="354" y="501"/>
                </a:lnTo>
                <a:close/>
                <a:moveTo>
                  <a:pt x="118" y="0"/>
                </a:moveTo>
                <a:lnTo>
                  <a:pt x="118" y="0"/>
                </a:lnTo>
                <a:cubicBezTo>
                  <a:pt x="45" y="0"/>
                  <a:pt x="45" y="0"/>
                  <a:pt x="45" y="0"/>
                </a:cubicBezTo>
                <a:cubicBezTo>
                  <a:pt x="15" y="0"/>
                  <a:pt x="0" y="3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30"/>
                  <a:pt x="15" y="560"/>
                  <a:pt x="45" y="560"/>
                </a:cubicBezTo>
                <a:cubicBezTo>
                  <a:pt x="118" y="560"/>
                  <a:pt x="118" y="560"/>
                  <a:pt x="118" y="560"/>
                </a:cubicBezTo>
                <a:cubicBezTo>
                  <a:pt x="133" y="560"/>
                  <a:pt x="162" y="530"/>
                  <a:pt x="162" y="515"/>
                </a:cubicBezTo>
                <a:cubicBezTo>
                  <a:pt x="162" y="44"/>
                  <a:pt x="162" y="44"/>
                  <a:pt x="162" y="44"/>
                </a:cubicBezTo>
                <a:cubicBezTo>
                  <a:pt x="162" y="30"/>
                  <a:pt x="133" y="0"/>
                  <a:pt x="118" y="0"/>
                </a:cubicBezTo>
                <a:close/>
                <a:moveTo>
                  <a:pt x="118" y="501"/>
                </a:moveTo>
                <a:lnTo>
                  <a:pt x="118" y="501"/>
                </a:lnTo>
                <a:lnTo>
                  <a:pt x="104" y="515"/>
                </a:lnTo>
                <a:cubicBezTo>
                  <a:pt x="59" y="515"/>
                  <a:pt x="59" y="515"/>
                  <a:pt x="59" y="515"/>
                </a:cubicBezTo>
                <a:cubicBezTo>
                  <a:pt x="45" y="515"/>
                  <a:pt x="45" y="501"/>
                  <a:pt x="45" y="501"/>
                </a:cubicBezTo>
                <a:cubicBezTo>
                  <a:pt x="45" y="59"/>
                  <a:pt x="45" y="59"/>
                  <a:pt x="45" y="59"/>
                </a:cubicBezTo>
                <a:cubicBezTo>
                  <a:pt x="45" y="59"/>
                  <a:pt x="45" y="44"/>
                  <a:pt x="59" y="44"/>
                </a:cubicBezTo>
                <a:cubicBezTo>
                  <a:pt x="104" y="44"/>
                  <a:pt x="104" y="44"/>
                  <a:pt x="104" y="44"/>
                </a:cubicBezTo>
                <a:lnTo>
                  <a:pt x="118" y="59"/>
                </a:lnTo>
                <a:lnTo>
                  <a:pt x="118" y="50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6" name="Freeform 125"/>
          <p:cNvSpPr>
            <a:spLocks noChangeArrowheads="1"/>
          </p:cNvSpPr>
          <p:nvPr/>
        </p:nvSpPr>
        <p:spPr bwMode="auto">
          <a:xfrm>
            <a:off x="3049624" y="2230482"/>
            <a:ext cx="173318" cy="219536"/>
          </a:xfrm>
          <a:custGeom>
            <a:avLst/>
            <a:gdLst>
              <a:gd name="T0" fmla="*/ 152838 w 443"/>
              <a:gd name="T1" fmla="*/ 89486 h 561"/>
              <a:gd name="T2" fmla="*/ 152838 w 443"/>
              <a:gd name="T3" fmla="*/ 89486 h 561"/>
              <a:gd name="T4" fmla="*/ 21118 w 443"/>
              <a:gd name="T5" fmla="*/ 5369 h 561"/>
              <a:gd name="T6" fmla="*/ 0 w 443"/>
              <a:gd name="T7" fmla="*/ 15750 h 561"/>
              <a:gd name="T8" fmla="*/ 0 w 443"/>
              <a:gd name="T9" fmla="*/ 184342 h 561"/>
              <a:gd name="T10" fmla="*/ 21118 w 443"/>
              <a:gd name="T11" fmla="*/ 195080 h 561"/>
              <a:gd name="T12" fmla="*/ 152838 w 443"/>
              <a:gd name="T13" fmla="*/ 110605 h 561"/>
              <a:gd name="T14" fmla="*/ 152838 w 443"/>
              <a:gd name="T15" fmla="*/ 89486 h 561"/>
              <a:gd name="T16" fmla="*/ 15749 w 443"/>
              <a:gd name="T17" fmla="*/ 179330 h 561"/>
              <a:gd name="T18" fmla="*/ 15749 w 443"/>
              <a:gd name="T19" fmla="*/ 179330 h 561"/>
              <a:gd name="T20" fmla="*/ 15749 w 443"/>
              <a:gd name="T21" fmla="*/ 21119 h 561"/>
              <a:gd name="T22" fmla="*/ 142458 w 443"/>
              <a:gd name="T23" fmla="*/ 100225 h 561"/>
              <a:gd name="T24" fmla="*/ 15749 w 443"/>
              <a:gd name="T25" fmla="*/ 179330 h 5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3" h="561">
                <a:moveTo>
                  <a:pt x="427" y="250"/>
                </a:moveTo>
                <a:lnTo>
                  <a:pt x="427" y="250"/>
                </a:lnTo>
                <a:cubicBezTo>
                  <a:pt x="59" y="15"/>
                  <a:pt x="59" y="15"/>
                  <a:pt x="59" y="15"/>
                </a:cubicBezTo>
                <a:cubicBezTo>
                  <a:pt x="30" y="0"/>
                  <a:pt x="0" y="0"/>
                  <a:pt x="0" y="44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60"/>
                  <a:pt x="30" y="560"/>
                  <a:pt x="59" y="545"/>
                </a:cubicBezTo>
                <a:cubicBezTo>
                  <a:pt x="427" y="309"/>
                  <a:pt x="427" y="309"/>
                  <a:pt x="427" y="309"/>
                </a:cubicBezTo>
                <a:cubicBezTo>
                  <a:pt x="442" y="294"/>
                  <a:pt x="442" y="265"/>
                  <a:pt x="427" y="250"/>
                </a:cubicBezTo>
                <a:close/>
                <a:moveTo>
                  <a:pt x="44" y="501"/>
                </a:moveTo>
                <a:lnTo>
                  <a:pt x="44" y="501"/>
                </a:lnTo>
                <a:cubicBezTo>
                  <a:pt x="44" y="486"/>
                  <a:pt x="44" y="88"/>
                  <a:pt x="44" y="59"/>
                </a:cubicBezTo>
                <a:cubicBezTo>
                  <a:pt x="398" y="280"/>
                  <a:pt x="398" y="280"/>
                  <a:pt x="398" y="280"/>
                </a:cubicBezTo>
                <a:lnTo>
                  <a:pt x="44" y="50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7" name="Freeform 126"/>
          <p:cNvSpPr>
            <a:spLocks noChangeArrowheads="1"/>
          </p:cNvSpPr>
          <p:nvPr/>
        </p:nvSpPr>
        <p:spPr bwMode="auto">
          <a:xfrm>
            <a:off x="2622107" y="2230482"/>
            <a:ext cx="232535" cy="219536"/>
          </a:xfrm>
          <a:custGeom>
            <a:avLst/>
            <a:gdLst>
              <a:gd name="T0" fmla="*/ 180290 w 590"/>
              <a:gd name="T1" fmla="*/ 115974 h 561"/>
              <a:gd name="T2" fmla="*/ 180290 w 590"/>
              <a:gd name="T3" fmla="*/ 115974 h 561"/>
              <a:gd name="T4" fmla="*/ 180290 w 590"/>
              <a:gd name="T5" fmla="*/ 10738 h 561"/>
              <a:gd name="T6" fmla="*/ 175242 w 590"/>
              <a:gd name="T7" fmla="*/ 0 h 561"/>
              <a:gd name="T8" fmla="*/ 169833 w 590"/>
              <a:gd name="T9" fmla="*/ 10738 h 561"/>
              <a:gd name="T10" fmla="*/ 169833 w 590"/>
              <a:gd name="T11" fmla="*/ 115974 h 561"/>
              <a:gd name="T12" fmla="*/ 137741 w 590"/>
              <a:gd name="T13" fmla="*/ 147473 h 561"/>
              <a:gd name="T14" fmla="*/ 169833 w 590"/>
              <a:gd name="T15" fmla="*/ 184342 h 561"/>
              <a:gd name="T16" fmla="*/ 169833 w 590"/>
              <a:gd name="T17" fmla="*/ 189711 h 561"/>
              <a:gd name="T18" fmla="*/ 175242 w 590"/>
              <a:gd name="T19" fmla="*/ 200449 h 561"/>
              <a:gd name="T20" fmla="*/ 180290 w 590"/>
              <a:gd name="T21" fmla="*/ 189711 h 561"/>
              <a:gd name="T22" fmla="*/ 180290 w 590"/>
              <a:gd name="T23" fmla="*/ 184342 h 561"/>
              <a:gd name="T24" fmla="*/ 212381 w 590"/>
              <a:gd name="T25" fmla="*/ 147473 h 561"/>
              <a:gd name="T26" fmla="*/ 180290 w 590"/>
              <a:gd name="T27" fmla="*/ 115974 h 561"/>
              <a:gd name="T28" fmla="*/ 175242 w 590"/>
              <a:gd name="T29" fmla="*/ 168592 h 561"/>
              <a:gd name="T30" fmla="*/ 175242 w 590"/>
              <a:gd name="T31" fmla="*/ 168592 h 561"/>
              <a:gd name="T32" fmla="*/ 153968 w 590"/>
              <a:gd name="T33" fmla="*/ 147473 h 561"/>
              <a:gd name="T34" fmla="*/ 175242 w 590"/>
              <a:gd name="T35" fmla="*/ 126354 h 561"/>
              <a:gd name="T36" fmla="*/ 196516 w 590"/>
              <a:gd name="T37" fmla="*/ 147473 h 561"/>
              <a:gd name="T38" fmla="*/ 175242 w 590"/>
              <a:gd name="T39" fmla="*/ 168592 h 561"/>
              <a:gd name="T40" fmla="*/ 111419 w 590"/>
              <a:gd name="T41" fmla="*/ 15750 h 561"/>
              <a:gd name="T42" fmla="*/ 111419 w 590"/>
              <a:gd name="T43" fmla="*/ 15750 h 561"/>
              <a:gd name="T44" fmla="*/ 111419 w 590"/>
              <a:gd name="T45" fmla="*/ 10738 h 561"/>
              <a:gd name="T46" fmla="*/ 106010 w 590"/>
              <a:gd name="T47" fmla="*/ 0 h 561"/>
              <a:gd name="T48" fmla="*/ 95554 w 590"/>
              <a:gd name="T49" fmla="*/ 10738 h 561"/>
              <a:gd name="T50" fmla="*/ 95554 w 590"/>
              <a:gd name="T51" fmla="*/ 15750 h 561"/>
              <a:gd name="T52" fmla="*/ 68871 w 590"/>
              <a:gd name="T53" fmla="*/ 52618 h 561"/>
              <a:gd name="T54" fmla="*/ 95554 w 590"/>
              <a:gd name="T55" fmla="*/ 84117 h 561"/>
              <a:gd name="T56" fmla="*/ 95554 w 590"/>
              <a:gd name="T57" fmla="*/ 189711 h 561"/>
              <a:gd name="T58" fmla="*/ 106010 w 590"/>
              <a:gd name="T59" fmla="*/ 200449 h 561"/>
              <a:gd name="T60" fmla="*/ 111419 w 590"/>
              <a:gd name="T61" fmla="*/ 189711 h 561"/>
              <a:gd name="T62" fmla="*/ 111419 w 590"/>
              <a:gd name="T63" fmla="*/ 84117 h 561"/>
              <a:gd name="T64" fmla="*/ 137741 w 590"/>
              <a:gd name="T65" fmla="*/ 52618 h 561"/>
              <a:gd name="T66" fmla="*/ 111419 w 590"/>
              <a:gd name="T67" fmla="*/ 15750 h 561"/>
              <a:gd name="T68" fmla="*/ 106010 w 590"/>
              <a:gd name="T69" fmla="*/ 73737 h 561"/>
              <a:gd name="T70" fmla="*/ 106010 w 590"/>
              <a:gd name="T71" fmla="*/ 73737 h 561"/>
              <a:gd name="T72" fmla="*/ 84736 w 590"/>
              <a:gd name="T73" fmla="*/ 52618 h 561"/>
              <a:gd name="T74" fmla="*/ 106010 w 590"/>
              <a:gd name="T75" fmla="*/ 31499 h 561"/>
              <a:gd name="T76" fmla="*/ 127285 w 590"/>
              <a:gd name="T77" fmla="*/ 52618 h 561"/>
              <a:gd name="T78" fmla="*/ 106010 w 590"/>
              <a:gd name="T79" fmla="*/ 73737 h 561"/>
              <a:gd name="T80" fmla="*/ 42548 w 590"/>
              <a:gd name="T81" fmla="*/ 84117 h 561"/>
              <a:gd name="T82" fmla="*/ 42548 w 590"/>
              <a:gd name="T83" fmla="*/ 84117 h 561"/>
              <a:gd name="T84" fmla="*/ 42548 w 590"/>
              <a:gd name="T85" fmla="*/ 10738 h 561"/>
              <a:gd name="T86" fmla="*/ 31731 w 590"/>
              <a:gd name="T87" fmla="*/ 0 h 561"/>
              <a:gd name="T88" fmla="*/ 26322 w 590"/>
              <a:gd name="T89" fmla="*/ 10738 h 561"/>
              <a:gd name="T90" fmla="*/ 26322 w 590"/>
              <a:gd name="T91" fmla="*/ 84117 h 561"/>
              <a:gd name="T92" fmla="*/ 0 w 590"/>
              <a:gd name="T93" fmla="*/ 121343 h 561"/>
              <a:gd name="T94" fmla="*/ 26322 w 590"/>
              <a:gd name="T95" fmla="*/ 158212 h 561"/>
              <a:gd name="T96" fmla="*/ 26322 w 590"/>
              <a:gd name="T97" fmla="*/ 189711 h 561"/>
              <a:gd name="T98" fmla="*/ 31731 w 590"/>
              <a:gd name="T99" fmla="*/ 200449 h 561"/>
              <a:gd name="T100" fmla="*/ 42548 w 590"/>
              <a:gd name="T101" fmla="*/ 189711 h 561"/>
              <a:gd name="T102" fmla="*/ 42548 w 590"/>
              <a:gd name="T103" fmla="*/ 158212 h 561"/>
              <a:gd name="T104" fmla="*/ 68871 w 590"/>
              <a:gd name="T105" fmla="*/ 121343 h 561"/>
              <a:gd name="T106" fmla="*/ 42548 w 590"/>
              <a:gd name="T107" fmla="*/ 84117 h 561"/>
              <a:gd name="T108" fmla="*/ 31731 w 590"/>
              <a:gd name="T109" fmla="*/ 142104 h 561"/>
              <a:gd name="T110" fmla="*/ 31731 w 590"/>
              <a:gd name="T111" fmla="*/ 142104 h 561"/>
              <a:gd name="T112" fmla="*/ 10457 w 590"/>
              <a:gd name="T113" fmla="*/ 121343 h 561"/>
              <a:gd name="T114" fmla="*/ 31731 w 590"/>
              <a:gd name="T115" fmla="*/ 100225 h 561"/>
              <a:gd name="T116" fmla="*/ 53005 w 590"/>
              <a:gd name="T117" fmla="*/ 121343 h 561"/>
              <a:gd name="T118" fmla="*/ 31731 w 590"/>
              <a:gd name="T119" fmla="*/ 142104 h 56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90" h="561">
                <a:moveTo>
                  <a:pt x="500" y="324"/>
                </a:moveTo>
                <a:lnTo>
                  <a:pt x="500" y="324"/>
                </a:lnTo>
                <a:cubicBezTo>
                  <a:pt x="500" y="30"/>
                  <a:pt x="500" y="30"/>
                  <a:pt x="500" y="30"/>
                </a:cubicBezTo>
                <a:cubicBezTo>
                  <a:pt x="500" y="15"/>
                  <a:pt x="500" y="0"/>
                  <a:pt x="486" y="0"/>
                </a:cubicBezTo>
                <a:cubicBezTo>
                  <a:pt x="471" y="0"/>
                  <a:pt x="471" y="15"/>
                  <a:pt x="471" y="30"/>
                </a:cubicBezTo>
                <a:cubicBezTo>
                  <a:pt x="471" y="324"/>
                  <a:pt x="471" y="324"/>
                  <a:pt x="471" y="324"/>
                </a:cubicBezTo>
                <a:cubicBezTo>
                  <a:pt x="427" y="324"/>
                  <a:pt x="382" y="368"/>
                  <a:pt x="382" y="412"/>
                </a:cubicBezTo>
                <a:cubicBezTo>
                  <a:pt x="382" y="471"/>
                  <a:pt x="427" y="501"/>
                  <a:pt x="471" y="515"/>
                </a:cubicBezTo>
                <a:cubicBezTo>
                  <a:pt x="471" y="530"/>
                  <a:pt x="471" y="530"/>
                  <a:pt x="471" y="530"/>
                </a:cubicBezTo>
                <a:cubicBezTo>
                  <a:pt x="471" y="545"/>
                  <a:pt x="471" y="560"/>
                  <a:pt x="486" y="560"/>
                </a:cubicBezTo>
                <a:cubicBezTo>
                  <a:pt x="500" y="560"/>
                  <a:pt x="500" y="545"/>
                  <a:pt x="500" y="530"/>
                </a:cubicBezTo>
                <a:cubicBezTo>
                  <a:pt x="500" y="515"/>
                  <a:pt x="500" y="515"/>
                  <a:pt x="500" y="515"/>
                </a:cubicBezTo>
                <a:cubicBezTo>
                  <a:pt x="545" y="501"/>
                  <a:pt x="589" y="471"/>
                  <a:pt x="589" y="412"/>
                </a:cubicBezTo>
                <a:cubicBezTo>
                  <a:pt x="589" y="368"/>
                  <a:pt x="545" y="324"/>
                  <a:pt x="500" y="324"/>
                </a:cubicBezTo>
                <a:close/>
                <a:moveTo>
                  <a:pt x="486" y="471"/>
                </a:moveTo>
                <a:lnTo>
                  <a:pt x="486" y="471"/>
                </a:lnTo>
                <a:cubicBezTo>
                  <a:pt x="456" y="471"/>
                  <a:pt x="427" y="456"/>
                  <a:pt x="427" y="412"/>
                </a:cubicBezTo>
                <a:cubicBezTo>
                  <a:pt x="427" y="383"/>
                  <a:pt x="456" y="353"/>
                  <a:pt x="486" y="353"/>
                </a:cubicBezTo>
                <a:cubicBezTo>
                  <a:pt x="515" y="353"/>
                  <a:pt x="545" y="383"/>
                  <a:pt x="545" y="412"/>
                </a:cubicBezTo>
                <a:cubicBezTo>
                  <a:pt x="545" y="456"/>
                  <a:pt x="515" y="471"/>
                  <a:pt x="486" y="471"/>
                </a:cubicBezTo>
                <a:close/>
                <a:moveTo>
                  <a:pt x="309" y="44"/>
                </a:moveTo>
                <a:lnTo>
                  <a:pt x="309" y="44"/>
                </a:lnTo>
                <a:cubicBezTo>
                  <a:pt x="309" y="30"/>
                  <a:pt x="309" y="30"/>
                  <a:pt x="309" y="30"/>
                </a:cubicBezTo>
                <a:cubicBezTo>
                  <a:pt x="309" y="15"/>
                  <a:pt x="294" y="0"/>
                  <a:pt x="294" y="0"/>
                </a:cubicBezTo>
                <a:cubicBezTo>
                  <a:pt x="280" y="0"/>
                  <a:pt x="265" y="15"/>
                  <a:pt x="265" y="30"/>
                </a:cubicBezTo>
                <a:cubicBezTo>
                  <a:pt x="265" y="44"/>
                  <a:pt x="265" y="44"/>
                  <a:pt x="265" y="44"/>
                </a:cubicBezTo>
                <a:cubicBezTo>
                  <a:pt x="221" y="59"/>
                  <a:pt x="191" y="88"/>
                  <a:pt x="191" y="147"/>
                </a:cubicBezTo>
                <a:cubicBezTo>
                  <a:pt x="191" y="192"/>
                  <a:pt x="221" y="235"/>
                  <a:pt x="265" y="235"/>
                </a:cubicBezTo>
                <a:cubicBezTo>
                  <a:pt x="265" y="530"/>
                  <a:pt x="265" y="530"/>
                  <a:pt x="265" y="530"/>
                </a:cubicBezTo>
                <a:cubicBezTo>
                  <a:pt x="265" y="545"/>
                  <a:pt x="280" y="560"/>
                  <a:pt x="294" y="560"/>
                </a:cubicBezTo>
                <a:cubicBezTo>
                  <a:pt x="294" y="560"/>
                  <a:pt x="309" y="545"/>
                  <a:pt x="309" y="530"/>
                </a:cubicBezTo>
                <a:cubicBezTo>
                  <a:pt x="309" y="235"/>
                  <a:pt x="309" y="235"/>
                  <a:pt x="309" y="235"/>
                </a:cubicBezTo>
                <a:cubicBezTo>
                  <a:pt x="353" y="235"/>
                  <a:pt x="382" y="192"/>
                  <a:pt x="382" y="147"/>
                </a:cubicBezTo>
                <a:cubicBezTo>
                  <a:pt x="382" y="88"/>
                  <a:pt x="353" y="59"/>
                  <a:pt x="309" y="44"/>
                </a:cubicBezTo>
                <a:close/>
                <a:moveTo>
                  <a:pt x="294" y="206"/>
                </a:moveTo>
                <a:lnTo>
                  <a:pt x="294" y="206"/>
                </a:lnTo>
                <a:cubicBezTo>
                  <a:pt x="250" y="206"/>
                  <a:pt x="235" y="177"/>
                  <a:pt x="235" y="147"/>
                </a:cubicBezTo>
                <a:cubicBezTo>
                  <a:pt x="235" y="103"/>
                  <a:pt x="250" y="88"/>
                  <a:pt x="294" y="88"/>
                </a:cubicBezTo>
                <a:cubicBezTo>
                  <a:pt x="324" y="88"/>
                  <a:pt x="353" y="103"/>
                  <a:pt x="353" y="147"/>
                </a:cubicBezTo>
                <a:cubicBezTo>
                  <a:pt x="353" y="177"/>
                  <a:pt x="324" y="206"/>
                  <a:pt x="294" y="206"/>
                </a:cubicBezTo>
                <a:close/>
                <a:moveTo>
                  <a:pt x="118" y="235"/>
                </a:moveTo>
                <a:lnTo>
                  <a:pt x="118" y="235"/>
                </a:lnTo>
                <a:cubicBezTo>
                  <a:pt x="118" y="30"/>
                  <a:pt x="118" y="30"/>
                  <a:pt x="118" y="30"/>
                </a:cubicBezTo>
                <a:cubicBezTo>
                  <a:pt x="118" y="15"/>
                  <a:pt x="103" y="0"/>
                  <a:pt x="88" y="0"/>
                </a:cubicBezTo>
                <a:cubicBezTo>
                  <a:pt x="88" y="0"/>
                  <a:pt x="73" y="15"/>
                  <a:pt x="73" y="30"/>
                </a:cubicBezTo>
                <a:cubicBezTo>
                  <a:pt x="73" y="235"/>
                  <a:pt x="73" y="235"/>
                  <a:pt x="73" y="235"/>
                </a:cubicBezTo>
                <a:cubicBezTo>
                  <a:pt x="29" y="250"/>
                  <a:pt x="0" y="294"/>
                  <a:pt x="0" y="339"/>
                </a:cubicBezTo>
                <a:cubicBezTo>
                  <a:pt x="0" y="383"/>
                  <a:pt x="29" y="427"/>
                  <a:pt x="73" y="442"/>
                </a:cubicBezTo>
                <a:cubicBezTo>
                  <a:pt x="73" y="530"/>
                  <a:pt x="73" y="530"/>
                  <a:pt x="73" y="530"/>
                </a:cubicBezTo>
                <a:cubicBezTo>
                  <a:pt x="73" y="545"/>
                  <a:pt x="88" y="560"/>
                  <a:pt x="88" y="560"/>
                </a:cubicBezTo>
                <a:cubicBezTo>
                  <a:pt x="103" y="560"/>
                  <a:pt x="118" y="545"/>
                  <a:pt x="118" y="530"/>
                </a:cubicBezTo>
                <a:cubicBezTo>
                  <a:pt x="118" y="442"/>
                  <a:pt x="118" y="442"/>
                  <a:pt x="118" y="442"/>
                </a:cubicBezTo>
                <a:cubicBezTo>
                  <a:pt x="162" y="427"/>
                  <a:pt x="191" y="383"/>
                  <a:pt x="191" y="339"/>
                </a:cubicBezTo>
                <a:cubicBezTo>
                  <a:pt x="191" y="294"/>
                  <a:pt x="162" y="250"/>
                  <a:pt x="118" y="235"/>
                </a:cubicBezTo>
                <a:close/>
                <a:moveTo>
                  <a:pt x="88" y="397"/>
                </a:moveTo>
                <a:lnTo>
                  <a:pt x="88" y="397"/>
                </a:lnTo>
                <a:cubicBezTo>
                  <a:pt x="59" y="397"/>
                  <a:pt x="29" y="368"/>
                  <a:pt x="29" y="339"/>
                </a:cubicBezTo>
                <a:cubicBezTo>
                  <a:pt x="29" y="309"/>
                  <a:pt x="59" y="280"/>
                  <a:pt x="88" y="280"/>
                </a:cubicBezTo>
                <a:cubicBezTo>
                  <a:pt x="132" y="280"/>
                  <a:pt x="147" y="309"/>
                  <a:pt x="147" y="339"/>
                </a:cubicBezTo>
                <a:cubicBezTo>
                  <a:pt x="147" y="368"/>
                  <a:pt x="132" y="397"/>
                  <a:pt x="88" y="39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8" name="Freeform 127"/>
          <p:cNvSpPr>
            <a:spLocks noChangeArrowheads="1"/>
          </p:cNvSpPr>
          <p:nvPr/>
        </p:nvSpPr>
        <p:spPr bwMode="auto">
          <a:xfrm>
            <a:off x="2214813" y="2247813"/>
            <a:ext cx="232535" cy="184872"/>
          </a:xfrm>
          <a:custGeom>
            <a:avLst/>
            <a:gdLst>
              <a:gd name="T0" fmla="*/ 180650 w 590"/>
              <a:gd name="T1" fmla="*/ 84551 h 472"/>
              <a:gd name="T2" fmla="*/ 180650 w 590"/>
              <a:gd name="T3" fmla="*/ 84551 h 472"/>
              <a:gd name="T4" fmla="*/ 212381 w 590"/>
              <a:gd name="T5" fmla="*/ 53023 h 472"/>
              <a:gd name="T6" fmla="*/ 212381 w 590"/>
              <a:gd name="T7" fmla="*/ 42275 h 472"/>
              <a:gd name="T8" fmla="*/ 201925 w 590"/>
              <a:gd name="T9" fmla="*/ 47649 h 472"/>
              <a:gd name="T10" fmla="*/ 169833 w 590"/>
              <a:gd name="T11" fmla="*/ 73803 h 472"/>
              <a:gd name="T12" fmla="*/ 143511 w 590"/>
              <a:gd name="T13" fmla="*/ 47649 h 472"/>
              <a:gd name="T14" fmla="*/ 133054 w 590"/>
              <a:gd name="T15" fmla="*/ 42275 h 472"/>
              <a:gd name="T16" fmla="*/ 133054 w 590"/>
              <a:gd name="T17" fmla="*/ 53023 h 472"/>
              <a:gd name="T18" fmla="*/ 159376 w 590"/>
              <a:gd name="T19" fmla="*/ 84551 h 472"/>
              <a:gd name="T20" fmla="*/ 133054 w 590"/>
              <a:gd name="T21" fmla="*/ 116078 h 472"/>
              <a:gd name="T22" fmla="*/ 133054 w 590"/>
              <a:gd name="T23" fmla="*/ 126467 h 472"/>
              <a:gd name="T24" fmla="*/ 143511 w 590"/>
              <a:gd name="T25" fmla="*/ 121452 h 472"/>
              <a:gd name="T26" fmla="*/ 169833 w 590"/>
              <a:gd name="T27" fmla="*/ 94940 h 472"/>
              <a:gd name="T28" fmla="*/ 201925 w 590"/>
              <a:gd name="T29" fmla="*/ 121452 h 472"/>
              <a:gd name="T30" fmla="*/ 212381 w 590"/>
              <a:gd name="T31" fmla="*/ 126467 h 472"/>
              <a:gd name="T32" fmla="*/ 212381 w 590"/>
              <a:gd name="T33" fmla="*/ 116078 h 472"/>
              <a:gd name="T34" fmla="*/ 180650 w 590"/>
              <a:gd name="T35" fmla="*/ 84551 h 472"/>
              <a:gd name="T36" fmla="*/ 100962 w 590"/>
              <a:gd name="T37" fmla="*/ 0 h 472"/>
              <a:gd name="T38" fmla="*/ 100962 w 590"/>
              <a:gd name="T39" fmla="*/ 0 h 472"/>
              <a:gd name="T40" fmla="*/ 37140 w 590"/>
              <a:gd name="T41" fmla="*/ 42275 h 472"/>
              <a:gd name="T42" fmla="*/ 15866 w 590"/>
              <a:gd name="T43" fmla="*/ 42275 h 472"/>
              <a:gd name="T44" fmla="*/ 0 w 590"/>
              <a:gd name="T45" fmla="*/ 58039 h 472"/>
              <a:gd name="T46" fmla="*/ 0 w 590"/>
              <a:gd name="T47" fmla="*/ 110704 h 472"/>
              <a:gd name="T48" fmla="*/ 15866 w 590"/>
              <a:gd name="T49" fmla="*/ 126467 h 472"/>
              <a:gd name="T50" fmla="*/ 37140 w 590"/>
              <a:gd name="T51" fmla="*/ 126467 h 472"/>
              <a:gd name="T52" fmla="*/ 100962 w 590"/>
              <a:gd name="T53" fmla="*/ 168743 h 472"/>
              <a:gd name="T54" fmla="*/ 116828 w 590"/>
              <a:gd name="T55" fmla="*/ 152979 h 472"/>
              <a:gd name="T56" fmla="*/ 116828 w 590"/>
              <a:gd name="T57" fmla="*/ 15764 h 472"/>
              <a:gd name="T58" fmla="*/ 100962 w 590"/>
              <a:gd name="T59" fmla="*/ 0 h 472"/>
              <a:gd name="T60" fmla="*/ 37140 w 590"/>
              <a:gd name="T61" fmla="*/ 105688 h 472"/>
              <a:gd name="T62" fmla="*/ 37140 w 590"/>
              <a:gd name="T63" fmla="*/ 105688 h 472"/>
              <a:gd name="T64" fmla="*/ 32092 w 590"/>
              <a:gd name="T65" fmla="*/ 110704 h 472"/>
              <a:gd name="T66" fmla="*/ 21274 w 590"/>
              <a:gd name="T67" fmla="*/ 110704 h 472"/>
              <a:gd name="T68" fmla="*/ 15866 w 590"/>
              <a:gd name="T69" fmla="*/ 105688 h 472"/>
              <a:gd name="T70" fmla="*/ 15866 w 590"/>
              <a:gd name="T71" fmla="*/ 63413 h 472"/>
              <a:gd name="T72" fmla="*/ 21274 w 590"/>
              <a:gd name="T73" fmla="*/ 58039 h 472"/>
              <a:gd name="T74" fmla="*/ 32092 w 590"/>
              <a:gd name="T75" fmla="*/ 58039 h 472"/>
              <a:gd name="T76" fmla="*/ 37140 w 590"/>
              <a:gd name="T77" fmla="*/ 63413 h 472"/>
              <a:gd name="T78" fmla="*/ 37140 w 590"/>
              <a:gd name="T79" fmla="*/ 105688 h 472"/>
              <a:gd name="T80" fmla="*/ 100962 w 590"/>
              <a:gd name="T81" fmla="*/ 152979 h 472"/>
              <a:gd name="T82" fmla="*/ 100962 w 590"/>
              <a:gd name="T83" fmla="*/ 152979 h 472"/>
              <a:gd name="T84" fmla="*/ 53366 w 590"/>
              <a:gd name="T85" fmla="*/ 121452 h 472"/>
              <a:gd name="T86" fmla="*/ 53366 w 590"/>
              <a:gd name="T87" fmla="*/ 42275 h 472"/>
              <a:gd name="T88" fmla="*/ 100962 w 590"/>
              <a:gd name="T89" fmla="*/ 15764 h 472"/>
              <a:gd name="T90" fmla="*/ 100962 w 590"/>
              <a:gd name="T91" fmla="*/ 152979 h 4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90" h="472">
                <a:moveTo>
                  <a:pt x="501" y="236"/>
                </a:moveTo>
                <a:lnTo>
                  <a:pt x="501" y="236"/>
                </a:lnTo>
                <a:cubicBezTo>
                  <a:pt x="589" y="148"/>
                  <a:pt x="589" y="148"/>
                  <a:pt x="589" y="148"/>
                </a:cubicBezTo>
                <a:cubicBezTo>
                  <a:pt x="589" y="148"/>
                  <a:pt x="589" y="133"/>
                  <a:pt x="589" y="118"/>
                </a:cubicBezTo>
                <a:cubicBezTo>
                  <a:pt x="574" y="118"/>
                  <a:pt x="560" y="118"/>
                  <a:pt x="560" y="133"/>
                </a:cubicBezTo>
                <a:cubicBezTo>
                  <a:pt x="471" y="206"/>
                  <a:pt x="471" y="206"/>
                  <a:pt x="471" y="206"/>
                </a:cubicBezTo>
                <a:cubicBezTo>
                  <a:pt x="398" y="133"/>
                  <a:pt x="398" y="133"/>
                  <a:pt x="398" y="133"/>
                </a:cubicBezTo>
                <a:cubicBezTo>
                  <a:pt x="383" y="118"/>
                  <a:pt x="369" y="118"/>
                  <a:pt x="369" y="118"/>
                </a:cubicBezTo>
                <a:cubicBezTo>
                  <a:pt x="354" y="133"/>
                  <a:pt x="354" y="148"/>
                  <a:pt x="369" y="148"/>
                </a:cubicBezTo>
                <a:cubicBezTo>
                  <a:pt x="442" y="236"/>
                  <a:pt x="442" y="236"/>
                  <a:pt x="442" y="236"/>
                </a:cubicBezTo>
                <a:cubicBezTo>
                  <a:pt x="369" y="324"/>
                  <a:pt x="369" y="324"/>
                  <a:pt x="369" y="324"/>
                </a:cubicBezTo>
                <a:cubicBezTo>
                  <a:pt x="354" y="324"/>
                  <a:pt x="354" y="339"/>
                  <a:pt x="369" y="353"/>
                </a:cubicBezTo>
                <a:cubicBezTo>
                  <a:pt x="369" y="353"/>
                  <a:pt x="383" y="353"/>
                  <a:pt x="398" y="339"/>
                </a:cubicBezTo>
                <a:cubicBezTo>
                  <a:pt x="471" y="265"/>
                  <a:pt x="471" y="265"/>
                  <a:pt x="471" y="265"/>
                </a:cubicBezTo>
                <a:cubicBezTo>
                  <a:pt x="560" y="339"/>
                  <a:pt x="560" y="339"/>
                  <a:pt x="560" y="339"/>
                </a:cubicBezTo>
                <a:cubicBezTo>
                  <a:pt x="560" y="353"/>
                  <a:pt x="574" y="353"/>
                  <a:pt x="589" y="353"/>
                </a:cubicBezTo>
                <a:cubicBezTo>
                  <a:pt x="589" y="339"/>
                  <a:pt x="589" y="324"/>
                  <a:pt x="589" y="324"/>
                </a:cubicBezTo>
                <a:lnTo>
                  <a:pt x="501" y="236"/>
                </a:lnTo>
                <a:close/>
                <a:moveTo>
                  <a:pt x="280" y="0"/>
                </a:moveTo>
                <a:lnTo>
                  <a:pt x="280" y="0"/>
                </a:lnTo>
                <a:cubicBezTo>
                  <a:pt x="103" y="118"/>
                  <a:pt x="103" y="118"/>
                  <a:pt x="103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30" y="118"/>
                  <a:pt x="0" y="133"/>
                  <a:pt x="0" y="162"/>
                </a:cubicBezTo>
                <a:cubicBezTo>
                  <a:pt x="0" y="309"/>
                  <a:pt x="0" y="309"/>
                  <a:pt x="0" y="309"/>
                </a:cubicBezTo>
                <a:cubicBezTo>
                  <a:pt x="0" y="339"/>
                  <a:pt x="30" y="353"/>
                  <a:pt x="44" y="353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280" y="471"/>
                  <a:pt x="280" y="471"/>
                  <a:pt x="280" y="471"/>
                </a:cubicBezTo>
                <a:cubicBezTo>
                  <a:pt x="295" y="471"/>
                  <a:pt x="324" y="457"/>
                  <a:pt x="324" y="427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15"/>
                  <a:pt x="295" y="0"/>
                  <a:pt x="280" y="0"/>
                </a:cubicBezTo>
                <a:close/>
                <a:moveTo>
                  <a:pt x="103" y="295"/>
                </a:moveTo>
                <a:lnTo>
                  <a:pt x="103" y="295"/>
                </a:lnTo>
                <a:cubicBezTo>
                  <a:pt x="103" y="309"/>
                  <a:pt x="89" y="309"/>
                  <a:pt x="89" y="309"/>
                </a:cubicBezTo>
                <a:cubicBezTo>
                  <a:pt x="59" y="309"/>
                  <a:pt x="59" y="309"/>
                  <a:pt x="59" y="309"/>
                </a:cubicBezTo>
                <a:cubicBezTo>
                  <a:pt x="59" y="309"/>
                  <a:pt x="44" y="309"/>
                  <a:pt x="44" y="295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44" y="162"/>
                  <a:pt x="59" y="162"/>
                  <a:pt x="59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89" y="162"/>
                  <a:pt x="103" y="162"/>
                  <a:pt x="103" y="177"/>
                </a:cubicBezTo>
                <a:lnTo>
                  <a:pt x="103" y="295"/>
                </a:lnTo>
                <a:close/>
                <a:moveTo>
                  <a:pt x="280" y="427"/>
                </a:moveTo>
                <a:lnTo>
                  <a:pt x="280" y="427"/>
                </a:lnTo>
                <a:cubicBezTo>
                  <a:pt x="148" y="339"/>
                  <a:pt x="148" y="339"/>
                  <a:pt x="148" y="339"/>
                </a:cubicBezTo>
                <a:cubicBezTo>
                  <a:pt x="148" y="118"/>
                  <a:pt x="148" y="118"/>
                  <a:pt x="148" y="118"/>
                </a:cubicBezTo>
                <a:cubicBezTo>
                  <a:pt x="280" y="44"/>
                  <a:pt x="280" y="44"/>
                  <a:pt x="280" y="44"/>
                </a:cubicBezTo>
                <a:lnTo>
                  <a:pt x="280" y="42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9" name="Freeform 128"/>
          <p:cNvSpPr>
            <a:spLocks noChangeArrowheads="1"/>
          </p:cNvSpPr>
          <p:nvPr/>
        </p:nvSpPr>
        <p:spPr bwMode="auto">
          <a:xfrm>
            <a:off x="1811851" y="2230482"/>
            <a:ext cx="236867" cy="219536"/>
          </a:xfrm>
          <a:custGeom>
            <a:avLst/>
            <a:gdLst>
              <a:gd name="T0" fmla="*/ 132032 w 604"/>
              <a:gd name="T1" fmla="*/ 0 h 561"/>
              <a:gd name="T2" fmla="*/ 132032 w 604"/>
              <a:gd name="T3" fmla="*/ 0 h 561"/>
              <a:gd name="T4" fmla="*/ 132032 w 604"/>
              <a:gd name="T5" fmla="*/ 15750 h 561"/>
              <a:gd name="T6" fmla="*/ 200560 w 604"/>
              <a:gd name="T7" fmla="*/ 100225 h 561"/>
              <a:gd name="T8" fmla="*/ 132032 w 604"/>
              <a:gd name="T9" fmla="*/ 184342 h 561"/>
              <a:gd name="T10" fmla="*/ 132032 w 604"/>
              <a:gd name="T11" fmla="*/ 200449 h 561"/>
              <a:gd name="T12" fmla="*/ 216346 w 604"/>
              <a:gd name="T13" fmla="*/ 100225 h 561"/>
              <a:gd name="T14" fmla="*/ 132032 w 604"/>
              <a:gd name="T15" fmla="*/ 0 h 561"/>
              <a:gd name="T16" fmla="*/ 174369 w 604"/>
              <a:gd name="T17" fmla="*/ 100225 h 561"/>
              <a:gd name="T18" fmla="*/ 174369 w 604"/>
              <a:gd name="T19" fmla="*/ 100225 h 561"/>
              <a:gd name="T20" fmla="*/ 132032 w 604"/>
              <a:gd name="T21" fmla="*/ 52618 h 561"/>
              <a:gd name="T22" fmla="*/ 132032 w 604"/>
              <a:gd name="T23" fmla="*/ 63356 h 561"/>
              <a:gd name="T24" fmla="*/ 158223 w 604"/>
              <a:gd name="T25" fmla="*/ 100225 h 561"/>
              <a:gd name="T26" fmla="*/ 132032 w 604"/>
              <a:gd name="T27" fmla="*/ 137093 h 561"/>
              <a:gd name="T28" fmla="*/ 132032 w 604"/>
              <a:gd name="T29" fmla="*/ 147473 h 561"/>
              <a:gd name="T30" fmla="*/ 174369 w 604"/>
              <a:gd name="T31" fmla="*/ 100225 h 561"/>
              <a:gd name="T32" fmla="*/ 95078 w 604"/>
              <a:gd name="T33" fmla="*/ 15750 h 561"/>
              <a:gd name="T34" fmla="*/ 95078 w 604"/>
              <a:gd name="T35" fmla="*/ 15750 h 561"/>
              <a:gd name="T36" fmla="*/ 31573 w 604"/>
              <a:gd name="T37" fmla="*/ 57987 h 561"/>
              <a:gd name="T38" fmla="*/ 10405 w 604"/>
              <a:gd name="T39" fmla="*/ 57987 h 561"/>
              <a:gd name="T40" fmla="*/ 0 w 604"/>
              <a:gd name="T41" fmla="*/ 73737 h 561"/>
              <a:gd name="T42" fmla="*/ 0 w 604"/>
              <a:gd name="T43" fmla="*/ 126354 h 561"/>
              <a:gd name="T44" fmla="*/ 10405 w 604"/>
              <a:gd name="T45" fmla="*/ 142104 h 561"/>
              <a:gd name="T46" fmla="*/ 31573 w 604"/>
              <a:gd name="T47" fmla="*/ 142104 h 561"/>
              <a:gd name="T48" fmla="*/ 95078 w 604"/>
              <a:gd name="T49" fmla="*/ 184342 h 561"/>
              <a:gd name="T50" fmla="*/ 110864 w 604"/>
              <a:gd name="T51" fmla="*/ 168592 h 561"/>
              <a:gd name="T52" fmla="*/ 110864 w 604"/>
              <a:gd name="T53" fmla="*/ 31499 h 561"/>
              <a:gd name="T54" fmla="*/ 95078 w 604"/>
              <a:gd name="T55" fmla="*/ 15750 h 561"/>
              <a:gd name="T56" fmla="*/ 31573 w 604"/>
              <a:gd name="T57" fmla="*/ 121343 h 561"/>
              <a:gd name="T58" fmla="*/ 31573 w 604"/>
              <a:gd name="T59" fmla="*/ 121343 h 561"/>
              <a:gd name="T60" fmla="*/ 26191 w 604"/>
              <a:gd name="T61" fmla="*/ 126354 h 561"/>
              <a:gd name="T62" fmla="*/ 21168 w 604"/>
              <a:gd name="T63" fmla="*/ 126354 h 561"/>
              <a:gd name="T64" fmla="*/ 10405 w 604"/>
              <a:gd name="T65" fmla="*/ 121343 h 561"/>
              <a:gd name="T66" fmla="*/ 10405 w 604"/>
              <a:gd name="T67" fmla="*/ 79106 h 561"/>
              <a:gd name="T68" fmla="*/ 21168 w 604"/>
              <a:gd name="T69" fmla="*/ 73737 h 561"/>
              <a:gd name="T70" fmla="*/ 26191 w 604"/>
              <a:gd name="T71" fmla="*/ 73737 h 561"/>
              <a:gd name="T72" fmla="*/ 31573 w 604"/>
              <a:gd name="T73" fmla="*/ 79106 h 561"/>
              <a:gd name="T74" fmla="*/ 31573 w 604"/>
              <a:gd name="T75" fmla="*/ 121343 h 561"/>
              <a:gd name="T76" fmla="*/ 95078 w 604"/>
              <a:gd name="T77" fmla="*/ 168592 h 561"/>
              <a:gd name="T78" fmla="*/ 95078 w 604"/>
              <a:gd name="T79" fmla="*/ 168592 h 561"/>
              <a:gd name="T80" fmla="*/ 47359 w 604"/>
              <a:gd name="T81" fmla="*/ 137093 h 561"/>
              <a:gd name="T82" fmla="*/ 47359 w 604"/>
              <a:gd name="T83" fmla="*/ 57987 h 561"/>
              <a:gd name="T84" fmla="*/ 95078 w 604"/>
              <a:gd name="T85" fmla="*/ 31499 h 561"/>
              <a:gd name="T86" fmla="*/ 95078 w 604"/>
              <a:gd name="T87" fmla="*/ 168592 h 5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4" h="561">
                <a:moveTo>
                  <a:pt x="368" y="0"/>
                </a:moveTo>
                <a:lnTo>
                  <a:pt x="368" y="0"/>
                </a:lnTo>
                <a:cubicBezTo>
                  <a:pt x="368" y="44"/>
                  <a:pt x="368" y="44"/>
                  <a:pt x="368" y="44"/>
                </a:cubicBezTo>
                <a:cubicBezTo>
                  <a:pt x="486" y="74"/>
                  <a:pt x="559" y="162"/>
                  <a:pt x="559" y="280"/>
                </a:cubicBezTo>
                <a:cubicBezTo>
                  <a:pt x="559" y="397"/>
                  <a:pt x="486" y="486"/>
                  <a:pt x="368" y="515"/>
                </a:cubicBezTo>
                <a:cubicBezTo>
                  <a:pt x="368" y="560"/>
                  <a:pt x="368" y="560"/>
                  <a:pt x="368" y="560"/>
                </a:cubicBezTo>
                <a:cubicBezTo>
                  <a:pt x="500" y="530"/>
                  <a:pt x="603" y="427"/>
                  <a:pt x="603" y="280"/>
                </a:cubicBezTo>
                <a:cubicBezTo>
                  <a:pt x="603" y="133"/>
                  <a:pt x="500" y="30"/>
                  <a:pt x="368" y="0"/>
                </a:cubicBezTo>
                <a:close/>
                <a:moveTo>
                  <a:pt x="486" y="280"/>
                </a:moveTo>
                <a:lnTo>
                  <a:pt x="486" y="280"/>
                </a:lnTo>
                <a:cubicBezTo>
                  <a:pt x="486" y="206"/>
                  <a:pt x="441" y="147"/>
                  <a:pt x="368" y="14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412" y="192"/>
                  <a:pt x="441" y="235"/>
                  <a:pt x="441" y="280"/>
                </a:cubicBezTo>
                <a:cubicBezTo>
                  <a:pt x="441" y="324"/>
                  <a:pt x="412" y="368"/>
                  <a:pt x="368" y="383"/>
                </a:cubicBezTo>
                <a:cubicBezTo>
                  <a:pt x="368" y="412"/>
                  <a:pt x="368" y="412"/>
                  <a:pt x="368" y="412"/>
                </a:cubicBezTo>
                <a:cubicBezTo>
                  <a:pt x="441" y="412"/>
                  <a:pt x="486" y="353"/>
                  <a:pt x="486" y="280"/>
                </a:cubicBezTo>
                <a:close/>
                <a:moveTo>
                  <a:pt x="265" y="44"/>
                </a:moveTo>
                <a:lnTo>
                  <a:pt x="265" y="44"/>
                </a:lnTo>
                <a:cubicBezTo>
                  <a:pt x="88" y="162"/>
                  <a:pt x="88" y="162"/>
                  <a:pt x="88" y="162"/>
                </a:cubicBezTo>
                <a:cubicBezTo>
                  <a:pt x="29" y="162"/>
                  <a:pt x="29" y="162"/>
                  <a:pt x="29" y="162"/>
                </a:cubicBezTo>
                <a:cubicBezTo>
                  <a:pt x="15" y="162"/>
                  <a:pt x="0" y="177"/>
                  <a:pt x="0" y="206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383"/>
                  <a:pt x="15" y="397"/>
                  <a:pt x="29" y="397"/>
                </a:cubicBezTo>
                <a:cubicBezTo>
                  <a:pt x="88" y="397"/>
                  <a:pt x="88" y="397"/>
                  <a:pt x="88" y="397"/>
                </a:cubicBezTo>
                <a:cubicBezTo>
                  <a:pt x="265" y="515"/>
                  <a:pt x="265" y="515"/>
                  <a:pt x="265" y="515"/>
                </a:cubicBezTo>
                <a:cubicBezTo>
                  <a:pt x="294" y="515"/>
                  <a:pt x="309" y="501"/>
                  <a:pt x="309" y="471"/>
                </a:cubicBezTo>
                <a:cubicBezTo>
                  <a:pt x="309" y="88"/>
                  <a:pt x="309" y="88"/>
                  <a:pt x="309" y="88"/>
                </a:cubicBezTo>
                <a:cubicBezTo>
                  <a:pt x="309" y="59"/>
                  <a:pt x="294" y="44"/>
                  <a:pt x="265" y="44"/>
                </a:cubicBezTo>
                <a:close/>
                <a:moveTo>
                  <a:pt x="88" y="339"/>
                </a:moveTo>
                <a:lnTo>
                  <a:pt x="88" y="339"/>
                </a:lnTo>
                <a:cubicBezTo>
                  <a:pt x="88" y="353"/>
                  <a:pt x="88" y="353"/>
                  <a:pt x="73" y="353"/>
                </a:cubicBezTo>
                <a:cubicBezTo>
                  <a:pt x="59" y="353"/>
                  <a:pt x="59" y="353"/>
                  <a:pt x="59" y="353"/>
                </a:cubicBezTo>
                <a:cubicBezTo>
                  <a:pt x="44" y="353"/>
                  <a:pt x="29" y="353"/>
                  <a:pt x="29" y="339"/>
                </a:cubicBezTo>
                <a:cubicBezTo>
                  <a:pt x="29" y="221"/>
                  <a:pt x="29" y="221"/>
                  <a:pt x="29" y="221"/>
                </a:cubicBezTo>
                <a:cubicBezTo>
                  <a:pt x="29" y="206"/>
                  <a:pt x="44" y="206"/>
                  <a:pt x="59" y="206"/>
                </a:cubicBezTo>
                <a:cubicBezTo>
                  <a:pt x="73" y="206"/>
                  <a:pt x="73" y="206"/>
                  <a:pt x="73" y="206"/>
                </a:cubicBezTo>
                <a:cubicBezTo>
                  <a:pt x="88" y="206"/>
                  <a:pt x="88" y="206"/>
                  <a:pt x="88" y="221"/>
                </a:cubicBezTo>
                <a:lnTo>
                  <a:pt x="88" y="339"/>
                </a:lnTo>
                <a:close/>
                <a:moveTo>
                  <a:pt x="265" y="471"/>
                </a:moveTo>
                <a:lnTo>
                  <a:pt x="265" y="471"/>
                </a:lnTo>
                <a:cubicBezTo>
                  <a:pt x="132" y="383"/>
                  <a:pt x="132" y="383"/>
                  <a:pt x="132" y="383"/>
                </a:cubicBezTo>
                <a:cubicBezTo>
                  <a:pt x="132" y="353"/>
                  <a:pt x="132" y="192"/>
                  <a:pt x="132" y="162"/>
                </a:cubicBezTo>
                <a:cubicBezTo>
                  <a:pt x="265" y="88"/>
                  <a:pt x="265" y="88"/>
                  <a:pt x="265" y="88"/>
                </a:cubicBezTo>
                <a:cubicBezTo>
                  <a:pt x="265" y="103"/>
                  <a:pt x="265" y="456"/>
                  <a:pt x="265" y="47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0" name="Freeform 129"/>
          <p:cNvSpPr>
            <a:spLocks noChangeArrowheads="1"/>
          </p:cNvSpPr>
          <p:nvPr/>
        </p:nvSpPr>
        <p:spPr bwMode="auto">
          <a:xfrm>
            <a:off x="1427665" y="2247813"/>
            <a:ext cx="197870" cy="184872"/>
          </a:xfrm>
          <a:custGeom>
            <a:avLst/>
            <a:gdLst>
              <a:gd name="T0" fmla="*/ 100972 w 502"/>
              <a:gd name="T1" fmla="*/ 0 h 472"/>
              <a:gd name="T2" fmla="*/ 100972 w 502"/>
              <a:gd name="T3" fmla="*/ 0 h 472"/>
              <a:gd name="T4" fmla="*/ 37143 w 502"/>
              <a:gd name="T5" fmla="*/ 42275 h 472"/>
              <a:gd name="T6" fmla="*/ 15867 w 502"/>
              <a:gd name="T7" fmla="*/ 42275 h 472"/>
              <a:gd name="T8" fmla="*/ 0 w 502"/>
              <a:gd name="T9" fmla="*/ 58039 h 472"/>
              <a:gd name="T10" fmla="*/ 0 w 502"/>
              <a:gd name="T11" fmla="*/ 110704 h 472"/>
              <a:gd name="T12" fmla="*/ 15867 w 502"/>
              <a:gd name="T13" fmla="*/ 126467 h 472"/>
              <a:gd name="T14" fmla="*/ 37143 w 502"/>
              <a:gd name="T15" fmla="*/ 126467 h 472"/>
              <a:gd name="T16" fmla="*/ 100972 w 502"/>
              <a:gd name="T17" fmla="*/ 168743 h 472"/>
              <a:gd name="T18" fmla="*/ 116839 w 502"/>
              <a:gd name="T19" fmla="*/ 152979 h 472"/>
              <a:gd name="T20" fmla="*/ 116839 w 502"/>
              <a:gd name="T21" fmla="*/ 15764 h 472"/>
              <a:gd name="T22" fmla="*/ 100972 w 502"/>
              <a:gd name="T23" fmla="*/ 0 h 472"/>
              <a:gd name="T24" fmla="*/ 37143 w 502"/>
              <a:gd name="T25" fmla="*/ 105688 h 472"/>
              <a:gd name="T26" fmla="*/ 37143 w 502"/>
              <a:gd name="T27" fmla="*/ 105688 h 472"/>
              <a:gd name="T28" fmla="*/ 32095 w 502"/>
              <a:gd name="T29" fmla="*/ 110704 h 472"/>
              <a:gd name="T30" fmla="*/ 21276 w 502"/>
              <a:gd name="T31" fmla="*/ 110704 h 472"/>
              <a:gd name="T32" fmla="*/ 15867 w 502"/>
              <a:gd name="T33" fmla="*/ 105688 h 472"/>
              <a:gd name="T34" fmla="*/ 15867 w 502"/>
              <a:gd name="T35" fmla="*/ 63413 h 472"/>
              <a:gd name="T36" fmla="*/ 21276 w 502"/>
              <a:gd name="T37" fmla="*/ 58039 h 472"/>
              <a:gd name="T38" fmla="*/ 32095 w 502"/>
              <a:gd name="T39" fmla="*/ 58039 h 472"/>
              <a:gd name="T40" fmla="*/ 37143 w 502"/>
              <a:gd name="T41" fmla="*/ 63413 h 472"/>
              <a:gd name="T42" fmla="*/ 37143 w 502"/>
              <a:gd name="T43" fmla="*/ 105688 h 472"/>
              <a:gd name="T44" fmla="*/ 100972 w 502"/>
              <a:gd name="T45" fmla="*/ 152979 h 472"/>
              <a:gd name="T46" fmla="*/ 100972 w 502"/>
              <a:gd name="T47" fmla="*/ 152979 h 472"/>
              <a:gd name="T48" fmla="*/ 53371 w 502"/>
              <a:gd name="T49" fmla="*/ 121452 h 472"/>
              <a:gd name="T50" fmla="*/ 53371 w 502"/>
              <a:gd name="T51" fmla="*/ 42275 h 472"/>
              <a:gd name="T52" fmla="*/ 100972 w 502"/>
              <a:gd name="T53" fmla="*/ 15764 h 472"/>
              <a:gd name="T54" fmla="*/ 100972 w 502"/>
              <a:gd name="T55" fmla="*/ 152979 h 472"/>
              <a:gd name="T56" fmla="*/ 138115 w 502"/>
              <a:gd name="T57" fmla="*/ 36901 h 472"/>
              <a:gd name="T58" fmla="*/ 138115 w 502"/>
              <a:gd name="T59" fmla="*/ 36901 h 472"/>
              <a:gd name="T60" fmla="*/ 138115 w 502"/>
              <a:gd name="T61" fmla="*/ 47649 h 472"/>
              <a:gd name="T62" fmla="*/ 164800 w 502"/>
              <a:gd name="T63" fmla="*/ 84551 h 472"/>
              <a:gd name="T64" fmla="*/ 138115 w 502"/>
              <a:gd name="T65" fmla="*/ 121452 h 472"/>
              <a:gd name="T66" fmla="*/ 138115 w 502"/>
              <a:gd name="T67" fmla="*/ 131841 h 472"/>
              <a:gd name="T68" fmla="*/ 180667 w 502"/>
              <a:gd name="T69" fmla="*/ 84551 h 472"/>
              <a:gd name="T70" fmla="*/ 138115 w 502"/>
              <a:gd name="T71" fmla="*/ 36901 h 47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2" h="472">
                <a:moveTo>
                  <a:pt x="280" y="0"/>
                </a:moveTo>
                <a:lnTo>
                  <a:pt x="280" y="0"/>
                </a:lnTo>
                <a:cubicBezTo>
                  <a:pt x="103" y="118"/>
                  <a:pt x="103" y="118"/>
                  <a:pt x="103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30" y="118"/>
                  <a:pt x="0" y="133"/>
                  <a:pt x="0" y="162"/>
                </a:cubicBezTo>
                <a:cubicBezTo>
                  <a:pt x="0" y="309"/>
                  <a:pt x="0" y="309"/>
                  <a:pt x="0" y="309"/>
                </a:cubicBezTo>
                <a:cubicBezTo>
                  <a:pt x="0" y="339"/>
                  <a:pt x="30" y="353"/>
                  <a:pt x="44" y="353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280" y="471"/>
                  <a:pt x="280" y="471"/>
                  <a:pt x="280" y="471"/>
                </a:cubicBezTo>
                <a:cubicBezTo>
                  <a:pt x="295" y="471"/>
                  <a:pt x="324" y="457"/>
                  <a:pt x="324" y="427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15"/>
                  <a:pt x="295" y="0"/>
                  <a:pt x="280" y="0"/>
                </a:cubicBezTo>
                <a:close/>
                <a:moveTo>
                  <a:pt x="103" y="295"/>
                </a:moveTo>
                <a:lnTo>
                  <a:pt x="103" y="295"/>
                </a:lnTo>
                <a:cubicBezTo>
                  <a:pt x="103" y="309"/>
                  <a:pt x="89" y="309"/>
                  <a:pt x="89" y="309"/>
                </a:cubicBezTo>
                <a:cubicBezTo>
                  <a:pt x="59" y="309"/>
                  <a:pt x="59" y="309"/>
                  <a:pt x="59" y="309"/>
                </a:cubicBezTo>
                <a:cubicBezTo>
                  <a:pt x="59" y="309"/>
                  <a:pt x="44" y="309"/>
                  <a:pt x="44" y="295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44" y="162"/>
                  <a:pt x="59" y="162"/>
                  <a:pt x="59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89" y="162"/>
                  <a:pt x="103" y="162"/>
                  <a:pt x="103" y="177"/>
                </a:cubicBezTo>
                <a:lnTo>
                  <a:pt x="103" y="295"/>
                </a:lnTo>
                <a:close/>
                <a:moveTo>
                  <a:pt x="280" y="427"/>
                </a:moveTo>
                <a:lnTo>
                  <a:pt x="280" y="427"/>
                </a:lnTo>
                <a:cubicBezTo>
                  <a:pt x="148" y="339"/>
                  <a:pt x="148" y="339"/>
                  <a:pt x="148" y="339"/>
                </a:cubicBezTo>
                <a:cubicBezTo>
                  <a:pt x="148" y="309"/>
                  <a:pt x="148" y="148"/>
                  <a:pt x="148" y="118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80" y="59"/>
                  <a:pt x="280" y="412"/>
                  <a:pt x="280" y="427"/>
                </a:cubicBezTo>
                <a:close/>
                <a:moveTo>
                  <a:pt x="383" y="103"/>
                </a:moveTo>
                <a:lnTo>
                  <a:pt x="383" y="103"/>
                </a:lnTo>
                <a:cubicBezTo>
                  <a:pt x="383" y="133"/>
                  <a:pt x="383" y="133"/>
                  <a:pt x="383" y="133"/>
                </a:cubicBezTo>
                <a:cubicBezTo>
                  <a:pt x="427" y="148"/>
                  <a:pt x="457" y="191"/>
                  <a:pt x="457" y="236"/>
                </a:cubicBezTo>
                <a:cubicBezTo>
                  <a:pt x="457" y="280"/>
                  <a:pt x="427" y="324"/>
                  <a:pt x="383" y="339"/>
                </a:cubicBezTo>
                <a:cubicBezTo>
                  <a:pt x="383" y="368"/>
                  <a:pt x="383" y="368"/>
                  <a:pt x="383" y="368"/>
                </a:cubicBezTo>
                <a:cubicBezTo>
                  <a:pt x="442" y="368"/>
                  <a:pt x="501" y="309"/>
                  <a:pt x="501" y="236"/>
                </a:cubicBezTo>
                <a:cubicBezTo>
                  <a:pt x="501" y="162"/>
                  <a:pt x="442" y="103"/>
                  <a:pt x="383" y="10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1" name="Freeform 130"/>
          <p:cNvSpPr>
            <a:spLocks noChangeArrowheads="1"/>
          </p:cNvSpPr>
          <p:nvPr/>
        </p:nvSpPr>
        <p:spPr bwMode="auto">
          <a:xfrm>
            <a:off x="1057921" y="2247813"/>
            <a:ext cx="128543" cy="184872"/>
          </a:xfrm>
          <a:custGeom>
            <a:avLst/>
            <a:gdLst>
              <a:gd name="T0" fmla="*/ 101319 w 325"/>
              <a:gd name="T1" fmla="*/ 0 h 472"/>
              <a:gd name="T2" fmla="*/ 101319 w 325"/>
              <a:gd name="T3" fmla="*/ 0 h 472"/>
              <a:gd name="T4" fmla="*/ 37271 w 325"/>
              <a:gd name="T5" fmla="*/ 42275 h 472"/>
              <a:gd name="T6" fmla="*/ 15922 w 325"/>
              <a:gd name="T7" fmla="*/ 42275 h 472"/>
              <a:gd name="T8" fmla="*/ 0 w 325"/>
              <a:gd name="T9" fmla="*/ 58039 h 472"/>
              <a:gd name="T10" fmla="*/ 0 w 325"/>
              <a:gd name="T11" fmla="*/ 110704 h 472"/>
              <a:gd name="T12" fmla="*/ 15922 w 325"/>
              <a:gd name="T13" fmla="*/ 126467 h 472"/>
              <a:gd name="T14" fmla="*/ 37271 w 325"/>
              <a:gd name="T15" fmla="*/ 126467 h 472"/>
              <a:gd name="T16" fmla="*/ 101319 w 325"/>
              <a:gd name="T17" fmla="*/ 168743 h 472"/>
              <a:gd name="T18" fmla="*/ 117240 w 325"/>
              <a:gd name="T19" fmla="*/ 152979 h 472"/>
              <a:gd name="T20" fmla="*/ 117240 w 325"/>
              <a:gd name="T21" fmla="*/ 15764 h 472"/>
              <a:gd name="T22" fmla="*/ 101319 w 325"/>
              <a:gd name="T23" fmla="*/ 0 h 472"/>
              <a:gd name="T24" fmla="*/ 37271 w 325"/>
              <a:gd name="T25" fmla="*/ 105688 h 472"/>
              <a:gd name="T26" fmla="*/ 37271 w 325"/>
              <a:gd name="T27" fmla="*/ 105688 h 472"/>
              <a:gd name="T28" fmla="*/ 31843 w 325"/>
              <a:gd name="T29" fmla="*/ 110704 h 472"/>
              <a:gd name="T30" fmla="*/ 21349 w 325"/>
              <a:gd name="T31" fmla="*/ 110704 h 472"/>
              <a:gd name="T32" fmla="*/ 15922 w 325"/>
              <a:gd name="T33" fmla="*/ 105688 h 472"/>
              <a:gd name="T34" fmla="*/ 15922 w 325"/>
              <a:gd name="T35" fmla="*/ 63413 h 472"/>
              <a:gd name="T36" fmla="*/ 21349 w 325"/>
              <a:gd name="T37" fmla="*/ 58039 h 472"/>
              <a:gd name="T38" fmla="*/ 31843 w 325"/>
              <a:gd name="T39" fmla="*/ 58039 h 472"/>
              <a:gd name="T40" fmla="*/ 37271 w 325"/>
              <a:gd name="T41" fmla="*/ 63413 h 472"/>
              <a:gd name="T42" fmla="*/ 37271 w 325"/>
              <a:gd name="T43" fmla="*/ 105688 h 472"/>
              <a:gd name="T44" fmla="*/ 101319 w 325"/>
              <a:gd name="T45" fmla="*/ 152979 h 472"/>
              <a:gd name="T46" fmla="*/ 101319 w 325"/>
              <a:gd name="T47" fmla="*/ 152979 h 472"/>
              <a:gd name="T48" fmla="*/ 53192 w 325"/>
              <a:gd name="T49" fmla="*/ 121452 h 472"/>
              <a:gd name="T50" fmla="*/ 53192 w 325"/>
              <a:gd name="T51" fmla="*/ 42275 h 472"/>
              <a:gd name="T52" fmla="*/ 101319 w 325"/>
              <a:gd name="T53" fmla="*/ 15764 h 472"/>
              <a:gd name="T54" fmla="*/ 101319 w 325"/>
              <a:gd name="T55" fmla="*/ 152979 h 47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25" h="472">
                <a:moveTo>
                  <a:pt x="280" y="0"/>
                </a:moveTo>
                <a:lnTo>
                  <a:pt x="280" y="0"/>
                </a:lnTo>
                <a:cubicBezTo>
                  <a:pt x="103" y="118"/>
                  <a:pt x="103" y="118"/>
                  <a:pt x="103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30" y="118"/>
                  <a:pt x="0" y="133"/>
                  <a:pt x="0" y="162"/>
                </a:cubicBezTo>
                <a:cubicBezTo>
                  <a:pt x="0" y="309"/>
                  <a:pt x="0" y="309"/>
                  <a:pt x="0" y="309"/>
                </a:cubicBezTo>
                <a:cubicBezTo>
                  <a:pt x="0" y="339"/>
                  <a:pt x="30" y="353"/>
                  <a:pt x="44" y="353"/>
                </a:cubicBezTo>
                <a:cubicBezTo>
                  <a:pt x="103" y="353"/>
                  <a:pt x="103" y="353"/>
                  <a:pt x="103" y="353"/>
                </a:cubicBezTo>
                <a:cubicBezTo>
                  <a:pt x="280" y="471"/>
                  <a:pt x="280" y="471"/>
                  <a:pt x="280" y="471"/>
                </a:cubicBezTo>
                <a:cubicBezTo>
                  <a:pt x="294" y="471"/>
                  <a:pt x="324" y="457"/>
                  <a:pt x="324" y="427"/>
                </a:cubicBezTo>
                <a:cubicBezTo>
                  <a:pt x="324" y="44"/>
                  <a:pt x="324" y="44"/>
                  <a:pt x="324" y="44"/>
                </a:cubicBezTo>
                <a:cubicBezTo>
                  <a:pt x="324" y="15"/>
                  <a:pt x="294" y="0"/>
                  <a:pt x="280" y="0"/>
                </a:cubicBezTo>
                <a:close/>
                <a:moveTo>
                  <a:pt x="103" y="295"/>
                </a:moveTo>
                <a:lnTo>
                  <a:pt x="103" y="295"/>
                </a:lnTo>
                <a:cubicBezTo>
                  <a:pt x="103" y="309"/>
                  <a:pt x="88" y="309"/>
                  <a:pt x="88" y="309"/>
                </a:cubicBezTo>
                <a:cubicBezTo>
                  <a:pt x="59" y="309"/>
                  <a:pt x="59" y="309"/>
                  <a:pt x="59" y="309"/>
                </a:cubicBezTo>
                <a:cubicBezTo>
                  <a:pt x="59" y="309"/>
                  <a:pt x="44" y="309"/>
                  <a:pt x="44" y="295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44" y="162"/>
                  <a:pt x="59" y="162"/>
                  <a:pt x="59" y="162"/>
                </a:cubicBezTo>
                <a:cubicBezTo>
                  <a:pt x="88" y="162"/>
                  <a:pt x="88" y="162"/>
                  <a:pt x="88" y="162"/>
                </a:cubicBezTo>
                <a:cubicBezTo>
                  <a:pt x="88" y="162"/>
                  <a:pt x="103" y="162"/>
                  <a:pt x="103" y="177"/>
                </a:cubicBezTo>
                <a:lnTo>
                  <a:pt x="103" y="295"/>
                </a:lnTo>
                <a:close/>
                <a:moveTo>
                  <a:pt x="280" y="427"/>
                </a:moveTo>
                <a:lnTo>
                  <a:pt x="280" y="427"/>
                </a:lnTo>
                <a:cubicBezTo>
                  <a:pt x="147" y="339"/>
                  <a:pt x="147" y="339"/>
                  <a:pt x="147" y="339"/>
                </a:cubicBezTo>
                <a:cubicBezTo>
                  <a:pt x="147" y="309"/>
                  <a:pt x="147" y="148"/>
                  <a:pt x="147" y="118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80" y="59"/>
                  <a:pt x="280" y="412"/>
                  <a:pt x="280" y="4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2" name="Freeform 131"/>
          <p:cNvSpPr>
            <a:spLocks noChangeArrowheads="1"/>
          </p:cNvSpPr>
          <p:nvPr/>
        </p:nvSpPr>
        <p:spPr bwMode="auto">
          <a:xfrm>
            <a:off x="634738" y="2217483"/>
            <a:ext cx="186317" cy="242644"/>
          </a:xfrm>
          <a:custGeom>
            <a:avLst/>
            <a:gdLst>
              <a:gd name="T0" fmla="*/ 132899 w 472"/>
              <a:gd name="T1" fmla="*/ 158122 h 619"/>
              <a:gd name="T2" fmla="*/ 132899 w 472"/>
              <a:gd name="T3" fmla="*/ 158122 h 619"/>
              <a:gd name="T4" fmla="*/ 85229 w 472"/>
              <a:gd name="T5" fmla="*/ 110793 h 619"/>
              <a:gd name="T6" fmla="*/ 37559 w 472"/>
              <a:gd name="T7" fmla="*/ 158122 h 619"/>
              <a:gd name="T8" fmla="*/ 85229 w 472"/>
              <a:gd name="T9" fmla="*/ 211188 h 619"/>
              <a:gd name="T10" fmla="*/ 132899 w 472"/>
              <a:gd name="T11" fmla="*/ 158122 h 619"/>
              <a:gd name="T12" fmla="*/ 85229 w 472"/>
              <a:gd name="T13" fmla="*/ 195053 h 619"/>
              <a:gd name="T14" fmla="*/ 85229 w 472"/>
              <a:gd name="T15" fmla="*/ 195053 h 619"/>
              <a:gd name="T16" fmla="*/ 48032 w 472"/>
              <a:gd name="T17" fmla="*/ 158122 h 619"/>
              <a:gd name="T18" fmla="*/ 85229 w 472"/>
              <a:gd name="T19" fmla="*/ 126570 h 619"/>
              <a:gd name="T20" fmla="*/ 122426 w 472"/>
              <a:gd name="T21" fmla="*/ 158122 h 619"/>
              <a:gd name="T22" fmla="*/ 85229 w 472"/>
              <a:gd name="T23" fmla="*/ 195053 h 619"/>
              <a:gd name="T24" fmla="*/ 143734 w 472"/>
              <a:gd name="T25" fmla="*/ 0 h 619"/>
              <a:gd name="T26" fmla="*/ 143734 w 472"/>
              <a:gd name="T27" fmla="*/ 0 h 619"/>
              <a:gd name="T28" fmla="*/ 26724 w 472"/>
              <a:gd name="T29" fmla="*/ 0 h 619"/>
              <a:gd name="T30" fmla="*/ 0 w 472"/>
              <a:gd name="T31" fmla="*/ 26174 h 619"/>
              <a:gd name="T32" fmla="*/ 0 w 472"/>
              <a:gd name="T33" fmla="*/ 195053 h 619"/>
              <a:gd name="T34" fmla="*/ 26724 w 472"/>
              <a:gd name="T35" fmla="*/ 221586 h 619"/>
              <a:gd name="T36" fmla="*/ 143734 w 472"/>
              <a:gd name="T37" fmla="*/ 221586 h 619"/>
              <a:gd name="T38" fmla="*/ 170097 w 472"/>
              <a:gd name="T39" fmla="*/ 195053 h 619"/>
              <a:gd name="T40" fmla="*/ 170097 w 472"/>
              <a:gd name="T41" fmla="*/ 26174 h 619"/>
              <a:gd name="T42" fmla="*/ 143734 w 472"/>
              <a:gd name="T43" fmla="*/ 0 h 619"/>
              <a:gd name="T44" fmla="*/ 154207 w 472"/>
              <a:gd name="T45" fmla="*/ 195053 h 619"/>
              <a:gd name="T46" fmla="*/ 154207 w 472"/>
              <a:gd name="T47" fmla="*/ 195053 h 619"/>
              <a:gd name="T48" fmla="*/ 143734 w 472"/>
              <a:gd name="T49" fmla="*/ 211188 h 619"/>
              <a:gd name="T50" fmla="*/ 85229 w 472"/>
              <a:gd name="T51" fmla="*/ 211188 h 619"/>
              <a:gd name="T52" fmla="*/ 26724 w 472"/>
              <a:gd name="T53" fmla="*/ 211188 h 619"/>
              <a:gd name="T54" fmla="*/ 16251 w 472"/>
              <a:gd name="T55" fmla="*/ 195053 h 619"/>
              <a:gd name="T56" fmla="*/ 16251 w 472"/>
              <a:gd name="T57" fmla="*/ 26174 h 619"/>
              <a:gd name="T58" fmla="*/ 26724 w 472"/>
              <a:gd name="T59" fmla="*/ 10398 h 619"/>
              <a:gd name="T60" fmla="*/ 143734 w 472"/>
              <a:gd name="T61" fmla="*/ 10398 h 619"/>
              <a:gd name="T62" fmla="*/ 154207 w 472"/>
              <a:gd name="T63" fmla="*/ 26174 h 619"/>
              <a:gd name="T64" fmla="*/ 154207 w 472"/>
              <a:gd name="T65" fmla="*/ 195053 h 619"/>
              <a:gd name="T66" fmla="*/ 85229 w 472"/>
              <a:gd name="T67" fmla="*/ 26174 h 619"/>
              <a:gd name="T68" fmla="*/ 85229 w 472"/>
              <a:gd name="T69" fmla="*/ 26174 h 619"/>
              <a:gd name="T70" fmla="*/ 48032 w 472"/>
              <a:gd name="T71" fmla="*/ 63106 h 619"/>
              <a:gd name="T72" fmla="*/ 85229 w 472"/>
              <a:gd name="T73" fmla="*/ 94658 h 619"/>
              <a:gd name="T74" fmla="*/ 122426 w 472"/>
              <a:gd name="T75" fmla="*/ 63106 h 619"/>
              <a:gd name="T76" fmla="*/ 85229 w 472"/>
              <a:gd name="T77" fmla="*/ 26174 h 619"/>
              <a:gd name="T78" fmla="*/ 85229 w 472"/>
              <a:gd name="T79" fmla="*/ 84260 h 619"/>
              <a:gd name="T80" fmla="*/ 85229 w 472"/>
              <a:gd name="T81" fmla="*/ 84260 h 619"/>
              <a:gd name="T82" fmla="*/ 63922 w 472"/>
              <a:gd name="T83" fmla="*/ 63106 h 619"/>
              <a:gd name="T84" fmla="*/ 85229 w 472"/>
              <a:gd name="T85" fmla="*/ 41951 h 619"/>
              <a:gd name="T86" fmla="*/ 106536 w 472"/>
              <a:gd name="T87" fmla="*/ 63106 h 619"/>
              <a:gd name="T88" fmla="*/ 85229 w 472"/>
              <a:gd name="T89" fmla="*/ 84260 h 61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72" h="619">
                <a:moveTo>
                  <a:pt x="368" y="441"/>
                </a:moveTo>
                <a:lnTo>
                  <a:pt x="368" y="441"/>
                </a:lnTo>
                <a:cubicBezTo>
                  <a:pt x="368" y="368"/>
                  <a:pt x="309" y="309"/>
                  <a:pt x="236" y="309"/>
                </a:cubicBezTo>
                <a:cubicBezTo>
                  <a:pt x="162" y="309"/>
                  <a:pt x="104" y="368"/>
                  <a:pt x="104" y="441"/>
                </a:cubicBezTo>
                <a:cubicBezTo>
                  <a:pt x="104" y="515"/>
                  <a:pt x="162" y="589"/>
                  <a:pt x="236" y="589"/>
                </a:cubicBezTo>
                <a:cubicBezTo>
                  <a:pt x="309" y="589"/>
                  <a:pt x="368" y="515"/>
                  <a:pt x="368" y="441"/>
                </a:cubicBezTo>
                <a:close/>
                <a:moveTo>
                  <a:pt x="236" y="544"/>
                </a:moveTo>
                <a:lnTo>
                  <a:pt x="236" y="544"/>
                </a:lnTo>
                <a:cubicBezTo>
                  <a:pt x="177" y="544"/>
                  <a:pt x="133" y="500"/>
                  <a:pt x="133" y="441"/>
                </a:cubicBezTo>
                <a:cubicBezTo>
                  <a:pt x="133" y="397"/>
                  <a:pt x="177" y="353"/>
                  <a:pt x="236" y="353"/>
                </a:cubicBezTo>
                <a:cubicBezTo>
                  <a:pt x="295" y="353"/>
                  <a:pt x="339" y="397"/>
                  <a:pt x="339" y="441"/>
                </a:cubicBezTo>
                <a:cubicBezTo>
                  <a:pt x="339" y="500"/>
                  <a:pt x="295" y="544"/>
                  <a:pt x="236" y="544"/>
                </a:cubicBezTo>
                <a:close/>
                <a:moveTo>
                  <a:pt x="398" y="0"/>
                </a:moveTo>
                <a:lnTo>
                  <a:pt x="398" y="0"/>
                </a:lnTo>
                <a:cubicBezTo>
                  <a:pt x="74" y="0"/>
                  <a:pt x="74" y="0"/>
                  <a:pt x="74" y="0"/>
                </a:cubicBezTo>
                <a:cubicBezTo>
                  <a:pt x="30" y="0"/>
                  <a:pt x="0" y="29"/>
                  <a:pt x="0" y="73"/>
                </a:cubicBezTo>
                <a:cubicBezTo>
                  <a:pt x="0" y="544"/>
                  <a:pt x="0" y="544"/>
                  <a:pt x="0" y="544"/>
                </a:cubicBezTo>
                <a:cubicBezTo>
                  <a:pt x="0" y="589"/>
                  <a:pt x="30" y="618"/>
                  <a:pt x="74" y="618"/>
                </a:cubicBezTo>
                <a:cubicBezTo>
                  <a:pt x="398" y="618"/>
                  <a:pt x="398" y="618"/>
                  <a:pt x="398" y="618"/>
                </a:cubicBezTo>
                <a:cubicBezTo>
                  <a:pt x="442" y="618"/>
                  <a:pt x="471" y="589"/>
                  <a:pt x="471" y="544"/>
                </a:cubicBezTo>
                <a:cubicBezTo>
                  <a:pt x="471" y="73"/>
                  <a:pt x="471" y="73"/>
                  <a:pt x="471" y="73"/>
                </a:cubicBezTo>
                <a:cubicBezTo>
                  <a:pt x="471" y="29"/>
                  <a:pt x="442" y="0"/>
                  <a:pt x="398" y="0"/>
                </a:cubicBezTo>
                <a:close/>
                <a:moveTo>
                  <a:pt x="427" y="544"/>
                </a:moveTo>
                <a:lnTo>
                  <a:pt x="427" y="544"/>
                </a:lnTo>
                <a:cubicBezTo>
                  <a:pt x="427" y="559"/>
                  <a:pt x="413" y="589"/>
                  <a:pt x="398" y="589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45" y="559"/>
                  <a:pt x="45" y="544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29"/>
                  <a:pt x="74" y="29"/>
                </a:cubicBezTo>
                <a:cubicBezTo>
                  <a:pt x="398" y="29"/>
                  <a:pt x="398" y="29"/>
                  <a:pt x="398" y="29"/>
                </a:cubicBezTo>
                <a:cubicBezTo>
                  <a:pt x="413" y="29"/>
                  <a:pt x="427" y="59"/>
                  <a:pt x="427" y="73"/>
                </a:cubicBezTo>
                <a:lnTo>
                  <a:pt x="427" y="544"/>
                </a:lnTo>
                <a:close/>
                <a:moveTo>
                  <a:pt x="236" y="73"/>
                </a:moveTo>
                <a:lnTo>
                  <a:pt x="236" y="73"/>
                </a:lnTo>
                <a:cubicBezTo>
                  <a:pt x="177" y="73"/>
                  <a:pt x="133" y="117"/>
                  <a:pt x="133" y="176"/>
                </a:cubicBezTo>
                <a:cubicBezTo>
                  <a:pt x="133" y="221"/>
                  <a:pt x="177" y="264"/>
                  <a:pt x="236" y="264"/>
                </a:cubicBezTo>
                <a:cubicBezTo>
                  <a:pt x="295" y="264"/>
                  <a:pt x="339" y="221"/>
                  <a:pt x="339" y="176"/>
                </a:cubicBezTo>
                <a:cubicBezTo>
                  <a:pt x="339" y="117"/>
                  <a:pt x="295" y="73"/>
                  <a:pt x="236" y="73"/>
                </a:cubicBezTo>
                <a:close/>
                <a:moveTo>
                  <a:pt x="236" y="235"/>
                </a:moveTo>
                <a:lnTo>
                  <a:pt x="236" y="235"/>
                </a:lnTo>
                <a:cubicBezTo>
                  <a:pt x="207" y="235"/>
                  <a:pt x="177" y="206"/>
                  <a:pt x="177" y="176"/>
                </a:cubicBezTo>
                <a:cubicBezTo>
                  <a:pt x="177" y="132"/>
                  <a:pt x="207" y="117"/>
                  <a:pt x="236" y="117"/>
                </a:cubicBezTo>
                <a:cubicBezTo>
                  <a:pt x="266" y="117"/>
                  <a:pt x="295" y="132"/>
                  <a:pt x="295" y="176"/>
                </a:cubicBezTo>
                <a:cubicBezTo>
                  <a:pt x="295" y="206"/>
                  <a:pt x="266" y="235"/>
                  <a:pt x="236" y="23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3" name="Freeform 132"/>
          <p:cNvSpPr>
            <a:spLocks noChangeArrowheads="1"/>
          </p:cNvSpPr>
          <p:nvPr/>
        </p:nvSpPr>
        <p:spPr bwMode="auto">
          <a:xfrm>
            <a:off x="4219516" y="1813076"/>
            <a:ext cx="242644" cy="249866"/>
          </a:xfrm>
          <a:custGeom>
            <a:avLst/>
            <a:gdLst>
              <a:gd name="T0" fmla="*/ 190073 w 619"/>
              <a:gd name="T1" fmla="*/ 185652 h 634"/>
              <a:gd name="T2" fmla="*/ 190073 w 619"/>
              <a:gd name="T3" fmla="*/ 201874 h 634"/>
              <a:gd name="T4" fmla="*/ 190073 w 619"/>
              <a:gd name="T5" fmla="*/ 185652 h 634"/>
              <a:gd name="T6" fmla="*/ 31559 w 619"/>
              <a:gd name="T7" fmla="*/ 42538 h 634"/>
              <a:gd name="T8" fmla="*/ 31559 w 619"/>
              <a:gd name="T9" fmla="*/ 31723 h 634"/>
              <a:gd name="T10" fmla="*/ 31559 w 619"/>
              <a:gd name="T11" fmla="*/ 42538 h 634"/>
              <a:gd name="T12" fmla="*/ 31559 w 619"/>
              <a:gd name="T13" fmla="*/ 185652 h 634"/>
              <a:gd name="T14" fmla="*/ 31559 w 619"/>
              <a:gd name="T15" fmla="*/ 201874 h 634"/>
              <a:gd name="T16" fmla="*/ 31559 w 619"/>
              <a:gd name="T17" fmla="*/ 185652 h 634"/>
              <a:gd name="T18" fmla="*/ 110816 w 619"/>
              <a:gd name="T19" fmla="*/ 31723 h 634"/>
              <a:gd name="T20" fmla="*/ 110816 w 619"/>
              <a:gd name="T21" fmla="*/ 201874 h 634"/>
              <a:gd name="T22" fmla="*/ 110816 w 619"/>
              <a:gd name="T23" fmla="*/ 31723 h 634"/>
              <a:gd name="T24" fmla="*/ 110816 w 619"/>
              <a:gd name="T25" fmla="*/ 185652 h 634"/>
              <a:gd name="T26" fmla="*/ 110816 w 619"/>
              <a:gd name="T27" fmla="*/ 42538 h 634"/>
              <a:gd name="T28" fmla="*/ 110816 w 619"/>
              <a:gd name="T29" fmla="*/ 185652 h 634"/>
              <a:gd name="T30" fmla="*/ 110816 w 619"/>
              <a:gd name="T31" fmla="*/ 74261 h 634"/>
              <a:gd name="T32" fmla="*/ 110816 w 619"/>
              <a:gd name="T33" fmla="*/ 159336 h 634"/>
              <a:gd name="T34" fmla="*/ 110816 w 619"/>
              <a:gd name="T35" fmla="*/ 74261 h 634"/>
              <a:gd name="T36" fmla="*/ 110816 w 619"/>
              <a:gd name="T37" fmla="*/ 143475 h 634"/>
              <a:gd name="T38" fmla="*/ 110816 w 619"/>
              <a:gd name="T39" fmla="*/ 84715 h 634"/>
              <a:gd name="T40" fmla="*/ 110816 w 619"/>
              <a:gd name="T41" fmla="*/ 143475 h 634"/>
              <a:gd name="T42" fmla="*/ 195452 w 619"/>
              <a:gd name="T43" fmla="*/ 0 h 634"/>
              <a:gd name="T44" fmla="*/ 0 w 619"/>
              <a:gd name="T45" fmla="*/ 31723 h 634"/>
              <a:gd name="T46" fmla="*/ 26539 w 619"/>
              <a:gd name="T47" fmla="*/ 228190 h 634"/>
              <a:gd name="T48" fmla="*/ 221632 w 619"/>
              <a:gd name="T49" fmla="*/ 201874 h 634"/>
              <a:gd name="T50" fmla="*/ 195452 w 619"/>
              <a:gd name="T51" fmla="*/ 0 h 634"/>
              <a:gd name="T52" fmla="*/ 211232 w 619"/>
              <a:gd name="T53" fmla="*/ 201874 h 634"/>
              <a:gd name="T54" fmla="*/ 26539 w 619"/>
              <a:gd name="T55" fmla="*/ 212328 h 634"/>
              <a:gd name="T56" fmla="*/ 10400 w 619"/>
              <a:gd name="T57" fmla="*/ 31723 h 634"/>
              <a:gd name="T58" fmla="*/ 195452 w 619"/>
              <a:gd name="T59" fmla="*/ 15862 h 634"/>
              <a:gd name="T60" fmla="*/ 211232 w 619"/>
              <a:gd name="T61" fmla="*/ 201874 h 634"/>
              <a:gd name="T62" fmla="*/ 190073 w 619"/>
              <a:gd name="T63" fmla="*/ 31723 h 634"/>
              <a:gd name="T64" fmla="*/ 190073 w 619"/>
              <a:gd name="T65" fmla="*/ 42538 h 634"/>
              <a:gd name="T66" fmla="*/ 190073 w 619"/>
              <a:gd name="T67" fmla="*/ 31723 h 6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19" h="634">
                <a:moveTo>
                  <a:pt x="530" y="515"/>
                </a:moveTo>
                <a:lnTo>
                  <a:pt x="530" y="515"/>
                </a:lnTo>
                <a:cubicBezTo>
                  <a:pt x="515" y="515"/>
                  <a:pt x="500" y="530"/>
                  <a:pt x="500" y="530"/>
                </a:cubicBezTo>
                <a:cubicBezTo>
                  <a:pt x="500" y="545"/>
                  <a:pt x="515" y="560"/>
                  <a:pt x="530" y="560"/>
                </a:cubicBezTo>
                <a:cubicBezTo>
                  <a:pt x="530" y="560"/>
                  <a:pt x="545" y="545"/>
                  <a:pt x="545" y="530"/>
                </a:cubicBezTo>
                <a:lnTo>
                  <a:pt x="530" y="515"/>
                </a:lnTo>
                <a:close/>
                <a:moveTo>
                  <a:pt x="88" y="118"/>
                </a:moveTo>
                <a:lnTo>
                  <a:pt x="88" y="118"/>
                </a:lnTo>
                <a:cubicBezTo>
                  <a:pt x="103" y="118"/>
                  <a:pt x="118" y="118"/>
                  <a:pt x="118" y="103"/>
                </a:cubicBezTo>
                <a:cubicBezTo>
                  <a:pt x="118" y="88"/>
                  <a:pt x="103" y="88"/>
                  <a:pt x="88" y="88"/>
                </a:cubicBezTo>
                <a:cubicBezTo>
                  <a:pt x="88" y="88"/>
                  <a:pt x="74" y="88"/>
                  <a:pt x="74" y="103"/>
                </a:cubicBezTo>
                <a:cubicBezTo>
                  <a:pt x="74" y="118"/>
                  <a:pt x="88" y="118"/>
                  <a:pt x="88" y="118"/>
                </a:cubicBezTo>
                <a:close/>
                <a:moveTo>
                  <a:pt x="88" y="515"/>
                </a:moveTo>
                <a:lnTo>
                  <a:pt x="88" y="515"/>
                </a:lnTo>
                <a:lnTo>
                  <a:pt x="74" y="530"/>
                </a:lnTo>
                <a:cubicBezTo>
                  <a:pt x="74" y="545"/>
                  <a:pt x="88" y="560"/>
                  <a:pt x="88" y="560"/>
                </a:cubicBezTo>
                <a:cubicBezTo>
                  <a:pt x="103" y="560"/>
                  <a:pt x="118" y="545"/>
                  <a:pt x="118" y="530"/>
                </a:cubicBezTo>
                <a:cubicBezTo>
                  <a:pt x="118" y="530"/>
                  <a:pt x="103" y="515"/>
                  <a:pt x="88" y="515"/>
                </a:cubicBezTo>
                <a:close/>
                <a:moveTo>
                  <a:pt x="309" y="88"/>
                </a:moveTo>
                <a:lnTo>
                  <a:pt x="309" y="88"/>
                </a:lnTo>
                <a:cubicBezTo>
                  <a:pt x="177" y="88"/>
                  <a:pt x="74" y="192"/>
                  <a:pt x="74" y="324"/>
                </a:cubicBezTo>
                <a:cubicBezTo>
                  <a:pt x="74" y="456"/>
                  <a:pt x="177" y="560"/>
                  <a:pt x="309" y="560"/>
                </a:cubicBezTo>
                <a:cubicBezTo>
                  <a:pt x="441" y="560"/>
                  <a:pt x="545" y="456"/>
                  <a:pt x="545" y="324"/>
                </a:cubicBezTo>
                <a:cubicBezTo>
                  <a:pt x="545" y="192"/>
                  <a:pt x="441" y="88"/>
                  <a:pt x="309" y="88"/>
                </a:cubicBezTo>
                <a:close/>
                <a:moveTo>
                  <a:pt x="309" y="515"/>
                </a:moveTo>
                <a:lnTo>
                  <a:pt x="309" y="515"/>
                </a:lnTo>
                <a:cubicBezTo>
                  <a:pt x="206" y="515"/>
                  <a:pt x="118" y="427"/>
                  <a:pt x="118" y="324"/>
                </a:cubicBezTo>
                <a:cubicBezTo>
                  <a:pt x="118" y="206"/>
                  <a:pt x="206" y="118"/>
                  <a:pt x="309" y="118"/>
                </a:cubicBezTo>
                <a:cubicBezTo>
                  <a:pt x="412" y="118"/>
                  <a:pt x="500" y="206"/>
                  <a:pt x="500" y="324"/>
                </a:cubicBezTo>
                <a:cubicBezTo>
                  <a:pt x="500" y="427"/>
                  <a:pt x="412" y="515"/>
                  <a:pt x="309" y="515"/>
                </a:cubicBezTo>
                <a:close/>
                <a:moveTo>
                  <a:pt x="309" y="206"/>
                </a:moveTo>
                <a:lnTo>
                  <a:pt x="309" y="206"/>
                </a:lnTo>
                <a:cubicBezTo>
                  <a:pt x="250" y="206"/>
                  <a:pt x="191" y="251"/>
                  <a:pt x="191" y="324"/>
                </a:cubicBezTo>
                <a:cubicBezTo>
                  <a:pt x="191" y="383"/>
                  <a:pt x="250" y="442"/>
                  <a:pt x="309" y="442"/>
                </a:cubicBezTo>
                <a:cubicBezTo>
                  <a:pt x="368" y="442"/>
                  <a:pt x="427" y="383"/>
                  <a:pt x="427" y="324"/>
                </a:cubicBezTo>
                <a:cubicBezTo>
                  <a:pt x="427" y="251"/>
                  <a:pt x="368" y="206"/>
                  <a:pt x="309" y="206"/>
                </a:cubicBezTo>
                <a:close/>
                <a:moveTo>
                  <a:pt x="309" y="398"/>
                </a:moveTo>
                <a:lnTo>
                  <a:pt x="309" y="398"/>
                </a:lnTo>
                <a:cubicBezTo>
                  <a:pt x="265" y="398"/>
                  <a:pt x="236" y="368"/>
                  <a:pt x="236" y="324"/>
                </a:cubicBezTo>
                <a:cubicBezTo>
                  <a:pt x="236" y="280"/>
                  <a:pt x="265" y="235"/>
                  <a:pt x="309" y="235"/>
                </a:cubicBezTo>
                <a:cubicBezTo>
                  <a:pt x="353" y="235"/>
                  <a:pt x="383" y="280"/>
                  <a:pt x="383" y="324"/>
                </a:cubicBezTo>
                <a:cubicBezTo>
                  <a:pt x="383" y="368"/>
                  <a:pt x="353" y="398"/>
                  <a:pt x="309" y="398"/>
                </a:cubicBezTo>
                <a:close/>
                <a:moveTo>
                  <a:pt x="545" y="0"/>
                </a:moveTo>
                <a:lnTo>
                  <a:pt x="545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4" y="633"/>
                </a:cubicBezTo>
                <a:cubicBezTo>
                  <a:pt x="545" y="633"/>
                  <a:pt x="545" y="633"/>
                  <a:pt x="545" y="633"/>
                </a:cubicBezTo>
                <a:cubicBezTo>
                  <a:pt x="589" y="633"/>
                  <a:pt x="618" y="604"/>
                  <a:pt x="618" y="560"/>
                </a:cubicBezTo>
                <a:cubicBezTo>
                  <a:pt x="618" y="88"/>
                  <a:pt x="618" y="88"/>
                  <a:pt x="618" y="88"/>
                </a:cubicBezTo>
                <a:cubicBezTo>
                  <a:pt x="618" y="44"/>
                  <a:pt x="589" y="0"/>
                  <a:pt x="545" y="0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4"/>
                  <a:pt x="559" y="589"/>
                  <a:pt x="545" y="589"/>
                </a:cubicBez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88"/>
                  <a:pt x="29" y="88"/>
                  <a:pt x="29" y="88"/>
                </a:cubicBezTo>
                <a:cubicBezTo>
                  <a:pt x="29" y="59"/>
                  <a:pt x="59" y="44"/>
                  <a:pt x="74" y="44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59" y="44"/>
                  <a:pt x="589" y="59"/>
                  <a:pt x="589" y="88"/>
                </a:cubicBezTo>
                <a:lnTo>
                  <a:pt x="589" y="560"/>
                </a:lnTo>
                <a:close/>
                <a:moveTo>
                  <a:pt x="530" y="88"/>
                </a:moveTo>
                <a:lnTo>
                  <a:pt x="530" y="88"/>
                </a:lnTo>
                <a:cubicBezTo>
                  <a:pt x="515" y="88"/>
                  <a:pt x="500" y="88"/>
                  <a:pt x="500" y="103"/>
                </a:cubicBezTo>
                <a:cubicBezTo>
                  <a:pt x="500" y="118"/>
                  <a:pt x="515" y="118"/>
                  <a:pt x="530" y="118"/>
                </a:cubicBezTo>
                <a:cubicBezTo>
                  <a:pt x="530" y="118"/>
                  <a:pt x="545" y="118"/>
                  <a:pt x="545" y="103"/>
                </a:cubicBezTo>
                <a:cubicBezTo>
                  <a:pt x="545" y="88"/>
                  <a:pt x="530" y="88"/>
                  <a:pt x="530" y="8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4" name="Freeform 133"/>
          <p:cNvSpPr>
            <a:spLocks noChangeArrowheads="1"/>
          </p:cNvSpPr>
          <p:nvPr/>
        </p:nvSpPr>
        <p:spPr bwMode="auto">
          <a:xfrm>
            <a:off x="3855550" y="1813076"/>
            <a:ext cx="167540" cy="249866"/>
          </a:xfrm>
          <a:custGeom>
            <a:avLst/>
            <a:gdLst>
              <a:gd name="T0" fmla="*/ 147907 w 428"/>
              <a:gd name="T1" fmla="*/ 52992 h 634"/>
              <a:gd name="T2" fmla="*/ 147907 w 428"/>
              <a:gd name="T3" fmla="*/ 52992 h 634"/>
              <a:gd name="T4" fmla="*/ 79146 w 428"/>
              <a:gd name="T5" fmla="*/ 0 h 634"/>
              <a:gd name="T6" fmla="*/ 10744 w 428"/>
              <a:gd name="T7" fmla="*/ 52992 h 634"/>
              <a:gd name="T8" fmla="*/ 0 w 428"/>
              <a:gd name="T9" fmla="*/ 63807 h 634"/>
              <a:gd name="T10" fmla="*/ 0 w 428"/>
              <a:gd name="T11" fmla="*/ 79668 h 634"/>
              <a:gd name="T12" fmla="*/ 16116 w 428"/>
              <a:gd name="T13" fmla="*/ 95530 h 634"/>
              <a:gd name="T14" fmla="*/ 16116 w 428"/>
              <a:gd name="T15" fmla="*/ 95530 h 634"/>
              <a:gd name="T16" fmla="*/ 37245 w 428"/>
              <a:gd name="T17" fmla="*/ 116798 h 634"/>
              <a:gd name="T18" fmla="*/ 47631 w 428"/>
              <a:gd name="T19" fmla="*/ 212328 h 634"/>
              <a:gd name="T20" fmla="*/ 63389 w 428"/>
              <a:gd name="T21" fmla="*/ 228190 h 634"/>
              <a:gd name="T22" fmla="*/ 89890 w 428"/>
              <a:gd name="T23" fmla="*/ 228190 h 634"/>
              <a:gd name="T24" fmla="*/ 105648 w 428"/>
              <a:gd name="T25" fmla="*/ 212328 h 634"/>
              <a:gd name="T26" fmla="*/ 121406 w 428"/>
              <a:gd name="T27" fmla="*/ 116798 h 634"/>
              <a:gd name="T28" fmla="*/ 142535 w 428"/>
              <a:gd name="T29" fmla="*/ 95530 h 634"/>
              <a:gd name="T30" fmla="*/ 142535 w 428"/>
              <a:gd name="T31" fmla="*/ 95530 h 634"/>
              <a:gd name="T32" fmla="*/ 152921 w 428"/>
              <a:gd name="T33" fmla="*/ 79668 h 634"/>
              <a:gd name="T34" fmla="*/ 152921 w 428"/>
              <a:gd name="T35" fmla="*/ 63807 h 634"/>
              <a:gd name="T36" fmla="*/ 147907 w 428"/>
              <a:gd name="T37" fmla="*/ 52992 h 634"/>
              <a:gd name="T38" fmla="*/ 79146 w 428"/>
              <a:gd name="T39" fmla="*/ 15862 h 634"/>
              <a:gd name="T40" fmla="*/ 79146 w 428"/>
              <a:gd name="T41" fmla="*/ 15862 h 634"/>
              <a:gd name="T42" fmla="*/ 131791 w 428"/>
              <a:gd name="T43" fmla="*/ 52992 h 634"/>
              <a:gd name="T44" fmla="*/ 21130 w 428"/>
              <a:gd name="T45" fmla="*/ 52992 h 634"/>
              <a:gd name="T46" fmla="*/ 79146 w 428"/>
              <a:gd name="T47" fmla="*/ 15862 h 634"/>
              <a:gd name="T48" fmla="*/ 89890 w 428"/>
              <a:gd name="T49" fmla="*/ 201874 h 634"/>
              <a:gd name="T50" fmla="*/ 89890 w 428"/>
              <a:gd name="T51" fmla="*/ 201874 h 634"/>
              <a:gd name="T52" fmla="*/ 84518 w 428"/>
              <a:gd name="T53" fmla="*/ 212328 h 634"/>
              <a:gd name="T54" fmla="*/ 68761 w 428"/>
              <a:gd name="T55" fmla="*/ 212328 h 634"/>
              <a:gd name="T56" fmla="*/ 63389 w 428"/>
              <a:gd name="T57" fmla="*/ 201874 h 634"/>
              <a:gd name="T58" fmla="*/ 47631 w 428"/>
              <a:gd name="T59" fmla="*/ 122206 h 634"/>
              <a:gd name="T60" fmla="*/ 79146 w 428"/>
              <a:gd name="T61" fmla="*/ 127253 h 634"/>
              <a:gd name="T62" fmla="*/ 105648 w 428"/>
              <a:gd name="T63" fmla="*/ 122206 h 634"/>
              <a:gd name="T64" fmla="*/ 89890 w 428"/>
              <a:gd name="T65" fmla="*/ 201874 h 634"/>
              <a:gd name="T66" fmla="*/ 79146 w 428"/>
              <a:gd name="T67" fmla="*/ 116798 h 634"/>
              <a:gd name="T68" fmla="*/ 79146 w 428"/>
              <a:gd name="T69" fmla="*/ 116798 h 634"/>
              <a:gd name="T70" fmla="*/ 31873 w 428"/>
              <a:gd name="T71" fmla="*/ 95530 h 634"/>
              <a:gd name="T72" fmla="*/ 121406 w 428"/>
              <a:gd name="T73" fmla="*/ 95530 h 634"/>
              <a:gd name="T74" fmla="*/ 79146 w 428"/>
              <a:gd name="T75" fmla="*/ 116798 h 634"/>
              <a:gd name="T76" fmla="*/ 131791 w 428"/>
              <a:gd name="T77" fmla="*/ 79668 h 634"/>
              <a:gd name="T78" fmla="*/ 131791 w 428"/>
              <a:gd name="T79" fmla="*/ 79668 h 634"/>
              <a:gd name="T80" fmla="*/ 21130 w 428"/>
              <a:gd name="T81" fmla="*/ 79668 h 634"/>
              <a:gd name="T82" fmla="*/ 16116 w 428"/>
              <a:gd name="T83" fmla="*/ 74261 h 634"/>
              <a:gd name="T84" fmla="*/ 21130 w 428"/>
              <a:gd name="T85" fmla="*/ 63807 h 634"/>
              <a:gd name="T86" fmla="*/ 131791 w 428"/>
              <a:gd name="T87" fmla="*/ 63807 h 634"/>
              <a:gd name="T88" fmla="*/ 142535 w 428"/>
              <a:gd name="T89" fmla="*/ 74261 h 634"/>
              <a:gd name="T90" fmla="*/ 131791 w 428"/>
              <a:gd name="T91" fmla="*/ 79668 h 63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28" h="634">
                <a:moveTo>
                  <a:pt x="413" y="147"/>
                </a:moveTo>
                <a:lnTo>
                  <a:pt x="413" y="147"/>
                </a:lnTo>
                <a:cubicBezTo>
                  <a:pt x="383" y="59"/>
                  <a:pt x="309" y="0"/>
                  <a:pt x="221" y="0"/>
                </a:cubicBezTo>
                <a:cubicBezTo>
                  <a:pt x="118" y="0"/>
                  <a:pt x="45" y="59"/>
                  <a:pt x="30" y="147"/>
                </a:cubicBezTo>
                <a:cubicBezTo>
                  <a:pt x="15" y="147"/>
                  <a:pt x="0" y="162"/>
                  <a:pt x="0" y="177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35"/>
                  <a:pt x="15" y="265"/>
                  <a:pt x="45" y="265"/>
                </a:cubicBezTo>
                <a:cubicBezTo>
                  <a:pt x="59" y="280"/>
                  <a:pt x="74" y="309"/>
                  <a:pt x="104" y="324"/>
                </a:cubicBezTo>
                <a:cubicBezTo>
                  <a:pt x="133" y="589"/>
                  <a:pt x="133" y="589"/>
                  <a:pt x="133" y="589"/>
                </a:cubicBezTo>
                <a:cubicBezTo>
                  <a:pt x="133" y="618"/>
                  <a:pt x="163" y="633"/>
                  <a:pt x="177" y="633"/>
                </a:cubicBezTo>
                <a:cubicBezTo>
                  <a:pt x="251" y="633"/>
                  <a:pt x="251" y="633"/>
                  <a:pt x="251" y="633"/>
                </a:cubicBezTo>
                <a:cubicBezTo>
                  <a:pt x="280" y="633"/>
                  <a:pt x="295" y="618"/>
                  <a:pt x="295" y="589"/>
                </a:cubicBezTo>
                <a:cubicBezTo>
                  <a:pt x="339" y="324"/>
                  <a:pt x="339" y="324"/>
                  <a:pt x="339" y="324"/>
                </a:cubicBezTo>
                <a:cubicBezTo>
                  <a:pt x="354" y="309"/>
                  <a:pt x="383" y="280"/>
                  <a:pt x="398" y="265"/>
                </a:cubicBezTo>
                <a:cubicBezTo>
                  <a:pt x="413" y="265"/>
                  <a:pt x="427" y="235"/>
                  <a:pt x="427" y="221"/>
                </a:cubicBezTo>
                <a:cubicBezTo>
                  <a:pt x="427" y="177"/>
                  <a:pt x="427" y="177"/>
                  <a:pt x="427" y="177"/>
                </a:cubicBezTo>
                <a:cubicBezTo>
                  <a:pt x="427" y="162"/>
                  <a:pt x="427" y="147"/>
                  <a:pt x="413" y="147"/>
                </a:cubicBezTo>
                <a:close/>
                <a:moveTo>
                  <a:pt x="221" y="44"/>
                </a:moveTo>
                <a:lnTo>
                  <a:pt x="221" y="44"/>
                </a:lnTo>
                <a:cubicBezTo>
                  <a:pt x="280" y="44"/>
                  <a:pt x="354" y="88"/>
                  <a:pt x="368" y="147"/>
                </a:cubicBezTo>
                <a:cubicBezTo>
                  <a:pt x="59" y="147"/>
                  <a:pt x="59" y="147"/>
                  <a:pt x="59" y="147"/>
                </a:cubicBezTo>
                <a:cubicBezTo>
                  <a:pt x="89" y="88"/>
                  <a:pt x="148" y="44"/>
                  <a:pt x="221" y="44"/>
                </a:cubicBezTo>
                <a:close/>
                <a:moveTo>
                  <a:pt x="251" y="560"/>
                </a:moveTo>
                <a:lnTo>
                  <a:pt x="251" y="560"/>
                </a:lnTo>
                <a:cubicBezTo>
                  <a:pt x="251" y="574"/>
                  <a:pt x="251" y="589"/>
                  <a:pt x="236" y="589"/>
                </a:cubicBezTo>
                <a:cubicBezTo>
                  <a:pt x="192" y="589"/>
                  <a:pt x="192" y="589"/>
                  <a:pt x="192" y="589"/>
                </a:cubicBezTo>
                <a:cubicBezTo>
                  <a:pt x="177" y="589"/>
                  <a:pt x="177" y="574"/>
                  <a:pt x="177" y="560"/>
                </a:cubicBezTo>
                <a:cubicBezTo>
                  <a:pt x="133" y="339"/>
                  <a:pt x="133" y="339"/>
                  <a:pt x="133" y="339"/>
                </a:cubicBezTo>
                <a:cubicBezTo>
                  <a:pt x="163" y="353"/>
                  <a:pt x="192" y="353"/>
                  <a:pt x="221" y="353"/>
                </a:cubicBezTo>
                <a:cubicBezTo>
                  <a:pt x="251" y="353"/>
                  <a:pt x="266" y="353"/>
                  <a:pt x="295" y="339"/>
                </a:cubicBezTo>
                <a:lnTo>
                  <a:pt x="251" y="560"/>
                </a:lnTo>
                <a:close/>
                <a:moveTo>
                  <a:pt x="221" y="324"/>
                </a:moveTo>
                <a:lnTo>
                  <a:pt x="221" y="324"/>
                </a:lnTo>
                <a:cubicBezTo>
                  <a:pt x="163" y="324"/>
                  <a:pt x="118" y="294"/>
                  <a:pt x="89" y="265"/>
                </a:cubicBezTo>
                <a:cubicBezTo>
                  <a:pt x="339" y="265"/>
                  <a:pt x="339" y="265"/>
                  <a:pt x="339" y="265"/>
                </a:cubicBezTo>
                <a:cubicBezTo>
                  <a:pt x="309" y="294"/>
                  <a:pt x="266" y="324"/>
                  <a:pt x="221" y="324"/>
                </a:cubicBezTo>
                <a:close/>
                <a:moveTo>
                  <a:pt x="368" y="221"/>
                </a:moveTo>
                <a:lnTo>
                  <a:pt x="368" y="221"/>
                </a:lnTo>
                <a:cubicBezTo>
                  <a:pt x="59" y="221"/>
                  <a:pt x="59" y="221"/>
                  <a:pt x="59" y="221"/>
                </a:cubicBezTo>
                <a:cubicBezTo>
                  <a:pt x="45" y="221"/>
                  <a:pt x="45" y="206"/>
                  <a:pt x="45" y="206"/>
                </a:cubicBezTo>
                <a:cubicBezTo>
                  <a:pt x="45" y="192"/>
                  <a:pt x="45" y="177"/>
                  <a:pt x="59" y="177"/>
                </a:cubicBezTo>
                <a:cubicBezTo>
                  <a:pt x="368" y="177"/>
                  <a:pt x="368" y="177"/>
                  <a:pt x="368" y="177"/>
                </a:cubicBezTo>
                <a:cubicBezTo>
                  <a:pt x="383" y="177"/>
                  <a:pt x="398" y="192"/>
                  <a:pt x="398" y="206"/>
                </a:cubicBezTo>
                <a:cubicBezTo>
                  <a:pt x="398" y="206"/>
                  <a:pt x="383" y="221"/>
                  <a:pt x="368" y="22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5" name="Freeform 134"/>
          <p:cNvSpPr>
            <a:spLocks noChangeArrowheads="1"/>
          </p:cNvSpPr>
          <p:nvPr/>
        </p:nvSpPr>
        <p:spPr bwMode="auto">
          <a:xfrm>
            <a:off x="3415035" y="1813076"/>
            <a:ext cx="249866" cy="249866"/>
          </a:xfrm>
          <a:custGeom>
            <a:avLst/>
            <a:gdLst>
              <a:gd name="T0" fmla="*/ 212011 w 634"/>
              <a:gd name="T1" fmla="*/ 105984 h 634"/>
              <a:gd name="T2" fmla="*/ 111414 w 634"/>
              <a:gd name="T3" fmla="*/ 0 h 634"/>
              <a:gd name="T4" fmla="*/ 15865 w 634"/>
              <a:gd name="T5" fmla="*/ 105984 h 634"/>
              <a:gd name="T6" fmla="*/ 0 w 634"/>
              <a:gd name="T7" fmla="*/ 169790 h 634"/>
              <a:gd name="T8" fmla="*/ 58411 w 634"/>
              <a:gd name="T9" fmla="*/ 201874 h 634"/>
              <a:gd name="T10" fmla="*/ 84732 w 634"/>
              <a:gd name="T11" fmla="*/ 127253 h 634"/>
              <a:gd name="T12" fmla="*/ 26321 w 634"/>
              <a:gd name="T13" fmla="*/ 100937 h 634"/>
              <a:gd name="T14" fmla="*/ 196146 w 634"/>
              <a:gd name="T15" fmla="*/ 100937 h 634"/>
              <a:gd name="T16" fmla="*/ 143144 w 634"/>
              <a:gd name="T17" fmla="*/ 127253 h 634"/>
              <a:gd name="T18" fmla="*/ 169825 w 634"/>
              <a:gd name="T19" fmla="*/ 201874 h 634"/>
              <a:gd name="T20" fmla="*/ 185690 w 634"/>
              <a:gd name="T21" fmla="*/ 222782 h 634"/>
              <a:gd name="T22" fmla="*/ 196146 w 634"/>
              <a:gd name="T23" fmla="*/ 222782 h 634"/>
              <a:gd name="T24" fmla="*/ 228236 w 634"/>
              <a:gd name="T25" fmla="*/ 169790 h 634"/>
              <a:gd name="T26" fmla="*/ 212011 w 634"/>
              <a:gd name="T27" fmla="*/ 105984 h 634"/>
              <a:gd name="T28" fmla="*/ 47594 w 634"/>
              <a:gd name="T29" fmla="*/ 116798 h 634"/>
              <a:gd name="T30" fmla="*/ 68868 w 634"/>
              <a:gd name="T31" fmla="*/ 127253 h 634"/>
              <a:gd name="T32" fmla="*/ 58411 w 634"/>
              <a:gd name="T33" fmla="*/ 185652 h 634"/>
              <a:gd name="T34" fmla="*/ 42186 w 634"/>
              <a:gd name="T35" fmla="*/ 148521 h 634"/>
              <a:gd name="T36" fmla="*/ 31730 w 634"/>
              <a:gd name="T37" fmla="*/ 116798 h 634"/>
              <a:gd name="T38" fmla="*/ 26321 w 634"/>
              <a:gd name="T39" fmla="*/ 148521 h 634"/>
              <a:gd name="T40" fmla="*/ 26321 w 634"/>
              <a:gd name="T41" fmla="*/ 185652 h 634"/>
              <a:gd name="T42" fmla="*/ 15865 w 634"/>
              <a:gd name="T43" fmla="*/ 127253 h 634"/>
              <a:gd name="T44" fmla="*/ 31730 w 634"/>
              <a:gd name="T45" fmla="*/ 116798 h 634"/>
              <a:gd name="T46" fmla="*/ 174873 w 634"/>
              <a:gd name="T47" fmla="*/ 185652 h 634"/>
              <a:gd name="T48" fmla="*/ 153600 w 634"/>
              <a:gd name="T49" fmla="*/ 169790 h 634"/>
              <a:gd name="T50" fmla="*/ 169825 w 634"/>
              <a:gd name="T51" fmla="*/ 116798 h 634"/>
              <a:gd name="T52" fmla="*/ 185690 w 634"/>
              <a:gd name="T53" fmla="*/ 148521 h 634"/>
              <a:gd name="T54" fmla="*/ 212011 w 634"/>
              <a:gd name="T55" fmla="*/ 169790 h 634"/>
              <a:gd name="T56" fmla="*/ 196146 w 634"/>
              <a:gd name="T57" fmla="*/ 185652 h 634"/>
              <a:gd name="T58" fmla="*/ 196146 w 634"/>
              <a:gd name="T59" fmla="*/ 148521 h 634"/>
              <a:gd name="T60" fmla="*/ 196146 w 634"/>
              <a:gd name="T61" fmla="*/ 116798 h 634"/>
              <a:gd name="T62" fmla="*/ 212011 w 634"/>
              <a:gd name="T63" fmla="*/ 169790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634">
                <a:moveTo>
                  <a:pt x="588" y="294"/>
                </a:moveTo>
                <a:lnTo>
                  <a:pt x="588" y="294"/>
                </a:lnTo>
                <a:cubicBezTo>
                  <a:pt x="588" y="280"/>
                  <a:pt x="588" y="280"/>
                  <a:pt x="588" y="265"/>
                </a:cubicBezTo>
                <a:cubicBezTo>
                  <a:pt x="588" y="118"/>
                  <a:pt x="471" y="0"/>
                  <a:pt x="309" y="0"/>
                </a:cubicBezTo>
                <a:cubicBezTo>
                  <a:pt x="162" y="0"/>
                  <a:pt x="44" y="118"/>
                  <a:pt x="44" y="265"/>
                </a:cubicBezTo>
                <a:cubicBezTo>
                  <a:pt x="44" y="280"/>
                  <a:pt x="44" y="280"/>
                  <a:pt x="44" y="294"/>
                </a:cubicBezTo>
                <a:cubicBezTo>
                  <a:pt x="14" y="309"/>
                  <a:pt x="0" y="324"/>
                  <a:pt x="0" y="353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5"/>
                  <a:pt x="29" y="560"/>
                  <a:pt x="73" y="560"/>
                </a:cubicBezTo>
                <a:lnTo>
                  <a:pt x="162" y="560"/>
                </a:lnTo>
                <a:cubicBezTo>
                  <a:pt x="206" y="560"/>
                  <a:pt x="235" y="515"/>
                  <a:pt x="235" y="471"/>
                </a:cubicBezTo>
                <a:cubicBezTo>
                  <a:pt x="235" y="353"/>
                  <a:pt x="235" y="353"/>
                  <a:pt x="235" y="353"/>
                </a:cubicBezTo>
                <a:cubicBezTo>
                  <a:pt x="235" y="309"/>
                  <a:pt x="206" y="280"/>
                  <a:pt x="162" y="280"/>
                </a:cubicBezTo>
                <a:cubicBezTo>
                  <a:pt x="162" y="280"/>
                  <a:pt x="88" y="280"/>
                  <a:pt x="73" y="280"/>
                </a:cubicBezTo>
                <a:cubicBezTo>
                  <a:pt x="73" y="147"/>
                  <a:pt x="176" y="44"/>
                  <a:pt x="309" y="44"/>
                </a:cubicBezTo>
                <a:cubicBezTo>
                  <a:pt x="442" y="44"/>
                  <a:pt x="544" y="133"/>
                  <a:pt x="544" y="280"/>
                </a:cubicBezTo>
                <a:lnTo>
                  <a:pt x="471" y="280"/>
                </a:lnTo>
                <a:cubicBezTo>
                  <a:pt x="426" y="280"/>
                  <a:pt x="397" y="309"/>
                  <a:pt x="397" y="353"/>
                </a:cubicBezTo>
                <a:cubicBezTo>
                  <a:pt x="397" y="471"/>
                  <a:pt x="397" y="471"/>
                  <a:pt x="397" y="471"/>
                </a:cubicBezTo>
                <a:cubicBezTo>
                  <a:pt x="397" y="515"/>
                  <a:pt x="426" y="560"/>
                  <a:pt x="471" y="560"/>
                </a:cubicBezTo>
                <a:lnTo>
                  <a:pt x="515" y="560"/>
                </a:lnTo>
                <a:cubicBezTo>
                  <a:pt x="515" y="618"/>
                  <a:pt x="515" y="618"/>
                  <a:pt x="515" y="618"/>
                </a:cubicBezTo>
                <a:cubicBezTo>
                  <a:pt x="515" y="618"/>
                  <a:pt x="515" y="633"/>
                  <a:pt x="530" y="633"/>
                </a:cubicBezTo>
                <a:cubicBezTo>
                  <a:pt x="544" y="633"/>
                  <a:pt x="544" y="618"/>
                  <a:pt x="544" y="618"/>
                </a:cubicBezTo>
                <a:cubicBezTo>
                  <a:pt x="544" y="560"/>
                  <a:pt x="544" y="560"/>
                  <a:pt x="544" y="560"/>
                </a:cubicBezTo>
                <a:cubicBezTo>
                  <a:pt x="588" y="560"/>
                  <a:pt x="633" y="515"/>
                  <a:pt x="633" y="471"/>
                </a:cubicBezTo>
                <a:cubicBezTo>
                  <a:pt x="633" y="353"/>
                  <a:pt x="633" y="353"/>
                  <a:pt x="633" y="353"/>
                </a:cubicBezTo>
                <a:cubicBezTo>
                  <a:pt x="633" y="324"/>
                  <a:pt x="618" y="309"/>
                  <a:pt x="588" y="294"/>
                </a:cubicBezTo>
                <a:close/>
                <a:moveTo>
                  <a:pt x="132" y="324"/>
                </a:moveTo>
                <a:lnTo>
                  <a:pt x="132" y="324"/>
                </a:lnTo>
                <a:cubicBezTo>
                  <a:pt x="162" y="324"/>
                  <a:pt x="162" y="324"/>
                  <a:pt x="162" y="324"/>
                </a:cubicBezTo>
                <a:cubicBezTo>
                  <a:pt x="176" y="324"/>
                  <a:pt x="191" y="339"/>
                  <a:pt x="191" y="353"/>
                </a:cubicBezTo>
                <a:cubicBezTo>
                  <a:pt x="191" y="471"/>
                  <a:pt x="191" y="471"/>
                  <a:pt x="191" y="471"/>
                </a:cubicBezTo>
                <a:cubicBezTo>
                  <a:pt x="191" y="501"/>
                  <a:pt x="176" y="515"/>
                  <a:pt x="162" y="515"/>
                </a:cubicBezTo>
                <a:cubicBezTo>
                  <a:pt x="147" y="515"/>
                  <a:pt x="147" y="515"/>
                  <a:pt x="147" y="515"/>
                </a:cubicBezTo>
                <a:cubicBezTo>
                  <a:pt x="132" y="486"/>
                  <a:pt x="117" y="442"/>
                  <a:pt x="117" y="412"/>
                </a:cubicBezTo>
                <a:cubicBezTo>
                  <a:pt x="117" y="383"/>
                  <a:pt x="117" y="353"/>
                  <a:pt x="132" y="324"/>
                </a:cubicBezTo>
                <a:close/>
                <a:moveTo>
                  <a:pt x="88" y="324"/>
                </a:moveTo>
                <a:lnTo>
                  <a:pt x="88" y="324"/>
                </a:lnTo>
                <a:cubicBezTo>
                  <a:pt x="88" y="353"/>
                  <a:pt x="73" y="383"/>
                  <a:pt x="73" y="412"/>
                </a:cubicBezTo>
                <a:cubicBezTo>
                  <a:pt x="73" y="442"/>
                  <a:pt x="88" y="486"/>
                  <a:pt x="103" y="515"/>
                </a:cubicBezTo>
                <a:cubicBezTo>
                  <a:pt x="73" y="515"/>
                  <a:pt x="73" y="515"/>
                  <a:pt x="73" y="515"/>
                </a:cubicBezTo>
                <a:cubicBezTo>
                  <a:pt x="59" y="515"/>
                  <a:pt x="44" y="501"/>
                  <a:pt x="44" y="471"/>
                </a:cubicBezTo>
                <a:cubicBezTo>
                  <a:pt x="44" y="353"/>
                  <a:pt x="44" y="353"/>
                  <a:pt x="44" y="353"/>
                </a:cubicBezTo>
                <a:cubicBezTo>
                  <a:pt x="44" y="339"/>
                  <a:pt x="59" y="324"/>
                  <a:pt x="73" y="324"/>
                </a:cubicBezTo>
                <a:lnTo>
                  <a:pt x="88" y="324"/>
                </a:lnTo>
                <a:close/>
                <a:moveTo>
                  <a:pt x="485" y="515"/>
                </a:moveTo>
                <a:lnTo>
                  <a:pt x="485" y="515"/>
                </a:lnTo>
                <a:cubicBezTo>
                  <a:pt x="471" y="515"/>
                  <a:pt x="471" y="515"/>
                  <a:pt x="471" y="515"/>
                </a:cubicBezTo>
                <a:cubicBezTo>
                  <a:pt x="456" y="515"/>
                  <a:pt x="426" y="501"/>
                  <a:pt x="426" y="471"/>
                </a:cubicBezTo>
                <a:cubicBezTo>
                  <a:pt x="426" y="353"/>
                  <a:pt x="426" y="353"/>
                  <a:pt x="426" y="353"/>
                </a:cubicBezTo>
                <a:cubicBezTo>
                  <a:pt x="426" y="339"/>
                  <a:pt x="456" y="324"/>
                  <a:pt x="471" y="324"/>
                </a:cubicBezTo>
                <a:cubicBezTo>
                  <a:pt x="500" y="324"/>
                  <a:pt x="500" y="324"/>
                  <a:pt x="500" y="324"/>
                </a:cubicBezTo>
                <a:cubicBezTo>
                  <a:pt x="500" y="353"/>
                  <a:pt x="515" y="383"/>
                  <a:pt x="515" y="412"/>
                </a:cubicBezTo>
                <a:cubicBezTo>
                  <a:pt x="515" y="442"/>
                  <a:pt x="500" y="486"/>
                  <a:pt x="485" y="515"/>
                </a:cubicBezTo>
                <a:close/>
                <a:moveTo>
                  <a:pt x="588" y="471"/>
                </a:moveTo>
                <a:lnTo>
                  <a:pt x="588" y="471"/>
                </a:lnTo>
                <a:cubicBezTo>
                  <a:pt x="588" y="501"/>
                  <a:pt x="574" y="515"/>
                  <a:pt x="544" y="515"/>
                </a:cubicBezTo>
                <a:cubicBezTo>
                  <a:pt x="530" y="515"/>
                  <a:pt x="530" y="515"/>
                  <a:pt x="530" y="515"/>
                </a:cubicBezTo>
                <a:cubicBezTo>
                  <a:pt x="544" y="486"/>
                  <a:pt x="544" y="442"/>
                  <a:pt x="544" y="412"/>
                </a:cubicBezTo>
                <a:cubicBezTo>
                  <a:pt x="544" y="383"/>
                  <a:pt x="544" y="353"/>
                  <a:pt x="530" y="324"/>
                </a:cubicBezTo>
                <a:cubicBezTo>
                  <a:pt x="544" y="324"/>
                  <a:pt x="544" y="324"/>
                  <a:pt x="544" y="324"/>
                </a:cubicBezTo>
                <a:cubicBezTo>
                  <a:pt x="574" y="324"/>
                  <a:pt x="588" y="339"/>
                  <a:pt x="588" y="353"/>
                </a:cubicBezTo>
                <a:lnTo>
                  <a:pt x="588" y="4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6" name="Freeform 135"/>
          <p:cNvSpPr>
            <a:spLocks noChangeArrowheads="1"/>
          </p:cNvSpPr>
          <p:nvPr/>
        </p:nvSpPr>
        <p:spPr bwMode="auto">
          <a:xfrm>
            <a:off x="3020738" y="1813076"/>
            <a:ext cx="232535" cy="249866"/>
          </a:xfrm>
          <a:custGeom>
            <a:avLst/>
            <a:gdLst>
              <a:gd name="T0" fmla="*/ 164703 w 589"/>
              <a:gd name="T1" fmla="*/ 127253 h 634"/>
              <a:gd name="T2" fmla="*/ 164703 w 589"/>
              <a:gd name="T3" fmla="*/ 84715 h 634"/>
              <a:gd name="T4" fmla="*/ 164703 w 589"/>
              <a:gd name="T5" fmla="*/ 127253 h 634"/>
              <a:gd name="T6" fmla="*/ 153868 w 589"/>
              <a:gd name="T7" fmla="*/ 100937 h 634"/>
              <a:gd name="T8" fmla="*/ 170121 w 589"/>
              <a:gd name="T9" fmla="*/ 116798 h 634"/>
              <a:gd name="T10" fmla="*/ 153868 w 589"/>
              <a:gd name="T11" fmla="*/ 100937 h 634"/>
              <a:gd name="T12" fmla="*/ 164703 w 589"/>
              <a:gd name="T13" fmla="*/ 185652 h 634"/>
              <a:gd name="T14" fmla="*/ 164703 w 589"/>
              <a:gd name="T15" fmla="*/ 143475 h 634"/>
              <a:gd name="T16" fmla="*/ 164703 w 589"/>
              <a:gd name="T17" fmla="*/ 185652 h 634"/>
              <a:gd name="T18" fmla="*/ 153868 w 589"/>
              <a:gd name="T19" fmla="*/ 159336 h 634"/>
              <a:gd name="T20" fmla="*/ 170121 w 589"/>
              <a:gd name="T21" fmla="*/ 169790 h 634"/>
              <a:gd name="T22" fmla="*/ 153868 w 589"/>
              <a:gd name="T23" fmla="*/ 159336 h 634"/>
              <a:gd name="T24" fmla="*/ 186014 w 589"/>
              <a:gd name="T25" fmla="*/ 0 h 634"/>
              <a:gd name="T26" fmla="*/ 0 w 589"/>
              <a:gd name="T27" fmla="*/ 31723 h 634"/>
              <a:gd name="T28" fmla="*/ 26367 w 589"/>
              <a:gd name="T29" fmla="*/ 228190 h 634"/>
              <a:gd name="T30" fmla="*/ 212381 w 589"/>
              <a:gd name="T31" fmla="*/ 201874 h 634"/>
              <a:gd name="T32" fmla="*/ 186014 w 589"/>
              <a:gd name="T33" fmla="*/ 0 h 634"/>
              <a:gd name="T34" fmla="*/ 196488 w 589"/>
              <a:gd name="T35" fmla="*/ 201874 h 634"/>
              <a:gd name="T36" fmla="*/ 26367 w 589"/>
              <a:gd name="T37" fmla="*/ 212328 h 634"/>
              <a:gd name="T38" fmla="*/ 15892 w 589"/>
              <a:gd name="T39" fmla="*/ 58399 h 634"/>
              <a:gd name="T40" fmla="*/ 196488 w 589"/>
              <a:gd name="T41" fmla="*/ 201874 h 634"/>
              <a:gd name="T42" fmla="*/ 196488 w 589"/>
              <a:gd name="T43" fmla="*/ 42538 h 634"/>
              <a:gd name="T44" fmla="*/ 15892 w 589"/>
              <a:gd name="T45" fmla="*/ 31723 h 634"/>
              <a:gd name="T46" fmla="*/ 186014 w 589"/>
              <a:gd name="T47" fmla="*/ 15862 h 634"/>
              <a:gd name="T48" fmla="*/ 196488 w 589"/>
              <a:gd name="T49" fmla="*/ 42538 h 634"/>
              <a:gd name="T50" fmla="*/ 106190 w 589"/>
              <a:gd name="T51" fmla="*/ 127253 h 634"/>
              <a:gd name="T52" fmla="*/ 106190 w 589"/>
              <a:gd name="T53" fmla="*/ 84715 h 634"/>
              <a:gd name="T54" fmla="*/ 106190 w 589"/>
              <a:gd name="T55" fmla="*/ 127253 h 634"/>
              <a:gd name="T56" fmla="*/ 100773 w 589"/>
              <a:gd name="T57" fmla="*/ 100937 h 634"/>
              <a:gd name="T58" fmla="*/ 111608 w 589"/>
              <a:gd name="T59" fmla="*/ 116798 h 634"/>
              <a:gd name="T60" fmla="*/ 100773 w 589"/>
              <a:gd name="T61" fmla="*/ 100937 h 634"/>
              <a:gd name="T62" fmla="*/ 47677 w 589"/>
              <a:gd name="T63" fmla="*/ 127253 h 634"/>
              <a:gd name="T64" fmla="*/ 47677 w 589"/>
              <a:gd name="T65" fmla="*/ 84715 h 634"/>
              <a:gd name="T66" fmla="*/ 47677 w 589"/>
              <a:gd name="T67" fmla="*/ 127253 h 634"/>
              <a:gd name="T68" fmla="*/ 42259 w 589"/>
              <a:gd name="T69" fmla="*/ 100937 h 634"/>
              <a:gd name="T70" fmla="*/ 58513 w 589"/>
              <a:gd name="T71" fmla="*/ 116798 h 634"/>
              <a:gd name="T72" fmla="*/ 42259 w 589"/>
              <a:gd name="T73" fmla="*/ 100937 h 634"/>
              <a:gd name="T74" fmla="*/ 106190 w 589"/>
              <a:gd name="T75" fmla="*/ 185652 h 634"/>
              <a:gd name="T76" fmla="*/ 106190 w 589"/>
              <a:gd name="T77" fmla="*/ 143475 h 634"/>
              <a:gd name="T78" fmla="*/ 106190 w 589"/>
              <a:gd name="T79" fmla="*/ 185652 h 634"/>
              <a:gd name="T80" fmla="*/ 100773 w 589"/>
              <a:gd name="T81" fmla="*/ 159336 h 634"/>
              <a:gd name="T82" fmla="*/ 111608 w 589"/>
              <a:gd name="T83" fmla="*/ 169790 h 634"/>
              <a:gd name="T84" fmla="*/ 100773 w 589"/>
              <a:gd name="T85" fmla="*/ 159336 h 634"/>
              <a:gd name="T86" fmla="*/ 47677 w 589"/>
              <a:gd name="T87" fmla="*/ 185652 h 634"/>
              <a:gd name="T88" fmla="*/ 47677 w 589"/>
              <a:gd name="T89" fmla="*/ 143475 h 634"/>
              <a:gd name="T90" fmla="*/ 47677 w 589"/>
              <a:gd name="T91" fmla="*/ 185652 h 634"/>
              <a:gd name="T92" fmla="*/ 42259 w 589"/>
              <a:gd name="T93" fmla="*/ 159336 h 634"/>
              <a:gd name="T94" fmla="*/ 58513 w 589"/>
              <a:gd name="T95" fmla="*/ 169790 h 634"/>
              <a:gd name="T96" fmla="*/ 42259 w 589"/>
              <a:gd name="T97" fmla="*/ 159336 h 6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89" h="634">
                <a:moveTo>
                  <a:pt x="456" y="353"/>
                </a:moveTo>
                <a:lnTo>
                  <a:pt x="456" y="353"/>
                </a:lnTo>
                <a:cubicBezTo>
                  <a:pt x="485" y="353"/>
                  <a:pt x="515" y="339"/>
                  <a:pt x="515" y="294"/>
                </a:cubicBezTo>
                <a:cubicBezTo>
                  <a:pt x="515" y="265"/>
                  <a:pt x="485" y="235"/>
                  <a:pt x="456" y="235"/>
                </a:cubicBezTo>
                <a:cubicBezTo>
                  <a:pt x="412" y="235"/>
                  <a:pt x="397" y="265"/>
                  <a:pt x="397" y="294"/>
                </a:cubicBezTo>
                <a:cubicBezTo>
                  <a:pt x="397" y="339"/>
                  <a:pt x="412" y="353"/>
                  <a:pt x="456" y="353"/>
                </a:cubicBezTo>
                <a:close/>
                <a:moveTo>
                  <a:pt x="426" y="280"/>
                </a:moveTo>
                <a:lnTo>
                  <a:pt x="426" y="280"/>
                </a:lnTo>
                <a:cubicBezTo>
                  <a:pt x="471" y="280"/>
                  <a:pt x="471" y="280"/>
                  <a:pt x="471" y="280"/>
                </a:cubicBezTo>
                <a:cubicBezTo>
                  <a:pt x="471" y="324"/>
                  <a:pt x="471" y="324"/>
                  <a:pt x="471" y="324"/>
                </a:cubicBezTo>
                <a:cubicBezTo>
                  <a:pt x="426" y="324"/>
                  <a:pt x="426" y="324"/>
                  <a:pt x="426" y="324"/>
                </a:cubicBezTo>
                <a:lnTo>
                  <a:pt x="426" y="280"/>
                </a:lnTo>
                <a:close/>
                <a:moveTo>
                  <a:pt x="456" y="515"/>
                </a:moveTo>
                <a:lnTo>
                  <a:pt x="456" y="515"/>
                </a:lnTo>
                <a:cubicBezTo>
                  <a:pt x="485" y="515"/>
                  <a:pt x="515" y="486"/>
                  <a:pt x="515" y="456"/>
                </a:cubicBezTo>
                <a:cubicBezTo>
                  <a:pt x="515" y="427"/>
                  <a:pt x="485" y="398"/>
                  <a:pt x="456" y="398"/>
                </a:cubicBezTo>
                <a:cubicBezTo>
                  <a:pt x="412" y="398"/>
                  <a:pt x="397" y="427"/>
                  <a:pt x="397" y="456"/>
                </a:cubicBezTo>
                <a:cubicBezTo>
                  <a:pt x="397" y="486"/>
                  <a:pt x="412" y="515"/>
                  <a:pt x="456" y="515"/>
                </a:cubicBezTo>
                <a:close/>
                <a:moveTo>
                  <a:pt x="426" y="442"/>
                </a:moveTo>
                <a:lnTo>
                  <a:pt x="426" y="442"/>
                </a:lnTo>
                <a:cubicBezTo>
                  <a:pt x="471" y="442"/>
                  <a:pt x="471" y="442"/>
                  <a:pt x="471" y="442"/>
                </a:cubicBezTo>
                <a:cubicBezTo>
                  <a:pt x="471" y="471"/>
                  <a:pt x="471" y="471"/>
                  <a:pt x="471" y="471"/>
                </a:cubicBezTo>
                <a:cubicBezTo>
                  <a:pt x="426" y="471"/>
                  <a:pt x="426" y="471"/>
                  <a:pt x="426" y="471"/>
                </a:cubicBezTo>
                <a:lnTo>
                  <a:pt x="426" y="442"/>
                </a:lnTo>
                <a:close/>
                <a:moveTo>
                  <a:pt x="515" y="0"/>
                </a:moveTo>
                <a:lnTo>
                  <a:pt x="51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15" y="633"/>
                  <a:pt x="515" y="633"/>
                  <a:pt x="515" y="633"/>
                </a:cubicBezTo>
                <a:cubicBezTo>
                  <a:pt x="559" y="633"/>
                  <a:pt x="588" y="604"/>
                  <a:pt x="588" y="560"/>
                </a:cubicBezTo>
                <a:cubicBezTo>
                  <a:pt x="588" y="88"/>
                  <a:pt x="588" y="88"/>
                  <a:pt x="588" y="88"/>
                </a:cubicBezTo>
                <a:cubicBezTo>
                  <a:pt x="588" y="44"/>
                  <a:pt x="559" y="0"/>
                  <a:pt x="515" y="0"/>
                </a:cubicBezTo>
                <a:close/>
                <a:moveTo>
                  <a:pt x="544" y="560"/>
                </a:moveTo>
                <a:lnTo>
                  <a:pt x="544" y="560"/>
                </a:lnTo>
                <a:cubicBezTo>
                  <a:pt x="544" y="574"/>
                  <a:pt x="530" y="589"/>
                  <a:pt x="51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60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544" y="162"/>
                  <a:pt x="544" y="162"/>
                  <a:pt x="544" y="162"/>
                </a:cubicBezTo>
                <a:lnTo>
                  <a:pt x="544" y="560"/>
                </a:lnTo>
                <a:close/>
                <a:moveTo>
                  <a:pt x="544" y="118"/>
                </a:moveTo>
                <a:lnTo>
                  <a:pt x="544" y="118"/>
                </a:lnTo>
                <a:cubicBezTo>
                  <a:pt x="44" y="118"/>
                  <a:pt x="44" y="118"/>
                  <a:pt x="44" y="118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59"/>
                  <a:pt x="58" y="44"/>
                  <a:pt x="73" y="44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30" y="44"/>
                  <a:pt x="544" y="59"/>
                  <a:pt x="544" y="88"/>
                </a:cubicBezTo>
                <a:lnTo>
                  <a:pt x="544" y="118"/>
                </a:lnTo>
                <a:close/>
                <a:moveTo>
                  <a:pt x="294" y="353"/>
                </a:moveTo>
                <a:lnTo>
                  <a:pt x="294" y="353"/>
                </a:lnTo>
                <a:cubicBezTo>
                  <a:pt x="324" y="353"/>
                  <a:pt x="353" y="339"/>
                  <a:pt x="353" y="294"/>
                </a:cubicBezTo>
                <a:cubicBezTo>
                  <a:pt x="353" y="265"/>
                  <a:pt x="324" y="235"/>
                  <a:pt x="294" y="235"/>
                </a:cubicBezTo>
                <a:cubicBezTo>
                  <a:pt x="265" y="235"/>
                  <a:pt x="235" y="265"/>
                  <a:pt x="235" y="294"/>
                </a:cubicBezTo>
                <a:cubicBezTo>
                  <a:pt x="235" y="339"/>
                  <a:pt x="265" y="353"/>
                  <a:pt x="294" y="353"/>
                </a:cubicBezTo>
                <a:close/>
                <a:moveTo>
                  <a:pt x="279" y="280"/>
                </a:moveTo>
                <a:lnTo>
                  <a:pt x="279" y="280"/>
                </a:lnTo>
                <a:cubicBezTo>
                  <a:pt x="309" y="280"/>
                  <a:pt x="309" y="280"/>
                  <a:pt x="309" y="280"/>
                </a:cubicBezTo>
                <a:cubicBezTo>
                  <a:pt x="309" y="324"/>
                  <a:pt x="309" y="324"/>
                  <a:pt x="309" y="324"/>
                </a:cubicBezTo>
                <a:cubicBezTo>
                  <a:pt x="279" y="324"/>
                  <a:pt x="279" y="324"/>
                  <a:pt x="279" y="324"/>
                </a:cubicBezTo>
                <a:lnTo>
                  <a:pt x="279" y="280"/>
                </a:lnTo>
                <a:close/>
                <a:moveTo>
                  <a:pt x="132" y="353"/>
                </a:moveTo>
                <a:lnTo>
                  <a:pt x="132" y="353"/>
                </a:lnTo>
                <a:cubicBezTo>
                  <a:pt x="176" y="353"/>
                  <a:pt x="191" y="339"/>
                  <a:pt x="191" y="294"/>
                </a:cubicBezTo>
                <a:cubicBezTo>
                  <a:pt x="191" y="265"/>
                  <a:pt x="176" y="235"/>
                  <a:pt x="132" y="235"/>
                </a:cubicBezTo>
                <a:cubicBezTo>
                  <a:pt x="103" y="235"/>
                  <a:pt x="73" y="265"/>
                  <a:pt x="73" y="294"/>
                </a:cubicBezTo>
                <a:cubicBezTo>
                  <a:pt x="73" y="339"/>
                  <a:pt x="103" y="353"/>
                  <a:pt x="132" y="353"/>
                </a:cubicBezTo>
                <a:close/>
                <a:moveTo>
                  <a:pt x="117" y="280"/>
                </a:moveTo>
                <a:lnTo>
                  <a:pt x="117" y="280"/>
                </a:lnTo>
                <a:cubicBezTo>
                  <a:pt x="162" y="280"/>
                  <a:pt x="162" y="280"/>
                  <a:pt x="162" y="280"/>
                </a:cubicBezTo>
                <a:cubicBezTo>
                  <a:pt x="162" y="324"/>
                  <a:pt x="162" y="324"/>
                  <a:pt x="162" y="324"/>
                </a:cubicBezTo>
                <a:cubicBezTo>
                  <a:pt x="117" y="324"/>
                  <a:pt x="117" y="324"/>
                  <a:pt x="117" y="324"/>
                </a:cubicBezTo>
                <a:lnTo>
                  <a:pt x="117" y="280"/>
                </a:lnTo>
                <a:close/>
                <a:moveTo>
                  <a:pt x="294" y="515"/>
                </a:moveTo>
                <a:lnTo>
                  <a:pt x="294" y="515"/>
                </a:lnTo>
                <a:cubicBezTo>
                  <a:pt x="324" y="515"/>
                  <a:pt x="353" y="486"/>
                  <a:pt x="353" y="456"/>
                </a:cubicBezTo>
                <a:cubicBezTo>
                  <a:pt x="353" y="427"/>
                  <a:pt x="324" y="398"/>
                  <a:pt x="294" y="398"/>
                </a:cubicBezTo>
                <a:cubicBezTo>
                  <a:pt x="265" y="398"/>
                  <a:pt x="235" y="427"/>
                  <a:pt x="235" y="456"/>
                </a:cubicBezTo>
                <a:cubicBezTo>
                  <a:pt x="235" y="486"/>
                  <a:pt x="265" y="515"/>
                  <a:pt x="294" y="515"/>
                </a:cubicBezTo>
                <a:close/>
                <a:moveTo>
                  <a:pt x="279" y="442"/>
                </a:moveTo>
                <a:lnTo>
                  <a:pt x="279" y="442"/>
                </a:lnTo>
                <a:cubicBezTo>
                  <a:pt x="309" y="442"/>
                  <a:pt x="309" y="442"/>
                  <a:pt x="309" y="442"/>
                </a:cubicBezTo>
                <a:cubicBezTo>
                  <a:pt x="309" y="471"/>
                  <a:pt x="309" y="471"/>
                  <a:pt x="309" y="471"/>
                </a:cubicBezTo>
                <a:cubicBezTo>
                  <a:pt x="279" y="471"/>
                  <a:pt x="279" y="471"/>
                  <a:pt x="279" y="471"/>
                </a:cubicBezTo>
                <a:lnTo>
                  <a:pt x="279" y="442"/>
                </a:lnTo>
                <a:close/>
                <a:moveTo>
                  <a:pt x="132" y="515"/>
                </a:moveTo>
                <a:lnTo>
                  <a:pt x="132" y="515"/>
                </a:lnTo>
                <a:cubicBezTo>
                  <a:pt x="176" y="515"/>
                  <a:pt x="191" y="486"/>
                  <a:pt x="191" y="456"/>
                </a:cubicBezTo>
                <a:cubicBezTo>
                  <a:pt x="191" y="427"/>
                  <a:pt x="176" y="398"/>
                  <a:pt x="132" y="398"/>
                </a:cubicBezTo>
                <a:cubicBezTo>
                  <a:pt x="103" y="398"/>
                  <a:pt x="73" y="427"/>
                  <a:pt x="73" y="456"/>
                </a:cubicBezTo>
                <a:cubicBezTo>
                  <a:pt x="73" y="486"/>
                  <a:pt x="103" y="515"/>
                  <a:pt x="132" y="515"/>
                </a:cubicBezTo>
                <a:close/>
                <a:moveTo>
                  <a:pt x="117" y="442"/>
                </a:moveTo>
                <a:lnTo>
                  <a:pt x="117" y="442"/>
                </a:lnTo>
                <a:cubicBezTo>
                  <a:pt x="162" y="442"/>
                  <a:pt x="162" y="442"/>
                  <a:pt x="162" y="442"/>
                </a:cubicBezTo>
                <a:cubicBezTo>
                  <a:pt x="162" y="471"/>
                  <a:pt x="162" y="471"/>
                  <a:pt x="162" y="471"/>
                </a:cubicBezTo>
                <a:cubicBezTo>
                  <a:pt x="117" y="471"/>
                  <a:pt x="117" y="471"/>
                  <a:pt x="117" y="471"/>
                </a:cubicBezTo>
                <a:lnTo>
                  <a:pt x="117" y="44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7" name="Freeform 136"/>
          <p:cNvSpPr>
            <a:spLocks noChangeArrowheads="1"/>
          </p:cNvSpPr>
          <p:nvPr/>
        </p:nvSpPr>
        <p:spPr bwMode="auto">
          <a:xfrm>
            <a:off x="2609109" y="1813076"/>
            <a:ext cx="249866" cy="249866"/>
          </a:xfrm>
          <a:custGeom>
            <a:avLst/>
            <a:gdLst>
              <a:gd name="T0" fmla="*/ 180642 w 634"/>
              <a:gd name="T1" fmla="*/ 84715 h 634"/>
              <a:gd name="T2" fmla="*/ 180642 w 634"/>
              <a:gd name="T3" fmla="*/ 127253 h 634"/>
              <a:gd name="T4" fmla="*/ 180642 w 634"/>
              <a:gd name="T5" fmla="*/ 84715 h 634"/>
              <a:gd name="T6" fmla="*/ 186051 w 634"/>
              <a:gd name="T7" fmla="*/ 116798 h 634"/>
              <a:gd name="T8" fmla="*/ 169825 w 634"/>
              <a:gd name="T9" fmla="*/ 100937 h 634"/>
              <a:gd name="T10" fmla="*/ 186051 w 634"/>
              <a:gd name="T11" fmla="*/ 116798 h 634"/>
              <a:gd name="T12" fmla="*/ 191098 w 634"/>
              <a:gd name="T13" fmla="*/ 185652 h 634"/>
              <a:gd name="T14" fmla="*/ 159369 w 634"/>
              <a:gd name="T15" fmla="*/ 191059 h 634"/>
              <a:gd name="T16" fmla="*/ 191098 w 634"/>
              <a:gd name="T17" fmla="*/ 201874 h 634"/>
              <a:gd name="T18" fmla="*/ 191098 w 634"/>
              <a:gd name="T19" fmla="*/ 185652 h 634"/>
              <a:gd name="T20" fmla="*/ 127639 w 634"/>
              <a:gd name="T21" fmla="*/ 84715 h 634"/>
              <a:gd name="T22" fmla="*/ 32090 w 634"/>
              <a:gd name="T23" fmla="*/ 100937 h 634"/>
              <a:gd name="T24" fmla="*/ 42546 w 634"/>
              <a:gd name="T25" fmla="*/ 201874 h 634"/>
              <a:gd name="T26" fmla="*/ 143504 w 634"/>
              <a:gd name="T27" fmla="*/ 185652 h 634"/>
              <a:gd name="T28" fmla="*/ 127639 w 634"/>
              <a:gd name="T29" fmla="*/ 84715 h 634"/>
              <a:gd name="T30" fmla="*/ 127639 w 634"/>
              <a:gd name="T31" fmla="*/ 180605 h 634"/>
              <a:gd name="T32" fmla="*/ 53363 w 634"/>
              <a:gd name="T33" fmla="*/ 185652 h 634"/>
              <a:gd name="T34" fmla="*/ 42546 w 634"/>
              <a:gd name="T35" fmla="*/ 105984 h 634"/>
              <a:gd name="T36" fmla="*/ 122231 w 634"/>
              <a:gd name="T37" fmla="*/ 100937 h 634"/>
              <a:gd name="T38" fmla="*/ 127639 w 634"/>
              <a:gd name="T39" fmla="*/ 180605 h 634"/>
              <a:gd name="T40" fmla="*/ 191098 w 634"/>
              <a:gd name="T41" fmla="*/ 164383 h 634"/>
              <a:gd name="T42" fmla="*/ 159369 w 634"/>
              <a:gd name="T43" fmla="*/ 169790 h 634"/>
              <a:gd name="T44" fmla="*/ 191098 w 634"/>
              <a:gd name="T45" fmla="*/ 180605 h 634"/>
              <a:gd name="T46" fmla="*/ 191098 w 634"/>
              <a:gd name="T47" fmla="*/ 164383 h 634"/>
              <a:gd name="T48" fmla="*/ 201915 w 634"/>
              <a:gd name="T49" fmla="*/ 58399 h 634"/>
              <a:gd name="T50" fmla="*/ 196507 w 634"/>
              <a:gd name="T51" fmla="*/ 15862 h 634"/>
              <a:gd name="T52" fmla="*/ 191098 w 634"/>
              <a:gd name="T53" fmla="*/ 5407 h 634"/>
              <a:gd name="T54" fmla="*/ 42546 w 634"/>
              <a:gd name="T55" fmla="*/ 5407 h 634"/>
              <a:gd name="T56" fmla="*/ 32090 w 634"/>
              <a:gd name="T57" fmla="*/ 15862 h 634"/>
              <a:gd name="T58" fmla="*/ 32090 w 634"/>
              <a:gd name="T59" fmla="*/ 58399 h 634"/>
              <a:gd name="T60" fmla="*/ 0 w 634"/>
              <a:gd name="T61" fmla="*/ 201874 h 634"/>
              <a:gd name="T62" fmla="*/ 201915 w 634"/>
              <a:gd name="T63" fmla="*/ 228190 h 634"/>
              <a:gd name="T64" fmla="*/ 228236 w 634"/>
              <a:gd name="T65" fmla="*/ 84715 h 634"/>
              <a:gd name="T66" fmla="*/ 212372 w 634"/>
              <a:gd name="T67" fmla="*/ 201874 h 634"/>
              <a:gd name="T68" fmla="*/ 201915 w 634"/>
              <a:gd name="T69" fmla="*/ 212328 h 634"/>
              <a:gd name="T70" fmla="*/ 16225 w 634"/>
              <a:gd name="T71" fmla="*/ 201874 h 634"/>
              <a:gd name="T72" fmla="*/ 32090 w 634"/>
              <a:gd name="T73" fmla="*/ 74261 h 634"/>
              <a:gd name="T74" fmla="*/ 212372 w 634"/>
              <a:gd name="T75" fmla="*/ 84715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34" h="634">
                <a:moveTo>
                  <a:pt x="501" y="235"/>
                </a:moveTo>
                <a:lnTo>
                  <a:pt x="501" y="235"/>
                </a:lnTo>
                <a:cubicBezTo>
                  <a:pt x="457" y="235"/>
                  <a:pt x="442" y="265"/>
                  <a:pt x="442" y="294"/>
                </a:cubicBezTo>
                <a:cubicBezTo>
                  <a:pt x="442" y="339"/>
                  <a:pt x="457" y="353"/>
                  <a:pt x="501" y="353"/>
                </a:cubicBezTo>
                <a:cubicBezTo>
                  <a:pt x="530" y="353"/>
                  <a:pt x="560" y="339"/>
                  <a:pt x="560" y="294"/>
                </a:cubicBezTo>
                <a:cubicBezTo>
                  <a:pt x="560" y="265"/>
                  <a:pt x="530" y="235"/>
                  <a:pt x="501" y="235"/>
                </a:cubicBezTo>
                <a:close/>
                <a:moveTo>
                  <a:pt x="516" y="324"/>
                </a:moveTo>
                <a:lnTo>
                  <a:pt x="516" y="324"/>
                </a:lnTo>
                <a:cubicBezTo>
                  <a:pt x="471" y="324"/>
                  <a:pt x="471" y="324"/>
                  <a:pt x="471" y="324"/>
                </a:cubicBezTo>
                <a:cubicBezTo>
                  <a:pt x="471" y="280"/>
                  <a:pt x="471" y="280"/>
                  <a:pt x="471" y="280"/>
                </a:cubicBezTo>
                <a:cubicBezTo>
                  <a:pt x="516" y="280"/>
                  <a:pt x="516" y="280"/>
                  <a:pt x="516" y="280"/>
                </a:cubicBezTo>
                <a:lnTo>
                  <a:pt x="516" y="324"/>
                </a:lnTo>
                <a:close/>
                <a:moveTo>
                  <a:pt x="530" y="515"/>
                </a:moveTo>
                <a:lnTo>
                  <a:pt x="530" y="515"/>
                </a:lnTo>
                <a:cubicBezTo>
                  <a:pt x="457" y="515"/>
                  <a:pt x="457" y="515"/>
                  <a:pt x="457" y="515"/>
                </a:cubicBezTo>
                <a:cubicBezTo>
                  <a:pt x="442" y="515"/>
                  <a:pt x="442" y="530"/>
                  <a:pt x="442" y="530"/>
                </a:cubicBezTo>
                <a:cubicBezTo>
                  <a:pt x="442" y="545"/>
                  <a:pt x="442" y="560"/>
                  <a:pt x="457" y="560"/>
                </a:cubicBezTo>
                <a:cubicBezTo>
                  <a:pt x="530" y="560"/>
                  <a:pt x="530" y="560"/>
                  <a:pt x="530" y="560"/>
                </a:cubicBezTo>
                <a:cubicBezTo>
                  <a:pt x="545" y="560"/>
                  <a:pt x="560" y="545"/>
                  <a:pt x="560" y="530"/>
                </a:cubicBezTo>
                <a:cubicBezTo>
                  <a:pt x="560" y="530"/>
                  <a:pt x="545" y="515"/>
                  <a:pt x="530" y="515"/>
                </a:cubicBezTo>
                <a:close/>
                <a:moveTo>
                  <a:pt x="354" y="235"/>
                </a:moveTo>
                <a:lnTo>
                  <a:pt x="354" y="235"/>
                </a:lnTo>
                <a:cubicBezTo>
                  <a:pt x="118" y="235"/>
                  <a:pt x="118" y="235"/>
                  <a:pt x="118" y="235"/>
                </a:cubicBezTo>
                <a:cubicBezTo>
                  <a:pt x="103" y="235"/>
                  <a:pt x="89" y="265"/>
                  <a:pt x="89" y="280"/>
                </a:cubicBezTo>
                <a:cubicBezTo>
                  <a:pt x="89" y="515"/>
                  <a:pt x="89" y="515"/>
                  <a:pt x="89" y="515"/>
                </a:cubicBezTo>
                <a:cubicBezTo>
                  <a:pt x="89" y="530"/>
                  <a:pt x="103" y="560"/>
                  <a:pt x="118" y="560"/>
                </a:cubicBezTo>
                <a:cubicBezTo>
                  <a:pt x="354" y="560"/>
                  <a:pt x="354" y="560"/>
                  <a:pt x="354" y="560"/>
                </a:cubicBezTo>
                <a:cubicBezTo>
                  <a:pt x="383" y="560"/>
                  <a:pt x="398" y="530"/>
                  <a:pt x="398" y="515"/>
                </a:cubicBezTo>
                <a:cubicBezTo>
                  <a:pt x="398" y="280"/>
                  <a:pt x="398" y="280"/>
                  <a:pt x="398" y="280"/>
                </a:cubicBezTo>
                <a:cubicBezTo>
                  <a:pt x="398" y="265"/>
                  <a:pt x="383" y="235"/>
                  <a:pt x="354" y="235"/>
                </a:cubicBezTo>
                <a:close/>
                <a:moveTo>
                  <a:pt x="354" y="501"/>
                </a:moveTo>
                <a:lnTo>
                  <a:pt x="354" y="501"/>
                </a:lnTo>
                <a:cubicBezTo>
                  <a:pt x="354" y="501"/>
                  <a:pt x="354" y="515"/>
                  <a:pt x="339" y="515"/>
                </a:cubicBezTo>
                <a:cubicBezTo>
                  <a:pt x="148" y="515"/>
                  <a:pt x="148" y="515"/>
                  <a:pt x="148" y="515"/>
                </a:cubicBezTo>
                <a:cubicBezTo>
                  <a:pt x="133" y="515"/>
                  <a:pt x="118" y="501"/>
                  <a:pt x="118" y="501"/>
                </a:cubicBezTo>
                <a:cubicBezTo>
                  <a:pt x="118" y="294"/>
                  <a:pt x="118" y="294"/>
                  <a:pt x="118" y="294"/>
                </a:cubicBezTo>
                <a:cubicBezTo>
                  <a:pt x="118" y="294"/>
                  <a:pt x="133" y="280"/>
                  <a:pt x="148" y="280"/>
                </a:cubicBezTo>
                <a:cubicBezTo>
                  <a:pt x="339" y="280"/>
                  <a:pt x="339" y="280"/>
                  <a:pt x="339" y="280"/>
                </a:cubicBezTo>
                <a:cubicBezTo>
                  <a:pt x="354" y="280"/>
                  <a:pt x="354" y="294"/>
                  <a:pt x="354" y="294"/>
                </a:cubicBezTo>
                <a:lnTo>
                  <a:pt x="354" y="501"/>
                </a:lnTo>
                <a:close/>
                <a:moveTo>
                  <a:pt x="530" y="456"/>
                </a:moveTo>
                <a:lnTo>
                  <a:pt x="530" y="456"/>
                </a:lnTo>
                <a:cubicBezTo>
                  <a:pt x="457" y="456"/>
                  <a:pt x="457" y="456"/>
                  <a:pt x="457" y="456"/>
                </a:cubicBezTo>
                <a:cubicBezTo>
                  <a:pt x="442" y="456"/>
                  <a:pt x="442" y="471"/>
                  <a:pt x="442" y="471"/>
                </a:cubicBezTo>
                <a:cubicBezTo>
                  <a:pt x="442" y="486"/>
                  <a:pt x="442" y="501"/>
                  <a:pt x="457" y="501"/>
                </a:cubicBezTo>
                <a:cubicBezTo>
                  <a:pt x="530" y="501"/>
                  <a:pt x="530" y="501"/>
                  <a:pt x="530" y="501"/>
                </a:cubicBezTo>
                <a:cubicBezTo>
                  <a:pt x="545" y="501"/>
                  <a:pt x="560" y="486"/>
                  <a:pt x="560" y="471"/>
                </a:cubicBezTo>
                <a:cubicBezTo>
                  <a:pt x="560" y="471"/>
                  <a:pt x="545" y="456"/>
                  <a:pt x="530" y="456"/>
                </a:cubicBezTo>
                <a:close/>
                <a:moveTo>
                  <a:pt x="560" y="162"/>
                </a:moveTo>
                <a:lnTo>
                  <a:pt x="560" y="162"/>
                </a:lnTo>
                <a:cubicBezTo>
                  <a:pt x="369" y="162"/>
                  <a:pt x="369" y="162"/>
                  <a:pt x="369" y="162"/>
                </a:cubicBezTo>
                <a:cubicBezTo>
                  <a:pt x="545" y="44"/>
                  <a:pt x="545" y="44"/>
                  <a:pt x="545" y="44"/>
                </a:cubicBezTo>
                <a:cubicBezTo>
                  <a:pt x="560" y="44"/>
                  <a:pt x="560" y="30"/>
                  <a:pt x="545" y="15"/>
                </a:cubicBezTo>
                <a:cubicBezTo>
                  <a:pt x="545" y="0"/>
                  <a:pt x="530" y="0"/>
                  <a:pt x="530" y="15"/>
                </a:cubicBezTo>
                <a:cubicBezTo>
                  <a:pt x="530" y="15"/>
                  <a:pt x="339" y="133"/>
                  <a:pt x="324" y="147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03" y="0"/>
                  <a:pt x="89" y="0"/>
                  <a:pt x="89" y="15"/>
                </a:cubicBezTo>
                <a:cubicBezTo>
                  <a:pt x="89" y="30"/>
                  <a:pt x="89" y="44"/>
                  <a:pt x="89" y="44"/>
                </a:cubicBezTo>
                <a:cubicBezTo>
                  <a:pt x="265" y="162"/>
                  <a:pt x="265" y="162"/>
                  <a:pt x="265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45" y="162"/>
                  <a:pt x="0" y="192"/>
                  <a:pt x="0" y="235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604"/>
                  <a:pt x="633" y="560"/>
                </a:cubicBezTo>
                <a:cubicBezTo>
                  <a:pt x="633" y="235"/>
                  <a:pt x="633" y="235"/>
                  <a:pt x="633" y="235"/>
                </a:cubicBezTo>
                <a:cubicBezTo>
                  <a:pt x="633" y="192"/>
                  <a:pt x="604" y="162"/>
                  <a:pt x="560" y="162"/>
                </a:cubicBezTo>
                <a:close/>
                <a:moveTo>
                  <a:pt x="589" y="560"/>
                </a:moveTo>
                <a:lnTo>
                  <a:pt x="589" y="560"/>
                </a:lnTo>
                <a:cubicBezTo>
                  <a:pt x="589" y="574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4"/>
                  <a:pt x="45" y="560"/>
                </a:cubicBezTo>
                <a:cubicBezTo>
                  <a:pt x="45" y="235"/>
                  <a:pt x="45" y="235"/>
                  <a:pt x="45" y="235"/>
                </a:cubicBezTo>
                <a:cubicBezTo>
                  <a:pt x="45" y="221"/>
                  <a:pt x="59" y="206"/>
                  <a:pt x="89" y="206"/>
                </a:cubicBezTo>
                <a:cubicBezTo>
                  <a:pt x="560" y="206"/>
                  <a:pt x="560" y="206"/>
                  <a:pt x="560" y="206"/>
                </a:cubicBezTo>
                <a:cubicBezTo>
                  <a:pt x="575" y="206"/>
                  <a:pt x="589" y="221"/>
                  <a:pt x="589" y="235"/>
                </a:cubicBezTo>
                <a:lnTo>
                  <a:pt x="589" y="5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8" name="Freeform 137"/>
          <p:cNvSpPr>
            <a:spLocks noChangeArrowheads="1"/>
          </p:cNvSpPr>
          <p:nvPr/>
        </p:nvSpPr>
        <p:spPr bwMode="auto">
          <a:xfrm>
            <a:off x="2210480" y="1830407"/>
            <a:ext cx="249866" cy="215202"/>
          </a:xfrm>
          <a:custGeom>
            <a:avLst/>
            <a:gdLst>
              <a:gd name="T0" fmla="*/ 79684 w 634"/>
              <a:gd name="T1" fmla="*/ 85082 h 546"/>
              <a:gd name="T2" fmla="*/ 79684 w 634"/>
              <a:gd name="T3" fmla="*/ 85082 h 546"/>
              <a:gd name="T4" fmla="*/ 37138 w 634"/>
              <a:gd name="T5" fmla="*/ 85082 h 546"/>
              <a:gd name="T6" fmla="*/ 26321 w 634"/>
              <a:gd name="T7" fmla="*/ 90130 h 546"/>
              <a:gd name="T8" fmla="*/ 37138 w 634"/>
              <a:gd name="T9" fmla="*/ 100945 h 546"/>
              <a:gd name="T10" fmla="*/ 79684 w 634"/>
              <a:gd name="T11" fmla="*/ 100945 h 546"/>
              <a:gd name="T12" fmla="*/ 84732 w 634"/>
              <a:gd name="T13" fmla="*/ 90130 h 546"/>
              <a:gd name="T14" fmla="*/ 79684 w 634"/>
              <a:gd name="T15" fmla="*/ 85082 h 546"/>
              <a:gd name="T16" fmla="*/ 79684 w 634"/>
              <a:gd name="T17" fmla="*/ 143486 h 546"/>
              <a:gd name="T18" fmla="*/ 79684 w 634"/>
              <a:gd name="T19" fmla="*/ 143486 h 546"/>
              <a:gd name="T20" fmla="*/ 37138 w 634"/>
              <a:gd name="T21" fmla="*/ 143486 h 546"/>
              <a:gd name="T22" fmla="*/ 26321 w 634"/>
              <a:gd name="T23" fmla="*/ 148534 h 546"/>
              <a:gd name="T24" fmla="*/ 37138 w 634"/>
              <a:gd name="T25" fmla="*/ 153941 h 546"/>
              <a:gd name="T26" fmla="*/ 79684 w 634"/>
              <a:gd name="T27" fmla="*/ 153941 h 546"/>
              <a:gd name="T28" fmla="*/ 84732 w 634"/>
              <a:gd name="T29" fmla="*/ 148534 h 546"/>
              <a:gd name="T30" fmla="*/ 79684 w 634"/>
              <a:gd name="T31" fmla="*/ 143486 h 546"/>
              <a:gd name="T32" fmla="*/ 79684 w 634"/>
              <a:gd name="T33" fmla="*/ 111400 h 546"/>
              <a:gd name="T34" fmla="*/ 79684 w 634"/>
              <a:gd name="T35" fmla="*/ 111400 h 546"/>
              <a:gd name="T36" fmla="*/ 37138 w 634"/>
              <a:gd name="T37" fmla="*/ 111400 h 546"/>
              <a:gd name="T38" fmla="*/ 26321 w 634"/>
              <a:gd name="T39" fmla="*/ 122216 h 546"/>
              <a:gd name="T40" fmla="*/ 37138 w 634"/>
              <a:gd name="T41" fmla="*/ 127623 h 546"/>
              <a:gd name="T42" fmla="*/ 79684 w 634"/>
              <a:gd name="T43" fmla="*/ 127623 h 546"/>
              <a:gd name="T44" fmla="*/ 84732 w 634"/>
              <a:gd name="T45" fmla="*/ 122216 h 546"/>
              <a:gd name="T46" fmla="*/ 79684 w 634"/>
              <a:gd name="T47" fmla="*/ 111400 h 546"/>
              <a:gd name="T48" fmla="*/ 148552 w 634"/>
              <a:gd name="T49" fmla="*/ 79675 h 546"/>
              <a:gd name="T50" fmla="*/ 148552 w 634"/>
              <a:gd name="T51" fmla="*/ 79675 h 546"/>
              <a:gd name="T52" fmla="*/ 106006 w 634"/>
              <a:gd name="T53" fmla="*/ 122216 h 546"/>
              <a:gd name="T54" fmla="*/ 148552 w 634"/>
              <a:gd name="T55" fmla="*/ 164757 h 546"/>
              <a:gd name="T56" fmla="*/ 191098 w 634"/>
              <a:gd name="T57" fmla="*/ 122216 h 546"/>
              <a:gd name="T58" fmla="*/ 148552 w 634"/>
              <a:gd name="T59" fmla="*/ 79675 h 546"/>
              <a:gd name="T60" fmla="*/ 148552 w 634"/>
              <a:gd name="T61" fmla="*/ 148534 h 546"/>
              <a:gd name="T62" fmla="*/ 148552 w 634"/>
              <a:gd name="T63" fmla="*/ 148534 h 546"/>
              <a:gd name="T64" fmla="*/ 121870 w 634"/>
              <a:gd name="T65" fmla="*/ 122216 h 546"/>
              <a:gd name="T66" fmla="*/ 148552 w 634"/>
              <a:gd name="T67" fmla="*/ 90130 h 546"/>
              <a:gd name="T68" fmla="*/ 174873 w 634"/>
              <a:gd name="T69" fmla="*/ 122216 h 546"/>
              <a:gd name="T70" fmla="*/ 148552 w 634"/>
              <a:gd name="T71" fmla="*/ 148534 h 546"/>
              <a:gd name="T72" fmla="*/ 196146 w 634"/>
              <a:gd name="T73" fmla="*/ 42541 h 546"/>
              <a:gd name="T74" fmla="*/ 196146 w 634"/>
              <a:gd name="T75" fmla="*/ 42541 h 546"/>
              <a:gd name="T76" fmla="*/ 185690 w 634"/>
              <a:gd name="T77" fmla="*/ 42541 h 546"/>
              <a:gd name="T78" fmla="*/ 106006 w 634"/>
              <a:gd name="T79" fmla="*/ 0 h 546"/>
              <a:gd name="T80" fmla="*/ 100597 w 634"/>
              <a:gd name="T81" fmla="*/ 5408 h 546"/>
              <a:gd name="T82" fmla="*/ 100597 w 634"/>
              <a:gd name="T83" fmla="*/ 10816 h 546"/>
              <a:gd name="T84" fmla="*/ 153600 w 634"/>
              <a:gd name="T85" fmla="*/ 42541 h 546"/>
              <a:gd name="T86" fmla="*/ 26321 w 634"/>
              <a:gd name="T87" fmla="*/ 42541 h 546"/>
              <a:gd name="T88" fmla="*/ 0 w 634"/>
              <a:gd name="T89" fmla="*/ 68859 h 546"/>
              <a:gd name="T90" fmla="*/ 0 w 634"/>
              <a:gd name="T91" fmla="*/ 169804 h 546"/>
              <a:gd name="T92" fmla="*/ 26321 w 634"/>
              <a:gd name="T93" fmla="*/ 196482 h 546"/>
              <a:gd name="T94" fmla="*/ 196146 w 634"/>
              <a:gd name="T95" fmla="*/ 196482 h 546"/>
              <a:gd name="T96" fmla="*/ 228236 w 634"/>
              <a:gd name="T97" fmla="*/ 169804 h 546"/>
              <a:gd name="T98" fmla="*/ 228236 w 634"/>
              <a:gd name="T99" fmla="*/ 68859 h 546"/>
              <a:gd name="T100" fmla="*/ 196146 w 634"/>
              <a:gd name="T101" fmla="*/ 42541 h 546"/>
              <a:gd name="T102" fmla="*/ 212011 w 634"/>
              <a:gd name="T103" fmla="*/ 169804 h 546"/>
              <a:gd name="T104" fmla="*/ 212011 w 634"/>
              <a:gd name="T105" fmla="*/ 169804 h 546"/>
              <a:gd name="T106" fmla="*/ 196146 w 634"/>
              <a:gd name="T107" fmla="*/ 186027 h 546"/>
              <a:gd name="T108" fmla="*/ 26321 w 634"/>
              <a:gd name="T109" fmla="*/ 186027 h 546"/>
              <a:gd name="T110" fmla="*/ 15865 w 634"/>
              <a:gd name="T111" fmla="*/ 169804 h 546"/>
              <a:gd name="T112" fmla="*/ 15865 w 634"/>
              <a:gd name="T113" fmla="*/ 68859 h 546"/>
              <a:gd name="T114" fmla="*/ 26321 w 634"/>
              <a:gd name="T115" fmla="*/ 58404 h 546"/>
              <a:gd name="T116" fmla="*/ 196146 w 634"/>
              <a:gd name="T117" fmla="*/ 58404 h 546"/>
              <a:gd name="T118" fmla="*/ 212011 w 634"/>
              <a:gd name="T119" fmla="*/ 68859 h 546"/>
              <a:gd name="T120" fmla="*/ 212011 w 634"/>
              <a:gd name="T121" fmla="*/ 169804 h 54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34" h="546">
                <a:moveTo>
                  <a:pt x="221" y="236"/>
                </a:moveTo>
                <a:lnTo>
                  <a:pt x="221" y="236"/>
                </a:lnTo>
                <a:cubicBezTo>
                  <a:pt x="103" y="236"/>
                  <a:pt x="103" y="236"/>
                  <a:pt x="103" y="236"/>
                </a:cubicBezTo>
                <a:cubicBezTo>
                  <a:pt x="88" y="236"/>
                  <a:pt x="73" y="250"/>
                  <a:pt x="73" y="250"/>
                </a:cubicBezTo>
                <a:cubicBezTo>
                  <a:pt x="73" y="265"/>
                  <a:pt x="88" y="280"/>
                  <a:pt x="103" y="280"/>
                </a:cubicBezTo>
                <a:cubicBezTo>
                  <a:pt x="221" y="280"/>
                  <a:pt x="221" y="280"/>
                  <a:pt x="221" y="280"/>
                </a:cubicBezTo>
                <a:cubicBezTo>
                  <a:pt x="221" y="280"/>
                  <a:pt x="235" y="265"/>
                  <a:pt x="235" y="250"/>
                </a:cubicBezTo>
                <a:lnTo>
                  <a:pt x="221" y="236"/>
                </a:lnTo>
                <a:close/>
                <a:moveTo>
                  <a:pt x="221" y="398"/>
                </a:moveTo>
                <a:lnTo>
                  <a:pt x="221" y="398"/>
                </a:lnTo>
                <a:cubicBezTo>
                  <a:pt x="103" y="398"/>
                  <a:pt x="103" y="398"/>
                  <a:pt x="103" y="398"/>
                </a:cubicBezTo>
                <a:cubicBezTo>
                  <a:pt x="88" y="398"/>
                  <a:pt x="73" y="398"/>
                  <a:pt x="73" y="412"/>
                </a:cubicBezTo>
                <a:cubicBezTo>
                  <a:pt x="73" y="427"/>
                  <a:pt x="88" y="427"/>
                  <a:pt x="103" y="427"/>
                </a:cubicBezTo>
                <a:cubicBezTo>
                  <a:pt x="221" y="427"/>
                  <a:pt x="221" y="427"/>
                  <a:pt x="221" y="427"/>
                </a:cubicBezTo>
                <a:cubicBezTo>
                  <a:pt x="221" y="427"/>
                  <a:pt x="235" y="427"/>
                  <a:pt x="235" y="412"/>
                </a:cubicBezTo>
                <a:cubicBezTo>
                  <a:pt x="235" y="398"/>
                  <a:pt x="221" y="398"/>
                  <a:pt x="221" y="398"/>
                </a:cubicBezTo>
                <a:close/>
                <a:moveTo>
                  <a:pt x="221" y="309"/>
                </a:moveTo>
                <a:lnTo>
                  <a:pt x="221" y="309"/>
                </a:lnTo>
                <a:cubicBezTo>
                  <a:pt x="103" y="309"/>
                  <a:pt x="103" y="309"/>
                  <a:pt x="103" y="309"/>
                </a:cubicBezTo>
                <a:cubicBezTo>
                  <a:pt x="88" y="309"/>
                  <a:pt x="73" y="324"/>
                  <a:pt x="73" y="339"/>
                </a:cubicBezTo>
                <a:cubicBezTo>
                  <a:pt x="73" y="339"/>
                  <a:pt x="88" y="354"/>
                  <a:pt x="103" y="354"/>
                </a:cubicBezTo>
                <a:cubicBezTo>
                  <a:pt x="221" y="354"/>
                  <a:pt x="221" y="354"/>
                  <a:pt x="221" y="354"/>
                </a:cubicBezTo>
                <a:lnTo>
                  <a:pt x="235" y="339"/>
                </a:lnTo>
                <a:cubicBezTo>
                  <a:pt x="235" y="324"/>
                  <a:pt x="221" y="309"/>
                  <a:pt x="221" y="309"/>
                </a:cubicBezTo>
                <a:close/>
                <a:moveTo>
                  <a:pt x="412" y="221"/>
                </a:moveTo>
                <a:lnTo>
                  <a:pt x="412" y="221"/>
                </a:lnTo>
                <a:cubicBezTo>
                  <a:pt x="353" y="221"/>
                  <a:pt x="294" y="265"/>
                  <a:pt x="294" y="339"/>
                </a:cubicBezTo>
                <a:cubicBezTo>
                  <a:pt x="294" y="398"/>
                  <a:pt x="353" y="457"/>
                  <a:pt x="412" y="457"/>
                </a:cubicBezTo>
                <a:cubicBezTo>
                  <a:pt x="471" y="457"/>
                  <a:pt x="530" y="398"/>
                  <a:pt x="530" y="339"/>
                </a:cubicBezTo>
                <a:cubicBezTo>
                  <a:pt x="530" y="265"/>
                  <a:pt x="471" y="221"/>
                  <a:pt x="412" y="221"/>
                </a:cubicBezTo>
                <a:close/>
                <a:moveTo>
                  <a:pt x="412" y="412"/>
                </a:moveTo>
                <a:lnTo>
                  <a:pt x="412" y="412"/>
                </a:lnTo>
                <a:cubicBezTo>
                  <a:pt x="368" y="412"/>
                  <a:pt x="338" y="383"/>
                  <a:pt x="338" y="339"/>
                </a:cubicBezTo>
                <a:cubicBezTo>
                  <a:pt x="338" y="295"/>
                  <a:pt x="368" y="250"/>
                  <a:pt x="412" y="250"/>
                </a:cubicBezTo>
                <a:cubicBezTo>
                  <a:pt x="456" y="250"/>
                  <a:pt x="485" y="295"/>
                  <a:pt x="485" y="339"/>
                </a:cubicBezTo>
                <a:cubicBezTo>
                  <a:pt x="485" y="383"/>
                  <a:pt x="456" y="412"/>
                  <a:pt x="412" y="412"/>
                </a:cubicBezTo>
                <a:close/>
                <a:moveTo>
                  <a:pt x="544" y="118"/>
                </a:moveTo>
                <a:lnTo>
                  <a:pt x="544" y="118"/>
                </a:lnTo>
                <a:cubicBezTo>
                  <a:pt x="515" y="118"/>
                  <a:pt x="515" y="118"/>
                  <a:pt x="515" y="118"/>
                </a:cubicBezTo>
                <a:cubicBezTo>
                  <a:pt x="294" y="0"/>
                  <a:pt x="294" y="0"/>
                  <a:pt x="294" y="0"/>
                </a:cubicBezTo>
                <a:cubicBezTo>
                  <a:pt x="294" y="0"/>
                  <a:pt x="279" y="0"/>
                  <a:pt x="279" y="15"/>
                </a:cubicBezTo>
                <a:cubicBezTo>
                  <a:pt x="265" y="15"/>
                  <a:pt x="279" y="30"/>
                  <a:pt x="279" y="30"/>
                </a:cubicBezTo>
                <a:cubicBezTo>
                  <a:pt x="426" y="118"/>
                  <a:pt x="426" y="118"/>
                  <a:pt x="426" y="118"/>
                </a:cubicBezTo>
                <a:cubicBezTo>
                  <a:pt x="73" y="118"/>
                  <a:pt x="73" y="118"/>
                  <a:pt x="73" y="118"/>
                </a:cubicBezTo>
                <a:cubicBezTo>
                  <a:pt x="29" y="118"/>
                  <a:pt x="0" y="148"/>
                  <a:pt x="0" y="191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6"/>
                  <a:pt x="29" y="545"/>
                  <a:pt x="73" y="545"/>
                </a:cubicBezTo>
                <a:cubicBezTo>
                  <a:pt x="544" y="545"/>
                  <a:pt x="544" y="545"/>
                  <a:pt x="544" y="545"/>
                </a:cubicBezTo>
                <a:cubicBezTo>
                  <a:pt x="588" y="545"/>
                  <a:pt x="633" y="516"/>
                  <a:pt x="633" y="471"/>
                </a:cubicBezTo>
                <a:cubicBezTo>
                  <a:pt x="633" y="191"/>
                  <a:pt x="633" y="191"/>
                  <a:pt x="633" y="191"/>
                </a:cubicBezTo>
                <a:cubicBezTo>
                  <a:pt x="633" y="148"/>
                  <a:pt x="588" y="118"/>
                  <a:pt x="544" y="118"/>
                </a:cubicBezTo>
                <a:close/>
                <a:moveTo>
                  <a:pt x="588" y="471"/>
                </a:moveTo>
                <a:lnTo>
                  <a:pt x="588" y="471"/>
                </a:lnTo>
                <a:cubicBezTo>
                  <a:pt x="588" y="486"/>
                  <a:pt x="574" y="516"/>
                  <a:pt x="544" y="516"/>
                </a:cubicBezTo>
                <a:cubicBezTo>
                  <a:pt x="73" y="516"/>
                  <a:pt x="73" y="516"/>
                  <a:pt x="73" y="516"/>
                </a:cubicBezTo>
                <a:cubicBezTo>
                  <a:pt x="58" y="516"/>
                  <a:pt x="44" y="486"/>
                  <a:pt x="44" y="471"/>
                </a:cubicBezTo>
                <a:cubicBezTo>
                  <a:pt x="44" y="191"/>
                  <a:pt x="44" y="191"/>
                  <a:pt x="44" y="191"/>
                </a:cubicBezTo>
                <a:cubicBezTo>
                  <a:pt x="44" y="177"/>
                  <a:pt x="58" y="162"/>
                  <a:pt x="73" y="162"/>
                </a:cubicBezTo>
                <a:cubicBezTo>
                  <a:pt x="544" y="162"/>
                  <a:pt x="544" y="162"/>
                  <a:pt x="544" y="162"/>
                </a:cubicBezTo>
                <a:cubicBezTo>
                  <a:pt x="574" y="162"/>
                  <a:pt x="588" y="177"/>
                  <a:pt x="588" y="191"/>
                </a:cubicBezTo>
                <a:lnTo>
                  <a:pt x="588" y="4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9" name="Freeform 138"/>
          <p:cNvSpPr>
            <a:spLocks noChangeArrowheads="1"/>
          </p:cNvSpPr>
          <p:nvPr/>
        </p:nvSpPr>
        <p:spPr bwMode="auto">
          <a:xfrm>
            <a:off x="1839293" y="1823187"/>
            <a:ext cx="184872" cy="232535"/>
          </a:xfrm>
          <a:custGeom>
            <a:avLst/>
            <a:gdLst>
              <a:gd name="T0" fmla="*/ 142317 w 473"/>
              <a:gd name="T1" fmla="*/ 0 h 589"/>
              <a:gd name="T2" fmla="*/ 0 w 473"/>
              <a:gd name="T3" fmla="*/ 26361 h 589"/>
              <a:gd name="T4" fmla="*/ 26461 w 473"/>
              <a:gd name="T5" fmla="*/ 212336 h 589"/>
              <a:gd name="T6" fmla="*/ 168778 w 473"/>
              <a:gd name="T7" fmla="*/ 212336 h 589"/>
              <a:gd name="T8" fmla="*/ 142317 w 473"/>
              <a:gd name="T9" fmla="*/ 0 h 589"/>
              <a:gd name="T10" fmla="*/ 26461 w 473"/>
              <a:gd name="T11" fmla="*/ 196447 h 589"/>
              <a:gd name="T12" fmla="*/ 16091 w 473"/>
              <a:gd name="T13" fmla="*/ 180558 h 589"/>
              <a:gd name="T14" fmla="*/ 26461 w 473"/>
              <a:gd name="T15" fmla="*/ 196447 h 589"/>
              <a:gd name="T16" fmla="*/ 26461 w 473"/>
              <a:gd name="T17" fmla="*/ 170085 h 589"/>
              <a:gd name="T18" fmla="*/ 16091 w 473"/>
              <a:gd name="T19" fmla="*/ 153835 h 589"/>
              <a:gd name="T20" fmla="*/ 26461 w 473"/>
              <a:gd name="T21" fmla="*/ 170085 h 589"/>
              <a:gd name="T22" fmla="*/ 26461 w 473"/>
              <a:gd name="T23" fmla="*/ 137946 h 589"/>
              <a:gd name="T24" fmla="*/ 16091 w 473"/>
              <a:gd name="T25" fmla="*/ 127474 h 589"/>
              <a:gd name="T26" fmla="*/ 26461 w 473"/>
              <a:gd name="T27" fmla="*/ 137946 h 589"/>
              <a:gd name="T28" fmla="*/ 26461 w 473"/>
              <a:gd name="T29" fmla="*/ 111585 h 589"/>
              <a:gd name="T30" fmla="*/ 16091 w 473"/>
              <a:gd name="T31" fmla="*/ 95334 h 589"/>
              <a:gd name="T32" fmla="*/ 26461 w 473"/>
              <a:gd name="T33" fmla="*/ 111585 h 589"/>
              <a:gd name="T34" fmla="*/ 26461 w 473"/>
              <a:gd name="T35" fmla="*/ 84862 h 589"/>
              <a:gd name="T36" fmla="*/ 16091 w 473"/>
              <a:gd name="T37" fmla="*/ 68973 h 589"/>
              <a:gd name="T38" fmla="*/ 26461 w 473"/>
              <a:gd name="T39" fmla="*/ 84862 h 589"/>
              <a:gd name="T40" fmla="*/ 26461 w 473"/>
              <a:gd name="T41" fmla="*/ 53084 h 589"/>
              <a:gd name="T42" fmla="*/ 16091 w 473"/>
              <a:gd name="T43" fmla="*/ 42251 h 589"/>
              <a:gd name="T44" fmla="*/ 26461 w 473"/>
              <a:gd name="T45" fmla="*/ 53084 h 589"/>
              <a:gd name="T46" fmla="*/ 126584 w 473"/>
              <a:gd name="T47" fmla="*/ 191391 h 589"/>
              <a:gd name="T48" fmla="*/ 47558 w 473"/>
              <a:gd name="T49" fmla="*/ 196447 h 589"/>
              <a:gd name="T50" fmla="*/ 42195 w 473"/>
              <a:gd name="T51" fmla="*/ 116640 h 589"/>
              <a:gd name="T52" fmla="*/ 121220 w 473"/>
              <a:gd name="T53" fmla="*/ 111585 h 589"/>
              <a:gd name="T54" fmla="*/ 126584 w 473"/>
              <a:gd name="T55" fmla="*/ 191391 h 589"/>
              <a:gd name="T56" fmla="*/ 126584 w 473"/>
              <a:gd name="T57" fmla="*/ 90279 h 589"/>
              <a:gd name="T58" fmla="*/ 47558 w 473"/>
              <a:gd name="T59" fmla="*/ 95334 h 589"/>
              <a:gd name="T60" fmla="*/ 42195 w 473"/>
              <a:gd name="T61" fmla="*/ 20945 h 589"/>
              <a:gd name="T62" fmla="*/ 121220 w 473"/>
              <a:gd name="T63" fmla="*/ 10472 h 589"/>
              <a:gd name="T64" fmla="*/ 126584 w 473"/>
              <a:gd name="T65" fmla="*/ 90279 h 589"/>
              <a:gd name="T66" fmla="*/ 152687 w 473"/>
              <a:gd name="T67" fmla="*/ 196447 h 589"/>
              <a:gd name="T68" fmla="*/ 142317 w 473"/>
              <a:gd name="T69" fmla="*/ 180558 h 589"/>
              <a:gd name="T70" fmla="*/ 152687 w 473"/>
              <a:gd name="T71" fmla="*/ 196447 h 589"/>
              <a:gd name="T72" fmla="*/ 152687 w 473"/>
              <a:gd name="T73" fmla="*/ 170085 h 589"/>
              <a:gd name="T74" fmla="*/ 142317 w 473"/>
              <a:gd name="T75" fmla="*/ 153835 h 589"/>
              <a:gd name="T76" fmla="*/ 152687 w 473"/>
              <a:gd name="T77" fmla="*/ 170085 h 589"/>
              <a:gd name="T78" fmla="*/ 152687 w 473"/>
              <a:gd name="T79" fmla="*/ 137946 h 589"/>
              <a:gd name="T80" fmla="*/ 142317 w 473"/>
              <a:gd name="T81" fmla="*/ 127474 h 589"/>
              <a:gd name="T82" fmla="*/ 152687 w 473"/>
              <a:gd name="T83" fmla="*/ 137946 h 589"/>
              <a:gd name="T84" fmla="*/ 152687 w 473"/>
              <a:gd name="T85" fmla="*/ 111585 h 589"/>
              <a:gd name="T86" fmla="*/ 142317 w 473"/>
              <a:gd name="T87" fmla="*/ 95334 h 589"/>
              <a:gd name="T88" fmla="*/ 152687 w 473"/>
              <a:gd name="T89" fmla="*/ 111585 h 589"/>
              <a:gd name="T90" fmla="*/ 152687 w 473"/>
              <a:gd name="T91" fmla="*/ 84862 h 589"/>
              <a:gd name="T92" fmla="*/ 142317 w 473"/>
              <a:gd name="T93" fmla="*/ 68973 h 589"/>
              <a:gd name="T94" fmla="*/ 152687 w 473"/>
              <a:gd name="T95" fmla="*/ 84862 h 589"/>
              <a:gd name="T96" fmla="*/ 152687 w 473"/>
              <a:gd name="T97" fmla="*/ 53084 h 589"/>
              <a:gd name="T98" fmla="*/ 142317 w 473"/>
              <a:gd name="T99" fmla="*/ 42251 h 589"/>
              <a:gd name="T100" fmla="*/ 152687 w 473"/>
              <a:gd name="T101" fmla="*/ 53084 h 58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73" h="589">
                <a:moveTo>
                  <a:pt x="398" y="0"/>
                </a:moveTo>
                <a:lnTo>
                  <a:pt x="398" y="0"/>
                </a:lnTo>
                <a:cubicBezTo>
                  <a:pt x="74" y="0"/>
                  <a:pt x="74" y="0"/>
                  <a:pt x="74" y="0"/>
                </a:cubicBezTo>
                <a:cubicBezTo>
                  <a:pt x="30" y="0"/>
                  <a:pt x="0" y="29"/>
                  <a:pt x="0" y="73"/>
                </a:cubicBezTo>
                <a:cubicBezTo>
                  <a:pt x="0" y="588"/>
                  <a:pt x="0" y="588"/>
                  <a:pt x="0" y="588"/>
                </a:cubicBezTo>
                <a:cubicBezTo>
                  <a:pt x="45" y="588"/>
                  <a:pt x="30" y="588"/>
                  <a:pt x="74" y="588"/>
                </a:cubicBezTo>
                <a:cubicBezTo>
                  <a:pt x="398" y="588"/>
                  <a:pt x="398" y="588"/>
                  <a:pt x="398" y="588"/>
                </a:cubicBezTo>
                <a:cubicBezTo>
                  <a:pt x="442" y="588"/>
                  <a:pt x="413" y="588"/>
                  <a:pt x="472" y="588"/>
                </a:cubicBezTo>
                <a:cubicBezTo>
                  <a:pt x="472" y="73"/>
                  <a:pt x="472" y="73"/>
                  <a:pt x="472" y="73"/>
                </a:cubicBezTo>
                <a:cubicBezTo>
                  <a:pt x="472" y="29"/>
                  <a:pt x="442" y="0"/>
                  <a:pt x="398" y="0"/>
                </a:cubicBezTo>
                <a:close/>
                <a:moveTo>
                  <a:pt x="74" y="544"/>
                </a:moveTo>
                <a:lnTo>
                  <a:pt x="74" y="544"/>
                </a:lnTo>
                <a:cubicBezTo>
                  <a:pt x="45" y="544"/>
                  <a:pt x="45" y="544"/>
                  <a:pt x="45" y="544"/>
                </a:cubicBezTo>
                <a:cubicBezTo>
                  <a:pt x="45" y="500"/>
                  <a:pt x="45" y="500"/>
                  <a:pt x="45" y="500"/>
                </a:cubicBezTo>
                <a:cubicBezTo>
                  <a:pt x="74" y="500"/>
                  <a:pt x="74" y="500"/>
                  <a:pt x="74" y="500"/>
                </a:cubicBezTo>
                <a:lnTo>
                  <a:pt x="74" y="544"/>
                </a:lnTo>
                <a:close/>
                <a:moveTo>
                  <a:pt x="74" y="471"/>
                </a:moveTo>
                <a:lnTo>
                  <a:pt x="74" y="471"/>
                </a:lnTo>
                <a:cubicBezTo>
                  <a:pt x="45" y="471"/>
                  <a:pt x="45" y="471"/>
                  <a:pt x="45" y="471"/>
                </a:cubicBezTo>
                <a:cubicBezTo>
                  <a:pt x="45" y="426"/>
                  <a:pt x="45" y="426"/>
                  <a:pt x="45" y="426"/>
                </a:cubicBezTo>
                <a:cubicBezTo>
                  <a:pt x="74" y="426"/>
                  <a:pt x="74" y="426"/>
                  <a:pt x="74" y="426"/>
                </a:cubicBezTo>
                <a:lnTo>
                  <a:pt x="74" y="471"/>
                </a:lnTo>
                <a:close/>
                <a:moveTo>
                  <a:pt x="74" y="382"/>
                </a:moveTo>
                <a:lnTo>
                  <a:pt x="74" y="382"/>
                </a:lnTo>
                <a:cubicBezTo>
                  <a:pt x="45" y="382"/>
                  <a:pt x="45" y="382"/>
                  <a:pt x="45" y="382"/>
                </a:cubicBezTo>
                <a:cubicBezTo>
                  <a:pt x="45" y="353"/>
                  <a:pt x="45" y="353"/>
                  <a:pt x="45" y="353"/>
                </a:cubicBezTo>
                <a:cubicBezTo>
                  <a:pt x="74" y="353"/>
                  <a:pt x="74" y="353"/>
                  <a:pt x="74" y="353"/>
                </a:cubicBezTo>
                <a:lnTo>
                  <a:pt x="74" y="382"/>
                </a:lnTo>
                <a:close/>
                <a:moveTo>
                  <a:pt x="74" y="309"/>
                </a:moveTo>
                <a:lnTo>
                  <a:pt x="74" y="309"/>
                </a:lnTo>
                <a:cubicBezTo>
                  <a:pt x="45" y="309"/>
                  <a:pt x="45" y="309"/>
                  <a:pt x="45" y="309"/>
                </a:cubicBezTo>
                <a:cubicBezTo>
                  <a:pt x="45" y="264"/>
                  <a:pt x="45" y="264"/>
                  <a:pt x="45" y="264"/>
                </a:cubicBezTo>
                <a:cubicBezTo>
                  <a:pt x="74" y="264"/>
                  <a:pt x="74" y="264"/>
                  <a:pt x="74" y="264"/>
                </a:cubicBezTo>
                <a:lnTo>
                  <a:pt x="74" y="309"/>
                </a:lnTo>
                <a:close/>
                <a:moveTo>
                  <a:pt x="74" y="235"/>
                </a:moveTo>
                <a:lnTo>
                  <a:pt x="74" y="235"/>
                </a:lnTo>
                <a:cubicBezTo>
                  <a:pt x="45" y="235"/>
                  <a:pt x="45" y="235"/>
                  <a:pt x="45" y="235"/>
                </a:cubicBezTo>
                <a:cubicBezTo>
                  <a:pt x="45" y="191"/>
                  <a:pt x="45" y="191"/>
                  <a:pt x="45" y="191"/>
                </a:cubicBezTo>
                <a:cubicBezTo>
                  <a:pt x="74" y="191"/>
                  <a:pt x="74" y="191"/>
                  <a:pt x="74" y="191"/>
                </a:cubicBezTo>
                <a:lnTo>
                  <a:pt x="74" y="235"/>
                </a:lnTo>
                <a:close/>
                <a:moveTo>
                  <a:pt x="74" y="147"/>
                </a:moveTo>
                <a:lnTo>
                  <a:pt x="74" y="147"/>
                </a:lnTo>
                <a:cubicBezTo>
                  <a:pt x="45" y="147"/>
                  <a:pt x="45" y="147"/>
                  <a:pt x="45" y="147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74" y="117"/>
                  <a:pt x="74" y="117"/>
                  <a:pt x="74" y="117"/>
                </a:cubicBezTo>
                <a:lnTo>
                  <a:pt x="74" y="147"/>
                </a:lnTo>
                <a:close/>
                <a:moveTo>
                  <a:pt x="354" y="530"/>
                </a:moveTo>
                <a:lnTo>
                  <a:pt x="354" y="530"/>
                </a:lnTo>
                <a:lnTo>
                  <a:pt x="339" y="544"/>
                </a:lnTo>
                <a:cubicBezTo>
                  <a:pt x="133" y="544"/>
                  <a:pt x="133" y="544"/>
                  <a:pt x="133" y="544"/>
                </a:cubicBezTo>
                <a:lnTo>
                  <a:pt x="118" y="530"/>
                </a:lnTo>
                <a:cubicBezTo>
                  <a:pt x="118" y="323"/>
                  <a:pt x="118" y="323"/>
                  <a:pt x="118" y="323"/>
                </a:cubicBezTo>
                <a:lnTo>
                  <a:pt x="133" y="309"/>
                </a:lnTo>
                <a:cubicBezTo>
                  <a:pt x="339" y="309"/>
                  <a:pt x="339" y="309"/>
                  <a:pt x="339" y="309"/>
                </a:cubicBezTo>
                <a:lnTo>
                  <a:pt x="354" y="323"/>
                </a:lnTo>
                <a:lnTo>
                  <a:pt x="354" y="530"/>
                </a:lnTo>
                <a:close/>
                <a:moveTo>
                  <a:pt x="354" y="250"/>
                </a:moveTo>
                <a:lnTo>
                  <a:pt x="354" y="250"/>
                </a:lnTo>
                <a:cubicBezTo>
                  <a:pt x="354" y="264"/>
                  <a:pt x="339" y="264"/>
                  <a:pt x="339" y="264"/>
                </a:cubicBezTo>
                <a:cubicBezTo>
                  <a:pt x="133" y="264"/>
                  <a:pt x="133" y="264"/>
                  <a:pt x="133" y="264"/>
                </a:cubicBezTo>
                <a:cubicBezTo>
                  <a:pt x="133" y="264"/>
                  <a:pt x="118" y="264"/>
                  <a:pt x="118" y="250"/>
                </a:cubicBezTo>
                <a:cubicBezTo>
                  <a:pt x="118" y="58"/>
                  <a:pt x="118" y="58"/>
                  <a:pt x="118" y="58"/>
                </a:cubicBezTo>
                <a:cubicBezTo>
                  <a:pt x="118" y="44"/>
                  <a:pt x="133" y="29"/>
                  <a:pt x="133" y="29"/>
                </a:cubicBezTo>
                <a:cubicBezTo>
                  <a:pt x="339" y="29"/>
                  <a:pt x="339" y="29"/>
                  <a:pt x="339" y="29"/>
                </a:cubicBezTo>
                <a:cubicBezTo>
                  <a:pt x="339" y="29"/>
                  <a:pt x="354" y="44"/>
                  <a:pt x="354" y="58"/>
                </a:cubicBezTo>
                <a:lnTo>
                  <a:pt x="354" y="250"/>
                </a:lnTo>
                <a:close/>
                <a:moveTo>
                  <a:pt x="427" y="544"/>
                </a:moveTo>
                <a:lnTo>
                  <a:pt x="427" y="544"/>
                </a:lnTo>
                <a:cubicBezTo>
                  <a:pt x="398" y="544"/>
                  <a:pt x="398" y="544"/>
                  <a:pt x="398" y="544"/>
                </a:cubicBezTo>
                <a:cubicBezTo>
                  <a:pt x="398" y="500"/>
                  <a:pt x="398" y="500"/>
                  <a:pt x="398" y="500"/>
                </a:cubicBezTo>
                <a:cubicBezTo>
                  <a:pt x="427" y="500"/>
                  <a:pt x="427" y="500"/>
                  <a:pt x="427" y="500"/>
                </a:cubicBezTo>
                <a:lnTo>
                  <a:pt x="427" y="544"/>
                </a:lnTo>
                <a:close/>
                <a:moveTo>
                  <a:pt x="427" y="471"/>
                </a:moveTo>
                <a:lnTo>
                  <a:pt x="427" y="471"/>
                </a:lnTo>
                <a:cubicBezTo>
                  <a:pt x="398" y="471"/>
                  <a:pt x="398" y="471"/>
                  <a:pt x="398" y="471"/>
                </a:cubicBezTo>
                <a:cubicBezTo>
                  <a:pt x="398" y="426"/>
                  <a:pt x="398" y="426"/>
                  <a:pt x="398" y="426"/>
                </a:cubicBezTo>
                <a:cubicBezTo>
                  <a:pt x="427" y="426"/>
                  <a:pt x="427" y="426"/>
                  <a:pt x="427" y="426"/>
                </a:cubicBezTo>
                <a:lnTo>
                  <a:pt x="427" y="471"/>
                </a:lnTo>
                <a:close/>
                <a:moveTo>
                  <a:pt x="427" y="382"/>
                </a:moveTo>
                <a:lnTo>
                  <a:pt x="427" y="382"/>
                </a:lnTo>
                <a:cubicBezTo>
                  <a:pt x="398" y="382"/>
                  <a:pt x="398" y="382"/>
                  <a:pt x="398" y="382"/>
                </a:cubicBezTo>
                <a:cubicBezTo>
                  <a:pt x="398" y="353"/>
                  <a:pt x="398" y="353"/>
                  <a:pt x="398" y="353"/>
                </a:cubicBezTo>
                <a:cubicBezTo>
                  <a:pt x="427" y="353"/>
                  <a:pt x="427" y="353"/>
                  <a:pt x="427" y="353"/>
                </a:cubicBezTo>
                <a:lnTo>
                  <a:pt x="427" y="382"/>
                </a:lnTo>
                <a:close/>
                <a:moveTo>
                  <a:pt x="427" y="309"/>
                </a:moveTo>
                <a:lnTo>
                  <a:pt x="427" y="309"/>
                </a:lnTo>
                <a:cubicBezTo>
                  <a:pt x="398" y="309"/>
                  <a:pt x="398" y="309"/>
                  <a:pt x="398" y="309"/>
                </a:cubicBezTo>
                <a:cubicBezTo>
                  <a:pt x="398" y="264"/>
                  <a:pt x="398" y="264"/>
                  <a:pt x="398" y="264"/>
                </a:cubicBezTo>
                <a:cubicBezTo>
                  <a:pt x="427" y="264"/>
                  <a:pt x="427" y="264"/>
                  <a:pt x="427" y="264"/>
                </a:cubicBezTo>
                <a:lnTo>
                  <a:pt x="427" y="309"/>
                </a:lnTo>
                <a:close/>
                <a:moveTo>
                  <a:pt x="427" y="235"/>
                </a:moveTo>
                <a:lnTo>
                  <a:pt x="427" y="235"/>
                </a:lnTo>
                <a:cubicBezTo>
                  <a:pt x="398" y="235"/>
                  <a:pt x="398" y="235"/>
                  <a:pt x="398" y="235"/>
                </a:cubicBezTo>
                <a:cubicBezTo>
                  <a:pt x="398" y="191"/>
                  <a:pt x="398" y="191"/>
                  <a:pt x="398" y="191"/>
                </a:cubicBezTo>
                <a:cubicBezTo>
                  <a:pt x="427" y="191"/>
                  <a:pt x="427" y="191"/>
                  <a:pt x="427" y="191"/>
                </a:cubicBezTo>
                <a:lnTo>
                  <a:pt x="427" y="235"/>
                </a:lnTo>
                <a:close/>
                <a:moveTo>
                  <a:pt x="427" y="147"/>
                </a:moveTo>
                <a:lnTo>
                  <a:pt x="427" y="147"/>
                </a:lnTo>
                <a:cubicBezTo>
                  <a:pt x="398" y="147"/>
                  <a:pt x="398" y="147"/>
                  <a:pt x="398" y="147"/>
                </a:cubicBezTo>
                <a:cubicBezTo>
                  <a:pt x="398" y="117"/>
                  <a:pt x="398" y="117"/>
                  <a:pt x="398" y="117"/>
                </a:cubicBezTo>
                <a:cubicBezTo>
                  <a:pt x="427" y="117"/>
                  <a:pt x="427" y="117"/>
                  <a:pt x="427" y="117"/>
                </a:cubicBezTo>
                <a:lnTo>
                  <a:pt x="427" y="1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0" name="Freeform 139"/>
          <p:cNvSpPr>
            <a:spLocks noChangeArrowheads="1"/>
          </p:cNvSpPr>
          <p:nvPr/>
        </p:nvSpPr>
        <p:spPr bwMode="auto">
          <a:xfrm>
            <a:off x="1404556" y="1830407"/>
            <a:ext cx="249866" cy="215202"/>
          </a:xfrm>
          <a:custGeom>
            <a:avLst/>
            <a:gdLst>
              <a:gd name="T0" fmla="*/ 212372 w 634"/>
              <a:gd name="T1" fmla="*/ 85082 h 546"/>
              <a:gd name="T2" fmla="*/ 212372 w 634"/>
              <a:gd name="T3" fmla="*/ 85082 h 546"/>
              <a:gd name="T4" fmla="*/ 169825 w 634"/>
              <a:gd name="T5" fmla="*/ 111400 h 546"/>
              <a:gd name="T6" fmla="*/ 159369 w 634"/>
              <a:gd name="T7" fmla="*/ 90130 h 546"/>
              <a:gd name="T8" fmla="*/ 186051 w 634"/>
              <a:gd name="T9" fmla="*/ 47949 h 546"/>
              <a:gd name="T10" fmla="*/ 138096 w 634"/>
              <a:gd name="T11" fmla="*/ 0 h 546"/>
              <a:gd name="T12" fmla="*/ 85093 w 634"/>
              <a:gd name="T13" fmla="*/ 47949 h 546"/>
              <a:gd name="T14" fmla="*/ 100958 w 634"/>
              <a:gd name="T15" fmla="*/ 85082 h 546"/>
              <a:gd name="T16" fmla="*/ 74637 w 634"/>
              <a:gd name="T17" fmla="*/ 85082 h 546"/>
              <a:gd name="T18" fmla="*/ 85093 w 634"/>
              <a:gd name="T19" fmla="*/ 58404 h 546"/>
              <a:gd name="T20" fmla="*/ 42546 w 634"/>
              <a:gd name="T21" fmla="*/ 15863 h 546"/>
              <a:gd name="T22" fmla="*/ 0 w 634"/>
              <a:gd name="T23" fmla="*/ 58404 h 546"/>
              <a:gd name="T24" fmla="*/ 15865 w 634"/>
              <a:gd name="T25" fmla="*/ 90130 h 546"/>
              <a:gd name="T26" fmla="*/ 0 w 634"/>
              <a:gd name="T27" fmla="*/ 111400 h 546"/>
              <a:gd name="T28" fmla="*/ 0 w 634"/>
              <a:gd name="T29" fmla="*/ 169804 h 546"/>
              <a:gd name="T30" fmla="*/ 32090 w 634"/>
              <a:gd name="T31" fmla="*/ 196482 h 546"/>
              <a:gd name="T32" fmla="*/ 143504 w 634"/>
              <a:gd name="T33" fmla="*/ 196482 h 546"/>
              <a:gd name="T34" fmla="*/ 169825 w 634"/>
              <a:gd name="T35" fmla="*/ 169804 h 546"/>
              <a:gd name="T36" fmla="*/ 169825 w 634"/>
              <a:gd name="T37" fmla="*/ 164757 h 546"/>
              <a:gd name="T38" fmla="*/ 212372 w 634"/>
              <a:gd name="T39" fmla="*/ 196482 h 546"/>
              <a:gd name="T40" fmla="*/ 228236 w 634"/>
              <a:gd name="T41" fmla="*/ 186027 h 546"/>
              <a:gd name="T42" fmla="*/ 228236 w 634"/>
              <a:gd name="T43" fmla="*/ 100945 h 546"/>
              <a:gd name="T44" fmla="*/ 212372 w 634"/>
              <a:gd name="T45" fmla="*/ 85082 h 546"/>
              <a:gd name="T46" fmla="*/ 15865 w 634"/>
              <a:gd name="T47" fmla="*/ 58404 h 546"/>
              <a:gd name="T48" fmla="*/ 15865 w 634"/>
              <a:gd name="T49" fmla="*/ 58404 h 546"/>
              <a:gd name="T50" fmla="*/ 42546 w 634"/>
              <a:gd name="T51" fmla="*/ 26678 h 546"/>
              <a:gd name="T52" fmla="*/ 74637 w 634"/>
              <a:gd name="T53" fmla="*/ 58404 h 546"/>
              <a:gd name="T54" fmla="*/ 42546 w 634"/>
              <a:gd name="T55" fmla="*/ 85082 h 546"/>
              <a:gd name="T56" fmla="*/ 15865 w 634"/>
              <a:gd name="T57" fmla="*/ 58404 h 546"/>
              <a:gd name="T58" fmla="*/ 159369 w 634"/>
              <a:gd name="T59" fmla="*/ 169804 h 546"/>
              <a:gd name="T60" fmla="*/ 159369 w 634"/>
              <a:gd name="T61" fmla="*/ 169804 h 546"/>
              <a:gd name="T62" fmla="*/ 143504 w 634"/>
              <a:gd name="T63" fmla="*/ 186027 h 546"/>
              <a:gd name="T64" fmla="*/ 32090 w 634"/>
              <a:gd name="T65" fmla="*/ 186027 h 546"/>
              <a:gd name="T66" fmla="*/ 15865 w 634"/>
              <a:gd name="T67" fmla="*/ 169804 h 546"/>
              <a:gd name="T68" fmla="*/ 15865 w 634"/>
              <a:gd name="T69" fmla="*/ 111400 h 546"/>
              <a:gd name="T70" fmla="*/ 32090 w 634"/>
              <a:gd name="T71" fmla="*/ 100945 h 546"/>
              <a:gd name="T72" fmla="*/ 143504 w 634"/>
              <a:gd name="T73" fmla="*/ 100945 h 546"/>
              <a:gd name="T74" fmla="*/ 159369 w 634"/>
              <a:gd name="T75" fmla="*/ 111400 h 546"/>
              <a:gd name="T76" fmla="*/ 159369 w 634"/>
              <a:gd name="T77" fmla="*/ 169804 h 546"/>
              <a:gd name="T78" fmla="*/ 138096 w 634"/>
              <a:gd name="T79" fmla="*/ 85082 h 546"/>
              <a:gd name="T80" fmla="*/ 138096 w 634"/>
              <a:gd name="T81" fmla="*/ 85082 h 546"/>
              <a:gd name="T82" fmla="*/ 100958 w 634"/>
              <a:gd name="T83" fmla="*/ 47949 h 546"/>
              <a:gd name="T84" fmla="*/ 138096 w 634"/>
              <a:gd name="T85" fmla="*/ 15863 h 546"/>
              <a:gd name="T86" fmla="*/ 169825 w 634"/>
              <a:gd name="T87" fmla="*/ 47949 h 546"/>
              <a:gd name="T88" fmla="*/ 138096 w 634"/>
              <a:gd name="T89" fmla="*/ 85082 h 546"/>
              <a:gd name="T90" fmla="*/ 212372 w 634"/>
              <a:gd name="T91" fmla="*/ 186027 h 546"/>
              <a:gd name="T92" fmla="*/ 212372 w 634"/>
              <a:gd name="T93" fmla="*/ 186027 h 546"/>
              <a:gd name="T94" fmla="*/ 169825 w 634"/>
              <a:gd name="T95" fmla="*/ 148534 h 546"/>
              <a:gd name="T96" fmla="*/ 169825 w 634"/>
              <a:gd name="T97" fmla="*/ 127623 h 546"/>
              <a:gd name="T98" fmla="*/ 212372 w 634"/>
              <a:gd name="T99" fmla="*/ 100945 h 546"/>
              <a:gd name="T100" fmla="*/ 212372 w 634"/>
              <a:gd name="T101" fmla="*/ 186027 h 5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34" h="546">
                <a:moveTo>
                  <a:pt x="589" y="236"/>
                </a:moveTo>
                <a:lnTo>
                  <a:pt x="589" y="236"/>
                </a:lnTo>
                <a:cubicBezTo>
                  <a:pt x="471" y="309"/>
                  <a:pt x="471" y="309"/>
                  <a:pt x="471" y="309"/>
                </a:cubicBezTo>
                <a:cubicBezTo>
                  <a:pt x="471" y="295"/>
                  <a:pt x="471" y="265"/>
                  <a:pt x="442" y="250"/>
                </a:cubicBezTo>
                <a:cubicBezTo>
                  <a:pt x="486" y="236"/>
                  <a:pt x="516" y="191"/>
                  <a:pt x="516" y="133"/>
                </a:cubicBezTo>
                <a:cubicBezTo>
                  <a:pt x="516" y="59"/>
                  <a:pt x="457" y="0"/>
                  <a:pt x="383" y="0"/>
                </a:cubicBezTo>
                <a:cubicBezTo>
                  <a:pt x="310" y="0"/>
                  <a:pt x="236" y="59"/>
                  <a:pt x="236" y="133"/>
                </a:cubicBezTo>
                <a:cubicBezTo>
                  <a:pt x="236" y="177"/>
                  <a:pt x="251" y="207"/>
                  <a:pt x="280" y="236"/>
                </a:cubicBezTo>
                <a:cubicBezTo>
                  <a:pt x="207" y="236"/>
                  <a:pt x="207" y="236"/>
                  <a:pt x="207" y="236"/>
                </a:cubicBezTo>
                <a:cubicBezTo>
                  <a:pt x="236" y="221"/>
                  <a:pt x="236" y="191"/>
                  <a:pt x="236" y="162"/>
                </a:cubicBezTo>
                <a:cubicBezTo>
                  <a:pt x="236" y="89"/>
                  <a:pt x="192" y="44"/>
                  <a:pt x="118" y="44"/>
                </a:cubicBezTo>
                <a:cubicBezTo>
                  <a:pt x="59" y="44"/>
                  <a:pt x="0" y="89"/>
                  <a:pt x="0" y="162"/>
                </a:cubicBezTo>
                <a:cubicBezTo>
                  <a:pt x="0" y="191"/>
                  <a:pt x="15" y="221"/>
                  <a:pt x="44" y="250"/>
                </a:cubicBezTo>
                <a:cubicBezTo>
                  <a:pt x="15" y="265"/>
                  <a:pt x="0" y="280"/>
                  <a:pt x="0" y="309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516"/>
                  <a:pt x="44" y="545"/>
                  <a:pt x="89" y="545"/>
                </a:cubicBezTo>
                <a:cubicBezTo>
                  <a:pt x="398" y="545"/>
                  <a:pt x="398" y="545"/>
                  <a:pt x="398" y="545"/>
                </a:cubicBezTo>
                <a:cubicBezTo>
                  <a:pt x="442" y="545"/>
                  <a:pt x="471" y="516"/>
                  <a:pt x="471" y="471"/>
                </a:cubicBezTo>
                <a:cubicBezTo>
                  <a:pt x="471" y="457"/>
                  <a:pt x="471" y="457"/>
                  <a:pt x="471" y="457"/>
                </a:cubicBezTo>
                <a:cubicBezTo>
                  <a:pt x="589" y="545"/>
                  <a:pt x="589" y="545"/>
                  <a:pt x="589" y="545"/>
                </a:cubicBezTo>
                <a:cubicBezTo>
                  <a:pt x="619" y="545"/>
                  <a:pt x="633" y="530"/>
                  <a:pt x="633" y="516"/>
                </a:cubicBezTo>
                <a:cubicBezTo>
                  <a:pt x="633" y="280"/>
                  <a:pt x="633" y="280"/>
                  <a:pt x="633" y="280"/>
                </a:cubicBezTo>
                <a:cubicBezTo>
                  <a:pt x="633" y="250"/>
                  <a:pt x="619" y="236"/>
                  <a:pt x="589" y="236"/>
                </a:cubicBezTo>
                <a:close/>
                <a:moveTo>
                  <a:pt x="44" y="162"/>
                </a:moveTo>
                <a:lnTo>
                  <a:pt x="44" y="162"/>
                </a:lnTo>
                <a:cubicBezTo>
                  <a:pt x="44" y="118"/>
                  <a:pt x="74" y="74"/>
                  <a:pt x="118" y="74"/>
                </a:cubicBezTo>
                <a:cubicBezTo>
                  <a:pt x="162" y="74"/>
                  <a:pt x="207" y="118"/>
                  <a:pt x="207" y="162"/>
                </a:cubicBezTo>
                <a:cubicBezTo>
                  <a:pt x="207" y="207"/>
                  <a:pt x="162" y="236"/>
                  <a:pt x="118" y="236"/>
                </a:cubicBezTo>
                <a:cubicBezTo>
                  <a:pt x="74" y="236"/>
                  <a:pt x="44" y="207"/>
                  <a:pt x="44" y="162"/>
                </a:cubicBezTo>
                <a:close/>
                <a:moveTo>
                  <a:pt x="442" y="471"/>
                </a:moveTo>
                <a:lnTo>
                  <a:pt x="442" y="471"/>
                </a:lnTo>
                <a:cubicBezTo>
                  <a:pt x="442" y="486"/>
                  <a:pt x="412" y="516"/>
                  <a:pt x="398" y="516"/>
                </a:cubicBezTo>
                <a:cubicBezTo>
                  <a:pt x="89" y="516"/>
                  <a:pt x="89" y="516"/>
                  <a:pt x="89" y="516"/>
                </a:cubicBezTo>
                <a:cubicBezTo>
                  <a:pt x="59" y="516"/>
                  <a:pt x="44" y="486"/>
                  <a:pt x="44" y="471"/>
                </a:cubicBezTo>
                <a:cubicBezTo>
                  <a:pt x="44" y="309"/>
                  <a:pt x="44" y="309"/>
                  <a:pt x="44" y="309"/>
                </a:cubicBezTo>
                <a:cubicBezTo>
                  <a:pt x="44" y="295"/>
                  <a:pt x="59" y="280"/>
                  <a:pt x="89" y="280"/>
                </a:cubicBezTo>
                <a:cubicBezTo>
                  <a:pt x="398" y="280"/>
                  <a:pt x="398" y="280"/>
                  <a:pt x="398" y="280"/>
                </a:cubicBezTo>
                <a:cubicBezTo>
                  <a:pt x="412" y="280"/>
                  <a:pt x="442" y="295"/>
                  <a:pt x="442" y="309"/>
                </a:cubicBezTo>
                <a:lnTo>
                  <a:pt x="442" y="471"/>
                </a:lnTo>
                <a:close/>
                <a:moveTo>
                  <a:pt x="383" y="236"/>
                </a:moveTo>
                <a:lnTo>
                  <a:pt x="383" y="236"/>
                </a:lnTo>
                <a:cubicBezTo>
                  <a:pt x="324" y="236"/>
                  <a:pt x="280" y="191"/>
                  <a:pt x="280" y="133"/>
                </a:cubicBezTo>
                <a:cubicBezTo>
                  <a:pt x="280" y="89"/>
                  <a:pt x="324" y="44"/>
                  <a:pt x="383" y="44"/>
                </a:cubicBezTo>
                <a:cubicBezTo>
                  <a:pt x="427" y="44"/>
                  <a:pt x="471" y="89"/>
                  <a:pt x="471" y="133"/>
                </a:cubicBezTo>
                <a:cubicBezTo>
                  <a:pt x="471" y="191"/>
                  <a:pt x="427" y="236"/>
                  <a:pt x="383" y="236"/>
                </a:cubicBezTo>
                <a:close/>
                <a:moveTo>
                  <a:pt x="589" y="516"/>
                </a:moveTo>
                <a:lnTo>
                  <a:pt x="589" y="516"/>
                </a:lnTo>
                <a:cubicBezTo>
                  <a:pt x="471" y="412"/>
                  <a:pt x="471" y="412"/>
                  <a:pt x="471" y="412"/>
                </a:cubicBezTo>
                <a:cubicBezTo>
                  <a:pt x="471" y="398"/>
                  <a:pt x="471" y="368"/>
                  <a:pt x="471" y="354"/>
                </a:cubicBezTo>
                <a:cubicBezTo>
                  <a:pt x="589" y="280"/>
                  <a:pt x="589" y="280"/>
                  <a:pt x="589" y="280"/>
                </a:cubicBezTo>
                <a:cubicBezTo>
                  <a:pt x="589" y="309"/>
                  <a:pt x="589" y="501"/>
                  <a:pt x="589" y="51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1" name="Freeform 140"/>
          <p:cNvSpPr>
            <a:spLocks noChangeArrowheads="1"/>
          </p:cNvSpPr>
          <p:nvPr/>
        </p:nvSpPr>
        <p:spPr bwMode="auto">
          <a:xfrm>
            <a:off x="1005925" y="1813076"/>
            <a:ext cx="249866" cy="249866"/>
          </a:xfrm>
          <a:custGeom>
            <a:avLst/>
            <a:gdLst>
              <a:gd name="T0" fmla="*/ 196146 w 634"/>
              <a:gd name="T1" fmla="*/ 0 h 634"/>
              <a:gd name="T2" fmla="*/ 196146 w 634"/>
              <a:gd name="T3" fmla="*/ 0 h 634"/>
              <a:gd name="T4" fmla="*/ 26321 w 634"/>
              <a:gd name="T5" fmla="*/ 0 h 634"/>
              <a:gd name="T6" fmla="*/ 0 w 634"/>
              <a:gd name="T7" fmla="*/ 31723 h 634"/>
              <a:gd name="T8" fmla="*/ 0 w 634"/>
              <a:gd name="T9" fmla="*/ 201874 h 634"/>
              <a:gd name="T10" fmla="*/ 26321 w 634"/>
              <a:gd name="T11" fmla="*/ 228190 h 634"/>
              <a:gd name="T12" fmla="*/ 196146 w 634"/>
              <a:gd name="T13" fmla="*/ 228190 h 634"/>
              <a:gd name="T14" fmla="*/ 228236 w 634"/>
              <a:gd name="T15" fmla="*/ 201874 h 634"/>
              <a:gd name="T16" fmla="*/ 228236 w 634"/>
              <a:gd name="T17" fmla="*/ 31723 h 634"/>
              <a:gd name="T18" fmla="*/ 196146 w 634"/>
              <a:gd name="T19" fmla="*/ 0 h 634"/>
              <a:gd name="T20" fmla="*/ 58411 w 634"/>
              <a:gd name="T21" fmla="*/ 15862 h 634"/>
              <a:gd name="T22" fmla="*/ 58411 w 634"/>
              <a:gd name="T23" fmla="*/ 15862 h 634"/>
              <a:gd name="T24" fmla="*/ 169825 w 634"/>
              <a:gd name="T25" fmla="*/ 15862 h 634"/>
              <a:gd name="T26" fmla="*/ 169825 w 634"/>
              <a:gd name="T27" fmla="*/ 79668 h 634"/>
              <a:gd name="T28" fmla="*/ 164417 w 634"/>
              <a:gd name="T29" fmla="*/ 84715 h 634"/>
              <a:gd name="T30" fmla="*/ 63459 w 634"/>
              <a:gd name="T31" fmla="*/ 84715 h 634"/>
              <a:gd name="T32" fmla="*/ 58411 w 634"/>
              <a:gd name="T33" fmla="*/ 79668 h 634"/>
              <a:gd name="T34" fmla="*/ 58411 w 634"/>
              <a:gd name="T35" fmla="*/ 15862 h 634"/>
              <a:gd name="T36" fmla="*/ 212011 w 634"/>
              <a:gd name="T37" fmla="*/ 201874 h 634"/>
              <a:gd name="T38" fmla="*/ 212011 w 634"/>
              <a:gd name="T39" fmla="*/ 201874 h 634"/>
              <a:gd name="T40" fmla="*/ 196146 w 634"/>
              <a:gd name="T41" fmla="*/ 212328 h 634"/>
              <a:gd name="T42" fmla="*/ 26321 w 634"/>
              <a:gd name="T43" fmla="*/ 212328 h 634"/>
              <a:gd name="T44" fmla="*/ 15865 w 634"/>
              <a:gd name="T45" fmla="*/ 201874 h 634"/>
              <a:gd name="T46" fmla="*/ 15865 w 634"/>
              <a:gd name="T47" fmla="*/ 31723 h 634"/>
              <a:gd name="T48" fmla="*/ 26321 w 634"/>
              <a:gd name="T49" fmla="*/ 15862 h 634"/>
              <a:gd name="T50" fmla="*/ 42186 w 634"/>
              <a:gd name="T51" fmla="*/ 15862 h 634"/>
              <a:gd name="T52" fmla="*/ 42186 w 634"/>
              <a:gd name="T53" fmla="*/ 84715 h 634"/>
              <a:gd name="T54" fmla="*/ 58411 w 634"/>
              <a:gd name="T55" fmla="*/ 100937 h 634"/>
              <a:gd name="T56" fmla="*/ 169825 w 634"/>
              <a:gd name="T57" fmla="*/ 100937 h 634"/>
              <a:gd name="T58" fmla="*/ 185690 w 634"/>
              <a:gd name="T59" fmla="*/ 84715 h 634"/>
              <a:gd name="T60" fmla="*/ 185690 w 634"/>
              <a:gd name="T61" fmla="*/ 15862 h 634"/>
              <a:gd name="T62" fmla="*/ 196146 w 634"/>
              <a:gd name="T63" fmla="*/ 15862 h 634"/>
              <a:gd name="T64" fmla="*/ 212011 w 634"/>
              <a:gd name="T65" fmla="*/ 31723 h 634"/>
              <a:gd name="T66" fmla="*/ 212011 w 634"/>
              <a:gd name="T67" fmla="*/ 201874 h 634"/>
              <a:gd name="T68" fmla="*/ 132327 w 634"/>
              <a:gd name="T69" fmla="*/ 74261 h 634"/>
              <a:gd name="T70" fmla="*/ 132327 w 634"/>
              <a:gd name="T71" fmla="*/ 74261 h 634"/>
              <a:gd name="T72" fmla="*/ 143144 w 634"/>
              <a:gd name="T73" fmla="*/ 63807 h 634"/>
              <a:gd name="T74" fmla="*/ 143144 w 634"/>
              <a:gd name="T75" fmla="*/ 37130 h 634"/>
              <a:gd name="T76" fmla="*/ 132327 w 634"/>
              <a:gd name="T77" fmla="*/ 31723 h 634"/>
              <a:gd name="T78" fmla="*/ 127279 w 634"/>
              <a:gd name="T79" fmla="*/ 37130 h 634"/>
              <a:gd name="T80" fmla="*/ 127279 w 634"/>
              <a:gd name="T81" fmla="*/ 63807 h 634"/>
              <a:gd name="T82" fmla="*/ 132327 w 634"/>
              <a:gd name="T83" fmla="*/ 74261 h 6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34" h="634"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60"/>
                </a:cubicBezTo>
                <a:cubicBezTo>
                  <a:pt x="633" y="88"/>
                  <a:pt x="633" y="88"/>
                  <a:pt x="633" y="88"/>
                </a:cubicBezTo>
                <a:cubicBezTo>
                  <a:pt x="633" y="44"/>
                  <a:pt x="588" y="0"/>
                  <a:pt x="544" y="0"/>
                </a:cubicBezTo>
                <a:close/>
                <a:moveTo>
                  <a:pt x="162" y="44"/>
                </a:moveTo>
                <a:lnTo>
                  <a:pt x="162" y="44"/>
                </a:lnTo>
                <a:cubicBezTo>
                  <a:pt x="162" y="44"/>
                  <a:pt x="456" y="44"/>
                  <a:pt x="471" y="44"/>
                </a:cubicBezTo>
                <a:cubicBezTo>
                  <a:pt x="471" y="221"/>
                  <a:pt x="471" y="221"/>
                  <a:pt x="471" y="221"/>
                </a:cubicBezTo>
                <a:cubicBezTo>
                  <a:pt x="471" y="235"/>
                  <a:pt x="456" y="235"/>
                  <a:pt x="456" y="235"/>
                </a:cubicBezTo>
                <a:cubicBezTo>
                  <a:pt x="176" y="235"/>
                  <a:pt x="176" y="235"/>
                  <a:pt x="176" y="235"/>
                </a:cubicBezTo>
                <a:cubicBezTo>
                  <a:pt x="162" y="235"/>
                  <a:pt x="162" y="235"/>
                  <a:pt x="162" y="221"/>
                </a:cubicBezTo>
                <a:lnTo>
                  <a:pt x="162" y="44"/>
                </a:lnTo>
                <a:close/>
                <a:moveTo>
                  <a:pt x="588" y="560"/>
                </a:moveTo>
                <a:lnTo>
                  <a:pt x="588" y="560"/>
                </a:lnTo>
                <a:cubicBezTo>
                  <a:pt x="588" y="574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60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59"/>
                  <a:pt x="58" y="44"/>
                  <a:pt x="73" y="44"/>
                </a:cubicBezTo>
                <a:cubicBezTo>
                  <a:pt x="117" y="44"/>
                  <a:pt x="117" y="44"/>
                  <a:pt x="117" y="44"/>
                </a:cubicBezTo>
                <a:cubicBezTo>
                  <a:pt x="117" y="235"/>
                  <a:pt x="117" y="235"/>
                  <a:pt x="117" y="235"/>
                </a:cubicBezTo>
                <a:cubicBezTo>
                  <a:pt x="117" y="265"/>
                  <a:pt x="132" y="280"/>
                  <a:pt x="162" y="280"/>
                </a:cubicBezTo>
                <a:cubicBezTo>
                  <a:pt x="471" y="280"/>
                  <a:pt x="471" y="280"/>
                  <a:pt x="471" y="280"/>
                </a:cubicBezTo>
                <a:cubicBezTo>
                  <a:pt x="485" y="280"/>
                  <a:pt x="515" y="265"/>
                  <a:pt x="515" y="235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74" y="44"/>
                  <a:pt x="588" y="59"/>
                  <a:pt x="588" y="88"/>
                </a:cubicBezTo>
                <a:lnTo>
                  <a:pt x="588" y="560"/>
                </a:lnTo>
                <a:close/>
                <a:moveTo>
                  <a:pt x="367" y="206"/>
                </a:moveTo>
                <a:lnTo>
                  <a:pt x="367" y="206"/>
                </a:lnTo>
                <a:cubicBezTo>
                  <a:pt x="383" y="206"/>
                  <a:pt x="397" y="192"/>
                  <a:pt x="397" y="177"/>
                </a:cubicBezTo>
                <a:cubicBezTo>
                  <a:pt x="397" y="103"/>
                  <a:pt x="397" y="103"/>
                  <a:pt x="397" y="103"/>
                </a:cubicBezTo>
                <a:cubicBezTo>
                  <a:pt x="397" y="88"/>
                  <a:pt x="383" y="88"/>
                  <a:pt x="367" y="88"/>
                </a:cubicBezTo>
                <a:cubicBezTo>
                  <a:pt x="367" y="88"/>
                  <a:pt x="353" y="88"/>
                  <a:pt x="353" y="103"/>
                </a:cubicBezTo>
                <a:cubicBezTo>
                  <a:pt x="353" y="177"/>
                  <a:pt x="353" y="177"/>
                  <a:pt x="353" y="177"/>
                </a:cubicBezTo>
                <a:cubicBezTo>
                  <a:pt x="353" y="192"/>
                  <a:pt x="367" y="206"/>
                  <a:pt x="367" y="20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2" name="Freeform 141"/>
          <p:cNvSpPr>
            <a:spLocks noChangeArrowheads="1"/>
          </p:cNvSpPr>
          <p:nvPr/>
        </p:nvSpPr>
        <p:spPr bwMode="auto">
          <a:xfrm>
            <a:off x="652069" y="1813076"/>
            <a:ext cx="151653" cy="249866"/>
          </a:xfrm>
          <a:custGeom>
            <a:avLst/>
            <a:gdLst>
              <a:gd name="T0" fmla="*/ 69191 w 383"/>
              <a:gd name="T1" fmla="*/ 58399 h 634"/>
              <a:gd name="T2" fmla="*/ 69191 w 383"/>
              <a:gd name="T3" fmla="*/ 58399 h 634"/>
              <a:gd name="T4" fmla="*/ 63757 w 383"/>
              <a:gd name="T5" fmla="*/ 63807 h 634"/>
              <a:gd name="T6" fmla="*/ 63757 w 383"/>
              <a:gd name="T7" fmla="*/ 95530 h 634"/>
              <a:gd name="T8" fmla="*/ 69191 w 383"/>
              <a:gd name="T9" fmla="*/ 100937 h 634"/>
              <a:gd name="T10" fmla="*/ 74625 w 383"/>
              <a:gd name="T11" fmla="*/ 95530 h 634"/>
              <a:gd name="T12" fmla="*/ 74625 w 383"/>
              <a:gd name="T13" fmla="*/ 63807 h 634"/>
              <a:gd name="T14" fmla="*/ 69191 w 383"/>
              <a:gd name="T15" fmla="*/ 58399 h 634"/>
              <a:gd name="T16" fmla="*/ 111938 w 383"/>
              <a:gd name="T17" fmla="*/ 31723 h 634"/>
              <a:gd name="T18" fmla="*/ 111938 w 383"/>
              <a:gd name="T19" fmla="*/ 31723 h 634"/>
              <a:gd name="T20" fmla="*/ 74625 w 383"/>
              <a:gd name="T21" fmla="*/ 31723 h 634"/>
              <a:gd name="T22" fmla="*/ 74625 w 383"/>
              <a:gd name="T23" fmla="*/ 0 h 634"/>
              <a:gd name="T24" fmla="*/ 47818 w 383"/>
              <a:gd name="T25" fmla="*/ 0 h 634"/>
              <a:gd name="T26" fmla="*/ 42384 w 383"/>
              <a:gd name="T27" fmla="*/ 10815 h 634"/>
              <a:gd name="T28" fmla="*/ 47818 w 383"/>
              <a:gd name="T29" fmla="*/ 15862 h 634"/>
              <a:gd name="T30" fmla="*/ 63757 w 383"/>
              <a:gd name="T31" fmla="*/ 15862 h 634"/>
              <a:gd name="T32" fmla="*/ 63757 w 383"/>
              <a:gd name="T33" fmla="*/ 31723 h 634"/>
              <a:gd name="T34" fmla="*/ 26445 w 383"/>
              <a:gd name="T35" fmla="*/ 31723 h 634"/>
              <a:gd name="T36" fmla="*/ 0 w 383"/>
              <a:gd name="T37" fmla="*/ 58399 h 634"/>
              <a:gd name="T38" fmla="*/ 0 w 383"/>
              <a:gd name="T39" fmla="*/ 201874 h 634"/>
              <a:gd name="T40" fmla="*/ 26445 w 383"/>
              <a:gd name="T41" fmla="*/ 228190 h 634"/>
              <a:gd name="T42" fmla="*/ 111938 w 383"/>
              <a:gd name="T43" fmla="*/ 228190 h 634"/>
              <a:gd name="T44" fmla="*/ 138383 w 383"/>
              <a:gd name="T45" fmla="*/ 201874 h 634"/>
              <a:gd name="T46" fmla="*/ 138383 w 383"/>
              <a:gd name="T47" fmla="*/ 58399 h 634"/>
              <a:gd name="T48" fmla="*/ 111938 w 383"/>
              <a:gd name="T49" fmla="*/ 31723 h 634"/>
              <a:gd name="T50" fmla="*/ 127877 w 383"/>
              <a:gd name="T51" fmla="*/ 201874 h 634"/>
              <a:gd name="T52" fmla="*/ 127877 w 383"/>
              <a:gd name="T53" fmla="*/ 201874 h 634"/>
              <a:gd name="T54" fmla="*/ 111938 w 383"/>
              <a:gd name="T55" fmla="*/ 212328 h 634"/>
              <a:gd name="T56" fmla="*/ 26445 w 383"/>
              <a:gd name="T57" fmla="*/ 212328 h 634"/>
              <a:gd name="T58" fmla="*/ 10505 w 383"/>
              <a:gd name="T59" fmla="*/ 201874 h 634"/>
              <a:gd name="T60" fmla="*/ 10505 w 383"/>
              <a:gd name="T61" fmla="*/ 58399 h 634"/>
              <a:gd name="T62" fmla="*/ 26445 w 383"/>
              <a:gd name="T63" fmla="*/ 42538 h 634"/>
              <a:gd name="T64" fmla="*/ 111938 w 383"/>
              <a:gd name="T65" fmla="*/ 42538 h 634"/>
              <a:gd name="T66" fmla="*/ 127877 w 383"/>
              <a:gd name="T67" fmla="*/ 58399 h 634"/>
              <a:gd name="T68" fmla="*/ 127877 w 383"/>
              <a:gd name="T69" fmla="*/ 201874 h 6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383" h="634">
                <a:moveTo>
                  <a:pt x="191" y="162"/>
                </a:moveTo>
                <a:lnTo>
                  <a:pt x="191" y="162"/>
                </a:lnTo>
                <a:cubicBezTo>
                  <a:pt x="176" y="162"/>
                  <a:pt x="176" y="177"/>
                  <a:pt x="176" y="177"/>
                </a:cubicBezTo>
                <a:cubicBezTo>
                  <a:pt x="176" y="265"/>
                  <a:pt x="176" y="265"/>
                  <a:pt x="176" y="265"/>
                </a:cubicBezTo>
                <a:cubicBezTo>
                  <a:pt x="176" y="265"/>
                  <a:pt x="176" y="280"/>
                  <a:pt x="191" y="280"/>
                </a:cubicBezTo>
                <a:cubicBezTo>
                  <a:pt x="206" y="280"/>
                  <a:pt x="206" y="265"/>
                  <a:pt x="206" y="265"/>
                </a:cubicBezTo>
                <a:cubicBezTo>
                  <a:pt x="206" y="177"/>
                  <a:pt x="206" y="177"/>
                  <a:pt x="206" y="177"/>
                </a:cubicBezTo>
                <a:cubicBezTo>
                  <a:pt x="206" y="177"/>
                  <a:pt x="206" y="162"/>
                  <a:pt x="191" y="162"/>
                </a:cubicBezTo>
                <a:close/>
                <a:moveTo>
                  <a:pt x="309" y="88"/>
                </a:moveTo>
                <a:lnTo>
                  <a:pt x="309" y="88"/>
                </a:lnTo>
                <a:cubicBezTo>
                  <a:pt x="206" y="88"/>
                  <a:pt x="206" y="88"/>
                  <a:pt x="206" y="88"/>
                </a:cubicBezTo>
                <a:cubicBezTo>
                  <a:pt x="206" y="0"/>
                  <a:pt x="206" y="0"/>
                  <a:pt x="206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17" y="0"/>
                  <a:pt x="117" y="15"/>
                  <a:pt x="117" y="30"/>
                </a:cubicBezTo>
                <a:cubicBezTo>
                  <a:pt x="117" y="30"/>
                  <a:pt x="117" y="44"/>
                  <a:pt x="132" y="44"/>
                </a:cubicBezTo>
                <a:cubicBezTo>
                  <a:pt x="176" y="44"/>
                  <a:pt x="176" y="44"/>
                  <a:pt x="176" y="44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73" y="88"/>
                  <a:pt x="73" y="88"/>
                  <a:pt x="73" y="88"/>
                </a:cubicBezTo>
                <a:cubicBezTo>
                  <a:pt x="29" y="88"/>
                  <a:pt x="0" y="118"/>
                  <a:pt x="0" y="162"/>
                </a:cubicBezTo>
                <a:cubicBezTo>
                  <a:pt x="0" y="560"/>
                  <a:pt x="0" y="560"/>
                  <a:pt x="0" y="560"/>
                </a:cubicBezTo>
                <a:cubicBezTo>
                  <a:pt x="0" y="604"/>
                  <a:pt x="29" y="633"/>
                  <a:pt x="73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53" y="633"/>
                  <a:pt x="382" y="604"/>
                  <a:pt x="382" y="560"/>
                </a:cubicBezTo>
                <a:cubicBezTo>
                  <a:pt x="382" y="162"/>
                  <a:pt x="382" y="162"/>
                  <a:pt x="382" y="162"/>
                </a:cubicBezTo>
                <a:cubicBezTo>
                  <a:pt x="382" y="118"/>
                  <a:pt x="353" y="88"/>
                  <a:pt x="309" y="88"/>
                </a:cubicBezTo>
                <a:close/>
                <a:moveTo>
                  <a:pt x="353" y="560"/>
                </a:moveTo>
                <a:lnTo>
                  <a:pt x="353" y="560"/>
                </a:lnTo>
                <a:cubicBezTo>
                  <a:pt x="353" y="574"/>
                  <a:pt x="323" y="589"/>
                  <a:pt x="309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60"/>
                </a:cubicBezTo>
                <a:cubicBezTo>
                  <a:pt x="29" y="162"/>
                  <a:pt x="29" y="162"/>
                  <a:pt x="29" y="162"/>
                </a:cubicBezTo>
                <a:cubicBezTo>
                  <a:pt x="29" y="147"/>
                  <a:pt x="59" y="118"/>
                  <a:pt x="73" y="118"/>
                </a:cubicBezTo>
                <a:cubicBezTo>
                  <a:pt x="309" y="118"/>
                  <a:pt x="309" y="118"/>
                  <a:pt x="309" y="118"/>
                </a:cubicBezTo>
                <a:cubicBezTo>
                  <a:pt x="323" y="118"/>
                  <a:pt x="353" y="147"/>
                  <a:pt x="353" y="162"/>
                </a:cubicBezTo>
                <a:lnTo>
                  <a:pt x="353" y="5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3" name="Freeform 142"/>
          <p:cNvSpPr>
            <a:spLocks noChangeArrowheads="1"/>
          </p:cNvSpPr>
          <p:nvPr/>
        </p:nvSpPr>
        <p:spPr bwMode="auto">
          <a:xfrm>
            <a:off x="4219516" y="1411558"/>
            <a:ext cx="238312" cy="251310"/>
          </a:xfrm>
          <a:custGeom>
            <a:avLst/>
            <a:gdLst>
              <a:gd name="T0" fmla="*/ 191315 w 604"/>
              <a:gd name="T1" fmla="*/ 0 h 634"/>
              <a:gd name="T2" fmla="*/ 191315 w 604"/>
              <a:gd name="T3" fmla="*/ 0 h 634"/>
              <a:gd name="T4" fmla="*/ 26712 w 604"/>
              <a:gd name="T5" fmla="*/ 0 h 634"/>
              <a:gd name="T6" fmla="*/ 0 w 604"/>
              <a:gd name="T7" fmla="*/ 26830 h 634"/>
              <a:gd name="T8" fmla="*/ 0 w 604"/>
              <a:gd name="T9" fmla="*/ 154818 h 634"/>
              <a:gd name="T10" fmla="*/ 26712 w 604"/>
              <a:gd name="T11" fmla="*/ 187087 h 634"/>
              <a:gd name="T12" fmla="*/ 85189 w 604"/>
              <a:gd name="T13" fmla="*/ 187087 h 634"/>
              <a:gd name="T14" fmla="*/ 85189 w 604"/>
              <a:gd name="T15" fmla="*/ 213555 h 634"/>
              <a:gd name="T16" fmla="*/ 68946 w 604"/>
              <a:gd name="T17" fmla="*/ 213555 h 634"/>
              <a:gd name="T18" fmla="*/ 63892 w 604"/>
              <a:gd name="T19" fmla="*/ 218994 h 634"/>
              <a:gd name="T20" fmla="*/ 68946 w 604"/>
              <a:gd name="T21" fmla="*/ 229508 h 634"/>
              <a:gd name="T22" fmla="*/ 154135 w 604"/>
              <a:gd name="T23" fmla="*/ 229508 h 634"/>
              <a:gd name="T24" fmla="*/ 159189 w 604"/>
              <a:gd name="T25" fmla="*/ 218994 h 634"/>
              <a:gd name="T26" fmla="*/ 154135 w 604"/>
              <a:gd name="T27" fmla="*/ 213555 h 634"/>
              <a:gd name="T28" fmla="*/ 138252 w 604"/>
              <a:gd name="T29" fmla="*/ 213555 h 634"/>
              <a:gd name="T30" fmla="*/ 138252 w 604"/>
              <a:gd name="T31" fmla="*/ 187087 h 634"/>
              <a:gd name="T32" fmla="*/ 191315 w 604"/>
              <a:gd name="T33" fmla="*/ 187087 h 634"/>
              <a:gd name="T34" fmla="*/ 217666 w 604"/>
              <a:gd name="T35" fmla="*/ 154818 h 634"/>
              <a:gd name="T36" fmla="*/ 217666 w 604"/>
              <a:gd name="T37" fmla="*/ 26830 h 634"/>
              <a:gd name="T38" fmla="*/ 191315 w 604"/>
              <a:gd name="T39" fmla="*/ 0 h 634"/>
              <a:gd name="T40" fmla="*/ 127423 w 604"/>
              <a:gd name="T41" fmla="*/ 213555 h 634"/>
              <a:gd name="T42" fmla="*/ 127423 w 604"/>
              <a:gd name="T43" fmla="*/ 213555 h 634"/>
              <a:gd name="T44" fmla="*/ 95658 w 604"/>
              <a:gd name="T45" fmla="*/ 213555 h 634"/>
              <a:gd name="T46" fmla="*/ 95658 w 604"/>
              <a:gd name="T47" fmla="*/ 187087 h 634"/>
              <a:gd name="T48" fmla="*/ 127423 w 604"/>
              <a:gd name="T49" fmla="*/ 187087 h 634"/>
              <a:gd name="T50" fmla="*/ 127423 w 604"/>
              <a:gd name="T51" fmla="*/ 213555 h 634"/>
              <a:gd name="T52" fmla="*/ 201783 w 604"/>
              <a:gd name="T53" fmla="*/ 154818 h 634"/>
              <a:gd name="T54" fmla="*/ 201783 w 604"/>
              <a:gd name="T55" fmla="*/ 154818 h 634"/>
              <a:gd name="T56" fmla="*/ 191315 w 604"/>
              <a:gd name="T57" fmla="*/ 170772 h 634"/>
              <a:gd name="T58" fmla="*/ 26712 w 604"/>
              <a:gd name="T59" fmla="*/ 170772 h 634"/>
              <a:gd name="T60" fmla="*/ 10468 w 604"/>
              <a:gd name="T61" fmla="*/ 154818 h 634"/>
              <a:gd name="T62" fmla="*/ 10468 w 604"/>
              <a:gd name="T63" fmla="*/ 144304 h 634"/>
              <a:gd name="T64" fmla="*/ 201783 w 604"/>
              <a:gd name="T65" fmla="*/ 144304 h 634"/>
              <a:gd name="T66" fmla="*/ 201783 w 604"/>
              <a:gd name="T67" fmla="*/ 154818 h 634"/>
              <a:gd name="T68" fmla="*/ 201783 w 604"/>
              <a:gd name="T69" fmla="*/ 128351 h 634"/>
              <a:gd name="T70" fmla="*/ 201783 w 604"/>
              <a:gd name="T71" fmla="*/ 128351 h 634"/>
              <a:gd name="T72" fmla="*/ 10468 w 604"/>
              <a:gd name="T73" fmla="*/ 128351 h 634"/>
              <a:gd name="T74" fmla="*/ 10468 w 604"/>
              <a:gd name="T75" fmla="*/ 26830 h 634"/>
              <a:gd name="T76" fmla="*/ 26712 w 604"/>
              <a:gd name="T77" fmla="*/ 15953 h 634"/>
              <a:gd name="T78" fmla="*/ 191315 w 604"/>
              <a:gd name="T79" fmla="*/ 15953 h 634"/>
              <a:gd name="T80" fmla="*/ 201783 w 604"/>
              <a:gd name="T81" fmla="*/ 26830 h 634"/>
              <a:gd name="T82" fmla="*/ 201783 w 604"/>
              <a:gd name="T83" fmla="*/ 128351 h 6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4" h="634">
                <a:moveTo>
                  <a:pt x="530" y="0"/>
                </a:moveTo>
                <a:lnTo>
                  <a:pt x="530" y="0"/>
                </a:lnTo>
                <a:cubicBezTo>
                  <a:pt x="74" y="0"/>
                  <a:pt x="74" y="0"/>
                  <a:pt x="74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427"/>
                  <a:pt x="0" y="427"/>
                  <a:pt x="0" y="427"/>
                </a:cubicBezTo>
                <a:cubicBezTo>
                  <a:pt x="0" y="471"/>
                  <a:pt x="29" y="516"/>
                  <a:pt x="74" y="516"/>
                </a:cubicBezTo>
                <a:cubicBezTo>
                  <a:pt x="236" y="516"/>
                  <a:pt x="236" y="516"/>
                  <a:pt x="236" y="516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191" y="589"/>
                  <a:pt x="191" y="589"/>
                  <a:pt x="191" y="589"/>
                </a:cubicBezTo>
                <a:cubicBezTo>
                  <a:pt x="177" y="589"/>
                  <a:pt x="177" y="604"/>
                  <a:pt x="177" y="604"/>
                </a:cubicBezTo>
                <a:cubicBezTo>
                  <a:pt x="177" y="619"/>
                  <a:pt x="177" y="633"/>
                  <a:pt x="191" y="633"/>
                </a:cubicBezTo>
                <a:cubicBezTo>
                  <a:pt x="427" y="633"/>
                  <a:pt x="427" y="633"/>
                  <a:pt x="427" y="633"/>
                </a:cubicBezTo>
                <a:cubicBezTo>
                  <a:pt x="441" y="633"/>
                  <a:pt x="441" y="619"/>
                  <a:pt x="441" y="604"/>
                </a:cubicBezTo>
                <a:cubicBezTo>
                  <a:pt x="441" y="604"/>
                  <a:pt x="441" y="589"/>
                  <a:pt x="427" y="589"/>
                </a:cubicBezTo>
                <a:cubicBezTo>
                  <a:pt x="383" y="589"/>
                  <a:pt x="383" y="589"/>
                  <a:pt x="383" y="589"/>
                </a:cubicBezTo>
                <a:cubicBezTo>
                  <a:pt x="383" y="516"/>
                  <a:pt x="383" y="516"/>
                  <a:pt x="383" y="516"/>
                </a:cubicBezTo>
                <a:cubicBezTo>
                  <a:pt x="530" y="516"/>
                  <a:pt x="530" y="516"/>
                  <a:pt x="530" y="516"/>
                </a:cubicBezTo>
                <a:cubicBezTo>
                  <a:pt x="574" y="516"/>
                  <a:pt x="603" y="471"/>
                  <a:pt x="603" y="427"/>
                </a:cubicBezTo>
                <a:cubicBezTo>
                  <a:pt x="603" y="74"/>
                  <a:pt x="603" y="74"/>
                  <a:pt x="603" y="74"/>
                </a:cubicBezTo>
                <a:cubicBezTo>
                  <a:pt x="603" y="30"/>
                  <a:pt x="574" y="0"/>
                  <a:pt x="530" y="0"/>
                </a:cubicBezTo>
                <a:close/>
                <a:moveTo>
                  <a:pt x="353" y="589"/>
                </a:moveTo>
                <a:lnTo>
                  <a:pt x="353" y="589"/>
                </a:lnTo>
                <a:cubicBezTo>
                  <a:pt x="265" y="589"/>
                  <a:pt x="265" y="589"/>
                  <a:pt x="265" y="589"/>
                </a:cubicBezTo>
                <a:cubicBezTo>
                  <a:pt x="265" y="516"/>
                  <a:pt x="265" y="516"/>
                  <a:pt x="265" y="516"/>
                </a:cubicBezTo>
                <a:cubicBezTo>
                  <a:pt x="353" y="516"/>
                  <a:pt x="353" y="516"/>
                  <a:pt x="353" y="516"/>
                </a:cubicBezTo>
                <a:lnTo>
                  <a:pt x="353" y="589"/>
                </a:lnTo>
                <a:close/>
                <a:moveTo>
                  <a:pt x="559" y="427"/>
                </a:moveTo>
                <a:lnTo>
                  <a:pt x="559" y="427"/>
                </a:lnTo>
                <a:cubicBezTo>
                  <a:pt x="559" y="457"/>
                  <a:pt x="545" y="471"/>
                  <a:pt x="530" y="471"/>
                </a:cubicBezTo>
                <a:cubicBezTo>
                  <a:pt x="74" y="471"/>
                  <a:pt x="74" y="471"/>
                  <a:pt x="74" y="471"/>
                </a:cubicBezTo>
                <a:cubicBezTo>
                  <a:pt x="59" y="471"/>
                  <a:pt x="29" y="457"/>
                  <a:pt x="29" y="427"/>
                </a:cubicBezTo>
                <a:cubicBezTo>
                  <a:pt x="29" y="398"/>
                  <a:pt x="29" y="398"/>
                  <a:pt x="29" y="398"/>
                </a:cubicBezTo>
                <a:cubicBezTo>
                  <a:pt x="559" y="398"/>
                  <a:pt x="559" y="398"/>
                  <a:pt x="559" y="398"/>
                </a:cubicBezTo>
                <a:lnTo>
                  <a:pt x="559" y="427"/>
                </a:lnTo>
                <a:close/>
                <a:moveTo>
                  <a:pt x="559" y="354"/>
                </a:moveTo>
                <a:lnTo>
                  <a:pt x="559" y="354"/>
                </a:lnTo>
                <a:cubicBezTo>
                  <a:pt x="29" y="354"/>
                  <a:pt x="29" y="354"/>
                  <a:pt x="29" y="354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44"/>
                  <a:pt x="74" y="44"/>
                </a:cubicBezTo>
                <a:cubicBezTo>
                  <a:pt x="530" y="44"/>
                  <a:pt x="530" y="44"/>
                  <a:pt x="530" y="44"/>
                </a:cubicBezTo>
                <a:cubicBezTo>
                  <a:pt x="545" y="44"/>
                  <a:pt x="559" y="59"/>
                  <a:pt x="559" y="74"/>
                </a:cubicBezTo>
                <a:lnTo>
                  <a:pt x="559" y="35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4" name="Freeform 143"/>
          <p:cNvSpPr>
            <a:spLocks noChangeArrowheads="1"/>
          </p:cNvSpPr>
          <p:nvPr/>
        </p:nvSpPr>
        <p:spPr bwMode="auto">
          <a:xfrm>
            <a:off x="3849772" y="1411558"/>
            <a:ext cx="173318" cy="251310"/>
          </a:xfrm>
          <a:custGeom>
            <a:avLst/>
            <a:gdLst>
              <a:gd name="T0" fmla="*/ 132018 w 442"/>
              <a:gd name="T1" fmla="*/ 0 h 634"/>
              <a:gd name="T2" fmla="*/ 132018 w 442"/>
              <a:gd name="T3" fmla="*/ 0 h 634"/>
              <a:gd name="T4" fmla="*/ 26188 w 442"/>
              <a:gd name="T5" fmla="*/ 0 h 634"/>
              <a:gd name="T6" fmla="*/ 0 w 442"/>
              <a:gd name="T7" fmla="*/ 26830 h 634"/>
              <a:gd name="T8" fmla="*/ 0 w 442"/>
              <a:gd name="T9" fmla="*/ 197602 h 634"/>
              <a:gd name="T10" fmla="*/ 26188 w 442"/>
              <a:gd name="T11" fmla="*/ 229508 h 634"/>
              <a:gd name="T12" fmla="*/ 132018 w 442"/>
              <a:gd name="T13" fmla="*/ 229508 h 634"/>
              <a:gd name="T14" fmla="*/ 158206 w 442"/>
              <a:gd name="T15" fmla="*/ 197602 h 634"/>
              <a:gd name="T16" fmla="*/ 158206 w 442"/>
              <a:gd name="T17" fmla="*/ 26830 h 634"/>
              <a:gd name="T18" fmla="*/ 132018 w 442"/>
              <a:gd name="T19" fmla="*/ 0 h 634"/>
              <a:gd name="T20" fmla="*/ 147803 w 442"/>
              <a:gd name="T21" fmla="*/ 197602 h 634"/>
              <a:gd name="T22" fmla="*/ 147803 w 442"/>
              <a:gd name="T23" fmla="*/ 197602 h 634"/>
              <a:gd name="T24" fmla="*/ 132018 w 442"/>
              <a:gd name="T25" fmla="*/ 213555 h 634"/>
              <a:gd name="T26" fmla="*/ 26188 w 442"/>
              <a:gd name="T27" fmla="*/ 213555 h 634"/>
              <a:gd name="T28" fmla="*/ 10404 w 442"/>
              <a:gd name="T29" fmla="*/ 197602 h 634"/>
              <a:gd name="T30" fmla="*/ 10404 w 442"/>
              <a:gd name="T31" fmla="*/ 176210 h 634"/>
              <a:gd name="T32" fmla="*/ 147803 w 442"/>
              <a:gd name="T33" fmla="*/ 176210 h 634"/>
              <a:gd name="T34" fmla="*/ 147803 w 442"/>
              <a:gd name="T35" fmla="*/ 197602 h 634"/>
              <a:gd name="T36" fmla="*/ 147803 w 442"/>
              <a:gd name="T37" fmla="*/ 165696 h 634"/>
              <a:gd name="T38" fmla="*/ 147803 w 442"/>
              <a:gd name="T39" fmla="*/ 165696 h 634"/>
              <a:gd name="T40" fmla="*/ 10404 w 442"/>
              <a:gd name="T41" fmla="*/ 165696 h 634"/>
              <a:gd name="T42" fmla="*/ 10404 w 442"/>
              <a:gd name="T43" fmla="*/ 48222 h 634"/>
              <a:gd name="T44" fmla="*/ 147803 w 442"/>
              <a:gd name="T45" fmla="*/ 48222 h 634"/>
              <a:gd name="T46" fmla="*/ 147803 w 442"/>
              <a:gd name="T47" fmla="*/ 165696 h 634"/>
              <a:gd name="T48" fmla="*/ 147803 w 442"/>
              <a:gd name="T49" fmla="*/ 37345 h 634"/>
              <a:gd name="T50" fmla="*/ 147803 w 442"/>
              <a:gd name="T51" fmla="*/ 37345 h 634"/>
              <a:gd name="T52" fmla="*/ 10404 w 442"/>
              <a:gd name="T53" fmla="*/ 37345 h 634"/>
              <a:gd name="T54" fmla="*/ 10404 w 442"/>
              <a:gd name="T55" fmla="*/ 26830 h 634"/>
              <a:gd name="T56" fmla="*/ 26188 w 442"/>
              <a:gd name="T57" fmla="*/ 15953 h 634"/>
              <a:gd name="T58" fmla="*/ 132018 w 442"/>
              <a:gd name="T59" fmla="*/ 15953 h 634"/>
              <a:gd name="T60" fmla="*/ 147803 w 442"/>
              <a:gd name="T61" fmla="*/ 26830 h 634"/>
              <a:gd name="T62" fmla="*/ 147803 w 442"/>
              <a:gd name="T63" fmla="*/ 37345 h 634"/>
              <a:gd name="T64" fmla="*/ 79283 w 442"/>
              <a:gd name="T65" fmla="*/ 208117 h 634"/>
              <a:gd name="T66" fmla="*/ 79283 w 442"/>
              <a:gd name="T67" fmla="*/ 208117 h 634"/>
              <a:gd name="T68" fmla="*/ 89686 w 442"/>
              <a:gd name="T69" fmla="*/ 197602 h 634"/>
              <a:gd name="T70" fmla="*/ 79283 w 442"/>
              <a:gd name="T71" fmla="*/ 187087 h 634"/>
              <a:gd name="T72" fmla="*/ 68520 w 442"/>
              <a:gd name="T73" fmla="*/ 197602 h 634"/>
              <a:gd name="T74" fmla="*/ 79283 w 442"/>
              <a:gd name="T75" fmla="*/ 208117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42" h="634">
                <a:moveTo>
                  <a:pt x="368" y="0"/>
                </a:moveTo>
                <a:lnTo>
                  <a:pt x="368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3"/>
                  <a:pt x="73" y="633"/>
                </a:cubicBezTo>
                <a:cubicBezTo>
                  <a:pt x="368" y="633"/>
                  <a:pt x="368" y="633"/>
                  <a:pt x="368" y="633"/>
                </a:cubicBezTo>
                <a:cubicBezTo>
                  <a:pt x="412" y="633"/>
                  <a:pt x="441" y="589"/>
                  <a:pt x="441" y="545"/>
                </a:cubicBezTo>
                <a:cubicBezTo>
                  <a:pt x="441" y="74"/>
                  <a:pt x="441" y="74"/>
                  <a:pt x="441" y="74"/>
                </a:cubicBezTo>
                <a:cubicBezTo>
                  <a:pt x="441" y="30"/>
                  <a:pt x="412" y="0"/>
                  <a:pt x="368" y="0"/>
                </a:cubicBezTo>
                <a:close/>
                <a:moveTo>
                  <a:pt x="412" y="545"/>
                </a:moveTo>
                <a:lnTo>
                  <a:pt x="412" y="545"/>
                </a:lnTo>
                <a:cubicBezTo>
                  <a:pt x="412" y="574"/>
                  <a:pt x="382" y="589"/>
                  <a:pt x="368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45"/>
                </a:cubicBezTo>
                <a:cubicBezTo>
                  <a:pt x="29" y="486"/>
                  <a:pt x="29" y="486"/>
                  <a:pt x="29" y="486"/>
                </a:cubicBezTo>
                <a:cubicBezTo>
                  <a:pt x="412" y="486"/>
                  <a:pt x="412" y="486"/>
                  <a:pt x="412" y="486"/>
                </a:cubicBezTo>
                <a:lnTo>
                  <a:pt x="412" y="545"/>
                </a:lnTo>
                <a:close/>
                <a:moveTo>
                  <a:pt x="412" y="457"/>
                </a:moveTo>
                <a:lnTo>
                  <a:pt x="412" y="457"/>
                </a:lnTo>
                <a:cubicBezTo>
                  <a:pt x="29" y="457"/>
                  <a:pt x="29" y="457"/>
                  <a:pt x="29" y="457"/>
                </a:cubicBezTo>
                <a:cubicBezTo>
                  <a:pt x="29" y="133"/>
                  <a:pt x="29" y="133"/>
                  <a:pt x="29" y="133"/>
                </a:cubicBezTo>
                <a:cubicBezTo>
                  <a:pt x="412" y="133"/>
                  <a:pt x="412" y="133"/>
                  <a:pt x="412" y="133"/>
                </a:cubicBezTo>
                <a:lnTo>
                  <a:pt x="412" y="457"/>
                </a:lnTo>
                <a:close/>
                <a:moveTo>
                  <a:pt x="412" y="103"/>
                </a:moveTo>
                <a:lnTo>
                  <a:pt x="412" y="103"/>
                </a:lnTo>
                <a:cubicBezTo>
                  <a:pt x="29" y="103"/>
                  <a:pt x="29" y="103"/>
                  <a:pt x="29" y="103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44"/>
                  <a:pt x="73" y="44"/>
                </a:cubicBezTo>
                <a:cubicBezTo>
                  <a:pt x="368" y="44"/>
                  <a:pt x="368" y="44"/>
                  <a:pt x="368" y="44"/>
                </a:cubicBezTo>
                <a:cubicBezTo>
                  <a:pt x="382" y="44"/>
                  <a:pt x="412" y="59"/>
                  <a:pt x="412" y="74"/>
                </a:cubicBezTo>
                <a:lnTo>
                  <a:pt x="412" y="103"/>
                </a:lnTo>
                <a:close/>
                <a:moveTo>
                  <a:pt x="221" y="574"/>
                </a:moveTo>
                <a:lnTo>
                  <a:pt x="221" y="574"/>
                </a:lnTo>
                <a:cubicBezTo>
                  <a:pt x="235" y="574"/>
                  <a:pt x="250" y="560"/>
                  <a:pt x="250" y="545"/>
                </a:cubicBezTo>
                <a:cubicBezTo>
                  <a:pt x="250" y="530"/>
                  <a:pt x="235" y="516"/>
                  <a:pt x="221" y="516"/>
                </a:cubicBezTo>
                <a:cubicBezTo>
                  <a:pt x="206" y="516"/>
                  <a:pt x="191" y="530"/>
                  <a:pt x="191" y="545"/>
                </a:cubicBezTo>
                <a:cubicBezTo>
                  <a:pt x="191" y="560"/>
                  <a:pt x="206" y="574"/>
                  <a:pt x="221" y="57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5" name="Freeform 144"/>
          <p:cNvSpPr>
            <a:spLocks noChangeArrowheads="1"/>
          </p:cNvSpPr>
          <p:nvPr/>
        </p:nvSpPr>
        <p:spPr bwMode="auto">
          <a:xfrm>
            <a:off x="3467031" y="1411558"/>
            <a:ext cx="138654" cy="251310"/>
          </a:xfrm>
          <a:custGeom>
            <a:avLst/>
            <a:gdLst>
              <a:gd name="T0" fmla="*/ 63426 w 354"/>
              <a:gd name="T1" fmla="*/ 197602 h 634"/>
              <a:gd name="T2" fmla="*/ 63426 w 354"/>
              <a:gd name="T3" fmla="*/ 197602 h 634"/>
              <a:gd name="T4" fmla="*/ 79193 w 354"/>
              <a:gd name="T5" fmla="*/ 187087 h 634"/>
              <a:gd name="T6" fmla="*/ 63426 w 354"/>
              <a:gd name="T7" fmla="*/ 170772 h 634"/>
              <a:gd name="T8" fmla="*/ 52676 w 354"/>
              <a:gd name="T9" fmla="*/ 187087 h 634"/>
              <a:gd name="T10" fmla="*/ 63426 w 354"/>
              <a:gd name="T11" fmla="*/ 197602 h 634"/>
              <a:gd name="T12" fmla="*/ 100335 w 354"/>
              <a:gd name="T13" fmla="*/ 0 h 634"/>
              <a:gd name="T14" fmla="*/ 100335 w 354"/>
              <a:gd name="T15" fmla="*/ 0 h 634"/>
              <a:gd name="T16" fmla="*/ 31892 w 354"/>
              <a:gd name="T17" fmla="*/ 0 h 634"/>
              <a:gd name="T18" fmla="*/ 0 w 354"/>
              <a:gd name="T19" fmla="*/ 26830 h 634"/>
              <a:gd name="T20" fmla="*/ 0 w 354"/>
              <a:gd name="T21" fmla="*/ 197602 h 634"/>
              <a:gd name="T22" fmla="*/ 31892 w 354"/>
              <a:gd name="T23" fmla="*/ 229508 h 634"/>
              <a:gd name="T24" fmla="*/ 100335 w 354"/>
              <a:gd name="T25" fmla="*/ 229508 h 634"/>
              <a:gd name="T26" fmla="*/ 126494 w 354"/>
              <a:gd name="T27" fmla="*/ 197602 h 634"/>
              <a:gd name="T28" fmla="*/ 126494 w 354"/>
              <a:gd name="T29" fmla="*/ 26830 h 634"/>
              <a:gd name="T30" fmla="*/ 100335 w 354"/>
              <a:gd name="T31" fmla="*/ 0 h 634"/>
              <a:gd name="T32" fmla="*/ 116102 w 354"/>
              <a:gd name="T33" fmla="*/ 197602 h 634"/>
              <a:gd name="T34" fmla="*/ 116102 w 354"/>
              <a:gd name="T35" fmla="*/ 197602 h 634"/>
              <a:gd name="T36" fmla="*/ 100335 w 354"/>
              <a:gd name="T37" fmla="*/ 213555 h 634"/>
              <a:gd name="T38" fmla="*/ 31892 w 354"/>
              <a:gd name="T39" fmla="*/ 213555 h 634"/>
              <a:gd name="T40" fmla="*/ 15767 w 354"/>
              <a:gd name="T41" fmla="*/ 197602 h 634"/>
              <a:gd name="T42" fmla="*/ 15767 w 354"/>
              <a:gd name="T43" fmla="*/ 154818 h 634"/>
              <a:gd name="T44" fmla="*/ 116102 w 354"/>
              <a:gd name="T45" fmla="*/ 154818 h 634"/>
              <a:gd name="T46" fmla="*/ 116102 w 354"/>
              <a:gd name="T47" fmla="*/ 197602 h 634"/>
              <a:gd name="T48" fmla="*/ 116102 w 354"/>
              <a:gd name="T49" fmla="*/ 144304 h 634"/>
              <a:gd name="T50" fmla="*/ 116102 w 354"/>
              <a:gd name="T51" fmla="*/ 144304 h 634"/>
              <a:gd name="T52" fmla="*/ 15767 w 354"/>
              <a:gd name="T53" fmla="*/ 144304 h 634"/>
              <a:gd name="T54" fmla="*/ 15767 w 354"/>
              <a:gd name="T55" fmla="*/ 48222 h 634"/>
              <a:gd name="T56" fmla="*/ 116102 w 354"/>
              <a:gd name="T57" fmla="*/ 48222 h 634"/>
              <a:gd name="T58" fmla="*/ 116102 w 354"/>
              <a:gd name="T59" fmla="*/ 144304 h 634"/>
              <a:gd name="T60" fmla="*/ 116102 w 354"/>
              <a:gd name="T61" fmla="*/ 37345 h 634"/>
              <a:gd name="T62" fmla="*/ 116102 w 354"/>
              <a:gd name="T63" fmla="*/ 37345 h 634"/>
              <a:gd name="T64" fmla="*/ 15767 w 354"/>
              <a:gd name="T65" fmla="*/ 37345 h 634"/>
              <a:gd name="T66" fmla="*/ 15767 w 354"/>
              <a:gd name="T67" fmla="*/ 26830 h 634"/>
              <a:gd name="T68" fmla="*/ 31892 w 354"/>
              <a:gd name="T69" fmla="*/ 15953 h 634"/>
              <a:gd name="T70" fmla="*/ 100335 w 354"/>
              <a:gd name="T71" fmla="*/ 15953 h 634"/>
              <a:gd name="T72" fmla="*/ 116102 w 354"/>
              <a:gd name="T73" fmla="*/ 26830 h 634"/>
              <a:gd name="T74" fmla="*/ 116102 w 354"/>
              <a:gd name="T75" fmla="*/ 37345 h 6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54" h="634">
                <a:moveTo>
                  <a:pt x="177" y="545"/>
                </a:moveTo>
                <a:lnTo>
                  <a:pt x="177" y="545"/>
                </a:lnTo>
                <a:cubicBezTo>
                  <a:pt x="206" y="545"/>
                  <a:pt x="221" y="530"/>
                  <a:pt x="221" y="516"/>
                </a:cubicBezTo>
                <a:cubicBezTo>
                  <a:pt x="221" y="486"/>
                  <a:pt x="206" y="471"/>
                  <a:pt x="177" y="471"/>
                </a:cubicBezTo>
                <a:cubicBezTo>
                  <a:pt x="162" y="471"/>
                  <a:pt x="147" y="486"/>
                  <a:pt x="147" y="516"/>
                </a:cubicBezTo>
                <a:cubicBezTo>
                  <a:pt x="147" y="530"/>
                  <a:pt x="162" y="545"/>
                  <a:pt x="177" y="545"/>
                </a:cubicBezTo>
                <a:close/>
                <a:moveTo>
                  <a:pt x="280" y="0"/>
                </a:moveTo>
                <a:lnTo>
                  <a:pt x="280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33"/>
                  <a:pt x="89" y="633"/>
                </a:cubicBezTo>
                <a:cubicBezTo>
                  <a:pt x="280" y="633"/>
                  <a:pt x="280" y="633"/>
                  <a:pt x="280" y="633"/>
                </a:cubicBezTo>
                <a:cubicBezTo>
                  <a:pt x="324" y="633"/>
                  <a:pt x="353" y="589"/>
                  <a:pt x="353" y="545"/>
                </a:cubicBezTo>
                <a:cubicBezTo>
                  <a:pt x="353" y="74"/>
                  <a:pt x="353" y="74"/>
                  <a:pt x="353" y="74"/>
                </a:cubicBezTo>
                <a:cubicBezTo>
                  <a:pt x="353" y="30"/>
                  <a:pt x="324" y="0"/>
                  <a:pt x="280" y="0"/>
                </a:cubicBezTo>
                <a:close/>
                <a:moveTo>
                  <a:pt x="324" y="545"/>
                </a:moveTo>
                <a:lnTo>
                  <a:pt x="324" y="545"/>
                </a:lnTo>
                <a:cubicBezTo>
                  <a:pt x="324" y="574"/>
                  <a:pt x="294" y="589"/>
                  <a:pt x="28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4"/>
                  <a:pt x="44" y="545"/>
                </a:cubicBezTo>
                <a:cubicBezTo>
                  <a:pt x="44" y="427"/>
                  <a:pt x="44" y="427"/>
                  <a:pt x="44" y="427"/>
                </a:cubicBezTo>
                <a:cubicBezTo>
                  <a:pt x="324" y="427"/>
                  <a:pt x="324" y="427"/>
                  <a:pt x="324" y="427"/>
                </a:cubicBezTo>
                <a:lnTo>
                  <a:pt x="324" y="545"/>
                </a:lnTo>
                <a:close/>
                <a:moveTo>
                  <a:pt x="324" y="398"/>
                </a:moveTo>
                <a:lnTo>
                  <a:pt x="324" y="398"/>
                </a:lnTo>
                <a:cubicBezTo>
                  <a:pt x="44" y="398"/>
                  <a:pt x="44" y="398"/>
                  <a:pt x="44" y="398"/>
                </a:cubicBezTo>
                <a:cubicBezTo>
                  <a:pt x="44" y="133"/>
                  <a:pt x="44" y="133"/>
                  <a:pt x="44" y="133"/>
                </a:cubicBezTo>
                <a:cubicBezTo>
                  <a:pt x="324" y="133"/>
                  <a:pt x="324" y="133"/>
                  <a:pt x="324" y="133"/>
                </a:cubicBezTo>
                <a:lnTo>
                  <a:pt x="324" y="398"/>
                </a:lnTo>
                <a:close/>
                <a:moveTo>
                  <a:pt x="324" y="103"/>
                </a:moveTo>
                <a:lnTo>
                  <a:pt x="324" y="103"/>
                </a:lnTo>
                <a:cubicBezTo>
                  <a:pt x="44" y="103"/>
                  <a:pt x="44" y="103"/>
                  <a:pt x="44" y="103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9" y="44"/>
                  <a:pt x="89" y="44"/>
                </a:cubicBezTo>
                <a:cubicBezTo>
                  <a:pt x="280" y="44"/>
                  <a:pt x="280" y="44"/>
                  <a:pt x="280" y="44"/>
                </a:cubicBezTo>
                <a:cubicBezTo>
                  <a:pt x="294" y="44"/>
                  <a:pt x="324" y="59"/>
                  <a:pt x="324" y="74"/>
                </a:cubicBezTo>
                <a:lnTo>
                  <a:pt x="324" y="10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6" name="Freeform 145"/>
          <p:cNvSpPr>
            <a:spLocks noChangeArrowheads="1"/>
          </p:cNvSpPr>
          <p:nvPr/>
        </p:nvSpPr>
        <p:spPr bwMode="auto">
          <a:xfrm>
            <a:off x="3038070" y="1411558"/>
            <a:ext cx="197871" cy="251310"/>
          </a:xfrm>
          <a:custGeom>
            <a:avLst/>
            <a:gdLst>
              <a:gd name="T0" fmla="*/ 138030 w 501"/>
              <a:gd name="T1" fmla="*/ 187087 h 634"/>
              <a:gd name="T2" fmla="*/ 138030 w 501"/>
              <a:gd name="T3" fmla="*/ 197602 h 634"/>
              <a:gd name="T4" fmla="*/ 138030 w 501"/>
              <a:gd name="T5" fmla="*/ 187087 h 634"/>
              <a:gd name="T6" fmla="*/ 111653 w 501"/>
              <a:gd name="T7" fmla="*/ 154818 h 634"/>
              <a:gd name="T8" fmla="*/ 111653 w 501"/>
              <a:gd name="T9" fmla="*/ 170772 h 634"/>
              <a:gd name="T10" fmla="*/ 111653 w 501"/>
              <a:gd name="T11" fmla="*/ 154818 h 634"/>
              <a:gd name="T12" fmla="*/ 106233 w 501"/>
              <a:gd name="T13" fmla="*/ 187087 h 634"/>
              <a:gd name="T14" fmla="*/ 106233 w 501"/>
              <a:gd name="T15" fmla="*/ 197602 h 634"/>
              <a:gd name="T16" fmla="*/ 106233 w 501"/>
              <a:gd name="T17" fmla="*/ 187087 h 634"/>
              <a:gd name="T18" fmla="*/ 63956 w 501"/>
              <a:gd name="T19" fmla="*/ 170772 h 634"/>
              <a:gd name="T20" fmla="*/ 53116 w 501"/>
              <a:gd name="T21" fmla="*/ 165696 h 634"/>
              <a:gd name="T22" fmla="*/ 42638 w 501"/>
              <a:gd name="T23" fmla="*/ 165696 h 634"/>
              <a:gd name="T24" fmla="*/ 31798 w 501"/>
              <a:gd name="T25" fmla="*/ 170772 h 634"/>
              <a:gd name="T26" fmla="*/ 31798 w 501"/>
              <a:gd name="T27" fmla="*/ 187087 h 634"/>
              <a:gd name="T28" fmla="*/ 42638 w 501"/>
              <a:gd name="T29" fmla="*/ 192163 h 634"/>
              <a:gd name="T30" fmla="*/ 53116 w 501"/>
              <a:gd name="T31" fmla="*/ 192163 h 634"/>
              <a:gd name="T32" fmla="*/ 63956 w 501"/>
              <a:gd name="T33" fmla="*/ 187087 h 634"/>
              <a:gd name="T34" fmla="*/ 63956 w 501"/>
              <a:gd name="T35" fmla="*/ 170772 h 634"/>
              <a:gd name="T36" fmla="*/ 154290 w 501"/>
              <a:gd name="T37" fmla="*/ 0 h 634"/>
              <a:gd name="T38" fmla="*/ 0 w 501"/>
              <a:gd name="T39" fmla="*/ 26830 h 634"/>
              <a:gd name="T40" fmla="*/ 26377 w 501"/>
              <a:gd name="T41" fmla="*/ 229508 h 634"/>
              <a:gd name="T42" fmla="*/ 180668 w 501"/>
              <a:gd name="T43" fmla="*/ 197602 h 634"/>
              <a:gd name="T44" fmla="*/ 154290 w 501"/>
              <a:gd name="T45" fmla="*/ 0 h 634"/>
              <a:gd name="T46" fmla="*/ 170189 w 501"/>
              <a:gd name="T47" fmla="*/ 197602 h 634"/>
              <a:gd name="T48" fmla="*/ 26377 w 501"/>
              <a:gd name="T49" fmla="*/ 213555 h 634"/>
              <a:gd name="T50" fmla="*/ 10479 w 501"/>
              <a:gd name="T51" fmla="*/ 26830 h 634"/>
              <a:gd name="T52" fmla="*/ 154290 w 501"/>
              <a:gd name="T53" fmla="*/ 15953 h 634"/>
              <a:gd name="T54" fmla="*/ 170189 w 501"/>
              <a:gd name="T55" fmla="*/ 197602 h 634"/>
              <a:gd name="T56" fmla="*/ 148870 w 501"/>
              <a:gd name="T57" fmla="*/ 154818 h 634"/>
              <a:gd name="T58" fmla="*/ 148870 w 501"/>
              <a:gd name="T59" fmla="*/ 170772 h 634"/>
              <a:gd name="T60" fmla="*/ 148870 w 501"/>
              <a:gd name="T61" fmla="*/ 154818 h 634"/>
              <a:gd name="T62" fmla="*/ 138030 w 501"/>
              <a:gd name="T63" fmla="*/ 26830 h 634"/>
              <a:gd name="T64" fmla="*/ 26377 w 501"/>
              <a:gd name="T65" fmla="*/ 42784 h 634"/>
              <a:gd name="T66" fmla="*/ 42638 w 501"/>
              <a:gd name="T67" fmla="*/ 144304 h 634"/>
              <a:gd name="T68" fmla="*/ 154290 w 501"/>
              <a:gd name="T69" fmla="*/ 128351 h 634"/>
              <a:gd name="T70" fmla="*/ 138030 w 501"/>
              <a:gd name="T71" fmla="*/ 26830 h 634"/>
              <a:gd name="T72" fmla="*/ 138030 w 501"/>
              <a:gd name="T73" fmla="*/ 122912 h 634"/>
              <a:gd name="T74" fmla="*/ 47696 w 501"/>
              <a:gd name="T75" fmla="*/ 128351 h 634"/>
              <a:gd name="T76" fmla="*/ 42638 w 501"/>
              <a:gd name="T77" fmla="*/ 48222 h 634"/>
              <a:gd name="T78" fmla="*/ 132971 w 501"/>
              <a:gd name="T79" fmla="*/ 42784 h 634"/>
              <a:gd name="T80" fmla="*/ 138030 w 501"/>
              <a:gd name="T81" fmla="*/ 122912 h 6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01" h="634">
                <a:moveTo>
                  <a:pt x="382" y="516"/>
                </a:moveTo>
                <a:lnTo>
                  <a:pt x="382" y="516"/>
                </a:lnTo>
                <a:cubicBezTo>
                  <a:pt x="382" y="516"/>
                  <a:pt x="368" y="516"/>
                  <a:pt x="368" y="530"/>
                </a:cubicBezTo>
                <a:cubicBezTo>
                  <a:pt x="368" y="545"/>
                  <a:pt x="382" y="545"/>
                  <a:pt x="382" y="545"/>
                </a:cubicBezTo>
                <a:cubicBezTo>
                  <a:pt x="397" y="545"/>
                  <a:pt x="412" y="545"/>
                  <a:pt x="412" y="530"/>
                </a:cubicBezTo>
                <a:cubicBezTo>
                  <a:pt x="412" y="516"/>
                  <a:pt x="397" y="516"/>
                  <a:pt x="382" y="516"/>
                </a:cubicBezTo>
                <a:close/>
                <a:moveTo>
                  <a:pt x="309" y="427"/>
                </a:moveTo>
                <a:lnTo>
                  <a:pt x="309" y="427"/>
                </a:lnTo>
                <a:cubicBezTo>
                  <a:pt x="294" y="427"/>
                  <a:pt x="294" y="442"/>
                  <a:pt x="294" y="457"/>
                </a:cubicBezTo>
                <a:cubicBezTo>
                  <a:pt x="294" y="457"/>
                  <a:pt x="294" y="471"/>
                  <a:pt x="309" y="471"/>
                </a:cubicBezTo>
                <a:cubicBezTo>
                  <a:pt x="324" y="471"/>
                  <a:pt x="324" y="457"/>
                  <a:pt x="324" y="457"/>
                </a:cubicBezTo>
                <a:cubicBezTo>
                  <a:pt x="324" y="442"/>
                  <a:pt x="324" y="427"/>
                  <a:pt x="309" y="427"/>
                </a:cubicBezTo>
                <a:close/>
                <a:moveTo>
                  <a:pt x="294" y="516"/>
                </a:moveTo>
                <a:lnTo>
                  <a:pt x="294" y="516"/>
                </a:lnTo>
                <a:cubicBezTo>
                  <a:pt x="280" y="516"/>
                  <a:pt x="265" y="516"/>
                  <a:pt x="265" y="530"/>
                </a:cubicBezTo>
                <a:cubicBezTo>
                  <a:pt x="265" y="545"/>
                  <a:pt x="280" y="545"/>
                  <a:pt x="294" y="545"/>
                </a:cubicBezTo>
                <a:cubicBezTo>
                  <a:pt x="294" y="545"/>
                  <a:pt x="309" y="545"/>
                  <a:pt x="309" y="530"/>
                </a:cubicBezTo>
                <a:cubicBezTo>
                  <a:pt x="309" y="516"/>
                  <a:pt x="294" y="516"/>
                  <a:pt x="294" y="516"/>
                </a:cubicBezTo>
                <a:close/>
                <a:moveTo>
                  <a:pt x="177" y="471"/>
                </a:moveTo>
                <a:lnTo>
                  <a:pt x="177" y="471"/>
                </a:lnTo>
                <a:cubicBezTo>
                  <a:pt x="147" y="471"/>
                  <a:pt x="147" y="471"/>
                  <a:pt x="147" y="471"/>
                </a:cubicBezTo>
                <a:cubicBezTo>
                  <a:pt x="147" y="457"/>
                  <a:pt x="147" y="457"/>
                  <a:pt x="147" y="457"/>
                </a:cubicBezTo>
                <a:cubicBezTo>
                  <a:pt x="147" y="442"/>
                  <a:pt x="147" y="427"/>
                  <a:pt x="132" y="427"/>
                </a:cubicBezTo>
                <a:cubicBezTo>
                  <a:pt x="118" y="427"/>
                  <a:pt x="118" y="442"/>
                  <a:pt x="118" y="457"/>
                </a:cubicBezTo>
                <a:cubicBezTo>
                  <a:pt x="118" y="471"/>
                  <a:pt x="118" y="471"/>
                  <a:pt x="118" y="471"/>
                </a:cubicBezTo>
                <a:cubicBezTo>
                  <a:pt x="88" y="471"/>
                  <a:pt x="88" y="471"/>
                  <a:pt x="88" y="471"/>
                </a:cubicBezTo>
                <a:lnTo>
                  <a:pt x="73" y="486"/>
                </a:lnTo>
                <a:cubicBezTo>
                  <a:pt x="73" y="501"/>
                  <a:pt x="88" y="516"/>
                  <a:pt x="88" y="516"/>
                </a:cubicBezTo>
                <a:cubicBezTo>
                  <a:pt x="118" y="516"/>
                  <a:pt x="118" y="516"/>
                  <a:pt x="118" y="516"/>
                </a:cubicBezTo>
                <a:cubicBezTo>
                  <a:pt x="118" y="530"/>
                  <a:pt x="118" y="530"/>
                  <a:pt x="118" y="530"/>
                </a:cubicBezTo>
                <a:cubicBezTo>
                  <a:pt x="118" y="545"/>
                  <a:pt x="118" y="545"/>
                  <a:pt x="132" y="545"/>
                </a:cubicBezTo>
                <a:cubicBezTo>
                  <a:pt x="147" y="545"/>
                  <a:pt x="147" y="545"/>
                  <a:pt x="147" y="530"/>
                </a:cubicBezTo>
                <a:cubicBezTo>
                  <a:pt x="147" y="516"/>
                  <a:pt x="147" y="516"/>
                  <a:pt x="147" y="516"/>
                </a:cubicBezTo>
                <a:cubicBezTo>
                  <a:pt x="177" y="516"/>
                  <a:pt x="177" y="516"/>
                  <a:pt x="177" y="516"/>
                </a:cubicBezTo>
                <a:cubicBezTo>
                  <a:pt x="177" y="516"/>
                  <a:pt x="191" y="501"/>
                  <a:pt x="191" y="486"/>
                </a:cubicBezTo>
                <a:lnTo>
                  <a:pt x="177" y="471"/>
                </a:lnTo>
                <a:close/>
                <a:moveTo>
                  <a:pt x="427" y="0"/>
                </a:moveTo>
                <a:lnTo>
                  <a:pt x="427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3"/>
                  <a:pt x="73" y="633"/>
                </a:cubicBezTo>
                <a:cubicBezTo>
                  <a:pt x="427" y="633"/>
                  <a:pt x="427" y="633"/>
                  <a:pt x="427" y="633"/>
                </a:cubicBezTo>
                <a:cubicBezTo>
                  <a:pt x="471" y="633"/>
                  <a:pt x="500" y="589"/>
                  <a:pt x="500" y="545"/>
                </a:cubicBezTo>
                <a:cubicBezTo>
                  <a:pt x="500" y="74"/>
                  <a:pt x="500" y="74"/>
                  <a:pt x="500" y="74"/>
                </a:cubicBezTo>
                <a:cubicBezTo>
                  <a:pt x="500" y="30"/>
                  <a:pt x="471" y="0"/>
                  <a:pt x="427" y="0"/>
                </a:cubicBezTo>
                <a:close/>
                <a:moveTo>
                  <a:pt x="471" y="545"/>
                </a:moveTo>
                <a:lnTo>
                  <a:pt x="471" y="545"/>
                </a:lnTo>
                <a:cubicBezTo>
                  <a:pt x="471" y="574"/>
                  <a:pt x="441" y="589"/>
                  <a:pt x="427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74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44"/>
                  <a:pt x="73" y="44"/>
                </a:cubicBezTo>
                <a:cubicBezTo>
                  <a:pt x="427" y="44"/>
                  <a:pt x="427" y="44"/>
                  <a:pt x="427" y="44"/>
                </a:cubicBezTo>
                <a:cubicBezTo>
                  <a:pt x="441" y="44"/>
                  <a:pt x="471" y="59"/>
                  <a:pt x="471" y="74"/>
                </a:cubicBezTo>
                <a:lnTo>
                  <a:pt x="471" y="545"/>
                </a:lnTo>
                <a:close/>
                <a:moveTo>
                  <a:pt x="412" y="427"/>
                </a:moveTo>
                <a:lnTo>
                  <a:pt x="412" y="427"/>
                </a:lnTo>
                <a:cubicBezTo>
                  <a:pt x="397" y="427"/>
                  <a:pt x="382" y="442"/>
                  <a:pt x="382" y="457"/>
                </a:cubicBezTo>
                <a:cubicBezTo>
                  <a:pt x="382" y="457"/>
                  <a:pt x="397" y="471"/>
                  <a:pt x="412" y="471"/>
                </a:cubicBezTo>
                <a:lnTo>
                  <a:pt x="427" y="457"/>
                </a:lnTo>
                <a:cubicBezTo>
                  <a:pt x="427" y="442"/>
                  <a:pt x="412" y="427"/>
                  <a:pt x="412" y="427"/>
                </a:cubicBezTo>
                <a:close/>
                <a:moveTo>
                  <a:pt x="382" y="74"/>
                </a:moveTo>
                <a:lnTo>
                  <a:pt x="382" y="74"/>
                </a:lnTo>
                <a:cubicBezTo>
                  <a:pt x="118" y="74"/>
                  <a:pt x="118" y="74"/>
                  <a:pt x="118" y="74"/>
                </a:cubicBezTo>
                <a:cubicBezTo>
                  <a:pt x="88" y="74"/>
                  <a:pt x="73" y="103"/>
                  <a:pt x="73" y="118"/>
                </a:cubicBezTo>
                <a:cubicBezTo>
                  <a:pt x="73" y="354"/>
                  <a:pt x="73" y="354"/>
                  <a:pt x="73" y="354"/>
                </a:cubicBezTo>
                <a:cubicBezTo>
                  <a:pt x="73" y="368"/>
                  <a:pt x="88" y="398"/>
                  <a:pt x="118" y="398"/>
                </a:cubicBezTo>
                <a:cubicBezTo>
                  <a:pt x="382" y="398"/>
                  <a:pt x="382" y="398"/>
                  <a:pt x="382" y="398"/>
                </a:cubicBezTo>
                <a:cubicBezTo>
                  <a:pt x="412" y="398"/>
                  <a:pt x="427" y="368"/>
                  <a:pt x="427" y="354"/>
                </a:cubicBezTo>
                <a:cubicBezTo>
                  <a:pt x="427" y="118"/>
                  <a:pt x="427" y="118"/>
                  <a:pt x="427" y="118"/>
                </a:cubicBezTo>
                <a:cubicBezTo>
                  <a:pt x="427" y="103"/>
                  <a:pt x="412" y="74"/>
                  <a:pt x="382" y="74"/>
                </a:cubicBezTo>
                <a:close/>
                <a:moveTo>
                  <a:pt x="382" y="339"/>
                </a:moveTo>
                <a:lnTo>
                  <a:pt x="382" y="339"/>
                </a:lnTo>
                <a:cubicBezTo>
                  <a:pt x="382" y="339"/>
                  <a:pt x="382" y="354"/>
                  <a:pt x="368" y="354"/>
                </a:cubicBezTo>
                <a:cubicBezTo>
                  <a:pt x="132" y="354"/>
                  <a:pt x="132" y="354"/>
                  <a:pt x="132" y="354"/>
                </a:cubicBezTo>
                <a:cubicBezTo>
                  <a:pt x="118" y="354"/>
                  <a:pt x="118" y="339"/>
                  <a:pt x="118" y="339"/>
                </a:cubicBezTo>
                <a:cubicBezTo>
                  <a:pt x="118" y="133"/>
                  <a:pt x="118" y="133"/>
                  <a:pt x="118" y="133"/>
                </a:cubicBezTo>
                <a:cubicBezTo>
                  <a:pt x="118" y="133"/>
                  <a:pt x="118" y="118"/>
                  <a:pt x="132" y="118"/>
                </a:cubicBezTo>
                <a:cubicBezTo>
                  <a:pt x="368" y="118"/>
                  <a:pt x="368" y="118"/>
                  <a:pt x="368" y="118"/>
                </a:cubicBezTo>
                <a:cubicBezTo>
                  <a:pt x="382" y="118"/>
                  <a:pt x="382" y="133"/>
                  <a:pt x="382" y="133"/>
                </a:cubicBezTo>
                <a:lnTo>
                  <a:pt x="382" y="33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7" name="Freeform 146"/>
          <p:cNvSpPr>
            <a:spLocks noChangeArrowheads="1"/>
          </p:cNvSpPr>
          <p:nvPr/>
        </p:nvSpPr>
        <p:spPr bwMode="auto">
          <a:xfrm>
            <a:off x="2609109" y="1464997"/>
            <a:ext cx="249866" cy="138655"/>
          </a:xfrm>
          <a:custGeom>
            <a:avLst/>
            <a:gdLst>
              <a:gd name="T0" fmla="*/ 138096 w 634"/>
              <a:gd name="T1" fmla="*/ 52665 h 354"/>
              <a:gd name="T2" fmla="*/ 138096 w 634"/>
              <a:gd name="T3" fmla="*/ 52665 h 354"/>
              <a:gd name="T4" fmla="*/ 127639 w 634"/>
              <a:gd name="T5" fmla="*/ 63055 h 354"/>
              <a:gd name="T6" fmla="*/ 138096 w 634"/>
              <a:gd name="T7" fmla="*/ 73803 h 354"/>
              <a:gd name="T8" fmla="*/ 148552 w 634"/>
              <a:gd name="T9" fmla="*/ 63055 h 354"/>
              <a:gd name="T10" fmla="*/ 138096 w 634"/>
              <a:gd name="T11" fmla="*/ 52665 h 354"/>
              <a:gd name="T12" fmla="*/ 95549 w 634"/>
              <a:gd name="T13" fmla="*/ 58039 h 354"/>
              <a:gd name="T14" fmla="*/ 95549 w 634"/>
              <a:gd name="T15" fmla="*/ 58039 h 354"/>
              <a:gd name="T16" fmla="*/ 74637 w 634"/>
              <a:gd name="T17" fmla="*/ 58039 h 354"/>
              <a:gd name="T18" fmla="*/ 74637 w 634"/>
              <a:gd name="T19" fmla="*/ 36901 h 354"/>
              <a:gd name="T20" fmla="*/ 63820 w 634"/>
              <a:gd name="T21" fmla="*/ 31527 h 354"/>
              <a:gd name="T22" fmla="*/ 58411 w 634"/>
              <a:gd name="T23" fmla="*/ 36901 h 354"/>
              <a:gd name="T24" fmla="*/ 58411 w 634"/>
              <a:gd name="T25" fmla="*/ 58039 h 354"/>
              <a:gd name="T26" fmla="*/ 37138 w 634"/>
              <a:gd name="T27" fmla="*/ 58039 h 354"/>
              <a:gd name="T28" fmla="*/ 32090 w 634"/>
              <a:gd name="T29" fmla="*/ 63055 h 354"/>
              <a:gd name="T30" fmla="*/ 37138 w 634"/>
              <a:gd name="T31" fmla="*/ 73803 h 354"/>
              <a:gd name="T32" fmla="*/ 58411 w 634"/>
              <a:gd name="T33" fmla="*/ 73803 h 354"/>
              <a:gd name="T34" fmla="*/ 58411 w 634"/>
              <a:gd name="T35" fmla="*/ 94940 h 354"/>
              <a:gd name="T36" fmla="*/ 63820 w 634"/>
              <a:gd name="T37" fmla="*/ 99956 h 354"/>
              <a:gd name="T38" fmla="*/ 74637 w 634"/>
              <a:gd name="T39" fmla="*/ 94940 h 354"/>
              <a:gd name="T40" fmla="*/ 74637 w 634"/>
              <a:gd name="T41" fmla="*/ 73803 h 354"/>
              <a:gd name="T42" fmla="*/ 95549 w 634"/>
              <a:gd name="T43" fmla="*/ 73803 h 354"/>
              <a:gd name="T44" fmla="*/ 100958 w 634"/>
              <a:gd name="T45" fmla="*/ 63055 h 354"/>
              <a:gd name="T46" fmla="*/ 95549 w 634"/>
              <a:gd name="T47" fmla="*/ 58039 h 354"/>
              <a:gd name="T48" fmla="*/ 159369 w 634"/>
              <a:gd name="T49" fmla="*/ 79177 h 354"/>
              <a:gd name="T50" fmla="*/ 159369 w 634"/>
              <a:gd name="T51" fmla="*/ 79177 h 354"/>
              <a:gd name="T52" fmla="*/ 148552 w 634"/>
              <a:gd name="T53" fmla="*/ 89566 h 354"/>
              <a:gd name="T54" fmla="*/ 159369 w 634"/>
              <a:gd name="T55" fmla="*/ 99956 h 354"/>
              <a:gd name="T56" fmla="*/ 169825 w 634"/>
              <a:gd name="T57" fmla="*/ 89566 h 354"/>
              <a:gd name="T58" fmla="*/ 159369 w 634"/>
              <a:gd name="T59" fmla="*/ 79177 h 354"/>
              <a:gd name="T60" fmla="*/ 186051 w 634"/>
              <a:gd name="T61" fmla="*/ 0 h 354"/>
              <a:gd name="T62" fmla="*/ 186051 w 634"/>
              <a:gd name="T63" fmla="*/ 0 h 354"/>
              <a:gd name="T64" fmla="*/ 42546 w 634"/>
              <a:gd name="T65" fmla="*/ 0 h 354"/>
              <a:gd name="T66" fmla="*/ 0 w 634"/>
              <a:gd name="T67" fmla="*/ 41917 h 354"/>
              <a:gd name="T68" fmla="*/ 0 w 634"/>
              <a:gd name="T69" fmla="*/ 84192 h 354"/>
              <a:gd name="T70" fmla="*/ 42546 w 634"/>
              <a:gd name="T71" fmla="*/ 126468 h 354"/>
              <a:gd name="T72" fmla="*/ 186051 w 634"/>
              <a:gd name="T73" fmla="*/ 126468 h 354"/>
              <a:gd name="T74" fmla="*/ 228236 w 634"/>
              <a:gd name="T75" fmla="*/ 84192 h 354"/>
              <a:gd name="T76" fmla="*/ 228236 w 634"/>
              <a:gd name="T77" fmla="*/ 41917 h 354"/>
              <a:gd name="T78" fmla="*/ 186051 w 634"/>
              <a:gd name="T79" fmla="*/ 0 h 354"/>
              <a:gd name="T80" fmla="*/ 212372 w 634"/>
              <a:gd name="T81" fmla="*/ 84192 h 354"/>
              <a:gd name="T82" fmla="*/ 212372 w 634"/>
              <a:gd name="T83" fmla="*/ 84192 h 354"/>
              <a:gd name="T84" fmla="*/ 186051 w 634"/>
              <a:gd name="T85" fmla="*/ 116078 h 354"/>
              <a:gd name="T86" fmla="*/ 42546 w 634"/>
              <a:gd name="T87" fmla="*/ 116078 h 354"/>
              <a:gd name="T88" fmla="*/ 16225 w 634"/>
              <a:gd name="T89" fmla="*/ 84192 h 354"/>
              <a:gd name="T90" fmla="*/ 16225 w 634"/>
              <a:gd name="T91" fmla="*/ 41917 h 354"/>
              <a:gd name="T92" fmla="*/ 42546 w 634"/>
              <a:gd name="T93" fmla="*/ 15764 h 354"/>
              <a:gd name="T94" fmla="*/ 186051 w 634"/>
              <a:gd name="T95" fmla="*/ 15764 h 354"/>
              <a:gd name="T96" fmla="*/ 212372 w 634"/>
              <a:gd name="T97" fmla="*/ 41917 h 354"/>
              <a:gd name="T98" fmla="*/ 212372 w 634"/>
              <a:gd name="T99" fmla="*/ 84192 h 354"/>
              <a:gd name="T100" fmla="*/ 191098 w 634"/>
              <a:gd name="T101" fmla="*/ 58039 h 354"/>
              <a:gd name="T102" fmla="*/ 191098 w 634"/>
              <a:gd name="T103" fmla="*/ 58039 h 354"/>
              <a:gd name="T104" fmla="*/ 180642 w 634"/>
              <a:gd name="T105" fmla="*/ 68429 h 354"/>
              <a:gd name="T106" fmla="*/ 191098 w 634"/>
              <a:gd name="T107" fmla="*/ 79177 h 354"/>
              <a:gd name="T108" fmla="*/ 201915 w 634"/>
              <a:gd name="T109" fmla="*/ 68429 h 354"/>
              <a:gd name="T110" fmla="*/ 191098 w 634"/>
              <a:gd name="T111" fmla="*/ 58039 h 354"/>
              <a:gd name="T112" fmla="*/ 169825 w 634"/>
              <a:gd name="T113" fmla="*/ 31527 h 354"/>
              <a:gd name="T114" fmla="*/ 169825 w 634"/>
              <a:gd name="T115" fmla="*/ 31527 h 354"/>
              <a:gd name="T116" fmla="*/ 159369 w 634"/>
              <a:gd name="T117" fmla="*/ 41917 h 354"/>
              <a:gd name="T118" fmla="*/ 169825 w 634"/>
              <a:gd name="T119" fmla="*/ 52665 h 354"/>
              <a:gd name="T120" fmla="*/ 180642 w 634"/>
              <a:gd name="T121" fmla="*/ 41917 h 354"/>
              <a:gd name="T122" fmla="*/ 169825 w 634"/>
              <a:gd name="T123" fmla="*/ 31527 h 35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34" h="354">
                <a:moveTo>
                  <a:pt x="383" y="147"/>
                </a:moveTo>
                <a:lnTo>
                  <a:pt x="383" y="147"/>
                </a:lnTo>
                <a:cubicBezTo>
                  <a:pt x="369" y="147"/>
                  <a:pt x="354" y="162"/>
                  <a:pt x="354" y="176"/>
                </a:cubicBezTo>
                <a:cubicBezTo>
                  <a:pt x="354" y="191"/>
                  <a:pt x="369" y="206"/>
                  <a:pt x="383" y="206"/>
                </a:cubicBezTo>
                <a:cubicBezTo>
                  <a:pt x="398" y="206"/>
                  <a:pt x="412" y="191"/>
                  <a:pt x="412" y="176"/>
                </a:cubicBezTo>
                <a:cubicBezTo>
                  <a:pt x="412" y="162"/>
                  <a:pt x="398" y="147"/>
                  <a:pt x="383" y="147"/>
                </a:cubicBezTo>
                <a:close/>
                <a:moveTo>
                  <a:pt x="265" y="162"/>
                </a:moveTo>
                <a:lnTo>
                  <a:pt x="265" y="162"/>
                </a:lnTo>
                <a:cubicBezTo>
                  <a:pt x="207" y="162"/>
                  <a:pt x="207" y="162"/>
                  <a:pt x="207" y="162"/>
                </a:cubicBezTo>
                <a:cubicBezTo>
                  <a:pt x="207" y="103"/>
                  <a:pt x="207" y="103"/>
                  <a:pt x="207" y="103"/>
                </a:cubicBezTo>
                <a:cubicBezTo>
                  <a:pt x="207" y="88"/>
                  <a:pt x="192" y="88"/>
                  <a:pt x="177" y="88"/>
                </a:cubicBezTo>
                <a:cubicBezTo>
                  <a:pt x="177" y="88"/>
                  <a:pt x="162" y="88"/>
                  <a:pt x="162" y="103"/>
                </a:cubicBezTo>
                <a:cubicBezTo>
                  <a:pt x="162" y="162"/>
                  <a:pt x="162" y="162"/>
                  <a:pt x="162" y="162"/>
                </a:cubicBezTo>
                <a:cubicBezTo>
                  <a:pt x="103" y="162"/>
                  <a:pt x="103" y="162"/>
                  <a:pt x="103" y="162"/>
                </a:cubicBezTo>
                <a:cubicBezTo>
                  <a:pt x="89" y="162"/>
                  <a:pt x="89" y="176"/>
                  <a:pt x="89" y="176"/>
                </a:cubicBezTo>
                <a:cubicBezTo>
                  <a:pt x="89" y="191"/>
                  <a:pt x="89" y="206"/>
                  <a:pt x="103" y="206"/>
                </a:cubicBezTo>
                <a:cubicBezTo>
                  <a:pt x="162" y="206"/>
                  <a:pt x="162" y="206"/>
                  <a:pt x="162" y="206"/>
                </a:cubicBezTo>
                <a:cubicBezTo>
                  <a:pt x="162" y="265"/>
                  <a:pt x="162" y="265"/>
                  <a:pt x="162" y="265"/>
                </a:cubicBezTo>
                <a:lnTo>
                  <a:pt x="177" y="279"/>
                </a:lnTo>
                <a:cubicBezTo>
                  <a:pt x="192" y="279"/>
                  <a:pt x="207" y="265"/>
                  <a:pt x="207" y="265"/>
                </a:cubicBezTo>
                <a:cubicBezTo>
                  <a:pt x="207" y="206"/>
                  <a:pt x="207" y="206"/>
                  <a:pt x="207" y="206"/>
                </a:cubicBezTo>
                <a:cubicBezTo>
                  <a:pt x="265" y="206"/>
                  <a:pt x="265" y="206"/>
                  <a:pt x="265" y="206"/>
                </a:cubicBezTo>
                <a:cubicBezTo>
                  <a:pt x="265" y="206"/>
                  <a:pt x="280" y="191"/>
                  <a:pt x="280" y="176"/>
                </a:cubicBezTo>
                <a:lnTo>
                  <a:pt x="265" y="162"/>
                </a:lnTo>
                <a:close/>
                <a:moveTo>
                  <a:pt x="442" y="221"/>
                </a:moveTo>
                <a:lnTo>
                  <a:pt x="442" y="221"/>
                </a:lnTo>
                <a:cubicBezTo>
                  <a:pt x="428" y="221"/>
                  <a:pt x="412" y="235"/>
                  <a:pt x="412" y="250"/>
                </a:cubicBezTo>
                <a:cubicBezTo>
                  <a:pt x="412" y="265"/>
                  <a:pt x="428" y="279"/>
                  <a:pt x="442" y="279"/>
                </a:cubicBezTo>
                <a:cubicBezTo>
                  <a:pt x="457" y="279"/>
                  <a:pt x="471" y="265"/>
                  <a:pt x="471" y="250"/>
                </a:cubicBezTo>
                <a:cubicBezTo>
                  <a:pt x="471" y="235"/>
                  <a:pt x="457" y="221"/>
                  <a:pt x="442" y="221"/>
                </a:cubicBezTo>
                <a:close/>
                <a:moveTo>
                  <a:pt x="516" y="0"/>
                </a:moveTo>
                <a:lnTo>
                  <a:pt x="516" y="0"/>
                </a:lnTo>
                <a:cubicBezTo>
                  <a:pt x="118" y="0"/>
                  <a:pt x="118" y="0"/>
                  <a:pt x="118" y="0"/>
                </a:cubicBezTo>
                <a:cubicBezTo>
                  <a:pt x="59" y="0"/>
                  <a:pt x="0" y="58"/>
                  <a:pt x="0" y="117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309"/>
                  <a:pt x="59" y="353"/>
                  <a:pt x="118" y="353"/>
                </a:cubicBezTo>
                <a:cubicBezTo>
                  <a:pt x="516" y="353"/>
                  <a:pt x="516" y="353"/>
                  <a:pt x="516" y="353"/>
                </a:cubicBezTo>
                <a:cubicBezTo>
                  <a:pt x="575" y="353"/>
                  <a:pt x="633" y="309"/>
                  <a:pt x="633" y="235"/>
                </a:cubicBezTo>
                <a:cubicBezTo>
                  <a:pt x="633" y="117"/>
                  <a:pt x="633" y="117"/>
                  <a:pt x="633" y="117"/>
                </a:cubicBezTo>
                <a:cubicBezTo>
                  <a:pt x="633" y="58"/>
                  <a:pt x="575" y="0"/>
                  <a:pt x="516" y="0"/>
                </a:cubicBezTo>
                <a:close/>
                <a:moveTo>
                  <a:pt x="589" y="235"/>
                </a:moveTo>
                <a:lnTo>
                  <a:pt x="589" y="235"/>
                </a:lnTo>
                <a:cubicBezTo>
                  <a:pt x="589" y="279"/>
                  <a:pt x="560" y="324"/>
                  <a:pt x="516" y="324"/>
                </a:cubicBezTo>
                <a:cubicBezTo>
                  <a:pt x="118" y="324"/>
                  <a:pt x="118" y="324"/>
                  <a:pt x="118" y="324"/>
                </a:cubicBezTo>
                <a:cubicBezTo>
                  <a:pt x="74" y="324"/>
                  <a:pt x="45" y="279"/>
                  <a:pt x="45" y="235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5" y="74"/>
                  <a:pt x="74" y="44"/>
                  <a:pt x="118" y="44"/>
                </a:cubicBezTo>
                <a:cubicBezTo>
                  <a:pt x="516" y="44"/>
                  <a:pt x="516" y="44"/>
                  <a:pt x="516" y="44"/>
                </a:cubicBezTo>
                <a:cubicBezTo>
                  <a:pt x="560" y="44"/>
                  <a:pt x="589" y="74"/>
                  <a:pt x="589" y="117"/>
                </a:cubicBezTo>
                <a:lnTo>
                  <a:pt x="589" y="235"/>
                </a:lnTo>
                <a:close/>
                <a:moveTo>
                  <a:pt x="530" y="162"/>
                </a:moveTo>
                <a:lnTo>
                  <a:pt x="530" y="162"/>
                </a:lnTo>
                <a:cubicBezTo>
                  <a:pt x="516" y="162"/>
                  <a:pt x="501" y="176"/>
                  <a:pt x="501" y="191"/>
                </a:cubicBezTo>
                <a:cubicBezTo>
                  <a:pt x="501" y="206"/>
                  <a:pt x="516" y="221"/>
                  <a:pt x="530" y="221"/>
                </a:cubicBezTo>
                <a:cubicBezTo>
                  <a:pt x="545" y="221"/>
                  <a:pt x="560" y="206"/>
                  <a:pt x="560" y="191"/>
                </a:cubicBezTo>
                <a:cubicBezTo>
                  <a:pt x="560" y="176"/>
                  <a:pt x="545" y="162"/>
                  <a:pt x="530" y="162"/>
                </a:cubicBezTo>
                <a:close/>
                <a:moveTo>
                  <a:pt x="471" y="88"/>
                </a:moveTo>
                <a:lnTo>
                  <a:pt x="471" y="88"/>
                </a:lnTo>
                <a:cubicBezTo>
                  <a:pt x="457" y="88"/>
                  <a:pt x="442" y="103"/>
                  <a:pt x="442" y="117"/>
                </a:cubicBezTo>
                <a:cubicBezTo>
                  <a:pt x="442" y="132"/>
                  <a:pt x="457" y="147"/>
                  <a:pt x="471" y="147"/>
                </a:cubicBezTo>
                <a:cubicBezTo>
                  <a:pt x="486" y="147"/>
                  <a:pt x="501" y="132"/>
                  <a:pt x="501" y="117"/>
                </a:cubicBezTo>
                <a:cubicBezTo>
                  <a:pt x="501" y="103"/>
                  <a:pt x="486" y="88"/>
                  <a:pt x="471" y="8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8" name="Freeform 147"/>
          <p:cNvSpPr>
            <a:spLocks noChangeArrowheads="1"/>
          </p:cNvSpPr>
          <p:nvPr/>
        </p:nvSpPr>
        <p:spPr bwMode="auto">
          <a:xfrm>
            <a:off x="2210480" y="1451999"/>
            <a:ext cx="249866" cy="168984"/>
          </a:xfrm>
          <a:custGeom>
            <a:avLst/>
            <a:gdLst>
              <a:gd name="T0" fmla="*/ 37138 w 634"/>
              <a:gd name="T1" fmla="*/ 95702 h 428"/>
              <a:gd name="T2" fmla="*/ 37138 w 634"/>
              <a:gd name="T3" fmla="*/ 111592 h 428"/>
              <a:gd name="T4" fmla="*/ 37138 w 634"/>
              <a:gd name="T5" fmla="*/ 95702 h 428"/>
              <a:gd name="T6" fmla="*/ 164417 w 634"/>
              <a:gd name="T7" fmla="*/ 26724 h 428"/>
              <a:gd name="T8" fmla="*/ 58411 w 634"/>
              <a:gd name="T9" fmla="*/ 31780 h 428"/>
              <a:gd name="T10" fmla="*/ 63459 w 634"/>
              <a:gd name="T11" fmla="*/ 127844 h 428"/>
              <a:gd name="T12" fmla="*/ 169825 w 634"/>
              <a:gd name="T13" fmla="*/ 117009 h 428"/>
              <a:gd name="T14" fmla="*/ 164417 w 634"/>
              <a:gd name="T15" fmla="*/ 26724 h 428"/>
              <a:gd name="T16" fmla="*/ 153600 w 634"/>
              <a:gd name="T17" fmla="*/ 106536 h 428"/>
              <a:gd name="T18" fmla="*/ 79684 w 634"/>
              <a:gd name="T19" fmla="*/ 111592 h 428"/>
              <a:gd name="T20" fmla="*/ 68868 w 634"/>
              <a:gd name="T21" fmla="*/ 48032 h 428"/>
              <a:gd name="T22" fmla="*/ 148552 w 634"/>
              <a:gd name="T23" fmla="*/ 42615 h 428"/>
              <a:gd name="T24" fmla="*/ 153600 w 634"/>
              <a:gd name="T25" fmla="*/ 106536 h 428"/>
              <a:gd name="T26" fmla="*/ 37138 w 634"/>
              <a:gd name="T27" fmla="*/ 69339 h 428"/>
              <a:gd name="T28" fmla="*/ 37138 w 634"/>
              <a:gd name="T29" fmla="*/ 85229 h 428"/>
              <a:gd name="T30" fmla="*/ 37138 w 634"/>
              <a:gd name="T31" fmla="*/ 69339 h 428"/>
              <a:gd name="T32" fmla="*/ 196146 w 634"/>
              <a:gd name="T33" fmla="*/ 0 h 428"/>
              <a:gd name="T34" fmla="*/ 0 w 634"/>
              <a:gd name="T35" fmla="*/ 26724 h 428"/>
              <a:gd name="T36" fmla="*/ 26321 w 634"/>
              <a:gd name="T37" fmla="*/ 154207 h 428"/>
              <a:gd name="T38" fmla="*/ 228236 w 634"/>
              <a:gd name="T39" fmla="*/ 127844 h 428"/>
              <a:gd name="T40" fmla="*/ 196146 w 634"/>
              <a:gd name="T41" fmla="*/ 0 h 428"/>
              <a:gd name="T42" fmla="*/ 212011 w 634"/>
              <a:gd name="T43" fmla="*/ 127844 h 428"/>
              <a:gd name="T44" fmla="*/ 26321 w 634"/>
              <a:gd name="T45" fmla="*/ 138317 h 428"/>
              <a:gd name="T46" fmla="*/ 15865 w 634"/>
              <a:gd name="T47" fmla="*/ 26724 h 428"/>
              <a:gd name="T48" fmla="*/ 196146 w 634"/>
              <a:gd name="T49" fmla="*/ 10834 h 428"/>
              <a:gd name="T50" fmla="*/ 212011 w 634"/>
              <a:gd name="T51" fmla="*/ 127844 h 428"/>
              <a:gd name="T52" fmla="*/ 191098 w 634"/>
              <a:gd name="T53" fmla="*/ 69339 h 428"/>
              <a:gd name="T54" fmla="*/ 191098 w 634"/>
              <a:gd name="T55" fmla="*/ 85229 h 428"/>
              <a:gd name="T56" fmla="*/ 191098 w 634"/>
              <a:gd name="T57" fmla="*/ 69339 h 428"/>
              <a:gd name="T58" fmla="*/ 191098 w 634"/>
              <a:gd name="T59" fmla="*/ 95702 h 428"/>
              <a:gd name="T60" fmla="*/ 191098 w 634"/>
              <a:gd name="T61" fmla="*/ 111592 h 428"/>
              <a:gd name="T62" fmla="*/ 191098 w 634"/>
              <a:gd name="T63" fmla="*/ 95702 h 42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4" h="428">
                <a:moveTo>
                  <a:pt x="103" y="265"/>
                </a:moveTo>
                <a:lnTo>
                  <a:pt x="103" y="265"/>
                </a:lnTo>
                <a:cubicBezTo>
                  <a:pt x="88" y="265"/>
                  <a:pt x="73" y="280"/>
                  <a:pt x="73" y="295"/>
                </a:cubicBezTo>
                <a:cubicBezTo>
                  <a:pt x="73" y="295"/>
                  <a:pt x="88" y="309"/>
                  <a:pt x="103" y="309"/>
                </a:cubicBezTo>
                <a:lnTo>
                  <a:pt x="117" y="295"/>
                </a:lnTo>
                <a:cubicBezTo>
                  <a:pt x="117" y="280"/>
                  <a:pt x="103" y="265"/>
                  <a:pt x="103" y="265"/>
                </a:cubicBezTo>
                <a:close/>
                <a:moveTo>
                  <a:pt x="456" y="74"/>
                </a:moveTo>
                <a:lnTo>
                  <a:pt x="456" y="74"/>
                </a:lnTo>
                <a:cubicBezTo>
                  <a:pt x="176" y="74"/>
                  <a:pt x="176" y="74"/>
                  <a:pt x="176" y="74"/>
                </a:cubicBezTo>
                <a:cubicBezTo>
                  <a:pt x="162" y="74"/>
                  <a:pt x="162" y="88"/>
                  <a:pt x="162" y="88"/>
                </a:cubicBezTo>
                <a:cubicBezTo>
                  <a:pt x="162" y="324"/>
                  <a:pt x="162" y="324"/>
                  <a:pt x="162" y="324"/>
                </a:cubicBezTo>
                <a:cubicBezTo>
                  <a:pt x="162" y="339"/>
                  <a:pt x="162" y="354"/>
                  <a:pt x="176" y="354"/>
                </a:cubicBezTo>
                <a:cubicBezTo>
                  <a:pt x="456" y="354"/>
                  <a:pt x="456" y="354"/>
                  <a:pt x="456" y="354"/>
                </a:cubicBezTo>
                <a:cubicBezTo>
                  <a:pt x="456" y="354"/>
                  <a:pt x="471" y="339"/>
                  <a:pt x="471" y="324"/>
                </a:cubicBezTo>
                <a:cubicBezTo>
                  <a:pt x="471" y="88"/>
                  <a:pt x="471" y="88"/>
                  <a:pt x="471" y="88"/>
                </a:cubicBezTo>
                <a:lnTo>
                  <a:pt x="456" y="74"/>
                </a:lnTo>
                <a:close/>
                <a:moveTo>
                  <a:pt x="426" y="295"/>
                </a:moveTo>
                <a:lnTo>
                  <a:pt x="426" y="295"/>
                </a:lnTo>
                <a:cubicBezTo>
                  <a:pt x="426" y="295"/>
                  <a:pt x="426" y="309"/>
                  <a:pt x="412" y="309"/>
                </a:cubicBezTo>
                <a:cubicBezTo>
                  <a:pt x="221" y="309"/>
                  <a:pt x="221" y="309"/>
                  <a:pt x="221" y="309"/>
                </a:cubicBezTo>
                <a:cubicBezTo>
                  <a:pt x="206" y="309"/>
                  <a:pt x="191" y="295"/>
                  <a:pt x="191" y="295"/>
                </a:cubicBezTo>
                <a:cubicBezTo>
                  <a:pt x="191" y="133"/>
                  <a:pt x="191" y="133"/>
                  <a:pt x="191" y="133"/>
                </a:cubicBezTo>
                <a:cubicBezTo>
                  <a:pt x="191" y="118"/>
                  <a:pt x="206" y="118"/>
                  <a:pt x="221" y="118"/>
                </a:cubicBezTo>
                <a:cubicBezTo>
                  <a:pt x="412" y="118"/>
                  <a:pt x="412" y="118"/>
                  <a:pt x="412" y="118"/>
                </a:cubicBezTo>
                <a:cubicBezTo>
                  <a:pt x="426" y="118"/>
                  <a:pt x="426" y="118"/>
                  <a:pt x="426" y="133"/>
                </a:cubicBezTo>
                <a:lnTo>
                  <a:pt x="426" y="295"/>
                </a:lnTo>
                <a:close/>
                <a:moveTo>
                  <a:pt x="103" y="192"/>
                </a:moveTo>
                <a:lnTo>
                  <a:pt x="103" y="192"/>
                </a:lnTo>
                <a:cubicBezTo>
                  <a:pt x="88" y="192"/>
                  <a:pt x="73" y="206"/>
                  <a:pt x="73" y="206"/>
                </a:cubicBezTo>
                <a:cubicBezTo>
                  <a:pt x="73" y="221"/>
                  <a:pt x="88" y="236"/>
                  <a:pt x="103" y="236"/>
                </a:cubicBezTo>
                <a:cubicBezTo>
                  <a:pt x="103" y="236"/>
                  <a:pt x="117" y="221"/>
                  <a:pt x="117" y="206"/>
                </a:cubicBezTo>
                <a:lnTo>
                  <a:pt x="103" y="192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4"/>
                </a:cubicBezTo>
                <a:cubicBezTo>
                  <a:pt x="0" y="354"/>
                  <a:pt x="0" y="354"/>
                  <a:pt x="0" y="354"/>
                </a:cubicBezTo>
                <a:cubicBezTo>
                  <a:pt x="0" y="398"/>
                  <a:pt x="29" y="427"/>
                  <a:pt x="73" y="427"/>
                </a:cubicBezTo>
                <a:cubicBezTo>
                  <a:pt x="544" y="427"/>
                  <a:pt x="544" y="427"/>
                  <a:pt x="544" y="427"/>
                </a:cubicBezTo>
                <a:cubicBezTo>
                  <a:pt x="588" y="427"/>
                  <a:pt x="633" y="398"/>
                  <a:pt x="633" y="354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30"/>
                  <a:pt x="588" y="0"/>
                  <a:pt x="544" y="0"/>
                </a:cubicBezTo>
                <a:close/>
                <a:moveTo>
                  <a:pt x="588" y="354"/>
                </a:moveTo>
                <a:lnTo>
                  <a:pt x="588" y="354"/>
                </a:lnTo>
                <a:cubicBezTo>
                  <a:pt x="588" y="368"/>
                  <a:pt x="574" y="383"/>
                  <a:pt x="544" y="383"/>
                </a:cubicBezTo>
                <a:cubicBezTo>
                  <a:pt x="73" y="383"/>
                  <a:pt x="73" y="383"/>
                  <a:pt x="73" y="383"/>
                </a:cubicBezTo>
                <a:cubicBezTo>
                  <a:pt x="58" y="383"/>
                  <a:pt x="44" y="368"/>
                  <a:pt x="44" y="35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30"/>
                  <a:pt x="73" y="30"/>
                </a:cubicBezTo>
                <a:cubicBezTo>
                  <a:pt x="544" y="30"/>
                  <a:pt x="544" y="30"/>
                  <a:pt x="544" y="30"/>
                </a:cubicBezTo>
                <a:cubicBezTo>
                  <a:pt x="574" y="30"/>
                  <a:pt x="588" y="59"/>
                  <a:pt x="588" y="74"/>
                </a:cubicBezTo>
                <a:lnTo>
                  <a:pt x="588" y="354"/>
                </a:lnTo>
                <a:close/>
                <a:moveTo>
                  <a:pt x="530" y="192"/>
                </a:moveTo>
                <a:lnTo>
                  <a:pt x="530" y="192"/>
                </a:lnTo>
                <a:cubicBezTo>
                  <a:pt x="515" y="192"/>
                  <a:pt x="515" y="206"/>
                  <a:pt x="515" y="206"/>
                </a:cubicBezTo>
                <a:cubicBezTo>
                  <a:pt x="515" y="221"/>
                  <a:pt x="515" y="236"/>
                  <a:pt x="530" y="236"/>
                </a:cubicBezTo>
                <a:cubicBezTo>
                  <a:pt x="544" y="236"/>
                  <a:pt x="544" y="221"/>
                  <a:pt x="544" y="206"/>
                </a:cubicBezTo>
                <a:cubicBezTo>
                  <a:pt x="544" y="206"/>
                  <a:pt x="544" y="192"/>
                  <a:pt x="530" y="192"/>
                </a:cubicBezTo>
                <a:close/>
                <a:moveTo>
                  <a:pt x="530" y="265"/>
                </a:moveTo>
                <a:lnTo>
                  <a:pt x="530" y="265"/>
                </a:lnTo>
                <a:cubicBezTo>
                  <a:pt x="515" y="265"/>
                  <a:pt x="515" y="280"/>
                  <a:pt x="515" y="295"/>
                </a:cubicBezTo>
                <a:cubicBezTo>
                  <a:pt x="515" y="295"/>
                  <a:pt x="515" y="309"/>
                  <a:pt x="530" y="309"/>
                </a:cubicBezTo>
                <a:cubicBezTo>
                  <a:pt x="544" y="309"/>
                  <a:pt x="544" y="295"/>
                  <a:pt x="544" y="295"/>
                </a:cubicBezTo>
                <a:cubicBezTo>
                  <a:pt x="544" y="280"/>
                  <a:pt x="544" y="265"/>
                  <a:pt x="530" y="26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9" name="Freeform 148"/>
          <p:cNvSpPr>
            <a:spLocks noChangeArrowheads="1"/>
          </p:cNvSpPr>
          <p:nvPr/>
        </p:nvSpPr>
        <p:spPr bwMode="auto">
          <a:xfrm>
            <a:off x="1811851" y="1428889"/>
            <a:ext cx="242644" cy="216647"/>
          </a:xfrm>
          <a:custGeom>
            <a:avLst/>
            <a:gdLst>
              <a:gd name="T0" fmla="*/ 195452 w 619"/>
              <a:gd name="T1" fmla="*/ 26858 h 546"/>
              <a:gd name="T2" fmla="*/ 195452 w 619"/>
              <a:gd name="T3" fmla="*/ 26858 h 546"/>
              <a:gd name="T4" fmla="*/ 174293 w 619"/>
              <a:gd name="T5" fmla="*/ 26858 h 546"/>
              <a:gd name="T6" fmla="*/ 168914 w 619"/>
              <a:gd name="T7" fmla="*/ 10888 h 546"/>
              <a:gd name="T8" fmla="*/ 153134 w 619"/>
              <a:gd name="T9" fmla="*/ 0 h 546"/>
              <a:gd name="T10" fmla="*/ 68498 w 619"/>
              <a:gd name="T11" fmla="*/ 0 h 546"/>
              <a:gd name="T12" fmla="*/ 52718 w 619"/>
              <a:gd name="T13" fmla="*/ 10888 h 546"/>
              <a:gd name="T14" fmla="*/ 47339 w 619"/>
              <a:gd name="T15" fmla="*/ 26858 h 546"/>
              <a:gd name="T16" fmla="*/ 26180 w 619"/>
              <a:gd name="T17" fmla="*/ 26858 h 546"/>
              <a:gd name="T18" fmla="*/ 0 w 619"/>
              <a:gd name="T19" fmla="*/ 53352 h 546"/>
              <a:gd name="T20" fmla="*/ 0 w 619"/>
              <a:gd name="T21" fmla="*/ 171307 h 546"/>
              <a:gd name="T22" fmla="*/ 26180 w 619"/>
              <a:gd name="T23" fmla="*/ 197802 h 546"/>
              <a:gd name="T24" fmla="*/ 195452 w 619"/>
              <a:gd name="T25" fmla="*/ 197802 h 546"/>
              <a:gd name="T26" fmla="*/ 221632 w 619"/>
              <a:gd name="T27" fmla="*/ 171307 h 546"/>
              <a:gd name="T28" fmla="*/ 221632 w 619"/>
              <a:gd name="T29" fmla="*/ 53352 h 546"/>
              <a:gd name="T30" fmla="*/ 195452 w 619"/>
              <a:gd name="T31" fmla="*/ 26858 h 546"/>
              <a:gd name="T32" fmla="*/ 211232 w 619"/>
              <a:gd name="T33" fmla="*/ 171307 h 546"/>
              <a:gd name="T34" fmla="*/ 211232 w 619"/>
              <a:gd name="T35" fmla="*/ 171307 h 546"/>
              <a:gd name="T36" fmla="*/ 195452 w 619"/>
              <a:gd name="T37" fmla="*/ 181833 h 546"/>
              <a:gd name="T38" fmla="*/ 26180 w 619"/>
              <a:gd name="T39" fmla="*/ 181833 h 546"/>
              <a:gd name="T40" fmla="*/ 10400 w 619"/>
              <a:gd name="T41" fmla="*/ 171307 h 546"/>
              <a:gd name="T42" fmla="*/ 10400 w 619"/>
              <a:gd name="T43" fmla="*/ 53352 h 546"/>
              <a:gd name="T44" fmla="*/ 26180 w 619"/>
              <a:gd name="T45" fmla="*/ 42827 h 546"/>
              <a:gd name="T46" fmla="*/ 52718 w 619"/>
              <a:gd name="T47" fmla="*/ 42827 h 546"/>
              <a:gd name="T48" fmla="*/ 63477 w 619"/>
              <a:gd name="T49" fmla="*/ 26858 h 546"/>
              <a:gd name="T50" fmla="*/ 73877 w 619"/>
              <a:gd name="T51" fmla="*/ 10888 h 546"/>
              <a:gd name="T52" fmla="*/ 147755 w 619"/>
              <a:gd name="T53" fmla="*/ 10888 h 546"/>
              <a:gd name="T54" fmla="*/ 158155 w 619"/>
              <a:gd name="T55" fmla="*/ 26858 h 546"/>
              <a:gd name="T56" fmla="*/ 168914 w 619"/>
              <a:gd name="T57" fmla="*/ 42827 h 546"/>
              <a:gd name="T58" fmla="*/ 195452 w 619"/>
              <a:gd name="T59" fmla="*/ 42827 h 546"/>
              <a:gd name="T60" fmla="*/ 211232 w 619"/>
              <a:gd name="T61" fmla="*/ 53352 h 546"/>
              <a:gd name="T62" fmla="*/ 211232 w 619"/>
              <a:gd name="T63" fmla="*/ 171307 h 546"/>
              <a:gd name="T64" fmla="*/ 110816 w 619"/>
              <a:gd name="T65" fmla="*/ 53352 h 546"/>
              <a:gd name="T66" fmla="*/ 110816 w 619"/>
              <a:gd name="T67" fmla="*/ 53352 h 546"/>
              <a:gd name="T68" fmla="*/ 52718 w 619"/>
              <a:gd name="T69" fmla="*/ 112511 h 546"/>
              <a:gd name="T70" fmla="*/ 110816 w 619"/>
              <a:gd name="T71" fmla="*/ 171307 h 546"/>
              <a:gd name="T72" fmla="*/ 168914 w 619"/>
              <a:gd name="T73" fmla="*/ 112511 h 546"/>
              <a:gd name="T74" fmla="*/ 110816 w 619"/>
              <a:gd name="T75" fmla="*/ 53352 h 546"/>
              <a:gd name="T76" fmla="*/ 110816 w 619"/>
              <a:gd name="T77" fmla="*/ 154975 h 546"/>
              <a:gd name="T78" fmla="*/ 110816 w 619"/>
              <a:gd name="T79" fmla="*/ 154975 h 546"/>
              <a:gd name="T80" fmla="*/ 68498 w 619"/>
              <a:gd name="T81" fmla="*/ 112511 h 546"/>
              <a:gd name="T82" fmla="*/ 110816 w 619"/>
              <a:gd name="T83" fmla="*/ 69684 h 546"/>
              <a:gd name="T84" fmla="*/ 153134 w 619"/>
              <a:gd name="T85" fmla="*/ 112511 h 546"/>
              <a:gd name="T86" fmla="*/ 110816 w 619"/>
              <a:gd name="T87" fmla="*/ 154975 h 54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19" h="546">
                <a:moveTo>
                  <a:pt x="545" y="74"/>
                </a:moveTo>
                <a:lnTo>
                  <a:pt x="545" y="74"/>
                </a:lnTo>
                <a:cubicBezTo>
                  <a:pt x="486" y="74"/>
                  <a:pt x="486" y="74"/>
                  <a:pt x="486" y="74"/>
                </a:cubicBezTo>
                <a:cubicBezTo>
                  <a:pt x="471" y="30"/>
                  <a:pt x="471" y="30"/>
                  <a:pt x="471" y="30"/>
                </a:cubicBezTo>
                <a:cubicBezTo>
                  <a:pt x="456" y="15"/>
                  <a:pt x="441" y="0"/>
                  <a:pt x="427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177" y="0"/>
                  <a:pt x="162" y="15"/>
                  <a:pt x="147" y="30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73" y="74"/>
                  <a:pt x="73" y="74"/>
                  <a:pt x="73" y="74"/>
                </a:cubicBezTo>
                <a:cubicBezTo>
                  <a:pt x="29" y="74"/>
                  <a:pt x="0" y="104"/>
                  <a:pt x="0" y="147"/>
                </a:cubicBezTo>
                <a:cubicBezTo>
                  <a:pt x="0" y="472"/>
                  <a:pt x="0" y="472"/>
                  <a:pt x="0" y="472"/>
                </a:cubicBezTo>
                <a:cubicBezTo>
                  <a:pt x="0" y="516"/>
                  <a:pt x="29" y="545"/>
                  <a:pt x="73" y="545"/>
                </a:cubicBezTo>
                <a:cubicBezTo>
                  <a:pt x="545" y="545"/>
                  <a:pt x="545" y="545"/>
                  <a:pt x="545" y="545"/>
                </a:cubicBezTo>
                <a:cubicBezTo>
                  <a:pt x="589" y="545"/>
                  <a:pt x="618" y="516"/>
                  <a:pt x="618" y="472"/>
                </a:cubicBezTo>
                <a:cubicBezTo>
                  <a:pt x="618" y="147"/>
                  <a:pt x="618" y="147"/>
                  <a:pt x="618" y="147"/>
                </a:cubicBezTo>
                <a:cubicBezTo>
                  <a:pt x="618" y="104"/>
                  <a:pt x="589" y="74"/>
                  <a:pt x="545" y="74"/>
                </a:cubicBezTo>
                <a:close/>
                <a:moveTo>
                  <a:pt x="589" y="472"/>
                </a:moveTo>
                <a:lnTo>
                  <a:pt x="589" y="472"/>
                </a:lnTo>
                <a:cubicBezTo>
                  <a:pt x="589" y="486"/>
                  <a:pt x="559" y="501"/>
                  <a:pt x="545" y="501"/>
                </a:cubicBezTo>
                <a:cubicBezTo>
                  <a:pt x="73" y="501"/>
                  <a:pt x="73" y="501"/>
                  <a:pt x="73" y="501"/>
                </a:cubicBezTo>
                <a:cubicBezTo>
                  <a:pt x="59" y="501"/>
                  <a:pt x="29" y="486"/>
                  <a:pt x="29" y="472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29" y="133"/>
                  <a:pt x="59" y="118"/>
                  <a:pt x="73" y="118"/>
                </a:cubicBezTo>
                <a:cubicBezTo>
                  <a:pt x="147" y="118"/>
                  <a:pt x="147" y="118"/>
                  <a:pt x="147" y="118"/>
                </a:cubicBezTo>
                <a:cubicBezTo>
                  <a:pt x="177" y="74"/>
                  <a:pt x="177" y="74"/>
                  <a:pt x="177" y="74"/>
                </a:cubicBezTo>
                <a:cubicBezTo>
                  <a:pt x="191" y="45"/>
                  <a:pt x="191" y="30"/>
                  <a:pt x="206" y="30"/>
                </a:cubicBezTo>
                <a:cubicBezTo>
                  <a:pt x="412" y="30"/>
                  <a:pt x="412" y="30"/>
                  <a:pt x="412" y="30"/>
                </a:cubicBezTo>
                <a:cubicBezTo>
                  <a:pt x="427" y="30"/>
                  <a:pt x="427" y="45"/>
                  <a:pt x="441" y="74"/>
                </a:cubicBezTo>
                <a:cubicBezTo>
                  <a:pt x="471" y="118"/>
                  <a:pt x="471" y="118"/>
                  <a:pt x="471" y="118"/>
                </a:cubicBezTo>
                <a:cubicBezTo>
                  <a:pt x="545" y="118"/>
                  <a:pt x="545" y="118"/>
                  <a:pt x="545" y="118"/>
                </a:cubicBezTo>
                <a:cubicBezTo>
                  <a:pt x="559" y="118"/>
                  <a:pt x="589" y="133"/>
                  <a:pt x="589" y="147"/>
                </a:cubicBezTo>
                <a:lnTo>
                  <a:pt x="589" y="472"/>
                </a:lnTo>
                <a:close/>
                <a:moveTo>
                  <a:pt x="309" y="147"/>
                </a:moveTo>
                <a:lnTo>
                  <a:pt x="309" y="147"/>
                </a:lnTo>
                <a:cubicBezTo>
                  <a:pt x="221" y="147"/>
                  <a:pt x="147" y="221"/>
                  <a:pt x="147" y="310"/>
                </a:cubicBezTo>
                <a:cubicBezTo>
                  <a:pt x="147" y="398"/>
                  <a:pt x="221" y="472"/>
                  <a:pt x="309" y="472"/>
                </a:cubicBezTo>
                <a:cubicBezTo>
                  <a:pt x="398" y="472"/>
                  <a:pt x="471" y="398"/>
                  <a:pt x="471" y="310"/>
                </a:cubicBezTo>
                <a:cubicBezTo>
                  <a:pt x="471" y="221"/>
                  <a:pt x="398" y="147"/>
                  <a:pt x="309" y="147"/>
                </a:cubicBezTo>
                <a:close/>
                <a:moveTo>
                  <a:pt x="309" y="427"/>
                </a:moveTo>
                <a:lnTo>
                  <a:pt x="309" y="427"/>
                </a:lnTo>
                <a:cubicBezTo>
                  <a:pt x="250" y="427"/>
                  <a:pt x="191" y="368"/>
                  <a:pt x="191" y="310"/>
                </a:cubicBezTo>
                <a:cubicBezTo>
                  <a:pt x="191" y="251"/>
                  <a:pt x="250" y="192"/>
                  <a:pt x="309" y="192"/>
                </a:cubicBezTo>
                <a:cubicBezTo>
                  <a:pt x="368" y="192"/>
                  <a:pt x="427" y="251"/>
                  <a:pt x="427" y="310"/>
                </a:cubicBezTo>
                <a:cubicBezTo>
                  <a:pt x="427" y="368"/>
                  <a:pt x="368" y="427"/>
                  <a:pt x="309" y="4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0" name="Freeform 149"/>
          <p:cNvSpPr>
            <a:spLocks noChangeArrowheads="1"/>
          </p:cNvSpPr>
          <p:nvPr/>
        </p:nvSpPr>
        <p:spPr bwMode="auto">
          <a:xfrm>
            <a:off x="1469550" y="1411558"/>
            <a:ext cx="111212" cy="251310"/>
          </a:xfrm>
          <a:custGeom>
            <a:avLst/>
            <a:gdLst>
              <a:gd name="T0" fmla="*/ 101384 w 281"/>
              <a:gd name="T1" fmla="*/ 58737 h 634"/>
              <a:gd name="T2" fmla="*/ 101384 w 281"/>
              <a:gd name="T3" fmla="*/ 58737 h 634"/>
              <a:gd name="T4" fmla="*/ 48157 w 281"/>
              <a:gd name="T5" fmla="*/ 0 h 634"/>
              <a:gd name="T6" fmla="*/ 0 w 281"/>
              <a:gd name="T7" fmla="*/ 58737 h 634"/>
              <a:gd name="T8" fmla="*/ 42726 w 281"/>
              <a:gd name="T9" fmla="*/ 112035 h 634"/>
              <a:gd name="T10" fmla="*/ 42726 w 281"/>
              <a:gd name="T11" fmla="*/ 112035 h 634"/>
              <a:gd name="T12" fmla="*/ 42726 w 281"/>
              <a:gd name="T13" fmla="*/ 218994 h 634"/>
              <a:gd name="T14" fmla="*/ 48157 w 281"/>
              <a:gd name="T15" fmla="*/ 229508 h 634"/>
              <a:gd name="T16" fmla="*/ 58658 w 281"/>
              <a:gd name="T17" fmla="*/ 218994 h 634"/>
              <a:gd name="T18" fmla="*/ 58658 w 281"/>
              <a:gd name="T19" fmla="*/ 112035 h 634"/>
              <a:gd name="T20" fmla="*/ 58658 w 281"/>
              <a:gd name="T21" fmla="*/ 112035 h 634"/>
              <a:gd name="T22" fmla="*/ 101384 w 281"/>
              <a:gd name="T23" fmla="*/ 58737 h 634"/>
              <a:gd name="T24" fmla="*/ 48157 w 281"/>
              <a:gd name="T25" fmla="*/ 101520 h 634"/>
              <a:gd name="T26" fmla="*/ 48157 w 281"/>
              <a:gd name="T27" fmla="*/ 101520 h 634"/>
              <a:gd name="T28" fmla="*/ 16294 w 281"/>
              <a:gd name="T29" fmla="*/ 58737 h 634"/>
              <a:gd name="T30" fmla="*/ 48157 w 281"/>
              <a:gd name="T31" fmla="*/ 15953 h 634"/>
              <a:gd name="T32" fmla="*/ 85452 w 281"/>
              <a:gd name="T33" fmla="*/ 58737 h 634"/>
              <a:gd name="T34" fmla="*/ 48157 w 281"/>
              <a:gd name="T35" fmla="*/ 101520 h 63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81" h="634">
                <a:moveTo>
                  <a:pt x="280" y="162"/>
                </a:moveTo>
                <a:lnTo>
                  <a:pt x="280" y="162"/>
                </a:lnTo>
                <a:cubicBezTo>
                  <a:pt x="280" y="74"/>
                  <a:pt x="207" y="0"/>
                  <a:pt x="133" y="0"/>
                </a:cubicBezTo>
                <a:cubicBezTo>
                  <a:pt x="59" y="0"/>
                  <a:pt x="0" y="74"/>
                  <a:pt x="0" y="162"/>
                </a:cubicBezTo>
                <a:cubicBezTo>
                  <a:pt x="0" y="236"/>
                  <a:pt x="45" y="295"/>
                  <a:pt x="118" y="309"/>
                </a:cubicBezTo>
                <a:cubicBezTo>
                  <a:pt x="118" y="604"/>
                  <a:pt x="118" y="604"/>
                  <a:pt x="118" y="604"/>
                </a:cubicBezTo>
                <a:cubicBezTo>
                  <a:pt x="118" y="619"/>
                  <a:pt x="133" y="633"/>
                  <a:pt x="133" y="633"/>
                </a:cubicBezTo>
                <a:cubicBezTo>
                  <a:pt x="148" y="633"/>
                  <a:pt x="162" y="619"/>
                  <a:pt x="162" y="604"/>
                </a:cubicBezTo>
                <a:cubicBezTo>
                  <a:pt x="162" y="309"/>
                  <a:pt x="162" y="309"/>
                  <a:pt x="162" y="309"/>
                </a:cubicBezTo>
                <a:cubicBezTo>
                  <a:pt x="221" y="295"/>
                  <a:pt x="280" y="236"/>
                  <a:pt x="280" y="162"/>
                </a:cubicBezTo>
                <a:close/>
                <a:moveTo>
                  <a:pt x="133" y="280"/>
                </a:moveTo>
                <a:lnTo>
                  <a:pt x="133" y="280"/>
                </a:lnTo>
                <a:cubicBezTo>
                  <a:pt x="89" y="280"/>
                  <a:pt x="45" y="221"/>
                  <a:pt x="45" y="162"/>
                </a:cubicBezTo>
                <a:cubicBezTo>
                  <a:pt x="45" y="89"/>
                  <a:pt x="89" y="44"/>
                  <a:pt x="133" y="44"/>
                </a:cubicBezTo>
                <a:cubicBezTo>
                  <a:pt x="192" y="44"/>
                  <a:pt x="236" y="89"/>
                  <a:pt x="236" y="162"/>
                </a:cubicBezTo>
                <a:cubicBezTo>
                  <a:pt x="236" y="221"/>
                  <a:pt x="192" y="280"/>
                  <a:pt x="133" y="28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1" name="Freeform 150"/>
          <p:cNvSpPr>
            <a:spLocks noChangeArrowheads="1"/>
          </p:cNvSpPr>
          <p:nvPr/>
        </p:nvSpPr>
        <p:spPr bwMode="auto">
          <a:xfrm>
            <a:off x="1098362" y="1411558"/>
            <a:ext cx="63549" cy="251310"/>
          </a:xfrm>
          <a:custGeom>
            <a:avLst/>
            <a:gdLst>
              <a:gd name="T0" fmla="*/ 15694 w 163"/>
              <a:gd name="T1" fmla="*/ 0 h 634"/>
              <a:gd name="T2" fmla="*/ 15694 w 163"/>
              <a:gd name="T3" fmla="*/ 0 h 634"/>
              <a:gd name="T4" fmla="*/ 5350 w 163"/>
              <a:gd name="T5" fmla="*/ 0 h 634"/>
              <a:gd name="T6" fmla="*/ 0 w 163"/>
              <a:gd name="T7" fmla="*/ 5439 h 634"/>
              <a:gd name="T8" fmla="*/ 0 w 163"/>
              <a:gd name="T9" fmla="*/ 218994 h 634"/>
              <a:gd name="T10" fmla="*/ 5350 w 163"/>
              <a:gd name="T11" fmla="*/ 229508 h 634"/>
              <a:gd name="T12" fmla="*/ 15694 w 163"/>
              <a:gd name="T13" fmla="*/ 218994 h 634"/>
              <a:gd name="T14" fmla="*/ 15694 w 163"/>
              <a:gd name="T15" fmla="*/ 128351 h 634"/>
              <a:gd name="T16" fmla="*/ 57783 w 163"/>
              <a:gd name="T17" fmla="*/ 128351 h 634"/>
              <a:gd name="T18" fmla="*/ 15694 w 163"/>
              <a:gd name="T19" fmla="*/ 0 h 634"/>
              <a:gd name="T20" fmla="*/ 15694 w 163"/>
              <a:gd name="T21" fmla="*/ 21392 h 634"/>
              <a:gd name="T22" fmla="*/ 15694 w 163"/>
              <a:gd name="T23" fmla="*/ 21392 h 634"/>
              <a:gd name="T24" fmla="*/ 42089 w 163"/>
              <a:gd name="T25" fmla="*/ 112035 h 634"/>
              <a:gd name="T26" fmla="*/ 15694 w 163"/>
              <a:gd name="T27" fmla="*/ 112035 h 634"/>
              <a:gd name="T28" fmla="*/ 15694 w 163"/>
              <a:gd name="T29" fmla="*/ 21392 h 63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3" h="634">
                <a:moveTo>
                  <a:pt x="44" y="0"/>
                </a:moveTo>
                <a:lnTo>
                  <a:pt x="44" y="0"/>
                </a:lnTo>
                <a:cubicBezTo>
                  <a:pt x="30" y="0"/>
                  <a:pt x="30" y="0"/>
                  <a:pt x="15" y="0"/>
                </a:cubicBezTo>
                <a:lnTo>
                  <a:pt x="0" y="15"/>
                </a:lnTo>
                <a:cubicBezTo>
                  <a:pt x="0" y="604"/>
                  <a:pt x="0" y="604"/>
                  <a:pt x="0" y="604"/>
                </a:cubicBezTo>
                <a:cubicBezTo>
                  <a:pt x="0" y="619"/>
                  <a:pt x="15" y="633"/>
                  <a:pt x="15" y="633"/>
                </a:cubicBezTo>
                <a:cubicBezTo>
                  <a:pt x="30" y="633"/>
                  <a:pt x="44" y="619"/>
                  <a:pt x="44" y="604"/>
                </a:cubicBezTo>
                <a:cubicBezTo>
                  <a:pt x="44" y="354"/>
                  <a:pt x="44" y="354"/>
                  <a:pt x="44" y="354"/>
                </a:cubicBezTo>
                <a:cubicBezTo>
                  <a:pt x="44" y="354"/>
                  <a:pt x="74" y="354"/>
                  <a:pt x="162" y="354"/>
                </a:cubicBezTo>
                <a:cubicBezTo>
                  <a:pt x="162" y="118"/>
                  <a:pt x="44" y="0"/>
                  <a:pt x="44" y="0"/>
                </a:cubicBezTo>
                <a:close/>
                <a:moveTo>
                  <a:pt x="44" y="59"/>
                </a:moveTo>
                <a:lnTo>
                  <a:pt x="44" y="59"/>
                </a:lnTo>
                <a:cubicBezTo>
                  <a:pt x="44" y="59"/>
                  <a:pt x="118" y="191"/>
                  <a:pt x="118" y="309"/>
                </a:cubicBezTo>
                <a:cubicBezTo>
                  <a:pt x="59" y="309"/>
                  <a:pt x="44" y="309"/>
                  <a:pt x="44" y="309"/>
                </a:cubicBezTo>
                <a:lnTo>
                  <a:pt x="44" y="5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2" name="Freeform 151"/>
          <p:cNvSpPr>
            <a:spLocks noChangeArrowheads="1"/>
          </p:cNvSpPr>
          <p:nvPr/>
        </p:nvSpPr>
        <p:spPr bwMode="auto">
          <a:xfrm>
            <a:off x="686732" y="1411558"/>
            <a:ext cx="82326" cy="251310"/>
          </a:xfrm>
          <a:custGeom>
            <a:avLst/>
            <a:gdLst>
              <a:gd name="T0" fmla="*/ 64039 w 207"/>
              <a:gd name="T1" fmla="*/ 0 h 634"/>
              <a:gd name="T2" fmla="*/ 64039 w 207"/>
              <a:gd name="T3" fmla="*/ 0 h 634"/>
              <a:gd name="T4" fmla="*/ 58945 w 207"/>
              <a:gd name="T5" fmla="*/ 5439 h 634"/>
              <a:gd name="T6" fmla="*/ 58945 w 207"/>
              <a:gd name="T7" fmla="*/ 58737 h 634"/>
              <a:gd name="T8" fmla="*/ 42935 w 207"/>
              <a:gd name="T9" fmla="*/ 75053 h 634"/>
              <a:gd name="T10" fmla="*/ 42935 w 207"/>
              <a:gd name="T11" fmla="*/ 5439 h 634"/>
              <a:gd name="T12" fmla="*/ 37478 w 207"/>
              <a:gd name="T13" fmla="*/ 0 h 634"/>
              <a:gd name="T14" fmla="*/ 32020 w 207"/>
              <a:gd name="T15" fmla="*/ 5439 h 634"/>
              <a:gd name="T16" fmla="*/ 32020 w 207"/>
              <a:gd name="T17" fmla="*/ 75053 h 634"/>
              <a:gd name="T18" fmla="*/ 16010 w 207"/>
              <a:gd name="T19" fmla="*/ 58737 h 634"/>
              <a:gd name="T20" fmla="*/ 16010 w 207"/>
              <a:gd name="T21" fmla="*/ 5439 h 634"/>
              <a:gd name="T22" fmla="*/ 10552 w 207"/>
              <a:gd name="T23" fmla="*/ 0 h 634"/>
              <a:gd name="T24" fmla="*/ 0 w 207"/>
              <a:gd name="T25" fmla="*/ 5439 h 634"/>
              <a:gd name="T26" fmla="*/ 0 w 207"/>
              <a:gd name="T27" fmla="*/ 58737 h 634"/>
              <a:gd name="T28" fmla="*/ 32020 w 207"/>
              <a:gd name="T29" fmla="*/ 90643 h 634"/>
              <a:gd name="T30" fmla="*/ 32020 w 207"/>
              <a:gd name="T31" fmla="*/ 218994 h 634"/>
              <a:gd name="T32" fmla="*/ 37478 w 207"/>
              <a:gd name="T33" fmla="*/ 229508 h 634"/>
              <a:gd name="T34" fmla="*/ 42935 w 207"/>
              <a:gd name="T35" fmla="*/ 218994 h 634"/>
              <a:gd name="T36" fmla="*/ 42935 w 207"/>
              <a:gd name="T37" fmla="*/ 90643 h 634"/>
              <a:gd name="T38" fmla="*/ 74955 w 207"/>
              <a:gd name="T39" fmla="*/ 58737 h 634"/>
              <a:gd name="T40" fmla="*/ 74955 w 207"/>
              <a:gd name="T41" fmla="*/ 5439 h 634"/>
              <a:gd name="T42" fmla="*/ 64039 w 207"/>
              <a:gd name="T43" fmla="*/ 0 h 63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7" h="634">
                <a:moveTo>
                  <a:pt x="176" y="0"/>
                </a:moveTo>
                <a:lnTo>
                  <a:pt x="176" y="0"/>
                </a:lnTo>
                <a:lnTo>
                  <a:pt x="162" y="15"/>
                </a:lnTo>
                <a:cubicBezTo>
                  <a:pt x="162" y="162"/>
                  <a:pt x="162" y="162"/>
                  <a:pt x="162" y="162"/>
                </a:cubicBezTo>
                <a:cubicBezTo>
                  <a:pt x="162" y="191"/>
                  <a:pt x="147" y="207"/>
                  <a:pt x="118" y="207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8" y="15"/>
                  <a:pt x="118" y="0"/>
                  <a:pt x="103" y="0"/>
                </a:cubicBezTo>
                <a:cubicBezTo>
                  <a:pt x="88" y="0"/>
                  <a:pt x="88" y="15"/>
                  <a:pt x="88" y="15"/>
                </a:cubicBezTo>
                <a:cubicBezTo>
                  <a:pt x="88" y="207"/>
                  <a:pt x="88" y="207"/>
                  <a:pt x="88" y="207"/>
                </a:cubicBezTo>
                <a:cubicBezTo>
                  <a:pt x="59" y="207"/>
                  <a:pt x="44" y="191"/>
                  <a:pt x="44" y="162"/>
                </a:cubicBezTo>
                <a:cubicBezTo>
                  <a:pt x="44" y="15"/>
                  <a:pt x="44" y="15"/>
                  <a:pt x="44" y="15"/>
                </a:cubicBezTo>
                <a:lnTo>
                  <a:pt x="29" y="0"/>
                </a:lnTo>
                <a:cubicBezTo>
                  <a:pt x="15" y="0"/>
                  <a:pt x="0" y="15"/>
                  <a:pt x="0" y="15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207"/>
                  <a:pt x="44" y="250"/>
                  <a:pt x="88" y="250"/>
                </a:cubicBezTo>
                <a:cubicBezTo>
                  <a:pt x="88" y="604"/>
                  <a:pt x="88" y="604"/>
                  <a:pt x="88" y="604"/>
                </a:cubicBezTo>
                <a:cubicBezTo>
                  <a:pt x="88" y="619"/>
                  <a:pt x="88" y="633"/>
                  <a:pt x="103" y="633"/>
                </a:cubicBezTo>
                <a:cubicBezTo>
                  <a:pt x="118" y="633"/>
                  <a:pt x="118" y="619"/>
                  <a:pt x="118" y="604"/>
                </a:cubicBezTo>
                <a:cubicBezTo>
                  <a:pt x="118" y="250"/>
                  <a:pt x="118" y="250"/>
                  <a:pt x="118" y="250"/>
                </a:cubicBezTo>
                <a:cubicBezTo>
                  <a:pt x="162" y="250"/>
                  <a:pt x="206" y="207"/>
                  <a:pt x="206" y="162"/>
                </a:cubicBezTo>
                <a:cubicBezTo>
                  <a:pt x="206" y="15"/>
                  <a:pt x="206" y="15"/>
                  <a:pt x="206" y="15"/>
                </a:cubicBezTo>
                <a:cubicBezTo>
                  <a:pt x="206" y="15"/>
                  <a:pt x="191" y="0"/>
                  <a:pt x="176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3" name="Freeform 152"/>
          <p:cNvSpPr>
            <a:spLocks noChangeArrowheads="1"/>
          </p:cNvSpPr>
          <p:nvPr/>
        </p:nvSpPr>
        <p:spPr bwMode="auto">
          <a:xfrm>
            <a:off x="4296065" y="1012929"/>
            <a:ext cx="93880" cy="242644"/>
          </a:xfrm>
          <a:custGeom>
            <a:avLst/>
            <a:gdLst>
              <a:gd name="T0" fmla="*/ 64145 w 237"/>
              <a:gd name="T1" fmla="*/ 84260 h 619"/>
              <a:gd name="T2" fmla="*/ 64145 w 237"/>
              <a:gd name="T3" fmla="*/ 84260 h 619"/>
              <a:gd name="T4" fmla="*/ 64145 w 237"/>
              <a:gd name="T5" fmla="*/ 84260 h 619"/>
              <a:gd name="T6" fmla="*/ 64145 w 237"/>
              <a:gd name="T7" fmla="*/ 5020 h 619"/>
              <a:gd name="T8" fmla="*/ 58709 w 237"/>
              <a:gd name="T9" fmla="*/ 0 h 619"/>
              <a:gd name="T10" fmla="*/ 26818 w 237"/>
              <a:gd name="T11" fmla="*/ 0 h 619"/>
              <a:gd name="T12" fmla="*/ 21382 w 237"/>
              <a:gd name="T13" fmla="*/ 5020 h 619"/>
              <a:gd name="T14" fmla="*/ 21382 w 237"/>
              <a:gd name="T15" fmla="*/ 84260 h 619"/>
              <a:gd name="T16" fmla="*/ 21382 w 237"/>
              <a:gd name="T17" fmla="*/ 84260 h 619"/>
              <a:gd name="T18" fmla="*/ 0 w 237"/>
              <a:gd name="T19" fmla="*/ 110793 h 619"/>
              <a:gd name="T20" fmla="*/ 0 w 237"/>
              <a:gd name="T21" fmla="*/ 221586 h 619"/>
              <a:gd name="T22" fmla="*/ 85527 w 237"/>
              <a:gd name="T23" fmla="*/ 221586 h 619"/>
              <a:gd name="T24" fmla="*/ 85527 w 237"/>
              <a:gd name="T25" fmla="*/ 110793 h 619"/>
              <a:gd name="T26" fmla="*/ 64145 w 237"/>
              <a:gd name="T27" fmla="*/ 84260 h 619"/>
              <a:gd name="T28" fmla="*/ 37327 w 237"/>
              <a:gd name="T29" fmla="*/ 10398 h 619"/>
              <a:gd name="T30" fmla="*/ 37327 w 237"/>
              <a:gd name="T31" fmla="*/ 10398 h 619"/>
              <a:gd name="T32" fmla="*/ 48199 w 237"/>
              <a:gd name="T33" fmla="*/ 10398 h 619"/>
              <a:gd name="T34" fmla="*/ 48199 w 237"/>
              <a:gd name="T35" fmla="*/ 26174 h 619"/>
              <a:gd name="T36" fmla="*/ 37327 w 237"/>
              <a:gd name="T37" fmla="*/ 26174 h 619"/>
              <a:gd name="T38" fmla="*/ 37327 w 237"/>
              <a:gd name="T39" fmla="*/ 10398 h 619"/>
              <a:gd name="T40" fmla="*/ 37327 w 237"/>
              <a:gd name="T41" fmla="*/ 41951 h 619"/>
              <a:gd name="T42" fmla="*/ 37327 w 237"/>
              <a:gd name="T43" fmla="*/ 41951 h 619"/>
              <a:gd name="T44" fmla="*/ 48199 w 237"/>
              <a:gd name="T45" fmla="*/ 41951 h 619"/>
              <a:gd name="T46" fmla="*/ 48199 w 237"/>
              <a:gd name="T47" fmla="*/ 84260 h 619"/>
              <a:gd name="T48" fmla="*/ 37327 w 237"/>
              <a:gd name="T49" fmla="*/ 84260 h 619"/>
              <a:gd name="T50" fmla="*/ 37327 w 237"/>
              <a:gd name="T51" fmla="*/ 41951 h 619"/>
              <a:gd name="T52" fmla="*/ 69581 w 237"/>
              <a:gd name="T53" fmla="*/ 210830 h 619"/>
              <a:gd name="T54" fmla="*/ 69581 w 237"/>
              <a:gd name="T55" fmla="*/ 210830 h 619"/>
              <a:gd name="T56" fmla="*/ 16308 w 237"/>
              <a:gd name="T57" fmla="*/ 210830 h 619"/>
              <a:gd name="T58" fmla="*/ 16308 w 237"/>
              <a:gd name="T59" fmla="*/ 110793 h 619"/>
              <a:gd name="T60" fmla="*/ 26818 w 237"/>
              <a:gd name="T61" fmla="*/ 94658 h 619"/>
              <a:gd name="T62" fmla="*/ 58709 w 237"/>
              <a:gd name="T63" fmla="*/ 94658 h 619"/>
              <a:gd name="T64" fmla="*/ 69581 w 237"/>
              <a:gd name="T65" fmla="*/ 110793 h 619"/>
              <a:gd name="T66" fmla="*/ 69581 w 237"/>
              <a:gd name="T67" fmla="*/ 210830 h 61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37" h="619">
                <a:moveTo>
                  <a:pt x="177" y="235"/>
                </a:moveTo>
                <a:lnTo>
                  <a:pt x="177" y="235"/>
                </a:lnTo>
                <a:cubicBezTo>
                  <a:pt x="177" y="14"/>
                  <a:pt x="177" y="14"/>
                  <a:pt x="177" y="14"/>
                </a:cubicBezTo>
                <a:cubicBezTo>
                  <a:pt x="177" y="0"/>
                  <a:pt x="162" y="0"/>
                  <a:pt x="162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4" y="0"/>
                  <a:pt x="59" y="0"/>
                  <a:pt x="59" y="14"/>
                </a:cubicBezTo>
                <a:cubicBezTo>
                  <a:pt x="59" y="235"/>
                  <a:pt x="59" y="235"/>
                  <a:pt x="59" y="235"/>
                </a:cubicBezTo>
                <a:cubicBezTo>
                  <a:pt x="15" y="235"/>
                  <a:pt x="0" y="264"/>
                  <a:pt x="0" y="309"/>
                </a:cubicBezTo>
                <a:cubicBezTo>
                  <a:pt x="0" y="618"/>
                  <a:pt x="0" y="618"/>
                  <a:pt x="0" y="618"/>
                </a:cubicBezTo>
                <a:cubicBezTo>
                  <a:pt x="236" y="618"/>
                  <a:pt x="236" y="618"/>
                  <a:pt x="236" y="618"/>
                </a:cubicBezTo>
                <a:cubicBezTo>
                  <a:pt x="236" y="309"/>
                  <a:pt x="236" y="309"/>
                  <a:pt x="236" y="309"/>
                </a:cubicBezTo>
                <a:cubicBezTo>
                  <a:pt x="236" y="264"/>
                  <a:pt x="221" y="235"/>
                  <a:pt x="177" y="235"/>
                </a:cubicBezTo>
                <a:close/>
                <a:moveTo>
                  <a:pt x="103" y="29"/>
                </a:moveTo>
                <a:lnTo>
                  <a:pt x="103" y="29"/>
                </a:lnTo>
                <a:cubicBezTo>
                  <a:pt x="133" y="29"/>
                  <a:pt x="133" y="29"/>
                  <a:pt x="133" y="29"/>
                </a:cubicBezTo>
                <a:cubicBezTo>
                  <a:pt x="133" y="73"/>
                  <a:pt x="133" y="73"/>
                  <a:pt x="133" y="73"/>
                </a:cubicBezTo>
                <a:cubicBezTo>
                  <a:pt x="103" y="73"/>
                  <a:pt x="103" y="73"/>
                  <a:pt x="103" y="73"/>
                </a:cubicBezTo>
                <a:lnTo>
                  <a:pt x="103" y="29"/>
                </a:lnTo>
                <a:close/>
                <a:moveTo>
                  <a:pt x="103" y="117"/>
                </a:moveTo>
                <a:lnTo>
                  <a:pt x="103" y="117"/>
                </a:lnTo>
                <a:cubicBezTo>
                  <a:pt x="133" y="117"/>
                  <a:pt x="133" y="117"/>
                  <a:pt x="133" y="117"/>
                </a:cubicBezTo>
                <a:cubicBezTo>
                  <a:pt x="133" y="235"/>
                  <a:pt x="133" y="235"/>
                  <a:pt x="133" y="235"/>
                </a:cubicBezTo>
                <a:cubicBezTo>
                  <a:pt x="103" y="235"/>
                  <a:pt x="103" y="235"/>
                  <a:pt x="103" y="235"/>
                </a:cubicBezTo>
                <a:lnTo>
                  <a:pt x="103" y="117"/>
                </a:lnTo>
                <a:close/>
                <a:moveTo>
                  <a:pt x="192" y="588"/>
                </a:moveTo>
                <a:lnTo>
                  <a:pt x="192" y="588"/>
                </a:lnTo>
                <a:cubicBezTo>
                  <a:pt x="45" y="588"/>
                  <a:pt x="45" y="588"/>
                  <a:pt x="45" y="588"/>
                </a:cubicBezTo>
                <a:cubicBezTo>
                  <a:pt x="45" y="309"/>
                  <a:pt x="45" y="309"/>
                  <a:pt x="45" y="309"/>
                </a:cubicBezTo>
                <a:cubicBezTo>
                  <a:pt x="45" y="294"/>
                  <a:pt x="59" y="264"/>
                  <a:pt x="74" y="264"/>
                </a:cubicBezTo>
                <a:cubicBezTo>
                  <a:pt x="162" y="264"/>
                  <a:pt x="162" y="264"/>
                  <a:pt x="162" y="264"/>
                </a:cubicBezTo>
                <a:cubicBezTo>
                  <a:pt x="177" y="264"/>
                  <a:pt x="192" y="294"/>
                  <a:pt x="192" y="309"/>
                </a:cubicBezTo>
                <a:lnTo>
                  <a:pt x="192" y="58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4" name="Freeform 153"/>
          <p:cNvSpPr>
            <a:spLocks noChangeArrowheads="1"/>
          </p:cNvSpPr>
          <p:nvPr/>
        </p:nvSpPr>
        <p:spPr bwMode="auto">
          <a:xfrm>
            <a:off x="3832441" y="1024483"/>
            <a:ext cx="207981" cy="220979"/>
          </a:xfrm>
          <a:custGeom>
            <a:avLst/>
            <a:gdLst>
              <a:gd name="T0" fmla="*/ 189920 w 531"/>
              <a:gd name="T1" fmla="*/ 15881 h 560"/>
              <a:gd name="T2" fmla="*/ 189920 w 531"/>
              <a:gd name="T3" fmla="*/ 15881 h 560"/>
              <a:gd name="T4" fmla="*/ 189920 w 531"/>
              <a:gd name="T5" fmla="*/ 10467 h 560"/>
              <a:gd name="T6" fmla="*/ 184545 w 531"/>
              <a:gd name="T7" fmla="*/ 0 h 560"/>
              <a:gd name="T8" fmla="*/ 184545 w 531"/>
              <a:gd name="T9" fmla="*/ 0 h 560"/>
              <a:gd name="T10" fmla="*/ 5017 w 531"/>
              <a:gd name="T11" fmla="*/ 0 h 560"/>
              <a:gd name="T12" fmla="*/ 0 w 531"/>
              <a:gd name="T13" fmla="*/ 5414 h 560"/>
              <a:gd name="T14" fmla="*/ 0 w 531"/>
              <a:gd name="T15" fmla="*/ 15881 h 560"/>
              <a:gd name="T16" fmla="*/ 89585 w 531"/>
              <a:gd name="T17" fmla="*/ 121999 h 560"/>
              <a:gd name="T18" fmla="*/ 89585 w 531"/>
              <a:gd name="T19" fmla="*/ 185886 h 560"/>
              <a:gd name="T20" fmla="*/ 63068 w 531"/>
              <a:gd name="T21" fmla="*/ 185886 h 560"/>
              <a:gd name="T22" fmla="*/ 58051 w 531"/>
              <a:gd name="T23" fmla="*/ 191300 h 560"/>
              <a:gd name="T24" fmla="*/ 63068 w 531"/>
              <a:gd name="T25" fmla="*/ 201767 h 560"/>
              <a:gd name="T26" fmla="*/ 131510 w 531"/>
              <a:gd name="T27" fmla="*/ 201767 h 560"/>
              <a:gd name="T28" fmla="*/ 142261 w 531"/>
              <a:gd name="T29" fmla="*/ 191300 h 560"/>
              <a:gd name="T30" fmla="*/ 131510 w 531"/>
              <a:gd name="T31" fmla="*/ 185886 h 560"/>
              <a:gd name="T32" fmla="*/ 105352 w 531"/>
              <a:gd name="T33" fmla="*/ 185886 h 560"/>
              <a:gd name="T34" fmla="*/ 105352 w 531"/>
              <a:gd name="T35" fmla="*/ 121999 h 560"/>
              <a:gd name="T36" fmla="*/ 189920 w 531"/>
              <a:gd name="T37" fmla="*/ 15881 h 560"/>
              <a:gd name="T38" fmla="*/ 99977 w 531"/>
              <a:gd name="T39" fmla="*/ 106117 h 560"/>
              <a:gd name="T40" fmla="*/ 99977 w 531"/>
              <a:gd name="T41" fmla="*/ 106117 h 560"/>
              <a:gd name="T42" fmla="*/ 20784 w 531"/>
              <a:gd name="T43" fmla="*/ 15881 h 560"/>
              <a:gd name="T44" fmla="*/ 168778 w 531"/>
              <a:gd name="T45" fmla="*/ 15881 h 560"/>
              <a:gd name="T46" fmla="*/ 99977 w 531"/>
              <a:gd name="T47" fmla="*/ 106117 h 5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31" h="560">
                <a:moveTo>
                  <a:pt x="530" y="44"/>
                </a:moveTo>
                <a:lnTo>
                  <a:pt x="530" y="44"/>
                </a:lnTo>
                <a:cubicBezTo>
                  <a:pt x="530" y="29"/>
                  <a:pt x="530" y="29"/>
                  <a:pt x="530" y="29"/>
                </a:cubicBezTo>
                <a:cubicBezTo>
                  <a:pt x="530" y="15"/>
                  <a:pt x="530" y="15"/>
                  <a:pt x="515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0" y="15"/>
                </a:cubicBezTo>
                <a:cubicBezTo>
                  <a:pt x="0" y="15"/>
                  <a:pt x="0" y="29"/>
                  <a:pt x="0" y="44"/>
                </a:cubicBezTo>
                <a:cubicBezTo>
                  <a:pt x="250" y="338"/>
                  <a:pt x="250" y="338"/>
                  <a:pt x="250" y="338"/>
                </a:cubicBezTo>
                <a:cubicBezTo>
                  <a:pt x="250" y="515"/>
                  <a:pt x="250" y="515"/>
                  <a:pt x="250" y="515"/>
                </a:cubicBezTo>
                <a:cubicBezTo>
                  <a:pt x="176" y="515"/>
                  <a:pt x="176" y="515"/>
                  <a:pt x="176" y="515"/>
                </a:cubicBezTo>
                <a:cubicBezTo>
                  <a:pt x="162" y="515"/>
                  <a:pt x="162" y="530"/>
                  <a:pt x="162" y="530"/>
                </a:cubicBezTo>
                <a:cubicBezTo>
                  <a:pt x="162" y="545"/>
                  <a:pt x="162" y="559"/>
                  <a:pt x="176" y="559"/>
                </a:cubicBezTo>
                <a:cubicBezTo>
                  <a:pt x="367" y="559"/>
                  <a:pt x="367" y="559"/>
                  <a:pt x="367" y="559"/>
                </a:cubicBezTo>
                <a:cubicBezTo>
                  <a:pt x="383" y="559"/>
                  <a:pt x="397" y="545"/>
                  <a:pt x="397" y="530"/>
                </a:cubicBezTo>
                <a:cubicBezTo>
                  <a:pt x="397" y="530"/>
                  <a:pt x="383" y="515"/>
                  <a:pt x="367" y="515"/>
                </a:cubicBezTo>
                <a:cubicBezTo>
                  <a:pt x="294" y="515"/>
                  <a:pt x="294" y="515"/>
                  <a:pt x="294" y="515"/>
                </a:cubicBezTo>
                <a:cubicBezTo>
                  <a:pt x="294" y="338"/>
                  <a:pt x="294" y="338"/>
                  <a:pt x="294" y="338"/>
                </a:cubicBezTo>
                <a:lnTo>
                  <a:pt x="530" y="44"/>
                </a:lnTo>
                <a:close/>
                <a:moveTo>
                  <a:pt x="279" y="294"/>
                </a:moveTo>
                <a:lnTo>
                  <a:pt x="279" y="294"/>
                </a:lnTo>
                <a:cubicBezTo>
                  <a:pt x="58" y="44"/>
                  <a:pt x="58" y="44"/>
                  <a:pt x="58" y="44"/>
                </a:cubicBezTo>
                <a:cubicBezTo>
                  <a:pt x="471" y="44"/>
                  <a:pt x="471" y="44"/>
                  <a:pt x="471" y="44"/>
                </a:cubicBezTo>
                <a:lnTo>
                  <a:pt x="279" y="29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5" name="Freeform 154"/>
          <p:cNvSpPr>
            <a:spLocks noChangeArrowheads="1"/>
          </p:cNvSpPr>
          <p:nvPr/>
        </p:nvSpPr>
        <p:spPr bwMode="auto">
          <a:xfrm>
            <a:off x="3415035" y="1036038"/>
            <a:ext cx="249866" cy="197870"/>
          </a:xfrm>
          <a:custGeom>
            <a:avLst/>
            <a:gdLst>
              <a:gd name="T0" fmla="*/ 217420 w 634"/>
              <a:gd name="T1" fmla="*/ 170174 h 502"/>
              <a:gd name="T2" fmla="*/ 217420 w 634"/>
              <a:gd name="T3" fmla="*/ 170174 h 502"/>
              <a:gd name="T4" fmla="*/ 5048 w 634"/>
              <a:gd name="T5" fmla="*/ 170174 h 502"/>
              <a:gd name="T6" fmla="*/ 0 w 634"/>
              <a:gd name="T7" fmla="*/ 175221 h 502"/>
              <a:gd name="T8" fmla="*/ 5048 w 634"/>
              <a:gd name="T9" fmla="*/ 180629 h 502"/>
              <a:gd name="T10" fmla="*/ 217420 w 634"/>
              <a:gd name="T11" fmla="*/ 180629 h 502"/>
              <a:gd name="T12" fmla="*/ 228236 w 634"/>
              <a:gd name="T13" fmla="*/ 175221 h 502"/>
              <a:gd name="T14" fmla="*/ 217420 w 634"/>
              <a:gd name="T15" fmla="*/ 170174 h 502"/>
              <a:gd name="T16" fmla="*/ 121870 w 634"/>
              <a:gd name="T17" fmla="*/ 26680 h 502"/>
              <a:gd name="T18" fmla="*/ 121870 w 634"/>
              <a:gd name="T19" fmla="*/ 26680 h 502"/>
              <a:gd name="T20" fmla="*/ 121870 w 634"/>
              <a:gd name="T21" fmla="*/ 10816 h 502"/>
              <a:gd name="T22" fmla="*/ 132687 w 634"/>
              <a:gd name="T23" fmla="*/ 10816 h 502"/>
              <a:gd name="T24" fmla="*/ 143144 w 634"/>
              <a:gd name="T25" fmla="*/ 5408 h 502"/>
              <a:gd name="T26" fmla="*/ 132687 w 634"/>
              <a:gd name="T27" fmla="*/ 0 h 502"/>
              <a:gd name="T28" fmla="*/ 90141 w 634"/>
              <a:gd name="T29" fmla="*/ 0 h 502"/>
              <a:gd name="T30" fmla="*/ 84732 w 634"/>
              <a:gd name="T31" fmla="*/ 5408 h 502"/>
              <a:gd name="T32" fmla="*/ 90141 w 634"/>
              <a:gd name="T33" fmla="*/ 10816 h 502"/>
              <a:gd name="T34" fmla="*/ 106006 w 634"/>
              <a:gd name="T35" fmla="*/ 10816 h 502"/>
              <a:gd name="T36" fmla="*/ 106006 w 634"/>
              <a:gd name="T37" fmla="*/ 26680 h 502"/>
              <a:gd name="T38" fmla="*/ 0 w 634"/>
              <a:gd name="T39" fmla="*/ 138086 h 502"/>
              <a:gd name="T40" fmla="*/ 0 w 634"/>
              <a:gd name="T41" fmla="*/ 148902 h 502"/>
              <a:gd name="T42" fmla="*/ 5048 w 634"/>
              <a:gd name="T43" fmla="*/ 153950 h 502"/>
              <a:gd name="T44" fmla="*/ 217420 w 634"/>
              <a:gd name="T45" fmla="*/ 153950 h 502"/>
              <a:gd name="T46" fmla="*/ 228236 w 634"/>
              <a:gd name="T47" fmla="*/ 148902 h 502"/>
              <a:gd name="T48" fmla="*/ 228236 w 634"/>
              <a:gd name="T49" fmla="*/ 138086 h 502"/>
              <a:gd name="T50" fmla="*/ 121870 w 634"/>
              <a:gd name="T51" fmla="*/ 26680 h 502"/>
              <a:gd name="T52" fmla="*/ 15865 w 634"/>
              <a:gd name="T53" fmla="*/ 138086 h 502"/>
              <a:gd name="T54" fmla="*/ 15865 w 634"/>
              <a:gd name="T55" fmla="*/ 138086 h 502"/>
              <a:gd name="T56" fmla="*/ 111414 w 634"/>
              <a:gd name="T57" fmla="*/ 42543 h 502"/>
              <a:gd name="T58" fmla="*/ 212011 w 634"/>
              <a:gd name="T59" fmla="*/ 138086 h 502"/>
              <a:gd name="T60" fmla="*/ 15865 w 634"/>
              <a:gd name="T61" fmla="*/ 138086 h 50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34" h="502">
                <a:moveTo>
                  <a:pt x="603" y="472"/>
                </a:moveTo>
                <a:lnTo>
                  <a:pt x="603" y="472"/>
                </a:lnTo>
                <a:cubicBezTo>
                  <a:pt x="14" y="472"/>
                  <a:pt x="14" y="472"/>
                  <a:pt x="14" y="472"/>
                </a:cubicBezTo>
                <a:cubicBezTo>
                  <a:pt x="14" y="472"/>
                  <a:pt x="0" y="472"/>
                  <a:pt x="0" y="486"/>
                </a:cubicBezTo>
                <a:cubicBezTo>
                  <a:pt x="0" y="501"/>
                  <a:pt x="14" y="501"/>
                  <a:pt x="14" y="501"/>
                </a:cubicBezTo>
                <a:cubicBezTo>
                  <a:pt x="603" y="501"/>
                  <a:pt x="603" y="501"/>
                  <a:pt x="603" y="501"/>
                </a:cubicBezTo>
                <a:cubicBezTo>
                  <a:pt x="618" y="501"/>
                  <a:pt x="633" y="501"/>
                  <a:pt x="633" y="486"/>
                </a:cubicBezTo>
                <a:cubicBezTo>
                  <a:pt x="633" y="472"/>
                  <a:pt x="618" y="472"/>
                  <a:pt x="603" y="472"/>
                </a:cubicBezTo>
                <a:close/>
                <a:moveTo>
                  <a:pt x="338" y="74"/>
                </a:moveTo>
                <a:lnTo>
                  <a:pt x="338" y="74"/>
                </a:lnTo>
                <a:cubicBezTo>
                  <a:pt x="338" y="30"/>
                  <a:pt x="338" y="30"/>
                  <a:pt x="338" y="30"/>
                </a:cubicBezTo>
                <a:cubicBezTo>
                  <a:pt x="368" y="30"/>
                  <a:pt x="368" y="30"/>
                  <a:pt x="368" y="30"/>
                </a:cubicBezTo>
                <a:cubicBezTo>
                  <a:pt x="383" y="30"/>
                  <a:pt x="397" y="30"/>
                  <a:pt x="397" y="15"/>
                </a:cubicBezTo>
                <a:cubicBezTo>
                  <a:pt x="397" y="0"/>
                  <a:pt x="383" y="0"/>
                  <a:pt x="368" y="0"/>
                </a:cubicBezTo>
                <a:cubicBezTo>
                  <a:pt x="250" y="0"/>
                  <a:pt x="250" y="0"/>
                  <a:pt x="250" y="0"/>
                </a:cubicBezTo>
                <a:cubicBezTo>
                  <a:pt x="250" y="0"/>
                  <a:pt x="235" y="0"/>
                  <a:pt x="235" y="15"/>
                </a:cubicBezTo>
                <a:cubicBezTo>
                  <a:pt x="235" y="30"/>
                  <a:pt x="250" y="30"/>
                  <a:pt x="250" y="30"/>
                </a:cubicBezTo>
                <a:cubicBezTo>
                  <a:pt x="294" y="30"/>
                  <a:pt x="294" y="30"/>
                  <a:pt x="294" y="30"/>
                </a:cubicBezTo>
                <a:lnTo>
                  <a:pt x="294" y="74"/>
                </a:lnTo>
                <a:cubicBezTo>
                  <a:pt x="132" y="89"/>
                  <a:pt x="0" y="221"/>
                  <a:pt x="0" y="383"/>
                </a:cubicBezTo>
                <a:cubicBezTo>
                  <a:pt x="0" y="398"/>
                  <a:pt x="0" y="398"/>
                  <a:pt x="0" y="413"/>
                </a:cubicBezTo>
                <a:lnTo>
                  <a:pt x="14" y="427"/>
                </a:lnTo>
                <a:cubicBezTo>
                  <a:pt x="603" y="427"/>
                  <a:pt x="603" y="427"/>
                  <a:pt x="603" y="427"/>
                </a:cubicBezTo>
                <a:cubicBezTo>
                  <a:pt x="618" y="427"/>
                  <a:pt x="633" y="413"/>
                  <a:pt x="633" y="413"/>
                </a:cubicBezTo>
                <a:cubicBezTo>
                  <a:pt x="633" y="398"/>
                  <a:pt x="633" y="398"/>
                  <a:pt x="633" y="383"/>
                </a:cubicBezTo>
                <a:cubicBezTo>
                  <a:pt x="633" y="221"/>
                  <a:pt x="500" y="89"/>
                  <a:pt x="338" y="74"/>
                </a:cubicBezTo>
                <a:close/>
                <a:moveTo>
                  <a:pt x="44" y="383"/>
                </a:moveTo>
                <a:lnTo>
                  <a:pt x="44" y="383"/>
                </a:lnTo>
                <a:cubicBezTo>
                  <a:pt x="44" y="236"/>
                  <a:pt x="162" y="118"/>
                  <a:pt x="309" y="118"/>
                </a:cubicBezTo>
                <a:cubicBezTo>
                  <a:pt x="471" y="118"/>
                  <a:pt x="588" y="236"/>
                  <a:pt x="588" y="383"/>
                </a:cubicBezTo>
                <a:lnTo>
                  <a:pt x="44" y="38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6" name="Freeform 155"/>
          <p:cNvSpPr>
            <a:spLocks noChangeArrowheads="1"/>
          </p:cNvSpPr>
          <p:nvPr/>
        </p:nvSpPr>
        <p:spPr bwMode="auto">
          <a:xfrm>
            <a:off x="3038070" y="1012929"/>
            <a:ext cx="197871" cy="242644"/>
          </a:xfrm>
          <a:custGeom>
            <a:avLst/>
            <a:gdLst>
              <a:gd name="T0" fmla="*/ 159349 w 501"/>
              <a:gd name="T1" fmla="*/ 47329 h 619"/>
              <a:gd name="T2" fmla="*/ 159349 w 501"/>
              <a:gd name="T3" fmla="*/ 47329 h 619"/>
              <a:gd name="T4" fmla="*/ 127551 w 501"/>
              <a:gd name="T5" fmla="*/ 94658 h 619"/>
              <a:gd name="T6" fmla="*/ 106233 w 501"/>
              <a:gd name="T7" fmla="*/ 0 h 619"/>
              <a:gd name="T8" fmla="*/ 47696 w 501"/>
              <a:gd name="T9" fmla="*/ 126570 h 619"/>
              <a:gd name="T10" fmla="*/ 26377 w 501"/>
              <a:gd name="T11" fmla="*/ 73504 h 619"/>
              <a:gd name="T12" fmla="*/ 0 w 501"/>
              <a:gd name="T13" fmla="*/ 131589 h 619"/>
              <a:gd name="T14" fmla="*/ 90334 w 501"/>
              <a:gd name="T15" fmla="*/ 221586 h 619"/>
              <a:gd name="T16" fmla="*/ 180668 w 501"/>
              <a:gd name="T17" fmla="*/ 131589 h 619"/>
              <a:gd name="T18" fmla="*/ 159349 w 501"/>
              <a:gd name="T19" fmla="*/ 47329 h 619"/>
              <a:gd name="T20" fmla="*/ 95754 w 501"/>
              <a:gd name="T21" fmla="*/ 210830 h 619"/>
              <a:gd name="T22" fmla="*/ 95754 w 501"/>
              <a:gd name="T23" fmla="*/ 210830 h 619"/>
              <a:gd name="T24" fmla="*/ 10479 w 501"/>
              <a:gd name="T25" fmla="*/ 126570 h 619"/>
              <a:gd name="T26" fmla="*/ 21319 w 501"/>
              <a:gd name="T27" fmla="*/ 105415 h 619"/>
              <a:gd name="T28" fmla="*/ 63956 w 501"/>
              <a:gd name="T29" fmla="*/ 142346 h 619"/>
              <a:gd name="T30" fmla="*/ 90334 w 501"/>
              <a:gd name="T31" fmla="*/ 20796 h 619"/>
              <a:gd name="T32" fmla="*/ 138030 w 501"/>
              <a:gd name="T33" fmla="*/ 115813 h 619"/>
              <a:gd name="T34" fmla="*/ 148870 w 501"/>
              <a:gd name="T35" fmla="*/ 73504 h 619"/>
              <a:gd name="T36" fmla="*/ 170189 w 501"/>
              <a:gd name="T37" fmla="*/ 131589 h 619"/>
              <a:gd name="T38" fmla="*/ 95754 w 501"/>
              <a:gd name="T39" fmla="*/ 210830 h 61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01" h="619">
                <a:moveTo>
                  <a:pt x="441" y="132"/>
                </a:moveTo>
                <a:lnTo>
                  <a:pt x="441" y="132"/>
                </a:lnTo>
                <a:cubicBezTo>
                  <a:pt x="353" y="162"/>
                  <a:pt x="339" y="220"/>
                  <a:pt x="353" y="264"/>
                </a:cubicBezTo>
                <a:cubicBezTo>
                  <a:pt x="280" y="191"/>
                  <a:pt x="294" y="117"/>
                  <a:pt x="294" y="0"/>
                </a:cubicBezTo>
                <a:cubicBezTo>
                  <a:pt x="88" y="73"/>
                  <a:pt x="132" y="279"/>
                  <a:pt x="132" y="353"/>
                </a:cubicBezTo>
                <a:cubicBezTo>
                  <a:pt x="88" y="309"/>
                  <a:pt x="73" y="205"/>
                  <a:pt x="73" y="205"/>
                </a:cubicBezTo>
                <a:cubicBezTo>
                  <a:pt x="14" y="235"/>
                  <a:pt x="0" y="309"/>
                  <a:pt x="0" y="367"/>
                </a:cubicBezTo>
                <a:cubicBezTo>
                  <a:pt x="0" y="515"/>
                  <a:pt x="103" y="618"/>
                  <a:pt x="250" y="618"/>
                </a:cubicBezTo>
                <a:cubicBezTo>
                  <a:pt x="397" y="618"/>
                  <a:pt x="500" y="515"/>
                  <a:pt x="500" y="367"/>
                </a:cubicBezTo>
                <a:cubicBezTo>
                  <a:pt x="500" y="279"/>
                  <a:pt x="441" y="250"/>
                  <a:pt x="441" y="132"/>
                </a:cubicBezTo>
                <a:close/>
                <a:moveTo>
                  <a:pt x="265" y="588"/>
                </a:moveTo>
                <a:lnTo>
                  <a:pt x="265" y="588"/>
                </a:lnTo>
                <a:cubicBezTo>
                  <a:pt x="132" y="588"/>
                  <a:pt x="29" y="485"/>
                  <a:pt x="29" y="353"/>
                </a:cubicBezTo>
                <a:cubicBezTo>
                  <a:pt x="29" y="338"/>
                  <a:pt x="29" y="309"/>
                  <a:pt x="59" y="294"/>
                </a:cubicBezTo>
                <a:cubicBezTo>
                  <a:pt x="59" y="309"/>
                  <a:pt x="88" y="412"/>
                  <a:pt x="177" y="397"/>
                </a:cubicBezTo>
                <a:cubicBezTo>
                  <a:pt x="177" y="323"/>
                  <a:pt x="147" y="117"/>
                  <a:pt x="250" y="58"/>
                </a:cubicBezTo>
                <a:cubicBezTo>
                  <a:pt x="250" y="162"/>
                  <a:pt x="265" y="309"/>
                  <a:pt x="382" y="323"/>
                </a:cubicBezTo>
                <a:cubicBezTo>
                  <a:pt x="382" y="279"/>
                  <a:pt x="382" y="220"/>
                  <a:pt x="412" y="205"/>
                </a:cubicBezTo>
                <a:cubicBezTo>
                  <a:pt x="412" y="264"/>
                  <a:pt x="471" y="309"/>
                  <a:pt x="471" y="367"/>
                </a:cubicBezTo>
                <a:cubicBezTo>
                  <a:pt x="471" y="485"/>
                  <a:pt x="353" y="588"/>
                  <a:pt x="265" y="58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7" name="Freeform 156"/>
          <p:cNvSpPr>
            <a:spLocks noChangeArrowheads="1"/>
          </p:cNvSpPr>
          <p:nvPr/>
        </p:nvSpPr>
        <p:spPr bwMode="auto">
          <a:xfrm>
            <a:off x="2633664" y="1012929"/>
            <a:ext cx="203648" cy="242644"/>
          </a:xfrm>
          <a:custGeom>
            <a:avLst/>
            <a:gdLst>
              <a:gd name="T0" fmla="*/ 95499 w 517"/>
              <a:gd name="T1" fmla="*/ 0 h 619"/>
              <a:gd name="T2" fmla="*/ 95499 w 517"/>
              <a:gd name="T3" fmla="*/ 0 h 619"/>
              <a:gd name="T4" fmla="*/ 0 w 517"/>
              <a:gd name="T5" fmla="*/ 131589 h 619"/>
              <a:gd name="T6" fmla="*/ 95499 w 517"/>
              <a:gd name="T7" fmla="*/ 221586 h 619"/>
              <a:gd name="T8" fmla="*/ 185954 w 517"/>
              <a:gd name="T9" fmla="*/ 131589 h 619"/>
              <a:gd name="T10" fmla="*/ 95499 w 517"/>
              <a:gd name="T11" fmla="*/ 0 h 619"/>
              <a:gd name="T12" fmla="*/ 95499 w 517"/>
              <a:gd name="T13" fmla="*/ 210830 h 619"/>
              <a:gd name="T14" fmla="*/ 95499 w 517"/>
              <a:gd name="T15" fmla="*/ 210830 h 619"/>
              <a:gd name="T16" fmla="*/ 15857 w 517"/>
              <a:gd name="T17" fmla="*/ 131589 h 619"/>
              <a:gd name="T18" fmla="*/ 95499 w 517"/>
              <a:gd name="T19" fmla="*/ 20796 h 619"/>
              <a:gd name="T20" fmla="*/ 169737 w 517"/>
              <a:gd name="T21" fmla="*/ 131589 h 619"/>
              <a:gd name="T22" fmla="*/ 95499 w 517"/>
              <a:gd name="T23" fmla="*/ 210830 h 619"/>
              <a:gd name="T24" fmla="*/ 95499 w 517"/>
              <a:gd name="T25" fmla="*/ 68484 h 619"/>
              <a:gd name="T26" fmla="*/ 95499 w 517"/>
              <a:gd name="T27" fmla="*/ 68484 h 619"/>
              <a:gd name="T28" fmla="*/ 42524 w 517"/>
              <a:gd name="T29" fmla="*/ 136968 h 619"/>
              <a:gd name="T30" fmla="*/ 95499 w 517"/>
              <a:gd name="T31" fmla="*/ 190034 h 619"/>
              <a:gd name="T32" fmla="*/ 143429 w 517"/>
              <a:gd name="T33" fmla="*/ 136968 h 619"/>
              <a:gd name="T34" fmla="*/ 95499 w 517"/>
              <a:gd name="T35" fmla="*/ 68484 h 619"/>
              <a:gd name="T36" fmla="*/ 95499 w 517"/>
              <a:gd name="T37" fmla="*/ 173899 h 619"/>
              <a:gd name="T38" fmla="*/ 95499 w 517"/>
              <a:gd name="T39" fmla="*/ 173899 h 619"/>
              <a:gd name="T40" fmla="*/ 58381 w 517"/>
              <a:gd name="T41" fmla="*/ 136968 h 619"/>
              <a:gd name="T42" fmla="*/ 95499 w 517"/>
              <a:gd name="T43" fmla="*/ 84260 h 619"/>
              <a:gd name="T44" fmla="*/ 127212 w 517"/>
              <a:gd name="T45" fmla="*/ 136968 h 619"/>
              <a:gd name="T46" fmla="*/ 95499 w 517"/>
              <a:gd name="T47" fmla="*/ 173899 h 6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17" h="619">
                <a:moveTo>
                  <a:pt x="265" y="0"/>
                </a:moveTo>
                <a:lnTo>
                  <a:pt x="265" y="0"/>
                </a:lnTo>
                <a:cubicBezTo>
                  <a:pt x="162" y="88"/>
                  <a:pt x="0" y="220"/>
                  <a:pt x="0" y="367"/>
                </a:cubicBezTo>
                <a:cubicBezTo>
                  <a:pt x="0" y="515"/>
                  <a:pt x="118" y="618"/>
                  <a:pt x="265" y="618"/>
                </a:cubicBezTo>
                <a:cubicBezTo>
                  <a:pt x="398" y="618"/>
                  <a:pt x="516" y="515"/>
                  <a:pt x="516" y="367"/>
                </a:cubicBezTo>
                <a:cubicBezTo>
                  <a:pt x="516" y="220"/>
                  <a:pt x="353" y="88"/>
                  <a:pt x="265" y="0"/>
                </a:cubicBezTo>
                <a:close/>
                <a:moveTo>
                  <a:pt x="265" y="588"/>
                </a:moveTo>
                <a:lnTo>
                  <a:pt x="265" y="588"/>
                </a:lnTo>
                <a:cubicBezTo>
                  <a:pt x="148" y="588"/>
                  <a:pt x="44" y="485"/>
                  <a:pt x="44" y="367"/>
                </a:cubicBezTo>
                <a:cubicBezTo>
                  <a:pt x="44" y="250"/>
                  <a:pt x="177" y="132"/>
                  <a:pt x="265" y="58"/>
                </a:cubicBezTo>
                <a:cubicBezTo>
                  <a:pt x="339" y="132"/>
                  <a:pt x="471" y="250"/>
                  <a:pt x="471" y="367"/>
                </a:cubicBezTo>
                <a:cubicBezTo>
                  <a:pt x="471" y="485"/>
                  <a:pt x="383" y="588"/>
                  <a:pt x="265" y="588"/>
                </a:cubicBezTo>
                <a:close/>
                <a:moveTo>
                  <a:pt x="265" y="191"/>
                </a:moveTo>
                <a:lnTo>
                  <a:pt x="265" y="191"/>
                </a:lnTo>
                <a:cubicBezTo>
                  <a:pt x="206" y="250"/>
                  <a:pt x="118" y="309"/>
                  <a:pt x="118" y="382"/>
                </a:cubicBezTo>
                <a:cubicBezTo>
                  <a:pt x="118" y="471"/>
                  <a:pt x="192" y="530"/>
                  <a:pt x="265" y="530"/>
                </a:cubicBezTo>
                <a:cubicBezTo>
                  <a:pt x="339" y="530"/>
                  <a:pt x="398" y="471"/>
                  <a:pt x="398" y="382"/>
                </a:cubicBezTo>
                <a:cubicBezTo>
                  <a:pt x="398" y="309"/>
                  <a:pt x="310" y="250"/>
                  <a:pt x="265" y="191"/>
                </a:cubicBezTo>
                <a:close/>
                <a:moveTo>
                  <a:pt x="265" y="485"/>
                </a:moveTo>
                <a:lnTo>
                  <a:pt x="265" y="485"/>
                </a:lnTo>
                <a:cubicBezTo>
                  <a:pt x="206" y="485"/>
                  <a:pt x="162" y="441"/>
                  <a:pt x="162" y="382"/>
                </a:cubicBezTo>
                <a:cubicBezTo>
                  <a:pt x="162" y="323"/>
                  <a:pt x="221" y="279"/>
                  <a:pt x="265" y="235"/>
                </a:cubicBezTo>
                <a:cubicBezTo>
                  <a:pt x="295" y="279"/>
                  <a:pt x="353" y="323"/>
                  <a:pt x="353" y="382"/>
                </a:cubicBezTo>
                <a:cubicBezTo>
                  <a:pt x="353" y="441"/>
                  <a:pt x="310" y="485"/>
                  <a:pt x="265" y="48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8" name="Freeform 157"/>
          <p:cNvSpPr>
            <a:spLocks noChangeArrowheads="1"/>
          </p:cNvSpPr>
          <p:nvPr/>
        </p:nvSpPr>
        <p:spPr bwMode="auto">
          <a:xfrm>
            <a:off x="2210480" y="1012929"/>
            <a:ext cx="249866" cy="242644"/>
          </a:xfrm>
          <a:custGeom>
            <a:avLst/>
            <a:gdLst>
              <a:gd name="T0" fmla="*/ 111414 w 634"/>
              <a:gd name="T1" fmla="*/ 31553 h 619"/>
              <a:gd name="T2" fmla="*/ 111414 w 634"/>
              <a:gd name="T3" fmla="*/ 31553 h 619"/>
              <a:gd name="T4" fmla="*/ 63459 w 634"/>
              <a:gd name="T5" fmla="*/ 84260 h 619"/>
              <a:gd name="T6" fmla="*/ 111414 w 634"/>
              <a:gd name="T7" fmla="*/ 131589 h 619"/>
              <a:gd name="T8" fmla="*/ 164417 w 634"/>
              <a:gd name="T9" fmla="*/ 84260 h 619"/>
              <a:gd name="T10" fmla="*/ 111414 w 634"/>
              <a:gd name="T11" fmla="*/ 31553 h 619"/>
              <a:gd name="T12" fmla="*/ 111414 w 634"/>
              <a:gd name="T13" fmla="*/ 115813 h 619"/>
              <a:gd name="T14" fmla="*/ 111414 w 634"/>
              <a:gd name="T15" fmla="*/ 115813 h 619"/>
              <a:gd name="T16" fmla="*/ 79684 w 634"/>
              <a:gd name="T17" fmla="*/ 84260 h 619"/>
              <a:gd name="T18" fmla="*/ 111414 w 634"/>
              <a:gd name="T19" fmla="*/ 47329 h 619"/>
              <a:gd name="T20" fmla="*/ 148552 w 634"/>
              <a:gd name="T21" fmla="*/ 84260 h 619"/>
              <a:gd name="T22" fmla="*/ 111414 w 634"/>
              <a:gd name="T23" fmla="*/ 115813 h 619"/>
              <a:gd name="T24" fmla="*/ 191098 w 634"/>
              <a:gd name="T25" fmla="*/ 121191 h 619"/>
              <a:gd name="T26" fmla="*/ 191098 w 634"/>
              <a:gd name="T27" fmla="*/ 121191 h 619"/>
              <a:gd name="T28" fmla="*/ 201555 w 634"/>
              <a:gd name="T29" fmla="*/ 84260 h 619"/>
              <a:gd name="T30" fmla="*/ 111414 w 634"/>
              <a:gd name="T31" fmla="*/ 0 h 619"/>
              <a:gd name="T32" fmla="*/ 26321 w 634"/>
              <a:gd name="T33" fmla="*/ 84260 h 619"/>
              <a:gd name="T34" fmla="*/ 37138 w 634"/>
              <a:gd name="T35" fmla="*/ 121191 h 619"/>
              <a:gd name="T36" fmla="*/ 0 w 634"/>
              <a:gd name="T37" fmla="*/ 179277 h 619"/>
              <a:gd name="T38" fmla="*/ 42186 w 634"/>
              <a:gd name="T39" fmla="*/ 190034 h 619"/>
              <a:gd name="T40" fmla="*/ 74276 w 634"/>
              <a:gd name="T41" fmla="*/ 221586 h 619"/>
              <a:gd name="T42" fmla="*/ 106006 w 634"/>
              <a:gd name="T43" fmla="*/ 168879 h 619"/>
              <a:gd name="T44" fmla="*/ 111414 w 634"/>
              <a:gd name="T45" fmla="*/ 168879 h 619"/>
              <a:gd name="T46" fmla="*/ 116822 w 634"/>
              <a:gd name="T47" fmla="*/ 168879 h 619"/>
              <a:gd name="T48" fmla="*/ 148552 w 634"/>
              <a:gd name="T49" fmla="*/ 221586 h 619"/>
              <a:gd name="T50" fmla="*/ 180282 w 634"/>
              <a:gd name="T51" fmla="*/ 190034 h 619"/>
              <a:gd name="T52" fmla="*/ 228236 w 634"/>
              <a:gd name="T53" fmla="*/ 179277 h 619"/>
              <a:gd name="T54" fmla="*/ 191098 w 634"/>
              <a:gd name="T55" fmla="*/ 121191 h 619"/>
              <a:gd name="T56" fmla="*/ 74276 w 634"/>
              <a:gd name="T57" fmla="*/ 195053 h 619"/>
              <a:gd name="T58" fmla="*/ 74276 w 634"/>
              <a:gd name="T59" fmla="*/ 195053 h 619"/>
              <a:gd name="T60" fmla="*/ 53003 w 634"/>
              <a:gd name="T61" fmla="*/ 179277 h 619"/>
              <a:gd name="T62" fmla="*/ 20913 w 634"/>
              <a:gd name="T63" fmla="*/ 168879 h 619"/>
              <a:gd name="T64" fmla="*/ 42186 w 634"/>
              <a:gd name="T65" fmla="*/ 136968 h 619"/>
              <a:gd name="T66" fmla="*/ 90141 w 634"/>
              <a:gd name="T67" fmla="*/ 163501 h 619"/>
              <a:gd name="T68" fmla="*/ 74276 w 634"/>
              <a:gd name="T69" fmla="*/ 195053 h 619"/>
              <a:gd name="T70" fmla="*/ 111414 w 634"/>
              <a:gd name="T71" fmla="*/ 152744 h 619"/>
              <a:gd name="T72" fmla="*/ 111414 w 634"/>
              <a:gd name="T73" fmla="*/ 152744 h 619"/>
              <a:gd name="T74" fmla="*/ 42186 w 634"/>
              <a:gd name="T75" fmla="*/ 84260 h 619"/>
              <a:gd name="T76" fmla="*/ 111414 w 634"/>
              <a:gd name="T77" fmla="*/ 10398 h 619"/>
              <a:gd name="T78" fmla="*/ 185690 w 634"/>
              <a:gd name="T79" fmla="*/ 84260 h 619"/>
              <a:gd name="T80" fmla="*/ 111414 w 634"/>
              <a:gd name="T81" fmla="*/ 152744 h 619"/>
              <a:gd name="T82" fmla="*/ 174873 w 634"/>
              <a:gd name="T83" fmla="*/ 179277 h 619"/>
              <a:gd name="T84" fmla="*/ 174873 w 634"/>
              <a:gd name="T85" fmla="*/ 179277 h 619"/>
              <a:gd name="T86" fmla="*/ 153600 w 634"/>
              <a:gd name="T87" fmla="*/ 195053 h 619"/>
              <a:gd name="T88" fmla="*/ 132687 w 634"/>
              <a:gd name="T89" fmla="*/ 163501 h 619"/>
              <a:gd name="T90" fmla="*/ 180282 w 634"/>
              <a:gd name="T91" fmla="*/ 136968 h 619"/>
              <a:gd name="T92" fmla="*/ 201555 w 634"/>
              <a:gd name="T93" fmla="*/ 168879 h 619"/>
              <a:gd name="T94" fmla="*/ 174873 w 634"/>
              <a:gd name="T95" fmla="*/ 179277 h 61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34" h="619">
                <a:moveTo>
                  <a:pt x="309" y="88"/>
                </a:moveTo>
                <a:lnTo>
                  <a:pt x="309" y="88"/>
                </a:lnTo>
                <a:cubicBezTo>
                  <a:pt x="235" y="88"/>
                  <a:pt x="176" y="162"/>
                  <a:pt x="176" y="235"/>
                </a:cubicBezTo>
                <a:cubicBezTo>
                  <a:pt x="176" y="309"/>
                  <a:pt x="235" y="367"/>
                  <a:pt x="309" y="367"/>
                </a:cubicBezTo>
                <a:cubicBezTo>
                  <a:pt x="383" y="367"/>
                  <a:pt x="456" y="309"/>
                  <a:pt x="456" y="235"/>
                </a:cubicBezTo>
                <a:cubicBezTo>
                  <a:pt x="456" y="162"/>
                  <a:pt x="383" y="88"/>
                  <a:pt x="309" y="88"/>
                </a:cubicBezTo>
                <a:close/>
                <a:moveTo>
                  <a:pt x="309" y="323"/>
                </a:moveTo>
                <a:lnTo>
                  <a:pt x="309" y="323"/>
                </a:lnTo>
                <a:cubicBezTo>
                  <a:pt x="265" y="323"/>
                  <a:pt x="221" y="279"/>
                  <a:pt x="221" y="235"/>
                </a:cubicBezTo>
                <a:cubicBezTo>
                  <a:pt x="221" y="176"/>
                  <a:pt x="265" y="132"/>
                  <a:pt x="309" y="132"/>
                </a:cubicBezTo>
                <a:cubicBezTo>
                  <a:pt x="368" y="132"/>
                  <a:pt x="412" y="176"/>
                  <a:pt x="412" y="235"/>
                </a:cubicBezTo>
                <a:cubicBezTo>
                  <a:pt x="412" y="279"/>
                  <a:pt x="368" y="323"/>
                  <a:pt x="309" y="323"/>
                </a:cubicBezTo>
                <a:close/>
                <a:moveTo>
                  <a:pt x="530" y="338"/>
                </a:moveTo>
                <a:lnTo>
                  <a:pt x="530" y="338"/>
                </a:lnTo>
                <a:cubicBezTo>
                  <a:pt x="544" y="309"/>
                  <a:pt x="559" y="264"/>
                  <a:pt x="559" y="235"/>
                </a:cubicBezTo>
                <a:cubicBezTo>
                  <a:pt x="559" y="103"/>
                  <a:pt x="441" y="0"/>
                  <a:pt x="309" y="0"/>
                </a:cubicBezTo>
                <a:cubicBezTo>
                  <a:pt x="176" y="0"/>
                  <a:pt x="73" y="103"/>
                  <a:pt x="73" y="235"/>
                </a:cubicBezTo>
                <a:cubicBezTo>
                  <a:pt x="73" y="264"/>
                  <a:pt x="88" y="309"/>
                  <a:pt x="103" y="338"/>
                </a:cubicBezTo>
                <a:cubicBezTo>
                  <a:pt x="0" y="500"/>
                  <a:pt x="0" y="500"/>
                  <a:pt x="0" y="500"/>
                </a:cubicBezTo>
                <a:cubicBezTo>
                  <a:pt x="0" y="500"/>
                  <a:pt x="58" y="515"/>
                  <a:pt x="117" y="530"/>
                </a:cubicBezTo>
                <a:cubicBezTo>
                  <a:pt x="162" y="574"/>
                  <a:pt x="206" y="618"/>
                  <a:pt x="206" y="618"/>
                </a:cubicBezTo>
                <a:cubicBezTo>
                  <a:pt x="294" y="471"/>
                  <a:pt x="294" y="471"/>
                  <a:pt x="294" y="471"/>
                </a:cubicBezTo>
                <a:cubicBezTo>
                  <a:pt x="309" y="471"/>
                  <a:pt x="309" y="471"/>
                  <a:pt x="309" y="471"/>
                </a:cubicBezTo>
                <a:cubicBezTo>
                  <a:pt x="324" y="471"/>
                  <a:pt x="324" y="471"/>
                  <a:pt x="324" y="471"/>
                </a:cubicBezTo>
                <a:cubicBezTo>
                  <a:pt x="412" y="618"/>
                  <a:pt x="412" y="618"/>
                  <a:pt x="412" y="618"/>
                </a:cubicBezTo>
                <a:cubicBezTo>
                  <a:pt x="412" y="618"/>
                  <a:pt x="456" y="574"/>
                  <a:pt x="500" y="530"/>
                </a:cubicBezTo>
                <a:cubicBezTo>
                  <a:pt x="559" y="515"/>
                  <a:pt x="633" y="500"/>
                  <a:pt x="633" y="500"/>
                </a:cubicBezTo>
                <a:lnTo>
                  <a:pt x="530" y="338"/>
                </a:lnTo>
                <a:close/>
                <a:moveTo>
                  <a:pt x="206" y="544"/>
                </a:moveTo>
                <a:lnTo>
                  <a:pt x="206" y="544"/>
                </a:lnTo>
                <a:cubicBezTo>
                  <a:pt x="206" y="544"/>
                  <a:pt x="176" y="530"/>
                  <a:pt x="147" y="500"/>
                </a:cubicBezTo>
                <a:cubicBezTo>
                  <a:pt x="103" y="485"/>
                  <a:pt x="58" y="471"/>
                  <a:pt x="58" y="471"/>
                </a:cubicBezTo>
                <a:cubicBezTo>
                  <a:pt x="117" y="382"/>
                  <a:pt x="117" y="382"/>
                  <a:pt x="117" y="382"/>
                </a:cubicBezTo>
                <a:cubicBezTo>
                  <a:pt x="147" y="412"/>
                  <a:pt x="206" y="456"/>
                  <a:pt x="250" y="456"/>
                </a:cubicBezTo>
                <a:lnTo>
                  <a:pt x="206" y="544"/>
                </a:lnTo>
                <a:close/>
                <a:moveTo>
                  <a:pt x="309" y="426"/>
                </a:moveTo>
                <a:lnTo>
                  <a:pt x="309" y="426"/>
                </a:lnTo>
                <a:cubicBezTo>
                  <a:pt x="206" y="426"/>
                  <a:pt x="117" y="338"/>
                  <a:pt x="117" y="235"/>
                </a:cubicBezTo>
                <a:cubicBezTo>
                  <a:pt x="117" y="117"/>
                  <a:pt x="206" y="29"/>
                  <a:pt x="309" y="29"/>
                </a:cubicBezTo>
                <a:cubicBezTo>
                  <a:pt x="426" y="29"/>
                  <a:pt x="515" y="117"/>
                  <a:pt x="515" y="235"/>
                </a:cubicBezTo>
                <a:cubicBezTo>
                  <a:pt x="515" y="338"/>
                  <a:pt x="426" y="426"/>
                  <a:pt x="309" y="426"/>
                </a:cubicBezTo>
                <a:close/>
                <a:moveTo>
                  <a:pt x="485" y="500"/>
                </a:moveTo>
                <a:lnTo>
                  <a:pt x="485" y="500"/>
                </a:lnTo>
                <a:cubicBezTo>
                  <a:pt x="456" y="530"/>
                  <a:pt x="426" y="544"/>
                  <a:pt x="426" y="544"/>
                </a:cubicBezTo>
                <a:cubicBezTo>
                  <a:pt x="368" y="456"/>
                  <a:pt x="368" y="456"/>
                  <a:pt x="368" y="456"/>
                </a:cubicBezTo>
                <a:cubicBezTo>
                  <a:pt x="426" y="456"/>
                  <a:pt x="471" y="412"/>
                  <a:pt x="500" y="382"/>
                </a:cubicBezTo>
                <a:cubicBezTo>
                  <a:pt x="559" y="471"/>
                  <a:pt x="559" y="471"/>
                  <a:pt x="559" y="471"/>
                </a:cubicBezTo>
                <a:cubicBezTo>
                  <a:pt x="559" y="471"/>
                  <a:pt x="530" y="485"/>
                  <a:pt x="485" y="50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9" name="Freeform 158"/>
          <p:cNvSpPr>
            <a:spLocks noChangeArrowheads="1"/>
          </p:cNvSpPr>
          <p:nvPr/>
        </p:nvSpPr>
        <p:spPr bwMode="auto">
          <a:xfrm>
            <a:off x="1804630" y="1018705"/>
            <a:ext cx="254198" cy="232535"/>
          </a:xfrm>
          <a:custGeom>
            <a:avLst/>
            <a:gdLst>
              <a:gd name="T0" fmla="*/ 184545 w 649"/>
              <a:gd name="T1" fmla="*/ 26677 h 590"/>
              <a:gd name="T2" fmla="*/ 184545 w 649"/>
              <a:gd name="T3" fmla="*/ 26677 h 590"/>
              <a:gd name="T4" fmla="*/ 158386 w 649"/>
              <a:gd name="T5" fmla="*/ 0 h 590"/>
              <a:gd name="T6" fmla="*/ 73818 w 649"/>
              <a:gd name="T7" fmla="*/ 0 h 590"/>
              <a:gd name="T8" fmla="*/ 47659 w 649"/>
              <a:gd name="T9" fmla="*/ 26677 h 590"/>
              <a:gd name="T10" fmla="*/ 5375 w 649"/>
              <a:gd name="T11" fmla="*/ 58402 h 590"/>
              <a:gd name="T12" fmla="*/ 47659 w 649"/>
              <a:gd name="T13" fmla="*/ 100941 h 590"/>
              <a:gd name="T14" fmla="*/ 52676 w 649"/>
              <a:gd name="T15" fmla="*/ 100941 h 590"/>
              <a:gd name="T16" fmla="*/ 110727 w 649"/>
              <a:gd name="T17" fmla="*/ 153935 h 590"/>
              <a:gd name="T18" fmla="*/ 110727 w 649"/>
              <a:gd name="T19" fmla="*/ 196474 h 590"/>
              <a:gd name="T20" fmla="*/ 89585 w 649"/>
              <a:gd name="T21" fmla="*/ 196474 h 590"/>
              <a:gd name="T22" fmla="*/ 79193 w 649"/>
              <a:gd name="T23" fmla="*/ 206929 h 590"/>
              <a:gd name="T24" fmla="*/ 89585 w 649"/>
              <a:gd name="T25" fmla="*/ 212336 h 590"/>
              <a:gd name="T26" fmla="*/ 142261 w 649"/>
              <a:gd name="T27" fmla="*/ 212336 h 590"/>
              <a:gd name="T28" fmla="*/ 153011 w 649"/>
              <a:gd name="T29" fmla="*/ 206929 h 590"/>
              <a:gd name="T30" fmla="*/ 142261 w 649"/>
              <a:gd name="T31" fmla="*/ 196474 h 590"/>
              <a:gd name="T32" fmla="*/ 121477 w 649"/>
              <a:gd name="T33" fmla="*/ 196474 h 590"/>
              <a:gd name="T34" fmla="*/ 121477 w 649"/>
              <a:gd name="T35" fmla="*/ 153935 h 590"/>
              <a:gd name="T36" fmla="*/ 179528 w 649"/>
              <a:gd name="T37" fmla="*/ 100941 h 590"/>
              <a:gd name="T38" fmla="*/ 184545 w 649"/>
              <a:gd name="T39" fmla="*/ 100941 h 590"/>
              <a:gd name="T40" fmla="*/ 226829 w 649"/>
              <a:gd name="T41" fmla="*/ 58402 h 590"/>
              <a:gd name="T42" fmla="*/ 184545 w 649"/>
              <a:gd name="T43" fmla="*/ 26677 h 590"/>
              <a:gd name="T44" fmla="*/ 47659 w 649"/>
              <a:gd name="T45" fmla="*/ 85079 h 590"/>
              <a:gd name="T46" fmla="*/ 47659 w 649"/>
              <a:gd name="T47" fmla="*/ 85079 h 590"/>
              <a:gd name="T48" fmla="*/ 15767 w 649"/>
              <a:gd name="T49" fmla="*/ 58402 h 590"/>
              <a:gd name="T50" fmla="*/ 47659 w 649"/>
              <a:gd name="T51" fmla="*/ 42539 h 590"/>
              <a:gd name="T52" fmla="*/ 47659 w 649"/>
              <a:gd name="T53" fmla="*/ 85079 h 590"/>
              <a:gd name="T54" fmla="*/ 174153 w 649"/>
              <a:gd name="T55" fmla="*/ 68856 h 590"/>
              <a:gd name="T56" fmla="*/ 174153 w 649"/>
              <a:gd name="T57" fmla="*/ 68856 h 590"/>
              <a:gd name="T58" fmla="*/ 116102 w 649"/>
              <a:gd name="T59" fmla="*/ 143480 h 590"/>
              <a:gd name="T60" fmla="*/ 58051 w 649"/>
              <a:gd name="T61" fmla="*/ 68856 h 590"/>
              <a:gd name="T62" fmla="*/ 58051 w 649"/>
              <a:gd name="T63" fmla="*/ 26677 h 590"/>
              <a:gd name="T64" fmla="*/ 73818 w 649"/>
              <a:gd name="T65" fmla="*/ 15862 h 590"/>
              <a:gd name="T66" fmla="*/ 158386 w 649"/>
              <a:gd name="T67" fmla="*/ 15862 h 590"/>
              <a:gd name="T68" fmla="*/ 174153 w 649"/>
              <a:gd name="T69" fmla="*/ 26677 h 590"/>
              <a:gd name="T70" fmla="*/ 174153 w 649"/>
              <a:gd name="T71" fmla="*/ 68856 h 590"/>
              <a:gd name="T72" fmla="*/ 184545 w 649"/>
              <a:gd name="T73" fmla="*/ 85079 h 590"/>
              <a:gd name="T74" fmla="*/ 184545 w 649"/>
              <a:gd name="T75" fmla="*/ 85079 h 590"/>
              <a:gd name="T76" fmla="*/ 184545 w 649"/>
              <a:gd name="T77" fmla="*/ 42539 h 590"/>
              <a:gd name="T78" fmla="*/ 216437 w 649"/>
              <a:gd name="T79" fmla="*/ 58402 h 590"/>
              <a:gd name="T80" fmla="*/ 184545 w 649"/>
              <a:gd name="T81" fmla="*/ 85079 h 5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49" h="590">
                <a:moveTo>
                  <a:pt x="515" y="74"/>
                </a:moveTo>
                <a:lnTo>
                  <a:pt x="515" y="74"/>
                </a:lnTo>
                <a:cubicBezTo>
                  <a:pt x="515" y="30"/>
                  <a:pt x="486" y="0"/>
                  <a:pt x="442" y="0"/>
                </a:cubicBezTo>
                <a:cubicBezTo>
                  <a:pt x="206" y="0"/>
                  <a:pt x="206" y="0"/>
                  <a:pt x="206" y="0"/>
                </a:cubicBezTo>
                <a:cubicBezTo>
                  <a:pt x="162" y="0"/>
                  <a:pt x="133" y="30"/>
                  <a:pt x="133" y="74"/>
                </a:cubicBezTo>
                <a:cubicBezTo>
                  <a:pt x="0" y="74"/>
                  <a:pt x="15" y="74"/>
                  <a:pt x="15" y="162"/>
                </a:cubicBezTo>
                <a:cubicBezTo>
                  <a:pt x="15" y="221"/>
                  <a:pt x="59" y="280"/>
                  <a:pt x="133" y="280"/>
                </a:cubicBezTo>
                <a:cubicBezTo>
                  <a:pt x="133" y="280"/>
                  <a:pt x="133" y="280"/>
                  <a:pt x="147" y="280"/>
                </a:cubicBezTo>
                <a:cubicBezTo>
                  <a:pt x="162" y="353"/>
                  <a:pt x="236" y="427"/>
                  <a:pt x="309" y="427"/>
                </a:cubicBezTo>
                <a:cubicBezTo>
                  <a:pt x="309" y="545"/>
                  <a:pt x="309" y="545"/>
                  <a:pt x="309" y="545"/>
                </a:cubicBezTo>
                <a:cubicBezTo>
                  <a:pt x="250" y="545"/>
                  <a:pt x="250" y="545"/>
                  <a:pt x="250" y="545"/>
                </a:cubicBezTo>
                <a:cubicBezTo>
                  <a:pt x="236" y="545"/>
                  <a:pt x="221" y="560"/>
                  <a:pt x="221" y="574"/>
                </a:cubicBezTo>
                <a:cubicBezTo>
                  <a:pt x="221" y="574"/>
                  <a:pt x="236" y="589"/>
                  <a:pt x="250" y="589"/>
                </a:cubicBezTo>
                <a:cubicBezTo>
                  <a:pt x="397" y="589"/>
                  <a:pt x="397" y="589"/>
                  <a:pt x="397" y="589"/>
                </a:cubicBezTo>
                <a:cubicBezTo>
                  <a:pt x="413" y="589"/>
                  <a:pt x="427" y="574"/>
                  <a:pt x="427" y="574"/>
                </a:cubicBezTo>
                <a:cubicBezTo>
                  <a:pt x="427" y="560"/>
                  <a:pt x="413" y="545"/>
                  <a:pt x="397" y="545"/>
                </a:cubicBezTo>
                <a:cubicBezTo>
                  <a:pt x="339" y="545"/>
                  <a:pt x="339" y="545"/>
                  <a:pt x="339" y="545"/>
                </a:cubicBezTo>
                <a:cubicBezTo>
                  <a:pt x="339" y="427"/>
                  <a:pt x="339" y="427"/>
                  <a:pt x="339" y="427"/>
                </a:cubicBezTo>
                <a:cubicBezTo>
                  <a:pt x="413" y="427"/>
                  <a:pt x="486" y="353"/>
                  <a:pt x="501" y="280"/>
                </a:cubicBezTo>
                <a:cubicBezTo>
                  <a:pt x="515" y="280"/>
                  <a:pt x="515" y="280"/>
                  <a:pt x="515" y="280"/>
                </a:cubicBezTo>
                <a:cubicBezTo>
                  <a:pt x="589" y="280"/>
                  <a:pt x="633" y="221"/>
                  <a:pt x="633" y="162"/>
                </a:cubicBezTo>
                <a:cubicBezTo>
                  <a:pt x="633" y="74"/>
                  <a:pt x="648" y="74"/>
                  <a:pt x="515" y="74"/>
                </a:cubicBezTo>
                <a:close/>
                <a:moveTo>
                  <a:pt x="133" y="236"/>
                </a:moveTo>
                <a:lnTo>
                  <a:pt x="133" y="236"/>
                </a:lnTo>
                <a:cubicBezTo>
                  <a:pt x="88" y="236"/>
                  <a:pt x="44" y="206"/>
                  <a:pt x="44" y="162"/>
                </a:cubicBezTo>
                <a:cubicBezTo>
                  <a:pt x="44" y="118"/>
                  <a:pt x="44" y="118"/>
                  <a:pt x="133" y="118"/>
                </a:cubicBezTo>
                <a:lnTo>
                  <a:pt x="133" y="236"/>
                </a:lnTo>
                <a:close/>
                <a:moveTo>
                  <a:pt x="486" y="191"/>
                </a:moveTo>
                <a:lnTo>
                  <a:pt x="486" y="191"/>
                </a:lnTo>
                <a:cubicBezTo>
                  <a:pt x="486" y="280"/>
                  <a:pt x="413" y="398"/>
                  <a:pt x="324" y="398"/>
                </a:cubicBezTo>
                <a:cubicBezTo>
                  <a:pt x="236" y="398"/>
                  <a:pt x="162" y="280"/>
                  <a:pt x="162" y="191"/>
                </a:cubicBezTo>
                <a:cubicBezTo>
                  <a:pt x="162" y="74"/>
                  <a:pt x="162" y="74"/>
                  <a:pt x="162" y="74"/>
                </a:cubicBezTo>
                <a:cubicBezTo>
                  <a:pt x="162" y="59"/>
                  <a:pt x="192" y="44"/>
                  <a:pt x="206" y="44"/>
                </a:cubicBezTo>
                <a:cubicBezTo>
                  <a:pt x="442" y="44"/>
                  <a:pt x="442" y="44"/>
                  <a:pt x="442" y="44"/>
                </a:cubicBezTo>
                <a:cubicBezTo>
                  <a:pt x="456" y="44"/>
                  <a:pt x="486" y="59"/>
                  <a:pt x="486" y="74"/>
                </a:cubicBezTo>
                <a:lnTo>
                  <a:pt x="486" y="191"/>
                </a:lnTo>
                <a:close/>
                <a:moveTo>
                  <a:pt x="515" y="236"/>
                </a:moveTo>
                <a:lnTo>
                  <a:pt x="515" y="236"/>
                </a:lnTo>
                <a:cubicBezTo>
                  <a:pt x="515" y="118"/>
                  <a:pt x="515" y="118"/>
                  <a:pt x="515" y="118"/>
                </a:cubicBezTo>
                <a:cubicBezTo>
                  <a:pt x="604" y="118"/>
                  <a:pt x="604" y="118"/>
                  <a:pt x="604" y="162"/>
                </a:cubicBezTo>
                <a:cubicBezTo>
                  <a:pt x="604" y="206"/>
                  <a:pt x="560" y="236"/>
                  <a:pt x="515" y="23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0" name="Freeform 159"/>
          <p:cNvSpPr>
            <a:spLocks noChangeArrowheads="1"/>
          </p:cNvSpPr>
          <p:nvPr/>
        </p:nvSpPr>
        <p:spPr bwMode="auto">
          <a:xfrm>
            <a:off x="1404556" y="1012929"/>
            <a:ext cx="249866" cy="242644"/>
          </a:xfrm>
          <a:custGeom>
            <a:avLst/>
            <a:gdLst>
              <a:gd name="T0" fmla="*/ 63820 w 634"/>
              <a:gd name="T1" fmla="*/ 68484 h 619"/>
              <a:gd name="T2" fmla="*/ 63820 w 634"/>
              <a:gd name="T3" fmla="*/ 68484 h 619"/>
              <a:gd name="T4" fmla="*/ 58411 w 634"/>
              <a:gd name="T5" fmla="*/ 73504 h 619"/>
              <a:gd name="T6" fmla="*/ 58411 w 634"/>
              <a:gd name="T7" fmla="*/ 147724 h 619"/>
              <a:gd name="T8" fmla="*/ 63820 w 634"/>
              <a:gd name="T9" fmla="*/ 152744 h 619"/>
              <a:gd name="T10" fmla="*/ 74637 w 634"/>
              <a:gd name="T11" fmla="*/ 147724 h 619"/>
              <a:gd name="T12" fmla="*/ 74637 w 634"/>
              <a:gd name="T13" fmla="*/ 73504 h 619"/>
              <a:gd name="T14" fmla="*/ 63820 w 634"/>
              <a:gd name="T15" fmla="*/ 68484 h 619"/>
              <a:gd name="T16" fmla="*/ 122231 w 634"/>
              <a:gd name="T17" fmla="*/ 89639 h 619"/>
              <a:gd name="T18" fmla="*/ 122231 w 634"/>
              <a:gd name="T19" fmla="*/ 89639 h 619"/>
              <a:gd name="T20" fmla="*/ 116822 w 634"/>
              <a:gd name="T21" fmla="*/ 94658 h 619"/>
              <a:gd name="T22" fmla="*/ 116822 w 634"/>
              <a:gd name="T23" fmla="*/ 136968 h 619"/>
              <a:gd name="T24" fmla="*/ 122231 w 634"/>
              <a:gd name="T25" fmla="*/ 147724 h 619"/>
              <a:gd name="T26" fmla="*/ 127639 w 634"/>
              <a:gd name="T27" fmla="*/ 136968 h 619"/>
              <a:gd name="T28" fmla="*/ 127639 w 634"/>
              <a:gd name="T29" fmla="*/ 94658 h 619"/>
              <a:gd name="T30" fmla="*/ 122231 w 634"/>
              <a:gd name="T31" fmla="*/ 89639 h 619"/>
              <a:gd name="T32" fmla="*/ 169825 w 634"/>
              <a:gd name="T33" fmla="*/ 0 h 619"/>
              <a:gd name="T34" fmla="*/ 169825 w 634"/>
              <a:gd name="T35" fmla="*/ 0 h 619"/>
              <a:gd name="T36" fmla="*/ 116822 w 634"/>
              <a:gd name="T37" fmla="*/ 41951 h 619"/>
              <a:gd name="T38" fmla="*/ 58411 w 634"/>
              <a:gd name="T39" fmla="*/ 20796 h 619"/>
              <a:gd name="T40" fmla="*/ 0 w 634"/>
              <a:gd name="T41" fmla="*/ 52707 h 619"/>
              <a:gd name="T42" fmla="*/ 0 w 634"/>
              <a:gd name="T43" fmla="*/ 221586 h 619"/>
              <a:gd name="T44" fmla="*/ 58411 w 634"/>
              <a:gd name="T45" fmla="*/ 190034 h 619"/>
              <a:gd name="T46" fmla="*/ 116822 w 634"/>
              <a:gd name="T47" fmla="*/ 210830 h 619"/>
              <a:gd name="T48" fmla="*/ 169825 w 634"/>
              <a:gd name="T49" fmla="*/ 168879 h 619"/>
              <a:gd name="T50" fmla="*/ 228236 w 634"/>
              <a:gd name="T51" fmla="*/ 210830 h 619"/>
              <a:gd name="T52" fmla="*/ 228236 w 634"/>
              <a:gd name="T53" fmla="*/ 41951 h 619"/>
              <a:gd name="T54" fmla="*/ 169825 w 634"/>
              <a:gd name="T55" fmla="*/ 0 h 619"/>
              <a:gd name="T56" fmla="*/ 212372 w 634"/>
              <a:gd name="T57" fmla="*/ 184655 h 619"/>
              <a:gd name="T58" fmla="*/ 212372 w 634"/>
              <a:gd name="T59" fmla="*/ 184655 h 619"/>
              <a:gd name="T60" fmla="*/ 169825 w 634"/>
              <a:gd name="T61" fmla="*/ 152744 h 619"/>
              <a:gd name="T62" fmla="*/ 116822 w 634"/>
              <a:gd name="T63" fmla="*/ 195053 h 619"/>
              <a:gd name="T64" fmla="*/ 58411 w 634"/>
              <a:gd name="T65" fmla="*/ 173899 h 619"/>
              <a:gd name="T66" fmla="*/ 15865 w 634"/>
              <a:gd name="T67" fmla="*/ 200432 h 619"/>
              <a:gd name="T68" fmla="*/ 15865 w 634"/>
              <a:gd name="T69" fmla="*/ 58086 h 619"/>
              <a:gd name="T70" fmla="*/ 58411 w 634"/>
              <a:gd name="T71" fmla="*/ 31553 h 619"/>
              <a:gd name="T72" fmla="*/ 116822 w 634"/>
              <a:gd name="T73" fmla="*/ 52707 h 619"/>
              <a:gd name="T74" fmla="*/ 169825 w 634"/>
              <a:gd name="T75" fmla="*/ 10398 h 619"/>
              <a:gd name="T76" fmla="*/ 212372 w 634"/>
              <a:gd name="T77" fmla="*/ 41951 h 619"/>
              <a:gd name="T78" fmla="*/ 212372 w 634"/>
              <a:gd name="T79" fmla="*/ 184655 h 619"/>
              <a:gd name="T80" fmla="*/ 169825 w 634"/>
              <a:gd name="T81" fmla="*/ 115813 h 619"/>
              <a:gd name="T82" fmla="*/ 169825 w 634"/>
              <a:gd name="T83" fmla="*/ 115813 h 619"/>
              <a:gd name="T84" fmla="*/ 180642 w 634"/>
              <a:gd name="T85" fmla="*/ 126570 h 619"/>
              <a:gd name="T86" fmla="*/ 186051 w 634"/>
              <a:gd name="T87" fmla="*/ 115813 h 619"/>
              <a:gd name="T88" fmla="*/ 186051 w 634"/>
              <a:gd name="T89" fmla="*/ 63106 h 619"/>
              <a:gd name="T90" fmla="*/ 180642 w 634"/>
              <a:gd name="T91" fmla="*/ 52707 h 619"/>
              <a:gd name="T92" fmla="*/ 169825 w 634"/>
              <a:gd name="T93" fmla="*/ 63106 h 619"/>
              <a:gd name="T94" fmla="*/ 169825 w 634"/>
              <a:gd name="T95" fmla="*/ 115813 h 61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34" h="619">
                <a:moveTo>
                  <a:pt x="177" y="191"/>
                </a:moveTo>
                <a:lnTo>
                  <a:pt x="177" y="191"/>
                </a:lnTo>
                <a:lnTo>
                  <a:pt x="162" y="205"/>
                </a:lnTo>
                <a:cubicBezTo>
                  <a:pt x="162" y="412"/>
                  <a:pt x="162" y="412"/>
                  <a:pt x="162" y="412"/>
                </a:cubicBezTo>
                <a:lnTo>
                  <a:pt x="177" y="426"/>
                </a:lnTo>
                <a:cubicBezTo>
                  <a:pt x="192" y="426"/>
                  <a:pt x="207" y="412"/>
                  <a:pt x="207" y="412"/>
                </a:cubicBezTo>
                <a:cubicBezTo>
                  <a:pt x="207" y="205"/>
                  <a:pt x="207" y="205"/>
                  <a:pt x="207" y="205"/>
                </a:cubicBezTo>
                <a:cubicBezTo>
                  <a:pt x="207" y="205"/>
                  <a:pt x="192" y="191"/>
                  <a:pt x="177" y="191"/>
                </a:cubicBezTo>
                <a:close/>
                <a:moveTo>
                  <a:pt x="339" y="250"/>
                </a:moveTo>
                <a:lnTo>
                  <a:pt x="339" y="250"/>
                </a:lnTo>
                <a:cubicBezTo>
                  <a:pt x="324" y="250"/>
                  <a:pt x="324" y="264"/>
                  <a:pt x="324" y="264"/>
                </a:cubicBezTo>
                <a:cubicBezTo>
                  <a:pt x="324" y="382"/>
                  <a:pt x="324" y="382"/>
                  <a:pt x="324" y="382"/>
                </a:cubicBezTo>
                <a:cubicBezTo>
                  <a:pt x="324" y="397"/>
                  <a:pt x="324" y="412"/>
                  <a:pt x="339" y="412"/>
                </a:cubicBezTo>
                <a:cubicBezTo>
                  <a:pt x="354" y="412"/>
                  <a:pt x="354" y="397"/>
                  <a:pt x="354" y="382"/>
                </a:cubicBezTo>
                <a:cubicBezTo>
                  <a:pt x="354" y="264"/>
                  <a:pt x="354" y="264"/>
                  <a:pt x="354" y="264"/>
                </a:cubicBezTo>
                <a:cubicBezTo>
                  <a:pt x="354" y="264"/>
                  <a:pt x="354" y="250"/>
                  <a:pt x="339" y="250"/>
                </a:cubicBezTo>
                <a:close/>
                <a:moveTo>
                  <a:pt x="471" y="0"/>
                </a:moveTo>
                <a:lnTo>
                  <a:pt x="471" y="0"/>
                </a:lnTo>
                <a:cubicBezTo>
                  <a:pt x="324" y="117"/>
                  <a:pt x="324" y="117"/>
                  <a:pt x="324" y="117"/>
                </a:cubicBezTo>
                <a:cubicBezTo>
                  <a:pt x="162" y="58"/>
                  <a:pt x="162" y="58"/>
                  <a:pt x="162" y="58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618"/>
                  <a:pt x="0" y="618"/>
                  <a:pt x="0" y="618"/>
                </a:cubicBezTo>
                <a:cubicBezTo>
                  <a:pt x="162" y="530"/>
                  <a:pt x="162" y="530"/>
                  <a:pt x="162" y="530"/>
                </a:cubicBezTo>
                <a:cubicBezTo>
                  <a:pt x="324" y="588"/>
                  <a:pt x="324" y="588"/>
                  <a:pt x="324" y="588"/>
                </a:cubicBezTo>
                <a:cubicBezTo>
                  <a:pt x="471" y="471"/>
                  <a:pt x="471" y="471"/>
                  <a:pt x="471" y="471"/>
                </a:cubicBezTo>
                <a:cubicBezTo>
                  <a:pt x="633" y="588"/>
                  <a:pt x="633" y="588"/>
                  <a:pt x="633" y="588"/>
                </a:cubicBezTo>
                <a:cubicBezTo>
                  <a:pt x="633" y="117"/>
                  <a:pt x="633" y="117"/>
                  <a:pt x="633" y="117"/>
                </a:cubicBezTo>
                <a:lnTo>
                  <a:pt x="471" y="0"/>
                </a:lnTo>
                <a:close/>
                <a:moveTo>
                  <a:pt x="589" y="515"/>
                </a:moveTo>
                <a:lnTo>
                  <a:pt x="589" y="515"/>
                </a:lnTo>
                <a:cubicBezTo>
                  <a:pt x="471" y="426"/>
                  <a:pt x="471" y="426"/>
                  <a:pt x="471" y="426"/>
                </a:cubicBezTo>
                <a:cubicBezTo>
                  <a:pt x="324" y="544"/>
                  <a:pt x="324" y="544"/>
                  <a:pt x="324" y="544"/>
                </a:cubicBezTo>
                <a:cubicBezTo>
                  <a:pt x="162" y="485"/>
                  <a:pt x="162" y="485"/>
                  <a:pt x="162" y="485"/>
                </a:cubicBezTo>
                <a:cubicBezTo>
                  <a:pt x="44" y="559"/>
                  <a:pt x="44" y="559"/>
                  <a:pt x="44" y="559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162" y="88"/>
                  <a:pt x="162" y="88"/>
                  <a:pt x="162" y="88"/>
                </a:cubicBezTo>
                <a:cubicBezTo>
                  <a:pt x="324" y="147"/>
                  <a:pt x="324" y="147"/>
                  <a:pt x="324" y="147"/>
                </a:cubicBezTo>
                <a:cubicBezTo>
                  <a:pt x="471" y="29"/>
                  <a:pt x="471" y="29"/>
                  <a:pt x="471" y="29"/>
                </a:cubicBezTo>
                <a:cubicBezTo>
                  <a:pt x="589" y="117"/>
                  <a:pt x="589" y="117"/>
                  <a:pt x="589" y="117"/>
                </a:cubicBezTo>
                <a:lnTo>
                  <a:pt x="589" y="515"/>
                </a:lnTo>
                <a:close/>
                <a:moveTo>
                  <a:pt x="471" y="323"/>
                </a:moveTo>
                <a:lnTo>
                  <a:pt x="471" y="323"/>
                </a:lnTo>
                <a:cubicBezTo>
                  <a:pt x="471" y="338"/>
                  <a:pt x="486" y="353"/>
                  <a:pt x="501" y="353"/>
                </a:cubicBezTo>
                <a:cubicBezTo>
                  <a:pt x="501" y="353"/>
                  <a:pt x="516" y="338"/>
                  <a:pt x="516" y="323"/>
                </a:cubicBezTo>
                <a:cubicBezTo>
                  <a:pt x="516" y="176"/>
                  <a:pt x="516" y="176"/>
                  <a:pt x="516" y="176"/>
                </a:cubicBezTo>
                <a:cubicBezTo>
                  <a:pt x="516" y="162"/>
                  <a:pt x="501" y="147"/>
                  <a:pt x="501" y="147"/>
                </a:cubicBezTo>
                <a:cubicBezTo>
                  <a:pt x="486" y="147"/>
                  <a:pt x="471" y="162"/>
                  <a:pt x="471" y="176"/>
                </a:cubicBezTo>
                <a:lnTo>
                  <a:pt x="471" y="32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1" name="Freeform 160"/>
          <p:cNvSpPr>
            <a:spLocks noChangeArrowheads="1"/>
          </p:cNvSpPr>
          <p:nvPr/>
        </p:nvSpPr>
        <p:spPr bwMode="auto">
          <a:xfrm>
            <a:off x="1029034" y="1012929"/>
            <a:ext cx="202204" cy="242644"/>
          </a:xfrm>
          <a:custGeom>
            <a:avLst/>
            <a:gdLst>
              <a:gd name="T0" fmla="*/ 179267 w 517"/>
              <a:gd name="T1" fmla="*/ 84260 h 619"/>
              <a:gd name="T2" fmla="*/ 179267 w 517"/>
              <a:gd name="T3" fmla="*/ 84260 h 619"/>
              <a:gd name="T4" fmla="*/ 158156 w 517"/>
              <a:gd name="T5" fmla="*/ 41951 h 619"/>
              <a:gd name="T6" fmla="*/ 152788 w 517"/>
              <a:gd name="T7" fmla="*/ 41951 h 619"/>
              <a:gd name="T8" fmla="*/ 110566 w 517"/>
              <a:gd name="T9" fmla="*/ 41951 h 619"/>
              <a:gd name="T10" fmla="*/ 110566 w 517"/>
              <a:gd name="T11" fmla="*/ 26174 h 619"/>
              <a:gd name="T12" fmla="*/ 84445 w 517"/>
              <a:gd name="T13" fmla="*/ 0 h 619"/>
              <a:gd name="T14" fmla="*/ 68701 w 517"/>
              <a:gd name="T15" fmla="*/ 0 h 619"/>
              <a:gd name="T16" fmla="*/ 42223 w 517"/>
              <a:gd name="T17" fmla="*/ 26174 h 619"/>
              <a:gd name="T18" fmla="*/ 42223 w 517"/>
              <a:gd name="T19" fmla="*/ 41951 h 619"/>
              <a:gd name="T20" fmla="*/ 16102 w 517"/>
              <a:gd name="T21" fmla="*/ 41951 h 619"/>
              <a:gd name="T22" fmla="*/ 0 w 517"/>
              <a:gd name="T23" fmla="*/ 52707 h 619"/>
              <a:gd name="T24" fmla="*/ 0 w 517"/>
              <a:gd name="T25" fmla="*/ 126570 h 619"/>
              <a:gd name="T26" fmla="*/ 16102 w 517"/>
              <a:gd name="T27" fmla="*/ 136968 h 619"/>
              <a:gd name="T28" fmla="*/ 42223 w 517"/>
              <a:gd name="T29" fmla="*/ 136968 h 619"/>
              <a:gd name="T30" fmla="*/ 42223 w 517"/>
              <a:gd name="T31" fmla="*/ 195053 h 619"/>
              <a:gd name="T32" fmla="*/ 68701 w 517"/>
              <a:gd name="T33" fmla="*/ 221586 h 619"/>
              <a:gd name="T34" fmla="*/ 84445 w 517"/>
              <a:gd name="T35" fmla="*/ 221586 h 619"/>
              <a:gd name="T36" fmla="*/ 110566 w 517"/>
              <a:gd name="T37" fmla="*/ 195053 h 619"/>
              <a:gd name="T38" fmla="*/ 110566 w 517"/>
              <a:gd name="T39" fmla="*/ 136968 h 619"/>
              <a:gd name="T40" fmla="*/ 152788 w 517"/>
              <a:gd name="T41" fmla="*/ 136968 h 619"/>
              <a:gd name="T42" fmla="*/ 152788 w 517"/>
              <a:gd name="T43" fmla="*/ 136968 h 619"/>
              <a:gd name="T44" fmla="*/ 158156 w 517"/>
              <a:gd name="T45" fmla="*/ 136968 h 619"/>
              <a:gd name="T46" fmla="*/ 179267 w 517"/>
              <a:gd name="T47" fmla="*/ 94658 h 619"/>
              <a:gd name="T48" fmla="*/ 184634 w 517"/>
              <a:gd name="T49" fmla="*/ 89639 h 619"/>
              <a:gd name="T50" fmla="*/ 179267 w 517"/>
              <a:gd name="T51" fmla="*/ 84260 h 619"/>
              <a:gd name="T52" fmla="*/ 57967 w 517"/>
              <a:gd name="T53" fmla="*/ 26174 h 619"/>
              <a:gd name="T54" fmla="*/ 57967 w 517"/>
              <a:gd name="T55" fmla="*/ 26174 h 619"/>
              <a:gd name="T56" fmla="*/ 68701 w 517"/>
              <a:gd name="T57" fmla="*/ 10398 h 619"/>
              <a:gd name="T58" fmla="*/ 84445 w 517"/>
              <a:gd name="T59" fmla="*/ 10398 h 619"/>
              <a:gd name="T60" fmla="*/ 100189 w 517"/>
              <a:gd name="T61" fmla="*/ 26174 h 619"/>
              <a:gd name="T62" fmla="*/ 100189 w 517"/>
              <a:gd name="T63" fmla="*/ 41951 h 619"/>
              <a:gd name="T64" fmla="*/ 57967 w 517"/>
              <a:gd name="T65" fmla="*/ 41951 h 619"/>
              <a:gd name="T66" fmla="*/ 57967 w 517"/>
              <a:gd name="T67" fmla="*/ 26174 h 619"/>
              <a:gd name="T68" fmla="*/ 100189 w 517"/>
              <a:gd name="T69" fmla="*/ 195053 h 619"/>
              <a:gd name="T70" fmla="*/ 100189 w 517"/>
              <a:gd name="T71" fmla="*/ 195053 h 619"/>
              <a:gd name="T72" fmla="*/ 84445 w 517"/>
              <a:gd name="T73" fmla="*/ 210830 h 619"/>
              <a:gd name="T74" fmla="*/ 68701 w 517"/>
              <a:gd name="T75" fmla="*/ 210830 h 619"/>
              <a:gd name="T76" fmla="*/ 57967 w 517"/>
              <a:gd name="T77" fmla="*/ 195053 h 619"/>
              <a:gd name="T78" fmla="*/ 57967 w 517"/>
              <a:gd name="T79" fmla="*/ 136968 h 619"/>
              <a:gd name="T80" fmla="*/ 100189 w 517"/>
              <a:gd name="T81" fmla="*/ 136968 h 619"/>
              <a:gd name="T82" fmla="*/ 100189 w 517"/>
              <a:gd name="T83" fmla="*/ 195053 h 619"/>
              <a:gd name="T84" fmla="*/ 152788 w 517"/>
              <a:gd name="T85" fmla="*/ 121191 h 619"/>
              <a:gd name="T86" fmla="*/ 152788 w 517"/>
              <a:gd name="T87" fmla="*/ 121191 h 619"/>
              <a:gd name="T88" fmla="*/ 147779 w 517"/>
              <a:gd name="T89" fmla="*/ 126570 h 619"/>
              <a:gd name="T90" fmla="*/ 21111 w 517"/>
              <a:gd name="T91" fmla="*/ 126570 h 619"/>
              <a:gd name="T92" fmla="*/ 16102 w 517"/>
              <a:gd name="T93" fmla="*/ 115813 h 619"/>
              <a:gd name="T94" fmla="*/ 16102 w 517"/>
              <a:gd name="T95" fmla="*/ 63106 h 619"/>
              <a:gd name="T96" fmla="*/ 21111 w 517"/>
              <a:gd name="T97" fmla="*/ 52707 h 619"/>
              <a:gd name="T98" fmla="*/ 147779 w 517"/>
              <a:gd name="T99" fmla="*/ 52707 h 619"/>
              <a:gd name="T100" fmla="*/ 152788 w 517"/>
              <a:gd name="T101" fmla="*/ 58086 h 619"/>
              <a:gd name="T102" fmla="*/ 168890 w 517"/>
              <a:gd name="T103" fmla="*/ 89639 h 619"/>
              <a:gd name="T104" fmla="*/ 152788 w 517"/>
              <a:gd name="T105" fmla="*/ 121191 h 61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17" h="619">
                <a:moveTo>
                  <a:pt x="501" y="235"/>
                </a:moveTo>
                <a:lnTo>
                  <a:pt x="501" y="235"/>
                </a:lnTo>
                <a:cubicBezTo>
                  <a:pt x="442" y="117"/>
                  <a:pt x="442" y="117"/>
                  <a:pt x="442" y="117"/>
                </a:cubicBezTo>
                <a:cubicBezTo>
                  <a:pt x="442" y="117"/>
                  <a:pt x="442" y="117"/>
                  <a:pt x="427" y="117"/>
                </a:cubicBezTo>
                <a:cubicBezTo>
                  <a:pt x="309" y="117"/>
                  <a:pt x="309" y="117"/>
                  <a:pt x="309" y="117"/>
                </a:cubicBezTo>
                <a:cubicBezTo>
                  <a:pt x="309" y="73"/>
                  <a:pt x="309" y="73"/>
                  <a:pt x="309" y="73"/>
                </a:cubicBezTo>
                <a:cubicBezTo>
                  <a:pt x="309" y="29"/>
                  <a:pt x="280" y="0"/>
                  <a:pt x="236" y="0"/>
                </a:cubicBezTo>
                <a:cubicBezTo>
                  <a:pt x="192" y="0"/>
                  <a:pt x="192" y="0"/>
                  <a:pt x="192" y="0"/>
                </a:cubicBezTo>
                <a:cubicBezTo>
                  <a:pt x="148" y="0"/>
                  <a:pt x="118" y="29"/>
                  <a:pt x="118" y="73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15" y="117"/>
                  <a:pt x="0" y="132"/>
                  <a:pt x="0" y="147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367"/>
                  <a:pt x="15" y="382"/>
                  <a:pt x="45" y="382"/>
                </a:cubicBezTo>
                <a:cubicBezTo>
                  <a:pt x="118" y="382"/>
                  <a:pt x="118" y="382"/>
                  <a:pt x="118" y="382"/>
                </a:cubicBezTo>
                <a:cubicBezTo>
                  <a:pt x="118" y="544"/>
                  <a:pt x="118" y="544"/>
                  <a:pt x="118" y="544"/>
                </a:cubicBezTo>
                <a:cubicBezTo>
                  <a:pt x="118" y="588"/>
                  <a:pt x="148" y="618"/>
                  <a:pt x="192" y="618"/>
                </a:cubicBezTo>
                <a:cubicBezTo>
                  <a:pt x="236" y="618"/>
                  <a:pt x="236" y="618"/>
                  <a:pt x="236" y="618"/>
                </a:cubicBezTo>
                <a:cubicBezTo>
                  <a:pt x="280" y="618"/>
                  <a:pt x="309" y="588"/>
                  <a:pt x="309" y="544"/>
                </a:cubicBezTo>
                <a:cubicBezTo>
                  <a:pt x="309" y="382"/>
                  <a:pt x="309" y="382"/>
                  <a:pt x="309" y="382"/>
                </a:cubicBezTo>
                <a:cubicBezTo>
                  <a:pt x="427" y="382"/>
                  <a:pt x="427" y="382"/>
                  <a:pt x="427" y="382"/>
                </a:cubicBezTo>
                <a:cubicBezTo>
                  <a:pt x="442" y="382"/>
                  <a:pt x="442" y="382"/>
                  <a:pt x="442" y="382"/>
                </a:cubicBezTo>
                <a:cubicBezTo>
                  <a:pt x="501" y="264"/>
                  <a:pt x="501" y="264"/>
                  <a:pt x="501" y="264"/>
                </a:cubicBezTo>
                <a:cubicBezTo>
                  <a:pt x="516" y="250"/>
                  <a:pt x="516" y="250"/>
                  <a:pt x="516" y="250"/>
                </a:cubicBezTo>
                <a:cubicBezTo>
                  <a:pt x="516" y="250"/>
                  <a:pt x="516" y="235"/>
                  <a:pt x="501" y="235"/>
                </a:cubicBezTo>
                <a:close/>
                <a:moveTo>
                  <a:pt x="162" y="73"/>
                </a:moveTo>
                <a:lnTo>
                  <a:pt x="162" y="73"/>
                </a:lnTo>
                <a:cubicBezTo>
                  <a:pt x="162" y="58"/>
                  <a:pt x="177" y="29"/>
                  <a:pt x="192" y="29"/>
                </a:cubicBezTo>
                <a:cubicBezTo>
                  <a:pt x="236" y="29"/>
                  <a:pt x="236" y="29"/>
                  <a:pt x="236" y="29"/>
                </a:cubicBezTo>
                <a:cubicBezTo>
                  <a:pt x="251" y="29"/>
                  <a:pt x="280" y="58"/>
                  <a:pt x="280" y="73"/>
                </a:cubicBezTo>
                <a:cubicBezTo>
                  <a:pt x="280" y="117"/>
                  <a:pt x="280" y="117"/>
                  <a:pt x="280" y="117"/>
                </a:cubicBezTo>
                <a:cubicBezTo>
                  <a:pt x="162" y="117"/>
                  <a:pt x="162" y="117"/>
                  <a:pt x="162" y="117"/>
                </a:cubicBezTo>
                <a:lnTo>
                  <a:pt x="162" y="73"/>
                </a:lnTo>
                <a:close/>
                <a:moveTo>
                  <a:pt x="280" y="544"/>
                </a:moveTo>
                <a:lnTo>
                  <a:pt x="280" y="544"/>
                </a:lnTo>
                <a:cubicBezTo>
                  <a:pt x="280" y="559"/>
                  <a:pt x="251" y="588"/>
                  <a:pt x="236" y="588"/>
                </a:cubicBezTo>
                <a:cubicBezTo>
                  <a:pt x="192" y="588"/>
                  <a:pt x="192" y="588"/>
                  <a:pt x="192" y="588"/>
                </a:cubicBezTo>
                <a:cubicBezTo>
                  <a:pt x="177" y="588"/>
                  <a:pt x="162" y="559"/>
                  <a:pt x="162" y="544"/>
                </a:cubicBezTo>
                <a:cubicBezTo>
                  <a:pt x="162" y="382"/>
                  <a:pt x="162" y="382"/>
                  <a:pt x="162" y="382"/>
                </a:cubicBezTo>
                <a:cubicBezTo>
                  <a:pt x="280" y="382"/>
                  <a:pt x="280" y="382"/>
                  <a:pt x="280" y="382"/>
                </a:cubicBezTo>
                <a:lnTo>
                  <a:pt x="280" y="544"/>
                </a:lnTo>
                <a:close/>
                <a:moveTo>
                  <a:pt x="427" y="338"/>
                </a:moveTo>
                <a:lnTo>
                  <a:pt x="427" y="338"/>
                </a:lnTo>
                <a:cubicBezTo>
                  <a:pt x="427" y="353"/>
                  <a:pt x="413" y="353"/>
                  <a:pt x="413" y="353"/>
                </a:cubicBezTo>
                <a:cubicBezTo>
                  <a:pt x="59" y="353"/>
                  <a:pt x="59" y="353"/>
                  <a:pt x="59" y="353"/>
                </a:cubicBezTo>
                <a:cubicBezTo>
                  <a:pt x="45" y="353"/>
                  <a:pt x="45" y="338"/>
                  <a:pt x="45" y="323"/>
                </a:cubicBezTo>
                <a:cubicBezTo>
                  <a:pt x="45" y="176"/>
                  <a:pt x="45" y="176"/>
                  <a:pt x="45" y="176"/>
                </a:cubicBezTo>
                <a:cubicBezTo>
                  <a:pt x="45" y="162"/>
                  <a:pt x="45" y="147"/>
                  <a:pt x="59" y="147"/>
                </a:cubicBezTo>
                <a:cubicBezTo>
                  <a:pt x="413" y="147"/>
                  <a:pt x="413" y="147"/>
                  <a:pt x="413" y="147"/>
                </a:cubicBezTo>
                <a:cubicBezTo>
                  <a:pt x="413" y="147"/>
                  <a:pt x="427" y="147"/>
                  <a:pt x="427" y="162"/>
                </a:cubicBezTo>
                <a:cubicBezTo>
                  <a:pt x="472" y="250"/>
                  <a:pt x="472" y="250"/>
                  <a:pt x="472" y="250"/>
                </a:cubicBezTo>
                <a:lnTo>
                  <a:pt x="427" y="3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2" name="Freeform 161"/>
          <p:cNvSpPr>
            <a:spLocks noChangeArrowheads="1"/>
          </p:cNvSpPr>
          <p:nvPr/>
        </p:nvSpPr>
        <p:spPr bwMode="auto">
          <a:xfrm>
            <a:off x="634738" y="1012929"/>
            <a:ext cx="186317" cy="242644"/>
          </a:xfrm>
          <a:custGeom>
            <a:avLst/>
            <a:gdLst>
              <a:gd name="T0" fmla="*/ 85229 w 472"/>
              <a:gd name="T1" fmla="*/ 0 h 619"/>
              <a:gd name="T2" fmla="*/ 85229 w 472"/>
              <a:gd name="T3" fmla="*/ 0 h 619"/>
              <a:gd name="T4" fmla="*/ 0 w 472"/>
              <a:gd name="T5" fmla="*/ 84260 h 619"/>
              <a:gd name="T6" fmla="*/ 85229 w 472"/>
              <a:gd name="T7" fmla="*/ 221586 h 619"/>
              <a:gd name="T8" fmla="*/ 170097 w 472"/>
              <a:gd name="T9" fmla="*/ 84260 h 619"/>
              <a:gd name="T10" fmla="*/ 85229 w 472"/>
              <a:gd name="T11" fmla="*/ 0 h 619"/>
              <a:gd name="T12" fmla="*/ 85229 w 472"/>
              <a:gd name="T13" fmla="*/ 200432 h 619"/>
              <a:gd name="T14" fmla="*/ 85229 w 472"/>
              <a:gd name="T15" fmla="*/ 200432 h 619"/>
              <a:gd name="T16" fmla="*/ 16251 w 472"/>
              <a:gd name="T17" fmla="*/ 84260 h 619"/>
              <a:gd name="T18" fmla="*/ 85229 w 472"/>
              <a:gd name="T19" fmla="*/ 10398 h 619"/>
              <a:gd name="T20" fmla="*/ 154207 w 472"/>
              <a:gd name="T21" fmla="*/ 84260 h 619"/>
              <a:gd name="T22" fmla="*/ 85229 w 472"/>
              <a:gd name="T23" fmla="*/ 200432 h 619"/>
              <a:gd name="T24" fmla="*/ 85229 w 472"/>
              <a:gd name="T25" fmla="*/ 47329 h 619"/>
              <a:gd name="T26" fmla="*/ 85229 w 472"/>
              <a:gd name="T27" fmla="*/ 47329 h 619"/>
              <a:gd name="T28" fmla="*/ 48032 w 472"/>
              <a:gd name="T29" fmla="*/ 84260 h 619"/>
              <a:gd name="T30" fmla="*/ 85229 w 472"/>
              <a:gd name="T31" fmla="*/ 115813 h 619"/>
              <a:gd name="T32" fmla="*/ 122426 w 472"/>
              <a:gd name="T33" fmla="*/ 84260 h 619"/>
              <a:gd name="T34" fmla="*/ 85229 w 472"/>
              <a:gd name="T35" fmla="*/ 47329 h 619"/>
              <a:gd name="T36" fmla="*/ 85229 w 472"/>
              <a:gd name="T37" fmla="*/ 105415 h 619"/>
              <a:gd name="T38" fmla="*/ 85229 w 472"/>
              <a:gd name="T39" fmla="*/ 105415 h 619"/>
              <a:gd name="T40" fmla="*/ 63922 w 472"/>
              <a:gd name="T41" fmla="*/ 84260 h 619"/>
              <a:gd name="T42" fmla="*/ 85229 w 472"/>
              <a:gd name="T43" fmla="*/ 63106 h 619"/>
              <a:gd name="T44" fmla="*/ 106536 w 472"/>
              <a:gd name="T45" fmla="*/ 84260 h 619"/>
              <a:gd name="T46" fmla="*/ 85229 w 472"/>
              <a:gd name="T47" fmla="*/ 105415 h 6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72" h="619">
                <a:moveTo>
                  <a:pt x="236" y="0"/>
                </a:moveTo>
                <a:lnTo>
                  <a:pt x="236" y="0"/>
                </a:lnTo>
                <a:cubicBezTo>
                  <a:pt x="104" y="0"/>
                  <a:pt x="0" y="103"/>
                  <a:pt x="0" y="235"/>
                </a:cubicBezTo>
                <a:cubicBezTo>
                  <a:pt x="0" y="323"/>
                  <a:pt x="192" y="618"/>
                  <a:pt x="236" y="618"/>
                </a:cubicBezTo>
                <a:cubicBezTo>
                  <a:pt x="280" y="618"/>
                  <a:pt x="471" y="323"/>
                  <a:pt x="471" y="235"/>
                </a:cubicBezTo>
                <a:cubicBezTo>
                  <a:pt x="471" y="103"/>
                  <a:pt x="368" y="0"/>
                  <a:pt x="236" y="0"/>
                </a:cubicBezTo>
                <a:close/>
                <a:moveTo>
                  <a:pt x="236" y="559"/>
                </a:moveTo>
                <a:lnTo>
                  <a:pt x="236" y="559"/>
                </a:lnTo>
                <a:cubicBezTo>
                  <a:pt x="207" y="559"/>
                  <a:pt x="45" y="309"/>
                  <a:pt x="45" y="235"/>
                </a:cubicBezTo>
                <a:cubicBezTo>
                  <a:pt x="45" y="117"/>
                  <a:pt x="133" y="29"/>
                  <a:pt x="236" y="29"/>
                </a:cubicBezTo>
                <a:cubicBezTo>
                  <a:pt x="339" y="29"/>
                  <a:pt x="427" y="117"/>
                  <a:pt x="427" y="235"/>
                </a:cubicBezTo>
                <a:cubicBezTo>
                  <a:pt x="427" y="309"/>
                  <a:pt x="266" y="559"/>
                  <a:pt x="236" y="559"/>
                </a:cubicBezTo>
                <a:close/>
                <a:moveTo>
                  <a:pt x="236" y="132"/>
                </a:moveTo>
                <a:lnTo>
                  <a:pt x="236" y="132"/>
                </a:lnTo>
                <a:cubicBezTo>
                  <a:pt x="177" y="132"/>
                  <a:pt x="133" y="176"/>
                  <a:pt x="133" y="235"/>
                </a:cubicBezTo>
                <a:cubicBezTo>
                  <a:pt x="133" y="279"/>
                  <a:pt x="177" y="323"/>
                  <a:pt x="236" y="323"/>
                </a:cubicBezTo>
                <a:cubicBezTo>
                  <a:pt x="295" y="323"/>
                  <a:pt x="339" y="279"/>
                  <a:pt x="339" y="235"/>
                </a:cubicBezTo>
                <a:cubicBezTo>
                  <a:pt x="339" y="176"/>
                  <a:pt x="295" y="132"/>
                  <a:pt x="236" y="132"/>
                </a:cubicBezTo>
                <a:close/>
                <a:moveTo>
                  <a:pt x="236" y="294"/>
                </a:moveTo>
                <a:lnTo>
                  <a:pt x="236" y="294"/>
                </a:lnTo>
                <a:cubicBezTo>
                  <a:pt x="207" y="294"/>
                  <a:pt x="177" y="264"/>
                  <a:pt x="177" y="235"/>
                </a:cubicBezTo>
                <a:cubicBezTo>
                  <a:pt x="177" y="191"/>
                  <a:pt x="207" y="176"/>
                  <a:pt x="236" y="176"/>
                </a:cubicBezTo>
                <a:cubicBezTo>
                  <a:pt x="266" y="176"/>
                  <a:pt x="295" y="191"/>
                  <a:pt x="295" y="235"/>
                </a:cubicBezTo>
                <a:cubicBezTo>
                  <a:pt x="295" y="264"/>
                  <a:pt x="266" y="294"/>
                  <a:pt x="236" y="29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3376677" y="2554988"/>
            <a:ext cx="3758394" cy="5124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Lorem ipsum dolor sit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amet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,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consectetuer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adipiscing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elit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.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Aenean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commodo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ligula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eget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dolor. Lorem ipsum dolor sit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amet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,</a:t>
            </a: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65000"/>
                </a:schemeClr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7" name="文本框 7"/>
          <p:cNvSpPr txBox="1">
            <a:spLocks noChangeArrowheads="1"/>
          </p:cNvSpPr>
          <p:nvPr/>
        </p:nvSpPr>
        <p:spPr bwMode="auto">
          <a:xfrm>
            <a:off x="3384068" y="1930220"/>
            <a:ext cx="2031325" cy="5319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514350"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514350"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514350"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514350"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514350"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51435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51435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51435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51435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51435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输入章节标题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cxnSp>
        <p:nvCxnSpPr>
          <p:cNvPr id="11" name="直接连接符 10"/>
          <p:cNvCxnSpPr/>
          <p:nvPr/>
        </p:nvCxnSpPr>
        <p:spPr>
          <a:xfrm>
            <a:off x="3492991" y="2554988"/>
            <a:ext cx="264210" cy="0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椭圆 1"/>
          <p:cNvSpPr/>
          <p:nvPr/>
        </p:nvSpPr>
        <p:spPr>
          <a:xfrm>
            <a:off x="1506782" y="1995975"/>
            <a:ext cx="1151549" cy="1151549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cs"/>
              </a:rPr>
              <a:t>01</a:t>
            </a:r>
            <a:endParaRPr kumimoji="0" lang="zh-CN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cs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62"/>
          <p:cNvSpPr>
            <a:spLocks noChangeArrowheads="1"/>
          </p:cNvSpPr>
          <p:nvPr/>
        </p:nvSpPr>
        <p:spPr bwMode="auto">
          <a:xfrm>
            <a:off x="7839603" y="4220855"/>
            <a:ext cx="314997" cy="451872"/>
          </a:xfrm>
          <a:custGeom>
            <a:avLst/>
            <a:gdLst>
              <a:gd name="T0" fmla="*/ 148211 w 443"/>
              <a:gd name="T1" fmla="*/ 212376 h 634"/>
              <a:gd name="T2" fmla="*/ 148211 w 443"/>
              <a:gd name="T3" fmla="*/ 212376 h 634"/>
              <a:gd name="T4" fmla="*/ 137779 w 443"/>
              <a:gd name="T5" fmla="*/ 212376 h 634"/>
              <a:gd name="T6" fmla="*/ 137779 w 443"/>
              <a:gd name="T7" fmla="*/ 164420 h 634"/>
              <a:gd name="T8" fmla="*/ 84898 w 443"/>
              <a:gd name="T9" fmla="*/ 116825 h 634"/>
              <a:gd name="T10" fmla="*/ 137779 w 443"/>
              <a:gd name="T11" fmla="*/ 63460 h 634"/>
              <a:gd name="T12" fmla="*/ 137779 w 443"/>
              <a:gd name="T13" fmla="*/ 15865 h 634"/>
              <a:gd name="T14" fmla="*/ 148211 w 443"/>
              <a:gd name="T15" fmla="*/ 15865 h 634"/>
              <a:gd name="T16" fmla="*/ 159003 w 443"/>
              <a:gd name="T17" fmla="*/ 10457 h 634"/>
              <a:gd name="T18" fmla="*/ 148211 w 443"/>
              <a:gd name="T19" fmla="*/ 0 h 634"/>
              <a:gd name="T20" fmla="*/ 10792 w 443"/>
              <a:gd name="T21" fmla="*/ 0 h 634"/>
              <a:gd name="T22" fmla="*/ 0 w 443"/>
              <a:gd name="T23" fmla="*/ 10457 h 634"/>
              <a:gd name="T24" fmla="*/ 10792 w 443"/>
              <a:gd name="T25" fmla="*/ 15865 h 634"/>
              <a:gd name="T26" fmla="*/ 21224 w 443"/>
              <a:gd name="T27" fmla="*/ 15865 h 634"/>
              <a:gd name="T28" fmla="*/ 21224 w 443"/>
              <a:gd name="T29" fmla="*/ 63460 h 634"/>
              <a:gd name="T30" fmla="*/ 74106 w 443"/>
              <a:gd name="T31" fmla="*/ 116825 h 634"/>
              <a:gd name="T32" fmla="*/ 21224 w 443"/>
              <a:gd name="T33" fmla="*/ 164420 h 634"/>
              <a:gd name="T34" fmla="*/ 21224 w 443"/>
              <a:gd name="T35" fmla="*/ 212376 h 634"/>
              <a:gd name="T36" fmla="*/ 10792 w 443"/>
              <a:gd name="T37" fmla="*/ 212376 h 634"/>
              <a:gd name="T38" fmla="*/ 0 w 443"/>
              <a:gd name="T39" fmla="*/ 222833 h 634"/>
              <a:gd name="T40" fmla="*/ 10792 w 443"/>
              <a:gd name="T41" fmla="*/ 228241 h 634"/>
              <a:gd name="T42" fmla="*/ 148211 w 443"/>
              <a:gd name="T43" fmla="*/ 228241 h 634"/>
              <a:gd name="T44" fmla="*/ 159003 w 443"/>
              <a:gd name="T45" fmla="*/ 222833 h 634"/>
              <a:gd name="T46" fmla="*/ 148211 w 443"/>
              <a:gd name="T47" fmla="*/ 212376 h 634"/>
              <a:gd name="T48" fmla="*/ 37053 w 443"/>
              <a:gd name="T49" fmla="*/ 63460 h 634"/>
              <a:gd name="T50" fmla="*/ 37053 w 443"/>
              <a:gd name="T51" fmla="*/ 63460 h 634"/>
              <a:gd name="T52" fmla="*/ 37053 w 443"/>
              <a:gd name="T53" fmla="*/ 15865 h 634"/>
              <a:gd name="T54" fmla="*/ 121950 w 443"/>
              <a:gd name="T55" fmla="*/ 15865 h 634"/>
              <a:gd name="T56" fmla="*/ 121950 w 443"/>
              <a:gd name="T57" fmla="*/ 63460 h 634"/>
              <a:gd name="T58" fmla="*/ 84898 w 443"/>
              <a:gd name="T59" fmla="*/ 100960 h 634"/>
              <a:gd name="T60" fmla="*/ 74106 w 443"/>
              <a:gd name="T61" fmla="*/ 100960 h 634"/>
              <a:gd name="T62" fmla="*/ 37053 w 443"/>
              <a:gd name="T63" fmla="*/ 63460 h 634"/>
              <a:gd name="T64" fmla="*/ 121950 w 443"/>
              <a:gd name="T65" fmla="*/ 212376 h 634"/>
              <a:gd name="T66" fmla="*/ 121950 w 443"/>
              <a:gd name="T67" fmla="*/ 212376 h 634"/>
              <a:gd name="T68" fmla="*/ 37053 w 443"/>
              <a:gd name="T69" fmla="*/ 212376 h 634"/>
              <a:gd name="T70" fmla="*/ 37053 w 443"/>
              <a:gd name="T71" fmla="*/ 164420 h 634"/>
              <a:gd name="T72" fmla="*/ 74106 w 443"/>
              <a:gd name="T73" fmla="*/ 127282 h 634"/>
              <a:gd name="T74" fmla="*/ 84898 w 443"/>
              <a:gd name="T75" fmla="*/ 127282 h 634"/>
              <a:gd name="T76" fmla="*/ 121950 w 443"/>
              <a:gd name="T77" fmla="*/ 164420 h 634"/>
              <a:gd name="T78" fmla="*/ 121950 w 443"/>
              <a:gd name="T79" fmla="*/ 212376 h 6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43" h="634">
                <a:moveTo>
                  <a:pt x="412" y="589"/>
                </a:moveTo>
                <a:lnTo>
                  <a:pt x="412" y="589"/>
                </a:lnTo>
                <a:cubicBezTo>
                  <a:pt x="383" y="589"/>
                  <a:pt x="383" y="589"/>
                  <a:pt x="383" y="589"/>
                </a:cubicBezTo>
                <a:cubicBezTo>
                  <a:pt x="383" y="456"/>
                  <a:pt x="383" y="456"/>
                  <a:pt x="383" y="456"/>
                </a:cubicBezTo>
                <a:cubicBezTo>
                  <a:pt x="383" y="383"/>
                  <a:pt x="310" y="324"/>
                  <a:pt x="236" y="324"/>
                </a:cubicBezTo>
                <a:cubicBezTo>
                  <a:pt x="310" y="324"/>
                  <a:pt x="383" y="250"/>
                  <a:pt x="383" y="176"/>
                </a:cubicBezTo>
                <a:cubicBezTo>
                  <a:pt x="383" y="44"/>
                  <a:pt x="383" y="44"/>
                  <a:pt x="383" y="44"/>
                </a:cubicBezTo>
                <a:cubicBezTo>
                  <a:pt x="412" y="44"/>
                  <a:pt x="412" y="44"/>
                  <a:pt x="412" y="44"/>
                </a:cubicBezTo>
                <a:cubicBezTo>
                  <a:pt x="427" y="44"/>
                  <a:pt x="442" y="29"/>
                  <a:pt x="442" y="29"/>
                </a:cubicBezTo>
                <a:cubicBezTo>
                  <a:pt x="442" y="15"/>
                  <a:pt x="427" y="0"/>
                  <a:pt x="41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5" y="0"/>
                  <a:pt x="0" y="15"/>
                  <a:pt x="0" y="29"/>
                </a:cubicBezTo>
                <a:cubicBezTo>
                  <a:pt x="0" y="29"/>
                  <a:pt x="15" y="44"/>
                  <a:pt x="30" y="44"/>
                </a:cubicBezTo>
                <a:cubicBezTo>
                  <a:pt x="59" y="44"/>
                  <a:pt x="59" y="44"/>
                  <a:pt x="59" y="44"/>
                </a:cubicBezTo>
                <a:cubicBezTo>
                  <a:pt x="59" y="176"/>
                  <a:pt x="59" y="176"/>
                  <a:pt x="59" y="176"/>
                </a:cubicBezTo>
                <a:cubicBezTo>
                  <a:pt x="59" y="250"/>
                  <a:pt x="133" y="324"/>
                  <a:pt x="206" y="324"/>
                </a:cubicBezTo>
                <a:cubicBezTo>
                  <a:pt x="133" y="324"/>
                  <a:pt x="59" y="383"/>
                  <a:pt x="59" y="456"/>
                </a:cubicBezTo>
                <a:cubicBezTo>
                  <a:pt x="59" y="589"/>
                  <a:pt x="59" y="589"/>
                  <a:pt x="59" y="589"/>
                </a:cubicBezTo>
                <a:cubicBezTo>
                  <a:pt x="30" y="589"/>
                  <a:pt x="30" y="589"/>
                  <a:pt x="30" y="589"/>
                </a:cubicBezTo>
                <a:cubicBezTo>
                  <a:pt x="15" y="589"/>
                  <a:pt x="0" y="604"/>
                  <a:pt x="0" y="618"/>
                </a:cubicBezTo>
                <a:cubicBezTo>
                  <a:pt x="0" y="618"/>
                  <a:pt x="15" y="633"/>
                  <a:pt x="30" y="633"/>
                </a:cubicBezTo>
                <a:cubicBezTo>
                  <a:pt x="412" y="633"/>
                  <a:pt x="412" y="633"/>
                  <a:pt x="412" y="633"/>
                </a:cubicBezTo>
                <a:cubicBezTo>
                  <a:pt x="427" y="633"/>
                  <a:pt x="442" y="618"/>
                  <a:pt x="442" y="618"/>
                </a:cubicBezTo>
                <a:cubicBezTo>
                  <a:pt x="442" y="604"/>
                  <a:pt x="427" y="589"/>
                  <a:pt x="412" y="589"/>
                </a:cubicBezTo>
                <a:close/>
                <a:moveTo>
                  <a:pt x="103" y="176"/>
                </a:moveTo>
                <a:lnTo>
                  <a:pt x="103" y="176"/>
                </a:lnTo>
                <a:cubicBezTo>
                  <a:pt x="103" y="147"/>
                  <a:pt x="103" y="44"/>
                  <a:pt x="103" y="44"/>
                </a:cubicBezTo>
                <a:cubicBezTo>
                  <a:pt x="339" y="44"/>
                  <a:pt x="339" y="44"/>
                  <a:pt x="339" y="44"/>
                </a:cubicBezTo>
                <a:cubicBezTo>
                  <a:pt x="339" y="44"/>
                  <a:pt x="339" y="147"/>
                  <a:pt x="339" y="176"/>
                </a:cubicBezTo>
                <a:cubicBezTo>
                  <a:pt x="339" y="235"/>
                  <a:pt x="295" y="280"/>
                  <a:pt x="236" y="280"/>
                </a:cubicBezTo>
                <a:cubicBezTo>
                  <a:pt x="206" y="280"/>
                  <a:pt x="206" y="280"/>
                  <a:pt x="206" y="280"/>
                </a:cubicBezTo>
                <a:cubicBezTo>
                  <a:pt x="148" y="280"/>
                  <a:pt x="103" y="235"/>
                  <a:pt x="103" y="176"/>
                </a:cubicBezTo>
                <a:close/>
                <a:moveTo>
                  <a:pt x="339" y="589"/>
                </a:moveTo>
                <a:lnTo>
                  <a:pt x="339" y="589"/>
                </a:lnTo>
                <a:cubicBezTo>
                  <a:pt x="103" y="589"/>
                  <a:pt x="103" y="589"/>
                  <a:pt x="103" y="589"/>
                </a:cubicBezTo>
                <a:cubicBezTo>
                  <a:pt x="103" y="589"/>
                  <a:pt x="103" y="486"/>
                  <a:pt x="103" y="456"/>
                </a:cubicBezTo>
                <a:cubicBezTo>
                  <a:pt x="103" y="397"/>
                  <a:pt x="148" y="353"/>
                  <a:pt x="206" y="353"/>
                </a:cubicBezTo>
                <a:cubicBezTo>
                  <a:pt x="236" y="353"/>
                  <a:pt x="236" y="353"/>
                  <a:pt x="236" y="353"/>
                </a:cubicBezTo>
                <a:cubicBezTo>
                  <a:pt x="295" y="353"/>
                  <a:pt x="339" y="397"/>
                  <a:pt x="339" y="456"/>
                </a:cubicBezTo>
                <a:cubicBezTo>
                  <a:pt x="339" y="486"/>
                  <a:pt x="339" y="589"/>
                  <a:pt x="339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" name="Freeform 163"/>
          <p:cNvSpPr>
            <a:spLocks noChangeArrowheads="1"/>
          </p:cNvSpPr>
          <p:nvPr/>
        </p:nvSpPr>
        <p:spPr bwMode="auto">
          <a:xfrm>
            <a:off x="7087734" y="4243353"/>
            <a:ext cx="367498" cy="419998"/>
          </a:xfrm>
          <a:custGeom>
            <a:avLst/>
            <a:gdLst>
              <a:gd name="T0" fmla="*/ 100694 w 517"/>
              <a:gd name="T1" fmla="*/ 26650 h 590"/>
              <a:gd name="T2" fmla="*/ 100694 w 517"/>
              <a:gd name="T3" fmla="*/ 26650 h 590"/>
              <a:gd name="T4" fmla="*/ 100694 w 517"/>
              <a:gd name="T5" fmla="*/ 26650 h 590"/>
              <a:gd name="T6" fmla="*/ 100694 w 517"/>
              <a:gd name="T7" fmla="*/ 10804 h 590"/>
              <a:gd name="T8" fmla="*/ 126946 w 517"/>
              <a:gd name="T9" fmla="*/ 10804 h 590"/>
              <a:gd name="T10" fmla="*/ 137735 w 517"/>
              <a:gd name="T11" fmla="*/ 5402 h 590"/>
              <a:gd name="T12" fmla="*/ 126946 w 517"/>
              <a:gd name="T13" fmla="*/ 0 h 590"/>
              <a:gd name="T14" fmla="*/ 58259 w 517"/>
              <a:gd name="T15" fmla="*/ 0 h 590"/>
              <a:gd name="T16" fmla="*/ 53224 w 517"/>
              <a:gd name="T17" fmla="*/ 5402 h 590"/>
              <a:gd name="T18" fmla="*/ 58259 w 517"/>
              <a:gd name="T19" fmla="*/ 10804 h 590"/>
              <a:gd name="T20" fmla="*/ 84871 w 517"/>
              <a:gd name="T21" fmla="*/ 10804 h 590"/>
              <a:gd name="T22" fmla="*/ 84871 w 517"/>
              <a:gd name="T23" fmla="*/ 26650 h 590"/>
              <a:gd name="T24" fmla="*/ 84871 w 517"/>
              <a:gd name="T25" fmla="*/ 26650 h 590"/>
              <a:gd name="T26" fmla="*/ 0 w 517"/>
              <a:gd name="T27" fmla="*/ 116682 h 590"/>
              <a:gd name="T28" fmla="*/ 95300 w 517"/>
              <a:gd name="T29" fmla="*/ 212117 h 590"/>
              <a:gd name="T30" fmla="*/ 185564 w 517"/>
              <a:gd name="T31" fmla="*/ 116682 h 590"/>
              <a:gd name="T32" fmla="*/ 100694 w 517"/>
              <a:gd name="T33" fmla="*/ 26650 h 590"/>
              <a:gd name="T34" fmla="*/ 95300 w 517"/>
              <a:gd name="T35" fmla="*/ 196271 h 590"/>
              <a:gd name="T36" fmla="*/ 95300 w 517"/>
              <a:gd name="T37" fmla="*/ 196271 h 590"/>
              <a:gd name="T38" fmla="*/ 15823 w 517"/>
              <a:gd name="T39" fmla="*/ 116682 h 590"/>
              <a:gd name="T40" fmla="*/ 95300 w 517"/>
              <a:gd name="T41" fmla="*/ 42495 h 590"/>
              <a:gd name="T42" fmla="*/ 169381 w 517"/>
              <a:gd name="T43" fmla="*/ 116682 h 590"/>
              <a:gd name="T44" fmla="*/ 95300 w 517"/>
              <a:gd name="T45" fmla="*/ 196271 h 590"/>
              <a:gd name="T46" fmla="*/ 100694 w 517"/>
              <a:gd name="T47" fmla="*/ 100837 h 590"/>
              <a:gd name="T48" fmla="*/ 100694 w 517"/>
              <a:gd name="T49" fmla="*/ 100837 h 590"/>
              <a:gd name="T50" fmla="*/ 100694 w 517"/>
              <a:gd name="T51" fmla="*/ 63743 h 590"/>
              <a:gd name="T52" fmla="*/ 95300 w 517"/>
              <a:gd name="T53" fmla="*/ 52939 h 590"/>
              <a:gd name="T54" fmla="*/ 84871 w 517"/>
              <a:gd name="T55" fmla="*/ 63743 h 590"/>
              <a:gd name="T56" fmla="*/ 84871 w 517"/>
              <a:gd name="T57" fmla="*/ 100837 h 590"/>
              <a:gd name="T58" fmla="*/ 74442 w 517"/>
              <a:gd name="T59" fmla="*/ 116682 h 590"/>
              <a:gd name="T60" fmla="*/ 95300 w 517"/>
              <a:gd name="T61" fmla="*/ 137930 h 590"/>
              <a:gd name="T62" fmla="*/ 116517 w 517"/>
              <a:gd name="T63" fmla="*/ 116682 h 590"/>
              <a:gd name="T64" fmla="*/ 100694 w 517"/>
              <a:gd name="T65" fmla="*/ 100837 h 5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17" h="590">
                <a:moveTo>
                  <a:pt x="280" y="74"/>
                </a:moveTo>
                <a:lnTo>
                  <a:pt x="280" y="74"/>
                </a:lnTo>
                <a:cubicBezTo>
                  <a:pt x="280" y="30"/>
                  <a:pt x="280" y="30"/>
                  <a:pt x="280" y="30"/>
                </a:cubicBezTo>
                <a:cubicBezTo>
                  <a:pt x="353" y="30"/>
                  <a:pt x="353" y="30"/>
                  <a:pt x="353" y="30"/>
                </a:cubicBezTo>
                <a:cubicBezTo>
                  <a:pt x="369" y="30"/>
                  <a:pt x="383" y="30"/>
                  <a:pt x="383" y="15"/>
                </a:cubicBezTo>
                <a:cubicBezTo>
                  <a:pt x="383" y="0"/>
                  <a:pt x="369" y="0"/>
                  <a:pt x="353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48" y="0"/>
                  <a:pt x="148" y="0"/>
                  <a:pt x="148" y="15"/>
                </a:cubicBezTo>
                <a:cubicBezTo>
                  <a:pt x="148" y="30"/>
                  <a:pt x="148" y="30"/>
                  <a:pt x="162" y="30"/>
                </a:cubicBezTo>
                <a:cubicBezTo>
                  <a:pt x="236" y="30"/>
                  <a:pt x="236" y="30"/>
                  <a:pt x="236" y="30"/>
                </a:cubicBezTo>
                <a:cubicBezTo>
                  <a:pt x="236" y="74"/>
                  <a:pt x="236" y="74"/>
                  <a:pt x="236" y="74"/>
                </a:cubicBezTo>
                <a:cubicBezTo>
                  <a:pt x="103" y="89"/>
                  <a:pt x="0" y="192"/>
                  <a:pt x="0" y="324"/>
                </a:cubicBezTo>
                <a:cubicBezTo>
                  <a:pt x="0" y="472"/>
                  <a:pt x="118" y="589"/>
                  <a:pt x="265" y="589"/>
                </a:cubicBezTo>
                <a:cubicBezTo>
                  <a:pt x="398" y="589"/>
                  <a:pt x="516" y="472"/>
                  <a:pt x="516" y="324"/>
                </a:cubicBezTo>
                <a:cubicBezTo>
                  <a:pt x="516" y="192"/>
                  <a:pt x="412" y="89"/>
                  <a:pt x="280" y="74"/>
                </a:cubicBezTo>
                <a:close/>
                <a:moveTo>
                  <a:pt x="265" y="545"/>
                </a:moveTo>
                <a:lnTo>
                  <a:pt x="265" y="545"/>
                </a:lnTo>
                <a:cubicBezTo>
                  <a:pt x="148" y="545"/>
                  <a:pt x="44" y="442"/>
                  <a:pt x="44" y="324"/>
                </a:cubicBezTo>
                <a:cubicBezTo>
                  <a:pt x="44" y="206"/>
                  <a:pt x="148" y="118"/>
                  <a:pt x="265" y="118"/>
                </a:cubicBezTo>
                <a:cubicBezTo>
                  <a:pt x="383" y="118"/>
                  <a:pt x="471" y="206"/>
                  <a:pt x="471" y="324"/>
                </a:cubicBezTo>
                <a:cubicBezTo>
                  <a:pt x="471" y="442"/>
                  <a:pt x="383" y="545"/>
                  <a:pt x="265" y="545"/>
                </a:cubicBezTo>
                <a:close/>
                <a:moveTo>
                  <a:pt x="280" y="280"/>
                </a:moveTo>
                <a:lnTo>
                  <a:pt x="280" y="280"/>
                </a:lnTo>
                <a:cubicBezTo>
                  <a:pt x="280" y="177"/>
                  <a:pt x="280" y="177"/>
                  <a:pt x="280" y="177"/>
                </a:cubicBezTo>
                <a:cubicBezTo>
                  <a:pt x="280" y="163"/>
                  <a:pt x="265" y="147"/>
                  <a:pt x="265" y="147"/>
                </a:cubicBezTo>
                <a:cubicBezTo>
                  <a:pt x="251" y="147"/>
                  <a:pt x="236" y="163"/>
                  <a:pt x="236" y="177"/>
                </a:cubicBezTo>
                <a:cubicBezTo>
                  <a:pt x="236" y="280"/>
                  <a:pt x="236" y="280"/>
                  <a:pt x="236" y="280"/>
                </a:cubicBezTo>
                <a:cubicBezTo>
                  <a:pt x="221" y="280"/>
                  <a:pt x="207" y="309"/>
                  <a:pt x="207" y="324"/>
                </a:cubicBezTo>
                <a:cubicBezTo>
                  <a:pt x="207" y="368"/>
                  <a:pt x="221" y="383"/>
                  <a:pt x="265" y="383"/>
                </a:cubicBezTo>
                <a:cubicBezTo>
                  <a:pt x="295" y="383"/>
                  <a:pt x="324" y="368"/>
                  <a:pt x="324" y="324"/>
                </a:cubicBezTo>
                <a:cubicBezTo>
                  <a:pt x="324" y="309"/>
                  <a:pt x="310" y="280"/>
                  <a:pt x="280" y="28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" name="Freeform 164"/>
          <p:cNvSpPr>
            <a:spLocks noChangeArrowheads="1"/>
          </p:cNvSpPr>
          <p:nvPr/>
        </p:nvSpPr>
        <p:spPr bwMode="auto">
          <a:xfrm>
            <a:off x="6333988" y="4243353"/>
            <a:ext cx="419998" cy="419998"/>
          </a:xfrm>
          <a:custGeom>
            <a:avLst/>
            <a:gdLst>
              <a:gd name="T0" fmla="*/ 84994 w 590"/>
              <a:gd name="T1" fmla="*/ 143332 h 590"/>
              <a:gd name="T2" fmla="*/ 84994 w 590"/>
              <a:gd name="T3" fmla="*/ 143332 h 590"/>
              <a:gd name="T4" fmla="*/ 90396 w 590"/>
              <a:gd name="T5" fmla="*/ 111280 h 590"/>
              <a:gd name="T6" fmla="*/ 79592 w 590"/>
              <a:gd name="T7" fmla="*/ 106239 h 590"/>
              <a:gd name="T8" fmla="*/ 69148 w 590"/>
              <a:gd name="T9" fmla="*/ 169982 h 590"/>
              <a:gd name="T10" fmla="*/ 122089 w 590"/>
              <a:gd name="T11" fmla="*/ 127486 h 590"/>
              <a:gd name="T12" fmla="*/ 106243 w 590"/>
              <a:gd name="T13" fmla="*/ 122084 h 590"/>
              <a:gd name="T14" fmla="*/ 84994 w 590"/>
              <a:gd name="T15" fmla="*/ 143332 h 590"/>
              <a:gd name="T16" fmla="*/ 116687 w 590"/>
              <a:gd name="T17" fmla="*/ 106239 h 590"/>
              <a:gd name="T18" fmla="*/ 116687 w 590"/>
              <a:gd name="T19" fmla="*/ 106239 h 590"/>
              <a:gd name="T20" fmla="*/ 106243 w 590"/>
              <a:gd name="T21" fmla="*/ 95435 h 590"/>
              <a:gd name="T22" fmla="*/ 95438 w 590"/>
              <a:gd name="T23" fmla="*/ 106239 h 590"/>
              <a:gd name="T24" fmla="*/ 106243 w 590"/>
              <a:gd name="T25" fmla="*/ 116682 h 590"/>
              <a:gd name="T26" fmla="*/ 116687 w 590"/>
              <a:gd name="T27" fmla="*/ 106239 h 590"/>
              <a:gd name="T28" fmla="*/ 106243 w 590"/>
              <a:gd name="T29" fmla="*/ 0 h 590"/>
              <a:gd name="T30" fmla="*/ 106243 w 590"/>
              <a:gd name="T31" fmla="*/ 0 h 590"/>
              <a:gd name="T32" fmla="*/ 0 w 590"/>
              <a:gd name="T33" fmla="*/ 106239 h 590"/>
              <a:gd name="T34" fmla="*/ 106243 w 590"/>
              <a:gd name="T35" fmla="*/ 212117 h 590"/>
              <a:gd name="T36" fmla="*/ 212125 w 590"/>
              <a:gd name="T37" fmla="*/ 106239 h 590"/>
              <a:gd name="T38" fmla="*/ 106243 w 590"/>
              <a:gd name="T39" fmla="*/ 0 h 590"/>
              <a:gd name="T40" fmla="*/ 106243 w 590"/>
              <a:gd name="T41" fmla="*/ 196271 h 590"/>
              <a:gd name="T42" fmla="*/ 106243 w 590"/>
              <a:gd name="T43" fmla="*/ 196271 h 590"/>
              <a:gd name="T44" fmla="*/ 16206 w 590"/>
              <a:gd name="T45" fmla="*/ 106239 h 590"/>
              <a:gd name="T46" fmla="*/ 106243 w 590"/>
              <a:gd name="T47" fmla="*/ 10804 h 590"/>
              <a:gd name="T48" fmla="*/ 201681 w 590"/>
              <a:gd name="T49" fmla="*/ 106239 h 590"/>
              <a:gd name="T50" fmla="*/ 106243 w 590"/>
              <a:gd name="T51" fmla="*/ 196271 h 590"/>
              <a:gd name="T52" fmla="*/ 100840 w 590"/>
              <a:gd name="T53" fmla="*/ 95435 h 590"/>
              <a:gd name="T54" fmla="*/ 100840 w 590"/>
              <a:gd name="T55" fmla="*/ 95435 h 590"/>
              <a:gd name="T56" fmla="*/ 127491 w 590"/>
              <a:gd name="T57" fmla="*/ 69145 h 590"/>
              <a:gd name="T58" fmla="*/ 116687 w 590"/>
              <a:gd name="T59" fmla="*/ 106239 h 590"/>
              <a:gd name="T60" fmla="*/ 132893 w 590"/>
              <a:gd name="T61" fmla="*/ 111280 h 590"/>
              <a:gd name="T62" fmla="*/ 137935 w 590"/>
              <a:gd name="T63" fmla="*/ 47897 h 590"/>
              <a:gd name="T64" fmla="*/ 90396 w 590"/>
              <a:gd name="T65" fmla="*/ 84991 h 590"/>
              <a:gd name="T66" fmla="*/ 100840 w 590"/>
              <a:gd name="T67" fmla="*/ 95435 h 59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90" h="590">
                <a:moveTo>
                  <a:pt x="236" y="398"/>
                </a:moveTo>
                <a:lnTo>
                  <a:pt x="236" y="398"/>
                </a:lnTo>
                <a:cubicBezTo>
                  <a:pt x="251" y="309"/>
                  <a:pt x="251" y="309"/>
                  <a:pt x="251" y="309"/>
                </a:cubicBezTo>
                <a:cubicBezTo>
                  <a:pt x="221" y="295"/>
                  <a:pt x="221" y="295"/>
                  <a:pt x="221" y="295"/>
                </a:cubicBezTo>
                <a:cubicBezTo>
                  <a:pt x="192" y="472"/>
                  <a:pt x="192" y="472"/>
                  <a:pt x="192" y="472"/>
                </a:cubicBezTo>
                <a:cubicBezTo>
                  <a:pt x="339" y="354"/>
                  <a:pt x="339" y="354"/>
                  <a:pt x="339" y="354"/>
                </a:cubicBezTo>
                <a:cubicBezTo>
                  <a:pt x="295" y="339"/>
                  <a:pt x="295" y="339"/>
                  <a:pt x="295" y="339"/>
                </a:cubicBezTo>
                <a:lnTo>
                  <a:pt x="236" y="398"/>
                </a:lnTo>
                <a:close/>
                <a:moveTo>
                  <a:pt x="324" y="295"/>
                </a:moveTo>
                <a:lnTo>
                  <a:pt x="324" y="295"/>
                </a:lnTo>
                <a:cubicBezTo>
                  <a:pt x="324" y="280"/>
                  <a:pt x="310" y="265"/>
                  <a:pt x="295" y="265"/>
                </a:cubicBezTo>
                <a:cubicBezTo>
                  <a:pt x="280" y="265"/>
                  <a:pt x="265" y="280"/>
                  <a:pt x="265" y="295"/>
                </a:cubicBezTo>
                <a:cubicBezTo>
                  <a:pt x="265" y="309"/>
                  <a:pt x="280" y="324"/>
                  <a:pt x="295" y="324"/>
                </a:cubicBezTo>
                <a:cubicBezTo>
                  <a:pt x="310" y="324"/>
                  <a:pt x="324" y="309"/>
                  <a:pt x="324" y="295"/>
                </a:cubicBezTo>
                <a:close/>
                <a:moveTo>
                  <a:pt x="295" y="0"/>
                </a:moveTo>
                <a:lnTo>
                  <a:pt x="295" y="0"/>
                </a:lnTo>
                <a:cubicBezTo>
                  <a:pt x="133" y="0"/>
                  <a:pt x="0" y="133"/>
                  <a:pt x="0" y="295"/>
                </a:cubicBezTo>
                <a:cubicBezTo>
                  <a:pt x="0" y="457"/>
                  <a:pt x="133" y="589"/>
                  <a:pt x="295" y="589"/>
                </a:cubicBezTo>
                <a:cubicBezTo>
                  <a:pt x="457" y="589"/>
                  <a:pt x="589" y="457"/>
                  <a:pt x="589" y="295"/>
                </a:cubicBezTo>
                <a:cubicBezTo>
                  <a:pt x="589" y="133"/>
                  <a:pt x="457" y="0"/>
                  <a:pt x="295" y="0"/>
                </a:cubicBezTo>
                <a:close/>
                <a:moveTo>
                  <a:pt x="295" y="545"/>
                </a:moveTo>
                <a:lnTo>
                  <a:pt x="295" y="545"/>
                </a:lnTo>
                <a:cubicBezTo>
                  <a:pt x="162" y="545"/>
                  <a:pt x="45" y="427"/>
                  <a:pt x="45" y="295"/>
                </a:cubicBezTo>
                <a:cubicBezTo>
                  <a:pt x="45" y="147"/>
                  <a:pt x="162" y="30"/>
                  <a:pt x="295" y="30"/>
                </a:cubicBezTo>
                <a:cubicBezTo>
                  <a:pt x="442" y="30"/>
                  <a:pt x="560" y="147"/>
                  <a:pt x="560" y="295"/>
                </a:cubicBezTo>
                <a:cubicBezTo>
                  <a:pt x="560" y="427"/>
                  <a:pt x="442" y="545"/>
                  <a:pt x="295" y="545"/>
                </a:cubicBezTo>
                <a:close/>
                <a:moveTo>
                  <a:pt x="280" y="265"/>
                </a:moveTo>
                <a:lnTo>
                  <a:pt x="280" y="265"/>
                </a:lnTo>
                <a:cubicBezTo>
                  <a:pt x="354" y="192"/>
                  <a:pt x="354" y="192"/>
                  <a:pt x="354" y="192"/>
                </a:cubicBezTo>
                <a:cubicBezTo>
                  <a:pt x="324" y="295"/>
                  <a:pt x="324" y="295"/>
                  <a:pt x="324" y="295"/>
                </a:cubicBezTo>
                <a:cubicBezTo>
                  <a:pt x="369" y="309"/>
                  <a:pt x="369" y="309"/>
                  <a:pt x="369" y="309"/>
                </a:cubicBezTo>
                <a:cubicBezTo>
                  <a:pt x="383" y="133"/>
                  <a:pt x="383" y="133"/>
                  <a:pt x="383" y="133"/>
                </a:cubicBezTo>
                <a:cubicBezTo>
                  <a:pt x="251" y="236"/>
                  <a:pt x="251" y="236"/>
                  <a:pt x="251" y="236"/>
                </a:cubicBezTo>
                <a:lnTo>
                  <a:pt x="280" y="2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" name="Freeform 165"/>
          <p:cNvSpPr>
            <a:spLocks noChangeArrowheads="1"/>
          </p:cNvSpPr>
          <p:nvPr/>
        </p:nvSpPr>
        <p:spPr bwMode="auto">
          <a:xfrm>
            <a:off x="5600867" y="4220855"/>
            <a:ext cx="438746" cy="451872"/>
          </a:xfrm>
          <a:custGeom>
            <a:avLst/>
            <a:gdLst>
              <a:gd name="T0" fmla="*/ 105427 w 619"/>
              <a:gd name="T1" fmla="*/ 201559 h 634"/>
              <a:gd name="T2" fmla="*/ 105427 w 619"/>
              <a:gd name="T3" fmla="*/ 201559 h 634"/>
              <a:gd name="T4" fmla="*/ 116185 w 619"/>
              <a:gd name="T5" fmla="*/ 201559 h 634"/>
              <a:gd name="T6" fmla="*/ 116185 w 619"/>
              <a:gd name="T7" fmla="*/ 185694 h 634"/>
              <a:gd name="T8" fmla="*/ 105427 w 619"/>
              <a:gd name="T9" fmla="*/ 185694 h 634"/>
              <a:gd name="T10" fmla="*/ 105427 w 619"/>
              <a:gd name="T11" fmla="*/ 201559 h 634"/>
              <a:gd name="T12" fmla="*/ 47334 w 619"/>
              <a:gd name="T13" fmla="*/ 164420 h 634"/>
              <a:gd name="T14" fmla="*/ 47334 w 619"/>
              <a:gd name="T15" fmla="*/ 164420 h 634"/>
              <a:gd name="T16" fmla="*/ 52713 w 619"/>
              <a:gd name="T17" fmla="*/ 175237 h 634"/>
              <a:gd name="T18" fmla="*/ 63471 w 619"/>
              <a:gd name="T19" fmla="*/ 164420 h 634"/>
              <a:gd name="T20" fmla="*/ 52713 w 619"/>
              <a:gd name="T21" fmla="*/ 153964 h 634"/>
              <a:gd name="T22" fmla="*/ 47334 w 619"/>
              <a:gd name="T23" fmla="*/ 164420 h 634"/>
              <a:gd name="T24" fmla="*/ 68492 w 619"/>
              <a:gd name="T25" fmla="*/ 58412 h 634"/>
              <a:gd name="T26" fmla="*/ 68492 w 619"/>
              <a:gd name="T27" fmla="*/ 58412 h 634"/>
              <a:gd name="T28" fmla="*/ 58092 w 619"/>
              <a:gd name="T29" fmla="*/ 53004 h 634"/>
              <a:gd name="T30" fmla="*/ 47334 w 619"/>
              <a:gd name="T31" fmla="*/ 58412 h 634"/>
              <a:gd name="T32" fmla="*/ 58092 w 619"/>
              <a:gd name="T33" fmla="*/ 69230 h 634"/>
              <a:gd name="T34" fmla="*/ 68492 w 619"/>
              <a:gd name="T35" fmla="*/ 58412 h 634"/>
              <a:gd name="T36" fmla="*/ 110806 w 619"/>
              <a:gd name="T37" fmla="*/ 31730 h 634"/>
              <a:gd name="T38" fmla="*/ 110806 w 619"/>
              <a:gd name="T39" fmla="*/ 31730 h 634"/>
              <a:gd name="T40" fmla="*/ 105427 w 619"/>
              <a:gd name="T41" fmla="*/ 37139 h 634"/>
              <a:gd name="T42" fmla="*/ 105427 w 619"/>
              <a:gd name="T43" fmla="*/ 106008 h 634"/>
              <a:gd name="T44" fmla="*/ 47334 w 619"/>
              <a:gd name="T45" fmla="*/ 106008 h 634"/>
              <a:gd name="T46" fmla="*/ 42314 w 619"/>
              <a:gd name="T47" fmla="*/ 116825 h 634"/>
              <a:gd name="T48" fmla="*/ 47334 w 619"/>
              <a:gd name="T49" fmla="*/ 121873 h 634"/>
              <a:gd name="T50" fmla="*/ 110806 w 619"/>
              <a:gd name="T51" fmla="*/ 121873 h 634"/>
              <a:gd name="T52" fmla="*/ 116185 w 619"/>
              <a:gd name="T53" fmla="*/ 116825 h 634"/>
              <a:gd name="T54" fmla="*/ 116185 w 619"/>
              <a:gd name="T55" fmla="*/ 37139 h 634"/>
              <a:gd name="T56" fmla="*/ 110806 w 619"/>
              <a:gd name="T57" fmla="*/ 31730 h 634"/>
              <a:gd name="T58" fmla="*/ 153120 w 619"/>
              <a:gd name="T59" fmla="*/ 164420 h 634"/>
              <a:gd name="T60" fmla="*/ 153120 w 619"/>
              <a:gd name="T61" fmla="*/ 164420 h 634"/>
              <a:gd name="T62" fmla="*/ 163519 w 619"/>
              <a:gd name="T63" fmla="*/ 175237 h 634"/>
              <a:gd name="T64" fmla="*/ 168898 w 619"/>
              <a:gd name="T65" fmla="*/ 164420 h 634"/>
              <a:gd name="T66" fmla="*/ 163519 w 619"/>
              <a:gd name="T67" fmla="*/ 153964 h 634"/>
              <a:gd name="T68" fmla="*/ 153120 w 619"/>
              <a:gd name="T69" fmla="*/ 164420 h 634"/>
              <a:gd name="T70" fmla="*/ 153120 w 619"/>
              <a:gd name="T71" fmla="*/ 58412 h 634"/>
              <a:gd name="T72" fmla="*/ 153120 w 619"/>
              <a:gd name="T73" fmla="*/ 58412 h 634"/>
              <a:gd name="T74" fmla="*/ 163519 w 619"/>
              <a:gd name="T75" fmla="*/ 69230 h 634"/>
              <a:gd name="T76" fmla="*/ 174277 w 619"/>
              <a:gd name="T77" fmla="*/ 58412 h 634"/>
              <a:gd name="T78" fmla="*/ 163519 w 619"/>
              <a:gd name="T79" fmla="*/ 53004 h 634"/>
              <a:gd name="T80" fmla="*/ 153120 w 619"/>
              <a:gd name="T81" fmla="*/ 58412 h 634"/>
              <a:gd name="T82" fmla="*/ 110806 w 619"/>
              <a:gd name="T83" fmla="*/ 0 h 634"/>
              <a:gd name="T84" fmla="*/ 110806 w 619"/>
              <a:gd name="T85" fmla="*/ 0 h 634"/>
              <a:gd name="T86" fmla="*/ 0 w 619"/>
              <a:gd name="T87" fmla="*/ 116825 h 634"/>
              <a:gd name="T88" fmla="*/ 110806 w 619"/>
              <a:gd name="T89" fmla="*/ 228241 h 634"/>
              <a:gd name="T90" fmla="*/ 221611 w 619"/>
              <a:gd name="T91" fmla="*/ 116825 h 634"/>
              <a:gd name="T92" fmla="*/ 110806 w 619"/>
              <a:gd name="T93" fmla="*/ 0 h 634"/>
              <a:gd name="T94" fmla="*/ 110806 w 619"/>
              <a:gd name="T95" fmla="*/ 212376 h 634"/>
              <a:gd name="T96" fmla="*/ 110806 w 619"/>
              <a:gd name="T97" fmla="*/ 212376 h 634"/>
              <a:gd name="T98" fmla="*/ 10399 w 619"/>
              <a:gd name="T99" fmla="*/ 116825 h 634"/>
              <a:gd name="T100" fmla="*/ 110806 w 619"/>
              <a:gd name="T101" fmla="*/ 15865 h 634"/>
              <a:gd name="T102" fmla="*/ 211212 w 619"/>
              <a:gd name="T103" fmla="*/ 116825 h 634"/>
              <a:gd name="T104" fmla="*/ 110806 w 619"/>
              <a:gd name="T105" fmla="*/ 212376 h 634"/>
              <a:gd name="T106" fmla="*/ 179297 w 619"/>
              <a:gd name="T107" fmla="*/ 106008 h 634"/>
              <a:gd name="T108" fmla="*/ 179297 w 619"/>
              <a:gd name="T109" fmla="*/ 106008 h 634"/>
              <a:gd name="T110" fmla="*/ 179297 w 619"/>
              <a:gd name="T111" fmla="*/ 121873 h 634"/>
              <a:gd name="T112" fmla="*/ 195434 w 619"/>
              <a:gd name="T113" fmla="*/ 121873 h 634"/>
              <a:gd name="T114" fmla="*/ 195434 w 619"/>
              <a:gd name="T115" fmla="*/ 106008 h 634"/>
              <a:gd name="T116" fmla="*/ 179297 w 619"/>
              <a:gd name="T117" fmla="*/ 106008 h 63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19" h="634">
                <a:moveTo>
                  <a:pt x="294" y="559"/>
                </a:moveTo>
                <a:lnTo>
                  <a:pt x="294" y="559"/>
                </a:lnTo>
                <a:cubicBezTo>
                  <a:pt x="324" y="559"/>
                  <a:pt x="324" y="559"/>
                  <a:pt x="324" y="559"/>
                </a:cubicBezTo>
                <a:cubicBezTo>
                  <a:pt x="324" y="515"/>
                  <a:pt x="324" y="515"/>
                  <a:pt x="324" y="515"/>
                </a:cubicBezTo>
                <a:cubicBezTo>
                  <a:pt x="294" y="515"/>
                  <a:pt x="294" y="515"/>
                  <a:pt x="294" y="515"/>
                </a:cubicBezTo>
                <a:lnTo>
                  <a:pt x="294" y="559"/>
                </a:lnTo>
                <a:close/>
                <a:moveTo>
                  <a:pt x="132" y="456"/>
                </a:moveTo>
                <a:lnTo>
                  <a:pt x="132" y="456"/>
                </a:lnTo>
                <a:cubicBezTo>
                  <a:pt x="147" y="486"/>
                  <a:pt x="147" y="486"/>
                  <a:pt x="147" y="486"/>
                </a:cubicBezTo>
                <a:cubicBezTo>
                  <a:pt x="177" y="456"/>
                  <a:pt x="177" y="456"/>
                  <a:pt x="177" y="456"/>
                </a:cubicBezTo>
                <a:cubicBezTo>
                  <a:pt x="147" y="427"/>
                  <a:pt x="147" y="427"/>
                  <a:pt x="147" y="427"/>
                </a:cubicBezTo>
                <a:lnTo>
                  <a:pt x="132" y="456"/>
                </a:lnTo>
                <a:close/>
                <a:moveTo>
                  <a:pt x="191" y="162"/>
                </a:moveTo>
                <a:lnTo>
                  <a:pt x="191" y="162"/>
                </a:lnTo>
                <a:cubicBezTo>
                  <a:pt x="162" y="147"/>
                  <a:pt x="162" y="147"/>
                  <a:pt x="162" y="147"/>
                </a:cubicBezTo>
                <a:cubicBezTo>
                  <a:pt x="132" y="162"/>
                  <a:pt x="132" y="162"/>
                  <a:pt x="132" y="162"/>
                </a:cubicBezTo>
                <a:cubicBezTo>
                  <a:pt x="162" y="192"/>
                  <a:pt x="162" y="192"/>
                  <a:pt x="162" y="192"/>
                </a:cubicBezTo>
                <a:lnTo>
                  <a:pt x="191" y="162"/>
                </a:lnTo>
                <a:close/>
                <a:moveTo>
                  <a:pt x="309" y="88"/>
                </a:moveTo>
                <a:lnTo>
                  <a:pt x="309" y="88"/>
                </a:lnTo>
                <a:cubicBezTo>
                  <a:pt x="294" y="88"/>
                  <a:pt x="294" y="88"/>
                  <a:pt x="294" y="103"/>
                </a:cubicBezTo>
                <a:cubicBezTo>
                  <a:pt x="294" y="294"/>
                  <a:pt x="294" y="294"/>
                  <a:pt x="294" y="294"/>
                </a:cubicBezTo>
                <a:cubicBezTo>
                  <a:pt x="132" y="294"/>
                  <a:pt x="132" y="294"/>
                  <a:pt x="132" y="294"/>
                </a:cubicBezTo>
                <a:cubicBezTo>
                  <a:pt x="118" y="294"/>
                  <a:pt x="118" y="309"/>
                  <a:pt x="118" y="324"/>
                </a:cubicBezTo>
                <a:cubicBezTo>
                  <a:pt x="118" y="324"/>
                  <a:pt x="118" y="338"/>
                  <a:pt x="132" y="338"/>
                </a:cubicBezTo>
                <a:cubicBezTo>
                  <a:pt x="309" y="338"/>
                  <a:pt x="309" y="338"/>
                  <a:pt x="309" y="338"/>
                </a:cubicBezTo>
                <a:cubicBezTo>
                  <a:pt x="324" y="338"/>
                  <a:pt x="324" y="324"/>
                  <a:pt x="324" y="324"/>
                </a:cubicBezTo>
                <a:cubicBezTo>
                  <a:pt x="324" y="103"/>
                  <a:pt x="324" y="103"/>
                  <a:pt x="324" y="103"/>
                </a:cubicBezTo>
                <a:cubicBezTo>
                  <a:pt x="324" y="88"/>
                  <a:pt x="324" y="88"/>
                  <a:pt x="309" y="88"/>
                </a:cubicBezTo>
                <a:close/>
                <a:moveTo>
                  <a:pt x="427" y="456"/>
                </a:moveTo>
                <a:lnTo>
                  <a:pt x="427" y="456"/>
                </a:lnTo>
                <a:cubicBezTo>
                  <a:pt x="456" y="486"/>
                  <a:pt x="456" y="486"/>
                  <a:pt x="456" y="486"/>
                </a:cubicBezTo>
                <a:cubicBezTo>
                  <a:pt x="471" y="456"/>
                  <a:pt x="471" y="456"/>
                  <a:pt x="471" y="456"/>
                </a:cubicBezTo>
                <a:cubicBezTo>
                  <a:pt x="456" y="427"/>
                  <a:pt x="456" y="427"/>
                  <a:pt x="456" y="427"/>
                </a:cubicBezTo>
                <a:lnTo>
                  <a:pt x="427" y="456"/>
                </a:lnTo>
                <a:close/>
                <a:moveTo>
                  <a:pt x="427" y="162"/>
                </a:moveTo>
                <a:lnTo>
                  <a:pt x="427" y="162"/>
                </a:lnTo>
                <a:cubicBezTo>
                  <a:pt x="456" y="192"/>
                  <a:pt x="456" y="192"/>
                  <a:pt x="456" y="192"/>
                </a:cubicBezTo>
                <a:cubicBezTo>
                  <a:pt x="486" y="162"/>
                  <a:pt x="486" y="162"/>
                  <a:pt x="486" y="162"/>
                </a:cubicBezTo>
                <a:cubicBezTo>
                  <a:pt x="456" y="147"/>
                  <a:pt x="456" y="147"/>
                  <a:pt x="456" y="147"/>
                </a:cubicBezTo>
                <a:lnTo>
                  <a:pt x="427" y="162"/>
                </a:lnTo>
                <a:close/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47"/>
                  <a:pt x="0" y="324"/>
                </a:cubicBezTo>
                <a:cubicBezTo>
                  <a:pt x="0" y="486"/>
                  <a:pt x="132" y="633"/>
                  <a:pt x="309" y="633"/>
                </a:cubicBezTo>
                <a:cubicBezTo>
                  <a:pt x="486" y="633"/>
                  <a:pt x="618" y="486"/>
                  <a:pt x="618" y="324"/>
                </a:cubicBezTo>
                <a:cubicBezTo>
                  <a:pt x="618" y="147"/>
                  <a:pt x="486" y="0"/>
                  <a:pt x="309" y="0"/>
                </a:cubicBezTo>
                <a:close/>
                <a:moveTo>
                  <a:pt x="309" y="589"/>
                </a:moveTo>
                <a:lnTo>
                  <a:pt x="309" y="589"/>
                </a:lnTo>
                <a:cubicBezTo>
                  <a:pt x="162" y="589"/>
                  <a:pt x="29" y="471"/>
                  <a:pt x="29" y="324"/>
                </a:cubicBezTo>
                <a:cubicBezTo>
                  <a:pt x="29" y="162"/>
                  <a:pt x="162" y="44"/>
                  <a:pt x="309" y="44"/>
                </a:cubicBezTo>
                <a:cubicBezTo>
                  <a:pt x="456" y="44"/>
                  <a:pt x="589" y="162"/>
                  <a:pt x="589" y="324"/>
                </a:cubicBezTo>
                <a:cubicBezTo>
                  <a:pt x="589" y="471"/>
                  <a:pt x="456" y="589"/>
                  <a:pt x="309" y="589"/>
                </a:cubicBezTo>
                <a:close/>
                <a:moveTo>
                  <a:pt x="500" y="294"/>
                </a:moveTo>
                <a:lnTo>
                  <a:pt x="500" y="294"/>
                </a:lnTo>
                <a:cubicBezTo>
                  <a:pt x="500" y="338"/>
                  <a:pt x="500" y="338"/>
                  <a:pt x="500" y="338"/>
                </a:cubicBezTo>
                <a:cubicBezTo>
                  <a:pt x="545" y="338"/>
                  <a:pt x="545" y="338"/>
                  <a:pt x="545" y="338"/>
                </a:cubicBezTo>
                <a:cubicBezTo>
                  <a:pt x="545" y="294"/>
                  <a:pt x="545" y="294"/>
                  <a:pt x="545" y="294"/>
                </a:cubicBezTo>
                <a:lnTo>
                  <a:pt x="500" y="29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" name="Freeform 166"/>
          <p:cNvSpPr>
            <a:spLocks noChangeArrowheads="1"/>
          </p:cNvSpPr>
          <p:nvPr/>
        </p:nvSpPr>
        <p:spPr bwMode="auto">
          <a:xfrm>
            <a:off x="4865872" y="4220855"/>
            <a:ext cx="451873" cy="451872"/>
          </a:xfrm>
          <a:custGeom>
            <a:avLst/>
            <a:gdLst>
              <a:gd name="T0" fmla="*/ 16226 w 634"/>
              <a:gd name="T1" fmla="*/ 37139 h 634"/>
              <a:gd name="T2" fmla="*/ 16226 w 634"/>
              <a:gd name="T3" fmla="*/ 37139 h 634"/>
              <a:gd name="T4" fmla="*/ 37140 w 634"/>
              <a:gd name="T5" fmla="*/ 15865 h 634"/>
              <a:gd name="T6" fmla="*/ 53367 w 634"/>
              <a:gd name="T7" fmla="*/ 15865 h 634"/>
              <a:gd name="T8" fmla="*/ 53367 w 634"/>
              <a:gd name="T9" fmla="*/ 0 h 634"/>
              <a:gd name="T10" fmla="*/ 37140 w 634"/>
              <a:gd name="T11" fmla="*/ 0 h 634"/>
              <a:gd name="T12" fmla="*/ 0 w 634"/>
              <a:gd name="T13" fmla="*/ 37139 h 634"/>
              <a:gd name="T14" fmla="*/ 0 w 634"/>
              <a:gd name="T15" fmla="*/ 53004 h 634"/>
              <a:gd name="T16" fmla="*/ 16226 w 634"/>
              <a:gd name="T17" fmla="*/ 53004 h 634"/>
              <a:gd name="T18" fmla="*/ 16226 w 634"/>
              <a:gd name="T19" fmla="*/ 37139 h 634"/>
              <a:gd name="T20" fmla="*/ 164787 w 634"/>
              <a:gd name="T21" fmla="*/ 106008 h 634"/>
              <a:gd name="T22" fmla="*/ 164787 w 634"/>
              <a:gd name="T23" fmla="*/ 106008 h 634"/>
              <a:gd name="T24" fmla="*/ 122238 w 634"/>
              <a:gd name="T25" fmla="*/ 106008 h 634"/>
              <a:gd name="T26" fmla="*/ 122238 w 634"/>
              <a:gd name="T27" fmla="*/ 58412 h 634"/>
              <a:gd name="T28" fmla="*/ 116830 w 634"/>
              <a:gd name="T29" fmla="*/ 53004 h 634"/>
              <a:gd name="T30" fmla="*/ 106373 w 634"/>
              <a:gd name="T31" fmla="*/ 58412 h 634"/>
              <a:gd name="T32" fmla="*/ 106373 w 634"/>
              <a:gd name="T33" fmla="*/ 116825 h 634"/>
              <a:gd name="T34" fmla="*/ 116830 w 634"/>
              <a:gd name="T35" fmla="*/ 121873 h 634"/>
              <a:gd name="T36" fmla="*/ 164787 w 634"/>
              <a:gd name="T37" fmla="*/ 121873 h 634"/>
              <a:gd name="T38" fmla="*/ 169836 w 634"/>
              <a:gd name="T39" fmla="*/ 116825 h 634"/>
              <a:gd name="T40" fmla="*/ 164787 w 634"/>
              <a:gd name="T41" fmla="*/ 106008 h 634"/>
              <a:gd name="T42" fmla="*/ 212385 w 634"/>
              <a:gd name="T43" fmla="*/ 116825 h 634"/>
              <a:gd name="T44" fmla="*/ 212385 w 634"/>
              <a:gd name="T45" fmla="*/ 116825 h 634"/>
              <a:gd name="T46" fmla="*/ 116830 w 634"/>
              <a:gd name="T47" fmla="*/ 15865 h 634"/>
              <a:gd name="T48" fmla="*/ 16226 w 634"/>
              <a:gd name="T49" fmla="*/ 116825 h 634"/>
              <a:gd name="T50" fmla="*/ 69232 w 634"/>
              <a:gd name="T51" fmla="*/ 201559 h 634"/>
              <a:gd name="T52" fmla="*/ 42549 w 634"/>
              <a:gd name="T53" fmla="*/ 228241 h 634"/>
              <a:gd name="T54" fmla="*/ 63824 w 634"/>
              <a:gd name="T55" fmla="*/ 228241 h 634"/>
              <a:gd name="T56" fmla="*/ 85098 w 634"/>
              <a:gd name="T57" fmla="*/ 206968 h 634"/>
              <a:gd name="T58" fmla="*/ 116830 w 634"/>
              <a:gd name="T59" fmla="*/ 212376 h 634"/>
              <a:gd name="T60" fmla="*/ 143513 w 634"/>
              <a:gd name="T61" fmla="*/ 206968 h 634"/>
              <a:gd name="T62" fmla="*/ 164787 w 634"/>
              <a:gd name="T63" fmla="*/ 228241 h 634"/>
              <a:gd name="T64" fmla="*/ 186062 w 634"/>
              <a:gd name="T65" fmla="*/ 228241 h 634"/>
              <a:gd name="T66" fmla="*/ 164787 w 634"/>
              <a:gd name="T67" fmla="*/ 201559 h 634"/>
              <a:gd name="T68" fmla="*/ 212385 w 634"/>
              <a:gd name="T69" fmla="*/ 116825 h 634"/>
              <a:gd name="T70" fmla="*/ 116830 w 634"/>
              <a:gd name="T71" fmla="*/ 201559 h 634"/>
              <a:gd name="T72" fmla="*/ 116830 w 634"/>
              <a:gd name="T73" fmla="*/ 201559 h 634"/>
              <a:gd name="T74" fmla="*/ 32092 w 634"/>
              <a:gd name="T75" fmla="*/ 116825 h 634"/>
              <a:gd name="T76" fmla="*/ 116830 w 634"/>
              <a:gd name="T77" fmla="*/ 31730 h 634"/>
              <a:gd name="T78" fmla="*/ 201928 w 634"/>
              <a:gd name="T79" fmla="*/ 116825 h 634"/>
              <a:gd name="T80" fmla="*/ 116830 w 634"/>
              <a:gd name="T81" fmla="*/ 201559 h 634"/>
              <a:gd name="T82" fmla="*/ 191110 w 634"/>
              <a:gd name="T83" fmla="*/ 0 h 634"/>
              <a:gd name="T84" fmla="*/ 191110 w 634"/>
              <a:gd name="T85" fmla="*/ 0 h 634"/>
              <a:gd name="T86" fmla="*/ 180653 w 634"/>
              <a:gd name="T87" fmla="*/ 0 h 634"/>
              <a:gd name="T88" fmla="*/ 180653 w 634"/>
              <a:gd name="T89" fmla="*/ 15865 h 634"/>
              <a:gd name="T90" fmla="*/ 191110 w 634"/>
              <a:gd name="T91" fmla="*/ 15865 h 634"/>
              <a:gd name="T92" fmla="*/ 212385 w 634"/>
              <a:gd name="T93" fmla="*/ 37139 h 634"/>
              <a:gd name="T94" fmla="*/ 212385 w 634"/>
              <a:gd name="T95" fmla="*/ 53004 h 634"/>
              <a:gd name="T96" fmla="*/ 228250 w 634"/>
              <a:gd name="T97" fmla="*/ 53004 h 634"/>
              <a:gd name="T98" fmla="*/ 228250 w 634"/>
              <a:gd name="T99" fmla="*/ 37139 h 634"/>
              <a:gd name="T100" fmla="*/ 191110 w 634"/>
              <a:gd name="T101" fmla="*/ 0 h 63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34" h="634">
                <a:moveTo>
                  <a:pt x="45" y="103"/>
                </a:moveTo>
                <a:lnTo>
                  <a:pt x="45" y="103"/>
                </a:lnTo>
                <a:cubicBezTo>
                  <a:pt x="45" y="74"/>
                  <a:pt x="74" y="44"/>
                  <a:pt x="103" y="44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148" y="0"/>
                  <a:pt x="148" y="0"/>
                  <a:pt x="148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45" y="0"/>
                  <a:pt x="0" y="44"/>
                  <a:pt x="0" y="103"/>
                </a:cubicBezTo>
                <a:cubicBezTo>
                  <a:pt x="0" y="147"/>
                  <a:pt x="0" y="147"/>
                  <a:pt x="0" y="147"/>
                </a:cubicBezTo>
                <a:cubicBezTo>
                  <a:pt x="30" y="147"/>
                  <a:pt x="45" y="147"/>
                  <a:pt x="45" y="147"/>
                </a:cubicBezTo>
                <a:lnTo>
                  <a:pt x="45" y="103"/>
                </a:lnTo>
                <a:close/>
                <a:moveTo>
                  <a:pt x="457" y="294"/>
                </a:moveTo>
                <a:lnTo>
                  <a:pt x="457" y="294"/>
                </a:lnTo>
                <a:cubicBezTo>
                  <a:pt x="339" y="294"/>
                  <a:pt x="339" y="294"/>
                  <a:pt x="339" y="294"/>
                </a:cubicBezTo>
                <a:cubicBezTo>
                  <a:pt x="339" y="162"/>
                  <a:pt x="339" y="162"/>
                  <a:pt x="339" y="162"/>
                </a:cubicBezTo>
                <a:cubicBezTo>
                  <a:pt x="339" y="147"/>
                  <a:pt x="324" y="147"/>
                  <a:pt x="324" y="147"/>
                </a:cubicBezTo>
                <a:cubicBezTo>
                  <a:pt x="310" y="147"/>
                  <a:pt x="295" y="147"/>
                  <a:pt x="295" y="162"/>
                </a:cubicBezTo>
                <a:cubicBezTo>
                  <a:pt x="295" y="324"/>
                  <a:pt x="295" y="324"/>
                  <a:pt x="295" y="324"/>
                </a:cubicBezTo>
                <a:cubicBezTo>
                  <a:pt x="295" y="324"/>
                  <a:pt x="310" y="338"/>
                  <a:pt x="324" y="338"/>
                </a:cubicBezTo>
                <a:cubicBezTo>
                  <a:pt x="457" y="338"/>
                  <a:pt x="457" y="338"/>
                  <a:pt x="457" y="338"/>
                </a:cubicBezTo>
                <a:cubicBezTo>
                  <a:pt x="471" y="338"/>
                  <a:pt x="471" y="324"/>
                  <a:pt x="471" y="324"/>
                </a:cubicBezTo>
                <a:cubicBezTo>
                  <a:pt x="471" y="309"/>
                  <a:pt x="471" y="294"/>
                  <a:pt x="457" y="294"/>
                </a:cubicBezTo>
                <a:close/>
                <a:moveTo>
                  <a:pt x="589" y="324"/>
                </a:moveTo>
                <a:lnTo>
                  <a:pt x="589" y="324"/>
                </a:lnTo>
                <a:cubicBezTo>
                  <a:pt x="589" y="162"/>
                  <a:pt x="471" y="44"/>
                  <a:pt x="324" y="44"/>
                </a:cubicBezTo>
                <a:cubicBezTo>
                  <a:pt x="162" y="44"/>
                  <a:pt x="45" y="162"/>
                  <a:pt x="45" y="324"/>
                </a:cubicBezTo>
                <a:cubicBezTo>
                  <a:pt x="45" y="427"/>
                  <a:pt x="103" y="515"/>
                  <a:pt x="192" y="559"/>
                </a:cubicBezTo>
                <a:cubicBezTo>
                  <a:pt x="118" y="633"/>
                  <a:pt x="118" y="633"/>
                  <a:pt x="118" y="633"/>
                </a:cubicBezTo>
                <a:cubicBezTo>
                  <a:pt x="177" y="633"/>
                  <a:pt x="177" y="633"/>
                  <a:pt x="177" y="633"/>
                </a:cubicBezTo>
                <a:cubicBezTo>
                  <a:pt x="236" y="574"/>
                  <a:pt x="236" y="574"/>
                  <a:pt x="236" y="574"/>
                </a:cubicBezTo>
                <a:cubicBezTo>
                  <a:pt x="265" y="589"/>
                  <a:pt x="295" y="589"/>
                  <a:pt x="324" y="589"/>
                </a:cubicBezTo>
                <a:cubicBezTo>
                  <a:pt x="354" y="589"/>
                  <a:pt x="383" y="589"/>
                  <a:pt x="398" y="574"/>
                </a:cubicBezTo>
                <a:cubicBezTo>
                  <a:pt x="457" y="633"/>
                  <a:pt x="457" y="633"/>
                  <a:pt x="457" y="633"/>
                </a:cubicBezTo>
                <a:cubicBezTo>
                  <a:pt x="516" y="633"/>
                  <a:pt x="516" y="633"/>
                  <a:pt x="516" y="633"/>
                </a:cubicBezTo>
                <a:cubicBezTo>
                  <a:pt x="457" y="559"/>
                  <a:pt x="457" y="559"/>
                  <a:pt x="457" y="559"/>
                </a:cubicBezTo>
                <a:cubicBezTo>
                  <a:pt x="530" y="515"/>
                  <a:pt x="589" y="427"/>
                  <a:pt x="589" y="324"/>
                </a:cubicBezTo>
                <a:close/>
                <a:moveTo>
                  <a:pt x="324" y="559"/>
                </a:moveTo>
                <a:lnTo>
                  <a:pt x="324" y="559"/>
                </a:lnTo>
                <a:cubicBezTo>
                  <a:pt x="192" y="559"/>
                  <a:pt x="89" y="456"/>
                  <a:pt x="89" y="324"/>
                </a:cubicBezTo>
                <a:cubicBezTo>
                  <a:pt x="89" y="192"/>
                  <a:pt x="192" y="88"/>
                  <a:pt x="324" y="88"/>
                </a:cubicBezTo>
                <a:cubicBezTo>
                  <a:pt x="457" y="88"/>
                  <a:pt x="560" y="192"/>
                  <a:pt x="560" y="324"/>
                </a:cubicBezTo>
                <a:cubicBezTo>
                  <a:pt x="560" y="456"/>
                  <a:pt x="457" y="559"/>
                  <a:pt x="324" y="559"/>
                </a:cubicBezTo>
                <a:close/>
                <a:moveTo>
                  <a:pt x="530" y="0"/>
                </a:moveTo>
                <a:lnTo>
                  <a:pt x="530" y="0"/>
                </a:lnTo>
                <a:cubicBezTo>
                  <a:pt x="501" y="0"/>
                  <a:pt x="501" y="0"/>
                  <a:pt x="501" y="0"/>
                </a:cubicBezTo>
                <a:cubicBezTo>
                  <a:pt x="501" y="44"/>
                  <a:pt x="501" y="44"/>
                  <a:pt x="501" y="44"/>
                </a:cubicBezTo>
                <a:cubicBezTo>
                  <a:pt x="530" y="44"/>
                  <a:pt x="530" y="44"/>
                  <a:pt x="530" y="44"/>
                </a:cubicBezTo>
                <a:cubicBezTo>
                  <a:pt x="575" y="44"/>
                  <a:pt x="589" y="74"/>
                  <a:pt x="589" y="103"/>
                </a:cubicBezTo>
                <a:cubicBezTo>
                  <a:pt x="589" y="147"/>
                  <a:pt x="589" y="147"/>
                  <a:pt x="589" y="147"/>
                </a:cubicBezTo>
                <a:cubicBezTo>
                  <a:pt x="604" y="147"/>
                  <a:pt x="604" y="147"/>
                  <a:pt x="633" y="147"/>
                </a:cubicBezTo>
                <a:cubicBezTo>
                  <a:pt x="633" y="103"/>
                  <a:pt x="633" y="103"/>
                  <a:pt x="633" y="103"/>
                </a:cubicBezTo>
                <a:cubicBezTo>
                  <a:pt x="633" y="44"/>
                  <a:pt x="589" y="0"/>
                  <a:pt x="530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" name="Freeform 167"/>
          <p:cNvSpPr>
            <a:spLocks noChangeArrowheads="1"/>
          </p:cNvSpPr>
          <p:nvPr/>
        </p:nvSpPr>
        <p:spPr bwMode="auto">
          <a:xfrm>
            <a:off x="4153378" y="4220855"/>
            <a:ext cx="419998" cy="451872"/>
          </a:xfrm>
          <a:custGeom>
            <a:avLst/>
            <a:gdLst>
              <a:gd name="T0" fmla="*/ 169628 w 590"/>
              <a:gd name="T1" fmla="*/ 201559 h 634"/>
              <a:gd name="T2" fmla="*/ 169628 w 590"/>
              <a:gd name="T3" fmla="*/ 159372 h 634"/>
              <a:gd name="T4" fmla="*/ 143337 w 590"/>
              <a:gd name="T5" fmla="*/ 185694 h 634"/>
              <a:gd name="T6" fmla="*/ 159184 w 590"/>
              <a:gd name="T7" fmla="*/ 169829 h 634"/>
              <a:gd name="T8" fmla="*/ 159184 w 590"/>
              <a:gd name="T9" fmla="*/ 185694 h 634"/>
              <a:gd name="T10" fmla="*/ 159184 w 590"/>
              <a:gd name="T11" fmla="*/ 143147 h 634"/>
              <a:gd name="T12" fmla="*/ 185834 w 590"/>
              <a:gd name="T13" fmla="*/ 116825 h 634"/>
              <a:gd name="T14" fmla="*/ 143337 w 590"/>
              <a:gd name="T15" fmla="*/ 116825 h 634"/>
              <a:gd name="T16" fmla="*/ 159184 w 590"/>
              <a:gd name="T17" fmla="*/ 116825 h 634"/>
              <a:gd name="T18" fmla="*/ 169628 w 590"/>
              <a:gd name="T19" fmla="*/ 127282 h 634"/>
              <a:gd name="T20" fmla="*/ 185834 w 590"/>
              <a:gd name="T21" fmla="*/ 15865 h 634"/>
              <a:gd name="T22" fmla="*/ 159184 w 590"/>
              <a:gd name="T23" fmla="*/ 10457 h 634"/>
              <a:gd name="T24" fmla="*/ 143337 w 590"/>
              <a:gd name="T25" fmla="*/ 15865 h 634"/>
              <a:gd name="T26" fmla="*/ 63746 w 590"/>
              <a:gd name="T27" fmla="*/ 0 h 634"/>
              <a:gd name="T28" fmla="*/ 32053 w 590"/>
              <a:gd name="T29" fmla="*/ 15865 h 634"/>
              <a:gd name="T30" fmla="*/ 32053 w 590"/>
              <a:gd name="T31" fmla="*/ 228241 h 634"/>
              <a:gd name="T32" fmla="*/ 212125 w 590"/>
              <a:gd name="T33" fmla="*/ 42547 h 634"/>
              <a:gd name="T34" fmla="*/ 201681 w 590"/>
              <a:gd name="T35" fmla="*/ 201559 h 634"/>
              <a:gd name="T36" fmla="*/ 15846 w 590"/>
              <a:gd name="T37" fmla="*/ 201559 h 634"/>
              <a:gd name="T38" fmla="*/ 201681 w 590"/>
              <a:gd name="T39" fmla="*/ 201559 h 634"/>
              <a:gd name="T40" fmla="*/ 15846 w 590"/>
              <a:gd name="T41" fmla="*/ 58412 h 634"/>
              <a:gd name="T42" fmla="*/ 58343 w 590"/>
              <a:gd name="T43" fmla="*/ 31730 h 634"/>
              <a:gd name="T44" fmla="*/ 74550 w 590"/>
              <a:gd name="T45" fmla="*/ 37139 h 634"/>
              <a:gd name="T46" fmla="*/ 143337 w 590"/>
              <a:gd name="T47" fmla="*/ 37139 h 634"/>
              <a:gd name="T48" fmla="*/ 159184 w 590"/>
              <a:gd name="T49" fmla="*/ 31730 h 634"/>
              <a:gd name="T50" fmla="*/ 201681 w 590"/>
              <a:gd name="T51" fmla="*/ 58412 h 634"/>
              <a:gd name="T52" fmla="*/ 58343 w 590"/>
              <a:gd name="T53" fmla="*/ 143147 h 634"/>
              <a:gd name="T54" fmla="*/ 58343 w 590"/>
              <a:gd name="T55" fmla="*/ 100960 h 634"/>
              <a:gd name="T56" fmla="*/ 32053 w 590"/>
              <a:gd name="T57" fmla="*/ 127282 h 634"/>
              <a:gd name="T58" fmla="*/ 42497 w 590"/>
              <a:gd name="T59" fmla="*/ 116825 h 634"/>
              <a:gd name="T60" fmla="*/ 42497 w 590"/>
              <a:gd name="T61" fmla="*/ 127282 h 634"/>
              <a:gd name="T62" fmla="*/ 100840 w 590"/>
              <a:gd name="T63" fmla="*/ 143147 h 634"/>
              <a:gd name="T64" fmla="*/ 127491 w 590"/>
              <a:gd name="T65" fmla="*/ 116825 h 634"/>
              <a:gd name="T66" fmla="*/ 84994 w 590"/>
              <a:gd name="T67" fmla="*/ 116825 h 634"/>
              <a:gd name="T68" fmla="*/ 100840 w 590"/>
              <a:gd name="T69" fmla="*/ 116825 h 634"/>
              <a:gd name="T70" fmla="*/ 116687 w 590"/>
              <a:gd name="T71" fmla="*/ 127282 h 634"/>
              <a:gd name="T72" fmla="*/ 42497 w 590"/>
              <a:gd name="T73" fmla="*/ 201559 h 634"/>
              <a:gd name="T74" fmla="*/ 74550 w 590"/>
              <a:gd name="T75" fmla="*/ 185694 h 634"/>
              <a:gd name="T76" fmla="*/ 42497 w 590"/>
              <a:gd name="T77" fmla="*/ 159372 h 634"/>
              <a:gd name="T78" fmla="*/ 42497 w 590"/>
              <a:gd name="T79" fmla="*/ 201559 h 634"/>
              <a:gd name="T80" fmla="*/ 58343 w 590"/>
              <a:gd name="T81" fmla="*/ 169829 h 634"/>
              <a:gd name="T82" fmla="*/ 42497 w 590"/>
              <a:gd name="T83" fmla="*/ 169829 h 634"/>
              <a:gd name="T84" fmla="*/ 116687 w 590"/>
              <a:gd name="T85" fmla="*/ 201559 h 634"/>
              <a:gd name="T86" fmla="*/ 116687 w 590"/>
              <a:gd name="T87" fmla="*/ 159372 h 634"/>
              <a:gd name="T88" fmla="*/ 84994 w 590"/>
              <a:gd name="T89" fmla="*/ 185694 h 634"/>
              <a:gd name="T90" fmla="*/ 100840 w 590"/>
              <a:gd name="T91" fmla="*/ 169829 h 634"/>
              <a:gd name="T92" fmla="*/ 100840 w 590"/>
              <a:gd name="T93" fmla="*/ 185694 h 63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90" h="634">
                <a:moveTo>
                  <a:pt x="442" y="559"/>
                </a:moveTo>
                <a:lnTo>
                  <a:pt x="442" y="559"/>
                </a:lnTo>
                <a:cubicBezTo>
                  <a:pt x="471" y="559"/>
                  <a:pt x="471" y="559"/>
                  <a:pt x="471" y="559"/>
                </a:cubicBezTo>
                <a:cubicBezTo>
                  <a:pt x="501" y="559"/>
                  <a:pt x="516" y="530"/>
                  <a:pt x="516" y="515"/>
                </a:cubicBezTo>
                <a:cubicBezTo>
                  <a:pt x="516" y="471"/>
                  <a:pt x="516" y="471"/>
                  <a:pt x="516" y="471"/>
                </a:cubicBezTo>
                <a:cubicBezTo>
                  <a:pt x="516" y="456"/>
                  <a:pt x="501" y="442"/>
                  <a:pt x="471" y="442"/>
                </a:cubicBezTo>
                <a:cubicBezTo>
                  <a:pt x="442" y="442"/>
                  <a:pt x="442" y="442"/>
                  <a:pt x="442" y="442"/>
                </a:cubicBezTo>
                <a:cubicBezTo>
                  <a:pt x="412" y="442"/>
                  <a:pt x="398" y="456"/>
                  <a:pt x="398" y="471"/>
                </a:cubicBezTo>
                <a:cubicBezTo>
                  <a:pt x="398" y="515"/>
                  <a:pt x="398" y="515"/>
                  <a:pt x="398" y="515"/>
                </a:cubicBezTo>
                <a:cubicBezTo>
                  <a:pt x="398" y="530"/>
                  <a:pt x="412" y="559"/>
                  <a:pt x="442" y="559"/>
                </a:cubicBezTo>
                <a:close/>
                <a:moveTo>
                  <a:pt x="442" y="471"/>
                </a:moveTo>
                <a:lnTo>
                  <a:pt x="442" y="471"/>
                </a:lnTo>
                <a:cubicBezTo>
                  <a:pt x="471" y="471"/>
                  <a:pt x="471" y="471"/>
                  <a:pt x="471" y="471"/>
                </a:cubicBezTo>
                <a:cubicBezTo>
                  <a:pt x="471" y="515"/>
                  <a:pt x="471" y="515"/>
                  <a:pt x="471" y="515"/>
                </a:cubicBezTo>
                <a:cubicBezTo>
                  <a:pt x="442" y="515"/>
                  <a:pt x="442" y="515"/>
                  <a:pt x="442" y="515"/>
                </a:cubicBezTo>
                <a:lnTo>
                  <a:pt x="442" y="471"/>
                </a:lnTo>
                <a:close/>
                <a:moveTo>
                  <a:pt x="442" y="397"/>
                </a:moveTo>
                <a:lnTo>
                  <a:pt x="442" y="397"/>
                </a:lnTo>
                <a:cubicBezTo>
                  <a:pt x="471" y="397"/>
                  <a:pt x="471" y="397"/>
                  <a:pt x="471" y="397"/>
                </a:cubicBezTo>
                <a:cubicBezTo>
                  <a:pt x="501" y="397"/>
                  <a:pt x="516" y="383"/>
                  <a:pt x="516" y="353"/>
                </a:cubicBezTo>
                <a:cubicBezTo>
                  <a:pt x="516" y="324"/>
                  <a:pt x="516" y="324"/>
                  <a:pt x="516" y="324"/>
                </a:cubicBezTo>
                <a:cubicBezTo>
                  <a:pt x="516" y="294"/>
                  <a:pt x="501" y="280"/>
                  <a:pt x="471" y="280"/>
                </a:cubicBezTo>
                <a:cubicBezTo>
                  <a:pt x="442" y="280"/>
                  <a:pt x="442" y="280"/>
                  <a:pt x="442" y="280"/>
                </a:cubicBezTo>
                <a:cubicBezTo>
                  <a:pt x="412" y="280"/>
                  <a:pt x="398" y="294"/>
                  <a:pt x="398" y="324"/>
                </a:cubicBezTo>
                <a:cubicBezTo>
                  <a:pt x="398" y="353"/>
                  <a:pt x="398" y="353"/>
                  <a:pt x="398" y="353"/>
                </a:cubicBezTo>
                <a:cubicBezTo>
                  <a:pt x="398" y="383"/>
                  <a:pt x="412" y="397"/>
                  <a:pt x="442" y="397"/>
                </a:cubicBezTo>
                <a:close/>
                <a:moveTo>
                  <a:pt x="442" y="324"/>
                </a:moveTo>
                <a:lnTo>
                  <a:pt x="442" y="324"/>
                </a:lnTo>
                <a:cubicBezTo>
                  <a:pt x="471" y="324"/>
                  <a:pt x="471" y="324"/>
                  <a:pt x="471" y="324"/>
                </a:cubicBezTo>
                <a:cubicBezTo>
                  <a:pt x="471" y="353"/>
                  <a:pt x="471" y="353"/>
                  <a:pt x="471" y="353"/>
                </a:cubicBezTo>
                <a:cubicBezTo>
                  <a:pt x="442" y="353"/>
                  <a:pt x="442" y="353"/>
                  <a:pt x="442" y="353"/>
                </a:cubicBezTo>
                <a:lnTo>
                  <a:pt x="442" y="324"/>
                </a:lnTo>
                <a:close/>
                <a:moveTo>
                  <a:pt x="516" y="44"/>
                </a:moveTo>
                <a:lnTo>
                  <a:pt x="516" y="44"/>
                </a:lnTo>
                <a:cubicBezTo>
                  <a:pt x="442" y="44"/>
                  <a:pt x="442" y="44"/>
                  <a:pt x="442" y="44"/>
                </a:cubicBezTo>
                <a:cubicBezTo>
                  <a:pt x="442" y="29"/>
                  <a:pt x="442" y="29"/>
                  <a:pt x="442" y="29"/>
                </a:cubicBezTo>
                <a:cubicBezTo>
                  <a:pt x="442" y="15"/>
                  <a:pt x="427" y="0"/>
                  <a:pt x="412" y="0"/>
                </a:cubicBezTo>
                <a:cubicBezTo>
                  <a:pt x="412" y="0"/>
                  <a:pt x="398" y="15"/>
                  <a:pt x="398" y="29"/>
                </a:cubicBezTo>
                <a:cubicBezTo>
                  <a:pt x="398" y="44"/>
                  <a:pt x="398" y="44"/>
                  <a:pt x="398" y="44"/>
                </a:cubicBezTo>
                <a:cubicBezTo>
                  <a:pt x="207" y="44"/>
                  <a:pt x="207" y="44"/>
                  <a:pt x="207" y="44"/>
                </a:cubicBezTo>
                <a:cubicBezTo>
                  <a:pt x="207" y="29"/>
                  <a:pt x="207" y="29"/>
                  <a:pt x="207" y="29"/>
                </a:cubicBezTo>
                <a:cubicBezTo>
                  <a:pt x="207" y="15"/>
                  <a:pt x="192" y="0"/>
                  <a:pt x="177" y="0"/>
                </a:cubicBezTo>
                <a:cubicBezTo>
                  <a:pt x="177" y="0"/>
                  <a:pt x="162" y="15"/>
                  <a:pt x="162" y="29"/>
                </a:cubicBezTo>
                <a:cubicBezTo>
                  <a:pt x="162" y="44"/>
                  <a:pt x="162" y="44"/>
                  <a:pt x="162" y="44"/>
                </a:cubicBezTo>
                <a:cubicBezTo>
                  <a:pt x="89" y="44"/>
                  <a:pt x="89" y="44"/>
                  <a:pt x="89" y="44"/>
                </a:cubicBezTo>
                <a:cubicBezTo>
                  <a:pt x="44" y="44"/>
                  <a:pt x="0" y="74"/>
                  <a:pt x="0" y="118"/>
                </a:cubicBezTo>
                <a:cubicBezTo>
                  <a:pt x="0" y="559"/>
                  <a:pt x="0" y="559"/>
                  <a:pt x="0" y="559"/>
                </a:cubicBezTo>
                <a:cubicBezTo>
                  <a:pt x="0" y="604"/>
                  <a:pt x="44" y="633"/>
                  <a:pt x="89" y="633"/>
                </a:cubicBezTo>
                <a:cubicBezTo>
                  <a:pt x="516" y="633"/>
                  <a:pt x="516" y="633"/>
                  <a:pt x="516" y="633"/>
                </a:cubicBezTo>
                <a:cubicBezTo>
                  <a:pt x="560" y="633"/>
                  <a:pt x="589" y="604"/>
                  <a:pt x="589" y="559"/>
                </a:cubicBezTo>
                <a:cubicBezTo>
                  <a:pt x="589" y="118"/>
                  <a:pt x="589" y="118"/>
                  <a:pt x="589" y="118"/>
                </a:cubicBezTo>
                <a:cubicBezTo>
                  <a:pt x="589" y="74"/>
                  <a:pt x="560" y="44"/>
                  <a:pt x="516" y="44"/>
                </a:cubicBezTo>
                <a:close/>
                <a:moveTo>
                  <a:pt x="560" y="559"/>
                </a:moveTo>
                <a:lnTo>
                  <a:pt x="560" y="559"/>
                </a:lnTo>
                <a:cubicBezTo>
                  <a:pt x="560" y="574"/>
                  <a:pt x="530" y="589"/>
                  <a:pt x="516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4"/>
                  <a:pt x="44" y="559"/>
                </a:cubicBezTo>
                <a:cubicBezTo>
                  <a:pt x="44" y="206"/>
                  <a:pt x="44" y="206"/>
                  <a:pt x="44" y="206"/>
                </a:cubicBezTo>
                <a:cubicBezTo>
                  <a:pt x="560" y="206"/>
                  <a:pt x="560" y="206"/>
                  <a:pt x="560" y="206"/>
                </a:cubicBezTo>
                <a:lnTo>
                  <a:pt x="560" y="559"/>
                </a:lnTo>
                <a:close/>
                <a:moveTo>
                  <a:pt x="560" y="162"/>
                </a:moveTo>
                <a:lnTo>
                  <a:pt x="560" y="162"/>
                </a:lnTo>
                <a:cubicBezTo>
                  <a:pt x="44" y="162"/>
                  <a:pt x="44" y="162"/>
                  <a:pt x="44" y="162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03"/>
                  <a:pt x="59" y="88"/>
                  <a:pt x="89" y="88"/>
                </a:cubicBezTo>
                <a:cubicBezTo>
                  <a:pt x="162" y="88"/>
                  <a:pt x="162" y="88"/>
                  <a:pt x="162" y="88"/>
                </a:cubicBezTo>
                <a:cubicBezTo>
                  <a:pt x="162" y="103"/>
                  <a:pt x="162" y="103"/>
                  <a:pt x="162" y="103"/>
                </a:cubicBezTo>
                <a:cubicBezTo>
                  <a:pt x="162" y="118"/>
                  <a:pt x="177" y="118"/>
                  <a:pt x="177" y="118"/>
                </a:cubicBezTo>
                <a:cubicBezTo>
                  <a:pt x="192" y="118"/>
                  <a:pt x="207" y="118"/>
                  <a:pt x="207" y="103"/>
                </a:cubicBezTo>
                <a:cubicBezTo>
                  <a:pt x="207" y="88"/>
                  <a:pt x="207" y="88"/>
                  <a:pt x="207" y="88"/>
                </a:cubicBezTo>
                <a:cubicBezTo>
                  <a:pt x="398" y="88"/>
                  <a:pt x="398" y="88"/>
                  <a:pt x="398" y="88"/>
                </a:cubicBezTo>
                <a:cubicBezTo>
                  <a:pt x="398" y="103"/>
                  <a:pt x="398" y="103"/>
                  <a:pt x="398" y="103"/>
                </a:cubicBezTo>
                <a:cubicBezTo>
                  <a:pt x="398" y="118"/>
                  <a:pt x="412" y="118"/>
                  <a:pt x="412" y="118"/>
                </a:cubicBezTo>
                <a:cubicBezTo>
                  <a:pt x="427" y="118"/>
                  <a:pt x="442" y="118"/>
                  <a:pt x="442" y="103"/>
                </a:cubicBezTo>
                <a:cubicBezTo>
                  <a:pt x="442" y="88"/>
                  <a:pt x="442" y="88"/>
                  <a:pt x="442" y="88"/>
                </a:cubicBezTo>
                <a:cubicBezTo>
                  <a:pt x="516" y="88"/>
                  <a:pt x="516" y="88"/>
                  <a:pt x="516" y="88"/>
                </a:cubicBezTo>
                <a:cubicBezTo>
                  <a:pt x="530" y="88"/>
                  <a:pt x="560" y="103"/>
                  <a:pt x="560" y="118"/>
                </a:cubicBezTo>
                <a:lnTo>
                  <a:pt x="560" y="162"/>
                </a:lnTo>
                <a:close/>
                <a:moveTo>
                  <a:pt x="118" y="397"/>
                </a:moveTo>
                <a:lnTo>
                  <a:pt x="118" y="397"/>
                </a:lnTo>
                <a:cubicBezTo>
                  <a:pt x="162" y="397"/>
                  <a:pt x="162" y="397"/>
                  <a:pt x="162" y="397"/>
                </a:cubicBezTo>
                <a:cubicBezTo>
                  <a:pt x="177" y="397"/>
                  <a:pt x="207" y="383"/>
                  <a:pt x="207" y="353"/>
                </a:cubicBezTo>
                <a:cubicBezTo>
                  <a:pt x="207" y="324"/>
                  <a:pt x="207" y="324"/>
                  <a:pt x="207" y="324"/>
                </a:cubicBezTo>
                <a:cubicBezTo>
                  <a:pt x="207" y="294"/>
                  <a:pt x="177" y="280"/>
                  <a:pt x="162" y="280"/>
                </a:cubicBezTo>
                <a:cubicBezTo>
                  <a:pt x="118" y="280"/>
                  <a:pt x="118" y="280"/>
                  <a:pt x="118" y="280"/>
                </a:cubicBezTo>
                <a:cubicBezTo>
                  <a:pt x="103" y="280"/>
                  <a:pt x="89" y="294"/>
                  <a:pt x="89" y="324"/>
                </a:cubicBezTo>
                <a:cubicBezTo>
                  <a:pt x="89" y="353"/>
                  <a:pt x="89" y="353"/>
                  <a:pt x="89" y="353"/>
                </a:cubicBezTo>
                <a:cubicBezTo>
                  <a:pt x="89" y="383"/>
                  <a:pt x="103" y="397"/>
                  <a:pt x="118" y="397"/>
                </a:cubicBezTo>
                <a:close/>
                <a:moveTo>
                  <a:pt x="118" y="324"/>
                </a:moveTo>
                <a:lnTo>
                  <a:pt x="118" y="324"/>
                </a:lnTo>
                <a:cubicBezTo>
                  <a:pt x="162" y="324"/>
                  <a:pt x="162" y="324"/>
                  <a:pt x="162" y="324"/>
                </a:cubicBezTo>
                <a:cubicBezTo>
                  <a:pt x="162" y="353"/>
                  <a:pt x="162" y="353"/>
                  <a:pt x="162" y="353"/>
                </a:cubicBezTo>
                <a:cubicBezTo>
                  <a:pt x="118" y="353"/>
                  <a:pt x="118" y="353"/>
                  <a:pt x="118" y="353"/>
                </a:cubicBezTo>
                <a:lnTo>
                  <a:pt x="118" y="324"/>
                </a:lnTo>
                <a:close/>
                <a:moveTo>
                  <a:pt x="280" y="397"/>
                </a:moveTo>
                <a:lnTo>
                  <a:pt x="280" y="397"/>
                </a:lnTo>
                <a:cubicBezTo>
                  <a:pt x="324" y="397"/>
                  <a:pt x="324" y="397"/>
                  <a:pt x="324" y="397"/>
                </a:cubicBezTo>
                <a:cubicBezTo>
                  <a:pt x="339" y="397"/>
                  <a:pt x="354" y="383"/>
                  <a:pt x="354" y="353"/>
                </a:cubicBezTo>
                <a:cubicBezTo>
                  <a:pt x="354" y="324"/>
                  <a:pt x="354" y="324"/>
                  <a:pt x="354" y="324"/>
                </a:cubicBezTo>
                <a:cubicBezTo>
                  <a:pt x="354" y="294"/>
                  <a:pt x="339" y="280"/>
                  <a:pt x="324" y="280"/>
                </a:cubicBezTo>
                <a:cubicBezTo>
                  <a:pt x="280" y="280"/>
                  <a:pt x="280" y="280"/>
                  <a:pt x="280" y="280"/>
                </a:cubicBezTo>
                <a:cubicBezTo>
                  <a:pt x="265" y="280"/>
                  <a:pt x="236" y="294"/>
                  <a:pt x="236" y="324"/>
                </a:cubicBezTo>
                <a:cubicBezTo>
                  <a:pt x="236" y="353"/>
                  <a:pt x="236" y="353"/>
                  <a:pt x="236" y="353"/>
                </a:cubicBezTo>
                <a:cubicBezTo>
                  <a:pt x="236" y="383"/>
                  <a:pt x="265" y="397"/>
                  <a:pt x="280" y="397"/>
                </a:cubicBezTo>
                <a:close/>
                <a:moveTo>
                  <a:pt x="280" y="324"/>
                </a:moveTo>
                <a:lnTo>
                  <a:pt x="280" y="324"/>
                </a:lnTo>
                <a:cubicBezTo>
                  <a:pt x="324" y="324"/>
                  <a:pt x="324" y="324"/>
                  <a:pt x="324" y="324"/>
                </a:cubicBezTo>
                <a:cubicBezTo>
                  <a:pt x="324" y="353"/>
                  <a:pt x="324" y="353"/>
                  <a:pt x="324" y="353"/>
                </a:cubicBezTo>
                <a:cubicBezTo>
                  <a:pt x="280" y="353"/>
                  <a:pt x="280" y="353"/>
                  <a:pt x="280" y="353"/>
                </a:cubicBezTo>
                <a:lnTo>
                  <a:pt x="280" y="324"/>
                </a:lnTo>
                <a:close/>
                <a:moveTo>
                  <a:pt x="118" y="559"/>
                </a:moveTo>
                <a:lnTo>
                  <a:pt x="118" y="559"/>
                </a:lnTo>
                <a:cubicBezTo>
                  <a:pt x="162" y="559"/>
                  <a:pt x="162" y="559"/>
                  <a:pt x="162" y="559"/>
                </a:cubicBezTo>
                <a:cubicBezTo>
                  <a:pt x="177" y="559"/>
                  <a:pt x="207" y="530"/>
                  <a:pt x="207" y="515"/>
                </a:cubicBezTo>
                <a:cubicBezTo>
                  <a:pt x="207" y="471"/>
                  <a:pt x="207" y="471"/>
                  <a:pt x="207" y="471"/>
                </a:cubicBezTo>
                <a:cubicBezTo>
                  <a:pt x="207" y="456"/>
                  <a:pt x="177" y="442"/>
                  <a:pt x="162" y="442"/>
                </a:cubicBezTo>
                <a:cubicBezTo>
                  <a:pt x="118" y="442"/>
                  <a:pt x="118" y="442"/>
                  <a:pt x="118" y="442"/>
                </a:cubicBezTo>
                <a:cubicBezTo>
                  <a:pt x="103" y="442"/>
                  <a:pt x="89" y="456"/>
                  <a:pt x="89" y="471"/>
                </a:cubicBezTo>
                <a:cubicBezTo>
                  <a:pt x="89" y="515"/>
                  <a:pt x="89" y="515"/>
                  <a:pt x="89" y="515"/>
                </a:cubicBezTo>
                <a:cubicBezTo>
                  <a:pt x="89" y="530"/>
                  <a:pt x="103" y="559"/>
                  <a:pt x="118" y="559"/>
                </a:cubicBezTo>
                <a:close/>
                <a:moveTo>
                  <a:pt x="118" y="471"/>
                </a:moveTo>
                <a:lnTo>
                  <a:pt x="118" y="471"/>
                </a:lnTo>
                <a:cubicBezTo>
                  <a:pt x="162" y="471"/>
                  <a:pt x="162" y="471"/>
                  <a:pt x="162" y="471"/>
                </a:cubicBezTo>
                <a:cubicBezTo>
                  <a:pt x="162" y="515"/>
                  <a:pt x="162" y="515"/>
                  <a:pt x="162" y="515"/>
                </a:cubicBezTo>
                <a:cubicBezTo>
                  <a:pt x="118" y="515"/>
                  <a:pt x="118" y="515"/>
                  <a:pt x="118" y="515"/>
                </a:cubicBezTo>
                <a:lnTo>
                  <a:pt x="118" y="471"/>
                </a:lnTo>
                <a:close/>
                <a:moveTo>
                  <a:pt x="280" y="559"/>
                </a:moveTo>
                <a:lnTo>
                  <a:pt x="280" y="559"/>
                </a:lnTo>
                <a:cubicBezTo>
                  <a:pt x="324" y="559"/>
                  <a:pt x="324" y="559"/>
                  <a:pt x="324" y="559"/>
                </a:cubicBezTo>
                <a:cubicBezTo>
                  <a:pt x="339" y="559"/>
                  <a:pt x="354" y="530"/>
                  <a:pt x="354" y="515"/>
                </a:cubicBezTo>
                <a:cubicBezTo>
                  <a:pt x="354" y="471"/>
                  <a:pt x="354" y="471"/>
                  <a:pt x="354" y="471"/>
                </a:cubicBezTo>
                <a:cubicBezTo>
                  <a:pt x="354" y="456"/>
                  <a:pt x="339" y="442"/>
                  <a:pt x="324" y="442"/>
                </a:cubicBezTo>
                <a:cubicBezTo>
                  <a:pt x="280" y="442"/>
                  <a:pt x="280" y="442"/>
                  <a:pt x="280" y="442"/>
                </a:cubicBezTo>
                <a:cubicBezTo>
                  <a:pt x="265" y="442"/>
                  <a:pt x="236" y="456"/>
                  <a:pt x="236" y="471"/>
                </a:cubicBezTo>
                <a:cubicBezTo>
                  <a:pt x="236" y="515"/>
                  <a:pt x="236" y="515"/>
                  <a:pt x="236" y="515"/>
                </a:cubicBezTo>
                <a:cubicBezTo>
                  <a:pt x="236" y="530"/>
                  <a:pt x="265" y="559"/>
                  <a:pt x="280" y="559"/>
                </a:cubicBezTo>
                <a:close/>
                <a:moveTo>
                  <a:pt x="280" y="471"/>
                </a:moveTo>
                <a:lnTo>
                  <a:pt x="280" y="471"/>
                </a:lnTo>
                <a:cubicBezTo>
                  <a:pt x="324" y="471"/>
                  <a:pt x="324" y="471"/>
                  <a:pt x="324" y="471"/>
                </a:cubicBezTo>
                <a:cubicBezTo>
                  <a:pt x="324" y="515"/>
                  <a:pt x="324" y="515"/>
                  <a:pt x="324" y="515"/>
                </a:cubicBezTo>
                <a:cubicBezTo>
                  <a:pt x="280" y="515"/>
                  <a:pt x="280" y="515"/>
                  <a:pt x="280" y="515"/>
                </a:cubicBezTo>
                <a:lnTo>
                  <a:pt x="280" y="4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" name="Freeform 168"/>
          <p:cNvSpPr>
            <a:spLocks noChangeArrowheads="1"/>
          </p:cNvSpPr>
          <p:nvPr/>
        </p:nvSpPr>
        <p:spPr bwMode="auto">
          <a:xfrm>
            <a:off x="3422133" y="4305229"/>
            <a:ext cx="438746" cy="283123"/>
          </a:xfrm>
          <a:custGeom>
            <a:avLst/>
            <a:gdLst>
              <a:gd name="T0" fmla="*/ 153120 w 619"/>
              <a:gd name="T1" fmla="*/ 31669 h 398"/>
              <a:gd name="T2" fmla="*/ 153120 w 619"/>
              <a:gd name="T3" fmla="*/ 31669 h 398"/>
              <a:gd name="T4" fmla="*/ 110806 w 619"/>
              <a:gd name="T5" fmla="*/ 74135 h 398"/>
              <a:gd name="T6" fmla="*/ 153120 w 619"/>
              <a:gd name="T7" fmla="*/ 116601 h 398"/>
              <a:gd name="T8" fmla="*/ 195434 w 619"/>
              <a:gd name="T9" fmla="*/ 74135 h 398"/>
              <a:gd name="T10" fmla="*/ 153120 w 619"/>
              <a:gd name="T11" fmla="*/ 31669 h 398"/>
              <a:gd name="T12" fmla="*/ 153120 w 619"/>
              <a:gd name="T13" fmla="*/ 100406 h 398"/>
              <a:gd name="T14" fmla="*/ 153120 w 619"/>
              <a:gd name="T15" fmla="*/ 100406 h 398"/>
              <a:gd name="T16" fmla="*/ 126584 w 619"/>
              <a:gd name="T17" fmla="*/ 74135 h 398"/>
              <a:gd name="T18" fmla="*/ 153120 w 619"/>
              <a:gd name="T19" fmla="*/ 42106 h 398"/>
              <a:gd name="T20" fmla="*/ 179297 w 619"/>
              <a:gd name="T21" fmla="*/ 74135 h 398"/>
              <a:gd name="T22" fmla="*/ 153120 w 619"/>
              <a:gd name="T23" fmla="*/ 100406 h 398"/>
              <a:gd name="T24" fmla="*/ 153120 w 619"/>
              <a:gd name="T25" fmla="*/ 0 h 398"/>
              <a:gd name="T26" fmla="*/ 153120 w 619"/>
              <a:gd name="T27" fmla="*/ 0 h 398"/>
              <a:gd name="T28" fmla="*/ 68492 w 619"/>
              <a:gd name="T29" fmla="*/ 0 h 398"/>
              <a:gd name="T30" fmla="*/ 0 w 619"/>
              <a:gd name="T31" fmla="*/ 74135 h 398"/>
              <a:gd name="T32" fmla="*/ 68492 w 619"/>
              <a:gd name="T33" fmla="*/ 142872 h 398"/>
              <a:gd name="T34" fmla="*/ 153120 w 619"/>
              <a:gd name="T35" fmla="*/ 142872 h 398"/>
              <a:gd name="T36" fmla="*/ 221611 w 619"/>
              <a:gd name="T37" fmla="*/ 74135 h 398"/>
              <a:gd name="T38" fmla="*/ 153120 w 619"/>
              <a:gd name="T39" fmla="*/ 0 h 398"/>
              <a:gd name="T40" fmla="*/ 153120 w 619"/>
              <a:gd name="T41" fmla="*/ 127037 h 398"/>
              <a:gd name="T42" fmla="*/ 153120 w 619"/>
              <a:gd name="T43" fmla="*/ 127037 h 398"/>
              <a:gd name="T44" fmla="*/ 68492 w 619"/>
              <a:gd name="T45" fmla="*/ 127037 h 398"/>
              <a:gd name="T46" fmla="*/ 10399 w 619"/>
              <a:gd name="T47" fmla="*/ 74135 h 398"/>
              <a:gd name="T48" fmla="*/ 68492 w 619"/>
              <a:gd name="T49" fmla="*/ 15835 h 398"/>
              <a:gd name="T50" fmla="*/ 153120 w 619"/>
              <a:gd name="T51" fmla="*/ 15835 h 398"/>
              <a:gd name="T52" fmla="*/ 211212 w 619"/>
              <a:gd name="T53" fmla="*/ 74135 h 398"/>
              <a:gd name="T54" fmla="*/ 153120 w 619"/>
              <a:gd name="T55" fmla="*/ 127037 h 39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9" h="398">
                <a:moveTo>
                  <a:pt x="427" y="88"/>
                </a:moveTo>
                <a:lnTo>
                  <a:pt x="427" y="88"/>
                </a:lnTo>
                <a:cubicBezTo>
                  <a:pt x="368" y="88"/>
                  <a:pt x="309" y="132"/>
                  <a:pt x="309" y="206"/>
                </a:cubicBezTo>
                <a:cubicBezTo>
                  <a:pt x="309" y="265"/>
                  <a:pt x="368" y="324"/>
                  <a:pt x="427" y="324"/>
                </a:cubicBezTo>
                <a:cubicBezTo>
                  <a:pt x="486" y="324"/>
                  <a:pt x="545" y="265"/>
                  <a:pt x="545" y="206"/>
                </a:cubicBezTo>
                <a:cubicBezTo>
                  <a:pt x="545" y="132"/>
                  <a:pt x="486" y="88"/>
                  <a:pt x="427" y="88"/>
                </a:cubicBezTo>
                <a:close/>
                <a:moveTo>
                  <a:pt x="427" y="279"/>
                </a:moveTo>
                <a:lnTo>
                  <a:pt x="427" y="279"/>
                </a:lnTo>
                <a:cubicBezTo>
                  <a:pt x="382" y="279"/>
                  <a:pt x="353" y="250"/>
                  <a:pt x="353" y="206"/>
                </a:cubicBezTo>
                <a:cubicBezTo>
                  <a:pt x="353" y="162"/>
                  <a:pt x="382" y="117"/>
                  <a:pt x="427" y="117"/>
                </a:cubicBezTo>
                <a:cubicBezTo>
                  <a:pt x="471" y="117"/>
                  <a:pt x="500" y="162"/>
                  <a:pt x="500" y="206"/>
                </a:cubicBezTo>
                <a:cubicBezTo>
                  <a:pt x="500" y="250"/>
                  <a:pt x="471" y="279"/>
                  <a:pt x="427" y="279"/>
                </a:cubicBezTo>
                <a:close/>
                <a:moveTo>
                  <a:pt x="427" y="0"/>
                </a:moveTo>
                <a:lnTo>
                  <a:pt x="427" y="0"/>
                </a:lnTo>
                <a:cubicBezTo>
                  <a:pt x="191" y="0"/>
                  <a:pt x="191" y="0"/>
                  <a:pt x="191" y="0"/>
                </a:cubicBezTo>
                <a:cubicBezTo>
                  <a:pt x="88" y="0"/>
                  <a:pt x="0" y="88"/>
                  <a:pt x="0" y="206"/>
                </a:cubicBezTo>
                <a:cubicBezTo>
                  <a:pt x="0" y="309"/>
                  <a:pt x="88" y="397"/>
                  <a:pt x="191" y="397"/>
                </a:cubicBezTo>
                <a:cubicBezTo>
                  <a:pt x="427" y="397"/>
                  <a:pt x="427" y="397"/>
                  <a:pt x="427" y="397"/>
                </a:cubicBezTo>
                <a:cubicBezTo>
                  <a:pt x="530" y="397"/>
                  <a:pt x="618" y="309"/>
                  <a:pt x="618" y="206"/>
                </a:cubicBezTo>
                <a:cubicBezTo>
                  <a:pt x="618" y="88"/>
                  <a:pt x="530" y="0"/>
                  <a:pt x="427" y="0"/>
                </a:cubicBezTo>
                <a:close/>
                <a:moveTo>
                  <a:pt x="427" y="353"/>
                </a:moveTo>
                <a:lnTo>
                  <a:pt x="427" y="353"/>
                </a:lnTo>
                <a:cubicBezTo>
                  <a:pt x="191" y="353"/>
                  <a:pt x="191" y="353"/>
                  <a:pt x="191" y="353"/>
                </a:cubicBezTo>
                <a:cubicBezTo>
                  <a:pt x="103" y="353"/>
                  <a:pt x="29" y="294"/>
                  <a:pt x="29" y="206"/>
                </a:cubicBezTo>
                <a:cubicBezTo>
                  <a:pt x="29" y="117"/>
                  <a:pt x="103" y="44"/>
                  <a:pt x="191" y="44"/>
                </a:cubicBezTo>
                <a:cubicBezTo>
                  <a:pt x="427" y="44"/>
                  <a:pt x="427" y="44"/>
                  <a:pt x="427" y="44"/>
                </a:cubicBezTo>
                <a:cubicBezTo>
                  <a:pt x="515" y="44"/>
                  <a:pt x="589" y="117"/>
                  <a:pt x="589" y="206"/>
                </a:cubicBezTo>
                <a:cubicBezTo>
                  <a:pt x="589" y="294"/>
                  <a:pt x="515" y="353"/>
                  <a:pt x="427" y="35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" name="Freeform 169"/>
          <p:cNvSpPr>
            <a:spLocks noChangeArrowheads="1"/>
          </p:cNvSpPr>
          <p:nvPr/>
        </p:nvSpPr>
        <p:spPr bwMode="auto">
          <a:xfrm>
            <a:off x="2689013" y="4305229"/>
            <a:ext cx="451871" cy="283123"/>
          </a:xfrm>
          <a:custGeom>
            <a:avLst/>
            <a:gdLst>
              <a:gd name="T0" fmla="*/ 159378 w 634"/>
              <a:gd name="T1" fmla="*/ 0 h 398"/>
              <a:gd name="T2" fmla="*/ 159378 w 634"/>
              <a:gd name="T3" fmla="*/ 0 h 398"/>
              <a:gd name="T4" fmla="*/ 74641 w 634"/>
              <a:gd name="T5" fmla="*/ 0 h 398"/>
              <a:gd name="T6" fmla="*/ 0 w 634"/>
              <a:gd name="T7" fmla="*/ 74135 h 398"/>
              <a:gd name="T8" fmla="*/ 74641 w 634"/>
              <a:gd name="T9" fmla="*/ 142872 h 398"/>
              <a:gd name="T10" fmla="*/ 159378 w 634"/>
              <a:gd name="T11" fmla="*/ 142872 h 398"/>
              <a:gd name="T12" fmla="*/ 228249 w 634"/>
              <a:gd name="T13" fmla="*/ 74135 h 398"/>
              <a:gd name="T14" fmla="*/ 159378 w 634"/>
              <a:gd name="T15" fmla="*/ 0 h 398"/>
              <a:gd name="T16" fmla="*/ 159378 w 634"/>
              <a:gd name="T17" fmla="*/ 127037 h 398"/>
              <a:gd name="T18" fmla="*/ 159378 w 634"/>
              <a:gd name="T19" fmla="*/ 127037 h 398"/>
              <a:gd name="T20" fmla="*/ 74641 w 634"/>
              <a:gd name="T21" fmla="*/ 127037 h 398"/>
              <a:gd name="T22" fmla="*/ 15866 w 634"/>
              <a:gd name="T23" fmla="*/ 74135 h 398"/>
              <a:gd name="T24" fmla="*/ 74641 w 634"/>
              <a:gd name="T25" fmla="*/ 15835 h 398"/>
              <a:gd name="T26" fmla="*/ 159378 w 634"/>
              <a:gd name="T27" fmla="*/ 15835 h 398"/>
              <a:gd name="T28" fmla="*/ 212384 w 634"/>
              <a:gd name="T29" fmla="*/ 74135 h 398"/>
              <a:gd name="T30" fmla="*/ 159378 w 634"/>
              <a:gd name="T31" fmla="*/ 127037 h 398"/>
              <a:gd name="T32" fmla="*/ 74641 w 634"/>
              <a:gd name="T33" fmla="*/ 31669 h 398"/>
              <a:gd name="T34" fmla="*/ 74641 w 634"/>
              <a:gd name="T35" fmla="*/ 31669 h 398"/>
              <a:gd name="T36" fmla="*/ 32092 w 634"/>
              <a:gd name="T37" fmla="*/ 74135 h 398"/>
              <a:gd name="T38" fmla="*/ 74641 w 634"/>
              <a:gd name="T39" fmla="*/ 116601 h 398"/>
              <a:gd name="T40" fmla="*/ 116829 w 634"/>
              <a:gd name="T41" fmla="*/ 74135 h 398"/>
              <a:gd name="T42" fmla="*/ 74641 w 634"/>
              <a:gd name="T43" fmla="*/ 31669 h 398"/>
              <a:gd name="T44" fmla="*/ 74641 w 634"/>
              <a:gd name="T45" fmla="*/ 100406 h 398"/>
              <a:gd name="T46" fmla="*/ 74641 w 634"/>
              <a:gd name="T47" fmla="*/ 100406 h 398"/>
              <a:gd name="T48" fmla="*/ 42549 w 634"/>
              <a:gd name="T49" fmla="*/ 74135 h 398"/>
              <a:gd name="T50" fmla="*/ 74641 w 634"/>
              <a:gd name="T51" fmla="*/ 42106 h 398"/>
              <a:gd name="T52" fmla="*/ 100963 w 634"/>
              <a:gd name="T53" fmla="*/ 74135 h 398"/>
              <a:gd name="T54" fmla="*/ 74641 w 634"/>
              <a:gd name="T55" fmla="*/ 100406 h 39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4" h="398">
                <a:moveTo>
                  <a:pt x="442" y="0"/>
                </a:moveTo>
                <a:lnTo>
                  <a:pt x="442" y="0"/>
                </a:lnTo>
                <a:cubicBezTo>
                  <a:pt x="207" y="0"/>
                  <a:pt x="207" y="0"/>
                  <a:pt x="207" y="0"/>
                </a:cubicBezTo>
                <a:cubicBezTo>
                  <a:pt x="89" y="0"/>
                  <a:pt x="0" y="88"/>
                  <a:pt x="0" y="206"/>
                </a:cubicBezTo>
                <a:cubicBezTo>
                  <a:pt x="0" y="309"/>
                  <a:pt x="89" y="397"/>
                  <a:pt x="207" y="397"/>
                </a:cubicBezTo>
                <a:cubicBezTo>
                  <a:pt x="442" y="397"/>
                  <a:pt x="442" y="397"/>
                  <a:pt x="442" y="397"/>
                </a:cubicBezTo>
                <a:cubicBezTo>
                  <a:pt x="545" y="397"/>
                  <a:pt x="633" y="309"/>
                  <a:pt x="633" y="206"/>
                </a:cubicBezTo>
                <a:cubicBezTo>
                  <a:pt x="633" y="88"/>
                  <a:pt x="545" y="0"/>
                  <a:pt x="442" y="0"/>
                </a:cubicBezTo>
                <a:close/>
                <a:moveTo>
                  <a:pt x="442" y="353"/>
                </a:moveTo>
                <a:lnTo>
                  <a:pt x="442" y="353"/>
                </a:lnTo>
                <a:cubicBezTo>
                  <a:pt x="207" y="353"/>
                  <a:pt x="207" y="353"/>
                  <a:pt x="207" y="353"/>
                </a:cubicBezTo>
                <a:cubicBezTo>
                  <a:pt x="118" y="353"/>
                  <a:pt x="44" y="294"/>
                  <a:pt x="44" y="206"/>
                </a:cubicBezTo>
                <a:cubicBezTo>
                  <a:pt x="44" y="117"/>
                  <a:pt x="118" y="44"/>
                  <a:pt x="207" y="44"/>
                </a:cubicBezTo>
                <a:cubicBezTo>
                  <a:pt x="442" y="44"/>
                  <a:pt x="442" y="44"/>
                  <a:pt x="442" y="44"/>
                </a:cubicBezTo>
                <a:cubicBezTo>
                  <a:pt x="530" y="44"/>
                  <a:pt x="589" y="117"/>
                  <a:pt x="589" y="206"/>
                </a:cubicBezTo>
                <a:cubicBezTo>
                  <a:pt x="589" y="294"/>
                  <a:pt x="530" y="353"/>
                  <a:pt x="442" y="353"/>
                </a:cubicBezTo>
                <a:close/>
                <a:moveTo>
                  <a:pt x="207" y="88"/>
                </a:moveTo>
                <a:lnTo>
                  <a:pt x="207" y="88"/>
                </a:lnTo>
                <a:cubicBezTo>
                  <a:pt x="133" y="88"/>
                  <a:pt x="89" y="132"/>
                  <a:pt x="89" y="206"/>
                </a:cubicBezTo>
                <a:cubicBezTo>
                  <a:pt x="89" y="265"/>
                  <a:pt x="133" y="324"/>
                  <a:pt x="207" y="324"/>
                </a:cubicBezTo>
                <a:cubicBezTo>
                  <a:pt x="265" y="324"/>
                  <a:pt x="324" y="265"/>
                  <a:pt x="324" y="206"/>
                </a:cubicBezTo>
                <a:cubicBezTo>
                  <a:pt x="324" y="132"/>
                  <a:pt x="265" y="88"/>
                  <a:pt x="207" y="88"/>
                </a:cubicBezTo>
                <a:close/>
                <a:moveTo>
                  <a:pt x="207" y="279"/>
                </a:moveTo>
                <a:lnTo>
                  <a:pt x="207" y="279"/>
                </a:lnTo>
                <a:cubicBezTo>
                  <a:pt x="162" y="279"/>
                  <a:pt x="118" y="250"/>
                  <a:pt x="118" y="206"/>
                </a:cubicBezTo>
                <a:cubicBezTo>
                  <a:pt x="118" y="162"/>
                  <a:pt x="162" y="117"/>
                  <a:pt x="207" y="117"/>
                </a:cubicBezTo>
                <a:cubicBezTo>
                  <a:pt x="251" y="117"/>
                  <a:pt x="280" y="162"/>
                  <a:pt x="280" y="206"/>
                </a:cubicBezTo>
                <a:cubicBezTo>
                  <a:pt x="280" y="250"/>
                  <a:pt x="251" y="279"/>
                  <a:pt x="207" y="27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" name="Freeform 170"/>
          <p:cNvSpPr>
            <a:spLocks noChangeArrowheads="1"/>
          </p:cNvSpPr>
          <p:nvPr/>
        </p:nvSpPr>
        <p:spPr bwMode="auto">
          <a:xfrm>
            <a:off x="1967143" y="4220855"/>
            <a:ext cx="451873" cy="451872"/>
          </a:xfrm>
          <a:custGeom>
            <a:avLst/>
            <a:gdLst>
              <a:gd name="T0" fmla="*/ 185701 w 634"/>
              <a:gd name="T1" fmla="*/ 169829 h 634"/>
              <a:gd name="T2" fmla="*/ 79329 w 634"/>
              <a:gd name="T3" fmla="*/ 148555 h 634"/>
              <a:gd name="T4" fmla="*/ 42188 w 634"/>
              <a:gd name="T5" fmla="*/ 169829 h 634"/>
              <a:gd name="T6" fmla="*/ 42188 w 634"/>
              <a:gd name="T7" fmla="*/ 185694 h 634"/>
              <a:gd name="T8" fmla="*/ 79329 w 634"/>
              <a:gd name="T9" fmla="*/ 206968 h 634"/>
              <a:gd name="T10" fmla="*/ 185701 w 634"/>
              <a:gd name="T11" fmla="*/ 185694 h 634"/>
              <a:gd name="T12" fmla="*/ 185701 w 634"/>
              <a:gd name="T13" fmla="*/ 169829 h 634"/>
              <a:gd name="T14" fmla="*/ 79329 w 634"/>
              <a:gd name="T15" fmla="*/ 196511 h 634"/>
              <a:gd name="T16" fmla="*/ 79329 w 634"/>
              <a:gd name="T17" fmla="*/ 159372 h 634"/>
              <a:gd name="T18" fmla="*/ 79329 w 634"/>
              <a:gd name="T19" fmla="*/ 196511 h 634"/>
              <a:gd name="T20" fmla="*/ 185701 w 634"/>
              <a:gd name="T21" fmla="*/ 58412 h 634"/>
              <a:gd name="T22" fmla="*/ 79329 w 634"/>
              <a:gd name="T23" fmla="*/ 37139 h 634"/>
              <a:gd name="T24" fmla="*/ 42188 w 634"/>
              <a:gd name="T25" fmla="*/ 58412 h 634"/>
              <a:gd name="T26" fmla="*/ 42188 w 634"/>
              <a:gd name="T27" fmla="*/ 74278 h 634"/>
              <a:gd name="T28" fmla="*/ 79329 w 634"/>
              <a:gd name="T29" fmla="*/ 95551 h 634"/>
              <a:gd name="T30" fmla="*/ 185701 w 634"/>
              <a:gd name="T31" fmla="*/ 74278 h 634"/>
              <a:gd name="T32" fmla="*/ 185701 w 634"/>
              <a:gd name="T33" fmla="*/ 58412 h 634"/>
              <a:gd name="T34" fmla="*/ 79329 w 634"/>
              <a:gd name="T35" fmla="*/ 84734 h 634"/>
              <a:gd name="T36" fmla="*/ 79329 w 634"/>
              <a:gd name="T37" fmla="*/ 47956 h 634"/>
              <a:gd name="T38" fmla="*/ 79329 w 634"/>
              <a:gd name="T39" fmla="*/ 84734 h 634"/>
              <a:gd name="T40" fmla="*/ 185701 w 634"/>
              <a:gd name="T41" fmla="*/ 116825 h 634"/>
              <a:gd name="T42" fmla="*/ 143152 w 634"/>
              <a:gd name="T43" fmla="*/ 95551 h 634"/>
              <a:gd name="T44" fmla="*/ 42188 w 634"/>
              <a:gd name="T45" fmla="*/ 116825 h 634"/>
              <a:gd name="T46" fmla="*/ 42188 w 634"/>
              <a:gd name="T47" fmla="*/ 127282 h 634"/>
              <a:gd name="T48" fmla="*/ 143152 w 634"/>
              <a:gd name="T49" fmla="*/ 148555 h 634"/>
              <a:gd name="T50" fmla="*/ 185701 w 634"/>
              <a:gd name="T51" fmla="*/ 127282 h 634"/>
              <a:gd name="T52" fmla="*/ 185701 w 634"/>
              <a:gd name="T53" fmla="*/ 116825 h 634"/>
              <a:gd name="T54" fmla="*/ 143152 w 634"/>
              <a:gd name="T55" fmla="*/ 138099 h 634"/>
              <a:gd name="T56" fmla="*/ 143152 w 634"/>
              <a:gd name="T57" fmla="*/ 106008 h 634"/>
              <a:gd name="T58" fmla="*/ 143152 w 634"/>
              <a:gd name="T59" fmla="*/ 138099 h 634"/>
              <a:gd name="T60" fmla="*/ 196158 w 634"/>
              <a:gd name="T61" fmla="*/ 0 h 634"/>
              <a:gd name="T62" fmla="*/ 0 w 634"/>
              <a:gd name="T63" fmla="*/ 31730 h 634"/>
              <a:gd name="T64" fmla="*/ 26323 w 634"/>
              <a:gd name="T65" fmla="*/ 228241 h 634"/>
              <a:gd name="T66" fmla="*/ 228250 w 634"/>
              <a:gd name="T67" fmla="*/ 201559 h 634"/>
              <a:gd name="T68" fmla="*/ 196158 w 634"/>
              <a:gd name="T69" fmla="*/ 0 h 634"/>
              <a:gd name="T70" fmla="*/ 212024 w 634"/>
              <a:gd name="T71" fmla="*/ 201559 h 634"/>
              <a:gd name="T72" fmla="*/ 26323 w 634"/>
              <a:gd name="T73" fmla="*/ 212376 h 634"/>
              <a:gd name="T74" fmla="*/ 15866 w 634"/>
              <a:gd name="T75" fmla="*/ 31730 h 634"/>
              <a:gd name="T76" fmla="*/ 196158 w 634"/>
              <a:gd name="T77" fmla="*/ 15865 h 634"/>
              <a:gd name="T78" fmla="*/ 212024 w 634"/>
              <a:gd name="T79" fmla="*/ 201559 h 63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34">
                <a:moveTo>
                  <a:pt x="515" y="471"/>
                </a:moveTo>
                <a:lnTo>
                  <a:pt x="515" y="471"/>
                </a:lnTo>
                <a:cubicBezTo>
                  <a:pt x="294" y="471"/>
                  <a:pt x="294" y="471"/>
                  <a:pt x="294" y="471"/>
                </a:cubicBezTo>
                <a:cubicBezTo>
                  <a:pt x="279" y="442"/>
                  <a:pt x="250" y="412"/>
                  <a:pt x="220" y="412"/>
                </a:cubicBezTo>
                <a:cubicBezTo>
                  <a:pt x="176" y="412"/>
                  <a:pt x="147" y="442"/>
                  <a:pt x="147" y="471"/>
                </a:cubicBezTo>
                <a:cubicBezTo>
                  <a:pt x="117" y="471"/>
                  <a:pt x="117" y="471"/>
                  <a:pt x="117" y="471"/>
                </a:cubicBezTo>
                <a:cubicBezTo>
                  <a:pt x="103" y="471"/>
                  <a:pt x="103" y="486"/>
                  <a:pt x="103" y="501"/>
                </a:cubicBezTo>
                <a:cubicBezTo>
                  <a:pt x="103" y="501"/>
                  <a:pt x="103" y="515"/>
                  <a:pt x="117" y="515"/>
                </a:cubicBezTo>
                <a:cubicBezTo>
                  <a:pt x="147" y="515"/>
                  <a:pt x="147" y="515"/>
                  <a:pt x="147" y="515"/>
                </a:cubicBezTo>
                <a:cubicBezTo>
                  <a:pt x="147" y="545"/>
                  <a:pt x="176" y="574"/>
                  <a:pt x="220" y="574"/>
                </a:cubicBezTo>
                <a:cubicBezTo>
                  <a:pt x="250" y="574"/>
                  <a:pt x="279" y="545"/>
                  <a:pt x="294" y="515"/>
                </a:cubicBezTo>
                <a:cubicBezTo>
                  <a:pt x="515" y="515"/>
                  <a:pt x="515" y="515"/>
                  <a:pt x="515" y="515"/>
                </a:cubicBezTo>
                <a:lnTo>
                  <a:pt x="530" y="501"/>
                </a:lnTo>
                <a:cubicBezTo>
                  <a:pt x="530" y="486"/>
                  <a:pt x="515" y="471"/>
                  <a:pt x="515" y="471"/>
                </a:cubicBezTo>
                <a:close/>
                <a:moveTo>
                  <a:pt x="220" y="545"/>
                </a:moveTo>
                <a:lnTo>
                  <a:pt x="220" y="545"/>
                </a:lnTo>
                <a:cubicBezTo>
                  <a:pt x="191" y="545"/>
                  <a:pt x="162" y="515"/>
                  <a:pt x="162" y="501"/>
                </a:cubicBezTo>
                <a:cubicBezTo>
                  <a:pt x="162" y="471"/>
                  <a:pt x="191" y="442"/>
                  <a:pt x="220" y="442"/>
                </a:cubicBezTo>
                <a:cubicBezTo>
                  <a:pt x="235" y="442"/>
                  <a:pt x="265" y="471"/>
                  <a:pt x="265" y="501"/>
                </a:cubicBezTo>
                <a:cubicBezTo>
                  <a:pt x="265" y="515"/>
                  <a:pt x="235" y="545"/>
                  <a:pt x="220" y="545"/>
                </a:cubicBezTo>
                <a:close/>
                <a:moveTo>
                  <a:pt x="515" y="162"/>
                </a:moveTo>
                <a:lnTo>
                  <a:pt x="515" y="162"/>
                </a:lnTo>
                <a:cubicBezTo>
                  <a:pt x="294" y="162"/>
                  <a:pt x="294" y="162"/>
                  <a:pt x="294" y="162"/>
                </a:cubicBezTo>
                <a:cubicBezTo>
                  <a:pt x="279" y="133"/>
                  <a:pt x="250" y="103"/>
                  <a:pt x="220" y="103"/>
                </a:cubicBezTo>
                <a:cubicBezTo>
                  <a:pt x="176" y="103"/>
                  <a:pt x="147" y="133"/>
                  <a:pt x="14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03" y="162"/>
                  <a:pt x="103" y="176"/>
                  <a:pt x="103" y="176"/>
                </a:cubicBezTo>
                <a:cubicBezTo>
                  <a:pt x="103" y="192"/>
                  <a:pt x="103" y="206"/>
                  <a:pt x="117" y="206"/>
                </a:cubicBezTo>
                <a:cubicBezTo>
                  <a:pt x="147" y="206"/>
                  <a:pt x="147" y="206"/>
                  <a:pt x="147" y="206"/>
                </a:cubicBezTo>
                <a:cubicBezTo>
                  <a:pt x="147" y="235"/>
                  <a:pt x="176" y="265"/>
                  <a:pt x="220" y="265"/>
                </a:cubicBezTo>
                <a:cubicBezTo>
                  <a:pt x="250" y="265"/>
                  <a:pt x="279" y="235"/>
                  <a:pt x="294" y="206"/>
                </a:cubicBezTo>
                <a:cubicBezTo>
                  <a:pt x="515" y="206"/>
                  <a:pt x="515" y="206"/>
                  <a:pt x="515" y="206"/>
                </a:cubicBezTo>
                <a:cubicBezTo>
                  <a:pt x="515" y="206"/>
                  <a:pt x="530" y="192"/>
                  <a:pt x="530" y="176"/>
                </a:cubicBezTo>
                <a:lnTo>
                  <a:pt x="515" y="162"/>
                </a:lnTo>
                <a:close/>
                <a:moveTo>
                  <a:pt x="220" y="235"/>
                </a:moveTo>
                <a:lnTo>
                  <a:pt x="220" y="235"/>
                </a:lnTo>
                <a:cubicBezTo>
                  <a:pt x="191" y="235"/>
                  <a:pt x="162" y="206"/>
                  <a:pt x="162" y="176"/>
                </a:cubicBezTo>
                <a:cubicBezTo>
                  <a:pt x="162" y="162"/>
                  <a:pt x="191" y="133"/>
                  <a:pt x="220" y="133"/>
                </a:cubicBezTo>
                <a:cubicBezTo>
                  <a:pt x="235" y="133"/>
                  <a:pt x="265" y="162"/>
                  <a:pt x="265" y="176"/>
                </a:cubicBezTo>
                <a:cubicBezTo>
                  <a:pt x="265" y="206"/>
                  <a:pt x="235" y="235"/>
                  <a:pt x="220" y="235"/>
                </a:cubicBezTo>
                <a:close/>
                <a:moveTo>
                  <a:pt x="515" y="324"/>
                </a:moveTo>
                <a:lnTo>
                  <a:pt x="515" y="324"/>
                </a:lnTo>
                <a:cubicBezTo>
                  <a:pt x="471" y="324"/>
                  <a:pt x="471" y="324"/>
                  <a:pt x="471" y="324"/>
                </a:cubicBezTo>
                <a:cubicBezTo>
                  <a:pt x="456" y="280"/>
                  <a:pt x="426" y="265"/>
                  <a:pt x="397" y="265"/>
                </a:cubicBezTo>
                <a:cubicBezTo>
                  <a:pt x="353" y="265"/>
                  <a:pt x="324" y="280"/>
                  <a:pt x="324" y="324"/>
                </a:cubicBezTo>
                <a:cubicBezTo>
                  <a:pt x="117" y="324"/>
                  <a:pt x="117" y="324"/>
                  <a:pt x="117" y="324"/>
                </a:cubicBezTo>
                <a:cubicBezTo>
                  <a:pt x="103" y="324"/>
                  <a:pt x="103" y="324"/>
                  <a:pt x="103" y="338"/>
                </a:cubicBezTo>
                <a:cubicBezTo>
                  <a:pt x="103" y="353"/>
                  <a:pt x="103" y="353"/>
                  <a:pt x="117" y="353"/>
                </a:cubicBezTo>
                <a:cubicBezTo>
                  <a:pt x="324" y="353"/>
                  <a:pt x="324" y="353"/>
                  <a:pt x="324" y="353"/>
                </a:cubicBezTo>
                <a:cubicBezTo>
                  <a:pt x="324" y="397"/>
                  <a:pt x="353" y="412"/>
                  <a:pt x="397" y="412"/>
                </a:cubicBezTo>
                <a:cubicBezTo>
                  <a:pt x="426" y="412"/>
                  <a:pt x="456" y="397"/>
                  <a:pt x="471" y="353"/>
                </a:cubicBezTo>
                <a:cubicBezTo>
                  <a:pt x="515" y="353"/>
                  <a:pt x="515" y="353"/>
                  <a:pt x="515" y="353"/>
                </a:cubicBezTo>
                <a:cubicBezTo>
                  <a:pt x="515" y="353"/>
                  <a:pt x="530" y="353"/>
                  <a:pt x="530" y="338"/>
                </a:cubicBezTo>
                <a:cubicBezTo>
                  <a:pt x="530" y="324"/>
                  <a:pt x="515" y="324"/>
                  <a:pt x="515" y="324"/>
                </a:cubicBezTo>
                <a:close/>
                <a:moveTo>
                  <a:pt x="397" y="383"/>
                </a:moveTo>
                <a:lnTo>
                  <a:pt x="397" y="383"/>
                </a:lnTo>
                <a:cubicBezTo>
                  <a:pt x="367" y="383"/>
                  <a:pt x="338" y="368"/>
                  <a:pt x="338" y="338"/>
                </a:cubicBezTo>
                <a:cubicBezTo>
                  <a:pt x="338" y="309"/>
                  <a:pt x="367" y="294"/>
                  <a:pt x="397" y="294"/>
                </a:cubicBezTo>
                <a:cubicBezTo>
                  <a:pt x="412" y="294"/>
                  <a:pt x="441" y="309"/>
                  <a:pt x="441" y="338"/>
                </a:cubicBezTo>
                <a:cubicBezTo>
                  <a:pt x="441" y="368"/>
                  <a:pt x="412" y="383"/>
                  <a:pt x="397" y="383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44"/>
                  <a:pt x="0" y="88"/>
                </a:cubicBezTo>
                <a:cubicBezTo>
                  <a:pt x="0" y="559"/>
                  <a:pt x="0" y="559"/>
                  <a:pt x="0" y="559"/>
                </a:cubicBezTo>
                <a:cubicBezTo>
                  <a:pt x="0" y="604"/>
                  <a:pt x="29" y="633"/>
                  <a:pt x="73" y="633"/>
                </a:cubicBezTo>
                <a:cubicBezTo>
                  <a:pt x="544" y="633"/>
                  <a:pt x="544" y="633"/>
                  <a:pt x="544" y="633"/>
                </a:cubicBezTo>
                <a:cubicBezTo>
                  <a:pt x="588" y="633"/>
                  <a:pt x="633" y="604"/>
                  <a:pt x="633" y="559"/>
                </a:cubicBezTo>
                <a:cubicBezTo>
                  <a:pt x="633" y="88"/>
                  <a:pt x="633" y="88"/>
                  <a:pt x="633" y="88"/>
                </a:cubicBezTo>
                <a:cubicBezTo>
                  <a:pt x="633" y="44"/>
                  <a:pt x="588" y="0"/>
                  <a:pt x="544" y="0"/>
                </a:cubicBezTo>
                <a:close/>
                <a:moveTo>
                  <a:pt x="588" y="559"/>
                </a:moveTo>
                <a:lnTo>
                  <a:pt x="588" y="559"/>
                </a:lnTo>
                <a:cubicBezTo>
                  <a:pt x="588" y="574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74"/>
                  <a:pt x="44" y="559"/>
                </a:cubicBezTo>
                <a:cubicBezTo>
                  <a:pt x="44" y="88"/>
                  <a:pt x="44" y="88"/>
                  <a:pt x="44" y="88"/>
                </a:cubicBezTo>
                <a:cubicBezTo>
                  <a:pt x="44" y="59"/>
                  <a:pt x="58" y="44"/>
                  <a:pt x="73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74" y="44"/>
                  <a:pt x="588" y="59"/>
                  <a:pt x="588" y="88"/>
                </a:cubicBezTo>
                <a:lnTo>
                  <a:pt x="588" y="55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" name="Freeform 171"/>
          <p:cNvSpPr>
            <a:spLocks noChangeArrowheads="1"/>
          </p:cNvSpPr>
          <p:nvPr/>
        </p:nvSpPr>
        <p:spPr bwMode="auto">
          <a:xfrm>
            <a:off x="1254648" y="4243353"/>
            <a:ext cx="419998" cy="419998"/>
          </a:xfrm>
          <a:custGeom>
            <a:avLst/>
            <a:gdLst>
              <a:gd name="T0" fmla="*/ 106062 w 589"/>
              <a:gd name="T1" fmla="*/ 69145 h 590"/>
              <a:gd name="T2" fmla="*/ 106062 w 589"/>
              <a:gd name="T3" fmla="*/ 137930 h 590"/>
              <a:gd name="T4" fmla="*/ 106062 w 589"/>
              <a:gd name="T5" fmla="*/ 69145 h 590"/>
              <a:gd name="T6" fmla="*/ 106062 w 589"/>
              <a:gd name="T7" fmla="*/ 127486 h 590"/>
              <a:gd name="T8" fmla="*/ 106062 w 589"/>
              <a:gd name="T9" fmla="*/ 84991 h 590"/>
              <a:gd name="T10" fmla="*/ 106062 w 589"/>
              <a:gd name="T11" fmla="*/ 127486 h 590"/>
              <a:gd name="T12" fmla="*/ 207074 w 589"/>
              <a:gd name="T13" fmla="*/ 127486 h 590"/>
              <a:gd name="T14" fmla="*/ 190840 w 589"/>
              <a:gd name="T15" fmla="*/ 106239 h 590"/>
              <a:gd name="T16" fmla="*/ 207074 w 589"/>
              <a:gd name="T17" fmla="*/ 79589 h 590"/>
              <a:gd name="T18" fmla="*/ 196251 w 589"/>
              <a:gd name="T19" fmla="*/ 37454 h 590"/>
              <a:gd name="T20" fmla="*/ 159093 w 589"/>
              <a:gd name="T21" fmla="*/ 42495 h 590"/>
              <a:gd name="T22" fmla="*/ 132397 w 589"/>
              <a:gd name="T23" fmla="*/ 10804 h 590"/>
              <a:gd name="T24" fmla="*/ 90189 w 589"/>
              <a:gd name="T25" fmla="*/ 0 h 590"/>
              <a:gd name="T26" fmla="*/ 79366 w 589"/>
              <a:gd name="T27" fmla="*/ 26650 h 590"/>
              <a:gd name="T28" fmla="*/ 37158 w 589"/>
              <a:gd name="T29" fmla="*/ 32052 h 590"/>
              <a:gd name="T30" fmla="*/ 0 w 589"/>
              <a:gd name="T31" fmla="*/ 58701 h 590"/>
              <a:gd name="T32" fmla="*/ 20924 w 589"/>
              <a:gd name="T33" fmla="*/ 90393 h 590"/>
              <a:gd name="T34" fmla="*/ 20924 w 589"/>
              <a:gd name="T35" fmla="*/ 122084 h 590"/>
              <a:gd name="T36" fmla="*/ 0 w 589"/>
              <a:gd name="T37" fmla="*/ 148734 h 590"/>
              <a:gd name="T38" fmla="*/ 37158 w 589"/>
              <a:gd name="T39" fmla="*/ 180425 h 590"/>
              <a:gd name="T40" fmla="*/ 79366 w 589"/>
              <a:gd name="T41" fmla="*/ 185827 h 590"/>
              <a:gd name="T42" fmla="*/ 90189 w 589"/>
              <a:gd name="T43" fmla="*/ 212117 h 590"/>
              <a:gd name="T44" fmla="*/ 132397 w 589"/>
              <a:gd name="T45" fmla="*/ 196271 h 590"/>
              <a:gd name="T46" fmla="*/ 159093 w 589"/>
              <a:gd name="T47" fmla="*/ 169982 h 590"/>
              <a:gd name="T48" fmla="*/ 196251 w 589"/>
              <a:gd name="T49" fmla="*/ 175023 h 590"/>
              <a:gd name="T50" fmla="*/ 207074 w 589"/>
              <a:gd name="T51" fmla="*/ 127486 h 590"/>
              <a:gd name="T52" fmla="*/ 196251 w 589"/>
              <a:gd name="T53" fmla="*/ 148734 h 590"/>
              <a:gd name="T54" fmla="*/ 180378 w 589"/>
              <a:gd name="T55" fmla="*/ 164580 h 590"/>
              <a:gd name="T56" fmla="*/ 121935 w 589"/>
              <a:gd name="T57" fmla="*/ 175023 h 590"/>
              <a:gd name="T58" fmla="*/ 111473 w 589"/>
              <a:gd name="T59" fmla="*/ 196271 h 590"/>
              <a:gd name="T60" fmla="*/ 90189 w 589"/>
              <a:gd name="T61" fmla="*/ 190869 h 590"/>
              <a:gd name="T62" fmla="*/ 53031 w 589"/>
              <a:gd name="T63" fmla="*/ 153776 h 590"/>
              <a:gd name="T64" fmla="*/ 26335 w 589"/>
              <a:gd name="T65" fmla="*/ 159178 h 590"/>
              <a:gd name="T66" fmla="*/ 20924 w 589"/>
              <a:gd name="T67" fmla="*/ 137930 h 590"/>
              <a:gd name="T68" fmla="*/ 37158 w 589"/>
              <a:gd name="T69" fmla="*/ 106239 h 590"/>
              <a:gd name="T70" fmla="*/ 20924 w 589"/>
              <a:gd name="T71" fmla="*/ 69145 h 590"/>
              <a:gd name="T72" fmla="*/ 26335 w 589"/>
              <a:gd name="T73" fmla="*/ 47897 h 590"/>
              <a:gd name="T74" fmla="*/ 53031 w 589"/>
              <a:gd name="T75" fmla="*/ 58701 h 590"/>
              <a:gd name="T76" fmla="*/ 90189 w 589"/>
              <a:gd name="T77" fmla="*/ 21248 h 590"/>
              <a:gd name="T78" fmla="*/ 111473 w 589"/>
              <a:gd name="T79" fmla="*/ 10804 h 590"/>
              <a:gd name="T80" fmla="*/ 121935 w 589"/>
              <a:gd name="T81" fmla="*/ 37454 h 590"/>
              <a:gd name="T82" fmla="*/ 180378 w 589"/>
              <a:gd name="T83" fmla="*/ 47897 h 590"/>
              <a:gd name="T84" fmla="*/ 196251 w 589"/>
              <a:gd name="T85" fmla="*/ 58701 h 590"/>
              <a:gd name="T86" fmla="*/ 174966 w 589"/>
              <a:gd name="T87" fmla="*/ 79589 h 590"/>
              <a:gd name="T88" fmla="*/ 174966 w 589"/>
              <a:gd name="T89" fmla="*/ 127486 h 590"/>
              <a:gd name="T90" fmla="*/ 196251 w 589"/>
              <a:gd name="T91" fmla="*/ 148734 h 59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9" h="590">
                <a:moveTo>
                  <a:pt x="294" y="192"/>
                </a:moveTo>
                <a:lnTo>
                  <a:pt x="294" y="192"/>
                </a:lnTo>
                <a:cubicBezTo>
                  <a:pt x="235" y="192"/>
                  <a:pt x="191" y="236"/>
                  <a:pt x="191" y="295"/>
                </a:cubicBezTo>
                <a:cubicBezTo>
                  <a:pt x="191" y="339"/>
                  <a:pt x="235" y="383"/>
                  <a:pt x="294" y="383"/>
                </a:cubicBezTo>
                <a:cubicBezTo>
                  <a:pt x="353" y="383"/>
                  <a:pt x="397" y="339"/>
                  <a:pt x="397" y="295"/>
                </a:cubicBezTo>
                <a:cubicBezTo>
                  <a:pt x="397" y="236"/>
                  <a:pt x="353" y="192"/>
                  <a:pt x="294" y="192"/>
                </a:cubicBezTo>
                <a:close/>
                <a:moveTo>
                  <a:pt x="294" y="354"/>
                </a:moveTo>
                <a:lnTo>
                  <a:pt x="294" y="354"/>
                </a:lnTo>
                <a:cubicBezTo>
                  <a:pt x="265" y="354"/>
                  <a:pt x="235" y="324"/>
                  <a:pt x="235" y="295"/>
                </a:cubicBezTo>
                <a:cubicBezTo>
                  <a:pt x="235" y="251"/>
                  <a:pt x="265" y="236"/>
                  <a:pt x="294" y="236"/>
                </a:cubicBezTo>
                <a:cubicBezTo>
                  <a:pt x="324" y="236"/>
                  <a:pt x="353" y="251"/>
                  <a:pt x="353" y="295"/>
                </a:cubicBezTo>
                <a:cubicBezTo>
                  <a:pt x="353" y="324"/>
                  <a:pt x="324" y="354"/>
                  <a:pt x="294" y="354"/>
                </a:cubicBezTo>
                <a:close/>
                <a:moveTo>
                  <a:pt x="574" y="354"/>
                </a:moveTo>
                <a:lnTo>
                  <a:pt x="574" y="354"/>
                </a:lnTo>
                <a:cubicBezTo>
                  <a:pt x="529" y="339"/>
                  <a:pt x="529" y="339"/>
                  <a:pt x="529" y="339"/>
                </a:cubicBezTo>
                <a:cubicBezTo>
                  <a:pt x="529" y="324"/>
                  <a:pt x="529" y="309"/>
                  <a:pt x="529" y="295"/>
                </a:cubicBezTo>
                <a:cubicBezTo>
                  <a:pt x="529" y="280"/>
                  <a:pt x="529" y="265"/>
                  <a:pt x="529" y="251"/>
                </a:cubicBezTo>
                <a:cubicBezTo>
                  <a:pt x="574" y="221"/>
                  <a:pt x="574" y="221"/>
                  <a:pt x="574" y="221"/>
                </a:cubicBezTo>
                <a:cubicBezTo>
                  <a:pt x="588" y="206"/>
                  <a:pt x="588" y="192"/>
                  <a:pt x="588" y="163"/>
                </a:cubicBezTo>
                <a:cubicBezTo>
                  <a:pt x="544" y="104"/>
                  <a:pt x="544" y="104"/>
                  <a:pt x="544" y="104"/>
                </a:cubicBezTo>
                <a:cubicBezTo>
                  <a:pt x="529" y="74"/>
                  <a:pt x="515" y="74"/>
                  <a:pt x="485" y="89"/>
                </a:cubicBezTo>
                <a:cubicBezTo>
                  <a:pt x="441" y="118"/>
                  <a:pt x="441" y="118"/>
                  <a:pt x="441" y="118"/>
                </a:cubicBezTo>
                <a:cubicBezTo>
                  <a:pt x="426" y="89"/>
                  <a:pt x="397" y="74"/>
                  <a:pt x="367" y="74"/>
                </a:cubicBezTo>
                <a:cubicBezTo>
                  <a:pt x="367" y="30"/>
                  <a:pt x="367" y="30"/>
                  <a:pt x="367" y="30"/>
                </a:cubicBezTo>
                <a:cubicBezTo>
                  <a:pt x="367" y="15"/>
                  <a:pt x="353" y="0"/>
                  <a:pt x="338" y="0"/>
                </a:cubicBezTo>
                <a:cubicBezTo>
                  <a:pt x="250" y="0"/>
                  <a:pt x="250" y="0"/>
                  <a:pt x="250" y="0"/>
                </a:cubicBezTo>
                <a:cubicBezTo>
                  <a:pt x="235" y="0"/>
                  <a:pt x="220" y="15"/>
                  <a:pt x="220" y="30"/>
                </a:cubicBezTo>
                <a:cubicBezTo>
                  <a:pt x="220" y="74"/>
                  <a:pt x="220" y="74"/>
                  <a:pt x="220" y="74"/>
                </a:cubicBezTo>
                <a:cubicBezTo>
                  <a:pt x="191" y="74"/>
                  <a:pt x="162" y="89"/>
                  <a:pt x="147" y="118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73" y="74"/>
                  <a:pt x="58" y="74"/>
                  <a:pt x="44" y="104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92"/>
                  <a:pt x="0" y="206"/>
                  <a:pt x="14" y="221"/>
                </a:cubicBezTo>
                <a:cubicBezTo>
                  <a:pt x="58" y="251"/>
                  <a:pt x="58" y="251"/>
                  <a:pt x="58" y="251"/>
                </a:cubicBezTo>
                <a:cubicBezTo>
                  <a:pt x="58" y="265"/>
                  <a:pt x="58" y="280"/>
                  <a:pt x="58" y="295"/>
                </a:cubicBezTo>
                <a:cubicBezTo>
                  <a:pt x="58" y="309"/>
                  <a:pt x="58" y="324"/>
                  <a:pt x="58" y="339"/>
                </a:cubicBezTo>
                <a:cubicBezTo>
                  <a:pt x="14" y="354"/>
                  <a:pt x="14" y="354"/>
                  <a:pt x="14" y="354"/>
                </a:cubicBezTo>
                <a:cubicBezTo>
                  <a:pt x="0" y="368"/>
                  <a:pt x="0" y="398"/>
                  <a:pt x="0" y="413"/>
                </a:cubicBezTo>
                <a:cubicBezTo>
                  <a:pt x="44" y="486"/>
                  <a:pt x="44" y="486"/>
                  <a:pt x="44" y="486"/>
                </a:cubicBezTo>
                <a:cubicBezTo>
                  <a:pt x="58" y="501"/>
                  <a:pt x="73" y="501"/>
                  <a:pt x="103" y="501"/>
                </a:cubicBezTo>
                <a:cubicBezTo>
                  <a:pt x="147" y="472"/>
                  <a:pt x="147" y="472"/>
                  <a:pt x="147" y="472"/>
                </a:cubicBezTo>
                <a:cubicBezTo>
                  <a:pt x="162" y="486"/>
                  <a:pt x="191" y="501"/>
                  <a:pt x="220" y="516"/>
                </a:cubicBezTo>
                <a:cubicBezTo>
                  <a:pt x="220" y="545"/>
                  <a:pt x="220" y="545"/>
                  <a:pt x="220" y="545"/>
                </a:cubicBezTo>
                <a:cubicBezTo>
                  <a:pt x="220" y="560"/>
                  <a:pt x="235" y="589"/>
                  <a:pt x="250" y="589"/>
                </a:cubicBezTo>
                <a:cubicBezTo>
                  <a:pt x="338" y="589"/>
                  <a:pt x="338" y="589"/>
                  <a:pt x="338" y="589"/>
                </a:cubicBezTo>
                <a:cubicBezTo>
                  <a:pt x="353" y="589"/>
                  <a:pt x="367" y="560"/>
                  <a:pt x="367" y="545"/>
                </a:cubicBezTo>
                <a:cubicBezTo>
                  <a:pt x="367" y="516"/>
                  <a:pt x="367" y="516"/>
                  <a:pt x="367" y="516"/>
                </a:cubicBezTo>
                <a:cubicBezTo>
                  <a:pt x="397" y="501"/>
                  <a:pt x="426" y="486"/>
                  <a:pt x="441" y="472"/>
                </a:cubicBezTo>
                <a:cubicBezTo>
                  <a:pt x="485" y="501"/>
                  <a:pt x="485" y="501"/>
                  <a:pt x="485" y="501"/>
                </a:cubicBezTo>
                <a:cubicBezTo>
                  <a:pt x="515" y="501"/>
                  <a:pt x="529" y="501"/>
                  <a:pt x="544" y="486"/>
                </a:cubicBezTo>
                <a:cubicBezTo>
                  <a:pt x="588" y="413"/>
                  <a:pt x="588" y="413"/>
                  <a:pt x="588" y="413"/>
                </a:cubicBezTo>
                <a:cubicBezTo>
                  <a:pt x="588" y="398"/>
                  <a:pt x="588" y="368"/>
                  <a:pt x="574" y="354"/>
                </a:cubicBezTo>
                <a:close/>
                <a:moveTo>
                  <a:pt x="544" y="413"/>
                </a:moveTo>
                <a:lnTo>
                  <a:pt x="544" y="413"/>
                </a:lnTo>
                <a:cubicBezTo>
                  <a:pt x="515" y="442"/>
                  <a:pt x="515" y="442"/>
                  <a:pt x="515" y="442"/>
                </a:cubicBezTo>
                <a:cubicBezTo>
                  <a:pt x="515" y="457"/>
                  <a:pt x="500" y="457"/>
                  <a:pt x="500" y="457"/>
                </a:cubicBezTo>
                <a:cubicBezTo>
                  <a:pt x="441" y="427"/>
                  <a:pt x="441" y="427"/>
                  <a:pt x="441" y="427"/>
                </a:cubicBezTo>
                <a:cubicBezTo>
                  <a:pt x="412" y="457"/>
                  <a:pt x="382" y="472"/>
                  <a:pt x="338" y="486"/>
                </a:cubicBezTo>
                <a:cubicBezTo>
                  <a:pt x="338" y="530"/>
                  <a:pt x="338" y="530"/>
                  <a:pt x="338" y="530"/>
                </a:cubicBezTo>
                <a:cubicBezTo>
                  <a:pt x="338" y="530"/>
                  <a:pt x="324" y="545"/>
                  <a:pt x="309" y="545"/>
                </a:cubicBezTo>
                <a:cubicBezTo>
                  <a:pt x="279" y="545"/>
                  <a:pt x="279" y="545"/>
                  <a:pt x="279" y="545"/>
                </a:cubicBezTo>
                <a:cubicBezTo>
                  <a:pt x="265" y="545"/>
                  <a:pt x="250" y="530"/>
                  <a:pt x="250" y="530"/>
                </a:cubicBezTo>
                <a:cubicBezTo>
                  <a:pt x="250" y="486"/>
                  <a:pt x="250" y="486"/>
                  <a:pt x="250" y="486"/>
                </a:cubicBezTo>
                <a:cubicBezTo>
                  <a:pt x="206" y="472"/>
                  <a:pt x="176" y="457"/>
                  <a:pt x="147" y="427"/>
                </a:cubicBezTo>
                <a:cubicBezTo>
                  <a:pt x="88" y="457"/>
                  <a:pt x="88" y="457"/>
                  <a:pt x="88" y="457"/>
                </a:cubicBezTo>
                <a:cubicBezTo>
                  <a:pt x="88" y="457"/>
                  <a:pt x="73" y="457"/>
                  <a:pt x="73" y="442"/>
                </a:cubicBezTo>
                <a:cubicBezTo>
                  <a:pt x="44" y="413"/>
                  <a:pt x="44" y="413"/>
                  <a:pt x="44" y="413"/>
                </a:cubicBezTo>
                <a:cubicBezTo>
                  <a:pt x="44" y="398"/>
                  <a:pt x="44" y="383"/>
                  <a:pt x="58" y="383"/>
                </a:cubicBezTo>
                <a:cubicBezTo>
                  <a:pt x="103" y="354"/>
                  <a:pt x="103" y="354"/>
                  <a:pt x="103" y="354"/>
                </a:cubicBezTo>
                <a:cubicBezTo>
                  <a:pt x="103" y="339"/>
                  <a:pt x="103" y="309"/>
                  <a:pt x="103" y="295"/>
                </a:cubicBezTo>
                <a:cubicBezTo>
                  <a:pt x="103" y="265"/>
                  <a:pt x="103" y="251"/>
                  <a:pt x="103" y="221"/>
                </a:cubicBezTo>
                <a:cubicBezTo>
                  <a:pt x="58" y="192"/>
                  <a:pt x="58" y="192"/>
                  <a:pt x="58" y="192"/>
                </a:cubicBezTo>
                <a:cubicBezTo>
                  <a:pt x="44" y="192"/>
                  <a:pt x="44" y="177"/>
                  <a:pt x="44" y="163"/>
                </a:cubicBezTo>
                <a:cubicBezTo>
                  <a:pt x="73" y="133"/>
                  <a:pt x="73" y="133"/>
                  <a:pt x="73" y="133"/>
                </a:cubicBezTo>
                <a:cubicBezTo>
                  <a:pt x="73" y="133"/>
                  <a:pt x="88" y="118"/>
                  <a:pt x="88" y="133"/>
                </a:cubicBezTo>
                <a:cubicBezTo>
                  <a:pt x="147" y="163"/>
                  <a:pt x="147" y="163"/>
                  <a:pt x="147" y="163"/>
                </a:cubicBezTo>
                <a:cubicBezTo>
                  <a:pt x="176" y="133"/>
                  <a:pt x="206" y="104"/>
                  <a:pt x="250" y="104"/>
                </a:cubicBezTo>
                <a:cubicBezTo>
                  <a:pt x="250" y="59"/>
                  <a:pt x="250" y="59"/>
                  <a:pt x="250" y="59"/>
                </a:cubicBezTo>
                <a:cubicBezTo>
                  <a:pt x="250" y="45"/>
                  <a:pt x="265" y="30"/>
                  <a:pt x="279" y="30"/>
                </a:cubicBezTo>
                <a:cubicBezTo>
                  <a:pt x="309" y="30"/>
                  <a:pt x="309" y="30"/>
                  <a:pt x="309" y="30"/>
                </a:cubicBezTo>
                <a:cubicBezTo>
                  <a:pt x="324" y="30"/>
                  <a:pt x="338" y="45"/>
                  <a:pt x="338" y="59"/>
                </a:cubicBezTo>
                <a:cubicBezTo>
                  <a:pt x="338" y="104"/>
                  <a:pt x="338" y="104"/>
                  <a:pt x="338" y="104"/>
                </a:cubicBezTo>
                <a:cubicBezTo>
                  <a:pt x="382" y="104"/>
                  <a:pt x="412" y="133"/>
                  <a:pt x="441" y="163"/>
                </a:cubicBezTo>
                <a:cubicBezTo>
                  <a:pt x="500" y="133"/>
                  <a:pt x="500" y="133"/>
                  <a:pt x="500" y="133"/>
                </a:cubicBezTo>
                <a:cubicBezTo>
                  <a:pt x="500" y="118"/>
                  <a:pt x="515" y="133"/>
                  <a:pt x="515" y="133"/>
                </a:cubicBezTo>
                <a:cubicBezTo>
                  <a:pt x="544" y="163"/>
                  <a:pt x="544" y="163"/>
                  <a:pt x="544" y="163"/>
                </a:cubicBezTo>
                <a:cubicBezTo>
                  <a:pt x="544" y="177"/>
                  <a:pt x="544" y="192"/>
                  <a:pt x="529" y="192"/>
                </a:cubicBezTo>
                <a:cubicBezTo>
                  <a:pt x="485" y="221"/>
                  <a:pt x="485" y="221"/>
                  <a:pt x="485" y="221"/>
                </a:cubicBezTo>
                <a:cubicBezTo>
                  <a:pt x="485" y="251"/>
                  <a:pt x="485" y="265"/>
                  <a:pt x="485" y="295"/>
                </a:cubicBezTo>
                <a:cubicBezTo>
                  <a:pt x="485" y="309"/>
                  <a:pt x="485" y="339"/>
                  <a:pt x="485" y="354"/>
                </a:cubicBezTo>
                <a:cubicBezTo>
                  <a:pt x="529" y="383"/>
                  <a:pt x="529" y="383"/>
                  <a:pt x="529" y="383"/>
                </a:cubicBezTo>
                <a:cubicBezTo>
                  <a:pt x="544" y="383"/>
                  <a:pt x="544" y="398"/>
                  <a:pt x="544" y="4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" name="Freeform 172"/>
          <p:cNvSpPr>
            <a:spLocks noChangeArrowheads="1"/>
          </p:cNvSpPr>
          <p:nvPr/>
        </p:nvSpPr>
        <p:spPr bwMode="auto">
          <a:xfrm>
            <a:off x="7777730" y="3498985"/>
            <a:ext cx="438746" cy="442496"/>
          </a:xfrm>
          <a:custGeom>
            <a:avLst/>
            <a:gdLst>
              <a:gd name="T0" fmla="*/ 211212 w 619"/>
              <a:gd name="T1" fmla="*/ 42605 h 620"/>
              <a:gd name="T2" fmla="*/ 211212 w 619"/>
              <a:gd name="T3" fmla="*/ 42605 h 620"/>
              <a:gd name="T4" fmla="*/ 190055 w 619"/>
              <a:gd name="T5" fmla="*/ 63908 h 620"/>
              <a:gd name="T6" fmla="*/ 163878 w 619"/>
              <a:gd name="T7" fmla="*/ 63908 h 620"/>
              <a:gd name="T8" fmla="*/ 163878 w 619"/>
              <a:gd name="T9" fmla="*/ 32135 h 620"/>
              <a:gd name="T10" fmla="*/ 179297 w 619"/>
              <a:gd name="T11" fmla="*/ 10832 h 620"/>
              <a:gd name="T12" fmla="*/ 105427 w 619"/>
              <a:gd name="T13" fmla="*/ 26719 h 620"/>
              <a:gd name="T14" fmla="*/ 89649 w 619"/>
              <a:gd name="T15" fmla="*/ 95682 h 620"/>
              <a:gd name="T16" fmla="*/ 15778 w 619"/>
              <a:gd name="T17" fmla="*/ 170061 h 620"/>
              <a:gd name="T18" fmla="*/ 15778 w 619"/>
              <a:gd name="T19" fmla="*/ 212666 h 620"/>
              <a:gd name="T20" fmla="*/ 52713 w 619"/>
              <a:gd name="T21" fmla="*/ 212666 h 620"/>
              <a:gd name="T22" fmla="*/ 131963 w 619"/>
              <a:gd name="T23" fmla="*/ 132871 h 620"/>
              <a:gd name="T24" fmla="*/ 195434 w 619"/>
              <a:gd name="T25" fmla="*/ 116984 h 620"/>
              <a:gd name="T26" fmla="*/ 211212 w 619"/>
              <a:gd name="T27" fmla="*/ 42605 h 620"/>
              <a:gd name="T28" fmla="*/ 190055 w 619"/>
              <a:gd name="T29" fmla="*/ 106514 h 620"/>
              <a:gd name="T30" fmla="*/ 190055 w 619"/>
              <a:gd name="T31" fmla="*/ 106514 h 620"/>
              <a:gd name="T32" fmla="*/ 126584 w 619"/>
              <a:gd name="T33" fmla="*/ 116984 h 620"/>
              <a:gd name="T34" fmla="*/ 42314 w 619"/>
              <a:gd name="T35" fmla="*/ 202195 h 620"/>
              <a:gd name="T36" fmla="*/ 26536 w 619"/>
              <a:gd name="T37" fmla="*/ 202195 h 620"/>
              <a:gd name="T38" fmla="*/ 26536 w 619"/>
              <a:gd name="T39" fmla="*/ 180893 h 620"/>
              <a:gd name="T40" fmla="*/ 105427 w 619"/>
              <a:gd name="T41" fmla="*/ 95682 h 620"/>
              <a:gd name="T42" fmla="*/ 116185 w 619"/>
              <a:gd name="T43" fmla="*/ 37189 h 620"/>
              <a:gd name="T44" fmla="*/ 153120 w 619"/>
              <a:gd name="T45" fmla="*/ 21303 h 620"/>
              <a:gd name="T46" fmla="*/ 153120 w 619"/>
              <a:gd name="T47" fmla="*/ 74379 h 620"/>
              <a:gd name="T48" fmla="*/ 200454 w 619"/>
              <a:gd name="T49" fmla="*/ 74379 h 620"/>
              <a:gd name="T50" fmla="*/ 190055 w 619"/>
              <a:gd name="T51" fmla="*/ 106514 h 62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9" h="620">
                <a:moveTo>
                  <a:pt x="589" y="118"/>
                </a:moveTo>
                <a:lnTo>
                  <a:pt x="589" y="118"/>
                </a:lnTo>
                <a:cubicBezTo>
                  <a:pt x="574" y="132"/>
                  <a:pt x="559" y="148"/>
                  <a:pt x="530" y="177"/>
                </a:cubicBezTo>
                <a:cubicBezTo>
                  <a:pt x="515" y="191"/>
                  <a:pt x="471" y="191"/>
                  <a:pt x="457" y="177"/>
                </a:cubicBezTo>
                <a:cubicBezTo>
                  <a:pt x="427" y="148"/>
                  <a:pt x="427" y="118"/>
                  <a:pt x="457" y="89"/>
                </a:cubicBezTo>
                <a:cubicBezTo>
                  <a:pt x="471" y="59"/>
                  <a:pt x="500" y="30"/>
                  <a:pt x="500" y="30"/>
                </a:cubicBezTo>
                <a:cubicBezTo>
                  <a:pt x="427" y="0"/>
                  <a:pt x="353" y="15"/>
                  <a:pt x="294" y="74"/>
                </a:cubicBezTo>
                <a:cubicBezTo>
                  <a:pt x="250" y="118"/>
                  <a:pt x="236" y="191"/>
                  <a:pt x="250" y="265"/>
                </a:cubicBezTo>
                <a:cubicBezTo>
                  <a:pt x="44" y="471"/>
                  <a:pt x="44" y="471"/>
                  <a:pt x="44" y="471"/>
                </a:cubicBezTo>
                <a:cubicBezTo>
                  <a:pt x="0" y="501"/>
                  <a:pt x="0" y="560"/>
                  <a:pt x="44" y="589"/>
                </a:cubicBezTo>
                <a:cubicBezTo>
                  <a:pt x="74" y="619"/>
                  <a:pt x="118" y="619"/>
                  <a:pt x="147" y="589"/>
                </a:cubicBezTo>
                <a:cubicBezTo>
                  <a:pt x="368" y="368"/>
                  <a:pt x="368" y="368"/>
                  <a:pt x="368" y="368"/>
                </a:cubicBezTo>
                <a:cubicBezTo>
                  <a:pt x="427" y="398"/>
                  <a:pt x="500" y="383"/>
                  <a:pt x="545" y="324"/>
                </a:cubicBezTo>
                <a:cubicBezTo>
                  <a:pt x="603" y="280"/>
                  <a:pt x="618" y="191"/>
                  <a:pt x="589" y="118"/>
                </a:cubicBezTo>
                <a:close/>
                <a:moveTo>
                  <a:pt x="530" y="295"/>
                </a:moveTo>
                <a:lnTo>
                  <a:pt x="530" y="295"/>
                </a:lnTo>
                <a:cubicBezTo>
                  <a:pt x="471" y="339"/>
                  <a:pt x="412" y="353"/>
                  <a:pt x="353" y="324"/>
                </a:cubicBezTo>
                <a:cubicBezTo>
                  <a:pt x="118" y="560"/>
                  <a:pt x="118" y="560"/>
                  <a:pt x="118" y="560"/>
                </a:cubicBezTo>
                <a:cubicBezTo>
                  <a:pt x="103" y="574"/>
                  <a:pt x="88" y="574"/>
                  <a:pt x="74" y="560"/>
                </a:cubicBezTo>
                <a:cubicBezTo>
                  <a:pt x="44" y="545"/>
                  <a:pt x="44" y="515"/>
                  <a:pt x="74" y="501"/>
                </a:cubicBezTo>
                <a:cubicBezTo>
                  <a:pt x="294" y="265"/>
                  <a:pt x="294" y="265"/>
                  <a:pt x="294" y="265"/>
                </a:cubicBezTo>
                <a:cubicBezTo>
                  <a:pt x="265" y="221"/>
                  <a:pt x="280" y="148"/>
                  <a:pt x="324" y="103"/>
                </a:cubicBezTo>
                <a:cubicBezTo>
                  <a:pt x="353" y="74"/>
                  <a:pt x="383" y="59"/>
                  <a:pt x="427" y="59"/>
                </a:cubicBezTo>
                <a:cubicBezTo>
                  <a:pt x="383" y="103"/>
                  <a:pt x="383" y="162"/>
                  <a:pt x="427" y="206"/>
                </a:cubicBezTo>
                <a:cubicBezTo>
                  <a:pt x="457" y="236"/>
                  <a:pt x="530" y="236"/>
                  <a:pt x="559" y="206"/>
                </a:cubicBezTo>
                <a:cubicBezTo>
                  <a:pt x="559" y="236"/>
                  <a:pt x="545" y="280"/>
                  <a:pt x="530" y="29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" name="Freeform 173"/>
          <p:cNvSpPr>
            <a:spLocks noChangeArrowheads="1"/>
          </p:cNvSpPr>
          <p:nvPr/>
        </p:nvSpPr>
        <p:spPr bwMode="auto">
          <a:xfrm>
            <a:off x="7128983" y="3498985"/>
            <a:ext cx="281249" cy="451872"/>
          </a:xfrm>
          <a:custGeom>
            <a:avLst/>
            <a:gdLst>
              <a:gd name="T0" fmla="*/ 73462 w 399"/>
              <a:gd name="T1" fmla="*/ 143507 h 634"/>
              <a:gd name="T2" fmla="*/ 73462 w 399"/>
              <a:gd name="T3" fmla="*/ 143507 h 634"/>
              <a:gd name="T4" fmla="*/ 63121 w 399"/>
              <a:gd name="T5" fmla="*/ 148555 h 634"/>
              <a:gd name="T6" fmla="*/ 63121 w 399"/>
              <a:gd name="T7" fmla="*/ 175237 h 634"/>
              <a:gd name="T8" fmla="*/ 73462 w 399"/>
              <a:gd name="T9" fmla="*/ 185694 h 634"/>
              <a:gd name="T10" fmla="*/ 78812 w 399"/>
              <a:gd name="T11" fmla="*/ 175237 h 634"/>
              <a:gd name="T12" fmla="*/ 78812 w 399"/>
              <a:gd name="T13" fmla="*/ 148555 h 634"/>
              <a:gd name="T14" fmla="*/ 73462 w 399"/>
              <a:gd name="T15" fmla="*/ 143507 h 634"/>
              <a:gd name="T16" fmla="*/ 125885 w 399"/>
              <a:gd name="T17" fmla="*/ 111416 h 634"/>
              <a:gd name="T18" fmla="*/ 125885 w 399"/>
              <a:gd name="T19" fmla="*/ 111416 h 634"/>
              <a:gd name="T20" fmla="*/ 125885 w 399"/>
              <a:gd name="T21" fmla="*/ 58412 h 634"/>
              <a:gd name="T22" fmla="*/ 73462 w 399"/>
              <a:gd name="T23" fmla="*/ 0 h 634"/>
              <a:gd name="T24" fmla="*/ 15691 w 399"/>
              <a:gd name="T25" fmla="*/ 58412 h 634"/>
              <a:gd name="T26" fmla="*/ 15691 w 399"/>
              <a:gd name="T27" fmla="*/ 111416 h 634"/>
              <a:gd name="T28" fmla="*/ 0 w 399"/>
              <a:gd name="T29" fmla="*/ 153964 h 634"/>
              <a:gd name="T30" fmla="*/ 73462 w 399"/>
              <a:gd name="T31" fmla="*/ 228241 h 634"/>
              <a:gd name="T32" fmla="*/ 141932 w 399"/>
              <a:gd name="T33" fmla="*/ 153964 h 634"/>
              <a:gd name="T34" fmla="*/ 125885 w 399"/>
              <a:gd name="T35" fmla="*/ 111416 h 634"/>
              <a:gd name="T36" fmla="*/ 31739 w 399"/>
              <a:gd name="T37" fmla="*/ 58412 h 634"/>
              <a:gd name="T38" fmla="*/ 31739 w 399"/>
              <a:gd name="T39" fmla="*/ 58412 h 634"/>
              <a:gd name="T40" fmla="*/ 73462 w 399"/>
              <a:gd name="T41" fmla="*/ 15865 h 634"/>
              <a:gd name="T42" fmla="*/ 115543 w 399"/>
              <a:gd name="T43" fmla="*/ 58412 h 634"/>
              <a:gd name="T44" fmla="*/ 115543 w 399"/>
              <a:gd name="T45" fmla="*/ 100960 h 634"/>
              <a:gd name="T46" fmla="*/ 73462 w 399"/>
              <a:gd name="T47" fmla="*/ 85095 h 634"/>
              <a:gd name="T48" fmla="*/ 31739 w 399"/>
              <a:gd name="T49" fmla="*/ 100960 h 634"/>
              <a:gd name="T50" fmla="*/ 31739 w 399"/>
              <a:gd name="T51" fmla="*/ 58412 h 634"/>
              <a:gd name="T52" fmla="*/ 73462 w 399"/>
              <a:gd name="T53" fmla="*/ 212376 h 634"/>
              <a:gd name="T54" fmla="*/ 73462 w 399"/>
              <a:gd name="T55" fmla="*/ 212376 h 634"/>
              <a:gd name="T56" fmla="*/ 15691 w 399"/>
              <a:gd name="T57" fmla="*/ 153964 h 634"/>
              <a:gd name="T58" fmla="*/ 73462 w 399"/>
              <a:gd name="T59" fmla="*/ 100960 h 634"/>
              <a:gd name="T60" fmla="*/ 125885 w 399"/>
              <a:gd name="T61" fmla="*/ 153964 h 634"/>
              <a:gd name="T62" fmla="*/ 73462 w 399"/>
              <a:gd name="T63" fmla="*/ 212376 h 6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99" h="634">
                <a:moveTo>
                  <a:pt x="206" y="398"/>
                </a:moveTo>
                <a:lnTo>
                  <a:pt x="206" y="398"/>
                </a:lnTo>
                <a:cubicBezTo>
                  <a:pt x="192" y="398"/>
                  <a:pt x="177" y="398"/>
                  <a:pt x="177" y="412"/>
                </a:cubicBezTo>
                <a:cubicBezTo>
                  <a:pt x="177" y="486"/>
                  <a:pt x="177" y="486"/>
                  <a:pt x="177" y="486"/>
                </a:cubicBezTo>
                <a:cubicBezTo>
                  <a:pt x="177" y="501"/>
                  <a:pt x="192" y="515"/>
                  <a:pt x="206" y="515"/>
                </a:cubicBezTo>
                <a:cubicBezTo>
                  <a:pt x="206" y="515"/>
                  <a:pt x="221" y="501"/>
                  <a:pt x="221" y="486"/>
                </a:cubicBezTo>
                <a:cubicBezTo>
                  <a:pt x="221" y="412"/>
                  <a:pt x="221" y="412"/>
                  <a:pt x="221" y="412"/>
                </a:cubicBezTo>
                <a:cubicBezTo>
                  <a:pt x="221" y="398"/>
                  <a:pt x="206" y="398"/>
                  <a:pt x="206" y="398"/>
                </a:cubicBezTo>
                <a:close/>
                <a:moveTo>
                  <a:pt x="353" y="309"/>
                </a:moveTo>
                <a:lnTo>
                  <a:pt x="353" y="309"/>
                </a:lnTo>
                <a:cubicBezTo>
                  <a:pt x="353" y="162"/>
                  <a:pt x="353" y="162"/>
                  <a:pt x="353" y="162"/>
                </a:cubicBezTo>
                <a:cubicBezTo>
                  <a:pt x="353" y="74"/>
                  <a:pt x="294" y="0"/>
                  <a:pt x="206" y="0"/>
                </a:cubicBezTo>
                <a:cubicBezTo>
                  <a:pt x="118" y="0"/>
                  <a:pt x="44" y="74"/>
                  <a:pt x="44" y="162"/>
                </a:cubicBezTo>
                <a:cubicBezTo>
                  <a:pt x="44" y="309"/>
                  <a:pt x="44" y="309"/>
                  <a:pt x="44" y="309"/>
                </a:cubicBezTo>
                <a:cubicBezTo>
                  <a:pt x="15" y="353"/>
                  <a:pt x="0" y="383"/>
                  <a:pt x="0" y="427"/>
                </a:cubicBezTo>
                <a:cubicBezTo>
                  <a:pt x="0" y="545"/>
                  <a:pt x="89" y="633"/>
                  <a:pt x="206" y="633"/>
                </a:cubicBezTo>
                <a:cubicBezTo>
                  <a:pt x="310" y="633"/>
                  <a:pt x="398" y="545"/>
                  <a:pt x="398" y="427"/>
                </a:cubicBezTo>
                <a:cubicBezTo>
                  <a:pt x="398" y="383"/>
                  <a:pt x="383" y="353"/>
                  <a:pt x="353" y="309"/>
                </a:cubicBezTo>
                <a:close/>
                <a:moveTo>
                  <a:pt x="89" y="162"/>
                </a:moveTo>
                <a:lnTo>
                  <a:pt x="89" y="162"/>
                </a:lnTo>
                <a:cubicBezTo>
                  <a:pt x="89" y="89"/>
                  <a:pt x="133" y="44"/>
                  <a:pt x="206" y="44"/>
                </a:cubicBezTo>
                <a:cubicBezTo>
                  <a:pt x="265" y="44"/>
                  <a:pt x="324" y="89"/>
                  <a:pt x="324" y="162"/>
                </a:cubicBezTo>
                <a:cubicBezTo>
                  <a:pt x="324" y="280"/>
                  <a:pt x="324" y="280"/>
                  <a:pt x="324" y="280"/>
                </a:cubicBezTo>
                <a:cubicBezTo>
                  <a:pt x="280" y="250"/>
                  <a:pt x="251" y="236"/>
                  <a:pt x="206" y="236"/>
                </a:cubicBezTo>
                <a:cubicBezTo>
                  <a:pt x="162" y="236"/>
                  <a:pt x="118" y="250"/>
                  <a:pt x="89" y="280"/>
                </a:cubicBezTo>
                <a:lnTo>
                  <a:pt x="89" y="162"/>
                </a:lnTo>
                <a:close/>
                <a:moveTo>
                  <a:pt x="206" y="589"/>
                </a:moveTo>
                <a:lnTo>
                  <a:pt x="206" y="589"/>
                </a:lnTo>
                <a:cubicBezTo>
                  <a:pt x="118" y="589"/>
                  <a:pt x="44" y="515"/>
                  <a:pt x="44" y="427"/>
                </a:cubicBezTo>
                <a:cubicBezTo>
                  <a:pt x="44" y="339"/>
                  <a:pt x="118" y="280"/>
                  <a:pt x="206" y="280"/>
                </a:cubicBezTo>
                <a:cubicBezTo>
                  <a:pt x="280" y="280"/>
                  <a:pt x="353" y="353"/>
                  <a:pt x="353" y="427"/>
                </a:cubicBezTo>
                <a:cubicBezTo>
                  <a:pt x="353" y="515"/>
                  <a:pt x="294" y="589"/>
                  <a:pt x="206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" name="Freeform 174"/>
          <p:cNvSpPr>
            <a:spLocks noChangeArrowheads="1"/>
          </p:cNvSpPr>
          <p:nvPr/>
        </p:nvSpPr>
        <p:spPr bwMode="auto">
          <a:xfrm>
            <a:off x="6407113" y="3498985"/>
            <a:ext cx="281249" cy="451872"/>
          </a:xfrm>
          <a:custGeom>
            <a:avLst/>
            <a:gdLst>
              <a:gd name="T0" fmla="*/ 68470 w 399"/>
              <a:gd name="T1" fmla="*/ 143507 h 634"/>
              <a:gd name="T2" fmla="*/ 68470 w 399"/>
              <a:gd name="T3" fmla="*/ 143507 h 634"/>
              <a:gd name="T4" fmla="*/ 63121 w 399"/>
              <a:gd name="T5" fmla="*/ 148555 h 634"/>
              <a:gd name="T6" fmla="*/ 63121 w 399"/>
              <a:gd name="T7" fmla="*/ 175237 h 634"/>
              <a:gd name="T8" fmla="*/ 68470 w 399"/>
              <a:gd name="T9" fmla="*/ 185694 h 634"/>
              <a:gd name="T10" fmla="*/ 78812 w 399"/>
              <a:gd name="T11" fmla="*/ 175237 h 634"/>
              <a:gd name="T12" fmla="*/ 78812 w 399"/>
              <a:gd name="T13" fmla="*/ 148555 h 634"/>
              <a:gd name="T14" fmla="*/ 68470 w 399"/>
              <a:gd name="T15" fmla="*/ 143507 h 634"/>
              <a:gd name="T16" fmla="*/ 68470 w 399"/>
              <a:gd name="T17" fmla="*/ 85095 h 634"/>
              <a:gd name="T18" fmla="*/ 68470 w 399"/>
              <a:gd name="T19" fmla="*/ 85095 h 634"/>
              <a:gd name="T20" fmla="*/ 26389 w 399"/>
              <a:gd name="T21" fmla="*/ 100960 h 634"/>
              <a:gd name="T22" fmla="*/ 26389 w 399"/>
              <a:gd name="T23" fmla="*/ 58412 h 634"/>
              <a:gd name="T24" fmla="*/ 68470 w 399"/>
              <a:gd name="T25" fmla="*/ 15865 h 634"/>
              <a:gd name="T26" fmla="*/ 110194 w 399"/>
              <a:gd name="T27" fmla="*/ 58412 h 634"/>
              <a:gd name="T28" fmla="*/ 126241 w 399"/>
              <a:gd name="T29" fmla="*/ 58412 h 634"/>
              <a:gd name="T30" fmla="*/ 68470 w 399"/>
              <a:gd name="T31" fmla="*/ 0 h 634"/>
              <a:gd name="T32" fmla="*/ 16048 w 399"/>
              <a:gd name="T33" fmla="*/ 58412 h 634"/>
              <a:gd name="T34" fmla="*/ 16048 w 399"/>
              <a:gd name="T35" fmla="*/ 111416 h 634"/>
              <a:gd name="T36" fmla="*/ 0 w 399"/>
              <a:gd name="T37" fmla="*/ 153964 h 634"/>
              <a:gd name="T38" fmla="*/ 68470 w 399"/>
              <a:gd name="T39" fmla="*/ 228241 h 634"/>
              <a:gd name="T40" fmla="*/ 141932 w 399"/>
              <a:gd name="T41" fmla="*/ 153964 h 634"/>
              <a:gd name="T42" fmla="*/ 68470 w 399"/>
              <a:gd name="T43" fmla="*/ 85095 h 634"/>
              <a:gd name="T44" fmla="*/ 68470 w 399"/>
              <a:gd name="T45" fmla="*/ 212376 h 634"/>
              <a:gd name="T46" fmla="*/ 68470 w 399"/>
              <a:gd name="T47" fmla="*/ 212376 h 634"/>
              <a:gd name="T48" fmla="*/ 16048 w 399"/>
              <a:gd name="T49" fmla="*/ 153964 h 634"/>
              <a:gd name="T50" fmla="*/ 68470 w 399"/>
              <a:gd name="T51" fmla="*/ 100960 h 634"/>
              <a:gd name="T52" fmla="*/ 126241 w 399"/>
              <a:gd name="T53" fmla="*/ 153964 h 634"/>
              <a:gd name="T54" fmla="*/ 68470 w 399"/>
              <a:gd name="T55" fmla="*/ 212376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99" h="634">
                <a:moveTo>
                  <a:pt x="192" y="398"/>
                </a:moveTo>
                <a:lnTo>
                  <a:pt x="192" y="398"/>
                </a:lnTo>
                <a:cubicBezTo>
                  <a:pt x="192" y="398"/>
                  <a:pt x="177" y="398"/>
                  <a:pt x="177" y="412"/>
                </a:cubicBezTo>
                <a:cubicBezTo>
                  <a:pt x="177" y="486"/>
                  <a:pt x="177" y="486"/>
                  <a:pt x="177" y="486"/>
                </a:cubicBezTo>
                <a:cubicBezTo>
                  <a:pt x="177" y="501"/>
                  <a:pt x="192" y="515"/>
                  <a:pt x="192" y="515"/>
                </a:cubicBezTo>
                <a:cubicBezTo>
                  <a:pt x="207" y="515"/>
                  <a:pt x="221" y="501"/>
                  <a:pt x="221" y="486"/>
                </a:cubicBezTo>
                <a:cubicBezTo>
                  <a:pt x="221" y="412"/>
                  <a:pt x="221" y="412"/>
                  <a:pt x="221" y="412"/>
                </a:cubicBezTo>
                <a:cubicBezTo>
                  <a:pt x="221" y="398"/>
                  <a:pt x="207" y="398"/>
                  <a:pt x="192" y="398"/>
                </a:cubicBezTo>
                <a:close/>
                <a:moveTo>
                  <a:pt x="192" y="236"/>
                </a:moveTo>
                <a:lnTo>
                  <a:pt x="192" y="236"/>
                </a:lnTo>
                <a:cubicBezTo>
                  <a:pt x="148" y="236"/>
                  <a:pt x="118" y="250"/>
                  <a:pt x="74" y="280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4" y="89"/>
                  <a:pt x="133" y="44"/>
                  <a:pt x="192" y="44"/>
                </a:cubicBezTo>
                <a:cubicBezTo>
                  <a:pt x="266" y="44"/>
                  <a:pt x="309" y="89"/>
                  <a:pt x="309" y="162"/>
                </a:cubicBezTo>
                <a:cubicBezTo>
                  <a:pt x="354" y="162"/>
                  <a:pt x="354" y="162"/>
                  <a:pt x="354" y="162"/>
                </a:cubicBezTo>
                <a:cubicBezTo>
                  <a:pt x="354" y="74"/>
                  <a:pt x="280" y="0"/>
                  <a:pt x="192" y="0"/>
                </a:cubicBezTo>
                <a:cubicBezTo>
                  <a:pt x="104" y="0"/>
                  <a:pt x="45" y="74"/>
                  <a:pt x="45" y="162"/>
                </a:cubicBezTo>
                <a:cubicBezTo>
                  <a:pt x="45" y="309"/>
                  <a:pt x="45" y="309"/>
                  <a:pt x="45" y="309"/>
                </a:cubicBezTo>
                <a:cubicBezTo>
                  <a:pt x="15" y="353"/>
                  <a:pt x="0" y="383"/>
                  <a:pt x="0" y="427"/>
                </a:cubicBezTo>
                <a:cubicBezTo>
                  <a:pt x="0" y="545"/>
                  <a:pt x="89" y="633"/>
                  <a:pt x="192" y="633"/>
                </a:cubicBezTo>
                <a:cubicBezTo>
                  <a:pt x="309" y="633"/>
                  <a:pt x="398" y="545"/>
                  <a:pt x="398" y="427"/>
                </a:cubicBezTo>
                <a:cubicBezTo>
                  <a:pt x="398" y="324"/>
                  <a:pt x="309" y="236"/>
                  <a:pt x="192" y="236"/>
                </a:cubicBezTo>
                <a:close/>
                <a:moveTo>
                  <a:pt x="192" y="589"/>
                </a:moveTo>
                <a:lnTo>
                  <a:pt x="192" y="589"/>
                </a:lnTo>
                <a:cubicBezTo>
                  <a:pt x="104" y="589"/>
                  <a:pt x="45" y="515"/>
                  <a:pt x="45" y="427"/>
                </a:cubicBezTo>
                <a:cubicBezTo>
                  <a:pt x="45" y="339"/>
                  <a:pt x="104" y="280"/>
                  <a:pt x="192" y="280"/>
                </a:cubicBezTo>
                <a:cubicBezTo>
                  <a:pt x="280" y="280"/>
                  <a:pt x="354" y="339"/>
                  <a:pt x="354" y="427"/>
                </a:cubicBezTo>
                <a:cubicBezTo>
                  <a:pt x="354" y="515"/>
                  <a:pt x="280" y="589"/>
                  <a:pt x="192" y="5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" name="Freeform 175"/>
          <p:cNvSpPr>
            <a:spLocks noChangeArrowheads="1"/>
          </p:cNvSpPr>
          <p:nvPr/>
        </p:nvSpPr>
        <p:spPr bwMode="auto">
          <a:xfrm>
            <a:off x="5600867" y="3498985"/>
            <a:ext cx="438746" cy="451872"/>
          </a:xfrm>
          <a:custGeom>
            <a:avLst/>
            <a:gdLst>
              <a:gd name="T0" fmla="*/ 126584 w 619"/>
              <a:gd name="T1" fmla="*/ 116825 h 634"/>
              <a:gd name="T2" fmla="*/ 126584 w 619"/>
              <a:gd name="T3" fmla="*/ 116825 h 634"/>
              <a:gd name="T4" fmla="*/ 137342 w 619"/>
              <a:gd name="T5" fmla="*/ 68869 h 634"/>
              <a:gd name="T6" fmla="*/ 73870 w 619"/>
              <a:gd name="T7" fmla="*/ 0 h 634"/>
              <a:gd name="T8" fmla="*/ 10399 w 619"/>
              <a:gd name="T9" fmla="*/ 68869 h 634"/>
              <a:gd name="T10" fmla="*/ 26177 w 619"/>
              <a:gd name="T11" fmla="*/ 116825 h 634"/>
              <a:gd name="T12" fmla="*/ 0 w 619"/>
              <a:gd name="T13" fmla="*/ 153964 h 634"/>
              <a:gd name="T14" fmla="*/ 0 w 619"/>
              <a:gd name="T15" fmla="*/ 185694 h 634"/>
              <a:gd name="T16" fmla="*/ 42314 w 619"/>
              <a:gd name="T17" fmla="*/ 228241 h 634"/>
              <a:gd name="T18" fmla="*/ 110806 w 619"/>
              <a:gd name="T19" fmla="*/ 228241 h 634"/>
              <a:gd name="T20" fmla="*/ 153120 w 619"/>
              <a:gd name="T21" fmla="*/ 185694 h 634"/>
              <a:gd name="T22" fmla="*/ 153120 w 619"/>
              <a:gd name="T23" fmla="*/ 153964 h 634"/>
              <a:gd name="T24" fmla="*/ 126584 w 619"/>
              <a:gd name="T25" fmla="*/ 116825 h 634"/>
              <a:gd name="T26" fmla="*/ 26177 w 619"/>
              <a:gd name="T27" fmla="*/ 68869 h 634"/>
              <a:gd name="T28" fmla="*/ 26177 w 619"/>
              <a:gd name="T29" fmla="*/ 68869 h 634"/>
              <a:gd name="T30" fmla="*/ 73870 w 619"/>
              <a:gd name="T31" fmla="*/ 15865 h 634"/>
              <a:gd name="T32" fmla="*/ 126584 w 619"/>
              <a:gd name="T33" fmla="*/ 68869 h 634"/>
              <a:gd name="T34" fmla="*/ 73870 w 619"/>
              <a:gd name="T35" fmla="*/ 127282 h 634"/>
              <a:gd name="T36" fmla="*/ 26177 w 619"/>
              <a:gd name="T37" fmla="*/ 68869 h 634"/>
              <a:gd name="T38" fmla="*/ 137342 w 619"/>
              <a:gd name="T39" fmla="*/ 180646 h 634"/>
              <a:gd name="T40" fmla="*/ 137342 w 619"/>
              <a:gd name="T41" fmla="*/ 180646 h 634"/>
              <a:gd name="T42" fmla="*/ 105427 w 619"/>
              <a:gd name="T43" fmla="*/ 212376 h 634"/>
              <a:gd name="T44" fmla="*/ 47334 w 619"/>
              <a:gd name="T45" fmla="*/ 212376 h 634"/>
              <a:gd name="T46" fmla="*/ 10399 w 619"/>
              <a:gd name="T47" fmla="*/ 180646 h 634"/>
              <a:gd name="T48" fmla="*/ 10399 w 619"/>
              <a:gd name="T49" fmla="*/ 159372 h 634"/>
              <a:gd name="T50" fmla="*/ 36935 w 619"/>
              <a:gd name="T51" fmla="*/ 127282 h 634"/>
              <a:gd name="T52" fmla="*/ 73870 w 619"/>
              <a:gd name="T53" fmla="*/ 143507 h 634"/>
              <a:gd name="T54" fmla="*/ 110806 w 619"/>
              <a:gd name="T55" fmla="*/ 127282 h 634"/>
              <a:gd name="T56" fmla="*/ 137342 w 619"/>
              <a:gd name="T57" fmla="*/ 159372 h 634"/>
              <a:gd name="T58" fmla="*/ 137342 w 619"/>
              <a:gd name="T59" fmla="*/ 180646 h 634"/>
              <a:gd name="T60" fmla="*/ 158140 w 619"/>
              <a:gd name="T61" fmla="*/ 58412 h 634"/>
              <a:gd name="T62" fmla="*/ 158140 w 619"/>
              <a:gd name="T63" fmla="*/ 58412 h 634"/>
              <a:gd name="T64" fmla="*/ 216232 w 619"/>
              <a:gd name="T65" fmla="*/ 58412 h 634"/>
              <a:gd name="T66" fmla="*/ 221611 w 619"/>
              <a:gd name="T67" fmla="*/ 47595 h 634"/>
              <a:gd name="T68" fmla="*/ 216232 w 619"/>
              <a:gd name="T69" fmla="*/ 42547 h 634"/>
              <a:gd name="T70" fmla="*/ 158140 w 619"/>
              <a:gd name="T71" fmla="*/ 42547 h 634"/>
              <a:gd name="T72" fmla="*/ 153120 w 619"/>
              <a:gd name="T73" fmla="*/ 47595 h 634"/>
              <a:gd name="T74" fmla="*/ 158140 w 619"/>
              <a:gd name="T75" fmla="*/ 58412 h 634"/>
              <a:gd name="T76" fmla="*/ 216232 w 619"/>
              <a:gd name="T77" fmla="*/ 169829 h 634"/>
              <a:gd name="T78" fmla="*/ 216232 w 619"/>
              <a:gd name="T79" fmla="*/ 169829 h 634"/>
              <a:gd name="T80" fmla="*/ 174277 w 619"/>
              <a:gd name="T81" fmla="*/ 169829 h 634"/>
              <a:gd name="T82" fmla="*/ 168898 w 619"/>
              <a:gd name="T83" fmla="*/ 175237 h 634"/>
              <a:gd name="T84" fmla="*/ 174277 w 619"/>
              <a:gd name="T85" fmla="*/ 185694 h 634"/>
              <a:gd name="T86" fmla="*/ 216232 w 619"/>
              <a:gd name="T87" fmla="*/ 185694 h 634"/>
              <a:gd name="T88" fmla="*/ 221611 w 619"/>
              <a:gd name="T89" fmla="*/ 175237 h 634"/>
              <a:gd name="T90" fmla="*/ 216232 w 619"/>
              <a:gd name="T91" fmla="*/ 169829 h 634"/>
              <a:gd name="T92" fmla="*/ 216232 w 619"/>
              <a:gd name="T93" fmla="*/ 85095 h 634"/>
              <a:gd name="T94" fmla="*/ 216232 w 619"/>
              <a:gd name="T95" fmla="*/ 85095 h 634"/>
              <a:gd name="T96" fmla="*/ 158140 w 619"/>
              <a:gd name="T97" fmla="*/ 85095 h 634"/>
              <a:gd name="T98" fmla="*/ 153120 w 619"/>
              <a:gd name="T99" fmla="*/ 90143 h 634"/>
              <a:gd name="T100" fmla="*/ 158140 w 619"/>
              <a:gd name="T101" fmla="*/ 100960 h 634"/>
              <a:gd name="T102" fmla="*/ 216232 w 619"/>
              <a:gd name="T103" fmla="*/ 100960 h 634"/>
              <a:gd name="T104" fmla="*/ 221611 w 619"/>
              <a:gd name="T105" fmla="*/ 90143 h 634"/>
              <a:gd name="T106" fmla="*/ 216232 w 619"/>
              <a:gd name="T107" fmla="*/ 85095 h 634"/>
              <a:gd name="T108" fmla="*/ 216232 w 619"/>
              <a:gd name="T109" fmla="*/ 127282 h 634"/>
              <a:gd name="T110" fmla="*/ 216232 w 619"/>
              <a:gd name="T111" fmla="*/ 127282 h 634"/>
              <a:gd name="T112" fmla="*/ 174277 w 619"/>
              <a:gd name="T113" fmla="*/ 127282 h 634"/>
              <a:gd name="T114" fmla="*/ 168898 w 619"/>
              <a:gd name="T115" fmla="*/ 132690 h 634"/>
              <a:gd name="T116" fmla="*/ 174277 w 619"/>
              <a:gd name="T117" fmla="*/ 143507 h 634"/>
              <a:gd name="T118" fmla="*/ 216232 w 619"/>
              <a:gd name="T119" fmla="*/ 143507 h 634"/>
              <a:gd name="T120" fmla="*/ 221611 w 619"/>
              <a:gd name="T121" fmla="*/ 132690 h 634"/>
              <a:gd name="T122" fmla="*/ 216232 w 619"/>
              <a:gd name="T123" fmla="*/ 127282 h 63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19" h="634">
                <a:moveTo>
                  <a:pt x="353" y="324"/>
                </a:moveTo>
                <a:lnTo>
                  <a:pt x="353" y="324"/>
                </a:lnTo>
                <a:cubicBezTo>
                  <a:pt x="368" y="280"/>
                  <a:pt x="383" y="250"/>
                  <a:pt x="383" y="191"/>
                </a:cubicBezTo>
                <a:cubicBezTo>
                  <a:pt x="383" y="89"/>
                  <a:pt x="309" y="0"/>
                  <a:pt x="206" y="0"/>
                </a:cubicBezTo>
                <a:cubicBezTo>
                  <a:pt x="118" y="0"/>
                  <a:pt x="29" y="89"/>
                  <a:pt x="29" y="191"/>
                </a:cubicBezTo>
                <a:cubicBezTo>
                  <a:pt x="29" y="250"/>
                  <a:pt x="44" y="280"/>
                  <a:pt x="73" y="324"/>
                </a:cubicBezTo>
                <a:cubicBezTo>
                  <a:pt x="29" y="339"/>
                  <a:pt x="0" y="383"/>
                  <a:pt x="0" y="427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74"/>
                  <a:pt x="44" y="633"/>
                  <a:pt x="118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68" y="633"/>
                  <a:pt x="427" y="574"/>
                  <a:pt x="427" y="515"/>
                </a:cubicBezTo>
                <a:cubicBezTo>
                  <a:pt x="427" y="427"/>
                  <a:pt x="427" y="427"/>
                  <a:pt x="427" y="427"/>
                </a:cubicBezTo>
                <a:cubicBezTo>
                  <a:pt x="427" y="383"/>
                  <a:pt x="398" y="339"/>
                  <a:pt x="353" y="324"/>
                </a:cubicBezTo>
                <a:close/>
                <a:moveTo>
                  <a:pt x="73" y="191"/>
                </a:moveTo>
                <a:lnTo>
                  <a:pt x="73" y="191"/>
                </a:lnTo>
                <a:cubicBezTo>
                  <a:pt x="73" y="103"/>
                  <a:pt x="132" y="44"/>
                  <a:pt x="206" y="44"/>
                </a:cubicBezTo>
                <a:cubicBezTo>
                  <a:pt x="280" y="44"/>
                  <a:pt x="353" y="103"/>
                  <a:pt x="353" y="191"/>
                </a:cubicBezTo>
                <a:cubicBezTo>
                  <a:pt x="353" y="280"/>
                  <a:pt x="280" y="353"/>
                  <a:pt x="206" y="353"/>
                </a:cubicBezTo>
                <a:cubicBezTo>
                  <a:pt x="132" y="353"/>
                  <a:pt x="73" y="280"/>
                  <a:pt x="73" y="191"/>
                </a:cubicBezTo>
                <a:close/>
                <a:moveTo>
                  <a:pt x="383" y="501"/>
                </a:moveTo>
                <a:lnTo>
                  <a:pt x="383" y="501"/>
                </a:lnTo>
                <a:cubicBezTo>
                  <a:pt x="383" y="545"/>
                  <a:pt x="339" y="589"/>
                  <a:pt x="294" y="589"/>
                </a:cubicBezTo>
                <a:cubicBezTo>
                  <a:pt x="132" y="589"/>
                  <a:pt x="132" y="589"/>
                  <a:pt x="132" y="589"/>
                </a:cubicBezTo>
                <a:cubicBezTo>
                  <a:pt x="73" y="589"/>
                  <a:pt x="29" y="545"/>
                  <a:pt x="29" y="501"/>
                </a:cubicBezTo>
                <a:cubicBezTo>
                  <a:pt x="29" y="442"/>
                  <a:pt x="29" y="442"/>
                  <a:pt x="29" y="442"/>
                </a:cubicBezTo>
                <a:cubicBezTo>
                  <a:pt x="29" y="398"/>
                  <a:pt x="59" y="368"/>
                  <a:pt x="103" y="353"/>
                </a:cubicBezTo>
                <a:cubicBezTo>
                  <a:pt x="132" y="383"/>
                  <a:pt x="177" y="398"/>
                  <a:pt x="206" y="398"/>
                </a:cubicBezTo>
                <a:cubicBezTo>
                  <a:pt x="250" y="398"/>
                  <a:pt x="280" y="383"/>
                  <a:pt x="309" y="353"/>
                </a:cubicBezTo>
                <a:cubicBezTo>
                  <a:pt x="353" y="368"/>
                  <a:pt x="383" y="398"/>
                  <a:pt x="383" y="442"/>
                </a:cubicBezTo>
                <a:lnTo>
                  <a:pt x="383" y="501"/>
                </a:lnTo>
                <a:close/>
                <a:moveTo>
                  <a:pt x="441" y="162"/>
                </a:moveTo>
                <a:lnTo>
                  <a:pt x="441" y="162"/>
                </a:lnTo>
                <a:cubicBezTo>
                  <a:pt x="603" y="162"/>
                  <a:pt x="603" y="162"/>
                  <a:pt x="603" y="162"/>
                </a:cubicBezTo>
                <a:cubicBezTo>
                  <a:pt x="618" y="162"/>
                  <a:pt x="618" y="148"/>
                  <a:pt x="618" y="132"/>
                </a:cubicBezTo>
                <a:cubicBezTo>
                  <a:pt x="618" y="132"/>
                  <a:pt x="618" y="118"/>
                  <a:pt x="603" y="118"/>
                </a:cubicBezTo>
                <a:cubicBezTo>
                  <a:pt x="441" y="118"/>
                  <a:pt x="441" y="118"/>
                  <a:pt x="441" y="118"/>
                </a:cubicBezTo>
                <a:lnTo>
                  <a:pt x="427" y="132"/>
                </a:lnTo>
                <a:cubicBezTo>
                  <a:pt x="427" y="148"/>
                  <a:pt x="441" y="162"/>
                  <a:pt x="441" y="162"/>
                </a:cubicBezTo>
                <a:close/>
                <a:moveTo>
                  <a:pt x="603" y="471"/>
                </a:moveTo>
                <a:lnTo>
                  <a:pt x="603" y="471"/>
                </a:lnTo>
                <a:cubicBezTo>
                  <a:pt x="486" y="471"/>
                  <a:pt x="486" y="471"/>
                  <a:pt x="486" y="471"/>
                </a:cubicBezTo>
                <a:cubicBezTo>
                  <a:pt x="471" y="471"/>
                  <a:pt x="471" y="486"/>
                  <a:pt x="471" y="486"/>
                </a:cubicBezTo>
                <a:cubicBezTo>
                  <a:pt x="471" y="501"/>
                  <a:pt x="471" y="515"/>
                  <a:pt x="486" y="515"/>
                </a:cubicBezTo>
                <a:cubicBezTo>
                  <a:pt x="603" y="515"/>
                  <a:pt x="603" y="515"/>
                  <a:pt x="603" y="515"/>
                </a:cubicBezTo>
                <a:cubicBezTo>
                  <a:pt x="618" y="515"/>
                  <a:pt x="618" y="501"/>
                  <a:pt x="618" y="486"/>
                </a:cubicBezTo>
                <a:cubicBezTo>
                  <a:pt x="618" y="486"/>
                  <a:pt x="618" y="471"/>
                  <a:pt x="603" y="471"/>
                </a:cubicBezTo>
                <a:close/>
                <a:moveTo>
                  <a:pt x="603" y="236"/>
                </a:moveTo>
                <a:lnTo>
                  <a:pt x="603" y="236"/>
                </a:lnTo>
                <a:cubicBezTo>
                  <a:pt x="441" y="236"/>
                  <a:pt x="441" y="236"/>
                  <a:pt x="441" y="236"/>
                </a:cubicBezTo>
                <a:lnTo>
                  <a:pt x="427" y="250"/>
                </a:lnTo>
                <a:cubicBezTo>
                  <a:pt x="427" y="265"/>
                  <a:pt x="441" y="280"/>
                  <a:pt x="441" y="280"/>
                </a:cubicBezTo>
                <a:cubicBezTo>
                  <a:pt x="603" y="280"/>
                  <a:pt x="603" y="280"/>
                  <a:pt x="603" y="280"/>
                </a:cubicBezTo>
                <a:cubicBezTo>
                  <a:pt x="618" y="280"/>
                  <a:pt x="618" y="265"/>
                  <a:pt x="618" y="250"/>
                </a:cubicBezTo>
                <a:cubicBezTo>
                  <a:pt x="618" y="250"/>
                  <a:pt x="618" y="236"/>
                  <a:pt x="603" y="236"/>
                </a:cubicBezTo>
                <a:close/>
                <a:moveTo>
                  <a:pt x="603" y="353"/>
                </a:moveTo>
                <a:lnTo>
                  <a:pt x="603" y="353"/>
                </a:lnTo>
                <a:cubicBezTo>
                  <a:pt x="486" y="353"/>
                  <a:pt x="486" y="353"/>
                  <a:pt x="486" y="353"/>
                </a:cubicBezTo>
                <a:cubicBezTo>
                  <a:pt x="471" y="353"/>
                  <a:pt x="471" y="368"/>
                  <a:pt x="471" y="368"/>
                </a:cubicBezTo>
                <a:cubicBezTo>
                  <a:pt x="471" y="383"/>
                  <a:pt x="471" y="398"/>
                  <a:pt x="486" y="398"/>
                </a:cubicBezTo>
                <a:cubicBezTo>
                  <a:pt x="603" y="398"/>
                  <a:pt x="603" y="398"/>
                  <a:pt x="603" y="398"/>
                </a:cubicBezTo>
                <a:cubicBezTo>
                  <a:pt x="618" y="398"/>
                  <a:pt x="618" y="383"/>
                  <a:pt x="618" y="368"/>
                </a:cubicBezTo>
                <a:cubicBezTo>
                  <a:pt x="618" y="368"/>
                  <a:pt x="618" y="353"/>
                  <a:pt x="603" y="35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" name="Freeform 176"/>
          <p:cNvSpPr>
            <a:spLocks noChangeArrowheads="1"/>
          </p:cNvSpPr>
          <p:nvPr/>
        </p:nvSpPr>
        <p:spPr bwMode="auto">
          <a:xfrm>
            <a:off x="4937122" y="3498985"/>
            <a:ext cx="305624" cy="451872"/>
          </a:xfrm>
          <a:custGeom>
            <a:avLst/>
            <a:gdLst>
              <a:gd name="T0" fmla="*/ 127887 w 428"/>
              <a:gd name="T1" fmla="*/ 116825 h 634"/>
              <a:gd name="T2" fmla="*/ 127887 w 428"/>
              <a:gd name="T3" fmla="*/ 116825 h 634"/>
              <a:gd name="T4" fmla="*/ 143783 w 428"/>
              <a:gd name="T5" fmla="*/ 68869 h 634"/>
              <a:gd name="T6" fmla="*/ 79839 w 428"/>
              <a:gd name="T7" fmla="*/ 0 h 634"/>
              <a:gd name="T8" fmla="*/ 16257 w 428"/>
              <a:gd name="T9" fmla="*/ 68869 h 634"/>
              <a:gd name="T10" fmla="*/ 26734 w 428"/>
              <a:gd name="T11" fmla="*/ 116825 h 634"/>
              <a:gd name="T12" fmla="*/ 0 w 428"/>
              <a:gd name="T13" fmla="*/ 153964 h 634"/>
              <a:gd name="T14" fmla="*/ 0 w 428"/>
              <a:gd name="T15" fmla="*/ 185694 h 634"/>
              <a:gd name="T16" fmla="*/ 42629 w 428"/>
              <a:gd name="T17" fmla="*/ 228241 h 634"/>
              <a:gd name="T18" fmla="*/ 111631 w 428"/>
              <a:gd name="T19" fmla="*/ 228241 h 634"/>
              <a:gd name="T20" fmla="*/ 154260 w 428"/>
              <a:gd name="T21" fmla="*/ 185694 h 634"/>
              <a:gd name="T22" fmla="*/ 154260 w 428"/>
              <a:gd name="T23" fmla="*/ 153964 h 634"/>
              <a:gd name="T24" fmla="*/ 127887 w 428"/>
              <a:gd name="T25" fmla="*/ 116825 h 634"/>
              <a:gd name="T26" fmla="*/ 26734 w 428"/>
              <a:gd name="T27" fmla="*/ 68869 h 634"/>
              <a:gd name="T28" fmla="*/ 26734 w 428"/>
              <a:gd name="T29" fmla="*/ 68869 h 634"/>
              <a:gd name="T30" fmla="*/ 79839 w 428"/>
              <a:gd name="T31" fmla="*/ 15865 h 634"/>
              <a:gd name="T32" fmla="*/ 127887 w 428"/>
              <a:gd name="T33" fmla="*/ 68869 h 634"/>
              <a:gd name="T34" fmla="*/ 79839 w 428"/>
              <a:gd name="T35" fmla="*/ 127282 h 634"/>
              <a:gd name="T36" fmla="*/ 26734 w 428"/>
              <a:gd name="T37" fmla="*/ 68869 h 634"/>
              <a:gd name="T38" fmla="*/ 143783 w 428"/>
              <a:gd name="T39" fmla="*/ 180646 h 634"/>
              <a:gd name="T40" fmla="*/ 143783 w 428"/>
              <a:gd name="T41" fmla="*/ 180646 h 634"/>
              <a:gd name="T42" fmla="*/ 106573 w 428"/>
              <a:gd name="T43" fmla="*/ 212376 h 634"/>
              <a:gd name="T44" fmla="*/ 48048 w 428"/>
              <a:gd name="T45" fmla="*/ 212376 h 634"/>
              <a:gd name="T46" fmla="*/ 16257 w 428"/>
              <a:gd name="T47" fmla="*/ 180646 h 634"/>
              <a:gd name="T48" fmla="*/ 16257 w 428"/>
              <a:gd name="T49" fmla="*/ 159372 h 634"/>
              <a:gd name="T50" fmla="*/ 42629 w 428"/>
              <a:gd name="T51" fmla="*/ 127282 h 634"/>
              <a:gd name="T52" fmla="*/ 79839 w 428"/>
              <a:gd name="T53" fmla="*/ 143507 h 634"/>
              <a:gd name="T54" fmla="*/ 117411 w 428"/>
              <a:gd name="T55" fmla="*/ 127282 h 634"/>
              <a:gd name="T56" fmla="*/ 143783 w 428"/>
              <a:gd name="T57" fmla="*/ 159372 h 634"/>
              <a:gd name="T58" fmla="*/ 143783 w 428"/>
              <a:gd name="T59" fmla="*/ 180646 h 63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28" h="634">
                <a:moveTo>
                  <a:pt x="354" y="324"/>
                </a:moveTo>
                <a:lnTo>
                  <a:pt x="354" y="324"/>
                </a:lnTo>
                <a:cubicBezTo>
                  <a:pt x="383" y="280"/>
                  <a:pt x="398" y="250"/>
                  <a:pt x="398" y="191"/>
                </a:cubicBezTo>
                <a:cubicBezTo>
                  <a:pt x="398" y="89"/>
                  <a:pt x="309" y="0"/>
                  <a:pt x="221" y="0"/>
                </a:cubicBezTo>
                <a:cubicBezTo>
                  <a:pt x="118" y="0"/>
                  <a:pt x="45" y="89"/>
                  <a:pt x="45" y="191"/>
                </a:cubicBezTo>
                <a:cubicBezTo>
                  <a:pt x="45" y="250"/>
                  <a:pt x="59" y="280"/>
                  <a:pt x="74" y="324"/>
                </a:cubicBezTo>
                <a:cubicBezTo>
                  <a:pt x="30" y="339"/>
                  <a:pt x="0" y="383"/>
                  <a:pt x="0" y="427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74"/>
                  <a:pt x="59" y="633"/>
                  <a:pt x="118" y="633"/>
                </a:cubicBezTo>
                <a:cubicBezTo>
                  <a:pt x="309" y="633"/>
                  <a:pt x="309" y="633"/>
                  <a:pt x="309" y="633"/>
                </a:cubicBezTo>
                <a:cubicBezTo>
                  <a:pt x="383" y="633"/>
                  <a:pt x="427" y="574"/>
                  <a:pt x="427" y="515"/>
                </a:cubicBezTo>
                <a:cubicBezTo>
                  <a:pt x="427" y="427"/>
                  <a:pt x="427" y="427"/>
                  <a:pt x="427" y="427"/>
                </a:cubicBezTo>
                <a:cubicBezTo>
                  <a:pt x="427" y="383"/>
                  <a:pt x="398" y="339"/>
                  <a:pt x="354" y="324"/>
                </a:cubicBezTo>
                <a:close/>
                <a:moveTo>
                  <a:pt x="74" y="191"/>
                </a:moveTo>
                <a:lnTo>
                  <a:pt x="74" y="191"/>
                </a:lnTo>
                <a:cubicBezTo>
                  <a:pt x="74" y="103"/>
                  <a:pt x="148" y="44"/>
                  <a:pt x="221" y="44"/>
                </a:cubicBezTo>
                <a:cubicBezTo>
                  <a:pt x="295" y="44"/>
                  <a:pt x="354" y="103"/>
                  <a:pt x="354" y="191"/>
                </a:cubicBezTo>
                <a:cubicBezTo>
                  <a:pt x="354" y="280"/>
                  <a:pt x="295" y="353"/>
                  <a:pt x="221" y="353"/>
                </a:cubicBezTo>
                <a:cubicBezTo>
                  <a:pt x="148" y="353"/>
                  <a:pt x="74" y="280"/>
                  <a:pt x="74" y="191"/>
                </a:cubicBezTo>
                <a:close/>
                <a:moveTo>
                  <a:pt x="398" y="501"/>
                </a:moveTo>
                <a:lnTo>
                  <a:pt x="398" y="501"/>
                </a:lnTo>
                <a:cubicBezTo>
                  <a:pt x="398" y="545"/>
                  <a:pt x="354" y="589"/>
                  <a:pt x="295" y="589"/>
                </a:cubicBezTo>
                <a:cubicBezTo>
                  <a:pt x="133" y="589"/>
                  <a:pt x="133" y="589"/>
                  <a:pt x="133" y="589"/>
                </a:cubicBezTo>
                <a:cubicBezTo>
                  <a:pt x="89" y="589"/>
                  <a:pt x="45" y="545"/>
                  <a:pt x="45" y="501"/>
                </a:cubicBezTo>
                <a:cubicBezTo>
                  <a:pt x="45" y="442"/>
                  <a:pt x="45" y="442"/>
                  <a:pt x="45" y="442"/>
                </a:cubicBezTo>
                <a:cubicBezTo>
                  <a:pt x="45" y="398"/>
                  <a:pt x="74" y="368"/>
                  <a:pt x="118" y="353"/>
                </a:cubicBezTo>
                <a:cubicBezTo>
                  <a:pt x="148" y="383"/>
                  <a:pt x="177" y="398"/>
                  <a:pt x="221" y="398"/>
                </a:cubicBezTo>
                <a:cubicBezTo>
                  <a:pt x="251" y="398"/>
                  <a:pt x="295" y="383"/>
                  <a:pt x="325" y="353"/>
                </a:cubicBezTo>
                <a:cubicBezTo>
                  <a:pt x="368" y="368"/>
                  <a:pt x="398" y="398"/>
                  <a:pt x="398" y="442"/>
                </a:cubicBezTo>
                <a:lnTo>
                  <a:pt x="398" y="50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" name="Freeform 177"/>
          <p:cNvSpPr>
            <a:spLocks noChangeArrowheads="1"/>
          </p:cNvSpPr>
          <p:nvPr/>
        </p:nvSpPr>
        <p:spPr bwMode="auto">
          <a:xfrm>
            <a:off x="4134628" y="3485858"/>
            <a:ext cx="461248" cy="461247"/>
          </a:xfrm>
          <a:custGeom>
            <a:avLst/>
            <a:gdLst>
              <a:gd name="T0" fmla="*/ 227601 w 649"/>
              <a:gd name="T1" fmla="*/ 10786 h 649"/>
              <a:gd name="T2" fmla="*/ 227601 w 649"/>
              <a:gd name="T3" fmla="*/ 10786 h 649"/>
              <a:gd name="T4" fmla="*/ 190566 w 649"/>
              <a:gd name="T5" fmla="*/ 10786 h 649"/>
              <a:gd name="T6" fmla="*/ 148138 w 649"/>
              <a:gd name="T7" fmla="*/ 58606 h 649"/>
              <a:gd name="T8" fmla="*/ 63642 w 649"/>
              <a:gd name="T9" fmla="*/ 26606 h 649"/>
              <a:gd name="T10" fmla="*/ 37035 w 649"/>
              <a:gd name="T11" fmla="*/ 32000 h 649"/>
              <a:gd name="T12" fmla="*/ 37035 w 649"/>
              <a:gd name="T13" fmla="*/ 63640 h 649"/>
              <a:gd name="T14" fmla="*/ 95283 w 649"/>
              <a:gd name="T15" fmla="*/ 111459 h 649"/>
              <a:gd name="T16" fmla="*/ 58249 w 649"/>
              <a:gd name="T17" fmla="*/ 148492 h 649"/>
              <a:gd name="T18" fmla="*/ 21214 w 649"/>
              <a:gd name="T19" fmla="*/ 137706 h 649"/>
              <a:gd name="T20" fmla="*/ 10427 w 649"/>
              <a:gd name="T21" fmla="*/ 143099 h 649"/>
              <a:gd name="T22" fmla="*/ 5393 w 649"/>
              <a:gd name="T23" fmla="*/ 158919 h 649"/>
              <a:gd name="T24" fmla="*/ 47462 w 649"/>
              <a:gd name="T25" fmla="*/ 190559 h 649"/>
              <a:gd name="T26" fmla="*/ 79463 w 649"/>
              <a:gd name="T27" fmla="*/ 227952 h 649"/>
              <a:gd name="T28" fmla="*/ 95283 w 649"/>
              <a:gd name="T29" fmla="*/ 222559 h 649"/>
              <a:gd name="T30" fmla="*/ 95283 w 649"/>
              <a:gd name="T31" fmla="*/ 211772 h 649"/>
              <a:gd name="T32" fmla="*/ 89890 w 649"/>
              <a:gd name="T33" fmla="*/ 180132 h 649"/>
              <a:gd name="T34" fmla="*/ 126924 w 649"/>
              <a:gd name="T35" fmla="*/ 143099 h 649"/>
              <a:gd name="T36" fmla="*/ 174746 w 649"/>
              <a:gd name="T37" fmla="*/ 201345 h 649"/>
              <a:gd name="T38" fmla="*/ 206387 w 649"/>
              <a:gd name="T39" fmla="*/ 201345 h 649"/>
              <a:gd name="T40" fmla="*/ 211780 w 649"/>
              <a:gd name="T41" fmla="*/ 174739 h 649"/>
              <a:gd name="T42" fmla="*/ 179780 w 649"/>
              <a:gd name="T43" fmla="*/ 90246 h 649"/>
              <a:gd name="T44" fmla="*/ 222208 w 649"/>
              <a:gd name="T45" fmla="*/ 42426 h 649"/>
              <a:gd name="T46" fmla="*/ 227601 w 649"/>
              <a:gd name="T47" fmla="*/ 10786 h 649"/>
              <a:gd name="T48" fmla="*/ 216814 w 649"/>
              <a:gd name="T49" fmla="*/ 37393 h 649"/>
              <a:gd name="T50" fmla="*/ 216814 w 649"/>
              <a:gd name="T51" fmla="*/ 37393 h 649"/>
              <a:gd name="T52" fmla="*/ 163959 w 649"/>
              <a:gd name="T53" fmla="*/ 90246 h 649"/>
              <a:gd name="T54" fmla="*/ 195960 w 649"/>
              <a:gd name="T55" fmla="*/ 174739 h 649"/>
              <a:gd name="T56" fmla="*/ 195960 w 649"/>
              <a:gd name="T57" fmla="*/ 190559 h 649"/>
              <a:gd name="T58" fmla="*/ 179780 w 649"/>
              <a:gd name="T59" fmla="*/ 190559 h 649"/>
              <a:gd name="T60" fmla="*/ 132318 w 649"/>
              <a:gd name="T61" fmla="*/ 121886 h 649"/>
              <a:gd name="T62" fmla="*/ 74069 w 649"/>
              <a:gd name="T63" fmla="*/ 174739 h 649"/>
              <a:gd name="T64" fmla="*/ 84856 w 649"/>
              <a:gd name="T65" fmla="*/ 211772 h 649"/>
              <a:gd name="T66" fmla="*/ 58249 w 649"/>
              <a:gd name="T67" fmla="*/ 180132 h 649"/>
              <a:gd name="T68" fmla="*/ 21214 w 649"/>
              <a:gd name="T69" fmla="*/ 153526 h 649"/>
              <a:gd name="T70" fmla="*/ 58249 w 649"/>
              <a:gd name="T71" fmla="*/ 164312 h 649"/>
              <a:gd name="T72" fmla="*/ 116497 w 649"/>
              <a:gd name="T73" fmla="*/ 106066 h 649"/>
              <a:gd name="T74" fmla="*/ 47462 w 649"/>
              <a:gd name="T75" fmla="*/ 52853 h 649"/>
              <a:gd name="T76" fmla="*/ 47462 w 649"/>
              <a:gd name="T77" fmla="*/ 42426 h 649"/>
              <a:gd name="T78" fmla="*/ 63642 w 649"/>
              <a:gd name="T79" fmla="*/ 42426 h 649"/>
              <a:gd name="T80" fmla="*/ 148138 w 649"/>
              <a:gd name="T81" fmla="*/ 74066 h 649"/>
              <a:gd name="T82" fmla="*/ 200994 w 649"/>
              <a:gd name="T83" fmla="*/ 21213 h 649"/>
              <a:gd name="T84" fmla="*/ 216814 w 649"/>
              <a:gd name="T85" fmla="*/ 21213 h 649"/>
              <a:gd name="T86" fmla="*/ 216814 w 649"/>
              <a:gd name="T87" fmla="*/ 37393 h 64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49" h="649">
                <a:moveTo>
                  <a:pt x="633" y="30"/>
                </a:moveTo>
                <a:lnTo>
                  <a:pt x="633" y="30"/>
                </a:lnTo>
                <a:cubicBezTo>
                  <a:pt x="603" y="0"/>
                  <a:pt x="559" y="15"/>
                  <a:pt x="530" y="30"/>
                </a:cubicBezTo>
                <a:cubicBezTo>
                  <a:pt x="412" y="163"/>
                  <a:pt x="412" y="163"/>
                  <a:pt x="412" y="163"/>
                </a:cubicBezTo>
                <a:cubicBezTo>
                  <a:pt x="177" y="74"/>
                  <a:pt x="177" y="74"/>
                  <a:pt x="177" y="74"/>
                </a:cubicBezTo>
                <a:cubicBezTo>
                  <a:pt x="162" y="74"/>
                  <a:pt x="132" y="59"/>
                  <a:pt x="103" y="89"/>
                </a:cubicBezTo>
                <a:cubicBezTo>
                  <a:pt x="88" y="104"/>
                  <a:pt x="59" y="133"/>
                  <a:pt x="103" y="177"/>
                </a:cubicBezTo>
                <a:cubicBezTo>
                  <a:pt x="265" y="310"/>
                  <a:pt x="265" y="310"/>
                  <a:pt x="265" y="310"/>
                </a:cubicBezTo>
                <a:cubicBezTo>
                  <a:pt x="162" y="413"/>
                  <a:pt x="162" y="413"/>
                  <a:pt x="162" y="413"/>
                </a:cubicBezTo>
                <a:cubicBezTo>
                  <a:pt x="59" y="383"/>
                  <a:pt x="59" y="383"/>
                  <a:pt x="59" y="383"/>
                </a:cubicBezTo>
                <a:cubicBezTo>
                  <a:pt x="44" y="383"/>
                  <a:pt x="44" y="383"/>
                  <a:pt x="29" y="398"/>
                </a:cubicBezTo>
                <a:cubicBezTo>
                  <a:pt x="29" y="398"/>
                  <a:pt x="0" y="413"/>
                  <a:pt x="15" y="442"/>
                </a:cubicBezTo>
                <a:cubicBezTo>
                  <a:pt x="132" y="530"/>
                  <a:pt x="132" y="530"/>
                  <a:pt x="132" y="530"/>
                </a:cubicBezTo>
                <a:cubicBezTo>
                  <a:pt x="221" y="634"/>
                  <a:pt x="221" y="634"/>
                  <a:pt x="221" y="634"/>
                </a:cubicBezTo>
                <a:cubicBezTo>
                  <a:pt x="236" y="648"/>
                  <a:pt x="250" y="648"/>
                  <a:pt x="265" y="619"/>
                </a:cubicBezTo>
                <a:cubicBezTo>
                  <a:pt x="280" y="619"/>
                  <a:pt x="280" y="604"/>
                  <a:pt x="265" y="589"/>
                </a:cubicBezTo>
                <a:cubicBezTo>
                  <a:pt x="250" y="501"/>
                  <a:pt x="250" y="501"/>
                  <a:pt x="250" y="501"/>
                </a:cubicBezTo>
                <a:cubicBezTo>
                  <a:pt x="353" y="398"/>
                  <a:pt x="353" y="398"/>
                  <a:pt x="353" y="398"/>
                </a:cubicBezTo>
                <a:cubicBezTo>
                  <a:pt x="486" y="560"/>
                  <a:pt x="486" y="560"/>
                  <a:pt x="486" y="560"/>
                </a:cubicBezTo>
                <a:cubicBezTo>
                  <a:pt x="530" y="589"/>
                  <a:pt x="559" y="560"/>
                  <a:pt x="574" y="560"/>
                </a:cubicBezTo>
                <a:cubicBezTo>
                  <a:pt x="589" y="530"/>
                  <a:pt x="589" y="501"/>
                  <a:pt x="589" y="486"/>
                </a:cubicBezTo>
                <a:cubicBezTo>
                  <a:pt x="500" y="251"/>
                  <a:pt x="500" y="251"/>
                  <a:pt x="500" y="251"/>
                </a:cubicBezTo>
                <a:cubicBezTo>
                  <a:pt x="618" y="118"/>
                  <a:pt x="618" y="118"/>
                  <a:pt x="618" y="118"/>
                </a:cubicBezTo>
                <a:cubicBezTo>
                  <a:pt x="648" y="104"/>
                  <a:pt x="648" y="59"/>
                  <a:pt x="633" y="30"/>
                </a:cubicBezTo>
                <a:close/>
                <a:moveTo>
                  <a:pt x="603" y="104"/>
                </a:moveTo>
                <a:lnTo>
                  <a:pt x="603" y="104"/>
                </a:lnTo>
                <a:cubicBezTo>
                  <a:pt x="456" y="251"/>
                  <a:pt x="456" y="251"/>
                  <a:pt x="456" y="251"/>
                </a:cubicBezTo>
                <a:cubicBezTo>
                  <a:pt x="545" y="486"/>
                  <a:pt x="545" y="486"/>
                  <a:pt x="545" y="486"/>
                </a:cubicBezTo>
                <a:cubicBezTo>
                  <a:pt x="545" y="501"/>
                  <a:pt x="545" y="516"/>
                  <a:pt x="545" y="530"/>
                </a:cubicBezTo>
                <a:cubicBezTo>
                  <a:pt x="530" y="545"/>
                  <a:pt x="515" y="530"/>
                  <a:pt x="500" y="530"/>
                </a:cubicBezTo>
                <a:cubicBezTo>
                  <a:pt x="368" y="339"/>
                  <a:pt x="368" y="339"/>
                  <a:pt x="368" y="339"/>
                </a:cubicBezTo>
                <a:cubicBezTo>
                  <a:pt x="206" y="486"/>
                  <a:pt x="206" y="486"/>
                  <a:pt x="206" y="486"/>
                </a:cubicBezTo>
                <a:cubicBezTo>
                  <a:pt x="236" y="589"/>
                  <a:pt x="236" y="589"/>
                  <a:pt x="236" y="589"/>
                </a:cubicBezTo>
                <a:cubicBezTo>
                  <a:pt x="221" y="589"/>
                  <a:pt x="162" y="501"/>
                  <a:pt x="162" y="501"/>
                </a:cubicBezTo>
                <a:cubicBezTo>
                  <a:pt x="162" y="501"/>
                  <a:pt x="73" y="427"/>
                  <a:pt x="59" y="427"/>
                </a:cubicBezTo>
                <a:cubicBezTo>
                  <a:pt x="162" y="457"/>
                  <a:pt x="162" y="457"/>
                  <a:pt x="162" y="457"/>
                </a:cubicBezTo>
                <a:cubicBezTo>
                  <a:pt x="324" y="295"/>
                  <a:pt x="324" y="295"/>
                  <a:pt x="324" y="295"/>
                </a:cubicBezTo>
                <a:cubicBezTo>
                  <a:pt x="132" y="147"/>
                  <a:pt x="132" y="147"/>
                  <a:pt x="132" y="147"/>
                </a:cubicBezTo>
                <a:cubicBezTo>
                  <a:pt x="132" y="147"/>
                  <a:pt x="118" y="133"/>
                  <a:pt x="132" y="118"/>
                </a:cubicBezTo>
                <a:cubicBezTo>
                  <a:pt x="147" y="118"/>
                  <a:pt x="162" y="118"/>
                  <a:pt x="177" y="118"/>
                </a:cubicBezTo>
                <a:cubicBezTo>
                  <a:pt x="412" y="206"/>
                  <a:pt x="412" y="206"/>
                  <a:pt x="412" y="206"/>
                </a:cubicBezTo>
                <a:cubicBezTo>
                  <a:pt x="559" y="59"/>
                  <a:pt x="559" y="59"/>
                  <a:pt x="559" y="59"/>
                </a:cubicBezTo>
                <a:cubicBezTo>
                  <a:pt x="574" y="45"/>
                  <a:pt x="589" y="45"/>
                  <a:pt x="603" y="59"/>
                </a:cubicBezTo>
                <a:cubicBezTo>
                  <a:pt x="603" y="74"/>
                  <a:pt x="618" y="89"/>
                  <a:pt x="603" y="10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" name="Freeform 178"/>
          <p:cNvSpPr>
            <a:spLocks noChangeArrowheads="1"/>
          </p:cNvSpPr>
          <p:nvPr/>
        </p:nvSpPr>
        <p:spPr bwMode="auto">
          <a:xfrm>
            <a:off x="3422133" y="3508359"/>
            <a:ext cx="451873" cy="438746"/>
          </a:xfrm>
          <a:custGeom>
            <a:avLst/>
            <a:gdLst>
              <a:gd name="T0" fmla="*/ 217433 w 634"/>
              <a:gd name="T1" fmla="*/ 26535 h 619"/>
              <a:gd name="T2" fmla="*/ 217433 w 634"/>
              <a:gd name="T3" fmla="*/ 26535 h 619"/>
              <a:gd name="T4" fmla="*/ 196519 w 634"/>
              <a:gd name="T5" fmla="*/ 5379 h 619"/>
              <a:gd name="T6" fmla="*/ 175244 w 634"/>
              <a:gd name="T7" fmla="*/ 5379 h 619"/>
              <a:gd name="T8" fmla="*/ 148561 w 634"/>
              <a:gd name="T9" fmla="*/ 47691 h 619"/>
              <a:gd name="T10" fmla="*/ 148561 w 634"/>
              <a:gd name="T11" fmla="*/ 68489 h 619"/>
              <a:gd name="T12" fmla="*/ 159018 w 634"/>
              <a:gd name="T13" fmla="*/ 79247 h 619"/>
              <a:gd name="T14" fmla="*/ 127287 w 634"/>
              <a:gd name="T15" fmla="*/ 116180 h 619"/>
              <a:gd name="T16" fmla="*/ 84738 w 634"/>
              <a:gd name="T17" fmla="*/ 153114 h 619"/>
              <a:gd name="T18" fmla="*/ 68872 w 634"/>
              <a:gd name="T19" fmla="*/ 142357 h 619"/>
              <a:gd name="T20" fmla="*/ 47597 w 634"/>
              <a:gd name="T21" fmla="*/ 142357 h 619"/>
              <a:gd name="T22" fmla="*/ 10457 w 634"/>
              <a:gd name="T23" fmla="*/ 174271 h 619"/>
              <a:gd name="T24" fmla="*/ 10457 w 634"/>
              <a:gd name="T25" fmla="*/ 190048 h 619"/>
              <a:gd name="T26" fmla="*/ 31731 w 634"/>
              <a:gd name="T27" fmla="*/ 211205 h 619"/>
              <a:gd name="T28" fmla="*/ 68872 w 634"/>
              <a:gd name="T29" fmla="*/ 211205 h 619"/>
              <a:gd name="T30" fmla="*/ 153970 w 634"/>
              <a:gd name="T31" fmla="*/ 147736 h 619"/>
              <a:gd name="T32" fmla="*/ 217433 w 634"/>
              <a:gd name="T33" fmla="*/ 68489 h 619"/>
              <a:gd name="T34" fmla="*/ 217433 w 634"/>
              <a:gd name="T35" fmla="*/ 26535 h 619"/>
              <a:gd name="T36" fmla="*/ 206976 w 634"/>
              <a:gd name="T37" fmla="*/ 58090 h 619"/>
              <a:gd name="T38" fmla="*/ 206976 w 634"/>
              <a:gd name="T39" fmla="*/ 58090 h 619"/>
              <a:gd name="T40" fmla="*/ 148561 w 634"/>
              <a:gd name="T41" fmla="*/ 137337 h 619"/>
              <a:gd name="T42" fmla="*/ 58415 w 634"/>
              <a:gd name="T43" fmla="*/ 200447 h 619"/>
              <a:gd name="T44" fmla="*/ 37140 w 634"/>
              <a:gd name="T45" fmla="*/ 200447 h 619"/>
              <a:gd name="T46" fmla="*/ 26323 w 634"/>
              <a:gd name="T47" fmla="*/ 190048 h 619"/>
              <a:gd name="T48" fmla="*/ 26323 w 634"/>
              <a:gd name="T49" fmla="*/ 174271 h 619"/>
              <a:gd name="T50" fmla="*/ 53006 w 634"/>
              <a:gd name="T51" fmla="*/ 158493 h 619"/>
              <a:gd name="T52" fmla="*/ 63824 w 634"/>
              <a:gd name="T53" fmla="*/ 158493 h 619"/>
              <a:gd name="T54" fmla="*/ 79689 w 634"/>
              <a:gd name="T55" fmla="*/ 174271 h 619"/>
              <a:gd name="T56" fmla="*/ 180293 w 634"/>
              <a:gd name="T57" fmla="*/ 79247 h 619"/>
              <a:gd name="T58" fmla="*/ 159018 w 634"/>
              <a:gd name="T59" fmla="*/ 63110 h 619"/>
              <a:gd name="T60" fmla="*/ 159018 w 634"/>
              <a:gd name="T61" fmla="*/ 47691 h 619"/>
              <a:gd name="T62" fmla="*/ 180293 w 634"/>
              <a:gd name="T63" fmla="*/ 21156 h 619"/>
              <a:gd name="T64" fmla="*/ 196519 w 634"/>
              <a:gd name="T65" fmla="*/ 21156 h 619"/>
              <a:gd name="T66" fmla="*/ 206976 w 634"/>
              <a:gd name="T67" fmla="*/ 36934 h 619"/>
              <a:gd name="T68" fmla="*/ 206976 w 634"/>
              <a:gd name="T69" fmla="*/ 58090 h 61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34" h="619">
                <a:moveTo>
                  <a:pt x="603" y="74"/>
                </a:moveTo>
                <a:lnTo>
                  <a:pt x="603" y="74"/>
                </a:lnTo>
                <a:cubicBezTo>
                  <a:pt x="545" y="15"/>
                  <a:pt x="545" y="15"/>
                  <a:pt x="545" y="15"/>
                </a:cubicBezTo>
                <a:cubicBezTo>
                  <a:pt x="530" y="0"/>
                  <a:pt x="500" y="0"/>
                  <a:pt x="486" y="15"/>
                </a:cubicBezTo>
                <a:cubicBezTo>
                  <a:pt x="412" y="133"/>
                  <a:pt x="412" y="133"/>
                  <a:pt x="412" y="133"/>
                </a:cubicBezTo>
                <a:cubicBezTo>
                  <a:pt x="398" y="147"/>
                  <a:pt x="398" y="176"/>
                  <a:pt x="412" y="191"/>
                </a:cubicBezTo>
                <a:cubicBezTo>
                  <a:pt x="441" y="221"/>
                  <a:pt x="441" y="221"/>
                  <a:pt x="441" y="221"/>
                </a:cubicBezTo>
                <a:cubicBezTo>
                  <a:pt x="412" y="250"/>
                  <a:pt x="382" y="294"/>
                  <a:pt x="353" y="324"/>
                </a:cubicBezTo>
                <a:cubicBezTo>
                  <a:pt x="309" y="368"/>
                  <a:pt x="265" y="397"/>
                  <a:pt x="235" y="427"/>
                </a:cubicBezTo>
                <a:cubicBezTo>
                  <a:pt x="191" y="397"/>
                  <a:pt x="191" y="397"/>
                  <a:pt x="191" y="397"/>
                </a:cubicBezTo>
                <a:cubicBezTo>
                  <a:pt x="177" y="383"/>
                  <a:pt x="162" y="383"/>
                  <a:pt x="132" y="397"/>
                </a:cubicBezTo>
                <a:cubicBezTo>
                  <a:pt x="29" y="486"/>
                  <a:pt x="29" y="486"/>
                  <a:pt x="29" y="486"/>
                </a:cubicBezTo>
                <a:cubicBezTo>
                  <a:pt x="0" y="500"/>
                  <a:pt x="15" y="515"/>
                  <a:pt x="29" y="530"/>
                </a:cubicBezTo>
                <a:cubicBezTo>
                  <a:pt x="88" y="589"/>
                  <a:pt x="88" y="589"/>
                  <a:pt x="88" y="589"/>
                </a:cubicBezTo>
                <a:cubicBezTo>
                  <a:pt x="118" y="618"/>
                  <a:pt x="147" y="618"/>
                  <a:pt x="191" y="589"/>
                </a:cubicBezTo>
                <a:cubicBezTo>
                  <a:pt x="191" y="589"/>
                  <a:pt x="324" y="530"/>
                  <a:pt x="427" y="412"/>
                </a:cubicBezTo>
                <a:cubicBezTo>
                  <a:pt x="530" y="324"/>
                  <a:pt x="603" y="191"/>
                  <a:pt x="603" y="191"/>
                </a:cubicBezTo>
                <a:cubicBezTo>
                  <a:pt x="618" y="147"/>
                  <a:pt x="633" y="103"/>
                  <a:pt x="603" y="74"/>
                </a:cubicBezTo>
                <a:close/>
                <a:moveTo>
                  <a:pt x="574" y="162"/>
                </a:moveTo>
                <a:lnTo>
                  <a:pt x="574" y="162"/>
                </a:lnTo>
                <a:cubicBezTo>
                  <a:pt x="545" y="221"/>
                  <a:pt x="471" y="324"/>
                  <a:pt x="412" y="383"/>
                </a:cubicBezTo>
                <a:cubicBezTo>
                  <a:pt x="339" y="456"/>
                  <a:pt x="162" y="559"/>
                  <a:pt x="162" y="559"/>
                </a:cubicBezTo>
                <a:cubicBezTo>
                  <a:pt x="147" y="574"/>
                  <a:pt x="118" y="574"/>
                  <a:pt x="103" y="559"/>
                </a:cubicBezTo>
                <a:cubicBezTo>
                  <a:pt x="73" y="530"/>
                  <a:pt x="73" y="530"/>
                  <a:pt x="73" y="530"/>
                </a:cubicBezTo>
                <a:cubicBezTo>
                  <a:pt x="59" y="515"/>
                  <a:pt x="59" y="500"/>
                  <a:pt x="73" y="486"/>
                </a:cubicBezTo>
                <a:cubicBezTo>
                  <a:pt x="147" y="442"/>
                  <a:pt x="147" y="442"/>
                  <a:pt x="147" y="442"/>
                </a:cubicBezTo>
                <a:cubicBezTo>
                  <a:pt x="162" y="427"/>
                  <a:pt x="177" y="427"/>
                  <a:pt x="177" y="442"/>
                </a:cubicBezTo>
                <a:cubicBezTo>
                  <a:pt x="221" y="486"/>
                  <a:pt x="221" y="486"/>
                  <a:pt x="221" y="486"/>
                </a:cubicBezTo>
                <a:cubicBezTo>
                  <a:pt x="235" y="471"/>
                  <a:pt x="398" y="368"/>
                  <a:pt x="500" y="221"/>
                </a:cubicBezTo>
                <a:cubicBezTo>
                  <a:pt x="441" y="176"/>
                  <a:pt x="441" y="176"/>
                  <a:pt x="441" y="176"/>
                </a:cubicBezTo>
                <a:cubicBezTo>
                  <a:pt x="441" y="162"/>
                  <a:pt x="441" y="147"/>
                  <a:pt x="441" y="133"/>
                </a:cubicBezTo>
                <a:cubicBezTo>
                  <a:pt x="500" y="59"/>
                  <a:pt x="500" y="59"/>
                  <a:pt x="500" y="59"/>
                </a:cubicBezTo>
                <a:cubicBezTo>
                  <a:pt x="515" y="44"/>
                  <a:pt x="530" y="59"/>
                  <a:pt x="545" y="59"/>
                </a:cubicBezTo>
                <a:cubicBezTo>
                  <a:pt x="574" y="103"/>
                  <a:pt x="574" y="103"/>
                  <a:pt x="574" y="103"/>
                </a:cubicBezTo>
                <a:cubicBezTo>
                  <a:pt x="589" y="117"/>
                  <a:pt x="589" y="147"/>
                  <a:pt x="574" y="16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" name="Freeform 179"/>
          <p:cNvSpPr>
            <a:spLocks noChangeArrowheads="1"/>
          </p:cNvSpPr>
          <p:nvPr/>
        </p:nvSpPr>
        <p:spPr bwMode="auto">
          <a:xfrm>
            <a:off x="2689013" y="3508359"/>
            <a:ext cx="451871" cy="419998"/>
          </a:xfrm>
          <a:custGeom>
            <a:avLst/>
            <a:gdLst>
              <a:gd name="T0" fmla="*/ 212384 w 634"/>
              <a:gd name="T1" fmla="*/ 0 h 590"/>
              <a:gd name="T2" fmla="*/ 212384 w 634"/>
              <a:gd name="T3" fmla="*/ 0 h 590"/>
              <a:gd name="T4" fmla="*/ 148560 w 634"/>
              <a:gd name="T5" fmla="*/ 42135 h 590"/>
              <a:gd name="T6" fmla="*/ 58415 w 634"/>
              <a:gd name="T7" fmla="*/ 42135 h 590"/>
              <a:gd name="T8" fmla="*/ 0 w 634"/>
              <a:gd name="T9" fmla="*/ 95435 h 590"/>
              <a:gd name="T10" fmla="*/ 42549 w 634"/>
              <a:gd name="T11" fmla="*/ 142972 h 590"/>
              <a:gd name="T12" fmla="*/ 42549 w 634"/>
              <a:gd name="T13" fmla="*/ 201313 h 590"/>
              <a:gd name="T14" fmla="*/ 58415 w 634"/>
              <a:gd name="T15" fmla="*/ 212117 h 590"/>
              <a:gd name="T16" fmla="*/ 79689 w 634"/>
              <a:gd name="T17" fmla="*/ 212117 h 590"/>
              <a:gd name="T18" fmla="*/ 95555 w 634"/>
              <a:gd name="T19" fmla="*/ 201313 h 590"/>
              <a:gd name="T20" fmla="*/ 95555 w 634"/>
              <a:gd name="T21" fmla="*/ 142972 h 590"/>
              <a:gd name="T22" fmla="*/ 148560 w 634"/>
              <a:gd name="T23" fmla="*/ 142972 h 590"/>
              <a:gd name="T24" fmla="*/ 212384 w 634"/>
              <a:gd name="T25" fmla="*/ 185467 h 590"/>
              <a:gd name="T26" fmla="*/ 228249 w 634"/>
              <a:gd name="T27" fmla="*/ 169621 h 590"/>
              <a:gd name="T28" fmla="*/ 228249 w 634"/>
              <a:gd name="T29" fmla="*/ 15846 h 590"/>
              <a:gd name="T30" fmla="*/ 212384 w 634"/>
              <a:gd name="T31" fmla="*/ 0 h 590"/>
              <a:gd name="T32" fmla="*/ 79689 w 634"/>
              <a:gd name="T33" fmla="*/ 190869 h 590"/>
              <a:gd name="T34" fmla="*/ 79689 w 634"/>
              <a:gd name="T35" fmla="*/ 190869 h 590"/>
              <a:gd name="T36" fmla="*/ 74641 w 634"/>
              <a:gd name="T37" fmla="*/ 201313 h 590"/>
              <a:gd name="T38" fmla="*/ 63823 w 634"/>
              <a:gd name="T39" fmla="*/ 201313 h 590"/>
              <a:gd name="T40" fmla="*/ 58415 w 634"/>
              <a:gd name="T41" fmla="*/ 190869 h 590"/>
              <a:gd name="T42" fmla="*/ 58415 w 634"/>
              <a:gd name="T43" fmla="*/ 142972 h 590"/>
              <a:gd name="T44" fmla="*/ 79689 w 634"/>
              <a:gd name="T45" fmla="*/ 142972 h 590"/>
              <a:gd name="T46" fmla="*/ 79689 w 634"/>
              <a:gd name="T47" fmla="*/ 190869 h 590"/>
              <a:gd name="T48" fmla="*/ 116829 w 634"/>
              <a:gd name="T49" fmla="*/ 127126 h 590"/>
              <a:gd name="T50" fmla="*/ 116829 w 634"/>
              <a:gd name="T51" fmla="*/ 127126 h 590"/>
              <a:gd name="T52" fmla="*/ 58415 w 634"/>
              <a:gd name="T53" fmla="*/ 127126 h 590"/>
              <a:gd name="T54" fmla="*/ 15866 w 634"/>
              <a:gd name="T55" fmla="*/ 95435 h 590"/>
              <a:gd name="T56" fmla="*/ 58415 w 634"/>
              <a:gd name="T57" fmla="*/ 58341 h 590"/>
              <a:gd name="T58" fmla="*/ 116829 w 634"/>
              <a:gd name="T59" fmla="*/ 58341 h 590"/>
              <a:gd name="T60" fmla="*/ 116829 w 634"/>
              <a:gd name="T61" fmla="*/ 127126 h 590"/>
              <a:gd name="T62" fmla="*/ 148560 w 634"/>
              <a:gd name="T63" fmla="*/ 127126 h 590"/>
              <a:gd name="T64" fmla="*/ 148560 w 634"/>
              <a:gd name="T65" fmla="*/ 127126 h 590"/>
              <a:gd name="T66" fmla="*/ 127647 w 634"/>
              <a:gd name="T67" fmla="*/ 127126 h 590"/>
              <a:gd name="T68" fmla="*/ 127647 w 634"/>
              <a:gd name="T69" fmla="*/ 58341 h 590"/>
              <a:gd name="T70" fmla="*/ 148560 w 634"/>
              <a:gd name="T71" fmla="*/ 58341 h 590"/>
              <a:gd name="T72" fmla="*/ 148560 w 634"/>
              <a:gd name="T73" fmla="*/ 127126 h 590"/>
              <a:gd name="T74" fmla="*/ 212384 w 634"/>
              <a:gd name="T75" fmla="*/ 169621 h 590"/>
              <a:gd name="T76" fmla="*/ 212384 w 634"/>
              <a:gd name="T77" fmla="*/ 169621 h 590"/>
              <a:gd name="T78" fmla="*/ 164787 w 634"/>
              <a:gd name="T79" fmla="*/ 137930 h 590"/>
              <a:gd name="T80" fmla="*/ 164787 w 634"/>
              <a:gd name="T81" fmla="*/ 52939 h 590"/>
              <a:gd name="T82" fmla="*/ 212384 w 634"/>
              <a:gd name="T83" fmla="*/ 15846 h 590"/>
              <a:gd name="T84" fmla="*/ 212384 w 634"/>
              <a:gd name="T85" fmla="*/ 169621 h 59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34" h="590">
                <a:moveTo>
                  <a:pt x="589" y="0"/>
                </a:moveTo>
                <a:lnTo>
                  <a:pt x="589" y="0"/>
                </a:lnTo>
                <a:cubicBezTo>
                  <a:pt x="412" y="117"/>
                  <a:pt x="412" y="117"/>
                  <a:pt x="412" y="117"/>
                </a:cubicBezTo>
                <a:cubicBezTo>
                  <a:pt x="162" y="117"/>
                  <a:pt x="162" y="117"/>
                  <a:pt x="162" y="117"/>
                </a:cubicBezTo>
                <a:cubicBezTo>
                  <a:pt x="74" y="117"/>
                  <a:pt x="0" y="176"/>
                  <a:pt x="0" y="265"/>
                </a:cubicBezTo>
                <a:cubicBezTo>
                  <a:pt x="0" y="338"/>
                  <a:pt x="59" y="383"/>
                  <a:pt x="118" y="397"/>
                </a:cubicBezTo>
                <a:lnTo>
                  <a:pt x="118" y="559"/>
                </a:lnTo>
                <a:cubicBezTo>
                  <a:pt x="118" y="574"/>
                  <a:pt x="148" y="589"/>
                  <a:pt x="162" y="589"/>
                </a:cubicBezTo>
                <a:cubicBezTo>
                  <a:pt x="221" y="589"/>
                  <a:pt x="221" y="589"/>
                  <a:pt x="221" y="589"/>
                </a:cubicBezTo>
                <a:cubicBezTo>
                  <a:pt x="236" y="589"/>
                  <a:pt x="265" y="574"/>
                  <a:pt x="265" y="559"/>
                </a:cubicBezTo>
                <a:cubicBezTo>
                  <a:pt x="265" y="397"/>
                  <a:pt x="265" y="397"/>
                  <a:pt x="265" y="397"/>
                </a:cubicBezTo>
                <a:cubicBezTo>
                  <a:pt x="412" y="397"/>
                  <a:pt x="412" y="397"/>
                  <a:pt x="412" y="397"/>
                </a:cubicBezTo>
                <a:cubicBezTo>
                  <a:pt x="589" y="515"/>
                  <a:pt x="589" y="515"/>
                  <a:pt x="589" y="515"/>
                </a:cubicBezTo>
                <a:cubicBezTo>
                  <a:pt x="619" y="515"/>
                  <a:pt x="633" y="500"/>
                  <a:pt x="633" y="471"/>
                </a:cubicBezTo>
                <a:cubicBezTo>
                  <a:pt x="633" y="44"/>
                  <a:pt x="633" y="44"/>
                  <a:pt x="633" y="44"/>
                </a:cubicBezTo>
                <a:cubicBezTo>
                  <a:pt x="633" y="29"/>
                  <a:pt x="619" y="0"/>
                  <a:pt x="589" y="0"/>
                </a:cubicBezTo>
                <a:close/>
                <a:moveTo>
                  <a:pt x="221" y="530"/>
                </a:moveTo>
                <a:lnTo>
                  <a:pt x="221" y="530"/>
                </a:lnTo>
                <a:cubicBezTo>
                  <a:pt x="221" y="545"/>
                  <a:pt x="207" y="559"/>
                  <a:pt x="207" y="559"/>
                </a:cubicBezTo>
                <a:cubicBezTo>
                  <a:pt x="177" y="559"/>
                  <a:pt x="177" y="559"/>
                  <a:pt x="177" y="559"/>
                </a:cubicBezTo>
                <a:cubicBezTo>
                  <a:pt x="177" y="559"/>
                  <a:pt x="162" y="545"/>
                  <a:pt x="162" y="530"/>
                </a:cubicBezTo>
                <a:cubicBezTo>
                  <a:pt x="162" y="397"/>
                  <a:pt x="162" y="397"/>
                  <a:pt x="162" y="397"/>
                </a:cubicBezTo>
                <a:cubicBezTo>
                  <a:pt x="162" y="397"/>
                  <a:pt x="207" y="397"/>
                  <a:pt x="221" y="397"/>
                </a:cubicBezTo>
                <a:lnTo>
                  <a:pt x="221" y="530"/>
                </a:lnTo>
                <a:close/>
                <a:moveTo>
                  <a:pt x="324" y="353"/>
                </a:moveTo>
                <a:lnTo>
                  <a:pt x="324" y="353"/>
                </a:lnTo>
                <a:cubicBezTo>
                  <a:pt x="162" y="353"/>
                  <a:pt x="162" y="353"/>
                  <a:pt x="162" y="353"/>
                </a:cubicBezTo>
                <a:cubicBezTo>
                  <a:pt x="118" y="353"/>
                  <a:pt x="44" y="353"/>
                  <a:pt x="44" y="265"/>
                </a:cubicBezTo>
                <a:cubicBezTo>
                  <a:pt x="44" y="176"/>
                  <a:pt x="118" y="162"/>
                  <a:pt x="162" y="162"/>
                </a:cubicBezTo>
                <a:cubicBezTo>
                  <a:pt x="324" y="162"/>
                  <a:pt x="324" y="162"/>
                  <a:pt x="324" y="162"/>
                </a:cubicBezTo>
                <a:lnTo>
                  <a:pt x="324" y="353"/>
                </a:lnTo>
                <a:close/>
                <a:moveTo>
                  <a:pt x="412" y="353"/>
                </a:moveTo>
                <a:lnTo>
                  <a:pt x="412" y="353"/>
                </a:lnTo>
                <a:cubicBezTo>
                  <a:pt x="354" y="353"/>
                  <a:pt x="354" y="353"/>
                  <a:pt x="354" y="353"/>
                </a:cubicBezTo>
                <a:cubicBezTo>
                  <a:pt x="354" y="162"/>
                  <a:pt x="354" y="162"/>
                  <a:pt x="354" y="162"/>
                </a:cubicBezTo>
                <a:cubicBezTo>
                  <a:pt x="412" y="162"/>
                  <a:pt x="412" y="162"/>
                  <a:pt x="412" y="162"/>
                </a:cubicBezTo>
                <a:cubicBezTo>
                  <a:pt x="412" y="162"/>
                  <a:pt x="412" y="338"/>
                  <a:pt x="412" y="353"/>
                </a:cubicBezTo>
                <a:close/>
                <a:moveTo>
                  <a:pt x="589" y="471"/>
                </a:moveTo>
                <a:lnTo>
                  <a:pt x="589" y="471"/>
                </a:lnTo>
                <a:cubicBezTo>
                  <a:pt x="457" y="383"/>
                  <a:pt x="457" y="383"/>
                  <a:pt x="457" y="383"/>
                </a:cubicBezTo>
                <a:cubicBezTo>
                  <a:pt x="457" y="353"/>
                  <a:pt x="457" y="162"/>
                  <a:pt x="457" y="147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74"/>
                  <a:pt x="589" y="456"/>
                  <a:pt x="589" y="47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" name="Freeform 180"/>
          <p:cNvSpPr>
            <a:spLocks noChangeArrowheads="1"/>
          </p:cNvSpPr>
          <p:nvPr/>
        </p:nvSpPr>
        <p:spPr bwMode="auto">
          <a:xfrm>
            <a:off x="1997142" y="3498985"/>
            <a:ext cx="344998" cy="451872"/>
          </a:xfrm>
          <a:custGeom>
            <a:avLst/>
            <a:gdLst>
              <a:gd name="T0" fmla="*/ 26163 w 487"/>
              <a:gd name="T1" fmla="*/ 138099 h 634"/>
              <a:gd name="T2" fmla="*/ 26163 w 487"/>
              <a:gd name="T3" fmla="*/ 138099 h 634"/>
              <a:gd name="T4" fmla="*/ 26163 w 487"/>
              <a:gd name="T5" fmla="*/ 132690 h 634"/>
              <a:gd name="T6" fmla="*/ 10394 w 487"/>
              <a:gd name="T7" fmla="*/ 132690 h 634"/>
              <a:gd name="T8" fmla="*/ 15770 w 487"/>
              <a:gd name="T9" fmla="*/ 148555 h 634"/>
              <a:gd name="T10" fmla="*/ 26163 w 487"/>
              <a:gd name="T11" fmla="*/ 138099 h 634"/>
              <a:gd name="T12" fmla="*/ 163431 w 487"/>
              <a:gd name="T13" fmla="*/ 21274 h 634"/>
              <a:gd name="T14" fmla="*/ 163431 w 487"/>
              <a:gd name="T15" fmla="*/ 21274 h 634"/>
              <a:gd name="T16" fmla="*/ 0 w 487"/>
              <a:gd name="T17" fmla="*/ 180646 h 634"/>
              <a:gd name="T18" fmla="*/ 10394 w 487"/>
              <a:gd name="T19" fmla="*/ 191103 h 634"/>
              <a:gd name="T20" fmla="*/ 174183 w 487"/>
              <a:gd name="T21" fmla="*/ 32091 h 634"/>
              <a:gd name="T22" fmla="*/ 163431 w 487"/>
              <a:gd name="T23" fmla="*/ 21274 h 634"/>
              <a:gd name="T24" fmla="*/ 52685 w 487"/>
              <a:gd name="T25" fmla="*/ 47595 h 634"/>
              <a:gd name="T26" fmla="*/ 52685 w 487"/>
              <a:gd name="T27" fmla="*/ 47595 h 634"/>
              <a:gd name="T28" fmla="*/ 89600 w 487"/>
              <a:gd name="T29" fmla="*/ 15865 h 634"/>
              <a:gd name="T30" fmla="*/ 121498 w 487"/>
              <a:gd name="T31" fmla="*/ 37139 h 634"/>
              <a:gd name="T32" fmla="*/ 131891 w 487"/>
              <a:gd name="T33" fmla="*/ 26682 h 634"/>
              <a:gd name="T34" fmla="*/ 89600 w 487"/>
              <a:gd name="T35" fmla="*/ 0 h 634"/>
              <a:gd name="T36" fmla="*/ 42291 w 487"/>
              <a:gd name="T37" fmla="*/ 47595 h 634"/>
              <a:gd name="T38" fmla="*/ 42291 w 487"/>
              <a:gd name="T39" fmla="*/ 122234 h 634"/>
              <a:gd name="T40" fmla="*/ 52685 w 487"/>
              <a:gd name="T41" fmla="*/ 106368 h 634"/>
              <a:gd name="T42" fmla="*/ 52685 w 487"/>
              <a:gd name="T43" fmla="*/ 47595 h 634"/>
              <a:gd name="T44" fmla="*/ 89600 w 487"/>
              <a:gd name="T45" fmla="*/ 153964 h 634"/>
              <a:gd name="T46" fmla="*/ 89600 w 487"/>
              <a:gd name="T47" fmla="*/ 153964 h 634"/>
              <a:gd name="T48" fmla="*/ 73830 w 487"/>
              <a:gd name="T49" fmla="*/ 148555 h 634"/>
              <a:gd name="T50" fmla="*/ 63078 w 487"/>
              <a:gd name="T51" fmla="*/ 159372 h 634"/>
              <a:gd name="T52" fmla="*/ 89600 w 487"/>
              <a:gd name="T53" fmla="*/ 169829 h 634"/>
              <a:gd name="T54" fmla="*/ 136909 w 487"/>
              <a:gd name="T55" fmla="*/ 122234 h 634"/>
              <a:gd name="T56" fmla="*/ 136909 w 487"/>
              <a:gd name="T57" fmla="*/ 85095 h 634"/>
              <a:gd name="T58" fmla="*/ 126515 w 487"/>
              <a:gd name="T59" fmla="*/ 100960 h 634"/>
              <a:gd name="T60" fmla="*/ 126515 w 487"/>
              <a:gd name="T61" fmla="*/ 122234 h 634"/>
              <a:gd name="T62" fmla="*/ 89600 w 487"/>
              <a:gd name="T63" fmla="*/ 153964 h 634"/>
              <a:gd name="T64" fmla="*/ 89600 w 487"/>
              <a:gd name="T65" fmla="*/ 185694 h 634"/>
              <a:gd name="T66" fmla="*/ 89600 w 487"/>
              <a:gd name="T67" fmla="*/ 185694 h 634"/>
              <a:gd name="T68" fmla="*/ 52685 w 487"/>
              <a:gd name="T69" fmla="*/ 169829 h 634"/>
              <a:gd name="T70" fmla="*/ 42291 w 487"/>
              <a:gd name="T71" fmla="*/ 180646 h 634"/>
              <a:gd name="T72" fmla="*/ 84224 w 487"/>
              <a:gd name="T73" fmla="*/ 196511 h 634"/>
              <a:gd name="T74" fmla="*/ 84224 w 487"/>
              <a:gd name="T75" fmla="*/ 212376 h 634"/>
              <a:gd name="T76" fmla="*/ 73830 w 487"/>
              <a:gd name="T77" fmla="*/ 212376 h 634"/>
              <a:gd name="T78" fmla="*/ 68454 w 487"/>
              <a:gd name="T79" fmla="*/ 217785 h 634"/>
              <a:gd name="T80" fmla="*/ 73830 w 487"/>
              <a:gd name="T81" fmla="*/ 228241 h 634"/>
              <a:gd name="T82" fmla="*/ 105370 w 487"/>
              <a:gd name="T83" fmla="*/ 228241 h 634"/>
              <a:gd name="T84" fmla="*/ 110746 w 487"/>
              <a:gd name="T85" fmla="*/ 217785 h 634"/>
              <a:gd name="T86" fmla="*/ 105370 w 487"/>
              <a:gd name="T87" fmla="*/ 212376 h 634"/>
              <a:gd name="T88" fmla="*/ 94976 w 487"/>
              <a:gd name="T89" fmla="*/ 212376 h 634"/>
              <a:gd name="T90" fmla="*/ 94976 w 487"/>
              <a:gd name="T91" fmla="*/ 196511 h 634"/>
              <a:gd name="T92" fmla="*/ 168807 w 487"/>
              <a:gd name="T93" fmla="*/ 132690 h 634"/>
              <a:gd name="T94" fmla="*/ 153037 w 487"/>
              <a:gd name="T95" fmla="*/ 132690 h 634"/>
              <a:gd name="T96" fmla="*/ 89600 w 487"/>
              <a:gd name="T97" fmla="*/ 185694 h 6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487" h="634">
                <a:moveTo>
                  <a:pt x="73" y="383"/>
                </a:moveTo>
                <a:lnTo>
                  <a:pt x="73" y="383"/>
                </a:lnTo>
                <a:cubicBezTo>
                  <a:pt x="73" y="368"/>
                  <a:pt x="73" y="368"/>
                  <a:pt x="73" y="368"/>
                </a:cubicBezTo>
                <a:cubicBezTo>
                  <a:pt x="29" y="368"/>
                  <a:pt x="29" y="368"/>
                  <a:pt x="29" y="368"/>
                </a:cubicBezTo>
                <a:cubicBezTo>
                  <a:pt x="29" y="383"/>
                  <a:pt x="44" y="398"/>
                  <a:pt x="44" y="412"/>
                </a:cubicBezTo>
                <a:lnTo>
                  <a:pt x="73" y="383"/>
                </a:lnTo>
                <a:close/>
                <a:moveTo>
                  <a:pt x="456" y="59"/>
                </a:moveTo>
                <a:lnTo>
                  <a:pt x="456" y="59"/>
                </a:lnTo>
                <a:cubicBezTo>
                  <a:pt x="0" y="501"/>
                  <a:pt x="0" y="501"/>
                  <a:pt x="0" y="501"/>
                </a:cubicBezTo>
                <a:cubicBezTo>
                  <a:pt x="29" y="530"/>
                  <a:pt x="29" y="530"/>
                  <a:pt x="29" y="530"/>
                </a:cubicBezTo>
                <a:cubicBezTo>
                  <a:pt x="486" y="89"/>
                  <a:pt x="486" y="89"/>
                  <a:pt x="486" y="89"/>
                </a:cubicBezTo>
                <a:lnTo>
                  <a:pt x="456" y="59"/>
                </a:lnTo>
                <a:close/>
                <a:moveTo>
                  <a:pt x="147" y="132"/>
                </a:moveTo>
                <a:lnTo>
                  <a:pt x="147" y="132"/>
                </a:lnTo>
                <a:cubicBezTo>
                  <a:pt x="147" y="89"/>
                  <a:pt x="191" y="44"/>
                  <a:pt x="250" y="44"/>
                </a:cubicBezTo>
                <a:cubicBezTo>
                  <a:pt x="294" y="44"/>
                  <a:pt x="323" y="74"/>
                  <a:pt x="339" y="103"/>
                </a:cubicBezTo>
                <a:cubicBezTo>
                  <a:pt x="368" y="74"/>
                  <a:pt x="368" y="74"/>
                  <a:pt x="368" y="74"/>
                </a:cubicBezTo>
                <a:cubicBezTo>
                  <a:pt x="353" y="30"/>
                  <a:pt x="309" y="0"/>
                  <a:pt x="250" y="0"/>
                </a:cubicBezTo>
                <a:cubicBezTo>
                  <a:pt x="176" y="0"/>
                  <a:pt x="118" y="59"/>
                  <a:pt x="118" y="132"/>
                </a:cubicBezTo>
                <a:cubicBezTo>
                  <a:pt x="118" y="339"/>
                  <a:pt x="118" y="339"/>
                  <a:pt x="118" y="339"/>
                </a:cubicBezTo>
                <a:lnTo>
                  <a:pt x="147" y="295"/>
                </a:lnTo>
                <a:lnTo>
                  <a:pt x="147" y="132"/>
                </a:lnTo>
                <a:close/>
                <a:moveTo>
                  <a:pt x="250" y="427"/>
                </a:moveTo>
                <a:lnTo>
                  <a:pt x="250" y="427"/>
                </a:lnTo>
                <a:cubicBezTo>
                  <a:pt x="235" y="427"/>
                  <a:pt x="221" y="427"/>
                  <a:pt x="206" y="412"/>
                </a:cubicBezTo>
                <a:cubicBezTo>
                  <a:pt x="176" y="442"/>
                  <a:pt x="176" y="442"/>
                  <a:pt x="176" y="442"/>
                </a:cubicBezTo>
                <a:cubicBezTo>
                  <a:pt x="191" y="457"/>
                  <a:pt x="221" y="471"/>
                  <a:pt x="250" y="471"/>
                </a:cubicBezTo>
                <a:cubicBezTo>
                  <a:pt x="323" y="471"/>
                  <a:pt x="382" y="412"/>
                  <a:pt x="382" y="339"/>
                </a:cubicBezTo>
                <a:cubicBezTo>
                  <a:pt x="382" y="236"/>
                  <a:pt x="382" y="236"/>
                  <a:pt x="382" y="236"/>
                </a:cubicBezTo>
                <a:cubicBezTo>
                  <a:pt x="353" y="280"/>
                  <a:pt x="353" y="280"/>
                  <a:pt x="353" y="280"/>
                </a:cubicBezTo>
                <a:cubicBezTo>
                  <a:pt x="353" y="339"/>
                  <a:pt x="353" y="339"/>
                  <a:pt x="353" y="339"/>
                </a:cubicBezTo>
                <a:cubicBezTo>
                  <a:pt x="353" y="383"/>
                  <a:pt x="309" y="427"/>
                  <a:pt x="250" y="427"/>
                </a:cubicBezTo>
                <a:close/>
                <a:moveTo>
                  <a:pt x="250" y="515"/>
                </a:moveTo>
                <a:lnTo>
                  <a:pt x="250" y="515"/>
                </a:lnTo>
                <a:cubicBezTo>
                  <a:pt x="206" y="515"/>
                  <a:pt x="176" y="501"/>
                  <a:pt x="147" y="471"/>
                </a:cubicBezTo>
                <a:cubicBezTo>
                  <a:pt x="118" y="501"/>
                  <a:pt x="118" y="501"/>
                  <a:pt x="118" y="501"/>
                </a:cubicBezTo>
                <a:cubicBezTo>
                  <a:pt x="147" y="530"/>
                  <a:pt x="191" y="545"/>
                  <a:pt x="235" y="545"/>
                </a:cubicBezTo>
                <a:cubicBezTo>
                  <a:pt x="235" y="589"/>
                  <a:pt x="235" y="589"/>
                  <a:pt x="235" y="589"/>
                </a:cubicBezTo>
                <a:cubicBezTo>
                  <a:pt x="206" y="589"/>
                  <a:pt x="206" y="589"/>
                  <a:pt x="206" y="589"/>
                </a:cubicBezTo>
                <a:lnTo>
                  <a:pt x="191" y="604"/>
                </a:lnTo>
                <a:cubicBezTo>
                  <a:pt x="191" y="619"/>
                  <a:pt x="206" y="633"/>
                  <a:pt x="206" y="633"/>
                </a:cubicBezTo>
                <a:cubicBezTo>
                  <a:pt x="294" y="633"/>
                  <a:pt x="294" y="633"/>
                  <a:pt x="294" y="633"/>
                </a:cubicBezTo>
                <a:cubicBezTo>
                  <a:pt x="294" y="633"/>
                  <a:pt x="309" y="619"/>
                  <a:pt x="309" y="604"/>
                </a:cubicBezTo>
                <a:lnTo>
                  <a:pt x="294" y="589"/>
                </a:lnTo>
                <a:cubicBezTo>
                  <a:pt x="265" y="589"/>
                  <a:pt x="265" y="589"/>
                  <a:pt x="265" y="589"/>
                </a:cubicBezTo>
                <a:cubicBezTo>
                  <a:pt x="265" y="545"/>
                  <a:pt x="265" y="545"/>
                  <a:pt x="265" y="545"/>
                </a:cubicBezTo>
                <a:cubicBezTo>
                  <a:pt x="368" y="545"/>
                  <a:pt x="441" y="471"/>
                  <a:pt x="471" y="368"/>
                </a:cubicBezTo>
                <a:cubicBezTo>
                  <a:pt x="427" y="368"/>
                  <a:pt x="427" y="368"/>
                  <a:pt x="427" y="368"/>
                </a:cubicBezTo>
                <a:cubicBezTo>
                  <a:pt x="412" y="457"/>
                  <a:pt x="339" y="515"/>
                  <a:pt x="250" y="51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" name="Freeform 181"/>
          <p:cNvSpPr>
            <a:spLocks noChangeArrowheads="1"/>
          </p:cNvSpPr>
          <p:nvPr/>
        </p:nvSpPr>
        <p:spPr bwMode="auto">
          <a:xfrm>
            <a:off x="1305271" y="3498985"/>
            <a:ext cx="313124" cy="451872"/>
          </a:xfrm>
          <a:custGeom>
            <a:avLst/>
            <a:gdLst>
              <a:gd name="T0" fmla="*/ 158057 w 443"/>
              <a:gd name="T1" fmla="*/ 132690 h 634"/>
              <a:gd name="T2" fmla="*/ 158057 w 443"/>
              <a:gd name="T3" fmla="*/ 132690 h 634"/>
              <a:gd name="T4" fmla="*/ 142323 w 443"/>
              <a:gd name="T5" fmla="*/ 132690 h 634"/>
              <a:gd name="T6" fmla="*/ 79029 w 443"/>
              <a:gd name="T7" fmla="*/ 185694 h 634"/>
              <a:gd name="T8" fmla="*/ 15734 w 443"/>
              <a:gd name="T9" fmla="*/ 132690 h 634"/>
              <a:gd name="T10" fmla="*/ 0 w 443"/>
              <a:gd name="T11" fmla="*/ 132690 h 634"/>
              <a:gd name="T12" fmla="*/ 73665 w 443"/>
              <a:gd name="T13" fmla="*/ 196511 h 634"/>
              <a:gd name="T14" fmla="*/ 73665 w 443"/>
              <a:gd name="T15" fmla="*/ 212376 h 634"/>
              <a:gd name="T16" fmla="*/ 63294 w 443"/>
              <a:gd name="T17" fmla="*/ 212376 h 634"/>
              <a:gd name="T18" fmla="*/ 57931 w 443"/>
              <a:gd name="T19" fmla="*/ 217785 h 634"/>
              <a:gd name="T20" fmla="*/ 63294 w 443"/>
              <a:gd name="T21" fmla="*/ 228241 h 634"/>
              <a:gd name="T22" fmla="*/ 94763 w 443"/>
              <a:gd name="T23" fmla="*/ 228241 h 634"/>
              <a:gd name="T24" fmla="*/ 100127 w 443"/>
              <a:gd name="T25" fmla="*/ 217785 h 634"/>
              <a:gd name="T26" fmla="*/ 94763 w 443"/>
              <a:gd name="T27" fmla="*/ 212376 h 634"/>
              <a:gd name="T28" fmla="*/ 84393 w 443"/>
              <a:gd name="T29" fmla="*/ 212376 h 634"/>
              <a:gd name="T30" fmla="*/ 84393 w 443"/>
              <a:gd name="T31" fmla="*/ 196511 h 634"/>
              <a:gd name="T32" fmla="*/ 158057 w 443"/>
              <a:gd name="T33" fmla="*/ 132690 h 634"/>
              <a:gd name="T34" fmla="*/ 79029 w 443"/>
              <a:gd name="T35" fmla="*/ 169829 h 634"/>
              <a:gd name="T36" fmla="*/ 79029 w 443"/>
              <a:gd name="T37" fmla="*/ 169829 h 634"/>
              <a:gd name="T38" fmla="*/ 126231 w 443"/>
              <a:gd name="T39" fmla="*/ 122234 h 634"/>
              <a:gd name="T40" fmla="*/ 126231 w 443"/>
              <a:gd name="T41" fmla="*/ 47595 h 634"/>
              <a:gd name="T42" fmla="*/ 79029 w 443"/>
              <a:gd name="T43" fmla="*/ 0 h 634"/>
              <a:gd name="T44" fmla="*/ 31826 w 443"/>
              <a:gd name="T45" fmla="*/ 47595 h 634"/>
              <a:gd name="T46" fmla="*/ 31826 w 443"/>
              <a:gd name="T47" fmla="*/ 122234 h 634"/>
              <a:gd name="T48" fmla="*/ 79029 w 443"/>
              <a:gd name="T49" fmla="*/ 169829 h 634"/>
              <a:gd name="T50" fmla="*/ 42196 w 443"/>
              <a:gd name="T51" fmla="*/ 47595 h 634"/>
              <a:gd name="T52" fmla="*/ 42196 w 443"/>
              <a:gd name="T53" fmla="*/ 47595 h 634"/>
              <a:gd name="T54" fmla="*/ 79029 w 443"/>
              <a:gd name="T55" fmla="*/ 15865 h 634"/>
              <a:gd name="T56" fmla="*/ 115861 w 443"/>
              <a:gd name="T57" fmla="*/ 47595 h 634"/>
              <a:gd name="T58" fmla="*/ 115861 w 443"/>
              <a:gd name="T59" fmla="*/ 122234 h 634"/>
              <a:gd name="T60" fmla="*/ 79029 w 443"/>
              <a:gd name="T61" fmla="*/ 153964 h 634"/>
              <a:gd name="T62" fmla="*/ 42196 w 443"/>
              <a:gd name="T63" fmla="*/ 122234 h 634"/>
              <a:gd name="T64" fmla="*/ 42196 w 443"/>
              <a:gd name="T65" fmla="*/ 47595 h 63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43" h="634">
                <a:moveTo>
                  <a:pt x="442" y="368"/>
                </a:moveTo>
                <a:lnTo>
                  <a:pt x="442" y="368"/>
                </a:lnTo>
                <a:cubicBezTo>
                  <a:pt x="398" y="368"/>
                  <a:pt x="398" y="368"/>
                  <a:pt x="398" y="368"/>
                </a:cubicBezTo>
                <a:cubicBezTo>
                  <a:pt x="383" y="457"/>
                  <a:pt x="309" y="515"/>
                  <a:pt x="221" y="515"/>
                </a:cubicBezTo>
                <a:cubicBezTo>
                  <a:pt x="133" y="515"/>
                  <a:pt x="59" y="457"/>
                  <a:pt x="44" y="368"/>
                </a:cubicBezTo>
                <a:cubicBezTo>
                  <a:pt x="0" y="368"/>
                  <a:pt x="0" y="368"/>
                  <a:pt x="0" y="368"/>
                </a:cubicBezTo>
                <a:cubicBezTo>
                  <a:pt x="30" y="471"/>
                  <a:pt x="103" y="545"/>
                  <a:pt x="206" y="545"/>
                </a:cubicBezTo>
                <a:cubicBezTo>
                  <a:pt x="206" y="589"/>
                  <a:pt x="206" y="589"/>
                  <a:pt x="206" y="589"/>
                </a:cubicBezTo>
                <a:cubicBezTo>
                  <a:pt x="177" y="589"/>
                  <a:pt x="177" y="589"/>
                  <a:pt x="177" y="589"/>
                </a:cubicBezTo>
                <a:lnTo>
                  <a:pt x="162" y="604"/>
                </a:lnTo>
                <a:cubicBezTo>
                  <a:pt x="162" y="619"/>
                  <a:pt x="177" y="633"/>
                  <a:pt x="177" y="633"/>
                </a:cubicBezTo>
                <a:cubicBezTo>
                  <a:pt x="265" y="633"/>
                  <a:pt x="265" y="633"/>
                  <a:pt x="265" y="633"/>
                </a:cubicBezTo>
                <a:cubicBezTo>
                  <a:pt x="265" y="633"/>
                  <a:pt x="280" y="619"/>
                  <a:pt x="280" y="604"/>
                </a:cubicBezTo>
                <a:lnTo>
                  <a:pt x="265" y="589"/>
                </a:lnTo>
                <a:cubicBezTo>
                  <a:pt x="236" y="589"/>
                  <a:pt x="236" y="589"/>
                  <a:pt x="236" y="589"/>
                </a:cubicBezTo>
                <a:cubicBezTo>
                  <a:pt x="236" y="545"/>
                  <a:pt x="236" y="545"/>
                  <a:pt x="236" y="545"/>
                </a:cubicBezTo>
                <a:cubicBezTo>
                  <a:pt x="339" y="545"/>
                  <a:pt x="412" y="471"/>
                  <a:pt x="442" y="368"/>
                </a:cubicBezTo>
                <a:close/>
                <a:moveTo>
                  <a:pt x="221" y="471"/>
                </a:moveTo>
                <a:lnTo>
                  <a:pt x="221" y="471"/>
                </a:lnTo>
                <a:cubicBezTo>
                  <a:pt x="294" y="471"/>
                  <a:pt x="353" y="412"/>
                  <a:pt x="353" y="339"/>
                </a:cubicBezTo>
                <a:cubicBezTo>
                  <a:pt x="353" y="132"/>
                  <a:pt x="353" y="132"/>
                  <a:pt x="353" y="132"/>
                </a:cubicBezTo>
                <a:cubicBezTo>
                  <a:pt x="353" y="59"/>
                  <a:pt x="294" y="0"/>
                  <a:pt x="221" y="0"/>
                </a:cubicBezTo>
                <a:cubicBezTo>
                  <a:pt x="147" y="0"/>
                  <a:pt x="89" y="59"/>
                  <a:pt x="89" y="132"/>
                </a:cubicBezTo>
                <a:cubicBezTo>
                  <a:pt x="89" y="339"/>
                  <a:pt x="89" y="339"/>
                  <a:pt x="89" y="339"/>
                </a:cubicBezTo>
                <a:cubicBezTo>
                  <a:pt x="89" y="412"/>
                  <a:pt x="147" y="471"/>
                  <a:pt x="221" y="471"/>
                </a:cubicBezTo>
                <a:close/>
                <a:moveTo>
                  <a:pt x="118" y="132"/>
                </a:moveTo>
                <a:lnTo>
                  <a:pt x="118" y="132"/>
                </a:lnTo>
                <a:cubicBezTo>
                  <a:pt x="118" y="89"/>
                  <a:pt x="162" y="44"/>
                  <a:pt x="221" y="44"/>
                </a:cubicBezTo>
                <a:cubicBezTo>
                  <a:pt x="280" y="44"/>
                  <a:pt x="324" y="89"/>
                  <a:pt x="324" y="132"/>
                </a:cubicBezTo>
                <a:cubicBezTo>
                  <a:pt x="324" y="339"/>
                  <a:pt x="324" y="339"/>
                  <a:pt x="324" y="339"/>
                </a:cubicBezTo>
                <a:cubicBezTo>
                  <a:pt x="324" y="383"/>
                  <a:pt x="280" y="427"/>
                  <a:pt x="221" y="427"/>
                </a:cubicBezTo>
                <a:cubicBezTo>
                  <a:pt x="162" y="427"/>
                  <a:pt x="118" y="383"/>
                  <a:pt x="118" y="339"/>
                </a:cubicBezTo>
                <a:lnTo>
                  <a:pt x="118" y="1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" name="Freeform 182"/>
          <p:cNvSpPr>
            <a:spLocks noChangeArrowheads="1"/>
          </p:cNvSpPr>
          <p:nvPr/>
        </p:nvSpPr>
        <p:spPr bwMode="auto">
          <a:xfrm>
            <a:off x="7777729" y="2763989"/>
            <a:ext cx="451871" cy="451872"/>
          </a:xfrm>
          <a:custGeom>
            <a:avLst/>
            <a:gdLst>
              <a:gd name="T0" fmla="*/ 217432 w 634"/>
              <a:gd name="T1" fmla="*/ 5056 h 633"/>
              <a:gd name="T2" fmla="*/ 217432 w 634"/>
              <a:gd name="T3" fmla="*/ 5056 h 633"/>
              <a:gd name="T4" fmla="*/ 0 w 634"/>
              <a:gd name="T5" fmla="*/ 111592 h 633"/>
              <a:gd name="T6" fmla="*/ 68871 w 634"/>
              <a:gd name="T7" fmla="*/ 154207 h 633"/>
              <a:gd name="T8" fmla="*/ 111420 w 634"/>
              <a:gd name="T9" fmla="*/ 228241 h 633"/>
              <a:gd name="T10" fmla="*/ 222841 w 634"/>
              <a:gd name="T11" fmla="*/ 10473 h 633"/>
              <a:gd name="T12" fmla="*/ 217432 w 634"/>
              <a:gd name="T13" fmla="*/ 5056 h 633"/>
              <a:gd name="T14" fmla="*/ 26683 w 634"/>
              <a:gd name="T15" fmla="*/ 111592 h 633"/>
              <a:gd name="T16" fmla="*/ 26683 w 634"/>
              <a:gd name="T17" fmla="*/ 111592 h 633"/>
              <a:gd name="T18" fmla="*/ 191109 w 634"/>
              <a:gd name="T19" fmla="*/ 31780 h 633"/>
              <a:gd name="T20" fmla="*/ 74280 w 634"/>
              <a:gd name="T21" fmla="*/ 137956 h 633"/>
              <a:gd name="T22" fmla="*/ 26683 w 634"/>
              <a:gd name="T23" fmla="*/ 111592 h 633"/>
              <a:gd name="T24" fmla="*/ 111420 w 634"/>
              <a:gd name="T25" fmla="*/ 201878 h 633"/>
              <a:gd name="T26" fmla="*/ 111420 w 634"/>
              <a:gd name="T27" fmla="*/ 201878 h 633"/>
              <a:gd name="T28" fmla="*/ 85098 w 634"/>
              <a:gd name="T29" fmla="*/ 143373 h 633"/>
              <a:gd name="T30" fmla="*/ 196518 w 634"/>
              <a:gd name="T31" fmla="*/ 36836 h 633"/>
              <a:gd name="T32" fmla="*/ 111420 w 634"/>
              <a:gd name="T33" fmla="*/ 201878 h 63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34" h="633">
                <a:moveTo>
                  <a:pt x="603" y="14"/>
                </a:moveTo>
                <a:lnTo>
                  <a:pt x="603" y="14"/>
                </a:lnTo>
                <a:cubicBezTo>
                  <a:pt x="574" y="14"/>
                  <a:pt x="0" y="309"/>
                  <a:pt x="0" y="309"/>
                </a:cubicBezTo>
                <a:lnTo>
                  <a:pt x="191" y="427"/>
                </a:lnTo>
                <a:lnTo>
                  <a:pt x="309" y="632"/>
                </a:lnTo>
                <a:cubicBezTo>
                  <a:pt x="309" y="632"/>
                  <a:pt x="618" y="44"/>
                  <a:pt x="618" y="29"/>
                </a:cubicBezTo>
                <a:cubicBezTo>
                  <a:pt x="633" y="14"/>
                  <a:pt x="618" y="0"/>
                  <a:pt x="603" y="14"/>
                </a:cubicBezTo>
                <a:close/>
                <a:moveTo>
                  <a:pt x="74" y="309"/>
                </a:moveTo>
                <a:lnTo>
                  <a:pt x="74" y="309"/>
                </a:lnTo>
                <a:cubicBezTo>
                  <a:pt x="530" y="88"/>
                  <a:pt x="530" y="88"/>
                  <a:pt x="530" y="88"/>
                </a:cubicBezTo>
                <a:cubicBezTo>
                  <a:pt x="206" y="382"/>
                  <a:pt x="206" y="382"/>
                  <a:pt x="206" y="382"/>
                </a:cubicBezTo>
                <a:lnTo>
                  <a:pt x="74" y="309"/>
                </a:lnTo>
                <a:close/>
                <a:moveTo>
                  <a:pt x="309" y="559"/>
                </a:moveTo>
                <a:lnTo>
                  <a:pt x="309" y="559"/>
                </a:lnTo>
                <a:cubicBezTo>
                  <a:pt x="309" y="559"/>
                  <a:pt x="250" y="441"/>
                  <a:pt x="236" y="397"/>
                </a:cubicBezTo>
                <a:cubicBezTo>
                  <a:pt x="545" y="102"/>
                  <a:pt x="545" y="102"/>
                  <a:pt x="545" y="102"/>
                </a:cubicBezTo>
                <a:lnTo>
                  <a:pt x="309" y="55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4" name="Freeform 183"/>
          <p:cNvSpPr>
            <a:spLocks noChangeArrowheads="1"/>
          </p:cNvSpPr>
          <p:nvPr/>
        </p:nvSpPr>
        <p:spPr bwMode="auto">
          <a:xfrm>
            <a:off x="7046484" y="2773364"/>
            <a:ext cx="451871" cy="440623"/>
          </a:xfrm>
          <a:custGeom>
            <a:avLst/>
            <a:gdLst>
              <a:gd name="T0" fmla="*/ 116829 w 634"/>
              <a:gd name="T1" fmla="*/ 0 h 619"/>
              <a:gd name="T2" fmla="*/ 116829 w 634"/>
              <a:gd name="T3" fmla="*/ 0 h 619"/>
              <a:gd name="T4" fmla="*/ 0 w 634"/>
              <a:gd name="T5" fmla="*/ 63740 h 619"/>
              <a:gd name="T6" fmla="*/ 0 w 634"/>
              <a:gd name="T7" fmla="*/ 196263 h 619"/>
              <a:gd name="T8" fmla="*/ 32092 w 634"/>
              <a:gd name="T9" fmla="*/ 222551 h 619"/>
              <a:gd name="T10" fmla="*/ 201927 w 634"/>
              <a:gd name="T11" fmla="*/ 222551 h 619"/>
              <a:gd name="T12" fmla="*/ 228249 w 634"/>
              <a:gd name="T13" fmla="*/ 196263 h 619"/>
              <a:gd name="T14" fmla="*/ 228249 w 634"/>
              <a:gd name="T15" fmla="*/ 63740 h 619"/>
              <a:gd name="T16" fmla="*/ 116829 w 634"/>
              <a:gd name="T17" fmla="*/ 0 h 619"/>
              <a:gd name="T18" fmla="*/ 16226 w 634"/>
              <a:gd name="T19" fmla="*/ 196263 h 619"/>
              <a:gd name="T20" fmla="*/ 16226 w 634"/>
              <a:gd name="T21" fmla="*/ 196263 h 619"/>
              <a:gd name="T22" fmla="*/ 16226 w 634"/>
              <a:gd name="T23" fmla="*/ 84987 h 619"/>
              <a:gd name="T24" fmla="*/ 79689 w 634"/>
              <a:gd name="T25" fmla="*/ 137924 h 619"/>
              <a:gd name="T26" fmla="*/ 16226 w 634"/>
              <a:gd name="T27" fmla="*/ 201664 h 619"/>
              <a:gd name="T28" fmla="*/ 16226 w 634"/>
              <a:gd name="T29" fmla="*/ 196263 h 619"/>
              <a:gd name="T30" fmla="*/ 26683 w 634"/>
              <a:gd name="T31" fmla="*/ 212108 h 619"/>
              <a:gd name="T32" fmla="*/ 26683 w 634"/>
              <a:gd name="T33" fmla="*/ 212108 h 619"/>
              <a:gd name="T34" fmla="*/ 90506 w 634"/>
              <a:gd name="T35" fmla="*/ 143326 h 619"/>
              <a:gd name="T36" fmla="*/ 116829 w 634"/>
              <a:gd name="T37" fmla="*/ 159171 h 619"/>
              <a:gd name="T38" fmla="*/ 138104 w 634"/>
              <a:gd name="T39" fmla="*/ 143326 h 619"/>
              <a:gd name="T40" fmla="*/ 201927 w 634"/>
              <a:gd name="T41" fmla="*/ 212108 h 619"/>
              <a:gd name="T42" fmla="*/ 26683 w 634"/>
              <a:gd name="T43" fmla="*/ 212108 h 619"/>
              <a:gd name="T44" fmla="*/ 212384 w 634"/>
              <a:gd name="T45" fmla="*/ 196263 h 619"/>
              <a:gd name="T46" fmla="*/ 212384 w 634"/>
              <a:gd name="T47" fmla="*/ 196263 h 619"/>
              <a:gd name="T48" fmla="*/ 212384 w 634"/>
              <a:gd name="T49" fmla="*/ 201664 h 619"/>
              <a:gd name="T50" fmla="*/ 148560 w 634"/>
              <a:gd name="T51" fmla="*/ 137924 h 619"/>
              <a:gd name="T52" fmla="*/ 212384 w 634"/>
              <a:gd name="T53" fmla="*/ 84987 h 619"/>
              <a:gd name="T54" fmla="*/ 212384 w 634"/>
              <a:gd name="T55" fmla="*/ 196263 h 619"/>
              <a:gd name="T56" fmla="*/ 116829 w 634"/>
              <a:gd name="T57" fmla="*/ 143326 h 619"/>
              <a:gd name="T58" fmla="*/ 116829 w 634"/>
              <a:gd name="T59" fmla="*/ 143326 h 619"/>
              <a:gd name="T60" fmla="*/ 16226 w 634"/>
              <a:gd name="T61" fmla="*/ 69142 h 619"/>
              <a:gd name="T62" fmla="*/ 116829 w 634"/>
              <a:gd name="T63" fmla="*/ 16205 h 619"/>
              <a:gd name="T64" fmla="*/ 212384 w 634"/>
              <a:gd name="T65" fmla="*/ 69142 h 619"/>
              <a:gd name="T66" fmla="*/ 116829 w 634"/>
              <a:gd name="T67" fmla="*/ 143326 h 61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4" h="619">
                <a:moveTo>
                  <a:pt x="324" y="0"/>
                </a:moveTo>
                <a:lnTo>
                  <a:pt x="324" y="0"/>
                </a:lnTo>
                <a:cubicBezTo>
                  <a:pt x="0" y="177"/>
                  <a:pt x="0" y="177"/>
                  <a:pt x="0" y="177"/>
                </a:cubicBezTo>
                <a:cubicBezTo>
                  <a:pt x="0" y="221"/>
                  <a:pt x="0" y="545"/>
                  <a:pt x="0" y="545"/>
                </a:cubicBezTo>
                <a:cubicBezTo>
                  <a:pt x="0" y="589"/>
                  <a:pt x="45" y="618"/>
                  <a:pt x="89" y="618"/>
                </a:cubicBezTo>
                <a:cubicBezTo>
                  <a:pt x="560" y="618"/>
                  <a:pt x="560" y="618"/>
                  <a:pt x="560" y="618"/>
                </a:cubicBezTo>
                <a:cubicBezTo>
                  <a:pt x="604" y="618"/>
                  <a:pt x="633" y="589"/>
                  <a:pt x="633" y="545"/>
                </a:cubicBezTo>
                <a:cubicBezTo>
                  <a:pt x="633" y="545"/>
                  <a:pt x="633" y="221"/>
                  <a:pt x="633" y="177"/>
                </a:cubicBezTo>
                <a:lnTo>
                  <a:pt x="324" y="0"/>
                </a:lnTo>
                <a:close/>
                <a:moveTo>
                  <a:pt x="45" y="545"/>
                </a:moveTo>
                <a:lnTo>
                  <a:pt x="45" y="545"/>
                </a:lnTo>
                <a:cubicBezTo>
                  <a:pt x="45" y="236"/>
                  <a:pt x="45" y="236"/>
                  <a:pt x="45" y="236"/>
                </a:cubicBezTo>
                <a:cubicBezTo>
                  <a:pt x="221" y="383"/>
                  <a:pt x="221" y="383"/>
                  <a:pt x="221" y="383"/>
                </a:cubicBezTo>
                <a:cubicBezTo>
                  <a:pt x="45" y="560"/>
                  <a:pt x="45" y="560"/>
                  <a:pt x="45" y="560"/>
                </a:cubicBezTo>
                <a:lnTo>
                  <a:pt x="45" y="545"/>
                </a:lnTo>
                <a:close/>
                <a:moveTo>
                  <a:pt x="74" y="589"/>
                </a:moveTo>
                <a:lnTo>
                  <a:pt x="74" y="589"/>
                </a:lnTo>
                <a:cubicBezTo>
                  <a:pt x="251" y="398"/>
                  <a:pt x="251" y="398"/>
                  <a:pt x="251" y="398"/>
                </a:cubicBezTo>
                <a:cubicBezTo>
                  <a:pt x="324" y="442"/>
                  <a:pt x="324" y="442"/>
                  <a:pt x="324" y="442"/>
                </a:cubicBezTo>
                <a:cubicBezTo>
                  <a:pt x="383" y="398"/>
                  <a:pt x="383" y="398"/>
                  <a:pt x="383" y="398"/>
                </a:cubicBezTo>
                <a:cubicBezTo>
                  <a:pt x="560" y="589"/>
                  <a:pt x="560" y="589"/>
                  <a:pt x="560" y="589"/>
                </a:cubicBezTo>
                <a:lnTo>
                  <a:pt x="74" y="589"/>
                </a:lnTo>
                <a:close/>
                <a:moveTo>
                  <a:pt x="589" y="545"/>
                </a:moveTo>
                <a:lnTo>
                  <a:pt x="589" y="545"/>
                </a:lnTo>
                <a:lnTo>
                  <a:pt x="589" y="560"/>
                </a:lnTo>
                <a:cubicBezTo>
                  <a:pt x="412" y="383"/>
                  <a:pt x="412" y="383"/>
                  <a:pt x="412" y="383"/>
                </a:cubicBezTo>
                <a:cubicBezTo>
                  <a:pt x="589" y="236"/>
                  <a:pt x="589" y="236"/>
                  <a:pt x="589" y="236"/>
                </a:cubicBezTo>
                <a:lnTo>
                  <a:pt x="589" y="545"/>
                </a:lnTo>
                <a:close/>
                <a:moveTo>
                  <a:pt x="324" y="398"/>
                </a:moveTo>
                <a:lnTo>
                  <a:pt x="324" y="398"/>
                </a:lnTo>
                <a:cubicBezTo>
                  <a:pt x="45" y="192"/>
                  <a:pt x="45" y="192"/>
                  <a:pt x="45" y="192"/>
                </a:cubicBezTo>
                <a:cubicBezTo>
                  <a:pt x="324" y="45"/>
                  <a:pt x="324" y="45"/>
                  <a:pt x="324" y="45"/>
                </a:cubicBezTo>
                <a:cubicBezTo>
                  <a:pt x="589" y="192"/>
                  <a:pt x="589" y="192"/>
                  <a:pt x="589" y="192"/>
                </a:cubicBezTo>
                <a:lnTo>
                  <a:pt x="324" y="39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5" name="Freeform 184"/>
          <p:cNvSpPr>
            <a:spLocks noChangeArrowheads="1"/>
          </p:cNvSpPr>
          <p:nvPr/>
        </p:nvSpPr>
        <p:spPr bwMode="auto">
          <a:xfrm>
            <a:off x="6320864" y="2827738"/>
            <a:ext cx="451873" cy="335621"/>
          </a:xfrm>
          <a:custGeom>
            <a:avLst/>
            <a:gdLst>
              <a:gd name="T0" fmla="*/ 121878 w 634"/>
              <a:gd name="T1" fmla="*/ 100723 h 472"/>
              <a:gd name="T2" fmla="*/ 121878 w 634"/>
              <a:gd name="T3" fmla="*/ 100723 h 472"/>
              <a:gd name="T4" fmla="*/ 37140 w 634"/>
              <a:gd name="T5" fmla="*/ 100723 h 472"/>
              <a:gd name="T6" fmla="*/ 26323 w 634"/>
              <a:gd name="T7" fmla="*/ 105760 h 472"/>
              <a:gd name="T8" fmla="*/ 37140 w 634"/>
              <a:gd name="T9" fmla="*/ 111156 h 472"/>
              <a:gd name="T10" fmla="*/ 121878 w 634"/>
              <a:gd name="T11" fmla="*/ 111156 h 472"/>
              <a:gd name="T12" fmla="*/ 127287 w 634"/>
              <a:gd name="T13" fmla="*/ 105760 h 472"/>
              <a:gd name="T14" fmla="*/ 121878 w 634"/>
              <a:gd name="T15" fmla="*/ 100723 h 472"/>
              <a:gd name="T16" fmla="*/ 121878 w 634"/>
              <a:gd name="T17" fmla="*/ 126984 h 472"/>
              <a:gd name="T18" fmla="*/ 121878 w 634"/>
              <a:gd name="T19" fmla="*/ 126984 h 472"/>
              <a:gd name="T20" fmla="*/ 37140 w 634"/>
              <a:gd name="T21" fmla="*/ 126984 h 472"/>
              <a:gd name="T22" fmla="*/ 26323 w 634"/>
              <a:gd name="T23" fmla="*/ 132379 h 472"/>
              <a:gd name="T24" fmla="*/ 37140 w 634"/>
              <a:gd name="T25" fmla="*/ 142811 h 472"/>
              <a:gd name="T26" fmla="*/ 121878 w 634"/>
              <a:gd name="T27" fmla="*/ 142811 h 472"/>
              <a:gd name="T28" fmla="*/ 127287 w 634"/>
              <a:gd name="T29" fmla="*/ 132379 h 472"/>
              <a:gd name="T30" fmla="*/ 121878 w 634"/>
              <a:gd name="T31" fmla="*/ 126984 h 472"/>
              <a:gd name="T32" fmla="*/ 196158 w 634"/>
              <a:gd name="T33" fmla="*/ 0 h 472"/>
              <a:gd name="T34" fmla="*/ 196158 w 634"/>
              <a:gd name="T35" fmla="*/ 0 h 472"/>
              <a:gd name="T36" fmla="*/ 26323 w 634"/>
              <a:gd name="T37" fmla="*/ 0 h 472"/>
              <a:gd name="T38" fmla="*/ 0 w 634"/>
              <a:gd name="T39" fmla="*/ 26260 h 472"/>
              <a:gd name="T40" fmla="*/ 0 w 634"/>
              <a:gd name="T41" fmla="*/ 142811 h 472"/>
              <a:gd name="T42" fmla="*/ 26323 w 634"/>
              <a:gd name="T43" fmla="*/ 169431 h 472"/>
              <a:gd name="T44" fmla="*/ 196158 w 634"/>
              <a:gd name="T45" fmla="*/ 169431 h 472"/>
              <a:gd name="T46" fmla="*/ 228250 w 634"/>
              <a:gd name="T47" fmla="*/ 142811 h 472"/>
              <a:gd name="T48" fmla="*/ 228250 w 634"/>
              <a:gd name="T49" fmla="*/ 26260 h 472"/>
              <a:gd name="T50" fmla="*/ 196158 w 634"/>
              <a:gd name="T51" fmla="*/ 0 h 472"/>
              <a:gd name="T52" fmla="*/ 212024 w 634"/>
              <a:gd name="T53" fmla="*/ 142811 h 472"/>
              <a:gd name="T54" fmla="*/ 212024 w 634"/>
              <a:gd name="T55" fmla="*/ 142811 h 472"/>
              <a:gd name="T56" fmla="*/ 196158 w 634"/>
              <a:gd name="T57" fmla="*/ 153603 h 472"/>
              <a:gd name="T58" fmla="*/ 26323 w 634"/>
              <a:gd name="T59" fmla="*/ 153603 h 472"/>
              <a:gd name="T60" fmla="*/ 15866 w 634"/>
              <a:gd name="T61" fmla="*/ 142811 h 472"/>
              <a:gd name="T62" fmla="*/ 15866 w 634"/>
              <a:gd name="T63" fmla="*/ 26260 h 472"/>
              <a:gd name="T64" fmla="*/ 26323 w 634"/>
              <a:gd name="T65" fmla="*/ 15828 h 472"/>
              <a:gd name="T66" fmla="*/ 196158 w 634"/>
              <a:gd name="T67" fmla="*/ 15828 h 472"/>
              <a:gd name="T68" fmla="*/ 212024 w 634"/>
              <a:gd name="T69" fmla="*/ 26260 h 472"/>
              <a:gd name="T70" fmla="*/ 212024 w 634"/>
              <a:gd name="T71" fmla="*/ 142811 h 472"/>
              <a:gd name="T72" fmla="*/ 185701 w 634"/>
              <a:gd name="T73" fmla="*/ 26260 h 472"/>
              <a:gd name="T74" fmla="*/ 185701 w 634"/>
              <a:gd name="T75" fmla="*/ 26260 h 472"/>
              <a:gd name="T76" fmla="*/ 153609 w 634"/>
              <a:gd name="T77" fmla="*/ 26260 h 472"/>
              <a:gd name="T78" fmla="*/ 143152 w 634"/>
              <a:gd name="T79" fmla="*/ 42448 h 472"/>
              <a:gd name="T80" fmla="*/ 143152 w 634"/>
              <a:gd name="T81" fmla="*/ 68708 h 472"/>
              <a:gd name="T82" fmla="*/ 153609 w 634"/>
              <a:gd name="T83" fmla="*/ 84536 h 472"/>
              <a:gd name="T84" fmla="*/ 185701 w 634"/>
              <a:gd name="T85" fmla="*/ 84536 h 472"/>
              <a:gd name="T86" fmla="*/ 196158 w 634"/>
              <a:gd name="T87" fmla="*/ 68708 h 472"/>
              <a:gd name="T88" fmla="*/ 196158 w 634"/>
              <a:gd name="T89" fmla="*/ 42448 h 472"/>
              <a:gd name="T90" fmla="*/ 185701 w 634"/>
              <a:gd name="T91" fmla="*/ 26260 h 472"/>
              <a:gd name="T92" fmla="*/ 185701 w 634"/>
              <a:gd name="T93" fmla="*/ 63672 h 472"/>
              <a:gd name="T94" fmla="*/ 185701 w 634"/>
              <a:gd name="T95" fmla="*/ 63672 h 472"/>
              <a:gd name="T96" fmla="*/ 174884 w 634"/>
              <a:gd name="T97" fmla="*/ 68708 h 472"/>
              <a:gd name="T98" fmla="*/ 164427 w 634"/>
              <a:gd name="T99" fmla="*/ 68708 h 472"/>
              <a:gd name="T100" fmla="*/ 153609 w 634"/>
              <a:gd name="T101" fmla="*/ 63672 h 472"/>
              <a:gd name="T102" fmla="*/ 153609 w 634"/>
              <a:gd name="T103" fmla="*/ 47484 h 472"/>
              <a:gd name="T104" fmla="*/ 164427 w 634"/>
              <a:gd name="T105" fmla="*/ 42448 h 472"/>
              <a:gd name="T106" fmla="*/ 174884 w 634"/>
              <a:gd name="T107" fmla="*/ 42448 h 472"/>
              <a:gd name="T108" fmla="*/ 185701 w 634"/>
              <a:gd name="T109" fmla="*/ 47484 h 472"/>
              <a:gd name="T110" fmla="*/ 185701 w 634"/>
              <a:gd name="T111" fmla="*/ 63672 h 4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34" h="472">
                <a:moveTo>
                  <a:pt x="338" y="280"/>
                </a:moveTo>
                <a:lnTo>
                  <a:pt x="338" y="280"/>
                </a:lnTo>
                <a:cubicBezTo>
                  <a:pt x="103" y="280"/>
                  <a:pt x="103" y="280"/>
                  <a:pt x="103" y="280"/>
                </a:cubicBezTo>
                <a:cubicBezTo>
                  <a:pt x="88" y="280"/>
                  <a:pt x="73" y="280"/>
                  <a:pt x="73" y="294"/>
                </a:cubicBezTo>
                <a:cubicBezTo>
                  <a:pt x="73" y="309"/>
                  <a:pt x="88" y="309"/>
                  <a:pt x="103" y="309"/>
                </a:cubicBezTo>
                <a:cubicBezTo>
                  <a:pt x="338" y="309"/>
                  <a:pt x="338" y="309"/>
                  <a:pt x="338" y="309"/>
                </a:cubicBezTo>
                <a:cubicBezTo>
                  <a:pt x="338" y="309"/>
                  <a:pt x="353" y="309"/>
                  <a:pt x="353" y="294"/>
                </a:cubicBezTo>
                <a:cubicBezTo>
                  <a:pt x="353" y="280"/>
                  <a:pt x="338" y="280"/>
                  <a:pt x="338" y="280"/>
                </a:cubicBezTo>
                <a:close/>
                <a:moveTo>
                  <a:pt x="338" y="353"/>
                </a:moveTo>
                <a:lnTo>
                  <a:pt x="338" y="353"/>
                </a:lnTo>
                <a:cubicBezTo>
                  <a:pt x="103" y="353"/>
                  <a:pt x="103" y="353"/>
                  <a:pt x="103" y="353"/>
                </a:cubicBezTo>
                <a:cubicBezTo>
                  <a:pt x="88" y="353"/>
                  <a:pt x="73" y="368"/>
                  <a:pt x="73" y="368"/>
                </a:cubicBezTo>
                <a:cubicBezTo>
                  <a:pt x="73" y="383"/>
                  <a:pt x="88" y="397"/>
                  <a:pt x="103" y="397"/>
                </a:cubicBezTo>
                <a:cubicBezTo>
                  <a:pt x="338" y="397"/>
                  <a:pt x="338" y="397"/>
                  <a:pt x="338" y="397"/>
                </a:cubicBezTo>
                <a:cubicBezTo>
                  <a:pt x="338" y="397"/>
                  <a:pt x="353" y="383"/>
                  <a:pt x="353" y="368"/>
                </a:cubicBezTo>
                <a:lnTo>
                  <a:pt x="338" y="353"/>
                </a:ln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3"/>
                </a:cubicBezTo>
                <a:cubicBezTo>
                  <a:pt x="0" y="397"/>
                  <a:pt x="0" y="397"/>
                  <a:pt x="0" y="397"/>
                </a:cubicBezTo>
                <a:cubicBezTo>
                  <a:pt x="0" y="442"/>
                  <a:pt x="29" y="471"/>
                  <a:pt x="73" y="471"/>
                </a:cubicBezTo>
                <a:cubicBezTo>
                  <a:pt x="544" y="471"/>
                  <a:pt x="544" y="471"/>
                  <a:pt x="544" y="471"/>
                </a:cubicBezTo>
                <a:cubicBezTo>
                  <a:pt x="588" y="471"/>
                  <a:pt x="633" y="442"/>
                  <a:pt x="633" y="397"/>
                </a:cubicBezTo>
                <a:cubicBezTo>
                  <a:pt x="633" y="73"/>
                  <a:pt x="633" y="73"/>
                  <a:pt x="633" y="73"/>
                </a:cubicBezTo>
                <a:cubicBezTo>
                  <a:pt x="633" y="30"/>
                  <a:pt x="588" y="0"/>
                  <a:pt x="544" y="0"/>
                </a:cubicBezTo>
                <a:close/>
                <a:moveTo>
                  <a:pt x="588" y="397"/>
                </a:moveTo>
                <a:lnTo>
                  <a:pt x="588" y="397"/>
                </a:lnTo>
                <a:cubicBezTo>
                  <a:pt x="588" y="412"/>
                  <a:pt x="574" y="427"/>
                  <a:pt x="544" y="427"/>
                </a:cubicBezTo>
                <a:cubicBezTo>
                  <a:pt x="73" y="427"/>
                  <a:pt x="73" y="427"/>
                  <a:pt x="73" y="427"/>
                </a:cubicBezTo>
                <a:cubicBezTo>
                  <a:pt x="59" y="427"/>
                  <a:pt x="44" y="412"/>
                  <a:pt x="44" y="397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44"/>
                  <a:pt x="73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74" y="44"/>
                  <a:pt x="588" y="59"/>
                  <a:pt x="588" y="73"/>
                </a:cubicBezTo>
                <a:lnTo>
                  <a:pt x="588" y="397"/>
                </a:lnTo>
                <a:close/>
                <a:moveTo>
                  <a:pt x="515" y="73"/>
                </a:moveTo>
                <a:lnTo>
                  <a:pt x="515" y="73"/>
                </a:lnTo>
                <a:cubicBezTo>
                  <a:pt x="426" y="73"/>
                  <a:pt x="426" y="73"/>
                  <a:pt x="426" y="73"/>
                </a:cubicBezTo>
                <a:cubicBezTo>
                  <a:pt x="412" y="73"/>
                  <a:pt x="397" y="103"/>
                  <a:pt x="397" y="118"/>
                </a:cubicBezTo>
                <a:cubicBezTo>
                  <a:pt x="397" y="191"/>
                  <a:pt x="397" y="191"/>
                  <a:pt x="397" y="191"/>
                </a:cubicBezTo>
                <a:cubicBezTo>
                  <a:pt x="397" y="221"/>
                  <a:pt x="412" y="235"/>
                  <a:pt x="426" y="235"/>
                </a:cubicBezTo>
                <a:cubicBezTo>
                  <a:pt x="515" y="235"/>
                  <a:pt x="515" y="235"/>
                  <a:pt x="515" y="235"/>
                </a:cubicBezTo>
                <a:cubicBezTo>
                  <a:pt x="530" y="235"/>
                  <a:pt x="544" y="221"/>
                  <a:pt x="544" y="191"/>
                </a:cubicBezTo>
                <a:cubicBezTo>
                  <a:pt x="544" y="118"/>
                  <a:pt x="544" y="118"/>
                  <a:pt x="544" y="118"/>
                </a:cubicBezTo>
                <a:cubicBezTo>
                  <a:pt x="544" y="103"/>
                  <a:pt x="530" y="73"/>
                  <a:pt x="515" y="73"/>
                </a:cubicBezTo>
                <a:close/>
                <a:moveTo>
                  <a:pt x="515" y="177"/>
                </a:moveTo>
                <a:lnTo>
                  <a:pt x="515" y="177"/>
                </a:lnTo>
                <a:cubicBezTo>
                  <a:pt x="515" y="191"/>
                  <a:pt x="500" y="191"/>
                  <a:pt x="485" y="191"/>
                </a:cubicBezTo>
                <a:cubicBezTo>
                  <a:pt x="456" y="191"/>
                  <a:pt x="456" y="191"/>
                  <a:pt x="456" y="191"/>
                </a:cubicBezTo>
                <a:cubicBezTo>
                  <a:pt x="442" y="191"/>
                  <a:pt x="426" y="191"/>
                  <a:pt x="426" y="177"/>
                </a:cubicBezTo>
                <a:cubicBezTo>
                  <a:pt x="426" y="132"/>
                  <a:pt x="426" y="132"/>
                  <a:pt x="426" y="132"/>
                </a:cubicBezTo>
                <a:cubicBezTo>
                  <a:pt x="426" y="132"/>
                  <a:pt x="442" y="118"/>
                  <a:pt x="456" y="118"/>
                </a:cubicBezTo>
                <a:cubicBezTo>
                  <a:pt x="485" y="118"/>
                  <a:pt x="485" y="118"/>
                  <a:pt x="485" y="118"/>
                </a:cubicBezTo>
                <a:cubicBezTo>
                  <a:pt x="500" y="118"/>
                  <a:pt x="515" y="132"/>
                  <a:pt x="515" y="132"/>
                </a:cubicBezTo>
                <a:lnTo>
                  <a:pt x="515" y="17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6" name="Freeform 185"/>
          <p:cNvSpPr>
            <a:spLocks noChangeArrowheads="1"/>
          </p:cNvSpPr>
          <p:nvPr/>
        </p:nvSpPr>
        <p:spPr bwMode="auto">
          <a:xfrm>
            <a:off x="5600867" y="2827738"/>
            <a:ext cx="438746" cy="335621"/>
          </a:xfrm>
          <a:custGeom>
            <a:avLst/>
            <a:gdLst>
              <a:gd name="T0" fmla="*/ 195434 w 619"/>
              <a:gd name="T1" fmla="*/ 0 h 472"/>
              <a:gd name="T2" fmla="*/ 195434 w 619"/>
              <a:gd name="T3" fmla="*/ 0 h 472"/>
              <a:gd name="T4" fmla="*/ 26177 w 619"/>
              <a:gd name="T5" fmla="*/ 0 h 472"/>
              <a:gd name="T6" fmla="*/ 0 w 619"/>
              <a:gd name="T7" fmla="*/ 26260 h 472"/>
              <a:gd name="T8" fmla="*/ 0 w 619"/>
              <a:gd name="T9" fmla="*/ 142811 h 472"/>
              <a:gd name="T10" fmla="*/ 26177 w 619"/>
              <a:gd name="T11" fmla="*/ 169431 h 472"/>
              <a:gd name="T12" fmla="*/ 195434 w 619"/>
              <a:gd name="T13" fmla="*/ 169431 h 472"/>
              <a:gd name="T14" fmla="*/ 221611 w 619"/>
              <a:gd name="T15" fmla="*/ 142811 h 472"/>
              <a:gd name="T16" fmla="*/ 221611 w 619"/>
              <a:gd name="T17" fmla="*/ 26260 h 472"/>
              <a:gd name="T18" fmla="*/ 195434 w 619"/>
              <a:gd name="T19" fmla="*/ 0 h 472"/>
              <a:gd name="T20" fmla="*/ 200454 w 619"/>
              <a:gd name="T21" fmla="*/ 15828 h 472"/>
              <a:gd name="T22" fmla="*/ 200454 w 619"/>
              <a:gd name="T23" fmla="*/ 15828 h 472"/>
              <a:gd name="T24" fmla="*/ 110806 w 619"/>
              <a:gd name="T25" fmla="*/ 84536 h 472"/>
              <a:gd name="T26" fmla="*/ 21157 w 619"/>
              <a:gd name="T27" fmla="*/ 15828 h 472"/>
              <a:gd name="T28" fmla="*/ 200454 w 619"/>
              <a:gd name="T29" fmla="*/ 15828 h 472"/>
              <a:gd name="T30" fmla="*/ 10399 w 619"/>
              <a:gd name="T31" fmla="*/ 142811 h 472"/>
              <a:gd name="T32" fmla="*/ 10399 w 619"/>
              <a:gd name="T33" fmla="*/ 142811 h 472"/>
              <a:gd name="T34" fmla="*/ 10399 w 619"/>
              <a:gd name="T35" fmla="*/ 26260 h 472"/>
              <a:gd name="T36" fmla="*/ 73870 w 619"/>
              <a:gd name="T37" fmla="*/ 79500 h 472"/>
              <a:gd name="T38" fmla="*/ 10399 w 619"/>
              <a:gd name="T39" fmla="*/ 142811 h 472"/>
              <a:gd name="T40" fmla="*/ 21157 w 619"/>
              <a:gd name="T41" fmla="*/ 153603 h 472"/>
              <a:gd name="T42" fmla="*/ 21157 w 619"/>
              <a:gd name="T43" fmla="*/ 153603 h 472"/>
              <a:gd name="T44" fmla="*/ 84628 w 619"/>
              <a:gd name="T45" fmla="*/ 84536 h 472"/>
              <a:gd name="T46" fmla="*/ 110806 w 619"/>
              <a:gd name="T47" fmla="*/ 105760 h 472"/>
              <a:gd name="T48" fmla="*/ 131963 w 619"/>
              <a:gd name="T49" fmla="*/ 84536 h 472"/>
              <a:gd name="T50" fmla="*/ 200454 w 619"/>
              <a:gd name="T51" fmla="*/ 153603 h 472"/>
              <a:gd name="T52" fmla="*/ 21157 w 619"/>
              <a:gd name="T53" fmla="*/ 153603 h 472"/>
              <a:gd name="T54" fmla="*/ 211212 w 619"/>
              <a:gd name="T55" fmla="*/ 142811 h 472"/>
              <a:gd name="T56" fmla="*/ 211212 w 619"/>
              <a:gd name="T57" fmla="*/ 142811 h 472"/>
              <a:gd name="T58" fmla="*/ 211212 w 619"/>
              <a:gd name="T59" fmla="*/ 142811 h 472"/>
              <a:gd name="T60" fmla="*/ 147741 w 619"/>
              <a:gd name="T61" fmla="*/ 79500 h 472"/>
              <a:gd name="T62" fmla="*/ 211212 w 619"/>
              <a:gd name="T63" fmla="*/ 26260 h 472"/>
              <a:gd name="T64" fmla="*/ 211212 w 619"/>
              <a:gd name="T65" fmla="*/ 142811 h 4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19" h="472">
                <a:moveTo>
                  <a:pt x="545" y="0"/>
                </a:moveTo>
                <a:lnTo>
                  <a:pt x="54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3"/>
                </a:cubicBezTo>
                <a:cubicBezTo>
                  <a:pt x="0" y="397"/>
                  <a:pt x="0" y="397"/>
                  <a:pt x="0" y="397"/>
                </a:cubicBezTo>
                <a:cubicBezTo>
                  <a:pt x="0" y="442"/>
                  <a:pt x="29" y="471"/>
                  <a:pt x="73" y="471"/>
                </a:cubicBezTo>
                <a:cubicBezTo>
                  <a:pt x="545" y="471"/>
                  <a:pt x="545" y="471"/>
                  <a:pt x="545" y="471"/>
                </a:cubicBezTo>
                <a:cubicBezTo>
                  <a:pt x="589" y="471"/>
                  <a:pt x="618" y="442"/>
                  <a:pt x="618" y="397"/>
                </a:cubicBezTo>
                <a:cubicBezTo>
                  <a:pt x="618" y="73"/>
                  <a:pt x="618" y="73"/>
                  <a:pt x="618" y="73"/>
                </a:cubicBezTo>
                <a:cubicBezTo>
                  <a:pt x="618" y="30"/>
                  <a:pt x="589" y="0"/>
                  <a:pt x="545" y="0"/>
                </a:cubicBezTo>
                <a:close/>
                <a:moveTo>
                  <a:pt x="559" y="44"/>
                </a:moveTo>
                <a:lnTo>
                  <a:pt x="559" y="44"/>
                </a:lnTo>
                <a:cubicBezTo>
                  <a:pt x="309" y="235"/>
                  <a:pt x="309" y="235"/>
                  <a:pt x="309" y="235"/>
                </a:cubicBezTo>
                <a:cubicBezTo>
                  <a:pt x="59" y="44"/>
                  <a:pt x="59" y="44"/>
                  <a:pt x="59" y="44"/>
                </a:cubicBezTo>
                <a:lnTo>
                  <a:pt x="559" y="44"/>
                </a:lnTo>
                <a:close/>
                <a:moveTo>
                  <a:pt x="29" y="397"/>
                </a:moveTo>
                <a:lnTo>
                  <a:pt x="29" y="397"/>
                </a:lnTo>
                <a:cubicBezTo>
                  <a:pt x="29" y="73"/>
                  <a:pt x="29" y="73"/>
                  <a:pt x="29" y="73"/>
                </a:cubicBezTo>
                <a:cubicBezTo>
                  <a:pt x="206" y="221"/>
                  <a:pt x="206" y="221"/>
                  <a:pt x="206" y="221"/>
                </a:cubicBezTo>
                <a:cubicBezTo>
                  <a:pt x="29" y="397"/>
                  <a:pt x="29" y="397"/>
                  <a:pt x="29" y="397"/>
                </a:cubicBezTo>
                <a:close/>
                <a:moveTo>
                  <a:pt x="59" y="427"/>
                </a:moveTo>
                <a:lnTo>
                  <a:pt x="59" y="427"/>
                </a:lnTo>
                <a:cubicBezTo>
                  <a:pt x="236" y="235"/>
                  <a:pt x="236" y="235"/>
                  <a:pt x="236" y="235"/>
                </a:cubicBezTo>
                <a:cubicBezTo>
                  <a:pt x="309" y="294"/>
                  <a:pt x="309" y="294"/>
                  <a:pt x="309" y="294"/>
                </a:cubicBezTo>
                <a:cubicBezTo>
                  <a:pt x="368" y="235"/>
                  <a:pt x="368" y="235"/>
                  <a:pt x="368" y="235"/>
                </a:cubicBezTo>
                <a:cubicBezTo>
                  <a:pt x="559" y="427"/>
                  <a:pt x="559" y="427"/>
                  <a:pt x="559" y="427"/>
                </a:cubicBezTo>
                <a:cubicBezTo>
                  <a:pt x="545" y="427"/>
                  <a:pt x="73" y="427"/>
                  <a:pt x="59" y="427"/>
                </a:cubicBezTo>
                <a:close/>
                <a:moveTo>
                  <a:pt x="589" y="397"/>
                </a:moveTo>
                <a:lnTo>
                  <a:pt x="589" y="397"/>
                </a:lnTo>
                <a:cubicBezTo>
                  <a:pt x="412" y="221"/>
                  <a:pt x="412" y="221"/>
                  <a:pt x="412" y="221"/>
                </a:cubicBezTo>
                <a:cubicBezTo>
                  <a:pt x="589" y="73"/>
                  <a:pt x="589" y="73"/>
                  <a:pt x="589" y="73"/>
                </a:cubicBezTo>
                <a:lnTo>
                  <a:pt x="589" y="39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7" name="Freeform 186"/>
          <p:cNvSpPr>
            <a:spLocks noChangeArrowheads="1"/>
          </p:cNvSpPr>
          <p:nvPr/>
        </p:nvSpPr>
        <p:spPr bwMode="auto">
          <a:xfrm>
            <a:off x="4865872" y="2773364"/>
            <a:ext cx="451873" cy="440623"/>
          </a:xfrm>
          <a:custGeom>
            <a:avLst/>
            <a:gdLst>
              <a:gd name="T0" fmla="*/ 191110 w 634"/>
              <a:gd name="T1" fmla="*/ 0 h 619"/>
              <a:gd name="T2" fmla="*/ 191110 w 634"/>
              <a:gd name="T3" fmla="*/ 0 h 619"/>
              <a:gd name="T4" fmla="*/ 37140 w 634"/>
              <a:gd name="T5" fmla="*/ 0 h 619"/>
              <a:gd name="T6" fmla="*/ 0 w 634"/>
              <a:gd name="T7" fmla="*/ 37452 h 619"/>
              <a:gd name="T8" fmla="*/ 0 w 634"/>
              <a:gd name="T9" fmla="*/ 153769 h 619"/>
              <a:gd name="T10" fmla="*/ 37140 w 634"/>
              <a:gd name="T11" fmla="*/ 190861 h 619"/>
              <a:gd name="T12" fmla="*/ 85098 w 634"/>
              <a:gd name="T13" fmla="*/ 190861 h 619"/>
              <a:gd name="T14" fmla="*/ 116830 w 634"/>
              <a:gd name="T15" fmla="*/ 222551 h 619"/>
              <a:gd name="T16" fmla="*/ 143513 w 634"/>
              <a:gd name="T17" fmla="*/ 190861 h 619"/>
              <a:gd name="T18" fmla="*/ 191110 w 634"/>
              <a:gd name="T19" fmla="*/ 190861 h 619"/>
              <a:gd name="T20" fmla="*/ 228250 w 634"/>
              <a:gd name="T21" fmla="*/ 153769 h 619"/>
              <a:gd name="T22" fmla="*/ 228250 w 634"/>
              <a:gd name="T23" fmla="*/ 37452 h 619"/>
              <a:gd name="T24" fmla="*/ 191110 w 634"/>
              <a:gd name="T25" fmla="*/ 0 h 619"/>
              <a:gd name="T26" fmla="*/ 212385 w 634"/>
              <a:gd name="T27" fmla="*/ 153769 h 619"/>
              <a:gd name="T28" fmla="*/ 212385 w 634"/>
              <a:gd name="T29" fmla="*/ 153769 h 619"/>
              <a:gd name="T30" fmla="*/ 191110 w 634"/>
              <a:gd name="T31" fmla="*/ 175016 h 619"/>
              <a:gd name="T32" fmla="*/ 138104 w 634"/>
              <a:gd name="T33" fmla="*/ 175016 h 619"/>
              <a:gd name="T34" fmla="*/ 116830 w 634"/>
              <a:gd name="T35" fmla="*/ 201664 h 619"/>
              <a:gd name="T36" fmla="*/ 95555 w 634"/>
              <a:gd name="T37" fmla="*/ 175016 h 619"/>
              <a:gd name="T38" fmla="*/ 37140 w 634"/>
              <a:gd name="T39" fmla="*/ 175016 h 619"/>
              <a:gd name="T40" fmla="*/ 16226 w 634"/>
              <a:gd name="T41" fmla="*/ 153769 h 619"/>
              <a:gd name="T42" fmla="*/ 16226 w 634"/>
              <a:gd name="T43" fmla="*/ 31690 h 619"/>
              <a:gd name="T44" fmla="*/ 37140 w 634"/>
              <a:gd name="T45" fmla="*/ 10803 h 619"/>
              <a:gd name="T46" fmla="*/ 191110 w 634"/>
              <a:gd name="T47" fmla="*/ 10803 h 619"/>
              <a:gd name="T48" fmla="*/ 212385 w 634"/>
              <a:gd name="T49" fmla="*/ 31690 h 619"/>
              <a:gd name="T50" fmla="*/ 212385 w 634"/>
              <a:gd name="T51" fmla="*/ 153769 h 61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34" h="619">
                <a:moveTo>
                  <a:pt x="530" y="0"/>
                </a:moveTo>
                <a:lnTo>
                  <a:pt x="530" y="0"/>
                </a:lnTo>
                <a:cubicBezTo>
                  <a:pt x="103" y="0"/>
                  <a:pt x="103" y="0"/>
                  <a:pt x="103" y="0"/>
                </a:cubicBezTo>
                <a:cubicBezTo>
                  <a:pt x="59" y="0"/>
                  <a:pt x="0" y="45"/>
                  <a:pt x="0" y="104"/>
                </a:cubicBezTo>
                <a:cubicBezTo>
                  <a:pt x="0" y="427"/>
                  <a:pt x="0" y="427"/>
                  <a:pt x="0" y="427"/>
                </a:cubicBezTo>
                <a:cubicBezTo>
                  <a:pt x="0" y="486"/>
                  <a:pt x="45" y="530"/>
                  <a:pt x="103" y="530"/>
                </a:cubicBezTo>
                <a:cubicBezTo>
                  <a:pt x="236" y="530"/>
                  <a:pt x="236" y="530"/>
                  <a:pt x="236" y="530"/>
                </a:cubicBezTo>
                <a:cubicBezTo>
                  <a:pt x="324" y="618"/>
                  <a:pt x="324" y="618"/>
                  <a:pt x="324" y="618"/>
                </a:cubicBezTo>
                <a:cubicBezTo>
                  <a:pt x="398" y="530"/>
                  <a:pt x="398" y="530"/>
                  <a:pt x="398" y="530"/>
                </a:cubicBezTo>
                <a:cubicBezTo>
                  <a:pt x="530" y="530"/>
                  <a:pt x="530" y="530"/>
                  <a:pt x="530" y="530"/>
                </a:cubicBezTo>
                <a:cubicBezTo>
                  <a:pt x="589" y="530"/>
                  <a:pt x="633" y="486"/>
                  <a:pt x="633" y="427"/>
                </a:cubicBezTo>
                <a:cubicBezTo>
                  <a:pt x="633" y="104"/>
                  <a:pt x="633" y="104"/>
                  <a:pt x="633" y="104"/>
                </a:cubicBezTo>
                <a:cubicBezTo>
                  <a:pt x="633" y="45"/>
                  <a:pt x="589" y="0"/>
                  <a:pt x="530" y="0"/>
                </a:cubicBezTo>
                <a:close/>
                <a:moveTo>
                  <a:pt x="589" y="427"/>
                </a:moveTo>
                <a:lnTo>
                  <a:pt x="589" y="427"/>
                </a:lnTo>
                <a:cubicBezTo>
                  <a:pt x="589" y="457"/>
                  <a:pt x="560" y="486"/>
                  <a:pt x="530" y="486"/>
                </a:cubicBezTo>
                <a:cubicBezTo>
                  <a:pt x="383" y="486"/>
                  <a:pt x="383" y="486"/>
                  <a:pt x="383" y="486"/>
                </a:cubicBezTo>
                <a:cubicBezTo>
                  <a:pt x="324" y="560"/>
                  <a:pt x="324" y="560"/>
                  <a:pt x="324" y="560"/>
                </a:cubicBezTo>
                <a:cubicBezTo>
                  <a:pt x="265" y="486"/>
                  <a:pt x="265" y="486"/>
                  <a:pt x="265" y="486"/>
                </a:cubicBezTo>
                <a:cubicBezTo>
                  <a:pt x="103" y="486"/>
                  <a:pt x="103" y="486"/>
                  <a:pt x="103" y="486"/>
                </a:cubicBezTo>
                <a:cubicBezTo>
                  <a:pt x="74" y="486"/>
                  <a:pt x="45" y="457"/>
                  <a:pt x="45" y="427"/>
                </a:cubicBezTo>
                <a:cubicBezTo>
                  <a:pt x="45" y="88"/>
                  <a:pt x="45" y="88"/>
                  <a:pt x="45" y="88"/>
                </a:cubicBezTo>
                <a:cubicBezTo>
                  <a:pt x="45" y="59"/>
                  <a:pt x="74" y="30"/>
                  <a:pt x="103" y="30"/>
                </a:cubicBezTo>
                <a:cubicBezTo>
                  <a:pt x="530" y="30"/>
                  <a:pt x="530" y="30"/>
                  <a:pt x="530" y="30"/>
                </a:cubicBezTo>
                <a:cubicBezTo>
                  <a:pt x="560" y="30"/>
                  <a:pt x="589" y="59"/>
                  <a:pt x="589" y="88"/>
                </a:cubicBezTo>
                <a:lnTo>
                  <a:pt x="589" y="42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8" name="Freeform 187"/>
          <p:cNvSpPr>
            <a:spLocks noChangeArrowheads="1"/>
          </p:cNvSpPr>
          <p:nvPr/>
        </p:nvSpPr>
        <p:spPr bwMode="auto">
          <a:xfrm>
            <a:off x="4144003" y="2773364"/>
            <a:ext cx="451871" cy="440623"/>
          </a:xfrm>
          <a:custGeom>
            <a:avLst/>
            <a:gdLst>
              <a:gd name="T0" fmla="*/ 111420 w 634"/>
              <a:gd name="T1" fmla="*/ 0 h 619"/>
              <a:gd name="T2" fmla="*/ 111420 w 634"/>
              <a:gd name="T3" fmla="*/ 0 h 619"/>
              <a:gd name="T4" fmla="*/ 0 w 634"/>
              <a:gd name="T5" fmla="*/ 95430 h 619"/>
              <a:gd name="T6" fmla="*/ 79689 w 634"/>
              <a:gd name="T7" fmla="*/ 190861 h 619"/>
              <a:gd name="T8" fmla="*/ 111420 w 634"/>
              <a:gd name="T9" fmla="*/ 222551 h 619"/>
              <a:gd name="T10" fmla="*/ 143152 w 634"/>
              <a:gd name="T11" fmla="*/ 190861 h 619"/>
              <a:gd name="T12" fmla="*/ 228249 w 634"/>
              <a:gd name="T13" fmla="*/ 95430 h 619"/>
              <a:gd name="T14" fmla="*/ 111420 w 634"/>
              <a:gd name="T15" fmla="*/ 0 h 619"/>
              <a:gd name="T16" fmla="*/ 138104 w 634"/>
              <a:gd name="T17" fmla="*/ 175016 h 619"/>
              <a:gd name="T18" fmla="*/ 138104 w 634"/>
              <a:gd name="T19" fmla="*/ 175016 h 619"/>
              <a:gd name="T20" fmla="*/ 121877 w 634"/>
              <a:gd name="T21" fmla="*/ 190861 h 619"/>
              <a:gd name="T22" fmla="*/ 111420 w 634"/>
              <a:gd name="T23" fmla="*/ 201664 h 619"/>
              <a:gd name="T24" fmla="*/ 90146 w 634"/>
              <a:gd name="T25" fmla="*/ 175016 h 619"/>
              <a:gd name="T26" fmla="*/ 15866 w 634"/>
              <a:gd name="T27" fmla="*/ 95430 h 619"/>
              <a:gd name="T28" fmla="*/ 111420 w 634"/>
              <a:gd name="T29" fmla="*/ 10803 h 619"/>
              <a:gd name="T30" fmla="*/ 212023 w 634"/>
              <a:gd name="T31" fmla="*/ 95430 h 619"/>
              <a:gd name="T32" fmla="*/ 138104 w 634"/>
              <a:gd name="T33" fmla="*/ 175016 h 6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34" h="619"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18"/>
                  <a:pt x="0" y="265"/>
                </a:cubicBezTo>
                <a:cubicBezTo>
                  <a:pt x="0" y="383"/>
                  <a:pt x="103" y="486"/>
                  <a:pt x="221" y="530"/>
                </a:cubicBezTo>
                <a:cubicBezTo>
                  <a:pt x="309" y="618"/>
                  <a:pt x="309" y="618"/>
                  <a:pt x="309" y="618"/>
                </a:cubicBezTo>
                <a:cubicBezTo>
                  <a:pt x="397" y="530"/>
                  <a:pt x="397" y="530"/>
                  <a:pt x="397" y="530"/>
                </a:cubicBezTo>
                <a:cubicBezTo>
                  <a:pt x="530" y="486"/>
                  <a:pt x="633" y="383"/>
                  <a:pt x="633" y="265"/>
                </a:cubicBezTo>
                <a:cubicBezTo>
                  <a:pt x="633" y="118"/>
                  <a:pt x="485" y="0"/>
                  <a:pt x="309" y="0"/>
                </a:cubicBezTo>
                <a:close/>
                <a:moveTo>
                  <a:pt x="383" y="486"/>
                </a:moveTo>
                <a:lnTo>
                  <a:pt x="383" y="486"/>
                </a:lnTo>
                <a:cubicBezTo>
                  <a:pt x="338" y="530"/>
                  <a:pt x="338" y="530"/>
                  <a:pt x="338" y="530"/>
                </a:cubicBezTo>
                <a:cubicBezTo>
                  <a:pt x="309" y="560"/>
                  <a:pt x="309" y="560"/>
                  <a:pt x="309" y="560"/>
                </a:cubicBezTo>
                <a:cubicBezTo>
                  <a:pt x="250" y="486"/>
                  <a:pt x="250" y="486"/>
                  <a:pt x="250" y="486"/>
                </a:cubicBezTo>
                <a:cubicBezTo>
                  <a:pt x="132" y="457"/>
                  <a:pt x="44" y="368"/>
                  <a:pt x="44" y="265"/>
                </a:cubicBezTo>
                <a:cubicBezTo>
                  <a:pt x="44" y="133"/>
                  <a:pt x="162" y="30"/>
                  <a:pt x="309" y="30"/>
                </a:cubicBezTo>
                <a:cubicBezTo>
                  <a:pt x="471" y="30"/>
                  <a:pt x="588" y="133"/>
                  <a:pt x="588" y="265"/>
                </a:cubicBezTo>
                <a:cubicBezTo>
                  <a:pt x="588" y="368"/>
                  <a:pt x="500" y="457"/>
                  <a:pt x="383" y="48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9" name="Freeform 188"/>
          <p:cNvSpPr>
            <a:spLocks noChangeArrowheads="1"/>
          </p:cNvSpPr>
          <p:nvPr/>
        </p:nvSpPr>
        <p:spPr bwMode="auto">
          <a:xfrm>
            <a:off x="3431508" y="2773364"/>
            <a:ext cx="429371" cy="440623"/>
          </a:xfrm>
          <a:custGeom>
            <a:avLst/>
            <a:gdLst>
              <a:gd name="T0" fmla="*/ 89912 w 604"/>
              <a:gd name="T1" fmla="*/ 90389 h 619"/>
              <a:gd name="T2" fmla="*/ 89912 w 604"/>
              <a:gd name="T3" fmla="*/ 90389 h 619"/>
              <a:gd name="T4" fmla="*/ 100342 w 604"/>
              <a:gd name="T5" fmla="*/ 79585 h 619"/>
              <a:gd name="T6" fmla="*/ 89912 w 604"/>
              <a:gd name="T7" fmla="*/ 69142 h 619"/>
              <a:gd name="T8" fmla="*/ 79122 w 604"/>
              <a:gd name="T9" fmla="*/ 79585 h 619"/>
              <a:gd name="T10" fmla="*/ 89912 w 604"/>
              <a:gd name="T11" fmla="*/ 90389 h 619"/>
              <a:gd name="T12" fmla="*/ 47473 w 604"/>
              <a:gd name="T13" fmla="*/ 90389 h 619"/>
              <a:gd name="T14" fmla="*/ 47473 w 604"/>
              <a:gd name="T15" fmla="*/ 90389 h 619"/>
              <a:gd name="T16" fmla="*/ 58263 w 604"/>
              <a:gd name="T17" fmla="*/ 79585 h 619"/>
              <a:gd name="T18" fmla="*/ 47473 w 604"/>
              <a:gd name="T19" fmla="*/ 69142 h 619"/>
              <a:gd name="T20" fmla="*/ 37044 w 604"/>
              <a:gd name="T21" fmla="*/ 79585 h 619"/>
              <a:gd name="T22" fmla="*/ 47473 w 604"/>
              <a:gd name="T23" fmla="*/ 90389 h 619"/>
              <a:gd name="T24" fmla="*/ 131991 w 604"/>
              <a:gd name="T25" fmla="*/ 90389 h 619"/>
              <a:gd name="T26" fmla="*/ 131991 w 604"/>
              <a:gd name="T27" fmla="*/ 90389 h 619"/>
              <a:gd name="T28" fmla="*/ 142780 w 604"/>
              <a:gd name="T29" fmla="*/ 79585 h 619"/>
              <a:gd name="T30" fmla="*/ 131991 w 604"/>
              <a:gd name="T31" fmla="*/ 69142 h 619"/>
              <a:gd name="T32" fmla="*/ 121561 w 604"/>
              <a:gd name="T33" fmla="*/ 79585 h 619"/>
              <a:gd name="T34" fmla="*/ 131991 w 604"/>
              <a:gd name="T35" fmla="*/ 90389 h 619"/>
              <a:gd name="T36" fmla="*/ 190613 w 604"/>
              <a:gd name="T37" fmla="*/ 63740 h 619"/>
              <a:gd name="T38" fmla="*/ 190613 w 604"/>
              <a:gd name="T39" fmla="*/ 63740 h 619"/>
              <a:gd name="T40" fmla="*/ 190613 w 604"/>
              <a:gd name="T41" fmla="*/ 69142 h 619"/>
              <a:gd name="T42" fmla="*/ 190613 w 604"/>
              <a:gd name="T43" fmla="*/ 79585 h 619"/>
              <a:gd name="T44" fmla="*/ 206438 w 604"/>
              <a:gd name="T45" fmla="*/ 122079 h 619"/>
              <a:gd name="T46" fmla="*/ 169394 w 604"/>
              <a:gd name="T47" fmla="*/ 180417 h 619"/>
              <a:gd name="T48" fmla="*/ 169394 w 604"/>
              <a:gd name="T49" fmla="*/ 201664 h 619"/>
              <a:gd name="T50" fmla="*/ 142780 w 604"/>
              <a:gd name="T51" fmla="*/ 185819 h 619"/>
              <a:gd name="T52" fmla="*/ 126956 w 604"/>
              <a:gd name="T53" fmla="*/ 190861 h 619"/>
              <a:gd name="T54" fmla="*/ 84517 w 604"/>
              <a:gd name="T55" fmla="*/ 175016 h 619"/>
              <a:gd name="T56" fmla="*/ 74087 w 604"/>
              <a:gd name="T57" fmla="*/ 175016 h 619"/>
              <a:gd name="T58" fmla="*/ 63298 w 604"/>
              <a:gd name="T59" fmla="*/ 175016 h 619"/>
              <a:gd name="T60" fmla="*/ 126956 w 604"/>
              <a:gd name="T61" fmla="*/ 201664 h 619"/>
              <a:gd name="T62" fmla="*/ 142780 w 604"/>
              <a:gd name="T63" fmla="*/ 201664 h 619"/>
              <a:gd name="T64" fmla="*/ 185218 w 604"/>
              <a:gd name="T65" fmla="*/ 222551 h 619"/>
              <a:gd name="T66" fmla="*/ 185218 w 604"/>
              <a:gd name="T67" fmla="*/ 185819 h 619"/>
              <a:gd name="T68" fmla="*/ 216867 w 604"/>
              <a:gd name="T69" fmla="*/ 122079 h 619"/>
              <a:gd name="T70" fmla="*/ 190613 w 604"/>
              <a:gd name="T71" fmla="*/ 63740 h 619"/>
              <a:gd name="T72" fmla="*/ 68693 w 604"/>
              <a:gd name="T73" fmla="*/ 159171 h 619"/>
              <a:gd name="T74" fmla="*/ 68693 w 604"/>
              <a:gd name="T75" fmla="*/ 159171 h 619"/>
              <a:gd name="T76" fmla="*/ 89912 w 604"/>
              <a:gd name="T77" fmla="*/ 159171 h 619"/>
              <a:gd name="T78" fmla="*/ 174429 w 604"/>
              <a:gd name="T79" fmla="*/ 79585 h 619"/>
              <a:gd name="T80" fmla="*/ 89912 w 604"/>
              <a:gd name="T81" fmla="*/ 0 h 619"/>
              <a:gd name="T82" fmla="*/ 0 w 604"/>
              <a:gd name="T83" fmla="*/ 79585 h 619"/>
              <a:gd name="T84" fmla="*/ 26254 w 604"/>
              <a:gd name="T85" fmla="*/ 143326 h 619"/>
              <a:gd name="T86" fmla="*/ 26254 w 604"/>
              <a:gd name="T87" fmla="*/ 180417 h 619"/>
              <a:gd name="T88" fmla="*/ 68693 w 604"/>
              <a:gd name="T89" fmla="*/ 159171 h 619"/>
              <a:gd name="T90" fmla="*/ 15824 w 604"/>
              <a:gd name="T91" fmla="*/ 79585 h 619"/>
              <a:gd name="T92" fmla="*/ 15824 w 604"/>
              <a:gd name="T93" fmla="*/ 79585 h 619"/>
              <a:gd name="T94" fmla="*/ 89912 w 604"/>
              <a:gd name="T95" fmla="*/ 10803 h 619"/>
              <a:gd name="T96" fmla="*/ 163999 w 604"/>
              <a:gd name="T97" fmla="*/ 79585 h 619"/>
              <a:gd name="T98" fmla="*/ 89912 w 604"/>
              <a:gd name="T99" fmla="*/ 148727 h 619"/>
              <a:gd name="T100" fmla="*/ 68693 w 604"/>
              <a:gd name="T101" fmla="*/ 143326 h 619"/>
              <a:gd name="T102" fmla="*/ 42079 w 604"/>
              <a:gd name="T103" fmla="*/ 159171 h 619"/>
              <a:gd name="T104" fmla="*/ 42079 w 604"/>
              <a:gd name="T105" fmla="*/ 137924 h 619"/>
              <a:gd name="T106" fmla="*/ 15824 w 604"/>
              <a:gd name="T107" fmla="*/ 79585 h 61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4" h="619">
                <a:moveTo>
                  <a:pt x="250" y="251"/>
                </a:moveTo>
                <a:lnTo>
                  <a:pt x="250" y="251"/>
                </a:lnTo>
                <a:cubicBezTo>
                  <a:pt x="265" y="251"/>
                  <a:pt x="279" y="236"/>
                  <a:pt x="279" y="221"/>
                </a:cubicBezTo>
                <a:cubicBezTo>
                  <a:pt x="279" y="206"/>
                  <a:pt x="265" y="192"/>
                  <a:pt x="250" y="192"/>
                </a:cubicBezTo>
                <a:cubicBezTo>
                  <a:pt x="235" y="192"/>
                  <a:pt x="220" y="206"/>
                  <a:pt x="220" y="221"/>
                </a:cubicBezTo>
                <a:cubicBezTo>
                  <a:pt x="220" y="236"/>
                  <a:pt x="235" y="251"/>
                  <a:pt x="250" y="251"/>
                </a:cubicBezTo>
                <a:close/>
                <a:moveTo>
                  <a:pt x="132" y="251"/>
                </a:moveTo>
                <a:lnTo>
                  <a:pt x="132" y="251"/>
                </a:lnTo>
                <a:cubicBezTo>
                  <a:pt x="147" y="251"/>
                  <a:pt x="162" y="236"/>
                  <a:pt x="162" y="221"/>
                </a:cubicBezTo>
                <a:cubicBezTo>
                  <a:pt x="162" y="206"/>
                  <a:pt x="147" y="192"/>
                  <a:pt x="132" y="192"/>
                </a:cubicBezTo>
                <a:cubicBezTo>
                  <a:pt x="117" y="192"/>
                  <a:pt x="103" y="206"/>
                  <a:pt x="103" y="221"/>
                </a:cubicBezTo>
                <a:cubicBezTo>
                  <a:pt x="103" y="236"/>
                  <a:pt x="117" y="251"/>
                  <a:pt x="132" y="251"/>
                </a:cubicBezTo>
                <a:close/>
                <a:moveTo>
                  <a:pt x="367" y="251"/>
                </a:moveTo>
                <a:lnTo>
                  <a:pt x="367" y="251"/>
                </a:lnTo>
                <a:cubicBezTo>
                  <a:pt x="383" y="251"/>
                  <a:pt x="397" y="236"/>
                  <a:pt x="397" y="221"/>
                </a:cubicBezTo>
                <a:cubicBezTo>
                  <a:pt x="397" y="206"/>
                  <a:pt x="383" y="192"/>
                  <a:pt x="367" y="192"/>
                </a:cubicBezTo>
                <a:cubicBezTo>
                  <a:pt x="353" y="192"/>
                  <a:pt x="338" y="206"/>
                  <a:pt x="338" y="221"/>
                </a:cubicBezTo>
                <a:cubicBezTo>
                  <a:pt x="338" y="236"/>
                  <a:pt x="353" y="251"/>
                  <a:pt x="367" y="251"/>
                </a:cubicBezTo>
                <a:close/>
                <a:moveTo>
                  <a:pt x="530" y="177"/>
                </a:moveTo>
                <a:lnTo>
                  <a:pt x="530" y="177"/>
                </a:lnTo>
                <a:lnTo>
                  <a:pt x="530" y="192"/>
                </a:lnTo>
                <a:cubicBezTo>
                  <a:pt x="530" y="206"/>
                  <a:pt x="530" y="221"/>
                  <a:pt x="530" y="221"/>
                </a:cubicBezTo>
                <a:cubicBezTo>
                  <a:pt x="559" y="265"/>
                  <a:pt x="574" y="295"/>
                  <a:pt x="574" y="339"/>
                </a:cubicBezTo>
                <a:cubicBezTo>
                  <a:pt x="574" y="398"/>
                  <a:pt x="530" y="457"/>
                  <a:pt x="471" y="501"/>
                </a:cubicBezTo>
                <a:cubicBezTo>
                  <a:pt x="471" y="560"/>
                  <a:pt x="471" y="560"/>
                  <a:pt x="471" y="560"/>
                </a:cubicBezTo>
                <a:cubicBezTo>
                  <a:pt x="397" y="516"/>
                  <a:pt x="397" y="516"/>
                  <a:pt x="397" y="516"/>
                </a:cubicBezTo>
                <a:cubicBezTo>
                  <a:pt x="383" y="530"/>
                  <a:pt x="367" y="530"/>
                  <a:pt x="353" y="530"/>
                </a:cubicBezTo>
                <a:cubicBezTo>
                  <a:pt x="309" y="530"/>
                  <a:pt x="279" y="516"/>
                  <a:pt x="235" y="486"/>
                </a:cubicBezTo>
                <a:cubicBezTo>
                  <a:pt x="220" y="486"/>
                  <a:pt x="220" y="486"/>
                  <a:pt x="206" y="486"/>
                </a:cubicBezTo>
                <a:cubicBezTo>
                  <a:pt x="191" y="486"/>
                  <a:pt x="191" y="486"/>
                  <a:pt x="176" y="486"/>
                </a:cubicBezTo>
                <a:cubicBezTo>
                  <a:pt x="235" y="530"/>
                  <a:pt x="279" y="560"/>
                  <a:pt x="353" y="560"/>
                </a:cubicBezTo>
                <a:cubicBezTo>
                  <a:pt x="367" y="560"/>
                  <a:pt x="383" y="560"/>
                  <a:pt x="397" y="560"/>
                </a:cubicBezTo>
                <a:cubicBezTo>
                  <a:pt x="515" y="618"/>
                  <a:pt x="515" y="618"/>
                  <a:pt x="515" y="618"/>
                </a:cubicBezTo>
                <a:cubicBezTo>
                  <a:pt x="515" y="516"/>
                  <a:pt x="515" y="516"/>
                  <a:pt x="515" y="516"/>
                </a:cubicBezTo>
                <a:cubicBezTo>
                  <a:pt x="574" y="471"/>
                  <a:pt x="603" y="413"/>
                  <a:pt x="603" y="339"/>
                </a:cubicBezTo>
                <a:cubicBezTo>
                  <a:pt x="603" y="280"/>
                  <a:pt x="574" y="221"/>
                  <a:pt x="530" y="177"/>
                </a:cubicBezTo>
                <a:close/>
                <a:moveTo>
                  <a:pt x="191" y="442"/>
                </a:moveTo>
                <a:lnTo>
                  <a:pt x="191" y="442"/>
                </a:lnTo>
                <a:cubicBezTo>
                  <a:pt x="206" y="442"/>
                  <a:pt x="235" y="442"/>
                  <a:pt x="250" y="442"/>
                </a:cubicBezTo>
                <a:cubicBezTo>
                  <a:pt x="397" y="442"/>
                  <a:pt x="485" y="339"/>
                  <a:pt x="485" y="221"/>
                </a:cubicBezTo>
                <a:cubicBezTo>
                  <a:pt x="485" y="88"/>
                  <a:pt x="367" y="0"/>
                  <a:pt x="250" y="0"/>
                </a:cubicBezTo>
                <a:cubicBezTo>
                  <a:pt x="117" y="0"/>
                  <a:pt x="0" y="88"/>
                  <a:pt x="0" y="221"/>
                </a:cubicBezTo>
                <a:cubicBezTo>
                  <a:pt x="0" y="295"/>
                  <a:pt x="29" y="354"/>
                  <a:pt x="73" y="398"/>
                </a:cubicBezTo>
                <a:cubicBezTo>
                  <a:pt x="73" y="501"/>
                  <a:pt x="73" y="501"/>
                  <a:pt x="73" y="501"/>
                </a:cubicBezTo>
                <a:lnTo>
                  <a:pt x="191" y="442"/>
                </a:lnTo>
                <a:close/>
                <a:moveTo>
                  <a:pt x="44" y="221"/>
                </a:moveTo>
                <a:lnTo>
                  <a:pt x="44" y="221"/>
                </a:lnTo>
                <a:cubicBezTo>
                  <a:pt x="44" y="118"/>
                  <a:pt x="132" y="30"/>
                  <a:pt x="250" y="30"/>
                </a:cubicBezTo>
                <a:cubicBezTo>
                  <a:pt x="353" y="30"/>
                  <a:pt x="456" y="118"/>
                  <a:pt x="456" y="221"/>
                </a:cubicBezTo>
                <a:cubicBezTo>
                  <a:pt x="456" y="324"/>
                  <a:pt x="367" y="413"/>
                  <a:pt x="250" y="413"/>
                </a:cubicBezTo>
                <a:cubicBezTo>
                  <a:pt x="235" y="413"/>
                  <a:pt x="206" y="413"/>
                  <a:pt x="191" y="398"/>
                </a:cubicBezTo>
                <a:cubicBezTo>
                  <a:pt x="117" y="442"/>
                  <a:pt x="117" y="442"/>
                  <a:pt x="117" y="442"/>
                </a:cubicBezTo>
                <a:cubicBezTo>
                  <a:pt x="117" y="383"/>
                  <a:pt x="117" y="383"/>
                  <a:pt x="117" y="383"/>
                </a:cubicBezTo>
                <a:cubicBezTo>
                  <a:pt x="73" y="339"/>
                  <a:pt x="44" y="280"/>
                  <a:pt x="44" y="22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0" name="Freeform 189"/>
          <p:cNvSpPr>
            <a:spLocks noChangeArrowheads="1"/>
          </p:cNvSpPr>
          <p:nvPr/>
        </p:nvSpPr>
        <p:spPr bwMode="auto">
          <a:xfrm>
            <a:off x="2689013" y="2773364"/>
            <a:ext cx="451871" cy="440623"/>
          </a:xfrm>
          <a:custGeom>
            <a:avLst/>
            <a:gdLst>
              <a:gd name="T0" fmla="*/ 116829 w 634"/>
              <a:gd name="T1" fmla="*/ 84987 h 619"/>
              <a:gd name="T2" fmla="*/ 116829 w 634"/>
              <a:gd name="T3" fmla="*/ 84987 h 619"/>
              <a:gd name="T4" fmla="*/ 100963 w 634"/>
              <a:gd name="T5" fmla="*/ 95430 h 619"/>
              <a:gd name="T6" fmla="*/ 116829 w 634"/>
              <a:gd name="T7" fmla="*/ 111275 h 619"/>
              <a:gd name="T8" fmla="*/ 127647 w 634"/>
              <a:gd name="T9" fmla="*/ 95430 h 619"/>
              <a:gd name="T10" fmla="*/ 116829 w 634"/>
              <a:gd name="T11" fmla="*/ 84987 h 619"/>
              <a:gd name="T12" fmla="*/ 58415 w 634"/>
              <a:gd name="T13" fmla="*/ 84987 h 619"/>
              <a:gd name="T14" fmla="*/ 58415 w 634"/>
              <a:gd name="T15" fmla="*/ 84987 h 619"/>
              <a:gd name="T16" fmla="*/ 42549 w 634"/>
              <a:gd name="T17" fmla="*/ 95430 h 619"/>
              <a:gd name="T18" fmla="*/ 58415 w 634"/>
              <a:gd name="T19" fmla="*/ 111275 h 619"/>
              <a:gd name="T20" fmla="*/ 74641 w 634"/>
              <a:gd name="T21" fmla="*/ 95430 h 619"/>
              <a:gd name="T22" fmla="*/ 58415 w 634"/>
              <a:gd name="T23" fmla="*/ 84987 h 619"/>
              <a:gd name="T24" fmla="*/ 116829 w 634"/>
              <a:gd name="T25" fmla="*/ 0 h 619"/>
              <a:gd name="T26" fmla="*/ 116829 w 634"/>
              <a:gd name="T27" fmla="*/ 0 h 619"/>
              <a:gd name="T28" fmla="*/ 0 w 634"/>
              <a:gd name="T29" fmla="*/ 95430 h 619"/>
              <a:gd name="T30" fmla="*/ 42549 w 634"/>
              <a:gd name="T31" fmla="*/ 175016 h 619"/>
              <a:gd name="T32" fmla="*/ 42549 w 634"/>
              <a:gd name="T33" fmla="*/ 222551 h 619"/>
              <a:gd name="T34" fmla="*/ 95555 w 634"/>
              <a:gd name="T35" fmla="*/ 196263 h 619"/>
              <a:gd name="T36" fmla="*/ 116829 w 634"/>
              <a:gd name="T37" fmla="*/ 196263 h 619"/>
              <a:gd name="T38" fmla="*/ 228249 w 634"/>
              <a:gd name="T39" fmla="*/ 95430 h 619"/>
              <a:gd name="T40" fmla="*/ 116829 w 634"/>
              <a:gd name="T41" fmla="*/ 0 h 619"/>
              <a:gd name="T42" fmla="*/ 116829 w 634"/>
              <a:gd name="T43" fmla="*/ 180417 h 619"/>
              <a:gd name="T44" fmla="*/ 116829 w 634"/>
              <a:gd name="T45" fmla="*/ 180417 h 619"/>
              <a:gd name="T46" fmla="*/ 90506 w 634"/>
              <a:gd name="T47" fmla="*/ 180417 h 619"/>
              <a:gd name="T48" fmla="*/ 58415 w 634"/>
              <a:gd name="T49" fmla="*/ 201664 h 619"/>
              <a:gd name="T50" fmla="*/ 58415 w 634"/>
              <a:gd name="T51" fmla="*/ 164572 h 619"/>
              <a:gd name="T52" fmla="*/ 15866 w 634"/>
              <a:gd name="T53" fmla="*/ 95430 h 619"/>
              <a:gd name="T54" fmla="*/ 116829 w 634"/>
              <a:gd name="T55" fmla="*/ 10803 h 619"/>
              <a:gd name="T56" fmla="*/ 212384 w 634"/>
              <a:gd name="T57" fmla="*/ 95430 h 619"/>
              <a:gd name="T58" fmla="*/ 116829 w 634"/>
              <a:gd name="T59" fmla="*/ 180417 h 619"/>
              <a:gd name="T60" fmla="*/ 169835 w 634"/>
              <a:gd name="T61" fmla="*/ 84987 h 619"/>
              <a:gd name="T62" fmla="*/ 169835 w 634"/>
              <a:gd name="T63" fmla="*/ 84987 h 619"/>
              <a:gd name="T64" fmla="*/ 159378 w 634"/>
              <a:gd name="T65" fmla="*/ 95430 h 619"/>
              <a:gd name="T66" fmla="*/ 169835 w 634"/>
              <a:gd name="T67" fmla="*/ 111275 h 619"/>
              <a:gd name="T68" fmla="*/ 186061 w 634"/>
              <a:gd name="T69" fmla="*/ 95430 h 619"/>
              <a:gd name="T70" fmla="*/ 169835 w 634"/>
              <a:gd name="T71" fmla="*/ 84987 h 61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34" h="619">
                <a:moveTo>
                  <a:pt x="324" y="236"/>
                </a:moveTo>
                <a:lnTo>
                  <a:pt x="324" y="236"/>
                </a:lnTo>
                <a:cubicBezTo>
                  <a:pt x="295" y="236"/>
                  <a:pt x="280" y="251"/>
                  <a:pt x="280" y="265"/>
                </a:cubicBezTo>
                <a:cubicBezTo>
                  <a:pt x="280" y="295"/>
                  <a:pt x="295" y="309"/>
                  <a:pt x="324" y="309"/>
                </a:cubicBezTo>
                <a:cubicBezTo>
                  <a:pt x="339" y="309"/>
                  <a:pt x="354" y="295"/>
                  <a:pt x="354" y="265"/>
                </a:cubicBezTo>
                <a:cubicBezTo>
                  <a:pt x="354" y="251"/>
                  <a:pt x="339" y="236"/>
                  <a:pt x="324" y="236"/>
                </a:cubicBezTo>
                <a:close/>
                <a:moveTo>
                  <a:pt x="162" y="236"/>
                </a:moveTo>
                <a:lnTo>
                  <a:pt x="162" y="236"/>
                </a:lnTo>
                <a:cubicBezTo>
                  <a:pt x="148" y="236"/>
                  <a:pt x="118" y="251"/>
                  <a:pt x="118" y="265"/>
                </a:cubicBezTo>
                <a:cubicBezTo>
                  <a:pt x="118" y="295"/>
                  <a:pt x="148" y="309"/>
                  <a:pt x="162" y="309"/>
                </a:cubicBezTo>
                <a:cubicBezTo>
                  <a:pt x="177" y="309"/>
                  <a:pt x="207" y="295"/>
                  <a:pt x="207" y="265"/>
                </a:cubicBezTo>
                <a:cubicBezTo>
                  <a:pt x="207" y="251"/>
                  <a:pt x="177" y="236"/>
                  <a:pt x="162" y="236"/>
                </a:cubicBezTo>
                <a:close/>
                <a:moveTo>
                  <a:pt x="324" y="0"/>
                </a:moveTo>
                <a:lnTo>
                  <a:pt x="324" y="0"/>
                </a:lnTo>
                <a:cubicBezTo>
                  <a:pt x="148" y="0"/>
                  <a:pt x="0" y="118"/>
                  <a:pt x="0" y="265"/>
                </a:cubicBezTo>
                <a:cubicBezTo>
                  <a:pt x="0" y="354"/>
                  <a:pt x="44" y="427"/>
                  <a:pt x="118" y="486"/>
                </a:cubicBezTo>
                <a:cubicBezTo>
                  <a:pt x="118" y="618"/>
                  <a:pt x="118" y="618"/>
                  <a:pt x="118" y="618"/>
                </a:cubicBezTo>
                <a:cubicBezTo>
                  <a:pt x="265" y="545"/>
                  <a:pt x="265" y="545"/>
                  <a:pt x="265" y="545"/>
                </a:cubicBezTo>
                <a:cubicBezTo>
                  <a:pt x="280" y="545"/>
                  <a:pt x="295" y="545"/>
                  <a:pt x="324" y="545"/>
                </a:cubicBezTo>
                <a:cubicBezTo>
                  <a:pt x="486" y="545"/>
                  <a:pt x="633" y="427"/>
                  <a:pt x="633" y="265"/>
                </a:cubicBezTo>
                <a:cubicBezTo>
                  <a:pt x="633" y="118"/>
                  <a:pt x="486" y="0"/>
                  <a:pt x="324" y="0"/>
                </a:cubicBezTo>
                <a:close/>
                <a:moveTo>
                  <a:pt x="324" y="501"/>
                </a:moveTo>
                <a:lnTo>
                  <a:pt x="324" y="501"/>
                </a:lnTo>
                <a:cubicBezTo>
                  <a:pt x="295" y="501"/>
                  <a:pt x="280" y="501"/>
                  <a:pt x="251" y="501"/>
                </a:cubicBezTo>
                <a:cubicBezTo>
                  <a:pt x="162" y="560"/>
                  <a:pt x="162" y="560"/>
                  <a:pt x="162" y="560"/>
                </a:cubicBezTo>
                <a:cubicBezTo>
                  <a:pt x="162" y="457"/>
                  <a:pt x="162" y="457"/>
                  <a:pt x="162" y="457"/>
                </a:cubicBezTo>
                <a:cubicBezTo>
                  <a:pt x="89" y="427"/>
                  <a:pt x="44" y="354"/>
                  <a:pt x="44" y="265"/>
                </a:cubicBezTo>
                <a:cubicBezTo>
                  <a:pt x="44" y="133"/>
                  <a:pt x="162" y="30"/>
                  <a:pt x="324" y="30"/>
                </a:cubicBezTo>
                <a:cubicBezTo>
                  <a:pt x="471" y="30"/>
                  <a:pt x="589" y="133"/>
                  <a:pt x="589" y="265"/>
                </a:cubicBezTo>
                <a:cubicBezTo>
                  <a:pt x="589" y="398"/>
                  <a:pt x="471" y="501"/>
                  <a:pt x="324" y="501"/>
                </a:cubicBezTo>
                <a:close/>
                <a:moveTo>
                  <a:pt x="471" y="236"/>
                </a:moveTo>
                <a:lnTo>
                  <a:pt x="471" y="236"/>
                </a:lnTo>
                <a:cubicBezTo>
                  <a:pt x="457" y="236"/>
                  <a:pt x="442" y="251"/>
                  <a:pt x="442" y="265"/>
                </a:cubicBezTo>
                <a:cubicBezTo>
                  <a:pt x="442" y="295"/>
                  <a:pt x="457" y="309"/>
                  <a:pt x="471" y="309"/>
                </a:cubicBezTo>
                <a:cubicBezTo>
                  <a:pt x="501" y="309"/>
                  <a:pt x="516" y="295"/>
                  <a:pt x="516" y="265"/>
                </a:cubicBezTo>
                <a:cubicBezTo>
                  <a:pt x="516" y="251"/>
                  <a:pt x="501" y="236"/>
                  <a:pt x="471" y="23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1" name="Freeform 190"/>
          <p:cNvSpPr>
            <a:spLocks noChangeArrowheads="1"/>
          </p:cNvSpPr>
          <p:nvPr/>
        </p:nvSpPr>
        <p:spPr bwMode="auto">
          <a:xfrm>
            <a:off x="1967143" y="2773364"/>
            <a:ext cx="451873" cy="440623"/>
          </a:xfrm>
          <a:custGeom>
            <a:avLst/>
            <a:gdLst>
              <a:gd name="T0" fmla="*/ 148561 w 634"/>
              <a:gd name="T1" fmla="*/ 116677 h 619"/>
              <a:gd name="T2" fmla="*/ 148561 w 634"/>
              <a:gd name="T3" fmla="*/ 116677 h 619"/>
              <a:gd name="T4" fmla="*/ 79329 w 634"/>
              <a:gd name="T5" fmla="*/ 116677 h 619"/>
              <a:gd name="T6" fmla="*/ 68872 w 634"/>
              <a:gd name="T7" fmla="*/ 127481 h 619"/>
              <a:gd name="T8" fmla="*/ 79329 w 634"/>
              <a:gd name="T9" fmla="*/ 132522 h 619"/>
              <a:gd name="T10" fmla="*/ 148561 w 634"/>
              <a:gd name="T11" fmla="*/ 132522 h 619"/>
              <a:gd name="T12" fmla="*/ 153609 w 634"/>
              <a:gd name="T13" fmla="*/ 127481 h 619"/>
              <a:gd name="T14" fmla="*/ 148561 w 634"/>
              <a:gd name="T15" fmla="*/ 116677 h 619"/>
              <a:gd name="T16" fmla="*/ 164427 w 634"/>
              <a:gd name="T17" fmla="*/ 74184 h 619"/>
              <a:gd name="T18" fmla="*/ 164427 w 634"/>
              <a:gd name="T19" fmla="*/ 74184 h 619"/>
              <a:gd name="T20" fmla="*/ 63463 w 634"/>
              <a:gd name="T21" fmla="*/ 74184 h 619"/>
              <a:gd name="T22" fmla="*/ 58415 w 634"/>
              <a:gd name="T23" fmla="*/ 84987 h 619"/>
              <a:gd name="T24" fmla="*/ 63463 w 634"/>
              <a:gd name="T25" fmla="*/ 90389 h 619"/>
              <a:gd name="T26" fmla="*/ 164427 w 634"/>
              <a:gd name="T27" fmla="*/ 90389 h 619"/>
              <a:gd name="T28" fmla="*/ 169836 w 634"/>
              <a:gd name="T29" fmla="*/ 84987 h 619"/>
              <a:gd name="T30" fmla="*/ 164427 w 634"/>
              <a:gd name="T31" fmla="*/ 74184 h 619"/>
              <a:gd name="T32" fmla="*/ 111421 w 634"/>
              <a:gd name="T33" fmla="*/ 0 h 619"/>
              <a:gd name="T34" fmla="*/ 111421 w 634"/>
              <a:gd name="T35" fmla="*/ 0 h 619"/>
              <a:gd name="T36" fmla="*/ 0 w 634"/>
              <a:gd name="T37" fmla="*/ 95430 h 619"/>
              <a:gd name="T38" fmla="*/ 42188 w 634"/>
              <a:gd name="T39" fmla="*/ 175016 h 619"/>
              <a:gd name="T40" fmla="*/ 42188 w 634"/>
              <a:gd name="T41" fmla="*/ 222551 h 619"/>
              <a:gd name="T42" fmla="*/ 90146 w 634"/>
              <a:gd name="T43" fmla="*/ 196263 h 619"/>
              <a:gd name="T44" fmla="*/ 111421 w 634"/>
              <a:gd name="T45" fmla="*/ 196263 h 619"/>
              <a:gd name="T46" fmla="*/ 228250 w 634"/>
              <a:gd name="T47" fmla="*/ 95430 h 619"/>
              <a:gd name="T48" fmla="*/ 111421 w 634"/>
              <a:gd name="T49" fmla="*/ 0 h 619"/>
              <a:gd name="T50" fmla="*/ 111421 w 634"/>
              <a:gd name="T51" fmla="*/ 180417 h 619"/>
              <a:gd name="T52" fmla="*/ 111421 w 634"/>
              <a:gd name="T53" fmla="*/ 180417 h 619"/>
              <a:gd name="T54" fmla="*/ 90146 w 634"/>
              <a:gd name="T55" fmla="*/ 180417 h 619"/>
              <a:gd name="T56" fmla="*/ 58415 w 634"/>
              <a:gd name="T57" fmla="*/ 201664 h 619"/>
              <a:gd name="T58" fmla="*/ 58415 w 634"/>
              <a:gd name="T59" fmla="*/ 164572 h 619"/>
              <a:gd name="T60" fmla="*/ 15866 w 634"/>
              <a:gd name="T61" fmla="*/ 95430 h 619"/>
              <a:gd name="T62" fmla="*/ 111421 w 634"/>
              <a:gd name="T63" fmla="*/ 10803 h 619"/>
              <a:gd name="T64" fmla="*/ 212024 w 634"/>
              <a:gd name="T65" fmla="*/ 95430 h 619"/>
              <a:gd name="T66" fmla="*/ 111421 w 634"/>
              <a:gd name="T67" fmla="*/ 180417 h 61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4" h="619">
                <a:moveTo>
                  <a:pt x="412" y="324"/>
                </a:moveTo>
                <a:lnTo>
                  <a:pt x="412" y="324"/>
                </a:lnTo>
                <a:cubicBezTo>
                  <a:pt x="220" y="324"/>
                  <a:pt x="220" y="324"/>
                  <a:pt x="220" y="324"/>
                </a:cubicBezTo>
                <a:cubicBezTo>
                  <a:pt x="206" y="324"/>
                  <a:pt x="191" y="339"/>
                  <a:pt x="191" y="354"/>
                </a:cubicBezTo>
                <a:cubicBezTo>
                  <a:pt x="191" y="354"/>
                  <a:pt x="206" y="368"/>
                  <a:pt x="220" y="368"/>
                </a:cubicBezTo>
                <a:cubicBezTo>
                  <a:pt x="412" y="368"/>
                  <a:pt x="412" y="368"/>
                  <a:pt x="412" y="368"/>
                </a:cubicBezTo>
                <a:cubicBezTo>
                  <a:pt x="426" y="368"/>
                  <a:pt x="426" y="354"/>
                  <a:pt x="426" y="354"/>
                </a:cubicBezTo>
                <a:cubicBezTo>
                  <a:pt x="426" y="339"/>
                  <a:pt x="426" y="324"/>
                  <a:pt x="412" y="324"/>
                </a:cubicBezTo>
                <a:close/>
                <a:moveTo>
                  <a:pt x="456" y="206"/>
                </a:moveTo>
                <a:lnTo>
                  <a:pt x="456" y="206"/>
                </a:lnTo>
                <a:cubicBezTo>
                  <a:pt x="176" y="206"/>
                  <a:pt x="176" y="206"/>
                  <a:pt x="176" y="206"/>
                </a:cubicBezTo>
                <a:cubicBezTo>
                  <a:pt x="162" y="206"/>
                  <a:pt x="162" y="221"/>
                  <a:pt x="162" y="236"/>
                </a:cubicBezTo>
                <a:cubicBezTo>
                  <a:pt x="162" y="236"/>
                  <a:pt x="162" y="251"/>
                  <a:pt x="176" y="251"/>
                </a:cubicBezTo>
                <a:cubicBezTo>
                  <a:pt x="456" y="251"/>
                  <a:pt x="456" y="251"/>
                  <a:pt x="456" y="251"/>
                </a:cubicBezTo>
                <a:lnTo>
                  <a:pt x="471" y="236"/>
                </a:lnTo>
                <a:cubicBezTo>
                  <a:pt x="471" y="221"/>
                  <a:pt x="456" y="206"/>
                  <a:pt x="456" y="206"/>
                </a:cubicBezTo>
                <a:close/>
                <a:moveTo>
                  <a:pt x="309" y="0"/>
                </a:moveTo>
                <a:lnTo>
                  <a:pt x="309" y="0"/>
                </a:lnTo>
                <a:cubicBezTo>
                  <a:pt x="147" y="0"/>
                  <a:pt x="0" y="118"/>
                  <a:pt x="0" y="265"/>
                </a:cubicBezTo>
                <a:cubicBezTo>
                  <a:pt x="0" y="354"/>
                  <a:pt x="44" y="427"/>
                  <a:pt x="117" y="486"/>
                </a:cubicBezTo>
                <a:cubicBezTo>
                  <a:pt x="117" y="618"/>
                  <a:pt x="117" y="618"/>
                  <a:pt x="117" y="618"/>
                </a:cubicBezTo>
                <a:cubicBezTo>
                  <a:pt x="250" y="545"/>
                  <a:pt x="250" y="545"/>
                  <a:pt x="250" y="545"/>
                </a:cubicBezTo>
                <a:cubicBezTo>
                  <a:pt x="279" y="545"/>
                  <a:pt x="294" y="545"/>
                  <a:pt x="309" y="545"/>
                </a:cubicBezTo>
                <a:cubicBezTo>
                  <a:pt x="485" y="545"/>
                  <a:pt x="633" y="427"/>
                  <a:pt x="633" y="265"/>
                </a:cubicBezTo>
                <a:cubicBezTo>
                  <a:pt x="633" y="118"/>
                  <a:pt x="485" y="0"/>
                  <a:pt x="309" y="0"/>
                </a:cubicBezTo>
                <a:close/>
                <a:moveTo>
                  <a:pt x="309" y="501"/>
                </a:moveTo>
                <a:lnTo>
                  <a:pt x="309" y="501"/>
                </a:lnTo>
                <a:cubicBezTo>
                  <a:pt x="294" y="501"/>
                  <a:pt x="265" y="501"/>
                  <a:pt x="250" y="501"/>
                </a:cubicBezTo>
                <a:cubicBezTo>
                  <a:pt x="162" y="560"/>
                  <a:pt x="162" y="560"/>
                  <a:pt x="162" y="560"/>
                </a:cubicBezTo>
                <a:cubicBezTo>
                  <a:pt x="162" y="457"/>
                  <a:pt x="162" y="457"/>
                  <a:pt x="162" y="457"/>
                </a:cubicBezTo>
                <a:cubicBezTo>
                  <a:pt x="88" y="427"/>
                  <a:pt x="44" y="354"/>
                  <a:pt x="44" y="265"/>
                </a:cubicBezTo>
                <a:cubicBezTo>
                  <a:pt x="44" y="133"/>
                  <a:pt x="162" y="30"/>
                  <a:pt x="309" y="30"/>
                </a:cubicBezTo>
                <a:cubicBezTo>
                  <a:pt x="471" y="30"/>
                  <a:pt x="588" y="133"/>
                  <a:pt x="588" y="265"/>
                </a:cubicBezTo>
                <a:cubicBezTo>
                  <a:pt x="588" y="398"/>
                  <a:pt x="471" y="501"/>
                  <a:pt x="309" y="50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2" name="Freeform 191"/>
          <p:cNvSpPr>
            <a:spLocks noChangeArrowheads="1"/>
          </p:cNvSpPr>
          <p:nvPr/>
        </p:nvSpPr>
        <p:spPr bwMode="auto">
          <a:xfrm>
            <a:off x="1241523" y="2773364"/>
            <a:ext cx="438746" cy="440623"/>
          </a:xfrm>
          <a:custGeom>
            <a:avLst/>
            <a:gdLst>
              <a:gd name="T0" fmla="*/ 110806 w 619"/>
              <a:gd name="T1" fmla="*/ 0 h 619"/>
              <a:gd name="T2" fmla="*/ 110806 w 619"/>
              <a:gd name="T3" fmla="*/ 0 h 619"/>
              <a:gd name="T4" fmla="*/ 0 w 619"/>
              <a:gd name="T5" fmla="*/ 95430 h 619"/>
              <a:gd name="T6" fmla="*/ 42314 w 619"/>
              <a:gd name="T7" fmla="*/ 175016 h 619"/>
              <a:gd name="T8" fmla="*/ 42314 w 619"/>
              <a:gd name="T9" fmla="*/ 222551 h 619"/>
              <a:gd name="T10" fmla="*/ 89649 w 619"/>
              <a:gd name="T11" fmla="*/ 196263 h 619"/>
              <a:gd name="T12" fmla="*/ 110806 w 619"/>
              <a:gd name="T13" fmla="*/ 196263 h 619"/>
              <a:gd name="T14" fmla="*/ 221611 w 619"/>
              <a:gd name="T15" fmla="*/ 95430 h 619"/>
              <a:gd name="T16" fmla="*/ 110806 w 619"/>
              <a:gd name="T17" fmla="*/ 0 h 619"/>
              <a:gd name="T18" fmla="*/ 110806 w 619"/>
              <a:gd name="T19" fmla="*/ 180417 h 619"/>
              <a:gd name="T20" fmla="*/ 110806 w 619"/>
              <a:gd name="T21" fmla="*/ 180417 h 619"/>
              <a:gd name="T22" fmla="*/ 84270 w 619"/>
              <a:gd name="T23" fmla="*/ 180417 h 619"/>
              <a:gd name="T24" fmla="*/ 52713 w 619"/>
              <a:gd name="T25" fmla="*/ 201664 h 619"/>
              <a:gd name="T26" fmla="*/ 52713 w 619"/>
              <a:gd name="T27" fmla="*/ 164572 h 619"/>
              <a:gd name="T28" fmla="*/ 10399 w 619"/>
              <a:gd name="T29" fmla="*/ 95430 h 619"/>
              <a:gd name="T30" fmla="*/ 110806 w 619"/>
              <a:gd name="T31" fmla="*/ 10803 h 619"/>
              <a:gd name="T32" fmla="*/ 211212 w 619"/>
              <a:gd name="T33" fmla="*/ 95430 h 619"/>
              <a:gd name="T34" fmla="*/ 110806 w 619"/>
              <a:gd name="T35" fmla="*/ 180417 h 6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19" h="619">
                <a:moveTo>
                  <a:pt x="309" y="0"/>
                </a:moveTo>
                <a:lnTo>
                  <a:pt x="309" y="0"/>
                </a:lnTo>
                <a:cubicBezTo>
                  <a:pt x="132" y="0"/>
                  <a:pt x="0" y="118"/>
                  <a:pt x="0" y="265"/>
                </a:cubicBezTo>
                <a:cubicBezTo>
                  <a:pt x="0" y="354"/>
                  <a:pt x="44" y="427"/>
                  <a:pt x="118" y="486"/>
                </a:cubicBezTo>
                <a:cubicBezTo>
                  <a:pt x="118" y="618"/>
                  <a:pt x="118" y="618"/>
                  <a:pt x="118" y="618"/>
                </a:cubicBezTo>
                <a:cubicBezTo>
                  <a:pt x="250" y="545"/>
                  <a:pt x="250" y="545"/>
                  <a:pt x="250" y="545"/>
                </a:cubicBezTo>
                <a:cubicBezTo>
                  <a:pt x="265" y="545"/>
                  <a:pt x="294" y="545"/>
                  <a:pt x="309" y="545"/>
                </a:cubicBezTo>
                <a:cubicBezTo>
                  <a:pt x="486" y="545"/>
                  <a:pt x="618" y="427"/>
                  <a:pt x="618" y="265"/>
                </a:cubicBezTo>
                <a:cubicBezTo>
                  <a:pt x="618" y="118"/>
                  <a:pt x="486" y="0"/>
                  <a:pt x="309" y="0"/>
                </a:cubicBezTo>
                <a:close/>
                <a:moveTo>
                  <a:pt x="309" y="501"/>
                </a:moveTo>
                <a:lnTo>
                  <a:pt x="309" y="501"/>
                </a:lnTo>
                <a:cubicBezTo>
                  <a:pt x="280" y="501"/>
                  <a:pt x="265" y="501"/>
                  <a:pt x="235" y="501"/>
                </a:cubicBezTo>
                <a:cubicBezTo>
                  <a:pt x="147" y="560"/>
                  <a:pt x="147" y="560"/>
                  <a:pt x="147" y="560"/>
                </a:cubicBezTo>
                <a:cubicBezTo>
                  <a:pt x="147" y="457"/>
                  <a:pt x="147" y="457"/>
                  <a:pt x="147" y="457"/>
                </a:cubicBezTo>
                <a:cubicBezTo>
                  <a:pt x="73" y="427"/>
                  <a:pt x="29" y="354"/>
                  <a:pt x="29" y="265"/>
                </a:cubicBezTo>
                <a:cubicBezTo>
                  <a:pt x="29" y="133"/>
                  <a:pt x="162" y="30"/>
                  <a:pt x="309" y="30"/>
                </a:cubicBezTo>
                <a:cubicBezTo>
                  <a:pt x="456" y="30"/>
                  <a:pt x="589" y="133"/>
                  <a:pt x="589" y="265"/>
                </a:cubicBezTo>
                <a:cubicBezTo>
                  <a:pt x="589" y="398"/>
                  <a:pt x="456" y="501"/>
                  <a:pt x="309" y="50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3" name="Freeform 192"/>
          <p:cNvSpPr>
            <a:spLocks noChangeArrowheads="1"/>
          </p:cNvSpPr>
          <p:nvPr/>
        </p:nvSpPr>
        <p:spPr bwMode="auto">
          <a:xfrm>
            <a:off x="7800229" y="2124618"/>
            <a:ext cx="397496" cy="283123"/>
          </a:xfrm>
          <a:custGeom>
            <a:avLst/>
            <a:gdLst>
              <a:gd name="T0" fmla="*/ 16131 w 561"/>
              <a:gd name="T1" fmla="*/ 116668 h 399"/>
              <a:gd name="T2" fmla="*/ 16131 w 561"/>
              <a:gd name="T3" fmla="*/ 116668 h 399"/>
              <a:gd name="T4" fmla="*/ 0 w 561"/>
              <a:gd name="T5" fmla="*/ 127078 h 399"/>
              <a:gd name="T6" fmla="*/ 16131 w 561"/>
              <a:gd name="T7" fmla="*/ 142873 h 399"/>
              <a:gd name="T8" fmla="*/ 31904 w 561"/>
              <a:gd name="T9" fmla="*/ 127078 h 399"/>
              <a:gd name="T10" fmla="*/ 16131 w 561"/>
              <a:gd name="T11" fmla="*/ 116668 h 399"/>
              <a:gd name="T12" fmla="*/ 16131 w 561"/>
              <a:gd name="T13" fmla="*/ 58154 h 399"/>
              <a:gd name="T14" fmla="*/ 16131 w 561"/>
              <a:gd name="T15" fmla="*/ 58154 h 399"/>
              <a:gd name="T16" fmla="*/ 0 w 561"/>
              <a:gd name="T17" fmla="*/ 74308 h 399"/>
              <a:gd name="T18" fmla="*/ 16131 w 561"/>
              <a:gd name="T19" fmla="*/ 84719 h 399"/>
              <a:gd name="T20" fmla="*/ 31904 w 561"/>
              <a:gd name="T21" fmla="*/ 74308 h 399"/>
              <a:gd name="T22" fmla="*/ 16131 w 561"/>
              <a:gd name="T23" fmla="*/ 58154 h 399"/>
              <a:gd name="T24" fmla="*/ 189988 w 561"/>
              <a:gd name="T25" fmla="*/ 63539 h 399"/>
              <a:gd name="T26" fmla="*/ 189988 w 561"/>
              <a:gd name="T27" fmla="*/ 63539 h 399"/>
              <a:gd name="T28" fmla="*/ 63449 w 561"/>
              <a:gd name="T29" fmla="*/ 63539 h 399"/>
              <a:gd name="T30" fmla="*/ 58072 w 561"/>
              <a:gd name="T31" fmla="*/ 74308 h 399"/>
              <a:gd name="T32" fmla="*/ 63449 w 561"/>
              <a:gd name="T33" fmla="*/ 79334 h 399"/>
              <a:gd name="T34" fmla="*/ 189988 w 561"/>
              <a:gd name="T35" fmla="*/ 79334 h 399"/>
              <a:gd name="T36" fmla="*/ 200743 w 561"/>
              <a:gd name="T37" fmla="*/ 74308 h 399"/>
              <a:gd name="T38" fmla="*/ 189988 w 561"/>
              <a:gd name="T39" fmla="*/ 63539 h 399"/>
              <a:gd name="T40" fmla="*/ 63449 w 561"/>
              <a:gd name="T41" fmla="*/ 21180 h 399"/>
              <a:gd name="T42" fmla="*/ 63449 w 561"/>
              <a:gd name="T43" fmla="*/ 21180 h 399"/>
              <a:gd name="T44" fmla="*/ 189988 w 561"/>
              <a:gd name="T45" fmla="*/ 21180 h 399"/>
              <a:gd name="T46" fmla="*/ 200743 w 561"/>
              <a:gd name="T47" fmla="*/ 16154 h 399"/>
              <a:gd name="T48" fmla="*/ 189988 w 561"/>
              <a:gd name="T49" fmla="*/ 10769 h 399"/>
              <a:gd name="T50" fmla="*/ 63449 w 561"/>
              <a:gd name="T51" fmla="*/ 10769 h 399"/>
              <a:gd name="T52" fmla="*/ 58072 w 561"/>
              <a:gd name="T53" fmla="*/ 16154 h 399"/>
              <a:gd name="T54" fmla="*/ 63449 w 561"/>
              <a:gd name="T55" fmla="*/ 21180 h 399"/>
              <a:gd name="T56" fmla="*/ 16131 w 561"/>
              <a:gd name="T57" fmla="*/ 0 h 399"/>
              <a:gd name="T58" fmla="*/ 16131 w 561"/>
              <a:gd name="T59" fmla="*/ 0 h 399"/>
              <a:gd name="T60" fmla="*/ 0 w 561"/>
              <a:gd name="T61" fmla="*/ 16154 h 399"/>
              <a:gd name="T62" fmla="*/ 16131 w 561"/>
              <a:gd name="T63" fmla="*/ 31949 h 399"/>
              <a:gd name="T64" fmla="*/ 31904 w 561"/>
              <a:gd name="T65" fmla="*/ 16154 h 399"/>
              <a:gd name="T66" fmla="*/ 16131 w 561"/>
              <a:gd name="T67" fmla="*/ 0 h 399"/>
              <a:gd name="T68" fmla="*/ 189988 w 561"/>
              <a:gd name="T69" fmla="*/ 121693 h 399"/>
              <a:gd name="T70" fmla="*/ 189988 w 561"/>
              <a:gd name="T71" fmla="*/ 121693 h 399"/>
              <a:gd name="T72" fmla="*/ 63449 w 561"/>
              <a:gd name="T73" fmla="*/ 121693 h 399"/>
              <a:gd name="T74" fmla="*/ 58072 w 561"/>
              <a:gd name="T75" fmla="*/ 127078 h 399"/>
              <a:gd name="T76" fmla="*/ 63449 w 561"/>
              <a:gd name="T77" fmla="*/ 137488 h 399"/>
              <a:gd name="T78" fmla="*/ 189988 w 561"/>
              <a:gd name="T79" fmla="*/ 137488 h 399"/>
              <a:gd name="T80" fmla="*/ 200743 w 561"/>
              <a:gd name="T81" fmla="*/ 127078 h 399"/>
              <a:gd name="T82" fmla="*/ 189988 w 561"/>
              <a:gd name="T83" fmla="*/ 121693 h 39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61" h="399">
                <a:moveTo>
                  <a:pt x="45" y="325"/>
                </a:moveTo>
                <a:lnTo>
                  <a:pt x="45" y="325"/>
                </a:lnTo>
                <a:cubicBezTo>
                  <a:pt x="30" y="325"/>
                  <a:pt x="0" y="339"/>
                  <a:pt x="0" y="354"/>
                </a:cubicBezTo>
                <a:cubicBezTo>
                  <a:pt x="0" y="383"/>
                  <a:pt x="30" y="398"/>
                  <a:pt x="45" y="398"/>
                </a:cubicBezTo>
                <a:cubicBezTo>
                  <a:pt x="59" y="398"/>
                  <a:pt x="89" y="383"/>
                  <a:pt x="89" y="354"/>
                </a:cubicBezTo>
                <a:cubicBezTo>
                  <a:pt x="89" y="339"/>
                  <a:pt x="59" y="325"/>
                  <a:pt x="45" y="325"/>
                </a:cubicBezTo>
                <a:close/>
                <a:moveTo>
                  <a:pt x="45" y="162"/>
                </a:moveTo>
                <a:lnTo>
                  <a:pt x="45" y="162"/>
                </a:lnTo>
                <a:cubicBezTo>
                  <a:pt x="30" y="162"/>
                  <a:pt x="0" y="177"/>
                  <a:pt x="0" y="207"/>
                </a:cubicBezTo>
                <a:cubicBezTo>
                  <a:pt x="0" y="221"/>
                  <a:pt x="30" y="236"/>
                  <a:pt x="45" y="236"/>
                </a:cubicBezTo>
                <a:cubicBezTo>
                  <a:pt x="59" y="236"/>
                  <a:pt x="89" y="221"/>
                  <a:pt x="89" y="207"/>
                </a:cubicBezTo>
                <a:cubicBezTo>
                  <a:pt x="89" y="177"/>
                  <a:pt x="59" y="162"/>
                  <a:pt x="45" y="162"/>
                </a:cubicBezTo>
                <a:close/>
                <a:moveTo>
                  <a:pt x="530" y="177"/>
                </a:moveTo>
                <a:lnTo>
                  <a:pt x="530" y="177"/>
                </a:lnTo>
                <a:cubicBezTo>
                  <a:pt x="177" y="177"/>
                  <a:pt x="177" y="177"/>
                  <a:pt x="177" y="177"/>
                </a:cubicBezTo>
                <a:cubicBezTo>
                  <a:pt x="177" y="177"/>
                  <a:pt x="162" y="192"/>
                  <a:pt x="162" y="207"/>
                </a:cubicBezTo>
                <a:lnTo>
                  <a:pt x="177" y="221"/>
                </a:lnTo>
                <a:cubicBezTo>
                  <a:pt x="530" y="221"/>
                  <a:pt x="530" y="221"/>
                  <a:pt x="530" y="221"/>
                </a:cubicBezTo>
                <a:cubicBezTo>
                  <a:pt x="545" y="221"/>
                  <a:pt x="560" y="207"/>
                  <a:pt x="560" y="207"/>
                </a:cubicBezTo>
                <a:cubicBezTo>
                  <a:pt x="560" y="192"/>
                  <a:pt x="545" y="177"/>
                  <a:pt x="530" y="177"/>
                </a:cubicBezTo>
                <a:close/>
                <a:moveTo>
                  <a:pt x="177" y="59"/>
                </a:moveTo>
                <a:lnTo>
                  <a:pt x="177" y="59"/>
                </a:lnTo>
                <a:cubicBezTo>
                  <a:pt x="530" y="59"/>
                  <a:pt x="530" y="59"/>
                  <a:pt x="530" y="59"/>
                </a:cubicBezTo>
                <a:cubicBezTo>
                  <a:pt x="545" y="59"/>
                  <a:pt x="560" y="59"/>
                  <a:pt x="560" y="45"/>
                </a:cubicBezTo>
                <a:cubicBezTo>
                  <a:pt x="560" y="30"/>
                  <a:pt x="545" y="30"/>
                  <a:pt x="530" y="30"/>
                </a:cubicBezTo>
                <a:cubicBezTo>
                  <a:pt x="177" y="30"/>
                  <a:pt x="177" y="30"/>
                  <a:pt x="177" y="30"/>
                </a:cubicBezTo>
                <a:cubicBezTo>
                  <a:pt x="177" y="30"/>
                  <a:pt x="162" y="30"/>
                  <a:pt x="162" y="45"/>
                </a:cubicBezTo>
                <a:cubicBezTo>
                  <a:pt x="162" y="59"/>
                  <a:pt x="177" y="59"/>
                  <a:pt x="177" y="59"/>
                </a:cubicBezTo>
                <a:close/>
                <a:moveTo>
                  <a:pt x="45" y="0"/>
                </a:moveTo>
                <a:lnTo>
                  <a:pt x="45" y="0"/>
                </a:lnTo>
                <a:cubicBezTo>
                  <a:pt x="30" y="0"/>
                  <a:pt x="0" y="30"/>
                  <a:pt x="0" y="45"/>
                </a:cubicBezTo>
                <a:cubicBezTo>
                  <a:pt x="0" y="59"/>
                  <a:pt x="30" y="89"/>
                  <a:pt x="45" y="89"/>
                </a:cubicBezTo>
                <a:cubicBezTo>
                  <a:pt x="59" y="89"/>
                  <a:pt x="89" y="59"/>
                  <a:pt x="89" y="45"/>
                </a:cubicBezTo>
                <a:cubicBezTo>
                  <a:pt x="89" y="30"/>
                  <a:pt x="59" y="0"/>
                  <a:pt x="45" y="0"/>
                </a:cubicBezTo>
                <a:close/>
                <a:moveTo>
                  <a:pt x="530" y="339"/>
                </a:moveTo>
                <a:lnTo>
                  <a:pt x="530" y="339"/>
                </a:lnTo>
                <a:cubicBezTo>
                  <a:pt x="177" y="339"/>
                  <a:pt x="177" y="339"/>
                  <a:pt x="177" y="339"/>
                </a:cubicBezTo>
                <a:lnTo>
                  <a:pt x="162" y="354"/>
                </a:lnTo>
                <a:cubicBezTo>
                  <a:pt x="162" y="369"/>
                  <a:pt x="177" y="383"/>
                  <a:pt x="177" y="383"/>
                </a:cubicBezTo>
                <a:cubicBezTo>
                  <a:pt x="530" y="383"/>
                  <a:pt x="530" y="383"/>
                  <a:pt x="530" y="383"/>
                </a:cubicBezTo>
                <a:cubicBezTo>
                  <a:pt x="545" y="383"/>
                  <a:pt x="560" y="369"/>
                  <a:pt x="560" y="354"/>
                </a:cubicBezTo>
                <a:cubicBezTo>
                  <a:pt x="560" y="354"/>
                  <a:pt x="545" y="339"/>
                  <a:pt x="530" y="33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4" name="Freeform 193"/>
          <p:cNvSpPr>
            <a:spLocks noChangeArrowheads="1"/>
          </p:cNvSpPr>
          <p:nvPr/>
        </p:nvSpPr>
        <p:spPr bwMode="auto">
          <a:xfrm>
            <a:off x="7078358" y="2073995"/>
            <a:ext cx="406874" cy="389998"/>
          </a:xfrm>
          <a:custGeom>
            <a:avLst/>
            <a:gdLst>
              <a:gd name="T0" fmla="*/ 194747 w 575"/>
              <a:gd name="T1" fmla="*/ 186098 h 546"/>
              <a:gd name="T2" fmla="*/ 194747 w 575"/>
              <a:gd name="T3" fmla="*/ 186098 h 546"/>
              <a:gd name="T4" fmla="*/ 99880 w 575"/>
              <a:gd name="T5" fmla="*/ 186098 h 546"/>
              <a:gd name="T6" fmla="*/ 89498 w 575"/>
              <a:gd name="T7" fmla="*/ 191518 h 546"/>
              <a:gd name="T8" fmla="*/ 99880 w 575"/>
              <a:gd name="T9" fmla="*/ 196939 h 546"/>
              <a:gd name="T10" fmla="*/ 194747 w 575"/>
              <a:gd name="T11" fmla="*/ 196939 h 546"/>
              <a:gd name="T12" fmla="*/ 205487 w 575"/>
              <a:gd name="T13" fmla="*/ 191518 h 546"/>
              <a:gd name="T14" fmla="*/ 194747 w 575"/>
              <a:gd name="T15" fmla="*/ 186098 h 546"/>
              <a:gd name="T16" fmla="*/ 110619 w 575"/>
              <a:gd name="T17" fmla="*/ 69019 h 546"/>
              <a:gd name="T18" fmla="*/ 110619 w 575"/>
              <a:gd name="T19" fmla="*/ 69019 h 546"/>
              <a:gd name="T20" fmla="*/ 110619 w 575"/>
              <a:gd name="T21" fmla="*/ 58540 h 546"/>
              <a:gd name="T22" fmla="*/ 63006 w 575"/>
              <a:gd name="T23" fmla="*/ 0 h 546"/>
              <a:gd name="T24" fmla="*/ 57995 w 575"/>
              <a:gd name="T25" fmla="*/ 0 h 546"/>
              <a:gd name="T26" fmla="*/ 52625 w 575"/>
              <a:gd name="T27" fmla="*/ 0 h 546"/>
              <a:gd name="T28" fmla="*/ 0 w 575"/>
              <a:gd name="T29" fmla="*/ 58540 h 546"/>
              <a:gd name="T30" fmla="*/ 0 w 575"/>
              <a:gd name="T31" fmla="*/ 69019 h 546"/>
              <a:gd name="T32" fmla="*/ 10382 w 575"/>
              <a:gd name="T33" fmla="*/ 69019 h 546"/>
              <a:gd name="T34" fmla="*/ 47255 w 575"/>
              <a:gd name="T35" fmla="*/ 26379 h 546"/>
              <a:gd name="T36" fmla="*/ 47255 w 575"/>
              <a:gd name="T37" fmla="*/ 196939 h 546"/>
              <a:gd name="T38" fmla="*/ 63006 w 575"/>
              <a:gd name="T39" fmla="*/ 196939 h 546"/>
              <a:gd name="T40" fmla="*/ 63006 w 575"/>
              <a:gd name="T41" fmla="*/ 26379 h 546"/>
              <a:gd name="T42" fmla="*/ 99880 w 575"/>
              <a:gd name="T43" fmla="*/ 69019 h 546"/>
              <a:gd name="T44" fmla="*/ 110619 w 575"/>
              <a:gd name="T45" fmla="*/ 69019 h 546"/>
              <a:gd name="T46" fmla="*/ 110619 w 575"/>
              <a:gd name="T47" fmla="*/ 26379 h 546"/>
              <a:gd name="T48" fmla="*/ 110619 w 575"/>
              <a:gd name="T49" fmla="*/ 26379 h 546"/>
              <a:gd name="T50" fmla="*/ 194747 w 575"/>
              <a:gd name="T51" fmla="*/ 26379 h 546"/>
              <a:gd name="T52" fmla="*/ 205487 w 575"/>
              <a:gd name="T53" fmla="*/ 21320 h 546"/>
              <a:gd name="T54" fmla="*/ 194747 w 575"/>
              <a:gd name="T55" fmla="*/ 15900 h 546"/>
              <a:gd name="T56" fmla="*/ 110619 w 575"/>
              <a:gd name="T57" fmla="*/ 15900 h 546"/>
              <a:gd name="T58" fmla="*/ 105249 w 575"/>
              <a:gd name="T59" fmla="*/ 21320 h 546"/>
              <a:gd name="T60" fmla="*/ 110619 w 575"/>
              <a:gd name="T61" fmla="*/ 26379 h 546"/>
              <a:gd name="T62" fmla="*/ 194747 w 575"/>
              <a:gd name="T63" fmla="*/ 143819 h 546"/>
              <a:gd name="T64" fmla="*/ 194747 w 575"/>
              <a:gd name="T65" fmla="*/ 143819 h 546"/>
              <a:gd name="T66" fmla="*/ 99880 w 575"/>
              <a:gd name="T67" fmla="*/ 143819 h 546"/>
              <a:gd name="T68" fmla="*/ 89498 w 575"/>
              <a:gd name="T69" fmla="*/ 148878 h 546"/>
              <a:gd name="T70" fmla="*/ 99880 w 575"/>
              <a:gd name="T71" fmla="*/ 154299 h 546"/>
              <a:gd name="T72" fmla="*/ 194747 w 575"/>
              <a:gd name="T73" fmla="*/ 154299 h 546"/>
              <a:gd name="T74" fmla="*/ 205487 w 575"/>
              <a:gd name="T75" fmla="*/ 148878 h 546"/>
              <a:gd name="T76" fmla="*/ 194747 w 575"/>
              <a:gd name="T77" fmla="*/ 143819 h 546"/>
              <a:gd name="T78" fmla="*/ 194747 w 575"/>
              <a:gd name="T79" fmla="*/ 58540 h 546"/>
              <a:gd name="T80" fmla="*/ 194747 w 575"/>
              <a:gd name="T81" fmla="*/ 58540 h 546"/>
              <a:gd name="T82" fmla="*/ 142123 w 575"/>
              <a:gd name="T83" fmla="*/ 58540 h 546"/>
              <a:gd name="T84" fmla="*/ 131383 w 575"/>
              <a:gd name="T85" fmla="*/ 63960 h 546"/>
              <a:gd name="T86" fmla="*/ 142123 w 575"/>
              <a:gd name="T87" fmla="*/ 69019 h 546"/>
              <a:gd name="T88" fmla="*/ 194747 w 575"/>
              <a:gd name="T89" fmla="*/ 69019 h 546"/>
              <a:gd name="T90" fmla="*/ 205487 w 575"/>
              <a:gd name="T91" fmla="*/ 63960 h 546"/>
              <a:gd name="T92" fmla="*/ 194747 w 575"/>
              <a:gd name="T93" fmla="*/ 58540 h 546"/>
              <a:gd name="T94" fmla="*/ 194747 w 575"/>
              <a:gd name="T95" fmla="*/ 101179 h 546"/>
              <a:gd name="T96" fmla="*/ 194747 w 575"/>
              <a:gd name="T97" fmla="*/ 101179 h 546"/>
              <a:gd name="T98" fmla="*/ 99880 w 575"/>
              <a:gd name="T99" fmla="*/ 101179 h 546"/>
              <a:gd name="T100" fmla="*/ 89498 w 575"/>
              <a:gd name="T101" fmla="*/ 106238 h 546"/>
              <a:gd name="T102" fmla="*/ 99880 w 575"/>
              <a:gd name="T103" fmla="*/ 111659 h 546"/>
              <a:gd name="T104" fmla="*/ 194747 w 575"/>
              <a:gd name="T105" fmla="*/ 111659 h 546"/>
              <a:gd name="T106" fmla="*/ 205487 w 575"/>
              <a:gd name="T107" fmla="*/ 106238 h 546"/>
              <a:gd name="T108" fmla="*/ 194747 w 575"/>
              <a:gd name="T109" fmla="*/ 101179 h 54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75" h="546">
                <a:moveTo>
                  <a:pt x="544" y="515"/>
                </a:moveTo>
                <a:lnTo>
                  <a:pt x="544" y="515"/>
                </a:lnTo>
                <a:cubicBezTo>
                  <a:pt x="279" y="515"/>
                  <a:pt x="279" y="515"/>
                  <a:pt x="279" y="515"/>
                </a:cubicBezTo>
                <a:cubicBezTo>
                  <a:pt x="265" y="515"/>
                  <a:pt x="250" y="515"/>
                  <a:pt x="250" y="530"/>
                </a:cubicBezTo>
                <a:cubicBezTo>
                  <a:pt x="250" y="545"/>
                  <a:pt x="265" y="545"/>
                  <a:pt x="279" y="545"/>
                </a:cubicBezTo>
                <a:cubicBezTo>
                  <a:pt x="544" y="545"/>
                  <a:pt x="544" y="545"/>
                  <a:pt x="544" y="545"/>
                </a:cubicBezTo>
                <a:cubicBezTo>
                  <a:pt x="559" y="545"/>
                  <a:pt x="574" y="545"/>
                  <a:pt x="574" y="530"/>
                </a:cubicBezTo>
                <a:cubicBezTo>
                  <a:pt x="574" y="515"/>
                  <a:pt x="559" y="515"/>
                  <a:pt x="544" y="515"/>
                </a:cubicBezTo>
                <a:close/>
                <a:moveTo>
                  <a:pt x="309" y="191"/>
                </a:moveTo>
                <a:lnTo>
                  <a:pt x="309" y="191"/>
                </a:lnTo>
                <a:cubicBezTo>
                  <a:pt x="309" y="177"/>
                  <a:pt x="309" y="177"/>
                  <a:pt x="309" y="162"/>
                </a:cubicBezTo>
                <a:cubicBezTo>
                  <a:pt x="176" y="0"/>
                  <a:pt x="176" y="0"/>
                  <a:pt x="176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77"/>
                  <a:pt x="0" y="177"/>
                  <a:pt x="0" y="191"/>
                </a:cubicBezTo>
                <a:cubicBezTo>
                  <a:pt x="14" y="191"/>
                  <a:pt x="29" y="191"/>
                  <a:pt x="29" y="191"/>
                </a:cubicBezTo>
                <a:cubicBezTo>
                  <a:pt x="132" y="73"/>
                  <a:pt x="132" y="73"/>
                  <a:pt x="132" y="73"/>
                </a:cubicBezTo>
                <a:cubicBezTo>
                  <a:pt x="132" y="545"/>
                  <a:pt x="132" y="545"/>
                  <a:pt x="132" y="545"/>
                </a:cubicBezTo>
                <a:cubicBezTo>
                  <a:pt x="176" y="545"/>
                  <a:pt x="176" y="545"/>
                  <a:pt x="176" y="545"/>
                </a:cubicBezTo>
                <a:cubicBezTo>
                  <a:pt x="176" y="73"/>
                  <a:pt x="176" y="73"/>
                  <a:pt x="176" y="73"/>
                </a:cubicBezTo>
                <a:cubicBezTo>
                  <a:pt x="279" y="191"/>
                  <a:pt x="279" y="191"/>
                  <a:pt x="279" y="191"/>
                </a:cubicBezTo>
                <a:cubicBezTo>
                  <a:pt x="294" y="191"/>
                  <a:pt x="294" y="191"/>
                  <a:pt x="309" y="191"/>
                </a:cubicBezTo>
                <a:close/>
                <a:moveTo>
                  <a:pt x="309" y="73"/>
                </a:moveTo>
                <a:lnTo>
                  <a:pt x="309" y="73"/>
                </a:lnTo>
                <a:cubicBezTo>
                  <a:pt x="544" y="73"/>
                  <a:pt x="544" y="73"/>
                  <a:pt x="544" y="73"/>
                </a:cubicBezTo>
                <a:cubicBezTo>
                  <a:pt x="559" y="73"/>
                  <a:pt x="574" y="73"/>
                  <a:pt x="574" y="59"/>
                </a:cubicBezTo>
                <a:cubicBezTo>
                  <a:pt x="574" y="44"/>
                  <a:pt x="559" y="44"/>
                  <a:pt x="544" y="44"/>
                </a:cubicBezTo>
                <a:cubicBezTo>
                  <a:pt x="309" y="44"/>
                  <a:pt x="309" y="44"/>
                  <a:pt x="309" y="44"/>
                </a:cubicBezTo>
                <a:cubicBezTo>
                  <a:pt x="309" y="44"/>
                  <a:pt x="294" y="44"/>
                  <a:pt x="294" y="59"/>
                </a:cubicBezTo>
                <a:cubicBezTo>
                  <a:pt x="294" y="73"/>
                  <a:pt x="309" y="73"/>
                  <a:pt x="309" y="73"/>
                </a:cubicBezTo>
                <a:close/>
                <a:moveTo>
                  <a:pt x="544" y="398"/>
                </a:moveTo>
                <a:lnTo>
                  <a:pt x="544" y="398"/>
                </a:lnTo>
                <a:cubicBezTo>
                  <a:pt x="279" y="398"/>
                  <a:pt x="279" y="398"/>
                  <a:pt x="279" y="398"/>
                </a:cubicBezTo>
                <a:cubicBezTo>
                  <a:pt x="265" y="398"/>
                  <a:pt x="250" y="398"/>
                  <a:pt x="250" y="412"/>
                </a:cubicBezTo>
                <a:cubicBezTo>
                  <a:pt x="250" y="427"/>
                  <a:pt x="265" y="427"/>
                  <a:pt x="279" y="427"/>
                </a:cubicBezTo>
                <a:cubicBezTo>
                  <a:pt x="544" y="427"/>
                  <a:pt x="544" y="427"/>
                  <a:pt x="544" y="427"/>
                </a:cubicBezTo>
                <a:cubicBezTo>
                  <a:pt x="559" y="427"/>
                  <a:pt x="574" y="427"/>
                  <a:pt x="574" y="412"/>
                </a:cubicBezTo>
                <a:cubicBezTo>
                  <a:pt x="574" y="398"/>
                  <a:pt x="559" y="398"/>
                  <a:pt x="544" y="398"/>
                </a:cubicBezTo>
                <a:close/>
                <a:moveTo>
                  <a:pt x="544" y="162"/>
                </a:moveTo>
                <a:lnTo>
                  <a:pt x="544" y="162"/>
                </a:lnTo>
                <a:cubicBezTo>
                  <a:pt x="397" y="162"/>
                  <a:pt x="397" y="162"/>
                  <a:pt x="397" y="162"/>
                </a:cubicBezTo>
                <a:cubicBezTo>
                  <a:pt x="383" y="162"/>
                  <a:pt x="367" y="162"/>
                  <a:pt x="367" y="177"/>
                </a:cubicBezTo>
                <a:cubicBezTo>
                  <a:pt x="367" y="191"/>
                  <a:pt x="383" y="191"/>
                  <a:pt x="397" y="191"/>
                </a:cubicBezTo>
                <a:cubicBezTo>
                  <a:pt x="544" y="191"/>
                  <a:pt x="544" y="191"/>
                  <a:pt x="544" y="191"/>
                </a:cubicBezTo>
                <a:cubicBezTo>
                  <a:pt x="559" y="191"/>
                  <a:pt x="574" y="191"/>
                  <a:pt x="574" y="177"/>
                </a:cubicBezTo>
                <a:cubicBezTo>
                  <a:pt x="574" y="162"/>
                  <a:pt x="559" y="162"/>
                  <a:pt x="544" y="162"/>
                </a:cubicBezTo>
                <a:close/>
                <a:moveTo>
                  <a:pt x="544" y="280"/>
                </a:moveTo>
                <a:lnTo>
                  <a:pt x="544" y="280"/>
                </a:lnTo>
                <a:cubicBezTo>
                  <a:pt x="279" y="280"/>
                  <a:pt x="279" y="280"/>
                  <a:pt x="279" y="280"/>
                </a:cubicBezTo>
                <a:cubicBezTo>
                  <a:pt x="265" y="280"/>
                  <a:pt x="250" y="280"/>
                  <a:pt x="250" y="294"/>
                </a:cubicBezTo>
                <a:cubicBezTo>
                  <a:pt x="250" y="309"/>
                  <a:pt x="265" y="309"/>
                  <a:pt x="279" y="309"/>
                </a:cubicBezTo>
                <a:cubicBezTo>
                  <a:pt x="544" y="309"/>
                  <a:pt x="544" y="309"/>
                  <a:pt x="544" y="309"/>
                </a:cubicBezTo>
                <a:cubicBezTo>
                  <a:pt x="559" y="309"/>
                  <a:pt x="574" y="309"/>
                  <a:pt x="574" y="294"/>
                </a:cubicBezTo>
                <a:cubicBezTo>
                  <a:pt x="574" y="280"/>
                  <a:pt x="559" y="280"/>
                  <a:pt x="544" y="28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5" name="Freeform 194"/>
          <p:cNvSpPr>
            <a:spLocks noChangeArrowheads="1"/>
          </p:cNvSpPr>
          <p:nvPr/>
        </p:nvSpPr>
        <p:spPr bwMode="auto">
          <a:xfrm>
            <a:off x="6352739" y="2073995"/>
            <a:ext cx="399372" cy="389998"/>
          </a:xfrm>
          <a:custGeom>
            <a:avLst/>
            <a:gdLst>
              <a:gd name="T0" fmla="*/ 111488 w 560"/>
              <a:gd name="T1" fmla="*/ 127558 h 546"/>
              <a:gd name="T2" fmla="*/ 111488 w 560"/>
              <a:gd name="T3" fmla="*/ 127558 h 546"/>
              <a:gd name="T4" fmla="*/ 101025 w 560"/>
              <a:gd name="T5" fmla="*/ 127558 h 546"/>
              <a:gd name="T6" fmla="*/ 63862 w 560"/>
              <a:gd name="T7" fmla="*/ 170198 h 546"/>
              <a:gd name="T8" fmla="*/ 63862 w 560"/>
              <a:gd name="T9" fmla="*/ 0 h 546"/>
              <a:gd name="T10" fmla="*/ 47626 w 560"/>
              <a:gd name="T11" fmla="*/ 0 h 546"/>
              <a:gd name="T12" fmla="*/ 47626 w 560"/>
              <a:gd name="T13" fmla="*/ 175619 h 546"/>
              <a:gd name="T14" fmla="*/ 10463 w 560"/>
              <a:gd name="T15" fmla="*/ 127558 h 546"/>
              <a:gd name="T16" fmla="*/ 0 w 560"/>
              <a:gd name="T17" fmla="*/ 127558 h 546"/>
              <a:gd name="T18" fmla="*/ 0 w 560"/>
              <a:gd name="T19" fmla="*/ 138399 h 546"/>
              <a:gd name="T20" fmla="*/ 47626 w 560"/>
              <a:gd name="T21" fmla="*/ 196939 h 546"/>
              <a:gd name="T22" fmla="*/ 53038 w 560"/>
              <a:gd name="T23" fmla="*/ 196939 h 546"/>
              <a:gd name="T24" fmla="*/ 58450 w 560"/>
              <a:gd name="T25" fmla="*/ 196939 h 546"/>
              <a:gd name="T26" fmla="*/ 111488 w 560"/>
              <a:gd name="T27" fmla="*/ 138399 h 546"/>
              <a:gd name="T28" fmla="*/ 111488 w 560"/>
              <a:gd name="T29" fmla="*/ 127558 h 546"/>
              <a:gd name="T30" fmla="*/ 95613 w 560"/>
              <a:gd name="T31" fmla="*/ 15900 h 546"/>
              <a:gd name="T32" fmla="*/ 95613 w 560"/>
              <a:gd name="T33" fmla="*/ 15900 h 546"/>
              <a:gd name="T34" fmla="*/ 196277 w 560"/>
              <a:gd name="T35" fmla="*/ 15900 h 546"/>
              <a:gd name="T36" fmla="*/ 201689 w 560"/>
              <a:gd name="T37" fmla="*/ 5420 h 546"/>
              <a:gd name="T38" fmla="*/ 196277 w 560"/>
              <a:gd name="T39" fmla="*/ 0 h 546"/>
              <a:gd name="T40" fmla="*/ 95613 w 560"/>
              <a:gd name="T41" fmla="*/ 0 h 546"/>
              <a:gd name="T42" fmla="*/ 90201 w 560"/>
              <a:gd name="T43" fmla="*/ 5420 h 546"/>
              <a:gd name="T44" fmla="*/ 95613 w 560"/>
              <a:gd name="T45" fmla="*/ 15900 h 546"/>
              <a:gd name="T46" fmla="*/ 196277 w 560"/>
              <a:gd name="T47" fmla="*/ 170198 h 546"/>
              <a:gd name="T48" fmla="*/ 196277 w 560"/>
              <a:gd name="T49" fmla="*/ 170198 h 546"/>
              <a:gd name="T50" fmla="*/ 111488 w 560"/>
              <a:gd name="T51" fmla="*/ 170198 h 546"/>
              <a:gd name="T52" fmla="*/ 106076 w 560"/>
              <a:gd name="T53" fmla="*/ 175619 h 546"/>
              <a:gd name="T54" fmla="*/ 111488 w 560"/>
              <a:gd name="T55" fmla="*/ 186098 h 546"/>
              <a:gd name="T56" fmla="*/ 196277 w 560"/>
              <a:gd name="T57" fmla="*/ 186098 h 546"/>
              <a:gd name="T58" fmla="*/ 201689 w 560"/>
              <a:gd name="T59" fmla="*/ 175619 h 546"/>
              <a:gd name="T60" fmla="*/ 196277 w 560"/>
              <a:gd name="T61" fmla="*/ 170198 h 546"/>
              <a:gd name="T62" fmla="*/ 196277 w 560"/>
              <a:gd name="T63" fmla="*/ 127558 h 546"/>
              <a:gd name="T64" fmla="*/ 196277 w 560"/>
              <a:gd name="T65" fmla="*/ 127558 h 546"/>
              <a:gd name="T66" fmla="*/ 137827 w 560"/>
              <a:gd name="T67" fmla="*/ 127558 h 546"/>
              <a:gd name="T68" fmla="*/ 132776 w 560"/>
              <a:gd name="T69" fmla="*/ 132979 h 546"/>
              <a:gd name="T70" fmla="*/ 137827 w 560"/>
              <a:gd name="T71" fmla="*/ 143819 h 546"/>
              <a:gd name="T72" fmla="*/ 196277 w 560"/>
              <a:gd name="T73" fmla="*/ 143819 h 546"/>
              <a:gd name="T74" fmla="*/ 201689 w 560"/>
              <a:gd name="T75" fmla="*/ 132979 h 546"/>
              <a:gd name="T76" fmla="*/ 196277 w 560"/>
              <a:gd name="T77" fmla="*/ 127558 h 546"/>
              <a:gd name="T78" fmla="*/ 196277 w 560"/>
              <a:gd name="T79" fmla="*/ 42640 h 546"/>
              <a:gd name="T80" fmla="*/ 196277 w 560"/>
              <a:gd name="T81" fmla="*/ 42640 h 546"/>
              <a:gd name="T82" fmla="*/ 95613 w 560"/>
              <a:gd name="T83" fmla="*/ 42640 h 546"/>
              <a:gd name="T84" fmla="*/ 90201 w 560"/>
              <a:gd name="T85" fmla="*/ 47699 h 546"/>
              <a:gd name="T86" fmla="*/ 95613 w 560"/>
              <a:gd name="T87" fmla="*/ 58540 h 546"/>
              <a:gd name="T88" fmla="*/ 196277 w 560"/>
              <a:gd name="T89" fmla="*/ 58540 h 546"/>
              <a:gd name="T90" fmla="*/ 201689 w 560"/>
              <a:gd name="T91" fmla="*/ 47699 h 546"/>
              <a:gd name="T92" fmla="*/ 196277 w 560"/>
              <a:gd name="T93" fmla="*/ 42640 h 546"/>
              <a:gd name="T94" fmla="*/ 196277 w 560"/>
              <a:gd name="T95" fmla="*/ 84918 h 546"/>
              <a:gd name="T96" fmla="*/ 196277 w 560"/>
              <a:gd name="T97" fmla="*/ 84918 h 546"/>
              <a:gd name="T98" fmla="*/ 95613 w 560"/>
              <a:gd name="T99" fmla="*/ 84918 h 546"/>
              <a:gd name="T100" fmla="*/ 90201 w 560"/>
              <a:gd name="T101" fmla="*/ 90339 h 546"/>
              <a:gd name="T102" fmla="*/ 95613 w 560"/>
              <a:gd name="T103" fmla="*/ 101179 h 546"/>
              <a:gd name="T104" fmla="*/ 196277 w 560"/>
              <a:gd name="T105" fmla="*/ 101179 h 546"/>
              <a:gd name="T106" fmla="*/ 201689 w 560"/>
              <a:gd name="T107" fmla="*/ 90339 h 546"/>
              <a:gd name="T108" fmla="*/ 196277 w 560"/>
              <a:gd name="T109" fmla="*/ 84918 h 54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60" h="546">
                <a:moveTo>
                  <a:pt x="309" y="353"/>
                </a:moveTo>
                <a:lnTo>
                  <a:pt x="309" y="353"/>
                </a:lnTo>
                <a:cubicBezTo>
                  <a:pt x="294" y="353"/>
                  <a:pt x="280" y="353"/>
                  <a:pt x="280" y="353"/>
                </a:cubicBezTo>
                <a:cubicBezTo>
                  <a:pt x="177" y="471"/>
                  <a:pt x="177" y="471"/>
                  <a:pt x="177" y="471"/>
                </a:cubicBezTo>
                <a:cubicBezTo>
                  <a:pt x="177" y="0"/>
                  <a:pt x="177" y="0"/>
                  <a:pt x="177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32" y="486"/>
                  <a:pt x="132" y="486"/>
                  <a:pt x="132" y="486"/>
                </a:cubicBezTo>
                <a:cubicBezTo>
                  <a:pt x="29" y="353"/>
                  <a:pt x="29" y="353"/>
                  <a:pt x="29" y="353"/>
                </a:cubicBezTo>
                <a:cubicBezTo>
                  <a:pt x="15" y="353"/>
                  <a:pt x="15" y="353"/>
                  <a:pt x="0" y="353"/>
                </a:cubicBezTo>
                <a:cubicBezTo>
                  <a:pt x="0" y="368"/>
                  <a:pt x="0" y="383"/>
                  <a:pt x="0" y="383"/>
                </a:cubicBezTo>
                <a:cubicBezTo>
                  <a:pt x="132" y="545"/>
                  <a:pt x="132" y="545"/>
                  <a:pt x="132" y="545"/>
                </a:cubicBezTo>
                <a:cubicBezTo>
                  <a:pt x="147" y="545"/>
                  <a:pt x="147" y="545"/>
                  <a:pt x="147" y="545"/>
                </a:cubicBezTo>
                <a:cubicBezTo>
                  <a:pt x="162" y="545"/>
                  <a:pt x="162" y="545"/>
                  <a:pt x="162" y="545"/>
                </a:cubicBezTo>
                <a:cubicBezTo>
                  <a:pt x="309" y="383"/>
                  <a:pt x="309" y="383"/>
                  <a:pt x="309" y="383"/>
                </a:cubicBezTo>
                <a:cubicBezTo>
                  <a:pt x="309" y="383"/>
                  <a:pt x="309" y="368"/>
                  <a:pt x="309" y="353"/>
                </a:cubicBezTo>
                <a:close/>
                <a:moveTo>
                  <a:pt x="265" y="44"/>
                </a:moveTo>
                <a:lnTo>
                  <a:pt x="265" y="44"/>
                </a:lnTo>
                <a:cubicBezTo>
                  <a:pt x="544" y="44"/>
                  <a:pt x="544" y="44"/>
                  <a:pt x="544" y="44"/>
                </a:cubicBezTo>
                <a:cubicBezTo>
                  <a:pt x="559" y="44"/>
                  <a:pt x="559" y="30"/>
                  <a:pt x="559" y="15"/>
                </a:cubicBezTo>
                <a:cubicBezTo>
                  <a:pt x="559" y="15"/>
                  <a:pt x="559" y="0"/>
                  <a:pt x="544" y="0"/>
                </a:cubicBezTo>
                <a:cubicBezTo>
                  <a:pt x="265" y="0"/>
                  <a:pt x="265" y="0"/>
                  <a:pt x="265" y="0"/>
                </a:cubicBezTo>
                <a:lnTo>
                  <a:pt x="250" y="15"/>
                </a:lnTo>
                <a:cubicBezTo>
                  <a:pt x="250" y="30"/>
                  <a:pt x="265" y="44"/>
                  <a:pt x="265" y="44"/>
                </a:cubicBezTo>
                <a:close/>
                <a:moveTo>
                  <a:pt x="544" y="471"/>
                </a:moveTo>
                <a:lnTo>
                  <a:pt x="544" y="471"/>
                </a:lnTo>
                <a:cubicBezTo>
                  <a:pt x="309" y="471"/>
                  <a:pt x="309" y="471"/>
                  <a:pt x="309" y="471"/>
                </a:cubicBezTo>
                <a:cubicBezTo>
                  <a:pt x="294" y="471"/>
                  <a:pt x="294" y="486"/>
                  <a:pt x="294" y="486"/>
                </a:cubicBezTo>
                <a:cubicBezTo>
                  <a:pt x="294" y="501"/>
                  <a:pt x="294" y="515"/>
                  <a:pt x="309" y="515"/>
                </a:cubicBezTo>
                <a:cubicBezTo>
                  <a:pt x="544" y="515"/>
                  <a:pt x="544" y="515"/>
                  <a:pt x="544" y="515"/>
                </a:cubicBezTo>
                <a:cubicBezTo>
                  <a:pt x="559" y="515"/>
                  <a:pt x="559" y="501"/>
                  <a:pt x="559" y="486"/>
                </a:cubicBezTo>
                <a:cubicBezTo>
                  <a:pt x="559" y="486"/>
                  <a:pt x="559" y="471"/>
                  <a:pt x="544" y="471"/>
                </a:cubicBezTo>
                <a:close/>
                <a:moveTo>
                  <a:pt x="544" y="353"/>
                </a:moveTo>
                <a:lnTo>
                  <a:pt x="544" y="353"/>
                </a:lnTo>
                <a:cubicBezTo>
                  <a:pt x="382" y="353"/>
                  <a:pt x="382" y="353"/>
                  <a:pt x="382" y="353"/>
                </a:cubicBezTo>
                <a:lnTo>
                  <a:pt x="368" y="368"/>
                </a:lnTo>
                <a:cubicBezTo>
                  <a:pt x="368" y="383"/>
                  <a:pt x="382" y="398"/>
                  <a:pt x="382" y="398"/>
                </a:cubicBezTo>
                <a:cubicBezTo>
                  <a:pt x="544" y="398"/>
                  <a:pt x="544" y="398"/>
                  <a:pt x="544" y="398"/>
                </a:cubicBezTo>
                <a:cubicBezTo>
                  <a:pt x="559" y="398"/>
                  <a:pt x="559" y="383"/>
                  <a:pt x="559" y="368"/>
                </a:cubicBezTo>
                <a:cubicBezTo>
                  <a:pt x="559" y="368"/>
                  <a:pt x="559" y="353"/>
                  <a:pt x="544" y="353"/>
                </a:cubicBezTo>
                <a:close/>
                <a:moveTo>
                  <a:pt x="544" y="118"/>
                </a:moveTo>
                <a:lnTo>
                  <a:pt x="544" y="118"/>
                </a:lnTo>
                <a:cubicBezTo>
                  <a:pt x="265" y="118"/>
                  <a:pt x="265" y="118"/>
                  <a:pt x="265" y="118"/>
                </a:cubicBezTo>
                <a:lnTo>
                  <a:pt x="250" y="132"/>
                </a:lnTo>
                <a:cubicBezTo>
                  <a:pt x="250" y="147"/>
                  <a:pt x="265" y="162"/>
                  <a:pt x="265" y="162"/>
                </a:cubicBezTo>
                <a:cubicBezTo>
                  <a:pt x="544" y="162"/>
                  <a:pt x="544" y="162"/>
                  <a:pt x="544" y="162"/>
                </a:cubicBezTo>
                <a:cubicBezTo>
                  <a:pt x="559" y="162"/>
                  <a:pt x="559" y="147"/>
                  <a:pt x="559" y="132"/>
                </a:cubicBezTo>
                <a:cubicBezTo>
                  <a:pt x="559" y="132"/>
                  <a:pt x="559" y="118"/>
                  <a:pt x="544" y="118"/>
                </a:cubicBezTo>
                <a:close/>
                <a:moveTo>
                  <a:pt x="544" y="235"/>
                </a:moveTo>
                <a:lnTo>
                  <a:pt x="544" y="235"/>
                </a:lnTo>
                <a:cubicBezTo>
                  <a:pt x="265" y="235"/>
                  <a:pt x="265" y="235"/>
                  <a:pt x="265" y="235"/>
                </a:cubicBezTo>
                <a:lnTo>
                  <a:pt x="250" y="250"/>
                </a:lnTo>
                <a:cubicBezTo>
                  <a:pt x="250" y="265"/>
                  <a:pt x="265" y="280"/>
                  <a:pt x="265" y="280"/>
                </a:cubicBezTo>
                <a:cubicBezTo>
                  <a:pt x="544" y="280"/>
                  <a:pt x="544" y="280"/>
                  <a:pt x="544" y="280"/>
                </a:cubicBezTo>
                <a:cubicBezTo>
                  <a:pt x="559" y="280"/>
                  <a:pt x="559" y="265"/>
                  <a:pt x="559" y="250"/>
                </a:cubicBezTo>
                <a:cubicBezTo>
                  <a:pt x="559" y="250"/>
                  <a:pt x="559" y="235"/>
                  <a:pt x="544" y="23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6" name="Freeform 195"/>
          <p:cNvSpPr>
            <a:spLocks noChangeArrowheads="1"/>
          </p:cNvSpPr>
          <p:nvPr/>
        </p:nvSpPr>
        <p:spPr bwMode="auto">
          <a:xfrm>
            <a:off x="5600866" y="2083368"/>
            <a:ext cx="388124" cy="367498"/>
          </a:xfrm>
          <a:custGeom>
            <a:avLst/>
            <a:gdLst>
              <a:gd name="T0" fmla="*/ 111126 w 546"/>
              <a:gd name="T1" fmla="*/ 169703 h 516"/>
              <a:gd name="T2" fmla="*/ 111126 w 546"/>
              <a:gd name="T3" fmla="*/ 169703 h 516"/>
              <a:gd name="T4" fmla="*/ 5394 w 546"/>
              <a:gd name="T5" fmla="*/ 169703 h 516"/>
              <a:gd name="T6" fmla="*/ 0 w 546"/>
              <a:gd name="T7" fmla="*/ 180152 h 516"/>
              <a:gd name="T8" fmla="*/ 5394 w 546"/>
              <a:gd name="T9" fmla="*/ 185557 h 516"/>
              <a:gd name="T10" fmla="*/ 111126 w 546"/>
              <a:gd name="T11" fmla="*/ 185557 h 516"/>
              <a:gd name="T12" fmla="*/ 116521 w 546"/>
              <a:gd name="T13" fmla="*/ 180152 h 516"/>
              <a:gd name="T14" fmla="*/ 111126 w 546"/>
              <a:gd name="T15" fmla="*/ 169703 h 516"/>
              <a:gd name="T16" fmla="*/ 5394 w 546"/>
              <a:gd name="T17" fmla="*/ 15853 h 516"/>
              <a:gd name="T18" fmla="*/ 5394 w 546"/>
              <a:gd name="T19" fmla="*/ 15853 h 516"/>
              <a:gd name="T20" fmla="*/ 190605 w 546"/>
              <a:gd name="T21" fmla="*/ 15853 h 516"/>
              <a:gd name="T22" fmla="*/ 195999 w 546"/>
              <a:gd name="T23" fmla="*/ 10449 h 516"/>
              <a:gd name="T24" fmla="*/ 190605 w 546"/>
              <a:gd name="T25" fmla="*/ 0 h 516"/>
              <a:gd name="T26" fmla="*/ 5394 w 546"/>
              <a:gd name="T27" fmla="*/ 0 h 516"/>
              <a:gd name="T28" fmla="*/ 0 w 546"/>
              <a:gd name="T29" fmla="*/ 10449 h 516"/>
              <a:gd name="T30" fmla="*/ 5394 w 546"/>
              <a:gd name="T31" fmla="*/ 15853 h 516"/>
              <a:gd name="T32" fmla="*/ 190605 w 546"/>
              <a:gd name="T33" fmla="*/ 116739 h 516"/>
              <a:gd name="T34" fmla="*/ 190605 w 546"/>
              <a:gd name="T35" fmla="*/ 116739 h 516"/>
              <a:gd name="T36" fmla="*/ 5394 w 546"/>
              <a:gd name="T37" fmla="*/ 116739 h 516"/>
              <a:gd name="T38" fmla="*/ 0 w 546"/>
              <a:gd name="T39" fmla="*/ 121783 h 516"/>
              <a:gd name="T40" fmla="*/ 5394 w 546"/>
              <a:gd name="T41" fmla="*/ 127187 h 516"/>
              <a:gd name="T42" fmla="*/ 190605 w 546"/>
              <a:gd name="T43" fmla="*/ 127187 h 516"/>
              <a:gd name="T44" fmla="*/ 195999 w 546"/>
              <a:gd name="T45" fmla="*/ 121783 h 516"/>
              <a:gd name="T46" fmla="*/ 190605 w 546"/>
              <a:gd name="T47" fmla="*/ 116739 h 516"/>
              <a:gd name="T48" fmla="*/ 190605 w 546"/>
              <a:gd name="T49" fmla="*/ 58369 h 516"/>
              <a:gd name="T50" fmla="*/ 190605 w 546"/>
              <a:gd name="T51" fmla="*/ 58369 h 516"/>
              <a:gd name="T52" fmla="*/ 5394 w 546"/>
              <a:gd name="T53" fmla="*/ 58369 h 516"/>
              <a:gd name="T54" fmla="*/ 0 w 546"/>
              <a:gd name="T55" fmla="*/ 63414 h 516"/>
              <a:gd name="T56" fmla="*/ 5394 w 546"/>
              <a:gd name="T57" fmla="*/ 74223 h 516"/>
              <a:gd name="T58" fmla="*/ 190605 w 546"/>
              <a:gd name="T59" fmla="*/ 74223 h 516"/>
              <a:gd name="T60" fmla="*/ 195999 w 546"/>
              <a:gd name="T61" fmla="*/ 63414 h 516"/>
              <a:gd name="T62" fmla="*/ 190605 w 546"/>
              <a:gd name="T63" fmla="*/ 58369 h 5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6" h="516">
                <a:moveTo>
                  <a:pt x="309" y="471"/>
                </a:moveTo>
                <a:lnTo>
                  <a:pt x="309" y="471"/>
                </a:lnTo>
                <a:cubicBezTo>
                  <a:pt x="15" y="471"/>
                  <a:pt x="15" y="471"/>
                  <a:pt x="15" y="471"/>
                </a:cubicBezTo>
                <a:cubicBezTo>
                  <a:pt x="0" y="471"/>
                  <a:pt x="0" y="486"/>
                  <a:pt x="0" y="500"/>
                </a:cubicBezTo>
                <a:cubicBezTo>
                  <a:pt x="0" y="500"/>
                  <a:pt x="0" y="515"/>
                  <a:pt x="15" y="515"/>
                </a:cubicBezTo>
                <a:cubicBezTo>
                  <a:pt x="309" y="515"/>
                  <a:pt x="309" y="515"/>
                  <a:pt x="309" y="515"/>
                </a:cubicBezTo>
                <a:cubicBezTo>
                  <a:pt x="324" y="515"/>
                  <a:pt x="324" y="500"/>
                  <a:pt x="324" y="500"/>
                </a:cubicBezTo>
                <a:cubicBezTo>
                  <a:pt x="324" y="486"/>
                  <a:pt x="324" y="471"/>
                  <a:pt x="309" y="471"/>
                </a:cubicBezTo>
                <a:close/>
                <a:moveTo>
                  <a:pt x="15" y="44"/>
                </a:moveTo>
                <a:lnTo>
                  <a:pt x="15" y="44"/>
                </a:lnTo>
                <a:cubicBezTo>
                  <a:pt x="530" y="44"/>
                  <a:pt x="530" y="44"/>
                  <a:pt x="530" y="44"/>
                </a:cubicBezTo>
                <a:lnTo>
                  <a:pt x="545" y="29"/>
                </a:lnTo>
                <a:cubicBezTo>
                  <a:pt x="545" y="15"/>
                  <a:pt x="530" y="0"/>
                  <a:pt x="530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15"/>
                  <a:pt x="0" y="29"/>
                </a:cubicBezTo>
                <a:cubicBezTo>
                  <a:pt x="0" y="29"/>
                  <a:pt x="0" y="44"/>
                  <a:pt x="15" y="44"/>
                </a:cubicBezTo>
                <a:close/>
                <a:moveTo>
                  <a:pt x="530" y="324"/>
                </a:moveTo>
                <a:lnTo>
                  <a:pt x="530" y="324"/>
                </a:lnTo>
                <a:cubicBezTo>
                  <a:pt x="15" y="324"/>
                  <a:pt x="15" y="324"/>
                  <a:pt x="15" y="324"/>
                </a:cubicBezTo>
                <a:cubicBezTo>
                  <a:pt x="0" y="324"/>
                  <a:pt x="0" y="324"/>
                  <a:pt x="0" y="338"/>
                </a:cubicBezTo>
                <a:cubicBezTo>
                  <a:pt x="0" y="353"/>
                  <a:pt x="0" y="353"/>
                  <a:pt x="15" y="353"/>
                </a:cubicBezTo>
                <a:cubicBezTo>
                  <a:pt x="530" y="353"/>
                  <a:pt x="530" y="353"/>
                  <a:pt x="530" y="353"/>
                </a:cubicBezTo>
                <a:cubicBezTo>
                  <a:pt x="530" y="353"/>
                  <a:pt x="545" y="353"/>
                  <a:pt x="545" y="338"/>
                </a:cubicBezTo>
                <a:cubicBezTo>
                  <a:pt x="545" y="324"/>
                  <a:pt x="530" y="324"/>
                  <a:pt x="530" y="324"/>
                </a:cubicBezTo>
                <a:close/>
                <a:moveTo>
                  <a:pt x="530" y="162"/>
                </a:moveTo>
                <a:lnTo>
                  <a:pt x="530" y="162"/>
                </a:lnTo>
                <a:cubicBezTo>
                  <a:pt x="15" y="162"/>
                  <a:pt x="15" y="162"/>
                  <a:pt x="15" y="162"/>
                </a:cubicBezTo>
                <a:cubicBezTo>
                  <a:pt x="0" y="162"/>
                  <a:pt x="0" y="176"/>
                  <a:pt x="0" y="176"/>
                </a:cubicBezTo>
                <a:cubicBezTo>
                  <a:pt x="0" y="191"/>
                  <a:pt x="0" y="206"/>
                  <a:pt x="15" y="206"/>
                </a:cubicBezTo>
                <a:cubicBezTo>
                  <a:pt x="530" y="206"/>
                  <a:pt x="530" y="206"/>
                  <a:pt x="530" y="206"/>
                </a:cubicBezTo>
                <a:cubicBezTo>
                  <a:pt x="530" y="206"/>
                  <a:pt x="545" y="191"/>
                  <a:pt x="545" y="176"/>
                </a:cubicBezTo>
                <a:lnTo>
                  <a:pt x="530" y="16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7" name="Freeform 196"/>
          <p:cNvSpPr>
            <a:spLocks noChangeArrowheads="1"/>
          </p:cNvSpPr>
          <p:nvPr/>
        </p:nvSpPr>
        <p:spPr bwMode="auto">
          <a:xfrm>
            <a:off x="4897749" y="2083368"/>
            <a:ext cx="388121" cy="367498"/>
          </a:xfrm>
          <a:custGeom>
            <a:avLst/>
            <a:gdLst>
              <a:gd name="T0" fmla="*/ 5044 w 545"/>
              <a:gd name="T1" fmla="*/ 15853 h 516"/>
              <a:gd name="T2" fmla="*/ 5044 w 545"/>
              <a:gd name="T3" fmla="*/ 15853 h 516"/>
              <a:gd name="T4" fmla="*/ 190954 w 545"/>
              <a:gd name="T5" fmla="*/ 15853 h 516"/>
              <a:gd name="T6" fmla="*/ 195998 w 545"/>
              <a:gd name="T7" fmla="*/ 10449 h 516"/>
              <a:gd name="T8" fmla="*/ 190954 w 545"/>
              <a:gd name="T9" fmla="*/ 0 h 516"/>
              <a:gd name="T10" fmla="*/ 5044 w 545"/>
              <a:gd name="T11" fmla="*/ 0 h 516"/>
              <a:gd name="T12" fmla="*/ 0 w 545"/>
              <a:gd name="T13" fmla="*/ 10449 h 516"/>
              <a:gd name="T14" fmla="*/ 5044 w 545"/>
              <a:gd name="T15" fmla="*/ 15853 h 516"/>
              <a:gd name="T16" fmla="*/ 37110 w 545"/>
              <a:gd name="T17" fmla="*/ 58369 h 516"/>
              <a:gd name="T18" fmla="*/ 37110 w 545"/>
              <a:gd name="T19" fmla="*/ 58369 h 516"/>
              <a:gd name="T20" fmla="*/ 26301 w 545"/>
              <a:gd name="T21" fmla="*/ 63414 h 516"/>
              <a:gd name="T22" fmla="*/ 37110 w 545"/>
              <a:gd name="T23" fmla="*/ 74223 h 516"/>
              <a:gd name="T24" fmla="*/ 164292 w 545"/>
              <a:gd name="T25" fmla="*/ 74223 h 516"/>
              <a:gd name="T26" fmla="*/ 169697 w 545"/>
              <a:gd name="T27" fmla="*/ 63414 h 516"/>
              <a:gd name="T28" fmla="*/ 164292 w 545"/>
              <a:gd name="T29" fmla="*/ 58369 h 516"/>
              <a:gd name="T30" fmla="*/ 37110 w 545"/>
              <a:gd name="T31" fmla="*/ 58369 h 516"/>
              <a:gd name="T32" fmla="*/ 190954 w 545"/>
              <a:gd name="T33" fmla="*/ 116739 h 516"/>
              <a:gd name="T34" fmla="*/ 190954 w 545"/>
              <a:gd name="T35" fmla="*/ 116739 h 516"/>
              <a:gd name="T36" fmla="*/ 5044 w 545"/>
              <a:gd name="T37" fmla="*/ 116739 h 516"/>
              <a:gd name="T38" fmla="*/ 0 w 545"/>
              <a:gd name="T39" fmla="*/ 121783 h 516"/>
              <a:gd name="T40" fmla="*/ 5044 w 545"/>
              <a:gd name="T41" fmla="*/ 127187 h 516"/>
              <a:gd name="T42" fmla="*/ 190954 w 545"/>
              <a:gd name="T43" fmla="*/ 127187 h 516"/>
              <a:gd name="T44" fmla="*/ 195998 w 545"/>
              <a:gd name="T45" fmla="*/ 121783 h 516"/>
              <a:gd name="T46" fmla="*/ 190954 w 545"/>
              <a:gd name="T47" fmla="*/ 116739 h 516"/>
              <a:gd name="T48" fmla="*/ 148439 w 545"/>
              <a:gd name="T49" fmla="*/ 169703 h 516"/>
              <a:gd name="T50" fmla="*/ 148439 w 545"/>
              <a:gd name="T51" fmla="*/ 169703 h 516"/>
              <a:gd name="T52" fmla="*/ 47558 w 545"/>
              <a:gd name="T53" fmla="*/ 169703 h 516"/>
              <a:gd name="T54" fmla="*/ 42154 w 545"/>
              <a:gd name="T55" fmla="*/ 180152 h 516"/>
              <a:gd name="T56" fmla="*/ 47558 w 545"/>
              <a:gd name="T57" fmla="*/ 185557 h 516"/>
              <a:gd name="T58" fmla="*/ 148439 w 545"/>
              <a:gd name="T59" fmla="*/ 185557 h 516"/>
              <a:gd name="T60" fmla="*/ 153484 w 545"/>
              <a:gd name="T61" fmla="*/ 180152 h 516"/>
              <a:gd name="T62" fmla="*/ 148439 w 545"/>
              <a:gd name="T63" fmla="*/ 169703 h 5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5" h="516">
                <a:moveTo>
                  <a:pt x="14" y="44"/>
                </a:moveTo>
                <a:lnTo>
                  <a:pt x="14" y="44"/>
                </a:lnTo>
                <a:cubicBezTo>
                  <a:pt x="530" y="44"/>
                  <a:pt x="530" y="44"/>
                  <a:pt x="530" y="44"/>
                </a:cubicBezTo>
                <a:cubicBezTo>
                  <a:pt x="544" y="44"/>
                  <a:pt x="544" y="29"/>
                  <a:pt x="544" y="29"/>
                </a:cubicBezTo>
                <a:cubicBezTo>
                  <a:pt x="544" y="15"/>
                  <a:pt x="544" y="0"/>
                  <a:pt x="530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0" y="15"/>
                  <a:pt x="0" y="29"/>
                </a:cubicBezTo>
                <a:lnTo>
                  <a:pt x="14" y="44"/>
                </a:lnTo>
                <a:close/>
                <a:moveTo>
                  <a:pt x="103" y="162"/>
                </a:moveTo>
                <a:lnTo>
                  <a:pt x="103" y="162"/>
                </a:lnTo>
                <a:cubicBezTo>
                  <a:pt x="88" y="162"/>
                  <a:pt x="73" y="176"/>
                  <a:pt x="73" y="176"/>
                </a:cubicBezTo>
                <a:cubicBezTo>
                  <a:pt x="73" y="191"/>
                  <a:pt x="88" y="206"/>
                  <a:pt x="103" y="206"/>
                </a:cubicBezTo>
                <a:cubicBezTo>
                  <a:pt x="456" y="206"/>
                  <a:pt x="456" y="206"/>
                  <a:pt x="456" y="206"/>
                </a:cubicBezTo>
                <a:cubicBezTo>
                  <a:pt x="456" y="206"/>
                  <a:pt x="471" y="191"/>
                  <a:pt x="471" y="176"/>
                </a:cubicBezTo>
                <a:lnTo>
                  <a:pt x="456" y="162"/>
                </a:lnTo>
                <a:lnTo>
                  <a:pt x="103" y="162"/>
                </a:lnTo>
                <a:close/>
                <a:moveTo>
                  <a:pt x="530" y="324"/>
                </a:moveTo>
                <a:lnTo>
                  <a:pt x="530" y="324"/>
                </a:lnTo>
                <a:cubicBezTo>
                  <a:pt x="14" y="324"/>
                  <a:pt x="14" y="324"/>
                  <a:pt x="14" y="324"/>
                </a:cubicBezTo>
                <a:cubicBezTo>
                  <a:pt x="14" y="324"/>
                  <a:pt x="0" y="324"/>
                  <a:pt x="0" y="338"/>
                </a:cubicBezTo>
                <a:cubicBezTo>
                  <a:pt x="0" y="353"/>
                  <a:pt x="14" y="353"/>
                  <a:pt x="14" y="353"/>
                </a:cubicBezTo>
                <a:cubicBezTo>
                  <a:pt x="530" y="353"/>
                  <a:pt x="530" y="353"/>
                  <a:pt x="530" y="353"/>
                </a:cubicBezTo>
                <a:cubicBezTo>
                  <a:pt x="544" y="353"/>
                  <a:pt x="544" y="353"/>
                  <a:pt x="544" y="338"/>
                </a:cubicBezTo>
                <a:cubicBezTo>
                  <a:pt x="544" y="324"/>
                  <a:pt x="544" y="324"/>
                  <a:pt x="530" y="324"/>
                </a:cubicBezTo>
                <a:close/>
                <a:moveTo>
                  <a:pt x="412" y="471"/>
                </a:moveTo>
                <a:lnTo>
                  <a:pt x="412" y="471"/>
                </a:lnTo>
                <a:cubicBezTo>
                  <a:pt x="132" y="471"/>
                  <a:pt x="132" y="471"/>
                  <a:pt x="132" y="471"/>
                </a:cubicBezTo>
                <a:cubicBezTo>
                  <a:pt x="132" y="471"/>
                  <a:pt x="117" y="486"/>
                  <a:pt x="117" y="500"/>
                </a:cubicBezTo>
                <a:lnTo>
                  <a:pt x="132" y="515"/>
                </a:lnTo>
                <a:cubicBezTo>
                  <a:pt x="412" y="515"/>
                  <a:pt x="412" y="515"/>
                  <a:pt x="412" y="515"/>
                </a:cubicBezTo>
                <a:cubicBezTo>
                  <a:pt x="426" y="515"/>
                  <a:pt x="426" y="500"/>
                  <a:pt x="426" y="500"/>
                </a:cubicBezTo>
                <a:cubicBezTo>
                  <a:pt x="426" y="486"/>
                  <a:pt x="426" y="471"/>
                  <a:pt x="412" y="47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8" name="Freeform 197"/>
          <p:cNvSpPr>
            <a:spLocks noChangeArrowheads="1"/>
          </p:cNvSpPr>
          <p:nvPr/>
        </p:nvSpPr>
        <p:spPr bwMode="auto">
          <a:xfrm>
            <a:off x="4144003" y="2083368"/>
            <a:ext cx="389997" cy="367498"/>
          </a:xfrm>
          <a:custGeom>
            <a:avLst/>
            <a:gdLst>
              <a:gd name="T0" fmla="*/ 5068 w 545"/>
              <a:gd name="T1" fmla="*/ 74223 h 516"/>
              <a:gd name="T2" fmla="*/ 5068 w 545"/>
              <a:gd name="T3" fmla="*/ 74223 h 516"/>
              <a:gd name="T4" fmla="*/ 133227 w 545"/>
              <a:gd name="T5" fmla="*/ 74223 h 516"/>
              <a:gd name="T6" fmla="*/ 143726 w 545"/>
              <a:gd name="T7" fmla="*/ 63414 h 516"/>
              <a:gd name="T8" fmla="*/ 133227 w 545"/>
              <a:gd name="T9" fmla="*/ 58369 h 516"/>
              <a:gd name="T10" fmla="*/ 5068 w 545"/>
              <a:gd name="T11" fmla="*/ 58369 h 516"/>
              <a:gd name="T12" fmla="*/ 0 w 545"/>
              <a:gd name="T13" fmla="*/ 63414 h 516"/>
              <a:gd name="T14" fmla="*/ 5068 w 545"/>
              <a:gd name="T15" fmla="*/ 74223 h 516"/>
              <a:gd name="T16" fmla="*/ 5068 w 545"/>
              <a:gd name="T17" fmla="*/ 15853 h 516"/>
              <a:gd name="T18" fmla="*/ 5068 w 545"/>
              <a:gd name="T19" fmla="*/ 15853 h 516"/>
              <a:gd name="T20" fmla="*/ 191877 w 545"/>
              <a:gd name="T21" fmla="*/ 15853 h 516"/>
              <a:gd name="T22" fmla="*/ 196945 w 545"/>
              <a:gd name="T23" fmla="*/ 10449 h 516"/>
              <a:gd name="T24" fmla="*/ 191877 w 545"/>
              <a:gd name="T25" fmla="*/ 0 h 516"/>
              <a:gd name="T26" fmla="*/ 5068 w 545"/>
              <a:gd name="T27" fmla="*/ 0 h 516"/>
              <a:gd name="T28" fmla="*/ 0 w 545"/>
              <a:gd name="T29" fmla="*/ 10449 h 516"/>
              <a:gd name="T30" fmla="*/ 5068 w 545"/>
              <a:gd name="T31" fmla="*/ 15853 h 516"/>
              <a:gd name="T32" fmla="*/ 111868 w 545"/>
              <a:gd name="T33" fmla="*/ 169703 h 516"/>
              <a:gd name="T34" fmla="*/ 111868 w 545"/>
              <a:gd name="T35" fmla="*/ 169703 h 516"/>
              <a:gd name="T36" fmla="*/ 5068 w 545"/>
              <a:gd name="T37" fmla="*/ 169703 h 516"/>
              <a:gd name="T38" fmla="*/ 0 w 545"/>
              <a:gd name="T39" fmla="*/ 180152 h 516"/>
              <a:gd name="T40" fmla="*/ 5068 w 545"/>
              <a:gd name="T41" fmla="*/ 185557 h 516"/>
              <a:gd name="T42" fmla="*/ 111868 w 545"/>
              <a:gd name="T43" fmla="*/ 185557 h 516"/>
              <a:gd name="T44" fmla="*/ 122367 w 545"/>
              <a:gd name="T45" fmla="*/ 180152 h 516"/>
              <a:gd name="T46" fmla="*/ 111868 w 545"/>
              <a:gd name="T47" fmla="*/ 169703 h 516"/>
              <a:gd name="T48" fmla="*/ 191877 w 545"/>
              <a:gd name="T49" fmla="*/ 116739 h 516"/>
              <a:gd name="T50" fmla="*/ 191877 w 545"/>
              <a:gd name="T51" fmla="*/ 116739 h 516"/>
              <a:gd name="T52" fmla="*/ 5068 w 545"/>
              <a:gd name="T53" fmla="*/ 116739 h 516"/>
              <a:gd name="T54" fmla="*/ 0 w 545"/>
              <a:gd name="T55" fmla="*/ 121783 h 516"/>
              <a:gd name="T56" fmla="*/ 5068 w 545"/>
              <a:gd name="T57" fmla="*/ 127187 h 516"/>
              <a:gd name="T58" fmla="*/ 191877 w 545"/>
              <a:gd name="T59" fmla="*/ 127187 h 516"/>
              <a:gd name="T60" fmla="*/ 196945 w 545"/>
              <a:gd name="T61" fmla="*/ 121783 h 516"/>
              <a:gd name="T62" fmla="*/ 191877 w 545"/>
              <a:gd name="T63" fmla="*/ 116739 h 5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5" h="516">
                <a:moveTo>
                  <a:pt x="14" y="206"/>
                </a:moveTo>
                <a:lnTo>
                  <a:pt x="14" y="206"/>
                </a:lnTo>
                <a:cubicBezTo>
                  <a:pt x="368" y="206"/>
                  <a:pt x="368" y="206"/>
                  <a:pt x="368" y="206"/>
                </a:cubicBezTo>
                <a:cubicBezTo>
                  <a:pt x="383" y="206"/>
                  <a:pt x="397" y="191"/>
                  <a:pt x="397" y="176"/>
                </a:cubicBezTo>
                <a:cubicBezTo>
                  <a:pt x="397" y="176"/>
                  <a:pt x="383" y="162"/>
                  <a:pt x="368" y="162"/>
                </a:cubicBezTo>
                <a:cubicBezTo>
                  <a:pt x="14" y="162"/>
                  <a:pt x="14" y="162"/>
                  <a:pt x="14" y="162"/>
                </a:cubicBezTo>
                <a:lnTo>
                  <a:pt x="0" y="176"/>
                </a:lnTo>
                <a:cubicBezTo>
                  <a:pt x="0" y="191"/>
                  <a:pt x="14" y="206"/>
                  <a:pt x="14" y="206"/>
                </a:cubicBezTo>
                <a:close/>
                <a:moveTo>
                  <a:pt x="14" y="44"/>
                </a:moveTo>
                <a:lnTo>
                  <a:pt x="14" y="44"/>
                </a:lnTo>
                <a:cubicBezTo>
                  <a:pt x="530" y="44"/>
                  <a:pt x="530" y="44"/>
                  <a:pt x="530" y="44"/>
                </a:cubicBezTo>
                <a:cubicBezTo>
                  <a:pt x="544" y="44"/>
                  <a:pt x="544" y="29"/>
                  <a:pt x="544" y="29"/>
                </a:cubicBezTo>
                <a:cubicBezTo>
                  <a:pt x="544" y="15"/>
                  <a:pt x="544" y="0"/>
                  <a:pt x="530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0" y="15"/>
                  <a:pt x="0" y="29"/>
                </a:cubicBezTo>
                <a:lnTo>
                  <a:pt x="14" y="44"/>
                </a:lnTo>
                <a:close/>
                <a:moveTo>
                  <a:pt x="309" y="471"/>
                </a:moveTo>
                <a:lnTo>
                  <a:pt x="309" y="471"/>
                </a:lnTo>
                <a:cubicBezTo>
                  <a:pt x="14" y="471"/>
                  <a:pt x="14" y="471"/>
                  <a:pt x="14" y="471"/>
                </a:cubicBezTo>
                <a:cubicBezTo>
                  <a:pt x="14" y="471"/>
                  <a:pt x="0" y="486"/>
                  <a:pt x="0" y="500"/>
                </a:cubicBezTo>
                <a:lnTo>
                  <a:pt x="14" y="515"/>
                </a:lnTo>
                <a:cubicBezTo>
                  <a:pt x="309" y="515"/>
                  <a:pt x="309" y="515"/>
                  <a:pt x="309" y="515"/>
                </a:cubicBezTo>
                <a:cubicBezTo>
                  <a:pt x="324" y="515"/>
                  <a:pt x="338" y="500"/>
                  <a:pt x="338" y="500"/>
                </a:cubicBezTo>
                <a:cubicBezTo>
                  <a:pt x="338" y="486"/>
                  <a:pt x="324" y="471"/>
                  <a:pt x="309" y="471"/>
                </a:cubicBezTo>
                <a:close/>
                <a:moveTo>
                  <a:pt x="530" y="324"/>
                </a:moveTo>
                <a:lnTo>
                  <a:pt x="530" y="324"/>
                </a:lnTo>
                <a:cubicBezTo>
                  <a:pt x="14" y="324"/>
                  <a:pt x="14" y="324"/>
                  <a:pt x="14" y="324"/>
                </a:cubicBezTo>
                <a:cubicBezTo>
                  <a:pt x="14" y="324"/>
                  <a:pt x="0" y="324"/>
                  <a:pt x="0" y="338"/>
                </a:cubicBezTo>
                <a:cubicBezTo>
                  <a:pt x="0" y="353"/>
                  <a:pt x="14" y="353"/>
                  <a:pt x="14" y="353"/>
                </a:cubicBezTo>
                <a:cubicBezTo>
                  <a:pt x="530" y="353"/>
                  <a:pt x="530" y="353"/>
                  <a:pt x="530" y="353"/>
                </a:cubicBezTo>
                <a:cubicBezTo>
                  <a:pt x="544" y="353"/>
                  <a:pt x="544" y="353"/>
                  <a:pt x="544" y="338"/>
                </a:cubicBezTo>
                <a:cubicBezTo>
                  <a:pt x="544" y="324"/>
                  <a:pt x="544" y="324"/>
                  <a:pt x="530" y="32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9" name="Freeform 198"/>
          <p:cNvSpPr>
            <a:spLocks noChangeArrowheads="1"/>
          </p:cNvSpPr>
          <p:nvPr/>
        </p:nvSpPr>
        <p:spPr bwMode="auto">
          <a:xfrm>
            <a:off x="3463383" y="2043995"/>
            <a:ext cx="358123" cy="451872"/>
          </a:xfrm>
          <a:custGeom>
            <a:avLst/>
            <a:gdLst>
              <a:gd name="T0" fmla="*/ 127658 w 501"/>
              <a:gd name="T1" fmla="*/ 201559 h 634"/>
              <a:gd name="T2" fmla="*/ 133083 w 501"/>
              <a:gd name="T3" fmla="*/ 106008 h 634"/>
              <a:gd name="T4" fmla="*/ 116809 w 501"/>
              <a:gd name="T5" fmla="*/ 106008 h 634"/>
              <a:gd name="T6" fmla="*/ 127658 w 501"/>
              <a:gd name="T7" fmla="*/ 201559 h 634"/>
              <a:gd name="T8" fmla="*/ 53161 w 501"/>
              <a:gd name="T9" fmla="*/ 201559 h 634"/>
              <a:gd name="T10" fmla="*/ 63648 w 501"/>
              <a:gd name="T11" fmla="*/ 106008 h 634"/>
              <a:gd name="T12" fmla="*/ 47736 w 501"/>
              <a:gd name="T13" fmla="*/ 106008 h 634"/>
              <a:gd name="T14" fmla="*/ 53161 w 501"/>
              <a:gd name="T15" fmla="*/ 201559 h 634"/>
              <a:gd name="T16" fmla="*/ 90410 w 501"/>
              <a:gd name="T17" fmla="*/ 201559 h 634"/>
              <a:gd name="T18" fmla="*/ 95834 w 501"/>
              <a:gd name="T19" fmla="*/ 106008 h 634"/>
              <a:gd name="T20" fmla="*/ 84985 w 501"/>
              <a:gd name="T21" fmla="*/ 106008 h 634"/>
              <a:gd name="T22" fmla="*/ 90410 w 501"/>
              <a:gd name="T23" fmla="*/ 201559 h 634"/>
              <a:gd name="T24" fmla="*/ 170332 w 501"/>
              <a:gd name="T25" fmla="*/ 31730 h 634"/>
              <a:gd name="T26" fmla="*/ 127658 w 501"/>
              <a:gd name="T27" fmla="*/ 15865 h 634"/>
              <a:gd name="T28" fmla="*/ 69073 w 501"/>
              <a:gd name="T29" fmla="*/ 0 h 634"/>
              <a:gd name="T30" fmla="*/ 53161 w 501"/>
              <a:gd name="T31" fmla="*/ 31730 h 634"/>
              <a:gd name="T32" fmla="*/ 0 w 501"/>
              <a:gd name="T33" fmla="*/ 42187 h 634"/>
              <a:gd name="T34" fmla="*/ 10488 w 501"/>
              <a:gd name="T35" fmla="*/ 74278 h 634"/>
              <a:gd name="T36" fmla="*/ 42673 w 501"/>
              <a:gd name="T37" fmla="*/ 228241 h 634"/>
              <a:gd name="T38" fmla="*/ 170332 w 501"/>
              <a:gd name="T39" fmla="*/ 201559 h 634"/>
              <a:gd name="T40" fmla="*/ 180819 w 501"/>
              <a:gd name="T41" fmla="*/ 58412 h 634"/>
              <a:gd name="T42" fmla="*/ 170332 w 501"/>
              <a:gd name="T43" fmla="*/ 31730 h 634"/>
              <a:gd name="T44" fmla="*/ 69073 w 501"/>
              <a:gd name="T45" fmla="*/ 21274 h 634"/>
              <a:gd name="T46" fmla="*/ 106322 w 501"/>
              <a:gd name="T47" fmla="*/ 15865 h 634"/>
              <a:gd name="T48" fmla="*/ 111746 w 501"/>
              <a:gd name="T49" fmla="*/ 31730 h 634"/>
              <a:gd name="T50" fmla="*/ 69073 w 501"/>
              <a:gd name="T51" fmla="*/ 21274 h 634"/>
              <a:gd name="T52" fmla="*/ 154420 w 501"/>
              <a:gd name="T53" fmla="*/ 201559 h 634"/>
              <a:gd name="T54" fmla="*/ 42673 w 501"/>
              <a:gd name="T55" fmla="*/ 212376 h 634"/>
              <a:gd name="T56" fmla="*/ 26400 w 501"/>
              <a:gd name="T57" fmla="*/ 74278 h 634"/>
              <a:gd name="T58" fmla="*/ 154420 w 501"/>
              <a:gd name="T59" fmla="*/ 201559 h 634"/>
              <a:gd name="T60" fmla="*/ 159483 w 501"/>
              <a:gd name="T61" fmla="*/ 58412 h 634"/>
              <a:gd name="T62" fmla="*/ 10488 w 501"/>
              <a:gd name="T63" fmla="*/ 53004 h 634"/>
              <a:gd name="T64" fmla="*/ 159483 w 501"/>
              <a:gd name="T65" fmla="*/ 42187 h 634"/>
              <a:gd name="T66" fmla="*/ 159483 w 501"/>
              <a:gd name="T67" fmla="*/ 58412 h 6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01" h="634">
                <a:moveTo>
                  <a:pt x="353" y="559"/>
                </a:moveTo>
                <a:lnTo>
                  <a:pt x="353" y="559"/>
                </a:lnTo>
                <a:cubicBezTo>
                  <a:pt x="353" y="559"/>
                  <a:pt x="368" y="545"/>
                  <a:pt x="368" y="530"/>
                </a:cubicBezTo>
                <a:cubicBezTo>
                  <a:pt x="368" y="294"/>
                  <a:pt x="368" y="294"/>
                  <a:pt x="368" y="294"/>
                </a:cubicBezTo>
                <a:lnTo>
                  <a:pt x="353" y="279"/>
                </a:lnTo>
                <a:cubicBezTo>
                  <a:pt x="339" y="279"/>
                  <a:pt x="323" y="294"/>
                  <a:pt x="323" y="294"/>
                </a:cubicBezTo>
                <a:cubicBezTo>
                  <a:pt x="323" y="530"/>
                  <a:pt x="323" y="530"/>
                  <a:pt x="323" y="530"/>
                </a:cubicBezTo>
                <a:cubicBezTo>
                  <a:pt x="323" y="545"/>
                  <a:pt x="339" y="559"/>
                  <a:pt x="353" y="559"/>
                </a:cubicBezTo>
                <a:close/>
                <a:moveTo>
                  <a:pt x="147" y="559"/>
                </a:moveTo>
                <a:lnTo>
                  <a:pt x="147" y="559"/>
                </a:lnTo>
                <a:cubicBezTo>
                  <a:pt x="162" y="559"/>
                  <a:pt x="176" y="545"/>
                  <a:pt x="176" y="530"/>
                </a:cubicBezTo>
                <a:cubicBezTo>
                  <a:pt x="176" y="294"/>
                  <a:pt x="176" y="294"/>
                  <a:pt x="176" y="294"/>
                </a:cubicBezTo>
                <a:cubicBezTo>
                  <a:pt x="176" y="294"/>
                  <a:pt x="162" y="279"/>
                  <a:pt x="147" y="279"/>
                </a:cubicBezTo>
                <a:lnTo>
                  <a:pt x="132" y="294"/>
                </a:lnTo>
                <a:cubicBezTo>
                  <a:pt x="132" y="530"/>
                  <a:pt x="132" y="530"/>
                  <a:pt x="132" y="530"/>
                </a:cubicBezTo>
                <a:cubicBezTo>
                  <a:pt x="132" y="545"/>
                  <a:pt x="147" y="559"/>
                  <a:pt x="147" y="559"/>
                </a:cubicBezTo>
                <a:close/>
                <a:moveTo>
                  <a:pt x="250" y="559"/>
                </a:moveTo>
                <a:lnTo>
                  <a:pt x="250" y="559"/>
                </a:lnTo>
                <a:cubicBezTo>
                  <a:pt x="265" y="559"/>
                  <a:pt x="265" y="545"/>
                  <a:pt x="265" y="530"/>
                </a:cubicBezTo>
                <a:cubicBezTo>
                  <a:pt x="265" y="294"/>
                  <a:pt x="265" y="294"/>
                  <a:pt x="265" y="294"/>
                </a:cubicBezTo>
                <a:cubicBezTo>
                  <a:pt x="265" y="294"/>
                  <a:pt x="265" y="279"/>
                  <a:pt x="250" y="279"/>
                </a:cubicBezTo>
                <a:cubicBezTo>
                  <a:pt x="235" y="279"/>
                  <a:pt x="235" y="294"/>
                  <a:pt x="235" y="294"/>
                </a:cubicBezTo>
                <a:cubicBezTo>
                  <a:pt x="235" y="530"/>
                  <a:pt x="235" y="530"/>
                  <a:pt x="235" y="530"/>
                </a:cubicBezTo>
                <a:cubicBezTo>
                  <a:pt x="235" y="545"/>
                  <a:pt x="235" y="559"/>
                  <a:pt x="250" y="559"/>
                </a:cubicBezTo>
                <a:close/>
                <a:moveTo>
                  <a:pt x="471" y="88"/>
                </a:moveTo>
                <a:lnTo>
                  <a:pt x="471" y="88"/>
                </a:lnTo>
                <a:cubicBezTo>
                  <a:pt x="353" y="88"/>
                  <a:pt x="353" y="88"/>
                  <a:pt x="353" y="88"/>
                </a:cubicBezTo>
                <a:cubicBezTo>
                  <a:pt x="353" y="44"/>
                  <a:pt x="353" y="44"/>
                  <a:pt x="353" y="44"/>
                </a:cubicBezTo>
                <a:cubicBezTo>
                  <a:pt x="353" y="29"/>
                  <a:pt x="323" y="0"/>
                  <a:pt x="309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176" y="0"/>
                  <a:pt x="147" y="29"/>
                  <a:pt x="147" y="44"/>
                </a:cubicBezTo>
                <a:cubicBezTo>
                  <a:pt x="147" y="88"/>
                  <a:pt x="147" y="88"/>
                  <a:pt x="147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14" y="88"/>
                  <a:pt x="0" y="103"/>
                  <a:pt x="0" y="117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76"/>
                  <a:pt x="14" y="206"/>
                  <a:pt x="29" y="206"/>
                </a:cubicBezTo>
                <a:cubicBezTo>
                  <a:pt x="29" y="559"/>
                  <a:pt x="29" y="559"/>
                  <a:pt x="29" y="559"/>
                </a:cubicBezTo>
                <a:cubicBezTo>
                  <a:pt x="29" y="604"/>
                  <a:pt x="73" y="633"/>
                  <a:pt x="118" y="633"/>
                </a:cubicBezTo>
                <a:cubicBezTo>
                  <a:pt x="382" y="633"/>
                  <a:pt x="382" y="633"/>
                  <a:pt x="382" y="633"/>
                </a:cubicBezTo>
                <a:cubicBezTo>
                  <a:pt x="427" y="633"/>
                  <a:pt x="471" y="604"/>
                  <a:pt x="471" y="559"/>
                </a:cubicBezTo>
                <a:cubicBezTo>
                  <a:pt x="471" y="206"/>
                  <a:pt x="471" y="206"/>
                  <a:pt x="471" y="206"/>
                </a:cubicBezTo>
                <a:cubicBezTo>
                  <a:pt x="486" y="206"/>
                  <a:pt x="500" y="176"/>
                  <a:pt x="500" y="162"/>
                </a:cubicBezTo>
                <a:cubicBezTo>
                  <a:pt x="500" y="117"/>
                  <a:pt x="500" y="117"/>
                  <a:pt x="500" y="117"/>
                </a:cubicBezTo>
                <a:cubicBezTo>
                  <a:pt x="500" y="103"/>
                  <a:pt x="486" y="88"/>
                  <a:pt x="471" y="88"/>
                </a:cubicBezTo>
                <a:close/>
                <a:moveTo>
                  <a:pt x="191" y="59"/>
                </a:moveTo>
                <a:lnTo>
                  <a:pt x="191" y="59"/>
                </a:lnTo>
                <a:lnTo>
                  <a:pt x="206" y="44"/>
                </a:lnTo>
                <a:cubicBezTo>
                  <a:pt x="294" y="44"/>
                  <a:pt x="294" y="44"/>
                  <a:pt x="294" y="44"/>
                </a:cubicBezTo>
                <a:lnTo>
                  <a:pt x="309" y="59"/>
                </a:lnTo>
                <a:cubicBezTo>
                  <a:pt x="309" y="88"/>
                  <a:pt x="309" y="88"/>
                  <a:pt x="309" y="88"/>
                </a:cubicBezTo>
                <a:cubicBezTo>
                  <a:pt x="294" y="88"/>
                  <a:pt x="191" y="88"/>
                  <a:pt x="191" y="88"/>
                </a:cubicBezTo>
                <a:lnTo>
                  <a:pt x="191" y="59"/>
                </a:lnTo>
                <a:close/>
                <a:moveTo>
                  <a:pt x="427" y="559"/>
                </a:moveTo>
                <a:lnTo>
                  <a:pt x="427" y="559"/>
                </a:lnTo>
                <a:cubicBezTo>
                  <a:pt x="427" y="574"/>
                  <a:pt x="412" y="589"/>
                  <a:pt x="382" y="589"/>
                </a:cubicBezTo>
                <a:cubicBezTo>
                  <a:pt x="118" y="589"/>
                  <a:pt x="118" y="589"/>
                  <a:pt x="118" y="589"/>
                </a:cubicBezTo>
                <a:cubicBezTo>
                  <a:pt x="88" y="589"/>
                  <a:pt x="73" y="574"/>
                  <a:pt x="73" y="559"/>
                </a:cubicBezTo>
                <a:cubicBezTo>
                  <a:pt x="73" y="206"/>
                  <a:pt x="73" y="206"/>
                  <a:pt x="73" y="206"/>
                </a:cubicBezTo>
                <a:cubicBezTo>
                  <a:pt x="103" y="206"/>
                  <a:pt x="412" y="206"/>
                  <a:pt x="427" y="206"/>
                </a:cubicBezTo>
                <a:lnTo>
                  <a:pt x="427" y="559"/>
                </a:lnTo>
                <a:close/>
                <a:moveTo>
                  <a:pt x="441" y="162"/>
                </a:moveTo>
                <a:lnTo>
                  <a:pt x="441" y="162"/>
                </a:lnTo>
                <a:cubicBezTo>
                  <a:pt x="59" y="162"/>
                  <a:pt x="59" y="162"/>
                  <a:pt x="59" y="162"/>
                </a:cubicBezTo>
                <a:cubicBezTo>
                  <a:pt x="44" y="162"/>
                  <a:pt x="29" y="147"/>
                  <a:pt x="29" y="147"/>
                </a:cubicBezTo>
                <a:cubicBezTo>
                  <a:pt x="29" y="132"/>
                  <a:pt x="44" y="117"/>
                  <a:pt x="59" y="117"/>
                </a:cubicBezTo>
                <a:cubicBezTo>
                  <a:pt x="441" y="117"/>
                  <a:pt x="441" y="117"/>
                  <a:pt x="441" y="117"/>
                </a:cubicBezTo>
                <a:cubicBezTo>
                  <a:pt x="456" y="117"/>
                  <a:pt x="471" y="132"/>
                  <a:pt x="471" y="147"/>
                </a:cubicBezTo>
                <a:cubicBezTo>
                  <a:pt x="471" y="147"/>
                  <a:pt x="456" y="162"/>
                  <a:pt x="441" y="16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0" name="Freeform 199"/>
          <p:cNvSpPr>
            <a:spLocks noChangeArrowheads="1"/>
          </p:cNvSpPr>
          <p:nvPr/>
        </p:nvSpPr>
        <p:spPr bwMode="auto">
          <a:xfrm>
            <a:off x="2689013" y="2062743"/>
            <a:ext cx="451871" cy="419998"/>
          </a:xfrm>
          <a:custGeom>
            <a:avLst/>
            <a:gdLst>
              <a:gd name="T0" fmla="*/ 201927 w 634"/>
              <a:gd name="T1" fmla="*/ 26650 h 590"/>
              <a:gd name="T2" fmla="*/ 201927 w 634"/>
              <a:gd name="T3" fmla="*/ 26650 h 590"/>
              <a:gd name="T4" fmla="*/ 159378 w 634"/>
              <a:gd name="T5" fmla="*/ 26650 h 590"/>
              <a:gd name="T6" fmla="*/ 159378 w 634"/>
              <a:gd name="T7" fmla="*/ 10804 h 590"/>
              <a:gd name="T8" fmla="*/ 143512 w 634"/>
              <a:gd name="T9" fmla="*/ 0 h 590"/>
              <a:gd name="T10" fmla="*/ 85098 w 634"/>
              <a:gd name="T11" fmla="*/ 0 h 590"/>
              <a:gd name="T12" fmla="*/ 74641 w 634"/>
              <a:gd name="T13" fmla="*/ 10804 h 590"/>
              <a:gd name="T14" fmla="*/ 74641 w 634"/>
              <a:gd name="T15" fmla="*/ 26650 h 590"/>
              <a:gd name="T16" fmla="*/ 32092 w 634"/>
              <a:gd name="T17" fmla="*/ 26650 h 590"/>
              <a:gd name="T18" fmla="*/ 0 w 634"/>
              <a:gd name="T19" fmla="*/ 52939 h 590"/>
              <a:gd name="T20" fmla="*/ 0 w 634"/>
              <a:gd name="T21" fmla="*/ 180425 h 590"/>
              <a:gd name="T22" fmla="*/ 32092 w 634"/>
              <a:gd name="T23" fmla="*/ 212117 h 590"/>
              <a:gd name="T24" fmla="*/ 201927 w 634"/>
              <a:gd name="T25" fmla="*/ 212117 h 590"/>
              <a:gd name="T26" fmla="*/ 228249 w 634"/>
              <a:gd name="T27" fmla="*/ 180425 h 590"/>
              <a:gd name="T28" fmla="*/ 228249 w 634"/>
              <a:gd name="T29" fmla="*/ 52939 h 590"/>
              <a:gd name="T30" fmla="*/ 201927 w 634"/>
              <a:gd name="T31" fmla="*/ 26650 h 590"/>
              <a:gd name="T32" fmla="*/ 85098 w 634"/>
              <a:gd name="T33" fmla="*/ 21248 h 590"/>
              <a:gd name="T34" fmla="*/ 85098 w 634"/>
              <a:gd name="T35" fmla="*/ 21248 h 590"/>
              <a:gd name="T36" fmla="*/ 95555 w 634"/>
              <a:gd name="T37" fmla="*/ 10804 h 590"/>
              <a:gd name="T38" fmla="*/ 138104 w 634"/>
              <a:gd name="T39" fmla="*/ 10804 h 590"/>
              <a:gd name="T40" fmla="*/ 143512 w 634"/>
              <a:gd name="T41" fmla="*/ 21248 h 590"/>
              <a:gd name="T42" fmla="*/ 143512 w 634"/>
              <a:gd name="T43" fmla="*/ 26650 h 590"/>
              <a:gd name="T44" fmla="*/ 85098 w 634"/>
              <a:gd name="T45" fmla="*/ 26650 h 590"/>
              <a:gd name="T46" fmla="*/ 85098 w 634"/>
              <a:gd name="T47" fmla="*/ 21248 h 590"/>
              <a:gd name="T48" fmla="*/ 212384 w 634"/>
              <a:gd name="T49" fmla="*/ 180425 h 590"/>
              <a:gd name="T50" fmla="*/ 212384 w 634"/>
              <a:gd name="T51" fmla="*/ 180425 h 590"/>
              <a:gd name="T52" fmla="*/ 201927 w 634"/>
              <a:gd name="T53" fmla="*/ 196271 h 590"/>
              <a:gd name="T54" fmla="*/ 32092 w 634"/>
              <a:gd name="T55" fmla="*/ 196271 h 590"/>
              <a:gd name="T56" fmla="*/ 15866 w 634"/>
              <a:gd name="T57" fmla="*/ 180425 h 590"/>
              <a:gd name="T58" fmla="*/ 15866 w 634"/>
              <a:gd name="T59" fmla="*/ 106239 h 590"/>
              <a:gd name="T60" fmla="*/ 90506 w 634"/>
              <a:gd name="T61" fmla="*/ 106239 h 590"/>
              <a:gd name="T62" fmla="*/ 85098 w 634"/>
              <a:gd name="T63" fmla="*/ 111280 h 590"/>
              <a:gd name="T64" fmla="*/ 116829 w 634"/>
              <a:gd name="T65" fmla="*/ 137930 h 590"/>
              <a:gd name="T66" fmla="*/ 143512 w 634"/>
              <a:gd name="T67" fmla="*/ 111280 h 590"/>
              <a:gd name="T68" fmla="*/ 143512 w 634"/>
              <a:gd name="T69" fmla="*/ 106239 h 590"/>
              <a:gd name="T70" fmla="*/ 212384 w 634"/>
              <a:gd name="T71" fmla="*/ 106239 h 590"/>
              <a:gd name="T72" fmla="*/ 212384 w 634"/>
              <a:gd name="T73" fmla="*/ 180425 h 590"/>
              <a:gd name="T74" fmla="*/ 100963 w 634"/>
              <a:gd name="T75" fmla="*/ 111280 h 590"/>
              <a:gd name="T76" fmla="*/ 100963 w 634"/>
              <a:gd name="T77" fmla="*/ 111280 h 590"/>
              <a:gd name="T78" fmla="*/ 100963 w 634"/>
              <a:gd name="T79" fmla="*/ 106239 h 590"/>
              <a:gd name="T80" fmla="*/ 127647 w 634"/>
              <a:gd name="T81" fmla="*/ 106239 h 590"/>
              <a:gd name="T82" fmla="*/ 127647 w 634"/>
              <a:gd name="T83" fmla="*/ 111280 h 590"/>
              <a:gd name="T84" fmla="*/ 116829 w 634"/>
              <a:gd name="T85" fmla="*/ 127486 h 590"/>
              <a:gd name="T86" fmla="*/ 100963 w 634"/>
              <a:gd name="T87" fmla="*/ 111280 h 590"/>
              <a:gd name="T88" fmla="*/ 212384 w 634"/>
              <a:gd name="T89" fmla="*/ 90033 h 590"/>
              <a:gd name="T90" fmla="*/ 212384 w 634"/>
              <a:gd name="T91" fmla="*/ 90033 h 590"/>
              <a:gd name="T92" fmla="*/ 15866 w 634"/>
              <a:gd name="T93" fmla="*/ 90033 h 590"/>
              <a:gd name="T94" fmla="*/ 15866 w 634"/>
              <a:gd name="T95" fmla="*/ 52939 h 590"/>
              <a:gd name="T96" fmla="*/ 32092 w 634"/>
              <a:gd name="T97" fmla="*/ 42495 h 590"/>
              <a:gd name="T98" fmla="*/ 201927 w 634"/>
              <a:gd name="T99" fmla="*/ 42495 h 590"/>
              <a:gd name="T100" fmla="*/ 212384 w 634"/>
              <a:gd name="T101" fmla="*/ 52939 h 590"/>
              <a:gd name="T102" fmla="*/ 212384 w 634"/>
              <a:gd name="T103" fmla="*/ 90033 h 59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34" h="590">
                <a:moveTo>
                  <a:pt x="560" y="74"/>
                </a:moveTo>
                <a:lnTo>
                  <a:pt x="560" y="74"/>
                </a:lnTo>
                <a:cubicBezTo>
                  <a:pt x="442" y="74"/>
                  <a:pt x="442" y="74"/>
                  <a:pt x="442" y="74"/>
                </a:cubicBezTo>
                <a:cubicBezTo>
                  <a:pt x="442" y="30"/>
                  <a:pt x="442" y="30"/>
                  <a:pt x="442" y="30"/>
                </a:cubicBezTo>
                <a:cubicBezTo>
                  <a:pt x="442" y="15"/>
                  <a:pt x="412" y="0"/>
                  <a:pt x="398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21" y="0"/>
                  <a:pt x="207" y="15"/>
                  <a:pt x="207" y="30"/>
                </a:cubicBezTo>
                <a:cubicBezTo>
                  <a:pt x="207" y="74"/>
                  <a:pt x="207" y="74"/>
                  <a:pt x="207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44" y="74"/>
                  <a:pt x="0" y="103"/>
                  <a:pt x="0" y="147"/>
                </a:cubicBezTo>
                <a:cubicBezTo>
                  <a:pt x="0" y="501"/>
                  <a:pt x="0" y="501"/>
                  <a:pt x="0" y="501"/>
                </a:cubicBezTo>
                <a:cubicBezTo>
                  <a:pt x="0" y="545"/>
                  <a:pt x="44" y="589"/>
                  <a:pt x="89" y="589"/>
                </a:cubicBezTo>
                <a:cubicBezTo>
                  <a:pt x="560" y="589"/>
                  <a:pt x="560" y="589"/>
                  <a:pt x="560" y="589"/>
                </a:cubicBezTo>
                <a:cubicBezTo>
                  <a:pt x="604" y="589"/>
                  <a:pt x="633" y="545"/>
                  <a:pt x="633" y="501"/>
                </a:cubicBezTo>
                <a:cubicBezTo>
                  <a:pt x="633" y="147"/>
                  <a:pt x="633" y="147"/>
                  <a:pt x="633" y="147"/>
                </a:cubicBezTo>
                <a:cubicBezTo>
                  <a:pt x="633" y="103"/>
                  <a:pt x="604" y="74"/>
                  <a:pt x="560" y="74"/>
                </a:cubicBezTo>
                <a:close/>
                <a:moveTo>
                  <a:pt x="236" y="59"/>
                </a:moveTo>
                <a:lnTo>
                  <a:pt x="236" y="59"/>
                </a:lnTo>
                <a:cubicBezTo>
                  <a:pt x="236" y="45"/>
                  <a:pt x="251" y="30"/>
                  <a:pt x="265" y="30"/>
                </a:cubicBezTo>
                <a:cubicBezTo>
                  <a:pt x="383" y="30"/>
                  <a:pt x="383" y="30"/>
                  <a:pt x="383" y="30"/>
                </a:cubicBezTo>
                <a:cubicBezTo>
                  <a:pt x="383" y="30"/>
                  <a:pt x="398" y="45"/>
                  <a:pt x="398" y="59"/>
                </a:cubicBezTo>
                <a:cubicBezTo>
                  <a:pt x="398" y="74"/>
                  <a:pt x="398" y="74"/>
                  <a:pt x="398" y="74"/>
                </a:cubicBezTo>
                <a:cubicBezTo>
                  <a:pt x="236" y="74"/>
                  <a:pt x="236" y="74"/>
                  <a:pt x="236" y="74"/>
                </a:cubicBezTo>
                <a:lnTo>
                  <a:pt x="236" y="59"/>
                </a:lnTo>
                <a:close/>
                <a:moveTo>
                  <a:pt x="589" y="501"/>
                </a:moveTo>
                <a:lnTo>
                  <a:pt x="589" y="501"/>
                </a:lnTo>
                <a:cubicBezTo>
                  <a:pt x="589" y="530"/>
                  <a:pt x="574" y="545"/>
                  <a:pt x="560" y="545"/>
                </a:cubicBezTo>
                <a:cubicBezTo>
                  <a:pt x="89" y="545"/>
                  <a:pt x="89" y="545"/>
                  <a:pt x="89" y="545"/>
                </a:cubicBezTo>
                <a:cubicBezTo>
                  <a:pt x="59" y="545"/>
                  <a:pt x="44" y="530"/>
                  <a:pt x="44" y="501"/>
                </a:cubicBezTo>
                <a:cubicBezTo>
                  <a:pt x="44" y="295"/>
                  <a:pt x="44" y="295"/>
                  <a:pt x="44" y="295"/>
                </a:cubicBezTo>
                <a:cubicBezTo>
                  <a:pt x="251" y="295"/>
                  <a:pt x="251" y="295"/>
                  <a:pt x="251" y="295"/>
                </a:cubicBezTo>
                <a:cubicBezTo>
                  <a:pt x="236" y="295"/>
                  <a:pt x="236" y="309"/>
                  <a:pt x="236" y="309"/>
                </a:cubicBezTo>
                <a:cubicBezTo>
                  <a:pt x="236" y="354"/>
                  <a:pt x="280" y="383"/>
                  <a:pt x="324" y="383"/>
                </a:cubicBezTo>
                <a:cubicBezTo>
                  <a:pt x="369" y="383"/>
                  <a:pt x="398" y="354"/>
                  <a:pt x="398" y="309"/>
                </a:cubicBezTo>
                <a:lnTo>
                  <a:pt x="398" y="295"/>
                </a:lnTo>
                <a:cubicBezTo>
                  <a:pt x="589" y="295"/>
                  <a:pt x="589" y="295"/>
                  <a:pt x="589" y="295"/>
                </a:cubicBezTo>
                <a:lnTo>
                  <a:pt x="589" y="501"/>
                </a:lnTo>
                <a:close/>
                <a:moveTo>
                  <a:pt x="280" y="309"/>
                </a:moveTo>
                <a:lnTo>
                  <a:pt x="280" y="309"/>
                </a:lnTo>
                <a:lnTo>
                  <a:pt x="280" y="295"/>
                </a:lnTo>
                <a:cubicBezTo>
                  <a:pt x="354" y="295"/>
                  <a:pt x="354" y="295"/>
                  <a:pt x="354" y="295"/>
                </a:cubicBezTo>
                <a:lnTo>
                  <a:pt x="354" y="309"/>
                </a:lnTo>
                <a:cubicBezTo>
                  <a:pt x="354" y="324"/>
                  <a:pt x="339" y="354"/>
                  <a:pt x="324" y="354"/>
                </a:cubicBezTo>
                <a:cubicBezTo>
                  <a:pt x="295" y="354"/>
                  <a:pt x="280" y="324"/>
                  <a:pt x="280" y="309"/>
                </a:cubicBezTo>
                <a:close/>
                <a:moveTo>
                  <a:pt x="589" y="250"/>
                </a:moveTo>
                <a:lnTo>
                  <a:pt x="589" y="250"/>
                </a:lnTo>
                <a:cubicBezTo>
                  <a:pt x="44" y="250"/>
                  <a:pt x="44" y="250"/>
                  <a:pt x="44" y="250"/>
                </a:cubicBezTo>
                <a:cubicBezTo>
                  <a:pt x="44" y="147"/>
                  <a:pt x="44" y="147"/>
                  <a:pt x="44" y="147"/>
                </a:cubicBezTo>
                <a:cubicBezTo>
                  <a:pt x="44" y="133"/>
                  <a:pt x="59" y="118"/>
                  <a:pt x="89" y="118"/>
                </a:cubicBezTo>
                <a:cubicBezTo>
                  <a:pt x="560" y="118"/>
                  <a:pt x="560" y="118"/>
                  <a:pt x="560" y="118"/>
                </a:cubicBezTo>
                <a:cubicBezTo>
                  <a:pt x="574" y="118"/>
                  <a:pt x="589" y="133"/>
                  <a:pt x="589" y="147"/>
                </a:cubicBezTo>
                <a:lnTo>
                  <a:pt x="589" y="2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1" name="Freeform 200"/>
          <p:cNvSpPr>
            <a:spLocks noChangeArrowheads="1"/>
          </p:cNvSpPr>
          <p:nvPr/>
        </p:nvSpPr>
        <p:spPr bwMode="auto">
          <a:xfrm>
            <a:off x="1967143" y="2053368"/>
            <a:ext cx="451873" cy="429374"/>
          </a:xfrm>
          <a:custGeom>
            <a:avLst/>
            <a:gdLst>
              <a:gd name="T0" fmla="*/ 111421 w 634"/>
              <a:gd name="T1" fmla="*/ 15824 h 604"/>
              <a:gd name="T2" fmla="*/ 111421 w 634"/>
              <a:gd name="T3" fmla="*/ 15824 h 604"/>
              <a:gd name="T4" fmla="*/ 5048 w 634"/>
              <a:gd name="T5" fmla="*/ 79120 h 604"/>
              <a:gd name="T6" fmla="*/ 5048 w 634"/>
              <a:gd name="T7" fmla="*/ 79120 h 604"/>
              <a:gd name="T8" fmla="*/ 100603 w 634"/>
              <a:gd name="T9" fmla="*/ 121557 h 604"/>
              <a:gd name="T10" fmla="*/ 121878 w 634"/>
              <a:gd name="T11" fmla="*/ 121557 h 604"/>
              <a:gd name="T12" fmla="*/ 217433 w 634"/>
              <a:gd name="T13" fmla="*/ 79120 h 604"/>
              <a:gd name="T14" fmla="*/ 217433 w 634"/>
              <a:gd name="T15" fmla="*/ 57901 h 604"/>
              <a:gd name="T16" fmla="*/ 121878 w 634"/>
              <a:gd name="T17" fmla="*/ 5035 h 604"/>
              <a:gd name="T18" fmla="*/ 100603 w 634"/>
              <a:gd name="T19" fmla="*/ 5035 h 604"/>
              <a:gd name="T20" fmla="*/ 5048 w 634"/>
              <a:gd name="T21" fmla="*/ 57901 h 604"/>
              <a:gd name="T22" fmla="*/ 5048 w 634"/>
              <a:gd name="T23" fmla="*/ 79120 h 604"/>
              <a:gd name="T24" fmla="*/ 111421 w 634"/>
              <a:gd name="T25" fmla="*/ 15824 h 604"/>
              <a:gd name="T26" fmla="*/ 111421 w 634"/>
              <a:gd name="T27" fmla="*/ 15824 h 604"/>
              <a:gd name="T28" fmla="*/ 212024 w 634"/>
              <a:gd name="T29" fmla="*/ 68690 h 604"/>
              <a:gd name="T30" fmla="*/ 111421 w 634"/>
              <a:gd name="T31" fmla="*/ 111127 h 604"/>
              <a:gd name="T32" fmla="*/ 15866 w 634"/>
              <a:gd name="T33" fmla="*/ 68690 h 604"/>
              <a:gd name="T34" fmla="*/ 111421 w 634"/>
              <a:gd name="T35" fmla="*/ 15824 h 604"/>
              <a:gd name="T36" fmla="*/ 111421 w 634"/>
              <a:gd name="T37" fmla="*/ 201036 h 604"/>
              <a:gd name="T38" fmla="*/ 111421 w 634"/>
              <a:gd name="T39" fmla="*/ 201036 h 604"/>
              <a:gd name="T40" fmla="*/ 15866 w 634"/>
              <a:gd name="T41" fmla="*/ 158599 h 604"/>
              <a:gd name="T42" fmla="*/ 0 w 634"/>
              <a:gd name="T43" fmla="*/ 153564 h 604"/>
              <a:gd name="T44" fmla="*/ 5048 w 634"/>
              <a:gd name="T45" fmla="*/ 169388 h 604"/>
              <a:gd name="T46" fmla="*/ 100603 w 634"/>
              <a:gd name="T47" fmla="*/ 211825 h 604"/>
              <a:gd name="T48" fmla="*/ 121878 w 634"/>
              <a:gd name="T49" fmla="*/ 211825 h 604"/>
              <a:gd name="T50" fmla="*/ 217433 w 634"/>
              <a:gd name="T51" fmla="*/ 169388 h 604"/>
              <a:gd name="T52" fmla="*/ 228250 w 634"/>
              <a:gd name="T53" fmla="*/ 153564 h 604"/>
              <a:gd name="T54" fmla="*/ 212024 w 634"/>
              <a:gd name="T55" fmla="*/ 158599 h 604"/>
              <a:gd name="T56" fmla="*/ 111421 w 634"/>
              <a:gd name="T57" fmla="*/ 201036 h 604"/>
              <a:gd name="T58" fmla="*/ 5048 w 634"/>
              <a:gd name="T59" fmla="*/ 121557 h 604"/>
              <a:gd name="T60" fmla="*/ 5048 w 634"/>
              <a:gd name="T61" fmla="*/ 121557 h 604"/>
              <a:gd name="T62" fmla="*/ 100603 w 634"/>
              <a:gd name="T63" fmla="*/ 169388 h 604"/>
              <a:gd name="T64" fmla="*/ 121878 w 634"/>
              <a:gd name="T65" fmla="*/ 169388 h 604"/>
              <a:gd name="T66" fmla="*/ 217433 w 634"/>
              <a:gd name="T67" fmla="*/ 121557 h 604"/>
              <a:gd name="T68" fmla="*/ 228250 w 634"/>
              <a:gd name="T69" fmla="*/ 105733 h 604"/>
              <a:gd name="T70" fmla="*/ 212024 w 634"/>
              <a:gd name="T71" fmla="*/ 111127 h 604"/>
              <a:gd name="T72" fmla="*/ 111421 w 634"/>
              <a:gd name="T73" fmla="*/ 158599 h 604"/>
              <a:gd name="T74" fmla="*/ 15866 w 634"/>
              <a:gd name="T75" fmla="*/ 111127 h 604"/>
              <a:gd name="T76" fmla="*/ 0 w 634"/>
              <a:gd name="T77" fmla="*/ 105733 h 604"/>
              <a:gd name="T78" fmla="*/ 5048 w 634"/>
              <a:gd name="T79" fmla="*/ 121557 h 60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4" h="604">
                <a:moveTo>
                  <a:pt x="309" y="44"/>
                </a:moveTo>
                <a:lnTo>
                  <a:pt x="309" y="44"/>
                </a:lnTo>
                <a:close/>
                <a:moveTo>
                  <a:pt x="14" y="220"/>
                </a:moveTo>
                <a:lnTo>
                  <a:pt x="14" y="220"/>
                </a:lnTo>
                <a:cubicBezTo>
                  <a:pt x="279" y="338"/>
                  <a:pt x="279" y="338"/>
                  <a:pt x="279" y="338"/>
                </a:cubicBezTo>
                <a:cubicBezTo>
                  <a:pt x="309" y="353"/>
                  <a:pt x="324" y="353"/>
                  <a:pt x="338" y="338"/>
                </a:cubicBezTo>
                <a:cubicBezTo>
                  <a:pt x="603" y="220"/>
                  <a:pt x="603" y="220"/>
                  <a:pt x="603" y="220"/>
                </a:cubicBezTo>
                <a:cubicBezTo>
                  <a:pt x="633" y="206"/>
                  <a:pt x="633" y="176"/>
                  <a:pt x="603" y="161"/>
                </a:cubicBezTo>
                <a:cubicBezTo>
                  <a:pt x="338" y="14"/>
                  <a:pt x="338" y="14"/>
                  <a:pt x="338" y="14"/>
                </a:cubicBezTo>
                <a:cubicBezTo>
                  <a:pt x="324" y="0"/>
                  <a:pt x="309" y="14"/>
                  <a:pt x="279" y="14"/>
                </a:cubicBezTo>
                <a:cubicBezTo>
                  <a:pt x="14" y="161"/>
                  <a:pt x="14" y="161"/>
                  <a:pt x="14" y="161"/>
                </a:cubicBezTo>
                <a:cubicBezTo>
                  <a:pt x="0" y="176"/>
                  <a:pt x="0" y="206"/>
                  <a:pt x="14" y="220"/>
                </a:cubicBezTo>
                <a:close/>
                <a:moveTo>
                  <a:pt x="309" y="44"/>
                </a:moveTo>
                <a:lnTo>
                  <a:pt x="309" y="44"/>
                </a:lnTo>
                <a:cubicBezTo>
                  <a:pt x="588" y="191"/>
                  <a:pt x="588" y="191"/>
                  <a:pt x="588" y="191"/>
                </a:cubicBezTo>
                <a:cubicBezTo>
                  <a:pt x="309" y="309"/>
                  <a:pt x="309" y="309"/>
                  <a:pt x="309" y="309"/>
                </a:cubicBezTo>
                <a:cubicBezTo>
                  <a:pt x="44" y="191"/>
                  <a:pt x="44" y="191"/>
                  <a:pt x="44" y="191"/>
                </a:cubicBezTo>
                <a:lnTo>
                  <a:pt x="309" y="44"/>
                </a:lnTo>
                <a:close/>
                <a:moveTo>
                  <a:pt x="309" y="559"/>
                </a:moveTo>
                <a:lnTo>
                  <a:pt x="309" y="559"/>
                </a:lnTo>
                <a:cubicBezTo>
                  <a:pt x="44" y="441"/>
                  <a:pt x="44" y="441"/>
                  <a:pt x="44" y="441"/>
                </a:cubicBezTo>
                <a:cubicBezTo>
                  <a:pt x="44" y="441"/>
                  <a:pt x="14" y="427"/>
                  <a:pt x="0" y="427"/>
                </a:cubicBezTo>
                <a:cubicBezTo>
                  <a:pt x="0" y="441"/>
                  <a:pt x="0" y="456"/>
                  <a:pt x="14" y="471"/>
                </a:cubicBezTo>
                <a:cubicBezTo>
                  <a:pt x="279" y="589"/>
                  <a:pt x="279" y="589"/>
                  <a:pt x="279" y="589"/>
                </a:cubicBezTo>
                <a:cubicBezTo>
                  <a:pt x="309" y="603"/>
                  <a:pt x="324" y="603"/>
                  <a:pt x="338" y="589"/>
                </a:cubicBezTo>
                <a:cubicBezTo>
                  <a:pt x="603" y="471"/>
                  <a:pt x="603" y="471"/>
                  <a:pt x="603" y="471"/>
                </a:cubicBezTo>
                <a:cubicBezTo>
                  <a:pt x="618" y="471"/>
                  <a:pt x="633" y="441"/>
                  <a:pt x="633" y="427"/>
                </a:cubicBezTo>
                <a:cubicBezTo>
                  <a:pt x="618" y="427"/>
                  <a:pt x="588" y="441"/>
                  <a:pt x="588" y="441"/>
                </a:cubicBezTo>
                <a:lnTo>
                  <a:pt x="309" y="559"/>
                </a:lnTo>
                <a:close/>
                <a:moveTo>
                  <a:pt x="14" y="338"/>
                </a:moveTo>
                <a:lnTo>
                  <a:pt x="14" y="338"/>
                </a:lnTo>
                <a:cubicBezTo>
                  <a:pt x="279" y="471"/>
                  <a:pt x="279" y="471"/>
                  <a:pt x="279" y="471"/>
                </a:cubicBezTo>
                <a:cubicBezTo>
                  <a:pt x="309" y="471"/>
                  <a:pt x="324" y="471"/>
                  <a:pt x="338" y="471"/>
                </a:cubicBezTo>
                <a:cubicBezTo>
                  <a:pt x="603" y="338"/>
                  <a:pt x="603" y="338"/>
                  <a:pt x="603" y="338"/>
                </a:cubicBezTo>
                <a:cubicBezTo>
                  <a:pt x="618" y="338"/>
                  <a:pt x="633" y="309"/>
                  <a:pt x="633" y="294"/>
                </a:cubicBezTo>
                <a:cubicBezTo>
                  <a:pt x="618" y="309"/>
                  <a:pt x="588" y="309"/>
                  <a:pt x="588" y="309"/>
                </a:cubicBezTo>
                <a:cubicBezTo>
                  <a:pt x="309" y="441"/>
                  <a:pt x="309" y="441"/>
                  <a:pt x="309" y="441"/>
                </a:cubicBezTo>
                <a:cubicBezTo>
                  <a:pt x="44" y="309"/>
                  <a:pt x="44" y="309"/>
                  <a:pt x="44" y="309"/>
                </a:cubicBezTo>
                <a:cubicBezTo>
                  <a:pt x="44" y="309"/>
                  <a:pt x="14" y="309"/>
                  <a:pt x="0" y="294"/>
                </a:cubicBezTo>
                <a:cubicBezTo>
                  <a:pt x="0" y="309"/>
                  <a:pt x="0" y="338"/>
                  <a:pt x="14" y="33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2" name="Freeform 201"/>
          <p:cNvSpPr>
            <a:spLocks noChangeArrowheads="1"/>
          </p:cNvSpPr>
          <p:nvPr/>
        </p:nvSpPr>
        <p:spPr bwMode="auto">
          <a:xfrm>
            <a:off x="1241523" y="2073995"/>
            <a:ext cx="438746" cy="389998"/>
          </a:xfrm>
          <a:custGeom>
            <a:avLst/>
            <a:gdLst>
              <a:gd name="T0" fmla="*/ 195075 w 619"/>
              <a:gd name="T1" fmla="*/ 106238 h 546"/>
              <a:gd name="T2" fmla="*/ 195075 w 619"/>
              <a:gd name="T3" fmla="*/ 106238 h 546"/>
              <a:gd name="T4" fmla="*/ 179297 w 619"/>
              <a:gd name="T5" fmla="*/ 106238 h 546"/>
              <a:gd name="T6" fmla="*/ 179297 w 619"/>
              <a:gd name="T7" fmla="*/ 26379 h 546"/>
              <a:gd name="T8" fmla="*/ 153120 w 619"/>
              <a:gd name="T9" fmla="*/ 0 h 546"/>
              <a:gd name="T10" fmla="*/ 68492 w 619"/>
              <a:gd name="T11" fmla="*/ 0 h 546"/>
              <a:gd name="T12" fmla="*/ 42314 w 619"/>
              <a:gd name="T13" fmla="*/ 26379 h 546"/>
              <a:gd name="T14" fmla="*/ 42314 w 619"/>
              <a:gd name="T15" fmla="*/ 106238 h 546"/>
              <a:gd name="T16" fmla="*/ 26177 w 619"/>
              <a:gd name="T17" fmla="*/ 106238 h 546"/>
              <a:gd name="T18" fmla="*/ 0 w 619"/>
              <a:gd name="T19" fmla="*/ 132979 h 546"/>
              <a:gd name="T20" fmla="*/ 0 w 619"/>
              <a:gd name="T21" fmla="*/ 148878 h 546"/>
              <a:gd name="T22" fmla="*/ 26177 w 619"/>
              <a:gd name="T23" fmla="*/ 175619 h 546"/>
              <a:gd name="T24" fmla="*/ 42314 w 619"/>
              <a:gd name="T25" fmla="*/ 175619 h 546"/>
              <a:gd name="T26" fmla="*/ 68492 w 619"/>
              <a:gd name="T27" fmla="*/ 196939 h 546"/>
              <a:gd name="T28" fmla="*/ 153120 w 619"/>
              <a:gd name="T29" fmla="*/ 196939 h 546"/>
              <a:gd name="T30" fmla="*/ 179297 w 619"/>
              <a:gd name="T31" fmla="*/ 175619 h 546"/>
              <a:gd name="T32" fmla="*/ 195075 w 619"/>
              <a:gd name="T33" fmla="*/ 175619 h 546"/>
              <a:gd name="T34" fmla="*/ 221611 w 619"/>
              <a:gd name="T35" fmla="*/ 148878 h 546"/>
              <a:gd name="T36" fmla="*/ 221611 w 619"/>
              <a:gd name="T37" fmla="*/ 132979 h 546"/>
              <a:gd name="T38" fmla="*/ 195075 w 619"/>
              <a:gd name="T39" fmla="*/ 106238 h 546"/>
              <a:gd name="T40" fmla="*/ 52713 w 619"/>
              <a:gd name="T41" fmla="*/ 26379 h 546"/>
              <a:gd name="T42" fmla="*/ 52713 w 619"/>
              <a:gd name="T43" fmla="*/ 26379 h 546"/>
              <a:gd name="T44" fmla="*/ 68492 w 619"/>
              <a:gd name="T45" fmla="*/ 15900 h 546"/>
              <a:gd name="T46" fmla="*/ 153120 w 619"/>
              <a:gd name="T47" fmla="*/ 15900 h 546"/>
              <a:gd name="T48" fmla="*/ 168898 w 619"/>
              <a:gd name="T49" fmla="*/ 26379 h 546"/>
              <a:gd name="T50" fmla="*/ 168898 w 619"/>
              <a:gd name="T51" fmla="*/ 106238 h 546"/>
              <a:gd name="T52" fmla="*/ 52713 w 619"/>
              <a:gd name="T53" fmla="*/ 106238 h 546"/>
              <a:gd name="T54" fmla="*/ 52713 w 619"/>
              <a:gd name="T55" fmla="*/ 26379 h 546"/>
              <a:gd name="T56" fmla="*/ 153120 w 619"/>
              <a:gd name="T57" fmla="*/ 186098 h 546"/>
              <a:gd name="T58" fmla="*/ 153120 w 619"/>
              <a:gd name="T59" fmla="*/ 186098 h 546"/>
              <a:gd name="T60" fmla="*/ 68492 w 619"/>
              <a:gd name="T61" fmla="*/ 186098 h 546"/>
              <a:gd name="T62" fmla="*/ 52713 w 619"/>
              <a:gd name="T63" fmla="*/ 170198 h 546"/>
              <a:gd name="T64" fmla="*/ 68492 w 619"/>
              <a:gd name="T65" fmla="*/ 154299 h 546"/>
              <a:gd name="T66" fmla="*/ 153120 w 619"/>
              <a:gd name="T67" fmla="*/ 154299 h 546"/>
              <a:gd name="T68" fmla="*/ 168898 w 619"/>
              <a:gd name="T69" fmla="*/ 170198 h 546"/>
              <a:gd name="T70" fmla="*/ 153120 w 619"/>
              <a:gd name="T71" fmla="*/ 186098 h 546"/>
              <a:gd name="T72" fmla="*/ 211212 w 619"/>
              <a:gd name="T73" fmla="*/ 148878 h 546"/>
              <a:gd name="T74" fmla="*/ 211212 w 619"/>
              <a:gd name="T75" fmla="*/ 148878 h 546"/>
              <a:gd name="T76" fmla="*/ 195075 w 619"/>
              <a:gd name="T77" fmla="*/ 164778 h 546"/>
              <a:gd name="T78" fmla="*/ 179297 w 619"/>
              <a:gd name="T79" fmla="*/ 164778 h 546"/>
              <a:gd name="T80" fmla="*/ 153120 w 619"/>
              <a:gd name="T81" fmla="*/ 143819 h 546"/>
              <a:gd name="T82" fmla="*/ 68492 w 619"/>
              <a:gd name="T83" fmla="*/ 143819 h 546"/>
              <a:gd name="T84" fmla="*/ 42314 w 619"/>
              <a:gd name="T85" fmla="*/ 164778 h 546"/>
              <a:gd name="T86" fmla="*/ 26177 w 619"/>
              <a:gd name="T87" fmla="*/ 164778 h 546"/>
              <a:gd name="T88" fmla="*/ 10399 w 619"/>
              <a:gd name="T89" fmla="*/ 148878 h 546"/>
              <a:gd name="T90" fmla="*/ 10399 w 619"/>
              <a:gd name="T91" fmla="*/ 132979 h 546"/>
              <a:gd name="T92" fmla="*/ 26177 w 619"/>
              <a:gd name="T93" fmla="*/ 122499 h 546"/>
              <a:gd name="T94" fmla="*/ 195075 w 619"/>
              <a:gd name="T95" fmla="*/ 122499 h 546"/>
              <a:gd name="T96" fmla="*/ 211212 w 619"/>
              <a:gd name="T97" fmla="*/ 132979 h 546"/>
              <a:gd name="T98" fmla="*/ 211212 w 619"/>
              <a:gd name="T99" fmla="*/ 148878 h 54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19" h="546">
                <a:moveTo>
                  <a:pt x="544" y="294"/>
                </a:moveTo>
                <a:lnTo>
                  <a:pt x="544" y="294"/>
                </a:lnTo>
                <a:cubicBezTo>
                  <a:pt x="500" y="294"/>
                  <a:pt x="500" y="294"/>
                  <a:pt x="500" y="294"/>
                </a:cubicBezTo>
                <a:cubicBezTo>
                  <a:pt x="500" y="73"/>
                  <a:pt x="500" y="73"/>
                  <a:pt x="500" y="73"/>
                </a:cubicBezTo>
                <a:cubicBezTo>
                  <a:pt x="500" y="30"/>
                  <a:pt x="471" y="0"/>
                  <a:pt x="427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147" y="0"/>
                  <a:pt x="118" y="30"/>
                  <a:pt x="118" y="73"/>
                </a:cubicBezTo>
                <a:cubicBezTo>
                  <a:pt x="118" y="73"/>
                  <a:pt x="118" y="280"/>
                  <a:pt x="118" y="294"/>
                </a:cubicBezTo>
                <a:cubicBezTo>
                  <a:pt x="73" y="294"/>
                  <a:pt x="73" y="294"/>
                  <a:pt x="73" y="294"/>
                </a:cubicBezTo>
                <a:cubicBezTo>
                  <a:pt x="29" y="294"/>
                  <a:pt x="0" y="324"/>
                  <a:pt x="0" y="368"/>
                </a:cubicBezTo>
                <a:cubicBezTo>
                  <a:pt x="0" y="412"/>
                  <a:pt x="0" y="412"/>
                  <a:pt x="0" y="412"/>
                </a:cubicBezTo>
                <a:cubicBezTo>
                  <a:pt x="0" y="456"/>
                  <a:pt x="29" y="486"/>
                  <a:pt x="73" y="486"/>
                </a:cubicBezTo>
                <a:cubicBezTo>
                  <a:pt x="118" y="486"/>
                  <a:pt x="118" y="486"/>
                  <a:pt x="118" y="486"/>
                </a:cubicBezTo>
                <a:cubicBezTo>
                  <a:pt x="118" y="530"/>
                  <a:pt x="162" y="545"/>
                  <a:pt x="191" y="545"/>
                </a:cubicBezTo>
                <a:cubicBezTo>
                  <a:pt x="427" y="545"/>
                  <a:pt x="427" y="545"/>
                  <a:pt x="427" y="545"/>
                </a:cubicBezTo>
                <a:cubicBezTo>
                  <a:pt x="456" y="545"/>
                  <a:pt x="500" y="530"/>
                  <a:pt x="500" y="486"/>
                </a:cubicBezTo>
                <a:cubicBezTo>
                  <a:pt x="544" y="486"/>
                  <a:pt x="544" y="486"/>
                  <a:pt x="544" y="486"/>
                </a:cubicBezTo>
                <a:cubicBezTo>
                  <a:pt x="589" y="486"/>
                  <a:pt x="618" y="456"/>
                  <a:pt x="618" y="412"/>
                </a:cubicBezTo>
                <a:cubicBezTo>
                  <a:pt x="618" y="368"/>
                  <a:pt x="618" y="368"/>
                  <a:pt x="618" y="368"/>
                </a:cubicBezTo>
                <a:cubicBezTo>
                  <a:pt x="618" y="324"/>
                  <a:pt x="589" y="294"/>
                  <a:pt x="544" y="294"/>
                </a:cubicBezTo>
                <a:close/>
                <a:moveTo>
                  <a:pt x="147" y="73"/>
                </a:moveTo>
                <a:lnTo>
                  <a:pt x="147" y="73"/>
                </a:lnTo>
                <a:cubicBezTo>
                  <a:pt x="147" y="59"/>
                  <a:pt x="177" y="44"/>
                  <a:pt x="191" y="44"/>
                </a:cubicBezTo>
                <a:cubicBezTo>
                  <a:pt x="427" y="44"/>
                  <a:pt x="427" y="44"/>
                  <a:pt x="427" y="44"/>
                </a:cubicBezTo>
                <a:cubicBezTo>
                  <a:pt x="441" y="44"/>
                  <a:pt x="471" y="59"/>
                  <a:pt x="471" y="73"/>
                </a:cubicBezTo>
                <a:cubicBezTo>
                  <a:pt x="471" y="294"/>
                  <a:pt x="471" y="294"/>
                  <a:pt x="471" y="294"/>
                </a:cubicBezTo>
                <a:cubicBezTo>
                  <a:pt x="147" y="294"/>
                  <a:pt x="147" y="294"/>
                  <a:pt x="147" y="294"/>
                </a:cubicBezTo>
                <a:lnTo>
                  <a:pt x="147" y="73"/>
                </a:lnTo>
                <a:close/>
                <a:moveTo>
                  <a:pt x="427" y="515"/>
                </a:moveTo>
                <a:lnTo>
                  <a:pt x="427" y="515"/>
                </a:lnTo>
                <a:cubicBezTo>
                  <a:pt x="191" y="515"/>
                  <a:pt x="191" y="515"/>
                  <a:pt x="191" y="515"/>
                </a:cubicBezTo>
                <a:cubicBezTo>
                  <a:pt x="177" y="515"/>
                  <a:pt x="147" y="486"/>
                  <a:pt x="147" y="471"/>
                </a:cubicBezTo>
                <a:cubicBezTo>
                  <a:pt x="147" y="456"/>
                  <a:pt x="177" y="427"/>
                  <a:pt x="191" y="427"/>
                </a:cubicBezTo>
                <a:cubicBezTo>
                  <a:pt x="427" y="427"/>
                  <a:pt x="427" y="427"/>
                  <a:pt x="427" y="427"/>
                </a:cubicBezTo>
                <a:cubicBezTo>
                  <a:pt x="441" y="427"/>
                  <a:pt x="471" y="456"/>
                  <a:pt x="471" y="471"/>
                </a:cubicBezTo>
                <a:cubicBezTo>
                  <a:pt x="471" y="486"/>
                  <a:pt x="441" y="515"/>
                  <a:pt x="427" y="515"/>
                </a:cubicBezTo>
                <a:close/>
                <a:moveTo>
                  <a:pt x="589" y="412"/>
                </a:moveTo>
                <a:lnTo>
                  <a:pt x="589" y="412"/>
                </a:lnTo>
                <a:cubicBezTo>
                  <a:pt x="589" y="427"/>
                  <a:pt x="559" y="456"/>
                  <a:pt x="544" y="456"/>
                </a:cubicBezTo>
                <a:cubicBezTo>
                  <a:pt x="500" y="456"/>
                  <a:pt x="500" y="456"/>
                  <a:pt x="500" y="456"/>
                </a:cubicBezTo>
                <a:cubicBezTo>
                  <a:pt x="500" y="412"/>
                  <a:pt x="456" y="398"/>
                  <a:pt x="427" y="398"/>
                </a:cubicBezTo>
                <a:cubicBezTo>
                  <a:pt x="191" y="398"/>
                  <a:pt x="191" y="398"/>
                  <a:pt x="191" y="398"/>
                </a:cubicBezTo>
                <a:cubicBezTo>
                  <a:pt x="162" y="398"/>
                  <a:pt x="118" y="412"/>
                  <a:pt x="118" y="456"/>
                </a:cubicBezTo>
                <a:cubicBezTo>
                  <a:pt x="73" y="456"/>
                  <a:pt x="73" y="456"/>
                  <a:pt x="73" y="456"/>
                </a:cubicBezTo>
                <a:cubicBezTo>
                  <a:pt x="59" y="456"/>
                  <a:pt x="29" y="427"/>
                  <a:pt x="29" y="412"/>
                </a:cubicBezTo>
                <a:cubicBezTo>
                  <a:pt x="29" y="368"/>
                  <a:pt x="29" y="368"/>
                  <a:pt x="29" y="368"/>
                </a:cubicBezTo>
                <a:cubicBezTo>
                  <a:pt x="29" y="353"/>
                  <a:pt x="59" y="339"/>
                  <a:pt x="73" y="339"/>
                </a:cubicBezTo>
                <a:cubicBezTo>
                  <a:pt x="544" y="339"/>
                  <a:pt x="544" y="339"/>
                  <a:pt x="544" y="339"/>
                </a:cubicBezTo>
                <a:cubicBezTo>
                  <a:pt x="559" y="339"/>
                  <a:pt x="589" y="353"/>
                  <a:pt x="589" y="368"/>
                </a:cubicBezTo>
                <a:lnTo>
                  <a:pt x="589" y="41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3" name="Freeform 202"/>
          <p:cNvSpPr>
            <a:spLocks noChangeArrowheads="1"/>
          </p:cNvSpPr>
          <p:nvPr/>
        </p:nvSpPr>
        <p:spPr bwMode="auto">
          <a:xfrm>
            <a:off x="7790854" y="1318373"/>
            <a:ext cx="419998" cy="451872"/>
          </a:xfrm>
          <a:custGeom>
            <a:avLst/>
            <a:gdLst>
              <a:gd name="T0" fmla="*/ 164505 w 589"/>
              <a:gd name="T1" fmla="*/ 127282 h 634"/>
              <a:gd name="T2" fmla="*/ 164505 w 589"/>
              <a:gd name="T3" fmla="*/ 85095 h 634"/>
              <a:gd name="T4" fmla="*/ 164505 w 589"/>
              <a:gd name="T5" fmla="*/ 127282 h 634"/>
              <a:gd name="T6" fmla="*/ 153682 w 589"/>
              <a:gd name="T7" fmla="*/ 100960 h 634"/>
              <a:gd name="T8" fmla="*/ 169916 w 589"/>
              <a:gd name="T9" fmla="*/ 111416 h 634"/>
              <a:gd name="T10" fmla="*/ 153682 w 589"/>
              <a:gd name="T11" fmla="*/ 100960 h 634"/>
              <a:gd name="T12" fmla="*/ 164505 w 589"/>
              <a:gd name="T13" fmla="*/ 185694 h 634"/>
              <a:gd name="T14" fmla="*/ 164505 w 589"/>
              <a:gd name="T15" fmla="*/ 143507 h 634"/>
              <a:gd name="T16" fmla="*/ 164505 w 589"/>
              <a:gd name="T17" fmla="*/ 185694 h 634"/>
              <a:gd name="T18" fmla="*/ 153682 w 589"/>
              <a:gd name="T19" fmla="*/ 153964 h 634"/>
              <a:gd name="T20" fmla="*/ 169916 w 589"/>
              <a:gd name="T21" fmla="*/ 169829 h 634"/>
              <a:gd name="T22" fmla="*/ 153682 w 589"/>
              <a:gd name="T23" fmla="*/ 153964 h 634"/>
              <a:gd name="T24" fmla="*/ 106062 w 589"/>
              <a:gd name="T25" fmla="*/ 185694 h 634"/>
              <a:gd name="T26" fmla="*/ 106062 w 589"/>
              <a:gd name="T27" fmla="*/ 143507 h 634"/>
              <a:gd name="T28" fmla="*/ 106062 w 589"/>
              <a:gd name="T29" fmla="*/ 185694 h 634"/>
              <a:gd name="T30" fmla="*/ 100651 w 589"/>
              <a:gd name="T31" fmla="*/ 153964 h 634"/>
              <a:gd name="T32" fmla="*/ 111473 w 589"/>
              <a:gd name="T33" fmla="*/ 169829 h 634"/>
              <a:gd name="T34" fmla="*/ 100651 w 589"/>
              <a:gd name="T35" fmla="*/ 153964 h 634"/>
              <a:gd name="T36" fmla="*/ 185789 w 589"/>
              <a:gd name="T37" fmla="*/ 0 h 634"/>
              <a:gd name="T38" fmla="*/ 0 w 589"/>
              <a:gd name="T39" fmla="*/ 26322 h 634"/>
              <a:gd name="T40" fmla="*/ 26335 w 589"/>
              <a:gd name="T41" fmla="*/ 228241 h 634"/>
              <a:gd name="T42" fmla="*/ 212124 w 589"/>
              <a:gd name="T43" fmla="*/ 196511 h 634"/>
              <a:gd name="T44" fmla="*/ 185789 w 589"/>
              <a:gd name="T45" fmla="*/ 0 h 634"/>
              <a:gd name="T46" fmla="*/ 196251 w 589"/>
              <a:gd name="T47" fmla="*/ 196511 h 634"/>
              <a:gd name="T48" fmla="*/ 26335 w 589"/>
              <a:gd name="T49" fmla="*/ 212376 h 634"/>
              <a:gd name="T50" fmla="*/ 15873 w 589"/>
              <a:gd name="T51" fmla="*/ 58412 h 634"/>
              <a:gd name="T52" fmla="*/ 196251 w 589"/>
              <a:gd name="T53" fmla="*/ 196511 h 634"/>
              <a:gd name="T54" fmla="*/ 196251 w 589"/>
              <a:gd name="T55" fmla="*/ 42547 h 634"/>
              <a:gd name="T56" fmla="*/ 15873 w 589"/>
              <a:gd name="T57" fmla="*/ 26322 h 634"/>
              <a:gd name="T58" fmla="*/ 185789 w 589"/>
              <a:gd name="T59" fmla="*/ 15865 h 634"/>
              <a:gd name="T60" fmla="*/ 196251 w 589"/>
              <a:gd name="T61" fmla="*/ 42547 h 634"/>
              <a:gd name="T62" fmla="*/ 106062 w 589"/>
              <a:gd name="T63" fmla="*/ 127282 h 634"/>
              <a:gd name="T64" fmla="*/ 106062 w 589"/>
              <a:gd name="T65" fmla="*/ 85095 h 634"/>
              <a:gd name="T66" fmla="*/ 106062 w 589"/>
              <a:gd name="T67" fmla="*/ 127282 h 634"/>
              <a:gd name="T68" fmla="*/ 100651 w 589"/>
              <a:gd name="T69" fmla="*/ 100960 h 634"/>
              <a:gd name="T70" fmla="*/ 111473 w 589"/>
              <a:gd name="T71" fmla="*/ 111416 h 634"/>
              <a:gd name="T72" fmla="*/ 100651 w 589"/>
              <a:gd name="T73" fmla="*/ 100960 h 634"/>
              <a:gd name="T74" fmla="*/ 47620 w 589"/>
              <a:gd name="T75" fmla="*/ 185694 h 634"/>
              <a:gd name="T76" fmla="*/ 47620 w 589"/>
              <a:gd name="T77" fmla="*/ 143507 h 634"/>
              <a:gd name="T78" fmla="*/ 47620 w 589"/>
              <a:gd name="T79" fmla="*/ 185694 h 634"/>
              <a:gd name="T80" fmla="*/ 42208 w 589"/>
              <a:gd name="T81" fmla="*/ 153964 h 634"/>
              <a:gd name="T82" fmla="*/ 58442 w 589"/>
              <a:gd name="T83" fmla="*/ 169829 h 634"/>
              <a:gd name="T84" fmla="*/ 42208 w 589"/>
              <a:gd name="T85" fmla="*/ 153964 h 634"/>
              <a:gd name="T86" fmla="*/ 47620 w 589"/>
              <a:gd name="T87" fmla="*/ 127282 h 634"/>
              <a:gd name="T88" fmla="*/ 47620 w 589"/>
              <a:gd name="T89" fmla="*/ 85095 h 634"/>
              <a:gd name="T90" fmla="*/ 47620 w 589"/>
              <a:gd name="T91" fmla="*/ 127282 h 634"/>
              <a:gd name="T92" fmla="*/ 42208 w 589"/>
              <a:gd name="T93" fmla="*/ 100960 h 634"/>
              <a:gd name="T94" fmla="*/ 58442 w 589"/>
              <a:gd name="T95" fmla="*/ 111416 h 634"/>
              <a:gd name="T96" fmla="*/ 42208 w 589"/>
              <a:gd name="T97" fmla="*/ 100960 h 6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89" h="634">
                <a:moveTo>
                  <a:pt x="456" y="353"/>
                </a:moveTo>
                <a:lnTo>
                  <a:pt x="456" y="353"/>
                </a:lnTo>
                <a:cubicBezTo>
                  <a:pt x="485" y="353"/>
                  <a:pt x="515" y="324"/>
                  <a:pt x="515" y="294"/>
                </a:cubicBezTo>
                <a:cubicBezTo>
                  <a:pt x="515" y="265"/>
                  <a:pt x="485" y="236"/>
                  <a:pt x="456" y="236"/>
                </a:cubicBezTo>
                <a:cubicBezTo>
                  <a:pt x="412" y="236"/>
                  <a:pt x="397" y="265"/>
                  <a:pt x="397" y="294"/>
                </a:cubicBezTo>
                <a:cubicBezTo>
                  <a:pt x="397" y="324"/>
                  <a:pt x="412" y="353"/>
                  <a:pt x="456" y="353"/>
                </a:cubicBezTo>
                <a:close/>
                <a:moveTo>
                  <a:pt x="426" y="280"/>
                </a:moveTo>
                <a:lnTo>
                  <a:pt x="426" y="280"/>
                </a:lnTo>
                <a:cubicBezTo>
                  <a:pt x="471" y="280"/>
                  <a:pt x="471" y="280"/>
                  <a:pt x="471" y="280"/>
                </a:cubicBezTo>
                <a:cubicBezTo>
                  <a:pt x="471" y="309"/>
                  <a:pt x="471" y="309"/>
                  <a:pt x="471" y="309"/>
                </a:cubicBezTo>
                <a:cubicBezTo>
                  <a:pt x="426" y="309"/>
                  <a:pt x="426" y="309"/>
                  <a:pt x="426" y="309"/>
                </a:cubicBezTo>
                <a:lnTo>
                  <a:pt x="426" y="280"/>
                </a:lnTo>
                <a:close/>
                <a:moveTo>
                  <a:pt x="456" y="515"/>
                </a:moveTo>
                <a:lnTo>
                  <a:pt x="456" y="515"/>
                </a:lnTo>
                <a:cubicBezTo>
                  <a:pt x="485" y="515"/>
                  <a:pt x="515" y="486"/>
                  <a:pt x="515" y="456"/>
                </a:cubicBezTo>
                <a:cubicBezTo>
                  <a:pt x="515" y="412"/>
                  <a:pt x="485" y="398"/>
                  <a:pt x="456" y="398"/>
                </a:cubicBezTo>
                <a:cubicBezTo>
                  <a:pt x="412" y="398"/>
                  <a:pt x="397" y="412"/>
                  <a:pt x="397" y="456"/>
                </a:cubicBezTo>
                <a:cubicBezTo>
                  <a:pt x="397" y="486"/>
                  <a:pt x="412" y="515"/>
                  <a:pt x="456" y="515"/>
                </a:cubicBezTo>
                <a:close/>
                <a:moveTo>
                  <a:pt x="426" y="427"/>
                </a:moveTo>
                <a:lnTo>
                  <a:pt x="426" y="427"/>
                </a:lnTo>
                <a:cubicBezTo>
                  <a:pt x="471" y="427"/>
                  <a:pt x="471" y="427"/>
                  <a:pt x="471" y="427"/>
                </a:cubicBezTo>
                <a:cubicBezTo>
                  <a:pt x="471" y="471"/>
                  <a:pt x="471" y="471"/>
                  <a:pt x="471" y="471"/>
                </a:cubicBezTo>
                <a:cubicBezTo>
                  <a:pt x="426" y="471"/>
                  <a:pt x="426" y="471"/>
                  <a:pt x="426" y="471"/>
                </a:cubicBezTo>
                <a:lnTo>
                  <a:pt x="426" y="427"/>
                </a:lnTo>
                <a:close/>
                <a:moveTo>
                  <a:pt x="294" y="515"/>
                </a:moveTo>
                <a:lnTo>
                  <a:pt x="294" y="515"/>
                </a:lnTo>
                <a:cubicBezTo>
                  <a:pt x="324" y="515"/>
                  <a:pt x="353" y="486"/>
                  <a:pt x="353" y="456"/>
                </a:cubicBezTo>
                <a:cubicBezTo>
                  <a:pt x="353" y="412"/>
                  <a:pt x="324" y="398"/>
                  <a:pt x="294" y="398"/>
                </a:cubicBezTo>
                <a:cubicBezTo>
                  <a:pt x="265" y="398"/>
                  <a:pt x="235" y="412"/>
                  <a:pt x="235" y="456"/>
                </a:cubicBezTo>
                <a:cubicBezTo>
                  <a:pt x="235" y="486"/>
                  <a:pt x="265" y="515"/>
                  <a:pt x="294" y="515"/>
                </a:cubicBezTo>
                <a:close/>
                <a:moveTo>
                  <a:pt x="279" y="427"/>
                </a:moveTo>
                <a:lnTo>
                  <a:pt x="279" y="427"/>
                </a:lnTo>
                <a:cubicBezTo>
                  <a:pt x="309" y="427"/>
                  <a:pt x="309" y="427"/>
                  <a:pt x="309" y="427"/>
                </a:cubicBezTo>
                <a:cubicBezTo>
                  <a:pt x="309" y="471"/>
                  <a:pt x="309" y="471"/>
                  <a:pt x="309" y="471"/>
                </a:cubicBezTo>
                <a:cubicBezTo>
                  <a:pt x="279" y="471"/>
                  <a:pt x="279" y="471"/>
                  <a:pt x="279" y="471"/>
                </a:cubicBezTo>
                <a:lnTo>
                  <a:pt x="279" y="427"/>
                </a:lnTo>
                <a:close/>
                <a:moveTo>
                  <a:pt x="515" y="0"/>
                </a:moveTo>
                <a:lnTo>
                  <a:pt x="515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30"/>
                  <a:pt x="0" y="73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33"/>
                  <a:pt x="73" y="633"/>
                </a:cubicBezTo>
                <a:cubicBezTo>
                  <a:pt x="515" y="633"/>
                  <a:pt x="515" y="633"/>
                  <a:pt x="515" y="633"/>
                </a:cubicBezTo>
                <a:cubicBezTo>
                  <a:pt x="559" y="633"/>
                  <a:pt x="588" y="589"/>
                  <a:pt x="588" y="545"/>
                </a:cubicBezTo>
                <a:cubicBezTo>
                  <a:pt x="588" y="73"/>
                  <a:pt x="588" y="73"/>
                  <a:pt x="588" y="73"/>
                </a:cubicBezTo>
                <a:cubicBezTo>
                  <a:pt x="588" y="30"/>
                  <a:pt x="559" y="0"/>
                  <a:pt x="515" y="0"/>
                </a:cubicBezTo>
                <a:close/>
                <a:moveTo>
                  <a:pt x="544" y="545"/>
                </a:moveTo>
                <a:lnTo>
                  <a:pt x="544" y="545"/>
                </a:lnTo>
                <a:cubicBezTo>
                  <a:pt x="544" y="574"/>
                  <a:pt x="530" y="589"/>
                  <a:pt x="515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44" y="574"/>
                  <a:pt x="44" y="545"/>
                </a:cubicBezTo>
                <a:cubicBezTo>
                  <a:pt x="44" y="162"/>
                  <a:pt x="44" y="162"/>
                  <a:pt x="44" y="162"/>
                </a:cubicBezTo>
                <a:cubicBezTo>
                  <a:pt x="544" y="162"/>
                  <a:pt x="544" y="162"/>
                  <a:pt x="544" y="162"/>
                </a:cubicBezTo>
                <a:lnTo>
                  <a:pt x="544" y="545"/>
                </a:lnTo>
                <a:close/>
                <a:moveTo>
                  <a:pt x="544" y="118"/>
                </a:moveTo>
                <a:lnTo>
                  <a:pt x="544" y="118"/>
                </a:lnTo>
                <a:cubicBezTo>
                  <a:pt x="44" y="118"/>
                  <a:pt x="44" y="118"/>
                  <a:pt x="44" y="118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44"/>
                  <a:pt x="73" y="44"/>
                </a:cubicBezTo>
                <a:cubicBezTo>
                  <a:pt x="515" y="44"/>
                  <a:pt x="515" y="44"/>
                  <a:pt x="515" y="44"/>
                </a:cubicBezTo>
                <a:cubicBezTo>
                  <a:pt x="530" y="44"/>
                  <a:pt x="544" y="59"/>
                  <a:pt x="544" y="73"/>
                </a:cubicBezTo>
                <a:lnTo>
                  <a:pt x="544" y="118"/>
                </a:lnTo>
                <a:close/>
                <a:moveTo>
                  <a:pt x="294" y="353"/>
                </a:moveTo>
                <a:lnTo>
                  <a:pt x="294" y="353"/>
                </a:lnTo>
                <a:cubicBezTo>
                  <a:pt x="324" y="353"/>
                  <a:pt x="353" y="324"/>
                  <a:pt x="353" y="294"/>
                </a:cubicBezTo>
                <a:cubicBezTo>
                  <a:pt x="353" y="265"/>
                  <a:pt x="324" y="236"/>
                  <a:pt x="294" y="236"/>
                </a:cubicBezTo>
                <a:cubicBezTo>
                  <a:pt x="265" y="236"/>
                  <a:pt x="235" y="265"/>
                  <a:pt x="235" y="294"/>
                </a:cubicBezTo>
                <a:cubicBezTo>
                  <a:pt x="235" y="324"/>
                  <a:pt x="265" y="353"/>
                  <a:pt x="294" y="353"/>
                </a:cubicBezTo>
                <a:close/>
                <a:moveTo>
                  <a:pt x="279" y="280"/>
                </a:moveTo>
                <a:lnTo>
                  <a:pt x="279" y="280"/>
                </a:lnTo>
                <a:cubicBezTo>
                  <a:pt x="309" y="280"/>
                  <a:pt x="309" y="280"/>
                  <a:pt x="309" y="280"/>
                </a:cubicBezTo>
                <a:cubicBezTo>
                  <a:pt x="309" y="309"/>
                  <a:pt x="309" y="309"/>
                  <a:pt x="309" y="309"/>
                </a:cubicBezTo>
                <a:cubicBezTo>
                  <a:pt x="279" y="309"/>
                  <a:pt x="279" y="309"/>
                  <a:pt x="279" y="309"/>
                </a:cubicBezTo>
                <a:lnTo>
                  <a:pt x="279" y="280"/>
                </a:lnTo>
                <a:close/>
                <a:moveTo>
                  <a:pt x="132" y="515"/>
                </a:moveTo>
                <a:lnTo>
                  <a:pt x="132" y="515"/>
                </a:lnTo>
                <a:cubicBezTo>
                  <a:pt x="176" y="515"/>
                  <a:pt x="191" y="486"/>
                  <a:pt x="191" y="456"/>
                </a:cubicBezTo>
                <a:cubicBezTo>
                  <a:pt x="191" y="412"/>
                  <a:pt x="176" y="398"/>
                  <a:pt x="132" y="398"/>
                </a:cubicBezTo>
                <a:cubicBezTo>
                  <a:pt x="103" y="398"/>
                  <a:pt x="73" y="412"/>
                  <a:pt x="73" y="456"/>
                </a:cubicBezTo>
                <a:cubicBezTo>
                  <a:pt x="73" y="486"/>
                  <a:pt x="103" y="515"/>
                  <a:pt x="132" y="515"/>
                </a:cubicBezTo>
                <a:close/>
                <a:moveTo>
                  <a:pt x="117" y="427"/>
                </a:moveTo>
                <a:lnTo>
                  <a:pt x="117" y="427"/>
                </a:lnTo>
                <a:cubicBezTo>
                  <a:pt x="162" y="427"/>
                  <a:pt x="162" y="427"/>
                  <a:pt x="162" y="427"/>
                </a:cubicBezTo>
                <a:cubicBezTo>
                  <a:pt x="162" y="471"/>
                  <a:pt x="162" y="471"/>
                  <a:pt x="162" y="471"/>
                </a:cubicBezTo>
                <a:cubicBezTo>
                  <a:pt x="117" y="471"/>
                  <a:pt x="117" y="471"/>
                  <a:pt x="117" y="471"/>
                </a:cubicBezTo>
                <a:lnTo>
                  <a:pt x="117" y="427"/>
                </a:lnTo>
                <a:close/>
                <a:moveTo>
                  <a:pt x="132" y="353"/>
                </a:moveTo>
                <a:lnTo>
                  <a:pt x="132" y="353"/>
                </a:lnTo>
                <a:cubicBezTo>
                  <a:pt x="176" y="353"/>
                  <a:pt x="191" y="324"/>
                  <a:pt x="191" y="294"/>
                </a:cubicBezTo>
                <a:cubicBezTo>
                  <a:pt x="191" y="265"/>
                  <a:pt x="176" y="236"/>
                  <a:pt x="132" y="236"/>
                </a:cubicBezTo>
                <a:cubicBezTo>
                  <a:pt x="103" y="236"/>
                  <a:pt x="73" y="265"/>
                  <a:pt x="73" y="294"/>
                </a:cubicBezTo>
                <a:cubicBezTo>
                  <a:pt x="73" y="324"/>
                  <a:pt x="103" y="353"/>
                  <a:pt x="132" y="353"/>
                </a:cubicBezTo>
                <a:close/>
                <a:moveTo>
                  <a:pt x="117" y="280"/>
                </a:moveTo>
                <a:lnTo>
                  <a:pt x="117" y="280"/>
                </a:lnTo>
                <a:cubicBezTo>
                  <a:pt x="162" y="280"/>
                  <a:pt x="162" y="280"/>
                  <a:pt x="162" y="280"/>
                </a:cubicBezTo>
                <a:cubicBezTo>
                  <a:pt x="162" y="309"/>
                  <a:pt x="162" y="309"/>
                  <a:pt x="162" y="309"/>
                </a:cubicBezTo>
                <a:cubicBezTo>
                  <a:pt x="117" y="309"/>
                  <a:pt x="117" y="309"/>
                  <a:pt x="117" y="309"/>
                </a:cubicBezTo>
                <a:lnTo>
                  <a:pt x="117" y="28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4" name="Freeform 203"/>
          <p:cNvSpPr>
            <a:spLocks noChangeArrowheads="1"/>
          </p:cNvSpPr>
          <p:nvPr/>
        </p:nvSpPr>
        <p:spPr bwMode="auto">
          <a:xfrm>
            <a:off x="7046484" y="1318373"/>
            <a:ext cx="451871" cy="451872"/>
          </a:xfrm>
          <a:custGeom>
            <a:avLst/>
            <a:gdLst>
              <a:gd name="T0" fmla="*/ 106372 w 634"/>
              <a:gd name="T1" fmla="*/ 0 h 634"/>
              <a:gd name="T2" fmla="*/ 106372 w 634"/>
              <a:gd name="T3" fmla="*/ 0 h 634"/>
              <a:gd name="T4" fmla="*/ 95915 w 634"/>
              <a:gd name="T5" fmla="*/ 0 h 634"/>
              <a:gd name="T6" fmla="*/ 95915 w 634"/>
              <a:gd name="T7" fmla="*/ 21274 h 634"/>
              <a:gd name="T8" fmla="*/ 0 w 634"/>
              <a:gd name="T9" fmla="*/ 122234 h 634"/>
              <a:gd name="T10" fmla="*/ 106372 w 634"/>
              <a:gd name="T11" fmla="*/ 228241 h 634"/>
              <a:gd name="T12" fmla="*/ 196518 w 634"/>
              <a:gd name="T13" fmla="*/ 164420 h 634"/>
              <a:gd name="T14" fmla="*/ 212384 w 634"/>
              <a:gd name="T15" fmla="*/ 169829 h 634"/>
              <a:gd name="T16" fmla="*/ 228249 w 634"/>
              <a:gd name="T17" fmla="*/ 116825 h 634"/>
              <a:gd name="T18" fmla="*/ 106372 w 634"/>
              <a:gd name="T19" fmla="*/ 0 h 634"/>
              <a:gd name="T20" fmla="*/ 106372 w 634"/>
              <a:gd name="T21" fmla="*/ 212376 h 634"/>
              <a:gd name="T22" fmla="*/ 106372 w 634"/>
              <a:gd name="T23" fmla="*/ 212376 h 634"/>
              <a:gd name="T24" fmla="*/ 16226 w 634"/>
              <a:gd name="T25" fmla="*/ 122234 h 634"/>
              <a:gd name="T26" fmla="*/ 95915 w 634"/>
              <a:gd name="T27" fmla="*/ 37139 h 634"/>
              <a:gd name="T28" fmla="*/ 95915 w 634"/>
              <a:gd name="T29" fmla="*/ 132690 h 634"/>
              <a:gd name="T30" fmla="*/ 186061 w 634"/>
              <a:gd name="T31" fmla="*/ 159372 h 634"/>
              <a:gd name="T32" fmla="*/ 106372 w 634"/>
              <a:gd name="T33" fmla="*/ 212376 h 634"/>
              <a:gd name="T34" fmla="*/ 201927 w 634"/>
              <a:gd name="T35" fmla="*/ 153964 h 634"/>
              <a:gd name="T36" fmla="*/ 201927 w 634"/>
              <a:gd name="T37" fmla="*/ 153964 h 634"/>
              <a:gd name="T38" fmla="*/ 106372 w 634"/>
              <a:gd name="T39" fmla="*/ 122234 h 634"/>
              <a:gd name="T40" fmla="*/ 106372 w 634"/>
              <a:gd name="T41" fmla="*/ 15865 h 634"/>
              <a:gd name="T42" fmla="*/ 212384 w 634"/>
              <a:gd name="T43" fmla="*/ 116825 h 634"/>
              <a:gd name="T44" fmla="*/ 201927 w 634"/>
              <a:gd name="T45" fmla="*/ 153964 h 63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34" h="634">
                <a:moveTo>
                  <a:pt x="295" y="0"/>
                </a:moveTo>
                <a:lnTo>
                  <a:pt x="295" y="0"/>
                </a:lnTo>
                <a:cubicBezTo>
                  <a:pt x="266" y="0"/>
                  <a:pt x="266" y="0"/>
                  <a:pt x="266" y="0"/>
                </a:cubicBezTo>
                <a:cubicBezTo>
                  <a:pt x="266" y="59"/>
                  <a:pt x="266" y="59"/>
                  <a:pt x="266" y="59"/>
                </a:cubicBezTo>
                <a:cubicBezTo>
                  <a:pt x="118" y="73"/>
                  <a:pt x="0" y="191"/>
                  <a:pt x="0" y="339"/>
                </a:cubicBezTo>
                <a:cubicBezTo>
                  <a:pt x="0" y="501"/>
                  <a:pt x="133" y="633"/>
                  <a:pt x="295" y="633"/>
                </a:cubicBezTo>
                <a:cubicBezTo>
                  <a:pt x="412" y="633"/>
                  <a:pt x="501" y="560"/>
                  <a:pt x="545" y="456"/>
                </a:cubicBezTo>
                <a:cubicBezTo>
                  <a:pt x="589" y="471"/>
                  <a:pt x="589" y="471"/>
                  <a:pt x="589" y="471"/>
                </a:cubicBezTo>
                <a:cubicBezTo>
                  <a:pt x="619" y="442"/>
                  <a:pt x="633" y="383"/>
                  <a:pt x="633" y="324"/>
                </a:cubicBezTo>
                <a:cubicBezTo>
                  <a:pt x="633" y="147"/>
                  <a:pt x="471" y="0"/>
                  <a:pt x="295" y="0"/>
                </a:cubicBezTo>
                <a:close/>
                <a:moveTo>
                  <a:pt x="295" y="589"/>
                </a:moveTo>
                <a:lnTo>
                  <a:pt x="295" y="589"/>
                </a:lnTo>
                <a:cubicBezTo>
                  <a:pt x="148" y="589"/>
                  <a:pt x="45" y="486"/>
                  <a:pt x="45" y="339"/>
                </a:cubicBezTo>
                <a:cubicBezTo>
                  <a:pt x="45" y="221"/>
                  <a:pt x="148" y="118"/>
                  <a:pt x="266" y="103"/>
                </a:cubicBezTo>
                <a:cubicBezTo>
                  <a:pt x="266" y="368"/>
                  <a:pt x="266" y="368"/>
                  <a:pt x="266" y="368"/>
                </a:cubicBezTo>
                <a:cubicBezTo>
                  <a:pt x="516" y="442"/>
                  <a:pt x="516" y="442"/>
                  <a:pt x="516" y="442"/>
                </a:cubicBezTo>
                <a:cubicBezTo>
                  <a:pt x="471" y="530"/>
                  <a:pt x="383" y="589"/>
                  <a:pt x="295" y="589"/>
                </a:cubicBezTo>
                <a:close/>
                <a:moveTo>
                  <a:pt x="560" y="427"/>
                </a:moveTo>
                <a:lnTo>
                  <a:pt x="560" y="427"/>
                </a:lnTo>
                <a:cubicBezTo>
                  <a:pt x="295" y="339"/>
                  <a:pt x="295" y="339"/>
                  <a:pt x="295" y="339"/>
                </a:cubicBezTo>
                <a:cubicBezTo>
                  <a:pt x="295" y="44"/>
                  <a:pt x="295" y="44"/>
                  <a:pt x="295" y="44"/>
                </a:cubicBezTo>
                <a:cubicBezTo>
                  <a:pt x="457" y="44"/>
                  <a:pt x="589" y="177"/>
                  <a:pt x="589" y="324"/>
                </a:cubicBezTo>
                <a:cubicBezTo>
                  <a:pt x="589" y="368"/>
                  <a:pt x="575" y="398"/>
                  <a:pt x="560" y="4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5" name="Freeform 204"/>
          <p:cNvSpPr>
            <a:spLocks noChangeArrowheads="1"/>
          </p:cNvSpPr>
          <p:nvPr/>
        </p:nvSpPr>
        <p:spPr bwMode="auto">
          <a:xfrm>
            <a:off x="6320864" y="1318373"/>
            <a:ext cx="451873" cy="451872"/>
          </a:xfrm>
          <a:custGeom>
            <a:avLst/>
            <a:gdLst>
              <a:gd name="T0" fmla="*/ 111421 w 634"/>
              <a:gd name="T1" fmla="*/ 143507 h 634"/>
              <a:gd name="T2" fmla="*/ 111421 w 634"/>
              <a:gd name="T3" fmla="*/ 143507 h 634"/>
              <a:gd name="T4" fmla="*/ 121878 w 634"/>
              <a:gd name="T5" fmla="*/ 132690 h 634"/>
              <a:gd name="T6" fmla="*/ 121878 w 634"/>
              <a:gd name="T7" fmla="*/ 47595 h 634"/>
              <a:gd name="T8" fmla="*/ 111421 w 634"/>
              <a:gd name="T9" fmla="*/ 42547 h 634"/>
              <a:gd name="T10" fmla="*/ 106012 w 634"/>
              <a:gd name="T11" fmla="*/ 47595 h 634"/>
              <a:gd name="T12" fmla="*/ 106012 w 634"/>
              <a:gd name="T13" fmla="*/ 132690 h 634"/>
              <a:gd name="T14" fmla="*/ 111421 w 634"/>
              <a:gd name="T15" fmla="*/ 143507 h 634"/>
              <a:gd name="T16" fmla="*/ 153609 w 634"/>
              <a:gd name="T17" fmla="*/ 143507 h 634"/>
              <a:gd name="T18" fmla="*/ 153609 w 634"/>
              <a:gd name="T19" fmla="*/ 143507 h 634"/>
              <a:gd name="T20" fmla="*/ 164427 w 634"/>
              <a:gd name="T21" fmla="*/ 132690 h 634"/>
              <a:gd name="T22" fmla="*/ 164427 w 634"/>
              <a:gd name="T23" fmla="*/ 68869 h 634"/>
              <a:gd name="T24" fmla="*/ 153609 w 634"/>
              <a:gd name="T25" fmla="*/ 63821 h 634"/>
              <a:gd name="T26" fmla="*/ 148561 w 634"/>
              <a:gd name="T27" fmla="*/ 68869 h 634"/>
              <a:gd name="T28" fmla="*/ 148561 w 634"/>
              <a:gd name="T29" fmla="*/ 132690 h 634"/>
              <a:gd name="T30" fmla="*/ 153609 w 634"/>
              <a:gd name="T31" fmla="*/ 143507 h 634"/>
              <a:gd name="T32" fmla="*/ 68872 w 634"/>
              <a:gd name="T33" fmla="*/ 143507 h 634"/>
              <a:gd name="T34" fmla="*/ 68872 w 634"/>
              <a:gd name="T35" fmla="*/ 143507 h 634"/>
              <a:gd name="T36" fmla="*/ 79689 w 634"/>
              <a:gd name="T37" fmla="*/ 132690 h 634"/>
              <a:gd name="T38" fmla="*/ 79689 w 634"/>
              <a:gd name="T39" fmla="*/ 106008 h 634"/>
              <a:gd name="T40" fmla="*/ 68872 w 634"/>
              <a:gd name="T41" fmla="*/ 100960 h 634"/>
              <a:gd name="T42" fmla="*/ 63463 w 634"/>
              <a:gd name="T43" fmla="*/ 106008 h 634"/>
              <a:gd name="T44" fmla="*/ 63463 w 634"/>
              <a:gd name="T45" fmla="*/ 132690 h 634"/>
              <a:gd name="T46" fmla="*/ 68872 w 634"/>
              <a:gd name="T47" fmla="*/ 143507 h 634"/>
              <a:gd name="T48" fmla="*/ 0 w 634"/>
              <a:gd name="T49" fmla="*/ 0 h 634"/>
              <a:gd name="T50" fmla="*/ 0 w 634"/>
              <a:gd name="T51" fmla="*/ 0 h 634"/>
              <a:gd name="T52" fmla="*/ 0 w 634"/>
              <a:gd name="T53" fmla="*/ 15865 h 634"/>
              <a:gd name="T54" fmla="*/ 15866 w 634"/>
              <a:gd name="T55" fmla="*/ 15865 h 634"/>
              <a:gd name="T56" fmla="*/ 15866 w 634"/>
              <a:gd name="T57" fmla="*/ 148555 h 634"/>
              <a:gd name="T58" fmla="*/ 42188 w 634"/>
              <a:gd name="T59" fmla="*/ 175237 h 634"/>
              <a:gd name="T60" fmla="*/ 84738 w 634"/>
              <a:gd name="T61" fmla="*/ 175237 h 634"/>
              <a:gd name="T62" fmla="*/ 58415 w 634"/>
              <a:gd name="T63" fmla="*/ 228241 h 634"/>
              <a:gd name="T64" fmla="*/ 79689 w 634"/>
              <a:gd name="T65" fmla="*/ 228241 h 634"/>
              <a:gd name="T66" fmla="*/ 106012 w 634"/>
              <a:gd name="T67" fmla="*/ 175237 h 634"/>
              <a:gd name="T68" fmla="*/ 121878 w 634"/>
              <a:gd name="T69" fmla="*/ 175237 h 634"/>
              <a:gd name="T70" fmla="*/ 148561 w 634"/>
              <a:gd name="T71" fmla="*/ 228241 h 634"/>
              <a:gd name="T72" fmla="*/ 169836 w 634"/>
              <a:gd name="T73" fmla="*/ 228241 h 634"/>
              <a:gd name="T74" fmla="*/ 143152 w 634"/>
              <a:gd name="T75" fmla="*/ 175237 h 634"/>
              <a:gd name="T76" fmla="*/ 185701 w 634"/>
              <a:gd name="T77" fmla="*/ 175237 h 634"/>
              <a:gd name="T78" fmla="*/ 212024 w 634"/>
              <a:gd name="T79" fmla="*/ 148555 h 634"/>
              <a:gd name="T80" fmla="*/ 212024 w 634"/>
              <a:gd name="T81" fmla="*/ 15865 h 634"/>
              <a:gd name="T82" fmla="*/ 228250 w 634"/>
              <a:gd name="T83" fmla="*/ 15865 h 634"/>
              <a:gd name="T84" fmla="*/ 228250 w 634"/>
              <a:gd name="T85" fmla="*/ 0 h 634"/>
              <a:gd name="T86" fmla="*/ 0 w 634"/>
              <a:gd name="T87" fmla="*/ 0 h 634"/>
              <a:gd name="T88" fmla="*/ 196158 w 634"/>
              <a:gd name="T89" fmla="*/ 148555 h 634"/>
              <a:gd name="T90" fmla="*/ 196158 w 634"/>
              <a:gd name="T91" fmla="*/ 148555 h 634"/>
              <a:gd name="T92" fmla="*/ 185701 w 634"/>
              <a:gd name="T93" fmla="*/ 164420 h 634"/>
              <a:gd name="T94" fmla="*/ 42188 w 634"/>
              <a:gd name="T95" fmla="*/ 164420 h 634"/>
              <a:gd name="T96" fmla="*/ 26323 w 634"/>
              <a:gd name="T97" fmla="*/ 148555 h 634"/>
              <a:gd name="T98" fmla="*/ 26323 w 634"/>
              <a:gd name="T99" fmla="*/ 15865 h 634"/>
              <a:gd name="T100" fmla="*/ 196158 w 634"/>
              <a:gd name="T101" fmla="*/ 15865 h 634"/>
              <a:gd name="T102" fmla="*/ 196158 w 634"/>
              <a:gd name="T103" fmla="*/ 148555 h 63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34" h="634">
                <a:moveTo>
                  <a:pt x="309" y="398"/>
                </a:moveTo>
                <a:lnTo>
                  <a:pt x="309" y="398"/>
                </a:lnTo>
                <a:cubicBezTo>
                  <a:pt x="324" y="398"/>
                  <a:pt x="338" y="383"/>
                  <a:pt x="338" y="368"/>
                </a:cubicBezTo>
                <a:cubicBezTo>
                  <a:pt x="338" y="132"/>
                  <a:pt x="338" y="132"/>
                  <a:pt x="338" y="132"/>
                </a:cubicBezTo>
                <a:cubicBezTo>
                  <a:pt x="338" y="132"/>
                  <a:pt x="324" y="118"/>
                  <a:pt x="309" y="118"/>
                </a:cubicBezTo>
                <a:lnTo>
                  <a:pt x="294" y="132"/>
                </a:lnTo>
                <a:cubicBezTo>
                  <a:pt x="294" y="368"/>
                  <a:pt x="294" y="368"/>
                  <a:pt x="294" y="368"/>
                </a:cubicBezTo>
                <a:cubicBezTo>
                  <a:pt x="294" y="383"/>
                  <a:pt x="309" y="398"/>
                  <a:pt x="309" y="398"/>
                </a:cubicBezTo>
                <a:close/>
                <a:moveTo>
                  <a:pt x="426" y="398"/>
                </a:moveTo>
                <a:lnTo>
                  <a:pt x="426" y="398"/>
                </a:lnTo>
                <a:cubicBezTo>
                  <a:pt x="442" y="398"/>
                  <a:pt x="456" y="383"/>
                  <a:pt x="456" y="368"/>
                </a:cubicBezTo>
                <a:cubicBezTo>
                  <a:pt x="456" y="191"/>
                  <a:pt x="456" y="191"/>
                  <a:pt x="456" y="191"/>
                </a:cubicBezTo>
                <a:cubicBezTo>
                  <a:pt x="456" y="191"/>
                  <a:pt x="442" y="177"/>
                  <a:pt x="426" y="177"/>
                </a:cubicBezTo>
                <a:lnTo>
                  <a:pt x="412" y="191"/>
                </a:lnTo>
                <a:cubicBezTo>
                  <a:pt x="412" y="368"/>
                  <a:pt x="412" y="368"/>
                  <a:pt x="412" y="368"/>
                </a:cubicBezTo>
                <a:cubicBezTo>
                  <a:pt x="412" y="383"/>
                  <a:pt x="426" y="398"/>
                  <a:pt x="426" y="398"/>
                </a:cubicBezTo>
                <a:close/>
                <a:moveTo>
                  <a:pt x="191" y="398"/>
                </a:moveTo>
                <a:lnTo>
                  <a:pt x="191" y="398"/>
                </a:lnTo>
                <a:cubicBezTo>
                  <a:pt x="206" y="398"/>
                  <a:pt x="221" y="383"/>
                  <a:pt x="221" y="368"/>
                </a:cubicBezTo>
                <a:cubicBezTo>
                  <a:pt x="221" y="294"/>
                  <a:pt x="221" y="294"/>
                  <a:pt x="221" y="294"/>
                </a:cubicBezTo>
                <a:cubicBezTo>
                  <a:pt x="221" y="280"/>
                  <a:pt x="206" y="280"/>
                  <a:pt x="191" y="280"/>
                </a:cubicBezTo>
                <a:cubicBezTo>
                  <a:pt x="191" y="280"/>
                  <a:pt x="176" y="280"/>
                  <a:pt x="176" y="294"/>
                </a:cubicBezTo>
                <a:cubicBezTo>
                  <a:pt x="176" y="368"/>
                  <a:pt x="176" y="368"/>
                  <a:pt x="176" y="368"/>
                </a:cubicBezTo>
                <a:cubicBezTo>
                  <a:pt x="176" y="383"/>
                  <a:pt x="191" y="398"/>
                  <a:pt x="191" y="398"/>
                </a:cubicBezTo>
                <a:close/>
                <a:moveTo>
                  <a:pt x="0" y="0"/>
                </a:moveTo>
                <a:lnTo>
                  <a:pt x="0" y="0"/>
                </a:lnTo>
                <a:cubicBezTo>
                  <a:pt x="0" y="44"/>
                  <a:pt x="0" y="44"/>
                  <a:pt x="0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73"/>
                  <a:pt x="44" y="412"/>
                  <a:pt x="44" y="412"/>
                </a:cubicBezTo>
                <a:cubicBezTo>
                  <a:pt x="44" y="456"/>
                  <a:pt x="73" y="486"/>
                  <a:pt x="117" y="486"/>
                </a:cubicBezTo>
                <a:cubicBezTo>
                  <a:pt x="235" y="486"/>
                  <a:pt x="235" y="486"/>
                  <a:pt x="235" y="486"/>
                </a:cubicBezTo>
                <a:cubicBezTo>
                  <a:pt x="162" y="633"/>
                  <a:pt x="162" y="633"/>
                  <a:pt x="162" y="633"/>
                </a:cubicBezTo>
                <a:cubicBezTo>
                  <a:pt x="221" y="633"/>
                  <a:pt x="221" y="633"/>
                  <a:pt x="221" y="633"/>
                </a:cubicBezTo>
                <a:cubicBezTo>
                  <a:pt x="294" y="486"/>
                  <a:pt x="294" y="486"/>
                  <a:pt x="294" y="486"/>
                </a:cubicBezTo>
                <a:cubicBezTo>
                  <a:pt x="338" y="486"/>
                  <a:pt x="338" y="486"/>
                  <a:pt x="338" y="486"/>
                </a:cubicBezTo>
                <a:cubicBezTo>
                  <a:pt x="412" y="633"/>
                  <a:pt x="412" y="633"/>
                  <a:pt x="412" y="633"/>
                </a:cubicBezTo>
                <a:cubicBezTo>
                  <a:pt x="471" y="633"/>
                  <a:pt x="471" y="633"/>
                  <a:pt x="471" y="633"/>
                </a:cubicBezTo>
                <a:cubicBezTo>
                  <a:pt x="397" y="486"/>
                  <a:pt x="397" y="486"/>
                  <a:pt x="397" y="486"/>
                </a:cubicBezTo>
                <a:cubicBezTo>
                  <a:pt x="515" y="486"/>
                  <a:pt x="515" y="486"/>
                  <a:pt x="515" y="486"/>
                </a:cubicBezTo>
                <a:cubicBezTo>
                  <a:pt x="559" y="486"/>
                  <a:pt x="588" y="456"/>
                  <a:pt x="588" y="412"/>
                </a:cubicBezTo>
                <a:cubicBezTo>
                  <a:pt x="588" y="412"/>
                  <a:pt x="588" y="73"/>
                  <a:pt x="588" y="44"/>
                </a:cubicBezTo>
                <a:cubicBezTo>
                  <a:pt x="633" y="44"/>
                  <a:pt x="633" y="44"/>
                  <a:pt x="633" y="44"/>
                </a:cubicBezTo>
                <a:cubicBezTo>
                  <a:pt x="633" y="0"/>
                  <a:pt x="633" y="0"/>
                  <a:pt x="633" y="0"/>
                </a:cubicBezTo>
                <a:lnTo>
                  <a:pt x="0" y="0"/>
                </a:lnTo>
                <a:close/>
                <a:moveTo>
                  <a:pt x="544" y="412"/>
                </a:moveTo>
                <a:lnTo>
                  <a:pt x="544" y="412"/>
                </a:lnTo>
                <a:cubicBezTo>
                  <a:pt x="544" y="442"/>
                  <a:pt x="530" y="456"/>
                  <a:pt x="515" y="456"/>
                </a:cubicBezTo>
                <a:cubicBezTo>
                  <a:pt x="117" y="456"/>
                  <a:pt x="117" y="456"/>
                  <a:pt x="117" y="456"/>
                </a:cubicBezTo>
                <a:cubicBezTo>
                  <a:pt x="88" y="456"/>
                  <a:pt x="73" y="442"/>
                  <a:pt x="73" y="412"/>
                </a:cubicBezTo>
                <a:cubicBezTo>
                  <a:pt x="73" y="412"/>
                  <a:pt x="73" y="59"/>
                  <a:pt x="73" y="44"/>
                </a:cubicBezTo>
                <a:cubicBezTo>
                  <a:pt x="544" y="44"/>
                  <a:pt x="544" y="44"/>
                  <a:pt x="544" y="44"/>
                </a:cubicBezTo>
                <a:cubicBezTo>
                  <a:pt x="544" y="73"/>
                  <a:pt x="544" y="412"/>
                  <a:pt x="544" y="41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6" name="Freeform 205"/>
          <p:cNvSpPr>
            <a:spLocks noChangeArrowheads="1"/>
          </p:cNvSpPr>
          <p:nvPr/>
        </p:nvSpPr>
        <p:spPr bwMode="auto">
          <a:xfrm>
            <a:off x="5662742" y="1318374"/>
            <a:ext cx="313124" cy="419998"/>
          </a:xfrm>
          <a:custGeom>
            <a:avLst/>
            <a:gdLst>
              <a:gd name="T0" fmla="*/ 126231 w 443"/>
              <a:gd name="T1" fmla="*/ 0 h 590"/>
              <a:gd name="T2" fmla="*/ 126231 w 443"/>
              <a:gd name="T3" fmla="*/ 0 h 590"/>
              <a:gd name="T4" fmla="*/ 31826 w 443"/>
              <a:gd name="T5" fmla="*/ 0 h 590"/>
              <a:gd name="T6" fmla="*/ 0 w 443"/>
              <a:gd name="T7" fmla="*/ 26290 h 590"/>
              <a:gd name="T8" fmla="*/ 0 w 443"/>
              <a:gd name="T9" fmla="*/ 185467 h 590"/>
              <a:gd name="T10" fmla="*/ 31826 w 443"/>
              <a:gd name="T11" fmla="*/ 212117 h 590"/>
              <a:gd name="T12" fmla="*/ 79029 w 443"/>
              <a:gd name="T13" fmla="*/ 164220 h 590"/>
              <a:gd name="T14" fmla="*/ 126231 w 443"/>
              <a:gd name="T15" fmla="*/ 212117 h 590"/>
              <a:gd name="T16" fmla="*/ 158057 w 443"/>
              <a:gd name="T17" fmla="*/ 185467 h 590"/>
              <a:gd name="T18" fmla="*/ 158057 w 443"/>
              <a:gd name="T19" fmla="*/ 26290 h 590"/>
              <a:gd name="T20" fmla="*/ 126231 w 443"/>
              <a:gd name="T21" fmla="*/ 0 h 590"/>
              <a:gd name="T22" fmla="*/ 142323 w 443"/>
              <a:gd name="T23" fmla="*/ 185467 h 590"/>
              <a:gd name="T24" fmla="*/ 142323 w 443"/>
              <a:gd name="T25" fmla="*/ 185467 h 590"/>
              <a:gd name="T26" fmla="*/ 126231 w 443"/>
              <a:gd name="T27" fmla="*/ 196271 h 590"/>
              <a:gd name="T28" fmla="*/ 79029 w 443"/>
              <a:gd name="T29" fmla="*/ 148374 h 590"/>
              <a:gd name="T30" fmla="*/ 31826 w 443"/>
              <a:gd name="T31" fmla="*/ 196271 h 590"/>
              <a:gd name="T32" fmla="*/ 15734 w 443"/>
              <a:gd name="T33" fmla="*/ 185467 h 590"/>
              <a:gd name="T34" fmla="*/ 15734 w 443"/>
              <a:gd name="T35" fmla="*/ 26290 h 590"/>
              <a:gd name="T36" fmla="*/ 31826 w 443"/>
              <a:gd name="T37" fmla="*/ 15846 h 590"/>
              <a:gd name="T38" fmla="*/ 126231 w 443"/>
              <a:gd name="T39" fmla="*/ 15846 h 590"/>
              <a:gd name="T40" fmla="*/ 142323 w 443"/>
              <a:gd name="T41" fmla="*/ 26290 h 590"/>
              <a:gd name="T42" fmla="*/ 142323 w 443"/>
              <a:gd name="T43" fmla="*/ 185467 h 59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43" h="590">
                <a:moveTo>
                  <a:pt x="353" y="0"/>
                </a:moveTo>
                <a:lnTo>
                  <a:pt x="353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3"/>
                </a:cubicBezTo>
                <a:cubicBezTo>
                  <a:pt x="0" y="515"/>
                  <a:pt x="0" y="515"/>
                  <a:pt x="0" y="515"/>
                </a:cubicBezTo>
                <a:cubicBezTo>
                  <a:pt x="0" y="560"/>
                  <a:pt x="44" y="589"/>
                  <a:pt x="89" y="589"/>
                </a:cubicBezTo>
                <a:cubicBezTo>
                  <a:pt x="221" y="456"/>
                  <a:pt x="221" y="456"/>
                  <a:pt x="221" y="456"/>
                </a:cubicBezTo>
                <a:cubicBezTo>
                  <a:pt x="353" y="589"/>
                  <a:pt x="353" y="589"/>
                  <a:pt x="353" y="589"/>
                </a:cubicBezTo>
                <a:cubicBezTo>
                  <a:pt x="398" y="589"/>
                  <a:pt x="442" y="560"/>
                  <a:pt x="442" y="515"/>
                </a:cubicBezTo>
                <a:cubicBezTo>
                  <a:pt x="442" y="73"/>
                  <a:pt x="442" y="73"/>
                  <a:pt x="442" y="73"/>
                </a:cubicBezTo>
                <a:cubicBezTo>
                  <a:pt x="442" y="30"/>
                  <a:pt x="398" y="0"/>
                  <a:pt x="353" y="0"/>
                </a:cubicBezTo>
                <a:close/>
                <a:moveTo>
                  <a:pt x="398" y="515"/>
                </a:moveTo>
                <a:lnTo>
                  <a:pt x="398" y="515"/>
                </a:lnTo>
                <a:cubicBezTo>
                  <a:pt x="398" y="530"/>
                  <a:pt x="383" y="545"/>
                  <a:pt x="353" y="545"/>
                </a:cubicBezTo>
                <a:cubicBezTo>
                  <a:pt x="221" y="412"/>
                  <a:pt x="221" y="412"/>
                  <a:pt x="221" y="412"/>
                </a:cubicBezTo>
                <a:cubicBezTo>
                  <a:pt x="89" y="545"/>
                  <a:pt x="89" y="545"/>
                  <a:pt x="89" y="545"/>
                </a:cubicBezTo>
                <a:cubicBezTo>
                  <a:pt x="59" y="545"/>
                  <a:pt x="44" y="530"/>
                  <a:pt x="44" y="515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9"/>
                  <a:pt x="59" y="44"/>
                  <a:pt x="89" y="44"/>
                </a:cubicBezTo>
                <a:cubicBezTo>
                  <a:pt x="353" y="44"/>
                  <a:pt x="353" y="44"/>
                  <a:pt x="353" y="44"/>
                </a:cubicBezTo>
                <a:cubicBezTo>
                  <a:pt x="383" y="44"/>
                  <a:pt x="398" y="59"/>
                  <a:pt x="398" y="73"/>
                </a:cubicBezTo>
                <a:lnTo>
                  <a:pt x="398" y="51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7" name="Freeform 206"/>
          <p:cNvSpPr>
            <a:spLocks noChangeArrowheads="1"/>
          </p:cNvSpPr>
          <p:nvPr/>
        </p:nvSpPr>
        <p:spPr bwMode="auto">
          <a:xfrm>
            <a:off x="4865872" y="1318373"/>
            <a:ext cx="451873" cy="451872"/>
          </a:xfrm>
          <a:custGeom>
            <a:avLst/>
            <a:gdLst>
              <a:gd name="T0" fmla="*/ 201928 w 634"/>
              <a:gd name="T1" fmla="*/ 26322 h 634"/>
              <a:gd name="T2" fmla="*/ 201928 w 634"/>
              <a:gd name="T3" fmla="*/ 26322 h 634"/>
              <a:gd name="T4" fmla="*/ 100964 w 634"/>
              <a:gd name="T5" fmla="*/ 26322 h 634"/>
              <a:gd name="T6" fmla="*/ 74641 w 634"/>
              <a:gd name="T7" fmla="*/ 0 h 634"/>
              <a:gd name="T8" fmla="*/ 32092 w 634"/>
              <a:gd name="T9" fmla="*/ 0 h 634"/>
              <a:gd name="T10" fmla="*/ 0 w 634"/>
              <a:gd name="T11" fmla="*/ 26322 h 634"/>
              <a:gd name="T12" fmla="*/ 0 w 634"/>
              <a:gd name="T13" fmla="*/ 196511 h 634"/>
              <a:gd name="T14" fmla="*/ 32092 w 634"/>
              <a:gd name="T15" fmla="*/ 228241 h 634"/>
              <a:gd name="T16" fmla="*/ 201928 w 634"/>
              <a:gd name="T17" fmla="*/ 228241 h 634"/>
              <a:gd name="T18" fmla="*/ 228250 w 634"/>
              <a:gd name="T19" fmla="*/ 196511 h 634"/>
              <a:gd name="T20" fmla="*/ 228250 w 634"/>
              <a:gd name="T21" fmla="*/ 58412 h 634"/>
              <a:gd name="T22" fmla="*/ 201928 w 634"/>
              <a:gd name="T23" fmla="*/ 26322 h 634"/>
              <a:gd name="T24" fmla="*/ 212385 w 634"/>
              <a:gd name="T25" fmla="*/ 196511 h 634"/>
              <a:gd name="T26" fmla="*/ 212385 w 634"/>
              <a:gd name="T27" fmla="*/ 196511 h 634"/>
              <a:gd name="T28" fmla="*/ 201928 w 634"/>
              <a:gd name="T29" fmla="*/ 212376 h 634"/>
              <a:gd name="T30" fmla="*/ 32092 w 634"/>
              <a:gd name="T31" fmla="*/ 212376 h 634"/>
              <a:gd name="T32" fmla="*/ 16226 w 634"/>
              <a:gd name="T33" fmla="*/ 196511 h 634"/>
              <a:gd name="T34" fmla="*/ 16226 w 634"/>
              <a:gd name="T35" fmla="*/ 85095 h 634"/>
              <a:gd name="T36" fmla="*/ 212385 w 634"/>
              <a:gd name="T37" fmla="*/ 85095 h 634"/>
              <a:gd name="T38" fmla="*/ 212385 w 634"/>
              <a:gd name="T39" fmla="*/ 196511 h 634"/>
              <a:gd name="T40" fmla="*/ 212385 w 634"/>
              <a:gd name="T41" fmla="*/ 68869 h 634"/>
              <a:gd name="T42" fmla="*/ 212385 w 634"/>
              <a:gd name="T43" fmla="*/ 68869 h 634"/>
              <a:gd name="T44" fmla="*/ 16226 w 634"/>
              <a:gd name="T45" fmla="*/ 68869 h 634"/>
              <a:gd name="T46" fmla="*/ 16226 w 634"/>
              <a:gd name="T47" fmla="*/ 26322 h 634"/>
              <a:gd name="T48" fmla="*/ 32092 w 634"/>
              <a:gd name="T49" fmla="*/ 15865 h 634"/>
              <a:gd name="T50" fmla="*/ 74641 w 634"/>
              <a:gd name="T51" fmla="*/ 15865 h 634"/>
              <a:gd name="T52" fmla="*/ 85098 w 634"/>
              <a:gd name="T53" fmla="*/ 26322 h 634"/>
              <a:gd name="T54" fmla="*/ 85098 w 634"/>
              <a:gd name="T55" fmla="*/ 42547 h 634"/>
              <a:gd name="T56" fmla="*/ 201928 w 634"/>
              <a:gd name="T57" fmla="*/ 42547 h 634"/>
              <a:gd name="T58" fmla="*/ 212385 w 634"/>
              <a:gd name="T59" fmla="*/ 58412 h 634"/>
              <a:gd name="T60" fmla="*/ 212385 w 634"/>
              <a:gd name="T61" fmla="*/ 68869 h 6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34" h="634">
                <a:moveTo>
                  <a:pt x="560" y="73"/>
                </a:moveTo>
                <a:lnTo>
                  <a:pt x="560" y="73"/>
                </a:lnTo>
                <a:cubicBezTo>
                  <a:pt x="280" y="73"/>
                  <a:pt x="280" y="73"/>
                  <a:pt x="280" y="73"/>
                </a:cubicBezTo>
                <a:cubicBezTo>
                  <a:pt x="280" y="30"/>
                  <a:pt x="251" y="0"/>
                  <a:pt x="207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30"/>
                  <a:pt x="0" y="73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33"/>
                  <a:pt x="89" y="633"/>
                </a:cubicBezTo>
                <a:cubicBezTo>
                  <a:pt x="560" y="633"/>
                  <a:pt x="560" y="633"/>
                  <a:pt x="560" y="633"/>
                </a:cubicBezTo>
                <a:cubicBezTo>
                  <a:pt x="604" y="633"/>
                  <a:pt x="633" y="589"/>
                  <a:pt x="633" y="545"/>
                </a:cubicBezTo>
                <a:cubicBezTo>
                  <a:pt x="633" y="162"/>
                  <a:pt x="633" y="162"/>
                  <a:pt x="633" y="162"/>
                </a:cubicBezTo>
                <a:cubicBezTo>
                  <a:pt x="633" y="118"/>
                  <a:pt x="604" y="73"/>
                  <a:pt x="560" y="73"/>
                </a:cubicBez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74"/>
                  <a:pt x="575" y="589"/>
                  <a:pt x="560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74"/>
                  <a:pt x="45" y="545"/>
                </a:cubicBezTo>
                <a:cubicBezTo>
                  <a:pt x="45" y="236"/>
                  <a:pt x="45" y="236"/>
                  <a:pt x="45" y="236"/>
                </a:cubicBezTo>
                <a:cubicBezTo>
                  <a:pt x="589" y="236"/>
                  <a:pt x="589" y="236"/>
                  <a:pt x="589" y="236"/>
                </a:cubicBezTo>
                <a:lnTo>
                  <a:pt x="589" y="545"/>
                </a:lnTo>
                <a:close/>
                <a:moveTo>
                  <a:pt x="589" y="191"/>
                </a:moveTo>
                <a:lnTo>
                  <a:pt x="589" y="191"/>
                </a:lnTo>
                <a:cubicBezTo>
                  <a:pt x="45" y="191"/>
                  <a:pt x="45" y="191"/>
                  <a:pt x="45" y="191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59"/>
                  <a:pt x="59" y="44"/>
                  <a:pt x="89" y="44"/>
                </a:cubicBezTo>
                <a:cubicBezTo>
                  <a:pt x="207" y="44"/>
                  <a:pt x="207" y="44"/>
                  <a:pt x="207" y="44"/>
                </a:cubicBezTo>
                <a:cubicBezTo>
                  <a:pt x="221" y="44"/>
                  <a:pt x="236" y="59"/>
                  <a:pt x="236" y="73"/>
                </a:cubicBezTo>
                <a:cubicBezTo>
                  <a:pt x="236" y="118"/>
                  <a:pt x="236" y="118"/>
                  <a:pt x="236" y="118"/>
                </a:cubicBezTo>
                <a:cubicBezTo>
                  <a:pt x="560" y="118"/>
                  <a:pt x="560" y="118"/>
                  <a:pt x="560" y="118"/>
                </a:cubicBezTo>
                <a:cubicBezTo>
                  <a:pt x="575" y="118"/>
                  <a:pt x="589" y="132"/>
                  <a:pt x="589" y="162"/>
                </a:cubicBezTo>
                <a:lnTo>
                  <a:pt x="589" y="19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8" name="Freeform 207"/>
          <p:cNvSpPr>
            <a:spLocks noChangeArrowheads="1"/>
          </p:cNvSpPr>
          <p:nvPr/>
        </p:nvSpPr>
        <p:spPr bwMode="auto">
          <a:xfrm>
            <a:off x="4153378" y="1318373"/>
            <a:ext cx="419998" cy="451872"/>
          </a:xfrm>
          <a:custGeom>
            <a:avLst/>
            <a:gdLst>
              <a:gd name="T0" fmla="*/ 185834 w 590"/>
              <a:gd name="T1" fmla="*/ 0 h 634"/>
              <a:gd name="T2" fmla="*/ 185834 w 590"/>
              <a:gd name="T3" fmla="*/ 0 h 634"/>
              <a:gd name="T4" fmla="*/ 32053 w 590"/>
              <a:gd name="T5" fmla="*/ 0 h 634"/>
              <a:gd name="T6" fmla="*/ 0 w 590"/>
              <a:gd name="T7" fmla="*/ 26322 h 634"/>
              <a:gd name="T8" fmla="*/ 0 w 590"/>
              <a:gd name="T9" fmla="*/ 196511 h 634"/>
              <a:gd name="T10" fmla="*/ 32053 w 590"/>
              <a:gd name="T11" fmla="*/ 228241 h 634"/>
              <a:gd name="T12" fmla="*/ 185834 w 590"/>
              <a:gd name="T13" fmla="*/ 228241 h 634"/>
              <a:gd name="T14" fmla="*/ 212125 w 590"/>
              <a:gd name="T15" fmla="*/ 196511 h 634"/>
              <a:gd name="T16" fmla="*/ 212125 w 590"/>
              <a:gd name="T17" fmla="*/ 26322 h 634"/>
              <a:gd name="T18" fmla="*/ 185834 w 590"/>
              <a:gd name="T19" fmla="*/ 0 h 634"/>
              <a:gd name="T20" fmla="*/ 32053 w 590"/>
              <a:gd name="T21" fmla="*/ 15865 h 634"/>
              <a:gd name="T22" fmla="*/ 32053 w 590"/>
              <a:gd name="T23" fmla="*/ 15865 h 634"/>
              <a:gd name="T24" fmla="*/ 185834 w 590"/>
              <a:gd name="T25" fmla="*/ 15865 h 634"/>
              <a:gd name="T26" fmla="*/ 190876 w 590"/>
              <a:gd name="T27" fmla="*/ 15865 h 634"/>
              <a:gd name="T28" fmla="*/ 164586 w 590"/>
              <a:gd name="T29" fmla="*/ 42547 h 634"/>
              <a:gd name="T30" fmla="*/ 53301 w 590"/>
              <a:gd name="T31" fmla="*/ 42547 h 634"/>
              <a:gd name="T32" fmla="*/ 21249 w 590"/>
              <a:gd name="T33" fmla="*/ 15865 h 634"/>
              <a:gd name="T34" fmla="*/ 32053 w 590"/>
              <a:gd name="T35" fmla="*/ 15865 h 634"/>
              <a:gd name="T36" fmla="*/ 201681 w 590"/>
              <a:gd name="T37" fmla="*/ 196511 h 634"/>
              <a:gd name="T38" fmla="*/ 201681 w 590"/>
              <a:gd name="T39" fmla="*/ 196511 h 634"/>
              <a:gd name="T40" fmla="*/ 185834 w 590"/>
              <a:gd name="T41" fmla="*/ 212376 h 634"/>
              <a:gd name="T42" fmla="*/ 32053 w 590"/>
              <a:gd name="T43" fmla="*/ 212376 h 634"/>
              <a:gd name="T44" fmla="*/ 15846 w 590"/>
              <a:gd name="T45" fmla="*/ 196511 h 634"/>
              <a:gd name="T46" fmla="*/ 15846 w 590"/>
              <a:gd name="T47" fmla="*/ 32091 h 634"/>
              <a:gd name="T48" fmla="*/ 42497 w 590"/>
              <a:gd name="T49" fmla="*/ 58412 h 634"/>
              <a:gd name="T50" fmla="*/ 169628 w 590"/>
              <a:gd name="T51" fmla="*/ 58412 h 634"/>
              <a:gd name="T52" fmla="*/ 201681 w 590"/>
              <a:gd name="T53" fmla="*/ 32091 h 634"/>
              <a:gd name="T54" fmla="*/ 201681 w 590"/>
              <a:gd name="T55" fmla="*/ 196511 h 63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90" h="634">
                <a:moveTo>
                  <a:pt x="516" y="0"/>
                </a:moveTo>
                <a:lnTo>
                  <a:pt x="516" y="0"/>
                </a:lnTo>
                <a:cubicBezTo>
                  <a:pt x="89" y="0"/>
                  <a:pt x="89" y="0"/>
                  <a:pt x="89" y="0"/>
                </a:cubicBezTo>
                <a:cubicBezTo>
                  <a:pt x="44" y="0"/>
                  <a:pt x="0" y="30"/>
                  <a:pt x="0" y="73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33"/>
                  <a:pt x="89" y="633"/>
                </a:cubicBezTo>
                <a:cubicBezTo>
                  <a:pt x="516" y="633"/>
                  <a:pt x="516" y="633"/>
                  <a:pt x="516" y="633"/>
                </a:cubicBezTo>
                <a:cubicBezTo>
                  <a:pt x="560" y="633"/>
                  <a:pt x="589" y="589"/>
                  <a:pt x="589" y="545"/>
                </a:cubicBezTo>
                <a:cubicBezTo>
                  <a:pt x="589" y="73"/>
                  <a:pt x="589" y="73"/>
                  <a:pt x="589" y="73"/>
                </a:cubicBezTo>
                <a:cubicBezTo>
                  <a:pt x="589" y="30"/>
                  <a:pt x="560" y="0"/>
                  <a:pt x="516" y="0"/>
                </a:cubicBezTo>
                <a:close/>
                <a:moveTo>
                  <a:pt x="89" y="44"/>
                </a:moveTo>
                <a:lnTo>
                  <a:pt x="89" y="44"/>
                </a:lnTo>
                <a:cubicBezTo>
                  <a:pt x="516" y="44"/>
                  <a:pt x="516" y="44"/>
                  <a:pt x="516" y="44"/>
                </a:cubicBezTo>
                <a:cubicBezTo>
                  <a:pt x="530" y="44"/>
                  <a:pt x="530" y="44"/>
                  <a:pt x="530" y="44"/>
                </a:cubicBezTo>
                <a:cubicBezTo>
                  <a:pt x="457" y="118"/>
                  <a:pt x="457" y="118"/>
                  <a:pt x="457" y="118"/>
                </a:cubicBezTo>
                <a:cubicBezTo>
                  <a:pt x="148" y="118"/>
                  <a:pt x="148" y="118"/>
                  <a:pt x="148" y="118"/>
                </a:cubicBezTo>
                <a:cubicBezTo>
                  <a:pt x="59" y="44"/>
                  <a:pt x="59" y="44"/>
                  <a:pt x="59" y="44"/>
                </a:cubicBezTo>
                <a:cubicBezTo>
                  <a:pt x="74" y="44"/>
                  <a:pt x="74" y="44"/>
                  <a:pt x="89" y="44"/>
                </a:cubicBezTo>
                <a:close/>
                <a:moveTo>
                  <a:pt x="560" y="545"/>
                </a:moveTo>
                <a:lnTo>
                  <a:pt x="560" y="545"/>
                </a:lnTo>
                <a:cubicBezTo>
                  <a:pt x="560" y="574"/>
                  <a:pt x="530" y="589"/>
                  <a:pt x="516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74"/>
                  <a:pt x="44" y="545"/>
                </a:cubicBezTo>
                <a:cubicBezTo>
                  <a:pt x="44" y="89"/>
                  <a:pt x="44" y="89"/>
                  <a:pt x="44" y="89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471" y="162"/>
                  <a:pt x="471" y="162"/>
                  <a:pt x="471" y="162"/>
                </a:cubicBezTo>
                <a:cubicBezTo>
                  <a:pt x="560" y="89"/>
                  <a:pt x="560" y="89"/>
                  <a:pt x="560" y="89"/>
                </a:cubicBezTo>
                <a:lnTo>
                  <a:pt x="560" y="5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9" name="Freeform 208"/>
          <p:cNvSpPr>
            <a:spLocks noChangeArrowheads="1"/>
          </p:cNvSpPr>
          <p:nvPr/>
        </p:nvSpPr>
        <p:spPr bwMode="auto">
          <a:xfrm>
            <a:off x="3431507" y="1350249"/>
            <a:ext cx="408747" cy="410623"/>
          </a:xfrm>
          <a:custGeom>
            <a:avLst/>
            <a:gdLst>
              <a:gd name="T0" fmla="*/ 195644 w 575"/>
              <a:gd name="T1" fmla="*/ 79703 h 576"/>
              <a:gd name="T2" fmla="*/ 195644 w 575"/>
              <a:gd name="T3" fmla="*/ 79703 h 576"/>
              <a:gd name="T4" fmla="*/ 95305 w 575"/>
              <a:gd name="T5" fmla="*/ 175276 h 576"/>
              <a:gd name="T6" fmla="*/ 31648 w 575"/>
              <a:gd name="T7" fmla="*/ 175276 h 576"/>
              <a:gd name="T8" fmla="*/ 31648 w 575"/>
              <a:gd name="T9" fmla="*/ 116850 h 576"/>
              <a:gd name="T10" fmla="*/ 121558 w 575"/>
              <a:gd name="T11" fmla="*/ 26688 h 576"/>
              <a:gd name="T12" fmla="*/ 163996 w 575"/>
              <a:gd name="T13" fmla="*/ 26688 h 576"/>
              <a:gd name="T14" fmla="*/ 163996 w 575"/>
              <a:gd name="T15" fmla="*/ 69245 h 576"/>
              <a:gd name="T16" fmla="*/ 74086 w 575"/>
              <a:gd name="T17" fmla="*/ 159407 h 576"/>
              <a:gd name="T18" fmla="*/ 52867 w 575"/>
              <a:gd name="T19" fmla="*/ 159407 h 576"/>
              <a:gd name="T20" fmla="*/ 52867 w 575"/>
              <a:gd name="T21" fmla="*/ 138129 h 576"/>
              <a:gd name="T22" fmla="*/ 131988 w 575"/>
              <a:gd name="T23" fmla="*/ 58425 h 576"/>
              <a:gd name="T24" fmla="*/ 121558 w 575"/>
              <a:gd name="T25" fmla="*/ 47966 h 576"/>
              <a:gd name="T26" fmla="*/ 42078 w 575"/>
              <a:gd name="T27" fmla="*/ 127670 h 576"/>
              <a:gd name="T28" fmla="*/ 42078 w 575"/>
              <a:gd name="T29" fmla="*/ 164817 h 576"/>
              <a:gd name="T30" fmla="*/ 84515 w 575"/>
              <a:gd name="T31" fmla="*/ 164817 h 576"/>
              <a:gd name="T32" fmla="*/ 174425 w 575"/>
              <a:gd name="T33" fmla="*/ 79703 h 576"/>
              <a:gd name="T34" fmla="*/ 174425 w 575"/>
              <a:gd name="T35" fmla="*/ 16229 h 576"/>
              <a:gd name="T36" fmla="*/ 116523 w 575"/>
              <a:gd name="T37" fmla="*/ 16229 h 576"/>
              <a:gd name="T38" fmla="*/ 20859 w 575"/>
              <a:gd name="T39" fmla="*/ 111441 h 576"/>
              <a:gd name="T40" fmla="*/ 20859 w 575"/>
              <a:gd name="T41" fmla="*/ 111441 h 576"/>
              <a:gd name="T42" fmla="*/ 20859 w 575"/>
              <a:gd name="T43" fmla="*/ 186095 h 576"/>
              <a:gd name="T44" fmla="*/ 100340 w 575"/>
              <a:gd name="T45" fmla="*/ 191144 h 576"/>
              <a:gd name="T46" fmla="*/ 100340 w 575"/>
              <a:gd name="T47" fmla="*/ 191144 h 576"/>
              <a:gd name="T48" fmla="*/ 206433 w 575"/>
              <a:gd name="T49" fmla="*/ 85113 h 576"/>
              <a:gd name="T50" fmla="*/ 195644 w 575"/>
              <a:gd name="T51" fmla="*/ 79703 h 57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75" h="576">
                <a:moveTo>
                  <a:pt x="544" y="221"/>
                </a:moveTo>
                <a:lnTo>
                  <a:pt x="544" y="221"/>
                </a:lnTo>
                <a:cubicBezTo>
                  <a:pt x="265" y="486"/>
                  <a:pt x="265" y="486"/>
                  <a:pt x="265" y="486"/>
                </a:cubicBezTo>
                <a:cubicBezTo>
                  <a:pt x="220" y="530"/>
                  <a:pt x="147" y="530"/>
                  <a:pt x="88" y="486"/>
                </a:cubicBezTo>
                <a:cubicBezTo>
                  <a:pt x="44" y="442"/>
                  <a:pt x="44" y="368"/>
                  <a:pt x="88" y="324"/>
                </a:cubicBezTo>
                <a:cubicBezTo>
                  <a:pt x="338" y="74"/>
                  <a:pt x="338" y="74"/>
                  <a:pt x="338" y="74"/>
                </a:cubicBezTo>
                <a:cubicBezTo>
                  <a:pt x="383" y="45"/>
                  <a:pt x="426" y="45"/>
                  <a:pt x="456" y="74"/>
                </a:cubicBezTo>
                <a:cubicBezTo>
                  <a:pt x="485" y="103"/>
                  <a:pt x="485" y="162"/>
                  <a:pt x="456" y="192"/>
                </a:cubicBezTo>
                <a:cubicBezTo>
                  <a:pt x="206" y="442"/>
                  <a:pt x="206" y="442"/>
                  <a:pt x="206" y="442"/>
                </a:cubicBezTo>
                <a:cubicBezTo>
                  <a:pt x="191" y="457"/>
                  <a:pt x="162" y="457"/>
                  <a:pt x="147" y="442"/>
                </a:cubicBezTo>
                <a:cubicBezTo>
                  <a:pt x="132" y="427"/>
                  <a:pt x="132" y="398"/>
                  <a:pt x="147" y="383"/>
                </a:cubicBezTo>
                <a:cubicBezTo>
                  <a:pt x="367" y="162"/>
                  <a:pt x="367" y="162"/>
                  <a:pt x="367" y="162"/>
                </a:cubicBezTo>
                <a:cubicBezTo>
                  <a:pt x="338" y="133"/>
                  <a:pt x="338" y="133"/>
                  <a:pt x="338" y="133"/>
                </a:cubicBezTo>
                <a:cubicBezTo>
                  <a:pt x="117" y="354"/>
                  <a:pt x="117" y="354"/>
                  <a:pt x="117" y="354"/>
                </a:cubicBezTo>
                <a:cubicBezTo>
                  <a:pt x="88" y="383"/>
                  <a:pt x="88" y="427"/>
                  <a:pt x="117" y="457"/>
                </a:cubicBezTo>
                <a:cubicBezTo>
                  <a:pt x="147" y="501"/>
                  <a:pt x="206" y="501"/>
                  <a:pt x="235" y="457"/>
                </a:cubicBezTo>
                <a:cubicBezTo>
                  <a:pt x="485" y="221"/>
                  <a:pt x="485" y="221"/>
                  <a:pt x="485" y="221"/>
                </a:cubicBezTo>
                <a:cubicBezTo>
                  <a:pt x="530" y="162"/>
                  <a:pt x="530" y="88"/>
                  <a:pt x="485" y="45"/>
                </a:cubicBezTo>
                <a:cubicBezTo>
                  <a:pt x="441" y="0"/>
                  <a:pt x="367" y="0"/>
                  <a:pt x="324" y="45"/>
                </a:cubicBezTo>
                <a:cubicBezTo>
                  <a:pt x="58" y="309"/>
                  <a:pt x="58" y="309"/>
                  <a:pt x="58" y="309"/>
                </a:cubicBezTo>
                <a:cubicBezTo>
                  <a:pt x="0" y="368"/>
                  <a:pt x="14" y="457"/>
                  <a:pt x="58" y="516"/>
                </a:cubicBezTo>
                <a:cubicBezTo>
                  <a:pt x="117" y="575"/>
                  <a:pt x="206" y="575"/>
                  <a:pt x="279" y="530"/>
                </a:cubicBezTo>
                <a:cubicBezTo>
                  <a:pt x="574" y="236"/>
                  <a:pt x="574" y="236"/>
                  <a:pt x="574" y="236"/>
                </a:cubicBezTo>
                <a:lnTo>
                  <a:pt x="544" y="221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0" name="Freeform 209"/>
          <p:cNvSpPr>
            <a:spLocks noChangeArrowheads="1"/>
          </p:cNvSpPr>
          <p:nvPr/>
        </p:nvSpPr>
        <p:spPr bwMode="auto">
          <a:xfrm>
            <a:off x="2803387" y="1318373"/>
            <a:ext cx="221249" cy="451872"/>
          </a:xfrm>
          <a:custGeom>
            <a:avLst/>
            <a:gdLst>
              <a:gd name="T0" fmla="*/ 101102 w 310"/>
              <a:gd name="T1" fmla="*/ 26322 h 634"/>
              <a:gd name="T2" fmla="*/ 101102 w 310"/>
              <a:gd name="T3" fmla="*/ 26322 h 634"/>
              <a:gd name="T4" fmla="*/ 101102 w 310"/>
              <a:gd name="T5" fmla="*/ 169829 h 634"/>
              <a:gd name="T6" fmla="*/ 58495 w 310"/>
              <a:gd name="T7" fmla="*/ 212376 h 634"/>
              <a:gd name="T8" fmla="*/ 16248 w 310"/>
              <a:gd name="T9" fmla="*/ 169829 h 634"/>
              <a:gd name="T10" fmla="*/ 16248 w 310"/>
              <a:gd name="T11" fmla="*/ 42547 h 634"/>
              <a:gd name="T12" fmla="*/ 42607 w 310"/>
              <a:gd name="T13" fmla="*/ 15865 h 634"/>
              <a:gd name="T14" fmla="*/ 69327 w 310"/>
              <a:gd name="T15" fmla="*/ 42547 h 634"/>
              <a:gd name="T16" fmla="*/ 69327 w 310"/>
              <a:gd name="T17" fmla="*/ 169829 h 634"/>
              <a:gd name="T18" fmla="*/ 58495 w 310"/>
              <a:gd name="T19" fmla="*/ 185694 h 634"/>
              <a:gd name="T20" fmla="*/ 42607 w 310"/>
              <a:gd name="T21" fmla="*/ 169829 h 634"/>
              <a:gd name="T22" fmla="*/ 42607 w 310"/>
              <a:gd name="T23" fmla="*/ 58412 h 634"/>
              <a:gd name="T24" fmla="*/ 26720 w 310"/>
              <a:gd name="T25" fmla="*/ 58412 h 634"/>
              <a:gd name="T26" fmla="*/ 26720 w 310"/>
              <a:gd name="T27" fmla="*/ 169829 h 634"/>
              <a:gd name="T28" fmla="*/ 58495 w 310"/>
              <a:gd name="T29" fmla="*/ 196511 h 634"/>
              <a:gd name="T30" fmla="*/ 85214 w 310"/>
              <a:gd name="T31" fmla="*/ 169829 h 634"/>
              <a:gd name="T32" fmla="*/ 85214 w 310"/>
              <a:gd name="T33" fmla="*/ 42547 h 634"/>
              <a:gd name="T34" fmla="*/ 42607 w 310"/>
              <a:gd name="T35" fmla="*/ 0 h 634"/>
              <a:gd name="T36" fmla="*/ 0 w 310"/>
              <a:gd name="T37" fmla="*/ 42547 h 634"/>
              <a:gd name="T38" fmla="*/ 0 w 310"/>
              <a:gd name="T39" fmla="*/ 175237 h 634"/>
              <a:gd name="T40" fmla="*/ 58495 w 310"/>
              <a:gd name="T41" fmla="*/ 228241 h 634"/>
              <a:gd name="T42" fmla="*/ 111573 w 310"/>
              <a:gd name="T43" fmla="*/ 175237 h 634"/>
              <a:gd name="T44" fmla="*/ 111573 w 310"/>
              <a:gd name="T45" fmla="*/ 26322 h 634"/>
              <a:gd name="T46" fmla="*/ 101102 w 310"/>
              <a:gd name="T47" fmla="*/ 26322 h 63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0" h="634">
                <a:moveTo>
                  <a:pt x="280" y="73"/>
                </a:moveTo>
                <a:lnTo>
                  <a:pt x="280" y="73"/>
                </a:lnTo>
                <a:cubicBezTo>
                  <a:pt x="280" y="471"/>
                  <a:pt x="280" y="471"/>
                  <a:pt x="280" y="471"/>
                </a:cubicBezTo>
                <a:cubicBezTo>
                  <a:pt x="280" y="530"/>
                  <a:pt x="221" y="589"/>
                  <a:pt x="162" y="589"/>
                </a:cubicBezTo>
                <a:cubicBezTo>
                  <a:pt x="89" y="589"/>
                  <a:pt x="45" y="530"/>
                  <a:pt x="45" y="471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73"/>
                  <a:pt x="74" y="44"/>
                  <a:pt x="118" y="44"/>
                </a:cubicBezTo>
                <a:cubicBezTo>
                  <a:pt x="162" y="44"/>
                  <a:pt x="192" y="73"/>
                  <a:pt x="192" y="118"/>
                </a:cubicBezTo>
                <a:cubicBezTo>
                  <a:pt x="192" y="471"/>
                  <a:pt x="192" y="471"/>
                  <a:pt x="192" y="471"/>
                </a:cubicBezTo>
                <a:cubicBezTo>
                  <a:pt x="192" y="486"/>
                  <a:pt x="177" y="515"/>
                  <a:pt x="162" y="515"/>
                </a:cubicBezTo>
                <a:cubicBezTo>
                  <a:pt x="133" y="515"/>
                  <a:pt x="118" y="486"/>
                  <a:pt x="118" y="471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4" y="471"/>
                  <a:pt x="74" y="471"/>
                  <a:pt x="74" y="471"/>
                </a:cubicBezTo>
                <a:cubicBezTo>
                  <a:pt x="74" y="515"/>
                  <a:pt x="118" y="545"/>
                  <a:pt x="162" y="545"/>
                </a:cubicBezTo>
                <a:cubicBezTo>
                  <a:pt x="207" y="545"/>
                  <a:pt x="236" y="515"/>
                  <a:pt x="236" y="471"/>
                </a:cubicBezTo>
                <a:cubicBezTo>
                  <a:pt x="236" y="118"/>
                  <a:pt x="236" y="118"/>
                  <a:pt x="236" y="118"/>
                </a:cubicBezTo>
                <a:cubicBezTo>
                  <a:pt x="236" y="59"/>
                  <a:pt x="177" y="0"/>
                  <a:pt x="118" y="0"/>
                </a:cubicBezTo>
                <a:cubicBezTo>
                  <a:pt x="59" y="0"/>
                  <a:pt x="0" y="59"/>
                  <a:pt x="0" y="118"/>
                </a:cubicBezTo>
                <a:cubicBezTo>
                  <a:pt x="0" y="486"/>
                  <a:pt x="0" y="486"/>
                  <a:pt x="0" y="486"/>
                </a:cubicBezTo>
                <a:cubicBezTo>
                  <a:pt x="15" y="574"/>
                  <a:pt x="74" y="633"/>
                  <a:pt x="162" y="633"/>
                </a:cubicBezTo>
                <a:cubicBezTo>
                  <a:pt x="236" y="633"/>
                  <a:pt x="309" y="574"/>
                  <a:pt x="309" y="486"/>
                </a:cubicBezTo>
                <a:cubicBezTo>
                  <a:pt x="309" y="73"/>
                  <a:pt x="309" y="73"/>
                  <a:pt x="309" y="73"/>
                </a:cubicBezTo>
                <a:lnTo>
                  <a:pt x="280" y="73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1" name="Freeform 210"/>
          <p:cNvSpPr>
            <a:spLocks noChangeArrowheads="1"/>
          </p:cNvSpPr>
          <p:nvPr/>
        </p:nvSpPr>
        <p:spPr bwMode="auto">
          <a:xfrm>
            <a:off x="1976518" y="1331499"/>
            <a:ext cx="419998" cy="419998"/>
          </a:xfrm>
          <a:custGeom>
            <a:avLst/>
            <a:gdLst>
              <a:gd name="T0" fmla="*/ 164586 w 590"/>
              <a:gd name="T1" fmla="*/ 148626 h 589"/>
              <a:gd name="T2" fmla="*/ 201681 w 590"/>
              <a:gd name="T3" fmla="*/ 116880 h 589"/>
              <a:gd name="T4" fmla="*/ 180432 w 590"/>
              <a:gd name="T5" fmla="*/ 116880 h 589"/>
              <a:gd name="T6" fmla="*/ 100840 w 590"/>
              <a:gd name="T7" fmla="*/ 37156 h 589"/>
              <a:gd name="T8" fmla="*/ 100840 w 590"/>
              <a:gd name="T9" fmla="*/ 0 h 589"/>
              <a:gd name="T10" fmla="*/ 0 w 590"/>
              <a:gd name="T11" fmla="*/ 100647 h 589"/>
              <a:gd name="T12" fmla="*/ 37095 w 590"/>
              <a:gd name="T13" fmla="*/ 100647 h 589"/>
              <a:gd name="T14" fmla="*/ 116687 w 590"/>
              <a:gd name="T15" fmla="*/ 180371 h 589"/>
              <a:gd name="T16" fmla="*/ 116687 w 590"/>
              <a:gd name="T17" fmla="*/ 201655 h 589"/>
              <a:gd name="T18" fmla="*/ 148379 w 590"/>
              <a:gd name="T19" fmla="*/ 164498 h 589"/>
              <a:gd name="T20" fmla="*/ 206723 w 590"/>
              <a:gd name="T21" fmla="*/ 212116 h 589"/>
              <a:gd name="T22" fmla="*/ 212125 w 590"/>
              <a:gd name="T23" fmla="*/ 207066 h 589"/>
              <a:gd name="T24" fmla="*/ 164586 w 590"/>
              <a:gd name="T25" fmla="*/ 148626 h 589"/>
              <a:gd name="T26" fmla="*/ 127131 w 590"/>
              <a:gd name="T27" fmla="*/ 169909 h 589"/>
              <a:gd name="T28" fmla="*/ 47899 w 590"/>
              <a:gd name="T29" fmla="*/ 90185 h 589"/>
              <a:gd name="T30" fmla="*/ 90396 w 590"/>
              <a:gd name="T31" fmla="*/ 47618 h 589"/>
              <a:gd name="T32" fmla="*/ 169628 w 590"/>
              <a:gd name="T33" fmla="*/ 127342 h 589"/>
              <a:gd name="T34" fmla="*/ 127131 w 590"/>
              <a:gd name="T35" fmla="*/ 169909 h 58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0" h="589">
                <a:moveTo>
                  <a:pt x="457" y="412"/>
                </a:moveTo>
                <a:lnTo>
                  <a:pt x="560" y="324"/>
                </a:lnTo>
                <a:lnTo>
                  <a:pt x="501" y="324"/>
                </a:lnTo>
                <a:lnTo>
                  <a:pt x="280" y="103"/>
                </a:lnTo>
                <a:lnTo>
                  <a:pt x="280" y="0"/>
                </a:lnTo>
                <a:lnTo>
                  <a:pt x="0" y="279"/>
                </a:lnTo>
                <a:lnTo>
                  <a:pt x="103" y="279"/>
                </a:lnTo>
                <a:lnTo>
                  <a:pt x="324" y="500"/>
                </a:lnTo>
                <a:lnTo>
                  <a:pt x="324" y="559"/>
                </a:lnTo>
                <a:lnTo>
                  <a:pt x="412" y="456"/>
                </a:lnTo>
                <a:lnTo>
                  <a:pt x="574" y="588"/>
                </a:lnTo>
                <a:lnTo>
                  <a:pt x="589" y="574"/>
                </a:lnTo>
                <a:lnTo>
                  <a:pt x="457" y="412"/>
                </a:lnTo>
                <a:close/>
                <a:moveTo>
                  <a:pt x="353" y="471"/>
                </a:moveTo>
                <a:lnTo>
                  <a:pt x="133" y="250"/>
                </a:lnTo>
                <a:lnTo>
                  <a:pt x="251" y="132"/>
                </a:lnTo>
                <a:lnTo>
                  <a:pt x="471" y="353"/>
                </a:lnTo>
                <a:lnTo>
                  <a:pt x="353" y="4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2" name="Freeform 211"/>
          <p:cNvSpPr>
            <a:spLocks noChangeArrowheads="1"/>
          </p:cNvSpPr>
          <p:nvPr/>
        </p:nvSpPr>
        <p:spPr bwMode="auto">
          <a:xfrm>
            <a:off x="1222772" y="1361498"/>
            <a:ext cx="451871" cy="431247"/>
          </a:xfrm>
          <a:custGeom>
            <a:avLst/>
            <a:gdLst>
              <a:gd name="T0" fmla="*/ 223201 w 634"/>
              <a:gd name="T1" fmla="*/ 5057 h 604"/>
              <a:gd name="T2" fmla="*/ 223201 w 634"/>
              <a:gd name="T3" fmla="*/ 5057 h 604"/>
              <a:gd name="T4" fmla="*/ 191109 w 634"/>
              <a:gd name="T5" fmla="*/ 5057 h 604"/>
              <a:gd name="T6" fmla="*/ 69232 w 634"/>
              <a:gd name="T7" fmla="*/ 127505 h 604"/>
              <a:gd name="T8" fmla="*/ 26683 w 634"/>
              <a:gd name="T9" fmla="*/ 159653 h 604"/>
              <a:gd name="T10" fmla="*/ 0 w 634"/>
              <a:gd name="T11" fmla="*/ 175546 h 604"/>
              <a:gd name="T12" fmla="*/ 90506 w 634"/>
              <a:gd name="T13" fmla="*/ 180964 h 604"/>
              <a:gd name="T14" fmla="*/ 100963 w 634"/>
              <a:gd name="T15" fmla="*/ 154235 h 604"/>
              <a:gd name="T16" fmla="*/ 223201 w 634"/>
              <a:gd name="T17" fmla="*/ 37204 h 604"/>
              <a:gd name="T18" fmla="*/ 223201 w 634"/>
              <a:gd name="T19" fmla="*/ 5057 h 604"/>
              <a:gd name="T20" fmla="*/ 85098 w 634"/>
              <a:gd name="T21" fmla="*/ 175546 h 604"/>
              <a:gd name="T22" fmla="*/ 85098 w 634"/>
              <a:gd name="T23" fmla="*/ 175546 h 604"/>
              <a:gd name="T24" fmla="*/ 26683 w 634"/>
              <a:gd name="T25" fmla="*/ 180964 h 604"/>
              <a:gd name="T26" fmla="*/ 37140 w 634"/>
              <a:gd name="T27" fmla="*/ 164710 h 604"/>
              <a:gd name="T28" fmla="*/ 79689 w 634"/>
              <a:gd name="T29" fmla="*/ 138342 h 604"/>
              <a:gd name="T30" fmla="*/ 90506 w 634"/>
              <a:gd name="T31" fmla="*/ 148817 h 604"/>
              <a:gd name="T32" fmla="*/ 85098 w 634"/>
              <a:gd name="T33" fmla="*/ 175546 h 604"/>
              <a:gd name="T34" fmla="*/ 95555 w 634"/>
              <a:gd name="T35" fmla="*/ 138342 h 604"/>
              <a:gd name="T36" fmla="*/ 95555 w 634"/>
              <a:gd name="T37" fmla="*/ 138342 h 604"/>
              <a:gd name="T38" fmla="*/ 90506 w 634"/>
              <a:gd name="T39" fmla="*/ 127505 h 604"/>
              <a:gd name="T40" fmla="*/ 100963 w 634"/>
              <a:gd name="T41" fmla="*/ 111612 h 604"/>
              <a:gd name="T42" fmla="*/ 111781 w 634"/>
              <a:gd name="T43" fmla="*/ 122449 h 604"/>
              <a:gd name="T44" fmla="*/ 95555 w 634"/>
              <a:gd name="T45" fmla="*/ 138342 h 604"/>
              <a:gd name="T46" fmla="*/ 212384 w 634"/>
              <a:gd name="T47" fmla="*/ 26368 h 604"/>
              <a:gd name="T48" fmla="*/ 212384 w 634"/>
              <a:gd name="T49" fmla="*/ 26368 h 604"/>
              <a:gd name="T50" fmla="*/ 122238 w 634"/>
              <a:gd name="T51" fmla="*/ 111612 h 604"/>
              <a:gd name="T52" fmla="*/ 111781 w 634"/>
              <a:gd name="T53" fmla="*/ 106194 h 604"/>
              <a:gd name="T54" fmla="*/ 201927 w 634"/>
              <a:gd name="T55" fmla="*/ 15893 h 604"/>
              <a:gd name="T56" fmla="*/ 212384 w 634"/>
              <a:gd name="T57" fmla="*/ 15893 h 604"/>
              <a:gd name="T58" fmla="*/ 212384 w 634"/>
              <a:gd name="T59" fmla="*/ 26368 h 60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34" h="604">
                <a:moveTo>
                  <a:pt x="619" y="14"/>
                </a:moveTo>
                <a:lnTo>
                  <a:pt x="619" y="14"/>
                </a:lnTo>
                <a:cubicBezTo>
                  <a:pt x="589" y="0"/>
                  <a:pt x="560" y="0"/>
                  <a:pt x="530" y="14"/>
                </a:cubicBezTo>
                <a:cubicBezTo>
                  <a:pt x="192" y="353"/>
                  <a:pt x="192" y="353"/>
                  <a:pt x="192" y="353"/>
                </a:cubicBezTo>
                <a:cubicBezTo>
                  <a:pt x="162" y="353"/>
                  <a:pt x="103" y="368"/>
                  <a:pt x="74" y="442"/>
                </a:cubicBezTo>
                <a:cubicBezTo>
                  <a:pt x="59" y="486"/>
                  <a:pt x="0" y="486"/>
                  <a:pt x="0" y="486"/>
                </a:cubicBezTo>
                <a:cubicBezTo>
                  <a:pt x="103" y="603"/>
                  <a:pt x="236" y="530"/>
                  <a:pt x="251" y="501"/>
                </a:cubicBezTo>
                <a:cubicBezTo>
                  <a:pt x="280" y="486"/>
                  <a:pt x="280" y="456"/>
                  <a:pt x="280" y="427"/>
                </a:cubicBezTo>
                <a:cubicBezTo>
                  <a:pt x="619" y="103"/>
                  <a:pt x="619" y="103"/>
                  <a:pt x="619" y="103"/>
                </a:cubicBezTo>
                <a:cubicBezTo>
                  <a:pt x="633" y="73"/>
                  <a:pt x="633" y="44"/>
                  <a:pt x="619" y="14"/>
                </a:cubicBezTo>
                <a:close/>
                <a:moveTo>
                  <a:pt x="236" y="486"/>
                </a:moveTo>
                <a:lnTo>
                  <a:pt x="236" y="486"/>
                </a:lnTo>
                <a:cubicBezTo>
                  <a:pt x="207" y="501"/>
                  <a:pt x="118" y="530"/>
                  <a:pt x="74" y="501"/>
                </a:cubicBezTo>
                <a:cubicBezTo>
                  <a:pt x="74" y="501"/>
                  <a:pt x="89" y="486"/>
                  <a:pt x="103" y="456"/>
                </a:cubicBezTo>
                <a:cubicBezTo>
                  <a:pt x="133" y="368"/>
                  <a:pt x="221" y="383"/>
                  <a:pt x="221" y="383"/>
                </a:cubicBezTo>
                <a:cubicBezTo>
                  <a:pt x="251" y="412"/>
                  <a:pt x="251" y="412"/>
                  <a:pt x="251" y="412"/>
                </a:cubicBezTo>
                <a:cubicBezTo>
                  <a:pt x="251" y="412"/>
                  <a:pt x="265" y="442"/>
                  <a:pt x="236" y="486"/>
                </a:cubicBezTo>
                <a:close/>
                <a:moveTo>
                  <a:pt x="265" y="383"/>
                </a:moveTo>
                <a:lnTo>
                  <a:pt x="265" y="383"/>
                </a:lnTo>
                <a:lnTo>
                  <a:pt x="251" y="353"/>
                </a:lnTo>
                <a:cubicBezTo>
                  <a:pt x="280" y="309"/>
                  <a:pt x="280" y="309"/>
                  <a:pt x="280" y="309"/>
                </a:cubicBezTo>
                <a:cubicBezTo>
                  <a:pt x="310" y="339"/>
                  <a:pt x="310" y="339"/>
                  <a:pt x="310" y="339"/>
                </a:cubicBezTo>
                <a:lnTo>
                  <a:pt x="265" y="383"/>
                </a:lnTo>
                <a:close/>
                <a:moveTo>
                  <a:pt x="589" y="73"/>
                </a:moveTo>
                <a:lnTo>
                  <a:pt x="589" y="73"/>
                </a:lnTo>
                <a:cubicBezTo>
                  <a:pt x="339" y="309"/>
                  <a:pt x="339" y="309"/>
                  <a:pt x="339" y="309"/>
                </a:cubicBezTo>
                <a:cubicBezTo>
                  <a:pt x="310" y="294"/>
                  <a:pt x="310" y="294"/>
                  <a:pt x="310" y="294"/>
                </a:cubicBezTo>
                <a:cubicBezTo>
                  <a:pt x="560" y="44"/>
                  <a:pt x="560" y="44"/>
                  <a:pt x="560" y="44"/>
                </a:cubicBezTo>
                <a:cubicBezTo>
                  <a:pt x="574" y="30"/>
                  <a:pt x="574" y="30"/>
                  <a:pt x="589" y="44"/>
                </a:cubicBezTo>
                <a:cubicBezTo>
                  <a:pt x="589" y="44"/>
                  <a:pt x="589" y="59"/>
                  <a:pt x="589" y="7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3" name="Freeform 212"/>
          <p:cNvSpPr>
            <a:spLocks noChangeArrowheads="1"/>
          </p:cNvSpPr>
          <p:nvPr/>
        </p:nvSpPr>
        <p:spPr bwMode="auto">
          <a:xfrm>
            <a:off x="7925851" y="596504"/>
            <a:ext cx="146249" cy="451872"/>
          </a:xfrm>
          <a:custGeom>
            <a:avLst/>
            <a:gdLst>
              <a:gd name="T0" fmla="*/ 57905 w 207"/>
              <a:gd name="T1" fmla="*/ 0 h 634"/>
              <a:gd name="T2" fmla="*/ 57905 w 207"/>
              <a:gd name="T3" fmla="*/ 0 h 634"/>
              <a:gd name="T4" fmla="*/ 15727 w 207"/>
              <a:gd name="T5" fmla="*/ 0 h 634"/>
              <a:gd name="T6" fmla="*/ 0 w 207"/>
              <a:gd name="T7" fmla="*/ 10457 h 634"/>
              <a:gd name="T8" fmla="*/ 0 w 207"/>
              <a:gd name="T9" fmla="*/ 169829 h 634"/>
              <a:gd name="T10" fmla="*/ 31455 w 207"/>
              <a:gd name="T11" fmla="*/ 217785 h 634"/>
              <a:gd name="T12" fmla="*/ 42178 w 207"/>
              <a:gd name="T13" fmla="*/ 217785 h 634"/>
              <a:gd name="T14" fmla="*/ 73633 w 207"/>
              <a:gd name="T15" fmla="*/ 169829 h 634"/>
              <a:gd name="T16" fmla="*/ 73633 w 207"/>
              <a:gd name="T17" fmla="*/ 10457 h 634"/>
              <a:gd name="T18" fmla="*/ 57905 w 207"/>
              <a:gd name="T19" fmla="*/ 0 h 634"/>
              <a:gd name="T20" fmla="*/ 36816 w 207"/>
              <a:gd name="T21" fmla="*/ 207328 h 634"/>
              <a:gd name="T22" fmla="*/ 36816 w 207"/>
              <a:gd name="T23" fmla="*/ 207328 h 634"/>
              <a:gd name="T24" fmla="*/ 15727 w 207"/>
              <a:gd name="T25" fmla="*/ 169829 h 634"/>
              <a:gd name="T26" fmla="*/ 57905 w 207"/>
              <a:gd name="T27" fmla="*/ 169829 h 634"/>
              <a:gd name="T28" fmla="*/ 36816 w 207"/>
              <a:gd name="T29" fmla="*/ 207328 h 634"/>
              <a:gd name="T30" fmla="*/ 57905 w 207"/>
              <a:gd name="T31" fmla="*/ 153964 h 634"/>
              <a:gd name="T32" fmla="*/ 57905 w 207"/>
              <a:gd name="T33" fmla="*/ 153964 h 634"/>
              <a:gd name="T34" fmla="*/ 15727 w 207"/>
              <a:gd name="T35" fmla="*/ 153964 h 634"/>
              <a:gd name="T36" fmla="*/ 15727 w 207"/>
              <a:gd name="T37" fmla="*/ 63821 h 634"/>
              <a:gd name="T38" fmla="*/ 57905 w 207"/>
              <a:gd name="T39" fmla="*/ 63821 h 634"/>
              <a:gd name="T40" fmla="*/ 57905 w 207"/>
              <a:gd name="T41" fmla="*/ 153964 h 634"/>
              <a:gd name="T42" fmla="*/ 57905 w 207"/>
              <a:gd name="T43" fmla="*/ 47956 h 634"/>
              <a:gd name="T44" fmla="*/ 57905 w 207"/>
              <a:gd name="T45" fmla="*/ 47956 h 634"/>
              <a:gd name="T46" fmla="*/ 15727 w 207"/>
              <a:gd name="T47" fmla="*/ 47956 h 634"/>
              <a:gd name="T48" fmla="*/ 15727 w 207"/>
              <a:gd name="T49" fmla="*/ 21274 h 634"/>
              <a:gd name="T50" fmla="*/ 21089 w 207"/>
              <a:gd name="T51" fmla="*/ 10457 h 634"/>
              <a:gd name="T52" fmla="*/ 52544 w 207"/>
              <a:gd name="T53" fmla="*/ 10457 h 634"/>
              <a:gd name="T54" fmla="*/ 57905 w 207"/>
              <a:gd name="T55" fmla="*/ 21274 h 634"/>
              <a:gd name="T56" fmla="*/ 57905 w 207"/>
              <a:gd name="T57" fmla="*/ 47956 h 63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7" h="634">
                <a:moveTo>
                  <a:pt x="162" y="0"/>
                </a:moveTo>
                <a:lnTo>
                  <a:pt x="162" y="0"/>
                </a:lnTo>
                <a:cubicBezTo>
                  <a:pt x="44" y="0"/>
                  <a:pt x="44" y="0"/>
                  <a:pt x="44" y="0"/>
                </a:cubicBezTo>
                <a:cubicBezTo>
                  <a:pt x="15" y="0"/>
                  <a:pt x="0" y="15"/>
                  <a:pt x="0" y="29"/>
                </a:cubicBezTo>
                <a:cubicBezTo>
                  <a:pt x="0" y="471"/>
                  <a:pt x="0" y="471"/>
                  <a:pt x="0" y="471"/>
                </a:cubicBezTo>
                <a:cubicBezTo>
                  <a:pt x="88" y="604"/>
                  <a:pt x="88" y="604"/>
                  <a:pt x="88" y="604"/>
                </a:cubicBezTo>
                <a:cubicBezTo>
                  <a:pt x="88" y="633"/>
                  <a:pt x="118" y="633"/>
                  <a:pt x="118" y="604"/>
                </a:cubicBezTo>
                <a:cubicBezTo>
                  <a:pt x="206" y="471"/>
                  <a:pt x="206" y="471"/>
                  <a:pt x="206" y="471"/>
                </a:cubicBezTo>
                <a:cubicBezTo>
                  <a:pt x="206" y="29"/>
                  <a:pt x="206" y="29"/>
                  <a:pt x="206" y="29"/>
                </a:cubicBezTo>
                <a:cubicBezTo>
                  <a:pt x="206" y="15"/>
                  <a:pt x="192" y="0"/>
                  <a:pt x="162" y="0"/>
                </a:cubicBezTo>
                <a:close/>
                <a:moveTo>
                  <a:pt x="103" y="575"/>
                </a:moveTo>
                <a:lnTo>
                  <a:pt x="103" y="575"/>
                </a:lnTo>
                <a:cubicBezTo>
                  <a:pt x="44" y="471"/>
                  <a:pt x="44" y="471"/>
                  <a:pt x="44" y="471"/>
                </a:cubicBezTo>
                <a:cubicBezTo>
                  <a:pt x="162" y="471"/>
                  <a:pt x="162" y="471"/>
                  <a:pt x="162" y="471"/>
                </a:cubicBezTo>
                <a:lnTo>
                  <a:pt x="103" y="575"/>
                </a:lnTo>
                <a:close/>
                <a:moveTo>
                  <a:pt x="162" y="427"/>
                </a:moveTo>
                <a:lnTo>
                  <a:pt x="162" y="427"/>
                </a:lnTo>
                <a:cubicBezTo>
                  <a:pt x="118" y="427"/>
                  <a:pt x="59" y="427"/>
                  <a:pt x="44" y="427"/>
                </a:cubicBezTo>
                <a:cubicBezTo>
                  <a:pt x="44" y="177"/>
                  <a:pt x="44" y="177"/>
                  <a:pt x="44" y="177"/>
                </a:cubicBezTo>
                <a:cubicBezTo>
                  <a:pt x="162" y="177"/>
                  <a:pt x="162" y="177"/>
                  <a:pt x="162" y="177"/>
                </a:cubicBezTo>
                <a:lnTo>
                  <a:pt x="162" y="427"/>
                </a:lnTo>
                <a:close/>
                <a:moveTo>
                  <a:pt x="162" y="133"/>
                </a:moveTo>
                <a:lnTo>
                  <a:pt x="162" y="133"/>
                </a:lnTo>
                <a:cubicBezTo>
                  <a:pt x="44" y="133"/>
                  <a:pt x="44" y="133"/>
                  <a:pt x="44" y="133"/>
                </a:cubicBezTo>
                <a:cubicBezTo>
                  <a:pt x="44" y="59"/>
                  <a:pt x="44" y="59"/>
                  <a:pt x="44" y="59"/>
                </a:cubicBezTo>
                <a:cubicBezTo>
                  <a:pt x="44" y="29"/>
                  <a:pt x="44" y="29"/>
                  <a:pt x="59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62" y="29"/>
                  <a:pt x="162" y="29"/>
                  <a:pt x="162" y="59"/>
                </a:cubicBezTo>
                <a:lnTo>
                  <a:pt x="162" y="13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4" name="Freeform 213"/>
          <p:cNvSpPr>
            <a:spLocks noChangeArrowheads="1"/>
          </p:cNvSpPr>
          <p:nvPr/>
        </p:nvSpPr>
        <p:spPr bwMode="auto">
          <a:xfrm>
            <a:off x="7046484" y="596504"/>
            <a:ext cx="451871" cy="438746"/>
          </a:xfrm>
          <a:custGeom>
            <a:avLst/>
            <a:gdLst>
              <a:gd name="T0" fmla="*/ 212384 w 634"/>
              <a:gd name="T1" fmla="*/ 84625 h 619"/>
              <a:gd name="T2" fmla="*/ 212384 w 634"/>
              <a:gd name="T3" fmla="*/ 84625 h 619"/>
              <a:gd name="T4" fmla="*/ 212384 w 634"/>
              <a:gd name="T5" fmla="*/ 195427 h 619"/>
              <a:gd name="T6" fmla="*/ 196518 w 634"/>
              <a:gd name="T7" fmla="*/ 211205 h 619"/>
              <a:gd name="T8" fmla="*/ 32092 w 634"/>
              <a:gd name="T9" fmla="*/ 211205 h 619"/>
              <a:gd name="T10" fmla="*/ 16226 w 634"/>
              <a:gd name="T11" fmla="*/ 195427 h 619"/>
              <a:gd name="T12" fmla="*/ 16226 w 634"/>
              <a:gd name="T13" fmla="*/ 26535 h 619"/>
              <a:gd name="T14" fmla="*/ 32092 w 634"/>
              <a:gd name="T15" fmla="*/ 10399 h 619"/>
              <a:gd name="T16" fmla="*/ 143512 w 634"/>
              <a:gd name="T17" fmla="*/ 10399 h 619"/>
              <a:gd name="T18" fmla="*/ 143512 w 634"/>
              <a:gd name="T19" fmla="*/ 0 h 619"/>
              <a:gd name="T20" fmla="*/ 32092 w 634"/>
              <a:gd name="T21" fmla="*/ 0 h 619"/>
              <a:gd name="T22" fmla="*/ 0 w 634"/>
              <a:gd name="T23" fmla="*/ 26535 h 619"/>
              <a:gd name="T24" fmla="*/ 0 w 634"/>
              <a:gd name="T25" fmla="*/ 195427 h 619"/>
              <a:gd name="T26" fmla="*/ 32092 w 634"/>
              <a:gd name="T27" fmla="*/ 221603 h 619"/>
              <a:gd name="T28" fmla="*/ 196518 w 634"/>
              <a:gd name="T29" fmla="*/ 221603 h 619"/>
              <a:gd name="T30" fmla="*/ 228249 w 634"/>
              <a:gd name="T31" fmla="*/ 195427 h 619"/>
              <a:gd name="T32" fmla="*/ 228249 w 634"/>
              <a:gd name="T33" fmla="*/ 84625 h 619"/>
              <a:gd name="T34" fmla="*/ 212384 w 634"/>
              <a:gd name="T35" fmla="*/ 84625 h 619"/>
              <a:gd name="T36" fmla="*/ 58415 w 634"/>
              <a:gd name="T37" fmla="*/ 126938 h 619"/>
              <a:gd name="T38" fmla="*/ 58415 w 634"/>
              <a:gd name="T39" fmla="*/ 126938 h 619"/>
              <a:gd name="T40" fmla="*/ 26683 w 634"/>
              <a:gd name="T41" fmla="*/ 185028 h 619"/>
              <a:gd name="T42" fmla="*/ 37140 w 634"/>
              <a:gd name="T43" fmla="*/ 195427 h 619"/>
              <a:gd name="T44" fmla="*/ 100963 w 634"/>
              <a:gd name="T45" fmla="*/ 163872 h 619"/>
              <a:gd name="T46" fmla="*/ 106372 w 634"/>
              <a:gd name="T47" fmla="*/ 163872 h 619"/>
              <a:gd name="T48" fmla="*/ 217792 w 634"/>
              <a:gd name="T49" fmla="*/ 52711 h 619"/>
              <a:gd name="T50" fmla="*/ 217792 w 634"/>
              <a:gd name="T51" fmla="*/ 31555 h 619"/>
              <a:gd name="T52" fmla="*/ 191109 w 634"/>
              <a:gd name="T53" fmla="*/ 10399 h 619"/>
              <a:gd name="T54" fmla="*/ 169835 w 634"/>
              <a:gd name="T55" fmla="*/ 10399 h 619"/>
              <a:gd name="T56" fmla="*/ 63823 w 634"/>
              <a:gd name="T57" fmla="*/ 116180 h 619"/>
              <a:gd name="T58" fmla="*/ 58415 w 634"/>
              <a:gd name="T59" fmla="*/ 126938 h 619"/>
              <a:gd name="T60" fmla="*/ 175244 w 634"/>
              <a:gd name="T61" fmla="*/ 26535 h 619"/>
              <a:gd name="T62" fmla="*/ 175244 w 634"/>
              <a:gd name="T63" fmla="*/ 26535 h 619"/>
              <a:gd name="T64" fmla="*/ 186061 w 634"/>
              <a:gd name="T65" fmla="*/ 26535 h 619"/>
              <a:gd name="T66" fmla="*/ 201927 w 634"/>
              <a:gd name="T67" fmla="*/ 36934 h 619"/>
              <a:gd name="T68" fmla="*/ 201927 w 634"/>
              <a:gd name="T69" fmla="*/ 47691 h 619"/>
              <a:gd name="T70" fmla="*/ 186061 w 634"/>
              <a:gd name="T71" fmla="*/ 63469 h 619"/>
              <a:gd name="T72" fmla="*/ 164787 w 634"/>
              <a:gd name="T73" fmla="*/ 36934 h 619"/>
              <a:gd name="T74" fmla="*/ 175244 w 634"/>
              <a:gd name="T75" fmla="*/ 26535 h 619"/>
              <a:gd name="T76" fmla="*/ 154330 w 634"/>
              <a:gd name="T77" fmla="*/ 47691 h 619"/>
              <a:gd name="T78" fmla="*/ 154330 w 634"/>
              <a:gd name="T79" fmla="*/ 47691 h 619"/>
              <a:gd name="T80" fmla="*/ 175244 w 634"/>
              <a:gd name="T81" fmla="*/ 73868 h 619"/>
              <a:gd name="T82" fmla="*/ 95915 w 634"/>
              <a:gd name="T83" fmla="*/ 153114 h 619"/>
              <a:gd name="T84" fmla="*/ 74641 w 634"/>
              <a:gd name="T85" fmla="*/ 126938 h 619"/>
              <a:gd name="T86" fmla="*/ 154330 w 634"/>
              <a:gd name="T87" fmla="*/ 47691 h 619"/>
              <a:gd name="T88" fmla="*/ 85098 w 634"/>
              <a:gd name="T89" fmla="*/ 158493 h 619"/>
              <a:gd name="T90" fmla="*/ 85098 w 634"/>
              <a:gd name="T91" fmla="*/ 158493 h 619"/>
              <a:gd name="T92" fmla="*/ 47958 w 634"/>
              <a:gd name="T93" fmla="*/ 185028 h 619"/>
              <a:gd name="T94" fmla="*/ 42549 w 634"/>
              <a:gd name="T95" fmla="*/ 179649 h 619"/>
              <a:gd name="T96" fmla="*/ 63823 w 634"/>
              <a:gd name="T97" fmla="*/ 142715 h 619"/>
              <a:gd name="T98" fmla="*/ 85098 w 634"/>
              <a:gd name="T99" fmla="*/ 158493 h 61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34" h="619">
                <a:moveTo>
                  <a:pt x="589" y="236"/>
                </a:moveTo>
                <a:lnTo>
                  <a:pt x="589" y="236"/>
                </a:lnTo>
                <a:cubicBezTo>
                  <a:pt x="589" y="545"/>
                  <a:pt x="589" y="545"/>
                  <a:pt x="589" y="545"/>
                </a:cubicBezTo>
                <a:cubicBezTo>
                  <a:pt x="589" y="559"/>
                  <a:pt x="575" y="589"/>
                  <a:pt x="545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5" y="559"/>
                  <a:pt x="45" y="545"/>
                </a:cubicBezTo>
                <a:cubicBezTo>
                  <a:pt x="45" y="74"/>
                  <a:pt x="45" y="74"/>
                  <a:pt x="45" y="74"/>
                </a:cubicBezTo>
                <a:cubicBezTo>
                  <a:pt x="45" y="59"/>
                  <a:pt x="59" y="29"/>
                  <a:pt x="89" y="29"/>
                </a:cubicBezTo>
                <a:cubicBezTo>
                  <a:pt x="398" y="29"/>
                  <a:pt x="398" y="29"/>
                  <a:pt x="398" y="29"/>
                </a:cubicBezTo>
                <a:cubicBezTo>
                  <a:pt x="398" y="0"/>
                  <a:pt x="398" y="0"/>
                  <a:pt x="398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18"/>
                  <a:pt x="89" y="618"/>
                </a:cubicBezTo>
                <a:cubicBezTo>
                  <a:pt x="545" y="618"/>
                  <a:pt x="545" y="618"/>
                  <a:pt x="545" y="618"/>
                </a:cubicBezTo>
                <a:cubicBezTo>
                  <a:pt x="589" y="618"/>
                  <a:pt x="633" y="589"/>
                  <a:pt x="633" y="545"/>
                </a:cubicBezTo>
                <a:cubicBezTo>
                  <a:pt x="633" y="236"/>
                  <a:pt x="633" y="236"/>
                  <a:pt x="633" y="236"/>
                </a:cubicBezTo>
                <a:lnTo>
                  <a:pt x="589" y="236"/>
                </a:lnTo>
                <a:close/>
                <a:moveTo>
                  <a:pt x="162" y="354"/>
                </a:moveTo>
                <a:lnTo>
                  <a:pt x="162" y="354"/>
                </a:lnTo>
                <a:cubicBezTo>
                  <a:pt x="74" y="516"/>
                  <a:pt x="74" y="516"/>
                  <a:pt x="74" y="516"/>
                </a:cubicBezTo>
                <a:cubicBezTo>
                  <a:pt x="74" y="545"/>
                  <a:pt x="89" y="559"/>
                  <a:pt x="103" y="545"/>
                </a:cubicBezTo>
                <a:cubicBezTo>
                  <a:pt x="280" y="457"/>
                  <a:pt x="280" y="457"/>
                  <a:pt x="280" y="457"/>
                </a:cubicBezTo>
                <a:lnTo>
                  <a:pt x="295" y="457"/>
                </a:lnTo>
                <a:cubicBezTo>
                  <a:pt x="604" y="147"/>
                  <a:pt x="604" y="147"/>
                  <a:pt x="604" y="147"/>
                </a:cubicBezTo>
                <a:cubicBezTo>
                  <a:pt x="619" y="133"/>
                  <a:pt x="619" y="103"/>
                  <a:pt x="604" y="88"/>
                </a:cubicBezTo>
                <a:cubicBezTo>
                  <a:pt x="530" y="29"/>
                  <a:pt x="530" y="29"/>
                  <a:pt x="530" y="29"/>
                </a:cubicBezTo>
                <a:cubicBezTo>
                  <a:pt x="516" y="15"/>
                  <a:pt x="486" y="15"/>
                  <a:pt x="471" y="29"/>
                </a:cubicBezTo>
                <a:cubicBezTo>
                  <a:pt x="177" y="324"/>
                  <a:pt x="177" y="324"/>
                  <a:pt x="177" y="324"/>
                </a:cubicBezTo>
                <a:cubicBezTo>
                  <a:pt x="162" y="339"/>
                  <a:pt x="162" y="339"/>
                  <a:pt x="162" y="354"/>
                </a:cubicBezTo>
                <a:close/>
                <a:moveTo>
                  <a:pt x="486" y="74"/>
                </a:moveTo>
                <a:lnTo>
                  <a:pt x="486" y="74"/>
                </a:lnTo>
                <a:cubicBezTo>
                  <a:pt x="501" y="59"/>
                  <a:pt x="516" y="59"/>
                  <a:pt x="516" y="74"/>
                </a:cubicBezTo>
                <a:cubicBezTo>
                  <a:pt x="560" y="103"/>
                  <a:pt x="560" y="103"/>
                  <a:pt x="560" y="103"/>
                </a:cubicBezTo>
                <a:cubicBezTo>
                  <a:pt x="575" y="118"/>
                  <a:pt x="575" y="133"/>
                  <a:pt x="560" y="133"/>
                </a:cubicBezTo>
                <a:cubicBezTo>
                  <a:pt x="516" y="177"/>
                  <a:pt x="516" y="177"/>
                  <a:pt x="516" y="177"/>
                </a:cubicBezTo>
                <a:cubicBezTo>
                  <a:pt x="457" y="103"/>
                  <a:pt x="457" y="103"/>
                  <a:pt x="457" y="103"/>
                </a:cubicBezTo>
                <a:lnTo>
                  <a:pt x="486" y="74"/>
                </a:lnTo>
                <a:close/>
                <a:moveTo>
                  <a:pt x="428" y="133"/>
                </a:moveTo>
                <a:lnTo>
                  <a:pt x="428" y="133"/>
                </a:lnTo>
                <a:cubicBezTo>
                  <a:pt x="486" y="206"/>
                  <a:pt x="486" y="206"/>
                  <a:pt x="486" y="206"/>
                </a:cubicBezTo>
                <a:cubicBezTo>
                  <a:pt x="266" y="427"/>
                  <a:pt x="266" y="427"/>
                  <a:pt x="266" y="427"/>
                </a:cubicBezTo>
                <a:cubicBezTo>
                  <a:pt x="251" y="398"/>
                  <a:pt x="207" y="368"/>
                  <a:pt x="207" y="354"/>
                </a:cubicBezTo>
                <a:lnTo>
                  <a:pt x="428" y="133"/>
                </a:lnTo>
                <a:close/>
                <a:moveTo>
                  <a:pt x="236" y="442"/>
                </a:moveTo>
                <a:lnTo>
                  <a:pt x="236" y="442"/>
                </a:lnTo>
                <a:cubicBezTo>
                  <a:pt x="133" y="516"/>
                  <a:pt x="133" y="516"/>
                  <a:pt x="133" y="516"/>
                </a:cubicBezTo>
                <a:cubicBezTo>
                  <a:pt x="118" y="516"/>
                  <a:pt x="118" y="501"/>
                  <a:pt x="118" y="501"/>
                </a:cubicBezTo>
                <a:cubicBezTo>
                  <a:pt x="177" y="398"/>
                  <a:pt x="177" y="398"/>
                  <a:pt x="177" y="398"/>
                </a:cubicBezTo>
                <a:lnTo>
                  <a:pt x="236" y="44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5" name="Freeform 214"/>
          <p:cNvSpPr>
            <a:spLocks noChangeArrowheads="1"/>
          </p:cNvSpPr>
          <p:nvPr/>
        </p:nvSpPr>
        <p:spPr bwMode="auto">
          <a:xfrm>
            <a:off x="6352739" y="596504"/>
            <a:ext cx="389997" cy="438746"/>
          </a:xfrm>
          <a:custGeom>
            <a:avLst/>
            <a:gdLst>
              <a:gd name="T0" fmla="*/ 149157 w 545"/>
              <a:gd name="T1" fmla="*/ 131958 h 619"/>
              <a:gd name="T2" fmla="*/ 42720 w 545"/>
              <a:gd name="T3" fmla="*/ 137337 h 619"/>
              <a:gd name="T4" fmla="*/ 149157 w 545"/>
              <a:gd name="T5" fmla="*/ 147736 h 619"/>
              <a:gd name="T6" fmla="*/ 149157 w 545"/>
              <a:gd name="T7" fmla="*/ 131958 h 619"/>
              <a:gd name="T8" fmla="*/ 149157 w 545"/>
              <a:gd name="T9" fmla="*/ 168892 h 619"/>
              <a:gd name="T10" fmla="*/ 42720 w 545"/>
              <a:gd name="T11" fmla="*/ 174271 h 619"/>
              <a:gd name="T12" fmla="*/ 149157 w 545"/>
              <a:gd name="T13" fmla="*/ 179649 h 619"/>
              <a:gd name="T14" fmla="*/ 149157 w 545"/>
              <a:gd name="T15" fmla="*/ 168892 h 619"/>
              <a:gd name="T16" fmla="*/ 170517 w 545"/>
              <a:gd name="T17" fmla="*/ 26535 h 619"/>
              <a:gd name="T18" fmla="*/ 149157 w 545"/>
              <a:gd name="T19" fmla="*/ 10399 h 619"/>
              <a:gd name="T20" fmla="*/ 95938 w 545"/>
              <a:gd name="T21" fmla="*/ 0 h 619"/>
              <a:gd name="T22" fmla="*/ 47788 w 545"/>
              <a:gd name="T23" fmla="*/ 10399 h 619"/>
              <a:gd name="T24" fmla="*/ 26428 w 545"/>
              <a:gd name="T25" fmla="*/ 26535 h 619"/>
              <a:gd name="T26" fmla="*/ 0 w 545"/>
              <a:gd name="T27" fmla="*/ 195427 h 619"/>
              <a:gd name="T28" fmla="*/ 170517 w 545"/>
              <a:gd name="T29" fmla="*/ 221603 h 619"/>
              <a:gd name="T30" fmla="*/ 196945 w 545"/>
              <a:gd name="T31" fmla="*/ 52711 h 619"/>
              <a:gd name="T32" fmla="*/ 64080 w 545"/>
              <a:gd name="T33" fmla="*/ 26535 h 619"/>
              <a:gd name="T34" fmla="*/ 80009 w 545"/>
              <a:gd name="T35" fmla="*/ 26535 h 619"/>
              <a:gd name="T36" fmla="*/ 117298 w 545"/>
              <a:gd name="T37" fmla="*/ 26535 h 619"/>
              <a:gd name="T38" fmla="*/ 133227 w 545"/>
              <a:gd name="T39" fmla="*/ 52711 h 619"/>
              <a:gd name="T40" fmla="*/ 64080 w 545"/>
              <a:gd name="T41" fmla="*/ 26535 h 619"/>
              <a:gd name="T42" fmla="*/ 181016 w 545"/>
              <a:gd name="T43" fmla="*/ 195427 h 619"/>
              <a:gd name="T44" fmla="*/ 26428 w 545"/>
              <a:gd name="T45" fmla="*/ 211205 h 619"/>
              <a:gd name="T46" fmla="*/ 10499 w 545"/>
              <a:gd name="T47" fmla="*/ 52711 h 619"/>
              <a:gd name="T48" fmla="*/ 47788 w 545"/>
              <a:gd name="T49" fmla="*/ 42313 h 619"/>
              <a:gd name="T50" fmla="*/ 149157 w 545"/>
              <a:gd name="T51" fmla="*/ 68848 h 619"/>
              <a:gd name="T52" fmla="*/ 170517 w 545"/>
              <a:gd name="T53" fmla="*/ 42313 h 619"/>
              <a:gd name="T54" fmla="*/ 181016 w 545"/>
              <a:gd name="T55" fmla="*/ 195427 h 619"/>
              <a:gd name="T56" fmla="*/ 149157 w 545"/>
              <a:gd name="T57" fmla="*/ 95024 h 619"/>
              <a:gd name="T58" fmla="*/ 42720 w 545"/>
              <a:gd name="T59" fmla="*/ 105782 h 619"/>
              <a:gd name="T60" fmla="*/ 149157 w 545"/>
              <a:gd name="T61" fmla="*/ 110802 h 619"/>
              <a:gd name="T62" fmla="*/ 149157 w 545"/>
              <a:gd name="T63" fmla="*/ 95024 h 61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5" h="619">
                <a:moveTo>
                  <a:pt x="412" y="368"/>
                </a:moveTo>
                <a:lnTo>
                  <a:pt x="412" y="368"/>
                </a:lnTo>
                <a:cubicBezTo>
                  <a:pt x="132" y="368"/>
                  <a:pt x="132" y="368"/>
                  <a:pt x="132" y="368"/>
                </a:cubicBezTo>
                <a:cubicBezTo>
                  <a:pt x="118" y="368"/>
                  <a:pt x="118" y="383"/>
                  <a:pt x="118" y="383"/>
                </a:cubicBezTo>
                <a:cubicBezTo>
                  <a:pt x="118" y="398"/>
                  <a:pt x="118" y="412"/>
                  <a:pt x="132" y="412"/>
                </a:cubicBezTo>
                <a:cubicBezTo>
                  <a:pt x="412" y="412"/>
                  <a:pt x="412" y="412"/>
                  <a:pt x="412" y="412"/>
                </a:cubicBezTo>
                <a:cubicBezTo>
                  <a:pt x="412" y="412"/>
                  <a:pt x="427" y="398"/>
                  <a:pt x="427" y="383"/>
                </a:cubicBezTo>
                <a:lnTo>
                  <a:pt x="412" y="368"/>
                </a:lnTo>
                <a:close/>
                <a:moveTo>
                  <a:pt x="412" y="471"/>
                </a:moveTo>
                <a:lnTo>
                  <a:pt x="412" y="471"/>
                </a:lnTo>
                <a:cubicBezTo>
                  <a:pt x="132" y="471"/>
                  <a:pt x="132" y="471"/>
                  <a:pt x="132" y="471"/>
                </a:cubicBezTo>
                <a:cubicBezTo>
                  <a:pt x="118" y="471"/>
                  <a:pt x="118" y="471"/>
                  <a:pt x="118" y="486"/>
                </a:cubicBezTo>
                <a:cubicBezTo>
                  <a:pt x="118" y="501"/>
                  <a:pt x="118" y="501"/>
                  <a:pt x="132" y="501"/>
                </a:cubicBezTo>
                <a:cubicBezTo>
                  <a:pt x="412" y="501"/>
                  <a:pt x="412" y="501"/>
                  <a:pt x="412" y="501"/>
                </a:cubicBezTo>
                <a:cubicBezTo>
                  <a:pt x="412" y="501"/>
                  <a:pt x="427" y="501"/>
                  <a:pt x="427" y="486"/>
                </a:cubicBezTo>
                <a:cubicBezTo>
                  <a:pt x="427" y="471"/>
                  <a:pt x="412" y="471"/>
                  <a:pt x="412" y="471"/>
                </a:cubicBezTo>
                <a:close/>
                <a:moveTo>
                  <a:pt x="471" y="74"/>
                </a:moveTo>
                <a:lnTo>
                  <a:pt x="471" y="74"/>
                </a:lnTo>
                <a:cubicBezTo>
                  <a:pt x="412" y="74"/>
                  <a:pt x="412" y="74"/>
                  <a:pt x="412" y="74"/>
                </a:cubicBezTo>
                <a:cubicBezTo>
                  <a:pt x="412" y="29"/>
                  <a:pt x="412" y="29"/>
                  <a:pt x="412" y="29"/>
                </a:cubicBezTo>
                <a:cubicBezTo>
                  <a:pt x="353" y="29"/>
                  <a:pt x="353" y="29"/>
                  <a:pt x="353" y="29"/>
                </a:cubicBezTo>
                <a:cubicBezTo>
                  <a:pt x="339" y="15"/>
                  <a:pt x="309" y="0"/>
                  <a:pt x="265" y="0"/>
                </a:cubicBezTo>
                <a:cubicBezTo>
                  <a:pt x="235" y="0"/>
                  <a:pt x="206" y="15"/>
                  <a:pt x="191" y="29"/>
                </a:cubicBezTo>
                <a:cubicBezTo>
                  <a:pt x="132" y="29"/>
                  <a:pt x="132" y="29"/>
                  <a:pt x="132" y="29"/>
                </a:cubicBezTo>
                <a:cubicBezTo>
                  <a:pt x="132" y="74"/>
                  <a:pt x="132" y="74"/>
                  <a:pt x="132" y="74"/>
                </a:cubicBezTo>
                <a:cubicBezTo>
                  <a:pt x="73" y="74"/>
                  <a:pt x="73" y="74"/>
                  <a:pt x="73" y="74"/>
                </a:cubicBezTo>
                <a:cubicBezTo>
                  <a:pt x="29" y="74"/>
                  <a:pt x="0" y="103"/>
                  <a:pt x="0" y="147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471" y="618"/>
                  <a:pt x="471" y="618"/>
                  <a:pt x="471" y="618"/>
                </a:cubicBezTo>
                <a:cubicBezTo>
                  <a:pt x="515" y="618"/>
                  <a:pt x="544" y="589"/>
                  <a:pt x="544" y="545"/>
                </a:cubicBezTo>
                <a:cubicBezTo>
                  <a:pt x="544" y="147"/>
                  <a:pt x="544" y="147"/>
                  <a:pt x="544" y="147"/>
                </a:cubicBezTo>
                <a:cubicBezTo>
                  <a:pt x="544" y="103"/>
                  <a:pt x="515" y="74"/>
                  <a:pt x="471" y="74"/>
                </a:cubicBezTo>
                <a:close/>
                <a:moveTo>
                  <a:pt x="177" y="74"/>
                </a:moveTo>
                <a:lnTo>
                  <a:pt x="177" y="74"/>
                </a:lnTo>
                <a:cubicBezTo>
                  <a:pt x="221" y="74"/>
                  <a:pt x="221" y="74"/>
                  <a:pt x="221" y="74"/>
                </a:cubicBezTo>
                <a:cubicBezTo>
                  <a:pt x="221" y="59"/>
                  <a:pt x="235" y="29"/>
                  <a:pt x="265" y="29"/>
                </a:cubicBezTo>
                <a:cubicBezTo>
                  <a:pt x="294" y="29"/>
                  <a:pt x="324" y="59"/>
                  <a:pt x="324" y="74"/>
                </a:cubicBezTo>
                <a:cubicBezTo>
                  <a:pt x="368" y="74"/>
                  <a:pt x="368" y="74"/>
                  <a:pt x="368" y="74"/>
                </a:cubicBezTo>
                <a:cubicBezTo>
                  <a:pt x="368" y="147"/>
                  <a:pt x="368" y="147"/>
                  <a:pt x="368" y="147"/>
                </a:cubicBezTo>
                <a:cubicBezTo>
                  <a:pt x="177" y="147"/>
                  <a:pt x="177" y="147"/>
                  <a:pt x="177" y="147"/>
                </a:cubicBezTo>
                <a:lnTo>
                  <a:pt x="177" y="74"/>
                </a:lnTo>
                <a:close/>
                <a:moveTo>
                  <a:pt x="500" y="545"/>
                </a:moveTo>
                <a:lnTo>
                  <a:pt x="500" y="545"/>
                </a:lnTo>
                <a:cubicBezTo>
                  <a:pt x="500" y="559"/>
                  <a:pt x="486" y="589"/>
                  <a:pt x="471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147"/>
                  <a:pt x="29" y="147"/>
                  <a:pt x="29" y="147"/>
                </a:cubicBezTo>
                <a:cubicBezTo>
                  <a:pt x="29" y="133"/>
                  <a:pt x="59" y="118"/>
                  <a:pt x="7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412" y="192"/>
                  <a:pt x="412" y="192"/>
                  <a:pt x="412" y="192"/>
                </a:cubicBezTo>
                <a:cubicBezTo>
                  <a:pt x="412" y="118"/>
                  <a:pt x="412" y="118"/>
                  <a:pt x="412" y="118"/>
                </a:cubicBezTo>
                <a:cubicBezTo>
                  <a:pt x="471" y="118"/>
                  <a:pt x="471" y="118"/>
                  <a:pt x="471" y="118"/>
                </a:cubicBezTo>
                <a:cubicBezTo>
                  <a:pt x="486" y="118"/>
                  <a:pt x="500" y="133"/>
                  <a:pt x="500" y="147"/>
                </a:cubicBezTo>
                <a:lnTo>
                  <a:pt x="500" y="545"/>
                </a:lnTo>
                <a:close/>
                <a:moveTo>
                  <a:pt x="412" y="265"/>
                </a:moveTo>
                <a:lnTo>
                  <a:pt x="412" y="265"/>
                </a:lnTo>
                <a:cubicBezTo>
                  <a:pt x="132" y="265"/>
                  <a:pt x="132" y="265"/>
                  <a:pt x="132" y="265"/>
                </a:cubicBezTo>
                <a:cubicBezTo>
                  <a:pt x="118" y="265"/>
                  <a:pt x="118" y="280"/>
                  <a:pt x="118" y="295"/>
                </a:cubicBezTo>
                <a:cubicBezTo>
                  <a:pt x="118" y="295"/>
                  <a:pt x="118" y="309"/>
                  <a:pt x="132" y="309"/>
                </a:cubicBezTo>
                <a:cubicBezTo>
                  <a:pt x="412" y="309"/>
                  <a:pt x="412" y="309"/>
                  <a:pt x="412" y="309"/>
                </a:cubicBezTo>
                <a:lnTo>
                  <a:pt x="427" y="295"/>
                </a:lnTo>
                <a:cubicBezTo>
                  <a:pt x="427" y="280"/>
                  <a:pt x="412" y="265"/>
                  <a:pt x="412" y="26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6" name="Freeform 215"/>
          <p:cNvSpPr>
            <a:spLocks noChangeArrowheads="1"/>
          </p:cNvSpPr>
          <p:nvPr/>
        </p:nvSpPr>
        <p:spPr bwMode="auto">
          <a:xfrm>
            <a:off x="5600867" y="596504"/>
            <a:ext cx="438746" cy="438746"/>
          </a:xfrm>
          <a:custGeom>
            <a:avLst/>
            <a:gdLst>
              <a:gd name="T0" fmla="*/ 195434 w 619"/>
              <a:gd name="T1" fmla="*/ 0 h 619"/>
              <a:gd name="T2" fmla="*/ 195434 w 619"/>
              <a:gd name="T3" fmla="*/ 0 h 619"/>
              <a:gd name="T4" fmla="*/ 116185 w 619"/>
              <a:gd name="T5" fmla="*/ 21156 h 619"/>
              <a:gd name="T6" fmla="*/ 105427 w 619"/>
              <a:gd name="T7" fmla="*/ 21156 h 619"/>
              <a:gd name="T8" fmla="*/ 26177 w 619"/>
              <a:gd name="T9" fmla="*/ 0 h 619"/>
              <a:gd name="T10" fmla="*/ 0 w 619"/>
              <a:gd name="T11" fmla="*/ 26535 h 619"/>
              <a:gd name="T12" fmla="*/ 0 w 619"/>
              <a:gd name="T13" fmla="*/ 174271 h 619"/>
              <a:gd name="T14" fmla="*/ 26177 w 619"/>
              <a:gd name="T15" fmla="*/ 200447 h 619"/>
              <a:gd name="T16" fmla="*/ 105427 w 619"/>
              <a:gd name="T17" fmla="*/ 221603 h 619"/>
              <a:gd name="T18" fmla="*/ 116185 w 619"/>
              <a:gd name="T19" fmla="*/ 221603 h 619"/>
              <a:gd name="T20" fmla="*/ 195434 w 619"/>
              <a:gd name="T21" fmla="*/ 200447 h 619"/>
              <a:gd name="T22" fmla="*/ 221611 w 619"/>
              <a:gd name="T23" fmla="*/ 174271 h 619"/>
              <a:gd name="T24" fmla="*/ 221611 w 619"/>
              <a:gd name="T25" fmla="*/ 26535 h 619"/>
              <a:gd name="T26" fmla="*/ 195434 w 619"/>
              <a:gd name="T27" fmla="*/ 0 h 619"/>
              <a:gd name="T28" fmla="*/ 105427 w 619"/>
              <a:gd name="T29" fmla="*/ 211205 h 619"/>
              <a:gd name="T30" fmla="*/ 105427 w 619"/>
              <a:gd name="T31" fmla="*/ 211205 h 619"/>
              <a:gd name="T32" fmla="*/ 26177 w 619"/>
              <a:gd name="T33" fmla="*/ 190048 h 619"/>
              <a:gd name="T34" fmla="*/ 10399 w 619"/>
              <a:gd name="T35" fmla="*/ 174271 h 619"/>
              <a:gd name="T36" fmla="*/ 10399 w 619"/>
              <a:gd name="T37" fmla="*/ 26535 h 619"/>
              <a:gd name="T38" fmla="*/ 26177 w 619"/>
              <a:gd name="T39" fmla="*/ 10399 h 619"/>
              <a:gd name="T40" fmla="*/ 105427 w 619"/>
              <a:gd name="T41" fmla="*/ 31555 h 619"/>
              <a:gd name="T42" fmla="*/ 105427 w 619"/>
              <a:gd name="T43" fmla="*/ 211205 h 619"/>
              <a:gd name="T44" fmla="*/ 211212 w 619"/>
              <a:gd name="T45" fmla="*/ 174271 h 619"/>
              <a:gd name="T46" fmla="*/ 211212 w 619"/>
              <a:gd name="T47" fmla="*/ 174271 h 619"/>
              <a:gd name="T48" fmla="*/ 195434 w 619"/>
              <a:gd name="T49" fmla="*/ 190048 h 619"/>
              <a:gd name="T50" fmla="*/ 116185 w 619"/>
              <a:gd name="T51" fmla="*/ 211205 h 619"/>
              <a:gd name="T52" fmla="*/ 116185 w 619"/>
              <a:gd name="T53" fmla="*/ 31555 h 619"/>
              <a:gd name="T54" fmla="*/ 195434 w 619"/>
              <a:gd name="T55" fmla="*/ 10399 h 619"/>
              <a:gd name="T56" fmla="*/ 211212 w 619"/>
              <a:gd name="T57" fmla="*/ 26535 h 619"/>
              <a:gd name="T58" fmla="*/ 211212 w 619"/>
              <a:gd name="T59" fmla="*/ 174271 h 61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19" h="619">
                <a:moveTo>
                  <a:pt x="545" y="0"/>
                </a:moveTo>
                <a:lnTo>
                  <a:pt x="545" y="0"/>
                </a:lnTo>
                <a:cubicBezTo>
                  <a:pt x="545" y="0"/>
                  <a:pt x="427" y="29"/>
                  <a:pt x="324" y="59"/>
                </a:cubicBezTo>
                <a:cubicBezTo>
                  <a:pt x="309" y="59"/>
                  <a:pt x="309" y="59"/>
                  <a:pt x="294" y="59"/>
                </a:cubicBezTo>
                <a:cubicBezTo>
                  <a:pt x="191" y="29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486"/>
                  <a:pt x="0" y="486"/>
                  <a:pt x="0" y="486"/>
                </a:cubicBezTo>
                <a:cubicBezTo>
                  <a:pt x="0" y="530"/>
                  <a:pt x="29" y="545"/>
                  <a:pt x="73" y="559"/>
                </a:cubicBezTo>
                <a:cubicBezTo>
                  <a:pt x="73" y="559"/>
                  <a:pt x="177" y="589"/>
                  <a:pt x="294" y="618"/>
                </a:cubicBezTo>
                <a:cubicBezTo>
                  <a:pt x="309" y="618"/>
                  <a:pt x="309" y="618"/>
                  <a:pt x="324" y="618"/>
                </a:cubicBezTo>
                <a:cubicBezTo>
                  <a:pt x="441" y="589"/>
                  <a:pt x="545" y="559"/>
                  <a:pt x="545" y="559"/>
                </a:cubicBezTo>
                <a:cubicBezTo>
                  <a:pt x="589" y="559"/>
                  <a:pt x="618" y="530"/>
                  <a:pt x="618" y="486"/>
                </a:cubicBezTo>
                <a:cubicBezTo>
                  <a:pt x="618" y="74"/>
                  <a:pt x="618" y="74"/>
                  <a:pt x="618" y="74"/>
                </a:cubicBezTo>
                <a:cubicBezTo>
                  <a:pt x="618" y="29"/>
                  <a:pt x="589" y="0"/>
                  <a:pt x="545" y="0"/>
                </a:cubicBezTo>
                <a:close/>
                <a:moveTo>
                  <a:pt x="294" y="589"/>
                </a:moveTo>
                <a:lnTo>
                  <a:pt x="294" y="589"/>
                </a:lnTo>
                <a:cubicBezTo>
                  <a:pt x="177" y="559"/>
                  <a:pt x="73" y="530"/>
                  <a:pt x="73" y="530"/>
                </a:cubicBezTo>
                <a:cubicBezTo>
                  <a:pt x="44" y="516"/>
                  <a:pt x="29" y="501"/>
                  <a:pt x="29" y="486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294" y="88"/>
                  <a:pt x="294" y="88"/>
                  <a:pt x="294" y="88"/>
                </a:cubicBezTo>
                <a:lnTo>
                  <a:pt x="294" y="589"/>
                </a:lnTo>
                <a:close/>
                <a:moveTo>
                  <a:pt x="589" y="486"/>
                </a:moveTo>
                <a:lnTo>
                  <a:pt x="589" y="486"/>
                </a:lnTo>
                <a:cubicBezTo>
                  <a:pt x="589" y="501"/>
                  <a:pt x="559" y="516"/>
                  <a:pt x="545" y="530"/>
                </a:cubicBezTo>
                <a:cubicBezTo>
                  <a:pt x="545" y="530"/>
                  <a:pt x="441" y="559"/>
                  <a:pt x="324" y="589"/>
                </a:cubicBezTo>
                <a:cubicBezTo>
                  <a:pt x="324" y="88"/>
                  <a:pt x="324" y="88"/>
                  <a:pt x="324" y="88"/>
                </a:cubicBezTo>
                <a:cubicBezTo>
                  <a:pt x="545" y="29"/>
                  <a:pt x="545" y="29"/>
                  <a:pt x="545" y="29"/>
                </a:cubicBezTo>
                <a:cubicBezTo>
                  <a:pt x="559" y="29"/>
                  <a:pt x="589" y="59"/>
                  <a:pt x="589" y="74"/>
                </a:cubicBezTo>
                <a:lnTo>
                  <a:pt x="589" y="48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7" name="Freeform 216"/>
          <p:cNvSpPr>
            <a:spLocks noChangeArrowheads="1"/>
          </p:cNvSpPr>
          <p:nvPr/>
        </p:nvSpPr>
        <p:spPr bwMode="auto">
          <a:xfrm>
            <a:off x="4865872" y="596504"/>
            <a:ext cx="451873" cy="438746"/>
          </a:xfrm>
          <a:custGeom>
            <a:avLst/>
            <a:gdLst>
              <a:gd name="T0" fmla="*/ 201928 w 634"/>
              <a:gd name="T1" fmla="*/ 0 h 619"/>
              <a:gd name="T2" fmla="*/ 201928 w 634"/>
              <a:gd name="T3" fmla="*/ 0 h 619"/>
              <a:gd name="T4" fmla="*/ 32092 w 634"/>
              <a:gd name="T5" fmla="*/ 0 h 619"/>
              <a:gd name="T6" fmla="*/ 0 w 634"/>
              <a:gd name="T7" fmla="*/ 26535 h 619"/>
              <a:gd name="T8" fmla="*/ 0 w 634"/>
              <a:gd name="T9" fmla="*/ 195427 h 619"/>
              <a:gd name="T10" fmla="*/ 32092 w 634"/>
              <a:gd name="T11" fmla="*/ 221603 h 619"/>
              <a:gd name="T12" fmla="*/ 201928 w 634"/>
              <a:gd name="T13" fmla="*/ 221603 h 619"/>
              <a:gd name="T14" fmla="*/ 228250 w 634"/>
              <a:gd name="T15" fmla="*/ 195427 h 619"/>
              <a:gd name="T16" fmla="*/ 228250 w 634"/>
              <a:gd name="T17" fmla="*/ 26535 h 619"/>
              <a:gd name="T18" fmla="*/ 201928 w 634"/>
              <a:gd name="T19" fmla="*/ 0 h 619"/>
              <a:gd name="T20" fmla="*/ 32092 w 634"/>
              <a:gd name="T21" fmla="*/ 211205 h 619"/>
              <a:gd name="T22" fmla="*/ 32092 w 634"/>
              <a:gd name="T23" fmla="*/ 211205 h 619"/>
              <a:gd name="T24" fmla="*/ 16226 w 634"/>
              <a:gd name="T25" fmla="*/ 195427 h 619"/>
              <a:gd name="T26" fmla="*/ 16226 w 634"/>
              <a:gd name="T27" fmla="*/ 190048 h 619"/>
              <a:gd name="T28" fmla="*/ 74641 w 634"/>
              <a:gd name="T29" fmla="*/ 137337 h 619"/>
              <a:gd name="T30" fmla="*/ 143513 w 634"/>
              <a:gd name="T31" fmla="*/ 211205 h 619"/>
              <a:gd name="T32" fmla="*/ 32092 w 634"/>
              <a:gd name="T33" fmla="*/ 211205 h 619"/>
              <a:gd name="T34" fmla="*/ 212385 w 634"/>
              <a:gd name="T35" fmla="*/ 195427 h 619"/>
              <a:gd name="T36" fmla="*/ 212385 w 634"/>
              <a:gd name="T37" fmla="*/ 195427 h 619"/>
              <a:gd name="T38" fmla="*/ 201928 w 634"/>
              <a:gd name="T39" fmla="*/ 211205 h 619"/>
              <a:gd name="T40" fmla="*/ 164787 w 634"/>
              <a:gd name="T41" fmla="*/ 211205 h 619"/>
              <a:gd name="T42" fmla="*/ 111781 w 634"/>
              <a:gd name="T43" fmla="*/ 158493 h 619"/>
              <a:gd name="T44" fmla="*/ 169836 w 634"/>
              <a:gd name="T45" fmla="*/ 95024 h 619"/>
              <a:gd name="T46" fmla="*/ 212385 w 634"/>
              <a:gd name="T47" fmla="*/ 137337 h 619"/>
              <a:gd name="T48" fmla="*/ 212385 w 634"/>
              <a:gd name="T49" fmla="*/ 195427 h 619"/>
              <a:gd name="T50" fmla="*/ 212385 w 634"/>
              <a:gd name="T51" fmla="*/ 121559 h 619"/>
              <a:gd name="T52" fmla="*/ 212385 w 634"/>
              <a:gd name="T53" fmla="*/ 121559 h 619"/>
              <a:gd name="T54" fmla="*/ 169836 w 634"/>
              <a:gd name="T55" fmla="*/ 73868 h 619"/>
              <a:gd name="T56" fmla="*/ 100964 w 634"/>
              <a:gd name="T57" fmla="*/ 147736 h 619"/>
              <a:gd name="T58" fmla="*/ 74641 w 634"/>
              <a:gd name="T59" fmla="*/ 116180 h 619"/>
              <a:gd name="T60" fmla="*/ 16226 w 634"/>
              <a:gd name="T61" fmla="*/ 168892 h 619"/>
              <a:gd name="T62" fmla="*/ 16226 w 634"/>
              <a:gd name="T63" fmla="*/ 26535 h 619"/>
              <a:gd name="T64" fmla="*/ 32092 w 634"/>
              <a:gd name="T65" fmla="*/ 10399 h 619"/>
              <a:gd name="T66" fmla="*/ 201928 w 634"/>
              <a:gd name="T67" fmla="*/ 10399 h 619"/>
              <a:gd name="T68" fmla="*/ 212385 w 634"/>
              <a:gd name="T69" fmla="*/ 26535 h 619"/>
              <a:gd name="T70" fmla="*/ 212385 w 634"/>
              <a:gd name="T71" fmla="*/ 121559 h 619"/>
              <a:gd name="T72" fmla="*/ 58415 w 634"/>
              <a:gd name="T73" fmla="*/ 26535 h 619"/>
              <a:gd name="T74" fmla="*/ 58415 w 634"/>
              <a:gd name="T75" fmla="*/ 26535 h 619"/>
              <a:gd name="T76" fmla="*/ 32092 w 634"/>
              <a:gd name="T77" fmla="*/ 52711 h 619"/>
              <a:gd name="T78" fmla="*/ 58415 w 634"/>
              <a:gd name="T79" fmla="*/ 84625 h 619"/>
              <a:gd name="T80" fmla="*/ 85098 w 634"/>
              <a:gd name="T81" fmla="*/ 52711 h 619"/>
              <a:gd name="T82" fmla="*/ 58415 w 634"/>
              <a:gd name="T83" fmla="*/ 26535 h 619"/>
              <a:gd name="T84" fmla="*/ 58415 w 634"/>
              <a:gd name="T85" fmla="*/ 68848 h 619"/>
              <a:gd name="T86" fmla="*/ 58415 w 634"/>
              <a:gd name="T87" fmla="*/ 68848 h 619"/>
              <a:gd name="T88" fmla="*/ 42549 w 634"/>
              <a:gd name="T89" fmla="*/ 52711 h 619"/>
              <a:gd name="T90" fmla="*/ 58415 w 634"/>
              <a:gd name="T91" fmla="*/ 42313 h 619"/>
              <a:gd name="T92" fmla="*/ 74641 w 634"/>
              <a:gd name="T93" fmla="*/ 52711 h 619"/>
              <a:gd name="T94" fmla="*/ 58415 w 634"/>
              <a:gd name="T95" fmla="*/ 68848 h 61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34" h="619">
                <a:moveTo>
                  <a:pt x="560" y="0"/>
                </a:moveTo>
                <a:lnTo>
                  <a:pt x="560" y="0"/>
                </a:lnTo>
                <a:cubicBezTo>
                  <a:pt x="89" y="0"/>
                  <a:pt x="89" y="0"/>
                  <a:pt x="89" y="0"/>
                </a:cubicBezTo>
                <a:cubicBezTo>
                  <a:pt x="45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18"/>
                  <a:pt x="89" y="618"/>
                </a:cubicBezTo>
                <a:cubicBezTo>
                  <a:pt x="560" y="618"/>
                  <a:pt x="560" y="618"/>
                  <a:pt x="560" y="618"/>
                </a:cubicBezTo>
                <a:cubicBezTo>
                  <a:pt x="604" y="618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29"/>
                  <a:pt x="604" y="0"/>
                  <a:pt x="560" y="0"/>
                </a:cubicBezTo>
                <a:close/>
                <a:moveTo>
                  <a:pt x="89" y="589"/>
                </a:moveTo>
                <a:lnTo>
                  <a:pt x="89" y="589"/>
                </a:lnTo>
                <a:cubicBezTo>
                  <a:pt x="59" y="589"/>
                  <a:pt x="45" y="559"/>
                  <a:pt x="45" y="545"/>
                </a:cubicBezTo>
                <a:cubicBezTo>
                  <a:pt x="45" y="530"/>
                  <a:pt x="45" y="530"/>
                  <a:pt x="45" y="530"/>
                </a:cubicBezTo>
                <a:cubicBezTo>
                  <a:pt x="207" y="383"/>
                  <a:pt x="207" y="383"/>
                  <a:pt x="207" y="383"/>
                </a:cubicBezTo>
                <a:cubicBezTo>
                  <a:pt x="398" y="589"/>
                  <a:pt x="398" y="589"/>
                  <a:pt x="398" y="589"/>
                </a:cubicBezTo>
                <a:lnTo>
                  <a:pt x="89" y="589"/>
                </a:lnTo>
                <a:close/>
                <a:moveTo>
                  <a:pt x="589" y="545"/>
                </a:moveTo>
                <a:lnTo>
                  <a:pt x="589" y="545"/>
                </a:lnTo>
                <a:cubicBezTo>
                  <a:pt x="589" y="559"/>
                  <a:pt x="575" y="589"/>
                  <a:pt x="560" y="589"/>
                </a:cubicBezTo>
                <a:cubicBezTo>
                  <a:pt x="457" y="589"/>
                  <a:pt x="457" y="589"/>
                  <a:pt x="457" y="589"/>
                </a:cubicBezTo>
                <a:cubicBezTo>
                  <a:pt x="310" y="442"/>
                  <a:pt x="310" y="442"/>
                  <a:pt x="310" y="442"/>
                </a:cubicBezTo>
                <a:cubicBezTo>
                  <a:pt x="471" y="265"/>
                  <a:pt x="471" y="265"/>
                  <a:pt x="471" y="265"/>
                </a:cubicBezTo>
                <a:cubicBezTo>
                  <a:pt x="589" y="383"/>
                  <a:pt x="589" y="383"/>
                  <a:pt x="589" y="383"/>
                </a:cubicBezTo>
                <a:lnTo>
                  <a:pt x="589" y="545"/>
                </a:lnTo>
                <a:close/>
                <a:moveTo>
                  <a:pt x="589" y="339"/>
                </a:moveTo>
                <a:lnTo>
                  <a:pt x="589" y="339"/>
                </a:lnTo>
                <a:cubicBezTo>
                  <a:pt x="471" y="206"/>
                  <a:pt x="471" y="206"/>
                  <a:pt x="471" y="206"/>
                </a:cubicBezTo>
                <a:cubicBezTo>
                  <a:pt x="280" y="412"/>
                  <a:pt x="280" y="412"/>
                  <a:pt x="280" y="412"/>
                </a:cubicBezTo>
                <a:cubicBezTo>
                  <a:pt x="207" y="324"/>
                  <a:pt x="207" y="324"/>
                  <a:pt x="207" y="324"/>
                </a:cubicBezTo>
                <a:cubicBezTo>
                  <a:pt x="45" y="471"/>
                  <a:pt x="45" y="471"/>
                  <a:pt x="45" y="471"/>
                </a:cubicBezTo>
                <a:cubicBezTo>
                  <a:pt x="45" y="74"/>
                  <a:pt x="45" y="74"/>
                  <a:pt x="45" y="74"/>
                </a:cubicBezTo>
                <a:cubicBezTo>
                  <a:pt x="45" y="59"/>
                  <a:pt x="59" y="29"/>
                  <a:pt x="89" y="29"/>
                </a:cubicBezTo>
                <a:cubicBezTo>
                  <a:pt x="560" y="29"/>
                  <a:pt x="560" y="29"/>
                  <a:pt x="560" y="29"/>
                </a:cubicBezTo>
                <a:cubicBezTo>
                  <a:pt x="575" y="29"/>
                  <a:pt x="589" y="59"/>
                  <a:pt x="589" y="74"/>
                </a:cubicBezTo>
                <a:lnTo>
                  <a:pt x="589" y="339"/>
                </a:lnTo>
                <a:close/>
                <a:moveTo>
                  <a:pt x="162" y="74"/>
                </a:moveTo>
                <a:lnTo>
                  <a:pt x="162" y="74"/>
                </a:lnTo>
                <a:cubicBezTo>
                  <a:pt x="118" y="74"/>
                  <a:pt x="89" y="103"/>
                  <a:pt x="89" y="147"/>
                </a:cubicBezTo>
                <a:cubicBezTo>
                  <a:pt x="89" y="192"/>
                  <a:pt x="118" y="236"/>
                  <a:pt x="162" y="236"/>
                </a:cubicBezTo>
                <a:cubicBezTo>
                  <a:pt x="207" y="236"/>
                  <a:pt x="236" y="192"/>
                  <a:pt x="236" y="147"/>
                </a:cubicBezTo>
                <a:cubicBezTo>
                  <a:pt x="236" y="103"/>
                  <a:pt x="207" y="74"/>
                  <a:pt x="162" y="74"/>
                </a:cubicBezTo>
                <a:close/>
                <a:moveTo>
                  <a:pt x="162" y="192"/>
                </a:moveTo>
                <a:lnTo>
                  <a:pt x="162" y="192"/>
                </a:lnTo>
                <a:cubicBezTo>
                  <a:pt x="148" y="192"/>
                  <a:pt x="118" y="177"/>
                  <a:pt x="118" y="147"/>
                </a:cubicBezTo>
                <a:cubicBezTo>
                  <a:pt x="118" y="133"/>
                  <a:pt x="148" y="118"/>
                  <a:pt x="162" y="118"/>
                </a:cubicBezTo>
                <a:cubicBezTo>
                  <a:pt x="177" y="118"/>
                  <a:pt x="207" y="133"/>
                  <a:pt x="207" y="147"/>
                </a:cubicBezTo>
                <a:cubicBezTo>
                  <a:pt x="207" y="177"/>
                  <a:pt x="177" y="192"/>
                  <a:pt x="162" y="19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8" name="Freeform 217"/>
          <p:cNvSpPr>
            <a:spLocks noChangeArrowheads="1"/>
          </p:cNvSpPr>
          <p:nvPr/>
        </p:nvSpPr>
        <p:spPr bwMode="auto">
          <a:xfrm>
            <a:off x="4144003" y="596504"/>
            <a:ext cx="451871" cy="438746"/>
          </a:xfrm>
          <a:custGeom>
            <a:avLst/>
            <a:gdLst>
              <a:gd name="T0" fmla="*/ 169835 w 634"/>
              <a:gd name="T1" fmla="*/ 95024 h 619"/>
              <a:gd name="T2" fmla="*/ 169835 w 634"/>
              <a:gd name="T3" fmla="*/ 95024 h 619"/>
              <a:gd name="T4" fmla="*/ 58415 w 634"/>
              <a:gd name="T5" fmla="*/ 95024 h 619"/>
              <a:gd name="T6" fmla="*/ 47597 w 634"/>
              <a:gd name="T7" fmla="*/ 105782 h 619"/>
              <a:gd name="T8" fmla="*/ 58415 w 634"/>
              <a:gd name="T9" fmla="*/ 110802 h 619"/>
              <a:gd name="T10" fmla="*/ 169835 w 634"/>
              <a:gd name="T11" fmla="*/ 110802 h 619"/>
              <a:gd name="T12" fmla="*/ 174883 w 634"/>
              <a:gd name="T13" fmla="*/ 105782 h 619"/>
              <a:gd name="T14" fmla="*/ 169835 w 634"/>
              <a:gd name="T15" fmla="*/ 95024 h 619"/>
              <a:gd name="T16" fmla="*/ 169835 w 634"/>
              <a:gd name="T17" fmla="*/ 137337 h 619"/>
              <a:gd name="T18" fmla="*/ 169835 w 634"/>
              <a:gd name="T19" fmla="*/ 137337 h 619"/>
              <a:gd name="T20" fmla="*/ 58415 w 634"/>
              <a:gd name="T21" fmla="*/ 137337 h 619"/>
              <a:gd name="T22" fmla="*/ 47597 w 634"/>
              <a:gd name="T23" fmla="*/ 147736 h 619"/>
              <a:gd name="T24" fmla="*/ 58415 w 634"/>
              <a:gd name="T25" fmla="*/ 153114 h 619"/>
              <a:gd name="T26" fmla="*/ 169835 w 634"/>
              <a:gd name="T27" fmla="*/ 153114 h 619"/>
              <a:gd name="T28" fmla="*/ 174883 w 634"/>
              <a:gd name="T29" fmla="*/ 147736 h 619"/>
              <a:gd name="T30" fmla="*/ 169835 w 634"/>
              <a:gd name="T31" fmla="*/ 137337 h 619"/>
              <a:gd name="T32" fmla="*/ 196157 w 634"/>
              <a:gd name="T33" fmla="*/ 0 h 619"/>
              <a:gd name="T34" fmla="*/ 196157 w 634"/>
              <a:gd name="T35" fmla="*/ 0 h 619"/>
              <a:gd name="T36" fmla="*/ 26323 w 634"/>
              <a:gd name="T37" fmla="*/ 0 h 619"/>
              <a:gd name="T38" fmla="*/ 0 w 634"/>
              <a:gd name="T39" fmla="*/ 26535 h 619"/>
              <a:gd name="T40" fmla="*/ 0 w 634"/>
              <a:gd name="T41" fmla="*/ 195427 h 619"/>
              <a:gd name="T42" fmla="*/ 26323 w 634"/>
              <a:gd name="T43" fmla="*/ 221603 h 619"/>
              <a:gd name="T44" fmla="*/ 196157 w 634"/>
              <a:gd name="T45" fmla="*/ 221603 h 619"/>
              <a:gd name="T46" fmla="*/ 228249 w 634"/>
              <a:gd name="T47" fmla="*/ 195427 h 619"/>
              <a:gd name="T48" fmla="*/ 228249 w 634"/>
              <a:gd name="T49" fmla="*/ 26535 h 619"/>
              <a:gd name="T50" fmla="*/ 196157 w 634"/>
              <a:gd name="T51" fmla="*/ 0 h 619"/>
              <a:gd name="T52" fmla="*/ 212023 w 634"/>
              <a:gd name="T53" fmla="*/ 195427 h 619"/>
              <a:gd name="T54" fmla="*/ 212023 w 634"/>
              <a:gd name="T55" fmla="*/ 195427 h 619"/>
              <a:gd name="T56" fmla="*/ 196157 w 634"/>
              <a:gd name="T57" fmla="*/ 211205 h 619"/>
              <a:gd name="T58" fmla="*/ 26323 w 634"/>
              <a:gd name="T59" fmla="*/ 211205 h 619"/>
              <a:gd name="T60" fmla="*/ 15866 w 634"/>
              <a:gd name="T61" fmla="*/ 195427 h 619"/>
              <a:gd name="T62" fmla="*/ 15866 w 634"/>
              <a:gd name="T63" fmla="*/ 26535 h 619"/>
              <a:gd name="T64" fmla="*/ 26323 w 634"/>
              <a:gd name="T65" fmla="*/ 10399 h 619"/>
              <a:gd name="T66" fmla="*/ 196157 w 634"/>
              <a:gd name="T67" fmla="*/ 10399 h 619"/>
              <a:gd name="T68" fmla="*/ 212023 w 634"/>
              <a:gd name="T69" fmla="*/ 26535 h 619"/>
              <a:gd name="T70" fmla="*/ 212023 w 634"/>
              <a:gd name="T71" fmla="*/ 195427 h 619"/>
              <a:gd name="T72" fmla="*/ 169835 w 634"/>
              <a:gd name="T73" fmla="*/ 52711 h 619"/>
              <a:gd name="T74" fmla="*/ 169835 w 634"/>
              <a:gd name="T75" fmla="*/ 52711 h 619"/>
              <a:gd name="T76" fmla="*/ 58415 w 634"/>
              <a:gd name="T77" fmla="*/ 52711 h 619"/>
              <a:gd name="T78" fmla="*/ 47597 w 634"/>
              <a:gd name="T79" fmla="*/ 63469 h 619"/>
              <a:gd name="T80" fmla="*/ 58415 w 634"/>
              <a:gd name="T81" fmla="*/ 68848 h 619"/>
              <a:gd name="T82" fmla="*/ 169835 w 634"/>
              <a:gd name="T83" fmla="*/ 68848 h 619"/>
              <a:gd name="T84" fmla="*/ 174883 w 634"/>
              <a:gd name="T85" fmla="*/ 63469 h 619"/>
              <a:gd name="T86" fmla="*/ 169835 w 634"/>
              <a:gd name="T87" fmla="*/ 52711 h 6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34" h="619">
                <a:moveTo>
                  <a:pt x="471" y="265"/>
                </a:moveTo>
                <a:lnTo>
                  <a:pt x="471" y="265"/>
                </a:lnTo>
                <a:cubicBezTo>
                  <a:pt x="162" y="265"/>
                  <a:pt x="162" y="265"/>
                  <a:pt x="162" y="265"/>
                </a:cubicBezTo>
                <a:cubicBezTo>
                  <a:pt x="147" y="265"/>
                  <a:pt x="132" y="280"/>
                  <a:pt x="132" y="295"/>
                </a:cubicBezTo>
                <a:cubicBezTo>
                  <a:pt x="132" y="295"/>
                  <a:pt x="147" y="309"/>
                  <a:pt x="162" y="309"/>
                </a:cubicBezTo>
                <a:cubicBezTo>
                  <a:pt x="471" y="309"/>
                  <a:pt x="471" y="309"/>
                  <a:pt x="471" y="309"/>
                </a:cubicBezTo>
                <a:cubicBezTo>
                  <a:pt x="485" y="309"/>
                  <a:pt x="485" y="295"/>
                  <a:pt x="485" y="295"/>
                </a:cubicBezTo>
                <a:cubicBezTo>
                  <a:pt x="485" y="280"/>
                  <a:pt x="485" y="265"/>
                  <a:pt x="471" y="265"/>
                </a:cubicBezTo>
                <a:close/>
                <a:moveTo>
                  <a:pt x="471" y="383"/>
                </a:moveTo>
                <a:lnTo>
                  <a:pt x="471" y="383"/>
                </a:lnTo>
                <a:cubicBezTo>
                  <a:pt x="162" y="383"/>
                  <a:pt x="162" y="383"/>
                  <a:pt x="162" y="383"/>
                </a:cubicBezTo>
                <a:cubicBezTo>
                  <a:pt x="147" y="383"/>
                  <a:pt x="132" y="398"/>
                  <a:pt x="132" y="412"/>
                </a:cubicBezTo>
                <a:cubicBezTo>
                  <a:pt x="132" y="412"/>
                  <a:pt x="147" y="427"/>
                  <a:pt x="162" y="427"/>
                </a:cubicBezTo>
                <a:cubicBezTo>
                  <a:pt x="471" y="427"/>
                  <a:pt x="471" y="427"/>
                  <a:pt x="471" y="427"/>
                </a:cubicBezTo>
                <a:cubicBezTo>
                  <a:pt x="485" y="427"/>
                  <a:pt x="485" y="412"/>
                  <a:pt x="485" y="412"/>
                </a:cubicBezTo>
                <a:cubicBezTo>
                  <a:pt x="485" y="398"/>
                  <a:pt x="485" y="383"/>
                  <a:pt x="471" y="383"/>
                </a:cubicBezTo>
                <a:close/>
                <a:moveTo>
                  <a:pt x="544" y="0"/>
                </a:moveTo>
                <a:lnTo>
                  <a:pt x="544" y="0"/>
                </a:ln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544" y="618"/>
                  <a:pt x="544" y="618"/>
                  <a:pt x="544" y="618"/>
                </a:cubicBezTo>
                <a:cubicBezTo>
                  <a:pt x="588" y="618"/>
                  <a:pt x="633" y="589"/>
                  <a:pt x="633" y="545"/>
                </a:cubicBezTo>
                <a:cubicBezTo>
                  <a:pt x="633" y="74"/>
                  <a:pt x="633" y="74"/>
                  <a:pt x="633" y="74"/>
                </a:cubicBezTo>
                <a:cubicBezTo>
                  <a:pt x="633" y="29"/>
                  <a:pt x="588" y="0"/>
                  <a:pt x="544" y="0"/>
                </a:cubicBezTo>
                <a:close/>
                <a:moveTo>
                  <a:pt x="588" y="545"/>
                </a:moveTo>
                <a:lnTo>
                  <a:pt x="588" y="545"/>
                </a:lnTo>
                <a:cubicBezTo>
                  <a:pt x="588" y="559"/>
                  <a:pt x="574" y="589"/>
                  <a:pt x="544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8" y="589"/>
                  <a:pt x="44" y="559"/>
                  <a:pt x="44" y="545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9"/>
                  <a:pt x="58" y="29"/>
                  <a:pt x="73" y="29"/>
                </a:cubicBezTo>
                <a:cubicBezTo>
                  <a:pt x="544" y="29"/>
                  <a:pt x="544" y="29"/>
                  <a:pt x="544" y="29"/>
                </a:cubicBezTo>
                <a:cubicBezTo>
                  <a:pt x="574" y="29"/>
                  <a:pt x="588" y="59"/>
                  <a:pt x="588" y="74"/>
                </a:cubicBezTo>
                <a:lnTo>
                  <a:pt x="588" y="545"/>
                </a:lnTo>
                <a:close/>
                <a:moveTo>
                  <a:pt x="471" y="147"/>
                </a:moveTo>
                <a:lnTo>
                  <a:pt x="471" y="147"/>
                </a:lnTo>
                <a:cubicBezTo>
                  <a:pt x="162" y="147"/>
                  <a:pt x="162" y="147"/>
                  <a:pt x="162" y="147"/>
                </a:cubicBezTo>
                <a:cubicBezTo>
                  <a:pt x="147" y="147"/>
                  <a:pt x="132" y="162"/>
                  <a:pt x="132" y="177"/>
                </a:cubicBezTo>
                <a:cubicBezTo>
                  <a:pt x="132" y="177"/>
                  <a:pt x="147" y="192"/>
                  <a:pt x="162" y="192"/>
                </a:cubicBezTo>
                <a:cubicBezTo>
                  <a:pt x="471" y="192"/>
                  <a:pt x="471" y="192"/>
                  <a:pt x="471" y="192"/>
                </a:cubicBezTo>
                <a:cubicBezTo>
                  <a:pt x="485" y="192"/>
                  <a:pt x="485" y="177"/>
                  <a:pt x="485" y="177"/>
                </a:cubicBezTo>
                <a:cubicBezTo>
                  <a:pt x="485" y="162"/>
                  <a:pt x="485" y="147"/>
                  <a:pt x="471" y="14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9" name="Freeform 218"/>
          <p:cNvSpPr>
            <a:spLocks noChangeArrowheads="1"/>
          </p:cNvSpPr>
          <p:nvPr/>
        </p:nvSpPr>
        <p:spPr bwMode="auto">
          <a:xfrm>
            <a:off x="3485881" y="596504"/>
            <a:ext cx="313124" cy="438746"/>
          </a:xfrm>
          <a:custGeom>
            <a:avLst/>
            <a:gdLst>
              <a:gd name="T0" fmla="*/ 121225 w 443"/>
              <a:gd name="T1" fmla="*/ 110802 h 619"/>
              <a:gd name="T2" fmla="*/ 121225 w 443"/>
              <a:gd name="T3" fmla="*/ 110802 h 619"/>
              <a:gd name="T4" fmla="*/ 36832 w 443"/>
              <a:gd name="T5" fmla="*/ 110802 h 619"/>
              <a:gd name="T6" fmla="*/ 31826 w 443"/>
              <a:gd name="T7" fmla="*/ 116180 h 619"/>
              <a:gd name="T8" fmla="*/ 36832 w 443"/>
              <a:gd name="T9" fmla="*/ 126938 h 619"/>
              <a:gd name="T10" fmla="*/ 121225 w 443"/>
              <a:gd name="T11" fmla="*/ 126938 h 619"/>
              <a:gd name="T12" fmla="*/ 126231 w 443"/>
              <a:gd name="T13" fmla="*/ 116180 h 619"/>
              <a:gd name="T14" fmla="*/ 121225 w 443"/>
              <a:gd name="T15" fmla="*/ 110802 h 619"/>
              <a:gd name="T16" fmla="*/ 121225 w 443"/>
              <a:gd name="T17" fmla="*/ 153114 h 619"/>
              <a:gd name="T18" fmla="*/ 121225 w 443"/>
              <a:gd name="T19" fmla="*/ 153114 h 619"/>
              <a:gd name="T20" fmla="*/ 36832 w 443"/>
              <a:gd name="T21" fmla="*/ 153114 h 619"/>
              <a:gd name="T22" fmla="*/ 31826 w 443"/>
              <a:gd name="T23" fmla="*/ 158493 h 619"/>
              <a:gd name="T24" fmla="*/ 36832 w 443"/>
              <a:gd name="T25" fmla="*/ 168892 h 619"/>
              <a:gd name="T26" fmla="*/ 121225 w 443"/>
              <a:gd name="T27" fmla="*/ 168892 h 619"/>
              <a:gd name="T28" fmla="*/ 126231 w 443"/>
              <a:gd name="T29" fmla="*/ 158493 h 619"/>
              <a:gd name="T30" fmla="*/ 121225 w 443"/>
              <a:gd name="T31" fmla="*/ 153114 h 619"/>
              <a:gd name="T32" fmla="*/ 121225 w 443"/>
              <a:gd name="T33" fmla="*/ 68848 h 619"/>
              <a:gd name="T34" fmla="*/ 121225 w 443"/>
              <a:gd name="T35" fmla="*/ 68848 h 619"/>
              <a:gd name="T36" fmla="*/ 36832 w 443"/>
              <a:gd name="T37" fmla="*/ 68848 h 619"/>
              <a:gd name="T38" fmla="*/ 31826 w 443"/>
              <a:gd name="T39" fmla="*/ 73868 h 619"/>
              <a:gd name="T40" fmla="*/ 36832 w 443"/>
              <a:gd name="T41" fmla="*/ 84625 h 619"/>
              <a:gd name="T42" fmla="*/ 121225 w 443"/>
              <a:gd name="T43" fmla="*/ 84625 h 619"/>
              <a:gd name="T44" fmla="*/ 126231 w 443"/>
              <a:gd name="T45" fmla="*/ 73868 h 619"/>
              <a:gd name="T46" fmla="*/ 121225 w 443"/>
              <a:gd name="T47" fmla="*/ 68848 h 619"/>
              <a:gd name="T48" fmla="*/ 126231 w 443"/>
              <a:gd name="T49" fmla="*/ 10399 h 619"/>
              <a:gd name="T50" fmla="*/ 126231 w 443"/>
              <a:gd name="T51" fmla="*/ 10399 h 619"/>
              <a:gd name="T52" fmla="*/ 126231 w 443"/>
              <a:gd name="T53" fmla="*/ 0 h 619"/>
              <a:gd name="T54" fmla="*/ 115861 w 443"/>
              <a:gd name="T55" fmla="*/ 0 h 619"/>
              <a:gd name="T56" fmla="*/ 115861 w 443"/>
              <a:gd name="T57" fmla="*/ 10399 h 619"/>
              <a:gd name="T58" fmla="*/ 84393 w 443"/>
              <a:gd name="T59" fmla="*/ 10399 h 619"/>
              <a:gd name="T60" fmla="*/ 84393 w 443"/>
              <a:gd name="T61" fmla="*/ 0 h 619"/>
              <a:gd name="T62" fmla="*/ 73665 w 443"/>
              <a:gd name="T63" fmla="*/ 0 h 619"/>
              <a:gd name="T64" fmla="*/ 73665 w 443"/>
              <a:gd name="T65" fmla="*/ 10399 h 619"/>
              <a:gd name="T66" fmla="*/ 42196 w 443"/>
              <a:gd name="T67" fmla="*/ 10399 h 619"/>
              <a:gd name="T68" fmla="*/ 42196 w 443"/>
              <a:gd name="T69" fmla="*/ 0 h 619"/>
              <a:gd name="T70" fmla="*/ 31826 w 443"/>
              <a:gd name="T71" fmla="*/ 0 h 619"/>
              <a:gd name="T72" fmla="*/ 31826 w 443"/>
              <a:gd name="T73" fmla="*/ 10399 h 619"/>
              <a:gd name="T74" fmla="*/ 0 w 443"/>
              <a:gd name="T75" fmla="*/ 42313 h 619"/>
              <a:gd name="T76" fmla="*/ 0 w 443"/>
              <a:gd name="T77" fmla="*/ 195427 h 619"/>
              <a:gd name="T78" fmla="*/ 31826 w 443"/>
              <a:gd name="T79" fmla="*/ 221603 h 619"/>
              <a:gd name="T80" fmla="*/ 126231 w 443"/>
              <a:gd name="T81" fmla="*/ 221603 h 619"/>
              <a:gd name="T82" fmla="*/ 158057 w 443"/>
              <a:gd name="T83" fmla="*/ 195427 h 619"/>
              <a:gd name="T84" fmla="*/ 158057 w 443"/>
              <a:gd name="T85" fmla="*/ 42313 h 619"/>
              <a:gd name="T86" fmla="*/ 126231 w 443"/>
              <a:gd name="T87" fmla="*/ 10399 h 619"/>
              <a:gd name="T88" fmla="*/ 142323 w 443"/>
              <a:gd name="T89" fmla="*/ 195427 h 619"/>
              <a:gd name="T90" fmla="*/ 142323 w 443"/>
              <a:gd name="T91" fmla="*/ 195427 h 619"/>
              <a:gd name="T92" fmla="*/ 126231 w 443"/>
              <a:gd name="T93" fmla="*/ 211205 h 619"/>
              <a:gd name="T94" fmla="*/ 31826 w 443"/>
              <a:gd name="T95" fmla="*/ 211205 h 619"/>
              <a:gd name="T96" fmla="*/ 15734 w 443"/>
              <a:gd name="T97" fmla="*/ 195427 h 619"/>
              <a:gd name="T98" fmla="*/ 15734 w 443"/>
              <a:gd name="T99" fmla="*/ 42313 h 619"/>
              <a:gd name="T100" fmla="*/ 31826 w 443"/>
              <a:gd name="T101" fmla="*/ 26535 h 619"/>
              <a:gd name="T102" fmla="*/ 126231 w 443"/>
              <a:gd name="T103" fmla="*/ 26535 h 619"/>
              <a:gd name="T104" fmla="*/ 142323 w 443"/>
              <a:gd name="T105" fmla="*/ 42313 h 619"/>
              <a:gd name="T106" fmla="*/ 142323 w 443"/>
              <a:gd name="T107" fmla="*/ 195427 h 61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43" h="619">
                <a:moveTo>
                  <a:pt x="339" y="309"/>
                </a:moveTo>
                <a:lnTo>
                  <a:pt x="339" y="309"/>
                </a:lnTo>
                <a:cubicBezTo>
                  <a:pt x="103" y="309"/>
                  <a:pt x="103" y="309"/>
                  <a:pt x="103" y="309"/>
                </a:cubicBezTo>
                <a:cubicBezTo>
                  <a:pt x="89" y="309"/>
                  <a:pt x="89" y="324"/>
                  <a:pt x="89" y="324"/>
                </a:cubicBezTo>
                <a:cubicBezTo>
                  <a:pt x="89" y="339"/>
                  <a:pt x="89" y="354"/>
                  <a:pt x="103" y="354"/>
                </a:cubicBezTo>
                <a:cubicBezTo>
                  <a:pt x="339" y="354"/>
                  <a:pt x="339" y="354"/>
                  <a:pt x="339" y="354"/>
                </a:cubicBezTo>
                <a:cubicBezTo>
                  <a:pt x="353" y="354"/>
                  <a:pt x="353" y="339"/>
                  <a:pt x="353" y="324"/>
                </a:cubicBezTo>
                <a:cubicBezTo>
                  <a:pt x="353" y="324"/>
                  <a:pt x="353" y="309"/>
                  <a:pt x="339" y="309"/>
                </a:cubicBezTo>
                <a:close/>
                <a:moveTo>
                  <a:pt x="339" y="427"/>
                </a:moveTo>
                <a:lnTo>
                  <a:pt x="339" y="427"/>
                </a:lnTo>
                <a:cubicBezTo>
                  <a:pt x="103" y="427"/>
                  <a:pt x="103" y="427"/>
                  <a:pt x="103" y="427"/>
                </a:cubicBezTo>
                <a:cubicBezTo>
                  <a:pt x="89" y="427"/>
                  <a:pt x="89" y="442"/>
                  <a:pt x="89" y="442"/>
                </a:cubicBezTo>
                <a:cubicBezTo>
                  <a:pt x="89" y="457"/>
                  <a:pt x="89" y="471"/>
                  <a:pt x="103" y="471"/>
                </a:cubicBezTo>
                <a:cubicBezTo>
                  <a:pt x="339" y="471"/>
                  <a:pt x="339" y="471"/>
                  <a:pt x="339" y="471"/>
                </a:cubicBezTo>
                <a:cubicBezTo>
                  <a:pt x="353" y="471"/>
                  <a:pt x="353" y="457"/>
                  <a:pt x="353" y="442"/>
                </a:cubicBezTo>
                <a:cubicBezTo>
                  <a:pt x="353" y="442"/>
                  <a:pt x="353" y="427"/>
                  <a:pt x="339" y="427"/>
                </a:cubicBezTo>
                <a:close/>
                <a:moveTo>
                  <a:pt x="339" y="192"/>
                </a:moveTo>
                <a:lnTo>
                  <a:pt x="339" y="192"/>
                </a:lnTo>
                <a:cubicBezTo>
                  <a:pt x="103" y="192"/>
                  <a:pt x="103" y="192"/>
                  <a:pt x="103" y="192"/>
                </a:cubicBezTo>
                <a:cubicBezTo>
                  <a:pt x="89" y="192"/>
                  <a:pt x="89" y="206"/>
                  <a:pt x="89" y="206"/>
                </a:cubicBezTo>
                <a:cubicBezTo>
                  <a:pt x="89" y="221"/>
                  <a:pt x="89" y="236"/>
                  <a:pt x="103" y="236"/>
                </a:cubicBezTo>
                <a:cubicBezTo>
                  <a:pt x="339" y="236"/>
                  <a:pt x="339" y="236"/>
                  <a:pt x="339" y="236"/>
                </a:cubicBezTo>
                <a:cubicBezTo>
                  <a:pt x="353" y="236"/>
                  <a:pt x="353" y="221"/>
                  <a:pt x="353" y="206"/>
                </a:cubicBezTo>
                <a:cubicBezTo>
                  <a:pt x="353" y="206"/>
                  <a:pt x="353" y="192"/>
                  <a:pt x="339" y="192"/>
                </a:cubicBezTo>
                <a:close/>
                <a:moveTo>
                  <a:pt x="353" y="29"/>
                </a:moveTo>
                <a:lnTo>
                  <a:pt x="353" y="29"/>
                </a:lnTo>
                <a:cubicBezTo>
                  <a:pt x="353" y="0"/>
                  <a:pt x="353" y="0"/>
                  <a:pt x="353" y="0"/>
                </a:cubicBezTo>
                <a:cubicBezTo>
                  <a:pt x="324" y="0"/>
                  <a:pt x="324" y="0"/>
                  <a:pt x="324" y="0"/>
                </a:cubicBezTo>
                <a:cubicBezTo>
                  <a:pt x="324" y="29"/>
                  <a:pt x="324" y="29"/>
                  <a:pt x="324" y="29"/>
                </a:cubicBezTo>
                <a:cubicBezTo>
                  <a:pt x="236" y="29"/>
                  <a:pt x="236" y="29"/>
                  <a:pt x="236" y="29"/>
                </a:cubicBezTo>
                <a:cubicBezTo>
                  <a:pt x="236" y="0"/>
                  <a:pt x="236" y="0"/>
                  <a:pt x="236" y="0"/>
                </a:cubicBezTo>
                <a:cubicBezTo>
                  <a:pt x="206" y="0"/>
                  <a:pt x="206" y="0"/>
                  <a:pt x="206" y="0"/>
                </a:cubicBezTo>
                <a:cubicBezTo>
                  <a:pt x="206" y="29"/>
                  <a:pt x="206" y="29"/>
                  <a:pt x="206" y="2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8" y="0"/>
                  <a:pt x="118" y="0"/>
                  <a:pt x="118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29"/>
                  <a:pt x="89" y="29"/>
                  <a:pt x="89" y="29"/>
                </a:cubicBezTo>
                <a:cubicBezTo>
                  <a:pt x="44" y="29"/>
                  <a:pt x="0" y="74"/>
                  <a:pt x="0" y="118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4" y="618"/>
                  <a:pt x="89" y="618"/>
                </a:cubicBezTo>
                <a:cubicBezTo>
                  <a:pt x="353" y="618"/>
                  <a:pt x="353" y="618"/>
                  <a:pt x="353" y="618"/>
                </a:cubicBezTo>
                <a:cubicBezTo>
                  <a:pt x="398" y="618"/>
                  <a:pt x="442" y="589"/>
                  <a:pt x="442" y="545"/>
                </a:cubicBezTo>
                <a:cubicBezTo>
                  <a:pt x="442" y="118"/>
                  <a:pt x="442" y="118"/>
                  <a:pt x="442" y="118"/>
                </a:cubicBezTo>
                <a:cubicBezTo>
                  <a:pt x="442" y="74"/>
                  <a:pt x="398" y="29"/>
                  <a:pt x="353" y="29"/>
                </a:cubicBezTo>
                <a:close/>
                <a:moveTo>
                  <a:pt x="398" y="545"/>
                </a:moveTo>
                <a:lnTo>
                  <a:pt x="398" y="545"/>
                </a:lnTo>
                <a:cubicBezTo>
                  <a:pt x="398" y="559"/>
                  <a:pt x="383" y="589"/>
                  <a:pt x="353" y="589"/>
                </a:cubicBezTo>
                <a:cubicBezTo>
                  <a:pt x="89" y="589"/>
                  <a:pt x="89" y="589"/>
                  <a:pt x="89" y="589"/>
                </a:cubicBezTo>
                <a:cubicBezTo>
                  <a:pt x="59" y="589"/>
                  <a:pt x="44" y="559"/>
                  <a:pt x="44" y="545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88"/>
                  <a:pt x="59" y="74"/>
                  <a:pt x="89" y="74"/>
                </a:cubicBezTo>
                <a:cubicBezTo>
                  <a:pt x="353" y="74"/>
                  <a:pt x="353" y="74"/>
                  <a:pt x="353" y="74"/>
                </a:cubicBezTo>
                <a:cubicBezTo>
                  <a:pt x="383" y="74"/>
                  <a:pt x="398" y="88"/>
                  <a:pt x="398" y="118"/>
                </a:cubicBezTo>
                <a:lnTo>
                  <a:pt x="398" y="5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0" name="Freeform 219"/>
          <p:cNvSpPr>
            <a:spLocks noChangeArrowheads="1"/>
          </p:cNvSpPr>
          <p:nvPr/>
        </p:nvSpPr>
        <p:spPr bwMode="auto">
          <a:xfrm>
            <a:off x="2719012" y="596504"/>
            <a:ext cx="389997" cy="438746"/>
          </a:xfrm>
          <a:custGeom>
            <a:avLst/>
            <a:gdLst>
              <a:gd name="T0" fmla="*/ 149245 w 546"/>
              <a:gd name="T1" fmla="*/ 131958 h 619"/>
              <a:gd name="T2" fmla="*/ 149245 w 546"/>
              <a:gd name="T3" fmla="*/ 131958 h 619"/>
              <a:gd name="T4" fmla="*/ 85283 w 546"/>
              <a:gd name="T5" fmla="*/ 131958 h 619"/>
              <a:gd name="T6" fmla="*/ 79862 w 546"/>
              <a:gd name="T7" fmla="*/ 137337 h 619"/>
              <a:gd name="T8" fmla="*/ 85283 w 546"/>
              <a:gd name="T9" fmla="*/ 147736 h 619"/>
              <a:gd name="T10" fmla="*/ 149245 w 546"/>
              <a:gd name="T11" fmla="*/ 147736 h 619"/>
              <a:gd name="T12" fmla="*/ 154304 w 546"/>
              <a:gd name="T13" fmla="*/ 137337 h 619"/>
              <a:gd name="T14" fmla="*/ 149245 w 546"/>
              <a:gd name="T15" fmla="*/ 131958 h 619"/>
              <a:gd name="T16" fmla="*/ 149245 w 546"/>
              <a:gd name="T17" fmla="*/ 95024 h 619"/>
              <a:gd name="T18" fmla="*/ 149245 w 546"/>
              <a:gd name="T19" fmla="*/ 95024 h 619"/>
              <a:gd name="T20" fmla="*/ 85283 w 546"/>
              <a:gd name="T21" fmla="*/ 95024 h 619"/>
              <a:gd name="T22" fmla="*/ 79862 w 546"/>
              <a:gd name="T23" fmla="*/ 105782 h 619"/>
              <a:gd name="T24" fmla="*/ 85283 w 546"/>
              <a:gd name="T25" fmla="*/ 110802 h 619"/>
              <a:gd name="T26" fmla="*/ 149245 w 546"/>
              <a:gd name="T27" fmla="*/ 110802 h 619"/>
              <a:gd name="T28" fmla="*/ 154304 w 546"/>
              <a:gd name="T29" fmla="*/ 105782 h 619"/>
              <a:gd name="T30" fmla="*/ 149245 w 546"/>
              <a:gd name="T31" fmla="*/ 95024 h 619"/>
              <a:gd name="T32" fmla="*/ 149245 w 546"/>
              <a:gd name="T33" fmla="*/ 0 h 619"/>
              <a:gd name="T34" fmla="*/ 149245 w 546"/>
              <a:gd name="T35" fmla="*/ 0 h 619"/>
              <a:gd name="T36" fmla="*/ 63962 w 546"/>
              <a:gd name="T37" fmla="*/ 0 h 619"/>
              <a:gd name="T38" fmla="*/ 37582 w 546"/>
              <a:gd name="T39" fmla="*/ 26535 h 619"/>
              <a:gd name="T40" fmla="*/ 26741 w 546"/>
              <a:gd name="T41" fmla="*/ 26535 h 619"/>
              <a:gd name="T42" fmla="*/ 0 w 546"/>
              <a:gd name="T43" fmla="*/ 52711 h 619"/>
              <a:gd name="T44" fmla="*/ 0 w 546"/>
              <a:gd name="T45" fmla="*/ 195427 h 619"/>
              <a:gd name="T46" fmla="*/ 26741 w 546"/>
              <a:gd name="T47" fmla="*/ 221603 h 619"/>
              <a:gd name="T48" fmla="*/ 132983 w 546"/>
              <a:gd name="T49" fmla="*/ 221603 h 619"/>
              <a:gd name="T50" fmla="*/ 165145 w 546"/>
              <a:gd name="T51" fmla="*/ 195427 h 619"/>
              <a:gd name="T52" fmla="*/ 170566 w 546"/>
              <a:gd name="T53" fmla="*/ 195427 h 619"/>
              <a:gd name="T54" fmla="*/ 196946 w 546"/>
              <a:gd name="T55" fmla="*/ 168892 h 619"/>
              <a:gd name="T56" fmla="*/ 196946 w 546"/>
              <a:gd name="T57" fmla="*/ 68848 h 619"/>
              <a:gd name="T58" fmla="*/ 196946 w 546"/>
              <a:gd name="T59" fmla="*/ 52711 h 619"/>
              <a:gd name="T60" fmla="*/ 149245 w 546"/>
              <a:gd name="T61" fmla="*/ 0 h 619"/>
              <a:gd name="T62" fmla="*/ 132983 w 546"/>
              <a:gd name="T63" fmla="*/ 211205 h 619"/>
              <a:gd name="T64" fmla="*/ 132983 w 546"/>
              <a:gd name="T65" fmla="*/ 211205 h 619"/>
              <a:gd name="T66" fmla="*/ 26741 w 546"/>
              <a:gd name="T67" fmla="*/ 211205 h 619"/>
              <a:gd name="T68" fmla="*/ 16262 w 546"/>
              <a:gd name="T69" fmla="*/ 195427 h 619"/>
              <a:gd name="T70" fmla="*/ 16262 w 546"/>
              <a:gd name="T71" fmla="*/ 52711 h 619"/>
              <a:gd name="T72" fmla="*/ 26741 w 546"/>
              <a:gd name="T73" fmla="*/ 42313 h 619"/>
              <a:gd name="T74" fmla="*/ 37582 w 546"/>
              <a:gd name="T75" fmla="*/ 42313 h 619"/>
              <a:gd name="T76" fmla="*/ 37582 w 546"/>
              <a:gd name="T77" fmla="*/ 168892 h 619"/>
              <a:gd name="T78" fmla="*/ 63962 w 546"/>
              <a:gd name="T79" fmla="*/ 195427 h 619"/>
              <a:gd name="T80" fmla="*/ 149245 w 546"/>
              <a:gd name="T81" fmla="*/ 195427 h 619"/>
              <a:gd name="T82" fmla="*/ 132983 w 546"/>
              <a:gd name="T83" fmla="*/ 211205 h 619"/>
              <a:gd name="T84" fmla="*/ 186466 w 546"/>
              <a:gd name="T85" fmla="*/ 168892 h 619"/>
              <a:gd name="T86" fmla="*/ 186466 w 546"/>
              <a:gd name="T87" fmla="*/ 168892 h 619"/>
              <a:gd name="T88" fmla="*/ 170566 w 546"/>
              <a:gd name="T89" fmla="*/ 179649 h 619"/>
              <a:gd name="T90" fmla="*/ 63962 w 546"/>
              <a:gd name="T91" fmla="*/ 179649 h 619"/>
              <a:gd name="T92" fmla="*/ 48062 w 546"/>
              <a:gd name="T93" fmla="*/ 168892 h 619"/>
              <a:gd name="T94" fmla="*/ 48062 w 546"/>
              <a:gd name="T95" fmla="*/ 26535 h 619"/>
              <a:gd name="T96" fmla="*/ 63962 w 546"/>
              <a:gd name="T97" fmla="*/ 10399 h 619"/>
              <a:gd name="T98" fmla="*/ 132983 w 546"/>
              <a:gd name="T99" fmla="*/ 10399 h 619"/>
              <a:gd name="T100" fmla="*/ 132983 w 546"/>
              <a:gd name="T101" fmla="*/ 42313 h 619"/>
              <a:gd name="T102" fmla="*/ 165145 w 546"/>
              <a:gd name="T103" fmla="*/ 68848 h 619"/>
              <a:gd name="T104" fmla="*/ 186466 w 546"/>
              <a:gd name="T105" fmla="*/ 68848 h 619"/>
              <a:gd name="T106" fmla="*/ 186466 w 546"/>
              <a:gd name="T107" fmla="*/ 168892 h 619"/>
              <a:gd name="T108" fmla="*/ 165145 w 546"/>
              <a:gd name="T109" fmla="*/ 52711 h 619"/>
              <a:gd name="T110" fmla="*/ 165145 w 546"/>
              <a:gd name="T111" fmla="*/ 52711 h 619"/>
              <a:gd name="T112" fmla="*/ 149245 w 546"/>
              <a:gd name="T113" fmla="*/ 31555 h 619"/>
              <a:gd name="T114" fmla="*/ 149245 w 546"/>
              <a:gd name="T115" fmla="*/ 10399 h 619"/>
              <a:gd name="T116" fmla="*/ 149245 w 546"/>
              <a:gd name="T117" fmla="*/ 10399 h 619"/>
              <a:gd name="T118" fmla="*/ 186466 w 546"/>
              <a:gd name="T119" fmla="*/ 52711 h 619"/>
              <a:gd name="T120" fmla="*/ 165145 w 546"/>
              <a:gd name="T121" fmla="*/ 52711 h 61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46" h="619">
                <a:moveTo>
                  <a:pt x="413" y="368"/>
                </a:moveTo>
                <a:lnTo>
                  <a:pt x="413" y="368"/>
                </a:lnTo>
                <a:cubicBezTo>
                  <a:pt x="236" y="368"/>
                  <a:pt x="236" y="368"/>
                  <a:pt x="236" y="368"/>
                </a:cubicBezTo>
                <a:cubicBezTo>
                  <a:pt x="221" y="368"/>
                  <a:pt x="221" y="383"/>
                  <a:pt x="221" y="383"/>
                </a:cubicBezTo>
                <a:cubicBezTo>
                  <a:pt x="221" y="398"/>
                  <a:pt x="221" y="412"/>
                  <a:pt x="236" y="412"/>
                </a:cubicBezTo>
                <a:cubicBezTo>
                  <a:pt x="413" y="412"/>
                  <a:pt x="413" y="412"/>
                  <a:pt x="413" y="412"/>
                </a:cubicBezTo>
                <a:cubicBezTo>
                  <a:pt x="427" y="412"/>
                  <a:pt x="427" y="398"/>
                  <a:pt x="427" y="383"/>
                </a:cubicBezTo>
                <a:cubicBezTo>
                  <a:pt x="427" y="383"/>
                  <a:pt x="427" y="368"/>
                  <a:pt x="413" y="368"/>
                </a:cubicBezTo>
                <a:close/>
                <a:moveTo>
                  <a:pt x="413" y="265"/>
                </a:moveTo>
                <a:lnTo>
                  <a:pt x="413" y="265"/>
                </a:lnTo>
                <a:cubicBezTo>
                  <a:pt x="236" y="265"/>
                  <a:pt x="236" y="265"/>
                  <a:pt x="236" y="265"/>
                </a:cubicBezTo>
                <a:cubicBezTo>
                  <a:pt x="221" y="265"/>
                  <a:pt x="221" y="280"/>
                  <a:pt x="221" y="295"/>
                </a:cubicBezTo>
                <a:cubicBezTo>
                  <a:pt x="221" y="295"/>
                  <a:pt x="221" y="309"/>
                  <a:pt x="236" y="309"/>
                </a:cubicBezTo>
                <a:cubicBezTo>
                  <a:pt x="413" y="309"/>
                  <a:pt x="413" y="309"/>
                  <a:pt x="413" y="309"/>
                </a:cubicBezTo>
                <a:cubicBezTo>
                  <a:pt x="427" y="309"/>
                  <a:pt x="427" y="295"/>
                  <a:pt x="427" y="295"/>
                </a:cubicBezTo>
                <a:cubicBezTo>
                  <a:pt x="427" y="280"/>
                  <a:pt x="427" y="265"/>
                  <a:pt x="413" y="265"/>
                </a:cubicBezTo>
                <a:close/>
                <a:moveTo>
                  <a:pt x="413" y="0"/>
                </a:moveTo>
                <a:lnTo>
                  <a:pt x="413" y="0"/>
                </a:lnTo>
                <a:lnTo>
                  <a:pt x="177" y="0"/>
                </a:lnTo>
                <a:cubicBezTo>
                  <a:pt x="133" y="0"/>
                  <a:pt x="104" y="29"/>
                  <a:pt x="104" y="74"/>
                </a:cubicBezTo>
                <a:cubicBezTo>
                  <a:pt x="74" y="74"/>
                  <a:pt x="74" y="74"/>
                  <a:pt x="74" y="74"/>
                </a:cubicBezTo>
                <a:cubicBezTo>
                  <a:pt x="30" y="74"/>
                  <a:pt x="0" y="118"/>
                  <a:pt x="0" y="147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45" y="618"/>
                  <a:pt x="74" y="618"/>
                </a:cubicBezTo>
                <a:cubicBezTo>
                  <a:pt x="368" y="618"/>
                  <a:pt x="368" y="618"/>
                  <a:pt x="368" y="618"/>
                </a:cubicBezTo>
                <a:cubicBezTo>
                  <a:pt x="413" y="618"/>
                  <a:pt x="457" y="589"/>
                  <a:pt x="457" y="545"/>
                </a:cubicBezTo>
                <a:cubicBezTo>
                  <a:pt x="472" y="545"/>
                  <a:pt x="472" y="545"/>
                  <a:pt x="472" y="545"/>
                </a:cubicBezTo>
                <a:cubicBezTo>
                  <a:pt x="516" y="545"/>
                  <a:pt x="545" y="501"/>
                  <a:pt x="545" y="471"/>
                </a:cubicBezTo>
                <a:cubicBezTo>
                  <a:pt x="545" y="192"/>
                  <a:pt x="545" y="192"/>
                  <a:pt x="545" y="192"/>
                </a:cubicBezTo>
                <a:cubicBezTo>
                  <a:pt x="545" y="147"/>
                  <a:pt x="545" y="147"/>
                  <a:pt x="545" y="147"/>
                </a:cubicBezTo>
                <a:lnTo>
                  <a:pt x="413" y="0"/>
                </a:lnTo>
                <a:close/>
                <a:moveTo>
                  <a:pt x="368" y="589"/>
                </a:moveTo>
                <a:lnTo>
                  <a:pt x="368" y="589"/>
                </a:lnTo>
                <a:cubicBezTo>
                  <a:pt x="74" y="589"/>
                  <a:pt x="74" y="589"/>
                  <a:pt x="74" y="589"/>
                </a:cubicBezTo>
                <a:cubicBezTo>
                  <a:pt x="59" y="589"/>
                  <a:pt x="45" y="559"/>
                  <a:pt x="45" y="545"/>
                </a:cubicBezTo>
                <a:cubicBezTo>
                  <a:pt x="45" y="147"/>
                  <a:pt x="45" y="147"/>
                  <a:pt x="45" y="147"/>
                </a:cubicBezTo>
                <a:cubicBezTo>
                  <a:pt x="45" y="133"/>
                  <a:pt x="59" y="118"/>
                  <a:pt x="7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4" y="471"/>
                  <a:pt x="104" y="471"/>
                  <a:pt x="104" y="471"/>
                </a:cubicBezTo>
                <a:cubicBezTo>
                  <a:pt x="104" y="501"/>
                  <a:pt x="133" y="545"/>
                  <a:pt x="177" y="545"/>
                </a:cubicBezTo>
                <a:cubicBezTo>
                  <a:pt x="413" y="545"/>
                  <a:pt x="413" y="545"/>
                  <a:pt x="413" y="545"/>
                </a:cubicBezTo>
                <a:cubicBezTo>
                  <a:pt x="413" y="559"/>
                  <a:pt x="398" y="589"/>
                  <a:pt x="368" y="589"/>
                </a:cubicBezTo>
                <a:close/>
                <a:moveTo>
                  <a:pt x="516" y="471"/>
                </a:moveTo>
                <a:lnTo>
                  <a:pt x="516" y="471"/>
                </a:lnTo>
                <a:cubicBezTo>
                  <a:pt x="516" y="486"/>
                  <a:pt x="486" y="501"/>
                  <a:pt x="472" y="501"/>
                </a:cubicBezTo>
                <a:cubicBezTo>
                  <a:pt x="177" y="501"/>
                  <a:pt x="177" y="501"/>
                  <a:pt x="177" y="501"/>
                </a:cubicBezTo>
                <a:cubicBezTo>
                  <a:pt x="163" y="501"/>
                  <a:pt x="133" y="486"/>
                  <a:pt x="133" y="471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3" y="59"/>
                  <a:pt x="163" y="29"/>
                  <a:pt x="177" y="29"/>
                </a:cubicBezTo>
                <a:cubicBezTo>
                  <a:pt x="368" y="29"/>
                  <a:pt x="368" y="29"/>
                  <a:pt x="368" y="29"/>
                </a:cubicBezTo>
                <a:cubicBezTo>
                  <a:pt x="368" y="74"/>
                  <a:pt x="368" y="118"/>
                  <a:pt x="368" y="118"/>
                </a:cubicBezTo>
                <a:cubicBezTo>
                  <a:pt x="368" y="147"/>
                  <a:pt x="413" y="192"/>
                  <a:pt x="457" y="192"/>
                </a:cubicBezTo>
                <a:cubicBezTo>
                  <a:pt x="457" y="192"/>
                  <a:pt x="472" y="192"/>
                  <a:pt x="516" y="192"/>
                </a:cubicBezTo>
                <a:lnTo>
                  <a:pt x="516" y="471"/>
                </a:lnTo>
                <a:close/>
                <a:moveTo>
                  <a:pt x="457" y="147"/>
                </a:moveTo>
                <a:lnTo>
                  <a:pt x="457" y="147"/>
                </a:lnTo>
                <a:cubicBezTo>
                  <a:pt x="427" y="147"/>
                  <a:pt x="413" y="118"/>
                  <a:pt x="413" y="88"/>
                </a:cubicBezTo>
                <a:cubicBezTo>
                  <a:pt x="413" y="88"/>
                  <a:pt x="413" y="74"/>
                  <a:pt x="413" y="29"/>
                </a:cubicBezTo>
                <a:cubicBezTo>
                  <a:pt x="516" y="147"/>
                  <a:pt x="516" y="147"/>
                  <a:pt x="516" y="147"/>
                </a:cubicBezTo>
                <a:lnTo>
                  <a:pt x="457" y="1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1" name="Freeform 220"/>
          <p:cNvSpPr>
            <a:spLocks noChangeArrowheads="1"/>
          </p:cNvSpPr>
          <p:nvPr/>
        </p:nvSpPr>
        <p:spPr bwMode="auto">
          <a:xfrm>
            <a:off x="1997142" y="596504"/>
            <a:ext cx="358123" cy="438746"/>
          </a:xfrm>
          <a:custGeom>
            <a:avLst/>
            <a:gdLst>
              <a:gd name="T0" fmla="*/ 127658 w 501"/>
              <a:gd name="T1" fmla="*/ 0 h 619"/>
              <a:gd name="T2" fmla="*/ 127658 w 501"/>
              <a:gd name="T3" fmla="*/ 0 h 619"/>
              <a:gd name="T4" fmla="*/ 127658 w 501"/>
              <a:gd name="T5" fmla="*/ 0 h 619"/>
              <a:gd name="T6" fmla="*/ 111746 w 501"/>
              <a:gd name="T7" fmla="*/ 0 h 619"/>
              <a:gd name="T8" fmla="*/ 26400 w 501"/>
              <a:gd name="T9" fmla="*/ 0 h 619"/>
              <a:gd name="T10" fmla="*/ 0 w 501"/>
              <a:gd name="T11" fmla="*/ 26535 h 619"/>
              <a:gd name="T12" fmla="*/ 0 w 501"/>
              <a:gd name="T13" fmla="*/ 195427 h 619"/>
              <a:gd name="T14" fmla="*/ 26400 w 501"/>
              <a:gd name="T15" fmla="*/ 221603 h 619"/>
              <a:gd name="T16" fmla="*/ 154420 w 501"/>
              <a:gd name="T17" fmla="*/ 221603 h 619"/>
              <a:gd name="T18" fmla="*/ 180819 w 501"/>
              <a:gd name="T19" fmla="*/ 195427 h 619"/>
              <a:gd name="T20" fmla="*/ 180819 w 501"/>
              <a:gd name="T21" fmla="*/ 68848 h 619"/>
              <a:gd name="T22" fmla="*/ 180819 w 501"/>
              <a:gd name="T23" fmla="*/ 52711 h 619"/>
              <a:gd name="T24" fmla="*/ 127658 w 501"/>
              <a:gd name="T25" fmla="*/ 0 h 619"/>
              <a:gd name="T26" fmla="*/ 170332 w 501"/>
              <a:gd name="T27" fmla="*/ 195427 h 619"/>
              <a:gd name="T28" fmla="*/ 170332 w 501"/>
              <a:gd name="T29" fmla="*/ 195427 h 619"/>
              <a:gd name="T30" fmla="*/ 154420 w 501"/>
              <a:gd name="T31" fmla="*/ 211205 h 619"/>
              <a:gd name="T32" fmla="*/ 26400 w 501"/>
              <a:gd name="T33" fmla="*/ 211205 h 619"/>
              <a:gd name="T34" fmla="*/ 10488 w 501"/>
              <a:gd name="T35" fmla="*/ 195427 h 619"/>
              <a:gd name="T36" fmla="*/ 10488 w 501"/>
              <a:gd name="T37" fmla="*/ 26535 h 619"/>
              <a:gd name="T38" fmla="*/ 26400 w 501"/>
              <a:gd name="T39" fmla="*/ 10399 h 619"/>
              <a:gd name="T40" fmla="*/ 111746 w 501"/>
              <a:gd name="T41" fmla="*/ 10399 h 619"/>
              <a:gd name="T42" fmla="*/ 111746 w 501"/>
              <a:gd name="T43" fmla="*/ 42313 h 619"/>
              <a:gd name="T44" fmla="*/ 138146 w 501"/>
              <a:gd name="T45" fmla="*/ 68848 h 619"/>
              <a:gd name="T46" fmla="*/ 170332 w 501"/>
              <a:gd name="T47" fmla="*/ 68848 h 619"/>
              <a:gd name="T48" fmla="*/ 170332 w 501"/>
              <a:gd name="T49" fmla="*/ 195427 h 619"/>
              <a:gd name="T50" fmla="*/ 138146 w 501"/>
              <a:gd name="T51" fmla="*/ 52711 h 619"/>
              <a:gd name="T52" fmla="*/ 138146 w 501"/>
              <a:gd name="T53" fmla="*/ 52711 h 619"/>
              <a:gd name="T54" fmla="*/ 127658 w 501"/>
              <a:gd name="T55" fmla="*/ 42313 h 619"/>
              <a:gd name="T56" fmla="*/ 127658 w 501"/>
              <a:gd name="T57" fmla="*/ 10399 h 619"/>
              <a:gd name="T58" fmla="*/ 170332 w 501"/>
              <a:gd name="T59" fmla="*/ 52711 h 619"/>
              <a:gd name="T60" fmla="*/ 138146 w 501"/>
              <a:gd name="T61" fmla="*/ 52711 h 61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01" h="619">
                <a:moveTo>
                  <a:pt x="353" y="0"/>
                </a:moveTo>
                <a:lnTo>
                  <a:pt x="353" y="0"/>
                </a:lnTo>
                <a:cubicBezTo>
                  <a:pt x="339" y="0"/>
                  <a:pt x="339" y="0"/>
                  <a:pt x="309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427" y="618"/>
                  <a:pt x="427" y="618"/>
                  <a:pt x="427" y="618"/>
                </a:cubicBezTo>
                <a:cubicBezTo>
                  <a:pt x="471" y="618"/>
                  <a:pt x="500" y="589"/>
                  <a:pt x="500" y="545"/>
                </a:cubicBezTo>
                <a:cubicBezTo>
                  <a:pt x="500" y="192"/>
                  <a:pt x="500" y="192"/>
                  <a:pt x="500" y="192"/>
                </a:cubicBezTo>
                <a:cubicBezTo>
                  <a:pt x="500" y="192"/>
                  <a:pt x="500" y="177"/>
                  <a:pt x="500" y="147"/>
                </a:cubicBezTo>
                <a:lnTo>
                  <a:pt x="353" y="0"/>
                </a:lnTo>
                <a:close/>
                <a:moveTo>
                  <a:pt x="471" y="545"/>
                </a:moveTo>
                <a:lnTo>
                  <a:pt x="471" y="545"/>
                </a:lnTo>
                <a:cubicBezTo>
                  <a:pt x="471" y="559"/>
                  <a:pt x="441" y="589"/>
                  <a:pt x="427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309" y="29"/>
                  <a:pt x="309" y="29"/>
                  <a:pt x="309" y="29"/>
                </a:cubicBezTo>
                <a:cubicBezTo>
                  <a:pt x="309" y="88"/>
                  <a:pt x="309" y="118"/>
                  <a:pt x="309" y="118"/>
                </a:cubicBezTo>
                <a:cubicBezTo>
                  <a:pt x="309" y="162"/>
                  <a:pt x="339" y="192"/>
                  <a:pt x="382" y="192"/>
                </a:cubicBezTo>
                <a:cubicBezTo>
                  <a:pt x="382" y="192"/>
                  <a:pt x="427" y="192"/>
                  <a:pt x="471" y="192"/>
                </a:cubicBezTo>
                <a:lnTo>
                  <a:pt x="471" y="545"/>
                </a:lnTo>
                <a:close/>
                <a:moveTo>
                  <a:pt x="382" y="147"/>
                </a:moveTo>
                <a:lnTo>
                  <a:pt x="382" y="147"/>
                </a:lnTo>
                <a:cubicBezTo>
                  <a:pt x="368" y="147"/>
                  <a:pt x="353" y="133"/>
                  <a:pt x="353" y="118"/>
                </a:cubicBezTo>
                <a:cubicBezTo>
                  <a:pt x="353" y="118"/>
                  <a:pt x="353" y="88"/>
                  <a:pt x="353" y="29"/>
                </a:cubicBezTo>
                <a:cubicBezTo>
                  <a:pt x="471" y="147"/>
                  <a:pt x="471" y="147"/>
                  <a:pt x="471" y="147"/>
                </a:cubicBezTo>
                <a:lnTo>
                  <a:pt x="382" y="1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2" name="Freeform 221"/>
          <p:cNvSpPr>
            <a:spLocks noChangeArrowheads="1"/>
          </p:cNvSpPr>
          <p:nvPr/>
        </p:nvSpPr>
        <p:spPr bwMode="auto">
          <a:xfrm>
            <a:off x="1284646" y="596504"/>
            <a:ext cx="358123" cy="438746"/>
          </a:xfrm>
          <a:custGeom>
            <a:avLst/>
            <a:gdLst>
              <a:gd name="T0" fmla="*/ 127658 w 501"/>
              <a:gd name="T1" fmla="*/ 0 h 619"/>
              <a:gd name="T2" fmla="*/ 127658 w 501"/>
              <a:gd name="T3" fmla="*/ 0 h 619"/>
              <a:gd name="T4" fmla="*/ 127658 w 501"/>
              <a:gd name="T5" fmla="*/ 0 h 619"/>
              <a:gd name="T6" fmla="*/ 111746 w 501"/>
              <a:gd name="T7" fmla="*/ 0 h 619"/>
              <a:gd name="T8" fmla="*/ 26400 w 501"/>
              <a:gd name="T9" fmla="*/ 0 h 619"/>
              <a:gd name="T10" fmla="*/ 0 w 501"/>
              <a:gd name="T11" fmla="*/ 26535 h 619"/>
              <a:gd name="T12" fmla="*/ 0 w 501"/>
              <a:gd name="T13" fmla="*/ 195427 h 619"/>
              <a:gd name="T14" fmla="*/ 26400 w 501"/>
              <a:gd name="T15" fmla="*/ 221603 h 619"/>
              <a:gd name="T16" fmla="*/ 154420 w 501"/>
              <a:gd name="T17" fmla="*/ 221603 h 619"/>
              <a:gd name="T18" fmla="*/ 180819 w 501"/>
              <a:gd name="T19" fmla="*/ 195427 h 619"/>
              <a:gd name="T20" fmla="*/ 180819 w 501"/>
              <a:gd name="T21" fmla="*/ 52711 h 619"/>
              <a:gd name="T22" fmla="*/ 127658 w 501"/>
              <a:gd name="T23" fmla="*/ 0 h 619"/>
              <a:gd name="T24" fmla="*/ 170332 w 501"/>
              <a:gd name="T25" fmla="*/ 195427 h 619"/>
              <a:gd name="T26" fmla="*/ 170332 w 501"/>
              <a:gd name="T27" fmla="*/ 195427 h 619"/>
              <a:gd name="T28" fmla="*/ 154420 w 501"/>
              <a:gd name="T29" fmla="*/ 211205 h 619"/>
              <a:gd name="T30" fmla="*/ 26400 w 501"/>
              <a:gd name="T31" fmla="*/ 211205 h 619"/>
              <a:gd name="T32" fmla="*/ 10488 w 501"/>
              <a:gd name="T33" fmla="*/ 195427 h 619"/>
              <a:gd name="T34" fmla="*/ 10488 w 501"/>
              <a:gd name="T35" fmla="*/ 26535 h 619"/>
              <a:gd name="T36" fmla="*/ 26400 w 501"/>
              <a:gd name="T37" fmla="*/ 10399 h 619"/>
              <a:gd name="T38" fmla="*/ 111746 w 501"/>
              <a:gd name="T39" fmla="*/ 10399 h 619"/>
              <a:gd name="T40" fmla="*/ 111746 w 501"/>
              <a:gd name="T41" fmla="*/ 42313 h 619"/>
              <a:gd name="T42" fmla="*/ 138146 w 501"/>
              <a:gd name="T43" fmla="*/ 68848 h 619"/>
              <a:gd name="T44" fmla="*/ 170332 w 501"/>
              <a:gd name="T45" fmla="*/ 68848 h 619"/>
              <a:gd name="T46" fmla="*/ 170332 w 501"/>
              <a:gd name="T47" fmla="*/ 195427 h 619"/>
              <a:gd name="T48" fmla="*/ 138146 w 501"/>
              <a:gd name="T49" fmla="*/ 52711 h 619"/>
              <a:gd name="T50" fmla="*/ 138146 w 501"/>
              <a:gd name="T51" fmla="*/ 52711 h 619"/>
              <a:gd name="T52" fmla="*/ 127658 w 501"/>
              <a:gd name="T53" fmla="*/ 42313 h 619"/>
              <a:gd name="T54" fmla="*/ 127658 w 501"/>
              <a:gd name="T55" fmla="*/ 10399 h 619"/>
              <a:gd name="T56" fmla="*/ 170332 w 501"/>
              <a:gd name="T57" fmla="*/ 52711 h 619"/>
              <a:gd name="T58" fmla="*/ 138146 w 501"/>
              <a:gd name="T59" fmla="*/ 52711 h 619"/>
              <a:gd name="T60" fmla="*/ 133083 w 501"/>
              <a:gd name="T61" fmla="*/ 153114 h 619"/>
              <a:gd name="T62" fmla="*/ 133083 w 501"/>
              <a:gd name="T63" fmla="*/ 153114 h 619"/>
              <a:gd name="T64" fmla="*/ 47736 w 501"/>
              <a:gd name="T65" fmla="*/ 153114 h 619"/>
              <a:gd name="T66" fmla="*/ 42673 w 501"/>
              <a:gd name="T67" fmla="*/ 158493 h 619"/>
              <a:gd name="T68" fmla="*/ 47736 w 501"/>
              <a:gd name="T69" fmla="*/ 168892 h 619"/>
              <a:gd name="T70" fmla="*/ 133083 w 501"/>
              <a:gd name="T71" fmla="*/ 168892 h 619"/>
              <a:gd name="T72" fmla="*/ 138146 w 501"/>
              <a:gd name="T73" fmla="*/ 158493 h 619"/>
              <a:gd name="T74" fmla="*/ 133083 w 501"/>
              <a:gd name="T75" fmla="*/ 153114 h 619"/>
              <a:gd name="T76" fmla="*/ 133083 w 501"/>
              <a:gd name="T77" fmla="*/ 110802 h 619"/>
              <a:gd name="T78" fmla="*/ 133083 w 501"/>
              <a:gd name="T79" fmla="*/ 110802 h 619"/>
              <a:gd name="T80" fmla="*/ 47736 w 501"/>
              <a:gd name="T81" fmla="*/ 110802 h 619"/>
              <a:gd name="T82" fmla="*/ 42673 w 501"/>
              <a:gd name="T83" fmla="*/ 116180 h 619"/>
              <a:gd name="T84" fmla="*/ 47736 w 501"/>
              <a:gd name="T85" fmla="*/ 126938 h 619"/>
              <a:gd name="T86" fmla="*/ 133083 w 501"/>
              <a:gd name="T87" fmla="*/ 126938 h 619"/>
              <a:gd name="T88" fmla="*/ 138146 w 501"/>
              <a:gd name="T89" fmla="*/ 116180 h 619"/>
              <a:gd name="T90" fmla="*/ 133083 w 501"/>
              <a:gd name="T91" fmla="*/ 110802 h 6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01" h="619">
                <a:moveTo>
                  <a:pt x="353" y="0"/>
                </a:moveTo>
                <a:lnTo>
                  <a:pt x="353" y="0"/>
                </a:lnTo>
                <a:cubicBezTo>
                  <a:pt x="338" y="0"/>
                  <a:pt x="338" y="0"/>
                  <a:pt x="309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29" y="0"/>
                  <a:pt x="0" y="29"/>
                  <a:pt x="0" y="74"/>
                </a:cubicBezTo>
                <a:cubicBezTo>
                  <a:pt x="0" y="545"/>
                  <a:pt x="0" y="545"/>
                  <a:pt x="0" y="545"/>
                </a:cubicBezTo>
                <a:cubicBezTo>
                  <a:pt x="0" y="589"/>
                  <a:pt x="29" y="618"/>
                  <a:pt x="73" y="618"/>
                </a:cubicBezTo>
                <a:cubicBezTo>
                  <a:pt x="427" y="618"/>
                  <a:pt x="427" y="618"/>
                  <a:pt x="427" y="618"/>
                </a:cubicBezTo>
                <a:cubicBezTo>
                  <a:pt x="471" y="618"/>
                  <a:pt x="500" y="589"/>
                  <a:pt x="500" y="545"/>
                </a:cubicBezTo>
                <a:cubicBezTo>
                  <a:pt x="500" y="147"/>
                  <a:pt x="500" y="147"/>
                  <a:pt x="500" y="147"/>
                </a:cubicBezTo>
                <a:lnTo>
                  <a:pt x="353" y="0"/>
                </a:lnTo>
                <a:close/>
                <a:moveTo>
                  <a:pt x="471" y="545"/>
                </a:moveTo>
                <a:lnTo>
                  <a:pt x="471" y="545"/>
                </a:lnTo>
                <a:cubicBezTo>
                  <a:pt x="471" y="559"/>
                  <a:pt x="441" y="589"/>
                  <a:pt x="427" y="589"/>
                </a:cubicBezTo>
                <a:cubicBezTo>
                  <a:pt x="73" y="589"/>
                  <a:pt x="73" y="589"/>
                  <a:pt x="73" y="589"/>
                </a:cubicBezTo>
                <a:cubicBezTo>
                  <a:pt x="59" y="589"/>
                  <a:pt x="29" y="559"/>
                  <a:pt x="29" y="545"/>
                </a:cubicBezTo>
                <a:cubicBezTo>
                  <a:pt x="29" y="74"/>
                  <a:pt x="29" y="74"/>
                  <a:pt x="29" y="74"/>
                </a:cubicBezTo>
                <a:cubicBezTo>
                  <a:pt x="29" y="59"/>
                  <a:pt x="59" y="29"/>
                  <a:pt x="73" y="29"/>
                </a:cubicBezTo>
                <a:cubicBezTo>
                  <a:pt x="309" y="29"/>
                  <a:pt x="309" y="29"/>
                  <a:pt x="309" y="29"/>
                </a:cubicBezTo>
                <a:cubicBezTo>
                  <a:pt x="309" y="88"/>
                  <a:pt x="309" y="118"/>
                  <a:pt x="309" y="118"/>
                </a:cubicBezTo>
                <a:cubicBezTo>
                  <a:pt x="309" y="162"/>
                  <a:pt x="338" y="192"/>
                  <a:pt x="382" y="192"/>
                </a:cubicBezTo>
                <a:cubicBezTo>
                  <a:pt x="382" y="192"/>
                  <a:pt x="427" y="192"/>
                  <a:pt x="471" y="192"/>
                </a:cubicBezTo>
                <a:lnTo>
                  <a:pt x="471" y="545"/>
                </a:lnTo>
                <a:close/>
                <a:moveTo>
                  <a:pt x="382" y="147"/>
                </a:moveTo>
                <a:lnTo>
                  <a:pt x="382" y="147"/>
                </a:lnTo>
                <a:cubicBezTo>
                  <a:pt x="368" y="147"/>
                  <a:pt x="353" y="133"/>
                  <a:pt x="353" y="118"/>
                </a:cubicBezTo>
                <a:cubicBezTo>
                  <a:pt x="353" y="118"/>
                  <a:pt x="353" y="88"/>
                  <a:pt x="353" y="29"/>
                </a:cubicBezTo>
                <a:cubicBezTo>
                  <a:pt x="471" y="147"/>
                  <a:pt x="471" y="147"/>
                  <a:pt x="471" y="147"/>
                </a:cubicBezTo>
                <a:lnTo>
                  <a:pt x="382" y="147"/>
                </a:lnTo>
                <a:close/>
                <a:moveTo>
                  <a:pt x="368" y="427"/>
                </a:moveTo>
                <a:lnTo>
                  <a:pt x="368" y="427"/>
                </a:lnTo>
                <a:cubicBezTo>
                  <a:pt x="132" y="427"/>
                  <a:pt x="132" y="427"/>
                  <a:pt x="132" y="427"/>
                </a:cubicBezTo>
                <a:cubicBezTo>
                  <a:pt x="118" y="427"/>
                  <a:pt x="118" y="442"/>
                  <a:pt x="118" y="442"/>
                </a:cubicBezTo>
                <a:cubicBezTo>
                  <a:pt x="118" y="457"/>
                  <a:pt x="118" y="471"/>
                  <a:pt x="132" y="471"/>
                </a:cubicBezTo>
                <a:cubicBezTo>
                  <a:pt x="368" y="471"/>
                  <a:pt x="368" y="471"/>
                  <a:pt x="368" y="471"/>
                </a:cubicBezTo>
                <a:cubicBezTo>
                  <a:pt x="382" y="471"/>
                  <a:pt x="382" y="457"/>
                  <a:pt x="382" y="442"/>
                </a:cubicBezTo>
                <a:cubicBezTo>
                  <a:pt x="382" y="442"/>
                  <a:pt x="382" y="427"/>
                  <a:pt x="368" y="427"/>
                </a:cubicBezTo>
                <a:close/>
                <a:moveTo>
                  <a:pt x="368" y="309"/>
                </a:moveTo>
                <a:lnTo>
                  <a:pt x="368" y="309"/>
                </a:lnTo>
                <a:cubicBezTo>
                  <a:pt x="132" y="309"/>
                  <a:pt x="132" y="309"/>
                  <a:pt x="132" y="309"/>
                </a:cubicBezTo>
                <a:cubicBezTo>
                  <a:pt x="118" y="309"/>
                  <a:pt x="118" y="324"/>
                  <a:pt x="118" y="324"/>
                </a:cubicBezTo>
                <a:cubicBezTo>
                  <a:pt x="118" y="339"/>
                  <a:pt x="118" y="354"/>
                  <a:pt x="132" y="354"/>
                </a:cubicBezTo>
                <a:cubicBezTo>
                  <a:pt x="368" y="354"/>
                  <a:pt x="368" y="354"/>
                  <a:pt x="368" y="354"/>
                </a:cubicBezTo>
                <a:cubicBezTo>
                  <a:pt x="382" y="354"/>
                  <a:pt x="382" y="339"/>
                  <a:pt x="382" y="324"/>
                </a:cubicBezTo>
                <a:cubicBezTo>
                  <a:pt x="382" y="324"/>
                  <a:pt x="382" y="309"/>
                  <a:pt x="368" y="30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68573" tIns="34287" rIns="68573" bIns="34287" anchor="ctr"/>
          <a:lstStyle/>
          <a:p>
            <a:endParaRPr lang="en-US" sz="1015"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4"/>
          <p:cNvSpPr/>
          <p:nvPr/>
        </p:nvSpPr>
        <p:spPr bwMode="auto">
          <a:xfrm>
            <a:off x="8254691" y="3423046"/>
            <a:ext cx="336947" cy="3381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7428" y="17466"/>
                </a:moveTo>
                <a:cubicBezTo>
                  <a:pt x="16669" y="16923"/>
                  <a:pt x="15846" y="16465"/>
                  <a:pt x="14963" y="16121"/>
                </a:cubicBezTo>
                <a:cubicBezTo>
                  <a:pt x="15595" y="14609"/>
                  <a:pt x="15967" y="12928"/>
                  <a:pt x="16010" y="11148"/>
                </a:cubicBezTo>
                <a:lnTo>
                  <a:pt x="20188" y="11148"/>
                </a:lnTo>
                <a:cubicBezTo>
                  <a:pt x="20097" y="13612"/>
                  <a:pt x="19065" y="15838"/>
                  <a:pt x="17428" y="17466"/>
                </a:cubicBezTo>
                <a:moveTo>
                  <a:pt x="1411" y="11148"/>
                </a:moveTo>
                <a:lnTo>
                  <a:pt x="5589" y="11148"/>
                </a:lnTo>
                <a:cubicBezTo>
                  <a:pt x="5632" y="12928"/>
                  <a:pt x="6004" y="14609"/>
                  <a:pt x="6636" y="16121"/>
                </a:cubicBezTo>
                <a:cubicBezTo>
                  <a:pt x="5753" y="16465"/>
                  <a:pt x="4931" y="16923"/>
                  <a:pt x="4171" y="17466"/>
                </a:cubicBezTo>
                <a:cubicBezTo>
                  <a:pt x="2534" y="15838"/>
                  <a:pt x="1502" y="13612"/>
                  <a:pt x="1411" y="11148"/>
                </a:cubicBezTo>
                <a:moveTo>
                  <a:pt x="3785" y="4553"/>
                </a:moveTo>
                <a:cubicBezTo>
                  <a:pt x="4579" y="5170"/>
                  <a:pt x="5448" y="5691"/>
                  <a:pt x="6388" y="6084"/>
                </a:cubicBezTo>
                <a:cubicBezTo>
                  <a:pt x="5901" y="7433"/>
                  <a:pt x="5627" y="8908"/>
                  <a:pt x="5589" y="10451"/>
                </a:cubicBezTo>
                <a:lnTo>
                  <a:pt x="1411" y="10451"/>
                </a:lnTo>
                <a:cubicBezTo>
                  <a:pt x="1494" y="8190"/>
                  <a:pt x="2376" y="6135"/>
                  <a:pt x="3785" y="4553"/>
                </a:cubicBezTo>
                <a:moveTo>
                  <a:pt x="11148" y="10451"/>
                </a:moveTo>
                <a:lnTo>
                  <a:pt x="11148" y="6950"/>
                </a:lnTo>
                <a:cubicBezTo>
                  <a:pt x="12339" y="6913"/>
                  <a:pt x="13484" y="6696"/>
                  <a:pt x="14558" y="6324"/>
                </a:cubicBezTo>
                <a:cubicBezTo>
                  <a:pt x="15018" y="7598"/>
                  <a:pt x="15276" y="8992"/>
                  <a:pt x="15314" y="10451"/>
                </a:cubicBezTo>
                <a:cubicBezTo>
                  <a:pt x="15314" y="10451"/>
                  <a:pt x="11148" y="10451"/>
                  <a:pt x="11148" y="10451"/>
                </a:cubicBezTo>
                <a:close/>
                <a:moveTo>
                  <a:pt x="14311" y="15882"/>
                </a:moveTo>
                <a:cubicBezTo>
                  <a:pt x="13309" y="15559"/>
                  <a:pt x="12247" y="15380"/>
                  <a:pt x="11148" y="15346"/>
                </a:cubicBezTo>
                <a:lnTo>
                  <a:pt x="11148" y="11148"/>
                </a:lnTo>
                <a:lnTo>
                  <a:pt x="15314" y="11148"/>
                </a:lnTo>
                <a:cubicBezTo>
                  <a:pt x="15270" y="12844"/>
                  <a:pt x="14914" y="14445"/>
                  <a:pt x="14311" y="15882"/>
                </a:cubicBezTo>
                <a:moveTo>
                  <a:pt x="14683" y="16757"/>
                </a:moveTo>
                <a:cubicBezTo>
                  <a:pt x="15476" y="17063"/>
                  <a:pt x="16218" y="17466"/>
                  <a:pt x="16904" y="17941"/>
                </a:cubicBezTo>
                <a:cubicBezTo>
                  <a:pt x="15632" y="19031"/>
                  <a:pt x="14067" y="19781"/>
                  <a:pt x="12344" y="20068"/>
                </a:cubicBezTo>
                <a:cubicBezTo>
                  <a:pt x="13280" y="19136"/>
                  <a:pt x="14076" y="18017"/>
                  <a:pt x="14683" y="16757"/>
                </a:cubicBezTo>
                <a:moveTo>
                  <a:pt x="11148" y="20188"/>
                </a:moveTo>
                <a:lnTo>
                  <a:pt x="11148" y="16043"/>
                </a:lnTo>
                <a:cubicBezTo>
                  <a:pt x="12146" y="16075"/>
                  <a:pt x="13113" y="16231"/>
                  <a:pt x="14025" y="16516"/>
                </a:cubicBezTo>
                <a:cubicBezTo>
                  <a:pt x="13314" y="17970"/>
                  <a:pt x="12343" y="19223"/>
                  <a:pt x="11185" y="20186"/>
                </a:cubicBezTo>
                <a:cubicBezTo>
                  <a:pt x="11185" y="20186"/>
                  <a:pt x="11148" y="20188"/>
                  <a:pt x="11148" y="20188"/>
                </a:cubicBezTo>
                <a:close/>
                <a:moveTo>
                  <a:pt x="9255" y="20068"/>
                </a:moveTo>
                <a:cubicBezTo>
                  <a:pt x="7532" y="19781"/>
                  <a:pt x="5967" y="19031"/>
                  <a:pt x="4695" y="17941"/>
                </a:cubicBezTo>
                <a:cubicBezTo>
                  <a:pt x="5381" y="17466"/>
                  <a:pt x="6123" y="17063"/>
                  <a:pt x="6916" y="16757"/>
                </a:cubicBezTo>
                <a:cubicBezTo>
                  <a:pt x="7523" y="18017"/>
                  <a:pt x="8319" y="19136"/>
                  <a:pt x="9255" y="20068"/>
                </a:cubicBezTo>
                <a:moveTo>
                  <a:pt x="10451" y="11148"/>
                </a:moveTo>
                <a:lnTo>
                  <a:pt x="10451" y="15346"/>
                </a:lnTo>
                <a:cubicBezTo>
                  <a:pt x="9352" y="15380"/>
                  <a:pt x="8290" y="15559"/>
                  <a:pt x="7288" y="15882"/>
                </a:cubicBezTo>
                <a:cubicBezTo>
                  <a:pt x="6685" y="14445"/>
                  <a:pt x="6329" y="12844"/>
                  <a:pt x="6285" y="11148"/>
                </a:cubicBezTo>
                <a:cubicBezTo>
                  <a:pt x="6285" y="11148"/>
                  <a:pt x="10451" y="11148"/>
                  <a:pt x="10451" y="11148"/>
                </a:cubicBezTo>
                <a:close/>
                <a:moveTo>
                  <a:pt x="7041" y="6324"/>
                </a:moveTo>
                <a:cubicBezTo>
                  <a:pt x="8115" y="6696"/>
                  <a:pt x="9260" y="6913"/>
                  <a:pt x="10451" y="6950"/>
                </a:cubicBezTo>
                <a:lnTo>
                  <a:pt x="10451" y="10451"/>
                </a:lnTo>
                <a:lnTo>
                  <a:pt x="6285" y="10451"/>
                </a:lnTo>
                <a:cubicBezTo>
                  <a:pt x="6324" y="8992"/>
                  <a:pt x="6581" y="7598"/>
                  <a:pt x="7041" y="6324"/>
                </a:cubicBezTo>
                <a:moveTo>
                  <a:pt x="6651" y="5442"/>
                </a:moveTo>
                <a:cubicBezTo>
                  <a:pt x="5790" y="5084"/>
                  <a:pt x="4993" y="4609"/>
                  <a:pt x="4263" y="4050"/>
                </a:cubicBezTo>
                <a:cubicBezTo>
                  <a:pt x="5606" y="2749"/>
                  <a:pt x="7332" y="1851"/>
                  <a:pt x="9255" y="1531"/>
                </a:cubicBezTo>
                <a:cubicBezTo>
                  <a:pt x="8175" y="2610"/>
                  <a:pt x="7286" y="3939"/>
                  <a:pt x="6651" y="5442"/>
                </a:cubicBezTo>
                <a:moveTo>
                  <a:pt x="10451" y="1411"/>
                </a:moveTo>
                <a:lnTo>
                  <a:pt x="10451" y="6253"/>
                </a:lnTo>
                <a:cubicBezTo>
                  <a:pt x="9352" y="6217"/>
                  <a:pt x="8296" y="6021"/>
                  <a:pt x="7303" y="5681"/>
                </a:cubicBezTo>
                <a:cubicBezTo>
                  <a:pt x="8029" y="3972"/>
                  <a:pt x="9101" y="2507"/>
                  <a:pt x="10415" y="1413"/>
                </a:cubicBezTo>
                <a:cubicBezTo>
                  <a:pt x="10427" y="1412"/>
                  <a:pt x="10439" y="1411"/>
                  <a:pt x="10451" y="1411"/>
                </a:cubicBezTo>
                <a:moveTo>
                  <a:pt x="12344" y="1531"/>
                </a:moveTo>
                <a:cubicBezTo>
                  <a:pt x="14267" y="1851"/>
                  <a:pt x="15993" y="2749"/>
                  <a:pt x="17336" y="4050"/>
                </a:cubicBezTo>
                <a:cubicBezTo>
                  <a:pt x="16606" y="4609"/>
                  <a:pt x="15809" y="5084"/>
                  <a:pt x="14948" y="5442"/>
                </a:cubicBezTo>
                <a:cubicBezTo>
                  <a:pt x="14313" y="3939"/>
                  <a:pt x="13424" y="2610"/>
                  <a:pt x="12344" y="1531"/>
                </a:cubicBezTo>
                <a:moveTo>
                  <a:pt x="11184" y="1413"/>
                </a:moveTo>
                <a:cubicBezTo>
                  <a:pt x="12498" y="2507"/>
                  <a:pt x="13570" y="3972"/>
                  <a:pt x="14296" y="5681"/>
                </a:cubicBezTo>
                <a:cubicBezTo>
                  <a:pt x="13303" y="6021"/>
                  <a:pt x="12247" y="6217"/>
                  <a:pt x="11148" y="6253"/>
                </a:cubicBezTo>
                <a:lnTo>
                  <a:pt x="11148" y="1411"/>
                </a:lnTo>
                <a:cubicBezTo>
                  <a:pt x="11160" y="1411"/>
                  <a:pt x="11172" y="1412"/>
                  <a:pt x="11184" y="1413"/>
                </a:cubicBezTo>
                <a:moveTo>
                  <a:pt x="10414" y="20186"/>
                </a:moveTo>
                <a:cubicBezTo>
                  <a:pt x="9256" y="19223"/>
                  <a:pt x="8285" y="17970"/>
                  <a:pt x="7574" y="16516"/>
                </a:cubicBezTo>
                <a:cubicBezTo>
                  <a:pt x="8486" y="16231"/>
                  <a:pt x="9453" y="16075"/>
                  <a:pt x="10451" y="16043"/>
                </a:cubicBezTo>
                <a:lnTo>
                  <a:pt x="10451" y="20188"/>
                </a:lnTo>
                <a:cubicBezTo>
                  <a:pt x="10451" y="20188"/>
                  <a:pt x="10414" y="20186"/>
                  <a:pt x="10414" y="20186"/>
                </a:cubicBezTo>
                <a:close/>
                <a:moveTo>
                  <a:pt x="20188" y="10451"/>
                </a:moveTo>
                <a:lnTo>
                  <a:pt x="16010" y="10451"/>
                </a:lnTo>
                <a:cubicBezTo>
                  <a:pt x="15972" y="8908"/>
                  <a:pt x="15698" y="7433"/>
                  <a:pt x="15211" y="6084"/>
                </a:cubicBezTo>
                <a:cubicBezTo>
                  <a:pt x="16151" y="5691"/>
                  <a:pt x="17020" y="5170"/>
                  <a:pt x="17814" y="4553"/>
                </a:cubicBezTo>
                <a:cubicBezTo>
                  <a:pt x="19223" y="6135"/>
                  <a:pt x="20105" y="8190"/>
                  <a:pt x="20188" y="10451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7546864" y="3445074"/>
            <a:ext cx="348258" cy="283369"/>
            <a:chOff x="10074275" y="4479132"/>
            <a:chExt cx="464344" cy="377825"/>
          </a:xfrm>
          <a:solidFill>
            <a:schemeClr val="tx2"/>
          </a:solidFill>
        </p:grpSpPr>
        <p:sp>
          <p:nvSpPr>
            <p:cNvPr id="174" name="AutoShape 5"/>
            <p:cNvSpPr/>
            <p:nvPr/>
          </p:nvSpPr>
          <p:spPr bwMode="auto">
            <a:xfrm>
              <a:off x="10393363" y="4595019"/>
              <a:ext cx="87313" cy="1166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7999" y="18900"/>
                  </a:moveTo>
                  <a:lnTo>
                    <a:pt x="3600" y="18900"/>
                  </a:lnTo>
                  <a:lnTo>
                    <a:pt x="3600" y="2700"/>
                  </a:lnTo>
                  <a:lnTo>
                    <a:pt x="7200" y="2700"/>
                  </a:lnTo>
                  <a:lnTo>
                    <a:pt x="17999" y="14850"/>
                  </a:lnTo>
                  <a:cubicBezTo>
                    <a:pt x="17999" y="14850"/>
                    <a:pt x="17999" y="18900"/>
                    <a:pt x="17999" y="18900"/>
                  </a:cubicBezTo>
                  <a:close/>
                  <a:moveTo>
                    <a:pt x="10195" y="1202"/>
                  </a:moveTo>
                  <a:cubicBezTo>
                    <a:pt x="9527" y="450"/>
                    <a:pt x="8402" y="0"/>
                    <a:pt x="7200" y="0"/>
                  </a:cubicBezTo>
                  <a:lnTo>
                    <a:pt x="3600" y="0"/>
                  </a:lnTo>
                  <a:cubicBezTo>
                    <a:pt x="1610" y="0"/>
                    <a:pt x="0" y="1207"/>
                    <a:pt x="0" y="2700"/>
                  </a:cubicBezTo>
                  <a:lnTo>
                    <a:pt x="0" y="18900"/>
                  </a:lnTo>
                  <a:cubicBezTo>
                    <a:pt x="0" y="20392"/>
                    <a:pt x="1610" y="21599"/>
                    <a:pt x="3600" y="21599"/>
                  </a:cubicBezTo>
                  <a:lnTo>
                    <a:pt x="17999" y="21599"/>
                  </a:lnTo>
                  <a:cubicBezTo>
                    <a:pt x="19989" y="21599"/>
                    <a:pt x="21600" y="20392"/>
                    <a:pt x="21600" y="18900"/>
                  </a:cubicBezTo>
                  <a:lnTo>
                    <a:pt x="21600" y="14850"/>
                  </a:lnTo>
                  <a:cubicBezTo>
                    <a:pt x="21600" y="14317"/>
                    <a:pt x="21389" y="13795"/>
                    <a:pt x="20995" y="13352"/>
                  </a:cubicBezTo>
                  <a:cubicBezTo>
                    <a:pt x="20995" y="13352"/>
                    <a:pt x="10195" y="1202"/>
                    <a:pt x="10195" y="120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75" name="AutoShape 6"/>
            <p:cNvSpPr/>
            <p:nvPr/>
          </p:nvSpPr>
          <p:spPr bwMode="auto">
            <a:xfrm>
              <a:off x="10074275" y="4479132"/>
              <a:ext cx="464344" cy="3778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50" y="16615"/>
                  </a:moveTo>
                  <a:cubicBezTo>
                    <a:pt x="20250" y="17074"/>
                    <a:pt x="19948" y="17446"/>
                    <a:pt x="19575" y="17446"/>
                  </a:cubicBezTo>
                  <a:lnTo>
                    <a:pt x="18803" y="17446"/>
                  </a:lnTo>
                  <a:cubicBezTo>
                    <a:pt x="18501" y="16016"/>
                    <a:pt x="17453" y="14953"/>
                    <a:pt x="16200" y="14953"/>
                  </a:cubicBezTo>
                  <a:cubicBezTo>
                    <a:pt x="14945" y="14953"/>
                    <a:pt x="13897" y="16016"/>
                    <a:pt x="13595" y="17446"/>
                  </a:cubicBezTo>
                  <a:lnTo>
                    <a:pt x="10029" y="17446"/>
                  </a:lnTo>
                  <a:cubicBezTo>
                    <a:pt x="9727" y="16016"/>
                    <a:pt x="8679" y="14953"/>
                    <a:pt x="7425" y="14953"/>
                  </a:cubicBezTo>
                  <a:cubicBezTo>
                    <a:pt x="6170" y="14953"/>
                    <a:pt x="5122" y="16016"/>
                    <a:pt x="4820" y="17446"/>
                  </a:cubicBezTo>
                  <a:lnTo>
                    <a:pt x="4050" y="17446"/>
                  </a:lnTo>
                  <a:cubicBezTo>
                    <a:pt x="3677" y="17446"/>
                    <a:pt x="3375" y="17074"/>
                    <a:pt x="3375" y="16615"/>
                  </a:cubicBezTo>
                  <a:lnTo>
                    <a:pt x="3375" y="14123"/>
                  </a:lnTo>
                  <a:lnTo>
                    <a:pt x="12150" y="14123"/>
                  </a:lnTo>
                  <a:cubicBezTo>
                    <a:pt x="13266" y="14123"/>
                    <a:pt x="14175" y="13005"/>
                    <a:pt x="14175" y="11630"/>
                  </a:cubicBezTo>
                  <a:lnTo>
                    <a:pt x="14175" y="5815"/>
                  </a:lnTo>
                  <a:lnTo>
                    <a:pt x="16875" y="5815"/>
                  </a:lnTo>
                  <a:cubicBezTo>
                    <a:pt x="17100" y="5815"/>
                    <a:pt x="17311" y="5954"/>
                    <a:pt x="17436" y="6185"/>
                  </a:cubicBezTo>
                  <a:lnTo>
                    <a:pt x="20136" y="11169"/>
                  </a:lnTo>
                  <a:cubicBezTo>
                    <a:pt x="20210" y="11306"/>
                    <a:pt x="20250" y="11466"/>
                    <a:pt x="20250" y="11630"/>
                  </a:cubicBezTo>
                  <a:cubicBezTo>
                    <a:pt x="20250" y="11630"/>
                    <a:pt x="20250" y="16615"/>
                    <a:pt x="20250" y="16615"/>
                  </a:cubicBezTo>
                  <a:close/>
                  <a:moveTo>
                    <a:pt x="16200" y="19938"/>
                  </a:moveTo>
                  <a:cubicBezTo>
                    <a:pt x="15454" y="19938"/>
                    <a:pt x="14850" y="19193"/>
                    <a:pt x="14850" y="18276"/>
                  </a:cubicBezTo>
                  <a:cubicBezTo>
                    <a:pt x="14850" y="17360"/>
                    <a:pt x="15454" y="16615"/>
                    <a:pt x="16200" y="16615"/>
                  </a:cubicBezTo>
                  <a:cubicBezTo>
                    <a:pt x="16945" y="16615"/>
                    <a:pt x="17550" y="17360"/>
                    <a:pt x="17550" y="18276"/>
                  </a:cubicBezTo>
                  <a:cubicBezTo>
                    <a:pt x="17550" y="19193"/>
                    <a:pt x="16945" y="19938"/>
                    <a:pt x="16200" y="19938"/>
                  </a:cubicBezTo>
                  <a:moveTo>
                    <a:pt x="7425" y="19938"/>
                  </a:moveTo>
                  <a:cubicBezTo>
                    <a:pt x="6679" y="19938"/>
                    <a:pt x="6075" y="19193"/>
                    <a:pt x="6075" y="18276"/>
                  </a:cubicBezTo>
                  <a:cubicBezTo>
                    <a:pt x="6075" y="17360"/>
                    <a:pt x="6679" y="16615"/>
                    <a:pt x="7425" y="16615"/>
                  </a:cubicBezTo>
                  <a:cubicBezTo>
                    <a:pt x="8170" y="16615"/>
                    <a:pt x="8775" y="17360"/>
                    <a:pt x="8775" y="18276"/>
                  </a:cubicBezTo>
                  <a:cubicBezTo>
                    <a:pt x="8775" y="19193"/>
                    <a:pt x="8170" y="19938"/>
                    <a:pt x="7425" y="19938"/>
                  </a:cubicBezTo>
                  <a:moveTo>
                    <a:pt x="2024" y="12461"/>
                  </a:moveTo>
                  <a:cubicBezTo>
                    <a:pt x="1652" y="12461"/>
                    <a:pt x="1349" y="12089"/>
                    <a:pt x="1349" y="11630"/>
                  </a:cubicBezTo>
                  <a:lnTo>
                    <a:pt x="1349" y="2492"/>
                  </a:lnTo>
                  <a:cubicBezTo>
                    <a:pt x="1349" y="2033"/>
                    <a:pt x="1652" y="1661"/>
                    <a:pt x="2024" y="1661"/>
                  </a:cubicBezTo>
                  <a:lnTo>
                    <a:pt x="12150" y="1661"/>
                  </a:lnTo>
                  <a:cubicBezTo>
                    <a:pt x="12523" y="1661"/>
                    <a:pt x="12825" y="2033"/>
                    <a:pt x="12825" y="2492"/>
                  </a:cubicBezTo>
                  <a:lnTo>
                    <a:pt x="12825" y="4153"/>
                  </a:lnTo>
                  <a:lnTo>
                    <a:pt x="12825" y="5815"/>
                  </a:lnTo>
                  <a:lnTo>
                    <a:pt x="12825" y="11630"/>
                  </a:lnTo>
                  <a:cubicBezTo>
                    <a:pt x="12825" y="12089"/>
                    <a:pt x="12523" y="12461"/>
                    <a:pt x="12150" y="12461"/>
                  </a:cubicBezTo>
                  <a:cubicBezTo>
                    <a:pt x="12150" y="12461"/>
                    <a:pt x="2024" y="12461"/>
                    <a:pt x="2024" y="12461"/>
                  </a:cubicBezTo>
                  <a:close/>
                  <a:moveTo>
                    <a:pt x="21259" y="10248"/>
                  </a:moveTo>
                  <a:lnTo>
                    <a:pt x="18559" y="5263"/>
                  </a:lnTo>
                  <a:cubicBezTo>
                    <a:pt x="18182" y="4568"/>
                    <a:pt x="17552" y="4153"/>
                    <a:pt x="16875" y="4153"/>
                  </a:cubicBezTo>
                  <a:lnTo>
                    <a:pt x="14175" y="4153"/>
                  </a:lnTo>
                  <a:lnTo>
                    <a:pt x="14175" y="2492"/>
                  </a:lnTo>
                  <a:cubicBezTo>
                    <a:pt x="14175" y="1117"/>
                    <a:pt x="13266" y="0"/>
                    <a:pt x="12150" y="0"/>
                  </a:cubicBezTo>
                  <a:lnTo>
                    <a:pt x="2024" y="0"/>
                  </a:lnTo>
                  <a:cubicBezTo>
                    <a:pt x="908" y="0"/>
                    <a:pt x="0" y="1117"/>
                    <a:pt x="0" y="2492"/>
                  </a:cubicBezTo>
                  <a:lnTo>
                    <a:pt x="0" y="11630"/>
                  </a:lnTo>
                  <a:cubicBezTo>
                    <a:pt x="0" y="13005"/>
                    <a:pt x="908" y="14123"/>
                    <a:pt x="2024" y="14123"/>
                  </a:cubicBezTo>
                  <a:lnTo>
                    <a:pt x="2025" y="14123"/>
                  </a:lnTo>
                  <a:lnTo>
                    <a:pt x="2025" y="16615"/>
                  </a:lnTo>
                  <a:cubicBezTo>
                    <a:pt x="2025" y="17989"/>
                    <a:pt x="2933" y="19107"/>
                    <a:pt x="4050" y="19107"/>
                  </a:cubicBezTo>
                  <a:lnTo>
                    <a:pt x="4820" y="19107"/>
                  </a:lnTo>
                  <a:cubicBezTo>
                    <a:pt x="5122" y="20537"/>
                    <a:pt x="6170" y="21600"/>
                    <a:pt x="7425" y="21600"/>
                  </a:cubicBezTo>
                  <a:cubicBezTo>
                    <a:pt x="8679" y="21600"/>
                    <a:pt x="9727" y="20537"/>
                    <a:pt x="10029" y="19107"/>
                  </a:cubicBezTo>
                  <a:lnTo>
                    <a:pt x="13595" y="19107"/>
                  </a:lnTo>
                  <a:cubicBezTo>
                    <a:pt x="13897" y="20537"/>
                    <a:pt x="14945" y="21600"/>
                    <a:pt x="16200" y="21600"/>
                  </a:cubicBezTo>
                  <a:cubicBezTo>
                    <a:pt x="17453" y="21600"/>
                    <a:pt x="18501" y="20537"/>
                    <a:pt x="18803" y="19107"/>
                  </a:cubicBezTo>
                  <a:lnTo>
                    <a:pt x="19575" y="19107"/>
                  </a:lnTo>
                  <a:cubicBezTo>
                    <a:pt x="20691" y="19107"/>
                    <a:pt x="21599" y="17989"/>
                    <a:pt x="21599" y="16615"/>
                  </a:cubicBezTo>
                  <a:lnTo>
                    <a:pt x="21599" y="11630"/>
                  </a:lnTo>
                  <a:cubicBezTo>
                    <a:pt x="21599" y="11137"/>
                    <a:pt x="21482" y="10658"/>
                    <a:pt x="21259" y="10248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6850349" y="3412330"/>
            <a:ext cx="348258" cy="348854"/>
            <a:chOff x="9145588" y="4435475"/>
            <a:chExt cx="464344" cy="465138"/>
          </a:xfrm>
          <a:solidFill>
            <a:schemeClr val="tx2"/>
          </a:solidFill>
        </p:grpSpPr>
        <p:sp>
          <p:nvSpPr>
            <p:cNvPr id="165" name="AutoShape 7"/>
            <p:cNvSpPr/>
            <p:nvPr/>
          </p:nvSpPr>
          <p:spPr bwMode="auto">
            <a:xfrm>
              <a:off x="9145588" y="4435475"/>
              <a:ext cx="464344" cy="465138"/>
            </a:xfrm>
            <a:custGeom>
              <a:avLst/>
              <a:gdLst>
                <a:gd name="T0" fmla="+- 0 10800 1271"/>
                <a:gd name="T1" fmla="*/ T0 w 19058"/>
                <a:gd name="T2" fmla="+- 0 10799 1270"/>
                <a:gd name="T3" fmla="*/ 10799 h 19059"/>
                <a:gd name="T4" fmla="+- 0 10800 1271"/>
                <a:gd name="T5" fmla="*/ T4 w 19058"/>
                <a:gd name="T6" fmla="+- 0 10799 1270"/>
                <a:gd name="T7" fmla="*/ 10799 h 19059"/>
                <a:gd name="T8" fmla="+- 0 10800 1271"/>
                <a:gd name="T9" fmla="*/ T8 w 19058"/>
                <a:gd name="T10" fmla="+- 0 10799 1270"/>
                <a:gd name="T11" fmla="*/ 10799 h 19059"/>
                <a:gd name="T12" fmla="+- 0 10800 1271"/>
                <a:gd name="T13" fmla="*/ T12 w 19058"/>
                <a:gd name="T14" fmla="+- 0 10799 1270"/>
                <a:gd name="T15" fmla="*/ 10799 h 19059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058" h="19059">
                  <a:moveTo>
                    <a:pt x="6430" y="17268"/>
                  </a:moveTo>
                  <a:cubicBezTo>
                    <a:pt x="2162" y="15559"/>
                    <a:pt x="82" y="10698"/>
                    <a:pt x="1790" y="6431"/>
                  </a:cubicBezTo>
                  <a:cubicBezTo>
                    <a:pt x="3499" y="2164"/>
                    <a:pt x="8360" y="81"/>
                    <a:pt x="12627" y="1791"/>
                  </a:cubicBezTo>
                  <a:cubicBezTo>
                    <a:pt x="16894" y="3499"/>
                    <a:pt x="18975" y="8361"/>
                    <a:pt x="17267" y="12628"/>
                  </a:cubicBezTo>
                  <a:cubicBezTo>
                    <a:pt x="15558" y="16895"/>
                    <a:pt x="10696" y="18976"/>
                    <a:pt x="6430" y="17268"/>
                  </a:cubicBezTo>
                  <a:moveTo>
                    <a:pt x="13070" y="685"/>
                  </a:moveTo>
                  <a:cubicBezTo>
                    <a:pt x="8186" y="-1270"/>
                    <a:pt x="2641" y="1103"/>
                    <a:pt x="685" y="5987"/>
                  </a:cubicBezTo>
                  <a:cubicBezTo>
                    <a:pt x="-1271" y="10872"/>
                    <a:pt x="1103" y="16418"/>
                    <a:pt x="5987" y="18373"/>
                  </a:cubicBezTo>
                  <a:cubicBezTo>
                    <a:pt x="10871" y="20330"/>
                    <a:pt x="16416" y="17955"/>
                    <a:pt x="18373" y="13071"/>
                  </a:cubicBezTo>
                  <a:cubicBezTo>
                    <a:pt x="20329" y="8186"/>
                    <a:pt x="17954" y="2641"/>
                    <a:pt x="13070" y="685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66" name="AutoShape 8"/>
            <p:cNvSpPr/>
            <p:nvPr/>
          </p:nvSpPr>
          <p:spPr bwMode="auto">
            <a:xfrm>
              <a:off x="9348788" y="4638675"/>
              <a:ext cx="57944" cy="57944"/>
            </a:xfrm>
            <a:custGeom>
              <a:avLst/>
              <a:gdLst>
                <a:gd name="T0" fmla="+- 0 10801 1272"/>
                <a:gd name="T1" fmla="*/ T0 w 19059"/>
                <a:gd name="T2" fmla="+- 0 10800 1272"/>
                <a:gd name="T3" fmla="*/ 10800 h 19056"/>
                <a:gd name="T4" fmla="+- 0 10801 1272"/>
                <a:gd name="T5" fmla="*/ T4 w 19059"/>
                <a:gd name="T6" fmla="+- 0 10800 1272"/>
                <a:gd name="T7" fmla="*/ 10800 h 19056"/>
                <a:gd name="T8" fmla="+- 0 10801 1272"/>
                <a:gd name="T9" fmla="*/ T8 w 19059"/>
                <a:gd name="T10" fmla="+- 0 10800 1272"/>
                <a:gd name="T11" fmla="*/ 10800 h 19056"/>
                <a:gd name="T12" fmla="+- 0 10801 1272"/>
                <a:gd name="T13" fmla="*/ T12 w 19059"/>
                <a:gd name="T14" fmla="+- 0 10800 1272"/>
                <a:gd name="T15" fmla="*/ 10800 h 19056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059" h="19056">
                  <a:moveTo>
                    <a:pt x="7753" y="13951"/>
                  </a:moveTo>
                  <a:cubicBezTo>
                    <a:pt x="5315" y="12969"/>
                    <a:pt x="4129" y="10197"/>
                    <a:pt x="5101" y="7755"/>
                  </a:cubicBezTo>
                  <a:cubicBezTo>
                    <a:pt x="6083" y="5323"/>
                    <a:pt x="8860" y="4132"/>
                    <a:pt x="11298" y="5104"/>
                  </a:cubicBezTo>
                  <a:cubicBezTo>
                    <a:pt x="13735" y="6081"/>
                    <a:pt x="14926" y="8858"/>
                    <a:pt x="13949" y="11300"/>
                  </a:cubicBezTo>
                  <a:cubicBezTo>
                    <a:pt x="12972" y="13737"/>
                    <a:pt x="10195" y="14923"/>
                    <a:pt x="7753" y="13951"/>
                  </a:cubicBezTo>
                  <a:moveTo>
                    <a:pt x="13070" y="686"/>
                  </a:moveTo>
                  <a:cubicBezTo>
                    <a:pt x="8190" y="-1272"/>
                    <a:pt x="2640" y="1104"/>
                    <a:pt x="686" y="5988"/>
                  </a:cubicBezTo>
                  <a:cubicBezTo>
                    <a:pt x="-1272" y="10872"/>
                    <a:pt x="1105" y="16416"/>
                    <a:pt x="5985" y="18369"/>
                  </a:cubicBezTo>
                  <a:cubicBezTo>
                    <a:pt x="10870" y="20328"/>
                    <a:pt x="16415" y="17951"/>
                    <a:pt x="18374" y="13072"/>
                  </a:cubicBezTo>
                  <a:cubicBezTo>
                    <a:pt x="20328" y="8188"/>
                    <a:pt x="17960" y="2644"/>
                    <a:pt x="13070" y="686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67" name="AutoShape 9"/>
            <p:cNvSpPr/>
            <p:nvPr/>
          </p:nvSpPr>
          <p:spPr bwMode="auto">
            <a:xfrm>
              <a:off x="9290050" y="4580732"/>
              <a:ext cx="174625" cy="174625"/>
            </a:xfrm>
            <a:custGeom>
              <a:avLst/>
              <a:gdLst>
                <a:gd name="T0" fmla="+- 0 10800 1271"/>
                <a:gd name="T1" fmla="*/ T0 w 19059"/>
                <a:gd name="T2" fmla="+- 0 10800 1271"/>
                <a:gd name="T3" fmla="*/ 10800 h 19058"/>
                <a:gd name="T4" fmla="+- 0 10800 1271"/>
                <a:gd name="T5" fmla="*/ T4 w 19059"/>
                <a:gd name="T6" fmla="+- 0 10800 1271"/>
                <a:gd name="T7" fmla="*/ 10800 h 19058"/>
                <a:gd name="T8" fmla="+- 0 10800 1271"/>
                <a:gd name="T9" fmla="*/ T8 w 19059"/>
                <a:gd name="T10" fmla="+- 0 10800 1271"/>
                <a:gd name="T11" fmla="*/ 10800 h 19058"/>
                <a:gd name="T12" fmla="+- 0 10800 1271"/>
                <a:gd name="T13" fmla="*/ T12 w 19059"/>
                <a:gd name="T14" fmla="+- 0 10800 1271"/>
                <a:gd name="T15" fmla="*/ 10800 h 19058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059" h="19058">
                  <a:moveTo>
                    <a:pt x="7169" y="15424"/>
                  </a:moveTo>
                  <a:cubicBezTo>
                    <a:pt x="3916" y="14123"/>
                    <a:pt x="2331" y="10417"/>
                    <a:pt x="3632" y="7167"/>
                  </a:cubicBezTo>
                  <a:cubicBezTo>
                    <a:pt x="4934" y="3917"/>
                    <a:pt x="8638" y="2331"/>
                    <a:pt x="11889" y="3632"/>
                  </a:cubicBezTo>
                  <a:cubicBezTo>
                    <a:pt x="15141" y="4934"/>
                    <a:pt x="16728" y="8640"/>
                    <a:pt x="15425" y="11890"/>
                  </a:cubicBezTo>
                  <a:cubicBezTo>
                    <a:pt x="14124" y="15140"/>
                    <a:pt x="10419" y="16728"/>
                    <a:pt x="7169" y="15424"/>
                  </a:cubicBezTo>
                  <a:moveTo>
                    <a:pt x="13071" y="685"/>
                  </a:moveTo>
                  <a:cubicBezTo>
                    <a:pt x="8186" y="-1271"/>
                    <a:pt x="2639" y="1104"/>
                    <a:pt x="686" y="5987"/>
                  </a:cubicBezTo>
                  <a:cubicBezTo>
                    <a:pt x="-1271" y="10871"/>
                    <a:pt x="1104" y="16416"/>
                    <a:pt x="5987" y="18372"/>
                  </a:cubicBezTo>
                  <a:cubicBezTo>
                    <a:pt x="10874" y="20329"/>
                    <a:pt x="16418" y="17955"/>
                    <a:pt x="18375" y="13070"/>
                  </a:cubicBezTo>
                  <a:cubicBezTo>
                    <a:pt x="20328" y="8186"/>
                    <a:pt x="17956" y="2641"/>
                    <a:pt x="13071" y="685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68" name="AutoShape 10"/>
            <p:cNvSpPr/>
            <p:nvPr/>
          </p:nvSpPr>
          <p:spPr bwMode="auto">
            <a:xfrm>
              <a:off x="9406732" y="4696619"/>
              <a:ext cx="72231" cy="74613"/>
            </a:xfrm>
            <a:custGeom>
              <a:avLst/>
              <a:gdLst>
                <a:gd name="T0" fmla="+- 0 10804 288"/>
                <a:gd name="T1" fmla="*/ T0 w 21033"/>
                <a:gd name="T2" fmla="+- 0 10798 277"/>
                <a:gd name="T3" fmla="*/ 10798 h 21043"/>
                <a:gd name="T4" fmla="+- 0 10804 288"/>
                <a:gd name="T5" fmla="*/ T4 w 21033"/>
                <a:gd name="T6" fmla="+- 0 10798 277"/>
                <a:gd name="T7" fmla="*/ 10798 h 21043"/>
                <a:gd name="T8" fmla="+- 0 10804 288"/>
                <a:gd name="T9" fmla="*/ T8 w 21033"/>
                <a:gd name="T10" fmla="+- 0 10798 277"/>
                <a:gd name="T11" fmla="*/ 10798 h 21043"/>
                <a:gd name="T12" fmla="+- 0 10804 288"/>
                <a:gd name="T13" fmla="*/ T12 w 21033"/>
                <a:gd name="T14" fmla="+- 0 10798 277"/>
                <a:gd name="T15" fmla="*/ 10798 h 21043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033" h="21043">
                  <a:moveTo>
                    <a:pt x="20881" y="2825"/>
                  </a:moveTo>
                  <a:cubicBezTo>
                    <a:pt x="21312" y="1771"/>
                    <a:pt x="20787" y="572"/>
                    <a:pt x="19713" y="149"/>
                  </a:cubicBezTo>
                  <a:cubicBezTo>
                    <a:pt x="18636" y="-277"/>
                    <a:pt x="17414" y="238"/>
                    <a:pt x="16984" y="1296"/>
                  </a:cubicBezTo>
                  <a:lnTo>
                    <a:pt x="16980" y="1292"/>
                  </a:lnTo>
                  <a:cubicBezTo>
                    <a:pt x="13964" y="8692"/>
                    <a:pt x="8182" y="14184"/>
                    <a:pt x="1269" y="17089"/>
                  </a:cubicBezTo>
                  <a:cubicBezTo>
                    <a:pt x="207" y="17536"/>
                    <a:pt x="-288" y="18747"/>
                    <a:pt x="170" y="19789"/>
                  </a:cubicBezTo>
                  <a:cubicBezTo>
                    <a:pt x="629" y="20840"/>
                    <a:pt x="1863" y="21323"/>
                    <a:pt x="2924" y="20876"/>
                  </a:cubicBezTo>
                  <a:cubicBezTo>
                    <a:pt x="2961" y="20860"/>
                    <a:pt x="2982" y="20828"/>
                    <a:pt x="3014" y="20815"/>
                  </a:cubicBezTo>
                  <a:cubicBezTo>
                    <a:pt x="10874" y="17480"/>
                    <a:pt x="17451" y="11227"/>
                    <a:pt x="20877" y="2825"/>
                  </a:cubicBezTo>
                  <a:cubicBezTo>
                    <a:pt x="20877" y="2825"/>
                    <a:pt x="20881" y="2825"/>
                    <a:pt x="20881" y="282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69" name="AutoShape 11"/>
            <p:cNvSpPr/>
            <p:nvPr/>
          </p:nvSpPr>
          <p:spPr bwMode="auto">
            <a:xfrm>
              <a:off x="9435307" y="4725988"/>
              <a:ext cx="103981" cy="106363"/>
            </a:xfrm>
            <a:custGeom>
              <a:avLst/>
              <a:gdLst>
                <a:gd name="T0" fmla="+- 0 10803 203"/>
                <a:gd name="T1" fmla="*/ T0 w 21201"/>
                <a:gd name="T2" fmla="+- 0 10798 194"/>
                <a:gd name="T3" fmla="*/ 10798 h 21209"/>
                <a:gd name="T4" fmla="+- 0 10803 203"/>
                <a:gd name="T5" fmla="*/ T4 w 21201"/>
                <a:gd name="T6" fmla="+- 0 10798 194"/>
                <a:gd name="T7" fmla="*/ 10798 h 21209"/>
                <a:gd name="T8" fmla="+- 0 10803 203"/>
                <a:gd name="T9" fmla="*/ T8 w 21201"/>
                <a:gd name="T10" fmla="+- 0 10798 194"/>
                <a:gd name="T11" fmla="*/ 10798 h 21209"/>
                <a:gd name="T12" fmla="+- 0 10803 203"/>
                <a:gd name="T13" fmla="*/ T12 w 21201"/>
                <a:gd name="T14" fmla="+- 0 10798 194"/>
                <a:gd name="T15" fmla="*/ 10798 h 21209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201" h="21209">
                  <a:moveTo>
                    <a:pt x="20267" y="104"/>
                  </a:moveTo>
                  <a:cubicBezTo>
                    <a:pt x="19508" y="-194"/>
                    <a:pt x="18645" y="169"/>
                    <a:pt x="18339" y="912"/>
                  </a:cubicBezTo>
                  <a:cubicBezTo>
                    <a:pt x="14991" y="9110"/>
                    <a:pt x="8568" y="15198"/>
                    <a:pt x="894" y="18420"/>
                  </a:cubicBezTo>
                  <a:cubicBezTo>
                    <a:pt x="144" y="18735"/>
                    <a:pt x="-203" y="19589"/>
                    <a:pt x="121" y="20327"/>
                  </a:cubicBezTo>
                  <a:cubicBezTo>
                    <a:pt x="442" y="21068"/>
                    <a:pt x="1314" y="21406"/>
                    <a:pt x="2067" y="21090"/>
                  </a:cubicBezTo>
                  <a:cubicBezTo>
                    <a:pt x="2102" y="21073"/>
                    <a:pt x="2125" y="21042"/>
                    <a:pt x="2159" y="21025"/>
                  </a:cubicBezTo>
                  <a:cubicBezTo>
                    <a:pt x="10491" y="17500"/>
                    <a:pt x="17461" y="10881"/>
                    <a:pt x="21095" y="1994"/>
                  </a:cubicBezTo>
                  <a:cubicBezTo>
                    <a:pt x="21397" y="1250"/>
                    <a:pt x="21026" y="404"/>
                    <a:pt x="20267" y="104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70" name="AutoShape 12"/>
            <p:cNvSpPr/>
            <p:nvPr/>
          </p:nvSpPr>
          <p:spPr bwMode="auto">
            <a:xfrm>
              <a:off x="9421019" y="4711700"/>
              <a:ext cx="88106" cy="89694"/>
            </a:xfrm>
            <a:custGeom>
              <a:avLst/>
              <a:gdLst>
                <a:gd name="T0" fmla="+- 0 10802 238"/>
                <a:gd name="T1" fmla="*/ T0 w 21128"/>
                <a:gd name="T2" fmla="+- 0 10797 227"/>
                <a:gd name="T3" fmla="*/ 10797 h 21141"/>
                <a:gd name="T4" fmla="+- 0 10802 238"/>
                <a:gd name="T5" fmla="*/ T4 w 21128"/>
                <a:gd name="T6" fmla="+- 0 10797 227"/>
                <a:gd name="T7" fmla="*/ 10797 h 21141"/>
                <a:gd name="T8" fmla="+- 0 10802 238"/>
                <a:gd name="T9" fmla="*/ T8 w 21128"/>
                <a:gd name="T10" fmla="+- 0 10797 227"/>
                <a:gd name="T11" fmla="*/ 10797 h 21141"/>
                <a:gd name="T12" fmla="+- 0 10802 238"/>
                <a:gd name="T13" fmla="*/ T12 w 21128"/>
                <a:gd name="T14" fmla="+- 0 10797 227"/>
                <a:gd name="T15" fmla="*/ 10797 h 2114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28" h="21141">
                  <a:moveTo>
                    <a:pt x="20035" y="122"/>
                  </a:moveTo>
                  <a:cubicBezTo>
                    <a:pt x="19142" y="-227"/>
                    <a:pt x="18134" y="195"/>
                    <a:pt x="17778" y="1071"/>
                  </a:cubicBezTo>
                  <a:cubicBezTo>
                    <a:pt x="14571" y="8936"/>
                    <a:pt x="8412" y="14778"/>
                    <a:pt x="1051" y="17867"/>
                  </a:cubicBezTo>
                  <a:lnTo>
                    <a:pt x="1054" y="17867"/>
                  </a:lnTo>
                  <a:cubicBezTo>
                    <a:pt x="172" y="18240"/>
                    <a:pt x="-238" y="19242"/>
                    <a:pt x="142" y="20108"/>
                  </a:cubicBezTo>
                  <a:cubicBezTo>
                    <a:pt x="522" y="20973"/>
                    <a:pt x="1543" y="21372"/>
                    <a:pt x="2425" y="21003"/>
                  </a:cubicBezTo>
                  <a:cubicBezTo>
                    <a:pt x="2459" y="20986"/>
                    <a:pt x="2476" y="20956"/>
                    <a:pt x="2514" y="20936"/>
                  </a:cubicBezTo>
                  <a:cubicBezTo>
                    <a:pt x="10651" y="17491"/>
                    <a:pt x="17459" y="11027"/>
                    <a:pt x="21002" y="2339"/>
                  </a:cubicBezTo>
                  <a:cubicBezTo>
                    <a:pt x="21361" y="1463"/>
                    <a:pt x="20927" y="472"/>
                    <a:pt x="20035" y="122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71" name="AutoShape 13"/>
            <p:cNvSpPr/>
            <p:nvPr/>
          </p:nvSpPr>
          <p:spPr bwMode="auto">
            <a:xfrm>
              <a:off x="9275763" y="4566444"/>
              <a:ext cx="73025" cy="73819"/>
            </a:xfrm>
            <a:custGeom>
              <a:avLst/>
              <a:gdLst>
                <a:gd name="T0" fmla="+- 0 10797 278"/>
                <a:gd name="T1" fmla="*/ T0 w 21039"/>
                <a:gd name="T2" fmla="+- 0 10803 281"/>
                <a:gd name="T3" fmla="*/ 10803 h 21044"/>
                <a:gd name="T4" fmla="+- 0 10797 278"/>
                <a:gd name="T5" fmla="*/ T4 w 21039"/>
                <a:gd name="T6" fmla="+- 0 10803 281"/>
                <a:gd name="T7" fmla="*/ 10803 h 21044"/>
                <a:gd name="T8" fmla="+- 0 10797 278"/>
                <a:gd name="T9" fmla="*/ T8 w 21039"/>
                <a:gd name="T10" fmla="+- 0 10803 281"/>
                <a:gd name="T11" fmla="*/ 10803 h 21044"/>
                <a:gd name="T12" fmla="+- 0 10797 278"/>
                <a:gd name="T13" fmla="*/ T12 w 21039"/>
                <a:gd name="T14" fmla="+- 0 10803 281"/>
                <a:gd name="T15" fmla="*/ 10803 h 21044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039" h="21044">
                  <a:moveTo>
                    <a:pt x="20871" y="1248"/>
                  </a:moveTo>
                  <a:cubicBezTo>
                    <a:pt x="20411" y="197"/>
                    <a:pt x="19177" y="-281"/>
                    <a:pt x="18112" y="169"/>
                  </a:cubicBezTo>
                  <a:cubicBezTo>
                    <a:pt x="18075" y="181"/>
                    <a:pt x="18050" y="214"/>
                    <a:pt x="18021" y="226"/>
                  </a:cubicBezTo>
                  <a:cubicBezTo>
                    <a:pt x="10159" y="3562"/>
                    <a:pt x="3583" y="9820"/>
                    <a:pt x="152" y="18220"/>
                  </a:cubicBezTo>
                  <a:lnTo>
                    <a:pt x="148" y="18220"/>
                  </a:lnTo>
                  <a:cubicBezTo>
                    <a:pt x="-278" y="19278"/>
                    <a:pt x="242" y="20473"/>
                    <a:pt x="1320" y="20896"/>
                  </a:cubicBezTo>
                  <a:cubicBezTo>
                    <a:pt x="2398" y="21318"/>
                    <a:pt x="3620" y="20803"/>
                    <a:pt x="4046" y="19749"/>
                  </a:cubicBezTo>
                  <a:lnTo>
                    <a:pt x="4051" y="19749"/>
                  </a:lnTo>
                  <a:cubicBezTo>
                    <a:pt x="7068" y="12356"/>
                    <a:pt x="12856" y="6858"/>
                    <a:pt x="19764" y="3956"/>
                  </a:cubicBezTo>
                  <a:cubicBezTo>
                    <a:pt x="20830" y="3506"/>
                    <a:pt x="21322" y="2298"/>
                    <a:pt x="20871" y="1248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72" name="AutoShape 14"/>
            <p:cNvSpPr/>
            <p:nvPr/>
          </p:nvSpPr>
          <p:spPr bwMode="auto">
            <a:xfrm>
              <a:off x="9217819" y="4508500"/>
              <a:ext cx="103981" cy="105569"/>
            </a:xfrm>
            <a:custGeom>
              <a:avLst/>
              <a:gdLst>
                <a:gd name="T0" fmla="+- 0 10797 198"/>
                <a:gd name="T1" fmla="*/ T0 w 21199"/>
                <a:gd name="T2" fmla="+- 0 10802 198"/>
                <a:gd name="T3" fmla="*/ 10802 h 21208"/>
                <a:gd name="T4" fmla="+- 0 10797 198"/>
                <a:gd name="T5" fmla="*/ T4 w 21199"/>
                <a:gd name="T6" fmla="+- 0 10802 198"/>
                <a:gd name="T7" fmla="*/ 10802 h 21208"/>
                <a:gd name="T8" fmla="+- 0 10797 198"/>
                <a:gd name="T9" fmla="*/ T8 w 21199"/>
                <a:gd name="T10" fmla="+- 0 10802 198"/>
                <a:gd name="T11" fmla="*/ 10802 h 21208"/>
                <a:gd name="T12" fmla="+- 0 10797 198"/>
                <a:gd name="T13" fmla="*/ T12 w 21199"/>
                <a:gd name="T14" fmla="+- 0 10802 198"/>
                <a:gd name="T15" fmla="*/ 10802 h 21208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99" h="21208">
                  <a:moveTo>
                    <a:pt x="21077" y="880"/>
                  </a:moveTo>
                  <a:cubicBezTo>
                    <a:pt x="20753" y="142"/>
                    <a:pt x="19881" y="-198"/>
                    <a:pt x="19129" y="117"/>
                  </a:cubicBezTo>
                  <a:cubicBezTo>
                    <a:pt x="19097" y="131"/>
                    <a:pt x="19071" y="162"/>
                    <a:pt x="19039" y="179"/>
                  </a:cubicBezTo>
                  <a:cubicBezTo>
                    <a:pt x="10706" y="3707"/>
                    <a:pt x="3739" y="10322"/>
                    <a:pt x="106" y="19208"/>
                  </a:cubicBezTo>
                  <a:cubicBezTo>
                    <a:pt x="-198" y="19957"/>
                    <a:pt x="172" y="20803"/>
                    <a:pt x="934" y="21101"/>
                  </a:cubicBezTo>
                  <a:cubicBezTo>
                    <a:pt x="1689" y="21401"/>
                    <a:pt x="2552" y="21041"/>
                    <a:pt x="2859" y="20292"/>
                  </a:cubicBezTo>
                  <a:cubicBezTo>
                    <a:pt x="6206" y="12096"/>
                    <a:pt x="12625" y="6008"/>
                    <a:pt x="20301" y="2787"/>
                  </a:cubicBezTo>
                  <a:cubicBezTo>
                    <a:pt x="21051" y="2469"/>
                    <a:pt x="21402" y="1618"/>
                    <a:pt x="21077" y="88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73" name="AutoShape 15"/>
            <p:cNvSpPr/>
            <p:nvPr/>
          </p:nvSpPr>
          <p:spPr bwMode="auto">
            <a:xfrm>
              <a:off x="9247188" y="4537075"/>
              <a:ext cx="88107" cy="90488"/>
            </a:xfrm>
            <a:custGeom>
              <a:avLst/>
              <a:gdLst>
                <a:gd name="T0" fmla="+- 0 10796 232"/>
                <a:gd name="T1" fmla="*/ T0 w 21129"/>
                <a:gd name="T2" fmla="+- 0 10804 234"/>
                <a:gd name="T3" fmla="*/ 10804 h 21141"/>
                <a:gd name="T4" fmla="+- 0 10796 232"/>
                <a:gd name="T5" fmla="*/ T4 w 21129"/>
                <a:gd name="T6" fmla="+- 0 10804 234"/>
                <a:gd name="T7" fmla="*/ 10804 h 21141"/>
                <a:gd name="T8" fmla="+- 0 10796 232"/>
                <a:gd name="T9" fmla="*/ T8 w 21129"/>
                <a:gd name="T10" fmla="+- 0 10804 234"/>
                <a:gd name="T11" fmla="*/ 10804 h 21141"/>
                <a:gd name="T12" fmla="+- 0 10796 232"/>
                <a:gd name="T13" fmla="*/ T12 w 21129"/>
                <a:gd name="T14" fmla="+- 0 10804 234"/>
                <a:gd name="T15" fmla="*/ 10804 h 2114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29" h="21141">
                  <a:moveTo>
                    <a:pt x="20075" y="3267"/>
                  </a:moveTo>
                  <a:cubicBezTo>
                    <a:pt x="20953" y="2898"/>
                    <a:pt x="21368" y="1899"/>
                    <a:pt x="20987" y="1030"/>
                  </a:cubicBezTo>
                  <a:cubicBezTo>
                    <a:pt x="20611" y="168"/>
                    <a:pt x="19589" y="-234"/>
                    <a:pt x="18707" y="138"/>
                  </a:cubicBezTo>
                  <a:cubicBezTo>
                    <a:pt x="18670" y="152"/>
                    <a:pt x="18649" y="185"/>
                    <a:pt x="18615" y="198"/>
                  </a:cubicBezTo>
                  <a:cubicBezTo>
                    <a:pt x="10481" y="3647"/>
                    <a:pt x="3673" y="10118"/>
                    <a:pt x="124" y="18802"/>
                  </a:cubicBezTo>
                  <a:cubicBezTo>
                    <a:pt x="-232" y="19678"/>
                    <a:pt x="205" y="20666"/>
                    <a:pt x="1094" y="21019"/>
                  </a:cubicBezTo>
                  <a:cubicBezTo>
                    <a:pt x="1983" y="21366"/>
                    <a:pt x="2991" y="20946"/>
                    <a:pt x="3354" y="20071"/>
                  </a:cubicBezTo>
                  <a:cubicBezTo>
                    <a:pt x="6561" y="12205"/>
                    <a:pt x="12717" y="6360"/>
                    <a:pt x="20075" y="3274"/>
                  </a:cubicBezTo>
                  <a:cubicBezTo>
                    <a:pt x="20075" y="3274"/>
                    <a:pt x="20075" y="3267"/>
                    <a:pt x="20075" y="3267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sp>
        <p:nvSpPr>
          <p:cNvPr id="6" name="AutoShape 16"/>
          <p:cNvSpPr/>
          <p:nvPr/>
        </p:nvSpPr>
        <p:spPr bwMode="auto">
          <a:xfrm>
            <a:off x="6327664" y="3608188"/>
            <a:ext cx="43458" cy="4405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cubicBezTo>
                  <a:pt x="4838" y="0"/>
                  <a:pt x="0" y="4841"/>
                  <a:pt x="0" y="10800"/>
                </a:cubicBezTo>
                <a:cubicBezTo>
                  <a:pt x="0" y="16758"/>
                  <a:pt x="4838" y="21599"/>
                  <a:pt x="10800" y="21599"/>
                </a:cubicBezTo>
                <a:cubicBezTo>
                  <a:pt x="16761" y="21599"/>
                  <a:pt x="21600" y="16758"/>
                  <a:pt x="21600" y="10800"/>
                </a:cubicBezTo>
                <a:cubicBezTo>
                  <a:pt x="21600" y="4841"/>
                  <a:pt x="16761" y="0"/>
                  <a:pt x="10800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7" name="AutoShape 17"/>
          <p:cNvSpPr/>
          <p:nvPr/>
        </p:nvSpPr>
        <p:spPr bwMode="auto">
          <a:xfrm>
            <a:off x="6153238" y="3423046"/>
            <a:ext cx="348258" cy="338138"/>
          </a:xfrm>
          <a:custGeom>
            <a:avLst/>
            <a:gdLst>
              <a:gd name="T0" fmla="*/ 10473 w 20946"/>
              <a:gd name="T1" fmla="*/ 10800 h 21600"/>
              <a:gd name="T2" fmla="*/ 10473 w 20946"/>
              <a:gd name="T3" fmla="*/ 10800 h 21600"/>
              <a:gd name="T4" fmla="*/ 10473 w 20946"/>
              <a:gd name="T5" fmla="*/ 10800 h 21600"/>
              <a:gd name="T6" fmla="*/ 10473 w 20946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946" h="21600">
                <a:moveTo>
                  <a:pt x="18509" y="15329"/>
                </a:moveTo>
                <a:lnTo>
                  <a:pt x="11782" y="15329"/>
                </a:lnTo>
                <a:cubicBezTo>
                  <a:pt x="10699" y="15329"/>
                  <a:pt x="9818" y="14391"/>
                  <a:pt x="9818" y="13238"/>
                </a:cubicBezTo>
                <a:cubicBezTo>
                  <a:pt x="9818" y="12086"/>
                  <a:pt x="10699" y="11148"/>
                  <a:pt x="11782" y="11148"/>
                </a:cubicBezTo>
                <a:lnTo>
                  <a:pt x="17673" y="11148"/>
                </a:lnTo>
                <a:cubicBezTo>
                  <a:pt x="18077" y="11142"/>
                  <a:pt x="18477" y="10934"/>
                  <a:pt x="18721" y="10588"/>
                </a:cubicBezTo>
                <a:cubicBezTo>
                  <a:pt x="18789" y="10491"/>
                  <a:pt x="18842" y="10381"/>
                  <a:pt x="18885" y="10267"/>
                </a:cubicBezTo>
                <a:cubicBezTo>
                  <a:pt x="18890" y="10251"/>
                  <a:pt x="18901" y="10239"/>
                  <a:pt x="18906" y="10224"/>
                </a:cubicBezTo>
                <a:cubicBezTo>
                  <a:pt x="19377" y="10880"/>
                  <a:pt x="19636" y="11686"/>
                  <a:pt x="19636" y="12541"/>
                </a:cubicBezTo>
                <a:cubicBezTo>
                  <a:pt x="19636" y="13613"/>
                  <a:pt x="19230" y="14607"/>
                  <a:pt x="18509" y="15329"/>
                </a:cubicBezTo>
                <a:moveTo>
                  <a:pt x="17673" y="17767"/>
                </a:moveTo>
                <a:cubicBezTo>
                  <a:pt x="17673" y="19114"/>
                  <a:pt x="16647" y="20206"/>
                  <a:pt x="15382" y="20206"/>
                </a:cubicBezTo>
                <a:lnTo>
                  <a:pt x="3600" y="20206"/>
                </a:lnTo>
                <a:cubicBezTo>
                  <a:pt x="2334" y="20206"/>
                  <a:pt x="1309" y="19114"/>
                  <a:pt x="1309" y="17767"/>
                </a:cubicBezTo>
                <a:lnTo>
                  <a:pt x="1309" y="6786"/>
                </a:lnTo>
                <a:cubicBezTo>
                  <a:pt x="1931" y="7334"/>
                  <a:pt x="2730" y="7664"/>
                  <a:pt x="3600" y="7664"/>
                </a:cubicBezTo>
                <a:lnTo>
                  <a:pt x="14400" y="7664"/>
                </a:lnTo>
                <a:lnTo>
                  <a:pt x="17018" y="7664"/>
                </a:lnTo>
                <a:cubicBezTo>
                  <a:pt x="17379" y="7664"/>
                  <a:pt x="17673" y="7976"/>
                  <a:pt x="17673" y="8361"/>
                </a:cubicBezTo>
                <a:lnTo>
                  <a:pt x="17673" y="9754"/>
                </a:lnTo>
                <a:lnTo>
                  <a:pt x="11782" y="9754"/>
                </a:lnTo>
                <a:cubicBezTo>
                  <a:pt x="9974" y="9754"/>
                  <a:pt x="8509" y="11314"/>
                  <a:pt x="8509" y="13238"/>
                </a:cubicBezTo>
                <a:cubicBezTo>
                  <a:pt x="8509" y="15163"/>
                  <a:pt x="9974" y="16722"/>
                  <a:pt x="11782" y="16722"/>
                </a:cubicBezTo>
                <a:lnTo>
                  <a:pt x="17673" y="16722"/>
                </a:lnTo>
                <a:cubicBezTo>
                  <a:pt x="17673" y="16722"/>
                  <a:pt x="17673" y="17767"/>
                  <a:pt x="17673" y="17767"/>
                </a:cubicBezTo>
                <a:close/>
                <a:moveTo>
                  <a:pt x="16363" y="5574"/>
                </a:moveTo>
                <a:lnTo>
                  <a:pt x="16363" y="6270"/>
                </a:lnTo>
                <a:lnTo>
                  <a:pt x="14400" y="6270"/>
                </a:lnTo>
                <a:lnTo>
                  <a:pt x="3600" y="6270"/>
                </a:lnTo>
                <a:cubicBezTo>
                  <a:pt x="3246" y="6270"/>
                  <a:pt x="2916" y="6179"/>
                  <a:pt x="2617" y="6027"/>
                </a:cubicBezTo>
                <a:lnTo>
                  <a:pt x="2617" y="5574"/>
                </a:lnTo>
                <a:cubicBezTo>
                  <a:pt x="2617" y="5574"/>
                  <a:pt x="16363" y="5574"/>
                  <a:pt x="16363" y="5574"/>
                </a:cubicBezTo>
                <a:close/>
                <a:moveTo>
                  <a:pt x="16363" y="4877"/>
                </a:moveTo>
                <a:lnTo>
                  <a:pt x="2617" y="4877"/>
                </a:lnTo>
                <a:lnTo>
                  <a:pt x="2617" y="4180"/>
                </a:lnTo>
                <a:lnTo>
                  <a:pt x="16363" y="4180"/>
                </a:lnTo>
                <a:cubicBezTo>
                  <a:pt x="16363" y="4180"/>
                  <a:pt x="16363" y="4877"/>
                  <a:pt x="16363" y="4877"/>
                </a:cubicBezTo>
                <a:close/>
                <a:moveTo>
                  <a:pt x="16363" y="3483"/>
                </a:moveTo>
                <a:lnTo>
                  <a:pt x="2617" y="3483"/>
                </a:lnTo>
                <a:lnTo>
                  <a:pt x="2617" y="2787"/>
                </a:lnTo>
                <a:lnTo>
                  <a:pt x="16363" y="2787"/>
                </a:lnTo>
                <a:cubicBezTo>
                  <a:pt x="16363" y="2787"/>
                  <a:pt x="16363" y="3483"/>
                  <a:pt x="16363" y="3483"/>
                </a:cubicBezTo>
                <a:close/>
                <a:moveTo>
                  <a:pt x="3600" y="1393"/>
                </a:moveTo>
                <a:lnTo>
                  <a:pt x="14400" y="1393"/>
                </a:lnTo>
                <a:lnTo>
                  <a:pt x="17018" y="1393"/>
                </a:lnTo>
                <a:cubicBezTo>
                  <a:pt x="17379" y="1393"/>
                  <a:pt x="17673" y="1705"/>
                  <a:pt x="17673" y="2090"/>
                </a:cubicBezTo>
                <a:lnTo>
                  <a:pt x="17673" y="3832"/>
                </a:lnTo>
                <a:lnTo>
                  <a:pt x="17673" y="4180"/>
                </a:lnTo>
                <a:lnTo>
                  <a:pt x="17673" y="6398"/>
                </a:lnTo>
                <a:cubicBezTo>
                  <a:pt x="17466" y="6321"/>
                  <a:pt x="17249" y="6270"/>
                  <a:pt x="17018" y="6270"/>
                </a:cubicBezTo>
                <a:lnTo>
                  <a:pt x="17018" y="5574"/>
                </a:lnTo>
                <a:lnTo>
                  <a:pt x="17018" y="4180"/>
                </a:lnTo>
                <a:lnTo>
                  <a:pt x="17018" y="2787"/>
                </a:lnTo>
                <a:cubicBezTo>
                  <a:pt x="17018" y="2401"/>
                  <a:pt x="16724" y="2090"/>
                  <a:pt x="16363" y="2090"/>
                </a:cubicBezTo>
                <a:lnTo>
                  <a:pt x="2617" y="2090"/>
                </a:lnTo>
                <a:cubicBezTo>
                  <a:pt x="2256" y="2090"/>
                  <a:pt x="1963" y="2401"/>
                  <a:pt x="1963" y="2787"/>
                </a:cubicBezTo>
                <a:lnTo>
                  <a:pt x="1963" y="4180"/>
                </a:lnTo>
                <a:lnTo>
                  <a:pt x="1963" y="5534"/>
                </a:lnTo>
                <a:cubicBezTo>
                  <a:pt x="1559" y="5094"/>
                  <a:pt x="1309" y="4495"/>
                  <a:pt x="1309" y="3832"/>
                </a:cubicBezTo>
                <a:cubicBezTo>
                  <a:pt x="1309" y="2485"/>
                  <a:pt x="2334" y="1393"/>
                  <a:pt x="3600" y="1393"/>
                </a:cubicBezTo>
                <a:moveTo>
                  <a:pt x="18983" y="8361"/>
                </a:moveTo>
                <a:lnTo>
                  <a:pt x="18982" y="8361"/>
                </a:lnTo>
                <a:lnTo>
                  <a:pt x="18982" y="4180"/>
                </a:lnTo>
                <a:lnTo>
                  <a:pt x="18982" y="3832"/>
                </a:lnTo>
                <a:lnTo>
                  <a:pt x="18982" y="2090"/>
                </a:lnTo>
                <a:cubicBezTo>
                  <a:pt x="18982" y="935"/>
                  <a:pt x="18102" y="0"/>
                  <a:pt x="17018" y="0"/>
                </a:cubicBezTo>
                <a:lnTo>
                  <a:pt x="14400" y="0"/>
                </a:lnTo>
                <a:lnTo>
                  <a:pt x="3600" y="0"/>
                </a:lnTo>
                <a:cubicBezTo>
                  <a:pt x="1614" y="0"/>
                  <a:pt x="0" y="1719"/>
                  <a:pt x="0" y="3832"/>
                </a:cubicBezTo>
                <a:lnTo>
                  <a:pt x="0" y="17767"/>
                </a:lnTo>
                <a:cubicBezTo>
                  <a:pt x="0" y="19880"/>
                  <a:pt x="1614" y="21600"/>
                  <a:pt x="3600" y="21600"/>
                </a:cubicBezTo>
                <a:lnTo>
                  <a:pt x="15382" y="21600"/>
                </a:lnTo>
                <a:cubicBezTo>
                  <a:pt x="17366" y="21600"/>
                  <a:pt x="18982" y="19880"/>
                  <a:pt x="18982" y="17767"/>
                </a:cubicBezTo>
                <a:lnTo>
                  <a:pt x="18982" y="16722"/>
                </a:lnTo>
                <a:lnTo>
                  <a:pt x="18983" y="16722"/>
                </a:lnTo>
                <a:cubicBezTo>
                  <a:pt x="21600" y="14631"/>
                  <a:pt x="21600" y="10452"/>
                  <a:pt x="18983" y="8361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8" name="AutoShape 18"/>
          <p:cNvSpPr/>
          <p:nvPr/>
        </p:nvSpPr>
        <p:spPr bwMode="auto">
          <a:xfrm>
            <a:off x="5456722" y="3412330"/>
            <a:ext cx="348258" cy="34885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249" y="19799"/>
                </a:moveTo>
                <a:cubicBezTo>
                  <a:pt x="20249" y="20048"/>
                  <a:pt x="20048" y="20249"/>
                  <a:pt x="19799" y="20249"/>
                </a:cubicBezTo>
                <a:lnTo>
                  <a:pt x="1800" y="20249"/>
                </a:lnTo>
                <a:cubicBezTo>
                  <a:pt x="1551" y="20249"/>
                  <a:pt x="1349" y="20048"/>
                  <a:pt x="1349" y="19799"/>
                </a:cubicBezTo>
                <a:lnTo>
                  <a:pt x="1349" y="3824"/>
                </a:lnTo>
                <a:cubicBezTo>
                  <a:pt x="1349" y="3576"/>
                  <a:pt x="1551" y="3375"/>
                  <a:pt x="1800" y="3375"/>
                </a:cubicBezTo>
                <a:lnTo>
                  <a:pt x="4724" y="3375"/>
                </a:lnTo>
                <a:lnTo>
                  <a:pt x="4724" y="4725"/>
                </a:lnTo>
                <a:cubicBezTo>
                  <a:pt x="4724" y="5098"/>
                  <a:pt x="5027" y="5400"/>
                  <a:pt x="5399" y="5400"/>
                </a:cubicBezTo>
                <a:cubicBezTo>
                  <a:pt x="5772" y="5400"/>
                  <a:pt x="6074" y="5098"/>
                  <a:pt x="6074" y="4725"/>
                </a:cubicBezTo>
                <a:lnTo>
                  <a:pt x="6074" y="3375"/>
                </a:lnTo>
                <a:lnTo>
                  <a:pt x="10124" y="3375"/>
                </a:lnTo>
                <a:lnTo>
                  <a:pt x="10124" y="4725"/>
                </a:lnTo>
                <a:cubicBezTo>
                  <a:pt x="10124" y="5098"/>
                  <a:pt x="10427" y="5400"/>
                  <a:pt x="10800" y="5400"/>
                </a:cubicBezTo>
                <a:cubicBezTo>
                  <a:pt x="11172" y="5400"/>
                  <a:pt x="11474" y="5098"/>
                  <a:pt x="11474" y="4725"/>
                </a:cubicBezTo>
                <a:lnTo>
                  <a:pt x="11474" y="3375"/>
                </a:lnTo>
                <a:lnTo>
                  <a:pt x="15524" y="3375"/>
                </a:lnTo>
                <a:lnTo>
                  <a:pt x="15524" y="4725"/>
                </a:lnTo>
                <a:cubicBezTo>
                  <a:pt x="15524" y="5098"/>
                  <a:pt x="15827" y="5400"/>
                  <a:pt x="16199" y="5400"/>
                </a:cubicBezTo>
                <a:cubicBezTo>
                  <a:pt x="16572" y="5400"/>
                  <a:pt x="16874" y="5098"/>
                  <a:pt x="16874" y="4725"/>
                </a:cubicBezTo>
                <a:lnTo>
                  <a:pt x="16874" y="3375"/>
                </a:lnTo>
                <a:lnTo>
                  <a:pt x="19799" y="3375"/>
                </a:lnTo>
                <a:cubicBezTo>
                  <a:pt x="20048" y="3375"/>
                  <a:pt x="20249" y="3576"/>
                  <a:pt x="20249" y="3824"/>
                </a:cubicBezTo>
                <a:cubicBezTo>
                  <a:pt x="20249" y="3824"/>
                  <a:pt x="20249" y="19799"/>
                  <a:pt x="20249" y="19799"/>
                </a:cubicBezTo>
                <a:close/>
                <a:moveTo>
                  <a:pt x="19799" y="2025"/>
                </a:moveTo>
                <a:lnTo>
                  <a:pt x="16874" y="2025"/>
                </a:lnTo>
                <a:lnTo>
                  <a:pt x="16874" y="675"/>
                </a:lnTo>
                <a:cubicBezTo>
                  <a:pt x="16874" y="301"/>
                  <a:pt x="16572" y="0"/>
                  <a:pt x="16199" y="0"/>
                </a:cubicBezTo>
                <a:cubicBezTo>
                  <a:pt x="15827" y="0"/>
                  <a:pt x="15524" y="301"/>
                  <a:pt x="15524" y="675"/>
                </a:cubicBezTo>
                <a:lnTo>
                  <a:pt x="15524" y="2025"/>
                </a:lnTo>
                <a:lnTo>
                  <a:pt x="11474" y="2025"/>
                </a:lnTo>
                <a:lnTo>
                  <a:pt x="11474" y="675"/>
                </a:lnTo>
                <a:cubicBezTo>
                  <a:pt x="11474" y="301"/>
                  <a:pt x="11172" y="0"/>
                  <a:pt x="10800" y="0"/>
                </a:cubicBezTo>
                <a:cubicBezTo>
                  <a:pt x="10427" y="0"/>
                  <a:pt x="10124" y="301"/>
                  <a:pt x="10124" y="675"/>
                </a:cubicBezTo>
                <a:lnTo>
                  <a:pt x="10124" y="2025"/>
                </a:lnTo>
                <a:lnTo>
                  <a:pt x="6074" y="2025"/>
                </a:lnTo>
                <a:lnTo>
                  <a:pt x="6074" y="675"/>
                </a:lnTo>
                <a:cubicBezTo>
                  <a:pt x="6074" y="301"/>
                  <a:pt x="5772" y="0"/>
                  <a:pt x="5399" y="0"/>
                </a:cubicBezTo>
                <a:cubicBezTo>
                  <a:pt x="5027" y="0"/>
                  <a:pt x="4724" y="301"/>
                  <a:pt x="4724" y="675"/>
                </a:cubicBezTo>
                <a:lnTo>
                  <a:pt x="4724" y="2025"/>
                </a:lnTo>
                <a:lnTo>
                  <a:pt x="1800" y="2025"/>
                </a:lnTo>
                <a:cubicBezTo>
                  <a:pt x="805" y="2025"/>
                  <a:pt x="0" y="2830"/>
                  <a:pt x="0" y="3824"/>
                </a:cubicBezTo>
                <a:lnTo>
                  <a:pt x="0" y="19799"/>
                </a:lnTo>
                <a:cubicBezTo>
                  <a:pt x="0" y="20793"/>
                  <a:pt x="805" y="21599"/>
                  <a:pt x="1800" y="21599"/>
                </a:cubicBezTo>
                <a:lnTo>
                  <a:pt x="19799" y="21599"/>
                </a:lnTo>
                <a:cubicBezTo>
                  <a:pt x="20794" y="21599"/>
                  <a:pt x="21600" y="20793"/>
                  <a:pt x="21600" y="19799"/>
                </a:cubicBezTo>
                <a:lnTo>
                  <a:pt x="21600" y="3824"/>
                </a:lnTo>
                <a:cubicBezTo>
                  <a:pt x="21600" y="2830"/>
                  <a:pt x="20794" y="2025"/>
                  <a:pt x="19799" y="2025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9" name="AutoShape 19"/>
          <p:cNvSpPr/>
          <p:nvPr/>
        </p:nvSpPr>
        <p:spPr bwMode="auto">
          <a:xfrm>
            <a:off x="5532922" y="3543300"/>
            <a:ext cx="43458" cy="3274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21599"/>
                </a:moveTo>
                <a:lnTo>
                  <a:pt x="21600" y="21599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599"/>
                  <a:pt x="0" y="215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10" name="AutoShape 20"/>
          <p:cNvSpPr/>
          <p:nvPr/>
        </p:nvSpPr>
        <p:spPr bwMode="auto">
          <a:xfrm>
            <a:off x="5532922" y="3597473"/>
            <a:ext cx="43458" cy="3274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21599"/>
                </a:moveTo>
                <a:lnTo>
                  <a:pt x="21600" y="21599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599"/>
                  <a:pt x="0" y="215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11" name="AutoShape 21"/>
          <p:cNvSpPr/>
          <p:nvPr/>
        </p:nvSpPr>
        <p:spPr bwMode="auto">
          <a:xfrm>
            <a:off x="5532922" y="3652243"/>
            <a:ext cx="43458" cy="3214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21599"/>
                </a:moveTo>
                <a:lnTo>
                  <a:pt x="21600" y="21599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599"/>
                  <a:pt x="0" y="215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12" name="AutoShape 22"/>
          <p:cNvSpPr/>
          <p:nvPr/>
        </p:nvSpPr>
        <p:spPr bwMode="auto">
          <a:xfrm>
            <a:off x="5609122" y="3652243"/>
            <a:ext cx="43458" cy="3214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21599"/>
                </a:moveTo>
                <a:lnTo>
                  <a:pt x="21600" y="21599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599"/>
                  <a:pt x="0" y="215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13" name="AutoShape 23"/>
          <p:cNvSpPr/>
          <p:nvPr/>
        </p:nvSpPr>
        <p:spPr bwMode="auto">
          <a:xfrm>
            <a:off x="5609122" y="3597473"/>
            <a:ext cx="43458" cy="3274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21599"/>
                </a:moveTo>
                <a:lnTo>
                  <a:pt x="21600" y="21599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599"/>
                  <a:pt x="0" y="215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14" name="AutoShape 24"/>
          <p:cNvSpPr/>
          <p:nvPr/>
        </p:nvSpPr>
        <p:spPr bwMode="auto">
          <a:xfrm>
            <a:off x="5609122" y="3543300"/>
            <a:ext cx="43458" cy="3274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21599"/>
                </a:moveTo>
                <a:lnTo>
                  <a:pt x="21600" y="21599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599"/>
                  <a:pt x="0" y="215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15" name="AutoShape 25"/>
          <p:cNvSpPr/>
          <p:nvPr/>
        </p:nvSpPr>
        <p:spPr bwMode="auto">
          <a:xfrm>
            <a:off x="5685322" y="3652243"/>
            <a:ext cx="43458" cy="3214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21599"/>
                </a:moveTo>
                <a:lnTo>
                  <a:pt x="21600" y="21599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599"/>
                  <a:pt x="0" y="215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16" name="AutoShape 26"/>
          <p:cNvSpPr/>
          <p:nvPr/>
        </p:nvSpPr>
        <p:spPr bwMode="auto">
          <a:xfrm>
            <a:off x="5685322" y="3597473"/>
            <a:ext cx="43458" cy="3274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21599"/>
                </a:moveTo>
                <a:lnTo>
                  <a:pt x="21600" y="21599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599"/>
                  <a:pt x="0" y="215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17" name="AutoShape 27"/>
          <p:cNvSpPr/>
          <p:nvPr/>
        </p:nvSpPr>
        <p:spPr bwMode="auto">
          <a:xfrm>
            <a:off x="5685322" y="3543300"/>
            <a:ext cx="43458" cy="3274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21599"/>
                </a:moveTo>
                <a:lnTo>
                  <a:pt x="21600" y="21599"/>
                </a:lnTo>
                <a:lnTo>
                  <a:pt x="21600" y="0"/>
                </a:lnTo>
                <a:lnTo>
                  <a:pt x="0" y="0"/>
                </a:lnTo>
                <a:cubicBezTo>
                  <a:pt x="0" y="0"/>
                  <a:pt x="0" y="21599"/>
                  <a:pt x="0" y="215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18" name="AutoShape 28"/>
          <p:cNvSpPr/>
          <p:nvPr/>
        </p:nvSpPr>
        <p:spPr bwMode="auto">
          <a:xfrm>
            <a:off x="4759611" y="3412330"/>
            <a:ext cx="348854" cy="34885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249" y="9450"/>
                </a:moveTo>
                <a:cubicBezTo>
                  <a:pt x="20249" y="9823"/>
                  <a:pt x="19947" y="10124"/>
                  <a:pt x="19575" y="10124"/>
                </a:cubicBezTo>
                <a:lnTo>
                  <a:pt x="18324" y="10124"/>
                </a:lnTo>
                <a:lnTo>
                  <a:pt x="15624" y="5400"/>
                </a:lnTo>
                <a:lnTo>
                  <a:pt x="17549" y="5400"/>
                </a:lnTo>
                <a:cubicBezTo>
                  <a:pt x="17762" y="5400"/>
                  <a:pt x="17962" y="5500"/>
                  <a:pt x="18089" y="5670"/>
                </a:cubicBezTo>
                <a:lnTo>
                  <a:pt x="20114" y="8370"/>
                </a:lnTo>
                <a:cubicBezTo>
                  <a:pt x="20202" y="8486"/>
                  <a:pt x="20249" y="8628"/>
                  <a:pt x="20249" y="8774"/>
                </a:cubicBezTo>
                <a:cubicBezTo>
                  <a:pt x="20249" y="8774"/>
                  <a:pt x="20249" y="9450"/>
                  <a:pt x="20249" y="9450"/>
                </a:cubicBezTo>
                <a:close/>
                <a:moveTo>
                  <a:pt x="18224" y="20249"/>
                </a:moveTo>
                <a:lnTo>
                  <a:pt x="14174" y="20249"/>
                </a:lnTo>
                <a:lnTo>
                  <a:pt x="14174" y="13500"/>
                </a:lnTo>
                <a:cubicBezTo>
                  <a:pt x="14174" y="13126"/>
                  <a:pt x="13872" y="12825"/>
                  <a:pt x="13499" y="12825"/>
                </a:cubicBezTo>
                <a:lnTo>
                  <a:pt x="8437" y="12825"/>
                </a:lnTo>
                <a:cubicBezTo>
                  <a:pt x="8064" y="12825"/>
                  <a:pt x="7762" y="13126"/>
                  <a:pt x="7762" y="13500"/>
                </a:cubicBezTo>
                <a:lnTo>
                  <a:pt x="7762" y="20249"/>
                </a:lnTo>
                <a:lnTo>
                  <a:pt x="3374" y="20249"/>
                </a:lnTo>
                <a:lnTo>
                  <a:pt x="3374" y="11475"/>
                </a:lnTo>
                <a:lnTo>
                  <a:pt x="18224" y="11475"/>
                </a:lnTo>
                <a:cubicBezTo>
                  <a:pt x="18224" y="11475"/>
                  <a:pt x="18224" y="20249"/>
                  <a:pt x="18224" y="20249"/>
                </a:cubicBezTo>
                <a:close/>
                <a:moveTo>
                  <a:pt x="13499" y="20249"/>
                </a:moveTo>
                <a:lnTo>
                  <a:pt x="8437" y="20249"/>
                </a:lnTo>
                <a:lnTo>
                  <a:pt x="8437" y="13500"/>
                </a:lnTo>
                <a:lnTo>
                  <a:pt x="13499" y="13500"/>
                </a:lnTo>
                <a:cubicBezTo>
                  <a:pt x="13499" y="13500"/>
                  <a:pt x="13499" y="20249"/>
                  <a:pt x="13499" y="20249"/>
                </a:cubicBezTo>
                <a:close/>
                <a:moveTo>
                  <a:pt x="1349" y="9450"/>
                </a:moveTo>
                <a:lnTo>
                  <a:pt x="1349" y="8774"/>
                </a:lnTo>
                <a:cubicBezTo>
                  <a:pt x="1349" y="8628"/>
                  <a:pt x="1397" y="8486"/>
                  <a:pt x="1485" y="8370"/>
                </a:cubicBezTo>
                <a:lnTo>
                  <a:pt x="3510" y="5670"/>
                </a:lnTo>
                <a:cubicBezTo>
                  <a:pt x="3637" y="5500"/>
                  <a:pt x="3837" y="5400"/>
                  <a:pt x="4049" y="5400"/>
                </a:cubicBezTo>
                <a:lnTo>
                  <a:pt x="5975" y="5400"/>
                </a:lnTo>
                <a:lnTo>
                  <a:pt x="3275" y="10124"/>
                </a:lnTo>
                <a:lnTo>
                  <a:pt x="2024" y="10124"/>
                </a:lnTo>
                <a:cubicBezTo>
                  <a:pt x="1652" y="10124"/>
                  <a:pt x="1349" y="9823"/>
                  <a:pt x="1349" y="9450"/>
                </a:cubicBezTo>
                <a:moveTo>
                  <a:pt x="13369" y="5400"/>
                </a:moveTo>
                <a:lnTo>
                  <a:pt x="14846" y="5400"/>
                </a:lnTo>
                <a:lnTo>
                  <a:pt x="17546" y="10124"/>
                </a:lnTo>
                <a:lnTo>
                  <a:pt x="14719" y="10124"/>
                </a:lnTo>
                <a:cubicBezTo>
                  <a:pt x="14719" y="10124"/>
                  <a:pt x="13369" y="5400"/>
                  <a:pt x="13369" y="5400"/>
                </a:cubicBezTo>
                <a:close/>
                <a:moveTo>
                  <a:pt x="11137" y="5400"/>
                </a:moveTo>
                <a:lnTo>
                  <a:pt x="12666" y="5400"/>
                </a:lnTo>
                <a:lnTo>
                  <a:pt x="14016" y="10124"/>
                </a:lnTo>
                <a:lnTo>
                  <a:pt x="11137" y="10124"/>
                </a:lnTo>
                <a:cubicBezTo>
                  <a:pt x="11137" y="10124"/>
                  <a:pt x="11137" y="5400"/>
                  <a:pt x="11137" y="5400"/>
                </a:cubicBezTo>
                <a:close/>
                <a:moveTo>
                  <a:pt x="8932" y="5400"/>
                </a:moveTo>
                <a:lnTo>
                  <a:pt x="10462" y="5400"/>
                </a:lnTo>
                <a:lnTo>
                  <a:pt x="10462" y="10124"/>
                </a:lnTo>
                <a:lnTo>
                  <a:pt x="7582" y="10124"/>
                </a:lnTo>
                <a:cubicBezTo>
                  <a:pt x="7582" y="10124"/>
                  <a:pt x="8932" y="5400"/>
                  <a:pt x="8932" y="5400"/>
                </a:cubicBezTo>
                <a:close/>
                <a:moveTo>
                  <a:pt x="6880" y="10124"/>
                </a:moveTo>
                <a:lnTo>
                  <a:pt x="4052" y="10124"/>
                </a:lnTo>
                <a:lnTo>
                  <a:pt x="6752" y="5400"/>
                </a:lnTo>
                <a:lnTo>
                  <a:pt x="8230" y="5400"/>
                </a:lnTo>
                <a:cubicBezTo>
                  <a:pt x="8230" y="5400"/>
                  <a:pt x="6880" y="10124"/>
                  <a:pt x="6880" y="10124"/>
                </a:cubicBezTo>
                <a:close/>
                <a:moveTo>
                  <a:pt x="17549" y="1350"/>
                </a:moveTo>
                <a:lnTo>
                  <a:pt x="17549" y="4050"/>
                </a:lnTo>
                <a:lnTo>
                  <a:pt x="4049" y="4050"/>
                </a:lnTo>
                <a:lnTo>
                  <a:pt x="4049" y="1350"/>
                </a:lnTo>
                <a:cubicBezTo>
                  <a:pt x="4049" y="1350"/>
                  <a:pt x="17549" y="1350"/>
                  <a:pt x="17549" y="1350"/>
                </a:cubicBezTo>
                <a:close/>
                <a:moveTo>
                  <a:pt x="21194" y="7560"/>
                </a:moveTo>
                <a:lnTo>
                  <a:pt x="19170" y="4861"/>
                </a:lnTo>
                <a:cubicBezTo>
                  <a:pt x="19091" y="4755"/>
                  <a:pt x="18997" y="4663"/>
                  <a:pt x="18899" y="4576"/>
                </a:cubicBezTo>
                <a:lnTo>
                  <a:pt x="18899" y="1350"/>
                </a:lnTo>
                <a:cubicBezTo>
                  <a:pt x="18899" y="605"/>
                  <a:pt x="18295" y="0"/>
                  <a:pt x="17549" y="0"/>
                </a:cubicBezTo>
                <a:lnTo>
                  <a:pt x="4049" y="0"/>
                </a:lnTo>
                <a:cubicBezTo>
                  <a:pt x="3304" y="0"/>
                  <a:pt x="2699" y="605"/>
                  <a:pt x="2699" y="1350"/>
                </a:cubicBezTo>
                <a:lnTo>
                  <a:pt x="2699" y="4576"/>
                </a:lnTo>
                <a:cubicBezTo>
                  <a:pt x="2602" y="4663"/>
                  <a:pt x="2508" y="4754"/>
                  <a:pt x="2430" y="4860"/>
                </a:cubicBezTo>
                <a:lnTo>
                  <a:pt x="406" y="7559"/>
                </a:lnTo>
                <a:cubicBezTo>
                  <a:pt x="143" y="7907"/>
                  <a:pt x="0" y="8338"/>
                  <a:pt x="0" y="8774"/>
                </a:cubicBezTo>
                <a:lnTo>
                  <a:pt x="0" y="9450"/>
                </a:lnTo>
                <a:cubicBezTo>
                  <a:pt x="0" y="10566"/>
                  <a:pt x="908" y="11475"/>
                  <a:pt x="2024" y="11475"/>
                </a:cubicBezTo>
                <a:lnTo>
                  <a:pt x="2024" y="20249"/>
                </a:lnTo>
                <a:cubicBezTo>
                  <a:pt x="2024" y="20994"/>
                  <a:pt x="2629" y="21599"/>
                  <a:pt x="3374" y="21599"/>
                </a:cubicBezTo>
                <a:lnTo>
                  <a:pt x="18224" y="21599"/>
                </a:lnTo>
                <a:cubicBezTo>
                  <a:pt x="18970" y="21599"/>
                  <a:pt x="19575" y="20994"/>
                  <a:pt x="19575" y="20249"/>
                </a:cubicBezTo>
                <a:lnTo>
                  <a:pt x="19575" y="11475"/>
                </a:lnTo>
                <a:cubicBezTo>
                  <a:pt x="20691" y="11475"/>
                  <a:pt x="21600" y="10566"/>
                  <a:pt x="21600" y="9450"/>
                </a:cubicBezTo>
                <a:lnTo>
                  <a:pt x="21600" y="8774"/>
                </a:lnTo>
                <a:cubicBezTo>
                  <a:pt x="21600" y="8338"/>
                  <a:pt x="21456" y="7907"/>
                  <a:pt x="21194" y="756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19" name="AutoShape 29"/>
          <p:cNvSpPr/>
          <p:nvPr/>
        </p:nvSpPr>
        <p:spPr bwMode="auto">
          <a:xfrm>
            <a:off x="8243380" y="2726531"/>
            <a:ext cx="348258" cy="315516"/>
          </a:xfrm>
          <a:custGeom>
            <a:avLst/>
            <a:gdLst>
              <a:gd name="T0" fmla="+- 0 10736 439"/>
              <a:gd name="T1" fmla="*/ T0 w 20595"/>
              <a:gd name="T2" fmla="+- 0 10869 621"/>
              <a:gd name="T3" fmla="*/ 10869 h 20497"/>
              <a:gd name="T4" fmla="+- 0 10736 439"/>
              <a:gd name="T5" fmla="*/ T4 w 20595"/>
              <a:gd name="T6" fmla="+- 0 10869 621"/>
              <a:gd name="T7" fmla="*/ 10869 h 20497"/>
              <a:gd name="T8" fmla="+- 0 10736 439"/>
              <a:gd name="T9" fmla="*/ T8 w 20595"/>
              <a:gd name="T10" fmla="+- 0 10869 621"/>
              <a:gd name="T11" fmla="*/ 10869 h 20497"/>
              <a:gd name="T12" fmla="+- 0 10736 439"/>
              <a:gd name="T13" fmla="*/ T12 w 20595"/>
              <a:gd name="T14" fmla="+- 0 10869 621"/>
              <a:gd name="T15" fmla="*/ 10869 h 20497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20595" h="20497">
                <a:moveTo>
                  <a:pt x="18898" y="1863"/>
                </a:moveTo>
                <a:cubicBezTo>
                  <a:pt x="16636" y="-621"/>
                  <a:pt x="12968" y="-621"/>
                  <a:pt x="10707" y="1863"/>
                </a:cubicBezTo>
                <a:lnTo>
                  <a:pt x="1317" y="12053"/>
                </a:lnTo>
                <a:cubicBezTo>
                  <a:pt x="-439" y="13982"/>
                  <a:pt x="-439" y="17121"/>
                  <a:pt x="1317" y="19050"/>
                </a:cubicBezTo>
                <a:cubicBezTo>
                  <a:pt x="3073" y="20979"/>
                  <a:pt x="5931" y="20979"/>
                  <a:pt x="7687" y="19050"/>
                </a:cubicBezTo>
                <a:lnTo>
                  <a:pt x="17078" y="8860"/>
                </a:lnTo>
                <a:cubicBezTo>
                  <a:pt x="18335" y="7479"/>
                  <a:pt x="18335" y="5242"/>
                  <a:pt x="17078" y="3862"/>
                </a:cubicBezTo>
                <a:cubicBezTo>
                  <a:pt x="15821" y="2482"/>
                  <a:pt x="13783" y="2482"/>
                  <a:pt x="12527" y="3862"/>
                </a:cubicBezTo>
                <a:lnTo>
                  <a:pt x="5467" y="11614"/>
                </a:lnTo>
                <a:cubicBezTo>
                  <a:pt x="5216" y="11891"/>
                  <a:pt x="5216" y="12337"/>
                  <a:pt x="5467" y="12614"/>
                </a:cubicBezTo>
                <a:cubicBezTo>
                  <a:pt x="5719" y="12890"/>
                  <a:pt x="6126" y="12890"/>
                  <a:pt x="6378" y="12614"/>
                </a:cubicBezTo>
                <a:lnTo>
                  <a:pt x="13437" y="4861"/>
                </a:lnTo>
                <a:cubicBezTo>
                  <a:pt x="14190" y="4035"/>
                  <a:pt x="15414" y="4035"/>
                  <a:pt x="16167" y="4861"/>
                </a:cubicBezTo>
                <a:cubicBezTo>
                  <a:pt x="16920" y="5688"/>
                  <a:pt x="16920" y="7034"/>
                  <a:pt x="16167" y="7860"/>
                </a:cubicBezTo>
                <a:lnTo>
                  <a:pt x="6777" y="18050"/>
                </a:lnTo>
                <a:cubicBezTo>
                  <a:pt x="5520" y="19430"/>
                  <a:pt x="3484" y="19430"/>
                  <a:pt x="2227" y="18050"/>
                </a:cubicBezTo>
                <a:cubicBezTo>
                  <a:pt x="970" y="16670"/>
                  <a:pt x="970" y="14433"/>
                  <a:pt x="2227" y="13053"/>
                </a:cubicBezTo>
                <a:lnTo>
                  <a:pt x="11525" y="2963"/>
                </a:lnTo>
                <a:cubicBezTo>
                  <a:pt x="13285" y="1030"/>
                  <a:pt x="16139" y="1030"/>
                  <a:pt x="17896" y="2963"/>
                </a:cubicBezTo>
                <a:cubicBezTo>
                  <a:pt x="19657" y="4896"/>
                  <a:pt x="19657" y="8027"/>
                  <a:pt x="17897" y="9959"/>
                </a:cubicBezTo>
                <a:lnTo>
                  <a:pt x="10929" y="17611"/>
                </a:lnTo>
                <a:cubicBezTo>
                  <a:pt x="10677" y="17888"/>
                  <a:pt x="10677" y="18334"/>
                  <a:pt x="10929" y="18610"/>
                </a:cubicBezTo>
                <a:cubicBezTo>
                  <a:pt x="11181" y="18887"/>
                  <a:pt x="11588" y="18887"/>
                  <a:pt x="11839" y="18610"/>
                </a:cubicBezTo>
                <a:lnTo>
                  <a:pt x="18898" y="10859"/>
                </a:lnTo>
                <a:cubicBezTo>
                  <a:pt x="21160" y="8375"/>
                  <a:pt x="21160" y="4347"/>
                  <a:pt x="18898" y="1863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7601038" y="2715220"/>
            <a:ext cx="239911" cy="348854"/>
            <a:chOff x="10146507" y="3505994"/>
            <a:chExt cx="319881" cy="465138"/>
          </a:xfrm>
          <a:solidFill>
            <a:schemeClr val="tx2"/>
          </a:solidFill>
        </p:grpSpPr>
        <p:sp>
          <p:nvSpPr>
            <p:cNvPr id="163" name="AutoShape 30"/>
            <p:cNvSpPr/>
            <p:nvPr/>
          </p:nvSpPr>
          <p:spPr bwMode="auto">
            <a:xfrm>
              <a:off x="10146507" y="3505994"/>
              <a:ext cx="319881" cy="465138"/>
            </a:xfrm>
            <a:custGeom>
              <a:avLst/>
              <a:gdLst>
                <a:gd name="T0" fmla="*/ 10383 w 20767"/>
                <a:gd name="T1" fmla="*/ 10800 h 21600"/>
                <a:gd name="T2" fmla="*/ 10383 w 20767"/>
                <a:gd name="T3" fmla="*/ 10800 h 21600"/>
                <a:gd name="T4" fmla="*/ 10383 w 20767"/>
                <a:gd name="T5" fmla="*/ 10800 h 21600"/>
                <a:gd name="T6" fmla="*/ 10383 w 20767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767" h="21600">
                  <a:moveTo>
                    <a:pt x="18566" y="16551"/>
                  </a:moveTo>
                  <a:cubicBezTo>
                    <a:pt x="17960" y="18284"/>
                    <a:pt x="17274" y="20249"/>
                    <a:pt x="9436" y="20249"/>
                  </a:cubicBezTo>
                  <a:cubicBezTo>
                    <a:pt x="4711" y="20249"/>
                    <a:pt x="1888" y="17809"/>
                    <a:pt x="1888" y="15451"/>
                  </a:cubicBezTo>
                  <a:cubicBezTo>
                    <a:pt x="1888" y="13645"/>
                    <a:pt x="2349" y="12161"/>
                    <a:pt x="2835" y="10591"/>
                  </a:cubicBezTo>
                  <a:cubicBezTo>
                    <a:pt x="3454" y="8600"/>
                    <a:pt x="4088" y="6563"/>
                    <a:pt x="3813" y="3868"/>
                  </a:cubicBezTo>
                  <a:cubicBezTo>
                    <a:pt x="6723" y="6750"/>
                    <a:pt x="7759" y="10567"/>
                    <a:pt x="7759" y="10567"/>
                  </a:cubicBezTo>
                  <a:cubicBezTo>
                    <a:pt x="7759" y="10567"/>
                    <a:pt x="10468" y="7846"/>
                    <a:pt x="11196" y="6582"/>
                  </a:cubicBezTo>
                  <a:cubicBezTo>
                    <a:pt x="11755" y="7395"/>
                    <a:pt x="12267" y="10124"/>
                    <a:pt x="12267" y="12825"/>
                  </a:cubicBezTo>
                  <a:cubicBezTo>
                    <a:pt x="12267" y="12825"/>
                    <a:pt x="14773" y="11347"/>
                    <a:pt x="16653" y="9127"/>
                  </a:cubicBezTo>
                  <a:cubicBezTo>
                    <a:pt x="18632" y="11666"/>
                    <a:pt x="19346" y="14320"/>
                    <a:pt x="18566" y="16551"/>
                  </a:cubicBezTo>
                  <a:moveTo>
                    <a:pt x="16041" y="6075"/>
                  </a:moveTo>
                  <a:cubicBezTo>
                    <a:pt x="15982" y="7879"/>
                    <a:pt x="14088" y="9404"/>
                    <a:pt x="14088" y="9404"/>
                  </a:cubicBezTo>
                  <a:cubicBezTo>
                    <a:pt x="14088" y="6046"/>
                    <a:pt x="10380" y="3375"/>
                    <a:pt x="10380" y="3375"/>
                  </a:cubicBezTo>
                  <a:cubicBezTo>
                    <a:pt x="10380" y="3375"/>
                    <a:pt x="10330" y="5373"/>
                    <a:pt x="8452" y="7389"/>
                  </a:cubicBezTo>
                  <a:cubicBezTo>
                    <a:pt x="6574" y="2686"/>
                    <a:pt x="938" y="0"/>
                    <a:pt x="938" y="0"/>
                  </a:cubicBezTo>
                  <a:cubicBezTo>
                    <a:pt x="3756" y="7389"/>
                    <a:pt x="0" y="10076"/>
                    <a:pt x="0" y="15451"/>
                  </a:cubicBezTo>
                  <a:cubicBezTo>
                    <a:pt x="0" y="18604"/>
                    <a:pt x="3730" y="21599"/>
                    <a:pt x="9436" y="21599"/>
                  </a:cubicBezTo>
                  <a:cubicBezTo>
                    <a:pt x="17888" y="21599"/>
                    <a:pt x="19523" y="19379"/>
                    <a:pt x="20396" y="16878"/>
                  </a:cubicBezTo>
                  <a:cubicBezTo>
                    <a:pt x="21599" y="13436"/>
                    <a:pt x="19797" y="9432"/>
                    <a:pt x="16041" y="6075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64" name="AutoShape 31"/>
            <p:cNvSpPr/>
            <p:nvPr/>
          </p:nvSpPr>
          <p:spPr bwMode="auto">
            <a:xfrm>
              <a:off x="10205244" y="3709194"/>
              <a:ext cx="205581" cy="166688"/>
            </a:xfrm>
            <a:custGeom>
              <a:avLst/>
              <a:gdLst>
                <a:gd name="T0" fmla="*/ 10641 w 21282"/>
                <a:gd name="T1" fmla="*/ 10800 h 21600"/>
                <a:gd name="T2" fmla="*/ 10641 w 21282"/>
                <a:gd name="T3" fmla="*/ 10800 h 21600"/>
                <a:gd name="T4" fmla="*/ 10641 w 21282"/>
                <a:gd name="T5" fmla="*/ 10800 h 21600"/>
                <a:gd name="T6" fmla="*/ 10641 w 21282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282" h="21600">
                  <a:moveTo>
                    <a:pt x="20698" y="5891"/>
                  </a:moveTo>
                  <a:lnTo>
                    <a:pt x="19424" y="7749"/>
                  </a:lnTo>
                  <a:cubicBezTo>
                    <a:pt x="17846" y="10064"/>
                    <a:pt x="16352" y="12259"/>
                    <a:pt x="12365" y="14784"/>
                  </a:cubicBezTo>
                  <a:cubicBezTo>
                    <a:pt x="11794" y="12631"/>
                    <a:pt x="11275" y="10259"/>
                    <a:pt x="11275" y="6631"/>
                  </a:cubicBezTo>
                  <a:lnTo>
                    <a:pt x="11275" y="3408"/>
                  </a:lnTo>
                  <a:lnTo>
                    <a:pt x="9000" y="7893"/>
                  </a:lnTo>
                  <a:cubicBezTo>
                    <a:pt x="8233" y="9421"/>
                    <a:pt x="7598" y="10690"/>
                    <a:pt x="6649" y="12373"/>
                  </a:cubicBezTo>
                  <a:cubicBezTo>
                    <a:pt x="5211" y="8296"/>
                    <a:pt x="4195" y="5281"/>
                    <a:pt x="3422" y="2545"/>
                  </a:cubicBezTo>
                  <a:lnTo>
                    <a:pt x="2705" y="0"/>
                  </a:lnTo>
                  <a:lnTo>
                    <a:pt x="1926" y="2847"/>
                  </a:lnTo>
                  <a:cubicBezTo>
                    <a:pt x="936" y="6469"/>
                    <a:pt x="0" y="9891"/>
                    <a:pt x="0" y="18771"/>
                  </a:cubicBezTo>
                  <a:cubicBezTo>
                    <a:pt x="0" y="19292"/>
                    <a:pt x="333" y="19714"/>
                    <a:pt x="749" y="19714"/>
                  </a:cubicBezTo>
                  <a:cubicBezTo>
                    <a:pt x="1162" y="19714"/>
                    <a:pt x="1499" y="19292"/>
                    <a:pt x="1499" y="18771"/>
                  </a:cubicBezTo>
                  <a:cubicBezTo>
                    <a:pt x="1499" y="11964"/>
                    <a:pt x="2037" y="8594"/>
                    <a:pt x="2758" y="5681"/>
                  </a:cubicBezTo>
                  <a:cubicBezTo>
                    <a:pt x="3537" y="8174"/>
                    <a:pt x="4520" y="11009"/>
                    <a:pt x="5812" y="14638"/>
                  </a:cubicBezTo>
                  <a:lnTo>
                    <a:pt x="6339" y="16117"/>
                  </a:lnTo>
                  <a:lnTo>
                    <a:pt x="7100" y="14811"/>
                  </a:lnTo>
                  <a:cubicBezTo>
                    <a:pt x="8344" y="12681"/>
                    <a:pt x="9085" y="11248"/>
                    <a:pt x="9896" y="9638"/>
                  </a:cubicBezTo>
                  <a:cubicBezTo>
                    <a:pt x="10133" y="12428"/>
                    <a:pt x="10681" y="14428"/>
                    <a:pt x="11223" y="16408"/>
                  </a:cubicBezTo>
                  <a:lnTo>
                    <a:pt x="11495" y="17404"/>
                  </a:lnTo>
                  <a:lnTo>
                    <a:pt x="12253" y="16953"/>
                  </a:lnTo>
                  <a:cubicBezTo>
                    <a:pt x="16306" y="14531"/>
                    <a:pt x="18203" y="12327"/>
                    <a:pt x="19708" y="10211"/>
                  </a:cubicBezTo>
                  <a:cubicBezTo>
                    <a:pt x="19942" y="13727"/>
                    <a:pt x="19573" y="17574"/>
                    <a:pt x="18698" y="20305"/>
                  </a:cubicBezTo>
                  <a:cubicBezTo>
                    <a:pt x="18543" y="20787"/>
                    <a:pt x="18730" y="21336"/>
                    <a:pt x="19114" y="21531"/>
                  </a:cubicBezTo>
                  <a:cubicBezTo>
                    <a:pt x="19204" y="21577"/>
                    <a:pt x="19301" y="21599"/>
                    <a:pt x="19395" y="21599"/>
                  </a:cubicBezTo>
                  <a:cubicBezTo>
                    <a:pt x="19690" y="21599"/>
                    <a:pt x="19972" y="21377"/>
                    <a:pt x="20089" y="21008"/>
                  </a:cubicBezTo>
                  <a:cubicBezTo>
                    <a:pt x="21251" y="17380"/>
                    <a:pt x="21600" y="12213"/>
                    <a:pt x="20976" y="7841"/>
                  </a:cubicBezTo>
                  <a:cubicBezTo>
                    <a:pt x="20976" y="7841"/>
                    <a:pt x="20698" y="5891"/>
                    <a:pt x="20698" y="5891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sp>
        <p:nvSpPr>
          <p:cNvPr id="21" name="AutoShape 32"/>
          <p:cNvSpPr/>
          <p:nvPr/>
        </p:nvSpPr>
        <p:spPr bwMode="auto">
          <a:xfrm>
            <a:off x="6850349" y="2737247"/>
            <a:ext cx="348258" cy="304800"/>
          </a:xfrm>
          <a:custGeom>
            <a:avLst/>
            <a:gdLst>
              <a:gd name="T0" fmla="+- 0 10800 108"/>
              <a:gd name="T1" fmla="*/ T0 w 21384"/>
              <a:gd name="T2" fmla="*/ 10800 h 21600"/>
              <a:gd name="T3" fmla="+- 0 10800 108"/>
              <a:gd name="T4" fmla="*/ T3 w 21384"/>
              <a:gd name="T5" fmla="*/ 10800 h 21600"/>
              <a:gd name="T6" fmla="+- 0 10800 108"/>
              <a:gd name="T7" fmla="*/ T6 w 21384"/>
              <a:gd name="T8" fmla="*/ 10800 h 21600"/>
              <a:gd name="T9" fmla="+- 0 10800 108"/>
              <a:gd name="T10" fmla="*/ T9 w 21384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384" h="21600">
                <a:moveTo>
                  <a:pt x="18710" y="9257"/>
                </a:moveTo>
                <a:lnTo>
                  <a:pt x="16706" y="7714"/>
                </a:lnTo>
                <a:lnTo>
                  <a:pt x="16706" y="20057"/>
                </a:lnTo>
                <a:lnTo>
                  <a:pt x="4677" y="20057"/>
                </a:lnTo>
                <a:lnTo>
                  <a:pt x="4677" y="7714"/>
                </a:lnTo>
                <a:lnTo>
                  <a:pt x="2673" y="9257"/>
                </a:lnTo>
                <a:lnTo>
                  <a:pt x="1336" y="4628"/>
                </a:lnTo>
                <a:lnTo>
                  <a:pt x="4677" y="1542"/>
                </a:lnTo>
                <a:lnTo>
                  <a:pt x="7468" y="1542"/>
                </a:lnTo>
                <a:cubicBezTo>
                  <a:pt x="7841" y="2871"/>
                  <a:pt x="9136" y="3857"/>
                  <a:pt x="10691" y="3857"/>
                </a:cubicBezTo>
                <a:cubicBezTo>
                  <a:pt x="12247" y="3857"/>
                  <a:pt x="13542" y="2871"/>
                  <a:pt x="13915" y="1542"/>
                </a:cubicBezTo>
                <a:lnTo>
                  <a:pt x="16706" y="1542"/>
                </a:lnTo>
                <a:lnTo>
                  <a:pt x="20047" y="4628"/>
                </a:lnTo>
                <a:cubicBezTo>
                  <a:pt x="20047" y="4628"/>
                  <a:pt x="18710" y="9257"/>
                  <a:pt x="18710" y="9257"/>
                </a:cubicBezTo>
                <a:close/>
                <a:moveTo>
                  <a:pt x="13200" y="1542"/>
                </a:moveTo>
                <a:cubicBezTo>
                  <a:pt x="12831" y="2438"/>
                  <a:pt x="11852" y="3085"/>
                  <a:pt x="10691" y="3085"/>
                </a:cubicBezTo>
                <a:cubicBezTo>
                  <a:pt x="9531" y="3085"/>
                  <a:pt x="8552" y="2438"/>
                  <a:pt x="8183" y="1542"/>
                </a:cubicBezTo>
                <a:cubicBezTo>
                  <a:pt x="8183" y="1542"/>
                  <a:pt x="13200" y="1542"/>
                  <a:pt x="13200" y="1542"/>
                </a:cubicBezTo>
                <a:close/>
                <a:moveTo>
                  <a:pt x="20882" y="3423"/>
                </a:moveTo>
                <a:lnTo>
                  <a:pt x="17541" y="338"/>
                </a:lnTo>
                <a:cubicBezTo>
                  <a:pt x="17303" y="119"/>
                  <a:pt x="17009" y="0"/>
                  <a:pt x="16706" y="0"/>
                </a:cubicBezTo>
                <a:lnTo>
                  <a:pt x="4677" y="0"/>
                </a:lnTo>
                <a:cubicBezTo>
                  <a:pt x="4374" y="0"/>
                  <a:pt x="4080" y="119"/>
                  <a:pt x="3842" y="338"/>
                </a:cubicBezTo>
                <a:lnTo>
                  <a:pt x="501" y="3423"/>
                </a:lnTo>
                <a:cubicBezTo>
                  <a:pt x="64" y="3827"/>
                  <a:pt x="-108" y="4503"/>
                  <a:pt x="68" y="5116"/>
                </a:cubicBezTo>
                <a:lnTo>
                  <a:pt x="1405" y="9745"/>
                </a:lnTo>
                <a:cubicBezTo>
                  <a:pt x="1537" y="10201"/>
                  <a:pt x="1845" y="10560"/>
                  <a:pt x="2239" y="10716"/>
                </a:cubicBezTo>
                <a:cubicBezTo>
                  <a:pt x="2380" y="10772"/>
                  <a:pt x="2527" y="10800"/>
                  <a:pt x="2673" y="10800"/>
                </a:cubicBezTo>
                <a:cubicBezTo>
                  <a:pt x="2905" y="10800"/>
                  <a:pt x="3136" y="10729"/>
                  <a:pt x="3341" y="10593"/>
                </a:cubicBezTo>
                <a:lnTo>
                  <a:pt x="3341" y="20057"/>
                </a:lnTo>
                <a:cubicBezTo>
                  <a:pt x="3341" y="20908"/>
                  <a:pt x="3940" y="21600"/>
                  <a:pt x="4677" y="21600"/>
                </a:cubicBezTo>
                <a:lnTo>
                  <a:pt x="16706" y="21600"/>
                </a:lnTo>
                <a:cubicBezTo>
                  <a:pt x="17443" y="21600"/>
                  <a:pt x="18042" y="20908"/>
                  <a:pt x="18042" y="20057"/>
                </a:cubicBezTo>
                <a:lnTo>
                  <a:pt x="18042" y="10593"/>
                </a:lnTo>
                <a:cubicBezTo>
                  <a:pt x="18247" y="10729"/>
                  <a:pt x="18478" y="10800"/>
                  <a:pt x="18710" y="10800"/>
                </a:cubicBezTo>
                <a:cubicBezTo>
                  <a:pt x="18856" y="10800"/>
                  <a:pt x="19002" y="10772"/>
                  <a:pt x="19144" y="10716"/>
                </a:cubicBezTo>
                <a:cubicBezTo>
                  <a:pt x="19538" y="10560"/>
                  <a:pt x="19846" y="10201"/>
                  <a:pt x="19978" y="9745"/>
                </a:cubicBezTo>
                <a:lnTo>
                  <a:pt x="21315" y="5116"/>
                </a:lnTo>
                <a:cubicBezTo>
                  <a:pt x="21491" y="4503"/>
                  <a:pt x="21319" y="3827"/>
                  <a:pt x="20882" y="3423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6153238" y="2715220"/>
            <a:ext cx="348258" cy="348854"/>
            <a:chOff x="8204317" y="3973834"/>
            <a:chExt cx="464344" cy="465138"/>
          </a:xfrm>
          <a:solidFill>
            <a:schemeClr val="tx2"/>
          </a:solidFill>
        </p:grpSpPr>
        <p:sp>
          <p:nvSpPr>
            <p:cNvPr id="159" name="AutoShape 33"/>
            <p:cNvSpPr/>
            <p:nvPr/>
          </p:nvSpPr>
          <p:spPr bwMode="auto">
            <a:xfrm>
              <a:off x="8204317" y="4148459"/>
              <a:ext cx="464344" cy="290513"/>
            </a:xfrm>
            <a:custGeom>
              <a:avLst/>
              <a:gdLst>
                <a:gd name="T0" fmla="*/ 10752 w 21505"/>
                <a:gd name="T1" fmla="*/ 10800 h 21600"/>
                <a:gd name="T2" fmla="*/ 10752 w 21505"/>
                <a:gd name="T3" fmla="*/ 10800 h 21600"/>
                <a:gd name="T4" fmla="*/ 10752 w 21505"/>
                <a:gd name="T5" fmla="*/ 10800 h 21600"/>
                <a:gd name="T6" fmla="*/ 10752 w 21505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505" h="21600">
                  <a:moveTo>
                    <a:pt x="17472" y="17279"/>
                  </a:moveTo>
                  <a:lnTo>
                    <a:pt x="17472" y="18899"/>
                  </a:lnTo>
                  <a:cubicBezTo>
                    <a:pt x="17472" y="19198"/>
                    <a:pt x="17321" y="19439"/>
                    <a:pt x="17136" y="19439"/>
                  </a:cubicBezTo>
                  <a:lnTo>
                    <a:pt x="4368" y="19439"/>
                  </a:lnTo>
                  <a:cubicBezTo>
                    <a:pt x="4182" y="19439"/>
                    <a:pt x="4032" y="19198"/>
                    <a:pt x="4032" y="18899"/>
                  </a:cubicBezTo>
                  <a:lnTo>
                    <a:pt x="4032" y="17279"/>
                  </a:lnTo>
                  <a:lnTo>
                    <a:pt x="1344" y="12419"/>
                  </a:lnTo>
                  <a:cubicBezTo>
                    <a:pt x="1344" y="12121"/>
                    <a:pt x="1494" y="11879"/>
                    <a:pt x="1680" y="11879"/>
                  </a:cubicBezTo>
                  <a:lnTo>
                    <a:pt x="3360" y="11879"/>
                  </a:lnTo>
                  <a:lnTo>
                    <a:pt x="4032" y="11879"/>
                  </a:lnTo>
                  <a:lnTo>
                    <a:pt x="4704" y="11879"/>
                  </a:lnTo>
                  <a:lnTo>
                    <a:pt x="5376" y="11879"/>
                  </a:lnTo>
                  <a:lnTo>
                    <a:pt x="6048" y="11879"/>
                  </a:lnTo>
                  <a:lnTo>
                    <a:pt x="6720" y="11879"/>
                  </a:lnTo>
                  <a:lnTo>
                    <a:pt x="7392" y="11879"/>
                  </a:lnTo>
                  <a:lnTo>
                    <a:pt x="8064" y="11879"/>
                  </a:lnTo>
                  <a:lnTo>
                    <a:pt x="8736" y="11879"/>
                  </a:lnTo>
                  <a:lnTo>
                    <a:pt x="12768" y="11879"/>
                  </a:lnTo>
                  <a:lnTo>
                    <a:pt x="13440" y="11879"/>
                  </a:lnTo>
                  <a:lnTo>
                    <a:pt x="14112" y="11879"/>
                  </a:lnTo>
                  <a:lnTo>
                    <a:pt x="14784" y="11879"/>
                  </a:lnTo>
                  <a:lnTo>
                    <a:pt x="15456" y="11879"/>
                  </a:lnTo>
                  <a:lnTo>
                    <a:pt x="16128" y="11879"/>
                  </a:lnTo>
                  <a:lnTo>
                    <a:pt x="16800" y="11879"/>
                  </a:lnTo>
                  <a:lnTo>
                    <a:pt x="17472" y="11879"/>
                  </a:lnTo>
                  <a:lnTo>
                    <a:pt x="18144" y="11879"/>
                  </a:lnTo>
                  <a:lnTo>
                    <a:pt x="19824" y="11879"/>
                  </a:lnTo>
                  <a:cubicBezTo>
                    <a:pt x="20009" y="11879"/>
                    <a:pt x="20160" y="12121"/>
                    <a:pt x="20160" y="12419"/>
                  </a:cubicBezTo>
                  <a:cubicBezTo>
                    <a:pt x="20160" y="12419"/>
                    <a:pt x="17472" y="17279"/>
                    <a:pt x="17472" y="17279"/>
                  </a:cubicBezTo>
                  <a:close/>
                  <a:moveTo>
                    <a:pt x="10752" y="4320"/>
                  </a:moveTo>
                  <a:cubicBezTo>
                    <a:pt x="8625" y="4320"/>
                    <a:pt x="6826" y="6601"/>
                    <a:pt x="6246" y="9719"/>
                  </a:cubicBezTo>
                  <a:lnTo>
                    <a:pt x="5552" y="9719"/>
                  </a:lnTo>
                  <a:cubicBezTo>
                    <a:pt x="6152" y="6000"/>
                    <a:pt x="8252" y="3239"/>
                    <a:pt x="10752" y="3239"/>
                  </a:cubicBezTo>
                  <a:cubicBezTo>
                    <a:pt x="12934" y="3239"/>
                    <a:pt x="14813" y="5344"/>
                    <a:pt x="15654" y="8353"/>
                  </a:cubicBezTo>
                  <a:lnTo>
                    <a:pt x="15054" y="8835"/>
                  </a:lnTo>
                  <a:cubicBezTo>
                    <a:pt x="14323" y="6180"/>
                    <a:pt x="12671" y="4320"/>
                    <a:pt x="10752" y="4320"/>
                  </a:cubicBezTo>
                  <a:moveTo>
                    <a:pt x="10752" y="8639"/>
                  </a:moveTo>
                  <a:cubicBezTo>
                    <a:pt x="10158" y="8639"/>
                    <a:pt x="9630" y="9061"/>
                    <a:pt x="9260" y="9719"/>
                  </a:cubicBezTo>
                  <a:lnTo>
                    <a:pt x="8437" y="9719"/>
                  </a:lnTo>
                  <a:cubicBezTo>
                    <a:pt x="8904" y="8435"/>
                    <a:pt x="9761" y="7560"/>
                    <a:pt x="10752" y="7560"/>
                  </a:cubicBezTo>
                  <a:cubicBezTo>
                    <a:pt x="11742" y="7560"/>
                    <a:pt x="12600" y="8435"/>
                    <a:pt x="13066" y="9719"/>
                  </a:cubicBezTo>
                  <a:lnTo>
                    <a:pt x="12244" y="9719"/>
                  </a:lnTo>
                  <a:cubicBezTo>
                    <a:pt x="11874" y="9061"/>
                    <a:pt x="11345" y="8639"/>
                    <a:pt x="10752" y="8639"/>
                  </a:cubicBezTo>
                  <a:moveTo>
                    <a:pt x="13827" y="9719"/>
                  </a:moveTo>
                  <a:cubicBezTo>
                    <a:pt x="13307" y="7816"/>
                    <a:pt x="12126" y="6479"/>
                    <a:pt x="10752" y="6479"/>
                  </a:cubicBezTo>
                  <a:cubicBezTo>
                    <a:pt x="9378" y="6479"/>
                    <a:pt x="8197" y="7816"/>
                    <a:pt x="7676" y="9719"/>
                  </a:cubicBezTo>
                  <a:lnTo>
                    <a:pt x="6955" y="9719"/>
                  </a:lnTo>
                  <a:cubicBezTo>
                    <a:pt x="7510" y="7207"/>
                    <a:pt x="9001" y="5400"/>
                    <a:pt x="10752" y="5400"/>
                  </a:cubicBezTo>
                  <a:cubicBezTo>
                    <a:pt x="12409" y="5400"/>
                    <a:pt x="13834" y="7015"/>
                    <a:pt x="14454" y="9317"/>
                  </a:cubicBezTo>
                  <a:lnTo>
                    <a:pt x="13953" y="9719"/>
                  </a:lnTo>
                  <a:cubicBezTo>
                    <a:pt x="13953" y="9719"/>
                    <a:pt x="13827" y="9719"/>
                    <a:pt x="13827" y="9719"/>
                  </a:cubicBezTo>
                  <a:close/>
                  <a:moveTo>
                    <a:pt x="10752" y="1080"/>
                  </a:moveTo>
                  <a:cubicBezTo>
                    <a:pt x="13459" y="1080"/>
                    <a:pt x="15792" y="3672"/>
                    <a:pt x="16856" y="7388"/>
                  </a:cubicBezTo>
                  <a:lnTo>
                    <a:pt x="16256" y="7869"/>
                  </a:lnTo>
                  <a:cubicBezTo>
                    <a:pt x="15305" y="4504"/>
                    <a:pt x="13201" y="2160"/>
                    <a:pt x="10752" y="2160"/>
                  </a:cubicBezTo>
                  <a:cubicBezTo>
                    <a:pt x="7874" y="2160"/>
                    <a:pt x="5470" y="5392"/>
                    <a:pt x="4858" y="9719"/>
                  </a:cubicBezTo>
                  <a:lnTo>
                    <a:pt x="4167" y="9719"/>
                  </a:lnTo>
                  <a:cubicBezTo>
                    <a:pt x="4792" y="4796"/>
                    <a:pt x="7507" y="1080"/>
                    <a:pt x="10752" y="1080"/>
                  </a:cubicBezTo>
                  <a:moveTo>
                    <a:pt x="17336" y="9719"/>
                  </a:moveTo>
                  <a:lnTo>
                    <a:pt x="16958" y="9719"/>
                  </a:lnTo>
                  <a:lnTo>
                    <a:pt x="17294" y="9449"/>
                  </a:lnTo>
                  <a:cubicBezTo>
                    <a:pt x="17307" y="9540"/>
                    <a:pt x="17325" y="9628"/>
                    <a:pt x="17336" y="9719"/>
                  </a:cubicBezTo>
                  <a:moveTo>
                    <a:pt x="19824" y="9719"/>
                  </a:moveTo>
                  <a:lnTo>
                    <a:pt x="18016" y="9719"/>
                  </a:lnTo>
                  <a:cubicBezTo>
                    <a:pt x="17986" y="9461"/>
                    <a:pt x="17948" y="9209"/>
                    <a:pt x="17908" y="8957"/>
                  </a:cubicBezTo>
                  <a:lnTo>
                    <a:pt x="21132" y="6366"/>
                  </a:lnTo>
                  <a:cubicBezTo>
                    <a:pt x="21464" y="6099"/>
                    <a:pt x="21599" y="5450"/>
                    <a:pt x="21433" y="4916"/>
                  </a:cubicBezTo>
                  <a:cubicBezTo>
                    <a:pt x="21267" y="4383"/>
                    <a:pt x="20864" y="4169"/>
                    <a:pt x="20532" y="4433"/>
                  </a:cubicBezTo>
                  <a:lnTo>
                    <a:pt x="17456" y="6905"/>
                  </a:lnTo>
                  <a:cubicBezTo>
                    <a:pt x="16282" y="2836"/>
                    <a:pt x="13721" y="0"/>
                    <a:pt x="10752" y="0"/>
                  </a:cubicBezTo>
                  <a:cubicBezTo>
                    <a:pt x="7135" y="0"/>
                    <a:pt x="4122" y="4198"/>
                    <a:pt x="3488" y="9719"/>
                  </a:cubicBezTo>
                  <a:lnTo>
                    <a:pt x="1680" y="9719"/>
                  </a:lnTo>
                  <a:cubicBezTo>
                    <a:pt x="754" y="9719"/>
                    <a:pt x="0" y="10930"/>
                    <a:pt x="0" y="12419"/>
                  </a:cubicBezTo>
                  <a:cubicBezTo>
                    <a:pt x="0" y="12949"/>
                    <a:pt x="121" y="13459"/>
                    <a:pt x="339" y="13855"/>
                  </a:cubicBezTo>
                  <a:lnTo>
                    <a:pt x="2688" y="18101"/>
                  </a:lnTo>
                  <a:lnTo>
                    <a:pt x="2688" y="18899"/>
                  </a:lnTo>
                  <a:cubicBezTo>
                    <a:pt x="2688" y="20389"/>
                    <a:pt x="3442" y="21599"/>
                    <a:pt x="4368" y="21599"/>
                  </a:cubicBezTo>
                  <a:lnTo>
                    <a:pt x="17136" y="21599"/>
                  </a:lnTo>
                  <a:cubicBezTo>
                    <a:pt x="18062" y="21599"/>
                    <a:pt x="18816" y="20389"/>
                    <a:pt x="18816" y="18899"/>
                  </a:cubicBezTo>
                  <a:lnTo>
                    <a:pt x="18816" y="18101"/>
                  </a:lnTo>
                  <a:lnTo>
                    <a:pt x="21165" y="13855"/>
                  </a:lnTo>
                  <a:cubicBezTo>
                    <a:pt x="21383" y="13459"/>
                    <a:pt x="21504" y="12949"/>
                    <a:pt x="21504" y="12419"/>
                  </a:cubicBezTo>
                  <a:cubicBezTo>
                    <a:pt x="21504" y="10930"/>
                    <a:pt x="20750" y="9719"/>
                    <a:pt x="19824" y="971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60" name="AutoShape 34"/>
            <p:cNvSpPr/>
            <p:nvPr/>
          </p:nvSpPr>
          <p:spPr bwMode="auto">
            <a:xfrm>
              <a:off x="8320204" y="4032572"/>
              <a:ext cx="33338" cy="108744"/>
            </a:xfrm>
            <a:custGeom>
              <a:avLst/>
              <a:gdLst>
                <a:gd name="T0" fmla="+- 0 10758 2273"/>
                <a:gd name="T1" fmla="*/ T0 w 16970"/>
                <a:gd name="T2" fmla="*/ 10800 h 21600"/>
                <a:gd name="T3" fmla="+- 0 10758 2273"/>
                <a:gd name="T4" fmla="*/ T3 w 16970"/>
                <a:gd name="T5" fmla="*/ 10800 h 21600"/>
                <a:gd name="T6" fmla="+- 0 10758 2273"/>
                <a:gd name="T7" fmla="*/ T6 w 16970"/>
                <a:gd name="T8" fmla="*/ 10800 h 21600"/>
                <a:gd name="T9" fmla="+- 0 10758 2273"/>
                <a:gd name="T10" fmla="*/ T9 w 16970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16970" h="21600">
                  <a:moveTo>
                    <a:pt x="1763" y="20770"/>
                  </a:moveTo>
                  <a:cubicBezTo>
                    <a:pt x="1785" y="20787"/>
                    <a:pt x="1800" y="20804"/>
                    <a:pt x="1822" y="20820"/>
                  </a:cubicBezTo>
                  <a:lnTo>
                    <a:pt x="1840" y="20820"/>
                  </a:lnTo>
                  <a:cubicBezTo>
                    <a:pt x="2471" y="21282"/>
                    <a:pt x="3719" y="21600"/>
                    <a:pt x="5169" y="21600"/>
                  </a:cubicBezTo>
                  <a:cubicBezTo>
                    <a:pt x="7249" y="21600"/>
                    <a:pt x="8949" y="20947"/>
                    <a:pt x="8949" y="20151"/>
                  </a:cubicBezTo>
                  <a:cubicBezTo>
                    <a:pt x="8949" y="20027"/>
                    <a:pt x="8890" y="19906"/>
                    <a:pt x="8813" y="19791"/>
                  </a:cubicBezTo>
                  <a:cubicBezTo>
                    <a:pt x="8827" y="19771"/>
                    <a:pt x="8827" y="19755"/>
                    <a:pt x="8805" y="19735"/>
                  </a:cubicBezTo>
                  <a:cubicBezTo>
                    <a:pt x="5994" y="17195"/>
                    <a:pt x="8670" y="14408"/>
                    <a:pt x="11954" y="11407"/>
                  </a:cubicBezTo>
                  <a:cubicBezTo>
                    <a:pt x="15517" y="8164"/>
                    <a:pt x="19327" y="4564"/>
                    <a:pt x="15125" y="902"/>
                  </a:cubicBezTo>
                  <a:cubicBezTo>
                    <a:pt x="14593" y="374"/>
                    <a:pt x="13264" y="0"/>
                    <a:pt x="11701" y="0"/>
                  </a:cubicBezTo>
                  <a:cubicBezTo>
                    <a:pt x="9671" y="0"/>
                    <a:pt x="8016" y="632"/>
                    <a:pt x="8016" y="1411"/>
                  </a:cubicBezTo>
                  <a:cubicBezTo>
                    <a:pt x="8016" y="1583"/>
                    <a:pt x="8108" y="1746"/>
                    <a:pt x="8259" y="1898"/>
                  </a:cubicBezTo>
                  <a:cubicBezTo>
                    <a:pt x="8259" y="1904"/>
                    <a:pt x="8259" y="1909"/>
                    <a:pt x="8266" y="1915"/>
                  </a:cubicBezTo>
                  <a:cubicBezTo>
                    <a:pt x="8273" y="1923"/>
                    <a:pt x="8281" y="1932"/>
                    <a:pt x="8295" y="1940"/>
                  </a:cubicBezTo>
                  <a:lnTo>
                    <a:pt x="8325" y="1974"/>
                  </a:lnTo>
                  <a:cubicBezTo>
                    <a:pt x="11360" y="4592"/>
                    <a:pt x="8424" y="7275"/>
                    <a:pt x="5106" y="10305"/>
                  </a:cubicBezTo>
                  <a:cubicBezTo>
                    <a:pt x="1605" y="13500"/>
                    <a:pt x="-2273" y="17040"/>
                    <a:pt x="1635" y="20649"/>
                  </a:cubicBezTo>
                  <a:cubicBezTo>
                    <a:pt x="1671" y="20691"/>
                    <a:pt x="1719" y="20730"/>
                    <a:pt x="1763" y="2077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61" name="AutoShape 35"/>
            <p:cNvSpPr/>
            <p:nvPr/>
          </p:nvSpPr>
          <p:spPr bwMode="auto">
            <a:xfrm>
              <a:off x="8494829" y="4032572"/>
              <a:ext cx="32544" cy="108744"/>
            </a:xfrm>
            <a:custGeom>
              <a:avLst/>
              <a:gdLst>
                <a:gd name="T0" fmla="+- 0 10758 2273"/>
                <a:gd name="T1" fmla="*/ T0 w 16970"/>
                <a:gd name="T2" fmla="*/ 10800 h 21600"/>
                <a:gd name="T3" fmla="+- 0 10758 2273"/>
                <a:gd name="T4" fmla="*/ T3 w 16970"/>
                <a:gd name="T5" fmla="*/ 10800 h 21600"/>
                <a:gd name="T6" fmla="+- 0 10758 2273"/>
                <a:gd name="T7" fmla="*/ T6 w 16970"/>
                <a:gd name="T8" fmla="*/ 10800 h 21600"/>
                <a:gd name="T9" fmla="+- 0 10758 2273"/>
                <a:gd name="T10" fmla="*/ T9 w 16970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16970" h="21600">
                  <a:moveTo>
                    <a:pt x="1763" y="20770"/>
                  </a:moveTo>
                  <a:cubicBezTo>
                    <a:pt x="1785" y="20787"/>
                    <a:pt x="1800" y="20804"/>
                    <a:pt x="1822" y="20820"/>
                  </a:cubicBezTo>
                  <a:lnTo>
                    <a:pt x="1840" y="20820"/>
                  </a:lnTo>
                  <a:cubicBezTo>
                    <a:pt x="2471" y="21282"/>
                    <a:pt x="3719" y="21600"/>
                    <a:pt x="5169" y="21600"/>
                  </a:cubicBezTo>
                  <a:cubicBezTo>
                    <a:pt x="7249" y="21600"/>
                    <a:pt x="8949" y="20950"/>
                    <a:pt x="8949" y="20151"/>
                  </a:cubicBezTo>
                  <a:cubicBezTo>
                    <a:pt x="8949" y="20027"/>
                    <a:pt x="8890" y="19906"/>
                    <a:pt x="8813" y="19791"/>
                  </a:cubicBezTo>
                  <a:cubicBezTo>
                    <a:pt x="8827" y="19771"/>
                    <a:pt x="8827" y="19755"/>
                    <a:pt x="8805" y="19735"/>
                  </a:cubicBezTo>
                  <a:cubicBezTo>
                    <a:pt x="5994" y="17195"/>
                    <a:pt x="8670" y="14408"/>
                    <a:pt x="11954" y="11407"/>
                  </a:cubicBezTo>
                  <a:cubicBezTo>
                    <a:pt x="15517" y="8164"/>
                    <a:pt x="19327" y="4564"/>
                    <a:pt x="15125" y="902"/>
                  </a:cubicBezTo>
                  <a:cubicBezTo>
                    <a:pt x="14593" y="374"/>
                    <a:pt x="13264" y="0"/>
                    <a:pt x="11701" y="0"/>
                  </a:cubicBezTo>
                  <a:cubicBezTo>
                    <a:pt x="9671" y="0"/>
                    <a:pt x="8016" y="632"/>
                    <a:pt x="8016" y="1411"/>
                  </a:cubicBezTo>
                  <a:cubicBezTo>
                    <a:pt x="8016" y="1583"/>
                    <a:pt x="8108" y="1746"/>
                    <a:pt x="8259" y="1898"/>
                  </a:cubicBezTo>
                  <a:cubicBezTo>
                    <a:pt x="8259" y="1904"/>
                    <a:pt x="8259" y="1909"/>
                    <a:pt x="8266" y="1915"/>
                  </a:cubicBezTo>
                  <a:cubicBezTo>
                    <a:pt x="8273" y="1923"/>
                    <a:pt x="8281" y="1932"/>
                    <a:pt x="8295" y="1940"/>
                  </a:cubicBezTo>
                  <a:lnTo>
                    <a:pt x="8325" y="1974"/>
                  </a:lnTo>
                  <a:cubicBezTo>
                    <a:pt x="11360" y="4592"/>
                    <a:pt x="8424" y="7275"/>
                    <a:pt x="5106" y="10305"/>
                  </a:cubicBezTo>
                  <a:cubicBezTo>
                    <a:pt x="1605" y="13500"/>
                    <a:pt x="-2273" y="17040"/>
                    <a:pt x="1635" y="20649"/>
                  </a:cubicBezTo>
                  <a:cubicBezTo>
                    <a:pt x="1671" y="20691"/>
                    <a:pt x="1719" y="20730"/>
                    <a:pt x="1763" y="2077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62" name="AutoShape 36"/>
            <p:cNvSpPr/>
            <p:nvPr/>
          </p:nvSpPr>
          <p:spPr bwMode="auto">
            <a:xfrm>
              <a:off x="8421804" y="3973834"/>
              <a:ext cx="33338" cy="109538"/>
            </a:xfrm>
            <a:custGeom>
              <a:avLst/>
              <a:gdLst>
                <a:gd name="T0" fmla="+- 0 10758 2273"/>
                <a:gd name="T1" fmla="*/ T0 w 16970"/>
                <a:gd name="T2" fmla="*/ 10800 h 21600"/>
                <a:gd name="T3" fmla="+- 0 10758 2273"/>
                <a:gd name="T4" fmla="*/ T3 w 16970"/>
                <a:gd name="T5" fmla="*/ 10800 h 21600"/>
                <a:gd name="T6" fmla="+- 0 10758 2273"/>
                <a:gd name="T7" fmla="*/ T6 w 16970"/>
                <a:gd name="T8" fmla="*/ 10800 h 21600"/>
                <a:gd name="T9" fmla="+- 0 10758 2273"/>
                <a:gd name="T10" fmla="*/ T9 w 16970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16970" h="21600">
                  <a:moveTo>
                    <a:pt x="1763" y="20770"/>
                  </a:moveTo>
                  <a:cubicBezTo>
                    <a:pt x="1785" y="20787"/>
                    <a:pt x="1800" y="20804"/>
                    <a:pt x="1822" y="20820"/>
                  </a:cubicBezTo>
                  <a:lnTo>
                    <a:pt x="1840" y="20820"/>
                  </a:lnTo>
                  <a:cubicBezTo>
                    <a:pt x="2471" y="21282"/>
                    <a:pt x="3719" y="21600"/>
                    <a:pt x="5169" y="21600"/>
                  </a:cubicBezTo>
                  <a:cubicBezTo>
                    <a:pt x="7249" y="21600"/>
                    <a:pt x="8949" y="20950"/>
                    <a:pt x="8949" y="20151"/>
                  </a:cubicBezTo>
                  <a:cubicBezTo>
                    <a:pt x="8949" y="20027"/>
                    <a:pt x="8890" y="19906"/>
                    <a:pt x="8813" y="19791"/>
                  </a:cubicBezTo>
                  <a:cubicBezTo>
                    <a:pt x="8827" y="19771"/>
                    <a:pt x="8827" y="19755"/>
                    <a:pt x="8805" y="19735"/>
                  </a:cubicBezTo>
                  <a:cubicBezTo>
                    <a:pt x="5994" y="17195"/>
                    <a:pt x="8670" y="14408"/>
                    <a:pt x="11954" y="11407"/>
                  </a:cubicBezTo>
                  <a:cubicBezTo>
                    <a:pt x="15517" y="8164"/>
                    <a:pt x="19327" y="4564"/>
                    <a:pt x="15125" y="902"/>
                  </a:cubicBezTo>
                  <a:cubicBezTo>
                    <a:pt x="14593" y="374"/>
                    <a:pt x="13264" y="0"/>
                    <a:pt x="11701" y="0"/>
                  </a:cubicBezTo>
                  <a:cubicBezTo>
                    <a:pt x="9671" y="0"/>
                    <a:pt x="8016" y="632"/>
                    <a:pt x="8016" y="1411"/>
                  </a:cubicBezTo>
                  <a:cubicBezTo>
                    <a:pt x="8016" y="1583"/>
                    <a:pt x="8108" y="1749"/>
                    <a:pt x="8259" y="1898"/>
                  </a:cubicBezTo>
                  <a:cubicBezTo>
                    <a:pt x="8259" y="1904"/>
                    <a:pt x="8259" y="1909"/>
                    <a:pt x="8266" y="1915"/>
                  </a:cubicBezTo>
                  <a:cubicBezTo>
                    <a:pt x="8273" y="1923"/>
                    <a:pt x="8281" y="1932"/>
                    <a:pt x="8295" y="1940"/>
                  </a:cubicBezTo>
                  <a:lnTo>
                    <a:pt x="8325" y="1974"/>
                  </a:lnTo>
                  <a:cubicBezTo>
                    <a:pt x="11360" y="4592"/>
                    <a:pt x="8424" y="7275"/>
                    <a:pt x="5106" y="10305"/>
                  </a:cubicBezTo>
                  <a:cubicBezTo>
                    <a:pt x="1605" y="13500"/>
                    <a:pt x="-2273" y="17040"/>
                    <a:pt x="1635" y="20649"/>
                  </a:cubicBezTo>
                  <a:cubicBezTo>
                    <a:pt x="1675" y="20691"/>
                    <a:pt x="1719" y="20730"/>
                    <a:pt x="1763" y="2077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5456722" y="2715220"/>
            <a:ext cx="348258" cy="348854"/>
            <a:chOff x="7275629" y="3973834"/>
            <a:chExt cx="464344" cy="465138"/>
          </a:xfrm>
          <a:solidFill>
            <a:schemeClr val="tx2"/>
          </a:solidFill>
        </p:grpSpPr>
        <p:sp>
          <p:nvSpPr>
            <p:cNvPr id="153" name="AutoShape 37"/>
            <p:cNvSpPr/>
            <p:nvPr/>
          </p:nvSpPr>
          <p:spPr bwMode="auto">
            <a:xfrm>
              <a:off x="7275629" y="4017490"/>
              <a:ext cx="423069" cy="421482"/>
            </a:xfrm>
            <a:custGeom>
              <a:avLst/>
              <a:gdLst>
                <a:gd name="T0" fmla="+- 0 10849 98"/>
                <a:gd name="T1" fmla="*/ T0 w 21502"/>
                <a:gd name="T2" fmla="*/ 10800 h 21600"/>
                <a:gd name="T3" fmla="+- 0 10849 98"/>
                <a:gd name="T4" fmla="*/ T3 w 21502"/>
                <a:gd name="T5" fmla="*/ 10800 h 21600"/>
                <a:gd name="T6" fmla="+- 0 10849 98"/>
                <a:gd name="T7" fmla="*/ T6 w 21502"/>
                <a:gd name="T8" fmla="*/ 10800 h 21600"/>
                <a:gd name="T9" fmla="+- 0 10849 98"/>
                <a:gd name="T10" fmla="*/ T9 w 21502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502" h="21600">
                  <a:moveTo>
                    <a:pt x="19917" y="7880"/>
                  </a:moveTo>
                  <a:lnTo>
                    <a:pt x="18875" y="8932"/>
                  </a:lnTo>
                  <a:cubicBezTo>
                    <a:pt x="18730" y="9079"/>
                    <a:pt x="18497" y="9079"/>
                    <a:pt x="18353" y="8932"/>
                  </a:cubicBezTo>
                  <a:lnTo>
                    <a:pt x="17048" y="7617"/>
                  </a:lnTo>
                  <a:lnTo>
                    <a:pt x="15991" y="10290"/>
                  </a:lnTo>
                  <a:lnTo>
                    <a:pt x="16080" y="10064"/>
                  </a:lnTo>
                  <a:cubicBezTo>
                    <a:pt x="13859" y="7826"/>
                    <a:pt x="11601" y="7544"/>
                    <a:pt x="9565" y="7291"/>
                  </a:cubicBezTo>
                  <a:cubicBezTo>
                    <a:pt x="8910" y="7210"/>
                    <a:pt x="8276" y="7126"/>
                    <a:pt x="7652" y="6990"/>
                  </a:cubicBezTo>
                  <a:lnTo>
                    <a:pt x="13918" y="4456"/>
                  </a:lnTo>
                  <a:lnTo>
                    <a:pt x="12652" y="3179"/>
                  </a:lnTo>
                  <a:cubicBezTo>
                    <a:pt x="12508" y="3033"/>
                    <a:pt x="12508" y="2798"/>
                    <a:pt x="12652" y="2652"/>
                  </a:cubicBezTo>
                  <a:lnTo>
                    <a:pt x="13695" y="1598"/>
                  </a:lnTo>
                  <a:cubicBezTo>
                    <a:pt x="13840" y="1453"/>
                    <a:pt x="14073" y="1453"/>
                    <a:pt x="14217" y="1598"/>
                  </a:cubicBezTo>
                  <a:lnTo>
                    <a:pt x="19917" y="7353"/>
                  </a:lnTo>
                  <a:cubicBezTo>
                    <a:pt x="20062" y="7499"/>
                    <a:pt x="20062" y="7734"/>
                    <a:pt x="19917" y="7880"/>
                  </a:cubicBezTo>
                  <a:moveTo>
                    <a:pt x="12292" y="19639"/>
                  </a:moveTo>
                  <a:cubicBezTo>
                    <a:pt x="12200" y="19872"/>
                    <a:pt x="11999" y="20044"/>
                    <a:pt x="11756" y="20095"/>
                  </a:cubicBezTo>
                  <a:cubicBezTo>
                    <a:pt x="11700" y="20106"/>
                    <a:pt x="11643" y="20111"/>
                    <a:pt x="11587" y="20110"/>
                  </a:cubicBezTo>
                  <a:cubicBezTo>
                    <a:pt x="11400" y="20105"/>
                    <a:pt x="11219" y="20030"/>
                    <a:pt x="11084" y="19892"/>
                  </a:cubicBezTo>
                  <a:lnTo>
                    <a:pt x="1692" y="10517"/>
                  </a:lnTo>
                  <a:cubicBezTo>
                    <a:pt x="1519" y="10343"/>
                    <a:pt x="1443" y="10094"/>
                    <a:pt x="1488" y="9852"/>
                  </a:cubicBezTo>
                  <a:cubicBezTo>
                    <a:pt x="1533" y="9610"/>
                    <a:pt x="1695" y="9407"/>
                    <a:pt x="1917" y="9308"/>
                  </a:cubicBezTo>
                  <a:lnTo>
                    <a:pt x="6505" y="7453"/>
                  </a:lnTo>
                  <a:cubicBezTo>
                    <a:pt x="9597" y="8490"/>
                    <a:pt x="12689" y="7491"/>
                    <a:pt x="15781" y="10821"/>
                  </a:cubicBezTo>
                  <a:cubicBezTo>
                    <a:pt x="15781" y="10821"/>
                    <a:pt x="12292" y="19639"/>
                    <a:pt x="12292" y="19639"/>
                  </a:cubicBezTo>
                  <a:close/>
                  <a:moveTo>
                    <a:pt x="15260" y="545"/>
                  </a:moveTo>
                  <a:cubicBezTo>
                    <a:pt x="14912" y="193"/>
                    <a:pt x="14449" y="0"/>
                    <a:pt x="13956" y="0"/>
                  </a:cubicBezTo>
                  <a:cubicBezTo>
                    <a:pt x="13463" y="0"/>
                    <a:pt x="13000" y="193"/>
                    <a:pt x="12651" y="546"/>
                  </a:cubicBezTo>
                  <a:lnTo>
                    <a:pt x="11610" y="1598"/>
                  </a:lnTo>
                  <a:cubicBezTo>
                    <a:pt x="11261" y="1949"/>
                    <a:pt x="11068" y="2417"/>
                    <a:pt x="11068" y="2915"/>
                  </a:cubicBezTo>
                  <a:cubicBezTo>
                    <a:pt x="11068" y="3265"/>
                    <a:pt x="11164" y="3601"/>
                    <a:pt x="11342" y="3893"/>
                  </a:cubicBezTo>
                  <a:lnTo>
                    <a:pt x="1324" y="7944"/>
                  </a:lnTo>
                  <a:cubicBezTo>
                    <a:pt x="654" y="8241"/>
                    <a:pt x="173" y="8851"/>
                    <a:pt x="38" y="9575"/>
                  </a:cubicBezTo>
                  <a:cubicBezTo>
                    <a:pt x="-98" y="10302"/>
                    <a:pt x="130" y="11048"/>
                    <a:pt x="654" y="11576"/>
                  </a:cubicBezTo>
                  <a:lnTo>
                    <a:pt x="10041" y="20946"/>
                  </a:lnTo>
                  <a:cubicBezTo>
                    <a:pt x="10445" y="21354"/>
                    <a:pt x="10982" y="21586"/>
                    <a:pt x="11549" y="21599"/>
                  </a:cubicBezTo>
                  <a:cubicBezTo>
                    <a:pt x="11562" y="21599"/>
                    <a:pt x="11593" y="21599"/>
                    <a:pt x="11605" y="21599"/>
                  </a:cubicBezTo>
                  <a:cubicBezTo>
                    <a:pt x="11754" y="21599"/>
                    <a:pt x="11906" y="21584"/>
                    <a:pt x="12056" y="21553"/>
                  </a:cubicBezTo>
                  <a:cubicBezTo>
                    <a:pt x="12789" y="21399"/>
                    <a:pt x="13390" y="20888"/>
                    <a:pt x="13662" y="20191"/>
                  </a:cubicBezTo>
                  <a:lnTo>
                    <a:pt x="17604" y="10229"/>
                  </a:lnTo>
                  <a:cubicBezTo>
                    <a:pt x="17902" y="10426"/>
                    <a:pt x="18250" y="10532"/>
                    <a:pt x="18613" y="10532"/>
                  </a:cubicBezTo>
                  <a:cubicBezTo>
                    <a:pt x="19107" y="10532"/>
                    <a:pt x="19570" y="10338"/>
                    <a:pt x="19918" y="9986"/>
                  </a:cubicBezTo>
                  <a:lnTo>
                    <a:pt x="20957" y="8937"/>
                  </a:lnTo>
                  <a:cubicBezTo>
                    <a:pt x="21308" y="8585"/>
                    <a:pt x="21502" y="8116"/>
                    <a:pt x="21502" y="7617"/>
                  </a:cubicBezTo>
                  <a:cubicBezTo>
                    <a:pt x="21502" y="7117"/>
                    <a:pt x="21308" y="6648"/>
                    <a:pt x="20961" y="6300"/>
                  </a:cubicBezTo>
                  <a:cubicBezTo>
                    <a:pt x="20961" y="6300"/>
                    <a:pt x="15260" y="545"/>
                    <a:pt x="15260" y="54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54" name="AutoShape 38"/>
            <p:cNvSpPr/>
            <p:nvPr/>
          </p:nvSpPr>
          <p:spPr bwMode="auto">
            <a:xfrm>
              <a:off x="7478829" y="4206403"/>
              <a:ext cx="72231" cy="730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4320"/>
                  </a:moveTo>
                  <a:cubicBezTo>
                    <a:pt x="14381" y="4320"/>
                    <a:pt x="17279" y="7222"/>
                    <a:pt x="17279" y="10800"/>
                  </a:cubicBezTo>
                  <a:cubicBezTo>
                    <a:pt x="17279" y="14377"/>
                    <a:pt x="14381" y="17279"/>
                    <a:pt x="10800" y="17279"/>
                  </a:cubicBezTo>
                  <a:cubicBezTo>
                    <a:pt x="7218" y="17279"/>
                    <a:pt x="4319" y="14377"/>
                    <a:pt x="4319" y="10800"/>
                  </a:cubicBezTo>
                  <a:cubicBezTo>
                    <a:pt x="4319" y="7222"/>
                    <a:pt x="7218" y="4320"/>
                    <a:pt x="10800" y="4320"/>
                  </a:cubicBezTo>
                  <a:moveTo>
                    <a:pt x="10800" y="21599"/>
                  </a:moveTo>
                  <a:cubicBezTo>
                    <a:pt x="16752" y="21599"/>
                    <a:pt x="21600" y="16756"/>
                    <a:pt x="21600" y="10800"/>
                  </a:cubicBezTo>
                  <a:cubicBezTo>
                    <a:pt x="21600" y="4843"/>
                    <a:pt x="16752" y="0"/>
                    <a:pt x="10800" y="0"/>
                  </a:cubicBezTo>
                  <a:cubicBezTo>
                    <a:pt x="4847" y="0"/>
                    <a:pt x="0" y="4843"/>
                    <a:pt x="0" y="10800"/>
                  </a:cubicBezTo>
                  <a:cubicBezTo>
                    <a:pt x="0" y="16756"/>
                    <a:pt x="4847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55" name="AutoShape 39"/>
            <p:cNvSpPr/>
            <p:nvPr/>
          </p:nvSpPr>
          <p:spPr bwMode="auto">
            <a:xfrm>
              <a:off x="7667742" y="3973834"/>
              <a:ext cx="72231" cy="730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7279"/>
                  </a:moveTo>
                  <a:cubicBezTo>
                    <a:pt x="7218" y="17279"/>
                    <a:pt x="4320" y="14377"/>
                    <a:pt x="4320" y="10800"/>
                  </a:cubicBezTo>
                  <a:cubicBezTo>
                    <a:pt x="4320" y="7222"/>
                    <a:pt x="7218" y="4320"/>
                    <a:pt x="10800" y="4320"/>
                  </a:cubicBezTo>
                  <a:cubicBezTo>
                    <a:pt x="14381" y="4320"/>
                    <a:pt x="17280" y="7222"/>
                    <a:pt x="17280" y="10800"/>
                  </a:cubicBezTo>
                  <a:cubicBezTo>
                    <a:pt x="17280" y="14377"/>
                    <a:pt x="14381" y="17279"/>
                    <a:pt x="10800" y="17279"/>
                  </a:cubicBezTo>
                  <a:moveTo>
                    <a:pt x="10800" y="0"/>
                  </a:moveTo>
                  <a:cubicBezTo>
                    <a:pt x="4847" y="0"/>
                    <a:pt x="0" y="4843"/>
                    <a:pt x="0" y="10800"/>
                  </a:cubicBezTo>
                  <a:cubicBezTo>
                    <a:pt x="0" y="16756"/>
                    <a:pt x="4847" y="21599"/>
                    <a:pt x="10800" y="21599"/>
                  </a:cubicBezTo>
                  <a:cubicBezTo>
                    <a:pt x="16752" y="21599"/>
                    <a:pt x="21600" y="16756"/>
                    <a:pt x="21600" y="10800"/>
                  </a:cubicBezTo>
                  <a:cubicBezTo>
                    <a:pt x="21600" y="4843"/>
                    <a:pt x="16752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56" name="AutoShape 40"/>
            <p:cNvSpPr/>
            <p:nvPr/>
          </p:nvSpPr>
          <p:spPr bwMode="auto">
            <a:xfrm>
              <a:off x="7391517" y="4192115"/>
              <a:ext cx="57944" cy="579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5400"/>
                  </a:moveTo>
                  <a:cubicBezTo>
                    <a:pt x="13779" y="5400"/>
                    <a:pt x="16199" y="7815"/>
                    <a:pt x="16199" y="10800"/>
                  </a:cubicBezTo>
                  <a:cubicBezTo>
                    <a:pt x="16199" y="13784"/>
                    <a:pt x="13779" y="16200"/>
                    <a:pt x="10800" y="16200"/>
                  </a:cubicBezTo>
                  <a:cubicBezTo>
                    <a:pt x="7820" y="16200"/>
                    <a:pt x="5399" y="13784"/>
                    <a:pt x="5399" y="10800"/>
                  </a:cubicBezTo>
                  <a:cubicBezTo>
                    <a:pt x="5399" y="7815"/>
                    <a:pt x="7820" y="5400"/>
                    <a:pt x="10800" y="5400"/>
                  </a:cubicBezTo>
                  <a:moveTo>
                    <a:pt x="0" y="10800"/>
                  </a:moveTo>
                  <a:cubicBezTo>
                    <a:pt x="0" y="16753"/>
                    <a:pt x="4843" y="21599"/>
                    <a:pt x="10800" y="21599"/>
                  </a:cubicBezTo>
                  <a:cubicBezTo>
                    <a:pt x="16756" y="21599"/>
                    <a:pt x="21600" y="16753"/>
                    <a:pt x="21600" y="10800"/>
                  </a:cubicBezTo>
                  <a:cubicBezTo>
                    <a:pt x="21600" y="4846"/>
                    <a:pt x="16756" y="0"/>
                    <a:pt x="10800" y="0"/>
                  </a:cubicBezTo>
                  <a:cubicBezTo>
                    <a:pt x="4843" y="0"/>
                    <a:pt x="0" y="4846"/>
                    <a:pt x="0" y="1080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57" name="AutoShape 41"/>
            <p:cNvSpPr/>
            <p:nvPr/>
          </p:nvSpPr>
          <p:spPr bwMode="auto">
            <a:xfrm>
              <a:off x="7449460" y="4293715"/>
              <a:ext cx="29369" cy="285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1599"/>
                  </a:moveTo>
                  <a:cubicBezTo>
                    <a:pt x="16758" y="21599"/>
                    <a:pt x="21600" y="16769"/>
                    <a:pt x="21600" y="10800"/>
                  </a:cubicBezTo>
                  <a:cubicBezTo>
                    <a:pt x="21600" y="4830"/>
                    <a:pt x="16758" y="0"/>
                    <a:pt x="10800" y="0"/>
                  </a:cubicBezTo>
                  <a:cubicBezTo>
                    <a:pt x="4841" y="0"/>
                    <a:pt x="0" y="4830"/>
                    <a:pt x="0" y="10800"/>
                  </a:cubicBezTo>
                  <a:cubicBezTo>
                    <a:pt x="0" y="16769"/>
                    <a:pt x="4841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58" name="AutoShape 42"/>
            <p:cNvSpPr/>
            <p:nvPr/>
          </p:nvSpPr>
          <p:spPr bwMode="auto">
            <a:xfrm>
              <a:off x="7682029" y="4075434"/>
              <a:ext cx="28575" cy="293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841" y="0"/>
                    <a:pt x="0" y="4830"/>
                    <a:pt x="0" y="10800"/>
                  </a:cubicBezTo>
                  <a:cubicBezTo>
                    <a:pt x="0" y="16769"/>
                    <a:pt x="4841" y="21599"/>
                    <a:pt x="10800" y="21599"/>
                  </a:cubicBezTo>
                  <a:cubicBezTo>
                    <a:pt x="16758" y="21599"/>
                    <a:pt x="21600" y="16769"/>
                    <a:pt x="21600" y="10800"/>
                  </a:cubicBezTo>
                  <a:cubicBezTo>
                    <a:pt x="21600" y="4830"/>
                    <a:pt x="16758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4759611" y="2737247"/>
            <a:ext cx="348854" cy="304800"/>
            <a:chOff x="6357938" y="3535363"/>
            <a:chExt cx="465138" cy="406400"/>
          </a:xfrm>
          <a:solidFill>
            <a:schemeClr val="tx2"/>
          </a:solidFill>
        </p:grpSpPr>
        <p:sp>
          <p:nvSpPr>
            <p:cNvPr id="150" name="AutoShape 43"/>
            <p:cNvSpPr/>
            <p:nvPr/>
          </p:nvSpPr>
          <p:spPr bwMode="auto">
            <a:xfrm>
              <a:off x="6357938" y="3535363"/>
              <a:ext cx="465138" cy="3341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951" y="9367"/>
                  </a:moveTo>
                  <a:cubicBezTo>
                    <a:pt x="10901" y="9383"/>
                    <a:pt x="10851" y="9391"/>
                    <a:pt x="10800" y="9391"/>
                  </a:cubicBezTo>
                  <a:cubicBezTo>
                    <a:pt x="10748" y="9391"/>
                    <a:pt x="10698" y="9383"/>
                    <a:pt x="10648" y="9367"/>
                  </a:cubicBezTo>
                  <a:lnTo>
                    <a:pt x="1873" y="6550"/>
                  </a:lnTo>
                  <a:cubicBezTo>
                    <a:pt x="1566" y="6452"/>
                    <a:pt x="1349" y="6072"/>
                    <a:pt x="1349" y="5634"/>
                  </a:cubicBezTo>
                  <a:cubicBezTo>
                    <a:pt x="1349" y="5197"/>
                    <a:pt x="1566" y="4817"/>
                    <a:pt x="1873" y="4719"/>
                  </a:cubicBezTo>
                  <a:lnTo>
                    <a:pt x="10648" y="1902"/>
                  </a:lnTo>
                  <a:cubicBezTo>
                    <a:pt x="10698" y="1886"/>
                    <a:pt x="10748" y="1878"/>
                    <a:pt x="10800" y="1878"/>
                  </a:cubicBezTo>
                  <a:cubicBezTo>
                    <a:pt x="10851" y="1878"/>
                    <a:pt x="10901" y="1886"/>
                    <a:pt x="10951" y="1902"/>
                  </a:cubicBezTo>
                  <a:lnTo>
                    <a:pt x="19726" y="4719"/>
                  </a:lnTo>
                  <a:cubicBezTo>
                    <a:pt x="20033" y="4817"/>
                    <a:pt x="20249" y="5197"/>
                    <a:pt x="20249" y="5634"/>
                  </a:cubicBezTo>
                  <a:cubicBezTo>
                    <a:pt x="20249" y="6072"/>
                    <a:pt x="20033" y="6452"/>
                    <a:pt x="19726" y="6550"/>
                  </a:cubicBezTo>
                  <a:cubicBezTo>
                    <a:pt x="19726" y="6550"/>
                    <a:pt x="10951" y="9367"/>
                    <a:pt x="10951" y="9367"/>
                  </a:cubicBezTo>
                  <a:close/>
                  <a:moveTo>
                    <a:pt x="16874" y="16904"/>
                  </a:moveTo>
                  <a:cubicBezTo>
                    <a:pt x="16874" y="17942"/>
                    <a:pt x="14849" y="19721"/>
                    <a:pt x="10800" y="19721"/>
                  </a:cubicBezTo>
                  <a:cubicBezTo>
                    <a:pt x="6749" y="19721"/>
                    <a:pt x="4724" y="17942"/>
                    <a:pt x="4724" y="16904"/>
                  </a:cubicBezTo>
                  <a:lnTo>
                    <a:pt x="4724" y="9394"/>
                  </a:lnTo>
                  <a:lnTo>
                    <a:pt x="10353" y="11200"/>
                  </a:lnTo>
                  <a:cubicBezTo>
                    <a:pt x="10501" y="11246"/>
                    <a:pt x="10651" y="11269"/>
                    <a:pt x="10800" y="11269"/>
                  </a:cubicBezTo>
                  <a:cubicBezTo>
                    <a:pt x="10949" y="11269"/>
                    <a:pt x="11098" y="11246"/>
                    <a:pt x="11255" y="11198"/>
                  </a:cubicBezTo>
                  <a:lnTo>
                    <a:pt x="16874" y="9394"/>
                  </a:lnTo>
                  <a:cubicBezTo>
                    <a:pt x="16874" y="9394"/>
                    <a:pt x="16874" y="16904"/>
                    <a:pt x="16874" y="16904"/>
                  </a:cubicBezTo>
                  <a:close/>
                  <a:moveTo>
                    <a:pt x="21600" y="5634"/>
                  </a:moveTo>
                  <a:cubicBezTo>
                    <a:pt x="21600" y="4314"/>
                    <a:pt x="20954" y="3185"/>
                    <a:pt x="20030" y="2888"/>
                  </a:cubicBezTo>
                  <a:lnTo>
                    <a:pt x="11246" y="68"/>
                  </a:lnTo>
                  <a:cubicBezTo>
                    <a:pt x="11098" y="22"/>
                    <a:pt x="10949" y="0"/>
                    <a:pt x="10800" y="0"/>
                  </a:cubicBezTo>
                  <a:cubicBezTo>
                    <a:pt x="10651" y="0"/>
                    <a:pt x="10501" y="22"/>
                    <a:pt x="10344" y="71"/>
                  </a:cubicBezTo>
                  <a:lnTo>
                    <a:pt x="1570" y="2888"/>
                  </a:lnTo>
                  <a:cubicBezTo>
                    <a:pt x="645" y="3185"/>
                    <a:pt x="0" y="4314"/>
                    <a:pt x="0" y="5634"/>
                  </a:cubicBezTo>
                  <a:cubicBezTo>
                    <a:pt x="0" y="6955"/>
                    <a:pt x="645" y="8084"/>
                    <a:pt x="1569" y="8380"/>
                  </a:cubicBezTo>
                  <a:lnTo>
                    <a:pt x="3374" y="8960"/>
                  </a:lnTo>
                  <a:lnTo>
                    <a:pt x="3374" y="16904"/>
                  </a:lnTo>
                  <a:cubicBezTo>
                    <a:pt x="3374" y="19397"/>
                    <a:pt x="5425" y="21600"/>
                    <a:pt x="10800" y="21600"/>
                  </a:cubicBezTo>
                  <a:cubicBezTo>
                    <a:pt x="16174" y="21600"/>
                    <a:pt x="18224" y="19397"/>
                    <a:pt x="18224" y="16904"/>
                  </a:cubicBezTo>
                  <a:lnTo>
                    <a:pt x="18224" y="8960"/>
                  </a:lnTo>
                  <a:lnTo>
                    <a:pt x="20030" y="8380"/>
                  </a:lnTo>
                  <a:cubicBezTo>
                    <a:pt x="20954" y="8084"/>
                    <a:pt x="21600" y="6955"/>
                    <a:pt x="21600" y="5634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51" name="AutoShape 44"/>
            <p:cNvSpPr/>
            <p:nvPr/>
          </p:nvSpPr>
          <p:spPr bwMode="auto">
            <a:xfrm>
              <a:off x="6779419" y="3680619"/>
              <a:ext cx="28575" cy="1595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1963"/>
                  </a:moveTo>
                  <a:lnTo>
                    <a:pt x="0" y="19636"/>
                  </a:lnTo>
                  <a:cubicBezTo>
                    <a:pt x="0" y="20721"/>
                    <a:pt x="4841" y="21599"/>
                    <a:pt x="10800" y="21599"/>
                  </a:cubicBezTo>
                  <a:cubicBezTo>
                    <a:pt x="16758" y="21599"/>
                    <a:pt x="21600" y="20721"/>
                    <a:pt x="21600" y="19636"/>
                  </a:cubicBezTo>
                  <a:lnTo>
                    <a:pt x="21600" y="1963"/>
                  </a:lnTo>
                  <a:cubicBezTo>
                    <a:pt x="21600" y="878"/>
                    <a:pt x="16758" y="0"/>
                    <a:pt x="10800" y="0"/>
                  </a:cubicBezTo>
                  <a:cubicBezTo>
                    <a:pt x="4841" y="0"/>
                    <a:pt x="0" y="878"/>
                    <a:pt x="0" y="1963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52" name="AutoShape 45"/>
            <p:cNvSpPr/>
            <p:nvPr/>
          </p:nvSpPr>
          <p:spPr bwMode="auto">
            <a:xfrm>
              <a:off x="6764338" y="3854450"/>
              <a:ext cx="58738" cy="8731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838" y="0"/>
                    <a:pt x="0" y="10427"/>
                    <a:pt x="0" y="14400"/>
                  </a:cubicBezTo>
                  <a:cubicBezTo>
                    <a:pt x="0" y="18372"/>
                    <a:pt x="4838" y="21599"/>
                    <a:pt x="10800" y="21599"/>
                  </a:cubicBezTo>
                  <a:cubicBezTo>
                    <a:pt x="16761" y="21599"/>
                    <a:pt x="21600" y="18372"/>
                    <a:pt x="21600" y="14400"/>
                  </a:cubicBezTo>
                  <a:cubicBezTo>
                    <a:pt x="21600" y="10427"/>
                    <a:pt x="16761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sp>
        <p:nvSpPr>
          <p:cNvPr id="25" name="AutoShape 46"/>
          <p:cNvSpPr/>
          <p:nvPr/>
        </p:nvSpPr>
        <p:spPr bwMode="auto">
          <a:xfrm>
            <a:off x="8243380" y="2018705"/>
            <a:ext cx="348258" cy="34825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6874" y="17549"/>
                </a:moveTo>
                <a:cubicBezTo>
                  <a:pt x="15513" y="17549"/>
                  <a:pt x="14343" y="15612"/>
                  <a:pt x="13809" y="12825"/>
                </a:cubicBezTo>
                <a:lnTo>
                  <a:pt x="15524" y="12825"/>
                </a:lnTo>
                <a:cubicBezTo>
                  <a:pt x="17038" y="12825"/>
                  <a:pt x="18224" y="11343"/>
                  <a:pt x="18224" y="9450"/>
                </a:cubicBezTo>
                <a:cubicBezTo>
                  <a:pt x="18224" y="7558"/>
                  <a:pt x="17038" y="6075"/>
                  <a:pt x="15524" y="6075"/>
                </a:cubicBezTo>
                <a:lnTo>
                  <a:pt x="13809" y="6075"/>
                </a:lnTo>
                <a:cubicBezTo>
                  <a:pt x="14343" y="3289"/>
                  <a:pt x="15513" y="1350"/>
                  <a:pt x="16874" y="1350"/>
                </a:cubicBezTo>
                <a:cubicBezTo>
                  <a:pt x="18739" y="1350"/>
                  <a:pt x="20249" y="4976"/>
                  <a:pt x="20249" y="9450"/>
                </a:cubicBezTo>
                <a:cubicBezTo>
                  <a:pt x="20249" y="13923"/>
                  <a:pt x="18739" y="17549"/>
                  <a:pt x="16874" y="17549"/>
                </a:cubicBezTo>
                <a:moveTo>
                  <a:pt x="8926" y="11482"/>
                </a:moveTo>
                <a:lnTo>
                  <a:pt x="8774" y="11482"/>
                </a:lnTo>
                <a:lnTo>
                  <a:pt x="8774" y="11475"/>
                </a:lnTo>
                <a:cubicBezTo>
                  <a:pt x="8028" y="11475"/>
                  <a:pt x="7424" y="10569"/>
                  <a:pt x="7424" y="9450"/>
                </a:cubicBezTo>
                <a:cubicBezTo>
                  <a:pt x="7424" y="8332"/>
                  <a:pt x="8028" y="7425"/>
                  <a:pt x="8774" y="7425"/>
                </a:cubicBezTo>
                <a:lnTo>
                  <a:pt x="8926" y="7425"/>
                </a:lnTo>
                <a:cubicBezTo>
                  <a:pt x="10200" y="7425"/>
                  <a:pt x="11391" y="6924"/>
                  <a:pt x="12441" y="6063"/>
                </a:cubicBezTo>
                <a:cubicBezTo>
                  <a:pt x="12248" y="7149"/>
                  <a:pt x="12149" y="8300"/>
                  <a:pt x="12149" y="9450"/>
                </a:cubicBezTo>
                <a:cubicBezTo>
                  <a:pt x="12149" y="10603"/>
                  <a:pt x="12248" y="11758"/>
                  <a:pt x="12442" y="12846"/>
                </a:cubicBezTo>
                <a:cubicBezTo>
                  <a:pt x="11393" y="11983"/>
                  <a:pt x="10200" y="11482"/>
                  <a:pt x="8926" y="11482"/>
                </a:cubicBezTo>
                <a:moveTo>
                  <a:pt x="8096" y="20249"/>
                </a:moveTo>
                <a:lnTo>
                  <a:pt x="5396" y="20249"/>
                </a:lnTo>
                <a:lnTo>
                  <a:pt x="5396" y="14175"/>
                </a:lnTo>
                <a:cubicBezTo>
                  <a:pt x="5396" y="13683"/>
                  <a:pt x="5264" y="13223"/>
                  <a:pt x="5033" y="12825"/>
                </a:cubicBezTo>
                <a:lnTo>
                  <a:pt x="5505" y="12825"/>
                </a:lnTo>
                <a:lnTo>
                  <a:pt x="5505" y="12832"/>
                </a:lnTo>
                <a:lnTo>
                  <a:pt x="7535" y="12832"/>
                </a:lnTo>
                <a:cubicBezTo>
                  <a:pt x="7463" y="13042"/>
                  <a:pt x="7421" y="13265"/>
                  <a:pt x="7421" y="13500"/>
                </a:cubicBezTo>
                <a:lnTo>
                  <a:pt x="7421" y="18225"/>
                </a:lnTo>
                <a:cubicBezTo>
                  <a:pt x="7421" y="18874"/>
                  <a:pt x="7784" y="19307"/>
                  <a:pt x="8001" y="19565"/>
                </a:cubicBezTo>
                <a:cubicBezTo>
                  <a:pt x="8031" y="19601"/>
                  <a:pt x="8065" y="19638"/>
                  <a:pt x="8096" y="19677"/>
                </a:cubicBezTo>
                <a:cubicBezTo>
                  <a:pt x="8096" y="19677"/>
                  <a:pt x="8096" y="20249"/>
                  <a:pt x="8096" y="20249"/>
                </a:cubicBezTo>
                <a:close/>
                <a:moveTo>
                  <a:pt x="1349" y="9450"/>
                </a:moveTo>
                <a:cubicBezTo>
                  <a:pt x="1349" y="8332"/>
                  <a:pt x="1953" y="7425"/>
                  <a:pt x="2699" y="7425"/>
                </a:cubicBezTo>
                <a:lnTo>
                  <a:pt x="7434" y="7425"/>
                </a:lnTo>
                <a:cubicBezTo>
                  <a:pt x="7014" y="7916"/>
                  <a:pt x="6749" y="8631"/>
                  <a:pt x="6749" y="9450"/>
                </a:cubicBezTo>
                <a:cubicBezTo>
                  <a:pt x="6749" y="10270"/>
                  <a:pt x="7014" y="10984"/>
                  <a:pt x="7434" y="11475"/>
                </a:cubicBezTo>
                <a:lnTo>
                  <a:pt x="2699" y="11475"/>
                </a:lnTo>
                <a:cubicBezTo>
                  <a:pt x="1953" y="11475"/>
                  <a:pt x="1349" y="10569"/>
                  <a:pt x="1349" y="9450"/>
                </a:cubicBezTo>
                <a:moveTo>
                  <a:pt x="13499" y="9450"/>
                </a:moveTo>
                <a:cubicBezTo>
                  <a:pt x="13499" y="8749"/>
                  <a:pt x="13540" y="8073"/>
                  <a:pt x="13610" y="7425"/>
                </a:cubicBezTo>
                <a:lnTo>
                  <a:pt x="15524" y="7425"/>
                </a:lnTo>
                <a:cubicBezTo>
                  <a:pt x="16269" y="7425"/>
                  <a:pt x="16874" y="8332"/>
                  <a:pt x="16874" y="9450"/>
                </a:cubicBezTo>
                <a:cubicBezTo>
                  <a:pt x="16874" y="10569"/>
                  <a:pt x="16269" y="11475"/>
                  <a:pt x="15524" y="11475"/>
                </a:cubicBezTo>
                <a:lnTo>
                  <a:pt x="13610" y="11475"/>
                </a:lnTo>
                <a:cubicBezTo>
                  <a:pt x="13540" y="10826"/>
                  <a:pt x="13499" y="10151"/>
                  <a:pt x="13499" y="9450"/>
                </a:cubicBezTo>
                <a:moveTo>
                  <a:pt x="16874" y="0"/>
                </a:moveTo>
                <a:cubicBezTo>
                  <a:pt x="15489" y="0"/>
                  <a:pt x="14400" y="951"/>
                  <a:pt x="13618" y="2420"/>
                </a:cubicBezTo>
                <a:lnTo>
                  <a:pt x="13604" y="2412"/>
                </a:lnTo>
                <a:cubicBezTo>
                  <a:pt x="12469" y="4635"/>
                  <a:pt x="10778" y="6075"/>
                  <a:pt x="8926" y="6075"/>
                </a:cubicBezTo>
                <a:lnTo>
                  <a:pt x="8479" y="6075"/>
                </a:lnTo>
                <a:lnTo>
                  <a:pt x="5505" y="6075"/>
                </a:lnTo>
                <a:lnTo>
                  <a:pt x="2699" y="6075"/>
                </a:lnTo>
                <a:cubicBezTo>
                  <a:pt x="1185" y="6075"/>
                  <a:pt x="0" y="7558"/>
                  <a:pt x="0" y="9450"/>
                </a:cubicBezTo>
                <a:cubicBezTo>
                  <a:pt x="0" y="11343"/>
                  <a:pt x="1185" y="12825"/>
                  <a:pt x="2699" y="12825"/>
                </a:cubicBezTo>
                <a:cubicBezTo>
                  <a:pt x="3443" y="12827"/>
                  <a:pt x="4046" y="13430"/>
                  <a:pt x="4046" y="14175"/>
                </a:cubicBezTo>
                <a:lnTo>
                  <a:pt x="4046" y="20249"/>
                </a:lnTo>
                <a:cubicBezTo>
                  <a:pt x="4046" y="20996"/>
                  <a:pt x="4651" y="21599"/>
                  <a:pt x="5396" y="21599"/>
                </a:cubicBezTo>
                <a:lnTo>
                  <a:pt x="8096" y="21599"/>
                </a:lnTo>
                <a:cubicBezTo>
                  <a:pt x="8842" y="21599"/>
                  <a:pt x="9446" y="20996"/>
                  <a:pt x="9446" y="20249"/>
                </a:cubicBezTo>
                <a:lnTo>
                  <a:pt x="9446" y="19575"/>
                </a:lnTo>
                <a:cubicBezTo>
                  <a:pt x="9446" y="18900"/>
                  <a:pt x="8771" y="18598"/>
                  <a:pt x="8771" y="18225"/>
                </a:cubicBezTo>
                <a:lnTo>
                  <a:pt x="8771" y="13500"/>
                </a:lnTo>
                <a:cubicBezTo>
                  <a:pt x="8771" y="13484"/>
                  <a:pt x="8781" y="13473"/>
                  <a:pt x="8782" y="13458"/>
                </a:cubicBezTo>
                <a:cubicBezTo>
                  <a:pt x="8789" y="13361"/>
                  <a:pt x="8815" y="13271"/>
                  <a:pt x="8859" y="13191"/>
                </a:cubicBezTo>
                <a:cubicBezTo>
                  <a:pt x="8871" y="13169"/>
                  <a:pt x="8884" y="13151"/>
                  <a:pt x="8898" y="13132"/>
                </a:cubicBezTo>
                <a:cubicBezTo>
                  <a:pt x="8952" y="13051"/>
                  <a:pt x="9020" y="12985"/>
                  <a:pt x="9103" y="12934"/>
                </a:cubicBezTo>
                <a:cubicBezTo>
                  <a:pt x="9107" y="12931"/>
                  <a:pt x="9108" y="12927"/>
                  <a:pt x="9112" y="12925"/>
                </a:cubicBezTo>
                <a:cubicBezTo>
                  <a:pt x="9115" y="12925"/>
                  <a:pt x="9117" y="12922"/>
                  <a:pt x="9120" y="12922"/>
                </a:cubicBezTo>
                <a:cubicBezTo>
                  <a:pt x="9174" y="12892"/>
                  <a:pt x="9238" y="12885"/>
                  <a:pt x="9299" y="12868"/>
                </a:cubicBezTo>
                <a:cubicBezTo>
                  <a:pt x="11003" y="13049"/>
                  <a:pt x="12545" y="14424"/>
                  <a:pt x="13604" y="16495"/>
                </a:cubicBezTo>
                <a:lnTo>
                  <a:pt x="13621" y="16487"/>
                </a:lnTo>
                <a:cubicBezTo>
                  <a:pt x="14404" y="17950"/>
                  <a:pt x="15490" y="18900"/>
                  <a:pt x="16874" y="18900"/>
                </a:cubicBezTo>
                <a:cubicBezTo>
                  <a:pt x="19977" y="18900"/>
                  <a:pt x="21600" y="14145"/>
                  <a:pt x="21600" y="9450"/>
                </a:cubicBezTo>
                <a:cubicBezTo>
                  <a:pt x="21600" y="4754"/>
                  <a:pt x="19977" y="0"/>
                  <a:pt x="16874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26" name="AutoShape 47"/>
          <p:cNvSpPr/>
          <p:nvPr/>
        </p:nvSpPr>
        <p:spPr bwMode="auto">
          <a:xfrm>
            <a:off x="7546864" y="2018705"/>
            <a:ext cx="348258" cy="348258"/>
          </a:xfrm>
          <a:custGeom>
            <a:avLst/>
            <a:gdLst>
              <a:gd name="T0" fmla="+- 0 10853 107"/>
              <a:gd name="T1" fmla="*/ T0 w 21493"/>
              <a:gd name="T2" fmla="*/ 10800 h 21600"/>
              <a:gd name="T3" fmla="+- 0 10853 107"/>
              <a:gd name="T4" fmla="*/ T3 w 21493"/>
              <a:gd name="T5" fmla="*/ 10800 h 21600"/>
              <a:gd name="T6" fmla="+- 0 10853 107"/>
              <a:gd name="T7" fmla="*/ T6 w 21493"/>
              <a:gd name="T8" fmla="*/ 10800 h 21600"/>
              <a:gd name="T9" fmla="+- 0 10853 107"/>
              <a:gd name="T10" fmla="*/ T9 w 21493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493" h="21600">
                <a:moveTo>
                  <a:pt x="20123" y="3375"/>
                </a:moveTo>
                <a:lnTo>
                  <a:pt x="8704" y="5400"/>
                </a:lnTo>
                <a:lnTo>
                  <a:pt x="8704" y="4725"/>
                </a:lnTo>
                <a:lnTo>
                  <a:pt x="8704" y="3375"/>
                </a:lnTo>
                <a:lnTo>
                  <a:pt x="20123" y="1350"/>
                </a:lnTo>
                <a:lnTo>
                  <a:pt x="20123" y="2700"/>
                </a:lnTo>
                <a:cubicBezTo>
                  <a:pt x="20123" y="2700"/>
                  <a:pt x="20123" y="3375"/>
                  <a:pt x="20123" y="3375"/>
                </a:cubicBezTo>
                <a:close/>
                <a:moveTo>
                  <a:pt x="17901" y="18014"/>
                </a:moveTo>
                <a:cubicBezTo>
                  <a:pt x="16291" y="18553"/>
                  <a:pt x="14628" y="18025"/>
                  <a:pt x="14187" y="16839"/>
                </a:cubicBezTo>
                <a:cubicBezTo>
                  <a:pt x="13745" y="15651"/>
                  <a:pt x="14691" y="14251"/>
                  <a:pt x="16300" y="13712"/>
                </a:cubicBezTo>
                <a:cubicBezTo>
                  <a:pt x="17910" y="13173"/>
                  <a:pt x="19573" y="13699"/>
                  <a:pt x="20014" y="14886"/>
                </a:cubicBezTo>
                <a:cubicBezTo>
                  <a:pt x="20456" y="16074"/>
                  <a:pt x="19510" y="17474"/>
                  <a:pt x="17901" y="18014"/>
                </a:cubicBezTo>
                <a:moveTo>
                  <a:pt x="5163" y="20039"/>
                </a:moveTo>
                <a:cubicBezTo>
                  <a:pt x="3554" y="20578"/>
                  <a:pt x="1890" y="20050"/>
                  <a:pt x="1450" y="18864"/>
                </a:cubicBezTo>
                <a:cubicBezTo>
                  <a:pt x="1008" y="17676"/>
                  <a:pt x="1954" y="16276"/>
                  <a:pt x="3562" y="15737"/>
                </a:cubicBezTo>
                <a:cubicBezTo>
                  <a:pt x="5172" y="15198"/>
                  <a:pt x="6836" y="15724"/>
                  <a:pt x="7277" y="16911"/>
                </a:cubicBezTo>
                <a:cubicBezTo>
                  <a:pt x="7719" y="18099"/>
                  <a:pt x="6773" y="19499"/>
                  <a:pt x="5163" y="20039"/>
                </a:cubicBezTo>
                <a:moveTo>
                  <a:pt x="21012" y="316"/>
                </a:moveTo>
                <a:cubicBezTo>
                  <a:pt x="20770" y="110"/>
                  <a:pt x="20463" y="0"/>
                  <a:pt x="20149" y="0"/>
                </a:cubicBezTo>
                <a:cubicBezTo>
                  <a:pt x="20072" y="0"/>
                  <a:pt x="19993" y="6"/>
                  <a:pt x="19916" y="21"/>
                </a:cubicBezTo>
                <a:lnTo>
                  <a:pt x="8497" y="2046"/>
                </a:lnTo>
                <a:cubicBezTo>
                  <a:pt x="7855" y="2159"/>
                  <a:pt x="7387" y="2719"/>
                  <a:pt x="7387" y="3375"/>
                </a:cubicBezTo>
                <a:lnTo>
                  <a:pt x="7387" y="4725"/>
                </a:lnTo>
                <a:lnTo>
                  <a:pt x="7387" y="5400"/>
                </a:lnTo>
                <a:lnTo>
                  <a:pt x="7387" y="14964"/>
                </a:lnTo>
                <a:cubicBezTo>
                  <a:pt x="6706" y="14467"/>
                  <a:pt x="5822" y="14175"/>
                  <a:pt x="4839" y="14175"/>
                </a:cubicBezTo>
                <a:cubicBezTo>
                  <a:pt x="4268" y="14175"/>
                  <a:pt x="3696" y="14269"/>
                  <a:pt x="3139" y="14455"/>
                </a:cubicBezTo>
                <a:cubicBezTo>
                  <a:pt x="1865" y="14882"/>
                  <a:pt x="843" y="15739"/>
                  <a:pt x="336" y="16807"/>
                </a:cubicBezTo>
                <a:cubicBezTo>
                  <a:pt x="-56" y="17633"/>
                  <a:pt x="-107" y="18530"/>
                  <a:pt x="192" y="19336"/>
                </a:cubicBezTo>
                <a:cubicBezTo>
                  <a:pt x="703" y="20711"/>
                  <a:pt x="2155" y="21599"/>
                  <a:pt x="3892" y="21599"/>
                </a:cubicBezTo>
                <a:cubicBezTo>
                  <a:pt x="4462" y="21599"/>
                  <a:pt x="5033" y="21506"/>
                  <a:pt x="5590" y="21319"/>
                </a:cubicBezTo>
                <a:cubicBezTo>
                  <a:pt x="6865" y="20893"/>
                  <a:pt x="7887" y="20036"/>
                  <a:pt x="8394" y="18969"/>
                </a:cubicBezTo>
                <a:cubicBezTo>
                  <a:pt x="8612" y="18509"/>
                  <a:pt x="8714" y="18027"/>
                  <a:pt x="8718" y="17549"/>
                </a:cubicBezTo>
                <a:lnTo>
                  <a:pt x="8730" y="17549"/>
                </a:lnTo>
                <a:lnTo>
                  <a:pt x="8730" y="6750"/>
                </a:lnTo>
                <a:cubicBezTo>
                  <a:pt x="8807" y="6750"/>
                  <a:pt x="8886" y="6743"/>
                  <a:pt x="8964" y="6730"/>
                </a:cubicBezTo>
                <a:lnTo>
                  <a:pt x="20149" y="4746"/>
                </a:lnTo>
                <a:lnTo>
                  <a:pt x="20149" y="12939"/>
                </a:lnTo>
                <a:cubicBezTo>
                  <a:pt x="19468" y="12442"/>
                  <a:pt x="18584" y="12150"/>
                  <a:pt x="17600" y="12150"/>
                </a:cubicBezTo>
                <a:cubicBezTo>
                  <a:pt x="17030" y="12150"/>
                  <a:pt x="16459" y="12244"/>
                  <a:pt x="15902" y="12430"/>
                </a:cubicBezTo>
                <a:cubicBezTo>
                  <a:pt x="14628" y="12857"/>
                  <a:pt x="13606" y="13714"/>
                  <a:pt x="13098" y="14782"/>
                </a:cubicBezTo>
                <a:cubicBezTo>
                  <a:pt x="12706" y="15608"/>
                  <a:pt x="12656" y="16505"/>
                  <a:pt x="12955" y="17311"/>
                </a:cubicBezTo>
                <a:cubicBezTo>
                  <a:pt x="13466" y="18686"/>
                  <a:pt x="14918" y="19575"/>
                  <a:pt x="16653" y="19575"/>
                </a:cubicBezTo>
                <a:cubicBezTo>
                  <a:pt x="17224" y="19575"/>
                  <a:pt x="17796" y="19481"/>
                  <a:pt x="18352" y="19294"/>
                </a:cubicBezTo>
                <a:cubicBezTo>
                  <a:pt x="19627" y="18868"/>
                  <a:pt x="20649" y="18011"/>
                  <a:pt x="21157" y="16944"/>
                </a:cubicBezTo>
                <a:cubicBezTo>
                  <a:pt x="21374" y="16484"/>
                  <a:pt x="21477" y="16002"/>
                  <a:pt x="21480" y="15525"/>
                </a:cubicBezTo>
                <a:lnTo>
                  <a:pt x="21493" y="15525"/>
                </a:lnTo>
                <a:lnTo>
                  <a:pt x="21493" y="3375"/>
                </a:lnTo>
                <a:lnTo>
                  <a:pt x="21493" y="2700"/>
                </a:lnTo>
                <a:lnTo>
                  <a:pt x="21493" y="1350"/>
                </a:lnTo>
                <a:cubicBezTo>
                  <a:pt x="21493" y="951"/>
                  <a:pt x="21317" y="572"/>
                  <a:pt x="21012" y="316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6871780" y="2018705"/>
            <a:ext cx="304800" cy="348258"/>
            <a:chOff x="9162373" y="3045147"/>
            <a:chExt cx="406400" cy="464344"/>
          </a:xfrm>
          <a:solidFill>
            <a:schemeClr val="tx2"/>
          </a:solidFill>
        </p:grpSpPr>
        <p:sp>
          <p:nvSpPr>
            <p:cNvPr id="146" name="AutoShape 48"/>
            <p:cNvSpPr/>
            <p:nvPr/>
          </p:nvSpPr>
          <p:spPr bwMode="auto">
            <a:xfrm>
              <a:off x="9162373" y="3045147"/>
              <a:ext cx="406400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7425"/>
                  </a:moveTo>
                  <a:cubicBezTo>
                    <a:pt x="5687" y="7425"/>
                    <a:pt x="1542" y="6064"/>
                    <a:pt x="1542" y="4387"/>
                  </a:cubicBezTo>
                  <a:cubicBezTo>
                    <a:pt x="1542" y="2709"/>
                    <a:pt x="5687" y="1350"/>
                    <a:pt x="10800" y="1350"/>
                  </a:cubicBezTo>
                  <a:cubicBezTo>
                    <a:pt x="15912" y="1350"/>
                    <a:pt x="20057" y="2709"/>
                    <a:pt x="20057" y="4387"/>
                  </a:cubicBezTo>
                  <a:cubicBezTo>
                    <a:pt x="20057" y="6064"/>
                    <a:pt x="15912" y="7425"/>
                    <a:pt x="10800" y="7425"/>
                  </a:cubicBezTo>
                  <a:moveTo>
                    <a:pt x="20057" y="9112"/>
                  </a:moveTo>
                  <a:lnTo>
                    <a:pt x="20054" y="9112"/>
                  </a:lnTo>
                  <a:cubicBezTo>
                    <a:pt x="20054" y="9119"/>
                    <a:pt x="20057" y="9127"/>
                    <a:pt x="20057" y="9133"/>
                  </a:cubicBezTo>
                  <a:cubicBezTo>
                    <a:pt x="20057" y="10800"/>
                    <a:pt x="15912" y="12150"/>
                    <a:pt x="10800" y="12150"/>
                  </a:cubicBezTo>
                  <a:cubicBezTo>
                    <a:pt x="5687" y="12150"/>
                    <a:pt x="1542" y="10800"/>
                    <a:pt x="1542" y="9133"/>
                  </a:cubicBezTo>
                  <a:cubicBezTo>
                    <a:pt x="1542" y="9127"/>
                    <a:pt x="1545" y="9119"/>
                    <a:pt x="1545" y="9112"/>
                  </a:cubicBezTo>
                  <a:lnTo>
                    <a:pt x="1542" y="9112"/>
                  </a:lnTo>
                  <a:lnTo>
                    <a:pt x="1542" y="6793"/>
                  </a:lnTo>
                  <a:cubicBezTo>
                    <a:pt x="3564" y="8140"/>
                    <a:pt x="7271" y="8774"/>
                    <a:pt x="10800" y="8774"/>
                  </a:cubicBezTo>
                  <a:cubicBezTo>
                    <a:pt x="14328" y="8774"/>
                    <a:pt x="18035" y="8140"/>
                    <a:pt x="20057" y="6793"/>
                  </a:cubicBezTo>
                  <a:cubicBezTo>
                    <a:pt x="20057" y="6793"/>
                    <a:pt x="20057" y="9112"/>
                    <a:pt x="20057" y="9112"/>
                  </a:cubicBezTo>
                  <a:close/>
                  <a:moveTo>
                    <a:pt x="20057" y="13162"/>
                  </a:moveTo>
                  <a:lnTo>
                    <a:pt x="20054" y="13162"/>
                  </a:lnTo>
                  <a:cubicBezTo>
                    <a:pt x="20054" y="13169"/>
                    <a:pt x="20057" y="13177"/>
                    <a:pt x="20057" y="13183"/>
                  </a:cubicBezTo>
                  <a:cubicBezTo>
                    <a:pt x="20057" y="14850"/>
                    <a:pt x="15912" y="16200"/>
                    <a:pt x="10800" y="16200"/>
                  </a:cubicBezTo>
                  <a:cubicBezTo>
                    <a:pt x="5687" y="16200"/>
                    <a:pt x="1542" y="14850"/>
                    <a:pt x="1542" y="13183"/>
                  </a:cubicBezTo>
                  <a:cubicBezTo>
                    <a:pt x="1542" y="13177"/>
                    <a:pt x="1545" y="13169"/>
                    <a:pt x="1545" y="13162"/>
                  </a:cubicBezTo>
                  <a:lnTo>
                    <a:pt x="1542" y="13162"/>
                  </a:lnTo>
                  <a:lnTo>
                    <a:pt x="1542" y="10640"/>
                  </a:lnTo>
                  <a:cubicBezTo>
                    <a:pt x="3136" y="12077"/>
                    <a:pt x="6982" y="12825"/>
                    <a:pt x="10800" y="12825"/>
                  </a:cubicBezTo>
                  <a:cubicBezTo>
                    <a:pt x="14617" y="12825"/>
                    <a:pt x="18463" y="12077"/>
                    <a:pt x="20057" y="10640"/>
                  </a:cubicBezTo>
                  <a:cubicBezTo>
                    <a:pt x="20057" y="10640"/>
                    <a:pt x="20057" y="13162"/>
                    <a:pt x="20057" y="13162"/>
                  </a:cubicBezTo>
                  <a:close/>
                  <a:moveTo>
                    <a:pt x="20057" y="17212"/>
                  </a:moveTo>
                  <a:cubicBezTo>
                    <a:pt x="20057" y="18889"/>
                    <a:pt x="15912" y="20249"/>
                    <a:pt x="10800" y="20249"/>
                  </a:cubicBezTo>
                  <a:cubicBezTo>
                    <a:pt x="5687" y="20249"/>
                    <a:pt x="1542" y="18889"/>
                    <a:pt x="1542" y="17212"/>
                  </a:cubicBezTo>
                  <a:lnTo>
                    <a:pt x="1542" y="14690"/>
                  </a:lnTo>
                  <a:cubicBezTo>
                    <a:pt x="3136" y="16127"/>
                    <a:pt x="6982" y="16875"/>
                    <a:pt x="10800" y="16875"/>
                  </a:cubicBezTo>
                  <a:cubicBezTo>
                    <a:pt x="14617" y="16875"/>
                    <a:pt x="18463" y="16127"/>
                    <a:pt x="20057" y="14690"/>
                  </a:cubicBezTo>
                  <a:cubicBezTo>
                    <a:pt x="20057" y="14690"/>
                    <a:pt x="20057" y="17212"/>
                    <a:pt x="20057" y="17212"/>
                  </a:cubicBezTo>
                  <a:close/>
                  <a:moveTo>
                    <a:pt x="10800" y="0"/>
                  </a:moveTo>
                  <a:cubicBezTo>
                    <a:pt x="5598" y="0"/>
                    <a:pt x="0" y="1372"/>
                    <a:pt x="0" y="4387"/>
                  </a:cubicBezTo>
                  <a:lnTo>
                    <a:pt x="0" y="17212"/>
                  </a:lnTo>
                  <a:cubicBezTo>
                    <a:pt x="0" y="20226"/>
                    <a:pt x="5598" y="21599"/>
                    <a:pt x="10800" y="21599"/>
                  </a:cubicBezTo>
                  <a:cubicBezTo>
                    <a:pt x="16001" y="21599"/>
                    <a:pt x="21599" y="20226"/>
                    <a:pt x="21599" y="17212"/>
                  </a:cubicBezTo>
                  <a:lnTo>
                    <a:pt x="21599" y="4387"/>
                  </a:lnTo>
                  <a:cubicBezTo>
                    <a:pt x="21599" y="1372"/>
                    <a:pt x="16001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47" name="AutoShape 49"/>
            <p:cNvSpPr/>
            <p:nvPr/>
          </p:nvSpPr>
          <p:spPr bwMode="auto">
            <a:xfrm>
              <a:off x="9481460" y="3407890"/>
              <a:ext cx="29369" cy="285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1599"/>
                  </a:move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30"/>
                    <a:pt x="16769" y="0"/>
                    <a:pt x="10800" y="0"/>
                  </a:cubicBezTo>
                  <a:cubicBezTo>
                    <a:pt x="4830" y="0"/>
                    <a:pt x="0" y="4830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48" name="AutoShape 50"/>
            <p:cNvSpPr/>
            <p:nvPr/>
          </p:nvSpPr>
          <p:spPr bwMode="auto">
            <a:xfrm>
              <a:off x="9481460" y="3320578"/>
              <a:ext cx="29369" cy="293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1599"/>
                  </a:move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30"/>
                    <a:pt x="16769" y="0"/>
                    <a:pt x="10800" y="0"/>
                  </a:cubicBezTo>
                  <a:cubicBezTo>
                    <a:pt x="4830" y="0"/>
                    <a:pt x="0" y="4830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49" name="AutoShape 51"/>
            <p:cNvSpPr/>
            <p:nvPr/>
          </p:nvSpPr>
          <p:spPr bwMode="auto">
            <a:xfrm>
              <a:off x="9481460" y="3233265"/>
              <a:ext cx="29369" cy="293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1599"/>
                  </a:move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30"/>
                    <a:pt x="16769" y="0"/>
                    <a:pt x="10800" y="0"/>
                  </a:cubicBezTo>
                  <a:cubicBezTo>
                    <a:pt x="4830" y="0"/>
                    <a:pt x="0" y="4830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6153238" y="2018705"/>
            <a:ext cx="348258" cy="348258"/>
            <a:chOff x="8216107" y="2577307"/>
            <a:chExt cx="464344" cy="464344"/>
          </a:xfrm>
          <a:solidFill>
            <a:schemeClr val="tx2"/>
          </a:solidFill>
        </p:grpSpPr>
        <p:sp>
          <p:nvSpPr>
            <p:cNvPr id="142" name="AutoShape 52"/>
            <p:cNvSpPr/>
            <p:nvPr/>
          </p:nvSpPr>
          <p:spPr bwMode="auto">
            <a:xfrm>
              <a:off x="8216107" y="2577307"/>
              <a:ext cx="464344" cy="464344"/>
            </a:xfrm>
            <a:custGeom>
              <a:avLst/>
              <a:gdLst>
                <a:gd name="T0" fmla="+- 0 10800 87"/>
                <a:gd name="T1" fmla="*/ T0 w 21426"/>
                <a:gd name="T2" fmla="+- 0 10799 73"/>
                <a:gd name="T3" fmla="*/ 10799 h 21453"/>
                <a:gd name="T4" fmla="+- 0 10800 87"/>
                <a:gd name="T5" fmla="*/ T4 w 21426"/>
                <a:gd name="T6" fmla="+- 0 10799 73"/>
                <a:gd name="T7" fmla="*/ 10799 h 21453"/>
                <a:gd name="T8" fmla="+- 0 10800 87"/>
                <a:gd name="T9" fmla="*/ T8 w 21426"/>
                <a:gd name="T10" fmla="+- 0 10799 73"/>
                <a:gd name="T11" fmla="*/ 10799 h 21453"/>
                <a:gd name="T12" fmla="+- 0 10800 87"/>
                <a:gd name="T13" fmla="*/ T12 w 21426"/>
                <a:gd name="T14" fmla="+- 0 10799 73"/>
                <a:gd name="T15" fmla="*/ 10799 h 21453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426" h="21453">
                  <a:moveTo>
                    <a:pt x="8034" y="20112"/>
                  </a:moveTo>
                  <a:cubicBezTo>
                    <a:pt x="5816" y="17892"/>
                    <a:pt x="3556" y="15628"/>
                    <a:pt x="1338" y="13408"/>
                  </a:cubicBezTo>
                  <a:cubicBezTo>
                    <a:pt x="3241" y="7240"/>
                    <a:pt x="11488" y="7509"/>
                    <a:pt x="13391" y="1341"/>
                  </a:cubicBezTo>
                  <a:cubicBezTo>
                    <a:pt x="15609" y="3560"/>
                    <a:pt x="17869" y="5825"/>
                    <a:pt x="20087" y="8045"/>
                  </a:cubicBezTo>
                  <a:cubicBezTo>
                    <a:pt x="18184" y="14212"/>
                    <a:pt x="9937" y="13944"/>
                    <a:pt x="8034" y="20112"/>
                  </a:cubicBezTo>
                  <a:moveTo>
                    <a:pt x="21034" y="7097"/>
                  </a:moveTo>
                  <a:lnTo>
                    <a:pt x="14338" y="393"/>
                  </a:lnTo>
                  <a:cubicBezTo>
                    <a:pt x="14006" y="60"/>
                    <a:pt x="13525" y="-73"/>
                    <a:pt x="13069" y="39"/>
                  </a:cubicBezTo>
                  <a:cubicBezTo>
                    <a:pt x="12828" y="98"/>
                    <a:pt x="12614" y="222"/>
                    <a:pt x="12444" y="393"/>
                  </a:cubicBezTo>
                  <a:cubicBezTo>
                    <a:pt x="12292" y="545"/>
                    <a:pt x="12177" y="733"/>
                    <a:pt x="12112" y="944"/>
                  </a:cubicBezTo>
                  <a:cubicBezTo>
                    <a:pt x="11808" y="1929"/>
                    <a:pt x="11283" y="2785"/>
                    <a:pt x="10507" y="3562"/>
                  </a:cubicBezTo>
                  <a:cubicBezTo>
                    <a:pt x="9471" y="4598"/>
                    <a:pt x="8121" y="5384"/>
                    <a:pt x="6693" y="6214"/>
                  </a:cubicBezTo>
                  <a:cubicBezTo>
                    <a:pt x="5177" y="7094"/>
                    <a:pt x="3611" y="8006"/>
                    <a:pt x="2328" y="9290"/>
                  </a:cubicBezTo>
                  <a:cubicBezTo>
                    <a:pt x="1237" y="10383"/>
                    <a:pt x="493" y="11600"/>
                    <a:pt x="59" y="13011"/>
                  </a:cubicBezTo>
                  <a:cubicBezTo>
                    <a:pt x="-87" y="13488"/>
                    <a:pt x="40" y="14004"/>
                    <a:pt x="391" y="14356"/>
                  </a:cubicBezTo>
                  <a:lnTo>
                    <a:pt x="7087" y="21060"/>
                  </a:lnTo>
                  <a:cubicBezTo>
                    <a:pt x="7419" y="21393"/>
                    <a:pt x="7900" y="21526"/>
                    <a:pt x="8356" y="21414"/>
                  </a:cubicBezTo>
                  <a:cubicBezTo>
                    <a:pt x="8597" y="21354"/>
                    <a:pt x="8811" y="21231"/>
                    <a:pt x="8981" y="21060"/>
                  </a:cubicBezTo>
                  <a:cubicBezTo>
                    <a:pt x="9133" y="20908"/>
                    <a:pt x="9248" y="20720"/>
                    <a:pt x="9314" y="20508"/>
                  </a:cubicBezTo>
                  <a:cubicBezTo>
                    <a:pt x="9617" y="19523"/>
                    <a:pt x="10142" y="18667"/>
                    <a:pt x="10918" y="17890"/>
                  </a:cubicBezTo>
                  <a:cubicBezTo>
                    <a:pt x="11954" y="16853"/>
                    <a:pt x="13304" y="16069"/>
                    <a:pt x="14733" y="15239"/>
                  </a:cubicBezTo>
                  <a:cubicBezTo>
                    <a:pt x="16248" y="14357"/>
                    <a:pt x="17814" y="13446"/>
                    <a:pt x="19097" y="12162"/>
                  </a:cubicBezTo>
                  <a:cubicBezTo>
                    <a:pt x="20188" y="11070"/>
                    <a:pt x="20932" y="9852"/>
                    <a:pt x="21366" y="8440"/>
                  </a:cubicBezTo>
                  <a:cubicBezTo>
                    <a:pt x="21512" y="7965"/>
                    <a:pt x="21385" y="7448"/>
                    <a:pt x="21034" y="7097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43" name="AutoShape 53"/>
            <p:cNvSpPr/>
            <p:nvPr/>
          </p:nvSpPr>
          <p:spPr bwMode="auto">
            <a:xfrm>
              <a:off x="8390732" y="2736850"/>
              <a:ext cx="125413" cy="130175"/>
            </a:xfrm>
            <a:custGeom>
              <a:avLst/>
              <a:gdLst>
                <a:gd name="T0" fmla="+- 0 10801 59"/>
                <a:gd name="T1" fmla="*/ T0 w 21484"/>
                <a:gd name="T2" fmla="+- 0 10799 41"/>
                <a:gd name="T3" fmla="*/ 10799 h 21516"/>
                <a:gd name="T4" fmla="+- 0 10801 59"/>
                <a:gd name="T5" fmla="*/ T4 w 21484"/>
                <a:gd name="T6" fmla="+- 0 10799 41"/>
                <a:gd name="T7" fmla="*/ 10799 h 21516"/>
                <a:gd name="T8" fmla="+- 0 10801 59"/>
                <a:gd name="T9" fmla="*/ T8 w 21484"/>
                <a:gd name="T10" fmla="+- 0 10799 41"/>
                <a:gd name="T11" fmla="*/ 10799 h 21516"/>
                <a:gd name="T12" fmla="+- 0 10801 59"/>
                <a:gd name="T13" fmla="*/ T12 w 21484"/>
                <a:gd name="T14" fmla="+- 0 10799 41"/>
                <a:gd name="T15" fmla="*/ 10799 h 21516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484" h="21516">
                  <a:moveTo>
                    <a:pt x="17511" y="14987"/>
                  </a:moveTo>
                  <a:cubicBezTo>
                    <a:pt x="17287" y="15384"/>
                    <a:pt x="17032" y="15740"/>
                    <a:pt x="16731" y="16049"/>
                  </a:cubicBezTo>
                  <a:cubicBezTo>
                    <a:pt x="15340" y="14692"/>
                    <a:pt x="13947" y="13205"/>
                    <a:pt x="12559" y="11675"/>
                  </a:cubicBezTo>
                  <a:cubicBezTo>
                    <a:pt x="12912" y="11521"/>
                    <a:pt x="13287" y="11362"/>
                    <a:pt x="13689" y="11198"/>
                  </a:cubicBezTo>
                  <a:cubicBezTo>
                    <a:pt x="14092" y="11034"/>
                    <a:pt x="14494" y="10927"/>
                    <a:pt x="14895" y="10861"/>
                  </a:cubicBezTo>
                  <a:cubicBezTo>
                    <a:pt x="15308" y="10801"/>
                    <a:pt x="15715" y="10819"/>
                    <a:pt x="16122" y="10913"/>
                  </a:cubicBezTo>
                  <a:cubicBezTo>
                    <a:pt x="16527" y="11011"/>
                    <a:pt x="16909" y="11222"/>
                    <a:pt x="17262" y="11554"/>
                  </a:cubicBezTo>
                  <a:cubicBezTo>
                    <a:pt x="17612" y="11890"/>
                    <a:pt x="17835" y="12244"/>
                    <a:pt x="17923" y="12620"/>
                  </a:cubicBezTo>
                  <a:cubicBezTo>
                    <a:pt x="18020" y="13004"/>
                    <a:pt x="18025" y="13392"/>
                    <a:pt x="17958" y="13789"/>
                  </a:cubicBezTo>
                  <a:cubicBezTo>
                    <a:pt x="17883" y="14187"/>
                    <a:pt x="17738" y="14585"/>
                    <a:pt x="17511" y="14987"/>
                  </a:cubicBezTo>
                  <a:moveTo>
                    <a:pt x="5799" y="10193"/>
                  </a:moveTo>
                  <a:cubicBezTo>
                    <a:pt x="5096" y="10221"/>
                    <a:pt x="4482" y="9996"/>
                    <a:pt x="3946" y="9496"/>
                  </a:cubicBezTo>
                  <a:cubicBezTo>
                    <a:pt x="3717" y="9285"/>
                    <a:pt x="3558" y="9028"/>
                    <a:pt x="3461" y="8724"/>
                  </a:cubicBezTo>
                  <a:cubicBezTo>
                    <a:pt x="3359" y="8420"/>
                    <a:pt x="3326" y="8088"/>
                    <a:pt x="3366" y="7723"/>
                  </a:cubicBezTo>
                  <a:cubicBezTo>
                    <a:pt x="3397" y="7363"/>
                    <a:pt x="3509" y="6989"/>
                    <a:pt x="3703" y="6610"/>
                  </a:cubicBezTo>
                  <a:cubicBezTo>
                    <a:pt x="3889" y="6231"/>
                    <a:pt x="4160" y="5852"/>
                    <a:pt x="4510" y="5487"/>
                  </a:cubicBezTo>
                  <a:cubicBezTo>
                    <a:pt x="5768" y="6694"/>
                    <a:pt x="7022" y="8018"/>
                    <a:pt x="8282" y="9388"/>
                  </a:cubicBezTo>
                  <a:cubicBezTo>
                    <a:pt x="7330" y="9893"/>
                    <a:pt x="6501" y="10164"/>
                    <a:pt x="5799" y="10193"/>
                  </a:cubicBezTo>
                  <a:moveTo>
                    <a:pt x="19678" y="8570"/>
                  </a:moveTo>
                  <a:cubicBezTo>
                    <a:pt x="18868" y="7915"/>
                    <a:pt x="18055" y="7470"/>
                    <a:pt x="17235" y="7250"/>
                  </a:cubicBezTo>
                  <a:cubicBezTo>
                    <a:pt x="16421" y="7031"/>
                    <a:pt x="15603" y="6942"/>
                    <a:pt x="14779" y="6998"/>
                  </a:cubicBezTo>
                  <a:cubicBezTo>
                    <a:pt x="13964" y="7059"/>
                    <a:pt x="13130" y="7236"/>
                    <a:pt x="12296" y="7545"/>
                  </a:cubicBezTo>
                  <a:cubicBezTo>
                    <a:pt x="11462" y="7859"/>
                    <a:pt x="10625" y="8200"/>
                    <a:pt x="9782" y="8593"/>
                  </a:cubicBezTo>
                  <a:cubicBezTo>
                    <a:pt x="8448" y="7115"/>
                    <a:pt x="7114" y="5658"/>
                    <a:pt x="5778" y="4299"/>
                  </a:cubicBezTo>
                  <a:cubicBezTo>
                    <a:pt x="6382" y="3775"/>
                    <a:pt x="6963" y="3509"/>
                    <a:pt x="7526" y="3490"/>
                  </a:cubicBezTo>
                  <a:cubicBezTo>
                    <a:pt x="8088" y="3467"/>
                    <a:pt x="8631" y="3523"/>
                    <a:pt x="9145" y="3649"/>
                  </a:cubicBezTo>
                  <a:cubicBezTo>
                    <a:pt x="9669" y="3775"/>
                    <a:pt x="10149" y="3883"/>
                    <a:pt x="10590" y="3967"/>
                  </a:cubicBezTo>
                  <a:cubicBezTo>
                    <a:pt x="11038" y="4051"/>
                    <a:pt x="11424" y="3958"/>
                    <a:pt x="11765" y="3682"/>
                  </a:cubicBezTo>
                  <a:cubicBezTo>
                    <a:pt x="12123" y="3382"/>
                    <a:pt x="12321" y="2994"/>
                    <a:pt x="12351" y="2526"/>
                  </a:cubicBezTo>
                  <a:cubicBezTo>
                    <a:pt x="12376" y="2054"/>
                    <a:pt x="12189" y="1596"/>
                    <a:pt x="11782" y="1147"/>
                  </a:cubicBezTo>
                  <a:cubicBezTo>
                    <a:pt x="11258" y="569"/>
                    <a:pt x="10630" y="216"/>
                    <a:pt x="9872" y="85"/>
                  </a:cubicBezTo>
                  <a:cubicBezTo>
                    <a:pt x="9126" y="-41"/>
                    <a:pt x="8358" y="-30"/>
                    <a:pt x="7564" y="136"/>
                  </a:cubicBezTo>
                  <a:cubicBezTo>
                    <a:pt x="6780" y="309"/>
                    <a:pt x="6032" y="595"/>
                    <a:pt x="5324" y="997"/>
                  </a:cubicBezTo>
                  <a:cubicBezTo>
                    <a:pt x="4617" y="1399"/>
                    <a:pt x="4048" y="1811"/>
                    <a:pt x="3626" y="2213"/>
                  </a:cubicBezTo>
                  <a:cubicBezTo>
                    <a:pt x="3464" y="2066"/>
                    <a:pt x="3302" y="1918"/>
                    <a:pt x="3141" y="1773"/>
                  </a:cubicBezTo>
                  <a:cubicBezTo>
                    <a:pt x="2963" y="1614"/>
                    <a:pt x="2739" y="1530"/>
                    <a:pt x="2471" y="1535"/>
                  </a:cubicBezTo>
                  <a:cubicBezTo>
                    <a:pt x="2200" y="1535"/>
                    <a:pt x="1977" y="1647"/>
                    <a:pt x="1793" y="1853"/>
                  </a:cubicBezTo>
                  <a:cubicBezTo>
                    <a:pt x="1615" y="2054"/>
                    <a:pt x="1530" y="2288"/>
                    <a:pt x="1565" y="2536"/>
                  </a:cubicBezTo>
                  <a:cubicBezTo>
                    <a:pt x="1589" y="2793"/>
                    <a:pt x="1696" y="2989"/>
                    <a:pt x="1880" y="3139"/>
                  </a:cubicBezTo>
                  <a:cubicBezTo>
                    <a:pt x="2044" y="3270"/>
                    <a:pt x="2203" y="3401"/>
                    <a:pt x="2364" y="3537"/>
                  </a:cubicBezTo>
                  <a:cubicBezTo>
                    <a:pt x="1731" y="4276"/>
                    <a:pt x="1207" y="5094"/>
                    <a:pt x="795" y="5957"/>
                  </a:cubicBezTo>
                  <a:cubicBezTo>
                    <a:pt x="378" y="6820"/>
                    <a:pt x="130" y="7676"/>
                    <a:pt x="37" y="8509"/>
                  </a:cubicBezTo>
                  <a:cubicBezTo>
                    <a:pt x="-59" y="9346"/>
                    <a:pt x="33" y="10113"/>
                    <a:pt x="298" y="10824"/>
                  </a:cubicBezTo>
                  <a:cubicBezTo>
                    <a:pt x="566" y="11540"/>
                    <a:pt x="1056" y="12148"/>
                    <a:pt x="1774" y="12723"/>
                  </a:cubicBezTo>
                  <a:cubicBezTo>
                    <a:pt x="2942" y="13658"/>
                    <a:pt x="4321" y="14056"/>
                    <a:pt x="5915" y="13967"/>
                  </a:cubicBezTo>
                  <a:cubicBezTo>
                    <a:pt x="7507" y="13874"/>
                    <a:pt x="9223" y="13415"/>
                    <a:pt x="11064" y="12461"/>
                  </a:cubicBezTo>
                  <a:cubicBezTo>
                    <a:pt x="12532" y="14093"/>
                    <a:pt x="14002" y="15716"/>
                    <a:pt x="15470" y="17223"/>
                  </a:cubicBezTo>
                  <a:cubicBezTo>
                    <a:pt x="14849" y="17728"/>
                    <a:pt x="14305" y="18018"/>
                    <a:pt x="13826" y="18111"/>
                  </a:cubicBezTo>
                  <a:cubicBezTo>
                    <a:pt x="13344" y="18210"/>
                    <a:pt x="12917" y="18200"/>
                    <a:pt x="12530" y="18088"/>
                  </a:cubicBezTo>
                  <a:cubicBezTo>
                    <a:pt x="12142" y="17971"/>
                    <a:pt x="11782" y="17803"/>
                    <a:pt x="11455" y="17587"/>
                  </a:cubicBezTo>
                  <a:cubicBezTo>
                    <a:pt x="11125" y="17368"/>
                    <a:pt x="10799" y="17181"/>
                    <a:pt x="10474" y="17026"/>
                  </a:cubicBezTo>
                  <a:cubicBezTo>
                    <a:pt x="10154" y="16872"/>
                    <a:pt x="9823" y="16788"/>
                    <a:pt x="9486" y="16783"/>
                  </a:cubicBezTo>
                  <a:cubicBezTo>
                    <a:pt x="9145" y="16778"/>
                    <a:pt x="8785" y="16937"/>
                    <a:pt x="8388" y="17265"/>
                  </a:cubicBezTo>
                  <a:cubicBezTo>
                    <a:pt x="7981" y="17606"/>
                    <a:pt x="7777" y="18004"/>
                    <a:pt x="7777" y="18453"/>
                  </a:cubicBezTo>
                  <a:cubicBezTo>
                    <a:pt x="7777" y="18897"/>
                    <a:pt x="7991" y="19351"/>
                    <a:pt x="8408" y="19809"/>
                  </a:cubicBezTo>
                  <a:cubicBezTo>
                    <a:pt x="8830" y="20268"/>
                    <a:pt x="9379" y="20651"/>
                    <a:pt x="10042" y="20955"/>
                  </a:cubicBezTo>
                  <a:cubicBezTo>
                    <a:pt x="10708" y="21259"/>
                    <a:pt x="11455" y="21451"/>
                    <a:pt x="12279" y="21502"/>
                  </a:cubicBezTo>
                  <a:cubicBezTo>
                    <a:pt x="13103" y="21559"/>
                    <a:pt x="13970" y="21437"/>
                    <a:pt x="14886" y="21109"/>
                  </a:cubicBezTo>
                  <a:cubicBezTo>
                    <a:pt x="15807" y="20787"/>
                    <a:pt x="16721" y="20202"/>
                    <a:pt x="17617" y="19332"/>
                  </a:cubicBezTo>
                  <a:cubicBezTo>
                    <a:pt x="18051" y="19739"/>
                    <a:pt x="18489" y="20127"/>
                    <a:pt x="18921" y="20501"/>
                  </a:cubicBezTo>
                  <a:cubicBezTo>
                    <a:pt x="19107" y="20656"/>
                    <a:pt x="19328" y="20731"/>
                    <a:pt x="19601" y="20712"/>
                  </a:cubicBezTo>
                  <a:cubicBezTo>
                    <a:pt x="19861" y="20703"/>
                    <a:pt x="20090" y="20586"/>
                    <a:pt x="20269" y="20375"/>
                  </a:cubicBezTo>
                  <a:cubicBezTo>
                    <a:pt x="20455" y="20160"/>
                    <a:pt x="20532" y="19921"/>
                    <a:pt x="20503" y="19674"/>
                  </a:cubicBezTo>
                  <a:cubicBezTo>
                    <a:pt x="20477" y="19421"/>
                    <a:pt x="20371" y="19229"/>
                    <a:pt x="20192" y="19089"/>
                  </a:cubicBezTo>
                  <a:cubicBezTo>
                    <a:pt x="19755" y="18752"/>
                    <a:pt x="19321" y="18397"/>
                    <a:pt x="18884" y="18022"/>
                  </a:cubicBezTo>
                  <a:cubicBezTo>
                    <a:pt x="19626" y="17143"/>
                    <a:pt x="20221" y="16217"/>
                    <a:pt x="20664" y="15300"/>
                  </a:cubicBezTo>
                  <a:cubicBezTo>
                    <a:pt x="21103" y="14379"/>
                    <a:pt x="21367" y="13490"/>
                    <a:pt x="21453" y="12667"/>
                  </a:cubicBezTo>
                  <a:cubicBezTo>
                    <a:pt x="21540" y="11839"/>
                    <a:pt x="21439" y="11091"/>
                    <a:pt x="21159" y="10412"/>
                  </a:cubicBezTo>
                  <a:cubicBezTo>
                    <a:pt x="20880" y="9725"/>
                    <a:pt x="20386" y="9135"/>
                    <a:pt x="19678" y="857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44" name="AutoShape 54"/>
            <p:cNvSpPr/>
            <p:nvPr/>
          </p:nvSpPr>
          <p:spPr bwMode="auto">
            <a:xfrm>
              <a:off x="8375650" y="2896394"/>
              <a:ext cx="70644" cy="73819"/>
            </a:xfrm>
            <a:custGeom>
              <a:avLst/>
              <a:gdLst>
                <a:gd name="T0" fmla="+- 0 10791 197"/>
                <a:gd name="T1" fmla="*/ T0 w 21188"/>
                <a:gd name="T2" fmla="+- 0 10794 193"/>
                <a:gd name="T3" fmla="*/ 10794 h 21203"/>
                <a:gd name="T4" fmla="+- 0 10791 197"/>
                <a:gd name="T5" fmla="*/ T4 w 21188"/>
                <a:gd name="T6" fmla="+- 0 10794 193"/>
                <a:gd name="T7" fmla="*/ 10794 h 21203"/>
                <a:gd name="T8" fmla="+- 0 10791 197"/>
                <a:gd name="T9" fmla="*/ T8 w 21188"/>
                <a:gd name="T10" fmla="+- 0 10794 193"/>
                <a:gd name="T11" fmla="*/ 10794 h 21203"/>
                <a:gd name="T12" fmla="+- 0 10791 197"/>
                <a:gd name="T13" fmla="*/ T12 w 21188"/>
                <a:gd name="T14" fmla="+- 0 10794 193"/>
                <a:gd name="T15" fmla="*/ 10794 h 21203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88" h="21203">
                  <a:moveTo>
                    <a:pt x="17615" y="468"/>
                  </a:moveTo>
                  <a:lnTo>
                    <a:pt x="17606" y="468"/>
                  </a:lnTo>
                  <a:cubicBezTo>
                    <a:pt x="14870" y="2476"/>
                    <a:pt x="12200" y="4590"/>
                    <a:pt x="9727" y="6958"/>
                  </a:cubicBezTo>
                  <a:cubicBezTo>
                    <a:pt x="7348" y="9227"/>
                    <a:pt x="5200" y="11619"/>
                    <a:pt x="3329" y="14060"/>
                  </a:cubicBezTo>
                  <a:lnTo>
                    <a:pt x="341" y="17962"/>
                  </a:lnTo>
                  <a:lnTo>
                    <a:pt x="350" y="17970"/>
                  </a:lnTo>
                  <a:cubicBezTo>
                    <a:pt x="-197" y="18786"/>
                    <a:pt x="-106" y="19880"/>
                    <a:pt x="638" y="20590"/>
                  </a:cubicBezTo>
                  <a:cubicBezTo>
                    <a:pt x="1491" y="21407"/>
                    <a:pt x="2889" y="21407"/>
                    <a:pt x="3746" y="20590"/>
                  </a:cubicBezTo>
                  <a:cubicBezTo>
                    <a:pt x="3877" y="20460"/>
                    <a:pt x="3984" y="20321"/>
                    <a:pt x="4069" y="20174"/>
                  </a:cubicBezTo>
                  <a:lnTo>
                    <a:pt x="6867" y="16517"/>
                  </a:lnTo>
                  <a:cubicBezTo>
                    <a:pt x="8601" y="14255"/>
                    <a:pt x="10606" y="12027"/>
                    <a:pt x="12824" y="9913"/>
                  </a:cubicBezTo>
                  <a:cubicBezTo>
                    <a:pt x="15281" y="7570"/>
                    <a:pt x="17557" y="5758"/>
                    <a:pt x="20329" y="3749"/>
                  </a:cubicBezTo>
                  <a:lnTo>
                    <a:pt x="20321" y="3741"/>
                  </a:lnTo>
                  <a:cubicBezTo>
                    <a:pt x="20400" y="3684"/>
                    <a:pt x="20473" y="3635"/>
                    <a:pt x="20543" y="3570"/>
                  </a:cubicBezTo>
                  <a:cubicBezTo>
                    <a:pt x="21402" y="2753"/>
                    <a:pt x="21402" y="1427"/>
                    <a:pt x="20543" y="606"/>
                  </a:cubicBezTo>
                  <a:cubicBezTo>
                    <a:pt x="19742" y="-161"/>
                    <a:pt x="18472" y="-193"/>
                    <a:pt x="17615" y="468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45" name="AutoShape 55"/>
            <p:cNvSpPr/>
            <p:nvPr/>
          </p:nvSpPr>
          <p:spPr bwMode="auto">
            <a:xfrm>
              <a:off x="8448675" y="2649538"/>
              <a:ext cx="71438" cy="74613"/>
            </a:xfrm>
            <a:custGeom>
              <a:avLst/>
              <a:gdLst>
                <a:gd name="T0" fmla="+- 0 10803 213"/>
                <a:gd name="T1" fmla="*/ T0 w 21180"/>
                <a:gd name="T2" fmla="+- 0 10801 203"/>
                <a:gd name="T3" fmla="*/ 10801 h 21196"/>
                <a:gd name="T4" fmla="+- 0 10803 213"/>
                <a:gd name="T5" fmla="*/ T4 w 21180"/>
                <a:gd name="T6" fmla="+- 0 10801 203"/>
                <a:gd name="T7" fmla="*/ 10801 h 21196"/>
                <a:gd name="T8" fmla="+- 0 10803 213"/>
                <a:gd name="T9" fmla="*/ T8 w 21180"/>
                <a:gd name="T10" fmla="+- 0 10801 203"/>
                <a:gd name="T11" fmla="*/ 10801 h 21196"/>
                <a:gd name="T12" fmla="+- 0 10803 213"/>
                <a:gd name="T13" fmla="*/ T12 w 21180"/>
                <a:gd name="T14" fmla="+- 0 10801 203"/>
                <a:gd name="T15" fmla="*/ 10801 h 21196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80" h="21196">
                  <a:moveTo>
                    <a:pt x="8372" y="11356"/>
                  </a:moveTo>
                  <a:cubicBezTo>
                    <a:pt x="6122" y="13508"/>
                    <a:pt x="3675" y="15444"/>
                    <a:pt x="1144" y="17292"/>
                  </a:cubicBezTo>
                  <a:cubicBezTo>
                    <a:pt x="963" y="17388"/>
                    <a:pt x="786" y="17493"/>
                    <a:pt x="637" y="17645"/>
                  </a:cubicBezTo>
                  <a:cubicBezTo>
                    <a:pt x="-213" y="18457"/>
                    <a:pt x="-213" y="19774"/>
                    <a:pt x="637" y="20585"/>
                  </a:cubicBezTo>
                  <a:cubicBezTo>
                    <a:pt x="1464" y="21380"/>
                    <a:pt x="2796" y="21397"/>
                    <a:pt x="3652" y="20641"/>
                  </a:cubicBezTo>
                  <a:lnTo>
                    <a:pt x="3665" y="20649"/>
                  </a:lnTo>
                  <a:cubicBezTo>
                    <a:pt x="6364" y="18673"/>
                    <a:pt x="8988" y="16581"/>
                    <a:pt x="11419" y="14263"/>
                  </a:cubicBezTo>
                  <a:cubicBezTo>
                    <a:pt x="13759" y="12030"/>
                    <a:pt x="15873" y="9685"/>
                    <a:pt x="17715" y="7283"/>
                  </a:cubicBezTo>
                  <a:lnTo>
                    <a:pt x="20663" y="3427"/>
                  </a:lnTo>
                  <a:lnTo>
                    <a:pt x="20654" y="3419"/>
                  </a:lnTo>
                  <a:cubicBezTo>
                    <a:pt x="21386" y="2600"/>
                    <a:pt x="21357" y="1379"/>
                    <a:pt x="20541" y="608"/>
                  </a:cubicBezTo>
                  <a:cubicBezTo>
                    <a:pt x="19697" y="-203"/>
                    <a:pt x="18323" y="-203"/>
                    <a:pt x="17468" y="608"/>
                  </a:cubicBezTo>
                  <a:cubicBezTo>
                    <a:pt x="17313" y="760"/>
                    <a:pt x="17197" y="937"/>
                    <a:pt x="17094" y="1114"/>
                  </a:cubicBezTo>
                  <a:lnTo>
                    <a:pt x="14228" y="4857"/>
                  </a:lnTo>
                  <a:cubicBezTo>
                    <a:pt x="12526" y="7090"/>
                    <a:pt x="10552" y="9275"/>
                    <a:pt x="8372" y="11356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5456722" y="2018705"/>
            <a:ext cx="348258" cy="348258"/>
            <a:chOff x="7275629" y="3045147"/>
            <a:chExt cx="464344" cy="464344"/>
          </a:xfrm>
          <a:solidFill>
            <a:schemeClr val="tx2"/>
          </a:solidFill>
        </p:grpSpPr>
        <p:sp>
          <p:nvSpPr>
            <p:cNvPr id="139" name="AutoShape 56"/>
            <p:cNvSpPr/>
            <p:nvPr/>
          </p:nvSpPr>
          <p:spPr bwMode="auto">
            <a:xfrm>
              <a:off x="7275629" y="3045147"/>
              <a:ext cx="145256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988" y="7316"/>
                  </a:moveTo>
                  <a:cubicBezTo>
                    <a:pt x="16954" y="7352"/>
                    <a:pt x="16923" y="7387"/>
                    <a:pt x="16883" y="7423"/>
                  </a:cubicBezTo>
                  <a:cubicBezTo>
                    <a:pt x="16677" y="7601"/>
                    <a:pt x="16414" y="7770"/>
                    <a:pt x="16066" y="7920"/>
                  </a:cubicBezTo>
                  <a:cubicBezTo>
                    <a:pt x="16057" y="7924"/>
                    <a:pt x="16044" y="7927"/>
                    <a:pt x="16038" y="7931"/>
                  </a:cubicBezTo>
                  <a:cubicBezTo>
                    <a:pt x="15662" y="8092"/>
                    <a:pt x="15214" y="8234"/>
                    <a:pt x="14705" y="8354"/>
                  </a:cubicBezTo>
                  <a:cubicBezTo>
                    <a:pt x="14697" y="8357"/>
                    <a:pt x="14692" y="8358"/>
                    <a:pt x="14686" y="8359"/>
                  </a:cubicBezTo>
                  <a:cubicBezTo>
                    <a:pt x="14163" y="8482"/>
                    <a:pt x="13584" y="8581"/>
                    <a:pt x="12960" y="8649"/>
                  </a:cubicBezTo>
                  <a:cubicBezTo>
                    <a:pt x="12279" y="8726"/>
                    <a:pt x="11560" y="8774"/>
                    <a:pt x="10800" y="8774"/>
                  </a:cubicBezTo>
                  <a:cubicBezTo>
                    <a:pt x="10037" y="8774"/>
                    <a:pt x="9318" y="8726"/>
                    <a:pt x="8640" y="8649"/>
                  </a:cubicBezTo>
                  <a:cubicBezTo>
                    <a:pt x="8016" y="8581"/>
                    <a:pt x="7435" y="8482"/>
                    <a:pt x="6914" y="8359"/>
                  </a:cubicBezTo>
                  <a:cubicBezTo>
                    <a:pt x="6908" y="8358"/>
                    <a:pt x="6901" y="8357"/>
                    <a:pt x="6893" y="8354"/>
                  </a:cubicBezTo>
                  <a:cubicBezTo>
                    <a:pt x="6385" y="8234"/>
                    <a:pt x="5937" y="8092"/>
                    <a:pt x="5562" y="7931"/>
                  </a:cubicBezTo>
                  <a:cubicBezTo>
                    <a:pt x="5553" y="7927"/>
                    <a:pt x="5541" y="7924"/>
                    <a:pt x="5531" y="7920"/>
                  </a:cubicBezTo>
                  <a:cubicBezTo>
                    <a:pt x="5184" y="7770"/>
                    <a:pt x="4921" y="7601"/>
                    <a:pt x="4715" y="7423"/>
                  </a:cubicBezTo>
                  <a:cubicBezTo>
                    <a:pt x="4676" y="7387"/>
                    <a:pt x="4644" y="7352"/>
                    <a:pt x="4612" y="7316"/>
                  </a:cubicBezTo>
                  <a:cubicBezTo>
                    <a:pt x="4437" y="7136"/>
                    <a:pt x="4320" y="6947"/>
                    <a:pt x="4320" y="6750"/>
                  </a:cubicBezTo>
                  <a:cubicBezTo>
                    <a:pt x="4320" y="6550"/>
                    <a:pt x="4437" y="6362"/>
                    <a:pt x="4612" y="6181"/>
                  </a:cubicBezTo>
                  <a:cubicBezTo>
                    <a:pt x="4644" y="6146"/>
                    <a:pt x="4676" y="6110"/>
                    <a:pt x="4715" y="6076"/>
                  </a:cubicBezTo>
                  <a:cubicBezTo>
                    <a:pt x="4921" y="5898"/>
                    <a:pt x="5184" y="5729"/>
                    <a:pt x="5531" y="5577"/>
                  </a:cubicBezTo>
                  <a:cubicBezTo>
                    <a:pt x="5541" y="5574"/>
                    <a:pt x="5553" y="5571"/>
                    <a:pt x="5562" y="5567"/>
                  </a:cubicBezTo>
                  <a:cubicBezTo>
                    <a:pt x="5937" y="5407"/>
                    <a:pt x="6385" y="5264"/>
                    <a:pt x="6893" y="5144"/>
                  </a:cubicBezTo>
                  <a:cubicBezTo>
                    <a:pt x="6901" y="5142"/>
                    <a:pt x="6908" y="5140"/>
                    <a:pt x="6914" y="5138"/>
                  </a:cubicBezTo>
                  <a:cubicBezTo>
                    <a:pt x="7435" y="5017"/>
                    <a:pt x="8016" y="4918"/>
                    <a:pt x="8640" y="4848"/>
                  </a:cubicBezTo>
                  <a:cubicBezTo>
                    <a:pt x="9318" y="4773"/>
                    <a:pt x="10037" y="4725"/>
                    <a:pt x="10800" y="4725"/>
                  </a:cubicBezTo>
                  <a:cubicBezTo>
                    <a:pt x="11560" y="4725"/>
                    <a:pt x="12279" y="4773"/>
                    <a:pt x="12960" y="4848"/>
                  </a:cubicBezTo>
                  <a:cubicBezTo>
                    <a:pt x="13584" y="4918"/>
                    <a:pt x="14163" y="5017"/>
                    <a:pt x="14686" y="5138"/>
                  </a:cubicBezTo>
                  <a:cubicBezTo>
                    <a:pt x="14692" y="5140"/>
                    <a:pt x="14697" y="5142"/>
                    <a:pt x="14705" y="5144"/>
                  </a:cubicBezTo>
                  <a:cubicBezTo>
                    <a:pt x="15214" y="5264"/>
                    <a:pt x="15662" y="5407"/>
                    <a:pt x="16038" y="5567"/>
                  </a:cubicBezTo>
                  <a:cubicBezTo>
                    <a:pt x="16044" y="5571"/>
                    <a:pt x="16057" y="5574"/>
                    <a:pt x="16066" y="5577"/>
                  </a:cubicBezTo>
                  <a:cubicBezTo>
                    <a:pt x="16414" y="5729"/>
                    <a:pt x="16677" y="5898"/>
                    <a:pt x="16883" y="6076"/>
                  </a:cubicBezTo>
                  <a:cubicBezTo>
                    <a:pt x="16923" y="6110"/>
                    <a:pt x="16954" y="6146"/>
                    <a:pt x="16988" y="6181"/>
                  </a:cubicBezTo>
                  <a:cubicBezTo>
                    <a:pt x="17161" y="6362"/>
                    <a:pt x="17280" y="6550"/>
                    <a:pt x="17280" y="6750"/>
                  </a:cubicBezTo>
                  <a:cubicBezTo>
                    <a:pt x="17280" y="6947"/>
                    <a:pt x="17161" y="7136"/>
                    <a:pt x="16988" y="7316"/>
                  </a:cubicBezTo>
                  <a:moveTo>
                    <a:pt x="12960" y="19575"/>
                  </a:moveTo>
                  <a:cubicBezTo>
                    <a:pt x="12960" y="19948"/>
                    <a:pt x="11992" y="20249"/>
                    <a:pt x="10800" y="20249"/>
                  </a:cubicBezTo>
                  <a:cubicBezTo>
                    <a:pt x="9606" y="20249"/>
                    <a:pt x="8640" y="19948"/>
                    <a:pt x="8640" y="19575"/>
                  </a:cubicBezTo>
                  <a:lnTo>
                    <a:pt x="8640" y="10056"/>
                  </a:lnTo>
                  <a:cubicBezTo>
                    <a:pt x="9338" y="10101"/>
                    <a:pt x="10059" y="10124"/>
                    <a:pt x="10800" y="10124"/>
                  </a:cubicBezTo>
                  <a:cubicBezTo>
                    <a:pt x="11541" y="10124"/>
                    <a:pt x="12262" y="10101"/>
                    <a:pt x="12960" y="10056"/>
                  </a:cubicBezTo>
                  <a:cubicBezTo>
                    <a:pt x="12960" y="10056"/>
                    <a:pt x="12960" y="19575"/>
                    <a:pt x="12960" y="19575"/>
                  </a:cubicBezTo>
                  <a:close/>
                  <a:moveTo>
                    <a:pt x="8640" y="2025"/>
                  </a:moveTo>
                  <a:cubicBezTo>
                    <a:pt x="8640" y="1651"/>
                    <a:pt x="9606" y="1350"/>
                    <a:pt x="10800" y="1350"/>
                  </a:cubicBezTo>
                  <a:cubicBezTo>
                    <a:pt x="11992" y="1350"/>
                    <a:pt x="12960" y="1651"/>
                    <a:pt x="12960" y="2025"/>
                  </a:cubicBezTo>
                  <a:lnTo>
                    <a:pt x="12960" y="3442"/>
                  </a:lnTo>
                  <a:cubicBezTo>
                    <a:pt x="12262" y="3398"/>
                    <a:pt x="11541" y="3375"/>
                    <a:pt x="10800" y="3375"/>
                  </a:cubicBezTo>
                  <a:cubicBezTo>
                    <a:pt x="10059" y="3375"/>
                    <a:pt x="9338" y="3398"/>
                    <a:pt x="8640" y="3442"/>
                  </a:cubicBezTo>
                  <a:cubicBezTo>
                    <a:pt x="8640" y="3442"/>
                    <a:pt x="8640" y="2025"/>
                    <a:pt x="8640" y="2025"/>
                  </a:cubicBezTo>
                  <a:close/>
                  <a:moveTo>
                    <a:pt x="17280" y="4064"/>
                  </a:moveTo>
                  <a:lnTo>
                    <a:pt x="17280" y="2025"/>
                  </a:lnTo>
                  <a:cubicBezTo>
                    <a:pt x="17280" y="908"/>
                    <a:pt x="14373" y="0"/>
                    <a:pt x="10800" y="0"/>
                  </a:cubicBezTo>
                  <a:cubicBezTo>
                    <a:pt x="7225" y="0"/>
                    <a:pt x="4320" y="908"/>
                    <a:pt x="4320" y="2025"/>
                  </a:cubicBezTo>
                  <a:lnTo>
                    <a:pt x="4320" y="4064"/>
                  </a:lnTo>
                  <a:cubicBezTo>
                    <a:pt x="1710" y="4681"/>
                    <a:pt x="0" y="5649"/>
                    <a:pt x="0" y="6750"/>
                  </a:cubicBezTo>
                  <a:cubicBezTo>
                    <a:pt x="0" y="7850"/>
                    <a:pt x="1710" y="8818"/>
                    <a:pt x="4320" y="9434"/>
                  </a:cubicBezTo>
                  <a:lnTo>
                    <a:pt x="4320" y="19575"/>
                  </a:lnTo>
                  <a:cubicBezTo>
                    <a:pt x="4320" y="20691"/>
                    <a:pt x="7225" y="21599"/>
                    <a:pt x="10800" y="21599"/>
                  </a:cubicBezTo>
                  <a:cubicBezTo>
                    <a:pt x="14373" y="21599"/>
                    <a:pt x="17280" y="20691"/>
                    <a:pt x="17280" y="19575"/>
                  </a:cubicBezTo>
                  <a:lnTo>
                    <a:pt x="17280" y="9434"/>
                  </a:lnTo>
                  <a:cubicBezTo>
                    <a:pt x="19889" y="8818"/>
                    <a:pt x="21600" y="7850"/>
                    <a:pt x="21600" y="6750"/>
                  </a:cubicBezTo>
                  <a:cubicBezTo>
                    <a:pt x="21600" y="5649"/>
                    <a:pt x="19889" y="4681"/>
                    <a:pt x="17280" y="4064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40" name="AutoShape 57"/>
            <p:cNvSpPr/>
            <p:nvPr/>
          </p:nvSpPr>
          <p:spPr bwMode="auto">
            <a:xfrm>
              <a:off x="7594717" y="3045147"/>
              <a:ext cx="145256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988" y="7316"/>
                  </a:moveTo>
                  <a:cubicBezTo>
                    <a:pt x="16954" y="7352"/>
                    <a:pt x="16923" y="7387"/>
                    <a:pt x="16883" y="7423"/>
                  </a:cubicBezTo>
                  <a:cubicBezTo>
                    <a:pt x="16677" y="7601"/>
                    <a:pt x="16414" y="7770"/>
                    <a:pt x="16066" y="7920"/>
                  </a:cubicBezTo>
                  <a:cubicBezTo>
                    <a:pt x="16057" y="7924"/>
                    <a:pt x="16044" y="7927"/>
                    <a:pt x="16038" y="7931"/>
                  </a:cubicBezTo>
                  <a:cubicBezTo>
                    <a:pt x="15662" y="8092"/>
                    <a:pt x="15214" y="8234"/>
                    <a:pt x="14705" y="8354"/>
                  </a:cubicBezTo>
                  <a:cubicBezTo>
                    <a:pt x="14697" y="8357"/>
                    <a:pt x="14692" y="8358"/>
                    <a:pt x="14686" y="8359"/>
                  </a:cubicBezTo>
                  <a:cubicBezTo>
                    <a:pt x="14163" y="8482"/>
                    <a:pt x="13584" y="8581"/>
                    <a:pt x="12960" y="8649"/>
                  </a:cubicBezTo>
                  <a:cubicBezTo>
                    <a:pt x="12279" y="8726"/>
                    <a:pt x="11560" y="8774"/>
                    <a:pt x="10800" y="8774"/>
                  </a:cubicBezTo>
                  <a:cubicBezTo>
                    <a:pt x="10037" y="8774"/>
                    <a:pt x="9318" y="8726"/>
                    <a:pt x="8640" y="8649"/>
                  </a:cubicBezTo>
                  <a:cubicBezTo>
                    <a:pt x="8016" y="8581"/>
                    <a:pt x="7435" y="8482"/>
                    <a:pt x="6914" y="8359"/>
                  </a:cubicBezTo>
                  <a:cubicBezTo>
                    <a:pt x="6908" y="8358"/>
                    <a:pt x="6901" y="8357"/>
                    <a:pt x="6893" y="8354"/>
                  </a:cubicBezTo>
                  <a:cubicBezTo>
                    <a:pt x="6385" y="8234"/>
                    <a:pt x="5937" y="8092"/>
                    <a:pt x="5562" y="7931"/>
                  </a:cubicBezTo>
                  <a:cubicBezTo>
                    <a:pt x="5553" y="7927"/>
                    <a:pt x="5541" y="7924"/>
                    <a:pt x="5531" y="7920"/>
                  </a:cubicBezTo>
                  <a:cubicBezTo>
                    <a:pt x="5184" y="7770"/>
                    <a:pt x="4921" y="7601"/>
                    <a:pt x="4715" y="7423"/>
                  </a:cubicBezTo>
                  <a:cubicBezTo>
                    <a:pt x="4676" y="7387"/>
                    <a:pt x="4644" y="7352"/>
                    <a:pt x="4612" y="7316"/>
                  </a:cubicBezTo>
                  <a:cubicBezTo>
                    <a:pt x="4437" y="7136"/>
                    <a:pt x="4320" y="6947"/>
                    <a:pt x="4320" y="6750"/>
                  </a:cubicBezTo>
                  <a:cubicBezTo>
                    <a:pt x="4320" y="6550"/>
                    <a:pt x="4437" y="6362"/>
                    <a:pt x="4612" y="6181"/>
                  </a:cubicBezTo>
                  <a:cubicBezTo>
                    <a:pt x="4644" y="6146"/>
                    <a:pt x="4676" y="6110"/>
                    <a:pt x="4715" y="6076"/>
                  </a:cubicBezTo>
                  <a:cubicBezTo>
                    <a:pt x="4921" y="5898"/>
                    <a:pt x="5184" y="5729"/>
                    <a:pt x="5531" y="5577"/>
                  </a:cubicBezTo>
                  <a:cubicBezTo>
                    <a:pt x="5541" y="5574"/>
                    <a:pt x="5553" y="5571"/>
                    <a:pt x="5562" y="5567"/>
                  </a:cubicBezTo>
                  <a:cubicBezTo>
                    <a:pt x="5937" y="5407"/>
                    <a:pt x="6385" y="5264"/>
                    <a:pt x="6893" y="5144"/>
                  </a:cubicBezTo>
                  <a:cubicBezTo>
                    <a:pt x="6901" y="5142"/>
                    <a:pt x="6908" y="5140"/>
                    <a:pt x="6914" y="5138"/>
                  </a:cubicBezTo>
                  <a:cubicBezTo>
                    <a:pt x="7435" y="5017"/>
                    <a:pt x="8016" y="4918"/>
                    <a:pt x="8640" y="4848"/>
                  </a:cubicBezTo>
                  <a:cubicBezTo>
                    <a:pt x="9318" y="4773"/>
                    <a:pt x="10037" y="4725"/>
                    <a:pt x="10800" y="4725"/>
                  </a:cubicBezTo>
                  <a:cubicBezTo>
                    <a:pt x="11560" y="4725"/>
                    <a:pt x="12279" y="4773"/>
                    <a:pt x="12960" y="4848"/>
                  </a:cubicBezTo>
                  <a:cubicBezTo>
                    <a:pt x="13584" y="4918"/>
                    <a:pt x="14163" y="5017"/>
                    <a:pt x="14686" y="5138"/>
                  </a:cubicBezTo>
                  <a:cubicBezTo>
                    <a:pt x="14692" y="5140"/>
                    <a:pt x="14697" y="5142"/>
                    <a:pt x="14705" y="5144"/>
                  </a:cubicBezTo>
                  <a:cubicBezTo>
                    <a:pt x="15214" y="5264"/>
                    <a:pt x="15662" y="5407"/>
                    <a:pt x="16038" y="5567"/>
                  </a:cubicBezTo>
                  <a:cubicBezTo>
                    <a:pt x="16044" y="5571"/>
                    <a:pt x="16057" y="5574"/>
                    <a:pt x="16066" y="5577"/>
                  </a:cubicBezTo>
                  <a:cubicBezTo>
                    <a:pt x="16414" y="5729"/>
                    <a:pt x="16677" y="5898"/>
                    <a:pt x="16883" y="6076"/>
                  </a:cubicBezTo>
                  <a:cubicBezTo>
                    <a:pt x="16923" y="6110"/>
                    <a:pt x="16954" y="6146"/>
                    <a:pt x="16988" y="6181"/>
                  </a:cubicBezTo>
                  <a:cubicBezTo>
                    <a:pt x="17161" y="6362"/>
                    <a:pt x="17280" y="6550"/>
                    <a:pt x="17280" y="6750"/>
                  </a:cubicBezTo>
                  <a:cubicBezTo>
                    <a:pt x="17280" y="6947"/>
                    <a:pt x="17161" y="7136"/>
                    <a:pt x="16988" y="7316"/>
                  </a:cubicBezTo>
                  <a:moveTo>
                    <a:pt x="12960" y="19575"/>
                  </a:moveTo>
                  <a:cubicBezTo>
                    <a:pt x="12960" y="19948"/>
                    <a:pt x="11992" y="20249"/>
                    <a:pt x="10800" y="20249"/>
                  </a:cubicBezTo>
                  <a:cubicBezTo>
                    <a:pt x="9606" y="20249"/>
                    <a:pt x="8640" y="19948"/>
                    <a:pt x="8640" y="19575"/>
                  </a:cubicBezTo>
                  <a:lnTo>
                    <a:pt x="8640" y="10056"/>
                  </a:lnTo>
                  <a:cubicBezTo>
                    <a:pt x="9338" y="10101"/>
                    <a:pt x="10059" y="10124"/>
                    <a:pt x="10800" y="10124"/>
                  </a:cubicBezTo>
                  <a:cubicBezTo>
                    <a:pt x="11541" y="10124"/>
                    <a:pt x="12262" y="10101"/>
                    <a:pt x="12960" y="10056"/>
                  </a:cubicBezTo>
                  <a:cubicBezTo>
                    <a:pt x="12960" y="10056"/>
                    <a:pt x="12960" y="19575"/>
                    <a:pt x="12960" y="19575"/>
                  </a:cubicBezTo>
                  <a:close/>
                  <a:moveTo>
                    <a:pt x="8640" y="2025"/>
                  </a:moveTo>
                  <a:cubicBezTo>
                    <a:pt x="8640" y="1651"/>
                    <a:pt x="9606" y="1350"/>
                    <a:pt x="10800" y="1350"/>
                  </a:cubicBezTo>
                  <a:cubicBezTo>
                    <a:pt x="11992" y="1350"/>
                    <a:pt x="12960" y="1651"/>
                    <a:pt x="12960" y="2025"/>
                  </a:cubicBezTo>
                  <a:lnTo>
                    <a:pt x="12960" y="3442"/>
                  </a:lnTo>
                  <a:cubicBezTo>
                    <a:pt x="12262" y="3398"/>
                    <a:pt x="11541" y="3375"/>
                    <a:pt x="10800" y="3375"/>
                  </a:cubicBezTo>
                  <a:cubicBezTo>
                    <a:pt x="10059" y="3375"/>
                    <a:pt x="9338" y="3398"/>
                    <a:pt x="8640" y="3442"/>
                  </a:cubicBezTo>
                  <a:cubicBezTo>
                    <a:pt x="8640" y="3442"/>
                    <a:pt x="8640" y="2025"/>
                    <a:pt x="8640" y="2025"/>
                  </a:cubicBezTo>
                  <a:close/>
                  <a:moveTo>
                    <a:pt x="17280" y="4064"/>
                  </a:moveTo>
                  <a:lnTo>
                    <a:pt x="17280" y="2025"/>
                  </a:lnTo>
                  <a:cubicBezTo>
                    <a:pt x="17280" y="908"/>
                    <a:pt x="14373" y="0"/>
                    <a:pt x="10800" y="0"/>
                  </a:cubicBezTo>
                  <a:cubicBezTo>
                    <a:pt x="7225" y="0"/>
                    <a:pt x="4320" y="908"/>
                    <a:pt x="4320" y="2025"/>
                  </a:cubicBezTo>
                  <a:lnTo>
                    <a:pt x="4320" y="4064"/>
                  </a:lnTo>
                  <a:cubicBezTo>
                    <a:pt x="1710" y="4681"/>
                    <a:pt x="0" y="5649"/>
                    <a:pt x="0" y="6750"/>
                  </a:cubicBezTo>
                  <a:cubicBezTo>
                    <a:pt x="0" y="7850"/>
                    <a:pt x="1710" y="8818"/>
                    <a:pt x="4320" y="9434"/>
                  </a:cubicBezTo>
                  <a:lnTo>
                    <a:pt x="4320" y="19575"/>
                  </a:lnTo>
                  <a:cubicBezTo>
                    <a:pt x="4320" y="20691"/>
                    <a:pt x="7225" y="21599"/>
                    <a:pt x="10800" y="21599"/>
                  </a:cubicBezTo>
                  <a:cubicBezTo>
                    <a:pt x="14373" y="21599"/>
                    <a:pt x="17280" y="20691"/>
                    <a:pt x="17280" y="19575"/>
                  </a:cubicBezTo>
                  <a:lnTo>
                    <a:pt x="17280" y="9434"/>
                  </a:lnTo>
                  <a:cubicBezTo>
                    <a:pt x="19889" y="8818"/>
                    <a:pt x="21600" y="7850"/>
                    <a:pt x="21600" y="6750"/>
                  </a:cubicBezTo>
                  <a:cubicBezTo>
                    <a:pt x="21600" y="5649"/>
                    <a:pt x="19889" y="4681"/>
                    <a:pt x="17280" y="4064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41" name="AutoShape 58"/>
            <p:cNvSpPr/>
            <p:nvPr/>
          </p:nvSpPr>
          <p:spPr bwMode="auto">
            <a:xfrm>
              <a:off x="7435173" y="3045147"/>
              <a:ext cx="145257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988" y="15416"/>
                  </a:moveTo>
                  <a:cubicBezTo>
                    <a:pt x="16954" y="15452"/>
                    <a:pt x="16923" y="15487"/>
                    <a:pt x="16883" y="15523"/>
                  </a:cubicBezTo>
                  <a:cubicBezTo>
                    <a:pt x="16677" y="15701"/>
                    <a:pt x="16414" y="15870"/>
                    <a:pt x="16066" y="16020"/>
                  </a:cubicBezTo>
                  <a:cubicBezTo>
                    <a:pt x="16057" y="16024"/>
                    <a:pt x="16044" y="16027"/>
                    <a:pt x="16038" y="16031"/>
                  </a:cubicBezTo>
                  <a:cubicBezTo>
                    <a:pt x="15662" y="16192"/>
                    <a:pt x="15214" y="16334"/>
                    <a:pt x="14705" y="16454"/>
                  </a:cubicBezTo>
                  <a:cubicBezTo>
                    <a:pt x="14697" y="16457"/>
                    <a:pt x="14692" y="16458"/>
                    <a:pt x="14686" y="16459"/>
                  </a:cubicBezTo>
                  <a:cubicBezTo>
                    <a:pt x="14163" y="16582"/>
                    <a:pt x="13584" y="16681"/>
                    <a:pt x="12960" y="16749"/>
                  </a:cubicBezTo>
                  <a:cubicBezTo>
                    <a:pt x="12279" y="16826"/>
                    <a:pt x="11560" y="16875"/>
                    <a:pt x="10800" y="16875"/>
                  </a:cubicBezTo>
                  <a:cubicBezTo>
                    <a:pt x="10037" y="16875"/>
                    <a:pt x="9318" y="16826"/>
                    <a:pt x="8640" y="16749"/>
                  </a:cubicBezTo>
                  <a:cubicBezTo>
                    <a:pt x="8016" y="16681"/>
                    <a:pt x="7435" y="16582"/>
                    <a:pt x="6914" y="16459"/>
                  </a:cubicBezTo>
                  <a:cubicBezTo>
                    <a:pt x="6908" y="16458"/>
                    <a:pt x="6901" y="16457"/>
                    <a:pt x="6893" y="16454"/>
                  </a:cubicBezTo>
                  <a:cubicBezTo>
                    <a:pt x="6385" y="16334"/>
                    <a:pt x="5937" y="16192"/>
                    <a:pt x="5562" y="16031"/>
                  </a:cubicBezTo>
                  <a:cubicBezTo>
                    <a:pt x="5553" y="16027"/>
                    <a:pt x="5541" y="16024"/>
                    <a:pt x="5531" y="16020"/>
                  </a:cubicBezTo>
                  <a:cubicBezTo>
                    <a:pt x="5184" y="15870"/>
                    <a:pt x="4921" y="15701"/>
                    <a:pt x="4715" y="15523"/>
                  </a:cubicBezTo>
                  <a:cubicBezTo>
                    <a:pt x="4676" y="15487"/>
                    <a:pt x="4644" y="15452"/>
                    <a:pt x="4612" y="15416"/>
                  </a:cubicBezTo>
                  <a:cubicBezTo>
                    <a:pt x="4437" y="15236"/>
                    <a:pt x="4320" y="15047"/>
                    <a:pt x="4320" y="14850"/>
                  </a:cubicBezTo>
                  <a:cubicBezTo>
                    <a:pt x="4320" y="14650"/>
                    <a:pt x="4437" y="14462"/>
                    <a:pt x="4612" y="14281"/>
                  </a:cubicBezTo>
                  <a:cubicBezTo>
                    <a:pt x="4644" y="14246"/>
                    <a:pt x="4676" y="14210"/>
                    <a:pt x="4715" y="14176"/>
                  </a:cubicBezTo>
                  <a:cubicBezTo>
                    <a:pt x="4921" y="13998"/>
                    <a:pt x="5184" y="13829"/>
                    <a:pt x="5531" y="13677"/>
                  </a:cubicBezTo>
                  <a:cubicBezTo>
                    <a:pt x="5541" y="13674"/>
                    <a:pt x="5553" y="13671"/>
                    <a:pt x="5562" y="13667"/>
                  </a:cubicBezTo>
                  <a:cubicBezTo>
                    <a:pt x="5937" y="13507"/>
                    <a:pt x="6385" y="13364"/>
                    <a:pt x="6893" y="13244"/>
                  </a:cubicBezTo>
                  <a:cubicBezTo>
                    <a:pt x="6901" y="13242"/>
                    <a:pt x="6908" y="13240"/>
                    <a:pt x="6914" y="13238"/>
                  </a:cubicBezTo>
                  <a:cubicBezTo>
                    <a:pt x="7435" y="13117"/>
                    <a:pt x="8016" y="13018"/>
                    <a:pt x="8640" y="12948"/>
                  </a:cubicBezTo>
                  <a:cubicBezTo>
                    <a:pt x="9318" y="12873"/>
                    <a:pt x="10037" y="12825"/>
                    <a:pt x="10800" y="12825"/>
                  </a:cubicBezTo>
                  <a:cubicBezTo>
                    <a:pt x="11560" y="12825"/>
                    <a:pt x="12279" y="12873"/>
                    <a:pt x="12960" y="12948"/>
                  </a:cubicBezTo>
                  <a:cubicBezTo>
                    <a:pt x="13584" y="13018"/>
                    <a:pt x="14163" y="13117"/>
                    <a:pt x="14686" y="13238"/>
                  </a:cubicBezTo>
                  <a:cubicBezTo>
                    <a:pt x="14692" y="13240"/>
                    <a:pt x="14697" y="13242"/>
                    <a:pt x="14705" y="13244"/>
                  </a:cubicBezTo>
                  <a:cubicBezTo>
                    <a:pt x="15214" y="13364"/>
                    <a:pt x="15662" y="13507"/>
                    <a:pt x="16038" y="13667"/>
                  </a:cubicBezTo>
                  <a:cubicBezTo>
                    <a:pt x="16044" y="13671"/>
                    <a:pt x="16057" y="13674"/>
                    <a:pt x="16066" y="13677"/>
                  </a:cubicBezTo>
                  <a:cubicBezTo>
                    <a:pt x="16414" y="13829"/>
                    <a:pt x="16677" y="13998"/>
                    <a:pt x="16883" y="14176"/>
                  </a:cubicBezTo>
                  <a:cubicBezTo>
                    <a:pt x="16923" y="14210"/>
                    <a:pt x="16954" y="14246"/>
                    <a:pt x="16988" y="14281"/>
                  </a:cubicBezTo>
                  <a:cubicBezTo>
                    <a:pt x="17161" y="14462"/>
                    <a:pt x="17280" y="14650"/>
                    <a:pt x="17280" y="14850"/>
                  </a:cubicBezTo>
                  <a:cubicBezTo>
                    <a:pt x="17280" y="15047"/>
                    <a:pt x="17161" y="15236"/>
                    <a:pt x="16988" y="15416"/>
                  </a:cubicBezTo>
                  <a:moveTo>
                    <a:pt x="12960" y="19575"/>
                  </a:moveTo>
                  <a:cubicBezTo>
                    <a:pt x="12960" y="19948"/>
                    <a:pt x="11992" y="20249"/>
                    <a:pt x="10800" y="20249"/>
                  </a:cubicBezTo>
                  <a:cubicBezTo>
                    <a:pt x="9606" y="20249"/>
                    <a:pt x="8640" y="19948"/>
                    <a:pt x="8640" y="19575"/>
                  </a:cubicBezTo>
                  <a:lnTo>
                    <a:pt x="8640" y="18156"/>
                  </a:lnTo>
                  <a:cubicBezTo>
                    <a:pt x="9338" y="18201"/>
                    <a:pt x="10059" y="18225"/>
                    <a:pt x="10800" y="18225"/>
                  </a:cubicBezTo>
                  <a:cubicBezTo>
                    <a:pt x="11541" y="18225"/>
                    <a:pt x="12262" y="18201"/>
                    <a:pt x="12960" y="18156"/>
                  </a:cubicBezTo>
                  <a:cubicBezTo>
                    <a:pt x="12960" y="18156"/>
                    <a:pt x="12960" y="19575"/>
                    <a:pt x="12960" y="19575"/>
                  </a:cubicBezTo>
                  <a:close/>
                  <a:moveTo>
                    <a:pt x="8640" y="2025"/>
                  </a:moveTo>
                  <a:cubicBezTo>
                    <a:pt x="8640" y="1651"/>
                    <a:pt x="9606" y="1350"/>
                    <a:pt x="10800" y="1350"/>
                  </a:cubicBezTo>
                  <a:cubicBezTo>
                    <a:pt x="11992" y="1350"/>
                    <a:pt x="12960" y="1651"/>
                    <a:pt x="12960" y="2025"/>
                  </a:cubicBezTo>
                  <a:lnTo>
                    <a:pt x="12960" y="11542"/>
                  </a:lnTo>
                  <a:cubicBezTo>
                    <a:pt x="12262" y="11498"/>
                    <a:pt x="11541" y="11475"/>
                    <a:pt x="10800" y="11475"/>
                  </a:cubicBezTo>
                  <a:cubicBezTo>
                    <a:pt x="10059" y="11475"/>
                    <a:pt x="9338" y="11498"/>
                    <a:pt x="8640" y="11542"/>
                  </a:cubicBezTo>
                  <a:cubicBezTo>
                    <a:pt x="8640" y="11542"/>
                    <a:pt x="8640" y="2025"/>
                    <a:pt x="8640" y="2025"/>
                  </a:cubicBezTo>
                  <a:close/>
                  <a:moveTo>
                    <a:pt x="17280" y="12164"/>
                  </a:moveTo>
                  <a:lnTo>
                    <a:pt x="17280" y="2025"/>
                  </a:lnTo>
                  <a:cubicBezTo>
                    <a:pt x="17280" y="908"/>
                    <a:pt x="14373" y="0"/>
                    <a:pt x="10800" y="0"/>
                  </a:cubicBezTo>
                  <a:cubicBezTo>
                    <a:pt x="7225" y="0"/>
                    <a:pt x="4320" y="908"/>
                    <a:pt x="4320" y="2025"/>
                  </a:cubicBezTo>
                  <a:lnTo>
                    <a:pt x="4320" y="12164"/>
                  </a:lnTo>
                  <a:cubicBezTo>
                    <a:pt x="1710" y="12781"/>
                    <a:pt x="0" y="13749"/>
                    <a:pt x="0" y="14850"/>
                  </a:cubicBezTo>
                  <a:cubicBezTo>
                    <a:pt x="0" y="15950"/>
                    <a:pt x="1710" y="16918"/>
                    <a:pt x="4320" y="17534"/>
                  </a:cubicBezTo>
                  <a:lnTo>
                    <a:pt x="4320" y="19575"/>
                  </a:lnTo>
                  <a:cubicBezTo>
                    <a:pt x="4320" y="20691"/>
                    <a:pt x="7225" y="21599"/>
                    <a:pt x="10800" y="21599"/>
                  </a:cubicBezTo>
                  <a:cubicBezTo>
                    <a:pt x="14373" y="21599"/>
                    <a:pt x="17280" y="20691"/>
                    <a:pt x="17280" y="19575"/>
                  </a:cubicBezTo>
                  <a:lnTo>
                    <a:pt x="17280" y="17534"/>
                  </a:lnTo>
                  <a:cubicBezTo>
                    <a:pt x="19889" y="16918"/>
                    <a:pt x="21600" y="15950"/>
                    <a:pt x="21600" y="14850"/>
                  </a:cubicBezTo>
                  <a:cubicBezTo>
                    <a:pt x="21600" y="13749"/>
                    <a:pt x="19889" y="12781"/>
                    <a:pt x="17280" y="12164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sp>
        <p:nvSpPr>
          <p:cNvPr id="30" name="AutoShape 59"/>
          <p:cNvSpPr/>
          <p:nvPr/>
        </p:nvSpPr>
        <p:spPr bwMode="auto">
          <a:xfrm>
            <a:off x="4759611" y="2018705"/>
            <a:ext cx="348854" cy="348258"/>
          </a:xfrm>
          <a:custGeom>
            <a:avLst/>
            <a:gdLst>
              <a:gd name="T0" fmla="+- 0 10794 23"/>
              <a:gd name="T1" fmla="*/ T0 w 21543"/>
              <a:gd name="T2" fmla="*/ 10800 h 21600"/>
              <a:gd name="T3" fmla="+- 0 10794 23"/>
              <a:gd name="T4" fmla="*/ T3 w 21543"/>
              <a:gd name="T5" fmla="*/ 10800 h 21600"/>
              <a:gd name="T6" fmla="+- 0 10794 23"/>
              <a:gd name="T7" fmla="*/ T6 w 21543"/>
              <a:gd name="T8" fmla="*/ 10800 h 21600"/>
              <a:gd name="T9" fmla="+- 0 10794 23"/>
              <a:gd name="T10" fmla="*/ T9 w 21543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43" h="21600">
                <a:moveTo>
                  <a:pt x="16976" y="19986"/>
                </a:moveTo>
                <a:lnTo>
                  <a:pt x="11226" y="17680"/>
                </a:lnTo>
                <a:cubicBezTo>
                  <a:pt x="11088" y="17626"/>
                  <a:pt x="10946" y="17608"/>
                  <a:pt x="10806" y="17600"/>
                </a:cubicBezTo>
                <a:lnTo>
                  <a:pt x="19660" y="3837"/>
                </a:lnTo>
                <a:cubicBezTo>
                  <a:pt x="19660" y="3837"/>
                  <a:pt x="16976" y="19986"/>
                  <a:pt x="16976" y="19986"/>
                </a:cubicBezTo>
                <a:close/>
                <a:moveTo>
                  <a:pt x="6859" y="16244"/>
                </a:moveTo>
                <a:cubicBezTo>
                  <a:pt x="6858" y="16242"/>
                  <a:pt x="6855" y="16240"/>
                  <a:pt x="6854" y="16238"/>
                </a:cubicBezTo>
                <a:lnTo>
                  <a:pt x="19606" y="2552"/>
                </a:lnTo>
                <a:lnTo>
                  <a:pt x="8735" y="19536"/>
                </a:lnTo>
                <a:cubicBezTo>
                  <a:pt x="8735" y="19536"/>
                  <a:pt x="6859" y="16244"/>
                  <a:pt x="6859" y="16244"/>
                </a:cubicBezTo>
                <a:close/>
                <a:moveTo>
                  <a:pt x="2111" y="14024"/>
                </a:moveTo>
                <a:lnTo>
                  <a:pt x="17712" y="3595"/>
                </a:lnTo>
                <a:lnTo>
                  <a:pt x="6369" y="15770"/>
                </a:lnTo>
                <a:cubicBezTo>
                  <a:pt x="6309" y="15734"/>
                  <a:pt x="6256" y="15687"/>
                  <a:pt x="6190" y="15660"/>
                </a:cubicBezTo>
                <a:cubicBezTo>
                  <a:pt x="6190" y="15660"/>
                  <a:pt x="2111" y="14024"/>
                  <a:pt x="2111" y="14024"/>
                </a:cubicBezTo>
                <a:close/>
                <a:moveTo>
                  <a:pt x="21234" y="108"/>
                </a:moveTo>
                <a:cubicBezTo>
                  <a:pt x="21123" y="35"/>
                  <a:pt x="20996" y="0"/>
                  <a:pt x="20868" y="0"/>
                </a:cubicBezTo>
                <a:cubicBezTo>
                  <a:pt x="20738" y="0"/>
                  <a:pt x="20608" y="36"/>
                  <a:pt x="20495" y="113"/>
                </a:cubicBezTo>
                <a:lnTo>
                  <a:pt x="299" y="13613"/>
                </a:lnTo>
                <a:cubicBezTo>
                  <a:pt x="91" y="13751"/>
                  <a:pt x="-23" y="13995"/>
                  <a:pt x="3" y="14244"/>
                </a:cubicBezTo>
                <a:cubicBezTo>
                  <a:pt x="28" y="14494"/>
                  <a:pt x="190" y="14708"/>
                  <a:pt x="422" y="14801"/>
                </a:cubicBezTo>
                <a:lnTo>
                  <a:pt x="5689" y="16914"/>
                </a:lnTo>
                <a:lnTo>
                  <a:pt x="8166" y="21259"/>
                </a:lnTo>
                <a:cubicBezTo>
                  <a:pt x="8284" y="21468"/>
                  <a:pt x="8505" y="21597"/>
                  <a:pt x="8743" y="21599"/>
                </a:cubicBezTo>
                <a:lnTo>
                  <a:pt x="8751" y="21599"/>
                </a:lnTo>
                <a:cubicBezTo>
                  <a:pt x="8987" y="21599"/>
                  <a:pt x="9206" y="21474"/>
                  <a:pt x="9328" y="21271"/>
                </a:cubicBezTo>
                <a:lnTo>
                  <a:pt x="10726" y="18934"/>
                </a:lnTo>
                <a:lnTo>
                  <a:pt x="17253" y="21551"/>
                </a:lnTo>
                <a:cubicBezTo>
                  <a:pt x="17332" y="21584"/>
                  <a:pt x="17418" y="21599"/>
                  <a:pt x="17502" y="21599"/>
                </a:cubicBezTo>
                <a:cubicBezTo>
                  <a:pt x="17617" y="21599"/>
                  <a:pt x="17731" y="21571"/>
                  <a:pt x="17832" y="21512"/>
                </a:cubicBezTo>
                <a:cubicBezTo>
                  <a:pt x="18010" y="21412"/>
                  <a:pt x="18133" y="21238"/>
                  <a:pt x="18167" y="21035"/>
                </a:cubicBezTo>
                <a:lnTo>
                  <a:pt x="21533" y="785"/>
                </a:lnTo>
                <a:cubicBezTo>
                  <a:pt x="21576" y="520"/>
                  <a:pt x="21459" y="254"/>
                  <a:pt x="21234" y="108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8308864" y="1321593"/>
            <a:ext cx="239316" cy="348258"/>
            <a:chOff x="11078485" y="2115665"/>
            <a:chExt cx="319088" cy="464344"/>
          </a:xfrm>
          <a:solidFill>
            <a:schemeClr val="tx2"/>
          </a:solidFill>
        </p:grpSpPr>
        <p:sp>
          <p:nvSpPr>
            <p:cNvPr id="130" name="AutoShape 60"/>
            <p:cNvSpPr/>
            <p:nvPr/>
          </p:nvSpPr>
          <p:spPr bwMode="auto">
            <a:xfrm>
              <a:off x="11209454" y="2245840"/>
              <a:ext cx="28575" cy="293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1599"/>
                  </a:move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19"/>
                    <a:pt x="16769" y="0"/>
                    <a:pt x="10800" y="0"/>
                  </a:cubicBezTo>
                  <a:cubicBezTo>
                    <a:pt x="4830" y="0"/>
                    <a:pt x="0" y="4819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31" name="AutoShape 61"/>
            <p:cNvSpPr/>
            <p:nvPr/>
          </p:nvSpPr>
          <p:spPr bwMode="auto">
            <a:xfrm>
              <a:off x="11209454" y="2420465"/>
              <a:ext cx="28575" cy="285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830" y="0"/>
                    <a:pt x="0" y="4830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30"/>
                    <a:pt x="16769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32" name="AutoShape 62"/>
            <p:cNvSpPr/>
            <p:nvPr/>
          </p:nvSpPr>
          <p:spPr bwMode="auto">
            <a:xfrm>
              <a:off x="11122142" y="2333153"/>
              <a:ext cx="28575" cy="293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830" y="0"/>
                    <a:pt x="0" y="4819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19"/>
                    <a:pt x="16769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33" name="AutoShape 63"/>
            <p:cNvSpPr/>
            <p:nvPr/>
          </p:nvSpPr>
          <p:spPr bwMode="auto">
            <a:xfrm>
              <a:off x="11295973" y="2333153"/>
              <a:ext cx="29369" cy="293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10800"/>
                  </a:moveTo>
                  <a:cubicBezTo>
                    <a:pt x="0" y="16769"/>
                    <a:pt x="4830" y="21599"/>
                    <a:pt x="10800" y="21599"/>
                  </a:cubicBez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19"/>
                    <a:pt x="16769" y="0"/>
                    <a:pt x="10800" y="0"/>
                  </a:cubicBezTo>
                  <a:cubicBezTo>
                    <a:pt x="4830" y="0"/>
                    <a:pt x="0" y="4819"/>
                    <a:pt x="0" y="1080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34" name="AutoShape 64"/>
            <p:cNvSpPr/>
            <p:nvPr/>
          </p:nvSpPr>
          <p:spPr bwMode="auto">
            <a:xfrm>
              <a:off x="11150717" y="2391097"/>
              <a:ext cx="29369" cy="29369"/>
            </a:xfrm>
            <a:custGeom>
              <a:avLst/>
              <a:gdLst>
                <a:gd name="T0" fmla="+- 0 10802 965"/>
                <a:gd name="T1" fmla="*/ T0 w 19675"/>
                <a:gd name="T2" fmla="+- 0 10800 961"/>
                <a:gd name="T3" fmla="*/ 10800 h 19678"/>
                <a:gd name="T4" fmla="+- 0 10802 965"/>
                <a:gd name="T5" fmla="*/ T4 w 19675"/>
                <a:gd name="T6" fmla="+- 0 10800 961"/>
                <a:gd name="T7" fmla="*/ 10800 h 19678"/>
                <a:gd name="T8" fmla="+- 0 10802 965"/>
                <a:gd name="T9" fmla="*/ T8 w 19675"/>
                <a:gd name="T10" fmla="+- 0 10800 961"/>
                <a:gd name="T11" fmla="*/ 10800 h 19678"/>
                <a:gd name="T12" fmla="+- 0 10802 965"/>
                <a:gd name="T13" fmla="*/ T12 w 19675"/>
                <a:gd name="T14" fmla="+- 0 10800 961"/>
                <a:gd name="T15" fmla="*/ 10800 h 19678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5" h="19678">
                  <a:moveTo>
                    <a:pt x="2894" y="2882"/>
                  </a:moveTo>
                  <a:cubicBezTo>
                    <a:pt x="-965" y="6725"/>
                    <a:pt x="-965" y="12952"/>
                    <a:pt x="2894" y="16795"/>
                  </a:cubicBezTo>
                  <a:cubicBezTo>
                    <a:pt x="6734" y="20638"/>
                    <a:pt x="12935" y="20638"/>
                    <a:pt x="16794" y="16795"/>
                  </a:cubicBezTo>
                  <a:cubicBezTo>
                    <a:pt x="20634" y="12952"/>
                    <a:pt x="20634" y="6725"/>
                    <a:pt x="16794" y="2882"/>
                  </a:cubicBezTo>
                  <a:cubicBezTo>
                    <a:pt x="12935" y="-961"/>
                    <a:pt x="6734" y="-961"/>
                    <a:pt x="2894" y="2882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35" name="AutoShape 65"/>
            <p:cNvSpPr/>
            <p:nvPr/>
          </p:nvSpPr>
          <p:spPr bwMode="auto">
            <a:xfrm>
              <a:off x="11150717" y="2275209"/>
              <a:ext cx="29369" cy="29369"/>
            </a:xfrm>
            <a:custGeom>
              <a:avLst/>
              <a:gdLst>
                <a:gd name="T0" fmla="+- 0 10801 962"/>
                <a:gd name="T1" fmla="*/ T0 w 19678"/>
                <a:gd name="T2" fmla="+- 0 10801 965"/>
                <a:gd name="T3" fmla="*/ 10801 h 19673"/>
                <a:gd name="T4" fmla="+- 0 10801 962"/>
                <a:gd name="T5" fmla="*/ T4 w 19678"/>
                <a:gd name="T6" fmla="+- 0 10801 965"/>
                <a:gd name="T7" fmla="*/ 10801 h 19673"/>
                <a:gd name="T8" fmla="+- 0 10801 962"/>
                <a:gd name="T9" fmla="*/ T8 w 19678"/>
                <a:gd name="T10" fmla="+- 0 10801 965"/>
                <a:gd name="T11" fmla="*/ 10801 h 19673"/>
                <a:gd name="T12" fmla="+- 0 10801 962"/>
                <a:gd name="T13" fmla="*/ T12 w 19678"/>
                <a:gd name="T14" fmla="+- 0 10801 965"/>
                <a:gd name="T15" fmla="*/ 10801 h 19673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8" h="19673">
                  <a:moveTo>
                    <a:pt x="2897" y="2894"/>
                  </a:moveTo>
                  <a:cubicBezTo>
                    <a:pt x="-962" y="6734"/>
                    <a:pt x="-962" y="12935"/>
                    <a:pt x="2877" y="16785"/>
                  </a:cubicBezTo>
                  <a:cubicBezTo>
                    <a:pt x="6737" y="20635"/>
                    <a:pt x="12938" y="20635"/>
                    <a:pt x="16797" y="16785"/>
                  </a:cubicBezTo>
                  <a:cubicBezTo>
                    <a:pt x="20638" y="12935"/>
                    <a:pt x="20638" y="6734"/>
                    <a:pt x="16797" y="2894"/>
                  </a:cubicBezTo>
                  <a:cubicBezTo>
                    <a:pt x="12938" y="-965"/>
                    <a:pt x="6737" y="-965"/>
                    <a:pt x="2897" y="2894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36" name="AutoShape 66"/>
            <p:cNvSpPr/>
            <p:nvPr/>
          </p:nvSpPr>
          <p:spPr bwMode="auto">
            <a:xfrm>
              <a:off x="11267398" y="2391097"/>
              <a:ext cx="28575" cy="29369"/>
            </a:xfrm>
            <a:custGeom>
              <a:avLst/>
              <a:gdLst>
                <a:gd name="T0" fmla="+- 0 10800 961"/>
                <a:gd name="T1" fmla="*/ T0 w 19678"/>
                <a:gd name="T2" fmla="+- 0 10800 961"/>
                <a:gd name="T3" fmla="*/ 10800 h 19678"/>
                <a:gd name="T4" fmla="+- 0 10800 961"/>
                <a:gd name="T5" fmla="*/ T4 w 19678"/>
                <a:gd name="T6" fmla="+- 0 10800 961"/>
                <a:gd name="T7" fmla="*/ 10800 h 19678"/>
                <a:gd name="T8" fmla="+- 0 10800 961"/>
                <a:gd name="T9" fmla="*/ T8 w 19678"/>
                <a:gd name="T10" fmla="+- 0 10800 961"/>
                <a:gd name="T11" fmla="*/ 10800 h 19678"/>
                <a:gd name="T12" fmla="+- 0 10800 961"/>
                <a:gd name="T13" fmla="*/ T12 w 19678"/>
                <a:gd name="T14" fmla="+- 0 10800 961"/>
                <a:gd name="T15" fmla="*/ 10800 h 19678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8" h="19678">
                  <a:moveTo>
                    <a:pt x="2882" y="2882"/>
                  </a:moveTo>
                  <a:cubicBezTo>
                    <a:pt x="-961" y="6725"/>
                    <a:pt x="-961" y="12952"/>
                    <a:pt x="2882" y="16795"/>
                  </a:cubicBezTo>
                  <a:cubicBezTo>
                    <a:pt x="6725" y="20638"/>
                    <a:pt x="12952" y="20638"/>
                    <a:pt x="16795" y="16795"/>
                  </a:cubicBezTo>
                  <a:cubicBezTo>
                    <a:pt x="20639" y="12952"/>
                    <a:pt x="20639" y="6725"/>
                    <a:pt x="16795" y="2882"/>
                  </a:cubicBezTo>
                  <a:cubicBezTo>
                    <a:pt x="12952" y="-961"/>
                    <a:pt x="6725" y="-961"/>
                    <a:pt x="2882" y="2882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37" name="AutoShape 67"/>
            <p:cNvSpPr/>
            <p:nvPr/>
          </p:nvSpPr>
          <p:spPr bwMode="auto">
            <a:xfrm>
              <a:off x="11078485" y="2115665"/>
              <a:ext cx="319088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9818" y="16200"/>
                  </a:moveTo>
                  <a:cubicBezTo>
                    <a:pt x="5486" y="16200"/>
                    <a:pt x="1963" y="13776"/>
                    <a:pt x="1963" y="10800"/>
                  </a:cubicBezTo>
                  <a:cubicBezTo>
                    <a:pt x="1963" y="7821"/>
                    <a:pt x="5486" y="5400"/>
                    <a:pt x="9818" y="5400"/>
                  </a:cubicBezTo>
                  <a:cubicBezTo>
                    <a:pt x="14148" y="5400"/>
                    <a:pt x="17672" y="7821"/>
                    <a:pt x="17672" y="10800"/>
                  </a:cubicBezTo>
                  <a:cubicBezTo>
                    <a:pt x="17672" y="13776"/>
                    <a:pt x="14148" y="16200"/>
                    <a:pt x="9818" y="16200"/>
                  </a:cubicBezTo>
                  <a:moveTo>
                    <a:pt x="13745" y="20249"/>
                  </a:moveTo>
                  <a:lnTo>
                    <a:pt x="5890" y="20249"/>
                  </a:lnTo>
                  <a:lnTo>
                    <a:pt x="4909" y="16613"/>
                  </a:lnTo>
                  <a:cubicBezTo>
                    <a:pt x="6358" y="17192"/>
                    <a:pt x="8019" y="17549"/>
                    <a:pt x="9818" y="17549"/>
                  </a:cubicBezTo>
                  <a:cubicBezTo>
                    <a:pt x="11614" y="17549"/>
                    <a:pt x="13277" y="17192"/>
                    <a:pt x="14727" y="16613"/>
                  </a:cubicBezTo>
                  <a:cubicBezTo>
                    <a:pt x="14727" y="16613"/>
                    <a:pt x="13745" y="20249"/>
                    <a:pt x="13745" y="20249"/>
                  </a:cubicBezTo>
                  <a:close/>
                  <a:moveTo>
                    <a:pt x="5992" y="1350"/>
                  </a:moveTo>
                  <a:lnTo>
                    <a:pt x="13847" y="1350"/>
                  </a:lnTo>
                  <a:lnTo>
                    <a:pt x="14828" y="4985"/>
                  </a:lnTo>
                  <a:cubicBezTo>
                    <a:pt x="13379" y="4406"/>
                    <a:pt x="11718" y="4050"/>
                    <a:pt x="9919" y="4050"/>
                  </a:cubicBezTo>
                  <a:cubicBezTo>
                    <a:pt x="8123" y="4050"/>
                    <a:pt x="6460" y="4406"/>
                    <a:pt x="5010" y="4985"/>
                  </a:cubicBezTo>
                  <a:cubicBezTo>
                    <a:pt x="5010" y="4985"/>
                    <a:pt x="5992" y="1350"/>
                    <a:pt x="5992" y="1350"/>
                  </a:cubicBezTo>
                  <a:close/>
                  <a:moveTo>
                    <a:pt x="19636" y="9450"/>
                  </a:moveTo>
                  <a:cubicBezTo>
                    <a:pt x="19567" y="9450"/>
                    <a:pt x="19509" y="9472"/>
                    <a:pt x="19442" y="9477"/>
                  </a:cubicBezTo>
                  <a:cubicBezTo>
                    <a:pt x="19101" y="8298"/>
                    <a:pt x="18294" y="7245"/>
                    <a:pt x="17187" y="6376"/>
                  </a:cubicBezTo>
                  <a:lnTo>
                    <a:pt x="15778" y="1102"/>
                  </a:lnTo>
                  <a:cubicBezTo>
                    <a:pt x="15605" y="464"/>
                    <a:pt x="14794" y="0"/>
                    <a:pt x="13847" y="0"/>
                  </a:cubicBezTo>
                  <a:lnTo>
                    <a:pt x="5992" y="0"/>
                  </a:lnTo>
                  <a:cubicBezTo>
                    <a:pt x="5047" y="0"/>
                    <a:pt x="4236" y="464"/>
                    <a:pt x="4061" y="1102"/>
                  </a:cubicBezTo>
                  <a:lnTo>
                    <a:pt x="2686" y="6198"/>
                  </a:lnTo>
                  <a:cubicBezTo>
                    <a:pt x="1037" y="7405"/>
                    <a:pt x="0" y="9012"/>
                    <a:pt x="0" y="10800"/>
                  </a:cubicBezTo>
                  <a:cubicBezTo>
                    <a:pt x="0" y="12542"/>
                    <a:pt x="995" y="14110"/>
                    <a:pt x="2573" y="15307"/>
                  </a:cubicBezTo>
                  <a:lnTo>
                    <a:pt x="3959" y="20496"/>
                  </a:lnTo>
                  <a:cubicBezTo>
                    <a:pt x="4132" y="21135"/>
                    <a:pt x="4943" y="21599"/>
                    <a:pt x="5890" y="21599"/>
                  </a:cubicBezTo>
                  <a:lnTo>
                    <a:pt x="13745" y="21599"/>
                  </a:lnTo>
                  <a:cubicBezTo>
                    <a:pt x="14690" y="21599"/>
                    <a:pt x="15501" y="21135"/>
                    <a:pt x="15676" y="20496"/>
                  </a:cubicBezTo>
                  <a:lnTo>
                    <a:pt x="17074" y="15311"/>
                  </a:lnTo>
                  <a:cubicBezTo>
                    <a:pt x="18242" y="14426"/>
                    <a:pt x="19089" y="13340"/>
                    <a:pt x="19442" y="12122"/>
                  </a:cubicBezTo>
                  <a:cubicBezTo>
                    <a:pt x="19509" y="12127"/>
                    <a:pt x="19567" y="12150"/>
                    <a:pt x="19636" y="12150"/>
                  </a:cubicBezTo>
                  <a:cubicBezTo>
                    <a:pt x="20719" y="12150"/>
                    <a:pt x="21600" y="11544"/>
                    <a:pt x="21600" y="10800"/>
                  </a:cubicBezTo>
                  <a:cubicBezTo>
                    <a:pt x="21600" y="10053"/>
                    <a:pt x="20719" y="9450"/>
                    <a:pt x="19636" y="945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38" name="AutoShape 68"/>
            <p:cNvSpPr/>
            <p:nvPr/>
          </p:nvSpPr>
          <p:spPr bwMode="auto">
            <a:xfrm>
              <a:off x="11209454" y="2275209"/>
              <a:ext cx="87313" cy="88106"/>
            </a:xfrm>
            <a:custGeom>
              <a:avLst/>
              <a:gdLst>
                <a:gd name="T0" fmla="*/ 10740 w 21481"/>
                <a:gd name="T1" fmla="+- 0 10860 120"/>
                <a:gd name="T2" fmla="*/ 10860 h 21480"/>
                <a:gd name="T3" fmla="*/ 10740 w 21481"/>
                <a:gd name="T4" fmla="+- 0 10860 120"/>
                <a:gd name="T5" fmla="*/ 10860 h 21480"/>
                <a:gd name="T6" fmla="*/ 10740 w 21481"/>
                <a:gd name="T7" fmla="+- 0 10860 120"/>
                <a:gd name="T8" fmla="*/ 10860 h 21480"/>
                <a:gd name="T9" fmla="*/ 10740 w 21481"/>
                <a:gd name="T10" fmla="+- 0 10860 120"/>
                <a:gd name="T11" fmla="*/ 10860 h 21480"/>
              </a:gdLst>
              <a:ahLst/>
              <a:cxnLst>
                <a:cxn ang="0">
                  <a:pos x="T0" y="T2"/>
                </a:cxn>
                <a:cxn ang="0">
                  <a:pos x="T3" y="T5"/>
                </a:cxn>
                <a:cxn ang="0">
                  <a:pos x="T6" y="T8"/>
                </a:cxn>
                <a:cxn ang="0">
                  <a:pos x="T9" y="T11"/>
                </a:cxn>
              </a:cxnLst>
              <a:rect l="0" t="0" r="r" b="b"/>
              <a:pathLst>
                <a:path w="21481" h="21480">
                  <a:moveTo>
                    <a:pt x="21127" y="346"/>
                  </a:moveTo>
                  <a:cubicBezTo>
                    <a:pt x="20697" y="-82"/>
                    <a:pt x="20002" y="-120"/>
                    <a:pt x="19516" y="270"/>
                  </a:cubicBezTo>
                  <a:lnTo>
                    <a:pt x="1055" y="15432"/>
                  </a:lnTo>
                  <a:cubicBezTo>
                    <a:pt x="375" y="16113"/>
                    <a:pt x="0" y="17012"/>
                    <a:pt x="0" y="17972"/>
                  </a:cubicBezTo>
                  <a:cubicBezTo>
                    <a:pt x="0" y="18902"/>
                    <a:pt x="361" y="19783"/>
                    <a:pt x="1027" y="20446"/>
                  </a:cubicBezTo>
                  <a:cubicBezTo>
                    <a:pt x="1694" y="21103"/>
                    <a:pt x="2583" y="21473"/>
                    <a:pt x="3542" y="21479"/>
                  </a:cubicBezTo>
                  <a:cubicBezTo>
                    <a:pt x="4431" y="21473"/>
                    <a:pt x="5354" y="21144"/>
                    <a:pt x="6028" y="20495"/>
                  </a:cubicBezTo>
                  <a:lnTo>
                    <a:pt x="12598" y="12627"/>
                  </a:lnTo>
                  <a:lnTo>
                    <a:pt x="21224" y="1935"/>
                  </a:lnTo>
                  <a:cubicBezTo>
                    <a:pt x="21600" y="1462"/>
                    <a:pt x="21558" y="771"/>
                    <a:pt x="21127" y="346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7546864" y="1321593"/>
            <a:ext cx="348258" cy="326827"/>
            <a:chOff x="10062485" y="2115665"/>
            <a:chExt cx="464344" cy="435769"/>
          </a:xfrm>
          <a:solidFill>
            <a:schemeClr val="tx2"/>
          </a:solidFill>
        </p:grpSpPr>
        <p:sp>
          <p:nvSpPr>
            <p:cNvPr id="121" name="AutoShape 69"/>
            <p:cNvSpPr/>
            <p:nvPr/>
          </p:nvSpPr>
          <p:spPr bwMode="auto">
            <a:xfrm>
              <a:off x="10062485" y="2115665"/>
              <a:ext cx="464344" cy="4357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223" y="5760"/>
                  </a:moveTo>
                  <a:lnTo>
                    <a:pt x="17548" y="5760"/>
                  </a:lnTo>
                  <a:cubicBezTo>
                    <a:pt x="16804" y="5760"/>
                    <a:pt x="16198" y="5114"/>
                    <a:pt x="16198" y="4320"/>
                  </a:cubicBezTo>
                  <a:lnTo>
                    <a:pt x="16200" y="4320"/>
                  </a:lnTo>
                  <a:lnTo>
                    <a:pt x="16200" y="1440"/>
                  </a:lnTo>
                  <a:lnTo>
                    <a:pt x="20250" y="5760"/>
                  </a:lnTo>
                  <a:cubicBezTo>
                    <a:pt x="20250" y="5760"/>
                    <a:pt x="18223" y="5760"/>
                    <a:pt x="18223" y="5760"/>
                  </a:cubicBezTo>
                  <a:close/>
                  <a:moveTo>
                    <a:pt x="20250" y="19440"/>
                  </a:moveTo>
                  <a:cubicBezTo>
                    <a:pt x="20250" y="19837"/>
                    <a:pt x="19948" y="20160"/>
                    <a:pt x="19575" y="20160"/>
                  </a:cubicBezTo>
                  <a:lnTo>
                    <a:pt x="2024" y="20160"/>
                  </a:lnTo>
                  <a:cubicBezTo>
                    <a:pt x="1651" y="20160"/>
                    <a:pt x="1349" y="19837"/>
                    <a:pt x="1349" y="19440"/>
                  </a:cubicBezTo>
                  <a:lnTo>
                    <a:pt x="1349" y="2160"/>
                  </a:lnTo>
                  <a:cubicBezTo>
                    <a:pt x="1349" y="1762"/>
                    <a:pt x="1651" y="1440"/>
                    <a:pt x="2024" y="1440"/>
                  </a:cubicBezTo>
                  <a:lnTo>
                    <a:pt x="15525" y="1440"/>
                  </a:lnTo>
                  <a:lnTo>
                    <a:pt x="15525" y="4320"/>
                  </a:lnTo>
                  <a:lnTo>
                    <a:pt x="15523" y="4320"/>
                  </a:lnTo>
                  <a:cubicBezTo>
                    <a:pt x="15523" y="5513"/>
                    <a:pt x="16430" y="6480"/>
                    <a:pt x="17548" y="6480"/>
                  </a:cubicBezTo>
                  <a:lnTo>
                    <a:pt x="18223" y="6480"/>
                  </a:lnTo>
                  <a:lnTo>
                    <a:pt x="20250" y="6480"/>
                  </a:lnTo>
                  <a:cubicBezTo>
                    <a:pt x="20250" y="6480"/>
                    <a:pt x="20250" y="19440"/>
                    <a:pt x="20250" y="19440"/>
                  </a:cubicBezTo>
                  <a:close/>
                  <a:moveTo>
                    <a:pt x="21204" y="4741"/>
                  </a:moveTo>
                  <a:lnTo>
                    <a:pt x="17154" y="421"/>
                  </a:lnTo>
                  <a:cubicBezTo>
                    <a:pt x="16901" y="151"/>
                    <a:pt x="16557" y="0"/>
                    <a:pt x="16200" y="0"/>
                  </a:cubicBezTo>
                  <a:lnTo>
                    <a:pt x="2024" y="0"/>
                  </a:lnTo>
                  <a:cubicBezTo>
                    <a:pt x="908" y="0"/>
                    <a:pt x="0" y="968"/>
                    <a:pt x="0" y="2160"/>
                  </a:cubicBezTo>
                  <a:lnTo>
                    <a:pt x="0" y="19440"/>
                  </a:lnTo>
                  <a:cubicBezTo>
                    <a:pt x="0" y="20631"/>
                    <a:pt x="908" y="21600"/>
                    <a:pt x="2024" y="21600"/>
                  </a:cubicBezTo>
                  <a:lnTo>
                    <a:pt x="19575" y="21600"/>
                  </a:lnTo>
                  <a:cubicBezTo>
                    <a:pt x="20691" y="21600"/>
                    <a:pt x="21599" y="20631"/>
                    <a:pt x="21599" y="19440"/>
                  </a:cubicBezTo>
                  <a:lnTo>
                    <a:pt x="21599" y="5760"/>
                  </a:lnTo>
                  <a:cubicBezTo>
                    <a:pt x="21599" y="5378"/>
                    <a:pt x="21457" y="5011"/>
                    <a:pt x="21204" y="4741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22" name="AutoShape 70"/>
            <p:cNvSpPr/>
            <p:nvPr/>
          </p:nvSpPr>
          <p:spPr bwMode="auto">
            <a:xfrm>
              <a:off x="10279973" y="2202184"/>
              <a:ext cx="87313" cy="150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00" y="21599"/>
                  </a:moveTo>
                  <a:lnTo>
                    <a:pt x="19800" y="21599"/>
                  </a:lnTo>
                  <a:cubicBezTo>
                    <a:pt x="20791" y="21599"/>
                    <a:pt x="21600" y="16769"/>
                    <a:pt x="21600" y="10800"/>
                  </a:cubicBezTo>
                  <a:cubicBezTo>
                    <a:pt x="21600" y="4830"/>
                    <a:pt x="20791" y="0"/>
                    <a:pt x="19800" y="0"/>
                  </a:cubicBezTo>
                  <a:lnTo>
                    <a:pt x="1800" y="0"/>
                  </a:lnTo>
                  <a:cubicBezTo>
                    <a:pt x="801" y="0"/>
                    <a:pt x="0" y="4830"/>
                    <a:pt x="0" y="10800"/>
                  </a:cubicBezTo>
                  <a:cubicBezTo>
                    <a:pt x="0" y="16769"/>
                    <a:pt x="801" y="21599"/>
                    <a:pt x="1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23" name="AutoShape 71"/>
            <p:cNvSpPr/>
            <p:nvPr/>
          </p:nvSpPr>
          <p:spPr bwMode="auto">
            <a:xfrm>
              <a:off x="10279973" y="2245840"/>
              <a:ext cx="87313" cy="1508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00" y="21599"/>
                  </a:moveTo>
                  <a:lnTo>
                    <a:pt x="19800" y="21599"/>
                  </a:lnTo>
                  <a:cubicBezTo>
                    <a:pt x="20791" y="21599"/>
                    <a:pt x="21600" y="16769"/>
                    <a:pt x="21600" y="10800"/>
                  </a:cubicBezTo>
                  <a:cubicBezTo>
                    <a:pt x="21600" y="4830"/>
                    <a:pt x="20791" y="0"/>
                    <a:pt x="19800" y="0"/>
                  </a:cubicBezTo>
                  <a:lnTo>
                    <a:pt x="1800" y="0"/>
                  </a:lnTo>
                  <a:cubicBezTo>
                    <a:pt x="801" y="0"/>
                    <a:pt x="0" y="4830"/>
                    <a:pt x="0" y="10800"/>
                  </a:cubicBezTo>
                  <a:cubicBezTo>
                    <a:pt x="0" y="16769"/>
                    <a:pt x="801" y="21599"/>
                    <a:pt x="1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24" name="AutoShape 72"/>
            <p:cNvSpPr/>
            <p:nvPr/>
          </p:nvSpPr>
          <p:spPr bwMode="auto">
            <a:xfrm>
              <a:off x="10279973" y="2289497"/>
              <a:ext cx="188913" cy="150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10800"/>
                  </a:moveTo>
                  <a:cubicBezTo>
                    <a:pt x="0" y="16769"/>
                    <a:pt x="369" y="21599"/>
                    <a:pt x="830" y="21599"/>
                  </a:cubicBezTo>
                  <a:lnTo>
                    <a:pt x="20769" y="21599"/>
                  </a:lnTo>
                  <a:cubicBezTo>
                    <a:pt x="21226" y="21599"/>
                    <a:pt x="21600" y="16769"/>
                    <a:pt x="21600" y="10800"/>
                  </a:cubicBezTo>
                  <a:cubicBezTo>
                    <a:pt x="21600" y="4830"/>
                    <a:pt x="21226" y="0"/>
                    <a:pt x="20769" y="0"/>
                  </a:cubicBezTo>
                  <a:lnTo>
                    <a:pt x="830" y="0"/>
                  </a:lnTo>
                  <a:cubicBezTo>
                    <a:pt x="369" y="0"/>
                    <a:pt x="0" y="4830"/>
                    <a:pt x="0" y="1080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25" name="AutoShape 73"/>
            <p:cNvSpPr/>
            <p:nvPr/>
          </p:nvSpPr>
          <p:spPr bwMode="auto">
            <a:xfrm>
              <a:off x="10120429" y="2376809"/>
              <a:ext cx="348456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150" y="0"/>
                  </a:moveTo>
                  <a:lnTo>
                    <a:pt x="449" y="0"/>
                  </a:lnTo>
                  <a:cubicBezTo>
                    <a:pt x="201" y="0"/>
                    <a:pt x="0" y="4830"/>
                    <a:pt x="0" y="10800"/>
                  </a:cubicBezTo>
                  <a:cubicBezTo>
                    <a:pt x="0" y="16748"/>
                    <a:pt x="201" y="21599"/>
                    <a:pt x="449" y="21599"/>
                  </a:cubicBezTo>
                  <a:lnTo>
                    <a:pt x="21150" y="21599"/>
                  </a:lnTo>
                  <a:cubicBezTo>
                    <a:pt x="21397" y="21599"/>
                    <a:pt x="21599" y="16748"/>
                    <a:pt x="21599" y="10800"/>
                  </a:cubicBezTo>
                  <a:cubicBezTo>
                    <a:pt x="21599" y="4830"/>
                    <a:pt x="21397" y="0"/>
                    <a:pt x="2115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26" name="AutoShape 74"/>
            <p:cNvSpPr/>
            <p:nvPr/>
          </p:nvSpPr>
          <p:spPr bwMode="auto">
            <a:xfrm>
              <a:off x="10120429" y="2420465"/>
              <a:ext cx="348456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150" y="0"/>
                  </a:moveTo>
                  <a:lnTo>
                    <a:pt x="449" y="0"/>
                  </a:lnTo>
                  <a:cubicBezTo>
                    <a:pt x="201" y="0"/>
                    <a:pt x="0" y="4830"/>
                    <a:pt x="0" y="10800"/>
                  </a:cubicBezTo>
                  <a:cubicBezTo>
                    <a:pt x="0" y="16748"/>
                    <a:pt x="201" y="21599"/>
                    <a:pt x="449" y="21599"/>
                  </a:cubicBezTo>
                  <a:lnTo>
                    <a:pt x="21150" y="21599"/>
                  </a:lnTo>
                  <a:cubicBezTo>
                    <a:pt x="21397" y="21599"/>
                    <a:pt x="21599" y="16748"/>
                    <a:pt x="21599" y="10800"/>
                  </a:cubicBezTo>
                  <a:cubicBezTo>
                    <a:pt x="21599" y="4830"/>
                    <a:pt x="21397" y="0"/>
                    <a:pt x="2115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27" name="AutoShape 75"/>
            <p:cNvSpPr/>
            <p:nvPr/>
          </p:nvSpPr>
          <p:spPr bwMode="auto">
            <a:xfrm>
              <a:off x="10120429" y="2464122"/>
              <a:ext cx="348456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150" y="0"/>
                  </a:moveTo>
                  <a:lnTo>
                    <a:pt x="449" y="0"/>
                  </a:lnTo>
                  <a:cubicBezTo>
                    <a:pt x="201" y="0"/>
                    <a:pt x="0" y="4830"/>
                    <a:pt x="0" y="10800"/>
                  </a:cubicBezTo>
                  <a:cubicBezTo>
                    <a:pt x="0" y="16748"/>
                    <a:pt x="201" y="21599"/>
                    <a:pt x="449" y="21599"/>
                  </a:cubicBezTo>
                  <a:lnTo>
                    <a:pt x="21150" y="21599"/>
                  </a:lnTo>
                  <a:cubicBezTo>
                    <a:pt x="21397" y="21599"/>
                    <a:pt x="21599" y="16748"/>
                    <a:pt x="21599" y="10800"/>
                  </a:cubicBezTo>
                  <a:cubicBezTo>
                    <a:pt x="21599" y="4830"/>
                    <a:pt x="21397" y="0"/>
                    <a:pt x="2115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28" name="AutoShape 76"/>
            <p:cNvSpPr/>
            <p:nvPr/>
          </p:nvSpPr>
          <p:spPr bwMode="auto">
            <a:xfrm>
              <a:off x="10120429" y="2333153"/>
              <a:ext cx="348456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150" y="0"/>
                  </a:moveTo>
                  <a:lnTo>
                    <a:pt x="449" y="0"/>
                  </a:lnTo>
                  <a:cubicBezTo>
                    <a:pt x="201" y="0"/>
                    <a:pt x="0" y="4830"/>
                    <a:pt x="0" y="10800"/>
                  </a:cubicBezTo>
                  <a:cubicBezTo>
                    <a:pt x="0" y="16769"/>
                    <a:pt x="201" y="21599"/>
                    <a:pt x="449" y="21599"/>
                  </a:cubicBezTo>
                  <a:lnTo>
                    <a:pt x="21150" y="21599"/>
                  </a:lnTo>
                  <a:cubicBezTo>
                    <a:pt x="21397" y="21599"/>
                    <a:pt x="21599" y="16769"/>
                    <a:pt x="21599" y="10800"/>
                  </a:cubicBezTo>
                  <a:cubicBezTo>
                    <a:pt x="21599" y="4830"/>
                    <a:pt x="21397" y="0"/>
                    <a:pt x="2115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29" name="AutoShape 77"/>
            <p:cNvSpPr/>
            <p:nvPr/>
          </p:nvSpPr>
          <p:spPr bwMode="auto">
            <a:xfrm>
              <a:off x="10120429" y="2187897"/>
              <a:ext cx="130969" cy="1166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4799" y="5400"/>
                  </a:moveTo>
                  <a:lnTo>
                    <a:pt x="16800" y="5400"/>
                  </a:lnTo>
                  <a:lnTo>
                    <a:pt x="16800" y="16200"/>
                  </a:lnTo>
                  <a:lnTo>
                    <a:pt x="4799" y="16200"/>
                  </a:lnTo>
                  <a:cubicBezTo>
                    <a:pt x="4799" y="16200"/>
                    <a:pt x="4799" y="5400"/>
                    <a:pt x="4799" y="5400"/>
                  </a:cubicBezTo>
                  <a:close/>
                  <a:moveTo>
                    <a:pt x="2399" y="21599"/>
                  </a:moveTo>
                  <a:lnTo>
                    <a:pt x="19200" y="21599"/>
                  </a:lnTo>
                  <a:cubicBezTo>
                    <a:pt x="20526" y="21599"/>
                    <a:pt x="21599" y="20392"/>
                    <a:pt x="21599" y="18900"/>
                  </a:cubicBezTo>
                  <a:lnTo>
                    <a:pt x="21599" y="2700"/>
                  </a:lnTo>
                  <a:cubicBezTo>
                    <a:pt x="21599" y="1207"/>
                    <a:pt x="20526" y="0"/>
                    <a:pt x="19200" y="0"/>
                  </a:cubicBezTo>
                  <a:lnTo>
                    <a:pt x="2399" y="0"/>
                  </a:lnTo>
                  <a:cubicBezTo>
                    <a:pt x="1073" y="0"/>
                    <a:pt x="0" y="1207"/>
                    <a:pt x="0" y="2700"/>
                  </a:cubicBezTo>
                  <a:lnTo>
                    <a:pt x="0" y="18900"/>
                  </a:lnTo>
                  <a:cubicBezTo>
                    <a:pt x="0" y="20392"/>
                    <a:pt x="1073" y="21599"/>
                    <a:pt x="2399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6861064" y="1321593"/>
            <a:ext cx="403027" cy="348258"/>
            <a:chOff x="9148085" y="2115665"/>
            <a:chExt cx="434975" cy="464344"/>
          </a:xfrm>
          <a:solidFill>
            <a:schemeClr val="tx2"/>
          </a:solidFill>
        </p:grpSpPr>
        <p:sp>
          <p:nvSpPr>
            <p:cNvPr id="118" name="AutoShape 78"/>
            <p:cNvSpPr/>
            <p:nvPr/>
          </p:nvSpPr>
          <p:spPr bwMode="auto">
            <a:xfrm>
              <a:off x="9148085" y="2115665"/>
              <a:ext cx="434975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160" y="18900"/>
                  </a:moveTo>
                  <a:cubicBezTo>
                    <a:pt x="20160" y="19643"/>
                    <a:pt x="19513" y="20249"/>
                    <a:pt x="18720" y="20249"/>
                  </a:cubicBezTo>
                  <a:lnTo>
                    <a:pt x="2880" y="20249"/>
                  </a:lnTo>
                  <a:cubicBezTo>
                    <a:pt x="2086" y="20249"/>
                    <a:pt x="1440" y="19643"/>
                    <a:pt x="1440" y="18900"/>
                  </a:cubicBezTo>
                  <a:lnTo>
                    <a:pt x="1440" y="2700"/>
                  </a:lnTo>
                  <a:cubicBezTo>
                    <a:pt x="1440" y="1955"/>
                    <a:pt x="2086" y="1350"/>
                    <a:pt x="2880" y="1350"/>
                  </a:cubicBezTo>
                  <a:lnTo>
                    <a:pt x="18720" y="1350"/>
                  </a:lnTo>
                  <a:cubicBezTo>
                    <a:pt x="19513" y="1350"/>
                    <a:pt x="20160" y="1955"/>
                    <a:pt x="20160" y="2700"/>
                  </a:cubicBezTo>
                  <a:cubicBezTo>
                    <a:pt x="20160" y="2700"/>
                    <a:pt x="20160" y="18900"/>
                    <a:pt x="20160" y="18900"/>
                  </a:cubicBezTo>
                  <a:close/>
                  <a:moveTo>
                    <a:pt x="18720" y="0"/>
                  </a:moveTo>
                  <a:lnTo>
                    <a:pt x="2880" y="0"/>
                  </a:lnTo>
                  <a:cubicBezTo>
                    <a:pt x="1289" y="0"/>
                    <a:pt x="0" y="1208"/>
                    <a:pt x="0" y="2700"/>
                  </a:cubicBezTo>
                  <a:lnTo>
                    <a:pt x="0" y="18900"/>
                  </a:lnTo>
                  <a:cubicBezTo>
                    <a:pt x="0" y="20391"/>
                    <a:pt x="1289" y="21599"/>
                    <a:pt x="2880" y="21599"/>
                  </a:cubicBezTo>
                  <a:lnTo>
                    <a:pt x="18720" y="21599"/>
                  </a:lnTo>
                  <a:cubicBezTo>
                    <a:pt x="20310" y="21599"/>
                    <a:pt x="21599" y="20391"/>
                    <a:pt x="21599" y="18900"/>
                  </a:cubicBezTo>
                  <a:lnTo>
                    <a:pt x="21599" y="2700"/>
                  </a:lnTo>
                  <a:cubicBezTo>
                    <a:pt x="21599" y="1208"/>
                    <a:pt x="20310" y="0"/>
                    <a:pt x="1872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19" name="AutoShape 79"/>
            <p:cNvSpPr/>
            <p:nvPr/>
          </p:nvSpPr>
          <p:spPr bwMode="auto">
            <a:xfrm>
              <a:off x="9206029" y="2173609"/>
              <a:ext cx="319088" cy="29051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7418" y="20519"/>
                  </a:moveTo>
                  <a:lnTo>
                    <a:pt x="14053" y="16248"/>
                  </a:lnTo>
                  <a:lnTo>
                    <a:pt x="16690" y="12959"/>
                  </a:lnTo>
                  <a:lnTo>
                    <a:pt x="20618" y="17689"/>
                  </a:lnTo>
                  <a:lnTo>
                    <a:pt x="20618" y="20519"/>
                  </a:lnTo>
                  <a:cubicBezTo>
                    <a:pt x="20618" y="20519"/>
                    <a:pt x="17418" y="20519"/>
                    <a:pt x="17418" y="20519"/>
                  </a:cubicBezTo>
                  <a:close/>
                  <a:moveTo>
                    <a:pt x="981" y="11446"/>
                  </a:moveTo>
                  <a:lnTo>
                    <a:pt x="4909" y="6479"/>
                  </a:lnTo>
                  <a:lnTo>
                    <a:pt x="12828" y="16353"/>
                  </a:lnTo>
                  <a:lnTo>
                    <a:pt x="13398" y="17064"/>
                  </a:lnTo>
                  <a:lnTo>
                    <a:pt x="16109" y="20519"/>
                  </a:lnTo>
                  <a:lnTo>
                    <a:pt x="981" y="20519"/>
                  </a:lnTo>
                  <a:cubicBezTo>
                    <a:pt x="981" y="20519"/>
                    <a:pt x="981" y="11446"/>
                    <a:pt x="981" y="11446"/>
                  </a:cubicBezTo>
                  <a:close/>
                  <a:moveTo>
                    <a:pt x="20618" y="1080"/>
                  </a:moveTo>
                  <a:lnTo>
                    <a:pt x="20618" y="16058"/>
                  </a:lnTo>
                  <a:lnTo>
                    <a:pt x="17427" y="12244"/>
                  </a:lnTo>
                  <a:cubicBezTo>
                    <a:pt x="17240" y="12012"/>
                    <a:pt x="16972" y="11879"/>
                    <a:pt x="16690" y="11879"/>
                  </a:cubicBezTo>
                  <a:cubicBezTo>
                    <a:pt x="16409" y="11879"/>
                    <a:pt x="16141" y="12012"/>
                    <a:pt x="15954" y="12244"/>
                  </a:cubicBezTo>
                  <a:lnTo>
                    <a:pt x="13399" y="15432"/>
                  </a:lnTo>
                  <a:lnTo>
                    <a:pt x="5645" y="5764"/>
                  </a:lnTo>
                  <a:cubicBezTo>
                    <a:pt x="5458" y="5532"/>
                    <a:pt x="5190" y="5400"/>
                    <a:pt x="4909" y="5400"/>
                  </a:cubicBezTo>
                  <a:cubicBezTo>
                    <a:pt x="4627" y="5400"/>
                    <a:pt x="4359" y="5532"/>
                    <a:pt x="4172" y="5764"/>
                  </a:cubicBezTo>
                  <a:lnTo>
                    <a:pt x="981" y="9812"/>
                  </a:lnTo>
                  <a:lnTo>
                    <a:pt x="981" y="1080"/>
                  </a:lnTo>
                  <a:cubicBezTo>
                    <a:pt x="981" y="1080"/>
                    <a:pt x="20618" y="1080"/>
                    <a:pt x="20618" y="1080"/>
                  </a:cubicBezTo>
                  <a:close/>
                  <a:moveTo>
                    <a:pt x="20618" y="0"/>
                  </a:moveTo>
                  <a:lnTo>
                    <a:pt x="981" y="0"/>
                  </a:lnTo>
                  <a:cubicBezTo>
                    <a:pt x="439" y="0"/>
                    <a:pt x="0" y="483"/>
                    <a:pt x="0" y="1080"/>
                  </a:cubicBezTo>
                  <a:lnTo>
                    <a:pt x="0" y="20519"/>
                  </a:lnTo>
                  <a:cubicBezTo>
                    <a:pt x="0" y="21116"/>
                    <a:pt x="439" y="21599"/>
                    <a:pt x="981" y="21599"/>
                  </a:cubicBezTo>
                  <a:lnTo>
                    <a:pt x="20618" y="21599"/>
                  </a:lnTo>
                  <a:cubicBezTo>
                    <a:pt x="21160" y="21599"/>
                    <a:pt x="21600" y="21116"/>
                    <a:pt x="21600" y="20519"/>
                  </a:cubicBezTo>
                  <a:lnTo>
                    <a:pt x="21600" y="1080"/>
                  </a:lnTo>
                  <a:cubicBezTo>
                    <a:pt x="21600" y="483"/>
                    <a:pt x="21160" y="0"/>
                    <a:pt x="20618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20" name="AutoShape 80"/>
            <p:cNvSpPr/>
            <p:nvPr/>
          </p:nvSpPr>
          <p:spPr bwMode="auto">
            <a:xfrm>
              <a:off x="9379860" y="2217265"/>
              <a:ext cx="87313" cy="8731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3600"/>
                  </a:moveTo>
                  <a:cubicBezTo>
                    <a:pt x="14769" y="3600"/>
                    <a:pt x="17999" y="6827"/>
                    <a:pt x="17999" y="10800"/>
                  </a:cubicBezTo>
                  <a:cubicBezTo>
                    <a:pt x="17999" y="14769"/>
                    <a:pt x="14769" y="18000"/>
                    <a:pt x="10800" y="18000"/>
                  </a:cubicBezTo>
                  <a:cubicBezTo>
                    <a:pt x="6830" y="18000"/>
                    <a:pt x="3600" y="14769"/>
                    <a:pt x="3600" y="10800"/>
                  </a:cubicBezTo>
                  <a:cubicBezTo>
                    <a:pt x="3600" y="6827"/>
                    <a:pt x="6830" y="3600"/>
                    <a:pt x="10800" y="3600"/>
                  </a:cubicBezTo>
                  <a:moveTo>
                    <a:pt x="10800" y="21599"/>
                  </a:moveTo>
                  <a:cubicBezTo>
                    <a:pt x="16766" y="21599"/>
                    <a:pt x="21600" y="16762"/>
                    <a:pt x="21600" y="10800"/>
                  </a:cubicBezTo>
                  <a:cubicBezTo>
                    <a:pt x="21600" y="4833"/>
                    <a:pt x="16766" y="0"/>
                    <a:pt x="10800" y="0"/>
                  </a:cubicBezTo>
                  <a:cubicBezTo>
                    <a:pt x="4833" y="0"/>
                    <a:pt x="0" y="4833"/>
                    <a:pt x="0" y="10800"/>
                  </a:cubicBezTo>
                  <a:cubicBezTo>
                    <a:pt x="0" y="16762"/>
                    <a:pt x="4833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6153238" y="1321593"/>
            <a:ext cx="348258" cy="348258"/>
            <a:chOff x="8204317" y="2115665"/>
            <a:chExt cx="464344" cy="464344"/>
          </a:xfrm>
          <a:solidFill>
            <a:schemeClr val="tx2"/>
          </a:solidFill>
        </p:grpSpPr>
        <p:sp>
          <p:nvSpPr>
            <p:cNvPr id="116" name="AutoShape 81"/>
            <p:cNvSpPr/>
            <p:nvPr/>
          </p:nvSpPr>
          <p:spPr bwMode="auto">
            <a:xfrm>
              <a:off x="8204317" y="2115665"/>
              <a:ext cx="464344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35" y="9811"/>
                  </a:moveTo>
                  <a:cubicBezTo>
                    <a:pt x="20220" y="10144"/>
                    <a:pt x="20081" y="10800"/>
                    <a:pt x="18899" y="10800"/>
                  </a:cubicBezTo>
                  <a:lnTo>
                    <a:pt x="17549" y="10800"/>
                  </a:lnTo>
                  <a:cubicBezTo>
                    <a:pt x="17363" y="10800"/>
                    <a:pt x="17212" y="10950"/>
                    <a:pt x="17212" y="11137"/>
                  </a:cubicBezTo>
                  <a:cubicBezTo>
                    <a:pt x="17212" y="11324"/>
                    <a:pt x="17363" y="11475"/>
                    <a:pt x="17549" y="11475"/>
                  </a:cubicBezTo>
                  <a:lnTo>
                    <a:pt x="18858" y="11475"/>
                  </a:lnTo>
                  <a:cubicBezTo>
                    <a:pt x="19870" y="11475"/>
                    <a:pt x="20003" y="12314"/>
                    <a:pt x="19938" y="12719"/>
                  </a:cubicBezTo>
                  <a:cubicBezTo>
                    <a:pt x="19855" y="13223"/>
                    <a:pt x="19618" y="14175"/>
                    <a:pt x="18478" y="14175"/>
                  </a:cubicBezTo>
                  <a:lnTo>
                    <a:pt x="16874" y="14175"/>
                  </a:lnTo>
                  <a:cubicBezTo>
                    <a:pt x="16688" y="14175"/>
                    <a:pt x="16537" y="14325"/>
                    <a:pt x="16537" y="14512"/>
                  </a:cubicBezTo>
                  <a:cubicBezTo>
                    <a:pt x="16537" y="14699"/>
                    <a:pt x="16688" y="14850"/>
                    <a:pt x="16874" y="14850"/>
                  </a:cubicBezTo>
                  <a:lnTo>
                    <a:pt x="18203" y="14850"/>
                  </a:lnTo>
                  <a:cubicBezTo>
                    <a:pt x="19343" y="14850"/>
                    <a:pt x="19243" y="15718"/>
                    <a:pt x="19079" y="16237"/>
                  </a:cubicBezTo>
                  <a:cubicBezTo>
                    <a:pt x="18864" y="16918"/>
                    <a:pt x="18732" y="17549"/>
                    <a:pt x="17297" y="17549"/>
                  </a:cubicBezTo>
                  <a:lnTo>
                    <a:pt x="16196" y="17549"/>
                  </a:lnTo>
                  <a:cubicBezTo>
                    <a:pt x="16009" y="17549"/>
                    <a:pt x="15859" y="17700"/>
                    <a:pt x="15859" y="17887"/>
                  </a:cubicBezTo>
                  <a:cubicBezTo>
                    <a:pt x="15859" y="18073"/>
                    <a:pt x="16009" y="18225"/>
                    <a:pt x="16196" y="18225"/>
                  </a:cubicBezTo>
                  <a:lnTo>
                    <a:pt x="17255" y="18225"/>
                  </a:lnTo>
                  <a:cubicBezTo>
                    <a:pt x="17993" y="18225"/>
                    <a:pt x="18027" y="18923"/>
                    <a:pt x="17950" y="19174"/>
                  </a:cubicBezTo>
                  <a:cubicBezTo>
                    <a:pt x="17866" y="19448"/>
                    <a:pt x="17767" y="19651"/>
                    <a:pt x="17762" y="19660"/>
                  </a:cubicBezTo>
                  <a:cubicBezTo>
                    <a:pt x="17558" y="20028"/>
                    <a:pt x="17229" y="20249"/>
                    <a:pt x="16534" y="20249"/>
                  </a:cubicBezTo>
                  <a:lnTo>
                    <a:pt x="12844" y="20249"/>
                  </a:lnTo>
                  <a:cubicBezTo>
                    <a:pt x="10990" y="20249"/>
                    <a:pt x="9151" y="19829"/>
                    <a:pt x="9104" y="19818"/>
                  </a:cubicBezTo>
                  <a:cubicBezTo>
                    <a:pt x="6299" y="19172"/>
                    <a:pt x="6152" y="19122"/>
                    <a:pt x="5976" y="19072"/>
                  </a:cubicBezTo>
                  <a:cubicBezTo>
                    <a:pt x="5976" y="19072"/>
                    <a:pt x="5405" y="18976"/>
                    <a:pt x="5405" y="18478"/>
                  </a:cubicBezTo>
                  <a:lnTo>
                    <a:pt x="5399" y="9155"/>
                  </a:lnTo>
                  <a:cubicBezTo>
                    <a:pt x="5399" y="8839"/>
                    <a:pt x="5601" y="8552"/>
                    <a:pt x="5935" y="8452"/>
                  </a:cubicBezTo>
                  <a:cubicBezTo>
                    <a:pt x="5977" y="8435"/>
                    <a:pt x="6034" y="8419"/>
                    <a:pt x="6074" y="8401"/>
                  </a:cubicBezTo>
                  <a:cubicBezTo>
                    <a:pt x="9158" y="7125"/>
                    <a:pt x="10097" y="4324"/>
                    <a:pt x="10124" y="2025"/>
                  </a:cubicBezTo>
                  <a:cubicBezTo>
                    <a:pt x="10128" y="1702"/>
                    <a:pt x="10378" y="1350"/>
                    <a:pt x="10800" y="1350"/>
                  </a:cubicBezTo>
                  <a:cubicBezTo>
                    <a:pt x="11514" y="1350"/>
                    <a:pt x="12774" y="2782"/>
                    <a:pt x="12774" y="4554"/>
                  </a:cubicBezTo>
                  <a:cubicBezTo>
                    <a:pt x="12774" y="6155"/>
                    <a:pt x="12711" y="6432"/>
                    <a:pt x="12149" y="8100"/>
                  </a:cubicBezTo>
                  <a:cubicBezTo>
                    <a:pt x="18899" y="8100"/>
                    <a:pt x="18852" y="8196"/>
                    <a:pt x="19448" y="8353"/>
                  </a:cubicBezTo>
                  <a:cubicBezTo>
                    <a:pt x="20187" y="8564"/>
                    <a:pt x="20249" y="9175"/>
                    <a:pt x="20249" y="9386"/>
                  </a:cubicBezTo>
                  <a:cubicBezTo>
                    <a:pt x="20249" y="9618"/>
                    <a:pt x="20243" y="9584"/>
                    <a:pt x="20235" y="9811"/>
                  </a:cubicBezTo>
                  <a:moveTo>
                    <a:pt x="4724" y="19575"/>
                  </a:moveTo>
                  <a:cubicBezTo>
                    <a:pt x="4724" y="19948"/>
                    <a:pt x="4423" y="20249"/>
                    <a:pt x="4049" y="20249"/>
                  </a:cubicBezTo>
                  <a:lnTo>
                    <a:pt x="2024" y="20249"/>
                  </a:lnTo>
                  <a:cubicBezTo>
                    <a:pt x="1652" y="20249"/>
                    <a:pt x="1349" y="19948"/>
                    <a:pt x="1349" y="19575"/>
                  </a:cubicBezTo>
                  <a:lnTo>
                    <a:pt x="1349" y="8774"/>
                  </a:lnTo>
                  <a:cubicBezTo>
                    <a:pt x="1349" y="8401"/>
                    <a:pt x="1652" y="8100"/>
                    <a:pt x="2024" y="8100"/>
                  </a:cubicBezTo>
                  <a:lnTo>
                    <a:pt x="4049" y="8100"/>
                  </a:lnTo>
                  <a:cubicBezTo>
                    <a:pt x="4423" y="8100"/>
                    <a:pt x="4724" y="8401"/>
                    <a:pt x="4724" y="8774"/>
                  </a:cubicBezTo>
                  <a:cubicBezTo>
                    <a:pt x="4724" y="8774"/>
                    <a:pt x="4724" y="19575"/>
                    <a:pt x="4724" y="19575"/>
                  </a:cubicBezTo>
                  <a:close/>
                  <a:moveTo>
                    <a:pt x="19686" y="7069"/>
                  </a:moveTo>
                  <a:cubicBezTo>
                    <a:pt x="18842" y="6846"/>
                    <a:pt x="16858" y="6849"/>
                    <a:pt x="13956" y="6773"/>
                  </a:cubicBezTo>
                  <a:cubicBezTo>
                    <a:pt x="14093" y="6139"/>
                    <a:pt x="14124" y="5568"/>
                    <a:pt x="14124" y="4554"/>
                  </a:cubicBezTo>
                  <a:cubicBezTo>
                    <a:pt x="14124" y="2133"/>
                    <a:pt x="12361" y="0"/>
                    <a:pt x="10800" y="0"/>
                  </a:cubicBezTo>
                  <a:cubicBezTo>
                    <a:pt x="9698" y="0"/>
                    <a:pt x="8789" y="901"/>
                    <a:pt x="8774" y="2009"/>
                  </a:cubicBezTo>
                  <a:cubicBezTo>
                    <a:pt x="8760" y="3368"/>
                    <a:pt x="8340" y="5716"/>
                    <a:pt x="6074" y="6906"/>
                  </a:cubicBezTo>
                  <a:cubicBezTo>
                    <a:pt x="5908" y="6994"/>
                    <a:pt x="5433" y="7228"/>
                    <a:pt x="5364" y="7259"/>
                  </a:cubicBezTo>
                  <a:lnTo>
                    <a:pt x="5399" y="7289"/>
                  </a:lnTo>
                  <a:cubicBezTo>
                    <a:pt x="5045" y="6984"/>
                    <a:pt x="4554" y="6750"/>
                    <a:pt x="4049" y="6750"/>
                  </a:cubicBezTo>
                  <a:lnTo>
                    <a:pt x="2024" y="6750"/>
                  </a:lnTo>
                  <a:cubicBezTo>
                    <a:pt x="908" y="6750"/>
                    <a:pt x="0" y="7658"/>
                    <a:pt x="0" y="8774"/>
                  </a:cubicBezTo>
                  <a:lnTo>
                    <a:pt x="0" y="19575"/>
                  </a:lnTo>
                  <a:cubicBezTo>
                    <a:pt x="0" y="20691"/>
                    <a:pt x="908" y="21599"/>
                    <a:pt x="2024" y="21599"/>
                  </a:cubicBezTo>
                  <a:lnTo>
                    <a:pt x="4049" y="21599"/>
                  </a:lnTo>
                  <a:cubicBezTo>
                    <a:pt x="4853" y="21599"/>
                    <a:pt x="5525" y="21114"/>
                    <a:pt x="5850" y="20434"/>
                  </a:cubicBezTo>
                  <a:cubicBezTo>
                    <a:pt x="5859" y="20437"/>
                    <a:pt x="5873" y="20441"/>
                    <a:pt x="5882" y="20442"/>
                  </a:cubicBezTo>
                  <a:cubicBezTo>
                    <a:pt x="5927" y="20454"/>
                    <a:pt x="5979" y="20467"/>
                    <a:pt x="6044" y="20485"/>
                  </a:cubicBezTo>
                  <a:cubicBezTo>
                    <a:pt x="6056" y="20487"/>
                    <a:pt x="6062" y="20488"/>
                    <a:pt x="6074" y="20492"/>
                  </a:cubicBezTo>
                  <a:cubicBezTo>
                    <a:pt x="6464" y="20588"/>
                    <a:pt x="7212" y="20768"/>
                    <a:pt x="8812" y="21135"/>
                  </a:cubicBezTo>
                  <a:cubicBezTo>
                    <a:pt x="9155" y="21213"/>
                    <a:pt x="10966" y="21599"/>
                    <a:pt x="12844" y="21599"/>
                  </a:cubicBezTo>
                  <a:lnTo>
                    <a:pt x="16534" y="21599"/>
                  </a:lnTo>
                  <a:cubicBezTo>
                    <a:pt x="17659" y="21599"/>
                    <a:pt x="18469" y="21167"/>
                    <a:pt x="18952" y="20298"/>
                  </a:cubicBezTo>
                  <a:cubicBezTo>
                    <a:pt x="18958" y="20285"/>
                    <a:pt x="19114" y="19982"/>
                    <a:pt x="19240" y="19572"/>
                  </a:cubicBezTo>
                  <a:cubicBezTo>
                    <a:pt x="19336" y="19263"/>
                    <a:pt x="19371" y="18827"/>
                    <a:pt x="19256" y="18384"/>
                  </a:cubicBezTo>
                  <a:cubicBezTo>
                    <a:pt x="19981" y="17886"/>
                    <a:pt x="20214" y="17133"/>
                    <a:pt x="20366" y="16643"/>
                  </a:cubicBezTo>
                  <a:cubicBezTo>
                    <a:pt x="20620" y="15838"/>
                    <a:pt x="20544" y="15235"/>
                    <a:pt x="20367" y="14803"/>
                  </a:cubicBezTo>
                  <a:cubicBezTo>
                    <a:pt x="20775" y="14418"/>
                    <a:pt x="21122" y="13831"/>
                    <a:pt x="21269" y="12935"/>
                  </a:cubicBezTo>
                  <a:cubicBezTo>
                    <a:pt x="21361" y="12380"/>
                    <a:pt x="21263" y="11809"/>
                    <a:pt x="21007" y="11334"/>
                  </a:cubicBezTo>
                  <a:cubicBezTo>
                    <a:pt x="21389" y="10905"/>
                    <a:pt x="21564" y="10365"/>
                    <a:pt x="21583" y="9865"/>
                  </a:cubicBezTo>
                  <a:lnTo>
                    <a:pt x="21591" y="9724"/>
                  </a:lnTo>
                  <a:cubicBezTo>
                    <a:pt x="21596" y="9635"/>
                    <a:pt x="21600" y="9581"/>
                    <a:pt x="21600" y="9386"/>
                  </a:cubicBezTo>
                  <a:cubicBezTo>
                    <a:pt x="21600" y="8533"/>
                    <a:pt x="21010" y="7446"/>
                    <a:pt x="19686" y="706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17" name="AutoShape 82"/>
            <p:cNvSpPr/>
            <p:nvPr/>
          </p:nvSpPr>
          <p:spPr bwMode="auto">
            <a:xfrm>
              <a:off x="8247973" y="2492697"/>
              <a:ext cx="43657" cy="43656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4400"/>
                  </a:moveTo>
                  <a:cubicBezTo>
                    <a:pt x="8820" y="14400"/>
                    <a:pt x="7200" y="12782"/>
                    <a:pt x="7200" y="10800"/>
                  </a:cubicBezTo>
                  <a:cubicBezTo>
                    <a:pt x="7200" y="8817"/>
                    <a:pt x="8820" y="7200"/>
                    <a:pt x="10800" y="7200"/>
                  </a:cubicBezTo>
                  <a:cubicBezTo>
                    <a:pt x="12779" y="7200"/>
                    <a:pt x="14400" y="8817"/>
                    <a:pt x="14400" y="10800"/>
                  </a:cubicBezTo>
                  <a:cubicBezTo>
                    <a:pt x="14400" y="12782"/>
                    <a:pt x="12779" y="14400"/>
                    <a:pt x="10800" y="14400"/>
                  </a:cubicBezTo>
                  <a:moveTo>
                    <a:pt x="10800" y="0"/>
                  </a:moveTo>
                  <a:cubicBezTo>
                    <a:pt x="4837" y="0"/>
                    <a:pt x="0" y="4837"/>
                    <a:pt x="0" y="10800"/>
                  </a:cubicBezTo>
                  <a:cubicBezTo>
                    <a:pt x="0" y="16762"/>
                    <a:pt x="4837" y="21599"/>
                    <a:pt x="10800" y="21599"/>
                  </a:cubicBezTo>
                  <a:cubicBezTo>
                    <a:pt x="16762" y="21599"/>
                    <a:pt x="21600" y="16762"/>
                    <a:pt x="21600" y="10800"/>
                  </a:cubicBezTo>
                  <a:cubicBezTo>
                    <a:pt x="21600" y="4837"/>
                    <a:pt x="16762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sp>
        <p:nvSpPr>
          <p:cNvPr id="35" name="AutoShape 83"/>
          <p:cNvSpPr/>
          <p:nvPr/>
        </p:nvSpPr>
        <p:spPr bwMode="auto">
          <a:xfrm>
            <a:off x="5456722" y="1375767"/>
            <a:ext cx="348258" cy="2286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1610" y="13990"/>
                </a:moveTo>
                <a:cubicBezTo>
                  <a:pt x="11373" y="14259"/>
                  <a:pt x="11093" y="14400"/>
                  <a:pt x="10800" y="14400"/>
                </a:cubicBezTo>
                <a:cubicBezTo>
                  <a:pt x="10505" y="14400"/>
                  <a:pt x="10225" y="14259"/>
                  <a:pt x="9990" y="13990"/>
                </a:cubicBezTo>
                <a:lnTo>
                  <a:pt x="7198" y="10800"/>
                </a:lnTo>
                <a:lnTo>
                  <a:pt x="6636" y="10157"/>
                </a:lnTo>
                <a:lnTo>
                  <a:pt x="1349" y="4115"/>
                </a:lnTo>
                <a:lnTo>
                  <a:pt x="1349" y="4114"/>
                </a:lnTo>
                <a:cubicBezTo>
                  <a:pt x="1349" y="2980"/>
                  <a:pt x="1955" y="2057"/>
                  <a:pt x="2699" y="2057"/>
                </a:cubicBezTo>
                <a:lnTo>
                  <a:pt x="18899" y="2057"/>
                </a:lnTo>
                <a:cubicBezTo>
                  <a:pt x="19643" y="2057"/>
                  <a:pt x="20249" y="2980"/>
                  <a:pt x="20249" y="4114"/>
                </a:cubicBezTo>
                <a:cubicBezTo>
                  <a:pt x="20249" y="4114"/>
                  <a:pt x="11610" y="13990"/>
                  <a:pt x="11610" y="13990"/>
                </a:cubicBezTo>
                <a:close/>
                <a:moveTo>
                  <a:pt x="20249" y="16198"/>
                </a:moveTo>
                <a:lnTo>
                  <a:pt x="15525" y="10800"/>
                </a:lnTo>
                <a:lnTo>
                  <a:pt x="20249" y="5399"/>
                </a:lnTo>
                <a:cubicBezTo>
                  <a:pt x="20249" y="5399"/>
                  <a:pt x="20249" y="16198"/>
                  <a:pt x="20249" y="16198"/>
                </a:cubicBezTo>
                <a:close/>
                <a:moveTo>
                  <a:pt x="20249" y="17484"/>
                </a:moveTo>
                <a:cubicBezTo>
                  <a:pt x="20249" y="18620"/>
                  <a:pt x="19643" y="19541"/>
                  <a:pt x="18899" y="19541"/>
                </a:cubicBezTo>
                <a:lnTo>
                  <a:pt x="2699" y="19541"/>
                </a:lnTo>
                <a:cubicBezTo>
                  <a:pt x="1955" y="19541"/>
                  <a:pt x="1349" y="18620"/>
                  <a:pt x="1349" y="17484"/>
                </a:cubicBezTo>
                <a:lnTo>
                  <a:pt x="6636" y="11442"/>
                </a:lnTo>
                <a:lnTo>
                  <a:pt x="9585" y="14813"/>
                </a:lnTo>
                <a:cubicBezTo>
                  <a:pt x="9945" y="15222"/>
                  <a:pt x="10372" y="15429"/>
                  <a:pt x="10800" y="15429"/>
                </a:cubicBezTo>
                <a:cubicBezTo>
                  <a:pt x="11228" y="15429"/>
                  <a:pt x="11654" y="15222"/>
                  <a:pt x="12015" y="14813"/>
                </a:cubicBezTo>
                <a:lnTo>
                  <a:pt x="14963" y="11442"/>
                </a:lnTo>
                <a:cubicBezTo>
                  <a:pt x="14963" y="11442"/>
                  <a:pt x="20249" y="17484"/>
                  <a:pt x="20249" y="17484"/>
                </a:cubicBezTo>
                <a:close/>
                <a:moveTo>
                  <a:pt x="1349" y="5399"/>
                </a:moveTo>
                <a:lnTo>
                  <a:pt x="6074" y="10800"/>
                </a:lnTo>
                <a:lnTo>
                  <a:pt x="1349" y="16198"/>
                </a:lnTo>
                <a:cubicBezTo>
                  <a:pt x="1349" y="16198"/>
                  <a:pt x="1349" y="5399"/>
                  <a:pt x="1349" y="5399"/>
                </a:cubicBezTo>
                <a:close/>
                <a:moveTo>
                  <a:pt x="18899" y="0"/>
                </a:moveTo>
                <a:lnTo>
                  <a:pt x="2699" y="0"/>
                </a:lnTo>
                <a:cubicBezTo>
                  <a:pt x="1208" y="0"/>
                  <a:pt x="0" y="1842"/>
                  <a:pt x="0" y="4114"/>
                </a:cubicBezTo>
                <a:lnTo>
                  <a:pt x="0" y="17484"/>
                </a:lnTo>
                <a:cubicBezTo>
                  <a:pt x="0" y="19756"/>
                  <a:pt x="1208" y="21600"/>
                  <a:pt x="2699" y="21600"/>
                </a:cubicBezTo>
                <a:lnTo>
                  <a:pt x="18899" y="21600"/>
                </a:lnTo>
                <a:cubicBezTo>
                  <a:pt x="20391" y="21600"/>
                  <a:pt x="21600" y="19756"/>
                  <a:pt x="21600" y="17484"/>
                </a:cubicBezTo>
                <a:lnTo>
                  <a:pt x="21600" y="4114"/>
                </a:lnTo>
                <a:cubicBezTo>
                  <a:pt x="21600" y="1842"/>
                  <a:pt x="20391" y="0"/>
                  <a:pt x="18899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4759611" y="1321593"/>
            <a:ext cx="348854" cy="348258"/>
            <a:chOff x="6357938" y="1647825"/>
            <a:chExt cx="465138" cy="464344"/>
          </a:xfrm>
          <a:solidFill>
            <a:schemeClr val="tx2"/>
          </a:solidFill>
        </p:grpSpPr>
        <p:sp>
          <p:nvSpPr>
            <p:cNvPr id="103" name="AutoShape 84"/>
            <p:cNvSpPr/>
            <p:nvPr/>
          </p:nvSpPr>
          <p:spPr bwMode="auto">
            <a:xfrm>
              <a:off x="6357938" y="1647825"/>
              <a:ext cx="465138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49" y="18900"/>
                  </a:moveTo>
                  <a:cubicBezTo>
                    <a:pt x="20249" y="19643"/>
                    <a:pt x="19644" y="20249"/>
                    <a:pt x="18899" y="20249"/>
                  </a:cubicBezTo>
                  <a:lnTo>
                    <a:pt x="2699" y="20249"/>
                  </a:lnTo>
                  <a:cubicBezTo>
                    <a:pt x="1955" y="20249"/>
                    <a:pt x="1349" y="19643"/>
                    <a:pt x="1349" y="18900"/>
                  </a:cubicBezTo>
                  <a:lnTo>
                    <a:pt x="1349" y="5400"/>
                  </a:lnTo>
                  <a:cubicBezTo>
                    <a:pt x="1349" y="5027"/>
                    <a:pt x="1652" y="4725"/>
                    <a:pt x="2024" y="4725"/>
                  </a:cubicBezTo>
                  <a:lnTo>
                    <a:pt x="2699" y="4725"/>
                  </a:lnTo>
                  <a:lnTo>
                    <a:pt x="2699" y="18225"/>
                  </a:lnTo>
                  <a:cubicBezTo>
                    <a:pt x="2699" y="18598"/>
                    <a:pt x="3001" y="18900"/>
                    <a:pt x="3374" y="18900"/>
                  </a:cubicBezTo>
                  <a:cubicBezTo>
                    <a:pt x="3748" y="18900"/>
                    <a:pt x="4049" y="18598"/>
                    <a:pt x="4049" y="18225"/>
                  </a:cubicBezTo>
                  <a:lnTo>
                    <a:pt x="4049" y="2025"/>
                  </a:lnTo>
                  <a:cubicBezTo>
                    <a:pt x="4049" y="1652"/>
                    <a:pt x="4352" y="1350"/>
                    <a:pt x="4724" y="1350"/>
                  </a:cubicBezTo>
                  <a:lnTo>
                    <a:pt x="19575" y="1350"/>
                  </a:lnTo>
                  <a:cubicBezTo>
                    <a:pt x="19947" y="1350"/>
                    <a:pt x="20249" y="1652"/>
                    <a:pt x="20249" y="2025"/>
                  </a:cubicBezTo>
                  <a:cubicBezTo>
                    <a:pt x="20249" y="2025"/>
                    <a:pt x="20249" y="18900"/>
                    <a:pt x="20249" y="18900"/>
                  </a:cubicBezTo>
                  <a:close/>
                  <a:moveTo>
                    <a:pt x="19575" y="0"/>
                  </a:moveTo>
                  <a:lnTo>
                    <a:pt x="4724" y="0"/>
                  </a:lnTo>
                  <a:cubicBezTo>
                    <a:pt x="3606" y="0"/>
                    <a:pt x="2699" y="905"/>
                    <a:pt x="2699" y="2025"/>
                  </a:cubicBezTo>
                  <a:lnTo>
                    <a:pt x="2699" y="3375"/>
                  </a:lnTo>
                  <a:lnTo>
                    <a:pt x="2024" y="3375"/>
                  </a:lnTo>
                  <a:cubicBezTo>
                    <a:pt x="906" y="3375"/>
                    <a:pt x="0" y="4280"/>
                    <a:pt x="0" y="5400"/>
                  </a:cubicBezTo>
                  <a:lnTo>
                    <a:pt x="0" y="18900"/>
                  </a:lnTo>
                  <a:cubicBezTo>
                    <a:pt x="0" y="20391"/>
                    <a:pt x="1208" y="21599"/>
                    <a:pt x="2699" y="21599"/>
                  </a:cubicBezTo>
                  <a:lnTo>
                    <a:pt x="18899" y="21599"/>
                  </a:lnTo>
                  <a:cubicBezTo>
                    <a:pt x="20391" y="21599"/>
                    <a:pt x="21600" y="20391"/>
                    <a:pt x="21600" y="18900"/>
                  </a:cubicBezTo>
                  <a:lnTo>
                    <a:pt x="21600" y="2025"/>
                  </a:lnTo>
                  <a:cubicBezTo>
                    <a:pt x="21600" y="905"/>
                    <a:pt x="20693" y="0"/>
                    <a:pt x="19575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04" name="AutoShape 85"/>
            <p:cNvSpPr/>
            <p:nvPr/>
          </p:nvSpPr>
          <p:spPr bwMode="auto">
            <a:xfrm>
              <a:off x="6634163" y="1821657"/>
              <a:ext cx="130175" cy="150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200" y="21599"/>
                  </a:moveTo>
                  <a:lnTo>
                    <a:pt x="20400" y="21599"/>
                  </a:lnTo>
                  <a:cubicBezTo>
                    <a:pt x="21062" y="21599"/>
                    <a:pt x="21600" y="16748"/>
                    <a:pt x="21600" y="10800"/>
                  </a:cubicBezTo>
                  <a:cubicBezTo>
                    <a:pt x="21600" y="4830"/>
                    <a:pt x="21062" y="0"/>
                    <a:pt x="20400" y="0"/>
                  </a:cubicBezTo>
                  <a:lnTo>
                    <a:pt x="1200" y="0"/>
                  </a:lnTo>
                  <a:cubicBezTo>
                    <a:pt x="537" y="0"/>
                    <a:pt x="0" y="4830"/>
                    <a:pt x="0" y="10800"/>
                  </a:cubicBezTo>
                  <a:cubicBezTo>
                    <a:pt x="0" y="16748"/>
                    <a:pt x="537" y="21599"/>
                    <a:pt x="12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05" name="AutoShape 86"/>
            <p:cNvSpPr/>
            <p:nvPr/>
          </p:nvSpPr>
          <p:spPr bwMode="auto">
            <a:xfrm>
              <a:off x="6634163" y="1778000"/>
              <a:ext cx="130175" cy="1508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200" y="21599"/>
                  </a:moveTo>
                  <a:lnTo>
                    <a:pt x="20400" y="21599"/>
                  </a:lnTo>
                  <a:cubicBezTo>
                    <a:pt x="21062" y="21599"/>
                    <a:pt x="21600" y="16748"/>
                    <a:pt x="21600" y="10800"/>
                  </a:cubicBezTo>
                  <a:cubicBezTo>
                    <a:pt x="21600" y="4830"/>
                    <a:pt x="21062" y="0"/>
                    <a:pt x="20400" y="0"/>
                  </a:cubicBezTo>
                  <a:lnTo>
                    <a:pt x="1200" y="0"/>
                  </a:lnTo>
                  <a:cubicBezTo>
                    <a:pt x="537" y="0"/>
                    <a:pt x="0" y="4830"/>
                    <a:pt x="0" y="10800"/>
                  </a:cubicBezTo>
                  <a:cubicBezTo>
                    <a:pt x="0" y="16748"/>
                    <a:pt x="537" y="21599"/>
                    <a:pt x="12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06" name="AutoShape 87"/>
            <p:cNvSpPr/>
            <p:nvPr/>
          </p:nvSpPr>
          <p:spPr bwMode="auto">
            <a:xfrm>
              <a:off x="6634163" y="1734344"/>
              <a:ext cx="130175" cy="150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200" y="21599"/>
                  </a:moveTo>
                  <a:lnTo>
                    <a:pt x="20400" y="21599"/>
                  </a:lnTo>
                  <a:cubicBezTo>
                    <a:pt x="21062" y="21599"/>
                    <a:pt x="21600" y="16748"/>
                    <a:pt x="21600" y="10800"/>
                  </a:cubicBezTo>
                  <a:cubicBezTo>
                    <a:pt x="21600" y="4830"/>
                    <a:pt x="21062" y="0"/>
                    <a:pt x="20400" y="0"/>
                  </a:cubicBezTo>
                  <a:lnTo>
                    <a:pt x="1200" y="0"/>
                  </a:lnTo>
                  <a:cubicBezTo>
                    <a:pt x="537" y="0"/>
                    <a:pt x="0" y="4830"/>
                    <a:pt x="0" y="10800"/>
                  </a:cubicBezTo>
                  <a:cubicBezTo>
                    <a:pt x="0" y="16748"/>
                    <a:pt x="537" y="21599"/>
                    <a:pt x="12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07" name="AutoShape 88"/>
            <p:cNvSpPr/>
            <p:nvPr/>
          </p:nvSpPr>
          <p:spPr bwMode="auto">
            <a:xfrm>
              <a:off x="6474619" y="2039938"/>
              <a:ext cx="130175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400" y="0"/>
                  </a:moveTo>
                  <a:lnTo>
                    <a:pt x="1200" y="0"/>
                  </a:lnTo>
                  <a:cubicBezTo>
                    <a:pt x="537" y="0"/>
                    <a:pt x="0" y="4851"/>
                    <a:pt x="0" y="10800"/>
                  </a:cubicBezTo>
                  <a:cubicBezTo>
                    <a:pt x="0" y="16790"/>
                    <a:pt x="537" y="21599"/>
                    <a:pt x="1200" y="21599"/>
                  </a:cubicBezTo>
                  <a:lnTo>
                    <a:pt x="20400" y="21599"/>
                  </a:lnTo>
                  <a:cubicBezTo>
                    <a:pt x="21062" y="21599"/>
                    <a:pt x="21600" y="16790"/>
                    <a:pt x="21600" y="10800"/>
                  </a:cubicBezTo>
                  <a:cubicBezTo>
                    <a:pt x="21600" y="4851"/>
                    <a:pt x="21062" y="0"/>
                    <a:pt x="204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08" name="AutoShape 89"/>
            <p:cNvSpPr/>
            <p:nvPr/>
          </p:nvSpPr>
          <p:spPr bwMode="auto">
            <a:xfrm>
              <a:off x="6474619" y="1996282"/>
              <a:ext cx="130175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400" y="0"/>
                  </a:moveTo>
                  <a:lnTo>
                    <a:pt x="1200" y="0"/>
                  </a:lnTo>
                  <a:cubicBezTo>
                    <a:pt x="537" y="0"/>
                    <a:pt x="0" y="4851"/>
                    <a:pt x="0" y="10800"/>
                  </a:cubicBezTo>
                  <a:cubicBezTo>
                    <a:pt x="0" y="16790"/>
                    <a:pt x="537" y="21599"/>
                    <a:pt x="1200" y="21599"/>
                  </a:cubicBezTo>
                  <a:lnTo>
                    <a:pt x="20400" y="21599"/>
                  </a:lnTo>
                  <a:cubicBezTo>
                    <a:pt x="21062" y="21599"/>
                    <a:pt x="21600" y="16790"/>
                    <a:pt x="21600" y="10800"/>
                  </a:cubicBezTo>
                  <a:cubicBezTo>
                    <a:pt x="21600" y="4851"/>
                    <a:pt x="21062" y="0"/>
                    <a:pt x="204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09" name="AutoShape 90"/>
            <p:cNvSpPr/>
            <p:nvPr/>
          </p:nvSpPr>
          <p:spPr bwMode="auto">
            <a:xfrm>
              <a:off x="6474619" y="1952625"/>
              <a:ext cx="130175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400" y="0"/>
                  </a:moveTo>
                  <a:lnTo>
                    <a:pt x="1200" y="0"/>
                  </a:lnTo>
                  <a:cubicBezTo>
                    <a:pt x="537" y="0"/>
                    <a:pt x="0" y="4851"/>
                    <a:pt x="0" y="10800"/>
                  </a:cubicBezTo>
                  <a:cubicBezTo>
                    <a:pt x="0" y="16790"/>
                    <a:pt x="537" y="21599"/>
                    <a:pt x="1200" y="21599"/>
                  </a:cubicBezTo>
                  <a:lnTo>
                    <a:pt x="20400" y="21599"/>
                  </a:lnTo>
                  <a:cubicBezTo>
                    <a:pt x="21062" y="21599"/>
                    <a:pt x="21600" y="16790"/>
                    <a:pt x="21600" y="10800"/>
                  </a:cubicBezTo>
                  <a:cubicBezTo>
                    <a:pt x="21600" y="4851"/>
                    <a:pt x="21062" y="0"/>
                    <a:pt x="204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10" name="AutoShape 91"/>
            <p:cNvSpPr/>
            <p:nvPr/>
          </p:nvSpPr>
          <p:spPr bwMode="auto">
            <a:xfrm>
              <a:off x="6634163" y="2039938"/>
              <a:ext cx="130175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400" y="0"/>
                  </a:moveTo>
                  <a:lnTo>
                    <a:pt x="1200" y="0"/>
                  </a:lnTo>
                  <a:cubicBezTo>
                    <a:pt x="537" y="0"/>
                    <a:pt x="0" y="4851"/>
                    <a:pt x="0" y="10800"/>
                  </a:cubicBezTo>
                  <a:cubicBezTo>
                    <a:pt x="0" y="16790"/>
                    <a:pt x="537" y="21599"/>
                    <a:pt x="1200" y="21599"/>
                  </a:cubicBezTo>
                  <a:lnTo>
                    <a:pt x="20400" y="21599"/>
                  </a:lnTo>
                  <a:cubicBezTo>
                    <a:pt x="21062" y="21599"/>
                    <a:pt x="21600" y="16790"/>
                    <a:pt x="21600" y="10800"/>
                  </a:cubicBezTo>
                  <a:cubicBezTo>
                    <a:pt x="21600" y="4851"/>
                    <a:pt x="21062" y="0"/>
                    <a:pt x="204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11" name="AutoShape 92"/>
            <p:cNvSpPr/>
            <p:nvPr/>
          </p:nvSpPr>
          <p:spPr bwMode="auto">
            <a:xfrm>
              <a:off x="6634163" y="1996282"/>
              <a:ext cx="130175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400" y="0"/>
                  </a:moveTo>
                  <a:lnTo>
                    <a:pt x="1200" y="0"/>
                  </a:lnTo>
                  <a:cubicBezTo>
                    <a:pt x="537" y="0"/>
                    <a:pt x="0" y="4851"/>
                    <a:pt x="0" y="10800"/>
                  </a:cubicBezTo>
                  <a:cubicBezTo>
                    <a:pt x="0" y="16790"/>
                    <a:pt x="537" y="21599"/>
                    <a:pt x="1200" y="21599"/>
                  </a:cubicBezTo>
                  <a:lnTo>
                    <a:pt x="20400" y="21599"/>
                  </a:lnTo>
                  <a:cubicBezTo>
                    <a:pt x="21062" y="21599"/>
                    <a:pt x="21600" y="16790"/>
                    <a:pt x="21600" y="10800"/>
                  </a:cubicBezTo>
                  <a:cubicBezTo>
                    <a:pt x="21600" y="4851"/>
                    <a:pt x="21062" y="0"/>
                    <a:pt x="204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12" name="AutoShape 93"/>
            <p:cNvSpPr/>
            <p:nvPr/>
          </p:nvSpPr>
          <p:spPr bwMode="auto">
            <a:xfrm>
              <a:off x="6634163" y="1952625"/>
              <a:ext cx="130175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400" y="0"/>
                  </a:moveTo>
                  <a:lnTo>
                    <a:pt x="1200" y="0"/>
                  </a:lnTo>
                  <a:cubicBezTo>
                    <a:pt x="537" y="0"/>
                    <a:pt x="0" y="4851"/>
                    <a:pt x="0" y="10800"/>
                  </a:cubicBezTo>
                  <a:cubicBezTo>
                    <a:pt x="0" y="16790"/>
                    <a:pt x="537" y="21599"/>
                    <a:pt x="1200" y="21599"/>
                  </a:cubicBezTo>
                  <a:lnTo>
                    <a:pt x="20400" y="21599"/>
                  </a:lnTo>
                  <a:cubicBezTo>
                    <a:pt x="21062" y="21599"/>
                    <a:pt x="21600" y="16790"/>
                    <a:pt x="21600" y="10800"/>
                  </a:cubicBezTo>
                  <a:cubicBezTo>
                    <a:pt x="21600" y="4851"/>
                    <a:pt x="21062" y="0"/>
                    <a:pt x="204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13" name="AutoShape 94"/>
            <p:cNvSpPr/>
            <p:nvPr/>
          </p:nvSpPr>
          <p:spPr bwMode="auto">
            <a:xfrm>
              <a:off x="6474619" y="1865313"/>
              <a:ext cx="289719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060" y="0"/>
                  </a:moveTo>
                  <a:lnTo>
                    <a:pt x="540" y="0"/>
                  </a:lnTo>
                  <a:cubicBezTo>
                    <a:pt x="242" y="0"/>
                    <a:pt x="0" y="4851"/>
                    <a:pt x="0" y="10800"/>
                  </a:cubicBezTo>
                  <a:cubicBezTo>
                    <a:pt x="0" y="16769"/>
                    <a:pt x="242" y="21599"/>
                    <a:pt x="540" y="21599"/>
                  </a:cubicBezTo>
                  <a:lnTo>
                    <a:pt x="21060" y="21599"/>
                  </a:lnTo>
                  <a:cubicBezTo>
                    <a:pt x="21357" y="21599"/>
                    <a:pt x="21600" y="16769"/>
                    <a:pt x="21600" y="10800"/>
                  </a:cubicBezTo>
                  <a:cubicBezTo>
                    <a:pt x="21600" y="4851"/>
                    <a:pt x="21357" y="0"/>
                    <a:pt x="2106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14" name="AutoShape 95"/>
            <p:cNvSpPr/>
            <p:nvPr/>
          </p:nvSpPr>
          <p:spPr bwMode="auto">
            <a:xfrm>
              <a:off x="6474619" y="1908969"/>
              <a:ext cx="289719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060" y="0"/>
                  </a:moveTo>
                  <a:lnTo>
                    <a:pt x="540" y="0"/>
                  </a:lnTo>
                  <a:cubicBezTo>
                    <a:pt x="242" y="0"/>
                    <a:pt x="0" y="4851"/>
                    <a:pt x="0" y="10800"/>
                  </a:cubicBezTo>
                  <a:cubicBezTo>
                    <a:pt x="0" y="16790"/>
                    <a:pt x="242" y="21599"/>
                    <a:pt x="540" y="21599"/>
                  </a:cubicBezTo>
                  <a:lnTo>
                    <a:pt x="21060" y="21599"/>
                  </a:lnTo>
                  <a:cubicBezTo>
                    <a:pt x="21357" y="21599"/>
                    <a:pt x="21600" y="16790"/>
                    <a:pt x="21600" y="10800"/>
                  </a:cubicBezTo>
                  <a:cubicBezTo>
                    <a:pt x="21600" y="4851"/>
                    <a:pt x="21357" y="0"/>
                    <a:pt x="2106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15" name="AutoShape 96"/>
            <p:cNvSpPr/>
            <p:nvPr/>
          </p:nvSpPr>
          <p:spPr bwMode="auto">
            <a:xfrm>
              <a:off x="6474619" y="1705769"/>
              <a:ext cx="130175" cy="1301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4799" y="4792"/>
                  </a:moveTo>
                  <a:lnTo>
                    <a:pt x="16800" y="4792"/>
                  </a:lnTo>
                  <a:lnTo>
                    <a:pt x="16800" y="16797"/>
                  </a:lnTo>
                  <a:lnTo>
                    <a:pt x="4799" y="16797"/>
                  </a:lnTo>
                  <a:cubicBezTo>
                    <a:pt x="4799" y="16797"/>
                    <a:pt x="4799" y="4792"/>
                    <a:pt x="4799" y="4792"/>
                  </a:cubicBezTo>
                  <a:close/>
                  <a:moveTo>
                    <a:pt x="2399" y="21600"/>
                  </a:moveTo>
                  <a:lnTo>
                    <a:pt x="19199" y="21600"/>
                  </a:lnTo>
                  <a:cubicBezTo>
                    <a:pt x="20527" y="21600"/>
                    <a:pt x="21600" y="20523"/>
                    <a:pt x="21600" y="19198"/>
                  </a:cubicBezTo>
                  <a:lnTo>
                    <a:pt x="21600" y="2401"/>
                  </a:lnTo>
                  <a:cubicBezTo>
                    <a:pt x="21600" y="1076"/>
                    <a:pt x="20527" y="0"/>
                    <a:pt x="19199" y="0"/>
                  </a:cubicBezTo>
                  <a:lnTo>
                    <a:pt x="2399" y="0"/>
                  </a:lnTo>
                  <a:cubicBezTo>
                    <a:pt x="1072" y="0"/>
                    <a:pt x="0" y="1076"/>
                    <a:pt x="0" y="2401"/>
                  </a:cubicBezTo>
                  <a:lnTo>
                    <a:pt x="0" y="19198"/>
                  </a:lnTo>
                  <a:cubicBezTo>
                    <a:pt x="0" y="20523"/>
                    <a:pt x="1072" y="21600"/>
                    <a:pt x="2399" y="2160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072025" y="3415903"/>
            <a:ext cx="239316" cy="348854"/>
            <a:chOff x="5429367" y="4908078"/>
            <a:chExt cx="319088" cy="465138"/>
          </a:xfrm>
          <a:solidFill>
            <a:schemeClr val="tx2"/>
          </a:solidFill>
        </p:grpSpPr>
        <p:sp>
          <p:nvSpPr>
            <p:cNvPr id="100" name="AutoShape 97"/>
            <p:cNvSpPr/>
            <p:nvPr/>
          </p:nvSpPr>
          <p:spPr bwMode="auto">
            <a:xfrm>
              <a:off x="5429367" y="4908078"/>
              <a:ext cx="319088" cy="4651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636" y="3374"/>
                  </a:moveTo>
                  <a:lnTo>
                    <a:pt x="1963" y="3375"/>
                  </a:lnTo>
                  <a:lnTo>
                    <a:pt x="1963" y="2025"/>
                  </a:lnTo>
                  <a:cubicBezTo>
                    <a:pt x="1963" y="1653"/>
                    <a:pt x="2402" y="1350"/>
                    <a:pt x="2945" y="1350"/>
                  </a:cubicBezTo>
                  <a:lnTo>
                    <a:pt x="18654" y="1349"/>
                  </a:lnTo>
                  <a:cubicBezTo>
                    <a:pt x="19195" y="1349"/>
                    <a:pt x="19636" y="1652"/>
                    <a:pt x="19636" y="2024"/>
                  </a:cubicBezTo>
                  <a:cubicBezTo>
                    <a:pt x="19636" y="2024"/>
                    <a:pt x="19636" y="3374"/>
                    <a:pt x="19636" y="3374"/>
                  </a:cubicBezTo>
                  <a:close/>
                  <a:moveTo>
                    <a:pt x="19636" y="17546"/>
                  </a:moveTo>
                  <a:lnTo>
                    <a:pt x="1963" y="17547"/>
                  </a:lnTo>
                  <a:lnTo>
                    <a:pt x="1963" y="4050"/>
                  </a:lnTo>
                  <a:lnTo>
                    <a:pt x="19636" y="4049"/>
                  </a:lnTo>
                  <a:cubicBezTo>
                    <a:pt x="19636" y="4049"/>
                    <a:pt x="19636" y="17546"/>
                    <a:pt x="19636" y="17546"/>
                  </a:cubicBezTo>
                  <a:close/>
                  <a:moveTo>
                    <a:pt x="19636" y="19574"/>
                  </a:moveTo>
                  <a:cubicBezTo>
                    <a:pt x="19636" y="19946"/>
                    <a:pt x="19195" y="20249"/>
                    <a:pt x="18654" y="20249"/>
                  </a:cubicBezTo>
                  <a:lnTo>
                    <a:pt x="2945" y="20250"/>
                  </a:lnTo>
                  <a:cubicBezTo>
                    <a:pt x="2402" y="20250"/>
                    <a:pt x="1963" y="19947"/>
                    <a:pt x="1963" y="19575"/>
                  </a:cubicBezTo>
                  <a:lnTo>
                    <a:pt x="1963" y="18222"/>
                  </a:lnTo>
                  <a:lnTo>
                    <a:pt x="19636" y="18221"/>
                  </a:lnTo>
                  <a:cubicBezTo>
                    <a:pt x="19636" y="18221"/>
                    <a:pt x="19636" y="19574"/>
                    <a:pt x="19636" y="19574"/>
                  </a:cubicBezTo>
                  <a:close/>
                  <a:moveTo>
                    <a:pt x="18654" y="0"/>
                  </a:moveTo>
                  <a:lnTo>
                    <a:pt x="2945" y="0"/>
                  </a:lnTo>
                  <a:cubicBezTo>
                    <a:pt x="1317" y="0"/>
                    <a:pt x="0" y="907"/>
                    <a:pt x="0" y="2025"/>
                  </a:cubicBezTo>
                  <a:lnTo>
                    <a:pt x="0" y="19575"/>
                  </a:lnTo>
                  <a:cubicBezTo>
                    <a:pt x="0" y="20693"/>
                    <a:pt x="1317" y="21600"/>
                    <a:pt x="2945" y="21600"/>
                  </a:cubicBezTo>
                  <a:lnTo>
                    <a:pt x="18654" y="21599"/>
                  </a:lnTo>
                  <a:cubicBezTo>
                    <a:pt x="20280" y="21599"/>
                    <a:pt x="21600" y="20693"/>
                    <a:pt x="21600" y="19574"/>
                  </a:cubicBezTo>
                  <a:lnTo>
                    <a:pt x="21600" y="2024"/>
                  </a:lnTo>
                  <a:cubicBezTo>
                    <a:pt x="21600" y="906"/>
                    <a:pt x="20280" y="0"/>
                    <a:pt x="18654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01" name="AutoShape 98"/>
            <p:cNvSpPr/>
            <p:nvPr/>
          </p:nvSpPr>
          <p:spPr bwMode="auto">
            <a:xfrm>
              <a:off x="5559542" y="4951734"/>
              <a:ext cx="58738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600" y="10800"/>
                  </a:moveTo>
                  <a:cubicBezTo>
                    <a:pt x="21600" y="16758"/>
                    <a:pt x="20387" y="21599"/>
                    <a:pt x="18899" y="21599"/>
                  </a:cubicBezTo>
                  <a:lnTo>
                    <a:pt x="2699" y="21599"/>
                  </a:lnTo>
                  <a:cubicBezTo>
                    <a:pt x="1202" y="21599"/>
                    <a:pt x="0" y="16758"/>
                    <a:pt x="0" y="10800"/>
                  </a:cubicBezTo>
                  <a:cubicBezTo>
                    <a:pt x="0" y="4841"/>
                    <a:pt x="1202" y="0"/>
                    <a:pt x="2699" y="0"/>
                  </a:cubicBezTo>
                  <a:lnTo>
                    <a:pt x="18899" y="0"/>
                  </a:lnTo>
                  <a:cubicBezTo>
                    <a:pt x="20387" y="0"/>
                    <a:pt x="21600" y="4841"/>
                    <a:pt x="21600" y="1080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02" name="AutoShape 99"/>
            <p:cNvSpPr/>
            <p:nvPr/>
          </p:nvSpPr>
          <p:spPr bwMode="auto">
            <a:xfrm>
              <a:off x="5574623" y="5315272"/>
              <a:ext cx="28575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600" y="10800"/>
                  </a:moveTo>
                  <a:cubicBezTo>
                    <a:pt x="21600" y="16769"/>
                    <a:pt x="19174" y="21599"/>
                    <a:pt x="16199" y="21599"/>
                  </a:cubicBezTo>
                  <a:lnTo>
                    <a:pt x="5399" y="21599"/>
                  </a:lnTo>
                  <a:cubicBezTo>
                    <a:pt x="2404" y="21599"/>
                    <a:pt x="0" y="16769"/>
                    <a:pt x="0" y="10800"/>
                  </a:cubicBezTo>
                  <a:cubicBezTo>
                    <a:pt x="0" y="4830"/>
                    <a:pt x="2404" y="0"/>
                    <a:pt x="5399" y="0"/>
                  </a:cubicBezTo>
                  <a:lnTo>
                    <a:pt x="16199" y="0"/>
                  </a:lnTo>
                  <a:cubicBezTo>
                    <a:pt x="19174" y="0"/>
                    <a:pt x="21600" y="4830"/>
                    <a:pt x="21600" y="1080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sp>
        <p:nvSpPr>
          <p:cNvPr id="38" name="AutoShape 100"/>
          <p:cNvSpPr/>
          <p:nvPr/>
        </p:nvSpPr>
        <p:spPr bwMode="auto">
          <a:xfrm>
            <a:off x="3342767" y="3415903"/>
            <a:ext cx="304800" cy="34885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057" y="6750"/>
                </a:moveTo>
                <a:lnTo>
                  <a:pt x="1542" y="6750"/>
                </a:lnTo>
                <a:lnTo>
                  <a:pt x="1542" y="4725"/>
                </a:lnTo>
                <a:lnTo>
                  <a:pt x="20057" y="4725"/>
                </a:lnTo>
                <a:cubicBezTo>
                  <a:pt x="20057" y="4725"/>
                  <a:pt x="20057" y="6750"/>
                  <a:pt x="20057" y="6750"/>
                </a:cubicBezTo>
                <a:close/>
                <a:moveTo>
                  <a:pt x="17485" y="10124"/>
                </a:moveTo>
                <a:lnTo>
                  <a:pt x="4113" y="10124"/>
                </a:lnTo>
                <a:lnTo>
                  <a:pt x="3857" y="8100"/>
                </a:lnTo>
                <a:lnTo>
                  <a:pt x="17742" y="8100"/>
                </a:lnTo>
                <a:cubicBezTo>
                  <a:pt x="17742" y="8100"/>
                  <a:pt x="17485" y="10124"/>
                  <a:pt x="17485" y="10124"/>
                </a:cubicBezTo>
                <a:close/>
                <a:moveTo>
                  <a:pt x="16542" y="17549"/>
                </a:moveTo>
                <a:lnTo>
                  <a:pt x="5057" y="17549"/>
                </a:lnTo>
                <a:lnTo>
                  <a:pt x="4199" y="10800"/>
                </a:lnTo>
                <a:lnTo>
                  <a:pt x="17399" y="10800"/>
                </a:lnTo>
                <a:cubicBezTo>
                  <a:pt x="17399" y="10800"/>
                  <a:pt x="16542" y="17549"/>
                  <a:pt x="16542" y="17549"/>
                </a:cubicBezTo>
                <a:close/>
                <a:moveTo>
                  <a:pt x="5400" y="20249"/>
                </a:moveTo>
                <a:lnTo>
                  <a:pt x="5142" y="18225"/>
                </a:lnTo>
                <a:lnTo>
                  <a:pt x="16456" y="18225"/>
                </a:lnTo>
                <a:lnTo>
                  <a:pt x="16200" y="20249"/>
                </a:lnTo>
                <a:cubicBezTo>
                  <a:pt x="16200" y="20249"/>
                  <a:pt x="5400" y="20249"/>
                  <a:pt x="5400" y="20249"/>
                </a:cubicBezTo>
                <a:close/>
                <a:moveTo>
                  <a:pt x="3857" y="1350"/>
                </a:moveTo>
                <a:lnTo>
                  <a:pt x="17742" y="1350"/>
                </a:lnTo>
                <a:lnTo>
                  <a:pt x="18514" y="3375"/>
                </a:lnTo>
                <a:lnTo>
                  <a:pt x="3085" y="3375"/>
                </a:lnTo>
                <a:cubicBezTo>
                  <a:pt x="3085" y="3375"/>
                  <a:pt x="3857" y="1350"/>
                  <a:pt x="3857" y="1350"/>
                </a:cubicBezTo>
                <a:close/>
                <a:moveTo>
                  <a:pt x="20143" y="3389"/>
                </a:moveTo>
                <a:lnTo>
                  <a:pt x="19205" y="922"/>
                </a:lnTo>
                <a:cubicBezTo>
                  <a:pt x="18996" y="371"/>
                  <a:pt x="18407" y="0"/>
                  <a:pt x="17742" y="0"/>
                </a:cubicBezTo>
                <a:lnTo>
                  <a:pt x="3857" y="0"/>
                </a:lnTo>
                <a:cubicBezTo>
                  <a:pt x="3192" y="0"/>
                  <a:pt x="2603" y="371"/>
                  <a:pt x="2393" y="922"/>
                </a:cubicBezTo>
                <a:lnTo>
                  <a:pt x="1448" y="3391"/>
                </a:lnTo>
                <a:cubicBezTo>
                  <a:pt x="643" y="3436"/>
                  <a:pt x="0" y="4008"/>
                  <a:pt x="0" y="4725"/>
                </a:cubicBezTo>
                <a:lnTo>
                  <a:pt x="0" y="6750"/>
                </a:lnTo>
                <a:cubicBezTo>
                  <a:pt x="0" y="7495"/>
                  <a:pt x="690" y="8100"/>
                  <a:pt x="1542" y="8100"/>
                </a:cubicBezTo>
                <a:lnTo>
                  <a:pt x="2340" y="8100"/>
                </a:lnTo>
                <a:cubicBezTo>
                  <a:pt x="2340" y="8150"/>
                  <a:pt x="2317" y="8198"/>
                  <a:pt x="2323" y="8249"/>
                </a:cubicBezTo>
                <a:lnTo>
                  <a:pt x="3866" y="20398"/>
                </a:lnTo>
                <a:cubicBezTo>
                  <a:pt x="3953" y="21082"/>
                  <a:pt x="4614" y="21599"/>
                  <a:pt x="5400" y="21599"/>
                </a:cubicBezTo>
                <a:lnTo>
                  <a:pt x="16200" y="21599"/>
                </a:lnTo>
                <a:cubicBezTo>
                  <a:pt x="16986" y="21599"/>
                  <a:pt x="17646" y="21082"/>
                  <a:pt x="17732" y="20398"/>
                </a:cubicBezTo>
                <a:lnTo>
                  <a:pt x="19275" y="8249"/>
                </a:lnTo>
                <a:cubicBezTo>
                  <a:pt x="19282" y="8198"/>
                  <a:pt x="19258" y="8150"/>
                  <a:pt x="19258" y="8100"/>
                </a:cubicBezTo>
                <a:lnTo>
                  <a:pt x="20057" y="8100"/>
                </a:lnTo>
                <a:cubicBezTo>
                  <a:pt x="20908" y="8100"/>
                  <a:pt x="21600" y="7495"/>
                  <a:pt x="21600" y="6750"/>
                </a:cubicBezTo>
                <a:lnTo>
                  <a:pt x="21600" y="4725"/>
                </a:lnTo>
                <a:cubicBezTo>
                  <a:pt x="21600" y="4006"/>
                  <a:pt x="20952" y="3431"/>
                  <a:pt x="20143" y="3389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39" name="AutoShape 101"/>
          <p:cNvSpPr/>
          <p:nvPr/>
        </p:nvSpPr>
        <p:spPr bwMode="auto">
          <a:xfrm>
            <a:off x="2624225" y="3437930"/>
            <a:ext cx="348258" cy="3048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249" y="18514"/>
                </a:moveTo>
                <a:cubicBezTo>
                  <a:pt x="20249" y="19365"/>
                  <a:pt x="19644" y="20057"/>
                  <a:pt x="18899" y="20057"/>
                </a:cubicBezTo>
                <a:lnTo>
                  <a:pt x="2699" y="20057"/>
                </a:lnTo>
                <a:cubicBezTo>
                  <a:pt x="1955" y="20057"/>
                  <a:pt x="1349" y="19365"/>
                  <a:pt x="1349" y="18514"/>
                </a:cubicBezTo>
                <a:lnTo>
                  <a:pt x="1349" y="13114"/>
                </a:lnTo>
                <a:lnTo>
                  <a:pt x="4050" y="1542"/>
                </a:lnTo>
                <a:lnTo>
                  <a:pt x="17549" y="1542"/>
                </a:lnTo>
                <a:lnTo>
                  <a:pt x="20249" y="13114"/>
                </a:lnTo>
                <a:cubicBezTo>
                  <a:pt x="20249" y="13114"/>
                  <a:pt x="20249" y="18514"/>
                  <a:pt x="20249" y="18514"/>
                </a:cubicBezTo>
                <a:close/>
                <a:moveTo>
                  <a:pt x="21548" y="12693"/>
                </a:moveTo>
                <a:lnTo>
                  <a:pt x="18847" y="1117"/>
                </a:lnTo>
                <a:cubicBezTo>
                  <a:pt x="18683" y="460"/>
                  <a:pt x="18150" y="0"/>
                  <a:pt x="17549" y="0"/>
                </a:cubicBezTo>
                <a:lnTo>
                  <a:pt x="10800" y="0"/>
                </a:lnTo>
                <a:lnTo>
                  <a:pt x="4049" y="0"/>
                </a:lnTo>
                <a:cubicBezTo>
                  <a:pt x="3449" y="0"/>
                  <a:pt x="2916" y="460"/>
                  <a:pt x="2752" y="1117"/>
                </a:cubicBezTo>
                <a:lnTo>
                  <a:pt x="51" y="12693"/>
                </a:lnTo>
                <a:cubicBezTo>
                  <a:pt x="17" y="12835"/>
                  <a:pt x="0" y="12976"/>
                  <a:pt x="0" y="13114"/>
                </a:cubicBezTo>
                <a:lnTo>
                  <a:pt x="0" y="18514"/>
                </a:lnTo>
                <a:cubicBezTo>
                  <a:pt x="0" y="20218"/>
                  <a:pt x="1208" y="21600"/>
                  <a:pt x="2699" y="21600"/>
                </a:cubicBezTo>
                <a:lnTo>
                  <a:pt x="18899" y="21600"/>
                </a:lnTo>
                <a:cubicBezTo>
                  <a:pt x="20391" y="21600"/>
                  <a:pt x="21600" y="20218"/>
                  <a:pt x="21600" y="18514"/>
                </a:cubicBezTo>
                <a:lnTo>
                  <a:pt x="21600" y="13114"/>
                </a:lnTo>
                <a:cubicBezTo>
                  <a:pt x="21600" y="12976"/>
                  <a:pt x="21582" y="12835"/>
                  <a:pt x="21548" y="12693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40" name="AutoShape 102"/>
          <p:cNvSpPr/>
          <p:nvPr/>
        </p:nvSpPr>
        <p:spPr bwMode="auto">
          <a:xfrm>
            <a:off x="2667683" y="3481387"/>
            <a:ext cx="265510" cy="195858"/>
          </a:xfrm>
          <a:custGeom>
            <a:avLst/>
            <a:gdLst>
              <a:gd name="T0" fmla="+- 0 10799 40"/>
              <a:gd name="T1" fmla="*/ T0 w 21519"/>
              <a:gd name="T2" fmla="*/ 10800 h 21600"/>
              <a:gd name="T3" fmla="+- 0 10799 40"/>
              <a:gd name="T4" fmla="*/ T3 w 21519"/>
              <a:gd name="T5" fmla="*/ 10800 h 21600"/>
              <a:gd name="T6" fmla="+- 0 10799 40"/>
              <a:gd name="T7" fmla="*/ T6 w 21519"/>
              <a:gd name="T8" fmla="*/ 10800 h 21600"/>
              <a:gd name="T9" fmla="+- 0 10799 40"/>
              <a:gd name="T10" fmla="*/ T9 w 21519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19" h="21600">
                <a:moveTo>
                  <a:pt x="18070" y="14399"/>
                </a:moveTo>
                <a:lnTo>
                  <a:pt x="16603" y="14399"/>
                </a:lnTo>
                <a:cubicBezTo>
                  <a:pt x="15931" y="14399"/>
                  <a:pt x="15325" y="14907"/>
                  <a:pt x="15024" y="15725"/>
                </a:cubicBezTo>
                <a:lnTo>
                  <a:pt x="13746" y="19199"/>
                </a:lnTo>
                <a:lnTo>
                  <a:pt x="7773" y="19199"/>
                </a:lnTo>
                <a:lnTo>
                  <a:pt x="6495" y="15725"/>
                </a:lnTo>
                <a:cubicBezTo>
                  <a:pt x="6194" y="14907"/>
                  <a:pt x="5588" y="14399"/>
                  <a:pt x="4916" y="14399"/>
                </a:cubicBezTo>
                <a:lnTo>
                  <a:pt x="3449" y="14399"/>
                </a:lnTo>
                <a:lnTo>
                  <a:pt x="1343" y="14399"/>
                </a:lnTo>
                <a:lnTo>
                  <a:pt x="3924" y="1200"/>
                </a:lnTo>
                <a:lnTo>
                  <a:pt x="17595" y="1200"/>
                </a:lnTo>
                <a:lnTo>
                  <a:pt x="20176" y="14399"/>
                </a:lnTo>
                <a:cubicBezTo>
                  <a:pt x="20176" y="14399"/>
                  <a:pt x="18070" y="14399"/>
                  <a:pt x="18070" y="14399"/>
                </a:cubicBezTo>
                <a:close/>
                <a:moveTo>
                  <a:pt x="17595" y="0"/>
                </a:moveTo>
                <a:lnTo>
                  <a:pt x="3924" y="0"/>
                </a:lnTo>
                <a:cubicBezTo>
                  <a:pt x="3524" y="0"/>
                  <a:pt x="3174" y="366"/>
                  <a:pt x="3071" y="891"/>
                </a:cubicBezTo>
                <a:lnTo>
                  <a:pt x="28" y="15291"/>
                </a:lnTo>
                <a:cubicBezTo>
                  <a:pt x="-40" y="15651"/>
                  <a:pt x="16" y="16035"/>
                  <a:pt x="183" y="16330"/>
                </a:cubicBezTo>
                <a:cubicBezTo>
                  <a:pt x="350" y="16625"/>
                  <a:pt x="609" y="16799"/>
                  <a:pt x="883" y="16799"/>
                </a:cubicBezTo>
                <a:lnTo>
                  <a:pt x="3449" y="16799"/>
                </a:lnTo>
                <a:lnTo>
                  <a:pt x="4456" y="16799"/>
                </a:lnTo>
                <a:lnTo>
                  <a:pt x="4916" y="16799"/>
                </a:lnTo>
                <a:lnTo>
                  <a:pt x="6194" y="20274"/>
                </a:lnTo>
                <a:cubicBezTo>
                  <a:pt x="6493" y="21086"/>
                  <a:pt x="7104" y="21599"/>
                  <a:pt x="7773" y="21599"/>
                </a:cubicBezTo>
                <a:lnTo>
                  <a:pt x="13746" y="21599"/>
                </a:lnTo>
                <a:cubicBezTo>
                  <a:pt x="14415" y="21599"/>
                  <a:pt x="15026" y="21086"/>
                  <a:pt x="15325" y="20274"/>
                </a:cubicBezTo>
                <a:lnTo>
                  <a:pt x="16603" y="16799"/>
                </a:lnTo>
                <a:lnTo>
                  <a:pt x="17063" y="16799"/>
                </a:lnTo>
                <a:lnTo>
                  <a:pt x="18070" y="16799"/>
                </a:lnTo>
                <a:lnTo>
                  <a:pt x="20636" y="16799"/>
                </a:lnTo>
                <a:cubicBezTo>
                  <a:pt x="20910" y="16799"/>
                  <a:pt x="21169" y="16625"/>
                  <a:pt x="21336" y="16330"/>
                </a:cubicBezTo>
                <a:cubicBezTo>
                  <a:pt x="21503" y="16035"/>
                  <a:pt x="21560" y="15651"/>
                  <a:pt x="21490" y="15291"/>
                </a:cubicBezTo>
                <a:lnTo>
                  <a:pt x="18448" y="891"/>
                </a:lnTo>
                <a:cubicBezTo>
                  <a:pt x="18345" y="366"/>
                  <a:pt x="17995" y="0"/>
                  <a:pt x="17595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grpSp>
        <p:nvGrpSpPr>
          <p:cNvPr id="41" name="Group 40"/>
          <p:cNvGrpSpPr/>
          <p:nvPr/>
        </p:nvGrpSpPr>
        <p:grpSpPr>
          <a:xfrm>
            <a:off x="1927114" y="3437930"/>
            <a:ext cx="348258" cy="304800"/>
            <a:chOff x="2569485" y="4937447"/>
            <a:chExt cx="464344" cy="406400"/>
          </a:xfrm>
          <a:solidFill>
            <a:schemeClr val="tx2"/>
          </a:solidFill>
        </p:grpSpPr>
        <p:sp>
          <p:nvSpPr>
            <p:cNvPr id="98" name="AutoShape 103"/>
            <p:cNvSpPr/>
            <p:nvPr/>
          </p:nvSpPr>
          <p:spPr bwMode="auto">
            <a:xfrm>
              <a:off x="2642510" y="5009678"/>
              <a:ext cx="166688" cy="1095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660" y="0"/>
                  </a:moveTo>
                  <a:cubicBezTo>
                    <a:pt x="9461" y="0"/>
                    <a:pt x="0" y="9233"/>
                    <a:pt x="0" y="20160"/>
                  </a:cubicBezTo>
                  <a:cubicBezTo>
                    <a:pt x="0" y="20954"/>
                    <a:pt x="420" y="21600"/>
                    <a:pt x="939" y="21600"/>
                  </a:cubicBezTo>
                  <a:cubicBezTo>
                    <a:pt x="1457" y="21600"/>
                    <a:pt x="1878" y="20954"/>
                    <a:pt x="1878" y="20160"/>
                  </a:cubicBezTo>
                  <a:cubicBezTo>
                    <a:pt x="1878" y="10956"/>
                    <a:pt x="10655" y="2880"/>
                    <a:pt x="20660" y="2880"/>
                  </a:cubicBezTo>
                  <a:cubicBezTo>
                    <a:pt x="21179" y="2880"/>
                    <a:pt x="21600" y="2234"/>
                    <a:pt x="21600" y="1440"/>
                  </a:cubicBezTo>
                  <a:cubicBezTo>
                    <a:pt x="21600" y="645"/>
                    <a:pt x="21179" y="0"/>
                    <a:pt x="2066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99" name="AutoShape 104"/>
            <p:cNvSpPr/>
            <p:nvPr/>
          </p:nvSpPr>
          <p:spPr bwMode="auto">
            <a:xfrm>
              <a:off x="2569485" y="4937447"/>
              <a:ext cx="464344" cy="40640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6971"/>
                  </a:moveTo>
                  <a:cubicBezTo>
                    <a:pt x="10181" y="16971"/>
                    <a:pt x="9546" y="16918"/>
                    <a:pt x="8912" y="16811"/>
                  </a:cubicBezTo>
                  <a:cubicBezTo>
                    <a:pt x="8847" y="16800"/>
                    <a:pt x="8781" y="16794"/>
                    <a:pt x="8716" y="16794"/>
                  </a:cubicBezTo>
                  <a:cubicBezTo>
                    <a:pt x="8315" y="16794"/>
                    <a:pt x="7931" y="16999"/>
                    <a:pt x="7673" y="17359"/>
                  </a:cubicBezTo>
                  <a:cubicBezTo>
                    <a:pt x="7384" y="17761"/>
                    <a:pt x="6563" y="18657"/>
                    <a:pt x="5591" y="19318"/>
                  </a:cubicBezTo>
                  <a:cubicBezTo>
                    <a:pt x="5854" y="18628"/>
                    <a:pt x="6060" y="17853"/>
                    <a:pt x="6074" y="17056"/>
                  </a:cubicBezTo>
                  <a:cubicBezTo>
                    <a:pt x="6078" y="17006"/>
                    <a:pt x="6080" y="16956"/>
                    <a:pt x="6080" y="16914"/>
                  </a:cubicBezTo>
                  <a:cubicBezTo>
                    <a:pt x="6080" y="16334"/>
                    <a:pt x="5796" y="15803"/>
                    <a:pt x="5344" y="15540"/>
                  </a:cubicBezTo>
                  <a:cubicBezTo>
                    <a:pt x="2843" y="14080"/>
                    <a:pt x="1349" y="11731"/>
                    <a:pt x="1349" y="9257"/>
                  </a:cubicBezTo>
                  <a:cubicBezTo>
                    <a:pt x="1349" y="5003"/>
                    <a:pt x="5588" y="1542"/>
                    <a:pt x="10800" y="1542"/>
                  </a:cubicBezTo>
                  <a:cubicBezTo>
                    <a:pt x="16011" y="1542"/>
                    <a:pt x="20249" y="5003"/>
                    <a:pt x="20249" y="9257"/>
                  </a:cubicBezTo>
                  <a:cubicBezTo>
                    <a:pt x="20249" y="13510"/>
                    <a:pt x="16011" y="16971"/>
                    <a:pt x="10800" y="16971"/>
                  </a:cubicBezTo>
                  <a:moveTo>
                    <a:pt x="10800" y="0"/>
                  </a:moveTo>
                  <a:cubicBezTo>
                    <a:pt x="4835" y="0"/>
                    <a:pt x="0" y="4144"/>
                    <a:pt x="0" y="9257"/>
                  </a:cubicBezTo>
                  <a:cubicBezTo>
                    <a:pt x="0" y="12440"/>
                    <a:pt x="1875" y="15248"/>
                    <a:pt x="4730" y="16914"/>
                  </a:cubicBezTo>
                  <a:cubicBezTo>
                    <a:pt x="4730" y="16935"/>
                    <a:pt x="4724" y="16949"/>
                    <a:pt x="4724" y="16971"/>
                  </a:cubicBezTo>
                  <a:cubicBezTo>
                    <a:pt x="4724" y="18354"/>
                    <a:pt x="3821" y="19843"/>
                    <a:pt x="3423" y="20625"/>
                  </a:cubicBezTo>
                  <a:lnTo>
                    <a:pt x="3425" y="20625"/>
                  </a:lnTo>
                  <a:cubicBezTo>
                    <a:pt x="3393" y="20709"/>
                    <a:pt x="3374" y="20802"/>
                    <a:pt x="3374" y="20900"/>
                  </a:cubicBezTo>
                  <a:cubicBezTo>
                    <a:pt x="3374" y="21287"/>
                    <a:pt x="3648" y="21600"/>
                    <a:pt x="3986" y="21600"/>
                  </a:cubicBezTo>
                  <a:cubicBezTo>
                    <a:pt x="4049" y="21600"/>
                    <a:pt x="4161" y="21580"/>
                    <a:pt x="4158" y="21590"/>
                  </a:cubicBezTo>
                  <a:cubicBezTo>
                    <a:pt x="6268" y="21195"/>
                    <a:pt x="8255" y="18979"/>
                    <a:pt x="8716" y="18338"/>
                  </a:cubicBezTo>
                  <a:cubicBezTo>
                    <a:pt x="9391" y="18451"/>
                    <a:pt x="10086" y="18514"/>
                    <a:pt x="10800" y="18514"/>
                  </a:cubicBezTo>
                  <a:cubicBezTo>
                    <a:pt x="16764" y="18514"/>
                    <a:pt x="21600" y="14369"/>
                    <a:pt x="21600" y="9257"/>
                  </a:cubicBezTo>
                  <a:cubicBezTo>
                    <a:pt x="21600" y="4144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sp>
        <p:nvSpPr>
          <p:cNvPr id="42" name="AutoShape 105"/>
          <p:cNvSpPr/>
          <p:nvPr/>
        </p:nvSpPr>
        <p:spPr bwMode="auto">
          <a:xfrm>
            <a:off x="1230598" y="3481387"/>
            <a:ext cx="347663" cy="21788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19438"/>
                </a:moveTo>
                <a:cubicBezTo>
                  <a:pt x="7005" y="19438"/>
                  <a:pt x="3289" y="15988"/>
                  <a:pt x="1437" y="10797"/>
                </a:cubicBezTo>
                <a:cubicBezTo>
                  <a:pt x="3298" y="5598"/>
                  <a:pt x="7009" y="2161"/>
                  <a:pt x="10800" y="2161"/>
                </a:cubicBezTo>
                <a:cubicBezTo>
                  <a:pt x="14595" y="2161"/>
                  <a:pt x="18310" y="5611"/>
                  <a:pt x="20162" y="10802"/>
                </a:cubicBezTo>
                <a:cubicBezTo>
                  <a:pt x="18301" y="16000"/>
                  <a:pt x="14590" y="19438"/>
                  <a:pt x="10800" y="19438"/>
                </a:cubicBezTo>
                <a:moveTo>
                  <a:pt x="21576" y="10561"/>
                </a:moveTo>
                <a:cubicBezTo>
                  <a:pt x="21569" y="10516"/>
                  <a:pt x="21573" y="10467"/>
                  <a:pt x="21562" y="10423"/>
                </a:cubicBezTo>
                <a:cubicBezTo>
                  <a:pt x="21558" y="10406"/>
                  <a:pt x="21548" y="10395"/>
                  <a:pt x="21544" y="10378"/>
                </a:cubicBezTo>
                <a:cubicBezTo>
                  <a:pt x="21537" y="10352"/>
                  <a:pt x="21539" y="10322"/>
                  <a:pt x="21530" y="10297"/>
                </a:cubicBezTo>
                <a:cubicBezTo>
                  <a:pt x="19569" y="4298"/>
                  <a:pt x="15302" y="0"/>
                  <a:pt x="10800" y="0"/>
                </a:cubicBezTo>
                <a:cubicBezTo>
                  <a:pt x="6297" y="0"/>
                  <a:pt x="2030" y="4290"/>
                  <a:pt x="69" y="10290"/>
                </a:cubicBezTo>
                <a:cubicBezTo>
                  <a:pt x="61" y="10316"/>
                  <a:pt x="62" y="10344"/>
                  <a:pt x="55" y="10370"/>
                </a:cubicBezTo>
                <a:cubicBezTo>
                  <a:pt x="51" y="10387"/>
                  <a:pt x="41" y="10398"/>
                  <a:pt x="37" y="10415"/>
                </a:cubicBezTo>
                <a:cubicBezTo>
                  <a:pt x="26" y="10459"/>
                  <a:pt x="30" y="10508"/>
                  <a:pt x="24" y="10554"/>
                </a:cubicBezTo>
                <a:cubicBezTo>
                  <a:pt x="12" y="10635"/>
                  <a:pt x="0" y="10714"/>
                  <a:pt x="0" y="10796"/>
                </a:cubicBezTo>
                <a:cubicBezTo>
                  <a:pt x="0" y="10878"/>
                  <a:pt x="12" y="10955"/>
                  <a:pt x="24" y="11038"/>
                </a:cubicBezTo>
                <a:cubicBezTo>
                  <a:pt x="30" y="11083"/>
                  <a:pt x="26" y="11131"/>
                  <a:pt x="37" y="11175"/>
                </a:cubicBezTo>
                <a:cubicBezTo>
                  <a:pt x="41" y="11193"/>
                  <a:pt x="51" y="11204"/>
                  <a:pt x="55" y="11220"/>
                </a:cubicBezTo>
                <a:cubicBezTo>
                  <a:pt x="62" y="11247"/>
                  <a:pt x="61" y="11276"/>
                  <a:pt x="69" y="11302"/>
                </a:cubicBezTo>
                <a:cubicBezTo>
                  <a:pt x="2030" y="17300"/>
                  <a:pt x="6297" y="21599"/>
                  <a:pt x="10800" y="21599"/>
                </a:cubicBezTo>
                <a:cubicBezTo>
                  <a:pt x="15302" y="21599"/>
                  <a:pt x="19569" y="17308"/>
                  <a:pt x="21530" y="11309"/>
                </a:cubicBezTo>
                <a:cubicBezTo>
                  <a:pt x="21539" y="11283"/>
                  <a:pt x="21537" y="11255"/>
                  <a:pt x="21544" y="11228"/>
                </a:cubicBezTo>
                <a:cubicBezTo>
                  <a:pt x="21548" y="11212"/>
                  <a:pt x="21558" y="11201"/>
                  <a:pt x="21562" y="11183"/>
                </a:cubicBezTo>
                <a:cubicBezTo>
                  <a:pt x="21573" y="11139"/>
                  <a:pt x="21569" y="11089"/>
                  <a:pt x="21576" y="11044"/>
                </a:cubicBezTo>
                <a:cubicBezTo>
                  <a:pt x="21587" y="10963"/>
                  <a:pt x="21599" y="10885"/>
                  <a:pt x="21599" y="10803"/>
                </a:cubicBezTo>
                <a:cubicBezTo>
                  <a:pt x="21599" y="10721"/>
                  <a:pt x="21587" y="10642"/>
                  <a:pt x="21576" y="10561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43" name="AutoShape 106"/>
          <p:cNvSpPr/>
          <p:nvPr/>
        </p:nvSpPr>
        <p:spPr bwMode="auto">
          <a:xfrm>
            <a:off x="1360972" y="3546872"/>
            <a:ext cx="49411" cy="48816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9202" y="0"/>
                </a:moveTo>
                <a:cubicBezTo>
                  <a:pt x="19193" y="0"/>
                  <a:pt x="19183" y="4"/>
                  <a:pt x="19174" y="4"/>
                </a:cubicBezTo>
                <a:cubicBezTo>
                  <a:pt x="8585" y="23"/>
                  <a:pt x="0" y="8607"/>
                  <a:pt x="0" y="19198"/>
                </a:cubicBezTo>
                <a:cubicBezTo>
                  <a:pt x="0" y="20523"/>
                  <a:pt x="1076" y="21600"/>
                  <a:pt x="2402" y="21600"/>
                </a:cubicBezTo>
                <a:cubicBezTo>
                  <a:pt x="3722" y="21600"/>
                  <a:pt x="4799" y="20523"/>
                  <a:pt x="4799" y="19198"/>
                </a:cubicBezTo>
                <a:cubicBezTo>
                  <a:pt x="4799" y="11262"/>
                  <a:pt x="11262" y="4803"/>
                  <a:pt x="19202" y="4803"/>
                </a:cubicBezTo>
                <a:lnTo>
                  <a:pt x="19202" y="4798"/>
                </a:lnTo>
                <a:cubicBezTo>
                  <a:pt x="20523" y="4798"/>
                  <a:pt x="21599" y="3721"/>
                  <a:pt x="21599" y="2401"/>
                </a:cubicBezTo>
                <a:cubicBezTo>
                  <a:pt x="21599" y="1076"/>
                  <a:pt x="20523" y="0"/>
                  <a:pt x="19202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44" name="AutoShape 107"/>
          <p:cNvSpPr/>
          <p:nvPr/>
        </p:nvSpPr>
        <p:spPr bwMode="auto">
          <a:xfrm>
            <a:off x="1328230" y="3514130"/>
            <a:ext cx="152400" cy="1524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20057"/>
                </a:moveTo>
                <a:cubicBezTo>
                  <a:pt x="5694" y="20057"/>
                  <a:pt x="1542" y="15905"/>
                  <a:pt x="1542" y="10800"/>
                </a:cubicBezTo>
                <a:cubicBezTo>
                  <a:pt x="1542" y="5694"/>
                  <a:pt x="5694" y="1542"/>
                  <a:pt x="10800" y="1542"/>
                </a:cubicBezTo>
                <a:cubicBezTo>
                  <a:pt x="15905" y="1542"/>
                  <a:pt x="20057" y="5694"/>
                  <a:pt x="20057" y="10800"/>
                </a:cubicBezTo>
                <a:cubicBezTo>
                  <a:pt x="20057" y="15905"/>
                  <a:pt x="15905" y="20057"/>
                  <a:pt x="10800" y="20057"/>
                </a:cubicBezTo>
                <a:moveTo>
                  <a:pt x="10800" y="0"/>
                </a:moveTo>
                <a:cubicBezTo>
                  <a:pt x="4834" y="0"/>
                  <a:pt x="0" y="4834"/>
                  <a:pt x="0" y="10800"/>
                </a:cubicBezTo>
                <a:cubicBezTo>
                  <a:pt x="0" y="16765"/>
                  <a:pt x="4834" y="21600"/>
                  <a:pt x="10800" y="21600"/>
                </a:cubicBezTo>
                <a:cubicBezTo>
                  <a:pt x="16765" y="21600"/>
                  <a:pt x="21599" y="16765"/>
                  <a:pt x="21599" y="10800"/>
                </a:cubicBezTo>
                <a:cubicBezTo>
                  <a:pt x="21599" y="4834"/>
                  <a:pt x="16765" y="0"/>
                  <a:pt x="10800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45" name="AutoShape 108"/>
          <p:cNvSpPr/>
          <p:nvPr/>
        </p:nvSpPr>
        <p:spPr bwMode="auto">
          <a:xfrm>
            <a:off x="642430" y="3481387"/>
            <a:ext cx="130969" cy="130969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1800"/>
                </a:moveTo>
                <a:cubicBezTo>
                  <a:pt x="15764" y="1800"/>
                  <a:pt x="19800" y="5835"/>
                  <a:pt x="19800" y="10800"/>
                </a:cubicBezTo>
                <a:cubicBezTo>
                  <a:pt x="19800" y="15764"/>
                  <a:pt x="15764" y="19800"/>
                  <a:pt x="10800" y="19800"/>
                </a:cubicBezTo>
                <a:cubicBezTo>
                  <a:pt x="5835" y="19800"/>
                  <a:pt x="1800" y="15764"/>
                  <a:pt x="1800" y="10800"/>
                </a:cubicBezTo>
                <a:cubicBezTo>
                  <a:pt x="1800" y="5835"/>
                  <a:pt x="5835" y="1800"/>
                  <a:pt x="10800" y="1800"/>
                </a:cubicBezTo>
                <a:moveTo>
                  <a:pt x="10800" y="21599"/>
                </a:moveTo>
                <a:cubicBezTo>
                  <a:pt x="16756" y="21599"/>
                  <a:pt x="21600" y="16756"/>
                  <a:pt x="21600" y="10800"/>
                </a:cubicBezTo>
                <a:cubicBezTo>
                  <a:pt x="21600" y="4843"/>
                  <a:pt x="16756" y="0"/>
                  <a:pt x="10800" y="0"/>
                </a:cubicBezTo>
                <a:cubicBezTo>
                  <a:pt x="4843" y="0"/>
                  <a:pt x="0" y="4843"/>
                  <a:pt x="0" y="10800"/>
                </a:cubicBezTo>
                <a:cubicBezTo>
                  <a:pt x="0" y="16756"/>
                  <a:pt x="4843" y="21599"/>
                  <a:pt x="10800" y="21599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46" name="AutoShape 109"/>
          <p:cNvSpPr/>
          <p:nvPr/>
        </p:nvSpPr>
        <p:spPr bwMode="auto">
          <a:xfrm>
            <a:off x="577541" y="3415903"/>
            <a:ext cx="261342" cy="34885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904" y="20170"/>
                </a:moveTo>
                <a:cubicBezTo>
                  <a:pt x="10885" y="20184"/>
                  <a:pt x="10830" y="20215"/>
                  <a:pt x="10782" y="20237"/>
                </a:cubicBezTo>
                <a:cubicBezTo>
                  <a:pt x="10774" y="20218"/>
                  <a:pt x="10707" y="20178"/>
                  <a:pt x="10666" y="20147"/>
                </a:cubicBezTo>
                <a:cubicBezTo>
                  <a:pt x="7368" y="17300"/>
                  <a:pt x="1799" y="12497"/>
                  <a:pt x="1799" y="8101"/>
                </a:cubicBezTo>
                <a:cubicBezTo>
                  <a:pt x="1799" y="4378"/>
                  <a:pt x="5838" y="1350"/>
                  <a:pt x="10800" y="1350"/>
                </a:cubicBezTo>
                <a:cubicBezTo>
                  <a:pt x="15762" y="1350"/>
                  <a:pt x="19800" y="4378"/>
                  <a:pt x="19800" y="8101"/>
                </a:cubicBezTo>
                <a:cubicBezTo>
                  <a:pt x="19800" y="12497"/>
                  <a:pt x="14231" y="17300"/>
                  <a:pt x="10904" y="20170"/>
                </a:cubicBezTo>
                <a:moveTo>
                  <a:pt x="10800" y="0"/>
                </a:moveTo>
                <a:cubicBezTo>
                  <a:pt x="4844" y="0"/>
                  <a:pt x="0" y="3588"/>
                  <a:pt x="0" y="8101"/>
                </a:cubicBezTo>
                <a:cubicBezTo>
                  <a:pt x="0" y="12826"/>
                  <a:pt x="5400" y="17660"/>
                  <a:pt x="9337" y="21056"/>
                </a:cubicBezTo>
                <a:cubicBezTo>
                  <a:pt x="9352" y="21070"/>
                  <a:pt x="9984" y="21599"/>
                  <a:pt x="10766" y="21599"/>
                </a:cubicBezTo>
                <a:lnTo>
                  <a:pt x="10834" y="21599"/>
                </a:lnTo>
                <a:cubicBezTo>
                  <a:pt x="11615" y="21599"/>
                  <a:pt x="12247" y="21070"/>
                  <a:pt x="12262" y="21056"/>
                </a:cubicBezTo>
                <a:cubicBezTo>
                  <a:pt x="16200" y="17660"/>
                  <a:pt x="21599" y="12826"/>
                  <a:pt x="21599" y="8101"/>
                </a:cubicBezTo>
                <a:cubicBezTo>
                  <a:pt x="21599" y="3588"/>
                  <a:pt x="16755" y="0"/>
                  <a:pt x="10800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grpSp>
        <p:nvGrpSpPr>
          <p:cNvPr id="47" name="Group 46"/>
          <p:cNvGrpSpPr/>
          <p:nvPr/>
        </p:nvGrpSpPr>
        <p:grpSpPr>
          <a:xfrm>
            <a:off x="4017256" y="2740818"/>
            <a:ext cx="348854" cy="326827"/>
            <a:chOff x="5368132" y="3540125"/>
            <a:chExt cx="465138" cy="435769"/>
          </a:xfrm>
          <a:solidFill>
            <a:schemeClr val="tx2"/>
          </a:solidFill>
        </p:grpSpPr>
        <p:sp>
          <p:nvSpPr>
            <p:cNvPr id="96" name="AutoShape 110"/>
            <p:cNvSpPr/>
            <p:nvPr/>
          </p:nvSpPr>
          <p:spPr bwMode="auto">
            <a:xfrm>
              <a:off x="5426869" y="3598069"/>
              <a:ext cx="347663" cy="2325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699" y="20255"/>
                  </a:moveTo>
                  <a:lnTo>
                    <a:pt x="899" y="20255"/>
                  </a:lnTo>
                  <a:lnTo>
                    <a:pt x="899" y="1350"/>
                  </a:lnTo>
                  <a:lnTo>
                    <a:pt x="20699" y="1350"/>
                  </a:lnTo>
                  <a:cubicBezTo>
                    <a:pt x="20699" y="1350"/>
                    <a:pt x="20699" y="20255"/>
                    <a:pt x="20699" y="20255"/>
                  </a:cubicBezTo>
                  <a:close/>
                  <a:moveTo>
                    <a:pt x="20699" y="0"/>
                  </a:moveTo>
                  <a:lnTo>
                    <a:pt x="899" y="5"/>
                  </a:lnTo>
                  <a:cubicBezTo>
                    <a:pt x="402" y="5"/>
                    <a:pt x="0" y="603"/>
                    <a:pt x="0" y="1350"/>
                  </a:cubicBezTo>
                  <a:lnTo>
                    <a:pt x="0" y="20249"/>
                  </a:lnTo>
                  <a:cubicBezTo>
                    <a:pt x="0" y="20996"/>
                    <a:pt x="402" y="21599"/>
                    <a:pt x="899" y="21599"/>
                  </a:cubicBezTo>
                  <a:lnTo>
                    <a:pt x="20699" y="21599"/>
                  </a:lnTo>
                  <a:cubicBezTo>
                    <a:pt x="21197" y="21599"/>
                    <a:pt x="21600" y="20996"/>
                    <a:pt x="21600" y="20249"/>
                  </a:cubicBezTo>
                  <a:lnTo>
                    <a:pt x="21600" y="1350"/>
                  </a:lnTo>
                  <a:cubicBezTo>
                    <a:pt x="21600" y="603"/>
                    <a:pt x="21197" y="0"/>
                    <a:pt x="20699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97" name="AutoShape 111"/>
            <p:cNvSpPr/>
            <p:nvPr/>
          </p:nvSpPr>
          <p:spPr bwMode="auto">
            <a:xfrm>
              <a:off x="5368132" y="3540125"/>
              <a:ext cx="465138" cy="4357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49" y="16562"/>
                  </a:moveTo>
                  <a:cubicBezTo>
                    <a:pt x="20249" y="16959"/>
                    <a:pt x="19946" y="17282"/>
                    <a:pt x="19575" y="17282"/>
                  </a:cubicBezTo>
                  <a:lnTo>
                    <a:pt x="13499" y="17282"/>
                  </a:lnTo>
                  <a:lnTo>
                    <a:pt x="8099" y="17282"/>
                  </a:lnTo>
                  <a:lnTo>
                    <a:pt x="2024" y="17282"/>
                  </a:lnTo>
                  <a:cubicBezTo>
                    <a:pt x="1651" y="17282"/>
                    <a:pt x="1349" y="16959"/>
                    <a:pt x="1349" y="16562"/>
                  </a:cubicBezTo>
                  <a:lnTo>
                    <a:pt x="1349" y="2160"/>
                  </a:lnTo>
                  <a:cubicBezTo>
                    <a:pt x="1349" y="1762"/>
                    <a:pt x="1651" y="1440"/>
                    <a:pt x="2024" y="1440"/>
                  </a:cubicBezTo>
                  <a:lnTo>
                    <a:pt x="19575" y="1440"/>
                  </a:lnTo>
                  <a:cubicBezTo>
                    <a:pt x="19946" y="1440"/>
                    <a:pt x="20249" y="1762"/>
                    <a:pt x="20249" y="2160"/>
                  </a:cubicBezTo>
                  <a:cubicBezTo>
                    <a:pt x="20249" y="2160"/>
                    <a:pt x="20249" y="16562"/>
                    <a:pt x="20249" y="16562"/>
                  </a:cubicBezTo>
                  <a:close/>
                  <a:moveTo>
                    <a:pt x="19575" y="0"/>
                  </a:moveTo>
                  <a:lnTo>
                    <a:pt x="2024" y="0"/>
                  </a:lnTo>
                  <a:cubicBezTo>
                    <a:pt x="905" y="0"/>
                    <a:pt x="0" y="966"/>
                    <a:pt x="0" y="2160"/>
                  </a:cubicBezTo>
                  <a:lnTo>
                    <a:pt x="0" y="16562"/>
                  </a:lnTo>
                  <a:cubicBezTo>
                    <a:pt x="0" y="17753"/>
                    <a:pt x="903" y="18718"/>
                    <a:pt x="2018" y="18721"/>
                  </a:cubicBezTo>
                  <a:lnTo>
                    <a:pt x="8774" y="18721"/>
                  </a:lnTo>
                  <a:lnTo>
                    <a:pt x="8774" y="19597"/>
                  </a:lnTo>
                  <a:lnTo>
                    <a:pt x="4561" y="20181"/>
                  </a:lnTo>
                  <a:cubicBezTo>
                    <a:pt x="4260" y="20262"/>
                    <a:pt x="4049" y="20549"/>
                    <a:pt x="4049" y="20879"/>
                  </a:cubicBezTo>
                  <a:cubicBezTo>
                    <a:pt x="4049" y="21277"/>
                    <a:pt x="4351" y="21599"/>
                    <a:pt x="4724" y="21599"/>
                  </a:cubicBezTo>
                  <a:lnTo>
                    <a:pt x="16874" y="21599"/>
                  </a:lnTo>
                  <a:cubicBezTo>
                    <a:pt x="17248" y="21599"/>
                    <a:pt x="17549" y="21277"/>
                    <a:pt x="17549" y="20879"/>
                  </a:cubicBezTo>
                  <a:cubicBezTo>
                    <a:pt x="17549" y="20549"/>
                    <a:pt x="17339" y="20262"/>
                    <a:pt x="17038" y="20181"/>
                  </a:cubicBezTo>
                  <a:lnTo>
                    <a:pt x="12824" y="19597"/>
                  </a:lnTo>
                  <a:lnTo>
                    <a:pt x="12824" y="18721"/>
                  </a:lnTo>
                  <a:lnTo>
                    <a:pt x="19581" y="18721"/>
                  </a:lnTo>
                  <a:cubicBezTo>
                    <a:pt x="20696" y="18718"/>
                    <a:pt x="21600" y="17753"/>
                    <a:pt x="21600" y="16562"/>
                  </a:cubicBezTo>
                  <a:lnTo>
                    <a:pt x="21600" y="2160"/>
                  </a:lnTo>
                  <a:cubicBezTo>
                    <a:pt x="21600" y="966"/>
                    <a:pt x="20692" y="0"/>
                    <a:pt x="19575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sp>
        <p:nvSpPr>
          <p:cNvPr id="48" name="AutoShape 112"/>
          <p:cNvSpPr/>
          <p:nvPr/>
        </p:nvSpPr>
        <p:spPr bwMode="auto">
          <a:xfrm>
            <a:off x="3320741" y="2718792"/>
            <a:ext cx="348258" cy="348854"/>
          </a:xfrm>
          <a:custGeom>
            <a:avLst/>
            <a:gdLst>
              <a:gd name="T0" fmla="*/ 10510 w 21020"/>
              <a:gd name="T1" fmla="*/ 10800 h 21600"/>
              <a:gd name="T2" fmla="*/ 10510 w 21020"/>
              <a:gd name="T3" fmla="*/ 10800 h 21600"/>
              <a:gd name="T4" fmla="*/ 10510 w 21020"/>
              <a:gd name="T5" fmla="*/ 10800 h 21600"/>
              <a:gd name="T6" fmla="*/ 10510 w 2102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020" h="21600">
                <a:moveTo>
                  <a:pt x="18846" y="7946"/>
                </a:moveTo>
                <a:lnTo>
                  <a:pt x="17740" y="9091"/>
                </a:lnTo>
                <a:cubicBezTo>
                  <a:pt x="17740" y="8939"/>
                  <a:pt x="17758" y="8792"/>
                  <a:pt x="17744" y="8636"/>
                </a:cubicBezTo>
                <a:cubicBezTo>
                  <a:pt x="17629" y="7331"/>
                  <a:pt x="17036" y="6068"/>
                  <a:pt x="16074" y="5080"/>
                </a:cubicBezTo>
                <a:cubicBezTo>
                  <a:pt x="15004" y="3980"/>
                  <a:pt x="13585" y="3348"/>
                  <a:pt x="12180" y="3345"/>
                </a:cubicBezTo>
                <a:lnTo>
                  <a:pt x="13268" y="2218"/>
                </a:lnTo>
                <a:cubicBezTo>
                  <a:pt x="13812" y="1659"/>
                  <a:pt x="14572" y="1350"/>
                  <a:pt x="15403" y="1350"/>
                </a:cubicBezTo>
                <a:cubicBezTo>
                  <a:pt x="16460" y="1350"/>
                  <a:pt x="17546" y="1840"/>
                  <a:pt x="18381" y="2696"/>
                </a:cubicBezTo>
                <a:cubicBezTo>
                  <a:pt x="19165" y="3500"/>
                  <a:pt x="19631" y="4499"/>
                  <a:pt x="19698" y="5510"/>
                </a:cubicBezTo>
                <a:cubicBezTo>
                  <a:pt x="19760" y="6453"/>
                  <a:pt x="19457" y="7317"/>
                  <a:pt x="18846" y="7946"/>
                </a:cubicBezTo>
                <a:moveTo>
                  <a:pt x="5828" y="19329"/>
                </a:moveTo>
                <a:cubicBezTo>
                  <a:pt x="5813" y="18424"/>
                  <a:pt x="5454" y="17481"/>
                  <a:pt x="4730" y="16739"/>
                </a:cubicBezTo>
                <a:cubicBezTo>
                  <a:pt x="4046" y="16034"/>
                  <a:pt x="3150" y="15628"/>
                  <a:pt x="2257" y="15592"/>
                </a:cubicBezTo>
                <a:lnTo>
                  <a:pt x="2911" y="13157"/>
                </a:lnTo>
                <a:cubicBezTo>
                  <a:pt x="2959" y="12995"/>
                  <a:pt x="3052" y="12835"/>
                  <a:pt x="3168" y="12695"/>
                </a:cubicBezTo>
                <a:cubicBezTo>
                  <a:pt x="4485" y="11726"/>
                  <a:pt x="6512" y="12012"/>
                  <a:pt x="7920" y="13460"/>
                </a:cubicBezTo>
                <a:cubicBezTo>
                  <a:pt x="9409" y="14990"/>
                  <a:pt x="9639" y="17230"/>
                  <a:pt x="8492" y="18568"/>
                </a:cubicBezTo>
                <a:cubicBezTo>
                  <a:pt x="8416" y="18609"/>
                  <a:pt x="8339" y="18648"/>
                  <a:pt x="8256" y="18675"/>
                </a:cubicBezTo>
                <a:cubicBezTo>
                  <a:pt x="8256" y="18675"/>
                  <a:pt x="5828" y="19329"/>
                  <a:pt x="5828" y="19329"/>
                </a:cubicBezTo>
                <a:close/>
                <a:moveTo>
                  <a:pt x="2737" y="20164"/>
                </a:moveTo>
                <a:cubicBezTo>
                  <a:pt x="2665" y="20181"/>
                  <a:pt x="2443" y="20239"/>
                  <a:pt x="2291" y="20249"/>
                </a:cubicBezTo>
                <a:cubicBezTo>
                  <a:pt x="1751" y="20244"/>
                  <a:pt x="1313" y="19792"/>
                  <a:pt x="1313" y="19237"/>
                </a:cubicBezTo>
                <a:cubicBezTo>
                  <a:pt x="1321" y="19124"/>
                  <a:pt x="1365" y="18929"/>
                  <a:pt x="1380" y="18857"/>
                </a:cubicBezTo>
                <a:lnTo>
                  <a:pt x="2071" y="16283"/>
                </a:lnTo>
                <a:cubicBezTo>
                  <a:pt x="2822" y="16261"/>
                  <a:pt x="3630" y="16562"/>
                  <a:pt x="4265" y="17215"/>
                </a:cubicBezTo>
                <a:cubicBezTo>
                  <a:pt x="4911" y="17878"/>
                  <a:pt x="5214" y="18725"/>
                  <a:pt x="5181" y="19504"/>
                </a:cubicBezTo>
                <a:cubicBezTo>
                  <a:pt x="5181" y="19504"/>
                  <a:pt x="2737" y="20164"/>
                  <a:pt x="2737" y="20164"/>
                </a:cubicBezTo>
                <a:close/>
                <a:moveTo>
                  <a:pt x="6888" y="11179"/>
                </a:moveTo>
                <a:cubicBezTo>
                  <a:pt x="6280" y="10927"/>
                  <a:pt x="5642" y="10783"/>
                  <a:pt x="5004" y="10774"/>
                </a:cubicBezTo>
                <a:lnTo>
                  <a:pt x="10063" y="5536"/>
                </a:lnTo>
                <a:cubicBezTo>
                  <a:pt x="10838" y="4759"/>
                  <a:pt x="11966" y="4536"/>
                  <a:pt x="13077" y="4819"/>
                </a:cubicBezTo>
                <a:cubicBezTo>
                  <a:pt x="13077" y="4819"/>
                  <a:pt x="6888" y="11179"/>
                  <a:pt x="6888" y="11179"/>
                </a:cubicBezTo>
                <a:close/>
                <a:moveTo>
                  <a:pt x="9717" y="13672"/>
                </a:moveTo>
                <a:cubicBezTo>
                  <a:pt x="9473" y="13258"/>
                  <a:pt x="9194" y="12859"/>
                  <a:pt x="8848" y="12505"/>
                </a:cubicBezTo>
                <a:cubicBezTo>
                  <a:pt x="8447" y="12093"/>
                  <a:pt x="7986" y="11770"/>
                  <a:pt x="7507" y="11498"/>
                </a:cubicBezTo>
                <a:lnTo>
                  <a:pt x="13767" y="5064"/>
                </a:lnTo>
                <a:cubicBezTo>
                  <a:pt x="14259" y="5288"/>
                  <a:pt x="14729" y="5607"/>
                  <a:pt x="15145" y="6035"/>
                </a:cubicBezTo>
                <a:cubicBezTo>
                  <a:pt x="15500" y="6398"/>
                  <a:pt x="15775" y="6806"/>
                  <a:pt x="15987" y="7229"/>
                </a:cubicBezTo>
                <a:cubicBezTo>
                  <a:pt x="15987" y="7229"/>
                  <a:pt x="9717" y="13672"/>
                  <a:pt x="9717" y="13672"/>
                </a:cubicBezTo>
                <a:close/>
                <a:moveTo>
                  <a:pt x="10519" y="16061"/>
                </a:moveTo>
                <a:cubicBezTo>
                  <a:pt x="10465" y="15452"/>
                  <a:pt x="10298" y="14854"/>
                  <a:pt x="10047" y="14288"/>
                </a:cubicBezTo>
                <a:lnTo>
                  <a:pt x="16257" y="7906"/>
                </a:lnTo>
                <a:cubicBezTo>
                  <a:pt x="16637" y="9140"/>
                  <a:pt x="16442" y="10429"/>
                  <a:pt x="15610" y="11284"/>
                </a:cubicBezTo>
                <a:cubicBezTo>
                  <a:pt x="15604" y="11290"/>
                  <a:pt x="15598" y="11293"/>
                  <a:pt x="15593" y="11298"/>
                </a:cubicBezTo>
                <a:lnTo>
                  <a:pt x="15602" y="11306"/>
                </a:lnTo>
                <a:lnTo>
                  <a:pt x="10525" y="16565"/>
                </a:lnTo>
                <a:cubicBezTo>
                  <a:pt x="10527" y="16397"/>
                  <a:pt x="10534" y="16232"/>
                  <a:pt x="10519" y="16061"/>
                </a:cubicBezTo>
                <a:moveTo>
                  <a:pt x="19308" y="1741"/>
                </a:moveTo>
                <a:cubicBezTo>
                  <a:pt x="18228" y="632"/>
                  <a:pt x="16805" y="0"/>
                  <a:pt x="15403" y="0"/>
                </a:cubicBezTo>
                <a:cubicBezTo>
                  <a:pt x="14220" y="0"/>
                  <a:pt x="13131" y="450"/>
                  <a:pt x="12335" y="1266"/>
                </a:cubicBezTo>
                <a:lnTo>
                  <a:pt x="9138" y="4577"/>
                </a:lnTo>
                <a:cubicBezTo>
                  <a:pt x="9129" y="4585"/>
                  <a:pt x="9118" y="4592"/>
                  <a:pt x="9108" y="4602"/>
                </a:cubicBezTo>
                <a:cubicBezTo>
                  <a:pt x="9103" y="4608"/>
                  <a:pt x="9100" y="4614"/>
                  <a:pt x="9095" y="4620"/>
                </a:cubicBezTo>
                <a:lnTo>
                  <a:pt x="9096" y="4621"/>
                </a:lnTo>
                <a:lnTo>
                  <a:pt x="2310" y="11647"/>
                </a:lnTo>
                <a:cubicBezTo>
                  <a:pt x="1998" y="11966"/>
                  <a:pt x="1771" y="12364"/>
                  <a:pt x="1645" y="12797"/>
                </a:cubicBezTo>
                <a:lnTo>
                  <a:pt x="102" y="18541"/>
                </a:lnTo>
                <a:cubicBezTo>
                  <a:pt x="100" y="18557"/>
                  <a:pt x="0" y="19008"/>
                  <a:pt x="0" y="19237"/>
                </a:cubicBezTo>
                <a:cubicBezTo>
                  <a:pt x="0" y="20541"/>
                  <a:pt x="1030" y="21599"/>
                  <a:pt x="2302" y="21599"/>
                </a:cubicBezTo>
                <a:cubicBezTo>
                  <a:pt x="2554" y="21599"/>
                  <a:pt x="3044" y="21475"/>
                  <a:pt x="3062" y="21473"/>
                </a:cubicBezTo>
                <a:lnTo>
                  <a:pt x="8630" y="19969"/>
                </a:lnTo>
                <a:cubicBezTo>
                  <a:pt x="9054" y="19839"/>
                  <a:pt x="9439" y="19604"/>
                  <a:pt x="9750" y="19283"/>
                </a:cubicBezTo>
                <a:lnTo>
                  <a:pt x="19776" y="8899"/>
                </a:lnTo>
                <a:cubicBezTo>
                  <a:pt x="21600" y="7023"/>
                  <a:pt x="21394" y="3881"/>
                  <a:pt x="19308" y="1741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2678399" y="2718792"/>
            <a:ext cx="239316" cy="348854"/>
            <a:chOff x="3582988" y="3510757"/>
            <a:chExt cx="319088" cy="465138"/>
          </a:xfrm>
          <a:solidFill>
            <a:schemeClr val="tx2"/>
          </a:solidFill>
        </p:grpSpPr>
        <p:sp>
          <p:nvSpPr>
            <p:cNvPr id="94" name="AutoShape 113"/>
            <p:cNvSpPr/>
            <p:nvPr/>
          </p:nvSpPr>
          <p:spPr bwMode="auto">
            <a:xfrm>
              <a:off x="3582988" y="3510757"/>
              <a:ext cx="319088" cy="4651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5386" y="14175"/>
                  </a:moveTo>
                  <a:lnTo>
                    <a:pt x="6223" y="14175"/>
                  </a:lnTo>
                  <a:cubicBezTo>
                    <a:pt x="5734" y="13446"/>
                    <a:pt x="5147" y="12716"/>
                    <a:pt x="4568" y="12003"/>
                  </a:cubicBezTo>
                  <a:cubicBezTo>
                    <a:pt x="3287" y="10427"/>
                    <a:pt x="1963" y="8797"/>
                    <a:pt x="1963" y="7425"/>
                  </a:cubicBezTo>
                  <a:cubicBezTo>
                    <a:pt x="1963" y="4075"/>
                    <a:pt x="5927" y="1350"/>
                    <a:pt x="10800" y="1350"/>
                  </a:cubicBezTo>
                  <a:cubicBezTo>
                    <a:pt x="15672" y="1350"/>
                    <a:pt x="19636" y="4075"/>
                    <a:pt x="19636" y="7425"/>
                  </a:cubicBezTo>
                  <a:cubicBezTo>
                    <a:pt x="19636" y="8787"/>
                    <a:pt x="18312" y="10425"/>
                    <a:pt x="17029" y="12011"/>
                  </a:cubicBezTo>
                  <a:cubicBezTo>
                    <a:pt x="16455" y="12723"/>
                    <a:pt x="15873" y="13449"/>
                    <a:pt x="15386" y="14175"/>
                  </a:cubicBezTo>
                  <a:moveTo>
                    <a:pt x="10800" y="20249"/>
                  </a:moveTo>
                  <a:cubicBezTo>
                    <a:pt x="9805" y="20249"/>
                    <a:pt x="9347" y="20171"/>
                    <a:pt x="8839" y="19406"/>
                  </a:cubicBezTo>
                  <a:lnTo>
                    <a:pt x="13000" y="19048"/>
                  </a:lnTo>
                  <a:cubicBezTo>
                    <a:pt x="12398" y="20164"/>
                    <a:pt x="11959" y="20249"/>
                    <a:pt x="10800" y="20249"/>
                  </a:cubicBezTo>
                  <a:moveTo>
                    <a:pt x="7595" y="16813"/>
                  </a:moveTo>
                  <a:cubicBezTo>
                    <a:pt x="7417" y="16407"/>
                    <a:pt x="7215" y="15978"/>
                    <a:pt x="6991" y="15525"/>
                  </a:cubicBezTo>
                  <a:lnTo>
                    <a:pt x="14616" y="15525"/>
                  </a:lnTo>
                  <a:cubicBezTo>
                    <a:pt x="14496" y="15767"/>
                    <a:pt x="14375" y="16010"/>
                    <a:pt x="14270" y="16239"/>
                  </a:cubicBezTo>
                  <a:cubicBezTo>
                    <a:pt x="14270" y="16239"/>
                    <a:pt x="7595" y="16813"/>
                    <a:pt x="7595" y="16813"/>
                  </a:cubicBezTo>
                  <a:close/>
                  <a:moveTo>
                    <a:pt x="13345" y="18343"/>
                  </a:moveTo>
                  <a:lnTo>
                    <a:pt x="8476" y="18762"/>
                  </a:lnTo>
                  <a:cubicBezTo>
                    <a:pt x="8303" y="18416"/>
                    <a:pt x="8116" y="18011"/>
                    <a:pt x="7890" y="17483"/>
                  </a:cubicBezTo>
                  <a:cubicBezTo>
                    <a:pt x="7887" y="17477"/>
                    <a:pt x="7883" y="17469"/>
                    <a:pt x="7881" y="17462"/>
                  </a:cubicBezTo>
                  <a:lnTo>
                    <a:pt x="13957" y="16941"/>
                  </a:lnTo>
                  <a:cubicBezTo>
                    <a:pt x="13871" y="17140"/>
                    <a:pt x="13778" y="17350"/>
                    <a:pt x="13698" y="17537"/>
                  </a:cubicBezTo>
                  <a:cubicBezTo>
                    <a:pt x="13569" y="17841"/>
                    <a:pt x="13453" y="18104"/>
                    <a:pt x="13345" y="18343"/>
                  </a:cubicBezTo>
                  <a:moveTo>
                    <a:pt x="10800" y="0"/>
                  </a:moveTo>
                  <a:cubicBezTo>
                    <a:pt x="4835" y="0"/>
                    <a:pt x="0" y="3324"/>
                    <a:pt x="0" y="7425"/>
                  </a:cubicBezTo>
                  <a:cubicBezTo>
                    <a:pt x="0" y="10146"/>
                    <a:pt x="3621" y="13029"/>
                    <a:pt x="4939" y="15562"/>
                  </a:cubicBezTo>
                  <a:cubicBezTo>
                    <a:pt x="6906" y="19339"/>
                    <a:pt x="6688" y="21599"/>
                    <a:pt x="10800" y="21599"/>
                  </a:cubicBezTo>
                  <a:cubicBezTo>
                    <a:pt x="14972" y="21599"/>
                    <a:pt x="14692" y="19349"/>
                    <a:pt x="16660" y="15577"/>
                  </a:cubicBezTo>
                  <a:cubicBezTo>
                    <a:pt x="17983" y="13039"/>
                    <a:pt x="21600" y="10124"/>
                    <a:pt x="21600" y="7425"/>
                  </a:cubicBezTo>
                  <a:cubicBezTo>
                    <a:pt x="21600" y="3324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95" name="AutoShape 114"/>
            <p:cNvSpPr/>
            <p:nvPr/>
          </p:nvSpPr>
          <p:spPr bwMode="auto">
            <a:xfrm>
              <a:off x="3655219" y="3583782"/>
              <a:ext cx="94456" cy="94456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938" y="0"/>
                  </a:moveTo>
                  <a:cubicBezTo>
                    <a:pt x="8943" y="0"/>
                    <a:pt x="0" y="8942"/>
                    <a:pt x="0" y="19938"/>
                  </a:cubicBezTo>
                  <a:cubicBezTo>
                    <a:pt x="0" y="20855"/>
                    <a:pt x="743" y="21600"/>
                    <a:pt x="1661" y="21600"/>
                  </a:cubicBezTo>
                  <a:cubicBezTo>
                    <a:pt x="2579" y="21600"/>
                    <a:pt x="3323" y="20855"/>
                    <a:pt x="3323" y="19938"/>
                  </a:cubicBezTo>
                  <a:cubicBezTo>
                    <a:pt x="3323" y="10777"/>
                    <a:pt x="10777" y="3323"/>
                    <a:pt x="19938" y="3323"/>
                  </a:cubicBezTo>
                  <a:cubicBezTo>
                    <a:pt x="20856" y="3323"/>
                    <a:pt x="21600" y="2578"/>
                    <a:pt x="21600" y="1661"/>
                  </a:cubicBezTo>
                  <a:cubicBezTo>
                    <a:pt x="21600" y="744"/>
                    <a:pt x="20856" y="0"/>
                    <a:pt x="19938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1970572" y="2718792"/>
            <a:ext cx="261342" cy="348854"/>
            <a:chOff x="2639219" y="3510757"/>
            <a:chExt cx="348456" cy="465138"/>
          </a:xfrm>
          <a:solidFill>
            <a:schemeClr val="tx2"/>
          </a:solidFill>
        </p:grpSpPr>
        <p:sp>
          <p:nvSpPr>
            <p:cNvPr id="92" name="AutoShape 115"/>
            <p:cNvSpPr/>
            <p:nvPr/>
          </p:nvSpPr>
          <p:spPr bwMode="auto">
            <a:xfrm>
              <a:off x="2639219" y="3510757"/>
              <a:ext cx="348456" cy="4651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800" y="12825"/>
                  </a:moveTo>
                  <a:lnTo>
                    <a:pt x="19800" y="13500"/>
                  </a:lnTo>
                  <a:lnTo>
                    <a:pt x="19800" y="14850"/>
                  </a:lnTo>
                  <a:lnTo>
                    <a:pt x="19800" y="15525"/>
                  </a:lnTo>
                  <a:cubicBezTo>
                    <a:pt x="19800" y="18129"/>
                    <a:pt x="16972" y="20249"/>
                    <a:pt x="13499" y="20249"/>
                  </a:cubicBezTo>
                  <a:lnTo>
                    <a:pt x="8099" y="20249"/>
                  </a:lnTo>
                  <a:cubicBezTo>
                    <a:pt x="4627" y="20249"/>
                    <a:pt x="1800" y="18129"/>
                    <a:pt x="1800" y="15525"/>
                  </a:cubicBezTo>
                  <a:lnTo>
                    <a:pt x="1800" y="14850"/>
                  </a:lnTo>
                  <a:lnTo>
                    <a:pt x="1800" y="13500"/>
                  </a:lnTo>
                  <a:lnTo>
                    <a:pt x="1800" y="12825"/>
                  </a:lnTo>
                  <a:lnTo>
                    <a:pt x="1800" y="10800"/>
                  </a:lnTo>
                  <a:cubicBezTo>
                    <a:pt x="1800" y="10427"/>
                    <a:pt x="2203" y="10124"/>
                    <a:pt x="2699" y="10124"/>
                  </a:cubicBezTo>
                  <a:lnTo>
                    <a:pt x="4499" y="10124"/>
                  </a:lnTo>
                  <a:lnTo>
                    <a:pt x="17100" y="10124"/>
                  </a:lnTo>
                  <a:lnTo>
                    <a:pt x="18899" y="10124"/>
                  </a:lnTo>
                  <a:cubicBezTo>
                    <a:pt x="19396" y="10124"/>
                    <a:pt x="19800" y="10427"/>
                    <a:pt x="19800" y="10800"/>
                  </a:cubicBezTo>
                  <a:cubicBezTo>
                    <a:pt x="19800" y="10800"/>
                    <a:pt x="19800" y="12825"/>
                    <a:pt x="19800" y="12825"/>
                  </a:cubicBezTo>
                  <a:close/>
                  <a:moveTo>
                    <a:pt x="14400" y="6075"/>
                  </a:moveTo>
                  <a:lnTo>
                    <a:pt x="14400" y="6076"/>
                  </a:lnTo>
                  <a:lnTo>
                    <a:pt x="14400" y="8774"/>
                  </a:lnTo>
                  <a:lnTo>
                    <a:pt x="7200" y="8774"/>
                  </a:lnTo>
                  <a:lnTo>
                    <a:pt x="7200" y="6076"/>
                  </a:lnTo>
                  <a:lnTo>
                    <a:pt x="7200" y="6075"/>
                  </a:lnTo>
                  <a:cubicBezTo>
                    <a:pt x="7200" y="4583"/>
                    <a:pt x="8811" y="3375"/>
                    <a:pt x="10800" y="3375"/>
                  </a:cubicBezTo>
                  <a:cubicBezTo>
                    <a:pt x="12788" y="3375"/>
                    <a:pt x="14400" y="4583"/>
                    <a:pt x="14400" y="6075"/>
                  </a:cubicBezTo>
                  <a:moveTo>
                    <a:pt x="4499" y="6075"/>
                  </a:moveTo>
                  <a:cubicBezTo>
                    <a:pt x="4499" y="3465"/>
                    <a:pt x="7320" y="1350"/>
                    <a:pt x="10800" y="1350"/>
                  </a:cubicBezTo>
                  <a:cubicBezTo>
                    <a:pt x="14279" y="1350"/>
                    <a:pt x="17100" y="3465"/>
                    <a:pt x="17100" y="6075"/>
                  </a:cubicBezTo>
                  <a:lnTo>
                    <a:pt x="17100" y="8774"/>
                  </a:lnTo>
                  <a:lnTo>
                    <a:pt x="15299" y="8774"/>
                  </a:lnTo>
                  <a:lnTo>
                    <a:pt x="15299" y="6076"/>
                  </a:lnTo>
                  <a:cubicBezTo>
                    <a:pt x="15299" y="4212"/>
                    <a:pt x="13285" y="2701"/>
                    <a:pt x="10800" y="2701"/>
                  </a:cubicBezTo>
                  <a:cubicBezTo>
                    <a:pt x="8314" y="2701"/>
                    <a:pt x="6299" y="4212"/>
                    <a:pt x="6299" y="6076"/>
                  </a:cubicBezTo>
                  <a:lnTo>
                    <a:pt x="6299" y="8774"/>
                  </a:lnTo>
                  <a:lnTo>
                    <a:pt x="4499" y="8774"/>
                  </a:lnTo>
                  <a:cubicBezTo>
                    <a:pt x="4499" y="8774"/>
                    <a:pt x="4499" y="6075"/>
                    <a:pt x="4499" y="6075"/>
                  </a:cubicBezTo>
                  <a:close/>
                  <a:moveTo>
                    <a:pt x="18899" y="8774"/>
                  </a:moveTo>
                  <a:lnTo>
                    <a:pt x="18899" y="6075"/>
                  </a:lnTo>
                  <a:cubicBezTo>
                    <a:pt x="18899" y="2719"/>
                    <a:pt x="15274" y="0"/>
                    <a:pt x="10800" y="0"/>
                  </a:cubicBezTo>
                  <a:cubicBezTo>
                    <a:pt x="6325" y="0"/>
                    <a:pt x="2699" y="2719"/>
                    <a:pt x="2699" y="6075"/>
                  </a:cubicBezTo>
                  <a:lnTo>
                    <a:pt x="2699" y="8774"/>
                  </a:lnTo>
                  <a:cubicBezTo>
                    <a:pt x="1208" y="8774"/>
                    <a:pt x="0" y="9681"/>
                    <a:pt x="0" y="10800"/>
                  </a:cubicBezTo>
                  <a:lnTo>
                    <a:pt x="0" y="12825"/>
                  </a:lnTo>
                  <a:lnTo>
                    <a:pt x="0" y="13500"/>
                  </a:lnTo>
                  <a:lnTo>
                    <a:pt x="0" y="14850"/>
                  </a:lnTo>
                  <a:lnTo>
                    <a:pt x="0" y="15525"/>
                  </a:lnTo>
                  <a:cubicBezTo>
                    <a:pt x="0" y="18880"/>
                    <a:pt x="3625" y="21599"/>
                    <a:pt x="8099" y="21599"/>
                  </a:cubicBezTo>
                  <a:lnTo>
                    <a:pt x="13499" y="21599"/>
                  </a:lnTo>
                  <a:cubicBezTo>
                    <a:pt x="17974" y="21599"/>
                    <a:pt x="21600" y="18880"/>
                    <a:pt x="21600" y="15525"/>
                  </a:cubicBezTo>
                  <a:lnTo>
                    <a:pt x="21600" y="14850"/>
                  </a:lnTo>
                  <a:lnTo>
                    <a:pt x="21600" y="13500"/>
                  </a:lnTo>
                  <a:lnTo>
                    <a:pt x="21600" y="12825"/>
                  </a:lnTo>
                  <a:lnTo>
                    <a:pt x="21600" y="10800"/>
                  </a:lnTo>
                  <a:cubicBezTo>
                    <a:pt x="21600" y="9681"/>
                    <a:pt x="20391" y="8774"/>
                    <a:pt x="18899" y="8774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93" name="AutoShape 116"/>
            <p:cNvSpPr/>
            <p:nvPr/>
          </p:nvSpPr>
          <p:spPr bwMode="auto">
            <a:xfrm>
              <a:off x="2784475" y="3786982"/>
              <a:ext cx="57944" cy="8731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838" y="0"/>
                    <a:pt x="0" y="3226"/>
                    <a:pt x="0" y="7201"/>
                  </a:cubicBezTo>
                  <a:cubicBezTo>
                    <a:pt x="0" y="9390"/>
                    <a:pt x="1798" y="13537"/>
                    <a:pt x="3601" y="16821"/>
                  </a:cubicBezTo>
                  <a:cubicBezTo>
                    <a:pt x="5070" y="19493"/>
                    <a:pt x="6916" y="21600"/>
                    <a:pt x="10800" y="21600"/>
                  </a:cubicBezTo>
                  <a:cubicBezTo>
                    <a:pt x="15016" y="21600"/>
                    <a:pt x="16529" y="19514"/>
                    <a:pt x="18003" y="16858"/>
                  </a:cubicBezTo>
                  <a:cubicBezTo>
                    <a:pt x="19828" y="13567"/>
                    <a:pt x="21600" y="9397"/>
                    <a:pt x="21600" y="7201"/>
                  </a:cubicBezTo>
                  <a:cubicBezTo>
                    <a:pt x="21600" y="3226"/>
                    <a:pt x="16761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sp>
        <p:nvSpPr>
          <p:cNvPr id="51" name="AutoShape 117"/>
          <p:cNvSpPr/>
          <p:nvPr/>
        </p:nvSpPr>
        <p:spPr bwMode="auto">
          <a:xfrm>
            <a:off x="1230599" y="2784276"/>
            <a:ext cx="348258" cy="261342"/>
          </a:xfrm>
          <a:custGeom>
            <a:avLst/>
            <a:gdLst>
              <a:gd name="T0" fmla="+- 0 10799 1"/>
              <a:gd name="T1" fmla="*/ T0 w 21596"/>
              <a:gd name="T2" fmla="*/ 10800 h 21600"/>
              <a:gd name="T3" fmla="+- 0 10799 1"/>
              <a:gd name="T4" fmla="*/ T3 w 21596"/>
              <a:gd name="T5" fmla="*/ 10800 h 21600"/>
              <a:gd name="T6" fmla="+- 0 10799 1"/>
              <a:gd name="T7" fmla="*/ T6 w 21596"/>
              <a:gd name="T8" fmla="*/ 10800 h 21600"/>
              <a:gd name="T9" fmla="+- 0 10799 1"/>
              <a:gd name="T10" fmla="*/ T9 w 21596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96" h="21600">
                <a:moveTo>
                  <a:pt x="4511" y="2151"/>
                </a:moveTo>
                <a:lnTo>
                  <a:pt x="6064" y="3877"/>
                </a:lnTo>
                <a:lnTo>
                  <a:pt x="4246" y="6302"/>
                </a:lnTo>
                <a:lnTo>
                  <a:pt x="1353" y="6302"/>
                </a:lnTo>
                <a:cubicBezTo>
                  <a:pt x="1353" y="6302"/>
                  <a:pt x="4511" y="2151"/>
                  <a:pt x="4511" y="2151"/>
                </a:cubicBezTo>
                <a:close/>
                <a:moveTo>
                  <a:pt x="17348" y="6302"/>
                </a:moveTo>
                <a:lnTo>
                  <a:pt x="15531" y="3877"/>
                </a:lnTo>
                <a:lnTo>
                  <a:pt x="17082" y="2153"/>
                </a:lnTo>
                <a:lnTo>
                  <a:pt x="20191" y="6302"/>
                </a:lnTo>
                <a:cubicBezTo>
                  <a:pt x="20191" y="6302"/>
                  <a:pt x="17348" y="6302"/>
                  <a:pt x="17348" y="6302"/>
                </a:cubicBezTo>
                <a:close/>
                <a:moveTo>
                  <a:pt x="17264" y="7202"/>
                </a:moveTo>
                <a:lnTo>
                  <a:pt x="19663" y="7202"/>
                </a:lnTo>
                <a:lnTo>
                  <a:pt x="13021" y="16638"/>
                </a:lnTo>
                <a:cubicBezTo>
                  <a:pt x="13021" y="16638"/>
                  <a:pt x="17264" y="7202"/>
                  <a:pt x="17264" y="7202"/>
                </a:cubicBezTo>
                <a:close/>
                <a:moveTo>
                  <a:pt x="8574" y="16637"/>
                </a:moveTo>
                <a:lnTo>
                  <a:pt x="1933" y="7202"/>
                </a:lnTo>
                <a:lnTo>
                  <a:pt x="4330" y="7202"/>
                </a:lnTo>
                <a:cubicBezTo>
                  <a:pt x="4330" y="7202"/>
                  <a:pt x="8574" y="16637"/>
                  <a:pt x="8574" y="16637"/>
                </a:cubicBezTo>
                <a:close/>
                <a:moveTo>
                  <a:pt x="8429" y="7202"/>
                </a:moveTo>
                <a:lnTo>
                  <a:pt x="10084" y="18249"/>
                </a:lnTo>
                <a:lnTo>
                  <a:pt x="5117" y="7202"/>
                </a:lnTo>
                <a:cubicBezTo>
                  <a:pt x="5117" y="7202"/>
                  <a:pt x="8429" y="7202"/>
                  <a:pt x="8429" y="7202"/>
                </a:cubicBezTo>
                <a:close/>
                <a:moveTo>
                  <a:pt x="6584" y="4456"/>
                </a:moveTo>
                <a:lnTo>
                  <a:pt x="8246" y="6302"/>
                </a:lnTo>
                <a:lnTo>
                  <a:pt x="5200" y="6302"/>
                </a:lnTo>
                <a:cubicBezTo>
                  <a:pt x="5200" y="6302"/>
                  <a:pt x="6584" y="4456"/>
                  <a:pt x="6584" y="4456"/>
                </a:cubicBezTo>
                <a:close/>
                <a:moveTo>
                  <a:pt x="6543" y="3238"/>
                </a:moveTo>
                <a:lnTo>
                  <a:pt x="5250" y="1800"/>
                </a:lnTo>
                <a:lnTo>
                  <a:pt x="7621" y="1800"/>
                </a:lnTo>
                <a:cubicBezTo>
                  <a:pt x="7621" y="1800"/>
                  <a:pt x="6543" y="3238"/>
                  <a:pt x="6543" y="3238"/>
                </a:cubicBezTo>
                <a:close/>
                <a:moveTo>
                  <a:pt x="10797" y="3466"/>
                </a:moveTo>
                <a:lnTo>
                  <a:pt x="9299" y="1800"/>
                </a:lnTo>
                <a:lnTo>
                  <a:pt x="12296" y="1800"/>
                </a:lnTo>
                <a:cubicBezTo>
                  <a:pt x="12296" y="1800"/>
                  <a:pt x="10797" y="3466"/>
                  <a:pt x="10797" y="3466"/>
                </a:cubicBezTo>
                <a:close/>
                <a:moveTo>
                  <a:pt x="13974" y="1800"/>
                </a:moveTo>
                <a:lnTo>
                  <a:pt x="16345" y="1800"/>
                </a:lnTo>
                <a:lnTo>
                  <a:pt x="15052" y="3238"/>
                </a:lnTo>
                <a:cubicBezTo>
                  <a:pt x="15052" y="3238"/>
                  <a:pt x="13974" y="1800"/>
                  <a:pt x="13974" y="1800"/>
                </a:cubicBezTo>
                <a:close/>
                <a:moveTo>
                  <a:pt x="13349" y="6302"/>
                </a:moveTo>
                <a:lnTo>
                  <a:pt x="15011" y="4456"/>
                </a:lnTo>
                <a:lnTo>
                  <a:pt x="16394" y="6302"/>
                </a:lnTo>
                <a:cubicBezTo>
                  <a:pt x="16394" y="6302"/>
                  <a:pt x="13349" y="6302"/>
                  <a:pt x="13349" y="6302"/>
                </a:cubicBezTo>
                <a:close/>
                <a:moveTo>
                  <a:pt x="13166" y="7202"/>
                </a:moveTo>
                <a:lnTo>
                  <a:pt x="16478" y="7202"/>
                </a:lnTo>
                <a:lnTo>
                  <a:pt x="11511" y="18249"/>
                </a:lnTo>
                <a:cubicBezTo>
                  <a:pt x="11511" y="18249"/>
                  <a:pt x="13166" y="7202"/>
                  <a:pt x="13166" y="7202"/>
                </a:cubicBezTo>
                <a:close/>
                <a:moveTo>
                  <a:pt x="12478" y="7202"/>
                </a:moveTo>
                <a:lnTo>
                  <a:pt x="10797" y="18414"/>
                </a:lnTo>
                <a:lnTo>
                  <a:pt x="9117" y="7202"/>
                </a:lnTo>
                <a:cubicBezTo>
                  <a:pt x="9117" y="7202"/>
                  <a:pt x="12478" y="7202"/>
                  <a:pt x="12478" y="7202"/>
                </a:cubicBezTo>
                <a:close/>
                <a:moveTo>
                  <a:pt x="8773" y="5716"/>
                </a:moveTo>
                <a:lnTo>
                  <a:pt x="7064" y="3817"/>
                </a:lnTo>
                <a:lnTo>
                  <a:pt x="8426" y="2000"/>
                </a:lnTo>
                <a:lnTo>
                  <a:pt x="10270" y="4051"/>
                </a:lnTo>
                <a:cubicBezTo>
                  <a:pt x="10270" y="4051"/>
                  <a:pt x="8773" y="5716"/>
                  <a:pt x="8773" y="5716"/>
                </a:cubicBezTo>
                <a:close/>
                <a:moveTo>
                  <a:pt x="11325" y="4051"/>
                </a:moveTo>
                <a:lnTo>
                  <a:pt x="13169" y="2000"/>
                </a:lnTo>
                <a:lnTo>
                  <a:pt x="14531" y="3817"/>
                </a:lnTo>
                <a:lnTo>
                  <a:pt x="12822" y="5716"/>
                </a:lnTo>
                <a:cubicBezTo>
                  <a:pt x="12822" y="5716"/>
                  <a:pt x="11325" y="4051"/>
                  <a:pt x="11325" y="4051"/>
                </a:cubicBezTo>
                <a:close/>
                <a:moveTo>
                  <a:pt x="12296" y="6302"/>
                </a:moveTo>
                <a:lnTo>
                  <a:pt x="9299" y="6302"/>
                </a:lnTo>
                <a:lnTo>
                  <a:pt x="10797" y="4638"/>
                </a:lnTo>
                <a:cubicBezTo>
                  <a:pt x="10797" y="4638"/>
                  <a:pt x="12296" y="6302"/>
                  <a:pt x="12296" y="6302"/>
                </a:cubicBezTo>
                <a:close/>
                <a:moveTo>
                  <a:pt x="21200" y="5102"/>
                </a:moveTo>
                <a:lnTo>
                  <a:pt x="17771" y="527"/>
                </a:lnTo>
                <a:cubicBezTo>
                  <a:pt x="17518" y="189"/>
                  <a:pt x="17176" y="0"/>
                  <a:pt x="16817" y="0"/>
                </a:cubicBezTo>
                <a:lnTo>
                  <a:pt x="4779" y="0"/>
                </a:lnTo>
                <a:cubicBezTo>
                  <a:pt x="4420" y="0"/>
                  <a:pt x="4077" y="189"/>
                  <a:pt x="3824" y="527"/>
                </a:cubicBezTo>
                <a:lnTo>
                  <a:pt x="395" y="5102"/>
                </a:lnTo>
                <a:cubicBezTo>
                  <a:pt x="131" y="5455"/>
                  <a:pt x="-1" y="5921"/>
                  <a:pt x="-1" y="6387"/>
                </a:cubicBezTo>
                <a:cubicBezTo>
                  <a:pt x="1" y="6810"/>
                  <a:pt x="114" y="7233"/>
                  <a:pt x="341" y="7573"/>
                </a:cubicBezTo>
                <a:lnTo>
                  <a:pt x="9788" y="20995"/>
                </a:lnTo>
                <a:cubicBezTo>
                  <a:pt x="10045" y="21379"/>
                  <a:pt x="10412" y="21599"/>
                  <a:pt x="10797" y="21599"/>
                </a:cubicBezTo>
                <a:cubicBezTo>
                  <a:pt x="11183" y="21599"/>
                  <a:pt x="11550" y="21379"/>
                  <a:pt x="11807" y="20995"/>
                </a:cubicBezTo>
                <a:lnTo>
                  <a:pt x="21255" y="7573"/>
                </a:lnTo>
                <a:cubicBezTo>
                  <a:pt x="21485" y="7226"/>
                  <a:pt x="21598" y="6791"/>
                  <a:pt x="21595" y="6359"/>
                </a:cubicBezTo>
                <a:cubicBezTo>
                  <a:pt x="21593" y="5902"/>
                  <a:pt x="21459" y="5449"/>
                  <a:pt x="21200" y="5102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grpSp>
        <p:nvGrpSpPr>
          <p:cNvPr id="52" name="Group 51"/>
          <p:cNvGrpSpPr/>
          <p:nvPr/>
        </p:nvGrpSpPr>
        <p:grpSpPr>
          <a:xfrm>
            <a:off x="534083" y="2762845"/>
            <a:ext cx="348258" cy="261342"/>
            <a:chOff x="712110" y="4037334"/>
            <a:chExt cx="464344" cy="348456"/>
          </a:xfrm>
          <a:solidFill>
            <a:schemeClr val="tx2"/>
          </a:solidFill>
        </p:grpSpPr>
        <p:sp>
          <p:nvSpPr>
            <p:cNvPr id="90" name="AutoShape 118"/>
            <p:cNvSpPr/>
            <p:nvPr/>
          </p:nvSpPr>
          <p:spPr bwMode="auto">
            <a:xfrm>
              <a:off x="712110" y="4037334"/>
              <a:ext cx="464344" cy="348456"/>
            </a:xfrm>
            <a:custGeom>
              <a:avLst/>
              <a:gdLst>
                <a:gd name="T0" fmla="*/ 10732 w 21464"/>
                <a:gd name="T1" fmla="*/ 10800 h 21600"/>
                <a:gd name="T2" fmla="*/ 10732 w 21464"/>
                <a:gd name="T3" fmla="*/ 10800 h 21600"/>
                <a:gd name="T4" fmla="*/ 10732 w 21464"/>
                <a:gd name="T5" fmla="*/ 10800 h 21600"/>
                <a:gd name="T6" fmla="*/ 10732 w 21464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464" h="21600">
                  <a:moveTo>
                    <a:pt x="19918" y="11754"/>
                  </a:moveTo>
                  <a:lnTo>
                    <a:pt x="16564" y="18954"/>
                  </a:lnTo>
                  <a:cubicBezTo>
                    <a:pt x="16317" y="19484"/>
                    <a:pt x="15892" y="19800"/>
                    <a:pt x="15427" y="19800"/>
                  </a:cubicBezTo>
                  <a:lnTo>
                    <a:pt x="2683" y="19800"/>
                  </a:lnTo>
                  <a:cubicBezTo>
                    <a:pt x="1943" y="19800"/>
                    <a:pt x="1341" y="18992"/>
                    <a:pt x="1341" y="18000"/>
                  </a:cubicBezTo>
                  <a:lnTo>
                    <a:pt x="1341" y="3600"/>
                  </a:lnTo>
                  <a:cubicBezTo>
                    <a:pt x="1341" y="2608"/>
                    <a:pt x="1943" y="1800"/>
                    <a:pt x="2683" y="1800"/>
                  </a:cubicBezTo>
                  <a:lnTo>
                    <a:pt x="15427" y="1800"/>
                  </a:lnTo>
                  <a:cubicBezTo>
                    <a:pt x="15892" y="1800"/>
                    <a:pt x="16317" y="2116"/>
                    <a:pt x="16564" y="2645"/>
                  </a:cubicBezTo>
                  <a:lnTo>
                    <a:pt x="19917" y="9845"/>
                  </a:lnTo>
                  <a:cubicBezTo>
                    <a:pt x="20188" y="10425"/>
                    <a:pt x="20188" y="11174"/>
                    <a:pt x="19918" y="11754"/>
                  </a:cubicBezTo>
                  <a:moveTo>
                    <a:pt x="21055" y="8891"/>
                  </a:moveTo>
                  <a:lnTo>
                    <a:pt x="17701" y="1691"/>
                  </a:lnTo>
                  <a:cubicBezTo>
                    <a:pt x="17211" y="639"/>
                    <a:pt x="16352" y="0"/>
                    <a:pt x="15427" y="0"/>
                  </a:cubicBezTo>
                  <a:lnTo>
                    <a:pt x="2683" y="0"/>
                  </a:lnTo>
                  <a:cubicBezTo>
                    <a:pt x="1201" y="0"/>
                    <a:pt x="0" y="1611"/>
                    <a:pt x="0" y="3600"/>
                  </a:cubicBezTo>
                  <a:lnTo>
                    <a:pt x="0" y="18000"/>
                  </a:lnTo>
                  <a:cubicBezTo>
                    <a:pt x="0" y="19988"/>
                    <a:pt x="1201" y="21599"/>
                    <a:pt x="2683" y="21599"/>
                  </a:cubicBezTo>
                  <a:lnTo>
                    <a:pt x="15427" y="21599"/>
                  </a:lnTo>
                  <a:cubicBezTo>
                    <a:pt x="16352" y="21599"/>
                    <a:pt x="17211" y="20960"/>
                    <a:pt x="17701" y="19908"/>
                  </a:cubicBezTo>
                  <a:lnTo>
                    <a:pt x="21055" y="12708"/>
                  </a:lnTo>
                  <a:cubicBezTo>
                    <a:pt x="21600" y="11541"/>
                    <a:pt x="21600" y="10059"/>
                    <a:pt x="21055" y="8891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91" name="AutoShape 119"/>
            <p:cNvSpPr/>
            <p:nvPr/>
          </p:nvSpPr>
          <p:spPr bwMode="auto">
            <a:xfrm>
              <a:off x="1001829" y="4167509"/>
              <a:ext cx="87313" cy="8731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8000"/>
                  </a:moveTo>
                  <a:cubicBezTo>
                    <a:pt x="6825" y="18000"/>
                    <a:pt x="3600" y="14774"/>
                    <a:pt x="3600" y="10800"/>
                  </a:cubicBezTo>
                  <a:cubicBezTo>
                    <a:pt x="3600" y="6825"/>
                    <a:pt x="6825" y="3600"/>
                    <a:pt x="10800" y="3600"/>
                  </a:cubicBezTo>
                  <a:cubicBezTo>
                    <a:pt x="14774" y="3600"/>
                    <a:pt x="17999" y="6825"/>
                    <a:pt x="17999" y="10800"/>
                  </a:cubicBezTo>
                  <a:cubicBezTo>
                    <a:pt x="17999" y="14774"/>
                    <a:pt x="14774" y="18000"/>
                    <a:pt x="10800" y="18000"/>
                  </a:cubicBezTo>
                  <a:moveTo>
                    <a:pt x="10800" y="0"/>
                  </a:moveTo>
                  <a:cubicBezTo>
                    <a:pt x="4833" y="0"/>
                    <a:pt x="0" y="4833"/>
                    <a:pt x="0" y="10800"/>
                  </a:cubicBezTo>
                  <a:cubicBezTo>
                    <a:pt x="0" y="16766"/>
                    <a:pt x="4833" y="21599"/>
                    <a:pt x="10800" y="21599"/>
                  </a:cubicBezTo>
                  <a:cubicBezTo>
                    <a:pt x="16766" y="21599"/>
                    <a:pt x="21600" y="16766"/>
                    <a:pt x="21600" y="10800"/>
                  </a:cubicBezTo>
                  <a:cubicBezTo>
                    <a:pt x="21600" y="4833"/>
                    <a:pt x="16766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4017256" y="2055019"/>
            <a:ext cx="348854" cy="293489"/>
            <a:chOff x="5356342" y="3093565"/>
            <a:chExt cx="465138" cy="391319"/>
          </a:xfrm>
          <a:solidFill>
            <a:schemeClr val="tx2"/>
          </a:solidFill>
        </p:grpSpPr>
        <p:sp>
          <p:nvSpPr>
            <p:cNvPr id="87" name="AutoShape 120"/>
            <p:cNvSpPr/>
            <p:nvPr/>
          </p:nvSpPr>
          <p:spPr bwMode="auto">
            <a:xfrm>
              <a:off x="5473023" y="3195165"/>
              <a:ext cx="231775" cy="2317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948" y="16070"/>
                  </a:moveTo>
                  <a:cubicBezTo>
                    <a:pt x="14037" y="19468"/>
                    <a:pt x="8925" y="19859"/>
                    <a:pt x="5529" y="16948"/>
                  </a:cubicBezTo>
                  <a:cubicBezTo>
                    <a:pt x="2130" y="14038"/>
                    <a:pt x="1740" y="8924"/>
                    <a:pt x="4651" y="5527"/>
                  </a:cubicBezTo>
                  <a:cubicBezTo>
                    <a:pt x="7559" y="2131"/>
                    <a:pt x="12674" y="1740"/>
                    <a:pt x="16070" y="4650"/>
                  </a:cubicBezTo>
                  <a:cubicBezTo>
                    <a:pt x="19466" y="7560"/>
                    <a:pt x="19859" y="12673"/>
                    <a:pt x="16948" y="16070"/>
                  </a:cubicBezTo>
                  <a:moveTo>
                    <a:pt x="10800" y="0"/>
                  </a:moveTo>
                  <a:cubicBezTo>
                    <a:pt x="4833" y="0"/>
                    <a:pt x="0" y="4834"/>
                    <a:pt x="0" y="10800"/>
                  </a:cubicBezTo>
                  <a:cubicBezTo>
                    <a:pt x="0" y="16765"/>
                    <a:pt x="4833" y="21599"/>
                    <a:pt x="10800" y="21599"/>
                  </a:cubicBezTo>
                  <a:cubicBezTo>
                    <a:pt x="16764" y="21599"/>
                    <a:pt x="21600" y="16765"/>
                    <a:pt x="21600" y="10800"/>
                  </a:cubicBezTo>
                  <a:cubicBezTo>
                    <a:pt x="21600" y="4834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88" name="AutoShape 121"/>
            <p:cNvSpPr/>
            <p:nvPr/>
          </p:nvSpPr>
          <p:spPr bwMode="auto">
            <a:xfrm>
              <a:off x="5530967" y="3253109"/>
              <a:ext cx="65088" cy="650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200" y="0"/>
                  </a:moveTo>
                  <a:cubicBezTo>
                    <a:pt x="8596" y="0"/>
                    <a:pt x="0" y="8596"/>
                    <a:pt x="0" y="19195"/>
                  </a:cubicBezTo>
                  <a:lnTo>
                    <a:pt x="0" y="19199"/>
                  </a:lnTo>
                  <a:cubicBezTo>
                    <a:pt x="0" y="20524"/>
                    <a:pt x="1068" y="21599"/>
                    <a:pt x="2400" y="21599"/>
                  </a:cubicBezTo>
                  <a:cubicBezTo>
                    <a:pt x="3721" y="21599"/>
                    <a:pt x="4800" y="20524"/>
                    <a:pt x="4800" y="19199"/>
                  </a:cubicBezTo>
                  <a:lnTo>
                    <a:pt x="4800" y="19195"/>
                  </a:lnTo>
                  <a:cubicBezTo>
                    <a:pt x="4800" y="11247"/>
                    <a:pt x="11240" y="4799"/>
                    <a:pt x="19200" y="4799"/>
                  </a:cubicBezTo>
                  <a:cubicBezTo>
                    <a:pt x="20521" y="4799"/>
                    <a:pt x="21600" y="3724"/>
                    <a:pt x="21600" y="2399"/>
                  </a:cubicBezTo>
                  <a:cubicBezTo>
                    <a:pt x="21600" y="1075"/>
                    <a:pt x="20521" y="0"/>
                    <a:pt x="192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89" name="AutoShape 122"/>
            <p:cNvSpPr/>
            <p:nvPr/>
          </p:nvSpPr>
          <p:spPr bwMode="auto">
            <a:xfrm>
              <a:off x="5356342" y="3093565"/>
              <a:ext cx="465138" cy="39131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49" y="19199"/>
                  </a:moveTo>
                  <a:cubicBezTo>
                    <a:pt x="20249" y="19642"/>
                    <a:pt x="19948" y="19999"/>
                    <a:pt x="19575" y="19999"/>
                  </a:cubicBezTo>
                  <a:lnTo>
                    <a:pt x="2024" y="19999"/>
                  </a:lnTo>
                  <a:cubicBezTo>
                    <a:pt x="1651" y="19999"/>
                    <a:pt x="1349" y="19642"/>
                    <a:pt x="1349" y="19199"/>
                  </a:cubicBezTo>
                  <a:lnTo>
                    <a:pt x="1349" y="7200"/>
                  </a:lnTo>
                  <a:cubicBezTo>
                    <a:pt x="1349" y="6809"/>
                    <a:pt x="1588" y="6475"/>
                    <a:pt x="1914" y="6411"/>
                  </a:cubicBezTo>
                  <a:lnTo>
                    <a:pt x="5588" y="5684"/>
                  </a:lnTo>
                  <a:lnTo>
                    <a:pt x="6797" y="2103"/>
                  </a:lnTo>
                  <a:cubicBezTo>
                    <a:pt x="6900" y="1799"/>
                    <a:pt x="7148" y="1600"/>
                    <a:pt x="7424" y="1600"/>
                  </a:cubicBezTo>
                  <a:lnTo>
                    <a:pt x="14174" y="1600"/>
                  </a:lnTo>
                  <a:cubicBezTo>
                    <a:pt x="14450" y="1600"/>
                    <a:pt x="14698" y="1799"/>
                    <a:pt x="14801" y="2103"/>
                  </a:cubicBezTo>
                  <a:lnTo>
                    <a:pt x="16010" y="5684"/>
                  </a:lnTo>
                  <a:lnTo>
                    <a:pt x="19685" y="6411"/>
                  </a:lnTo>
                  <a:cubicBezTo>
                    <a:pt x="20011" y="6475"/>
                    <a:pt x="20249" y="6809"/>
                    <a:pt x="20249" y="7200"/>
                  </a:cubicBezTo>
                  <a:cubicBezTo>
                    <a:pt x="20249" y="7200"/>
                    <a:pt x="20249" y="19199"/>
                    <a:pt x="20249" y="19199"/>
                  </a:cubicBezTo>
                  <a:close/>
                  <a:moveTo>
                    <a:pt x="19907" y="4832"/>
                  </a:moveTo>
                  <a:lnTo>
                    <a:pt x="16981" y="4254"/>
                  </a:lnTo>
                  <a:lnTo>
                    <a:pt x="16054" y="1507"/>
                  </a:lnTo>
                  <a:cubicBezTo>
                    <a:pt x="15745" y="591"/>
                    <a:pt x="15006" y="0"/>
                    <a:pt x="14174" y="0"/>
                  </a:cubicBezTo>
                  <a:lnTo>
                    <a:pt x="7424" y="0"/>
                  </a:lnTo>
                  <a:cubicBezTo>
                    <a:pt x="6593" y="0"/>
                    <a:pt x="5854" y="591"/>
                    <a:pt x="5543" y="1509"/>
                  </a:cubicBezTo>
                  <a:lnTo>
                    <a:pt x="4618" y="4254"/>
                  </a:lnTo>
                  <a:lnTo>
                    <a:pt x="1692" y="4832"/>
                  </a:lnTo>
                  <a:cubicBezTo>
                    <a:pt x="711" y="5025"/>
                    <a:pt x="0" y="6020"/>
                    <a:pt x="0" y="7200"/>
                  </a:cubicBezTo>
                  <a:lnTo>
                    <a:pt x="0" y="19199"/>
                  </a:lnTo>
                  <a:cubicBezTo>
                    <a:pt x="0" y="20523"/>
                    <a:pt x="908" y="21600"/>
                    <a:pt x="2024" y="21600"/>
                  </a:cubicBezTo>
                  <a:lnTo>
                    <a:pt x="19575" y="21600"/>
                  </a:lnTo>
                  <a:cubicBezTo>
                    <a:pt x="20691" y="21600"/>
                    <a:pt x="21600" y="20523"/>
                    <a:pt x="21600" y="19199"/>
                  </a:cubicBezTo>
                  <a:lnTo>
                    <a:pt x="21600" y="7200"/>
                  </a:lnTo>
                  <a:cubicBezTo>
                    <a:pt x="21600" y="6020"/>
                    <a:pt x="20888" y="5025"/>
                    <a:pt x="19907" y="4832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3320741" y="2022276"/>
            <a:ext cx="348258" cy="348258"/>
            <a:chOff x="4427654" y="3049909"/>
            <a:chExt cx="464344" cy="464344"/>
          </a:xfrm>
          <a:solidFill>
            <a:schemeClr val="tx2"/>
          </a:solidFill>
        </p:grpSpPr>
        <p:sp>
          <p:nvSpPr>
            <p:cNvPr id="84" name="AutoShape 123"/>
            <p:cNvSpPr/>
            <p:nvPr/>
          </p:nvSpPr>
          <p:spPr bwMode="auto">
            <a:xfrm>
              <a:off x="4427654" y="3049909"/>
              <a:ext cx="464344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180" y="12132"/>
                  </a:moveTo>
                  <a:cubicBezTo>
                    <a:pt x="17710" y="12226"/>
                    <a:pt x="17327" y="12561"/>
                    <a:pt x="17170" y="13012"/>
                  </a:cubicBezTo>
                  <a:cubicBezTo>
                    <a:pt x="17083" y="13261"/>
                    <a:pt x="16981" y="13503"/>
                    <a:pt x="16868" y="13738"/>
                  </a:cubicBezTo>
                  <a:cubicBezTo>
                    <a:pt x="16658" y="14169"/>
                    <a:pt x="16694" y="14677"/>
                    <a:pt x="16959" y="15075"/>
                  </a:cubicBezTo>
                  <a:lnTo>
                    <a:pt x="18131" y="16833"/>
                  </a:lnTo>
                  <a:lnTo>
                    <a:pt x="16832" y="18132"/>
                  </a:lnTo>
                  <a:lnTo>
                    <a:pt x="15075" y="16960"/>
                  </a:lnTo>
                  <a:cubicBezTo>
                    <a:pt x="14850" y="16810"/>
                    <a:pt x="14589" y="16733"/>
                    <a:pt x="14326" y="16733"/>
                  </a:cubicBezTo>
                  <a:cubicBezTo>
                    <a:pt x="14126" y="16733"/>
                    <a:pt x="13924" y="16778"/>
                    <a:pt x="13738" y="16868"/>
                  </a:cubicBezTo>
                  <a:cubicBezTo>
                    <a:pt x="13504" y="16981"/>
                    <a:pt x="13262" y="17083"/>
                    <a:pt x="13012" y="17170"/>
                  </a:cubicBezTo>
                  <a:cubicBezTo>
                    <a:pt x="12561" y="17327"/>
                    <a:pt x="12226" y="17712"/>
                    <a:pt x="12133" y="18180"/>
                  </a:cubicBezTo>
                  <a:lnTo>
                    <a:pt x="11717" y="20249"/>
                  </a:lnTo>
                  <a:lnTo>
                    <a:pt x="9881" y="20249"/>
                  </a:lnTo>
                  <a:lnTo>
                    <a:pt x="9467" y="18180"/>
                  </a:lnTo>
                  <a:cubicBezTo>
                    <a:pt x="9373" y="17712"/>
                    <a:pt x="9039" y="17327"/>
                    <a:pt x="8588" y="17170"/>
                  </a:cubicBezTo>
                  <a:cubicBezTo>
                    <a:pt x="8339" y="17083"/>
                    <a:pt x="8096" y="16983"/>
                    <a:pt x="7861" y="16869"/>
                  </a:cubicBezTo>
                  <a:cubicBezTo>
                    <a:pt x="7675" y="16778"/>
                    <a:pt x="7474" y="16733"/>
                    <a:pt x="7273" y="16733"/>
                  </a:cubicBezTo>
                  <a:cubicBezTo>
                    <a:pt x="7011" y="16733"/>
                    <a:pt x="6750" y="16810"/>
                    <a:pt x="6525" y="16960"/>
                  </a:cubicBezTo>
                  <a:lnTo>
                    <a:pt x="4767" y="18132"/>
                  </a:lnTo>
                  <a:lnTo>
                    <a:pt x="3468" y="16833"/>
                  </a:lnTo>
                  <a:lnTo>
                    <a:pt x="4639" y="15075"/>
                  </a:lnTo>
                  <a:cubicBezTo>
                    <a:pt x="4904" y="14677"/>
                    <a:pt x="4939" y="14169"/>
                    <a:pt x="4732" y="13738"/>
                  </a:cubicBezTo>
                  <a:cubicBezTo>
                    <a:pt x="4618" y="13504"/>
                    <a:pt x="4516" y="13263"/>
                    <a:pt x="4429" y="13013"/>
                  </a:cubicBezTo>
                  <a:cubicBezTo>
                    <a:pt x="4273" y="12561"/>
                    <a:pt x="3888" y="12227"/>
                    <a:pt x="3419" y="12133"/>
                  </a:cubicBezTo>
                  <a:lnTo>
                    <a:pt x="1350" y="11718"/>
                  </a:lnTo>
                  <a:lnTo>
                    <a:pt x="1349" y="9882"/>
                  </a:lnTo>
                  <a:lnTo>
                    <a:pt x="3419" y="9468"/>
                  </a:lnTo>
                  <a:cubicBezTo>
                    <a:pt x="3888" y="9374"/>
                    <a:pt x="4273" y="9039"/>
                    <a:pt x="4429" y="8588"/>
                  </a:cubicBezTo>
                  <a:cubicBezTo>
                    <a:pt x="4516" y="8338"/>
                    <a:pt x="4617" y="8096"/>
                    <a:pt x="4731" y="7862"/>
                  </a:cubicBezTo>
                  <a:cubicBezTo>
                    <a:pt x="4940" y="7431"/>
                    <a:pt x="4905" y="6923"/>
                    <a:pt x="4639" y="6524"/>
                  </a:cubicBezTo>
                  <a:lnTo>
                    <a:pt x="3468" y="4767"/>
                  </a:lnTo>
                  <a:lnTo>
                    <a:pt x="4767" y="3468"/>
                  </a:lnTo>
                  <a:lnTo>
                    <a:pt x="6525" y="4639"/>
                  </a:lnTo>
                  <a:cubicBezTo>
                    <a:pt x="6750" y="4790"/>
                    <a:pt x="7011" y="4866"/>
                    <a:pt x="7273" y="4866"/>
                  </a:cubicBezTo>
                  <a:cubicBezTo>
                    <a:pt x="7474" y="4866"/>
                    <a:pt x="7674" y="4822"/>
                    <a:pt x="7861" y="4732"/>
                  </a:cubicBezTo>
                  <a:cubicBezTo>
                    <a:pt x="8095" y="4619"/>
                    <a:pt x="8337" y="4517"/>
                    <a:pt x="8586" y="4430"/>
                  </a:cubicBezTo>
                  <a:cubicBezTo>
                    <a:pt x="9039" y="4272"/>
                    <a:pt x="9373" y="3888"/>
                    <a:pt x="9467" y="3420"/>
                  </a:cubicBezTo>
                  <a:lnTo>
                    <a:pt x="9881" y="1350"/>
                  </a:lnTo>
                  <a:lnTo>
                    <a:pt x="11717" y="1350"/>
                  </a:lnTo>
                  <a:lnTo>
                    <a:pt x="12131" y="3420"/>
                  </a:lnTo>
                  <a:cubicBezTo>
                    <a:pt x="12225" y="3888"/>
                    <a:pt x="12560" y="4272"/>
                    <a:pt x="13012" y="4430"/>
                  </a:cubicBezTo>
                  <a:cubicBezTo>
                    <a:pt x="13261" y="4517"/>
                    <a:pt x="13502" y="4617"/>
                    <a:pt x="13737" y="4731"/>
                  </a:cubicBezTo>
                  <a:cubicBezTo>
                    <a:pt x="13924" y="4822"/>
                    <a:pt x="14125" y="4866"/>
                    <a:pt x="14326" y="4866"/>
                  </a:cubicBezTo>
                  <a:cubicBezTo>
                    <a:pt x="14589" y="4866"/>
                    <a:pt x="14850" y="4790"/>
                    <a:pt x="15075" y="4639"/>
                  </a:cubicBezTo>
                  <a:lnTo>
                    <a:pt x="16832" y="3468"/>
                  </a:lnTo>
                  <a:lnTo>
                    <a:pt x="18131" y="4767"/>
                  </a:lnTo>
                  <a:lnTo>
                    <a:pt x="16959" y="6524"/>
                  </a:lnTo>
                  <a:cubicBezTo>
                    <a:pt x="16694" y="6923"/>
                    <a:pt x="16660" y="7431"/>
                    <a:pt x="16867" y="7861"/>
                  </a:cubicBezTo>
                  <a:cubicBezTo>
                    <a:pt x="16980" y="8096"/>
                    <a:pt x="17083" y="8337"/>
                    <a:pt x="17170" y="8587"/>
                  </a:cubicBezTo>
                  <a:cubicBezTo>
                    <a:pt x="17327" y="9039"/>
                    <a:pt x="17710" y="9373"/>
                    <a:pt x="18180" y="9467"/>
                  </a:cubicBezTo>
                  <a:lnTo>
                    <a:pt x="20248" y="9882"/>
                  </a:lnTo>
                  <a:lnTo>
                    <a:pt x="20250" y="11718"/>
                  </a:lnTo>
                  <a:cubicBezTo>
                    <a:pt x="20250" y="11718"/>
                    <a:pt x="18180" y="12132"/>
                    <a:pt x="18180" y="12132"/>
                  </a:cubicBezTo>
                  <a:close/>
                  <a:moveTo>
                    <a:pt x="20513" y="8558"/>
                  </a:moveTo>
                  <a:lnTo>
                    <a:pt x="18445" y="8143"/>
                  </a:lnTo>
                  <a:cubicBezTo>
                    <a:pt x="18341" y="7844"/>
                    <a:pt x="18218" y="7554"/>
                    <a:pt x="18082" y="7273"/>
                  </a:cubicBezTo>
                  <a:lnTo>
                    <a:pt x="19254" y="5516"/>
                  </a:lnTo>
                  <a:cubicBezTo>
                    <a:pt x="19611" y="4980"/>
                    <a:pt x="19540" y="4268"/>
                    <a:pt x="19085" y="3813"/>
                  </a:cubicBezTo>
                  <a:lnTo>
                    <a:pt x="17787" y="2514"/>
                  </a:lnTo>
                  <a:cubicBezTo>
                    <a:pt x="17526" y="2253"/>
                    <a:pt x="17181" y="2118"/>
                    <a:pt x="16831" y="2118"/>
                  </a:cubicBezTo>
                  <a:cubicBezTo>
                    <a:pt x="16573" y="2118"/>
                    <a:pt x="16312" y="2193"/>
                    <a:pt x="16084" y="2345"/>
                  </a:cubicBezTo>
                  <a:lnTo>
                    <a:pt x="14326" y="3516"/>
                  </a:lnTo>
                  <a:cubicBezTo>
                    <a:pt x="14044" y="3380"/>
                    <a:pt x="13754" y="3258"/>
                    <a:pt x="13455" y="3155"/>
                  </a:cubicBezTo>
                  <a:lnTo>
                    <a:pt x="13041" y="1085"/>
                  </a:lnTo>
                  <a:cubicBezTo>
                    <a:pt x="12916" y="454"/>
                    <a:pt x="12361" y="0"/>
                    <a:pt x="11717" y="0"/>
                  </a:cubicBezTo>
                  <a:lnTo>
                    <a:pt x="9881" y="0"/>
                  </a:lnTo>
                  <a:cubicBezTo>
                    <a:pt x="9238" y="0"/>
                    <a:pt x="8684" y="454"/>
                    <a:pt x="8557" y="1085"/>
                  </a:cubicBezTo>
                  <a:lnTo>
                    <a:pt x="8143" y="3155"/>
                  </a:lnTo>
                  <a:cubicBezTo>
                    <a:pt x="7843" y="3258"/>
                    <a:pt x="7554" y="3381"/>
                    <a:pt x="7273" y="3516"/>
                  </a:cubicBezTo>
                  <a:lnTo>
                    <a:pt x="5516" y="2345"/>
                  </a:lnTo>
                  <a:cubicBezTo>
                    <a:pt x="5287" y="2193"/>
                    <a:pt x="5026" y="2118"/>
                    <a:pt x="4767" y="2118"/>
                  </a:cubicBezTo>
                  <a:cubicBezTo>
                    <a:pt x="4419" y="2118"/>
                    <a:pt x="4073" y="2253"/>
                    <a:pt x="3812" y="2514"/>
                  </a:cubicBezTo>
                  <a:lnTo>
                    <a:pt x="2514" y="3813"/>
                  </a:lnTo>
                  <a:cubicBezTo>
                    <a:pt x="2059" y="4268"/>
                    <a:pt x="1988" y="4980"/>
                    <a:pt x="2345" y="5516"/>
                  </a:cubicBezTo>
                  <a:lnTo>
                    <a:pt x="3516" y="7273"/>
                  </a:lnTo>
                  <a:cubicBezTo>
                    <a:pt x="3380" y="7555"/>
                    <a:pt x="3258" y="7844"/>
                    <a:pt x="3154" y="8144"/>
                  </a:cubicBezTo>
                  <a:lnTo>
                    <a:pt x="1085" y="8558"/>
                  </a:lnTo>
                  <a:cubicBezTo>
                    <a:pt x="454" y="8684"/>
                    <a:pt x="0" y="9238"/>
                    <a:pt x="0" y="9882"/>
                  </a:cubicBezTo>
                  <a:lnTo>
                    <a:pt x="0" y="11718"/>
                  </a:lnTo>
                  <a:cubicBezTo>
                    <a:pt x="0" y="12361"/>
                    <a:pt x="454" y="12916"/>
                    <a:pt x="1085" y="13042"/>
                  </a:cubicBezTo>
                  <a:lnTo>
                    <a:pt x="3154" y="13456"/>
                  </a:lnTo>
                  <a:cubicBezTo>
                    <a:pt x="3258" y="13755"/>
                    <a:pt x="3380" y="14046"/>
                    <a:pt x="3516" y="14326"/>
                  </a:cubicBezTo>
                  <a:lnTo>
                    <a:pt x="2345" y="16083"/>
                  </a:lnTo>
                  <a:cubicBezTo>
                    <a:pt x="1988" y="16619"/>
                    <a:pt x="2059" y="17332"/>
                    <a:pt x="2514" y="17787"/>
                  </a:cubicBezTo>
                  <a:lnTo>
                    <a:pt x="3812" y="19086"/>
                  </a:lnTo>
                  <a:cubicBezTo>
                    <a:pt x="4073" y="19346"/>
                    <a:pt x="4419" y="19482"/>
                    <a:pt x="4767" y="19482"/>
                  </a:cubicBezTo>
                  <a:cubicBezTo>
                    <a:pt x="5026" y="19482"/>
                    <a:pt x="5287" y="19406"/>
                    <a:pt x="5516" y="19254"/>
                  </a:cubicBezTo>
                  <a:lnTo>
                    <a:pt x="7273" y="18083"/>
                  </a:lnTo>
                  <a:cubicBezTo>
                    <a:pt x="7554" y="18220"/>
                    <a:pt x="7843" y="18341"/>
                    <a:pt x="8143" y="18445"/>
                  </a:cubicBezTo>
                  <a:lnTo>
                    <a:pt x="8557" y="20514"/>
                  </a:lnTo>
                  <a:cubicBezTo>
                    <a:pt x="8684" y="21146"/>
                    <a:pt x="9238" y="21599"/>
                    <a:pt x="9881" y="21599"/>
                  </a:cubicBezTo>
                  <a:lnTo>
                    <a:pt x="11717" y="21599"/>
                  </a:lnTo>
                  <a:cubicBezTo>
                    <a:pt x="12361" y="21599"/>
                    <a:pt x="12916" y="21146"/>
                    <a:pt x="13041" y="20514"/>
                  </a:cubicBezTo>
                  <a:lnTo>
                    <a:pt x="13456" y="18445"/>
                  </a:lnTo>
                  <a:cubicBezTo>
                    <a:pt x="13755" y="18341"/>
                    <a:pt x="14046" y="18219"/>
                    <a:pt x="14326" y="18083"/>
                  </a:cubicBezTo>
                  <a:lnTo>
                    <a:pt x="16084" y="19254"/>
                  </a:lnTo>
                  <a:cubicBezTo>
                    <a:pt x="16312" y="19406"/>
                    <a:pt x="16573" y="19482"/>
                    <a:pt x="16831" y="19482"/>
                  </a:cubicBezTo>
                  <a:cubicBezTo>
                    <a:pt x="17181" y="19482"/>
                    <a:pt x="17526" y="19346"/>
                    <a:pt x="17787" y="19086"/>
                  </a:cubicBezTo>
                  <a:lnTo>
                    <a:pt x="19085" y="17787"/>
                  </a:lnTo>
                  <a:cubicBezTo>
                    <a:pt x="19540" y="17332"/>
                    <a:pt x="19611" y="16619"/>
                    <a:pt x="19254" y="16083"/>
                  </a:cubicBezTo>
                  <a:lnTo>
                    <a:pt x="18082" y="14326"/>
                  </a:lnTo>
                  <a:cubicBezTo>
                    <a:pt x="18219" y="14045"/>
                    <a:pt x="18341" y="13755"/>
                    <a:pt x="18445" y="13456"/>
                  </a:cubicBezTo>
                  <a:lnTo>
                    <a:pt x="20513" y="13042"/>
                  </a:lnTo>
                  <a:cubicBezTo>
                    <a:pt x="21145" y="12916"/>
                    <a:pt x="21599" y="12361"/>
                    <a:pt x="21599" y="11718"/>
                  </a:cubicBezTo>
                  <a:lnTo>
                    <a:pt x="21599" y="9882"/>
                  </a:lnTo>
                  <a:cubicBezTo>
                    <a:pt x="21599" y="9238"/>
                    <a:pt x="21145" y="8684"/>
                    <a:pt x="20513" y="8558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85" name="AutoShape 124"/>
            <p:cNvSpPr/>
            <p:nvPr/>
          </p:nvSpPr>
          <p:spPr bwMode="auto">
            <a:xfrm>
              <a:off x="4558623" y="3180084"/>
              <a:ext cx="203200" cy="20320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0250"/>
                  </a:moveTo>
                  <a:cubicBezTo>
                    <a:pt x="5580" y="20250"/>
                    <a:pt x="1350" y="16017"/>
                    <a:pt x="1350" y="10800"/>
                  </a:cubicBezTo>
                  <a:cubicBezTo>
                    <a:pt x="1350" y="5582"/>
                    <a:pt x="5580" y="1349"/>
                    <a:pt x="10800" y="1349"/>
                  </a:cubicBezTo>
                  <a:cubicBezTo>
                    <a:pt x="16016" y="1349"/>
                    <a:pt x="20250" y="5582"/>
                    <a:pt x="20250" y="10800"/>
                  </a:cubicBezTo>
                  <a:cubicBezTo>
                    <a:pt x="20250" y="16017"/>
                    <a:pt x="16016" y="20250"/>
                    <a:pt x="10800" y="20250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3"/>
                    <a:pt x="4836" y="21600"/>
                    <a:pt x="10800" y="21600"/>
                  </a:cubicBezTo>
                  <a:cubicBezTo>
                    <a:pt x="16763" y="21600"/>
                    <a:pt x="21599" y="16763"/>
                    <a:pt x="21599" y="10800"/>
                  </a:cubicBezTo>
                  <a:cubicBezTo>
                    <a:pt x="21599" y="4836"/>
                    <a:pt x="16763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86" name="AutoShape 125"/>
            <p:cNvSpPr/>
            <p:nvPr/>
          </p:nvSpPr>
          <p:spPr bwMode="auto">
            <a:xfrm>
              <a:off x="4601485" y="3223740"/>
              <a:ext cx="116682" cy="11668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8900"/>
                  </a:moveTo>
                  <a:cubicBezTo>
                    <a:pt x="6328" y="18900"/>
                    <a:pt x="2699" y="15271"/>
                    <a:pt x="2699" y="10800"/>
                  </a:cubicBezTo>
                  <a:cubicBezTo>
                    <a:pt x="2699" y="6329"/>
                    <a:pt x="6328" y="2700"/>
                    <a:pt x="10800" y="2700"/>
                  </a:cubicBezTo>
                  <a:cubicBezTo>
                    <a:pt x="15271" y="2700"/>
                    <a:pt x="18899" y="6329"/>
                    <a:pt x="18899" y="10800"/>
                  </a:cubicBezTo>
                  <a:cubicBezTo>
                    <a:pt x="18899" y="15271"/>
                    <a:pt x="15271" y="18900"/>
                    <a:pt x="10800" y="18900"/>
                  </a:cubicBezTo>
                  <a:moveTo>
                    <a:pt x="10800" y="0"/>
                  </a:moveTo>
                  <a:cubicBezTo>
                    <a:pt x="4830" y="0"/>
                    <a:pt x="0" y="4833"/>
                    <a:pt x="0" y="10800"/>
                  </a:cubicBezTo>
                  <a:cubicBezTo>
                    <a:pt x="0" y="16766"/>
                    <a:pt x="4830" y="21599"/>
                    <a:pt x="10800" y="21599"/>
                  </a:cubicBezTo>
                  <a:cubicBezTo>
                    <a:pt x="16764" y="21599"/>
                    <a:pt x="21600" y="16766"/>
                    <a:pt x="21600" y="10800"/>
                  </a:cubicBezTo>
                  <a:cubicBezTo>
                    <a:pt x="21600" y="4833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2624225" y="2022276"/>
            <a:ext cx="348258" cy="348258"/>
            <a:chOff x="3498967" y="3049909"/>
            <a:chExt cx="464344" cy="464344"/>
          </a:xfrm>
          <a:solidFill>
            <a:schemeClr val="tx2"/>
          </a:solidFill>
        </p:grpSpPr>
        <p:sp>
          <p:nvSpPr>
            <p:cNvPr id="82" name="AutoShape 126"/>
            <p:cNvSpPr/>
            <p:nvPr/>
          </p:nvSpPr>
          <p:spPr bwMode="auto">
            <a:xfrm>
              <a:off x="3498967" y="3049909"/>
              <a:ext cx="464344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3499" y="14850"/>
                  </a:moveTo>
                  <a:cubicBezTo>
                    <a:pt x="9772" y="14850"/>
                    <a:pt x="6749" y="11827"/>
                    <a:pt x="6749" y="8100"/>
                  </a:cubicBezTo>
                  <a:cubicBezTo>
                    <a:pt x="6749" y="4372"/>
                    <a:pt x="9772" y="1350"/>
                    <a:pt x="13499" y="1350"/>
                  </a:cubicBezTo>
                  <a:cubicBezTo>
                    <a:pt x="17227" y="1350"/>
                    <a:pt x="20249" y="4372"/>
                    <a:pt x="20249" y="8100"/>
                  </a:cubicBezTo>
                  <a:cubicBezTo>
                    <a:pt x="20249" y="11827"/>
                    <a:pt x="17227" y="14850"/>
                    <a:pt x="13499" y="14850"/>
                  </a:cubicBezTo>
                  <a:moveTo>
                    <a:pt x="3236" y="20042"/>
                  </a:moveTo>
                  <a:cubicBezTo>
                    <a:pt x="3019" y="20266"/>
                    <a:pt x="2718" y="20408"/>
                    <a:pt x="2382" y="20408"/>
                  </a:cubicBezTo>
                  <a:cubicBezTo>
                    <a:pt x="1724" y="20408"/>
                    <a:pt x="1191" y="19875"/>
                    <a:pt x="1191" y="19218"/>
                  </a:cubicBezTo>
                  <a:cubicBezTo>
                    <a:pt x="1191" y="18881"/>
                    <a:pt x="1332" y="18580"/>
                    <a:pt x="1557" y="18363"/>
                  </a:cubicBezTo>
                  <a:lnTo>
                    <a:pt x="1551" y="18358"/>
                  </a:lnTo>
                  <a:lnTo>
                    <a:pt x="6996" y="12913"/>
                  </a:lnTo>
                  <a:cubicBezTo>
                    <a:pt x="7472" y="13555"/>
                    <a:pt x="8039" y="14122"/>
                    <a:pt x="8680" y="14599"/>
                  </a:cubicBezTo>
                  <a:cubicBezTo>
                    <a:pt x="8680" y="14599"/>
                    <a:pt x="3236" y="20042"/>
                    <a:pt x="3236" y="20042"/>
                  </a:cubicBezTo>
                  <a:close/>
                  <a:moveTo>
                    <a:pt x="13499" y="0"/>
                  </a:moveTo>
                  <a:cubicBezTo>
                    <a:pt x="9026" y="0"/>
                    <a:pt x="5399" y="3626"/>
                    <a:pt x="5399" y="8100"/>
                  </a:cubicBezTo>
                  <a:cubicBezTo>
                    <a:pt x="5399" y="9467"/>
                    <a:pt x="5742" y="10754"/>
                    <a:pt x="6341" y="11884"/>
                  </a:cubicBezTo>
                  <a:lnTo>
                    <a:pt x="709" y="17515"/>
                  </a:lnTo>
                  <a:lnTo>
                    <a:pt x="713" y="17520"/>
                  </a:lnTo>
                  <a:cubicBezTo>
                    <a:pt x="274" y="17953"/>
                    <a:pt x="0" y="18552"/>
                    <a:pt x="0" y="19218"/>
                  </a:cubicBezTo>
                  <a:cubicBezTo>
                    <a:pt x="0" y="20533"/>
                    <a:pt x="1066" y="21599"/>
                    <a:pt x="2382" y="21599"/>
                  </a:cubicBezTo>
                  <a:cubicBezTo>
                    <a:pt x="3047" y="21599"/>
                    <a:pt x="3647" y="21326"/>
                    <a:pt x="4079" y="20885"/>
                  </a:cubicBezTo>
                  <a:lnTo>
                    <a:pt x="4078" y="20884"/>
                  </a:lnTo>
                  <a:lnTo>
                    <a:pt x="9708" y="15255"/>
                  </a:lnTo>
                  <a:cubicBezTo>
                    <a:pt x="10839" y="15856"/>
                    <a:pt x="12128" y="16200"/>
                    <a:pt x="13499" y="16200"/>
                  </a:cubicBezTo>
                  <a:cubicBezTo>
                    <a:pt x="17973" y="16200"/>
                    <a:pt x="21600" y="12573"/>
                    <a:pt x="21600" y="8100"/>
                  </a:cubicBezTo>
                  <a:cubicBezTo>
                    <a:pt x="21600" y="3626"/>
                    <a:pt x="17973" y="0"/>
                    <a:pt x="13499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83" name="AutoShape 127"/>
            <p:cNvSpPr/>
            <p:nvPr/>
          </p:nvSpPr>
          <p:spPr bwMode="auto">
            <a:xfrm>
              <a:off x="3687085" y="3122140"/>
              <a:ext cx="109538" cy="1087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160" y="0"/>
                  </a:moveTo>
                  <a:cubicBezTo>
                    <a:pt x="9025" y="0"/>
                    <a:pt x="0" y="9025"/>
                    <a:pt x="0" y="20160"/>
                  </a:cubicBezTo>
                  <a:cubicBezTo>
                    <a:pt x="0" y="20954"/>
                    <a:pt x="644" y="21600"/>
                    <a:pt x="1440" y="21600"/>
                  </a:cubicBezTo>
                  <a:cubicBezTo>
                    <a:pt x="2235" y="21600"/>
                    <a:pt x="2880" y="20954"/>
                    <a:pt x="2880" y="20160"/>
                  </a:cubicBezTo>
                  <a:cubicBezTo>
                    <a:pt x="2880" y="10618"/>
                    <a:pt x="10617" y="2880"/>
                    <a:pt x="20160" y="2880"/>
                  </a:cubicBezTo>
                  <a:cubicBezTo>
                    <a:pt x="20955" y="2880"/>
                    <a:pt x="21599" y="2234"/>
                    <a:pt x="21599" y="1440"/>
                  </a:cubicBezTo>
                  <a:cubicBezTo>
                    <a:pt x="21599" y="645"/>
                    <a:pt x="20955" y="0"/>
                    <a:pt x="2016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1927114" y="2022276"/>
            <a:ext cx="348854" cy="348258"/>
            <a:chOff x="2581275" y="2582069"/>
            <a:chExt cx="465138" cy="464344"/>
          </a:xfrm>
          <a:solidFill>
            <a:schemeClr val="tx2"/>
          </a:solidFill>
        </p:grpSpPr>
        <p:sp>
          <p:nvSpPr>
            <p:cNvPr id="80" name="AutoShape 128"/>
            <p:cNvSpPr/>
            <p:nvPr/>
          </p:nvSpPr>
          <p:spPr bwMode="auto">
            <a:xfrm>
              <a:off x="2581275" y="2582069"/>
              <a:ext cx="465138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4850" y="12150"/>
                  </a:moveTo>
                  <a:cubicBezTo>
                    <a:pt x="13851" y="12150"/>
                    <a:pt x="12926" y="11859"/>
                    <a:pt x="12124" y="11386"/>
                  </a:cubicBezTo>
                  <a:lnTo>
                    <a:pt x="11892" y="11618"/>
                  </a:lnTo>
                  <a:lnTo>
                    <a:pt x="11132" y="12377"/>
                  </a:lnTo>
                  <a:lnTo>
                    <a:pt x="9846" y="13663"/>
                  </a:lnTo>
                  <a:cubicBezTo>
                    <a:pt x="9593" y="13916"/>
                    <a:pt x="9451" y="14260"/>
                    <a:pt x="9451" y="14617"/>
                  </a:cubicBezTo>
                  <a:lnTo>
                    <a:pt x="9451" y="16200"/>
                  </a:lnTo>
                  <a:lnTo>
                    <a:pt x="8101" y="16200"/>
                  </a:lnTo>
                  <a:cubicBezTo>
                    <a:pt x="7356" y="16200"/>
                    <a:pt x="6751" y="16804"/>
                    <a:pt x="6751" y="17549"/>
                  </a:cubicBezTo>
                  <a:lnTo>
                    <a:pt x="6751" y="18900"/>
                  </a:lnTo>
                  <a:lnTo>
                    <a:pt x="5170" y="18900"/>
                  </a:lnTo>
                  <a:cubicBezTo>
                    <a:pt x="4812" y="18900"/>
                    <a:pt x="4469" y="19042"/>
                    <a:pt x="4216" y="19295"/>
                  </a:cubicBezTo>
                  <a:lnTo>
                    <a:pt x="3259" y="20252"/>
                  </a:lnTo>
                  <a:lnTo>
                    <a:pt x="1352" y="20249"/>
                  </a:lnTo>
                  <a:lnTo>
                    <a:pt x="1350" y="18326"/>
                  </a:lnTo>
                  <a:lnTo>
                    <a:pt x="9223" y="10467"/>
                  </a:lnTo>
                  <a:cubicBezTo>
                    <a:pt x="9223" y="10467"/>
                    <a:pt x="9223" y="10467"/>
                    <a:pt x="9224" y="10468"/>
                  </a:cubicBezTo>
                  <a:lnTo>
                    <a:pt x="10215" y="9477"/>
                  </a:lnTo>
                  <a:cubicBezTo>
                    <a:pt x="9741" y="8674"/>
                    <a:pt x="9451" y="7748"/>
                    <a:pt x="9451" y="6750"/>
                  </a:cubicBezTo>
                  <a:cubicBezTo>
                    <a:pt x="9451" y="3767"/>
                    <a:pt x="11869" y="1350"/>
                    <a:pt x="14850" y="1350"/>
                  </a:cubicBezTo>
                  <a:cubicBezTo>
                    <a:pt x="17832" y="1350"/>
                    <a:pt x="20250" y="3767"/>
                    <a:pt x="20250" y="6750"/>
                  </a:cubicBezTo>
                  <a:cubicBezTo>
                    <a:pt x="20250" y="9732"/>
                    <a:pt x="17832" y="12150"/>
                    <a:pt x="14850" y="12150"/>
                  </a:cubicBezTo>
                  <a:moveTo>
                    <a:pt x="14850" y="0"/>
                  </a:moveTo>
                  <a:cubicBezTo>
                    <a:pt x="11123" y="0"/>
                    <a:pt x="8101" y="3022"/>
                    <a:pt x="8101" y="6750"/>
                  </a:cubicBezTo>
                  <a:cubicBezTo>
                    <a:pt x="8101" y="7617"/>
                    <a:pt x="8283" y="8438"/>
                    <a:pt x="8582" y="9199"/>
                  </a:cubicBezTo>
                  <a:lnTo>
                    <a:pt x="383" y="17400"/>
                  </a:lnTo>
                  <a:cubicBezTo>
                    <a:pt x="146" y="17637"/>
                    <a:pt x="0" y="17863"/>
                    <a:pt x="0" y="18225"/>
                  </a:cubicBezTo>
                  <a:lnTo>
                    <a:pt x="0" y="20249"/>
                  </a:lnTo>
                  <a:cubicBezTo>
                    <a:pt x="0" y="20972"/>
                    <a:pt x="626" y="21599"/>
                    <a:pt x="1349" y="21599"/>
                  </a:cubicBezTo>
                  <a:lnTo>
                    <a:pt x="3374" y="21599"/>
                  </a:lnTo>
                  <a:cubicBezTo>
                    <a:pt x="3736" y="21599"/>
                    <a:pt x="3965" y="21455"/>
                    <a:pt x="4202" y="21219"/>
                  </a:cubicBezTo>
                  <a:lnTo>
                    <a:pt x="5170" y="20249"/>
                  </a:lnTo>
                  <a:lnTo>
                    <a:pt x="6751" y="20249"/>
                  </a:lnTo>
                  <a:cubicBezTo>
                    <a:pt x="7496" y="20249"/>
                    <a:pt x="8101" y="19645"/>
                    <a:pt x="8101" y="18900"/>
                  </a:cubicBezTo>
                  <a:lnTo>
                    <a:pt x="8101" y="17549"/>
                  </a:lnTo>
                  <a:lnTo>
                    <a:pt x="9451" y="17549"/>
                  </a:lnTo>
                  <a:cubicBezTo>
                    <a:pt x="10196" y="17549"/>
                    <a:pt x="10801" y="16945"/>
                    <a:pt x="10801" y="16200"/>
                  </a:cubicBezTo>
                  <a:lnTo>
                    <a:pt x="10801" y="14617"/>
                  </a:lnTo>
                  <a:lnTo>
                    <a:pt x="12400" y="13018"/>
                  </a:lnTo>
                  <a:cubicBezTo>
                    <a:pt x="13162" y="13317"/>
                    <a:pt x="13982" y="13500"/>
                    <a:pt x="14850" y="13500"/>
                  </a:cubicBezTo>
                  <a:cubicBezTo>
                    <a:pt x="18577" y="13500"/>
                    <a:pt x="21599" y="10477"/>
                    <a:pt x="21599" y="6750"/>
                  </a:cubicBezTo>
                  <a:cubicBezTo>
                    <a:pt x="21599" y="3022"/>
                    <a:pt x="18577" y="0"/>
                    <a:pt x="1485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81" name="AutoShape 129"/>
            <p:cNvSpPr/>
            <p:nvPr/>
          </p:nvSpPr>
          <p:spPr bwMode="auto">
            <a:xfrm>
              <a:off x="2871788" y="2640013"/>
              <a:ext cx="115888" cy="115888"/>
            </a:xfrm>
            <a:custGeom>
              <a:avLst/>
              <a:gdLst>
                <a:gd name="T0" fmla="*/ 10800 w 21600"/>
                <a:gd name="T1" fmla="+- 0 10800 134"/>
                <a:gd name="T2" fmla="*/ 10800 h 21333"/>
                <a:gd name="T3" fmla="*/ 10800 w 21600"/>
                <a:gd name="T4" fmla="+- 0 10800 134"/>
                <a:gd name="T5" fmla="*/ 10800 h 21333"/>
                <a:gd name="T6" fmla="*/ 10800 w 21600"/>
                <a:gd name="T7" fmla="+- 0 10800 134"/>
                <a:gd name="T8" fmla="*/ 10800 h 21333"/>
                <a:gd name="T9" fmla="*/ 10800 w 21600"/>
                <a:gd name="T10" fmla="+- 0 10800 134"/>
                <a:gd name="T11" fmla="*/ 10800 h 21333"/>
              </a:gdLst>
              <a:ahLst/>
              <a:cxnLst>
                <a:cxn ang="0">
                  <a:pos x="T0" y="T2"/>
                </a:cxn>
                <a:cxn ang="0">
                  <a:pos x="T3" y="T5"/>
                </a:cxn>
                <a:cxn ang="0">
                  <a:pos x="T6" y="T8"/>
                </a:cxn>
                <a:cxn ang="0">
                  <a:pos x="T9" y="T11"/>
                </a:cxn>
              </a:cxnLst>
              <a:rect l="0" t="0" r="r" b="b"/>
              <a:pathLst>
                <a:path w="21600" h="21333">
                  <a:moveTo>
                    <a:pt x="13008" y="18684"/>
                  </a:moveTo>
                  <a:cubicBezTo>
                    <a:pt x="9017" y="15850"/>
                    <a:pt x="5542" y="12415"/>
                    <a:pt x="2694" y="8570"/>
                  </a:cubicBezTo>
                  <a:cubicBezTo>
                    <a:pt x="3736" y="5628"/>
                    <a:pt x="5693" y="3697"/>
                    <a:pt x="8585" y="2647"/>
                  </a:cubicBezTo>
                  <a:cubicBezTo>
                    <a:pt x="12578" y="5489"/>
                    <a:pt x="16048" y="8911"/>
                    <a:pt x="18889" y="12809"/>
                  </a:cubicBezTo>
                  <a:cubicBezTo>
                    <a:pt x="17836" y="15730"/>
                    <a:pt x="15883" y="17647"/>
                    <a:pt x="13008" y="18684"/>
                  </a:cubicBezTo>
                  <a:moveTo>
                    <a:pt x="21110" y="11295"/>
                  </a:moveTo>
                  <a:cubicBezTo>
                    <a:pt x="18081" y="7130"/>
                    <a:pt x="14396" y="3496"/>
                    <a:pt x="10161" y="484"/>
                  </a:cubicBezTo>
                  <a:cubicBezTo>
                    <a:pt x="9468" y="-8"/>
                    <a:pt x="8579" y="-134"/>
                    <a:pt x="7778" y="145"/>
                  </a:cubicBezTo>
                  <a:cubicBezTo>
                    <a:pt x="4027" y="1450"/>
                    <a:pt x="1463" y="3983"/>
                    <a:pt x="145" y="7687"/>
                  </a:cubicBezTo>
                  <a:cubicBezTo>
                    <a:pt x="46" y="7962"/>
                    <a:pt x="0" y="8252"/>
                    <a:pt x="0" y="8537"/>
                  </a:cubicBezTo>
                  <a:cubicBezTo>
                    <a:pt x="0" y="9071"/>
                    <a:pt x="167" y="9596"/>
                    <a:pt x="487" y="10041"/>
                  </a:cubicBezTo>
                  <a:cubicBezTo>
                    <a:pt x="3525" y="14213"/>
                    <a:pt x="7211" y="17850"/>
                    <a:pt x="11431" y="20850"/>
                  </a:cubicBezTo>
                  <a:cubicBezTo>
                    <a:pt x="12122" y="21338"/>
                    <a:pt x="13010" y="21466"/>
                    <a:pt x="13812" y="21188"/>
                  </a:cubicBezTo>
                  <a:cubicBezTo>
                    <a:pt x="17563" y="19893"/>
                    <a:pt x="20133" y="17356"/>
                    <a:pt x="21451" y="13647"/>
                  </a:cubicBezTo>
                  <a:cubicBezTo>
                    <a:pt x="21551" y="13372"/>
                    <a:pt x="21600" y="13081"/>
                    <a:pt x="21600" y="12796"/>
                  </a:cubicBezTo>
                  <a:cubicBezTo>
                    <a:pt x="21600" y="12265"/>
                    <a:pt x="21429" y="11740"/>
                    <a:pt x="21110" y="11295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sp>
        <p:nvSpPr>
          <p:cNvPr id="57" name="AutoShape 130"/>
          <p:cNvSpPr/>
          <p:nvPr/>
        </p:nvSpPr>
        <p:spPr bwMode="auto">
          <a:xfrm>
            <a:off x="1230599" y="2022276"/>
            <a:ext cx="348258" cy="348258"/>
          </a:xfrm>
          <a:custGeom>
            <a:avLst/>
            <a:gdLst>
              <a:gd name="T0" fmla="+- 0 10799 113"/>
              <a:gd name="T1" fmla="*/ T0 w 21373"/>
              <a:gd name="T2" fmla="*/ 10800 h 21600"/>
              <a:gd name="T3" fmla="+- 0 10799 113"/>
              <a:gd name="T4" fmla="*/ T3 w 21373"/>
              <a:gd name="T5" fmla="*/ 10800 h 21600"/>
              <a:gd name="T6" fmla="+- 0 10799 113"/>
              <a:gd name="T7" fmla="*/ T6 w 21373"/>
              <a:gd name="T8" fmla="*/ 10800 h 21600"/>
              <a:gd name="T9" fmla="+- 0 10799 113"/>
              <a:gd name="T10" fmla="*/ T9 w 21373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373" h="21600">
                <a:moveTo>
                  <a:pt x="1336" y="20249"/>
                </a:moveTo>
                <a:cubicBezTo>
                  <a:pt x="1428" y="20188"/>
                  <a:pt x="3691" y="18688"/>
                  <a:pt x="7070" y="17950"/>
                </a:cubicBezTo>
                <a:lnTo>
                  <a:pt x="8729" y="17587"/>
                </a:lnTo>
                <a:cubicBezTo>
                  <a:pt x="9321" y="17980"/>
                  <a:pt x="9972" y="18225"/>
                  <a:pt x="10686" y="18225"/>
                </a:cubicBezTo>
                <a:cubicBezTo>
                  <a:pt x="11401" y="18225"/>
                  <a:pt x="12052" y="17980"/>
                  <a:pt x="12644" y="17587"/>
                </a:cubicBezTo>
                <a:lnTo>
                  <a:pt x="14303" y="17950"/>
                </a:lnTo>
                <a:cubicBezTo>
                  <a:pt x="17656" y="18682"/>
                  <a:pt x="19911" y="20165"/>
                  <a:pt x="20037" y="20249"/>
                </a:cubicBezTo>
                <a:cubicBezTo>
                  <a:pt x="20037" y="20249"/>
                  <a:pt x="1336" y="20249"/>
                  <a:pt x="1336" y="20249"/>
                </a:cubicBezTo>
                <a:close/>
                <a:moveTo>
                  <a:pt x="13537" y="15793"/>
                </a:moveTo>
                <a:lnTo>
                  <a:pt x="13317" y="16073"/>
                </a:lnTo>
                <a:cubicBezTo>
                  <a:pt x="11725" y="17923"/>
                  <a:pt x="9648" y="17923"/>
                  <a:pt x="8056" y="16073"/>
                </a:cubicBezTo>
                <a:lnTo>
                  <a:pt x="7836" y="15793"/>
                </a:lnTo>
                <a:cubicBezTo>
                  <a:pt x="5977" y="13411"/>
                  <a:pt x="5053" y="10261"/>
                  <a:pt x="5451" y="7255"/>
                </a:cubicBezTo>
                <a:cubicBezTo>
                  <a:pt x="5815" y="4367"/>
                  <a:pt x="7453" y="1350"/>
                  <a:pt x="10686" y="1350"/>
                </a:cubicBezTo>
                <a:cubicBezTo>
                  <a:pt x="13920" y="1350"/>
                  <a:pt x="15558" y="4367"/>
                  <a:pt x="15922" y="7255"/>
                </a:cubicBezTo>
                <a:cubicBezTo>
                  <a:pt x="16318" y="10262"/>
                  <a:pt x="15398" y="13411"/>
                  <a:pt x="13537" y="15793"/>
                </a:cubicBezTo>
                <a:moveTo>
                  <a:pt x="20778" y="19126"/>
                </a:moveTo>
                <a:cubicBezTo>
                  <a:pt x="20644" y="19037"/>
                  <a:pt x="18209" y="17422"/>
                  <a:pt x="14585" y="16630"/>
                </a:cubicBezTo>
                <a:cubicBezTo>
                  <a:pt x="15914" y="14927"/>
                  <a:pt x="16767" y="12639"/>
                  <a:pt x="17130" y="11115"/>
                </a:cubicBezTo>
                <a:cubicBezTo>
                  <a:pt x="17633" y="9004"/>
                  <a:pt x="17438" y="4873"/>
                  <a:pt x="15431" y="2299"/>
                </a:cubicBezTo>
                <a:cubicBezTo>
                  <a:pt x="14259" y="795"/>
                  <a:pt x="12618" y="0"/>
                  <a:pt x="10686" y="0"/>
                </a:cubicBezTo>
                <a:cubicBezTo>
                  <a:pt x="8755" y="0"/>
                  <a:pt x="7114" y="795"/>
                  <a:pt x="5942" y="2299"/>
                </a:cubicBezTo>
                <a:cubicBezTo>
                  <a:pt x="3935" y="4873"/>
                  <a:pt x="3740" y="9004"/>
                  <a:pt x="4243" y="11115"/>
                </a:cubicBezTo>
                <a:cubicBezTo>
                  <a:pt x="4606" y="12639"/>
                  <a:pt x="5459" y="14927"/>
                  <a:pt x="6788" y="16630"/>
                </a:cubicBezTo>
                <a:cubicBezTo>
                  <a:pt x="3164" y="17422"/>
                  <a:pt x="729" y="19037"/>
                  <a:pt x="595" y="19126"/>
                </a:cubicBezTo>
                <a:cubicBezTo>
                  <a:pt x="105" y="19457"/>
                  <a:pt x="-113" y="20071"/>
                  <a:pt x="57" y="20640"/>
                </a:cubicBezTo>
                <a:cubicBezTo>
                  <a:pt x="228" y="21210"/>
                  <a:pt x="747" y="21599"/>
                  <a:pt x="1336" y="21599"/>
                </a:cubicBezTo>
                <a:lnTo>
                  <a:pt x="20037" y="21599"/>
                </a:lnTo>
                <a:cubicBezTo>
                  <a:pt x="20626" y="21599"/>
                  <a:pt x="21145" y="21210"/>
                  <a:pt x="21316" y="20640"/>
                </a:cubicBezTo>
                <a:cubicBezTo>
                  <a:pt x="21487" y="20071"/>
                  <a:pt x="21268" y="19457"/>
                  <a:pt x="20778" y="19126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58" name="AutoShape 131"/>
          <p:cNvSpPr/>
          <p:nvPr/>
        </p:nvSpPr>
        <p:spPr bwMode="auto">
          <a:xfrm>
            <a:off x="555514" y="2022276"/>
            <a:ext cx="304800" cy="34825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057" y="5400"/>
                </a:moveTo>
                <a:lnTo>
                  <a:pt x="20057" y="6075"/>
                </a:lnTo>
                <a:lnTo>
                  <a:pt x="1542" y="6075"/>
                </a:lnTo>
                <a:lnTo>
                  <a:pt x="1542" y="5400"/>
                </a:lnTo>
                <a:lnTo>
                  <a:pt x="1542" y="4725"/>
                </a:lnTo>
                <a:cubicBezTo>
                  <a:pt x="1542" y="4352"/>
                  <a:pt x="1887" y="4050"/>
                  <a:pt x="2314" y="4050"/>
                </a:cubicBezTo>
                <a:lnTo>
                  <a:pt x="19285" y="4050"/>
                </a:lnTo>
                <a:cubicBezTo>
                  <a:pt x="19712" y="4050"/>
                  <a:pt x="20057" y="4352"/>
                  <a:pt x="20057" y="4725"/>
                </a:cubicBezTo>
                <a:cubicBezTo>
                  <a:pt x="20057" y="4725"/>
                  <a:pt x="20057" y="5400"/>
                  <a:pt x="20057" y="5400"/>
                </a:cubicBezTo>
                <a:close/>
                <a:moveTo>
                  <a:pt x="18514" y="18900"/>
                </a:moveTo>
                <a:cubicBezTo>
                  <a:pt x="18514" y="19644"/>
                  <a:pt x="17822" y="20249"/>
                  <a:pt x="16971" y="20249"/>
                </a:cubicBezTo>
                <a:lnTo>
                  <a:pt x="4628" y="20249"/>
                </a:lnTo>
                <a:cubicBezTo>
                  <a:pt x="3777" y="20249"/>
                  <a:pt x="3085" y="19644"/>
                  <a:pt x="3085" y="18900"/>
                </a:cubicBezTo>
                <a:lnTo>
                  <a:pt x="3085" y="7425"/>
                </a:lnTo>
                <a:lnTo>
                  <a:pt x="18514" y="7425"/>
                </a:lnTo>
                <a:cubicBezTo>
                  <a:pt x="18514" y="7425"/>
                  <a:pt x="18514" y="18900"/>
                  <a:pt x="18514" y="18900"/>
                </a:cubicBezTo>
                <a:close/>
                <a:moveTo>
                  <a:pt x="6171" y="2025"/>
                </a:moveTo>
                <a:cubicBezTo>
                  <a:pt x="6171" y="1652"/>
                  <a:pt x="6516" y="1350"/>
                  <a:pt x="6942" y="1350"/>
                </a:cubicBezTo>
                <a:lnTo>
                  <a:pt x="14657" y="1350"/>
                </a:lnTo>
                <a:cubicBezTo>
                  <a:pt x="15083" y="1350"/>
                  <a:pt x="15428" y="1652"/>
                  <a:pt x="15428" y="2025"/>
                </a:cubicBezTo>
                <a:lnTo>
                  <a:pt x="15428" y="2700"/>
                </a:lnTo>
                <a:lnTo>
                  <a:pt x="6171" y="2700"/>
                </a:lnTo>
                <a:cubicBezTo>
                  <a:pt x="6171" y="2700"/>
                  <a:pt x="6171" y="2025"/>
                  <a:pt x="6171" y="2025"/>
                </a:cubicBezTo>
                <a:close/>
                <a:moveTo>
                  <a:pt x="21585" y="4601"/>
                </a:moveTo>
                <a:cubicBezTo>
                  <a:pt x="21511" y="3541"/>
                  <a:pt x="20516" y="2700"/>
                  <a:pt x="19285" y="2700"/>
                </a:cubicBezTo>
                <a:lnTo>
                  <a:pt x="16971" y="2700"/>
                </a:lnTo>
                <a:lnTo>
                  <a:pt x="16971" y="2025"/>
                </a:lnTo>
                <a:cubicBezTo>
                  <a:pt x="16971" y="906"/>
                  <a:pt x="15935" y="0"/>
                  <a:pt x="14657" y="0"/>
                </a:cubicBezTo>
                <a:lnTo>
                  <a:pt x="6942" y="0"/>
                </a:lnTo>
                <a:cubicBezTo>
                  <a:pt x="5664" y="0"/>
                  <a:pt x="4628" y="906"/>
                  <a:pt x="4628" y="2025"/>
                </a:cubicBezTo>
                <a:lnTo>
                  <a:pt x="4628" y="2700"/>
                </a:lnTo>
                <a:lnTo>
                  <a:pt x="2314" y="2700"/>
                </a:lnTo>
                <a:cubicBezTo>
                  <a:pt x="1083" y="2700"/>
                  <a:pt x="88" y="3541"/>
                  <a:pt x="14" y="4601"/>
                </a:cubicBezTo>
                <a:lnTo>
                  <a:pt x="0" y="4601"/>
                </a:lnTo>
                <a:lnTo>
                  <a:pt x="0" y="5400"/>
                </a:lnTo>
                <a:lnTo>
                  <a:pt x="0" y="6075"/>
                </a:lnTo>
                <a:cubicBezTo>
                  <a:pt x="0" y="6820"/>
                  <a:pt x="691" y="7425"/>
                  <a:pt x="1542" y="7425"/>
                </a:cubicBezTo>
                <a:lnTo>
                  <a:pt x="1542" y="18900"/>
                </a:lnTo>
                <a:cubicBezTo>
                  <a:pt x="1542" y="20391"/>
                  <a:pt x="2924" y="21599"/>
                  <a:pt x="4628" y="21599"/>
                </a:cubicBezTo>
                <a:lnTo>
                  <a:pt x="16971" y="21599"/>
                </a:lnTo>
                <a:cubicBezTo>
                  <a:pt x="18675" y="21599"/>
                  <a:pt x="20057" y="20391"/>
                  <a:pt x="20057" y="18900"/>
                </a:cubicBezTo>
                <a:lnTo>
                  <a:pt x="20057" y="7425"/>
                </a:lnTo>
                <a:cubicBezTo>
                  <a:pt x="20908" y="7425"/>
                  <a:pt x="21599" y="6820"/>
                  <a:pt x="21599" y="6075"/>
                </a:cubicBezTo>
                <a:lnTo>
                  <a:pt x="21599" y="5400"/>
                </a:lnTo>
                <a:lnTo>
                  <a:pt x="21599" y="4601"/>
                </a:lnTo>
                <a:cubicBezTo>
                  <a:pt x="21599" y="4601"/>
                  <a:pt x="21585" y="4601"/>
                  <a:pt x="21585" y="460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59" name="AutoShape 132"/>
          <p:cNvSpPr/>
          <p:nvPr/>
        </p:nvSpPr>
        <p:spPr bwMode="auto">
          <a:xfrm>
            <a:off x="620999" y="2163365"/>
            <a:ext cx="43458" cy="16371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5399" y="1440"/>
                </a:moveTo>
                <a:lnTo>
                  <a:pt x="16199" y="1440"/>
                </a:lnTo>
                <a:lnTo>
                  <a:pt x="16199" y="20160"/>
                </a:lnTo>
                <a:lnTo>
                  <a:pt x="5399" y="20160"/>
                </a:lnTo>
                <a:cubicBezTo>
                  <a:pt x="5399" y="20160"/>
                  <a:pt x="5399" y="1440"/>
                  <a:pt x="5399" y="1440"/>
                </a:cubicBezTo>
                <a:close/>
                <a:moveTo>
                  <a:pt x="5399" y="21600"/>
                </a:moveTo>
                <a:lnTo>
                  <a:pt x="16199" y="21600"/>
                </a:lnTo>
                <a:cubicBezTo>
                  <a:pt x="19187" y="21600"/>
                  <a:pt x="21600" y="20956"/>
                  <a:pt x="21600" y="20160"/>
                </a:cubicBezTo>
                <a:lnTo>
                  <a:pt x="21600" y="1440"/>
                </a:lnTo>
                <a:cubicBezTo>
                  <a:pt x="21600" y="644"/>
                  <a:pt x="19187" y="0"/>
                  <a:pt x="16199" y="0"/>
                </a:cubicBezTo>
                <a:lnTo>
                  <a:pt x="5399" y="0"/>
                </a:lnTo>
                <a:cubicBezTo>
                  <a:pt x="2412" y="0"/>
                  <a:pt x="0" y="644"/>
                  <a:pt x="0" y="1440"/>
                </a:cubicBezTo>
                <a:lnTo>
                  <a:pt x="0" y="20160"/>
                </a:lnTo>
                <a:cubicBezTo>
                  <a:pt x="0" y="20956"/>
                  <a:pt x="2412" y="21600"/>
                  <a:pt x="5399" y="2160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60" name="AutoShape 133"/>
          <p:cNvSpPr/>
          <p:nvPr/>
        </p:nvSpPr>
        <p:spPr bwMode="auto">
          <a:xfrm>
            <a:off x="686483" y="2163365"/>
            <a:ext cx="43458" cy="16371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5399" y="1440"/>
                </a:moveTo>
                <a:lnTo>
                  <a:pt x="16199" y="1440"/>
                </a:lnTo>
                <a:lnTo>
                  <a:pt x="16199" y="20160"/>
                </a:lnTo>
                <a:lnTo>
                  <a:pt x="5399" y="20160"/>
                </a:lnTo>
                <a:cubicBezTo>
                  <a:pt x="5399" y="20160"/>
                  <a:pt x="5399" y="1440"/>
                  <a:pt x="5399" y="1440"/>
                </a:cubicBezTo>
                <a:close/>
                <a:moveTo>
                  <a:pt x="5399" y="21600"/>
                </a:moveTo>
                <a:lnTo>
                  <a:pt x="16199" y="21600"/>
                </a:lnTo>
                <a:cubicBezTo>
                  <a:pt x="19187" y="21600"/>
                  <a:pt x="21600" y="20956"/>
                  <a:pt x="21600" y="20160"/>
                </a:cubicBezTo>
                <a:lnTo>
                  <a:pt x="21600" y="1440"/>
                </a:lnTo>
                <a:cubicBezTo>
                  <a:pt x="21600" y="644"/>
                  <a:pt x="19187" y="0"/>
                  <a:pt x="16199" y="0"/>
                </a:cubicBezTo>
                <a:lnTo>
                  <a:pt x="5399" y="0"/>
                </a:lnTo>
                <a:cubicBezTo>
                  <a:pt x="2412" y="0"/>
                  <a:pt x="0" y="644"/>
                  <a:pt x="0" y="1440"/>
                </a:cubicBezTo>
                <a:lnTo>
                  <a:pt x="0" y="20160"/>
                </a:lnTo>
                <a:cubicBezTo>
                  <a:pt x="0" y="20956"/>
                  <a:pt x="2412" y="21600"/>
                  <a:pt x="5399" y="2160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61" name="AutoShape 134"/>
          <p:cNvSpPr/>
          <p:nvPr/>
        </p:nvSpPr>
        <p:spPr bwMode="auto">
          <a:xfrm>
            <a:off x="751372" y="2163365"/>
            <a:ext cx="43458" cy="16371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5399" y="1440"/>
                </a:moveTo>
                <a:lnTo>
                  <a:pt x="16199" y="1440"/>
                </a:lnTo>
                <a:lnTo>
                  <a:pt x="16199" y="20160"/>
                </a:lnTo>
                <a:lnTo>
                  <a:pt x="5399" y="20160"/>
                </a:lnTo>
                <a:cubicBezTo>
                  <a:pt x="5399" y="20160"/>
                  <a:pt x="5399" y="1440"/>
                  <a:pt x="5399" y="1440"/>
                </a:cubicBezTo>
                <a:close/>
                <a:moveTo>
                  <a:pt x="5399" y="21600"/>
                </a:moveTo>
                <a:lnTo>
                  <a:pt x="16199" y="21600"/>
                </a:lnTo>
                <a:cubicBezTo>
                  <a:pt x="19187" y="21600"/>
                  <a:pt x="21600" y="20956"/>
                  <a:pt x="21600" y="20160"/>
                </a:cubicBezTo>
                <a:lnTo>
                  <a:pt x="21600" y="1440"/>
                </a:lnTo>
                <a:cubicBezTo>
                  <a:pt x="21600" y="644"/>
                  <a:pt x="19187" y="0"/>
                  <a:pt x="16199" y="0"/>
                </a:cubicBezTo>
                <a:lnTo>
                  <a:pt x="5399" y="0"/>
                </a:lnTo>
                <a:cubicBezTo>
                  <a:pt x="2412" y="0"/>
                  <a:pt x="0" y="644"/>
                  <a:pt x="0" y="1440"/>
                </a:cubicBezTo>
                <a:lnTo>
                  <a:pt x="0" y="20160"/>
                </a:lnTo>
                <a:cubicBezTo>
                  <a:pt x="0" y="20956"/>
                  <a:pt x="2412" y="21600"/>
                  <a:pt x="5399" y="2160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sp>
        <p:nvSpPr>
          <p:cNvPr id="62" name="AutoShape 135"/>
          <p:cNvSpPr/>
          <p:nvPr/>
        </p:nvSpPr>
        <p:spPr bwMode="auto">
          <a:xfrm>
            <a:off x="4017256" y="1379339"/>
            <a:ext cx="348854" cy="23991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249" y="18681"/>
                </a:moveTo>
                <a:lnTo>
                  <a:pt x="19651" y="18681"/>
                </a:lnTo>
                <a:lnTo>
                  <a:pt x="19575" y="18681"/>
                </a:lnTo>
                <a:lnTo>
                  <a:pt x="16874" y="14754"/>
                </a:lnTo>
                <a:lnTo>
                  <a:pt x="16874" y="14727"/>
                </a:lnTo>
                <a:lnTo>
                  <a:pt x="16199" y="13745"/>
                </a:lnTo>
                <a:lnTo>
                  <a:pt x="16199" y="7854"/>
                </a:lnTo>
                <a:lnTo>
                  <a:pt x="19575" y="2945"/>
                </a:lnTo>
                <a:lnTo>
                  <a:pt x="19651" y="2945"/>
                </a:lnTo>
                <a:lnTo>
                  <a:pt x="20249" y="2945"/>
                </a:lnTo>
                <a:cubicBezTo>
                  <a:pt x="20249" y="2945"/>
                  <a:pt x="20249" y="18681"/>
                  <a:pt x="20249" y="18681"/>
                </a:cubicBezTo>
                <a:close/>
                <a:moveTo>
                  <a:pt x="2024" y="19636"/>
                </a:moveTo>
                <a:cubicBezTo>
                  <a:pt x="1651" y="19636"/>
                  <a:pt x="1349" y="19195"/>
                  <a:pt x="1349" y="18654"/>
                </a:cubicBezTo>
                <a:lnTo>
                  <a:pt x="1349" y="2945"/>
                </a:lnTo>
                <a:cubicBezTo>
                  <a:pt x="1349" y="2402"/>
                  <a:pt x="1651" y="1963"/>
                  <a:pt x="2024" y="1963"/>
                </a:cubicBezTo>
                <a:lnTo>
                  <a:pt x="14849" y="1963"/>
                </a:lnTo>
                <a:cubicBezTo>
                  <a:pt x="15221" y="1963"/>
                  <a:pt x="15524" y="2403"/>
                  <a:pt x="15524" y="2945"/>
                </a:cubicBezTo>
                <a:lnTo>
                  <a:pt x="15524" y="18654"/>
                </a:lnTo>
                <a:cubicBezTo>
                  <a:pt x="15524" y="19195"/>
                  <a:pt x="15221" y="19636"/>
                  <a:pt x="14849" y="19636"/>
                </a:cubicBezTo>
                <a:cubicBezTo>
                  <a:pt x="14849" y="19636"/>
                  <a:pt x="2024" y="19636"/>
                  <a:pt x="2024" y="19636"/>
                </a:cubicBezTo>
                <a:close/>
                <a:moveTo>
                  <a:pt x="20249" y="981"/>
                </a:moveTo>
                <a:lnTo>
                  <a:pt x="19651" y="981"/>
                </a:lnTo>
                <a:cubicBezTo>
                  <a:pt x="19296" y="981"/>
                  <a:pt x="18956" y="1185"/>
                  <a:pt x="18703" y="1547"/>
                </a:cubicBezTo>
                <a:lnTo>
                  <a:pt x="16874" y="4170"/>
                </a:lnTo>
                <a:lnTo>
                  <a:pt x="16874" y="2945"/>
                </a:lnTo>
                <a:cubicBezTo>
                  <a:pt x="16874" y="1317"/>
                  <a:pt x="15967" y="0"/>
                  <a:pt x="14849" y="0"/>
                </a:cubicBezTo>
                <a:lnTo>
                  <a:pt x="2024" y="0"/>
                </a:lnTo>
                <a:cubicBezTo>
                  <a:pt x="908" y="0"/>
                  <a:pt x="0" y="1320"/>
                  <a:pt x="0" y="2945"/>
                </a:cubicBezTo>
                <a:lnTo>
                  <a:pt x="0" y="9789"/>
                </a:lnTo>
                <a:lnTo>
                  <a:pt x="0" y="18654"/>
                </a:lnTo>
                <a:cubicBezTo>
                  <a:pt x="0" y="20281"/>
                  <a:pt x="905" y="21599"/>
                  <a:pt x="2024" y="21599"/>
                </a:cubicBezTo>
                <a:lnTo>
                  <a:pt x="14849" y="21599"/>
                </a:lnTo>
                <a:cubicBezTo>
                  <a:pt x="15967" y="21599"/>
                  <a:pt x="16874" y="20281"/>
                  <a:pt x="16874" y="18654"/>
                </a:cubicBezTo>
                <a:lnTo>
                  <a:pt x="16874" y="17456"/>
                </a:lnTo>
                <a:lnTo>
                  <a:pt x="18703" y="20079"/>
                </a:lnTo>
                <a:cubicBezTo>
                  <a:pt x="18956" y="20442"/>
                  <a:pt x="19296" y="20645"/>
                  <a:pt x="19651" y="20645"/>
                </a:cubicBezTo>
                <a:lnTo>
                  <a:pt x="20249" y="20645"/>
                </a:lnTo>
                <a:cubicBezTo>
                  <a:pt x="20994" y="20645"/>
                  <a:pt x="21600" y="19765"/>
                  <a:pt x="21600" y="18681"/>
                </a:cubicBezTo>
                <a:lnTo>
                  <a:pt x="21600" y="2945"/>
                </a:lnTo>
                <a:cubicBezTo>
                  <a:pt x="21600" y="1860"/>
                  <a:pt x="20994" y="981"/>
                  <a:pt x="20249" y="981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grpSp>
        <p:nvGrpSpPr>
          <p:cNvPr id="63" name="Group 62"/>
          <p:cNvGrpSpPr/>
          <p:nvPr/>
        </p:nvGrpSpPr>
        <p:grpSpPr>
          <a:xfrm>
            <a:off x="3320741" y="1325165"/>
            <a:ext cx="348258" cy="348258"/>
            <a:chOff x="4439444" y="1652588"/>
            <a:chExt cx="464344" cy="464344"/>
          </a:xfrm>
          <a:solidFill>
            <a:schemeClr val="tx2"/>
          </a:solidFill>
        </p:grpSpPr>
        <p:sp>
          <p:nvSpPr>
            <p:cNvPr id="77" name="AutoShape 136"/>
            <p:cNvSpPr/>
            <p:nvPr/>
          </p:nvSpPr>
          <p:spPr bwMode="auto">
            <a:xfrm>
              <a:off x="4686300" y="1710532"/>
              <a:ext cx="152400" cy="15240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538" y="20579"/>
                  </a:moveTo>
                  <a:lnTo>
                    <a:pt x="19542" y="20579"/>
                  </a:lnTo>
                  <a:cubicBezTo>
                    <a:pt x="19546" y="21142"/>
                    <a:pt x="20004" y="21600"/>
                    <a:pt x="20571" y="21600"/>
                  </a:cubicBezTo>
                  <a:cubicBezTo>
                    <a:pt x="21137" y="21600"/>
                    <a:pt x="21599" y="21138"/>
                    <a:pt x="21599" y="20571"/>
                  </a:cubicBezTo>
                  <a:cubicBezTo>
                    <a:pt x="21599" y="20565"/>
                    <a:pt x="21595" y="20561"/>
                    <a:pt x="21595" y="20555"/>
                  </a:cubicBezTo>
                  <a:cubicBezTo>
                    <a:pt x="21583" y="9221"/>
                    <a:pt x="12411" y="41"/>
                    <a:pt x="1080" y="12"/>
                  </a:cubicBezTo>
                  <a:cubicBezTo>
                    <a:pt x="1064" y="10"/>
                    <a:pt x="1048" y="0"/>
                    <a:pt x="1028" y="0"/>
                  </a:cubicBezTo>
                  <a:cubicBezTo>
                    <a:pt x="458" y="0"/>
                    <a:pt x="0" y="461"/>
                    <a:pt x="0" y="1028"/>
                  </a:cubicBezTo>
                  <a:cubicBezTo>
                    <a:pt x="0" y="1594"/>
                    <a:pt x="458" y="2055"/>
                    <a:pt x="1024" y="2057"/>
                  </a:cubicBezTo>
                  <a:lnTo>
                    <a:pt x="1024" y="2065"/>
                  </a:lnTo>
                  <a:cubicBezTo>
                    <a:pt x="11233" y="2065"/>
                    <a:pt x="19538" y="10370"/>
                    <a:pt x="19538" y="2057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78" name="AutoShape 137"/>
            <p:cNvSpPr/>
            <p:nvPr/>
          </p:nvSpPr>
          <p:spPr bwMode="auto">
            <a:xfrm>
              <a:off x="4439444" y="1652588"/>
              <a:ext cx="464344" cy="464344"/>
            </a:xfrm>
            <a:custGeom>
              <a:avLst/>
              <a:gdLst>
                <a:gd name="T0" fmla="+- 0 10819 195"/>
                <a:gd name="T1" fmla="*/ T0 w 21248"/>
                <a:gd name="T2" fmla="*/ 10800 h 21600"/>
                <a:gd name="T3" fmla="+- 0 10819 195"/>
                <a:gd name="T4" fmla="*/ T3 w 21248"/>
                <a:gd name="T5" fmla="*/ 10800 h 21600"/>
                <a:gd name="T6" fmla="+- 0 10819 195"/>
                <a:gd name="T7" fmla="*/ T6 w 21248"/>
                <a:gd name="T8" fmla="*/ 10800 h 21600"/>
                <a:gd name="T9" fmla="+- 0 10819 195"/>
                <a:gd name="T10" fmla="*/ T9 w 21248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248" h="21600">
                  <a:moveTo>
                    <a:pt x="19868" y="17133"/>
                  </a:moveTo>
                  <a:cubicBezTo>
                    <a:pt x="19766" y="17386"/>
                    <a:pt x="19525" y="17549"/>
                    <a:pt x="19255" y="17549"/>
                  </a:cubicBezTo>
                  <a:lnTo>
                    <a:pt x="19058" y="17549"/>
                  </a:lnTo>
                  <a:lnTo>
                    <a:pt x="3983" y="2226"/>
                  </a:lnTo>
                  <a:lnTo>
                    <a:pt x="3983" y="2025"/>
                  </a:lnTo>
                  <a:cubicBezTo>
                    <a:pt x="3983" y="1750"/>
                    <a:pt x="4144" y="1506"/>
                    <a:pt x="4393" y="1401"/>
                  </a:cubicBezTo>
                  <a:cubicBezTo>
                    <a:pt x="4475" y="1367"/>
                    <a:pt x="4560" y="1350"/>
                    <a:pt x="4647" y="1350"/>
                  </a:cubicBezTo>
                  <a:cubicBezTo>
                    <a:pt x="4824" y="1350"/>
                    <a:pt x="4991" y="1420"/>
                    <a:pt x="5116" y="1547"/>
                  </a:cubicBezTo>
                  <a:lnTo>
                    <a:pt x="19724" y="16397"/>
                  </a:lnTo>
                  <a:cubicBezTo>
                    <a:pt x="19915" y="16591"/>
                    <a:pt x="19972" y="16880"/>
                    <a:pt x="19868" y="17133"/>
                  </a:cubicBezTo>
                  <a:moveTo>
                    <a:pt x="10121" y="17549"/>
                  </a:moveTo>
                  <a:cubicBezTo>
                    <a:pt x="10017" y="17549"/>
                    <a:pt x="9922" y="17586"/>
                    <a:pt x="9824" y="17609"/>
                  </a:cubicBezTo>
                  <a:lnTo>
                    <a:pt x="3923" y="11612"/>
                  </a:lnTo>
                  <a:cubicBezTo>
                    <a:pt x="3946" y="11512"/>
                    <a:pt x="3982" y="11415"/>
                    <a:pt x="3982" y="11311"/>
                  </a:cubicBezTo>
                  <a:lnTo>
                    <a:pt x="3983" y="3180"/>
                  </a:lnTo>
                  <a:lnTo>
                    <a:pt x="18119" y="17549"/>
                  </a:lnTo>
                  <a:cubicBezTo>
                    <a:pt x="18119" y="17549"/>
                    <a:pt x="10121" y="17549"/>
                    <a:pt x="10121" y="17549"/>
                  </a:cubicBezTo>
                  <a:close/>
                  <a:moveTo>
                    <a:pt x="9182" y="17945"/>
                  </a:moveTo>
                  <a:lnTo>
                    <a:pt x="7109" y="20052"/>
                  </a:lnTo>
                  <a:cubicBezTo>
                    <a:pt x="6939" y="20224"/>
                    <a:pt x="6742" y="20249"/>
                    <a:pt x="6640" y="20249"/>
                  </a:cubicBezTo>
                  <a:cubicBezTo>
                    <a:pt x="6537" y="20249"/>
                    <a:pt x="6339" y="20224"/>
                    <a:pt x="6170" y="20052"/>
                  </a:cubicBezTo>
                  <a:lnTo>
                    <a:pt x="1522" y="15327"/>
                  </a:lnTo>
                  <a:cubicBezTo>
                    <a:pt x="1352" y="15154"/>
                    <a:pt x="1327" y="14953"/>
                    <a:pt x="1327" y="14850"/>
                  </a:cubicBezTo>
                  <a:cubicBezTo>
                    <a:pt x="1327" y="14745"/>
                    <a:pt x="1352" y="14544"/>
                    <a:pt x="1522" y="14373"/>
                  </a:cubicBezTo>
                  <a:lnTo>
                    <a:pt x="3593" y="12266"/>
                  </a:lnTo>
                  <a:cubicBezTo>
                    <a:pt x="3599" y="12260"/>
                    <a:pt x="3601" y="12251"/>
                    <a:pt x="3607" y="12245"/>
                  </a:cubicBezTo>
                  <a:lnTo>
                    <a:pt x="9202" y="17932"/>
                  </a:lnTo>
                  <a:cubicBezTo>
                    <a:pt x="9196" y="17937"/>
                    <a:pt x="9187" y="17939"/>
                    <a:pt x="9182" y="17945"/>
                  </a:cubicBezTo>
                  <a:moveTo>
                    <a:pt x="6056" y="593"/>
                  </a:moveTo>
                  <a:cubicBezTo>
                    <a:pt x="5675" y="205"/>
                    <a:pt x="5165" y="0"/>
                    <a:pt x="4647" y="0"/>
                  </a:cubicBezTo>
                  <a:cubicBezTo>
                    <a:pt x="4390" y="0"/>
                    <a:pt x="4132" y="49"/>
                    <a:pt x="3885" y="154"/>
                  </a:cubicBezTo>
                  <a:cubicBezTo>
                    <a:pt x="3141" y="467"/>
                    <a:pt x="2655" y="1205"/>
                    <a:pt x="2655" y="2025"/>
                  </a:cubicBezTo>
                  <a:lnTo>
                    <a:pt x="2654" y="11311"/>
                  </a:lnTo>
                  <a:lnTo>
                    <a:pt x="583" y="13418"/>
                  </a:lnTo>
                  <a:cubicBezTo>
                    <a:pt x="-195" y="14208"/>
                    <a:pt x="-195" y="15491"/>
                    <a:pt x="583" y="16281"/>
                  </a:cubicBezTo>
                  <a:lnTo>
                    <a:pt x="5231" y="21006"/>
                  </a:lnTo>
                  <a:cubicBezTo>
                    <a:pt x="5620" y="21402"/>
                    <a:pt x="6131" y="21599"/>
                    <a:pt x="6640" y="21599"/>
                  </a:cubicBezTo>
                  <a:cubicBezTo>
                    <a:pt x="7150" y="21599"/>
                    <a:pt x="7659" y="21402"/>
                    <a:pt x="8048" y="21006"/>
                  </a:cubicBezTo>
                  <a:lnTo>
                    <a:pt x="10121" y="18900"/>
                  </a:lnTo>
                  <a:lnTo>
                    <a:pt x="19255" y="18900"/>
                  </a:lnTo>
                  <a:cubicBezTo>
                    <a:pt x="20062" y="18900"/>
                    <a:pt x="20788" y="18407"/>
                    <a:pt x="21095" y="17650"/>
                  </a:cubicBezTo>
                  <a:cubicBezTo>
                    <a:pt x="21405" y="16893"/>
                    <a:pt x="21234" y="16022"/>
                    <a:pt x="20663" y="15443"/>
                  </a:cubicBezTo>
                  <a:cubicBezTo>
                    <a:pt x="20663" y="15443"/>
                    <a:pt x="6056" y="593"/>
                    <a:pt x="6056" y="593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79" name="AutoShape 138"/>
            <p:cNvSpPr/>
            <p:nvPr/>
          </p:nvSpPr>
          <p:spPr bwMode="auto">
            <a:xfrm>
              <a:off x="4686300" y="1652588"/>
              <a:ext cx="217488" cy="2174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437" y="2880"/>
                  </a:moveTo>
                  <a:lnTo>
                    <a:pt x="1437" y="2885"/>
                  </a:lnTo>
                  <a:cubicBezTo>
                    <a:pt x="10965" y="2885"/>
                    <a:pt x="18717" y="10637"/>
                    <a:pt x="18717" y="20165"/>
                  </a:cubicBezTo>
                  <a:lnTo>
                    <a:pt x="18720" y="20165"/>
                  </a:lnTo>
                  <a:cubicBezTo>
                    <a:pt x="18722" y="20959"/>
                    <a:pt x="19366" y="21600"/>
                    <a:pt x="20160" y="21600"/>
                  </a:cubicBezTo>
                  <a:cubicBezTo>
                    <a:pt x="20955" y="21600"/>
                    <a:pt x="21599" y="20956"/>
                    <a:pt x="21599" y="20160"/>
                  </a:cubicBezTo>
                  <a:cubicBezTo>
                    <a:pt x="21599" y="20155"/>
                    <a:pt x="21597" y="20152"/>
                    <a:pt x="21597" y="20148"/>
                  </a:cubicBezTo>
                  <a:cubicBezTo>
                    <a:pt x="21588" y="9034"/>
                    <a:pt x="12588" y="28"/>
                    <a:pt x="1476" y="8"/>
                  </a:cubicBezTo>
                  <a:cubicBezTo>
                    <a:pt x="1465" y="7"/>
                    <a:pt x="1454" y="0"/>
                    <a:pt x="1440" y="0"/>
                  </a:cubicBezTo>
                  <a:cubicBezTo>
                    <a:pt x="644" y="0"/>
                    <a:pt x="0" y="644"/>
                    <a:pt x="0" y="1440"/>
                  </a:cubicBezTo>
                  <a:cubicBezTo>
                    <a:pt x="0" y="2234"/>
                    <a:pt x="644" y="2878"/>
                    <a:pt x="1437" y="288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sp>
        <p:nvSpPr>
          <p:cNvPr id="64" name="AutoShape 139"/>
          <p:cNvSpPr/>
          <p:nvPr/>
        </p:nvSpPr>
        <p:spPr bwMode="auto">
          <a:xfrm>
            <a:off x="2624225" y="1325166"/>
            <a:ext cx="348258" cy="337543"/>
          </a:xfrm>
          <a:custGeom>
            <a:avLst/>
            <a:gdLst>
              <a:gd name="T0" fmla="+- 0 10800 104"/>
              <a:gd name="T1" fmla="*/ T0 w 21392"/>
              <a:gd name="T2" fmla="*/ 10800 h 21600"/>
              <a:gd name="T3" fmla="+- 0 10800 104"/>
              <a:gd name="T4" fmla="*/ T3 w 21392"/>
              <a:gd name="T5" fmla="*/ 10800 h 21600"/>
              <a:gd name="T6" fmla="+- 0 10800 104"/>
              <a:gd name="T7" fmla="*/ T6 w 21392"/>
              <a:gd name="T8" fmla="*/ 10800 h 21600"/>
              <a:gd name="T9" fmla="+- 0 10800 104"/>
              <a:gd name="T10" fmla="*/ T9 w 21392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392" h="21600">
                <a:moveTo>
                  <a:pt x="15768" y="12794"/>
                </a:moveTo>
                <a:cubicBezTo>
                  <a:pt x="15426" y="13150"/>
                  <a:pt x="15271" y="13651"/>
                  <a:pt x="15350" y="14142"/>
                </a:cubicBezTo>
                <a:lnTo>
                  <a:pt x="16296" y="20031"/>
                </a:lnTo>
                <a:lnTo>
                  <a:pt x="11443" y="17309"/>
                </a:lnTo>
                <a:cubicBezTo>
                  <a:pt x="11210" y="17178"/>
                  <a:pt x="10953" y="17112"/>
                  <a:pt x="10696" y="17112"/>
                </a:cubicBezTo>
                <a:cubicBezTo>
                  <a:pt x="10439" y="17112"/>
                  <a:pt x="10182" y="17178"/>
                  <a:pt x="9949" y="17309"/>
                </a:cubicBezTo>
                <a:lnTo>
                  <a:pt x="5095" y="20031"/>
                </a:lnTo>
                <a:lnTo>
                  <a:pt x="6042" y="14142"/>
                </a:lnTo>
                <a:cubicBezTo>
                  <a:pt x="6121" y="13651"/>
                  <a:pt x="5966" y="13150"/>
                  <a:pt x="5624" y="12794"/>
                </a:cubicBezTo>
                <a:lnTo>
                  <a:pt x="1545" y="8550"/>
                </a:lnTo>
                <a:lnTo>
                  <a:pt x="7111" y="7685"/>
                </a:lnTo>
                <a:cubicBezTo>
                  <a:pt x="7619" y="7607"/>
                  <a:pt x="8057" y="7275"/>
                  <a:pt x="8276" y="6802"/>
                </a:cubicBezTo>
                <a:lnTo>
                  <a:pt x="10696" y="1568"/>
                </a:lnTo>
                <a:lnTo>
                  <a:pt x="13116" y="6802"/>
                </a:lnTo>
                <a:cubicBezTo>
                  <a:pt x="13334" y="7275"/>
                  <a:pt x="13772" y="7607"/>
                  <a:pt x="14280" y="7685"/>
                </a:cubicBezTo>
                <a:lnTo>
                  <a:pt x="19847" y="8550"/>
                </a:lnTo>
                <a:cubicBezTo>
                  <a:pt x="19847" y="8550"/>
                  <a:pt x="15768" y="12794"/>
                  <a:pt x="15768" y="12794"/>
                </a:cubicBezTo>
                <a:close/>
                <a:moveTo>
                  <a:pt x="21312" y="8051"/>
                </a:moveTo>
                <a:cubicBezTo>
                  <a:pt x="21127" y="7495"/>
                  <a:pt x="20652" y="7088"/>
                  <a:pt x="20080" y="6999"/>
                </a:cubicBezTo>
                <a:lnTo>
                  <a:pt x="14514" y="6136"/>
                </a:lnTo>
                <a:lnTo>
                  <a:pt x="12094" y="901"/>
                </a:lnTo>
                <a:cubicBezTo>
                  <a:pt x="11840" y="351"/>
                  <a:pt x="11295" y="0"/>
                  <a:pt x="10696" y="0"/>
                </a:cubicBezTo>
                <a:cubicBezTo>
                  <a:pt x="10097" y="0"/>
                  <a:pt x="9552" y="351"/>
                  <a:pt x="9297" y="901"/>
                </a:cubicBezTo>
                <a:lnTo>
                  <a:pt x="6878" y="6136"/>
                </a:lnTo>
                <a:lnTo>
                  <a:pt x="1311" y="6999"/>
                </a:lnTo>
                <a:cubicBezTo>
                  <a:pt x="739" y="7088"/>
                  <a:pt x="264" y="7495"/>
                  <a:pt x="80" y="8051"/>
                </a:cubicBezTo>
                <a:cubicBezTo>
                  <a:pt x="-104" y="8609"/>
                  <a:pt x="35" y="9224"/>
                  <a:pt x="439" y="9644"/>
                </a:cubicBezTo>
                <a:lnTo>
                  <a:pt x="4518" y="13889"/>
                </a:lnTo>
                <a:lnTo>
                  <a:pt x="3572" y="19777"/>
                </a:lnTo>
                <a:cubicBezTo>
                  <a:pt x="3476" y="20370"/>
                  <a:pt x="3722" y="20966"/>
                  <a:pt x="4206" y="21313"/>
                </a:cubicBezTo>
                <a:cubicBezTo>
                  <a:pt x="4471" y="21503"/>
                  <a:pt x="4783" y="21600"/>
                  <a:pt x="5095" y="21600"/>
                </a:cubicBezTo>
                <a:cubicBezTo>
                  <a:pt x="5352" y="21600"/>
                  <a:pt x="5609" y="21534"/>
                  <a:pt x="5843" y="21404"/>
                </a:cubicBezTo>
                <a:lnTo>
                  <a:pt x="10696" y="18681"/>
                </a:lnTo>
                <a:lnTo>
                  <a:pt x="15549" y="21404"/>
                </a:lnTo>
                <a:cubicBezTo>
                  <a:pt x="15782" y="21534"/>
                  <a:pt x="16040" y="21600"/>
                  <a:pt x="16296" y="21600"/>
                </a:cubicBezTo>
                <a:cubicBezTo>
                  <a:pt x="16608" y="21600"/>
                  <a:pt x="16920" y="21503"/>
                  <a:pt x="17186" y="21313"/>
                </a:cubicBezTo>
                <a:cubicBezTo>
                  <a:pt x="17669" y="20966"/>
                  <a:pt x="17915" y="20370"/>
                  <a:pt x="17820" y="19777"/>
                </a:cubicBezTo>
                <a:lnTo>
                  <a:pt x="16873" y="13889"/>
                </a:lnTo>
                <a:lnTo>
                  <a:pt x="20953" y="9644"/>
                </a:lnTo>
                <a:cubicBezTo>
                  <a:pt x="21357" y="9224"/>
                  <a:pt x="21496" y="8609"/>
                  <a:pt x="21312" y="8051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  <p:grpSp>
        <p:nvGrpSpPr>
          <p:cNvPr id="65" name="Group 64"/>
          <p:cNvGrpSpPr/>
          <p:nvPr/>
        </p:nvGrpSpPr>
        <p:grpSpPr>
          <a:xfrm>
            <a:off x="1927114" y="1368623"/>
            <a:ext cx="348258" cy="272058"/>
            <a:chOff x="2581275" y="1710532"/>
            <a:chExt cx="464344" cy="362744"/>
          </a:xfrm>
          <a:solidFill>
            <a:schemeClr val="tx2"/>
          </a:solidFill>
        </p:grpSpPr>
        <p:sp>
          <p:nvSpPr>
            <p:cNvPr id="70" name="AutoShape 140"/>
            <p:cNvSpPr/>
            <p:nvPr/>
          </p:nvSpPr>
          <p:spPr bwMode="auto">
            <a:xfrm>
              <a:off x="2639219" y="1768475"/>
              <a:ext cx="290513" cy="235744"/>
            </a:xfrm>
            <a:custGeom>
              <a:avLst/>
              <a:gdLst>
                <a:gd name="T0" fmla="+- 0 10800 376"/>
                <a:gd name="T1" fmla="*/ T0 w 20848"/>
                <a:gd name="T2" fmla="*/ 10800 h 21600"/>
                <a:gd name="T3" fmla="+- 0 10800 376"/>
                <a:gd name="T4" fmla="*/ T3 w 20848"/>
                <a:gd name="T5" fmla="*/ 10800 h 21600"/>
                <a:gd name="T6" fmla="+- 0 10800 376"/>
                <a:gd name="T7" fmla="*/ T6 w 20848"/>
                <a:gd name="T8" fmla="*/ 10800 h 21600"/>
                <a:gd name="T9" fmla="+- 0 10800 376"/>
                <a:gd name="T10" fmla="*/ T9 w 20848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0848" h="21600">
                  <a:moveTo>
                    <a:pt x="18728" y="19178"/>
                  </a:moveTo>
                  <a:cubicBezTo>
                    <a:pt x="13191" y="20631"/>
                    <a:pt x="7654" y="20631"/>
                    <a:pt x="2118" y="19178"/>
                  </a:cubicBezTo>
                  <a:cubicBezTo>
                    <a:pt x="678" y="13592"/>
                    <a:pt x="678" y="8008"/>
                    <a:pt x="2118" y="2421"/>
                  </a:cubicBezTo>
                  <a:cubicBezTo>
                    <a:pt x="7654" y="968"/>
                    <a:pt x="13191" y="968"/>
                    <a:pt x="18728" y="2421"/>
                  </a:cubicBezTo>
                  <a:cubicBezTo>
                    <a:pt x="20168" y="8008"/>
                    <a:pt x="20168" y="13592"/>
                    <a:pt x="18728" y="19178"/>
                  </a:cubicBezTo>
                  <a:moveTo>
                    <a:pt x="18938" y="1116"/>
                  </a:moveTo>
                  <a:cubicBezTo>
                    <a:pt x="16114" y="375"/>
                    <a:pt x="13249" y="0"/>
                    <a:pt x="10423" y="0"/>
                  </a:cubicBezTo>
                  <a:cubicBezTo>
                    <a:pt x="7597" y="0"/>
                    <a:pt x="4732" y="375"/>
                    <a:pt x="1908" y="1116"/>
                  </a:cubicBezTo>
                  <a:cubicBezTo>
                    <a:pt x="1543" y="1213"/>
                    <a:pt x="1244" y="1552"/>
                    <a:pt x="1127" y="2004"/>
                  </a:cubicBezTo>
                  <a:cubicBezTo>
                    <a:pt x="-376" y="7841"/>
                    <a:pt x="-376" y="13759"/>
                    <a:pt x="1127" y="19593"/>
                  </a:cubicBezTo>
                  <a:cubicBezTo>
                    <a:pt x="1244" y="20047"/>
                    <a:pt x="1543" y="20386"/>
                    <a:pt x="1908" y="20482"/>
                  </a:cubicBezTo>
                  <a:cubicBezTo>
                    <a:pt x="4732" y="21224"/>
                    <a:pt x="7597" y="21600"/>
                    <a:pt x="10423" y="21600"/>
                  </a:cubicBezTo>
                  <a:cubicBezTo>
                    <a:pt x="13249" y="21600"/>
                    <a:pt x="16114" y="21224"/>
                    <a:pt x="18938" y="20482"/>
                  </a:cubicBezTo>
                  <a:cubicBezTo>
                    <a:pt x="19303" y="20386"/>
                    <a:pt x="19602" y="20047"/>
                    <a:pt x="19719" y="19593"/>
                  </a:cubicBezTo>
                  <a:cubicBezTo>
                    <a:pt x="21223" y="13759"/>
                    <a:pt x="21223" y="7841"/>
                    <a:pt x="19719" y="2004"/>
                  </a:cubicBezTo>
                  <a:cubicBezTo>
                    <a:pt x="19602" y="1552"/>
                    <a:pt x="19303" y="1213"/>
                    <a:pt x="18938" y="1116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71" name="AutoShape 141"/>
            <p:cNvSpPr/>
            <p:nvPr/>
          </p:nvSpPr>
          <p:spPr bwMode="auto">
            <a:xfrm>
              <a:off x="2581275" y="1710532"/>
              <a:ext cx="464344" cy="362744"/>
            </a:xfrm>
            <a:custGeom>
              <a:avLst/>
              <a:gdLst>
                <a:gd name="T0" fmla="+- 0 10800 252"/>
                <a:gd name="T1" fmla="*/ T0 w 21096"/>
                <a:gd name="T2" fmla="*/ 10800 h 21600"/>
                <a:gd name="T3" fmla="+- 0 10800 252"/>
                <a:gd name="T4" fmla="*/ T3 w 21096"/>
                <a:gd name="T5" fmla="*/ 10800 h 21600"/>
                <a:gd name="T6" fmla="+- 0 10800 252"/>
                <a:gd name="T7" fmla="*/ T6 w 21096"/>
                <a:gd name="T8" fmla="*/ 10800 h 21600"/>
                <a:gd name="T9" fmla="+- 0 10800 252"/>
                <a:gd name="T10" fmla="*/ T9 w 21096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096" h="21600">
                  <a:moveTo>
                    <a:pt x="19056" y="18331"/>
                  </a:moveTo>
                  <a:cubicBezTo>
                    <a:pt x="13383" y="19233"/>
                    <a:pt x="7711" y="19233"/>
                    <a:pt x="2038" y="18331"/>
                  </a:cubicBezTo>
                  <a:cubicBezTo>
                    <a:pt x="1074" y="13022"/>
                    <a:pt x="1074" y="7713"/>
                    <a:pt x="2038" y="2404"/>
                  </a:cubicBezTo>
                  <a:cubicBezTo>
                    <a:pt x="7711" y="1502"/>
                    <a:pt x="13383" y="1502"/>
                    <a:pt x="19056" y="2404"/>
                  </a:cubicBezTo>
                  <a:cubicBezTo>
                    <a:pt x="20021" y="7713"/>
                    <a:pt x="20021" y="13022"/>
                    <a:pt x="19056" y="18331"/>
                  </a:cubicBezTo>
                  <a:moveTo>
                    <a:pt x="20338" y="2005"/>
                  </a:moveTo>
                  <a:cubicBezTo>
                    <a:pt x="20211" y="1301"/>
                    <a:pt x="19762" y="776"/>
                    <a:pt x="19215" y="689"/>
                  </a:cubicBezTo>
                  <a:cubicBezTo>
                    <a:pt x="16339" y="232"/>
                    <a:pt x="13423" y="0"/>
                    <a:pt x="10547" y="0"/>
                  </a:cubicBezTo>
                  <a:cubicBezTo>
                    <a:pt x="7671" y="0"/>
                    <a:pt x="4755" y="232"/>
                    <a:pt x="1879" y="689"/>
                  </a:cubicBezTo>
                  <a:cubicBezTo>
                    <a:pt x="1332" y="776"/>
                    <a:pt x="883" y="1301"/>
                    <a:pt x="756" y="2005"/>
                  </a:cubicBezTo>
                  <a:cubicBezTo>
                    <a:pt x="-252" y="7553"/>
                    <a:pt x="-252" y="13181"/>
                    <a:pt x="756" y="18731"/>
                  </a:cubicBezTo>
                  <a:cubicBezTo>
                    <a:pt x="883" y="19434"/>
                    <a:pt x="1332" y="19959"/>
                    <a:pt x="1879" y="20046"/>
                  </a:cubicBezTo>
                  <a:cubicBezTo>
                    <a:pt x="3265" y="20266"/>
                    <a:pt x="4660" y="20429"/>
                    <a:pt x="6055" y="20544"/>
                  </a:cubicBezTo>
                  <a:cubicBezTo>
                    <a:pt x="5979" y="20606"/>
                    <a:pt x="5931" y="20670"/>
                    <a:pt x="5931" y="20735"/>
                  </a:cubicBezTo>
                  <a:cubicBezTo>
                    <a:pt x="5931" y="21213"/>
                    <a:pt x="7997" y="21599"/>
                    <a:pt x="10547" y="21599"/>
                  </a:cubicBezTo>
                  <a:cubicBezTo>
                    <a:pt x="13097" y="21599"/>
                    <a:pt x="15164" y="21213"/>
                    <a:pt x="15164" y="20735"/>
                  </a:cubicBezTo>
                  <a:cubicBezTo>
                    <a:pt x="15164" y="20670"/>
                    <a:pt x="15115" y="20606"/>
                    <a:pt x="15040" y="20544"/>
                  </a:cubicBezTo>
                  <a:cubicBezTo>
                    <a:pt x="16434" y="20429"/>
                    <a:pt x="17830" y="20266"/>
                    <a:pt x="19215" y="20046"/>
                  </a:cubicBezTo>
                  <a:cubicBezTo>
                    <a:pt x="19762" y="19959"/>
                    <a:pt x="20211" y="19434"/>
                    <a:pt x="20338" y="18731"/>
                  </a:cubicBezTo>
                  <a:cubicBezTo>
                    <a:pt x="21347" y="13181"/>
                    <a:pt x="21347" y="7553"/>
                    <a:pt x="20338" y="2005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72" name="AutoShape 142"/>
            <p:cNvSpPr/>
            <p:nvPr/>
          </p:nvSpPr>
          <p:spPr bwMode="auto">
            <a:xfrm>
              <a:off x="2944019" y="1783557"/>
              <a:ext cx="43656" cy="4286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7200"/>
                  </a:moveTo>
                  <a:cubicBezTo>
                    <a:pt x="12779" y="7200"/>
                    <a:pt x="14399" y="8820"/>
                    <a:pt x="14399" y="10800"/>
                  </a:cubicBezTo>
                  <a:cubicBezTo>
                    <a:pt x="14399" y="12779"/>
                    <a:pt x="12779" y="14400"/>
                    <a:pt x="10800" y="14400"/>
                  </a:cubicBezTo>
                  <a:cubicBezTo>
                    <a:pt x="8820" y="14400"/>
                    <a:pt x="7199" y="12779"/>
                    <a:pt x="7199" y="10800"/>
                  </a:cubicBezTo>
                  <a:cubicBezTo>
                    <a:pt x="7199" y="8820"/>
                    <a:pt x="8820" y="7200"/>
                    <a:pt x="10800" y="7200"/>
                  </a:cubicBezTo>
                  <a:moveTo>
                    <a:pt x="10800" y="21599"/>
                  </a:moveTo>
                  <a:cubicBezTo>
                    <a:pt x="16762" y="21599"/>
                    <a:pt x="21600" y="16762"/>
                    <a:pt x="21600" y="10800"/>
                  </a:cubicBezTo>
                  <a:cubicBezTo>
                    <a:pt x="21600" y="4837"/>
                    <a:pt x="16762" y="0"/>
                    <a:pt x="10800" y="0"/>
                  </a:cubicBezTo>
                  <a:cubicBezTo>
                    <a:pt x="4837" y="0"/>
                    <a:pt x="0" y="4837"/>
                    <a:pt x="0" y="10800"/>
                  </a:cubicBezTo>
                  <a:cubicBezTo>
                    <a:pt x="0" y="16762"/>
                    <a:pt x="4837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73" name="AutoShape 143"/>
            <p:cNvSpPr/>
            <p:nvPr/>
          </p:nvSpPr>
          <p:spPr bwMode="auto">
            <a:xfrm>
              <a:off x="2929732" y="1971675"/>
              <a:ext cx="57944" cy="1508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899" y="0"/>
                  </a:moveTo>
                  <a:lnTo>
                    <a:pt x="2699" y="0"/>
                  </a:lnTo>
                  <a:cubicBezTo>
                    <a:pt x="1210" y="0"/>
                    <a:pt x="0" y="4841"/>
                    <a:pt x="0" y="10800"/>
                  </a:cubicBezTo>
                  <a:cubicBezTo>
                    <a:pt x="0" y="16758"/>
                    <a:pt x="1210" y="21599"/>
                    <a:pt x="2699" y="21599"/>
                  </a:cubicBezTo>
                  <a:lnTo>
                    <a:pt x="18899" y="21599"/>
                  </a:lnTo>
                  <a:cubicBezTo>
                    <a:pt x="20389" y="21599"/>
                    <a:pt x="21600" y="16758"/>
                    <a:pt x="21600" y="10800"/>
                  </a:cubicBezTo>
                  <a:cubicBezTo>
                    <a:pt x="21600" y="4841"/>
                    <a:pt x="20389" y="0"/>
                    <a:pt x="18899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74" name="AutoShape 144"/>
            <p:cNvSpPr/>
            <p:nvPr/>
          </p:nvSpPr>
          <p:spPr bwMode="auto">
            <a:xfrm>
              <a:off x="2944019" y="1928019"/>
              <a:ext cx="58738" cy="150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899" y="0"/>
                  </a:moveTo>
                  <a:lnTo>
                    <a:pt x="2699" y="0"/>
                  </a:lnTo>
                  <a:cubicBezTo>
                    <a:pt x="1210" y="0"/>
                    <a:pt x="0" y="4841"/>
                    <a:pt x="0" y="10800"/>
                  </a:cubicBezTo>
                  <a:cubicBezTo>
                    <a:pt x="0" y="16758"/>
                    <a:pt x="1210" y="21599"/>
                    <a:pt x="2699" y="21599"/>
                  </a:cubicBezTo>
                  <a:lnTo>
                    <a:pt x="18899" y="21599"/>
                  </a:lnTo>
                  <a:cubicBezTo>
                    <a:pt x="20389" y="21599"/>
                    <a:pt x="21600" y="16758"/>
                    <a:pt x="21600" y="10800"/>
                  </a:cubicBezTo>
                  <a:cubicBezTo>
                    <a:pt x="21600" y="4841"/>
                    <a:pt x="20389" y="0"/>
                    <a:pt x="18899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75" name="AutoShape 145"/>
            <p:cNvSpPr/>
            <p:nvPr/>
          </p:nvSpPr>
          <p:spPr bwMode="auto">
            <a:xfrm>
              <a:off x="2944019" y="1885157"/>
              <a:ext cx="58738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899" y="0"/>
                  </a:moveTo>
                  <a:lnTo>
                    <a:pt x="2699" y="0"/>
                  </a:lnTo>
                  <a:cubicBezTo>
                    <a:pt x="1210" y="0"/>
                    <a:pt x="0" y="4841"/>
                    <a:pt x="0" y="10800"/>
                  </a:cubicBezTo>
                  <a:cubicBezTo>
                    <a:pt x="0" y="16758"/>
                    <a:pt x="1210" y="21599"/>
                    <a:pt x="2699" y="21599"/>
                  </a:cubicBezTo>
                  <a:lnTo>
                    <a:pt x="18899" y="21599"/>
                  </a:lnTo>
                  <a:cubicBezTo>
                    <a:pt x="20389" y="21599"/>
                    <a:pt x="21600" y="16758"/>
                    <a:pt x="21600" y="10800"/>
                  </a:cubicBezTo>
                  <a:cubicBezTo>
                    <a:pt x="21600" y="4841"/>
                    <a:pt x="20389" y="0"/>
                    <a:pt x="18899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76" name="AutoShape 146"/>
            <p:cNvSpPr/>
            <p:nvPr/>
          </p:nvSpPr>
          <p:spPr bwMode="auto">
            <a:xfrm>
              <a:off x="2697957" y="1826419"/>
              <a:ext cx="86519" cy="61119"/>
            </a:xfrm>
            <a:custGeom>
              <a:avLst/>
              <a:gdLst>
                <a:gd name="T0" fmla="+- 0 10822 44"/>
                <a:gd name="T1" fmla="*/ T0 w 21556"/>
                <a:gd name="T2" fmla="+- 0 10826 53"/>
                <a:gd name="T3" fmla="*/ 10826 h 21547"/>
                <a:gd name="T4" fmla="+- 0 10822 44"/>
                <a:gd name="T5" fmla="*/ T4 w 21556"/>
                <a:gd name="T6" fmla="+- 0 10826 53"/>
                <a:gd name="T7" fmla="*/ 10826 h 21547"/>
                <a:gd name="T8" fmla="+- 0 10822 44"/>
                <a:gd name="T9" fmla="*/ T8 w 21556"/>
                <a:gd name="T10" fmla="+- 0 10826 53"/>
                <a:gd name="T11" fmla="*/ 10826 h 21547"/>
                <a:gd name="T12" fmla="+- 0 10822 44"/>
                <a:gd name="T13" fmla="*/ T12 w 21556"/>
                <a:gd name="T14" fmla="+- 0 10826 53"/>
                <a:gd name="T15" fmla="*/ 10826 h 21547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556" h="21547">
                  <a:moveTo>
                    <a:pt x="19751" y="2"/>
                  </a:moveTo>
                  <a:lnTo>
                    <a:pt x="3200" y="1845"/>
                  </a:lnTo>
                  <a:cubicBezTo>
                    <a:pt x="2215" y="2010"/>
                    <a:pt x="1272" y="3284"/>
                    <a:pt x="1106" y="4676"/>
                  </a:cubicBezTo>
                  <a:lnTo>
                    <a:pt x="1" y="18986"/>
                  </a:lnTo>
                  <a:cubicBezTo>
                    <a:pt x="-44" y="20398"/>
                    <a:pt x="724" y="21547"/>
                    <a:pt x="1712" y="21547"/>
                  </a:cubicBezTo>
                  <a:cubicBezTo>
                    <a:pt x="2698" y="21547"/>
                    <a:pt x="3542" y="20398"/>
                    <a:pt x="3582" y="18978"/>
                  </a:cubicBezTo>
                  <a:lnTo>
                    <a:pt x="4185" y="9251"/>
                  </a:lnTo>
                  <a:cubicBezTo>
                    <a:pt x="4319" y="7849"/>
                    <a:pt x="5235" y="6592"/>
                    <a:pt x="6220" y="6447"/>
                  </a:cubicBezTo>
                  <a:lnTo>
                    <a:pt x="19751" y="5128"/>
                  </a:lnTo>
                  <a:cubicBezTo>
                    <a:pt x="20743" y="5078"/>
                    <a:pt x="21556" y="3884"/>
                    <a:pt x="21556" y="2467"/>
                  </a:cubicBezTo>
                  <a:cubicBezTo>
                    <a:pt x="21556" y="1055"/>
                    <a:pt x="20743" y="-53"/>
                    <a:pt x="19751" y="2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1230599" y="1346596"/>
            <a:ext cx="348258" cy="305396"/>
            <a:chOff x="1640798" y="2149003"/>
            <a:chExt cx="464344" cy="407194"/>
          </a:xfrm>
          <a:solidFill>
            <a:schemeClr val="tx2"/>
          </a:solidFill>
        </p:grpSpPr>
        <p:sp>
          <p:nvSpPr>
            <p:cNvPr id="68" name="AutoShape 147"/>
            <p:cNvSpPr/>
            <p:nvPr/>
          </p:nvSpPr>
          <p:spPr bwMode="auto">
            <a:xfrm>
              <a:off x="1640798" y="2149003"/>
              <a:ext cx="464344" cy="407194"/>
            </a:xfrm>
            <a:custGeom>
              <a:avLst/>
              <a:gdLst>
                <a:gd name="T0" fmla="+- 0 10800 597"/>
                <a:gd name="T1" fmla="*/ T0 w 20407"/>
                <a:gd name="T2" fmla="+- 0 11028 672"/>
                <a:gd name="T3" fmla="*/ 11028 h 20712"/>
                <a:gd name="T4" fmla="+- 0 10800 597"/>
                <a:gd name="T5" fmla="*/ T4 w 20407"/>
                <a:gd name="T6" fmla="+- 0 11028 672"/>
                <a:gd name="T7" fmla="*/ 11028 h 20712"/>
                <a:gd name="T8" fmla="+- 0 10800 597"/>
                <a:gd name="T9" fmla="*/ T8 w 20407"/>
                <a:gd name="T10" fmla="+- 0 11028 672"/>
                <a:gd name="T11" fmla="*/ 11028 h 20712"/>
                <a:gd name="T12" fmla="+- 0 10800 597"/>
                <a:gd name="T13" fmla="*/ T12 w 20407"/>
                <a:gd name="T14" fmla="+- 0 11028 672"/>
                <a:gd name="T15" fmla="*/ 11028 h 20712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0407" h="20712">
                  <a:moveTo>
                    <a:pt x="17706" y="10922"/>
                  </a:moveTo>
                  <a:lnTo>
                    <a:pt x="10657" y="19017"/>
                  </a:lnTo>
                  <a:cubicBezTo>
                    <a:pt x="10407" y="19305"/>
                    <a:pt x="9998" y="19305"/>
                    <a:pt x="9748" y="19017"/>
                  </a:cubicBezTo>
                  <a:lnTo>
                    <a:pt x="2699" y="10922"/>
                  </a:lnTo>
                  <a:cubicBezTo>
                    <a:pt x="817" y="8762"/>
                    <a:pt x="817" y="5247"/>
                    <a:pt x="2699" y="3087"/>
                  </a:cubicBezTo>
                  <a:cubicBezTo>
                    <a:pt x="4512" y="1004"/>
                    <a:pt x="7429" y="931"/>
                    <a:pt x="9338" y="2923"/>
                  </a:cubicBezTo>
                  <a:lnTo>
                    <a:pt x="10202" y="3825"/>
                  </a:lnTo>
                  <a:lnTo>
                    <a:pt x="11067" y="2923"/>
                  </a:lnTo>
                  <a:cubicBezTo>
                    <a:pt x="12976" y="931"/>
                    <a:pt x="15893" y="1004"/>
                    <a:pt x="17706" y="3087"/>
                  </a:cubicBezTo>
                  <a:cubicBezTo>
                    <a:pt x="19588" y="5247"/>
                    <a:pt x="19588" y="8762"/>
                    <a:pt x="17706" y="10922"/>
                  </a:cubicBezTo>
                  <a:moveTo>
                    <a:pt x="18616" y="2043"/>
                  </a:moveTo>
                  <a:cubicBezTo>
                    <a:pt x="16301" y="-617"/>
                    <a:pt x="12601" y="-672"/>
                    <a:pt x="10202" y="1830"/>
                  </a:cubicBezTo>
                  <a:cubicBezTo>
                    <a:pt x="7805" y="-672"/>
                    <a:pt x="4104" y="-617"/>
                    <a:pt x="1789" y="2043"/>
                  </a:cubicBezTo>
                  <a:cubicBezTo>
                    <a:pt x="-597" y="4783"/>
                    <a:pt x="-597" y="9226"/>
                    <a:pt x="1789" y="11967"/>
                  </a:cubicBezTo>
                  <a:cubicBezTo>
                    <a:pt x="2470" y="12750"/>
                    <a:pt x="8838" y="20061"/>
                    <a:pt x="8838" y="20061"/>
                  </a:cubicBezTo>
                  <a:cubicBezTo>
                    <a:pt x="9592" y="20928"/>
                    <a:pt x="10812" y="20928"/>
                    <a:pt x="11567" y="20061"/>
                  </a:cubicBezTo>
                  <a:cubicBezTo>
                    <a:pt x="11567" y="20061"/>
                    <a:pt x="18539" y="12056"/>
                    <a:pt x="18616" y="11967"/>
                  </a:cubicBezTo>
                  <a:cubicBezTo>
                    <a:pt x="21003" y="9226"/>
                    <a:pt x="21003" y="4783"/>
                    <a:pt x="18616" y="2043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69" name="AutoShape 148"/>
            <p:cNvSpPr/>
            <p:nvPr/>
          </p:nvSpPr>
          <p:spPr bwMode="auto">
            <a:xfrm>
              <a:off x="1713029" y="2222028"/>
              <a:ext cx="69056" cy="6905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326" y="0"/>
                  </a:moveTo>
                  <a:cubicBezTo>
                    <a:pt x="19317" y="0"/>
                    <a:pt x="19317" y="4"/>
                    <a:pt x="19308" y="4"/>
                  </a:cubicBezTo>
                  <a:cubicBezTo>
                    <a:pt x="8643" y="13"/>
                    <a:pt x="0" y="8659"/>
                    <a:pt x="0" y="19326"/>
                  </a:cubicBezTo>
                  <a:cubicBezTo>
                    <a:pt x="0" y="20580"/>
                    <a:pt x="1019" y="21600"/>
                    <a:pt x="2273" y="21600"/>
                  </a:cubicBezTo>
                  <a:cubicBezTo>
                    <a:pt x="3528" y="21600"/>
                    <a:pt x="4547" y="20580"/>
                    <a:pt x="4547" y="19326"/>
                  </a:cubicBezTo>
                  <a:lnTo>
                    <a:pt x="4547" y="19321"/>
                  </a:lnTo>
                  <a:cubicBezTo>
                    <a:pt x="4547" y="11164"/>
                    <a:pt x="11164" y="4547"/>
                    <a:pt x="19321" y="4547"/>
                  </a:cubicBezTo>
                  <a:lnTo>
                    <a:pt x="19326" y="4547"/>
                  </a:lnTo>
                  <a:cubicBezTo>
                    <a:pt x="20580" y="4547"/>
                    <a:pt x="21599" y="3528"/>
                    <a:pt x="21599" y="2273"/>
                  </a:cubicBezTo>
                  <a:cubicBezTo>
                    <a:pt x="21599" y="1019"/>
                    <a:pt x="20580" y="0"/>
                    <a:pt x="19326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4288" tIns="14288" rIns="14288" bIns="14288" anchor="ctr"/>
            <a:lstStyle/>
            <a:p>
              <a:pPr algn="ctr" defTabSz="17145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125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</p:grpSp>
      <p:sp>
        <p:nvSpPr>
          <p:cNvPr id="67" name="AutoShape 149"/>
          <p:cNvSpPr/>
          <p:nvPr/>
        </p:nvSpPr>
        <p:spPr bwMode="auto">
          <a:xfrm>
            <a:off x="534083" y="1368624"/>
            <a:ext cx="348258" cy="25062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6537" y="19720"/>
                </a:moveTo>
                <a:lnTo>
                  <a:pt x="16537" y="19721"/>
                </a:lnTo>
                <a:lnTo>
                  <a:pt x="4387" y="19721"/>
                </a:lnTo>
                <a:cubicBezTo>
                  <a:pt x="2713" y="19720"/>
                  <a:pt x="1350" y="17824"/>
                  <a:pt x="1350" y="15494"/>
                </a:cubicBezTo>
                <a:cubicBezTo>
                  <a:pt x="1350" y="13992"/>
                  <a:pt x="1918" y="12635"/>
                  <a:pt x="2871" y="11862"/>
                </a:cubicBezTo>
                <a:cubicBezTo>
                  <a:pt x="3797" y="11123"/>
                  <a:pt x="3860" y="10975"/>
                  <a:pt x="3472" y="9647"/>
                </a:cubicBezTo>
                <a:cubicBezTo>
                  <a:pt x="3406" y="9374"/>
                  <a:pt x="3375" y="9136"/>
                  <a:pt x="3375" y="8921"/>
                </a:cubicBezTo>
                <a:cubicBezTo>
                  <a:pt x="3375" y="7626"/>
                  <a:pt x="4131" y="6573"/>
                  <a:pt x="5062" y="6573"/>
                </a:cubicBezTo>
                <a:cubicBezTo>
                  <a:pt x="5062" y="6573"/>
                  <a:pt x="5505" y="6529"/>
                  <a:pt x="5976" y="6789"/>
                </a:cubicBezTo>
                <a:cubicBezTo>
                  <a:pt x="6750" y="7219"/>
                  <a:pt x="6834" y="6808"/>
                  <a:pt x="7200" y="5701"/>
                </a:cubicBezTo>
                <a:cubicBezTo>
                  <a:pt x="7974" y="3380"/>
                  <a:pt x="9652" y="1878"/>
                  <a:pt x="11475" y="1878"/>
                </a:cubicBezTo>
                <a:cubicBezTo>
                  <a:pt x="13905" y="1878"/>
                  <a:pt x="15914" y="4435"/>
                  <a:pt x="16148" y="7826"/>
                </a:cubicBezTo>
                <a:cubicBezTo>
                  <a:pt x="16231" y="9171"/>
                  <a:pt x="16231" y="9171"/>
                  <a:pt x="17239" y="9491"/>
                </a:cubicBezTo>
                <a:cubicBezTo>
                  <a:pt x="18984" y="9955"/>
                  <a:pt x="20250" y="12085"/>
                  <a:pt x="20250" y="14555"/>
                </a:cubicBezTo>
                <a:cubicBezTo>
                  <a:pt x="20250" y="17404"/>
                  <a:pt x="18585" y="19720"/>
                  <a:pt x="16537" y="19720"/>
                </a:cubicBezTo>
                <a:moveTo>
                  <a:pt x="17492" y="7647"/>
                </a:moveTo>
                <a:cubicBezTo>
                  <a:pt x="17196" y="3362"/>
                  <a:pt x="14632" y="0"/>
                  <a:pt x="11475" y="0"/>
                </a:cubicBezTo>
                <a:cubicBezTo>
                  <a:pt x="9031" y="0"/>
                  <a:pt x="6939" y="2017"/>
                  <a:pt x="5976" y="4911"/>
                </a:cubicBezTo>
                <a:cubicBezTo>
                  <a:pt x="5685" y="4784"/>
                  <a:pt x="5383" y="4695"/>
                  <a:pt x="5062" y="4695"/>
                </a:cubicBezTo>
                <a:cubicBezTo>
                  <a:pt x="3385" y="4695"/>
                  <a:pt x="2025" y="6589"/>
                  <a:pt x="2025" y="8921"/>
                </a:cubicBezTo>
                <a:cubicBezTo>
                  <a:pt x="2025" y="9385"/>
                  <a:pt x="2092" y="9824"/>
                  <a:pt x="2191" y="10240"/>
                </a:cubicBezTo>
                <a:cubicBezTo>
                  <a:pt x="886" y="11298"/>
                  <a:pt x="0" y="13242"/>
                  <a:pt x="0" y="15494"/>
                </a:cubicBezTo>
                <a:cubicBezTo>
                  <a:pt x="0" y="18866"/>
                  <a:pt x="1964" y="21599"/>
                  <a:pt x="4387" y="21599"/>
                </a:cubicBezTo>
                <a:lnTo>
                  <a:pt x="4387" y="21600"/>
                </a:lnTo>
                <a:lnTo>
                  <a:pt x="16537" y="21600"/>
                </a:lnTo>
                <a:lnTo>
                  <a:pt x="16537" y="21599"/>
                </a:lnTo>
                <a:cubicBezTo>
                  <a:pt x="19334" y="21599"/>
                  <a:pt x="21599" y="18446"/>
                  <a:pt x="21599" y="14555"/>
                </a:cubicBezTo>
                <a:cubicBezTo>
                  <a:pt x="21599" y="11120"/>
                  <a:pt x="19831" y="8269"/>
                  <a:pt x="17492" y="7647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lIns="14288" tIns="14288" rIns="14288" bIns="14288" anchor="ctr"/>
          <a:lstStyle/>
          <a:p>
            <a:pPr algn="ctr" defTabSz="171450" fontAlgn="base" hangingPunct="0">
              <a:spcBef>
                <a:spcPct val="0"/>
              </a:spcBef>
              <a:spcAft>
                <a:spcPct val="0"/>
              </a:spcAft>
            </a:pPr>
            <a:endParaRPr lang="en-US" sz="1125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"/>
          <p:cNvSpPr>
            <a:spLocks noChangeArrowheads="1"/>
          </p:cNvSpPr>
          <p:nvPr/>
        </p:nvSpPr>
        <p:spPr bwMode="auto">
          <a:xfrm>
            <a:off x="6809296" y="4759776"/>
            <a:ext cx="253483" cy="79101"/>
          </a:xfrm>
          <a:custGeom>
            <a:avLst/>
            <a:gdLst>
              <a:gd name="T0" fmla="*/ 79390273 w 623"/>
              <a:gd name="T1" fmla="*/ 5558896 h 192"/>
              <a:gd name="T2" fmla="*/ 79390273 w 623"/>
              <a:gd name="T3" fmla="*/ 5558896 h 192"/>
              <a:gd name="T4" fmla="*/ 70224771 w 623"/>
              <a:gd name="T5" fmla="*/ 11117428 h 192"/>
              <a:gd name="T6" fmla="*/ 51119497 w 623"/>
              <a:gd name="T7" fmla="*/ 0 h 192"/>
              <a:gd name="T8" fmla="*/ 40146764 w 623"/>
              <a:gd name="T9" fmla="*/ 6485136 h 192"/>
              <a:gd name="T10" fmla="*/ 29174391 w 623"/>
              <a:gd name="T11" fmla="*/ 0 h 192"/>
              <a:gd name="T12" fmla="*/ 10069117 w 623"/>
              <a:gd name="T13" fmla="*/ 11117428 h 192"/>
              <a:gd name="T14" fmla="*/ 1807231 w 623"/>
              <a:gd name="T15" fmla="*/ 5558896 h 192"/>
              <a:gd name="T16" fmla="*/ 21816121 w 623"/>
              <a:gd name="T17" fmla="*/ 25279152 h 192"/>
              <a:gd name="T18" fmla="*/ 40146764 w 623"/>
              <a:gd name="T19" fmla="*/ 15882144 h 192"/>
              <a:gd name="T20" fmla="*/ 59252038 w 623"/>
              <a:gd name="T21" fmla="*/ 25279152 h 192"/>
              <a:gd name="T22" fmla="*/ 79390273 w 623"/>
              <a:gd name="T23" fmla="*/ 5558896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23" h="192">
                <a:moveTo>
                  <a:pt x="615" y="42"/>
                </a:moveTo>
                <a:lnTo>
                  <a:pt x="615" y="42"/>
                </a:lnTo>
                <a:cubicBezTo>
                  <a:pt x="601" y="42"/>
                  <a:pt x="587" y="84"/>
                  <a:pt x="544" y="84"/>
                </a:cubicBezTo>
                <a:cubicBezTo>
                  <a:pt x="495" y="84"/>
                  <a:pt x="473" y="0"/>
                  <a:pt x="396" y="0"/>
                </a:cubicBezTo>
                <a:cubicBezTo>
                  <a:pt x="339" y="0"/>
                  <a:pt x="318" y="49"/>
                  <a:pt x="311" y="49"/>
                </a:cubicBezTo>
                <a:cubicBezTo>
                  <a:pt x="311" y="49"/>
                  <a:pt x="290" y="0"/>
                  <a:pt x="226" y="0"/>
                </a:cubicBezTo>
                <a:cubicBezTo>
                  <a:pt x="148" y="0"/>
                  <a:pt x="127" y="84"/>
                  <a:pt x="78" y="84"/>
                </a:cubicBezTo>
                <a:cubicBezTo>
                  <a:pt x="42" y="84"/>
                  <a:pt x="21" y="42"/>
                  <a:pt x="14" y="42"/>
                </a:cubicBezTo>
                <a:cubicBezTo>
                  <a:pt x="0" y="49"/>
                  <a:pt x="35" y="191"/>
                  <a:pt x="169" y="191"/>
                </a:cubicBezTo>
                <a:cubicBezTo>
                  <a:pt x="254" y="191"/>
                  <a:pt x="304" y="120"/>
                  <a:pt x="311" y="120"/>
                </a:cubicBezTo>
                <a:cubicBezTo>
                  <a:pt x="318" y="120"/>
                  <a:pt x="375" y="191"/>
                  <a:pt x="459" y="191"/>
                </a:cubicBezTo>
                <a:cubicBezTo>
                  <a:pt x="594" y="191"/>
                  <a:pt x="622" y="49"/>
                  <a:pt x="615" y="4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" name="Freeform 2"/>
          <p:cNvSpPr>
            <a:spLocks noChangeArrowheads="1"/>
          </p:cNvSpPr>
          <p:nvPr/>
        </p:nvSpPr>
        <p:spPr bwMode="auto">
          <a:xfrm>
            <a:off x="6381432" y="4725619"/>
            <a:ext cx="248089" cy="147416"/>
          </a:xfrm>
          <a:custGeom>
            <a:avLst/>
            <a:gdLst>
              <a:gd name="T0" fmla="*/ 74925449 w 609"/>
              <a:gd name="T1" fmla="*/ 26655946 h 361"/>
              <a:gd name="T2" fmla="*/ 74925449 w 609"/>
              <a:gd name="T3" fmla="*/ 26655946 h 361"/>
              <a:gd name="T4" fmla="*/ 25622062 w 609"/>
              <a:gd name="T5" fmla="*/ 26655946 h 361"/>
              <a:gd name="T6" fmla="*/ 25622062 w 609"/>
              <a:gd name="T7" fmla="*/ 26655946 h 361"/>
              <a:gd name="T8" fmla="*/ 21869369 w 609"/>
              <a:gd name="T9" fmla="*/ 22885198 h 361"/>
              <a:gd name="T10" fmla="*/ 25622062 w 609"/>
              <a:gd name="T11" fmla="*/ 19244264 h 361"/>
              <a:gd name="T12" fmla="*/ 25622062 w 609"/>
              <a:gd name="T13" fmla="*/ 19244264 h 361"/>
              <a:gd name="T14" fmla="*/ 74925449 w 609"/>
              <a:gd name="T15" fmla="*/ 19244264 h 361"/>
              <a:gd name="T16" fmla="*/ 78678142 w 609"/>
              <a:gd name="T17" fmla="*/ 22885198 h 361"/>
              <a:gd name="T18" fmla="*/ 74925449 w 609"/>
              <a:gd name="T19" fmla="*/ 26655946 h 361"/>
              <a:gd name="T20" fmla="*/ 74925449 w 609"/>
              <a:gd name="T21" fmla="*/ 7281506 h 361"/>
              <a:gd name="T22" fmla="*/ 74925449 w 609"/>
              <a:gd name="T23" fmla="*/ 7281506 h 361"/>
              <a:gd name="T24" fmla="*/ 25622062 w 609"/>
              <a:gd name="T25" fmla="*/ 7281506 h 361"/>
              <a:gd name="T26" fmla="*/ 25622062 w 609"/>
              <a:gd name="T27" fmla="*/ 7281506 h 361"/>
              <a:gd name="T28" fmla="*/ 21869369 w 609"/>
              <a:gd name="T29" fmla="*/ 3640933 h 361"/>
              <a:gd name="T30" fmla="*/ 25622062 w 609"/>
              <a:gd name="T31" fmla="*/ 0 h 361"/>
              <a:gd name="T32" fmla="*/ 25622062 w 609"/>
              <a:gd name="T33" fmla="*/ 0 h 361"/>
              <a:gd name="T34" fmla="*/ 74925449 w 609"/>
              <a:gd name="T35" fmla="*/ 0 h 361"/>
              <a:gd name="T36" fmla="*/ 78678142 w 609"/>
              <a:gd name="T37" fmla="*/ 3640933 h 361"/>
              <a:gd name="T38" fmla="*/ 74925449 w 609"/>
              <a:gd name="T39" fmla="*/ 7281506 h 361"/>
              <a:gd name="T40" fmla="*/ 10999436 w 609"/>
              <a:gd name="T41" fmla="*/ 46810353 h 361"/>
              <a:gd name="T42" fmla="*/ 10999436 w 609"/>
              <a:gd name="T43" fmla="*/ 46810353 h 361"/>
              <a:gd name="T44" fmla="*/ 10999436 w 609"/>
              <a:gd name="T45" fmla="*/ 46810353 h 361"/>
              <a:gd name="T46" fmla="*/ 3623191 w 609"/>
              <a:gd name="T47" fmla="*/ 46810353 h 361"/>
              <a:gd name="T48" fmla="*/ 0 w 609"/>
              <a:gd name="T49" fmla="*/ 43169780 h 361"/>
              <a:gd name="T50" fmla="*/ 3623191 w 609"/>
              <a:gd name="T51" fmla="*/ 39528847 h 361"/>
              <a:gd name="T52" fmla="*/ 10999436 w 609"/>
              <a:gd name="T53" fmla="*/ 39528847 h 361"/>
              <a:gd name="T54" fmla="*/ 10999436 w 609"/>
              <a:gd name="T55" fmla="*/ 39528847 h 361"/>
              <a:gd name="T56" fmla="*/ 14622627 w 609"/>
              <a:gd name="T57" fmla="*/ 43169780 h 361"/>
              <a:gd name="T58" fmla="*/ 10999436 w 609"/>
              <a:gd name="T59" fmla="*/ 46810353 h 361"/>
              <a:gd name="T60" fmla="*/ 10999436 w 609"/>
              <a:gd name="T61" fmla="*/ 26655946 h 361"/>
              <a:gd name="T62" fmla="*/ 10999436 w 609"/>
              <a:gd name="T63" fmla="*/ 26655946 h 361"/>
              <a:gd name="T64" fmla="*/ 10999436 w 609"/>
              <a:gd name="T65" fmla="*/ 26655946 h 361"/>
              <a:gd name="T66" fmla="*/ 3623191 w 609"/>
              <a:gd name="T67" fmla="*/ 26655946 h 361"/>
              <a:gd name="T68" fmla="*/ 0 w 609"/>
              <a:gd name="T69" fmla="*/ 22885198 h 361"/>
              <a:gd name="T70" fmla="*/ 3623191 w 609"/>
              <a:gd name="T71" fmla="*/ 19244264 h 361"/>
              <a:gd name="T72" fmla="*/ 10999436 w 609"/>
              <a:gd name="T73" fmla="*/ 19244264 h 361"/>
              <a:gd name="T74" fmla="*/ 10999436 w 609"/>
              <a:gd name="T75" fmla="*/ 19244264 h 361"/>
              <a:gd name="T76" fmla="*/ 14622627 w 609"/>
              <a:gd name="T77" fmla="*/ 22885198 h 361"/>
              <a:gd name="T78" fmla="*/ 10999436 w 609"/>
              <a:gd name="T79" fmla="*/ 26655946 h 361"/>
              <a:gd name="T80" fmla="*/ 10999436 w 609"/>
              <a:gd name="T81" fmla="*/ 7281506 h 361"/>
              <a:gd name="T82" fmla="*/ 10999436 w 609"/>
              <a:gd name="T83" fmla="*/ 7281506 h 361"/>
              <a:gd name="T84" fmla="*/ 10999436 w 609"/>
              <a:gd name="T85" fmla="*/ 7281506 h 361"/>
              <a:gd name="T86" fmla="*/ 3623191 w 609"/>
              <a:gd name="T87" fmla="*/ 7281506 h 361"/>
              <a:gd name="T88" fmla="*/ 0 w 609"/>
              <a:gd name="T89" fmla="*/ 3640933 h 361"/>
              <a:gd name="T90" fmla="*/ 3623191 w 609"/>
              <a:gd name="T91" fmla="*/ 0 h 361"/>
              <a:gd name="T92" fmla="*/ 10999436 w 609"/>
              <a:gd name="T93" fmla="*/ 0 h 361"/>
              <a:gd name="T94" fmla="*/ 10999436 w 609"/>
              <a:gd name="T95" fmla="*/ 0 h 361"/>
              <a:gd name="T96" fmla="*/ 14622627 w 609"/>
              <a:gd name="T97" fmla="*/ 3640933 h 361"/>
              <a:gd name="T98" fmla="*/ 10999436 w 609"/>
              <a:gd name="T99" fmla="*/ 7281506 h 361"/>
              <a:gd name="T100" fmla="*/ 25622062 w 609"/>
              <a:gd name="T101" fmla="*/ 46810353 h 361"/>
              <a:gd name="T102" fmla="*/ 25622062 w 609"/>
              <a:gd name="T103" fmla="*/ 46810353 h 361"/>
              <a:gd name="T104" fmla="*/ 21869369 w 609"/>
              <a:gd name="T105" fmla="*/ 43169780 h 361"/>
              <a:gd name="T106" fmla="*/ 25622062 w 609"/>
              <a:gd name="T107" fmla="*/ 39528847 h 361"/>
              <a:gd name="T108" fmla="*/ 25622062 w 609"/>
              <a:gd name="T109" fmla="*/ 39528847 h 361"/>
              <a:gd name="T110" fmla="*/ 74925449 w 609"/>
              <a:gd name="T111" fmla="*/ 39528847 h 361"/>
              <a:gd name="T112" fmla="*/ 78678142 w 609"/>
              <a:gd name="T113" fmla="*/ 43169780 h 361"/>
              <a:gd name="T114" fmla="*/ 74925449 w 609"/>
              <a:gd name="T115" fmla="*/ 46810353 h 361"/>
              <a:gd name="T116" fmla="*/ 25622062 w 609"/>
              <a:gd name="T117" fmla="*/ 46810353 h 36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09" h="361">
                <a:moveTo>
                  <a:pt x="579" y="205"/>
                </a:moveTo>
                <a:lnTo>
                  <a:pt x="579" y="205"/>
                </a:lnTo>
                <a:cubicBezTo>
                  <a:pt x="198" y="205"/>
                  <a:pt x="198" y="205"/>
                  <a:pt x="198" y="205"/>
                </a:cubicBezTo>
                <a:cubicBezTo>
                  <a:pt x="184" y="205"/>
                  <a:pt x="169" y="198"/>
                  <a:pt x="169" y="176"/>
                </a:cubicBezTo>
                <a:cubicBezTo>
                  <a:pt x="169" y="162"/>
                  <a:pt x="184" y="148"/>
                  <a:pt x="198" y="148"/>
                </a:cubicBezTo>
                <a:cubicBezTo>
                  <a:pt x="579" y="148"/>
                  <a:pt x="579" y="148"/>
                  <a:pt x="579" y="148"/>
                </a:cubicBezTo>
                <a:cubicBezTo>
                  <a:pt x="594" y="148"/>
                  <a:pt x="608" y="162"/>
                  <a:pt x="608" y="176"/>
                </a:cubicBezTo>
                <a:cubicBezTo>
                  <a:pt x="608" y="198"/>
                  <a:pt x="594" y="205"/>
                  <a:pt x="579" y="205"/>
                </a:cubicBezTo>
                <a:close/>
                <a:moveTo>
                  <a:pt x="579" y="56"/>
                </a:moveTo>
                <a:lnTo>
                  <a:pt x="579" y="56"/>
                </a:lnTo>
                <a:cubicBezTo>
                  <a:pt x="198" y="56"/>
                  <a:pt x="198" y="56"/>
                  <a:pt x="198" y="56"/>
                </a:cubicBezTo>
                <a:cubicBezTo>
                  <a:pt x="184" y="56"/>
                  <a:pt x="169" y="42"/>
                  <a:pt x="169" y="28"/>
                </a:cubicBezTo>
                <a:cubicBezTo>
                  <a:pt x="169" y="14"/>
                  <a:pt x="184" y="0"/>
                  <a:pt x="19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42"/>
                  <a:pt x="594" y="56"/>
                  <a:pt x="579" y="56"/>
                </a:cubicBezTo>
                <a:close/>
                <a:moveTo>
                  <a:pt x="85" y="360"/>
                </a:moveTo>
                <a:lnTo>
                  <a:pt x="85" y="360"/>
                </a:lnTo>
                <a:cubicBezTo>
                  <a:pt x="28" y="360"/>
                  <a:pt x="28" y="360"/>
                  <a:pt x="28" y="360"/>
                </a:cubicBezTo>
                <a:cubicBezTo>
                  <a:pt x="14" y="360"/>
                  <a:pt x="0" y="346"/>
                  <a:pt x="0" y="332"/>
                </a:cubicBezTo>
                <a:cubicBezTo>
                  <a:pt x="0" y="311"/>
                  <a:pt x="14" y="304"/>
                  <a:pt x="28" y="304"/>
                </a:cubicBezTo>
                <a:cubicBezTo>
                  <a:pt x="85" y="304"/>
                  <a:pt x="85" y="304"/>
                  <a:pt x="85" y="304"/>
                </a:cubicBezTo>
                <a:cubicBezTo>
                  <a:pt x="106" y="304"/>
                  <a:pt x="113" y="311"/>
                  <a:pt x="113" y="332"/>
                </a:cubicBezTo>
                <a:cubicBezTo>
                  <a:pt x="113" y="346"/>
                  <a:pt x="106" y="360"/>
                  <a:pt x="85" y="360"/>
                </a:cubicBezTo>
                <a:close/>
                <a:moveTo>
                  <a:pt x="85" y="205"/>
                </a:moveTo>
                <a:lnTo>
                  <a:pt x="85" y="205"/>
                </a:ln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8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106" y="148"/>
                  <a:pt x="113" y="162"/>
                  <a:pt x="113" y="176"/>
                </a:cubicBezTo>
                <a:cubicBezTo>
                  <a:pt x="113" y="198"/>
                  <a:pt x="106" y="205"/>
                  <a:pt x="85" y="205"/>
                </a:cubicBezTo>
                <a:close/>
                <a:moveTo>
                  <a:pt x="85" y="56"/>
                </a:moveTo>
                <a:lnTo>
                  <a:pt x="85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06" y="0"/>
                  <a:pt x="113" y="14"/>
                  <a:pt x="113" y="28"/>
                </a:cubicBezTo>
                <a:cubicBezTo>
                  <a:pt x="113" y="42"/>
                  <a:pt x="106" y="56"/>
                  <a:pt x="85" y="56"/>
                </a:cubicBezTo>
                <a:close/>
                <a:moveTo>
                  <a:pt x="198" y="360"/>
                </a:moveTo>
                <a:lnTo>
                  <a:pt x="198" y="360"/>
                </a:lnTo>
                <a:cubicBezTo>
                  <a:pt x="184" y="360"/>
                  <a:pt x="169" y="346"/>
                  <a:pt x="169" y="332"/>
                </a:cubicBezTo>
                <a:cubicBezTo>
                  <a:pt x="169" y="311"/>
                  <a:pt x="184" y="304"/>
                  <a:pt x="198" y="304"/>
                </a:cubicBezTo>
                <a:cubicBezTo>
                  <a:pt x="579" y="304"/>
                  <a:pt x="579" y="304"/>
                  <a:pt x="579" y="304"/>
                </a:cubicBezTo>
                <a:cubicBezTo>
                  <a:pt x="594" y="304"/>
                  <a:pt x="608" y="311"/>
                  <a:pt x="608" y="332"/>
                </a:cubicBezTo>
                <a:cubicBezTo>
                  <a:pt x="608" y="346"/>
                  <a:pt x="594" y="360"/>
                  <a:pt x="579" y="360"/>
                </a:cubicBezTo>
                <a:cubicBezTo>
                  <a:pt x="198" y="360"/>
                  <a:pt x="198" y="360"/>
                  <a:pt x="198" y="36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" name="Freeform 3"/>
          <p:cNvSpPr>
            <a:spLocks noChangeArrowheads="1"/>
          </p:cNvSpPr>
          <p:nvPr/>
        </p:nvSpPr>
        <p:spPr bwMode="auto">
          <a:xfrm>
            <a:off x="5953569" y="4725619"/>
            <a:ext cx="246292" cy="147416"/>
          </a:xfrm>
          <a:custGeom>
            <a:avLst/>
            <a:gdLst>
              <a:gd name="T0" fmla="*/ 74657633 w 602"/>
              <a:gd name="T1" fmla="*/ 26655946 h 361"/>
              <a:gd name="T2" fmla="*/ 74657633 w 602"/>
              <a:gd name="T3" fmla="*/ 26655946 h 361"/>
              <a:gd name="T4" fmla="*/ 3654665 w 602"/>
              <a:gd name="T5" fmla="*/ 26655946 h 361"/>
              <a:gd name="T6" fmla="*/ 0 w 602"/>
              <a:gd name="T7" fmla="*/ 22885198 h 361"/>
              <a:gd name="T8" fmla="*/ 3654665 w 602"/>
              <a:gd name="T9" fmla="*/ 19244264 h 361"/>
              <a:gd name="T10" fmla="*/ 74657633 w 602"/>
              <a:gd name="T11" fmla="*/ 19244264 h 361"/>
              <a:gd name="T12" fmla="*/ 78442719 w 602"/>
              <a:gd name="T13" fmla="*/ 22885198 h 361"/>
              <a:gd name="T14" fmla="*/ 74657633 w 602"/>
              <a:gd name="T15" fmla="*/ 26655946 h 361"/>
              <a:gd name="T16" fmla="*/ 74657633 w 602"/>
              <a:gd name="T17" fmla="*/ 7281506 h 361"/>
              <a:gd name="T18" fmla="*/ 74657633 w 602"/>
              <a:gd name="T19" fmla="*/ 7281506 h 361"/>
              <a:gd name="T20" fmla="*/ 3654665 w 602"/>
              <a:gd name="T21" fmla="*/ 7281506 h 361"/>
              <a:gd name="T22" fmla="*/ 0 w 602"/>
              <a:gd name="T23" fmla="*/ 3640933 h 361"/>
              <a:gd name="T24" fmla="*/ 3654665 w 602"/>
              <a:gd name="T25" fmla="*/ 0 h 361"/>
              <a:gd name="T26" fmla="*/ 74657633 w 602"/>
              <a:gd name="T27" fmla="*/ 0 h 361"/>
              <a:gd name="T28" fmla="*/ 78442719 w 602"/>
              <a:gd name="T29" fmla="*/ 3640933 h 361"/>
              <a:gd name="T30" fmla="*/ 74657633 w 602"/>
              <a:gd name="T31" fmla="*/ 7281506 h 361"/>
              <a:gd name="T32" fmla="*/ 3654665 w 602"/>
              <a:gd name="T33" fmla="*/ 39528847 h 361"/>
              <a:gd name="T34" fmla="*/ 3654665 w 602"/>
              <a:gd name="T35" fmla="*/ 39528847 h 361"/>
              <a:gd name="T36" fmla="*/ 74657633 w 602"/>
              <a:gd name="T37" fmla="*/ 39528847 h 361"/>
              <a:gd name="T38" fmla="*/ 78442719 w 602"/>
              <a:gd name="T39" fmla="*/ 43169780 h 361"/>
              <a:gd name="T40" fmla="*/ 74657633 w 602"/>
              <a:gd name="T41" fmla="*/ 46810353 h 361"/>
              <a:gd name="T42" fmla="*/ 3654665 w 602"/>
              <a:gd name="T43" fmla="*/ 46810353 h 361"/>
              <a:gd name="T44" fmla="*/ 0 w 602"/>
              <a:gd name="T45" fmla="*/ 43169780 h 361"/>
              <a:gd name="T46" fmla="*/ 3654665 w 602"/>
              <a:gd name="T47" fmla="*/ 39528847 h 36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2" h="361">
                <a:moveTo>
                  <a:pt x="572" y="205"/>
                </a:moveTo>
                <a:lnTo>
                  <a:pt x="572" y="205"/>
                </a:ln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8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ubicBezTo>
                  <a:pt x="572" y="148"/>
                  <a:pt x="572" y="148"/>
                  <a:pt x="572" y="148"/>
                </a:cubicBezTo>
                <a:cubicBezTo>
                  <a:pt x="594" y="148"/>
                  <a:pt x="601" y="162"/>
                  <a:pt x="601" y="176"/>
                </a:cubicBezTo>
                <a:cubicBezTo>
                  <a:pt x="601" y="198"/>
                  <a:pt x="594" y="205"/>
                  <a:pt x="572" y="205"/>
                </a:cubicBezTo>
                <a:close/>
                <a:moveTo>
                  <a:pt x="572" y="56"/>
                </a:moveTo>
                <a:lnTo>
                  <a:pt x="572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42"/>
                  <a:pt x="594" y="56"/>
                  <a:pt x="572" y="56"/>
                </a:cubicBezTo>
                <a:close/>
                <a:moveTo>
                  <a:pt x="28" y="304"/>
                </a:moveTo>
                <a:lnTo>
                  <a:pt x="28" y="304"/>
                </a:lnTo>
                <a:cubicBezTo>
                  <a:pt x="572" y="304"/>
                  <a:pt x="572" y="304"/>
                  <a:pt x="572" y="304"/>
                </a:cubicBezTo>
                <a:cubicBezTo>
                  <a:pt x="594" y="304"/>
                  <a:pt x="601" y="311"/>
                  <a:pt x="601" y="332"/>
                </a:cubicBezTo>
                <a:cubicBezTo>
                  <a:pt x="601" y="346"/>
                  <a:pt x="594" y="360"/>
                  <a:pt x="572" y="360"/>
                </a:cubicBezTo>
                <a:cubicBezTo>
                  <a:pt x="28" y="360"/>
                  <a:pt x="28" y="360"/>
                  <a:pt x="28" y="360"/>
                </a:cubicBezTo>
                <a:cubicBezTo>
                  <a:pt x="14" y="360"/>
                  <a:pt x="0" y="346"/>
                  <a:pt x="0" y="332"/>
                </a:cubicBezTo>
                <a:cubicBezTo>
                  <a:pt x="0" y="311"/>
                  <a:pt x="14" y="304"/>
                  <a:pt x="28" y="30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" name="Freeform 4"/>
          <p:cNvSpPr>
            <a:spLocks noChangeArrowheads="1"/>
          </p:cNvSpPr>
          <p:nvPr/>
        </p:nvSpPr>
        <p:spPr bwMode="auto">
          <a:xfrm>
            <a:off x="5549075" y="4774158"/>
            <a:ext cx="194157" cy="46742"/>
          </a:xfrm>
          <a:custGeom>
            <a:avLst/>
            <a:gdLst>
              <a:gd name="T0" fmla="*/ 54327993 w 475"/>
              <a:gd name="T1" fmla="*/ 14813018 h 114"/>
              <a:gd name="T2" fmla="*/ 54327993 w 475"/>
              <a:gd name="T3" fmla="*/ 14813018 h 114"/>
              <a:gd name="T4" fmla="*/ 47032164 w 475"/>
              <a:gd name="T5" fmla="*/ 7340795 h 114"/>
              <a:gd name="T6" fmla="*/ 54327993 w 475"/>
              <a:gd name="T7" fmla="*/ 0 h 114"/>
              <a:gd name="T8" fmla="*/ 61754124 w 475"/>
              <a:gd name="T9" fmla="*/ 7340795 h 114"/>
              <a:gd name="T10" fmla="*/ 54327993 w 475"/>
              <a:gd name="T11" fmla="*/ 14813018 h 114"/>
              <a:gd name="T12" fmla="*/ 30486337 w 475"/>
              <a:gd name="T13" fmla="*/ 14813018 h 114"/>
              <a:gd name="T14" fmla="*/ 30486337 w 475"/>
              <a:gd name="T15" fmla="*/ 14813018 h 114"/>
              <a:gd name="T16" fmla="*/ 23060205 w 475"/>
              <a:gd name="T17" fmla="*/ 7340795 h 114"/>
              <a:gd name="T18" fmla="*/ 30486337 w 475"/>
              <a:gd name="T19" fmla="*/ 0 h 114"/>
              <a:gd name="T20" fmla="*/ 37782166 w 475"/>
              <a:gd name="T21" fmla="*/ 7340795 h 114"/>
              <a:gd name="T22" fmla="*/ 30486337 w 475"/>
              <a:gd name="T23" fmla="*/ 14813018 h 114"/>
              <a:gd name="T24" fmla="*/ 7426131 w 475"/>
              <a:gd name="T25" fmla="*/ 14813018 h 114"/>
              <a:gd name="T26" fmla="*/ 7426131 w 475"/>
              <a:gd name="T27" fmla="*/ 14813018 h 114"/>
              <a:gd name="T28" fmla="*/ 0 w 475"/>
              <a:gd name="T29" fmla="*/ 7340795 h 114"/>
              <a:gd name="T30" fmla="*/ 7426131 w 475"/>
              <a:gd name="T31" fmla="*/ 0 h 114"/>
              <a:gd name="T32" fmla="*/ 14721960 w 475"/>
              <a:gd name="T33" fmla="*/ 7340795 h 114"/>
              <a:gd name="T34" fmla="*/ 7426131 w 475"/>
              <a:gd name="T35" fmla="*/ 14813018 h 1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75" h="114">
                <a:moveTo>
                  <a:pt x="417" y="113"/>
                </a:moveTo>
                <a:lnTo>
                  <a:pt x="417" y="113"/>
                </a:lnTo>
                <a:cubicBezTo>
                  <a:pt x="382" y="113"/>
                  <a:pt x="361" y="92"/>
                  <a:pt x="361" y="56"/>
                </a:cubicBezTo>
                <a:cubicBezTo>
                  <a:pt x="361" y="28"/>
                  <a:pt x="382" y="0"/>
                  <a:pt x="417" y="0"/>
                </a:cubicBezTo>
                <a:cubicBezTo>
                  <a:pt x="446" y="0"/>
                  <a:pt x="474" y="28"/>
                  <a:pt x="474" y="56"/>
                </a:cubicBezTo>
                <a:cubicBezTo>
                  <a:pt x="474" y="92"/>
                  <a:pt x="446" y="113"/>
                  <a:pt x="417" y="113"/>
                </a:cubicBezTo>
                <a:close/>
                <a:moveTo>
                  <a:pt x="234" y="113"/>
                </a:moveTo>
                <a:lnTo>
                  <a:pt x="234" y="113"/>
                </a:lnTo>
                <a:cubicBezTo>
                  <a:pt x="205" y="113"/>
                  <a:pt x="177" y="92"/>
                  <a:pt x="177" y="56"/>
                </a:cubicBezTo>
                <a:cubicBezTo>
                  <a:pt x="177" y="28"/>
                  <a:pt x="205" y="0"/>
                  <a:pt x="234" y="0"/>
                </a:cubicBezTo>
                <a:cubicBezTo>
                  <a:pt x="269" y="0"/>
                  <a:pt x="290" y="28"/>
                  <a:pt x="290" y="56"/>
                </a:cubicBezTo>
                <a:cubicBezTo>
                  <a:pt x="290" y="92"/>
                  <a:pt x="269" y="113"/>
                  <a:pt x="234" y="113"/>
                </a:cubicBezTo>
                <a:close/>
                <a:moveTo>
                  <a:pt x="57" y="113"/>
                </a:moveTo>
                <a:lnTo>
                  <a:pt x="57" y="113"/>
                </a:lnTo>
                <a:cubicBezTo>
                  <a:pt x="29" y="113"/>
                  <a:pt x="0" y="92"/>
                  <a:pt x="0" y="56"/>
                </a:cubicBezTo>
                <a:cubicBezTo>
                  <a:pt x="0" y="28"/>
                  <a:pt x="29" y="0"/>
                  <a:pt x="57" y="0"/>
                </a:cubicBezTo>
                <a:cubicBezTo>
                  <a:pt x="85" y="0"/>
                  <a:pt x="113" y="28"/>
                  <a:pt x="113" y="56"/>
                </a:cubicBezTo>
                <a:cubicBezTo>
                  <a:pt x="113" y="92"/>
                  <a:pt x="85" y="113"/>
                  <a:pt x="57" y="1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" name="Freeform 5"/>
          <p:cNvSpPr>
            <a:spLocks noChangeArrowheads="1"/>
          </p:cNvSpPr>
          <p:nvPr/>
        </p:nvSpPr>
        <p:spPr bwMode="auto">
          <a:xfrm>
            <a:off x="5169750" y="4716631"/>
            <a:ext cx="93483" cy="161798"/>
          </a:xfrm>
          <a:custGeom>
            <a:avLst/>
            <a:gdLst>
              <a:gd name="T0" fmla="*/ 917464 w 228"/>
              <a:gd name="T1" fmla="*/ 6378503 h 396"/>
              <a:gd name="T2" fmla="*/ 917464 w 228"/>
              <a:gd name="T3" fmla="*/ 6378503 h 396"/>
              <a:gd name="T4" fmla="*/ 20449952 w 228"/>
              <a:gd name="T5" fmla="*/ 25644259 h 396"/>
              <a:gd name="T6" fmla="*/ 917464 w 228"/>
              <a:gd name="T7" fmla="*/ 45951270 h 396"/>
              <a:gd name="T8" fmla="*/ 917464 w 228"/>
              <a:gd name="T9" fmla="*/ 45951270 h 396"/>
              <a:gd name="T10" fmla="*/ 0 w 228"/>
              <a:gd name="T11" fmla="*/ 47773648 h 396"/>
              <a:gd name="T12" fmla="*/ 3801645 w 228"/>
              <a:gd name="T13" fmla="*/ 51418403 h 396"/>
              <a:gd name="T14" fmla="*/ 6554398 w 228"/>
              <a:gd name="T15" fmla="*/ 50507395 h 396"/>
              <a:gd name="T16" fmla="*/ 6554398 w 228"/>
              <a:gd name="T17" fmla="*/ 50507395 h 396"/>
              <a:gd name="T18" fmla="*/ 28839639 w 228"/>
              <a:gd name="T19" fmla="*/ 28507892 h 396"/>
              <a:gd name="T20" fmla="*/ 28839639 w 228"/>
              <a:gd name="T21" fmla="*/ 28507892 h 396"/>
              <a:gd name="T22" fmla="*/ 29757103 w 228"/>
              <a:gd name="T23" fmla="*/ 25644259 h 396"/>
              <a:gd name="T24" fmla="*/ 29757103 w 228"/>
              <a:gd name="T25" fmla="*/ 25644259 h 396"/>
              <a:gd name="T26" fmla="*/ 29757103 w 228"/>
              <a:gd name="T27" fmla="*/ 25644259 h 396"/>
              <a:gd name="T28" fmla="*/ 28839639 w 228"/>
              <a:gd name="T29" fmla="*/ 22910511 h 396"/>
              <a:gd name="T30" fmla="*/ 28839639 w 228"/>
              <a:gd name="T31" fmla="*/ 22910511 h 396"/>
              <a:gd name="T32" fmla="*/ 6554398 w 228"/>
              <a:gd name="T33" fmla="*/ 911369 h 396"/>
              <a:gd name="T34" fmla="*/ 6554398 w 228"/>
              <a:gd name="T35" fmla="*/ 911369 h 396"/>
              <a:gd name="T36" fmla="*/ 3801645 w 228"/>
              <a:gd name="T37" fmla="*/ 0 h 396"/>
              <a:gd name="T38" fmla="*/ 0 w 228"/>
              <a:gd name="T39" fmla="*/ 3644756 h 396"/>
              <a:gd name="T40" fmla="*/ 917464 w 228"/>
              <a:gd name="T41" fmla="*/ 6378503 h 39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28" h="396">
                <a:moveTo>
                  <a:pt x="7" y="49"/>
                </a:moveTo>
                <a:lnTo>
                  <a:pt x="7" y="49"/>
                </a:lnTo>
                <a:cubicBezTo>
                  <a:pt x="156" y="197"/>
                  <a:pt x="156" y="197"/>
                  <a:pt x="156" y="197"/>
                </a:cubicBezTo>
                <a:cubicBezTo>
                  <a:pt x="7" y="353"/>
                  <a:pt x="7" y="353"/>
                  <a:pt x="7" y="353"/>
                </a:cubicBezTo>
                <a:cubicBezTo>
                  <a:pt x="0" y="353"/>
                  <a:pt x="0" y="360"/>
                  <a:pt x="0" y="367"/>
                </a:cubicBezTo>
                <a:cubicBezTo>
                  <a:pt x="0" y="388"/>
                  <a:pt x="15" y="395"/>
                  <a:pt x="29" y="395"/>
                </a:cubicBezTo>
                <a:cubicBezTo>
                  <a:pt x="36" y="395"/>
                  <a:pt x="43" y="395"/>
                  <a:pt x="50" y="388"/>
                </a:cubicBezTo>
                <a:cubicBezTo>
                  <a:pt x="220" y="219"/>
                  <a:pt x="220" y="219"/>
                  <a:pt x="220" y="219"/>
                </a:cubicBezTo>
                <a:cubicBezTo>
                  <a:pt x="227" y="212"/>
                  <a:pt x="227" y="205"/>
                  <a:pt x="227" y="197"/>
                </a:cubicBezTo>
                <a:cubicBezTo>
                  <a:pt x="227" y="190"/>
                  <a:pt x="227" y="183"/>
                  <a:pt x="220" y="176"/>
                </a:cubicBezTo>
                <a:cubicBezTo>
                  <a:pt x="50" y="7"/>
                  <a:pt x="50" y="7"/>
                  <a:pt x="50" y="7"/>
                </a:cubicBezTo>
                <a:cubicBezTo>
                  <a:pt x="43" y="7"/>
                  <a:pt x="36" y="0"/>
                  <a:pt x="29" y="0"/>
                </a:cubicBezTo>
                <a:cubicBezTo>
                  <a:pt x="15" y="0"/>
                  <a:pt x="0" y="14"/>
                  <a:pt x="0" y="28"/>
                </a:cubicBezTo>
                <a:cubicBezTo>
                  <a:pt x="0" y="42"/>
                  <a:pt x="7" y="49"/>
                  <a:pt x="7" y="49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" name="Freeform 6"/>
          <p:cNvSpPr>
            <a:spLocks noChangeArrowheads="1"/>
          </p:cNvSpPr>
          <p:nvPr/>
        </p:nvSpPr>
        <p:spPr bwMode="auto">
          <a:xfrm>
            <a:off x="4740089" y="4716631"/>
            <a:ext cx="93483" cy="161798"/>
          </a:xfrm>
          <a:custGeom>
            <a:avLst/>
            <a:gdLst>
              <a:gd name="T0" fmla="*/ 27790747 w 228"/>
              <a:gd name="T1" fmla="*/ 6378503 h 396"/>
              <a:gd name="T2" fmla="*/ 27790747 w 228"/>
              <a:gd name="T3" fmla="*/ 6378503 h 396"/>
              <a:gd name="T4" fmla="*/ 8389687 w 228"/>
              <a:gd name="T5" fmla="*/ 25644259 h 396"/>
              <a:gd name="T6" fmla="*/ 28839639 w 228"/>
              <a:gd name="T7" fmla="*/ 45951270 h 396"/>
              <a:gd name="T8" fmla="*/ 28839639 w 228"/>
              <a:gd name="T9" fmla="*/ 45951270 h 396"/>
              <a:gd name="T10" fmla="*/ 29757103 w 228"/>
              <a:gd name="T11" fmla="*/ 47773648 h 396"/>
              <a:gd name="T12" fmla="*/ 25955458 w 228"/>
              <a:gd name="T13" fmla="*/ 51418403 h 396"/>
              <a:gd name="T14" fmla="*/ 23202705 w 228"/>
              <a:gd name="T15" fmla="*/ 50507395 h 396"/>
              <a:gd name="T16" fmla="*/ 23202705 w 228"/>
              <a:gd name="T17" fmla="*/ 50507395 h 396"/>
              <a:gd name="T18" fmla="*/ 917464 w 228"/>
              <a:gd name="T19" fmla="*/ 28507892 h 396"/>
              <a:gd name="T20" fmla="*/ 917464 w 228"/>
              <a:gd name="T21" fmla="*/ 28507892 h 396"/>
              <a:gd name="T22" fmla="*/ 0 w 228"/>
              <a:gd name="T23" fmla="*/ 25644259 h 396"/>
              <a:gd name="T24" fmla="*/ 0 w 228"/>
              <a:gd name="T25" fmla="*/ 25644259 h 396"/>
              <a:gd name="T26" fmla="*/ 0 w 228"/>
              <a:gd name="T27" fmla="*/ 25644259 h 396"/>
              <a:gd name="T28" fmla="*/ 917464 w 228"/>
              <a:gd name="T29" fmla="*/ 22910511 h 396"/>
              <a:gd name="T30" fmla="*/ 917464 w 228"/>
              <a:gd name="T31" fmla="*/ 22910511 h 396"/>
              <a:gd name="T32" fmla="*/ 23202705 w 228"/>
              <a:gd name="T33" fmla="*/ 911369 h 396"/>
              <a:gd name="T34" fmla="*/ 23202705 w 228"/>
              <a:gd name="T35" fmla="*/ 911369 h 396"/>
              <a:gd name="T36" fmla="*/ 25955458 w 228"/>
              <a:gd name="T37" fmla="*/ 0 h 396"/>
              <a:gd name="T38" fmla="*/ 29757103 w 228"/>
              <a:gd name="T39" fmla="*/ 3644756 h 396"/>
              <a:gd name="T40" fmla="*/ 27790747 w 228"/>
              <a:gd name="T41" fmla="*/ 6378503 h 39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28" h="396">
                <a:moveTo>
                  <a:pt x="212" y="49"/>
                </a:moveTo>
                <a:lnTo>
                  <a:pt x="212" y="49"/>
                </a:lnTo>
                <a:cubicBezTo>
                  <a:pt x="64" y="197"/>
                  <a:pt x="64" y="197"/>
                  <a:pt x="64" y="197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20" y="353"/>
                  <a:pt x="227" y="360"/>
                  <a:pt x="227" y="367"/>
                </a:cubicBezTo>
                <a:cubicBezTo>
                  <a:pt x="227" y="388"/>
                  <a:pt x="212" y="395"/>
                  <a:pt x="198" y="395"/>
                </a:cubicBezTo>
                <a:cubicBezTo>
                  <a:pt x="191" y="395"/>
                  <a:pt x="184" y="395"/>
                  <a:pt x="177" y="388"/>
                </a:cubicBezTo>
                <a:cubicBezTo>
                  <a:pt x="7" y="219"/>
                  <a:pt x="7" y="219"/>
                  <a:pt x="7" y="219"/>
                </a:cubicBezTo>
                <a:cubicBezTo>
                  <a:pt x="0" y="212"/>
                  <a:pt x="0" y="205"/>
                  <a:pt x="0" y="197"/>
                </a:cubicBezTo>
                <a:cubicBezTo>
                  <a:pt x="0" y="190"/>
                  <a:pt x="0" y="183"/>
                  <a:pt x="7" y="176"/>
                </a:cubicBezTo>
                <a:cubicBezTo>
                  <a:pt x="177" y="7"/>
                  <a:pt x="177" y="7"/>
                  <a:pt x="177" y="7"/>
                </a:cubicBezTo>
                <a:cubicBezTo>
                  <a:pt x="184" y="7"/>
                  <a:pt x="191" y="0"/>
                  <a:pt x="198" y="0"/>
                </a:cubicBezTo>
                <a:cubicBezTo>
                  <a:pt x="212" y="0"/>
                  <a:pt x="227" y="14"/>
                  <a:pt x="227" y="28"/>
                </a:cubicBezTo>
                <a:cubicBezTo>
                  <a:pt x="227" y="42"/>
                  <a:pt x="220" y="49"/>
                  <a:pt x="212" y="49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" name="Freeform 7"/>
          <p:cNvSpPr>
            <a:spLocks noChangeArrowheads="1"/>
          </p:cNvSpPr>
          <p:nvPr/>
        </p:nvSpPr>
        <p:spPr bwMode="auto">
          <a:xfrm>
            <a:off x="4272675" y="4750788"/>
            <a:ext cx="161798" cy="93483"/>
          </a:xfrm>
          <a:custGeom>
            <a:avLst/>
            <a:gdLst>
              <a:gd name="T0" fmla="*/ 6475800 w 397"/>
              <a:gd name="T1" fmla="*/ 28839639 h 228"/>
              <a:gd name="T2" fmla="*/ 6475800 w 397"/>
              <a:gd name="T3" fmla="*/ 28839639 h 228"/>
              <a:gd name="T4" fmla="*/ 25644803 w 397"/>
              <a:gd name="T5" fmla="*/ 9307150 h 228"/>
              <a:gd name="T6" fmla="*/ 45849559 w 397"/>
              <a:gd name="T7" fmla="*/ 28839639 h 228"/>
              <a:gd name="T8" fmla="*/ 45849559 w 397"/>
              <a:gd name="T9" fmla="*/ 28839639 h 228"/>
              <a:gd name="T10" fmla="*/ 47662668 w 397"/>
              <a:gd name="T11" fmla="*/ 29757103 h 228"/>
              <a:gd name="T12" fmla="*/ 51289246 w 397"/>
              <a:gd name="T13" fmla="*/ 25955458 h 228"/>
              <a:gd name="T14" fmla="*/ 50382691 w 397"/>
              <a:gd name="T15" fmla="*/ 24120169 h 228"/>
              <a:gd name="T16" fmla="*/ 50382691 w 397"/>
              <a:gd name="T17" fmla="*/ 24120169 h 228"/>
              <a:gd name="T18" fmla="*/ 28494026 w 397"/>
              <a:gd name="T19" fmla="*/ 1966355 h 228"/>
              <a:gd name="T20" fmla="*/ 28494026 w 397"/>
              <a:gd name="T21" fmla="*/ 1966355 h 228"/>
              <a:gd name="T22" fmla="*/ 25644803 w 397"/>
              <a:gd name="T23" fmla="*/ 0 h 228"/>
              <a:gd name="T24" fmla="*/ 25644803 w 397"/>
              <a:gd name="T25" fmla="*/ 0 h 228"/>
              <a:gd name="T26" fmla="*/ 25644803 w 397"/>
              <a:gd name="T27" fmla="*/ 0 h 228"/>
              <a:gd name="T28" fmla="*/ 22924780 w 397"/>
              <a:gd name="T29" fmla="*/ 1966355 h 228"/>
              <a:gd name="T30" fmla="*/ 22924780 w 397"/>
              <a:gd name="T31" fmla="*/ 1966355 h 228"/>
              <a:gd name="T32" fmla="*/ 1036114 w 397"/>
              <a:gd name="T33" fmla="*/ 24120169 h 228"/>
              <a:gd name="T34" fmla="*/ 1036114 w 397"/>
              <a:gd name="T35" fmla="*/ 24120169 h 228"/>
              <a:gd name="T36" fmla="*/ 0 w 397"/>
              <a:gd name="T37" fmla="*/ 25955458 h 228"/>
              <a:gd name="T38" fmla="*/ 3756137 w 397"/>
              <a:gd name="T39" fmla="*/ 29757103 h 228"/>
              <a:gd name="T40" fmla="*/ 6475800 w 397"/>
              <a:gd name="T41" fmla="*/ 28839639 h 22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7" h="228">
                <a:moveTo>
                  <a:pt x="50" y="220"/>
                </a:moveTo>
                <a:lnTo>
                  <a:pt x="50" y="220"/>
                </a:lnTo>
                <a:cubicBezTo>
                  <a:pt x="198" y="71"/>
                  <a:pt x="198" y="71"/>
                  <a:pt x="198" y="71"/>
                </a:cubicBezTo>
                <a:cubicBezTo>
                  <a:pt x="354" y="220"/>
                  <a:pt x="354" y="220"/>
                  <a:pt x="354" y="220"/>
                </a:cubicBezTo>
                <a:cubicBezTo>
                  <a:pt x="354" y="227"/>
                  <a:pt x="361" y="227"/>
                  <a:pt x="368" y="227"/>
                </a:cubicBezTo>
                <a:cubicBezTo>
                  <a:pt x="389" y="227"/>
                  <a:pt x="396" y="220"/>
                  <a:pt x="396" y="198"/>
                </a:cubicBezTo>
                <a:cubicBezTo>
                  <a:pt x="396" y="191"/>
                  <a:pt x="396" y="184"/>
                  <a:pt x="389" y="184"/>
                </a:cubicBezTo>
                <a:cubicBezTo>
                  <a:pt x="220" y="15"/>
                  <a:pt x="220" y="15"/>
                  <a:pt x="220" y="15"/>
                </a:cubicBezTo>
                <a:cubicBezTo>
                  <a:pt x="213" y="8"/>
                  <a:pt x="205" y="0"/>
                  <a:pt x="198" y="0"/>
                </a:cubicBezTo>
                <a:cubicBezTo>
                  <a:pt x="191" y="0"/>
                  <a:pt x="184" y="8"/>
                  <a:pt x="177" y="15"/>
                </a:cubicBezTo>
                <a:cubicBezTo>
                  <a:pt x="8" y="184"/>
                  <a:pt x="8" y="184"/>
                  <a:pt x="8" y="184"/>
                </a:cubicBezTo>
                <a:cubicBezTo>
                  <a:pt x="8" y="184"/>
                  <a:pt x="0" y="191"/>
                  <a:pt x="0" y="198"/>
                </a:cubicBezTo>
                <a:cubicBezTo>
                  <a:pt x="0" y="220"/>
                  <a:pt x="15" y="227"/>
                  <a:pt x="29" y="227"/>
                </a:cubicBezTo>
                <a:cubicBezTo>
                  <a:pt x="43" y="227"/>
                  <a:pt x="50" y="227"/>
                  <a:pt x="50" y="22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" name="Freeform 8"/>
          <p:cNvSpPr>
            <a:spLocks noChangeArrowheads="1"/>
          </p:cNvSpPr>
          <p:nvPr/>
        </p:nvSpPr>
        <p:spPr bwMode="auto">
          <a:xfrm>
            <a:off x="3844811" y="4750788"/>
            <a:ext cx="161798" cy="93483"/>
          </a:xfrm>
          <a:custGeom>
            <a:avLst/>
            <a:gdLst>
              <a:gd name="T0" fmla="*/ 6475800 w 397"/>
              <a:gd name="T1" fmla="*/ 1966355 h 228"/>
              <a:gd name="T2" fmla="*/ 6475800 w 397"/>
              <a:gd name="T3" fmla="*/ 1966355 h 228"/>
              <a:gd name="T4" fmla="*/ 25644803 w 397"/>
              <a:gd name="T5" fmla="*/ 21367416 h 228"/>
              <a:gd name="T6" fmla="*/ 44943005 w 397"/>
              <a:gd name="T7" fmla="*/ 1048530 h 228"/>
              <a:gd name="T8" fmla="*/ 44943005 w 397"/>
              <a:gd name="T9" fmla="*/ 1048530 h 228"/>
              <a:gd name="T10" fmla="*/ 47662668 w 397"/>
              <a:gd name="T11" fmla="*/ 0 h 228"/>
              <a:gd name="T12" fmla="*/ 51289246 w 397"/>
              <a:gd name="T13" fmla="*/ 3801645 h 228"/>
              <a:gd name="T14" fmla="*/ 50382691 w 397"/>
              <a:gd name="T15" fmla="*/ 6554398 h 228"/>
              <a:gd name="T16" fmla="*/ 50382691 w 397"/>
              <a:gd name="T17" fmla="*/ 6554398 h 228"/>
              <a:gd name="T18" fmla="*/ 28494026 w 397"/>
              <a:gd name="T19" fmla="*/ 28839639 h 228"/>
              <a:gd name="T20" fmla="*/ 28494026 w 397"/>
              <a:gd name="T21" fmla="*/ 28839639 h 228"/>
              <a:gd name="T22" fmla="*/ 25644803 w 397"/>
              <a:gd name="T23" fmla="*/ 29757103 h 228"/>
              <a:gd name="T24" fmla="*/ 25644803 w 397"/>
              <a:gd name="T25" fmla="*/ 29757103 h 228"/>
              <a:gd name="T26" fmla="*/ 25644803 w 397"/>
              <a:gd name="T27" fmla="*/ 29757103 h 228"/>
              <a:gd name="T28" fmla="*/ 22924780 w 397"/>
              <a:gd name="T29" fmla="*/ 28839639 h 228"/>
              <a:gd name="T30" fmla="*/ 22924780 w 397"/>
              <a:gd name="T31" fmla="*/ 28839639 h 228"/>
              <a:gd name="T32" fmla="*/ 906554 w 397"/>
              <a:gd name="T33" fmla="*/ 6554398 h 228"/>
              <a:gd name="T34" fmla="*/ 906554 w 397"/>
              <a:gd name="T35" fmla="*/ 6554398 h 228"/>
              <a:gd name="T36" fmla="*/ 0 w 397"/>
              <a:gd name="T37" fmla="*/ 3801645 h 228"/>
              <a:gd name="T38" fmla="*/ 3756137 w 397"/>
              <a:gd name="T39" fmla="*/ 0 h 228"/>
              <a:gd name="T40" fmla="*/ 6475800 w 397"/>
              <a:gd name="T41" fmla="*/ 1966355 h 22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7" h="228">
                <a:moveTo>
                  <a:pt x="50" y="15"/>
                </a:moveTo>
                <a:lnTo>
                  <a:pt x="50" y="15"/>
                </a:lnTo>
                <a:cubicBezTo>
                  <a:pt x="198" y="163"/>
                  <a:pt x="198" y="163"/>
                  <a:pt x="198" y="163"/>
                </a:cubicBezTo>
                <a:cubicBezTo>
                  <a:pt x="347" y="8"/>
                  <a:pt x="347" y="8"/>
                  <a:pt x="347" y="8"/>
                </a:cubicBezTo>
                <a:cubicBezTo>
                  <a:pt x="354" y="8"/>
                  <a:pt x="361" y="0"/>
                  <a:pt x="368" y="0"/>
                </a:cubicBezTo>
                <a:cubicBezTo>
                  <a:pt x="382" y="0"/>
                  <a:pt x="396" y="15"/>
                  <a:pt x="396" y="29"/>
                </a:cubicBezTo>
                <a:cubicBezTo>
                  <a:pt x="396" y="36"/>
                  <a:pt x="396" y="43"/>
                  <a:pt x="389" y="50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12" y="227"/>
                  <a:pt x="205" y="227"/>
                  <a:pt x="198" y="227"/>
                </a:cubicBezTo>
                <a:cubicBezTo>
                  <a:pt x="191" y="227"/>
                  <a:pt x="184" y="227"/>
                  <a:pt x="177" y="220"/>
                </a:cubicBezTo>
                <a:cubicBezTo>
                  <a:pt x="7" y="50"/>
                  <a:pt x="7" y="50"/>
                  <a:pt x="7" y="50"/>
                </a:cubicBezTo>
                <a:cubicBezTo>
                  <a:pt x="0" y="43"/>
                  <a:pt x="0" y="36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36" y="0"/>
                  <a:pt x="43" y="8"/>
                  <a:pt x="50" y="15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" name="Freeform 9"/>
          <p:cNvSpPr>
            <a:spLocks noChangeArrowheads="1"/>
          </p:cNvSpPr>
          <p:nvPr/>
        </p:nvSpPr>
        <p:spPr bwMode="auto">
          <a:xfrm>
            <a:off x="3429531" y="4734608"/>
            <a:ext cx="129438" cy="129438"/>
          </a:xfrm>
          <a:custGeom>
            <a:avLst/>
            <a:gdLst>
              <a:gd name="T0" fmla="*/ 39927606 w 319"/>
              <a:gd name="T1" fmla="*/ 5392165 h 319"/>
              <a:gd name="T2" fmla="*/ 39927606 w 319"/>
              <a:gd name="T3" fmla="*/ 5392165 h 319"/>
              <a:gd name="T4" fmla="*/ 25420105 w 319"/>
              <a:gd name="T5" fmla="*/ 19899666 h 319"/>
              <a:gd name="T6" fmla="*/ 39927606 w 319"/>
              <a:gd name="T7" fmla="*/ 34535440 h 319"/>
              <a:gd name="T8" fmla="*/ 39927606 w 319"/>
              <a:gd name="T9" fmla="*/ 34535440 h 319"/>
              <a:gd name="T10" fmla="*/ 40826240 w 319"/>
              <a:gd name="T11" fmla="*/ 37231344 h 319"/>
              <a:gd name="T12" fmla="*/ 37103070 w 319"/>
              <a:gd name="T13" fmla="*/ 40826240 h 319"/>
              <a:gd name="T14" fmla="*/ 35305443 w 319"/>
              <a:gd name="T15" fmla="*/ 39927606 h 319"/>
              <a:gd name="T16" fmla="*/ 35305443 w 319"/>
              <a:gd name="T17" fmla="*/ 39927606 h 319"/>
              <a:gd name="T18" fmla="*/ 20798300 w 319"/>
              <a:gd name="T19" fmla="*/ 25420105 h 319"/>
              <a:gd name="T20" fmla="*/ 6290800 w 319"/>
              <a:gd name="T21" fmla="*/ 39927606 h 319"/>
              <a:gd name="T22" fmla="*/ 6290800 w 319"/>
              <a:gd name="T23" fmla="*/ 39927606 h 319"/>
              <a:gd name="T24" fmla="*/ 3594896 w 319"/>
              <a:gd name="T25" fmla="*/ 40826240 h 319"/>
              <a:gd name="T26" fmla="*/ 0 w 319"/>
              <a:gd name="T27" fmla="*/ 37231344 h 319"/>
              <a:gd name="T28" fmla="*/ 898634 w 319"/>
              <a:gd name="T29" fmla="*/ 34535440 h 319"/>
              <a:gd name="T30" fmla="*/ 898634 w 319"/>
              <a:gd name="T31" fmla="*/ 34535440 h 319"/>
              <a:gd name="T32" fmla="*/ 15406135 w 319"/>
              <a:gd name="T33" fmla="*/ 19899666 h 319"/>
              <a:gd name="T34" fmla="*/ 898634 w 319"/>
              <a:gd name="T35" fmla="*/ 5392165 h 319"/>
              <a:gd name="T36" fmla="*/ 898634 w 319"/>
              <a:gd name="T37" fmla="*/ 5392165 h 319"/>
              <a:gd name="T38" fmla="*/ 0 w 319"/>
              <a:gd name="T39" fmla="*/ 3594896 h 319"/>
              <a:gd name="T40" fmla="*/ 3594896 w 319"/>
              <a:gd name="T41" fmla="*/ 0 h 319"/>
              <a:gd name="T42" fmla="*/ 6290800 w 319"/>
              <a:gd name="T43" fmla="*/ 898634 h 319"/>
              <a:gd name="T44" fmla="*/ 6290800 w 319"/>
              <a:gd name="T45" fmla="*/ 898634 h 319"/>
              <a:gd name="T46" fmla="*/ 20798300 w 319"/>
              <a:gd name="T47" fmla="*/ 15406135 h 319"/>
              <a:gd name="T48" fmla="*/ 35305443 w 319"/>
              <a:gd name="T49" fmla="*/ 898634 h 319"/>
              <a:gd name="T50" fmla="*/ 35305443 w 319"/>
              <a:gd name="T51" fmla="*/ 898634 h 319"/>
              <a:gd name="T52" fmla="*/ 37103070 w 319"/>
              <a:gd name="T53" fmla="*/ 0 h 319"/>
              <a:gd name="T54" fmla="*/ 40826240 w 319"/>
              <a:gd name="T55" fmla="*/ 3594896 h 319"/>
              <a:gd name="T56" fmla="*/ 39927606 w 319"/>
              <a:gd name="T57" fmla="*/ 5392165 h 31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19" h="319">
                <a:moveTo>
                  <a:pt x="311" y="42"/>
                </a:moveTo>
                <a:lnTo>
                  <a:pt x="311" y="42"/>
                </a:lnTo>
                <a:cubicBezTo>
                  <a:pt x="198" y="155"/>
                  <a:pt x="198" y="155"/>
                  <a:pt x="198" y="155"/>
                </a:cubicBezTo>
                <a:cubicBezTo>
                  <a:pt x="311" y="269"/>
                  <a:pt x="311" y="269"/>
                  <a:pt x="311" y="269"/>
                </a:cubicBezTo>
                <a:cubicBezTo>
                  <a:pt x="318" y="276"/>
                  <a:pt x="318" y="283"/>
                  <a:pt x="318" y="290"/>
                </a:cubicBezTo>
                <a:cubicBezTo>
                  <a:pt x="318" y="304"/>
                  <a:pt x="311" y="318"/>
                  <a:pt x="289" y="318"/>
                </a:cubicBezTo>
                <a:cubicBezTo>
                  <a:pt x="282" y="318"/>
                  <a:pt x="275" y="318"/>
                  <a:pt x="275" y="311"/>
                </a:cubicBezTo>
                <a:cubicBezTo>
                  <a:pt x="162" y="198"/>
                  <a:pt x="162" y="198"/>
                  <a:pt x="162" y="198"/>
                </a:cubicBezTo>
                <a:cubicBezTo>
                  <a:pt x="49" y="311"/>
                  <a:pt x="49" y="311"/>
                  <a:pt x="49" y="311"/>
                </a:cubicBezTo>
                <a:cubicBezTo>
                  <a:pt x="42" y="318"/>
                  <a:pt x="35" y="318"/>
                  <a:pt x="28" y="318"/>
                </a:cubicBezTo>
                <a:cubicBezTo>
                  <a:pt x="14" y="318"/>
                  <a:pt x="0" y="304"/>
                  <a:pt x="0" y="290"/>
                </a:cubicBezTo>
                <a:cubicBezTo>
                  <a:pt x="0" y="283"/>
                  <a:pt x="0" y="276"/>
                  <a:pt x="7" y="269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7" y="42"/>
                  <a:pt x="7" y="42"/>
                  <a:pt x="7" y="42"/>
                </a:cubicBezTo>
                <a:cubicBezTo>
                  <a:pt x="0" y="42"/>
                  <a:pt x="0" y="35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35" y="0"/>
                  <a:pt x="42" y="0"/>
                  <a:pt x="49" y="7"/>
                </a:cubicBezTo>
                <a:cubicBezTo>
                  <a:pt x="162" y="120"/>
                  <a:pt x="162" y="120"/>
                  <a:pt x="162" y="120"/>
                </a:cubicBezTo>
                <a:cubicBezTo>
                  <a:pt x="275" y="7"/>
                  <a:pt x="275" y="7"/>
                  <a:pt x="275" y="7"/>
                </a:cubicBezTo>
                <a:cubicBezTo>
                  <a:pt x="275" y="0"/>
                  <a:pt x="282" y="0"/>
                  <a:pt x="289" y="0"/>
                </a:cubicBezTo>
                <a:cubicBezTo>
                  <a:pt x="311" y="0"/>
                  <a:pt x="318" y="7"/>
                  <a:pt x="318" y="28"/>
                </a:cubicBezTo>
                <a:cubicBezTo>
                  <a:pt x="318" y="35"/>
                  <a:pt x="318" y="42"/>
                  <a:pt x="311" y="4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" name="Freeform 10"/>
          <p:cNvSpPr>
            <a:spLocks noChangeArrowheads="1"/>
          </p:cNvSpPr>
          <p:nvPr/>
        </p:nvSpPr>
        <p:spPr bwMode="auto">
          <a:xfrm>
            <a:off x="2981893" y="4745394"/>
            <a:ext cx="161798" cy="109664"/>
          </a:xfrm>
          <a:custGeom>
            <a:avLst/>
            <a:gdLst>
              <a:gd name="T0" fmla="*/ 50382691 w 397"/>
              <a:gd name="T1" fmla="*/ 5531243 h 270"/>
              <a:gd name="T2" fmla="*/ 50382691 w 397"/>
              <a:gd name="T3" fmla="*/ 5531243 h 270"/>
              <a:gd name="T4" fmla="*/ 50382691 w 397"/>
              <a:gd name="T5" fmla="*/ 5531243 h 270"/>
              <a:gd name="T6" fmla="*/ 22018225 w 397"/>
              <a:gd name="T7" fmla="*/ 33702852 h 270"/>
              <a:gd name="T8" fmla="*/ 22018225 w 397"/>
              <a:gd name="T9" fmla="*/ 33702852 h 270"/>
              <a:gd name="T10" fmla="*/ 20204756 w 397"/>
              <a:gd name="T11" fmla="*/ 34603087 h 270"/>
              <a:gd name="T12" fmla="*/ 17355534 w 397"/>
              <a:gd name="T13" fmla="*/ 33702852 h 270"/>
              <a:gd name="T14" fmla="*/ 17355534 w 397"/>
              <a:gd name="T15" fmla="*/ 33702852 h 270"/>
              <a:gd name="T16" fmla="*/ 1813109 w 397"/>
              <a:gd name="T17" fmla="*/ 18266516 h 270"/>
              <a:gd name="T18" fmla="*/ 1813109 w 397"/>
              <a:gd name="T19" fmla="*/ 18266516 h 270"/>
              <a:gd name="T20" fmla="*/ 0 w 397"/>
              <a:gd name="T21" fmla="*/ 15436336 h 270"/>
              <a:gd name="T22" fmla="*/ 3626578 w 397"/>
              <a:gd name="T23" fmla="*/ 11834680 h 270"/>
              <a:gd name="T24" fmla="*/ 6475800 w 397"/>
              <a:gd name="T25" fmla="*/ 12734914 h 270"/>
              <a:gd name="T26" fmla="*/ 6475800 w 397"/>
              <a:gd name="T27" fmla="*/ 12734914 h 270"/>
              <a:gd name="T28" fmla="*/ 20204756 w 397"/>
              <a:gd name="T29" fmla="*/ 26370422 h 270"/>
              <a:gd name="T30" fmla="*/ 45849559 w 397"/>
              <a:gd name="T31" fmla="*/ 900593 h 270"/>
              <a:gd name="T32" fmla="*/ 45849559 w 397"/>
              <a:gd name="T33" fmla="*/ 900593 h 270"/>
              <a:gd name="T34" fmla="*/ 47662668 w 397"/>
              <a:gd name="T35" fmla="*/ 0 h 270"/>
              <a:gd name="T36" fmla="*/ 51289246 w 397"/>
              <a:gd name="T37" fmla="*/ 3730415 h 270"/>
              <a:gd name="T38" fmla="*/ 50382691 w 397"/>
              <a:gd name="T39" fmla="*/ 5531243 h 27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97" h="270">
                <a:moveTo>
                  <a:pt x="389" y="43"/>
                </a:moveTo>
                <a:lnTo>
                  <a:pt x="389" y="43"/>
                </a:lnTo>
                <a:cubicBezTo>
                  <a:pt x="170" y="262"/>
                  <a:pt x="170" y="262"/>
                  <a:pt x="170" y="262"/>
                </a:cubicBezTo>
                <a:cubicBezTo>
                  <a:pt x="170" y="269"/>
                  <a:pt x="163" y="269"/>
                  <a:pt x="156" y="269"/>
                </a:cubicBezTo>
                <a:cubicBezTo>
                  <a:pt x="149" y="269"/>
                  <a:pt x="141" y="269"/>
                  <a:pt x="134" y="26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7" y="135"/>
                  <a:pt x="0" y="127"/>
                  <a:pt x="0" y="120"/>
                </a:cubicBezTo>
                <a:cubicBezTo>
                  <a:pt x="0" y="106"/>
                  <a:pt x="14" y="92"/>
                  <a:pt x="28" y="92"/>
                </a:cubicBezTo>
                <a:cubicBezTo>
                  <a:pt x="36" y="92"/>
                  <a:pt x="43" y="92"/>
                  <a:pt x="50" y="99"/>
                </a:cubicBezTo>
                <a:cubicBezTo>
                  <a:pt x="156" y="205"/>
                  <a:pt x="156" y="205"/>
                  <a:pt x="156" y="205"/>
                </a:cubicBezTo>
                <a:cubicBezTo>
                  <a:pt x="354" y="7"/>
                  <a:pt x="354" y="7"/>
                  <a:pt x="354" y="7"/>
                </a:cubicBezTo>
                <a:cubicBezTo>
                  <a:pt x="354" y="0"/>
                  <a:pt x="361" y="0"/>
                  <a:pt x="368" y="0"/>
                </a:cubicBezTo>
                <a:cubicBezTo>
                  <a:pt x="389" y="0"/>
                  <a:pt x="396" y="7"/>
                  <a:pt x="396" y="29"/>
                </a:cubicBezTo>
                <a:cubicBezTo>
                  <a:pt x="396" y="36"/>
                  <a:pt x="396" y="43"/>
                  <a:pt x="389" y="43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" name="Freeform 11"/>
          <p:cNvSpPr>
            <a:spLocks noChangeArrowheads="1"/>
          </p:cNvSpPr>
          <p:nvPr/>
        </p:nvSpPr>
        <p:spPr bwMode="auto">
          <a:xfrm>
            <a:off x="2545040" y="4784944"/>
            <a:ext cx="179775" cy="23372"/>
          </a:xfrm>
          <a:custGeom>
            <a:avLst/>
            <a:gdLst>
              <a:gd name="T0" fmla="*/ 53614468 w 439"/>
              <a:gd name="T1" fmla="*/ 7216895 h 58"/>
              <a:gd name="T2" fmla="*/ 53614468 w 439"/>
              <a:gd name="T3" fmla="*/ 7216895 h 58"/>
              <a:gd name="T4" fmla="*/ 32299297 w 439"/>
              <a:gd name="T5" fmla="*/ 7216895 h 58"/>
              <a:gd name="T6" fmla="*/ 24976546 w 439"/>
              <a:gd name="T7" fmla="*/ 7216895 h 58"/>
              <a:gd name="T8" fmla="*/ 3661375 w 439"/>
              <a:gd name="T9" fmla="*/ 7216895 h 58"/>
              <a:gd name="T10" fmla="*/ 0 w 439"/>
              <a:gd name="T11" fmla="*/ 3545110 h 58"/>
              <a:gd name="T12" fmla="*/ 3661375 w 439"/>
              <a:gd name="T13" fmla="*/ 0 h 58"/>
              <a:gd name="T14" fmla="*/ 24976546 w 439"/>
              <a:gd name="T15" fmla="*/ 0 h 58"/>
              <a:gd name="T16" fmla="*/ 32299297 w 439"/>
              <a:gd name="T17" fmla="*/ 0 h 58"/>
              <a:gd name="T18" fmla="*/ 53614468 w 439"/>
              <a:gd name="T19" fmla="*/ 0 h 58"/>
              <a:gd name="T20" fmla="*/ 57275843 w 439"/>
              <a:gd name="T21" fmla="*/ 3545110 h 58"/>
              <a:gd name="T22" fmla="*/ 53614468 w 439"/>
              <a:gd name="T23" fmla="*/ 7216895 h 5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39" h="58">
                <a:moveTo>
                  <a:pt x="410" y="57"/>
                </a:moveTo>
                <a:lnTo>
                  <a:pt x="410" y="57"/>
                </a:lnTo>
                <a:cubicBezTo>
                  <a:pt x="247" y="57"/>
                  <a:pt x="247" y="57"/>
                  <a:pt x="247" y="57"/>
                </a:cubicBezTo>
                <a:cubicBezTo>
                  <a:pt x="191" y="57"/>
                  <a:pt x="191" y="57"/>
                  <a:pt x="191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14" y="57"/>
                  <a:pt x="0" y="50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247" y="0"/>
                  <a:pt x="247" y="0"/>
                  <a:pt x="247" y="0"/>
                </a:cubicBezTo>
                <a:cubicBezTo>
                  <a:pt x="410" y="0"/>
                  <a:pt x="410" y="0"/>
                  <a:pt x="410" y="0"/>
                </a:cubicBezTo>
                <a:cubicBezTo>
                  <a:pt x="424" y="0"/>
                  <a:pt x="438" y="14"/>
                  <a:pt x="438" y="28"/>
                </a:cubicBezTo>
                <a:cubicBezTo>
                  <a:pt x="438" y="50"/>
                  <a:pt x="424" y="57"/>
                  <a:pt x="410" y="57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" name="Freeform 12"/>
          <p:cNvSpPr>
            <a:spLocks noChangeArrowheads="1"/>
          </p:cNvSpPr>
          <p:nvPr/>
        </p:nvSpPr>
        <p:spPr bwMode="auto">
          <a:xfrm>
            <a:off x="2115379" y="4711237"/>
            <a:ext cx="176180" cy="176180"/>
          </a:xfrm>
          <a:custGeom>
            <a:avLst/>
            <a:gdLst>
              <a:gd name="T0" fmla="*/ 52265637 w 432"/>
              <a:gd name="T1" fmla="*/ 31126164 h 432"/>
              <a:gd name="T2" fmla="*/ 52265637 w 432"/>
              <a:gd name="T3" fmla="*/ 31126164 h 432"/>
              <a:gd name="T4" fmla="*/ 32033685 w 432"/>
              <a:gd name="T5" fmla="*/ 31126164 h 432"/>
              <a:gd name="T6" fmla="*/ 32033685 w 432"/>
              <a:gd name="T7" fmla="*/ 52135991 h 432"/>
              <a:gd name="T8" fmla="*/ 28402521 w 432"/>
              <a:gd name="T9" fmla="*/ 55897161 h 432"/>
              <a:gd name="T10" fmla="*/ 24770997 w 432"/>
              <a:gd name="T11" fmla="*/ 52135991 h 432"/>
              <a:gd name="T12" fmla="*/ 24770997 w 432"/>
              <a:gd name="T13" fmla="*/ 31126164 h 432"/>
              <a:gd name="T14" fmla="*/ 3631524 w 432"/>
              <a:gd name="T15" fmla="*/ 31126164 h 432"/>
              <a:gd name="T16" fmla="*/ 0 w 432"/>
              <a:gd name="T17" fmla="*/ 27364994 h 432"/>
              <a:gd name="T18" fmla="*/ 3631524 w 432"/>
              <a:gd name="T19" fmla="*/ 23733470 h 432"/>
              <a:gd name="T20" fmla="*/ 24770997 w 432"/>
              <a:gd name="T21" fmla="*/ 23733470 h 432"/>
              <a:gd name="T22" fmla="*/ 24770997 w 432"/>
              <a:gd name="T23" fmla="*/ 3631524 h 432"/>
              <a:gd name="T24" fmla="*/ 28402521 w 432"/>
              <a:gd name="T25" fmla="*/ 0 h 432"/>
              <a:gd name="T26" fmla="*/ 32033685 w 432"/>
              <a:gd name="T27" fmla="*/ 3631524 h 432"/>
              <a:gd name="T28" fmla="*/ 32033685 w 432"/>
              <a:gd name="T29" fmla="*/ 23733470 h 432"/>
              <a:gd name="T30" fmla="*/ 52265637 w 432"/>
              <a:gd name="T31" fmla="*/ 23733470 h 432"/>
              <a:gd name="T32" fmla="*/ 55897161 w 432"/>
              <a:gd name="T33" fmla="*/ 27364994 h 432"/>
              <a:gd name="T34" fmla="*/ 52265637 w 432"/>
              <a:gd name="T35" fmla="*/ 31126164 h 43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32" h="432">
                <a:moveTo>
                  <a:pt x="403" y="240"/>
                </a:moveTo>
                <a:lnTo>
                  <a:pt x="403" y="240"/>
                </a:lnTo>
                <a:cubicBezTo>
                  <a:pt x="247" y="240"/>
                  <a:pt x="247" y="240"/>
                  <a:pt x="247" y="240"/>
                </a:cubicBezTo>
                <a:cubicBezTo>
                  <a:pt x="247" y="402"/>
                  <a:pt x="247" y="402"/>
                  <a:pt x="247" y="402"/>
                </a:cubicBezTo>
                <a:cubicBezTo>
                  <a:pt x="247" y="417"/>
                  <a:pt x="233" y="431"/>
                  <a:pt x="219" y="431"/>
                </a:cubicBezTo>
                <a:cubicBezTo>
                  <a:pt x="198" y="431"/>
                  <a:pt x="191" y="417"/>
                  <a:pt x="191" y="402"/>
                </a:cubicBezTo>
                <a:cubicBezTo>
                  <a:pt x="191" y="240"/>
                  <a:pt x="191" y="240"/>
                  <a:pt x="191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14" y="240"/>
                  <a:pt x="0" y="233"/>
                  <a:pt x="0" y="211"/>
                </a:cubicBezTo>
                <a:cubicBezTo>
                  <a:pt x="0" y="197"/>
                  <a:pt x="14" y="183"/>
                  <a:pt x="28" y="183"/>
                </a:cubicBezTo>
                <a:cubicBezTo>
                  <a:pt x="191" y="183"/>
                  <a:pt x="191" y="183"/>
                  <a:pt x="191" y="183"/>
                </a:cubicBezTo>
                <a:cubicBezTo>
                  <a:pt x="191" y="28"/>
                  <a:pt x="191" y="28"/>
                  <a:pt x="191" y="28"/>
                </a:cubicBezTo>
                <a:cubicBezTo>
                  <a:pt x="191" y="7"/>
                  <a:pt x="198" y="0"/>
                  <a:pt x="219" y="0"/>
                </a:cubicBezTo>
                <a:cubicBezTo>
                  <a:pt x="233" y="0"/>
                  <a:pt x="247" y="7"/>
                  <a:pt x="247" y="28"/>
                </a:cubicBezTo>
                <a:cubicBezTo>
                  <a:pt x="247" y="183"/>
                  <a:pt x="247" y="183"/>
                  <a:pt x="247" y="183"/>
                </a:cubicBezTo>
                <a:cubicBezTo>
                  <a:pt x="403" y="183"/>
                  <a:pt x="403" y="183"/>
                  <a:pt x="403" y="183"/>
                </a:cubicBezTo>
                <a:cubicBezTo>
                  <a:pt x="424" y="183"/>
                  <a:pt x="431" y="197"/>
                  <a:pt x="431" y="211"/>
                </a:cubicBezTo>
                <a:cubicBezTo>
                  <a:pt x="431" y="233"/>
                  <a:pt x="424" y="240"/>
                  <a:pt x="403" y="24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" name="Freeform 13"/>
          <p:cNvSpPr>
            <a:spLocks noChangeArrowheads="1"/>
          </p:cNvSpPr>
          <p:nvPr/>
        </p:nvSpPr>
        <p:spPr bwMode="auto">
          <a:xfrm>
            <a:off x="6890194" y="4243823"/>
            <a:ext cx="91685" cy="208539"/>
          </a:xfrm>
          <a:custGeom>
            <a:avLst/>
            <a:gdLst>
              <a:gd name="T0" fmla="*/ 14374500 w 227"/>
              <a:gd name="T1" fmla="*/ 51629522 h 510"/>
              <a:gd name="T2" fmla="*/ 14374500 w 227"/>
              <a:gd name="T3" fmla="*/ 51629522 h 510"/>
              <a:gd name="T4" fmla="*/ 0 w 227"/>
              <a:gd name="T5" fmla="*/ 66362244 h 510"/>
              <a:gd name="T6" fmla="*/ 0 w 227"/>
              <a:gd name="T7" fmla="*/ 47979019 h 510"/>
              <a:gd name="T8" fmla="*/ 0 w 227"/>
              <a:gd name="T9" fmla="*/ 35984354 h 510"/>
              <a:gd name="T10" fmla="*/ 0 w 227"/>
              <a:gd name="T11" fmla="*/ 22164077 h 510"/>
              <a:gd name="T12" fmla="*/ 0 w 227"/>
              <a:gd name="T13" fmla="*/ 16688323 h 510"/>
              <a:gd name="T14" fmla="*/ 0 w 227"/>
              <a:gd name="T15" fmla="*/ 3780852 h 510"/>
              <a:gd name="T16" fmla="*/ 3561971 w 227"/>
              <a:gd name="T17" fmla="*/ 0 h 510"/>
              <a:gd name="T18" fmla="*/ 25187029 w 227"/>
              <a:gd name="T19" fmla="*/ 0 h 510"/>
              <a:gd name="T20" fmla="*/ 28748643 w 227"/>
              <a:gd name="T21" fmla="*/ 3780852 h 510"/>
              <a:gd name="T22" fmla="*/ 28748643 w 227"/>
              <a:gd name="T23" fmla="*/ 16688323 h 510"/>
              <a:gd name="T24" fmla="*/ 28748643 w 227"/>
              <a:gd name="T25" fmla="*/ 22164077 h 510"/>
              <a:gd name="T26" fmla="*/ 28748643 w 227"/>
              <a:gd name="T27" fmla="*/ 35984354 h 510"/>
              <a:gd name="T28" fmla="*/ 28748643 w 227"/>
              <a:gd name="T29" fmla="*/ 47979019 h 510"/>
              <a:gd name="T30" fmla="*/ 28748643 w 227"/>
              <a:gd name="T31" fmla="*/ 66362244 h 510"/>
              <a:gd name="T32" fmla="*/ 14374500 w 227"/>
              <a:gd name="T33" fmla="*/ 51629522 h 5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27" h="510">
                <a:moveTo>
                  <a:pt x="113" y="396"/>
                </a:moveTo>
                <a:lnTo>
                  <a:pt x="113" y="396"/>
                </a:lnTo>
                <a:cubicBezTo>
                  <a:pt x="0" y="509"/>
                  <a:pt x="0" y="509"/>
                  <a:pt x="0" y="509"/>
                </a:cubicBezTo>
                <a:cubicBezTo>
                  <a:pt x="0" y="368"/>
                  <a:pt x="0" y="368"/>
                  <a:pt x="0" y="368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198" y="0"/>
                  <a:pt x="198" y="0"/>
                  <a:pt x="198" y="0"/>
                </a:cubicBezTo>
                <a:cubicBezTo>
                  <a:pt x="219" y="0"/>
                  <a:pt x="226" y="15"/>
                  <a:pt x="226" y="29"/>
                </a:cubicBezTo>
                <a:cubicBezTo>
                  <a:pt x="226" y="128"/>
                  <a:pt x="226" y="128"/>
                  <a:pt x="226" y="128"/>
                </a:cubicBezTo>
                <a:cubicBezTo>
                  <a:pt x="226" y="170"/>
                  <a:pt x="226" y="170"/>
                  <a:pt x="226" y="170"/>
                </a:cubicBezTo>
                <a:cubicBezTo>
                  <a:pt x="226" y="276"/>
                  <a:pt x="226" y="276"/>
                  <a:pt x="226" y="276"/>
                </a:cubicBezTo>
                <a:cubicBezTo>
                  <a:pt x="226" y="368"/>
                  <a:pt x="226" y="368"/>
                  <a:pt x="226" y="368"/>
                </a:cubicBezTo>
                <a:cubicBezTo>
                  <a:pt x="226" y="509"/>
                  <a:pt x="226" y="509"/>
                  <a:pt x="226" y="509"/>
                </a:cubicBezTo>
                <a:lnTo>
                  <a:pt x="113" y="396"/>
                </a:ln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" name="Freeform 14"/>
          <p:cNvSpPr>
            <a:spLocks noChangeArrowheads="1"/>
          </p:cNvSpPr>
          <p:nvPr/>
        </p:nvSpPr>
        <p:spPr bwMode="auto">
          <a:xfrm>
            <a:off x="6381432" y="4243823"/>
            <a:ext cx="248089" cy="248090"/>
          </a:xfrm>
          <a:custGeom>
            <a:avLst/>
            <a:gdLst>
              <a:gd name="T0" fmla="*/ 75960749 w 609"/>
              <a:gd name="T1" fmla="*/ 63149718 h 609"/>
              <a:gd name="T2" fmla="*/ 39339251 w 609"/>
              <a:gd name="T3" fmla="*/ 78678142 h 609"/>
              <a:gd name="T4" fmla="*/ 2717393 w 609"/>
              <a:gd name="T5" fmla="*/ 63149718 h 609"/>
              <a:gd name="T6" fmla="*/ 0 w 609"/>
              <a:gd name="T7" fmla="*/ 3752694 h 609"/>
              <a:gd name="T8" fmla="*/ 5435146 w 609"/>
              <a:gd name="T9" fmla="*/ 1035300 h 609"/>
              <a:gd name="T10" fmla="*/ 5435146 w 609"/>
              <a:gd name="T11" fmla="*/ 1035300 h 609"/>
              <a:gd name="T12" fmla="*/ 39339251 w 609"/>
              <a:gd name="T13" fmla="*/ 14752129 h 609"/>
              <a:gd name="T14" fmla="*/ 73113853 w 609"/>
              <a:gd name="T15" fmla="*/ 1035300 h 609"/>
              <a:gd name="T16" fmla="*/ 73113853 w 609"/>
              <a:gd name="T17" fmla="*/ 1035300 h 609"/>
              <a:gd name="T18" fmla="*/ 78678142 w 609"/>
              <a:gd name="T19" fmla="*/ 3752694 h 609"/>
              <a:gd name="T20" fmla="*/ 75960749 w 609"/>
              <a:gd name="T21" fmla="*/ 63149718 h 609"/>
              <a:gd name="T22" fmla="*/ 35715700 w 609"/>
              <a:gd name="T23" fmla="*/ 21093073 h 609"/>
              <a:gd name="T24" fmla="*/ 7246742 w 609"/>
              <a:gd name="T25" fmla="*/ 57714571 h 609"/>
              <a:gd name="T26" fmla="*/ 35715700 w 609"/>
              <a:gd name="T27" fmla="*/ 21093073 h 609"/>
              <a:gd name="T28" fmla="*/ 71302258 w 609"/>
              <a:gd name="T29" fmla="*/ 9187840 h 609"/>
              <a:gd name="T30" fmla="*/ 42962442 w 609"/>
              <a:gd name="T31" fmla="*/ 69619805 h 609"/>
              <a:gd name="T32" fmla="*/ 71302258 w 609"/>
              <a:gd name="T33" fmla="*/ 9187840 h 609"/>
              <a:gd name="T34" fmla="*/ 48526731 w 609"/>
              <a:gd name="T35" fmla="*/ 26657363 h 609"/>
              <a:gd name="T36" fmla="*/ 62114417 w 609"/>
              <a:gd name="T37" fmla="*/ 20187276 h 609"/>
              <a:gd name="T38" fmla="*/ 67678707 w 609"/>
              <a:gd name="T39" fmla="*/ 23810467 h 609"/>
              <a:gd name="T40" fmla="*/ 64961313 w 609"/>
              <a:gd name="T41" fmla="*/ 26657363 h 609"/>
              <a:gd name="T42" fmla="*/ 52150282 w 609"/>
              <a:gd name="T43" fmla="*/ 32998307 h 609"/>
              <a:gd name="T44" fmla="*/ 46585633 w 609"/>
              <a:gd name="T45" fmla="*/ 29374756 h 609"/>
              <a:gd name="T46" fmla="*/ 48526731 w 609"/>
              <a:gd name="T47" fmla="*/ 39339251 h 609"/>
              <a:gd name="T48" fmla="*/ 48526731 w 609"/>
              <a:gd name="T49" fmla="*/ 39339251 h 609"/>
              <a:gd name="T50" fmla="*/ 62114417 w 609"/>
              <a:gd name="T51" fmla="*/ 33904105 h 609"/>
              <a:gd name="T52" fmla="*/ 67678707 w 609"/>
              <a:gd name="T53" fmla="*/ 36621498 h 609"/>
              <a:gd name="T54" fmla="*/ 52150282 w 609"/>
              <a:gd name="T55" fmla="*/ 46715136 h 609"/>
              <a:gd name="T56" fmla="*/ 50338687 w 609"/>
              <a:gd name="T57" fmla="*/ 46715136 h 609"/>
              <a:gd name="T58" fmla="*/ 48526731 w 609"/>
              <a:gd name="T59" fmla="*/ 39339251 h 609"/>
              <a:gd name="T60" fmla="*/ 48526731 w 609"/>
              <a:gd name="T61" fmla="*/ 53056080 h 609"/>
              <a:gd name="T62" fmla="*/ 62114417 w 609"/>
              <a:gd name="T63" fmla="*/ 46715136 h 609"/>
              <a:gd name="T64" fmla="*/ 64055516 w 609"/>
              <a:gd name="T65" fmla="*/ 46715136 h 609"/>
              <a:gd name="T66" fmla="*/ 64961313 w 609"/>
              <a:gd name="T67" fmla="*/ 53961878 h 609"/>
              <a:gd name="T68" fmla="*/ 52150282 w 609"/>
              <a:gd name="T69" fmla="*/ 59526167 h 609"/>
              <a:gd name="T70" fmla="*/ 50338687 w 609"/>
              <a:gd name="T71" fmla="*/ 60431965 h 609"/>
              <a:gd name="T72" fmla="*/ 48526731 w 609"/>
              <a:gd name="T73" fmla="*/ 53056080 h 609"/>
              <a:gd name="T74" fmla="*/ 14622627 w 609"/>
              <a:gd name="T75" fmla="*/ 20187276 h 609"/>
              <a:gd name="T76" fmla="*/ 16434582 w 609"/>
              <a:gd name="T77" fmla="*/ 20187276 h 609"/>
              <a:gd name="T78" fmla="*/ 30151411 w 609"/>
              <a:gd name="T79" fmla="*/ 26657363 h 609"/>
              <a:gd name="T80" fmla="*/ 28339815 w 609"/>
              <a:gd name="T81" fmla="*/ 32998307 h 609"/>
              <a:gd name="T82" fmla="*/ 26527860 w 609"/>
              <a:gd name="T83" fmla="*/ 32998307 h 609"/>
              <a:gd name="T84" fmla="*/ 13716829 w 609"/>
              <a:gd name="T85" fmla="*/ 26657363 h 609"/>
              <a:gd name="T86" fmla="*/ 14622627 w 609"/>
              <a:gd name="T87" fmla="*/ 20187276 h 609"/>
              <a:gd name="T88" fmla="*/ 14622627 w 609"/>
              <a:gd name="T89" fmla="*/ 32998307 h 609"/>
              <a:gd name="T90" fmla="*/ 16434582 w 609"/>
              <a:gd name="T91" fmla="*/ 33904105 h 609"/>
              <a:gd name="T92" fmla="*/ 30151411 w 609"/>
              <a:gd name="T93" fmla="*/ 39339251 h 609"/>
              <a:gd name="T94" fmla="*/ 28339815 w 609"/>
              <a:gd name="T95" fmla="*/ 46715136 h 609"/>
              <a:gd name="T96" fmla="*/ 26527860 w 609"/>
              <a:gd name="T97" fmla="*/ 46715136 h 609"/>
              <a:gd name="T98" fmla="*/ 13716829 w 609"/>
              <a:gd name="T99" fmla="*/ 40245049 h 609"/>
              <a:gd name="T100" fmla="*/ 14622627 w 609"/>
              <a:gd name="T101" fmla="*/ 32998307 h 609"/>
              <a:gd name="T102" fmla="*/ 14622627 w 609"/>
              <a:gd name="T103" fmla="*/ 46715136 h 609"/>
              <a:gd name="T104" fmla="*/ 16434582 w 609"/>
              <a:gd name="T105" fmla="*/ 46715136 h 609"/>
              <a:gd name="T106" fmla="*/ 30151411 w 609"/>
              <a:gd name="T107" fmla="*/ 53056080 h 609"/>
              <a:gd name="T108" fmla="*/ 28339815 w 609"/>
              <a:gd name="T109" fmla="*/ 60431965 h 609"/>
              <a:gd name="T110" fmla="*/ 26527860 w 609"/>
              <a:gd name="T111" fmla="*/ 59526167 h 609"/>
              <a:gd name="T112" fmla="*/ 13716829 w 609"/>
              <a:gd name="T113" fmla="*/ 53961878 h 609"/>
              <a:gd name="T114" fmla="*/ 14622627 w 609"/>
              <a:gd name="T115" fmla="*/ 46715136 h 60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09" h="609">
                <a:moveTo>
                  <a:pt x="587" y="488"/>
                </a:moveTo>
                <a:lnTo>
                  <a:pt x="587" y="488"/>
                </a:lnTo>
                <a:cubicBezTo>
                  <a:pt x="318" y="601"/>
                  <a:pt x="318" y="601"/>
                  <a:pt x="318" y="601"/>
                </a:cubicBezTo>
                <a:cubicBezTo>
                  <a:pt x="311" y="608"/>
                  <a:pt x="311" y="608"/>
                  <a:pt x="304" y="608"/>
                </a:cubicBezTo>
                <a:cubicBezTo>
                  <a:pt x="297" y="608"/>
                  <a:pt x="297" y="608"/>
                  <a:pt x="290" y="601"/>
                </a:cubicBezTo>
                <a:cubicBezTo>
                  <a:pt x="21" y="488"/>
                  <a:pt x="21" y="488"/>
                  <a:pt x="21" y="488"/>
                </a:cubicBezTo>
                <a:cubicBezTo>
                  <a:pt x="7" y="488"/>
                  <a:pt x="0" y="474"/>
                  <a:pt x="0" y="46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35" y="0"/>
                  <a:pt x="35" y="0"/>
                  <a:pt x="42" y="8"/>
                </a:cubicBezTo>
                <a:cubicBezTo>
                  <a:pt x="304" y="114"/>
                  <a:pt x="304" y="114"/>
                  <a:pt x="304" y="114"/>
                </a:cubicBezTo>
                <a:cubicBezTo>
                  <a:pt x="565" y="8"/>
                  <a:pt x="565" y="8"/>
                  <a:pt x="565" y="8"/>
                </a:cubicBezTo>
                <a:cubicBezTo>
                  <a:pt x="572" y="0"/>
                  <a:pt x="572" y="0"/>
                  <a:pt x="579" y="0"/>
                </a:cubicBezTo>
                <a:cubicBezTo>
                  <a:pt x="594" y="0"/>
                  <a:pt x="608" y="15"/>
                  <a:pt x="608" y="29"/>
                </a:cubicBezTo>
                <a:cubicBezTo>
                  <a:pt x="608" y="467"/>
                  <a:pt x="608" y="467"/>
                  <a:pt x="608" y="467"/>
                </a:cubicBezTo>
                <a:cubicBezTo>
                  <a:pt x="608" y="474"/>
                  <a:pt x="601" y="488"/>
                  <a:pt x="587" y="488"/>
                </a:cubicBezTo>
                <a:close/>
                <a:moveTo>
                  <a:pt x="276" y="163"/>
                </a:moveTo>
                <a:lnTo>
                  <a:pt x="276" y="163"/>
                </a:lnTo>
                <a:cubicBezTo>
                  <a:pt x="56" y="71"/>
                  <a:pt x="56" y="71"/>
                  <a:pt x="56" y="71"/>
                </a:cubicBezTo>
                <a:cubicBezTo>
                  <a:pt x="56" y="446"/>
                  <a:pt x="56" y="446"/>
                  <a:pt x="56" y="446"/>
                </a:cubicBezTo>
                <a:cubicBezTo>
                  <a:pt x="276" y="538"/>
                  <a:pt x="276" y="538"/>
                  <a:pt x="276" y="538"/>
                </a:cubicBezTo>
                <a:lnTo>
                  <a:pt x="276" y="163"/>
                </a:lnTo>
                <a:close/>
                <a:moveTo>
                  <a:pt x="551" y="71"/>
                </a:moveTo>
                <a:lnTo>
                  <a:pt x="551" y="71"/>
                </a:lnTo>
                <a:cubicBezTo>
                  <a:pt x="332" y="163"/>
                  <a:pt x="332" y="163"/>
                  <a:pt x="332" y="163"/>
                </a:cubicBezTo>
                <a:cubicBezTo>
                  <a:pt x="332" y="538"/>
                  <a:pt x="332" y="538"/>
                  <a:pt x="332" y="538"/>
                </a:cubicBezTo>
                <a:cubicBezTo>
                  <a:pt x="551" y="446"/>
                  <a:pt x="551" y="446"/>
                  <a:pt x="551" y="446"/>
                </a:cubicBezTo>
                <a:lnTo>
                  <a:pt x="551" y="71"/>
                </a:lnTo>
                <a:close/>
                <a:moveTo>
                  <a:pt x="375" y="206"/>
                </a:moveTo>
                <a:lnTo>
                  <a:pt x="375" y="206"/>
                </a:lnTo>
                <a:cubicBezTo>
                  <a:pt x="480" y="156"/>
                  <a:pt x="480" y="156"/>
                  <a:pt x="480" y="156"/>
                </a:cubicBezTo>
                <a:cubicBezTo>
                  <a:pt x="488" y="156"/>
                  <a:pt x="488" y="156"/>
                  <a:pt x="495" y="156"/>
                </a:cubicBezTo>
                <a:cubicBezTo>
                  <a:pt x="509" y="156"/>
                  <a:pt x="523" y="163"/>
                  <a:pt x="523" y="184"/>
                </a:cubicBezTo>
                <a:cubicBezTo>
                  <a:pt x="523" y="191"/>
                  <a:pt x="516" y="206"/>
                  <a:pt x="502" y="206"/>
                </a:cubicBezTo>
                <a:cubicBezTo>
                  <a:pt x="403" y="255"/>
                  <a:pt x="403" y="255"/>
                  <a:pt x="403" y="255"/>
                </a:cubicBezTo>
                <a:cubicBezTo>
                  <a:pt x="396" y="255"/>
                  <a:pt x="396" y="255"/>
                  <a:pt x="389" y="255"/>
                </a:cubicBezTo>
                <a:cubicBezTo>
                  <a:pt x="375" y="255"/>
                  <a:pt x="360" y="248"/>
                  <a:pt x="360" y="227"/>
                </a:cubicBezTo>
                <a:cubicBezTo>
                  <a:pt x="360" y="220"/>
                  <a:pt x="367" y="206"/>
                  <a:pt x="375" y="206"/>
                </a:cubicBezTo>
                <a:close/>
                <a:moveTo>
                  <a:pt x="375" y="304"/>
                </a:moveTo>
                <a:lnTo>
                  <a:pt x="375" y="304"/>
                </a:lnTo>
                <a:cubicBezTo>
                  <a:pt x="480" y="262"/>
                  <a:pt x="480" y="262"/>
                  <a:pt x="480" y="262"/>
                </a:cubicBezTo>
                <a:cubicBezTo>
                  <a:pt x="488" y="255"/>
                  <a:pt x="488" y="255"/>
                  <a:pt x="495" y="255"/>
                </a:cubicBezTo>
                <a:cubicBezTo>
                  <a:pt x="509" y="255"/>
                  <a:pt x="523" y="269"/>
                  <a:pt x="523" y="283"/>
                </a:cubicBezTo>
                <a:cubicBezTo>
                  <a:pt x="523" y="297"/>
                  <a:pt x="516" y="304"/>
                  <a:pt x="502" y="311"/>
                </a:cubicBezTo>
                <a:cubicBezTo>
                  <a:pt x="403" y="361"/>
                  <a:pt x="403" y="361"/>
                  <a:pt x="403" y="361"/>
                </a:cubicBezTo>
                <a:cubicBezTo>
                  <a:pt x="396" y="361"/>
                  <a:pt x="396" y="361"/>
                  <a:pt x="389" y="361"/>
                </a:cubicBezTo>
                <a:cubicBezTo>
                  <a:pt x="375" y="361"/>
                  <a:pt x="360" y="347"/>
                  <a:pt x="360" y="333"/>
                </a:cubicBezTo>
                <a:cubicBezTo>
                  <a:pt x="360" y="319"/>
                  <a:pt x="367" y="311"/>
                  <a:pt x="375" y="304"/>
                </a:cubicBezTo>
                <a:close/>
                <a:moveTo>
                  <a:pt x="375" y="410"/>
                </a:moveTo>
                <a:lnTo>
                  <a:pt x="375" y="410"/>
                </a:lnTo>
                <a:cubicBezTo>
                  <a:pt x="480" y="361"/>
                  <a:pt x="480" y="361"/>
                  <a:pt x="480" y="361"/>
                </a:cubicBezTo>
                <a:cubicBezTo>
                  <a:pt x="488" y="361"/>
                  <a:pt x="488" y="361"/>
                  <a:pt x="495" y="361"/>
                </a:cubicBezTo>
                <a:cubicBezTo>
                  <a:pt x="509" y="361"/>
                  <a:pt x="523" y="375"/>
                  <a:pt x="523" y="389"/>
                </a:cubicBezTo>
                <a:cubicBezTo>
                  <a:pt x="523" y="403"/>
                  <a:pt x="516" y="410"/>
                  <a:pt x="502" y="417"/>
                </a:cubicBezTo>
                <a:cubicBezTo>
                  <a:pt x="403" y="460"/>
                  <a:pt x="403" y="460"/>
                  <a:pt x="403" y="460"/>
                </a:cubicBezTo>
                <a:cubicBezTo>
                  <a:pt x="396" y="467"/>
                  <a:pt x="396" y="467"/>
                  <a:pt x="389" y="467"/>
                </a:cubicBezTo>
                <a:cubicBezTo>
                  <a:pt x="375" y="467"/>
                  <a:pt x="360" y="453"/>
                  <a:pt x="360" y="439"/>
                </a:cubicBezTo>
                <a:cubicBezTo>
                  <a:pt x="360" y="425"/>
                  <a:pt x="367" y="417"/>
                  <a:pt x="375" y="410"/>
                </a:cubicBezTo>
                <a:close/>
                <a:moveTo>
                  <a:pt x="113" y="156"/>
                </a:moveTo>
                <a:lnTo>
                  <a:pt x="113" y="156"/>
                </a:lnTo>
                <a:cubicBezTo>
                  <a:pt x="120" y="156"/>
                  <a:pt x="120" y="156"/>
                  <a:pt x="127" y="156"/>
                </a:cubicBezTo>
                <a:cubicBezTo>
                  <a:pt x="233" y="206"/>
                  <a:pt x="233" y="206"/>
                  <a:pt x="233" y="206"/>
                </a:cubicBezTo>
                <a:cubicBezTo>
                  <a:pt x="240" y="206"/>
                  <a:pt x="247" y="220"/>
                  <a:pt x="247" y="227"/>
                </a:cubicBezTo>
                <a:cubicBezTo>
                  <a:pt x="247" y="248"/>
                  <a:pt x="233" y="255"/>
                  <a:pt x="219" y="255"/>
                </a:cubicBezTo>
                <a:cubicBezTo>
                  <a:pt x="212" y="255"/>
                  <a:pt x="212" y="255"/>
                  <a:pt x="205" y="255"/>
                </a:cubicBezTo>
                <a:cubicBezTo>
                  <a:pt x="106" y="206"/>
                  <a:pt x="106" y="206"/>
                  <a:pt x="106" y="206"/>
                </a:cubicBezTo>
                <a:cubicBezTo>
                  <a:pt x="92" y="206"/>
                  <a:pt x="85" y="191"/>
                  <a:pt x="85" y="184"/>
                </a:cubicBezTo>
                <a:cubicBezTo>
                  <a:pt x="85" y="163"/>
                  <a:pt x="99" y="156"/>
                  <a:pt x="113" y="156"/>
                </a:cubicBezTo>
                <a:close/>
                <a:moveTo>
                  <a:pt x="113" y="255"/>
                </a:moveTo>
                <a:lnTo>
                  <a:pt x="113" y="255"/>
                </a:lnTo>
                <a:cubicBezTo>
                  <a:pt x="120" y="255"/>
                  <a:pt x="120" y="255"/>
                  <a:pt x="127" y="262"/>
                </a:cubicBezTo>
                <a:cubicBezTo>
                  <a:pt x="233" y="304"/>
                  <a:pt x="233" y="304"/>
                  <a:pt x="233" y="304"/>
                </a:cubicBezTo>
                <a:cubicBezTo>
                  <a:pt x="240" y="311"/>
                  <a:pt x="247" y="319"/>
                  <a:pt x="247" y="333"/>
                </a:cubicBezTo>
                <a:cubicBezTo>
                  <a:pt x="247" y="347"/>
                  <a:pt x="233" y="361"/>
                  <a:pt x="219" y="361"/>
                </a:cubicBezTo>
                <a:cubicBezTo>
                  <a:pt x="212" y="361"/>
                  <a:pt x="212" y="361"/>
                  <a:pt x="205" y="361"/>
                </a:cubicBezTo>
                <a:cubicBezTo>
                  <a:pt x="106" y="311"/>
                  <a:pt x="106" y="311"/>
                  <a:pt x="106" y="311"/>
                </a:cubicBezTo>
                <a:cubicBezTo>
                  <a:pt x="92" y="304"/>
                  <a:pt x="85" y="297"/>
                  <a:pt x="85" y="283"/>
                </a:cubicBezTo>
                <a:cubicBezTo>
                  <a:pt x="85" y="269"/>
                  <a:pt x="99" y="255"/>
                  <a:pt x="113" y="255"/>
                </a:cubicBezTo>
                <a:close/>
                <a:moveTo>
                  <a:pt x="113" y="361"/>
                </a:moveTo>
                <a:lnTo>
                  <a:pt x="113" y="361"/>
                </a:lnTo>
                <a:cubicBezTo>
                  <a:pt x="120" y="361"/>
                  <a:pt x="120" y="361"/>
                  <a:pt x="127" y="361"/>
                </a:cubicBezTo>
                <a:cubicBezTo>
                  <a:pt x="233" y="410"/>
                  <a:pt x="233" y="410"/>
                  <a:pt x="233" y="410"/>
                </a:cubicBezTo>
                <a:cubicBezTo>
                  <a:pt x="240" y="417"/>
                  <a:pt x="247" y="425"/>
                  <a:pt x="247" y="439"/>
                </a:cubicBezTo>
                <a:cubicBezTo>
                  <a:pt x="247" y="453"/>
                  <a:pt x="233" y="467"/>
                  <a:pt x="219" y="467"/>
                </a:cubicBezTo>
                <a:cubicBezTo>
                  <a:pt x="212" y="467"/>
                  <a:pt x="212" y="467"/>
                  <a:pt x="205" y="460"/>
                </a:cubicBezTo>
                <a:cubicBezTo>
                  <a:pt x="106" y="417"/>
                  <a:pt x="106" y="417"/>
                  <a:pt x="106" y="417"/>
                </a:cubicBezTo>
                <a:cubicBezTo>
                  <a:pt x="92" y="410"/>
                  <a:pt x="85" y="403"/>
                  <a:pt x="85" y="389"/>
                </a:cubicBezTo>
                <a:cubicBezTo>
                  <a:pt x="85" y="375"/>
                  <a:pt x="99" y="361"/>
                  <a:pt x="113" y="36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" name="Freeform 15"/>
          <p:cNvSpPr>
            <a:spLocks noChangeArrowheads="1"/>
          </p:cNvSpPr>
          <p:nvPr/>
        </p:nvSpPr>
        <p:spPr bwMode="auto">
          <a:xfrm>
            <a:off x="5953569" y="4243823"/>
            <a:ext cx="246292" cy="248090"/>
          </a:xfrm>
          <a:custGeom>
            <a:avLst/>
            <a:gdLst>
              <a:gd name="T0" fmla="*/ 76484966 w 602"/>
              <a:gd name="T1" fmla="*/ 63149718 h 609"/>
              <a:gd name="T2" fmla="*/ 76484966 w 602"/>
              <a:gd name="T3" fmla="*/ 63149718 h 609"/>
              <a:gd name="T4" fmla="*/ 40591859 w 602"/>
              <a:gd name="T5" fmla="*/ 77772344 h 609"/>
              <a:gd name="T6" fmla="*/ 39678193 w 602"/>
              <a:gd name="T7" fmla="*/ 78678142 h 609"/>
              <a:gd name="T8" fmla="*/ 37850860 w 602"/>
              <a:gd name="T9" fmla="*/ 77772344 h 609"/>
              <a:gd name="T10" fmla="*/ 1827333 w 602"/>
              <a:gd name="T11" fmla="*/ 63149718 h 609"/>
              <a:gd name="T12" fmla="*/ 0 w 602"/>
              <a:gd name="T13" fmla="*/ 60431965 h 609"/>
              <a:gd name="T14" fmla="*/ 0 w 602"/>
              <a:gd name="T15" fmla="*/ 3752694 h 609"/>
              <a:gd name="T16" fmla="*/ 3654665 w 602"/>
              <a:gd name="T17" fmla="*/ 0 h 609"/>
              <a:gd name="T18" fmla="*/ 5481998 w 602"/>
              <a:gd name="T19" fmla="*/ 1035300 h 609"/>
              <a:gd name="T20" fmla="*/ 5481998 w 602"/>
              <a:gd name="T21" fmla="*/ 1035300 h 609"/>
              <a:gd name="T22" fmla="*/ 5481998 w 602"/>
              <a:gd name="T23" fmla="*/ 1035300 h 609"/>
              <a:gd name="T24" fmla="*/ 5481998 w 602"/>
              <a:gd name="T25" fmla="*/ 1035300 h 609"/>
              <a:gd name="T26" fmla="*/ 39678193 w 602"/>
              <a:gd name="T27" fmla="*/ 14752129 h 609"/>
              <a:gd name="T28" fmla="*/ 73743967 w 602"/>
              <a:gd name="T29" fmla="*/ 1035300 h 609"/>
              <a:gd name="T30" fmla="*/ 73743967 w 602"/>
              <a:gd name="T31" fmla="*/ 1035300 h 609"/>
              <a:gd name="T32" fmla="*/ 73743967 w 602"/>
              <a:gd name="T33" fmla="*/ 1035300 h 609"/>
              <a:gd name="T34" fmla="*/ 73743967 w 602"/>
              <a:gd name="T35" fmla="*/ 1035300 h 609"/>
              <a:gd name="T36" fmla="*/ 74657633 w 602"/>
              <a:gd name="T37" fmla="*/ 0 h 609"/>
              <a:gd name="T38" fmla="*/ 78442719 w 602"/>
              <a:gd name="T39" fmla="*/ 3752694 h 609"/>
              <a:gd name="T40" fmla="*/ 78442719 w 602"/>
              <a:gd name="T41" fmla="*/ 60431965 h 609"/>
              <a:gd name="T42" fmla="*/ 76484966 w 602"/>
              <a:gd name="T43" fmla="*/ 63149718 h 609"/>
              <a:gd name="T44" fmla="*/ 36023527 w 602"/>
              <a:gd name="T45" fmla="*/ 69619805 h 609"/>
              <a:gd name="T46" fmla="*/ 36023527 w 602"/>
              <a:gd name="T47" fmla="*/ 69619805 h 609"/>
              <a:gd name="T48" fmla="*/ 36023527 w 602"/>
              <a:gd name="T49" fmla="*/ 21093073 h 609"/>
              <a:gd name="T50" fmla="*/ 7308970 w 602"/>
              <a:gd name="T51" fmla="*/ 9187840 h 609"/>
              <a:gd name="T52" fmla="*/ 7308970 w 602"/>
              <a:gd name="T53" fmla="*/ 57714571 h 609"/>
              <a:gd name="T54" fmla="*/ 36023527 w 602"/>
              <a:gd name="T55" fmla="*/ 69619805 h 609"/>
              <a:gd name="T56" fmla="*/ 71002968 w 602"/>
              <a:gd name="T57" fmla="*/ 9187840 h 609"/>
              <a:gd name="T58" fmla="*/ 71002968 w 602"/>
              <a:gd name="T59" fmla="*/ 9187840 h 609"/>
              <a:gd name="T60" fmla="*/ 43332858 w 602"/>
              <a:gd name="T61" fmla="*/ 21093073 h 609"/>
              <a:gd name="T62" fmla="*/ 43332858 w 602"/>
              <a:gd name="T63" fmla="*/ 69619805 h 609"/>
              <a:gd name="T64" fmla="*/ 71002968 w 602"/>
              <a:gd name="T65" fmla="*/ 57714571 h 609"/>
              <a:gd name="T66" fmla="*/ 71002968 w 602"/>
              <a:gd name="T67" fmla="*/ 9187840 h 60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609">
                <a:moveTo>
                  <a:pt x="586" y="488"/>
                </a:moveTo>
                <a:lnTo>
                  <a:pt x="586" y="488"/>
                </a:lnTo>
                <a:cubicBezTo>
                  <a:pt x="311" y="601"/>
                  <a:pt x="311" y="601"/>
                  <a:pt x="311" y="601"/>
                </a:cubicBezTo>
                <a:cubicBezTo>
                  <a:pt x="311" y="608"/>
                  <a:pt x="304" y="608"/>
                  <a:pt x="304" y="608"/>
                </a:cubicBezTo>
                <a:cubicBezTo>
                  <a:pt x="297" y="608"/>
                  <a:pt x="297" y="608"/>
                  <a:pt x="290" y="601"/>
                </a:cubicBezTo>
                <a:cubicBezTo>
                  <a:pt x="14" y="488"/>
                  <a:pt x="14" y="488"/>
                  <a:pt x="14" y="488"/>
                </a:cubicBezTo>
                <a:cubicBezTo>
                  <a:pt x="7" y="488"/>
                  <a:pt x="0" y="474"/>
                  <a:pt x="0" y="46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35" y="0"/>
                  <a:pt x="35" y="0"/>
                  <a:pt x="42" y="8"/>
                </a:cubicBezTo>
                <a:cubicBezTo>
                  <a:pt x="304" y="114"/>
                  <a:pt x="304" y="114"/>
                  <a:pt x="304" y="114"/>
                </a:cubicBezTo>
                <a:cubicBezTo>
                  <a:pt x="565" y="8"/>
                  <a:pt x="565" y="8"/>
                  <a:pt x="565" y="8"/>
                </a:cubicBezTo>
                <a:cubicBezTo>
                  <a:pt x="565" y="0"/>
                  <a:pt x="572" y="0"/>
                  <a:pt x="572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467"/>
                  <a:pt x="601" y="467"/>
                  <a:pt x="601" y="467"/>
                </a:cubicBezTo>
                <a:cubicBezTo>
                  <a:pt x="601" y="474"/>
                  <a:pt x="594" y="488"/>
                  <a:pt x="586" y="488"/>
                </a:cubicBezTo>
                <a:close/>
                <a:moveTo>
                  <a:pt x="276" y="538"/>
                </a:moveTo>
                <a:lnTo>
                  <a:pt x="276" y="538"/>
                </a:lnTo>
                <a:cubicBezTo>
                  <a:pt x="276" y="163"/>
                  <a:pt x="276" y="163"/>
                  <a:pt x="276" y="163"/>
                </a:cubicBezTo>
                <a:cubicBezTo>
                  <a:pt x="56" y="71"/>
                  <a:pt x="56" y="71"/>
                  <a:pt x="56" y="71"/>
                </a:cubicBezTo>
                <a:cubicBezTo>
                  <a:pt x="56" y="446"/>
                  <a:pt x="56" y="446"/>
                  <a:pt x="56" y="446"/>
                </a:cubicBezTo>
                <a:lnTo>
                  <a:pt x="276" y="538"/>
                </a:lnTo>
                <a:close/>
                <a:moveTo>
                  <a:pt x="544" y="71"/>
                </a:moveTo>
                <a:lnTo>
                  <a:pt x="544" y="71"/>
                </a:lnTo>
                <a:cubicBezTo>
                  <a:pt x="332" y="163"/>
                  <a:pt x="332" y="163"/>
                  <a:pt x="332" y="163"/>
                </a:cubicBezTo>
                <a:cubicBezTo>
                  <a:pt x="332" y="538"/>
                  <a:pt x="332" y="538"/>
                  <a:pt x="332" y="538"/>
                </a:cubicBezTo>
                <a:cubicBezTo>
                  <a:pt x="544" y="446"/>
                  <a:pt x="544" y="446"/>
                  <a:pt x="544" y="446"/>
                </a:cubicBezTo>
                <a:lnTo>
                  <a:pt x="544" y="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" name="Freeform 16"/>
          <p:cNvSpPr>
            <a:spLocks noChangeArrowheads="1"/>
          </p:cNvSpPr>
          <p:nvPr/>
        </p:nvSpPr>
        <p:spPr bwMode="auto">
          <a:xfrm>
            <a:off x="5549075" y="4256407"/>
            <a:ext cx="194157" cy="224719"/>
          </a:xfrm>
          <a:custGeom>
            <a:avLst/>
            <a:gdLst>
              <a:gd name="T0" fmla="*/ 58106390 w 475"/>
              <a:gd name="T1" fmla="*/ 71207247 h 552"/>
              <a:gd name="T2" fmla="*/ 58106390 w 475"/>
              <a:gd name="T3" fmla="*/ 71207247 h 552"/>
              <a:gd name="T4" fmla="*/ 54327993 w 475"/>
              <a:gd name="T5" fmla="*/ 71207247 h 552"/>
              <a:gd name="T6" fmla="*/ 54327993 w 475"/>
              <a:gd name="T7" fmla="*/ 0 h 552"/>
              <a:gd name="T8" fmla="*/ 58106390 w 475"/>
              <a:gd name="T9" fmla="*/ 0 h 552"/>
              <a:gd name="T10" fmla="*/ 61754124 w 475"/>
              <a:gd name="T11" fmla="*/ 3618618 h 552"/>
              <a:gd name="T12" fmla="*/ 61754124 w 475"/>
              <a:gd name="T13" fmla="*/ 67588630 h 552"/>
              <a:gd name="T14" fmla="*/ 58106390 w 475"/>
              <a:gd name="T15" fmla="*/ 71207247 h 552"/>
              <a:gd name="T16" fmla="*/ 7426131 w 475"/>
              <a:gd name="T17" fmla="*/ 67588630 h 552"/>
              <a:gd name="T18" fmla="*/ 7426131 w 475"/>
              <a:gd name="T19" fmla="*/ 67588630 h 552"/>
              <a:gd name="T20" fmla="*/ 7426131 w 475"/>
              <a:gd name="T21" fmla="*/ 63970012 h 552"/>
              <a:gd name="T22" fmla="*/ 13809846 w 475"/>
              <a:gd name="T23" fmla="*/ 63970012 h 552"/>
              <a:gd name="T24" fmla="*/ 21235977 w 475"/>
              <a:gd name="T25" fmla="*/ 56603721 h 552"/>
              <a:gd name="T26" fmla="*/ 13809846 w 475"/>
              <a:gd name="T27" fmla="*/ 49237429 h 552"/>
              <a:gd name="T28" fmla="*/ 7426131 w 475"/>
              <a:gd name="T29" fmla="*/ 49237429 h 552"/>
              <a:gd name="T30" fmla="*/ 7426131 w 475"/>
              <a:gd name="T31" fmla="*/ 42905028 h 552"/>
              <a:gd name="T32" fmla="*/ 13809846 w 475"/>
              <a:gd name="T33" fmla="*/ 42905028 h 552"/>
              <a:gd name="T34" fmla="*/ 21235977 w 475"/>
              <a:gd name="T35" fmla="*/ 35539095 h 552"/>
              <a:gd name="T36" fmla="*/ 13809846 w 475"/>
              <a:gd name="T37" fmla="*/ 28301860 h 552"/>
              <a:gd name="T38" fmla="*/ 7426131 w 475"/>
              <a:gd name="T39" fmla="*/ 28301860 h 552"/>
              <a:gd name="T40" fmla="*/ 7426131 w 475"/>
              <a:gd name="T41" fmla="*/ 21840403 h 552"/>
              <a:gd name="T42" fmla="*/ 13809846 w 475"/>
              <a:gd name="T43" fmla="*/ 21840403 h 552"/>
              <a:gd name="T44" fmla="*/ 21235977 w 475"/>
              <a:gd name="T45" fmla="*/ 14603167 h 552"/>
              <a:gd name="T46" fmla="*/ 13809846 w 475"/>
              <a:gd name="T47" fmla="*/ 7236876 h 552"/>
              <a:gd name="T48" fmla="*/ 7426131 w 475"/>
              <a:gd name="T49" fmla="*/ 7236876 h 552"/>
              <a:gd name="T50" fmla="*/ 7426131 w 475"/>
              <a:gd name="T51" fmla="*/ 3618618 h 552"/>
              <a:gd name="T52" fmla="*/ 11074226 w 475"/>
              <a:gd name="T53" fmla="*/ 0 h 552"/>
              <a:gd name="T54" fmla="*/ 50680259 w 475"/>
              <a:gd name="T55" fmla="*/ 0 h 552"/>
              <a:gd name="T56" fmla="*/ 50680259 w 475"/>
              <a:gd name="T57" fmla="*/ 71207247 h 552"/>
              <a:gd name="T58" fmla="*/ 11074226 w 475"/>
              <a:gd name="T59" fmla="*/ 71207247 h 552"/>
              <a:gd name="T60" fmla="*/ 7426131 w 475"/>
              <a:gd name="T61" fmla="*/ 67588630 h 552"/>
              <a:gd name="T62" fmla="*/ 17588243 w 475"/>
              <a:gd name="T63" fmla="*/ 14603167 h 552"/>
              <a:gd name="T64" fmla="*/ 17588243 w 475"/>
              <a:gd name="T65" fmla="*/ 14603167 h 552"/>
              <a:gd name="T66" fmla="*/ 13809846 w 475"/>
              <a:gd name="T67" fmla="*/ 18221785 h 552"/>
              <a:gd name="T68" fmla="*/ 3778036 w 475"/>
              <a:gd name="T69" fmla="*/ 18221785 h 552"/>
              <a:gd name="T70" fmla="*/ 0 w 475"/>
              <a:gd name="T71" fmla="*/ 14603167 h 552"/>
              <a:gd name="T72" fmla="*/ 3778036 w 475"/>
              <a:gd name="T73" fmla="*/ 10984909 h 552"/>
              <a:gd name="T74" fmla="*/ 13809846 w 475"/>
              <a:gd name="T75" fmla="*/ 10984909 h 552"/>
              <a:gd name="T76" fmla="*/ 17588243 w 475"/>
              <a:gd name="T77" fmla="*/ 14603167 h 552"/>
              <a:gd name="T78" fmla="*/ 3778036 w 475"/>
              <a:gd name="T79" fmla="*/ 31920478 h 552"/>
              <a:gd name="T80" fmla="*/ 3778036 w 475"/>
              <a:gd name="T81" fmla="*/ 31920478 h 552"/>
              <a:gd name="T82" fmla="*/ 13809846 w 475"/>
              <a:gd name="T83" fmla="*/ 31920478 h 552"/>
              <a:gd name="T84" fmla="*/ 17588243 w 475"/>
              <a:gd name="T85" fmla="*/ 35539095 h 552"/>
              <a:gd name="T86" fmla="*/ 13809846 w 475"/>
              <a:gd name="T87" fmla="*/ 39286770 h 552"/>
              <a:gd name="T88" fmla="*/ 3778036 w 475"/>
              <a:gd name="T89" fmla="*/ 39286770 h 552"/>
              <a:gd name="T90" fmla="*/ 0 w 475"/>
              <a:gd name="T91" fmla="*/ 35539095 h 552"/>
              <a:gd name="T92" fmla="*/ 3778036 w 475"/>
              <a:gd name="T93" fmla="*/ 31920478 h 552"/>
              <a:gd name="T94" fmla="*/ 3778036 w 475"/>
              <a:gd name="T95" fmla="*/ 52985462 h 552"/>
              <a:gd name="T96" fmla="*/ 3778036 w 475"/>
              <a:gd name="T97" fmla="*/ 52985462 h 552"/>
              <a:gd name="T98" fmla="*/ 13809846 w 475"/>
              <a:gd name="T99" fmla="*/ 52985462 h 552"/>
              <a:gd name="T100" fmla="*/ 17588243 w 475"/>
              <a:gd name="T101" fmla="*/ 56603721 h 552"/>
              <a:gd name="T102" fmla="*/ 13809846 w 475"/>
              <a:gd name="T103" fmla="*/ 60222338 h 552"/>
              <a:gd name="T104" fmla="*/ 3778036 w 475"/>
              <a:gd name="T105" fmla="*/ 60222338 h 552"/>
              <a:gd name="T106" fmla="*/ 0 w 475"/>
              <a:gd name="T107" fmla="*/ 56603721 h 552"/>
              <a:gd name="T108" fmla="*/ 3778036 w 475"/>
              <a:gd name="T109" fmla="*/ 52985462 h 55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475" h="552">
                <a:moveTo>
                  <a:pt x="446" y="551"/>
                </a:moveTo>
                <a:lnTo>
                  <a:pt x="446" y="551"/>
                </a:lnTo>
                <a:cubicBezTo>
                  <a:pt x="417" y="551"/>
                  <a:pt x="417" y="551"/>
                  <a:pt x="417" y="551"/>
                </a:cubicBezTo>
                <a:cubicBezTo>
                  <a:pt x="417" y="0"/>
                  <a:pt x="417" y="0"/>
                  <a:pt x="417" y="0"/>
                </a:cubicBezTo>
                <a:cubicBezTo>
                  <a:pt x="446" y="0"/>
                  <a:pt x="446" y="0"/>
                  <a:pt x="446" y="0"/>
                </a:cubicBezTo>
                <a:cubicBezTo>
                  <a:pt x="460" y="0"/>
                  <a:pt x="474" y="14"/>
                  <a:pt x="474" y="28"/>
                </a:cubicBezTo>
                <a:cubicBezTo>
                  <a:pt x="474" y="523"/>
                  <a:pt x="474" y="523"/>
                  <a:pt x="474" y="523"/>
                </a:cubicBezTo>
                <a:cubicBezTo>
                  <a:pt x="474" y="537"/>
                  <a:pt x="460" y="551"/>
                  <a:pt x="446" y="551"/>
                </a:cubicBezTo>
                <a:close/>
                <a:moveTo>
                  <a:pt x="57" y="523"/>
                </a:moveTo>
                <a:lnTo>
                  <a:pt x="57" y="523"/>
                </a:lnTo>
                <a:cubicBezTo>
                  <a:pt x="57" y="495"/>
                  <a:pt x="57" y="495"/>
                  <a:pt x="57" y="495"/>
                </a:cubicBezTo>
                <a:cubicBezTo>
                  <a:pt x="106" y="495"/>
                  <a:pt x="106" y="495"/>
                  <a:pt x="106" y="495"/>
                </a:cubicBezTo>
                <a:cubicBezTo>
                  <a:pt x="135" y="495"/>
                  <a:pt x="163" y="466"/>
                  <a:pt x="163" y="438"/>
                </a:cubicBezTo>
                <a:cubicBezTo>
                  <a:pt x="163" y="403"/>
                  <a:pt x="135" y="381"/>
                  <a:pt x="106" y="381"/>
                </a:cubicBezTo>
                <a:cubicBezTo>
                  <a:pt x="57" y="381"/>
                  <a:pt x="57" y="381"/>
                  <a:pt x="57" y="381"/>
                </a:cubicBezTo>
                <a:cubicBezTo>
                  <a:pt x="57" y="332"/>
                  <a:pt x="57" y="332"/>
                  <a:pt x="57" y="332"/>
                </a:cubicBezTo>
                <a:cubicBezTo>
                  <a:pt x="106" y="332"/>
                  <a:pt x="106" y="332"/>
                  <a:pt x="106" y="332"/>
                </a:cubicBezTo>
                <a:cubicBezTo>
                  <a:pt x="135" y="332"/>
                  <a:pt x="163" y="304"/>
                  <a:pt x="163" y="275"/>
                </a:cubicBezTo>
                <a:cubicBezTo>
                  <a:pt x="163" y="247"/>
                  <a:pt x="135" y="219"/>
                  <a:pt x="106" y="219"/>
                </a:cubicBezTo>
                <a:cubicBezTo>
                  <a:pt x="57" y="219"/>
                  <a:pt x="57" y="219"/>
                  <a:pt x="57" y="21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106" y="169"/>
                  <a:pt x="106" y="169"/>
                  <a:pt x="106" y="169"/>
                </a:cubicBezTo>
                <a:cubicBezTo>
                  <a:pt x="135" y="169"/>
                  <a:pt x="163" y="148"/>
                  <a:pt x="163" y="113"/>
                </a:cubicBezTo>
                <a:cubicBezTo>
                  <a:pt x="163" y="85"/>
                  <a:pt x="135" y="56"/>
                  <a:pt x="106" y="56"/>
                </a:cubicBezTo>
                <a:cubicBezTo>
                  <a:pt x="57" y="56"/>
                  <a:pt x="57" y="56"/>
                  <a:pt x="57" y="56"/>
                </a:cubicBezTo>
                <a:cubicBezTo>
                  <a:pt x="57" y="28"/>
                  <a:pt x="57" y="28"/>
                  <a:pt x="57" y="28"/>
                </a:cubicBezTo>
                <a:cubicBezTo>
                  <a:pt x="57" y="14"/>
                  <a:pt x="71" y="0"/>
                  <a:pt x="85" y="0"/>
                </a:cubicBezTo>
                <a:cubicBezTo>
                  <a:pt x="389" y="0"/>
                  <a:pt x="389" y="0"/>
                  <a:pt x="389" y="0"/>
                </a:cubicBezTo>
                <a:cubicBezTo>
                  <a:pt x="389" y="551"/>
                  <a:pt x="389" y="551"/>
                  <a:pt x="389" y="551"/>
                </a:cubicBezTo>
                <a:cubicBezTo>
                  <a:pt x="85" y="551"/>
                  <a:pt x="85" y="551"/>
                  <a:pt x="85" y="551"/>
                </a:cubicBezTo>
                <a:cubicBezTo>
                  <a:pt x="71" y="551"/>
                  <a:pt x="57" y="537"/>
                  <a:pt x="57" y="523"/>
                </a:cubicBezTo>
                <a:close/>
                <a:moveTo>
                  <a:pt x="135" y="113"/>
                </a:moveTo>
                <a:lnTo>
                  <a:pt x="135" y="113"/>
                </a:lnTo>
                <a:cubicBezTo>
                  <a:pt x="135" y="134"/>
                  <a:pt x="120" y="141"/>
                  <a:pt x="106" y="141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15" y="141"/>
                  <a:pt x="0" y="134"/>
                  <a:pt x="0" y="113"/>
                </a:cubicBezTo>
                <a:cubicBezTo>
                  <a:pt x="0" y="99"/>
                  <a:pt x="15" y="85"/>
                  <a:pt x="29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120" y="85"/>
                  <a:pt x="135" y="99"/>
                  <a:pt x="135" y="113"/>
                </a:cubicBezTo>
                <a:close/>
                <a:moveTo>
                  <a:pt x="29" y="247"/>
                </a:moveTo>
                <a:lnTo>
                  <a:pt x="29" y="247"/>
                </a:lnTo>
                <a:cubicBezTo>
                  <a:pt x="106" y="247"/>
                  <a:pt x="106" y="247"/>
                  <a:pt x="106" y="247"/>
                </a:cubicBezTo>
                <a:cubicBezTo>
                  <a:pt x="120" y="247"/>
                  <a:pt x="135" y="261"/>
                  <a:pt x="135" y="275"/>
                </a:cubicBezTo>
                <a:cubicBezTo>
                  <a:pt x="135" y="290"/>
                  <a:pt x="120" y="304"/>
                  <a:pt x="106" y="304"/>
                </a:cubicBezTo>
                <a:cubicBezTo>
                  <a:pt x="29" y="304"/>
                  <a:pt x="29" y="304"/>
                  <a:pt x="29" y="304"/>
                </a:cubicBezTo>
                <a:cubicBezTo>
                  <a:pt x="15" y="304"/>
                  <a:pt x="0" y="290"/>
                  <a:pt x="0" y="275"/>
                </a:cubicBezTo>
                <a:cubicBezTo>
                  <a:pt x="0" y="261"/>
                  <a:pt x="15" y="247"/>
                  <a:pt x="29" y="247"/>
                </a:cubicBezTo>
                <a:close/>
                <a:moveTo>
                  <a:pt x="29" y="410"/>
                </a:moveTo>
                <a:lnTo>
                  <a:pt x="29" y="410"/>
                </a:lnTo>
                <a:cubicBezTo>
                  <a:pt x="106" y="410"/>
                  <a:pt x="106" y="410"/>
                  <a:pt x="106" y="410"/>
                </a:cubicBezTo>
                <a:cubicBezTo>
                  <a:pt x="120" y="410"/>
                  <a:pt x="135" y="417"/>
                  <a:pt x="135" y="438"/>
                </a:cubicBezTo>
                <a:cubicBezTo>
                  <a:pt x="135" y="452"/>
                  <a:pt x="120" y="466"/>
                  <a:pt x="106" y="466"/>
                </a:cubicBezTo>
                <a:cubicBezTo>
                  <a:pt x="29" y="466"/>
                  <a:pt x="29" y="466"/>
                  <a:pt x="29" y="466"/>
                </a:cubicBezTo>
                <a:cubicBezTo>
                  <a:pt x="15" y="466"/>
                  <a:pt x="0" y="452"/>
                  <a:pt x="0" y="438"/>
                </a:cubicBezTo>
                <a:cubicBezTo>
                  <a:pt x="0" y="417"/>
                  <a:pt x="15" y="410"/>
                  <a:pt x="29" y="41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" name="Freeform 17"/>
          <p:cNvSpPr>
            <a:spLocks noChangeArrowheads="1"/>
          </p:cNvSpPr>
          <p:nvPr/>
        </p:nvSpPr>
        <p:spPr bwMode="auto">
          <a:xfrm>
            <a:off x="5131998" y="4252812"/>
            <a:ext cx="206741" cy="239101"/>
          </a:xfrm>
          <a:custGeom>
            <a:avLst/>
            <a:gdLst>
              <a:gd name="T0" fmla="*/ 61748637 w 509"/>
              <a:gd name="T1" fmla="*/ 58478392 h 587"/>
              <a:gd name="T2" fmla="*/ 61748637 w 509"/>
              <a:gd name="T3" fmla="*/ 58478392 h 587"/>
              <a:gd name="T4" fmla="*/ 59047150 w 509"/>
              <a:gd name="T5" fmla="*/ 57572693 h 587"/>
              <a:gd name="T6" fmla="*/ 56345663 w 509"/>
              <a:gd name="T7" fmla="*/ 54855954 h 587"/>
              <a:gd name="T8" fmla="*/ 56345663 w 509"/>
              <a:gd name="T9" fmla="*/ 72192291 h 587"/>
              <a:gd name="T10" fmla="*/ 52614799 w 509"/>
              <a:gd name="T11" fmla="*/ 75814728 h 587"/>
              <a:gd name="T12" fmla="*/ 49012696 w 509"/>
              <a:gd name="T13" fmla="*/ 72192291 h 587"/>
              <a:gd name="T14" fmla="*/ 49012696 w 509"/>
              <a:gd name="T15" fmla="*/ 54855954 h 587"/>
              <a:gd name="T16" fmla="*/ 47211824 w 509"/>
              <a:gd name="T17" fmla="*/ 57572693 h 587"/>
              <a:gd name="T18" fmla="*/ 44510337 w 509"/>
              <a:gd name="T19" fmla="*/ 58478392 h 587"/>
              <a:gd name="T20" fmla="*/ 40908235 w 509"/>
              <a:gd name="T21" fmla="*/ 54855954 h 587"/>
              <a:gd name="T22" fmla="*/ 41808850 w 509"/>
              <a:gd name="T23" fmla="*/ 52138857 h 587"/>
              <a:gd name="T24" fmla="*/ 50813927 w 509"/>
              <a:gd name="T25" fmla="*/ 43858794 h 587"/>
              <a:gd name="T26" fmla="*/ 52614799 w 509"/>
              <a:gd name="T27" fmla="*/ 42953095 h 587"/>
              <a:gd name="T28" fmla="*/ 55445048 w 509"/>
              <a:gd name="T29" fmla="*/ 43858794 h 587"/>
              <a:gd name="T30" fmla="*/ 63549509 w 509"/>
              <a:gd name="T31" fmla="*/ 52138857 h 587"/>
              <a:gd name="T32" fmla="*/ 65350381 w 509"/>
              <a:gd name="T33" fmla="*/ 54855954 h 587"/>
              <a:gd name="T34" fmla="*/ 61748637 w 509"/>
              <a:gd name="T35" fmla="*/ 58478392 h 587"/>
              <a:gd name="T36" fmla="*/ 39107363 w 509"/>
              <a:gd name="T37" fmla="*/ 49292630 h 587"/>
              <a:gd name="T38" fmla="*/ 39107363 w 509"/>
              <a:gd name="T39" fmla="*/ 49292630 h 587"/>
              <a:gd name="T40" fmla="*/ 37177729 w 509"/>
              <a:gd name="T41" fmla="*/ 54855954 h 587"/>
              <a:gd name="T42" fmla="*/ 44510337 w 509"/>
              <a:gd name="T43" fmla="*/ 62100829 h 587"/>
              <a:gd name="T44" fmla="*/ 45410952 w 509"/>
              <a:gd name="T45" fmla="*/ 62100829 h 587"/>
              <a:gd name="T46" fmla="*/ 45410952 w 509"/>
              <a:gd name="T47" fmla="*/ 70380892 h 587"/>
              <a:gd name="T48" fmla="*/ 3602102 w 509"/>
              <a:gd name="T49" fmla="*/ 70380892 h 587"/>
              <a:gd name="T50" fmla="*/ 0 w 509"/>
              <a:gd name="T51" fmla="*/ 66758455 h 587"/>
              <a:gd name="T52" fmla="*/ 0 w 509"/>
              <a:gd name="T53" fmla="*/ 3622437 h 587"/>
              <a:gd name="T54" fmla="*/ 3602102 w 509"/>
              <a:gd name="T55" fmla="*/ 0 h 587"/>
              <a:gd name="T56" fmla="*/ 11706564 w 509"/>
              <a:gd name="T57" fmla="*/ 0 h 587"/>
              <a:gd name="T58" fmla="*/ 11706564 w 509"/>
              <a:gd name="T59" fmla="*/ 0 h 587"/>
              <a:gd name="T60" fmla="*/ 22641275 w 509"/>
              <a:gd name="T61" fmla="*/ 0 h 587"/>
              <a:gd name="T62" fmla="*/ 22641275 w 509"/>
              <a:gd name="T63" fmla="*/ 13713899 h 587"/>
              <a:gd name="T64" fmla="*/ 22641275 w 509"/>
              <a:gd name="T65" fmla="*/ 20959133 h 587"/>
              <a:gd name="T66" fmla="*/ 29973883 w 509"/>
              <a:gd name="T67" fmla="*/ 28333497 h 587"/>
              <a:gd name="T68" fmla="*/ 37177729 w 509"/>
              <a:gd name="T69" fmla="*/ 28333497 h 587"/>
              <a:gd name="T70" fmla="*/ 52614799 w 509"/>
              <a:gd name="T71" fmla="*/ 28333497 h 587"/>
              <a:gd name="T72" fmla="*/ 52614799 w 509"/>
              <a:gd name="T73" fmla="*/ 39330657 h 587"/>
              <a:gd name="T74" fmla="*/ 48112440 w 509"/>
              <a:gd name="T75" fmla="*/ 41141696 h 587"/>
              <a:gd name="T76" fmla="*/ 39107363 w 509"/>
              <a:gd name="T77" fmla="*/ 49292630 h 587"/>
              <a:gd name="T78" fmla="*/ 29973883 w 509"/>
              <a:gd name="T79" fmla="*/ 24711059 h 587"/>
              <a:gd name="T80" fmla="*/ 29973883 w 509"/>
              <a:gd name="T81" fmla="*/ 24711059 h 587"/>
              <a:gd name="T82" fmla="*/ 26371780 w 509"/>
              <a:gd name="T83" fmla="*/ 20959133 h 587"/>
              <a:gd name="T84" fmla="*/ 26371780 w 509"/>
              <a:gd name="T85" fmla="*/ 13713899 h 587"/>
              <a:gd name="T86" fmla="*/ 26371780 w 509"/>
              <a:gd name="T87" fmla="*/ 0 h 587"/>
              <a:gd name="T88" fmla="*/ 26371780 w 509"/>
              <a:gd name="T89" fmla="*/ 0 h 587"/>
              <a:gd name="T90" fmla="*/ 52614799 w 509"/>
              <a:gd name="T91" fmla="*/ 24711059 h 587"/>
              <a:gd name="T92" fmla="*/ 37177729 w 509"/>
              <a:gd name="T93" fmla="*/ 24711059 h 587"/>
              <a:gd name="T94" fmla="*/ 29973883 w 509"/>
              <a:gd name="T95" fmla="*/ 24711059 h 58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09" h="587">
                <a:moveTo>
                  <a:pt x="480" y="452"/>
                </a:moveTo>
                <a:lnTo>
                  <a:pt x="480" y="452"/>
                </a:lnTo>
                <a:cubicBezTo>
                  <a:pt x="473" y="452"/>
                  <a:pt x="466" y="452"/>
                  <a:pt x="459" y="445"/>
                </a:cubicBezTo>
                <a:cubicBezTo>
                  <a:pt x="438" y="424"/>
                  <a:pt x="438" y="424"/>
                  <a:pt x="438" y="424"/>
                </a:cubicBezTo>
                <a:cubicBezTo>
                  <a:pt x="438" y="558"/>
                  <a:pt x="438" y="558"/>
                  <a:pt x="438" y="558"/>
                </a:cubicBezTo>
                <a:cubicBezTo>
                  <a:pt x="438" y="572"/>
                  <a:pt x="431" y="586"/>
                  <a:pt x="409" y="586"/>
                </a:cubicBezTo>
                <a:cubicBezTo>
                  <a:pt x="395" y="586"/>
                  <a:pt x="381" y="572"/>
                  <a:pt x="381" y="558"/>
                </a:cubicBezTo>
                <a:cubicBezTo>
                  <a:pt x="381" y="424"/>
                  <a:pt x="381" y="424"/>
                  <a:pt x="381" y="424"/>
                </a:cubicBezTo>
                <a:cubicBezTo>
                  <a:pt x="367" y="445"/>
                  <a:pt x="367" y="445"/>
                  <a:pt x="367" y="445"/>
                </a:cubicBezTo>
                <a:cubicBezTo>
                  <a:pt x="360" y="452"/>
                  <a:pt x="353" y="452"/>
                  <a:pt x="346" y="452"/>
                </a:cubicBezTo>
                <a:cubicBezTo>
                  <a:pt x="332" y="452"/>
                  <a:pt x="318" y="438"/>
                  <a:pt x="318" y="424"/>
                </a:cubicBezTo>
                <a:cubicBezTo>
                  <a:pt x="318" y="417"/>
                  <a:pt x="318" y="410"/>
                  <a:pt x="325" y="403"/>
                </a:cubicBezTo>
                <a:cubicBezTo>
                  <a:pt x="395" y="339"/>
                  <a:pt x="395" y="339"/>
                  <a:pt x="395" y="339"/>
                </a:cubicBezTo>
                <a:cubicBezTo>
                  <a:pt x="395" y="332"/>
                  <a:pt x="402" y="332"/>
                  <a:pt x="409" y="332"/>
                </a:cubicBezTo>
                <a:cubicBezTo>
                  <a:pt x="417" y="332"/>
                  <a:pt x="424" y="332"/>
                  <a:pt x="431" y="339"/>
                </a:cubicBezTo>
                <a:cubicBezTo>
                  <a:pt x="494" y="403"/>
                  <a:pt x="494" y="403"/>
                  <a:pt x="494" y="403"/>
                </a:cubicBezTo>
                <a:cubicBezTo>
                  <a:pt x="501" y="410"/>
                  <a:pt x="508" y="417"/>
                  <a:pt x="508" y="424"/>
                </a:cubicBezTo>
                <a:cubicBezTo>
                  <a:pt x="508" y="438"/>
                  <a:pt x="494" y="452"/>
                  <a:pt x="480" y="452"/>
                </a:cubicBezTo>
                <a:close/>
                <a:moveTo>
                  <a:pt x="304" y="381"/>
                </a:moveTo>
                <a:lnTo>
                  <a:pt x="304" y="381"/>
                </a:lnTo>
                <a:cubicBezTo>
                  <a:pt x="296" y="395"/>
                  <a:pt x="289" y="410"/>
                  <a:pt x="289" y="424"/>
                </a:cubicBezTo>
                <a:cubicBezTo>
                  <a:pt x="289" y="452"/>
                  <a:pt x="318" y="480"/>
                  <a:pt x="346" y="480"/>
                </a:cubicBezTo>
                <a:lnTo>
                  <a:pt x="353" y="480"/>
                </a:lnTo>
                <a:cubicBezTo>
                  <a:pt x="353" y="544"/>
                  <a:pt x="353" y="544"/>
                  <a:pt x="353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7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176" y="0"/>
                  <a:pt x="176" y="0"/>
                  <a:pt x="176" y="0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6" y="191"/>
                  <a:pt x="205" y="219"/>
                  <a:pt x="233" y="219"/>
                </a:cubicBezTo>
                <a:cubicBezTo>
                  <a:pt x="289" y="219"/>
                  <a:pt x="289" y="219"/>
                  <a:pt x="289" y="219"/>
                </a:cubicBezTo>
                <a:cubicBezTo>
                  <a:pt x="409" y="219"/>
                  <a:pt x="409" y="219"/>
                  <a:pt x="409" y="219"/>
                </a:cubicBezTo>
                <a:cubicBezTo>
                  <a:pt x="409" y="304"/>
                  <a:pt x="409" y="304"/>
                  <a:pt x="409" y="304"/>
                </a:cubicBezTo>
                <a:cubicBezTo>
                  <a:pt x="395" y="304"/>
                  <a:pt x="381" y="311"/>
                  <a:pt x="374" y="318"/>
                </a:cubicBezTo>
                <a:lnTo>
                  <a:pt x="304" y="381"/>
                </a:lnTo>
                <a:close/>
                <a:moveTo>
                  <a:pt x="233" y="191"/>
                </a:moveTo>
                <a:lnTo>
                  <a:pt x="233" y="191"/>
                </a:lnTo>
                <a:cubicBezTo>
                  <a:pt x="219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09" y="191"/>
                  <a:pt x="409" y="191"/>
                  <a:pt x="409" y="191"/>
                </a:cubicBezTo>
                <a:cubicBezTo>
                  <a:pt x="289" y="191"/>
                  <a:pt x="289" y="191"/>
                  <a:pt x="289" y="191"/>
                </a:cubicBezTo>
                <a:lnTo>
                  <a:pt x="233" y="19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" name="Freeform 18"/>
          <p:cNvSpPr>
            <a:spLocks noChangeArrowheads="1"/>
          </p:cNvSpPr>
          <p:nvPr/>
        </p:nvSpPr>
        <p:spPr bwMode="auto">
          <a:xfrm>
            <a:off x="4698740" y="4252812"/>
            <a:ext cx="208539" cy="239101"/>
          </a:xfrm>
          <a:custGeom>
            <a:avLst/>
            <a:gdLst>
              <a:gd name="T0" fmla="*/ 65449438 w 510"/>
              <a:gd name="T1" fmla="*/ 65852755 h 587"/>
              <a:gd name="T2" fmla="*/ 65449438 w 510"/>
              <a:gd name="T3" fmla="*/ 65852755 h 587"/>
              <a:gd name="T4" fmla="*/ 57235625 w 510"/>
              <a:gd name="T5" fmla="*/ 74003689 h 587"/>
              <a:gd name="T6" fmla="*/ 54367579 w 510"/>
              <a:gd name="T7" fmla="*/ 75814728 h 587"/>
              <a:gd name="T8" fmla="*/ 51629522 w 510"/>
              <a:gd name="T9" fmla="*/ 74003689 h 587"/>
              <a:gd name="T10" fmla="*/ 43415710 w 510"/>
              <a:gd name="T11" fmla="*/ 65852755 h 587"/>
              <a:gd name="T12" fmla="*/ 42503264 w 510"/>
              <a:gd name="T13" fmla="*/ 63006529 h 587"/>
              <a:gd name="T14" fmla="*/ 46153767 w 510"/>
              <a:gd name="T15" fmla="*/ 59384091 h 587"/>
              <a:gd name="T16" fmla="*/ 47979019 w 510"/>
              <a:gd name="T17" fmla="*/ 61195130 h 587"/>
              <a:gd name="T18" fmla="*/ 50717076 w 510"/>
              <a:gd name="T19" fmla="*/ 63006529 h 587"/>
              <a:gd name="T20" fmla="*/ 50717076 w 510"/>
              <a:gd name="T21" fmla="*/ 46575532 h 587"/>
              <a:gd name="T22" fmla="*/ 54367579 w 510"/>
              <a:gd name="T23" fmla="*/ 42953095 h 587"/>
              <a:gd name="T24" fmla="*/ 58148432 w 510"/>
              <a:gd name="T25" fmla="*/ 46575532 h 587"/>
              <a:gd name="T26" fmla="*/ 58148432 w 510"/>
              <a:gd name="T27" fmla="*/ 63006529 h 587"/>
              <a:gd name="T28" fmla="*/ 60886489 w 510"/>
              <a:gd name="T29" fmla="*/ 61195130 h 587"/>
              <a:gd name="T30" fmla="*/ 62711741 w 510"/>
              <a:gd name="T31" fmla="*/ 59384091 h 587"/>
              <a:gd name="T32" fmla="*/ 66362244 w 510"/>
              <a:gd name="T33" fmla="*/ 63006529 h 587"/>
              <a:gd name="T34" fmla="*/ 65449438 w 510"/>
              <a:gd name="T35" fmla="*/ 65852755 h 587"/>
              <a:gd name="T36" fmla="*/ 47066212 w 510"/>
              <a:gd name="T37" fmla="*/ 46575532 h 587"/>
              <a:gd name="T38" fmla="*/ 47066212 w 510"/>
              <a:gd name="T39" fmla="*/ 46575532 h 587"/>
              <a:gd name="T40" fmla="*/ 47066212 w 510"/>
              <a:gd name="T41" fmla="*/ 55761294 h 587"/>
              <a:gd name="T42" fmla="*/ 46153767 w 510"/>
              <a:gd name="T43" fmla="*/ 55761294 h 587"/>
              <a:gd name="T44" fmla="*/ 38722051 w 510"/>
              <a:gd name="T45" fmla="*/ 63006529 h 587"/>
              <a:gd name="T46" fmla="*/ 40547302 w 510"/>
              <a:gd name="T47" fmla="*/ 68569853 h 587"/>
              <a:gd name="T48" fmla="*/ 42503264 w 510"/>
              <a:gd name="T49" fmla="*/ 70380892 h 587"/>
              <a:gd name="T50" fmla="*/ 3780852 w 510"/>
              <a:gd name="T51" fmla="*/ 70380892 h 587"/>
              <a:gd name="T52" fmla="*/ 0 w 510"/>
              <a:gd name="T53" fmla="*/ 66758455 h 587"/>
              <a:gd name="T54" fmla="*/ 0 w 510"/>
              <a:gd name="T55" fmla="*/ 3622437 h 587"/>
              <a:gd name="T56" fmla="*/ 3780852 w 510"/>
              <a:gd name="T57" fmla="*/ 0 h 587"/>
              <a:gd name="T58" fmla="*/ 12907471 w 510"/>
              <a:gd name="T59" fmla="*/ 0 h 587"/>
              <a:gd name="T60" fmla="*/ 12907471 w 510"/>
              <a:gd name="T61" fmla="*/ 0 h 587"/>
              <a:gd name="T62" fmla="*/ 23989329 w 510"/>
              <a:gd name="T63" fmla="*/ 0 h 587"/>
              <a:gd name="T64" fmla="*/ 23989329 w 510"/>
              <a:gd name="T65" fmla="*/ 13713899 h 587"/>
              <a:gd name="T66" fmla="*/ 23989329 w 510"/>
              <a:gd name="T67" fmla="*/ 20959133 h 587"/>
              <a:gd name="T68" fmla="*/ 31421045 w 510"/>
              <a:gd name="T69" fmla="*/ 28333497 h 587"/>
              <a:gd name="T70" fmla="*/ 38722051 w 510"/>
              <a:gd name="T71" fmla="*/ 28333497 h 587"/>
              <a:gd name="T72" fmla="*/ 54367579 w 510"/>
              <a:gd name="T73" fmla="*/ 28333497 h 587"/>
              <a:gd name="T74" fmla="*/ 54367579 w 510"/>
              <a:gd name="T75" fmla="*/ 39330657 h 587"/>
              <a:gd name="T76" fmla="*/ 54367579 w 510"/>
              <a:gd name="T77" fmla="*/ 39330657 h 587"/>
              <a:gd name="T78" fmla="*/ 47066212 w 510"/>
              <a:gd name="T79" fmla="*/ 46575532 h 587"/>
              <a:gd name="T80" fmla="*/ 31421045 w 510"/>
              <a:gd name="T81" fmla="*/ 24711059 h 587"/>
              <a:gd name="T82" fmla="*/ 31421045 w 510"/>
              <a:gd name="T83" fmla="*/ 24711059 h 587"/>
              <a:gd name="T84" fmla="*/ 27770542 w 510"/>
              <a:gd name="T85" fmla="*/ 20959133 h 587"/>
              <a:gd name="T86" fmla="*/ 27770542 w 510"/>
              <a:gd name="T87" fmla="*/ 13713899 h 587"/>
              <a:gd name="T88" fmla="*/ 27770542 w 510"/>
              <a:gd name="T89" fmla="*/ 0 h 587"/>
              <a:gd name="T90" fmla="*/ 27770542 w 510"/>
              <a:gd name="T91" fmla="*/ 0 h 587"/>
              <a:gd name="T92" fmla="*/ 54367579 w 510"/>
              <a:gd name="T93" fmla="*/ 24711059 h 587"/>
              <a:gd name="T94" fmla="*/ 38722051 w 510"/>
              <a:gd name="T95" fmla="*/ 24711059 h 587"/>
              <a:gd name="T96" fmla="*/ 31421045 w 510"/>
              <a:gd name="T97" fmla="*/ 24711059 h 58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10" h="587">
                <a:moveTo>
                  <a:pt x="502" y="509"/>
                </a:moveTo>
                <a:lnTo>
                  <a:pt x="502" y="509"/>
                </a:lnTo>
                <a:cubicBezTo>
                  <a:pt x="439" y="572"/>
                  <a:pt x="439" y="572"/>
                  <a:pt x="439" y="572"/>
                </a:cubicBezTo>
                <a:cubicBezTo>
                  <a:pt x="432" y="579"/>
                  <a:pt x="424" y="586"/>
                  <a:pt x="417" y="586"/>
                </a:cubicBezTo>
                <a:cubicBezTo>
                  <a:pt x="410" y="586"/>
                  <a:pt x="403" y="579"/>
                  <a:pt x="396" y="572"/>
                </a:cubicBezTo>
                <a:cubicBezTo>
                  <a:pt x="333" y="509"/>
                  <a:pt x="333" y="509"/>
                  <a:pt x="333" y="509"/>
                </a:cubicBezTo>
                <a:cubicBezTo>
                  <a:pt x="326" y="502"/>
                  <a:pt x="326" y="495"/>
                  <a:pt x="326" y="487"/>
                </a:cubicBezTo>
                <a:cubicBezTo>
                  <a:pt x="326" y="473"/>
                  <a:pt x="333" y="459"/>
                  <a:pt x="354" y="459"/>
                </a:cubicBezTo>
                <a:cubicBezTo>
                  <a:pt x="361" y="459"/>
                  <a:pt x="368" y="466"/>
                  <a:pt x="368" y="473"/>
                </a:cubicBezTo>
                <a:cubicBezTo>
                  <a:pt x="389" y="487"/>
                  <a:pt x="389" y="487"/>
                  <a:pt x="389" y="487"/>
                </a:cubicBezTo>
                <a:cubicBezTo>
                  <a:pt x="389" y="360"/>
                  <a:pt x="389" y="360"/>
                  <a:pt x="389" y="360"/>
                </a:cubicBezTo>
                <a:cubicBezTo>
                  <a:pt x="389" y="339"/>
                  <a:pt x="403" y="332"/>
                  <a:pt x="417" y="332"/>
                </a:cubicBezTo>
                <a:cubicBezTo>
                  <a:pt x="432" y="332"/>
                  <a:pt x="446" y="339"/>
                  <a:pt x="446" y="360"/>
                </a:cubicBezTo>
                <a:cubicBezTo>
                  <a:pt x="446" y="487"/>
                  <a:pt x="446" y="487"/>
                  <a:pt x="446" y="487"/>
                </a:cubicBezTo>
                <a:cubicBezTo>
                  <a:pt x="467" y="473"/>
                  <a:pt x="467" y="473"/>
                  <a:pt x="467" y="473"/>
                </a:cubicBezTo>
                <a:cubicBezTo>
                  <a:pt x="467" y="466"/>
                  <a:pt x="474" y="459"/>
                  <a:pt x="481" y="459"/>
                </a:cubicBezTo>
                <a:cubicBezTo>
                  <a:pt x="502" y="459"/>
                  <a:pt x="509" y="473"/>
                  <a:pt x="509" y="487"/>
                </a:cubicBezTo>
                <a:cubicBezTo>
                  <a:pt x="509" y="495"/>
                  <a:pt x="509" y="502"/>
                  <a:pt x="502" y="509"/>
                </a:cubicBezTo>
                <a:close/>
                <a:moveTo>
                  <a:pt x="361" y="360"/>
                </a:moveTo>
                <a:lnTo>
                  <a:pt x="361" y="360"/>
                </a:lnTo>
                <a:cubicBezTo>
                  <a:pt x="361" y="431"/>
                  <a:pt x="361" y="431"/>
                  <a:pt x="361" y="431"/>
                </a:cubicBezTo>
                <a:lnTo>
                  <a:pt x="354" y="431"/>
                </a:lnTo>
                <a:cubicBezTo>
                  <a:pt x="319" y="431"/>
                  <a:pt x="297" y="459"/>
                  <a:pt x="297" y="487"/>
                </a:cubicBezTo>
                <a:cubicBezTo>
                  <a:pt x="297" y="509"/>
                  <a:pt x="304" y="523"/>
                  <a:pt x="311" y="530"/>
                </a:cubicBezTo>
                <a:cubicBezTo>
                  <a:pt x="326" y="544"/>
                  <a:pt x="326" y="544"/>
                  <a:pt x="326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84" y="0"/>
                  <a:pt x="184" y="0"/>
                  <a:pt x="184" y="0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184" y="162"/>
                  <a:pt x="184" y="162"/>
                  <a:pt x="184" y="162"/>
                </a:cubicBezTo>
                <a:cubicBezTo>
                  <a:pt x="184" y="191"/>
                  <a:pt x="206" y="219"/>
                  <a:pt x="241" y="219"/>
                </a:cubicBezTo>
                <a:cubicBezTo>
                  <a:pt x="297" y="219"/>
                  <a:pt x="297" y="219"/>
                  <a:pt x="297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04"/>
                  <a:pt x="417" y="304"/>
                  <a:pt x="417" y="304"/>
                </a:cubicBezTo>
                <a:cubicBezTo>
                  <a:pt x="389" y="304"/>
                  <a:pt x="361" y="325"/>
                  <a:pt x="361" y="360"/>
                </a:cubicBezTo>
                <a:close/>
                <a:moveTo>
                  <a:pt x="241" y="191"/>
                </a:moveTo>
                <a:lnTo>
                  <a:pt x="241" y="191"/>
                </a:lnTo>
                <a:cubicBezTo>
                  <a:pt x="220" y="191"/>
                  <a:pt x="213" y="176"/>
                  <a:pt x="213" y="162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3" y="0"/>
                  <a:pt x="213" y="0"/>
                  <a:pt x="213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7" y="191"/>
                  <a:pt x="297" y="191"/>
                  <a:pt x="297" y="191"/>
                </a:cubicBezTo>
                <a:lnTo>
                  <a:pt x="241" y="19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" name="Freeform 19"/>
          <p:cNvSpPr>
            <a:spLocks noChangeArrowheads="1"/>
          </p:cNvSpPr>
          <p:nvPr/>
        </p:nvSpPr>
        <p:spPr bwMode="auto">
          <a:xfrm>
            <a:off x="4270877" y="4252811"/>
            <a:ext cx="208539" cy="233708"/>
          </a:xfrm>
          <a:custGeom>
            <a:avLst/>
            <a:gdLst>
              <a:gd name="T0" fmla="*/ 65449438 w 510"/>
              <a:gd name="T1" fmla="*/ 58633190 h 573"/>
              <a:gd name="T2" fmla="*/ 65449438 w 510"/>
              <a:gd name="T3" fmla="*/ 58633190 h 573"/>
              <a:gd name="T4" fmla="*/ 60886489 w 510"/>
              <a:gd name="T5" fmla="*/ 63173440 h 573"/>
              <a:gd name="T6" fmla="*/ 65449438 w 510"/>
              <a:gd name="T7" fmla="*/ 68751328 h 573"/>
              <a:gd name="T8" fmla="*/ 66362244 w 510"/>
              <a:gd name="T9" fmla="*/ 70567284 h 573"/>
              <a:gd name="T10" fmla="*/ 62711741 w 510"/>
              <a:gd name="T11" fmla="*/ 74199556 h 573"/>
              <a:gd name="T12" fmla="*/ 59973683 w 510"/>
              <a:gd name="T13" fmla="*/ 73291578 h 573"/>
              <a:gd name="T14" fmla="*/ 55280025 w 510"/>
              <a:gd name="T15" fmla="*/ 68751328 h 573"/>
              <a:gd name="T16" fmla="*/ 50717076 w 510"/>
              <a:gd name="T17" fmla="*/ 73291578 h 573"/>
              <a:gd name="T18" fmla="*/ 47979019 w 510"/>
              <a:gd name="T19" fmla="*/ 74199556 h 573"/>
              <a:gd name="T20" fmla="*/ 44328516 w 510"/>
              <a:gd name="T21" fmla="*/ 70567284 h 573"/>
              <a:gd name="T22" fmla="*/ 45240961 w 510"/>
              <a:gd name="T23" fmla="*/ 68751328 h 573"/>
              <a:gd name="T24" fmla="*/ 45240961 w 510"/>
              <a:gd name="T25" fmla="*/ 68751328 h 573"/>
              <a:gd name="T26" fmla="*/ 49804270 w 510"/>
              <a:gd name="T27" fmla="*/ 63173440 h 573"/>
              <a:gd name="T28" fmla="*/ 45240961 w 510"/>
              <a:gd name="T29" fmla="*/ 58633190 h 573"/>
              <a:gd name="T30" fmla="*/ 44328516 w 510"/>
              <a:gd name="T31" fmla="*/ 55908896 h 573"/>
              <a:gd name="T32" fmla="*/ 47979019 w 510"/>
              <a:gd name="T33" fmla="*/ 52276985 h 573"/>
              <a:gd name="T34" fmla="*/ 50717076 w 510"/>
              <a:gd name="T35" fmla="*/ 54092940 h 573"/>
              <a:gd name="T36" fmla="*/ 55280025 w 510"/>
              <a:gd name="T37" fmla="*/ 58633190 h 573"/>
              <a:gd name="T38" fmla="*/ 59973683 w 510"/>
              <a:gd name="T39" fmla="*/ 54092940 h 573"/>
              <a:gd name="T40" fmla="*/ 59973683 w 510"/>
              <a:gd name="T41" fmla="*/ 54092940 h 573"/>
              <a:gd name="T42" fmla="*/ 62711741 w 510"/>
              <a:gd name="T43" fmla="*/ 52276985 h 573"/>
              <a:gd name="T44" fmla="*/ 66362244 w 510"/>
              <a:gd name="T45" fmla="*/ 55908896 h 573"/>
              <a:gd name="T46" fmla="*/ 65449438 w 510"/>
              <a:gd name="T47" fmla="*/ 58633190 h 573"/>
              <a:gd name="T48" fmla="*/ 54367579 w 510"/>
              <a:gd name="T49" fmla="*/ 52276985 h 573"/>
              <a:gd name="T50" fmla="*/ 54367579 w 510"/>
              <a:gd name="T51" fmla="*/ 52276985 h 573"/>
              <a:gd name="T52" fmla="*/ 54367579 w 510"/>
              <a:gd name="T53" fmla="*/ 52276985 h 573"/>
              <a:gd name="T54" fmla="*/ 53454773 w 510"/>
              <a:gd name="T55" fmla="*/ 51238987 h 573"/>
              <a:gd name="T56" fmla="*/ 53454773 w 510"/>
              <a:gd name="T57" fmla="*/ 51238987 h 573"/>
              <a:gd name="T58" fmla="*/ 47979019 w 510"/>
              <a:gd name="T59" fmla="*/ 48515053 h 573"/>
              <a:gd name="T60" fmla="*/ 40547302 w 510"/>
              <a:gd name="T61" fmla="*/ 55908896 h 573"/>
              <a:gd name="T62" fmla="*/ 42503264 w 510"/>
              <a:gd name="T63" fmla="*/ 61357124 h 573"/>
              <a:gd name="T64" fmla="*/ 42503264 w 510"/>
              <a:gd name="T65" fmla="*/ 61357124 h 573"/>
              <a:gd name="T66" fmla="*/ 45240961 w 510"/>
              <a:gd name="T67" fmla="*/ 63173440 h 573"/>
              <a:gd name="T68" fmla="*/ 42503264 w 510"/>
              <a:gd name="T69" fmla="*/ 66027034 h 573"/>
              <a:gd name="T70" fmla="*/ 42503264 w 510"/>
              <a:gd name="T71" fmla="*/ 66027034 h 573"/>
              <a:gd name="T72" fmla="*/ 40547302 w 510"/>
              <a:gd name="T73" fmla="*/ 70567284 h 573"/>
              <a:gd name="T74" fmla="*/ 37809606 w 510"/>
              <a:gd name="T75" fmla="*/ 70567284 h 573"/>
              <a:gd name="T76" fmla="*/ 37809606 w 510"/>
              <a:gd name="T77" fmla="*/ 70567284 h 573"/>
              <a:gd name="T78" fmla="*/ 3780852 w 510"/>
              <a:gd name="T79" fmla="*/ 70567284 h 573"/>
              <a:gd name="T80" fmla="*/ 0 w 510"/>
              <a:gd name="T81" fmla="*/ 66935372 h 573"/>
              <a:gd name="T82" fmla="*/ 0 w 510"/>
              <a:gd name="T83" fmla="*/ 3632272 h 573"/>
              <a:gd name="T84" fmla="*/ 3780852 w 510"/>
              <a:gd name="T85" fmla="*/ 0 h 573"/>
              <a:gd name="T86" fmla="*/ 11994664 w 510"/>
              <a:gd name="T87" fmla="*/ 0 h 573"/>
              <a:gd name="T88" fmla="*/ 23076884 w 510"/>
              <a:gd name="T89" fmla="*/ 0 h 573"/>
              <a:gd name="T90" fmla="*/ 23076884 w 510"/>
              <a:gd name="T91" fmla="*/ 13750410 h 573"/>
              <a:gd name="T92" fmla="*/ 23076884 w 510"/>
              <a:gd name="T93" fmla="*/ 21014594 h 573"/>
              <a:gd name="T94" fmla="*/ 30508239 w 510"/>
              <a:gd name="T95" fmla="*/ 28408437 h 573"/>
              <a:gd name="T96" fmla="*/ 37809606 w 510"/>
              <a:gd name="T97" fmla="*/ 28408437 h 573"/>
              <a:gd name="T98" fmla="*/ 54367579 w 510"/>
              <a:gd name="T99" fmla="*/ 28408437 h 573"/>
              <a:gd name="T100" fmla="*/ 54367579 w 510"/>
              <a:gd name="T101" fmla="*/ 48515053 h 573"/>
              <a:gd name="T102" fmla="*/ 54367579 w 510"/>
              <a:gd name="T103" fmla="*/ 48515053 h 573"/>
              <a:gd name="T104" fmla="*/ 54367579 w 510"/>
              <a:gd name="T105" fmla="*/ 52276985 h 573"/>
              <a:gd name="T106" fmla="*/ 30508239 w 510"/>
              <a:gd name="T107" fmla="*/ 24776525 h 573"/>
              <a:gd name="T108" fmla="*/ 30508239 w 510"/>
              <a:gd name="T109" fmla="*/ 24776525 h 573"/>
              <a:gd name="T110" fmla="*/ 26727387 w 510"/>
              <a:gd name="T111" fmla="*/ 21014594 h 573"/>
              <a:gd name="T112" fmla="*/ 26727387 w 510"/>
              <a:gd name="T113" fmla="*/ 13750410 h 573"/>
              <a:gd name="T114" fmla="*/ 26727387 w 510"/>
              <a:gd name="T115" fmla="*/ 0 h 573"/>
              <a:gd name="T116" fmla="*/ 54367579 w 510"/>
              <a:gd name="T117" fmla="*/ 24776525 h 573"/>
              <a:gd name="T118" fmla="*/ 37809606 w 510"/>
              <a:gd name="T119" fmla="*/ 24776525 h 573"/>
              <a:gd name="T120" fmla="*/ 30508239 w 510"/>
              <a:gd name="T121" fmla="*/ 24776525 h 57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10" h="573">
                <a:moveTo>
                  <a:pt x="502" y="452"/>
                </a:moveTo>
                <a:lnTo>
                  <a:pt x="502" y="452"/>
                </a:lnTo>
                <a:cubicBezTo>
                  <a:pt x="467" y="487"/>
                  <a:pt x="467" y="487"/>
                  <a:pt x="467" y="487"/>
                </a:cubicBezTo>
                <a:cubicBezTo>
                  <a:pt x="502" y="530"/>
                  <a:pt x="502" y="530"/>
                  <a:pt x="502" y="530"/>
                </a:cubicBezTo>
                <a:cubicBezTo>
                  <a:pt x="509" y="530"/>
                  <a:pt x="509" y="537"/>
                  <a:pt x="509" y="544"/>
                </a:cubicBezTo>
                <a:cubicBezTo>
                  <a:pt x="509" y="565"/>
                  <a:pt x="495" y="572"/>
                  <a:pt x="481" y="572"/>
                </a:cubicBezTo>
                <a:cubicBezTo>
                  <a:pt x="474" y="572"/>
                  <a:pt x="467" y="572"/>
                  <a:pt x="460" y="565"/>
                </a:cubicBezTo>
                <a:cubicBezTo>
                  <a:pt x="424" y="530"/>
                  <a:pt x="424" y="530"/>
                  <a:pt x="424" y="530"/>
                </a:cubicBezTo>
                <a:cubicBezTo>
                  <a:pt x="389" y="565"/>
                  <a:pt x="389" y="565"/>
                  <a:pt x="389" y="565"/>
                </a:cubicBezTo>
                <a:cubicBezTo>
                  <a:pt x="382" y="572"/>
                  <a:pt x="375" y="572"/>
                  <a:pt x="368" y="572"/>
                </a:cubicBezTo>
                <a:cubicBezTo>
                  <a:pt x="354" y="572"/>
                  <a:pt x="340" y="565"/>
                  <a:pt x="340" y="544"/>
                </a:cubicBezTo>
                <a:cubicBezTo>
                  <a:pt x="340" y="537"/>
                  <a:pt x="340" y="530"/>
                  <a:pt x="347" y="530"/>
                </a:cubicBezTo>
                <a:cubicBezTo>
                  <a:pt x="382" y="487"/>
                  <a:pt x="382" y="487"/>
                  <a:pt x="382" y="487"/>
                </a:cubicBezTo>
                <a:cubicBezTo>
                  <a:pt x="347" y="452"/>
                  <a:pt x="347" y="452"/>
                  <a:pt x="347" y="452"/>
                </a:cubicBezTo>
                <a:cubicBezTo>
                  <a:pt x="340" y="445"/>
                  <a:pt x="340" y="438"/>
                  <a:pt x="340" y="431"/>
                </a:cubicBezTo>
                <a:cubicBezTo>
                  <a:pt x="340" y="417"/>
                  <a:pt x="354" y="403"/>
                  <a:pt x="368" y="403"/>
                </a:cubicBezTo>
                <a:cubicBezTo>
                  <a:pt x="375" y="403"/>
                  <a:pt x="382" y="410"/>
                  <a:pt x="389" y="417"/>
                </a:cubicBezTo>
                <a:cubicBezTo>
                  <a:pt x="424" y="452"/>
                  <a:pt x="424" y="452"/>
                  <a:pt x="424" y="452"/>
                </a:cubicBezTo>
                <a:cubicBezTo>
                  <a:pt x="460" y="417"/>
                  <a:pt x="460" y="417"/>
                  <a:pt x="460" y="417"/>
                </a:cubicBezTo>
                <a:cubicBezTo>
                  <a:pt x="467" y="410"/>
                  <a:pt x="474" y="403"/>
                  <a:pt x="481" y="403"/>
                </a:cubicBezTo>
                <a:cubicBezTo>
                  <a:pt x="495" y="403"/>
                  <a:pt x="509" y="417"/>
                  <a:pt x="509" y="431"/>
                </a:cubicBezTo>
                <a:cubicBezTo>
                  <a:pt x="509" y="438"/>
                  <a:pt x="509" y="445"/>
                  <a:pt x="502" y="452"/>
                </a:cubicBezTo>
                <a:close/>
                <a:moveTo>
                  <a:pt x="417" y="403"/>
                </a:moveTo>
                <a:lnTo>
                  <a:pt x="417" y="403"/>
                </a:lnTo>
                <a:cubicBezTo>
                  <a:pt x="410" y="395"/>
                  <a:pt x="410" y="395"/>
                  <a:pt x="410" y="395"/>
                </a:cubicBezTo>
                <a:cubicBezTo>
                  <a:pt x="396" y="381"/>
                  <a:pt x="382" y="374"/>
                  <a:pt x="368" y="374"/>
                </a:cubicBezTo>
                <a:cubicBezTo>
                  <a:pt x="340" y="374"/>
                  <a:pt x="311" y="403"/>
                  <a:pt x="311" y="431"/>
                </a:cubicBezTo>
                <a:cubicBezTo>
                  <a:pt x="311" y="452"/>
                  <a:pt x="318" y="466"/>
                  <a:pt x="326" y="473"/>
                </a:cubicBezTo>
                <a:cubicBezTo>
                  <a:pt x="347" y="487"/>
                  <a:pt x="347" y="487"/>
                  <a:pt x="347" y="487"/>
                </a:cubicBezTo>
                <a:cubicBezTo>
                  <a:pt x="326" y="509"/>
                  <a:pt x="326" y="509"/>
                  <a:pt x="326" y="509"/>
                </a:cubicBezTo>
                <a:cubicBezTo>
                  <a:pt x="318" y="516"/>
                  <a:pt x="311" y="530"/>
                  <a:pt x="311" y="544"/>
                </a:cubicBezTo>
                <a:cubicBezTo>
                  <a:pt x="290" y="544"/>
                  <a:pt x="290" y="544"/>
                  <a:pt x="290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177" y="162"/>
                  <a:pt x="177" y="162"/>
                  <a:pt x="177" y="162"/>
                </a:cubicBezTo>
                <a:cubicBezTo>
                  <a:pt x="177" y="191"/>
                  <a:pt x="205" y="219"/>
                  <a:pt x="234" y="219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74"/>
                  <a:pt x="417" y="374"/>
                  <a:pt x="417" y="374"/>
                </a:cubicBezTo>
                <a:lnTo>
                  <a:pt x="417" y="403"/>
                </a:lnTo>
                <a:close/>
                <a:moveTo>
                  <a:pt x="234" y="191"/>
                </a:moveTo>
                <a:lnTo>
                  <a:pt x="234" y="191"/>
                </a:lnTo>
                <a:cubicBezTo>
                  <a:pt x="220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0" y="191"/>
                  <a:pt x="290" y="191"/>
                  <a:pt x="290" y="191"/>
                </a:cubicBezTo>
                <a:lnTo>
                  <a:pt x="234" y="19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" name="Freeform 20"/>
          <p:cNvSpPr>
            <a:spLocks noChangeArrowheads="1"/>
          </p:cNvSpPr>
          <p:nvPr/>
        </p:nvSpPr>
        <p:spPr bwMode="auto">
          <a:xfrm>
            <a:off x="3841216" y="4252812"/>
            <a:ext cx="208539" cy="228314"/>
          </a:xfrm>
          <a:custGeom>
            <a:avLst/>
            <a:gdLst>
              <a:gd name="T0" fmla="*/ 64536992 w 510"/>
              <a:gd name="T1" fmla="*/ 61528392 h 559"/>
              <a:gd name="T2" fmla="*/ 64536992 w 510"/>
              <a:gd name="T3" fmla="*/ 61528392 h 559"/>
              <a:gd name="T4" fmla="*/ 55280025 w 510"/>
              <a:gd name="T5" fmla="*/ 70763999 h 559"/>
              <a:gd name="T6" fmla="*/ 52542328 w 510"/>
              <a:gd name="T7" fmla="*/ 72585008 h 559"/>
              <a:gd name="T8" fmla="*/ 49804270 w 510"/>
              <a:gd name="T9" fmla="*/ 70763999 h 559"/>
              <a:gd name="T10" fmla="*/ 45240961 w 510"/>
              <a:gd name="T11" fmla="*/ 66211296 h 559"/>
              <a:gd name="T12" fmla="*/ 44328516 w 510"/>
              <a:gd name="T13" fmla="*/ 63349401 h 559"/>
              <a:gd name="T14" fmla="*/ 47979019 w 510"/>
              <a:gd name="T15" fmla="*/ 59707023 h 559"/>
              <a:gd name="T16" fmla="*/ 49804270 w 510"/>
              <a:gd name="T17" fmla="*/ 61528392 h 559"/>
              <a:gd name="T18" fmla="*/ 52542328 w 510"/>
              <a:gd name="T19" fmla="*/ 63349401 h 559"/>
              <a:gd name="T20" fmla="*/ 59973683 w 510"/>
              <a:gd name="T21" fmla="*/ 56065005 h 559"/>
              <a:gd name="T22" fmla="*/ 59973683 w 510"/>
              <a:gd name="T23" fmla="*/ 56065005 h 559"/>
              <a:gd name="T24" fmla="*/ 62711741 w 510"/>
              <a:gd name="T25" fmla="*/ 55154320 h 559"/>
              <a:gd name="T26" fmla="*/ 66362244 w 510"/>
              <a:gd name="T27" fmla="*/ 58796699 h 559"/>
              <a:gd name="T28" fmla="*/ 64536992 w 510"/>
              <a:gd name="T29" fmla="*/ 61528392 h 559"/>
              <a:gd name="T30" fmla="*/ 53454773 w 510"/>
              <a:gd name="T31" fmla="*/ 56975329 h 559"/>
              <a:gd name="T32" fmla="*/ 53454773 w 510"/>
              <a:gd name="T33" fmla="*/ 56975329 h 559"/>
              <a:gd name="T34" fmla="*/ 52542328 w 510"/>
              <a:gd name="T35" fmla="*/ 57886014 h 559"/>
              <a:gd name="T36" fmla="*/ 47979019 w 510"/>
              <a:gd name="T37" fmla="*/ 56065005 h 559"/>
              <a:gd name="T38" fmla="*/ 40547302 w 510"/>
              <a:gd name="T39" fmla="*/ 63349401 h 559"/>
              <a:gd name="T40" fmla="*/ 42372554 w 510"/>
              <a:gd name="T41" fmla="*/ 68942990 h 559"/>
              <a:gd name="T42" fmla="*/ 42372554 w 510"/>
              <a:gd name="T43" fmla="*/ 68942990 h 559"/>
              <a:gd name="T44" fmla="*/ 44328516 w 510"/>
              <a:gd name="T45" fmla="*/ 70763999 h 559"/>
              <a:gd name="T46" fmla="*/ 44328516 w 510"/>
              <a:gd name="T47" fmla="*/ 70763999 h 559"/>
              <a:gd name="T48" fmla="*/ 31421045 w 510"/>
              <a:gd name="T49" fmla="*/ 70763999 h 559"/>
              <a:gd name="T50" fmla="*/ 31421045 w 510"/>
              <a:gd name="T51" fmla="*/ 70763999 h 559"/>
              <a:gd name="T52" fmla="*/ 3780852 w 510"/>
              <a:gd name="T53" fmla="*/ 70763999 h 559"/>
              <a:gd name="T54" fmla="*/ 0 w 510"/>
              <a:gd name="T55" fmla="*/ 67121620 h 559"/>
              <a:gd name="T56" fmla="*/ 0 w 510"/>
              <a:gd name="T57" fmla="*/ 3642379 h 559"/>
              <a:gd name="T58" fmla="*/ 3780852 w 510"/>
              <a:gd name="T59" fmla="*/ 0 h 559"/>
              <a:gd name="T60" fmla="*/ 11994664 w 510"/>
              <a:gd name="T61" fmla="*/ 0 h 559"/>
              <a:gd name="T62" fmla="*/ 23076884 w 510"/>
              <a:gd name="T63" fmla="*/ 0 h 559"/>
              <a:gd name="T64" fmla="*/ 23076884 w 510"/>
              <a:gd name="T65" fmla="*/ 13788670 h 559"/>
              <a:gd name="T66" fmla="*/ 23076884 w 510"/>
              <a:gd name="T67" fmla="*/ 21073067 h 559"/>
              <a:gd name="T68" fmla="*/ 30508239 w 510"/>
              <a:gd name="T69" fmla="*/ 28487664 h 559"/>
              <a:gd name="T70" fmla="*/ 37809606 w 510"/>
              <a:gd name="T71" fmla="*/ 28487664 h 559"/>
              <a:gd name="T72" fmla="*/ 53454773 w 510"/>
              <a:gd name="T73" fmla="*/ 28487664 h 559"/>
              <a:gd name="T74" fmla="*/ 53454773 w 510"/>
              <a:gd name="T75" fmla="*/ 50471416 h 559"/>
              <a:gd name="T76" fmla="*/ 53454773 w 510"/>
              <a:gd name="T77" fmla="*/ 50471416 h 559"/>
              <a:gd name="T78" fmla="*/ 53454773 w 510"/>
              <a:gd name="T79" fmla="*/ 56975329 h 559"/>
              <a:gd name="T80" fmla="*/ 30508239 w 510"/>
              <a:gd name="T81" fmla="*/ 24845286 h 559"/>
              <a:gd name="T82" fmla="*/ 30508239 w 510"/>
              <a:gd name="T83" fmla="*/ 24845286 h 559"/>
              <a:gd name="T84" fmla="*/ 26727387 w 510"/>
              <a:gd name="T85" fmla="*/ 21073067 h 559"/>
              <a:gd name="T86" fmla="*/ 26727387 w 510"/>
              <a:gd name="T87" fmla="*/ 13788670 h 559"/>
              <a:gd name="T88" fmla="*/ 26727387 w 510"/>
              <a:gd name="T89" fmla="*/ 0 h 559"/>
              <a:gd name="T90" fmla="*/ 53454773 w 510"/>
              <a:gd name="T91" fmla="*/ 24845286 h 559"/>
              <a:gd name="T92" fmla="*/ 37809606 w 510"/>
              <a:gd name="T93" fmla="*/ 24845286 h 559"/>
              <a:gd name="T94" fmla="*/ 30508239 w 510"/>
              <a:gd name="T95" fmla="*/ 24845286 h 55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10" h="559">
                <a:moveTo>
                  <a:pt x="495" y="473"/>
                </a:moveTo>
                <a:lnTo>
                  <a:pt x="495" y="473"/>
                </a:lnTo>
                <a:cubicBezTo>
                  <a:pt x="424" y="544"/>
                  <a:pt x="424" y="544"/>
                  <a:pt x="424" y="544"/>
                </a:cubicBezTo>
                <a:cubicBezTo>
                  <a:pt x="417" y="551"/>
                  <a:pt x="410" y="558"/>
                  <a:pt x="403" y="558"/>
                </a:cubicBezTo>
                <a:cubicBezTo>
                  <a:pt x="396" y="558"/>
                  <a:pt x="389" y="551"/>
                  <a:pt x="382" y="544"/>
                </a:cubicBezTo>
                <a:cubicBezTo>
                  <a:pt x="347" y="509"/>
                  <a:pt x="347" y="509"/>
                  <a:pt x="347" y="509"/>
                </a:cubicBezTo>
                <a:cubicBezTo>
                  <a:pt x="340" y="502"/>
                  <a:pt x="340" y="495"/>
                  <a:pt x="340" y="487"/>
                </a:cubicBezTo>
                <a:cubicBezTo>
                  <a:pt x="340" y="473"/>
                  <a:pt x="347" y="459"/>
                  <a:pt x="368" y="459"/>
                </a:cubicBezTo>
                <a:cubicBezTo>
                  <a:pt x="375" y="459"/>
                  <a:pt x="382" y="466"/>
                  <a:pt x="382" y="473"/>
                </a:cubicBezTo>
                <a:cubicBezTo>
                  <a:pt x="403" y="487"/>
                  <a:pt x="403" y="487"/>
                  <a:pt x="403" y="487"/>
                </a:cubicBezTo>
                <a:cubicBezTo>
                  <a:pt x="460" y="431"/>
                  <a:pt x="460" y="431"/>
                  <a:pt x="460" y="431"/>
                </a:cubicBezTo>
                <a:cubicBezTo>
                  <a:pt x="467" y="424"/>
                  <a:pt x="474" y="424"/>
                  <a:pt x="481" y="424"/>
                </a:cubicBezTo>
                <a:cubicBezTo>
                  <a:pt x="495" y="424"/>
                  <a:pt x="509" y="438"/>
                  <a:pt x="509" y="452"/>
                </a:cubicBezTo>
                <a:cubicBezTo>
                  <a:pt x="509" y="459"/>
                  <a:pt x="502" y="466"/>
                  <a:pt x="495" y="473"/>
                </a:cubicBezTo>
                <a:close/>
                <a:moveTo>
                  <a:pt x="410" y="438"/>
                </a:moveTo>
                <a:lnTo>
                  <a:pt x="410" y="438"/>
                </a:lnTo>
                <a:cubicBezTo>
                  <a:pt x="403" y="445"/>
                  <a:pt x="403" y="445"/>
                  <a:pt x="403" y="445"/>
                </a:cubicBezTo>
                <a:cubicBezTo>
                  <a:pt x="396" y="438"/>
                  <a:pt x="382" y="431"/>
                  <a:pt x="368" y="431"/>
                </a:cubicBezTo>
                <a:cubicBezTo>
                  <a:pt x="333" y="431"/>
                  <a:pt x="311" y="459"/>
                  <a:pt x="311" y="487"/>
                </a:cubicBezTo>
                <a:cubicBezTo>
                  <a:pt x="311" y="509"/>
                  <a:pt x="318" y="523"/>
                  <a:pt x="325" y="530"/>
                </a:cubicBezTo>
                <a:cubicBezTo>
                  <a:pt x="340" y="544"/>
                  <a:pt x="340" y="544"/>
                  <a:pt x="340" y="544"/>
                </a:cubicBezTo>
                <a:cubicBezTo>
                  <a:pt x="241" y="544"/>
                  <a:pt x="241" y="544"/>
                  <a:pt x="241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7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177" y="162"/>
                  <a:pt x="177" y="162"/>
                  <a:pt x="177" y="162"/>
                </a:cubicBezTo>
                <a:cubicBezTo>
                  <a:pt x="177" y="191"/>
                  <a:pt x="205" y="219"/>
                  <a:pt x="234" y="219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410" y="219"/>
                  <a:pt x="410" y="219"/>
                  <a:pt x="410" y="219"/>
                </a:cubicBezTo>
                <a:cubicBezTo>
                  <a:pt x="410" y="388"/>
                  <a:pt x="410" y="388"/>
                  <a:pt x="410" y="388"/>
                </a:cubicBezTo>
                <a:lnTo>
                  <a:pt x="410" y="438"/>
                </a:lnTo>
                <a:close/>
                <a:moveTo>
                  <a:pt x="234" y="191"/>
                </a:moveTo>
                <a:lnTo>
                  <a:pt x="234" y="191"/>
                </a:lnTo>
                <a:cubicBezTo>
                  <a:pt x="219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10" y="191"/>
                  <a:pt x="410" y="191"/>
                  <a:pt x="410" y="191"/>
                </a:cubicBezTo>
                <a:cubicBezTo>
                  <a:pt x="290" y="191"/>
                  <a:pt x="290" y="191"/>
                  <a:pt x="290" y="191"/>
                </a:cubicBezTo>
                <a:lnTo>
                  <a:pt x="234" y="19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" name="Freeform 21"/>
          <p:cNvSpPr>
            <a:spLocks noChangeArrowheads="1"/>
          </p:cNvSpPr>
          <p:nvPr/>
        </p:nvSpPr>
        <p:spPr bwMode="auto">
          <a:xfrm>
            <a:off x="3409756" y="4252811"/>
            <a:ext cx="204944" cy="222921"/>
          </a:xfrm>
          <a:custGeom>
            <a:avLst/>
            <a:gdLst>
              <a:gd name="T0" fmla="*/ 61359160 w 503"/>
              <a:gd name="T1" fmla="*/ 67317282 h 545"/>
              <a:gd name="T2" fmla="*/ 61359160 w 503"/>
              <a:gd name="T3" fmla="*/ 67317282 h 545"/>
              <a:gd name="T4" fmla="*/ 57605098 w 503"/>
              <a:gd name="T5" fmla="*/ 67317282 h 545"/>
              <a:gd name="T6" fmla="*/ 57605098 w 503"/>
              <a:gd name="T7" fmla="*/ 67317282 h 545"/>
              <a:gd name="T8" fmla="*/ 50356024 w 503"/>
              <a:gd name="T9" fmla="*/ 67317282 h 545"/>
              <a:gd name="T10" fmla="*/ 50356024 w 503"/>
              <a:gd name="T11" fmla="*/ 67317282 h 545"/>
              <a:gd name="T12" fmla="*/ 46731487 w 503"/>
              <a:gd name="T13" fmla="*/ 67317282 h 545"/>
              <a:gd name="T14" fmla="*/ 42977425 w 503"/>
              <a:gd name="T15" fmla="*/ 63534150 h 545"/>
              <a:gd name="T16" fmla="*/ 46731487 w 503"/>
              <a:gd name="T17" fmla="*/ 59881048 h 545"/>
              <a:gd name="T18" fmla="*/ 49449710 w 503"/>
              <a:gd name="T19" fmla="*/ 59881048 h 545"/>
              <a:gd name="T20" fmla="*/ 50356024 w 503"/>
              <a:gd name="T21" fmla="*/ 59881048 h 545"/>
              <a:gd name="T22" fmla="*/ 57605098 w 503"/>
              <a:gd name="T23" fmla="*/ 59881048 h 545"/>
              <a:gd name="T24" fmla="*/ 61359160 w 503"/>
              <a:gd name="T25" fmla="*/ 59881048 h 545"/>
              <a:gd name="T26" fmla="*/ 64983697 w 503"/>
              <a:gd name="T27" fmla="*/ 63534150 h 545"/>
              <a:gd name="T28" fmla="*/ 61359160 w 503"/>
              <a:gd name="T29" fmla="*/ 67317282 h 545"/>
              <a:gd name="T30" fmla="*/ 53980561 w 503"/>
              <a:gd name="T31" fmla="*/ 48792072 h 545"/>
              <a:gd name="T32" fmla="*/ 53980561 w 503"/>
              <a:gd name="T33" fmla="*/ 48792072 h 545"/>
              <a:gd name="T34" fmla="*/ 53980561 w 503"/>
              <a:gd name="T35" fmla="*/ 56228306 h 545"/>
              <a:gd name="T36" fmla="*/ 46731487 w 503"/>
              <a:gd name="T37" fmla="*/ 56228306 h 545"/>
              <a:gd name="T38" fmla="*/ 39352888 w 503"/>
              <a:gd name="T39" fmla="*/ 63534150 h 545"/>
              <a:gd name="T40" fmla="*/ 46731487 w 503"/>
              <a:gd name="T41" fmla="*/ 70970385 h 545"/>
              <a:gd name="T42" fmla="*/ 46731487 w 503"/>
              <a:gd name="T43" fmla="*/ 70970385 h 545"/>
              <a:gd name="T44" fmla="*/ 3624537 w 503"/>
              <a:gd name="T45" fmla="*/ 70970385 h 545"/>
              <a:gd name="T46" fmla="*/ 0 w 503"/>
              <a:gd name="T47" fmla="*/ 67317282 h 545"/>
              <a:gd name="T48" fmla="*/ 0 w 503"/>
              <a:gd name="T49" fmla="*/ 3652741 h 545"/>
              <a:gd name="T50" fmla="*/ 3624537 w 503"/>
              <a:gd name="T51" fmla="*/ 0 h 545"/>
              <a:gd name="T52" fmla="*/ 12815405 w 503"/>
              <a:gd name="T53" fmla="*/ 0 h 545"/>
              <a:gd name="T54" fmla="*/ 12815405 w 503"/>
              <a:gd name="T55" fmla="*/ 0 h 545"/>
              <a:gd name="T56" fmla="*/ 23818900 w 503"/>
              <a:gd name="T57" fmla="*/ 0 h 545"/>
              <a:gd name="T58" fmla="*/ 23818900 w 503"/>
              <a:gd name="T59" fmla="*/ 13828622 h 545"/>
              <a:gd name="T60" fmla="*/ 23818900 w 503"/>
              <a:gd name="T61" fmla="*/ 21134466 h 545"/>
              <a:gd name="T62" fmla="*/ 31197500 w 503"/>
              <a:gd name="T63" fmla="*/ 28570701 h 545"/>
              <a:gd name="T64" fmla="*/ 38446574 w 503"/>
              <a:gd name="T65" fmla="*/ 28570701 h 545"/>
              <a:gd name="T66" fmla="*/ 53980561 w 503"/>
              <a:gd name="T67" fmla="*/ 28570701 h 545"/>
              <a:gd name="T68" fmla="*/ 53980561 w 503"/>
              <a:gd name="T69" fmla="*/ 48792072 h 545"/>
              <a:gd name="T70" fmla="*/ 31197500 w 503"/>
              <a:gd name="T71" fmla="*/ 24917959 h 545"/>
              <a:gd name="T72" fmla="*/ 31197500 w 503"/>
              <a:gd name="T73" fmla="*/ 24917959 h 545"/>
              <a:gd name="T74" fmla="*/ 27443438 w 503"/>
              <a:gd name="T75" fmla="*/ 21134466 h 545"/>
              <a:gd name="T76" fmla="*/ 27443438 w 503"/>
              <a:gd name="T77" fmla="*/ 13828622 h 545"/>
              <a:gd name="T78" fmla="*/ 27443438 w 503"/>
              <a:gd name="T79" fmla="*/ 0 h 545"/>
              <a:gd name="T80" fmla="*/ 53980561 w 503"/>
              <a:gd name="T81" fmla="*/ 24917959 h 545"/>
              <a:gd name="T82" fmla="*/ 38446574 w 503"/>
              <a:gd name="T83" fmla="*/ 24917959 h 545"/>
              <a:gd name="T84" fmla="*/ 31197500 w 503"/>
              <a:gd name="T85" fmla="*/ 24917959 h 54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03" h="545">
                <a:moveTo>
                  <a:pt x="474" y="516"/>
                </a:moveTo>
                <a:lnTo>
                  <a:pt x="474" y="516"/>
                </a:lnTo>
                <a:cubicBezTo>
                  <a:pt x="445" y="516"/>
                  <a:pt x="445" y="516"/>
                  <a:pt x="445" y="516"/>
                </a:cubicBezTo>
                <a:cubicBezTo>
                  <a:pt x="389" y="516"/>
                  <a:pt x="389" y="516"/>
                  <a:pt x="389" y="516"/>
                </a:cubicBezTo>
                <a:cubicBezTo>
                  <a:pt x="361" y="516"/>
                  <a:pt x="361" y="516"/>
                  <a:pt x="361" y="516"/>
                </a:cubicBezTo>
                <a:cubicBezTo>
                  <a:pt x="347" y="516"/>
                  <a:pt x="332" y="509"/>
                  <a:pt x="332" y="487"/>
                </a:cubicBezTo>
                <a:cubicBezTo>
                  <a:pt x="332" y="473"/>
                  <a:pt x="347" y="459"/>
                  <a:pt x="361" y="459"/>
                </a:cubicBezTo>
                <a:cubicBezTo>
                  <a:pt x="382" y="459"/>
                  <a:pt x="382" y="459"/>
                  <a:pt x="382" y="459"/>
                </a:cubicBezTo>
                <a:cubicBezTo>
                  <a:pt x="389" y="459"/>
                  <a:pt x="389" y="459"/>
                  <a:pt x="389" y="459"/>
                </a:cubicBezTo>
                <a:cubicBezTo>
                  <a:pt x="445" y="459"/>
                  <a:pt x="445" y="459"/>
                  <a:pt x="445" y="459"/>
                </a:cubicBezTo>
                <a:cubicBezTo>
                  <a:pt x="474" y="459"/>
                  <a:pt x="474" y="459"/>
                  <a:pt x="474" y="459"/>
                </a:cubicBezTo>
                <a:cubicBezTo>
                  <a:pt x="488" y="459"/>
                  <a:pt x="502" y="473"/>
                  <a:pt x="502" y="487"/>
                </a:cubicBezTo>
                <a:cubicBezTo>
                  <a:pt x="502" y="509"/>
                  <a:pt x="488" y="516"/>
                  <a:pt x="474" y="516"/>
                </a:cubicBezTo>
                <a:close/>
                <a:moveTo>
                  <a:pt x="417" y="374"/>
                </a:moveTo>
                <a:lnTo>
                  <a:pt x="417" y="374"/>
                </a:lnTo>
                <a:cubicBezTo>
                  <a:pt x="417" y="431"/>
                  <a:pt x="417" y="431"/>
                  <a:pt x="417" y="431"/>
                </a:cubicBezTo>
                <a:cubicBezTo>
                  <a:pt x="361" y="431"/>
                  <a:pt x="361" y="431"/>
                  <a:pt x="361" y="431"/>
                </a:cubicBezTo>
                <a:cubicBezTo>
                  <a:pt x="332" y="431"/>
                  <a:pt x="304" y="459"/>
                  <a:pt x="304" y="487"/>
                </a:cubicBezTo>
                <a:cubicBezTo>
                  <a:pt x="304" y="523"/>
                  <a:pt x="332" y="544"/>
                  <a:pt x="361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84" y="0"/>
                  <a:pt x="184" y="0"/>
                  <a:pt x="184" y="0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184" y="162"/>
                  <a:pt x="184" y="162"/>
                  <a:pt x="184" y="162"/>
                </a:cubicBezTo>
                <a:cubicBezTo>
                  <a:pt x="184" y="191"/>
                  <a:pt x="205" y="219"/>
                  <a:pt x="241" y="219"/>
                </a:cubicBezTo>
                <a:cubicBezTo>
                  <a:pt x="297" y="219"/>
                  <a:pt x="297" y="219"/>
                  <a:pt x="297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74"/>
                  <a:pt x="417" y="374"/>
                  <a:pt x="417" y="374"/>
                </a:cubicBezTo>
                <a:close/>
                <a:moveTo>
                  <a:pt x="241" y="191"/>
                </a:moveTo>
                <a:lnTo>
                  <a:pt x="241" y="191"/>
                </a:lnTo>
                <a:cubicBezTo>
                  <a:pt x="219" y="191"/>
                  <a:pt x="212" y="176"/>
                  <a:pt x="212" y="162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0"/>
                  <a:pt x="212" y="0"/>
                  <a:pt x="212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7" y="191"/>
                  <a:pt x="297" y="191"/>
                  <a:pt x="297" y="191"/>
                </a:cubicBezTo>
                <a:lnTo>
                  <a:pt x="241" y="19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4" name="Freeform 22"/>
          <p:cNvSpPr>
            <a:spLocks noChangeArrowheads="1"/>
          </p:cNvSpPr>
          <p:nvPr/>
        </p:nvSpPr>
        <p:spPr bwMode="auto">
          <a:xfrm>
            <a:off x="2980094" y="4252811"/>
            <a:ext cx="204944" cy="233708"/>
          </a:xfrm>
          <a:custGeom>
            <a:avLst/>
            <a:gdLst>
              <a:gd name="T0" fmla="*/ 61359160 w 503"/>
              <a:gd name="T1" fmla="*/ 66935372 h 573"/>
              <a:gd name="T2" fmla="*/ 61359160 w 503"/>
              <a:gd name="T3" fmla="*/ 66935372 h 573"/>
              <a:gd name="T4" fmla="*/ 57605098 w 503"/>
              <a:gd name="T5" fmla="*/ 66935372 h 573"/>
              <a:gd name="T6" fmla="*/ 57605098 w 503"/>
              <a:gd name="T7" fmla="*/ 70567284 h 573"/>
              <a:gd name="T8" fmla="*/ 53980561 w 503"/>
              <a:gd name="T9" fmla="*/ 74199556 h 573"/>
              <a:gd name="T10" fmla="*/ 50356024 w 503"/>
              <a:gd name="T11" fmla="*/ 70567284 h 573"/>
              <a:gd name="T12" fmla="*/ 50356024 w 503"/>
              <a:gd name="T13" fmla="*/ 66935372 h 573"/>
              <a:gd name="T14" fmla="*/ 46731487 w 503"/>
              <a:gd name="T15" fmla="*/ 66935372 h 573"/>
              <a:gd name="T16" fmla="*/ 42977425 w 503"/>
              <a:gd name="T17" fmla="*/ 63173440 h 573"/>
              <a:gd name="T18" fmla="*/ 46731487 w 503"/>
              <a:gd name="T19" fmla="*/ 59541168 h 573"/>
              <a:gd name="T20" fmla="*/ 50356024 w 503"/>
              <a:gd name="T21" fmla="*/ 59541168 h 573"/>
              <a:gd name="T22" fmla="*/ 50356024 w 503"/>
              <a:gd name="T23" fmla="*/ 55908896 h 573"/>
              <a:gd name="T24" fmla="*/ 53980561 w 503"/>
              <a:gd name="T25" fmla="*/ 52276985 h 573"/>
              <a:gd name="T26" fmla="*/ 57605098 w 503"/>
              <a:gd name="T27" fmla="*/ 55908896 h 573"/>
              <a:gd name="T28" fmla="*/ 57605098 w 503"/>
              <a:gd name="T29" fmla="*/ 59541168 h 573"/>
              <a:gd name="T30" fmla="*/ 61359160 w 503"/>
              <a:gd name="T31" fmla="*/ 59541168 h 573"/>
              <a:gd name="T32" fmla="*/ 64983697 w 503"/>
              <a:gd name="T33" fmla="*/ 63173440 h 573"/>
              <a:gd name="T34" fmla="*/ 61359160 w 503"/>
              <a:gd name="T35" fmla="*/ 66935372 h 573"/>
              <a:gd name="T36" fmla="*/ 46731487 w 503"/>
              <a:gd name="T37" fmla="*/ 55908896 h 573"/>
              <a:gd name="T38" fmla="*/ 46731487 w 503"/>
              <a:gd name="T39" fmla="*/ 55908896 h 573"/>
              <a:gd name="T40" fmla="*/ 39352888 w 503"/>
              <a:gd name="T41" fmla="*/ 63173440 h 573"/>
              <a:gd name="T42" fmla="*/ 46731487 w 503"/>
              <a:gd name="T43" fmla="*/ 70567284 h 573"/>
              <a:gd name="T44" fmla="*/ 46731487 w 503"/>
              <a:gd name="T45" fmla="*/ 70567284 h 573"/>
              <a:gd name="T46" fmla="*/ 3624537 w 503"/>
              <a:gd name="T47" fmla="*/ 70567284 h 573"/>
              <a:gd name="T48" fmla="*/ 0 w 503"/>
              <a:gd name="T49" fmla="*/ 66935372 h 573"/>
              <a:gd name="T50" fmla="*/ 0 w 503"/>
              <a:gd name="T51" fmla="*/ 3632272 h 573"/>
              <a:gd name="T52" fmla="*/ 3624537 w 503"/>
              <a:gd name="T53" fmla="*/ 0 h 573"/>
              <a:gd name="T54" fmla="*/ 11909450 w 503"/>
              <a:gd name="T55" fmla="*/ 0 h 573"/>
              <a:gd name="T56" fmla="*/ 11909450 w 503"/>
              <a:gd name="T57" fmla="*/ 0 h 573"/>
              <a:gd name="T58" fmla="*/ 22912586 w 503"/>
              <a:gd name="T59" fmla="*/ 0 h 573"/>
              <a:gd name="T60" fmla="*/ 22912586 w 503"/>
              <a:gd name="T61" fmla="*/ 13750410 h 573"/>
              <a:gd name="T62" fmla="*/ 22912586 w 503"/>
              <a:gd name="T63" fmla="*/ 21014594 h 573"/>
              <a:gd name="T64" fmla="*/ 30161660 w 503"/>
              <a:gd name="T65" fmla="*/ 28408437 h 573"/>
              <a:gd name="T66" fmla="*/ 37540259 w 503"/>
              <a:gd name="T67" fmla="*/ 28408437 h 573"/>
              <a:gd name="T68" fmla="*/ 53980561 w 503"/>
              <a:gd name="T69" fmla="*/ 28408437 h 573"/>
              <a:gd name="T70" fmla="*/ 53980561 w 503"/>
              <a:gd name="T71" fmla="*/ 48515053 h 573"/>
              <a:gd name="T72" fmla="*/ 53980561 w 503"/>
              <a:gd name="T73" fmla="*/ 48515053 h 573"/>
              <a:gd name="T74" fmla="*/ 46731487 w 503"/>
              <a:gd name="T75" fmla="*/ 55908896 h 573"/>
              <a:gd name="T76" fmla="*/ 30161660 w 503"/>
              <a:gd name="T77" fmla="*/ 24776525 h 573"/>
              <a:gd name="T78" fmla="*/ 30161660 w 503"/>
              <a:gd name="T79" fmla="*/ 24776525 h 573"/>
              <a:gd name="T80" fmla="*/ 26537123 w 503"/>
              <a:gd name="T81" fmla="*/ 21014594 h 573"/>
              <a:gd name="T82" fmla="*/ 26537123 w 503"/>
              <a:gd name="T83" fmla="*/ 13750410 h 573"/>
              <a:gd name="T84" fmla="*/ 26537123 w 503"/>
              <a:gd name="T85" fmla="*/ 0 h 573"/>
              <a:gd name="T86" fmla="*/ 53980561 w 503"/>
              <a:gd name="T87" fmla="*/ 24776525 h 573"/>
              <a:gd name="T88" fmla="*/ 37540259 w 503"/>
              <a:gd name="T89" fmla="*/ 24776525 h 573"/>
              <a:gd name="T90" fmla="*/ 30161660 w 503"/>
              <a:gd name="T91" fmla="*/ 24776525 h 57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03" h="573">
                <a:moveTo>
                  <a:pt x="474" y="516"/>
                </a:moveTo>
                <a:lnTo>
                  <a:pt x="474" y="516"/>
                </a:lnTo>
                <a:cubicBezTo>
                  <a:pt x="445" y="516"/>
                  <a:pt x="445" y="516"/>
                  <a:pt x="445" y="516"/>
                </a:cubicBezTo>
                <a:cubicBezTo>
                  <a:pt x="445" y="544"/>
                  <a:pt x="445" y="544"/>
                  <a:pt x="445" y="544"/>
                </a:cubicBezTo>
                <a:cubicBezTo>
                  <a:pt x="445" y="565"/>
                  <a:pt x="431" y="572"/>
                  <a:pt x="417" y="572"/>
                </a:cubicBezTo>
                <a:cubicBezTo>
                  <a:pt x="396" y="572"/>
                  <a:pt x="389" y="565"/>
                  <a:pt x="389" y="544"/>
                </a:cubicBezTo>
                <a:cubicBezTo>
                  <a:pt x="389" y="516"/>
                  <a:pt x="389" y="516"/>
                  <a:pt x="389" y="516"/>
                </a:cubicBezTo>
                <a:cubicBezTo>
                  <a:pt x="361" y="516"/>
                  <a:pt x="361" y="516"/>
                  <a:pt x="361" y="516"/>
                </a:cubicBezTo>
                <a:cubicBezTo>
                  <a:pt x="339" y="516"/>
                  <a:pt x="332" y="509"/>
                  <a:pt x="332" y="487"/>
                </a:cubicBezTo>
                <a:cubicBezTo>
                  <a:pt x="332" y="473"/>
                  <a:pt x="339" y="459"/>
                  <a:pt x="361" y="459"/>
                </a:cubicBezTo>
                <a:cubicBezTo>
                  <a:pt x="389" y="459"/>
                  <a:pt x="389" y="459"/>
                  <a:pt x="389" y="459"/>
                </a:cubicBezTo>
                <a:cubicBezTo>
                  <a:pt x="389" y="431"/>
                  <a:pt x="389" y="431"/>
                  <a:pt x="389" y="431"/>
                </a:cubicBezTo>
                <a:cubicBezTo>
                  <a:pt x="389" y="417"/>
                  <a:pt x="396" y="403"/>
                  <a:pt x="417" y="403"/>
                </a:cubicBezTo>
                <a:cubicBezTo>
                  <a:pt x="431" y="403"/>
                  <a:pt x="445" y="417"/>
                  <a:pt x="445" y="431"/>
                </a:cubicBezTo>
                <a:cubicBezTo>
                  <a:pt x="445" y="459"/>
                  <a:pt x="445" y="459"/>
                  <a:pt x="445" y="459"/>
                </a:cubicBezTo>
                <a:cubicBezTo>
                  <a:pt x="474" y="459"/>
                  <a:pt x="474" y="459"/>
                  <a:pt x="474" y="459"/>
                </a:cubicBezTo>
                <a:cubicBezTo>
                  <a:pt x="488" y="459"/>
                  <a:pt x="502" y="473"/>
                  <a:pt x="502" y="487"/>
                </a:cubicBezTo>
                <a:cubicBezTo>
                  <a:pt x="502" y="509"/>
                  <a:pt x="488" y="516"/>
                  <a:pt x="474" y="516"/>
                </a:cubicBezTo>
                <a:close/>
                <a:moveTo>
                  <a:pt x="361" y="431"/>
                </a:moveTo>
                <a:lnTo>
                  <a:pt x="361" y="431"/>
                </a:lnTo>
                <a:cubicBezTo>
                  <a:pt x="325" y="431"/>
                  <a:pt x="304" y="459"/>
                  <a:pt x="304" y="487"/>
                </a:cubicBezTo>
                <a:cubicBezTo>
                  <a:pt x="304" y="523"/>
                  <a:pt x="325" y="544"/>
                  <a:pt x="361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177" y="162"/>
                  <a:pt x="177" y="162"/>
                  <a:pt x="177" y="162"/>
                </a:cubicBezTo>
                <a:cubicBezTo>
                  <a:pt x="177" y="191"/>
                  <a:pt x="205" y="219"/>
                  <a:pt x="233" y="219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74"/>
                  <a:pt x="417" y="374"/>
                  <a:pt x="417" y="374"/>
                </a:cubicBezTo>
                <a:cubicBezTo>
                  <a:pt x="382" y="374"/>
                  <a:pt x="361" y="403"/>
                  <a:pt x="361" y="431"/>
                </a:cubicBezTo>
                <a:close/>
                <a:moveTo>
                  <a:pt x="233" y="191"/>
                </a:moveTo>
                <a:lnTo>
                  <a:pt x="233" y="191"/>
                </a:lnTo>
                <a:cubicBezTo>
                  <a:pt x="219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0" y="191"/>
                  <a:pt x="290" y="191"/>
                  <a:pt x="290" y="191"/>
                </a:cubicBezTo>
                <a:lnTo>
                  <a:pt x="233" y="19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5" name="Freeform 23"/>
          <p:cNvSpPr>
            <a:spLocks noChangeArrowheads="1"/>
          </p:cNvSpPr>
          <p:nvPr/>
        </p:nvSpPr>
        <p:spPr bwMode="auto">
          <a:xfrm>
            <a:off x="2539647" y="4243823"/>
            <a:ext cx="190562" cy="248090"/>
          </a:xfrm>
          <a:custGeom>
            <a:avLst/>
            <a:gdLst>
              <a:gd name="T0" fmla="*/ 56869383 w 467"/>
              <a:gd name="T1" fmla="*/ 71431400 h 609"/>
              <a:gd name="T2" fmla="*/ 56869383 w 467"/>
              <a:gd name="T3" fmla="*/ 71431400 h 609"/>
              <a:gd name="T4" fmla="*/ 11036246 w 467"/>
              <a:gd name="T5" fmla="*/ 71431400 h 609"/>
              <a:gd name="T6" fmla="*/ 7271138 w 467"/>
              <a:gd name="T7" fmla="*/ 67808209 h 609"/>
              <a:gd name="T8" fmla="*/ 7271138 w 467"/>
              <a:gd name="T9" fmla="*/ 3752694 h 609"/>
              <a:gd name="T10" fmla="*/ 11036246 w 467"/>
              <a:gd name="T11" fmla="*/ 0 h 609"/>
              <a:gd name="T12" fmla="*/ 30252386 w 467"/>
              <a:gd name="T13" fmla="*/ 0 h 609"/>
              <a:gd name="T14" fmla="*/ 30252386 w 467"/>
              <a:gd name="T15" fmla="*/ 13846331 h 609"/>
              <a:gd name="T16" fmla="*/ 30252386 w 467"/>
              <a:gd name="T17" fmla="*/ 21093073 h 609"/>
              <a:gd name="T18" fmla="*/ 37653243 w 467"/>
              <a:gd name="T19" fmla="*/ 28468958 h 609"/>
              <a:gd name="T20" fmla="*/ 44924380 w 467"/>
              <a:gd name="T21" fmla="*/ 28468958 h 609"/>
              <a:gd name="T22" fmla="*/ 60505132 w 467"/>
              <a:gd name="T23" fmla="*/ 28468958 h 609"/>
              <a:gd name="T24" fmla="*/ 60505132 w 467"/>
              <a:gd name="T25" fmla="*/ 57714571 h 609"/>
              <a:gd name="T26" fmla="*/ 60505132 w 467"/>
              <a:gd name="T27" fmla="*/ 67808209 h 609"/>
              <a:gd name="T28" fmla="*/ 56869383 w 467"/>
              <a:gd name="T29" fmla="*/ 71431400 h 609"/>
              <a:gd name="T30" fmla="*/ 37653243 w 467"/>
              <a:gd name="T31" fmla="*/ 24716265 h 609"/>
              <a:gd name="T32" fmla="*/ 37653243 w 467"/>
              <a:gd name="T33" fmla="*/ 24716265 h 609"/>
              <a:gd name="T34" fmla="*/ 33888135 w 467"/>
              <a:gd name="T35" fmla="*/ 21093073 h 609"/>
              <a:gd name="T36" fmla="*/ 33888135 w 467"/>
              <a:gd name="T37" fmla="*/ 13846331 h 609"/>
              <a:gd name="T38" fmla="*/ 33888135 w 467"/>
              <a:gd name="T39" fmla="*/ 0 h 609"/>
              <a:gd name="T40" fmla="*/ 60505132 w 467"/>
              <a:gd name="T41" fmla="*/ 24716265 h 609"/>
              <a:gd name="T42" fmla="*/ 44924380 w 467"/>
              <a:gd name="T43" fmla="*/ 24716265 h 609"/>
              <a:gd name="T44" fmla="*/ 37653243 w 467"/>
              <a:gd name="T45" fmla="*/ 24716265 h 609"/>
              <a:gd name="T46" fmla="*/ 13762877 w 467"/>
              <a:gd name="T47" fmla="*/ 75054951 h 609"/>
              <a:gd name="T48" fmla="*/ 13762877 w 467"/>
              <a:gd name="T49" fmla="*/ 75054951 h 609"/>
              <a:gd name="T50" fmla="*/ 16489509 w 467"/>
              <a:gd name="T51" fmla="*/ 75054951 h 609"/>
              <a:gd name="T52" fmla="*/ 40379874 w 467"/>
              <a:gd name="T53" fmla="*/ 75054951 h 609"/>
              <a:gd name="T54" fmla="*/ 45833137 w 467"/>
              <a:gd name="T55" fmla="*/ 75054951 h 609"/>
              <a:gd name="T56" fmla="*/ 53233994 w 467"/>
              <a:gd name="T57" fmla="*/ 75054951 h 609"/>
              <a:gd name="T58" fmla="*/ 49468526 w 467"/>
              <a:gd name="T59" fmla="*/ 78678142 h 609"/>
              <a:gd name="T60" fmla="*/ 7271138 w 467"/>
              <a:gd name="T61" fmla="*/ 78678142 h 609"/>
              <a:gd name="T62" fmla="*/ 0 w 467"/>
              <a:gd name="T63" fmla="*/ 71431400 h 609"/>
              <a:gd name="T64" fmla="*/ 0 w 467"/>
              <a:gd name="T65" fmla="*/ 10999436 h 609"/>
              <a:gd name="T66" fmla="*/ 3635389 w 467"/>
              <a:gd name="T67" fmla="*/ 7376244 h 609"/>
              <a:gd name="T68" fmla="*/ 3635389 w 467"/>
              <a:gd name="T69" fmla="*/ 18375680 h 609"/>
              <a:gd name="T70" fmla="*/ 3635389 w 467"/>
              <a:gd name="T71" fmla="*/ 61338122 h 609"/>
              <a:gd name="T72" fmla="*/ 3635389 w 467"/>
              <a:gd name="T73" fmla="*/ 67808209 h 609"/>
              <a:gd name="T74" fmla="*/ 11036246 w 467"/>
              <a:gd name="T75" fmla="*/ 75054951 h 609"/>
              <a:gd name="T76" fmla="*/ 13762877 w 467"/>
              <a:gd name="T77" fmla="*/ 75054951 h 60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67" h="609">
                <a:moveTo>
                  <a:pt x="438" y="552"/>
                </a:moveTo>
                <a:lnTo>
                  <a:pt x="438" y="552"/>
                </a:lnTo>
                <a:cubicBezTo>
                  <a:pt x="85" y="552"/>
                  <a:pt x="85" y="552"/>
                  <a:pt x="85" y="552"/>
                </a:cubicBezTo>
                <a:cubicBezTo>
                  <a:pt x="63" y="552"/>
                  <a:pt x="56" y="538"/>
                  <a:pt x="56" y="524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15"/>
                  <a:pt x="63" y="0"/>
                  <a:pt x="85" y="0"/>
                </a:cubicBezTo>
                <a:cubicBezTo>
                  <a:pt x="233" y="0"/>
                  <a:pt x="233" y="0"/>
                  <a:pt x="233" y="0"/>
                </a:cubicBezTo>
                <a:cubicBezTo>
                  <a:pt x="233" y="107"/>
                  <a:pt x="233" y="107"/>
                  <a:pt x="233" y="107"/>
                </a:cubicBezTo>
                <a:cubicBezTo>
                  <a:pt x="233" y="163"/>
                  <a:pt x="233" y="163"/>
                  <a:pt x="233" y="163"/>
                </a:cubicBezTo>
                <a:cubicBezTo>
                  <a:pt x="233" y="191"/>
                  <a:pt x="261" y="220"/>
                  <a:pt x="290" y="220"/>
                </a:cubicBezTo>
                <a:cubicBezTo>
                  <a:pt x="346" y="220"/>
                  <a:pt x="346" y="220"/>
                  <a:pt x="346" y="220"/>
                </a:cubicBezTo>
                <a:cubicBezTo>
                  <a:pt x="466" y="220"/>
                  <a:pt x="466" y="220"/>
                  <a:pt x="466" y="220"/>
                </a:cubicBezTo>
                <a:cubicBezTo>
                  <a:pt x="466" y="446"/>
                  <a:pt x="466" y="446"/>
                  <a:pt x="466" y="446"/>
                </a:cubicBezTo>
                <a:cubicBezTo>
                  <a:pt x="466" y="524"/>
                  <a:pt x="466" y="524"/>
                  <a:pt x="466" y="524"/>
                </a:cubicBezTo>
                <a:cubicBezTo>
                  <a:pt x="466" y="538"/>
                  <a:pt x="459" y="552"/>
                  <a:pt x="438" y="552"/>
                </a:cubicBezTo>
                <a:close/>
                <a:moveTo>
                  <a:pt x="290" y="191"/>
                </a:moveTo>
                <a:lnTo>
                  <a:pt x="290" y="191"/>
                </a:lnTo>
                <a:cubicBezTo>
                  <a:pt x="275" y="191"/>
                  <a:pt x="261" y="177"/>
                  <a:pt x="261" y="163"/>
                </a:cubicBezTo>
                <a:cubicBezTo>
                  <a:pt x="261" y="107"/>
                  <a:pt x="261" y="107"/>
                  <a:pt x="261" y="107"/>
                </a:cubicBezTo>
                <a:cubicBezTo>
                  <a:pt x="261" y="0"/>
                  <a:pt x="261" y="0"/>
                  <a:pt x="261" y="0"/>
                </a:cubicBezTo>
                <a:cubicBezTo>
                  <a:pt x="466" y="191"/>
                  <a:pt x="466" y="191"/>
                  <a:pt x="466" y="191"/>
                </a:cubicBezTo>
                <a:cubicBezTo>
                  <a:pt x="346" y="191"/>
                  <a:pt x="346" y="191"/>
                  <a:pt x="346" y="191"/>
                </a:cubicBezTo>
                <a:lnTo>
                  <a:pt x="290" y="191"/>
                </a:lnTo>
                <a:close/>
                <a:moveTo>
                  <a:pt x="106" y="580"/>
                </a:moveTo>
                <a:lnTo>
                  <a:pt x="106" y="580"/>
                </a:lnTo>
                <a:cubicBezTo>
                  <a:pt x="127" y="580"/>
                  <a:pt x="127" y="580"/>
                  <a:pt x="127" y="580"/>
                </a:cubicBezTo>
                <a:cubicBezTo>
                  <a:pt x="311" y="580"/>
                  <a:pt x="311" y="580"/>
                  <a:pt x="311" y="580"/>
                </a:cubicBezTo>
                <a:cubicBezTo>
                  <a:pt x="353" y="580"/>
                  <a:pt x="353" y="580"/>
                  <a:pt x="353" y="580"/>
                </a:cubicBezTo>
                <a:cubicBezTo>
                  <a:pt x="410" y="580"/>
                  <a:pt x="410" y="580"/>
                  <a:pt x="410" y="580"/>
                </a:cubicBezTo>
                <a:cubicBezTo>
                  <a:pt x="410" y="594"/>
                  <a:pt x="403" y="608"/>
                  <a:pt x="381" y="608"/>
                </a:cubicBezTo>
                <a:cubicBezTo>
                  <a:pt x="56" y="608"/>
                  <a:pt x="56" y="608"/>
                  <a:pt x="56" y="608"/>
                </a:cubicBezTo>
                <a:cubicBezTo>
                  <a:pt x="21" y="608"/>
                  <a:pt x="0" y="580"/>
                  <a:pt x="0" y="552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7" y="57"/>
                  <a:pt x="28" y="57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28" y="524"/>
                  <a:pt x="28" y="524"/>
                  <a:pt x="28" y="524"/>
                </a:cubicBezTo>
                <a:cubicBezTo>
                  <a:pt x="28" y="552"/>
                  <a:pt x="49" y="580"/>
                  <a:pt x="85" y="580"/>
                </a:cubicBezTo>
                <a:lnTo>
                  <a:pt x="106" y="58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6" name="Freeform 24"/>
          <p:cNvSpPr>
            <a:spLocks noChangeArrowheads="1"/>
          </p:cNvSpPr>
          <p:nvPr/>
        </p:nvSpPr>
        <p:spPr bwMode="auto">
          <a:xfrm>
            <a:off x="2118974" y="4252811"/>
            <a:ext cx="170786" cy="222921"/>
          </a:xfrm>
          <a:custGeom>
            <a:avLst/>
            <a:gdLst>
              <a:gd name="T0" fmla="*/ 50637113 w 418"/>
              <a:gd name="T1" fmla="*/ 70970385 h 545"/>
              <a:gd name="T2" fmla="*/ 50637113 w 418"/>
              <a:gd name="T3" fmla="*/ 70970385 h 545"/>
              <a:gd name="T4" fmla="*/ 3644744 w 418"/>
              <a:gd name="T5" fmla="*/ 70970385 h 545"/>
              <a:gd name="T6" fmla="*/ 0 w 418"/>
              <a:gd name="T7" fmla="*/ 67317282 h 545"/>
              <a:gd name="T8" fmla="*/ 0 w 418"/>
              <a:gd name="T9" fmla="*/ 3652741 h 545"/>
              <a:gd name="T10" fmla="*/ 3644744 w 418"/>
              <a:gd name="T11" fmla="*/ 0 h 545"/>
              <a:gd name="T12" fmla="*/ 23951688 w 418"/>
              <a:gd name="T13" fmla="*/ 0 h 545"/>
              <a:gd name="T14" fmla="*/ 23951688 w 418"/>
              <a:gd name="T15" fmla="*/ 13828622 h 545"/>
              <a:gd name="T16" fmla="*/ 23951688 w 418"/>
              <a:gd name="T17" fmla="*/ 21134466 h 545"/>
              <a:gd name="T18" fmla="*/ 31241536 w 418"/>
              <a:gd name="T19" fmla="*/ 28570701 h 545"/>
              <a:gd name="T20" fmla="*/ 38661270 w 418"/>
              <a:gd name="T21" fmla="*/ 28570701 h 545"/>
              <a:gd name="T22" fmla="*/ 54281857 w 418"/>
              <a:gd name="T23" fmla="*/ 28570701 h 545"/>
              <a:gd name="T24" fmla="*/ 54281857 w 418"/>
              <a:gd name="T25" fmla="*/ 58054858 h 545"/>
              <a:gd name="T26" fmla="*/ 54281857 w 418"/>
              <a:gd name="T27" fmla="*/ 67317282 h 545"/>
              <a:gd name="T28" fmla="*/ 50637113 w 418"/>
              <a:gd name="T29" fmla="*/ 70970385 h 545"/>
              <a:gd name="T30" fmla="*/ 31241536 w 418"/>
              <a:gd name="T31" fmla="*/ 24917959 h 545"/>
              <a:gd name="T32" fmla="*/ 31241536 w 418"/>
              <a:gd name="T33" fmla="*/ 24917959 h 545"/>
              <a:gd name="T34" fmla="*/ 27596431 w 418"/>
              <a:gd name="T35" fmla="*/ 21134466 h 545"/>
              <a:gd name="T36" fmla="*/ 27596431 w 418"/>
              <a:gd name="T37" fmla="*/ 13828622 h 545"/>
              <a:gd name="T38" fmla="*/ 27596431 w 418"/>
              <a:gd name="T39" fmla="*/ 0 h 545"/>
              <a:gd name="T40" fmla="*/ 54281857 w 418"/>
              <a:gd name="T41" fmla="*/ 24917959 h 545"/>
              <a:gd name="T42" fmla="*/ 38661270 w 418"/>
              <a:gd name="T43" fmla="*/ 24917959 h 545"/>
              <a:gd name="T44" fmla="*/ 31241536 w 418"/>
              <a:gd name="T45" fmla="*/ 24917959 h 54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18" h="545">
                <a:moveTo>
                  <a:pt x="389" y="544"/>
                </a:moveTo>
                <a:lnTo>
                  <a:pt x="389" y="544"/>
                </a:lnTo>
                <a:cubicBezTo>
                  <a:pt x="28" y="544"/>
                  <a:pt x="28" y="544"/>
                  <a:pt x="28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184" y="0"/>
                  <a:pt x="184" y="0"/>
                  <a:pt x="184" y="0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184" y="162"/>
                  <a:pt x="184" y="162"/>
                  <a:pt x="184" y="162"/>
                </a:cubicBezTo>
                <a:cubicBezTo>
                  <a:pt x="184" y="191"/>
                  <a:pt x="205" y="219"/>
                  <a:pt x="240" y="219"/>
                </a:cubicBezTo>
                <a:cubicBezTo>
                  <a:pt x="297" y="219"/>
                  <a:pt x="297" y="219"/>
                  <a:pt x="297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445"/>
                  <a:pt x="417" y="445"/>
                  <a:pt x="417" y="445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37"/>
                  <a:pt x="403" y="544"/>
                  <a:pt x="389" y="544"/>
                </a:cubicBezTo>
                <a:close/>
                <a:moveTo>
                  <a:pt x="240" y="191"/>
                </a:moveTo>
                <a:lnTo>
                  <a:pt x="240" y="191"/>
                </a:lnTo>
                <a:cubicBezTo>
                  <a:pt x="219" y="191"/>
                  <a:pt x="212" y="176"/>
                  <a:pt x="212" y="162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0"/>
                  <a:pt x="212" y="0"/>
                  <a:pt x="212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7" y="191"/>
                  <a:pt x="297" y="191"/>
                  <a:pt x="297" y="191"/>
                </a:cubicBezTo>
                <a:lnTo>
                  <a:pt x="240" y="19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7" name="Freeform 25"/>
          <p:cNvSpPr>
            <a:spLocks noChangeArrowheads="1"/>
          </p:cNvSpPr>
          <p:nvPr/>
        </p:nvSpPr>
        <p:spPr bwMode="auto">
          <a:xfrm>
            <a:off x="6814690" y="3841128"/>
            <a:ext cx="246291" cy="219326"/>
          </a:xfrm>
          <a:custGeom>
            <a:avLst/>
            <a:gdLst>
              <a:gd name="T0" fmla="*/ 74787349 w 602"/>
              <a:gd name="T1" fmla="*/ 43932186 h 538"/>
              <a:gd name="T2" fmla="*/ 69174956 w 602"/>
              <a:gd name="T3" fmla="*/ 46653716 h 538"/>
              <a:gd name="T4" fmla="*/ 65520668 w 602"/>
              <a:gd name="T5" fmla="*/ 46653716 h 538"/>
              <a:gd name="T6" fmla="*/ 59908275 w 602"/>
              <a:gd name="T7" fmla="*/ 43932186 h 538"/>
              <a:gd name="T8" fmla="*/ 54426302 w 602"/>
              <a:gd name="T9" fmla="*/ 56761895 h 538"/>
              <a:gd name="T10" fmla="*/ 57167289 w 602"/>
              <a:gd name="T11" fmla="*/ 58576248 h 538"/>
              <a:gd name="T12" fmla="*/ 54426302 w 602"/>
              <a:gd name="T13" fmla="*/ 61427374 h 538"/>
              <a:gd name="T14" fmla="*/ 53512640 w 602"/>
              <a:gd name="T15" fmla="*/ 61427374 h 538"/>
              <a:gd name="T16" fmla="*/ 3654649 w 602"/>
              <a:gd name="T17" fmla="*/ 61427374 h 538"/>
              <a:gd name="T18" fmla="*/ 0 w 602"/>
              <a:gd name="T19" fmla="*/ 53133188 h 538"/>
              <a:gd name="T20" fmla="*/ 0 w 602"/>
              <a:gd name="T21" fmla="*/ 42117833 h 538"/>
              <a:gd name="T22" fmla="*/ 0 w 602"/>
              <a:gd name="T23" fmla="*/ 31102477 h 538"/>
              <a:gd name="T24" fmla="*/ 78441997 w 602"/>
              <a:gd name="T25" fmla="*/ 18272768 h 538"/>
              <a:gd name="T26" fmla="*/ 78441997 w 602"/>
              <a:gd name="T27" fmla="*/ 35767597 h 538"/>
              <a:gd name="T28" fmla="*/ 78441997 w 602"/>
              <a:gd name="T29" fmla="*/ 44839362 h 538"/>
              <a:gd name="T30" fmla="*/ 0 w 602"/>
              <a:gd name="T31" fmla="*/ 11015356 h 538"/>
              <a:gd name="T32" fmla="*/ 0 w 602"/>
              <a:gd name="T33" fmla="*/ 9201002 h 538"/>
              <a:gd name="T34" fmla="*/ 3654649 w 602"/>
              <a:gd name="T35" fmla="*/ 0 h 538"/>
              <a:gd name="T36" fmla="*/ 11094005 w 602"/>
              <a:gd name="T37" fmla="*/ 0 h 538"/>
              <a:gd name="T38" fmla="*/ 22188371 w 602"/>
              <a:gd name="T39" fmla="*/ 0 h 538"/>
              <a:gd name="T40" fmla="*/ 74787349 w 602"/>
              <a:gd name="T41" fmla="*/ 7257053 h 538"/>
              <a:gd name="T42" fmla="*/ 78441997 w 602"/>
              <a:gd name="T43" fmla="*/ 14644062 h 538"/>
              <a:gd name="T44" fmla="*/ 0 w 602"/>
              <a:gd name="T45" fmla="*/ 11015356 h 538"/>
              <a:gd name="T46" fmla="*/ 57167289 w 602"/>
              <a:gd name="T47" fmla="*/ 64148544 h 538"/>
              <a:gd name="T48" fmla="*/ 57167289 w 602"/>
              <a:gd name="T49" fmla="*/ 54040365 h 538"/>
              <a:gd name="T50" fmla="*/ 59908275 w 602"/>
              <a:gd name="T51" fmla="*/ 47560892 h 538"/>
              <a:gd name="T52" fmla="*/ 67347631 w 602"/>
              <a:gd name="T53" fmla="*/ 54040365 h 538"/>
              <a:gd name="T54" fmla="*/ 71915942 w 602"/>
              <a:gd name="T55" fmla="*/ 49504482 h 538"/>
              <a:gd name="T56" fmla="*/ 78441997 w 602"/>
              <a:gd name="T57" fmla="*/ 51318835 h 538"/>
              <a:gd name="T58" fmla="*/ 72829604 w 602"/>
              <a:gd name="T59" fmla="*/ 58576248 h 538"/>
              <a:gd name="T60" fmla="*/ 78441997 w 602"/>
              <a:gd name="T61" fmla="*/ 65962897 h 538"/>
              <a:gd name="T62" fmla="*/ 71915942 w 602"/>
              <a:gd name="T63" fmla="*/ 68684427 h 538"/>
              <a:gd name="T64" fmla="*/ 62779682 w 602"/>
              <a:gd name="T65" fmla="*/ 68684427 h 538"/>
              <a:gd name="T66" fmla="*/ 56253627 w 602"/>
              <a:gd name="T67" fmla="*/ 65962897 h 5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538">
                <a:moveTo>
                  <a:pt x="573" y="339"/>
                </a:moveTo>
                <a:lnTo>
                  <a:pt x="573" y="339"/>
                </a:lnTo>
                <a:cubicBezTo>
                  <a:pt x="558" y="339"/>
                  <a:pt x="544" y="346"/>
                  <a:pt x="530" y="360"/>
                </a:cubicBezTo>
                <a:cubicBezTo>
                  <a:pt x="516" y="375"/>
                  <a:pt x="516" y="375"/>
                  <a:pt x="516" y="375"/>
                </a:cubicBezTo>
                <a:cubicBezTo>
                  <a:pt x="502" y="360"/>
                  <a:pt x="502" y="360"/>
                  <a:pt x="502" y="360"/>
                </a:cubicBezTo>
                <a:cubicBezTo>
                  <a:pt x="488" y="346"/>
                  <a:pt x="474" y="339"/>
                  <a:pt x="459" y="339"/>
                </a:cubicBezTo>
                <a:cubicBezTo>
                  <a:pt x="431" y="339"/>
                  <a:pt x="403" y="367"/>
                  <a:pt x="403" y="396"/>
                </a:cubicBezTo>
                <a:cubicBezTo>
                  <a:pt x="403" y="417"/>
                  <a:pt x="410" y="431"/>
                  <a:pt x="417" y="438"/>
                </a:cubicBezTo>
                <a:cubicBezTo>
                  <a:pt x="438" y="452"/>
                  <a:pt x="438" y="452"/>
                  <a:pt x="438" y="452"/>
                </a:cubicBezTo>
                <a:cubicBezTo>
                  <a:pt x="417" y="474"/>
                  <a:pt x="417" y="474"/>
                  <a:pt x="417" y="474"/>
                </a:cubicBezTo>
                <a:cubicBezTo>
                  <a:pt x="410" y="474"/>
                  <a:pt x="410" y="474"/>
                  <a:pt x="410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7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1" y="141"/>
                  <a:pt x="601" y="141"/>
                  <a:pt x="601" y="141"/>
                </a:cubicBezTo>
                <a:cubicBezTo>
                  <a:pt x="601" y="240"/>
                  <a:pt x="601" y="240"/>
                  <a:pt x="601" y="240"/>
                </a:cubicBezTo>
                <a:cubicBezTo>
                  <a:pt x="601" y="276"/>
                  <a:pt x="601" y="276"/>
                  <a:pt x="601" y="276"/>
                </a:cubicBezTo>
                <a:cubicBezTo>
                  <a:pt x="601" y="325"/>
                  <a:pt x="601" y="325"/>
                  <a:pt x="601" y="325"/>
                </a:cubicBezTo>
                <a:cubicBezTo>
                  <a:pt x="601" y="346"/>
                  <a:pt x="601" y="346"/>
                  <a:pt x="601" y="346"/>
                </a:cubicBezTo>
                <a:cubicBezTo>
                  <a:pt x="594" y="346"/>
                  <a:pt x="580" y="339"/>
                  <a:pt x="573" y="339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3" y="56"/>
                  <a:pt x="573" y="56"/>
                  <a:pt x="573" y="56"/>
                </a:cubicBezTo>
                <a:cubicBezTo>
                  <a:pt x="587" y="56"/>
                  <a:pt x="601" y="71"/>
                  <a:pt x="601" y="85"/>
                </a:cubicBezTo>
                <a:cubicBezTo>
                  <a:pt x="601" y="113"/>
                  <a:pt x="601" y="113"/>
                  <a:pt x="601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38" y="495"/>
                </a:moveTo>
                <a:lnTo>
                  <a:pt x="438" y="495"/>
                </a:lnTo>
                <a:cubicBezTo>
                  <a:pt x="474" y="452"/>
                  <a:pt x="474" y="452"/>
                  <a:pt x="474" y="452"/>
                </a:cubicBezTo>
                <a:cubicBezTo>
                  <a:pt x="438" y="417"/>
                  <a:pt x="438" y="417"/>
                  <a:pt x="438" y="417"/>
                </a:cubicBezTo>
                <a:cubicBezTo>
                  <a:pt x="431" y="410"/>
                  <a:pt x="431" y="403"/>
                  <a:pt x="431" y="396"/>
                </a:cubicBezTo>
                <a:cubicBezTo>
                  <a:pt x="431" y="382"/>
                  <a:pt x="445" y="367"/>
                  <a:pt x="459" y="367"/>
                </a:cubicBezTo>
                <a:cubicBezTo>
                  <a:pt x="466" y="367"/>
                  <a:pt x="474" y="375"/>
                  <a:pt x="481" y="382"/>
                </a:cubicBezTo>
                <a:cubicBezTo>
                  <a:pt x="516" y="417"/>
                  <a:pt x="516" y="417"/>
                  <a:pt x="516" y="417"/>
                </a:cubicBezTo>
                <a:cubicBezTo>
                  <a:pt x="551" y="382"/>
                  <a:pt x="551" y="382"/>
                  <a:pt x="551" y="382"/>
                </a:cubicBezTo>
                <a:cubicBezTo>
                  <a:pt x="558" y="375"/>
                  <a:pt x="565" y="367"/>
                  <a:pt x="573" y="367"/>
                </a:cubicBezTo>
                <a:cubicBezTo>
                  <a:pt x="587" y="367"/>
                  <a:pt x="601" y="382"/>
                  <a:pt x="601" y="396"/>
                </a:cubicBezTo>
                <a:cubicBezTo>
                  <a:pt x="601" y="403"/>
                  <a:pt x="601" y="410"/>
                  <a:pt x="594" y="417"/>
                </a:cubicBezTo>
                <a:cubicBezTo>
                  <a:pt x="558" y="452"/>
                  <a:pt x="558" y="452"/>
                  <a:pt x="558" y="452"/>
                </a:cubicBezTo>
                <a:cubicBezTo>
                  <a:pt x="594" y="495"/>
                  <a:pt x="594" y="495"/>
                  <a:pt x="594" y="495"/>
                </a:cubicBezTo>
                <a:cubicBezTo>
                  <a:pt x="601" y="495"/>
                  <a:pt x="601" y="502"/>
                  <a:pt x="601" y="509"/>
                </a:cubicBezTo>
                <a:cubicBezTo>
                  <a:pt x="601" y="530"/>
                  <a:pt x="587" y="537"/>
                  <a:pt x="573" y="537"/>
                </a:cubicBezTo>
                <a:cubicBezTo>
                  <a:pt x="565" y="537"/>
                  <a:pt x="558" y="537"/>
                  <a:pt x="551" y="530"/>
                </a:cubicBezTo>
                <a:cubicBezTo>
                  <a:pt x="516" y="495"/>
                  <a:pt x="516" y="495"/>
                  <a:pt x="516" y="495"/>
                </a:cubicBezTo>
                <a:cubicBezTo>
                  <a:pt x="481" y="530"/>
                  <a:pt x="481" y="530"/>
                  <a:pt x="481" y="530"/>
                </a:cubicBezTo>
                <a:cubicBezTo>
                  <a:pt x="474" y="537"/>
                  <a:pt x="466" y="537"/>
                  <a:pt x="459" y="537"/>
                </a:cubicBezTo>
                <a:cubicBezTo>
                  <a:pt x="445" y="537"/>
                  <a:pt x="431" y="530"/>
                  <a:pt x="431" y="509"/>
                </a:cubicBezTo>
                <a:cubicBezTo>
                  <a:pt x="431" y="502"/>
                  <a:pt x="431" y="495"/>
                  <a:pt x="438" y="49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8" name="Freeform 26"/>
          <p:cNvSpPr>
            <a:spLocks noChangeArrowheads="1"/>
          </p:cNvSpPr>
          <p:nvPr/>
        </p:nvSpPr>
        <p:spPr bwMode="auto">
          <a:xfrm>
            <a:off x="6381432" y="3841128"/>
            <a:ext cx="248089" cy="213932"/>
          </a:xfrm>
          <a:custGeom>
            <a:avLst/>
            <a:gdLst>
              <a:gd name="T0" fmla="*/ 74925449 w 609"/>
              <a:gd name="T1" fmla="*/ 46790690 h 524"/>
              <a:gd name="T2" fmla="*/ 74925449 w 609"/>
              <a:gd name="T3" fmla="*/ 46790690 h 524"/>
              <a:gd name="T4" fmla="*/ 69490662 w 609"/>
              <a:gd name="T5" fmla="*/ 48740378 h 524"/>
              <a:gd name="T6" fmla="*/ 64961313 w 609"/>
              <a:gd name="T7" fmla="*/ 53289407 h 524"/>
              <a:gd name="T8" fmla="*/ 60302822 w 609"/>
              <a:gd name="T9" fmla="*/ 51469868 h 524"/>
              <a:gd name="T10" fmla="*/ 53056080 w 609"/>
              <a:gd name="T11" fmla="*/ 58748387 h 524"/>
              <a:gd name="T12" fmla="*/ 53056080 w 609"/>
              <a:gd name="T13" fmla="*/ 61607664 h 524"/>
              <a:gd name="T14" fmla="*/ 3623191 w 609"/>
              <a:gd name="T15" fmla="*/ 61607664 h 524"/>
              <a:gd name="T16" fmla="*/ 0 w 609"/>
              <a:gd name="T17" fmla="*/ 57838437 h 524"/>
              <a:gd name="T18" fmla="*/ 0 w 609"/>
              <a:gd name="T19" fmla="*/ 53289407 h 524"/>
              <a:gd name="T20" fmla="*/ 0 w 609"/>
              <a:gd name="T21" fmla="*/ 46790690 h 524"/>
              <a:gd name="T22" fmla="*/ 0 w 609"/>
              <a:gd name="T23" fmla="*/ 42241661 h 524"/>
              <a:gd name="T24" fmla="*/ 0 w 609"/>
              <a:gd name="T25" fmla="*/ 35872730 h 524"/>
              <a:gd name="T26" fmla="*/ 0 w 609"/>
              <a:gd name="T27" fmla="*/ 31193914 h 524"/>
              <a:gd name="T28" fmla="*/ 0 w 609"/>
              <a:gd name="T29" fmla="*/ 18326267 h 524"/>
              <a:gd name="T30" fmla="*/ 78678142 w 609"/>
              <a:gd name="T31" fmla="*/ 18326267 h 524"/>
              <a:gd name="T32" fmla="*/ 78678142 w 609"/>
              <a:gd name="T33" fmla="*/ 31193914 h 524"/>
              <a:gd name="T34" fmla="*/ 78678142 w 609"/>
              <a:gd name="T35" fmla="*/ 35872730 h 524"/>
              <a:gd name="T36" fmla="*/ 78678142 w 609"/>
              <a:gd name="T37" fmla="*/ 42241661 h 524"/>
              <a:gd name="T38" fmla="*/ 78678142 w 609"/>
              <a:gd name="T39" fmla="*/ 46790690 h 524"/>
              <a:gd name="T40" fmla="*/ 78678142 w 609"/>
              <a:gd name="T41" fmla="*/ 47700641 h 524"/>
              <a:gd name="T42" fmla="*/ 74925449 w 609"/>
              <a:gd name="T43" fmla="*/ 46790690 h 524"/>
              <a:gd name="T44" fmla="*/ 0 w 609"/>
              <a:gd name="T45" fmla="*/ 11047747 h 524"/>
              <a:gd name="T46" fmla="*/ 0 w 609"/>
              <a:gd name="T47" fmla="*/ 11047747 h 524"/>
              <a:gd name="T48" fmla="*/ 0 w 609"/>
              <a:gd name="T49" fmla="*/ 9228207 h 524"/>
              <a:gd name="T50" fmla="*/ 0 w 609"/>
              <a:gd name="T51" fmla="*/ 3639440 h 524"/>
              <a:gd name="T52" fmla="*/ 3623191 w 609"/>
              <a:gd name="T53" fmla="*/ 0 h 524"/>
              <a:gd name="T54" fmla="*/ 9187840 w 609"/>
              <a:gd name="T55" fmla="*/ 0 h 524"/>
              <a:gd name="T56" fmla="*/ 10999436 w 609"/>
              <a:gd name="T57" fmla="*/ 0 h 524"/>
              <a:gd name="T58" fmla="*/ 14622627 w 609"/>
              <a:gd name="T59" fmla="*/ 0 h 524"/>
              <a:gd name="T60" fmla="*/ 21869369 w 609"/>
              <a:gd name="T61" fmla="*/ 0 h 524"/>
              <a:gd name="T62" fmla="*/ 29245613 w 609"/>
              <a:gd name="T63" fmla="*/ 7278520 h 524"/>
              <a:gd name="T64" fmla="*/ 74925449 w 609"/>
              <a:gd name="T65" fmla="*/ 7278520 h 524"/>
              <a:gd name="T66" fmla="*/ 78678142 w 609"/>
              <a:gd name="T67" fmla="*/ 11047747 h 524"/>
              <a:gd name="T68" fmla="*/ 78678142 w 609"/>
              <a:gd name="T69" fmla="*/ 14687187 h 524"/>
              <a:gd name="T70" fmla="*/ 0 w 609"/>
              <a:gd name="T71" fmla="*/ 14687187 h 524"/>
              <a:gd name="T72" fmla="*/ 0 w 609"/>
              <a:gd name="T73" fmla="*/ 11047747 h 524"/>
              <a:gd name="T74" fmla="*/ 60302822 w 609"/>
              <a:gd name="T75" fmla="*/ 55108947 h 524"/>
              <a:gd name="T76" fmla="*/ 60302822 w 609"/>
              <a:gd name="T77" fmla="*/ 55108947 h 524"/>
              <a:gd name="T78" fmla="*/ 62114417 w 609"/>
              <a:gd name="T79" fmla="*/ 56928487 h 524"/>
              <a:gd name="T80" fmla="*/ 64961313 w 609"/>
              <a:gd name="T81" fmla="*/ 58748387 h 524"/>
              <a:gd name="T82" fmla="*/ 72208055 w 609"/>
              <a:gd name="T83" fmla="*/ 51469868 h 524"/>
              <a:gd name="T84" fmla="*/ 74925449 w 609"/>
              <a:gd name="T85" fmla="*/ 50559917 h 524"/>
              <a:gd name="T86" fmla="*/ 78678142 w 609"/>
              <a:gd name="T87" fmla="*/ 54198997 h 524"/>
              <a:gd name="T88" fmla="*/ 76866547 w 609"/>
              <a:gd name="T89" fmla="*/ 56928487 h 524"/>
              <a:gd name="T90" fmla="*/ 67678707 w 609"/>
              <a:gd name="T91" fmla="*/ 66156694 h 524"/>
              <a:gd name="T92" fmla="*/ 64961313 w 609"/>
              <a:gd name="T93" fmla="*/ 67976234 h 524"/>
              <a:gd name="T94" fmla="*/ 62114417 w 609"/>
              <a:gd name="T95" fmla="*/ 66156694 h 524"/>
              <a:gd name="T96" fmla="*/ 57585069 w 609"/>
              <a:gd name="T97" fmla="*/ 61607664 h 524"/>
              <a:gd name="T98" fmla="*/ 56679271 w 609"/>
              <a:gd name="T99" fmla="*/ 58748387 h 524"/>
              <a:gd name="T100" fmla="*/ 60302822 w 609"/>
              <a:gd name="T101" fmla="*/ 55108947 h 52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09" h="524">
                <a:moveTo>
                  <a:pt x="579" y="360"/>
                </a:moveTo>
                <a:lnTo>
                  <a:pt x="579" y="360"/>
                </a:lnTo>
                <a:cubicBezTo>
                  <a:pt x="558" y="360"/>
                  <a:pt x="544" y="367"/>
                  <a:pt x="537" y="375"/>
                </a:cubicBezTo>
                <a:cubicBezTo>
                  <a:pt x="502" y="410"/>
                  <a:pt x="502" y="410"/>
                  <a:pt x="502" y="410"/>
                </a:cubicBezTo>
                <a:cubicBezTo>
                  <a:pt x="495" y="403"/>
                  <a:pt x="480" y="396"/>
                  <a:pt x="466" y="396"/>
                </a:cubicBezTo>
                <a:cubicBezTo>
                  <a:pt x="431" y="396"/>
                  <a:pt x="410" y="424"/>
                  <a:pt x="410" y="452"/>
                </a:cubicBezTo>
                <a:cubicBezTo>
                  <a:pt x="410" y="459"/>
                  <a:pt x="410" y="467"/>
                  <a:pt x="410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8" y="141"/>
                  <a:pt x="608" y="141"/>
                  <a:pt x="608" y="141"/>
                </a:cubicBezTo>
                <a:cubicBezTo>
                  <a:pt x="608" y="240"/>
                  <a:pt x="608" y="240"/>
                  <a:pt x="608" y="240"/>
                </a:cubicBezTo>
                <a:cubicBezTo>
                  <a:pt x="608" y="276"/>
                  <a:pt x="608" y="276"/>
                  <a:pt x="608" y="276"/>
                </a:cubicBezTo>
                <a:cubicBezTo>
                  <a:pt x="608" y="325"/>
                  <a:pt x="608" y="325"/>
                  <a:pt x="608" y="325"/>
                </a:cubicBezTo>
                <a:cubicBezTo>
                  <a:pt x="608" y="360"/>
                  <a:pt x="608" y="360"/>
                  <a:pt x="608" y="360"/>
                </a:cubicBezTo>
                <a:cubicBezTo>
                  <a:pt x="608" y="367"/>
                  <a:pt x="608" y="367"/>
                  <a:pt x="608" y="367"/>
                </a:cubicBezTo>
                <a:cubicBezTo>
                  <a:pt x="594" y="360"/>
                  <a:pt x="587" y="360"/>
                  <a:pt x="579" y="360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9" y="56"/>
                  <a:pt x="579" y="56"/>
                  <a:pt x="579" y="56"/>
                </a:cubicBezTo>
                <a:cubicBezTo>
                  <a:pt x="594" y="56"/>
                  <a:pt x="608" y="71"/>
                  <a:pt x="608" y="85"/>
                </a:cubicBezTo>
                <a:cubicBezTo>
                  <a:pt x="608" y="113"/>
                  <a:pt x="608" y="113"/>
                  <a:pt x="608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66" y="424"/>
                </a:moveTo>
                <a:lnTo>
                  <a:pt x="466" y="424"/>
                </a:lnTo>
                <a:cubicBezTo>
                  <a:pt x="473" y="424"/>
                  <a:pt x="480" y="431"/>
                  <a:pt x="480" y="438"/>
                </a:cubicBezTo>
                <a:cubicBezTo>
                  <a:pt x="502" y="452"/>
                  <a:pt x="502" y="452"/>
                  <a:pt x="502" y="452"/>
                </a:cubicBezTo>
                <a:cubicBezTo>
                  <a:pt x="558" y="396"/>
                  <a:pt x="558" y="396"/>
                  <a:pt x="558" y="396"/>
                </a:cubicBezTo>
                <a:cubicBezTo>
                  <a:pt x="565" y="389"/>
                  <a:pt x="572" y="389"/>
                  <a:pt x="579" y="389"/>
                </a:cubicBezTo>
                <a:cubicBezTo>
                  <a:pt x="594" y="389"/>
                  <a:pt x="608" y="403"/>
                  <a:pt x="608" y="417"/>
                </a:cubicBezTo>
                <a:cubicBezTo>
                  <a:pt x="608" y="424"/>
                  <a:pt x="601" y="431"/>
                  <a:pt x="594" y="438"/>
                </a:cubicBezTo>
                <a:cubicBezTo>
                  <a:pt x="523" y="509"/>
                  <a:pt x="523" y="509"/>
                  <a:pt x="523" y="509"/>
                </a:cubicBezTo>
                <a:cubicBezTo>
                  <a:pt x="516" y="516"/>
                  <a:pt x="509" y="523"/>
                  <a:pt x="502" y="523"/>
                </a:cubicBezTo>
                <a:cubicBezTo>
                  <a:pt x="495" y="523"/>
                  <a:pt x="488" y="516"/>
                  <a:pt x="480" y="509"/>
                </a:cubicBezTo>
                <a:cubicBezTo>
                  <a:pt x="445" y="474"/>
                  <a:pt x="445" y="474"/>
                  <a:pt x="445" y="474"/>
                </a:cubicBezTo>
                <a:cubicBezTo>
                  <a:pt x="438" y="467"/>
                  <a:pt x="438" y="459"/>
                  <a:pt x="438" y="452"/>
                </a:cubicBezTo>
                <a:cubicBezTo>
                  <a:pt x="438" y="438"/>
                  <a:pt x="445" y="424"/>
                  <a:pt x="466" y="42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9" name="Freeform 27"/>
          <p:cNvSpPr>
            <a:spLocks noChangeArrowheads="1"/>
          </p:cNvSpPr>
          <p:nvPr/>
        </p:nvSpPr>
        <p:spPr bwMode="auto">
          <a:xfrm>
            <a:off x="5953569" y="3841128"/>
            <a:ext cx="246292" cy="195954"/>
          </a:xfrm>
          <a:custGeom>
            <a:avLst/>
            <a:gdLst>
              <a:gd name="T0" fmla="*/ 73743967 w 602"/>
              <a:gd name="T1" fmla="*/ 51036222 h 482"/>
              <a:gd name="T2" fmla="*/ 73743967 w 602"/>
              <a:gd name="T3" fmla="*/ 51036222 h 482"/>
              <a:gd name="T4" fmla="*/ 58995246 w 602"/>
              <a:gd name="T5" fmla="*/ 51036222 h 482"/>
              <a:gd name="T6" fmla="*/ 51685915 w 602"/>
              <a:gd name="T7" fmla="*/ 58253516 h 482"/>
              <a:gd name="T8" fmla="*/ 51685915 w 602"/>
              <a:gd name="T9" fmla="*/ 61088882 h 482"/>
              <a:gd name="T10" fmla="*/ 3654665 w 602"/>
              <a:gd name="T11" fmla="*/ 61088882 h 482"/>
              <a:gd name="T12" fmla="*/ 0 w 602"/>
              <a:gd name="T13" fmla="*/ 57351355 h 482"/>
              <a:gd name="T14" fmla="*/ 0 w 602"/>
              <a:gd name="T15" fmla="*/ 52840546 h 482"/>
              <a:gd name="T16" fmla="*/ 0 w 602"/>
              <a:gd name="T17" fmla="*/ 46396533 h 482"/>
              <a:gd name="T18" fmla="*/ 0 w 602"/>
              <a:gd name="T19" fmla="*/ 41885724 h 482"/>
              <a:gd name="T20" fmla="*/ 0 w 602"/>
              <a:gd name="T21" fmla="*/ 35570591 h 482"/>
              <a:gd name="T22" fmla="*/ 0 w 602"/>
              <a:gd name="T23" fmla="*/ 30931261 h 482"/>
              <a:gd name="T24" fmla="*/ 0 w 602"/>
              <a:gd name="T25" fmla="*/ 18172116 h 482"/>
              <a:gd name="T26" fmla="*/ 78442719 w 602"/>
              <a:gd name="T27" fmla="*/ 18172116 h 482"/>
              <a:gd name="T28" fmla="*/ 78442719 w 602"/>
              <a:gd name="T29" fmla="*/ 30931261 h 482"/>
              <a:gd name="T30" fmla="*/ 78442719 w 602"/>
              <a:gd name="T31" fmla="*/ 35570591 h 482"/>
              <a:gd name="T32" fmla="*/ 78442719 w 602"/>
              <a:gd name="T33" fmla="*/ 41885724 h 482"/>
              <a:gd name="T34" fmla="*/ 78442719 w 602"/>
              <a:gd name="T35" fmla="*/ 46396533 h 482"/>
              <a:gd name="T36" fmla="*/ 78442719 w 602"/>
              <a:gd name="T37" fmla="*/ 52840546 h 482"/>
              <a:gd name="T38" fmla="*/ 78442719 w 602"/>
              <a:gd name="T39" fmla="*/ 52840546 h 482"/>
              <a:gd name="T40" fmla="*/ 73743967 w 602"/>
              <a:gd name="T41" fmla="*/ 51036222 h 482"/>
              <a:gd name="T42" fmla="*/ 0 w 602"/>
              <a:gd name="T43" fmla="*/ 10954822 h 482"/>
              <a:gd name="T44" fmla="*/ 0 w 602"/>
              <a:gd name="T45" fmla="*/ 10954822 h 482"/>
              <a:gd name="T46" fmla="*/ 0 w 602"/>
              <a:gd name="T47" fmla="*/ 9150498 h 482"/>
              <a:gd name="T48" fmla="*/ 0 w 602"/>
              <a:gd name="T49" fmla="*/ 3608647 h 482"/>
              <a:gd name="T50" fmla="*/ 3654665 w 602"/>
              <a:gd name="T51" fmla="*/ 0 h 482"/>
              <a:gd name="T52" fmla="*/ 8222636 w 602"/>
              <a:gd name="T53" fmla="*/ 0 h 482"/>
              <a:gd name="T54" fmla="*/ 11094056 w 602"/>
              <a:gd name="T55" fmla="*/ 0 h 482"/>
              <a:gd name="T56" fmla="*/ 14748721 w 602"/>
              <a:gd name="T57" fmla="*/ 0 h 482"/>
              <a:gd name="T58" fmla="*/ 22058052 w 602"/>
              <a:gd name="T59" fmla="*/ 0 h 482"/>
              <a:gd name="T60" fmla="*/ 29497442 w 602"/>
              <a:gd name="T61" fmla="*/ 7217294 h 482"/>
              <a:gd name="T62" fmla="*/ 74657633 w 602"/>
              <a:gd name="T63" fmla="*/ 7217294 h 482"/>
              <a:gd name="T64" fmla="*/ 78442719 w 602"/>
              <a:gd name="T65" fmla="*/ 10954822 h 482"/>
              <a:gd name="T66" fmla="*/ 78442719 w 602"/>
              <a:gd name="T67" fmla="*/ 14563469 h 482"/>
              <a:gd name="T68" fmla="*/ 0 w 602"/>
              <a:gd name="T69" fmla="*/ 14563469 h 482"/>
              <a:gd name="T70" fmla="*/ 0 w 602"/>
              <a:gd name="T71" fmla="*/ 10954822 h 482"/>
              <a:gd name="T72" fmla="*/ 58995246 w 602"/>
              <a:gd name="T73" fmla="*/ 54644869 h 482"/>
              <a:gd name="T74" fmla="*/ 58995246 w 602"/>
              <a:gd name="T75" fmla="*/ 54644869 h 482"/>
              <a:gd name="T76" fmla="*/ 73743967 w 602"/>
              <a:gd name="T77" fmla="*/ 54644869 h 482"/>
              <a:gd name="T78" fmla="*/ 77529053 w 602"/>
              <a:gd name="T79" fmla="*/ 58253516 h 482"/>
              <a:gd name="T80" fmla="*/ 73743967 w 602"/>
              <a:gd name="T81" fmla="*/ 61991044 h 482"/>
              <a:gd name="T82" fmla="*/ 58995246 w 602"/>
              <a:gd name="T83" fmla="*/ 61991044 h 482"/>
              <a:gd name="T84" fmla="*/ 55340580 w 602"/>
              <a:gd name="T85" fmla="*/ 58253516 h 482"/>
              <a:gd name="T86" fmla="*/ 58995246 w 602"/>
              <a:gd name="T87" fmla="*/ 54644869 h 48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2" h="482">
                <a:moveTo>
                  <a:pt x="565" y="396"/>
                </a:moveTo>
                <a:lnTo>
                  <a:pt x="565" y="396"/>
                </a:lnTo>
                <a:cubicBezTo>
                  <a:pt x="452" y="396"/>
                  <a:pt x="452" y="396"/>
                  <a:pt x="452" y="396"/>
                </a:cubicBezTo>
                <a:cubicBezTo>
                  <a:pt x="424" y="396"/>
                  <a:pt x="396" y="424"/>
                  <a:pt x="396" y="452"/>
                </a:cubicBezTo>
                <a:cubicBezTo>
                  <a:pt x="396" y="459"/>
                  <a:pt x="396" y="467"/>
                  <a:pt x="396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1" y="141"/>
                  <a:pt x="601" y="141"/>
                  <a:pt x="601" y="141"/>
                </a:cubicBezTo>
                <a:cubicBezTo>
                  <a:pt x="601" y="240"/>
                  <a:pt x="601" y="240"/>
                  <a:pt x="601" y="240"/>
                </a:cubicBezTo>
                <a:cubicBezTo>
                  <a:pt x="601" y="276"/>
                  <a:pt x="601" y="276"/>
                  <a:pt x="601" y="276"/>
                </a:cubicBezTo>
                <a:cubicBezTo>
                  <a:pt x="601" y="325"/>
                  <a:pt x="601" y="325"/>
                  <a:pt x="601" y="325"/>
                </a:cubicBezTo>
                <a:cubicBezTo>
                  <a:pt x="601" y="360"/>
                  <a:pt x="601" y="360"/>
                  <a:pt x="601" y="360"/>
                </a:cubicBezTo>
                <a:cubicBezTo>
                  <a:pt x="601" y="410"/>
                  <a:pt x="601" y="410"/>
                  <a:pt x="601" y="410"/>
                </a:cubicBezTo>
                <a:cubicBezTo>
                  <a:pt x="594" y="403"/>
                  <a:pt x="579" y="396"/>
                  <a:pt x="565" y="396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2" y="56"/>
                  <a:pt x="572" y="56"/>
                  <a:pt x="572" y="56"/>
                </a:cubicBezTo>
                <a:cubicBezTo>
                  <a:pt x="594" y="56"/>
                  <a:pt x="601" y="71"/>
                  <a:pt x="601" y="85"/>
                </a:cubicBezTo>
                <a:cubicBezTo>
                  <a:pt x="601" y="113"/>
                  <a:pt x="601" y="113"/>
                  <a:pt x="601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52" y="424"/>
                </a:moveTo>
                <a:lnTo>
                  <a:pt x="452" y="424"/>
                </a:lnTo>
                <a:cubicBezTo>
                  <a:pt x="565" y="424"/>
                  <a:pt x="565" y="424"/>
                  <a:pt x="565" y="424"/>
                </a:cubicBezTo>
                <a:cubicBezTo>
                  <a:pt x="579" y="424"/>
                  <a:pt x="594" y="438"/>
                  <a:pt x="594" y="452"/>
                </a:cubicBezTo>
                <a:cubicBezTo>
                  <a:pt x="594" y="474"/>
                  <a:pt x="579" y="481"/>
                  <a:pt x="565" y="481"/>
                </a:cubicBezTo>
                <a:cubicBezTo>
                  <a:pt x="452" y="481"/>
                  <a:pt x="452" y="481"/>
                  <a:pt x="452" y="481"/>
                </a:cubicBezTo>
                <a:cubicBezTo>
                  <a:pt x="438" y="481"/>
                  <a:pt x="424" y="474"/>
                  <a:pt x="424" y="452"/>
                </a:cubicBezTo>
                <a:cubicBezTo>
                  <a:pt x="424" y="438"/>
                  <a:pt x="438" y="424"/>
                  <a:pt x="452" y="42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0" name="Freeform 28"/>
          <p:cNvSpPr>
            <a:spLocks noChangeArrowheads="1"/>
          </p:cNvSpPr>
          <p:nvPr/>
        </p:nvSpPr>
        <p:spPr bwMode="auto">
          <a:xfrm>
            <a:off x="5523907" y="3841128"/>
            <a:ext cx="244493" cy="219326"/>
          </a:xfrm>
          <a:custGeom>
            <a:avLst/>
            <a:gdLst>
              <a:gd name="T0" fmla="*/ 72913130 w 601"/>
              <a:gd name="T1" fmla="*/ 51318835 h 538"/>
              <a:gd name="T2" fmla="*/ 72913130 w 601"/>
              <a:gd name="T3" fmla="*/ 51318835 h 538"/>
              <a:gd name="T4" fmla="*/ 65686048 w 601"/>
              <a:gd name="T5" fmla="*/ 43932186 h 538"/>
              <a:gd name="T6" fmla="*/ 58330360 w 601"/>
              <a:gd name="T7" fmla="*/ 51318835 h 538"/>
              <a:gd name="T8" fmla="*/ 51103638 w 601"/>
              <a:gd name="T9" fmla="*/ 58576248 h 538"/>
              <a:gd name="T10" fmla="*/ 51103638 w 601"/>
              <a:gd name="T11" fmla="*/ 61427374 h 538"/>
              <a:gd name="T12" fmla="*/ 3613541 w 601"/>
              <a:gd name="T13" fmla="*/ 61427374 h 538"/>
              <a:gd name="T14" fmla="*/ 0 w 601"/>
              <a:gd name="T15" fmla="*/ 57669071 h 538"/>
              <a:gd name="T16" fmla="*/ 0 w 601"/>
              <a:gd name="T17" fmla="*/ 53133188 h 538"/>
              <a:gd name="T18" fmla="*/ 0 w 601"/>
              <a:gd name="T19" fmla="*/ 46653716 h 538"/>
              <a:gd name="T20" fmla="*/ 0 w 601"/>
              <a:gd name="T21" fmla="*/ 42117833 h 538"/>
              <a:gd name="T22" fmla="*/ 0 w 601"/>
              <a:gd name="T23" fmla="*/ 35767597 h 538"/>
              <a:gd name="T24" fmla="*/ 0 w 601"/>
              <a:gd name="T25" fmla="*/ 31102477 h 538"/>
              <a:gd name="T26" fmla="*/ 0 w 601"/>
              <a:gd name="T27" fmla="*/ 18272768 h 538"/>
              <a:gd name="T28" fmla="*/ 77429787 w 601"/>
              <a:gd name="T29" fmla="*/ 18272768 h 538"/>
              <a:gd name="T30" fmla="*/ 77429787 w 601"/>
              <a:gd name="T31" fmla="*/ 31102477 h 538"/>
              <a:gd name="T32" fmla="*/ 77429787 w 601"/>
              <a:gd name="T33" fmla="*/ 35767597 h 538"/>
              <a:gd name="T34" fmla="*/ 77429787 w 601"/>
              <a:gd name="T35" fmla="*/ 42117833 h 538"/>
              <a:gd name="T36" fmla="*/ 77429787 w 601"/>
              <a:gd name="T37" fmla="*/ 46653716 h 538"/>
              <a:gd name="T38" fmla="*/ 77429787 w 601"/>
              <a:gd name="T39" fmla="*/ 53133188 h 538"/>
              <a:gd name="T40" fmla="*/ 77429787 w 601"/>
              <a:gd name="T41" fmla="*/ 53133188 h 538"/>
              <a:gd name="T42" fmla="*/ 72913130 w 601"/>
              <a:gd name="T43" fmla="*/ 51318835 h 538"/>
              <a:gd name="T44" fmla="*/ 0 w 601"/>
              <a:gd name="T45" fmla="*/ 11015356 h 538"/>
              <a:gd name="T46" fmla="*/ 0 w 601"/>
              <a:gd name="T47" fmla="*/ 11015356 h 538"/>
              <a:gd name="T48" fmla="*/ 0 w 601"/>
              <a:gd name="T49" fmla="*/ 9201002 h 538"/>
              <a:gd name="T50" fmla="*/ 0 w 601"/>
              <a:gd name="T51" fmla="*/ 3628706 h 538"/>
              <a:gd name="T52" fmla="*/ 3613541 w 601"/>
              <a:gd name="T53" fmla="*/ 0 h 538"/>
              <a:gd name="T54" fmla="*/ 8130198 w 601"/>
              <a:gd name="T55" fmla="*/ 0 h 538"/>
              <a:gd name="T56" fmla="*/ 10969229 w 601"/>
              <a:gd name="T57" fmla="*/ 0 h 538"/>
              <a:gd name="T58" fmla="*/ 14582770 w 601"/>
              <a:gd name="T59" fmla="*/ 0 h 538"/>
              <a:gd name="T60" fmla="*/ 21809492 w 601"/>
              <a:gd name="T61" fmla="*/ 0 h 538"/>
              <a:gd name="T62" fmla="*/ 29165180 w 601"/>
              <a:gd name="T63" fmla="*/ 7257053 h 538"/>
              <a:gd name="T64" fmla="*/ 73816246 w 601"/>
              <a:gd name="T65" fmla="*/ 7257053 h 538"/>
              <a:gd name="T66" fmla="*/ 77429787 w 601"/>
              <a:gd name="T67" fmla="*/ 11015356 h 538"/>
              <a:gd name="T68" fmla="*/ 77429787 w 601"/>
              <a:gd name="T69" fmla="*/ 14644062 h 538"/>
              <a:gd name="T70" fmla="*/ 0 w 601"/>
              <a:gd name="T71" fmla="*/ 14644062 h 538"/>
              <a:gd name="T72" fmla="*/ 0 w 601"/>
              <a:gd name="T73" fmla="*/ 11015356 h 538"/>
              <a:gd name="T74" fmla="*/ 58330360 w 601"/>
              <a:gd name="T75" fmla="*/ 54947541 h 538"/>
              <a:gd name="T76" fmla="*/ 58330360 w 601"/>
              <a:gd name="T77" fmla="*/ 54947541 h 538"/>
              <a:gd name="T78" fmla="*/ 61943901 w 601"/>
              <a:gd name="T79" fmla="*/ 54947541 h 538"/>
              <a:gd name="T80" fmla="*/ 61943901 w 601"/>
              <a:gd name="T81" fmla="*/ 51318835 h 538"/>
              <a:gd name="T82" fmla="*/ 65686048 w 601"/>
              <a:gd name="T83" fmla="*/ 47560892 h 538"/>
              <a:gd name="T84" fmla="*/ 69299589 w 601"/>
              <a:gd name="T85" fmla="*/ 51318835 h 538"/>
              <a:gd name="T86" fmla="*/ 69299589 w 601"/>
              <a:gd name="T87" fmla="*/ 54947541 h 538"/>
              <a:gd name="T88" fmla="*/ 72913130 w 601"/>
              <a:gd name="T89" fmla="*/ 54947541 h 538"/>
              <a:gd name="T90" fmla="*/ 76526312 w 601"/>
              <a:gd name="T91" fmla="*/ 58576248 h 538"/>
              <a:gd name="T92" fmla="*/ 72913130 w 601"/>
              <a:gd name="T93" fmla="*/ 62334551 h 538"/>
              <a:gd name="T94" fmla="*/ 69299589 w 601"/>
              <a:gd name="T95" fmla="*/ 62334551 h 538"/>
              <a:gd name="T96" fmla="*/ 69299589 w 601"/>
              <a:gd name="T97" fmla="*/ 65962897 h 538"/>
              <a:gd name="T98" fmla="*/ 65686048 w 601"/>
              <a:gd name="T99" fmla="*/ 69591603 h 538"/>
              <a:gd name="T100" fmla="*/ 61943901 w 601"/>
              <a:gd name="T101" fmla="*/ 65962897 h 538"/>
              <a:gd name="T102" fmla="*/ 61943901 w 601"/>
              <a:gd name="T103" fmla="*/ 62334551 h 538"/>
              <a:gd name="T104" fmla="*/ 58330360 w 601"/>
              <a:gd name="T105" fmla="*/ 62334551 h 538"/>
              <a:gd name="T106" fmla="*/ 54716819 w 601"/>
              <a:gd name="T107" fmla="*/ 58576248 h 538"/>
              <a:gd name="T108" fmla="*/ 58330360 w 601"/>
              <a:gd name="T109" fmla="*/ 54947541 h 53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01" h="538">
                <a:moveTo>
                  <a:pt x="565" y="396"/>
                </a:moveTo>
                <a:lnTo>
                  <a:pt x="565" y="396"/>
                </a:lnTo>
                <a:cubicBezTo>
                  <a:pt x="565" y="367"/>
                  <a:pt x="537" y="339"/>
                  <a:pt x="509" y="339"/>
                </a:cubicBezTo>
                <a:cubicBezTo>
                  <a:pt x="473" y="339"/>
                  <a:pt x="452" y="367"/>
                  <a:pt x="452" y="396"/>
                </a:cubicBezTo>
                <a:cubicBezTo>
                  <a:pt x="417" y="396"/>
                  <a:pt x="396" y="424"/>
                  <a:pt x="396" y="452"/>
                </a:cubicBezTo>
                <a:cubicBezTo>
                  <a:pt x="396" y="459"/>
                  <a:pt x="396" y="467"/>
                  <a:pt x="396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7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0" y="141"/>
                  <a:pt x="600" y="141"/>
                  <a:pt x="600" y="141"/>
                </a:cubicBezTo>
                <a:cubicBezTo>
                  <a:pt x="600" y="240"/>
                  <a:pt x="600" y="240"/>
                  <a:pt x="600" y="240"/>
                </a:cubicBezTo>
                <a:cubicBezTo>
                  <a:pt x="600" y="276"/>
                  <a:pt x="600" y="276"/>
                  <a:pt x="600" y="276"/>
                </a:cubicBezTo>
                <a:cubicBezTo>
                  <a:pt x="600" y="325"/>
                  <a:pt x="600" y="325"/>
                  <a:pt x="600" y="325"/>
                </a:cubicBezTo>
                <a:cubicBezTo>
                  <a:pt x="600" y="360"/>
                  <a:pt x="600" y="360"/>
                  <a:pt x="600" y="360"/>
                </a:cubicBezTo>
                <a:cubicBezTo>
                  <a:pt x="600" y="410"/>
                  <a:pt x="600" y="410"/>
                  <a:pt x="600" y="410"/>
                </a:cubicBezTo>
                <a:cubicBezTo>
                  <a:pt x="593" y="403"/>
                  <a:pt x="579" y="396"/>
                  <a:pt x="565" y="396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2" y="56"/>
                  <a:pt x="572" y="56"/>
                  <a:pt x="572" y="56"/>
                </a:cubicBezTo>
                <a:cubicBezTo>
                  <a:pt x="586" y="56"/>
                  <a:pt x="600" y="71"/>
                  <a:pt x="600" y="85"/>
                </a:cubicBezTo>
                <a:cubicBezTo>
                  <a:pt x="600" y="113"/>
                  <a:pt x="600" y="113"/>
                  <a:pt x="600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52" y="424"/>
                </a:moveTo>
                <a:lnTo>
                  <a:pt x="452" y="424"/>
                </a:lnTo>
                <a:cubicBezTo>
                  <a:pt x="480" y="424"/>
                  <a:pt x="480" y="424"/>
                  <a:pt x="480" y="424"/>
                </a:cubicBezTo>
                <a:cubicBezTo>
                  <a:pt x="480" y="396"/>
                  <a:pt x="480" y="396"/>
                  <a:pt x="480" y="396"/>
                </a:cubicBezTo>
                <a:cubicBezTo>
                  <a:pt x="480" y="382"/>
                  <a:pt x="487" y="367"/>
                  <a:pt x="509" y="367"/>
                </a:cubicBezTo>
                <a:cubicBezTo>
                  <a:pt x="523" y="367"/>
                  <a:pt x="537" y="382"/>
                  <a:pt x="537" y="396"/>
                </a:cubicBezTo>
                <a:cubicBezTo>
                  <a:pt x="537" y="424"/>
                  <a:pt x="537" y="424"/>
                  <a:pt x="537" y="424"/>
                </a:cubicBezTo>
                <a:cubicBezTo>
                  <a:pt x="565" y="424"/>
                  <a:pt x="565" y="424"/>
                  <a:pt x="565" y="424"/>
                </a:cubicBezTo>
                <a:cubicBezTo>
                  <a:pt x="579" y="424"/>
                  <a:pt x="593" y="438"/>
                  <a:pt x="593" y="452"/>
                </a:cubicBezTo>
                <a:cubicBezTo>
                  <a:pt x="593" y="474"/>
                  <a:pt x="579" y="481"/>
                  <a:pt x="565" y="481"/>
                </a:cubicBezTo>
                <a:cubicBezTo>
                  <a:pt x="537" y="481"/>
                  <a:pt x="537" y="481"/>
                  <a:pt x="537" y="481"/>
                </a:cubicBezTo>
                <a:cubicBezTo>
                  <a:pt x="537" y="509"/>
                  <a:pt x="537" y="509"/>
                  <a:pt x="537" y="509"/>
                </a:cubicBezTo>
                <a:cubicBezTo>
                  <a:pt x="537" y="530"/>
                  <a:pt x="523" y="537"/>
                  <a:pt x="509" y="537"/>
                </a:cubicBezTo>
                <a:cubicBezTo>
                  <a:pt x="487" y="537"/>
                  <a:pt x="480" y="530"/>
                  <a:pt x="480" y="509"/>
                </a:cubicBezTo>
                <a:cubicBezTo>
                  <a:pt x="480" y="481"/>
                  <a:pt x="480" y="481"/>
                  <a:pt x="480" y="481"/>
                </a:cubicBezTo>
                <a:cubicBezTo>
                  <a:pt x="452" y="481"/>
                  <a:pt x="452" y="481"/>
                  <a:pt x="452" y="481"/>
                </a:cubicBezTo>
                <a:cubicBezTo>
                  <a:pt x="431" y="481"/>
                  <a:pt x="424" y="474"/>
                  <a:pt x="424" y="452"/>
                </a:cubicBezTo>
                <a:cubicBezTo>
                  <a:pt x="424" y="438"/>
                  <a:pt x="431" y="424"/>
                  <a:pt x="452" y="42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1" name="Freeform 29"/>
          <p:cNvSpPr>
            <a:spLocks noChangeArrowheads="1"/>
          </p:cNvSpPr>
          <p:nvPr/>
        </p:nvSpPr>
        <p:spPr bwMode="auto">
          <a:xfrm>
            <a:off x="5092448" y="3841128"/>
            <a:ext cx="248089" cy="194157"/>
          </a:xfrm>
          <a:custGeom>
            <a:avLst/>
            <a:gdLst>
              <a:gd name="T0" fmla="*/ 75172271 w 608"/>
              <a:gd name="T1" fmla="*/ 61754124 h 475"/>
              <a:gd name="T2" fmla="*/ 75172271 w 608"/>
              <a:gd name="T3" fmla="*/ 61754124 h 475"/>
              <a:gd name="T4" fmla="*/ 3635276 w 608"/>
              <a:gd name="T5" fmla="*/ 61754124 h 475"/>
              <a:gd name="T6" fmla="*/ 0 w 608"/>
              <a:gd name="T7" fmla="*/ 57976088 h 475"/>
              <a:gd name="T8" fmla="*/ 0 w 608"/>
              <a:gd name="T9" fmla="*/ 53415879 h 475"/>
              <a:gd name="T10" fmla="*/ 0 w 608"/>
              <a:gd name="T11" fmla="*/ 46901862 h 475"/>
              <a:gd name="T12" fmla="*/ 0 w 608"/>
              <a:gd name="T13" fmla="*/ 42342014 h 475"/>
              <a:gd name="T14" fmla="*/ 0 w 608"/>
              <a:gd name="T15" fmla="*/ 35957938 h 475"/>
              <a:gd name="T16" fmla="*/ 0 w 608"/>
              <a:gd name="T17" fmla="*/ 31267788 h 475"/>
              <a:gd name="T18" fmla="*/ 0 w 608"/>
              <a:gd name="T19" fmla="*/ 18370055 h 475"/>
              <a:gd name="T20" fmla="*/ 78807547 w 608"/>
              <a:gd name="T21" fmla="*/ 18370055 h 475"/>
              <a:gd name="T22" fmla="*/ 78807547 w 608"/>
              <a:gd name="T23" fmla="*/ 31267788 h 475"/>
              <a:gd name="T24" fmla="*/ 78807547 w 608"/>
              <a:gd name="T25" fmla="*/ 35957938 h 475"/>
              <a:gd name="T26" fmla="*/ 78807547 w 608"/>
              <a:gd name="T27" fmla="*/ 42342014 h 475"/>
              <a:gd name="T28" fmla="*/ 78807547 w 608"/>
              <a:gd name="T29" fmla="*/ 46901862 h 475"/>
              <a:gd name="T30" fmla="*/ 78807547 w 608"/>
              <a:gd name="T31" fmla="*/ 53415879 h 475"/>
              <a:gd name="T32" fmla="*/ 78807547 w 608"/>
              <a:gd name="T33" fmla="*/ 57976088 h 475"/>
              <a:gd name="T34" fmla="*/ 75172271 w 608"/>
              <a:gd name="T35" fmla="*/ 61754124 h 475"/>
              <a:gd name="T36" fmla="*/ 0 w 608"/>
              <a:gd name="T37" fmla="*/ 11074226 h 475"/>
              <a:gd name="T38" fmla="*/ 0 w 608"/>
              <a:gd name="T39" fmla="*/ 11074226 h 475"/>
              <a:gd name="T40" fmla="*/ 0 w 608"/>
              <a:gd name="T41" fmla="*/ 9249998 h 475"/>
              <a:gd name="T42" fmla="*/ 0 w 608"/>
              <a:gd name="T43" fmla="*/ 3648095 h 475"/>
              <a:gd name="T44" fmla="*/ 3635276 w 608"/>
              <a:gd name="T45" fmla="*/ 0 h 475"/>
              <a:gd name="T46" fmla="*/ 9088009 w 608"/>
              <a:gd name="T47" fmla="*/ 0 h 475"/>
              <a:gd name="T48" fmla="*/ 10905827 w 608"/>
              <a:gd name="T49" fmla="*/ 0 h 475"/>
              <a:gd name="T50" fmla="*/ 14670819 w 608"/>
              <a:gd name="T51" fmla="*/ 0 h 475"/>
              <a:gd name="T52" fmla="*/ 21941370 w 608"/>
              <a:gd name="T53" fmla="*/ 0 h 475"/>
              <a:gd name="T54" fmla="*/ 29341637 w 608"/>
              <a:gd name="T55" fmla="*/ 7295829 h 475"/>
              <a:gd name="T56" fmla="*/ 75172271 w 608"/>
              <a:gd name="T57" fmla="*/ 7295829 h 475"/>
              <a:gd name="T58" fmla="*/ 78807547 w 608"/>
              <a:gd name="T59" fmla="*/ 11074226 h 475"/>
              <a:gd name="T60" fmla="*/ 78807547 w 608"/>
              <a:gd name="T61" fmla="*/ 14721960 h 475"/>
              <a:gd name="T62" fmla="*/ 0 w 608"/>
              <a:gd name="T63" fmla="*/ 14721960 h 475"/>
              <a:gd name="T64" fmla="*/ 0 w 608"/>
              <a:gd name="T65" fmla="*/ 11074226 h 4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08" h="475">
                <a:moveTo>
                  <a:pt x="579" y="474"/>
                </a:moveTo>
                <a:lnTo>
                  <a:pt x="579" y="474"/>
                </a:ln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7" y="141"/>
                  <a:pt x="607" y="141"/>
                  <a:pt x="607" y="141"/>
                </a:cubicBezTo>
                <a:cubicBezTo>
                  <a:pt x="607" y="240"/>
                  <a:pt x="607" y="240"/>
                  <a:pt x="607" y="240"/>
                </a:cubicBezTo>
                <a:cubicBezTo>
                  <a:pt x="607" y="276"/>
                  <a:pt x="607" y="276"/>
                  <a:pt x="607" y="276"/>
                </a:cubicBezTo>
                <a:cubicBezTo>
                  <a:pt x="607" y="325"/>
                  <a:pt x="607" y="325"/>
                  <a:pt x="607" y="325"/>
                </a:cubicBezTo>
                <a:cubicBezTo>
                  <a:pt x="607" y="360"/>
                  <a:pt x="607" y="360"/>
                  <a:pt x="607" y="360"/>
                </a:cubicBezTo>
                <a:cubicBezTo>
                  <a:pt x="607" y="410"/>
                  <a:pt x="607" y="410"/>
                  <a:pt x="607" y="410"/>
                </a:cubicBezTo>
                <a:cubicBezTo>
                  <a:pt x="607" y="445"/>
                  <a:pt x="607" y="445"/>
                  <a:pt x="607" y="445"/>
                </a:cubicBezTo>
                <a:cubicBezTo>
                  <a:pt x="607" y="459"/>
                  <a:pt x="593" y="474"/>
                  <a:pt x="579" y="474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9" y="56"/>
                  <a:pt x="579" y="56"/>
                  <a:pt x="579" y="56"/>
                </a:cubicBezTo>
                <a:cubicBezTo>
                  <a:pt x="593" y="56"/>
                  <a:pt x="607" y="71"/>
                  <a:pt x="607" y="85"/>
                </a:cubicBezTo>
                <a:cubicBezTo>
                  <a:pt x="607" y="113"/>
                  <a:pt x="607" y="113"/>
                  <a:pt x="607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2" name="Freeform 30"/>
          <p:cNvSpPr>
            <a:spLocks noChangeArrowheads="1"/>
          </p:cNvSpPr>
          <p:nvPr/>
        </p:nvSpPr>
        <p:spPr bwMode="auto">
          <a:xfrm>
            <a:off x="4662786" y="3814161"/>
            <a:ext cx="244493" cy="246292"/>
          </a:xfrm>
          <a:custGeom>
            <a:avLst/>
            <a:gdLst>
              <a:gd name="T0" fmla="*/ 39230934 w 601"/>
              <a:gd name="T1" fmla="*/ 78442719 h 602"/>
              <a:gd name="T2" fmla="*/ 39230934 w 601"/>
              <a:gd name="T3" fmla="*/ 78442719 h 602"/>
              <a:gd name="T4" fmla="*/ 0 w 601"/>
              <a:gd name="T5" fmla="*/ 39678193 h 602"/>
              <a:gd name="T6" fmla="*/ 39230934 w 601"/>
              <a:gd name="T7" fmla="*/ 0 h 602"/>
              <a:gd name="T8" fmla="*/ 77429787 w 601"/>
              <a:gd name="T9" fmla="*/ 39678193 h 602"/>
              <a:gd name="T10" fmla="*/ 39230934 w 601"/>
              <a:gd name="T11" fmla="*/ 78442719 h 602"/>
              <a:gd name="T12" fmla="*/ 39230934 w 601"/>
              <a:gd name="T13" fmla="*/ 7439751 h 602"/>
              <a:gd name="T14" fmla="*/ 39230934 w 601"/>
              <a:gd name="T15" fmla="*/ 7439751 h 602"/>
              <a:gd name="T16" fmla="*/ 7226723 w 601"/>
              <a:gd name="T17" fmla="*/ 39678193 h 602"/>
              <a:gd name="T18" fmla="*/ 39230934 w 601"/>
              <a:gd name="T19" fmla="*/ 71133388 h 602"/>
              <a:gd name="T20" fmla="*/ 70203064 w 601"/>
              <a:gd name="T21" fmla="*/ 39678193 h 602"/>
              <a:gd name="T22" fmla="*/ 39230934 w 601"/>
              <a:gd name="T23" fmla="*/ 7439751 h 602"/>
              <a:gd name="T24" fmla="*/ 50974673 w 601"/>
              <a:gd name="T25" fmla="*/ 48031249 h 602"/>
              <a:gd name="T26" fmla="*/ 50974673 w 601"/>
              <a:gd name="T27" fmla="*/ 48031249 h 602"/>
              <a:gd name="T28" fmla="*/ 47361132 w 601"/>
              <a:gd name="T29" fmla="*/ 51685915 h 602"/>
              <a:gd name="T30" fmla="*/ 43747950 w 601"/>
              <a:gd name="T31" fmla="*/ 48031249 h 602"/>
              <a:gd name="T32" fmla="*/ 43747950 w 601"/>
              <a:gd name="T33" fmla="*/ 48031249 h 602"/>
              <a:gd name="T34" fmla="*/ 43747950 w 601"/>
              <a:gd name="T35" fmla="*/ 42549612 h 602"/>
              <a:gd name="T36" fmla="*/ 32778721 w 601"/>
              <a:gd name="T37" fmla="*/ 50772248 h 602"/>
              <a:gd name="T38" fmla="*/ 32778721 w 601"/>
              <a:gd name="T39" fmla="*/ 50772248 h 602"/>
              <a:gd name="T40" fmla="*/ 30068655 w 601"/>
              <a:gd name="T41" fmla="*/ 51685915 h 602"/>
              <a:gd name="T42" fmla="*/ 26326149 w 601"/>
              <a:gd name="T43" fmla="*/ 48031249 h 602"/>
              <a:gd name="T44" fmla="*/ 26326149 w 601"/>
              <a:gd name="T45" fmla="*/ 48031249 h 602"/>
              <a:gd name="T46" fmla="*/ 26326149 w 601"/>
              <a:gd name="T47" fmla="*/ 30541890 h 602"/>
              <a:gd name="T48" fmla="*/ 26326149 w 601"/>
              <a:gd name="T49" fmla="*/ 30541890 h 602"/>
              <a:gd name="T50" fmla="*/ 30068655 w 601"/>
              <a:gd name="T51" fmla="*/ 26756804 h 602"/>
              <a:gd name="T52" fmla="*/ 32778721 w 601"/>
              <a:gd name="T53" fmla="*/ 27800891 h 602"/>
              <a:gd name="T54" fmla="*/ 32778721 w 601"/>
              <a:gd name="T55" fmla="*/ 27800891 h 602"/>
              <a:gd name="T56" fmla="*/ 43747950 w 601"/>
              <a:gd name="T57" fmla="*/ 36023527 h 602"/>
              <a:gd name="T58" fmla="*/ 43747950 w 601"/>
              <a:gd name="T59" fmla="*/ 30541890 h 602"/>
              <a:gd name="T60" fmla="*/ 43747950 w 601"/>
              <a:gd name="T61" fmla="*/ 30541890 h 602"/>
              <a:gd name="T62" fmla="*/ 47361132 w 601"/>
              <a:gd name="T63" fmla="*/ 26756804 h 602"/>
              <a:gd name="T64" fmla="*/ 50974673 w 601"/>
              <a:gd name="T65" fmla="*/ 30541890 h 602"/>
              <a:gd name="T66" fmla="*/ 50974673 w 601"/>
              <a:gd name="T67" fmla="*/ 30541890 h 602"/>
              <a:gd name="T68" fmla="*/ 50974673 w 601"/>
              <a:gd name="T69" fmla="*/ 48031249 h 6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1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6" y="0"/>
                  <a:pt x="600" y="135"/>
                  <a:pt x="600" y="304"/>
                </a:cubicBezTo>
                <a:cubicBezTo>
                  <a:pt x="600" y="467"/>
                  <a:pt x="466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9"/>
                  <a:pt x="169" y="545"/>
                  <a:pt x="304" y="545"/>
                </a:cubicBezTo>
                <a:cubicBezTo>
                  <a:pt x="438" y="545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395" y="368"/>
                </a:moveTo>
                <a:lnTo>
                  <a:pt x="395" y="368"/>
                </a:lnTo>
                <a:cubicBezTo>
                  <a:pt x="395" y="382"/>
                  <a:pt x="381" y="396"/>
                  <a:pt x="367" y="396"/>
                </a:cubicBezTo>
                <a:cubicBezTo>
                  <a:pt x="353" y="396"/>
                  <a:pt x="339" y="382"/>
                  <a:pt x="339" y="368"/>
                </a:cubicBezTo>
                <a:cubicBezTo>
                  <a:pt x="339" y="326"/>
                  <a:pt x="339" y="326"/>
                  <a:pt x="339" y="326"/>
                </a:cubicBezTo>
                <a:cubicBezTo>
                  <a:pt x="254" y="389"/>
                  <a:pt x="254" y="389"/>
                  <a:pt x="254" y="389"/>
                </a:cubicBezTo>
                <a:cubicBezTo>
                  <a:pt x="247" y="396"/>
                  <a:pt x="240" y="396"/>
                  <a:pt x="233" y="396"/>
                </a:cubicBezTo>
                <a:cubicBezTo>
                  <a:pt x="219" y="396"/>
                  <a:pt x="204" y="382"/>
                  <a:pt x="204" y="368"/>
                </a:cubicBezTo>
                <a:cubicBezTo>
                  <a:pt x="204" y="234"/>
                  <a:pt x="204" y="234"/>
                  <a:pt x="204" y="234"/>
                </a:cubicBezTo>
                <a:cubicBezTo>
                  <a:pt x="204" y="220"/>
                  <a:pt x="219" y="205"/>
                  <a:pt x="233" y="205"/>
                </a:cubicBezTo>
                <a:cubicBezTo>
                  <a:pt x="240" y="205"/>
                  <a:pt x="247" y="213"/>
                  <a:pt x="254" y="213"/>
                </a:cubicBezTo>
                <a:cubicBezTo>
                  <a:pt x="339" y="276"/>
                  <a:pt x="339" y="276"/>
                  <a:pt x="339" y="276"/>
                </a:cubicBezTo>
                <a:cubicBezTo>
                  <a:pt x="339" y="234"/>
                  <a:pt x="339" y="234"/>
                  <a:pt x="339" y="234"/>
                </a:cubicBezTo>
                <a:cubicBezTo>
                  <a:pt x="339" y="220"/>
                  <a:pt x="353" y="205"/>
                  <a:pt x="367" y="205"/>
                </a:cubicBezTo>
                <a:cubicBezTo>
                  <a:pt x="381" y="205"/>
                  <a:pt x="395" y="220"/>
                  <a:pt x="395" y="234"/>
                </a:cubicBezTo>
                <a:cubicBezTo>
                  <a:pt x="395" y="368"/>
                  <a:pt x="395" y="368"/>
                  <a:pt x="395" y="36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3" name="Freeform 31"/>
          <p:cNvSpPr>
            <a:spLocks noChangeArrowheads="1"/>
          </p:cNvSpPr>
          <p:nvPr/>
        </p:nvSpPr>
        <p:spPr bwMode="auto">
          <a:xfrm>
            <a:off x="4233125" y="3814161"/>
            <a:ext cx="244493" cy="246292"/>
          </a:xfrm>
          <a:custGeom>
            <a:avLst/>
            <a:gdLst>
              <a:gd name="T0" fmla="*/ 38198494 w 601"/>
              <a:gd name="T1" fmla="*/ 78442719 h 602"/>
              <a:gd name="T2" fmla="*/ 38198494 w 601"/>
              <a:gd name="T3" fmla="*/ 78442719 h 602"/>
              <a:gd name="T4" fmla="*/ 0 w 601"/>
              <a:gd name="T5" fmla="*/ 39678193 h 602"/>
              <a:gd name="T6" fmla="*/ 38198494 w 601"/>
              <a:gd name="T7" fmla="*/ 0 h 602"/>
              <a:gd name="T8" fmla="*/ 77429787 w 601"/>
              <a:gd name="T9" fmla="*/ 39678193 h 602"/>
              <a:gd name="T10" fmla="*/ 38198494 w 601"/>
              <a:gd name="T11" fmla="*/ 78442719 h 602"/>
              <a:gd name="T12" fmla="*/ 38198494 w 601"/>
              <a:gd name="T13" fmla="*/ 7439751 h 602"/>
              <a:gd name="T14" fmla="*/ 38198494 w 601"/>
              <a:gd name="T15" fmla="*/ 7439751 h 602"/>
              <a:gd name="T16" fmla="*/ 7226723 w 601"/>
              <a:gd name="T17" fmla="*/ 39678193 h 602"/>
              <a:gd name="T18" fmla="*/ 38198494 w 601"/>
              <a:gd name="T19" fmla="*/ 71133388 h 602"/>
              <a:gd name="T20" fmla="*/ 70203064 w 601"/>
              <a:gd name="T21" fmla="*/ 39678193 h 602"/>
              <a:gd name="T22" fmla="*/ 38198494 w 601"/>
              <a:gd name="T23" fmla="*/ 7439751 h 602"/>
              <a:gd name="T24" fmla="*/ 50974673 w 601"/>
              <a:gd name="T25" fmla="*/ 48031249 h 602"/>
              <a:gd name="T26" fmla="*/ 50974673 w 601"/>
              <a:gd name="T27" fmla="*/ 48031249 h 602"/>
              <a:gd name="T28" fmla="*/ 47361132 w 601"/>
              <a:gd name="T29" fmla="*/ 51685915 h 602"/>
              <a:gd name="T30" fmla="*/ 44651066 w 601"/>
              <a:gd name="T31" fmla="*/ 50772248 h 602"/>
              <a:gd name="T32" fmla="*/ 44651066 w 601"/>
              <a:gd name="T33" fmla="*/ 50772248 h 602"/>
              <a:gd name="T34" fmla="*/ 33681837 w 601"/>
              <a:gd name="T35" fmla="*/ 42549612 h 602"/>
              <a:gd name="T36" fmla="*/ 33681837 w 601"/>
              <a:gd name="T37" fmla="*/ 48031249 h 602"/>
              <a:gd name="T38" fmla="*/ 33681837 w 601"/>
              <a:gd name="T39" fmla="*/ 48031249 h 602"/>
              <a:gd name="T40" fmla="*/ 30068655 w 601"/>
              <a:gd name="T41" fmla="*/ 51685915 h 602"/>
              <a:gd name="T42" fmla="*/ 26326149 w 601"/>
              <a:gd name="T43" fmla="*/ 48031249 h 602"/>
              <a:gd name="T44" fmla="*/ 26326149 w 601"/>
              <a:gd name="T45" fmla="*/ 48031249 h 602"/>
              <a:gd name="T46" fmla="*/ 26326149 w 601"/>
              <a:gd name="T47" fmla="*/ 30541890 h 602"/>
              <a:gd name="T48" fmla="*/ 26326149 w 601"/>
              <a:gd name="T49" fmla="*/ 30541890 h 602"/>
              <a:gd name="T50" fmla="*/ 30068655 w 601"/>
              <a:gd name="T51" fmla="*/ 26756804 h 602"/>
              <a:gd name="T52" fmla="*/ 33681837 w 601"/>
              <a:gd name="T53" fmla="*/ 30541890 h 602"/>
              <a:gd name="T54" fmla="*/ 33681837 w 601"/>
              <a:gd name="T55" fmla="*/ 30541890 h 602"/>
              <a:gd name="T56" fmla="*/ 33681837 w 601"/>
              <a:gd name="T57" fmla="*/ 36023527 h 602"/>
              <a:gd name="T58" fmla="*/ 44651066 w 601"/>
              <a:gd name="T59" fmla="*/ 27800891 h 602"/>
              <a:gd name="T60" fmla="*/ 44651066 w 601"/>
              <a:gd name="T61" fmla="*/ 27800891 h 602"/>
              <a:gd name="T62" fmla="*/ 47361132 w 601"/>
              <a:gd name="T63" fmla="*/ 26756804 h 602"/>
              <a:gd name="T64" fmla="*/ 50974673 w 601"/>
              <a:gd name="T65" fmla="*/ 30541890 h 602"/>
              <a:gd name="T66" fmla="*/ 50974673 w 601"/>
              <a:gd name="T67" fmla="*/ 30541890 h 602"/>
              <a:gd name="T68" fmla="*/ 50974673 w 601"/>
              <a:gd name="T69" fmla="*/ 48031249 h 6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1" h="602">
                <a:moveTo>
                  <a:pt x="296" y="601"/>
                </a:moveTo>
                <a:lnTo>
                  <a:pt x="296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296" y="0"/>
                </a:cubicBezTo>
                <a:cubicBezTo>
                  <a:pt x="466" y="0"/>
                  <a:pt x="600" y="135"/>
                  <a:pt x="600" y="304"/>
                </a:cubicBezTo>
                <a:cubicBezTo>
                  <a:pt x="600" y="467"/>
                  <a:pt x="466" y="601"/>
                  <a:pt x="296" y="601"/>
                </a:cubicBezTo>
                <a:close/>
                <a:moveTo>
                  <a:pt x="296" y="57"/>
                </a:moveTo>
                <a:lnTo>
                  <a:pt x="296" y="57"/>
                </a:lnTo>
                <a:cubicBezTo>
                  <a:pt x="162" y="57"/>
                  <a:pt x="56" y="170"/>
                  <a:pt x="56" y="304"/>
                </a:cubicBezTo>
                <a:cubicBezTo>
                  <a:pt x="56" y="439"/>
                  <a:pt x="162" y="545"/>
                  <a:pt x="296" y="545"/>
                </a:cubicBezTo>
                <a:cubicBezTo>
                  <a:pt x="431" y="545"/>
                  <a:pt x="544" y="439"/>
                  <a:pt x="544" y="304"/>
                </a:cubicBezTo>
                <a:cubicBezTo>
                  <a:pt x="544" y="170"/>
                  <a:pt x="431" y="57"/>
                  <a:pt x="296" y="57"/>
                </a:cubicBezTo>
                <a:close/>
                <a:moveTo>
                  <a:pt x="395" y="368"/>
                </a:moveTo>
                <a:lnTo>
                  <a:pt x="395" y="368"/>
                </a:lnTo>
                <a:cubicBezTo>
                  <a:pt x="395" y="382"/>
                  <a:pt x="381" y="396"/>
                  <a:pt x="367" y="396"/>
                </a:cubicBezTo>
                <a:cubicBezTo>
                  <a:pt x="360" y="396"/>
                  <a:pt x="353" y="396"/>
                  <a:pt x="346" y="389"/>
                </a:cubicBezTo>
                <a:cubicBezTo>
                  <a:pt x="261" y="326"/>
                  <a:pt x="261" y="326"/>
                  <a:pt x="261" y="326"/>
                </a:cubicBezTo>
                <a:cubicBezTo>
                  <a:pt x="261" y="368"/>
                  <a:pt x="261" y="368"/>
                  <a:pt x="261" y="368"/>
                </a:cubicBezTo>
                <a:cubicBezTo>
                  <a:pt x="261" y="382"/>
                  <a:pt x="247" y="396"/>
                  <a:pt x="233" y="396"/>
                </a:cubicBezTo>
                <a:cubicBezTo>
                  <a:pt x="219" y="396"/>
                  <a:pt x="204" y="382"/>
                  <a:pt x="204" y="368"/>
                </a:cubicBezTo>
                <a:cubicBezTo>
                  <a:pt x="204" y="234"/>
                  <a:pt x="204" y="234"/>
                  <a:pt x="204" y="234"/>
                </a:cubicBezTo>
                <a:cubicBezTo>
                  <a:pt x="204" y="220"/>
                  <a:pt x="219" y="205"/>
                  <a:pt x="233" y="205"/>
                </a:cubicBezTo>
                <a:cubicBezTo>
                  <a:pt x="247" y="205"/>
                  <a:pt x="261" y="220"/>
                  <a:pt x="261" y="234"/>
                </a:cubicBezTo>
                <a:cubicBezTo>
                  <a:pt x="261" y="276"/>
                  <a:pt x="261" y="276"/>
                  <a:pt x="261" y="276"/>
                </a:cubicBezTo>
                <a:cubicBezTo>
                  <a:pt x="346" y="213"/>
                  <a:pt x="346" y="213"/>
                  <a:pt x="346" y="213"/>
                </a:cubicBezTo>
                <a:cubicBezTo>
                  <a:pt x="353" y="213"/>
                  <a:pt x="360" y="205"/>
                  <a:pt x="367" y="205"/>
                </a:cubicBezTo>
                <a:cubicBezTo>
                  <a:pt x="381" y="205"/>
                  <a:pt x="395" y="220"/>
                  <a:pt x="395" y="234"/>
                </a:cubicBezTo>
                <a:cubicBezTo>
                  <a:pt x="395" y="368"/>
                  <a:pt x="395" y="368"/>
                  <a:pt x="395" y="36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4" name="Freeform 32"/>
          <p:cNvSpPr>
            <a:spLocks noChangeArrowheads="1"/>
          </p:cNvSpPr>
          <p:nvPr/>
        </p:nvSpPr>
        <p:spPr bwMode="auto">
          <a:xfrm>
            <a:off x="3801666" y="3814161"/>
            <a:ext cx="248089" cy="246292"/>
          </a:xfrm>
          <a:custGeom>
            <a:avLst/>
            <a:gdLst>
              <a:gd name="T0" fmla="*/ 39339251 w 609"/>
              <a:gd name="T1" fmla="*/ 78442719 h 602"/>
              <a:gd name="T2" fmla="*/ 39339251 w 609"/>
              <a:gd name="T3" fmla="*/ 78442719 h 602"/>
              <a:gd name="T4" fmla="*/ 0 w 609"/>
              <a:gd name="T5" fmla="*/ 39678193 h 602"/>
              <a:gd name="T6" fmla="*/ 39339251 w 609"/>
              <a:gd name="T7" fmla="*/ 0 h 602"/>
              <a:gd name="T8" fmla="*/ 78678142 w 609"/>
              <a:gd name="T9" fmla="*/ 39678193 h 602"/>
              <a:gd name="T10" fmla="*/ 39339251 w 609"/>
              <a:gd name="T11" fmla="*/ 78442719 h 602"/>
              <a:gd name="T12" fmla="*/ 39339251 w 609"/>
              <a:gd name="T13" fmla="*/ 7439751 h 602"/>
              <a:gd name="T14" fmla="*/ 39339251 w 609"/>
              <a:gd name="T15" fmla="*/ 7439751 h 602"/>
              <a:gd name="T16" fmla="*/ 7376244 w 609"/>
              <a:gd name="T17" fmla="*/ 39678193 h 602"/>
              <a:gd name="T18" fmla="*/ 39339251 w 609"/>
              <a:gd name="T19" fmla="*/ 71133388 h 602"/>
              <a:gd name="T20" fmla="*/ 71431400 w 609"/>
              <a:gd name="T21" fmla="*/ 39678193 h 602"/>
              <a:gd name="T22" fmla="*/ 39339251 w 609"/>
              <a:gd name="T23" fmla="*/ 7439751 h 602"/>
              <a:gd name="T24" fmla="*/ 55902976 w 609"/>
              <a:gd name="T25" fmla="*/ 42549612 h 602"/>
              <a:gd name="T26" fmla="*/ 55902976 w 609"/>
              <a:gd name="T27" fmla="*/ 42549612 h 602"/>
              <a:gd name="T28" fmla="*/ 43997742 w 609"/>
              <a:gd name="T29" fmla="*/ 50772248 h 602"/>
              <a:gd name="T30" fmla="*/ 42186147 w 609"/>
              <a:gd name="T31" fmla="*/ 51685915 h 602"/>
              <a:gd name="T32" fmla="*/ 38433453 w 609"/>
              <a:gd name="T33" fmla="*/ 48031249 h 602"/>
              <a:gd name="T34" fmla="*/ 38433453 w 609"/>
              <a:gd name="T35" fmla="*/ 48031249 h 602"/>
              <a:gd name="T36" fmla="*/ 38433453 w 609"/>
              <a:gd name="T37" fmla="*/ 43463279 h 602"/>
              <a:gd name="T38" fmla="*/ 26527860 w 609"/>
              <a:gd name="T39" fmla="*/ 50772248 h 602"/>
              <a:gd name="T40" fmla="*/ 24716265 w 609"/>
              <a:gd name="T41" fmla="*/ 51685915 h 602"/>
              <a:gd name="T42" fmla="*/ 21093073 w 609"/>
              <a:gd name="T43" fmla="*/ 48031249 h 602"/>
              <a:gd name="T44" fmla="*/ 21093073 w 609"/>
              <a:gd name="T45" fmla="*/ 48031249 h 602"/>
              <a:gd name="T46" fmla="*/ 21093073 w 609"/>
              <a:gd name="T47" fmla="*/ 30541890 h 602"/>
              <a:gd name="T48" fmla="*/ 21093073 w 609"/>
              <a:gd name="T49" fmla="*/ 30541890 h 602"/>
              <a:gd name="T50" fmla="*/ 21093073 w 609"/>
              <a:gd name="T51" fmla="*/ 30541890 h 602"/>
              <a:gd name="T52" fmla="*/ 24716265 w 609"/>
              <a:gd name="T53" fmla="*/ 26756804 h 602"/>
              <a:gd name="T54" fmla="*/ 26527860 w 609"/>
              <a:gd name="T55" fmla="*/ 27800891 h 602"/>
              <a:gd name="T56" fmla="*/ 38433453 w 609"/>
              <a:gd name="T57" fmla="*/ 36023527 h 602"/>
              <a:gd name="T58" fmla="*/ 38433453 w 609"/>
              <a:gd name="T59" fmla="*/ 30541890 h 602"/>
              <a:gd name="T60" fmla="*/ 38433453 w 609"/>
              <a:gd name="T61" fmla="*/ 30541890 h 602"/>
              <a:gd name="T62" fmla="*/ 38433453 w 609"/>
              <a:gd name="T63" fmla="*/ 30541890 h 602"/>
              <a:gd name="T64" fmla="*/ 42186147 w 609"/>
              <a:gd name="T65" fmla="*/ 26756804 h 602"/>
              <a:gd name="T66" fmla="*/ 43997742 w 609"/>
              <a:gd name="T67" fmla="*/ 27800891 h 602"/>
              <a:gd name="T68" fmla="*/ 55902976 w 609"/>
              <a:gd name="T69" fmla="*/ 36023527 h 602"/>
              <a:gd name="T70" fmla="*/ 57714571 w 609"/>
              <a:gd name="T71" fmla="*/ 39678193 h 602"/>
              <a:gd name="T72" fmla="*/ 55902976 w 609"/>
              <a:gd name="T73" fmla="*/ 42549612 h 6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7"/>
                  <a:pt x="0" y="304"/>
                </a:cubicBezTo>
                <a:cubicBezTo>
                  <a:pt x="0" y="135"/>
                  <a:pt x="135" y="0"/>
                  <a:pt x="304" y="0"/>
                </a:cubicBezTo>
                <a:cubicBezTo>
                  <a:pt x="474" y="0"/>
                  <a:pt x="608" y="135"/>
                  <a:pt x="608" y="304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5"/>
                  <a:pt x="304" y="545"/>
                </a:cubicBezTo>
                <a:cubicBezTo>
                  <a:pt x="439" y="545"/>
                  <a:pt x="552" y="439"/>
                  <a:pt x="552" y="304"/>
                </a:cubicBezTo>
                <a:cubicBezTo>
                  <a:pt x="552" y="170"/>
                  <a:pt x="439" y="57"/>
                  <a:pt x="304" y="57"/>
                </a:cubicBezTo>
                <a:close/>
                <a:moveTo>
                  <a:pt x="432" y="326"/>
                </a:moveTo>
                <a:lnTo>
                  <a:pt x="432" y="326"/>
                </a:lnTo>
                <a:cubicBezTo>
                  <a:pt x="340" y="389"/>
                  <a:pt x="340" y="389"/>
                  <a:pt x="340" y="389"/>
                </a:cubicBezTo>
                <a:cubicBezTo>
                  <a:pt x="333" y="396"/>
                  <a:pt x="333" y="396"/>
                  <a:pt x="326" y="396"/>
                </a:cubicBezTo>
                <a:cubicBezTo>
                  <a:pt x="304" y="396"/>
                  <a:pt x="297" y="382"/>
                  <a:pt x="297" y="368"/>
                </a:cubicBezTo>
                <a:cubicBezTo>
                  <a:pt x="297" y="333"/>
                  <a:pt x="297" y="333"/>
                  <a:pt x="297" y="333"/>
                </a:cubicBezTo>
                <a:cubicBezTo>
                  <a:pt x="205" y="389"/>
                  <a:pt x="205" y="389"/>
                  <a:pt x="205" y="389"/>
                </a:cubicBezTo>
                <a:cubicBezTo>
                  <a:pt x="205" y="396"/>
                  <a:pt x="198" y="396"/>
                  <a:pt x="191" y="396"/>
                </a:cubicBezTo>
                <a:cubicBezTo>
                  <a:pt x="177" y="396"/>
                  <a:pt x="163" y="382"/>
                  <a:pt x="163" y="368"/>
                </a:cubicBezTo>
                <a:cubicBezTo>
                  <a:pt x="163" y="234"/>
                  <a:pt x="163" y="234"/>
                  <a:pt x="163" y="234"/>
                </a:cubicBezTo>
                <a:cubicBezTo>
                  <a:pt x="163" y="220"/>
                  <a:pt x="177" y="205"/>
                  <a:pt x="191" y="205"/>
                </a:cubicBezTo>
                <a:cubicBezTo>
                  <a:pt x="198" y="205"/>
                  <a:pt x="205" y="213"/>
                  <a:pt x="205" y="213"/>
                </a:cubicBezTo>
                <a:cubicBezTo>
                  <a:pt x="297" y="276"/>
                  <a:pt x="297" y="276"/>
                  <a:pt x="297" y="276"/>
                </a:cubicBezTo>
                <a:cubicBezTo>
                  <a:pt x="297" y="234"/>
                  <a:pt x="297" y="234"/>
                  <a:pt x="297" y="234"/>
                </a:cubicBezTo>
                <a:cubicBezTo>
                  <a:pt x="297" y="220"/>
                  <a:pt x="304" y="205"/>
                  <a:pt x="326" y="205"/>
                </a:cubicBezTo>
                <a:cubicBezTo>
                  <a:pt x="333" y="205"/>
                  <a:pt x="333" y="213"/>
                  <a:pt x="340" y="213"/>
                </a:cubicBezTo>
                <a:cubicBezTo>
                  <a:pt x="432" y="276"/>
                  <a:pt x="432" y="276"/>
                  <a:pt x="432" y="276"/>
                </a:cubicBezTo>
                <a:cubicBezTo>
                  <a:pt x="439" y="283"/>
                  <a:pt x="446" y="290"/>
                  <a:pt x="446" y="304"/>
                </a:cubicBezTo>
                <a:cubicBezTo>
                  <a:pt x="446" y="311"/>
                  <a:pt x="439" y="318"/>
                  <a:pt x="432" y="3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5" name="Freeform 33"/>
          <p:cNvSpPr>
            <a:spLocks noChangeArrowheads="1"/>
          </p:cNvSpPr>
          <p:nvPr/>
        </p:nvSpPr>
        <p:spPr bwMode="auto">
          <a:xfrm>
            <a:off x="3372003" y="3814161"/>
            <a:ext cx="246292" cy="246292"/>
          </a:xfrm>
          <a:custGeom>
            <a:avLst/>
            <a:gdLst>
              <a:gd name="T0" fmla="*/ 39678193 w 602"/>
              <a:gd name="T1" fmla="*/ 78442719 h 602"/>
              <a:gd name="T2" fmla="*/ 39678193 w 602"/>
              <a:gd name="T3" fmla="*/ 78442719 h 602"/>
              <a:gd name="T4" fmla="*/ 78442719 w 602"/>
              <a:gd name="T5" fmla="*/ 39678193 h 602"/>
              <a:gd name="T6" fmla="*/ 39678193 w 602"/>
              <a:gd name="T7" fmla="*/ 0 h 602"/>
              <a:gd name="T8" fmla="*/ 0 w 602"/>
              <a:gd name="T9" fmla="*/ 39678193 h 602"/>
              <a:gd name="T10" fmla="*/ 39678193 w 602"/>
              <a:gd name="T11" fmla="*/ 78442719 h 602"/>
              <a:gd name="T12" fmla="*/ 39678193 w 602"/>
              <a:gd name="T13" fmla="*/ 7439751 h 602"/>
              <a:gd name="T14" fmla="*/ 39678193 w 602"/>
              <a:gd name="T15" fmla="*/ 7439751 h 602"/>
              <a:gd name="T16" fmla="*/ 71002968 w 602"/>
              <a:gd name="T17" fmla="*/ 39678193 h 602"/>
              <a:gd name="T18" fmla="*/ 39678193 w 602"/>
              <a:gd name="T19" fmla="*/ 71133388 h 602"/>
              <a:gd name="T20" fmla="*/ 7439751 w 602"/>
              <a:gd name="T21" fmla="*/ 39678193 h 602"/>
              <a:gd name="T22" fmla="*/ 39678193 w 602"/>
              <a:gd name="T23" fmla="*/ 7439751 h 602"/>
              <a:gd name="T24" fmla="*/ 23102139 w 602"/>
              <a:gd name="T25" fmla="*/ 42549612 h 602"/>
              <a:gd name="T26" fmla="*/ 23102139 w 602"/>
              <a:gd name="T27" fmla="*/ 42549612 h 602"/>
              <a:gd name="T28" fmla="*/ 35109861 w 602"/>
              <a:gd name="T29" fmla="*/ 50772248 h 602"/>
              <a:gd name="T30" fmla="*/ 36937194 w 602"/>
              <a:gd name="T31" fmla="*/ 51685915 h 602"/>
              <a:gd name="T32" fmla="*/ 40591859 w 602"/>
              <a:gd name="T33" fmla="*/ 48031249 h 602"/>
              <a:gd name="T34" fmla="*/ 40591859 w 602"/>
              <a:gd name="T35" fmla="*/ 48031249 h 602"/>
              <a:gd name="T36" fmla="*/ 40591859 w 602"/>
              <a:gd name="T37" fmla="*/ 43463279 h 602"/>
              <a:gd name="T38" fmla="*/ 51685915 w 602"/>
              <a:gd name="T39" fmla="*/ 50772248 h 602"/>
              <a:gd name="T40" fmla="*/ 54426914 w 602"/>
              <a:gd name="T41" fmla="*/ 51685915 h 602"/>
              <a:gd name="T42" fmla="*/ 58212000 w 602"/>
              <a:gd name="T43" fmla="*/ 48031249 h 602"/>
              <a:gd name="T44" fmla="*/ 58212000 w 602"/>
              <a:gd name="T45" fmla="*/ 48031249 h 602"/>
              <a:gd name="T46" fmla="*/ 58212000 w 602"/>
              <a:gd name="T47" fmla="*/ 30541890 h 602"/>
              <a:gd name="T48" fmla="*/ 58212000 w 602"/>
              <a:gd name="T49" fmla="*/ 30541890 h 602"/>
              <a:gd name="T50" fmla="*/ 58212000 w 602"/>
              <a:gd name="T51" fmla="*/ 30541890 h 602"/>
              <a:gd name="T52" fmla="*/ 54426914 w 602"/>
              <a:gd name="T53" fmla="*/ 26756804 h 602"/>
              <a:gd name="T54" fmla="*/ 51685915 w 602"/>
              <a:gd name="T55" fmla="*/ 27800891 h 602"/>
              <a:gd name="T56" fmla="*/ 40591859 w 602"/>
              <a:gd name="T57" fmla="*/ 36023527 h 602"/>
              <a:gd name="T58" fmla="*/ 40591859 w 602"/>
              <a:gd name="T59" fmla="*/ 30541890 h 602"/>
              <a:gd name="T60" fmla="*/ 40591859 w 602"/>
              <a:gd name="T61" fmla="*/ 30541890 h 602"/>
              <a:gd name="T62" fmla="*/ 40591859 w 602"/>
              <a:gd name="T63" fmla="*/ 30541890 h 602"/>
              <a:gd name="T64" fmla="*/ 36937194 w 602"/>
              <a:gd name="T65" fmla="*/ 26756804 h 602"/>
              <a:gd name="T66" fmla="*/ 35109861 w 602"/>
              <a:gd name="T67" fmla="*/ 27800891 h 602"/>
              <a:gd name="T68" fmla="*/ 23102139 w 602"/>
              <a:gd name="T69" fmla="*/ 36023527 h 602"/>
              <a:gd name="T70" fmla="*/ 21274806 w 602"/>
              <a:gd name="T71" fmla="*/ 39678193 h 602"/>
              <a:gd name="T72" fmla="*/ 23102139 w 602"/>
              <a:gd name="T73" fmla="*/ 42549612 h 6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467" y="601"/>
                  <a:pt x="601" y="467"/>
                  <a:pt x="601" y="304"/>
                </a:cubicBezTo>
                <a:cubicBezTo>
                  <a:pt x="601" y="135"/>
                  <a:pt x="467" y="0"/>
                  <a:pt x="304" y="0"/>
                </a:cubicBezTo>
                <a:cubicBezTo>
                  <a:pt x="135" y="0"/>
                  <a:pt x="0" y="135"/>
                  <a:pt x="0" y="304"/>
                </a:cubicBezTo>
                <a:cubicBezTo>
                  <a:pt x="0" y="467"/>
                  <a:pt x="135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439" y="57"/>
                  <a:pt x="544" y="170"/>
                  <a:pt x="544" y="304"/>
                </a:cubicBezTo>
                <a:cubicBezTo>
                  <a:pt x="544" y="439"/>
                  <a:pt x="439" y="545"/>
                  <a:pt x="304" y="545"/>
                </a:cubicBezTo>
                <a:cubicBezTo>
                  <a:pt x="170" y="545"/>
                  <a:pt x="57" y="439"/>
                  <a:pt x="57" y="304"/>
                </a:cubicBezTo>
                <a:cubicBezTo>
                  <a:pt x="57" y="170"/>
                  <a:pt x="170" y="57"/>
                  <a:pt x="304" y="57"/>
                </a:cubicBezTo>
                <a:close/>
                <a:moveTo>
                  <a:pt x="177" y="326"/>
                </a:moveTo>
                <a:lnTo>
                  <a:pt x="177" y="326"/>
                </a:lnTo>
                <a:cubicBezTo>
                  <a:pt x="269" y="389"/>
                  <a:pt x="269" y="389"/>
                  <a:pt x="269" y="389"/>
                </a:cubicBezTo>
                <a:cubicBezTo>
                  <a:pt x="269" y="396"/>
                  <a:pt x="276" y="396"/>
                  <a:pt x="283" y="396"/>
                </a:cubicBezTo>
                <a:cubicBezTo>
                  <a:pt x="297" y="396"/>
                  <a:pt x="311" y="382"/>
                  <a:pt x="311" y="368"/>
                </a:cubicBezTo>
                <a:cubicBezTo>
                  <a:pt x="311" y="333"/>
                  <a:pt x="311" y="333"/>
                  <a:pt x="311" y="333"/>
                </a:cubicBezTo>
                <a:cubicBezTo>
                  <a:pt x="396" y="389"/>
                  <a:pt x="396" y="389"/>
                  <a:pt x="396" y="389"/>
                </a:cubicBezTo>
                <a:cubicBezTo>
                  <a:pt x="403" y="396"/>
                  <a:pt x="410" y="396"/>
                  <a:pt x="417" y="396"/>
                </a:cubicBezTo>
                <a:cubicBezTo>
                  <a:pt x="431" y="396"/>
                  <a:pt x="446" y="382"/>
                  <a:pt x="446" y="368"/>
                </a:cubicBezTo>
                <a:cubicBezTo>
                  <a:pt x="446" y="234"/>
                  <a:pt x="446" y="234"/>
                  <a:pt x="446" y="234"/>
                </a:cubicBezTo>
                <a:cubicBezTo>
                  <a:pt x="446" y="220"/>
                  <a:pt x="431" y="205"/>
                  <a:pt x="417" y="205"/>
                </a:cubicBezTo>
                <a:cubicBezTo>
                  <a:pt x="410" y="205"/>
                  <a:pt x="403" y="213"/>
                  <a:pt x="396" y="213"/>
                </a:cubicBezTo>
                <a:cubicBezTo>
                  <a:pt x="311" y="276"/>
                  <a:pt x="311" y="276"/>
                  <a:pt x="311" y="276"/>
                </a:cubicBezTo>
                <a:cubicBezTo>
                  <a:pt x="311" y="234"/>
                  <a:pt x="311" y="234"/>
                  <a:pt x="311" y="234"/>
                </a:cubicBezTo>
                <a:cubicBezTo>
                  <a:pt x="311" y="220"/>
                  <a:pt x="297" y="205"/>
                  <a:pt x="283" y="205"/>
                </a:cubicBezTo>
                <a:cubicBezTo>
                  <a:pt x="276" y="205"/>
                  <a:pt x="269" y="213"/>
                  <a:pt x="269" y="213"/>
                </a:cubicBezTo>
                <a:cubicBezTo>
                  <a:pt x="177" y="276"/>
                  <a:pt x="177" y="276"/>
                  <a:pt x="177" y="276"/>
                </a:cubicBezTo>
                <a:cubicBezTo>
                  <a:pt x="163" y="283"/>
                  <a:pt x="163" y="290"/>
                  <a:pt x="163" y="304"/>
                </a:cubicBezTo>
                <a:cubicBezTo>
                  <a:pt x="163" y="311"/>
                  <a:pt x="163" y="318"/>
                  <a:pt x="177" y="3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6" name="Freeform 34"/>
          <p:cNvSpPr>
            <a:spLocks noChangeArrowheads="1"/>
          </p:cNvSpPr>
          <p:nvPr/>
        </p:nvSpPr>
        <p:spPr bwMode="auto">
          <a:xfrm>
            <a:off x="2942342" y="3814161"/>
            <a:ext cx="246291" cy="246292"/>
          </a:xfrm>
          <a:custGeom>
            <a:avLst/>
            <a:gdLst>
              <a:gd name="T0" fmla="*/ 38763987 w 602"/>
              <a:gd name="T1" fmla="*/ 78442719 h 602"/>
              <a:gd name="T2" fmla="*/ 38763987 w 602"/>
              <a:gd name="T3" fmla="*/ 78442719 h 602"/>
              <a:gd name="T4" fmla="*/ 0 w 602"/>
              <a:gd name="T5" fmla="*/ 39678193 h 602"/>
              <a:gd name="T6" fmla="*/ 38763987 w 602"/>
              <a:gd name="T7" fmla="*/ 0 h 602"/>
              <a:gd name="T8" fmla="*/ 78441997 w 602"/>
              <a:gd name="T9" fmla="*/ 39678193 h 602"/>
              <a:gd name="T10" fmla="*/ 38763987 w 602"/>
              <a:gd name="T11" fmla="*/ 78442719 h 602"/>
              <a:gd name="T12" fmla="*/ 38763987 w 602"/>
              <a:gd name="T13" fmla="*/ 7439751 h 602"/>
              <a:gd name="T14" fmla="*/ 38763987 w 602"/>
              <a:gd name="T15" fmla="*/ 7439751 h 602"/>
              <a:gd name="T16" fmla="*/ 7439717 w 602"/>
              <a:gd name="T17" fmla="*/ 39678193 h 602"/>
              <a:gd name="T18" fmla="*/ 38763987 w 602"/>
              <a:gd name="T19" fmla="*/ 71133388 h 602"/>
              <a:gd name="T20" fmla="*/ 71002280 w 602"/>
              <a:gd name="T21" fmla="*/ 39678193 h 602"/>
              <a:gd name="T22" fmla="*/ 38763987 w 602"/>
              <a:gd name="T23" fmla="*/ 7439751 h 602"/>
              <a:gd name="T24" fmla="*/ 49858353 w 602"/>
              <a:gd name="T25" fmla="*/ 48944916 h 602"/>
              <a:gd name="T26" fmla="*/ 49858353 w 602"/>
              <a:gd name="T27" fmla="*/ 48944916 h 602"/>
              <a:gd name="T28" fmla="*/ 46203704 w 602"/>
              <a:gd name="T29" fmla="*/ 52599581 h 602"/>
              <a:gd name="T30" fmla="*/ 42418636 w 602"/>
              <a:gd name="T31" fmla="*/ 48944916 h 602"/>
              <a:gd name="T32" fmla="*/ 42418636 w 602"/>
              <a:gd name="T33" fmla="*/ 48944916 h 602"/>
              <a:gd name="T34" fmla="*/ 42418636 w 602"/>
              <a:gd name="T35" fmla="*/ 29628224 h 602"/>
              <a:gd name="T36" fmla="*/ 42418636 w 602"/>
              <a:gd name="T37" fmla="*/ 29628224 h 602"/>
              <a:gd name="T38" fmla="*/ 42418636 w 602"/>
              <a:gd name="T39" fmla="*/ 29628224 h 602"/>
              <a:gd name="T40" fmla="*/ 46203704 w 602"/>
              <a:gd name="T41" fmla="*/ 25843138 h 602"/>
              <a:gd name="T42" fmla="*/ 49858353 w 602"/>
              <a:gd name="T43" fmla="*/ 29628224 h 602"/>
              <a:gd name="T44" fmla="*/ 49858353 w 602"/>
              <a:gd name="T45" fmla="*/ 29628224 h 602"/>
              <a:gd name="T46" fmla="*/ 49858353 w 602"/>
              <a:gd name="T47" fmla="*/ 48944916 h 602"/>
              <a:gd name="T48" fmla="*/ 35109700 w 602"/>
              <a:gd name="T49" fmla="*/ 48944916 h 602"/>
              <a:gd name="T50" fmla="*/ 35109700 w 602"/>
              <a:gd name="T51" fmla="*/ 48944916 h 602"/>
              <a:gd name="T52" fmla="*/ 31324631 w 602"/>
              <a:gd name="T53" fmla="*/ 52599581 h 602"/>
              <a:gd name="T54" fmla="*/ 27669982 w 602"/>
              <a:gd name="T55" fmla="*/ 48944916 h 602"/>
              <a:gd name="T56" fmla="*/ 27669982 w 602"/>
              <a:gd name="T57" fmla="*/ 48944916 h 602"/>
              <a:gd name="T58" fmla="*/ 27669982 w 602"/>
              <a:gd name="T59" fmla="*/ 29628224 h 602"/>
              <a:gd name="T60" fmla="*/ 27669982 w 602"/>
              <a:gd name="T61" fmla="*/ 29628224 h 602"/>
              <a:gd name="T62" fmla="*/ 27669982 w 602"/>
              <a:gd name="T63" fmla="*/ 29628224 h 602"/>
              <a:gd name="T64" fmla="*/ 31324631 w 602"/>
              <a:gd name="T65" fmla="*/ 25843138 h 602"/>
              <a:gd name="T66" fmla="*/ 35109700 w 602"/>
              <a:gd name="T67" fmla="*/ 29628224 h 602"/>
              <a:gd name="T68" fmla="*/ 35109700 w 602"/>
              <a:gd name="T69" fmla="*/ 29628224 h 602"/>
              <a:gd name="T70" fmla="*/ 35109700 w 602"/>
              <a:gd name="T71" fmla="*/ 48944916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7"/>
                  <a:pt x="0" y="304"/>
                </a:cubicBezTo>
                <a:cubicBezTo>
                  <a:pt x="0" y="135"/>
                  <a:pt x="135" y="0"/>
                  <a:pt x="297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70"/>
                  <a:pt x="57" y="304"/>
                </a:cubicBezTo>
                <a:cubicBezTo>
                  <a:pt x="57" y="439"/>
                  <a:pt x="163" y="545"/>
                  <a:pt x="297" y="545"/>
                </a:cubicBezTo>
                <a:cubicBezTo>
                  <a:pt x="431" y="545"/>
                  <a:pt x="544" y="439"/>
                  <a:pt x="544" y="304"/>
                </a:cubicBezTo>
                <a:cubicBezTo>
                  <a:pt x="544" y="170"/>
                  <a:pt x="431" y="57"/>
                  <a:pt x="297" y="57"/>
                </a:cubicBezTo>
                <a:close/>
                <a:moveTo>
                  <a:pt x="382" y="375"/>
                </a:moveTo>
                <a:lnTo>
                  <a:pt x="382" y="375"/>
                </a:lnTo>
                <a:cubicBezTo>
                  <a:pt x="382" y="396"/>
                  <a:pt x="375" y="403"/>
                  <a:pt x="354" y="403"/>
                </a:cubicBezTo>
                <a:cubicBezTo>
                  <a:pt x="340" y="403"/>
                  <a:pt x="325" y="396"/>
                  <a:pt x="325" y="375"/>
                </a:cubicBezTo>
                <a:cubicBezTo>
                  <a:pt x="325" y="227"/>
                  <a:pt x="325" y="227"/>
                  <a:pt x="325" y="227"/>
                </a:cubicBezTo>
                <a:cubicBezTo>
                  <a:pt x="325" y="213"/>
                  <a:pt x="340" y="198"/>
                  <a:pt x="354" y="198"/>
                </a:cubicBezTo>
                <a:cubicBezTo>
                  <a:pt x="375" y="198"/>
                  <a:pt x="382" y="213"/>
                  <a:pt x="382" y="227"/>
                </a:cubicBezTo>
                <a:cubicBezTo>
                  <a:pt x="382" y="375"/>
                  <a:pt x="382" y="375"/>
                  <a:pt x="382" y="375"/>
                </a:cubicBezTo>
                <a:close/>
                <a:moveTo>
                  <a:pt x="269" y="375"/>
                </a:moveTo>
                <a:lnTo>
                  <a:pt x="269" y="375"/>
                </a:lnTo>
                <a:cubicBezTo>
                  <a:pt x="269" y="396"/>
                  <a:pt x="262" y="403"/>
                  <a:pt x="240" y="403"/>
                </a:cubicBezTo>
                <a:cubicBezTo>
                  <a:pt x="226" y="403"/>
                  <a:pt x="212" y="396"/>
                  <a:pt x="212" y="375"/>
                </a:cubicBezTo>
                <a:cubicBezTo>
                  <a:pt x="212" y="227"/>
                  <a:pt x="212" y="227"/>
                  <a:pt x="212" y="227"/>
                </a:cubicBezTo>
                <a:cubicBezTo>
                  <a:pt x="212" y="213"/>
                  <a:pt x="226" y="198"/>
                  <a:pt x="240" y="198"/>
                </a:cubicBezTo>
                <a:cubicBezTo>
                  <a:pt x="262" y="198"/>
                  <a:pt x="269" y="213"/>
                  <a:pt x="269" y="227"/>
                </a:cubicBezTo>
                <a:cubicBezTo>
                  <a:pt x="269" y="375"/>
                  <a:pt x="269" y="375"/>
                  <a:pt x="269" y="37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7" name="Freeform 35"/>
          <p:cNvSpPr>
            <a:spLocks noChangeArrowheads="1"/>
          </p:cNvSpPr>
          <p:nvPr/>
        </p:nvSpPr>
        <p:spPr bwMode="auto">
          <a:xfrm>
            <a:off x="2510883" y="3814161"/>
            <a:ext cx="248089" cy="246292"/>
          </a:xfrm>
          <a:custGeom>
            <a:avLst/>
            <a:gdLst>
              <a:gd name="T0" fmla="*/ 39339251 w 609"/>
              <a:gd name="T1" fmla="*/ 78442719 h 602"/>
              <a:gd name="T2" fmla="*/ 39339251 w 609"/>
              <a:gd name="T3" fmla="*/ 78442719 h 602"/>
              <a:gd name="T4" fmla="*/ 0 w 609"/>
              <a:gd name="T5" fmla="*/ 39678193 h 602"/>
              <a:gd name="T6" fmla="*/ 39339251 w 609"/>
              <a:gd name="T7" fmla="*/ 0 h 602"/>
              <a:gd name="T8" fmla="*/ 78678142 w 609"/>
              <a:gd name="T9" fmla="*/ 39678193 h 602"/>
              <a:gd name="T10" fmla="*/ 39339251 w 609"/>
              <a:gd name="T11" fmla="*/ 78442719 h 602"/>
              <a:gd name="T12" fmla="*/ 39339251 w 609"/>
              <a:gd name="T13" fmla="*/ 7439751 h 602"/>
              <a:gd name="T14" fmla="*/ 39339251 w 609"/>
              <a:gd name="T15" fmla="*/ 7439751 h 602"/>
              <a:gd name="T16" fmla="*/ 7376244 w 609"/>
              <a:gd name="T17" fmla="*/ 39678193 h 602"/>
              <a:gd name="T18" fmla="*/ 39339251 w 609"/>
              <a:gd name="T19" fmla="*/ 71133388 h 602"/>
              <a:gd name="T20" fmla="*/ 71302258 w 609"/>
              <a:gd name="T21" fmla="*/ 39678193 h 602"/>
              <a:gd name="T22" fmla="*/ 39339251 w 609"/>
              <a:gd name="T23" fmla="*/ 7439751 h 602"/>
              <a:gd name="T24" fmla="*/ 49432889 w 609"/>
              <a:gd name="T25" fmla="*/ 52599581 h 602"/>
              <a:gd name="T26" fmla="*/ 49432889 w 609"/>
              <a:gd name="T27" fmla="*/ 52599581 h 602"/>
              <a:gd name="T28" fmla="*/ 29245613 w 609"/>
              <a:gd name="T29" fmla="*/ 52599581 h 602"/>
              <a:gd name="T30" fmla="*/ 25622062 w 609"/>
              <a:gd name="T31" fmla="*/ 48944916 h 602"/>
              <a:gd name="T32" fmla="*/ 25622062 w 609"/>
              <a:gd name="T33" fmla="*/ 29628224 h 602"/>
              <a:gd name="T34" fmla="*/ 29245613 w 609"/>
              <a:gd name="T35" fmla="*/ 25843138 h 602"/>
              <a:gd name="T36" fmla="*/ 49432889 w 609"/>
              <a:gd name="T37" fmla="*/ 25843138 h 602"/>
              <a:gd name="T38" fmla="*/ 53056080 w 609"/>
              <a:gd name="T39" fmla="*/ 29628224 h 602"/>
              <a:gd name="T40" fmla="*/ 53056080 w 609"/>
              <a:gd name="T41" fmla="*/ 48944916 h 602"/>
              <a:gd name="T42" fmla="*/ 49432889 w 609"/>
              <a:gd name="T43" fmla="*/ 52599581 h 60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74" y="0"/>
                  <a:pt x="608" y="135"/>
                  <a:pt x="608" y="304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5"/>
                  <a:pt x="304" y="545"/>
                </a:cubicBezTo>
                <a:cubicBezTo>
                  <a:pt x="438" y="545"/>
                  <a:pt x="551" y="439"/>
                  <a:pt x="551" y="304"/>
                </a:cubicBezTo>
                <a:cubicBezTo>
                  <a:pt x="551" y="170"/>
                  <a:pt x="438" y="57"/>
                  <a:pt x="304" y="57"/>
                </a:cubicBezTo>
                <a:close/>
                <a:moveTo>
                  <a:pt x="382" y="403"/>
                </a:moveTo>
                <a:lnTo>
                  <a:pt x="382" y="403"/>
                </a:lnTo>
                <a:cubicBezTo>
                  <a:pt x="226" y="403"/>
                  <a:pt x="226" y="403"/>
                  <a:pt x="226" y="403"/>
                </a:cubicBezTo>
                <a:cubicBezTo>
                  <a:pt x="212" y="403"/>
                  <a:pt x="198" y="396"/>
                  <a:pt x="198" y="375"/>
                </a:cubicBezTo>
                <a:cubicBezTo>
                  <a:pt x="198" y="227"/>
                  <a:pt x="198" y="227"/>
                  <a:pt x="198" y="227"/>
                </a:cubicBezTo>
                <a:cubicBezTo>
                  <a:pt x="198" y="213"/>
                  <a:pt x="212" y="198"/>
                  <a:pt x="226" y="198"/>
                </a:cubicBezTo>
                <a:cubicBezTo>
                  <a:pt x="382" y="198"/>
                  <a:pt x="382" y="198"/>
                  <a:pt x="382" y="198"/>
                </a:cubicBezTo>
                <a:cubicBezTo>
                  <a:pt x="396" y="198"/>
                  <a:pt x="410" y="213"/>
                  <a:pt x="410" y="227"/>
                </a:cubicBezTo>
                <a:cubicBezTo>
                  <a:pt x="410" y="375"/>
                  <a:pt x="410" y="375"/>
                  <a:pt x="410" y="375"/>
                </a:cubicBezTo>
                <a:cubicBezTo>
                  <a:pt x="410" y="396"/>
                  <a:pt x="396" y="403"/>
                  <a:pt x="382" y="40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8" name="Freeform 36"/>
          <p:cNvSpPr>
            <a:spLocks noChangeArrowheads="1"/>
          </p:cNvSpPr>
          <p:nvPr/>
        </p:nvSpPr>
        <p:spPr bwMode="auto">
          <a:xfrm>
            <a:off x="2081221" y="3814161"/>
            <a:ext cx="246292" cy="246292"/>
          </a:xfrm>
          <a:custGeom>
            <a:avLst/>
            <a:gdLst>
              <a:gd name="T0" fmla="*/ 39678193 w 602"/>
              <a:gd name="T1" fmla="*/ 78442719 h 602"/>
              <a:gd name="T2" fmla="*/ 39678193 w 602"/>
              <a:gd name="T3" fmla="*/ 78442719 h 602"/>
              <a:gd name="T4" fmla="*/ 0 w 602"/>
              <a:gd name="T5" fmla="*/ 39678193 h 602"/>
              <a:gd name="T6" fmla="*/ 39678193 w 602"/>
              <a:gd name="T7" fmla="*/ 0 h 602"/>
              <a:gd name="T8" fmla="*/ 78442719 w 602"/>
              <a:gd name="T9" fmla="*/ 39678193 h 602"/>
              <a:gd name="T10" fmla="*/ 39678193 w 602"/>
              <a:gd name="T11" fmla="*/ 78442719 h 602"/>
              <a:gd name="T12" fmla="*/ 39678193 w 602"/>
              <a:gd name="T13" fmla="*/ 7439751 h 602"/>
              <a:gd name="T14" fmla="*/ 39678193 w 602"/>
              <a:gd name="T15" fmla="*/ 7439751 h 602"/>
              <a:gd name="T16" fmla="*/ 7439751 w 602"/>
              <a:gd name="T17" fmla="*/ 39678193 h 602"/>
              <a:gd name="T18" fmla="*/ 39678193 w 602"/>
              <a:gd name="T19" fmla="*/ 71133388 h 602"/>
              <a:gd name="T20" fmla="*/ 71002968 w 602"/>
              <a:gd name="T21" fmla="*/ 39678193 h 602"/>
              <a:gd name="T22" fmla="*/ 39678193 w 602"/>
              <a:gd name="T23" fmla="*/ 7439751 h 602"/>
              <a:gd name="T24" fmla="*/ 50772248 w 602"/>
              <a:gd name="T25" fmla="*/ 42549612 h 602"/>
              <a:gd name="T26" fmla="*/ 50772248 w 602"/>
              <a:gd name="T27" fmla="*/ 42549612 h 602"/>
              <a:gd name="T28" fmla="*/ 31324775 w 602"/>
              <a:gd name="T29" fmla="*/ 54426914 h 602"/>
              <a:gd name="T30" fmla="*/ 31324775 w 602"/>
              <a:gd name="T31" fmla="*/ 54426914 h 602"/>
              <a:gd name="T32" fmla="*/ 31324775 w 602"/>
              <a:gd name="T33" fmla="*/ 55340580 h 602"/>
              <a:gd name="T34" fmla="*/ 31324775 w 602"/>
              <a:gd name="T35" fmla="*/ 55340580 h 602"/>
              <a:gd name="T36" fmla="*/ 30411109 w 602"/>
              <a:gd name="T37" fmla="*/ 55340580 h 602"/>
              <a:gd name="T38" fmla="*/ 30411109 w 602"/>
              <a:gd name="T39" fmla="*/ 55340580 h 602"/>
              <a:gd name="T40" fmla="*/ 30411109 w 602"/>
              <a:gd name="T41" fmla="*/ 55340580 h 602"/>
              <a:gd name="T42" fmla="*/ 30411109 w 602"/>
              <a:gd name="T43" fmla="*/ 55340580 h 602"/>
              <a:gd name="T44" fmla="*/ 30411109 w 602"/>
              <a:gd name="T45" fmla="*/ 55340580 h 602"/>
              <a:gd name="T46" fmla="*/ 30411109 w 602"/>
              <a:gd name="T47" fmla="*/ 55340580 h 602"/>
              <a:gd name="T48" fmla="*/ 29497442 w 602"/>
              <a:gd name="T49" fmla="*/ 55340580 h 602"/>
              <a:gd name="T50" fmla="*/ 29497442 w 602"/>
              <a:gd name="T51" fmla="*/ 55340580 h 602"/>
              <a:gd name="T52" fmla="*/ 29497442 w 602"/>
              <a:gd name="T53" fmla="*/ 55340580 h 602"/>
              <a:gd name="T54" fmla="*/ 25843138 w 602"/>
              <a:gd name="T55" fmla="*/ 51685915 h 602"/>
              <a:gd name="T56" fmla="*/ 25843138 w 602"/>
              <a:gd name="T57" fmla="*/ 51685915 h 602"/>
              <a:gd name="T58" fmla="*/ 25843138 w 602"/>
              <a:gd name="T59" fmla="*/ 51685915 h 602"/>
              <a:gd name="T60" fmla="*/ 25843138 w 602"/>
              <a:gd name="T61" fmla="*/ 26756804 h 602"/>
              <a:gd name="T62" fmla="*/ 25843138 w 602"/>
              <a:gd name="T63" fmla="*/ 26756804 h 602"/>
              <a:gd name="T64" fmla="*/ 29497442 w 602"/>
              <a:gd name="T65" fmla="*/ 23102139 h 602"/>
              <a:gd name="T66" fmla="*/ 31324775 w 602"/>
              <a:gd name="T67" fmla="*/ 24015805 h 602"/>
              <a:gd name="T68" fmla="*/ 50772248 w 602"/>
              <a:gd name="T69" fmla="*/ 36023527 h 602"/>
              <a:gd name="T70" fmla="*/ 52599581 w 602"/>
              <a:gd name="T71" fmla="*/ 39678193 h 602"/>
              <a:gd name="T72" fmla="*/ 50772248 w 602"/>
              <a:gd name="T73" fmla="*/ 42549612 h 6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5"/>
                  <a:pt x="304" y="545"/>
                </a:cubicBezTo>
                <a:cubicBezTo>
                  <a:pt x="438" y="545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389" y="326"/>
                </a:moveTo>
                <a:lnTo>
                  <a:pt x="389" y="326"/>
                </a:lnTo>
                <a:cubicBezTo>
                  <a:pt x="240" y="417"/>
                  <a:pt x="240" y="417"/>
                  <a:pt x="240" y="417"/>
                </a:cubicBezTo>
                <a:lnTo>
                  <a:pt x="240" y="424"/>
                </a:lnTo>
                <a:cubicBezTo>
                  <a:pt x="233" y="424"/>
                  <a:pt x="233" y="424"/>
                  <a:pt x="233" y="424"/>
                </a:cubicBezTo>
                <a:cubicBezTo>
                  <a:pt x="226" y="424"/>
                  <a:pt x="226" y="424"/>
                  <a:pt x="226" y="424"/>
                </a:cubicBezTo>
                <a:cubicBezTo>
                  <a:pt x="212" y="424"/>
                  <a:pt x="198" y="410"/>
                  <a:pt x="198" y="396"/>
                </a:cubicBezTo>
                <a:cubicBezTo>
                  <a:pt x="198" y="205"/>
                  <a:pt x="198" y="205"/>
                  <a:pt x="198" y="205"/>
                </a:cubicBezTo>
                <a:cubicBezTo>
                  <a:pt x="198" y="191"/>
                  <a:pt x="212" y="177"/>
                  <a:pt x="226" y="177"/>
                </a:cubicBezTo>
                <a:cubicBezTo>
                  <a:pt x="233" y="177"/>
                  <a:pt x="240" y="184"/>
                  <a:pt x="240" y="184"/>
                </a:cubicBezTo>
                <a:cubicBezTo>
                  <a:pt x="389" y="276"/>
                  <a:pt x="389" y="276"/>
                  <a:pt x="389" y="276"/>
                </a:cubicBezTo>
                <a:cubicBezTo>
                  <a:pt x="403" y="283"/>
                  <a:pt x="403" y="290"/>
                  <a:pt x="403" y="304"/>
                </a:cubicBezTo>
                <a:cubicBezTo>
                  <a:pt x="403" y="311"/>
                  <a:pt x="403" y="318"/>
                  <a:pt x="389" y="3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9" name="Freeform 37"/>
          <p:cNvSpPr>
            <a:spLocks noChangeArrowheads="1"/>
          </p:cNvSpPr>
          <p:nvPr/>
        </p:nvSpPr>
        <p:spPr bwMode="auto">
          <a:xfrm>
            <a:off x="6814690" y="3386298"/>
            <a:ext cx="246291" cy="246292"/>
          </a:xfrm>
          <a:custGeom>
            <a:avLst/>
            <a:gdLst>
              <a:gd name="T0" fmla="*/ 38763987 w 602"/>
              <a:gd name="T1" fmla="*/ 78442719 h 602"/>
              <a:gd name="T2" fmla="*/ 38763987 w 602"/>
              <a:gd name="T3" fmla="*/ 78442719 h 602"/>
              <a:gd name="T4" fmla="*/ 0 w 602"/>
              <a:gd name="T5" fmla="*/ 38764526 h 602"/>
              <a:gd name="T6" fmla="*/ 38763987 w 602"/>
              <a:gd name="T7" fmla="*/ 0 h 602"/>
              <a:gd name="T8" fmla="*/ 78441997 w 602"/>
              <a:gd name="T9" fmla="*/ 38764526 h 602"/>
              <a:gd name="T10" fmla="*/ 38763987 w 602"/>
              <a:gd name="T11" fmla="*/ 78442719 h 602"/>
              <a:gd name="T12" fmla="*/ 38763987 w 602"/>
              <a:gd name="T13" fmla="*/ 7439751 h 602"/>
              <a:gd name="T14" fmla="*/ 38763987 w 602"/>
              <a:gd name="T15" fmla="*/ 7439751 h 602"/>
              <a:gd name="T16" fmla="*/ 7439717 w 602"/>
              <a:gd name="T17" fmla="*/ 38764526 h 602"/>
              <a:gd name="T18" fmla="*/ 38763987 w 602"/>
              <a:gd name="T19" fmla="*/ 71002968 h 602"/>
              <a:gd name="T20" fmla="*/ 71002280 w 602"/>
              <a:gd name="T21" fmla="*/ 38764526 h 602"/>
              <a:gd name="T22" fmla="*/ 38763987 w 602"/>
              <a:gd name="T23" fmla="*/ 7439751 h 6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1" y="135"/>
                  <a:pt x="601" y="297"/>
                </a:cubicBezTo>
                <a:cubicBezTo>
                  <a:pt x="601" y="467"/>
                  <a:pt x="466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63"/>
                  <a:pt x="57" y="297"/>
                </a:cubicBez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7" y="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0" name="Freeform 38"/>
          <p:cNvSpPr>
            <a:spLocks noChangeArrowheads="1"/>
          </p:cNvSpPr>
          <p:nvPr/>
        </p:nvSpPr>
        <p:spPr bwMode="auto">
          <a:xfrm>
            <a:off x="6381432" y="3386298"/>
            <a:ext cx="248089" cy="246292"/>
          </a:xfrm>
          <a:custGeom>
            <a:avLst/>
            <a:gdLst>
              <a:gd name="T0" fmla="*/ 74925449 w 609"/>
              <a:gd name="T1" fmla="*/ 78442719 h 602"/>
              <a:gd name="T2" fmla="*/ 74925449 w 609"/>
              <a:gd name="T3" fmla="*/ 78442719 h 602"/>
              <a:gd name="T4" fmla="*/ 3623191 w 609"/>
              <a:gd name="T5" fmla="*/ 78442719 h 602"/>
              <a:gd name="T6" fmla="*/ 0 w 609"/>
              <a:gd name="T7" fmla="*/ 74788054 h 602"/>
              <a:gd name="T8" fmla="*/ 0 w 609"/>
              <a:gd name="T9" fmla="*/ 3785086 h 602"/>
              <a:gd name="T10" fmla="*/ 3623191 w 609"/>
              <a:gd name="T11" fmla="*/ 0 h 602"/>
              <a:gd name="T12" fmla="*/ 74925449 w 609"/>
              <a:gd name="T13" fmla="*/ 0 h 602"/>
              <a:gd name="T14" fmla="*/ 78678142 w 609"/>
              <a:gd name="T15" fmla="*/ 3785086 h 602"/>
              <a:gd name="T16" fmla="*/ 78678142 w 609"/>
              <a:gd name="T17" fmla="*/ 74788054 h 602"/>
              <a:gd name="T18" fmla="*/ 74925449 w 609"/>
              <a:gd name="T19" fmla="*/ 78442719 h 602"/>
              <a:gd name="T20" fmla="*/ 71302258 w 609"/>
              <a:gd name="T21" fmla="*/ 7439751 h 602"/>
              <a:gd name="T22" fmla="*/ 71302258 w 609"/>
              <a:gd name="T23" fmla="*/ 7439751 h 602"/>
              <a:gd name="T24" fmla="*/ 7246742 w 609"/>
              <a:gd name="T25" fmla="*/ 7439751 h 602"/>
              <a:gd name="T26" fmla="*/ 7246742 w 609"/>
              <a:gd name="T27" fmla="*/ 71002968 h 602"/>
              <a:gd name="T28" fmla="*/ 71302258 w 609"/>
              <a:gd name="T29" fmla="*/ 71002968 h 602"/>
              <a:gd name="T30" fmla="*/ 71302258 w 609"/>
              <a:gd name="T31" fmla="*/ 7439751 h 60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09" h="602">
                <a:moveTo>
                  <a:pt x="579" y="601"/>
                </a:moveTo>
                <a:lnTo>
                  <a:pt x="579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87"/>
                  <a:pt x="0" y="573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7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4" y="0"/>
                  <a:pt x="608" y="7"/>
                  <a:pt x="608" y="29"/>
                </a:cubicBezTo>
                <a:cubicBezTo>
                  <a:pt x="608" y="573"/>
                  <a:pt x="608" y="573"/>
                  <a:pt x="608" y="573"/>
                </a:cubicBezTo>
                <a:cubicBezTo>
                  <a:pt x="608" y="587"/>
                  <a:pt x="594" y="601"/>
                  <a:pt x="579" y="601"/>
                </a:cubicBezTo>
                <a:close/>
                <a:moveTo>
                  <a:pt x="551" y="57"/>
                </a:moveTo>
                <a:lnTo>
                  <a:pt x="551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51" y="544"/>
                  <a:pt x="551" y="544"/>
                  <a:pt x="551" y="544"/>
                </a:cubicBezTo>
                <a:lnTo>
                  <a:pt x="551" y="5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1" name="Freeform 39"/>
          <p:cNvSpPr>
            <a:spLocks noChangeArrowheads="1"/>
          </p:cNvSpPr>
          <p:nvPr/>
        </p:nvSpPr>
        <p:spPr bwMode="auto">
          <a:xfrm>
            <a:off x="5955366" y="3391691"/>
            <a:ext cx="239100" cy="231909"/>
          </a:xfrm>
          <a:custGeom>
            <a:avLst/>
            <a:gdLst>
              <a:gd name="T0" fmla="*/ 71946369 w 588"/>
              <a:gd name="T1" fmla="*/ 61832672 h 567"/>
              <a:gd name="T2" fmla="*/ 71946369 w 588"/>
              <a:gd name="T3" fmla="*/ 61832672 h 567"/>
              <a:gd name="T4" fmla="*/ 53766324 w 588"/>
              <a:gd name="T5" fmla="*/ 61832672 h 567"/>
              <a:gd name="T6" fmla="*/ 49253450 w 588"/>
              <a:gd name="T7" fmla="*/ 61832672 h 567"/>
              <a:gd name="T8" fmla="*/ 49253450 w 588"/>
              <a:gd name="T9" fmla="*/ 68224410 h 567"/>
              <a:gd name="T10" fmla="*/ 53766324 w 588"/>
              <a:gd name="T11" fmla="*/ 72920786 h 567"/>
              <a:gd name="T12" fmla="*/ 53766324 w 588"/>
              <a:gd name="T13" fmla="*/ 73833840 h 567"/>
              <a:gd name="T14" fmla="*/ 21790200 w 588"/>
              <a:gd name="T15" fmla="*/ 73833840 h 567"/>
              <a:gd name="T16" fmla="*/ 21790200 w 588"/>
              <a:gd name="T17" fmla="*/ 72920786 h 567"/>
              <a:gd name="T18" fmla="*/ 27334342 w 588"/>
              <a:gd name="T19" fmla="*/ 68224410 h 567"/>
              <a:gd name="T20" fmla="*/ 27334342 w 588"/>
              <a:gd name="T21" fmla="*/ 61832672 h 567"/>
              <a:gd name="T22" fmla="*/ 21790200 w 588"/>
              <a:gd name="T23" fmla="*/ 61832672 h 567"/>
              <a:gd name="T24" fmla="*/ 3610155 w 588"/>
              <a:gd name="T25" fmla="*/ 61832672 h 567"/>
              <a:gd name="T26" fmla="*/ 0 w 588"/>
              <a:gd name="T27" fmla="*/ 58180095 h 567"/>
              <a:gd name="T28" fmla="*/ 0 w 588"/>
              <a:gd name="T29" fmla="*/ 9262007 h 567"/>
              <a:gd name="T30" fmla="*/ 3610155 w 588"/>
              <a:gd name="T31" fmla="*/ 5609430 h 567"/>
              <a:gd name="T32" fmla="*/ 26431982 w 588"/>
              <a:gd name="T33" fmla="*/ 5609430 h 567"/>
              <a:gd name="T34" fmla="*/ 21790200 w 588"/>
              <a:gd name="T35" fmla="*/ 10175061 h 567"/>
              <a:gd name="T36" fmla="*/ 5415233 w 588"/>
              <a:gd name="T37" fmla="*/ 10175061 h 567"/>
              <a:gd name="T38" fmla="*/ 5415233 w 588"/>
              <a:gd name="T39" fmla="*/ 51657611 h 567"/>
              <a:gd name="T40" fmla="*/ 71043651 w 588"/>
              <a:gd name="T41" fmla="*/ 51657611 h 567"/>
              <a:gd name="T42" fmla="*/ 71043651 w 588"/>
              <a:gd name="T43" fmla="*/ 10175061 h 567"/>
              <a:gd name="T44" fmla="*/ 54668684 w 588"/>
              <a:gd name="T45" fmla="*/ 10175061 h 567"/>
              <a:gd name="T46" fmla="*/ 49253450 w 588"/>
              <a:gd name="T47" fmla="*/ 5609430 h 567"/>
              <a:gd name="T48" fmla="*/ 71946369 w 588"/>
              <a:gd name="T49" fmla="*/ 5609430 h 567"/>
              <a:gd name="T50" fmla="*/ 75685433 w 588"/>
              <a:gd name="T51" fmla="*/ 9262007 h 567"/>
              <a:gd name="T52" fmla="*/ 75685433 w 588"/>
              <a:gd name="T53" fmla="*/ 58180095 h 567"/>
              <a:gd name="T54" fmla="*/ 71946369 w 588"/>
              <a:gd name="T55" fmla="*/ 61832672 h 567"/>
              <a:gd name="T56" fmla="*/ 46417105 w 588"/>
              <a:gd name="T57" fmla="*/ 16697545 h 567"/>
              <a:gd name="T58" fmla="*/ 46417105 w 588"/>
              <a:gd name="T59" fmla="*/ 16697545 h 567"/>
              <a:gd name="T60" fmla="*/ 43709309 w 588"/>
              <a:gd name="T61" fmla="*/ 14740691 h 567"/>
              <a:gd name="T62" fmla="*/ 41904231 w 588"/>
              <a:gd name="T63" fmla="*/ 12914222 h 567"/>
              <a:gd name="T64" fmla="*/ 41904231 w 588"/>
              <a:gd name="T65" fmla="*/ 29481382 h 567"/>
              <a:gd name="T66" fmla="*/ 38294076 w 588"/>
              <a:gd name="T67" fmla="*/ 33264343 h 567"/>
              <a:gd name="T68" fmla="*/ 34683920 w 588"/>
              <a:gd name="T69" fmla="*/ 29481382 h 567"/>
              <a:gd name="T70" fmla="*/ 34683920 w 588"/>
              <a:gd name="T71" fmla="*/ 12914222 h 567"/>
              <a:gd name="T72" fmla="*/ 31847216 w 588"/>
              <a:gd name="T73" fmla="*/ 14740691 h 567"/>
              <a:gd name="T74" fmla="*/ 29139420 w 588"/>
              <a:gd name="T75" fmla="*/ 16697545 h 567"/>
              <a:gd name="T76" fmla="*/ 25529264 w 588"/>
              <a:gd name="T77" fmla="*/ 12914222 h 567"/>
              <a:gd name="T78" fmla="*/ 27334342 w 588"/>
              <a:gd name="T79" fmla="*/ 10175061 h 567"/>
              <a:gd name="T80" fmla="*/ 35586280 w 588"/>
              <a:gd name="T81" fmla="*/ 1956854 h 567"/>
              <a:gd name="T82" fmla="*/ 38294076 w 588"/>
              <a:gd name="T83" fmla="*/ 0 h 567"/>
              <a:gd name="T84" fmla="*/ 40099153 w 588"/>
              <a:gd name="T85" fmla="*/ 1956854 h 567"/>
              <a:gd name="T86" fmla="*/ 49253450 w 588"/>
              <a:gd name="T87" fmla="*/ 10175061 h 567"/>
              <a:gd name="T88" fmla="*/ 50156169 w 588"/>
              <a:gd name="T89" fmla="*/ 12914222 h 567"/>
              <a:gd name="T90" fmla="*/ 46417105 w 588"/>
              <a:gd name="T91" fmla="*/ 16697545 h 5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8" h="567">
                <a:moveTo>
                  <a:pt x="558" y="474"/>
                </a:moveTo>
                <a:lnTo>
                  <a:pt x="558" y="474"/>
                </a:lnTo>
                <a:cubicBezTo>
                  <a:pt x="417" y="474"/>
                  <a:pt x="417" y="474"/>
                  <a:pt x="417" y="474"/>
                </a:cubicBezTo>
                <a:cubicBezTo>
                  <a:pt x="382" y="474"/>
                  <a:pt x="382" y="474"/>
                  <a:pt x="382" y="474"/>
                </a:cubicBezTo>
                <a:cubicBezTo>
                  <a:pt x="382" y="523"/>
                  <a:pt x="382" y="523"/>
                  <a:pt x="382" y="523"/>
                </a:cubicBezTo>
                <a:cubicBezTo>
                  <a:pt x="417" y="559"/>
                  <a:pt x="417" y="559"/>
                  <a:pt x="417" y="559"/>
                </a:cubicBezTo>
                <a:cubicBezTo>
                  <a:pt x="417" y="566"/>
                  <a:pt x="417" y="566"/>
                  <a:pt x="417" y="566"/>
                </a:cubicBezTo>
                <a:cubicBezTo>
                  <a:pt x="169" y="566"/>
                  <a:pt x="169" y="566"/>
                  <a:pt x="169" y="566"/>
                </a:cubicBezTo>
                <a:cubicBezTo>
                  <a:pt x="169" y="559"/>
                  <a:pt x="169" y="559"/>
                  <a:pt x="169" y="559"/>
                </a:cubicBezTo>
                <a:cubicBezTo>
                  <a:pt x="212" y="523"/>
                  <a:pt x="212" y="523"/>
                  <a:pt x="212" y="523"/>
                </a:cubicBezTo>
                <a:cubicBezTo>
                  <a:pt x="212" y="474"/>
                  <a:pt x="212" y="474"/>
                  <a:pt x="212" y="474"/>
                </a:cubicBezTo>
                <a:cubicBezTo>
                  <a:pt x="169" y="474"/>
                  <a:pt x="169" y="474"/>
                  <a:pt x="169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60"/>
                  <a:pt x="0" y="446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50"/>
                  <a:pt x="14" y="43"/>
                  <a:pt x="28" y="43"/>
                </a:cubicBezTo>
                <a:cubicBezTo>
                  <a:pt x="205" y="43"/>
                  <a:pt x="205" y="43"/>
                  <a:pt x="205" y="43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42" y="78"/>
                  <a:pt x="42" y="78"/>
                  <a:pt x="42" y="78"/>
                </a:cubicBezTo>
                <a:cubicBezTo>
                  <a:pt x="42" y="396"/>
                  <a:pt x="42" y="396"/>
                  <a:pt x="42" y="396"/>
                </a:cubicBezTo>
                <a:cubicBezTo>
                  <a:pt x="551" y="396"/>
                  <a:pt x="551" y="396"/>
                  <a:pt x="551" y="396"/>
                </a:cubicBezTo>
                <a:cubicBezTo>
                  <a:pt x="551" y="78"/>
                  <a:pt x="551" y="78"/>
                  <a:pt x="551" y="78"/>
                </a:cubicBezTo>
                <a:cubicBezTo>
                  <a:pt x="424" y="78"/>
                  <a:pt x="424" y="78"/>
                  <a:pt x="424" y="78"/>
                </a:cubicBezTo>
                <a:cubicBezTo>
                  <a:pt x="382" y="43"/>
                  <a:pt x="382" y="43"/>
                  <a:pt x="382" y="43"/>
                </a:cubicBezTo>
                <a:cubicBezTo>
                  <a:pt x="558" y="43"/>
                  <a:pt x="558" y="43"/>
                  <a:pt x="558" y="43"/>
                </a:cubicBezTo>
                <a:cubicBezTo>
                  <a:pt x="572" y="43"/>
                  <a:pt x="587" y="50"/>
                  <a:pt x="587" y="71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7" y="460"/>
                  <a:pt x="572" y="474"/>
                  <a:pt x="558" y="474"/>
                </a:cubicBezTo>
                <a:close/>
                <a:moveTo>
                  <a:pt x="360" y="128"/>
                </a:moveTo>
                <a:lnTo>
                  <a:pt x="360" y="128"/>
                </a:lnTo>
                <a:cubicBezTo>
                  <a:pt x="353" y="128"/>
                  <a:pt x="346" y="121"/>
                  <a:pt x="339" y="113"/>
                </a:cubicBezTo>
                <a:cubicBezTo>
                  <a:pt x="325" y="99"/>
                  <a:pt x="325" y="99"/>
                  <a:pt x="325" y="99"/>
                </a:cubicBezTo>
                <a:cubicBezTo>
                  <a:pt x="325" y="226"/>
                  <a:pt x="325" y="226"/>
                  <a:pt x="325" y="226"/>
                </a:cubicBezTo>
                <a:cubicBezTo>
                  <a:pt x="325" y="248"/>
                  <a:pt x="311" y="255"/>
                  <a:pt x="297" y="255"/>
                </a:cubicBezTo>
                <a:cubicBezTo>
                  <a:pt x="276" y="255"/>
                  <a:pt x="269" y="248"/>
                  <a:pt x="269" y="226"/>
                </a:cubicBezTo>
                <a:cubicBezTo>
                  <a:pt x="269" y="99"/>
                  <a:pt x="269" y="99"/>
                  <a:pt x="269" y="99"/>
                </a:cubicBezTo>
                <a:cubicBezTo>
                  <a:pt x="247" y="113"/>
                  <a:pt x="247" y="113"/>
                  <a:pt x="247" y="113"/>
                </a:cubicBezTo>
                <a:cubicBezTo>
                  <a:pt x="240" y="121"/>
                  <a:pt x="233" y="128"/>
                  <a:pt x="226" y="128"/>
                </a:cubicBezTo>
                <a:cubicBezTo>
                  <a:pt x="212" y="128"/>
                  <a:pt x="198" y="113"/>
                  <a:pt x="198" y="99"/>
                </a:cubicBezTo>
                <a:cubicBezTo>
                  <a:pt x="198" y="92"/>
                  <a:pt x="205" y="85"/>
                  <a:pt x="212" y="78"/>
                </a:cubicBezTo>
                <a:cubicBezTo>
                  <a:pt x="276" y="15"/>
                  <a:pt x="276" y="15"/>
                  <a:pt x="276" y="15"/>
                </a:cubicBezTo>
                <a:cubicBezTo>
                  <a:pt x="283" y="8"/>
                  <a:pt x="290" y="0"/>
                  <a:pt x="297" y="0"/>
                </a:cubicBezTo>
                <a:cubicBezTo>
                  <a:pt x="304" y="0"/>
                  <a:pt x="311" y="8"/>
                  <a:pt x="311" y="15"/>
                </a:cubicBezTo>
                <a:cubicBezTo>
                  <a:pt x="382" y="78"/>
                  <a:pt x="382" y="78"/>
                  <a:pt x="382" y="78"/>
                </a:cubicBezTo>
                <a:cubicBezTo>
                  <a:pt x="389" y="85"/>
                  <a:pt x="389" y="92"/>
                  <a:pt x="389" y="99"/>
                </a:cubicBezTo>
                <a:cubicBezTo>
                  <a:pt x="389" y="113"/>
                  <a:pt x="375" y="128"/>
                  <a:pt x="360" y="12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2" name="Freeform 40"/>
          <p:cNvSpPr>
            <a:spLocks noChangeArrowheads="1"/>
          </p:cNvSpPr>
          <p:nvPr/>
        </p:nvSpPr>
        <p:spPr bwMode="auto">
          <a:xfrm>
            <a:off x="5525705" y="3391691"/>
            <a:ext cx="239101" cy="231909"/>
          </a:xfrm>
          <a:custGeom>
            <a:avLst/>
            <a:gdLst>
              <a:gd name="T0" fmla="*/ 72192291 w 587"/>
              <a:gd name="T1" fmla="*/ 61832672 h 567"/>
              <a:gd name="T2" fmla="*/ 72192291 w 587"/>
              <a:gd name="T3" fmla="*/ 61832672 h 567"/>
              <a:gd name="T4" fmla="*/ 53950255 w 587"/>
              <a:gd name="T5" fmla="*/ 61832672 h 567"/>
              <a:gd name="T6" fmla="*/ 48386931 w 587"/>
              <a:gd name="T7" fmla="*/ 61832672 h 567"/>
              <a:gd name="T8" fmla="*/ 48386931 w 587"/>
              <a:gd name="T9" fmla="*/ 68224410 h 567"/>
              <a:gd name="T10" fmla="*/ 53950255 w 587"/>
              <a:gd name="T11" fmla="*/ 72920786 h 567"/>
              <a:gd name="T12" fmla="*/ 53950255 w 587"/>
              <a:gd name="T13" fmla="*/ 73833840 h 567"/>
              <a:gd name="T14" fmla="*/ 21864833 w 587"/>
              <a:gd name="T15" fmla="*/ 73833840 h 567"/>
              <a:gd name="T16" fmla="*/ 21864833 w 587"/>
              <a:gd name="T17" fmla="*/ 72920786 h 567"/>
              <a:gd name="T18" fmla="*/ 26522098 w 587"/>
              <a:gd name="T19" fmla="*/ 68224410 h 567"/>
              <a:gd name="T20" fmla="*/ 26522098 w 587"/>
              <a:gd name="T21" fmla="*/ 61832672 h 567"/>
              <a:gd name="T22" fmla="*/ 21864833 w 587"/>
              <a:gd name="T23" fmla="*/ 61832672 h 567"/>
              <a:gd name="T24" fmla="*/ 3622437 w 587"/>
              <a:gd name="T25" fmla="*/ 61832672 h 567"/>
              <a:gd name="T26" fmla="*/ 0 w 587"/>
              <a:gd name="T27" fmla="*/ 58180095 h 567"/>
              <a:gd name="T28" fmla="*/ 0 w 587"/>
              <a:gd name="T29" fmla="*/ 9262007 h 567"/>
              <a:gd name="T30" fmla="*/ 3622437 w 587"/>
              <a:gd name="T31" fmla="*/ 5609430 h 567"/>
              <a:gd name="T32" fmla="*/ 30144895 w 587"/>
              <a:gd name="T33" fmla="*/ 5609430 h 567"/>
              <a:gd name="T34" fmla="*/ 30144895 w 587"/>
              <a:gd name="T35" fmla="*/ 10175061 h 567"/>
              <a:gd name="T36" fmla="*/ 4528137 w 587"/>
              <a:gd name="T37" fmla="*/ 10175061 h 567"/>
              <a:gd name="T38" fmla="*/ 4528137 w 587"/>
              <a:gd name="T39" fmla="*/ 51657611 h 567"/>
              <a:gd name="T40" fmla="*/ 70380892 w 587"/>
              <a:gd name="T41" fmla="*/ 51657611 h 567"/>
              <a:gd name="T42" fmla="*/ 70380892 w 587"/>
              <a:gd name="T43" fmla="*/ 10175061 h 567"/>
              <a:gd name="T44" fmla="*/ 44764493 w 587"/>
              <a:gd name="T45" fmla="*/ 10175061 h 567"/>
              <a:gd name="T46" fmla="*/ 44764493 w 587"/>
              <a:gd name="T47" fmla="*/ 5609430 h 567"/>
              <a:gd name="T48" fmla="*/ 72192291 w 587"/>
              <a:gd name="T49" fmla="*/ 5609430 h 567"/>
              <a:gd name="T50" fmla="*/ 75814728 w 587"/>
              <a:gd name="T51" fmla="*/ 9262007 h 567"/>
              <a:gd name="T52" fmla="*/ 75814728 w 587"/>
              <a:gd name="T53" fmla="*/ 58180095 h 567"/>
              <a:gd name="T54" fmla="*/ 72192291 w 587"/>
              <a:gd name="T55" fmla="*/ 61832672 h 567"/>
              <a:gd name="T56" fmla="*/ 50327458 w 587"/>
              <a:gd name="T57" fmla="*/ 21263175 h 567"/>
              <a:gd name="T58" fmla="*/ 50327458 w 587"/>
              <a:gd name="T59" fmla="*/ 21263175 h 567"/>
              <a:gd name="T60" fmla="*/ 48386931 w 587"/>
              <a:gd name="T61" fmla="*/ 24002337 h 567"/>
              <a:gd name="T62" fmla="*/ 40236356 w 587"/>
              <a:gd name="T63" fmla="*/ 32351290 h 567"/>
              <a:gd name="T64" fmla="*/ 37519259 w 587"/>
              <a:gd name="T65" fmla="*/ 33264343 h 567"/>
              <a:gd name="T66" fmla="*/ 35707860 w 587"/>
              <a:gd name="T67" fmla="*/ 32351290 h 567"/>
              <a:gd name="T68" fmla="*/ 26522098 w 587"/>
              <a:gd name="T69" fmla="*/ 24002337 h 567"/>
              <a:gd name="T70" fmla="*/ 25616758 w 587"/>
              <a:gd name="T71" fmla="*/ 21263175 h 567"/>
              <a:gd name="T72" fmla="*/ 29239196 w 587"/>
              <a:gd name="T73" fmla="*/ 17610598 h 567"/>
              <a:gd name="T74" fmla="*/ 31955934 w 587"/>
              <a:gd name="T75" fmla="*/ 18523652 h 567"/>
              <a:gd name="T76" fmla="*/ 33767333 w 587"/>
              <a:gd name="T77" fmla="*/ 21263175 h 567"/>
              <a:gd name="T78" fmla="*/ 33767333 w 587"/>
              <a:gd name="T79" fmla="*/ 3782961 h 567"/>
              <a:gd name="T80" fmla="*/ 37519259 w 587"/>
              <a:gd name="T81" fmla="*/ 0 h 567"/>
              <a:gd name="T82" fmla="*/ 41141696 w 587"/>
              <a:gd name="T83" fmla="*/ 3782961 h 567"/>
              <a:gd name="T84" fmla="*/ 41141696 w 587"/>
              <a:gd name="T85" fmla="*/ 21263175 h 567"/>
              <a:gd name="T86" fmla="*/ 43858794 w 587"/>
              <a:gd name="T87" fmla="*/ 18523652 h 567"/>
              <a:gd name="T88" fmla="*/ 46575532 w 587"/>
              <a:gd name="T89" fmla="*/ 17610598 h 567"/>
              <a:gd name="T90" fmla="*/ 50327458 w 587"/>
              <a:gd name="T91" fmla="*/ 21263175 h 5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7" h="567">
                <a:moveTo>
                  <a:pt x="558" y="474"/>
                </a:moveTo>
                <a:lnTo>
                  <a:pt x="558" y="474"/>
                </a:lnTo>
                <a:cubicBezTo>
                  <a:pt x="417" y="474"/>
                  <a:pt x="417" y="474"/>
                  <a:pt x="417" y="474"/>
                </a:cubicBezTo>
                <a:cubicBezTo>
                  <a:pt x="374" y="474"/>
                  <a:pt x="374" y="474"/>
                  <a:pt x="374" y="474"/>
                </a:cubicBezTo>
                <a:cubicBezTo>
                  <a:pt x="374" y="523"/>
                  <a:pt x="374" y="523"/>
                  <a:pt x="374" y="523"/>
                </a:cubicBezTo>
                <a:cubicBezTo>
                  <a:pt x="417" y="559"/>
                  <a:pt x="417" y="559"/>
                  <a:pt x="417" y="559"/>
                </a:cubicBezTo>
                <a:cubicBezTo>
                  <a:pt x="417" y="566"/>
                  <a:pt x="417" y="566"/>
                  <a:pt x="417" y="566"/>
                </a:cubicBezTo>
                <a:cubicBezTo>
                  <a:pt x="169" y="566"/>
                  <a:pt x="169" y="566"/>
                  <a:pt x="169" y="566"/>
                </a:cubicBezTo>
                <a:cubicBezTo>
                  <a:pt x="169" y="559"/>
                  <a:pt x="169" y="559"/>
                  <a:pt x="169" y="559"/>
                </a:cubicBezTo>
                <a:cubicBezTo>
                  <a:pt x="205" y="523"/>
                  <a:pt x="205" y="523"/>
                  <a:pt x="205" y="523"/>
                </a:cubicBezTo>
                <a:cubicBezTo>
                  <a:pt x="205" y="474"/>
                  <a:pt x="205" y="474"/>
                  <a:pt x="205" y="474"/>
                </a:cubicBezTo>
                <a:cubicBezTo>
                  <a:pt x="169" y="474"/>
                  <a:pt x="169" y="474"/>
                  <a:pt x="169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60"/>
                  <a:pt x="0" y="446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50"/>
                  <a:pt x="14" y="43"/>
                  <a:pt x="28" y="43"/>
                </a:cubicBezTo>
                <a:cubicBezTo>
                  <a:pt x="233" y="43"/>
                  <a:pt x="233" y="43"/>
                  <a:pt x="233" y="43"/>
                </a:cubicBezTo>
                <a:cubicBezTo>
                  <a:pt x="233" y="78"/>
                  <a:pt x="233" y="78"/>
                  <a:pt x="233" y="78"/>
                </a:cubicBezTo>
                <a:cubicBezTo>
                  <a:pt x="35" y="78"/>
                  <a:pt x="35" y="78"/>
                  <a:pt x="35" y="78"/>
                </a:cubicBezTo>
                <a:cubicBezTo>
                  <a:pt x="35" y="396"/>
                  <a:pt x="35" y="396"/>
                  <a:pt x="35" y="396"/>
                </a:cubicBezTo>
                <a:cubicBezTo>
                  <a:pt x="544" y="396"/>
                  <a:pt x="544" y="396"/>
                  <a:pt x="544" y="396"/>
                </a:cubicBezTo>
                <a:cubicBezTo>
                  <a:pt x="544" y="78"/>
                  <a:pt x="544" y="78"/>
                  <a:pt x="544" y="78"/>
                </a:cubicBezTo>
                <a:cubicBezTo>
                  <a:pt x="346" y="78"/>
                  <a:pt x="346" y="78"/>
                  <a:pt x="346" y="78"/>
                </a:cubicBezTo>
                <a:cubicBezTo>
                  <a:pt x="346" y="43"/>
                  <a:pt x="346" y="43"/>
                  <a:pt x="346" y="43"/>
                </a:cubicBezTo>
                <a:cubicBezTo>
                  <a:pt x="558" y="43"/>
                  <a:pt x="558" y="43"/>
                  <a:pt x="558" y="43"/>
                </a:cubicBezTo>
                <a:cubicBezTo>
                  <a:pt x="572" y="43"/>
                  <a:pt x="586" y="50"/>
                  <a:pt x="586" y="71"/>
                </a:cubicBezTo>
                <a:cubicBezTo>
                  <a:pt x="586" y="446"/>
                  <a:pt x="586" y="446"/>
                  <a:pt x="586" y="446"/>
                </a:cubicBezTo>
                <a:cubicBezTo>
                  <a:pt x="586" y="460"/>
                  <a:pt x="572" y="474"/>
                  <a:pt x="558" y="474"/>
                </a:cubicBezTo>
                <a:close/>
                <a:moveTo>
                  <a:pt x="389" y="163"/>
                </a:moveTo>
                <a:lnTo>
                  <a:pt x="389" y="163"/>
                </a:lnTo>
                <a:cubicBezTo>
                  <a:pt x="389" y="170"/>
                  <a:pt x="382" y="177"/>
                  <a:pt x="374" y="184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04" y="255"/>
                  <a:pt x="297" y="255"/>
                  <a:pt x="290" y="255"/>
                </a:cubicBezTo>
                <a:cubicBezTo>
                  <a:pt x="283" y="255"/>
                  <a:pt x="276" y="255"/>
                  <a:pt x="276" y="248"/>
                </a:cubicBezTo>
                <a:cubicBezTo>
                  <a:pt x="205" y="184"/>
                  <a:pt x="205" y="184"/>
                  <a:pt x="205" y="184"/>
                </a:cubicBezTo>
                <a:cubicBezTo>
                  <a:pt x="198" y="177"/>
                  <a:pt x="198" y="170"/>
                  <a:pt x="198" y="163"/>
                </a:cubicBezTo>
                <a:cubicBezTo>
                  <a:pt x="198" y="149"/>
                  <a:pt x="212" y="135"/>
                  <a:pt x="226" y="135"/>
                </a:cubicBezTo>
                <a:cubicBezTo>
                  <a:pt x="233" y="135"/>
                  <a:pt x="240" y="135"/>
                  <a:pt x="247" y="142"/>
                </a:cubicBezTo>
                <a:cubicBezTo>
                  <a:pt x="261" y="163"/>
                  <a:pt x="261" y="163"/>
                  <a:pt x="261" y="163"/>
                </a:cubicBezTo>
                <a:cubicBezTo>
                  <a:pt x="261" y="29"/>
                  <a:pt x="261" y="29"/>
                  <a:pt x="261" y="29"/>
                </a:cubicBezTo>
                <a:cubicBezTo>
                  <a:pt x="261" y="15"/>
                  <a:pt x="276" y="0"/>
                  <a:pt x="290" y="0"/>
                </a:cubicBezTo>
                <a:cubicBezTo>
                  <a:pt x="311" y="0"/>
                  <a:pt x="318" y="15"/>
                  <a:pt x="318" y="29"/>
                </a:cubicBezTo>
                <a:cubicBezTo>
                  <a:pt x="318" y="163"/>
                  <a:pt x="318" y="163"/>
                  <a:pt x="318" y="163"/>
                </a:cubicBezTo>
                <a:cubicBezTo>
                  <a:pt x="339" y="142"/>
                  <a:pt x="339" y="142"/>
                  <a:pt x="339" y="142"/>
                </a:cubicBezTo>
                <a:cubicBezTo>
                  <a:pt x="346" y="135"/>
                  <a:pt x="353" y="135"/>
                  <a:pt x="360" y="135"/>
                </a:cubicBezTo>
                <a:cubicBezTo>
                  <a:pt x="374" y="135"/>
                  <a:pt x="389" y="149"/>
                  <a:pt x="389" y="16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3" name="Freeform 41"/>
          <p:cNvSpPr>
            <a:spLocks noChangeArrowheads="1"/>
          </p:cNvSpPr>
          <p:nvPr/>
        </p:nvSpPr>
        <p:spPr bwMode="auto">
          <a:xfrm>
            <a:off x="5097841" y="3407871"/>
            <a:ext cx="237302" cy="213932"/>
          </a:xfrm>
          <a:custGeom>
            <a:avLst/>
            <a:gdLst>
              <a:gd name="T0" fmla="*/ 71923702 w 580"/>
              <a:gd name="T1" fmla="*/ 56019554 h 524"/>
              <a:gd name="T2" fmla="*/ 71923702 w 580"/>
              <a:gd name="T3" fmla="*/ 56019554 h 524"/>
              <a:gd name="T4" fmla="*/ 53518347 w 580"/>
              <a:gd name="T5" fmla="*/ 56019554 h 524"/>
              <a:gd name="T6" fmla="*/ 48819369 w 580"/>
              <a:gd name="T7" fmla="*/ 56019554 h 524"/>
              <a:gd name="T8" fmla="*/ 48819369 w 580"/>
              <a:gd name="T9" fmla="*/ 62388158 h 524"/>
              <a:gd name="T10" fmla="*/ 53518347 w 580"/>
              <a:gd name="T11" fmla="*/ 67067360 h 524"/>
              <a:gd name="T12" fmla="*/ 53518347 w 580"/>
              <a:gd name="T13" fmla="*/ 67976954 h 524"/>
              <a:gd name="T14" fmla="*/ 22060196 w 580"/>
              <a:gd name="T15" fmla="*/ 67976954 h 524"/>
              <a:gd name="T16" fmla="*/ 22060196 w 580"/>
              <a:gd name="T17" fmla="*/ 67067360 h 524"/>
              <a:gd name="T18" fmla="*/ 26759174 w 580"/>
              <a:gd name="T19" fmla="*/ 62388158 h 524"/>
              <a:gd name="T20" fmla="*/ 26759174 w 580"/>
              <a:gd name="T21" fmla="*/ 56019554 h 524"/>
              <a:gd name="T22" fmla="*/ 22060196 w 580"/>
              <a:gd name="T23" fmla="*/ 56019554 h 524"/>
              <a:gd name="T24" fmla="*/ 3654841 w 580"/>
              <a:gd name="T25" fmla="*/ 56019554 h 524"/>
              <a:gd name="T26" fmla="*/ 0 w 580"/>
              <a:gd name="T27" fmla="*/ 52380095 h 524"/>
              <a:gd name="T28" fmla="*/ 0 w 580"/>
              <a:gd name="T29" fmla="*/ 3639459 h 524"/>
              <a:gd name="T30" fmla="*/ 3654841 w 580"/>
              <a:gd name="T31" fmla="*/ 0 h 524"/>
              <a:gd name="T32" fmla="*/ 71923702 w 580"/>
              <a:gd name="T33" fmla="*/ 0 h 524"/>
              <a:gd name="T34" fmla="*/ 75578543 w 580"/>
              <a:gd name="T35" fmla="*/ 3639459 h 524"/>
              <a:gd name="T36" fmla="*/ 75578543 w 580"/>
              <a:gd name="T37" fmla="*/ 52380095 h 524"/>
              <a:gd name="T38" fmla="*/ 71923702 w 580"/>
              <a:gd name="T39" fmla="*/ 56019554 h 524"/>
              <a:gd name="T40" fmla="*/ 71009630 w 580"/>
              <a:gd name="T41" fmla="*/ 4549054 h 524"/>
              <a:gd name="T42" fmla="*/ 71009630 w 580"/>
              <a:gd name="T43" fmla="*/ 4549054 h 524"/>
              <a:gd name="T44" fmla="*/ 4568551 w 580"/>
              <a:gd name="T45" fmla="*/ 4549054 h 524"/>
              <a:gd name="T46" fmla="*/ 4568551 w 580"/>
              <a:gd name="T47" fmla="*/ 45881344 h 524"/>
              <a:gd name="T48" fmla="*/ 71009630 w 580"/>
              <a:gd name="T49" fmla="*/ 45881344 h 524"/>
              <a:gd name="T50" fmla="*/ 71009630 w 580"/>
              <a:gd name="T51" fmla="*/ 4549054 h 524"/>
              <a:gd name="T52" fmla="*/ 30414015 w 580"/>
              <a:gd name="T53" fmla="*/ 14687265 h 524"/>
              <a:gd name="T54" fmla="*/ 30414015 w 580"/>
              <a:gd name="T55" fmla="*/ 14687265 h 524"/>
              <a:gd name="T56" fmla="*/ 33155146 w 580"/>
              <a:gd name="T57" fmla="*/ 15597220 h 524"/>
              <a:gd name="T58" fmla="*/ 33155146 w 580"/>
              <a:gd name="T59" fmla="*/ 15597220 h 524"/>
              <a:gd name="T60" fmla="*/ 37854485 w 580"/>
              <a:gd name="T61" fmla="*/ 20146274 h 524"/>
              <a:gd name="T62" fmla="*/ 42423036 w 580"/>
              <a:gd name="T63" fmla="*/ 15597220 h 524"/>
              <a:gd name="T64" fmla="*/ 42423036 w 580"/>
              <a:gd name="T65" fmla="*/ 15597220 h 524"/>
              <a:gd name="T66" fmla="*/ 45164167 w 580"/>
              <a:gd name="T67" fmla="*/ 14687265 h 524"/>
              <a:gd name="T68" fmla="*/ 48819369 w 580"/>
              <a:gd name="T69" fmla="*/ 18326364 h 524"/>
              <a:gd name="T70" fmla="*/ 47905659 w 580"/>
              <a:gd name="T71" fmla="*/ 20146274 h 524"/>
              <a:gd name="T72" fmla="*/ 47905659 w 580"/>
              <a:gd name="T73" fmla="*/ 20146274 h 524"/>
              <a:gd name="T74" fmla="*/ 43336746 w 580"/>
              <a:gd name="T75" fmla="*/ 25735070 h 524"/>
              <a:gd name="T76" fmla="*/ 47905659 w 580"/>
              <a:gd name="T77" fmla="*/ 30284124 h 524"/>
              <a:gd name="T78" fmla="*/ 47905659 w 580"/>
              <a:gd name="T79" fmla="*/ 30284124 h 524"/>
              <a:gd name="T80" fmla="*/ 48819369 w 580"/>
              <a:gd name="T81" fmla="*/ 33013628 h 524"/>
              <a:gd name="T82" fmla="*/ 45164167 w 580"/>
              <a:gd name="T83" fmla="*/ 36782875 h 524"/>
              <a:gd name="T84" fmla="*/ 42423036 w 580"/>
              <a:gd name="T85" fmla="*/ 34833538 h 524"/>
              <a:gd name="T86" fmla="*/ 42423036 w 580"/>
              <a:gd name="T87" fmla="*/ 34833538 h 524"/>
              <a:gd name="T88" fmla="*/ 37854485 w 580"/>
              <a:gd name="T89" fmla="*/ 30284124 h 524"/>
              <a:gd name="T90" fmla="*/ 33155146 w 580"/>
              <a:gd name="T91" fmla="*/ 34833538 h 524"/>
              <a:gd name="T92" fmla="*/ 33155146 w 580"/>
              <a:gd name="T93" fmla="*/ 34833538 h 524"/>
              <a:gd name="T94" fmla="*/ 30414015 w 580"/>
              <a:gd name="T95" fmla="*/ 36782875 h 524"/>
              <a:gd name="T96" fmla="*/ 26759174 w 580"/>
              <a:gd name="T97" fmla="*/ 33013628 h 524"/>
              <a:gd name="T98" fmla="*/ 27672884 w 580"/>
              <a:gd name="T99" fmla="*/ 30284124 h 524"/>
              <a:gd name="T100" fmla="*/ 27672884 w 580"/>
              <a:gd name="T101" fmla="*/ 30284124 h 524"/>
              <a:gd name="T102" fmla="*/ 32241435 w 580"/>
              <a:gd name="T103" fmla="*/ 25735070 h 524"/>
              <a:gd name="T104" fmla="*/ 27672884 w 580"/>
              <a:gd name="T105" fmla="*/ 20146274 h 524"/>
              <a:gd name="T106" fmla="*/ 27672884 w 580"/>
              <a:gd name="T107" fmla="*/ 20146274 h 524"/>
              <a:gd name="T108" fmla="*/ 26759174 w 580"/>
              <a:gd name="T109" fmla="*/ 18326364 h 524"/>
              <a:gd name="T110" fmla="*/ 30414015 w 580"/>
              <a:gd name="T111" fmla="*/ 14687265 h 52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80" h="524">
                <a:moveTo>
                  <a:pt x="551" y="431"/>
                </a:moveTo>
                <a:lnTo>
                  <a:pt x="551" y="431"/>
                </a:lnTo>
                <a:cubicBezTo>
                  <a:pt x="410" y="431"/>
                  <a:pt x="410" y="431"/>
                  <a:pt x="410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480"/>
                  <a:pt x="374" y="480"/>
                  <a:pt x="374" y="480"/>
                </a:cubicBezTo>
                <a:cubicBezTo>
                  <a:pt x="410" y="516"/>
                  <a:pt x="410" y="516"/>
                  <a:pt x="410" y="516"/>
                </a:cubicBezTo>
                <a:cubicBezTo>
                  <a:pt x="410" y="523"/>
                  <a:pt x="410" y="523"/>
                  <a:pt x="410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05" y="480"/>
                  <a:pt x="205" y="480"/>
                  <a:pt x="205" y="480"/>
                </a:cubicBezTo>
                <a:cubicBezTo>
                  <a:pt x="205" y="431"/>
                  <a:pt x="205" y="431"/>
                  <a:pt x="205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7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551" y="0"/>
                  <a:pt x="551" y="0"/>
                  <a:pt x="551" y="0"/>
                </a:cubicBezTo>
                <a:cubicBezTo>
                  <a:pt x="572" y="0"/>
                  <a:pt x="579" y="7"/>
                  <a:pt x="579" y="28"/>
                </a:cubicBezTo>
                <a:cubicBezTo>
                  <a:pt x="579" y="403"/>
                  <a:pt x="579" y="403"/>
                  <a:pt x="579" y="403"/>
                </a:cubicBezTo>
                <a:cubicBezTo>
                  <a:pt x="579" y="417"/>
                  <a:pt x="572" y="431"/>
                  <a:pt x="551" y="431"/>
                </a:cubicBezTo>
                <a:close/>
                <a:moveTo>
                  <a:pt x="544" y="35"/>
                </a:moveTo>
                <a:lnTo>
                  <a:pt x="544" y="35"/>
                </a:lnTo>
                <a:cubicBezTo>
                  <a:pt x="35" y="35"/>
                  <a:pt x="35" y="35"/>
                  <a:pt x="35" y="35"/>
                </a:cubicBezTo>
                <a:cubicBezTo>
                  <a:pt x="35" y="353"/>
                  <a:pt x="35" y="353"/>
                  <a:pt x="35" y="353"/>
                </a:cubicBezTo>
                <a:cubicBezTo>
                  <a:pt x="544" y="353"/>
                  <a:pt x="544" y="353"/>
                  <a:pt x="544" y="353"/>
                </a:cubicBezTo>
                <a:lnTo>
                  <a:pt x="544" y="35"/>
                </a:lnTo>
                <a:close/>
                <a:moveTo>
                  <a:pt x="233" y="113"/>
                </a:moveTo>
                <a:lnTo>
                  <a:pt x="233" y="113"/>
                </a:lnTo>
                <a:cubicBezTo>
                  <a:pt x="240" y="113"/>
                  <a:pt x="247" y="113"/>
                  <a:pt x="254" y="120"/>
                </a:cubicBezTo>
                <a:cubicBezTo>
                  <a:pt x="290" y="155"/>
                  <a:pt x="290" y="155"/>
                  <a:pt x="290" y="155"/>
                </a:cubicBezTo>
                <a:cubicBezTo>
                  <a:pt x="325" y="120"/>
                  <a:pt x="325" y="120"/>
                  <a:pt x="325" y="120"/>
                </a:cubicBezTo>
                <a:cubicBezTo>
                  <a:pt x="332" y="113"/>
                  <a:pt x="339" y="113"/>
                  <a:pt x="346" y="113"/>
                </a:cubicBezTo>
                <a:cubicBezTo>
                  <a:pt x="360" y="113"/>
                  <a:pt x="374" y="120"/>
                  <a:pt x="374" y="141"/>
                </a:cubicBezTo>
                <a:cubicBezTo>
                  <a:pt x="374" y="148"/>
                  <a:pt x="374" y="155"/>
                  <a:pt x="367" y="155"/>
                </a:cubicBezTo>
                <a:cubicBezTo>
                  <a:pt x="332" y="198"/>
                  <a:pt x="332" y="198"/>
                  <a:pt x="332" y="198"/>
                </a:cubicBezTo>
                <a:cubicBezTo>
                  <a:pt x="367" y="233"/>
                  <a:pt x="367" y="233"/>
                  <a:pt x="367" y="233"/>
                </a:cubicBezTo>
                <a:cubicBezTo>
                  <a:pt x="374" y="240"/>
                  <a:pt x="374" y="247"/>
                  <a:pt x="374" y="254"/>
                </a:cubicBezTo>
                <a:cubicBezTo>
                  <a:pt x="374" y="268"/>
                  <a:pt x="360" y="283"/>
                  <a:pt x="346" y="283"/>
                </a:cubicBezTo>
                <a:cubicBezTo>
                  <a:pt x="339" y="283"/>
                  <a:pt x="332" y="276"/>
                  <a:pt x="325" y="268"/>
                </a:cubicBezTo>
                <a:cubicBezTo>
                  <a:pt x="290" y="233"/>
                  <a:pt x="290" y="233"/>
                  <a:pt x="290" y="233"/>
                </a:cubicBezTo>
                <a:cubicBezTo>
                  <a:pt x="254" y="268"/>
                  <a:pt x="254" y="268"/>
                  <a:pt x="254" y="268"/>
                </a:cubicBezTo>
                <a:cubicBezTo>
                  <a:pt x="247" y="276"/>
                  <a:pt x="240" y="283"/>
                  <a:pt x="233" y="283"/>
                </a:cubicBezTo>
                <a:cubicBezTo>
                  <a:pt x="219" y="283"/>
                  <a:pt x="205" y="268"/>
                  <a:pt x="205" y="254"/>
                </a:cubicBezTo>
                <a:cubicBezTo>
                  <a:pt x="205" y="247"/>
                  <a:pt x="205" y="240"/>
                  <a:pt x="212" y="233"/>
                </a:cubicBezTo>
                <a:cubicBezTo>
                  <a:pt x="247" y="198"/>
                  <a:pt x="247" y="198"/>
                  <a:pt x="247" y="198"/>
                </a:cubicBezTo>
                <a:cubicBezTo>
                  <a:pt x="212" y="155"/>
                  <a:pt x="212" y="155"/>
                  <a:pt x="212" y="155"/>
                </a:cubicBezTo>
                <a:cubicBezTo>
                  <a:pt x="205" y="155"/>
                  <a:pt x="205" y="148"/>
                  <a:pt x="205" y="141"/>
                </a:cubicBezTo>
                <a:cubicBezTo>
                  <a:pt x="205" y="120"/>
                  <a:pt x="219" y="113"/>
                  <a:pt x="233" y="1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4" name="Freeform 42"/>
          <p:cNvSpPr>
            <a:spLocks noChangeArrowheads="1"/>
          </p:cNvSpPr>
          <p:nvPr/>
        </p:nvSpPr>
        <p:spPr bwMode="auto">
          <a:xfrm>
            <a:off x="4664584" y="3407871"/>
            <a:ext cx="239100" cy="213932"/>
          </a:xfrm>
          <a:custGeom>
            <a:avLst/>
            <a:gdLst>
              <a:gd name="T0" fmla="*/ 72191589 w 587"/>
              <a:gd name="T1" fmla="*/ 56019554 h 524"/>
              <a:gd name="T2" fmla="*/ 72191589 w 587"/>
              <a:gd name="T3" fmla="*/ 56019554 h 524"/>
              <a:gd name="T4" fmla="*/ 53949640 w 587"/>
              <a:gd name="T5" fmla="*/ 56019554 h 524"/>
              <a:gd name="T6" fmla="*/ 49292037 w 587"/>
              <a:gd name="T7" fmla="*/ 56019554 h 524"/>
              <a:gd name="T8" fmla="*/ 49292037 w 587"/>
              <a:gd name="T9" fmla="*/ 62388158 h 524"/>
              <a:gd name="T10" fmla="*/ 53949640 w 587"/>
              <a:gd name="T11" fmla="*/ 67067360 h 524"/>
              <a:gd name="T12" fmla="*/ 53949640 w 587"/>
              <a:gd name="T13" fmla="*/ 67976954 h 524"/>
              <a:gd name="T14" fmla="*/ 21864369 w 587"/>
              <a:gd name="T15" fmla="*/ 67976954 h 524"/>
              <a:gd name="T16" fmla="*/ 21864369 w 587"/>
              <a:gd name="T17" fmla="*/ 67067360 h 524"/>
              <a:gd name="T18" fmla="*/ 27427667 w 587"/>
              <a:gd name="T19" fmla="*/ 62388158 h 524"/>
              <a:gd name="T20" fmla="*/ 27427667 w 587"/>
              <a:gd name="T21" fmla="*/ 56019554 h 524"/>
              <a:gd name="T22" fmla="*/ 21864369 w 587"/>
              <a:gd name="T23" fmla="*/ 56019554 h 524"/>
              <a:gd name="T24" fmla="*/ 3622420 w 587"/>
              <a:gd name="T25" fmla="*/ 56019554 h 524"/>
              <a:gd name="T26" fmla="*/ 0 w 587"/>
              <a:gd name="T27" fmla="*/ 52380095 h 524"/>
              <a:gd name="T28" fmla="*/ 0 w 587"/>
              <a:gd name="T29" fmla="*/ 3639459 h 524"/>
              <a:gd name="T30" fmla="*/ 3622420 w 587"/>
              <a:gd name="T31" fmla="*/ 0 h 524"/>
              <a:gd name="T32" fmla="*/ 72191589 w 587"/>
              <a:gd name="T33" fmla="*/ 0 h 524"/>
              <a:gd name="T34" fmla="*/ 75814009 w 587"/>
              <a:gd name="T35" fmla="*/ 3639459 h 524"/>
              <a:gd name="T36" fmla="*/ 75814009 w 587"/>
              <a:gd name="T37" fmla="*/ 52380095 h 524"/>
              <a:gd name="T38" fmla="*/ 72191589 w 587"/>
              <a:gd name="T39" fmla="*/ 56019554 h 524"/>
              <a:gd name="T40" fmla="*/ 71285894 w 587"/>
              <a:gd name="T41" fmla="*/ 4549054 h 524"/>
              <a:gd name="T42" fmla="*/ 71285894 w 587"/>
              <a:gd name="T43" fmla="*/ 4549054 h 524"/>
              <a:gd name="T44" fmla="*/ 5433810 w 587"/>
              <a:gd name="T45" fmla="*/ 4549054 h 524"/>
              <a:gd name="T46" fmla="*/ 5433810 w 587"/>
              <a:gd name="T47" fmla="*/ 45881344 h 524"/>
              <a:gd name="T48" fmla="*/ 71285894 w 587"/>
              <a:gd name="T49" fmla="*/ 45881344 h 524"/>
              <a:gd name="T50" fmla="*/ 71285894 w 587"/>
              <a:gd name="T51" fmla="*/ 4549054 h 524"/>
              <a:gd name="T52" fmla="*/ 31050088 w 587"/>
              <a:gd name="T53" fmla="*/ 21965823 h 524"/>
              <a:gd name="T54" fmla="*/ 31050088 w 587"/>
              <a:gd name="T55" fmla="*/ 21965823 h 524"/>
              <a:gd name="T56" fmla="*/ 32861478 w 587"/>
              <a:gd name="T57" fmla="*/ 22875778 h 524"/>
              <a:gd name="T58" fmla="*/ 32861478 w 587"/>
              <a:gd name="T59" fmla="*/ 22875778 h 524"/>
              <a:gd name="T60" fmla="*/ 35578203 w 587"/>
              <a:gd name="T61" fmla="*/ 24825476 h 524"/>
              <a:gd name="T62" fmla="*/ 42952532 w 587"/>
              <a:gd name="T63" fmla="*/ 18326364 h 524"/>
              <a:gd name="T64" fmla="*/ 42952532 w 587"/>
              <a:gd name="T65" fmla="*/ 18326364 h 524"/>
              <a:gd name="T66" fmla="*/ 45669617 w 587"/>
              <a:gd name="T67" fmla="*/ 16506814 h 524"/>
              <a:gd name="T68" fmla="*/ 49292037 w 587"/>
              <a:gd name="T69" fmla="*/ 20146274 h 524"/>
              <a:gd name="T70" fmla="*/ 47481007 w 587"/>
              <a:gd name="T71" fmla="*/ 22875778 h 524"/>
              <a:gd name="T72" fmla="*/ 47481007 w 587"/>
              <a:gd name="T73" fmla="*/ 22875778 h 524"/>
              <a:gd name="T74" fmla="*/ 38424416 w 587"/>
              <a:gd name="T75" fmla="*/ 33013628 h 524"/>
              <a:gd name="T76" fmla="*/ 38424416 w 587"/>
              <a:gd name="T77" fmla="*/ 33013628 h 524"/>
              <a:gd name="T78" fmla="*/ 35578203 w 587"/>
              <a:gd name="T79" fmla="*/ 33923583 h 524"/>
              <a:gd name="T80" fmla="*/ 32861478 w 587"/>
              <a:gd name="T81" fmla="*/ 33013628 h 524"/>
              <a:gd name="T82" fmla="*/ 32861478 w 587"/>
              <a:gd name="T83" fmla="*/ 33013628 h 524"/>
              <a:gd name="T84" fmla="*/ 28333362 w 587"/>
              <a:gd name="T85" fmla="*/ 27554619 h 524"/>
              <a:gd name="T86" fmla="*/ 28333362 w 587"/>
              <a:gd name="T87" fmla="*/ 27554619 h 524"/>
              <a:gd name="T88" fmla="*/ 27427667 w 587"/>
              <a:gd name="T89" fmla="*/ 25735070 h 524"/>
              <a:gd name="T90" fmla="*/ 31050088 w 587"/>
              <a:gd name="T91" fmla="*/ 21965823 h 5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7" h="524">
                <a:moveTo>
                  <a:pt x="558" y="431"/>
                </a:moveTo>
                <a:lnTo>
                  <a:pt x="558" y="431"/>
                </a:lnTo>
                <a:cubicBezTo>
                  <a:pt x="417" y="431"/>
                  <a:pt x="417" y="431"/>
                  <a:pt x="417" y="431"/>
                </a:cubicBezTo>
                <a:cubicBezTo>
                  <a:pt x="381" y="431"/>
                  <a:pt x="381" y="431"/>
                  <a:pt x="381" y="431"/>
                </a:cubicBezTo>
                <a:cubicBezTo>
                  <a:pt x="381" y="480"/>
                  <a:pt x="381" y="480"/>
                  <a:pt x="381" y="480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23"/>
                  <a:pt x="417" y="523"/>
                  <a:pt x="417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431"/>
                  <a:pt x="212" y="431"/>
                  <a:pt x="212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58" y="0"/>
                  <a:pt x="558" y="0"/>
                  <a:pt x="558" y="0"/>
                </a:cubicBezTo>
                <a:cubicBezTo>
                  <a:pt x="572" y="0"/>
                  <a:pt x="586" y="7"/>
                  <a:pt x="586" y="28"/>
                </a:cubicBezTo>
                <a:cubicBezTo>
                  <a:pt x="586" y="403"/>
                  <a:pt x="586" y="403"/>
                  <a:pt x="586" y="403"/>
                </a:cubicBezTo>
                <a:cubicBezTo>
                  <a:pt x="586" y="417"/>
                  <a:pt x="572" y="431"/>
                  <a:pt x="558" y="431"/>
                </a:cubicBezTo>
                <a:close/>
                <a:moveTo>
                  <a:pt x="551" y="35"/>
                </a:moveTo>
                <a:lnTo>
                  <a:pt x="551" y="35"/>
                </a:lnTo>
                <a:cubicBezTo>
                  <a:pt x="42" y="35"/>
                  <a:pt x="42" y="35"/>
                  <a:pt x="42" y="35"/>
                </a:cubicBezTo>
                <a:cubicBezTo>
                  <a:pt x="42" y="353"/>
                  <a:pt x="42" y="353"/>
                  <a:pt x="42" y="353"/>
                </a:cubicBezTo>
                <a:cubicBezTo>
                  <a:pt x="551" y="353"/>
                  <a:pt x="551" y="353"/>
                  <a:pt x="551" y="353"/>
                </a:cubicBezTo>
                <a:lnTo>
                  <a:pt x="551" y="35"/>
                </a:lnTo>
                <a:close/>
                <a:moveTo>
                  <a:pt x="240" y="169"/>
                </a:moveTo>
                <a:lnTo>
                  <a:pt x="240" y="169"/>
                </a:lnTo>
                <a:cubicBezTo>
                  <a:pt x="247" y="169"/>
                  <a:pt x="254" y="169"/>
                  <a:pt x="254" y="176"/>
                </a:cubicBezTo>
                <a:cubicBezTo>
                  <a:pt x="275" y="191"/>
                  <a:pt x="275" y="191"/>
                  <a:pt x="275" y="191"/>
                </a:cubicBezTo>
                <a:cubicBezTo>
                  <a:pt x="332" y="141"/>
                  <a:pt x="332" y="141"/>
                  <a:pt x="332" y="141"/>
                </a:cubicBezTo>
                <a:cubicBezTo>
                  <a:pt x="339" y="134"/>
                  <a:pt x="346" y="127"/>
                  <a:pt x="353" y="127"/>
                </a:cubicBezTo>
                <a:cubicBezTo>
                  <a:pt x="367" y="127"/>
                  <a:pt x="381" y="141"/>
                  <a:pt x="381" y="155"/>
                </a:cubicBezTo>
                <a:cubicBezTo>
                  <a:pt x="381" y="162"/>
                  <a:pt x="374" y="169"/>
                  <a:pt x="367" y="176"/>
                </a:cubicBezTo>
                <a:cubicBezTo>
                  <a:pt x="297" y="254"/>
                  <a:pt x="297" y="254"/>
                  <a:pt x="297" y="254"/>
                </a:cubicBezTo>
                <a:cubicBezTo>
                  <a:pt x="290" y="261"/>
                  <a:pt x="282" y="261"/>
                  <a:pt x="275" y="261"/>
                </a:cubicBezTo>
                <a:cubicBezTo>
                  <a:pt x="268" y="261"/>
                  <a:pt x="261" y="261"/>
                  <a:pt x="254" y="254"/>
                </a:cubicBezTo>
                <a:cubicBezTo>
                  <a:pt x="219" y="212"/>
                  <a:pt x="219" y="212"/>
                  <a:pt x="219" y="212"/>
                </a:cubicBezTo>
                <a:cubicBezTo>
                  <a:pt x="212" y="212"/>
                  <a:pt x="212" y="205"/>
                  <a:pt x="212" y="198"/>
                </a:cubicBezTo>
                <a:cubicBezTo>
                  <a:pt x="212" y="176"/>
                  <a:pt x="219" y="169"/>
                  <a:pt x="240" y="16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5" name="Freeform 43"/>
          <p:cNvSpPr>
            <a:spLocks noChangeArrowheads="1"/>
          </p:cNvSpPr>
          <p:nvPr/>
        </p:nvSpPr>
        <p:spPr bwMode="auto">
          <a:xfrm>
            <a:off x="4236720" y="3407871"/>
            <a:ext cx="239100" cy="213932"/>
          </a:xfrm>
          <a:custGeom>
            <a:avLst/>
            <a:gdLst>
              <a:gd name="T0" fmla="*/ 72191589 w 587"/>
              <a:gd name="T1" fmla="*/ 56019554 h 524"/>
              <a:gd name="T2" fmla="*/ 72191589 w 587"/>
              <a:gd name="T3" fmla="*/ 56019554 h 524"/>
              <a:gd name="T4" fmla="*/ 53949640 w 587"/>
              <a:gd name="T5" fmla="*/ 56019554 h 524"/>
              <a:gd name="T6" fmla="*/ 48386342 w 587"/>
              <a:gd name="T7" fmla="*/ 56019554 h 524"/>
              <a:gd name="T8" fmla="*/ 48386342 w 587"/>
              <a:gd name="T9" fmla="*/ 62388158 h 524"/>
              <a:gd name="T10" fmla="*/ 53949640 w 587"/>
              <a:gd name="T11" fmla="*/ 67067360 h 524"/>
              <a:gd name="T12" fmla="*/ 53949640 w 587"/>
              <a:gd name="T13" fmla="*/ 67976954 h 524"/>
              <a:gd name="T14" fmla="*/ 21864369 w 587"/>
              <a:gd name="T15" fmla="*/ 67976954 h 524"/>
              <a:gd name="T16" fmla="*/ 21864369 w 587"/>
              <a:gd name="T17" fmla="*/ 67067360 h 524"/>
              <a:gd name="T18" fmla="*/ 26392485 w 587"/>
              <a:gd name="T19" fmla="*/ 62388158 h 524"/>
              <a:gd name="T20" fmla="*/ 26392485 w 587"/>
              <a:gd name="T21" fmla="*/ 56019554 h 524"/>
              <a:gd name="T22" fmla="*/ 21864369 w 587"/>
              <a:gd name="T23" fmla="*/ 56019554 h 524"/>
              <a:gd name="T24" fmla="*/ 3622420 w 587"/>
              <a:gd name="T25" fmla="*/ 56019554 h 524"/>
              <a:gd name="T26" fmla="*/ 0 w 587"/>
              <a:gd name="T27" fmla="*/ 52380095 h 524"/>
              <a:gd name="T28" fmla="*/ 0 w 587"/>
              <a:gd name="T29" fmla="*/ 3639459 h 524"/>
              <a:gd name="T30" fmla="*/ 3622420 w 587"/>
              <a:gd name="T31" fmla="*/ 0 h 524"/>
              <a:gd name="T32" fmla="*/ 72191589 w 587"/>
              <a:gd name="T33" fmla="*/ 0 h 524"/>
              <a:gd name="T34" fmla="*/ 75814009 w 587"/>
              <a:gd name="T35" fmla="*/ 3639459 h 524"/>
              <a:gd name="T36" fmla="*/ 75814009 w 587"/>
              <a:gd name="T37" fmla="*/ 52380095 h 524"/>
              <a:gd name="T38" fmla="*/ 72191589 w 587"/>
              <a:gd name="T39" fmla="*/ 56019554 h 524"/>
              <a:gd name="T40" fmla="*/ 70380199 w 587"/>
              <a:gd name="T41" fmla="*/ 4549054 h 524"/>
              <a:gd name="T42" fmla="*/ 70380199 w 587"/>
              <a:gd name="T43" fmla="*/ 4549054 h 524"/>
              <a:gd name="T44" fmla="*/ 4528115 w 587"/>
              <a:gd name="T45" fmla="*/ 4549054 h 524"/>
              <a:gd name="T46" fmla="*/ 4528115 w 587"/>
              <a:gd name="T47" fmla="*/ 45881344 h 524"/>
              <a:gd name="T48" fmla="*/ 70380199 w 587"/>
              <a:gd name="T49" fmla="*/ 45881344 h 524"/>
              <a:gd name="T50" fmla="*/ 70380199 w 587"/>
              <a:gd name="T51" fmla="*/ 4549054 h 524"/>
              <a:gd name="T52" fmla="*/ 30144393 w 587"/>
              <a:gd name="T53" fmla="*/ 21965823 h 524"/>
              <a:gd name="T54" fmla="*/ 30144393 w 587"/>
              <a:gd name="T55" fmla="*/ 21965823 h 524"/>
              <a:gd name="T56" fmla="*/ 44763922 w 587"/>
              <a:gd name="T57" fmla="*/ 21965823 h 524"/>
              <a:gd name="T58" fmla="*/ 48386342 w 587"/>
              <a:gd name="T59" fmla="*/ 25735070 h 524"/>
              <a:gd name="T60" fmla="*/ 44763922 w 587"/>
              <a:gd name="T61" fmla="*/ 29374529 h 524"/>
              <a:gd name="T62" fmla="*/ 30144393 w 587"/>
              <a:gd name="T63" fmla="*/ 29374529 h 524"/>
              <a:gd name="T64" fmla="*/ 26392485 w 587"/>
              <a:gd name="T65" fmla="*/ 25735070 h 524"/>
              <a:gd name="T66" fmla="*/ 30144393 w 587"/>
              <a:gd name="T67" fmla="*/ 21965823 h 52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87" h="524">
                <a:moveTo>
                  <a:pt x="558" y="431"/>
                </a:moveTo>
                <a:lnTo>
                  <a:pt x="558" y="431"/>
                </a:lnTo>
                <a:cubicBezTo>
                  <a:pt x="417" y="431"/>
                  <a:pt x="417" y="431"/>
                  <a:pt x="417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480"/>
                  <a:pt x="374" y="480"/>
                  <a:pt x="374" y="480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23"/>
                  <a:pt x="417" y="523"/>
                  <a:pt x="417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04" y="480"/>
                  <a:pt x="204" y="480"/>
                  <a:pt x="204" y="480"/>
                </a:cubicBezTo>
                <a:cubicBezTo>
                  <a:pt x="204" y="431"/>
                  <a:pt x="204" y="431"/>
                  <a:pt x="204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58" y="0"/>
                  <a:pt x="558" y="0"/>
                  <a:pt x="558" y="0"/>
                </a:cubicBezTo>
                <a:cubicBezTo>
                  <a:pt x="572" y="0"/>
                  <a:pt x="586" y="7"/>
                  <a:pt x="586" y="28"/>
                </a:cubicBezTo>
                <a:cubicBezTo>
                  <a:pt x="586" y="403"/>
                  <a:pt x="586" y="403"/>
                  <a:pt x="586" y="403"/>
                </a:cubicBezTo>
                <a:cubicBezTo>
                  <a:pt x="586" y="417"/>
                  <a:pt x="572" y="431"/>
                  <a:pt x="558" y="431"/>
                </a:cubicBezTo>
                <a:close/>
                <a:moveTo>
                  <a:pt x="544" y="35"/>
                </a:moveTo>
                <a:lnTo>
                  <a:pt x="544" y="35"/>
                </a:lnTo>
                <a:cubicBezTo>
                  <a:pt x="35" y="35"/>
                  <a:pt x="35" y="35"/>
                  <a:pt x="35" y="35"/>
                </a:cubicBezTo>
                <a:cubicBezTo>
                  <a:pt x="35" y="353"/>
                  <a:pt x="35" y="353"/>
                  <a:pt x="35" y="353"/>
                </a:cubicBezTo>
                <a:cubicBezTo>
                  <a:pt x="544" y="353"/>
                  <a:pt x="544" y="353"/>
                  <a:pt x="544" y="353"/>
                </a:cubicBezTo>
                <a:lnTo>
                  <a:pt x="544" y="35"/>
                </a:lnTo>
                <a:close/>
                <a:moveTo>
                  <a:pt x="233" y="169"/>
                </a:moveTo>
                <a:lnTo>
                  <a:pt x="233" y="169"/>
                </a:lnTo>
                <a:cubicBezTo>
                  <a:pt x="346" y="169"/>
                  <a:pt x="346" y="169"/>
                  <a:pt x="346" y="169"/>
                </a:cubicBezTo>
                <a:cubicBezTo>
                  <a:pt x="367" y="169"/>
                  <a:pt x="374" y="176"/>
                  <a:pt x="374" y="198"/>
                </a:cubicBezTo>
                <a:cubicBezTo>
                  <a:pt x="374" y="212"/>
                  <a:pt x="367" y="226"/>
                  <a:pt x="346" y="226"/>
                </a:cubicBezTo>
                <a:cubicBezTo>
                  <a:pt x="233" y="226"/>
                  <a:pt x="233" y="226"/>
                  <a:pt x="233" y="226"/>
                </a:cubicBezTo>
                <a:cubicBezTo>
                  <a:pt x="219" y="226"/>
                  <a:pt x="204" y="212"/>
                  <a:pt x="204" y="198"/>
                </a:cubicBezTo>
                <a:cubicBezTo>
                  <a:pt x="204" y="176"/>
                  <a:pt x="219" y="169"/>
                  <a:pt x="233" y="16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6" name="Freeform 44"/>
          <p:cNvSpPr>
            <a:spLocks noChangeArrowheads="1"/>
          </p:cNvSpPr>
          <p:nvPr/>
        </p:nvSpPr>
        <p:spPr bwMode="auto">
          <a:xfrm>
            <a:off x="3807058" y="3407871"/>
            <a:ext cx="237302" cy="213932"/>
          </a:xfrm>
          <a:custGeom>
            <a:avLst/>
            <a:gdLst>
              <a:gd name="T0" fmla="*/ 71923702 w 580"/>
              <a:gd name="T1" fmla="*/ 56019554 h 524"/>
              <a:gd name="T2" fmla="*/ 71923702 w 580"/>
              <a:gd name="T3" fmla="*/ 56019554 h 524"/>
              <a:gd name="T4" fmla="*/ 53387921 w 580"/>
              <a:gd name="T5" fmla="*/ 56019554 h 524"/>
              <a:gd name="T6" fmla="*/ 48819369 w 580"/>
              <a:gd name="T7" fmla="*/ 56019554 h 524"/>
              <a:gd name="T8" fmla="*/ 48819369 w 580"/>
              <a:gd name="T9" fmla="*/ 62388158 h 524"/>
              <a:gd name="T10" fmla="*/ 53387921 w 580"/>
              <a:gd name="T11" fmla="*/ 67067360 h 524"/>
              <a:gd name="T12" fmla="*/ 53387921 w 580"/>
              <a:gd name="T13" fmla="*/ 67976954 h 524"/>
              <a:gd name="T14" fmla="*/ 22060196 w 580"/>
              <a:gd name="T15" fmla="*/ 67976954 h 524"/>
              <a:gd name="T16" fmla="*/ 22060196 w 580"/>
              <a:gd name="T17" fmla="*/ 67067360 h 524"/>
              <a:gd name="T18" fmla="*/ 26628747 w 580"/>
              <a:gd name="T19" fmla="*/ 62388158 h 524"/>
              <a:gd name="T20" fmla="*/ 26628747 w 580"/>
              <a:gd name="T21" fmla="*/ 56019554 h 524"/>
              <a:gd name="T22" fmla="*/ 22060196 w 580"/>
              <a:gd name="T23" fmla="*/ 56019554 h 524"/>
              <a:gd name="T24" fmla="*/ 3654841 w 580"/>
              <a:gd name="T25" fmla="*/ 56019554 h 524"/>
              <a:gd name="T26" fmla="*/ 0 w 580"/>
              <a:gd name="T27" fmla="*/ 52380095 h 524"/>
              <a:gd name="T28" fmla="*/ 0 w 580"/>
              <a:gd name="T29" fmla="*/ 3639459 h 524"/>
              <a:gd name="T30" fmla="*/ 3654841 w 580"/>
              <a:gd name="T31" fmla="*/ 0 h 524"/>
              <a:gd name="T32" fmla="*/ 71923702 w 580"/>
              <a:gd name="T33" fmla="*/ 0 h 524"/>
              <a:gd name="T34" fmla="*/ 75578543 w 580"/>
              <a:gd name="T35" fmla="*/ 3639459 h 524"/>
              <a:gd name="T36" fmla="*/ 75578543 w 580"/>
              <a:gd name="T37" fmla="*/ 52380095 h 524"/>
              <a:gd name="T38" fmla="*/ 71923702 w 580"/>
              <a:gd name="T39" fmla="*/ 56019554 h 524"/>
              <a:gd name="T40" fmla="*/ 71009630 w 580"/>
              <a:gd name="T41" fmla="*/ 4549054 h 524"/>
              <a:gd name="T42" fmla="*/ 71009630 w 580"/>
              <a:gd name="T43" fmla="*/ 4549054 h 524"/>
              <a:gd name="T44" fmla="*/ 4568551 w 580"/>
              <a:gd name="T45" fmla="*/ 4549054 h 524"/>
              <a:gd name="T46" fmla="*/ 4568551 w 580"/>
              <a:gd name="T47" fmla="*/ 45881344 h 524"/>
              <a:gd name="T48" fmla="*/ 71009630 w 580"/>
              <a:gd name="T49" fmla="*/ 45881344 h 524"/>
              <a:gd name="T50" fmla="*/ 71009630 w 580"/>
              <a:gd name="T51" fmla="*/ 4549054 h 524"/>
              <a:gd name="T52" fmla="*/ 30414015 w 580"/>
              <a:gd name="T53" fmla="*/ 21965823 h 524"/>
              <a:gd name="T54" fmla="*/ 30414015 w 580"/>
              <a:gd name="T55" fmla="*/ 21965823 h 524"/>
              <a:gd name="T56" fmla="*/ 34069217 w 580"/>
              <a:gd name="T57" fmla="*/ 21965823 h 524"/>
              <a:gd name="T58" fmla="*/ 34069217 w 580"/>
              <a:gd name="T59" fmla="*/ 18326364 h 524"/>
              <a:gd name="T60" fmla="*/ 37724058 w 580"/>
              <a:gd name="T61" fmla="*/ 14687265 h 524"/>
              <a:gd name="T62" fmla="*/ 41509326 w 580"/>
              <a:gd name="T63" fmla="*/ 18326364 h 524"/>
              <a:gd name="T64" fmla="*/ 41509326 w 580"/>
              <a:gd name="T65" fmla="*/ 21965823 h 524"/>
              <a:gd name="T66" fmla="*/ 45164167 w 580"/>
              <a:gd name="T67" fmla="*/ 21965823 h 524"/>
              <a:gd name="T68" fmla="*/ 48819369 w 580"/>
              <a:gd name="T69" fmla="*/ 25735070 h 524"/>
              <a:gd name="T70" fmla="*/ 45164167 w 580"/>
              <a:gd name="T71" fmla="*/ 29374529 h 524"/>
              <a:gd name="T72" fmla="*/ 41509326 w 580"/>
              <a:gd name="T73" fmla="*/ 29374529 h 524"/>
              <a:gd name="T74" fmla="*/ 41509326 w 580"/>
              <a:gd name="T75" fmla="*/ 33013628 h 524"/>
              <a:gd name="T76" fmla="*/ 37724058 w 580"/>
              <a:gd name="T77" fmla="*/ 36782875 h 524"/>
              <a:gd name="T78" fmla="*/ 34069217 w 580"/>
              <a:gd name="T79" fmla="*/ 33013628 h 524"/>
              <a:gd name="T80" fmla="*/ 34069217 w 580"/>
              <a:gd name="T81" fmla="*/ 29374529 h 524"/>
              <a:gd name="T82" fmla="*/ 30414015 w 580"/>
              <a:gd name="T83" fmla="*/ 29374529 h 524"/>
              <a:gd name="T84" fmla="*/ 26628747 w 580"/>
              <a:gd name="T85" fmla="*/ 25735070 h 524"/>
              <a:gd name="T86" fmla="*/ 30414015 w 580"/>
              <a:gd name="T87" fmla="*/ 21965823 h 52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80" h="524">
                <a:moveTo>
                  <a:pt x="551" y="431"/>
                </a:moveTo>
                <a:lnTo>
                  <a:pt x="551" y="431"/>
                </a:lnTo>
                <a:cubicBezTo>
                  <a:pt x="409" y="431"/>
                  <a:pt x="409" y="431"/>
                  <a:pt x="409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480"/>
                  <a:pt x="374" y="480"/>
                  <a:pt x="374" y="480"/>
                </a:cubicBezTo>
                <a:cubicBezTo>
                  <a:pt x="409" y="516"/>
                  <a:pt x="409" y="516"/>
                  <a:pt x="409" y="516"/>
                </a:cubicBezTo>
                <a:cubicBezTo>
                  <a:pt x="409" y="523"/>
                  <a:pt x="409" y="523"/>
                  <a:pt x="409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04" y="480"/>
                  <a:pt x="204" y="480"/>
                  <a:pt x="204" y="480"/>
                </a:cubicBezTo>
                <a:cubicBezTo>
                  <a:pt x="204" y="431"/>
                  <a:pt x="204" y="431"/>
                  <a:pt x="204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7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551" y="0"/>
                  <a:pt x="551" y="0"/>
                  <a:pt x="551" y="0"/>
                </a:cubicBezTo>
                <a:cubicBezTo>
                  <a:pt x="572" y="0"/>
                  <a:pt x="579" y="7"/>
                  <a:pt x="579" y="28"/>
                </a:cubicBezTo>
                <a:cubicBezTo>
                  <a:pt x="579" y="403"/>
                  <a:pt x="579" y="403"/>
                  <a:pt x="579" y="403"/>
                </a:cubicBezTo>
                <a:cubicBezTo>
                  <a:pt x="579" y="417"/>
                  <a:pt x="572" y="431"/>
                  <a:pt x="551" y="431"/>
                </a:cubicBezTo>
                <a:close/>
                <a:moveTo>
                  <a:pt x="544" y="35"/>
                </a:moveTo>
                <a:lnTo>
                  <a:pt x="544" y="35"/>
                </a:lnTo>
                <a:cubicBezTo>
                  <a:pt x="35" y="35"/>
                  <a:pt x="35" y="35"/>
                  <a:pt x="35" y="35"/>
                </a:cubicBezTo>
                <a:cubicBezTo>
                  <a:pt x="35" y="353"/>
                  <a:pt x="35" y="353"/>
                  <a:pt x="35" y="353"/>
                </a:cubicBezTo>
                <a:cubicBezTo>
                  <a:pt x="544" y="353"/>
                  <a:pt x="544" y="353"/>
                  <a:pt x="544" y="353"/>
                </a:cubicBezTo>
                <a:lnTo>
                  <a:pt x="544" y="35"/>
                </a:lnTo>
                <a:close/>
                <a:moveTo>
                  <a:pt x="233" y="169"/>
                </a:moveTo>
                <a:lnTo>
                  <a:pt x="233" y="169"/>
                </a:lnTo>
                <a:cubicBezTo>
                  <a:pt x="261" y="169"/>
                  <a:pt x="261" y="169"/>
                  <a:pt x="261" y="169"/>
                </a:cubicBezTo>
                <a:cubicBezTo>
                  <a:pt x="261" y="141"/>
                  <a:pt x="261" y="141"/>
                  <a:pt x="261" y="141"/>
                </a:cubicBezTo>
                <a:cubicBezTo>
                  <a:pt x="261" y="120"/>
                  <a:pt x="275" y="113"/>
                  <a:pt x="289" y="113"/>
                </a:cubicBezTo>
                <a:cubicBezTo>
                  <a:pt x="303" y="113"/>
                  <a:pt x="318" y="120"/>
                  <a:pt x="318" y="141"/>
                </a:cubicBezTo>
                <a:cubicBezTo>
                  <a:pt x="318" y="169"/>
                  <a:pt x="318" y="169"/>
                  <a:pt x="318" y="169"/>
                </a:cubicBezTo>
                <a:cubicBezTo>
                  <a:pt x="346" y="169"/>
                  <a:pt x="346" y="169"/>
                  <a:pt x="346" y="169"/>
                </a:cubicBezTo>
                <a:cubicBezTo>
                  <a:pt x="360" y="169"/>
                  <a:pt x="374" y="176"/>
                  <a:pt x="374" y="198"/>
                </a:cubicBezTo>
                <a:cubicBezTo>
                  <a:pt x="374" y="212"/>
                  <a:pt x="360" y="226"/>
                  <a:pt x="346" y="226"/>
                </a:cubicBezTo>
                <a:cubicBezTo>
                  <a:pt x="318" y="226"/>
                  <a:pt x="318" y="226"/>
                  <a:pt x="318" y="226"/>
                </a:cubicBezTo>
                <a:cubicBezTo>
                  <a:pt x="318" y="254"/>
                  <a:pt x="318" y="254"/>
                  <a:pt x="318" y="254"/>
                </a:cubicBezTo>
                <a:cubicBezTo>
                  <a:pt x="318" y="268"/>
                  <a:pt x="303" y="283"/>
                  <a:pt x="289" y="283"/>
                </a:cubicBezTo>
                <a:cubicBezTo>
                  <a:pt x="275" y="283"/>
                  <a:pt x="261" y="268"/>
                  <a:pt x="261" y="254"/>
                </a:cubicBezTo>
                <a:cubicBezTo>
                  <a:pt x="261" y="226"/>
                  <a:pt x="261" y="226"/>
                  <a:pt x="261" y="226"/>
                </a:cubicBezTo>
                <a:cubicBezTo>
                  <a:pt x="233" y="226"/>
                  <a:pt x="233" y="226"/>
                  <a:pt x="233" y="226"/>
                </a:cubicBezTo>
                <a:cubicBezTo>
                  <a:pt x="219" y="226"/>
                  <a:pt x="204" y="212"/>
                  <a:pt x="204" y="198"/>
                </a:cubicBezTo>
                <a:cubicBezTo>
                  <a:pt x="204" y="176"/>
                  <a:pt x="219" y="169"/>
                  <a:pt x="233" y="16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7" name="Freeform 45"/>
          <p:cNvSpPr>
            <a:spLocks noChangeArrowheads="1"/>
          </p:cNvSpPr>
          <p:nvPr/>
        </p:nvSpPr>
        <p:spPr bwMode="auto">
          <a:xfrm>
            <a:off x="3373802" y="3407871"/>
            <a:ext cx="239100" cy="213932"/>
          </a:xfrm>
          <a:custGeom>
            <a:avLst/>
            <a:gdLst>
              <a:gd name="T0" fmla="*/ 72075278 w 588"/>
              <a:gd name="T1" fmla="*/ 56019554 h 524"/>
              <a:gd name="T2" fmla="*/ 72075278 w 588"/>
              <a:gd name="T3" fmla="*/ 56019554 h 524"/>
              <a:gd name="T4" fmla="*/ 53766324 w 588"/>
              <a:gd name="T5" fmla="*/ 56019554 h 524"/>
              <a:gd name="T6" fmla="*/ 49253450 w 588"/>
              <a:gd name="T7" fmla="*/ 56019554 h 524"/>
              <a:gd name="T8" fmla="*/ 49253450 w 588"/>
              <a:gd name="T9" fmla="*/ 62388158 h 524"/>
              <a:gd name="T10" fmla="*/ 53766324 w 588"/>
              <a:gd name="T11" fmla="*/ 67067360 h 524"/>
              <a:gd name="T12" fmla="*/ 53766324 w 588"/>
              <a:gd name="T13" fmla="*/ 67976954 h 524"/>
              <a:gd name="T14" fmla="*/ 21919109 w 588"/>
              <a:gd name="T15" fmla="*/ 67976954 h 524"/>
              <a:gd name="T16" fmla="*/ 21919109 w 588"/>
              <a:gd name="T17" fmla="*/ 67067360 h 524"/>
              <a:gd name="T18" fmla="*/ 27334342 w 588"/>
              <a:gd name="T19" fmla="*/ 62388158 h 524"/>
              <a:gd name="T20" fmla="*/ 27334342 w 588"/>
              <a:gd name="T21" fmla="*/ 56019554 h 524"/>
              <a:gd name="T22" fmla="*/ 21919109 w 588"/>
              <a:gd name="T23" fmla="*/ 56019554 h 524"/>
              <a:gd name="T24" fmla="*/ 3739064 w 588"/>
              <a:gd name="T25" fmla="*/ 56019554 h 524"/>
              <a:gd name="T26" fmla="*/ 0 w 588"/>
              <a:gd name="T27" fmla="*/ 52380095 h 524"/>
              <a:gd name="T28" fmla="*/ 0 w 588"/>
              <a:gd name="T29" fmla="*/ 3639459 h 524"/>
              <a:gd name="T30" fmla="*/ 3739064 w 588"/>
              <a:gd name="T31" fmla="*/ 0 h 524"/>
              <a:gd name="T32" fmla="*/ 72075278 w 588"/>
              <a:gd name="T33" fmla="*/ 0 h 524"/>
              <a:gd name="T34" fmla="*/ 75685433 w 588"/>
              <a:gd name="T35" fmla="*/ 3639459 h 524"/>
              <a:gd name="T36" fmla="*/ 75685433 w 588"/>
              <a:gd name="T37" fmla="*/ 52380095 h 524"/>
              <a:gd name="T38" fmla="*/ 72075278 w 588"/>
              <a:gd name="T39" fmla="*/ 56019554 h 524"/>
              <a:gd name="T40" fmla="*/ 71172559 w 588"/>
              <a:gd name="T41" fmla="*/ 4549054 h 524"/>
              <a:gd name="T42" fmla="*/ 71172559 w 588"/>
              <a:gd name="T43" fmla="*/ 4549054 h 524"/>
              <a:gd name="T44" fmla="*/ 5544142 w 588"/>
              <a:gd name="T45" fmla="*/ 4549054 h 524"/>
              <a:gd name="T46" fmla="*/ 5544142 w 588"/>
              <a:gd name="T47" fmla="*/ 45881344 h 524"/>
              <a:gd name="T48" fmla="*/ 71172559 w 588"/>
              <a:gd name="T49" fmla="*/ 45881344 h 524"/>
              <a:gd name="T50" fmla="*/ 71172559 w 588"/>
              <a:gd name="T51" fmla="*/ 4549054 h 52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88" h="524">
                <a:moveTo>
                  <a:pt x="559" y="431"/>
                </a:moveTo>
                <a:lnTo>
                  <a:pt x="559" y="431"/>
                </a:lnTo>
                <a:cubicBezTo>
                  <a:pt x="417" y="431"/>
                  <a:pt x="417" y="431"/>
                  <a:pt x="417" y="431"/>
                </a:cubicBezTo>
                <a:cubicBezTo>
                  <a:pt x="382" y="431"/>
                  <a:pt x="382" y="431"/>
                  <a:pt x="382" y="431"/>
                </a:cubicBezTo>
                <a:cubicBezTo>
                  <a:pt x="382" y="480"/>
                  <a:pt x="382" y="480"/>
                  <a:pt x="382" y="480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23"/>
                  <a:pt x="417" y="523"/>
                  <a:pt x="417" y="523"/>
                </a:cubicBezTo>
                <a:cubicBezTo>
                  <a:pt x="170" y="523"/>
                  <a:pt x="170" y="523"/>
                  <a:pt x="170" y="523"/>
                </a:cubicBezTo>
                <a:cubicBezTo>
                  <a:pt x="170" y="516"/>
                  <a:pt x="170" y="516"/>
                  <a:pt x="170" y="516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431"/>
                  <a:pt x="212" y="431"/>
                  <a:pt x="212" y="431"/>
                </a:cubicBezTo>
                <a:cubicBezTo>
                  <a:pt x="170" y="431"/>
                  <a:pt x="170" y="431"/>
                  <a:pt x="170" y="431"/>
                </a:cubicBezTo>
                <a:cubicBezTo>
                  <a:pt x="29" y="431"/>
                  <a:pt x="29" y="431"/>
                  <a:pt x="29" y="431"/>
                </a:cubicBezTo>
                <a:cubicBezTo>
                  <a:pt x="15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559" y="0"/>
                  <a:pt x="559" y="0"/>
                  <a:pt x="559" y="0"/>
                </a:cubicBezTo>
                <a:cubicBezTo>
                  <a:pt x="573" y="0"/>
                  <a:pt x="587" y="7"/>
                  <a:pt x="587" y="28"/>
                </a:cubicBezTo>
                <a:cubicBezTo>
                  <a:pt x="587" y="403"/>
                  <a:pt x="587" y="403"/>
                  <a:pt x="587" y="403"/>
                </a:cubicBezTo>
                <a:cubicBezTo>
                  <a:pt x="587" y="417"/>
                  <a:pt x="573" y="431"/>
                  <a:pt x="559" y="431"/>
                </a:cubicBezTo>
                <a:close/>
                <a:moveTo>
                  <a:pt x="552" y="35"/>
                </a:moveTo>
                <a:lnTo>
                  <a:pt x="552" y="35"/>
                </a:lnTo>
                <a:cubicBezTo>
                  <a:pt x="43" y="35"/>
                  <a:pt x="43" y="35"/>
                  <a:pt x="43" y="35"/>
                </a:cubicBezTo>
                <a:cubicBezTo>
                  <a:pt x="43" y="353"/>
                  <a:pt x="43" y="353"/>
                  <a:pt x="43" y="353"/>
                </a:cubicBezTo>
                <a:cubicBezTo>
                  <a:pt x="552" y="353"/>
                  <a:pt x="552" y="353"/>
                  <a:pt x="552" y="353"/>
                </a:cubicBezTo>
                <a:lnTo>
                  <a:pt x="552" y="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8" name="Freeform 46"/>
          <p:cNvSpPr>
            <a:spLocks noChangeArrowheads="1"/>
          </p:cNvSpPr>
          <p:nvPr/>
        </p:nvSpPr>
        <p:spPr bwMode="auto">
          <a:xfrm>
            <a:off x="2942342" y="3431242"/>
            <a:ext cx="246291" cy="152808"/>
          </a:xfrm>
          <a:custGeom>
            <a:avLst/>
            <a:gdLst>
              <a:gd name="T0" fmla="*/ 74787349 w 602"/>
              <a:gd name="T1" fmla="*/ 48296680 h 376"/>
              <a:gd name="T2" fmla="*/ 74787349 w 602"/>
              <a:gd name="T3" fmla="*/ 48296680 h 376"/>
              <a:gd name="T4" fmla="*/ 71002280 w 602"/>
              <a:gd name="T5" fmla="*/ 48296680 h 376"/>
              <a:gd name="T6" fmla="*/ 7439717 w 602"/>
              <a:gd name="T7" fmla="*/ 48296680 h 376"/>
              <a:gd name="T8" fmla="*/ 3785069 w 602"/>
              <a:gd name="T9" fmla="*/ 48296680 h 376"/>
              <a:gd name="T10" fmla="*/ 0 w 602"/>
              <a:gd name="T11" fmla="*/ 44690704 h 376"/>
              <a:gd name="T12" fmla="*/ 0 w 602"/>
              <a:gd name="T13" fmla="*/ 38251051 h 376"/>
              <a:gd name="T14" fmla="*/ 7439717 w 602"/>
              <a:gd name="T15" fmla="*/ 38251051 h 376"/>
              <a:gd name="T16" fmla="*/ 7439717 w 602"/>
              <a:gd name="T17" fmla="*/ 3734812 h 376"/>
              <a:gd name="T18" fmla="*/ 11094005 w 602"/>
              <a:gd name="T19" fmla="*/ 0 h 376"/>
              <a:gd name="T20" fmla="*/ 67347631 w 602"/>
              <a:gd name="T21" fmla="*/ 0 h 376"/>
              <a:gd name="T22" fmla="*/ 71002280 w 602"/>
              <a:gd name="T23" fmla="*/ 3734812 h 376"/>
              <a:gd name="T24" fmla="*/ 71002280 w 602"/>
              <a:gd name="T25" fmla="*/ 38251051 h 376"/>
              <a:gd name="T26" fmla="*/ 78441997 w 602"/>
              <a:gd name="T27" fmla="*/ 38251051 h 376"/>
              <a:gd name="T28" fmla="*/ 78441997 w 602"/>
              <a:gd name="T29" fmla="*/ 44690704 h 376"/>
              <a:gd name="T30" fmla="*/ 74787349 w 602"/>
              <a:gd name="T31" fmla="*/ 48296680 h 376"/>
              <a:gd name="T32" fmla="*/ 30410969 w 602"/>
              <a:gd name="T33" fmla="*/ 44690704 h 376"/>
              <a:gd name="T34" fmla="*/ 30410969 w 602"/>
              <a:gd name="T35" fmla="*/ 44690704 h 376"/>
              <a:gd name="T36" fmla="*/ 48031029 w 602"/>
              <a:gd name="T37" fmla="*/ 44690704 h 376"/>
              <a:gd name="T38" fmla="*/ 48031029 w 602"/>
              <a:gd name="T39" fmla="*/ 41857027 h 376"/>
              <a:gd name="T40" fmla="*/ 30410969 w 602"/>
              <a:gd name="T41" fmla="*/ 41857027 h 376"/>
              <a:gd name="T42" fmla="*/ 30410969 w 602"/>
              <a:gd name="T43" fmla="*/ 44690704 h 376"/>
              <a:gd name="T44" fmla="*/ 66434330 w 602"/>
              <a:gd name="T45" fmla="*/ 4636665 h 376"/>
              <a:gd name="T46" fmla="*/ 66434330 w 602"/>
              <a:gd name="T47" fmla="*/ 4636665 h 376"/>
              <a:gd name="T48" fmla="*/ 12007667 w 602"/>
              <a:gd name="T49" fmla="*/ 4636665 h 376"/>
              <a:gd name="T50" fmla="*/ 12007667 w 602"/>
              <a:gd name="T51" fmla="*/ 36448063 h 376"/>
              <a:gd name="T52" fmla="*/ 66434330 w 602"/>
              <a:gd name="T53" fmla="*/ 36448063 h 376"/>
              <a:gd name="T54" fmla="*/ 66434330 w 602"/>
              <a:gd name="T55" fmla="*/ 4636665 h 37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2" h="376">
                <a:moveTo>
                  <a:pt x="573" y="375"/>
                </a:moveTo>
                <a:lnTo>
                  <a:pt x="573" y="375"/>
                </a:lnTo>
                <a:cubicBezTo>
                  <a:pt x="544" y="375"/>
                  <a:pt x="544" y="375"/>
                  <a:pt x="544" y="375"/>
                </a:cubicBezTo>
                <a:cubicBezTo>
                  <a:pt x="57" y="375"/>
                  <a:pt x="57" y="375"/>
                  <a:pt x="57" y="375"/>
                </a:cubicBezTo>
                <a:cubicBezTo>
                  <a:pt x="29" y="375"/>
                  <a:pt x="29" y="375"/>
                  <a:pt x="29" y="375"/>
                </a:cubicBezTo>
                <a:cubicBezTo>
                  <a:pt x="7" y="375"/>
                  <a:pt x="0" y="361"/>
                  <a:pt x="0" y="347"/>
                </a:cubicBezTo>
                <a:cubicBezTo>
                  <a:pt x="0" y="297"/>
                  <a:pt x="0" y="297"/>
                  <a:pt x="0" y="297"/>
                </a:cubicBezTo>
                <a:cubicBezTo>
                  <a:pt x="57" y="297"/>
                  <a:pt x="57" y="297"/>
                  <a:pt x="57" y="297"/>
                </a:cubicBezTo>
                <a:cubicBezTo>
                  <a:pt x="57" y="29"/>
                  <a:pt x="57" y="29"/>
                  <a:pt x="57" y="29"/>
                </a:cubicBezTo>
                <a:cubicBezTo>
                  <a:pt x="57" y="7"/>
                  <a:pt x="64" y="0"/>
                  <a:pt x="85" y="0"/>
                </a:cubicBezTo>
                <a:cubicBezTo>
                  <a:pt x="516" y="0"/>
                  <a:pt x="516" y="0"/>
                  <a:pt x="516" y="0"/>
                </a:cubicBezTo>
                <a:cubicBezTo>
                  <a:pt x="530" y="0"/>
                  <a:pt x="544" y="7"/>
                  <a:pt x="544" y="29"/>
                </a:cubicBezTo>
                <a:cubicBezTo>
                  <a:pt x="544" y="297"/>
                  <a:pt x="544" y="297"/>
                  <a:pt x="544" y="297"/>
                </a:cubicBezTo>
                <a:cubicBezTo>
                  <a:pt x="601" y="297"/>
                  <a:pt x="601" y="297"/>
                  <a:pt x="601" y="297"/>
                </a:cubicBezTo>
                <a:cubicBezTo>
                  <a:pt x="601" y="347"/>
                  <a:pt x="601" y="347"/>
                  <a:pt x="601" y="347"/>
                </a:cubicBezTo>
                <a:cubicBezTo>
                  <a:pt x="601" y="361"/>
                  <a:pt x="587" y="375"/>
                  <a:pt x="573" y="375"/>
                </a:cubicBezTo>
                <a:close/>
                <a:moveTo>
                  <a:pt x="233" y="347"/>
                </a:moveTo>
                <a:lnTo>
                  <a:pt x="233" y="347"/>
                </a:lnTo>
                <a:cubicBezTo>
                  <a:pt x="368" y="347"/>
                  <a:pt x="368" y="347"/>
                  <a:pt x="368" y="347"/>
                </a:cubicBezTo>
                <a:cubicBezTo>
                  <a:pt x="368" y="325"/>
                  <a:pt x="368" y="325"/>
                  <a:pt x="368" y="325"/>
                </a:cubicBezTo>
                <a:cubicBezTo>
                  <a:pt x="233" y="325"/>
                  <a:pt x="233" y="325"/>
                  <a:pt x="233" y="325"/>
                </a:cubicBezTo>
                <a:lnTo>
                  <a:pt x="233" y="347"/>
                </a:lnTo>
                <a:close/>
                <a:moveTo>
                  <a:pt x="509" y="36"/>
                </a:moveTo>
                <a:lnTo>
                  <a:pt x="509" y="36"/>
                </a:lnTo>
                <a:cubicBezTo>
                  <a:pt x="92" y="36"/>
                  <a:pt x="92" y="36"/>
                  <a:pt x="92" y="36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509" y="283"/>
                  <a:pt x="509" y="283"/>
                  <a:pt x="509" y="283"/>
                </a:cubicBezTo>
                <a:lnTo>
                  <a:pt x="509" y="3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9" name="Freeform 47"/>
          <p:cNvSpPr>
            <a:spLocks noChangeArrowheads="1"/>
          </p:cNvSpPr>
          <p:nvPr/>
        </p:nvSpPr>
        <p:spPr bwMode="auto">
          <a:xfrm>
            <a:off x="2539647" y="3397084"/>
            <a:ext cx="190562" cy="222921"/>
          </a:xfrm>
          <a:custGeom>
            <a:avLst/>
            <a:gdLst>
              <a:gd name="T0" fmla="*/ 56869383 w 467"/>
              <a:gd name="T1" fmla="*/ 70970385 h 545"/>
              <a:gd name="T2" fmla="*/ 56869383 w 467"/>
              <a:gd name="T3" fmla="*/ 70970385 h 545"/>
              <a:gd name="T4" fmla="*/ 3635389 w 467"/>
              <a:gd name="T5" fmla="*/ 70970385 h 545"/>
              <a:gd name="T6" fmla="*/ 0 w 467"/>
              <a:gd name="T7" fmla="*/ 67186892 h 545"/>
              <a:gd name="T8" fmla="*/ 0 w 467"/>
              <a:gd name="T9" fmla="*/ 3652741 h 545"/>
              <a:gd name="T10" fmla="*/ 3635389 w 467"/>
              <a:gd name="T11" fmla="*/ 0 h 545"/>
              <a:gd name="T12" fmla="*/ 56869383 w 467"/>
              <a:gd name="T13" fmla="*/ 0 h 545"/>
              <a:gd name="T14" fmla="*/ 60505132 w 467"/>
              <a:gd name="T15" fmla="*/ 3652741 h 545"/>
              <a:gd name="T16" fmla="*/ 60505132 w 467"/>
              <a:gd name="T17" fmla="*/ 67186892 h 545"/>
              <a:gd name="T18" fmla="*/ 56869383 w 467"/>
              <a:gd name="T19" fmla="*/ 70970385 h 545"/>
              <a:gd name="T20" fmla="*/ 30252386 w 467"/>
              <a:gd name="T21" fmla="*/ 68100348 h 545"/>
              <a:gd name="T22" fmla="*/ 30252386 w 467"/>
              <a:gd name="T23" fmla="*/ 68100348 h 545"/>
              <a:gd name="T24" fmla="*/ 32979017 w 467"/>
              <a:gd name="T25" fmla="*/ 66273797 h 545"/>
              <a:gd name="T26" fmla="*/ 30252386 w 467"/>
              <a:gd name="T27" fmla="*/ 63534150 h 545"/>
              <a:gd name="T28" fmla="*/ 27525754 w 467"/>
              <a:gd name="T29" fmla="*/ 66273797 h 545"/>
              <a:gd name="T30" fmla="*/ 30252386 w 467"/>
              <a:gd name="T31" fmla="*/ 68100348 h 545"/>
              <a:gd name="T32" fmla="*/ 53233994 w 467"/>
              <a:gd name="T33" fmla="*/ 7305844 h 545"/>
              <a:gd name="T34" fmla="*/ 53233994 w 467"/>
              <a:gd name="T35" fmla="*/ 7305844 h 545"/>
              <a:gd name="T36" fmla="*/ 7271138 w 467"/>
              <a:gd name="T37" fmla="*/ 7305844 h 545"/>
              <a:gd name="T38" fmla="*/ 7271138 w 467"/>
              <a:gd name="T39" fmla="*/ 60794504 h 545"/>
              <a:gd name="T40" fmla="*/ 53233994 w 467"/>
              <a:gd name="T41" fmla="*/ 60794504 h 545"/>
              <a:gd name="T42" fmla="*/ 53233994 w 467"/>
              <a:gd name="T43" fmla="*/ 7305844 h 54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67" h="545">
                <a:moveTo>
                  <a:pt x="438" y="544"/>
                </a:moveTo>
                <a:lnTo>
                  <a:pt x="438" y="544"/>
                </a:lnTo>
                <a:cubicBezTo>
                  <a:pt x="28" y="544"/>
                  <a:pt x="28" y="544"/>
                  <a:pt x="28" y="544"/>
                </a:cubicBezTo>
                <a:cubicBezTo>
                  <a:pt x="7" y="544"/>
                  <a:pt x="0" y="530"/>
                  <a:pt x="0" y="51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438" y="0"/>
                  <a:pt x="438" y="0"/>
                  <a:pt x="438" y="0"/>
                </a:cubicBezTo>
                <a:cubicBezTo>
                  <a:pt x="459" y="0"/>
                  <a:pt x="466" y="7"/>
                  <a:pt x="466" y="28"/>
                </a:cubicBezTo>
                <a:cubicBezTo>
                  <a:pt x="466" y="515"/>
                  <a:pt x="466" y="515"/>
                  <a:pt x="466" y="515"/>
                </a:cubicBezTo>
                <a:cubicBezTo>
                  <a:pt x="466" y="530"/>
                  <a:pt x="459" y="544"/>
                  <a:pt x="438" y="544"/>
                </a:cubicBezTo>
                <a:close/>
                <a:moveTo>
                  <a:pt x="233" y="522"/>
                </a:moveTo>
                <a:lnTo>
                  <a:pt x="233" y="522"/>
                </a:lnTo>
                <a:cubicBezTo>
                  <a:pt x="240" y="522"/>
                  <a:pt x="254" y="515"/>
                  <a:pt x="254" y="508"/>
                </a:cubicBezTo>
                <a:cubicBezTo>
                  <a:pt x="254" y="494"/>
                  <a:pt x="240" y="487"/>
                  <a:pt x="233" y="487"/>
                </a:cubicBezTo>
                <a:cubicBezTo>
                  <a:pt x="226" y="487"/>
                  <a:pt x="212" y="494"/>
                  <a:pt x="212" y="508"/>
                </a:cubicBezTo>
                <a:cubicBezTo>
                  <a:pt x="212" y="515"/>
                  <a:pt x="226" y="522"/>
                  <a:pt x="233" y="522"/>
                </a:cubicBezTo>
                <a:close/>
                <a:moveTo>
                  <a:pt x="410" y="56"/>
                </a:moveTo>
                <a:lnTo>
                  <a:pt x="410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466"/>
                  <a:pt x="56" y="466"/>
                  <a:pt x="56" y="466"/>
                </a:cubicBezTo>
                <a:cubicBezTo>
                  <a:pt x="410" y="466"/>
                  <a:pt x="410" y="466"/>
                  <a:pt x="410" y="466"/>
                </a:cubicBezTo>
                <a:lnTo>
                  <a:pt x="410" y="5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0" name="Freeform 48"/>
          <p:cNvSpPr>
            <a:spLocks noChangeArrowheads="1"/>
          </p:cNvSpPr>
          <p:nvPr/>
        </p:nvSpPr>
        <p:spPr bwMode="auto">
          <a:xfrm>
            <a:off x="2138749" y="3397084"/>
            <a:ext cx="129438" cy="222921"/>
          </a:xfrm>
          <a:custGeom>
            <a:avLst/>
            <a:gdLst>
              <a:gd name="T0" fmla="*/ 37231344 w 319"/>
              <a:gd name="T1" fmla="*/ 70970385 h 545"/>
              <a:gd name="T2" fmla="*/ 37231344 w 319"/>
              <a:gd name="T3" fmla="*/ 70970385 h 545"/>
              <a:gd name="T4" fmla="*/ 3723170 w 319"/>
              <a:gd name="T5" fmla="*/ 70970385 h 545"/>
              <a:gd name="T6" fmla="*/ 0 w 319"/>
              <a:gd name="T7" fmla="*/ 67186892 h 545"/>
              <a:gd name="T8" fmla="*/ 0 w 319"/>
              <a:gd name="T9" fmla="*/ 3652741 h 545"/>
              <a:gd name="T10" fmla="*/ 3723170 w 319"/>
              <a:gd name="T11" fmla="*/ 0 h 545"/>
              <a:gd name="T12" fmla="*/ 37231344 w 319"/>
              <a:gd name="T13" fmla="*/ 0 h 545"/>
              <a:gd name="T14" fmla="*/ 40826240 w 319"/>
              <a:gd name="T15" fmla="*/ 3652741 h 545"/>
              <a:gd name="T16" fmla="*/ 40826240 w 319"/>
              <a:gd name="T17" fmla="*/ 67186892 h 545"/>
              <a:gd name="T18" fmla="*/ 37231344 w 319"/>
              <a:gd name="T19" fmla="*/ 70970385 h 545"/>
              <a:gd name="T20" fmla="*/ 20926574 w 319"/>
              <a:gd name="T21" fmla="*/ 67186892 h 545"/>
              <a:gd name="T22" fmla="*/ 20926574 w 319"/>
              <a:gd name="T23" fmla="*/ 67186892 h 545"/>
              <a:gd name="T24" fmla="*/ 22723843 w 319"/>
              <a:gd name="T25" fmla="*/ 64447245 h 545"/>
              <a:gd name="T26" fmla="*/ 20926574 w 319"/>
              <a:gd name="T27" fmla="*/ 62620694 h 545"/>
              <a:gd name="T28" fmla="*/ 18230671 w 319"/>
              <a:gd name="T29" fmla="*/ 64447245 h 545"/>
              <a:gd name="T30" fmla="*/ 20926574 w 319"/>
              <a:gd name="T31" fmla="*/ 67186892 h 545"/>
              <a:gd name="T32" fmla="*/ 37231344 w 319"/>
              <a:gd name="T33" fmla="*/ 7305844 h 545"/>
              <a:gd name="T34" fmla="*/ 37231344 w 319"/>
              <a:gd name="T35" fmla="*/ 7305844 h 545"/>
              <a:gd name="T36" fmla="*/ 36332709 w 319"/>
              <a:gd name="T37" fmla="*/ 7305844 h 545"/>
              <a:gd name="T38" fmla="*/ 4621805 w 319"/>
              <a:gd name="T39" fmla="*/ 7305844 h 545"/>
              <a:gd name="T40" fmla="*/ 3723170 w 319"/>
              <a:gd name="T41" fmla="*/ 7305844 h 545"/>
              <a:gd name="T42" fmla="*/ 3723170 w 319"/>
              <a:gd name="T43" fmla="*/ 58967953 h 545"/>
              <a:gd name="T44" fmla="*/ 4621805 w 319"/>
              <a:gd name="T45" fmla="*/ 58967953 h 545"/>
              <a:gd name="T46" fmla="*/ 36332709 w 319"/>
              <a:gd name="T47" fmla="*/ 58967953 h 545"/>
              <a:gd name="T48" fmla="*/ 37231344 w 319"/>
              <a:gd name="T49" fmla="*/ 58967953 h 545"/>
              <a:gd name="T50" fmla="*/ 37231344 w 319"/>
              <a:gd name="T51" fmla="*/ 7305844 h 54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19" h="545">
                <a:moveTo>
                  <a:pt x="290" y="544"/>
                </a:moveTo>
                <a:lnTo>
                  <a:pt x="290" y="544"/>
                </a:ln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0"/>
                  <a:pt x="0" y="51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290" y="0"/>
                  <a:pt x="290" y="0"/>
                  <a:pt x="290" y="0"/>
                </a:cubicBezTo>
                <a:cubicBezTo>
                  <a:pt x="311" y="0"/>
                  <a:pt x="318" y="7"/>
                  <a:pt x="318" y="28"/>
                </a:cubicBezTo>
                <a:cubicBezTo>
                  <a:pt x="318" y="515"/>
                  <a:pt x="318" y="515"/>
                  <a:pt x="318" y="515"/>
                </a:cubicBezTo>
                <a:cubicBezTo>
                  <a:pt x="318" y="530"/>
                  <a:pt x="311" y="544"/>
                  <a:pt x="290" y="544"/>
                </a:cubicBezTo>
                <a:close/>
                <a:moveTo>
                  <a:pt x="163" y="515"/>
                </a:moveTo>
                <a:lnTo>
                  <a:pt x="163" y="515"/>
                </a:lnTo>
                <a:cubicBezTo>
                  <a:pt x="170" y="515"/>
                  <a:pt x="177" y="508"/>
                  <a:pt x="177" y="494"/>
                </a:cubicBezTo>
                <a:cubicBezTo>
                  <a:pt x="177" y="487"/>
                  <a:pt x="170" y="480"/>
                  <a:pt x="163" y="480"/>
                </a:cubicBezTo>
                <a:cubicBezTo>
                  <a:pt x="149" y="480"/>
                  <a:pt x="142" y="487"/>
                  <a:pt x="142" y="494"/>
                </a:cubicBezTo>
                <a:cubicBezTo>
                  <a:pt x="142" y="508"/>
                  <a:pt x="149" y="515"/>
                  <a:pt x="163" y="515"/>
                </a:cubicBezTo>
                <a:close/>
                <a:moveTo>
                  <a:pt x="290" y="56"/>
                </a:moveTo>
                <a:lnTo>
                  <a:pt x="290" y="56"/>
                </a:lnTo>
                <a:cubicBezTo>
                  <a:pt x="283" y="56"/>
                  <a:pt x="283" y="56"/>
                  <a:pt x="283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452"/>
                  <a:pt x="29" y="452"/>
                  <a:pt x="29" y="452"/>
                </a:cubicBezTo>
                <a:cubicBezTo>
                  <a:pt x="36" y="452"/>
                  <a:pt x="36" y="452"/>
                  <a:pt x="36" y="452"/>
                </a:cubicBezTo>
                <a:cubicBezTo>
                  <a:pt x="283" y="452"/>
                  <a:pt x="283" y="452"/>
                  <a:pt x="283" y="452"/>
                </a:cubicBezTo>
                <a:cubicBezTo>
                  <a:pt x="290" y="452"/>
                  <a:pt x="290" y="452"/>
                  <a:pt x="290" y="452"/>
                </a:cubicBezTo>
                <a:lnTo>
                  <a:pt x="290" y="5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1" name="Freeform 49"/>
          <p:cNvSpPr>
            <a:spLocks noChangeArrowheads="1"/>
          </p:cNvSpPr>
          <p:nvPr/>
        </p:nvSpPr>
        <p:spPr bwMode="auto">
          <a:xfrm>
            <a:off x="6848847" y="2976411"/>
            <a:ext cx="185168" cy="201348"/>
          </a:xfrm>
          <a:custGeom>
            <a:avLst/>
            <a:gdLst>
              <a:gd name="T0" fmla="*/ 58890669 w 453"/>
              <a:gd name="T1" fmla="*/ 31867782 h 496"/>
              <a:gd name="T2" fmla="*/ 58890669 w 453"/>
              <a:gd name="T3" fmla="*/ 31867782 h 496"/>
              <a:gd name="T4" fmla="*/ 57066759 w 453"/>
              <a:gd name="T5" fmla="*/ 34566327 h 496"/>
              <a:gd name="T6" fmla="*/ 57066759 w 453"/>
              <a:gd name="T7" fmla="*/ 34566327 h 496"/>
              <a:gd name="T8" fmla="*/ 45080137 w 453"/>
              <a:gd name="T9" fmla="*/ 45488840 h 496"/>
              <a:gd name="T10" fmla="*/ 45080137 w 453"/>
              <a:gd name="T11" fmla="*/ 45488840 h 496"/>
              <a:gd name="T12" fmla="*/ 42344092 w 453"/>
              <a:gd name="T13" fmla="*/ 46388235 h 496"/>
              <a:gd name="T14" fmla="*/ 38695911 w 453"/>
              <a:gd name="T15" fmla="*/ 42790294 h 496"/>
              <a:gd name="T16" fmla="*/ 40519821 w 453"/>
              <a:gd name="T17" fmla="*/ 39963059 h 496"/>
              <a:gd name="T18" fmla="*/ 40519821 w 453"/>
              <a:gd name="T19" fmla="*/ 39963059 h 496"/>
              <a:gd name="T20" fmla="*/ 45080137 w 453"/>
              <a:gd name="T21" fmla="*/ 35465723 h 496"/>
              <a:gd name="T22" fmla="*/ 23061108 w 453"/>
              <a:gd name="T23" fmla="*/ 35465723 h 496"/>
              <a:gd name="T24" fmla="*/ 23061108 w 453"/>
              <a:gd name="T25" fmla="*/ 35465723 h 496"/>
              <a:gd name="T26" fmla="*/ 19282622 w 453"/>
              <a:gd name="T27" fmla="*/ 31867782 h 496"/>
              <a:gd name="T28" fmla="*/ 23061108 w 453"/>
              <a:gd name="T29" fmla="*/ 28269842 h 496"/>
              <a:gd name="T30" fmla="*/ 23061108 w 453"/>
              <a:gd name="T31" fmla="*/ 28269842 h 496"/>
              <a:gd name="T32" fmla="*/ 45080137 w 453"/>
              <a:gd name="T33" fmla="*/ 28269842 h 496"/>
              <a:gd name="T34" fmla="*/ 40519821 w 453"/>
              <a:gd name="T35" fmla="*/ 23643815 h 496"/>
              <a:gd name="T36" fmla="*/ 40519821 w 453"/>
              <a:gd name="T37" fmla="*/ 23643815 h 496"/>
              <a:gd name="T38" fmla="*/ 38695911 w 453"/>
              <a:gd name="T39" fmla="*/ 20945270 h 496"/>
              <a:gd name="T40" fmla="*/ 42344092 w 453"/>
              <a:gd name="T41" fmla="*/ 17347329 h 496"/>
              <a:gd name="T42" fmla="*/ 45080137 w 453"/>
              <a:gd name="T43" fmla="*/ 18246725 h 496"/>
              <a:gd name="T44" fmla="*/ 45080137 w 453"/>
              <a:gd name="T45" fmla="*/ 18246725 h 496"/>
              <a:gd name="T46" fmla="*/ 57066759 w 453"/>
              <a:gd name="T47" fmla="*/ 29169237 h 496"/>
              <a:gd name="T48" fmla="*/ 57066759 w 453"/>
              <a:gd name="T49" fmla="*/ 29169237 h 496"/>
              <a:gd name="T50" fmla="*/ 58890669 w 453"/>
              <a:gd name="T51" fmla="*/ 31867782 h 496"/>
              <a:gd name="T52" fmla="*/ 22148973 w 453"/>
              <a:gd name="T53" fmla="*/ 7324571 h 496"/>
              <a:gd name="T54" fmla="*/ 22148973 w 453"/>
              <a:gd name="T55" fmla="*/ 7324571 h 496"/>
              <a:gd name="T56" fmla="*/ 7296362 w 453"/>
              <a:gd name="T57" fmla="*/ 7324571 h 496"/>
              <a:gd name="T58" fmla="*/ 7296362 w 453"/>
              <a:gd name="T59" fmla="*/ 56410993 h 496"/>
              <a:gd name="T60" fmla="*/ 22148973 w 453"/>
              <a:gd name="T61" fmla="*/ 56410993 h 496"/>
              <a:gd name="T62" fmla="*/ 25797154 w 453"/>
              <a:gd name="T63" fmla="*/ 60008934 h 496"/>
              <a:gd name="T64" fmla="*/ 22148973 w 453"/>
              <a:gd name="T65" fmla="*/ 63607233 h 496"/>
              <a:gd name="T66" fmla="*/ 3648181 w 453"/>
              <a:gd name="T67" fmla="*/ 63607233 h 496"/>
              <a:gd name="T68" fmla="*/ 0 w 453"/>
              <a:gd name="T69" fmla="*/ 60008934 h 496"/>
              <a:gd name="T70" fmla="*/ 0 w 453"/>
              <a:gd name="T71" fmla="*/ 3726631 h 496"/>
              <a:gd name="T72" fmla="*/ 3648181 w 453"/>
              <a:gd name="T73" fmla="*/ 0 h 496"/>
              <a:gd name="T74" fmla="*/ 22148973 w 453"/>
              <a:gd name="T75" fmla="*/ 0 h 496"/>
              <a:gd name="T76" fmla="*/ 25797154 w 453"/>
              <a:gd name="T77" fmla="*/ 3726631 h 496"/>
              <a:gd name="T78" fmla="*/ 22148973 w 453"/>
              <a:gd name="T79" fmla="*/ 7324571 h 49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53" h="496">
                <a:moveTo>
                  <a:pt x="452" y="248"/>
                </a:moveTo>
                <a:lnTo>
                  <a:pt x="452" y="248"/>
                </a:lnTo>
                <a:cubicBezTo>
                  <a:pt x="452" y="255"/>
                  <a:pt x="445" y="262"/>
                  <a:pt x="438" y="269"/>
                </a:cubicBezTo>
                <a:cubicBezTo>
                  <a:pt x="346" y="354"/>
                  <a:pt x="346" y="354"/>
                  <a:pt x="346" y="354"/>
                </a:cubicBezTo>
                <a:cubicBezTo>
                  <a:pt x="339" y="361"/>
                  <a:pt x="332" y="361"/>
                  <a:pt x="325" y="361"/>
                </a:cubicBezTo>
                <a:cubicBezTo>
                  <a:pt x="311" y="361"/>
                  <a:pt x="297" y="347"/>
                  <a:pt x="297" y="333"/>
                </a:cubicBezTo>
                <a:cubicBezTo>
                  <a:pt x="297" y="326"/>
                  <a:pt x="304" y="319"/>
                  <a:pt x="311" y="311"/>
                </a:cubicBezTo>
                <a:cubicBezTo>
                  <a:pt x="346" y="276"/>
                  <a:pt x="346" y="276"/>
                  <a:pt x="346" y="276"/>
                </a:cubicBezTo>
                <a:cubicBezTo>
                  <a:pt x="177" y="276"/>
                  <a:pt x="177" y="276"/>
                  <a:pt x="177" y="276"/>
                </a:cubicBezTo>
                <a:cubicBezTo>
                  <a:pt x="163" y="276"/>
                  <a:pt x="148" y="262"/>
                  <a:pt x="148" y="248"/>
                </a:cubicBezTo>
                <a:cubicBezTo>
                  <a:pt x="148" y="234"/>
                  <a:pt x="163" y="220"/>
                  <a:pt x="177" y="220"/>
                </a:cubicBezTo>
                <a:cubicBezTo>
                  <a:pt x="346" y="220"/>
                  <a:pt x="346" y="220"/>
                  <a:pt x="346" y="220"/>
                </a:cubicBezTo>
                <a:cubicBezTo>
                  <a:pt x="311" y="184"/>
                  <a:pt x="311" y="184"/>
                  <a:pt x="311" y="184"/>
                </a:cubicBezTo>
                <a:cubicBezTo>
                  <a:pt x="304" y="177"/>
                  <a:pt x="297" y="170"/>
                  <a:pt x="297" y="163"/>
                </a:cubicBezTo>
                <a:cubicBezTo>
                  <a:pt x="297" y="149"/>
                  <a:pt x="311" y="135"/>
                  <a:pt x="325" y="135"/>
                </a:cubicBezTo>
                <a:cubicBezTo>
                  <a:pt x="332" y="135"/>
                  <a:pt x="339" y="135"/>
                  <a:pt x="346" y="142"/>
                </a:cubicBezTo>
                <a:cubicBezTo>
                  <a:pt x="438" y="227"/>
                  <a:pt x="438" y="227"/>
                  <a:pt x="438" y="227"/>
                </a:cubicBezTo>
                <a:cubicBezTo>
                  <a:pt x="445" y="234"/>
                  <a:pt x="452" y="241"/>
                  <a:pt x="452" y="248"/>
                </a:cubicBezTo>
                <a:close/>
                <a:moveTo>
                  <a:pt x="170" y="57"/>
                </a:moveTo>
                <a:lnTo>
                  <a:pt x="170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439"/>
                  <a:pt x="56" y="439"/>
                  <a:pt x="56" y="439"/>
                </a:cubicBezTo>
                <a:cubicBezTo>
                  <a:pt x="170" y="439"/>
                  <a:pt x="170" y="439"/>
                  <a:pt x="170" y="439"/>
                </a:cubicBezTo>
                <a:cubicBezTo>
                  <a:pt x="184" y="439"/>
                  <a:pt x="198" y="446"/>
                  <a:pt x="198" y="467"/>
                </a:cubicBezTo>
                <a:cubicBezTo>
                  <a:pt x="198" y="481"/>
                  <a:pt x="184" y="495"/>
                  <a:pt x="170" y="495"/>
                </a:cubicBezTo>
                <a:cubicBezTo>
                  <a:pt x="28" y="495"/>
                  <a:pt x="28" y="495"/>
                  <a:pt x="28" y="495"/>
                </a:cubicBezTo>
                <a:cubicBezTo>
                  <a:pt x="7" y="495"/>
                  <a:pt x="0" y="481"/>
                  <a:pt x="0" y="46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7" y="0"/>
                  <a:pt x="28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184" y="0"/>
                  <a:pt x="198" y="15"/>
                  <a:pt x="198" y="29"/>
                </a:cubicBezTo>
                <a:cubicBezTo>
                  <a:pt x="198" y="50"/>
                  <a:pt x="184" y="57"/>
                  <a:pt x="170" y="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2" name="Freeform 50"/>
          <p:cNvSpPr>
            <a:spLocks noChangeArrowheads="1"/>
          </p:cNvSpPr>
          <p:nvPr/>
        </p:nvSpPr>
        <p:spPr bwMode="auto">
          <a:xfrm>
            <a:off x="6411994" y="2976411"/>
            <a:ext cx="185168" cy="201348"/>
          </a:xfrm>
          <a:custGeom>
            <a:avLst/>
            <a:gdLst>
              <a:gd name="T0" fmla="*/ 58889948 w 453"/>
              <a:gd name="T1" fmla="*/ 31867782 h 496"/>
              <a:gd name="T2" fmla="*/ 58889948 w 453"/>
              <a:gd name="T3" fmla="*/ 31867782 h 496"/>
              <a:gd name="T4" fmla="*/ 58889948 w 453"/>
              <a:gd name="T5" fmla="*/ 60008934 h 496"/>
              <a:gd name="T6" fmla="*/ 55241789 w 453"/>
              <a:gd name="T7" fmla="*/ 63607233 h 496"/>
              <a:gd name="T8" fmla="*/ 36741110 w 453"/>
              <a:gd name="T9" fmla="*/ 63607233 h 496"/>
              <a:gd name="T10" fmla="*/ 33092952 w 453"/>
              <a:gd name="T11" fmla="*/ 60008934 h 496"/>
              <a:gd name="T12" fmla="*/ 36741110 w 453"/>
              <a:gd name="T13" fmla="*/ 56410993 h 496"/>
              <a:gd name="T14" fmla="*/ 51463687 w 453"/>
              <a:gd name="T15" fmla="*/ 56410993 h 496"/>
              <a:gd name="T16" fmla="*/ 51463687 w 453"/>
              <a:gd name="T17" fmla="*/ 7324571 h 496"/>
              <a:gd name="T18" fmla="*/ 36741110 w 453"/>
              <a:gd name="T19" fmla="*/ 7324571 h 496"/>
              <a:gd name="T20" fmla="*/ 33092952 w 453"/>
              <a:gd name="T21" fmla="*/ 3726631 h 496"/>
              <a:gd name="T22" fmla="*/ 36741110 w 453"/>
              <a:gd name="T23" fmla="*/ 0 h 496"/>
              <a:gd name="T24" fmla="*/ 55241789 w 453"/>
              <a:gd name="T25" fmla="*/ 0 h 496"/>
              <a:gd name="T26" fmla="*/ 58889948 w 453"/>
              <a:gd name="T27" fmla="*/ 3726631 h 496"/>
              <a:gd name="T28" fmla="*/ 58889948 w 453"/>
              <a:gd name="T29" fmla="*/ 31867782 h 496"/>
              <a:gd name="T30" fmla="*/ 37653240 w 453"/>
              <a:gd name="T31" fmla="*/ 29169237 h 496"/>
              <a:gd name="T32" fmla="*/ 37653240 w 453"/>
              <a:gd name="T33" fmla="*/ 29169237 h 496"/>
              <a:gd name="T34" fmla="*/ 38565009 w 453"/>
              <a:gd name="T35" fmla="*/ 31867782 h 496"/>
              <a:gd name="T36" fmla="*/ 37653240 w 453"/>
              <a:gd name="T37" fmla="*/ 34566327 h 496"/>
              <a:gd name="T38" fmla="*/ 37653240 w 453"/>
              <a:gd name="T39" fmla="*/ 34566327 h 496"/>
              <a:gd name="T40" fmla="*/ 25796996 w 453"/>
              <a:gd name="T41" fmla="*/ 45488840 h 496"/>
              <a:gd name="T42" fmla="*/ 25796996 w 453"/>
              <a:gd name="T43" fmla="*/ 45488840 h 496"/>
              <a:gd name="T44" fmla="*/ 22930663 w 453"/>
              <a:gd name="T45" fmla="*/ 46388235 h 496"/>
              <a:gd name="T46" fmla="*/ 19282505 w 453"/>
              <a:gd name="T47" fmla="*/ 42790294 h 496"/>
              <a:gd name="T48" fmla="*/ 20194634 w 453"/>
              <a:gd name="T49" fmla="*/ 39963059 h 496"/>
              <a:gd name="T50" fmla="*/ 20194634 w 453"/>
              <a:gd name="T51" fmla="*/ 39963059 h 496"/>
              <a:gd name="T52" fmla="*/ 25796996 w 453"/>
              <a:gd name="T53" fmla="*/ 35465723 h 496"/>
              <a:gd name="T54" fmla="*/ 3648158 w 453"/>
              <a:gd name="T55" fmla="*/ 35465723 h 496"/>
              <a:gd name="T56" fmla="*/ 3648158 w 453"/>
              <a:gd name="T57" fmla="*/ 35465723 h 496"/>
              <a:gd name="T58" fmla="*/ 0 w 453"/>
              <a:gd name="T59" fmla="*/ 31867782 h 496"/>
              <a:gd name="T60" fmla="*/ 3648158 w 453"/>
              <a:gd name="T61" fmla="*/ 28269842 h 496"/>
              <a:gd name="T62" fmla="*/ 3648158 w 453"/>
              <a:gd name="T63" fmla="*/ 28269842 h 496"/>
              <a:gd name="T64" fmla="*/ 25796996 w 453"/>
              <a:gd name="T65" fmla="*/ 28269842 h 496"/>
              <a:gd name="T66" fmla="*/ 20194634 w 453"/>
              <a:gd name="T67" fmla="*/ 23643815 h 496"/>
              <a:gd name="T68" fmla="*/ 20194634 w 453"/>
              <a:gd name="T69" fmla="*/ 23643815 h 496"/>
              <a:gd name="T70" fmla="*/ 19282505 w 453"/>
              <a:gd name="T71" fmla="*/ 20945270 h 496"/>
              <a:gd name="T72" fmla="*/ 22930663 w 453"/>
              <a:gd name="T73" fmla="*/ 17347329 h 496"/>
              <a:gd name="T74" fmla="*/ 25796996 w 453"/>
              <a:gd name="T75" fmla="*/ 18246725 h 496"/>
              <a:gd name="T76" fmla="*/ 25796996 w 453"/>
              <a:gd name="T77" fmla="*/ 18246725 h 496"/>
              <a:gd name="T78" fmla="*/ 37653240 w 453"/>
              <a:gd name="T79" fmla="*/ 29169237 h 49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53" h="496">
                <a:moveTo>
                  <a:pt x="452" y="248"/>
                </a:moveTo>
                <a:lnTo>
                  <a:pt x="452" y="248"/>
                </a:lnTo>
                <a:cubicBezTo>
                  <a:pt x="452" y="467"/>
                  <a:pt x="452" y="467"/>
                  <a:pt x="452" y="467"/>
                </a:cubicBezTo>
                <a:cubicBezTo>
                  <a:pt x="452" y="481"/>
                  <a:pt x="438" y="495"/>
                  <a:pt x="424" y="495"/>
                </a:cubicBezTo>
                <a:cubicBezTo>
                  <a:pt x="282" y="495"/>
                  <a:pt x="282" y="495"/>
                  <a:pt x="282" y="495"/>
                </a:cubicBezTo>
                <a:cubicBezTo>
                  <a:pt x="261" y="495"/>
                  <a:pt x="254" y="481"/>
                  <a:pt x="254" y="467"/>
                </a:cubicBezTo>
                <a:cubicBezTo>
                  <a:pt x="254" y="446"/>
                  <a:pt x="261" y="439"/>
                  <a:pt x="282" y="439"/>
                </a:cubicBezTo>
                <a:cubicBezTo>
                  <a:pt x="395" y="439"/>
                  <a:pt x="395" y="439"/>
                  <a:pt x="395" y="439"/>
                </a:cubicBezTo>
                <a:cubicBezTo>
                  <a:pt x="395" y="57"/>
                  <a:pt x="395" y="57"/>
                  <a:pt x="395" y="57"/>
                </a:cubicBezTo>
                <a:cubicBezTo>
                  <a:pt x="282" y="57"/>
                  <a:pt x="282" y="57"/>
                  <a:pt x="282" y="57"/>
                </a:cubicBezTo>
                <a:cubicBezTo>
                  <a:pt x="261" y="57"/>
                  <a:pt x="254" y="43"/>
                  <a:pt x="254" y="29"/>
                </a:cubicBezTo>
                <a:cubicBezTo>
                  <a:pt x="254" y="15"/>
                  <a:pt x="261" y="0"/>
                  <a:pt x="282" y="0"/>
                </a:cubicBezTo>
                <a:cubicBezTo>
                  <a:pt x="424" y="0"/>
                  <a:pt x="424" y="0"/>
                  <a:pt x="424" y="0"/>
                </a:cubicBezTo>
                <a:cubicBezTo>
                  <a:pt x="438" y="0"/>
                  <a:pt x="452" y="15"/>
                  <a:pt x="452" y="29"/>
                </a:cubicBezTo>
                <a:cubicBezTo>
                  <a:pt x="452" y="248"/>
                  <a:pt x="452" y="248"/>
                  <a:pt x="452" y="248"/>
                </a:cubicBezTo>
                <a:close/>
                <a:moveTo>
                  <a:pt x="289" y="227"/>
                </a:moveTo>
                <a:lnTo>
                  <a:pt x="289" y="227"/>
                </a:lnTo>
                <a:cubicBezTo>
                  <a:pt x="296" y="234"/>
                  <a:pt x="296" y="241"/>
                  <a:pt x="296" y="248"/>
                </a:cubicBezTo>
                <a:cubicBezTo>
                  <a:pt x="296" y="255"/>
                  <a:pt x="296" y="262"/>
                  <a:pt x="289" y="269"/>
                </a:cubicBezTo>
                <a:cubicBezTo>
                  <a:pt x="198" y="354"/>
                  <a:pt x="198" y="354"/>
                  <a:pt x="198" y="354"/>
                </a:cubicBezTo>
                <a:cubicBezTo>
                  <a:pt x="191" y="361"/>
                  <a:pt x="183" y="361"/>
                  <a:pt x="176" y="361"/>
                </a:cubicBezTo>
                <a:cubicBezTo>
                  <a:pt x="162" y="361"/>
                  <a:pt x="148" y="347"/>
                  <a:pt x="148" y="333"/>
                </a:cubicBezTo>
                <a:cubicBezTo>
                  <a:pt x="148" y="326"/>
                  <a:pt x="155" y="319"/>
                  <a:pt x="155" y="311"/>
                </a:cubicBezTo>
                <a:cubicBezTo>
                  <a:pt x="198" y="276"/>
                  <a:pt x="198" y="276"/>
                  <a:pt x="198" y="276"/>
                </a:cubicBezTo>
                <a:cubicBezTo>
                  <a:pt x="28" y="276"/>
                  <a:pt x="28" y="276"/>
                  <a:pt x="28" y="276"/>
                </a:cubicBezTo>
                <a:cubicBezTo>
                  <a:pt x="7" y="276"/>
                  <a:pt x="0" y="262"/>
                  <a:pt x="0" y="248"/>
                </a:cubicBezTo>
                <a:cubicBezTo>
                  <a:pt x="0" y="234"/>
                  <a:pt x="7" y="220"/>
                  <a:pt x="28" y="220"/>
                </a:cubicBezTo>
                <a:cubicBezTo>
                  <a:pt x="198" y="220"/>
                  <a:pt x="198" y="220"/>
                  <a:pt x="198" y="220"/>
                </a:cubicBezTo>
                <a:cubicBezTo>
                  <a:pt x="155" y="184"/>
                  <a:pt x="155" y="184"/>
                  <a:pt x="155" y="184"/>
                </a:cubicBezTo>
                <a:cubicBezTo>
                  <a:pt x="155" y="177"/>
                  <a:pt x="148" y="170"/>
                  <a:pt x="148" y="163"/>
                </a:cubicBezTo>
                <a:cubicBezTo>
                  <a:pt x="148" y="149"/>
                  <a:pt x="162" y="135"/>
                  <a:pt x="176" y="135"/>
                </a:cubicBezTo>
                <a:cubicBezTo>
                  <a:pt x="183" y="135"/>
                  <a:pt x="191" y="135"/>
                  <a:pt x="198" y="142"/>
                </a:cubicBezTo>
                <a:cubicBezTo>
                  <a:pt x="289" y="227"/>
                  <a:pt x="289" y="227"/>
                  <a:pt x="289" y="2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3" name="Freeform 51"/>
          <p:cNvSpPr>
            <a:spLocks noChangeArrowheads="1"/>
          </p:cNvSpPr>
          <p:nvPr/>
        </p:nvSpPr>
        <p:spPr bwMode="auto">
          <a:xfrm>
            <a:off x="5975142" y="2985400"/>
            <a:ext cx="199550" cy="185168"/>
          </a:xfrm>
          <a:custGeom>
            <a:avLst/>
            <a:gdLst>
              <a:gd name="T0" fmla="*/ 59733324 w 489"/>
              <a:gd name="T1" fmla="*/ 58889948 h 453"/>
              <a:gd name="T2" fmla="*/ 59733324 w 489"/>
              <a:gd name="T3" fmla="*/ 58889948 h 453"/>
              <a:gd name="T4" fmla="*/ 3765697 w 489"/>
              <a:gd name="T5" fmla="*/ 58889948 h 453"/>
              <a:gd name="T6" fmla="*/ 0 w 489"/>
              <a:gd name="T7" fmla="*/ 55241789 h 453"/>
              <a:gd name="T8" fmla="*/ 0 w 489"/>
              <a:gd name="T9" fmla="*/ 36741110 h 453"/>
              <a:gd name="T10" fmla="*/ 3765697 w 489"/>
              <a:gd name="T11" fmla="*/ 33092952 h 453"/>
              <a:gd name="T12" fmla="*/ 7401667 w 489"/>
              <a:gd name="T13" fmla="*/ 36741110 h 453"/>
              <a:gd name="T14" fmla="*/ 7401667 w 489"/>
              <a:gd name="T15" fmla="*/ 51593992 h 453"/>
              <a:gd name="T16" fmla="*/ 55967267 w 489"/>
              <a:gd name="T17" fmla="*/ 51593992 h 453"/>
              <a:gd name="T18" fmla="*/ 55967267 w 489"/>
              <a:gd name="T19" fmla="*/ 36741110 h 453"/>
              <a:gd name="T20" fmla="*/ 59733324 w 489"/>
              <a:gd name="T21" fmla="*/ 33092952 h 453"/>
              <a:gd name="T22" fmla="*/ 63369294 w 489"/>
              <a:gd name="T23" fmla="*/ 36741110 h 453"/>
              <a:gd name="T24" fmla="*/ 63369294 w 489"/>
              <a:gd name="T25" fmla="*/ 55241789 h 453"/>
              <a:gd name="T26" fmla="*/ 59733324 w 489"/>
              <a:gd name="T27" fmla="*/ 58889948 h 453"/>
              <a:gd name="T28" fmla="*/ 43241733 w 489"/>
              <a:gd name="T29" fmla="*/ 19282505 h 453"/>
              <a:gd name="T30" fmla="*/ 43241733 w 489"/>
              <a:gd name="T31" fmla="*/ 19282505 h 453"/>
              <a:gd name="T32" fmla="*/ 40384848 w 489"/>
              <a:gd name="T33" fmla="*/ 18370375 h 453"/>
              <a:gd name="T34" fmla="*/ 40384848 w 489"/>
              <a:gd name="T35" fmla="*/ 18370375 h 453"/>
              <a:gd name="T36" fmla="*/ 35840067 w 489"/>
              <a:gd name="T37" fmla="*/ 12898317 h 453"/>
              <a:gd name="T38" fmla="*/ 35840067 w 489"/>
              <a:gd name="T39" fmla="*/ 35828980 h 453"/>
              <a:gd name="T40" fmla="*/ 35840067 w 489"/>
              <a:gd name="T41" fmla="*/ 35828980 h 453"/>
              <a:gd name="T42" fmla="*/ 32204097 w 489"/>
              <a:gd name="T43" fmla="*/ 39607443 h 453"/>
              <a:gd name="T44" fmla="*/ 28568127 w 489"/>
              <a:gd name="T45" fmla="*/ 35828980 h 453"/>
              <a:gd name="T46" fmla="*/ 28568127 w 489"/>
              <a:gd name="T47" fmla="*/ 35828980 h 453"/>
              <a:gd name="T48" fmla="*/ 28568127 w 489"/>
              <a:gd name="T49" fmla="*/ 12898317 h 453"/>
              <a:gd name="T50" fmla="*/ 23893258 w 489"/>
              <a:gd name="T51" fmla="*/ 18370375 h 453"/>
              <a:gd name="T52" fmla="*/ 23893258 w 489"/>
              <a:gd name="T53" fmla="*/ 18370375 h 453"/>
              <a:gd name="T54" fmla="*/ 21166461 w 489"/>
              <a:gd name="T55" fmla="*/ 19282505 h 453"/>
              <a:gd name="T56" fmla="*/ 17530491 w 489"/>
              <a:gd name="T57" fmla="*/ 15634346 h 453"/>
              <a:gd name="T58" fmla="*/ 18439303 w 489"/>
              <a:gd name="T59" fmla="*/ 13810447 h 453"/>
              <a:gd name="T60" fmla="*/ 18439303 w 489"/>
              <a:gd name="T61" fmla="*/ 13810447 h 453"/>
              <a:gd name="T62" fmla="*/ 29476939 w 489"/>
              <a:gd name="T63" fmla="*/ 912130 h 453"/>
              <a:gd name="T64" fmla="*/ 29476939 w 489"/>
              <a:gd name="T65" fmla="*/ 912130 h 453"/>
              <a:gd name="T66" fmla="*/ 32204097 w 489"/>
              <a:gd name="T67" fmla="*/ 0 h 453"/>
              <a:gd name="T68" fmla="*/ 34930894 w 489"/>
              <a:gd name="T69" fmla="*/ 912130 h 453"/>
              <a:gd name="T70" fmla="*/ 34930894 w 489"/>
              <a:gd name="T71" fmla="*/ 912130 h 453"/>
              <a:gd name="T72" fmla="*/ 45968530 w 489"/>
              <a:gd name="T73" fmla="*/ 13810447 h 453"/>
              <a:gd name="T74" fmla="*/ 45968530 w 489"/>
              <a:gd name="T75" fmla="*/ 13810447 h 453"/>
              <a:gd name="T76" fmla="*/ 46877703 w 489"/>
              <a:gd name="T77" fmla="*/ 15634346 h 453"/>
              <a:gd name="T78" fmla="*/ 43241733 w 489"/>
              <a:gd name="T79" fmla="*/ 19282505 h 45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89" h="453">
                <a:moveTo>
                  <a:pt x="460" y="452"/>
                </a:moveTo>
                <a:lnTo>
                  <a:pt x="460" y="452"/>
                </a:lnTo>
                <a:cubicBezTo>
                  <a:pt x="29" y="452"/>
                  <a:pt x="29" y="452"/>
                  <a:pt x="29" y="452"/>
                </a:cubicBezTo>
                <a:cubicBezTo>
                  <a:pt x="15" y="452"/>
                  <a:pt x="0" y="438"/>
                  <a:pt x="0" y="424"/>
                </a:cubicBezTo>
                <a:cubicBezTo>
                  <a:pt x="0" y="282"/>
                  <a:pt x="0" y="282"/>
                  <a:pt x="0" y="282"/>
                </a:cubicBezTo>
                <a:cubicBezTo>
                  <a:pt x="0" y="268"/>
                  <a:pt x="15" y="254"/>
                  <a:pt x="29" y="254"/>
                </a:cubicBezTo>
                <a:cubicBezTo>
                  <a:pt x="43" y="254"/>
                  <a:pt x="57" y="268"/>
                  <a:pt x="57" y="282"/>
                </a:cubicBezTo>
                <a:cubicBezTo>
                  <a:pt x="57" y="396"/>
                  <a:pt x="57" y="396"/>
                  <a:pt x="57" y="396"/>
                </a:cubicBezTo>
                <a:cubicBezTo>
                  <a:pt x="431" y="396"/>
                  <a:pt x="431" y="396"/>
                  <a:pt x="431" y="396"/>
                </a:cubicBezTo>
                <a:cubicBezTo>
                  <a:pt x="431" y="282"/>
                  <a:pt x="431" y="282"/>
                  <a:pt x="431" y="282"/>
                </a:cubicBezTo>
                <a:cubicBezTo>
                  <a:pt x="431" y="268"/>
                  <a:pt x="446" y="254"/>
                  <a:pt x="460" y="254"/>
                </a:cubicBezTo>
                <a:cubicBezTo>
                  <a:pt x="481" y="254"/>
                  <a:pt x="488" y="268"/>
                  <a:pt x="488" y="282"/>
                </a:cubicBezTo>
                <a:cubicBezTo>
                  <a:pt x="488" y="424"/>
                  <a:pt x="488" y="424"/>
                  <a:pt x="488" y="424"/>
                </a:cubicBezTo>
                <a:cubicBezTo>
                  <a:pt x="488" y="438"/>
                  <a:pt x="481" y="452"/>
                  <a:pt x="460" y="452"/>
                </a:cubicBezTo>
                <a:close/>
                <a:moveTo>
                  <a:pt x="333" y="148"/>
                </a:moveTo>
                <a:lnTo>
                  <a:pt x="333" y="148"/>
                </a:lnTo>
                <a:cubicBezTo>
                  <a:pt x="318" y="148"/>
                  <a:pt x="311" y="148"/>
                  <a:pt x="311" y="141"/>
                </a:cubicBezTo>
                <a:cubicBezTo>
                  <a:pt x="276" y="99"/>
                  <a:pt x="276" y="99"/>
                  <a:pt x="276" y="99"/>
                </a:cubicBezTo>
                <a:cubicBezTo>
                  <a:pt x="276" y="275"/>
                  <a:pt x="276" y="275"/>
                  <a:pt x="276" y="275"/>
                </a:cubicBezTo>
                <a:cubicBezTo>
                  <a:pt x="276" y="289"/>
                  <a:pt x="262" y="304"/>
                  <a:pt x="248" y="304"/>
                </a:cubicBezTo>
                <a:cubicBezTo>
                  <a:pt x="227" y="304"/>
                  <a:pt x="220" y="289"/>
                  <a:pt x="220" y="275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184" y="141"/>
                  <a:pt x="184" y="141"/>
                  <a:pt x="184" y="141"/>
                </a:cubicBezTo>
                <a:cubicBezTo>
                  <a:pt x="177" y="148"/>
                  <a:pt x="170" y="148"/>
                  <a:pt x="163" y="148"/>
                </a:cubicBezTo>
                <a:cubicBezTo>
                  <a:pt x="142" y="148"/>
                  <a:pt x="135" y="141"/>
                  <a:pt x="135" y="120"/>
                </a:cubicBezTo>
                <a:cubicBezTo>
                  <a:pt x="135" y="113"/>
                  <a:pt x="135" y="106"/>
                  <a:pt x="142" y="106"/>
                </a:cubicBezTo>
                <a:cubicBezTo>
                  <a:pt x="227" y="7"/>
                  <a:pt x="227" y="7"/>
                  <a:pt x="227" y="7"/>
                </a:cubicBezTo>
                <a:cubicBezTo>
                  <a:pt x="227" y="7"/>
                  <a:pt x="234" y="0"/>
                  <a:pt x="248" y="0"/>
                </a:cubicBezTo>
                <a:cubicBezTo>
                  <a:pt x="255" y="0"/>
                  <a:pt x="262" y="7"/>
                  <a:pt x="269" y="7"/>
                </a:cubicBezTo>
                <a:cubicBezTo>
                  <a:pt x="354" y="106"/>
                  <a:pt x="354" y="106"/>
                  <a:pt x="354" y="106"/>
                </a:cubicBezTo>
                <a:cubicBezTo>
                  <a:pt x="354" y="106"/>
                  <a:pt x="361" y="113"/>
                  <a:pt x="361" y="120"/>
                </a:cubicBezTo>
                <a:cubicBezTo>
                  <a:pt x="361" y="141"/>
                  <a:pt x="347" y="148"/>
                  <a:pt x="333" y="14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4" name="Freeform 52"/>
          <p:cNvSpPr>
            <a:spLocks noChangeArrowheads="1"/>
          </p:cNvSpPr>
          <p:nvPr/>
        </p:nvSpPr>
        <p:spPr bwMode="auto">
          <a:xfrm>
            <a:off x="5547278" y="2985400"/>
            <a:ext cx="199550" cy="185168"/>
          </a:xfrm>
          <a:custGeom>
            <a:avLst/>
            <a:gdLst>
              <a:gd name="T0" fmla="*/ 59733324 w 489"/>
              <a:gd name="T1" fmla="*/ 58889948 h 453"/>
              <a:gd name="T2" fmla="*/ 59733324 w 489"/>
              <a:gd name="T3" fmla="*/ 58889948 h 453"/>
              <a:gd name="T4" fmla="*/ 31294924 w 489"/>
              <a:gd name="T5" fmla="*/ 58889948 h 453"/>
              <a:gd name="T6" fmla="*/ 31294924 w 489"/>
              <a:gd name="T7" fmla="*/ 58889948 h 453"/>
              <a:gd name="T8" fmla="*/ 31294924 w 489"/>
              <a:gd name="T9" fmla="*/ 58889948 h 453"/>
              <a:gd name="T10" fmla="*/ 3765697 w 489"/>
              <a:gd name="T11" fmla="*/ 58889948 h 453"/>
              <a:gd name="T12" fmla="*/ 0 w 489"/>
              <a:gd name="T13" fmla="*/ 55241789 h 453"/>
              <a:gd name="T14" fmla="*/ 0 w 489"/>
              <a:gd name="T15" fmla="*/ 36741110 h 453"/>
              <a:gd name="T16" fmla="*/ 3765697 w 489"/>
              <a:gd name="T17" fmla="*/ 33092952 h 453"/>
              <a:gd name="T18" fmla="*/ 7401667 w 489"/>
              <a:gd name="T19" fmla="*/ 36741110 h 453"/>
              <a:gd name="T20" fmla="*/ 7401667 w 489"/>
              <a:gd name="T21" fmla="*/ 51593992 h 453"/>
              <a:gd name="T22" fmla="*/ 55967267 w 489"/>
              <a:gd name="T23" fmla="*/ 51593992 h 453"/>
              <a:gd name="T24" fmla="*/ 55967267 w 489"/>
              <a:gd name="T25" fmla="*/ 36741110 h 453"/>
              <a:gd name="T26" fmla="*/ 59733324 w 489"/>
              <a:gd name="T27" fmla="*/ 33092952 h 453"/>
              <a:gd name="T28" fmla="*/ 63369294 w 489"/>
              <a:gd name="T29" fmla="*/ 36741110 h 453"/>
              <a:gd name="T30" fmla="*/ 63369294 w 489"/>
              <a:gd name="T31" fmla="*/ 55241789 h 453"/>
              <a:gd name="T32" fmla="*/ 59733324 w 489"/>
              <a:gd name="T33" fmla="*/ 58889948 h 453"/>
              <a:gd name="T34" fmla="*/ 45059718 w 489"/>
              <a:gd name="T35" fmla="*/ 25796996 h 453"/>
              <a:gd name="T36" fmla="*/ 45059718 w 489"/>
              <a:gd name="T37" fmla="*/ 25796996 h 453"/>
              <a:gd name="T38" fmla="*/ 34022082 w 489"/>
              <a:gd name="T39" fmla="*/ 37653240 h 453"/>
              <a:gd name="T40" fmla="*/ 34022082 w 489"/>
              <a:gd name="T41" fmla="*/ 37653240 h 453"/>
              <a:gd name="T42" fmla="*/ 31294924 w 489"/>
              <a:gd name="T43" fmla="*/ 39607443 h 453"/>
              <a:gd name="T44" fmla="*/ 28568127 w 489"/>
              <a:gd name="T45" fmla="*/ 37653240 h 453"/>
              <a:gd name="T46" fmla="*/ 28568127 w 489"/>
              <a:gd name="T47" fmla="*/ 37653240 h 453"/>
              <a:gd name="T48" fmla="*/ 17530491 w 489"/>
              <a:gd name="T49" fmla="*/ 25796996 h 453"/>
              <a:gd name="T50" fmla="*/ 17530491 w 489"/>
              <a:gd name="T51" fmla="*/ 25796996 h 453"/>
              <a:gd name="T52" fmla="*/ 16491591 w 489"/>
              <a:gd name="T53" fmla="*/ 22930663 h 453"/>
              <a:gd name="T54" fmla="*/ 20257288 w 489"/>
              <a:gd name="T55" fmla="*/ 19282505 h 453"/>
              <a:gd name="T56" fmla="*/ 22984445 w 489"/>
              <a:gd name="T57" fmla="*/ 21106403 h 453"/>
              <a:gd name="T58" fmla="*/ 22984445 w 489"/>
              <a:gd name="T59" fmla="*/ 21106403 h 453"/>
              <a:gd name="T60" fmla="*/ 27529227 w 489"/>
              <a:gd name="T61" fmla="*/ 25796996 h 453"/>
              <a:gd name="T62" fmla="*/ 27529227 w 489"/>
              <a:gd name="T63" fmla="*/ 3648158 h 453"/>
              <a:gd name="T64" fmla="*/ 27529227 w 489"/>
              <a:gd name="T65" fmla="*/ 3648158 h 453"/>
              <a:gd name="T66" fmla="*/ 31294924 w 489"/>
              <a:gd name="T67" fmla="*/ 0 h 453"/>
              <a:gd name="T68" fmla="*/ 34930894 w 489"/>
              <a:gd name="T69" fmla="*/ 3648158 h 453"/>
              <a:gd name="T70" fmla="*/ 34930894 w 489"/>
              <a:gd name="T71" fmla="*/ 3648158 h 453"/>
              <a:gd name="T72" fmla="*/ 34930894 w 489"/>
              <a:gd name="T73" fmla="*/ 25796996 h 453"/>
              <a:gd name="T74" fmla="*/ 39476036 w 489"/>
              <a:gd name="T75" fmla="*/ 21106403 h 453"/>
              <a:gd name="T76" fmla="*/ 39476036 w 489"/>
              <a:gd name="T77" fmla="*/ 21106403 h 453"/>
              <a:gd name="T78" fmla="*/ 42202833 w 489"/>
              <a:gd name="T79" fmla="*/ 19282505 h 453"/>
              <a:gd name="T80" fmla="*/ 45968530 w 489"/>
              <a:gd name="T81" fmla="*/ 22930663 h 453"/>
              <a:gd name="T82" fmla="*/ 45059718 w 489"/>
              <a:gd name="T83" fmla="*/ 25796996 h 4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89" h="453">
                <a:moveTo>
                  <a:pt x="460" y="452"/>
                </a:moveTo>
                <a:lnTo>
                  <a:pt x="460" y="452"/>
                </a:lnTo>
                <a:cubicBezTo>
                  <a:pt x="241" y="452"/>
                  <a:pt x="241" y="452"/>
                  <a:pt x="241" y="452"/>
                </a:cubicBezTo>
                <a:cubicBezTo>
                  <a:pt x="29" y="452"/>
                  <a:pt x="29" y="452"/>
                  <a:pt x="29" y="452"/>
                </a:cubicBezTo>
                <a:cubicBezTo>
                  <a:pt x="7" y="452"/>
                  <a:pt x="0" y="438"/>
                  <a:pt x="0" y="424"/>
                </a:cubicBezTo>
                <a:cubicBezTo>
                  <a:pt x="0" y="282"/>
                  <a:pt x="0" y="282"/>
                  <a:pt x="0" y="282"/>
                </a:cubicBezTo>
                <a:cubicBezTo>
                  <a:pt x="0" y="268"/>
                  <a:pt x="7" y="254"/>
                  <a:pt x="29" y="254"/>
                </a:cubicBezTo>
                <a:cubicBezTo>
                  <a:pt x="43" y="254"/>
                  <a:pt x="57" y="268"/>
                  <a:pt x="57" y="282"/>
                </a:cubicBezTo>
                <a:cubicBezTo>
                  <a:pt x="57" y="396"/>
                  <a:pt x="57" y="396"/>
                  <a:pt x="57" y="396"/>
                </a:cubicBezTo>
                <a:cubicBezTo>
                  <a:pt x="431" y="396"/>
                  <a:pt x="431" y="396"/>
                  <a:pt x="431" y="396"/>
                </a:cubicBezTo>
                <a:cubicBezTo>
                  <a:pt x="431" y="282"/>
                  <a:pt x="431" y="282"/>
                  <a:pt x="431" y="282"/>
                </a:cubicBezTo>
                <a:cubicBezTo>
                  <a:pt x="431" y="268"/>
                  <a:pt x="446" y="254"/>
                  <a:pt x="460" y="254"/>
                </a:cubicBezTo>
                <a:cubicBezTo>
                  <a:pt x="474" y="254"/>
                  <a:pt x="488" y="268"/>
                  <a:pt x="488" y="282"/>
                </a:cubicBezTo>
                <a:cubicBezTo>
                  <a:pt x="488" y="424"/>
                  <a:pt x="488" y="424"/>
                  <a:pt x="488" y="424"/>
                </a:cubicBezTo>
                <a:cubicBezTo>
                  <a:pt x="488" y="438"/>
                  <a:pt x="474" y="452"/>
                  <a:pt x="460" y="452"/>
                </a:cubicBezTo>
                <a:close/>
                <a:moveTo>
                  <a:pt x="347" y="198"/>
                </a:moveTo>
                <a:lnTo>
                  <a:pt x="347" y="198"/>
                </a:lnTo>
                <a:cubicBezTo>
                  <a:pt x="262" y="289"/>
                  <a:pt x="262" y="289"/>
                  <a:pt x="262" y="289"/>
                </a:cubicBezTo>
                <a:cubicBezTo>
                  <a:pt x="262" y="297"/>
                  <a:pt x="255" y="304"/>
                  <a:pt x="241" y="304"/>
                </a:cubicBezTo>
                <a:cubicBezTo>
                  <a:pt x="234" y="304"/>
                  <a:pt x="227" y="297"/>
                  <a:pt x="220" y="28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5" y="191"/>
                  <a:pt x="127" y="184"/>
                  <a:pt x="127" y="176"/>
                </a:cubicBezTo>
                <a:cubicBezTo>
                  <a:pt x="127" y="162"/>
                  <a:pt x="142" y="148"/>
                  <a:pt x="156" y="148"/>
                </a:cubicBezTo>
                <a:cubicBezTo>
                  <a:pt x="170" y="148"/>
                  <a:pt x="177" y="155"/>
                  <a:pt x="177" y="162"/>
                </a:cubicBezTo>
                <a:cubicBezTo>
                  <a:pt x="212" y="198"/>
                  <a:pt x="212" y="198"/>
                  <a:pt x="212" y="198"/>
                </a:cubicBezTo>
                <a:cubicBezTo>
                  <a:pt x="212" y="28"/>
                  <a:pt x="212" y="28"/>
                  <a:pt x="212" y="28"/>
                </a:cubicBezTo>
                <a:cubicBezTo>
                  <a:pt x="212" y="14"/>
                  <a:pt x="227" y="0"/>
                  <a:pt x="241" y="0"/>
                </a:cubicBezTo>
                <a:cubicBezTo>
                  <a:pt x="262" y="0"/>
                  <a:pt x="269" y="14"/>
                  <a:pt x="269" y="28"/>
                </a:cubicBezTo>
                <a:cubicBezTo>
                  <a:pt x="269" y="198"/>
                  <a:pt x="269" y="198"/>
                  <a:pt x="269" y="198"/>
                </a:cubicBezTo>
                <a:cubicBezTo>
                  <a:pt x="304" y="162"/>
                  <a:pt x="304" y="162"/>
                  <a:pt x="304" y="162"/>
                </a:cubicBezTo>
                <a:cubicBezTo>
                  <a:pt x="311" y="155"/>
                  <a:pt x="318" y="148"/>
                  <a:pt x="325" y="148"/>
                </a:cubicBezTo>
                <a:cubicBezTo>
                  <a:pt x="347" y="148"/>
                  <a:pt x="354" y="162"/>
                  <a:pt x="354" y="176"/>
                </a:cubicBezTo>
                <a:cubicBezTo>
                  <a:pt x="354" y="184"/>
                  <a:pt x="354" y="191"/>
                  <a:pt x="347" y="19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5" name="Freeform 53"/>
          <p:cNvSpPr>
            <a:spLocks noChangeArrowheads="1"/>
          </p:cNvSpPr>
          <p:nvPr/>
        </p:nvSpPr>
        <p:spPr bwMode="auto">
          <a:xfrm>
            <a:off x="5092448" y="2953040"/>
            <a:ext cx="248089" cy="248090"/>
          </a:xfrm>
          <a:custGeom>
            <a:avLst/>
            <a:gdLst>
              <a:gd name="T0" fmla="*/ 75172271 w 608"/>
              <a:gd name="T1" fmla="*/ 78678142 h 609"/>
              <a:gd name="T2" fmla="*/ 0 w 608"/>
              <a:gd name="T3" fmla="*/ 75054951 h 609"/>
              <a:gd name="T4" fmla="*/ 3635276 w 608"/>
              <a:gd name="T5" fmla="*/ 10093638 h 609"/>
              <a:gd name="T6" fmla="*/ 10905827 w 608"/>
              <a:gd name="T7" fmla="*/ 13716829 h 609"/>
              <a:gd name="T8" fmla="*/ 28432908 w 608"/>
              <a:gd name="T9" fmla="*/ 13716829 h 609"/>
              <a:gd name="T10" fmla="*/ 50374278 w 608"/>
              <a:gd name="T11" fmla="*/ 10093638 h 609"/>
              <a:gd name="T12" fmla="*/ 58683635 w 608"/>
              <a:gd name="T13" fmla="*/ 21998871 h 609"/>
              <a:gd name="T14" fmla="*/ 67901720 w 608"/>
              <a:gd name="T15" fmla="*/ 10093638 h 609"/>
              <a:gd name="T16" fmla="*/ 78807547 w 608"/>
              <a:gd name="T17" fmla="*/ 13716829 h 609"/>
              <a:gd name="T18" fmla="*/ 75172271 w 608"/>
              <a:gd name="T19" fmla="*/ 78678142 h 609"/>
              <a:gd name="T20" fmla="*/ 71536996 w 608"/>
              <a:gd name="T21" fmla="*/ 29245613 h 609"/>
              <a:gd name="T22" fmla="*/ 7270552 w 608"/>
              <a:gd name="T23" fmla="*/ 71302258 h 609"/>
              <a:gd name="T24" fmla="*/ 71536996 w 608"/>
              <a:gd name="T25" fmla="*/ 29245613 h 609"/>
              <a:gd name="T26" fmla="*/ 24667917 w 608"/>
              <a:gd name="T27" fmla="*/ 54867675 h 609"/>
              <a:gd name="T28" fmla="*/ 29341637 w 608"/>
              <a:gd name="T29" fmla="*/ 51244484 h 609"/>
              <a:gd name="T30" fmla="*/ 32068184 w 608"/>
              <a:gd name="T31" fmla="*/ 48526731 h 609"/>
              <a:gd name="T32" fmla="*/ 33886002 w 608"/>
              <a:gd name="T33" fmla="*/ 45679835 h 609"/>
              <a:gd name="T34" fmla="*/ 31159455 w 608"/>
              <a:gd name="T35" fmla="*/ 42056644 h 609"/>
              <a:gd name="T36" fmla="*/ 28432908 w 608"/>
              <a:gd name="T37" fmla="*/ 43868240 h 609"/>
              <a:gd name="T38" fmla="*/ 27524179 w 608"/>
              <a:gd name="T39" fmla="*/ 46585633 h 609"/>
              <a:gd name="T40" fmla="*/ 23759188 w 608"/>
              <a:gd name="T41" fmla="*/ 43868240 h 609"/>
              <a:gd name="T42" fmla="*/ 27524179 w 608"/>
              <a:gd name="T43" fmla="*/ 38433453 h 609"/>
              <a:gd name="T44" fmla="*/ 33886002 w 608"/>
              <a:gd name="T45" fmla="*/ 38433453 h 609"/>
              <a:gd name="T46" fmla="*/ 37650993 w 608"/>
              <a:gd name="T47" fmla="*/ 42056644 h 609"/>
              <a:gd name="T48" fmla="*/ 38559722 w 608"/>
              <a:gd name="T49" fmla="*/ 47491791 h 609"/>
              <a:gd name="T50" fmla="*/ 34794731 w 608"/>
              <a:gd name="T51" fmla="*/ 52150282 h 609"/>
              <a:gd name="T52" fmla="*/ 30250726 w 608"/>
              <a:gd name="T53" fmla="*/ 54867675 h 609"/>
              <a:gd name="T54" fmla="*/ 38559722 w 608"/>
              <a:gd name="T55" fmla="*/ 56679271 h 609"/>
              <a:gd name="T56" fmla="*/ 21941370 w 608"/>
              <a:gd name="T57" fmla="*/ 60431965 h 609"/>
              <a:gd name="T58" fmla="*/ 24667917 w 608"/>
              <a:gd name="T59" fmla="*/ 54867675 h 609"/>
              <a:gd name="T60" fmla="*/ 45830274 w 608"/>
              <a:gd name="T61" fmla="*/ 56679271 h 609"/>
              <a:gd name="T62" fmla="*/ 49465550 w 608"/>
              <a:gd name="T63" fmla="*/ 56679271 h 609"/>
              <a:gd name="T64" fmla="*/ 51283368 w 608"/>
              <a:gd name="T65" fmla="*/ 54867675 h 609"/>
              <a:gd name="T66" fmla="*/ 51283368 w 608"/>
              <a:gd name="T67" fmla="*/ 51244484 h 609"/>
              <a:gd name="T68" fmla="*/ 49465550 w 608"/>
              <a:gd name="T69" fmla="*/ 49432889 h 609"/>
              <a:gd name="T70" fmla="*/ 45830274 w 608"/>
              <a:gd name="T71" fmla="*/ 49432889 h 609"/>
              <a:gd name="T72" fmla="*/ 40377540 w 608"/>
              <a:gd name="T73" fmla="*/ 51244484 h 609"/>
              <a:gd name="T74" fmla="*/ 55048359 w 608"/>
              <a:gd name="T75" fmla="*/ 38433453 h 609"/>
              <a:gd name="T76" fmla="*/ 45830274 w 608"/>
              <a:gd name="T77" fmla="*/ 42056644 h 609"/>
              <a:gd name="T78" fmla="*/ 44921545 w 608"/>
              <a:gd name="T79" fmla="*/ 47491791 h 609"/>
              <a:gd name="T80" fmla="*/ 49465550 w 608"/>
              <a:gd name="T81" fmla="*/ 45679835 h 609"/>
              <a:gd name="T82" fmla="*/ 55048359 w 608"/>
              <a:gd name="T83" fmla="*/ 47491791 h 609"/>
              <a:gd name="T84" fmla="*/ 56865817 w 608"/>
              <a:gd name="T85" fmla="*/ 53056080 h 609"/>
              <a:gd name="T86" fmla="*/ 54139630 w 608"/>
              <a:gd name="T87" fmla="*/ 58491226 h 609"/>
              <a:gd name="T88" fmla="*/ 48556821 w 608"/>
              <a:gd name="T89" fmla="*/ 61338122 h 609"/>
              <a:gd name="T90" fmla="*/ 42194998 w 608"/>
              <a:gd name="T91" fmla="*/ 59526167 h 609"/>
              <a:gd name="T92" fmla="*/ 40377540 w 608"/>
              <a:gd name="T93" fmla="*/ 53961878 h 609"/>
              <a:gd name="T94" fmla="*/ 45830274 w 608"/>
              <a:gd name="T95" fmla="*/ 56679271 h 609"/>
              <a:gd name="T96" fmla="*/ 58683635 w 608"/>
              <a:gd name="T97" fmla="*/ 17340380 h 609"/>
              <a:gd name="T98" fmla="*/ 55048359 w 608"/>
              <a:gd name="T99" fmla="*/ 3623191 h 609"/>
              <a:gd name="T100" fmla="*/ 62318910 w 608"/>
              <a:gd name="T101" fmla="*/ 3623191 h 609"/>
              <a:gd name="T102" fmla="*/ 58683635 w 608"/>
              <a:gd name="T103" fmla="*/ 17340380 h 609"/>
              <a:gd name="T104" fmla="*/ 20123912 w 608"/>
              <a:gd name="T105" fmla="*/ 17340380 h 609"/>
              <a:gd name="T106" fmla="*/ 16488637 w 608"/>
              <a:gd name="T107" fmla="*/ 3623191 h 609"/>
              <a:gd name="T108" fmla="*/ 23759188 w 608"/>
              <a:gd name="T109" fmla="*/ 3623191 h 609"/>
              <a:gd name="T110" fmla="*/ 20123912 w 608"/>
              <a:gd name="T111" fmla="*/ 17340380 h 60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8" h="609">
                <a:moveTo>
                  <a:pt x="579" y="608"/>
                </a:moveTo>
                <a:lnTo>
                  <a:pt x="579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92"/>
                  <a:pt x="14" y="78"/>
                  <a:pt x="28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84" y="141"/>
                  <a:pt x="120" y="170"/>
                  <a:pt x="155" y="170"/>
                </a:cubicBezTo>
                <a:cubicBezTo>
                  <a:pt x="190" y="170"/>
                  <a:pt x="219" y="141"/>
                  <a:pt x="219" y="106"/>
                </a:cubicBezTo>
                <a:cubicBezTo>
                  <a:pt x="219" y="78"/>
                  <a:pt x="219" y="78"/>
                  <a:pt x="219" y="78"/>
                </a:cubicBezTo>
                <a:cubicBezTo>
                  <a:pt x="388" y="78"/>
                  <a:pt x="388" y="78"/>
                  <a:pt x="388" y="78"/>
                </a:cubicBezTo>
                <a:cubicBezTo>
                  <a:pt x="388" y="106"/>
                  <a:pt x="388" y="106"/>
                  <a:pt x="388" y="106"/>
                </a:cubicBezTo>
                <a:cubicBezTo>
                  <a:pt x="388" y="141"/>
                  <a:pt x="417" y="170"/>
                  <a:pt x="452" y="170"/>
                </a:cubicBezTo>
                <a:cubicBezTo>
                  <a:pt x="487" y="170"/>
                  <a:pt x="523" y="141"/>
                  <a:pt x="523" y="106"/>
                </a:cubicBezTo>
                <a:cubicBezTo>
                  <a:pt x="523" y="78"/>
                  <a:pt x="523" y="78"/>
                  <a:pt x="523" y="78"/>
                </a:cubicBezTo>
                <a:cubicBezTo>
                  <a:pt x="579" y="78"/>
                  <a:pt x="579" y="78"/>
                  <a:pt x="579" y="78"/>
                </a:cubicBezTo>
                <a:cubicBezTo>
                  <a:pt x="593" y="78"/>
                  <a:pt x="607" y="92"/>
                  <a:pt x="607" y="106"/>
                </a:cubicBezTo>
                <a:cubicBezTo>
                  <a:pt x="607" y="580"/>
                  <a:pt x="607" y="580"/>
                  <a:pt x="607" y="580"/>
                </a:cubicBezTo>
                <a:cubicBezTo>
                  <a:pt x="607" y="594"/>
                  <a:pt x="593" y="608"/>
                  <a:pt x="579" y="608"/>
                </a:cubicBezTo>
                <a:close/>
                <a:moveTo>
                  <a:pt x="551" y="226"/>
                </a:moveTo>
                <a:lnTo>
                  <a:pt x="551" y="226"/>
                </a:lnTo>
                <a:cubicBezTo>
                  <a:pt x="56" y="226"/>
                  <a:pt x="56" y="226"/>
                  <a:pt x="56" y="226"/>
                </a:cubicBezTo>
                <a:cubicBezTo>
                  <a:pt x="56" y="551"/>
                  <a:pt x="56" y="551"/>
                  <a:pt x="56" y="551"/>
                </a:cubicBezTo>
                <a:cubicBezTo>
                  <a:pt x="551" y="551"/>
                  <a:pt x="551" y="551"/>
                  <a:pt x="551" y="551"/>
                </a:cubicBezTo>
                <a:lnTo>
                  <a:pt x="551" y="226"/>
                </a:lnTo>
                <a:close/>
                <a:moveTo>
                  <a:pt x="190" y="424"/>
                </a:moveTo>
                <a:lnTo>
                  <a:pt x="190" y="424"/>
                </a:lnTo>
                <a:cubicBezTo>
                  <a:pt x="190" y="417"/>
                  <a:pt x="197" y="410"/>
                  <a:pt x="205" y="410"/>
                </a:cubicBezTo>
                <a:cubicBezTo>
                  <a:pt x="212" y="403"/>
                  <a:pt x="219" y="396"/>
                  <a:pt x="226" y="396"/>
                </a:cubicBezTo>
                <a:cubicBezTo>
                  <a:pt x="233" y="389"/>
                  <a:pt x="233" y="389"/>
                  <a:pt x="240" y="382"/>
                </a:cubicBezTo>
                <a:cubicBezTo>
                  <a:pt x="240" y="382"/>
                  <a:pt x="247" y="382"/>
                  <a:pt x="247" y="375"/>
                </a:cubicBezTo>
                <a:cubicBezTo>
                  <a:pt x="254" y="375"/>
                  <a:pt x="254" y="367"/>
                  <a:pt x="261" y="367"/>
                </a:cubicBezTo>
                <a:cubicBezTo>
                  <a:pt x="261" y="360"/>
                  <a:pt x="261" y="353"/>
                  <a:pt x="261" y="353"/>
                </a:cubicBezTo>
                <a:cubicBezTo>
                  <a:pt x="261" y="339"/>
                  <a:pt x="261" y="339"/>
                  <a:pt x="254" y="332"/>
                </a:cubicBezTo>
                <a:cubicBezTo>
                  <a:pt x="254" y="325"/>
                  <a:pt x="247" y="325"/>
                  <a:pt x="240" y="325"/>
                </a:cubicBezTo>
                <a:cubicBezTo>
                  <a:pt x="233" y="325"/>
                  <a:pt x="226" y="325"/>
                  <a:pt x="226" y="325"/>
                </a:cubicBezTo>
                <a:cubicBezTo>
                  <a:pt x="219" y="332"/>
                  <a:pt x="219" y="332"/>
                  <a:pt x="219" y="339"/>
                </a:cubicBezTo>
                <a:cubicBezTo>
                  <a:pt x="212" y="339"/>
                  <a:pt x="212" y="346"/>
                  <a:pt x="212" y="353"/>
                </a:cubicBezTo>
                <a:lnTo>
                  <a:pt x="212" y="360"/>
                </a:lnTo>
                <a:cubicBezTo>
                  <a:pt x="176" y="360"/>
                  <a:pt x="176" y="360"/>
                  <a:pt x="176" y="360"/>
                </a:cubicBezTo>
                <a:cubicBezTo>
                  <a:pt x="176" y="353"/>
                  <a:pt x="176" y="346"/>
                  <a:pt x="183" y="339"/>
                </a:cubicBezTo>
                <a:cubicBezTo>
                  <a:pt x="183" y="325"/>
                  <a:pt x="183" y="318"/>
                  <a:pt x="190" y="311"/>
                </a:cubicBezTo>
                <a:cubicBezTo>
                  <a:pt x="197" y="311"/>
                  <a:pt x="205" y="304"/>
                  <a:pt x="212" y="297"/>
                </a:cubicBezTo>
                <a:cubicBezTo>
                  <a:pt x="219" y="297"/>
                  <a:pt x="226" y="297"/>
                  <a:pt x="240" y="297"/>
                </a:cubicBezTo>
                <a:cubicBezTo>
                  <a:pt x="247" y="297"/>
                  <a:pt x="254" y="297"/>
                  <a:pt x="261" y="297"/>
                </a:cubicBezTo>
                <a:cubicBezTo>
                  <a:pt x="268" y="304"/>
                  <a:pt x="275" y="304"/>
                  <a:pt x="282" y="311"/>
                </a:cubicBezTo>
                <a:cubicBezTo>
                  <a:pt x="282" y="311"/>
                  <a:pt x="290" y="318"/>
                  <a:pt x="290" y="325"/>
                </a:cubicBezTo>
                <a:cubicBezTo>
                  <a:pt x="297" y="332"/>
                  <a:pt x="297" y="339"/>
                  <a:pt x="297" y="346"/>
                </a:cubicBezTo>
                <a:cubicBezTo>
                  <a:pt x="297" y="353"/>
                  <a:pt x="297" y="367"/>
                  <a:pt x="297" y="367"/>
                </a:cubicBezTo>
                <a:cubicBezTo>
                  <a:pt x="290" y="375"/>
                  <a:pt x="290" y="382"/>
                  <a:pt x="282" y="389"/>
                </a:cubicBezTo>
                <a:cubicBezTo>
                  <a:pt x="275" y="389"/>
                  <a:pt x="275" y="396"/>
                  <a:pt x="268" y="403"/>
                </a:cubicBezTo>
                <a:cubicBezTo>
                  <a:pt x="261" y="403"/>
                  <a:pt x="254" y="410"/>
                  <a:pt x="247" y="410"/>
                </a:cubicBezTo>
                <a:cubicBezTo>
                  <a:pt x="240" y="417"/>
                  <a:pt x="240" y="417"/>
                  <a:pt x="233" y="424"/>
                </a:cubicBezTo>
                <a:cubicBezTo>
                  <a:pt x="226" y="431"/>
                  <a:pt x="219" y="431"/>
                  <a:pt x="219" y="438"/>
                </a:cubicBezTo>
                <a:cubicBezTo>
                  <a:pt x="297" y="438"/>
                  <a:pt x="297" y="438"/>
                  <a:pt x="297" y="438"/>
                </a:cubicBezTo>
                <a:cubicBezTo>
                  <a:pt x="297" y="467"/>
                  <a:pt x="297" y="467"/>
                  <a:pt x="297" y="467"/>
                </a:cubicBezTo>
                <a:cubicBezTo>
                  <a:pt x="169" y="467"/>
                  <a:pt x="169" y="467"/>
                  <a:pt x="169" y="467"/>
                </a:cubicBezTo>
                <a:cubicBezTo>
                  <a:pt x="169" y="460"/>
                  <a:pt x="176" y="452"/>
                  <a:pt x="176" y="445"/>
                </a:cubicBezTo>
                <a:cubicBezTo>
                  <a:pt x="176" y="438"/>
                  <a:pt x="183" y="431"/>
                  <a:pt x="190" y="424"/>
                </a:cubicBezTo>
                <a:close/>
                <a:moveTo>
                  <a:pt x="353" y="438"/>
                </a:moveTo>
                <a:lnTo>
                  <a:pt x="353" y="438"/>
                </a:lnTo>
                <a:cubicBezTo>
                  <a:pt x="360" y="445"/>
                  <a:pt x="360" y="445"/>
                  <a:pt x="374" y="445"/>
                </a:cubicBezTo>
                <a:cubicBezTo>
                  <a:pt x="374" y="445"/>
                  <a:pt x="381" y="445"/>
                  <a:pt x="381" y="438"/>
                </a:cubicBezTo>
                <a:cubicBezTo>
                  <a:pt x="388" y="438"/>
                  <a:pt x="388" y="438"/>
                  <a:pt x="395" y="431"/>
                </a:cubicBezTo>
                <a:lnTo>
                  <a:pt x="395" y="424"/>
                </a:lnTo>
                <a:cubicBezTo>
                  <a:pt x="403" y="417"/>
                  <a:pt x="403" y="417"/>
                  <a:pt x="403" y="410"/>
                </a:cubicBezTo>
                <a:cubicBezTo>
                  <a:pt x="403" y="410"/>
                  <a:pt x="403" y="403"/>
                  <a:pt x="395" y="396"/>
                </a:cubicBezTo>
                <a:lnTo>
                  <a:pt x="395" y="389"/>
                </a:lnTo>
                <a:cubicBezTo>
                  <a:pt x="388" y="389"/>
                  <a:pt x="388" y="382"/>
                  <a:pt x="381" y="382"/>
                </a:cubicBezTo>
                <a:lnTo>
                  <a:pt x="374" y="382"/>
                </a:lnTo>
                <a:cubicBezTo>
                  <a:pt x="367" y="382"/>
                  <a:pt x="360" y="382"/>
                  <a:pt x="353" y="382"/>
                </a:cubicBezTo>
                <a:cubicBezTo>
                  <a:pt x="353" y="382"/>
                  <a:pt x="346" y="389"/>
                  <a:pt x="346" y="396"/>
                </a:cubicBezTo>
                <a:cubicBezTo>
                  <a:pt x="311" y="396"/>
                  <a:pt x="311" y="396"/>
                  <a:pt x="311" y="396"/>
                </a:cubicBezTo>
                <a:cubicBezTo>
                  <a:pt x="332" y="297"/>
                  <a:pt x="332" y="297"/>
                  <a:pt x="332" y="297"/>
                </a:cubicBezTo>
                <a:cubicBezTo>
                  <a:pt x="424" y="297"/>
                  <a:pt x="424" y="297"/>
                  <a:pt x="424" y="297"/>
                </a:cubicBezTo>
                <a:cubicBezTo>
                  <a:pt x="424" y="325"/>
                  <a:pt x="424" y="325"/>
                  <a:pt x="424" y="325"/>
                </a:cubicBezTo>
                <a:cubicBezTo>
                  <a:pt x="353" y="325"/>
                  <a:pt x="353" y="325"/>
                  <a:pt x="353" y="325"/>
                </a:cubicBezTo>
                <a:cubicBezTo>
                  <a:pt x="346" y="367"/>
                  <a:pt x="346" y="367"/>
                  <a:pt x="346" y="367"/>
                </a:cubicBezTo>
                <a:cubicBezTo>
                  <a:pt x="353" y="360"/>
                  <a:pt x="360" y="360"/>
                  <a:pt x="367" y="353"/>
                </a:cubicBezTo>
                <a:cubicBezTo>
                  <a:pt x="367" y="353"/>
                  <a:pt x="374" y="353"/>
                  <a:pt x="381" y="353"/>
                </a:cubicBezTo>
                <a:cubicBezTo>
                  <a:pt x="388" y="353"/>
                  <a:pt x="395" y="353"/>
                  <a:pt x="403" y="360"/>
                </a:cubicBezTo>
                <a:cubicBezTo>
                  <a:pt x="410" y="360"/>
                  <a:pt x="417" y="367"/>
                  <a:pt x="424" y="367"/>
                </a:cubicBezTo>
                <a:cubicBezTo>
                  <a:pt x="424" y="375"/>
                  <a:pt x="431" y="382"/>
                  <a:pt x="431" y="389"/>
                </a:cubicBezTo>
                <a:cubicBezTo>
                  <a:pt x="438" y="396"/>
                  <a:pt x="438" y="403"/>
                  <a:pt x="438" y="410"/>
                </a:cubicBezTo>
                <a:cubicBezTo>
                  <a:pt x="438" y="417"/>
                  <a:pt x="431" y="431"/>
                  <a:pt x="431" y="438"/>
                </a:cubicBezTo>
                <a:cubicBezTo>
                  <a:pt x="424" y="445"/>
                  <a:pt x="424" y="452"/>
                  <a:pt x="417" y="452"/>
                </a:cubicBezTo>
                <a:cubicBezTo>
                  <a:pt x="410" y="460"/>
                  <a:pt x="403" y="467"/>
                  <a:pt x="395" y="467"/>
                </a:cubicBezTo>
                <a:cubicBezTo>
                  <a:pt x="388" y="474"/>
                  <a:pt x="381" y="474"/>
                  <a:pt x="374" y="474"/>
                </a:cubicBezTo>
                <a:cubicBezTo>
                  <a:pt x="360" y="474"/>
                  <a:pt x="353" y="474"/>
                  <a:pt x="346" y="467"/>
                </a:cubicBezTo>
                <a:cubicBezTo>
                  <a:pt x="339" y="467"/>
                  <a:pt x="332" y="467"/>
                  <a:pt x="325" y="460"/>
                </a:cubicBezTo>
                <a:cubicBezTo>
                  <a:pt x="325" y="452"/>
                  <a:pt x="318" y="452"/>
                  <a:pt x="311" y="445"/>
                </a:cubicBezTo>
                <a:cubicBezTo>
                  <a:pt x="311" y="438"/>
                  <a:pt x="311" y="424"/>
                  <a:pt x="311" y="417"/>
                </a:cubicBezTo>
                <a:cubicBezTo>
                  <a:pt x="346" y="417"/>
                  <a:pt x="346" y="417"/>
                  <a:pt x="346" y="417"/>
                </a:cubicBezTo>
                <a:cubicBezTo>
                  <a:pt x="346" y="424"/>
                  <a:pt x="346" y="431"/>
                  <a:pt x="353" y="438"/>
                </a:cubicBezTo>
                <a:close/>
                <a:moveTo>
                  <a:pt x="452" y="134"/>
                </a:moveTo>
                <a:lnTo>
                  <a:pt x="452" y="134"/>
                </a:lnTo>
                <a:cubicBezTo>
                  <a:pt x="438" y="134"/>
                  <a:pt x="424" y="120"/>
                  <a:pt x="424" y="106"/>
                </a:cubicBezTo>
                <a:cubicBezTo>
                  <a:pt x="424" y="28"/>
                  <a:pt x="424" y="28"/>
                  <a:pt x="424" y="28"/>
                </a:cubicBezTo>
                <a:cubicBezTo>
                  <a:pt x="424" y="14"/>
                  <a:pt x="438" y="0"/>
                  <a:pt x="452" y="0"/>
                </a:cubicBezTo>
                <a:cubicBezTo>
                  <a:pt x="473" y="0"/>
                  <a:pt x="480" y="14"/>
                  <a:pt x="480" y="28"/>
                </a:cubicBezTo>
                <a:cubicBezTo>
                  <a:pt x="480" y="106"/>
                  <a:pt x="480" y="106"/>
                  <a:pt x="480" y="106"/>
                </a:cubicBezTo>
                <a:cubicBezTo>
                  <a:pt x="480" y="120"/>
                  <a:pt x="473" y="134"/>
                  <a:pt x="452" y="134"/>
                </a:cubicBezTo>
                <a:close/>
                <a:moveTo>
                  <a:pt x="155" y="134"/>
                </a:moveTo>
                <a:lnTo>
                  <a:pt x="155" y="134"/>
                </a:lnTo>
                <a:cubicBezTo>
                  <a:pt x="134" y="134"/>
                  <a:pt x="127" y="120"/>
                  <a:pt x="127" y="106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27" y="14"/>
                  <a:pt x="134" y="0"/>
                  <a:pt x="155" y="0"/>
                </a:cubicBezTo>
                <a:cubicBezTo>
                  <a:pt x="169" y="0"/>
                  <a:pt x="183" y="14"/>
                  <a:pt x="183" y="28"/>
                </a:cubicBezTo>
                <a:cubicBezTo>
                  <a:pt x="183" y="106"/>
                  <a:pt x="183" y="106"/>
                  <a:pt x="183" y="106"/>
                </a:cubicBezTo>
                <a:cubicBezTo>
                  <a:pt x="183" y="120"/>
                  <a:pt x="169" y="134"/>
                  <a:pt x="155" y="13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6" name="Freeform 54"/>
          <p:cNvSpPr>
            <a:spLocks noChangeArrowheads="1"/>
          </p:cNvSpPr>
          <p:nvPr/>
        </p:nvSpPr>
        <p:spPr bwMode="auto">
          <a:xfrm>
            <a:off x="4662786" y="2953040"/>
            <a:ext cx="244493" cy="248090"/>
          </a:xfrm>
          <a:custGeom>
            <a:avLst/>
            <a:gdLst>
              <a:gd name="T0" fmla="*/ 73816246 w 601"/>
              <a:gd name="T1" fmla="*/ 78678142 h 609"/>
              <a:gd name="T2" fmla="*/ 0 w 601"/>
              <a:gd name="T3" fmla="*/ 75054951 h 609"/>
              <a:gd name="T4" fmla="*/ 3613541 w 601"/>
              <a:gd name="T5" fmla="*/ 10093638 h 609"/>
              <a:gd name="T6" fmla="*/ 10840264 w 601"/>
              <a:gd name="T7" fmla="*/ 13716829 h 609"/>
              <a:gd name="T8" fmla="*/ 28261705 w 601"/>
              <a:gd name="T9" fmla="*/ 13716829 h 609"/>
              <a:gd name="T10" fmla="*/ 50071198 w 601"/>
              <a:gd name="T11" fmla="*/ 10093638 h 609"/>
              <a:gd name="T12" fmla="*/ 58330360 w 601"/>
              <a:gd name="T13" fmla="*/ 21998871 h 609"/>
              <a:gd name="T14" fmla="*/ 66460558 w 601"/>
              <a:gd name="T15" fmla="*/ 10093638 h 609"/>
              <a:gd name="T16" fmla="*/ 77429787 w 601"/>
              <a:gd name="T17" fmla="*/ 13716829 h 609"/>
              <a:gd name="T18" fmla="*/ 73816246 w 601"/>
              <a:gd name="T19" fmla="*/ 78678142 h 609"/>
              <a:gd name="T20" fmla="*/ 70203064 w 601"/>
              <a:gd name="T21" fmla="*/ 29245613 h 609"/>
              <a:gd name="T22" fmla="*/ 7226723 w 601"/>
              <a:gd name="T23" fmla="*/ 71302258 h 609"/>
              <a:gd name="T24" fmla="*/ 70203064 w 601"/>
              <a:gd name="T25" fmla="*/ 29245613 h 609"/>
              <a:gd name="T26" fmla="*/ 30068655 w 601"/>
              <a:gd name="T27" fmla="*/ 46585633 h 609"/>
              <a:gd name="T28" fmla="*/ 35488787 w 601"/>
              <a:gd name="T29" fmla="*/ 42056644 h 609"/>
              <a:gd name="T30" fmla="*/ 42844475 w 601"/>
              <a:gd name="T31" fmla="*/ 42056644 h 609"/>
              <a:gd name="T32" fmla="*/ 47361132 w 601"/>
              <a:gd name="T33" fmla="*/ 46585633 h 609"/>
              <a:gd name="T34" fmla="*/ 47361132 w 601"/>
              <a:gd name="T35" fmla="*/ 53961878 h 609"/>
              <a:gd name="T36" fmla="*/ 42844475 w 601"/>
              <a:gd name="T37" fmla="*/ 58491226 h 609"/>
              <a:gd name="T38" fmla="*/ 35488787 w 601"/>
              <a:gd name="T39" fmla="*/ 58491226 h 609"/>
              <a:gd name="T40" fmla="*/ 30068655 w 601"/>
              <a:gd name="T41" fmla="*/ 53961878 h 609"/>
              <a:gd name="T42" fmla="*/ 30068655 w 601"/>
              <a:gd name="T43" fmla="*/ 46585633 h 609"/>
              <a:gd name="T44" fmla="*/ 30971771 w 601"/>
              <a:gd name="T45" fmla="*/ 38433453 h 609"/>
              <a:gd name="T46" fmla="*/ 30068655 w 601"/>
              <a:gd name="T47" fmla="*/ 38433453 h 609"/>
              <a:gd name="T48" fmla="*/ 58330360 w 601"/>
              <a:gd name="T49" fmla="*/ 17340380 h 609"/>
              <a:gd name="T50" fmla="*/ 54716819 w 601"/>
              <a:gd name="T51" fmla="*/ 13716829 h 609"/>
              <a:gd name="T52" fmla="*/ 58330360 w 601"/>
              <a:gd name="T53" fmla="*/ 0 h 609"/>
              <a:gd name="T54" fmla="*/ 61943901 w 601"/>
              <a:gd name="T55" fmla="*/ 13716829 h 609"/>
              <a:gd name="T56" fmla="*/ 19099426 w 601"/>
              <a:gd name="T57" fmla="*/ 17340380 h 609"/>
              <a:gd name="T58" fmla="*/ 15485886 w 601"/>
              <a:gd name="T59" fmla="*/ 13716829 h 609"/>
              <a:gd name="T60" fmla="*/ 19099426 w 601"/>
              <a:gd name="T61" fmla="*/ 0 h 609"/>
              <a:gd name="T62" fmla="*/ 22712608 w 601"/>
              <a:gd name="T63" fmla="*/ 13716829 h 60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92"/>
                  <a:pt x="14" y="78"/>
                  <a:pt x="28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84" y="141"/>
                  <a:pt x="113" y="170"/>
                  <a:pt x="148" y="170"/>
                </a:cubicBezTo>
                <a:cubicBezTo>
                  <a:pt x="183" y="170"/>
                  <a:pt x="219" y="141"/>
                  <a:pt x="219" y="106"/>
                </a:cubicBezTo>
                <a:cubicBezTo>
                  <a:pt x="219" y="78"/>
                  <a:pt x="219" y="78"/>
                  <a:pt x="219" y="78"/>
                </a:cubicBezTo>
                <a:cubicBezTo>
                  <a:pt x="388" y="78"/>
                  <a:pt x="388" y="78"/>
                  <a:pt x="388" y="78"/>
                </a:cubicBezTo>
                <a:cubicBezTo>
                  <a:pt x="388" y="106"/>
                  <a:pt x="388" y="106"/>
                  <a:pt x="388" y="106"/>
                </a:cubicBezTo>
                <a:cubicBezTo>
                  <a:pt x="388" y="141"/>
                  <a:pt x="417" y="170"/>
                  <a:pt x="452" y="170"/>
                </a:cubicBezTo>
                <a:cubicBezTo>
                  <a:pt x="487" y="170"/>
                  <a:pt x="515" y="141"/>
                  <a:pt x="515" y="106"/>
                </a:cubicBezTo>
                <a:cubicBezTo>
                  <a:pt x="515" y="78"/>
                  <a:pt x="515" y="78"/>
                  <a:pt x="515" y="78"/>
                </a:cubicBezTo>
                <a:cubicBezTo>
                  <a:pt x="572" y="78"/>
                  <a:pt x="572" y="78"/>
                  <a:pt x="572" y="78"/>
                </a:cubicBezTo>
                <a:cubicBezTo>
                  <a:pt x="593" y="78"/>
                  <a:pt x="600" y="92"/>
                  <a:pt x="600" y="106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93" y="608"/>
                  <a:pt x="572" y="608"/>
                </a:cubicBezTo>
                <a:close/>
                <a:moveTo>
                  <a:pt x="544" y="226"/>
                </a:moveTo>
                <a:lnTo>
                  <a:pt x="544" y="226"/>
                </a:lnTo>
                <a:cubicBezTo>
                  <a:pt x="56" y="226"/>
                  <a:pt x="56" y="226"/>
                  <a:pt x="56" y="226"/>
                </a:cubicBezTo>
                <a:cubicBezTo>
                  <a:pt x="56" y="551"/>
                  <a:pt x="56" y="551"/>
                  <a:pt x="56" y="551"/>
                </a:cubicBezTo>
                <a:cubicBezTo>
                  <a:pt x="544" y="551"/>
                  <a:pt x="544" y="551"/>
                  <a:pt x="544" y="551"/>
                </a:cubicBezTo>
                <a:lnTo>
                  <a:pt x="544" y="226"/>
                </a:lnTo>
                <a:close/>
                <a:moveTo>
                  <a:pt x="233" y="360"/>
                </a:moveTo>
                <a:lnTo>
                  <a:pt x="233" y="360"/>
                </a:lnTo>
                <a:cubicBezTo>
                  <a:pt x="275" y="360"/>
                  <a:pt x="275" y="360"/>
                  <a:pt x="275" y="360"/>
                </a:cubicBezTo>
                <a:cubicBezTo>
                  <a:pt x="275" y="325"/>
                  <a:pt x="275" y="325"/>
                  <a:pt x="275" y="325"/>
                </a:cubicBezTo>
                <a:cubicBezTo>
                  <a:pt x="275" y="304"/>
                  <a:pt x="282" y="297"/>
                  <a:pt x="304" y="297"/>
                </a:cubicBezTo>
                <a:cubicBezTo>
                  <a:pt x="318" y="297"/>
                  <a:pt x="332" y="304"/>
                  <a:pt x="332" y="325"/>
                </a:cubicBezTo>
                <a:cubicBezTo>
                  <a:pt x="332" y="360"/>
                  <a:pt x="332" y="360"/>
                  <a:pt x="332" y="360"/>
                </a:cubicBezTo>
                <a:cubicBezTo>
                  <a:pt x="367" y="360"/>
                  <a:pt x="367" y="360"/>
                  <a:pt x="367" y="360"/>
                </a:cubicBezTo>
                <a:cubicBezTo>
                  <a:pt x="381" y="360"/>
                  <a:pt x="395" y="375"/>
                  <a:pt x="395" y="389"/>
                </a:cubicBezTo>
                <a:cubicBezTo>
                  <a:pt x="395" y="403"/>
                  <a:pt x="381" y="417"/>
                  <a:pt x="367" y="417"/>
                </a:cubicBezTo>
                <a:cubicBezTo>
                  <a:pt x="332" y="417"/>
                  <a:pt x="332" y="417"/>
                  <a:pt x="332" y="417"/>
                </a:cubicBezTo>
                <a:cubicBezTo>
                  <a:pt x="332" y="452"/>
                  <a:pt x="332" y="452"/>
                  <a:pt x="332" y="452"/>
                </a:cubicBezTo>
                <a:cubicBezTo>
                  <a:pt x="332" y="474"/>
                  <a:pt x="318" y="481"/>
                  <a:pt x="304" y="481"/>
                </a:cubicBezTo>
                <a:cubicBezTo>
                  <a:pt x="282" y="481"/>
                  <a:pt x="275" y="474"/>
                  <a:pt x="275" y="452"/>
                </a:cubicBezTo>
                <a:cubicBezTo>
                  <a:pt x="275" y="417"/>
                  <a:pt x="275" y="417"/>
                  <a:pt x="275" y="417"/>
                </a:cubicBezTo>
                <a:cubicBezTo>
                  <a:pt x="233" y="417"/>
                  <a:pt x="233" y="417"/>
                  <a:pt x="233" y="417"/>
                </a:cubicBezTo>
                <a:cubicBezTo>
                  <a:pt x="219" y="417"/>
                  <a:pt x="204" y="403"/>
                  <a:pt x="204" y="389"/>
                </a:cubicBezTo>
                <a:cubicBezTo>
                  <a:pt x="204" y="375"/>
                  <a:pt x="219" y="360"/>
                  <a:pt x="233" y="360"/>
                </a:cubicBezTo>
                <a:close/>
                <a:moveTo>
                  <a:pt x="240" y="297"/>
                </a:moveTo>
                <a:lnTo>
                  <a:pt x="240" y="297"/>
                </a:lnTo>
                <a:cubicBezTo>
                  <a:pt x="233" y="297"/>
                  <a:pt x="233" y="297"/>
                  <a:pt x="233" y="297"/>
                </a:cubicBezTo>
                <a:cubicBezTo>
                  <a:pt x="233" y="297"/>
                  <a:pt x="233" y="297"/>
                  <a:pt x="240" y="297"/>
                </a:cubicBezTo>
                <a:close/>
                <a:moveTo>
                  <a:pt x="452" y="134"/>
                </a:moveTo>
                <a:lnTo>
                  <a:pt x="452" y="134"/>
                </a:lnTo>
                <a:cubicBezTo>
                  <a:pt x="438" y="134"/>
                  <a:pt x="424" y="120"/>
                  <a:pt x="424" y="106"/>
                </a:cubicBezTo>
                <a:cubicBezTo>
                  <a:pt x="424" y="28"/>
                  <a:pt x="424" y="28"/>
                  <a:pt x="424" y="28"/>
                </a:cubicBezTo>
                <a:cubicBezTo>
                  <a:pt x="424" y="14"/>
                  <a:pt x="438" y="0"/>
                  <a:pt x="452" y="0"/>
                </a:cubicBezTo>
                <a:cubicBezTo>
                  <a:pt x="466" y="0"/>
                  <a:pt x="480" y="14"/>
                  <a:pt x="480" y="28"/>
                </a:cubicBezTo>
                <a:cubicBezTo>
                  <a:pt x="480" y="106"/>
                  <a:pt x="480" y="106"/>
                  <a:pt x="480" y="106"/>
                </a:cubicBezTo>
                <a:cubicBezTo>
                  <a:pt x="480" y="120"/>
                  <a:pt x="466" y="134"/>
                  <a:pt x="452" y="134"/>
                </a:cubicBezTo>
                <a:close/>
                <a:moveTo>
                  <a:pt x="148" y="134"/>
                </a:moveTo>
                <a:lnTo>
                  <a:pt x="148" y="134"/>
                </a:lnTo>
                <a:cubicBezTo>
                  <a:pt x="134" y="134"/>
                  <a:pt x="120" y="120"/>
                  <a:pt x="120" y="106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14"/>
                  <a:pt x="134" y="0"/>
                  <a:pt x="148" y="0"/>
                </a:cubicBezTo>
                <a:cubicBezTo>
                  <a:pt x="169" y="0"/>
                  <a:pt x="176" y="14"/>
                  <a:pt x="176" y="28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176" y="120"/>
                  <a:pt x="169" y="134"/>
                  <a:pt x="148" y="13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7" name="Freeform 55"/>
          <p:cNvSpPr>
            <a:spLocks noChangeArrowheads="1"/>
          </p:cNvSpPr>
          <p:nvPr/>
        </p:nvSpPr>
        <p:spPr bwMode="auto">
          <a:xfrm>
            <a:off x="4233125" y="2953040"/>
            <a:ext cx="244493" cy="248090"/>
          </a:xfrm>
          <a:custGeom>
            <a:avLst/>
            <a:gdLst>
              <a:gd name="T0" fmla="*/ 73816246 w 601"/>
              <a:gd name="T1" fmla="*/ 78678142 h 609"/>
              <a:gd name="T2" fmla="*/ 73816246 w 601"/>
              <a:gd name="T3" fmla="*/ 78678142 h 609"/>
              <a:gd name="T4" fmla="*/ 3613541 w 601"/>
              <a:gd name="T5" fmla="*/ 78678142 h 609"/>
              <a:gd name="T6" fmla="*/ 0 w 601"/>
              <a:gd name="T7" fmla="*/ 75054951 h 609"/>
              <a:gd name="T8" fmla="*/ 0 w 601"/>
              <a:gd name="T9" fmla="*/ 13716829 h 609"/>
              <a:gd name="T10" fmla="*/ 3613541 w 601"/>
              <a:gd name="T11" fmla="*/ 10093638 h 609"/>
              <a:gd name="T12" fmla="*/ 10840264 w 601"/>
              <a:gd name="T13" fmla="*/ 10093638 h 609"/>
              <a:gd name="T14" fmla="*/ 10840264 w 601"/>
              <a:gd name="T15" fmla="*/ 13716829 h 609"/>
              <a:gd name="T16" fmla="*/ 19099426 w 601"/>
              <a:gd name="T17" fmla="*/ 21998871 h 609"/>
              <a:gd name="T18" fmla="*/ 27229624 w 601"/>
              <a:gd name="T19" fmla="*/ 13716829 h 609"/>
              <a:gd name="T20" fmla="*/ 27229624 w 601"/>
              <a:gd name="T21" fmla="*/ 10093638 h 609"/>
              <a:gd name="T22" fmla="*/ 49167722 w 601"/>
              <a:gd name="T23" fmla="*/ 10093638 h 609"/>
              <a:gd name="T24" fmla="*/ 49167722 w 601"/>
              <a:gd name="T25" fmla="*/ 13716829 h 609"/>
              <a:gd name="T26" fmla="*/ 58330360 w 601"/>
              <a:gd name="T27" fmla="*/ 21998871 h 609"/>
              <a:gd name="T28" fmla="*/ 66460558 w 601"/>
              <a:gd name="T29" fmla="*/ 13716829 h 609"/>
              <a:gd name="T30" fmla="*/ 66460558 w 601"/>
              <a:gd name="T31" fmla="*/ 10093638 h 609"/>
              <a:gd name="T32" fmla="*/ 73816246 w 601"/>
              <a:gd name="T33" fmla="*/ 10093638 h 609"/>
              <a:gd name="T34" fmla="*/ 77429787 w 601"/>
              <a:gd name="T35" fmla="*/ 13716829 h 609"/>
              <a:gd name="T36" fmla="*/ 77429787 w 601"/>
              <a:gd name="T37" fmla="*/ 75054951 h 609"/>
              <a:gd name="T38" fmla="*/ 73816246 w 601"/>
              <a:gd name="T39" fmla="*/ 78678142 h 609"/>
              <a:gd name="T40" fmla="*/ 70203064 w 601"/>
              <a:gd name="T41" fmla="*/ 29245613 h 609"/>
              <a:gd name="T42" fmla="*/ 70203064 w 601"/>
              <a:gd name="T43" fmla="*/ 29245613 h 609"/>
              <a:gd name="T44" fmla="*/ 7226723 w 601"/>
              <a:gd name="T45" fmla="*/ 29245613 h 609"/>
              <a:gd name="T46" fmla="*/ 7226723 w 601"/>
              <a:gd name="T47" fmla="*/ 71302258 h 609"/>
              <a:gd name="T48" fmla="*/ 70203064 w 601"/>
              <a:gd name="T49" fmla="*/ 71302258 h 609"/>
              <a:gd name="T50" fmla="*/ 70203064 w 601"/>
              <a:gd name="T51" fmla="*/ 29245613 h 609"/>
              <a:gd name="T52" fmla="*/ 26326149 w 601"/>
              <a:gd name="T53" fmla="*/ 46585633 h 609"/>
              <a:gd name="T54" fmla="*/ 26326149 w 601"/>
              <a:gd name="T55" fmla="*/ 46585633 h 609"/>
              <a:gd name="T56" fmla="*/ 29165180 w 601"/>
              <a:gd name="T57" fmla="*/ 47491791 h 609"/>
              <a:gd name="T58" fmla="*/ 34585312 w 601"/>
              <a:gd name="T59" fmla="*/ 53961878 h 609"/>
              <a:gd name="T60" fmla="*/ 49167722 w 601"/>
              <a:gd name="T61" fmla="*/ 39339251 h 609"/>
              <a:gd name="T62" fmla="*/ 51877788 w 601"/>
              <a:gd name="T63" fmla="*/ 38433453 h 609"/>
              <a:gd name="T64" fmla="*/ 55620295 w 601"/>
              <a:gd name="T65" fmla="*/ 42056644 h 609"/>
              <a:gd name="T66" fmla="*/ 54716819 w 601"/>
              <a:gd name="T67" fmla="*/ 43868240 h 609"/>
              <a:gd name="T68" fmla="*/ 37295378 w 601"/>
              <a:gd name="T69" fmla="*/ 61338122 h 609"/>
              <a:gd name="T70" fmla="*/ 34585312 w 601"/>
              <a:gd name="T71" fmla="*/ 62243920 h 609"/>
              <a:gd name="T72" fmla="*/ 32778721 w 601"/>
              <a:gd name="T73" fmla="*/ 61338122 h 609"/>
              <a:gd name="T74" fmla="*/ 23616083 w 601"/>
              <a:gd name="T75" fmla="*/ 53056080 h 609"/>
              <a:gd name="T76" fmla="*/ 22712608 w 601"/>
              <a:gd name="T77" fmla="*/ 50338687 h 609"/>
              <a:gd name="T78" fmla="*/ 26326149 w 601"/>
              <a:gd name="T79" fmla="*/ 46585633 h 609"/>
              <a:gd name="T80" fmla="*/ 58330360 w 601"/>
              <a:gd name="T81" fmla="*/ 17340380 h 609"/>
              <a:gd name="T82" fmla="*/ 58330360 w 601"/>
              <a:gd name="T83" fmla="*/ 17340380 h 609"/>
              <a:gd name="T84" fmla="*/ 54716819 w 601"/>
              <a:gd name="T85" fmla="*/ 13716829 h 609"/>
              <a:gd name="T86" fmla="*/ 54716819 w 601"/>
              <a:gd name="T87" fmla="*/ 3623191 h 609"/>
              <a:gd name="T88" fmla="*/ 58330360 w 601"/>
              <a:gd name="T89" fmla="*/ 0 h 609"/>
              <a:gd name="T90" fmla="*/ 61943901 w 601"/>
              <a:gd name="T91" fmla="*/ 3623191 h 609"/>
              <a:gd name="T92" fmla="*/ 61943901 w 601"/>
              <a:gd name="T93" fmla="*/ 13716829 h 609"/>
              <a:gd name="T94" fmla="*/ 58330360 w 601"/>
              <a:gd name="T95" fmla="*/ 17340380 h 609"/>
              <a:gd name="T96" fmla="*/ 19099426 w 601"/>
              <a:gd name="T97" fmla="*/ 17340380 h 609"/>
              <a:gd name="T98" fmla="*/ 19099426 w 601"/>
              <a:gd name="T99" fmla="*/ 17340380 h 609"/>
              <a:gd name="T100" fmla="*/ 15485886 w 601"/>
              <a:gd name="T101" fmla="*/ 13716829 h 609"/>
              <a:gd name="T102" fmla="*/ 15485886 w 601"/>
              <a:gd name="T103" fmla="*/ 3623191 h 609"/>
              <a:gd name="T104" fmla="*/ 19099426 w 601"/>
              <a:gd name="T105" fmla="*/ 0 h 609"/>
              <a:gd name="T106" fmla="*/ 22712608 w 601"/>
              <a:gd name="T107" fmla="*/ 3623191 h 609"/>
              <a:gd name="T108" fmla="*/ 22712608 w 601"/>
              <a:gd name="T109" fmla="*/ 13716829 h 609"/>
              <a:gd name="T110" fmla="*/ 19099426 w 601"/>
              <a:gd name="T111" fmla="*/ 17340380 h 60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7" y="608"/>
                  <a:pt x="0" y="594"/>
                  <a:pt x="0" y="58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92"/>
                  <a:pt x="7" y="78"/>
                  <a:pt x="28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84" y="141"/>
                  <a:pt x="113" y="170"/>
                  <a:pt x="148" y="170"/>
                </a:cubicBezTo>
                <a:cubicBezTo>
                  <a:pt x="183" y="170"/>
                  <a:pt x="211" y="141"/>
                  <a:pt x="211" y="106"/>
                </a:cubicBezTo>
                <a:cubicBezTo>
                  <a:pt x="211" y="78"/>
                  <a:pt x="211" y="78"/>
                  <a:pt x="211" y="78"/>
                </a:cubicBezTo>
                <a:cubicBezTo>
                  <a:pt x="381" y="78"/>
                  <a:pt x="381" y="78"/>
                  <a:pt x="381" y="78"/>
                </a:cubicBezTo>
                <a:cubicBezTo>
                  <a:pt x="381" y="106"/>
                  <a:pt x="381" y="106"/>
                  <a:pt x="381" y="106"/>
                </a:cubicBezTo>
                <a:cubicBezTo>
                  <a:pt x="381" y="141"/>
                  <a:pt x="417" y="170"/>
                  <a:pt x="452" y="170"/>
                </a:cubicBezTo>
                <a:cubicBezTo>
                  <a:pt x="487" y="170"/>
                  <a:pt x="515" y="141"/>
                  <a:pt x="515" y="106"/>
                </a:cubicBezTo>
                <a:cubicBezTo>
                  <a:pt x="515" y="78"/>
                  <a:pt x="515" y="78"/>
                  <a:pt x="515" y="78"/>
                </a:cubicBezTo>
                <a:cubicBezTo>
                  <a:pt x="572" y="78"/>
                  <a:pt x="572" y="78"/>
                  <a:pt x="572" y="78"/>
                </a:cubicBezTo>
                <a:cubicBezTo>
                  <a:pt x="586" y="78"/>
                  <a:pt x="600" y="92"/>
                  <a:pt x="600" y="106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86" y="608"/>
                  <a:pt x="572" y="608"/>
                </a:cubicBezTo>
                <a:close/>
                <a:moveTo>
                  <a:pt x="544" y="226"/>
                </a:moveTo>
                <a:lnTo>
                  <a:pt x="544" y="226"/>
                </a:lnTo>
                <a:cubicBezTo>
                  <a:pt x="56" y="226"/>
                  <a:pt x="56" y="226"/>
                  <a:pt x="56" y="226"/>
                </a:cubicBezTo>
                <a:cubicBezTo>
                  <a:pt x="56" y="551"/>
                  <a:pt x="56" y="551"/>
                  <a:pt x="56" y="551"/>
                </a:cubicBezTo>
                <a:cubicBezTo>
                  <a:pt x="544" y="551"/>
                  <a:pt x="544" y="551"/>
                  <a:pt x="544" y="551"/>
                </a:cubicBezTo>
                <a:lnTo>
                  <a:pt x="544" y="226"/>
                </a:lnTo>
                <a:close/>
                <a:moveTo>
                  <a:pt x="204" y="360"/>
                </a:moveTo>
                <a:lnTo>
                  <a:pt x="204" y="360"/>
                </a:lnTo>
                <a:cubicBezTo>
                  <a:pt x="211" y="360"/>
                  <a:pt x="219" y="360"/>
                  <a:pt x="226" y="367"/>
                </a:cubicBezTo>
                <a:cubicBezTo>
                  <a:pt x="268" y="417"/>
                  <a:pt x="268" y="417"/>
                  <a:pt x="268" y="417"/>
                </a:cubicBezTo>
                <a:cubicBezTo>
                  <a:pt x="381" y="304"/>
                  <a:pt x="381" y="304"/>
                  <a:pt x="381" y="304"/>
                </a:cubicBezTo>
                <a:cubicBezTo>
                  <a:pt x="388" y="297"/>
                  <a:pt x="395" y="297"/>
                  <a:pt x="402" y="297"/>
                </a:cubicBezTo>
                <a:cubicBezTo>
                  <a:pt x="417" y="297"/>
                  <a:pt x="431" y="304"/>
                  <a:pt x="431" y="325"/>
                </a:cubicBezTo>
                <a:cubicBezTo>
                  <a:pt x="431" y="332"/>
                  <a:pt x="431" y="339"/>
                  <a:pt x="424" y="339"/>
                </a:cubicBezTo>
                <a:cubicBezTo>
                  <a:pt x="289" y="474"/>
                  <a:pt x="289" y="474"/>
                  <a:pt x="289" y="474"/>
                </a:cubicBezTo>
                <a:cubicBezTo>
                  <a:pt x="282" y="481"/>
                  <a:pt x="275" y="481"/>
                  <a:pt x="268" y="481"/>
                </a:cubicBezTo>
                <a:cubicBezTo>
                  <a:pt x="261" y="481"/>
                  <a:pt x="254" y="481"/>
                  <a:pt x="254" y="474"/>
                </a:cubicBezTo>
                <a:cubicBezTo>
                  <a:pt x="183" y="410"/>
                  <a:pt x="183" y="410"/>
                  <a:pt x="183" y="410"/>
                </a:cubicBezTo>
                <a:cubicBezTo>
                  <a:pt x="176" y="403"/>
                  <a:pt x="176" y="396"/>
                  <a:pt x="176" y="389"/>
                </a:cubicBezTo>
                <a:cubicBezTo>
                  <a:pt x="176" y="375"/>
                  <a:pt x="190" y="360"/>
                  <a:pt x="204" y="360"/>
                </a:cubicBezTo>
                <a:close/>
                <a:moveTo>
                  <a:pt x="452" y="134"/>
                </a:moveTo>
                <a:lnTo>
                  <a:pt x="452" y="134"/>
                </a:lnTo>
                <a:cubicBezTo>
                  <a:pt x="431" y="134"/>
                  <a:pt x="424" y="120"/>
                  <a:pt x="424" y="106"/>
                </a:cubicBezTo>
                <a:cubicBezTo>
                  <a:pt x="424" y="28"/>
                  <a:pt x="424" y="28"/>
                  <a:pt x="424" y="28"/>
                </a:cubicBezTo>
                <a:cubicBezTo>
                  <a:pt x="424" y="14"/>
                  <a:pt x="431" y="0"/>
                  <a:pt x="452" y="0"/>
                </a:cubicBezTo>
                <a:cubicBezTo>
                  <a:pt x="466" y="0"/>
                  <a:pt x="480" y="14"/>
                  <a:pt x="480" y="28"/>
                </a:cubicBezTo>
                <a:cubicBezTo>
                  <a:pt x="480" y="106"/>
                  <a:pt x="480" y="106"/>
                  <a:pt x="480" y="106"/>
                </a:cubicBezTo>
                <a:cubicBezTo>
                  <a:pt x="480" y="120"/>
                  <a:pt x="466" y="134"/>
                  <a:pt x="452" y="134"/>
                </a:cubicBezTo>
                <a:close/>
                <a:moveTo>
                  <a:pt x="148" y="134"/>
                </a:moveTo>
                <a:lnTo>
                  <a:pt x="148" y="134"/>
                </a:lnTo>
                <a:cubicBezTo>
                  <a:pt x="134" y="134"/>
                  <a:pt x="120" y="120"/>
                  <a:pt x="120" y="106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14"/>
                  <a:pt x="134" y="0"/>
                  <a:pt x="148" y="0"/>
                </a:cubicBezTo>
                <a:cubicBezTo>
                  <a:pt x="162" y="0"/>
                  <a:pt x="176" y="14"/>
                  <a:pt x="176" y="28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176" y="120"/>
                  <a:pt x="162" y="134"/>
                  <a:pt x="148" y="13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8" name="Freeform 56"/>
          <p:cNvSpPr>
            <a:spLocks noChangeArrowheads="1"/>
          </p:cNvSpPr>
          <p:nvPr/>
        </p:nvSpPr>
        <p:spPr bwMode="auto">
          <a:xfrm>
            <a:off x="3812452" y="2953040"/>
            <a:ext cx="237302" cy="248090"/>
          </a:xfrm>
          <a:custGeom>
            <a:avLst/>
            <a:gdLst>
              <a:gd name="T0" fmla="*/ 71923702 w 580"/>
              <a:gd name="T1" fmla="*/ 71302258 h 609"/>
              <a:gd name="T2" fmla="*/ 53518347 w 580"/>
              <a:gd name="T3" fmla="*/ 67678707 h 609"/>
              <a:gd name="T4" fmla="*/ 71923702 w 580"/>
              <a:gd name="T5" fmla="*/ 64055516 h 609"/>
              <a:gd name="T6" fmla="*/ 71923702 w 580"/>
              <a:gd name="T7" fmla="*/ 71302258 h 609"/>
              <a:gd name="T8" fmla="*/ 57173188 w 580"/>
              <a:gd name="T9" fmla="*/ 60431965 h 609"/>
              <a:gd name="T10" fmla="*/ 57173188 w 580"/>
              <a:gd name="T11" fmla="*/ 75054951 h 609"/>
              <a:gd name="T12" fmla="*/ 58086899 w 580"/>
              <a:gd name="T13" fmla="*/ 75054951 h 609"/>
              <a:gd name="T14" fmla="*/ 68268500 w 580"/>
              <a:gd name="T15" fmla="*/ 78678142 h 609"/>
              <a:gd name="T16" fmla="*/ 0 w 580"/>
              <a:gd name="T17" fmla="*/ 75054951 h 609"/>
              <a:gd name="T18" fmla="*/ 3654841 w 580"/>
              <a:gd name="T19" fmla="*/ 7246742 h 609"/>
              <a:gd name="T20" fmla="*/ 10051174 w 580"/>
              <a:gd name="T21" fmla="*/ 10999436 h 609"/>
              <a:gd name="T22" fmla="*/ 24801326 w 580"/>
              <a:gd name="T23" fmla="*/ 10999436 h 609"/>
              <a:gd name="T24" fmla="*/ 28586594 w 580"/>
              <a:gd name="T25" fmla="*/ 7246742 h 609"/>
              <a:gd name="T26" fmla="*/ 35896638 w 580"/>
              <a:gd name="T27" fmla="*/ 18246178 h 609"/>
              <a:gd name="T28" fmla="*/ 43336746 w 580"/>
              <a:gd name="T29" fmla="*/ 7246742 h 609"/>
              <a:gd name="T30" fmla="*/ 46991949 w 580"/>
              <a:gd name="T31" fmla="*/ 10999436 h 609"/>
              <a:gd name="T32" fmla="*/ 61742101 w 580"/>
              <a:gd name="T33" fmla="*/ 10999436 h 609"/>
              <a:gd name="T34" fmla="*/ 68268500 w 580"/>
              <a:gd name="T35" fmla="*/ 7246742 h 609"/>
              <a:gd name="T36" fmla="*/ 71923702 w 580"/>
              <a:gd name="T37" fmla="*/ 60431965 h 609"/>
              <a:gd name="T38" fmla="*/ 57173188 w 580"/>
              <a:gd name="T39" fmla="*/ 60431965 h 609"/>
              <a:gd name="T40" fmla="*/ 12922732 w 580"/>
              <a:gd name="T41" fmla="*/ 65867111 h 609"/>
              <a:gd name="T42" fmla="*/ 39681905 w 580"/>
              <a:gd name="T43" fmla="*/ 63149718 h 609"/>
              <a:gd name="T44" fmla="*/ 12922732 w 580"/>
              <a:gd name="T45" fmla="*/ 60431965 h 609"/>
              <a:gd name="T46" fmla="*/ 12922732 w 580"/>
              <a:gd name="T47" fmla="*/ 65867111 h 609"/>
              <a:gd name="T48" fmla="*/ 58086899 w 580"/>
              <a:gd name="T49" fmla="*/ 28339815 h 609"/>
              <a:gd name="T50" fmla="*/ 10051174 w 580"/>
              <a:gd name="T51" fmla="*/ 31963007 h 609"/>
              <a:gd name="T52" fmla="*/ 58086899 w 580"/>
              <a:gd name="T53" fmla="*/ 35715700 h 609"/>
              <a:gd name="T54" fmla="*/ 58086899 w 580"/>
              <a:gd name="T55" fmla="*/ 28339815 h 609"/>
              <a:gd name="T56" fmla="*/ 58086899 w 580"/>
              <a:gd name="T57" fmla="*/ 43868240 h 609"/>
              <a:gd name="T58" fmla="*/ 29500304 w 580"/>
              <a:gd name="T59" fmla="*/ 43868240 h 609"/>
              <a:gd name="T60" fmla="*/ 13836442 w 580"/>
              <a:gd name="T61" fmla="*/ 43868240 h 609"/>
              <a:gd name="T62" fmla="*/ 13836442 w 580"/>
              <a:gd name="T63" fmla="*/ 51244484 h 609"/>
              <a:gd name="T64" fmla="*/ 29500304 w 580"/>
              <a:gd name="T65" fmla="*/ 51244484 h 609"/>
              <a:gd name="T66" fmla="*/ 58086899 w 580"/>
              <a:gd name="T67" fmla="*/ 51244484 h 609"/>
              <a:gd name="T68" fmla="*/ 58086899 w 580"/>
              <a:gd name="T69" fmla="*/ 43868240 h 609"/>
              <a:gd name="T70" fmla="*/ 54432058 w 580"/>
              <a:gd name="T71" fmla="*/ 14622627 h 609"/>
              <a:gd name="T72" fmla="*/ 50646790 w 580"/>
              <a:gd name="T73" fmla="*/ 3623191 h 609"/>
              <a:gd name="T74" fmla="*/ 58086899 w 580"/>
              <a:gd name="T75" fmla="*/ 3623191 h 609"/>
              <a:gd name="T76" fmla="*/ 54432058 w 580"/>
              <a:gd name="T77" fmla="*/ 14622627 h 609"/>
              <a:gd name="T78" fmla="*/ 35896638 w 580"/>
              <a:gd name="T79" fmla="*/ 14622627 h 609"/>
              <a:gd name="T80" fmla="*/ 32241435 w 580"/>
              <a:gd name="T81" fmla="*/ 3623191 h 609"/>
              <a:gd name="T82" fmla="*/ 39681905 w 580"/>
              <a:gd name="T83" fmla="*/ 3623191 h 609"/>
              <a:gd name="T84" fmla="*/ 35896638 w 580"/>
              <a:gd name="T85" fmla="*/ 14622627 h 609"/>
              <a:gd name="T86" fmla="*/ 17491283 w 580"/>
              <a:gd name="T87" fmla="*/ 14622627 h 609"/>
              <a:gd name="T88" fmla="*/ 13836442 w 580"/>
              <a:gd name="T89" fmla="*/ 3623191 h 609"/>
              <a:gd name="T90" fmla="*/ 21146124 w 580"/>
              <a:gd name="T91" fmla="*/ 3623191 h 609"/>
              <a:gd name="T92" fmla="*/ 17491283 w 580"/>
              <a:gd name="T93" fmla="*/ 14622627 h 60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80" h="609">
                <a:moveTo>
                  <a:pt x="551" y="551"/>
                </a:moveTo>
                <a:lnTo>
                  <a:pt x="551" y="551"/>
                </a:lnTo>
                <a:cubicBezTo>
                  <a:pt x="438" y="551"/>
                  <a:pt x="438" y="551"/>
                  <a:pt x="438" y="551"/>
                </a:cubicBezTo>
                <a:cubicBezTo>
                  <a:pt x="417" y="551"/>
                  <a:pt x="410" y="537"/>
                  <a:pt x="410" y="523"/>
                </a:cubicBezTo>
                <a:cubicBezTo>
                  <a:pt x="410" y="502"/>
                  <a:pt x="417" y="495"/>
                  <a:pt x="438" y="495"/>
                </a:cubicBezTo>
                <a:cubicBezTo>
                  <a:pt x="551" y="495"/>
                  <a:pt x="551" y="495"/>
                  <a:pt x="551" y="495"/>
                </a:cubicBezTo>
                <a:cubicBezTo>
                  <a:pt x="565" y="495"/>
                  <a:pt x="579" y="502"/>
                  <a:pt x="579" y="523"/>
                </a:cubicBezTo>
                <a:cubicBezTo>
                  <a:pt x="579" y="537"/>
                  <a:pt x="565" y="551"/>
                  <a:pt x="551" y="551"/>
                </a:cubicBezTo>
                <a:close/>
                <a:moveTo>
                  <a:pt x="438" y="467"/>
                </a:moveTo>
                <a:lnTo>
                  <a:pt x="438" y="467"/>
                </a:lnTo>
                <a:cubicBezTo>
                  <a:pt x="403" y="467"/>
                  <a:pt x="381" y="488"/>
                  <a:pt x="381" y="523"/>
                </a:cubicBezTo>
                <a:cubicBezTo>
                  <a:pt x="381" y="551"/>
                  <a:pt x="403" y="580"/>
                  <a:pt x="438" y="580"/>
                </a:cubicBezTo>
                <a:cubicBezTo>
                  <a:pt x="445" y="580"/>
                  <a:pt x="445" y="580"/>
                  <a:pt x="445" y="580"/>
                </a:cubicBezTo>
                <a:cubicBezTo>
                  <a:pt x="551" y="580"/>
                  <a:pt x="551" y="580"/>
                  <a:pt x="551" y="580"/>
                </a:cubicBezTo>
                <a:cubicBezTo>
                  <a:pt x="551" y="594"/>
                  <a:pt x="537" y="608"/>
                  <a:pt x="523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4" y="56"/>
                  <a:pt x="28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120"/>
                  <a:pt x="106" y="141"/>
                  <a:pt x="134" y="141"/>
                </a:cubicBezTo>
                <a:cubicBezTo>
                  <a:pt x="162" y="141"/>
                  <a:pt x="190" y="120"/>
                  <a:pt x="190" y="85"/>
                </a:cubicBezTo>
                <a:cubicBezTo>
                  <a:pt x="190" y="56"/>
                  <a:pt x="190" y="56"/>
                  <a:pt x="190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7" y="141"/>
                  <a:pt x="275" y="141"/>
                </a:cubicBezTo>
                <a:cubicBezTo>
                  <a:pt x="304" y="141"/>
                  <a:pt x="332" y="120"/>
                  <a:pt x="332" y="85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85"/>
                  <a:pt x="360" y="85"/>
                  <a:pt x="360" y="85"/>
                </a:cubicBezTo>
                <a:cubicBezTo>
                  <a:pt x="360" y="120"/>
                  <a:pt x="388" y="141"/>
                  <a:pt x="417" y="141"/>
                </a:cubicBezTo>
                <a:cubicBezTo>
                  <a:pt x="445" y="141"/>
                  <a:pt x="473" y="120"/>
                  <a:pt x="473" y="85"/>
                </a:cubicBezTo>
                <a:cubicBezTo>
                  <a:pt x="473" y="56"/>
                  <a:pt x="473" y="56"/>
                  <a:pt x="473" y="56"/>
                </a:cubicBezTo>
                <a:cubicBezTo>
                  <a:pt x="523" y="56"/>
                  <a:pt x="523" y="56"/>
                  <a:pt x="523" y="56"/>
                </a:cubicBezTo>
                <a:cubicBezTo>
                  <a:pt x="537" y="56"/>
                  <a:pt x="551" y="71"/>
                  <a:pt x="551" y="85"/>
                </a:cubicBezTo>
                <a:cubicBezTo>
                  <a:pt x="551" y="467"/>
                  <a:pt x="551" y="467"/>
                  <a:pt x="551" y="467"/>
                </a:cubicBezTo>
                <a:cubicBezTo>
                  <a:pt x="523" y="467"/>
                  <a:pt x="523" y="467"/>
                  <a:pt x="523" y="467"/>
                </a:cubicBezTo>
                <a:lnTo>
                  <a:pt x="438" y="467"/>
                </a:lnTo>
                <a:close/>
                <a:moveTo>
                  <a:pt x="99" y="509"/>
                </a:moveTo>
                <a:lnTo>
                  <a:pt x="99" y="509"/>
                </a:lnTo>
                <a:cubicBezTo>
                  <a:pt x="282" y="509"/>
                  <a:pt x="282" y="509"/>
                  <a:pt x="282" y="509"/>
                </a:cubicBezTo>
                <a:cubicBezTo>
                  <a:pt x="297" y="509"/>
                  <a:pt x="304" y="502"/>
                  <a:pt x="304" y="488"/>
                </a:cubicBezTo>
                <a:cubicBezTo>
                  <a:pt x="304" y="474"/>
                  <a:pt x="297" y="467"/>
                  <a:pt x="282" y="467"/>
                </a:cubicBezTo>
                <a:cubicBezTo>
                  <a:pt x="99" y="467"/>
                  <a:pt x="99" y="467"/>
                  <a:pt x="99" y="467"/>
                </a:cubicBezTo>
                <a:cubicBezTo>
                  <a:pt x="84" y="467"/>
                  <a:pt x="77" y="474"/>
                  <a:pt x="77" y="488"/>
                </a:cubicBezTo>
                <a:cubicBezTo>
                  <a:pt x="77" y="502"/>
                  <a:pt x="84" y="509"/>
                  <a:pt x="99" y="509"/>
                </a:cubicBezTo>
                <a:close/>
                <a:moveTo>
                  <a:pt x="445" y="219"/>
                </a:moveTo>
                <a:lnTo>
                  <a:pt x="445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92" y="219"/>
                  <a:pt x="77" y="233"/>
                  <a:pt x="77" y="247"/>
                </a:cubicBezTo>
                <a:cubicBezTo>
                  <a:pt x="77" y="262"/>
                  <a:pt x="92" y="276"/>
                  <a:pt x="106" y="276"/>
                </a:cubicBezTo>
                <a:cubicBezTo>
                  <a:pt x="445" y="276"/>
                  <a:pt x="445" y="276"/>
                  <a:pt x="445" y="276"/>
                </a:cubicBezTo>
                <a:cubicBezTo>
                  <a:pt x="459" y="276"/>
                  <a:pt x="473" y="262"/>
                  <a:pt x="473" y="247"/>
                </a:cubicBezTo>
                <a:cubicBezTo>
                  <a:pt x="473" y="233"/>
                  <a:pt x="459" y="219"/>
                  <a:pt x="445" y="219"/>
                </a:cubicBezTo>
                <a:close/>
                <a:moveTo>
                  <a:pt x="445" y="339"/>
                </a:moveTo>
                <a:lnTo>
                  <a:pt x="445" y="339"/>
                </a:lnTo>
                <a:cubicBezTo>
                  <a:pt x="275" y="339"/>
                  <a:pt x="275" y="339"/>
                  <a:pt x="275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219" y="339"/>
                  <a:pt x="219" y="339"/>
                  <a:pt x="219" y="339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92" y="339"/>
                  <a:pt x="77" y="353"/>
                  <a:pt x="77" y="367"/>
                </a:cubicBezTo>
                <a:cubicBezTo>
                  <a:pt x="77" y="389"/>
                  <a:pt x="92" y="396"/>
                  <a:pt x="106" y="396"/>
                </a:cubicBezTo>
                <a:cubicBezTo>
                  <a:pt x="219" y="396"/>
                  <a:pt x="219" y="396"/>
                  <a:pt x="219" y="396"/>
                </a:cubicBezTo>
                <a:cubicBezTo>
                  <a:pt x="226" y="396"/>
                  <a:pt x="226" y="396"/>
                  <a:pt x="226" y="396"/>
                </a:cubicBezTo>
                <a:cubicBezTo>
                  <a:pt x="275" y="396"/>
                  <a:pt x="275" y="396"/>
                  <a:pt x="275" y="396"/>
                </a:cubicBezTo>
                <a:cubicBezTo>
                  <a:pt x="445" y="396"/>
                  <a:pt x="445" y="396"/>
                  <a:pt x="445" y="396"/>
                </a:cubicBezTo>
                <a:cubicBezTo>
                  <a:pt x="459" y="396"/>
                  <a:pt x="473" y="389"/>
                  <a:pt x="473" y="367"/>
                </a:cubicBezTo>
                <a:cubicBezTo>
                  <a:pt x="473" y="353"/>
                  <a:pt x="459" y="339"/>
                  <a:pt x="445" y="339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403" y="113"/>
                  <a:pt x="388" y="106"/>
                  <a:pt x="388" y="85"/>
                </a:cubicBezTo>
                <a:cubicBezTo>
                  <a:pt x="388" y="28"/>
                  <a:pt x="388" y="28"/>
                  <a:pt x="388" y="28"/>
                </a:cubicBezTo>
                <a:cubicBezTo>
                  <a:pt x="388" y="14"/>
                  <a:pt x="403" y="0"/>
                  <a:pt x="417" y="0"/>
                </a:cubicBezTo>
                <a:cubicBezTo>
                  <a:pt x="431" y="0"/>
                  <a:pt x="445" y="14"/>
                  <a:pt x="445" y="28"/>
                </a:cubicBezTo>
                <a:cubicBezTo>
                  <a:pt x="445" y="85"/>
                  <a:pt x="445" y="85"/>
                  <a:pt x="445" y="85"/>
                </a:cubicBezTo>
                <a:cubicBezTo>
                  <a:pt x="445" y="106"/>
                  <a:pt x="431" y="113"/>
                  <a:pt x="417" y="113"/>
                </a:cubicBezTo>
                <a:close/>
                <a:moveTo>
                  <a:pt x="275" y="113"/>
                </a:moveTo>
                <a:lnTo>
                  <a:pt x="275" y="113"/>
                </a:lnTo>
                <a:cubicBezTo>
                  <a:pt x="261" y="113"/>
                  <a:pt x="247" y="106"/>
                  <a:pt x="247" y="85"/>
                </a:cubicBezTo>
                <a:cubicBezTo>
                  <a:pt x="247" y="28"/>
                  <a:pt x="247" y="28"/>
                  <a:pt x="247" y="28"/>
                </a:cubicBezTo>
                <a:cubicBezTo>
                  <a:pt x="247" y="14"/>
                  <a:pt x="261" y="0"/>
                  <a:pt x="275" y="0"/>
                </a:cubicBezTo>
                <a:cubicBezTo>
                  <a:pt x="289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89" y="113"/>
                  <a:pt x="275" y="113"/>
                </a:cubicBezTo>
                <a:close/>
                <a:moveTo>
                  <a:pt x="134" y="113"/>
                </a:moveTo>
                <a:lnTo>
                  <a:pt x="134" y="113"/>
                </a:lnTo>
                <a:cubicBezTo>
                  <a:pt x="120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20" y="0"/>
                  <a:pt x="134" y="0"/>
                </a:cubicBezTo>
                <a:cubicBezTo>
                  <a:pt x="148" y="0"/>
                  <a:pt x="162" y="14"/>
                  <a:pt x="162" y="28"/>
                </a:cubicBezTo>
                <a:cubicBezTo>
                  <a:pt x="162" y="85"/>
                  <a:pt x="162" y="85"/>
                  <a:pt x="162" y="85"/>
                </a:cubicBezTo>
                <a:cubicBezTo>
                  <a:pt x="162" y="106"/>
                  <a:pt x="148" y="113"/>
                  <a:pt x="134" y="1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9" name="Freeform 57"/>
          <p:cNvSpPr>
            <a:spLocks noChangeArrowheads="1"/>
          </p:cNvSpPr>
          <p:nvPr/>
        </p:nvSpPr>
        <p:spPr bwMode="auto">
          <a:xfrm>
            <a:off x="3382790" y="2953040"/>
            <a:ext cx="233707" cy="248090"/>
          </a:xfrm>
          <a:custGeom>
            <a:avLst/>
            <a:gdLst>
              <a:gd name="T0" fmla="*/ 70567284 w 573"/>
              <a:gd name="T1" fmla="*/ 71302258 h 609"/>
              <a:gd name="T2" fmla="*/ 66805352 w 573"/>
              <a:gd name="T3" fmla="*/ 75054951 h 609"/>
              <a:gd name="T4" fmla="*/ 59541168 w 573"/>
              <a:gd name="T5" fmla="*/ 75054951 h 609"/>
              <a:gd name="T6" fmla="*/ 55908896 w 573"/>
              <a:gd name="T7" fmla="*/ 71302258 h 609"/>
              <a:gd name="T8" fmla="*/ 55908896 w 573"/>
              <a:gd name="T9" fmla="*/ 64055516 h 609"/>
              <a:gd name="T10" fmla="*/ 59541168 w 573"/>
              <a:gd name="T11" fmla="*/ 60431965 h 609"/>
              <a:gd name="T12" fmla="*/ 66805352 w 573"/>
              <a:gd name="T13" fmla="*/ 60431965 h 609"/>
              <a:gd name="T14" fmla="*/ 70567284 w 573"/>
              <a:gd name="T15" fmla="*/ 64055516 h 609"/>
              <a:gd name="T16" fmla="*/ 70567284 w 573"/>
              <a:gd name="T17" fmla="*/ 71302258 h 609"/>
              <a:gd name="T18" fmla="*/ 63173440 w 573"/>
              <a:gd name="T19" fmla="*/ 53056080 h 609"/>
              <a:gd name="T20" fmla="*/ 48515053 w 573"/>
              <a:gd name="T21" fmla="*/ 67678707 h 609"/>
              <a:gd name="T22" fmla="*/ 55908896 w 573"/>
              <a:gd name="T23" fmla="*/ 78678142 h 609"/>
              <a:gd name="T24" fmla="*/ 0 w 573"/>
              <a:gd name="T25" fmla="*/ 75054951 h 609"/>
              <a:gd name="T26" fmla="*/ 3632272 w 573"/>
              <a:gd name="T27" fmla="*/ 7246742 h 609"/>
              <a:gd name="T28" fmla="*/ 9988478 w 573"/>
              <a:gd name="T29" fmla="*/ 10999436 h 609"/>
              <a:gd name="T30" fmla="*/ 24646866 w 573"/>
              <a:gd name="T31" fmla="*/ 10999436 h 609"/>
              <a:gd name="T32" fmla="*/ 28408437 w 573"/>
              <a:gd name="T33" fmla="*/ 7246742 h 609"/>
              <a:gd name="T34" fmla="*/ 35672981 w 573"/>
              <a:gd name="T35" fmla="*/ 18246178 h 609"/>
              <a:gd name="T36" fmla="*/ 43066825 w 573"/>
              <a:gd name="T37" fmla="*/ 7246742 h 609"/>
              <a:gd name="T38" fmla="*/ 46699097 w 573"/>
              <a:gd name="T39" fmla="*/ 10999436 h 609"/>
              <a:gd name="T40" fmla="*/ 61357124 w 573"/>
              <a:gd name="T41" fmla="*/ 10999436 h 609"/>
              <a:gd name="T42" fmla="*/ 66805352 w 573"/>
              <a:gd name="T43" fmla="*/ 7246742 h 609"/>
              <a:gd name="T44" fmla="*/ 70567284 w 573"/>
              <a:gd name="T45" fmla="*/ 60431965 h 609"/>
              <a:gd name="T46" fmla="*/ 9988478 w 573"/>
              <a:gd name="T47" fmla="*/ 63149718 h 609"/>
              <a:gd name="T48" fmla="*/ 9988478 w 573"/>
              <a:gd name="T49" fmla="*/ 63149718 h 609"/>
              <a:gd name="T50" fmla="*/ 35672981 w 573"/>
              <a:gd name="T51" fmla="*/ 65867111 h 609"/>
              <a:gd name="T52" fmla="*/ 39434553 w 573"/>
              <a:gd name="T53" fmla="*/ 63149718 h 609"/>
              <a:gd name="T54" fmla="*/ 39434553 w 573"/>
              <a:gd name="T55" fmla="*/ 63149718 h 609"/>
              <a:gd name="T56" fmla="*/ 35672981 w 573"/>
              <a:gd name="T57" fmla="*/ 60431965 h 609"/>
              <a:gd name="T58" fmla="*/ 9988478 w 573"/>
              <a:gd name="T59" fmla="*/ 63149718 h 609"/>
              <a:gd name="T60" fmla="*/ 13750410 w 573"/>
              <a:gd name="T61" fmla="*/ 51244484 h 609"/>
              <a:gd name="T62" fmla="*/ 35672981 w 573"/>
              <a:gd name="T63" fmla="*/ 51244484 h 609"/>
              <a:gd name="T64" fmla="*/ 41250869 w 573"/>
              <a:gd name="T65" fmla="*/ 51244484 h 609"/>
              <a:gd name="T66" fmla="*/ 48515053 w 573"/>
              <a:gd name="T67" fmla="*/ 47491791 h 609"/>
              <a:gd name="T68" fmla="*/ 36580959 w 573"/>
              <a:gd name="T69" fmla="*/ 43868240 h 609"/>
              <a:gd name="T70" fmla="*/ 29316415 w 573"/>
              <a:gd name="T71" fmla="*/ 43868240 h 609"/>
              <a:gd name="T72" fmla="*/ 9988478 w 573"/>
              <a:gd name="T73" fmla="*/ 47491791 h 609"/>
              <a:gd name="T74" fmla="*/ 57725212 w 573"/>
              <a:gd name="T75" fmla="*/ 28339815 h 609"/>
              <a:gd name="T76" fmla="*/ 13750410 w 573"/>
              <a:gd name="T77" fmla="*/ 28339815 h 609"/>
              <a:gd name="T78" fmla="*/ 13750410 w 573"/>
              <a:gd name="T79" fmla="*/ 35715700 h 609"/>
              <a:gd name="T80" fmla="*/ 61357124 w 573"/>
              <a:gd name="T81" fmla="*/ 31963007 h 609"/>
              <a:gd name="T82" fmla="*/ 54092940 w 573"/>
              <a:gd name="T83" fmla="*/ 14622627 h 609"/>
              <a:gd name="T84" fmla="*/ 50331009 w 573"/>
              <a:gd name="T85" fmla="*/ 10999436 h 609"/>
              <a:gd name="T86" fmla="*/ 54092940 w 573"/>
              <a:gd name="T87" fmla="*/ 0 h 609"/>
              <a:gd name="T88" fmla="*/ 57725212 w 573"/>
              <a:gd name="T89" fmla="*/ 10999436 h 609"/>
              <a:gd name="T90" fmla="*/ 35672981 w 573"/>
              <a:gd name="T91" fmla="*/ 14622627 h 609"/>
              <a:gd name="T92" fmla="*/ 32040709 w 573"/>
              <a:gd name="T93" fmla="*/ 10999436 h 609"/>
              <a:gd name="T94" fmla="*/ 35672981 w 573"/>
              <a:gd name="T95" fmla="*/ 0 h 609"/>
              <a:gd name="T96" fmla="*/ 39434553 w 573"/>
              <a:gd name="T97" fmla="*/ 10999436 h 609"/>
              <a:gd name="T98" fmla="*/ 17382322 w 573"/>
              <a:gd name="T99" fmla="*/ 14622627 h 609"/>
              <a:gd name="T100" fmla="*/ 13750410 w 573"/>
              <a:gd name="T101" fmla="*/ 10999436 h 609"/>
              <a:gd name="T102" fmla="*/ 17382322 w 573"/>
              <a:gd name="T103" fmla="*/ 0 h 609"/>
              <a:gd name="T104" fmla="*/ 21014594 w 573"/>
              <a:gd name="T105" fmla="*/ 10999436 h 60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73" h="609">
                <a:moveTo>
                  <a:pt x="544" y="551"/>
                </a:moveTo>
                <a:lnTo>
                  <a:pt x="544" y="551"/>
                </a:lnTo>
                <a:cubicBezTo>
                  <a:pt x="515" y="551"/>
                  <a:pt x="515" y="551"/>
                  <a:pt x="515" y="551"/>
                </a:cubicBezTo>
                <a:cubicBezTo>
                  <a:pt x="515" y="580"/>
                  <a:pt x="515" y="580"/>
                  <a:pt x="515" y="580"/>
                </a:cubicBezTo>
                <a:cubicBezTo>
                  <a:pt x="515" y="594"/>
                  <a:pt x="508" y="608"/>
                  <a:pt x="487" y="608"/>
                </a:cubicBezTo>
                <a:cubicBezTo>
                  <a:pt x="473" y="608"/>
                  <a:pt x="459" y="594"/>
                  <a:pt x="459" y="580"/>
                </a:cubicBezTo>
                <a:cubicBezTo>
                  <a:pt x="459" y="551"/>
                  <a:pt x="459" y="551"/>
                  <a:pt x="459" y="551"/>
                </a:cubicBezTo>
                <a:cubicBezTo>
                  <a:pt x="431" y="551"/>
                  <a:pt x="431" y="551"/>
                  <a:pt x="431" y="551"/>
                </a:cubicBezTo>
                <a:cubicBezTo>
                  <a:pt x="417" y="551"/>
                  <a:pt x="402" y="537"/>
                  <a:pt x="402" y="523"/>
                </a:cubicBezTo>
                <a:cubicBezTo>
                  <a:pt x="402" y="502"/>
                  <a:pt x="417" y="495"/>
                  <a:pt x="431" y="495"/>
                </a:cubicBezTo>
                <a:cubicBezTo>
                  <a:pt x="459" y="495"/>
                  <a:pt x="459" y="495"/>
                  <a:pt x="459" y="495"/>
                </a:cubicBezTo>
                <a:cubicBezTo>
                  <a:pt x="459" y="467"/>
                  <a:pt x="459" y="467"/>
                  <a:pt x="459" y="467"/>
                </a:cubicBezTo>
                <a:cubicBezTo>
                  <a:pt x="459" y="445"/>
                  <a:pt x="473" y="438"/>
                  <a:pt x="487" y="438"/>
                </a:cubicBezTo>
                <a:cubicBezTo>
                  <a:pt x="508" y="438"/>
                  <a:pt x="515" y="445"/>
                  <a:pt x="515" y="467"/>
                </a:cubicBezTo>
                <a:cubicBezTo>
                  <a:pt x="515" y="495"/>
                  <a:pt x="515" y="495"/>
                  <a:pt x="515" y="495"/>
                </a:cubicBezTo>
                <a:cubicBezTo>
                  <a:pt x="544" y="495"/>
                  <a:pt x="544" y="495"/>
                  <a:pt x="544" y="495"/>
                </a:cubicBezTo>
                <a:cubicBezTo>
                  <a:pt x="565" y="495"/>
                  <a:pt x="572" y="502"/>
                  <a:pt x="572" y="523"/>
                </a:cubicBezTo>
                <a:cubicBezTo>
                  <a:pt x="572" y="537"/>
                  <a:pt x="565" y="551"/>
                  <a:pt x="544" y="551"/>
                </a:cubicBezTo>
                <a:close/>
                <a:moveTo>
                  <a:pt x="487" y="410"/>
                </a:moveTo>
                <a:lnTo>
                  <a:pt x="487" y="410"/>
                </a:lnTo>
                <a:cubicBezTo>
                  <a:pt x="459" y="410"/>
                  <a:pt x="431" y="431"/>
                  <a:pt x="431" y="467"/>
                </a:cubicBezTo>
                <a:cubicBezTo>
                  <a:pt x="402" y="467"/>
                  <a:pt x="374" y="488"/>
                  <a:pt x="374" y="523"/>
                </a:cubicBezTo>
                <a:cubicBezTo>
                  <a:pt x="374" y="551"/>
                  <a:pt x="402" y="580"/>
                  <a:pt x="431" y="580"/>
                </a:cubicBezTo>
                <a:cubicBezTo>
                  <a:pt x="431" y="608"/>
                  <a:pt x="431" y="608"/>
                  <a:pt x="431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4" y="56"/>
                  <a:pt x="28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120"/>
                  <a:pt x="99" y="141"/>
                  <a:pt x="134" y="141"/>
                </a:cubicBezTo>
                <a:cubicBezTo>
                  <a:pt x="162" y="141"/>
                  <a:pt x="190" y="120"/>
                  <a:pt x="190" y="85"/>
                </a:cubicBezTo>
                <a:cubicBezTo>
                  <a:pt x="190" y="56"/>
                  <a:pt x="190" y="56"/>
                  <a:pt x="190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0" y="141"/>
                  <a:pt x="275" y="141"/>
                </a:cubicBezTo>
                <a:cubicBezTo>
                  <a:pt x="304" y="141"/>
                  <a:pt x="332" y="120"/>
                  <a:pt x="332" y="85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85"/>
                  <a:pt x="360" y="85"/>
                  <a:pt x="360" y="85"/>
                </a:cubicBezTo>
                <a:cubicBezTo>
                  <a:pt x="360" y="120"/>
                  <a:pt x="381" y="141"/>
                  <a:pt x="417" y="141"/>
                </a:cubicBezTo>
                <a:cubicBezTo>
                  <a:pt x="445" y="141"/>
                  <a:pt x="473" y="120"/>
                  <a:pt x="473" y="85"/>
                </a:cubicBezTo>
                <a:cubicBezTo>
                  <a:pt x="473" y="56"/>
                  <a:pt x="473" y="56"/>
                  <a:pt x="473" y="56"/>
                </a:cubicBezTo>
                <a:cubicBezTo>
                  <a:pt x="515" y="56"/>
                  <a:pt x="515" y="56"/>
                  <a:pt x="515" y="56"/>
                </a:cubicBezTo>
                <a:cubicBezTo>
                  <a:pt x="537" y="56"/>
                  <a:pt x="544" y="71"/>
                  <a:pt x="544" y="85"/>
                </a:cubicBezTo>
                <a:cubicBezTo>
                  <a:pt x="544" y="467"/>
                  <a:pt x="544" y="467"/>
                  <a:pt x="544" y="467"/>
                </a:cubicBezTo>
                <a:cubicBezTo>
                  <a:pt x="544" y="431"/>
                  <a:pt x="523" y="410"/>
                  <a:pt x="487" y="410"/>
                </a:cubicBezTo>
                <a:close/>
                <a:moveTo>
                  <a:pt x="77" y="488"/>
                </a:moveTo>
                <a:lnTo>
                  <a:pt x="77" y="488"/>
                </a:lnTo>
                <a:cubicBezTo>
                  <a:pt x="77" y="502"/>
                  <a:pt x="84" y="509"/>
                  <a:pt x="99" y="509"/>
                </a:cubicBezTo>
                <a:cubicBezTo>
                  <a:pt x="275" y="509"/>
                  <a:pt x="275" y="509"/>
                  <a:pt x="275" y="509"/>
                </a:cubicBezTo>
                <a:cubicBezTo>
                  <a:pt x="289" y="509"/>
                  <a:pt x="304" y="502"/>
                  <a:pt x="304" y="488"/>
                </a:cubicBezTo>
                <a:cubicBezTo>
                  <a:pt x="304" y="474"/>
                  <a:pt x="289" y="467"/>
                  <a:pt x="275" y="467"/>
                </a:cubicBezTo>
                <a:cubicBezTo>
                  <a:pt x="99" y="467"/>
                  <a:pt x="99" y="467"/>
                  <a:pt x="99" y="467"/>
                </a:cubicBezTo>
                <a:cubicBezTo>
                  <a:pt x="84" y="467"/>
                  <a:pt x="77" y="474"/>
                  <a:pt x="77" y="488"/>
                </a:cubicBezTo>
                <a:close/>
                <a:moveTo>
                  <a:pt x="106" y="396"/>
                </a:moveTo>
                <a:lnTo>
                  <a:pt x="106" y="396"/>
                </a:lnTo>
                <a:cubicBezTo>
                  <a:pt x="226" y="396"/>
                  <a:pt x="226" y="396"/>
                  <a:pt x="226" y="396"/>
                </a:cubicBezTo>
                <a:cubicBezTo>
                  <a:pt x="275" y="396"/>
                  <a:pt x="275" y="396"/>
                  <a:pt x="275" y="396"/>
                </a:cubicBezTo>
                <a:cubicBezTo>
                  <a:pt x="282" y="396"/>
                  <a:pt x="282" y="396"/>
                  <a:pt x="282" y="396"/>
                </a:cubicBezTo>
                <a:cubicBezTo>
                  <a:pt x="318" y="396"/>
                  <a:pt x="318" y="396"/>
                  <a:pt x="318" y="396"/>
                </a:cubicBezTo>
                <a:cubicBezTo>
                  <a:pt x="346" y="396"/>
                  <a:pt x="346" y="396"/>
                  <a:pt x="346" y="396"/>
                </a:cubicBezTo>
                <a:cubicBezTo>
                  <a:pt x="367" y="396"/>
                  <a:pt x="374" y="389"/>
                  <a:pt x="374" y="367"/>
                </a:cubicBezTo>
                <a:cubicBezTo>
                  <a:pt x="374" y="353"/>
                  <a:pt x="367" y="339"/>
                  <a:pt x="346" y="339"/>
                </a:cubicBezTo>
                <a:cubicBezTo>
                  <a:pt x="282" y="339"/>
                  <a:pt x="282" y="339"/>
                  <a:pt x="282" y="339"/>
                </a:cubicBezTo>
                <a:cubicBezTo>
                  <a:pt x="275" y="339"/>
                  <a:pt x="275" y="339"/>
                  <a:pt x="275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84" y="339"/>
                  <a:pt x="77" y="353"/>
                  <a:pt x="77" y="367"/>
                </a:cubicBezTo>
                <a:cubicBezTo>
                  <a:pt x="77" y="389"/>
                  <a:pt x="84" y="396"/>
                  <a:pt x="106" y="396"/>
                </a:cubicBezTo>
                <a:close/>
                <a:moveTo>
                  <a:pt x="445" y="219"/>
                </a:moveTo>
                <a:lnTo>
                  <a:pt x="445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84" y="219"/>
                  <a:pt x="77" y="233"/>
                  <a:pt x="77" y="247"/>
                </a:cubicBezTo>
                <a:cubicBezTo>
                  <a:pt x="77" y="262"/>
                  <a:pt x="84" y="276"/>
                  <a:pt x="106" y="276"/>
                </a:cubicBezTo>
                <a:cubicBezTo>
                  <a:pt x="445" y="276"/>
                  <a:pt x="445" y="276"/>
                  <a:pt x="445" y="276"/>
                </a:cubicBezTo>
                <a:cubicBezTo>
                  <a:pt x="459" y="276"/>
                  <a:pt x="473" y="262"/>
                  <a:pt x="473" y="247"/>
                </a:cubicBezTo>
                <a:cubicBezTo>
                  <a:pt x="473" y="233"/>
                  <a:pt x="459" y="219"/>
                  <a:pt x="445" y="219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395" y="113"/>
                  <a:pt x="388" y="106"/>
                  <a:pt x="388" y="85"/>
                </a:cubicBezTo>
                <a:cubicBezTo>
                  <a:pt x="388" y="28"/>
                  <a:pt x="388" y="28"/>
                  <a:pt x="388" y="28"/>
                </a:cubicBezTo>
                <a:cubicBezTo>
                  <a:pt x="388" y="14"/>
                  <a:pt x="395" y="0"/>
                  <a:pt x="417" y="0"/>
                </a:cubicBezTo>
                <a:cubicBezTo>
                  <a:pt x="431" y="0"/>
                  <a:pt x="445" y="14"/>
                  <a:pt x="445" y="28"/>
                </a:cubicBezTo>
                <a:cubicBezTo>
                  <a:pt x="445" y="85"/>
                  <a:pt x="445" y="85"/>
                  <a:pt x="445" y="85"/>
                </a:cubicBezTo>
                <a:cubicBezTo>
                  <a:pt x="445" y="106"/>
                  <a:pt x="431" y="113"/>
                  <a:pt x="417" y="113"/>
                </a:cubicBezTo>
                <a:close/>
                <a:moveTo>
                  <a:pt x="275" y="113"/>
                </a:moveTo>
                <a:lnTo>
                  <a:pt x="275" y="113"/>
                </a:lnTo>
                <a:cubicBezTo>
                  <a:pt x="254" y="113"/>
                  <a:pt x="247" y="106"/>
                  <a:pt x="247" y="85"/>
                </a:cubicBezTo>
                <a:cubicBezTo>
                  <a:pt x="247" y="28"/>
                  <a:pt x="247" y="28"/>
                  <a:pt x="247" y="28"/>
                </a:cubicBezTo>
                <a:cubicBezTo>
                  <a:pt x="247" y="14"/>
                  <a:pt x="254" y="0"/>
                  <a:pt x="275" y="0"/>
                </a:cubicBezTo>
                <a:cubicBezTo>
                  <a:pt x="289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89" y="113"/>
                  <a:pt x="275" y="113"/>
                </a:cubicBezTo>
                <a:close/>
                <a:moveTo>
                  <a:pt x="134" y="113"/>
                </a:moveTo>
                <a:lnTo>
                  <a:pt x="134" y="113"/>
                </a:lnTo>
                <a:cubicBezTo>
                  <a:pt x="113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13" y="0"/>
                  <a:pt x="134" y="0"/>
                </a:cubicBezTo>
                <a:cubicBezTo>
                  <a:pt x="148" y="0"/>
                  <a:pt x="162" y="14"/>
                  <a:pt x="162" y="28"/>
                </a:cubicBezTo>
                <a:cubicBezTo>
                  <a:pt x="162" y="85"/>
                  <a:pt x="162" y="85"/>
                  <a:pt x="162" y="85"/>
                </a:cubicBezTo>
                <a:cubicBezTo>
                  <a:pt x="162" y="106"/>
                  <a:pt x="148" y="113"/>
                  <a:pt x="134" y="1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0" name="Freeform 58"/>
          <p:cNvSpPr>
            <a:spLocks noChangeArrowheads="1"/>
          </p:cNvSpPr>
          <p:nvPr/>
        </p:nvSpPr>
        <p:spPr bwMode="auto">
          <a:xfrm>
            <a:off x="2954926" y="2951243"/>
            <a:ext cx="233707" cy="246292"/>
          </a:xfrm>
          <a:custGeom>
            <a:avLst/>
            <a:gdLst>
              <a:gd name="T0" fmla="*/ 68751328 w 573"/>
              <a:gd name="T1" fmla="*/ 67348302 h 602"/>
              <a:gd name="T2" fmla="*/ 74199556 w 573"/>
              <a:gd name="T3" fmla="*/ 74657633 h 602"/>
              <a:gd name="T4" fmla="*/ 67713690 w 573"/>
              <a:gd name="T5" fmla="*/ 77529053 h 602"/>
              <a:gd name="T6" fmla="*/ 58633190 w 573"/>
              <a:gd name="T7" fmla="*/ 77529053 h 602"/>
              <a:gd name="T8" fmla="*/ 52147325 w 573"/>
              <a:gd name="T9" fmla="*/ 74657633 h 602"/>
              <a:gd name="T10" fmla="*/ 57725212 w 573"/>
              <a:gd name="T11" fmla="*/ 67348302 h 602"/>
              <a:gd name="T12" fmla="*/ 52147325 w 573"/>
              <a:gd name="T13" fmla="*/ 59908912 h 602"/>
              <a:gd name="T14" fmla="*/ 58633190 w 573"/>
              <a:gd name="T15" fmla="*/ 58081579 h 602"/>
              <a:gd name="T16" fmla="*/ 67713690 w 573"/>
              <a:gd name="T17" fmla="*/ 58081579 h 602"/>
              <a:gd name="T18" fmla="*/ 74199556 w 573"/>
              <a:gd name="T19" fmla="*/ 59908912 h 602"/>
              <a:gd name="T20" fmla="*/ 68751328 w 573"/>
              <a:gd name="T21" fmla="*/ 67348302 h 602"/>
              <a:gd name="T22" fmla="*/ 64989396 w 573"/>
              <a:gd name="T23" fmla="*/ 55340580 h 602"/>
              <a:gd name="T24" fmla="*/ 61357124 w 573"/>
              <a:gd name="T25" fmla="*/ 55340580 h 602"/>
              <a:gd name="T26" fmla="*/ 48515053 w 573"/>
              <a:gd name="T27" fmla="*/ 59908912 h 602"/>
              <a:gd name="T28" fmla="*/ 53055303 w 573"/>
              <a:gd name="T29" fmla="*/ 67348302 h 602"/>
              <a:gd name="T30" fmla="*/ 50331009 w 573"/>
              <a:gd name="T31" fmla="*/ 70089301 h 602"/>
              <a:gd name="T32" fmla="*/ 49423031 w 573"/>
              <a:gd name="T33" fmla="*/ 78442719 h 602"/>
              <a:gd name="T34" fmla="*/ 0 w 573"/>
              <a:gd name="T35" fmla="*/ 74657633 h 602"/>
              <a:gd name="T36" fmla="*/ 3632272 w 573"/>
              <a:gd name="T37" fmla="*/ 7308970 h 602"/>
              <a:gd name="T38" fmla="*/ 9080500 w 573"/>
              <a:gd name="T39" fmla="*/ 11094056 h 602"/>
              <a:gd name="T40" fmla="*/ 23738527 w 573"/>
              <a:gd name="T41" fmla="*/ 11094056 h 602"/>
              <a:gd name="T42" fmla="*/ 27370800 w 573"/>
              <a:gd name="T43" fmla="*/ 7308970 h 602"/>
              <a:gd name="T44" fmla="*/ 34764643 w 573"/>
              <a:gd name="T45" fmla="*/ 18403387 h 602"/>
              <a:gd name="T46" fmla="*/ 42158847 w 573"/>
              <a:gd name="T47" fmla="*/ 7308970 h 602"/>
              <a:gd name="T48" fmla="*/ 45791119 w 573"/>
              <a:gd name="T49" fmla="*/ 11094056 h 602"/>
              <a:gd name="T50" fmla="*/ 60449146 w 573"/>
              <a:gd name="T51" fmla="*/ 11094056 h 602"/>
              <a:gd name="T52" fmla="*/ 66805352 w 573"/>
              <a:gd name="T53" fmla="*/ 7308970 h 602"/>
              <a:gd name="T54" fmla="*/ 70567284 w 573"/>
              <a:gd name="T55" fmla="*/ 52599581 h 602"/>
              <a:gd name="T56" fmla="*/ 45791119 w 573"/>
              <a:gd name="T57" fmla="*/ 47900829 h 602"/>
              <a:gd name="T58" fmla="*/ 42158847 w 573"/>
              <a:gd name="T59" fmla="*/ 44246163 h 602"/>
              <a:gd name="T60" fmla="*/ 29316415 w 573"/>
              <a:gd name="T61" fmla="*/ 44246163 h 602"/>
              <a:gd name="T62" fmla="*/ 9080500 w 573"/>
              <a:gd name="T63" fmla="*/ 47900829 h 602"/>
              <a:gd name="T64" fmla="*/ 29316415 w 573"/>
              <a:gd name="T65" fmla="*/ 51685915 h 602"/>
              <a:gd name="T66" fmla="*/ 42158847 w 573"/>
              <a:gd name="T67" fmla="*/ 51685915 h 602"/>
              <a:gd name="T68" fmla="*/ 9080500 w 573"/>
              <a:gd name="T69" fmla="*/ 63693998 h 602"/>
              <a:gd name="T70" fmla="*/ 12712412 w 573"/>
              <a:gd name="T71" fmla="*/ 66434636 h 602"/>
              <a:gd name="T72" fmla="*/ 38396915 w 573"/>
              <a:gd name="T73" fmla="*/ 63693998 h 602"/>
              <a:gd name="T74" fmla="*/ 12712412 w 573"/>
              <a:gd name="T75" fmla="*/ 59908912 h 602"/>
              <a:gd name="T76" fmla="*/ 56817235 w 573"/>
              <a:gd name="T77" fmla="*/ 28583776 h 602"/>
              <a:gd name="T78" fmla="*/ 12712412 w 573"/>
              <a:gd name="T79" fmla="*/ 28583776 h 602"/>
              <a:gd name="T80" fmla="*/ 12712412 w 573"/>
              <a:gd name="T81" fmla="*/ 36023527 h 602"/>
              <a:gd name="T82" fmla="*/ 60449146 w 573"/>
              <a:gd name="T83" fmla="*/ 32238441 h 602"/>
              <a:gd name="T84" fmla="*/ 53055303 w 573"/>
              <a:gd name="T85" fmla="*/ 14748721 h 602"/>
              <a:gd name="T86" fmla="*/ 49423031 w 573"/>
              <a:gd name="T87" fmla="*/ 11094056 h 602"/>
              <a:gd name="T88" fmla="*/ 53055303 w 573"/>
              <a:gd name="T89" fmla="*/ 0 h 602"/>
              <a:gd name="T90" fmla="*/ 56817235 w 573"/>
              <a:gd name="T91" fmla="*/ 11094056 h 602"/>
              <a:gd name="T92" fmla="*/ 34764643 w 573"/>
              <a:gd name="T93" fmla="*/ 14748721 h 602"/>
              <a:gd name="T94" fmla="*/ 31132731 w 573"/>
              <a:gd name="T95" fmla="*/ 11094056 h 602"/>
              <a:gd name="T96" fmla="*/ 34764643 w 573"/>
              <a:gd name="T97" fmla="*/ 0 h 602"/>
              <a:gd name="T98" fmla="*/ 38396915 w 573"/>
              <a:gd name="T99" fmla="*/ 11094056 h 602"/>
              <a:gd name="T100" fmla="*/ 16474344 w 573"/>
              <a:gd name="T101" fmla="*/ 14748721 h 602"/>
              <a:gd name="T102" fmla="*/ 12712412 w 573"/>
              <a:gd name="T103" fmla="*/ 11094056 h 602"/>
              <a:gd name="T104" fmla="*/ 16474344 w 573"/>
              <a:gd name="T105" fmla="*/ 0 h 602"/>
              <a:gd name="T106" fmla="*/ 20106616 w 573"/>
              <a:gd name="T107" fmla="*/ 11094056 h 60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573" h="602">
                <a:moveTo>
                  <a:pt x="530" y="516"/>
                </a:moveTo>
                <a:lnTo>
                  <a:pt x="530" y="516"/>
                </a:lnTo>
                <a:cubicBezTo>
                  <a:pt x="565" y="558"/>
                  <a:pt x="565" y="558"/>
                  <a:pt x="565" y="558"/>
                </a:cubicBezTo>
                <a:cubicBezTo>
                  <a:pt x="572" y="558"/>
                  <a:pt x="572" y="565"/>
                  <a:pt x="572" y="572"/>
                </a:cubicBezTo>
                <a:cubicBezTo>
                  <a:pt x="572" y="594"/>
                  <a:pt x="558" y="601"/>
                  <a:pt x="544" y="601"/>
                </a:cubicBezTo>
                <a:cubicBezTo>
                  <a:pt x="537" y="601"/>
                  <a:pt x="530" y="601"/>
                  <a:pt x="522" y="594"/>
                </a:cubicBezTo>
                <a:cubicBezTo>
                  <a:pt x="487" y="558"/>
                  <a:pt x="487" y="558"/>
                  <a:pt x="487" y="558"/>
                </a:cubicBezTo>
                <a:cubicBezTo>
                  <a:pt x="452" y="594"/>
                  <a:pt x="452" y="594"/>
                  <a:pt x="452" y="594"/>
                </a:cubicBezTo>
                <a:cubicBezTo>
                  <a:pt x="445" y="601"/>
                  <a:pt x="438" y="601"/>
                  <a:pt x="431" y="601"/>
                </a:cubicBezTo>
                <a:cubicBezTo>
                  <a:pt x="417" y="601"/>
                  <a:pt x="402" y="594"/>
                  <a:pt x="402" y="572"/>
                </a:cubicBezTo>
                <a:cubicBezTo>
                  <a:pt x="402" y="565"/>
                  <a:pt x="402" y="558"/>
                  <a:pt x="409" y="558"/>
                </a:cubicBezTo>
                <a:cubicBezTo>
                  <a:pt x="445" y="516"/>
                  <a:pt x="445" y="516"/>
                  <a:pt x="445" y="516"/>
                </a:cubicBezTo>
                <a:cubicBezTo>
                  <a:pt x="409" y="481"/>
                  <a:pt x="409" y="481"/>
                  <a:pt x="409" y="481"/>
                </a:cubicBezTo>
                <a:cubicBezTo>
                  <a:pt x="402" y="474"/>
                  <a:pt x="402" y="467"/>
                  <a:pt x="402" y="459"/>
                </a:cubicBezTo>
                <a:cubicBezTo>
                  <a:pt x="402" y="445"/>
                  <a:pt x="417" y="431"/>
                  <a:pt x="431" y="431"/>
                </a:cubicBezTo>
                <a:cubicBezTo>
                  <a:pt x="438" y="431"/>
                  <a:pt x="445" y="438"/>
                  <a:pt x="452" y="445"/>
                </a:cubicBezTo>
                <a:cubicBezTo>
                  <a:pt x="487" y="481"/>
                  <a:pt x="487" y="481"/>
                  <a:pt x="487" y="481"/>
                </a:cubicBezTo>
                <a:cubicBezTo>
                  <a:pt x="522" y="445"/>
                  <a:pt x="522" y="445"/>
                  <a:pt x="522" y="445"/>
                </a:cubicBezTo>
                <a:cubicBezTo>
                  <a:pt x="530" y="438"/>
                  <a:pt x="537" y="431"/>
                  <a:pt x="544" y="431"/>
                </a:cubicBezTo>
                <a:cubicBezTo>
                  <a:pt x="558" y="431"/>
                  <a:pt x="572" y="445"/>
                  <a:pt x="572" y="459"/>
                </a:cubicBezTo>
                <a:cubicBezTo>
                  <a:pt x="572" y="467"/>
                  <a:pt x="572" y="474"/>
                  <a:pt x="565" y="481"/>
                </a:cubicBezTo>
                <a:lnTo>
                  <a:pt x="530" y="516"/>
                </a:lnTo>
                <a:close/>
                <a:moveTo>
                  <a:pt x="501" y="424"/>
                </a:moveTo>
                <a:lnTo>
                  <a:pt x="501" y="424"/>
                </a:lnTo>
                <a:cubicBezTo>
                  <a:pt x="487" y="438"/>
                  <a:pt x="487" y="438"/>
                  <a:pt x="487" y="438"/>
                </a:cubicBezTo>
                <a:cubicBezTo>
                  <a:pt x="473" y="424"/>
                  <a:pt x="473" y="424"/>
                  <a:pt x="473" y="424"/>
                </a:cubicBezTo>
                <a:cubicBezTo>
                  <a:pt x="459" y="410"/>
                  <a:pt x="445" y="403"/>
                  <a:pt x="431" y="403"/>
                </a:cubicBezTo>
                <a:cubicBezTo>
                  <a:pt x="402" y="403"/>
                  <a:pt x="374" y="431"/>
                  <a:pt x="374" y="459"/>
                </a:cubicBezTo>
                <a:cubicBezTo>
                  <a:pt x="374" y="481"/>
                  <a:pt x="381" y="495"/>
                  <a:pt x="388" y="502"/>
                </a:cubicBezTo>
                <a:cubicBezTo>
                  <a:pt x="409" y="516"/>
                  <a:pt x="409" y="516"/>
                  <a:pt x="409" y="516"/>
                </a:cubicBezTo>
                <a:cubicBezTo>
                  <a:pt x="388" y="537"/>
                  <a:pt x="388" y="537"/>
                  <a:pt x="388" y="537"/>
                </a:cubicBezTo>
                <a:cubicBezTo>
                  <a:pt x="381" y="544"/>
                  <a:pt x="374" y="558"/>
                  <a:pt x="374" y="572"/>
                </a:cubicBezTo>
                <a:cubicBezTo>
                  <a:pt x="374" y="587"/>
                  <a:pt x="374" y="594"/>
                  <a:pt x="381" y="601"/>
                </a:cubicBezTo>
                <a:cubicBezTo>
                  <a:pt x="28" y="601"/>
                  <a:pt x="28" y="601"/>
                  <a:pt x="28" y="601"/>
                </a:cubicBezTo>
                <a:cubicBezTo>
                  <a:pt x="7" y="601"/>
                  <a:pt x="0" y="594"/>
                  <a:pt x="0" y="572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7" y="56"/>
                  <a:pt x="28" y="56"/>
                </a:cubicBezTo>
                <a:cubicBezTo>
                  <a:pt x="70" y="56"/>
                  <a:pt x="70" y="56"/>
                  <a:pt x="70" y="56"/>
                </a:cubicBezTo>
                <a:cubicBezTo>
                  <a:pt x="70" y="85"/>
                  <a:pt x="70" y="85"/>
                  <a:pt x="70" y="85"/>
                </a:cubicBezTo>
                <a:cubicBezTo>
                  <a:pt x="70" y="113"/>
                  <a:pt x="98" y="141"/>
                  <a:pt x="127" y="141"/>
                </a:cubicBezTo>
                <a:cubicBezTo>
                  <a:pt x="162" y="141"/>
                  <a:pt x="183" y="113"/>
                  <a:pt x="183" y="85"/>
                </a:cubicBezTo>
                <a:cubicBezTo>
                  <a:pt x="183" y="56"/>
                  <a:pt x="183" y="56"/>
                  <a:pt x="183" y="56"/>
                </a:cubicBezTo>
                <a:cubicBezTo>
                  <a:pt x="211" y="56"/>
                  <a:pt x="211" y="56"/>
                  <a:pt x="211" y="56"/>
                </a:cubicBezTo>
                <a:cubicBezTo>
                  <a:pt x="211" y="85"/>
                  <a:pt x="211" y="85"/>
                  <a:pt x="211" y="85"/>
                </a:cubicBezTo>
                <a:cubicBezTo>
                  <a:pt x="211" y="113"/>
                  <a:pt x="240" y="141"/>
                  <a:pt x="268" y="141"/>
                </a:cubicBezTo>
                <a:cubicBezTo>
                  <a:pt x="303" y="141"/>
                  <a:pt x="325" y="113"/>
                  <a:pt x="325" y="85"/>
                </a:cubicBezTo>
                <a:cubicBezTo>
                  <a:pt x="325" y="56"/>
                  <a:pt x="325" y="56"/>
                  <a:pt x="325" y="56"/>
                </a:cubicBezTo>
                <a:cubicBezTo>
                  <a:pt x="353" y="56"/>
                  <a:pt x="353" y="56"/>
                  <a:pt x="353" y="56"/>
                </a:cubicBezTo>
                <a:cubicBezTo>
                  <a:pt x="353" y="85"/>
                  <a:pt x="353" y="85"/>
                  <a:pt x="353" y="85"/>
                </a:cubicBezTo>
                <a:cubicBezTo>
                  <a:pt x="353" y="113"/>
                  <a:pt x="381" y="141"/>
                  <a:pt x="409" y="141"/>
                </a:cubicBezTo>
                <a:cubicBezTo>
                  <a:pt x="445" y="141"/>
                  <a:pt x="466" y="113"/>
                  <a:pt x="466" y="85"/>
                </a:cubicBezTo>
                <a:cubicBezTo>
                  <a:pt x="466" y="56"/>
                  <a:pt x="466" y="56"/>
                  <a:pt x="466" y="56"/>
                </a:cubicBezTo>
                <a:cubicBezTo>
                  <a:pt x="515" y="56"/>
                  <a:pt x="515" y="56"/>
                  <a:pt x="515" y="56"/>
                </a:cubicBezTo>
                <a:cubicBezTo>
                  <a:pt x="530" y="56"/>
                  <a:pt x="544" y="71"/>
                  <a:pt x="544" y="85"/>
                </a:cubicBezTo>
                <a:cubicBezTo>
                  <a:pt x="544" y="403"/>
                  <a:pt x="544" y="403"/>
                  <a:pt x="544" y="403"/>
                </a:cubicBezTo>
                <a:cubicBezTo>
                  <a:pt x="530" y="403"/>
                  <a:pt x="515" y="410"/>
                  <a:pt x="501" y="424"/>
                </a:cubicBezTo>
                <a:close/>
                <a:moveTo>
                  <a:pt x="353" y="367"/>
                </a:moveTo>
                <a:lnTo>
                  <a:pt x="353" y="367"/>
                </a:lnTo>
                <a:cubicBezTo>
                  <a:pt x="353" y="353"/>
                  <a:pt x="346" y="339"/>
                  <a:pt x="325" y="339"/>
                </a:cubicBezTo>
                <a:cubicBezTo>
                  <a:pt x="268" y="339"/>
                  <a:pt x="268" y="339"/>
                  <a:pt x="268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98" y="339"/>
                  <a:pt x="98" y="339"/>
                  <a:pt x="98" y="339"/>
                </a:cubicBezTo>
                <a:cubicBezTo>
                  <a:pt x="84" y="339"/>
                  <a:pt x="70" y="353"/>
                  <a:pt x="70" y="367"/>
                </a:cubicBezTo>
                <a:cubicBezTo>
                  <a:pt x="70" y="382"/>
                  <a:pt x="84" y="396"/>
                  <a:pt x="98" y="396"/>
                </a:cubicBezTo>
                <a:cubicBezTo>
                  <a:pt x="226" y="396"/>
                  <a:pt x="226" y="396"/>
                  <a:pt x="226" y="396"/>
                </a:cubicBezTo>
                <a:cubicBezTo>
                  <a:pt x="268" y="396"/>
                  <a:pt x="268" y="396"/>
                  <a:pt x="268" y="396"/>
                </a:cubicBezTo>
                <a:cubicBezTo>
                  <a:pt x="325" y="396"/>
                  <a:pt x="325" y="396"/>
                  <a:pt x="325" y="396"/>
                </a:cubicBezTo>
                <a:cubicBezTo>
                  <a:pt x="346" y="396"/>
                  <a:pt x="353" y="382"/>
                  <a:pt x="353" y="367"/>
                </a:cubicBezTo>
                <a:close/>
                <a:moveTo>
                  <a:pt x="70" y="488"/>
                </a:moveTo>
                <a:lnTo>
                  <a:pt x="70" y="488"/>
                </a:lnTo>
                <a:cubicBezTo>
                  <a:pt x="70" y="502"/>
                  <a:pt x="84" y="509"/>
                  <a:pt x="98" y="509"/>
                </a:cubicBezTo>
                <a:cubicBezTo>
                  <a:pt x="275" y="509"/>
                  <a:pt x="275" y="509"/>
                  <a:pt x="275" y="509"/>
                </a:cubicBezTo>
                <a:cubicBezTo>
                  <a:pt x="289" y="509"/>
                  <a:pt x="296" y="502"/>
                  <a:pt x="296" y="488"/>
                </a:cubicBezTo>
                <a:cubicBezTo>
                  <a:pt x="296" y="474"/>
                  <a:pt x="289" y="459"/>
                  <a:pt x="275" y="459"/>
                </a:cubicBezTo>
                <a:cubicBezTo>
                  <a:pt x="98" y="459"/>
                  <a:pt x="98" y="459"/>
                  <a:pt x="98" y="459"/>
                </a:cubicBezTo>
                <a:cubicBezTo>
                  <a:pt x="84" y="459"/>
                  <a:pt x="70" y="474"/>
                  <a:pt x="70" y="488"/>
                </a:cubicBezTo>
                <a:close/>
                <a:moveTo>
                  <a:pt x="438" y="219"/>
                </a:moveTo>
                <a:lnTo>
                  <a:pt x="438" y="219"/>
                </a:lnTo>
                <a:cubicBezTo>
                  <a:pt x="98" y="219"/>
                  <a:pt x="98" y="219"/>
                  <a:pt x="98" y="219"/>
                </a:cubicBezTo>
                <a:cubicBezTo>
                  <a:pt x="84" y="219"/>
                  <a:pt x="70" y="226"/>
                  <a:pt x="70" y="247"/>
                </a:cubicBezTo>
                <a:cubicBezTo>
                  <a:pt x="70" y="261"/>
                  <a:pt x="84" y="276"/>
                  <a:pt x="98" y="276"/>
                </a:cubicBezTo>
                <a:cubicBezTo>
                  <a:pt x="438" y="276"/>
                  <a:pt x="438" y="276"/>
                  <a:pt x="438" y="276"/>
                </a:cubicBezTo>
                <a:cubicBezTo>
                  <a:pt x="459" y="276"/>
                  <a:pt x="466" y="261"/>
                  <a:pt x="466" y="247"/>
                </a:cubicBezTo>
                <a:cubicBezTo>
                  <a:pt x="466" y="226"/>
                  <a:pt x="459" y="219"/>
                  <a:pt x="438" y="219"/>
                </a:cubicBezTo>
                <a:close/>
                <a:moveTo>
                  <a:pt x="409" y="113"/>
                </a:moveTo>
                <a:lnTo>
                  <a:pt x="409" y="113"/>
                </a:lnTo>
                <a:cubicBezTo>
                  <a:pt x="395" y="113"/>
                  <a:pt x="381" y="99"/>
                  <a:pt x="381" y="85"/>
                </a:cubicBezTo>
                <a:cubicBezTo>
                  <a:pt x="381" y="28"/>
                  <a:pt x="381" y="28"/>
                  <a:pt x="381" y="28"/>
                </a:cubicBezTo>
                <a:cubicBezTo>
                  <a:pt x="381" y="14"/>
                  <a:pt x="395" y="0"/>
                  <a:pt x="409" y="0"/>
                </a:cubicBezTo>
                <a:cubicBezTo>
                  <a:pt x="431" y="0"/>
                  <a:pt x="438" y="14"/>
                  <a:pt x="438" y="28"/>
                </a:cubicBezTo>
                <a:cubicBezTo>
                  <a:pt x="438" y="85"/>
                  <a:pt x="438" y="85"/>
                  <a:pt x="438" y="85"/>
                </a:cubicBezTo>
                <a:cubicBezTo>
                  <a:pt x="438" y="99"/>
                  <a:pt x="431" y="113"/>
                  <a:pt x="409" y="113"/>
                </a:cubicBezTo>
                <a:close/>
                <a:moveTo>
                  <a:pt x="268" y="113"/>
                </a:moveTo>
                <a:lnTo>
                  <a:pt x="268" y="113"/>
                </a:lnTo>
                <a:cubicBezTo>
                  <a:pt x="254" y="113"/>
                  <a:pt x="240" y="99"/>
                  <a:pt x="240" y="85"/>
                </a:cubicBezTo>
                <a:cubicBezTo>
                  <a:pt x="240" y="28"/>
                  <a:pt x="240" y="28"/>
                  <a:pt x="240" y="28"/>
                </a:cubicBezTo>
                <a:cubicBezTo>
                  <a:pt x="240" y="14"/>
                  <a:pt x="254" y="0"/>
                  <a:pt x="268" y="0"/>
                </a:cubicBezTo>
                <a:cubicBezTo>
                  <a:pt x="289" y="0"/>
                  <a:pt x="296" y="14"/>
                  <a:pt x="296" y="28"/>
                </a:cubicBezTo>
                <a:cubicBezTo>
                  <a:pt x="296" y="85"/>
                  <a:pt x="296" y="85"/>
                  <a:pt x="296" y="85"/>
                </a:cubicBezTo>
                <a:cubicBezTo>
                  <a:pt x="296" y="99"/>
                  <a:pt x="289" y="113"/>
                  <a:pt x="268" y="113"/>
                </a:cubicBezTo>
                <a:close/>
                <a:moveTo>
                  <a:pt x="127" y="113"/>
                </a:moveTo>
                <a:lnTo>
                  <a:pt x="127" y="113"/>
                </a:lnTo>
                <a:cubicBezTo>
                  <a:pt x="113" y="113"/>
                  <a:pt x="98" y="99"/>
                  <a:pt x="98" y="85"/>
                </a:cubicBezTo>
                <a:cubicBezTo>
                  <a:pt x="98" y="28"/>
                  <a:pt x="98" y="28"/>
                  <a:pt x="98" y="28"/>
                </a:cubicBezTo>
                <a:cubicBezTo>
                  <a:pt x="98" y="14"/>
                  <a:pt x="113" y="0"/>
                  <a:pt x="127" y="0"/>
                </a:cubicBezTo>
                <a:cubicBezTo>
                  <a:pt x="148" y="0"/>
                  <a:pt x="155" y="14"/>
                  <a:pt x="155" y="28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5" y="99"/>
                  <a:pt x="148" y="113"/>
                  <a:pt x="127" y="1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1" name="Freeform 59"/>
          <p:cNvSpPr>
            <a:spLocks noChangeArrowheads="1"/>
          </p:cNvSpPr>
          <p:nvPr/>
        </p:nvSpPr>
        <p:spPr bwMode="auto">
          <a:xfrm>
            <a:off x="2521670" y="2953040"/>
            <a:ext cx="237302" cy="248090"/>
          </a:xfrm>
          <a:custGeom>
            <a:avLst/>
            <a:gdLst>
              <a:gd name="T0" fmla="*/ 73627430 w 581"/>
              <a:gd name="T1" fmla="*/ 67678707 h 609"/>
              <a:gd name="T2" fmla="*/ 61659637 w 581"/>
              <a:gd name="T3" fmla="*/ 78678142 h 609"/>
              <a:gd name="T4" fmla="*/ 54244957 w 581"/>
              <a:gd name="T5" fmla="*/ 72208055 h 609"/>
              <a:gd name="T6" fmla="*/ 57106883 w 581"/>
              <a:gd name="T7" fmla="*/ 65867111 h 609"/>
              <a:gd name="T8" fmla="*/ 61659637 w 581"/>
              <a:gd name="T9" fmla="*/ 69490662 h 609"/>
              <a:gd name="T10" fmla="*/ 71806401 w 581"/>
              <a:gd name="T11" fmla="*/ 61338122 h 609"/>
              <a:gd name="T12" fmla="*/ 73627430 w 581"/>
              <a:gd name="T13" fmla="*/ 67678707 h 609"/>
              <a:gd name="T14" fmla="*/ 61659637 w 581"/>
              <a:gd name="T15" fmla="*/ 64055516 h 609"/>
              <a:gd name="T16" fmla="*/ 49691843 w 581"/>
              <a:gd name="T17" fmla="*/ 69490662 h 609"/>
              <a:gd name="T18" fmla="*/ 51513233 w 581"/>
              <a:gd name="T19" fmla="*/ 75054951 h 609"/>
              <a:gd name="T20" fmla="*/ 3772261 w 581"/>
              <a:gd name="T21" fmla="*/ 78678142 h 609"/>
              <a:gd name="T22" fmla="*/ 0 w 581"/>
              <a:gd name="T23" fmla="*/ 10999436 h 609"/>
              <a:gd name="T24" fmla="*/ 10146404 w 581"/>
              <a:gd name="T25" fmla="*/ 7246742 h 609"/>
              <a:gd name="T26" fmla="*/ 17561444 w 581"/>
              <a:gd name="T27" fmla="*/ 18246178 h 609"/>
              <a:gd name="T28" fmla="*/ 24845922 w 581"/>
              <a:gd name="T29" fmla="*/ 7246742 h 609"/>
              <a:gd name="T30" fmla="*/ 28488341 w 581"/>
              <a:gd name="T31" fmla="*/ 10999436 h 609"/>
              <a:gd name="T32" fmla="*/ 43318061 w 581"/>
              <a:gd name="T33" fmla="*/ 10999436 h 609"/>
              <a:gd name="T34" fmla="*/ 46960119 w 581"/>
              <a:gd name="T35" fmla="*/ 7246742 h 609"/>
              <a:gd name="T36" fmla="*/ 54244957 w 581"/>
              <a:gd name="T37" fmla="*/ 18246178 h 609"/>
              <a:gd name="T38" fmla="*/ 61659637 w 581"/>
              <a:gd name="T39" fmla="*/ 7246742 h 609"/>
              <a:gd name="T40" fmla="*/ 71806401 w 581"/>
              <a:gd name="T41" fmla="*/ 10999436 h 609"/>
              <a:gd name="T42" fmla="*/ 66212751 w 581"/>
              <a:gd name="T43" fmla="*/ 59526167 h 609"/>
              <a:gd name="T44" fmla="*/ 10146404 w 581"/>
              <a:gd name="T45" fmla="*/ 63149718 h 609"/>
              <a:gd name="T46" fmla="*/ 12878128 w 581"/>
              <a:gd name="T47" fmla="*/ 65867111 h 609"/>
              <a:gd name="T48" fmla="*/ 39545439 w 581"/>
              <a:gd name="T49" fmla="*/ 63149718 h 609"/>
              <a:gd name="T50" fmla="*/ 39545439 w 581"/>
              <a:gd name="T51" fmla="*/ 63149718 h 609"/>
              <a:gd name="T52" fmla="*/ 39545439 w 581"/>
              <a:gd name="T53" fmla="*/ 63149718 h 609"/>
              <a:gd name="T54" fmla="*/ 12878128 w 581"/>
              <a:gd name="T55" fmla="*/ 60431965 h 609"/>
              <a:gd name="T56" fmla="*/ 58017218 w 581"/>
              <a:gd name="T57" fmla="*/ 28339815 h 609"/>
              <a:gd name="T58" fmla="*/ 13788823 w 581"/>
              <a:gd name="T59" fmla="*/ 28339815 h 609"/>
              <a:gd name="T60" fmla="*/ 13788823 w 581"/>
              <a:gd name="T61" fmla="*/ 35715700 h 609"/>
              <a:gd name="T62" fmla="*/ 61659637 w 581"/>
              <a:gd name="T63" fmla="*/ 31963007 h 609"/>
              <a:gd name="T64" fmla="*/ 58017218 w 581"/>
              <a:gd name="T65" fmla="*/ 43868240 h 609"/>
              <a:gd name="T66" fmla="*/ 35903020 w 581"/>
              <a:gd name="T67" fmla="*/ 43868240 h 609"/>
              <a:gd name="T68" fmla="*/ 13788823 w 581"/>
              <a:gd name="T69" fmla="*/ 43868240 h 609"/>
              <a:gd name="T70" fmla="*/ 13788823 w 581"/>
              <a:gd name="T71" fmla="*/ 51244484 h 609"/>
              <a:gd name="T72" fmla="*/ 35903020 w 581"/>
              <a:gd name="T73" fmla="*/ 51244484 h 609"/>
              <a:gd name="T74" fmla="*/ 61659637 w 581"/>
              <a:gd name="T75" fmla="*/ 47491791 h 609"/>
              <a:gd name="T76" fmla="*/ 54244957 w 581"/>
              <a:gd name="T77" fmla="*/ 14622627 h 609"/>
              <a:gd name="T78" fmla="*/ 50602538 w 581"/>
              <a:gd name="T79" fmla="*/ 10999436 h 609"/>
              <a:gd name="T80" fmla="*/ 54244957 w 581"/>
              <a:gd name="T81" fmla="*/ 0 h 609"/>
              <a:gd name="T82" fmla="*/ 58017218 w 581"/>
              <a:gd name="T83" fmla="*/ 10999436 h 609"/>
              <a:gd name="T84" fmla="*/ 35903020 w 581"/>
              <a:gd name="T85" fmla="*/ 14622627 h 609"/>
              <a:gd name="T86" fmla="*/ 32260601 w 581"/>
              <a:gd name="T87" fmla="*/ 10999436 h 609"/>
              <a:gd name="T88" fmla="*/ 35903020 w 581"/>
              <a:gd name="T89" fmla="*/ 0 h 609"/>
              <a:gd name="T90" fmla="*/ 39545439 w 581"/>
              <a:gd name="T91" fmla="*/ 10999436 h 609"/>
              <a:gd name="T92" fmla="*/ 17561444 w 581"/>
              <a:gd name="T93" fmla="*/ 14622627 h 609"/>
              <a:gd name="T94" fmla="*/ 13788823 w 581"/>
              <a:gd name="T95" fmla="*/ 10999436 h 609"/>
              <a:gd name="T96" fmla="*/ 17561444 w 581"/>
              <a:gd name="T97" fmla="*/ 0 h 609"/>
              <a:gd name="T98" fmla="*/ 21203502 w 581"/>
              <a:gd name="T99" fmla="*/ 10999436 h 6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81" h="609">
                <a:moveTo>
                  <a:pt x="566" y="523"/>
                </a:moveTo>
                <a:lnTo>
                  <a:pt x="566" y="523"/>
                </a:lnTo>
                <a:cubicBezTo>
                  <a:pt x="495" y="594"/>
                  <a:pt x="495" y="594"/>
                  <a:pt x="495" y="594"/>
                </a:cubicBezTo>
                <a:cubicBezTo>
                  <a:pt x="488" y="601"/>
                  <a:pt x="481" y="608"/>
                  <a:pt x="474" y="608"/>
                </a:cubicBezTo>
                <a:cubicBezTo>
                  <a:pt x="467" y="608"/>
                  <a:pt x="460" y="601"/>
                  <a:pt x="453" y="594"/>
                </a:cubicBezTo>
                <a:cubicBezTo>
                  <a:pt x="417" y="558"/>
                  <a:pt x="417" y="558"/>
                  <a:pt x="417" y="558"/>
                </a:cubicBezTo>
                <a:cubicBezTo>
                  <a:pt x="410" y="551"/>
                  <a:pt x="410" y="544"/>
                  <a:pt x="410" y="537"/>
                </a:cubicBezTo>
                <a:cubicBezTo>
                  <a:pt x="410" y="523"/>
                  <a:pt x="417" y="509"/>
                  <a:pt x="439" y="509"/>
                </a:cubicBezTo>
                <a:cubicBezTo>
                  <a:pt x="446" y="509"/>
                  <a:pt x="453" y="516"/>
                  <a:pt x="453" y="523"/>
                </a:cubicBezTo>
                <a:cubicBezTo>
                  <a:pt x="474" y="537"/>
                  <a:pt x="474" y="537"/>
                  <a:pt x="474" y="537"/>
                </a:cubicBezTo>
                <a:cubicBezTo>
                  <a:pt x="530" y="481"/>
                  <a:pt x="530" y="481"/>
                  <a:pt x="530" y="481"/>
                </a:cubicBezTo>
                <a:cubicBezTo>
                  <a:pt x="537" y="474"/>
                  <a:pt x="545" y="474"/>
                  <a:pt x="552" y="474"/>
                </a:cubicBezTo>
                <a:cubicBezTo>
                  <a:pt x="566" y="474"/>
                  <a:pt x="580" y="488"/>
                  <a:pt x="580" y="502"/>
                </a:cubicBezTo>
                <a:cubicBezTo>
                  <a:pt x="580" y="509"/>
                  <a:pt x="573" y="516"/>
                  <a:pt x="566" y="523"/>
                </a:cubicBezTo>
                <a:close/>
                <a:moveTo>
                  <a:pt x="474" y="495"/>
                </a:moveTo>
                <a:lnTo>
                  <a:pt x="474" y="495"/>
                </a:lnTo>
                <a:cubicBezTo>
                  <a:pt x="467" y="488"/>
                  <a:pt x="453" y="481"/>
                  <a:pt x="439" y="481"/>
                </a:cubicBezTo>
                <a:cubicBezTo>
                  <a:pt x="403" y="481"/>
                  <a:pt x="382" y="509"/>
                  <a:pt x="382" y="537"/>
                </a:cubicBezTo>
                <a:cubicBezTo>
                  <a:pt x="382" y="558"/>
                  <a:pt x="389" y="573"/>
                  <a:pt x="396" y="580"/>
                </a:cubicBezTo>
                <a:cubicBezTo>
                  <a:pt x="424" y="608"/>
                  <a:pt x="424" y="608"/>
                  <a:pt x="424" y="608"/>
                </a:cubicBezTo>
                <a:cubicBezTo>
                  <a:pt x="29" y="608"/>
                  <a:pt x="29" y="608"/>
                  <a:pt x="29" y="608"/>
                </a:cubicBezTo>
                <a:cubicBezTo>
                  <a:pt x="15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5" y="56"/>
                  <a:pt x="29" y="56"/>
                </a:cubicBezTo>
                <a:cubicBezTo>
                  <a:pt x="78" y="56"/>
                  <a:pt x="78" y="56"/>
                  <a:pt x="78" y="56"/>
                </a:cubicBezTo>
                <a:cubicBezTo>
                  <a:pt x="78" y="85"/>
                  <a:pt x="78" y="85"/>
                  <a:pt x="78" y="85"/>
                </a:cubicBezTo>
                <a:cubicBezTo>
                  <a:pt x="78" y="120"/>
                  <a:pt x="106" y="141"/>
                  <a:pt x="135" y="141"/>
                </a:cubicBezTo>
                <a:cubicBezTo>
                  <a:pt x="163" y="141"/>
                  <a:pt x="191" y="120"/>
                  <a:pt x="191" y="85"/>
                </a:cubicBezTo>
                <a:cubicBezTo>
                  <a:pt x="191" y="56"/>
                  <a:pt x="191" y="56"/>
                  <a:pt x="191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8" y="141"/>
                  <a:pt x="276" y="141"/>
                </a:cubicBezTo>
                <a:cubicBezTo>
                  <a:pt x="304" y="141"/>
                  <a:pt x="333" y="120"/>
                  <a:pt x="333" y="85"/>
                </a:cubicBezTo>
                <a:cubicBezTo>
                  <a:pt x="333" y="56"/>
                  <a:pt x="333" y="56"/>
                  <a:pt x="333" y="56"/>
                </a:cubicBezTo>
                <a:cubicBezTo>
                  <a:pt x="361" y="56"/>
                  <a:pt x="361" y="56"/>
                  <a:pt x="361" y="56"/>
                </a:cubicBezTo>
                <a:cubicBezTo>
                  <a:pt x="361" y="85"/>
                  <a:pt x="361" y="85"/>
                  <a:pt x="361" y="85"/>
                </a:cubicBezTo>
                <a:cubicBezTo>
                  <a:pt x="361" y="120"/>
                  <a:pt x="389" y="141"/>
                  <a:pt x="417" y="141"/>
                </a:cubicBezTo>
                <a:cubicBezTo>
                  <a:pt x="446" y="141"/>
                  <a:pt x="474" y="120"/>
                  <a:pt x="474" y="85"/>
                </a:cubicBezTo>
                <a:cubicBezTo>
                  <a:pt x="474" y="56"/>
                  <a:pt x="474" y="56"/>
                  <a:pt x="474" y="56"/>
                </a:cubicBezTo>
                <a:cubicBezTo>
                  <a:pt x="523" y="56"/>
                  <a:pt x="523" y="56"/>
                  <a:pt x="523" y="56"/>
                </a:cubicBezTo>
                <a:cubicBezTo>
                  <a:pt x="537" y="56"/>
                  <a:pt x="552" y="71"/>
                  <a:pt x="552" y="85"/>
                </a:cubicBezTo>
                <a:cubicBezTo>
                  <a:pt x="552" y="445"/>
                  <a:pt x="552" y="445"/>
                  <a:pt x="552" y="445"/>
                </a:cubicBezTo>
                <a:cubicBezTo>
                  <a:pt x="530" y="445"/>
                  <a:pt x="516" y="452"/>
                  <a:pt x="509" y="460"/>
                </a:cubicBezTo>
                <a:lnTo>
                  <a:pt x="474" y="495"/>
                </a:lnTo>
                <a:close/>
                <a:moveTo>
                  <a:pt x="78" y="488"/>
                </a:moveTo>
                <a:lnTo>
                  <a:pt x="78" y="488"/>
                </a:lnTo>
                <a:cubicBezTo>
                  <a:pt x="78" y="502"/>
                  <a:pt x="85" y="509"/>
                  <a:pt x="99" y="509"/>
                </a:cubicBezTo>
                <a:cubicBezTo>
                  <a:pt x="283" y="509"/>
                  <a:pt x="283" y="509"/>
                  <a:pt x="283" y="509"/>
                </a:cubicBezTo>
                <a:cubicBezTo>
                  <a:pt x="297" y="509"/>
                  <a:pt x="304" y="502"/>
                  <a:pt x="304" y="488"/>
                </a:cubicBezTo>
                <a:cubicBezTo>
                  <a:pt x="304" y="474"/>
                  <a:pt x="297" y="467"/>
                  <a:pt x="283" y="467"/>
                </a:cubicBezTo>
                <a:cubicBezTo>
                  <a:pt x="99" y="467"/>
                  <a:pt x="99" y="467"/>
                  <a:pt x="99" y="467"/>
                </a:cubicBezTo>
                <a:cubicBezTo>
                  <a:pt x="85" y="467"/>
                  <a:pt x="78" y="474"/>
                  <a:pt x="78" y="488"/>
                </a:cubicBezTo>
                <a:close/>
                <a:moveTo>
                  <a:pt x="446" y="219"/>
                </a:moveTo>
                <a:lnTo>
                  <a:pt x="446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92" y="219"/>
                  <a:pt x="78" y="233"/>
                  <a:pt x="78" y="247"/>
                </a:cubicBezTo>
                <a:cubicBezTo>
                  <a:pt x="78" y="262"/>
                  <a:pt x="92" y="276"/>
                  <a:pt x="106" y="276"/>
                </a:cubicBezTo>
                <a:cubicBezTo>
                  <a:pt x="446" y="276"/>
                  <a:pt x="446" y="276"/>
                  <a:pt x="446" y="276"/>
                </a:cubicBezTo>
                <a:cubicBezTo>
                  <a:pt x="460" y="276"/>
                  <a:pt x="474" y="262"/>
                  <a:pt x="474" y="247"/>
                </a:cubicBezTo>
                <a:cubicBezTo>
                  <a:pt x="474" y="233"/>
                  <a:pt x="460" y="219"/>
                  <a:pt x="446" y="219"/>
                </a:cubicBezTo>
                <a:close/>
                <a:moveTo>
                  <a:pt x="446" y="339"/>
                </a:moveTo>
                <a:lnTo>
                  <a:pt x="446" y="339"/>
                </a:lnTo>
                <a:cubicBezTo>
                  <a:pt x="276" y="339"/>
                  <a:pt x="276" y="339"/>
                  <a:pt x="276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92" y="339"/>
                  <a:pt x="78" y="353"/>
                  <a:pt x="78" y="367"/>
                </a:cubicBezTo>
                <a:cubicBezTo>
                  <a:pt x="78" y="389"/>
                  <a:pt x="92" y="396"/>
                  <a:pt x="106" y="396"/>
                </a:cubicBezTo>
                <a:cubicBezTo>
                  <a:pt x="226" y="396"/>
                  <a:pt x="226" y="396"/>
                  <a:pt x="226" y="396"/>
                </a:cubicBezTo>
                <a:cubicBezTo>
                  <a:pt x="276" y="396"/>
                  <a:pt x="276" y="396"/>
                  <a:pt x="276" y="396"/>
                </a:cubicBezTo>
                <a:cubicBezTo>
                  <a:pt x="446" y="396"/>
                  <a:pt x="446" y="396"/>
                  <a:pt x="446" y="396"/>
                </a:cubicBezTo>
                <a:cubicBezTo>
                  <a:pt x="460" y="396"/>
                  <a:pt x="474" y="389"/>
                  <a:pt x="474" y="367"/>
                </a:cubicBezTo>
                <a:cubicBezTo>
                  <a:pt x="474" y="353"/>
                  <a:pt x="460" y="339"/>
                  <a:pt x="446" y="339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403" y="113"/>
                  <a:pt x="389" y="106"/>
                  <a:pt x="389" y="85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14"/>
                  <a:pt x="403" y="0"/>
                  <a:pt x="417" y="0"/>
                </a:cubicBezTo>
                <a:cubicBezTo>
                  <a:pt x="431" y="0"/>
                  <a:pt x="446" y="14"/>
                  <a:pt x="446" y="28"/>
                </a:cubicBezTo>
                <a:cubicBezTo>
                  <a:pt x="446" y="85"/>
                  <a:pt x="446" y="85"/>
                  <a:pt x="446" y="85"/>
                </a:cubicBezTo>
                <a:cubicBezTo>
                  <a:pt x="446" y="106"/>
                  <a:pt x="431" y="113"/>
                  <a:pt x="417" y="113"/>
                </a:cubicBezTo>
                <a:close/>
                <a:moveTo>
                  <a:pt x="276" y="113"/>
                </a:moveTo>
                <a:lnTo>
                  <a:pt x="276" y="113"/>
                </a:lnTo>
                <a:cubicBezTo>
                  <a:pt x="262" y="113"/>
                  <a:pt x="248" y="106"/>
                  <a:pt x="248" y="85"/>
                </a:cubicBezTo>
                <a:cubicBezTo>
                  <a:pt x="248" y="28"/>
                  <a:pt x="248" y="28"/>
                  <a:pt x="248" y="28"/>
                </a:cubicBezTo>
                <a:cubicBezTo>
                  <a:pt x="248" y="14"/>
                  <a:pt x="262" y="0"/>
                  <a:pt x="276" y="0"/>
                </a:cubicBezTo>
                <a:cubicBezTo>
                  <a:pt x="290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90" y="113"/>
                  <a:pt x="276" y="113"/>
                </a:cubicBezTo>
                <a:close/>
                <a:moveTo>
                  <a:pt x="135" y="113"/>
                </a:moveTo>
                <a:lnTo>
                  <a:pt x="135" y="113"/>
                </a:lnTo>
                <a:cubicBezTo>
                  <a:pt x="121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21" y="0"/>
                  <a:pt x="135" y="0"/>
                </a:cubicBezTo>
                <a:cubicBezTo>
                  <a:pt x="149" y="0"/>
                  <a:pt x="163" y="14"/>
                  <a:pt x="163" y="28"/>
                </a:cubicBezTo>
                <a:cubicBezTo>
                  <a:pt x="163" y="85"/>
                  <a:pt x="163" y="85"/>
                  <a:pt x="163" y="85"/>
                </a:cubicBezTo>
                <a:cubicBezTo>
                  <a:pt x="163" y="106"/>
                  <a:pt x="149" y="113"/>
                  <a:pt x="135" y="1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2" name="Freeform 60"/>
          <p:cNvSpPr>
            <a:spLocks noChangeArrowheads="1"/>
          </p:cNvSpPr>
          <p:nvPr/>
        </p:nvSpPr>
        <p:spPr bwMode="auto">
          <a:xfrm>
            <a:off x="2092007" y="2953040"/>
            <a:ext cx="222921" cy="248090"/>
          </a:xfrm>
          <a:custGeom>
            <a:avLst/>
            <a:gdLst>
              <a:gd name="T0" fmla="*/ 67317282 w 545"/>
              <a:gd name="T1" fmla="*/ 78678142 h 609"/>
              <a:gd name="T2" fmla="*/ 0 w 545"/>
              <a:gd name="T3" fmla="*/ 75054951 h 609"/>
              <a:gd name="T4" fmla="*/ 3783493 w 545"/>
              <a:gd name="T5" fmla="*/ 7246742 h 609"/>
              <a:gd name="T6" fmla="*/ 10175881 w 545"/>
              <a:gd name="T7" fmla="*/ 10999436 h 609"/>
              <a:gd name="T8" fmla="*/ 24917959 w 545"/>
              <a:gd name="T9" fmla="*/ 10999436 h 609"/>
              <a:gd name="T10" fmla="*/ 28570701 w 545"/>
              <a:gd name="T11" fmla="*/ 7246742 h 609"/>
              <a:gd name="T12" fmla="*/ 36006935 w 545"/>
              <a:gd name="T13" fmla="*/ 18246178 h 609"/>
              <a:gd name="T14" fmla="*/ 43443170 w 545"/>
              <a:gd name="T15" fmla="*/ 7246742 h 609"/>
              <a:gd name="T16" fmla="*/ 47096272 w 545"/>
              <a:gd name="T17" fmla="*/ 10999436 h 609"/>
              <a:gd name="T18" fmla="*/ 61837989 w 545"/>
              <a:gd name="T19" fmla="*/ 10999436 h 609"/>
              <a:gd name="T20" fmla="*/ 67317282 w 545"/>
              <a:gd name="T21" fmla="*/ 7246742 h 609"/>
              <a:gd name="T22" fmla="*/ 70970385 w 545"/>
              <a:gd name="T23" fmla="*/ 75054951 h 609"/>
              <a:gd name="T24" fmla="*/ 58185248 w 545"/>
              <a:gd name="T25" fmla="*/ 28339815 h 609"/>
              <a:gd name="T26" fmla="*/ 13828622 w 545"/>
              <a:gd name="T27" fmla="*/ 28339815 h 609"/>
              <a:gd name="T28" fmla="*/ 13828622 w 545"/>
              <a:gd name="T29" fmla="*/ 35715700 h 609"/>
              <a:gd name="T30" fmla="*/ 61837989 w 545"/>
              <a:gd name="T31" fmla="*/ 31963007 h 609"/>
              <a:gd name="T32" fmla="*/ 58185248 w 545"/>
              <a:gd name="T33" fmla="*/ 43868240 h 609"/>
              <a:gd name="T34" fmla="*/ 13828622 w 545"/>
              <a:gd name="T35" fmla="*/ 43868240 h 609"/>
              <a:gd name="T36" fmla="*/ 13828622 w 545"/>
              <a:gd name="T37" fmla="*/ 51244484 h 609"/>
              <a:gd name="T38" fmla="*/ 61837989 w 545"/>
              <a:gd name="T39" fmla="*/ 47491791 h 609"/>
              <a:gd name="T40" fmla="*/ 58185248 w 545"/>
              <a:gd name="T41" fmla="*/ 60431965 h 609"/>
              <a:gd name="T42" fmla="*/ 12915527 w 545"/>
              <a:gd name="T43" fmla="*/ 60431965 h 609"/>
              <a:gd name="T44" fmla="*/ 12915527 w 545"/>
              <a:gd name="T45" fmla="*/ 65867111 h 609"/>
              <a:gd name="T46" fmla="*/ 61837989 w 545"/>
              <a:gd name="T47" fmla="*/ 63149718 h 609"/>
              <a:gd name="T48" fmla="*/ 54401755 w 545"/>
              <a:gd name="T49" fmla="*/ 14622627 h 609"/>
              <a:gd name="T50" fmla="*/ 50749014 w 545"/>
              <a:gd name="T51" fmla="*/ 10999436 h 609"/>
              <a:gd name="T52" fmla="*/ 54401755 w 545"/>
              <a:gd name="T53" fmla="*/ 0 h 609"/>
              <a:gd name="T54" fmla="*/ 58185248 w 545"/>
              <a:gd name="T55" fmla="*/ 10999436 h 609"/>
              <a:gd name="T56" fmla="*/ 36006935 w 545"/>
              <a:gd name="T57" fmla="*/ 14622627 h 609"/>
              <a:gd name="T58" fmla="*/ 32354194 w 545"/>
              <a:gd name="T59" fmla="*/ 10999436 h 609"/>
              <a:gd name="T60" fmla="*/ 36006935 w 545"/>
              <a:gd name="T61" fmla="*/ 0 h 609"/>
              <a:gd name="T62" fmla="*/ 39660038 w 545"/>
              <a:gd name="T63" fmla="*/ 10999436 h 609"/>
              <a:gd name="T64" fmla="*/ 17612115 w 545"/>
              <a:gd name="T65" fmla="*/ 14622627 h 609"/>
              <a:gd name="T66" fmla="*/ 13828622 w 545"/>
              <a:gd name="T67" fmla="*/ 10999436 h 609"/>
              <a:gd name="T68" fmla="*/ 17612115 w 545"/>
              <a:gd name="T69" fmla="*/ 0 h 609"/>
              <a:gd name="T70" fmla="*/ 21264857 w 545"/>
              <a:gd name="T71" fmla="*/ 10999436 h 60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45" h="609">
                <a:moveTo>
                  <a:pt x="516" y="608"/>
                </a:moveTo>
                <a:lnTo>
                  <a:pt x="516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4" y="56"/>
                  <a:pt x="29" y="56"/>
                </a:cubicBezTo>
                <a:cubicBezTo>
                  <a:pt x="78" y="56"/>
                  <a:pt x="78" y="56"/>
                  <a:pt x="78" y="56"/>
                </a:cubicBezTo>
                <a:cubicBezTo>
                  <a:pt x="78" y="85"/>
                  <a:pt x="78" y="85"/>
                  <a:pt x="78" y="85"/>
                </a:cubicBezTo>
                <a:cubicBezTo>
                  <a:pt x="78" y="120"/>
                  <a:pt x="99" y="141"/>
                  <a:pt x="135" y="141"/>
                </a:cubicBezTo>
                <a:cubicBezTo>
                  <a:pt x="163" y="141"/>
                  <a:pt x="191" y="120"/>
                  <a:pt x="191" y="85"/>
                </a:cubicBezTo>
                <a:cubicBezTo>
                  <a:pt x="191" y="56"/>
                  <a:pt x="191" y="56"/>
                  <a:pt x="191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1" y="141"/>
                  <a:pt x="276" y="141"/>
                </a:cubicBezTo>
                <a:cubicBezTo>
                  <a:pt x="304" y="141"/>
                  <a:pt x="333" y="120"/>
                  <a:pt x="333" y="85"/>
                </a:cubicBezTo>
                <a:cubicBezTo>
                  <a:pt x="333" y="56"/>
                  <a:pt x="333" y="56"/>
                  <a:pt x="333" y="56"/>
                </a:cubicBezTo>
                <a:cubicBezTo>
                  <a:pt x="361" y="56"/>
                  <a:pt x="361" y="56"/>
                  <a:pt x="361" y="56"/>
                </a:cubicBezTo>
                <a:cubicBezTo>
                  <a:pt x="361" y="85"/>
                  <a:pt x="361" y="85"/>
                  <a:pt x="361" y="85"/>
                </a:cubicBezTo>
                <a:cubicBezTo>
                  <a:pt x="361" y="120"/>
                  <a:pt x="382" y="141"/>
                  <a:pt x="417" y="141"/>
                </a:cubicBezTo>
                <a:cubicBezTo>
                  <a:pt x="446" y="141"/>
                  <a:pt x="474" y="120"/>
                  <a:pt x="474" y="85"/>
                </a:cubicBezTo>
                <a:cubicBezTo>
                  <a:pt x="474" y="56"/>
                  <a:pt x="474" y="56"/>
                  <a:pt x="474" y="56"/>
                </a:cubicBezTo>
                <a:cubicBezTo>
                  <a:pt x="516" y="56"/>
                  <a:pt x="516" y="56"/>
                  <a:pt x="516" y="56"/>
                </a:cubicBezTo>
                <a:cubicBezTo>
                  <a:pt x="537" y="56"/>
                  <a:pt x="544" y="71"/>
                  <a:pt x="544" y="85"/>
                </a:cubicBezTo>
                <a:cubicBezTo>
                  <a:pt x="544" y="580"/>
                  <a:pt x="544" y="580"/>
                  <a:pt x="544" y="580"/>
                </a:cubicBezTo>
                <a:cubicBezTo>
                  <a:pt x="544" y="594"/>
                  <a:pt x="537" y="608"/>
                  <a:pt x="516" y="608"/>
                </a:cubicBezTo>
                <a:close/>
                <a:moveTo>
                  <a:pt x="446" y="219"/>
                </a:moveTo>
                <a:lnTo>
                  <a:pt x="446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85" y="219"/>
                  <a:pt x="78" y="233"/>
                  <a:pt x="78" y="247"/>
                </a:cubicBezTo>
                <a:cubicBezTo>
                  <a:pt x="78" y="262"/>
                  <a:pt x="85" y="276"/>
                  <a:pt x="106" y="276"/>
                </a:cubicBezTo>
                <a:cubicBezTo>
                  <a:pt x="446" y="276"/>
                  <a:pt x="446" y="276"/>
                  <a:pt x="446" y="276"/>
                </a:cubicBezTo>
                <a:cubicBezTo>
                  <a:pt x="460" y="276"/>
                  <a:pt x="474" y="262"/>
                  <a:pt x="474" y="247"/>
                </a:cubicBezTo>
                <a:cubicBezTo>
                  <a:pt x="474" y="233"/>
                  <a:pt x="460" y="219"/>
                  <a:pt x="446" y="219"/>
                </a:cubicBezTo>
                <a:close/>
                <a:moveTo>
                  <a:pt x="446" y="339"/>
                </a:moveTo>
                <a:lnTo>
                  <a:pt x="446" y="339"/>
                </a:lnTo>
                <a:cubicBezTo>
                  <a:pt x="106" y="339"/>
                  <a:pt x="106" y="339"/>
                  <a:pt x="106" y="339"/>
                </a:cubicBezTo>
                <a:cubicBezTo>
                  <a:pt x="85" y="339"/>
                  <a:pt x="78" y="353"/>
                  <a:pt x="78" y="367"/>
                </a:cubicBezTo>
                <a:cubicBezTo>
                  <a:pt x="78" y="389"/>
                  <a:pt x="85" y="396"/>
                  <a:pt x="106" y="396"/>
                </a:cubicBezTo>
                <a:cubicBezTo>
                  <a:pt x="446" y="396"/>
                  <a:pt x="446" y="396"/>
                  <a:pt x="446" y="396"/>
                </a:cubicBezTo>
                <a:cubicBezTo>
                  <a:pt x="460" y="396"/>
                  <a:pt x="474" y="389"/>
                  <a:pt x="474" y="367"/>
                </a:cubicBezTo>
                <a:cubicBezTo>
                  <a:pt x="474" y="353"/>
                  <a:pt x="460" y="339"/>
                  <a:pt x="446" y="339"/>
                </a:cubicBezTo>
                <a:close/>
                <a:moveTo>
                  <a:pt x="446" y="467"/>
                </a:moveTo>
                <a:lnTo>
                  <a:pt x="446" y="467"/>
                </a:lnTo>
                <a:cubicBezTo>
                  <a:pt x="99" y="467"/>
                  <a:pt x="99" y="467"/>
                  <a:pt x="99" y="467"/>
                </a:cubicBezTo>
                <a:cubicBezTo>
                  <a:pt x="85" y="467"/>
                  <a:pt x="78" y="474"/>
                  <a:pt x="78" y="488"/>
                </a:cubicBezTo>
                <a:cubicBezTo>
                  <a:pt x="78" y="502"/>
                  <a:pt x="85" y="509"/>
                  <a:pt x="99" y="509"/>
                </a:cubicBezTo>
                <a:cubicBezTo>
                  <a:pt x="446" y="509"/>
                  <a:pt x="446" y="509"/>
                  <a:pt x="446" y="509"/>
                </a:cubicBezTo>
                <a:cubicBezTo>
                  <a:pt x="460" y="509"/>
                  <a:pt x="474" y="502"/>
                  <a:pt x="474" y="488"/>
                </a:cubicBezTo>
                <a:cubicBezTo>
                  <a:pt x="474" y="474"/>
                  <a:pt x="460" y="467"/>
                  <a:pt x="446" y="467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396" y="113"/>
                  <a:pt x="389" y="106"/>
                  <a:pt x="389" y="85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14"/>
                  <a:pt x="396" y="0"/>
                  <a:pt x="417" y="0"/>
                </a:cubicBezTo>
                <a:cubicBezTo>
                  <a:pt x="431" y="0"/>
                  <a:pt x="446" y="14"/>
                  <a:pt x="446" y="28"/>
                </a:cubicBezTo>
                <a:cubicBezTo>
                  <a:pt x="446" y="85"/>
                  <a:pt x="446" y="85"/>
                  <a:pt x="446" y="85"/>
                </a:cubicBezTo>
                <a:cubicBezTo>
                  <a:pt x="446" y="106"/>
                  <a:pt x="431" y="113"/>
                  <a:pt x="417" y="113"/>
                </a:cubicBezTo>
                <a:close/>
                <a:moveTo>
                  <a:pt x="276" y="113"/>
                </a:moveTo>
                <a:lnTo>
                  <a:pt x="276" y="113"/>
                </a:lnTo>
                <a:cubicBezTo>
                  <a:pt x="255" y="113"/>
                  <a:pt x="248" y="106"/>
                  <a:pt x="248" y="85"/>
                </a:cubicBezTo>
                <a:cubicBezTo>
                  <a:pt x="248" y="28"/>
                  <a:pt x="248" y="28"/>
                  <a:pt x="248" y="28"/>
                </a:cubicBezTo>
                <a:cubicBezTo>
                  <a:pt x="248" y="14"/>
                  <a:pt x="255" y="0"/>
                  <a:pt x="276" y="0"/>
                </a:cubicBezTo>
                <a:cubicBezTo>
                  <a:pt x="290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90" y="113"/>
                  <a:pt x="276" y="113"/>
                </a:cubicBezTo>
                <a:close/>
                <a:moveTo>
                  <a:pt x="135" y="113"/>
                </a:moveTo>
                <a:lnTo>
                  <a:pt x="135" y="113"/>
                </a:lnTo>
                <a:cubicBezTo>
                  <a:pt x="113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13" y="0"/>
                  <a:pt x="135" y="0"/>
                </a:cubicBezTo>
                <a:cubicBezTo>
                  <a:pt x="149" y="0"/>
                  <a:pt x="163" y="14"/>
                  <a:pt x="163" y="28"/>
                </a:cubicBezTo>
                <a:cubicBezTo>
                  <a:pt x="163" y="85"/>
                  <a:pt x="163" y="85"/>
                  <a:pt x="163" y="85"/>
                </a:cubicBezTo>
                <a:cubicBezTo>
                  <a:pt x="163" y="106"/>
                  <a:pt x="149" y="113"/>
                  <a:pt x="135" y="1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3" name="Freeform 61"/>
          <p:cNvSpPr>
            <a:spLocks noChangeArrowheads="1"/>
          </p:cNvSpPr>
          <p:nvPr/>
        </p:nvSpPr>
        <p:spPr bwMode="auto">
          <a:xfrm>
            <a:off x="6852442" y="2523378"/>
            <a:ext cx="170786" cy="246292"/>
          </a:xfrm>
          <a:custGeom>
            <a:avLst/>
            <a:gdLst>
              <a:gd name="T0" fmla="*/ 54282578 w 418"/>
              <a:gd name="T1" fmla="*/ 36023527 h 602"/>
              <a:gd name="T2" fmla="*/ 54282578 w 418"/>
              <a:gd name="T3" fmla="*/ 36023527 h 602"/>
              <a:gd name="T4" fmla="*/ 30330731 w 418"/>
              <a:gd name="T5" fmla="*/ 62649550 h 602"/>
              <a:gd name="T6" fmla="*/ 30330731 w 418"/>
              <a:gd name="T7" fmla="*/ 71002968 h 602"/>
              <a:gd name="T8" fmla="*/ 43217666 w 418"/>
              <a:gd name="T9" fmla="*/ 71002968 h 602"/>
              <a:gd name="T10" fmla="*/ 46862795 w 418"/>
              <a:gd name="T11" fmla="*/ 74657633 h 602"/>
              <a:gd name="T12" fmla="*/ 43217666 w 418"/>
              <a:gd name="T13" fmla="*/ 78442719 h 602"/>
              <a:gd name="T14" fmla="*/ 26685603 w 418"/>
              <a:gd name="T15" fmla="*/ 78442719 h 602"/>
              <a:gd name="T16" fmla="*/ 11064912 w 418"/>
              <a:gd name="T17" fmla="*/ 78442719 h 602"/>
              <a:gd name="T18" fmla="*/ 7289896 w 418"/>
              <a:gd name="T19" fmla="*/ 74657633 h 602"/>
              <a:gd name="T20" fmla="*/ 11064912 w 418"/>
              <a:gd name="T21" fmla="*/ 71002968 h 602"/>
              <a:gd name="T22" fmla="*/ 23040835 w 418"/>
              <a:gd name="T23" fmla="*/ 71002968 h 602"/>
              <a:gd name="T24" fmla="*/ 23040835 w 418"/>
              <a:gd name="T25" fmla="*/ 62649550 h 602"/>
              <a:gd name="T26" fmla="*/ 0 w 418"/>
              <a:gd name="T27" fmla="*/ 36023527 h 602"/>
              <a:gd name="T28" fmla="*/ 0 w 418"/>
              <a:gd name="T29" fmla="*/ 36023527 h 602"/>
              <a:gd name="T30" fmla="*/ 0 w 418"/>
              <a:gd name="T31" fmla="*/ 36023527 h 602"/>
              <a:gd name="T32" fmla="*/ 3644768 w 418"/>
              <a:gd name="T33" fmla="*/ 32238441 h 602"/>
              <a:gd name="T34" fmla="*/ 7289896 w 418"/>
              <a:gd name="T35" fmla="*/ 36023527 h 602"/>
              <a:gd name="T36" fmla="*/ 7289896 w 418"/>
              <a:gd name="T37" fmla="*/ 36023527 h 602"/>
              <a:gd name="T38" fmla="*/ 26685603 w 418"/>
              <a:gd name="T39" fmla="*/ 55340580 h 602"/>
              <a:gd name="T40" fmla="*/ 46862795 w 418"/>
              <a:gd name="T41" fmla="*/ 36023527 h 602"/>
              <a:gd name="T42" fmla="*/ 46862795 w 418"/>
              <a:gd name="T43" fmla="*/ 36023527 h 602"/>
              <a:gd name="T44" fmla="*/ 50637810 w 418"/>
              <a:gd name="T45" fmla="*/ 32238441 h 602"/>
              <a:gd name="T46" fmla="*/ 54282578 w 418"/>
              <a:gd name="T47" fmla="*/ 36023527 h 602"/>
              <a:gd name="T48" fmla="*/ 26685603 w 418"/>
              <a:gd name="T49" fmla="*/ 48814495 h 602"/>
              <a:gd name="T50" fmla="*/ 26685603 w 418"/>
              <a:gd name="T51" fmla="*/ 48814495 h 602"/>
              <a:gd name="T52" fmla="*/ 26685603 w 418"/>
              <a:gd name="T53" fmla="*/ 48814495 h 602"/>
              <a:gd name="T54" fmla="*/ 11975923 w 418"/>
              <a:gd name="T55" fmla="*/ 34065774 h 602"/>
              <a:gd name="T56" fmla="*/ 11975923 w 418"/>
              <a:gd name="T57" fmla="*/ 14748721 h 602"/>
              <a:gd name="T58" fmla="*/ 26685603 w 418"/>
              <a:gd name="T59" fmla="*/ 0 h 602"/>
              <a:gd name="T60" fmla="*/ 26685603 w 418"/>
              <a:gd name="T61" fmla="*/ 0 h 602"/>
              <a:gd name="T62" fmla="*/ 41395282 w 418"/>
              <a:gd name="T63" fmla="*/ 14748721 h 602"/>
              <a:gd name="T64" fmla="*/ 41395282 w 418"/>
              <a:gd name="T65" fmla="*/ 34065774 h 602"/>
              <a:gd name="T66" fmla="*/ 26685603 w 418"/>
              <a:gd name="T67" fmla="*/ 48814495 h 60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18" h="602">
                <a:moveTo>
                  <a:pt x="417" y="276"/>
                </a:moveTo>
                <a:lnTo>
                  <a:pt x="417" y="276"/>
                </a:lnTo>
                <a:cubicBezTo>
                  <a:pt x="417" y="382"/>
                  <a:pt x="339" y="466"/>
                  <a:pt x="233" y="480"/>
                </a:cubicBezTo>
                <a:cubicBezTo>
                  <a:pt x="233" y="544"/>
                  <a:pt x="233" y="544"/>
                  <a:pt x="233" y="544"/>
                </a:cubicBezTo>
                <a:cubicBezTo>
                  <a:pt x="332" y="544"/>
                  <a:pt x="332" y="544"/>
                  <a:pt x="332" y="544"/>
                </a:cubicBezTo>
                <a:cubicBezTo>
                  <a:pt x="346" y="544"/>
                  <a:pt x="360" y="558"/>
                  <a:pt x="360" y="572"/>
                </a:cubicBezTo>
                <a:cubicBezTo>
                  <a:pt x="360" y="594"/>
                  <a:pt x="346" y="601"/>
                  <a:pt x="332" y="601"/>
                </a:cubicBezTo>
                <a:cubicBezTo>
                  <a:pt x="205" y="601"/>
                  <a:pt x="205" y="601"/>
                  <a:pt x="205" y="601"/>
                </a:cubicBezTo>
                <a:cubicBezTo>
                  <a:pt x="85" y="601"/>
                  <a:pt x="85" y="601"/>
                  <a:pt x="85" y="601"/>
                </a:cubicBezTo>
                <a:cubicBezTo>
                  <a:pt x="71" y="601"/>
                  <a:pt x="56" y="594"/>
                  <a:pt x="56" y="572"/>
                </a:cubicBezTo>
                <a:cubicBezTo>
                  <a:pt x="56" y="558"/>
                  <a:pt x="71" y="544"/>
                  <a:pt x="85" y="544"/>
                </a:cubicBezTo>
                <a:cubicBezTo>
                  <a:pt x="177" y="544"/>
                  <a:pt x="177" y="544"/>
                  <a:pt x="177" y="544"/>
                </a:cubicBezTo>
                <a:cubicBezTo>
                  <a:pt x="177" y="480"/>
                  <a:pt x="177" y="480"/>
                  <a:pt x="177" y="480"/>
                </a:cubicBezTo>
                <a:cubicBezTo>
                  <a:pt x="78" y="466"/>
                  <a:pt x="0" y="382"/>
                  <a:pt x="0" y="276"/>
                </a:cubicBezTo>
                <a:cubicBezTo>
                  <a:pt x="0" y="254"/>
                  <a:pt x="14" y="247"/>
                  <a:pt x="28" y="247"/>
                </a:cubicBezTo>
                <a:cubicBezTo>
                  <a:pt x="42" y="247"/>
                  <a:pt x="56" y="254"/>
                  <a:pt x="56" y="276"/>
                </a:cubicBezTo>
                <a:cubicBezTo>
                  <a:pt x="56" y="353"/>
                  <a:pt x="127" y="424"/>
                  <a:pt x="205" y="424"/>
                </a:cubicBezTo>
                <a:cubicBezTo>
                  <a:pt x="290" y="424"/>
                  <a:pt x="360" y="353"/>
                  <a:pt x="360" y="276"/>
                </a:cubicBezTo>
                <a:cubicBezTo>
                  <a:pt x="360" y="254"/>
                  <a:pt x="367" y="247"/>
                  <a:pt x="389" y="247"/>
                </a:cubicBezTo>
                <a:cubicBezTo>
                  <a:pt x="403" y="247"/>
                  <a:pt x="417" y="254"/>
                  <a:pt x="417" y="276"/>
                </a:cubicBezTo>
                <a:close/>
                <a:moveTo>
                  <a:pt x="205" y="374"/>
                </a:moveTo>
                <a:lnTo>
                  <a:pt x="205" y="374"/>
                </a:lnTo>
                <a:cubicBezTo>
                  <a:pt x="141" y="374"/>
                  <a:pt x="92" y="325"/>
                  <a:pt x="92" y="261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92" y="49"/>
                  <a:pt x="141" y="0"/>
                  <a:pt x="205" y="0"/>
                </a:cubicBezTo>
                <a:cubicBezTo>
                  <a:pt x="269" y="0"/>
                  <a:pt x="318" y="49"/>
                  <a:pt x="318" y="113"/>
                </a:cubicBezTo>
                <a:cubicBezTo>
                  <a:pt x="318" y="261"/>
                  <a:pt x="318" y="261"/>
                  <a:pt x="318" y="261"/>
                </a:cubicBezTo>
                <a:cubicBezTo>
                  <a:pt x="318" y="325"/>
                  <a:pt x="269" y="374"/>
                  <a:pt x="205" y="37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4" name="Freeform 62"/>
          <p:cNvSpPr>
            <a:spLocks noChangeArrowheads="1"/>
          </p:cNvSpPr>
          <p:nvPr/>
        </p:nvSpPr>
        <p:spPr bwMode="auto">
          <a:xfrm>
            <a:off x="6399410" y="2523378"/>
            <a:ext cx="213932" cy="246292"/>
          </a:xfrm>
          <a:custGeom>
            <a:avLst/>
            <a:gdLst>
              <a:gd name="T0" fmla="*/ 67067360 w 524"/>
              <a:gd name="T1" fmla="*/ 20230719 h 602"/>
              <a:gd name="T2" fmla="*/ 2859292 w 524"/>
              <a:gd name="T3" fmla="*/ 61735884 h 602"/>
              <a:gd name="T4" fmla="*/ 2859292 w 524"/>
              <a:gd name="T5" fmla="*/ 61735884 h 602"/>
              <a:gd name="T6" fmla="*/ 1819549 w 524"/>
              <a:gd name="T7" fmla="*/ 62649550 h 602"/>
              <a:gd name="T8" fmla="*/ 909955 w 524"/>
              <a:gd name="T9" fmla="*/ 58995246 h 602"/>
              <a:gd name="T10" fmla="*/ 65247810 w 524"/>
              <a:gd name="T11" fmla="*/ 16576054 h 602"/>
              <a:gd name="T12" fmla="*/ 65247810 w 524"/>
              <a:gd name="T13" fmla="*/ 16576054 h 602"/>
              <a:gd name="T14" fmla="*/ 66157405 w 524"/>
              <a:gd name="T15" fmla="*/ 16576054 h 602"/>
              <a:gd name="T16" fmla="*/ 67067360 w 524"/>
              <a:gd name="T17" fmla="*/ 20230719 h 602"/>
              <a:gd name="T18" fmla="*/ 19366467 w 524"/>
              <a:gd name="T19" fmla="*/ 34065774 h 602"/>
              <a:gd name="T20" fmla="*/ 34053731 w 524"/>
              <a:gd name="T21" fmla="*/ 0 h 602"/>
              <a:gd name="T22" fmla="*/ 48740636 w 524"/>
              <a:gd name="T23" fmla="*/ 23102139 h 602"/>
              <a:gd name="T24" fmla="*/ 19366467 w 524"/>
              <a:gd name="T25" fmla="*/ 34065774 h 602"/>
              <a:gd name="T26" fmla="*/ 7408706 w 524"/>
              <a:gd name="T27" fmla="*/ 36023527 h 602"/>
              <a:gd name="T28" fmla="*/ 7408706 w 524"/>
              <a:gd name="T29" fmla="*/ 36023527 h 602"/>
              <a:gd name="T30" fmla="*/ 14687265 w 524"/>
              <a:gd name="T31" fmla="*/ 36023527 h 602"/>
              <a:gd name="T32" fmla="*/ 16506814 w 524"/>
              <a:gd name="T33" fmla="*/ 44246163 h 602"/>
              <a:gd name="T34" fmla="*/ 7408706 w 524"/>
              <a:gd name="T35" fmla="*/ 36023527 h 602"/>
              <a:gd name="T36" fmla="*/ 30414272 w 524"/>
              <a:gd name="T37" fmla="*/ 48814495 h 602"/>
              <a:gd name="T38" fmla="*/ 34053731 w 524"/>
              <a:gd name="T39" fmla="*/ 48814495 h 602"/>
              <a:gd name="T40" fmla="*/ 18456512 w 524"/>
              <a:gd name="T41" fmla="*/ 71002968 h 602"/>
              <a:gd name="T42" fmla="*/ 30414272 w 524"/>
              <a:gd name="T43" fmla="*/ 71002968 h 602"/>
              <a:gd name="T44" fmla="*/ 17546557 w 524"/>
              <a:gd name="T45" fmla="*/ 57167913 h 602"/>
              <a:gd name="T46" fmla="*/ 34053731 w 524"/>
              <a:gd name="T47" fmla="*/ 55340580 h 602"/>
              <a:gd name="T48" fmla="*/ 34053731 w 524"/>
              <a:gd name="T49" fmla="*/ 55340580 h 602"/>
              <a:gd name="T50" fmla="*/ 36782875 w 524"/>
              <a:gd name="T51" fmla="*/ 55340580 h 602"/>
              <a:gd name="T52" fmla="*/ 53290050 w 524"/>
              <a:gd name="T53" fmla="*/ 36023527 h 602"/>
              <a:gd name="T54" fmla="*/ 60698396 w 524"/>
              <a:gd name="T55" fmla="*/ 36023527 h 602"/>
              <a:gd name="T56" fmla="*/ 60698396 w 524"/>
              <a:gd name="T57" fmla="*/ 36023527 h 602"/>
              <a:gd name="T58" fmla="*/ 37692830 w 524"/>
              <a:gd name="T59" fmla="*/ 71002968 h 602"/>
              <a:gd name="T60" fmla="*/ 53290050 w 524"/>
              <a:gd name="T61" fmla="*/ 74657633 h 602"/>
              <a:gd name="T62" fmla="*/ 37692830 w 524"/>
              <a:gd name="T63" fmla="*/ 78442719 h 602"/>
              <a:gd name="T64" fmla="*/ 18456512 w 524"/>
              <a:gd name="T65" fmla="*/ 78442719 h 602"/>
              <a:gd name="T66" fmla="*/ 18456512 w 524"/>
              <a:gd name="T67" fmla="*/ 71002968 h 60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24" h="602">
                <a:moveTo>
                  <a:pt x="516" y="155"/>
                </a:moveTo>
                <a:lnTo>
                  <a:pt x="516" y="155"/>
                </a:lnTo>
                <a:cubicBezTo>
                  <a:pt x="22" y="473"/>
                  <a:pt x="22" y="473"/>
                  <a:pt x="22" y="473"/>
                </a:cubicBezTo>
                <a:cubicBezTo>
                  <a:pt x="22" y="473"/>
                  <a:pt x="22" y="480"/>
                  <a:pt x="14" y="480"/>
                </a:cubicBezTo>
                <a:cubicBezTo>
                  <a:pt x="7" y="480"/>
                  <a:pt x="0" y="473"/>
                  <a:pt x="0" y="466"/>
                </a:cubicBezTo>
                <a:cubicBezTo>
                  <a:pt x="0" y="459"/>
                  <a:pt x="7" y="452"/>
                  <a:pt x="7" y="452"/>
                </a:cubicBezTo>
                <a:cubicBezTo>
                  <a:pt x="502" y="127"/>
                  <a:pt x="502" y="127"/>
                  <a:pt x="502" y="127"/>
                </a:cubicBezTo>
                <a:cubicBezTo>
                  <a:pt x="502" y="127"/>
                  <a:pt x="502" y="127"/>
                  <a:pt x="509" y="127"/>
                </a:cubicBezTo>
                <a:cubicBezTo>
                  <a:pt x="516" y="127"/>
                  <a:pt x="523" y="134"/>
                  <a:pt x="523" y="141"/>
                </a:cubicBezTo>
                <a:cubicBezTo>
                  <a:pt x="523" y="148"/>
                  <a:pt x="516" y="148"/>
                  <a:pt x="516" y="155"/>
                </a:cubicBezTo>
                <a:close/>
                <a:moveTo>
                  <a:pt x="149" y="261"/>
                </a:moveTo>
                <a:lnTo>
                  <a:pt x="149" y="261"/>
                </a:lnTo>
                <a:cubicBezTo>
                  <a:pt x="149" y="113"/>
                  <a:pt x="149" y="113"/>
                  <a:pt x="149" y="113"/>
                </a:cubicBezTo>
                <a:cubicBezTo>
                  <a:pt x="149" y="49"/>
                  <a:pt x="198" y="0"/>
                  <a:pt x="262" y="0"/>
                </a:cubicBezTo>
                <a:cubicBezTo>
                  <a:pt x="325" y="0"/>
                  <a:pt x="375" y="49"/>
                  <a:pt x="375" y="113"/>
                </a:cubicBezTo>
                <a:cubicBezTo>
                  <a:pt x="375" y="177"/>
                  <a:pt x="375" y="177"/>
                  <a:pt x="375" y="177"/>
                </a:cubicBezTo>
                <a:cubicBezTo>
                  <a:pt x="163" y="318"/>
                  <a:pt x="163" y="318"/>
                  <a:pt x="163" y="318"/>
                </a:cubicBezTo>
                <a:cubicBezTo>
                  <a:pt x="156" y="304"/>
                  <a:pt x="149" y="283"/>
                  <a:pt x="149" y="261"/>
                </a:cubicBezTo>
                <a:close/>
                <a:moveTo>
                  <a:pt x="57" y="276"/>
                </a:moveTo>
                <a:lnTo>
                  <a:pt x="57" y="276"/>
                </a:lnTo>
                <a:cubicBezTo>
                  <a:pt x="57" y="254"/>
                  <a:pt x="64" y="247"/>
                  <a:pt x="85" y="247"/>
                </a:cubicBezTo>
                <a:cubicBezTo>
                  <a:pt x="99" y="247"/>
                  <a:pt x="113" y="254"/>
                  <a:pt x="113" y="276"/>
                </a:cubicBezTo>
                <a:cubicBezTo>
                  <a:pt x="113" y="297"/>
                  <a:pt x="113" y="318"/>
                  <a:pt x="127" y="339"/>
                </a:cubicBezTo>
                <a:cubicBezTo>
                  <a:pt x="78" y="374"/>
                  <a:pt x="78" y="374"/>
                  <a:pt x="78" y="374"/>
                </a:cubicBezTo>
                <a:cubicBezTo>
                  <a:pt x="64" y="339"/>
                  <a:pt x="57" y="311"/>
                  <a:pt x="57" y="276"/>
                </a:cubicBezTo>
                <a:close/>
                <a:moveTo>
                  <a:pt x="234" y="374"/>
                </a:moveTo>
                <a:lnTo>
                  <a:pt x="234" y="374"/>
                </a:lnTo>
                <a:cubicBezTo>
                  <a:pt x="375" y="283"/>
                  <a:pt x="375" y="283"/>
                  <a:pt x="375" y="283"/>
                </a:cubicBezTo>
                <a:cubicBezTo>
                  <a:pt x="368" y="332"/>
                  <a:pt x="318" y="374"/>
                  <a:pt x="262" y="374"/>
                </a:cubicBezTo>
                <a:cubicBezTo>
                  <a:pt x="255" y="374"/>
                  <a:pt x="241" y="374"/>
                  <a:pt x="234" y="374"/>
                </a:cubicBezTo>
                <a:close/>
                <a:moveTo>
                  <a:pt x="142" y="544"/>
                </a:moveTo>
                <a:lnTo>
                  <a:pt x="142" y="544"/>
                </a:lnTo>
                <a:cubicBezTo>
                  <a:pt x="234" y="544"/>
                  <a:pt x="234" y="544"/>
                  <a:pt x="234" y="544"/>
                </a:cubicBezTo>
                <a:cubicBezTo>
                  <a:pt x="234" y="480"/>
                  <a:pt x="234" y="480"/>
                  <a:pt x="234" y="480"/>
                </a:cubicBezTo>
                <a:cubicBezTo>
                  <a:pt x="198" y="473"/>
                  <a:pt x="163" y="459"/>
                  <a:pt x="135" y="438"/>
                </a:cubicBezTo>
                <a:cubicBezTo>
                  <a:pt x="184" y="403"/>
                  <a:pt x="184" y="403"/>
                  <a:pt x="184" y="403"/>
                </a:cubicBezTo>
                <a:cubicBezTo>
                  <a:pt x="205" y="417"/>
                  <a:pt x="234" y="424"/>
                  <a:pt x="262" y="424"/>
                </a:cubicBezTo>
                <a:cubicBezTo>
                  <a:pt x="269" y="424"/>
                  <a:pt x="269" y="424"/>
                  <a:pt x="276" y="424"/>
                </a:cubicBezTo>
                <a:lnTo>
                  <a:pt x="283" y="424"/>
                </a:lnTo>
                <a:cubicBezTo>
                  <a:pt x="354" y="410"/>
                  <a:pt x="410" y="346"/>
                  <a:pt x="410" y="276"/>
                </a:cubicBezTo>
                <a:cubicBezTo>
                  <a:pt x="410" y="254"/>
                  <a:pt x="424" y="247"/>
                  <a:pt x="438" y="247"/>
                </a:cubicBezTo>
                <a:cubicBezTo>
                  <a:pt x="460" y="247"/>
                  <a:pt x="467" y="254"/>
                  <a:pt x="467" y="276"/>
                </a:cubicBezTo>
                <a:cubicBezTo>
                  <a:pt x="467" y="382"/>
                  <a:pt x="389" y="466"/>
                  <a:pt x="290" y="480"/>
                </a:cubicBezTo>
                <a:cubicBezTo>
                  <a:pt x="290" y="544"/>
                  <a:pt x="290" y="544"/>
                  <a:pt x="290" y="544"/>
                </a:cubicBezTo>
                <a:cubicBezTo>
                  <a:pt x="382" y="544"/>
                  <a:pt x="382" y="544"/>
                  <a:pt x="382" y="544"/>
                </a:cubicBezTo>
                <a:cubicBezTo>
                  <a:pt x="403" y="544"/>
                  <a:pt x="410" y="558"/>
                  <a:pt x="410" y="572"/>
                </a:cubicBezTo>
                <a:cubicBezTo>
                  <a:pt x="410" y="594"/>
                  <a:pt x="403" y="601"/>
                  <a:pt x="382" y="601"/>
                </a:cubicBezTo>
                <a:cubicBezTo>
                  <a:pt x="290" y="601"/>
                  <a:pt x="290" y="601"/>
                  <a:pt x="290" y="601"/>
                </a:cubicBezTo>
                <a:cubicBezTo>
                  <a:pt x="142" y="601"/>
                  <a:pt x="142" y="601"/>
                  <a:pt x="142" y="601"/>
                </a:cubicBezTo>
                <a:cubicBezTo>
                  <a:pt x="120" y="601"/>
                  <a:pt x="113" y="594"/>
                  <a:pt x="113" y="572"/>
                </a:cubicBezTo>
                <a:cubicBezTo>
                  <a:pt x="113" y="558"/>
                  <a:pt x="120" y="544"/>
                  <a:pt x="142" y="54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5" name="Freeform 63"/>
          <p:cNvSpPr>
            <a:spLocks noChangeArrowheads="1"/>
          </p:cNvSpPr>
          <p:nvPr/>
        </p:nvSpPr>
        <p:spPr bwMode="auto">
          <a:xfrm>
            <a:off x="5987725" y="2543154"/>
            <a:ext cx="176180" cy="210336"/>
          </a:xfrm>
          <a:custGeom>
            <a:avLst/>
            <a:gdLst>
              <a:gd name="T0" fmla="*/ 52135991 w 432"/>
              <a:gd name="T1" fmla="*/ 55628052 h 517"/>
              <a:gd name="T2" fmla="*/ 52135991 w 432"/>
              <a:gd name="T3" fmla="*/ 55628052 h 517"/>
              <a:gd name="T4" fmla="*/ 3631524 w 432"/>
              <a:gd name="T5" fmla="*/ 55628052 h 517"/>
              <a:gd name="T6" fmla="*/ 0 w 432"/>
              <a:gd name="T7" fmla="*/ 52013904 h 517"/>
              <a:gd name="T8" fmla="*/ 3631524 w 432"/>
              <a:gd name="T9" fmla="*/ 48400116 h 517"/>
              <a:gd name="T10" fmla="*/ 7262688 w 432"/>
              <a:gd name="T11" fmla="*/ 44786328 h 517"/>
              <a:gd name="T12" fmla="*/ 7262688 w 432"/>
              <a:gd name="T13" fmla="*/ 20134322 h 517"/>
              <a:gd name="T14" fmla="*/ 24770997 w 432"/>
              <a:gd name="T15" fmla="*/ 3743121 h 517"/>
              <a:gd name="T16" fmla="*/ 28402521 w 432"/>
              <a:gd name="T17" fmla="*/ 0 h 517"/>
              <a:gd name="T18" fmla="*/ 32033685 w 432"/>
              <a:gd name="T19" fmla="*/ 3743121 h 517"/>
              <a:gd name="T20" fmla="*/ 48504828 w 432"/>
              <a:gd name="T21" fmla="*/ 20134322 h 517"/>
              <a:gd name="T22" fmla="*/ 48504828 w 432"/>
              <a:gd name="T23" fmla="*/ 44786328 h 517"/>
              <a:gd name="T24" fmla="*/ 52135991 w 432"/>
              <a:gd name="T25" fmla="*/ 48400116 h 517"/>
              <a:gd name="T26" fmla="*/ 55897161 w 432"/>
              <a:gd name="T27" fmla="*/ 52013904 h 517"/>
              <a:gd name="T28" fmla="*/ 52135991 w 432"/>
              <a:gd name="T29" fmla="*/ 55628052 h 517"/>
              <a:gd name="T30" fmla="*/ 28402521 w 432"/>
              <a:gd name="T31" fmla="*/ 66598750 h 517"/>
              <a:gd name="T32" fmla="*/ 28402521 w 432"/>
              <a:gd name="T33" fmla="*/ 66598750 h 517"/>
              <a:gd name="T34" fmla="*/ 21010188 w 432"/>
              <a:gd name="T35" fmla="*/ 59370814 h 517"/>
              <a:gd name="T36" fmla="*/ 35665209 w 432"/>
              <a:gd name="T37" fmla="*/ 59370814 h 517"/>
              <a:gd name="T38" fmla="*/ 28402521 w 432"/>
              <a:gd name="T39" fmla="*/ 66598750 h 5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32" h="517">
                <a:moveTo>
                  <a:pt x="402" y="431"/>
                </a:moveTo>
                <a:lnTo>
                  <a:pt x="402" y="431"/>
                </a:ln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3"/>
                </a:cubicBezTo>
                <a:cubicBezTo>
                  <a:pt x="0" y="389"/>
                  <a:pt x="14" y="375"/>
                  <a:pt x="28" y="375"/>
                </a:cubicBezTo>
                <a:cubicBezTo>
                  <a:pt x="42" y="375"/>
                  <a:pt x="56" y="361"/>
                  <a:pt x="56" y="347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56" y="85"/>
                  <a:pt x="113" y="29"/>
                  <a:pt x="191" y="29"/>
                </a:cubicBezTo>
                <a:cubicBezTo>
                  <a:pt x="191" y="7"/>
                  <a:pt x="198" y="0"/>
                  <a:pt x="219" y="0"/>
                </a:cubicBezTo>
                <a:cubicBezTo>
                  <a:pt x="233" y="0"/>
                  <a:pt x="247" y="7"/>
                  <a:pt x="247" y="29"/>
                </a:cubicBezTo>
                <a:cubicBezTo>
                  <a:pt x="318" y="29"/>
                  <a:pt x="374" y="85"/>
                  <a:pt x="374" y="156"/>
                </a:cubicBezTo>
                <a:cubicBezTo>
                  <a:pt x="374" y="347"/>
                  <a:pt x="374" y="347"/>
                  <a:pt x="374" y="347"/>
                </a:cubicBezTo>
                <a:cubicBezTo>
                  <a:pt x="374" y="361"/>
                  <a:pt x="388" y="375"/>
                  <a:pt x="402" y="375"/>
                </a:cubicBezTo>
                <a:cubicBezTo>
                  <a:pt x="424" y="375"/>
                  <a:pt x="431" y="389"/>
                  <a:pt x="431" y="403"/>
                </a:cubicBezTo>
                <a:cubicBezTo>
                  <a:pt x="431" y="417"/>
                  <a:pt x="424" y="431"/>
                  <a:pt x="402" y="431"/>
                </a:cubicBezTo>
                <a:close/>
                <a:moveTo>
                  <a:pt x="219" y="516"/>
                </a:moveTo>
                <a:lnTo>
                  <a:pt x="219" y="516"/>
                </a:lnTo>
                <a:cubicBezTo>
                  <a:pt x="184" y="516"/>
                  <a:pt x="162" y="488"/>
                  <a:pt x="162" y="460"/>
                </a:cubicBezTo>
                <a:cubicBezTo>
                  <a:pt x="275" y="460"/>
                  <a:pt x="275" y="460"/>
                  <a:pt x="275" y="460"/>
                </a:cubicBezTo>
                <a:cubicBezTo>
                  <a:pt x="275" y="488"/>
                  <a:pt x="247" y="516"/>
                  <a:pt x="219" y="51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6" name="Freeform 64"/>
          <p:cNvSpPr>
            <a:spLocks noChangeArrowheads="1"/>
          </p:cNvSpPr>
          <p:nvPr/>
        </p:nvSpPr>
        <p:spPr bwMode="auto">
          <a:xfrm>
            <a:off x="5595817" y="2589895"/>
            <a:ext cx="100674" cy="118652"/>
          </a:xfrm>
          <a:custGeom>
            <a:avLst/>
            <a:gdLst>
              <a:gd name="T0" fmla="*/ 31612340 w 249"/>
              <a:gd name="T1" fmla="*/ 22945725 h 291"/>
              <a:gd name="T2" fmla="*/ 31612340 w 249"/>
              <a:gd name="T3" fmla="*/ 22945725 h 291"/>
              <a:gd name="T4" fmla="*/ 28043130 w 249"/>
              <a:gd name="T5" fmla="*/ 26575765 h 291"/>
              <a:gd name="T6" fmla="*/ 3696669 w 249"/>
              <a:gd name="T7" fmla="*/ 26575765 h 291"/>
              <a:gd name="T8" fmla="*/ 0 w 249"/>
              <a:gd name="T9" fmla="*/ 22945725 h 291"/>
              <a:gd name="T10" fmla="*/ 892213 w 249"/>
              <a:gd name="T11" fmla="*/ 21130705 h 291"/>
              <a:gd name="T12" fmla="*/ 892213 w 249"/>
              <a:gd name="T13" fmla="*/ 21130705 h 291"/>
              <a:gd name="T14" fmla="*/ 12746975 w 249"/>
              <a:gd name="T15" fmla="*/ 1944638 h 291"/>
              <a:gd name="T16" fmla="*/ 12746975 w 249"/>
              <a:gd name="T17" fmla="*/ 1944638 h 291"/>
              <a:gd name="T18" fmla="*/ 12746975 w 249"/>
              <a:gd name="T19" fmla="*/ 1944638 h 291"/>
              <a:gd name="T20" fmla="*/ 12746975 w 249"/>
              <a:gd name="T21" fmla="*/ 1944638 h 291"/>
              <a:gd name="T22" fmla="*/ 15423614 w 249"/>
              <a:gd name="T23" fmla="*/ 0 h 291"/>
              <a:gd name="T24" fmla="*/ 18992824 w 249"/>
              <a:gd name="T25" fmla="*/ 1944638 h 291"/>
              <a:gd name="T26" fmla="*/ 18992824 w 249"/>
              <a:gd name="T27" fmla="*/ 1944638 h 291"/>
              <a:gd name="T28" fmla="*/ 18992824 w 249"/>
              <a:gd name="T29" fmla="*/ 1944638 h 291"/>
              <a:gd name="T30" fmla="*/ 18992824 w 249"/>
              <a:gd name="T31" fmla="*/ 1944638 h 291"/>
              <a:gd name="T32" fmla="*/ 30720127 w 249"/>
              <a:gd name="T33" fmla="*/ 21130705 h 291"/>
              <a:gd name="T34" fmla="*/ 30720127 w 249"/>
              <a:gd name="T35" fmla="*/ 21130705 h 291"/>
              <a:gd name="T36" fmla="*/ 31612340 w 249"/>
              <a:gd name="T37" fmla="*/ 22945725 h 291"/>
              <a:gd name="T38" fmla="*/ 3696669 w 249"/>
              <a:gd name="T39" fmla="*/ 30335063 h 291"/>
              <a:gd name="T40" fmla="*/ 3696669 w 249"/>
              <a:gd name="T41" fmla="*/ 30335063 h 291"/>
              <a:gd name="T42" fmla="*/ 28043130 w 249"/>
              <a:gd name="T43" fmla="*/ 30335063 h 291"/>
              <a:gd name="T44" fmla="*/ 31612340 w 249"/>
              <a:gd name="T45" fmla="*/ 33965103 h 291"/>
              <a:gd name="T46" fmla="*/ 28043130 w 249"/>
              <a:gd name="T47" fmla="*/ 37594782 h 291"/>
              <a:gd name="T48" fmla="*/ 3696669 w 249"/>
              <a:gd name="T49" fmla="*/ 37594782 h 291"/>
              <a:gd name="T50" fmla="*/ 0 w 249"/>
              <a:gd name="T51" fmla="*/ 33965103 h 291"/>
              <a:gd name="T52" fmla="*/ 3696669 w 249"/>
              <a:gd name="T53" fmla="*/ 30335063 h 29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49" h="291">
                <a:moveTo>
                  <a:pt x="248" y="177"/>
                </a:moveTo>
                <a:lnTo>
                  <a:pt x="248" y="177"/>
                </a:lnTo>
                <a:cubicBezTo>
                  <a:pt x="248" y="191"/>
                  <a:pt x="234" y="205"/>
                  <a:pt x="220" y="205"/>
                </a:cubicBezTo>
                <a:cubicBezTo>
                  <a:pt x="29" y="205"/>
                  <a:pt x="29" y="205"/>
                  <a:pt x="29" y="205"/>
                </a:cubicBezTo>
                <a:cubicBezTo>
                  <a:pt x="15" y="205"/>
                  <a:pt x="0" y="191"/>
                  <a:pt x="0" y="177"/>
                </a:cubicBezTo>
                <a:cubicBezTo>
                  <a:pt x="0" y="170"/>
                  <a:pt x="0" y="163"/>
                  <a:pt x="7" y="163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7" y="0"/>
                  <a:pt x="114" y="0"/>
                  <a:pt x="121" y="0"/>
                </a:cubicBezTo>
                <a:cubicBezTo>
                  <a:pt x="135" y="0"/>
                  <a:pt x="142" y="0"/>
                  <a:pt x="149" y="15"/>
                </a:cubicBezTo>
                <a:cubicBezTo>
                  <a:pt x="241" y="163"/>
                  <a:pt x="241" y="163"/>
                  <a:pt x="241" y="163"/>
                </a:cubicBezTo>
                <a:cubicBezTo>
                  <a:pt x="241" y="163"/>
                  <a:pt x="248" y="170"/>
                  <a:pt x="248" y="177"/>
                </a:cubicBezTo>
                <a:close/>
                <a:moveTo>
                  <a:pt x="29" y="234"/>
                </a:moveTo>
                <a:lnTo>
                  <a:pt x="29" y="234"/>
                </a:lnTo>
                <a:cubicBezTo>
                  <a:pt x="220" y="234"/>
                  <a:pt x="220" y="234"/>
                  <a:pt x="220" y="234"/>
                </a:cubicBezTo>
                <a:cubicBezTo>
                  <a:pt x="234" y="234"/>
                  <a:pt x="248" y="248"/>
                  <a:pt x="248" y="262"/>
                </a:cubicBezTo>
                <a:cubicBezTo>
                  <a:pt x="248" y="276"/>
                  <a:pt x="234" y="290"/>
                  <a:pt x="220" y="290"/>
                </a:cubicBezTo>
                <a:cubicBezTo>
                  <a:pt x="29" y="290"/>
                  <a:pt x="29" y="290"/>
                  <a:pt x="29" y="290"/>
                </a:cubicBezTo>
                <a:cubicBezTo>
                  <a:pt x="15" y="290"/>
                  <a:pt x="0" y="276"/>
                  <a:pt x="0" y="262"/>
                </a:cubicBezTo>
                <a:cubicBezTo>
                  <a:pt x="0" y="248"/>
                  <a:pt x="15" y="234"/>
                  <a:pt x="29" y="23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7" name="Freeform 65"/>
          <p:cNvSpPr>
            <a:spLocks noChangeArrowheads="1"/>
          </p:cNvSpPr>
          <p:nvPr/>
        </p:nvSpPr>
        <p:spPr bwMode="auto">
          <a:xfrm>
            <a:off x="5169750" y="2595288"/>
            <a:ext cx="93483" cy="100674"/>
          </a:xfrm>
          <a:custGeom>
            <a:avLst/>
            <a:gdLst>
              <a:gd name="T0" fmla="*/ 0 w 228"/>
              <a:gd name="T1" fmla="*/ 3597941 h 248"/>
              <a:gd name="T2" fmla="*/ 0 w 228"/>
              <a:gd name="T3" fmla="*/ 3597941 h 248"/>
              <a:gd name="T4" fmla="*/ 0 w 228"/>
              <a:gd name="T5" fmla="*/ 28141152 h 248"/>
              <a:gd name="T6" fmla="*/ 0 w 228"/>
              <a:gd name="T7" fmla="*/ 28141152 h 248"/>
              <a:gd name="T8" fmla="*/ 3801645 w 228"/>
              <a:gd name="T9" fmla="*/ 31739451 h 248"/>
              <a:gd name="T10" fmla="*/ 5636934 w 228"/>
              <a:gd name="T11" fmla="*/ 30839697 h 248"/>
              <a:gd name="T12" fmla="*/ 5636934 w 228"/>
              <a:gd name="T13" fmla="*/ 30839697 h 248"/>
              <a:gd name="T14" fmla="*/ 22284879 w 228"/>
              <a:gd name="T15" fmla="*/ 20816939 h 248"/>
              <a:gd name="T16" fmla="*/ 22284879 w 228"/>
              <a:gd name="T17" fmla="*/ 28141152 h 248"/>
              <a:gd name="T18" fmla="*/ 25955458 w 228"/>
              <a:gd name="T19" fmla="*/ 31739451 h 248"/>
              <a:gd name="T20" fmla="*/ 29757103 w 228"/>
              <a:gd name="T21" fmla="*/ 28141152 h 248"/>
              <a:gd name="T22" fmla="*/ 29757103 w 228"/>
              <a:gd name="T23" fmla="*/ 3597941 h 248"/>
              <a:gd name="T24" fmla="*/ 25955458 w 228"/>
              <a:gd name="T25" fmla="*/ 0 h 248"/>
              <a:gd name="T26" fmla="*/ 22284879 w 228"/>
              <a:gd name="T27" fmla="*/ 3597941 h 248"/>
              <a:gd name="T28" fmla="*/ 22284879 w 228"/>
              <a:gd name="T29" fmla="*/ 10793822 h 248"/>
              <a:gd name="T30" fmla="*/ 5636934 w 228"/>
              <a:gd name="T31" fmla="*/ 899396 h 248"/>
              <a:gd name="T32" fmla="*/ 5636934 w 228"/>
              <a:gd name="T33" fmla="*/ 899396 h 248"/>
              <a:gd name="T34" fmla="*/ 3801645 w 228"/>
              <a:gd name="T35" fmla="*/ 0 h 248"/>
              <a:gd name="T36" fmla="*/ 0 w 228"/>
              <a:gd name="T37" fmla="*/ 3597941 h 24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28" h="248">
                <a:moveTo>
                  <a:pt x="0" y="28"/>
                </a:moveTo>
                <a:lnTo>
                  <a:pt x="0" y="28"/>
                </a:lnTo>
                <a:cubicBezTo>
                  <a:pt x="0" y="219"/>
                  <a:pt x="0" y="219"/>
                  <a:pt x="0" y="219"/>
                </a:cubicBezTo>
                <a:cubicBezTo>
                  <a:pt x="0" y="233"/>
                  <a:pt x="15" y="247"/>
                  <a:pt x="29" y="247"/>
                </a:cubicBezTo>
                <a:cubicBezTo>
                  <a:pt x="36" y="247"/>
                  <a:pt x="43" y="247"/>
                  <a:pt x="43" y="240"/>
                </a:cubicBezTo>
                <a:cubicBezTo>
                  <a:pt x="170" y="162"/>
                  <a:pt x="170" y="162"/>
                  <a:pt x="170" y="162"/>
                </a:cubicBezTo>
                <a:cubicBezTo>
                  <a:pt x="170" y="219"/>
                  <a:pt x="170" y="219"/>
                  <a:pt x="170" y="219"/>
                </a:cubicBezTo>
                <a:cubicBezTo>
                  <a:pt x="170" y="233"/>
                  <a:pt x="184" y="247"/>
                  <a:pt x="198" y="247"/>
                </a:cubicBezTo>
                <a:cubicBezTo>
                  <a:pt x="213" y="247"/>
                  <a:pt x="227" y="233"/>
                  <a:pt x="227" y="219"/>
                </a:cubicBezTo>
                <a:cubicBezTo>
                  <a:pt x="227" y="28"/>
                  <a:pt x="227" y="28"/>
                  <a:pt x="227" y="28"/>
                </a:cubicBezTo>
                <a:cubicBezTo>
                  <a:pt x="227" y="14"/>
                  <a:pt x="213" y="0"/>
                  <a:pt x="198" y="0"/>
                </a:cubicBezTo>
                <a:cubicBezTo>
                  <a:pt x="184" y="0"/>
                  <a:pt x="170" y="14"/>
                  <a:pt x="170" y="28"/>
                </a:cubicBezTo>
                <a:cubicBezTo>
                  <a:pt x="170" y="84"/>
                  <a:pt x="170" y="84"/>
                  <a:pt x="170" y="84"/>
                </a:cubicBezTo>
                <a:cubicBezTo>
                  <a:pt x="43" y="7"/>
                  <a:pt x="43" y="7"/>
                  <a:pt x="43" y="7"/>
                </a:cubicBezTo>
                <a:cubicBezTo>
                  <a:pt x="43" y="7"/>
                  <a:pt x="36" y="0"/>
                  <a:pt x="29" y="0"/>
                </a:cubicBezTo>
                <a:cubicBezTo>
                  <a:pt x="15" y="0"/>
                  <a:pt x="0" y="14"/>
                  <a:pt x="0" y="28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8" name="Freeform 66"/>
          <p:cNvSpPr>
            <a:spLocks noChangeArrowheads="1"/>
          </p:cNvSpPr>
          <p:nvPr/>
        </p:nvSpPr>
        <p:spPr bwMode="auto">
          <a:xfrm>
            <a:off x="4740089" y="2595288"/>
            <a:ext cx="93483" cy="100674"/>
          </a:xfrm>
          <a:custGeom>
            <a:avLst/>
            <a:gdLst>
              <a:gd name="T0" fmla="*/ 29757103 w 228"/>
              <a:gd name="T1" fmla="*/ 3597941 h 248"/>
              <a:gd name="T2" fmla="*/ 29757103 w 228"/>
              <a:gd name="T3" fmla="*/ 3597941 h 248"/>
              <a:gd name="T4" fmla="*/ 29757103 w 228"/>
              <a:gd name="T5" fmla="*/ 28141152 h 248"/>
              <a:gd name="T6" fmla="*/ 29757103 w 228"/>
              <a:gd name="T7" fmla="*/ 28141152 h 248"/>
              <a:gd name="T8" fmla="*/ 25955458 w 228"/>
              <a:gd name="T9" fmla="*/ 31739451 h 248"/>
              <a:gd name="T10" fmla="*/ 24120169 w 228"/>
              <a:gd name="T11" fmla="*/ 30839697 h 248"/>
              <a:gd name="T12" fmla="*/ 24120169 w 228"/>
              <a:gd name="T13" fmla="*/ 30839697 h 248"/>
              <a:gd name="T14" fmla="*/ 7472223 w 228"/>
              <a:gd name="T15" fmla="*/ 20816939 h 248"/>
              <a:gd name="T16" fmla="*/ 7472223 w 228"/>
              <a:gd name="T17" fmla="*/ 28141152 h 248"/>
              <a:gd name="T18" fmla="*/ 3801645 w 228"/>
              <a:gd name="T19" fmla="*/ 31739451 h 248"/>
              <a:gd name="T20" fmla="*/ 0 w 228"/>
              <a:gd name="T21" fmla="*/ 28141152 h 248"/>
              <a:gd name="T22" fmla="*/ 0 w 228"/>
              <a:gd name="T23" fmla="*/ 3597941 h 248"/>
              <a:gd name="T24" fmla="*/ 3801645 w 228"/>
              <a:gd name="T25" fmla="*/ 0 h 248"/>
              <a:gd name="T26" fmla="*/ 7472223 w 228"/>
              <a:gd name="T27" fmla="*/ 3597941 h 248"/>
              <a:gd name="T28" fmla="*/ 7472223 w 228"/>
              <a:gd name="T29" fmla="*/ 10793822 h 248"/>
              <a:gd name="T30" fmla="*/ 24120169 w 228"/>
              <a:gd name="T31" fmla="*/ 899396 h 248"/>
              <a:gd name="T32" fmla="*/ 24120169 w 228"/>
              <a:gd name="T33" fmla="*/ 899396 h 248"/>
              <a:gd name="T34" fmla="*/ 25955458 w 228"/>
              <a:gd name="T35" fmla="*/ 0 h 248"/>
              <a:gd name="T36" fmla="*/ 29757103 w 228"/>
              <a:gd name="T37" fmla="*/ 3597941 h 24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28" h="248">
                <a:moveTo>
                  <a:pt x="227" y="28"/>
                </a:moveTo>
                <a:lnTo>
                  <a:pt x="227" y="28"/>
                </a:lnTo>
                <a:cubicBezTo>
                  <a:pt x="227" y="219"/>
                  <a:pt x="227" y="219"/>
                  <a:pt x="227" y="219"/>
                </a:cubicBezTo>
                <a:cubicBezTo>
                  <a:pt x="227" y="233"/>
                  <a:pt x="212" y="247"/>
                  <a:pt x="198" y="247"/>
                </a:cubicBezTo>
                <a:cubicBezTo>
                  <a:pt x="191" y="247"/>
                  <a:pt x="184" y="247"/>
                  <a:pt x="184" y="240"/>
                </a:cubicBezTo>
                <a:cubicBezTo>
                  <a:pt x="57" y="162"/>
                  <a:pt x="57" y="162"/>
                  <a:pt x="57" y="162"/>
                </a:cubicBezTo>
                <a:cubicBezTo>
                  <a:pt x="57" y="219"/>
                  <a:pt x="57" y="219"/>
                  <a:pt x="57" y="219"/>
                </a:cubicBezTo>
                <a:cubicBezTo>
                  <a:pt x="57" y="233"/>
                  <a:pt x="43" y="247"/>
                  <a:pt x="29" y="247"/>
                </a:cubicBezTo>
                <a:cubicBezTo>
                  <a:pt x="7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43" y="0"/>
                  <a:pt x="57" y="14"/>
                  <a:pt x="57" y="28"/>
                </a:cubicBezTo>
                <a:cubicBezTo>
                  <a:pt x="57" y="84"/>
                  <a:pt x="57" y="84"/>
                  <a:pt x="57" y="84"/>
                </a:cubicBezTo>
                <a:cubicBezTo>
                  <a:pt x="184" y="7"/>
                  <a:pt x="184" y="7"/>
                  <a:pt x="184" y="7"/>
                </a:cubicBezTo>
                <a:cubicBezTo>
                  <a:pt x="184" y="7"/>
                  <a:pt x="191" y="0"/>
                  <a:pt x="198" y="0"/>
                </a:cubicBezTo>
                <a:cubicBezTo>
                  <a:pt x="212" y="0"/>
                  <a:pt x="227" y="14"/>
                  <a:pt x="227" y="28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9" name="Freeform 67"/>
          <p:cNvSpPr>
            <a:spLocks noChangeArrowheads="1"/>
          </p:cNvSpPr>
          <p:nvPr/>
        </p:nvSpPr>
        <p:spPr bwMode="auto">
          <a:xfrm>
            <a:off x="4281663" y="2595288"/>
            <a:ext cx="147416" cy="100674"/>
          </a:xfrm>
          <a:custGeom>
            <a:avLst/>
            <a:gdLst>
              <a:gd name="T0" fmla="*/ 0 w 361"/>
              <a:gd name="T1" fmla="*/ 3597941 h 248"/>
              <a:gd name="T2" fmla="*/ 0 w 361"/>
              <a:gd name="T3" fmla="*/ 3597941 h 248"/>
              <a:gd name="T4" fmla="*/ 0 w 361"/>
              <a:gd name="T5" fmla="*/ 28141152 h 248"/>
              <a:gd name="T6" fmla="*/ 3640933 w 361"/>
              <a:gd name="T7" fmla="*/ 31739451 h 248"/>
              <a:gd name="T8" fmla="*/ 5461220 w 361"/>
              <a:gd name="T9" fmla="*/ 30839697 h 248"/>
              <a:gd name="T10" fmla="*/ 5461220 w 361"/>
              <a:gd name="T11" fmla="*/ 30839697 h 248"/>
              <a:gd name="T12" fmla="*/ 19244264 w 361"/>
              <a:gd name="T13" fmla="*/ 22615730 h 248"/>
              <a:gd name="T14" fmla="*/ 19244264 w 361"/>
              <a:gd name="T15" fmla="*/ 28141152 h 248"/>
              <a:gd name="T16" fmla="*/ 22885198 w 361"/>
              <a:gd name="T17" fmla="*/ 31739451 h 248"/>
              <a:gd name="T18" fmla="*/ 24835659 w 361"/>
              <a:gd name="T19" fmla="*/ 30839697 h 248"/>
              <a:gd name="T20" fmla="*/ 24835659 w 361"/>
              <a:gd name="T21" fmla="*/ 30839697 h 248"/>
              <a:gd name="T22" fmla="*/ 44990067 w 361"/>
              <a:gd name="T23" fmla="*/ 19017789 h 248"/>
              <a:gd name="T24" fmla="*/ 44990067 w 361"/>
              <a:gd name="T25" fmla="*/ 19017789 h 248"/>
              <a:gd name="T26" fmla="*/ 44990067 w 361"/>
              <a:gd name="T27" fmla="*/ 19017789 h 248"/>
              <a:gd name="T28" fmla="*/ 44990067 w 361"/>
              <a:gd name="T29" fmla="*/ 19017789 h 248"/>
              <a:gd name="T30" fmla="*/ 46810353 w 361"/>
              <a:gd name="T31" fmla="*/ 16319244 h 248"/>
              <a:gd name="T32" fmla="*/ 44990067 w 361"/>
              <a:gd name="T33" fmla="*/ 12721303 h 248"/>
              <a:gd name="T34" fmla="*/ 44990067 w 361"/>
              <a:gd name="T35" fmla="*/ 12721303 h 248"/>
              <a:gd name="T36" fmla="*/ 44990067 w 361"/>
              <a:gd name="T37" fmla="*/ 12721303 h 248"/>
              <a:gd name="T38" fmla="*/ 44990067 w 361"/>
              <a:gd name="T39" fmla="*/ 12721303 h 248"/>
              <a:gd name="T40" fmla="*/ 24835659 w 361"/>
              <a:gd name="T41" fmla="*/ 899396 h 248"/>
              <a:gd name="T42" fmla="*/ 24835659 w 361"/>
              <a:gd name="T43" fmla="*/ 899396 h 248"/>
              <a:gd name="T44" fmla="*/ 22885198 w 361"/>
              <a:gd name="T45" fmla="*/ 0 h 248"/>
              <a:gd name="T46" fmla="*/ 19244264 w 361"/>
              <a:gd name="T47" fmla="*/ 3597941 h 248"/>
              <a:gd name="T48" fmla="*/ 19244264 w 361"/>
              <a:gd name="T49" fmla="*/ 3597941 h 248"/>
              <a:gd name="T50" fmla="*/ 19244264 w 361"/>
              <a:gd name="T51" fmla="*/ 8995031 h 248"/>
              <a:gd name="T52" fmla="*/ 5461220 w 361"/>
              <a:gd name="T53" fmla="*/ 899396 h 248"/>
              <a:gd name="T54" fmla="*/ 5461220 w 361"/>
              <a:gd name="T55" fmla="*/ 899396 h 248"/>
              <a:gd name="T56" fmla="*/ 3640933 w 361"/>
              <a:gd name="T57" fmla="*/ 0 h 248"/>
              <a:gd name="T58" fmla="*/ 0 w 361"/>
              <a:gd name="T59" fmla="*/ 3597941 h 24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61" h="248">
                <a:moveTo>
                  <a:pt x="0" y="28"/>
                </a:moveTo>
                <a:lnTo>
                  <a:pt x="0" y="28"/>
                </a:lnTo>
                <a:cubicBezTo>
                  <a:pt x="0" y="219"/>
                  <a:pt x="0" y="219"/>
                  <a:pt x="0" y="219"/>
                </a:cubicBezTo>
                <a:cubicBezTo>
                  <a:pt x="0" y="233"/>
                  <a:pt x="14" y="247"/>
                  <a:pt x="28" y="247"/>
                </a:cubicBezTo>
                <a:cubicBezTo>
                  <a:pt x="35" y="247"/>
                  <a:pt x="42" y="247"/>
                  <a:pt x="42" y="240"/>
                </a:cubicBezTo>
                <a:cubicBezTo>
                  <a:pt x="148" y="176"/>
                  <a:pt x="148" y="176"/>
                  <a:pt x="148" y="176"/>
                </a:cubicBezTo>
                <a:cubicBezTo>
                  <a:pt x="148" y="219"/>
                  <a:pt x="148" y="219"/>
                  <a:pt x="148" y="219"/>
                </a:cubicBezTo>
                <a:cubicBezTo>
                  <a:pt x="148" y="233"/>
                  <a:pt x="162" y="247"/>
                  <a:pt x="176" y="247"/>
                </a:cubicBezTo>
                <a:cubicBezTo>
                  <a:pt x="183" y="247"/>
                  <a:pt x="191" y="247"/>
                  <a:pt x="191" y="240"/>
                </a:cubicBezTo>
                <a:cubicBezTo>
                  <a:pt x="346" y="148"/>
                  <a:pt x="346" y="148"/>
                  <a:pt x="346" y="148"/>
                </a:cubicBezTo>
                <a:cubicBezTo>
                  <a:pt x="353" y="141"/>
                  <a:pt x="360" y="134"/>
                  <a:pt x="360" y="127"/>
                </a:cubicBezTo>
                <a:cubicBezTo>
                  <a:pt x="360" y="113"/>
                  <a:pt x="353" y="106"/>
                  <a:pt x="346" y="99"/>
                </a:cubicBezTo>
                <a:cubicBezTo>
                  <a:pt x="191" y="7"/>
                  <a:pt x="191" y="7"/>
                  <a:pt x="191" y="7"/>
                </a:cubicBezTo>
                <a:cubicBezTo>
                  <a:pt x="191" y="7"/>
                  <a:pt x="183" y="0"/>
                  <a:pt x="176" y="0"/>
                </a:cubicBezTo>
                <a:cubicBezTo>
                  <a:pt x="162" y="0"/>
                  <a:pt x="148" y="14"/>
                  <a:pt x="148" y="28"/>
                </a:cubicBezTo>
                <a:cubicBezTo>
                  <a:pt x="148" y="70"/>
                  <a:pt x="148" y="70"/>
                  <a:pt x="148" y="70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7"/>
                  <a:pt x="35" y="0"/>
                  <a:pt x="28" y="0"/>
                </a:cubicBezTo>
                <a:cubicBezTo>
                  <a:pt x="14" y="0"/>
                  <a:pt x="0" y="14"/>
                  <a:pt x="0" y="28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0" name="Freeform 68"/>
          <p:cNvSpPr>
            <a:spLocks noChangeArrowheads="1"/>
          </p:cNvSpPr>
          <p:nvPr/>
        </p:nvSpPr>
        <p:spPr bwMode="auto">
          <a:xfrm>
            <a:off x="3853799" y="2595288"/>
            <a:ext cx="143820" cy="100674"/>
          </a:xfrm>
          <a:custGeom>
            <a:avLst/>
            <a:gdLst>
              <a:gd name="T0" fmla="*/ 45433353 w 354"/>
              <a:gd name="T1" fmla="*/ 3597941 h 248"/>
              <a:gd name="T2" fmla="*/ 45433353 w 354"/>
              <a:gd name="T3" fmla="*/ 3597941 h 248"/>
              <a:gd name="T4" fmla="*/ 45433353 w 354"/>
              <a:gd name="T5" fmla="*/ 28141152 h 248"/>
              <a:gd name="T6" fmla="*/ 41829638 w 354"/>
              <a:gd name="T7" fmla="*/ 31739451 h 248"/>
              <a:gd name="T8" fmla="*/ 40027602 w 354"/>
              <a:gd name="T9" fmla="*/ 30839697 h 248"/>
              <a:gd name="T10" fmla="*/ 40027602 w 354"/>
              <a:gd name="T11" fmla="*/ 30839697 h 248"/>
              <a:gd name="T12" fmla="*/ 26384788 w 354"/>
              <a:gd name="T13" fmla="*/ 22615730 h 248"/>
              <a:gd name="T14" fmla="*/ 26384788 w 354"/>
              <a:gd name="T15" fmla="*/ 28141152 h 248"/>
              <a:gd name="T16" fmla="*/ 22652280 w 354"/>
              <a:gd name="T17" fmla="*/ 31739451 h 248"/>
              <a:gd name="T18" fmla="*/ 20850602 w 354"/>
              <a:gd name="T19" fmla="*/ 30839697 h 248"/>
              <a:gd name="T20" fmla="*/ 20850602 w 354"/>
              <a:gd name="T21" fmla="*/ 30839697 h 248"/>
              <a:gd name="T22" fmla="*/ 1802037 w 354"/>
              <a:gd name="T23" fmla="*/ 19017789 h 248"/>
              <a:gd name="T24" fmla="*/ 1802037 w 354"/>
              <a:gd name="T25" fmla="*/ 19017789 h 248"/>
              <a:gd name="T26" fmla="*/ 1802037 w 354"/>
              <a:gd name="T27" fmla="*/ 19017789 h 248"/>
              <a:gd name="T28" fmla="*/ 1802037 w 354"/>
              <a:gd name="T29" fmla="*/ 19017789 h 248"/>
              <a:gd name="T30" fmla="*/ 0 w 354"/>
              <a:gd name="T31" fmla="*/ 16319244 h 248"/>
              <a:gd name="T32" fmla="*/ 1802037 w 354"/>
              <a:gd name="T33" fmla="*/ 12721303 h 248"/>
              <a:gd name="T34" fmla="*/ 1802037 w 354"/>
              <a:gd name="T35" fmla="*/ 12721303 h 248"/>
              <a:gd name="T36" fmla="*/ 1802037 w 354"/>
              <a:gd name="T37" fmla="*/ 12721303 h 248"/>
              <a:gd name="T38" fmla="*/ 1802037 w 354"/>
              <a:gd name="T39" fmla="*/ 12721303 h 248"/>
              <a:gd name="T40" fmla="*/ 20850602 w 354"/>
              <a:gd name="T41" fmla="*/ 899396 h 248"/>
              <a:gd name="T42" fmla="*/ 20850602 w 354"/>
              <a:gd name="T43" fmla="*/ 899396 h 248"/>
              <a:gd name="T44" fmla="*/ 22652280 w 354"/>
              <a:gd name="T45" fmla="*/ 0 h 248"/>
              <a:gd name="T46" fmla="*/ 26384788 w 354"/>
              <a:gd name="T47" fmla="*/ 3597941 h 248"/>
              <a:gd name="T48" fmla="*/ 26384788 w 354"/>
              <a:gd name="T49" fmla="*/ 3597941 h 248"/>
              <a:gd name="T50" fmla="*/ 26384788 w 354"/>
              <a:gd name="T51" fmla="*/ 8995031 h 248"/>
              <a:gd name="T52" fmla="*/ 40027602 w 354"/>
              <a:gd name="T53" fmla="*/ 899396 h 248"/>
              <a:gd name="T54" fmla="*/ 40027602 w 354"/>
              <a:gd name="T55" fmla="*/ 899396 h 248"/>
              <a:gd name="T56" fmla="*/ 41829638 w 354"/>
              <a:gd name="T57" fmla="*/ 0 h 248"/>
              <a:gd name="T58" fmla="*/ 45433353 w 354"/>
              <a:gd name="T59" fmla="*/ 3597941 h 24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54" h="248">
                <a:moveTo>
                  <a:pt x="353" y="28"/>
                </a:moveTo>
                <a:lnTo>
                  <a:pt x="353" y="28"/>
                </a:lnTo>
                <a:cubicBezTo>
                  <a:pt x="353" y="219"/>
                  <a:pt x="353" y="219"/>
                  <a:pt x="353" y="219"/>
                </a:cubicBezTo>
                <a:cubicBezTo>
                  <a:pt x="353" y="233"/>
                  <a:pt x="346" y="247"/>
                  <a:pt x="325" y="247"/>
                </a:cubicBezTo>
                <a:cubicBezTo>
                  <a:pt x="325" y="247"/>
                  <a:pt x="318" y="247"/>
                  <a:pt x="311" y="240"/>
                </a:cubicBezTo>
                <a:cubicBezTo>
                  <a:pt x="205" y="176"/>
                  <a:pt x="205" y="176"/>
                  <a:pt x="205" y="176"/>
                </a:cubicBezTo>
                <a:cubicBezTo>
                  <a:pt x="205" y="219"/>
                  <a:pt x="205" y="219"/>
                  <a:pt x="205" y="219"/>
                </a:cubicBezTo>
                <a:cubicBezTo>
                  <a:pt x="205" y="233"/>
                  <a:pt x="190" y="247"/>
                  <a:pt x="176" y="247"/>
                </a:cubicBezTo>
                <a:cubicBezTo>
                  <a:pt x="169" y="247"/>
                  <a:pt x="162" y="247"/>
                  <a:pt x="162" y="240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0" y="141"/>
                  <a:pt x="0" y="134"/>
                  <a:pt x="0" y="127"/>
                </a:cubicBezTo>
                <a:cubicBezTo>
                  <a:pt x="0" y="113"/>
                  <a:pt x="0" y="106"/>
                  <a:pt x="14" y="99"/>
                </a:cubicBezTo>
                <a:cubicBezTo>
                  <a:pt x="162" y="7"/>
                  <a:pt x="162" y="7"/>
                  <a:pt x="162" y="7"/>
                </a:cubicBezTo>
                <a:cubicBezTo>
                  <a:pt x="162" y="7"/>
                  <a:pt x="169" y="0"/>
                  <a:pt x="176" y="0"/>
                </a:cubicBezTo>
                <a:cubicBezTo>
                  <a:pt x="190" y="0"/>
                  <a:pt x="205" y="14"/>
                  <a:pt x="205" y="28"/>
                </a:cubicBezTo>
                <a:cubicBezTo>
                  <a:pt x="205" y="70"/>
                  <a:pt x="205" y="70"/>
                  <a:pt x="205" y="70"/>
                </a:cubicBezTo>
                <a:cubicBezTo>
                  <a:pt x="311" y="7"/>
                  <a:pt x="311" y="7"/>
                  <a:pt x="311" y="7"/>
                </a:cubicBezTo>
                <a:cubicBezTo>
                  <a:pt x="318" y="7"/>
                  <a:pt x="325" y="0"/>
                  <a:pt x="325" y="0"/>
                </a:cubicBezTo>
                <a:cubicBezTo>
                  <a:pt x="346" y="0"/>
                  <a:pt x="353" y="14"/>
                  <a:pt x="353" y="28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1" name="Freeform 69"/>
          <p:cNvSpPr>
            <a:spLocks noChangeArrowheads="1"/>
          </p:cNvSpPr>
          <p:nvPr/>
        </p:nvSpPr>
        <p:spPr bwMode="auto">
          <a:xfrm>
            <a:off x="3460093" y="2595288"/>
            <a:ext cx="70112" cy="100674"/>
          </a:xfrm>
          <a:custGeom>
            <a:avLst/>
            <a:gdLst>
              <a:gd name="T0" fmla="*/ 18614151 w 171"/>
              <a:gd name="T1" fmla="*/ 31739451 h 248"/>
              <a:gd name="T2" fmla="*/ 18614151 w 171"/>
              <a:gd name="T3" fmla="*/ 31739451 h 248"/>
              <a:gd name="T4" fmla="*/ 14943964 w 171"/>
              <a:gd name="T5" fmla="*/ 28141152 h 248"/>
              <a:gd name="T6" fmla="*/ 14943964 w 171"/>
              <a:gd name="T7" fmla="*/ 3597941 h 248"/>
              <a:gd name="T8" fmla="*/ 18614151 w 171"/>
              <a:gd name="T9" fmla="*/ 0 h 248"/>
              <a:gd name="T10" fmla="*/ 22284699 w 171"/>
              <a:gd name="T11" fmla="*/ 3597941 h 248"/>
              <a:gd name="T12" fmla="*/ 22284699 w 171"/>
              <a:gd name="T13" fmla="*/ 28141152 h 248"/>
              <a:gd name="T14" fmla="*/ 18614151 w 171"/>
              <a:gd name="T15" fmla="*/ 31739451 h 248"/>
              <a:gd name="T16" fmla="*/ 3801614 w 171"/>
              <a:gd name="T17" fmla="*/ 31739451 h 248"/>
              <a:gd name="T18" fmla="*/ 3801614 w 171"/>
              <a:gd name="T19" fmla="*/ 31739451 h 248"/>
              <a:gd name="T20" fmla="*/ 0 w 171"/>
              <a:gd name="T21" fmla="*/ 28141152 h 248"/>
              <a:gd name="T22" fmla="*/ 0 w 171"/>
              <a:gd name="T23" fmla="*/ 3597941 h 248"/>
              <a:gd name="T24" fmla="*/ 3801614 w 171"/>
              <a:gd name="T25" fmla="*/ 0 h 248"/>
              <a:gd name="T26" fmla="*/ 7471801 w 171"/>
              <a:gd name="T27" fmla="*/ 3597941 h 248"/>
              <a:gd name="T28" fmla="*/ 7471801 w 171"/>
              <a:gd name="T29" fmla="*/ 28141152 h 248"/>
              <a:gd name="T30" fmla="*/ 3801614 w 171"/>
              <a:gd name="T31" fmla="*/ 31739451 h 2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1" h="248">
                <a:moveTo>
                  <a:pt x="142" y="247"/>
                </a:moveTo>
                <a:lnTo>
                  <a:pt x="142" y="247"/>
                </a:lnTo>
                <a:cubicBezTo>
                  <a:pt x="121" y="247"/>
                  <a:pt x="114" y="233"/>
                  <a:pt x="114" y="219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4" y="14"/>
                  <a:pt x="121" y="0"/>
                  <a:pt x="142" y="0"/>
                </a:cubicBezTo>
                <a:cubicBezTo>
                  <a:pt x="156" y="0"/>
                  <a:pt x="170" y="14"/>
                  <a:pt x="170" y="28"/>
                </a:cubicBezTo>
                <a:cubicBezTo>
                  <a:pt x="170" y="219"/>
                  <a:pt x="170" y="219"/>
                  <a:pt x="170" y="219"/>
                </a:cubicBezTo>
                <a:cubicBezTo>
                  <a:pt x="170" y="233"/>
                  <a:pt x="156" y="247"/>
                  <a:pt x="142" y="247"/>
                </a:cubicBezTo>
                <a:close/>
                <a:moveTo>
                  <a:pt x="29" y="247"/>
                </a:moveTo>
                <a:lnTo>
                  <a:pt x="29" y="247"/>
                </a:lnTo>
                <a:cubicBezTo>
                  <a:pt x="7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43" y="0"/>
                  <a:pt x="57" y="14"/>
                  <a:pt x="57" y="28"/>
                </a:cubicBezTo>
                <a:cubicBezTo>
                  <a:pt x="57" y="219"/>
                  <a:pt x="57" y="219"/>
                  <a:pt x="57" y="219"/>
                </a:cubicBezTo>
                <a:cubicBezTo>
                  <a:pt x="57" y="233"/>
                  <a:pt x="43" y="247"/>
                  <a:pt x="29" y="24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2" name="Freeform 70"/>
          <p:cNvSpPr>
            <a:spLocks noChangeArrowheads="1"/>
          </p:cNvSpPr>
          <p:nvPr/>
        </p:nvSpPr>
        <p:spPr bwMode="auto">
          <a:xfrm>
            <a:off x="3012454" y="2593491"/>
            <a:ext cx="106068" cy="106067"/>
          </a:xfrm>
          <a:custGeom>
            <a:avLst/>
            <a:gdLst>
              <a:gd name="T0" fmla="*/ 29777684 w 262"/>
              <a:gd name="T1" fmla="*/ 33355469 h 262"/>
              <a:gd name="T2" fmla="*/ 29777684 w 262"/>
              <a:gd name="T3" fmla="*/ 33355469 h 262"/>
              <a:gd name="T4" fmla="*/ 3578499 w 262"/>
              <a:gd name="T5" fmla="*/ 33355469 h 262"/>
              <a:gd name="T6" fmla="*/ 0 w 262"/>
              <a:gd name="T7" fmla="*/ 29777009 h 262"/>
              <a:gd name="T8" fmla="*/ 0 w 262"/>
              <a:gd name="T9" fmla="*/ 3578460 h 262"/>
              <a:gd name="T10" fmla="*/ 3578499 w 262"/>
              <a:gd name="T11" fmla="*/ 0 h 262"/>
              <a:gd name="T12" fmla="*/ 29777684 w 262"/>
              <a:gd name="T13" fmla="*/ 0 h 262"/>
              <a:gd name="T14" fmla="*/ 33356183 w 262"/>
              <a:gd name="T15" fmla="*/ 3578460 h 262"/>
              <a:gd name="T16" fmla="*/ 33356183 w 262"/>
              <a:gd name="T17" fmla="*/ 29777009 h 262"/>
              <a:gd name="T18" fmla="*/ 29777684 w 262"/>
              <a:gd name="T19" fmla="*/ 33355469 h 26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2" h="262">
                <a:moveTo>
                  <a:pt x="233" y="261"/>
                </a:moveTo>
                <a:lnTo>
                  <a:pt x="233" y="261"/>
                </a:lnTo>
                <a:cubicBezTo>
                  <a:pt x="28" y="261"/>
                  <a:pt x="28" y="261"/>
                  <a:pt x="28" y="261"/>
                </a:cubicBezTo>
                <a:cubicBezTo>
                  <a:pt x="7" y="261"/>
                  <a:pt x="0" y="254"/>
                  <a:pt x="0" y="23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233" y="0"/>
                  <a:pt x="233" y="0"/>
                  <a:pt x="233" y="0"/>
                </a:cubicBezTo>
                <a:cubicBezTo>
                  <a:pt x="247" y="0"/>
                  <a:pt x="261" y="14"/>
                  <a:pt x="261" y="28"/>
                </a:cubicBezTo>
                <a:cubicBezTo>
                  <a:pt x="261" y="233"/>
                  <a:pt x="261" y="233"/>
                  <a:pt x="261" y="233"/>
                </a:cubicBezTo>
                <a:cubicBezTo>
                  <a:pt x="261" y="254"/>
                  <a:pt x="247" y="261"/>
                  <a:pt x="233" y="261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3" name="Freeform 71"/>
          <p:cNvSpPr>
            <a:spLocks noChangeArrowheads="1"/>
          </p:cNvSpPr>
          <p:nvPr/>
        </p:nvSpPr>
        <p:spPr bwMode="auto">
          <a:xfrm>
            <a:off x="2579198" y="2593491"/>
            <a:ext cx="109662" cy="106067"/>
          </a:xfrm>
          <a:custGeom>
            <a:avLst/>
            <a:gdLst>
              <a:gd name="T0" fmla="*/ 17365502 w 269"/>
              <a:gd name="T1" fmla="*/ 0 h 262"/>
              <a:gd name="T2" fmla="*/ 17365502 w 269"/>
              <a:gd name="T3" fmla="*/ 0 h 262"/>
              <a:gd name="T4" fmla="*/ 34730644 w 269"/>
              <a:gd name="T5" fmla="*/ 17124774 h 262"/>
              <a:gd name="T6" fmla="*/ 17365502 w 269"/>
              <a:gd name="T7" fmla="*/ 33355469 h 262"/>
              <a:gd name="T8" fmla="*/ 0 w 269"/>
              <a:gd name="T9" fmla="*/ 17124774 h 262"/>
              <a:gd name="T10" fmla="*/ 17365502 w 269"/>
              <a:gd name="T11" fmla="*/ 0 h 26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9" h="262">
                <a:moveTo>
                  <a:pt x="134" y="0"/>
                </a:moveTo>
                <a:lnTo>
                  <a:pt x="134" y="0"/>
                </a:lnTo>
                <a:cubicBezTo>
                  <a:pt x="205" y="0"/>
                  <a:pt x="268" y="56"/>
                  <a:pt x="268" y="134"/>
                </a:cubicBezTo>
                <a:cubicBezTo>
                  <a:pt x="268" y="204"/>
                  <a:pt x="205" y="261"/>
                  <a:pt x="134" y="261"/>
                </a:cubicBezTo>
                <a:cubicBezTo>
                  <a:pt x="63" y="261"/>
                  <a:pt x="0" y="204"/>
                  <a:pt x="0" y="134"/>
                </a:cubicBezTo>
                <a:cubicBezTo>
                  <a:pt x="0" y="56"/>
                  <a:pt x="63" y="0"/>
                  <a:pt x="134" y="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4" name="Freeform 72"/>
          <p:cNvSpPr>
            <a:spLocks noChangeArrowheads="1"/>
          </p:cNvSpPr>
          <p:nvPr/>
        </p:nvSpPr>
        <p:spPr bwMode="auto">
          <a:xfrm>
            <a:off x="2149535" y="2584501"/>
            <a:ext cx="106068" cy="124046"/>
          </a:xfrm>
          <a:custGeom>
            <a:avLst/>
            <a:gdLst>
              <a:gd name="T0" fmla="*/ 33356183 w 262"/>
              <a:gd name="T1" fmla="*/ 20121233 h 305"/>
              <a:gd name="T2" fmla="*/ 33356183 w 262"/>
              <a:gd name="T3" fmla="*/ 20121233 h 305"/>
              <a:gd name="T4" fmla="*/ 31566933 w 262"/>
              <a:gd name="T5" fmla="*/ 22829874 h 305"/>
              <a:gd name="T6" fmla="*/ 31566933 w 262"/>
              <a:gd name="T7" fmla="*/ 22829874 h 305"/>
              <a:gd name="T8" fmla="*/ 5367748 w 262"/>
              <a:gd name="T9" fmla="*/ 38307773 h 305"/>
              <a:gd name="T10" fmla="*/ 5367748 w 262"/>
              <a:gd name="T11" fmla="*/ 38307773 h 305"/>
              <a:gd name="T12" fmla="*/ 5367748 w 262"/>
              <a:gd name="T13" fmla="*/ 38307773 h 305"/>
              <a:gd name="T14" fmla="*/ 5367748 w 262"/>
              <a:gd name="T15" fmla="*/ 38307773 h 305"/>
              <a:gd name="T16" fmla="*/ 3578499 w 262"/>
              <a:gd name="T17" fmla="*/ 39210653 h 305"/>
              <a:gd name="T18" fmla="*/ 0 w 262"/>
              <a:gd name="T19" fmla="*/ 35599132 h 305"/>
              <a:gd name="T20" fmla="*/ 0 w 262"/>
              <a:gd name="T21" fmla="*/ 35599132 h 305"/>
              <a:gd name="T22" fmla="*/ 0 w 262"/>
              <a:gd name="T23" fmla="*/ 3740453 h 305"/>
              <a:gd name="T24" fmla="*/ 0 w 262"/>
              <a:gd name="T25" fmla="*/ 3740453 h 305"/>
              <a:gd name="T26" fmla="*/ 3578499 w 262"/>
              <a:gd name="T27" fmla="*/ 0 h 305"/>
              <a:gd name="T28" fmla="*/ 5367748 w 262"/>
              <a:gd name="T29" fmla="*/ 902880 h 305"/>
              <a:gd name="T30" fmla="*/ 5367748 w 262"/>
              <a:gd name="T31" fmla="*/ 902880 h 305"/>
              <a:gd name="T32" fmla="*/ 5367748 w 262"/>
              <a:gd name="T33" fmla="*/ 902880 h 305"/>
              <a:gd name="T34" fmla="*/ 5367748 w 262"/>
              <a:gd name="T35" fmla="*/ 902880 h 305"/>
              <a:gd name="T36" fmla="*/ 31566933 w 262"/>
              <a:gd name="T37" fmla="*/ 16509711 h 305"/>
              <a:gd name="T38" fmla="*/ 31566933 w 262"/>
              <a:gd name="T39" fmla="*/ 16509711 h 305"/>
              <a:gd name="T40" fmla="*/ 33356183 w 262"/>
              <a:gd name="T41" fmla="*/ 20121233 h 30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2" h="305">
                <a:moveTo>
                  <a:pt x="261" y="156"/>
                </a:moveTo>
                <a:lnTo>
                  <a:pt x="261" y="156"/>
                </a:lnTo>
                <a:cubicBezTo>
                  <a:pt x="261" y="163"/>
                  <a:pt x="261" y="170"/>
                  <a:pt x="247" y="177"/>
                </a:cubicBezTo>
                <a:cubicBezTo>
                  <a:pt x="42" y="297"/>
                  <a:pt x="42" y="297"/>
                  <a:pt x="42" y="297"/>
                </a:cubicBezTo>
                <a:cubicBezTo>
                  <a:pt x="35" y="304"/>
                  <a:pt x="35" y="304"/>
                  <a:pt x="28" y="304"/>
                </a:cubicBezTo>
                <a:cubicBezTo>
                  <a:pt x="14" y="304"/>
                  <a:pt x="0" y="290"/>
                  <a:pt x="0" y="276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35" y="7"/>
                  <a:pt x="42" y="7"/>
                </a:cubicBezTo>
                <a:cubicBezTo>
                  <a:pt x="247" y="128"/>
                  <a:pt x="247" y="128"/>
                  <a:pt x="247" y="128"/>
                </a:cubicBezTo>
                <a:cubicBezTo>
                  <a:pt x="261" y="135"/>
                  <a:pt x="261" y="142"/>
                  <a:pt x="261" y="156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5" name="Freeform 73"/>
          <p:cNvSpPr>
            <a:spLocks noChangeArrowheads="1"/>
          </p:cNvSpPr>
          <p:nvPr/>
        </p:nvSpPr>
        <p:spPr bwMode="auto">
          <a:xfrm>
            <a:off x="6814690" y="2095515"/>
            <a:ext cx="246291" cy="246292"/>
          </a:xfrm>
          <a:custGeom>
            <a:avLst/>
            <a:gdLst>
              <a:gd name="T0" fmla="*/ 74787349 w 602"/>
              <a:gd name="T1" fmla="*/ 78442719 h 602"/>
              <a:gd name="T2" fmla="*/ 74787349 w 602"/>
              <a:gd name="T3" fmla="*/ 78442719 h 602"/>
              <a:gd name="T4" fmla="*/ 3654649 w 602"/>
              <a:gd name="T5" fmla="*/ 78442719 h 602"/>
              <a:gd name="T6" fmla="*/ 0 w 602"/>
              <a:gd name="T7" fmla="*/ 74657633 h 602"/>
              <a:gd name="T8" fmla="*/ 0 w 602"/>
              <a:gd name="T9" fmla="*/ 3654665 h 602"/>
              <a:gd name="T10" fmla="*/ 3654649 w 602"/>
              <a:gd name="T11" fmla="*/ 0 h 602"/>
              <a:gd name="T12" fmla="*/ 74787349 w 602"/>
              <a:gd name="T13" fmla="*/ 0 h 602"/>
              <a:gd name="T14" fmla="*/ 78441997 w 602"/>
              <a:gd name="T15" fmla="*/ 3654665 h 602"/>
              <a:gd name="T16" fmla="*/ 78441997 w 602"/>
              <a:gd name="T17" fmla="*/ 74657633 h 602"/>
              <a:gd name="T18" fmla="*/ 74787349 w 602"/>
              <a:gd name="T19" fmla="*/ 78442719 h 602"/>
              <a:gd name="T20" fmla="*/ 71002280 w 602"/>
              <a:gd name="T21" fmla="*/ 7308970 h 602"/>
              <a:gd name="T22" fmla="*/ 71002280 w 602"/>
              <a:gd name="T23" fmla="*/ 7308970 h 602"/>
              <a:gd name="T24" fmla="*/ 7439717 w 602"/>
              <a:gd name="T25" fmla="*/ 7308970 h 602"/>
              <a:gd name="T26" fmla="*/ 7439717 w 602"/>
              <a:gd name="T27" fmla="*/ 71002968 h 602"/>
              <a:gd name="T28" fmla="*/ 71002280 w 602"/>
              <a:gd name="T29" fmla="*/ 71002968 h 602"/>
              <a:gd name="T30" fmla="*/ 71002280 w 602"/>
              <a:gd name="T31" fmla="*/ 7308970 h 602"/>
              <a:gd name="T32" fmla="*/ 14748653 w 602"/>
              <a:gd name="T33" fmla="*/ 52599581 h 602"/>
              <a:gd name="T34" fmla="*/ 14748653 w 602"/>
              <a:gd name="T35" fmla="*/ 52599581 h 602"/>
              <a:gd name="T36" fmla="*/ 22188371 w 602"/>
              <a:gd name="T37" fmla="*/ 52599581 h 602"/>
              <a:gd name="T38" fmla="*/ 25842658 w 602"/>
              <a:gd name="T39" fmla="*/ 56254247 h 602"/>
              <a:gd name="T40" fmla="*/ 25842658 w 602"/>
              <a:gd name="T41" fmla="*/ 63563216 h 602"/>
              <a:gd name="T42" fmla="*/ 22188371 w 602"/>
              <a:gd name="T43" fmla="*/ 67348302 h 602"/>
              <a:gd name="T44" fmla="*/ 14748653 w 602"/>
              <a:gd name="T45" fmla="*/ 67348302 h 602"/>
              <a:gd name="T46" fmla="*/ 11094005 w 602"/>
              <a:gd name="T47" fmla="*/ 63563216 h 602"/>
              <a:gd name="T48" fmla="*/ 11094005 w 602"/>
              <a:gd name="T49" fmla="*/ 56254247 h 602"/>
              <a:gd name="T50" fmla="*/ 14748653 w 602"/>
              <a:gd name="T51" fmla="*/ 52599581 h 602"/>
              <a:gd name="T52" fmla="*/ 35109700 w 602"/>
              <a:gd name="T53" fmla="*/ 19317053 h 602"/>
              <a:gd name="T54" fmla="*/ 35109700 w 602"/>
              <a:gd name="T55" fmla="*/ 19317053 h 602"/>
              <a:gd name="T56" fmla="*/ 42418636 w 602"/>
              <a:gd name="T57" fmla="*/ 19317053 h 602"/>
              <a:gd name="T58" fmla="*/ 46073284 w 602"/>
              <a:gd name="T59" fmla="*/ 22971718 h 602"/>
              <a:gd name="T60" fmla="*/ 46073284 w 602"/>
              <a:gd name="T61" fmla="*/ 63563216 h 602"/>
              <a:gd name="T62" fmla="*/ 42418636 w 602"/>
              <a:gd name="T63" fmla="*/ 67348302 h 602"/>
              <a:gd name="T64" fmla="*/ 35109700 w 602"/>
              <a:gd name="T65" fmla="*/ 67348302 h 602"/>
              <a:gd name="T66" fmla="*/ 31324631 w 602"/>
              <a:gd name="T67" fmla="*/ 63563216 h 602"/>
              <a:gd name="T68" fmla="*/ 31324631 w 602"/>
              <a:gd name="T69" fmla="*/ 22971718 h 602"/>
              <a:gd name="T70" fmla="*/ 35109700 w 602"/>
              <a:gd name="T71" fmla="*/ 19317053 h 602"/>
              <a:gd name="T72" fmla="*/ 56253627 w 602"/>
              <a:gd name="T73" fmla="*/ 34065774 h 602"/>
              <a:gd name="T74" fmla="*/ 56253627 w 602"/>
              <a:gd name="T75" fmla="*/ 34065774 h 602"/>
              <a:gd name="T76" fmla="*/ 63693344 w 602"/>
              <a:gd name="T77" fmla="*/ 34065774 h 602"/>
              <a:gd name="T78" fmla="*/ 67347631 w 602"/>
              <a:gd name="T79" fmla="*/ 37850860 h 602"/>
              <a:gd name="T80" fmla="*/ 67347631 w 602"/>
              <a:gd name="T81" fmla="*/ 63563216 h 602"/>
              <a:gd name="T82" fmla="*/ 63693344 w 602"/>
              <a:gd name="T83" fmla="*/ 67348302 h 602"/>
              <a:gd name="T84" fmla="*/ 56253627 w 602"/>
              <a:gd name="T85" fmla="*/ 67348302 h 602"/>
              <a:gd name="T86" fmla="*/ 52598978 w 602"/>
              <a:gd name="T87" fmla="*/ 63563216 h 602"/>
              <a:gd name="T88" fmla="*/ 52598978 w 602"/>
              <a:gd name="T89" fmla="*/ 37850860 h 602"/>
              <a:gd name="T90" fmla="*/ 56253627 w 602"/>
              <a:gd name="T91" fmla="*/ 34065774 h 6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2" h="602">
                <a:moveTo>
                  <a:pt x="573" y="601"/>
                </a:moveTo>
                <a:lnTo>
                  <a:pt x="573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7" y="601"/>
                  <a:pt x="0" y="586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7"/>
                  <a:pt x="601" y="28"/>
                </a:cubicBezTo>
                <a:cubicBezTo>
                  <a:pt x="601" y="572"/>
                  <a:pt x="601" y="572"/>
                  <a:pt x="601" y="572"/>
                </a:cubicBezTo>
                <a:cubicBezTo>
                  <a:pt x="601" y="586"/>
                  <a:pt x="587" y="601"/>
                  <a:pt x="573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13" y="403"/>
                </a:moveTo>
                <a:lnTo>
                  <a:pt x="113" y="403"/>
                </a:lnTo>
                <a:cubicBezTo>
                  <a:pt x="170" y="403"/>
                  <a:pt x="170" y="403"/>
                  <a:pt x="170" y="403"/>
                </a:cubicBezTo>
                <a:cubicBezTo>
                  <a:pt x="184" y="403"/>
                  <a:pt x="198" y="417"/>
                  <a:pt x="198" y="431"/>
                </a:cubicBezTo>
                <a:cubicBezTo>
                  <a:pt x="198" y="487"/>
                  <a:pt x="198" y="487"/>
                  <a:pt x="198" y="487"/>
                </a:cubicBezTo>
                <a:cubicBezTo>
                  <a:pt x="198" y="502"/>
                  <a:pt x="184" y="516"/>
                  <a:pt x="170" y="516"/>
                </a:cubicBezTo>
                <a:cubicBezTo>
                  <a:pt x="113" y="516"/>
                  <a:pt x="113" y="516"/>
                  <a:pt x="113" y="516"/>
                </a:cubicBezTo>
                <a:cubicBezTo>
                  <a:pt x="92" y="516"/>
                  <a:pt x="85" y="502"/>
                  <a:pt x="85" y="487"/>
                </a:cubicBezTo>
                <a:cubicBezTo>
                  <a:pt x="85" y="431"/>
                  <a:pt x="85" y="431"/>
                  <a:pt x="85" y="431"/>
                </a:cubicBezTo>
                <a:cubicBezTo>
                  <a:pt x="85" y="417"/>
                  <a:pt x="92" y="403"/>
                  <a:pt x="113" y="403"/>
                </a:cubicBezTo>
                <a:close/>
                <a:moveTo>
                  <a:pt x="269" y="148"/>
                </a:moveTo>
                <a:lnTo>
                  <a:pt x="269" y="148"/>
                </a:lnTo>
                <a:cubicBezTo>
                  <a:pt x="325" y="148"/>
                  <a:pt x="325" y="148"/>
                  <a:pt x="325" y="148"/>
                </a:cubicBezTo>
                <a:cubicBezTo>
                  <a:pt x="346" y="148"/>
                  <a:pt x="353" y="162"/>
                  <a:pt x="353" y="176"/>
                </a:cubicBezTo>
                <a:cubicBezTo>
                  <a:pt x="353" y="487"/>
                  <a:pt x="353" y="487"/>
                  <a:pt x="353" y="487"/>
                </a:cubicBezTo>
                <a:cubicBezTo>
                  <a:pt x="353" y="502"/>
                  <a:pt x="346" y="516"/>
                  <a:pt x="325" y="516"/>
                </a:cubicBezTo>
                <a:cubicBezTo>
                  <a:pt x="269" y="516"/>
                  <a:pt x="269" y="516"/>
                  <a:pt x="269" y="516"/>
                </a:cubicBezTo>
                <a:cubicBezTo>
                  <a:pt x="255" y="516"/>
                  <a:pt x="240" y="502"/>
                  <a:pt x="240" y="487"/>
                </a:cubicBezTo>
                <a:cubicBezTo>
                  <a:pt x="240" y="176"/>
                  <a:pt x="240" y="176"/>
                  <a:pt x="240" y="176"/>
                </a:cubicBezTo>
                <a:cubicBezTo>
                  <a:pt x="240" y="162"/>
                  <a:pt x="255" y="148"/>
                  <a:pt x="269" y="148"/>
                </a:cubicBezTo>
                <a:close/>
                <a:moveTo>
                  <a:pt x="431" y="261"/>
                </a:moveTo>
                <a:lnTo>
                  <a:pt x="431" y="261"/>
                </a:lnTo>
                <a:cubicBezTo>
                  <a:pt x="488" y="261"/>
                  <a:pt x="488" y="261"/>
                  <a:pt x="488" y="261"/>
                </a:cubicBezTo>
                <a:cubicBezTo>
                  <a:pt x="502" y="261"/>
                  <a:pt x="516" y="276"/>
                  <a:pt x="516" y="290"/>
                </a:cubicBezTo>
                <a:cubicBezTo>
                  <a:pt x="516" y="487"/>
                  <a:pt x="516" y="487"/>
                  <a:pt x="516" y="487"/>
                </a:cubicBezTo>
                <a:cubicBezTo>
                  <a:pt x="516" y="502"/>
                  <a:pt x="502" y="516"/>
                  <a:pt x="488" y="516"/>
                </a:cubicBezTo>
                <a:cubicBezTo>
                  <a:pt x="431" y="516"/>
                  <a:pt x="431" y="516"/>
                  <a:pt x="431" y="516"/>
                </a:cubicBezTo>
                <a:cubicBezTo>
                  <a:pt x="417" y="516"/>
                  <a:pt x="403" y="502"/>
                  <a:pt x="403" y="487"/>
                </a:cubicBezTo>
                <a:cubicBezTo>
                  <a:pt x="403" y="290"/>
                  <a:pt x="403" y="290"/>
                  <a:pt x="403" y="290"/>
                </a:cubicBezTo>
                <a:cubicBezTo>
                  <a:pt x="403" y="276"/>
                  <a:pt x="417" y="261"/>
                  <a:pt x="431" y="26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6" name="Freeform 74"/>
          <p:cNvSpPr>
            <a:spLocks noChangeArrowheads="1"/>
          </p:cNvSpPr>
          <p:nvPr/>
        </p:nvSpPr>
        <p:spPr bwMode="auto">
          <a:xfrm>
            <a:off x="6381432" y="2095515"/>
            <a:ext cx="248089" cy="246292"/>
          </a:xfrm>
          <a:custGeom>
            <a:avLst/>
            <a:gdLst>
              <a:gd name="T0" fmla="*/ 74925449 w 609"/>
              <a:gd name="T1" fmla="*/ 78442719 h 602"/>
              <a:gd name="T2" fmla="*/ 74925449 w 609"/>
              <a:gd name="T3" fmla="*/ 78442719 h 602"/>
              <a:gd name="T4" fmla="*/ 3623191 w 609"/>
              <a:gd name="T5" fmla="*/ 78442719 h 602"/>
              <a:gd name="T6" fmla="*/ 0 w 609"/>
              <a:gd name="T7" fmla="*/ 74657633 h 602"/>
              <a:gd name="T8" fmla="*/ 0 w 609"/>
              <a:gd name="T9" fmla="*/ 3654665 h 602"/>
              <a:gd name="T10" fmla="*/ 3623191 w 609"/>
              <a:gd name="T11" fmla="*/ 0 h 602"/>
              <a:gd name="T12" fmla="*/ 74925449 w 609"/>
              <a:gd name="T13" fmla="*/ 0 h 602"/>
              <a:gd name="T14" fmla="*/ 78678142 w 609"/>
              <a:gd name="T15" fmla="*/ 3654665 h 602"/>
              <a:gd name="T16" fmla="*/ 78678142 w 609"/>
              <a:gd name="T17" fmla="*/ 74657633 h 602"/>
              <a:gd name="T18" fmla="*/ 74925449 w 609"/>
              <a:gd name="T19" fmla="*/ 78442719 h 602"/>
              <a:gd name="T20" fmla="*/ 71302258 w 609"/>
              <a:gd name="T21" fmla="*/ 7308970 h 602"/>
              <a:gd name="T22" fmla="*/ 71302258 w 609"/>
              <a:gd name="T23" fmla="*/ 7308970 h 602"/>
              <a:gd name="T24" fmla="*/ 7246742 w 609"/>
              <a:gd name="T25" fmla="*/ 7308970 h 602"/>
              <a:gd name="T26" fmla="*/ 7246742 w 609"/>
              <a:gd name="T27" fmla="*/ 71002968 h 602"/>
              <a:gd name="T28" fmla="*/ 71302258 w 609"/>
              <a:gd name="T29" fmla="*/ 71002968 h 602"/>
              <a:gd name="T30" fmla="*/ 71302258 w 609"/>
              <a:gd name="T31" fmla="*/ 7308970 h 602"/>
              <a:gd name="T32" fmla="*/ 12811031 w 609"/>
              <a:gd name="T33" fmla="*/ 39678193 h 602"/>
              <a:gd name="T34" fmla="*/ 12811031 w 609"/>
              <a:gd name="T35" fmla="*/ 39678193 h 602"/>
              <a:gd name="T36" fmla="*/ 12811031 w 609"/>
              <a:gd name="T37" fmla="*/ 39678193 h 602"/>
              <a:gd name="T38" fmla="*/ 22904669 w 609"/>
              <a:gd name="T39" fmla="*/ 33152108 h 602"/>
              <a:gd name="T40" fmla="*/ 22904669 w 609"/>
              <a:gd name="T41" fmla="*/ 33152108 h 602"/>
              <a:gd name="T42" fmla="*/ 24716265 w 609"/>
              <a:gd name="T43" fmla="*/ 33152108 h 602"/>
              <a:gd name="T44" fmla="*/ 26527860 w 609"/>
              <a:gd name="T45" fmla="*/ 33152108 h 602"/>
              <a:gd name="T46" fmla="*/ 26527860 w 609"/>
              <a:gd name="T47" fmla="*/ 33152108 h 602"/>
              <a:gd name="T48" fmla="*/ 42962442 w 609"/>
              <a:gd name="T49" fmla="*/ 44246163 h 602"/>
              <a:gd name="T50" fmla="*/ 61208620 w 609"/>
              <a:gd name="T51" fmla="*/ 31324775 h 602"/>
              <a:gd name="T52" fmla="*/ 64055516 w 609"/>
              <a:gd name="T53" fmla="*/ 30411109 h 602"/>
              <a:gd name="T54" fmla="*/ 67678707 w 609"/>
              <a:gd name="T55" fmla="*/ 34065774 h 602"/>
              <a:gd name="T56" fmla="*/ 65867111 w 609"/>
              <a:gd name="T57" fmla="*/ 36937194 h 602"/>
              <a:gd name="T58" fmla="*/ 65867111 w 609"/>
              <a:gd name="T59" fmla="*/ 36937194 h 602"/>
              <a:gd name="T60" fmla="*/ 44774038 w 609"/>
              <a:gd name="T61" fmla="*/ 51685915 h 602"/>
              <a:gd name="T62" fmla="*/ 44774038 w 609"/>
              <a:gd name="T63" fmla="*/ 51685915 h 602"/>
              <a:gd name="T64" fmla="*/ 42962442 w 609"/>
              <a:gd name="T65" fmla="*/ 52599581 h 602"/>
              <a:gd name="T66" fmla="*/ 41150847 w 609"/>
              <a:gd name="T67" fmla="*/ 51685915 h 602"/>
              <a:gd name="T68" fmla="*/ 24716265 w 609"/>
              <a:gd name="T69" fmla="*/ 40591859 h 602"/>
              <a:gd name="T70" fmla="*/ 17340380 w 609"/>
              <a:gd name="T71" fmla="*/ 46073496 h 602"/>
              <a:gd name="T72" fmla="*/ 14622627 w 609"/>
              <a:gd name="T73" fmla="*/ 46073496 h 602"/>
              <a:gd name="T74" fmla="*/ 10999436 w 609"/>
              <a:gd name="T75" fmla="*/ 42419192 h 602"/>
              <a:gd name="T76" fmla="*/ 12811031 w 609"/>
              <a:gd name="T77" fmla="*/ 39678193 h 60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9" h="602">
                <a:moveTo>
                  <a:pt x="579" y="601"/>
                </a:moveTo>
                <a:lnTo>
                  <a:pt x="579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86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572"/>
                  <a:pt x="608" y="572"/>
                  <a:pt x="608" y="572"/>
                </a:cubicBezTo>
                <a:cubicBezTo>
                  <a:pt x="608" y="586"/>
                  <a:pt x="594" y="601"/>
                  <a:pt x="579" y="601"/>
                </a:cubicBezTo>
                <a:close/>
                <a:moveTo>
                  <a:pt x="551" y="56"/>
                </a:moveTo>
                <a:lnTo>
                  <a:pt x="551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51" y="544"/>
                  <a:pt x="551" y="544"/>
                  <a:pt x="551" y="544"/>
                </a:cubicBezTo>
                <a:lnTo>
                  <a:pt x="551" y="56"/>
                </a:lnTo>
                <a:close/>
                <a:moveTo>
                  <a:pt x="99" y="304"/>
                </a:moveTo>
                <a:lnTo>
                  <a:pt x="99" y="304"/>
                </a:lnTo>
                <a:cubicBezTo>
                  <a:pt x="177" y="254"/>
                  <a:pt x="177" y="254"/>
                  <a:pt x="177" y="254"/>
                </a:cubicBezTo>
                <a:cubicBezTo>
                  <a:pt x="184" y="254"/>
                  <a:pt x="184" y="254"/>
                  <a:pt x="191" y="254"/>
                </a:cubicBezTo>
                <a:cubicBezTo>
                  <a:pt x="198" y="254"/>
                  <a:pt x="205" y="254"/>
                  <a:pt x="205" y="254"/>
                </a:cubicBezTo>
                <a:cubicBezTo>
                  <a:pt x="332" y="339"/>
                  <a:pt x="332" y="339"/>
                  <a:pt x="332" y="339"/>
                </a:cubicBezTo>
                <a:cubicBezTo>
                  <a:pt x="473" y="240"/>
                  <a:pt x="473" y="240"/>
                  <a:pt x="473" y="240"/>
                </a:cubicBezTo>
                <a:cubicBezTo>
                  <a:pt x="480" y="233"/>
                  <a:pt x="488" y="233"/>
                  <a:pt x="495" y="233"/>
                </a:cubicBezTo>
                <a:cubicBezTo>
                  <a:pt x="509" y="233"/>
                  <a:pt x="523" y="247"/>
                  <a:pt x="523" y="261"/>
                </a:cubicBezTo>
                <a:cubicBezTo>
                  <a:pt x="523" y="268"/>
                  <a:pt x="516" y="283"/>
                  <a:pt x="509" y="283"/>
                </a:cubicBezTo>
                <a:cubicBezTo>
                  <a:pt x="346" y="396"/>
                  <a:pt x="346" y="396"/>
                  <a:pt x="346" y="396"/>
                </a:cubicBezTo>
                <a:cubicBezTo>
                  <a:pt x="346" y="403"/>
                  <a:pt x="339" y="403"/>
                  <a:pt x="332" y="403"/>
                </a:cubicBezTo>
                <a:cubicBezTo>
                  <a:pt x="325" y="403"/>
                  <a:pt x="318" y="403"/>
                  <a:pt x="318" y="396"/>
                </a:cubicBezTo>
                <a:cubicBezTo>
                  <a:pt x="191" y="311"/>
                  <a:pt x="191" y="311"/>
                  <a:pt x="191" y="311"/>
                </a:cubicBezTo>
                <a:cubicBezTo>
                  <a:pt x="134" y="353"/>
                  <a:pt x="134" y="353"/>
                  <a:pt x="134" y="353"/>
                </a:cubicBezTo>
                <a:cubicBezTo>
                  <a:pt x="127" y="353"/>
                  <a:pt x="120" y="353"/>
                  <a:pt x="113" y="353"/>
                </a:cubicBezTo>
                <a:cubicBezTo>
                  <a:pt x="99" y="353"/>
                  <a:pt x="85" y="346"/>
                  <a:pt x="85" y="325"/>
                </a:cubicBezTo>
                <a:cubicBezTo>
                  <a:pt x="85" y="318"/>
                  <a:pt x="92" y="311"/>
                  <a:pt x="99" y="30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7" name="Freeform 75"/>
          <p:cNvSpPr>
            <a:spLocks noChangeArrowheads="1"/>
          </p:cNvSpPr>
          <p:nvPr/>
        </p:nvSpPr>
        <p:spPr bwMode="auto">
          <a:xfrm>
            <a:off x="5953569" y="2111695"/>
            <a:ext cx="246292" cy="208539"/>
          </a:xfrm>
          <a:custGeom>
            <a:avLst/>
            <a:gdLst>
              <a:gd name="T0" fmla="*/ 74657633 w 602"/>
              <a:gd name="T1" fmla="*/ 66362244 h 510"/>
              <a:gd name="T2" fmla="*/ 74657633 w 602"/>
              <a:gd name="T3" fmla="*/ 66362244 h 510"/>
              <a:gd name="T4" fmla="*/ 3654665 w 602"/>
              <a:gd name="T5" fmla="*/ 66362244 h 510"/>
              <a:gd name="T6" fmla="*/ 0 w 602"/>
              <a:gd name="T7" fmla="*/ 62711741 h 510"/>
              <a:gd name="T8" fmla="*/ 0 w 602"/>
              <a:gd name="T9" fmla="*/ 3650503 h 510"/>
              <a:gd name="T10" fmla="*/ 3654665 w 602"/>
              <a:gd name="T11" fmla="*/ 0 h 510"/>
              <a:gd name="T12" fmla="*/ 7308970 w 602"/>
              <a:gd name="T13" fmla="*/ 3650503 h 510"/>
              <a:gd name="T14" fmla="*/ 7308970 w 602"/>
              <a:gd name="T15" fmla="*/ 50717076 h 510"/>
              <a:gd name="T16" fmla="*/ 7308970 w 602"/>
              <a:gd name="T17" fmla="*/ 50717076 h 510"/>
              <a:gd name="T18" fmla="*/ 7308970 w 602"/>
              <a:gd name="T19" fmla="*/ 58930528 h 510"/>
              <a:gd name="T20" fmla="*/ 74657633 w 602"/>
              <a:gd name="T21" fmla="*/ 58930528 h 510"/>
              <a:gd name="T22" fmla="*/ 78442719 w 602"/>
              <a:gd name="T23" fmla="*/ 62711741 h 510"/>
              <a:gd name="T24" fmla="*/ 74657633 w 602"/>
              <a:gd name="T25" fmla="*/ 66362244 h 510"/>
              <a:gd name="T26" fmla="*/ 66434636 w 602"/>
              <a:gd name="T27" fmla="*/ 55280025 h 510"/>
              <a:gd name="T28" fmla="*/ 66434636 w 602"/>
              <a:gd name="T29" fmla="*/ 55280025 h 510"/>
              <a:gd name="T30" fmla="*/ 58995246 w 602"/>
              <a:gd name="T31" fmla="*/ 55280025 h 510"/>
              <a:gd name="T32" fmla="*/ 55340580 w 602"/>
              <a:gd name="T33" fmla="*/ 51629522 h 510"/>
              <a:gd name="T34" fmla="*/ 55340580 w 602"/>
              <a:gd name="T35" fmla="*/ 25814941 h 510"/>
              <a:gd name="T36" fmla="*/ 58995246 w 602"/>
              <a:gd name="T37" fmla="*/ 22164077 h 510"/>
              <a:gd name="T38" fmla="*/ 66434636 w 602"/>
              <a:gd name="T39" fmla="*/ 22164077 h 510"/>
              <a:gd name="T40" fmla="*/ 70089301 w 602"/>
              <a:gd name="T41" fmla="*/ 25814941 h 510"/>
              <a:gd name="T42" fmla="*/ 70089301 w 602"/>
              <a:gd name="T43" fmla="*/ 51629522 h 510"/>
              <a:gd name="T44" fmla="*/ 66434636 w 602"/>
              <a:gd name="T45" fmla="*/ 55280025 h 510"/>
              <a:gd name="T46" fmla="*/ 45159830 w 602"/>
              <a:gd name="T47" fmla="*/ 55280025 h 510"/>
              <a:gd name="T48" fmla="*/ 45159830 w 602"/>
              <a:gd name="T49" fmla="*/ 55280025 h 510"/>
              <a:gd name="T50" fmla="*/ 37850860 w 602"/>
              <a:gd name="T51" fmla="*/ 55280025 h 510"/>
              <a:gd name="T52" fmla="*/ 34065774 w 602"/>
              <a:gd name="T53" fmla="*/ 51629522 h 510"/>
              <a:gd name="T54" fmla="*/ 34065774 w 602"/>
              <a:gd name="T55" fmla="*/ 11082219 h 510"/>
              <a:gd name="T56" fmla="*/ 37850860 w 602"/>
              <a:gd name="T57" fmla="*/ 7431355 h 510"/>
              <a:gd name="T58" fmla="*/ 45159830 w 602"/>
              <a:gd name="T59" fmla="*/ 7431355 h 510"/>
              <a:gd name="T60" fmla="*/ 48814495 w 602"/>
              <a:gd name="T61" fmla="*/ 11082219 h 510"/>
              <a:gd name="T62" fmla="*/ 48814495 w 602"/>
              <a:gd name="T63" fmla="*/ 51629522 h 510"/>
              <a:gd name="T64" fmla="*/ 45159830 w 602"/>
              <a:gd name="T65" fmla="*/ 55280025 h 510"/>
              <a:gd name="T66" fmla="*/ 24929472 w 602"/>
              <a:gd name="T67" fmla="*/ 55280025 h 510"/>
              <a:gd name="T68" fmla="*/ 24929472 w 602"/>
              <a:gd name="T69" fmla="*/ 55280025 h 510"/>
              <a:gd name="T70" fmla="*/ 17489720 w 602"/>
              <a:gd name="T71" fmla="*/ 55280025 h 510"/>
              <a:gd name="T72" fmla="*/ 13835055 w 602"/>
              <a:gd name="T73" fmla="*/ 51629522 h 510"/>
              <a:gd name="T74" fmla="*/ 13835055 w 602"/>
              <a:gd name="T75" fmla="*/ 44198166 h 510"/>
              <a:gd name="T76" fmla="*/ 17489720 w 602"/>
              <a:gd name="T77" fmla="*/ 40547302 h 510"/>
              <a:gd name="T78" fmla="*/ 24929472 w 602"/>
              <a:gd name="T79" fmla="*/ 40547302 h 510"/>
              <a:gd name="T80" fmla="*/ 28583776 w 602"/>
              <a:gd name="T81" fmla="*/ 44198166 h 510"/>
              <a:gd name="T82" fmla="*/ 28583776 w 602"/>
              <a:gd name="T83" fmla="*/ 51629522 h 510"/>
              <a:gd name="T84" fmla="*/ 24929472 w 602"/>
              <a:gd name="T85" fmla="*/ 55280025 h 51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2" h="510">
                <a:moveTo>
                  <a:pt x="572" y="509"/>
                </a:moveTo>
                <a:lnTo>
                  <a:pt x="572" y="509"/>
                </a:lnTo>
                <a:cubicBezTo>
                  <a:pt x="28" y="509"/>
                  <a:pt x="28" y="509"/>
                  <a:pt x="28" y="509"/>
                </a:cubicBezTo>
                <a:cubicBezTo>
                  <a:pt x="14" y="509"/>
                  <a:pt x="0" y="502"/>
                  <a:pt x="0" y="48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42" y="0"/>
                  <a:pt x="56" y="14"/>
                  <a:pt x="56" y="28"/>
                </a:cubicBezTo>
                <a:cubicBezTo>
                  <a:pt x="56" y="389"/>
                  <a:pt x="56" y="389"/>
                  <a:pt x="56" y="389"/>
                </a:cubicBezTo>
                <a:cubicBezTo>
                  <a:pt x="56" y="452"/>
                  <a:pt x="56" y="452"/>
                  <a:pt x="56" y="452"/>
                </a:cubicBezTo>
                <a:cubicBezTo>
                  <a:pt x="572" y="452"/>
                  <a:pt x="572" y="452"/>
                  <a:pt x="572" y="452"/>
                </a:cubicBezTo>
                <a:cubicBezTo>
                  <a:pt x="594" y="452"/>
                  <a:pt x="601" y="467"/>
                  <a:pt x="601" y="481"/>
                </a:cubicBezTo>
                <a:cubicBezTo>
                  <a:pt x="601" y="502"/>
                  <a:pt x="594" y="509"/>
                  <a:pt x="572" y="509"/>
                </a:cubicBezTo>
                <a:close/>
                <a:moveTo>
                  <a:pt x="509" y="424"/>
                </a:moveTo>
                <a:lnTo>
                  <a:pt x="509" y="424"/>
                </a:lnTo>
                <a:cubicBezTo>
                  <a:pt x="452" y="424"/>
                  <a:pt x="452" y="424"/>
                  <a:pt x="452" y="424"/>
                </a:cubicBezTo>
                <a:cubicBezTo>
                  <a:pt x="438" y="424"/>
                  <a:pt x="424" y="417"/>
                  <a:pt x="424" y="396"/>
                </a:cubicBezTo>
                <a:cubicBezTo>
                  <a:pt x="424" y="198"/>
                  <a:pt x="424" y="198"/>
                  <a:pt x="424" y="198"/>
                </a:cubicBezTo>
                <a:cubicBezTo>
                  <a:pt x="424" y="184"/>
                  <a:pt x="438" y="170"/>
                  <a:pt x="452" y="170"/>
                </a:cubicBezTo>
                <a:cubicBezTo>
                  <a:pt x="509" y="170"/>
                  <a:pt x="509" y="170"/>
                  <a:pt x="509" y="170"/>
                </a:cubicBezTo>
                <a:cubicBezTo>
                  <a:pt x="523" y="170"/>
                  <a:pt x="537" y="184"/>
                  <a:pt x="537" y="198"/>
                </a:cubicBezTo>
                <a:cubicBezTo>
                  <a:pt x="537" y="396"/>
                  <a:pt x="537" y="396"/>
                  <a:pt x="537" y="396"/>
                </a:cubicBezTo>
                <a:cubicBezTo>
                  <a:pt x="537" y="417"/>
                  <a:pt x="523" y="424"/>
                  <a:pt x="509" y="424"/>
                </a:cubicBezTo>
                <a:close/>
                <a:moveTo>
                  <a:pt x="346" y="424"/>
                </a:moveTo>
                <a:lnTo>
                  <a:pt x="346" y="424"/>
                </a:lnTo>
                <a:cubicBezTo>
                  <a:pt x="290" y="424"/>
                  <a:pt x="290" y="424"/>
                  <a:pt x="290" y="424"/>
                </a:cubicBezTo>
                <a:cubicBezTo>
                  <a:pt x="276" y="424"/>
                  <a:pt x="261" y="417"/>
                  <a:pt x="261" y="396"/>
                </a:cubicBezTo>
                <a:cubicBezTo>
                  <a:pt x="261" y="85"/>
                  <a:pt x="261" y="85"/>
                  <a:pt x="261" y="85"/>
                </a:cubicBezTo>
                <a:cubicBezTo>
                  <a:pt x="261" y="71"/>
                  <a:pt x="276" y="57"/>
                  <a:pt x="290" y="57"/>
                </a:cubicBezTo>
                <a:cubicBezTo>
                  <a:pt x="346" y="57"/>
                  <a:pt x="346" y="57"/>
                  <a:pt x="346" y="57"/>
                </a:cubicBezTo>
                <a:cubicBezTo>
                  <a:pt x="367" y="57"/>
                  <a:pt x="374" y="71"/>
                  <a:pt x="374" y="85"/>
                </a:cubicBezTo>
                <a:cubicBezTo>
                  <a:pt x="374" y="396"/>
                  <a:pt x="374" y="396"/>
                  <a:pt x="374" y="396"/>
                </a:cubicBezTo>
                <a:cubicBezTo>
                  <a:pt x="374" y="417"/>
                  <a:pt x="367" y="424"/>
                  <a:pt x="346" y="424"/>
                </a:cubicBezTo>
                <a:close/>
                <a:moveTo>
                  <a:pt x="191" y="424"/>
                </a:moveTo>
                <a:lnTo>
                  <a:pt x="191" y="424"/>
                </a:lnTo>
                <a:cubicBezTo>
                  <a:pt x="134" y="424"/>
                  <a:pt x="134" y="424"/>
                  <a:pt x="134" y="424"/>
                </a:cubicBezTo>
                <a:cubicBezTo>
                  <a:pt x="113" y="424"/>
                  <a:pt x="106" y="417"/>
                  <a:pt x="106" y="396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106" y="325"/>
                  <a:pt x="113" y="311"/>
                  <a:pt x="134" y="311"/>
                </a:cubicBezTo>
                <a:cubicBezTo>
                  <a:pt x="191" y="311"/>
                  <a:pt x="191" y="311"/>
                  <a:pt x="191" y="311"/>
                </a:cubicBezTo>
                <a:cubicBezTo>
                  <a:pt x="205" y="311"/>
                  <a:pt x="219" y="325"/>
                  <a:pt x="219" y="339"/>
                </a:cubicBezTo>
                <a:cubicBezTo>
                  <a:pt x="219" y="396"/>
                  <a:pt x="219" y="396"/>
                  <a:pt x="219" y="396"/>
                </a:cubicBezTo>
                <a:cubicBezTo>
                  <a:pt x="219" y="417"/>
                  <a:pt x="205" y="424"/>
                  <a:pt x="191" y="42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8" name="Freeform 76"/>
          <p:cNvSpPr>
            <a:spLocks noChangeArrowheads="1"/>
          </p:cNvSpPr>
          <p:nvPr/>
        </p:nvSpPr>
        <p:spPr bwMode="auto">
          <a:xfrm>
            <a:off x="5523907" y="2111695"/>
            <a:ext cx="244493" cy="208539"/>
          </a:xfrm>
          <a:custGeom>
            <a:avLst/>
            <a:gdLst>
              <a:gd name="T0" fmla="*/ 75622837 w 601"/>
              <a:gd name="T1" fmla="*/ 23076884 h 510"/>
              <a:gd name="T2" fmla="*/ 75622837 w 601"/>
              <a:gd name="T3" fmla="*/ 23076884 h 510"/>
              <a:gd name="T4" fmla="*/ 75622837 w 601"/>
              <a:gd name="T5" fmla="*/ 23076884 h 510"/>
              <a:gd name="T6" fmla="*/ 75622837 w 601"/>
              <a:gd name="T7" fmla="*/ 23076884 h 510"/>
              <a:gd name="T8" fmla="*/ 44651066 w 601"/>
              <a:gd name="T9" fmla="*/ 45240961 h 510"/>
              <a:gd name="T10" fmla="*/ 44651066 w 601"/>
              <a:gd name="T11" fmla="*/ 45240961 h 510"/>
              <a:gd name="T12" fmla="*/ 41941000 w 601"/>
              <a:gd name="T13" fmla="*/ 46153767 h 510"/>
              <a:gd name="T14" fmla="*/ 40134409 w 601"/>
              <a:gd name="T15" fmla="*/ 45240961 h 510"/>
              <a:gd name="T16" fmla="*/ 40134409 w 601"/>
              <a:gd name="T17" fmla="*/ 45240961 h 510"/>
              <a:gd name="T18" fmla="*/ 40134409 w 601"/>
              <a:gd name="T19" fmla="*/ 45240961 h 510"/>
              <a:gd name="T20" fmla="*/ 40134409 w 601"/>
              <a:gd name="T21" fmla="*/ 45240961 h 510"/>
              <a:gd name="T22" fmla="*/ 23616083 w 601"/>
              <a:gd name="T23" fmla="*/ 34159103 h 510"/>
              <a:gd name="T24" fmla="*/ 7226723 w 601"/>
              <a:gd name="T25" fmla="*/ 44198166 h 510"/>
              <a:gd name="T26" fmla="*/ 7226723 w 601"/>
              <a:gd name="T27" fmla="*/ 58930528 h 510"/>
              <a:gd name="T28" fmla="*/ 73816246 w 601"/>
              <a:gd name="T29" fmla="*/ 58930528 h 510"/>
              <a:gd name="T30" fmla="*/ 77429787 w 601"/>
              <a:gd name="T31" fmla="*/ 62711741 h 510"/>
              <a:gd name="T32" fmla="*/ 73816246 w 601"/>
              <a:gd name="T33" fmla="*/ 66362244 h 510"/>
              <a:gd name="T34" fmla="*/ 3613541 w 601"/>
              <a:gd name="T35" fmla="*/ 66362244 h 510"/>
              <a:gd name="T36" fmla="*/ 0 w 601"/>
              <a:gd name="T37" fmla="*/ 62711741 h 510"/>
              <a:gd name="T38" fmla="*/ 0 w 601"/>
              <a:gd name="T39" fmla="*/ 3650503 h 510"/>
              <a:gd name="T40" fmla="*/ 3613541 w 601"/>
              <a:gd name="T41" fmla="*/ 0 h 510"/>
              <a:gd name="T42" fmla="*/ 7226723 w 601"/>
              <a:gd name="T43" fmla="*/ 3650503 h 510"/>
              <a:gd name="T44" fmla="*/ 7226723 w 601"/>
              <a:gd name="T45" fmla="*/ 35984354 h 510"/>
              <a:gd name="T46" fmla="*/ 21809492 w 601"/>
              <a:gd name="T47" fmla="*/ 26727387 h 510"/>
              <a:gd name="T48" fmla="*/ 21809492 w 601"/>
              <a:gd name="T49" fmla="*/ 26727387 h 510"/>
              <a:gd name="T50" fmla="*/ 23616083 w 601"/>
              <a:gd name="T51" fmla="*/ 25814941 h 510"/>
              <a:gd name="T52" fmla="*/ 26455114 w 601"/>
              <a:gd name="T53" fmla="*/ 26727387 h 510"/>
              <a:gd name="T54" fmla="*/ 26455114 w 601"/>
              <a:gd name="T55" fmla="*/ 26727387 h 510"/>
              <a:gd name="T56" fmla="*/ 26455114 w 601"/>
              <a:gd name="T57" fmla="*/ 26727387 h 510"/>
              <a:gd name="T58" fmla="*/ 26455114 w 601"/>
              <a:gd name="T59" fmla="*/ 26727387 h 510"/>
              <a:gd name="T60" fmla="*/ 41941000 w 601"/>
              <a:gd name="T61" fmla="*/ 37809606 h 510"/>
              <a:gd name="T62" fmla="*/ 72009655 w 601"/>
              <a:gd name="T63" fmla="*/ 16557974 h 510"/>
              <a:gd name="T64" fmla="*/ 72009655 w 601"/>
              <a:gd name="T65" fmla="*/ 16557974 h 510"/>
              <a:gd name="T66" fmla="*/ 73816246 w 601"/>
              <a:gd name="T67" fmla="*/ 16557974 h 510"/>
              <a:gd name="T68" fmla="*/ 77429787 w 601"/>
              <a:gd name="T69" fmla="*/ 20338826 h 510"/>
              <a:gd name="T70" fmla="*/ 75622837 w 601"/>
              <a:gd name="T71" fmla="*/ 23076884 h 51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510">
                <a:moveTo>
                  <a:pt x="586" y="177"/>
                </a:moveTo>
                <a:lnTo>
                  <a:pt x="586" y="177"/>
                </a:lnTo>
                <a:cubicBezTo>
                  <a:pt x="346" y="347"/>
                  <a:pt x="346" y="347"/>
                  <a:pt x="346" y="347"/>
                </a:cubicBezTo>
                <a:cubicBezTo>
                  <a:pt x="339" y="347"/>
                  <a:pt x="332" y="354"/>
                  <a:pt x="325" y="354"/>
                </a:cubicBezTo>
                <a:cubicBezTo>
                  <a:pt x="325" y="354"/>
                  <a:pt x="318" y="347"/>
                  <a:pt x="311" y="347"/>
                </a:cubicBezTo>
                <a:cubicBezTo>
                  <a:pt x="183" y="262"/>
                  <a:pt x="183" y="262"/>
                  <a:pt x="183" y="262"/>
                </a:cubicBezTo>
                <a:cubicBezTo>
                  <a:pt x="56" y="339"/>
                  <a:pt x="56" y="339"/>
                  <a:pt x="56" y="339"/>
                </a:cubicBezTo>
                <a:cubicBezTo>
                  <a:pt x="56" y="452"/>
                  <a:pt x="56" y="452"/>
                  <a:pt x="56" y="452"/>
                </a:cubicBezTo>
                <a:cubicBezTo>
                  <a:pt x="572" y="452"/>
                  <a:pt x="572" y="452"/>
                  <a:pt x="572" y="452"/>
                </a:cubicBezTo>
                <a:cubicBezTo>
                  <a:pt x="586" y="452"/>
                  <a:pt x="600" y="467"/>
                  <a:pt x="600" y="481"/>
                </a:cubicBezTo>
                <a:cubicBezTo>
                  <a:pt x="600" y="502"/>
                  <a:pt x="586" y="509"/>
                  <a:pt x="572" y="509"/>
                </a:cubicBezTo>
                <a:cubicBezTo>
                  <a:pt x="28" y="509"/>
                  <a:pt x="28" y="509"/>
                  <a:pt x="28" y="509"/>
                </a:cubicBezTo>
                <a:cubicBezTo>
                  <a:pt x="7" y="509"/>
                  <a:pt x="0" y="502"/>
                  <a:pt x="0" y="48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42" y="0"/>
                  <a:pt x="56" y="14"/>
                  <a:pt x="56" y="28"/>
                </a:cubicBezTo>
                <a:cubicBezTo>
                  <a:pt x="56" y="276"/>
                  <a:pt x="56" y="276"/>
                  <a:pt x="56" y="276"/>
                </a:cubicBezTo>
                <a:cubicBezTo>
                  <a:pt x="169" y="205"/>
                  <a:pt x="169" y="205"/>
                  <a:pt x="169" y="205"/>
                </a:cubicBezTo>
                <a:cubicBezTo>
                  <a:pt x="176" y="205"/>
                  <a:pt x="183" y="198"/>
                  <a:pt x="183" y="198"/>
                </a:cubicBezTo>
                <a:cubicBezTo>
                  <a:pt x="191" y="198"/>
                  <a:pt x="198" y="205"/>
                  <a:pt x="205" y="205"/>
                </a:cubicBezTo>
                <a:cubicBezTo>
                  <a:pt x="325" y="290"/>
                  <a:pt x="325" y="290"/>
                  <a:pt x="325" y="290"/>
                </a:cubicBezTo>
                <a:cubicBezTo>
                  <a:pt x="558" y="127"/>
                  <a:pt x="558" y="127"/>
                  <a:pt x="558" y="127"/>
                </a:cubicBezTo>
                <a:cubicBezTo>
                  <a:pt x="558" y="127"/>
                  <a:pt x="565" y="127"/>
                  <a:pt x="572" y="127"/>
                </a:cubicBezTo>
                <a:cubicBezTo>
                  <a:pt x="586" y="127"/>
                  <a:pt x="600" y="134"/>
                  <a:pt x="600" y="156"/>
                </a:cubicBezTo>
                <a:cubicBezTo>
                  <a:pt x="600" y="163"/>
                  <a:pt x="593" y="170"/>
                  <a:pt x="586" y="177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9" name="Freeform 77"/>
          <p:cNvSpPr>
            <a:spLocks noChangeArrowheads="1"/>
          </p:cNvSpPr>
          <p:nvPr/>
        </p:nvSpPr>
        <p:spPr bwMode="auto">
          <a:xfrm>
            <a:off x="5092448" y="2095515"/>
            <a:ext cx="248089" cy="246292"/>
          </a:xfrm>
          <a:custGeom>
            <a:avLst/>
            <a:gdLst>
              <a:gd name="T0" fmla="*/ 39468811 w 608"/>
              <a:gd name="T1" fmla="*/ 78442719 h 602"/>
              <a:gd name="T2" fmla="*/ 39468811 w 608"/>
              <a:gd name="T3" fmla="*/ 78442719 h 602"/>
              <a:gd name="T4" fmla="*/ 0 w 608"/>
              <a:gd name="T5" fmla="*/ 38764526 h 602"/>
              <a:gd name="T6" fmla="*/ 39468811 w 608"/>
              <a:gd name="T7" fmla="*/ 0 h 602"/>
              <a:gd name="T8" fmla="*/ 78807547 w 608"/>
              <a:gd name="T9" fmla="*/ 38764526 h 602"/>
              <a:gd name="T10" fmla="*/ 39468811 w 608"/>
              <a:gd name="T11" fmla="*/ 78442719 h 602"/>
              <a:gd name="T12" fmla="*/ 16488637 w 608"/>
              <a:gd name="T13" fmla="*/ 16576054 h 602"/>
              <a:gd name="T14" fmla="*/ 16488637 w 608"/>
              <a:gd name="T15" fmla="*/ 16576054 h 602"/>
              <a:gd name="T16" fmla="*/ 39468811 w 608"/>
              <a:gd name="T17" fmla="*/ 38764526 h 602"/>
              <a:gd name="T18" fmla="*/ 39468811 w 608"/>
              <a:gd name="T19" fmla="*/ 7308970 h 602"/>
              <a:gd name="T20" fmla="*/ 16488637 w 608"/>
              <a:gd name="T21" fmla="*/ 16576054 h 6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08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6"/>
                  <a:pt x="0" y="297"/>
                </a:cubicBezTo>
                <a:cubicBezTo>
                  <a:pt x="0" y="134"/>
                  <a:pt x="134" y="0"/>
                  <a:pt x="304" y="0"/>
                </a:cubicBezTo>
                <a:cubicBezTo>
                  <a:pt x="473" y="0"/>
                  <a:pt x="607" y="134"/>
                  <a:pt x="607" y="297"/>
                </a:cubicBezTo>
                <a:cubicBezTo>
                  <a:pt x="607" y="466"/>
                  <a:pt x="473" y="601"/>
                  <a:pt x="304" y="601"/>
                </a:cubicBezTo>
                <a:close/>
                <a:moveTo>
                  <a:pt x="127" y="127"/>
                </a:moveTo>
                <a:lnTo>
                  <a:pt x="127" y="127"/>
                </a:lnTo>
                <a:cubicBezTo>
                  <a:pt x="304" y="297"/>
                  <a:pt x="304" y="297"/>
                  <a:pt x="304" y="297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233" y="56"/>
                  <a:pt x="176" y="85"/>
                  <a:pt x="127" y="1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0" name="Freeform 78"/>
          <p:cNvSpPr>
            <a:spLocks noChangeArrowheads="1"/>
          </p:cNvSpPr>
          <p:nvPr/>
        </p:nvSpPr>
        <p:spPr bwMode="auto">
          <a:xfrm>
            <a:off x="4662786" y="2095515"/>
            <a:ext cx="244493" cy="246292"/>
          </a:xfrm>
          <a:custGeom>
            <a:avLst/>
            <a:gdLst>
              <a:gd name="T0" fmla="*/ 39230934 w 601"/>
              <a:gd name="T1" fmla="*/ 78442719 h 602"/>
              <a:gd name="T2" fmla="*/ 39230934 w 601"/>
              <a:gd name="T3" fmla="*/ 78442719 h 602"/>
              <a:gd name="T4" fmla="*/ 0 w 601"/>
              <a:gd name="T5" fmla="*/ 38764526 h 602"/>
              <a:gd name="T6" fmla="*/ 39230934 w 601"/>
              <a:gd name="T7" fmla="*/ 0 h 602"/>
              <a:gd name="T8" fmla="*/ 77429787 w 601"/>
              <a:gd name="T9" fmla="*/ 38764526 h 602"/>
              <a:gd name="T10" fmla="*/ 39230934 w 601"/>
              <a:gd name="T11" fmla="*/ 78442719 h 602"/>
              <a:gd name="T12" fmla="*/ 7226723 w 601"/>
              <a:gd name="T13" fmla="*/ 38764526 h 602"/>
              <a:gd name="T14" fmla="*/ 7226723 w 601"/>
              <a:gd name="T15" fmla="*/ 38764526 h 602"/>
              <a:gd name="T16" fmla="*/ 39230934 w 601"/>
              <a:gd name="T17" fmla="*/ 38764526 h 602"/>
              <a:gd name="T18" fmla="*/ 39230934 w 601"/>
              <a:gd name="T19" fmla="*/ 7308970 h 602"/>
              <a:gd name="T20" fmla="*/ 7226723 w 601"/>
              <a:gd name="T21" fmla="*/ 38764526 h 6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01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6"/>
                  <a:pt x="0" y="297"/>
                </a:cubicBezTo>
                <a:cubicBezTo>
                  <a:pt x="0" y="134"/>
                  <a:pt x="134" y="0"/>
                  <a:pt x="304" y="0"/>
                </a:cubicBezTo>
                <a:cubicBezTo>
                  <a:pt x="466" y="0"/>
                  <a:pt x="600" y="134"/>
                  <a:pt x="600" y="297"/>
                </a:cubicBezTo>
                <a:cubicBezTo>
                  <a:pt x="600" y="466"/>
                  <a:pt x="466" y="601"/>
                  <a:pt x="304" y="601"/>
                </a:cubicBezTo>
                <a:close/>
                <a:moveTo>
                  <a:pt x="56" y="297"/>
                </a:moveTo>
                <a:lnTo>
                  <a:pt x="56" y="297"/>
                </a:lnTo>
                <a:cubicBezTo>
                  <a:pt x="304" y="297"/>
                  <a:pt x="304" y="297"/>
                  <a:pt x="304" y="297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169" y="56"/>
                  <a:pt x="56" y="162"/>
                  <a:pt x="56" y="29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1" name="Freeform 79"/>
          <p:cNvSpPr>
            <a:spLocks noChangeArrowheads="1"/>
          </p:cNvSpPr>
          <p:nvPr/>
        </p:nvSpPr>
        <p:spPr bwMode="auto">
          <a:xfrm>
            <a:off x="4233125" y="2095515"/>
            <a:ext cx="244493" cy="246292"/>
          </a:xfrm>
          <a:custGeom>
            <a:avLst/>
            <a:gdLst>
              <a:gd name="T0" fmla="*/ 38198494 w 601"/>
              <a:gd name="T1" fmla="*/ 78442719 h 602"/>
              <a:gd name="T2" fmla="*/ 38198494 w 601"/>
              <a:gd name="T3" fmla="*/ 78442719 h 602"/>
              <a:gd name="T4" fmla="*/ 0 w 601"/>
              <a:gd name="T5" fmla="*/ 38764526 h 602"/>
              <a:gd name="T6" fmla="*/ 38198494 w 601"/>
              <a:gd name="T7" fmla="*/ 0 h 602"/>
              <a:gd name="T8" fmla="*/ 77429787 w 601"/>
              <a:gd name="T9" fmla="*/ 38764526 h 602"/>
              <a:gd name="T10" fmla="*/ 38198494 w 601"/>
              <a:gd name="T11" fmla="*/ 78442719 h 602"/>
              <a:gd name="T12" fmla="*/ 7226723 w 601"/>
              <a:gd name="T13" fmla="*/ 38764526 h 602"/>
              <a:gd name="T14" fmla="*/ 7226723 w 601"/>
              <a:gd name="T15" fmla="*/ 38764526 h 602"/>
              <a:gd name="T16" fmla="*/ 16389361 w 601"/>
              <a:gd name="T17" fmla="*/ 61735884 h 602"/>
              <a:gd name="T18" fmla="*/ 38198494 w 601"/>
              <a:gd name="T19" fmla="*/ 38764526 h 602"/>
              <a:gd name="T20" fmla="*/ 38198494 w 601"/>
              <a:gd name="T21" fmla="*/ 7308970 h 602"/>
              <a:gd name="T22" fmla="*/ 7226723 w 601"/>
              <a:gd name="T23" fmla="*/ 38764526 h 6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01" h="602">
                <a:moveTo>
                  <a:pt x="296" y="601"/>
                </a:moveTo>
                <a:lnTo>
                  <a:pt x="296" y="601"/>
                </a:lnTo>
                <a:cubicBezTo>
                  <a:pt x="134" y="601"/>
                  <a:pt x="0" y="466"/>
                  <a:pt x="0" y="297"/>
                </a:cubicBezTo>
                <a:cubicBezTo>
                  <a:pt x="0" y="134"/>
                  <a:pt x="134" y="0"/>
                  <a:pt x="296" y="0"/>
                </a:cubicBezTo>
                <a:cubicBezTo>
                  <a:pt x="466" y="0"/>
                  <a:pt x="600" y="134"/>
                  <a:pt x="600" y="297"/>
                </a:cubicBezTo>
                <a:cubicBezTo>
                  <a:pt x="600" y="466"/>
                  <a:pt x="466" y="601"/>
                  <a:pt x="296" y="601"/>
                </a:cubicBezTo>
                <a:close/>
                <a:moveTo>
                  <a:pt x="56" y="297"/>
                </a:moveTo>
                <a:lnTo>
                  <a:pt x="56" y="297"/>
                </a:lnTo>
                <a:cubicBezTo>
                  <a:pt x="56" y="367"/>
                  <a:pt x="84" y="431"/>
                  <a:pt x="127" y="473"/>
                </a:cubicBezTo>
                <a:cubicBezTo>
                  <a:pt x="296" y="297"/>
                  <a:pt x="296" y="297"/>
                  <a:pt x="296" y="297"/>
                </a:cubicBezTo>
                <a:cubicBezTo>
                  <a:pt x="296" y="56"/>
                  <a:pt x="296" y="56"/>
                  <a:pt x="296" y="56"/>
                </a:cubicBezTo>
                <a:cubicBezTo>
                  <a:pt x="162" y="56"/>
                  <a:pt x="56" y="162"/>
                  <a:pt x="56" y="29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2" name="Freeform 80"/>
          <p:cNvSpPr>
            <a:spLocks noChangeArrowheads="1"/>
          </p:cNvSpPr>
          <p:nvPr/>
        </p:nvSpPr>
        <p:spPr bwMode="auto">
          <a:xfrm>
            <a:off x="3801666" y="2095515"/>
            <a:ext cx="248089" cy="246292"/>
          </a:xfrm>
          <a:custGeom>
            <a:avLst/>
            <a:gdLst>
              <a:gd name="T0" fmla="*/ 39339251 w 609"/>
              <a:gd name="T1" fmla="*/ 78442719 h 602"/>
              <a:gd name="T2" fmla="*/ 39339251 w 609"/>
              <a:gd name="T3" fmla="*/ 78442719 h 602"/>
              <a:gd name="T4" fmla="*/ 0 w 609"/>
              <a:gd name="T5" fmla="*/ 38764526 h 602"/>
              <a:gd name="T6" fmla="*/ 39339251 w 609"/>
              <a:gd name="T7" fmla="*/ 0 h 602"/>
              <a:gd name="T8" fmla="*/ 78678142 w 609"/>
              <a:gd name="T9" fmla="*/ 38764526 h 602"/>
              <a:gd name="T10" fmla="*/ 39339251 w 609"/>
              <a:gd name="T11" fmla="*/ 78442719 h 602"/>
              <a:gd name="T12" fmla="*/ 7376244 w 609"/>
              <a:gd name="T13" fmla="*/ 38764526 h 602"/>
              <a:gd name="T14" fmla="*/ 7376244 w 609"/>
              <a:gd name="T15" fmla="*/ 38764526 h 602"/>
              <a:gd name="T16" fmla="*/ 39339251 w 609"/>
              <a:gd name="T17" fmla="*/ 71002968 h 602"/>
              <a:gd name="T18" fmla="*/ 39339251 w 609"/>
              <a:gd name="T19" fmla="*/ 7308970 h 602"/>
              <a:gd name="T20" fmla="*/ 7376244 w 609"/>
              <a:gd name="T21" fmla="*/ 38764526 h 6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304" y="0"/>
                </a:cubicBezTo>
                <a:cubicBezTo>
                  <a:pt x="474" y="0"/>
                  <a:pt x="608" y="134"/>
                  <a:pt x="608" y="297"/>
                </a:cubicBezTo>
                <a:cubicBezTo>
                  <a:pt x="608" y="466"/>
                  <a:pt x="474" y="601"/>
                  <a:pt x="304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70" y="544"/>
                  <a:pt x="304" y="544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170" y="56"/>
                  <a:pt x="57" y="162"/>
                  <a:pt x="57" y="29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3" name="Freeform 81"/>
          <p:cNvSpPr>
            <a:spLocks noChangeArrowheads="1"/>
          </p:cNvSpPr>
          <p:nvPr/>
        </p:nvSpPr>
        <p:spPr bwMode="auto">
          <a:xfrm>
            <a:off x="3372003" y="2095515"/>
            <a:ext cx="246292" cy="246292"/>
          </a:xfrm>
          <a:custGeom>
            <a:avLst/>
            <a:gdLst>
              <a:gd name="T0" fmla="*/ 39678193 w 602"/>
              <a:gd name="T1" fmla="*/ 78442719 h 602"/>
              <a:gd name="T2" fmla="*/ 39678193 w 602"/>
              <a:gd name="T3" fmla="*/ 78442719 h 602"/>
              <a:gd name="T4" fmla="*/ 0 w 602"/>
              <a:gd name="T5" fmla="*/ 38764526 h 602"/>
              <a:gd name="T6" fmla="*/ 39678193 w 602"/>
              <a:gd name="T7" fmla="*/ 0 h 602"/>
              <a:gd name="T8" fmla="*/ 78442719 w 602"/>
              <a:gd name="T9" fmla="*/ 38764526 h 602"/>
              <a:gd name="T10" fmla="*/ 39678193 w 602"/>
              <a:gd name="T11" fmla="*/ 78442719 h 602"/>
              <a:gd name="T12" fmla="*/ 7439751 w 602"/>
              <a:gd name="T13" fmla="*/ 38764526 h 602"/>
              <a:gd name="T14" fmla="*/ 7439751 w 602"/>
              <a:gd name="T15" fmla="*/ 38764526 h 602"/>
              <a:gd name="T16" fmla="*/ 39678193 w 602"/>
              <a:gd name="T17" fmla="*/ 71002968 h 602"/>
              <a:gd name="T18" fmla="*/ 61866665 w 602"/>
              <a:gd name="T19" fmla="*/ 61735884 h 602"/>
              <a:gd name="T20" fmla="*/ 39678193 w 602"/>
              <a:gd name="T21" fmla="*/ 38764526 h 602"/>
              <a:gd name="T22" fmla="*/ 39678193 w 602"/>
              <a:gd name="T23" fmla="*/ 7308970 h 602"/>
              <a:gd name="T24" fmla="*/ 7439751 w 602"/>
              <a:gd name="T25" fmla="*/ 38764526 h 60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304" y="0"/>
                </a:cubicBezTo>
                <a:cubicBezTo>
                  <a:pt x="467" y="0"/>
                  <a:pt x="601" y="134"/>
                  <a:pt x="601" y="297"/>
                </a:cubicBezTo>
                <a:cubicBezTo>
                  <a:pt x="601" y="466"/>
                  <a:pt x="467" y="601"/>
                  <a:pt x="304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70" y="544"/>
                  <a:pt x="304" y="544"/>
                </a:cubicBezTo>
                <a:cubicBezTo>
                  <a:pt x="368" y="544"/>
                  <a:pt x="431" y="516"/>
                  <a:pt x="474" y="473"/>
                </a:cubicBezTo>
                <a:cubicBezTo>
                  <a:pt x="304" y="297"/>
                  <a:pt x="304" y="297"/>
                  <a:pt x="304" y="297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170" y="56"/>
                  <a:pt x="57" y="162"/>
                  <a:pt x="57" y="29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4" name="Freeform 82"/>
          <p:cNvSpPr>
            <a:spLocks noChangeArrowheads="1"/>
          </p:cNvSpPr>
          <p:nvPr/>
        </p:nvSpPr>
        <p:spPr bwMode="auto">
          <a:xfrm>
            <a:off x="2942342" y="2095515"/>
            <a:ext cx="246291" cy="246292"/>
          </a:xfrm>
          <a:custGeom>
            <a:avLst/>
            <a:gdLst>
              <a:gd name="T0" fmla="*/ 38763987 w 602"/>
              <a:gd name="T1" fmla="*/ 78442719 h 602"/>
              <a:gd name="T2" fmla="*/ 38763987 w 602"/>
              <a:gd name="T3" fmla="*/ 78442719 h 602"/>
              <a:gd name="T4" fmla="*/ 0 w 602"/>
              <a:gd name="T5" fmla="*/ 38764526 h 602"/>
              <a:gd name="T6" fmla="*/ 38763987 w 602"/>
              <a:gd name="T7" fmla="*/ 0 h 602"/>
              <a:gd name="T8" fmla="*/ 78441997 w 602"/>
              <a:gd name="T9" fmla="*/ 38764526 h 602"/>
              <a:gd name="T10" fmla="*/ 38763987 w 602"/>
              <a:gd name="T11" fmla="*/ 78442719 h 602"/>
              <a:gd name="T12" fmla="*/ 7439717 w 602"/>
              <a:gd name="T13" fmla="*/ 38764526 h 602"/>
              <a:gd name="T14" fmla="*/ 7439717 w 602"/>
              <a:gd name="T15" fmla="*/ 38764526 h 602"/>
              <a:gd name="T16" fmla="*/ 38763987 w 602"/>
              <a:gd name="T17" fmla="*/ 71002968 h 602"/>
              <a:gd name="T18" fmla="*/ 71002280 w 602"/>
              <a:gd name="T19" fmla="*/ 38764526 h 602"/>
              <a:gd name="T20" fmla="*/ 71002280 w 602"/>
              <a:gd name="T21" fmla="*/ 38764526 h 602"/>
              <a:gd name="T22" fmla="*/ 38763987 w 602"/>
              <a:gd name="T23" fmla="*/ 38764526 h 602"/>
              <a:gd name="T24" fmla="*/ 38763987 w 602"/>
              <a:gd name="T25" fmla="*/ 7308970 h 602"/>
              <a:gd name="T26" fmla="*/ 7439717 w 602"/>
              <a:gd name="T27" fmla="*/ 38764526 h 60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297" y="0"/>
                </a:cubicBezTo>
                <a:cubicBezTo>
                  <a:pt x="467" y="0"/>
                  <a:pt x="601" y="134"/>
                  <a:pt x="601" y="297"/>
                </a:cubicBezTo>
                <a:cubicBezTo>
                  <a:pt x="601" y="466"/>
                  <a:pt x="467" y="601"/>
                  <a:pt x="297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297" y="297"/>
                  <a:pt x="297" y="297"/>
                  <a:pt x="297" y="297"/>
                </a:cubicBezTo>
                <a:cubicBezTo>
                  <a:pt x="297" y="56"/>
                  <a:pt x="297" y="56"/>
                  <a:pt x="297" y="56"/>
                </a:cubicBezTo>
                <a:cubicBezTo>
                  <a:pt x="163" y="56"/>
                  <a:pt x="57" y="162"/>
                  <a:pt x="57" y="29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5" name="Freeform 83"/>
          <p:cNvSpPr>
            <a:spLocks noChangeArrowheads="1"/>
          </p:cNvSpPr>
          <p:nvPr/>
        </p:nvSpPr>
        <p:spPr bwMode="auto">
          <a:xfrm>
            <a:off x="2516276" y="2095515"/>
            <a:ext cx="246292" cy="246292"/>
          </a:xfrm>
          <a:custGeom>
            <a:avLst/>
            <a:gdLst>
              <a:gd name="T0" fmla="*/ 38764526 w 602"/>
              <a:gd name="T1" fmla="*/ 78442719 h 602"/>
              <a:gd name="T2" fmla="*/ 38764526 w 602"/>
              <a:gd name="T3" fmla="*/ 78442719 h 602"/>
              <a:gd name="T4" fmla="*/ 0 w 602"/>
              <a:gd name="T5" fmla="*/ 38764526 h 602"/>
              <a:gd name="T6" fmla="*/ 38764526 w 602"/>
              <a:gd name="T7" fmla="*/ 0 h 602"/>
              <a:gd name="T8" fmla="*/ 78442719 w 602"/>
              <a:gd name="T9" fmla="*/ 38764526 h 602"/>
              <a:gd name="T10" fmla="*/ 38764526 w 602"/>
              <a:gd name="T11" fmla="*/ 78442719 h 602"/>
              <a:gd name="T12" fmla="*/ 61866665 w 602"/>
              <a:gd name="T13" fmla="*/ 16576054 h 602"/>
              <a:gd name="T14" fmla="*/ 61866665 w 602"/>
              <a:gd name="T15" fmla="*/ 16576054 h 602"/>
              <a:gd name="T16" fmla="*/ 38764526 w 602"/>
              <a:gd name="T17" fmla="*/ 38764526 h 602"/>
              <a:gd name="T18" fmla="*/ 38764526 w 602"/>
              <a:gd name="T19" fmla="*/ 7308970 h 602"/>
              <a:gd name="T20" fmla="*/ 7439751 w 602"/>
              <a:gd name="T21" fmla="*/ 38764526 h 602"/>
              <a:gd name="T22" fmla="*/ 38764526 w 602"/>
              <a:gd name="T23" fmla="*/ 71002968 h 602"/>
              <a:gd name="T24" fmla="*/ 71002968 w 602"/>
              <a:gd name="T25" fmla="*/ 38764526 h 602"/>
              <a:gd name="T26" fmla="*/ 61866665 w 602"/>
              <a:gd name="T27" fmla="*/ 16576054 h 60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297" y="0"/>
                </a:cubicBezTo>
                <a:cubicBezTo>
                  <a:pt x="467" y="0"/>
                  <a:pt x="601" y="134"/>
                  <a:pt x="601" y="297"/>
                </a:cubicBezTo>
                <a:cubicBezTo>
                  <a:pt x="601" y="466"/>
                  <a:pt x="467" y="601"/>
                  <a:pt x="297" y="601"/>
                </a:cubicBezTo>
                <a:close/>
                <a:moveTo>
                  <a:pt x="474" y="127"/>
                </a:moveTo>
                <a:lnTo>
                  <a:pt x="474" y="127"/>
                </a:lnTo>
                <a:cubicBezTo>
                  <a:pt x="297" y="297"/>
                  <a:pt x="297" y="297"/>
                  <a:pt x="297" y="297"/>
                </a:cubicBezTo>
                <a:cubicBezTo>
                  <a:pt x="297" y="56"/>
                  <a:pt x="297" y="56"/>
                  <a:pt x="297" y="56"/>
                </a:cubicBezTo>
                <a:cubicBezTo>
                  <a:pt x="163" y="56"/>
                  <a:pt x="57" y="162"/>
                  <a:pt x="57" y="297"/>
                </a:cubicBez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233"/>
                  <a:pt x="516" y="169"/>
                  <a:pt x="474" y="1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6" name="Freeform 84"/>
          <p:cNvSpPr>
            <a:spLocks noChangeArrowheads="1"/>
          </p:cNvSpPr>
          <p:nvPr/>
        </p:nvSpPr>
        <p:spPr bwMode="auto">
          <a:xfrm>
            <a:off x="2081221" y="2095515"/>
            <a:ext cx="246292" cy="246292"/>
          </a:xfrm>
          <a:custGeom>
            <a:avLst/>
            <a:gdLst>
              <a:gd name="T0" fmla="*/ 43332858 w 602"/>
              <a:gd name="T1" fmla="*/ 34979440 h 602"/>
              <a:gd name="T2" fmla="*/ 43332858 w 602"/>
              <a:gd name="T3" fmla="*/ 34979440 h 602"/>
              <a:gd name="T4" fmla="*/ 43332858 w 602"/>
              <a:gd name="T5" fmla="*/ 0 h 602"/>
              <a:gd name="T6" fmla="*/ 78442719 w 602"/>
              <a:gd name="T7" fmla="*/ 34979440 h 602"/>
              <a:gd name="T8" fmla="*/ 43332858 w 602"/>
              <a:gd name="T9" fmla="*/ 34979440 h 602"/>
              <a:gd name="T10" fmla="*/ 36023527 w 602"/>
              <a:gd name="T11" fmla="*/ 78442719 h 602"/>
              <a:gd name="T12" fmla="*/ 36023527 w 602"/>
              <a:gd name="T13" fmla="*/ 78442719 h 602"/>
              <a:gd name="T14" fmla="*/ 0 w 602"/>
              <a:gd name="T15" fmla="*/ 42419192 h 602"/>
              <a:gd name="T16" fmla="*/ 36023527 w 602"/>
              <a:gd name="T17" fmla="*/ 7308970 h 602"/>
              <a:gd name="T18" fmla="*/ 36023527 w 602"/>
              <a:gd name="T19" fmla="*/ 42419192 h 602"/>
              <a:gd name="T20" fmla="*/ 71002968 w 602"/>
              <a:gd name="T21" fmla="*/ 42419192 h 602"/>
              <a:gd name="T22" fmla="*/ 36023527 w 602"/>
              <a:gd name="T23" fmla="*/ 78442719 h 6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02" h="602">
                <a:moveTo>
                  <a:pt x="332" y="268"/>
                </a:moveTo>
                <a:lnTo>
                  <a:pt x="332" y="268"/>
                </a:lnTo>
                <a:cubicBezTo>
                  <a:pt x="332" y="0"/>
                  <a:pt x="332" y="0"/>
                  <a:pt x="332" y="0"/>
                </a:cubicBezTo>
                <a:cubicBezTo>
                  <a:pt x="481" y="0"/>
                  <a:pt x="601" y="120"/>
                  <a:pt x="601" y="268"/>
                </a:cubicBezTo>
                <a:lnTo>
                  <a:pt x="332" y="268"/>
                </a:lnTo>
                <a:close/>
                <a:moveTo>
                  <a:pt x="276" y="601"/>
                </a:moveTo>
                <a:lnTo>
                  <a:pt x="276" y="601"/>
                </a:lnTo>
                <a:cubicBezTo>
                  <a:pt x="120" y="601"/>
                  <a:pt x="0" y="480"/>
                  <a:pt x="0" y="325"/>
                </a:cubicBezTo>
                <a:cubicBezTo>
                  <a:pt x="0" y="176"/>
                  <a:pt x="120" y="56"/>
                  <a:pt x="276" y="56"/>
                </a:cubicBezTo>
                <a:cubicBezTo>
                  <a:pt x="276" y="325"/>
                  <a:pt x="276" y="325"/>
                  <a:pt x="276" y="325"/>
                </a:cubicBezTo>
                <a:cubicBezTo>
                  <a:pt x="544" y="325"/>
                  <a:pt x="544" y="325"/>
                  <a:pt x="544" y="325"/>
                </a:cubicBezTo>
                <a:cubicBezTo>
                  <a:pt x="544" y="480"/>
                  <a:pt x="424" y="601"/>
                  <a:pt x="276" y="60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7" name="Freeform 85"/>
          <p:cNvSpPr>
            <a:spLocks noChangeArrowheads="1"/>
          </p:cNvSpPr>
          <p:nvPr/>
        </p:nvSpPr>
        <p:spPr bwMode="auto">
          <a:xfrm>
            <a:off x="6825477" y="1662258"/>
            <a:ext cx="233707" cy="248090"/>
          </a:xfrm>
          <a:custGeom>
            <a:avLst/>
            <a:gdLst>
              <a:gd name="T0" fmla="*/ 74070289 w 574"/>
              <a:gd name="T1" fmla="*/ 39339251 h 609"/>
              <a:gd name="T2" fmla="*/ 74070289 w 574"/>
              <a:gd name="T3" fmla="*/ 39339251 h 609"/>
              <a:gd name="T4" fmla="*/ 34773109 w 574"/>
              <a:gd name="T5" fmla="*/ 78678142 h 609"/>
              <a:gd name="T6" fmla="*/ 34773109 w 574"/>
              <a:gd name="T7" fmla="*/ 78678142 h 609"/>
              <a:gd name="T8" fmla="*/ 34773109 w 574"/>
              <a:gd name="T9" fmla="*/ 78678142 h 609"/>
              <a:gd name="T10" fmla="*/ 0 w 574"/>
              <a:gd name="T11" fmla="*/ 43091945 h 609"/>
              <a:gd name="T12" fmla="*/ 21975702 w 574"/>
              <a:gd name="T13" fmla="*/ 10093638 h 609"/>
              <a:gd name="T14" fmla="*/ 21975702 w 574"/>
              <a:gd name="T15" fmla="*/ 10093638 h 609"/>
              <a:gd name="T16" fmla="*/ 22880300 w 574"/>
              <a:gd name="T17" fmla="*/ 10093638 h 609"/>
              <a:gd name="T18" fmla="*/ 26499772 w 574"/>
              <a:gd name="T19" fmla="*/ 13846331 h 609"/>
              <a:gd name="T20" fmla="*/ 23785258 w 574"/>
              <a:gd name="T21" fmla="*/ 17469523 h 609"/>
              <a:gd name="T22" fmla="*/ 23785258 w 574"/>
              <a:gd name="T23" fmla="*/ 17469523 h 609"/>
              <a:gd name="T24" fmla="*/ 7368378 w 574"/>
              <a:gd name="T25" fmla="*/ 43091945 h 609"/>
              <a:gd name="T26" fmla="*/ 34773109 w 574"/>
              <a:gd name="T27" fmla="*/ 71431400 h 609"/>
              <a:gd name="T28" fmla="*/ 63082797 w 574"/>
              <a:gd name="T29" fmla="*/ 43091945 h 609"/>
              <a:gd name="T30" fmla="*/ 45760960 w 574"/>
              <a:gd name="T31" fmla="*/ 17469523 h 609"/>
              <a:gd name="T32" fmla="*/ 45760960 w 574"/>
              <a:gd name="T33" fmla="*/ 17469523 h 609"/>
              <a:gd name="T34" fmla="*/ 43951044 w 574"/>
              <a:gd name="T35" fmla="*/ 13846331 h 609"/>
              <a:gd name="T36" fmla="*/ 47570516 w 574"/>
              <a:gd name="T37" fmla="*/ 10093638 h 609"/>
              <a:gd name="T38" fmla="*/ 48475474 w 574"/>
              <a:gd name="T39" fmla="*/ 10093638 h 609"/>
              <a:gd name="T40" fmla="*/ 48475474 w 574"/>
              <a:gd name="T41" fmla="*/ 10093638 h 609"/>
              <a:gd name="T42" fmla="*/ 70450816 w 574"/>
              <a:gd name="T43" fmla="*/ 43091945 h 609"/>
              <a:gd name="T44" fmla="*/ 34773109 w 574"/>
              <a:gd name="T45" fmla="*/ 78678142 h 609"/>
              <a:gd name="T46" fmla="*/ 34773109 w 574"/>
              <a:gd name="T47" fmla="*/ 40245049 h 609"/>
              <a:gd name="T48" fmla="*/ 34773109 w 574"/>
              <a:gd name="T49" fmla="*/ 40245049 h 609"/>
              <a:gd name="T50" fmla="*/ 31153637 w 574"/>
              <a:gd name="T51" fmla="*/ 36621498 h 609"/>
              <a:gd name="T52" fmla="*/ 31153637 w 574"/>
              <a:gd name="T53" fmla="*/ 15657927 h 609"/>
              <a:gd name="T54" fmla="*/ 31153637 w 574"/>
              <a:gd name="T55" fmla="*/ 15657927 h 609"/>
              <a:gd name="T56" fmla="*/ 31153637 w 574"/>
              <a:gd name="T57" fmla="*/ 8282042 h 609"/>
              <a:gd name="T58" fmla="*/ 31153637 w 574"/>
              <a:gd name="T59" fmla="*/ 8282042 h 609"/>
              <a:gd name="T60" fmla="*/ 31153637 w 574"/>
              <a:gd name="T61" fmla="*/ 3752694 h 609"/>
              <a:gd name="T62" fmla="*/ 34773109 w 574"/>
              <a:gd name="T63" fmla="*/ 0 h 609"/>
              <a:gd name="T64" fmla="*/ 38392581 w 574"/>
              <a:gd name="T65" fmla="*/ 3752694 h 609"/>
              <a:gd name="T66" fmla="*/ 38392581 w 574"/>
              <a:gd name="T67" fmla="*/ 14752129 h 609"/>
              <a:gd name="T68" fmla="*/ 38392581 w 574"/>
              <a:gd name="T69" fmla="*/ 21998871 h 609"/>
              <a:gd name="T70" fmla="*/ 38392581 w 574"/>
              <a:gd name="T71" fmla="*/ 36621498 h 609"/>
              <a:gd name="T72" fmla="*/ 34773109 w 574"/>
              <a:gd name="T73" fmla="*/ 40245049 h 60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74" h="609">
                <a:moveTo>
                  <a:pt x="573" y="304"/>
                </a:moveTo>
                <a:lnTo>
                  <a:pt x="573" y="304"/>
                </a:lnTo>
                <a:close/>
                <a:moveTo>
                  <a:pt x="269" y="608"/>
                </a:moveTo>
                <a:lnTo>
                  <a:pt x="269" y="608"/>
                </a:lnTo>
                <a:cubicBezTo>
                  <a:pt x="120" y="608"/>
                  <a:pt x="0" y="481"/>
                  <a:pt x="0" y="333"/>
                </a:cubicBezTo>
                <a:cubicBezTo>
                  <a:pt x="0" y="220"/>
                  <a:pt x="71" y="121"/>
                  <a:pt x="170" y="78"/>
                </a:cubicBezTo>
                <a:lnTo>
                  <a:pt x="177" y="78"/>
                </a:lnTo>
                <a:cubicBezTo>
                  <a:pt x="191" y="78"/>
                  <a:pt x="205" y="93"/>
                  <a:pt x="205" y="107"/>
                </a:cubicBezTo>
                <a:cubicBezTo>
                  <a:pt x="205" y="121"/>
                  <a:pt x="198" y="128"/>
                  <a:pt x="184" y="135"/>
                </a:cubicBezTo>
                <a:cubicBezTo>
                  <a:pt x="106" y="163"/>
                  <a:pt x="57" y="241"/>
                  <a:pt x="57" y="333"/>
                </a:cubicBezTo>
                <a:cubicBezTo>
                  <a:pt x="57" y="453"/>
                  <a:pt x="149" y="552"/>
                  <a:pt x="269" y="552"/>
                </a:cubicBezTo>
                <a:cubicBezTo>
                  <a:pt x="389" y="552"/>
                  <a:pt x="488" y="453"/>
                  <a:pt x="488" y="333"/>
                </a:cubicBezTo>
                <a:cubicBezTo>
                  <a:pt x="488" y="241"/>
                  <a:pt x="431" y="163"/>
                  <a:pt x="354" y="135"/>
                </a:cubicBezTo>
                <a:cubicBezTo>
                  <a:pt x="347" y="128"/>
                  <a:pt x="340" y="121"/>
                  <a:pt x="340" y="107"/>
                </a:cubicBezTo>
                <a:cubicBezTo>
                  <a:pt x="340" y="93"/>
                  <a:pt x="347" y="78"/>
                  <a:pt x="368" y="78"/>
                </a:cubicBezTo>
                <a:lnTo>
                  <a:pt x="375" y="78"/>
                </a:lnTo>
                <a:cubicBezTo>
                  <a:pt x="474" y="121"/>
                  <a:pt x="545" y="220"/>
                  <a:pt x="545" y="333"/>
                </a:cubicBezTo>
                <a:cubicBezTo>
                  <a:pt x="545" y="481"/>
                  <a:pt x="424" y="608"/>
                  <a:pt x="269" y="608"/>
                </a:cubicBezTo>
                <a:close/>
                <a:moveTo>
                  <a:pt x="269" y="311"/>
                </a:moveTo>
                <a:lnTo>
                  <a:pt x="269" y="311"/>
                </a:lnTo>
                <a:cubicBezTo>
                  <a:pt x="255" y="311"/>
                  <a:pt x="241" y="304"/>
                  <a:pt x="241" y="283"/>
                </a:cubicBezTo>
                <a:cubicBezTo>
                  <a:pt x="241" y="121"/>
                  <a:pt x="241" y="121"/>
                  <a:pt x="241" y="121"/>
                </a:cubicBezTo>
                <a:cubicBezTo>
                  <a:pt x="241" y="64"/>
                  <a:pt x="241" y="64"/>
                  <a:pt x="241" y="64"/>
                </a:cubicBezTo>
                <a:cubicBezTo>
                  <a:pt x="241" y="29"/>
                  <a:pt x="241" y="29"/>
                  <a:pt x="241" y="29"/>
                </a:cubicBezTo>
                <a:cubicBezTo>
                  <a:pt x="241" y="15"/>
                  <a:pt x="255" y="0"/>
                  <a:pt x="269" y="0"/>
                </a:cubicBezTo>
                <a:cubicBezTo>
                  <a:pt x="290" y="0"/>
                  <a:pt x="297" y="15"/>
                  <a:pt x="297" y="29"/>
                </a:cubicBezTo>
                <a:cubicBezTo>
                  <a:pt x="297" y="114"/>
                  <a:pt x="297" y="114"/>
                  <a:pt x="297" y="114"/>
                </a:cubicBezTo>
                <a:cubicBezTo>
                  <a:pt x="297" y="170"/>
                  <a:pt x="297" y="170"/>
                  <a:pt x="297" y="170"/>
                </a:cubicBezTo>
                <a:cubicBezTo>
                  <a:pt x="297" y="283"/>
                  <a:pt x="297" y="283"/>
                  <a:pt x="297" y="283"/>
                </a:cubicBezTo>
                <a:cubicBezTo>
                  <a:pt x="297" y="304"/>
                  <a:pt x="290" y="311"/>
                  <a:pt x="269" y="31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8" name="Freeform 86"/>
          <p:cNvSpPr>
            <a:spLocks noChangeArrowheads="1"/>
          </p:cNvSpPr>
          <p:nvPr/>
        </p:nvSpPr>
        <p:spPr bwMode="auto">
          <a:xfrm>
            <a:off x="6381432" y="1671246"/>
            <a:ext cx="248089" cy="233708"/>
          </a:xfrm>
          <a:custGeom>
            <a:avLst/>
            <a:gdLst>
              <a:gd name="T0" fmla="*/ 74925449 w 609"/>
              <a:gd name="T1" fmla="*/ 22830550 h 573"/>
              <a:gd name="T2" fmla="*/ 74925449 w 609"/>
              <a:gd name="T3" fmla="*/ 22830550 h 573"/>
              <a:gd name="T4" fmla="*/ 54867675 w 609"/>
              <a:gd name="T5" fmla="*/ 2723934 h 573"/>
              <a:gd name="T6" fmla="*/ 64055516 w 609"/>
              <a:gd name="T7" fmla="*/ 0 h 573"/>
              <a:gd name="T8" fmla="*/ 78678142 w 609"/>
              <a:gd name="T9" fmla="*/ 14658388 h 573"/>
              <a:gd name="T10" fmla="*/ 74925449 w 609"/>
              <a:gd name="T11" fmla="*/ 22830550 h 573"/>
              <a:gd name="T12" fmla="*/ 74925449 w 609"/>
              <a:gd name="T13" fmla="*/ 39434553 h 573"/>
              <a:gd name="T14" fmla="*/ 74925449 w 609"/>
              <a:gd name="T15" fmla="*/ 39434553 h 573"/>
              <a:gd name="T16" fmla="*/ 64961313 w 609"/>
              <a:gd name="T17" fmla="*/ 63173440 h 573"/>
              <a:gd name="T18" fmla="*/ 70396460 w 609"/>
              <a:gd name="T19" fmla="*/ 68751328 h 573"/>
              <a:gd name="T20" fmla="*/ 71302258 w 609"/>
              <a:gd name="T21" fmla="*/ 70567284 h 573"/>
              <a:gd name="T22" fmla="*/ 67678707 w 609"/>
              <a:gd name="T23" fmla="*/ 74199556 h 573"/>
              <a:gd name="T24" fmla="*/ 64961313 w 609"/>
              <a:gd name="T25" fmla="*/ 73291578 h 573"/>
              <a:gd name="T26" fmla="*/ 59397024 w 609"/>
              <a:gd name="T27" fmla="*/ 67843350 h 573"/>
              <a:gd name="T28" fmla="*/ 39339251 w 609"/>
              <a:gd name="T29" fmla="*/ 74199556 h 573"/>
              <a:gd name="T30" fmla="*/ 19151975 w 609"/>
              <a:gd name="T31" fmla="*/ 67843350 h 573"/>
              <a:gd name="T32" fmla="*/ 13716829 w 609"/>
              <a:gd name="T33" fmla="*/ 73291578 h 573"/>
              <a:gd name="T34" fmla="*/ 10999436 w 609"/>
              <a:gd name="T35" fmla="*/ 74199556 h 573"/>
              <a:gd name="T36" fmla="*/ 7246742 w 609"/>
              <a:gd name="T37" fmla="*/ 70567284 h 573"/>
              <a:gd name="T38" fmla="*/ 9187840 w 609"/>
              <a:gd name="T39" fmla="*/ 68751328 h 573"/>
              <a:gd name="T40" fmla="*/ 13716829 w 609"/>
              <a:gd name="T41" fmla="*/ 63173440 h 573"/>
              <a:gd name="T42" fmla="*/ 3623191 w 609"/>
              <a:gd name="T43" fmla="*/ 39434553 h 573"/>
              <a:gd name="T44" fmla="*/ 39339251 w 609"/>
              <a:gd name="T45" fmla="*/ 3632272 h 573"/>
              <a:gd name="T46" fmla="*/ 74925449 w 609"/>
              <a:gd name="T47" fmla="*/ 39434553 h 573"/>
              <a:gd name="T48" fmla="*/ 39339251 w 609"/>
              <a:gd name="T49" fmla="*/ 11026116 h 573"/>
              <a:gd name="T50" fmla="*/ 39339251 w 609"/>
              <a:gd name="T51" fmla="*/ 11026116 h 573"/>
              <a:gd name="T52" fmla="*/ 10999436 w 609"/>
              <a:gd name="T53" fmla="*/ 39434553 h 573"/>
              <a:gd name="T54" fmla="*/ 39339251 w 609"/>
              <a:gd name="T55" fmla="*/ 66935372 h 573"/>
              <a:gd name="T56" fmla="*/ 67678707 w 609"/>
              <a:gd name="T57" fmla="*/ 39434553 h 573"/>
              <a:gd name="T58" fmla="*/ 39339251 w 609"/>
              <a:gd name="T59" fmla="*/ 11026116 h 573"/>
              <a:gd name="T60" fmla="*/ 53961878 w 609"/>
              <a:gd name="T61" fmla="*/ 43066825 h 573"/>
              <a:gd name="T62" fmla="*/ 53961878 w 609"/>
              <a:gd name="T63" fmla="*/ 43066825 h 573"/>
              <a:gd name="T64" fmla="*/ 39339251 w 609"/>
              <a:gd name="T65" fmla="*/ 43066825 h 573"/>
              <a:gd name="T66" fmla="*/ 35715700 w 609"/>
              <a:gd name="T67" fmla="*/ 39434553 h 573"/>
              <a:gd name="T68" fmla="*/ 35715700 w 609"/>
              <a:gd name="T69" fmla="*/ 19198638 h 573"/>
              <a:gd name="T70" fmla="*/ 39339251 w 609"/>
              <a:gd name="T71" fmla="*/ 15566366 h 573"/>
              <a:gd name="T72" fmla="*/ 42962442 w 609"/>
              <a:gd name="T73" fmla="*/ 19198638 h 573"/>
              <a:gd name="T74" fmla="*/ 42962442 w 609"/>
              <a:gd name="T75" fmla="*/ 35672981 h 573"/>
              <a:gd name="T76" fmla="*/ 53961878 w 609"/>
              <a:gd name="T77" fmla="*/ 35672981 h 573"/>
              <a:gd name="T78" fmla="*/ 57585069 w 609"/>
              <a:gd name="T79" fmla="*/ 39434553 h 573"/>
              <a:gd name="T80" fmla="*/ 53961878 w 609"/>
              <a:gd name="T81" fmla="*/ 43066825 h 573"/>
              <a:gd name="T82" fmla="*/ 3623191 w 609"/>
              <a:gd name="T83" fmla="*/ 23738527 h 573"/>
              <a:gd name="T84" fmla="*/ 3623191 w 609"/>
              <a:gd name="T85" fmla="*/ 23738527 h 573"/>
              <a:gd name="T86" fmla="*/ 0 w 609"/>
              <a:gd name="T87" fmla="*/ 14658388 h 573"/>
              <a:gd name="T88" fmla="*/ 14622627 w 609"/>
              <a:gd name="T89" fmla="*/ 0 h 573"/>
              <a:gd name="T90" fmla="*/ 23810467 w 609"/>
              <a:gd name="T91" fmla="*/ 2723934 h 573"/>
              <a:gd name="T92" fmla="*/ 3623191 w 609"/>
              <a:gd name="T93" fmla="*/ 23738527 h 57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9" h="573">
                <a:moveTo>
                  <a:pt x="579" y="176"/>
                </a:moveTo>
                <a:lnTo>
                  <a:pt x="579" y="176"/>
                </a:lnTo>
                <a:cubicBezTo>
                  <a:pt x="551" y="106"/>
                  <a:pt x="495" y="56"/>
                  <a:pt x="424" y="21"/>
                </a:cubicBezTo>
                <a:cubicBezTo>
                  <a:pt x="445" y="7"/>
                  <a:pt x="466" y="0"/>
                  <a:pt x="495" y="0"/>
                </a:cubicBezTo>
                <a:cubicBezTo>
                  <a:pt x="558" y="0"/>
                  <a:pt x="608" y="49"/>
                  <a:pt x="608" y="113"/>
                </a:cubicBezTo>
                <a:cubicBezTo>
                  <a:pt x="608" y="134"/>
                  <a:pt x="594" y="162"/>
                  <a:pt x="579" y="176"/>
                </a:cubicBezTo>
                <a:close/>
                <a:moveTo>
                  <a:pt x="579" y="304"/>
                </a:moveTo>
                <a:lnTo>
                  <a:pt x="579" y="304"/>
                </a:lnTo>
                <a:cubicBezTo>
                  <a:pt x="579" y="374"/>
                  <a:pt x="551" y="438"/>
                  <a:pt x="502" y="487"/>
                </a:cubicBezTo>
                <a:cubicBezTo>
                  <a:pt x="544" y="530"/>
                  <a:pt x="544" y="530"/>
                  <a:pt x="544" y="530"/>
                </a:cubicBezTo>
                <a:cubicBezTo>
                  <a:pt x="544" y="530"/>
                  <a:pt x="551" y="537"/>
                  <a:pt x="551" y="544"/>
                </a:cubicBezTo>
                <a:cubicBezTo>
                  <a:pt x="551" y="565"/>
                  <a:pt x="537" y="572"/>
                  <a:pt x="523" y="572"/>
                </a:cubicBezTo>
                <a:cubicBezTo>
                  <a:pt x="516" y="572"/>
                  <a:pt x="509" y="572"/>
                  <a:pt x="502" y="565"/>
                </a:cubicBezTo>
                <a:cubicBezTo>
                  <a:pt x="459" y="523"/>
                  <a:pt x="459" y="523"/>
                  <a:pt x="459" y="523"/>
                </a:cubicBezTo>
                <a:cubicBezTo>
                  <a:pt x="417" y="558"/>
                  <a:pt x="360" y="572"/>
                  <a:pt x="304" y="572"/>
                </a:cubicBezTo>
                <a:cubicBezTo>
                  <a:pt x="247" y="572"/>
                  <a:pt x="191" y="558"/>
                  <a:pt x="148" y="523"/>
                </a:cubicBezTo>
                <a:cubicBezTo>
                  <a:pt x="106" y="565"/>
                  <a:pt x="106" y="565"/>
                  <a:pt x="106" y="565"/>
                </a:cubicBezTo>
                <a:cubicBezTo>
                  <a:pt x="99" y="572"/>
                  <a:pt x="92" y="572"/>
                  <a:pt x="85" y="572"/>
                </a:cubicBezTo>
                <a:cubicBezTo>
                  <a:pt x="71" y="572"/>
                  <a:pt x="56" y="565"/>
                  <a:pt x="56" y="544"/>
                </a:cubicBezTo>
                <a:cubicBezTo>
                  <a:pt x="56" y="537"/>
                  <a:pt x="64" y="530"/>
                  <a:pt x="71" y="530"/>
                </a:cubicBezTo>
                <a:cubicBezTo>
                  <a:pt x="106" y="487"/>
                  <a:pt x="106" y="487"/>
                  <a:pt x="106" y="487"/>
                </a:cubicBezTo>
                <a:cubicBezTo>
                  <a:pt x="56" y="438"/>
                  <a:pt x="28" y="374"/>
                  <a:pt x="28" y="304"/>
                </a:cubicBezTo>
                <a:cubicBezTo>
                  <a:pt x="28" y="148"/>
                  <a:pt x="155" y="28"/>
                  <a:pt x="304" y="28"/>
                </a:cubicBezTo>
                <a:cubicBezTo>
                  <a:pt x="452" y="28"/>
                  <a:pt x="579" y="148"/>
                  <a:pt x="579" y="304"/>
                </a:cubicBezTo>
                <a:close/>
                <a:moveTo>
                  <a:pt x="304" y="85"/>
                </a:moveTo>
                <a:lnTo>
                  <a:pt x="304" y="85"/>
                </a:lnTo>
                <a:cubicBezTo>
                  <a:pt x="184" y="85"/>
                  <a:pt x="85" y="183"/>
                  <a:pt x="85" y="304"/>
                </a:cubicBezTo>
                <a:cubicBezTo>
                  <a:pt x="85" y="424"/>
                  <a:pt x="184" y="516"/>
                  <a:pt x="304" y="516"/>
                </a:cubicBezTo>
                <a:cubicBezTo>
                  <a:pt x="424" y="516"/>
                  <a:pt x="523" y="424"/>
                  <a:pt x="523" y="304"/>
                </a:cubicBezTo>
                <a:cubicBezTo>
                  <a:pt x="523" y="183"/>
                  <a:pt x="424" y="85"/>
                  <a:pt x="304" y="85"/>
                </a:cubicBezTo>
                <a:close/>
                <a:moveTo>
                  <a:pt x="417" y="332"/>
                </a:moveTo>
                <a:lnTo>
                  <a:pt x="417" y="332"/>
                </a:lnTo>
                <a:cubicBezTo>
                  <a:pt x="304" y="332"/>
                  <a:pt x="304" y="332"/>
                  <a:pt x="304" y="332"/>
                </a:cubicBezTo>
                <a:cubicBezTo>
                  <a:pt x="290" y="332"/>
                  <a:pt x="276" y="318"/>
                  <a:pt x="276" y="304"/>
                </a:cubicBezTo>
                <a:cubicBezTo>
                  <a:pt x="276" y="148"/>
                  <a:pt x="276" y="148"/>
                  <a:pt x="276" y="148"/>
                </a:cubicBezTo>
                <a:cubicBezTo>
                  <a:pt x="276" y="134"/>
                  <a:pt x="290" y="120"/>
                  <a:pt x="304" y="120"/>
                </a:cubicBezTo>
                <a:cubicBezTo>
                  <a:pt x="318" y="120"/>
                  <a:pt x="332" y="134"/>
                  <a:pt x="332" y="148"/>
                </a:cubicBezTo>
                <a:cubicBezTo>
                  <a:pt x="332" y="275"/>
                  <a:pt x="332" y="275"/>
                  <a:pt x="332" y="275"/>
                </a:cubicBezTo>
                <a:cubicBezTo>
                  <a:pt x="417" y="275"/>
                  <a:pt x="417" y="275"/>
                  <a:pt x="417" y="275"/>
                </a:cubicBezTo>
                <a:cubicBezTo>
                  <a:pt x="431" y="275"/>
                  <a:pt x="445" y="282"/>
                  <a:pt x="445" y="304"/>
                </a:cubicBezTo>
                <a:cubicBezTo>
                  <a:pt x="445" y="318"/>
                  <a:pt x="431" y="332"/>
                  <a:pt x="417" y="332"/>
                </a:cubicBezTo>
                <a:close/>
                <a:moveTo>
                  <a:pt x="28" y="183"/>
                </a:moveTo>
                <a:lnTo>
                  <a:pt x="28" y="183"/>
                </a:lnTo>
                <a:cubicBezTo>
                  <a:pt x="14" y="162"/>
                  <a:pt x="0" y="141"/>
                  <a:pt x="0" y="113"/>
                </a:cubicBezTo>
                <a:cubicBezTo>
                  <a:pt x="0" y="49"/>
                  <a:pt x="49" y="0"/>
                  <a:pt x="113" y="0"/>
                </a:cubicBezTo>
                <a:cubicBezTo>
                  <a:pt x="141" y="0"/>
                  <a:pt x="162" y="7"/>
                  <a:pt x="184" y="21"/>
                </a:cubicBezTo>
                <a:cubicBezTo>
                  <a:pt x="113" y="56"/>
                  <a:pt x="56" y="113"/>
                  <a:pt x="28" y="18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9" name="Freeform 87"/>
          <p:cNvSpPr>
            <a:spLocks noChangeArrowheads="1"/>
          </p:cNvSpPr>
          <p:nvPr/>
        </p:nvSpPr>
        <p:spPr bwMode="auto">
          <a:xfrm>
            <a:off x="5953569" y="1662258"/>
            <a:ext cx="246292" cy="248090"/>
          </a:xfrm>
          <a:custGeom>
            <a:avLst/>
            <a:gdLst>
              <a:gd name="T0" fmla="*/ 39678193 w 602"/>
              <a:gd name="T1" fmla="*/ 78678142 h 609"/>
              <a:gd name="T2" fmla="*/ 39678193 w 602"/>
              <a:gd name="T3" fmla="*/ 78678142 h 609"/>
              <a:gd name="T4" fmla="*/ 0 w 602"/>
              <a:gd name="T5" fmla="*/ 39339251 h 609"/>
              <a:gd name="T6" fmla="*/ 39678193 w 602"/>
              <a:gd name="T7" fmla="*/ 0 h 609"/>
              <a:gd name="T8" fmla="*/ 78442719 w 602"/>
              <a:gd name="T9" fmla="*/ 39339251 h 609"/>
              <a:gd name="T10" fmla="*/ 39678193 w 602"/>
              <a:gd name="T11" fmla="*/ 78678142 h 609"/>
              <a:gd name="T12" fmla="*/ 39678193 w 602"/>
              <a:gd name="T13" fmla="*/ 7376244 h 609"/>
              <a:gd name="T14" fmla="*/ 39678193 w 602"/>
              <a:gd name="T15" fmla="*/ 7376244 h 609"/>
              <a:gd name="T16" fmla="*/ 7308970 w 602"/>
              <a:gd name="T17" fmla="*/ 39339251 h 609"/>
              <a:gd name="T18" fmla="*/ 39678193 w 602"/>
              <a:gd name="T19" fmla="*/ 71431400 h 609"/>
              <a:gd name="T20" fmla="*/ 71002968 w 602"/>
              <a:gd name="T21" fmla="*/ 39339251 h 609"/>
              <a:gd name="T22" fmla="*/ 39678193 w 602"/>
              <a:gd name="T23" fmla="*/ 7376244 h 609"/>
              <a:gd name="T24" fmla="*/ 55340580 w 602"/>
              <a:gd name="T25" fmla="*/ 43091945 h 609"/>
              <a:gd name="T26" fmla="*/ 55340580 w 602"/>
              <a:gd name="T27" fmla="*/ 43091945 h 609"/>
              <a:gd name="T28" fmla="*/ 47900829 w 602"/>
              <a:gd name="T29" fmla="*/ 43091945 h 609"/>
              <a:gd name="T30" fmla="*/ 43332858 w 602"/>
              <a:gd name="T31" fmla="*/ 43091945 h 609"/>
              <a:gd name="T32" fmla="*/ 39678193 w 602"/>
              <a:gd name="T33" fmla="*/ 43091945 h 609"/>
              <a:gd name="T34" fmla="*/ 39678193 w 602"/>
              <a:gd name="T35" fmla="*/ 43091945 h 609"/>
              <a:gd name="T36" fmla="*/ 36023527 w 602"/>
              <a:gd name="T37" fmla="*/ 39339251 h 609"/>
              <a:gd name="T38" fmla="*/ 36023527 w 602"/>
              <a:gd name="T39" fmla="*/ 17469523 h 609"/>
              <a:gd name="T40" fmla="*/ 39678193 w 602"/>
              <a:gd name="T41" fmla="*/ 13846331 h 609"/>
              <a:gd name="T42" fmla="*/ 43332858 w 602"/>
              <a:gd name="T43" fmla="*/ 17469523 h 609"/>
              <a:gd name="T44" fmla="*/ 43332858 w 602"/>
              <a:gd name="T45" fmla="*/ 35715700 h 609"/>
              <a:gd name="T46" fmla="*/ 47900829 w 602"/>
              <a:gd name="T47" fmla="*/ 35715700 h 609"/>
              <a:gd name="T48" fmla="*/ 55340580 w 602"/>
              <a:gd name="T49" fmla="*/ 35715700 h 609"/>
              <a:gd name="T50" fmla="*/ 58995246 w 602"/>
              <a:gd name="T51" fmla="*/ 39339251 h 609"/>
              <a:gd name="T52" fmla="*/ 55340580 w 602"/>
              <a:gd name="T53" fmla="*/ 43091945 h 60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02" h="609">
                <a:moveTo>
                  <a:pt x="304" y="608"/>
                </a:moveTo>
                <a:lnTo>
                  <a:pt x="304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6" y="0"/>
                  <a:pt x="601" y="135"/>
                  <a:pt x="601" y="304"/>
                </a:cubicBezTo>
                <a:cubicBezTo>
                  <a:pt x="601" y="474"/>
                  <a:pt x="466" y="608"/>
                  <a:pt x="304" y="608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9"/>
                  <a:pt x="169" y="552"/>
                  <a:pt x="304" y="552"/>
                </a:cubicBezTo>
                <a:cubicBezTo>
                  <a:pt x="438" y="552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424" y="333"/>
                </a:moveTo>
                <a:lnTo>
                  <a:pt x="424" y="333"/>
                </a:lnTo>
                <a:cubicBezTo>
                  <a:pt x="367" y="333"/>
                  <a:pt x="367" y="333"/>
                  <a:pt x="367" y="333"/>
                </a:cubicBezTo>
                <a:cubicBezTo>
                  <a:pt x="332" y="333"/>
                  <a:pt x="332" y="333"/>
                  <a:pt x="332" y="333"/>
                </a:cubicBezTo>
                <a:cubicBezTo>
                  <a:pt x="304" y="333"/>
                  <a:pt x="304" y="333"/>
                  <a:pt x="304" y="333"/>
                </a:cubicBezTo>
                <a:cubicBezTo>
                  <a:pt x="283" y="333"/>
                  <a:pt x="276" y="319"/>
                  <a:pt x="276" y="304"/>
                </a:cubicBezTo>
                <a:cubicBezTo>
                  <a:pt x="276" y="135"/>
                  <a:pt x="276" y="135"/>
                  <a:pt x="276" y="135"/>
                </a:cubicBezTo>
                <a:cubicBezTo>
                  <a:pt x="276" y="121"/>
                  <a:pt x="283" y="107"/>
                  <a:pt x="304" y="107"/>
                </a:cubicBezTo>
                <a:cubicBezTo>
                  <a:pt x="318" y="107"/>
                  <a:pt x="332" y="121"/>
                  <a:pt x="332" y="135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367" y="276"/>
                  <a:pt x="367" y="276"/>
                  <a:pt x="367" y="276"/>
                </a:cubicBezTo>
                <a:cubicBezTo>
                  <a:pt x="424" y="276"/>
                  <a:pt x="424" y="276"/>
                  <a:pt x="424" y="276"/>
                </a:cubicBezTo>
                <a:cubicBezTo>
                  <a:pt x="438" y="276"/>
                  <a:pt x="452" y="290"/>
                  <a:pt x="452" y="304"/>
                </a:cubicBezTo>
                <a:cubicBezTo>
                  <a:pt x="452" y="319"/>
                  <a:pt x="438" y="333"/>
                  <a:pt x="424" y="33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0" name="Freeform 88"/>
          <p:cNvSpPr>
            <a:spLocks noChangeArrowheads="1"/>
          </p:cNvSpPr>
          <p:nvPr/>
        </p:nvSpPr>
        <p:spPr bwMode="auto">
          <a:xfrm>
            <a:off x="5523907" y="1662258"/>
            <a:ext cx="244493" cy="248090"/>
          </a:xfrm>
          <a:custGeom>
            <a:avLst/>
            <a:gdLst>
              <a:gd name="T0" fmla="*/ 38327818 w 601"/>
              <a:gd name="T1" fmla="*/ 78678142 h 609"/>
              <a:gd name="T2" fmla="*/ 38327818 w 601"/>
              <a:gd name="T3" fmla="*/ 78678142 h 609"/>
              <a:gd name="T4" fmla="*/ 0 w 601"/>
              <a:gd name="T5" fmla="*/ 39339251 h 609"/>
              <a:gd name="T6" fmla="*/ 38327818 w 601"/>
              <a:gd name="T7" fmla="*/ 0 h 609"/>
              <a:gd name="T8" fmla="*/ 77429787 w 601"/>
              <a:gd name="T9" fmla="*/ 39339251 h 609"/>
              <a:gd name="T10" fmla="*/ 38327818 w 601"/>
              <a:gd name="T11" fmla="*/ 78678142 h 609"/>
              <a:gd name="T12" fmla="*/ 38327818 w 601"/>
              <a:gd name="T13" fmla="*/ 7376244 h 609"/>
              <a:gd name="T14" fmla="*/ 38327818 w 601"/>
              <a:gd name="T15" fmla="*/ 7376244 h 609"/>
              <a:gd name="T16" fmla="*/ 7226723 w 601"/>
              <a:gd name="T17" fmla="*/ 39339251 h 609"/>
              <a:gd name="T18" fmla="*/ 15485886 w 601"/>
              <a:gd name="T19" fmla="*/ 60431965 h 609"/>
              <a:gd name="T20" fmla="*/ 23616083 w 601"/>
              <a:gd name="T21" fmla="*/ 57714571 h 609"/>
              <a:gd name="T22" fmla="*/ 31875246 w 601"/>
              <a:gd name="T23" fmla="*/ 54091380 h 609"/>
              <a:gd name="T24" fmla="*/ 31875246 w 601"/>
              <a:gd name="T25" fmla="*/ 48526731 h 609"/>
              <a:gd name="T26" fmla="*/ 28261705 w 601"/>
              <a:gd name="T27" fmla="*/ 41280349 h 609"/>
              <a:gd name="T28" fmla="*/ 26455114 w 601"/>
              <a:gd name="T29" fmla="*/ 38433453 h 609"/>
              <a:gd name="T30" fmla="*/ 27358589 w 601"/>
              <a:gd name="T31" fmla="*/ 32998307 h 609"/>
              <a:gd name="T32" fmla="*/ 27358589 w 601"/>
              <a:gd name="T33" fmla="*/ 26527860 h 609"/>
              <a:gd name="T34" fmla="*/ 38327818 w 601"/>
              <a:gd name="T35" fmla="*/ 17469523 h 609"/>
              <a:gd name="T36" fmla="*/ 50200163 w 601"/>
              <a:gd name="T37" fmla="*/ 26527860 h 609"/>
              <a:gd name="T38" fmla="*/ 49167722 w 601"/>
              <a:gd name="T39" fmla="*/ 32998307 h 609"/>
              <a:gd name="T40" fmla="*/ 50200163 w 601"/>
              <a:gd name="T41" fmla="*/ 38433453 h 609"/>
              <a:gd name="T42" fmla="*/ 48264607 w 601"/>
              <a:gd name="T43" fmla="*/ 41280349 h 609"/>
              <a:gd name="T44" fmla="*/ 45554541 w 601"/>
              <a:gd name="T45" fmla="*/ 48526731 h 609"/>
              <a:gd name="T46" fmla="*/ 45554541 w 601"/>
              <a:gd name="T47" fmla="*/ 54091380 h 609"/>
              <a:gd name="T48" fmla="*/ 52910229 w 601"/>
              <a:gd name="T49" fmla="*/ 57714571 h 609"/>
              <a:gd name="T50" fmla="*/ 61943901 w 601"/>
              <a:gd name="T51" fmla="*/ 60431965 h 609"/>
              <a:gd name="T52" fmla="*/ 70203064 w 601"/>
              <a:gd name="T53" fmla="*/ 39339251 h 609"/>
              <a:gd name="T54" fmla="*/ 38327818 w 601"/>
              <a:gd name="T55" fmla="*/ 7376244 h 60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1" h="609">
                <a:moveTo>
                  <a:pt x="297" y="608"/>
                </a:moveTo>
                <a:lnTo>
                  <a:pt x="297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0" y="135"/>
                  <a:pt x="600" y="304"/>
                </a:cubicBezTo>
                <a:cubicBezTo>
                  <a:pt x="600" y="474"/>
                  <a:pt x="466" y="608"/>
                  <a:pt x="297" y="608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2" y="57"/>
                  <a:pt x="56" y="170"/>
                  <a:pt x="56" y="304"/>
                </a:cubicBezTo>
                <a:cubicBezTo>
                  <a:pt x="56" y="368"/>
                  <a:pt x="78" y="425"/>
                  <a:pt x="120" y="467"/>
                </a:cubicBezTo>
                <a:cubicBezTo>
                  <a:pt x="155" y="453"/>
                  <a:pt x="141" y="467"/>
                  <a:pt x="183" y="446"/>
                </a:cubicBezTo>
                <a:cubicBezTo>
                  <a:pt x="233" y="425"/>
                  <a:pt x="247" y="418"/>
                  <a:pt x="247" y="418"/>
                </a:cubicBezTo>
                <a:cubicBezTo>
                  <a:pt x="247" y="375"/>
                  <a:pt x="247" y="375"/>
                  <a:pt x="247" y="375"/>
                </a:cubicBezTo>
                <a:cubicBezTo>
                  <a:pt x="247" y="375"/>
                  <a:pt x="226" y="361"/>
                  <a:pt x="219" y="319"/>
                </a:cubicBezTo>
                <a:cubicBezTo>
                  <a:pt x="212" y="326"/>
                  <a:pt x="205" y="304"/>
                  <a:pt x="205" y="297"/>
                </a:cubicBezTo>
                <a:cubicBezTo>
                  <a:pt x="205" y="283"/>
                  <a:pt x="198" y="255"/>
                  <a:pt x="212" y="255"/>
                </a:cubicBezTo>
                <a:cubicBezTo>
                  <a:pt x="212" y="234"/>
                  <a:pt x="212" y="220"/>
                  <a:pt x="212" y="205"/>
                </a:cubicBezTo>
                <a:cubicBezTo>
                  <a:pt x="212" y="177"/>
                  <a:pt x="247" y="135"/>
                  <a:pt x="297" y="135"/>
                </a:cubicBezTo>
                <a:cubicBezTo>
                  <a:pt x="360" y="135"/>
                  <a:pt x="381" y="177"/>
                  <a:pt x="389" y="205"/>
                </a:cubicBezTo>
                <a:cubicBezTo>
                  <a:pt x="389" y="220"/>
                  <a:pt x="389" y="234"/>
                  <a:pt x="381" y="255"/>
                </a:cubicBezTo>
                <a:cubicBezTo>
                  <a:pt x="396" y="255"/>
                  <a:pt x="389" y="283"/>
                  <a:pt x="389" y="297"/>
                </a:cubicBezTo>
                <a:cubicBezTo>
                  <a:pt x="389" y="304"/>
                  <a:pt x="389" y="326"/>
                  <a:pt x="374" y="319"/>
                </a:cubicBezTo>
                <a:cubicBezTo>
                  <a:pt x="367" y="361"/>
                  <a:pt x="353" y="375"/>
                  <a:pt x="353" y="375"/>
                </a:cubicBezTo>
                <a:cubicBezTo>
                  <a:pt x="353" y="418"/>
                  <a:pt x="353" y="418"/>
                  <a:pt x="353" y="418"/>
                </a:cubicBezTo>
                <a:cubicBezTo>
                  <a:pt x="353" y="418"/>
                  <a:pt x="367" y="425"/>
                  <a:pt x="410" y="446"/>
                </a:cubicBezTo>
                <a:cubicBezTo>
                  <a:pt x="459" y="467"/>
                  <a:pt x="445" y="453"/>
                  <a:pt x="480" y="467"/>
                </a:cubicBezTo>
                <a:cubicBezTo>
                  <a:pt x="523" y="425"/>
                  <a:pt x="544" y="368"/>
                  <a:pt x="544" y="304"/>
                </a:cubicBezTo>
                <a:cubicBezTo>
                  <a:pt x="544" y="170"/>
                  <a:pt x="431" y="57"/>
                  <a:pt x="297" y="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1" name="Freeform 89"/>
          <p:cNvSpPr>
            <a:spLocks noChangeArrowheads="1"/>
          </p:cNvSpPr>
          <p:nvPr/>
        </p:nvSpPr>
        <p:spPr bwMode="auto">
          <a:xfrm>
            <a:off x="5092448" y="1732370"/>
            <a:ext cx="248089" cy="172584"/>
          </a:xfrm>
          <a:custGeom>
            <a:avLst/>
            <a:gdLst>
              <a:gd name="T0" fmla="*/ 78807547 w 608"/>
              <a:gd name="T1" fmla="*/ 52720001 h 425"/>
              <a:gd name="T2" fmla="*/ 78807547 w 608"/>
              <a:gd name="T3" fmla="*/ 52720001 h 425"/>
              <a:gd name="T4" fmla="*/ 78807547 w 608"/>
              <a:gd name="T5" fmla="*/ 52720001 h 425"/>
              <a:gd name="T6" fmla="*/ 76081000 w 608"/>
              <a:gd name="T7" fmla="*/ 54520114 h 425"/>
              <a:gd name="T8" fmla="*/ 57774906 w 608"/>
              <a:gd name="T9" fmla="*/ 54520114 h 425"/>
              <a:gd name="T10" fmla="*/ 60501092 w 608"/>
              <a:gd name="T11" fmla="*/ 51819944 h 425"/>
              <a:gd name="T12" fmla="*/ 60501092 w 608"/>
              <a:gd name="T13" fmla="*/ 51819944 h 425"/>
              <a:gd name="T14" fmla="*/ 60501092 w 608"/>
              <a:gd name="T15" fmla="*/ 51819944 h 425"/>
              <a:gd name="T16" fmla="*/ 52321812 w 608"/>
              <a:gd name="T17" fmla="*/ 37289949 h 425"/>
              <a:gd name="T18" fmla="*/ 46739003 w 608"/>
              <a:gd name="T19" fmla="*/ 35489478 h 425"/>
              <a:gd name="T20" fmla="*/ 46739003 w 608"/>
              <a:gd name="T21" fmla="*/ 30989195 h 425"/>
              <a:gd name="T22" fmla="*/ 44012816 w 608"/>
              <a:gd name="T23" fmla="*/ 24559708 h 425"/>
              <a:gd name="T24" fmla="*/ 43103727 w 608"/>
              <a:gd name="T25" fmla="*/ 21859539 h 425"/>
              <a:gd name="T26" fmla="*/ 43103727 w 608"/>
              <a:gd name="T27" fmla="*/ 18130580 h 425"/>
              <a:gd name="T28" fmla="*/ 43103727 w 608"/>
              <a:gd name="T29" fmla="*/ 12729882 h 425"/>
              <a:gd name="T30" fmla="*/ 52321812 w 608"/>
              <a:gd name="T31" fmla="*/ 5529072 h 425"/>
              <a:gd name="T32" fmla="*/ 62318910 w 608"/>
              <a:gd name="T33" fmla="*/ 12729882 h 425"/>
              <a:gd name="T34" fmla="*/ 61410182 w 608"/>
              <a:gd name="T35" fmla="*/ 18130580 h 425"/>
              <a:gd name="T36" fmla="*/ 62318910 w 608"/>
              <a:gd name="T37" fmla="*/ 21859539 h 425"/>
              <a:gd name="T38" fmla="*/ 60501092 w 608"/>
              <a:gd name="T39" fmla="*/ 24559708 h 425"/>
              <a:gd name="T40" fmla="*/ 57774906 w 608"/>
              <a:gd name="T41" fmla="*/ 30989195 h 425"/>
              <a:gd name="T42" fmla="*/ 57774906 w 608"/>
              <a:gd name="T43" fmla="*/ 35489478 h 425"/>
              <a:gd name="T44" fmla="*/ 64136368 w 608"/>
              <a:gd name="T45" fmla="*/ 38190006 h 425"/>
              <a:gd name="T46" fmla="*/ 71536996 w 608"/>
              <a:gd name="T47" fmla="*/ 40890175 h 425"/>
              <a:gd name="T48" fmla="*/ 78807547 w 608"/>
              <a:gd name="T49" fmla="*/ 52720001 h 425"/>
              <a:gd name="T50" fmla="*/ 42194998 w 608"/>
              <a:gd name="T51" fmla="*/ 36389534 h 425"/>
              <a:gd name="T52" fmla="*/ 42194998 w 608"/>
              <a:gd name="T53" fmla="*/ 36389534 h 425"/>
              <a:gd name="T54" fmla="*/ 50374278 w 608"/>
              <a:gd name="T55" fmla="*/ 39090062 h 425"/>
              <a:gd name="T56" fmla="*/ 57774906 w 608"/>
              <a:gd name="T57" fmla="*/ 51819944 h 425"/>
              <a:gd name="T58" fmla="*/ 57774906 w 608"/>
              <a:gd name="T59" fmla="*/ 51819944 h 425"/>
              <a:gd name="T60" fmla="*/ 57774906 w 608"/>
              <a:gd name="T61" fmla="*/ 51819944 h 425"/>
              <a:gd name="T62" fmla="*/ 55048359 w 608"/>
              <a:gd name="T63" fmla="*/ 54520114 h 425"/>
              <a:gd name="T64" fmla="*/ 2726547 w 608"/>
              <a:gd name="T65" fmla="*/ 54520114 h 425"/>
              <a:gd name="T66" fmla="*/ 0 w 608"/>
              <a:gd name="T67" fmla="*/ 51819944 h 425"/>
              <a:gd name="T68" fmla="*/ 0 w 608"/>
              <a:gd name="T69" fmla="*/ 51819944 h 425"/>
              <a:gd name="T70" fmla="*/ 0 w 608"/>
              <a:gd name="T71" fmla="*/ 51819944 h 425"/>
              <a:gd name="T72" fmla="*/ 7270552 w 608"/>
              <a:gd name="T73" fmla="*/ 39090062 h 425"/>
              <a:gd name="T74" fmla="*/ 15579547 w 608"/>
              <a:gd name="T75" fmla="*/ 36389534 h 425"/>
              <a:gd name="T76" fmla="*/ 22850099 w 608"/>
              <a:gd name="T77" fmla="*/ 33689365 h 425"/>
              <a:gd name="T78" fmla="*/ 22850099 w 608"/>
              <a:gd name="T79" fmla="*/ 28160293 h 425"/>
              <a:gd name="T80" fmla="*/ 20123912 w 608"/>
              <a:gd name="T81" fmla="*/ 21859539 h 425"/>
              <a:gd name="T82" fmla="*/ 18306094 w 608"/>
              <a:gd name="T83" fmla="*/ 19159369 h 425"/>
              <a:gd name="T84" fmla="*/ 19214823 w 608"/>
              <a:gd name="T85" fmla="*/ 14529995 h 425"/>
              <a:gd name="T86" fmla="*/ 18306094 w 608"/>
              <a:gd name="T87" fmla="*/ 9129656 h 425"/>
              <a:gd name="T88" fmla="*/ 28432908 w 608"/>
              <a:gd name="T89" fmla="*/ 0 h 425"/>
              <a:gd name="T90" fmla="*/ 39468811 w 608"/>
              <a:gd name="T91" fmla="*/ 9129656 h 425"/>
              <a:gd name="T92" fmla="*/ 38559722 w 608"/>
              <a:gd name="T93" fmla="*/ 14529995 h 425"/>
              <a:gd name="T94" fmla="*/ 39468811 w 608"/>
              <a:gd name="T95" fmla="*/ 19159369 h 425"/>
              <a:gd name="T96" fmla="*/ 37650993 w 608"/>
              <a:gd name="T97" fmla="*/ 21859539 h 425"/>
              <a:gd name="T98" fmla="*/ 34794731 w 608"/>
              <a:gd name="T99" fmla="*/ 28160293 h 425"/>
              <a:gd name="T100" fmla="*/ 34794731 w 608"/>
              <a:gd name="T101" fmla="*/ 33689365 h 425"/>
              <a:gd name="T102" fmla="*/ 42194998 w 608"/>
              <a:gd name="T103" fmla="*/ 36389534 h 42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425">
                <a:moveTo>
                  <a:pt x="607" y="410"/>
                </a:moveTo>
                <a:lnTo>
                  <a:pt x="607" y="410"/>
                </a:lnTo>
                <a:cubicBezTo>
                  <a:pt x="607" y="417"/>
                  <a:pt x="593" y="424"/>
                  <a:pt x="586" y="424"/>
                </a:cubicBezTo>
                <a:cubicBezTo>
                  <a:pt x="445" y="424"/>
                  <a:pt x="445" y="424"/>
                  <a:pt x="445" y="424"/>
                </a:cubicBezTo>
                <a:cubicBezTo>
                  <a:pt x="459" y="424"/>
                  <a:pt x="466" y="417"/>
                  <a:pt x="466" y="403"/>
                </a:cubicBezTo>
                <a:cubicBezTo>
                  <a:pt x="466" y="403"/>
                  <a:pt x="466" y="318"/>
                  <a:pt x="403" y="290"/>
                </a:cubicBezTo>
                <a:cubicBezTo>
                  <a:pt x="374" y="276"/>
                  <a:pt x="374" y="276"/>
                  <a:pt x="360" y="276"/>
                </a:cubicBezTo>
                <a:cubicBezTo>
                  <a:pt x="360" y="241"/>
                  <a:pt x="360" y="241"/>
                  <a:pt x="360" y="241"/>
                </a:cubicBezTo>
                <a:cubicBezTo>
                  <a:pt x="360" y="241"/>
                  <a:pt x="346" y="226"/>
                  <a:pt x="339" y="191"/>
                </a:cubicBezTo>
                <a:cubicBezTo>
                  <a:pt x="332" y="191"/>
                  <a:pt x="332" y="184"/>
                  <a:pt x="332" y="170"/>
                </a:cubicBezTo>
                <a:cubicBezTo>
                  <a:pt x="332" y="163"/>
                  <a:pt x="325" y="141"/>
                  <a:pt x="332" y="141"/>
                </a:cubicBezTo>
                <a:cubicBezTo>
                  <a:pt x="332" y="127"/>
                  <a:pt x="332" y="106"/>
                  <a:pt x="332" y="99"/>
                </a:cubicBezTo>
                <a:cubicBezTo>
                  <a:pt x="332" y="71"/>
                  <a:pt x="360" y="43"/>
                  <a:pt x="403" y="43"/>
                </a:cubicBezTo>
                <a:cubicBezTo>
                  <a:pt x="452" y="43"/>
                  <a:pt x="473" y="71"/>
                  <a:pt x="480" y="99"/>
                </a:cubicBezTo>
                <a:cubicBezTo>
                  <a:pt x="480" y="106"/>
                  <a:pt x="473" y="127"/>
                  <a:pt x="473" y="141"/>
                </a:cubicBezTo>
                <a:cubicBezTo>
                  <a:pt x="487" y="141"/>
                  <a:pt x="480" y="163"/>
                  <a:pt x="480" y="170"/>
                </a:cubicBezTo>
                <a:cubicBezTo>
                  <a:pt x="480" y="184"/>
                  <a:pt x="473" y="191"/>
                  <a:pt x="466" y="191"/>
                </a:cubicBezTo>
                <a:cubicBezTo>
                  <a:pt x="459" y="226"/>
                  <a:pt x="445" y="241"/>
                  <a:pt x="445" y="241"/>
                </a:cubicBezTo>
                <a:cubicBezTo>
                  <a:pt x="445" y="276"/>
                  <a:pt x="445" y="276"/>
                  <a:pt x="445" y="276"/>
                </a:cubicBezTo>
                <a:cubicBezTo>
                  <a:pt x="445" y="276"/>
                  <a:pt x="459" y="276"/>
                  <a:pt x="494" y="297"/>
                </a:cubicBezTo>
                <a:cubicBezTo>
                  <a:pt x="537" y="311"/>
                  <a:pt x="523" y="297"/>
                  <a:pt x="551" y="318"/>
                </a:cubicBezTo>
                <a:cubicBezTo>
                  <a:pt x="607" y="339"/>
                  <a:pt x="607" y="410"/>
                  <a:pt x="607" y="410"/>
                </a:cubicBezTo>
                <a:close/>
                <a:moveTo>
                  <a:pt x="325" y="283"/>
                </a:moveTo>
                <a:lnTo>
                  <a:pt x="325" y="283"/>
                </a:lnTo>
                <a:cubicBezTo>
                  <a:pt x="367" y="297"/>
                  <a:pt x="353" y="290"/>
                  <a:pt x="388" y="304"/>
                </a:cubicBezTo>
                <a:cubicBezTo>
                  <a:pt x="445" y="332"/>
                  <a:pt x="445" y="403"/>
                  <a:pt x="445" y="403"/>
                </a:cubicBezTo>
                <a:cubicBezTo>
                  <a:pt x="445" y="417"/>
                  <a:pt x="431" y="424"/>
                  <a:pt x="424" y="424"/>
                </a:cubicBezTo>
                <a:cubicBezTo>
                  <a:pt x="21" y="424"/>
                  <a:pt x="21" y="424"/>
                  <a:pt x="21" y="424"/>
                </a:cubicBezTo>
                <a:cubicBezTo>
                  <a:pt x="14" y="424"/>
                  <a:pt x="0" y="417"/>
                  <a:pt x="0" y="403"/>
                </a:cubicBezTo>
                <a:cubicBezTo>
                  <a:pt x="0" y="403"/>
                  <a:pt x="0" y="332"/>
                  <a:pt x="56" y="304"/>
                </a:cubicBezTo>
                <a:cubicBezTo>
                  <a:pt x="92" y="290"/>
                  <a:pt x="77" y="304"/>
                  <a:pt x="120" y="283"/>
                </a:cubicBezTo>
                <a:cubicBezTo>
                  <a:pt x="162" y="269"/>
                  <a:pt x="176" y="262"/>
                  <a:pt x="176" y="262"/>
                </a:cubicBezTo>
                <a:cubicBezTo>
                  <a:pt x="176" y="219"/>
                  <a:pt x="176" y="219"/>
                  <a:pt x="176" y="219"/>
                </a:cubicBezTo>
                <a:cubicBezTo>
                  <a:pt x="176" y="219"/>
                  <a:pt x="155" y="205"/>
                  <a:pt x="155" y="170"/>
                </a:cubicBezTo>
                <a:cubicBezTo>
                  <a:pt x="141" y="170"/>
                  <a:pt x="141" y="156"/>
                  <a:pt x="141" y="149"/>
                </a:cubicBezTo>
                <a:cubicBezTo>
                  <a:pt x="141" y="141"/>
                  <a:pt x="134" y="113"/>
                  <a:pt x="148" y="113"/>
                </a:cubicBezTo>
                <a:cubicBezTo>
                  <a:pt x="141" y="92"/>
                  <a:pt x="141" y="78"/>
                  <a:pt x="141" y="71"/>
                </a:cubicBezTo>
                <a:cubicBezTo>
                  <a:pt x="148" y="35"/>
                  <a:pt x="176" y="7"/>
                  <a:pt x="219" y="0"/>
                </a:cubicBezTo>
                <a:cubicBezTo>
                  <a:pt x="275" y="7"/>
                  <a:pt x="297" y="35"/>
                  <a:pt x="304" y="71"/>
                </a:cubicBezTo>
                <a:cubicBezTo>
                  <a:pt x="304" y="78"/>
                  <a:pt x="304" y="92"/>
                  <a:pt x="297" y="113"/>
                </a:cubicBezTo>
                <a:cubicBezTo>
                  <a:pt x="311" y="113"/>
                  <a:pt x="304" y="141"/>
                  <a:pt x="304" y="149"/>
                </a:cubicBezTo>
                <a:cubicBezTo>
                  <a:pt x="304" y="156"/>
                  <a:pt x="304" y="170"/>
                  <a:pt x="290" y="170"/>
                </a:cubicBezTo>
                <a:cubicBezTo>
                  <a:pt x="282" y="205"/>
                  <a:pt x="268" y="219"/>
                  <a:pt x="268" y="219"/>
                </a:cubicBezTo>
                <a:cubicBezTo>
                  <a:pt x="268" y="262"/>
                  <a:pt x="268" y="262"/>
                  <a:pt x="268" y="262"/>
                </a:cubicBezTo>
                <a:cubicBezTo>
                  <a:pt x="268" y="262"/>
                  <a:pt x="282" y="262"/>
                  <a:pt x="325" y="28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2" name="Freeform 90"/>
          <p:cNvSpPr>
            <a:spLocks noChangeArrowheads="1"/>
          </p:cNvSpPr>
          <p:nvPr/>
        </p:nvSpPr>
        <p:spPr bwMode="auto">
          <a:xfrm>
            <a:off x="4662786" y="1667651"/>
            <a:ext cx="244493" cy="237303"/>
          </a:xfrm>
          <a:custGeom>
            <a:avLst/>
            <a:gdLst>
              <a:gd name="T0" fmla="*/ 76526312 w 601"/>
              <a:gd name="T1" fmla="*/ 66441079 h 580"/>
              <a:gd name="T2" fmla="*/ 76526312 w 601"/>
              <a:gd name="T3" fmla="*/ 66441079 h 580"/>
              <a:gd name="T4" fmla="*/ 76526312 w 601"/>
              <a:gd name="T5" fmla="*/ 66441079 h 580"/>
              <a:gd name="T6" fmla="*/ 68396114 w 601"/>
              <a:gd name="T7" fmla="*/ 74664833 h 580"/>
              <a:gd name="T8" fmla="*/ 68396114 w 601"/>
              <a:gd name="T9" fmla="*/ 74664833 h 580"/>
              <a:gd name="T10" fmla="*/ 65557083 w 601"/>
              <a:gd name="T11" fmla="*/ 75578543 h 580"/>
              <a:gd name="T12" fmla="*/ 61943901 w 601"/>
              <a:gd name="T13" fmla="*/ 71923702 h 580"/>
              <a:gd name="T14" fmla="*/ 62847017 w 601"/>
              <a:gd name="T15" fmla="*/ 70095920 h 580"/>
              <a:gd name="T16" fmla="*/ 62847017 w 601"/>
              <a:gd name="T17" fmla="*/ 70095920 h 580"/>
              <a:gd name="T18" fmla="*/ 65557083 w 601"/>
              <a:gd name="T19" fmla="*/ 67354789 h 580"/>
              <a:gd name="T20" fmla="*/ 48264607 w 601"/>
              <a:gd name="T21" fmla="*/ 67354789 h 580"/>
              <a:gd name="T22" fmla="*/ 44651066 w 601"/>
              <a:gd name="T23" fmla="*/ 63569522 h 580"/>
              <a:gd name="T24" fmla="*/ 48264607 w 601"/>
              <a:gd name="T25" fmla="*/ 59914681 h 580"/>
              <a:gd name="T26" fmla="*/ 65557083 w 601"/>
              <a:gd name="T27" fmla="*/ 59914681 h 580"/>
              <a:gd name="T28" fmla="*/ 62847017 w 601"/>
              <a:gd name="T29" fmla="*/ 57173188 h 580"/>
              <a:gd name="T30" fmla="*/ 62847017 w 601"/>
              <a:gd name="T31" fmla="*/ 57173188 h 580"/>
              <a:gd name="T32" fmla="*/ 61943901 w 601"/>
              <a:gd name="T33" fmla="*/ 55345768 h 580"/>
              <a:gd name="T34" fmla="*/ 65557083 w 601"/>
              <a:gd name="T35" fmla="*/ 51690927 h 580"/>
              <a:gd name="T36" fmla="*/ 68396114 w 601"/>
              <a:gd name="T37" fmla="*/ 52604637 h 580"/>
              <a:gd name="T38" fmla="*/ 68396114 w 601"/>
              <a:gd name="T39" fmla="*/ 52604637 h 580"/>
              <a:gd name="T40" fmla="*/ 76526312 w 601"/>
              <a:gd name="T41" fmla="*/ 60828391 h 580"/>
              <a:gd name="T42" fmla="*/ 76526312 w 601"/>
              <a:gd name="T43" fmla="*/ 60828391 h 580"/>
              <a:gd name="T44" fmla="*/ 77429787 w 601"/>
              <a:gd name="T45" fmla="*/ 63569522 h 580"/>
              <a:gd name="T46" fmla="*/ 76526312 w 601"/>
              <a:gd name="T47" fmla="*/ 66441079 h 580"/>
              <a:gd name="T48" fmla="*/ 58330360 w 601"/>
              <a:gd name="T49" fmla="*/ 56259478 h 580"/>
              <a:gd name="T50" fmla="*/ 58330360 w 601"/>
              <a:gd name="T51" fmla="*/ 56259478 h 580"/>
              <a:gd name="T52" fmla="*/ 48264607 w 601"/>
              <a:gd name="T53" fmla="*/ 56259478 h 580"/>
              <a:gd name="T54" fmla="*/ 41037884 w 601"/>
              <a:gd name="T55" fmla="*/ 63569522 h 580"/>
              <a:gd name="T56" fmla="*/ 48264607 w 601"/>
              <a:gd name="T57" fmla="*/ 71009630 h 580"/>
              <a:gd name="T58" fmla="*/ 58330360 w 601"/>
              <a:gd name="T59" fmla="*/ 71009630 h 580"/>
              <a:gd name="T60" fmla="*/ 58330360 w 601"/>
              <a:gd name="T61" fmla="*/ 71923702 h 580"/>
              <a:gd name="T62" fmla="*/ 59233835 w 601"/>
              <a:gd name="T63" fmla="*/ 75578543 h 580"/>
              <a:gd name="T64" fmla="*/ 3613541 w 601"/>
              <a:gd name="T65" fmla="*/ 75578543 h 580"/>
              <a:gd name="T66" fmla="*/ 0 w 601"/>
              <a:gd name="T67" fmla="*/ 71923702 h 580"/>
              <a:gd name="T68" fmla="*/ 0 w 601"/>
              <a:gd name="T69" fmla="*/ 71923702 h 580"/>
              <a:gd name="T70" fmla="*/ 0 w 601"/>
              <a:gd name="T71" fmla="*/ 71923702 h 580"/>
              <a:gd name="T72" fmla="*/ 9936789 w 601"/>
              <a:gd name="T73" fmla="*/ 53518347 h 580"/>
              <a:gd name="T74" fmla="*/ 20906017 w 601"/>
              <a:gd name="T75" fmla="*/ 49733080 h 580"/>
              <a:gd name="T76" fmla="*/ 30068655 w 601"/>
              <a:gd name="T77" fmla="*/ 46077877 h 580"/>
              <a:gd name="T78" fmla="*/ 30068655 w 601"/>
              <a:gd name="T79" fmla="*/ 38637768 h 580"/>
              <a:gd name="T80" fmla="*/ 26326149 w 601"/>
              <a:gd name="T81" fmla="*/ 29500304 h 580"/>
              <a:gd name="T82" fmla="*/ 24519558 w 601"/>
              <a:gd name="T83" fmla="*/ 25845463 h 580"/>
              <a:gd name="T84" fmla="*/ 25422674 w 601"/>
              <a:gd name="T85" fmla="*/ 19318704 h 580"/>
              <a:gd name="T86" fmla="*/ 24519558 w 601"/>
              <a:gd name="T87" fmla="*/ 12009021 h 580"/>
              <a:gd name="T88" fmla="*/ 39230934 w 601"/>
              <a:gd name="T89" fmla="*/ 0 h 580"/>
              <a:gd name="T90" fmla="*/ 52910229 w 601"/>
              <a:gd name="T91" fmla="*/ 12009021 h 580"/>
              <a:gd name="T92" fmla="*/ 51877788 w 601"/>
              <a:gd name="T93" fmla="*/ 19318704 h 580"/>
              <a:gd name="T94" fmla="*/ 53813704 w 601"/>
              <a:gd name="T95" fmla="*/ 25845463 h 580"/>
              <a:gd name="T96" fmla="*/ 50974673 w 601"/>
              <a:gd name="T97" fmla="*/ 29500304 h 580"/>
              <a:gd name="T98" fmla="*/ 47361132 w 601"/>
              <a:gd name="T99" fmla="*/ 38637768 h 580"/>
              <a:gd name="T100" fmla="*/ 47361132 w 601"/>
              <a:gd name="T101" fmla="*/ 46077877 h 580"/>
              <a:gd name="T102" fmla="*/ 56523770 w 601"/>
              <a:gd name="T103" fmla="*/ 49733080 h 580"/>
              <a:gd name="T104" fmla="*/ 59233835 w 601"/>
              <a:gd name="T105" fmla="*/ 50646790 h 580"/>
              <a:gd name="T106" fmla="*/ 58330360 w 601"/>
              <a:gd name="T107" fmla="*/ 55345768 h 580"/>
              <a:gd name="T108" fmla="*/ 58330360 w 601"/>
              <a:gd name="T109" fmla="*/ 56259478 h 580"/>
              <a:gd name="T110" fmla="*/ 77429787 w 601"/>
              <a:gd name="T111" fmla="*/ 71923702 h 580"/>
              <a:gd name="T112" fmla="*/ 77429787 w 601"/>
              <a:gd name="T113" fmla="*/ 71923702 h 580"/>
              <a:gd name="T114" fmla="*/ 77429787 w 601"/>
              <a:gd name="T115" fmla="*/ 71923702 h 580"/>
              <a:gd name="T116" fmla="*/ 77429787 w 601"/>
              <a:gd name="T117" fmla="*/ 71923702 h 580"/>
              <a:gd name="T118" fmla="*/ 73816246 w 601"/>
              <a:gd name="T119" fmla="*/ 75578543 h 580"/>
              <a:gd name="T120" fmla="*/ 72009655 w 601"/>
              <a:gd name="T121" fmla="*/ 75578543 h 580"/>
              <a:gd name="T122" fmla="*/ 77429787 w 601"/>
              <a:gd name="T123" fmla="*/ 70095920 h 580"/>
              <a:gd name="T124" fmla="*/ 77429787 w 601"/>
              <a:gd name="T125" fmla="*/ 71923702 h 5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01" h="580">
                <a:moveTo>
                  <a:pt x="593" y="509"/>
                </a:moveTo>
                <a:lnTo>
                  <a:pt x="593" y="509"/>
                </a:lnTo>
                <a:cubicBezTo>
                  <a:pt x="530" y="572"/>
                  <a:pt x="530" y="572"/>
                  <a:pt x="530" y="572"/>
                </a:cubicBezTo>
                <a:cubicBezTo>
                  <a:pt x="523" y="579"/>
                  <a:pt x="515" y="579"/>
                  <a:pt x="508" y="579"/>
                </a:cubicBezTo>
                <a:cubicBezTo>
                  <a:pt x="494" y="579"/>
                  <a:pt x="480" y="572"/>
                  <a:pt x="480" y="551"/>
                </a:cubicBezTo>
                <a:cubicBezTo>
                  <a:pt x="480" y="544"/>
                  <a:pt x="480" y="537"/>
                  <a:pt x="487" y="537"/>
                </a:cubicBezTo>
                <a:cubicBezTo>
                  <a:pt x="508" y="516"/>
                  <a:pt x="508" y="516"/>
                  <a:pt x="508" y="516"/>
                </a:cubicBezTo>
                <a:cubicBezTo>
                  <a:pt x="374" y="516"/>
                  <a:pt x="374" y="516"/>
                  <a:pt x="374" y="516"/>
                </a:cubicBezTo>
                <a:cubicBezTo>
                  <a:pt x="360" y="516"/>
                  <a:pt x="346" y="502"/>
                  <a:pt x="346" y="487"/>
                </a:cubicBezTo>
                <a:cubicBezTo>
                  <a:pt x="346" y="473"/>
                  <a:pt x="360" y="459"/>
                  <a:pt x="374" y="459"/>
                </a:cubicBezTo>
                <a:cubicBezTo>
                  <a:pt x="508" y="459"/>
                  <a:pt x="508" y="459"/>
                  <a:pt x="508" y="459"/>
                </a:cubicBezTo>
                <a:cubicBezTo>
                  <a:pt x="487" y="438"/>
                  <a:pt x="487" y="438"/>
                  <a:pt x="487" y="438"/>
                </a:cubicBezTo>
                <a:cubicBezTo>
                  <a:pt x="480" y="438"/>
                  <a:pt x="480" y="431"/>
                  <a:pt x="480" y="424"/>
                </a:cubicBezTo>
                <a:cubicBezTo>
                  <a:pt x="480" y="403"/>
                  <a:pt x="494" y="396"/>
                  <a:pt x="508" y="396"/>
                </a:cubicBezTo>
                <a:cubicBezTo>
                  <a:pt x="515" y="396"/>
                  <a:pt x="523" y="396"/>
                  <a:pt x="530" y="403"/>
                </a:cubicBezTo>
                <a:cubicBezTo>
                  <a:pt x="593" y="466"/>
                  <a:pt x="593" y="466"/>
                  <a:pt x="593" y="466"/>
                </a:cubicBezTo>
                <a:cubicBezTo>
                  <a:pt x="600" y="473"/>
                  <a:pt x="600" y="480"/>
                  <a:pt x="600" y="487"/>
                </a:cubicBezTo>
                <a:cubicBezTo>
                  <a:pt x="600" y="494"/>
                  <a:pt x="600" y="502"/>
                  <a:pt x="593" y="509"/>
                </a:cubicBezTo>
                <a:close/>
                <a:moveTo>
                  <a:pt x="452" y="431"/>
                </a:moveTo>
                <a:lnTo>
                  <a:pt x="452" y="431"/>
                </a:lnTo>
                <a:cubicBezTo>
                  <a:pt x="374" y="431"/>
                  <a:pt x="374" y="431"/>
                  <a:pt x="374" y="431"/>
                </a:cubicBezTo>
                <a:cubicBezTo>
                  <a:pt x="346" y="431"/>
                  <a:pt x="318" y="459"/>
                  <a:pt x="318" y="487"/>
                </a:cubicBezTo>
                <a:cubicBezTo>
                  <a:pt x="318" y="516"/>
                  <a:pt x="346" y="544"/>
                  <a:pt x="374" y="544"/>
                </a:cubicBezTo>
                <a:cubicBezTo>
                  <a:pt x="452" y="544"/>
                  <a:pt x="452" y="544"/>
                  <a:pt x="452" y="544"/>
                </a:cubicBezTo>
                <a:lnTo>
                  <a:pt x="452" y="551"/>
                </a:lnTo>
                <a:cubicBezTo>
                  <a:pt x="452" y="565"/>
                  <a:pt x="452" y="572"/>
                  <a:pt x="459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551"/>
                  <a:pt x="0" y="452"/>
                  <a:pt x="77" y="410"/>
                </a:cubicBezTo>
                <a:cubicBezTo>
                  <a:pt x="120" y="388"/>
                  <a:pt x="106" y="410"/>
                  <a:pt x="162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4" y="226"/>
                </a:cubicBezTo>
                <a:cubicBezTo>
                  <a:pt x="190" y="233"/>
                  <a:pt x="190" y="212"/>
                  <a:pt x="190" y="198"/>
                </a:cubicBezTo>
                <a:cubicBezTo>
                  <a:pt x="190" y="183"/>
                  <a:pt x="183" y="148"/>
                  <a:pt x="197" y="148"/>
                </a:cubicBezTo>
                <a:cubicBezTo>
                  <a:pt x="190" y="127"/>
                  <a:pt x="190" y="99"/>
                  <a:pt x="190" y="92"/>
                </a:cubicBezTo>
                <a:cubicBezTo>
                  <a:pt x="197" y="49"/>
                  <a:pt x="240" y="0"/>
                  <a:pt x="304" y="0"/>
                </a:cubicBezTo>
                <a:cubicBezTo>
                  <a:pt x="374" y="0"/>
                  <a:pt x="410" y="49"/>
                  <a:pt x="410" y="92"/>
                </a:cubicBezTo>
                <a:cubicBezTo>
                  <a:pt x="410" y="99"/>
                  <a:pt x="410" y="127"/>
                  <a:pt x="402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5" y="226"/>
                </a:cubicBezTo>
                <a:cubicBezTo>
                  <a:pt x="388" y="275"/>
                  <a:pt x="367" y="296"/>
                  <a:pt x="367" y="296"/>
                </a:cubicBezTo>
                <a:cubicBezTo>
                  <a:pt x="367" y="353"/>
                  <a:pt x="367" y="353"/>
                  <a:pt x="367" y="353"/>
                </a:cubicBezTo>
                <a:cubicBezTo>
                  <a:pt x="367" y="353"/>
                  <a:pt x="381" y="360"/>
                  <a:pt x="438" y="381"/>
                </a:cubicBezTo>
                <a:cubicBezTo>
                  <a:pt x="445" y="388"/>
                  <a:pt x="452" y="388"/>
                  <a:pt x="459" y="388"/>
                </a:cubicBezTo>
                <a:cubicBezTo>
                  <a:pt x="452" y="403"/>
                  <a:pt x="452" y="410"/>
                  <a:pt x="452" y="424"/>
                </a:cubicBezTo>
                <a:lnTo>
                  <a:pt x="452" y="431"/>
                </a:lnTo>
                <a:close/>
                <a:moveTo>
                  <a:pt x="600" y="551"/>
                </a:moveTo>
                <a:lnTo>
                  <a:pt x="600" y="551"/>
                </a:lnTo>
                <a:cubicBezTo>
                  <a:pt x="600" y="572"/>
                  <a:pt x="593" y="579"/>
                  <a:pt x="572" y="579"/>
                </a:cubicBezTo>
                <a:cubicBezTo>
                  <a:pt x="558" y="579"/>
                  <a:pt x="558" y="579"/>
                  <a:pt x="558" y="579"/>
                </a:cubicBezTo>
                <a:cubicBezTo>
                  <a:pt x="600" y="537"/>
                  <a:pt x="600" y="537"/>
                  <a:pt x="600" y="537"/>
                </a:cubicBezTo>
                <a:cubicBezTo>
                  <a:pt x="600" y="551"/>
                  <a:pt x="600" y="551"/>
                  <a:pt x="600" y="55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3" name="Freeform 91"/>
          <p:cNvSpPr>
            <a:spLocks noChangeArrowheads="1"/>
          </p:cNvSpPr>
          <p:nvPr/>
        </p:nvSpPr>
        <p:spPr bwMode="auto">
          <a:xfrm>
            <a:off x="4233125" y="1667651"/>
            <a:ext cx="244493" cy="237303"/>
          </a:xfrm>
          <a:custGeom>
            <a:avLst/>
            <a:gdLst>
              <a:gd name="T0" fmla="*/ 73816246 w 601"/>
              <a:gd name="T1" fmla="*/ 67354789 h 580"/>
              <a:gd name="T2" fmla="*/ 59233835 w 601"/>
              <a:gd name="T3" fmla="*/ 70095920 h 580"/>
              <a:gd name="T4" fmla="*/ 60136951 w 601"/>
              <a:gd name="T5" fmla="*/ 71923702 h 580"/>
              <a:gd name="T6" fmla="*/ 54716819 w 601"/>
              <a:gd name="T7" fmla="*/ 74664833 h 580"/>
              <a:gd name="T8" fmla="*/ 45554541 w 601"/>
              <a:gd name="T9" fmla="*/ 66441079 h 580"/>
              <a:gd name="T10" fmla="*/ 44651066 w 601"/>
              <a:gd name="T11" fmla="*/ 63569522 h 580"/>
              <a:gd name="T12" fmla="*/ 45554541 w 601"/>
              <a:gd name="T13" fmla="*/ 60828391 h 580"/>
              <a:gd name="T14" fmla="*/ 54716819 w 601"/>
              <a:gd name="T15" fmla="*/ 52604637 h 580"/>
              <a:gd name="T16" fmla="*/ 60136951 w 601"/>
              <a:gd name="T17" fmla="*/ 55345768 h 580"/>
              <a:gd name="T18" fmla="*/ 59233835 w 601"/>
              <a:gd name="T19" fmla="*/ 57173188 h 580"/>
              <a:gd name="T20" fmla="*/ 73816246 w 601"/>
              <a:gd name="T21" fmla="*/ 59914681 h 580"/>
              <a:gd name="T22" fmla="*/ 73816246 w 601"/>
              <a:gd name="T23" fmla="*/ 67354789 h 580"/>
              <a:gd name="T24" fmla="*/ 63750492 w 601"/>
              <a:gd name="T25" fmla="*/ 55345768 h 580"/>
              <a:gd name="T26" fmla="*/ 67363674 w 601"/>
              <a:gd name="T27" fmla="*/ 53518347 h 580"/>
              <a:gd name="T28" fmla="*/ 63750492 w 601"/>
              <a:gd name="T29" fmla="*/ 56259478 h 580"/>
              <a:gd name="T30" fmla="*/ 50974673 w 601"/>
              <a:gd name="T31" fmla="*/ 29500304 h 580"/>
              <a:gd name="T32" fmla="*/ 47361132 w 601"/>
              <a:gd name="T33" fmla="*/ 38637768 h 580"/>
              <a:gd name="T34" fmla="*/ 52781263 w 601"/>
              <a:gd name="T35" fmla="*/ 48819369 h 580"/>
              <a:gd name="T36" fmla="*/ 51877788 w 601"/>
              <a:gd name="T37" fmla="*/ 49733080 h 580"/>
              <a:gd name="T38" fmla="*/ 42844475 w 601"/>
              <a:gd name="T39" fmla="*/ 58086899 h 580"/>
              <a:gd name="T40" fmla="*/ 42844475 w 601"/>
              <a:gd name="T41" fmla="*/ 69182210 h 580"/>
              <a:gd name="T42" fmla="*/ 50071198 w 601"/>
              <a:gd name="T43" fmla="*/ 75578543 h 580"/>
              <a:gd name="T44" fmla="*/ 0 w 601"/>
              <a:gd name="T45" fmla="*/ 71923702 h 580"/>
              <a:gd name="T46" fmla="*/ 0 w 601"/>
              <a:gd name="T47" fmla="*/ 71923702 h 580"/>
              <a:gd name="T48" fmla="*/ 20906017 w 601"/>
              <a:gd name="T49" fmla="*/ 49733080 h 580"/>
              <a:gd name="T50" fmla="*/ 30068655 w 601"/>
              <a:gd name="T51" fmla="*/ 38637768 h 580"/>
              <a:gd name="T52" fmla="*/ 23616083 w 601"/>
              <a:gd name="T53" fmla="*/ 25845463 h 580"/>
              <a:gd name="T54" fmla="*/ 24519558 w 601"/>
              <a:gd name="T55" fmla="*/ 12009021 h 580"/>
              <a:gd name="T56" fmla="*/ 52781263 w 601"/>
              <a:gd name="T57" fmla="*/ 12009021 h 580"/>
              <a:gd name="T58" fmla="*/ 52781263 w 601"/>
              <a:gd name="T59" fmla="*/ 25845463 h 580"/>
              <a:gd name="T60" fmla="*/ 63750492 w 601"/>
              <a:gd name="T61" fmla="*/ 71009630 h 580"/>
              <a:gd name="T62" fmla="*/ 73816246 w 601"/>
              <a:gd name="T63" fmla="*/ 71009630 h 580"/>
              <a:gd name="T64" fmla="*/ 77429787 w 601"/>
              <a:gd name="T65" fmla="*/ 71923702 h 580"/>
              <a:gd name="T66" fmla="*/ 77429787 w 601"/>
              <a:gd name="T67" fmla="*/ 71923702 h 580"/>
              <a:gd name="T68" fmla="*/ 62847017 w 601"/>
              <a:gd name="T69" fmla="*/ 75578543 h 580"/>
              <a:gd name="T70" fmla="*/ 63750492 w 601"/>
              <a:gd name="T71" fmla="*/ 71009630 h 58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580">
                <a:moveTo>
                  <a:pt x="572" y="516"/>
                </a:moveTo>
                <a:lnTo>
                  <a:pt x="572" y="516"/>
                </a:lnTo>
                <a:cubicBezTo>
                  <a:pt x="445" y="516"/>
                  <a:pt x="445" y="516"/>
                  <a:pt x="445" y="516"/>
                </a:cubicBezTo>
                <a:cubicBezTo>
                  <a:pt x="459" y="537"/>
                  <a:pt x="459" y="537"/>
                  <a:pt x="459" y="537"/>
                </a:cubicBezTo>
                <a:cubicBezTo>
                  <a:pt x="466" y="537"/>
                  <a:pt x="466" y="544"/>
                  <a:pt x="466" y="551"/>
                </a:cubicBezTo>
                <a:cubicBezTo>
                  <a:pt x="466" y="572"/>
                  <a:pt x="459" y="579"/>
                  <a:pt x="438" y="579"/>
                </a:cubicBezTo>
                <a:cubicBezTo>
                  <a:pt x="431" y="579"/>
                  <a:pt x="424" y="579"/>
                  <a:pt x="424" y="572"/>
                </a:cubicBezTo>
                <a:cubicBezTo>
                  <a:pt x="353" y="509"/>
                  <a:pt x="353" y="509"/>
                  <a:pt x="353" y="509"/>
                </a:cubicBezTo>
                <a:cubicBezTo>
                  <a:pt x="346" y="502"/>
                  <a:pt x="346" y="494"/>
                  <a:pt x="346" y="487"/>
                </a:cubicBezTo>
                <a:cubicBezTo>
                  <a:pt x="346" y="480"/>
                  <a:pt x="346" y="473"/>
                  <a:pt x="353" y="466"/>
                </a:cubicBezTo>
                <a:cubicBezTo>
                  <a:pt x="424" y="403"/>
                  <a:pt x="424" y="403"/>
                  <a:pt x="424" y="403"/>
                </a:cubicBezTo>
                <a:cubicBezTo>
                  <a:pt x="424" y="396"/>
                  <a:pt x="431" y="396"/>
                  <a:pt x="438" y="396"/>
                </a:cubicBezTo>
                <a:cubicBezTo>
                  <a:pt x="459" y="396"/>
                  <a:pt x="466" y="403"/>
                  <a:pt x="466" y="424"/>
                </a:cubicBezTo>
                <a:cubicBezTo>
                  <a:pt x="466" y="431"/>
                  <a:pt x="466" y="438"/>
                  <a:pt x="459" y="438"/>
                </a:cubicBezTo>
                <a:cubicBezTo>
                  <a:pt x="445" y="459"/>
                  <a:pt x="445" y="459"/>
                  <a:pt x="445" y="459"/>
                </a:cubicBezTo>
                <a:cubicBezTo>
                  <a:pt x="572" y="459"/>
                  <a:pt x="572" y="459"/>
                  <a:pt x="572" y="459"/>
                </a:cubicBezTo>
                <a:cubicBezTo>
                  <a:pt x="586" y="459"/>
                  <a:pt x="600" y="473"/>
                  <a:pt x="600" y="487"/>
                </a:cubicBezTo>
                <a:cubicBezTo>
                  <a:pt x="600" y="502"/>
                  <a:pt x="586" y="516"/>
                  <a:pt x="572" y="516"/>
                </a:cubicBezTo>
                <a:close/>
                <a:moveTo>
                  <a:pt x="494" y="424"/>
                </a:moveTo>
                <a:lnTo>
                  <a:pt x="494" y="424"/>
                </a:lnTo>
                <a:cubicBezTo>
                  <a:pt x="494" y="417"/>
                  <a:pt x="494" y="410"/>
                  <a:pt x="494" y="403"/>
                </a:cubicBezTo>
                <a:cubicBezTo>
                  <a:pt x="501" y="403"/>
                  <a:pt x="508" y="403"/>
                  <a:pt x="522" y="410"/>
                </a:cubicBezTo>
                <a:cubicBezTo>
                  <a:pt x="537" y="417"/>
                  <a:pt x="544" y="424"/>
                  <a:pt x="551" y="431"/>
                </a:cubicBezTo>
                <a:cubicBezTo>
                  <a:pt x="494" y="431"/>
                  <a:pt x="494" y="431"/>
                  <a:pt x="494" y="431"/>
                </a:cubicBezTo>
                <a:lnTo>
                  <a:pt x="494" y="424"/>
                </a:lnTo>
                <a:close/>
                <a:moveTo>
                  <a:pt x="395" y="226"/>
                </a:moveTo>
                <a:lnTo>
                  <a:pt x="395" y="226"/>
                </a:lnTo>
                <a:cubicBezTo>
                  <a:pt x="388" y="275"/>
                  <a:pt x="367" y="296"/>
                  <a:pt x="367" y="296"/>
                </a:cubicBezTo>
                <a:cubicBezTo>
                  <a:pt x="367" y="353"/>
                  <a:pt x="367" y="353"/>
                  <a:pt x="367" y="353"/>
                </a:cubicBezTo>
                <a:cubicBezTo>
                  <a:pt x="367" y="353"/>
                  <a:pt x="374" y="353"/>
                  <a:pt x="409" y="374"/>
                </a:cubicBezTo>
                <a:lnTo>
                  <a:pt x="402" y="381"/>
                </a:lnTo>
                <a:cubicBezTo>
                  <a:pt x="332" y="445"/>
                  <a:pt x="332" y="445"/>
                  <a:pt x="332" y="445"/>
                </a:cubicBezTo>
                <a:cubicBezTo>
                  <a:pt x="325" y="459"/>
                  <a:pt x="318" y="473"/>
                  <a:pt x="318" y="487"/>
                </a:cubicBezTo>
                <a:cubicBezTo>
                  <a:pt x="318" y="502"/>
                  <a:pt x="325" y="516"/>
                  <a:pt x="332" y="530"/>
                </a:cubicBezTo>
                <a:cubicBezTo>
                  <a:pt x="388" y="579"/>
                  <a:pt x="388" y="579"/>
                  <a:pt x="388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7" y="579"/>
                  <a:pt x="0" y="572"/>
                  <a:pt x="0" y="551"/>
                </a:cubicBezTo>
                <a:cubicBezTo>
                  <a:pt x="0" y="551"/>
                  <a:pt x="0" y="452"/>
                  <a:pt x="70" y="410"/>
                </a:cubicBezTo>
                <a:cubicBezTo>
                  <a:pt x="120" y="388"/>
                  <a:pt x="98" y="410"/>
                  <a:pt x="162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1" y="275"/>
                  <a:pt x="204" y="226"/>
                </a:cubicBezTo>
                <a:cubicBezTo>
                  <a:pt x="190" y="233"/>
                  <a:pt x="183" y="212"/>
                  <a:pt x="183" y="198"/>
                </a:cubicBezTo>
                <a:cubicBezTo>
                  <a:pt x="183" y="183"/>
                  <a:pt x="176" y="148"/>
                  <a:pt x="197" y="148"/>
                </a:cubicBezTo>
                <a:cubicBezTo>
                  <a:pt x="190" y="127"/>
                  <a:pt x="190" y="99"/>
                  <a:pt x="190" y="92"/>
                </a:cubicBezTo>
                <a:cubicBezTo>
                  <a:pt x="190" y="49"/>
                  <a:pt x="233" y="0"/>
                  <a:pt x="296" y="0"/>
                </a:cubicBezTo>
                <a:cubicBezTo>
                  <a:pt x="374" y="0"/>
                  <a:pt x="402" y="49"/>
                  <a:pt x="409" y="92"/>
                </a:cubicBezTo>
                <a:cubicBezTo>
                  <a:pt x="409" y="99"/>
                  <a:pt x="409" y="127"/>
                  <a:pt x="402" y="148"/>
                </a:cubicBezTo>
                <a:cubicBezTo>
                  <a:pt x="424" y="148"/>
                  <a:pt x="417" y="183"/>
                  <a:pt x="409" y="198"/>
                </a:cubicBezTo>
                <a:cubicBezTo>
                  <a:pt x="409" y="212"/>
                  <a:pt x="409" y="233"/>
                  <a:pt x="395" y="226"/>
                </a:cubicBezTo>
                <a:close/>
                <a:moveTo>
                  <a:pt x="494" y="544"/>
                </a:moveTo>
                <a:lnTo>
                  <a:pt x="494" y="544"/>
                </a:lnTo>
                <a:cubicBezTo>
                  <a:pt x="572" y="544"/>
                  <a:pt x="572" y="544"/>
                  <a:pt x="572" y="544"/>
                </a:cubicBezTo>
                <a:cubicBezTo>
                  <a:pt x="579" y="544"/>
                  <a:pt x="593" y="544"/>
                  <a:pt x="600" y="537"/>
                </a:cubicBezTo>
                <a:cubicBezTo>
                  <a:pt x="600" y="544"/>
                  <a:pt x="600" y="551"/>
                  <a:pt x="600" y="551"/>
                </a:cubicBezTo>
                <a:cubicBezTo>
                  <a:pt x="600" y="572"/>
                  <a:pt x="586" y="579"/>
                  <a:pt x="572" y="579"/>
                </a:cubicBezTo>
                <a:cubicBezTo>
                  <a:pt x="487" y="579"/>
                  <a:pt x="487" y="579"/>
                  <a:pt x="487" y="579"/>
                </a:cubicBezTo>
                <a:cubicBezTo>
                  <a:pt x="494" y="572"/>
                  <a:pt x="494" y="565"/>
                  <a:pt x="494" y="551"/>
                </a:cubicBezTo>
                <a:lnTo>
                  <a:pt x="494" y="54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4" name="Freeform 92"/>
          <p:cNvSpPr>
            <a:spLocks noChangeArrowheads="1"/>
          </p:cNvSpPr>
          <p:nvPr/>
        </p:nvSpPr>
        <p:spPr bwMode="auto">
          <a:xfrm>
            <a:off x="3801666" y="1667651"/>
            <a:ext cx="248089" cy="237303"/>
          </a:xfrm>
          <a:custGeom>
            <a:avLst/>
            <a:gdLst>
              <a:gd name="T0" fmla="*/ 72337558 w 609"/>
              <a:gd name="T1" fmla="*/ 64483232 h 580"/>
              <a:gd name="T2" fmla="*/ 72337558 w 609"/>
              <a:gd name="T3" fmla="*/ 64483232 h 580"/>
              <a:gd name="T4" fmla="*/ 76866547 w 609"/>
              <a:gd name="T5" fmla="*/ 70095920 h 580"/>
              <a:gd name="T6" fmla="*/ 78678142 w 609"/>
              <a:gd name="T7" fmla="*/ 71923702 h 580"/>
              <a:gd name="T8" fmla="*/ 75054951 w 609"/>
              <a:gd name="T9" fmla="*/ 75578543 h 580"/>
              <a:gd name="T10" fmla="*/ 72337558 w 609"/>
              <a:gd name="T11" fmla="*/ 74664833 h 580"/>
              <a:gd name="T12" fmla="*/ 67678707 w 609"/>
              <a:gd name="T13" fmla="*/ 70095920 h 580"/>
              <a:gd name="T14" fmla="*/ 62243920 w 609"/>
              <a:gd name="T15" fmla="*/ 74664833 h 580"/>
              <a:gd name="T16" fmla="*/ 60431965 w 609"/>
              <a:gd name="T17" fmla="*/ 75578543 h 580"/>
              <a:gd name="T18" fmla="*/ 56808774 w 609"/>
              <a:gd name="T19" fmla="*/ 71923702 h 580"/>
              <a:gd name="T20" fmla="*/ 57714571 w 609"/>
              <a:gd name="T21" fmla="*/ 70095920 h 580"/>
              <a:gd name="T22" fmla="*/ 57714571 w 609"/>
              <a:gd name="T23" fmla="*/ 70095920 h 580"/>
              <a:gd name="T24" fmla="*/ 62243920 w 609"/>
              <a:gd name="T25" fmla="*/ 64483232 h 580"/>
              <a:gd name="T26" fmla="*/ 57714571 w 609"/>
              <a:gd name="T27" fmla="*/ 59914681 h 580"/>
              <a:gd name="T28" fmla="*/ 56808774 w 609"/>
              <a:gd name="T29" fmla="*/ 57173188 h 580"/>
              <a:gd name="T30" fmla="*/ 60431965 w 609"/>
              <a:gd name="T31" fmla="*/ 53518347 h 580"/>
              <a:gd name="T32" fmla="*/ 62243920 w 609"/>
              <a:gd name="T33" fmla="*/ 55345768 h 580"/>
              <a:gd name="T34" fmla="*/ 67678707 w 609"/>
              <a:gd name="T35" fmla="*/ 59914681 h 580"/>
              <a:gd name="T36" fmla="*/ 72337558 w 609"/>
              <a:gd name="T37" fmla="*/ 55345768 h 580"/>
              <a:gd name="T38" fmla="*/ 72337558 w 609"/>
              <a:gd name="T39" fmla="*/ 55345768 h 580"/>
              <a:gd name="T40" fmla="*/ 75054951 w 609"/>
              <a:gd name="T41" fmla="*/ 53518347 h 580"/>
              <a:gd name="T42" fmla="*/ 78678142 w 609"/>
              <a:gd name="T43" fmla="*/ 57173188 h 580"/>
              <a:gd name="T44" fmla="*/ 76866547 w 609"/>
              <a:gd name="T45" fmla="*/ 59914681 h 580"/>
              <a:gd name="T46" fmla="*/ 72337558 w 609"/>
              <a:gd name="T47" fmla="*/ 64483232 h 580"/>
              <a:gd name="T48" fmla="*/ 53056080 w 609"/>
              <a:gd name="T49" fmla="*/ 57173188 h 580"/>
              <a:gd name="T50" fmla="*/ 53056080 w 609"/>
              <a:gd name="T51" fmla="*/ 57173188 h 580"/>
              <a:gd name="T52" fmla="*/ 54867675 w 609"/>
              <a:gd name="T53" fmla="*/ 62655811 h 580"/>
              <a:gd name="T54" fmla="*/ 54867675 w 609"/>
              <a:gd name="T55" fmla="*/ 62655811 h 580"/>
              <a:gd name="T56" fmla="*/ 56808774 w 609"/>
              <a:gd name="T57" fmla="*/ 64483232 h 580"/>
              <a:gd name="T58" fmla="*/ 54867675 w 609"/>
              <a:gd name="T59" fmla="*/ 67354789 h 580"/>
              <a:gd name="T60" fmla="*/ 53056080 w 609"/>
              <a:gd name="T61" fmla="*/ 71923702 h 580"/>
              <a:gd name="T62" fmla="*/ 53961878 w 609"/>
              <a:gd name="T63" fmla="*/ 75578543 h 580"/>
              <a:gd name="T64" fmla="*/ 3752694 w 609"/>
              <a:gd name="T65" fmla="*/ 75578543 h 580"/>
              <a:gd name="T66" fmla="*/ 0 w 609"/>
              <a:gd name="T67" fmla="*/ 71923702 h 580"/>
              <a:gd name="T68" fmla="*/ 0 w 609"/>
              <a:gd name="T69" fmla="*/ 71923702 h 580"/>
              <a:gd name="T70" fmla="*/ 0 w 609"/>
              <a:gd name="T71" fmla="*/ 71923702 h 580"/>
              <a:gd name="T72" fmla="*/ 10093638 w 609"/>
              <a:gd name="T73" fmla="*/ 53518347 h 580"/>
              <a:gd name="T74" fmla="*/ 21093073 w 609"/>
              <a:gd name="T75" fmla="*/ 49733080 h 580"/>
              <a:gd name="T76" fmla="*/ 31186711 w 609"/>
              <a:gd name="T77" fmla="*/ 46077877 h 580"/>
              <a:gd name="T78" fmla="*/ 31186711 w 609"/>
              <a:gd name="T79" fmla="*/ 38637768 h 580"/>
              <a:gd name="T80" fmla="*/ 27434018 w 609"/>
              <a:gd name="T81" fmla="*/ 29500304 h 580"/>
              <a:gd name="T82" fmla="*/ 24716265 w 609"/>
              <a:gd name="T83" fmla="*/ 25845463 h 580"/>
              <a:gd name="T84" fmla="*/ 25622062 w 609"/>
              <a:gd name="T85" fmla="*/ 19318704 h 580"/>
              <a:gd name="T86" fmla="*/ 25622062 w 609"/>
              <a:gd name="T87" fmla="*/ 12009021 h 580"/>
              <a:gd name="T88" fmla="*/ 39339251 w 609"/>
              <a:gd name="T89" fmla="*/ 0 h 580"/>
              <a:gd name="T90" fmla="*/ 53961878 w 609"/>
              <a:gd name="T91" fmla="*/ 12009021 h 580"/>
              <a:gd name="T92" fmla="*/ 53056080 w 609"/>
              <a:gd name="T93" fmla="*/ 19318704 h 580"/>
              <a:gd name="T94" fmla="*/ 53961878 w 609"/>
              <a:gd name="T95" fmla="*/ 25845463 h 580"/>
              <a:gd name="T96" fmla="*/ 51244484 w 609"/>
              <a:gd name="T97" fmla="*/ 29500304 h 580"/>
              <a:gd name="T98" fmla="*/ 47620933 w 609"/>
              <a:gd name="T99" fmla="*/ 38637768 h 580"/>
              <a:gd name="T100" fmla="*/ 47620933 w 609"/>
              <a:gd name="T101" fmla="*/ 46077877 h 580"/>
              <a:gd name="T102" fmla="*/ 57714571 w 609"/>
              <a:gd name="T103" fmla="*/ 49733080 h 580"/>
              <a:gd name="T104" fmla="*/ 58620369 w 609"/>
              <a:gd name="T105" fmla="*/ 50646790 h 580"/>
              <a:gd name="T106" fmla="*/ 53056080 w 609"/>
              <a:gd name="T107" fmla="*/ 57173188 h 58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9" h="580">
                <a:moveTo>
                  <a:pt x="559" y="494"/>
                </a:moveTo>
                <a:lnTo>
                  <a:pt x="559" y="494"/>
                </a:lnTo>
                <a:cubicBezTo>
                  <a:pt x="594" y="537"/>
                  <a:pt x="594" y="537"/>
                  <a:pt x="594" y="537"/>
                </a:cubicBezTo>
                <a:cubicBezTo>
                  <a:pt x="601" y="537"/>
                  <a:pt x="608" y="544"/>
                  <a:pt x="608" y="551"/>
                </a:cubicBezTo>
                <a:cubicBezTo>
                  <a:pt x="608" y="572"/>
                  <a:pt x="594" y="579"/>
                  <a:pt x="580" y="579"/>
                </a:cubicBezTo>
                <a:cubicBezTo>
                  <a:pt x="573" y="579"/>
                  <a:pt x="566" y="579"/>
                  <a:pt x="559" y="572"/>
                </a:cubicBezTo>
                <a:cubicBezTo>
                  <a:pt x="523" y="537"/>
                  <a:pt x="523" y="537"/>
                  <a:pt x="523" y="537"/>
                </a:cubicBezTo>
                <a:cubicBezTo>
                  <a:pt x="481" y="572"/>
                  <a:pt x="481" y="572"/>
                  <a:pt x="481" y="572"/>
                </a:cubicBezTo>
                <a:cubicBezTo>
                  <a:pt x="481" y="579"/>
                  <a:pt x="474" y="579"/>
                  <a:pt x="467" y="579"/>
                </a:cubicBezTo>
                <a:cubicBezTo>
                  <a:pt x="446" y="579"/>
                  <a:pt x="439" y="572"/>
                  <a:pt x="439" y="551"/>
                </a:cubicBezTo>
                <a:cubicBezTo>
                  <a:pt x="439" y="544"/>
                  <a:pt x="439" y="537"/>
                  <a:pt x="446" y="537"/>
                </a:cubicBezTo>
                <a:cubicBezTo>
                  <a:pt x="481" y="494"/>
                  <a:pt x="481" y="494"/>
                  <a:pt x="481" y="494"/>
                </a:cubicBezTo>
                <a:cubicBezTo>
                  <a:pt x="446" y="459"/>
                  <a:pt x="446" y="459"/>
                  <a:pt x="446" y="459"/>
                </a:cubicBezTo>
                <a:cubicBezTo>
                  <a:pt x="439" y="452"/>
                  <a:pt x="439" y="445"/>
                  <a:pt x="439" y="438"/>
                </a:cubicBezTo>
                <a:cubicBezTo>
                  <a:pt x="439" y="424"/>
                  <a:pt x="446" y="410"/>
                  <a:pt x="467" y="410"/>
                </a:cubicBezTo>
                <a:cubicBezTo>
                  <a:pt x="474" y="410"/>
                  <a:pt x="481" y="417"/>
                  <a:pt x="481" y="424"/>
                </a:cubicBezTo>
                <a:cubicBezTo>
                  <a:pt x="523" y="459"/>
                  <a:pt x="523" y="459"/>
                  <a:pt x="523" y="459"/>
                </a:cubicBezTo>
                <a:cubicBezTo>
                  <a:pt x="559" y="424"/>
                  <a:pt x="559" y="424"/>
                  <a:pt x="559" y="424"/>
                </a:cubicBezTo>
                <a:cubicBezTo>
                  <a:pt x="566" y="417"/>
                  <a:pt x="573" y="410"/>
                  <a:pt x="580" y="410"/>
                </a:cubicBezTo>
                <a:cubicBezTo>
                  <a:pt x="594" y="410"/>
                  <a:pt x="608" y="424"/>
                  <a:pt x="608" y="438"/>
                </a:cubicBezTo>
                <a:cubicBezTo>
                  <a:pt x="608" y="445"/>
                  <a:pt x="601" y="452"/>
                  <a:pt x="594" y="459"/>
                </a:cubicBezTo>
                <a:lnTo>
                  <a:pt x="559" y="494"/>
                </a:lnTo>
                <a:close/>
                <a:moveTo>
                  <a:pt x="410" y="438"/>
                </a:moveTo>
                <a:lnTo>
                  <a:pt x="410" y="438"/>
                </a:lnTo>
                <a:cubicBezTo>
                  <a:pt x="410" y="459"/>
                  <a:pt x="417" y="473"/>
                  <a:pt x="424" y="480"/>
                </a:cubicBezTo>
                <a:cubicBezTo>
                  <a:pt x="439" y="494"/>
                  <a:pt x="439" y="494"/>
                  <a:pt x="439" y="494"/>
                </a:cubicBezTo>
                <a:cubicBezTo>
                  <a:pt x="424" y="516"/>
                  <a:pt x="424" y="516"/>
                  <a:pt x="424" y="516"/>
                </a:cubicBezTo>
                <a:cubicBezTo>
                  <a:pt x="417" y="523"/>
                  <a:pt x="410" y="537"/>
                  <a:pt x="410" y="551"/>
                </a:cubicBezTo>
                <a:cubicBezTo>
                  <a:pt x="410" y="565"/>
                  <a:pt x="410" y="572"/>
                  <a:pt x="417" y="579"/>
                </a:cubicBezTo>
                <a:cubicBezTo>
                  <a:pt x="29" y="579"/>
                  <a:pt x="29" y="579"/>
                  <a:pt x="29" y="579"/>
                </a:cubicBezTo>
                <a:cubicBezTo>
                  <a:pt x="15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8" y="388"/>
                  <a:pt x="106" y="410"/>
                  <a:pt x="163" y="381"/>
                </a:cubicBezTo>
                <a:cubicBezTo>
                  <a:pt x="226" y="360"/>
                  <a:pt x="241" y="353"/>
                  <a:pt x="241" y="353"/>
                </a:cubicBezTo>
                <a:cubicBezTo>
                  <a:pt x="241" y="296"/>
                  <a:pt x="241" y="296"/>
                  <a:pt x="241" y="296"/>
                </a:cubicBezTo>
                <a:cubicBezTo>
                  <a:pt x="241" y="296"/>
                  <a:pt x="219" y="275"/>
                  <a:pt x="212" y="226"/>
                </a:cubicBezTo>
                <a:cubicBezTo>
                  <a:pt x="198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8" y="127"/>
                  <a:pt x="191" y="99"/>
                  <a:pt x="198" y="92"/>
                </a:cubicBezTo>
                <a:cubicBezTo>
                  <a:pt x="198" y="49"/>
                  <a:pt x="241" y="0"/>
                  <a:pt x="304" y="0"/>
                </a:cubicBezTo>
                <a:cubicBezTo>
                  <a:pt x="382" y="0"/>
                  <a:pt x="410" y="49"/>
                  <a:pt x="417" y="92"/>
                </a:cubicBezTo>
                <a:cubicBezTo>
                  <a:pt x="417" y="99"/>
                  <a:pt x="410" y="127"/>
                  <a:pt x="410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46" y="381"/>
                </a:cubicBezTo>
                <a:cubicBezTo>
                  <a:pt x="446" y="381"/>
                  <a:pt x="446" y="388"/>
                  <a:pt x="453" y="388"/>
                </a:cubicBezTo>
                <a:cubicBezTo>
                  <a:pt x="424" y="396"/>
                  <a:pt x="410" y="417"/>
                  <a:pt x="410" y="43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5" name="Freeform 93"/>
          <p:cNvSpPr>
            <a:spLocks noChangeArrowheads="1"/>
          </p:cNvSpPr>
          <p:nvPr/>
        </p:nvSpPr>
        <p:spPr bwMode="auto">
          <a:xfrm>
            <a:off x="3372003" y="1667651"/>
            <a:ext cx="246292" cy="237303"/>
          </a:xfrm>
          <a:custGeom>
            <a:avLst/>
            <a:gdLst>
              <a:gd name="T0" fmla="*/ 67348302 w 602"/>
              <a:gd name="T1" fmla="*/ 71923702 h 580"/>
              <a:gd name="T2" fmla="*/ 67348302 w 602"/>
              <a:gd name="T3" fmla="*/ 71923702 h 580"/>
              <a:gd name="T4" fmla="*/ 65520970 w 602"/>
              <a:gd name="T5" fmla="*/ 73751123 h 580"/>
              <a:gd name="T6" fmla="*/ 62780332 w 602"/>
              <a:gd name="T7" fmla="*/ 71923702 h 580"/>
              <a:gd name="T8" fmla="*/ 58212000 w 602"/>
              <a:gd name="T9" fmla="*/ 67354789 h 580"/>
              <a:gd name="T10" fmla="*/ 56254247 w 602"/>
              <a:gd name="T11" fmla="*/ 64483232 h 580"/>
              <a:gd name="T12" fmla="*/ 60039333 w 602"/>
              <a:gd name="T13" fmla="*/ 60828391 h 580"/>
              <a:gd name="T14" fmla="*/ 62780332 w 602"/>
              <a:gd name="T15" fmla="*/ 62655811 h 580"/>
              <a:gd name="T16" fmla="*/ 65520970 w 602"/>
              <a:gd name="T17" fmla="*/ 64483232 h 580"/>
              <a:gd name="T18" fmla="*/ 72960721 w 602"/>
              <a:gd name="T19" fmla="*/ 57173188 h 580"/>
              <a:gd name="T20" fmla="*/ 72960721 w 602"/>
              <a:gd name="T21" fmla="*/ 57173188 h 580"/>
              <a:gd name="T22" fmla="*/ 74788054 w 602"/>
              <a:gd name="T23" fmla="*/ 56259478 h 580"/>
              <a:gd name="T24" fmla="*/ 78442719 w 602"/>
              <a:gd name="T25" fmla="*/ 59914681 h 580"/>
              <a:gd name="T26" fmla="*/ 77529053 w 602"/>
              <a:gd name="T27" fmla="*/ 62655811 h 580"/>
              <a:gd name="T28" fmla="*/ 67348302 w 602"/>
              <a:gd name="T29" fmla="*/ 71923702 h 580"/>
              <a:gd name="T30" fmla="*/ 65520970 w 602"/>
              <a:gd name="T31" fmla="*/ 59000609 h 580"/>
              <a:gd name="T32" fmla="*/ 65520970 w 602"/>
              <a:gd name="T33" fmla="*/ 59000609 h 580"/>
              <a:gd name="T34" fmla="*/ 60039333 w 602"/>
              <a:gd name="T35" fmla="*/ 57173188 h 580"/>
              <a:gd name="T36" fmla="*/ 52599581 w 602"/>
              <a:gd name="T37" fmla="*/ 64483232 h 580"/>
              <a:gd name="T38" fmla="*/ 55340580 w 602"/>
              <a:gd name="T39" fmla="*/ 70095920 h 580"/>
              <a:gd name="T40" fmla="*/ 60039333 w 602"/>
              <a:gd name="T41" fmla="*/ 74664833 h 580"/>
              <a:gd name="T42" fmla="*/ 60952999 w 602"/>
              <a:gd name="T43" fmla="*/ 75578543 h 580"/>
              <a:gd name="T44" fmla="*/ 3785086 w 602"/>
              <a:gd name="T45" fmla="*/ 75578543 h 580"/>
              <a:gd name="T46" fmla="*/ 0 w 602"/>
              <a:gd name="T47" fmla="*/ 71923702 h 580"/>
              <a:gd name="T48" fmla="*/ 0 w 602"/>
              <a:gd name="T49" fmla="*/ 71923702 h 580"/>
              <a:gd name="T50" fmla="*/ 0 w 602"/>
              <a:gd name="T51" fmla="*/ 71923702 h 580"/>
              <a:gd name="T52" fmla="*/ 10180751 w 602"/>
              <a:gd name="T53" fmla="*/ 53518347 h 580"/>
              <a:gd name="T54" fmla="*/ 21274806 w 602"/>
              <a:gd name="T55" fmla="*/ 49733080 h 580"/>
              <a:gd name="T56" fmla="*/ 30411109 w 602"/>
              <a:gd name="T57" fmla="*/ 46077877 h 580"/>
              <a:gd name="T58" fmla="*/ 30411109 w 602"/>
              <a:gd name="T59" fmla="*/ 38637768 h 580"/>
              <a:gd name="T60" fmla="*/ 26756804 w 602"/>
              <a:gd name="T61" fmla="*/ 29500304 h 580"/>
              <a:gd name="T62" fmla="*/ 24929472 w 602"/>
              <a:gd name="T63" fmla="*/ 25845463 h 580"/>
              <a:gd name="T64" fmla="*/ 25843138 w 602"/>
              <a:gd name="T65" fmla="*/ 19318704 h 580"/>
              <a:gd name="T66" fmla="*/ 24929472 w 602"/>
              <a:gd name="T67" fmla="*/ 12009021 h 580"/>
              <a:gd name="T68" fmla="*/ 39678193 w 602"/>
              <a:gd name="T69" fmla="*/ 0 h 580"/>
              <a:gd name="T70" fmla="*/ 53513248 w 602"/>
              <a:gd name="T71" fmla="*/ 12009021 h 580"/>
              <a:gd name="T72" fmla="*/ 52599581 w 602"/>
              <a:gd name="T73" fmla="*/ 19318704 h 580"/>
              <a:gd name="T74" fmla="*/ 54426914 w 602"/>
              <a:gd name="T75" fmla="*/ 25845463 h 580"/>
              <a:gd name="T76" fmla="*/ 51685915 w 602"/>
              <a:gd name="T77" fmla="*/ 29500304 h 580"/>
              <a:gd name="T78" fmla="*/ 48031249 w 602"/>
              <a:gd name="T79" fmla="*/ 38637768 h 580"/>
              <a:gd name="T80" fmla="*/ 48031249 w 602"/>
              <a:gd name="T81" fmla="*/ 46077877 h 580"/>
              <a:gd name="T82" fmla="*/ 57298334 w 602"/>
              <a:gd name="T83" fmla="*/ 49733080 h 580"/>
              <a:gd name="T84" fmla="*/ 69175635 w 602"/>
              <a:gd name="T85" fmla="*/ 53518347 h 580"/>
              <a:gd name="T86" fmla="*/ 70089301 w 602"/>
              <a:gd name="T87" fmla="*/ 54432058 h 580"/>
              <a:gd name="T88" fmla="*/ 70089301 w 602"/>
              <a:gd name="T89" fmla="*/ 54432058 h 580"/>
              <a:gd name="T90" fmla="*/ 65520970 w 602"/>
              <a:gd name="T91" fmla="*/ 59000609 h 580"/>
              <a:gd name="T92" fmla="*/ 78442719 w 602"/>
              <a:gd name="T93" fmla="*/ 67354789 h 580"/>
              <a:gd name="T94" fmla="*/ 78442719 w 602"/>
              <a:gd name="T95" fmla="*/ 67354789 h 580"/>
              <a:gd name="T96" fmla="*/ 78442719 w 602"/>
              <a:gd name="T97" fmla="*/ 71923702 h 580"/>
              <a:gd name="T98" fmla="*/ 78442719 w 602"/>
              <a:gd name="T99" fmla="*/ 71923702 h 580"/>
              <a:gd name="T100" fmla="*/ 78442719 w 602"/>
              <a:gd name="T101" fmla="*/ 71923702 h 580"/>
              <a:gd name="T102" fmla="*/ 74788054 w 602"/>
              <a:gd name="T103" fmla="*/ 75578543 h 580"/>
              <a:gd name="T104" fmla="*/ 69175635 w 602"/>
              <a:gd name="T105" fmla="*/ 75578543 h 580"/>
              <a:gd name="T106" fmla="*/ 70089301 w 602"/>
              <a:gd name="T107" fmla="*/ 74664833 h 580"/>
              <a:gd name="T108" fmla="*/ 78442719 w 602"/>
              <a:gd name="T109" fmla="*/ 67354789 h 58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02" h="580">
                <a:moveTo>
                  <a:pt x="516" y="551"/>
                </a:moveTo>
                <a:lnTo>
                  <a:pt x="516" y="551"/>
                </a:lnTo>
                <a:cubicBezTo>
                  <a:pt x="516" y="558"/>
                  <a:pt x="509" y="565"/>
                  <a:pt x="502" y="565"/>
                </a:cubicBezTo>
                <a:cubicBezTo>
                  <a:pt x="495" y="565"/>
                  <a:pt x="488" y="558"/>
                  <a:pt x="481" y="551"/>
                </a:cubicBezTo>
                <a:cubicBezTo>
                  <a:pt x="446" y="516"/>
                  <a:pt x="446" y="516"/>
                  <a:pt x="446" y="516"/>
                </a:cubicBezTo>
                <a:cubicBezTo>
                  <a:pt x="439" y="509"/>
                  <a:pt x="431" y="502"/>
                  <a:pt x="431" y="494"/>
                </a:cubicBezTo>
                <a:cubicBezTo>
                  <a:pt x="431" y="480"/>
                  <a:pt x="446" y="466"/>
                  <a:pt x="460" y="466"/>
                </a:cubicBezTo>
                <a:cubicBezTo>
                  <a:pt x="467" y="466"/>
                  <a:pt x="474" y="473"/>
                  <a:pt x="481" y="480"/>
                </a:cubicBezTo>
                <a:cubicBezTo>
                  <a:pt x="502" y="494"/>
                  <a:pt x="502" y="494"/>
                  <a:pt x="502" y="494"/>
                </a:cubicBezTo>
                <a:cubicBezTo>
                  <a:pt x="559" y="438"/>
                  <a:pt x="559" y="438"/>
                  <a:pt x="559" y="438"/>
                </a:cubicBezTo>
                <a:cubicBezTo>
                  <a:pt x="559" y="431"/>
                  <a:pt x="566" y="431"/>
                  <a:pt x="573" y="431"/>
                </a:cubicBezTo>
                <a:cubicBezTo>
                  <a:pt x="594" y="431"/>
                  <a:pt x="601" y="445"/>
                  <a:pt x="601" y="459"/>
                </a:cubicBezTo>
                <a:cubicBezTo>
                  <a:pt x="601" y="466"/>
                  <a:pt x="601" y="473"/>
                  <a:pt x="594" y="480"/>
                </a:cubicBezTo>
                <a:lnTo>
                  <a:pt x="516" y="551"/>
                </a:lnTo>
                <a:close/>
                <a:moveTo>
                  <a:pt x="502" y="452"/>
                </a:moveTo>
                <a:lnTo>
                  <a:pt x="502" y="452"/>
                </a:lnTo>
                <a:cubicBezTo>
                  <a:pt x="488" y="445"/>
                  <a:pt x="474" y="438"/>
                  <a:pt x="460" y="438"/>
                </a:cubicBezTo>
                <a:cubicBezTo>
                  <a:pt x="431" y="438"/>
                  <a:pt x="403" y="466"/>
                  <a:pt x="403" y="494"/>
                </a:cubicBezTo>
                <a:cubicBezTo>
                  <a:pt x="403" y="516"/>
                  <a:pt x="410" y="530"/>
                  <a:pt x="424" y="537"/>
                </a:cubicBezTo>
                <a:cubicBezTo>
                  <a:pt x="460" y="572"/>
                  <a:pt x="460" y="572"/>
                  <a:pt x="460" y="572"/>
                </a:cubicBezTo>
                <a:cubicBezTo>
                  <a:pt x="460" y="579"/>
                  <a:pt x="467" y="579"/>
                  <a:pt x="467" y="579"/>
                </a:cubicBezTo>
                <a:cubicBezTo>
                  <a:pt x="29" y="579"/>
                  <a:pt x="29" y="579"/>
                  <a:pt x="29" y="579"/>
                </a:cubicBezTo>
                <a:cubicBezTo>
                  <a:pt x="15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0" y="388"/>
                  <a:pt x="106" y="410"/>
                  <a:pt x="163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5" y="226"/>
                </a:cubicBezTo>
                <a:cubicBezTo>
                  <a:pt x="191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1" y="127"/>
                  <a:pt x="191" y="99"/>
                  <a:pt x="191" y="92"/>
                </a:cubicBezTo>
                <a:cubicBezTo>
                  <a:pt x="198" y="49"/>
                  <a:pt x="241" y="0"/>
                  <a:pt x="304" y="0"/>
                </a:cubicBezTo>
                <a:cubicBezTo>
                  <a:pt x="375" y="0"/>
                  <a:pt x="410" y="49"/>
                  <a:pt x="410" y="92"/>
                </a:cubicBezTo>
                <a:cubicBezTo>
                  <a:pt x="410" y="99"/>
                  <a:pt x="410" y="127"/>
                  <a:pt x="403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39" y="381"/>
                </a:cubicBezTo>
                <a:cubicBezTo>
                  <a:pt x="502" y="410"/>
                  <a:pt x="481" y="388"/>
                  <a:pt x="530" y="410"/>
                </a:cubicBezTo>
                <a:cubicBezTo>
                  <a:pt x="530" y="417"/>
                  <a:pt x="530" y="417"/>
                  <a:pt x="537" y="417"/>
                </a:cubicBezTo>
                <a:lnTo>
                  <a:pt x="502" y="452"/>
                </a:lnTo>
                <a:close/>
                <a:moveTo>
                  <a:pt x="601" y="516"/>
                </a:moveTo>
                <a:lnTo>
                  <a:pt x="601" y="516"/>
                </a:lnTo>
                <a:cubicBezTo>
                  <a:pt x="601" y="537"/>
                  <a:pt x="601" y="551"/>
                  <a:pt x="601" y="551"/>
                </a:cubicBezTo>
                <a:cubicBezTo>
                  <a:pt x="601" y="572"/>
                  <a:pt x="594" y="579"/>
                  <a:pt x="573" y="579"/>
                </a:cubicBezTo>
                <a:cubicBezTo>
                  <a:pt x="530" y="579"/>
                  <a:pt x="530" y="579"/>
                  <a:pt x="530" y="579"/>
                </a:cubicBezTo>
                <a:cubicBezTo>
                  <a:pt x="537" y="579"/>
                  <a:pt x="537" y="579"/>
                  <a:pt x="537" y="572"/>
                </a:cubicBezTo>
                <a:lnTo>
                  <a:pt x="601" y="51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6" name="Freeform 94"/>
          <p:cNvSpPr>
            <a:spLocks noChangeArrowheads="1"/>
          </p:cNvSpPr>
          <p:nvPr/>
        </p:nvSpPr>
        <p:spPr bwMode="auto">
          <a:xfrm>
            <a:off x="2942342" y="1667651"/>
            <a:ext cx="246291" cy="237303"/>
          </a:xfrm>
          <a:custGeom>
            <a:avLst/>
            <a:gdLst>
              <a:gd name="T0" fmla="*/ 78441997 w 602"/>
              <a:gd name="T1" fmla="*/ 71923702 h 580"/>
              <a:gd name="T2" fmla="*/ 78441997 w 602"/>
              <a:gd name="T3" fmla="*/ 71923702 h 580"/>
              <a:gd name="T4" fmla="*/ 78441997 w 602"/>
              <a:gd name="T5" fmla="*/ 71923702 h 580"/>
              <a:gd name="T6" fmla="*/ 74787349 w 602"/>
              <a:gd name="T7" fmla="*/ 75578543 h 580"/>
              <a:gd name="T8" fmla="*/ 3785069 w 602"/>
              <a:gd name="T9" fmla="*/ 75578543 h 580"/>
              <a:gd name="T10" fmla="*/ 0 w 602"/>
              <a:gd name="T11" fmla="*/ 71923702 h 580"/>
              <a:gd name="T12" fmla="*/ 0 w 602"/>
              <a:gd name="T13" fmla="*/ 71923702 h 580"/>
              <a:gd name="T14" fmla="*/ 0 w 602"/>
              <a:gd name="T15" fmla="*/ 71923702 h 580"/>
              <a:gd name="T16" fmla="*/ 9266680 w 602"/>
              <a:gd name="T17" fmla="*/ 53518347 h 580"/>
              <a:gd name="T18" fmla="*/ 21274708 w 602"/>
              <a:gd name="T19" fmla="*/ 49733080 h 580"/>
              <a:gd name="T20" fmla="*/ 30410969 w 602"/>
              <a:gd name="T21" fmla="*/ 46077877 h 580"/>
              <a:gd name="T22" fmla="*/ 30410969 w 602"/>
              <a:gd name="T23" fmla="*/ 38637768 h 580"/>
              <a:gd name="T24" fmla="*/ 26756320 w 602"/>
              <a:gd name="T25" fmla="*/ 29500304 h 580"/>
              <a:gd name="T26" fmla="*/ 24015334 w 602"/>
              <a:gd name="T27" fmla="*/ 25845463 h 580"/>
              <a:gd name="T28" fmla="*/ 25842658 w 602"/>
              <a:gd name="T29" fmla="*/ 19318704 h 580"/>
              <a:gd name="T30" fmla="*/ 24928996 w 602"/>
              <a:gd name="T31" fmla="*/ 12009021 h 580"/>
              <a:gd name="T32" fmla="*/ 38763987 w 602"/>
              <a:gd name="T33" fmla="*/ 0 h 580"/>
              <a:gd name="T34" fmla="*/ 53512640 w 602"/>
              <a:gd name="T35" fmla="*/ 12009021 h 580"/>
              <a:gd name="T36" fmla="*/ 52598978 w 602"/>
              <a:gd name="T37" fmla="*/ 19318704 h 580"/>
              <a:gd name="T38" fmla="*/ 53512640 w 602"/>
              <a:gd name="T39" fmla="*/ 25845463 h 580"/>
              <a:gd name="T40" fmla="*/ 51685677 w 602"/>
              <a:gd name="T41" fmla="*/ 29500304 h 580"/>
              <a:gd name="T42" fmla="*/ 48031029 w 602"/>
              <a:gd name="T43" fmla="*/ 38637768 h 580"/>
              <a:gd name="T44" fmla="*/ 48031029 w 602"/>
              <a:gd name="T45" fmla="*/ 46077877 h 580"/>
              <a:gd name="T46" fmla="*/ 57167289 w 602"/>
              <a:gd name="T47" fmla="*/ 49733080 h 580"/>
              <a:gd name="T48" fmla="*/ 68261294 w 602"/>
              <a:gd name="T49" fmla="*/ 53518347 h 580"/>
              <a:gd name="T50" fmla="*/ 72960024 w 602"/>
              <a:gd name="T51" fmla="*/ 57173188 h 580"/>
              <a:gd name="T52" fmla="*/ 59125033 w 602"/>
              <a:gd name="T53" fmla="*/ 57173188 h 580"/>
              <a:gd name="T54" fmla="*/ 51685677 w 602"/>
              <a:gd name="T55" fmla="*/ 64483232 h 580"/>
              <a:gd name="T56" fmla="*/ 59125033 w 602"/>
              <a:gd name="T57" fmla="*/ 71923702 h 580"/>
              <a:gd name="T58" fmla="*/ 73873686 w 602"/>
              <a:gd name="T59" fmla="*/ 71923702 h 580"/>
              <a:gd name="T60" fmla="*/ 78441997 w 602"/>
              <a:gd name="T61" fmla="*/ 70095920 h 580"/>
              <a:gd name="T62" fmla="*/ 78441997 w 602"/>
              <a:gd name="T63" fmla="*/ 71923702 h 580"/>
              <a:gd name="T64" fmla="*/ 73873686 w 602"/>
              <a:gd name="T65" fmla="*/ 68268500 h 580"/>
              <a:gd name="T66" fmla="*/ 73873686 w 602"/>
              <a:gd name="T67" fmla="*/ 68268500 h 580"/>
              <a:gd name="T68" fmla="*/ 59125033 w 602"/>
              <a:gd name="T69" fmla="*/ 68268500 h 580"/>
              <a:gd name="T70" fmla="*/ 55339965 w 602"/>
              <a:gd name="T71" fmla="*/ 64483232 h 580"/>
              <a:gd name="T72" fmla="*/ 59125033 w 602"/>
              <a:gd name="T73" fmla="*/ 60828391 h 580"/>
              <a:gd name="T74" fmla="*/ 73873686 w 602"/>
              <a:gd name="T75" fmla="*/ 60828391 h 580"/>
              <a:gd name="T76" fmla="*/ 77528335 w 602"/>
              <a:gd name="T77" fmla="*/ 64483232 h 580"/>
              <a:gd name="T78" fmla="*/ 73873686 w 602"/>
              <a:gd name="T79" fmla="*/ 68268500 h 58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2" h="580">
                <a:moveTo>
                  <a:pt x="601" y="551"/>
                </a:moveTo>
                <a:lnTo>
                  <a:pt x="601" y="551"/>
                </a:lnTo>
                <a:cubicBezTo>
                  <a:pt x="601" y="572"/>
                  <a:pt x="587" y="579"/>
                  <a:pt x="573" y="579"/>
                </a:cubicBezTo>
                <a:cubicBezTo>
                  <a:pt x="29" y="579"/>
                  <a:pt x="29" y="579"/>
                  <a:pt x="29" y="579"/>
                </a:cubicBezTo>
                <a:cubicBezTo>
                  <a:pt x="7" y="579"/>
                  <a:pt x="0" y="572"/>
                  <a:pt x="0" y="551"/>
                </a:cubicBezTo>
                <a:cubicBezTo>
                  <a:pt x="0" y="551"/>
                  <a:pt x="0" y="452"/>
                  <a:pt x="71" y="410"/>
                </a:cubicBezTo>
                <a:cubicBezTo>
                  <a:pt x="120" y="388"/>
                  <a:pt x="99" y="410"/>
                  <a:pt x="163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5" y="226"/>
                </a:cubicBezTo>
                <a:cubicBezTo>
                  <a:pt x="191" y="233"/>
                  <a:pt x="184" y="212"/>
                  <a:pt x="184" y="198"/>
                </a:cubicBezTo>
                <a:cubicBezTo>
                  <a:pt x="184" y="183"/>
                  <a:pt x="177" y="148"/>
                  <a:pt x="198" y="148"/>
                </a:cubicBezTo>
                <a:cubicBezTo>
                  <a:pt x="191" y="127"/>
                  <a:pt x="191" y="99"/>
                  <a:pt x="191" y="92"/>
                </a:cubicBezTo>
                <a:cubicBezTo>
                  <a:pt x="191" y="49"/>
                  <a:pt x="233" y="0"/>
                  <a:pt x="297" y="0"/>
                </a:cubicBezTo>
                <a:cubicBezTo>
                  <a:pt x="375" y="0"/>
                  <a:pt x="403" y="49"/>
                  <a:pt x="410" y="92"/>
                </a:cubicBezTo>
                <a:cubicBezTo>
                  <a:pt x="410" y="99"/>
                  <a:pt x="410" y="127"/>
                  <a:pt x="403" y="148"/>
                </a:cubicBezTo>
                <a:cubicBezTo>
                  <a:pt x="424" y="148"/>
                  <a:pt x="417" y="183"/>
                  <a:pt x="410" y="198"/>
                </a:cubicBezTo>
                <a:cubicBezTo>
                  <a:pt x="410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38" y="381"/>
                </a:cubicBezTo>
                <a:cubicBezTo>
                  <a:pt x="495" y="410"/>
                  <a:pt x="481" y="388"/>
                  <a:pt x="523" y="410"/>
                </a:cubicBezTo>
                <a:cubicBezTo>
                  <a:pt x="537" y="417"/>
                  <a:pt x="551" y="431"/>
                  <a:pt x="559" y="438"/>
                </a:cubicBezTo>
                <a:cubicBezTo>
                  <a:pt x="453" y="438"/>
                  <a:pt x="453" y="438"/>
                  <a:pt x="453" y="438"/>
                </a:cubicBezTo>
                <a:cubicBezTo>
                  <a:pt x="417" y="438"/>
                  <a:pt x="396" y="466"/>
                  <a:pt x="396" y="494"/>
                </a:cubicBezTo>
                <a:cubicBezTo>
                  <a:pt x="396" y="530"/>
                  <a:pt x="417" y="551"/>
                  <a:pt x="453" y="551"/>
                </a:cubicBezTo>
                <a:cubicBezTo>
                  <a:pt x="566" y="551"/>
                  <a:pt x="566" y="551"/>
                  <a:pt x="566" y="551"/>
                </a:cubicBezTo>
                <a:cubicBezTo>
                  <a:pt x="580" y="551"/>
                  <a:pt x="587" y="551"/>
                  <a:pt x="601" y="537"/>
                </a:cubicBezTo>
                <a:cubicBezTo>
                  <a:pt x="601" y="551"/>
                  <a:pt x="601" y="551"/>
                  <a:pt x="601" y="551"/>
                </a:cubicBezTo>
                <a:close/>
                <a:moveTo>
                  <a:pt x="566" y="523"/>
                </a:moveTo>
                <a:lnTo>
                  <a:pt x="566" y="523"/>
                </a:lnTo>
                <a:cubicBezTo>
                  <a:pt x="453" y="523"/>
                  <a:pt x="453" y="523"/>
                  <a:pt x="453" y="523"/>
                </a:cubicBezTo>
                <a:cubicBezTo>
                  <a:pt x="431" y="523"/>
                  <a:pt x="424" y="516"/>
                  <a:pt x="424" y="494"/>
                </a:cubicBezTo>
                <a:cubicBezTo>
                  <a:pt x="424" y="480"/>
                  <a:pt x="431" y="466"/>
                  <a:pt x="453" y="466"/>
                </a:cubicBezTo>
                <a:cubicBezTo>
                  <a:pt x="566" y="466"/>
                  <a:pt x="566" y="466"/>
                  <a:pt x="566" y="466"/>
                </a:cubicBezTo>
                <a:cubicBezTo>
                  <a:pt x="580" y="466"/>
                  <a:pt x="594" y="480"/>
                  <a:pt x="594" y="494"/>
                </a:cubicBezTo>
                <a:cubicBezTo>
                  <a:pt x="594" y="516"/>
                  <a:pt x="580" y="523"/>
                  <a:pt x="566" y="52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7" name="Freeform 95"/>
          <p:cNvSpPr>
            <a:spLocks noChangeArrowheads="1"/>
          </p:cNvSpPr>
          <p:nvPr/>
        </p:nvSpPr>
        <p:spPr bwMode="auto">
          <a:xfrm>
            <a:off x="2510883" y="1667651"/>
            <a:ext cx="248089" cy="237303"/>
          </a:xfrm>
          <a:custGeom>
            <a:avLst/>
            <a:gdLst>
              <a:gd name="T0" fmla="*/ 78678142 w 609"/>
              <a:gd name="T1" fmla="*/ 71923702 h 580"/>
              <a:gd name="T2" fmla="*/ 78678142 w 609"/>
              <a:gd name="T3" fmla="*/ 71923702 h 580"/>
              <a:gd name="T4" fmla="*/ 78678142 w 609"/>
              <a:gd name="T5" fmla="*/ 71923702 h 580"/>
              <a:gd name="T6" fmla="*/ 75054951 w 609"/>
              <a:gd name="T7" fmla="*/ 75578543 h 580"/>
              <a:gd name="T8" fmla="*/ 72208055 w 609"/>
              <a:gd name="T9" fmla="*/ 75578543 h 580"/>
              <a:gd name="T10" fmla="*/ 73113853 w 609"/>
              <a:gd name="T11" fmla="*/ 71923702 h 580"/>
              <a:gd name="T12" fmla="*/ 78678142 w 609"/>
              <a:gd name="T13" fmla="*/ 70095920 h 580"/>
              <a:gd name="T14" fmla="*/ 78678142 w 609"/>
              <a:gd name="T15" fmla="*/ 71923702 h 580"/>
              <a:gd name="T16" fmla="*/ 73113853 w 609"/>
              <a:gd name="T17" fmla="*/ 68268500 h 580"/>
              <a:gd name="T18" fmla="*/ 73113853 w 609"/>
              <a:gd name="T19" fmla="*/ 68268500 h 580"/>
              <a:gd name="T20" fmla="*/ 69490662 w 609"/>
              <a:gd name="T21" fmla="*/ 68268500 h 580"/>
              <a:gd name="T22" fmla="*/ 69490662 w 609"/>
              <a:gd name="T23" fmla="*/ 71923702 h 580"/>
              <a:gd name="T24" fmla="*/ 65867111 w 609"/>
              <a:gd name="T25" fmla="*/ 75578543 h 580"/>
              <a:gd name="T26" fmla="*/ 62243920 w 609"/>
              <a:gd name="T27" fmla="*/ 71923702 h 580"/>
              <a:gd name="T28" fmla="*/ 62243920 w 609"/>
              <a:gd name="T29" fmla="*/ 68268500 h 580"/>
              <a:gd name="T30" fmla="*/ 58491226 w 609"/>
              <a:gd name="T31" fmla="*/ 68268500 h 580"/>
              <a:gd name="T32" fmla="*/ 54867675 w 609"/>
              <a:gd name="T33" fmla="*/ 64483232 h 580"/>
              <a:gd name="T34" fmla="*/ 58491226 w 609"/>
              <a:gd name="T35" fmla="*/ 60828391 h 580"/>
              <a:gd name="T36" fmla="*/ 62243920 w 609"/>
              <a:gd name="T37" fmla="*/ 60828391 h 580"/>
              <a:gd name="T38" fmla="*/ 62243920 w 609"/>
              <a:gd name="T39" fmla="*/ 57173188 h 580"/>
              <a:gd name="T40" fmla="*/ 65867111 w 609"/>
              <a:gd name="T41" fmla="*/ 53518347 h 580"/>
              <a:gd name="T42" fmla="*/ 69490662 w 609"/>
              <a:gd name="T43" fmla="*/ 57173188 h 580"/>
              <a:gd name="T44" fmla="*/ 69490662 w 609"/>
              <a:gd name="T45" fmla="*/ 60828391 h 580"/>
              <a:gd name="T46" fmla="*/ 73113853 w 609"/>
              <a:gd name="T47" fmla="*/ 60828391 h 580"/>
              <a:gd name="T48" fmla="*/ 76866547 w 609"/>
              <a:gd name="T49" fmla="*/ 64483232 h 580"/>
              <a:gd name="T50" fmla="*/ 73113853 w 609"/>
              <a:gd name="T51" fmla="*/ 68268500 h 580"/>
              <a:gd name="T52" fmla="*/ 58491226 w 609"/>
              <a:gd name="T53" fmla="*/ 57173188 h 580"/>
              <a:gd name="T54" fmla="*/ 58491226 w 609"/>
              <a:gd name="T55" fmla="*/ 57173188 h 580"/>
              <a:gd name="T56" fmla="*/ 51244484 w 609"/>
              <a:gd name="T57" fmla="*/ 64483232 h 580"/>
              <a:gd name="T58" fmla="*/ 58491226 w 609"/>
              <a:gd name="T59" fmla="*/ 71923702 h 580"/>
              <a:gd name="T60" fmla="*/ 59397024 w 609"/>
              <a:gd name="T61" fmla="*/ 75578543 h 580"/>
              <a:gd name="T62" fmla="*/ 3623191 w 609"/>
              <a:gd name="T63" fmla="*/ 75578543 h 580"/>
              <a:gd name="T64" fmla="*/ 0 w 609"/>
              <a:gd name="T65" fmla="*/ 71923702 h 580"/>
              <a:gd name="T66" fmla="*/ 0 w 609"/>
              <a:gd name="T67" fmla="*/ 71923702 h 580"/>
              <a:gd name="T68" fmla="*/ 0 w 609"/>
              <a:gd name="T69" fmla="*/ 71923702 h 580"/>
              <a:gd name="T70" fmla="*/ 10093638 w 609"/>
              <a:gd name="T71" fmla="*/ 53518347 h 580"/>
              <a:gd name="T72" fmla="*/ 21093073 w 609"/>
              <a:gd name="T73" fmla="*/ 49733080 h 580"/>
              <a:gd name="T74" fmla="*/ 31057209 w 609"/>
              <a:gd name="T75" fmla="*/ 46077877 h 580"/>
              <a:gd name="T76" fmla="*/ 31057209 w 609"/>
              <a:gd name="T77" fmla="*/ 38637768 h 580"/>
              <a:gd name="T78" fmla="*/ 27434018 w 609"/>
              <a:gd name="T79" fmla="*/ 29500304 h 580"/>
              <a:gd name="T80" fmla="*/ 24716265 w 609"/>
              <a:gd name="T81" fmla="*/ 25845463 h 580"/>
              <a:gd name="T82" fmla="*/ 25622062 w 609"/>
              <a:gd name="T83" fmla="*/ 19318704 h 580"/>
              <a:gd name="T84" fmla="*/ 25622062 w 609"/>
              <a:gd name="T85" fmla="*/ 12009021 h 580"/>
              <a:gd name="T86" fmla="*/ 39339251 w 609"/>
              <a:gd name="T87" fmla="*/ 0 h 580"/>
              <a:gd name="T88" fmla="*/ 53961878 w 609"/>
              <a:gd name="T89" fmla="*/ 12009021 h 580"/>
              <a:gd name="T90" fmla="*/ 53056080 w 609"/>
              <a:gd name="T91" fmla="*/ 19318704 h 580"/>
              <a:gd name="T92" fmla="*/ 53961878 w 609"/>
              <a:gd name="T93" fmla="*/ 25845463 h 580"/>
              <a:gd name="T94" fmla="*/ 51244484 w 609"/>
              <a:gd name="T95" fmla="*/ 29500304 h 580"/>
              <a:gd name="T96" fmla="*/ 47620933 w 609"/>
              <a:gd name="T97" fmla="*/ 38637768 h 580"/>
              <a:gd name="T98" fmla="*/ 47620933 w 609"/>
              <a:gd name="T99" fmla="*/ 46077877 h 580"/>
              <a:gd name="T100" fmla="*/ 57585069 w 609"/>
              <a:gd name="T101" fmla="*/ 49733080 h 580"/>
              <a:gd name="T102" fmla="*/ 62243920 w 609"/>
              <a:gd name="T103" fmla="*/ 51690927 h 580"/>
              <a:gd name="T104" fmla="*/ 58491226 w 609"/>
              <a:gd name="T105" fmla="*/ 57173188 h 58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09" h="580">
                <a:moveTo>
                  <a:pt x="608" y="551"/>
                </a:moveTo>
                <a:lnTo>
                  <a:pt x="608" y="551"/>
                </a:lnTo>
                <a:cubicBezTo>
                  <a:pt x="608" y="572"/>
                  <a:pt x="594" y="579"/>
                  <a:pt x="580" y="579"/>
                </a:cubicBezTo>
                <a:cubicBezTo>
                  <a:pt x="558" y="579"/>
                  <a:pt x="558" y="579"/>
                  <a:pt x="558" y="579"/>
                </a:cubicBezTo>
                <a:cubicBezTo>
                  <a:pt x="565" y="572"/>
                  <a:pt x="565" y="565"/>
                  <a:pt x="565" y="551"/>
                </a:cubicBezTo>
                <a:cubicBezTo>
                  <a:pt x="580" y="551"/>
                  <a:pt x="594" y="551"/>
                  <a:pt x="608" y="537"/>
                </a:cubicBezTo>
                <a:cubicBezTo>
                  <a:pt x="608" y="551"/>
                  <a:pt x="608" y="551"/>
                  <a:pt x="608" y="551"/>
                </a:cubicBezTo>
                <a:close/>
                <a:moveTo>
                  <a:pt x="565" y="523"/>
                </a:moveTo>
                <a:lnTo>
                  <a:pt x="565" y="523"/>
                </a:lnTo>
                <a:cubicBezTo>
                  <a:pt x="537" y="523"/>
                  <a:pt x="537" y="523"/>
                  <a:pt x="537" y="523"/>
                </a:cubicBezTo>
                <a:cubicBezTo>
                  <a:pt x="537" y="551"/>
                  <a:pt x="537" y="551"/>
                  <a:pt x="537" y="551"/>
                </a:cubicBezTo>
                <a:cubicBezTo>
                  <a:pt x="537" y="572"/>
                  <a:pt x="530" y="579"/>
                  <a:pt x="509" y="579"/>
                </a:cubicBezTo>
                <a:cubicBezTo>
                  <a:pt x="495" y="579"/>
                  <a:pt x="481" y="572"/>
                  <a:pt x="481" y="551"/>
                </a:cubicBezTo>
                <a:cubicBezTo>
                  <a:pt x="481" y="523"/>
                  <a:pt x="481" y="523"/>
                  <a:pt x="481" y="523"/>
                </a:cubicBezTo>
                <a:cubicBezTo>
                  <a:pt x="452" y="523"/>
                  <a:pt x="452" y="523"/>
                  <a:pt x="452" y="523"/>
                </a:cubicBezTo>
                <a:cubicBezTo>
                  <a:pt x="438" y="523"/>
                  <a:pt x="424" y="516"/>
                  <a:pt x="424" y="494"/>
                </a:cubicBezTo>
                <a:cubicBezTo>
                  <a:pt x="424" y="480"/>
                  <a:pt x="438" y="466"/>
                  <a:pt x="452" y="466"/>
                </a:cubicBezTo>
                <a:cubicBezTo>
                  <a:pt x="481" y="466"/>
                  <a:pt x="481" y="466"/>
                  <a:pt x="481" y="466"/>
                </a:cubicBezTo>
                <a:cubicBezTo>
                  <a:pt x="481" y="438"/>
                  <a:pt x="481" y="438"/>
                  <a:pt x="481" y="438"/>
                </a:cubicBezTo>
                <a:cubicBezTo>
                  <a:pt x="481" y="424"/>
                  <a:pt x="495" y="410"/>
                  <a:pt x="509" y="410"/>
                </a:cubicBezTo>
                <a:cubicBezTo>
                  <a:pt x="530" y="410"/>
                  <a:pt x="537" y="424"/>
                  <a:pt x="537" y="438"/>
                </a:cubicBezTo>
                <a:cubicBezTo>
                  <a:pt x="537" y="466"/>
                  <a:pt x="537" y="466"/>
                  <a:pt x="537" y="466"/>
                </a:cubicBezTo>
                <a:cubicBezTo>
                  <a:pt x="565" y="466"/>
                  <a:pt x="565" y="466"/>
                  <a:pt x="565" y="466"/>
                </a:cubicBezTo>
                <a:cubicBezTo>
                  <a:pt x="587" y="466"/>
                  <a:pt x="594" y="480"/>
                  <a:pt x="594" y="494"/>
                </a:cubicBezTo>
                <a:cubicBezTo>
                  <a:pt x="594" y="516"/>
                  <a:pt x="587" y="523"/>
                  <a:pt x="565" y="523"/>
                </a:cubicBezTo>
                <a:close/>
                <a:moveTo>
                  <a:pt x="452" y="438"/>
                </a:moveTo>
                <a:lnTo>
                  <a:pt x="452" y="438"/>
                </a:lnTo>
                <a:cubicBezTo>
                  <a:pt x="424" y="438"/>
                  <a:pt x="396" y="466"/>
                  <a:pt x="396" y="494"/>
                </a:cubicBezTo>
                <a:cubicBezTo>
                  <a:pt x="396" y="530"/>
                  <a:pt x="424" y="551"/>
                  <a:pt x="452" y="551"/>
                </a:cubicBezTo>
                <a:cubicBezTo>
                  <a:pt x="452" y="565"/>
                  <a:pt x="459" y="572"/>
                  <a:pt x="459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7" y="388"/>
                  <a:pt x="106" y="410"/>
                  <a:pt x="163" y="381"/>
                </a:cubicBezTo>
                <a:cubicBezTo>
                  <a:pt x="226" y="360"/>
                  <a:pt x="240" y="353"/>
                  <a:pt x="240" y="353"/>
                </a:cubicBezTo>
                <a:cubicBezTo>
                  <a:pt x="240" y="296"/>
                  <a:pt x="240" y="296"/>
                  <a:pt x="240" y="296"/>
                </a:cubicBezTo>
                <a:cubicBezTo>
                  <a:pt x="240" y="296"/>
                  <a:pt x="219" y="275"/>
                  <a:pt x="212" y="226"/>
                </a:cubicBezTo>
                <a:cubicBezTo>
                  <a:pt x="198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8" y="127"/>
                  <a:pt x="191" y="99"/>
                  <a:pt x="198" y="92"/>
                </a:cubicBezTo>
                <a:cubicBezTo>
                  <a:pt x="198" y="49"/>
                  <a:pt x="240" y="0"/>
                  <a:pt x="304" y="0"/>
                </a:cubicBezTo>
                <a:cubicBezTo>
                  <a:pt x="382" y="0"/>
                  <a:pt x="410" y="49"/>
                  <a:pt x="417" y="92"/>
                </a:cubicBezTo>
                <a:cubicBezTo>
                  <a:pt x="417" y="99"/>
                  <a:pt x="410" y="127"/>
                  <a:pt x="410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45" y="381"/>
                </a:cubicBezTo>
                <a:cubicBezTo>
                  <a:pt x="459" y="388"/>
                  <a:pt x="467" y="396"/>
                  <a:pt x="481" y="396"/>
                </a:cubicBezTo>
                <a:cubicBezTo>
                  <a:pt x="467" y="403"/>
                  <a:pt x="452" y="424"/>
                  <a:pt x="452" y="43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8" name="Freeform 96"/>
          <p:cNvSpPr>
            <a:spLocks noChangeArrowheads="1"/>
          </p:cNvSpPr>
          <p:nvPr/>
        </p:nvSpPr>
        <p:spPr bwMode="auto">
          <a:xfrm>
            <a:off x="2081221" y="1667651"/>
            <a:ext cx="246292" cy="237303"/>
          </a:xfrm>
          <a:custGeom>
            <a:avLst/>
            <a:gdLst>
              <a:gd name="T0" fmla="*/ 78442719 w 602"/>
              <a:gd name="T1" fmla="*/ 71923702 h 580"/>
              <a:gd name="T2" fmla="*/ 78442719 w 602"/>
              <a:gd name="T3" fmla="*/ 71923702 h 580"/>
              <a:gd name="T4" fmla="*/ 78442719 w 602"/>
              <a:gd name="T5" fmla="*/ 71923702 h 580"/>
              <a:gd name="T6" fmla="*/ 74657633 w 602"/>
              <a:gd name="T7" fmla="*/ 75578543 h 580"/>
              <a:gd name="T8" fmla="*/ 3654665 w 602"/>
              <a:gd name="T9" fmla="*/ 75578543 h 580"/>
              <a:gd name="T10" fmla="*/ 0 w 602"/>
              <a:gd name="T11" fmla="*/ 71923702 h 580"/>
              <a:gd name="T12" fmla="*/ 0 w 602"/>
              <a:gd name="T13" fmla="*/ 71923702 h 580"/>
              <a:gd name="T14" fmla="*/ 0 w 602"/>
              <a:gd name="T15" fmla="*/ 71923702 h 580"/>
              <a:gd name="T16" fmla="*/ 10180751 w 602"/>
              <a:gd name="T17" fmla="*/ 53518347 h 580"/>
              <a:gd name="T18" fmla="*/ 21274806 w 602"/>
              <a:gd name="T19" fmla="*/ 49733080 h 580"/>
              <a:gd name="T20" fmla="*/ 30411109 w 602"/>
              <a:gd name="T21" fmla="*/ 46077877 h 580"/>
              <a:gd name="T22" fmla="*/ 30411109 w 602"/>
              <a:gd name="T23" fmla="*/ 38637768 h 580"/>
              <a:gd name="T24" fmla="*/ 26756804 w 602"/>
              <a:gd name="T25" fmla="*/ 29500304 h 580"/>
              <a:gd name="T26" fmla="*/ 24929472 w 602"/>
              <a:gd name="T27" fmla="*/ 25845463 h 580"/>
              <a:gd name="T28" fmla="*/ 25843138 w 602"/>
              <a:gd name="T29" fmla="*/ 19318704 h 580"/>
              <a:gd name="T30" fmla="*/ 24929472 w 602"/>
              <a:gd name="T31" fmla="*/ 12009021 h 580"/>
              <a:gd name="T32" fmla="*/ 39678193 w 602"/>
              <a:gd name="T33" fmla="*/ 0 h 580"/>
              <a:gd name="T34" fmla="*/ 53513248 w 602"/>
              <a:gd name="T35" fmla="*/ 12009021 h 580"/>
              <a:gd name="T36" fmla="*/ 52599581 w 602"/>
              <a:gd name="T37" fmla="*/ 19318704 h 580"/>
              <a:gd name="T38" fmla="*/ 54426914 w 602"/>
              <a:gd name="T39" fmla="*/ 25845463 h 580"/>
              <a:gd name="T40" fmla="*/ 51685915 w 602"/>
              <a:gd name="T41" fmla="*/ 29500304 h 580"/>
              <a:gd name="T42" fmla="*/ 48031249 w 602"/>
              <a:gd name="T43" fmla="*/ 38637768 h 580"/>
              <a:gd name="T44" fmla="*/ 48031249 w 602"/>
              <a:gd name="T45" fmla="*/ 46077877 h 580"/>
              <a:gd name="T46" fmla="*/ 57167913 w 602"/>
              <a:gd name="T47" fmla="*/ 49733080 h 580"/>
              <a:gd name="T48" fmla="*/ 69175635 w 602"/>
              <a:gd name="T49" fmla="*/ 53518347 h 580"/>
              <a:gd name="T50" fmla="*/ 78442719 w 602"/>
              <a:gd name="T51" fmla="*/ 71923702 h 5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02" h="580">
                <a:moveTo>
                  <a:pt x="601" y="551"/>
                </a:moveTo>
                <a:lnTo>
                  <a:pt x="601" y="551"/>
                </a:lnTo>
                <a:cubicBezTo>
                  <a:pt x="601" y="572"/>
                  <a:pt x="594" y="579"/>
                  <a:pt x="572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0" y="388"/>
                  <a:pt x="106" y="410"/>
                  <a:pt x="163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5" y="226"/>
                </a:cubicBezTo>
                <a:cubicBezTo>
                  <a:pt x="191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1" y="127"/>
                  <a:pt x="191" y="99"/>
                  <a:pt x="191" y="92"/>
                </a:cubicBezTo>
                <a:cubicBezTo>
                  <a:pt x="198" y="49"/>
                  <a:pt x="240" y="0"/>
                  <a:pt x="304" y="0"/>
                </a:cubicBezTo>
                <a:cubicBezTo>
                  <a:pt x="375" y="0"/>
                  <a:pt x="410" y="49"/>
                  <a:pt x="410" y="92"/>
                </a:cubicBezTo>
                <a:cubicBezTo>
                  <a:pt x="410" y="99"/>
                  <a:pt x="410" y="127"/>
                  <a:pt x="403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38" y="381"/>
                </a:cubicBezTo>
                <a:cubicBezTo>
                  <a:pt x="502" y="410"/>
                  <a:pt x="481" y="388"/>
                  <a:pt x="530" y="410"/>
                </a:cubicBezTo>
                <a:cubicBezTo>
                  <a:pt x="601" y="452"/>
                  <a:pt x="601" y="551"/>
                  <a:pt x="601" y="551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9" name="Freeform 97"/>
          <p:cNvSpPr>
            <a:spLocks noChangeArrowheads="1"/>
          </p:cNvSpPr>
          <p:nvPr/>
        </p:nvSpPr>
        <p:spPr bwMode="auto">
          <a:xfrm>
            <a:off x="6814690" y="1246978"/>
            <a:ext cx="246291" cy="215730"/>
          </a:xfrm>
          <a:custGeom>
            <a:avLst/>
            <a:gdLst>
              <a:gd name="T0" fmla="*/ 56253627 w 602"/>
              <a:gd name="T1" fmla="*/ 0 h 531"/>
              <a:gd name="T2" fmla="*/ 56253627 w 602"/>
              <a:gd name="T3" fmla="*/ 0 h 531"/>
              <a:gd name="T4" fmla="*/ 41504973 w 602"/>
              <a:gd name="T5" fmla="*/ 6306590 h 531"/>
              <a:gd name="T6" fmla="*/ 41504973 w 602"/>
              <a:gd name="T7" fmla="*/ 6306590 h 531"/>
              <a:gd name="T8" fmla="*/ 41504973 w 602"/>
              <a:gd name="T9" fmla="*/ 6306590 h 531"/>
              <a:gd name="T10" fmla="*/ 38763987 w 602"/>
              <a:gd name="T11" fmla="*/ 9009466 h 531"/>
              <a:gd name="T12" fmla="*/ 36937024 w 602"/>
              <a:gd name="T13" fmla="*/ 6306590 h 531"/>
              <a:gd name="T14" fmla="*/ 36937024 w 602"/>
              <a:gd name="T15" fmla="*/ 6306590 h 531"/>
              <a:gd name="T16" fmla="*/ 36937024 w 602"/>
              <a:gd name="T17" fmla="*/ 6306590 h 531"/>
              <a:gd name="T18" fmla="*/ 36937024 w 602"/>
              <a:gd name="T19" fmla="*/ 6306590 h 531"/>
              <a:gd name="T20" fmla="*/ 22188371 w 602"/>
              <a:gd name="T21" fmla="*/ 0 h 531"/>
              <a:gd name="T22" fmla="*/ 6526055 w 602"/>
              <a:gd name="T23" fmla="*/ 6306590 h 531"/>
              <a:gd name="T24" fmla="*/ 0 w 602"/>
              <a:gd name="T25" fmla="*/ 21751441 h 531"/>
              <a:gd name="T26" fmla="*/ 6526055 w 602"/>
              <a:gd name="T27" fmla="*/ 37325085 h 531"/>
              <a:gd name="T28" fmla="*/ 36023362 w 602"/>
              <a:gd name="T29" fmla="*/ 66412749 h 531"/>
              <a:gd name="T30" fmla="*/ 38763987 w 602"/>
              <a:gd name="T31" fmla="*/ 68214427 h 531"/>
              <a:gd name="T32" fmla="*/ 42418636 w 602"/>
              <a:gd name="T33" fmla="*/ 66412749 h 531"/>
              <a:gd name="T34" fmla="*/ 71915942 w 602"/>
              <a:gd name="T35" fmla="*/ 37325085 h 531"/>
              <a:gd name="T36" fmla="*/ 78441997 w 602"/>
              <a:gd name="T37" fmla="*/ 21751441 h 531"/>
              <a:gd name="T38" fmla="*/ 71915942 w 602"/>
              <a:gd name="T39" fmla="*/ 6306590 h 531"/>
              <a:gd name="T40" fmla="*/ 56253627 w 602"/>
              <a:gd name="T41" fmla="*/ 0 h 53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02" h="531">
                <a:moveTo>
                  <a:pt x="431" y="0"/>
                </a:moveTo>
                <a:lnTo>
                  <a:pt x="431" y="0"/>
                </a:lnTo>
                <a:cubicBezTo>
                  <a:pt x="389" y="0"/>
                  <a:pt x="346" y="21"/>
                  <a:pt x="318" y="49"/>
                </a:cubicBezTo>
                <a:cubicBezTo>
                  <a:pt x="297" y="70"/>
                  <a:pt x="297" y="70"/>
                  <a:pt x="297" y="70"/>
                </a:cubicBezTo>
                <a:cubicBezTo>
                  <a:pt x="283" y="49"/>
                  <a:pt x="283" y="49"/>
                  <a:pt x="283" y="49"/>
                </a:cubicBezTo>
                <a:cubicBezTo>
                  <a:pt x="248" y="21"/>
                  <a:pt x="212" y="0"/>
                  <a:pt x="170" y="0"/>
                </a:cubicBezTo>
                <a:cubicBezTo>
                  <a:pt x="120" y="0"/>
                  <a:pt x="78" y="21"/>
                  <a:pt x="50" y="49"/>
                </a:cubicBezTo>
                <a:cubicBezTo>
                  <a:pt x="14" y="84"/>
                  <a:pt x="0" y="127"/>
                  <a:pt x="0" y="169"/>
                </a:cubicBezTo>
                <a:cubicBezTo>
                  <a:pt x="0" y="219"/>
                  <a:pt x="14" y="261"/>
                  <a:pt x="50" y="290"/>
                </a:cubicBezTo>
                <a:cubicBezTo>
                  <a:pt x="276" y="516"/>
                  <a:pt x="276" y="516"/>
                  <a:pt x="276" y="516"/>
                </a:cubicBezTo>
                <a:cubicBezTo>
                  <a:pt x="283" y="523"/>
                  <a:pt x="290" y="530"/>
                  <a:pt x="297" y="530"/>
                </a:cubicBezTo>
                <a:cubicBezTo>
                  <a:pt x="311" y="530"/>
                  <a:pt x="318" y="523"/>
                  <a:pt x="325" y="516"/>
                </a:cubicBezTo>
                <a:cubicBezTo>
                  <a:pt x="551" y="290"/>
                  <a:pt x="551" y="290"/>
                  <a:pt x="551" y="290"/>
                </a:cubicBezTo>
                <a:cubicBezTo>
                  <a:pt x="587" y="261"/>
                  <a:pt x="601" y="219"/>
                  <a:pt x="601" y="169"/>
                </a:cubicBezTo>
                <a:cubicBezTo>
                  <a:pt x="601" y="127"/>
                  <a:pt x="587" y="84"/>
                  <a:pt x="551" y="49"/>
                </a:cubicBezTo>
                <a:cubicBezTo>
                  <a:pt x="516" y="21"/>
                  <a:pt x="474" y="0"/>
                  <a:pt x="431" y="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0" name="Freeform 98"/>
          <p:cNvSpPr>
            <a:spLocks noChangeArrowheads="1"/>
          </p:cNvSpPr>
          <p:nvPr/>
        </p:nvSpPr>
        <p:spPr bwMode="auto">
          <a:xfrm>
            <a:off x="6390421" y="1245180"/>
            <a:ext cx="239100" cy="222921"/>
          </a:xfrm>
          <a:custGeom>
            <a:avLst/>
            <a:gdLst>
              <a:gd name="T0" fmla="*/ 65628418 w 588"/>
              <a:gd name="T1" fmla="*/ 20221371 h 545"/>
              <a:gd name="T2" fmla="*/ 53766324 w 588"/>
              <a:gd name="T3" fmla="*/ 36789640 h 545"/>
              <a:gd name="T4" fmla="*/ 46546013 w 588"/>
              <a:gd name="T5" fmla="*/ 10045490 h 545"/>
              <a:gd name="T6" fmla="*/ 26431982 w 588"/>
              <a:gd name="T7" fmla="*/ 61707599 h 545"/>
              <a:gd name="T8" fmla="*/ 40099153 w 588"/>
              <a:gd name="T9" fmla="*/ 55315211 h 545"/>
              <a:gd name="T10" fmla="*/ 24626905 w 588"/>
              <a:gd name="T11" fmla="*/ 70970385 h 545"/>
              <a:gd name="T12" fmla="*/ 22821827 w 588"/>
              <a:gd name="T13" fmla="*/ 70970385 h 545"/>
              <a:gd name="T14" fmla="*/ 1805078 w 588"/>
              <a:gd name="T15" fmla="*/ 56228306 h 545"/>
              <a:gd name="T16" fmla="*/ 0 w 588"/>
              <a:gd name="T17" fmla="*/ 3652741 h 545"/>
              <a:gd name="T18" fmla="*/ 5544142 w 588"/>
              <a:gd name="T19" fmla="*/ 913095 h 545"/>
              <a:gd name="T20" fmla="*/ 23724186 w 588"/>
              <a:gd name="T21" fmla="*/ 13828622 h 545"/>
              <a:gd name="T22" fmla="*/ 48351091 w 588"/>
              <a:gd name="T23" fmla="*/ 0 h 545"/>
              <a:gd name="T24" fmla="*/ 51961247 w 588"/>
              <a:gd name="T25" fmla="*/ 913095 h 545"/>
              <a:gd name="T26" fmla="*/ 71043651 w 588"/>
              <a:gd name="T27" fmla="*/ 15655173 h 545"/>
              <a:gd name="T28" fmla="*/ 71043651 w 588"/>
              <a:gd name="T29" fmla="*/ 15655173 h 545"/>
              <a:gd name="T30" fmla="*/ 72977637 w 588"/>
              <a:gd name="T31" fmla="*/ 18394820 h 545"/>
              <a:gd name="T32" fmla="*/ 65628418 w 588"/>
              <a:gd name="T33" fmla="*/ 36789640 h 545"/>
              <a:gd name="T34" fmla="*/ 19082404 w 588"/>
              <a:gd name="T35" fmla="*/ 20221371 h 545"/>
              <a:gd name="T36" fmla="*/ 7349219 w 588"/>
              <a:gd name="T37" fmla="*/ 10958585 h 545"/>
              <a:gd name="T38" fmla="*/ 19082404 w 588"/>
              <a:gd name="T39" fmla="*/ 59881048 h 545"/>
              <a:gd name="T40" fmla="*/ 59181557 w 588"/>
              <a:gd name="T41" fmla="*/ 39660038 h 545"/>
              <a:gd name="T42" fmla="*/ 75685433 w 588"/>
              <a:gd name="T43" fmla="*/ 55315211 h 545"/>
              <a:gd name="T44" fmla="*/ 43709309 w 588"/>
              <a:gd name="T45" fmla="*/ 55315211 h 545"/>
              <a:gd name="T46" fmla="*/ 51961247 w 588"/>
              <a:gd name="T47" fmla="*/ 58054858 h 545"/>
              <a:gd name="T48" fmla="*/ 51058528 w 588"/>
              <a:gd name="T49" fmla="*/ 59881048 h 545"/>
              <a:gd name="T50" fmla="*/ 57376480 w 588"/>
              <a:gd name="T51" fmla="*/ 62620694 h 545"/>
              <a:gd name="T52" fmla="*/ 62018262 w 588"/>
              <a:gd name="T53" fmla="*/ 62620694 h 545"/>
              <a:gd name="T54" fmla="*/ 68336214 w 588"/>
              <a:gd name="T55" fmla="*/ 59881048 h 545"/>
              <a:gd name="T56" fmla="*/ 64725699 w 588"/>
              <a:gd name="T57" fmla="*/ 55315211 h 545"/>
              <a:gd name="T58" fmla="*/ 68336214 w 588"/>
              <a:gd name="T59" fmla="*/ 50618623 h 545"/>
              <a:gd name="T60" fmla="*/ 62018262 w 588"/>
              <a:gd name="T61" fmla="*/ 47878977 h 545"/>
              <a:gd name="T62" fmla="*/ 57376480 w 588"/>
              <a:gd name="T63" fmla="*/ 47878977 h 545"/>
              <a:gd name="T64" fmla="*/ 51058528 w 588"/>
              <a:gd name="T65" fmla="*/ 50618623 h 545"/>
              <a:gd name="T66" fmla="*/ 54668684 w 588"/>
              <a:gd name="T67" fmla="*/ 55315211 h 54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88" h="545">
                <a:moveTo>
                  <a:pt x="509" y="155"/>
                </a:moveTo>
                <a:lnTo>
                  <a:pt x="509" y="155"/>
                </a:lnTo>
                <a:cubicBezTo>
                  <a:pt x="417" y="84"/>
                  <a:pt x="417" y="84"/>
                  <a:pt x="417" y="84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396" y="289"/>
                  <a:pt x="375" y="297"/>
                  <a:pt x="361" y="318"/>
                </a:cubicBezTo>
                <a:cubicBezTo>
                  <a:pt x="361" y="77"/>
                  <a:pt x="361" y="77"/>
                  <a:pt x="361" y="77"/>
                </a:cubicBez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1" y="459"/>
                  <a:pt x="318" y="473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91" y="544"/>
                  <a:pt x="184" y="544"/>
                  <a:pt x="177" y="544"/>
                </a:cubicBezTo>
                <a:cubicBezTo>
                  <a:pt x="170" y="544"/>
                  <a:pt x="170" y="544"/>
                  <a:pt x="163" y="544"/>
                </a:cubicBezTo>
                <a:cubicBezTo>
                  <a:pt x="14" y="431"/>
                  <a:pt x="14" y="431"/>
                  <a:pt x="14" y="431"/>
                </a:cubicBezTo>
                <a:cubicBezTo>
                  <a:pt x="7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3" y="0"/>
                  <a:pt x="43" y="7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375" y="0"/>
                  <a:pt x="375" y="0"/>
                  <a:pt x="375" y="0"/>
                </a:cubicBezTo>
                <a:cubicBezTo>
                  <a:pt x="375" y="0"/>
                  <a:pt x="382" y="0"/>
                  <a:pt x="389" y="0"/>
                </a:cubicBezTo>
                <a:cubicBezTo>
                  <a:pt x="396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6" y="134"/>
                  <a:pt x="566" y="141"/>
                </a:cubicBezTo>
                <a:cubicBezTo>
                  <a:pt x="566" y="318"/>
                  <a:pt x="566" y="318"/>
                  <a:pt x="566" y="318"/>
                </a:cubicBezTo>
                <a:cubicBezTo>
                  <a:pt x="551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48" y="155"/>
                </a:moveTo>
                <a:lnTo>
                  <a:pt x="148" y="155"/>
                </a:lnTo>
                <a:cubicBezTo>
                  <a:pt x="57" y="84"/>
                  <a:pt x="57" y="84"/>
                  <a:pt x="57" y="84"/>
                </a:cubicBezTo>
                <a:cubicBezTo>
                  <a:pt x="57" y="388"/>
                  <a:pt x="57" y="388"/>
                  <a:pt x="57" y="388"/>
                </a:cubicBezTo>
                <a:cubicBezTo>
                  <a:pt x="148" y="459"/>
                  <a:pt x="148" y="459"/>
                  <a:pt x="148" y="459"/>
                </a:cubicBezTo>
                <a:lnTo>
                  <a:pt x="148" y="155"/>
                </a:lnTo>
                <a:close/>
                <a:moveTo>
                  <a:pt x="459" y="304"/>
                </a:moveTo>
                <a:lnTo>
                  <a:pt x="459" y="304"/>
                </a:lnTo>
                <a:cubicBezTo>
                  <a:pt x="530" y="304"/>
                  <a:pt x="587" y="353"/>
                  <a:pt x="587" y="424"/>
                </a:cubicBezTo>
                <a:cubicBezTo>
                  <a:pt x="587" y="495"/>
                  <a:pt x="530" y="544"/>
                  <a:pt x="459" y="544"/>
                </a:cubicBezTo>
                <a:cubicBezTo>
                  <a:pt x="396" y="544"/>
                  <a:pt x="339" y="495"/>
                  <a:pt x="339" y="424"/>
                </a:cubicBezTo>
                <a:cubicBezTo>
                  <a:pt x="339" y="353"/>
                  <a:pt x="396" y="304"/>
                  <a:pt x="459" y="304"/>
                </a:cubicBezTo>
                <a:close/>
                <a:moveTo>
                  <a:pt x="403" y="445"/>
                </a:moveTo>
                <a:lnTo>
                  <a:pt x="403" y="445"/>
                </a:lnTo>
                <a:cubicBezTo>
                  <a:pt x="396" y="445"/>
                  <a:pt x="396" y="452"/>
                  <a:pt x="396" y="459"/>
                </a:cubicBezTo>
                <a:cubicBezTo>
                  <a:pt x="396" y="480"/>
                  <a:pt x="410" y="487"/>
                  <a:pt x="424" y="487"/>
                </a:cubicBezTo>
                <a:cubicBezTo>
                  <a:pt x="431" y="487"/>
                  <a:pt x="438" y="487"/>
                  <a:pt x="445" y="480"/>
                </a:cubicBezTo>
                <a:cubicBezTo>
                  <a:pt x="459" y="466"/>
                  <a:pt x="459" y="466"/>
                  <a:pt x="459" y="466"/>
                </a:cubicBezTo>
                <a:cubicBezTo>
                  <a:pt x="481" y="480"/>
                  <a:pt x="481" y="480"/>
                  <a:pt x="481" y="480"/>
                </a:cubicBezTo>
                <a:cubicBezTo>
                  <a:pt x="488" y="487"/>
                  <a:pt x="495" y="487"/>
                  <a:pt x="502" y="487"/>
                </a:cubicBezTo>
                <a:cubicBezTo>
                  <a:pt x="516" y="487"/>
                  <a:pt x="530" y="480"/>
                  <a:pt x="530" y="459"/>
                </a:cubicBezTo>
                <a:cubicBezTo>
                  <a:pt x="530" y="452"/>
                  <a:pt x="523" y="445"/>
                  <a:pt x="516" y="445"/>
                </a:cubicBezTo>
                <a:cubicBezTo>
                  <a:pt x="502" y="424"/>
                  <a:pt x="502" y="424"/>
                  <a:pt x="502" y="424"/>
                </a:cubicBezTo>
                <a:cubicBezTo>
                  <a:pt x="516" y="402"/>
                  <a:pt x="516" y="402"/>
                  <a:pt x="516" y="402"/>
                </a:cubicBezTo>
                <a:cubicBezTo>
                  <a:pt x="523" y="402"/>
                  <a:pt x="530" y="395"/>
                  <a:pt x="530" y="388"/>
                </a:cubicBezTo>
                <a:cubicBezTo>
                  <a:pt x="530" y="367"/>
                  <a:pt x="516" y="360"/>
                  <a:pt x="502" y="360"/>
                </a:cubicBezTo>
                <a:cubicBezTo>
                  <a:pt x="495" y="360"/>
                  <a:pt x="488" y="360"/>
                  <a:pt x="481" y="367"/>
                </a:cubicBezTo>
                <a:cubicBezTo>
                  <a:pt x="459" y="381"/>
                  <a:pt x="459" y="381"/>
                  <a:pt x="459" y="381"/>
                </a:cubicBezTo>
                <a:cubicBezTo>
                  <a:pt x="445" y="367"/>
                  <a:pt x="445" y="367"/>
                  <a:pt x="445" y="367"/>
                </a:cubicBezTo>
                <a:cubicBezTo>
                  <a:pt x="438" y="360"/>
                  <a:pt x="431" y="360"/>
                  <a:pt x="424" y="360"/>
                </a:cubicBezTo>
                <a:cubicBezTo>
                  <a:pt x="410" y="360"/>
                  <a:pt x="396" y="367"/>
                  <a:pt x="396" y="388"/>
                </a:cubicBezTo>
                <a:cubicBezTo>
                  <a:pt x="396" y="395"/>
                  <a:pt x="396" y="402"/>
                  <a:pt x="403" y="402"/>
                </a:cubicBezTo>
                <a:cubicBezTo>
                  <a:pt x="424" y="424"/>
                  <a:pt x="424" y="424"/>
                  <a:pt x="424" y="424"/>
                </a:cubicBezTo>
                <a:lnTo>
                  <a:pt x="403" y="4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1" name="Freeform 99"/>
          <p:cNvSpPr>
            <a:spLocks noChangeArrowheads="1"/>
          </p:cNvSpPr>
          <p:nvPr/>
        </p:nvSpPr>
        <p:spPr bwMode="auto">
          <a:xfrm>
            <a:off x="5960760" y="1245180"/>
            <a:ext cx="237302" cy="222921"/>
          </a:xfrm>
          <a:custGeom>
            <a:avLst/>
            <a:gdLst>
              <a:gd name="T0" fmla="*/ 66212751 w 581"/>
              <a:gd name="T1" fmla="*/ 20221371 h 545"/>
              <a:gd name="T2" fmla="*/ 66212751 w 581"/>
              <a:gd name="T3" fmla="*/ 20221371 h 545"/>
              <a:gd name="T4" fmla="*/ 53334262 w 581"/>
              <a:gd name="T5" fmla="*/ 10958585 h 545"/>
              <a:gd name="T6" fmla="*/ 53334262 w 581"/>
              <a:gd name="T7" fmla="*/ 36789640 h 545"/>
              <a:gd name="T8" fmla="*/ 45919582 w 581"/>
              <a:gd name="T9" fmla="*/ 41486228 h 545"/>
              <a:gd name="T10" fmla="*/ 45919582 w 581"/>
              <a:gd name="T11" fmla="*/ 10045490 h 545"/>
              <a:gd name="T12" fmla="*/ 26667311 w 581"/>
              <a:gd name="T13" fmla="*/ 20221371 h 545"/>
              <a:gd name="T14" fmla="*/ 26667311 w 581"/>
              <a:gd name="T15" fmla="*/ 61707599 h 545"/>
              <a:gd name="T16" fmla="*/ 40456134 w 581"/>
              <a:gd name="T17" fmla="*/ 54401755 h 545"/>
              <a:gd name="T18" fmla="*/ 40456134 w 581"/>
              <a:gd name="T19" fmla="*/ 55315211 h 545"/>
              <a:gd name="T20" fmla="*/ 41366468 w 581"/>
              <a:gd name="T21" fmla="*/ 61707599 h 545"/>
              <a:gd name="T22" fmla="*/ 24845922 w 581"/>
              <a:gd name="T23" fmla="*/ 70970385 h 545"/>
              <a:gd name="T24" fmla="*/ 24845922 w 581"/>
              <a:gd name="T25" fmla="*/ 70970385 h 545"/>
              <a:gd name="T26" fmla="*/ 23024892 w 581"/>
              <a:gd name="T27" fmla="*/ 70970385 h 545"/>
              <a:gd name="T28" fmla="*/ 21203502 w 581"/>
              <a:gd name="T29" fmla="*/ 70970385 h 545"/>
              <a:gd name="T30" fmla="*/ 910695 w 581"/>
              <a:gd name="T31" fmla="*/ 56228306 h 545"/>
              <a:gd name="T32" fmla="*/ 0 w 581"/>
              <a:gd name="T33" fmla="*/ 52444813 h 545"/>
              <a:gd name="T34" fmla="*/ 0 w 581"/>
              <a:gd name="T35" fmla="*/ 3652741 h 545"/>
              <a:gd name="T36" fmla="*/ 3642419 w 581"/>
              <a:gd name="T37" fmla="*/ 0 h 545"/>
              <a:gd name="T38" fmla="*/ 5463448 w 581"/>
              <a:gd name="T39" fmla="*/ 913095 h 545"/>
              <a:gd name="T40" fmla="*/ 5463448 w 581"/>
              <a:gd name="T41" fmla="*/ 913095 h 545"/>
              <a:gd name="T42" fmla="*/ 23024892 w 581"/>
              <a:gd name="T43" fmla="*/ 13828622 h 545"/>
              <a:gd name="T44" fmla="*/ 48781509 w 581"/>
              <a:gd name="T45" fmla="*/ 0 h 545"/>
              <a:gd name="T46" fmla="*/ 48781509 w 581"/>
              <a:gd name="T47" fmla="*/ 0 h 545"/>
              <a:gd name="T48" fmla="*/ 49691843 w 581"/>
              <a:gd name="T49" fmla="*/ 0 h 545"/>
              <a:gd name="T50" fmla="*/ 52423928 w 581"/>
              <a:gd name="T51" fmla="*/ 913095 h 545"/>
              <a:gd name="T52" fmla="*/ 52423928 w 581"/>
              <a:gd name="T53" fmla="*/ 913095 h 545"/>
              <a:gd name="T54" fmla="*/ 71676199 w 581"/>
              <a:gd name="T55" fmla="*/ 15655173 h 545"/>
              <a:gd name="T56" fmla="*/ 71676199 w 581"/>
              <a:gd name="T57" fmla="*/ 15655173 h 545"/>
              <a:gd name="T58" fmla="*/ 71676199 w 581"/>
              <a:gd name="T59" fmla="*/ 15655173 h 545"/>
              <a:gd name="T60" fmla="*/ 71676199 w 581"/>
              <a:gd name="T61" fmla="*/ 15655173 h 545"/>
              <a:gd name="T62" fmla="*/ 73497228 w 581"/>
              <a:gd name="T63" fmla="*/ 18394820 h 545"/>
              <a:gd name="T64" fmla="*/ 73497228 w 581"/>
              <a:gd name="T65" fmla="*/ 41486228 h 545"/>
              <a:gd name="T66" fmla="*/ 66212751 w 581"/>
              <a:gd name="T67" fmla="*/ 36789640 h 545"/>
              <a:gd name="T68" fmla="*/ 66212751 w 581"/>
              <a:gd name="T69" fmla="*/ 20221371 h 545"/>
              <a:gd name="T70" fmla="*/ 19252271 w 581"/>
              <a:gd name="T71" fmla="*/ 20221371 h 545"/>
              <a:gd name="T72" fmla="*/ 19252271 w 581"/>
              <a:gd name="T73" fmla="*/ 20221371 h 545"/>
              <a:gd name="T74" fmla="*/ 7414680 w 581"/>
              <a:gd name="T75" fmla="*/ 10958585 h 545"/>
              <a:gd name="T76" fmla="*/ 7414680 w 581"/>
              <a:gd name="T77" fmla="*/ 50618623 h 545"/>
              <a:gd name="T78" fmla="*/ 19252271 w 581"/>
              <a:gd name="T79" fmla="*/ 59881048 h 545"/>
              <a:gd name="T80" fmla="*/ 19252271 w 581"/>
              <a:gd name="T81" fmla="*/ 20221371 h 545"/>
              <a:gd name="T82" fmla="*/ 59708405 w 581"/>
              <a:gd name="T83" fmla="*/ 39660038 h 545"/>
              <a:gd name="T84" fmla="*/ 59708405 w 581"/>
              <a:gd name="T85" fmla="*/ 39660038 h 545"/>
              <a:gd name="T86" fmla="*/ 75448459 w 581"/>
              <a:gd name="T87" fmla="*/ 55315211 h 545"/>
              <a:gd name="T88" fmla="*/ 59708405 w 581"/>
              <a:gd name="T89" fmla="*/ 70970385 h 545"/>
              <a:gd name="T90" fmla="*/ 44098553 w 581"/>
              <a:gd name="T91" fmla="*/ 55315211 h 545"/>
              <a:gd name="T92" fmla="*/ 59708405 w 581"/>
              <a:gd name="T93" fmla="*/ 39660038 h 545"/>
              <a:gd name="T94" fmla="*/ 49691843 w 581"/>
              <a:gd name="T95" fmla="*/ 58967953 h 545"/>
              <a:gd name="T96" fmla="*/ 49691843 w 581"/>
              <a:gd name="T97" fmla="*/ 58967953 h 545"/>
              <a:gd name="T98" fmla="*/ 55155652 w 581"/>
              <a:gd name="T99" fmla="*/ 63534150 h 545"/>
              <a:gd name="T100" fmla="*/ 56976681 w 581"/>
              <a:gd name="T101" fmla="*/ 65491092 h 545"/>
              <a:gd name="T102" fmla="*/ 59708405 w 581"/>
              <a:gd name="T103" fmla="*/ 63534150 h 545"/>
              <a:gd name="T104" fmla="*/ 69854809 w 581"/>
              <a:gd name="T105" fmla="*/ 54401755 h 545"/>
              <a:gd name="T106" fmla="*/ 70765504 w 581"/>
              <a:gd name="T107" fmla="*/ 51531718 h 545"/>
              <a:gd name="T108" fmla="*/ 67123085 w 581"/>
              <a:gd name="T109" fmla="*/ 47878977 h 545"/>
              <a:gd name="T110" fmla="*/ 64391361 w 581"/>
              <a:gd name="T111" fmla="*/ 48792072 h 545"/>
              <a:gd name="T112" fmla="*/ 56976681 w 581"/>
              <a:gd name="T113" fmla="*/ 56228306 h 545"/>
              <a:gd name="T114" fmla="*/ 55155652 w 581"/>
              <a:gd name="T115" fmla="*/ 54401755 h 545"/>
              <a:gd name="T116" fmla="*/ 52423928 w 581"/>
              <a:gd name="T117" fmla="*/ 52444813 h 545"/>
              <a:gd name="T118" fmla="*/ 48781509 w 581"/>
              <a:gd name="T119" fmla="*/ 56228306 h 545"/>
              <a:gd name="T120" fmla="*/ 49691843 w 581"/>
              <a:gd name="T121" fmla="*/ 58967953 h 54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81" h="545">
                <a:moveTo>
                  <a:pt x="509" y="155"/>
                </a:moveTo>
                <a:lnTo>
                  <a:pt x="509" y="155"/>
                </a:lnTo>
                <a:cubicBezTo>
                  <a:pt x="410" y="84"/>
                  <a:pt x="410" y="84"/>
                  <a:pt x="410" y="84"/>
                </a:cubicBezTo>
                <a:cubicBezTo>
                  <a:pt x="410" y="282"/>
                  <a:pt x="410" y="282"/>
                  <a:pt x="410" y="282"/>
                </a:cubicBezTo>
                <a:cubicBezTo>
                  <a:pt x="389" y="289"/>
                  <a:pt x="375" y="297"/>
                  <a:pt x="353" y="318"/>
                </a:cubicBezTo>
                <a:cubicBezTo>
                  <a:pt x="353" y="77"/>
                  <a:pt x="353" y="77"/>
                  <a:pt x="353" y="77"/>
                </a:cubicBez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1" y="459"/>
                  <a:pt x="318" y="473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84" y="544"/>
                  <a:pt x="184" y="544"/>
                  <a:pt x="177" y="544"/>
                </a:cubicBezTo>
                <a:cubicBezTo>
                  <a:pt x="170" y="544"/>
                  <a:pt x="163" y="544"/>
                  <a:pt x="163" y="544"/>
                </a:cubicBezTo>
                <a:cubicBezTo>
                  <a:pt x="7" y="431"/>
                  <a:pt x="7" y="431"/>
                  <a:pt x="7" y="431"/>
                </a:cubicBezTo>
                <a:cubicBezTo>
                  <a:pt x="0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35" y="0"/>
                  <a:pt x="35" y="0"/>
                  <a:pt x="42" y="7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375" y="0"/>
                  <a:pt x="375" y="0"/>
                  <a:pt x="375" y="0"/>
                </a:cubicBezTo>
                <a:lnTo>
                  <a:pt x="382" y="0"/>
                </a:lnTo>
                <a:cubicBezTo>
                  <a:pt x="389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5" y="134"/>
                  <a:pt x="565" y="141"/>
                </a:cubicBezTo>
                <a:cubicBezTo>
                  <a:pt x="565" y="318"/>
                  <a:pt x="565" y="318"/>
                  <a:pt x="565" y="318"/>
                </a:cubicBezTo>
                <a:cubicBezTo>
                  <a:pt x="544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48" y="155"/>
                </a:moveTo>
                <a:lnTo>
                  <a:pt x="148" y="155"/>
                </a:lnTo>
                <a:cubicBezTo>
                  <a:pt x="57" y="84"/>
                  <a:pt x="57" y="84"/>
                  <a:pt x="57" y="84"/>
                </a:cubicBezTo>
                <a:cubicBezTo>
                  <a:pt x="57" y="388"/>
                  <a:pt x="57" y="388"/>
                  <a:pt x="57" y="388"/>
                </a:cubicBezTo>
                <a:cubicBezTo>
                  <a:pt x="148" y="459"/>
                  <a:pt x="148" y="459"/>
                  <a:pt x="148" y="459"/>
                </a:cubicBezTo>
                <a:lnTo>
                  <a:pt x="148" y="155"/>
                </a:lnTo>
                <a:close/>
                <a:moveTo>
                  <a:pt x="459" y="304"/>
                </a:moveTo>
                <a:lnTo>
                  <a:pt x="459" y="304"/>
                </a:lnTo>
                <a:cubicBezTo>
                  <a:pt x="530" y="304"/>
                  <a:pt x="580" y="353"/>
                  <a:pt x="580" y="424"/>
                </a:cubicBezTo>
                <a:cubicBezTo>
                  <a:pt x="580" y="495"/>
                  <a:pt x="530" y="544"/>
                  <a:pt x="459" y="544"/>
                </a:cubicBezTo>
                <a:cubicBezTo>
                  <a:pt x="389" y="544"/>
                  <a:pt x="339" y="495"/>
                  <a:pt x="339" y="424"/>
                </a:cubicBezTo>
                <a:cubicBezTo>
                  <a:pt x="339" y="353"/>
                  <a:pt x="389" y="304"/>
                  <a:pt x="459" y="304"/>
                </a:cubicBezTo>
                <a:close/>
                <a:moveTo>
                  <a:pt x="382" y="452"/>
                </a:moveTo>
                <a:lnTo>
                  <a:pt x="382" y="452"/>
                </a:lnTo>
                <a:cubicBezTo>
                  <a:pt x="424" y="487"/>
                  <a:pt x="424" y="487"/>
                  <a:pt x="424" y="487"/>
                </a:cubicBezTo>
                <a:cubicBezTo>
                  <a:pt x="424" y="495"/>
                  <a:pt x="431" y="502"/>
                  <a:pt x="438" y="502"/>
                </a:cubicBezTo>
                <a:cubicBezTo>
                  <a:pt x="445" y="502"/>
                  <a:pt x="452" y="495"/>
                  <a:pt x="459" y="487"/>
                </a:cubicBezTo>
                <a:cubicBezTo>
                  <a:pt x="537" y="417"/>
                  <a:pt x="537" y="417"/>
                  <a:pt x="537" y="417"/>
                </a:cubicBezTo>
                <a:cubicBezTo>
                  <a:pt x="544" y="410"/>
                  <a:pt x="544" y="402"/>
                  <a:pt x="544" y="395"/>
                </a:cubicBezTo>
                <a:cubicBezTo>
                  <a:pt x="544" y="381"/>
                  <a:pt x="530" y="367"/>
                  <a:pt x="516" y="367"/>
                </a:cubicBezTo>
                <a:cubicBezTo>
                  <a:pt x="509" y="367"/>
                  <a:pt x="502" y="367"/>
                  <a:pt x="495" y="374"/>
                </a:cubicBezTo>
                <a:cubicBezTo>
                  <a:pt x="438" y="431"/>
                  <a:pt x="438" y="431"/>
                  <a:pt x="438" y="431"/>
                </a:cubicBezTo>
                <a:cubicBezTo>
                  <a:pt x="424" y="417"/>
                  <a:pt x="424" y="417"/>
                  <a:pt x="424" y="417"/>
                </a:cubicBezTo>
                <a:cubicBezTo>
                  <a:pt x="417" y="410"/>
                  <a:pt x="410" y="402"/>
                  <a:pt x="403" y="402"/>
                </a:cubicBezTo>
                <a:cubicBezTo>
                  <a:pt x="389" y="402"/>
                  <a:pt x="375" y="417"/>
                  <a:pt x="375" y="431"/>
                </a:cubicBezTo>
                <a:cubicBezTo>
                  <a:pt x="375" y="438"/>
                  <a:pt x="375" y="445"/>
                  <a:pt x="382" y="45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2" name="Freeform 100"/>
          <p:cNvSpPr>
            <a:spLocks noChangeArrowheads="1"/>
          </p:cNvSpPr>
          <p:nvPr/>
        </p:nvSpPr>
        <p:spPr bwMode="auto">
          <a:xfrm>
            <a:off x="5529300" y="1245180"/>
            <a:ext cx="239101" cy="222921"/>
          </a:xfrm>
          <a:custGeom>
            <a:avLst/>
            <a:gdLst>
              <a:gd name="T0" fmla="*/ 65852755 w 587"/>
              <a:gd name="T1" fmla="*/ 20221371 h 545"/>
              <a:gd name="T2" fmla="*/ 65852755 w 587"/>
              <a:gd name="T3" fmla="*/ 20221371 h 545"/>
              <a:gd name="T4" fmla="*/ 53950255 w 587"/>
              <a:gd name="T5" fmla="*/ 10958585 h 545"/>
              <a:gd name="T6" fmla="*/ 53950255 w 587"/>
              <a:gd name="T7" fmla="*/ 36789640 h 545"/>
              <a:gd name="T8" fmla="*/ 46575532 w 587"/>
              <a:gd name="T9" fmla="*/ 41486228 h 545"/>
              <a:gd name="T10" fmla="*/ 46575532 w 587"/>
              <a:gd name="T11" fmla="*/ 10045490 h 545"/>
              <a:gd name="T12" fmla="*/ 27427797 w 587"/>
              <a:gd name="T13" fmla="*/ 20221371 h 545"/>
              <a:gd name="T14" fmla="*/ 27427797 w 587"/>
              <a:gd name="T15" fmla="*/ 61707599 h 545"/>
              <a:gd name="T16" fmla="*/ 40236356 w 587"/>
              <a:gd name="T17" fmla="*/ 54401755 h 545"/>
              <a:gd name="T18" fmla="*/ 40236356 w 587"/>
              <a:gd name="T19" fmla="*/ 55315211 h 545"/>
              <a:gd name="T20" fmla="*/ 42047395 w 587"/>
              <a:gd name="T21" fmla="*/ 61707599 h 545"/>
              <a:gd name="T22" fmla="*/ 25616758 w 587"/>
              <a:gd name="T23" fmla="*/ 70970385 h 545"/>
              <a:gd name="T24" fmla="*/ 25616758 w 587"/>
              <a:gd name="T25" fmla="*/ 70970385 h 545"/>
              <a:gd name="T26" fmla="*/ 23805360 w 587"/>
              <a:gd name="T27" fmla="*/ 70970385 h 545"/>
              <a:gd name="T28" fmla="*/ 20959133 w 587"/>
              <a:gd name="T29" fmla="*/ 70970385 h 545"/>
              <a:gd name="T30" fmla="*/ 1811399 w 587"/>
              <a:gd name="T31" fmla="*/ 56228306 h 545"/>
              <a:gd name="T32" fmla="*/ 0 w 587"/>
              <a:gd name="T33" fmla="*/ 52444813 h 545"/>
              <a:gd name="T34" fmla="*/ 0 w 587"/>
              <a:gd name="T35" fmla="*/ 3652741 h 545"/>
              <a:gd name="T36" fmla="*/ 3622437 w 587"/>
              <a:gd name="T37" fmla="*/ 0 h 545"/>
              <a:gd name="T38" fmla="*/ 6339535 w 587"/>
              <a:gd name="T39" fmla="*/ 913095 h 545"/>
              <a:gd name="T40" fmla="*/ 6339535 w 587"/>
              <a:gd name="T41" fmla="*/ 913095 h 545"/>
              <a:gd name="T42" fmla="*/ 23805360 w 587"/>
              <a:gd name="T43" fmla="*/ 13828622 h 545"/>
              <a:gd name="T44" fmla="*/ 48516419 w 587"/>
              <a:gd name="T45" fmla="*/ 0 h 545"/>
              <a:gd name="T46" fmla="*/ 48516419 w 587"/>
              <a:gd name="T47" fmla="*/ 0 h 545"/>
              <a:gd name="T48" fmla="*/ 50327458 w 587"/>
              <a:gd name="T49" fmla="*/ 0 h 545"/>
              <a:gd name="T50" fmla="*/ 52138857 w 587"/>
              <a:gd name="T51" fmla="*/ 913095 h 545"/>
              <a:gd name="T52" fmla="*/ 52138857 w 587"/>
              <a:gd name="T53" fmla="*/ 913095 h 545"/>
              <a:gd name="T54" fmla="*/ 71286591 w 587"/>
              <a:gd name="T55" fmla="*/ 15655173 h 545"/>
              <a:gd name="T56" fmla="*/ 72192291 w 587"/>
              <a:gd name="T57" fmla="*/ 15655173 h 545"/>
              <a:gd name="T58" fmla="*/ 72192291 w 587"/>
              <a:gd name="T59" fmla="*/ 15655173 h 545"/>
              <a:gd name="T60" fmla="*/ 72192291 w 587"/>
              <a:gd name="T61" fmla="*/ 15655173 h 545"/>
              <a:gd name="T62" fmla="*/ 73097990 w 587"/>
              <a:gd name="T63" fmla="*/ 18394820 h 545"/>
              <a:gd name="T64" fmla="*/ 73097990 w 587"/>
              <a:gd name="T65" fmla="*/ 41486228 h 545"/>
              <a:gd name="T66" fmla="*/ 65852755 w 587"/>
              <a:gd name="T67" fmla="*/ 36789640 h 545"/>
              <a:gd name="T68" fmla="*/ 65852755 w 587"/>
              <a:gd name="T69" fmla="*/ 20221371 h 545"/>
              <a:gd name="T70" fmla="*/ 20053434 w 587"/>
              <a:gd name="T71" fmla="*/ 20221371 h 545"/>
              <a:gd name="T72" fmla="*/ 20053434 w 587"/>
              <a:gd name="T73" fmla="*/ 20221371 h 545"/>
              <a:gd name="T74" fmla="*/ 7245235 w 587"/>
              <a:gd name="T75" fmla="*/ 10958585 h 545"/>
              <a:gd name="T76" fmla="*/ 7245235 w 587"/>
              <a:gd name="T77" fmla="*/ 50618623 h 545"/>
              <a:gd name="T78" fmla="*/ 20053434 w 587"/>
              <a:gd name="T79" fmla="*/ 59881048 h 545"/>
              <a:gd name="T80" fmla="*/ 20053434 w 587"/>
              <a:gd name="T81" fmla="*/ 20221371 h 545"/>
              <a:gd name="T82" fmla="*/ 60289790 w 587"/>
              <a:gd name="T83" fmla="*/ 39660038 h 545"/>
              <a:gd name="T84" fmla="*/ 60289790 w 587"/>
              <a:gd name="T85" fmla="*/ 39660038 h 545"/>
              <a:gd name="T86" fmla="*/ 75814728 w 587"/>
              <a:gd name="T87" fmla="*/ 55315211 h 545"/>
              <a:gd name="T88" fmla="*/ 60289790 w 587"/>
              <a:gd name="T89" fmla="*/ 70970385 h 545"/>
              <a:gd name="T90" fmla="*/ 43858794 w 587"/>
              <a:gd name="T91" fmla="*/ 55315211 h 545"/>
              <a:gd name="T92" fmla="*/ 60289790 w 587"/>
              <a:gd name="T93" fmla="*/ 39660038 h 545"/>
              <a:gd name="T94" fmla="*/ 53044556 w 587"/>
              <a:gd name="T95" fmla="*/ 58967953 h 545"/>
              <a:gd name="T96" fmla="*/ 53044556 w 587"/>
              <a:gd name="T97" fmla="*/ 58967953 h 545"/>
              <a:gd name="T98" fmla="*/ 67664154 w 587"/>
              <a:gd name="T99" fmla="*/ 58967953 h 545"/>
              <a:gd name="T100" fmla="*/ 71286591 w 587"/>
              <a:gd name="T101" fmla="*/ 55315211 h 545"/>
              <a:gd name="T102" fmla="*/ 67664154 w 587"/>
              <a:gd name="T103" fmla="*/ 51531718 h 545"/>
              <a:gd name="T104" fmla="*/ 53044556 w 587"/>
              <a:gd name="T105" fmla="*/ 51531718 h 545"/>
              <a:gd name="T106" fmla="*/ 49422118 w 587"/>
              <a:gd name="T107" fmla="*/ 55315211 h 545"/>
              <a:gd name="T108" fmla="*/ 53044556 w 587"/>
              <a:gd name="T109" fmla="*/ 58967953 h 54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87" h="545">
                <a:moveTo>
                  <a:pt x="509" y="155"/>
                </a:moveTo>
                <a:lnTo>
                  <a:pt x="509" y="155"/>
                </a:lnTo>
                <a:cubicBezTo>
                  <a:pt x="417" y="84"/>
                  <a:pt x="417" y="84"/>
                  <a:pt x="417" y="84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396" y="289"/>
                  <a:pt x="375" y="297"/>
                  <a:pt x="360" y="318"/>
                </a:cubicBezTo>
                <a:cubicBezTo>
                  <a:pt x="360" y="77"/>
                  <a:pt x="360" y="77"/>
                  <a:pt x="360" y="77"/>
                </a:cubicBezTo>
                <a:cubicBezTo>
                  <a:pt x="212" y="155"/>
                  <a:pt x="212" y="155"/>
                  <a:pt x="212" y="155"/>
                </a:cubicBezTo>
                <a:cubicBezTo>
                  <a:pt x="212" y="473"/>
                  <a:pt x="212" y="473"/>
                  <a:pt x="212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8" y="459"/>
                  <a:pt x="325" y="473"/>
                </a:cubicBezTo>
                <a:cubicBezTo>
                  <a:pt x="198" y="544"/>
                  <a:pt x="198" y="544"/>
                  <a:pt x="198" y="544"/>
                </a:cubicBezTo>
                <a:cubicBezTo>
                  <a:pt x="191" y="544"/>
                  <a:pt x="184" y="544"/>
                  <a:pt x="184" y="544"/>
                </a:cubicBezTo>
                <a:cubicBezTo>
                  <a:pt x="177" y="544"/>
                  <a:pt x="169" y="544"/>
                  <a:pt x="162" y="544"/>
                </a:cubicBezTo>
                <a:cubicBezTo>
                  <a:pt x="14" y="431"/>
                  <a:pt x="14" y="431"/>
                  <a:pt x="14" y="431"/>
                </a:cubicBezTo>
                <a:cubicBezTo>
                  <a:pt x="7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2" y="0"/>
                  <a:pt x="49" y="7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375" y="0"/>
                  <a:pt x="375" y="0"/>
                  <a:pt x="375" y="0"/>
                </a:cubicBezTo>
                <a:cubicBezTo>
                  <a:pt x="382" y="0"/>
                  <a:pt x="382" y="0"/>
                  <a:pt x="389" y="0"/>
                </a:cubicBezTo>
                <a:cubicBezTo>
                  <a:pt x="396" y="0"/>
                  <a:pt x="403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0"/>
                  <a:pt x="558" y="120"/>
                  <a:pt x="558" y="120"/>
                </a:cubicBezTo>
                <a:cubicBezTo>
                  <a:pt x="565" y="127"/>
                  <a:pt x="565" y="134"/>
                  <a:pt x="565" y="141"/>
                </a:cubicBezTo>
                <a:cubicBezTo>
                  <a:pt x="565" y="318"/>
                  <a:pt x="565" y="318"/>
                  <a:pt x="565" y="318"/>
                </a:cubicBezTo>
                <a:cubicBezTo>
                  <a:pt x="551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55" y="155"/>
                </a:moveTo>
                <a:lnTo>
                  <a:pt x="155" y="155"/>
                </a:lnTo>
                <a:cubicBezTo>
                  <a:pt x="56" y="84"/>
                  <a:pt x="56" y="84"/>
                  <a:pt x="56" y="84"/>
                </a:cubicBezTo>
                <a:cubicBezTo>
                  <a:pt x="56" y="388"/>
                  <a:pt x="56" y="388"/>
                  <a:pt x="56" y="388"/>
                </a:cubicBezTo>
                <a:cubicBezTo>
                  <a:pt x="155" y="459"/>
                  <a:pt x="155" y="459"/>
                  <a:pt x="155" y="459"/>
                </a:cubicBezTo>
                <a:lnTo>
                  <a:pt x="155" y="155"/>
                </a:lnTo>
                <a:close/>
                <a:moveTo>
                  <a:pt x="466" y="304"/>
                </a:moveTo>
                <a:lnTo>
                  <a:pt x="466" y="304"/>
                </a:lnTo>
                <a:cubicBezTo>
                  <a:pt x="530" y="304"/>
                  <a:pt x="586" y="353"/>
                  <a:pt x="586" y="424"/>
                </a:cubicBezTo>
                <a:cubicBezTo>
                  <a:pt x="586" y="495"/>
                  <a:pt x="530" y="544"/>
                  <a:pt x="466" y="544"/>
                </a:cubicBezTo>
                <a:cubicBezTo>
                  <a:pt x="396" y="544"/>
                  <a:pt x="339" y="495"/>
                  <a:pt x="339" y="424"/>
                </a:cubicBezTo>
                <a:cubicBezTo>
                  <a:pt x="339" y="353"/>
                  <a:pt x="396" y="304"/>
                  <a:pt x="466" y="304"/>
                </a:cubicBezTo>
                <a:close/>
                <a:moveTo>
                  <a:pt x="410" y="452"/>
                </a:moveTo>
                <a:lnTo>
                  <a:pt x="410" y="452"/>
                </a:lnTo>
                <a:cubicBezTo>
                  <a:pt x="523" y="452"/>
                  <a:pt x="523" y="452"/>
                  <a:pt x="523" y="452"/>
                </a:cubicBezTo>
                <a:cubicBezTo>
                  <a:pt x="537" y="452"/>
                  <a:pt x="551" y="438"/>
                  <a:pt x="551" y="424"/>
                </a:cubicBezTo>
                <a:cubicBezTo>
                  <a:pt x="551" y="410"/>
                  <a:pt x="537" y="395"/>
                  <a:pt x="523" y="395"/>
                </a:cubicBezTo>
                <a:cubicBezTo>
                  <a:pt x="410" y="395"/>
                  <a:pt x="410" y="395"/>
                  <a:pt x="410" y="395"/>
                </a:cubicBezTo>
                <a:cubicBezTo>
                  <a:pt x="389" y="395"/>
                  <a:pt x="382" y="410"/>
                  <a:pt x="382" y="424"/>
                </a:cubicBezTo>
                <a:cubicBezTo>
                  <a:pt x="382" y="438"/>
                  <a:pt x="389" y="452"/>
                  <a:pt x="410" y="45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3" name="Freeform 101"/>
          <p:cNvSpPr>
            <a:spLocks noChangeArrowheads="1"/>
          </p:cNvSpPr>
          <p:nvPr/>
        </p:nvSpPr>
        <p:spPr bwMode="auto">
          <a:xfrm>
            <a:off x="5099639" y="1245180"/>
            <a:ext cx="239100" cy="222921"/>
          </a:xfrm>
          <a:custGeom>
            <a:avLst/>
            <a:gdLst>
              <a:gd name="T0" fmla="*/ 65852084 w 587"/>
              <a:gd name="T1" fmla="*/ 20221371 h 545"/>
              <a:gd name="T2" fmla="*/ 53949640 w 587"/>
              <a:gd name="T3" fmla="*/ 36789640 h 545"/>
              <a:gd name="T4" fmla="*/ 46575312 w 587"/>
              <a:gd name="T5" fmla="*/ 10045490 h 545"/>
              <a:gd name="T6" fmla="*/ 26521972 w 587"/>
              <a:gd name="T7" fmla="*/ 61707599 h 545"/>
              <a:gd name="T8" fmla="*/ 40235806 w 587"/>
              <a:gd name="T9" fmla="*/ 55315211 h 545"/>
              <a:gd name="T10" fmla="*/ 24710582 w 587"/>
              <a:gd name="T11" fmla="*/ 70970385 h 545"/>
              <a:gd name="T12" fmla="*/ 22770064 w 587"/>
              <a:gd name="T13" fmla="*/ 70970385 h 545"/>
              <a:gd name="T14" fmla="*/ 1811390 w 587"/>
              <a:gd name="T15" fmla="*/ 56228306 h 545"/>
              <a:gd name="T16" fmla="*/ 0 w 587"/>
              <a:gd name="T17" fmla="*/ 3652741 h 545"/>
              <a:gd name="T18" fmla="*/ 5433810 w 587"/>
              <a:gd name="T19" fmla="*/ 913095 h 545"/>
              <a:gd name="T20" fmla="*/ 23805247 w 587"/>
              <a:gd name="T21" fmla="*/ 13828622 h 545"/>
              <a:gd name="T22" fmla="*/ 48386342 w 587"/>
              <a:gd name="T23" fmla="*/ 0 h 545"/>
              <a:gd name="T24" fmla="*/ 52138250 w 587"/>
              <a:gd name="T25" fmla="*/ 913095 h 545"/>
              <a:gd name="T26" fmla="*/ 71285894 w 587"/>
              <a:gd name="T27" fmla="*/ 15655173 h 545"/>
              <a:gd name="T28" fmla="*/ 71285894 w 587"/>
              <a:gd name="T29" fmla="*/ 15655173 h 545"/>
              <a:gd name="T30" fmla="*/ 73097284 w 587"/>
              <a:gd name="T31" fmla="*/ 18394820 h 545"/>
              <a:gd name="T32" fmla="*/ 65852084 w 587"/>
              <a:gd name="T33" fmla="*/ 36789640 h 545"/>
              <a:gd name="T34" fmla="*/ 19147644 w 587"/>
              <a:gd name="T35" fmla="*/ 20221371 h 545"/>
              <a:gd name="T36" fmla="*/ 7245200 w 587"/>
              <a:gd name="T37" fmla="*/ 10958585 h 545"/>
              <a:gd name="T38" fmla="*/ 19147644 w 587"/>
              <a:gd name="T39" fmla="*/ 59881048 h 545"/>
              <a:gd name="T40" fmla="*/ 59383450 w 587"/>
              <a:gd name="T41" fmla="*/ 39660038 h 545"/>
              <a:gd name="T42" fmla="*/ 75814009 w 587"/>
              <a:gd name="T43" fmla="*/ 55315211 h 545"/>
              <a:gd name="T44" fmla="*/ 43858227 w 587"/>
              <a:gd name="T45" fmla="*/ 55315211 h 545"/>
              <a:gd name="T46" fmla="*/ 52138250 w 587"/>
              <a:gd name="T47" fmla="*/ 58967953 h 545"/>
              <a:gd name="T48" fmla="*/ 55761030 w 587"/>
              <a:gd name="T49" fmla="*/ 58967953 h 545"/>
              <a:gd name="T50" fmla="*/ 59383450 w 587"/>
              <a:gd name="T51" fmla="*/ 66404187 h 545"/>
              <a:gd name="T52" fmla="*/ 63005871 w 587"/>
              <a:gd name="T53" fmla="*/ 58967953 h 545"/>
              <a:gd name="T54" fmla="*/ 70380199 w 587"/>
              <a:gd name="T55" fmla="*/ 55315211 h 545"/>
              <a:gd name="T56" fmla="*/ 63005871 w 587"/>
              <a:gd name="T57" fmla="*/ 51531718 h 545"/>
              <a:gd name="T58" fmla="*/ 59383450 w 587"/>
              <a:gd name="T59" fmla="*/ 44225874 h 545"/>
              <a:gd name="T60" fmla="*/ 55761030 w 587"/>
              <a:gd name="T61" fmla="*/ 51531718 h 545"/>
              <a:gd name="T62" fmla="*/ 48386342 w 587"/>
              <a:gd name="T63" fmla="*/ 55315211 h 54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7" h="545">
                <a:moveTo>
                  <a:pt x="509" y="155"/>
                </a:moveTo>
                <a:lnTo>
                  <a:pt x="509" y="155"/>
                </a:lnTo>
                <a:cubicBezTo>
                  <a:pt x="417" y="84"/>
                  <a:pt x="417" y="84"/>
                  <a:pt x="417" y="84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396" y="289"/>
                  <a:pt x="374" y="297"/>
                  <a:pt x="360" y="318"/>
                </a:cubicBezTo>
                <a:cubicBezTo>
                  <a:pt x="360" y="77"/>
                  <a:pt x="360" y="77"/>
                  <a:pt x="360" y="77"/>
                </a:cubicBez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1" y="459"/>
                  <a:pt x="318" y="473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91" y="544"/>
                  <a:pt x="184" y="544"/>
                  <a:pt x="176" y="544"/>
                </a:cubicBezTo>
                <a:cubicBezTo>
                  <a:pt x="169" y="544"/>
                  <a:pt x="169" y="544"/>
                  <a:pt x="162" y="544"/>
                </a:cubicBezTo>
                <a:cubicBezTo>
                  <a:pt x="14" y="431"/>
                  <a:pt x="14" y="431"/>
                  <a:pt x="14" y="431"/>
                </a:cubicBezTo>
                <a:cubicBezTo>
                  <a:pt x="7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2" y="0"/>
                  <a:pt x="42" y="7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374" y="0"/>
                  <a:pt x="374" y="0"/>
                  <a:pt x="374" y="0"/>
                </a:cubicBezTo>
                <a:cubicBezTo>
                  <a:pt x="374" y="0"/>
                  <a:pt x="382" y="0"/>
                  <a:pt x="389" y="0"/>
                </a:cubicBezTo>
                <a:cubicBezTo>
                  <a:pt x="396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5" y="134"/>
                  <a:pt x="565" y="141"/>
                </a:cubicBezTo>
                <a:cubicBezTo>
                  <a:pt x="565" y="318"/>
                  <a:pt x="565" y="318"/>
                  <a:pt x="565" y="318"/>
                </a:cubicBezTo>
                <a:cubicBezTo>
                  <a:pt x="551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48" y="155"/>
                </a:moveTo>
                <a:lnTo>
                  <a:pt x="148" y="155"/>
                </a:lnTo>
                <a:cubicBezTo>
                  <a:pt x="56" y="84"/>
                  <a:pt x="56" y="84"/>
                  <a:pt x="56" y="84"/>
                </a:cubicBezTo>
                <a:cubicBezTo>
                  <a:pt x="56" y="388"/>
                  <a:pt x="56" y="388"/>
                  <a:pt x="56" y="388"/>
                </a:cubicBezTo>
                <a:cubicBezTo>
                  <a:pt x="148" y="459"/>
                  <a:pt x="148" y="459"/>
                  <a:pt x="148" y="459"/>
                </a:cubicBezTo>
                <a:lnTo>
                  <a:pt x="148" y="155"/>
                </a:lnTo>
                <a:close/>
                <a:moveTo>
                  <a:pt x="459" y="304"/>
                </a:moveTo>
                <a:lnTo>
                  <a:pt x="459" y="304"/>
                </a:lnTo>
                <a:cubicBezTo>
                  <a:pt x="530" y="304"/>
                  <a:pt x="586" y="353"/>
                  <a:pt x="586" y="424"/>
                </a:cubicBezTo>
                <a:cubicBezTo>
                  <a:pt x="586" y="495"/>
                  <a:pt x="530" y="544"/>
                  <a:pt x="459" y="544"/>
                </a:cubicBezTo>
                <a:cubicBezTo>
                  <a:pt x="396" y="544"/>
                  <a:pt x="339" y="495"/>
                  <a:pt x="339" y="424"/>
                </a:cubicBezTo>
                <a:cubicBezTo>
                  <a:pt x="339" y="353"/>
                  <a:pt x="396" y="304"/>
                  <a:pt x="459" y="304"/>
                </a:cubicBezTo>
                <a:close/>
                <a:moveTo>
                  <a:pt x="403" y="452"/>
                </a:moveTo>
                <a:lnTo>
                  <a:pt x="403" y="452"/>
                </a:lnTo>
                <a:cubicBezTo>
                  <a:pt x="431" y="452"/>
                  <a:pt x="431" y="452"/>
                  <a:pt x="431" y="452"/>
                </a:cubicBezTo>
                <a:cubicBezTo>
                  <a:pt x="431" y="480"/>
                  <a:pt x="431" y="480"/>
                  <a:pt x="431" y="480"/>
                </a:cubicBezTo>
                <a:cubicBezTo>
                  <a:pt x="431" y="495"/>
                  <a:pt x="445" y="509"/>
                  <a:pt x="459" y="509"/>
                </a:cubicBezTo>
                <a:cubicBezTo>
                  <a:pt x="480" y="509"/>
                  <a:pt x="487" y="495"/>
                  <a:pt x="487" y="480"/>
                </a:cubicBezTo>
                <a:cubicBezTo>
                  <a:pt x="487" y="452"/>
                  <a:pt x="487" y="452"/>
                  <a:pt x="487" y="452"/>
                </a:cubicBezTo>
                <a:cubicBezTo>
                  <a:pt x="516" y="452"/>
                  <a:pt x="516" y="452"/>
                  <a:pt x="516" y="452"/>
                </a:cubicBezTo>
                <a:cubicBezTo>
                  <a:pt x="537" y="452"/>
                  <a:pt x="544" y="438"/>
                  <a:pt x="544" y="424"/>
                </a:cubicBezTo>
                <a:cubicBezTo>
                  <a:pt x="544" y="410"/>
                  <a:pt x="537" y="395"/>
                  <a:pt x="516" y="395"/>
                </a:cubicBezTo>
                <a:cubicBezTo>
                  <a:pt x="487" y="395"/>
                  <a:pt x="487" y="395"/>
                  <a:pt x="487" y="395"/>
                </a:cubicBezTo>
                <a:cubicBezTo>
                  <a:pt x="487" y="367"/>
                  <a:pt x="487" y="367"/>
                  <a:pt x="487" y="367"/>
                </a:cubicBezTo>
                <a:cubicBezTo>
                  <a:pt x="487" y="353"/>
                  <a:pt x="480" y="339"/>
                  <a:pt x="459" y="339"/>
                </a:cubicBezTo>
                <a:cubicBezTo>
                  <a:pt x="445" y="339"/>
                  <a:pt x="431" y="353"/>
                  <a:pt x="431" y="367"/>
                </a:cubicBezTo>
                <a:cubicBezTo>
                  <a:pt x="431" y="395"/>
                  <a:pt x="431" y="395"/>
                  <a:pt x="431" y="395"/>
                </a:cubicBezTo>
                <a:cubicBezTo>
                  <a:pt x="403" y="395"/>
                  <a:pt x="403" y="395"/>
                  <a:pt x="403" y="395"/>
                </a:cubicBezTo>
                <a:cubicBezTo>
                  <a:pt x="389" y="395"/>
                  <a:pt x="374" y="410"/>
                  <a:pt x="374" y="424"/>
                </a:cubicBezTo>
                <a:cubicBezTo>
                  <a:pt x="374" y="438"/>
                  <a:pt x="389" y="452"/>
                  <a:pt x="403" y="45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4" name="Freeform 102"/>
          <p:cNvSpPr>
            <a:spLocks noChangeArrowheads="1"/>
          </p:cNvSpPr>
          <p:nvPr/>
        </p:nvSpPr>
        <p:spPr bwMode="auto">
          <a:xfrm>
            <a:off x="4669976" y="1245180"/>
            <a:ext cx="230112" cy="222921"/>
          </a:xfrm>
          <a:custGeom>
            <a:avLst/>
            <a:gdLst>
              <a:gd name="T0" fmla="*/ 72822069 w 566"/>
              <a:gd name="T1" fmla="*/ 67317282 h 545"/>
              <a:gd name="T2" fmla="*/ 72822069 w 566"/>
              <a:gd name="T3" fmla="*/ 67317282 h 545"/>
              <a:gd name="T4" fmla="*/ 69213295 w 566"/>
              <a:gd name="T5" fmla="*/ 70970385 h 545"/>
              <a:gd name="T6" fmla="*/ 66506355 w 566"/>
              <a:gd name="T7" fmla="*/ 70970385 h 545"/>
              <a:gd name="T8" fmla="*/ 66506355 w 566"/>
              <a:gd name="T9" fmla="*/ 70970385 h 545"/>
              <a:gd name="T10" fmla="*/ 49106547 w 566"/>
              <a:gd name="T11" fmla="*/ 57141401 h 545"/>
              <a:gd name="T12" fmla="*/ 24617716 w 566"/>
              <a:gd name="T13" fmla="*/ 70970385 h 545"/>
              <a:gd name="T14" fmla="*/ 24617716 w 566"/>
              <a:gd name="T15" fmla="*/ 70970385 h 545"/>
              <a:gd name="T16" fmla="*/ 22684444 w 566"/>
              <a:gd name="T17" fmla="*/ 70970385 h 545"/>
              <a:gd name="T18" fmla="*/ 20880057 w 566"/>
              <a:gd name="T19" fmla="*/ 70970385 h 545"/>
              <a:gd name="T20" fmla="*/ 902194 w 566"/>
              <a:gd name="T21" fmla="*/ 56228306 h 545"/>
              <a:gd name="T22" fmla="*/ 0 w 566"/>
              <a:gd name="T23" fmla="*/ 52444813 h 545"/>
              <a:gd name="T24" fmla="*/ 0 w 566"/>
              <a:gd name="T25" fmla="*/ 3652741 h 545"/>
              <a:gd name="T26" fmla="*/ 3608775 w 566"/>
              <a:gd name="T27" fmla="*/ 0 h 545"/>
              <a:gd name="T28" fmla="*/ 5413162 w 566"/>
              <a:gd name="T29" fmla="*/ 913095 h 545"/>
              <a:gd name="T30" fmla="*/ 5413162 w 566"/>
              <a:gd name="T31" fmla="*/ 913095 h 545"/>
              <a:gd name="T32" fmla="*/ 22684444 w 566"/>
              <a:gd name="T33" fmla="*/ 13828622 h 545"/>
              <a:gd name="T34" fmla="*/ 48204353 w 566"/>
              <a:gd name="T35" fmla="*/ 0 h 545"/>
              <a:gd name="T36" fmla="*/ 48204353 w 566"/>
              <a:gd name="T37" fmla="*/ 0 h 545"/>
              <a:gd name="T38" fmla="*/ 49106547 w 566"/>
              <a:gd name="T39" fmla="*/ 0 h 545"/>
              <a:gd name="T40" fmla="*/ 51942013 w 566"/>
              <a:gd name="T41" fmla="*/ 913095 h 545"/>
              <a:gd name="T42" fmla="*/ 51942013 w 566"/>
              <a:gd name="T43" fmla="*/ 913095 h 545"/>
              <a:gd name="T44" fmla="*/ 71017682 w 566"/>
              <a:gd name="T45" fmla="*/ 15655173 h 545"/>
              <a:gd name="T46" fmla="*/ 71017682 w 566"/>
              <a:gd name="T47" fmla="*/ 15655173 h 545"/>
              <a:gd name="T48" fmla="*/ 71017682 w 566"/>
              <a:gd name="T49" fmla="*/ 15655173 h 545"/>
              <a:gd name="T50" fmla="*/ 71017682 w 566"/>
              <a:gd name="T51" fmla="*/ 15655173 h 545"/>
              <a:gd name="T52" fmla="*/ 72822069 w 566"/>
              <a:gd name="T53" fmla="*/ 18394820 h 545"/>
              <a:gd name="T54" fmla="*/ 72822069 w 566"/>
              <a:gd name="T55" fmla="*/ 67317282 h 545"/>
              <a:gd name="T56" fmla="*/ 19075669 w 566"/>
              <a:gd name="T57" fmla="*/ 59881048 h 545"/>
              <a:gd name="T58" fmla="*/ 19075669 w 566"/>
              <a:gd name="T59" fmla="*/ 59881048 h 545"/>
              <a:gd name="T60" fmla="*/ 19075669 w 566"/>
              <a:gd name="T61" fmla="*/ 20221371 h 545"/>
              <a:gd name="T62" fmla="*/ 7217908 w 566"/>
              <a:gd name="T63" fmla="*/ 10958585 h 545"/>
              <a:gd name="T64" fmla="*/ 7217908 w 566"/>
              <a:gd name="T65" fmla="*/ 50618623 h 545"/>
              <a:gd name="T66" fmla="*/ 19075669 w 566"/>
              <a:gd name="T67" fmla="*/ 59881048 h 545"/>
              <a:gd name="T68" fmla="*/ 45497772 w 566"/>
              <a:gd name="T69" fmla="*/ 10045490 h 545"/>
              <a:gd name="T70" fmla="*/ 45497772 w 566"/>
              <a:gd name="T71" fmla="*/ 10045490 h 545"/>
              <a:gd name="T72" fmla="*/ 26422103 w 566"/>
              <a:gd name="T73" fmla="*/ 20221371 h 545"/>
              <a:gd name="T74" fmla="*/ 26422103 w 566"/>
              <a:gd name="T75" fmla="*/ 61707599 h 545"/>
              <a:gd name="T76" fmla="*/ 45497772 w 566"/>
              <a:gd name="T77" fmla="*/ 50618623 h 545"/>
              <a:gd name="T78" fmla="*/ 45497772 w 566"/>
              <a:gd name="T79" fmla="*/ 10045490 h 545"/>
              <a:gd name="T80" fmla="*/ 65604161 w 566"/>
              <a:gd name="T81" fmla="*/ 20221371 h 545"/>
              <a:gd name="T82" fmla="*/ 65604161 w 566"/>
              <a:gd name="T83" fmla="*/ 20221371 h 545"/>
              <a:gd name="T84" fmla="*/ 52844206 w 566"/>
              <a:gd name="T85" fmla="*/ 10958585 h 545"/>
              <a:gd name="T86" fmla="*/ 52844206 w 566"/>
              <a:gd name="T87" fmla="*/ 50618623 h 545"/>
              <a:gd name="T88" fmla="*/ 65604161 w 566"/>
              <a:gd name="T89" fmla="*/ 59881048 h 545"/>
              <a:gd name="T90" fmla="*/ 65604161 w 566"/>
              <a:gd name="T91" fmla="*/ 20221371 h 54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66" h="545">
                <a:moveTo>
                  <a:pt x="565" y="516"/>
                </a:moveTo>
                <a:lnTo>
                  <a:pt x="565" y="516"/>
                </a:lnTo>
                <a:cubicBezTo>
                  <a:pt x="565" y="537"/>
                  <a:pt x="551" y="544"/>
                  <a:pt x="537" y="544"/>
                </a:cubicBezTo>
                <a:cubicBezTo>
                  <a:pt x="530" y="544"/>
                  <a:pt x="523" y="544"/>
                  <a:pt x="516" y="544"/>
                </a:cubicBezTo>
                <a:cubicBezTo>
                  <a:pt x="381" y="438"/>
                  <a:pt x="381" y="438"/>
                  <a:pt x="381" y="438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83" y="544"/>
                  <a:pt x="183" y="544"/>
                  <a:pt x="176" y="544"/>
                </a:cubicBezTo>
                <a:cubicBezTo>
                  <a:pt x="169" y="544"/>
                  <a:pt x="162" y="544"/>
                  <a:pt x="162" y="544"/>
                </a:cubicBezTo>
                <a:cubicBezTo>
                  <a:pt x="7" y="431"/>
                  <a:pt x="7" y="431"/>
                  <a:pt x="7" y="431"/>
                </a:cubicBezTo>
                <a:cubicBezTo>
                  <a:pt x="0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35" y="0"/>
                  <a:pt x="35" y="0"/>
                  <a:pt x="42" y="7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374" y="0"/>
                  <a:pt x="374" y="0"/>
                  <a:pt x="374" y="0"/>
                </a:cubicBezTo>
                <a:lnTo>
                  <a:pt x="381" y="0"/>
                </a:lnTo>
                <a:cubicBezTo>
                  <a:pt x="389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5" y="134"/>
                  <a:pt x="565" y="141"/>
                </a:cubicBezTo>
                <a:lnTo>
                  <a:pt x="565" y="516"/>
                </a:lnTo>
                <a:close/>
                <a:moveTo>
                  <a:pt x="148" y="459"/>
                </a:moveTo>
                <a:lnTo>
                  <a:pt x="148" y="459"/>
                </a:lnTo>
                <a:cubicBezTo>
                  <a:pt x="148" y="155"/>
                  <a:pt x="148" y="155"/>
                  <a:pt x="148" y="155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388"/>
                  <a:pt x="56" y="388"/>
                  <a:pt x="56" y="388"/>
                </a:cubicBezTo>
                <a:lnTo>
                  <a:pt x="148" y="459"/>
                </a:lnTo>
                <a:close/>
                <a:moveTo>
                  <a:pt x="353" y="77"/>
                </a:moveTo>
                <a:lnTo>
                  <a:pt x="353" y="77"/>
                </a:ln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53" y="388"/>
                  <a:pt x="353" y="388"/>
                  <a:pt x="353" y="388"/>
                </a:cubicBezTo>
                <a:lnTo>
                  <a:pt x="353" y="77"/>
                </a:lnTo>
                <a:close/>
                <a:moveTo>
                  <a:pt x="509" y="155"/>
                </a:moveTo>
                <a:lnTo>
                  <a:pt x="509" y="155"/>
                </a:lnTo>
                <a:cubicBezTo>
                  <a:pt x="410" y="84"/>
                  <a:pt x="410" y="84"/>
                  <a:pt x="410" y="84"/>
                </a:cubicBezTo>
                <a:cubicBezTo>
                  <a:pt x="410" y="388"/>
                  <a:pt x="410" y="388"/>
                  <a:pt x="410" y="388"/>
                </a:cubicBezTo>
                <a:cubicBezTo>
                  <a:pt x="509" y="459"/>
                  <a:pt x="509" y="459"/>
                  <a:pt x="509" y="459"/>
                </a:cubicBezTo>
                <a:lnTo>
                  <a:pt x="509" y="15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5" name="Freeform 103"/>
          <p:cNvSpPr>
            <a:spLocks noChangeArrowheads="1"/>
          </p:cNvSpPr>
          <p:nvPr/>
        </p:nvSpPr>
        <p:spPr bwMode="auto">
          <a:xfrm>
            <a:off x="4233125" y="1232596"/>
            <a:ext cx="244493" cy="246292"/>
          </a:xfrm>
          <a:custGeom>
            <a:avLst/>
            <a:gdLst>
              <a:gd name="T0" fmla="*/ 73816246 w 601"/>
              <a:gd name="T1" fmla="*/ 43463279 h 602"/>
              <a:gd name="T2" fmla="*/ 63750492 w 601"/>
              <a:gd name="T3" fmla="*/ 43463279 h 602"/>
              <a:gd name="T4" fmla="*/ 63750492 w 601"/>
              <a:gd name="T5" fmla="*/ 36023527 h 602"/>
              <a:gd name="T6" fmla="*/ 73816246 w 601"/>
              <a:gd name="T7" fmla="*/ 36023527 h 602"/>
              <a:gd name="T8" fmla="*/ 73816246 w 601"/>
              <a:gd name="T9" fmla="*/ 43463279 h 602"/>
              <a:gd name="T10" fmla="*/ 67363674 w 601"/>
              <a:gd name="T11" fmla="*/ 14748721 h 602"/>
              <a:gd name="T12" fmla="*/ 59233835 w 601"/>
              <a:gd name="T13" fmla="*/ 23102139 h 602"/>
              <a:gd name="T14" fmla="*/ 59233835 w 601"/>
              <a:gd name="T15" fmla="*/ 23102139 h 602"/>
              <a:gd name="T16" fmla="*/ 52781263 w 601"/>
              <a:gd name="T17" fmla="*/ 21274806 h 602"/>
              <a:gd name="T18" fmla="*/ 54716819 w 601"/>
              <a:gd name="T19" fmla="*/ 18533807 h 602"/>
              <a:gd name="T20" fmla="*/ 56523770 w 601"/>
              <a:gd name="T21" fmla="*/ 16706474 h 602"/>
              <a:gd name="T22" fmla="*/ 62847017 w 601"/>
              <a:gd name="T23" fmla="*/ 10180751 h 602"/>
              <a:gd name="T24" fmla="*/ 69299589 w 601"/>
              <a:gd name="T25" fmla="*/ 12007722 h 602"/>
              <a:gd name="T26" fmla="*/ 38198494 w 601"/>
              <a:gd name="T27" fmla="*/ 54426914 h 602"/>
              <a:gd name="T28" fmla="*/ 25422674 w 601"/>
              <a:gd name="T29" fmla="*/ 47117944 h 602"/>
              <a:gd name="T30" fmla="*/ 23616083 w 601"/>
              <a:gd name="T31" fmla="*/ 39678193 h 602"/>
              <a:gd name="T32" fmla="*/ 52781263 w 601"/>
              <a:gd name="T33" fmla="*/ 39678193 h 602"/>
              <a:gd name="T34" fmla="*/ 38198494 w 601"/>
              <a:gd name="T35" fmla="*/ 32368862 h 602"/>
              <a:gd name="T36" fmla="*/ 30971771 w 601"/>
              <a:gd name="T37" fmla="*/ 39678193 h 602"/>
              <a:gd name="T38" fmla="*/ 45554541 w 601"/>
              <a:gd name="T39" fmla="*/ 39678193 h 602"/>
              <a:gd name="T40" fmla="*/ 38198494 w 601"/>
              <a:gd name="T41" fmla="*/ 17620141 h 602"/>
              <a:gd name="T42" fmla="*/ 34585312 w 601"/>
              <a:gd name="T43" fmla="*/ 13835055 h 602"/>
              <a:gd name="T44" fmla="*/ 34585312 w 601"/>
              <a:gd name="T45" fmla="*/ 3785086 h 602"/>
              <a:gd name="T46" fmla="*/ 41941000 w 601"/>
              <a:gd name="T47" fmla="*/ 3785086 h 602"/>
              <a:gd name="T48" fmla="*/ 41941000 w 601"/>
              <a:gd name="T49" fmla="*/ 13835055 h 602"/>
              <a:gd name="T50" fmla="*/ 22712608 w 601"/>
              <a:gd name="T51" fmla="*/ 60039333 h 602"/>
              <a:gd name="T52" fmla="*/ 22712608 w 601"/>
              <a:gd name="T53" fmla="*/ 60039333 h 602"/>
              <a:gd name="T54" fmla="*/ 14582770 w 601"/>
              <a:gd name="T55" fmla="*/ 69306056 h 602"/>
              <a:gd name="T56" fmla="*/ 11743379 w 601"/>
              <a:gd name="T57" fmla="*/ 70219722 h 602"/>
              <a:gd name="T58" fmla="*/ 9033313 w 601"/>
              <a:gd name="T59" fmla="*/ 63693998 h 602"/>
              <a:gd name="T60" fmla="*/ 15485886 w 601"/>
              <a:gd name="T61" fmla="*/ 57298334 h 602"/>
              <a:gd name="T62" fmla="*/ 18195951 w 601"/>
              <a:gd name="T63" fmla="*/ 55340580 h 602"/>
              <a:gd name="T64" fmla="*/ 20002542 w 601"/>
              <a:gd name="T65" fmla="*/ 54426914 h 602"/>
              <a:gd name="T66" fmla="*/ 22712608 w 601"/>
              <a:gd name="T67" fmla="*/ 60039333 h 602"/>
              <a:gd name="T68" fmla="*/ 20002542 w 601"/>
              <a:gd name="T69" fmla="*/ 24929472 h 602"/>
              <a:gd name="T70" fmla="*/ 18195951 w 601"/>
              <a:gd name="T71" fmla="*/ 23102139 h 602"/>
              <a:gd name="T72" fmla="*/ 15485886 w 601"/>
              <a:gd name="T73" fmla="*/ 21274806 h 602"/>
              <a:gd name="T74" fmla="*/ 9033313 w 601"/>
              <a:gd name="T75" fmla="*/ 14748721 h 602"/>
              <a:gd name="T76" fmla="*/ 11743379 w 601"/>
              <a:gd name="T77" fmla="*/ 8353418 h 602"/>
              <a:gd name="T78" fmla="*/ 14582770 w 601"/>
              <a:gd name="T79" fmla="*/ 10180751 h 602"/>
              <a:gd name="T80" fmla="*/ 22712608 w 601"/>
              <a:gd name="T81" fmla="*/ 18533807 h 602"/>
              <a:gd name="T82" fmla="*/ 22712608 w 601"/>
              <a:gd name="T83" fmla="*/ 18533807 h 602"/>
              <a:gd name="T84" fmla="*/ 20002542 w 601"/>
              <a:gd name="T85" fmla="*/ 24929472 h 602"/>
              <a:gd name="T86" fmla="*/ 12646854 w 601"/>
              <a:gd name="T87" fmla="*/ 36023527 h 602"/>
              <a:gd name="T88" fmla="*/ 12646854 w 601"/>
              <a:gd name="T89" fmla="*/ 43463279 h 602"/>
              <a:gd name="T90" fmla="*/ 3613541 w 601"/>
              <a:gd name="T91" fmla="*/ 43463279 h 602"/>
              <a:gd name="T92" fmla="*/ 3613541 w 601"/>
              <a:gd name="T93" fmla="*/ 36023527 h 602"/>
              <a:gd name="T94" fmla="*/ 38198494 w 601"/>
              <a:gd name="T95" fmla="*/ 61866665 h 602"/>
              <a:gd name="T96" fmla="*/ 41941000 w 601"/>
              <a:gd name="T97" fmla="*/ 65520970 h 602"/>
              <a:gd name="T98" fmla="*/ 41941000 w 601"/>
              <a:gd name="T99" fmla="*/ 74788054 h 602"/>
              <a:gd name="T100" fmla="*/ 34585312 w 601"/>
              <a:gd name="T101" fmla="*/ 74788054 h 602"/>
              <a:gd name="T102" fmla="*/ 34585312 w 601"/>
              <a:gd name="T103" fmla="*/ 65520970 h 602"/>
              <a:gd name="T104" fmla="*/ 56523770 w 601"/>
              <a:gd name="T105" fmla="*/ 54426914 h 602"/>
              <a:gd name="T106" fmla="*/ 59233835 w 601"/>
              <a:gd name="T107" fmla="*/ 55340580 h 602"/>
              <a:gd name="T108" fmla="*/ 59233835 w 601"/>
              <a:gd name="T109" fmla="*/ 55340580 h 602"/>
              <a:gd name="T110" fmla="*/ 61040426 w 601"/>
              <a:gd name="T111" fmla="*/ 57298334 h 602"/>
              <a:gd name="T112" fmla="*/ 67363674 w 601"/>
              <a:gd name="T113" fmla="*/ 63693998 h 602"/>
              <a:gd name="T114" fmla="*/ 65557083 w 601"/>
              <a:gd name="T115" fmla="*/ 70219722 h 602"/>
              <a:gd name="T116" fmla="*/ 62847017 w 601"/>
              <a:gd name="T117" fmla="*/ 69306056 h 602"/>
              <a:gd name="T118" fmla="*/ 54716819 w 601"/>
              <a:gd name="T119" fmla="*/ 60039333 h 602"/>
              <a:gd name="T120" fmla="*/ 54716819 w 601"/>
              <a:gd name="T121" fmla="*/ 60039333 h 602"/>
              <a:gd name="T122" fmla="*/ 52781263 w 601"/>
              <a:gd name="T123" fmla="*/ 58212000 h 60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1" h="602">
                <a:moveTo>
                  <a:pt x="572" y="333"/>
                </a:moveTo>
                <a:lnTo>
                  <a:pt x="572" y="333"/>
                </a:lnTo>
                <a:cubicBezTo>
                  <a:pt x="494" y="333"/>
                  <a:pt x="494" y="333"/>
                  <a:pt x="494" y="333"/>
                </a:cubicBezTo>
                <a:cubicBezTo>
                  <a:pt x="480" y="333"/>
                  <a:pt x="466" y="318"/>
                  <a:pt x="466" y="304"/>
                </a:cubicBezTo>
                <a:cubicBezTo>
                  <a:pt x="466" y="283"/>
                  <a:pt x="480" y="276"/>
                  <a:pt x="494" y="276"/>
                </a:cubicBezTo>
                <a:cubicBezTo>
                  <a:pt x="572" y="276"/>
                  <a:pt x="572" y="276"/>
                  <a:pt x="572" y="276"/>
                </a:cubicBezTo>
                <a:cubicBezTo>
                  <a:pt x="586" y="276"/>
                  <a:pt x="600" y="283"/>
                  <a:pt x="600" y="304"/>
                </a:cubicBezTo>
                <a:cubicBezTo>
                  <a:pt x="600" y="318"/>
                  <a:pt x="586" y="333"/>
                  <a:pt x="572" y="333"/>
                </a:cubicBezTo>
                <a:close/>
                <a:moveTo>
                  <a:pt x="522" y="113"/>
                </a:moveTo>
                <a:lnTo>
                  <a:pt x="522" y="113"/>
                </a:lnTo>
                <a:cubicBezTo>
                  <a:pt x="473" y="163"/>
                  <a:pt x="473" y="163"/>
                  <a:pt x="473" y="163"/>
                </a:cubicBezTo>
                <a:cubicBezTo>
                  <a:pt x="459" y="177"/>
                  <a:pt x="459" y="177"/>
                  <a:pt x="459" y="177"/>
                </a:cubicBezTo>
                <a:cubicBezTo>
                  <a:pt x="452" y="184"/>
                  <a:pt x="445" y="191"/>
                  <a:pt x="438" y="191"/>
                </a:cubicBezTo>
                <a:cubicBezTo>
                  <a:pt x="424" y="191"/>
                  <a:pt x="409" y="177"/>
                  <a:pt x="409" y="163"/>
                </a:cubicBezTo>
                <a:cubicBezTo>
                  <a:pt x="409" y="156"/>
                  <a:pt x="417" y="149"/>
                  <a:pt x="424" y="142"/>
                </a:cubicBezTo>
                <a:cubicBezTo>
                  <a:pt x="438" y="128"/>
                  <a:pt x="438" y="128"/>
                  <a:pt x="438" y="128"/>
                </a:cubicBezTo>
                <a:cubicBezTo>
                  <a:pt x="487" y="78"/>
                  <a:pt x="487" y="78"/>
                  <a:pt x="487" y="78"/>
                </a:cubicBezTo>
                <a:cubicBezTo>
                  <a:pt x="494" y="71"/>
                  <a:pt x="501" y="64"/>
                  <a:pt x="508" y="64"/>
                </a:cubicBezTo>
                <a:cubicBezTo>
                  <a:pt x="522" y="64"/>
                  <a:pt x="537" y="78"/>
                  <a:pt x="537" y="92"/>
                </a:cubicBezTo>
                <a:cubicBezTo>
                  <a:pt x="537" y="99"/>
                  <a:pt x="530" y="106"/>
                  <a:pt x="522" y="113"/>
                </a:cubicBezTo>
                <a:close/>
                <a:moveTo>
                  <a:pt x="296" y="417"/>
                </a:moveTo>
                <a:lnTo>
                  <a:pt x="296" y="417"/>
                </a:lnTo>
                <a:cubicBezTo>
                  <a:pt x="254" y="417"/>
                  <a:pt x="219" y="389"/>
                  <a:pt x="197" y="361"/>
                </a:cubicBezTo>
                <a:cubicBezTo>
                  <a:pt x="190" y="333"/>
                  <a:pt x="190" y="333"/>
                  <a:pt x="190" y="333"/>
                </a:cubicBezTo>
                <a:cubicBezTo>
                  <a:pt x="190" y="318"/>
                  <a:pt x="183" y="311"/>
                  <a:pt x="183" y="304"/>
                </a:cubicBezTo>
                <a:cubicBezTo>
                  <a:pt x="183" y="241"/>
                  <a:pt x="233" y="191"/>
                  <a:pt x="296" y="191"/>
                </a:cubicBezTo>
                <a:cubicBezTo>
                  <a:pt x="360" y="191"/>
                  <a:pt x="409" y="241"/>
                  <a:pt x="409" y="304"/>
                </a:cubicBezTo>
                <a:cubicBezTo>
                  <a:pt x="409" y="368"/>
                  <a:pt x="360" y="417"/>
                  <a:pt x="296" y="417"/>
                </a:cubicBezTo>
                <a:close/>
                <a:moveTo>
                  <a:pt x="296" y="248"/>
                </a:moveTo>
                <a:lnTo>
                  <a:pt x="296" y="248"/>
                </a:lnTo>
                <a:cubicBezTo>
                  <a:pt x="268" y="248"/>
                  <a:pt x="240" y="269"/>
                  <a:pt x="240" y="304"/>
                </a:cubicBezTo>
                <a:cubicBezTo>
                  <a:pt x="240" y="333"/>
                  <a:pt x="268" y="361"/>
                  <a:pt x="296" y="361"/>
                </a:cubicBezTo>
                <a:cubicBezTo>
                  <a:pt x="332" y="361"/>
                  <a:pt x="353" y="333"/>
                  <a:pt x="353" y="304"/>
                </a:cubicBezTo>
                <a:cubicBezTo>
                  <a:pt x="353" y="269"/>
                  <a:pt x="332" y="248"/>
                  <a:pt x="296" y="248"/>
                </a:cubicBezTo>
                <a:close/>
                <a:moveTo>
                  <a:pt x="296" y="135"/>
                </a:moveTo>
                <a:lnTo>
                  <a:pt x="296" y="135"/>
                </a:lnTo>
                <a:cubicBezTo>
                  <a:pt x="282" y="135"/>
                  <a:pt x="268" y="120"/>
                  <a:pt x="268" y="106"/>
                </a:cubicBezTo>
                <a:cubicBezTo>
                  <a:pt x="268" y="29"/>
                  <a:pt x="268" y="29"/>
                  <a:pt x="268" y="29"/>
                </a:cubicBezTo>
                <a:cubicBezTo>
                  <a:pt x="268" y="15"/>
                  <a:pt x="282" y="0"/>
                  <a:pt x="296" y="0"/>
                </a:cubicBezTo>
                <a:cubicBezTo>
                  <a:pt x="318" y="0"/>
                  <a:pt x="325" y="15"/>
                  <a:pt x="325" y="29"/>
                </a:cubicBezTo>
                <a:cubicBezTo>
                  <a:pt x="325" y="106"/>
                  <a:pt x="325" y="106"/>
                  <a:pt x="325" y="106"/>
                </a:cubicBezTo>
                <a:cubicBezTo>
                  <a:pt x="325" y="120"/>
                  <a:pt x="318" y="135"/>
                  <a:pt x="296" y="135"/>
                </a:cubicBezTo>
                <a:close/>
                <a:moveTo>
                  <a:pt x="176" y="460"/>
                </a:moveTo>
                <a:lnTo>
                  <a:pt x="176" y="460"/>
                </a:lnTo>
                <a:cubicBezTo>
                  <a:pt x="162" y="481"/>
                  <a:pt x="162" y="481"/>
                  <a:pt x="162" y="481"/>
                </a:cubicBezTo>
                <a:cubicBezTo>
                  <a:pt x="113" y="531"/>
                  <a:pt x="113" y="531"/>
                  <a:pt x="113" y="531"/>
                </a:cubicBezTo>
                <a:cubicBezTo>
                  <a:pt x="106" y="538"/>
                  <a:pt x="98" y="538"/>
                  <a:pt x="91" y="538"/>
                </a:cubicBezTo>
                <a:cubicBezTo>
                  <a:pt x="77" y="538"/>
                  <a:pt x="63" y="524"/>
                  <a:pt x="63" y="509"/>
                </a:cubicBezTo>
                <a:cubicBezTo>
                  <a:pt x="63" y="502"/>
                  <a:pt x="63" y="495"/>
                  <a:pt x="70" y="488"/>
                </a:cubicBezTo>
                <a:cubicBezTo>
                  <a:pt x="120" y="439"/>
                  <a:pt x="120" y="439"/>
                  <a:pt x="120" y="439"/>
                </a:cubicBezTo>
                <a:cubicBezTo>
                  <a:pt x="141" y="424"/>
                  <a:pt x="141" y="424"/>
                  <a:pt x="141" y="424"/>
                </a:cubicBezTo>
                <a:cubicBezTo>
                  <a:pt x="141" y="417"/>
                  <a:pt x="148" y="417"/>
                  <a:pt x="155" y="417"/>
                </a:cubicBezTo>
                <a:cubicBezTo>
                  <a:pt x="176" y="417"/>
                  <a:pt x="183" y="424"/>
                  <a:pt x="183" y="446"/>
                </a:cubicBezTo>
                <a:cubicBezTo>
                  <a:pt x="183" y="453"/>
                  <a:pt x="183" y="460"/>
                  <a:pt x="176" y="460"/>
                </a:cubicBezTo>
                <a:close/>
                <a:moveTo>
                  <a:pt x="155" y="191"/>
                </a:moveTo>
                <a:lnTo>
                  <a:pt x="155" y="191"/>
                </a:lnTo>
                <a:cubicBezTo>
                  <a:pt x="148" y="191"/>
                  <a:pt x="141" y="184"/>
                  <a:pt x="141" y="177"/>
                </a:cubicBezTo>
                <a:cubicBezTo>
                  <a:pt x="120" y="163"/>
                  <a:pt x="120" y="163"/>
                  <a:pt x="120" y="163"/>
                </a:cubicBezTo>
                <a:cubicBezTo>
                  <a:pt x="70" y="113"/>
                  <a:pt x="70" y="113"/>
                  <a:pt x="70" y="113"/>
                </a:cubicBezTo>
                <a:cubicBezTo>
                  <a:pt x="63" y="106"/>
                  <a:pt x="63" y="99"/>
                  <a:pt x="63" y="92"/>
                </a:cubicBezTo>
                <a:cubicBezTo>
                  <a:pt x="63" y="78"/>
                  <a:pt x="77" y="64"/>
                  <a:pt x="91" y="64"/>
                </a:cubicBezTo>
                <a:cubicBezTo>
                  <a:pt x="98" y="64"/>
                  <a:pt x="106" y="71"/>
                  <a:pt x="113" y="78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183" y="149"/>
                  <a:pt x="183" y="156"/>
                  <a:pt x="183" y="163"/>
                </a:cubicBezTo>
                <a:cubicBezTo>
                  <a:pt x="183" y="177"/>
                  <a:pt x="176" y="191"/>
                  <a:pt x="155" y="191"/>
                </a:cubicBezTo>
                <a:close/>
                <a:moveTo>
                  <a:pt x="98" y="276"/>
                </a:moveTo>
                <a:lnTo>
                  <a:pt x="98" y="276"/>
                </a:lnTo>
                <a:cubicBezTo>
                  <a:pt x="120" y="276"/>
                  <a:pt x="127" y="283"/>
                  <a:pt x="127" y="304"/>
                </a:cubicBezTo>
                <a:cubicBezTo>
                  <a:pt x="127" y="318"/>
                  <a:pt x="120" y="333"/>
                  <a:pt x="98" y="333"/>
                </a:cubicBezTo>
                <a:cubicBezTo>
                  <a:pt x="28" y="333"/>
                  <a:pt x="28" y="333"/>
                  <a:pt x="28" y="333"/>
                </a:cubicBezTo>
                <a:cubicBezTo>
                  <a:pt x="7" y="333"/>
                  <a:pt x="0" y="318"/>
                  <a:pt x="0" y="304"/>
                </a:cubicBezTo>
                <a:cubicBezTo>
                  <a:pt x="0" y="283"/>
                  <a:pt x="7" y="276"/>
                  <a:pt x="28" y="276"/>
                </a:cubicBezTo>
                <a:cubicBezTo>
                  <a:pt x="98" y="276"/>
                  <a:pt x="98" y="276"/>
                  <a:pt x="98" y="276"/>
                </a:cubicBezTo>
                <a:close/>
                <a:moveTo>
                  <a:pt x="296" y="474"/>
                </a:moveTo>
                <a:lnTo>
                  <a:pt x="296" y="474"/>
                </a:lnTo>
                <a:cubicBezTo>
                  <a:pt x="318" y="474"/>
                  <a:pt x="325" y="481"/>
                  <a:pt x="325" y="502"/>
                </a:cubicBezTo>
                <a:cubicBezTo>
                  <a:pt x="325" y="573"/>
                  <a:pt x="325" y="573"/>
                  <a:pt x="325" y="573"/>
                </a:cubicBezTo>
                <a:cubicBezTo>
                  <a:pt x="325" y="594"/>
                  <a:pt x="318" y="601"/>
                  <a:pt x="296" y="601"/>
                </a:cubicBezTo>
                <a:cubicBezTo>
                  <a:pt x="282" y="601"/>
                  <a:pt x="268" y="594"/>
                  <a:pt x="268" y="573"/>
                </a:cubicBezTo>
                <a:cubicBezTo>
                  <a:pt x="268" y="502"/>
                  <a:pt x="268" y="502"/>
                  <a:pt x="268" y="502"/>
                </a:cubicBezTo>
                <a:cubicBezTo>
                  <a:pt x="268" y="481"/>
                  <a:pt x="282" y="474"/>
                  <a:pt x="296" y="474"/>
                </a:cubicBezTo>
                <a:close/>
                <a:moveTo>
                  <a:pt x="438" y="417"/>
                </a:moveTo>
                <a:lnTo>
                  <a:pt x="438" y="417"/>
                </a:lnTo>
                <a:cubicBezTo>
                  <a:pt x="445" y="417"/>
                  <a:pt x="452" y="417"/>
                  <a:pt x="459" y="424"/>
                </a:cubicBezTo>
                <a:cubicBezTo>
                  <a:pt x="473" y="439"/>
                  <a:pt x="473" y="439"/>
                  <a:pt x="473" y="439"/>
                </a:cubicBezTo>
                <a:cubicBezTo>
                  <a:pt x="522" y="488"/>
                  <a:pt x="522" y="488"/>
                  <a:pt x="522" y="488"/>
                </a:cubicBezTo>
                <a:cubicBezTo>
                  <a:pt x="530" y="495"/>
                  <a:pt x="537" y="502"/>
                  <a:pt x="537" y="509"/>
                </a:cubicBezTo>
                <a:cubicBezTo>
                  <a:pt x="537" y="524"/>
                  <a:pt x="522" y="538"/>
                  <a:pt x="508" y="538"/>
                </a:cubicBezTo>
                <a:cubicBezTo>
                  <a:pt x="501" y="538"/>
                  <a:pt x="494" y="538"/>
                  <a:pt x="487" y="531"/>
                </a:cubicBezTo>
                <a:cubicBezTo>
                  <a:pt x="438" y="481"/>
                  <a:pt x="438" y="481"/>
                  <a:pt x="438" y="481"/>
                </a:cubicBezTo>
                <a:cubicBezTo>
                  <a:pt x="424" y="460"/>
                  <a:pt x="424" y="460"/>
                  <a:pt x="424" y="460"/>
                </a:cubicBezTo>
                <a:cubicBezTo>
                  <a:pt x="417" y="460"/>
                  <a:pt x="409" y="453"/>
                  <a:pt x="409" y="446"/>
                </a:cubicBezTo>
                <a:cubicBezTo>
                  <a:pt x="409" y="424"/>
                  <a:pt x="424" y="417"/>
                  <a:pt x="438" y="41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6" name="Freeform 104"/>
          <p:cNvSpPr>
            <a:spLocks noChangeArrowheads="1"/>
          </p:cNvSpPr>
          <p:nvPr/>
        </p:nvSpPr>
        <p:spPr bwMode="auto">
          <a:xfrm>
            <a:off x="3823238" y="1255966"/>
            <a:ext cx="201348" cy="199550"/>
          </a:xfrm>
          <a:custGeom>
            <a:avLst/>
            <a:gdLst>
              <a:gd name="T0" fmla="*/ 59880602 w 496"/>
              <a:gd name="T1" fmla="*/ 35839503 h 489"/>
              <a:gd name="T2" fmla="*/ 53584117 w 496"/>
              <a:gd name="T3" fmla="*/ 32073827 h 489"/>
              <a:gd name="T4" fmla="*/ 59880602 w 496"/>
              <a:gd name="T5" fmla="*/ 28437878 h 489"/>
              <a:gd name="T6" fmla="*/ 59880602 w 496"/>
              <a:gd name="T7" fmla="*/ 35839503 h 489"/>
              <a:gd name="T8" fmla="*/ 54483512 w 496"/>
              <a:gd name="T9" fmla="*/ 13764355 h 489"/>
              <a:gd name="T10" fmla="*/ 52684721 w 496"/>
              <a:gd name="T11" fmla="*/ 15582330 h 489"/>
              <a:gd name="T12" fmla="*/ 46259545 w 496"/>
              <a:gd name="T13" fmla="*/ 13764355 h 489"/>
              <a:gd name="T14" fmla="*/ 47159299 w 496"/>
              <a:gd name="T15" fmla="*/ 11037574 h 489"/>
              <a:gd name="T16" fmla="*/ 49986176 w 496"/>
              <a:gd name="T17" fmla="*/ 8180705 h 489"/>
              <a:gd name="T18" fmla="*/ 56282662 w 496"/>
              <a:gd name="T19" fmla="*/ 11037574 h 489"/>
              <a:gd name="T20" fmla="*/ 31739451 w 496"/>
              <a:gd name="T21" fmla="*/ 46747350 h 489"/>
              <a:gd name="T22" fmla="*/ 19017789 w 496"/>
              <a:gd name="T23" fmla="*/ 39475452 h 489"/>
              <a:gd name="T24" fmla="*/ 17218998 w 496"/>
              <a:gd name="T25" fmla="*/ 32073827 h 489"/>
              <a:gd name="T26" fmla="*/ 46259545 w 496"/>
              <a:gd name="T27" fmla="*/ 32073827 h 489"/>
              <a:gd name="T28" fmla="*/ 31739451 w 496"/>
              <a:gd name="T29" fmla="*/ 24801929 h 489"/>
              <a:gd name="T30" fmla="*/ 24543211 w 496"/>
              <a:gd name="T31" fmla="*/ 32073827 h 489"/>
              <a:gd name="T32" fmla="*/ 39063664 w 496"/>
              <a:gd name="T33" fmla="*/ 32073827 h 489"/>
              <a:gd name="T34" fmla="*/ 31739451 w 496"/>
              <a:gd name="T35" fmla="*/ 10128406 h 489"/>
              <a:gd name="T36" fmla="*/ 28141152 w 496"/>
              <a:gd name="T37" fmla="*/ 6362731 h 489"/>
              <a:gd name="T38" fmla="*/ 31739451 w 496"/>
              <a:gd name="T39" fmla="*/ 0 h 489"/>
              <a:gd name="T40" fmla="*/ 35465723 w 496"/>
              <a:gd name="T41" fmla="*/ 6362731 h 489"/>
              <a:gd name="T42" fmla="*/ 13621057 w 496"/>
              <a:gd name="T43" fmla="*/ 17400304 h 489"/>
              <a:gd name="T44" fmla="*/ 10922512 w 496"/>
              <a:gd name="T45" fmla="*/ 15582330 h 489"/>
              <a:gd name="T46" fmla="*/ 9123363 w 496"/>
              <a:gd name="T47" fmla="*/ 13764355 h 489"/>
              <a:gd name="T48" fmla="*/ 7195881 w 496"/>
              <a:gd name="T49" fmla="*/ 11037574 h 489"/>
              <a:gd name="T50" fmla="*/ 13621057 w 496"/>
              <a:gd name="T51" fmla="*/ 8180705 h 489"/>
              <a:gd name="T52" fmla="*/ 16319244 w 496"/>
              <a:gd name="T53" fmla="*/ 11037574 h 489"/>
              <a:gd name="T54" fmla="*/ 17218998 w 496"/>
              <a:gd name="T55" fmla="*/ 13764355 h 489"/>
              <a:gd name="T56" fmla="*/ 10022758 w 496"/>
              <a:gd name="T57" fmla="*/ 32073827 h 489"/>
              <a:gd name="T58" fmla="*/ 6296486 w 496"/>
              <a:gd name="T59" fmla="*/ 35839503 h 489"/>
              <a:gd name="T60" fmla="*/ 0 w 496"/>
              <a:gd name="T61" fmla="*/ 32073827 h 489"/>
              <a:gd name="T62" fmla="*/ 6296486 w 496"/>
              <a:gd name="T63" fmla="*/ 28437878 h 489"/>
              <a:gd name="T64" fmla="*/ 10922512 w 496"/>
              <a:gd name="T65" fmla="*/ 47656157 h 489"/>
              <a:gd name="T66" fmla="*/ 13621057 w 496"/>
              <a:gd name="T67" fmla="*/ 46747350 h 489"/>
              <a:gd name="T68" fmla="*/ 16319244 w 496"/>
              <a:gd name="T69" fmla="*/ 52331000 h 489"/>
              <a:gd name="T70" fmla="*/ 10922512 w 496"/>
              <a:gd name="T71" fmla="*/ 55966949 h 489"/>
              <a:gd name="T72" fmla="*/ 9123363 w 496"/>
              <a:gd name="T73" fmla="*/ 50513026 h 489"/>
              <a:gd name="T74" fmla="*/ 31739451 w 496"/>
              <a:gd name="T75" fmla="*/ 54148975 h 489"/>
              <a:gd name="T76" fmla="*/ 35465723 w 496"/>
              <a:gd name="T77" fmla="*/ 57784924 h 489"/>
              <a:gd name="T78" fmla="*/ 31739451 w 496"/>
              <a:gd name="T79" fmla="*/ 63368574 h 489"/>
              <a:gd name="T80" fmla="*/ 28141152 w 496"/>
              <a:gd name="T81" fmla="*/ 57784924 h 489"/>
              <a:gd name="T82" fmla="*/ 49986176 w 496"/>
              <a:gd name="T83" fmla="*/ 46747350 h 489"/>
              <a:gd name="T84" fmla="*/ 52684721 w 496"/>
              <a:gd name="T85" fmla="*/ 47656157 h 489"/>
              <a:gd name="T86" fmla="*/ 56282662 w 496"/>
              <a:gd name="T87" fmla="*/ 52331000 h 489"/>
              <a:gd name="T88" fmla="*/ 49986176 w 496"/>
              <a:gd name="T89" fmla="*/ 55057782 h 489"/>
              <a:gd name="T90" fmla="*/ 46259545 w 496"/>
              <a:gd name="T91" fmla="*/ 50513026 h 48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96" h="489">
                <a:moveTo>
                  <a:pt x="466" y="276"/>
                </a:moveTo>
                <a:lnTo>
                  <a:pt x="466" y="276"/>
                </a:lnTo>
                <a:cubicBezTo>
                  <a:pt x="445" y="276"/>
                  <a:pt x="445" y="276"/>
                  <a:pt x="445" y="276"/>
                </a:cubicBezTo>
                <a:cubicBezTo>
                  <a:pt x="431" y="276"/>
                  <a:pt x="417" y="261"/>
                  <a:pt x="417" y="247"/>
                </a:cubicBezTo>
                <a:cubicBezTo>
                  <a:pt x="417" y="226"/>
                  <a:pt x="431" y="219"/>
                  <a:pt x="445" y="219"/>
                </a:cubicBezTo>
                <a:cubicBezTo>
                  <a:pt x="466" y="219"/>
                  <a:pt x="466" y="219"/>
                  <a:pt x="466" y="219"/>
                </a:cubicBezTo>
                <a:cubicBezTo>
                  <a:pt x="480" y="219"/>
                  <a:pt x="495" y="226"/>
                  <a:pt x="495" y="247"/>
                </a:cubicBezTo>
                <a:cubicBezTo>
                  <a:pt x="495" y="261"/>
                  <a:pt x="480" y="276"/>
                  <a:pt x="466" y="276"/>
                </a:cubicBezTo>
                <a:close/>
                <a:moveTo>
                  <a:pt x="424" y="106"/>
                </a:moveTo>
                <a:lnTo>
                  <a:pt x="424" y="106"/>
                </a:lnTo>
                <a:cubicBezTo>
                  <a:pt x="410" y="120"/>
                  <a:pt x="410" y="120"/>
                  <a:pt x="410" y="120"/>
                </a:cubicBezTo>
                <a:cubicBezTo>
                  <a:pt x="403" y="127"/>
                  <a:pt x="396" y="134"/>
                  <a:pt x="389" y="134"/>
                </a:cubicBezTo>
                <a:cubicBezTo>
                  <a:pt x="375" y="134"/>
                  <a:pt x="360" y="120"/>
                  <a:pt x="360" y="106"/>
                </a:cubicBezTo>
                <a:cubicBezTo>
                  <a:pt x="360" y="99"/>
                  <a:pt x="360" y="92"/>
                  <a:pt x="367" y="85"/>
                </a:cubicBezTo>
                <a:cubicBezTo>
                  <a:pt x="389" y="63"/>
                  <a:pt x="389" y="63"/>
                  <a:pt x="389" y="63"/>
                </a:cubicBezTo>
                <a:cubicBezTo>
                  <a:pt x="396" y="56"/>
                  <a:pt x="403" y="56"/>
                  <a:pt x="410" y="56"/>
                </a:cubicBezTo>
                <a:cubicBezTo>
                  <a:pt x="424" y="56"/>
                  <a:pt x="438" y="71"/>
                  <a:pt x="438" y="85"/>
                </a:cubicBezTo>
                <a:cubicBezTo>
                  <a:pt x="438" y="92"/>
                  <a:pt x="431" y="99"/>
                  <a:pt x="424" y="106"/>
                </a:cubicBezTo>
                <a:close/>
                <a:moveTo>
                  <a:pt x="247" y="360"/>
                </a:moveTo>
                <a:lnTo>
                  <a:pt x="247" y="360"/>
                </a:lnTo>
                <a:cubicBezTo>
                  <a:pt x="205" y="360"/>
                  <a:pt x="169" y="332"/>
                  <a:pt x="148" y="304"/>
                </a:cubicBezTo>
                <a:cubicBezTo>
                  <a:pt x="141" y="276"/>
                  <a:pt x="141" y="276"/>
                  <a:pt x="141" y="276"/>
                </a:cubicBezTo>
                <a:cubicBezTo>
                  <a:pt x="134" y="261"/>
                  <a:pt x="134" y="254"/>
                  <a:pt x="134" y="247"/>
                </a:cubicBezTo>
                <a:cubicBezTo>
                  <a:pt x="134" y="184"/>
                  <a:pt x="184" y="134"/>
                  <a:pt x="247" y="134"/>
                </a:cubicBezTo>
                <a:cubicBezTo>
                  <a:pt x="311" y="134"/>
                  <a:pt x="360" y="184"/>
                  <a:pt x="360" y="247"/>
                </a:cubicBezTo>
                <a:cubicBezTo>
                  <a:pt x="360" y="311"/>
                  <a:pt x="311" y="360"/>
                  <a:pt x="247" y="360"/>
                </a:cubicBezTo>
                <a:close/>
                <a:moveTo>
                  <a:pt x="247" y="191"/>
                </a:moveTo>
                <a:lnTo>
                  <a:pt x="247" y="191"/>
                </a:lnTo>
                <a:cubicBezTo>
                  <a:pt x="219" y="191"/>
                  <a:pt x="191" y="212"/>
                  <a:pt x="191" y="247"/>
                </a:cubicBezTo>
                <a:cubicBezTo>
                  <a:pt x="191" y="276"/>
                  <a:pt x="219" y="304"/>
                  <a:pt x="247" y="304"/>
                </a:cubicBezTo>
                <a:cubicBezTo>
                  <a:pt x="276" y="304"/>
                  <a:pt x="304" y="276"/>
                  <a:pt x="304" y="247"/>
                </a:cubicBezTo>
                <a:cubicBezTo>
                  <a:pt x="304" y="212"/>
                  <a:pt x="276" y="191"/>
                  <a:pt x="247" y="191"/>
                </a:cubicBezTo>
                <a:close/>
                <a:moveTo>
                  <a:pt x="247" y="78"/>
                </a:moveTo>
                <a:lnTo>
                  <a:pt x="247" y="78"/>
                </a:lnTo>
                <a:cubicBezTo>
                  <a:pt x="233" y="78"/>
                  <a:pt x="219" y="63"/>
                  <a:pt x="219" y="49"/>
                </a:cubicBezTo>
                <a:cubicBezTo>
                  <a:pt x="219" y="28"/>
                  <a:pt x="219" y="28"/>
                  <a:pt x="219" y="28"/>
                </a:cubicBezTo>
                <a:cubicBezTo>
                  <a:pt x="219" y="14"/>
                  <a:pt x="233" y="0"/>
                  <a:pt x="247" y="0"/>
                </a:cubicBezTo>
                <a:cubicBezTo>
                  <a:pt x="261" y="0"/>
                  <a:pt x="276" y="14"/>
                  <a:pt x="276" y="28"/>
                </a:cubicBezTo>
                <a:cubicBezTo>
                  <a:pt x="276" y="49"/>
                  <a:pt x="276" y="49"/>
                  <a:pt x="276" y="49"/>
                </a:cubicBezTo>
                <a:cubicBezTo>
                  <a:pt x="276" y="63"/>
                  <a:pt x="261" y="78"/>
                  <a:pt x="247" y="78"/>
                </a:cubicBezTo>
                <a:close/>
                <a:moveTo>
                  <a:pt x="106" y="134"/>
                </a:moveTo>
                <a:lnTo>
                  <a:pt x="106" y="134"/>
                </a:lnTo>
                <a:cubicBezTo>
                  <a:pt x="99" y="134"/>
                  <a:pt x="92" y="127"/>
                  <a:pt x="85" y="120"/>
                </a:cubicBezTo>
                <a:cubicBezTo>
                  <a:pt x="71" y="106"/>
                  <a:pt x="71" y="106"/>
                  <a:pt x="71" y="106"/>
                </a:cubicBezTo>
                <a:cubicBezTo>
                  <a:pt x="64" y="99"/>
                  <a:pt x="56" y="92"/>
                  <a:pt x="56" y="85"/>
                </a:cubicBezTo>
                <a:cubicBezTo>
                  <a:pt x="56" y="71"/>
                  <a:pt x="71" y="56"/>
                  <a:pt x="85" y="56"/>
                </a:cubicBezTo>
                <a:cubicBezTo>
                  <a:pt x="92" y="56"/>
                  <a:pt x="99" y="56"/>
                  <a:pt x="106" y="63"/>
                </a:cubicBezTo>
                <a:cubicBezTo>
                  <a:pt x="127" y="85"/>
                  <a:pt x="127" y="85"/>
                  <a:pt x="127" y="85"/>
                </a:cubicBezTo>
                <a:cubicBezTo>
                  <a:pt x="134" y="92"/>
                  <a:pt x="134" y="99"/>
                  <a:pt x="134" y="106"/>
                </a:cubicBezTo>
                <a:cubicBezTo>
                  <a:pt x="134" y="120"/>
                  <a:pt x="120" y="134"/>
                  <a:pt x="106" y="134"/>
                </a:cubicBezTo>
                <a:close/>
                <a:moveTo>
                  <a:pt x="78" y="247"/>
                </a:moveTo>
                <a:lnTo>
                  <a:pt x="78" y="247"/>
                </a:lnTo>
                <a:cubicBezTo>
                  <a:pt x="78" y="261"/>
                  <a:pt x="64" y="276"/>
                  <a:pt x="49" y="276"/>
                </a:cubicBezTo>
                <a:cubicBezTo>
                  <a:pt x="28" y="276"/>
                  <a:pt x="28" y="276"/>
                  <a:pt x="28" y="276"/>
                </a:cubicBezTo>
                <a:cubicBezTo>
                  <a:pt x="14" y="276"/>
                  <a:pt x="0" y="261"/>
                  <a:pt x="0" y="247"/>
                </a:cubicBezTo>
                <a:cubicBezTo>
                  <a:pt x="0" y="226"/>
                  <a:pt x="14" y="219"/>
                  <a:pt x="28" y="219"/>
                </a:cubicBezTo>
                <a:cubicBezTo>
                  <a:pt x="49" y="219"/>
                  <a:pt x="49" y="219"/>
                  <a:pt x="49" y="219"/>
                </a:cubicBezTo>
                <a:cubicBezTo>
                  <a:pt x="64" y="219"/>
                  <a:pt x="78" y="226"/>
                  <a:pt x="78" y="247"/>
                </a:cubicBezTo>
                <a:close/>
                <a:moveTo>
                  <a:pt x="85" y="367"/>
                </a:moveTo>
                <a:lnTo>
                  <a:pt x="85" y="367"/>
                </a:lnTo>
                <a:cubicBezTo>
                  <a:pt x="92" y="360"/>
                  <a:pt x="99" y="360"/>
                  <a:pt x="106" y="360"/>
                </a:cubicBezTo>
                <a:cubicBezTo>
                  <a:pt x="120" y="360"/>
                  <a:pt x="134" y="367"/>
                  <a:pt x="134" y="389"/>
                </a:cubicBezTo>
                <a:cubicBezTo>
                  <a:pt x="134" y="396"/>
                  <a:pt x="134" y="403"/>
                  <a:pt x="127" y="403"/>
                </a:cubicBezTo>
                <a:cubicBezTo>
                  <a:pt x="106" y="424"/>
                  <a:pt x="106" y="424"/>
                  <a:pt x="106" y="424"/>
                </a:cubicBezTo>
                <a:cubicBezTo>
                  <a:pt x="99" y="431"/>
                  <a:pt x="92" y="431"/>
                  <a:pt x="85" y="431"/>
                </a:cubicBezTo>
                <a:cubicBezTo>
                  <a:pt x="71" y="431"/>
                  <a:pt x="56" y="424"/>
                  <a:pt x="56" y="403"/>
                </a:cubicBezTo>
                <a:cubicBezTo>
                  <a:pt x="56" y="396"/>
                  <a:pt x="64" y="389"/>
                  <a:pt x="71" y="389"/>
                </a:cubicBezTo>
                <a:lnTo>
                  <a:pt x="85" y="367"/>
                </a:lnTo>
                <a:close/>
                <a:moveTo>
                  <a:pt x="247" y="417"/>
                </a:moveTo>
                <a:lnTo>
                  <a:pt x="247" y="417"/>
                </a:lnTo>
                <a:cubicBezTo>
                  <a:pt x="261" y="417"/>
                  <a:pt x="276" y="424"/>
                  <a:pt x="276" y="445"/>
                </a:cubicBezTo>
                <a:cubicBezTo>
                  <a:pt x="276" y="459"/>
                  <a:pt x="276" y="459"/>
                  <a:pt x="276" y="459"/>
                </a:cubicBezTo>
                <a:cubicBezTo>
                  <a:pt x="276" y="481"/>
                  <a:pt x="261" y="488"/>
                  <a:pt x="247" y="488"/>
                </a:cubicBezTo>
                <a:cubicBezTo>
                  <a:pt x="233" y="488"/>
                  <a:pt x="219" y="481"/>
                  <a:pt x="219" y="459"/>
                </a:cubicBezTo>
                <a:cubicBezTo>
                  <a:pt x="219" y="445"/>
                  <a:pt x="219" y="445"/>
                  <a:pt x="219" y="445"/>
                </a:cubicBezTo>
                <a:cubicBezTo>
                  <a:pt x="219" y="424"/>
                  <a:pt x="233" y="417"/>
                  <a:pt x="247" y="417"/>
                </a:cubicBezTo>
                <a:close/>
                <a:moveTo>
                  <a:pt x="389" y="360"/>
                </a:moveTo>
                <a:lnTo>
                  <a:pt x="389" y="360"/>
                </a:lnTo>
                <a:cubicBezTo>
                  <a:pt x="396" y="360"/>
                  <a:pt x="403" y="360"/>
                  <a:pt x="410" y="367"/>
                </a:cubicBezTo>
                <a:cubicBezTo>
                  <a:pt x="424" y="389"/>
                  <a:pt x="424" y="389"/>
                  <a:pt x="424" y="389"/>
                </a:cubicBezTo>
                <a:cubicBezTo>
                  <a:pt x="431" y="389"/>
                  <a:pt x="438" y="396"/>
                  <a:pt x="438" y="403"/>
                </a:cubicBezTo>
                <a:cubicBezTo>
                  <a:pt x="438" y="424"/>
                  <a:pt x="424" y="431"/>
                  <a:pt x="410" y="431"/>
                </a:cubicBezTo>
                <a:cubicBezTo>
                  <a:pt x="403" y="431"/>
                  <a:pt x="396" y="431"/>
                  <a:pt x="389" y="424"/>
                </a:cubicBezTo>
                <a:cubicBezTo>
                  <a:pt x="367" y="403"/>
                  <a:pt x="367" y="403"/>
                  <a:pt x="367" y="403"/>
                </a:cubicBezTo>
                <a:cubicBezTo>
                  <a:pt x="360" y="403"/>
                  <a:pt x="360" y="396"/>
                  <a:pt x="360" y="389"/>
                </a:cubicBezTo>
                <a:cubicBezTo>
                  <a:pt x="360" y="367"/>
                  <a:pt x="375" y="360"/>
                  <a:pt x="389" y="36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7" name="Freeform 105"/>
          <p:cNvSpPr>
            <a:spLocks noChangeArrowheads="1"/>
          </p:cNvSpPr>
          <p:nvPr/>
        </p:nvSpPr>
        <p:spPr bwMode="auto">
          <a:xfrm>
            <a:off x="3372003" y="1232596"/>
            <a:ext cx="246292" cy="246292"/>
          </a:xfrm>
          <a:custGeom>
            <a:avLst/>
            <a:gdLst>
              <a:gd name="T0" fmla="*/ 74788054 w 602"/>
              <a:gd name="T1" fmla="*/ 63693998 h 602"/>
              <a:gd name="T2" fmla="*/ 74788054 w 602"/>
              <a:gd name="T3" fmla="*/ 63693998 h 602"/>
              <a:gd name="T4" fmla="*/ 62780332 w 602"/>
              <a:gd name="T5" fmla="*/ 63693998 h 602"/>
              <a:gd name="T6" fmla="*/ 62780332 w 602"/>
              <a:gd name="T7" fmla="*/ 45290612 h 602"/>
              <a:gd name="T8" fmla="*/ 71002968 w 602"/>
              <a:gd name="T9" fmla="*/ 45290612 h 602"/>
              <a:gd name="T10" fmla="*/ 71002968 w 602"/>
              <a:gd name="T11" fmla="*/ 7439751 h 602"/>
              <a:gd name="T12" fmla="*/ 26756804 w 602"/>
              <a:gd name="T13" fmla="*/ 7439751 h 602"/>
              <a:gd name="T14" fmla="*/ 26756804 w 602"/>
              <a:gd name="T15" fmla="*/ 11094056 h 602"/>
              <a:gd name="T16" fmla="*/ 19447473 w 602"/>
              <a:gd name="T17" fmla="*/ 11094056 h 602"/>
              <a:gd name="T18" fmla="*/ 19447473 w 602"/>
              <a:gd name="T19" fmla="*/ 3785086 h 602"/>
              <a:gd name="T20" fmla="*/ 23102139 w 602"/>
              <a:gd name="T21" fmla="*/ 0 h 602"/>
              <a:gd name="T22" fmla="*/ 74788054 w 602"/>
              <a:gd name="T23" fmla="*/ 0 h 602"/>
              <a:gd name="T24" fmla="*/ 78442719 w 602"/>
              <a:gd name="T25" fmla="*/ 3785086 h 602"/>
              <a:gd name="T26" fmla="*/ 78442719 w 602"/>
              <a:gd name="T27" fmla="*/ 60039333 h 602"/>
              <a:gd name="T28" fmla="*/ 74788054 w 602"/>
              <a:gd name="T29" fmla="*/ 63693998 h 602"/>
              <a:gd name="T30" fmla="*/ 59125666 w 602"/>
              <a:gd name="T31" fmla="*/ 18533807 h 602"/>
              <a:gd name="T32" fmla="*/ 59125666 w 602"/>
              <a:gd name="T33" fmla="*/ 18533807 h 602"/>
              <a:gd name="T34" fmla="*/ 59125666 w 602"/>
              <a:gd name="T35" fmla="*/ 74788054 h 602"/>
              <a:gd name="T36" fmla="*/ 55340580 w 602"/>
              <a:gd name="T37" fmla="*/ 78442719 h 602"/>
              <a:gd name="T38" fmla="*/ 3785086 w 602"/>
              <a:gd name="T39" fmla="*/ 78442719 h 602"/>
              <a:gd name="T40" fmla="*/ 0 w 602"/>
              <a:gd name="T41" fmla="*/ 74788054 h 602"/>
              <a:gd name="T42" fmla="*/ 0 w 602"/>
              <a:gd name="T43" fmla="*/ 18533807 h 602"/>
              <a:gd name="T44" fmla="*/ 3785086 w 602"/>
              <a:gd name="T45" fmla="*/ 14748721 h 602"/>
              <a:gd name="T46" fmla="*/ 55340580 w 602"/>
              <a:gd name="T47" fmla="*/ 14748721 h 602"/>
              <a:gd name="T48" fmla="*/ 59125666 w 602"/>
              <a:gd name="T49" fmla="*/ 18533807 h 602"/>
              <a:gd name="T50" fmla="*/ 51685915 w 602"/>
              <a:gd name="T51" fmla="*/ 22188473 h 602"/>
              <a:gd name="T52" fmla="*/ 51685915 w 602"/>
              <a:gd name="T53" fmla="*/ 22188473 h 602"/>
              <a:gd name="T54" fmla="*/ 7439751 w 602"/>
              <a:gd name="T55" fmla="*/ 22188473 h 602"/>
              <a:gd name="T56" fmla="*/ 7439751 w 602"/>
              <a:gd name="T57" fmla="*/ 60039333 h 602"/>
              <a:gd name="T58" fmla="*/ 51685915 w 602"/>
              <a:gd name="T59" fmla="*/ 60039333 h 602"/>
              <a:gd name="T60" fmla="*/ 51685915 w 602"/>
              <a:gd name="T61" fmla="*/ 22188473 h 60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02" h="602">
                <a:moveTo>
                  <a:pt x="573" y="488"/>
                </a:moveTo>
                <a:lnTo>
                  <a:pt x="573" y="488"/>
                </a:lnTo>
                <a:cubicBezTo>
                  <a:pt x="481" y="488"/>
                  <a:pt x="481" y="488"/>
                  <a:pt x="481" y="488"/>
                </a:cubicBezTo>
                <a:cubicBezTo>
                  <a:pt x="481" y="347"/>
                  <a:pt x="481" y="347"/>
                  <a:pt x="481" y="347"/>
                </a:cubicBezTo>
                <a:cubicBezTo>
                  <a:pt x="544" y="347"/>
                  <a:pt x="544" y="347"/>
                  <a:pt x="544" y="347"/>
                </a:cubicBezTo>
                <a:cubicBezTo>
                  <a:pt x="544" y="57"/>
                  <a:pt x="544" y="57"/>
                  <a:pt x="544" y="57"/>
                </a:cubicBezTo>
                <a:cubicBezTo>
                  <a:pt x="205" y="57"/>
                  <a:pt x="205" y="57"/>
                  <a:pt x="205" y="57"/>
                </a:cubicBezTo>
                <a:cubicBezTo>
                  <a:pt x="205" y="85"/>
                  <a:pt x="205" y="85"/>
                  <a:pt x="205" y="85"/>
                </a:cubicBezTo>
                <a:cubicBezTo>
                  <a:pt x="149" y="85"/>
                  <a:pt x="149" y="85"/>
                  <a:pt x="149" y="85"/>
                </a:cubicBezTo>
                <a:cubicBezTo>
                  <a:pt x="149" y="29"/>
                  <a:pt x="149" y="29"/>
                  <a:pt x="149" y="29"/>
                </a:cubicBezTo>
                <a:cubicBezTo>
                  <a:pt x="149" y="15"/>
                  <a:pt x="163" y="0"/>
                  <a:pt x="177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460"/>
                  <a:pt x="601" y="460"/>
                  <a:pt x="601" y="460"/>
                </a:cubicBezTo>
                <a:cubicBezTo>
                  <a:pt x="601" y="481"/>
                  <a:pt x="594" y="488"/>
                  <a:pt x="573" y="488"/>
                </a:cubicBezTo>
                <a:close/>
                <a:moveTo>
                  <a:pt x="453" y="142"/>
                </a:moveTo>
                <a:lnTo>
                  <a:pt x="453" y="142"/>
                </a:lnTo>
                <a:cubicBezTo>
                  <a:pt x="453" y="573"/>
                  <a:pt x="453" y="573"/>
                  <a:pt x="453" y="573"/>
                </a:cubicBezTo>
                <a:cubicBezTo>
                  <a:pt x="453" y="594"/>
                  <a:pt x="439" y="601"/>
                  <a:pt x="424" y="601"/>
                </a:cubicBez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94"/>
                  <a:pt x="0" y="573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28"/>
                  <a:pt x="15" y="113"/>
                  <a:pt x="29" y="113"/>
                </a:cubicBezTo>
                <a:cubicBezTo>
                  <a:pt x="424" y="113"/>
                  <a:pt x="424" y="113"/>
                  <a:pt x="424" y="113"/>
                </a:cubicBezTo>
                <a:cubicBezTo>
                  <a:pt x="439" y="113"/>
                  <a:pt x="453" y="128"/>
                  <a:pt x="453" y="142"/>
                </a:cubicBezTo>
                <a:close/>
                <a:moveTo>
                  <a:pt x="396" y="170"/>
                </a:moveTo>
                <a:lnTo>
                  <a:pt x="396" y="170"/>
                </a:lnTo>
                <a:cubicBezTo>
                  <a:pt x="57" y="170"/>
                  <a:pt x="57" y="170"/>
                  <a:pt x="57" y="170"/>
                </a:cubicBezTo>
                <a:cubicBezTo>
                  <a:pt x="57" y="460"/>
                  <a:pt x="57" y="460"/>
                  <a:pt x="57" y="460"/>
                </a:cubicBezTo>
                <a:cubicBezTo>
                  <a:pt x="396" y="460"/>
                  <a:pt x="396" y="460"/>
                  <a:pt x="396" y="460"/>
                </a:cubicBezTo>
                <a:lnTo>
                  <a:pt x="396" y="17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8" name="Freeform 106"/>
          <p:cNvSpPr>
            <a:spLocks noChangeArrowheads="1"/>
          </p:cNvSpPr>
          <p:nvPr/>
        </p:nvSpPr>
        <p:spPr bwMode="auto">
          <a:xfrm>
            <a:off x="2971106" y="1255966"/>
            <a:ext cx="185168" cy="199550"/>
          </a:xfrm>
          <a:custGeom>
            <a:avLst/>
            <a:gdLst>
              <a:gd name="T0" fmla="*/ 55241789 w 453"/>
              <a:gd name="T1" fmla="*/ 63368574 h 489"/>
              <a:gd name="T2" fmla="*/ 55241789 w 453"/>
              <a:gd name="T3" fmla="*/ 63368574 h 489"/>
              <a:gd name="T4" fmla="*/ 3648158 w 453"/>
              <a:gd name="T5" fmla="*/ 63368574 h 489"/>
              <a:gd name="T6" fmla="*/ 0 w 453"/>
              <a:gd name="T7" fmla="*/ 59602538 h 489"/>
              <a:gd name="T8" fmla="*/ 0 w 453"/>
              <a:gd name="T9" fmla="*/ 3635949 h 489"/>
              <a:gd name="T10" fmla="*/ 3648158 w 453"/>
              <a:gd name="T11" fmla="*/ 0 h 489"/>
              <a:gd name="T12" fmla="*/ 55241789 w 453"/>
              <a:gd name="T13" fmla="*/ 0 h 489"/>
              <a:gd name="T14" fmla="*/ 58889948 w 453"/>
              <a:gd name="T15" fmla="*/ 3635949 h 489"/>
              <a:gd name="T16" fmla="*/ 58889948 w 453"/>
              <a:gd name="T17" fmla="*/ 59602538 h 489"/>
              <a:gd name="T18" fmla="*/ 55241789 w 453"/>
              <a:gd name="T19" fmla="*/ 63368574 h 489"/>
              <a:gd name="T20" fmla="*/ 51593992 w 453"/>
              <a:gd name="T21" fmla="*/ 7271898 h 489"/>
              <a:gd name="T22" fmla="*/ 51593992 w 453"/>
              <a:gd name="T23" fmla="*/ 7271898 h 489"/>
              <a:gd name="T24" fmla="*/ 7295956 w 453"/>
              <a:gd name="T25" fmla="*/ 7271898 h 489"/>
              <a:gd name="T26" fmla="*/ 7295956 w 453"/>
              <a:gd name="T27" fmla="*/ 44929375 h 489"/>
              <a:gd name="T28" fmla="*/ 51593992 w 453"/>
              <a:gd name="T29" fmla="*/ 44929375 h 489"/>
              <a:gd name="T30" fmla="*/ 51593992 w 453"/>
              <a:gd name="T31" fmla="*/ 7271898 h 48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3" h="489">
                <a:moveTo>
                  <a:pt x="424" y="488"/>
                </a:moveTo>
                <a:lnTo>
                  <a:pt x="424" y="488"/>
                </a:lnTo>
                <a:cubicBezTo>
                  <a:pt x="28" y="488"/>
                  <a:pt x="28" y="488"/>
                  <a:pt x="28" y="488"/>
                </a:cubicBezTo>
                <a:cubicBezTo>
                  <a:pt x="14" y="488"/>
                  <a:pt x="0" y="481"/>
                  <a:pt x="0" y="45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424" y="0"/>
                  <a:pt x="424" y="0"/>
                  <a:pt x="424" y="0"/>
                </a:cubicBezTo>
                <a:cubicBezTo>
                  <a:pt x="445" y="0"/>
                  <a:pt x="452" y="14"/>
                  <a:pt x="452" y="28"/>
                </a:cubicBezTo>
                <a:cubicBezTo>
                  <a:pt x="452" y="459"/>
                  <a:pt x="452" y="459"/>
                  <a:pt x="452" y="459"/>
                </a:cubicBezTo>
                <a:cubicBezTo>
                  <a:pt x="452" y="481"/>
                  <a:pt x="445" y="488"/>
                  <a:pt x="424" y="488"/>
                </a:cubicBezTo>
                <a:close/>
                <a:moveTo>
                  <a:pt x="396" y="56"/>
                </a:moveTo>
                <a:lnTo>
                  <a:pt x="396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346"/>
                  <a:pt x="56" y="346"/>
                  <a:pt x="56" y="346"/>
                </a:cubicBezTo>
                <a:cubicBezTo>
                  <a:pt x="396" y="346"/>
                  <a:pt x="396" y="346"/>
                  <a:pt x="396" y="346"/>
                </a:cubicBezTo>
                <a:lnTo>
                  <a:pt x="396" y="5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9" name="Freeform 107"/>
          <p:cNvSpPr>
            <a:spLocks noChangeArrowheads="1"/>
          </p:cNvSpPr>
          <p:nvPr/>
        </p:nvSpPr>
        <p:spPr bwMode="auto">
          <a:xfrm>
            <a:off x="2518074" y="1241585"/>
            <a:ext cx="231909" cy="230112"/>
          </a:xfrm>
          <a:custGeom>
            <a:avLst/>
            <a:gdLst>
              <a:gd name="T0" fmla="*/ 73833840 w 567"/>
              <a:gd name="T1" fmla="*/ 58257727 h 566"/>
              <a:gd name="T2" fmla="*/ 70963933 w 567"/>
              <a:gd name="T3" fmla="*/ 65604161 h 566"/>
              <a:gd name="T4" fmla="*/ 70050879 w 567"/>
              <a:gd name="T5" fmla="*/ 72822069 h 566"/>
              <a:gd name="T6" fmla="*/ 62745726 w 567"/>
              <a:gd name="T7" fmla="*/ 70115488 h 566"/>
              <a:gd name="T8" fmla="*/ 55310188 w 567"/>
              <a:gd name="T9" fmla="*/ 70115488 h 566"/>
              <a:gd name="T10" fmla="*/ 48005034 w 567"/>
              <a:gd name="T11" fmla="*/ 72822069 h 566"/>
              <a:gd name="T12" fmla="*/ 40569497 w 567"/>
              <a:gd name="T13" fmla="*/ 70115488 h 566"/>
              <a:gd name="T14" fmla="*/ 33264343 w 567"/>
              <a:gd name="T15" fmla="*/ 70115488 h 566"/>
              <a:gd name="T16" fmla="*/ 25828806 w 567"/>
              <a:gd name="T17" fmla="*/ 72822069 h 566"/>
              <a:gd name="T18" fmla="*/ 18523652 w 567"/>
              <a:gd name="T19" fmla="*/ 70115488 h 566"/>
              <a:gd name="T20" fmla="*/ 11088114 w 567"/>
              <a:gd name="T21" fmla="*/ 70115488 h 566"/>
              <a:gd name="T22" fmla="*/ 3782961 w 567"/>
              <a:gd name="T23" fmla="*/ 72822069 h 566"/>
              <a:gd name="T24" fmla="*/ 2869907 w 567"/>
              <a:gd name="T25" fmla="*/ 65604161 h 566"/>
              <a:gd name="T26" fmla="*/ 0 w 567"/>
              <a:gd name="T27" fmla="*/ 58257727 h 566"/>
              <a:gd name="T28" fmla="*/ 2869907 w 567"/>
              <a:gd name="T29" fmla="*/ 50008741 h 566"/>
              <a:gd name="T30" fmla="*/ 2869907 w 567"/>
              <a:gd name="T31" fmla="*/ 43693385 h 566"/>
              <a:gd name="T32" fmla="*/ 0 w 567"/>
              <a:gd name="T33" fmla="*/ 36346592 h 566"/>
              <a:gd name="T34" fmla="*/ 2869907 w 567"/>
              <a:gd name="T35" fmla="*/ 28226490 h 566"/>
              <a:gd name="T36" fmla="*/ 2869907 w 567"/>
              <a:gd name="T37" fmla="*/ 21782250 h 566"/>
              <a:gd name="T38" fmla="*/ 0 w 567"/>
              <a:gd name="T39" fmla="*/ 14564342 h 566"/>
              <a:gd name="T40" fmla="*/ 2869907 w 567"/>
              <a:gd name="T41" fmla="*/ 6315714 h 566"/>
              <a:gd name="T42" fmla="*/ 3782961 w 567"/>
              <a:gd name="T43" fmla="*/ 0 h 566"/>
              <a:gd name="T44" fmla="*/ 11088114 w 567"/>
              <a:gd name="T45" fmla="*/ 1804387 h 566"/>
              <a:gd name="T46" fmla="*/ 18523652 w 567"/>
              <a:gd name="T47" fmla="*/ 1804387 h 566"/>
              <a:gd name="T48" fmla="*/ 25828806 w 567"/>
              <a:gd name="T49" fmla="*/ 0 h 566"/>
              <a:gd name="T50" fmla="*/ 33264343 w 567"/>
              <a:gd name="T51" fmla="*/ 1804387 h 566"/>
              <a:gd name="T52" fmla="*/ 40569497 w 567"/>
              <a:gd name="T53" fmla="*/ 1804387 h 566"/>
              <a:gd name="T54" fmla="*/ 48005034 w 567"/>
              <a:gd name="T55" fmla="*/ 0 h 566"/>
              <a:gd name="T56" fmla="*/ 55310188 w 567"/>
              <a:gd name="T57" fmla="*/ 1804387 h 566"/>
              <a:gd name="T58" fmla="*/ 62745726 w 567"/>
              <a:gd name="T59" fmla="*/ 1804387 h 566"/>
              <a:gd name="T60" fmla="*/ 70050879 w 567"/>
              <a:gd name="T61" fmla="*/ 0 h 566"/>
              <a:gd name="T62" fmla="*/ 70963933 w 567"/>
              <a:gd name="T63" fmla="*/ 6315714 h 566"/>
              <a:gd name="T64" fmla="*/ 73833840 w 567"/>
              <a:gd name="T65" fmla="*/ 14564342 h 566"/>
              <a:gd name="T66" fmla="*/ 70963933 w 567"/>
              <a:gd name="T67" fmla="*/ 21782250 h 566"/>
              <a:gd name="T68" fmla="*/ 70963933 w 567"/>
              <a:gd name="T69" fmla="*/ 28226490 h 566"/>
              <a:gd name="T70" fmla="*/ 73833840 w 567"/>
              <a:gd name="T71" fmla="*/ 36346592 h 566"/>
              <a:gd name="T72" fmla="*/ 70963933 w 567"/>
              <a:gd name="T73" fmla="*/ 43693385 h 566"/>
              <a:gd name="T74" fmla="*/ 70963933 w 567"/>
              <a:gd name="T75" fmla="*/ 50008741 h 566"/>
              <a:gd name="T76" fmla="*/ 73833840 w 567"/>
              <a:gd name="T77" fmla="*/ 58257727 h 566"/>
              <a:gd name="T78" fmla="*/ 63658779 w 567"/>
              <a:gd name="T79" fmla="*/ 9022295 h 566"/>
              <a:gd name="T80" fmla="*/ 10175061 w 567"/>
              <a:gd name="T81" fmla="*/ 62768695 h 566"/>
              <a:gd name="T82" fmla="*/ 63658779 w 567"/>
              <a:gd name="T83" fmla="*/ 9022295 h 566"/>
              <a:gd name="T84" fmla="*/ 32351290 w 567"/>
              <a:gd name="T85" fmla="*/ 48204353 h 566"/>
              <a:gd name="T86" fmla="*/ 60006203 w 567"/>
              <a:gd name="T87" fmla="*/ 44595579 h 566"/>
              <a:gd name="T88" fmla="*/ 13827637 w 567"/>
              <a:gd name="T89" fmla="*/ 59159921 h 566"/>
              <a:gd name="T90" fmla="*/ 32351290 w 567"/>
              <a:gd name="T91" fmla="*/ 48204353 h 566"/>
              <a:gd name="T92" fmla="*/ 24915752 w 567"/>
              <a:gd name="T93" fmla="*/ 30933430 h 566"/>
              <a:gd name="T94" fmla="*/ 24915752 w 567"/>
              <a:gd name="T95" fmla="*/ 16368729 h 566"/>
              <a:gd name="T96" fmla="*/ 24915752 w 567"/>
              <a:gd name="T97" fmla="*/ 30933430 h 56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67" h="566">
                <a:moveTo>
                  <a:pt x="566" y="452"/>
                </a:moveTo>
                <a:lnTo>
                  <a:pt x="566" y="452"/>
                </a:lnTo>
                <a:cubicBezTo>
                  <a:pt x="566" y="459"/>
                  <a:pt x="559" y="473"/>
                  <a:pt x="544" y="473"/>
                </a:cubicBezTo>
                <a:cubicBezTo>
                  <a:pt x="544" y="509"/>
                  <a:pt x="544" y="509"/>
                  <a:pt x="544" y="509"/>
                </a:cubicBezTo>
                <a:cubicBezTo>
                  <a:pt x="559" y="509"/>
                  <a:pt x="566" y="523"/>
                  <a:pt x="566" y="537"/>
                </a:cubicBezTo>
                <a:cubicBezTo>
                  <a:pt x="566" y="551"/>
                  <a:pt x="552" y="565"/>
                  <a:pt x="537" y="565"/>
                </a:cubicBezTo>
                <a:cubicBezTo>
                  <a:pt x="523" y="565"/>
                  <a:pt x="516" y="558"/>
                  <a:pt x="509" y="544"/>
                </a:cubicBezTo>
                <a:cubicBezTo>
                  <a:pt x="481" y="544"/>
                  <a:pt x="481" y="544"/>
                  <a:pt x="481" y="544"/>
                </a:cubicBezTo>
                <a:cubicBezTo>
                  <a:pt x="474" y="558"/>
                  <a:pt x="467" y="565"/>
                  <a:pt x="453" y="565"/>
                </a:cubicBezTo>
                <a:cubicBezTo>
                  <a:pt x="438" y="565"/>
                  <a:pt x="431" y="558"/>
                  <a:pt x="424" y="544"/>
                </a:cubicBezTo>
                <a:cubicBezTo>
                  <a:pt x="396" y="544"/>
                  <a:pt x="396" y="544"/>
                  <a:pt x="396" y="544"/>
                </a:cubicBezTo>
                <a:cubicBezTo>
                  <a:pt x="389" y="558"/>
                  <a:pt x="382" y="565"/>
                  <a:pt x="368" y="565"/>
                </a:cubicBezTo>
                <a:cubicBezTo>
                  <a:pt x="354" y="565"/>
                  <a:pt x="347" y="558"/>
                  <a:pt x="340" y="544"/>
                </a:cubicBezTo>
                <a:cubicBezTo>
                  <a:pt x="311" y="544"/>
                  <a:pt x="311" y="544"/>
                  <a:pt x="311" y="544"/>
                </a:cubicBezTo>
                <a:cubicBezTo>
                  <a:pt x="304" y="558"/>
                  <a:pt x="297" y="565"/>
                  <a:pt x="283" y="565"/>
                </a:cubicBezTo>
                <a:cubicBezTo>
                  <a:pt x="269" y="565"/>
                  <a:pt x="262" y="558"/>
                  <a:pt x="255" y="544"/>
                </a:cubicBezTo>
                <a:cubicBezTo>
                  <a:pt x="226" y="544"/>
                  <a:pt x="226" y="544"/>
                  <a:pt x="226" y="544"/>
                </a:cubicBezTo>
                <a:cubicBezTo>
                  <a:pt x="219" y="558"/>
                  <a:pt x="212" y="565"/>
                  <a:pt x="198" y="565"/>
                </a:cubicBezTo>
                <a:cubicBezTo>
                  <a:pt x="184" y="565"/>
                  <a:pt x="177" y="558"/>
                  <a:pt x="170" y="544"/>
                </a:cubicBezTo>
                <a:cubicBezTo>
                  <a:pt x="142" y="544"/>
                  <a:pt x="142" y="544"/>
                  <a:pt x="142" y="544"/>
                </a:cubicBezTo>
                <a:cubicBezTo>
                  <a:pt x="135" y="558"/>
                  <a:pt x="128" y="565"/>
                  <a:pt x="113" y="565"/>
                </a:cubicBezTo>
                <a:cubicBezTo>
                  <a:pt x="99" y="565"/>
                  <a:pt x="92" y="558"/>
                  <a:pt x="85" y="544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0" y="558"/>
                  <a:pt x="43" y="565"/>
                  <a:pt x="29" y="565"/>
                </a:cubicBezTo>
                <a:cubicBezTo>
                  <a:pt x="15" y="565"/>
                  <a:pt x="0" y="551"/>
                  <a:pt x="0" y="537"/>
                </a:cubicBezTo>
                <a:cubicBezTo>
                  <a:pt x="0" y="523"/>
                  <a:pt x="7" y="509"/>
                  <a:pt x="22" y="509"/>
                </a:cubicBezTo>
                <a:cubicBezTo>
                  <a:pt x="22" y="473"/>
                  <a:pt x="22" y="473"/>
                  <a:pt x="22" y="473"/>
                </a:cubicBezTo>
                <a:cubicBezTo>
                  <a:pt x="7" y="473"/>
                  <a:pt x="0" y="459"/>
                  <a:pt x="0" y="452"/>
                </a:cubicBezTo>
                <a:cubicBezTo>
                  <a:pt x="0" y="438"/>
                  <a:pt x="7" y="424"/>
                  <a:pt x="22" y="424"/>
                </a:cubicBezTo>
                <a:cubicBezTo>
                  <a:pt x="22" y="388"/>
                  <a:pt x="22" y="388"/>
                  <a:pt x="22" y="388"/>
                </a:cubicBezTo>
                <a:cubicBezTo>
                  <a:pt x="7" y="388"/>
                  <a:pt x="0" y="374"/>
                  <a:pt x="0" y="367"/>
                </a:cubicBezTo>
                <a:cubicBezTo>
                  <a:pt x="0" y="353"/>
                  <a:pt x="7" y="339"/>
                  <a:pt x="22" y="339"/>
                </a:cubicBezTo>
                <a:cubicBezTo>
                  <a:pt x="22" y="304"/>
                  <a:pt x="22" y="304"/>
                  <a:pt x="22" y="304"/>
                </a:cubicBezTo>
                <a:cubicBezTo>
                  <a:pt x="7" y="304"/>
                  <a:pt x="0" y="289"/>
                  <a:pt x="0" y="282"/>
                </a:cubicBezTo>
                <a:cubicBezTo>
                  <a:pt x="0" y="268"/>
                  <a:pt x="7" y="254"/>
                  <a:pt x="22" y="254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7" y="219"/>
                  <a:pt x="0" y="205"/>
                  <a:pt x="0" y="198"/>
                </a:cubicBezTo>
                <a:cubicBezTo>
                  <a:pt x="0" y="183"/>
                  <a:pt x="7" y="169"/>
                  <a:pt x="22" y="169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7" y="134"/>
                  <a:pt x="0" y="120"/>
                  <a:pt x="0" y="113"/>
                </a:cubicBezTo>
                <a:cubicBezTo>
                  <a:pt x="0" y="98"/>
                  <a:pt x="7" y="84"/>
                  <a:pt x="22" y="84"/>
                </a:cubicBezTo>
                <a:cubicBezTo>
                  <a:pt x="22" y="49"/>
                  <a:pt x="22" y="49"/>
                  <a:pt x="22" y="49"/>
                </a:cubicBezTo>
                <a:cubicBezTo>
                  <a:pt x="7" y="49"/>
                  <a:pt x="0" y="35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43" y="0"/>
                  <a:pt x="50" y="7"/>
                  <a:pt x="57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92" y="7"/>
                  <a:pt x="99" y="0"/>
                  <a:pt x="113" y="0"/>
                </a:cubicBezTo>
                <a:cubicBezTo>
                  <a:pt x="128" y="0"/>
                  <a:pt x="135" y="7"/>
                  <a:pt x="142" y="14"/>
                </a:cubicBezTo>
                <a:cubicBezTo>
                  <a:pt x="170" y="14"/>
                  <a:pt x="170" y="14"/>
                  <a:pt x="170" y="14"/>
                </a:cubicBezTo>
                <a:cubicBezTo>
                  <a:pt x="177" y="7"/>
                  <a:pt x="184" y="0"/>
                  <a:pt x="198" y="0"/>
                </a:cubicBezTo>
                <a:cubicBezTo>
                  <a:pt x="212" y="0"/>
                  <a:pt x="219" y="7"/>
                  <a:pt x="226" y="14"/>
                </a:cubicBezTo>
                <a:cubicBezTo>
                  <a:pt x="255" y="14"/>
                  <a:pt x="255" y="14"/>
                  <a:pt x="255" y="14"/>
                </a:cubicBezTo>
                <a:cubicBezTo>
                  <a:pt x="262" y="7"/>
                  <a:pt x="269" y="0"/>
                  <a:pt x="283" y="0"/>
                </a:cubicBezTo>
                <a:cubicBezTo>
                  <a:pt x="297" y="0"/>
                  <a:pt x="304" y="7"/>
                  <a:pt x="311" y="14"/>
                </a:cubicBezTo>
                <a:cubicBezTo>
                  <a:pt x="340" y="14"/>
                  <a:pt x="340" y="14"/>
                  <a:pt x="340" y="14"/>
                </a:cubicBezTo>
                <a:cubicBezTo>
                  <a:pt x="347" y="7"/>
                  <a:pt x="354" y="0"/>
                  <a:pt x="368" y="0"/>
                </a:cubicBezTo>
                <a:cubicBezTo>
                  <a:pt x="382" y="0"/>
                  <a:pt x="389" y="7"/>
                  <a:pt x="396" y="14"/>
                </a:cubicBezTo>
                <a:cubicBezTo>
                  <a:pt x="424" y="14"/>
                  <a:pt x="424" y="14"/>
                  <a:pt x="424" y="14"/>
                </a:cubicBezTo>
                <a:cubicBezTo>
                  <a:pt x="431" y="7"/>
                  <a:pt x="438" y="0"/>
                  <a:pt x="453" y="0"/>
                </a:cubicBezTo>
                <a:cubicBezTo>
                  <a:pt x="467" y="0"/>
                  <a:pt x="474" y="7"/>
                  <a:pt x="481" y="14"/>
                </a:cubicBezTo>
                <a:cubicBezTo>
                  <a:pt x="509" y="14"/>
                  <a:pt x="509" y="14"/>
                  <a:pt x="509" y="14"/>
                </a:cubicBezTo>
                <a:cubicBezTo>
                  <a:pt x="516" y="7"/>
                  <a:pt x="523" y="0"/>
                  <a:pt x="537" y="0"/>
                </a:cubicBezTo>
                <a:cubicBezTo>
                  <a:pt x="552" y="0"/>
                  <a:pt x="566" y="7"/>
                  <a:pt x="566" y="28"/>
                </a:cubicBezTo>
                <a:cubicBezTo>
                  <a:pt x="566" y="35"/>
                  <a:pt x="559" y="49"/>
                  <a:pt x="544" y="49"/>
                </a:cubicBezTo>
                <a:cubicBezTo>
                  <a:pt x="544" y="84"/>
                  <a:pt x="544" y="84"/>
                  <a:pt x="544" y="84"/>
                </a:cubicBezTo>
                <a:cubicBezTo>
                  <a:pt x="559" y="84"/>
                  <a:pt x="566" y="98"/>
                  <a:pt x="566" y="113"/>
                </a:cubicBezTo>
                <a:cubicBezTo>
                  <a:pt x="566" y="120"/>
                  <a:pt x="559" y="134"/>
                  <a:pt x="544" y="134"/>
                </a:cubicBezTo>
                <a:cubicBezTo>
                  <a:pt x="544" y="169"/>
                  <a:pt x="544" y="169"/>
                  <a:pt x="544" y="169"/>
                </a:cubicBezTo>
                <a:cubicBezTo>
                  <a:pt x="559" y="169"/>
                  <a:pt x="566" y="183"/>
                  <a:pt x="566" y="198"/>
                </a:cubicBezTo>
                <a:cubicBezTo>
                  <a:pt x="566" y="205"/>
                  <a:pt x="559" y="219"/>
                  <a:pt x="544" y="219"/>
                </a:cubicBezTo>
                <a:cubicBezTo>
                  <a:pt x="544" y="254"/>
                  <a:pt x="544" y="254"/>
                  <a:pt x="544" y="254"/>
                </a:cubicBezTo>
                <a:cubicBezTo>
                  <a:pt x="559" y="254"/>
                  <a:pt x="566" y="268"/>
                  <a:pt x="566" y="282"/>
                </a:cubicBezTo>
                <a:cubicBezTo>
                  <a:pt x="566" y="289"/>
                  <a:pt x="559" y="304"/>
                  <a:pt x="544" y="304"/>
                </a:cubicBezTo>
                <a:cubicBezTo>
                  <a:pt x="544" y="339"/>
                  <a:pt x="544" y="339"/>
                  <a:pt x="544" y="339"/>
                </a:cubicBezTo>
                <a:cubicBezTo>
                  <a:pt x="559" y="339"/>
                  <a:pt x="566" y="353"/>
                  <a:pt x="566" y="367"/>
                </a:cubicBezTo>
                <a:cubicBezTo>
                  <a:pt x="566" y="374"/>
                  <a:pt x="559" y="388"/>
                  <a:pt x="544" y="388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59" y="424"/>
                  <a:pt x="566" y="438"/>
                  <a:pt x="566" y="452"/>
                </a:cubicBezTo>
                <a:close/>
                <a:moveTo>
                  <a:pt x="488" y="70"/>
                </a:moveTo>
                <a:lnTo>
                  <a:pt x="488" y="70"/>
                </a:lnTo>
                <a:cubicBezTo>
                  <a:pt x="78" y="70"/>
                  <a:pt x="78" y="70"/>
                  <a:pt x="78" y="70"/>
                </a:cubicBezTo>
                <a:cubicBezTo>
                  <a:pt x="78" y="487"/>
                  <a:pt x="78" y="487"/>
                  <a:pt x="78" y="487"/>
                </a:cubicBezTo>
                <a:cubicBezTo>
                  <a:pt x="488" y="487"/>
                  <a:pt x="488" y="487"/>
                  <a:pt x="488" y="487"/>
                </a:cubicBezTo>
                <a:lnTo>
                  <a:pt x="488" y="70"/>
                </a:lnTo>
                <a:close/>
                <a:moveTo>
                  <a:pt x="248" y="374"/>
                </a:moveTo>
                <a:lnTo>
                  <a:pt x="248" y="374"/>
                </a:lnTo>
                <a:cubicBezTo>
                  <a:pt x="375" y="212"/>
                  <a:pt x="375" y="212"/>
                  <a:pt x="375" y="212"/>
                </a:cubicBezTo>
                <a:cubicBezTo>
                  <a:pt x="460" y="346"/>
                  <a:pt x="460" y="346"/>
                  <a:pt x="460" y="346"/>
                </a:cubicBezTo>
                <a:cubicBezTo>
                  <a:pt x="460" y="459"/>
                  <a:pt x="460" y="459"/>
                  <a:pt x="460" y="459"/>
                </a:cubicBezTo>
                <a:cubicBezTo>
                  <a:pt x="106" y="459"/>
                  <a:pt x="106" y="459"/>
                  <a:pt x="106" y="459"/>
                </a:cubicBezTo>
                <a:cubicBezTo>
                  <a:pt x="219" y="346"/>
                  <a:pt x="219" y="346"/>
                  <a:pt x="219" y="346"/>
                </a:cubicBezTo>
                <a:lnTo>
                  <a:pt x="248" y="374"/>
                </a:lnTo>
                <a:close/>
                <a:moveTo>
                  <a:pt x="191" y="240"/>
                </a:moveTo>
                <a:lnTo>
                  <a:pt x="191" y="240"/>
                </a:lnTo>
                <a:cubicBezTo>
                  <a:pt x="156" y="240"/>
                  <a:pt x="135" y="219"/>
                  <a:pt x="135" y="183"/>
                </a:cubicBezTo>
                <a:cubicBezTo>
                  <a:pt x="135" y="155"/>
                  <a:pt x="156" y="127"/>
                  <a:pt x="191" y="127"/>
                </a:cubicBezTo>
                <a:cubicBezTo>
                  <a:pt x="219" y="127"/>
                  <a:pt x="248" y="155"/>
                  <a:pt x="248" y="183"/>
                </a:cubicBezTo>
                <a:cubicBezTo>
                  <a:pt x="248" y="219"/>
                  <a:pt x="219" y="240"/>
                  <a:pt x="191" y="24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0" name="Freeform 108"/>
          <p:cNvSpPr>
            <a:spLocks noChangeArrowheads="1"/>
          </p:cNvSpPr>
          <p:nvPr/>
        </p:nvSpPr>
        <p:spPr bwMode="auto">
          <a:xfrm>
            <a:off x="2090210" y="1241585"/>
            <a:ext cx="231909" cy="230112"/>
          </a:xfrm>
          <a:custGeom>
            <a:avLst/>
            <a:gdLst>
              <a:gd name="T0" fmla="*/ 73833840 w 567"/>
              <a:gd name="T1" fmla="*/ 58257727 h 566"/>
              <a:gd name="T2" fmla="*/ 70963933 w 567"/>
              <a:gd name="T3" fmla="*/ 65604161 h 566"/>
              <a:gd name="T4" fmla="*/ 70050879 w 567"/>
              <a:gd name="T5" fmla="*/ 72822069 h 566"/>
              <a:gd name="T6" fmla="*/ 61832672 w 567"/>
              <a:gd name="T7" fmla="*/ 70115488 h 566"/>
              <a:gd name="T8" fmla="*/ 55310188 w 567"/>
              <a:gd name="T9" fmla="*/ 70115488 h 566"/>
              <a:gd name="T10" fmla="*/ 48005034 w 567"/>
              <a:gd name="T11" fmla="*/ 72822069 h 566"/>
              <a:gd name="T12" fmla="*/ 39656443 w 567"/>
              <a:gd name="T13" fmla="*/ 70115488 h 566"/>
              <a:gd name="T14" fmla="*/ 33264343 w 567"/>
              <a:gd name="T15" fmla="*/ 70115488 h 566"/>
              <a:gd name="T16" fmla="*/ 25828806 w 567"/>
              <a:gd name="T17" fmla="*/ 72822069 h 566"/>
              <a:gd name="T18" fmla="*/ 17610598 w 567"/>
              <a:gd name="T19" fmla="*/ 70115488 h 566"/>
              <a:gd name="T20" fmla="*/ 11088114 w 567"/>
              <a:gd name="T21" fmla="*/ 70115488 h 566"/>
              <a:gd name="T22" fmla="*/ 3782961 w 567"/>
              <a:gd name="T23" fmla="*/ 72822069 h 566"/>
              <a:gd name="T24" fmla="*/ 1826108 w 567"/>
              <a:gd name="T25" fmla="*/ 65604161 h 566"/>
              <a:gd name="T26" fmla="*/ 0 w 567"/>
              <a:gd name="T27" fmla="*/ 58257727 h 566"/>
              <a:gd name="T28" fmla="*/ 1826108 w 567"/>
              <a:gd name="T29" fmla="*/ 50008741 h 566"/>
              <a:gd name="T30" fmla="*/ 1826108 w 567"/>
              <a:gd name="T31" fmla="*/ 43693385 h 566"/>
              <a:gd name="T32" fmla="*/ 0 w 567"/>
              <a:gd name="T33" fmla="*/ 36346592 h 566"/>
              <a:gd name="T34" fmla="*/ 1826108 w 567"/>
              <a:gd name="T35" fmla="*/ 28226490 h 566"/>
              <a:gd name="T36" fmla="*/ 1826108 w 567"/>
              <a:gd name="T37" fmla="*/ 21782250 h 566"/>
              <a:gd name="T38" fmla="*/ 0 w 567"/>
              <a:gd name="T39" fmla="*/ 14564342 h 566"/>
              <a:gd name="T40" fmla="*/ 1826108 w 567"/>
              <a:gd name="T41" fmla="*/ 6315714 h 566"/>
              <a:gd name="T42" fmla="*/ 3782961 w 567"/>
              <a:gd name="T43" fmla="*/ 0 h 566"/>
              <a:gd name="T44" fmla="*/ 11088114 w 567"/>
              <a:gd name="T45" fmla="*/ 1804387 h 566"/>
              <a:gd name="T46" fmla="*/ 17610598 w 567"/>
              <a:gd name="T47" fmla="*/ 1804387 h 566"/>
              <a:gd name="T48" fmla="*/ 25828806 w 567"/>
              <a:gd name="T49" fmla="*/ 0 h 566"/>
              <a:gd name="T50" fmla="*/ 33264343 w 567"/>
              <a:gd name="T51" fmla="*/ 1804387 h 566"/>
              <a:gd name="T52" fmla="*/ 39656443 w 567"/>
              <a:gd name="T53" fmla="*/ 1804387 h 566"/>
              <a:gd name="T54" fmla="*/ 48005034 w 567"/>
              <a:gd name="T55" fmla="*/ 0 h 566"/>
              <a:gd name="T56" fmla="*/ 55310188 w 567"/>
              <a:gd name="T57" fmla="*/ 1804387 h 566"/>
              <a:gd name="T58" fmla="*/ 61832672 w 567"/>
              <a:gd name="T59" fmla="*/ 1804387 h 566"/>
              <a:gd name="T60" fmla="*/ 70050879 w 567"/>
              <a:gd name="T61" fmla="*/ 0 h 566"/>
              <a:gd name="T62" fmla="*/ 70963933 w 567"/>
              <a:gd name="T63" fmla="*/ 6315714 h 566"/>
              <a:gd name="T64" fmla="*/ 73833840 w 567"/>
              <a:gd name="T65" fmla="*/ 14564342 h 566"/>
              <a:gd name="T66" fmla="*/ 70963933 w 567"/>
              <a:gd name="T67" fmla="*/ 21782250 h 566"/>
              <a:gd name="T68" fmla="*/ 70963933 w 567"/>
              <a:gd name="T69" fmla="*/ 28226490 h 566"/>
              <a:gd name="T70" fmla="*/ 73833840 w 567"/>
              <a:gd name="T71" fmla="*/ 36346592 h 566"/>
              <a:gd name="T72" fmla="*/ 70963933 w 567"/>
              <a:gd name="T73" fmla="*/ 43693385 h 566"/>
              <a:gd name="T74" fmla="*/ 70963933 w 567"/>
              <a:gd name="T75" fmla="*/ 50008741 h 566"/>
              <a:gd name="T76" fmla="*/ 73833840 w 567"/>
              <a:gd name="T77" fmla="*/ 58257727 h 566"/>
              <a:gd name="T78" fmla="*/ 63658779 w 567"/>
              <a:gd name="T79" fmla="*/ 9022295 h 566"/>
              <a:gd name="T80" fmla="*/ 9262007 w 567"/>
              <a:gd name="T81" fmla="*/ 62768695 h 566"/>
              <a:gd name="T82" fmla="*/ 63658779 w 567"/>
              <a:gd name="T83" fmla="*/ 9022295 h 56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67" h="566">
                <a:moveTo>
                  <a:pt x="566" y="452"/>
                </a:moveTo>
                <a:lnTo>
                  <a:pt x="566" y="452"/>
                </a:lnTo>
                <a:cubicBezTo>
                  <a:pt x="566" y="459"/>
                  <a:pt x="559" y="473"/>
                  <a:pt x="544" y="473"/>
                </a:cubicBezTo>
                <a:cubicBezTo>
                  <a:pt x="544" y="509"/>
                  <a:pt x="544" y="509"/>
                  <a:pt x="544" y="509"/>
                </a:cubicBezTo>
                <a:cubicBezTo>
                  <a:pt x="559" y="509"/>
                  <a:pt x="566" y="523"/>
                  <a:pt x="566" y="537"/>
                </a:cubicBezTo>
                <a:cubicBezTo>
                  <a:pt x="566" y="551"/>
                  <a:pt x="551" y="565"/>
                  <a:pt x="537" y="565"/>
                </a:cubicBezTo>
                <a:cubicBezTo>
                  <a:pt x="523" y="565"/>
                  <a:pt x="509" y="558"/>
                  <a:pt x="509" y="544"/>
                </a:cubicBezTo>
                <a:cubicBezTo>
                  <a:pt x="474" y="544"/>
                  <a:pt x="474" y="544"/>
                  <a:pt x="474" y="544"/>
                </a:cubicBezTo>
                <a:cubicBezTo>
                  <a:pt x="474" y="558"/>
                  <a:pt x="460" y="565"/>
                  <a:pt x="453" y="565"/>
                </a:cubicBezTo>
                <a:cubicBezTo>
                  <a:pt x="438" y="565"/>
                  <a:pt x="424" y="558"/>
                  <a:pt x="424" y="544"/>
                </a:cubicBezTo>
                <a:cubicBezTo>
                  <a:pt x="389" y="544"/>
                  <a:pt x="389" y="544"/>
                  <a:pt x="389" y="544"/>
                </a:cubicBezTo>
                <a:cubicBezTo>
                  <a:pt x="389" y="558"/>
                  <a:pt x="375" y="565"/>
                  <a:pt x="368" y="565"/>
                </a:cubicBezTo>
                <a:cubicBezTo>
                  <a:pt x="354" y="565"/>
                  <a:pt x="340" y="558"/>
                  <a:pt x="340" y="544"/>
                </a:cubicBezTo>
                <a:cubicBezTo>
                  <a:pt x="304" y="544"/>
                  <a:pt x="304" y="544"/>
                  <a:pt x="304" y="544"/>
                </a:cubicBezTo>
                <a:cubicBezTo>
                  <a:pt x="304" y="558"/>
                  <a:pt x="290" y="565"/>
                  <a:pt x="283" y="565"/>
                </a:cubicBezTo>
                <a:cubicBezTo>
                  <a:pt x="269" y="565"/>
                  <a:pt x="255" y="558"/>
                  <a:pt x="255" y="544"/>
                </a:cubicBezTo>
                <a:cubicBezTo>
                  <a:pt x="219" y="544"/>
                  <a:pt x="219" y="544"/>
                  <a:pt x="219" y="544"/>
                </a:cubicBezTo>
                <a:cubicBezTo>
                  <a:pt x="219" y="558"/>
                  <a:pt x="205" y="565"/>
                  <a:pt x="198" y="565"/>
                </a:cubicBezTo>
                <a:cubicBezTo>
                  <a:pt x="184" y="565"/>
                  <a:pt x="170" y="558"/>
                  <a:pt x="170" y="544"/>
                </a:cubicBezTo>
                <a:cubicBezTo>
                  <a:pt x="135" y="544"/>
                  <a:pt x="135" y="544"/>
                  <a:pt x="135" y="544"/>
                </a:cubicBezTo>
                <a:cubicBezTo>
                  <a:pt x="135" y="558"/>
                  <a:pt x="120" y="565"/>
                  <a:pt x="113" y="565"/>
                </a:cubicBezTo>
                <a:cubicBezTo>
                  <a:pt x="99" y="565"/>
                  <a:pt x="85" y="558"/>
                  <a:pt x="85" y="544"/>
                </a:cubicBezTo>
                <a:cubicBezTo>
                  <a:pt x="50" y="544"/>
                  <a:pt x="50" y="544"/>
                  <a:pt x="50" y="544"/>
                </a:cubicBezTo>
                <a:cubicBezTo>
                  <a:pt x="50" y="558"/>
                  <a:pt x="36" y="565"/>
                  <a:pt x="29" y="565"/>
                </a:cubicBezTo>
                <a:cubicBezTo>
                  <a:pt x="7" y="565"/>
                  <a:pt x="0" y="551"/>
                  <a:pt x="0" y="537"/>
                </a:cubicBezTo>
                <a:cubicBezTo>
                  <a:pt x="0" y="523"/>
                  <a:pt x="7" y="509"/>
                  <a:pt x="14" y="509"/>
                </a:cubicBezTo>
                <a:cubicBezTo>
                  <a:pt x="14" y="473"/>
                  <a:pt x="14" y="473"/>
                  <a:pt x="14" y="473"/>
                </a:cubicBezTo>
                <a:cubicBezTo>
                  <a:pt x="7" y="473"/>
                  <a:pt x="0" y="459"/>
                  <a:pt x="0" y="452"/>
                </a:cubicBezTo>
                <a:cubicBezTo>
                  <a:pt x="0" y="438"/>
                  <a:pt x="7" y="424"/>
                  <a:pt x="14" y="424"/>
                </a:cubicBezTo>
                <a:cubicBezTo>
                  <a:pt x="14" y="388"/>
                  <a:pt x="14" y="388"/>
                  <a:pt x="14" y="388"/>
                </a:cubicBezTo>
                <a:cubicBezTo>
                  <a:pt x="7" y="388"/>
                  <a:pt x="0" y="374"/>
                  <a:pt x="0" y="367"/>
                </a:cubicBezTo>
                <a:cubicBezTo>
                  <a:pt x="0" y="353"/>
                  <a:pt x="7" y="339"/>
                  <a:pt x="14" y="339"/>
                </a:cubicBezTo>
                <a:cubicBezTo>
                  <a:pt x="14" y="304"/>
                  <a:pt x="14" y="304"/>
                  <a:pt x="14" y="304"/>
                </a:cubicBezTo>
                <a:cubicBezTo>
                  <a:pt x="7" y="304"/>
                  <a:pt x="0" y="289"/>
                  <a:pt x="0" y="282"/>
                </a:cubicBezTo>
                <a:cubicBezTo>
                  <a:pt x="0" y="268"/>
                  <a:pt x="7" y="254"/>
                  <a:pt x="14" y="254"/>
                </a:cubicBezTo>
                <a:cubicBezTo>
                  <a:pt x="14" y="219"/>
                  <a:pt x="14" y="219"/>
                  <a:pt x="14" y="219"/>
                </a:cubicBezTo>
                <a:cubicBezTo>
                  <a:pt x="7" y="219"/>
                  <a:pt x="0" y="205"/>
                  <a:pt x="0" y="198"/>
                </a:cubicBezTo>
                <a:cubicBezTo>
                  <a:pt x="0" y="183"/>
                  <a:pt x="7" y="169"/>
                  <a:pt x="14" y="169"/>
                </a:cubicBezTo>
                <a:cubicBezTo>
                  <a:pt x="14" y="134"/>
                  <a:pt x="14" y="134"/>
                  <a:pt x="14" y="134"/>
                </a:cubicBezTo>
                <a:cubicBezTo>
                  <a:pt x="7" y="134"/>
                  <a:pt x="0" y="120"/>
                  <a:pt x="0" y="113"/>
                </a:cubicBezTo>
                <a:cubicBezTo>
                  <a:pt x="0" y="98"/>
                  <a:pt x="7" y="84"/>
                  <a:pt x="14" y="84"/>
                </a:cubicBezTo>
                <a:cubicBezTo>
                  <a:pt x="14" y="49"/>
                  <a:pt x="14" y="49"/>
                  <a:pt x="14" y="49"/>
                </a:cubicBezTo>
                <a:cubicBezTo>
                  <a:pt x="7" y="49"/>
                  <a:pt x="0" y="35"/>
                  <a:pt x="0" y="28"/>
                </a:cubicBezTo>
                <a:cubicBezTo>
                  <a:pt x="0" y="7"/>
                  <a:pt x="7" y="0"/>
                  <a:pt x="29" y="0"/>
                </a:cubicBezTo>
                <a:cubicBezTo>
                  <a:pt x="36" y="0"/>
                  <a:pt x="50" y="7"/>
                  <a:pt x="50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5" y="7"/>
                  <a:pt x="99" y="0"/>
                  <a:pt x="113" y="0"/>
                </a:cubicBezTo>
                <a:cubicBezTo>
                  <a:pt x="120" y="0"/>
                  <a:pt x="135" y="7"/>
                  <a:pt x="135" y="14"/>
                </a:cubicBezTo>
                <a:cubicBezTo>
                  <a:pt x="170" y="14"/>
                  <a:pt x="170" y="14"/>
                  <a:pt x="170" y="14"/>
                </a:cubicBezTo>
                <a:cubicBezTo>
                  <a:pt x="170" y="7"/>
                  <a:pt x="184" y="0"/>
                  <a:pt x="198" y="0"/>
                </a:cubicBezTo>
                <a:cubicBezTo>
                  <a:pt x="205" y="0"/>
                  <a:pt x="219" y="7"/>
                  <a:pt x="219" y="14"/>
                </a:cubicBezTo>
                <a:cubicBezTo>
                  <a:pt x="255" y="14"/>
                  <a:pt x="255" y="14"/>
                  <a:pt x="255" y="14"/>
                </a:cubicBezTo>
                <a:cubicBezTo>
                  <a:pt x="255" y="7"/>
                  <a:pt x="269" y="0"/>
                  <a:pt x="283" y="0"/>
                </a:cubicBezTo>
                <a:cubicBezTo>
                  <a:pt x="290" y="0"/>
                  <a:pt x="304" y="7"/>
                  <a:pt x="304" y="14"/>
                </a:cubicBezTo>
                <a:cubicBezTo>
                  <a:pt x="340" y="14"/>
                  <a:pt x="340" y="14"/>
                  <a:pt x="340" y="14"/>
                </a:cubicBezTo>
                <a:cubicBezTo>
                  <a:pt x="340" y="7"/>
                  <a:pt x="354" y="0"/>
                  <a:pt x="368" y="0"/>
                </a:cubicBezTo>
                <a:cubicBezTo>
                  <a:pt x="375" y="0"/>
                  <a:pt x="389" y="7"/>
                  <a:pt x="389" y="14"/>
                </a:cubicBezTo>
                <a:cubicBezTo>
                  <a:pt x="424" y="14"/>
                  <a:pt x="424" y="14"/>
                  <a:pt x="424" y="14"/>
                </a:cubicBezTo>
                <a:cubicBezTo>
                  <a:pt x="424" y="7"/>
                  <a:pt x="438" y="0"/>
                  <a:pt x="453" y="0"/>
                </a:cubicBezTo>
                <a:cubicBezTo>
                  <a:pt x="460" y="0"/>
                  <a:pt x="474" y="7"/>
                  <a:pt x="474" y="14"/>
                </a:cubicBezTo>
                <a:cubicBezTo>
                  <a:pt x="509" y="14"/>
                  <a:pt x="509" y="14"/>
                  <a:pt x="509" y="14"/>
                </a:cubicBezTo>
                <a:cubicBezTo>
                  <a:pt x="509" y="7"/>
                  <a:pt x="523" y="0"/>
                  <a:pt x="537" y="0"/>
                </a:cubicBezTo>
                <a:cubicBezTo>
                  <a:pt x="551" y="0"/>
                  <a:pt x="566" y="7"/>
                  <a:pt x="566" y="28"/>
                </a:cubicBezTo>
                <a:cubicBezTo>
                  <a:pt x="566" y="35"/>
                  <a:pt x="559" y="49"/>
                  <a:pt x="544" y="49"/>
                </a:cubicBezTo>
                <a:cubicBezTo>
                  <a:pt x="544" y="84"/>
                  <a:pt x="544" y="84"/>
                  <a:pt x="544" y="84"/>
                </a:cubicBezTo>
                <a:cubicBezTo>
                  <a:pt x="559" y="84"/>
                  <a:pt x="566" y="98"/>
                  <a:pt x="566" y="113"/>
                </a:cubicBezTo>
                <a:cubicBezTo>
                  <a:pt x="566" y="120"/>
                  <a:pt x="559" y="134"/>
                  <a:pt x="544" y="134"/>
                </a:cubicBezTo>
                <a:cubicBezTo>
                  <a:pt x="544" y="169"/>
                  <a:pt x="544" y="169"/>
                  <a:pt x="544" y="169"/>
                </a:cubicBezTo>
                <a:cubicBezTo>
                  <a:pt x="559" y="169"/>
                  <a:pt x="566" y="183"/>
                  <a:pt x="566" y="198"/>
                </a:cubicBezTo>
                <a:cubicBezTo>
                  <a:pt x="566" y="205"/>
                  <a:pt x="559" y="219"/>
                  <a:pt x="544" y="219"/>
                </a:cubicBezTo>
                <a:cubicBezTo>
                  <a:pt x="544" y="254"/>
                  <a:pt x="544" y="254"/>
                  <a:pt x="544" y="254"/>
                </a:cubicBezTo>
                <a:cubicBezTo>
                  <a:pt x="559" y="254"/>
                  <a:pt x="566" y="268"/>
                  <a:pt x="566" y="282"/>
                </a:cubicBezTo>
                <a:cubicBezTo>
                  <a:pt x="566" y="289"/>
                  <a:pt x="559" y="304"/>
                  <a:pt x="544" y="304"/>
                </a:cubicBezTo>
                <a:cubicBezTo>
                  <a:pt x="544" y="339"/>
                  <a:pt x="544" y="339"/>
                  <a:pt x="544" y="339"/>
                </a:cubicBezTo>
                <a:cubicBezTo>
                  <a:pt x="559" y="339"/>
                  <a:pt x="566" y="353"/>
                  <a:pt x="566" y="367"/>
                </a:cubicBezTo>
                <a:cubicBezTo>
                  <a:pt x="566" y="374"/>
                  <a:pt x="559" y="388"/>
                  <a:pt x="544" y="388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59" y="424"/>
                  <a:pt x="566" y="438"/>
                  <a:pt x="566" y="452"/>
                </a:cubicBezTo>
                <a:close/>
                <a:moveTo>
                  <a:pt x="488" y="70"/>
                </a:moveTo>
                <a:lnTo>
                  <a:pt x="488" y="70"/>
                </a:lnTo>
                <a:cubicBezTo>
                  <a:pt x="71" y="70"/>
                  <a:pt x="71" y="70"/>
                  <a:pt x="71" y="70"/>
                </a:cubicBezTo>
                <a:cubicBezTo>
                  <a:pt x="71" y="487"/>
                  <a:pt x="71" y="487"/>
                  <a:pt x="71" y="487"/>
                </a:cubicBezTo>
                <a:cubicBezTo>
                  <a:pt x="488" y="487"/>
                  <a:pt x="488" y="487"/>
                  <a:pt x="488" y="487"/>
                </a:cubicBezTo>
                <a:lnTo>
                  <a:pt x="488" y="7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1" name="Freeform 109"/>
          <p:cNvSpPr>
            <a:spLocks noChangeArrowheads="1"/>
          </p:cNvSpPr>
          <p:nvPr/>
        </p:nvSpPr>
        <p:spPr bwMode="auto">
          <a:xfrm>
            <a:off x="6814690" y="802934"/>
            <a:ext cx="246291" cy="246291"/>
          </a:xfrm>
          <a:custGeom>
            <a:avLst/>
            <a:gdLst>
              <a:gd name="T0" fmla="*/ 78441997 w 602"/>
              <a:gd name="T1" fmla="*/ 71002280 h 602"/>
              <a:gd name="T2" fmla="*/ 78441997 w 602"/>
              <a:gd name="T3" fmla="*/ 71002280 h 602"/>
              <a:gd name="T4" fmla="*/ 71002280 w 602"/>
              <a:gd name="T5" fmla="*/ 78441997 h 602"/>
              <a:gd name="T6" fmla="*/ 65520668 w 602"/>
              <a:gd name="T7" fmla="*/ 76614673 h 602"/>
              <a:gd name="T8" fmla="*/ 44245960 w 602"/>
              <a:gd name="T9" fmla="*/ 54426302 h 602"/>
              <a:gd name="T10" fmla="*/ 29497307 w 602"/>
              <a:gd name="T11" fmla="*/ 59125033 h 602"/>
              <a:gd name="T12" fmla="*/ 0 w 602"/>
              <a:gd name="T13" fmla="*/ 29497307 h 602"/>
              <a:gd name="T14" fmla="*/ 29497307 w 602"/>
              <a:gd name="T15" fmla="*/ 0 h 602"/>
              <a:gd name="T16" fmla="*/ 58994613 w 602"/>
              <a:gd name="T17" fmla="*/ 29497307 h 602"/>
              <a:gd name="T18" fmla="*/ 54426302 w 602"/>
              <a:gd name="T19" fmla="*/ 44376380 h 602"/>
              <a:gd name="T20" fmla="*/ 76614673 w 602"/>
              <a:gd name="T21" fmla="*/ 65520668 h 602"/>
              <a:gd name="T22" fmla="*/ 78441997 w 602"/>
              <a:gd name="T23" fmla="*/ 71002280 h 602"/>
              <a:gd name="T24" fmla="*/ 29497307 w 602"/>
              <a:gd name="T25" fmla="*/ 7439717 h 602"/>
              <a:gd name="T26" fmla="*/ 29497307 w 602"/>
              <a:gd name="T27" fmla="*/ 7439717 h 602"/>
              <a:gd name="T28" fmla="*/ 7439717 w 602"/>
              <a:gd name="T29" fmla="*/ 29497307 h 602"/>
              <a:gd name="T30" fmla="*/ 29497307 w 602"/>
              <a:gd name="T31" fmla="*/ 51685677 h 602"/>
              <a:gd name="T32" fmla="*/ 51685677 w 602"/>
              <a:gd name="T33" fmla="*/ 29497307 h 602"/>
              <a:gd name="T34" fmla="*/ 29497307 w 602"/>
              <a:gd name="T35" fmla="*/ 7439717 h 602"/>
              <a:gd name="T36" fmla="*/ 41504973 w 602"/>
              <a:gd name="T37" fmla="*/ 33282375 h 602"/>
              <a:gd name="T38" fmla="*/ 41504973 w 602"/>
              <a:gd name="T39" fmla="*/ 33282375 h 602"/>
              <a:gd name="T40" fmla="*/ 16575978 w 602"/>
              <a:gd name="T41" fmla="*/ 33282375 h 602"/>
              <a:gd name="T42" fmla="*/ 12921329 w 602"/>
              <a:gd name="T43" fmla="*/ 29497307 h 602"/>
              <a:gd name="T44" fmla="*/ 16575978 w 602"/>
              <a:gd name="T45" fmla="*/ 25842658 h 602"/>
              <a:gd name="T46" fmla="*/ 41504973 w 602"/>
              <a:gd name="T47" fmla="*/ 25842658 h 602"/>
              <a:gd name="T48" fmla="*/ 45159622 w 602"/>
              <a:gd name="T49" fmla="*/ 29497307 h 602"/>
              <a:gd name="T50" fmla="*/ 41504973 w 602"/>
              <a:gd name="T51" fmla="*/ 33282375 h 60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02" h="602">
                <a:moveTo>
                  <a:pt x="601" y="544"/>
                </a:moveTo>
                <a:lnTo>
                  <a:pt x="601" y="544"/>
                </a:lnTo>
                <a:cubicBezTo>
                  <a:pt x="601" y="573"/>
                  <a:pt x="573" y="601"/>
                  <a:pt x="544" y="601"/>
                </a:cubicBezTo>
                <a:cubicBezTo>
                  <a:pt x="530" y="601"/>
                  <a:pt x="516" y="594"/>
                  <a:pt x="502" y="587"/>
                </a:cubicBezTo>
                <a:cubicBezTo>
                  <a:pt x="339" y="417"/>
                  <a:pt x="339" y="417"/>
                  <a:pt x="339" y="417"/>
                </a:cubicBezTo>
                <a:cubicBezTo>
                  <a:pt x="304" y="438"/>
                  <a:pt x="269" y="453"/>
                  <a:pt x="226" y="453"/>
                </a:cubicBezTo>
                <a:cubicBezTo>
                  <a:pt x="99" y="453"/>
                  <a:pt x="0" y="347"/>
                  <a:pt x="0" y="226"/>
                </a:cubicBezTo>
                <a:cubicBezTo>
                  <a:pt x="0" y="99"/>
                  <a:pt x="99" y="0"/>
                  <a:pt x="226" y="0"/>
                </a:cubicBezTo>
                <a:cubicBezTo>
                  <a:pt x="346" y="0"/>
                  <a:pt x="452" y="99"/>
                  <a:pt x="452" y="226"/>
                </a:cubicBezTo>
                <a:cubicBezTo>
                  <a:pt x="452" y="269"/>
                  <a:pt x="438" y="304"/>
                  <a:pt x="417" y="340"/>
                </a:cubicBezTo>
                <a:cubicBezTo>
                  <a:pt x="587" y="502"/>
                  <a:pt x="587" y="502"/>
                  <a:pt x="587" y="502"/>
                </a:cubicBezTo>
                <a:cubicBezTo>
                  <a:pt x="594" y="516"/>
                  <a:pt x="601" y="530"/>
                  <a:pt x="601" y="544"/>
                </a:cubicBezTo>
                <a:close/>
                <a:moveTo>
                  <a:pt x="226" y="57"/>
                </a:moveTo>
                <a:lnTo>
                  <a:pt x="226" y="57"/>
                </a:lnTo>
                <a:cubicBezTo>
                  <a:pt x="127" y="57"/>
                  <a:pt x="57" y="127"/>
                  <a:pt x="57" y="226"/>
                </a:cubicBezTo>
                <a:cubicBezTo>
                  <a:pt x="57" y="318"/>
                  <a:pt x="127" y="396"/>
                  <a:pt x="226" y="396"/>
                </a:cubicBezTo>
                <a:cubicBezTo>
                  <a:pt x="318" y="396"/>
                  <a:pt x="396" y="318"/>
                  <a:pt x="396" y="226"/>
                </a:cubicBezTo>
                <a:cubicBezTo>
                  <a:pt x="396" y="127"/>
                  <a:pt x="318" y="57"/>
                  <a:pt x="226" y="57"/>
                </a:cubicBezTo>
                <a:close/>
                <a:moveTo>
                  <a:pt x="318" y="255"/>
                </a:moveTo>
                <a:lnTo>
                  <a:pt x="318" y="255"/>
                </a:lnTo>
                <a:cubicBezTo>
                  <a:pt x="127" y="255"/>
                  <a:pt x="127" y="255"/>
                  <a:pt x="127" y="255"/>
                </a:cubicBezTo>
                <a:cubicBezTo>
                  <a:pt x="113" y="255"/>
                  <a:pt x="99" y="241"/>
                  <a:pt x="99" y="226"/>
                </a:cubicBezTo>
                <a:cubicBezTo>
                  <a:pt x="99" y="205"/>
                  <a:pt x="113" y="198"/>
                  <a:pt x="127" y="198"/>
                </a:cubicBezTo>
                <a:cubicBezTo>
                  <a:pt x="318" y="198"/>
                  <a:pt x="318" y="198"/>
                  <a:pt x="318" y="198"/>
                </a:cubicBezTo>
                <a:cubicBezTo>
                  <a:pt x="332" y="198"/>
                  <a:pt x="346" y="205"/>
                  <a:pt x="346" y="226"/>
                </a:cubicBezTo>
                <a:cubicBezTo>
                  <a:pt x="346" y="241"/>
                  <a:pt x="332" y="255"/>
                  <a:pt x="318" y="25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2" name="Freeform 110"/>
          <p:cNvSpPr>
            <a:spLocks noChangeArrowheads="1"/>
          </p:cNvSpPr>
          <p:nvPr/>
        </p:nvSpPr>
        <p:spPr bwMode="auto">
          <a:xfrm>
            <a:off x="6381432" y="802934"/>
            <a:ext cx="248089" cy="246291"/>
          </a:xfrm>
          <a:custGeom>
            <a:avLst/>
            <a:gdLst>
              <a:gd name="T0" fmla="*/ 78678142 w 609"/>
              <a:gd name="T1" fmla="*/ 71002280 h 602"/>
              <a:gd name="T2" fmla="*/ 78678142 w 609"/>
              <a:gd name="T3" fmla="*/ 71002280 h 602"/>
              <a:gd name="T4" fmla="*/ 71302258 w 609"/>
              <a:gd name="T5" fmla="*/ 78441997 h 602"/>
              <a:gd name="T6" fmla="*/ 65867111 w 609"/>
              <a:gd name="T7" fmla="*/ 76614673 h 602"/>
              <a:gd name="T8" fmla="*/ 44774038 w 609"/>
              <a:gd name="T9" fmla="*/ 54426302 h 602"/>
              <a:gd name="T10" fmla="*/ 29245613 w 609"/>
              <a:gd name="T11" fmla="*/ 59125033 h 602"/>
              <a:gd name="T12" fmla="*/ 0 w 609"/>
              <a:gd name="T13" fmla="*/ 29497307 h 602"/>
              <a:gd name="T14" fmla="*/ 29245613 w 609"/>
              <a:gd name="T15" fmla="*/ 0 h 602"/>
              <a:gd name="T16" fmla="*/ 58491226 w 609"/>
              <a:gd name="T17" fmla="*/ 29497307 h 602"/>
              <a:gd name="T18" fmla="*/ 54867675 w 609"/>
              <a:gd name="T19" fmla="*/ 44376380 h 602"/>
              <a:gd name="T20" fmla="*/ 75960749 w 609"/>
              <a:gd name="T21" fmla="*/ 65520668 h 602"/>
              <a:gd name="T22" fmla="*/ 78678142 w 609"/>
              <a:gd name="T23" fmla="*/ 71002280 h 602"/>
              <a:gd name="T24" fmla="*/ 29245613 w 609"/>
              <a:gd name="T25" fmla="*/ 7439717 h 602"/>
              <a:gd name="T26" fmla="*/ 29245613 w 609"/>
              <a:gd name="T27" fmla="*/ 7439717 h 602"/>
              <a:gd name="T28" fmla="*/ 7246742 w 609"/>
              <a:gd name="T29" fmla="*/ 29497307 h 602"/>
              <a:gd name="T30" fmla="*/ 29245613 w 609"/>
              <a:gd name="T31" fmla="*/ 51685677 h 602"/>
              <a:gd name="T32" fmla="*/ 51244484 w 609"/>
              <a:gd name="T33" fmla="*/ 29497307 h 602"/>
              <a:gd name="T34" fmla="*/ 29245613 w 609"/>
              <a:gd name="T35" fmla="*/ 7439717 h 602"/>
              <a:gd name="T36" fmla="*/ 42056644 w 609"/>
              <a:gd name="T37" fmla="*/ 33282375 h 602"/>
              <a:gd name="T38" fmla="*/ 42056644 w 609"/>
              <a:gd name="T39" fmla="*/ 33282375 h 602"/>
              <a:gd name="T40" fmla="*/ 32868804 w 609"/>
              <a:gd name="T41" fmla="*/ 33282375 h 602"/>
              <a:gd name="T42" fmla="*/ 32868804 w 609"/>
              <a:gd name="T43" fmla="*/ 41504973 h 602"/>
              <a:gd name="T44" fmla="*/ 29245613 w 609"/>
              <a:gd name="T45" fmla="*/ 45290042 h 602"/>
              <a:gd name="T46" fmla="*/ 25622062 w 609"/>
              <a:gd name="T47" fmla="*/ 41504973 h 602"/>
              <a:gd name="T48" fmla="*/ 25622062 w 609"/>
              <a:gd name="T49" fmla="*/ 33282375 h 602"/>
              <a:gd name="T50" fmla="*/ 17340380 w 609"/>
              <a:gd name="T51" fmla="*/ 33282375 h 602"/>
              <a:gd name="T52" fmla="*/ 13716829 w 609"/>
              <a:gd name="T53" fmla="*/ 29497307 h 602"/>
              <a:gd name="T54" fmla="*/ 17340380 w 609"/>
              <a:gd name="T55" fmla="*/ 25842658 h 602"/>
              <a:gd name="T56" fmla="*/ 25622062 w 609"/>
              <a:gd name="T57" fmla="*/ 25842658 h 602"/>
              <a:gd name="T58" fmla="*/ 25622062 w 609"/>
              <a:gd name="T59" fmla="*/ 16575978 h 602"/>
              <a:gd name="T60" fmla="*/ 29245613 w 609"/>
              <a:gd name="T61" fmla="*/ 12921329 h 602"/>
              <a:gd name="T62" fmla="*/ 32868804 w 609"/>
              <a:gd name="T63" fmla="*/ 16575978 h 602"/>
              <a:gd name="T64" fmla="*/ 32868804 w 609"/>
              <a:gd name="T65" fmla="*/ 25842658 h 602"/>
              <a:gd name="T66" fmla="*/ 42056644 w 609"/>
              <a:gd name="T67" fmla="*/ 25842658 h 602"/>
              <a:gd name="T68" fmla="*/ 45679835 w 609"/>
              <a:gd name="T69" fmla="*/ 29497307 h 602"/>
              <a:gd name="T70" fmla="*/ 42056644 w 609"/>
              <a:gd name="T71" fmla="*/ 33282375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9" h="602">
                <a:moveTo>
                  <a:pt x="608" y="544"/>
                </a:moveTo>
                <a:lnTo>
                  <a:pt x="608" y="544"/>
                </a:lnTo>
                <a:cubicBezTo>
                  <a:pt x="608" y="573"/>
                  <a:pt x="579" y="601"/>
                  <a:pt x="551" y="601"/>
                </a:cubicBezTo>
                <a:cubicBezTo>
                  <a:pt x="530" y="601"/>
                  <a:pt x="516" y="594"/>
                  <a:pt x="509" y="587"/>
                </a:cubicBezTo>
                <a:cubicBezTo>
                  <a:pt x="346" y="417"/>
                  <a:pt x="346" y="417"/>
                  <a:pt x="346" y="417"/>
                </a:cubicBezTo>
                <a:cubicBezTo>
                  <a:pt x="311" y="438"/>
                  <a:pt x="269" y="453"/>
                  <a:pt x="226" y="453"/>
                </a:cubicBezTo>
                <a:cubicBezTo>
                  <a:pt x="106" y="453"/>
                  <a:pt x="0" y="347"/>
                  <a:pt x="0" y="226"/>
                </a:cubicBezTo>
                <a:cubicBezTo>
                  <a:pt x="0" y="99"/>
                  <a:pt x="106" y="0"/>
                  <a:pt x="226" y="0"/>
                </a:cubicBezTo>
                <a:cubicBezTo>
                  <a:pt x="353" y="0"/>
                  <a:pt x="452" y="99"/>
                  <a:pt x="452" y="226"/>
                </a:cubicBezTo>
                <a:cubicBezTo>
                  <a:pt x="452" y="269"/>
                  <a:pt x="445" y="304"/>
                  <a:pt x="424" y="340"/>
                </a:cubicBezTo>
                <a:cubicBezTo>
                  <a:pt x="587" y="502"/>
                  <a:pt x="587" y="502"/>
                  <a:pt x="587" y="502"/>
                </a:cubicBezTo>
                <a:cubicBezTo>
                  <a:pt x="601" y="516"/>
                  <a:pt x="608" y="530"/>
                  <a:pt x="608" y="544"/>
                </a:cubicBezTo>
                <a:close/>
                <a:moveTo>
                  <a:pt x="226" y="57"/>
                </a:moveTo>
                <a:lnTo>
                  <a:pt x="226" y="57"/>
                </a:lnTo>
                <a:cubicBezTo>
                  <a:pt x="134" y="57"/>
                  <a:pt x="56" y="127"/>
                  <a:pt x="56" y="226"/>
                </a:cubicBezTo>
                <a:cubicBezTo>
                  <a:pt x="56" y="318"/>
                  <a:pt x="134" y="396"/>
                  <a:pt x="226" y="396"/>
                </a:cubicBezTo>
                <a:cubicBezTo>
                  <a:pt x="325" y="396"/>
                  <a:pt x="396" y="318"/>
                  <a:pt x="396" y="226"/>
                </a:cubicBezTo>
                <a:cubicBezTo>
                  <a:pt x="396" y="127"/>
                  <a:pt x="325" y="57"/>
                  <a:pt x="226" y="57"/>
                </a:cubicBezTo>
                <a:close/>
                <a:moveTo>
                  <a:pt x="325" y="255"/>
                </a:moveTo>
                <a:lnTo>
                  <a:pt x="325" y="255"/>
                </a:lnTo>
                <a:cubicBezTo>
                  <a:pt x="254" y="255"/>
                  <a:pt x="254" y="255"/>
                  <a:pt x="254" y="255"/>
                </a:cubicBezTo>
                <a:cubicBezTo>
                  <a:pt x="254" y="318"/>
                  <a:pt x="254" y="318"/>
                  <a:pt x="254" y="318"/>
                </a:cubicBezTo>
                <a:cubicBezTo>
                  <a:pt x="254" y="333"/>
                  <a:pt x="247" y="347"/>
                  <a:pt x="226" y="347"/>
                </a:cubicBezTo>
                <a:cubicBezTo>
                  <a:pt x="212" y="347"/>
                  <a:pt x="198" y="333"/>
                  <a:pt x="198" y="318"/>
                </a:cubicBezTo>
                <a:cubicBezTo>
                  <a:pt x="198" y="255"/>
                  <a:pt x="198" y="255"/>
                  <a:pt x="198" y="255"/>
                </a:cubicBezTo>
                <a:cubicBezTo>
                  <a:pt x="134" y="255"/>
                  <a:pt x="134" y="255"/>
                  <a:pt x="134" y="255"/>
                </a:cubicBezTo>
                <a:cubicBezTo>
                  <a:pt x="120" y="255"/>
                  <a:pt x="106" y="241"/>
                  <a:pt x="106" y="226"/>
                </a:cubicBezTo>
                <a:cubicBezTo>
                  <a:pt x="106" y="205"/>
                  <a:pt x="120" y="198"/>
                  <a:pt x="134" y="198"/>
                </a:cubicBezTo>
                <a:cubicBezTo>
                  <a:pt x="198" y="198"/>
                  <a:pt x="198" y="198"/>
                  <a:pt x="198" y="198"/>
                </a:cubicBezTo>
                <a:cubicBezTo>
                  <a:pt x="198" y="127"/>
                  <a:pt x="198" y="127"/>
                  <a:pt x="198" y="127"/>
                </a:cubicBezTo>
                <a:cubicBezTo>
                  <a:pt x="198" y="113"/>
                  <a:pt x="212" y="99"/>
                  <a:pt x="226" y="99"/>
                </a:cubicBezTo>
                <a:cubicBezTo>
                  <a:pt x="247" y="99"/>
                  <a:pt x="254" y="113"/>
                  <a:pt x="254" y="127"/>
                </a:cubicBezTo>
                <a:cubicBezTo>
                  <a:pt x="254" y="198"/>
                  <a:pt x="254" y="198"/>
                  <a:pt x="254" y="198"/>
                </a:cubicBezTo>
                <a:cubicBezTo>
                  <a:pt x="325" y="198"/>
                  <a:pt x="325" y="198"/>
                  <a:pt x="325" y="198"/>
                </a:cubicBezTo>
                <a:cubicBezTo>
                  <a:pt x="339" y="198"/>
                  <a:pt x="353" y="205"/>
                  <a:pt x="353" y="226"/>
                </a:cubicBezTo>
                <a:cubicBezTo>
                  <a:pt x="353" y="241"/>
                  <a:pt x="339" y="255"/>
                  <a:pt x="325" y="25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3" name="Freeform 111"/>
          <p:cNvSpPr>
            <a:spLocks noChangeArrowheads="1"/>
          </p:cNvSpPr>
          <p:nvPr/>
        </p:nvSpPr>
        <p:spPr bwMode="auto">
          <a:xfrm>
            <a:off x="5953569" y="802934"/>
            <a:ext cx="246292" cy="246291"/>
          </a:xfrm>
          <a:custGeom>
            <a:avLst/>
            <a:gdLst>
              <a:gd name="T0" fmla="*/ 76484966 w 602"/>
              <a:gd name="T1" fmla="*/ 65520668 h 602"/>
              <a:gd name="T2" fmla="*/ 76484966 w 602"/>
              <a:gd name="T3" fmla="*/ 65520668 h 602"/>
              <a:gd name="T4" fmla="*/ 78442719 w 602"/>
              <a:gd name="T5" fmla="*/ 71002280 h 602"/>
              <a:gd name="T6" fmla="*/ 71002968 w 602"/>
              <a:gd name="T7" fmla="*/ 78441997 h 602"/>
              <a:gd name="T8" fmla="*/ 66434636 w 602"/>
              <a:gd name="T9" fmla="*/ 76614673 h 602"/>
              <a:gd name="T10" fmla="*/ 66434636 w 602"/>
              <a:gd name="T11" fmla="*/ 76614673 h 602"/>
              <a:gd name="T12" fmla="*/ 44246163 w 602"/>
              <a:gd name="T13" fmla="*/ 54426302 h 602"/>
              <a:gd name="T14" fmla="*/ 29497442 w 602"/>
              <a:gd name="T15" fmla="*/ 59125033 h 602"/>
              <a:gd name="T16" fmla="*/ 0 w 602"/>
              <a:gd name="T17" fmla="*/ 29497307 h 602"/>
              <a:gd name="T18" fmla="*/ 29497442 w 602"/>
              <a:gd name="T19" fmla="*/ 0 h 602"/>
              <a:gd name="T20" fmla="*/ 58995246 w 602"/>
              <a:gd name="T21" fmla="*/ 29497307 h 602"/>
              <a:gd name="T22" fmla="*/ 55340580 w 602"/>
              <a:gd name="T23" fmla="*/ 44376380 h 602"/>
              <a:gd name="T24" fmla="*/ 76484966 w 602"/>
              <a:gd name="T25" fmla="*/ 65520668 h 602"/>
              <a:gd name="T26" fmla="*/ 29497442 w 602"/>
              <a:gd name="T27" fmla="*/ 7439717 h 602"/>
              <a:gd name="T28" fmla="*/ 29497442 w 602"/>
              <a:gd name="T29" fmla="*/ 7439717 h 602"/>
              <a:gd name="T30" fmla="*/ 7308970 w 602"/>
              <a:gd name="T31" fmla="*/ 29497307 h 602"/>
              <a:gd name="T32" fmla="*/ 29497442 w 602"/>
              <a:gd name="T33" fmla="*/ 51685677 h 602"/>
              <a:gd name="T34" fmla="*/ 51685915 w 602"/>
              <a:gd name="T35" fmla="*/ 29497307 h 602"/>
              <a:gd name="T36" fmla="*/ 29497442 w 602"/>
              <a:gd name="T37" fmla="*/ 7439717 h 60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02" h="602">
                <a:moveTo>
                  <a:pt x="586" y="502"/>
                </a:moveTo>
                <a:lnTo>
                  <a:pt x="586" y="502"/>
                </a:lnTo>
                <a:cubicBezTo>
                  <a:pt x="594" y="516"/>
                  <a:pt x="601" y="530"/>
                  <a:pt x="601" y="544"/>
                </a:cubicBezTo>
                <a:cubicBezTo>
                  <a:pt x="601" y="573"/>
                  <a:pt x="579" y="601"/>
                  <a:pt x="544" y="601"/>
                </a:cubicBezTo>
                <a:cubicBezTo>
                  <a:pt x="530" y="601"/>
                  <a:pt x="516" y="594"/>
                  <a:pt x="509" y="587"/>
                </a:cubicBezTo>
                <a:cubicBezTo>
                  <a:pt x="339" y="417"/>
                  <a:pt x="339" y="417"/>
                  <a:pt x="339" y="417"/>
                </a:cubicBezTo>
                <a:cubicBezTo>
                  <a:pt x="304" y="438"/>
                  <a:pt x="269" y="453"/>
                  <a:pt x="226" y="453"/>
                </a:cubicBezTo>
                <a:cubicBezTo>
                  <a:pt x="99" y="453"/>
                  <a:pt x="0" y="347"/>
                  <a:pt x="0" y="226"/>
                </a:cubicBezTo>
                <a:cubicBezTo>
                  <a:pt x="0" y="99"/>
                  <a:pt x="99" y="0"/>
                  <a:pt x="226" y="0"/>
                </a:cubicBezTo>
                <a:cubicBezTo>
                  <a:pt x="353" y="0"/>
                  <a:pt x="452" y="99"/>
                  <a:pt x="452" y="226"/>
                </a:cubicBezTo>
                <a:cubicBezTo>
                  <a:pt x="452" y="269"/>
                  <a:pt x="438" y="304"/>
                  <a:pt x="424" y="340"/>
                </a:cubicBezTo>
                <a:cubicBezTo>
                  <a:pt x="586" y="502"/>
                  <a:pt x="586" y="502"/>
                  <a:pt x="586" y="502"/>
                </a:cubicBezTo>
                <a:close/>
                <a:moveTo>
                  <a:pt x="226" y="57"/>
                </a:moveTo>
                <a:lnTo>
                  <a:pt x="226" y="57"/>
                </a:lnTo>
                <a:cubicBezTo>
                  <a:pt x="134" y="57"/>
                  <a:pt x="56" y="127"/>
                  <a:pt x="56" y="226"/>
                </a:cubicBezTo>
                <a:cubicBezTo>
                  <a:pt x="56" y="318"/>
                  <a:pt x="134" y="396"/>
                  <a:pt x="226" y="396"/>
                </a:cubicBezTo>
                <a:cubicBezTo>
                  <a:pt x="318" y="396"/>
                  <a:pt x="396" y="318"/>
                  <a:pt x="396" y="226"/>
                </a:cubicBezTo>
                <a:cubicBezTo>
                  <a:pt x="396" y="127"/>
                  <a:pt x="318" y="57"/>
                  <a:pt x="226" y="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4" name="Freeform 112"/>
          <p:cNvSpPr>
            <a:spLocks noChangeArrowheads="1"/>
          </p:cNvSpPr>
          <p:nvPr/>
        </p:nvSpPr>
        <p:spPr bwMode="auto">
          <a:xfrm>
            <a:off x="5523907" y="802934"/>
            <a:ext cx="244493" cy="246291"/>
          </a:xfrm>
          <a:custGeom>
            <a:avLst/>
            <a:gdLst>
              <a:gd name="T0" fmla="*/ 38327818 w 601"/>
              <a:gd name="T1" fmla="*/ 78441997 h 602"/>
              <a:gd name="T2" fmla="*/ 38327818 w 601"/>
              <a:gd name="T3" fmla="*/ 78441997 h 602"/>
              <a:gd name="T4" fmla="*/ 0 w 601"/>
              <a:gd name="T5" fmla="*/ 38763987 h 602"/>
              <a:gd name="T6" fmla="*/ 38327818 w 601"/>
              <a:gd name="T7" fmla="*/ 0 h 602"/>
              <a:gd name="T8" fmla="*/ 77429787 w 601"/>
              <a:gd name="T9" fmla="*/ 38763987 h 602"/>
              <a:gd name="T10" fmla="*/ 38327818 w 601"/>
              <a:gd name="T11" fmla="*/ 78441997 h 602"/>
              <a:gd name="T12" fmla="*/ 38327818 w 601"/>
              <a:gd name="T13" fmla="*/ 7439717 h 602"/>
              <a:gd name="T14" fmla="*/ 38327818 w 601"/>
              <a:gd name="T15" fmla="*/ 7439717 h 602"/>
              <a:gd name="T16" fmla="*/ 7226723 w 601"/>
              <a:gd name="T17" fmla="*/ 38763987 h 602"/>
              <a:gd name="T18" fmla="*/ 38327818 w 601"/>
              <a:gd name="T19" fmla="*/ 71002280 h 602"/>
              <a:gd name="T20" fmla="*/ 70203064 w 601"/>
              <a:gd name="T21" fmla="*/ 38763987 h 602"/>
              <a:gd name="T22" fmla="*/ 38327818 w 601"/>
              <a:gd name="T23" fmla="*/ 7439717 h 602"/>
              <a:gd name="T24" fmla="*/ 56523770 w 601"/>
              <a:gd name="T25" fmla="*/ 41504973 h 602"/>
              <a:gd name="T26" fmla="*/ 56523770 w 601"/>
              <a:gd name="T27" fmla="*/ 41504973 h 602"/>
              <a:gd name="T28" fmla="*/ 56523770 w 601"/>
              <a:gd name="T29" fmla="*/ 41504973 h 602"/>
              <a:gd name="T30" fmla="*/ 44651066 w 601"/>
              <a:gd name="T31" fmla="*/ 52598978 h 602"/>
              <a:gd name="T32" fmla="*/ 44651066 w 601"/>
              <a:gd name="T33" fmla="*/ 52598978 h 602"/>
              <a:gd name="T34" fmla="*/ 41941000 w 601"/>
              <a:gd name="T35" fmla="*/ 53512640 h 602"/>
              <a:gd name="T36" fmla="*/ 38327818 w 601"/>
              <a:gd name="T37" fmla="*/ 49858353 h 602"/>
              <a:gd name="T38" fmla="*/ 40134409 w 601"/>
              <a:gd name="T39" fmla="*/ 47117366 h 602"/>
              <a:gd name="T40" fmla="*/ 40134409 w 601"/>
              <a:gd name="T41" fmla="*/ 47117366 h 602"/>
              <a:gd name="T42" fmla="*/ 44651066 w 601"/>
              <a:gd name="T43" fmla="*/ 42418636 h 602"/>
              <a:gd name="T44" fmla="*/ 22712608 w 601"/>
              <a:gd name="T45" fmla="*/ 42418636 h 602"/>
              <a:gd name="T46" fmla="*/ 19099426 w 601"/>
              <a:gd name="T47" fmla="*/ 38763987 h 602"/>
              <a:gd name="T48" fmla="*/ 22712608 w 601"/>
              <a:gd name="T49" fmla="*/ 35109700 h 602"/>
              <a:gd name="T50" fmla="*/ 44651066 w 601"/>
              <a:gd name="T51" fmla="*/ 35109700 h 602"/>
              <a:gd name="T52" fmla="*/ 40134409 w 601"/>
              <a:gd name="T53" fmla="*/ 30541389 h 602"/>
              <a:gd name="T54" fmla="*/ 40134409 w 601"/>
              <a:gd name="T55" fmla="*/ 30541389 h 602"/>
              <a:gd name="T56" fmla="*/ 38327818 w 601"/>
              <a:gd name="T57" fmla="*/ 27669982 h 602"/>
              <a:gd name="T58" fmla="*/ 41941000 w 601"/>
              <a:gd name="T59" fmla="*/ 24015334 h 602"/>
              <a:gd name="T60" fmla="*/ 44651066 w 601"/>
              <a:gd name="T61" fmla="*/ 24928996 h 602"/>
              <a:gd name="T62" fmla="*/ 44651066 w 601"/>
              <a:gd name="T63" fmla="*/ 24928996 h 602"/>
              <a:gd name="T64" fmla="*/ 56523770 w 601"/>
              <a:gd name="T65" fmla="*/ 36023362 h 602"/>
              <a:gd name="T66" fmla="*/ 56523770 w 601"/>
              <a:gd name="T67" fmla="*/ 36023362 h 602"/>
              <a:gd name="T68" fmla="*/ 58330360 w 601"/>
              <a:gd name="T69" fmla="*/ 38763987 h 602"/>
              <a:gd name="T70" fmla="*/ 56523770 w 601"/>
              <a:gd name="T71" fmla="*/ 41504973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602">
                <a:moveTo>
                  <a:pt x="297" y="601"/>
                </a:moveTo>
                <a:lnTo>
                  <a:pt x="297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0" y="135"/>
                  <a:pt x="600" y="297"/>
                </a:cubicBezTo>
                <a:cubicBezTo>
                  <a:pt x="600" y="467"/>
                  <a:pt x="466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2" y="57"/>
                  <a:pt x="56" y="163"/>
                  <a:pt x="56" y="297"/>
                </a:cubicBezTo>
                <a:cubicBezTo>
                  <a:pt x="56" y="431"/>
                  <a:pt x="162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7" y="57"/>
                </a:cubicBezTo>
                <a:close/>
                <a:moveTo>
                  <a:pt x="438" y="318"/>
                </a:moveTo>
                <a:lnTo>
                  <a:pt x="438" y="318"/>
                </a:lnTo>
                <a:cubicBezTo>
                  <a:pt x="346" y="403"/>
                  <a:pt x="346" y="403"/>
                  <a:pt x="346" y="403"/>
                </a:cubicBezTo>
                <a:cubicBezTo>
                  <a:pt x="339" y="410"/>
                  <a:pt x="332" y="410"/>
                  <a:pt x="325" y="410"/>
                </a:cubicBezTo>
                <a:cubicBezTo>
                  <a:pt x="311" y="410"/>
                  <a:pt x="297" y="403"/>
                  <a:pt x="297" y="382"/>
                </a:cubicBezTo>
                <a:cubicBezTo>
                  <a:pt x="297" y="375"/>
                  <a:pt x="304" y="368"/>
                  <a:pt x="311" y="361"/>
                </a:cubicBezTo>
                <a:cubicBezTo>
                  <a:pt x="346" y="325"/>
                  <a:pt x="346" y="325"/>
                  <a:pt x="346" y="325"/>
                </a:cubicBezTo>
                <a:cubicBezTo>
                  <a:pt x="176" y="325"/>
                  <a:pt x="176" y="325"/>
                  <a:pt x="176" y="325"/>
                </a:cubicBezTo>
                <a:cubicBezTo>
                  <a:pt x="162" y="325"/>
                  <a:pt x="148" y="318"/>
                  <a:pt x="148" y="297"/>
                </a:cubicBezTo>
                <a:cubicBezTo>
                  <a:pt x="148" y="283"/>
                  <a:pt x="162" y="269"/>
                  <a:pt x="176" y="269"/>
                </a:cubicBezTo>
                <a:cubicBezTo>
                  <a:pt x="346" y="269"/>
                  <a:pt x="346" y="269"/>
                  <a:pt x="346" y="269"/>
                </a:cubicBezTo>
                <a:cubicBezTo>
                  <a:pt x="311" y="234"/>
                  <a:pt x="311" y="234"/>
                  <a:pt x="311" y="234"/>
                </a:cubicBezTo>
                <a:cubicBezTo>
                  <a:pt x="304" y="234"/>
                  <a:pt x="297" y="226"/>
                  <a:pt x="297" y="212"/>
                </a:cubicBezTo>
                <a:cubicBezTo>
                  <a:pt x="297" y="198"/>
                  <a:pt x="311" y="184"/>
                  <a:pt x="325" y="184"/>
                </a:cubicBezTo>
                <a:cubicBezTo>
                  <a:pt x="332" y="184"/>
                  <a:pt x="339" y="191"/>
                  <a:pt x="346" y="191"/>
                </a:cubicBezTo>
                <a:cubicBezTo>
                  <a:pt x="438" y="276"/>
                  <a:pt x="438" y="276"/>
                  <a:pt x="438" y="276"/>
                </a:cubicBezTo>
                <a:cubicBezTo>
                  <a:pt x="445" y="283"/>
                  <a:pt x="452" y="290"/>
                  <a:pt x="452" y="297"/>
                </a:cubicBezTo>
                <a:cubicBezTo>
                  <a:pt x="452" y="311"/>
                  <a:pt x="445" y="318"/>
                  <a:pt x="438" y="3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5" name="Freeform 113"/>
          <p:cNvSpPr>
            <a:spLocks noChangeArrowheads="1"/>
          </p:cNvSpPr>
          <p:nvPr/>
        </p:nvSpPr>
        <p:spPr bwMode="auto">
          <a:xfrm>
            <a:off x="5092448" y="802934"/>
            <a:ext cx="248089" cy="246291"/>
          </a:xfrm>
          <a:custGeom>
            <a:avLst/>
            <a:gdLst>
              <a:gd name="T0" fmla="*/ 39468811 w 608"/>
              <a:gd name="T1" fmla="*/ 78441997 h 602"/>
              <a:gd name="T2" fmla="*/ 39468811 w 608"/>
              <a:gd name="T3" fmla="*/ 78441997 h 602"/>
              <a:gd name="T4" fmla="*/ 0 w 608"/>
              <a:gd name="T5" fmla="*/ 38763987 h 602"/>
              <a:gd name="T6" fmla="*/ 39468811 w 608"/>
              <a:gd name="T7" fmla="*/ 0 h 602"/>
              <a:gd name="T8" fmla="*/ 78807547 w 608"/>
              <a:gd name="T9" fmla="*/ 38763987 h 602"/>
              <a:gd name="T10" fmla="*/ 39468811 w 608"/>
              <a:gd name="T11" fmla="*/ 78441997 h 602"/>
              <a:gd name="T12" fmla="*/ 39468811 w 608"/>
              <a:gd name="T13" fmla="*/ 7439717 h 602"/>
              <a:gd name="T14" fmla="*/ 39468811 w 608"/>
              <a:gd name="T15" fmla="*/ 7439717 h 602"/>
              <a:gd name="T16" fmla="*/ 7270552 w 608"/>
              <a:gd name="T17" fmla="*/ 38763987 h 602"/>
              <a:gd name="T18" fmla="*/ 39468811 w 608"/>
              <a:gd name="T19" fmla="*/ 71002280 h 602"/>
              <a:gd name="T20" fmla="*/ 71536996 w 608"/>
              <a:gd name="T21" fmla="*/ 38763987 h 602"/>
              <a:gd name="T22" fmla="*/ 39468811 w 608"/>
              <a:gd name="T23" fmla="*/ 7439717 h 602"/>
              <a:gd name="T24" fmla="*/ 55048359 w 608"/>
              <a:gd name="T25" fmla="*/ 42418636 h 602"/>
              <a:gd name="T26" fmla="*/ 55048359 w 608"/>
              <a:gd name="T27" fmla="*/ 42418636 h 602"/>
              <a:gd name="T28" fmla="*/ 32976913 w 608"/>
              <a:gd name="T29" fmla="*/ 42418636 h 602"/>
              <a:gd name="T30" fmla="*/ 38559722 w 608"/>
              <a:gd name="T31" fmla="*/ 47117366 h 602"/>
              <a:gd name="T32" fmla="*/ 38559722 w 608"/>
              <a:gd name="T33" fmla="*/ 47117366 h 602"/>
              <a:gd name="T34" fmla="*/ 39468811 w 608"/>
              <a:gd name="T35" fmla="*/ 49858353 h 602"/>
              <a:gd name="T36" fmla="*/ 35703460 w 608"/>
              <a:gd name="T37" fmla="*/ 53512640 h 602"/>
              <a:gd name="T38" fmla="*/ 32976913 w 608"/>
              <a:gd name="T39" fmla="*/ 52598978 h 602"/>
              <a:gd name="T40" fmla="*/ 32976913 w 608"/>
              <a:gd name="T41" fmla="*/ 52598978 h 602"/>
              <a:gd name="T42" fmla="*/ 21032641 w 608"/>
              <a:gd name="T43" fmla="*/ 41504973 h 602"/>
              <a:gd name="T44" fmla="*/ 21032641 w 608"/>
              <a:gd name="T45" fmla="*/ 41504973 h 602"/>
              <a:gd name="T46" fmla="*/ 20123912 w 608"/>
              <a:gd name="T47" fmla="*/ 38763987 h 602"/>
              <a:gd name="T48" fmla="*/ 21032641 w 608"/>
              <a:gd name="T49" fmla="*/ 36023362 h 602"/>
              <a:gd name="T50" fmla="*/ 21032641 w 608"/>
              <a:gd name="T51" fmla="*/ 36023362 h 602"/>
              <a:gd name="T52" fmla="*/ 32976913 w 608"/>
              <a:gd name="T53" fmla="*/ 24928996 h 602"/>
              <a:gd name="T54" fmla="*/ 32976913 w 608"/>
              <a:gd name="T55" fmla="*/ 24928996 h 602"/>
              <a:gd name="T56" fmla="*/ 35703460 w 608"/>
              <a:gd name="T57" fmla="*/ 24015334 h 602"/>
              <a:gd name="T58" fmla="*/ 39468811 w 608"/>
              <a:gd name="T59" fmla="*/ 27669982 h 602"/>
              <a:gd name="T60" fmla="*/ 38559722 w 608"/>
              <a:gd name="T61" fmla="*/ 30541389 h 602"/>
              <a:gd name="T62" fmla="*/ 38559722 w 608"/>
              <a:gd name="T63" fmla="*/ 30541389 h 602"/>
              <a:gd name="T64" fmla="*/ 32976913 w 608"/>
              <a:gd name="T65" fmla="*/ 35109700 h 602"/>
              <a:gd name="T66" fmla="*/ 55048359 w 608"/>
              <a:gd name="T67" fmla="*/ 35109700 h 602"/>
              <a:gd name="T68" fmla="*/ 58683635 w 608"/>
              <a:gd name="T69" fmla="*/ 38763987 h 602"/>
              <a:gd name="T70" fmla="*/ 55048359 w 608"/>
              <a:gd name="T71" fmla="*/ 42418636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8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73" y="0"/>
                  <a:pt x="607" y="135"/>
                  <a:pt x="607" y="297"/>
                </a:cubicBezTo>
                <a:cubicBezTo>
                  <a:pt x="607" y="467"/>
                  <a:pt x="473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63"/>
                  <a:pt x="56" y="297"/>
                </a:cubicBezTo>
                <a:cubicBezTo>
                  <a:pt x="56" y="431"/>
                  <a:pt x="169" y="544"/>
                  <a:pt x="304" y="544"/>
                </a:cubicBezTo>
                <a:cubicBezTo>
                  <a:pt x="438" y="544"/>
                  <a:pt x="551" y="431"/>
                  <a:pt x="551" y="297"/>
                </a:cubicBezTo>
                <a:cubicBezTo>
                  <a:pt x="551" y="163"/>
                  <a:pt x="438" y="57"/>
                  <a:pt x="304" y="57"/>
                </a:cubicBezTo>
                <a:close/>
                <a:moveTo>
                  <a:pt x="424" y="325"/>
                </a:moveTo>
                <a:lnTo>
                  <a:pt x="424" y="325"/>
                </a:lnTo>
                <a:cubicBezTo>
                  <a:pt x="254" y="325"/>
                  <a:pt x="254" y="325"/>
                  <a:pt x="254" y="325"/>
                </a:cubicBezTo>
                <a:cubicBezTo>
                  <a:pt x="297" y="361"/>
                  <a:pt x="297" y="361"/>
                  <a:pt x="297" y="361"/>
                </a:cubicBezTo>
                <a:cubicBezTo>
                  <a:pt x="297" y="368"/>
                  <a:pt x="304" y="375"/>
                  <a:pt x="304" y="382"/>
                </a:cubicBezTo>
                <a:cubicBezTo>
                  <a:pt x="304" y="403"/>
                  <a:pt x="290" y="410"/>
                  <a:pt x="275" y="410"/>
                </a:cubicBezTo>
                <a:cubicBezTo>
                  <a:pt x="268" y="410"/>
                  <a:pt x="261" y="410"/>
                  <a:pt x="254" y="403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55" y="318"/>
                  <a:pt x="155" y="311"/>
                  <a:pt x="155" y="297"/>
                </a:cubicBezTo>
                <a:cubicBezTo>
                  <a:pt x="155" y="290"/>
                  <a:pt x="155" y="283"/>
                  <a:pt x="162" y="276"/>
                </a:cubicBezTo>
                <a:cubicBezTo>
                  <a:pt x="254" y="191"/>
                  <a:pt x="254" y="191"/>
                  <a:pt x="254" y="191"/>
                </a:cubicBezTo>
                <a:cubicBezTo>
                  <a:pt x="261" y="191"/>
                  <a:pt x="268" y="184"/>
                  <a:pt x="275" y="184"/>
                </a:cubicBezTo>
                <a:cubicBezTo>
                  <a:pt x="290" y="184"/>
                  <a:pt x="304" y="198"/>
                  <a:pt x="304" y="212"/>
                </a:cubicBezTo>
                <a:cubicBezTo>
                  <a:pt x="304" y="226"/>
                  <a:pt x="297" y="234"/>
                  <a:pt x="297" y="234"/>
                </a:cubicBezTo>
                <a:cubicBezTo>
                  <a:pt x="254" y="269"/>
                  <a:pt x="254" y="269"/>
                  <a:pt x="254" y="269"/>
                </a:cubicBezTo>
                <a:cubicBezTo>
                  <a:pt x="424" y="269"/>
                  <a:pt x="424" y="269"/>
                  <a:pt x="424" y="269"/>
                </a:cubicBezTo>
                <a:cubicBezTo>
                  <a:pt x="445" y="269"/>
                  <a:pt x="452" y="283"/>
                  <a:pt x="452" y="297"/>
                </a:cubicBezTo>
                <a:cubicBezTo>
                  <a:pt x="452" y="318"/>
                  <a:pt x="445" y="325"/>
                  <a:pt x="424" y="32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6" name="Freeform 114"/>
          <p:cNvSpPr>
            <a:spLocks noChangeArrowheads="1"/>
          </p:cNvSpPr>
          <p:nvPr/>
        </p:nvSpPr>
        <p:spPr bwMode="auto">
          <a:xfrm>
            <a:off x="4662786" y="802934"/>
            <a:ext cx="244493" cy="246291"/>
          </a:xfrm>
          <a:custGeom>
            <a:avLst/>
            <a:gdLst>
              <a:gd name="T0" fmla="*/ 39230934 w 601"/>
              <a:gd name="T1" fmla="*/ 78441997 h 602"/>
              <a:gd name="T2" fmla="*/ 39230934 w 601"/>
              <a:gd name="T3" fmla="*/ 78441997 h 602"/>
              <a:gd name="T4" fmla="*/ 0 w 601"/>
              <a:gd name="T5" fmla="*/ 38763987 h 602"/>
              <a:gd name="T6" fmla="*/ 39230934 w 601"/>
              <a:gd name="T7" fmla="*/ 0 h 602"/>
              <a:gd name="T8" fmla="*/ 77429787 w 601"/>
              <a:gd name="T9" fmla="*/ 38763987 h 602"/>
              <a:gd name="T10" fmla="*/ 39230934 w 601"/>
              <a:gd name="T11" fmla="*/ 78441997 h 602"/>
              <a:gd name="T12" fmla="*/ 39230934 w 601"/>
              <a:gd name="T13" fmla="*/ 7439717 h 602"/>
              <a:gd name="T14" fmla="*/ 39230934 w 601"/>
              <a:gd name="T15" fmla="*/ 7439717 h 602"/>
              <a:gd name="T16" fmla="*/ 7226723 w 601"/>
              <a:gd name="T17" fmla="*/ 38763987 h 602"/>
              <a:gd name="T18" fmla="*/ 39230934 w 601"/>
              <a:gd name="T19" fmla="*/ 71002280 h 602"/>
              <a:gd name="T20" fmla="*/ 70203064 w 601"/>
              <a:gd name="T21" fmla="*/ 38763987 h 602"/>
              <a:gd name="T22" fmla="*/ 39230934 w 601"/>
              <a:gd name="T23" fmla="*/ 7439717 h 602"/>
              <a:gd name="T24" fmla="*/ 50071198 w 601"/>
              <a:gd name="T25" fmla="*/ 38763987 h 602"/>
              <a:gd name="T26" fmla="*/ 50071198 w 601"/>
              <a:gd name="T27" fmla="*/ 38763987 h 602"/>
              <a:gd name="T28" fmla="*/ 47361132 w 601"/>
              <a:gd name="T29" fmla="*/ 37850325 h 602"/>
              <a:gd name="T30" fmla="*/ 47361132 w 601"/>
              <a:gd name="T31" fmla="*/ 37850325 h 602"/>
              <a:gd name="T32" fmla="*/ 42844475 w 601"/>
              <a:gd name="T33" fmla="*/ 32368713 h 602"/>
              <a:gd name="T34" fmla="*/ 42844475 w 601"/>
              <a:gd name="T35" fmla="*/ 55339965 h 602"/>
              <a:gd name="T36" fmla="*/ 39230934 w 601"/>
              <a:gd name="T37" fmla="*/ 59125033 h 602"/>
              <a:gd name="T38" fmla="*/ 35488787 w 601"/>
              <a:gd name="T39" fmla="*/ 55339965 h 602"/>
              <a:gd name="T40" fmla="*/ 35488787 w 601"/>
              <a:gd name="T41" fmla="*/ 32368713 h 602"/>
              <a:gd name="T42" fmla="*/ 30971771 w 601"/>
              <a:gd name="T43" fmla="*/ 37850325 h 602"/>
              <a:gd name="T44" fmla="*/ 30971771 w 601"/>
              <a:gd name="T45" fmla="*/ 37850325 h 602"/>
              <a:gd name="T46" fmla="*/ 28261705 w 601"/>
              <a:gd name="T47" fmla="*/ 38763987 h 602"/>
              <a:gd name="T48" fmla="*/ 24519558 w 601"/>
              <a:gd name="T49" fmla="*/ 35109700 h 602"/>
              <a:gd name="T50" fmla="*/ 25422674 w 601"/>
              <a:gd name="T51" fmla="*/ 33282375 h 602"/>
              <a:gd name="T52" fmla="*/ 25422674 w 601"/>
              <a:gd name="T53" fmla="*/ 33282375 h 602"/>
              <a:gd name="T54" fmla="*/ 36391903 w 601"/>
              <a:gd name="T55" fmla="*/ 20361046 h 602"/>
              <a:gd name="T56" fmla="*/ 36391903 w 601"/>
              <a:gd name="T57" fmla="*/ 20361046 h 602"/>
              <a:gd name="T58" fmla="*/ 39230934 w 601"/>
              <a:gd name="T59" fmla="*/ 19447384 h 602"/>
              <a:gd name="T60" fmla="*/ 41941000 w 601"/>
              <a:gd name="T61" fmla="*/ 20361046 h 602"/>
              <a:gd name="T62" fmla="*/ 41941000 w 601"/>
              <a:gd name="T63" fmla="*/ 20361046 h 602"/>
              <a:gd name="T64" fmla="*/ 52910229 w 601"/>
              <a:gd name="T65" fmla="*/ 33282375 h 602"/>
              <a:gd name="T66" fmla="*/ 52910229 w 601"/>
              <a:gd name="T67" fmla="*/ 33282375 h 602"/>
              <a:gd name="T68" fmla="*/ 53813704 w 601"/>
              <a:gd name="T69" fmla="*/ 35109700 h 602"/>
              <a:gd name="T70" fmla="*/ 50071198 w 601"/>
              <a:gd name="T71" fmla="*/ 38763987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66" y="0"/>
                  <a:pt x="600" y="135"/>
                  <a:pt x="600" y="297"/>
                </a:cubicBezTo>
                <a:cubicBezTo>
                  <a:pt x="600" y="467"/>
                  <a:pt x="466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63"/>
                  <a:pt x="56" y="297"/>
                </a:cubicBezTo>
                <a:cubicBezTo>
                  <a:pt x="56" y="431"/>
                  <a:pt x="169" y="544"/>
                  <a:pt x="304" y="544"/>
                </a:cubicBezTo>
                <a:cubicBezTo>
                  <a:pt x="438" y="544"/>
                  <a:pt x="544" y="431"/>
                  <a:pt x="544" y="297"/>
                </a:cubicBezTo>
                <a:cubicBezTo>
                  <a:pt x="544" y="163"/>
                  <a:pt x="438" y="57"/>
                  <a:pt x="304" y="57"/>
                </a:cubicBezTo>
                <a:close/>
                <a:moveTo>
                  <a:pt x="388" y="297"/>
                </a:moveTo>
                <a:lnTo>
                  <a:pt x="388" y="297"/>
                </a:lnTo>
                <a:cubicBezTo>
                  <a:pt x="374" y="297"/>
                  <a:pt x="367" y="297"/>
                  <a:pt x="367" y="290"/>
                </a:cubicBezTo>
                <a:cubicBezTo>
                  <a:pt x="332" y="248"/>
                  <a:pt x="332" y="248"/>
                  <a:pt x="332" y="248"/>
                </a:cubicBezTo>
                <a:cubicBezTo>
                  <a:pt x="332" y="424"/>
                  <a:pt x="332" y="424"/>
                  <a:pt x="332" y="424"/>
                </a:cubicBezTo>
                <a:cubicBezTo>
                  <a:pt x="332" y="438"/>
                  <a:pt x="318" y="453"/>
                  <a:pt x="304" y="453"/>
                </a:cubicBezTo>
                <a:cubicBezTo>
                  <a:pt x="282" y="453"/>
                  <a:pt x="275" y="438"/>
                  <a:pt x="275" y="424"/>
                </a:cubicBezTo>
                <a:cubicBezTo>
                  <a:pt x="275" y="248"/>
                  <a:pt x="275" y="248"/>
                  <a:pt x="275" y="248"/>
                </a:cubicBezTo>
                <a:cubicBezTo>
                  <a:pt x="240" y="290"/>
                  <a:pt x="240" y="290"/>
                  <a:pt x="240" y="290"/>
                </a:cubicBezTo>
                <a:cubicBezTo>
                  <a:pt x="233" y="297"/>
                  <a:pt x="226" y="297"/>
                  <a:pt x="219" y="297"/>
                </a:cubicBezTo>
                <a:cubicBezTo>
                  <a:pt x="197" y="297"/>
                  <a:pt x="190" y="290"/>
                  <a:pt x="190" y="269"/>
                </a:cubicBezTo>
                <a:cubicBezTo>
                  <a:pt x="190" y="262"/>
                  <a:pt x="190" y="255"/>
                  <a:pt x="197" y="255"/>
                </a:cubicBezTo>
                <a:cubicBezTo>
                  <a:pt x="282" y="156"/>
                  <a:pt x="282" y="156"/>
                  <a:pt x="282" y="156"/>
                </a:cubicBezTo>
                <a:cubicBezTo>
                  <a:pt x="282" y="156"/>
                  <a:pt x="289" y="149"/>
                  <a:pt x="304" y="149"/>
                </a:cubicBezTo>
                <a:cubicBezTo>
                  <a:pt x="311" y="149"/>
                  <a:pt x="318" y="156"/>
                  <a:pt x="325" y="156"/>
                </a:cubicBezTo>
                <a:cubicBezTo>
                  <a:pt x="410" y="255"/>
                  <a:pt x="410" y="255"/>
                  <a:pt x="410" y="255"/>
                </a:cubicBezTo>
                <a:cubicBezTo>
                  <a:pt x="410" y="255"/>
                  <a:pt x="417" y="262"/>
                  <a:pt x="417" y="269"/>
                </a:cubicBezTo>
                <a:cubicBezTo>
                  <a:pt x="417" y="290"/>
                  <a:pt x="402" y="297"/>
                  <a:pt x="388" y="29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7" name="Freeform 115"/>
          <p:cNvSpPr>
            <a:spLocks noChangeArrowheads="1"/>
          </p:cNvSpPr>
          <p:nvPr/>
        </p:nvSpPr>
        <p:spPr bwMode="auto">
          <a:xfrm>
            <a:off x="4233125" y="802934"/>
            <a:ext cx="244493" cy="246291"/>
          </a:xfrm>
          <a:custGeom>
            <a:avLst/>
            <a:gdLst>
              <a:gd name="T0" fmla="*/ 38198494 w 601"/>
              <a:gd name="T1" fmla="*/ 78441997 h 602"/>
              <a:gd name="T2" fmla="*/ 38198494 w 601"/>
              <a:gd name="T3" fmla="*/ 78441997 h 602"/>
              <a:gd name="T4" fmla="*/ 0 w 601"/>
              <a:gd name="T5" fmla="*/ 38763987 h 602"/>
              <a:gd name="T6" fmla="*/ 38198494 w 601"/>
              <a:gd name="T7" fmla="*/ 0 h 602"/>
              <a:gd name="T8" fmla="*/ 77429787 w 601"/>
              <a:gd name="T9" fmla="*/ 38763987 h 602"/>
              <a:gd name="T10" fmla="*/ 38198494 w 601"/>
              <a:gd name="T11" fmla="*/ 78441997 h 602"/>
              <a:gd name="T12" fmla="*/ 38198494 w 601"/>
              <a:gd name="T13" fmla="*/ 7439717 h 602"/>
              <a:gd name="T14" fmla="*/ 38198494 w 601"/>
              <a:gd name="T15" fmla="*/ 7439717 h 602"/>
              <a:gd name="T16" fmla="*/ 7226723 w 601"/>
              <a:gd name="T17" fmla="*/ 38763987 h 602"/>
              <a:gd name="T18" fmla="*/ 38198494 w 601"/>
              <a:gd name="T19" fmla="*/ 71002280 h 602"/>
              <a:gd name="T20" fmla="*/ 70203064 w 601"/>
              <a:gd name="T21" fmla="*/ 38763987 h 602"/>
              <a:gd name="T22" fmla="*/ 38198494 w 601"/>
              <a:gd name="T23" fmla="*/ 7439717 h 602"/>
              <a:gd name="T24" fmla="*/ 51877788 w 601"/>
              <a:gd name="T25" fmla="*/ 45290042 h 602"/>
              <a:gd name="T26" fmla="*/ 51877788 w 601"/>
              <a:gd name="T27" fmla="*/ 45290042 h 602"/>
              <a:gd name="T28" fmla="*/ 41037884 w 601"/>
              <a:gd name="T29" fmla="*/ 57167289 h 602"/>
              <a:gd name="T30" fmla="*/ 41037884 w 601"/>
              <a:gd name="T31" fmla="*/ 57167289 h 602"/>
              <a:gd name="T32" fmla="*/ 38198494 w 601"/>
              <a:gd name="T33" fmla="*/ 59125033 h 602"/>
              <a:gd name="T34" fmla="*/ 35488787 w 601"/>
              <a:gd name="T35" fmla="*/ 57167289 h 602"/>
              <a:gd name="T36" fmla="*/ 35488787 w 601"/>
              <a:gd name="T37" fmla="*/ 57167289 h 602"/>
              <a:gd name="T38" fmla="*/ 24519558 w 601"/>
              <a:gd name="T39" fmla="*/ 45290042 h 602"/>
              <a:gd name="T40" fmla="*/ 24519558 w 601"/>
              <a:gd name="T41" fmla="*/ 45290042 h 602"/>
              <a:gd name="T42" fmla="*/ 23616083 w 601"/>
              <a:gd name="T43" fmla="*/ 42418636 h 602"/>
              <a:gd name="T44" fmla="*/ 27229624 w 601"/>
              <a:gd name="T45" fmla="*/ 38763987 h 602"/>
              <a:gd name="T46" fmla="*/ 30068655 w 601"/>
              <a:gd name="T47" fmla="*/ 40591311 h 602"/>
              <a:gd name="T48" fmla="*/ 30068655 w 601"/>
              <a:gd name="T49" fmla="*/ 40591311 h 602"/>
              <a:gd name="T50" fmla="*/ 34585312 w 601"/>
              <a:gd name="T51" fmla="*/ 45290042 h 602"/>
              <a:gd name="T52" fmla="*/ 34585312 w 601"/>
              <a:gd name="T53" fmla="*/ 23102033 h 602"/>
              <a:gd name="T54" fmla="*/ 38198494 w 601"/>
              <a:gd name="T55" fmla="*/ 19447384 h 602"/>
              <a:gd name="T56" fmla="*/ 41941000 w 601"/>
              <a:gd name="T57" fmla="*/ 23102033 h 602"/>
              <a:gd name="T58" fmla="*/ 41941000 w 601"/>
              <a:gd name="T59" fmla="*/ 45290042 h 602"/>
              <a:gd name="T60" fmla="*/ 46457657 w 601"/>
              <a:gd name="T61" fmla="*/ 40591311 h 602"/>
              <a:gd name="T62" fmla="*/ 46457657 w 601"/>
              <a:gd name="T63" fmla="*/ 40591311 h 602"/>
              <a:gd name="T64" fmla="*/ 49167722 w 601"/>
              <a:gd name="T65" fmla="*/ 38763987 h 602"/>
              <a:gd name="T66" fmla="*/ 52781263 w 601"/>
              <a:gd name="T67" fmla="*/ 42418636 h 602"/>
              <a:gd name="T68" fmla="*/ 51877788 w 601"/>
              <a:gd name="T69" fmla="*/ 45290042 h 6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1" h="602">
                <a:moveTo>
                  <a:pt x="296" y="601"/>
                </a:moveTo>
                <a:lnTo>
                  <a:pt x="296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296" y="0"/>
                </a:cubicBezTo>
                <a:cubicBezTo>
                  <a:pt x="466" y="0"/>
                  <a:pt x="600" y="135"/>
                  <a:pt x="600" y="297"/>
                </a:cubicBezTo>
                <a:cubicBezTo>
                  <a:pt x="600" y="467"/>
                  <a:pt x="466" y="601"/>
                  <a:pt x="296" y="601"/>
                </a:cubicBezTo>
                <a:close/>
                <a:moveTo>
                  <a:pt x="296" y="57"/>
                </a:moveTo>
                <a:lnTo>
                  <a:pt x="296" y="57"/>
                </a:lnTo>
                <a:cubicBezTo>
                  <a:pt x="162" y="57"/>
                  <a:pt x="56" y="163"/>
                  <a:pt x="56" y="297"/>
                </a:cubicBezTo>
                <a:cubicBezTo>
                  <a:pt x="56" y="431"/>
                  <a:pt x="162" y="544"/>
                  <a:pt x="296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6" y="57"/>
                </a:cubicBezTo>
                <a:close/>
                <a:moveTo>
                  <a:pt x="402" y="347"/>
                </a:moveTo>
                <a:lnTo>
                  <a:pt x="402" y="347"/>
                </a:lnTo>
                <a:cubicBezTo>
                  <a:pt x="318" y="438"/>
                  <a:pt x="318" y="438"/>
                  <a:pt x="318" y="438"/>
                </a:cubicBezTo>
                <a:cubicBezTo>
                  <a:pt x="318" y="446"/>
                  <a:pt x="311" y="453"/>
                  <a:pt x="296" y="453"/>
                </a:cubicBezTo>
                <a:cubicBezTo>
                  <a:pt x="289" y="453"/>
                  <a:pt x="282" y="446"/>
                  <a:pt x="275" y="438"/>
                </a:cubicBezTo>
                <a:cubicBezTo>
                  <a:pt x="190" y="347"/>
                  <a:pt x="190" y="347"/>
                  <a:pt x="190" y="347"/>
                </a:cubicBezTo>
                <a:cubicBezTo>
                  <a:pt x="190" y="340"/>
                  <a:pt x="183" y="333"/>
                  <a:pt x="183" y="325"/>
                </a:cubicBezTo>
                <a:cubicBezTo>
                  <a:pt x="183" y="311"/>
                  <a:pt x="197" y="297"/>
                  <a:pt x="211" y="297"/>
                </a:cubicBezTo>
                <a:cubicBezTo>
                  <a:pt x="226" y="297"/>
                  <a:pt x="233" y="304"/>
                  <a:pt x="233" y="311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8" y="177"/>
                  <a:pt x="268" y="177"/>
                  <a:pt x="268" y="177"/>
                </a:cubicBezTo>
                <a:cubicBezTo>
                  <a:pt x="268" y="163"/>
                  <a:pt x="282" y="149"/>
                  <a:pt x="296" y="149"/>
                </a:cubicBezTo>
                <a:cubicBezTo>
                  <a:pt x="318" y="149"/>
                  <a:pt x="325" y="163"/>
                  <a:pt x="325" y="177"/>
                </a:cubicBezTo>
                <a:cubicBezTo>
                  <a:pt x="325" y="347"/>
                  <a:pt x="325" y="347"/>
                  <a:pt x="325" y="347"/>
                </a:cubicBezTo>
                <a:cubicBezTo>
                  <a:pt x="360" y="311"/>
                  <a:pt x="360" y="311"/>
                  <a:pt x="360" y="311"/>
                </a:cubicBezTo>
                <a:cubicBezTo>
                  <a:pt x="367" y="304"/>
                  <a:pt x="374" y="297"/>
                  <a:pt x="381" y="297"/>
                </a:cubicBezTo>
                <a:cubicBezTo>
                  <a:pt x="402" y="297"/>
                  <a:pt x="409" y="311"/>
                  <a:pt x="409" y="325"/>
                </a:cubicBezTo>
                <a:cubicBezTo>
                  <a:pt x="409" y="333"/>
                  <a:pt x="409" y="340"/>
                  <a:pt x="402" y="34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8" name="Freeform 116"/>
          <p:cNvSpPr>
            <a:spLocks noChangeArrowheads="1"/>
          </p:cNvSpPr>
          <p:nvPr/>
        </p:nvSpPr>
        <p:spPr bwMode="auto">
          <a:xfrm>
            <a:off x="3801666" y="802934"/>
            <a:ext cx="248089" cy="246291"/>
          </a:xfrm>
          <a:custGeom>
            <a:avLst/>
            <a:gdLst>
              <a:gd name="T0" fmla="*/ 39339251 w 609"/>
              <a:gd name="T1" fmla="*/ 78441997 h 602"/>
              <a:gd name="T2" fmla="*/ 39339251 w 609"/>
              <a:gd name="T3" fmla="*/ 78441997 h 602"/>
              <a:gd name="T4" fmla="*/ 0 w 609"/>
              <a:gd name="T5" fmla="*/ 38763987 h 602"/>
              <a:gd name="T6" fmla="*/ 39339251 w 609"/>
              <a:gd name="T7" fmla="*/ 0 h 602"/>
              <a:gd name="T8" fmla="*/ 78678142 w 609"/>
              <a:gd name="T9" fmla="*/ 38763987 h 602"/>
              <a:gd name="T10" fmla="*/ 39339251 w 609"/>
              <a:gd name="T11" fmla="*/ 78441997 h 602"/>
              <a:gd name="T12" fmla="*/ 7376244 w 609"/>
              <a:gd name="T13" fmla="*/ 38763987 h 602"/>
              <a:gd name="T14" fmla="*/ 7376244 w 609"/>
              <a:gd name="T15" fmla="*/ 38763987 h 602"/>
              <a:gd name="T16" fmla="*/ 39339251 w 609"/>
              <a:gd name="T17" fmla="*/ 71002280 h 602"/>
              <a:gd name="T18" fmla="*/ 59526167 w 609"/>
              <a:gd name="T19" fmla="*/ 63693344 h 602"/>
              <a:gd name="T20" fmla="*/ 14622627 w 609"/>
              <a:gd name="T21" fmla="*/ 19447384 h 602"/>
              <a:gd name="T22" fmla="*/ 7376244 w 609"/>
              <a:gd name="T23" fmla="*/ 38763987 h 602"/>
              <a:gd name="T24" fmla="*/ 39339251 w 609"/>
              <a:gd name="T25" fmla="*/ 7439717 h 602"/>
              <a:gd name="T26" fmla="*/ 39339251 w 609"/>
              <a:gd name="T27" fmla="*/ 7439717 h 602"/>
              <a:gd name="T28" fmla="*/ 19281478 w 609"/>
              <a:gd name="T29" fmla="*/ 13834991 h 602"/>
              <a:gd name="T30" fmla="*/ 64055516 w 609"/>
              <a:gd name="T31" fmla="*/ 59125033 h 602"/>
              <a:gd name="T32" fmla="*/ 71431400 w 609"/>
              <a:gd name="T33" fmla="*/ 38763987 h 602"/>
              <a:gd name="T34" fmla="*/ 39339251 w 609"/>
              <a:gd name="T35" fmla="*/ 7439717 h 60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7"/>
                  <a:pt x="0" y="297"/>
                </a:cubicBezTo>
                <a:cubicBezTo>
                  <a:pt x="0" y="135"/>
                  <a:pt x="135" y="0"/>
                  <a:pt x="304" y="0"/>
                </a:cubicBezTo>
                <a:cubicBezTo>
                  <a:pt x="474" y="0"/>
                  <a:pt x="608" y="135"/>
                  <a:pt x="608" y="297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70" y="544"/>
                  <a:pt x="304" y="544"/>
                </a:cubicBezTo>
                <a:cubicBezTo>
                  <a:pt x="361" y="544"/>
                  <a:pt x="417" y="523"/>
                  <a:pt x="460" y="488"/>
                </a:cubicBezTo>
                <a:cubicBezTo>
                  <a:pt x="113" y="149"/>
                  <a:pt x="113" y="149"/>
                  <a:pt x="113" y="149"/>
                </a:cubicBezTo>
                <a:cubicBezTo>
                  <a:pt x="78" y="191"/>
                  <a:pt x="57" y="241"/>
                  <a:pt x="57" y="297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248" y="57"/>
                  <a:pt x="191" y="71"/>
                  <a:pt x="149" y="106"/>
                </a:cubicBezTo>
                <a:cubicBezTo>
                  <a:pt x="495" y="453"/>
                  <a:pt x="495" y="453"/>
                  <a:pt x="495" y="453"/>
                </a:cubicBezTo>
                <a:cubicBezTo>
                  <a:pt x="530" y="410"/>
                  <a:pt x="552" y="354"/>
                  <a:pt x="552" y="297"/>
                </a:cubicBezTo>
                <a:cubicBezTo>
                  <a:pt x="552" y="163"/>
                  <a:pt x="439" y="57"/>
                  <a:pt x="304" y="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9" name="Freeform 117"/>
          <p:cNvSpPr>
            <a:spLocks noChangeArrowheads="1"/>
          </p:cNvSpPr>
          <p:nvPr/>
        </p:nvSpPr>
        <p:spPr bwMode="auto">
          <a:xfrm>
            <a:off x="3372003" y="802934"/>
            <a:ext cx="246292" cy="246291"/>
          </a:xfrm>
          <a:custGeom>
            <a:avLst/>
            <a:gdLst>
              <a:gd name="T0" fmla="*/ 39678193 w 602"/>
              <a:gd name="T1" fmla="*/ 78441997 h 602"/>
              <a:gd name="T2" fmla="*/ 39678193 w 602"/>
              <a:gd name="T3" fmla="*/ 78441997 h 602"/>
              <a:gd name="T4" fmla="*/ 0 w 602"/>
              <a:gd name="T5" fmla="*/ 38763987 h 602"/>
              <a:gd name="T6" fmla="*/ 39678193 w 602"/>
              <a:gd name="T7" fmla="*/ 0 h 602"/>
              <a:gd name="T8" fmla="*/ 78442719 w 602"/>
              <a:gd name="T9" fmla="*/ 38763987 h 602"/>
              <a:gd name="T10" fmla="*/ 39678193 w 602"/>
              <a:gd name="T11" fmla="*/ 78441997 h 602"/>
              <a:gd name="T12" fmla="*/ 39678193 w 602"/>
              <a:gd name="T13" fmla="*/ 7439717 h 602"/>
              <a:gd name="T14" fmla="*/ 39678193 w 602"/>
              <a:gd name="T15" fmla="*/ 7439717 h 602"/>
              <a:gd name="T16" fmla="*/ 7439751 w 602"/>
              <a:gd name="T17" fmla="*/ 38763987 h 602"/>
              <a:gd name="T18" fmla="*/ 39678193 w 602"/>
              <a:gd name="T19" fmla="*/ 71002280 h 602"/>
              <a:gd name="T20" fmla="*/ 71002968 w 602"/>
              <a:gd name="T21" fmla="*/ 38763987 h 602"/>
              <a:gd name="T22" fmla="*/ 39678193 w 602"/>
              <a:gd name="T23" fmla="*/ 7439717 h 602"/>
              <a:gd name="T24" fmla="*/ 52599581 w 602"/>
              <a:gd name="T25" fmla="*/ 56253627 h 602"/>
              <a:gd name="T26" fmla="*/ 52599581 w 602"/>
              <a:gd name="T27" fmla="*/ 56253627 h 602"/>
              <a:gd name="T28" fmla="*/ 50772248 w 602"/>
              <a:gd name="T29" fmla="*/ 55339965 h 602"/>
              <a:gd name="T30" fmla="*/ 50772248 w 602"/>
              <a:gd name="T31" fmla="*/ 55339965 h 602"/>
              <a:gd name="T32" fmla="*/ 39678193 w 602"/>
              <a:gd name="T33" fmla="*/ 44376380 h 602"/>
              <a:gd name="T34" fmla="*/ 28583776 w 602"/>
              <a:gd name="T35" fmla="*/ 55339965 h 602"/>
              <a:gd name="T36" fmla="*/ 28583776 w 602"/>
              <a:gd name="T37" fmla="*/ 55339965 h 602"/>
              <a:gd name="T38" fmla="*/ 25843138 w 602"/>
              <a:gd name="T39" fmla="*/ 56253627 h 602"/>
              <a:gd name="T40" fmla="*/ 22188473 w 602"/>
              <a:gd name="T41" fmla="*/ 52598978 h 602"/>
              <a:gd name="T42" fmla="*/ 23102139 w 602"/>
              <a:gd name="T43" fmla="*/ 49858353 h 602"/>
              <a:gd name="T44" fmla="*/ 23102139 w 602"/>
              <a:gd name="T45" fmla="*/ 49858353 h 602"/>
              <a:gd name="T46" fmla="*/ 34196195 w 602"/>
              <a:gd name="T47" fmla="*/ 38763987 h 602"/>
              <a:gd name="T48" fmla="*/ 23102139 w 602"/>
              <a:gd name="T49" fmla="*/ 27669982 h 602"/>
              <a:gd name="T50" fmla="*/ 23102139 w 602"/>
              <a:gd name="T51" fmla="*/ 27669982 h 602"/>
              <a:gd name="T52" fmla="*/ 22188473 w 602"/>
              <a:gd name="T53" fmla="*/ 25842658 h 602"/>
              <a:gd name="T54" fmla="*/ 25843138 w 602"/>
              <a:gd name="T55" fmla="*/ 22188371 h 602"/>
              <a:gd name="T56" fmla="*/ 28583776 w 602"/>
              <a:gd name="T57" fmla="*/ 23102033 h 602"/>
              <a:gd name="T58" fmla="*/ 28583776 w 602"/>
              <a:gd name="T59" fmla="*/ 23102033 h 602"/>
              <a:gd name="T60" fmla="*/ 39678193 w 602"/>
              <a:gd name="T61" fmla="*/ 34196037 h 602"/>
              <a:gd name="T62" fmla="*/ 50772248 w 602"/>
              <a:gd name="T63" fmla="*/ 23102033 h 602"/>
              <a:gd name="T64" fmla="*/ 50772248 w 602"/>
              <a:gd name="T65" fmla="*/ 23102033 h 602"/>
              <a:gd name="T66" fmla="*/ 52599581 w 602"/>
              <a:gd name="T67" fmla="*/ 22188371 h 602"/>
              <a:gd name="T68" fmla="*/ 56254247 w 602"/>
              <a:gd name="T69" fmla="*/ 25842658 h 602"/>
              <a:gd name="T70" fmla="*/ 55340580 w 602"/>
              <a:gd name="T71" fmla="*/ 27669982 h 602"/>
              <a:gd name="T72" fmla="*/ 55340580 w 602"/>
              <a:gd name="T73" fmla="*/ 27669982 h 602"/>
              <a:gd name="T74" fmla="*/ 44376945 w 602"/>
              <a:gd name="T75" fmla="*/ 38763987 h 602"/>
              <a:gd name="T76" fmla="*/ 55340580 w 602"/>
              <a:gd name="T77" fmla="*/ 49858353 h 602"/>
              <a:gd name="T78" fmla="*/ 55340580 w 602"/>
              <a:gd name="T79" fmla="*/ 49858353 h 602"/>
              <a:gd name="T80" fmla="*/ 56254247 w 602"/>
              <a:gd name="T81" fmla="*/ 52598978 h 602"/>
              <a:gd name="T82" fmla="*/ 52599581 w 602"/>
              <a:gd name="T83" fmla="*/ 56253627 h 6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7"/>
                  <a:pt x="0" y="297"/>
                </a:cubicBezTo>
                <a:cubicBezTo>
                  <a:pt x="0" y="135"/>
                  <a:pt x="135" y="0"/>
                  <a:pt x="304" y="0"/>
                </a:cubicBezTo>
                <a:cubicBezTo>
                  <a:pt x="467" y="0"/>
                  <a:pt x="601" y="135"/>
                  <a:pt x="601" y="297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63"/>
                  <a:pt x="57" y="297"/>
                </a:cubicBezTo>
                <a:cubicBezTo>
                  <a:pt x="57" y="431"/>
                  <a:pt x="170" y="544"/>
                  <a:pt x="304" y="544"/>
                </a:cubicBezTo>
                <a:cubicBezTo>
                  <a:pt x="439" y="544"/>
                  <a:pt x="544" y="431"/>
                  <a:pt x="544" y="297"/>
                </a:cubicBezTo>
                <a:cubicBezTo>
                  <a:pt x="544" y="163"/>
                  <a:pt x="439" y="57"/>
                  <a:pt x="304" y="57"/>
                </a:cubicBezTo>
                <a:close/>
                <a:moveTo>
                  <a:pt x="403" y="431"/>
                </a:moveTo>
                <a:lnTo>
                  <a:pt x="403" y="431"/>
                </a:lnTo>
                <a:cubicBezTo>
                  <a:pt x="396" y="431"/>
                  <a:pt x="389" y="431"/>
                  <a:pt x="389" y="424"/>
                </a:cubicBezTo>
                <a:cubicBezTo>
                  <a:pt x="304" y="340"/>
                  <a:pt x="304" y="340"/>
                  <a:pt x="304" y="340"/>
                </a:cubicBezTo>
                <a:cubicBezTo>
                  <a:pt x="219" y="424"/>
                  <a:pt x="219" y="424"/>
                  <a:pt x="219" y="424"/>
                </a:cubicBezTo>
                <a:cubicBezTo>
                  <a:pt x="212" y="431"/>
                  <a:pt x="205" y="431"/>
                  <a:pt x="198" y="431"/>
                </a:cubicBezTo>
                <a:cubicBezTo>
                  <a:pt x="184" y="431"/>
                  <a:pt x="170" y="417"/>
                  <a:pt x="170" y="403"/>
                </a:cubicBezTo>
                <a:cubicBezTo>
                  <a:pt x="170" y="396"/>
                  <a:pt x="170" y="389"/>
                  <a:pt x="177" y="382"/>
                </a:cubicBezTo>
                <a:cubicBezTo>
                  <a:pt x="262" y="297"/>
                  <a:pt x="262" y="297"/>
                  <a:pt x="262" y="297"/>
                </a:cubicBezTo>
                <a:cubicBezTo>
                  <a:pt x="177" y="212"/>
                  <a:pt x="177" y="212"/>
                  <a:pt x="177" y="212"/>
                </a:cubicBezTo>
                <a:cubicBezTo>
                  <a:pt x="170" y="212"/>
                  <a:pt x="170" y="205"/>
                  <a:pt x="170" y="198"/>
                </a:cubicBezTo>
                <a:cubicBezTo>
                  <a:pt x="170" y="177"/>
                  <a:pt x="184" y="170"/>
                  <a:pt x="198" y="170"/>
                </a:cubicBezTo>
                <a:cubicBezTo>
                  <a:pt x="205" y="170"/>
                  <a:pt x="212" y="170"/>
                  <a:pt x="219" y="177"/>
                </a:cubicBezTo>
                <a:cubicBezTo>
                  <a:pt x="304" y="262"/>
                  <a:pt x="304" y="262"/>
                  <a:pt x="304" y="262"/>
                </a:cubicBezTo>
                <a:cubicBezTo>
                  <a:pt x="389" y="177"/>
                  <a:pt x="389" y="177"/>
                  <a:pt x="389" y="177"/>
                </a:cubicBezTo>
                <a:cubicBezTo>
                  <a:pt x="389" y="170"/>
                  <a:pt x="396" y="170"/>
                  <a:pt x="403" y="170"/>
                </a:cubicBezTo>
                <a:cubicBezTo>
                  <a:pt x="424" y="170"/>
                  <a:pt x="431" y="177"/>
                  <a:pt x="431" y="198"/>
                </a:cubicBezTo>
                <a:cubicBezTo>
                  <a:pt x="431" y="205"/>
                  <a:pt x="431" y="212"/>
                  <a:pt x="424" y="212"/>
                </a:cubicBezTo>
                <a:cubicBezTo>
                  <a:pt x="340" y="297"/>
                  <a:pt x="340" y="297"/>
                  <a:pt x="340" y="297"/>
                </a:cubicBezTo>
                <a:cubicBezTo>
                  <a:pt x="424" y="382"/>
                  <a:pt x="424" y="382"/>
                  <a:pt x="424" y="382"/>
                </a:cubicBezTo>
                <a:cubicBezTo>
                  <a:pt x="431" y="389"/>
                  <a:pt x="431" y="396"/>
                  <a:pt x="431" y="403"/>
                </a:cubicBezTo>
                <a:cubicBezTo>
                  <a:pt x="431" y="417"/>
                  <a:pt x="424" y="431"/>
                  <a:pt x="403" y="43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0" name="Freeform 118"/>
          <p:cNvSpPr>
            <a:spLocks noChangeArrowheads="1"/>
          </p:cNvSpPr>
          <p:nvPr/>
        </p:nvSpPr>
        <p:spPr bwMode="auto">
          <a:xfrm>
            <a:off x="2942342" y="802934"/>
            <a:ext cx="246291" cy="246291"/>
          </a:xfrm>
          <a:custGeom>
            <a:avLst/>
            <a:gdLst>
              <a:gd name="T0" fmla="*/ 38763987 w 602"/>
              <a:gd name="T1" fmla="*/ 78441997 h 602"/>
              <a:gd name="T2" fmla="*/ 38763987 w 602"/>
              <a:gd name="T3" fmla="*/ 78441997 h 602"/>
              <a:gd name="T4" fmla="*/ 0 w 602"/>
              <a:gd name="T5" fmla="*/ 38763987 h 602"/>
              <a:gd name="T6" fmla="*/ 38763987 w 602"/>
              <a:gd name="T7" fmla="*/ 0 h 602"/>
              <a:gd name="T8" fmla="*/ 78441997 w 602"/>
              <a:gd name="T9" fmla="*/ 38763987 h 602"/>
              <a:gd name="T10" fmla="*/ 38763987 w 602"/>
              <a:gd name="T11" fmla="*/ 78441997 h 602"/>
              <a:gd name="T12" fmla="*/ 38763987 w 602"/>
              <a:gd name="T13" fmla="*/ 7439717 h 602"/>
              <a:gd name="T14" fmla="*/ 38763987 w 602"/>
              <a:gd name="T15" fmla="*/ 7439717 h 602"/>
              <a:gd name="T16" fmla="*/ 7439717 w 602"/>
              <a:gd name="T17" fmla="*/ 38763987 h 602"/>
              <a:gd name="T18" fmla="*/ 38763987 w 602"/>
              <a:gd name="T19" fmla="*/ 71002280 h 602"/>
              <a:gd name="T20" fmla="*/ 71002280 w 602"/>
              <a:gd name="T21" fmla="*/ 38763987 h 602"/>
              <a:gd name="T22" fmla="*/ 38763987 w 602"/>
              <a:gd name="T23" fmla="*/ 7439717 h 602"/>
              <a:gd name="T24" fmla="*/ 56253627 w 602"/>
              <a:gd name="T25" fmla="*/ 31455051 h 602"/>
              <a:gd name="T26" fmla="*/ 56253627 w 602"/>
              <a:gd name="T27" fmla="*/ 31455051 h 602"/>
              <a:gd name="T28" fmla="*/ 36937024 w 602"/>
              <a:gd name="T29" fmla="*/ 51685677 h 602"/>
              <a:gd name="T30" fmla="*/ 36937024 w 602"/>
              <a:gd name="T31" fmla="*/ 51685677 h 602"/>
              <a:gd name="T32" fmla="*/ 34196037 w 602"/>
              <a:gd name="T33" fmla="*/ 52598978 h 602"/>
              <a:gd name="T34" fmla="*/ 31324631 w 602"/>
              <a:gd name="T35" fmla="*/ 51685677 h 602"/>
              <a:gd name="T36" fmla="*/ 31324631 w 602"/>
              <a:gd name="T37" fmla="*/ 51685677 h 602"/>
              <a:gd name="T38" fmla="*/ 20361046 w 602"/>
              <a:gd name="T39" fmla="*/ 40591311 h 602"/>
              <a:gd name="T40" fmla="*/ 20361046 w 602"/>
              <a:gd name="T41" fmla="*/ 40591311 h 602"/>
              <a:gd name="T42" fmla="*/ 19447384 w 602"/>
              <a:gd name="T43" fmla="*/ 37850325 h 602"/>
              <a:gd name="T44" fmla="*/ 23102033 w 602"/>
              <a:gd name="T45" fmla="*/ 34196037 h 602"/>
              <a:gd name="T46" fmla="*/ 25842658 w 602"/>
              <a:gd name="T47" fmla="*/ 35109700 h 602"/>
              <a:gd name="T48" fmla="*/ 25842658 w 602"/>
              <a:gd name="T49" fmla="*/ 35109700 h 602"/>
              <a:gd name="T50" fmla="*/ 34196037 w 602"/>
              <a:gd name="T51" fmla="*/ 43462718 h 602"/>
              <a:gd name="T52" fmla="*/ 51685677 w 602"/>
              <a:gd name="T53" fmla="*/ 26756320 h 602"/>
              <a:gd name="T54" fmla="*/ 51685677 w 602"/>
              <a:gd name="T55" fmla="*/ 26756320 h 602"/>
              <a:gd name="T56" fmla="*/ 53512640 w 602"/>
              <a:gd name="T57" fmla="*/ 25842658 h 602"/>
              <a:gd name="T58" fmla="*/ 57167289 w 602"/>
              <a:gd name="T59" fmla="*/ 29497307 h 602"/>
              <a:gd name="T60" fmla="*/ 56253627 w 602"/>
              <a:gd name="T61" fmla="*/ 31455051 h 602"/>
              <a:gd name="T62" fmla="*/ 56253627 w 602"/>
              <a:gd name="T63" fmla="*/ 25842658 h 602"/>
              <a:gd name="T64" fmla="*/ 56253627 w 602"/>
              <a:gd name="T65" fmla="*/ 25842658 h 602"/>
              <a:gd name="T66" fmla="*/ 25842658 w 602"/>
              <a:gd name="T67" fmla="*/ 56253627 h 602"/>
              <a:gd name="T68" fmla="*/ 25842658 w 602"/>
              <a:gd name="T69" fmla="*/ 56253627 h 602"/>
              <a:gd name="T70" fmla="*/ 52598978 w 602"/>
              <a:gd name="T71" fmla="*/ 56253627 h 602"/>
              <a:gd name="T72" fmla="*/ 52598978 w 602"/>
              <a:gd name="T73" fmla="*/ 56253627 h 602"/>
              <a:gd name="T74" fmla="*/ 56253627 w 602"/>
              <a:gd name="T75" fmla="*/ 52598978 h 602"/>
              <a:gd name="T76" fmla="*/ 56253627 w 602"/>
              <a:gd name="T77" fmla="*/ 52598978 h 60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7"/>
                  <a:pt x="0" y="297"/>
                </a:cubicBezTo>
                <a:cubicBezTo>
                  <a:pt x="0" y="135"/>
                  <a:pt x="135" y="0"/>
                  <a:pt x="297" y="0"/>
                </a:cubicBezTo>
                <a:cubicBezTo>
                  <a:pt x="467" y="0"/>
                  <a:pt x="601" y="135"/>
                  <a:pt x="601" y="297"/>
                </a:cubicBezTo>
                <a:cubicBezTo>
                  <a:pt x="601" y="467"/>
                  <a:pt x="467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63"/>
                  <a:pt x="57" y="297"/>
                </a:cubicBez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7" y="57"/>
                </a:cubicBezTo>
                <a:close/>
                <a:moveTo>
                  <a:pt x="431" y="241"/>
                </a:moveTo>
                <a:lnTo>
                  <a:pt x="431" y="241"/>
                </a:lnTo>
                <a:cubicBezTo>
                  <a:pt x="283" y="396"/>
                  <a:pt x="283" y="396"/>
                  <a:pt x="283" y="396"/>
                </a:cubicBezTo>
                <a:cubicBezTo>
                  <a:pt x="276" y="403"/>
                  <a:pt x="269" y="403"/>
                  <a:pt x="262" y="403"/>
                </a:cubicBezTo>
                <a:cubicBezTo>
                  <a:pt x="255" y="403"/>
                  <a:pt x="248" y="403"/>
                  <a:pt x="240" y="396"/>
                </a:cubicBezTo>
                <a:cubicBezTo>
                  <a:pt x="156" y="311"/>
                  <a:pt x="156" y="311"/>
                  <a:pt x="156" y="311"/>
                </a:cubicBezTo>
                <a:cubicBezTo>
                  <a:pt x="149" y="304"/>
                  <a:pt x="149" y="297"/>
                  <a:pt x="149" y="290"/>
                </a:cubicBezTo>
                <a:cubicBezTo>
                  <a:pt x="149" y="276"/>
                  <a:pt x="163" y="262"/>
                  <a:pt x="177" y="262"/>
                </a:cubicBezTo>
                <a:cubicBezTo>
                  <a:pt x="184" y="262"/>
                  <a:pt x="191" y="262"/>
                  <a:pt x="198" y="269"/>
                </a:cubicBezTo>
                <a:cubicBezTo>
                  <a:pt x="262" y="333"/>
                  <a:pt x="262" y="333"/>
                  <a:pt x="262" y="333"/>
                </a:cubicBezTo>
                <a:cubicBezTo>
                  <a:pt x="396" y="205"/>
                  <a:pt x="396" y="205"/>
                  <a:pt x="396" y="205"/>
                </a:cubicBezTo>
                <a:cubicBezTo>
                  <a:pt x="396" y="198"/>
                  <a:pt x="403" y="198"/>
                  <a:pt x="410" y="198"/>
                </a:cubicBezTo>
                <a:cubicBezTo>
                  <a:pt x="431" y="198"/>
                  <a:pt x="438" y="205"/>
                  <a:pt x="438" y="226"/>
                </a:cubicBezTo>
                <a:cubicBezTo>
                  <a:pt x="438" y="234"/>
                  <a:pt x="438" y="241"/>
                  <a:pt x="431" y="241"/>
                </a:cubicBezTo>
                <a:close/>
                <a:moveTo>
                  <a:pt x="431" y="198"/>
                </a:moveTo>
                <a:lnTo>
                  <a:pt x="431" y="198"/>
                </a:lnTo>
                <a:close/>
                <a:moveTo>
                  <a:pt x="198" y="431"/>
                </a:moveTo>
                <a:lnTo>
                  <a:pt x="198" y="431"/>
                </a:lnTo>
                <a:close/>
                <a:moveTo>
                  <a:pt x="403" y="431"/>
                </a:moveTo>
                <a:lnTo>
                  <a:pt x="403" y="431"/>
                </a:lnTo>
                <a:close/>
                <a:moveTo>
                  <a:pt x="431" y="403"/>
                </a:moveTo>
                <a:lnTo>
                  <a:pt x="431" y="40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1" name="Freeform 119"/>
          <p:cNvSpPr>
            <a:spLocks noChangeArrowheads="1"/>
          </p:cNvSpPr>
          <p:nvPr/>
        </p:nvSpPr>
        <p:spPr bwMode="auto">
          <a:xfrm>
            <a:off x="2510883" y="802934"/>
            <a:ext cx="248089" cy="246291"/>
          </a:xfrm>
          <a:custGeom>
            <a:avLst/>
            <a:gdLst>
              <a:gd name="T0" fmla="*/ 39339251 w 609"/>
              <a:gd name="T1" fmla="*/ 78441997 h 602"/>
              <a:gd name="T2" fmla="*/ 39339251 w 609"/>
              <a:gd name="T3" fmla="*/ 78441997 h 602"/>
              <a:gd name="T4" fmla="*/ 0 w 609"/>
              <a:gd name="T5" fmla="*/ 38763987 h 602"/>
              <a:gd name="T6" fmla="*/ 39339251 w 609"/>
              <a:gd name="T7" fmla="*/ 0 h 602"/>
              <a:gd name="T8" fmla="*/ 78678142 w 609"/>
              <a:gd name="T9" fmla="*/ 38763987 h 602"/>
              <a:gd name="T10" fmla="*/ 39339251 w 609"/>
              <a:gd name="T11" fmla="*/ 78441997 h 602"/>
              <a:gd name="T12" fmla="*/ 39339251 w 609"/>
              <a:gd name="T13" fmla="*/ 7439717 h 602"/>
              <a:gd name="T14" fmla="*/ 39339251 w 609"/>
              <a:gd name="T15" fmla="*/ 7439717 h 602"/>
              <a:gd name="T16" fmla="*/ 7376244 w 609"/>
              <a:gd name="T17" fmla="*/ 38763987 h 602"/>
              <a:gd name="T18" fmla="*/ 39339251 w 609"/>
              <a:gd name="T19" fmla="*/ 71002280 h 602"/>
              <a:gd name="T20" fmla="*/ 71302258 w 609"/>
              <a:gd name="T21" fmla="*/ 38763987 h 602"/>
              <a:gd name="T22" fmla="*/ 39339251 w 609"/>
              <a:gd name="T23" fmla="*/ 7439717 h 602"/>
              <a:gd name="T24" fmla="*/ 54867675 w 609"/>
              <a:gd name="T25" fmla="*/ 42418636 h 602"/>
              <a:gd name="T26" fmla="*/ 54867675 w 609"/>
              <a:gd name="T27" fmla="*/ 42418636 h 602"/>
              <a:gd name="T28" fmla="*/ 47620933 w 609"/>
              <a:gd name="T29" fmla="*/ 42418636 h 602"/>
              <a:gd name="T30" fmla="*/ 42962442 w 609"/>
              <a:gd name="T31" fmla="*/ 42418636 h 602"/>
              <a:gd name="T32" fmla="*/ 35715700 w 609"/>
              <a:gd name="T33" fmla="*/ 42418636 h 602"/>
              <a:gd name="T34" fmla="*/ 31057209 w 609"/>
              <a:gd name="T35" fmla="*/ 42418636 h 602"/>
              <a:gd name="T36" fmla="*/ 23810467 w 609"/>
              <a:gd name="T37" fmla="*/ 42418636 h 602"/>
              <a:gd name="T38" fmla="*/ 20187276 w 609"/>
              <a:gd name="T39" fmla="*/ 38763987 h 602"/>
              <a:gd name="T40" fmla="*/ 23810467 w 609"/>
              <a:gd name="T41" fmla="*/ 35109700 h 602"/>
              <a:gd name="T42" fmla="*/ 31963007 w 609"/>
              <a:gd name="T43" fmla="*/ 35109700 h 602"/>
              <a:gd name="T44" fmla="*/ 35715700 w 609"/>
              <a:gd name="T45" fmla="*/ 35109700 h 602"/>
              <a:gd name="T46" fmla="*/ 42962442 w 609"/>
              <a:gd name="T47" fmla="*/ 35109700 h 602"/>
              <a:gd name="T48" fmla="*/ 47620933 w 609"/>
              <a:gd name="T49" fmla="*/ 35109700 h 602"/>
              <a:gd name="T50" fmla="*/ 54867675 w 609"/>
              <a:gd name="T51" fmla="*/ 35109700 h 602"/>
              <a:gd name="T52" fmla="*/ 58491226 w 609"/>
              <a:gd name="T53" fmla="*/ 38763987 h 602"/>
              <a:gd name="T54" fmla="*/ 54867675 w 609"/>
              <a:gd name="T55" fmla="*/ 42418636 h 60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74" y="0"/>
                  <a:pt x="608" y="135"/>
                  <a:pt x="608" y="297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63"/>
                  <a:pt x="57" y="297"/>
                </a:cubicBezTo>
                <a:cubicBezTo>
                  <a:pt x="57" y="431"/>
                  <a:pt x="170" y="544"/>
                  <a:pt x="304" y="544"/>
                </a:cubicBezTo>
                <a:cubicBezTo>
                  <a:pt x="438" y="544"/>
                  <a:pt x="551" y="431"/>
                  <a:pt x="551" y="297"/>
                </a:cubicBezTo>
                <a:cubicBezTo>
                  <a:pt x="551" y="163"/>
                  <a:pt x="438" y="57"/>
                  <a:pt x="304" y="57"/>
                </a:cubicBezTo>
                <a:close/>
                <a:moveTo>
                  <a:pt x="424" y="325"/>
                </a:moveTo>
                <a:lnTo>
                  <a:pt x="424" y="325"/>
                </a:lnTo>
                <a:cubicBezTo>
                  <a:pt x="368" y="325"/>
                  <a:pt x="368" y="325"/>
                  <a:pt x="368" y="325"/>
                </a:cubicBezTo>
                <a:cubicBezTo>
                  <a:pt x="332" y="325"/>
                  <a:pt x="332" y="325"/>
                  <a:pt x="332" y="325"/>
                </a:cubicBezTo>
                <a:cubicBezTo>
                  <a:pt x="276" y="325"/>
                  <a:pt x="276" y="325"/>
                  <a:pt x="276" y="325"/>
                </a:cubicBezTo>
                <a:cubicBezTo>
                  <a:pt x="240" y="325"/>
                  <a:pt x="240" y="325"/>
                  <a:pt x="240" y="325"/>
                </a:cubicBezTo>
                <a:cubicBezTo>
                  <a:pt x="184" y="325"/>
                  <a:pt x="184" y="325"/>
                  <a:pt x="184" y="325"/>
                </a:cubicBezTo>
                <a:cubicBezTo>
                  <a:pt x="163" y="325"/>
                  <a:pt x="156" y="318"/>
                  <a:pt x="156" y="297"/>
                </a:cubicBezTo>
                <a:cubicBezTo>
                  <a:pt x="156" y="283"/>
                  <a:pt x="163" y="269"/>
                  <a:pt x="184" y="269"/>
                </a:cubicBezTo>
                <a:cubicBezTo>
                  <a:pt x="247" y="269"/>
                  <a:pt x="247" y="269"/>
                  <a:pt x="247" y="269"/>
                </a:cubicBezTo>
                <a:cubicBezTo>
                  <a:pt x="276" y="269"/>
                  <a:pt x="276" y="269"/>
                  <a:pt x="276" y="269"/>
                </a:cubicBezTo>
                <a:cubicBezTo>
                  <a:pt x="332" y="269"/>
                  <a:pt x="332" y="269"/>
                  <a:pt x="332" y="269"/>
                </a:cubicBezTo>
                <a:cubicBezTo>
                  <a:pt x="368" y="269"/>
                  <a:pt x="368" y="269"/>
                  <a:pt x="368" y="269"/>
                </a:cubicBezTo>
                <a:cubicBezTo>
                  <a:pt x="424" y="269"/>
                  <a:pt x="424" y="269"/>
                  <a:pt x="424" y="269"/>
                </a:cubicBezTo>
                <a:cubicBezTo>
                  <a:pt x="445" y="269"/>
                  <a:pt x="452" y="283"/>
                  <a:pt x="452" y="297"/>
                </a:cubicBezTo>
                <a:cubicBezTo>
                  <a:pt x="452" y="318"/>
                  <a:pt x="445" y="325"/>
                  <a:pt x="424" y="32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2" name="Freeform 120"/>
          <p:cNvSpPr>
            <a:spLocks noChangeArrowheads="1"/>
          </p:cNvSpPr>
          <p:nvPr/>
        </p:nvSpPr>
        <p:spPr bwMode="auto">
          <a:xfrm>
            <a:off x="2081221" y="802934"/>
            <a:ext cx="246292" cy="246291"/>
          </a:xfrm>
          <a:custGeom>
            <a:avLst/>
            <a:gdLst>
              <a:gd name="T0" fmla="*/ 39678193 w 602"/>
              <a:gd name="T1" fmla="*/ 78441997 h 602"/>
              <a:gd name="T2" fmla="*/ 39678193 w 602"/>
              <a:gd name="T3" fmla="*/ 78441997 h 602"/>
              <a:gd name="T4" fmla="*/ 0 w 602"/>
              <a:gd name="T5" fmla="*/ 38763987 h 602"/>
              <a:gd name="T6" fmla="*/ 39678193 w 602"/>
              <a:gd name="T7" fmla="*/ 0 h 602"/>
              <a:gd name="T8" fmla="*/ 78442719 w 602"/>
              <a:gd name="T9" fmla="*/ 38763987 h 602"/>
              <a:gd name="T10" fmla="*/ 39678193 w 602"/>
              <a:gd name="T11" fmla="*/ 78441997 h 602"/>
              <a:gd name="T12" fmla="*/ 39678193 w 602"/>
              <a:gd name="T13" fmla="*/ 7439717 h 602"/>
              <a:gd name="T14" fmla="*/ 39678193 w 602"/>
              <a:gd name="T15" fmla="*/ 7439717 h 602"/>
              <a:gd name="T16" fmla="*/ 7439751 w 602"/>
              <a:gd name="T17" fmla="*/ 38763987 h 602"/>
              <a:gd name="T18" fmla="*/ 39678193 w 602"/>
              <a:gd name="T19" fmla="*/ 71002280 h 602"/>
              <a:gd name="T20" fmla="*/ 71002968 w 602"/>
              <a:gd name="T21" fmla="*/ 38763987 h 602"/>
              <a:gd name="T22" fmla="*/ 39678193 w 602"/>
              <a:gd name="T23" fmla="*/ 7439717 h 602"/>
              <a:gd name="T24" fmla="*/ 55340580 w 602"/>
              <a:gd name="T25" fmla="*/ 42418636 h 602"/>
              <a:gd name="T26" fmla="*/ 55340580 w 602"/>
              <a:gd name="T27" fmla="*/ 42418636 h 602"/>
              <a:gd name="T28" fmla="*/ 43332858 w 602"/>
              <a:gd name="T29" fmla="*/ 42418636 h 602"/>
              <a:gd name="T30" fmla="*/ 43332858 w 602"/>
              <a:gd name="T31" fmla="*/ 55339965 h 602"/>
              <a:gd name="T32" fmla="*/ 39678193 w 602"/>
              <a:gd name="T33" fmla="*/ 59125033 h 602"/>
              <a:gd name="T34" fmla="*/ 36023527 w 602"/>
              <a:gd name="T35" fmla="*/ 55339965 h 602"/>
              <a:gd name="T36" fmla="*/ 36023527 w 602"/>
              <a:gd name="T37" fmla="*/ 42418636 h 602"/>
              <a:gd name="T38" fmla="*/ 23102139 w 602"/>
              <a:gd name="T39" fmla="*/ 42418636 h 602"/>
              <a:gd name="T40" fmla="*/ 19317053 w 602"/>
              <a:gd name="T41" fmla="*/ 38763987 h 602"/>
              <a:gd name="T42" fmla="*/ 23102139 w 602"/>
              <a:gd name="T43" fmla="*/ 35109700 h 602"/>
              <a:gd name="T44" fmla="*/ 36023527 w 602"/>
              <a:gd name="T45" fmla="*/ 35109700 h 602"/>
              <a:gd name="T46" fmla="*/ 36023527 w 602"/>
              <a:gd name="T47" fmla="*/ 23102033 h 602"/>
              <a:gd name="T48" fmla="*/ 39678193 w 602"/>
              <a:gd name="T49" fmla="*/ 19447384 h 602"/>
              <a:gd name="T50" fmla="*/ 43332858 w 602"/>
              <a:gd name="T51" fmla="*/ 23102033 h 602"/>
              <a:gd name="T52" fmla="*/ 43332858 w 602"/>
              <a:gd name="T53" fmla="*/ 35109700 h 602"/>
              <a:gd name="T54" fmla="*/ 55340580 w 602"/>
              <a:gd name="T55" fmla="*/ 35109700 h 602"/>
              <a:gd name="T56" fmla="*/ 58995246 w 602"/>
              <a:gd name="T57" fmla="*/ 38763987 h 602"/>
              <a:gd name="T58" fmla="*/ 55340580 w 602"/>
              <a:gd name="T59" fmla="*/ 42418636 h 60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67" y="0"/>
                  <a:pt x="601" y="135"/>
                  <a:pt x="601" y="297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63"/>
                  <a:pt x="57" y="297"/>
                </a:cubicBezTo>
                <a:cubicBezTo>
                  <a:pt x="57" y="431"/>
                  <a:pt x="170" y="544"/>
                  <a:pt x="304" y="544"/>
                </a:cubicBezTo>
                <a:cubicBezTo>
                  <a:pt x="438" y="544"/>
                  <a:pt x="544" y="431"/>
                  <a:pt x="544" y="297"/>
                </a:cubicBezTo>
                <a:cubicBezTo>
                  <a:pt x="544" y="163"/>
                  <a:pt x="438" y="57"/>
                  <a:pt x="304" y="57"/>
                </a:cubicBezTo>
                <a:close/>
                <a:moveTo>
                  <a:pt x="424" y="325"/>
                </a:moveTo>
                <a:lnTo>
                  <a:pt x="424" y="325"/>
                </a:lnTo>
                <a:cubicBezTo>
                  <a:pt x="332" y="325"/>
                  <a:pt x="332" y="325"/>
                  <a:pt x="332" y="325"/>
                </a:cubicBezTo>
                <a:cubicBezTo>
                  <a:pt x="332" y="424"/>
                  <a:pt x="332" y="424"/>
                  <a:pt x="332" y="424"/>
                </a:cubicBezTo>
                <a:cubicBezTo>
                  <a:pt x="332" y="438"/>
                  <a:pt x="318" y="453"/>
                  <a:pt x="304" y="453"/>
                </a:cubicBezTo>
                <a:cubicBezTo>
                  <a:pt x="283" y="453"/>
                  <a:pt x="276" y="438"/>
                  <a:pt x="276" y="424"/>
                </a:cubicBezTo>
                <a:cubicBezTo>
                  <a:pt x="276" y="325"/>
                  <a:pt x="276" y="325"/>
                  <a:pt x="276" y="325"/>
                </a:cubicBezTo>
                <a:cubicBezTo>
                  <a:pt x="177" y="325"/>
                  <a:pt x="177" y="325"/>
                  <a:pt x="177" y="325"/>
                </a:cubicBezTo>
                <a:cubicBezTo>
                  <a:pt x="163" y="325"/>
                  <a:pt x="148" y="318"/>
                  <a:pt x="148" y="297"/>
                </a:cubicBezTo>
                <a:cubicBezTo>
                  <a:pt x="148" y="283"/>
                  <a:pt x="163" y="269"/>
                  <a:pt x="177" y="269"/>
                </a:cubicBezTo>
                <a:cubicBezTo>
                  <a:pt x="276" y="269"/>
                  <a:pt x="276" y="269"/>
                  <a:pt x="276" y="269"/>
                </a:cubicBezTo>
                <a:cubicBezTo>
                  <a:pt x="276" y="177"/>
                  <a:pt x="276" y="177"/>
                  <a:pt x="276" y="177"/>
                </a:cubicBezTo>
                <a:cubicBezTo>
                  <a:pt x="276" y="163"/>
                  <a:pt x="283" y="149"/>
                  <a:pt x="304" y="149"/>
                </a:cubicBezTo>
                <a:cubicBezTo>
                  <a:pt x="318" y="149"/>
                  <a:pt x="332" y="163"/>
                  <a:pt x="332" y="177"/>
                </a:cubicBezTo>
                <a:cubicBezTo>
                  <a:pt x="332" y="269"/>
                  <a:pt x="332" y="269"/>
                  <a:pt x="332" y="269"/>
                </a:cubicBezTo>
                <a:cubicBezTo>
                  <a:pt x="424" y="269"/>
                  <a:pt x="424" y="269"/>
                  <a:pt x="424" y="269"/>
                </a:cubicBezTo>
                <a:cubicBezTo>
                  <a:pt x="438" y="269"/>
                  <a:pt x="452" y="283"/>
                  <a:pt x="452" y="297"/>
                </a:cubicBezTo>
                <a:cubicBezTo>
                  <a:pt x="452" y="318"/>
                  <a:pt x="438" y="325"/>
                  <a:pt x="424" y="32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3" name="Freeform 121"/>
          <p:cNvSpPr>
            <a:spLocks noChangeArrowheads="1"/>
          </p:cNvSpPr>
          <p:nvPr/>
        </p:nvSpPr>
        <p:spPr bwMode="auto">
          <a:xfrm>
            <a:off x="6814690" y="371475"/>
            <a:ext cx="246291" cy="248090"/>
          </a:xfrm>
          <a:custGeom>
            <a:avLst/>
            <a:gdLst>
              <a:gd name="T0" fmla="*/ 8353379 w 602"/>
              <a:gd name="T1" fmla="*/ 46715136 h 609"/>
              <a:gd name="T2" fmla="*/ 25842658 w 602"/>
              <a:gd name="T3" fmla="*/ 10999436 h 609"/>
              <a:gd name="T4" fmla="*/ 25842658 w 602"/>
              <a:gd name="T5" fmla="*/ 11905233 h 609"/>
              <a:gd name="T6" fmla="*/ 26756320 w 602"/>
              <a:gd name="T7" fmla="*/ 13716829 h 609"/>
              <a:gd name="T8" fmla="*/ 24928996 w 602"/>
              <a:gd name="T9" fmla="*/ 15528425 h 609"/>
              <a:gd name="T10" fmla="*/ 25842658 w 602"/>
              <a:gd name="T11" fmla="*/ 16434582 h 609"/>
              <a:gd name="T12" fmla="*/ 23102033 w 602"/>
              <a:gd name="T13" fmla="*/ 18246178 h 609"/>
              <a:gd name="T14" fmla="*/ 22188371 w 602"/>
              <a:gd name="T15" fmla="*/ 21093073 h 609"/>
              <a:gd name="T16" fmla="*/ 20230265 w 602"/>
              <a:gd name="T17" fmla="*/ 22904669 h 609"/>
              <a:gd name="T18" fmla="*/ 18403302 w 602"/>
              <a:gd name="T19" fmla="*/ 21998871 h 609"/>
              <a:gd name="T20" fmla="*/ 17489640 w 602"/>
              <a:gd name="T21" fmla="*/ 20187276 h 609"/>
              <a:gd name="T22" fmla="*/ 16575978 w 602"/>
              <a:gd name="T23" fmla="*/ 19281478 h 609"/>
              <a:gd name="T24" fmla="*/ 17489640 w 602"/>
              <a:gd name="T25" fmla="*/ 17340380 h 609"/>
              <a:gd name="T26" fmla="*/ 13834991 w 602"/>
              <a:gd name="T27" fmla="*/ 20187276 h 609"/>
              <a:gd name="T28" fmla="*/ 13834991 w 602"/>
              <a:gd name="T29" fmla="*/ 23810467 h 609"/>
              <a:gd name="T30" fmla="*/ 17489640 w 602"/>
              <a:gd name="T31" fmla="*/ 27434018 h 609"/>
              <a:gd name="T32" fmla="*/ 14748653 w 602"/>
              <a:gd name="T33" fmla="*/ 31963007 h 609"/>
              <a:gd name="T34" fmla="*/ 12921329 w 602"/>
              <a:gd name="T35" fmla="*/ 31963007 h 609"/>
              <a:gd name="T36" fmla="*/ 10180342 w 602"/>
              <a:gd name="T37" fmla="*/ 33904105 h 609"/>
              <a:gd name="T38" fmla="*/ 10180342 w 602"/>
              <a:gd name="T39" fmla="*/ 34809902 h 609"/>
              <a:gd name="T40" fmla="*/ 10180342 w 602"/>
              <a:gd name="T41" fmla="*/ 35715700 h 609"/>
              <a:gd name="T42" fmla="*/ 10180342 w 602"/>
              <a:gd name="T43" fmla="*/ 41150847 h 609"/>
              <a:gd name="T44" fmla="*/ 12921329 w 602"/>
              <a:gd name="T45" fmla="*/ 46715136 h 609"/>
              <a:gd name="T46" fmla="*/ 22188371 w 602"/>
              <a:gd name="T47" fmla="*/ 52150282 h 609"/>
              <a:gd name="T48" fmla="*/ 69174956 w 602"/>
              <a:gd name="T49" fmla="*/ 42056644 h 609"/>
              <a:gd name="T50" fmla="*/ 64607006 w 602"/>
              <a:gd name="T51" fmla="*/ 39339251 h 609"/>
              <a:gd name="T52" fmla="*/ 54426302 w 602"/>
              <a:gd name="T53" fmla="*/ 36621498 h 609"/>
              <a:gd name="T54" fmla="*/ 55339965 w 602"/>
              <a:gd name="T55" fmla="*/ 38433453 h 609"/>
              <a:gd name="T56" fmla="*/ 45159622 w 602"/>
              <a:gd name="T57" fmla="*/ 32868804 h 609"/>
              <a:gd name="T58" fmla="*/ 45159622 w 602"/>
              <a:gd name="T59" fmla="*/ 30151411 h 609"/>
              <a:gd name="T60" fmla="*/ 46073284 w 602"/>
              <a:gd name="T61" fmla="*/ 28339815 h 609"/>
              <a:gd name="T62" fmla="*/ 42418636 w 602"/>
              <a:gd name="T63" fmla="*/ 31057209 h 609"/>
              <a:gd name="T64" fmla="*/ 40591311 w 602"/>
              <a:gd name="T65" fmla="*/ 30151411 h 609"/>
              <a:gd name="T66" fmla="*/ 39677649 w 602"/>
              <a:gd name="T67" fmla="*/ 31057209 h 609"/>
              <a:gd name="T68" fmla="*/ 30410969 w 602"/>
              <a:gd name="T69" fmla="*/ 31963007 h 609"/>
              <a:gd name="T70" fmla="*/ 34196037 w 602"/>
              <a:gd name="T71" fmla="*/ 26527860 h 609"/>
              <a:gd name="T72" fmla="*/ 37850325 w 602"/>
              <a:gd name="T73" fmla="*/ 23810467 h 609"/>
              <a:gd name="T74" fmla="*/ 43332298 w 602"/>
              <a:gd name="T75" fmla="*/ 21998871 h 609"/>
              <a:gd name="T76" fmla="*/ 43332298 w 602"/>
              <a:gd name="T77" fmla="*/ 19281478 h 609"/>
              <a:gd name="T78" fmla="*/ 39677649 w 602"/>
              <a:gd name="T79" fmla="*/ 23810467 h 609"/>
              <a:gd name="T80" fmla="*/ 36023362 w 602"/>
              <a:gd name="T81" fmla="*/ 21998871 h 609"/>
              <a:gd name="T82" fmla="*/ 38763987 w 602"/>
              <a:gd name="T83" fmla="*/ 18246178 h 609"/>
              <a:gd name="T84" fmla="*/ 45159622 w 602"/>
              <a:gd name="T85" fmla="*/ 16434582 h 609"/>
              <a:gd name="T86" fmla="*/ 53512640 w 602"/>
              <a:gd name="T87" fmla="*/ 17340380 h 609"/>
              <a:gd name="T88" fmla="*/ 54426302 w 602"/>
              <a:gd name="T89" fmla="*/ 12811031 h 609"/>
              <a:gd name="T90" fmla="*/ 51685677 w 602"/>
              <a:gd name="T91" fmla="*/ 30151411 h 609"/>
              <a:gd name="T92" fmla="*/ 54426302 w 602"/>
              <a:gd name="T93" fmla="*/ 15528425 h 609"/>
              <a:gd name="T94" fmla="*/ 39677649 w 602"/>
              <a:gd name="T95" fmla="*/ 10999436 h 609"/>
              <a:gd name="T96" fmla="*/ 33282375 w 602"/>
              <a:gd name="T97" fmla="*/ 26527860 h 609"/>
              <a:gd name="T98" fmla="*/ 33282375 w 602"/>
              <a:gd name="T99" fmla="*/ 23810467 h 609"/>
              <a:gd name="T100" fmla="*/ 31324631 w 602"/>
              <a:gd name="T101" fmla="*/ 24716265 h 609"/>
              <a:gd name="T102" fmla="*/ 43332298 w 602"/>
              <a:gd name="T103" fmla="*/ 34809902 h 609"/>
              <a:gd name="T104" fmla="*/ 52598978 w 602"/>
              <a:gd name="T105" fmla="*/ 42962442 h 609"/>
              <a:gd name="T106" fmla="*/ 42418636 w 602"/>
              <a:gd name="T107" fmla="*/ 58491226 h 609"/>
              <a:gd name="T108" fmla="*/ 37850325 w 602"/>
              <a:gd name="T109" fmla="*/ 45809338 h 609"/>
              <a:gd name="T110" fmla="*/ 28583644 w 602"/>
              <a:gd name="T111" fmla="*/ 41150847 h 609"/>
              <a:gd name="T112" fmla="*/ 26756320 w 602"/>
              <a:gd name="T113" fmla="*/ 18246178 h 609"/>
              <a:gd name="T114" fmla="*/ 52598978 w 602"/>
              <a:gd name="T115" fmla="*/ 52150282 h 609"/>
              <a:gd name="T116" fmla="*/ 36937024 w 602"/>
              <a:gd name="T117" fmla="*/ 30151411 h 609"/>
              <a:gd name="T118" fmla="*/ 17489640 w 602"/>
              <a:gd name="T119" fmla="*/ 31057209 h 609"/>
              <a:gd name="T120" fmla="*/ 17489640 w 602"/>
              <a:gd name="T121" fmla="*/ 31057209 h 609"/>
              <a:gd name="T122" fmla="*/ 11094005 w 602"/>
              <a:gd name="T123" fmla="*/ 42056644 h 609"/>
              <a:gd name="T124" fmla="*/ 38763987 w 602"/>
              <a:gd name="T125" fmla="*/ 24716265 h 60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02" h="609">
                <a:moveTo>
                  <a:pt x="297" y="608"/>
                </a:moveTo>
                <a:lnTo>
                  <a:pt x="297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4"/>
                  <a:pt x="134" y="0"/>
                  <a:pt x="297" y="0"/>
                </a:cubicBezTo>
                <a:cubicBezTo>
                  <a:pt x="466" y="0"/>
                  <a:pt x="601" y="134"/>
                  <a:pt x="601" y="304"/>
                </a:cubicBezTo>
                <a:cubicBezTo>
                  <a:pt x="601" y="474"/>
                  <a:pt x="466" y="608"/>
                  <a:pt x="297" y="608"/>
                </a:cubicBezTo>
                <a:close/>
                <a:moveTo>
                  <a:pt x="466" y="127"/>
                </a:moveTo>
                <a:lnTo>
                  <a:pt x="466" y="127"/>
                </a:lnTo>
                <a:cubicBezTo>
                  <a:pt x="466" y="127"/>
                  <a:pt x="466" y="127"/>
                  <a:pt x="466" y="120"/>
                </a:cubicBezTo>
                <a:lnTo>
                  <a:pt x="459" y="120"/>
                </a:lnTo>
                <a:cubicBezTo>
                  <a:pt x="459" y="120"/>
                  <a:pt x="459" y="120"/>
                  <a:pt x="459" y="127"/>
                </a:cubicBezTo>
                <a:cubicBezTo>
                  <a:pt x="459" y="127"/>
                  <a:pt x="459" y="127"/>
                  <a:pt x="466" y="127"/>
                </a:cubicBezTo>
                <a:cubicBezTo>
                  <a:pt x="466" y="134"/>
                  <a:pt x="466" y="134"/>
                  <a:pt x="459" y="134"/>
                </a:cubicBezTo>
                <a:cubicBezTo>
                  <a:pt x="459" y="141"/>
                  <a:pt x="459" y="141"/>
                  <a:pt x="459" y="141"/>
                </a:cubicBezTo>
                <a:lnTo>
                  <a:pt x="452" y="141"/>
                </a:lnTo>
                <a:cubicBezTo>
                  <a:pt x="452" y="141"/>
                  <a:pt x="452" y="141"/>
                  <a:pt x="459" y="141"/>
                </a:cubicBezTo>
                <a:cubicBezTo>
                  <a:pt x="459" y="141"/>
                  <a:pt x="459" y="141"/>
                  <a:pt x="466" y="141"/>
                </a:cubicBezTo>
                <a:cubicBezTo>
                  <a:pt x="466" y="134"/>
                  <a:pt x="466" y="134"/>
                  <a:pt x="466" y="134"/>
                </a:cubicBezTo>
                <a:cubicBezTo>
                  <a:pt x="466" y="127"/>
                  <a:pt x="466" y="127"/>
                  <a:pt x="474" y="127"/>
                </a:cubicBezTo>
                <a:lnTo>
                  <a:pt x="466" y="127"/>
                </a:lnTo>
                <a:close/>
                <a:moveTo>
                  <a:pt x="474" y="134"/>
                </a:moveTo>
                <a:lnTo>
                  <a:pt x="474" y="134"/>
                </a:lnTo>
                <a:close/>
                <a:moveTo>
                  <a:pt x="544" y="339"/>
                </a:moveTo>
                <a:lnTo>
                  <a:pt x="544" y="339"/>
                </a:lnTo>
                <a:cubicBezTo>
                  <a:pt x="544" y="332"/>
                  <a:pt x="544" y="325"/>
                  <a:pt x="544" y="325"/>
                </a:cubicBezTo>
                <a:cubicBezTo>
                  <a:pt x="544" y="318"/>
                  <a:pt x="544" y="325"/>
                  <a:pt x="537" y="325"/>
                </a:cubicBezTo>
                <a:cubicBezTo>
                  <a:pt x="537" y="318"/>
                  <a:pt x="537" y="318"/>
                  <a:pt x="537" y="318"/>
                </a:cubicBezTo>
                <a:cubicBezTo>
                  <a:pt x="537" y="318"/>
                  <a:pt x="537" y="318"/>
                  <a:pt x="537" y="325"/>
                </a:cubicBezTo>
                <a:cubicBezTo>
                  <a:pt x="537" y="325"/>
                  <a:pt x="530" y="332"/>
                  <a:pt x="537" y="332"/>
                </a:cubicBezTo>
                <a:cubicBezTo>
                  <a:pt x="537" y="339"/>
                  <a:pt x="537" y="339"/>
                  <a:pt x="544" y="339"/>
                </a:cubicBezTo>
                <a:close/>
                <a:moveTo>
                  <a:pt x="64" y="361"/>
                </a:moveTo>
                <a:lnTo>
                  <a:pt x="64" y="361"/>
                </a:lnTo>
                <a:cubicBezTo>
                  <a:pt x="71" y="361"/>
                  <a:pt x="71" y="361"/>
                  <a:pt x="71" y="361"/>
                </a:cubicBezTo>
                <a:cubicBezTo>
                  <a:pt x="71" y="354"/>
                  <a:pt x="71" y="354"/>
                  <a:pt x="71" y="354"/>
                </a:cubicBezTo>
                <a:cubicBezTo>
                  <a:pt x="71" y="354"/>
                  <a:pt x="71" y="354"/>
                  <a:pt x="64" y="354"/>
                </a:cubicBezTo>
                <a:lnTo>
                  <a:pt x="64" y="361"/>
                </a:lnTo>
                <a:cubicBezTo>
                  <a:pt x="64" y="354"/>
                  <a:pt x="64" y="354"/>
                  <a:pt x="64" y="354"/>
                </a:cubicBezTo>
                <a:cubicBezTo>
                  <a:pt x="64" y="354"/>
                  <a:pt x="64" y="354"/>
                  <a:pt x="57" y="354"/>
                </a:cubicBezTo>
                <a:cubicBezTo>
                  <a:pt x="64" y="361"/>
                  <a:pt x="64" y="361"/>
                  <a:pt x="64" y="361"/>
                </a:cubicBezTo>
                <a:close/>
                <a:moveTo>
                  <a:pt x="71" y="269"/>
                </a:moveTo>
                <a:lnTo>
                  <a:pt x="71" y="269"/>
                </a:lnTo>
                <a:close/>
                <a:moveTo>
                  <a:pt x="71" y="226"/>
                </a:moveTo>
                <a:lnTo>
                  <a:pt x="71" y="226"/>
                </a:lnTo>
                <a:lnTo>
                  <a:pt x="71" y="219"/>
                </a:lnTo>
                <a:lnTo>
                  <a:pt x="71" y="226"/>
                </a:lnTo>
                <a:close/>
                <a:moveTo>
                  <a:pt x="134" y="127"/>
                </a:moveTo>
                <a:lnTo>
                  <a:pt x="134" y="127"/>
                </a:lnTo>
                <a:cubicBezTo>
                  <a:pt x="134" y="127"/>
                  <a:pt x="134" y="127"/>
                  <a:pt x="127" y="127"/>
                </a:cubicBezTo>
                <a:cubicBezTo>
                  <a:pt x="134" y="127"/>
                  <a:pt x="134" y="127"/>
                  <a:pt x="134" y="127"/>
                </a:cubicBezTo>
                <a:close/>
                <a:moveTo>
                  <a:pt x="127" y="134"/>
                </a:moveTo>
                <a:lnTo>
                  <a:pt x="127" y="134"/>
                </a:lnTo>
                <a:close/>
                <a:moveTo>
                  <a:pt x="191" y="85"/>
                </a:moveTo>
                <a:lnTo>
                  <a:pt x="191" y="85"/>
                </a:lnTo>
                <a:lnTo>
                  <a:pt x="198" y="85"/>
                </a:lnTo>
                <a:lnTo>
                  <a:pt x="191" y="85"/>
                </a:lnTo>
                <a:cubicBezTo>
                  <a:pt x="198" y="85"/>
                  <a:pt x="198" y="85"/>
                  <a:pt x="198" y="85"/>
                </a:cubicBezTo>
                <a:lnTo>
                  <a:pt x="198" y="92"/>
                </a:lnTo>
                <a:lnTo>
                  <a:pt x="198" y="85"/>
                </a:lnTo>
                <a:cubicBezTo>
                  <a:pt x="191" y="85"/>
                  <a:pt x="191" y="92"/>
                  <a:pt x="191" y="92"/>
                </a:cubicBezTo>
                <a:cubicBezTo>
                  <a:pt x="191" y="92"/>
                  <a:pt x="191" y="92"/>
                  <a:pt x="191" y="8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1" y="92"/>
                  <a:pt x="198" y="92"/>
                </a:cubicBezTo>
                <a:lnTo>
                  <a:pt x="191" y="92"/>
                </a:lnTo>
                <a:lnTo>
                  <a:pt x="198" y="92"/>
                </a:lnTo>
                <a:lnTo>
                  <a:pt x="191" y="92"/>
                </a:lnTo>
                <a:cubicBezTo>
                  <a:pt x="198" y="92"/>
                  <a:pt x="198" y="92"/>
                  <a:pt x="198" y="92"/>
                </a:cubicBezTo>
                <a:cubicBezTo>
                  <a:pt x="198" y="92"/>
                  <a:pt x="205" y="99"/>
                  <a:pt x="198" y="99"/>
                </a:cubicBezTo>
                <a:lnTo>
                  <a:pt x="191" y="99"/>
                </a:lnTo>
                <a:lnTo>
                  <a:pt x="198" y="99"/>
                </a:lnTo>
                <a:cubicBezTo>
                  <a:pt x="191" y="99"/>
                  <a:pt x="191" y="99"/>
                  <a:pt x="191" y="99"/>
                </a:cubicBezTo>
                <a:cubicBezTo>
                  <a:pt x="191" y="106"/>
                  <a:pt x="184" y="106"/>
                  <a:pt x="191" y="106"/>
                </a:cubicBezTo>
                <a:cubicBezTo>
                  <a:pt x="191" y="99"/>
                  <a:pt x="191" y="99"/>
                  <a:pt x="191" y="99"/>
                </a:cubicBezTo>
                <a:cubicBezTo>
                  <a:pt x="191" y="106"/>
                  <a:pt x="191" y="106"/>
                  <a:pt x="191" y="106"/>
                </a:cubicBezTo>
                <a:lnTo>
                  <a:pt x="198" y="106"/>
                </a:lnTo>
                <a:cubicBezTo>
                  <a:pt x="198" y="106"/>
                  <a:pt x="198" y="106"/>
                  <a:pt x="205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13"/>
                  <a:pt x="212" y="113"/>
                  <a:pt x="212" y="113"/>
                </a:cubicBezTo>
                <a:cubicBezTo>
                  <a:pt x="212" y="113"/>
                  <a:pt x="205" y="113"/>
                  <a:pt x="205" y="106"/>
                </a:cubicBezTo>
                <a:cubicBezTo>
                  <a:pt x="205" y="113"/>
                  <a:pt x="212" y="113"/>
                  <a:pt x="205" y="113"/>
                </a:cubicBezTo>
                <a:cubicBezTo>
                  <a:pt x="198" y="106"/>
                  <a:pt x="198" y="106"/>
                  <a:pt x="198" y="106"/>
                </a:cubicBezTo>
                <a:lnTo>
                  <a:pt x="198" y="113"/>
                </a:lnTo>
                <a:cubicBezTo>
                  <a:pt x="191" y="106"/>
                  <a:pt x="191" y="106"/>
                  <a:pt x="191" y="106"/>
                </a:cubicBezTo>
                <a:cubicBezTo>
                  <a:pt x="191" y="106"/>
                  <a:pt x="191" y="106"/>
                  <a:pt x="191" y="113"/>
                </a:cubicBezTo>
                <a:cubicBezTo>
                  <a:pt x="198" y="113"/>
                  <a:pt x="198" y="113"/>
                  <a:pt x="198" y="113"/>
                </a:cubicBezTo>
                <a:lnTo>
                  <a:pt x="198" y="106"/>
                </a:lnTo>
                <a:cubicBezTo>
                  <a:pt x="198" y="113"/>
                  <a:pt x="198" y="113"/>
                  <a:pt x="198" y="113"/>
                </a:cubicBezTo>
                <a:lnTo>
                  <a:pt x="191" y="113"/>
                </a:lnTo>
                <a:cubicBezTo>
                  <a:pt x="198" y="113"/>
                  <a:pt x="191" y="113"/>
                  <a:pt x="191" y="120"/>
                </a:cubicBezTo>
                <a:cubicBezTo>
                  <a:pt x="191" y="120"/>
                  <a:pt x="191" y="113"/>
                  <a:pt x="198" y="113"/>
                </a:cubicBezTo>
                <a:lnTo>
                  <a:pt x="198" y="120"/>
                </a:lnTo>
                <a:cubicBezTo>
                  <a:pt x="198" y="120"/>
                  <a:pt x="198" y="120"/>
                  <a:pt x="198" y="113"/>
                </a:cubicBezTo>
                <a:lnTo>
                  <a:pt x="205" y="113"/>
                </a:lnTo>
                <a:cubicBezTo>
                  <a:pt x="205" y="113"/>
                  <a:pt x="205" y="113"/>
                  <a:pt x="212" y="113"/>
                </a:cubicBezTo>
                <a:lnTo>
                  <a:pt x="205" y="113"/>
                </a:lnTo>
                <a:cubicBezTo>
                  <a:pt x="205" y="120"/>
                  <a:pt x="205" y="120"/>
                  <a:pt x="212" y="120"/>
                </a:cubicBezTo>
                <a:cubicBezTo>
                  <a:pt x="205" y="120"/>
                  <a:pt x="205" y="120"/>
                  <a:pt x="205" y="120"/>
                </a:cubicBezTo>
                <a:lnTo>
                  <a:pt x="205" y="127"/>
                </a:lnTo>
                <a:cubicBezTo>
                  <a:pt x="198" y="127"/>
                  <a:pt x="198" y="127"/>
                  <a:pt x="198" y="127"/>
                </a:cubicBezTo>
                <a:cubicBezTo>
                  <a:pt x="198" y="127"/>
                  <a:pt x="198" y="127"/>
                  <a:pt x="191" y="127"/>
                </a:cubicBezTo>
                <a:lnTo>
                  <a:pt x="191" y="134"/>
                </a:lnTo>
                <a:cubicBezTo>
                  <a:pt x="191" y="134"/>
                  <a:pt x="191" y="134"/>
                  <a:pt x="191" y="141"/>
                </a:cubicBezTo>
                <a:cubicBezTo>
                  <a:pt x="191" y="141"/>
                  <a:pt x="191" y="141"/>
                  <a:pt x="184" y="141"/>
                </a:cubicBezTo>
                <a:cubicBezTo>
                  <a:pt x="184" y="141"/>
                  <a:pt x="184" y="149"/>
                  <a:pt x="177" y="149"/>
                </a:cubicBezTo>
                <a:cubicBezTo>
                  <a:pt x="177" y="149"/>
                  <a:pt x="177" y="149"/>
                  <a:pt x="177" y="141"/>
                </a:cubicBezTo>
                <a:cubicBezTo>
                  <a:pt x="177" y="141"/>
                  <a:pt x="177" y="141"/>
                  <a:pt x="177" y="149"/>
                </a:cubicBezTo>
                <a:cubicBezTo>
                  <a:pt x="170" y="149"/>
                  <a:pt x="177" y="149"/>
                  <a:pt x="170" y="149"/>
                </a:cubicBezTo>
                <a:cubicBezTo>
                  <a:pt x="170" y="149"/>
                  <a:pt x="170" y="149"/>
                  <a:pt x="177" y="149"/>
                </a:cubicBezTo>
                <a:cubicBezTo>
                  <a:pt x="170" y="149"/>
                  <a:pt x="170" y="149"/>
                  <a:pt x="170" y="149"/>
                </a:cubicBezTo>
                <a:cubicBezTo>
                  <a:pt x="170" y="156"/>
                  <a:pt x="170" y="149"/>
                  <a:pt x="170" y="156"/>
                </a:cubicBezTo>
                <a:lnTo>
                  <a:pt x="177" y="156"/>
                </a:lnTo>
                <a:cubicBezTo>
                  <a:pt x="170" y="156"/>
                  <a:pt x="170" y="156"/>
                  <a:pt x="170" y="156"/>
                </a:cubicBezTo>
                <a:cubicBezTo>
                  <a:pt x="170" y="156"/>
                  <a:pt x="170" y="156"/>
                  <a:pt x="170" y="163"/>
                </a:cubicBezTo>
                <a:cubicBezTo>
                  <a:pt x="170" y="163"/>
                  <a:pt x="170" y="163"/>
                  <a:pt x="170" y="170"/>
                </a:cubicBezTo>
                <a:cubicBezTo>
                  <a:pt x="170" y="170"/>
                  <a:pt x="170" y="170"/>
                  <a:pt x="170" y="177"/>
                </a:cubicBezTo>
                <a:cubicBezTo>
                  <a:pt x="170" y="177"/>
                  <a:pt x="170" y="177"/>
                  <a:pt x="163" y="177"/>
                </a:cubicBezTo>
                <a:lnTo>
                  <a:pt x="170" y="177"/>
                </a:lnTo>
                <a:cubicBezTo>
                  <a:pt x="170" y="177"/>
                  <a:pt x="170" y="177"/>
                  <a:pt x="163" y="177"/>
                </a:cubicBezTo>
                <a:cubicBezTo>
                  <a:pt x="155" y="177"/>
                  <a:pt x="163" y="177"/>
                  <a:pt x="155" y="177"/>
                </a:cubicBezTo>
                <a:lnTo>
                  <a:pt x="163" y="177"/>
                </a:lnTo>
                <a:lnTo>
                  <a:pt x="155" y="177"/>
                </a:lnTo>
                <a:lnTo>
                  <a:pt x="155" y="170"/>
                </a:lnTo>
                <a:lnTo>
                  <a:pt x="155" y="177"/>
                </a:lnTo>
                <a:cubicBezTo>
                  <a:pt x="155" y="177"/>
                  <a:pt x="155" y="177"/>
                  <a:pt x="148" y="177"/>
                </a:cubicBezTo>
                <a:lnTo>
                  <a:pt x="148" y="170"/>
                </a:lnTo>
                <a:cubicBezTo>
                  <a:pt x="148" y="177"/>
                  <a:pt x="148" y="170"/>
                  <a:pt x="148" y="170"/>
                </a:cubicBezTo>
                <a:lnTo>
                  <a:pt x="148" y="177"/>
                </a:lnTo>
                <a:cubicBezTo>
                  <a:pt x="141" y="177"/>
                  <a:pt x="141" y="177"/>
                  <a:pt x="141" y="170"/>
                </a:cubicBezTo>
                <a:cubicBezTo>
                  <a:pt x="141" y="170"/>
                  <a:pt x="148" y="170"/>
                  <a:pt x="141" y="170"/>
                </a:cubicBezTo>
                <a:cubicBezTo>
                  <a:pt x="141" y="163"/>
                  <a:pt x="141" y="163"/>
                  <a:pt x="141" y="163"/>
                </a:cubicBezTo>
                <a:lnTo>
                  <a:pt x="141" y="170"/>
                </a:lnTo>
                <a:cubicBezTo>
                  <a:pt x="141" y="170"/>
                  <a:pt x="141" y="170"/>
                  <a:pt x="141" y="163"/>
                </a:cubicBezTo>
                <a:lnTo>
                  <a:pt x="141" y="170"/>
                </a:lnTo>
                <a:cubicBezTo>
                  <a:pt x="134" y="163"/>
                  <a:pt x="141" y="163"/>
                  <a:pt x="141" y="163"/>
                </a:cubicBezTo>
                <a:cubicBezTo>
                  <a:pt x="141" y="163"/>
                  <a:pt x="141" y="163"/>
                  <a:pt x="134" y="163"/>
                </a:cubicBezTo>
                <a:cubicBezTo>
                  <a:pt x="134" y="163"/>
                  <a:pt x="134" y="163"/>
                  <a:pt x="141" y="163"/>
                </a:cubicBezTo>
                <a:cubicBezTo>
                  <a:pt x="141" y="163"/>
                  <a:pt x="141" y="163"/>
                  <a:pt x="141" y="156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134" y="163"/>
                  <a:pt x="134" y="163"/>
                  <a:pt x="134" y="163"/>
                </a:cubicBezTo>
                <a:cubicBezTo>
                  <a:pt x="134" y="163"/>
                  <a:pt x="134" y="163"/>
                  <a:pt x="134" y="156"/>
                </a:cubicBezTo>
                <a:cubicBezTo>
                  <a:pt x="134" y="156"/>
                  <a:pt x="134" y="156"/>
                  <a:pt x="141" y="156"/>
                </a:cubicBezTo>
                <a:cubicBezTo>
                  <a:pt x="141" y="156"/>
                  <a:pt x="141" y="156"/>
                  <a:pt x="134" y="156"/>
                </a:cubicBezTo>
                <a:lnTo>
                  <a:pt x="134" y="163"/>
                </a:lnTo>
                <a:cubicBezTo>
                  <a:pt x="134" y="163"/>
                  <a:pt x="134" y="163"/>
                  <a:pt x="134" y="156"/>
                </a:cubicBezTo>
                <a:cubicBezTo>
                  <a:pt x="134" y="156"/>
                  <a:pt x="134" y="156"/>
                  <a:pt x="127" y="156"/>
                </a:cubicBezTo>
                <a:lnTo>
                  <a:pt x="127" y="149"/>
                </a:lnTo>
                <a:lnTo>
                  <a:pt x="134" y="149"/>
                </a:lnTo>
                <a:cubicBezTo>
                  <a:pt x="134" y="149"/>
                  <a:pt x="134" y="149"/>
                  <a:pt x="141" y="149"/>
                </a:cubicBezTo>
                <a:cubicBezTo>
                  <a:pt x="134" y="149"/>
                  <a:pt x="134" y="149"/>
                  <a:pt x="134" y="149"/>
                </a:cubicBezTo>
                <a:lnTo>
                  <a:pt x="127" y="149"/>
                </a:lnTo>
                <a:lnTo>
                  <a:pt x="134" y="149"/>
                </a:lnTo>
                <a:cubicBezTo>
                  <a:pt x="127" y="149"/>
                  <a:pt x="127" y="149"/>
                  <a:pt x="127" y="149"/>
                </a:cubicBezTo>
                <a:cubicBezTo>
                  <a:pt x="127" y="141"/>
                  <a:pt x="134" y="141"/>
                  <a:pt x="134" y="141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27" y="141"/>
                  <a:pt x="127" y="141"/>
                  <a:pt x="134" y="141"/>
                </a:cubicBezTo>
                <a:lnTo>
                  <a:pt x="127" y="141"/>
                </a:lnTo>
                <a:lnTo>
                  <a:pt x="134" y="141"/>
                </a:lnTo>
                <a:cubicBezTo>
                  <a:pt x="127" y="141"/>
                  <a:pt x="127" y="141"/>
                  <a:pt x="127" y="141"/>
                </a:cubicBezTo>
                <a:cubicBezTo>
                  <a:pt x="127" y="141"/>
                  <a:pt x="127" y="141"/>
                  <a:pt x="134" y="141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27" y="141"/>
                  <a:pt x="127" y="141"/>
                  <a:pt x="134" y="134"/>
                </a:cubicBezTo>
                <a:cubicBezTo>
                  <a:pt x="134" y="127"/>
                  <a:pt x="134" y="127"/>
                  <a:pt x="134" y="127"/>
                </a:cubicBezTo>
                <a:lnTo>
                  <a:pt x="127" y="127"/>
                </a:lnTo>
                <a:cubicBezTo>
                  <a:pt x="127" y="127"/>
                  <a:pt x="127" y="127"/>
                  <a:pt x="134" y="134"/>
                </a:cubicBezTo>
                <a:cubicBezTo>
                  <a:pt x="134" y="134"/>
                  <a:pt x="134" y="134"/>
                  <a:pt x="127" y="134"/>
                </a:cubicBezTo>
                <a:cubicBezTo>
                  <a:pt x="120" y="141"/>
                  <a:pt x="113" y="149"/>
                  <a:pt x="106" y="156"/>
                </a:cubicBezTo>
                <a:lnTo>
                  <a:pt x="113" y="156"/>
                </a:lnTo>
                <a:cubicBezTo>
                  <a:pt x="113" y="156"/>
                  <a:pt x="113" y="163"/>
                  <a:pt x="120" y="163"/>
                </a:cubicBezTo>
                <a:cubicBezTo>
                  <a:pt x="113" y="163"/>
                  <a:pt x="113" y="163"/>
                  <a:pt x="113" y="163"/>
                </a:cubicBezTo>
                <a:lnTo>
                  <a:pt x="113" y="170"/>
                </a:lnTo>
                <a:lnTo>
                  <a:pt x="106" y="170"/>
                </a:lnTo>
                <a:cubicBezTo>
                  <a:pt x="106" y="163"/>
                  <a:pt x="106" y="163"/>
                  <a:pt x="106" y="163"/>
                </a:cubicBezTo>
                <a:lnTo>
                  <a:pt x="99" y="163"/>
                </a:lnTo>
                <a:lnTo>
                  <a:pt x="99" y="170"/>
                </a:lnTo>
                <a:cubicBezTo>
                  <a:pt x="99" y="170"/>
                  <a:pt x="99" y="170"/>
                  <a:pt x="106" y="170"/>
                </a:cubicBezTo>
                <a:cubicBezTo>
                  <a:pt x="106" y="170"/>
                  <a:pt x="106" y="170"/>
                  <a:pt x="106" y="177"/>
                </a:cubicBezTo>
                <a:lnTo>
                  <a:pt x="106" y="170"/>
                </a:lnTo>
                <a:cubicBezTo>
                  <a:pt x="106" y="177"/>
                  <a:pt x="106" y="177"/>
                  <a:pt x="106" y="177"/>
                </a:cubicBezTo>
                <a:cubicBezTo>
                  <a:pt x="99" y="177"/>
                  <a:pt x="99" y="177"/>
                  <a:pt x="99" y="170"/>
                </a:cubicBezTo>
                <a:lnTo>
                  <a:pt x="99" y="177"/>
                </a:lnTo>
                <a:lnTo>
                  <a:pt x="99" y="170"/>
                </a:lnTo>
                <a:cubicBezTo>
                  <a:pt x="99" y="177"/>
                  <a:pt x="99" y="177"/>
                  <a:pt x="99" y="177"/>
                </a:cubicBezTo>
                <a:cubicBezTo>
                  <a:pt x="99" y="177"/>
                  <a:pt x="106" y="177"/>
                  <a:pt x="106" y="184"/>
                </a:cubicBezTo>
                <a:cubicBezTo>
                  <a:pt x="99" y="184"/>
                  <a:pt x="99" y="177"/>
                  <a:pt x="99" y="177"/>
                </a:cubicBezTo>
                <a:cubicBezTo>
                  <a:pt x="99" y="177"/>
                  <a:pt x="99" y="177"/>
                  <a:pt x="92" y="177"/>
                </a:cubicBezTo>
                <a:cubicBezTo>
                  <a:pt x="92" y="177"/>
                  <a:pt x="85" y="177"/>
                  <a:pt x="85" y="184"/>
                </a:cubicBezTo>
                <a:cubicBezTo>
                  <a:pt x="92" y="184"/>
                  <a:pt x="92" y="184"/>
                  <a:pt x="92" y="184"/>
                </a:cubicBezTo>
                <a:lnTo>
                  <a:pt x="92" y="191"/>
                </a:lnTo>
                <a:cubicBezTo>
                  <a:pt x="92" y="191"/>
                  <a:pt x="92" y="191"/>
                  <a:pt x="92" y="198"/>
                </a:cubicBezTo>
                <a:cubicBezTo>
                  <a:pt x="92" y="191"/>
                  <a:pt x="99" y="191"/>
                  <a:pt x="99" y="198"/>
                </a:cubicBezTo>
                <a:lnTo>
                  <a:pt x="99" y="191"/>
                </a:lnTo>
                <a:cubicBezTo>
                  <a:pt x="106" y="191"/>
                  <a:pt x="106" y="198"/>
                  <a:pt x="106" y="198"/>
                </a:cubicBezTo>
                <a:cubicBezTo>
                  <a:pt x="106" y="191"/>
                  <a:pt x="106" y="191"/>
                  <a:pt x="106" y="191"/>
                </a:cubicBezTo>
                <a:lnTo>
                  <a:pt x="113" y="191"/>
                </a:lnTo>
                <a:cubicBezTo>
                  <a:pt x="113" y="198"/>
                  <a:pt x="113" y="198"/>
                  <a:pt x="113" y="198"/>
                </a:cubicBezTo>
                <a:cubicBezTo>
                  <a:pt x="113" y="198"/>
                  <a:pt x="113" y="198"/>
                  <a:pt x="113" y="205"/>
                </a:cubicBezTo>
                <a:cubicBezTo>
                  <a:pt x="113" y="205"/>
                  <a:pt x="113" y="198"/>
                  <a:pt x="113" y="205"/>
                </a:cubicBezTo>
                <a:cubicBezTo>
                  <a:pt x="120" y="205"/>
                  <a:pt x="120" y="205"/>
                  <a:pt x="120" y="205"/>
                </a:cubicBezTo>
                <a:cubicBezTo>
                  <a:pt x="120" y="205"/>
                  <a:pt x="120" y="212"/>
                  <a:pt x="127" y="212"/>
                </a:cubicBezTo>
                <a:cubicBezTo>
                  <a:pt x="120" y="212"/>
                  <a:pt x="120" y="212"/>
                  <a:pt x="120" y="212"/>
                </a:cubicBezTo>
                <a:cubicBezTo>
                  <a:pt x="127" y="212"/>
                  <a:pt x="127" y="212"/>
                  <a:pt x="127" y="212"/>
                </a:cubicBezTo>
                <a:lnTo>
                  <a:pt x="134" y="212"/>
                </a:lnTo>
                <a:cubicBezTo>
                  <a:pt x="134" y="219"/>
                  <a:pt x="134" y="219"/>
                  <a:pt x="134" y="219"/>
                </a:cubicBezTo>
                <a:lnTo>
                  <a:pt x="127" y="219"/>
                </a:lnTo>
                <a:cubicBezTo>
                  <a:pt x="120" y="226"/>
                  <a:pt x="120" y="226"/>
                  <a:pt x="120" y="226"/>
                </a:cubicBezTo>
                <a:cubicBezTo>
                  <a:pt x="120" y="226"/>
                  <a:pt x="120" y="226"/>
                  <a:pt x="113" y="226"/>
                </a:cubicBezTo>
                <a:lnTo>
                  <a:pt x="106" y="226"/>
                </a:lnTo>
                <a:cubicBezTo>
                  <a:pt x="106" y="226"/>
                  <a:pt x="106" y="226"/>
                  <a:pt x="99" y="226"/>
                </a:cubicBezTo>
                <a:cubicBezTo>
                  <a:pt x="99" y="226"/>
                  <a:pt x="99" y="226"/>
                  <a:pt x="99" y="233"/>
                </a:cubicBezTo>
                <a:cubicBezTo>
                  <a:pt x="92" y="233"/>
                  <a:pt x="92" y="233"/>
                  <a:pt x="92" y="240"/>
                </a:cubicBezTo>
                <a:lnTo>
                  <a:pt x="92" y="233"/>
                </a:lnTo>
                <a:cubicBezTo>
                  <a:pt x="99" y="233"/>
                  <a:pt x="99" y="233"/>
                  <a:pt x="99" y="233"/>
                </a:cubicBezTo>
                <a:cubicBezTo>
                  <a:pt x="106" y="226"/>
                  <a:pt x="106" y="226"/>
                  <a:pt x="106" y="233"/>
                </a:cubicBezTo>
                <a:cubicBezTo>
                  <a:pt x="106" y="233"/>
                  <a:pt x="106" y="233"/>
                  <a:pt x="99" y="233"/>
                </a:cubicBezTo>
                <a:cubicBezTo>
                  <a:pt x="106" y="233"/>
                  <a:pt x="106" y="233"/>
                  <a:pt x="106" y="233"/>
                </a:cubicBezTo>
                <a:cubicBezTo>
                  <a:pt x="106" y="233"/>
                  <a:pt x="106" y="233"/>
                  <a:pt x="106" y="240"/>
                </a:cubicBezTo>
                <a:cubicBezTo>
                  <a:pt x="106" y="240"/>
                  <a:pt x="106" y="240"/>
                  <a:pt x="113" y="240"/>
                </a:cubicBezTo>
                <a:cubicBezTo>
                  <a:pt x="113" y="240"/>
                  <a:pt x="113" y="240"/>
                  <a:pt x="106" y="240"/>
                </a:cubicBezTo>
                <a:cubicBezTo>
                  <a:pt x="106" y="240"/>
                  <a:pt x="106" y="240"/>
                  <a:pt x="113" y="240"/>
                </a:cubicBezTo>
                <a:cubicBezTo>
                  <a:pt x="120" y="240"/>
                  <a:pt x="120" y="240"/>
                  <a:pt x="120" y="240"/>
                </a:cubicBezTo>
                <a:cubicBezTo>
                  <a:pt x="113" y="240"/>
                  <a:pt x="120" y="240"/>
                  <a:pt x="113" y="240"/>
                </a:cubicBezTo>
                <a:cubicBezTo>
                  <a:pt x="113" y="240"/>
                  <a:pt x="113" y="240"/>
                  <a:pt x="113" y="247"/>
                </a:cubicBezTo>
                <a:lnTo>
                  <a:pt x="113" y="240"/>
                </a:lnTo>
                <a:cubicBezTo>
                  <a:pt x="113" y="247"/>
                  <a:pt x="113" y="247"/>
                  <a:pt x="113" y="247"/>
                </a:cubicBezTo>
                <a:cubicBezTo>
                  <a:pt x="113" y="247"/>
                  <a:pt x="113" y="247"/>
                  <a:pt x="106" y="247"/>
                </a:cubicBezTo>
                <a:lnTo>
                  <a:pt x="106" y="240"/>
                </a:lnTo>
                <a:cubicBezTo>
                  <a:pt x="106" y="240"/>
                  <a:pt x="106" y="240"/>
                  <a:pt x="106" y="247"/>
                </a:cubicBezTo>
                <a:lnTo>
                  <a:pt x="106" y="240"/>
                </a:lnTo>
                <a:lnTo>
                  <a:pt x="113" y="240"/>
                </a:lnTo>
                <a:cubicBezTo>
                  <a:pt x="106" y="240"/>
                  <a:pt x="106" y="240"/>
                  <a:pt x="106" y="240"/>
                </a:cubicBezTo>
                <a:cubicBezTo>
                  <a:pt x="106" y="240"/>
                  <a:pt x="106" y="247"/>
                  <a:pt x="99" y="247"/>
                </a:cubicBezTo>
                <a:cubicBezTo>
                  <a:pt x="99" y="240"/>
                  <a:pt x="99" y="240"/>
                  <a:pt x="99" y="247"/>
                </a:cubicBezTo>
                <a:lnTo>
                  <a:pt x="99" y="240"/>
                </a:lnTo>
                <a:cubicBezTo>
                  <a:pt x="99" y="247"/>
                  <a:pt x="99" y="247"/>
                  <a:pt x="99" y="247"/>
                </a:cubicBezTo>
                <a:lnTo>
                  <a:pt x="92" y="247"/>
                </a:lnTo>
                <a:lnTo>
                  <a:pt x="92" y="254"/>
                </a:lnTo>
                <a:cubicBezTo>
                  <a:pt x="85" y="254"/>
                  <a:pt x="85" y="254"/>
                  <a:pt x="85" y="262"/>
                </a:cubicBezTo>
                <a:lnTo>
                  <a:pt x="85" y="254"/>
                </a:lnTo>
                <a:lnTo>
                  <a:pt x="85" y="262"/>
                </a:lnTo>
                <a:cubicBezTo>
                  <a:pt x="78" y="262"/>
                  <a:pt x="78" y="262"/>
                  <a:pt x="78" y="262"/>
                </a:cubicBezTo>
                <a:cubicBezTo>
                  <a:pt x="78" y="262"/>
                  <a:pt x="78" y="262"/>
                  <a:pt x="85" y="262"/>
                </a:cubicBezTo>
                <a:lnTo>
                  <a:pt x="78" y="262"/>
                </a:lnTo>
                <a:cubicBezTo>
                  <a:pt x="78" y="269"/>
                  <a:pt x="78" y="269"/>
                  <a:pt x="78" y="269"/>
                </a:cubicBezTo>
                <a:cubicBezTo>
                  <a:pt x="78" y="262"/>
                  <a:pt x="78" y="262"/>
                  <a:pt x="78" y="269"/>
                </a:cubicBezTo>
                <a:cubicBezTo>
                  <a:pt x="78" y="262"/>
                  <a:pt x="78" y="262"/>
                  <a:pt x="78" y="262"/>
                </a:cubicBezTo>
                <a:cubicBezTo>
                  <a:pt x="78" y="262"/>
                  <a:pt x="78" y="262"/>
                  <a:pt x="78" y="269"/>
                </a:cubicBezTo>
                <a:lnTo>
                  <a:pt x="71" y="269"/>
                </a:lnTo>
                <a:cubicBezTo>
                  <a:pt x="78" y="269"/>
                  <a:pt x="78" y="269"/>
                  <a:pt x="78" y="269"/>
                </a:cubicBezTo>
                <a:lnTo>
                  <a:pt x="71" y="269"/>
                </a:lnTo>
                <a:lnTo>
                  <a:pt x="78" y="269"/>
                </a:lnTo>
                <a:lnTo>
                  <a:pt x="71" y="269"/>
                </a:lnTo>
                <a:lnTo>
                  <a:pt x="78" y="269"/>
                </a:lnTo>
                <a:cubicBezTo>
                  <a:pt x="78" y="269"/>
                  <a:pt x="78" y="269"/>
                  <a:pt x="71" y="269"/>
                </a:cubicBezTo>
                <a:cubicBezTo>
                  <a:pt x="78" y="269"/>
                  <a:pt x="78" y="269"/>
                  <a:pt x="78" y="269"/>
                </a:cubicBezTo>
                <a:lnTo>
                  <a:pt x="71" y="269"/>
                </a:lnTo>
                <a:lnTo>
                  <a:pt x="78" y="269"/>
                </a:lnTo>
                <a:cubicBezTo>
                  <a:pt x="78" y="269"/>
                  <a:pt x="78" y="269"/>
                  <a:pt x="78" y="276"/>
                </a:cubicBezTo>
                <a:lnTo>
                  <a:pt x="71" y="276"/>
                </a:lnTo>
                <a:cubicBezTo>
                  <a:pt x="78" y="276"/>
                  <a:pt x="78" y="276"/>
                  <a:pt x="78" y="276"/>
                </a:cubicBezTo>
                <a:cubicBezTo>
                  <a:pt x="71" y="276"/>
                  <a:pt x="71" y="276"/>
                  <a:pt x="71" y="276"/>
                </a:cubicBezTo>
                <a:lnTo>
                  <a:pt x="78" y="276"/>
                </a:lnTo>
                <a:cubicBezTo>
                  <a:pt x="78" y="276"/>
                  <a:pt x="78" y="276"/>
                  <a:pt x="71" y="276"/>
                </a:cubicBezTo>
                <a:lnTo>
                  <a:pt x="78" y="276"/>
                </a:lnTo>
                <a:cubicBezTo>
                  <a:pt x="71" y="276"/>
                  <a:pt x="71" y="276"/>
                  <a:pt x="71" y="276"/>
                </a:cubicBezTo>
                <a:lnTo>
                  <a:pt x="71" y="283"/>
                </a:lnTo>
                <a:cubicBezTo>
                  <a:pt x="71" y="283"/>
                  <a:pt x="71" y="283"/>
                  <a:pt x="64" y="283"/>
                </a:cubicBezTo>
                <a:lnTo>
                  <a:pt x="64" y="290"/>
                </a:lnTo>
                <a:lnTo>
                  <a:pt x="64" y="297"/>
                </a:lnTo>
                <a:lnTo>
                  <a:pt x="64" y="304"/>
                </a:lnTo>
                <a:cubicBezTo>
                  <a:pt x="57" y="304"/>
                  <a:pt x="64" y="304"/>
                  <a:pt x="57" y="304"/>
                </a:cubicBezTo>
                <a:lnTo>
                  <a:pt x="57" y="297"/>
                </a:lnTo>
                <a:cubicBezTo>
                  <a:pt x="57" y="297"/>
                  <a:pt x="57" y="297"/>
                  <a:pt x="57" y="290"/>
                </a:cubicBezTo>
                <a:cubicBezTo>
                  <a:pt x="57" y="297"/>
                  <a:pt x="57" y="297"/>
                  <a:pt x="57" y="304"/>
                </a:cubicBezTo>
                <a:lnTo>
                  <a:pt x="57" y="311"/>
                </a:lnTo>
                <a:cubicBezTo>
                  <a:pt x="64" y="311"/>
                  <a:pt x="64" y="311"/>
                  <a:pt x="64" y="311"/>
                </a:cubicBezTo>
                <a:cubicBezTo>
                  <a:pt x="64" y="311"/>
                  <a:pt x="64" y="311"/>
                  <a:pt x="64" y="318"/>
                </a:cubicBezTo>
                <a:cubicBezTo>
                  <a:pt x="71" y="318"/>
                  <a:pt x="71" y="318"/>
                  <a:pt x="71" y="318"/>
                </a:cubicBezTo>
                <a:lnTo>
                  <a:pt x="78" y="318"/>
                </a:lnTo>
                <a:lnTo>
                  <a:pt x="78" y="325"/>
                </a:lnTo>
                <a:cubicBezTo>
                  <a:pt x="78" y="325"/>
                  <a:pt x="78" y="325"/>
                  <a:pt x="78" y="318"/>
                </a:cubicBezTo>
                <a:cubicBezTo>
                  <a:pt x="71" y="318"/>
                  <a:pt x="71" y="325"/>
                  <a:pt x="71" y="325"/>
                </a:cubicBezTo>
                <a:lnTo>
                  <a:pt x="71" y="318"/>
                </a:lnTo>
                <a:lnTo>
                  <a:pt x="64" y="318"/>
                </a:lnTo>
                <a:lnTo>
                  <a:pt x="57" y="318"/>
                </a:lnTo>
                <a:cubicBezTo>
                  <a:pt x="57" y="318"/>
                  <a:pt x="57" y="318"/>
                  <a:pt x="57" y="311"/>
                </a:cubicBezTo>
                <a:cubicBezTo>
                  <a:pt x="57" y="311"/>
                  <a:pt x="57" y="311"/>
                  <a:pt x="57" y="318"/>
                </a:cubicBezTo>
                <a:cubicBezTo>
                  <a:pt x="57" y="325"/>
                  <a:pt x="57" y="339"/>
                  <a:pt x="57" y="354"/>
                </a:cubicBezTo>
                <a:cubicBezTo>
                  <a:pt x="57" y="354"/>
                  <a:pt x="57" y="354"/>
                  <a:pt x="64" y="354"/>
                </a:cubicBezTo>
                <a:cubicBezTo>
                  <a:pt x="64" y="354"/>
                  <a:pt x="64" y="354"/>
                  <a:pt x="71" y="354"/>
                </a:cubicBezTo>
                <a:cubicBezTo>
                  <a:pt x="71" y="354"/>
                  <a:pt x="71" y="354"/>
                  <a:pt x="71" y="361"/>
                </a:cubicBezTo>
                <a:cubicBezTo>
                  <a:pt x="71" y="354"/>
                  <a:pt x="71" y="354"/>
                  <a:pt x="71" y="354"/>
                </a:cubicBezTo>
                <a:cubicBezTo>
                  <a:pt x="78" y="354"/>
                  <a:pt x="78" y="354"/>
                  <a:pt x="78" y="354"/>
                </a:cubicBezTo>
                <a:cubicBezTo>
                  <a:pt x="71" y="354"/>
                  <a:pt x="71" y="354"/>
                  <a:pt x="71" y="361"/>
                </a:cubicBezTo>
                <a:cubicBezTo>
                  <a:pt x="71" y="361"/>
                  <a:pt x="71" y="361"/>
                  <a:pt x="71" y="368"/>
                </a:cubicBezTo>
                <a:cubicBezTo>
                  <a:pt x="78" y="368"/>
                  <a:pt x="78" y="361"/>
                  <a:pt x="78" y="361"/>
                </a:cubicBezTo>
                <a:cubicBezTo>
                  <a:pt x="78" y="361"/>
                  <a:pt x="78" y="361"/>
                  <a:pt x="71" y="361"/>
                </a:cubicBezTo>
                <a:cubicBezTo>
                  <a:pt x="78" y="361"/>
                  <a:pt x="78" y="361"/>
                  <a:pt x="78" y="361"/>
                </a:cubicBezTo>
                <a:lnTo>
                  <a:pt x="78" y="354"/>
                </a:lnTo>
                <a:cubicBezTo>
                  <a:pt x="78" y="354"/>
                  <a:pt x="78" y="354"/>
                  <a:pt x="78" y="361"/>
                </a:cubicBezTo>
                <a:lnTo>
                  <a:pt x="85" y="361"/>
                </a:lnTo>
                <a:cubicBezTo>
                  <a:pt x="92" y="361"/>
                  <a:pt x="92" y="361"/>
                  <a:pt x="92" y="361"/>
                </a:cubicBezTo>
                <a:cubicBezTo>
                  <a:pt x="99" y="361"/>
                  <a:pt x="99" y="361"/>
                  <a:pt x="99" y="361"/>
                </a:cubicBezTo>
                <a:lnTo>
                  <a:pt x="106" y="361"/>
                </a:lnTo>
                <a:cubicBezTo>
                  <a:pt x="99" y="361"/>
                  <a:pt x="106" y="368"/>
                  <a:pt x="99" y="368"/>
                </a:cubicBezTo>
                <a:cubicBezTo>
                  <a:pt x="99" y="368"/>
                  <a:pt x="99" y="368"/>
                  <a:pt x="106" y="368"/>
                </a:cubicBezTo>
                <a:cubicBezTo>
                  <a:pt x="113" y="368"/>
                  <a:pt x="113" y="368"/>
                  <a:pt x="113" y="375"/>
                </a:cubicBezTo>
                <a:lnTo>
                  <a:pt x="113" y="368"/>
                </a:lnTo>
                <a:lnTo>
                  <a:pt x="113" y="375"/>
                </a:lnTo>
                <a:cubicBezTo>
                  <a:pt x="113" y="375"/>
                  <a:pt x="113" y="375"/>
                  <a:pt x="120" y="375"/>
                </a:cubicBezTo>
                <a:lnTo>
                  <a:pt x="127" y="375"/>
                </a:lnTo>
                <a:lnTo>
                  <a:pt x="127" y="382"/>
                </a:lnTo>
                <a:lnTo>
                  <a:pt x="134" y="382"/>
                </a:lnTo>
                <a:lnTo>
                  <a:pt x="134" y="389"/>
                </a:lnTo>
                <a:lnTo>
                  <a:pt x="127" y="389"/>
                </a:lnTo>
                <a:lnTo>
                  <a:pt x="127" y="396"/>
                </a:lnTo>
                <a:cubicBezTo>
                  <a:pt x="134" y="396"/>
                  <a:pt x="134" y="396"/>
                  <a:pt x="134" y="396"/>
                </a:cubicBezTo>
                <a:cubicBezTo>
                  <a:pt x="141" y="396"/>
                  <a:pt x="141" y="389"/>
                  <a:pt x="141" y="389"/>
                </a:cubicBezTo>
                <a:cubicBezTo>
                  <a:pt x="141" y="396"/>
                  <a:pt x="148" y="396"/>
                  <a:pt x="148" y="396"/>
                </a:cubicBezTo>
                <a:cubicBezTo>
                  <a:pt x="155" y="396"/>
                  <a:pt x="155" y="396"/>
                  <a:pt x="155" y="396"/>
                </a:cubicBezTo>
                <a:lnTo>
                  <a:pt x="163" y="396"/>
                </a:lnTo>
                <a:cubicBezTo>
                  <a:pt x="163" y="396"/>
                  <a:pt x="163" y="403"/>
                  <a:pt x="170" y="403"/>
                </a:cubicBezTo>
                <a:cubicBezTo>
                  <a:pt x="177" y="403"/>
                  <a:pt x="177" y="410"/>
                  <a:pt x="177" y="410"/>
                </a:cubicBezTo>
                <a:cubicBezTo>
                  <a:pt x="177" y="417"/>
                  <a:pt x="170" y="417"/>
                  <a:pt x="170" y="417"/>
                </a:cubicBezTo>
                <a:cubicBezTo>
                  <a:pt x="170" y="417"/>
                  <a:pt x="170" y="417"/>
                  <a:pt x="170" y="424"/>
                </a:cubicBezTo>
                <a:cubicBezTo>
                  <a:pt x="170" y="424"/>
                  <a:pt x="170" y="424"/>
                  <a:pt x="163" y="424"/>
                </a:cubicBezTo>
                <a:cubicBezTo>
                  <a:pt x="163" y="424"/>
                  <a:pt x="163" y="424"/>
                  <a:pt x="163" y="431"/>
                </a:cubicBezTo>
                <a:lnTo>
                  <a:pt x="163" y="438"/>
                </a:lnTo>
                <a:cubicBezTo>
                  <a:pt x="163" y="438"/>
                  <a:pt x="163" y="438"/>
                  <a:pt x="163" y="445"/>
                </a:cubicBezTo>
                <a:cubicBezTo>
                  <a:pt x="155" y="445"/>
                  <a:pt x="155" y="445"/>
                  <a:pt x="155" y="452"/>
                </a:cubicBezTo>
                <a:cubicBezTo>
                  <a:pt x="155" y="452"/>
                  <a:pt x="155" y="452"/>
                  <a:pt x="148" y="452"/>
                </a:cubicBezTo>
                <a:cubicBezTo>
                  <a:pt x="148" y="452"/>
                  <a:pt x="148" y="452"/>
                  <a:pt x="148" y="460"/>
                </a:cubicBezTo>
                <a:cubicBezTo>
                  <a:pt x="148" y="460"/>
                  <a:pt x="148" y="452"/>
                  <a:pt x="141" y="452"/>
                </a:cubicBezTo>
                <a:cubicBezTo>
                  <a:pt x="141" y="460"/>
                  <a:pt x="141" y="460"/>
                  <a:pt x="141" y="460"/>
                </a:cubicBezTo>
                <a:cubicBezTo>
                  <a:pt x="141" y="460"/>
                  <a:pt x="141" y="460"/>
                  <a:pt x="134" y="460"/>
                </a:cubicBezTo>
                <a:cubicBezTo>
                  <a:pt x="141" y="460"/>
                  <a:pt x="134" y="467"/>
                  <a:pt x="134" y="467"/>
                </a:cubicBezTo>
                <a:cubicBezTo>
                  <a:pt x="141" y="474"/>
                  <a:pt x="134" y="474"/>
                  <a:pt x="134" y="474"/>
                </a:cubicBezTo>
                <a:cubicBezTo>
                  <a:pt x="134" y="481"/>
                  <a:pt x="127" y="481"/>
                  <a:pt x="127" y="481"/>
                </a:cubicBezTo>
                <a:cubicBezTo>
                  <a:pt x="127" y="481"/>
                  <a:pt x="134" y="481"/>
                  <a:pt x="134" y="474"/>
                </a:cubicBezTo>
                <a:lnTo>
                  <a:pt x="127" y="474"/>
                </a:lnTo>
                <a:cubicBezTo>
                  <a:pt x="127" y="474"/>
                  <a:pt x="127" y="474"/>
                  <a:pt x="127" y="481"/>
                </a:cubicBezTo>
                <a:cubicBezTo>
                  <a:pt x="170" y="523"/>
                  <a:pt x="233" y="551"/>
                  <a:pt x="297" y="551"/>
                </a:cubicBezTo>
                <a:cubicBezTo>
                  <a:pt x="417" y="551"/>
                  <a:pt x="516" y="460"/>
                  <a:pt x="537" y="347"/>
                </a:cubicBezTo>
                <a:cubicBezTo>
                  <a:pt x="537" y="339"/>
                  <a:pt x="537" y="339"/>
                  <a:pt x="537" y="339"/>
                </a:cubicBezTo>
                <a:cubicBezTo>
                  <a:pt x="537" y="332"/>
                  <a:pt x="530" y="332"/>
                  <a:pt x="530" y="332"/>
                </a:cubicBezTo>
                <a:cubicBezTo>
                  <a:pt x="530" y="332"/>
                  <a:pt x="530" y="332"/>
                  <a:pt x="530" y="325"/>
                </a:cubicBezTo>
                <a:cubicBezTo>
                  <a:pt x="530" y="325"/>
                  <a:pt x="530" y="325"/>
                  <a:pt x="530" y="318"/>
                </a:cubicBezTo>
                <a:lnTo>
                  <a:pt x="530" y="311"/>
                </a:lnTo>
                <a:cubicBezTo>
                  <a:pt x="530" y="311"/>
                  <a:pt x="530" y="311"/>
                  <a:pt x="523" y="311"/>
                </a:cubicBezTo>
                <a:cubicBezTo>
                  <a:pt x="523" y="304"/>
                  <a:pt x="523" y="304"/>
                  <a:pt x="523" y="304"/>
                </a:cubicBezTo>
                <a:cubicBezTo>
                  <a:pt x="516" y="304"/>
                  <a:pt x="516" y="304"/>
                  <a:pt x="516" y="304"/>
                </a:cubicBezTo>
                <a:cubicBezTo>
                  <a:pt x="516" y="304"/>
                  <a:pt x="516" y="304"/>
                  <a:pt x="523" y="304"/>
                </a:cubicBezTo>
                <a:lnTo>
                  <a:pt x="516" y="304"/>
                </a:lnTo>
                <a:lnTo>
                  <a:pt x="516" y="297"/>
                </a:lnTo>
                <a:cubicBezTo>
                  <a:pt x="516" y="297"/>
                  <a:pt x="516" y="297"/>
                  <a:pt x="516" y="290"/>
                </a:cubicBezTo>
                <a:cubicBezTo>
                  <a:pt x="516" y="297"/>
                  <a:pt x="516" y="297"/>
                  <a:pt x="509" y="297"/>
                </a:cubicBezTo>
                <a:cubicBezTo>
                  <a:pt x="509" y="290"/>
                  <a:pt x="509" y="290"/>
                  <a:pt x="509" y="290"/>
                </a:cubicBezTo>
                <a:cubicBezTo>
                  <a:pt x="509" y="290"/>
                  <a:pt x="509" y="290"/>
                  <a:pt x="509" y="297"/>
                </a:cubicBezTo>
                <a:cubicBezTo>
                  <a:pt x="509" y="297"/>
                  <a:pt x="509" y="297"/>
                  <a:pt x="502" y="297"/>
                </a:cubicBezTo>
                <a:lnTo>
                  <a:pt x="502" y="304"/>
                </a:lnTo>
                <a:cubicBezTo>
                  <a:pt x="495" y="304"/>
                  <a:pt x="495" y="304"/>
                  <a:pt x="495" y="304"/>
                </a:cubicBezTo>
                <a:lnTo>
                  <a:pt x="488" y="311"/>
                </a:lnTo>
                <a:cubicBezTo>
                  <a:pt x="481" y="311"/>
                  <a:pt x="481" y="311"/>
                  <a:pt x="481" y="311"/>
                </a:cubicBezTo>
                <a:cubicBezTo>
                  <a:pt x="481" y="311"/>
                  <a:pt x="481" y="311"/>
                  <a:pt x="481" y="318"/>
                </a:cubicBezTo>
                <a:lnTo>
                  <a:pt x="481" y="325"/>
                </a:lnTo>
                <a:cubicBezTo>
                  <a:pt x="481" y="325"/>
                  <a:pt x="481" y="325"/>
                  <a:pt x="481" y="332"/>
                </a:cubicBezTo>
                <a:cubicBezTo>
                  <a:pt x="481" y="332"/>
                  <a:pt x="481" y="332"/>
                  <a:pt x="474" y="332"/>
                </a:cubicBezTo>
                <a:cubicBezTo>
                  <a:pt x="474" y="325"/>
                  <a:pt x="474" y="325"/>
                  <a:pt x="466" y="325"/>
                </a:cubicBezTo>
                <a:cubicBezTo>
                  <a:pt x="466" y="325"/>
                  <a:pt x="466" y="325"/>
                  <a:pt x="466" y="318"/>
                </a:cubicBezTo>
                <a:lnTo>
                  <a:pt x="466" y="311"/>
                </a:lnTo>
                <a:cubicBezTo>
                  <a:pt x="466" y="311"/>
                  <a:pt x="466" y="304"/>
                  <a:pt x="459" y="304"/>
                </a:cubicBezTo>
                <a:cubicBezTo>
                  <a:pt x="459" y="297"/>
                  <a:pt x="459" y="297"/>
                  <a:pt x="459" y="297"/>
                </a:cubicBezTo>
                <a:cubicBezTo>
                  <a:pt x="466" y="297"/>
                  <a:pt x="459" y="297"/>
                  <a:pt x="459" y="297"/>
                </a:cubicBezTo>
                <a:cubicBezTo>
                  <a:pt x="452" y="297"/>
                  <a:pt x="452" y="297"/>
                  <a:pt x="452" y="297"/>
                </a:cubicBezTo>
                <a:cubicBezTo>
                  <a:pt x="452" y="297"/>
                  <a:pt x="452" y="297"/>
                  <a:pt x="452" y="290"/>
                </a:cubicBezTo>
                <a:cubicBezTo>
                  <a:pt x="452" y="297"/>
                  <a:pt x="452" y="290"/>
                  <a:pt x="452" y="290"/>
                </a:cubicBezTo>
                <a:cubicBezTo>
                  <a:pt x="445" y="290"/>
                  <a:pt x="445" y="290"/>
                  <a:pt x="445" y="290"/>
                </a:cubicBezTo>
                <a:cubicBezTo>
                  <a:pt x="445" y="283"/>
                  <a:pt x="445" y="283"/>
                  <a:pt x="445" y="283"/>
                </a:cubicBezTo>
                <a:cubicBezTo>
                  <a:pt x="445" y="283"/>
                  <a:pt x="438" y="290"/>
                  <a:pt x="438" y="283"/>
                </a:cubicBezTo>
                <a:lnTo>
                  <a:pt x="431" y="283"/>
                </a:lnTo>
                <a:cubicBezTo>
                  <a:pt x="431" y="290"/>
                  <a:pt x="431" y="290"/>
                  <a:pt x="431" y="290"/>
                </a:cubicBezTo>
                <a:lnTo>
                  <a:pt x="431" y="283"/>
                </a:lnTo>
                <a:cubicBezTo>
                  <a:pt x="424" y="283"/>
                  <a:pt x="424" y="283"/>
                  <a:pt x="424" y="283"/>
                </a:cubicBezTo>
                <a:cubicBezTo>
                  <a:pt x="417" y="283"/>
                  <a:pt x="417" y="283"/>
                  <a:pt x="417" y="283"/>
                </a:cubicBezTo>
                <a:lnTo>
                  <a:pt x="410" y="283"/>
                </a:lnTo>
                <a:cubicBezTo>
                  <a:pt x="410" y="283"/>
                  <a:pt x="403" y="283"/>
                  <a:pt x="403" y="276"/>
                </a:cubicBezTo>
                <a:cubicBezTo>
                  <a:pt x="403" y="276"/>
                  <a:pt x="403" y="276"/>
                  <a:pt x="403" y="269"/>
                </a:cubicBezTo>
                <a:cubicBezTo>
                  <a:pt x="396" y="269"/>
                  <a:pt x="396" y="269"/>
                  <a:pt x="396" y="269"/>
                </a:cubicBezTo>
                <a:cubicBezTo>
                  <a:pt x="396" y="269"/>
                  <a:pt x="396" y="269"/>
                  <a:pt x="396" y="276"/>
                </a:cubicBezTo>
                <a:cubicBezTo>
                  <a:pt x="396" y="276"/>
                  <a:pt x="396" y="276"/>
                  <a:pt x="396" y="283"/>
                </a:cubicBezTo>
                <a:cubicBezTo>
                  <a:pt x="396" y="283"/>
                  <a:pt x="396" y="283"/>
                  <a:pt x="403" y="283"/>
                </a:cubicBezTo>
                <a:cubicBezTo>
                  <a:pt x="403" y="283"/>
                  <a:pt x="403" y="283"/>
                  <a:pt x="396" y="283"/>
                </a:cubicBezTo>
                <a:lnTo>
                  <a:pt x="403" y="283"/>
                </a:lnTo>
                <a:cubicBezTo>
                  <a:pt x="396" y="283"/>
                  <a:pt x="396" y="283"/>
                  <a:pt x="403" y="283"/>
                </a:cubicBezTo>
                <a:lnTo>
                  <a:pt x="403" y="290"/>
                </a:lnTo>
                <a:cubicBezTo>
                  <a:pt x="403" y="283"/>
                  <a:pt x="403" y="283"/>
                  <a:pt x="403" y="283"/>
                </a:cubicBezTo>
                <a:lnTo>
                  <a:pt x="403" y="290"/>
                </a:lnTo>
                <a:cubicBezTo>
                  <a:pt x="410" y="290"/>
                  <a:pt x="410" y="290"/>
                  <a:pt x="410" y="290"/>
                </a:cubicBezTo>
                <a:cubicBezTo>
                  <a:pt x="417" y="283"/>
                  <a:pt x="417" y="283"/>
                  <a:pt x="417" y="283"/>
                </a:cubicBezTo>
                <a:lnTo>
                  <a:pt x="417" y="290"/>
                </a:lnTo>
                <a:lnTo>
                  <a:pt x="424" y="290"/>
                </a:lnTo>
                <a:cubicBezTo>
                  <a:pt x="424" y="290"/>
                  <a:pt x="424" y="290"/>
                  <a:pt x="424" y="297"/>
                </a:cubicBezTo>
                <a:cubicBezTo>
                  <a:pt x="424" y="304"/>
                  <a:pt x="424" y="304"/>
                  <a:pt x="424" y="304"/>
                </a:cubicBezTo>
                <a:cubicBezTo>
                  <a:pt x="417" y="304"/>
                  <a:pt x="417" y="304"/>
                  <a:pt x="417" y="304"/>
                </a:cubicBezTo>
                <a:lnTo>
                  <a:pt x="417" y="311"/>
                </a:lnTo>
                <a:cubicBezTo>
                  <a:pt x="410" y="311"/>
                  <a:pt x="410" y="311"/>
                  <a:pt x="410" y="311"/>
                </a:cubicBezTo>
                <a:lnTo>
                  <a:pt x="403" y="311"/>
                </a:lnTo>
                <a:cubicBezTo>
                  <a:pt x="403" y="318"/>
                  <a:pt x="403" y="318"/>
                  <a:pt x="396" y="318"/>
                </a:cubicBezTo>
                <a:lnTo>
                  <a:pt x="389" y="318"/>
                </a:lnTo>
                <a:cubicBezTo>
                  <a:pt x="382" y="325"/>
                  <a:pt x="382" y="325"/>
                  <a:pt x="382" y="318"/>
                </a:cubicBezTo>
                <a:cubicBezTo>
                  <a:pt x="382" y="318"/>
                  <a:pt x="382" y="318"/>
                  <a:pt x="382" y="311"/>
                </a:cubicBezTo>
                <a:cubicBezTo>
                  <a:pt x="382" y="311"/>
                  <a:pt x="375" y="311"/>
                  <a:pt x="375" y="304"/>
                </a:cubicBezTo>
                <a:cubicBezTo>
                  <a:pt x="375" y="304"/>
                  <a:pt x="375" y="304"/>
                  <a:pt x="368" y="297"/>
                </a:cubicBezTo>
                <a:cubicBezTo>
                  <a:pt x="368" y="297"/>
                  <a:pt x="368" y="297"/>
                  <a:pt x="368" y="290"/>
                </a:cubicBezTo>
                <a:cubicBezTo>
                  <a:pt x="368" y="283"/>
                  <a:pt x="361" y="283"/>
                  <a:pt x="361" y="283"/>
                </a:cubicBezTo>
                <a:cubicBezTo>
                  <a:pt x="361" y="276"/>
                  <a:pt x="361" y="276"/>
                  <a:pt x="361" y="276"/>
                </a:cubicBezTo>
                <a:cubicBezTo>
                  <a:pt x="361" y="269"/>
                  <a:pt x="353" y="269"/>
                  <a:pt x="353" y="269"/>
                </a:cubicBezTo>
                <a:cubicBezTo>
                  <a:pt x="353" y="269"/>
                  <a:pt x="353" y="269"/>
                  <a:pt x="361" y="262"/>
                </a:cubicBezTo>
                <a:cubicBezTo>
                  <a:pt x="361" y="254"/>
                  <a:pt x="361" y="254"/>
                  <a:pt x="361" y="254"/>
                </a:cubicBezTo>
                <a:cubicBezTo>
                  <a:pt x="361" y="254"/>
                  <a:pt x="361" y="254"/>
                  <a:pt x="353" y="254"/>
                </a:cubicBezTo>
                <a:cubicBezTo>
                  <a:pt x="353" y="254"/>
                  <a:pt x="353" y="254"/>
                  <a:pt x="346" y="254"/>
                </a:cubicBezTo>
                <a:cubicBezTo>
                  <a:pt x="346" y="254"/>
                  <a:pt x="346" y="247"/>
                  <a:pt x="346" y="254"/>
                </a:cubicBezTo>
                <a:cubicBezTo>
                  <a:pt x="346" y="254"/>
                  <a:pt x="346" y="254"/>
                  <a:pt x="339" y="254"/>
                </a:cubicBezTo>
                <a:cubicBezTo>
                  <a:pt x="339" y="247"/>
                  <a:pt x="339" y="247"/>
                  <a:pt x="339" y="247"/>
                </a:cubicBezTo>
                <a:cubicBezTo>
                  <a:pt x="332" y="247"/>
                  <a:pt x="332" y="247"/>
                  <a:pt x="332" y="247"/>
                </a:cubicBezTo>
                <a:cubicBezTo>
                  <a:pt x="339" y="247"/>
                  <a:pt x="339" y="247"/>
                  <a:pt x="332" y="247"/>
                </a:cubicBezTo>
                <a:lnTo>
                  <a:pt x="339" y="247"/>
                </a:lnTo>
                <a:lnTo>
                  <a:pt x="332" y="247"/>
                </a:lnTo>
                <a:cubicBezTo>
                  <a:pt x="332" y="240"/>
                  <a:pt x="332" y="240"/>
                  <a:pt x="332" y="240"/>
                </a:cubicBezTo>
                <a:cubicBezTo>
                  <a:pt x="332" y="240"/>
                  <a:pt x="332" y="240"/>
                  <a:pt x="339" y="240"/>
                </a:cubicBezTo>
                <a:cubicBezTo>
                  <a:pt x="332" y="240"/>
                  <a:pt x="332" y="240"/>
                  <a:pt x="332" y="240"/>
                </a:cubicBezTo>
                <a:lnTo>
                  <a:pt x="339" y="240"/>
                </a:lnTo>
                <a:lnTo>
                  <a:pt x="346" y="240"/>
                </a:lnTo>
                <a:cubicBezTo>
                  <a:pt x="346" y="240"/>
                  <a:pt x="346" y="240"/>
                  <a:pt x="339" y="240"/>
                </a:cubicBezTo>
                <a:cubicBezTo>
                  <a:pt x="339" y="240"/>
                  <a:pt x="339" y="240"/>
                  <a:pt x="339" y="233"/>
                </a:cubicBezTo>
                <a:lnTo>
                  <a:pt x="346" y="240"/>
                </a:lnTo>
                <a:lnTo>
                  <a:pt x="346" y="233"/>
                </a:lnTo>
                <a:cubicBezTo>
                  <a:pt x="346" y="240"/>
                  <a:pt x="346" y="240"/>
                  <a:pt x="346" y="240"/>
                </a:cubicBezTo>
                <a:cubicBezTo>
                  <a:pt x="346" y="233"/>
                  <a:pt x="346" y="233"/>
                  <a:pt x="346" y="233"/>
                </a:cubicBezTo>
                <a:lnTo>
                  <a:pt x="353" y="233"/>
                </a:lnTo>
                <a:cubicBezTo>
                  <a:pt x="353" y="233"/>
                  <a:pt x="353" y="233"/>
                  <a:pt x="361" y="233"/>
                </a:cubicBezTo>
                <a:cubicBezTo>
                  <a:pt x="361" y="233"/>
                  <a:pt x="361" y="240"/>
                  <a:pt x="368" y="240"/>
                </a:cubicBezTo>
                <a:lnTo>
                  <a:pt x="375" y="240"/>
                </a:lnTo>
                <a:lnTo>
                  <a:pt x="375" y="233"/>
                </a:lnTo>
                <a:cubicBezTo>
                  <a:pt x="375" y="226"/>
                  <a:pt x="375" y="226"/>
                  <a:pt x="375" y="226"/>
                </a:cubicBezTo>
                <a:lnTo>
                  <a:pt x="368" y="226"/>
                </a:lnTo>
                <a:lnTo>
                  <a:pt x="361" y="226"/>
                </a:lnTo>
                <a:cubicBezTo>
                  <a:pt x="361" y="226"/>
                  <a:pt x="368" y="226"/>
                  <a:pt x="368" y="219"/>
                </a:cubicBezTo>
                <a:cubicBezTo>
                  <a:pt x="368" y="219"/>
                  <a:pt x="368" y="219"/>
                  <a:pt x="361" y="219"/>
                </a:cubicBezTo>
                <a:cubicBezTo>
                  <a:pt x="353" y="219"/>
                  <a:pt x="353" y="219"/>
                  <a:pt x="353" y="219"/>
                </a:cubicBezTo>
                <a:cubicBezTo>
                  <a:pt x="353" y="219"/>
                  <a:pt x="361" y="219"/>
                  <a:pt x="361" y="226"/>
                </a:cubicBezTo>
                <a:cubicBezTo>
                  <a:pt x="361" y="226"/>
                  <a:pt x="361" y="226"/>
                  <a:pt x="353" y="226"/>
                </a:cubicBezTo>
                <a:cubicBezTo>
                  <a:pt x="353" y="219"/>
                  <a:pt x="353" y="219"/>
                  <a:pt x="353" y="219"/>
                </a:cubicBezTo>
                <a:cubicBezTo>
                  <a:pt x="353" y="219"/>
                  <a:pt x="353" y="219"/>
                  <a:pt x="346" y="219"/>
                </a:cubicBezTo>
                <a:cubicBezTo>
                  <a:pt x="346" y="219"/>
                  <a:pt x="346" y="219"/>
                  <a:pt x="353" y="219"/>
                </a:cubicBezTo>
                <a:cubicBezTo>
                  <a:pt x="346" y="219"/>
                  <a:pt x="346" y="219"/>
                  <a:pt x="346" y="219"/>
                </a:cubicBezTo>
                <a:cubicBezTo>
                  <a:pt x="346" y="219"/>
                  <a:pt x="339" y="219"/>
                  <a:pt x="346" y="219"/>
                </a:cubicBezTo>
                <a:cubicBezTo>
                  <a:pt x="346" y="226"/>
                  <a:pt x="346" y="226"/>
                  <a:pt x="346" y="226"/>
                </a:cubicBezTo>
                <a:cubicBezTo>
                  <a:pt x="346" y="226"/>
                  <a:pt x="346" y="226"/>
                  <a:pt x="339" y="226"/>
                </a:cubicBezTo>
                <a:cubicBezTo>
                  <a:pt x="339" y="226"/>
                  <a:pt x="339" y="226"/>
                  <a:pt x="339" y="233"/>
                </a:cubicBezTo>
                <a:cubicBezTo>
                  <a:pt x="339" y="240"/>
                  <a:pt x="339" y="240"/>
                  <a:pt x="339" y="240"/>
                </a:cubicBezTo>
                <a:lnTo>
                  <a:pt x="332" y="240"/>
                </a:lnTo>
                <a:cubicBezTo>
                  <a:pt x="332" y="240"/>
                  <a:pt x="332" y="240"/>
                  <a:pt x="325" y="240"/>
                </a:cubicBezTo>
                <a:cubicBezTo>
                  <a:pt x="325" y="240"/>
                  <a:pt x="325" y="240"/>
                  <a:pt x="325" y="247"/>
                </a:cubicBezTo>
                <a:cubicBezTo>
                  <a:pt x="325" y="247"/>
                  <a:pt x="325" y="247"/>
                  <a:pt x="325" y="254"/>
                </a:cubicBezTo>
                <a:lnTo>
                  <a:pt x="325" y="247"/>
                </a:lnTo>
                <a:cubicBezTo>
                  <a:pt x="325" y="247"/>
                  <a:pt x="325" y="247"/>
                  <a:pt x="318" y="254"/>
                </a:cubicBezTo>
                <a:cubicBezTo>
                  <a:pt x="318" y="247"/>
                  <a:pt x="318" y="247"/>
                  <a:pt x="318" y="247"/>
                </a:cubicBezTo>
                <a:lnTo>
                  <a:pt x="325" y="247"/>
                </a:lnTo>
                <a:lnTo>
                  <a:pt x="318" y="247"/>
                </a:lnTo>
                <a:cubicBezTo>
                  <a:pt x="318" y="247"/>
                  <a:pt x="318" y="247"/>
                  <a:pt x="318" y="240"/>
                </a:cubicBezTo>
                <a:cubicBezTo>
                  <a:pt x="318" y="247"/>
                  <a:pt x="318" y="240"/>
                  <a:pt x="318" y="240"/>
                </a:cubicBezTo>
                <a:lnTo>
                  <a:pt x="318" y="233"/>
                </a:lnTo>
                <a:cubicBezTo>
                  <a:pt x="318" y="233"/>
                  <a:pt x="318" y="233"/>
                  <a:pt x="311" y="233"/>
                </a:cubicBezTo>
                <a:lnTo>
                  <a:pt x="304" y="226"/>
                </a:lnTo>
                <a:cubicBezTo>
                  <a:pt x="297" y="226"/>
                  <a:pt x="297" y="226"/>
                  <a:pt x="297" y="226"/>
                </a:cubicBezTo>
                <a:lnTo>
                  <a:pt x="297" y="219"/>
                </a:lnTo>
                <a:lnTo>
                  <a:pt x="297" y="226"/>
                </a:lnTo>
                <a:cubicBezTo>
                  <a:pt x="297" y="233"/>
                  <a:pt x="297" y="233"/>
                  <a:pt x="297" y="233"/>
                </a:cubicBezTo>
                <a:lnTo>
                  <a:pt x="304" y="233"/>
                </a:lnTo>
                <a:cubicBezTo>
                  <a:pt x="311" y="240"/>
                  <a:pt x="311" y="240"/>
                  <a:pt x="311" y="240"/>
                </a:cubicBezTo>
                <a:lnTo>
                  <a:pt x="304" y="240"/>
                </a:lnTo>
                <a:cubicBezTo>
                  <a:pt x="311" y="240"/>
                  <a:pt x="311" y="240"/>
                  <a:pt x="311" y="240"/>
                </a:cubicBezTo>
                <a:cubicBezTo>
                  <a:pt x="311" y="240"/>
                  <a:pt x="311" y="240"/>
                  <a:pt x="311" y="247"/>
                </a:cubicBezTo>
                <a:cubicBezTo>
                  <a:pt x="311" y="247"/>
                  <a:pt x="311" y="247"/>
                  <a:pt x="304" y="247"/>
                </a:cubicBezTo>
                <a:lnTo>
                  <a:pt x="304" y="240"/>
                </a:lnTo>
                <a:cubicBezTo>
                  <a:pt x="304" y="240"/>
                  <a:pt x="304" y="240"/>
                  <a:pt x="297" y="240"/>
                </a:cubicBezTo>
                <a:cubicBezTo>
                  <a:pt x="297" y="233"/>
                  <a:pt x="297" y="240"/>
                  <a:pt x="297" y="233"/>
                </a:cubicBezTo>
                <a:cubicBezTo>
                  <a:pt x="297" y="233"/>
                  <a:pt x="297" y="233"/>
                  <a:pt x="290" y="233"/>
                </a:cubicBezTo>
                <a:lnTo>
                  <a:pt x="290" y="226"/>
                </a:lnTo>
                <a:lnTo>
                  <a:pt x="283" y="226"/>
                </a:lnTo>
                <a:cubicBezTo>
                  <a:pt x="283" y="226"/>
                  <a:pt x="283" y="233"/>
                  <a:pt x="276" y="233"/>
                </a:cubicBezTo>
                <a:cubicBezTo>
                  <a:pt x="276" y="226"/>
                  <a:pt x="276" y="233"/>
                  <a:pt x="276" y="233"/>
                </a:cubicBezTo>
                <a:cubicBezTo>
                  <a:pt x="276" y="233"/>
                  <a:pt x="276" y="226"/>
                  <a:pt x="269" y="233"/>
                </a:cubicBezTo>
                <a:cubicBezTo>
                  <a:pt x="269" y="240"/>
                  <a:pt x="262" y="233"/>
                  <a:pt x="262" y="240"/>
                </a:cubicBezTo>
                <a:cubicBezTo>
                  <a:pt x="262" y="240"/>
                  <a:pt x="262" y="240"/>
                  <a:pt x="262" y="247"/>
                </a:cubicBezTo>
                <a:lnTo>
                  <a:pt x="255" y="247"/>
                </a:lnTo>
                <a:cubicBezTo>
                  <a:pt x="255" y="247"/>
                  <a:pt x="255" y="247"/>
                  <a:pt x="255" y="254"/>
                </a:cubicBezTo>
                <a:lnTo>
                  <a:pt x="248" y="254"/>
                </a:lnTo>
                <a:cubicBezTo>
                  <a:pt x="248" y="254"/>
                  <a:pt x="248" y="254"/>
                  <a:pt x="240" y="254"/>
                </a:cubicBezTo>
                <a:cubicBezTo>
                  <a:pt x="240" y="247"/>
                  <a:pt x="240" y="247"/>
                  <a:pt x="240" y="247"/>
                </a:cubicBezTo>
                <a:cubicBezTo>
                  <a:pt x="233" y="247"/>
                  <a:pt x="240" y="247"/>
                  <a:pt x="240" y="247"/>
                </a:cubicBezTo>
                <a:lnTo>
                  <a:pt x="233" y="247"/>
                </a:lnTo>
                <a:cubicBezTo>
                  <a:pt x="233" y="247"/>
                  <a:pt x="233" y="247"/>
                  <a:pt x="240" y="247"/>
                </a:cubicBezTo>
                <a:cubicBezTo>
                  <a:pt x="240" y="247"/>
                  <a:pt x="240" y="247"/>
                  <a:pt x="233" y="247"/>
                </a:cubicBezTo>
                <a:lnTo>
                  <a:pt x="233" y="240"/>
                </a:lnTo>
                <a:cubicBezTo>
                  <a:pt x="240" y="240"/>
                  <a:pt x="240" y="240"/>
                  <a:pt x="240" y="233"/>
                </a:cubicBezTo>
                <a:cubicBezTo>
                  <a:pt x="240" y="233"/>
                  <a:pt x="240" y="233"/>
                  <a:pt x="233" y="233"/>
                </a:cubicBezTo>
                <a:lnTo>
                  <a:pt x="240" y="233"/>
                </a:lnTo>
                <a:cubicBezTo>
                  <a:pt x="240" y="226"/>
                  <a:pt x="240" y="226"/>
                  <a:pt x="240" y="226"/>
                </a:cubicBezTo>
                <a:lnTo>
                  <a:pt x="248" y="226"/>
                </a:lnTo>
                <a:cubicBezTo>
                  <a:pt x="248" y="226"/>
                  <a:pt x="255" y="233"/>
                  <a:pt x="255" y="226"/>
                </a:cubicBezTo>
                <a:lnTo>
                  <a:pt x="255" y="233"/>
                </a:lnTo>
                <a:cubicBezTo>
                  <a:pt x="255" y="226"/>
                  <a:pt x="255" y="226"/>
                  <a:pt x="255" y="226"/>
                </a:cubicBezTo>
                <a:cubicBezTo>
                  <a:pt x="262" y="226"/>
                  <a:pt x="262" y="226"/>
                  <a:pt x="262" y="226"/>
                </a:cubicBezTo>
                <a:lnTo>
                  <a:pt x="255" y="226"/>
                </a:lnTo>
                <a:cubicBezTo>
                  <a:pt x="255" y="226"/>
                  <a:pt x="255" y="226"/>
                  <a:pt x="262" y="219"/>
                </a:cubicBezTo>
                <a:cubicBezTo>
                  <a:pt x="262" y="226"/>
                  <a:pt x="262" y="226"/>
                  <a:pt x="262" y="226"/>
                </a:cubicBezTo>
                <a:lnTo>
                  <a:pt x="262" y="219"/>
                </a:lnTo>
                <a:cubicBezTo>
                  <a:pt x="255" y="219"/>
                  <a:pt x="262" y="219"/>
                  <a:pt x="255" y="219"/>
                </a:cubicBezTo>
                <a:cubicBezTo>
                  <a:pt x="255" y="212"/>
                  <a:pt x="255" y="212"/>
                  <a:pt x="255" y="212"/>
                </a:cubicBezTo>
                <a:lnTo>
                  <a:pt x="255" y="219"/>
                </a:lnTo>
                <a:cubicBezTo>
                  <a:pt x="255" y="212"/>
                  <a:pt x="255" y="212"/>
                  <a:pt x="248" y="212"/>
                </a:cubicBezTo>
                <a:lnTo>
                  <a:pt x="255" y="212"/>
                </a:lnTo>
                <a:cubicBezTo>
                  <a:pt x="255" y="212"/>
                  <a:pt x="255" y="212"/>
                  <a:pt x="255" y="205"/>
                </a:cubicBezTo>
                <a:cubicBezTo>
                  <a:pt x="255" y="205"/>
                  <a:pt x="255" y="205"/>
                  <a:pt x="262" y="205"/>
                </a:cubicBezTo>
                <a:lnTo>
                  <a:pt x="262" y="212"/>
                </a:lnTo>
                <a:cubicBezTo>
                  <a:pt x="262" y="205"/>
                  <a:pt x="262" y="212"/>
                  <a:pt x="262" y="212"/>
                </a:cubicBezTo>
                <a:cubicBezTo>
                  <a:pt x="262" y="205"/>
                  <a:pt x="262" y="205"/>
                  <a:pt x="262" y="205"/>
                </a:cubicBezTo>
                <a:cubicBezTo>
                  <a:pt x="262" y="205"/>
                  <a:pt x="262" y="205"/>
                  <a:pt x="269" y="205"/>
                </a:cubicBezTo>
                <a:cubicBezTo>
                  <a:pt x="269" y="198"/>
                  <a:pt x="269" y="198"/>
                  <a:pt x="269" y="198"/>
                </a:cubicBezTo>
                <a:lnTo>
                  <a:pt x="276" y="198"/>
                </a:lnTo>
                <a:cubicBezTo>
                  <a:pt x="276" y="198"/>
                  <a:pt x="276" y="191"/>
                  <a:pt x="283" y="198"/>
                </a:cubicBezTo>
                <a:cubicBezTo>
                  <a:pt x="283" y="198"/>
                  <a:pt x="283" y="198"/>
                  <a:pt x="283" y="191"/>
                </a:cubicBezTo>
                <a:cubicBezTo>
                  <a:pt x="283" y="191"/>
                  <a:pt x="283" y="191"/>
                  <a:pt x="283" y="198"/>
                </a:cubicBezTo>
                <a:cubicBezTo>
                  <a:pt x="283" y="198"/>
                  <a:pt x="283" y="198"/>
                  <a:pt x="283" y="191"/>
                </a:cubicBezTo>
                <a:cubicBezTo>
                  <a:pt x="283" y="191"/>
                  <a:pt x="283" y="191"/>
                  <a:pt x="290" y="191"/>
                </a:cubicBezTo>
                <a:lnTo>
                  <a:pt x="283" y="191"/>
                </a:lnTo>
                <a:cubicBezTo>
                  <a:pt x="283" y="191"/>
                  <a:pt x="283" y="191"/>
                  <a:pt x="283" y="184"/>
                </a:cubicBezTo>
                <a:cubicBezTo>
                  <a:pt x="283" y="184"/>
                  <a:pt x="283" y="184"/>
                  <a:pt x="290" y="184"/>
                </a:cubicBezTo>
                <a:lnTo>
                  <a:pt x="290" y="191"/>
                </a:lnTo>
                <a:lnTo>
                  <a:pt x="297" y="191"/>
                </a:lnTo>
                <a:lnTo>
                  <a:pt x="304" y="191"/>
                </a:lnTo>
                <a:cubicBezTo>
                  <a:pt x="304" y="191"/>
                  <a:pt x="304" y="191"/>
                  <a:pt x="311" y="191"/>
                </a:cubicBezTo>
                <a:lnTo>
                  <a:pt x="318" y="191"/>
                </a:lnTo>
                <a:cubicBezTo>
                  <a:pt x="318" y="184"/>
                  <a:pt x="318" y="191"/>
                  <a:pt x="318" y="184"/>
                </a:cubicBezTo>
                <a:lnTo>
                  <a:pt x="318" y="177"/>
                </a:lnTo>
                <a:cubicBezTo>
                  <a:pt x="325" y="177"/>
                  <a:pt x="325" y="177"/>
                  <a:pt x="325" y="177"/>
                </a:cubicBezTo>
                <a:cubicBezTo>
                  <a:pt x="325" y="177"/>
                  <a:pt x="325" y="177"/>
                  <a:pt x="325" y="184"/>
                </a:cubicBezTo>
                <a:cubicBezTo>
                  <a:pt x="325" y="184"/>
                  <a:pt x="325" y="184"/>
                  <a:pt x="325" y="177"/>
                </a:cubicBezTo>
                <a:cubicBezTo>
                  <a:pt x="325" y="177"/>
                  <a:pt x="325" y="177"/>
                  <a:pt x="332" y="177"/>
                </a:cubicBezTo>
                <a:lnTo>
                  <a:pt x="325" y="177"/>
                </a:lnTo>
                <a:cubicBezTo>
                  <a:pt x="325" y="177"/>
                  <a:pt x="325" y="177"/>
                  <a:pt x="325" y="170"/>
                </a:cubicBezTo>
                <a:cubicBezTo>
                  <a:pt x="332" y="170"/>
                  <a:pt x="332" y="170"/>
                  <a:pt x="332" y="170"/>
                </a:cubicBezTo>
                <a:lnTo>
                  <a:pt x="339" y="170"/>
                </a:lnTo>
                <a:lnTo>
                  <a:pt x="346" y="170"/>
                </a:lnTo>
                <a:lnTo>
                  <a:pt x="339" y="170"/>
                </a:lnTo>
                <a:lnTo>
                  <a:pt x="339" y="163"/>
                </a:lnTo>
                <a:lnTo>
                  <a:pt x="339" y="170"/>
                </a:lnTo>
                <a:cubicBezTo>
                  <a:pt x="339" y="170"/>
                  <a:pt x="339" y="170"/>
                  <a:pt x="332" y="170"/>
                </a:cubicBezTo>
                <a:cubicBezTo>
                  <a:pt x="325" y="170"/>
                  <a:pt x="325" y="170"/>
                  <a:pt x="325" y="170"/>
                </a:cubicBezTo>
                <a:cubicBezTo>
                  <a:pt x="318" y="170"/>
                  <a:pt x="318" y="163"/>
                  <a:pt x="318" y="163"/>
                </a:cubicBezTo>
                <a:cubicBezTo>
                  <a:pt x="318" y="163"/>
                  <a:pt x="318" y="163"/>
                  <a:pt x="318" y="156"/>
                </a:cubicBezTo>
                <a:lnTo>
                  <a:pt x="325" y="156"/>
                </a:lnTo>
                <a:lnTo>
                  <a:pt x="332" y="149"/>
                </a:lnTo>
                <a:cubicBezTo>
                  <a:pt x="332" y="141"/>
                  <a:pt x="332" y="141"/>
                  <a:pt x="332" y="141"/>
                </a:cubicBezTo>
                <a:cubicBezTo>
                  <a:pt x="332" y="141"/>
                  <a:pt x="332" y="141"/>
                  <a:pt x="325" y="141"/>
                </a:cubicBezTo>
                <a:cubicBezTo>
                  <a:pt x="325" y="141"/>
                  <a:pt x="325" y="141"/>
                  <a:pt x="325" y="149"/>
                </a:cubicBezTo>
                <a:cubicBezTo>
                  <a:pt x="318" y="149"/>
                  <a:pt x="318" y="149"/>
                  <a:pt x="318" y="149"/>
                </a:cubicBezTo>
                <a:cubicBezTo>
                  <a:pt x="318" y="149"/>
                  <a:pt x="318" y="149"/>
                  <a:pt x="318" y="156"/>
                </a:cubicBezTo>
                <a:cubicBezTo>
                  <a:pt x="311" y="156"/>
                  <a:pt x="311" y="156"/>
                  <a:pt x="311" y="156"/>
                </a:cubicBezTo>
                <a:cubicBezTo>
                  <a:pt x="311" y="163"/>
                  <a:pt x="311" y="163"/>
                  <a:pt x="311" y="163"/>
                </a:cubicBezTo>
                <a:cubicBezTo>
                  <a:pt x="311" y="170"/>
                  <a:pt x="311" y="170"/>
                  <a:pt x="311" y="170"/>
                </a:cubicBezTo>
                <a:lnTo>
                  <a:pt x="304" y="170"/>
                </a:lnTo>
                <a:cubicBezTo>
                  <a:pt x="311" y="170"/>
                  <a:pt x="311" y="170"/>
                  <a:pt x="311" y="170"/>
                </a:cubicBezTo>
                <a:lnTo>
                  <a:pt x="311" y="177"/>
                </a:lnTo>
                <a:lnTo>
                  <a:pt x="304" y="177"/>
                </a:lnTo>
                <a:lnTo>
                  <a:pt x="311" y="177"/>
                </a:lnTo>
                <a:cubicBezTo>
                  <a:pt x="304" y="177"/>
                  <a:pt x="304" y="177"/>
                  <a:pt x="304" y="177"/>
                </a:cubicBezTo>
                <a:cubicBezTo>
                  <a:pt x="304" y="184"/>
                  <a:pt x="304" y="184"/>
                  <a:pt x="304" y="184"/>
                </a:cubicBezTo>
                <a:cubicBezTo>
                  <a:pt x="304" y="184"/>
                  <a:pt x="304" y="184"/>
                  <a:pt x="297" y="184"/>
                </a:cubicBezTo>
                <a:cubicBezTo>
                  <a:pt x="297" y="184"/>
                  <a:pt x="297" y="184"/>
                  <a:pt x="297" y="177"/>
                </a:cubicBezTo>
                <a:cubicBezTo>
                  <a:pt x="297" y="177"/>
                  <a:pt x="297" y="177"/>
                  <a:pt x="290" y="177"/>
                </a:cubicBezTo>
                <a:cubicBezTo>
                  <a:pt x="290" y="177"/>
                  <a:pt x="290" y="177"/>
                  <a:pt x="290" y="170"/>
                </a:cubicBezTo>
                <a:lnTo>
                  <a:pt x="290" y="177"/>
                </a:lnTo>
                <a:cubicBezTo>
                  <a:pt x="283" y="177"/>
                  <a:pt x="283" y="177"/>
                  <a:pt x="283" y="177"/>
                </a:cubicBezTo>
                <a:cubicBezTo>
                  <a:pt x="276" y="177"/>
                  <a:pt x="276" y="177"/>
                  <a:pt x="276" y="177"/>
                </a:cubicBezTo>
                <a:lnTo>
                  <a:pt x="276" y="170"/>
                </a:lnTo>
                <a:cubicBezTo>
                  <a:pt x="276" y="170"/>
                  <a:pt x="276" y="170"/>
                  <a:pt x="276" y="177"/>
                </a:cubicBezTo>
                <a:cubicBezTo>
                  <a:pt x="276" y="170"/>
                  <a:pt x="276" y="170"/>
                  <a:pt x="276" y="170"/>
                </a:cubicBezTo>
                <a:lnTo>
                  <a:pt x="276" y="163"/>
                </a:lnTo>
                <a:cubicBezTo>
                  <a:pt x="276" y="170"/>
                  <a:pt x="276" y="163"/>
                  <a:pt x="276" y="163"/>
                </a:cubicBezTo>
                <a:lnTo>
                  <a:pt x="276" y="156"/>
                </a:lnTo>
                <a:cubicBezTo>
                  <a:pt x="283" y="156"/>
                  <a:pt x="283" y="156"/>
                  <a:pt x="283" y="156"/>
                </a:cubicBezTo>
                <a:cubicBezTo>
                  <a:pt x="283" y="156"/>
                  <a:pt x="283" y="156"/>
                  <a:pt x="290" y="156"/>
                </a:cubicBezTo>
                <a:cubicBezTo>
                  <a:pt x="290" y="156"/>
                  <a:pt x="290" y="156"/>
                  <a:pt x="290" y="149"/>
                </a:cubicBezTo>
                <a:cubicBezTo>
                  <a:pt x="297" y="149"/>
                  <a:pt x="297" y="149"/>
                  <a:pt x="297" y="149"/>
                </a:cubicBezTo>
                <a:cubicBezTo>
                  <a:pt x="297" y="141"/>
                  <a:pt x="297" y="141"/>
                  <a:pt x="297" y="141"/>
                </a:cubicBezTo>
                <a:cubicBezTo>
                  <a:pt x="297" y="134"/>
                  <a:pt x="304" y="134"/>
                  <a:pt x="304" y="134"/>
                </a:cubicBezTo>
                <a:cubicBezTo>
                  <a:pt x="311" y="134"/>
                  <a:pt x="311" y="134"/>
                  <a:pt x="311" y="134"/>
                </a:cubicBezTo>
                <a:cubicBezTo>
                  <a:pt x="311" y="134"/>
                  <a:pt x="311" y="134"/>
                  <a:pt x="311" y="127"/>
                </a:cubicBezTo>
                <a:cubicBezTo>
                  <a:pt x="311" y="127"/>
                  <a:pt x="311" y="127"/>
                  <a:pt x="318" y="127"/>
                </a:cubicBezTo>
                <a:cubicBezTo>
                  <a:pt x="318" y="127"/>
                  <a:pt x="318" y="127"/>
                  <a:pt x="318" y="120"/>
                </a:cubicBezTo>
                <a:cubicBezTo>
                  <a:pt x="318" y="127"/>
                  <a:pt x="318" y="127"/>
                  <a:pt x="325" y="127"/>
                </a:cubicBezTo>
                <a:cubicBezTo>
                  <a:pt x="325" y="120"/>
                  <a:pt x="325" y="120"/>
                  <a:pt x="325" y="120"/>
                </a:cubicBezTo>
                <a:cubicBezTo>
                  <a:pt x="332" y="120"/>
                  <a:pt x="332" y="120"/>
                  <a:pt x="332" y="120"/>
                </a:cubicBezTo>
                <a:cubicBezTo>
                  <a:pt x="339" y="120"/>
                  <a:pt x="339" y="120"/>
                  <a:pt x="339" y="120"/>
                </a:cubicBezTo>
                <a:cubicBezTo>
                  <a:pt x="339" y="120"/>
                  <a:pt x="339" y="120"/>
                  <a:pt x="346" y="120"/>
                </a:cubicBezTo>
                <a:cubicBezTo>
                  <a:pt x="346" y="120"/>
                  <a:pt x="346" y="120"/>
                  <a:pt x="339" y="120"/>
                </a:cubicBezTo>
                <a:cubicBezTo>
                  <a:pt x="339" y="127"/>
                  <a:pt x="339" y="127"/>
                  <a:pt x="346" y="127"/>
                </a:cubicBezTo>
                <a:cubicBezTo>
                  <a:pt x="346" y="127"/>
                  <a:pt x="346" y="127"/>
                  <a:pt x="353" y="127"/>
                </a:cubicBezTo>
                <a:lnTo>
                  <a:pt x="361" y="127"/>
                </a:lnTo>
                <a:cubicBezTo>
                  <a:pt x="361" y="127"/>
                  <a:pt x="361" y="127"/>
                  <a:pt x="368" y="127"/>
                </a:cubicBezTo>
                <a:lnTo>
                  <a:pt x="368" y="134"/>
                </a:lnTo>
                <a:cubicBezTo>
                  <a:pt x="368" y="134"/>
                  <a:pt x="368" y="134"/>
                  <a:pt x="375" y="134"/>
                </a:cubicBezTo>
                <a:cubicBezTo>
                  <a:pt x="375" y="141"/>
                  <a:pt x="375" y="141"/>
                  <a:pt x="375" y="141"/>
                </a:cubicBezTo>
                <a:cubicBezTo>
                  <a:pt x="368" y="141"/>
                  <a:pt x="361" y="141"/>
                  <a:pt x="353" y="141"/>
                </a:cubicBezTo>
                <a:lnTo>
                  <a:pt x="353" y="134"/>
                </a:lnTo>
                <a:cubicBezTo>
                  <a:pt x="353" y="141"/>
                  <a:pt x="353" y="141"/>
                  <a:pt x="353" y="141"/>
                </a:cubicBezTo>
                <a:cubicBezTo>
                  <a:pt x="361" y="141"/>
                  <a:pt x="361" y="141"/>
                  <a:pt x="353" y="141"/>
                </a:cubicBezTo>
                <a:cubicBezTo>
                  <a:pt x="353" y="149"/>
                  <a:pt x="361" y="149"/>
                  <a:pt x="361" y="149"/>
                </a:cubicBezTo>
                <a:cubicBezTo>
                  <a:pt x="368" y="156"/>
                  <a:pt x="368" y="156"/>
                  <a:pt x="368" y="149"/>
                </a:cubicBezTo>
                <a:cubicBezTo>
                  <a:pt x="361" y="149"/>
                  <a:pt x="361" y="149"/>
                  <a:pt x="361" y="149"/>
                </a:cubicBezTo>
                <a:cubicBezTo>
                  <a:pt x="368" y="149"/>
                  <a:pt x="368" y="149"/>
                  <a:pt x="368" y="149"/>
                </a:cubicBezTo>
                <a:cubicBezTo>
                  <a:pt x="368" y="149"/>
                  <a:pt x="368" y="149"/>
                  <a:pt x="375" y="149"/>
                </a:cubicBezTo>
                <a:cubicBezTo>
                  <a:pt x="375" y="149"/>
                  <a:pt x="375" y="149"/>
                  <a:pt x="375" y="141"/>
                </a:cubicBezTo>
                <a:cubicBezTo>
                  <a:pt x="382" y="141"/>
                  <a:pt x="382" y="141"/>
                  <a:pt x="382" y="141"/>
                </a:cubicBezTo>
                <a:cubicBezTo>
                  <a:pt x="382" y="141"/>
                  <a:pt x="382" y="141"/>
                  <a:pt x="382" y="134"/>
                </a:cubicBezTo>
                <a:cubicBezTo>
                  <a:pt x="382" y="134"/>
                  <a:pt x="382" y="134"/>
                  <a:pt x="382" y="127"/>
                </a:cubicBezTo>
                <a:lnTo>
                  <a:pt x="382" y="134"/>
                </a:lnTo>
                <a:cubicBezTo>
                  <a:pt x="382" y="134"/>
                  <a:pt x="389" y="134"/>
                  <a:pt x="389" y="127"/>
                </a:cubicBezTo>
                <a:cubicBezTo>
                  <a:pt x="389" y="134"/>
                  <a:pt x="389" y="134"/>
                  <a:pt x="389" y="134"/>
                </a:cubicBezTo>
                <a:cubicBezTo>
                  <a:pt x="389" y="134"/>
                  <a:pt x="389" y="134"/>
                  <a:pt x="382" y="134"/>
                </a:cubicBezTo>
                <a:cubicBezTo>
                  <a:pt x="389" y="134"/>
                  <a:pt x="389" y="141"/>
                  <a:pt x="389" y="141"/>
                </a:cubicBezTo>
                <a:cubicBezTo>
                  <a:pt x="389" y="141"/>
                  <a:pt x="389" y="141"/>
                  <a:pt x="396" y="141"/>
                </a:cubicBezTo>
                <a:cubicBezTo>
                  <a:pt x="396" y="134"/>
                  <a:pt x="396" y="134"/>
                  <a:pt x="396" y="134"/>
                </a:cubicBezTo>
                <a:lnTo>
                  <a:pt x="403" y="134"/>
                </a:lnTo>
                <a:cubicBezTo>
                  <a:pt x="403" y="134"/>
                  <a:pt x="403" y="134"/>
                  <a:pt x="403" y="127"/>
                </a:cubicBezTo>
                <a:lnTo>
                  <a:pt x="403" y="134"/>
                </a:lnTo>
                <a:cubicBezTo>
                  <a:pt x="410" y="134"/>
                  <a:pt x="403" y="127"/>
                  <a:pt x="410" y="127"/>
                </a:cubicBezTo>
                <a:cubicBezTo>
                  <a:pt x="410" y="127"/>
                  <a:pt x="410" y="127"/>
                  <a:pt x="410" y="134"/>
                </a:cubicBezTo>
                <a:cubicBezTo>
                  <a:pt x="410" y="134"/>
                  <a:pt x="410" y="134"/>
                  <a:pt x="417" y="127"/>
                </a:cubicBezTo>
                <a:cubicBezTo>
                  <a:pt x="417" y="127"/>
                  <a:pt x="417" y="134"/>
                  <a:pt x="417" y="127"/>
                </a:cubicBezTo>
                <a:cubicBezTo>
                  <a:pt x="417" y="127"/>
                  <a:pt x="417" y="127"/>
                  <a:pt x="424" y="127"/>
                </a:cubicBezTo>
                <a:cubicBezTo>
                  <a:pt x="424" y="134"/>
                  <a:pt x="424" y="134"/>
                  <a:pt x="424" y="134"/>
                </a:cubicBezTo>
                <a:lnTo>
                  <a:pt x="424" y="127"/>
                </a:lnTo>
                <a:cubicBezTo>
                  <a:pt x="431" y="127"/>
                  <a:pt x="431" y="127"/>
                  <a:pt x="431" y="127"/>
                </a:cubicBezTo>
                <a:cubicBezTo>
                  <a:pt x="431" y="127"/>
                  <a:pt x="431" y="127"/>
                  <a:pt x="438" y="127"/>
                </a:cubicBezTo>
                <a:cubicBezTo>
                  <a:pt x="438" y="127"/>
                  <a:pt x="445" y="127"/>
                  <a:pt x="452" y="134"/>
                </a:cubicBezTo>
                <a:lnTo>
                  <a:pt x="452" y="127"/>
                </a:lnTo>
                <a:cubicBezTo>
                  <a:pt x="445" y="127"/>
                  <a:pt x="452" y="127"/>
                  <a:pt x="445" y="127"/>
                </a:cubicBezTo>
                <a:cubicBezTo>
                  <a:pt x="445" y="120"/>
                  <a:pt x="445" y="120"/>
                  <a:pt x="445" y="120"/>
                </a:cubicBezTo>
                <a:cubicBezTo>
                  <a:pt x="445" y="120"/>
                  <a:pt x="445" y="113"/>
                  <a:pt x="452" y="113"/>
                </a:cubicBezTo>
                <a:cubicBezTo>
                  <a:pt x="445" y="106"/>
                  <a:pt x="438" y="99"/>
                  <a:pt x="431" y="99"/>
                </a:cubicBezTo>
                <a:cubicBezTo>
                  <a:pt x="424" y="99"/>
                  <a:pt x="424" y="99"/>
                  <a:pt x="424" y="99"/>
                </a:cubicBezTo>
                <a:cubicBezTo>
                  <a:pt x="424" y="99"/>
                  <a:pt x="424" y="99"/>
                  <a:pt x="417" y="99"/>
                </a:cubicBezTo>
                <a:cubicBezTo>
                  <a:pt x="417" y="99"/>
                  <a:pt x="417" y="99"/>
                  <a:pt x="417" y="106"/>
                </a:cubicBezTo>
                <a:cubicBezTo>
                  <a:pt x="417" y="106"/>
                  <a:pt x="417" y="106"/>
                  <a:pt x="424" y="106"/>
                </a:cubicBezTo>
                <a:cubicBezTo>
                  <a:pt x="417" y="106"/>
                  <a:pt x="417" y="106"/>
                  <a:pt x="417" y="106"/>
                </a:cubicBezTo>
                <a:cubicBezTo>
                  <a:pt x="410" y="106"/>
                  <a:pt x="410" y="106"/>
                  <a:pt x="410" y="106"/>
                </a:cubicBezTo>
                <a:cubicBezTo>
                  <a:pt x="410" y="106"/>
                  <a:pt x="410" y="99"/>
                  <a:pt x="417" y="99"/>
                </a:cubicBezTo>
                <a:cubicBezTo>
                  <a:pt x="417" y="99"/>
                  <a:pt x="417" y="99"/>
                  <a:pt x="417" y="92"/>
                </a:cubicBezTo>
                <a:lnTo>
                  <a:pt x="417" y="99"/>
                </a:lnTo>
                <a:cubicBezTo>
                  <a:pt x="424" y="92"/>
                  <a:pt x="424" y="92"/>
                  <a:pt x="424" y="92"/>
                </a:cubicBezTo>
                <a:cubicBezTo>
                  <a:pt x="389" y="71"/>
                  <a:pt x="346" y="57"/>
                  <a:pt x="297" y="57"/>
                </a:cubicBezTo>
                <a:cubicBezTo>
                  <a:pt x="262" y="57"/>
                  <a:pt x="226" y="71"/>
                  <a:pt x="191" y="85"/>
                </a:cubicBez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410" y="233"/>
                </a:moveTo>
                <a:lnTo>
                  <a:pt x="410" y="233"/>
                </a:lnTo>
                <a:cubicBezTo>
                  <a:pt x="410" y="233"/>
                  <a:pt x="410" y="233"/>
                  <a:pt x="403" y="233"/>
                </a:cubicBezTo>
                <a:cubicBezTo>
                  <a:pt x="410" y="233"/>
                  <a:pt x="410" y="233"/>
                  <a:pt x="410" y="233"/>
                </a:cubicBezTo>
                <a:lnTo>
                  <a:pt x="403" y="233"/>
                </a:lnTo>
                <a:cubicBezTo>
                  <a:pt x="403" y="226"/>
                  <a:pt x="403" y="226"/>
                  <a:pt x="403" y="226"/>
                </a:cubicBezTo>
                <a:lnTo>
                  <a:pt x="403" y="219"/>
                </a:lnTo>
                <a:lnTo>
                  <a:pt x="410" y="226"/>
                </a:lnTo>
                <a:cubicBezTo>
                  <a:pt x="410" y="219"/>
                  <a:pt x="410" y="219"/>
                  <a:pt x="410" y="219"/>
                </a:cubicBezTo>
                <a:cubicBezTo>
                  <a:pt x="410" y="219"/>
                  <a:pt x="410" y="219"/>
                  <a:pt x="403" y="219"/>
                </a:cubicBezTo>
                <a:cubicBezTo>
                  <a:pt x="403" y="219"/>
                  <a:pt x="403" y="219"/>
                  <a:pt x="396" y="219"/>
                </a:cubicBezTo>
                <a:lnTo>
                  <a:pt x="389" y="226"/>
                </a:lnTo>
                <a:lnTo>
                  <a:pt x="396" y="226"/>
                </a:lnTo>
                <a:cubicBezTo>
                  <a:pt x="396" y="226"/>
                  <a:pt x="389" y="233"/>
                  <a:pt x="396" y="233"/>
                </a:cubicBezTo>
                <a:cubicBezTo>
                  <a:pt x="396" y="233"/>
                  <a:pt x="396" y="233"/>
                  <a:pt x="396" y="240"/>
                </a:cubicBezTo>
                <a:lnTo>
                  <a:pt x="403" y="240"/>
                </a:lnTo>
                <a:cubicBezTo>
                  <a:pt x="396" y="240"/>
                  <a:pt x="396" y="240"/>
                  <a:pt x="396" y="240"/>
                </a:cubicBezTo>
                <a:cubicBezTo>
                  <a:pt x="396" y="247"/>
                  <a:pt x="396" y="247"/>
                  <a:pt x="396" y="247"/>
                </a:cubicBezTo>
                <a:cubicBezTo>
                  <a:pt x="396" y="247"/>
                  <a:pt x="396" y="247"/>
                  <a:pt x="403" y="247"/>
                </a:cubicBezTo>
                <a:cubicBezTo>
                  <a:pt x="403" y="254"/>
                  <a:pt x="403" y="254"/>
                  <a:pt x="410" y="254"/>
                </a:cubicBezTo>
                <a:cubicBezTo>
                  <a:pt x="410" y="247"/>
                  <a:pt x="410" y="247"/>
                  <a:pt x="410" y="247"/>
                </a:cubicBezTo>
                <a:cubicBezTo>
                  <a:pt x="410" y="240"/>
                  <a:pt x="410" y="240"/>
                  <a:pt x="410" y="240"/>
                </a:cubicBezTo>
                <a:cubicBezTo>
                  <a:pt x="410" y="233"/>
                  <a:pt x="410" y="233"/>
                  <a:pt x="410" y="233"/>
                </a:cubicBezTo>
                <a:cubicBezTo>
                  <a:pt x="410" y="233"/>
                  <a:pt x="410" y="233"/>
                  <a:pt x="410" y="240"/>
                </a:cubicBezTo>
                <a:cubicBezTo>
                  <a:pt x="410" y="233"/>
                  <a:pt x="410" y="233"/>
                  <a:pt x="410" y="233"/>
                </a:cubicBezTo>
                <a:close/>
                <a:moveTo>
                  <a:pt x="332" y="233"/>
                </a:moveTo>
                <a:lnTo>
                  <a:pt x="332" y="233"/>
                </a:lnTo>
                <a:close/>
                <a:moveTo>
                  <a:pt x="417" y="106"/>
                </a:moveTo>
                <a:lnTo>
                  <a:pt x="417" y="106"/>
                </a:lnTo>
                <a:cubicBezTo>
                  <a:pt x="417" y="113"/>
                  <a:pt x="417" y="106"/>
                  <a:pt x="417" y="113"/>
                </a:cubicBezTo>
                <a:lnTo>
                  <a:pt x="417" y="120"/>
                </a:lnTo>
                <a:cubicBezTo>
                  <a:pt x="417" y="120"/>
                  <a:pt x="417" y="120"/>
                  <a:pt x="410" y="120"/>
                </a:cubicBezTo>
                <a:lnTo>
                  <a:pt x="410" y="113"/>
                </a:lnTo>
                <a:cubicBezTo>
                  <a:pt x="403" y="113"/>
                  <a:pt x="403" y="113"/>
                  <a:pt x="403" y="113"/>
                </a:cubicBezTo>
                <a:cubicBezTo>
                  <a:pt x="410" y="113"/>
                  <a:pt x="410" y="113"/>
                  <a:pt x="410" y="113"/>
                </a:cubicBezTo>
                <a:cubicBezTo>
                  <a:pt x="410" y="113"/>
                  <a:pt x="410" y="113"/>
                  <a:pt x="403" y="106"/>
                </a:cubicBezTo>
                <a:lnTo>
                  <a:pt x="410" y="106"/>
                </a:lnTo>
                <a:lnTo>
                  <a:pt x="417" y="106"/>
                </a:lnTo>
                <a:close/>
                <a:moveTo>
                  <a:pt x="332" y="71"/>
                </a:moveTo>
                <a:lnTo>
                  <a:pt x="332" y="71"/>
                </a:lnTo>
                <a:cubicBezTo>
                  <a:pt x="325" y="71"/>
                  <a:pt x="325" y="71"/>
                  <a:pt x="325" y="71"/>
                </a:cubicBezTo>
                <a:cubicBezTo>
                  <a:pt x="325" y="71"/>
                  <a:pt x="325" y="71"/>
                  <a:pt x="318" y="71"/>
                </a:cubicBezTo>
                <a:cubicBezTo>
                  <a:pt x="318" y="71"/>
                  <a:pt x="318" y="71"/>
                  <a:pt x="325" y="71"/>
                </a:cubicBezTo>
                <a:cubicBezTo>
                  <a:pt x="318" y="71"/>
                  <a:pt x="311" y="71"/>
                  <a:pt x="311" y="71"/>
                </a:cubicBezTo>
                <a:cubicBezTo>
                  <a:pt x="311" y="71"/>
                  <a:pt x="311" y="71"/>
                  <a:pt x="311" y="64"/>
                </a:cubicBezTo>
                <a:cubicBezTo>
                  <a:pt x="318" y="64"/>
                  <a:pt x="318" y="64"/>
                  <a:pt x="318" y="64"/>
                </a:cubicBezTo>
                <a:cubicBezTo>
                  <a:pt x="318" y="71"/>
                  <a:pt x="318" y="64"/>
                  <a:pt x="325" y="71"/>
                </a:cubicBezTo>
                <a:lnTo>
                  <a:pt x="325" y="64"/>
                </a:lnTo>
                <a:cubicBezTo>
                  <a:pt x="325" y="64"/>
                  <a:pt x="325" y="64"/>
                  <a:pt x="325" y="71"/>
                </a:cubicBezTo>
                <a:cubicBezTo>
                  <a:pt x="325" y="64"/>
                  <a:pt x="325" y="64"/>
                  <a:pt x="332" y="64"/>
                </a:cubicBezTo>
                <a:cubicBezTo>
                  <a:pt x="332" y="64"/>
                  <a:pt x="332" y="71"/>
                  <a:pt x="339" y="71"/>
                </a:cubicBezTo>
                <a:cubicBezTo>
                  <a:pt x="332" y="71"/>
                  <a:pt x="332" y="71"/>
                  <a:pt x="332" y="71"/>
                </a:cubicBezTo>
                <a:close/>
                <a:moveTo>
                  <a:pt x="311" y="71"/>
                </a:moveTo>
                <a:lnTo>
                  <a:pt x="311" y="71"/>
                </a:lnTo>
                <a:cubicBezTo>
                  <a:pt x="318" y="71"/>
                  <a:pt x="318" y="71"/>
                  <a:pt x="318" y="71"/>
                </a:cubicBezTo>
                <a:lnTo>
                  <a:pt x="318" y="78"/>
                </a:lnTo>
                <a:cubicBezTo>
                  <a:pt x="311" y="78"/>
                  <a:pt x="311" y="78"/>
                  <a:pt x="311" y="78"/>
                </a:cubicBezTo>
                <a:cubicBezTo>
                  <a:pt x="311" y="85"/>
                  <a:pt x="311" y="85"/>
                  <a:pt x="311" y="85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85"/>
                  <a:pt x="304" y="85"/>
                  <a:pt x="311" y="85"/>
                </a:cubicBezTo>
                <a:cubicBezTo>
                  <a:pt x="304" y="85"/>
                  <a:pt x="304" y="78"/>
                  <a:pt x="304" y="78"/>
                </a:cubicBezTo>
                <a:lnTo>
                  <a:pt x="304" y="85"/>
                </a:lnTo>
                <a:cubicBezTo>
                  <a:pt x="297" y="85"/>
                  <a:pt x="297" y="78"/>
                  <a:pt x="297" y="78"/>
                </a:cubicBezTo>
                <a:cubicBezTo>
                  <a:pt x="304" y="78"/>
                  <a:pt x="304" y="78"/>
                  <a:pt x="304" y="78"/>
                </a:cubicBezTo>
                <a:cubicBezTo>
                  <a:pt x="304" y="78"/>
                  <a:pt x="304" y="78"/>
                  <a:pt x="297" y="78"/>
                </a:cubicBezTo>
                <a:cubicBezTo>
                  <a:pt x="297" y="78"/>
                  <a:pt x="297" y="78"/>
                  <a:pt x="297" y="71"/>
                </a:cubicBezTo>
                <a:cubicBezTo>
                  <a:pt x="297" y="71"/>
                  <a:pt x="297" y="71"/>
                  <a:pt x="290" y="71"/>
                </a:cubicBezTo>
                <a:cubicBezTo>
                  <a:pt x="290" y="71"/>
                  <a:pt x="290" y="71"/>
                  <a:pt x="297" y="71"/>
                </a:cubicBezTo>
                <a:cubicBezTo>
                  <a:pt x="297" y="71"/>
                  <a:pt x="297" y="71"/>
                  <a:pt x="304" y="71"/>
                </a:cubicBezTo>
                <a:lnTo>
                  <a:pt x="311" y="71"/>
                </a:lnTo>
                <a:close/>
                <a:moveTo>
                  <a:pt x="262" y="205"/>
                </a:moveTo>
                <a:lnTo>
                  <a:pt x="262" y="205"/>
                </a:lnTo>
                <a:lnTo>
                  <a:pt x="269" y="205"/>
                </a:lnTo>
                <a:cubicBezTo>
                  <a:pt x="262" y="205"/>
                  <a:pt x="262" y="205"/>
                  <a:pt x="262" y="205"/>
                </a:cubicBezTo>
                <a:cubicBezTo>
                  <a:pt x="255" y="205"/>
                  <a:pt x="255" y="205"/>
                  <a:pt x="255" y="205"/>
                </a:cubicBezTo>
                <a:cubicBezTo>
                  <a:pt x="255" y="205"/>
                  <a:pt x="255" y="205"/>
                  <a:pt x="248" y="205"/>
                </a:cubicBezTo>
                <a:cubicBezTo>
                  <a:pt x="255" y="205"/>
                  <a:pt x="255" y="205"/>
                  <a:pt x="255" y="205"/>
                </a:cubicBezTo>
                <a:lnTo>
                  <a:pt x="255" y="198"/>
                </a:lnTo>
                <a:lnTo>
                  <a:pt x="255" y="205"/>
                </a:lnTo>
                <a:cubicBezTo>
                  <a:pt x="255" y="198"/>
                  <a:pt x="248" y="198"/>
                  <a:pt x="248" y="198"/>
                </a:cubicBezTo>
                <a:lnTo>
                  <a:pt x="255" y="198"/>
                </a:lnTo>
                <a:cubicBezTo>
                  <a:pt x="255" y="191"/>
                  <a:pt x="255" y="191"/>
                  <a:pt x="255" y="191"/>
                </a:cubicBezTo>
                <a:cubicBezTo>
                  <a:pt x="255" y="191"/>
                  <a:pt x="255" y="191"/>
                  <a:pt x="248" y="191"/>
                </a:cubicBezTo>
                <a:lnTo>
                  <a:pt x="248" y="184"/>
                </a:lnTo>
                <a:cubicBezTo>
                  <a:pt x="248" y="177"/>
                  <a:pt x="248" y="177"/>
                  <a:pt x="248" y="177"/>
                </a:cubicBezTo>
                <a:lnTo>
                  <a:pt x="255" y="177"/>
                </a:lnTo>
                <a:lnTo>
                  <a:pt x="248" y="177"/>
                </a:lnTo>
                <a:cubicBezTo>
                  <a:pt x="255" y="177"/>
                  <a:pt x="255" y="177"/>
                  <a:pt x="255" y="177"/>
                </a:cubicBezTo>
                <a:cubicBezTo>
                  <a:pt x="255" y="184"/>
                  <a:pt x="255" y="184"/>
                  <a:pt x="255" y="184"/>
                </a:cubicBezTo>
                <a:cubicBezTo>
                  <a:pt x="255" y="191"/>
                  <a:pt x="255" y="191"/>
                  <a:pt x="255" y="191"/>
                </a:cubicBezTo>
                <a:cubicBezTo>
                  <a:pt x="262" y="191"/>
                  <a:pt x="262" y="191"/>
                  <a:pt x="262" y="191"/>
                </a:cubicBezTo>
                <a:cubicBezTo>
                  <a:pt x="262" y="198"/>
                  <a:pt x="262" y="198"/>
                  <a:pt x="262" y="198"/>
                </a:cubicBezTo>
                <a:lnTo>
                  <a:pt x="269" y="198"/>
                </a:lnTo>
                <a:cubicBezTo>
                  <a:pt x="269" y="198"/>
                  <a:pt x="262" y="198"/>
                  <a:pt x="262" y="205"/>
                </a:cubicBezTo>
                <a:close/>
                <a:moveTo>
                  <a:pt x="248" y="184"/>
                </a:moveTo>
                <a:lnTo>
                  <a:pt x="248" y="184"/>
                </a:lnTo>
                <a:close/>
                <a:moveTo>
                  <a:pt x="248" y="191"/>
                </a:moveTo>
                <a:lnTo>
                  <a:pt x="248" y="191"/>
                </a:lnTo>
                <a:cubicBezTo>
                  <a:pt x="248" y="191"/>
                  <a:pt x="248" y="191"/>
                  <a:pt x="240" y="191"/>
                </a:cubicBezTo>
                <a:cubicBezTo>
                  <a:pt x="248" y="191"/>
                  <a:pt x="248" y="198"/>
                  <a:pt x="248" y="198"/>
                </a:cubicBezTo>
                <a:cubicBezTo>
                  <a:pt x="240" y="198"/>
                  <a:pt x="240" y="198"/>
                  <a:pt x="240" y="198"/>
                </a:cubicBezTo>
                <a:cubicBezTo>
                  <a:pt x="233" y="198"/>
                  <a:pt x="233" y="205"/>
                  <a:pt x="233" y="205"/>
                </a:cubicBezTo>
                <a:cubicBezTo>
                  <a:pt x="233" y="198"/>
                  <a:pt x="233" y="198"/>
                  <a:pt x="233" y="198"/>
                </a:cubicBezTo>
                <a:cubicBezTo>
                  <a:pt x="233" y="198"/>
                  <a:pt x="233" y="198"/>
                  <a:pt x="240" y="198"/>
                </a:cubicBezTo>
                <a:cubicBezTo>
                  <a:pt x="233" y="198"/>
                  <a:pt x="233" y="198"/>
                  <a:pt x="233" y="191"/>
                </a:cubicBezTo>
                <a:cubicBezTo>
                  <a:pt x="233" y="191"/>
                  <a:pt x="233" y="191"/>
                  <a:pt x="240" y="191"/>
                </a:cubicBezTo>
                <a:cubicBezTo>
                  <a:pt x="240" y="191"/>
                  <a:pt x="240" y="191"/>
                  <a:pt x="240" y="184"/>
                </a:cubicBezTo>
                <a:cubicBezTo>
                  <a:pt x="240" y="191"/>
                  <a:pt x="240" y="191"/>
                  <a:pt x="240" y="191"/>
                </a:cubicBezTo>
                <a:cubicBezTo>
                  <a:pt x="240" y="191"/>
                  <a:pt x="248" y="184"/>
                  <a:pt x="248" y="191"/>
                </a:cubicBezTo>
                <a:close/>
                <a:moveTo>
                  <a:pt x="233" y="269"/>
                </a:moveTo>
                <a:lnTo>
                  <a:pt x="233" y="269"/>
                </a:lnTo>
                <a:lnTo>
                  <a:pt x="233" y="262"/>
                </a:lnTo>
                <a:lnTo>
                  <a:pt x="240" y="262"/>
                </a:lnTo>
                <a:lnTo>
                  <a:pt x="248" y="254"/>
                </a:lnTo>
                <a:lnTo>
                  <a:pt x="255" y="254"/>
                </a:lnTo>
                <a:cubicBezTo>
                  <a:pt x="255" y="254"/>
                  <a:pt x="255" y="254"/>
                  <a:pt x="262" y="254"/>
                </a:cubicBezTo>
                <a:lnTo>
                  <a:pt x="269" y="254"/>
                </a:lnTo>
                <a:cubicBezTo>
                  <a:pt x="269" y="254"/>
                  <a:pt x="269" y="254"/>
                  <a:pt x="269" y="247"/>
                </a:cubicBezTo>
                <a:cubicBezTo>
                  <a:pt x="276" y="247"/>
                  <a:pt x="276" y="254"/>
                  <a:pt x="276" y="254"/>
                </a:cubicBezTo>
                <a:lnTo>
                  <a:pt x="276" y="247"/>
                </a:lnTo>
                <a:cubicBezTo>
                  <a:pt x="283" y="247"/>
                  <a:pt x="283" y="247"/>
                  <a:pt x="283" y="247"/>
                </a:cubicBezTo>
                <a:lnTo>
                  <a:pt x="283" y="254"/>
                </a:lnTo>
                <a:lnTo>
                  <a:pt x="290" y="247"/>
                </a:lnTo>
                <a:cubicBezTo>
                  <a:pt x="290" y="247"/>
                  <a:pt x="290" y="247"/>
                  <a:pt x="290" y="254"/>
                </a:cubicBezTo>
                <a:cubicBezTo>
                  <a:pt x="290" y="247"/>
                  <a:pt x="290" y="247"/>
                  <a:pt x="290" y="247"/>
                </a:cubicBezTo>
                <a:cubicBezTo>
                  <a:pt x="290" y="254"/>
                  <a:pt x="290" y="254"/>
                  <a:pt x="290" y="254"/>
                </a:cubicBezTo>
                <a:lnTo>
                  <a:pt x="290" y="262"/>
                </a:lnTo>
                <a:cubicBezTo>
                  <a:pt x="297" y="262"/>
                  <a:pt x="297" y="262"/>
                  <a:pt x="297" y="262"/>
                </a:cubicBezTo>
                <a:cubicBezTo>
                  <a:pt x="297" y="262"/>
                  <a:pt x="297" y="262"/>
                  <a:pt x="304" y="262"/>
                </a:cubicBezTo>
                <a:cubicBezTo>
                  <a:pt x="304" y="269"/>
                  <a:pt x="304" y="269"/>
                  <a:pt x="304" y="269"/>
                </a:cubicBezTo>
                <a:lnTo>
                  <a:pt x="311" y="269"/>
                </a:lnTo>
                <a:lnTo>
                  <a:pt x="318" y="269"/>
                </a:lnTo>
                <a:cubicBezTo>
                  <a:pt x="318" y="262"/>
                  <a:pt x="318" y="262"/>
                  <a:pt x="325" y="262"/>
                </a:cubicBezTo>
                <a:lnTo>
                  <a:pt x="325" y="269"/>
                </a:lnTo>
                <a:cubicBezTo>
                  <a:pt x="332" y="269"/>
                  <a:pt x="332" y="269"/>
                  <a:pt x="332" y="269"/>
                </a:cubicBezTo>
                <a:lnTo>
                  <a:pt x="339" y="269"/>
                </a:lnTo>
                <a:cubicBezTo>
                  <a:pt x="339" y="269"/>
                  <a:pt x="339" y="269"/>
                  <a:pt x="346" y="269"/>
                </a:cubicBezTo>
                <a:cubicBezTo>
                  <a:pt x="353" y="269"/>
                  <a:pt x="353" y="269"/>
                  <a:pt x="353" y="269"/>
                </a:cubicBezTo>
                <a:cubicBezTo>
                  <a:pt x="353" y="269"/>
                  <a:pt x="353" y="269"/>
                  <a:pt x="361" y="276"/>
                </a:cubicBezTo>
                <a:cubicBezTo>
                  <a:pt x="353" y="276"/>
                  <a:pt x="353" y="276"/>
                  <a:pt x="353" y="276"/>
                </a:cubicBezTo>
                <a:cubicBezTo>
                  <a:pt x="353" y="283"/>
                  <a:pt x="353" y="283"/>
                  <a:pt x="353" y="283"/>
                </a:cubicBezTo>
                <a:lnTo>
                  <a:pt x="361" y="290"/>
                </a:lnTo>
                <a:lnTo>
                  <a:pt x="361" y="297"/>
                </a:lnTo>
                <a:cubicBezTo>
                  <a:pt x="368" y="297"/>
                  <a:pt x="361" y="304"/>
                  <a:pt x="368" y="304"/>
                </a:cubicBezTo>
                <a:cubicBezTo>
                  <a:pt x="368" y="311"/>
                  <a:pt x="368" y="311"/>
                  <a:pt x="375" y="318"/>
                </a:cubicBezTo>
                <a:lnTo>
                  <a:pt x="375" y="311"/>
                </a:lnTo>
                <a:lnTo>
                  <a:pt x="375" y="318"/>
                </a:lnTo>
                <a:cubicBezTo>
                  <a:pt x="375" y="318"/>
                  <a:pt x="375" y="318"/>
                  <a:pt x="382" y="318"/>
                </a:cubicBezTo>
                <a:lnTo>
                  <a:pt x="382" y="325"/>
                </a:lnTo>
                <a:cubicBezTo>
                  <a:pt x="389" y="325"/>
                  <a:pt x="389" y="325"/>
                  <a:pt x="389" y="325"/>
                </a:cubicBezTo>
                <a:cubicBezTo>
                  <a:pt x="396" y="325"/>
                  <a:pt x="396" y="325"/>
                  <a:pt x="396" y="325"/>
                </a:cubicBezTo>
                <a:lnTo>
                  <a:pt x="403" y="325"/>
                </a:lnTo>
                <a:cubicBezTo>
                  <a:pt x="403" y="325"/>
                  <a:pt x="403" y="325"/>
                  <a:pt x="403" y="332"/>
                </a:cubicBezTo>
                <a:lnTo>
                  <a:pt x="396" y="332"/>
                </a:lnTo>
                <a:cubicBezTo>
                  <a:pt x="396" y="332"/>
                  <a:pt x="396" y="332"/>
                  <a:pt x="396" y="339"/>
                </a:cubicBezTo>
                <a:cubicBezTo>
                  <a:pt x="396" y="347"/>
                  <a:pt x="396" y="347"/>
                  <a:pt x="389" y="347"/>
                </a:cubicBezTo>
                <a:cubicBezTo>
                  <a:pt x="389" y="347"/>
                  <a:pt x="389" y="347"/>
                  <a:pt x="389" y="354"/>
                </a:cubicBezTo>
                <a:lnTo>
                  <a:pt x="382" y="354"/>
                </a:lnTo>
                <a:cubicBezTo>
                  <a:pt x="382" y="361"/>
                  <a:pt x="375" y="361"/>
                  <a:pt x="375" y="361"/>
                </a:cubicBezTo>
                <a:cubicBezTo>
                  <a:pt x="375" y="368"/>
                  <a:pt x="375" y="368"/>
                  <a:pt x="375" y="368"/>
                </a:cubicBezTo>
                <a:lnTo>
                  <a:pt x="368" y="368"/>
                </a:lnTo>
                <a:lnTo>
                  <a:pt x="368" y="375"/>
                </a:lnTo>
                <a:cubicBezTo>
                  <a:pt x="368" y="375"/>
                  <a:pt x="368" y="375"/>
                  <a:pt x="368" y="382"/>
                </a:cubicBezTo>
                <a:cubicBezTo>
                  <a:pt x="375" y="389"/>
                  <a:pt x="375" y="389"/>
                  <a:pt x="375" y="389"/>
                </a:cubicBezTo>
                <a:cubicBezTo>
                  <a:pt x="375" y="396"/>
                  <a:pt x="375" y="396"/>
                  <a:pt x="375" y="396"/>
                </a:cubicBezTo>
                <a:lnTo>
                  <a:pt x="375" y="403"/>
                </a:lnTo>
                <a:cubicBezTo>
                  <a:pt x="375" y="403"/>
                  <a:pt x="375" y="403"/>
                  <a:pt x="368" y="403"/>
                </a:cubicBezTo>
                <a:cubicBezTo>
                  <a:pt x="361" y="410"/>
                  <a:pt x="361" y="410"/>
                  <a:pt x="361" y="410"/>
                </a:cubicBezTo>
                <a:lnTo>
                  <a:pt x="361" y="417"/>
                </a:lnTo>
                <a:lnTo>
                  <a:pt x="361" y="424"/>
                </a:lnTo>
                <a:cubicBezTo>
                  <a:pt x="361" y="424"/>
                  <a:pt x="353" y="424"/>
                  <a:pt x="353" y="431"/>
                </a:cubicBezTo>
                <a:lnTo>
                  <a:pt x="353" y="438"/>
                </a:lnTo>
                <a:lnTo>
                  <a:pt x="346" y="438"/>
                </a:lnTo>
                <a:cubicBezTo>
                  <a:pt x="346" y="445"/>
                  <a:pt x="339" y="445"/>
                  <a:pt x="339" y="452"/>
                </a:cubicBezTo>
                <a:cubicBezTo>
                  <a:pt x="332" y="452"/>
                  <a:pt x="332" y="452"/>
                  <a:pt x="332" y="452"/>
                </a:cubicBezTo>
                <a:cubicBezTo>
                  <a:pt x="325" y="452"/>
                  <a:pt x="325" y="452"/>
                  <a:pt x="325" y="452"/>
                </a:cubicBezTo>
                <a:lnTo>
                  <a:pt x="318" y="452"/>
                </a:lnTo>
                <a:cubicBezTo>
                  <a:pt x="318" y="460"/>
                  <a:pt x="318" y="452"/>
                  <a:pt x="318" y="452"/>
                </a:cubicBezTo>
                <a:cubicBezTo>
                  <a:pt x="318" y="460"/>
                  <a:pt x="318" y="460"/>
                  <a:pt x="318" y="460"/>
                </a:cubicBezTo>
                <a:cubicBezTo>
                  <a:pt x="311" y="460"/>
                  <a:pt x="311" y="452"/>
                  <a:pt x="311" y="452"/>
                </a:cubicBezTo>
                <a:cubicBezTo>
                  <a:pt x="311" y="445"/>
                  <a:pt x="311" y="445"/>
                  <a:pt x="311" y="445"/>
                </a:cubicBezTo>
                <a:cubicBezTo>
                  <a:pt x="311" y="445"/>
                  <a:pt x="311" y="438"/>
                  <a:pt x="304" y="438"/>
                </a:cubicBezTo>
                <a:cubicBezTo>
                  <a:pt x="304" y="431"/>
                  <a:pt x="304" y="431"/>
                  <a:pt x="304" y="431"/>
                </a:cubicBezTo>
                <a:cubicBezTo>
                  <a:pt x="304" y="431"/>
                  <a:pt x="304" y="431"/>
                  <a:pt x="304" y="424"/>
                </a:cubicBezTo>
                <a:cubicBezTo>
                  <a:pt x="304" y="417"/>
                  <a:pt x="297" y="417"/>
                  <a:pt x="297" y="417"/>
                </a:cubicBezTo>
                <a:lnTo>
                  <a:pt x="297" y="410"/>
                </a:lnTo>
                <a:cubicBezTo>
                  <a:pt x="297" y="403"/>
                  <a:pt x="297" y="403"/>
                  <a:pt x="297" y="403"/>
                </a:cubicBezTo>
                <a:lnTo>
                  <a:pt x="297" y="396"/>
                </a:lnTo>
                <a:cubicBezTo>
                  <a:pt x="297" y="389"/>
                  <a:pt x="297" y="389"/>
                  <a:pt x="297" y="389"/>
                </a:cubicBezTo>
                <a:cubicBezTo>
                  <a:pt x="297" y="382"/>
                  <a:pt x="297" y="382"/>
                  <a:pt x="297" y="382"/>
                </a:cubicBezTo>
                <a:cubicBezTo>
                  <a:pt x="297" y="382"/>
                  <a:pt x="297" y="382"/>
                  <a:pt x="297" y="375"/>
                </a:cubicBezTo>
                <a:lnTo>
                  <a:pt x="297" y="368"/>
                </a:lnTo>
                <a:cubicBezTo>
                  <a:pt x="290" y="368"/>
                  <a:pt x="290" y="368"/>
                  <a:pt x="290" y="368"/>
                </a:cubicBezTo>
                <a:cubicBezTo>
                  <a:pt x="290" y="361"/>
                  <a:pt x="290" y="361"/>
                  <a:pt x="290" y="361"/>
                </a:cubicBezTo>
                <a:cubicBezTo>
                  <a:pt x="283" y="361"/>
                  <a:pt x="283" y="361"/>
                  <a:pt x="283" y="361"/>
                </a:cubicBezTo>
                <a:cubicBezTo>
                  <a:pt x="290" y="361"/>
                  <a:pt x="290" y="361"/>
                  <a:pt x="290" y="354"/>
                </a:cubicBezTo>
                <a:lnTo>
                  <a:pt x="290" y="347"/>
                </a:lnTo>
                <a:cubicBezTo>
                  <a:pt x="283" y="347"/>
                  <a:pt x="290" y="347"/>
                  <a:pt x="283" y="347"/>
                </a:cubicBezTo>
                <a:cubicBezTo>
                  <a:pt x="283" y="347"/>
                  <a:pt x="276" y="347"/>
                  <a:pt x="276" y="339"/>
                </a:cubicBezTo>
                <a:cubicBezTo>
                  <a:pt x="276" y="339"/>
                  <a:pt x="276" y="339"/>
                  <a:pt x="269" y="339"/>
                </a:cubicBezTo>
                <a:cubicBezTo>
                  <a:pt x="262" y="339"/>
                  <a:pt x="262" y="339"/>
                  <a:pt x="262" y="339"/>
                </a:cubicBezTo>
                <a:lnTo>
                  <a:pt x="255" y="347"/>
                </a:lnTo>
                <a:lnTo>
                  <a:pt x="255" y="339"/>
                </a:lnTo>
                <a:cubicBezTo>
                  <a:pt x="255" y="339"/>
                  <a:pt x="255" y="339"/>
                  <a:pt x="255" y="347"/>
                </a:cubicBezTo>
                <a:cubicBezTo>
                  <a:pt x="255" y="347"/>
                  <a:pt x="255" y="339"/>
                  <a:pt x="248" y="339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0" y="347"/>
                  <a:pt x="240" y="347"/>
                  <a:pt x="240" y="347"/>
                </a:cubicBezTo>
                <a:cubicBezTo>
                  <a:pt x="233" y="339"/>
                  <a:pt x="233" y="339"/>
                  <a:pt x="233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226" y="332"/>
                  <a:pt x="226" y="332"/>
                  <a:pt x="226" y="332"/>
                </a:cubicBezTo>
                <a:cubicBezTo>
                  <a:pt x="226" y="332"/>
                  <a:pt x="219" y="332"/>
                  <a:pt x="219" y="325"/>
                </a:cubicBezTo>
                <a:cubicBezTo>
                  <a:pt x="219" y="325"/>
                  <a:pt x="219" y="325"/>
                  <a:pt x="212" y="325"/>
                </a:cubicBezTo>
                <a:cubicBezTo>
                  <a:pt x="212" y="318"/>
                  <a:pt x="212" y="318"/>
                  <a:pt x="212" y="318"/>
                </a:cubicBezTo>
                <a:cubicBezTo>
                  <a:pt x="219" y="318"/>
                  <a:pt x="219" y="318"/>
                  <a:pt x="219" y="318"/>
                </a:cubicBezTo>
                <a:cubicBezTo>
                  <a:pt x="212" y="318"/>
                  <a:pt x="212" y="318"/>
                  <a:pt x="212" y="318"/>
                </a:cubicBezTo>
                <a:lnTo>
                  <a:pt x="219" y="311"/>
                </a:lnTo>
                <a:lnTo>
                  <a:pt x="219" y="304"/>
                </a:lnTo>
                <a:cubicBezTo>
                  <a:pt x="219" y="304"/>
                  <a:pt x="219" y="297"/>
                  <a:pt x="212" y="297"/>
                </a:cubicBezTo>
                <a:cubicBezTo>
                  <a:pt x="219" y="297"/>
                  <a:pt x="219" y="297"/>
                  <a:pt x="219" y="297"/>
                </a:cubicBezTo>
                <a:cubicBezTo>
                  <a:pt x="219" y="290"/>
                  <a:pt x="219" y="290"/>
                  <a:pt x="219" y="290"/>
                </a:cubicBezTo>
                <a:cubicBezTo>
                  <a:pt x="219" y="283"/>
                  <a:pt x="219" y="283"/>
                  <a:pt x="219" y="283"/>
                </a:cubicBezTo>
                <a:lnTo>
                  <a:pt x="226" y="283"/>
                </a:lnTo>
                <a:lnTo>
                  <a:pt x="226" y="276"/>
                </a:lnTo>
                <a:cubicBezTo>
                  <a:pt x="233" y="276"/>
                  <a:pt x="233" y="276"/>
                  <a:pt x="233" y="276"/>
                </a:cubicBezTo>
                <a:cubicBezTo>
                  <a:pt x="233" y="269"/>
                  <a:pt x="233" y="269"/>
                  <a:pt x="233" y="269"/>
                </a:cubicBezTo>
                <a:close/>
                <a:moveTo>
                  <a:pt x="219" y="149"/>
                </a:moveTo>
                <a:lnTo>
                  <a:pt x="219" y="149"/>
                </a:lnTo>
                <a:cubicBezTo>
                  <a:pt x="219" y="149"/>
                  <a:pt x="219" y="149"/>
                  <a:pt x="219" y="156"/>
                </a:cubicBezTo>
                <a:cubicBezTo>
                  <a:pt x="212" y="156"/>
                  <a:pt x="212" y="156"/>
                  <a:pt x="212" y="156"/>
                </a:cubicBezTo>
                <a:lnTo>
                  <a:pt x="205" y="156"/>
                </a:lnTo>
                <a:lnTo>
                  <a:pt x="198" y="156"/>
                </a:lnTo>
                <a:cubicBezTo>
                  <a:pt x="198" y="149"/>
                  <a:pt x="205" y="149"/>
                  <a:pt x="205" y="149"/>
                </a:cubicBezTo>
                <a:cubicBezTo>
                  <a:pt x="198" y="149"/>
                  <a:pt x="198" y="149"/>
                  <a:pt x="198" y="149"/>
                </a:cubicBezTo>
                <a:cubicBezTo>
                  <a:pt x="198" y="149"/>
                  <a:pt x="198" y="149"/>
                  <a:pt x="205" y="149"/>
                </a:cubicBezTo>
                <a:cubicBezTo>
                  <a:pt x="198" y="149"/>
                  <a:pt x="198" y="149"/>
                  <a:pt x="198" y="141"/>
                </a:cubicBezTo>
                <a:cubicBezTo>
                  <a:pt x="198" y="141"/>
                  <a:pt x="198" y="149"/>
                  <a:pt x="198" y="141"/>
                </a:cubicBezTo>
                <a:lnTo>
                  <a:pt x="205" y="141"/>
                </a:lnTo>
                <a:cubicBezTo>
                  <a:pt x="205" y="149"/>
                  <a:pt x="205" y="149"/>
                  <a:pt x="205" y="149"/>
                </a:cubicBezTo>
                <a:cubicBezTo>
                  <a:pt x="205" y="141"/>
                  <a:pt x="205" y="141"/>
                  <a:pt x="205" y="141"/>
                </a:cubicBezTo>
                <a:lnTo>
                  <a:pt x="212" y="141"/>
                </a:lnTo>
                <a:cubicBezTo>
                  <a:pt x="212" y="141"/>
                  <a:pt x="212" y="141"/>
                  <a:pt x="219" y="141"/>
                </a:cubicBezTo>
                <a:lnTo>
                  <a:pt x="226" y="141"/>
                </a:lnTo>
                <a:cubicBezTo>
                  <a:pt x="226" y="149"/>
                  <a:pt x="226" y="149"/>
                  <a:pt x="226" y="149"/>
                </a:cubicBezTo>
                <a:cubicBezTo>
                  <a:pt x="226" y="149"/>
                  <a:pt x="226" y="149"/>
                  <a:pt x="219" y="149"/>
                </a:cubicBezTo>
                <a:close/>
                <a:moveTo>
                  <a:pt x="283" y="347"/>
                </a:moveTo>
                <a:lnTo>
                  <a:pt x="283" y="347"/>
                </a:lnTo>
                <a:close/>
                <a:moveTo>
                  <a:pt x="382" y="417"/>
                </a:moveTo>
                <a:lnTo>
                  <a:pt x="382" y="417"/>
                </a:lnTo>
                <a:lnTo>
                  <a:pt x="382" y="410"/>
                </a:lnTo>
                <a:cubicBezTo>
                  <a:pt x="382" y="410"/>
                  <a:pt x="382" y="410"/>
                  <a:pt x="382" y="403"/>
                </a:cubicBezTo>
                <a:cubicBezTo>
                  <a:pt x="389" y="403"/>
                  <a:pt x="389" y="403"/>
                  <a:pt x="389" y="403"/>
                </a:cubicBezTo>
                <a:cubicBezTo>
                  <a:pt x="389" y="396"/>
                  <a:pt x="389" y="396"/>
                  <a:pt x="389" y="396"/>
                </a:cubicBezTo>
                <a:cubicBezTo>
                  <a:pt x="389" y="396"/>
                  <a:pt x="389" y="396"/>
                  <a:pt x="396" y="396"/>
                </a:cubicBezTo>
                <a:cubicBezTo>
                  <a:pt x="396" y="396"/>
                  <a:pt x="396" y="396"/>
                  <a:pt x="396" y="389"/>
                </a:cubicBezTo>
                <a:cubicBezTo>
                  <a:pt x="396" y="389"/>
                  <a:pt x="396" y="389"/>
                  <a:pt x="396" y="396"/>
                </a:cubicBezTo>
                <a:cubicBezTo>
                  <a:pt x="403" y="396"/>
                  <a:pt x="396" y="396"/>
                  <a:pt x="403" y="396"/>
                </a:cubicBezTo>
                <a:cubicBezTo>
                  <a:pt x="403" y="396"/>
                  <a:pt x="403" y="396"/>
                  <a:pt x="403" y="403"/>
                </a:cubicBezTo>
                <a:cubicBezTo>
                  <a:pt x="396" y="403"/>
                  <a:pt x="396" y="403"/>
                  <a:pt x="396" y="403"/>
                </a:cubicBezTo>
                <a:lnTo>
                  <a:pt x="396" y="410"/>
                </a:lnTo>
                <a:cubicBezTo>
                  <a:pt x="396" y="410"/>
                  <a:pt x="396" y="417"/>
                  <a:pt x="396" y="424"/>
                </a:cubicBezTo>
                <a:cubicBezTo>
                  <a:pt x="396" y="424"/>
                  <a:pt x="389" y="424"/>
                  <a:pt x="389" y="431"/>
                </a:cubicBezTo>
                <a:cubicBezTo>
                  <a:pt x="382" y="431"/>
                  <a:pt x="382" y="431"/>
                  <a:pt x="382" y="424"/>
                </a:cubicBezTo>
                <a:cubicBezTo>
                  <a:pt x="382" y="424"/>
                  <a:pt x="382" y="424"/>
                  <a:pt x="382" y="417"/>
                </a:cubicBezTo>
                <a:close/>
                <a:moveTo>
                  <a:pt x="353" y="254"/>
                </a:moveTo>
                <a:lnTo>
                  <a:pt x="353" y="254"/>
                </a:lnTo>
                <a:close/>
                <a:moveTo>
                  <a:pt x="332" y="254"/>
                </a:moveTo>
                <a:lnTo>
                  <a:pt x="332" y="254"/>
                </a:lnTo>
                <a:cubicBezTo>
                  <a:pt x="325" y="254"/>
                  <a:pt x="325" y="254"/>
                  <a:pt x="325" y="254"/>
                </a:cubicBezTo>
                <a:cubicBezTo>
                  <a:pt x="332" y="254"/>
                  <a:pt x="332" y="254"/>
                  <a:pt x="332" y="254"/>
                </a:cubicBezTo>
                <a:close/>
                <a:moveTo>
                  <a:pt x="304" y="247"/>
                </a:moveTo>
                <a:lnTo>
                  <a:pt x="304" y="247"/>
                </a:lnTo>
                <a:lnTo>
                  <a:pt x="304" y="254"/>
                </a:lnTo>
                <a:cubicBezTo>
                  <a:pt x="304" y="247"/>
                  <a:pt x="297" y="247"/>
                  <a:pt x="297" y="247"/>
                </a:cubicBezTo>
                <a:lnTo>
                  <a:pt x="304" y="247"/>
                </a:lnTo>
                <a:close/>
                <a:moveTo>
                  <a:pt x="290" y="240"/>
                </a:moveTo>
                <a:lnTo>
                  <a:pt x="290" y="240"/>
                </a:lnTo>
                <a:cubicBezTo>
                  <a:pt x="283" y="240"/>
                  <a:pt x="283" y="247"/>
                  <a:pt x="283" y="247"/>
                </a:cubicBezTo>
                <a:cubicBezTo>
                  <a:pt x="283" y="240"/>
                  <a:pt x="283" y="240"/>
                  <a:pt x="283" y="240"/>
                </a:cubicBezTo>
                <a:cubicBezTo>
                  <a:pt x="283" y="240"/>
                  <a:pt x="283" y="240"/>
                  <a:pt x="290" y="240"/>
                </a:cubicBezTo>
                <a:close/>
                <a:moveTo>
                  <a:pt x="290" y="233"/>
                </a:moveTo>
                <a:lnTo>
                  <a:pt x="290" y="233"/>
                </a:lnTo>
                <a:cubicBezTo>
                  <a:pt x="283" y="233"/>
                  <a:pt x="283" y="233"/>
                  <a:pt x="283" y="233"/>
                </a:cubicBezTo>
                <a:lnTo>
                  <a:pt x="290" y="233"/>
                </a:lnTo>
                <a:close/>
                <a:moveTo>
                  <a:pt x="205" y="106"/>
                </a:moveTo>
                <a:lnTo>
                  <a:pt x="205" y="106"/>
                </a:lnTo>
                <a:lnTo>
                  <a:pt x="198" y="106"/>
                </a:lnTo>
                <a:cubicBezTo>
                  <a:pt x="198" y="106"/>
                  <a:pt x="198" y="106"/>
                  <a:pt x="198" y="99"/>
                </a:cubicBezTo>
                <a:cubicBezTo>
                  <a:pt x="198" y="99"/>
                  <a:pt x="198" y="99"/>
                  <a:pt x="205" y="99"/>
                </a:cubicBezTo>
                <a:cubicBezTo>
                  <a:pt x="205" y="99"/>
                  <a:pt x="198" y="99"/>
                  <a:pt x="198" y="106"/>
                </a:cubicBezTo>
                <a:cubicBezTo>
                  <a:pt x="205" y="106"/>
                  <a:pt x="205" y="106"/>
                  <a:pt x="205" y="106"/>
                </a:cubicBezTo>
                <a:close/>
                <a:moveTo>
                  <a:pt x="198" y="99"/>
                </a:moveTo>
                <a:lnTo>
                  <a:pt x="198" y="99"/>
                </a:lnTo>
                <a:close/>
                <a:moveTo>
                  <a:pt x="191" y="99"/>
                </a:moveTo>
                <a:lnTo>
                  <a:pt x="191" y="99"/>
                </a:lnTo>
                <a:lnTo>
                  <a:pt x="198" y="99"/>
                </a:lnTo>
                <a:lnTo>
                  <a:pt x="191" y="99"/>
                </a:lnTo>
                <a:close/>
                <a:moveTo>
                  <a:pt x="198" y="92"/>
                </a:moveTo>
                <a:lnTo>
                  <a:pt x="198" y="92"/>
                </a:lnTo>
                <a:lnTo>
                  <a:pt x="198" y="85"/>
                </a:lnTo>
                <a:lnTo>
                  <a:pt x="198" y="92"/>
                </a:ln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198" y="113"/>
                </a:moveTo>
                <a:lnTo>
                  <a:pt x="198" y="113"/>
                </a:lnTo>
                <a:close/>
                <a:moveTo>
                  <a:pt x="155" y="177"/>
                </a:moveTo>
                <a:lnTo>
                  <a:pt x="155" y="177"/>
                </a:lnTo>
                <a:close/>
                <a:moveTo>
                  <a:pt x="134" y="240"/>
                </a:moveTo>
                <a:lnTo>
                  <a:pt x="134" y="240"/>
                </a:lnTo>
                <a:cubicBezTo>
                  <a:pt x="134" y="233"/>
                  <a:pt x="134" y="233"/>
                  <a:pt x="134" y="233"/>
                </a:cubicBezTo>
                <a:lnTo>
                  <a:pt x="134" y="240"/>
                </a:lnTo>
                <a:lnTo>
                  <a:pt x="134" y="233"/>
                </a:lnTo>
                <a:cubicBezTo>
                  <a:pt x="127" y="233"/>
                  <a:pt x="127" y="233"/>
                  <a:pt x="127" y="233"/>
                </a:cubicBezTo>
                <a:lnTo>
                  <a:pt x="120" y="233"/>
                </a:lnTo>
                <a:lnTo>
                  <a:pt x="127" y="233"/>
                </a:lnTo>
                <a:cubicBezTo>
                  <a:pt x="127" y="226"/>
                  <a:pt x="127" y="226"/>
                  <a:pt x="127" y="226"/>
                </a:cubicBezTo>
                <a:cubicBezTo>
                  <a:pt x="127" y="226"/>
                  <a:pt x="127" y="226"/>
                  <a:pt x="127" y="219"/>
                </a:cubicBezTo>
                <a:lnTo>
                  <a:pt x="134" y="219"/>
                </a:lnTo>
                <a:cubicBezTo>
                  <a:pt x="134" y="226"/>
                  <a:pt x="127" y="226"/>
                  <a:pt x="127" y="226"/>
                </a:cubicBezTo>
                <a:cubicBezTo>
                  <a:pt x="127" y="226"/>
                  <a:pt x="127" y="226"/>
                  <a:pt x="134" y="226"/>
                </a:cubicBezTo>
                <a:cubicBezTo>
                  <a:pt x="134" y="226"/>
                  <a:pt x="134" y="233"/>
                  <a:pt x="134" y="226"/>
                </a:cubicBezTo>
                <a:cubicBezTo>
                  <a:pt x="134" y="226"/>
                  <a:pt x="134" y="226"/>
                  <a:pt x="141" y="226"/>
                </a:cubicBezTo>
                <a:cubicBezTo>
                  <a:pt x="134" y="233"/>
                  <a:pt x="134" y="233"/>
                  <a:pt x="134" y="233"/>
                </a:cubicBezTo>
                <a:lnTo>
                  <a:pt x="141" y="233"/>
                </a:lnTo>
                <a:cubicBezTo>
                  <a:pt x="141" y="233"/>
                  <a:pt x="141" y="233"/>
                  <a:pt x="134" y="233"/>
                </a:cubicBezTo>
                <a:cubicBezTo>
                  <a:pt x="141" y="233"/>
                  <a:pt x="141" y="233"/>
                  <a:pt x="141" y="233"/>
                </a:cubicBezTo>
                <a:lnTo>
                  <a:pt x="141" y="240"/>
                </a:lnTo>
                <a:cubicBezTo>
                  <a:pt x="141" y="240"/>
                  <a:pt x="141" y="240"/>
                  <a:pt x="134" y="240"/>
                </a:cubicBezTo>
                <a:close/>
                <a:moveTo>
                  <a:pt x="134" y="396"/>
                </a:moveTo>
                <a:lnTo>
                  <a:pt x="134" y="396"/>
                </a:lnTo>
                <a:lnTo>
                  <a:pt x="134" y="389"/>
                </a:lnTo>
                <a:lnTo>
                  <a:pt x="134" y="396"/>
                </a:lnTo>
                <a:close/>
                <a:moveTo>
                  <a:pt x="134" y="127"/>
                </a:moveTo>
                <a:lnTo>
                  <a:pt x="134" y="127"/>
                </a:ln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27"/>
                </a:cubicBezTo>
                <a:close/>
                <a:moveTo>
                  <a:pt x="113" y="240"/>
                </a:moveTo>
                <a:lnTo>
                  <a:pt x="113" y="240"/>
                </a:lnTo>
                <a:lnTo>
                  <a:pt x="120" y="240"/>
                </a:lnTo>
                <a:cubicBezTo>
                  <a:pt x="120" y="240"/>
                  <a:pt x="120" y="240"/>
                  <a:pt x="113" y="240"/>
                </a:cubicBezTo>
                <a:close/>
                <a:moveTo>
                  <a:pt x="99" y="325"/>
                </a:moveTo>
                <a:lnTo>
                  <a:pt x="99" y="325"/>
                </a:lnTo>
                <a:lnTo>
                  <a:pt x="106" y="325"/>
                </a:lnTo>
                <a:cubicBezTo>
                  <a:pt x="106" y="325"/>
                  <a:pt x="106" y="325"/>
                  <a:pt x="99" y="325"/>
                </a:cubicBezTo>
                <a:close/>
                <a:moveTo>
                  <a:pt x="99" y="361"/>
                </a:moveTo>
                <a:lnTo>
                  <a:pt x="99" y="361"/>
                </a:lnTo>
                <a:lnTo>
                  <a:pt x="106" y="361"/>
                </a:lnTo>
                <a:cubicBezTo>
                  <a:pt x="99" y="361"/>
                  <a:pt x="106" y="361"/>
                  <a:pt x="99" y="361"/>
                </a:cubicBezTo>
                <a:close/>
                <a:moveTo>
                  <a:pt x="92" y="325"/>
                </a:moveTo>
                <a:lnTo>
                  <a:pt x="92" y="325"/>
                </a:lnTo>
                <a:cubicBezTo>
                  <a:pt x="92" y="325"/>
                  <a:pt x="92" y="325"/>
                  <a:pt x="85" y="325"/>
                </a:cubicBezTo>
                <a:cubicBezTo>
                  <a:pt x="85" y="325"/>
                  <a:pt x="85" y="325"/>
                  <a:pt x="78" y="325"/>
                </a:cubicBezTo>
                <a:cubicBezTo>
                  <a:pt x="85" y="325"/>
                  <a:pt x="85" y="325"/>
                  <a:pt x="85" y="325"/>
                </a:cubicBezTo>
                <a:lnTo>
                  <a:pt x="92" y="325"/>
                </a:lnTo>
                <a:lnTo>
                  <a:pt x="99" y="325"/>
                </a:lnTo>
                <a:cubicBezTo>
                  <a:pt x="92" y="325"/>
                  <a:pt x="92" y="325"/>
                  <a:pt x="92" y="325"/>
                </a:cubicBezTo>
                <a:close/>
                <a:moveTo>
                  <a:pt x="78" y="276"/>
                </a:moveTo>
                <a:lnTo>
                  <a:pt x="78" y="276"/>
                </a:lnTo>
                <a:close/>
                <a:moveTo>
                  <a:pt x="78" y="276"/>
                </a:moveTo>
                <a:lnTo>
                  <a:pt x="78" y="276"/>
                </a:lnTo>
                <a:close/>
                <a:moveTo>
                  <a:pt x="78" y="276"/>
                </a:moveTo>
                <a:lnTo>
                  <a:pt x="78" y="276"/>
                </a:lnTo>
                <a:close/>
                <a:moveTo>
                  <a:pt x="71" y="325"/>
                </a:moveTo>
                <a:lnTo>
                  <a:pt x="71" y="325"/>
                </a:lnTo>
                <a:cubicBezTo>
                  <a:pt x="71" y="325"/>
                  <a:pt x="71" y="325"/>
                  <a:pt x="78" y="325"/>
                </a:cubicBezTo>
                <a:cubicBezTo>
                  <a:pt x="71" y="325"/>
                  <a:pt x="71" y="325"/>
                  <a:pt x="71" y="325"/>
                </a:cubicBezTo>
                <a:close/>
                <a:moveTo>
                  <a:pt x="481" y="332"/>
                </a:moveTo>
                <a:lnTo>
                  <a:pt x="481" y="332"/>
                </a:lnTo>
                <a:lnTo>
                  <a:pt x="488" y="332"/>
                </a:lnTo>
                <a:lnTo>
                  <a:pt x="488" y="339"/>
                </a:lnTo>
                <a:cubicBezTo>
                  <a:pt x="488" y="339"/>
                  <a:pt x="488" y="339"/>
                  <a:pt x="481" y="339"/>
                </a:cubicBezTo>
                <a:lnTo>
                  <a:pt x="481" y="332"/>
                </a:lnTo>
                <a:close/>
                <a:moveTo>
                  <a:pt x="290" y="177"/>
                </a:moveTo>
                <a:lnTo>
                  <a:pt x="290" y="177"/>
                </a:lnTo>
                <a:cubicBezTo>
                  <a:pt x="290" y="177"/>
                  <a:pt x="290" y="177"/>
                  <a:pt x="290" y="184"/>
                </a:cubicBezTo>
                <a:cubicBezTo>
                  <a:pt x="290" y="184"/>
                  <a:pt x="290" y="184"/>
                  <a:pt x="283" y="184"/>
                </a:cubicBezTo>
                <a:cubicBezTo>
                  <a:pt x="283" y="184"/>
                  <a:pt x="283" y="184"/>
                  <a:pt x="283" y="177"/>
                </a:cubicBezTo>
                <a:lnTo>
                  <a:pt x="290" y="177"/>
                </a:lnTo>
                <a:close/>
                <a:moveTo>
                  <a:pt x="297" y="184"/>
                </a:moveTo>
                <a:lnTo>
                  <a:pt x="297" y="184"/>
                </a:lnTo>
                <a:cubicBezTo>
                  <a:pt x="297" y="191"/>
                  <a:pt x="297" y="184"/>
                  <a:pt x="297" y="191"/>
                </a:cubicBezTo>
                <a:lnTo>
                  <a:pt x="290" y="191"/>
                </a:lnTo>
                <a:cubicBezTo>
                  <a:pt x="290" y="184"/>
                  <a:pt x="290" y="184"/>
                  <a:pt x="297" y="184"/>
                </a:cubicBezTo>
                <a:close/>
                <a:moveTo>
                  <a:pt x="92" y="254"/>
                </a:moveTo>
                <a:lnTo>
                  <a:pt x="92" y="254"/>
                </a:lnTo>
                <a:close/>
                <a:moveTo>
                  <a:pt x="92" y="254"/>
                </a:moveTo>
                <a:lnTo>
                  <a:pt x="92" y="254"/>
                </a:lnTo>
                <a:close/>
                <a:moveTo>
                  <a:pt x="78" y="269"/>
                </a:moveTo>
                <a:lnTo>
                  <a:pt x="78" y="269"/>
                </a:lnTo>
                <a:close/>
                <a:moveTo>
                  <a:pt x="78" y="276"/>
                </a:moveTo>
                <a:lnTo>
                  <a:pt x="78" y="276"/>
                </a:lnTo>
                <a:cubicBezTo>
                  <a:pt x="78" y="269"/>
                  <a:pt x="78" y="269"/>
                  <a:pt x="78" y="269"/>
                </a:cubicBezTo>
                <a:cubicBezTo>
                  <a:pt x="78" y="269"/>
                  <a:pt x="78" y="269"/>
                  <a:pt x="78" y="276"/>
                </a:cubicBezTo>
                <a:close/>
                <a:moveTo>
                  <a:pt x="78" y="269"/>
                </a:moveTo>
                <a:lnTo>
                  <a:pt x="78" y="269"/>
                </a:lnTo>
                <a:close/>
                <a:moveTo>
                  <a:pt x="78" y="269"/>
                </a:moveTo>
                <a:lnTo>
                  <a:pt x="78" y="26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4" name="Freeform 122"/>
          <p:cNvSpPr>
            <a:spLocks noChangeArrowheads="1"/>
          </p:cNvSpPr>
          <p:nvPr/>
        </p:nvSpPr>
        <p:spPr bwMode="auto">
          <a:xfrm>
            <a:off x="6381432" y="371475"/>
            <a:ext cx="248089" cy="248090"/>
          </a:xfrm>
          <a:custGeom>
            <a:avLst/>
            <a:gdLst>
              <a:gd name="T0" fmla="*/ 39339251 w 609"/>
              <a:gd name="T1" fmla="*/ 78678142 h 609"/>
              <a:gd name="T2" fmla="*/ 39339251 w 609"/>
              <a:gd name="T3" fmla="*/ 78678142 h 609"/>
              <a:gd name="T4" fmla="*/ 0 w 609"/>
              <a:gd name="T5" fmla="*/ 39339251 h 609"/>
              <a:gd name="T6" fmla="*/ 39339251 w 609"/>
              <a:gd name="T7" fmla="*/ 0 h 609"/>
              <a:gd name="T8" fmla="*/ 78678142 w 609"/>
              <a:gd name="T9" fmla="*/ 39339251 h 609"/>
              <a:gd name="T10" fmla="*/ 39339251 w 609"/>
              <a:gd name="T11" fmla="*/ 78678142 h 609"/>
              <a:gd name="T12" fmla="*/ 39339251 w 609"/>
              <a:gd name="T13" fmla="*/ 7376244 h 609"/>
              <a:gd name="T14" fmla="*/ 39339251 w 609"/>
              <a:gd name="T15" fmla="*/ 7376244 h 609"/>
              <a:gd name="T16" fmla="*/ 7246742 w 609"/>
              <a:gd name="T17" fmla="*/ 39339251 h 609"/>
              <a:gd name="T18" fmla="*/ 39339251 w 609"/>
              <a:gd name="T19" fmla="*/ 71302258 h 609"/>
              <a:gd name="T20" fmla="*/ 71302258 w 609"/>
              <a:gd name="T21" fmla="*/ 39339251 h 609"/>
              <a:gd name="T22" fmla="*/ 39339251 w 609"/>
              <a:gd name="T23" fmla="*/ 7376244 h 609"/>
              <a:gd name="T24" fmla="*/ 31057209 w 609"/>
              <a:gd name="T25" fmla="*/ 46715136 h 609"/>
              <a:gd name="T26" fmla="*/ 31057209 w 609"/>
              <a:gd name="T27" fmla="*/ 46715136 h 609"/>
              <a:gd name="T28" fmla="*/ 20057773 w 609"/>
              <a:gd name="T29" fmla="*/ 20187276 h 609"/>
              <a:gd name="T30" fmla="*/ 47491791 w 609"/>
              <a:gd name="T31" fmla="*/ 31057209 h 609"/>
              <a:gd name="T32" fmla="*/ 58491226 w 609"/>
              <a:gd name="T33" fmla="*/ 58491226 h 609"/>
              <a:gd name="T34" fmla="*/ 58491226 w 609"/>
              <a:gd name="T35" fmla="*/ 58491226 h 609"/>
              <a:gd name="T36" fmla="*/ 31057209 w 609"/>
              <a:gd name="T37" fmla="*/ 46715136 h 609"/>
              <a:gd name="T38" fmla="*/ 39339251 w 609"/>
              <a:gd name="T39" fmla="*/ 35715700 h 609"/>
              <a:gd name="T40" fmla="*/ 39339251 w 609"/>
              <a:gd name="T41" fmla="*/ 35715700 h 609"/>
              <a:gd name="T42" fmla="*/ 35715700 w 609"/>
              <a:gd name="T43" fmla="*/ 39339251 h 609"/>
              <a:gd name="T44" fmla="*/ 39339251 w 609"/>
              <a:gd name="T45" fmla="*/ 42962442 h 609"/>
              <a:gd name="T46" fmla="*/ 42962442 w 609"/>
              <a:gd name="T47" fmla="*/ 39339251 h 609"/>
              <a:gd name="T48" fmla="*/ 39339251 w 609"/>
              <a:gd name="T49" fmla="*/ 35715700 h 60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09" h="609">
                <a:moveTo>
                  <a:pt x="304" y="608"/>
                </a:moveTo>
                <a:lnTo>
                  <a:pt x="304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4"/>
                  <a:pt x="134" y="0"/>
                  <a:pt x="304" y="0"/>
                </a:cubicBezTo>
                <a:cubicBezTo>
                  <a:pt x="473" y="0"/>
                  <a:pt x="608" y="134"/>
                  <a:pt x="608" y="304"/>
                </a:cubicBezTo>
                <a:cubicBezTo>
                  <a:pt x="608" y="474"/>
                  <a:pt x="473" y="608"/>
                  <a:pt x="304" y="608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8"/>
                  <a:pt x="169" y="551"/>
                  <a:pt x="304" y="551"/>
                </a:cubicBezTo>
                <a:cubicBezTo>
                  <a:pt x="438" y="551"/>
                  <a:pt x="551" y="438"/>
                  <a:pt x="551" y="304"/>
                </a:cubicBezTo>
                <a:cubicBezTo>
                  <a:pt x="551" y="170"/>
                  <a:pt x="438" y="57"/>
                  <a:pt x="304" y="57"/>
                </a:cubicBezTo>
                <a:close/>
                <a:moveTo>
                  <a:pt x="240" y="361"/>
                </a:moveTo>
                <a:lnTo>
                  <a:pt x="240" y="361"/>
                </a:lnTo>
                <a:cubicBezTo>
                  <a:pt x="155" y="156"/>
                  <a:pt x="155" y="156"/>
                  <a:pt x="155" y="156"/>
                </a:cubicBezTo>
                <a:cubicBezTo>
                  <a:pt x="367" y="240"/>
                  <a:pt x="367" y="240"/>
                  <a:pt x="367" y="240"/>
                </a:cubicBezTo>
                <a:cubicBezTo>
                  <a:pt x="452" y="452"/>
                  <a:pt x="452" y="452"/>
                  <a:pt x="452" y="452"/>
                </a:cubicBezTo>
                <a:lnTo>
                  <a:pt x="240" y="361"/>
                </a:lnTo>
                <a:close/>
                <a:moveTo>
                  <a:pt x="304" y="276"/>
                </a:moveTo>
                <a:lnTo>
                  <a:pt x="304" y="276"/>
                </a:lnTo>
                <a:cubicBezTo>
                  <a:pt x="290" y="276"/>
                  <a:pt x="276" y="290"/>
                  <a:pt x="276" y="304"/>
                </a:cubicBezTo>
                <a:cubicBezTo>
                  <a:pt x="276" y="318"/>
                  <a:pt x="290" y="332"/>
                  <a:pt x="304" y="332"/>
                </a:cubicBezTo>
                <a:cubicBezTo>
                  <a:pt x="318" y="332"/>
                  <a:pt x="332" y="318"/>
                  <a:pt x="332" y="304"/>
                </a:cubicBezTo>
                <a:cubicBezTo>
                  <a:pt x="332" y="290"/>
                  <a:pt x="318" y="276"/>
                  <a:pt x="304" y="27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5" name="Freeform 123"/>
          <p:cNvSpPr>
            <a:spLocks noChangeArrowheads="1"/>
          </p:cNvSpPr>
          <p:nvPr/>
        </p:nvSpPr>
        <p:spPr bwMode="auto">
          <a:xfrm>
            <a:off x="5953569" y="371475"/>
            <a:ext cx="246292" cy="248090"/>
          </a:xfrm>
          <a:custGeom>
            <a:avLst/>
            <a:gdLst>
              <a:gd name="T0" fmla="*/ 74657633 w 602"/>
              <a:gd name="T1" fmla="*/ 42962442 h 609"/>
              <a:gd name="T2" fmla="*/ 74657633 w 602"/>
              <a:gd name="T3" fmla="*/ 42962442 h 609"/>
              <a:gd name="T4" fmla="*/ 71002968 w 602"/>
              <a:gd name="T5" fmla="*/ 42962442 h 609"/>
              <a:gd name="T6" fmla="*/ 43332858 w 602"/>
              <a:gd name="T7" fmla="*/ 70396460 h 609"/>
              <a:gd name="T8" fmla="*/ 43332858 w 602"/>
              <a:gd name="T9" fmla="*/ 75054951 h 609"/>
              <a:gd name="T10" fmla="*/ 39678193 w 602"/>
              <a:gd name="T11" fmla="*/ 78678142 h 609"/>
              <a:gd name="T12" fmla="*/ 36023527 w 602"/>
              <a:gd name="T13" fmla="*/ 75054951 h 609"/>
              <a:gd name="T14" fmla="*/ 36023527 w 602"/>
              <a:gd name="T15" fmla="*/ 70396460 h 609"/>
              <a:gd name="T16" fmla="*/ 7308970 w 602"/>
              <a:gd name="T17" fmla="*/ 42962442 h 609"/>
              <a:gd name="T18" fmla="*/ 3654665 w 602"/>
              <a:gd name="T19" fmla="*/ 42962442 h 609"/>
              <a:gd name="T20" fmla="*/ 0 w 602"/>
              <a:gd name="T21" fmla="*/ 39339251 h 609"/>
              <a:gd name="T22" fmla="*/ 3654665 w 602"/>
              <a:gd name="T23" fmla="*/ 35715700 h 609"/>
              <a:gd name="T24" fmla="*/ 7308970 w 602"/>
              <a:gd name="T25" fmla="*/ 35715700 h 609"/>
              <a:gd name="T26" fmla="*/ 36023527 w 602"/>
              <a:gd name="T27" fmla="*/ 8282042 h 609"/>
              <a:gd name="T28" fmla="*/ 36023527 w 602"/>
              <a:gd name="T29" fmla="*/ 3623191 h 609"/>
              <a:gd name="T30" fmla="*/ 39678193 w 602"/>
              <a:gd name="T31" fmla="*/ 0 h 609"/>
              <a:gd name="T32" fmla="*/ 43332858 w 602"/>
              <a:gd name="T33" fmla="*/ 3623191 h 609"/>
              <a:gd name="T34" fmla="*/ 43332858 w 602"/>
              <a:gd name="T35" fmla="*/ 8282042 h 609"/>
              <a:gd name="T36" fmla="*/ 71002968 w 602"/>
              <a:gd name="T37" fmla="*/ 35715700 h 609"/>
              <a:gd name="T38" fmla="*/ 74657633 w 602"/>
              <a:gd name="T39" fmla="*/ 35715700 h 609"/>
              <a:gd name="T40" fmla="*/ 78442719 w 602"/>
              <a:gd name="T41" fmla="*/ 39339251 h 609"/>
              <a:gd name="T42" fmla="*/ 74657633 w 602"/>
              <a:gd name="T43" fmla="*/ 42962442 h 609"/>
              <a:gd name="T44" fmla="*/ 56254247 w 602"/>
              <a:gd name="T45" fmla="*/ 35715700 h 609"/>
              <a:gd name="T46" fmla="*/ 56254247 w 602"/>
              <a:gd name="T47" fmla="*/ 35715700 h 609"/>
              <a:gd name="T48" fmla="*/ 63563216 w 602"/>
              <a:gd name="T49" fmla="*/ 35715700 h 609"/>
              <a:gd name="T50" fmla="*/ 43332858 w 602"/>
              <a:gd name="T51" fmla="*/ 15528425 h 609"/>
              <a:gd name="T52" fmla="*/ 43332858 w 602"/>
              <a:gd name="T53" fmla="*/ 21998871 h 609"/>
              <a:gd name="T54" fmla="*/ 39678193 w 602"/>
              <a:gd name="T55" fmla="*/ 25622062 h 609"/>
              <a:gd name="T56" fmla="*/ 36023527 w 602"/>
              <a:gd name="T57" fmla="*/ 21998871 h 609"/>
              <a:gd name="T58" fmla="*/ 36023527 w 602"/>
              <a:gd name="T59" fmla="*/ 15528425 h 609"/>
              <a:gd name="T60" fmla="*/ 14748721 w 602"/>
              <a:gd name="T61" fmla="*/ 35715700 h 609"/>
              <a:gd name="T62" fmla="*/ 22058052 w 602"/>
              <a:gd name="T63" fmla="*/ 35715700 h 609"/>
              <a:gd name="T64" fmla="*/ 25843138 w 602"/>
              <a:gd name="T65" fmla="*/ 39339251 h 609"/>
              <a:gd name="T66" fmla="*/ 22058052 w 602"/>
              <a:gd name="T67" fmla="*/ 42962442 h 609"/>
              <a:gd name="T68" fmla="*/ 14748721 w 602"/>
              <a:gd name="T69" fmla="*/ 42962442 h 609"/>
              <a:gd name="T70" fmla="*/ 36023527 w 602"/>
              <a:gd name="T71" fmla="*/ 63149718 h 609"/>
              <a:gd name="T72" fmla="*/ 36023527 w 602"/>
              <a:gd name="T73" fmla="*/ 56679271 h 609"/>
              <a:gd name="T74" fmla="*/ 39678193 w 602"/>
              <a:gd name="T75" fmla="*/ 53056080 h 609"/>
              <a:gd name="T76" fmla="*/ 43332858 w 602"/>
              <a:gd name="T77" fmla="*/ 56679271 h 609"/>
              <a:gd name="T78" fmla="*/ 43332858 w 602"/>
              <a:gd name="T79" fmla="*/ 63149718 h 609"/>
              <a:gd name="T80" fmla="*/ 63563216 w 602"/>
              <a:gd name="T81" fmla="*/ 42962442 h 609"/>
              <a:gd name="T82" fmla="*/ 56254247 w 602"/>
              <a:gd name="T83" fmla="*/ 42962442 h 609"/>
              <a:gd name="T84" fmla="*/ 52599581 w 602"/>
              <a:gd name="T85" fmla="*/ 39339251 h 609"/>
              <a:gd name="T86" fmla="*/ 56254247 w 602"/>
              <a:gd name="T87" fmla="*/ 35715700 h 609"/>
              <a:gd name="T88" fmla="*/ 39678193 w 602"/>
              <a:gd name="T89" fmla="*/ 42962442 h 609"/>
              <a:gd name="T90" fmla="*/ 39678193 w 602"/>
              <a:gd name="T91" fmla="*/ 42962442 h 609"/>
              <a:gd name="T92" fmla="*/ 36023527 w 602"/>
              <a:gd name="T93" fmla="*/ 39339251 h 609"/>
              <a:gd name="T94" fmla="*/ 39678193 w 602"/>
              <a:gd name="T95" fmla="*/ 35715700 h 609"/>
              <a:gd name="T96" fmla="*/ 43332858 w 602"/>
              <a:gd name="T97" fmla="*/ 39339251 h 609"/>
              <a:gd name="T98" fmla="*/ 39678193 w 602"/>
              <a:gd name="T99" fmla="*/ 42962442 h 6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02" h="609">
                <a:moveTo>
                  <a:pt x="572" y="332"/>
                </a:moveTo>
                <a:lnTo>
                  <a:pt x="572" y="332"/>
                </a:lnTo>
                <a:cubicBezTo>
                  <a:pt x="544" y="332"/>
                  <a:pt x="544" y="332"/>
                  <a:pt x="544" y="332"/>
                </a:cubicBezTo>
                <a:cubicBezTo>
                  <a:pt x="530" y="445"/>
                  <a:pt x="445" y="537"/>
                  <a:pt x="332" y="544"/>
                </a:cubicBezTo>
                <a:cubicBezTo>
                  <a:pt x="332" y="580"/>
                  <a:pt x="332" y="580"/>
                  <a:pt x="332" y="580"/>
                </a:cubicBezTo>
                <a:cubicBezTo>
                  <a:pt x="332" y="594"/>
                  <a:pt x="318" y="608"/>
                  <a:pt x="304" y="608"/>
                </a:cubicBezTo>
                <a:cubicBezTo>
                  <a:pt x="283" y="608"/>
                  <a:pt x="276" y="594"/>
                  <a:pt x="276" y="580"/>
                </a:cubicBezTo>
                <a:cubicBezTo>
                  <a:pt x="276" y="544"/>
                  <a:pt x="276" y="544"/>
                  <a:pt x="276" y="544"/>
                </a:cubicBezTo>
                <a:cubicBezTo>
                  <a:pt x="162" y="537"/>
                  <a:pt x="71" y="445"/>
                  <a:pt x="56" y="332"/>
                </a:cubicBezTo>
                <a:cubicBezTo>
                  <a:pt x="28" y="332"/>
                  <a:pt x="28" y="332"/>
                  <a:pt x="28" y="332"/>
                </a:cubicBezTo>
                <a:cubicBezTo>
                  <a:pt x="14" y="332"/>
                  <a:pt x="0" y="318"/>
                  <a:pt x="0" y="304"/>
                </a:cubicBezTo>
                <a:cubicBezTo>
                  <a:pt x="0" y="290"/>
                  <a:pt x="14" y="276"/>
                  <a:pt x="28" y="276"/>
                </a:cubicBezTo>
                <a:cubicBezTo>
                  <a:pt x="56" y="276"/>
                  <a:pt x="56" y="276"/>
                  <a:pt x="56" y="276"/>
                </a:cubicBezTo>
                <a:cubicBezTo>
                  <a:pt x="71" y="163"/>
                  <a:pt x="162" y="71"/>
                  <a:pt x="276" y="64"/>
                </a:cubicBezTo>
                <a:cubicBezTo>
                  <a:pt x="276" y="28"/>
                  <a:pt x="276" y="28"/>
                  <a:pt x="276" y="28"/>
                </a:cubicBezTo>
                <a:cubicBezTo>
                  <a:pt x="276" y="14"/>
                  <a:pt x="283" y="0"/>
                  <a:pt x="304" y="0"/>
                </a:cubicBezTo>
                <a:cubicBezTo>
                  <a:pt x="318" y="0"/>
                  <a:pt x="332" y="14"/>
                  <a:pt x="332" y="28"/>
                </a:cubicBezTo>
                <a:cubicBezTo>
                  <a:pt x="332" y="64"/>
                  <a:pt x="332" y="64"/>
                  <a:pt x="332" y="64"/>
                </a:cubicBezTo>
                <a:cubicBezTo>
                  <a:pt x="445" y="71"/>
                  <a:pt x="530" y="163"/>
                  <a:pt x="544" y="276"/>
                </a:cubicBezTo>
                <a:cubicBezTo>
                  <a:pt x="572" y="276"/>
                  <a:pt x="572" y="276"/>
                  <a:pt x="572" y="276"/>
                </a:cubicBezTo>
                <a:cubicBezTo>
                  <a:pt x="594" y="276"/>
                  <a:pt x="601" y="290"/>
                  <a:pt x="601" y="304"/>
                </a:cubicBezTo>
                <a:cubicBezTo>
                  <a:pt x="601" y="318"/>
                  <a:pt x="594" y="332"/>
                  <a:pt x="572" y="332"/>
                </a:cubicBezTo>
                <a:close/>
                <a:moveTo>
                  <a:pt x="431" y="276"/>
                </a:moveTo>
                <a:lnTo>
                  <a:pt x="431" y="276"/>
                </a:lnTo>
                <a:cubicBezTo>
                  <a:pt x="487" y="276"/>
                  <a:pt x="487" y="276"/>
                  <a:pt x="487" y="276"/>
                </a:cubicBezTo>
                <a:cubicBezTo>
                  <a:pt x="473" y="191"/>
                  <a:pt x="410" y="127"/>
                  <a:pt x="332" y="120"/>
                </a:cubicBezTo>
                <a:cubicBezTo>
                  <a:pt x="332" y="170"/>
                  <a:pt x="332" y="170"/>
                  <a:pt x="332" y="170"/>
                </a:cubicBezTo>
                <a:cubicBezTo>
                  <a:pt x="332" y="191"/>
                  <a:pt x="318" y="198"/>
                  <a:pt x="304" y="198"/>
                </a:cubicBezTo>
                <a:cubicBezTo>
                  <a:pt x="283" y="198"/>
                  <a:pt x="276" y="191"/>
                  <a:pt x="276" y="170"/>
                </a:cubicBezTo>
                <a:cubicBezTo>
                  <a:pt x="276" y="120"/>
                  <a:pt x="276" y="120"/>
                  <a:pt x="276" y="120"/>
                </a:cubicBezTo>
                <a:cubicBezTo>
                  <a:pt x="191" y="127"/>
                  <a:pt x="127" y="191"/>
                  <a:pt x="113" y="276"/>
                </a:cubicBezTo>
                <a:cubicBezTo>
                  <a:pt x="169" y="276"/>
                  <a:pt x="169" y="276"/>
                  <a:pt x="169" y="276"/>
                </a:cubicBezTo>
                <a:cubicBezTo>
                  <a:pt x="184" y="276"/>
                  <a:pt x="198" y="290"/>
                  <a:pt x="198" y="304"/>
                </a:cubicBezTo>
                <a:cubicBezTo>
                  <a:pt x="198" y="318"/>
                  <a:pt x="184" y="332"/>
                  <a:pt x="169" y="332"/>
                </a:cubicBezTo>
                <a:cubicBezTo>
                  <a:pt x="113" y="332"/>
                  <a:pt x="113" y="332"/>
                  <a:pt x="113" y="332"/>
                </a:cubicBezTo>
                <a:cubicBezTo>
                  <a:pt x="127" y="417"/>
                  <a:pt x="191" y="481"/>
                  <a:pt x="276" y="488"/>
                </a:cubicBezTo>
                <a:cubicBezTo>
                  <a:pt x="276" y="438"/>
                  <a:pt x="276" y="438"/>
                  <a:pt x="276" y="438"/>
                </a:cubicBezTo>
                <a:cubicBezTo>
                  <a:pt x="276" y="417"/>
                  <a:pt x="283" y="410"/>
                  <a:pt x="304" y="410"/>
                </a:cubicBezTo>
                <a:cubicBezTo>
                  <a:pt x="318" y="410"/>
                  <a:pt x="332" y="417"/>
                  <a:pt x="332" y="438"/>
                </a:cubicBezTo>
                <a:cubicBezTo>
                  <a:pt x="332" y="488"/>
                  <a:pt x="332" y="488"/>
                  <a:pt x="332" y="488"/>
                </a:cubicBezTo>
                <a:cubicBezTo>
                  <a:pt x="410" y="481"/>
                  <a:pt x="473" y="417"/>
                  <a:pt x="487" y="332"/>
                </a:cubicBezTo>
                <a:cubicBezTo>
                  <a:pt x="431" y="332"/>
                  <a:pt x="431" y="332"/>
                  <a:pt x="431" y="332"/>
                </a:cubicBezTo>
                <a:cubicBezTo>
                  <a:pt x="417" y="332"/>
                  <a:pt x="403" y="318"/>
                  <a:pt x="403" y="304"/>
                </a:cubicBezTo>
                <a:cubicBezTo>
                  <a:pt x="403" y="290"/>
                  <a:pt x="417" y="276"/>
                  <a:pt x="431" y="276"/>
                </a:cubicBezTo>
                <a:close/>
                <a:moveTo>
                  <a:pt x="304" y="332"/>
                </a:moveTo>
                <a:lnTo>
                  <a:pt x="304" y="332"/>
                </a:lnTo>
                <a:cubicBezTo>
                  <a:pt x="283" y="332"/>
                  <a:pt x="276" y="318"/>
                  <a:pt x="276" y="304"/>
                </a:cubicBezTo>
                <a:cubicBezTo>
                  <a:pt x="276" y="290"/>
                  <a:pt x="283" y="276"/>
                  <a:pt x="304" y="276"/>
                </a:cubicBezTo>
                <a:cubicBezTo>
                  <a:pt x="318" y="276"/>
                  <a:pt x="332" y="290"/>
                  <a:pt x="332" y="304"/>
                </a:cubicBezTo>
                <a:cubicBezTo>
                  <a:pt x="332" y="318"/>
                  <a:pt x="318" y="332"/>
                  <a:pt x="304" y="33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6" name="Freeform 124"/>
          <p:cNvSpPr>
            <a:spLocks noChangeArrowheads="1"/>
          </p:cNvSpPr>
          <p:nvPr/>
        </p:nvSpPr>
        <p:spPr bwMode="auto">
          <a:xfrm>
            <a:off x="5552671" y="371475"/>
            <a:ext cx="185168" cy="248090"/>
          </a:xfrm>
          <a:custGeom>
            <a:avLst/>
            <a:gdLst>
              <a:gd name="T0" fmla="*/ 29445126 w 454"/>
              <a:gd name="T1" fmla="*/ 78678142 h 609"/>
              <a:gd name="T2" fmla="*/ 29445126 w 454"/>
              <a:gd name="T3" fmla="*/ 78678142 h 609"/>
              <a:gd name="T4" fmla="*/ 0 w 454"/>
              <a:gd name="T5" fmla="*/ 29245613 h 609"/>
              <a:gd name="T6" fmla="*/ 29445126 w 454"/>
              <a:gd name="T7" fmla="*/ 0 h 609"/>
              <a:gd name="T8" fmla="*/ 58760594 w 454"/>
              <a:gd name="T9" fmla="*/ 29245613 h 609"/>
              <a:gd name="T10" fmla="*/ 29445126 w 454"/>
              <a:gd name="T11" fmla="*/ 78678142 h 609"/>
              <a:gd name="T12" fmla="*/ 29445126 w 454"/>
              <a:gd name="T13" fmla="*/ 10093638 h 609"/>
              <a:gd name="T14" fmla="*/ 29445126 w 454"/>
              <a:gd name="T15" fmla="*/ 10093638 h 609"/>
              <a:gd name="T16" fmla="*/ 10117575 w 454"/>
              <a:gd name="T17" fmla="*/ 29245613 h 609"/>
              <a:gd name="T18" fmla="*/ 29445126 w 454"/>
              <a:gd name="T19" fmla="*/ 49432889 h 609"/>
              <a:gd name="T20" fmla="*/ 49550979 w 454"/>
              <a:gd name="T21" fmla="*/ 29245613 h 609"/>
              <a:gd name="T22" fmla="*/ 29445126 w 454"/>
              <a:gd name="T23" fmla="*/ 10093638 h 609"/>
              <a:gd name="T24" fmla="*/ 39433044 w 454"/>
              <a:gd name="T25" fmla="*/ 32868804 h 609"/>
              <a:gd name="T26" fmla="*/ 39433044 w 454"/>
              <a:gd name="T27" fmla="*/ 32868804 h 609"/>
              <a:gd name="T28" fmla="*/ 20235510 w 454"/>
              <a:gd name="T29" fmla="*/ 32868804 h 609"/>
              <a:gd name="T30" fmla="*/ 16603311 w 454"/>
              <a:gd name="T31" fmla="*/ 29245613 h 609"/>
              <a:gd name="T32" fmla="*/ 20235510 w 454"/>
              <a:gd name="T33" fmla="*/ 25622062 h 609"/>
              <a:gd name="T34" fmla="*/ 39433044 w 454"/>
              <a:gd name="T35" fmla="*/ 25622062 h 609"/>
              <a:gd name="T36" fmla="*/ 43194900 w 454"/>
              <a:gd name="T37" fmla="*/ 29245613 h 609"/>
              <a:gd name="T38" fmla="*/ 39433044 w 454"/>
              <a:gd name="T39" fmla="*/ 32868804 h 60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54" h="609">
                <a:moveTo>
                  <a:pt x="227" y="608"/>
                </a:moveTo>
                <a:lnTo>
                  <a:pt x="227" y="608"/>
                </a:lnTo>
                <a:cubicBezTo>
                  <a:pt x="227" y="608"/>
                  <a:pt x="0" y="354"/>
                  <a:pt x="0" y="226"/>
                </a:cubicBezTo>
                <a:cubicBezTo>
                  <a:pt x="0" y="106"/>
                  <a:pt x="106" y="0"/>
                  <a:pt x="227" y="0"/>
                </a:cubicBezTo>
                <a:cubicBezTo>
                  <a:pt x="354" y="0"/>
                  <a:pt x="453" y="106"/>
                  <a:pt x="453" y="226"/>
                </a:cubicBezTo>
                <a:cubicBezTo>
                  <a:pt x="453" y="354"/>
                  <a:pt x="227" y="608"/>
                  <a:pt x="227" y="608"/>
                </a:cubicBezTo>
                <a:close/>
                <a:moveTo>
                  <a:pt x="227" y="78"/>
                </a:moveTo>
                <a:lnTo>
                  <a:pt x="227" y="78"/>
                </a:lnTo>
                <a:cubicBezTo>
                  <a:pt x="149" y="78"/>
                  <a:pt x="78" y="149"/>
                  <a:pt x="78" y="226"/>
                </a:cubicBezTo>
                <a:cubicBezTo>
                  <a:pt x="78" y="311"/>
                  <a:pt x="149" y="382"/>
                  <a:pt x="227" y="382"/>
                </a:cubicBezTo>
                <a:cubicBezTo>
                  <a:pt x="311" y="382"/>
                  <a:pt x="382" y="311"/>
                  <a:pt x="382" y="226"/>
                </a:cubicBezTo>
                <a:cubicBezTo>
                  <a:pt x="382" y="149"/>
                  <a:pt x="311" y="78"/>
                  <a:pt x="227" y="78"/>
                </a:cubicBezTo>
                <a:close/>
                <a:moveTo>
                  <a:pt x="304" y="254"/>
                </a:moveTo>
                <a:lnTo>
                  <a:pt x="304" y="254"/>
                </a:lnTo>
                <a:cubicBezTo>
                  <a:pt x="156" y="254"/>
                  <a:pt x="156" y="254"/>
                  <a:pt x="156" y="254"/>
                </a:cubicBezTo>
                <a:cubicBezTo>
                  <a:pt x="135" y="254"/>
                  <a:pt x="128" y="247"/>
                  <a:pt x="128" y="226"/>
                </a:cubicBezTo>
                <a:cubicBezTo>
                  <a:pt x="128" y="212"/>
                  <a:pt x="135" y="198"/>
                  <a:pt x="156" y="198"/>
                </a:cubicBezTo>
                <a:cubicBezTo>
                  <a:pt x="304" y="198"/>
                  <a:pt x="304" y="198"/>
                  <a:pt x="304" y="198"/>
                </a:cubicBezTo>
                <a:cubicBezTo>
                  <a:pt x="319" y="198"/>
                  <a:pt x="333" y="212"/>
                  <a:pt x="333" y="226"/>
                </a:cubicBezTo>
                <a:cubicBezTo>
                  <a:pt x="333" y="247"/>
                  <a:pt x="319" y="254"/>
                  <a:pt x="304" y="25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7" name="Freeform 125"/>
          <p:cNvSpPr>
            <a:spLocks noChangeArrowheads="1"/>
          </p:cNvSpPr>
          <p:nvPr/>
        </p:nvSpPr>
        <p:spPr bwMode="auto">
          <a:xfrm>
            <a:off x="5123009" y="371475"/>
            <a:ext cx="185168" cy="248090"/>
          </a:xfrm>
          <a:custGeom>
            <a:avLst/>
            <a:gdLst>
              <a:gd name="T0" fmla="*/ 29445666 w 454"/>
              <a:gd name="T1" fmla="*/ 78678142 h 609"/>
              <a:gd name="T2" fmla="*/ 29445666 w 454"/>
              <a:gd name="T3" fmla="*/ 78678142 h 609"/>
              <a:gd name="T4" fmla="*/ 0 w 454"/>
              <a:gd name="T5" fmla="*/ 29245613 h 609"/>
              <a:gd name="T6" fmla="*/ 29445666 w 454"/>
              <a:gd name="T7" fmla="*/ 0 h 609"/>
              <a:gd name="T8" fmla="*/ 58761314 w 454"/>
              <a:gd name="T9" fmla="*/ 29245613 h 609"/>
              <a:gd name="T10" fmla="*/ 29445666 w 454"/>
              <a:gd name="T11" fmla="*/ 78678142 h 609"/>
              <a:gd name="T12" fmla="*/ 29445666 w 454"/>
              <a:gd name="T13" fmla="*/ 10093638 h 609"/>
              <a:gd name="T14" fmla="*/ 29445666 w 454"/>
              <a:gd name="T15" fmla="*/ 10093638 h 609"/>
              <a:gd name="T16" fmla="*/ 10117997 w 454"/>
              <a:gd name="T17" fmla="*/ 29245613 h 609"/>
              <a:gd name="T18" fmla="*/ 29445666 w 454"/>
              <a:gd name="T19" fmla="*/ 49432889 h 609"/>
              <a:gd name="T20" fmla="*/ 48643317 w 454"/>
              <a:gd name="T21" fmla="*/ 29245613 h 609"/>
              <a:gd name="T22" fmla="*/ 29445666 w 454"/>
              <a:gd name="T23" fmla="*/ 10093638 h 609"/>
              <a:gd name="T24" fmla="*/ 39433645 w 454"/>
              <a:gd name="T25" fmla="*/ 32868804 h 609"/>
              <a:gd name="T26" fmla="*/ 39433645 w 454"/>
              <a:gd name="T27" fmla="*/ 32868804 h 609"/>
              <a:gd name="T28" fmla="*/ 33077527 w 454"/>
              <a:gd name="T29" fmla="*/ 32868804 h 609"/>
              <a:gd name="T30" fmla="*/ 33077527 w 454"/>
              <a:gd name="T31" fmla="*/ 39339251 h 609"/>
              <a:gd name="T32" fmla="*/ 29445666 w 454"/>
              <a:gd name="T33" fmla="*/ 42962442 h 609"/>
              <a:gd name="T34" fmla="*/ 25683786 w 454"/>
              <a:gd name="T35" fmla="*/ 39339251 h 609"/>
              <a:gd name="T36" fmla="*/ 25683786 w 454"/>
              <a:gd name="T37" fmla="*/ 32868804 h 609"/>
              <a:gd name="T38" fmla="*/ 19327669 w 454"/>
              <a:gd name="T39" fmla="*/ 32868804 h 609"/>
              <a:gd name="T40" fmla="*/ 15565789 w 454"/>
              <a:gd name="T41" fmla="*/ 29245613 h 609"/>
              <a:gd name="T42" fmla="*/ 19327669 w 454"/>
              <a:gd name="T43" fmla="*/ 25622062 h 609"/>
              <a:gd name="T44" fmla="*/ 25683786 w 454"/>
              <a:gd name="T45" fmla="*/ 25622062 h 609"/>
              <a:gd name="T46" fmla="*/ 25683786 w 454"/>
              <a:gd name="T47" fmla="*/ 20187276 h 609"/>
              <a:gd name="T48" fmla="*/ 29445666 w 454"/>
              <a:gd name="T49" fmla="*/ 16434582 h 609"/>
              <a:gd name="T50" fmla="*/ 33077527 w 454"/>
              <a:gd name="T51" fmla="*/ 20187276 h 609"/>
              <a:gd name="T52" fmla="*/ 33077527 w 454"/>
              <a:gd name="T53" fmla="*/ 25622062 h 609"/>
              <a:gd name="T54" fmla="*/ 39433645 w 454"/>
              <a:gd name="T55" fmla="*/ 25622062 h 609"/>
              <a:gd name="T56" fmla="*/ 43195525 w 454"/>
              <a:gd name="T57" fmla="*/ 29245613 h 609"/>
              <a:gd name="T58" fmla="*/ 39433645 w 454"/>
              <a:gd name="T59" fmla="*/ 32868804 h 60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54" h="609">
                <a:moveTo>
                  <a:pt x="227" y="608"/>
                </a:moveTo>
                <a:lnTo>
                  <a:pt x="227" y="608"/>
                </a:lnTo>
                <a:cubicBezTo>
                  <a:pt x="227" y="608"/>
                  <a:pt x="0" y="354"/>
                  <a:pt x="0" y="226"/>
                </a:cubicBezTo>
                <a:cubicBezTo>
                  <a:pt x="0" y="106"/>
                  <a:pt x="99" y="0"/>
                  <a:pt x="227" y="0"/>
                </a:cubicBezTo>
                <a:cubicBezTo>
                  <a:pt x="354" y="0"/>
                  <a:pt x="453" y="106"/>
                  <a:pt x="453" y="226"/>
                </a:cubicBezTo>
                <a:cubicBezTo>
                  <a:pt x="453" y="354"/>
                  <a:pt x="227" y="608"/>
                  <a:pt x="227" y="608"/>
                </a:cubicBezTo>
                <a:close/>
                <a:moveTo>
                  <a:pt x="227" y="78"/>
                </a:moveTo>
                <a:lnTo>
                  <a:pt x="227" y="78"/>
                </a:lnTo>
                <a:cubicBezTo>
                  <a:pt x="142" y="78"/>
                  <a:pt x="78" y="149"/>
                  <a:pt x="78" y="226"/>
                </a:cubicBezTo>
                <a:cubicBezTo>
                  <a:pt x="78" y="311"/>
                  <a:pt x="142" y="382"/>
                  <a:pt x="227" y="382"/>
                </a:cubicBezTo>
                <a:cubicBezTo>
                  <a:pt x="311" y="382"/>
                  <a:pt x="375" y="311"/>
                  <a:pt x="375" y="226"/>
                </a:cubicBezTo>
                <a:cubicBezTo>
                  <a:pt x="375" y="149"/>
                  <a:pt x="311" y="78"/>
                  <a:pt x="227" y="78"/>
                </a:cubicBezTo>
                <a:close/>
                <a:moveTo>
                  <a:pt x="304" y="254"/>
                </a:moveTo>
                <a:lnTo>
                  <a:pt x="304" y="254"/>
                </a:lnTo>
                <a:cubicBezTo>
                  <a:pt x="255" y="254"/>
                  <a:pt x="255" y="254"/>
                  <a:pt x="255" y="254"/>
                </a:cubicBezTo>
                <a:cubicBezTo>
                  <a:pt x="255" y="304"/>
                  <a:pt x="255" y="304"/>
                  <a:pt x="255" y="304"/>
                </a:cubicBezTo>
                <a:cubicBezTo>
                  <a:pt x="255" y="318"/>
                  <a:pt x="241" y="332"/>
                  <a:pt x="227" y="332"/>
                </a:cubicBezTo>
                <a:cubicBezTo>
                  <a:pt x="213" y="332"/>
                  <a:pt x="198" y="318"/>
                  <a:pt x="198" y="304"/>
                </a:cubicBezTo>
                <a:cubicBezTo>
                  <a:pt x="198" y="254"/>
                  <a:pt x="198" y="254"/>
                  <a:pt x="198" y="254"/>
                </a:cubicBezTo>
                <a:cubicBezTo>
                  <a:pt x="149" y="254"/>
                  <a:pt x="149" y="254"/>
                  <a:pt x="149" y="254"/>
                </a:cubicBezTo>
                <a:cubicBezTo>
                  <a:pt x="135" y="254"/>
                  <a:pt x="120" y="247"/>
                  <a:pt x="120" y="226"/>
                </a:cubicBezTo>
                <a:cubicBezTo>
                  <a:pt x="120" y="212"/>
                  <a:pt x="135" y="198"/>
                  <a:pt x="149" y="198"/>
                </a:cubicBezTo>
                <a:cubicBezTo>
                  <a:pt x="198" y="198"/>
                  <a:pt x="198" y="198"/>
                  <a:pt x="198" y="198"/>
                </a:cubicBezTo>
                <a:cubicBezTo>
                  <a:pt x="198" y="156"/>
                  <a:pt x="198" y="156"/>
                  <a:pt x="198" y="156"/>
                </a:cubicBezTo>
                <a:cubicBezTo>
                  <a:pt x="198" y="134"/>
                  <a:pt x="213" y="127"/>
                  <a:pt x="227" y="127"/>
                </a:cubicBezTo>
                <a:cubicBezTo>
                  <a:pt x="241" y="127"/>
                  <a:pt x="255" y="134"/>
                  <a:pt x="255" y="156"/>
                </a:cubicBezTo>
                <a:cubicBezTo>
                  <a:pt x="255" y="198"/>
                  <a:pt x="255" y="198"/>
                  <a:pt x="255" y="198"/>
                </a:cubicBezTo>
                <a:cubicBezTo>
                  <a:pt x="304" y="198"/>
                  <a:pt x="304" y="198"/>
                  <a:pt x="304" y="198"/>
                </a:cubicBezTo>
                <a:cubicBezTo>
                  <a:pt x="318" y="198"/>
                  <a:pt x="333" y="212"/>
                  <a:pt x="333" y="226"/>
                </a:cubicBezTo>
                <a:cubicBezTo>
                  <a:pt x="333" y="247"/>
                  <a:pt x="318" y="254"/>
                  <a:pt x="304" y="25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8" name="Freeform 126"/>
          <p:cNvSpPr>
            <a:spLocks noChangeArrowheads="1"/>
          </p:cNvSpPr>
          <p:nvPr/>
        </p:nvSpPr>
        <p:spPr bwMode="auto">
          <a:xfrm>
            <a:off x="4693348" y="371475"/>
            <a:ext cx="185168" cy="248090"/>
          </a:xfrm>
          <a:custGeom>
            <a:avLst/>
            <a:gdLst>
              <a:gd name="T0" fmla="*/ 29445126 w 454"/>
              <a:gd name="T1" fmla="*/ 78678142 h 609"/>
              <a:gd name="T2" fmla="*/ 29445126 w 454"/>
              <a:gd name="T3" fmla="*/ 78678142 h 609"/>
              <a:gd name="T4" fmla="*/ 0 w 454"/>
              <a:gd name="T5" fmla="*/ 29245613 h 609"/>
              <a:gd name="T6" fmla="*/ 29445126 w 454"/>
              <a:gd name="T7" fmla="*/ 0 h 609"/>
              <a:gd name="T8" fmla="*/ 58760594 w 454"/>
              <a:gd name="T9" fmla="*/ 29245613 h 609"/>
              <a:gd name="T10" fmla="*/ 29445126 w 454"/>
              <a:gd name="T11" fmla="*/ 78678142 h 609"/>
              <a:gd name="T12" fmla="*/ 29445126 w 454"/>
              <a:gd name="T13" fmla="*/ 10093638 h 609"/>
              <a:gd name="T14" fmla="*/ 29445126 w 454"/>
              <a:gd name="T15" fmla="*/ 10093638 h 609"/>
              <a:gd name="T16" fmla="*/ 9209615 w 454"/>
              <a:gd name="T17" fmla="*/ 29245613 h 609"/>
              <a:gd name="T18" fmla="*/ 29445126 w 454"/>
              <a:gd name="T19" fmla="*/ 49432889 h 609"/>
              <a:gd name="T20" fmla="*/ 48642659 w 454"/>
              <a:gd name="T21" fmla="*/ 29245613 h 609"/>
              <a:gd name="T22" fmla="*/ 29445126 w 454"/>
              <a:gd name="T23" fmla="*/ 10093638 h 609"/>
              <a:gd name="T24" fmla="*/ 29445126 w 454"/>
              <a:gd name="T25" fmla="*/ 39339251 h 609"/>
              <a:gd name="T26" fmla="*/ 29445126 w 454"/>
              <a:gd name="T27" fmla="*/ 39339251 h 609"/>
              <a:gd name="T28" fmla="*/ 19327551 w 454"/>
              <a:gd name="T29" fmla="*/ 29245613 h 609"/>
              <a:gd name="T30" fmla="*/ 29445126 w 454"/>
              <a:gd name="T31" fmla="*/ 20187276 h 609"/>
              <a:gd name="T32" fmla="*/ 38525084 w 454"/>
              <a:gd name="T33" fmla="*/ 29245613 h 609"/>
              <a:gd name="T34" fmla="*/ 29445126 w 454"/>
              <a:gd name="T35" fmla="*/ 39339251 h 6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54" h="609">
                <a:moveTo>
                  <a:pt x="227" y="608"/>
                </a:moveTo>
                <a:lnTo>
                  <a:pt x="227" y="608"/>
                </a:lnTo>
                <a:cubicBezTo>
                  <a:pt x="227" y="608"/>
                  <a:pt x="0" y="354"/>
                  <a:pt x="0" y="226"/>
                </a:cubicBezTo>
                <a:cubicBezTo>
                  <a:pt x="0" y="106"/>
                  <a:pt x="99" y="0"/>
                  <a:pt x="227" y="0"/>
                </a:cubicBezTo>
                <a:cubicBezTo>
                  <a:pt x="347" y="0"/>
                  <a:pt x="453" y="106"/>
                  <a:pt x="453" y="226"/>
                </a:cubicBezTo>
                <a:cubicBezTo>
                  <a:pt x="453" y="354"/>
                  <a:pt x="227" y="608"/>
                  <a:pt x="227" y="608"/>
                </a:cubicBezTo>
                <a:close/>
                <a:moveTo>
                  <a:pt x="227" y="78"/>
                </a:moveTo>
                <a:lnTo>
                  <a:pt x="227" y="78"/>
                </a:lnTo>
                <a:cubicBezTo>
                  <a:pt x="142" y="78"/>
                  <a:pt x="71" y="149"/>
                  <a:pt x="71" y="226"/>
                </a:cubicBezTo>
                <a:cubicBezTo>
                  <a:pt x="71" y="311"/>
                  <a:pt x="142" y="382"/>
                  <a:pt x="227" y="382"/>
                </a:cubicBezTo>
                <a:cubicBezTo>
                  <a:pt x="304" y="382"/>
                  <a:pt x="375" y="311"/>
                  <a:pt x="375" y="226"/>
                </a:cubicBezTo>
                <a:cubicBezTo>
                  <a:pt x="375" y="149"/>
                  <a:pt x="304" y="78"/>
                  <a:pt x="227" y="78"/>
                </a:cubicBezTo>
                <a:close/>
                <a:moveTo>
                  <a:pt x="227" y="304"/>
                </a:moveTo>
                <a:lnTo>
                  <a:pt x="227" y="304"/>
                </a:lnTo>
                <a:cubicBezTo>
                  <a:pt x="184" y="304"/>
                  <a:pt x="149" y="269"/>
                  <a:pt x="149" y="226"/>
                </a:cubicBezTo>
                <a:cubicBezTo>
                  <a:pt x="149" y="184"/>
                  <a:pt x="184" y="156"/>
                  <a:pt x="227" y="156"/>
                </a:cubicBezTo>
                <a:cubicBezTo>
                  <a:pt x="269" y="156"/>
                  <a:pt x="297" y="184"/>
                  <a:pt x="297" y="226"/>
                </a:cubicBezTo>
                <a:cubicBezTo>
                  <a:pt x="297" y="269"/>
                  <a:pt x="269" y="304"/>
                  <a:pt x="227" y="30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9" name="Freeform 127"/>
          <p:cNvSpPr>
            <a:spLocks noChangeArrowheads="1"/>
          </p:cNvSpPr>
          <p:nvPr/>
        </p:nvSpPr>
        <p:spPr bwMode="auto">
          <a:xfrm>
            <a:off x="4261888" y="371475"/>
            <a:ext cx="185168" cy="248090"/>
          </a:xfrm>
          <a:custGeom>
            <a:avLst/>
            <a:gdLst>
              <a:gd name="T0" fmla="*/ 29445154 w 453"/>
              <a:gd name="T1" fmla="*/ 78678142 h 609"/>
              <a:gd name="T2" fmla="*/ 29445154 w 453"/>
              <a:gd name="T3" fmla="*/ 78678142 h 609"/>
              <a:gd name="T4" fmla="*/ 0 w 453"/>
              <a:gd name="T5" fmla="*/ 29245613 h 609"/>
              <a:gd name="T6" fmla="*/ 29445154 w 453"/>
              <a:gd name="T7" fmla="*/ 0 h 609"/>
              <a:gd name="T8" fmla="*/ 58889948 w 453"/>
              <a:gd name="T9" fmla="*/ 29245613 h 609"/>
              <a:gd name="T10" fmla="*/ 29445154 w 453"/>
              <a:gd name="T11" fmla="*/ 78678142 h 609"/>
              <a:gd name="T12" fmla="*/ 29445154 w 453"/>
              <a:gd name="T13" fmla="*/ 10093638 h 609"/>
              <a:gd name="T14" fmla="*/ 29445154 w 453"/>
              <a:gd name="T15" fmla="*/ 10093638 h 609"/>
              <a:gd name="T16" fmla="*/ 10162289 w 453"/>
              <a:gd name="T17" fmla="*/ 29245613 h 609"/>
              <a:gd name="T18" fmla="*/ 29445154 w 453"/>
              <a:gd name="T19" fmla="*/ 49432889 h 609"/>
              <a:gd name="T20" fmla="*/ 49769732 w 453"/>
              <a:gd name="T21" fmla="*/ 29245613 h 609"/>
              <a:gd name="T22" fmla="*/ 29445154 w 453"/>
              <a:gd name="T23" fmla="*/ 10093638 h 60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53" h="609">
                <a:moveTo>
                  <a:pt x="226" y="608"/>
                </a:moveTo>
                <a:lnTo>
                  <a:pt x="226" y="608"/>
                </a:lnTo>
                <a:cubicBezTo>
                  <a:pt x="226" y="608"/>
                  <a:pt x="0" y="354"/>
                  <a:pt x="0" y="226"/>
                </a:cubicBezTo>
                <a:cubicBezTo>
                  <a:pt x="0" y="106"/>
                  <a:pt x="106" y="0"/>
                  <a:pt x="226" y="0"/>
                </a:cubicBezTo>
                <a:cubicBezTo>
                  <a:pt x="354" y="0"/>
                  <a:pt x="452" y="106"/>
                  <a:pt x="452" y="226"/>
                </a:cubicBezTo>
                <a:cubicBezTo>
                  <a:pt x="452" y="354"/>
                  <a:pt x="226" y="608"/>
                  <a:pt x="226" y="608"/>
                </a:cubicBezTo>
                <a:close/>
                <a:moveTo>
                  <a:pt x="226" y="78"/>
                </a:moveTo>
                <a:lnTo>
                  <a:pt x="226" y="78"/>
                </a:lnTo>
                <a:cubicBezTo>
                  <a:pt x="149" y="78"/>
                  <a:pt x="78" y="149"/>
                  <a:pt x="78" y="226"/>
                </a:cubicBezTo>
                <a:cubicBezTo>
                  <a:pt x="78" y="311"/>
                  <a:pt x="149" y="382"/>
                  <a:pt x="226" y="382"/>
                </a:cubicBezTo>
                <a:cubicBezTo>
                  <a:pt x="311" y="382"/>
                  <a:pt x="382" y="311"/>
                  <a:pt x="382" y="226"/>
                </a:cubicBezTo>
                <a:cubicBezTo>
                  <a:pt x="382" y="149"/>
                  <a:pt x="311" y="78"/>
                  <a:pt x="226" y="7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0" name="Freeform 128"/>
          <p:cNvSpPr>
            <a:spLocks noChangeArrowheads="1"/>
          </p:cNvSpPr>
          <p:nvPr/>
        </p:nvSpPr>
        <p:spPr bwMode="auto">
          <a:xfrm>
            <a:off x="3801666" y="405632"/>
            <a:ext cx="248089" cy="213932"/>
          </a:xfrm>
          <a:custGeom>
            <a:avLst/>
            <a:gdLst>
              <a:gd name="T0" fmla="*/ 60431965 w 609"/>
              <a:gd name="T1" fmla="*/ 54199644 h 524"/>
              <a:gd name="T2" fmla="*/ 60431965 w 609"/>
              <a:gd name="T3" fmla="*/ 46791299 h 524"/>
              <a:gd name="T4" fmla="*/ 67678707 w 609"/>
              <a:gd name="T5" fmla="*/ 27554619 h 524"/>
              <a:gd name="T6" fmla="*/ 66772909 w 609"/>
              <a:gd name="T7" fmla="*/ 26645025 h 524"/>
              <a:gd name="T8" fmla="*/ 65867111 w 609"/>
              <a:gd name="T9" fmla="*/ 26645025 h 524"/>
              <a:gd name="T10" fmla="*/ 64961313 w 609"/>
              <a:gd name="T11" fmla="*/ 25735070 h 524"/>
              <a:gd name="T12" fmla="*/ 64055516 w 609"/>
              <a:gd name="T13" fmla="*/ 25735070 h 524"/>
              <a:gd name="T14" fmla="*/ 63149718 w 609"/>
              <a:gd name="T15" fmla="*/ 24825476 h 524"/>
              <a:gd name="T16" fmla="*/ 61338122 w 609"/>
              <a:gd name="T17" fmla="*/ 24825476 h 524"/>
              <a:gd name="T18" fmla="*/ 60431965 w 609"/>
              <a:gd name="T19" fmla="*/ 24825476 h 524"/>
              <a:gd name="T20" fmla="*/ 59526167 w 609"/>
              <a:gd name="T21" fmla="*/ 23005566 h 524"/>
              <a:gd name="T22" fmla="*/ 58620369 w 609"/>
              <a:gd name="T23" fmla="*/ 21055868 h 524"/>
              <a:gd name="T24" fmla="*/ 57714571 w 609"/>
              <a:gd name="T25" fmla="*/ 19236319 h 524"/>
              <a:gd name="T26" fmla="*/ 56808774 w 609"/>
              <a:gd name="T27" fmla="*/ 17416769 h 524"/>
              <a:gd name="T28" fmla="*/ 21998871 w 609"/>
              <a:gd name="T29" fmla="*/ 17416769 h 524"/>
              <a:gd name="T30" fmla="*/ 21093073 w 609"/>
              <a:gd name="T31" fmla="*/ 19236319 h 524"/>
              <a:gd name="T32" fmla="*/ 20187276 w 609"/>
              <a:gd name="T33" fmla="*/ 21055868 h 524"/>
              <a:gd name="T34" fmla="*/ 19281478 w 609"/>
              <a:gd name="T35" fmla="*/ 23005566 h 524"/>
              <a:gd name="T36" fmla="*/ 18375680 w 609"/>
              <a:gd name="T37" fmla="*/ 24825476 h 524"/>
              <a:gd name="T38" fmla="*/ 17469523 w 609"/>
              <a:gd name="T39" fmla="*/ 24825476 h 524"/>
              <a:gd name="T40" fmla="*/ 15657927 w 609"/>
              <a:gd name="T41" fmla="*/ 24825476 h 524"/>
              <a:gd name="T42" fmla="*/ 14622627 w 609"/>
              <a:gd name="T43" fmla="*/ 25735070 h 524"/>
              <a:gd name="T44" fmla="*/ 13716829 w 609"/>
              <a:gd name="T45" fmla="*/ 25735070 h 524"/>
              <a:gd name="T46" fmla="*/ 12811031 w 609"/>
              <a:gd name="T47" fmla="*/ 26645025 h 524"/>
              <a:gd name="T48" fmla="*/ 11905233 w 609"/>
              <a:gd name="T49" fmla="*/ 26645025 h 524"/>
              <a:gd name="T50" fmla="*/ 10999436 w 609"/>
              <a:gd name="T51" fmla="*/ 27554619 h 524"/>
              <a:gd name="T52" fmla="*/ 18375680 w 609"/>
              <a:gd name="T53" fmla="*/ 46791299 h 524"/>
              <a:gd name="T54" fmla="*/ 18375680 w 609"/>
              <a:gd name="T55" fmla="*/ 54199644 h 524"/>
              <a:gd name="T56" fmla="*/ 12811031 w 609"/>
              <a:gd name="T57" fmla="*/ 18326364 h 524"/>
              <a:gd name="T58" fmla="*/ 65867111 w 609"/>
              <a:gd name="T59" fmla="*/ 18326364 h 524"/>
              <a:gd name="T60" fmla="*/ 60431965 w 609"/>
              <a:gd name="T61" fmla="*/ 54199644 h 524"/>
              <a:gd name="T62" fmla="*/ 25622062 w 609"/>
              <a:gd name="T63" fmla="*/ 45881344 h 524"/>
              <a:gd name="T64" fmla="*/ 36621498 w 609"/>
              <a:gd name="T65" fmla="*/ 33013628 h 524"/>
              <a:gd name="T66" fmla="*/ 42186147 w 609"/>
              <a:gd name="T67" fmla="*/ 33013628 h 524"/>
              <a:gd name="T68" fmla="*/ 53056080 w 609"/>
              <a:gd name="T69" fmla="*/ 45881344 h 524"/>
              <a:gd name="T70" fmla="*/ 53961878 w 609"/>
              <a:gd name="T71" fmla="*/ 47700893 h 524"/>
              <a:gd name="T72" fmla="*/ 47620933 w 609"/>
              <a:gd name="T73" fmla="*/ 50560546 h 524"/>
              <a:gd name="T74" fmla="*/ 43091945 w 609"/>
              <a:gd name="T75" fmla="*/ 44971389 h 524"/>
              <a:gd name="T76" fmla="*/ 39339251 w 609"/>
              <a:gd name="T77" fmla="*/ 67976954 h 524"/>
              <a:gd name="T78" fmla="*/ 35715700 w 609"/>
              <a:gd name="T79" fmla="*/ 44971389 h 524"/>
              <a:gd name="T80" fmla="*/ 31186711 w 609"/>
              <a:gd name="T81" fmla="*/ 50560546 h 524"/>
              <a:gd name="T82" fmla="*/ 24716265 w 609"/>
              <a:gd name="T83" fmla="*/ 47700893 h 52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9" h="524">
                <a:moveTo>
                  <a:pt x="467" y="417"/>
                </a:moveTo>
                <a:lnTo>
                  <a:pt x="467" y="417"/>
                </a:lnTo>
                <a:cubicBezTo>
                  <a:pt x="446" y="417"/>
                  <a:pt x="439" y="403"/>
                  <a:pt x="439" y="389"/>
                </a:cubicBezTo>
                <a:cubicBezTo>
                  <a:pt x="439" y="375"/>
                  <a:pt x="446" y="360"/>
                  <a:pt x="467" y="360"/>
                </a:cubicBezTo>
                <a:cubicBezTo>
                  <a:pt x="509" y="360"/>
                  <a:pt x="552" y="325"/>
                  <a:pt x="552" y="276"/>
                </a:cubicBezTo>
                <a:cubicBezTo>
                  <a:pt x="552" y="247"/>
                  <a:pt x="537" y="226"/>
                  <a:pt x="523" y="212"/>
                </a:cubicBezTo>
                <a:cubicBezTo>
                  <a:pt x="516" y="212"/>
                  <a:pt x="516" y="212"/>
                  <a:pt x="516" y="205"/>
                </a:cubicBezTo>
                <a:lnTo>
                  <a:pt x="509" y="205"/>
                </a:lnTo>
                <a:lnTo>
                  <a:pt x="502" y="198"/>
                </a:lnTo>
                <a:lnTo>
                  <a:pt x="495" y="198"/>
                </a:lnTo>
                <a:cubicBezTo>
                  <a:pt x="495" y="198"/>
                  <a:pt x="488" y="198"/>
                  <a:pt x="488" y="191"/>
                </a:cubicBezTo>
                <a:cubicBezTo>
                  <a:pt x="481" y="191"/>
                  <a:pt x="481" y="191"/>
                  <a:pt x="481" y="191"/>
                </a:cubicBezTo>
                <a:cubicBezTo>
                  <a:pt x="481" y="191"/>
                  <a:pt x="481" y="191"/>
                  <a:pt x="474" y="191"/>
                </a:cubicBezTo>
                <a:cubicBezTo>
                  <a:pt x="467" y="191"/>
                  <a:pt x="467" y="191"/>
                  <a:pt x="467" y="191"/>
                </a:cubicBezTo>
                <a:lnTo>
                  <a:pt x="460" y="191"/>
                </a:lnTo>
                <a:cubicBezTo>
                  <a:pt x="460" y="184"/>
                  <a:pt x="460" y="184"/>
                  <a:pt x="460" y="177"/>
                </a:cubicBezTo>
                <a:cubicBezTo>
                  <a:pt x="460" y="169"/>
                  <a:pt x="453" y="169"/>
                  <a:pt x="453" y="162"/>
                </a:cubicBezTo>
                <a:cubicBezTo>
                  <a:pt x="453" y="155"/>
                  <a:pt x="453" y="155"/>
                  <a:pt x="446" y="148"/>
                </a:cubicBezTo>
                <a:cubicBezTo>
                  <a:pt x="446" y="141"/>
                  <a:pt x="446" y="141"/>
                  <a:pt x="439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8" y="56"/>
                  <a:pt x="198" y="92"/>
                  <a:pt x="170" y="134"/>
                </a:cubicBezTo>
                <a:cubicBezTo>
                  <a:pt x="163" y="141"/>
                  <a:pt x="163" y="141"/>
                  <a:pt x="163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9"/>
                  <a:pt x="149" y="169"/>
                  <a:pt x="149" y="177"/>
                </a:cubicBezTo>
                <a:cubicBezTo>
                  <a:pt x="149" y="184"/>
                  <a:pt x="149" y="184"/>
                  <a:pt x="149" y="191"/>
                </a:cubicBezTo>
                <a:lnTo>
                  <a:pt x="142" y="191"/>
                </a:lnTo>
                <a:cubicBezTo>
                  <a:pt x="142" y="191"/>
                  <a:pt x="142" y="191"/>
                  <a:pt x="135" y="191"/>
                </a:cubicBezTo>
                <a:cubicBezTo>
                  <a:pt x="128" y="191"/>
                  <a:pt x="128" y="191"/>
                  <a:pt x="128" y="191"/>
                </a:cubicBezTo>
                <a:cubicBezTo>
                  <a:pt x="128" y="191"/>
                  <a:pt x="128" y="191"/>
                  <a:pt x="121" y="191"/>
                </a:cubicBezTo>
                <a:cubicBezTo>
                  <a:pt x="121" y="198"/>
                  <a:pt x="113" y="198"/>
                  <a:pt x="113" y="198"/>
                </a:cubicBezTo>
                <a:lnTo>
                  <a:pt x="106" y="198"/>
                </a:lnTo>
                <a:lnTo>
                  <a:pt x="99" y="205"/>
                </a:lnTo>
                <a:lnTo>
                  <a:pt x="92" y="205"/>
                </a:lnTo>
                <a:cubicBezTo>
                  <a:pt x="92" y="212"/>
                  <a:pt x="92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9" y="360"/>
                  <a:pt x="142" y="360"/>
                </a:cubicBezTo>
                <a:cubicBezTo>
                  <a:pt x="163" y="360"/>
                  <a:pt x="170" y="375"/>
                  <a:pt x="170" y="389"/>
                </a:cubicBezTo>
                <a:cubicBezTo>
                  <a:pt x="170" y="403"/>
                  <a:pt x="163" y="417"/>
                  <a:pt x="142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35" y="56"/>
                  <a:pt x="212" y="0"/>
                  <a:pt x="304" y="0"/>
                </a:cubicBezTo>
                <a:cubicBezTo>
                  <a:pt x="396" y="0"/>
                  <a:pt x="474" y="56"/>
                  <a:pt x="509" y="141"/>
                </a:cubicBezTo>
                <a:cubicBezTo>
                  <a:pt x="566" y="155"/>
                  <a:pt x="608" y="212"/>
                  <a:pt x="608" y="276"/>
                </a:cubicBezTo>
                <a:cubicBezTo>
                  <a:pt x="608" y="353"/>
                  <a:pt x="545" y="417"/>
                  <a:pt x="467" y="417"/>
                </a:cubicBezTo>
                <a:close/>
                <a:moveTo>
                  <a:pt x="198" y="353"/>
                </a:moveTo>
                <a:lnTo>
                  <a:pt x="198" y="353"/>
                </a:lnTo>
                <a:cubicBezTo>
                  <a:pt x="283" y="254"/>
                  <a:pt x="283" y="254"/>
                  <a:pt x="283" y="254"/>
                </a:cubicBezTo>
                <a:cubicBezTo>
                  <a:pt x="290" y="254"/>
                  <a:pt x="297" y="247"/>
                  <a:pt x="304" y="247"/>
                </a:cubicBezTo>
                <a:cubicBezTo>
                  <a:pt x="311" y="247"/>
                  <a:pt x="318" y="254"/>
                  <a:pt x="326" y="254"/>
                </a:cubicBezTo>
                <a:cubicBezTo>
                  <a:pt x="410" y="353"/>
                  <a:pt x="410" y="353"/>
                  <a:pt x="410" y="353"/>
                </a:cubicBezTo>
                <a:cubicBezTo>
                  <a:pt x="417" y="353"/>
                  <a:pt x="417" y="360"/>
                  <a:pt x="417" y="367"/>
                </a:cubicBezTo>
                <a:cubicBezTo>
                  <a:pt x="417" y="389"/>
                  <a:pt x="403" y="396"/>
                  <a:pt x="389" y="396"/>
                </a:cubicBezTo>
                <a:cubicBezTo>
                  <a:pt x="382" y="396"/>
                  <a:pt x="375" y="396"/>
                  <a:pt x="368" y="389"/>
                </a:cubicBezTo>
                <a:cubicBezTo>
                  <a:pt x="333" y="346"/>
                  <a:pt x="333" y="346"/>
                  <a:pt x="333" y="346"/>
                </a:cubicBezTo>
                <a:cubicBezTo>
                  <a:pt x="333" y="495"/>
                  <a:pt x="333" y="495"/>
                  <a:pt x="333" y="495"/>
                </a:cubicBezTo>
                <a:cubicBezTo>
                  <a:pt x="333" y="509"/>
                  <a:pt x="318" y="523"/>
                  <a:pt x="304" y="523"/>
                </a:cubicBezTo>
                <a:cubicBezTo>
                  <a:pt x="290" y="523"/>
                  <a:pt x="276" y="509"/>
                  <a:pt x="276" y="495"/>
                </a:cubicBezTo>
                <a:cubicBezTo>
                  <a:pt x="276" y="346"/>
                  <a:pt x="276" y="346"/>
                  <a:pt x="276" y="346"/>
                </a:cubicBezTo>
                <a:cubicBezTo>
                  <a:pt x="241" y="389"/>
                  <a:pt x="241" y="389"/>
                  <a:pt x="241" y="389"/>
                </a:cubicBezTo>
                <a:cubicBezTo>
                  <a:pt x="234" y="396"/>
                  <a:pt x="226" y="396"/>
                  <a:pt x="219" y="396"/>
                </a:cubicBezTo>
                <a:cubicBezTo>
                  <a:pt x="205" y="396"/>
                  <a:pt x="191" y="389"/>
                  <a:pt x="191" y="367"/>
                </a:cubicBezTo>
                <a:cubicBezTo>
                  <a:pt x="191" y="360"/>
                  <a:pt x="191" y="353"/>
                  <a:pt x="198" y="35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1" name="Freeform 129"/>
          <p:cNvSpPr>
            <a:spLocks noChangeArrowheads="1"/>
          </p:cNvSpPr>
          <p:nvPr/>
        </p:nvSpPr>
        <p:spPr bwMode="auto">
          <a:xfrm>
            <a:off x="3372003" y="405632"/>
            <a:ext cx="246292" cy="213932"/>
          </a:xfrm>
          <a:custGeom>
            <a:avLst/>
            <a:gdLst>
              <a:gd name="T0" fmla="*/ 60039333 w 602"/>
              <a:gd name="T1" fmla="*/ 54199644 h 524"/>
              <a:gd name="T2" fmla="*/ 60039333 w 602"/>
              <a:gd name="T3" fmla="*/ 46791299 h 524"/>
              <a:gd name="T4" fmla="*/ 67348302 w 602"/>
              <a:gd name="T5" fmla="*/ 27554619 h 524"/>
              <a:gd name="T6" fmla="*/ 66434636 w 602"/>
              <a:gd name="T7" fmla="*/ 26645025 h 524"/>
              <a:gd name="T8" fmla="*/ 66434636 w 602"/>
              <a:gd name="T9" fmla="*/ 26645025 h 524"/>
              <a:gd name="T10" fmla="*/ 64607303 w 602"/>
              <a:gd name="T11" fmla="*/ 25735070 h 524"/>
              <a:gd name="T12" fmla="*/ 63693998 w 602"/>
              <a:gd name="T13" fmla="*/ 25735070 h 524"/>
              <a:gd name="T14" fmla="*/ 62780332 w 602"/>
              <a:gd name="T15" fmla="*/ 24825476 h 524"/>
              <a:gd name="T16" fmla="*/ 61866665 w 602"/>
              <a:gd name="T17" fmla="*/ 24825476 h 524"/>
              <a:gd name="T18" fmla="*/ 60039333 w 602"/>
              <a:gd name="T19" fmla="*/ 24825476 h 524"/>
              <a:gd name="T20" fmla="*/ 60039333 w 602"/>
              <a:gd name="T21" fmla="*/ 23005566 h 524"/>
              <a:gd name="T22" fmla="*/ 59125666 w 602"/>
              <a:gd name="T23" fmla="*/ 21055868 h 524"/>
              <a:gd name="T24" fmla="*/ 58212000 w 602"/>
              <a:gd name="T25" fmla="*/ 19236319 h 524"/>
              <a:gd name="T26" fmla="*/ 57298334 w 602"/>
              <a:gd name="T27" fmla="*/ 17416769 h 524"/>
              <a:gd name="T28" fmla="*/ 21274806 w 602"/>
              <a:gd name="T29" fmla="*/ 17416769 h 524"/>
              <a:gd name="T30" fmla="*/ 20361140 w 602"/>
              <a:gd name="T31" fmla="*/ 19236319 h 524"/>
              <a:gd name="T32" fmla="*/ 19447473 w 602"/>
              <a:gd name="T33" fmla="*/ 21055868 h 524"/>
              <a:gd name="T34" fmla="*/ 19447473 w 602"/>
              <a:gd name="T35" fmla="*/ 23005566 h 524"/>
              <a:gd name="T36" fmla="*/ 18533807 w 602"/>
              <a:gd name="T37" fmla="*/ 24825476 h 524"/>
              <a:gd name="T38" fmla="*/ 16706474 w 602"/>
              <a:gd name="T39" fmla="*/ 24825476 h 524"/>
              <a:gd name="T40" fmla="*/ 15662387 w 602"/>
              <a:gd name="T41" fmla="*/ 24825476 h 524"/>
              <a:gd name="T42" fmla="*/ 14748721 w 602"/>
              <a:gd name="T43" fmla="*/ 25735070 h 524"/>
              <a:gd name="T44" fmla="*/ 13835055 w 602"/>
              <a:gd name="T45" fmla="*/ 25735070 h 524"/>
              <a:gd name="T46" fmla="*/ 12921388 w 602"/>
              <a:gd name="T47" fmla="*/ 26645025 h 524"/>
              <a:gd name="T48" fmla="*/ 12007722 w 602"/>
              <a:gd name="T49" fmla="*/ 26645025 h 524"/>
              <a:gd name="T50" fmla="*/ 11094056 w 602"/>
              <a:gd name="T51" fmla="*/ 27554619 h 524"/>
              <a:gd name="T52" fmla="*/ 18533807 w 602"/>
              <a:gd name="T53" fmla="*/ 46791299 h 524"/>
              <a:gd name="T54" fmla="*/ 18533807 w 602"/>
              <a:gd name="T55" fmla="*/ 54199644 h 524"/>
              <a:gd name="T56" fmla="*/ 12921388 w 602"/>
              <a:gd name="T57" fmla="*/ 18326364 h 524"/>
              <a:gd name="T58" fmla="*/ 65520970 w 602"/>
              <a:gd name="T59" fmla="*/ 18326364 h 524"/>
              <a:gd name="T60" fmla="*/ 60039333 w 602"/>
              <a:gd name="T61" fmla="*/ 54199644 h 524"/>
              <a:gd name="T62" fmla="*/ 28583776 w 602"/>
              <a:gd name="T63" fmla="*/ 47700893 h 524"/>
              <a:gd name="T64" fmla="*/ 31455196 w 602"/>
              <a:gd name="T65" fmla="*/ 49650591 h 524"/>
              <a:gd name="T66" fmla="*/ 36023527 w 602"/>
              <a:gd name="T67" fmla="*/ 35873281 h 524"/>
              <a:gd name="T68" fmla="*/ 43463279 w 602"/>
              <a:gd name="T69" fmla="*/ 35873281 h 524"/>
              <a:gd name="T70" fmla="*/ 48031249 w 602"/>
              <a:gd name="T71" fmla="*/ 49650591 h 524"/>
              <a:gd name="T72" fmla="*/ 50772248 w 602"/>
              <a:gd name="T73" fmla="*/ 47700893 h 524"/>
              <a:gd name="T74" fmla="*/ 53513248 w 602"/>
              <a:gd name="T75" fmla="*/ 54199644 h 524"/>
              <a:gd name="T76" fmla="*/ 42419192 w 602"/>
              <a:gd name="T77" fmla="*/ 66157405 h 524"/>
              <a:gd name="T78" fmla="*/ 39678193 w 602"/>
              <a:gd name="T79" fmla="*/ 67976954 h 524"/>
              <a:gd name="T80" fmla="*/ 36937194 w 602"/>
              <a:gd name="T81" fmla="*/ 66157405 h 524"/>
              <a:gd name="T82" fmla="*/ 25843138 w 602"/>
              <a:gd name="T83" fmla="*/ 54199644 h 524"/>
              <a:gd name="T84" fmla="*/ 28583776 w 602"/>
              <a:gd name="T85" fmla="*/ 47700893 h 5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2" h="524">
                <a:moveTo>
                  <a:pt x="460" y="417"/>
                </a:moveTo>
                <a:lnTo>
                  <a:pt x="460" y="417"/>
                </a:lnTo>
                <a:cubicBezTo>
                  <a:pt x="446" y="417"/>
                  <a:pt x="431" y="403"/>
                  <a:pt x="431" y="389"/>
                </a:cubicBezTo>
                <a:cubicBezTo>
                  <a:pt x="431" y="375"/>
                  <a:pt x="446" y="360"/>
                  <a:pt x="460" y="360"/>
                </a:cubicBezTo>
                <a:cubicBezTo>
                  <a:pt x="509" y="360"/>
                  <a:pt x="544" y="325"/>
                  <a:pt x="544" y="276"/>
                </a:cubicBezTo>
                <a:cubicBezTo>
                  <a:pt x="544" y="247"/>
                  <a:pt x="537" y="226"/>
                  <a:pt x="516" y="212"/>
                </a:cubicBezTo>
                <a:cubicBezTo>
                  <a:pt x="516" y="212"/>
                  <a:pt x="516" y="212"/>
                  <a:pt x="509" y="205"/>
                </a:cubicBezTo>
                <a:cubicBezTo>
                  <a:pt x="502" y="205"/>
                  <a:pt x="502" y="198"/>
                  <a:pt x="502" y="198"/>
                </a:cubicBezTo>
                <a:cubicBezTo>
                  <a:pt x="502" y="198"/>
                  <a:pt x="502" y="198"/>
                  <a:pt x="495" y="198"/>
                </a:cubicBezTo>
                <a:cubicBezTo>
                  <a:pt x="495" y="198"/>
                  <a:pt x="495" y="198"/>
                  <a:pt x="488" y="198"/>
                </a:cubicBezTo>
                <a:cubicBezTo>
                  <a:pt x="488" y="198"/>
                  <a:pt x="488" y="198"/>
                  <a:pt x="488" y="191"/>
                </a:cubicBezTo>
                <a:lnTo>
                  <a:pt x="481" y="191"/>
                </a:lnTo>
                <a:cubicBezTo>
                  <a:pt x="474" y="191"/>
                  <a:pt x="474" y="191"/>
                  <a:pt x="474" y="191"/>
                </a:cubicBezTo>
                <a:cubicBezTo>
                  <a:pt x="467" y="191"/>
                  <a:pt x="467" y="191"/>
                  <a:pt x="460" y="191"/>
                </a:cubicBezTo>
                <a:cubicBezTo>
                  <a:pt x="460" y="184"/>
                  <a:pt x="460" y="184"/>
                  <a:pt x="460" y="177"/>
                </a:cubicBezTo>
                <a:cubicBezTo>
                  <a:pt x="453" y="177"/>
                  <a:pt x="453" y="177"/>
                  <a:pt x="453" y="177"/>
                </a:cubicBezTo>
                <a:cubicBezTo>
                  <a:pt x="453" y="169"/>
                  <a:pt x="453" y="169"/>
                  <a:pt x="453" y="162"/>
                </a:cubicBezTo>
                <a:cubicBezTo>
                  <a:pt x="446" y="155"/>
                  <a:pt x="446" y="155"/>
                  <a:pt x="446" y="148"/>
                </a:cubicBezTo>
                <a:cubicBezTo>
                  <a:pt x="446" y="141"/>
                  <a:pt x="439" y="141"/>
                  <a:pt x="439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1" y="56"/>
                  <a:pt x="191" y="92"/>
                  <a:pt x="163" y="134"/>
                </a:cubicBezTo>
                <a:cubicBezTo>
                  <a:pt x="163" y="141"/>
                  <a:pt x="163" y="141"/>
                  <a:pt x="156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2"/>
                  <a:pt x="156" y="162"/>
                  <a:pt x="149" y="162"/>
                </a:cubicBezTo>
                <a:cubicBezTo>
                  <a:pt x="149" y="169"/>
                  <a:pt x="149" y="169"/>
                  <a:pt x="149" y="177"/>
                </a:cubicBezTo>
                <a:cubicBezTo>
                  <a:pt x="149" y="184"/>
                  <a:pt x="142" y="184"/>
                  <a:pt x="142" y="191"/>
                </a:cubicBezTo>
                <a:lnTo>
                  <a:pt x="135" y="191"/>
                </a:lnTo>
                <a:cubicBezTo>
                  <a:pt x="135" y="191"/>
                  <a:pt x="135" y="191"/>
                  <a:pt x="128" y="191"/>
                </a:cubicBezTo>
                <a:cubicBezTo>
                  <a:pt x="120" y="191"/>
                  <a:pt x="120" y="191"/>
                  <a:pt x="120" y="191"/>
                </a:cubicBezTo>
                <a:cubicBezTo>
                  <a:pt x="113" y="198"/>
                  <a:pt x="113" y="198"/>
                  <a:pt x="113" y="198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99" y="198"/>
                  <a:pt x="99" y="205"/>
                  <a:pt x="99" y="205"/>
                </a:cubicBezTo>
                <a:cubicBezTo>
                  <a:pt x="92" y="205"/>
                  <a:pt x="92" y="205"/>
                  <a:pt x="92" y="205"/>
                </a:cubicBezTo>
                <a:cubicBezTo>
                  <a:pt x="92" y="212"/>
                  <a:pt x="85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2" y="360"/>
                  <a:pt x="142" y="360"/>
                </a:cubicBezTo>
                <a:cubicBezTo>
                  <a:pt x="156" y="360"/>
                  <a:pt x="170" y="375"/>
                  <a:pt x="170" y="389"/>
                </a:cubicBezTo>
                <a:cubicBezTo>
                  <a:pt x="170" y="403"/>
                  <a:pt x="156" y="417"/>
                  <a:pt x="142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35" y="56"/>
                  <a:pt x="212" y="0"/>
                  <a:pt x="304" y="0"/>
                </a:cubicBezTo>
                <a:cubicBezTo>
                  <a:pt x="396" y="0"/>
                  <a:pt x="474" y="56"/>
                  <a:pt x="502" y="141"/>
                </a:cubicBezTo>
                <a:cubicBezTo>
                  <a:pt x="559" y="155"/>
                  <a:pt x="601" y="212"/>
                  <a:pt x="601" y="276"/>
                </a:cubicBezTo>
                <a:cubicBezTo>
                  <a:pt x="601" y="353"/>
                  <a:pt x="537" y="417"/>
                  <a:pt x="460" y="417"/>
                </a:cubicBezTo>
                <a:close/>
                <a:moveTo>
                  <a:pt x="219" y="367"/>
                </a:moveTo>
                <a:lnTo>
                  <a:pt x="219" y="367"/>
                </a:lnTo>
                <a:cubicBezTo>
                  <a:pt x="226" y="367"/>
                  <a:pt x="233" y="375"/>
                  <a:pt x="241" y="382"/>
                </a:cubicBezTo>
                <a:cubicBezTo>
                  <a:pt x="276" y="417"/>
                  <a:pt x="276" y="417"/>
                  <a:pt x="276" y="417"/>
                </a:cubicBezTo>
                <a:cubicBezTo>
                  <a:pt x="276" y="276"/>
                  <a:pt x="276" y="276"/>
                  <a:pt x="276" y="276"/>
                </a:cubicBezTo>
                <a:cubicBezTo>
                  <a:pt x="276" y="262"/>
                  <a:pt x="283" y="247"/>
                  <a:pt x="304" y="247"/>
                </a:cubicBezTo>
                <a:cubicBezTo>
                  <a:pt x="318" y="247"/>
                  <a:pt x="333" y="262"/>
                  <a:pt x="333" y="276"/>
                </a:cubicBezTo>
                <a:cubicBezTo>
                  <a:pt x="333" y="417"/>
                  <a:pt x="333" y="417"/>
                  <a:pt x="333" y="417"/>
                </a:cubicBezTo>
                <a:cubicBezTo>
                  <a:pt x="368" y="382"/>
                  <a:pt x="368" y="382"/>
                  <a:pt x="368" y="382"/>
                </a:cubicBezTo>
                <a:cubicBezTo>
                  <a:pt x="368" y="375"/>
                  <a:pt x="375" y="367"/>
                  <a:pt x="389" y="367"/>
                </a:cubicBezTo>
                <a:cubicBezTo>
                  <a:pt x="403" y="367"/>
                  <a:pt x="417" y="382"/>
                  <a:pt x="417" y="396"/>
                </a:cubicBezTo>
                <a:cubicBezTo>
                  <a:pt x="417" y="403"/>
                  <a:pt x="410" y="410"/>
                  <a:pt x="410" y="417"/>
                </a:cubicBezTo>
                <a:cubicBezTo>
                  <a:pt x="325" y="509"/>
                  <a:pt x="325" y="509"/>
                  <a:pt x="325" y="509"/>
                </a:cubicBezTo>
                <a:cubicBezTo>
                  <a:pt x="318" y="516"/>
                  <a:pt x="311" y="523"/>
                  <a:pt x="304" y="523"/>
                </a:cubicBezTo>
                <a:cubicBezTo>
                  <a:pt x="290" y="523"/>
                  <a:pt x="283" y="516"/>
                  <a:pt x="283" y="509"/>
                </a:cubicBezTo>
                <a:cubicBezTo>
                  <a:pt x="198" y="417"/>
                  <a:pt x="198" y="417"/>
                  <a:pt x="198" y="417"/>
                </a:cubicBezTo>
                <a:cubicBezTo>
                  <a:pt x="191" y="410"/>
                  <a:pt x="191" y="403"/>
                  <a:pt x="191" y="396"/>
                </a:cubicBezTo>
                <a:cubicBezTo>
                  <a:pt x="191" y="382"/>
                  <a:pt x="198" y="367"/>
                  <a:pt x="219" y="36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2" name="Freeform 130"/>
          <p:cNvSpPr>
            <a:spLocks noChangeArrowheads="1"/>
          </p:cNvSpPr>
          <p:nvPr/>
        </p:nvSpPr>
        <p:spPr bwMode="auto">
          <a:xfrm>
            <a:off x="2942342" y="405632"/>
            <a:ext cx="246291" cy="201348"/>
          </a:xfrm>
          <a:custGeom>
            <a:avLst/>
            <a:gdLst>
              <a:gd name="T0" fmla="*/ 60038695 w 602"/>
              <a:gd name="T1" fmla="*/ 53584117 h 496"/>
              <a:gd name="T2" fmla="*/ 60038695 w 602"/>
              <a:gd name="T3" fmla="*/ 46259545 h 496"/>
              <a:gd name="T4" fmla="*/ 67347631 w 602"/>
              <a:gd name="T5" fmla="*/ 27241756 h 496"/>
              <a:gd name="T6" fmla="*/ 66434330 w 602"/>
              <a:gd name="T7" fmla="*/ 26342360 h 496"/>
              <a:gd name="T8" fmla="*/ 65520668 w 602"/>
              <a:gd name="T9" fmla="*/ 26342360 h 496"/>
              <a:gd name="T10" fmla="*/ 64607006 w 602"/>
              <a:gd name="T11" fmla="*/ 25442965 h 496"/>
              <a:gd name="T12" fmla="*/ 63693344 w 602"/>
              <a:gd name="T13" fmla="*/ 25442965 h 496"/>
              <a:gd name="T14" fmla="*/ 62779682 w 602"/>
              <a:gd name="T15" fmla="*/ 24543211 h 496"/>
              <a:gd name="T16" fmla="*/ 61866020 w 602"/>
              <a:gd name="T17" fmla="*/ 24543211 h 496"/>
              <a:gd name="T18" fmla="*/ 60038695 w 602"/>
              <a:gd name="T19" fmla="*/ 24543211 h 496"/>
              <a:gd name="T20" fmla="*/ 59125033 w 602"/>
              <a:gd name="T21" fmla="*/ 22744420 h 496"/>
              <a:gd name="T22" fmla="*/ 59125033 w 602"/>
              <a:gd name="T23" fmla="*/ 20816939 h 496"/>
              <a:gd name="T24" fmla="*/ 58211371 w 602"/>
              <a:gd name="T25" fmla="*/ 19017789 h 496"/>
              <a:gd name="T26" fmla="*/ 57167289 w 602"/>
              <a:gd name="T27" fmla="*/ 17218998 h 496"/>
              <a:gd name="T28" fmla="*/ 21274708 w 602"/>
              <a:gd name="T29" fmla="*/ 17218998 h 496"/>
              <a:gd name="T30" fmla="*/ 20361046 w 602"/>
              <a:gd name="T31" fmla="*/ 19017789 h 496"/>
              <a:gd name="T32" fmla="*/ 19447384 w 602"/>
              <a:gd name="T33" fmla="*/ 20816939 h 496"/>
              <a:gd name="T34" fmla="*/ 18533722 w 602"/>
              <a:gd name="T35" fmla="*/ 22744420 h 496"/>
              <a:gd name="T36" fmla="*/ 18533722 w 602"/>
              <a:gd name="T37" fmla="*/ 24543211 h 496"/>
              <a:gd name="T38" fmla="*/ 16575978 w 602"/>
              <a:gd name="T39" fmla="*/ 24543211 h 496"/>
              <a:gd name="T40" fmla="*/ 15662315 w 602"/>
              <a:gd name="T41" fmla="*/ 24543211 h 496"/>
              <a:gd name="T42" fmla="*/ 14748653 w 602"/>
              <a:gd name="T43" fmla="*/ 25442965 h 496"/>
              <a:gd name="T44" fmla="*/ 13834991 w 602"/>
              <a:gd name="T45" fmla="*/ 25442965 h 496"/>
              <a:gd name="T46" fmla="*/ 12007667 w 602"/>
              <a:gd name="T47" fmla="*/ 26342360 h 496"/>
              <a:gd name="T48" fmla="*/ 12007667 w 602"/>
              <a:gd name="T49" fmla="*/ 26342360 h 496"/>
              <a:gd name="T50" fmla="*/ 11094005 w 602"/>
              <a:gd name="T51" fmla="*/ 27241756 h 496"/>
              <a:gd name="T52" fmla="*/ 18533722 w 602"/>
              <a:gd name="T53" fmla="*/ 46259545 h 496"/>
              <a:gd name="T54" fmla="*/ 18533722 w 602"/>
              <a:gd name="T55" fmla="*/ 53584117 h 496"/>
              <a:gd name="T56" fmla="*/ 12921329 w 602"/>
              <a:gd name="T57" fmla="*/ 18118394 h 496"/>
              <a:gd name="T58" fmla="*/ 65520668 w 602"/>
              <a:gd name="T59" fmla="*/ 18118394 h 496"/>
              <a:gd name="T60" fmla="*/ 60038695 w 602"/>
              <a:gd name="T61" fmla="*/ 53584117 h 496"/>
              <a:gd name="T62" fmla="*/ 29497307 w 602"/>
              <a:gd name="T63" fmla="*/ 36365119 h 496"/>
              <a:gd name="T64" fmla="*/ 31324631 w 602"/>
              <a:gd name="T65" fmla="*/ 38164268 h 496"/>
              <a:gd name="T66" fmla="*/ 46203704 w 602"/>
              <a:gd name="T67" fmla="*/ 38164268 h 496"/>
              <a:gd name="T68" fmla="*/ 48944691 w 602"/>
              <a:gd name="T69" fmla="*/ 36365119 h 496"/>
              <a:gd name="T70" fmla="*/ 51685677 w 602"/>
              <a:gd name="T71" fmla="*/ 42661604 h 496"/>
              <a:gd name="T72" fmla="*/ 44376380 w 602"/>
              <a:gd name="T73" fmla="*/ 49986176 h 496"/>
              <a:gd name="T74" fmla="*/ 51685677 w 602"/>
              <a:gd name="T75" fmla="*/ 57182057 h 496"/>
              <a:gd name="T76" fmla="*/ 48944691 w 602"/>
              <a:gd name="T77" fmla="*/ 63607233 h 496"/>
              <a:gd name="T78" fmla="*/ 46203704 w 602"/>
              <a:gd name="T79" fmla="*/ 61679752 h 496"/>
              <a:gd name="T80" fmla="*/ 31324631 w 602"/>
              <a:gd name="T81" fmla="*/ 61679752 h 496"/>
              <a:gd name="T82" fmla="*/ 29497307 w 602"/>
              <a:gd name="T83" fmla="*/ 63607233 h 496"/>
              <a:gd name="T84" fmla="*/ 26756320 w 602"/>
              <a:gd name="T85" fmla="*/ 57182057 h 496"/>
              <a:gd name="T86" fmla="*/ 34196037 w 602"/>
              <a:gd name="T87" fmla="*/ 49986176 h 496"/>
              <a:gd name="T88" fmla="*/ 26756320 w 602"/>
              <a:gd name="T89" fmla="*/ 42661604 h 496"/>
              <a:gd name="T90" fmla="*/ 29497307 w 602"/>
              <a:gd name="T91" fmla="*/ 36365119 h 49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2" h="496">
                <a:moveTo>
                  <a:pt x="460" y="417"/>
                </a:moveTo>
                <a:lnTo>
                  <a:pt x="460" y="417"/>
                </a:lnTo>
                <a:cubicBezTo>
                  <a:pt x="446" y="417"/>
                  <a:pt x="431" y="403"/>
                  <a:pt x="431" y="389"/>
                </a:cubicBezTo>
                <a:cubicBezTo>
                  <a:pt x="431" y="375"/>
                  <a:pt x="446" y="360"/>
                  <a:pt x="460" y="360"/>
                </a:cubicBezTo>
                <a:cubicBezTo>
                  <a:pt x="509" y="360"/>
                  <a:pt x="544" y="325"/>
                  <a:pt x="544" y="276"/>
                </a:cubicBezTo>
                <a:cubicBezTo>
                  <a:pt x="544" y="247"/>
                  <a:pt x="530" y="226"/>
                  <a:pt x="516" y="212"/>
                </a:cubicBezTo>
                <a:cubicBezTo>
                  <a:pt x="516" y="212"/>
                  <a:pt x="509" y="212"/>
                  <a:pt x="509" y="205"/>
                </a:cubicBezTo>
                <a:cubicBezTo>
                  <a:pt x="509" y="205"/>
                  <a:pt x="509" y="205"/>
                  <a:pt x="502" y="205"/>
                </a:cubicBezTo>
                <a:cubicBezTo>
                  <a:pt x="502" y="205"/>
                  <a:pt x="502" y="198"/>
                  <a:pt x="495" y="198"/>
                </a:cubicBezTo>
                <a:cubicBezTo>
                  <a:pt x="495" y="198"/>
                  <a:pt x="495" y="198"/>
                  <a:pt x="488" y="198"/>
                </a:cubicBezTo>
                <a:cubicBezTo>
                  <a:pt x="488" y="198"/>
                  <a:pt x="488" y="198"/>
                  <a:pt x="481" y="191"/>
                </a:cubicBezTo>
                <a:cubicBezTo>
                  <a:pt x="481" y="191"/>
                  <a:pt x="481" y="191"/>
                  <a:pt x="474" y="191"/>
                </a:cubicBezTo>
                <a:cubicBezTo>
                  <a:pt x="467" y="191"/>
                  <a:pt x="467" y="191"/>
                  <a:pt x="467" y="191"/>
                </a:cubicBezTo>
                <a:lnTo>
                  <a:pt x="460" y="191"/>
                </a:lnTo>
                <a:cubicBezTo>
                  <a:pt x="460" y="184"/>
                  <a:pt x="453" y="184"/>
                  <a:pt x="453" y="177"/>
                </a:cubicBezTo>
                <a:cubicBezTo>
                  <a:pt x="453" y="169"/>
                  <a:pt x="453" y="169"/>
                  <a:pt x="453" y="162"/>
                </a:cubicBezTo>
                <a:cubicBezTo>
                  <a:pt x="446" y="162"/>
                  <a:pt x="446" y="162"/>
                  <a:pt x="446" y="162"/>
                </a:cubicBezTo>
                <a:cubicBezTo>
                  <a:pt x="446" y="155"/>
                  <a:pt x="446" y="155"/>
                  <a:pt x="446" y="148"/>
                </a:cubicBezTo>
                <a:cubicBezTo>
                  <a:pt x="438" y="141"/>
                  <a:pt x="438" y="141"/>
                  <a:pt x="438" y="134"/>
                </a:cubicBezTo>
                <a:cubicBezTo>
                  <a:pt x="410" y="92"/>
                  <a:pt x="361" y="56"/>
                  <a:pt x="297" y="56"/>
                </a:cubicBezTo>
                <a:cubicBezTo>
                  <a:pt x="240" y="56"/>
                  <a:pt x="191" y="92"/>
                  <a:pt x="163" y="134"/>
                </a:cubicBezTo>
                <a:cubicBezTo>
                  <a:pt x="163" y="141"/>
                  <a:pt x="156" y="141"/>
                  <a:pt x="156" y="148"/>
                </a:cubicBezTo>
                <a:cubicBezTo>
                  <a:pt x="156" y="155"/>
                  <a:pt x="156" y="155"/>
                  <a:pt x="149" y="162"/>
                </a:cubicBezTo>
                <a:cubicBezTo>
                  <a:pt x="149" y="169"/>
                  <a:pt x="149" y="169"/>
                  <a:pt x="149" y="177"/>
                </a:cubicBezTo>
                <a:cubicBezTo>
                  <a:pt x="149" y="177"/>
                  <a:pt x="149" y="177"/>
                  <a:pt x="142" y="177"/>
                </a:cubicBezTo>
                <a:cubicBezTo>
                  <a:pt x="142" y="184"/>
                  <a:pt x="142" y="184"/>
                  <a:pt x="142" y="191"/>
                </a:cubicBezTo>
                <a:cubicBezTo>
                  <a:pt x="135" y="191"/>
                  <a:pt x="135" y="191"/>
                  <a:pt x="127" y="191"/>
                </a:cubicBezTo>
                <a:cubicBezTo>
                  <a:pt x="127" y="191"/>
                  <a:pt x="127" y="191"/>
                  <a:pt x="120" y="191"/>
                </a:cubicBezTo>
                <a:lnTo>
                  <a:pt x="113" y="191"/>
                </a:lnTo>
                <a:cubicBezTo>
                  <a:pt x="113" y="198"/>
                  <a:pt x="113" y="198"/>
                  <a:pt x="113" y="198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99" y="198"/>
                  <a:pt x="99" y="198"/>
                  <a:pt x="99" y="198"/>
                </a:cubicBezTo>
                <a:cubicBezTo>
                  <a:pt x="99" y="198"/>
                  <a:pt x="99" y="205"/>
                  <a:pt x="92" y="205"/>
                </a:cubicBezTo>
                <a:cubicBezTo>
                  <a:pt x="85" y="212"/>
                  <a:pt x="85" y="212"/>
                  <a:pt x="85" y="212"/>
                </a:cubicBezTo>
                <a:cubicBezTo>
                  <a:pt x="64" y="226"/>
                  <a:pt x="57" y="247"/>
                  <a:pt x="57" y="276"/>
                </a:cubicBezTo>
                <a:cubicBezTo>
                  <a:pt x="57" y="325"/>
                  <a:pt x="92" y="360"/>
                  <a:pt x="142" y="360"/>
                </a:cubicBezTo>
                <a:cubicBezTo>
                  <a:pt x="156" y="360"/>
                  <a:pt x="170" y="375"/>
                  <a:pt x="170" y="389"/>
                </a:cubicBezTo>
                <a:cubicBezTo>
                  <a:pt x="170" y="403"/>
                  <a:pt x="156" y="417"/>
                  <a:pt x="142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27" y="56"/>
                  <a:pt x="205" y="0"/>
                  <a:pt x="297" y="0"/>
                </a:cubicBezTo>
                <a:cubicBezTo>
                  <a:pt x="389" y="0"/>
                  <a:pt x="467" y="56"/>
                  <a:pt x="502" y="141"/>
                </a:cubicBezTo>
                <a:cubicBezTo>
                  <a:pt x="559" y="155"/>
                  <a:pt x="601" y="212"/>
                  <a:pt x="601" y="276"/>
                </a:cubicBezTo>
                <a:cubicBezTo>
                  <a:pt x="601" y="353"/>
                  <a:pt x="537" y="417"/>
                  <a:pt x="460" y="417"/>
                </a:cubicBezTo>
                <a:close/>
                <a:moveTo>
                  <a:pt x="226" y="283"/>
                </a:moveTo>
                <a:lnTo>
                  <a:pt x="226" y="283"/>
                </a:lnTo>
                <a:cubicBezTo>
                  <a:pt x="233" y="283"/>
                  <a:pt x="240" y="290"/>
                  <a:pt x="240" y="297"/>
                </a:cubicBezTo>
                <a:cubicBezTo>
                  <a:pt x="297" y="346"/>
                  <a:pt x="297" y="346"/>
                  <a:pt x="297" y="346"/>
                </a:cubicBezTo>
                <a:cubicBezTo>
                  <a:pt x="354" y="297"/>
                  <a:pt x="354" y="297"/>
                  <a:pt x="354" y="297"/>
                </a:cubicBezTo>
                <a:cubicBezTo>
                  <a:pt x="361" y="290"/>
                  <a:pt x="368" y="283"/>
                  <a:pt x="375" y="283"/>
                </a:cubicBezTo>
                <a:cubicBezTo>
                  <a:pt x="389" y="283"/>
                  <a:pt x="403" y="297"/>
                  <a:pt x="403" y="311"/>
                </a:cubicBezTo>
                <a:cubicBezTo>
                  <a:pt x="403" y="318"/>
                  <a:pt x="403" y="325"/>
                  <a:pt x="396" y="332"/>
                </a:cubicBezTo>
                <a:cubicBezTo>
                  <a:pt x="340" y="389"/>
                  <a:pt x="340" y="389"/>
                  <a:pt x="340" y="389"/>
                </a:cubicBezTo>
                <a:cubicBezTo>
                  <a:pt x="396" y="445"/>
                  <a:pt x="396" y="445"/>
                  <a:pt x="396" y="445"/>
                </a:cubicBezTo>
                <a:cubicBezTo>
                  <a:pt x="403" y="452"/>
                  <a:pt x="403" y="459"/>
                  <a:pt x="403" y="466"/>
                </a:cubicBezTo>
                <a:cubicBezTo>
                  <a:pt x="403" y="480"/>
                  <a:pt x="389" y="495"/>
                  <a:pt x="375" y="495"/>
                </a:cubicBezTo>
                <a:cubicBezTo>
                  <a:pt x="368" y="495"/>
                  <a:pt x="361" y="488"/>
                  <a:pt x="354" y="480"/>
                </a:cubicBezTo>
                <a:cubicBezTo>
                  <a:pt x="297" y="431"/>
                  <a:pt x="297" y="431"/>
                  <a:pt x="297" y="431"/>
                </a:cubicBezTo>
                <a:cubicBezTo>
                  <a:pt x="240" y="480"/>
                  <a:pt x="240" y="480"/>
                  <a:pt x="240" y="480"/>
                </a:cubicBezTo>
                <a:cubicBezTo>
                  <a:pt x="240" y="488"/>
                  <a:pt x="233" y="495"/>
                  <a:pt x="226" y="495"/>
                </a:cubicBezTo>
                <a:cubicBezTo>
                  <a:pt x="205" y="495"/>
                  <a:pt x="198" y="480"/>
                  <a:pt x="198" y="466"/>
                </a:cubicBezTo>
                <a:cubicBezTo>
                  <a:pt x="198" y="459"/>
                  <a:pt x="198" y="452"/>
                  <a:pt x="205" y="445"/>
                </a:cubicBezTo>
                <a:cubicBezTo>
                  <a:pt x="262" y="389"/>
                  <a:pt x="262" y="389"/>
                  <a:pt x="262" y="389"/>
                </a:cubicBezTo>
                <a:cubicBezTo>
                  <a:pt x="205" y="332"/>
                  <a:pt x="205" y="332"/>
                  <a:pt x="205" y="332"/>
                </a:cubicBezTo>
                <a:cubicBezTo>
                  <a:pt x="198" y="325"/>
                  <a:pt x="198" y="318"/>
                  <a:pt x="198" y="311"/>
                </a:cubicBezTo>
                <a:cubicBezTo>
                  <a:pt x="198" y="297"/>
                  <a:pt x="205" y="283"/>
                  <a:pt x="226" y="28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3" name="Freeform 131"/>
          <p:cNvSpPr>
            <a:spLocks noChangeArrowheads="1"/>
          </p:cNvSpPr>
          <p:nvPr/>
        </p:nvSpPr>
        <p:spPr bwMode="auto">
          <a:xfrm>
            <a:off x="2510883" y="405632"/>
            <a:ext cx="248089" cy="201348"/>
          </a:xfrm>
          <a:custGeom>
            <a:avLst/>
            <a:gdLst>
              <a:gd name="T0" fmla="*/ 60431965 w 609"/>
              <a:gd name="T1" fmla="*/ 53584117 h 496"/>
              <a:gd name="T2" fmla="*/ 60431965 w 609"/>
              <a:gd name="T3" fmla="*/ 46259545 h 496"/>
              <a:gd name="T4" fmla="*/ 67678707 w 609"/>
              <a:gd name="T5" fmla="*/ 27241756 h 496"/>
              <a:gd name="T6" fmla="*/ 66772909 w 609"/>
              <a:gd name="T7" fmla="*/ 26342360 h 496"/>
              <a:gd name="T8" fmla="*/ 65867111 w 609"/>
              <a:gd name="T9" fmla="*/ 26342360 h 496"/>
              <a:gd name="T10" fmla="*/ 64961313 w 609"/>
              <a:gd name="T11" fmla="*/ 25442965 h 496"/>
              <a:gd name="T12" fmla="*/ 64055516 w 609"/>
              <a:gd name="T13" fmla="*/ 25442965 h 496"/>
              <a:gd name="T14" fmla="*/ 63149718 w 609"/>
              <a:gd name="T15" fmla="*/ 24543211 h 496"/>
              <a:gd name="T16" fmla="*/ 61338122 w 609"/>
              <a:gd name="T17" fmla="*/ 24543211 h 496"/>
              <a:gd name="T18" fmla="*/ 60431965 w 609"/>
              <a:gd name="T19" fmla="*/ 24543211 h 496"/>
              <a:gd name="T20" fmla="*/ 59397024 w 609"/>
              <a:gd name="T21" fmla="*/ 22744420 h 496"/>
              <a:gd name="T22" fmla="*/ 58491226 w 609"/>
              <a:gd name="T23" fmla="*/ 20816939 h 496"/>
              <a:gd name="T24" fmla="*/ 57585069 w 609"/>
              <a:gd name="T25" fmla="*/ 19017789 h 496"/>
              <a:gd name="T26" fmla="*/ 56679271 w 609"/>
              <a:gd name="T27" fmla="*/ 17218998 h 496"/>
              <a:gd name="T28" fmla="*/ 21998871 w 609"/>
              <a:gd name="T29" fmla="*/ 17218998 h 496"/>
              <a:gd name="T30" fmla="*/ 21093073 w 609"/>
              <a:gd name="T31" fmla="*/ 19017789 h 496"/>
              <a:gd name="T32" fmla="*/ 20187276 w 609"/>
              <a:gd name="T33" fmla="*/ 20816939 h 496"/>
              <a:gd name="T34" fmla="*/ 19281478 w 609"/>
              <a:gd name="T35" fmla="*/ 22744420 h 496"/>
              <a:gd name="T36" fmla="*/ 18246178 w 609"/>
              <a:gd name="T37" fmla="*/ 24543211 h 496"/>
              <a:gd name="T38" fmla="*/ 17340380 w 609"/>
              <a:gd name="T39" fmla="*/ 24543211 h 496"/>
              <a:gd name="T40" fmla="*/ 15528425 w 609"/>
              <a:gd name="T41" fmla="*/ 24543211 h 496"/>
              <a:gd name="T42" fmla="*/ 14622627 w 609"/>
              <a:gd name="T43" fmla="*/ 25442965 h 496"/>
              <a:gd name="T44" fmla="*/ 13716829 w 609"/>
              <a:gd name="T45" fmla="*/ 25442965 h 496"/>
              <a:gd name="T46" fmla="*/ 12811031 w 609"/>
              <a:gd name="T47" fmla="*/ 26342360 h 496"/>
              <a:gd name="T48" fmla="*/ 11905233 w 609"/>
              <a:gd name="T49" fmla="*/ 26342360 h 496"/>
              <a:gd name="T50" fmla="*/ 10999436 w 609"/>
              <a:gd name="T51" fmla="*/ 27241756 h 496"/>
              <a:gd name="T52" fmla="*/ 18246178 w 609"/>
              <a:gd name="T53" fmla="*/ 46259545 h 496"/>
              <a:gd name="T54" fmla="*/ 18246178 w 609"/>
              <a:gd name="T55" fmla="*/ 53584117 h 496"/>
              <a:gd name="T56" fmla="*/ 12811031 w 609"/>
              <a:gd name="T57" fmla="*/ 18118394 h 496"/>
              <a:gd name="T58" fmla="*/ 65867111 w 609"/>
              <a:gd name="T59" fmla="*/ 18118394 h 496"/>
              <a:gd name="T60" fmla="*/ 60431965 w 609"/>
              <a:gd name="T61" fmla="*/ 53584117 h 496"/>
              <a:gd name="T62" fmla="*/ 29245613 w 609"/>
              <a:gd name="T63" fmla="*/ 46259545 h 496"/>
              <a:gd name="T64" fmla="*/ 31963007 w 609"/>
              <a:gd name="T65" fmla="*/ 47159299 h 496"/>
              <a:gd name="T66" fmla="*/ 49432889 w 609"/>
              <a:gd name="T67" fmla="*/ 38164268 h 496"/>
              <a:gd name="T68" fmla="*/ 56679271 w 609"/>
              <a:gd name="T69" fmla="*/ 39963059 h 496"/>
              <a:gd name="T70" fmla="*/ 42056644 w 609"/>
              <a:gd name="T71" fmla="*/ 61679752 h 496"/>
              <a:gd name="T72" fmla="*/ 36621498 w 609"/>
              <a:gd name="T73" fmla="*/ 61679752 h 496"/>
              <a:gd name="T74" fmla="*/ 27434018 w 609"/>
              <a:gd name="T75" fmla="*/ 52684721 h 496"/>
              <a:gd name="T76" fmla="*/ 25622062 w 609"/>
              <a:gd name="T77" fmla="*/ 49986176 h 49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9" h="496">
                <a:moveTo>
                  <a:pt x="467" y="417"/>
                </a:moveTo>
                <a:lnTo>
                  <a:pt x="467" y="417"/>
                </a:lnTo>
                <a:cubicBezTo>
                  <a:pt x="445" y="417"/>
                  <a:pt x="438" y="403"/>
                  <a:pt x="438" y="389"/>
                </a:cubicBezTo>
                <a:cubicBezTo>
                  <a:pt x="438" y="375"/>
                  <a:pt x="445" y="360"/>
                  <a:pt x="467" y="360"/>
                </a:cubicBezTo>
                <a:cubicBezTo>
                  <a:pt x="509" y="360"/>
                  <a:pt x="551" y="325"/>
                  <a:pt x="551" y="276"/>
                </a:cubicBezTo>
                <a:cubicBezTo>
                  <a:pt x="551" y="247"/>
                  <a:pt x="537" y="226"/>
                  <a:pt x="523" y="212"/>
                </a:cubicBezTo>
                <a:cubicBezTo>
                  <a:pt x="516" y="212"/>
                  <a:pt x="516" y="212"/>
                  <a:pt x="516" y="205"/>
                </a:cubicBezTo>
                <a:lnTo>
                  <a:pt x="509" y="205"/>
                </a:lnTo>
                <a:lnTo>
                  <a:pt x="502" y="198"/>
                </a:lnTo>
                <a:lnTo>
                  <a:pt x="495" y="198"/>
                </a:lnTo>
                <a:cubicBezTo>
                  <a:pt x="495" y="198"/>
                  <a:pt x="488" y="198"/>
                  <a:pt x="488" y="191"/>
                </a:cubicBezTo>
                <a:cubicBezTo>
                  <a:pt x="481" y="191"/>
                  <a:pt x="481" y="191"/>
                  <a:pt x="481" y="191"/>
                </a:cubicBezTo>
                <a:cubicBezTo>
                  <a:pt x="481" y="191"/>
                  <a:pt x="481" y="191"/>
                  <a:pt x="474" y="191"/>
                </a:cubicBezTo>
                <a:cubicBezTo>
                  <a:pt x="467" y="191"/>
                  <a:pt x="467" y="191"/>
                  <a:pt x="467" y="191"/>
                </a:cubicBezTo>
                <a:lnTo>
                  <a:pt x="459" y="191"/>
                </a:lnTo>
                <a:cubicBezTo>
                  <a:pt x="459" y="184"/>
                  <a:pt x="459" y="184"/>
                  <a:pt x="459" y="177"/>
                </a:cubicBezTo>
                <a:cubicBezTo>
                  <a:pt x="459" y="169"/>
                  <a:pt x="452" y="169"/>
                  <a:pt x="452" y="162"/>
                </a:cubicBezTo>
                <a:cubicBezTo>
                  <a:pt x="452" y="155"/>
                  <a:pt x="452" y="155"/>
                  <a:pt x="445" y="148"/>
                </a:cubicBezTo>
                <a:cubicBezTo>
                  <a:pt x="445" y="141"/>
                  <a:pt x="445" y="141"/>
                  <a:pt x="438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7" y="56"/>
                  <a:pt x="198" y="92"/>
                  <a:pt x="170" y="134"/>
                </a:cubicBezTo>
                <a:cubicBezTo>
                  <a:pt x="163" y="141"/>
                  <a:pt x="163" y="141"/>
                  <a:pt x="163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9"/>
                  <a:pt x="149" y="169"/>
                  <a:pt x="149" y="177"/>
                </a:cubicBezTo>
                <a:cubicBezTo>
                  <a:pt x="149" y="184"/>
                  <a:pt x="149" y="184"/>
                  <a:pt x="149" y="191"/>
                </a:cubicBezTo>
                <a:lnTo>
                  <a:pt x="141" y="191"/>
                </a:lnTo>
                <a:cubicBezTo>
                  <a:pt x="141" y="191"/>
                  <a:pt x="141" y="191"/>
                  <a:pt x="134" y="191"/>
                </a:cubicBezTo>
                <a:cubicBezTo>
                  <a:pt x="127" y="191"/>
                  <a:pt x="127" y="191"/>
                  <a:pt x="127" y="191"/>
                </a:cubicBezTo>
                <a:cubicBezTo>
                  <a:pt x="127" y="191"/>
                  <a:pt x="127" y="191"/>
                  <a:pt x="120" y="191"/>
                </a:cubicBezTo>
                <a:cubicBezTo>
                  <a:pt x="120" y="198"/>
                  <a:pt x="113" y="198"/>
                  <a:pt x="113" y="198"/>
                </a:cubicBezTo>
                <a:lnTo>
                  <a:pt x="106" y="198"/>
                </a:lnTo>
                <a:lnTo>
                  <a:pt x="99" y="205"/>
                </a:lnTo>
                <a:lnTo>
                  <a:pt x="92" y="205"/>
                </a:lnTo>
                <a:cubicBezTo>
                  <a:pt x="92" y="212"/>
                  <a:pt x="92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9" y="360"/>
                  <a:pt x="141" y="360"/>
                </a:cubicBezTo>
                <a:cubicBezTo>
                  <a:pt x="163" y="360"/>
                  <a:pt x="170" y="375"/>
                  <a:pt x="170" y="389"/>
                </a:cubicBezTo>
                <a:cubicBezTo>
                  <a:pt x="170" y="403"/>
                  <a:pt x="163" y="417"/>
                  <a:pt x="141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34" y="56"/>
                  <a:pt x="212" y="0"/>
                  <a:pt x="304" y="0"/>
                </a:cubicBezTo>
                <a:cubicBezTo>
                  <a:pt x="396" y="0"/>
                  <a:pt x="474" y="56"/>
                  <a:pt x="509" y="141"/>
                </a:cubicBezTo>
                <a:cubicBezTo>
                  <a:pt x="565" y="155"/>
                  <a:pt x="608" y="212"/>
                  <a:pt x="608" y="276"/>
                </a:cubicBezTo>
                <a:cubicBezTo>
                  <a:pt x="608" y="353"/>
                  <a:pt x="544" y="417"/>
                  <a:pt x="467" y="417"/>
                </a:cubicBezTo>
                <a:close/>
                <a:moveTo>
                  <a:pt x="226" y="360"/>
                </a:moveTo>
                <a:lnTo>
                  <a:pt x="226" y="360"/>
                </a:lnTo>
                <a:cubicBezTo>
                  <a:pt x="233" y="360"/>
                  <a:pt x="240" y="360"/>
                  <a:pt x="247" y="367"/>
                </a:cubicBezTo>
                <a:cubicBezTo>
                  <a:pt x="297" y="417"/>
                  <a:pt x="297" y="417"/>
                  <a:pt x="297" y="417"/>
                </a:cubicBezTo>
                <a:cubicBezTo>
                  <a:pt x="382" y="297"/>
                  <a:pt x="382" y="297"/>
                  <a:pt x="382" y="297"/>
                </a:cubicBezTo>
                <a:cubicBezTo>
                  <a:pt x="389" y="290"/>
                  <a:pt x="396" y="283"/>
                  <a:pt x="410" y="283"/>
                </a:cubicBezTo>
                <a:cubicBezTo>
                  <a:pt x="424" y="283"/>
                  <a:pt x="438" y="297"/>
                  <a:pt x="438" y="311"/>
                </a:cubicBezTo>
                <a:cubicBezTo>
                  <a:pt x="438" y="318"/>
                  <a:pt x="431" y="325"/>
                  <a:pt x="431" y="332"/>
                </a:cubicBezTo>
                <a:cubicBezTo>
                  <a:pt x="325" y="480"/>
                  <a:pt x="325" y="480"/>
                  <a:pt x="325" y="480"/>
                </a:cubicBezTo>
                <a:cubicBezTo>
                  <a:pt x="325" y="488"/>
                  <a:pt x="311" y="495"/>
                  <a:pt x="304" y="495"/>
                </a:cubicBezTo>
                <a:cubicBezTo>
                  <a:pt x="297" y="495"/>
                  <a:pt x="290" y="488"/>
                  <a:pt x="283" y="480"/>
                </a:cubicBezTo>
                <a:cubicBezTo>
                  <a:pt x="212" y="410"/>
                  <a:pt x="212" y="410"/>
                  <a:pt x="212" y="410"/>
                </a:cubicBezTo>
                <a:cubicBezTo>
                  <a:pt x="205" y="403"/>
                  <a:pt x="198" y="396"/>
                  <a:pt x="198" y="389"/>
                </a:cubicBezTo>
                <a:cubicBezTo>
                  <a:pt x="198" y="375"/>
                  <a:pt x="212" y="360"/>
                  <a:pt x="226" y="36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4" name="Freeform 132"/>
          <p:cNvSpPr>
            <a:spLocks noChangeArrowheads="1"/>
          </p:cNvSpPr>
          <p:nvPr/>
        </p:nvSpPr>
        <p:spPr bwMode="auto">
          <a:xfrm>
            <a:off x="2081221" y="405632"/>
            <a:ext cx="246292" cy="170786"/>
          </a:xfrm>
          <a:custGeom>
            <a:avLst/>
            <a:gdLst>
              <a:gd name="T0" fmla="*/ 59908912 w 602"/>
              <a:gd name="T1" fmla="*/ 54282578 h 418"/>
              <a:gd name="T2" fmla="*/ 59908912 w 602"/>
              <a:gd name="T3" fmla="*/ 54282578 h 418"/>
              <a:gd name="T4" fmla="*/ 18403387 w 602"/>
              <a:gd name="T5" fmla="*/ 54282578 h 418"/>
              <a:gd name="T6" fmla="*/ 0 w 602"/>
              <a:gd name="T7" fmla="*/ 35928130 h 418"/>
              <a:gd name="T8" fmla="*/ 12921388 w 602"/>
              <a:gd name="T9" fmla="*/ 18354447 h 418"/>
              <a:gd name="T10" fmla="*/ 39678193 w 602"/>
              <a:gd name="T11" fmla="*/ 0 h 418"/>
              <a:gd name="T12" fmla="*/ 65520970 w 602"/>
              <a:gd name="T13" fmla="*/ 18354447 h 418"/>
              <a:gd name="T14" fmla="*/ 78442719 w 602"/>
              <a:gd name="T15" fmla="*/ 35928130 h 418"/>
              <a:gd name="T16" fmla="*/ 59908912 w 602"/>
              <a:gd name="T17" fmla="*/ 54282578 h 418"/>
              <a:gd name="T18" fmla="*/ 67348302 w 602"/>
              <a:gd name="T19" fmla="*/ 27596975 h 418"/>
              <a:gd name="T20" fmla="*/ 67348302 w 602"/>
              <a:gd name="T21" fmla="*/ 27596975 h 418"/>
              <a:gd name="T22" fmla="*/ 66434636 w 602"/>
              <a:gd name="T23" fmla="*/ 26685603 h 418"/>
              <a:gd name="T24" fmla="*/ 66434636 w 602"/>
              <a:gd name="T25" fmla="*/ 26685603 h 418"/>
              <a:gd name="T26" fmla="*/ 66434636 w 602"/>
              <a:gd name="T27" fmla="*/ 26685603 h 418"/>
              <a:gd name="T28" fmla="*/ 66434636 w 602"/>
              <a:gd name="T29" fmla="*/ 26685603 h 418"/>
              <a:gd name="T30" fmla="*/ 65520970 w 602"/>
              <a:gd name="T31" fmla="*/ 25774591 h 418"/>
              <a:gd name="T32" fmla="*/ 64607303 w 602"/>
              <a:gd name="T33" fmla="*/ 25774591 h 418"/>
              <a:gd name="T34" fmla="*/ 64607303 w 602"/>
              <a:gd name="T35" fmla="*/ 25774591 h 418"/>
              <a:gd name="T36" fmla="*/ 63693998 w 602"/>
              <a:gd name="T37" fmla="*/ 25774591 h 418"/>
              <a:gd name="T38" fmla="*/ 63693998 w 602"/>
              <a:gd name="T39" fmla="*/ 24863219 h 418"/>
              <a:gd name="T40" fmla="*/ 62780332 w 602"/>
              <a:gd name="T41" fmla="*/ 24863219 h 418"/>
              <a:gd name="T42" fmla="*/ 62780332 w 602"/>
              <a:gd name="T43" fmla="*/ 24863219 h 418"/>
              <a:gd name="T44" fmla="*/ 61866665 w 602"/>
              <a:gd name="T45" fmla="*/ 24863219 h 418"/>
              <a:gd name="T46" fmla="*/ 61866665 w 602"/>
              <a:gd name="T47" fmla="*/ 24863219 h 418"/>
              <a:gd name="T48" fmla="*/ 59908912 w 602"/>
              <a:gd name="T49" fmla="*/ 24863219 h 418"/>
              <a:gd name="T50" fmla="*/ 59908912 w 602"/>
              <a:gd name="T51" fmla="*/ 24863219 h 418"/>
              <a:gd name="T52" fmla="*/ 59908912 w 602"/>
              <a:gd name="T53" fmla="*/ 23040835 h 418"/>
              <a:gd name="T54" fmla="*/ 58995246 w 602"/>
              <a:gd name="T55" fmla="*/ 23040835 h 418"/>
              <a:gd name="T56" fmla="*/ 58995246 w 602"/>
              <a:gd name="T57" fmla="*/ 21088203 h 418"/>
              <a:gd name="T58" fmla="*/ 58995246 w 602"/>
              <a:gd name="T59" fmla="*/ 21088203 h 418"/>
              <a:gd name="T60" fmla="*/ 58081579 w 602"/>
              <a:gd name="T61" fmla="*/ 19265820 h 418"/>
              <a:gd name="T62" fmla="*/ 58081579 w 602"/>
              <a:gd name="T63" fmla="*/ 19265820 h 418"/>
              <a:gd name="T64" fmla="*/ 57167913 w 602"/>
              <a:gd name="T65" fmla="*/ 17443436 h 418"/>
              <a:gd name="T66" fmla="*/ 39678193 w 602"/>
              <a:gd name="T67" fmla="*/ 7289896 h 418"/>
              <a:gd name="T68" fmla="*/ 21274806 w 602"/>
              <a:gd name="T69" fmla="*/ 17443436 h 418"/>
              <a:gd name="T70" fmla="*/ 20361140 w 602"/>
              <a:gd name="T71" fmla="*/ 19265820 h 418"/>
              <a:gd name="T72" fmla="*/ 20361140 w 602"/>
              <a:gd name="T73" fmla="*/ 19265820 h 418"/>
              <a:gd name="T74" fmla="*/ 20361140 w 602"/>
              <a:gd name="T75" fmla="*/ 21088203 h 418"/>
              <a:gd name="T76" fmla="*/ 19317053 w 602"/>
              <a:gd name="T77" fmla="*/ 21088203 h 418"/>
              <a:gd name="T78" fmla="*/ 19317053 w 602"/>
              <a:gd name="T79" fmla="*/ 23040835 h 418"/>
              <a:gd name="T80" fmla="*/ 19317053 w 602"/>
              <a:gd name="T81" fmla="*/ 23040835 h 418"/>
              <a:gd name="T82" fmla="*/ 18403387 w 602"/>
              <a:gd name="T83" fmla="*/ 24863219 h 418"/>
              <a:gd name="T84" fmla="*/ 18403387 w 602"/>
              <a:gd name="T85" fmla="*/ 24863219 h 418"/>
              <a:gd name="T86" fmla="*/ 17489720 w 602"/>
              <a:gd name="T87" fmla="*/ 24863219 h 418"/>
              <a:gd name="T88" fmla="*/ 16576054 w 602"/>
              <a:gd name="T89" fmla="*/ 24863219 h 418"/>
              <a:gd name="T90" fmla="*/ 16576054 w 602"/>
              <a:gd name="T91" fmla="*/ 24863219 h 418"/>
              <a:gd name="T92" fmla="*/ 15662387 w 602"/>
              <a:gd name="T93" fmla="*/ 24863219 h 418"/>
              <a:gd name="T94" fmla="*/ 15662387 w 602"/>
              <a:gd name="T95" fmla="*/ 24863219 h 418"/>
              <a:gd name="T96" fmla="*/ 14748721 w 602"/>
              <a:gd name="T97" fmla="*/ 25774591 h 418"/>
              <a:gd name="T98" fmla="*/ 14748721 w 602"/>
              <a:gd name="T99" fmla="*/ 25774591 h 418"/>
              <a:gd name="T100" fmla="*/ 13835055 w 602"/>
              <a:gd name="T101" fmla="*/ 25774591 h 418"/>
              <a:gd name="T102" fmla="*/ 13835055 w 602"/>
              <a:gd name="T103" fmla="*/ 25774591 h 418"/>
              <a:gd name="T104" fmla="*/ 12921388 w 602"/>
              <a:gd name="T105" fmla="*/ 26685603 h 418"/>
              <a:gd name="T106" fmla="*/ 12921388 w 602"/>
              <a:gd name="T107" fmla="*/ 26685603 h 418"/>
              <a:gd name="T108" fmla="*/ 12007722 w 602"/>
              <a:gd name="T109" fmla="*/ 26685603 h 418"/>
              <a:gd name="T110" fmla="*/ 12007722 w 602"/>
              <a:gd name="T111" fmla="*/ 26685603 h 418"/>
              <a:gd name="T112" fmla="*/ 11094056 w 602"/>
              <a:gd name="T113" fmla="*/ 27596975 h 418"/>
              <a:gd name="T114" fmla="*/ 7439751 w 602"/>
              <a:gd name="T115" fmla="*/ 35928130 h 418"/>
              <a:gd name="T116" fmla="*/ 18403387 w 602"/>
              <a:gd name="T117" fmla="*/ 46862795 h 418"/>
              <a:gd name="T118" fmla="*/ 59908912 w 602"/>
              <a:gd name="T119" fmla="*/ 46862795 h 418"/>
              <a:gd name="T120" fmla="*/ 71002968 w 602"/>
              <a:gd name="T121" fmla="*/ 35928130 h 418"/>
              <a:gd name="T122" fmla="*/ 67348302 w 602"/>
              <a:gd name="T123" fmla="*/ 27596975 h 41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2" h="418">
                <a:moveTo>
                  <a:pt x="459" y="417"/>
                </a:moveTo>
                <a:lnTo>
                  <a:pt x="459" y="417"/>
                </a:lnTo>
                <a:cubicBezTo>
                  <a:pt x="141" y="417"/>
                  <a:pt x="141" y="417"/>
                  <a:pt x="141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2" y="155"/>
                  <a:pt x="99" y="141"/>
                </a:cubicBezTo>
                <a:cubicBezTo>
                  <a:pt x="134" y="56"/>
                  <a:pt x="212" y="0"/>
                  <a:pt x="304" y="0"/>
                </a:cubicBezTo>
                <a:cubicBezTo>
                  <a:pt x="396" y="0"/>
                  <a:pt x="474" y="56"/>
                  <a:pt x="502" y="141"/>
                </a:cubicBezTo>
                <a:cubicBezTo>
                  <a:pt x="558" y="155"/>
                  <a:pt x="601" y="212"/>
                  <a:pt x="601" y="276"/>
                </a:cubicBezTo>
                <a:cubicBezTo>
                  <a:pt x="601" y="353"/>
                  <a:pt x="537" y="417"/>
                  <a:pt x="459" y="417"/>
                </a:cubicBezTo>
                <a:close/>
                <a:moveTo>
                  <a:pt x="516" y="212"/>
                </a:moveTo>
                <a:lnTo>
                  <a:pt x="516" y="212"/>
                </a:lnTo>
                <a:cubicBezTo>
                  <a:pt x="516" y="212"/>
                  <a:pt x="516" y="212"/>
                  <a:pt x="509" y="205"/>
                </a:cubicBezTo>
                <a:cubicBezTo>
                  <a:pt x="502" y="205"/>
                  <a:pt x="502" y="198"/>
                  <a:pt x="502" y="198"/>
                </a:cubicBezTo>
                <a:cubicBezTo>
                  <a:pt x="502" y="198"/>
                  <a:pt x="502" y="198"/>
                  <a:pt x="495" y="198"/>
                </a:cubicBezTo>
                <a:cubicBezTo>
                  <a:pt x="495" y="198"/>
                  <a:pt x="495" y="198"/>
                  <a:pt x="488" y="198"/>
                </a:cubicBezTo>
                <a:cubicBezTo>
                  <a:pt x="488" y="198"/>
                  <a:pt x="488" y="198"/>
                  <a:pt x="488" y="191"/>
                </a:cubicBezTo>
                <a:lnTo>
                  <a:pt x="481" y="191"/>
                </a:lnTo>
                <a:cubicBezTo>
                  <a:pt x="474" y="191"/>
                  <a:pt x="474" y="191"/>
                  <a:pt x="474" y="191"/>
                </a:cubicBezTo>
                <a:cubicBezTo>
                  <a:pt x="467" y="191"/>
                  <a:pt x="467" y="191"/>
                  <a:pt x="459" y="191"/>
                </a:cubicBezTo>
                <a:cubicBezTo>
                  <a:pt x="459" y="184"/>
                  <a:pt x="459" y="184"/>
                  <a:pt x="459" y="177"/>
                </a:cubicBezTo>
                <a:cubicBezTo>
                  <a:pt x="452" y="177"/>
                  <a:pt x="452" y="177"/>
                  <a:pt x="452" y="177"/>
                </a:cubicBezTo>
                <a:cubicBezTo>
                  <a:pt x="452" y="169"/>
                  <a:pt x="452" y="169"/>
                  <a:pt x="452" y="162"/>
                </a:cubicBezTo>
                <a:cubicBezTo>
                  <a:pt x="445" y="155"/>
                  <a:pt x="445" y="155"/>
                  <a:pt x="445" y="148"/>
                </a:cubicBezTo>
                <a:cubicBezTo>
                  <a:pt x="445" y="141"/>
                  <a:pt x="438" y="141"/>
                  <a:pt x="438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0" y="56"/>
                  <a:pt x="191" y="92"/>
                  <a:pt x="163" y="134"/>
                </a:cubicBezTo>
                <a:cubicBezTo>
                  <a:pt x="163" y="141"/>
                  <a:pt x="163" y="141"/>
                  <a:pt x="156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2"/>
                  <a:pt x="156" y="162"/>
                  <a:pt x="148" y="162"/>
                </a:cubicBezTo>
                <a:cubicBezTo>
                  <a:pt x="148" y="169"/>
                  <a:pt x="148" y="169"/>
                  <a:pt x="148" y="177"/>
                </a:cubicBezTo>
                <a:cubicBezTo>
                  <a:pt x="148" y="184"/>
                  <a:pt x="141" y="184"/>
                  <a:pt x="141" y="191"/>
                </a:cubicBezTo>
                <a:lnTo>
                  <a:pt x="134" y="191"/>
                </a:lnTo>
                <a:cubicBezTo>
                  <a:pt x="134" y="191"/>
                  <a:pt x="134" y="191"/>
                  <a:pt x="127" y="191"/>
                </a:cubicBezTo>
                <a:cubicBezTo>
                  <a:pt x="120" y="191"/>
                  <a:pt x="120" y="191"/>
                  <a:pt x="120" y="191"/>
                </a:cubicBezTo>
                <a:cubicBezTo>
                  <a:pt x="113" y="198"/>
                  <a:pt x="113" y="198"/>
                  <a:pt x="113" y="198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99" y="198"/>
                  <a:pt x="99" y="205"/>
                  <a:pt x="99" y="205"/>
                </a:cubicBezTo>
                <a:cubicBezTo>
                  <a:pt x="92" y="205"/>
                  <a:pt x="92" y="205"/>
                  <a:pt x="92" y="205"/>
                </a:cubicBezTo>
                <a:cubicBezTo>
                  <a:pt x="92" y="212"/>
                  <a:pt x="85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2" y="360"/>
                  <a:pt x="141" y="360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509" y="360"/>
                  <a:pt x="544" y="325"/>
                  <a:pt x="544" y="276"/>
                </a:cubicBezTo>
                <a:cubicBezTo>
                  <a:pt x="544" y="247"/>
                  <a:pt x="537" y="226"/>
                  <a:pt x="516" y="21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"/>
          <p:cNvSpPr>
            <a:spLocks noChangeArrowheads="1"/>
          </p:cNvSpPr>
          <p:nvPr/>
        </p:nvSpPr>
        <p:spPr bwMode="auto">
          <a:xfrm>
            <a:off x="6809296" y="4759776"/>
            <a:ext cx="253483" cy="79101"/>
          </a:xfrm>
          <a:custGeom>
            <a:avLst/>
            <a:gdLst>
              <a:gd name="T0" fmla="*/ 79390273 w 623"/>
              <a:gd name="T1" fmla="*/ 5558896 h 192"/>
              <a:gd name="T2" fmla="*/ 79390273 w 623"/>
              <a:gd name="T3" fmla="*/ 5558896 h 192"/>
              <a:gd name="T4" fmla="*/ 70224771 w 623"/>
              <a:gd name="T5" fmla="*/ 11117428 h 192"/>
              <a:gd name="T6" fmla="*/ 51119497 w 623"/>
              <a:gd name="T7" fmla="*/ 0 h 192"/>
              <a:gd name="T8" fmla="*/ 40146764 w 623"/>
              <a:gd name="T9" fmla="*/ 6485136 h 192"/>
              <a:gd name="T10" fmla="*/ 29174391 w 623"/>
              <a:gd name="T11" fmla="*/ 0 h 192"/>
              <a:gd name="T12" fmla="*/ 10069117 w 623"/>
              <a:gd name="T13" fmla="*/ 11117428 h 192"/>
              <a:gd name="T14" fmla="*/ 1807231 w 623"/>
              <a:gd name="T15" fmla="*/ 5558896 h 192"/>
              <a:gd name="T16" fmla="*/ 21816121 w 623"/>
              <a:gd name="T17" fmla="*/ 25279152 h 192"/>
              <a:gd name="T18" fmla="*/ 40146764 w 623"/>
              <a:gd name="T19" fmla="*/ 15882144 h 192"/>
              <a:gd name="T20" fmla="*/ 59252038 w 623"/>
              <a:gd name="T21" fmla="*/ 25279152 h 192"/>
              <a:gd name="T22" fmla="*/ 79390273 w 623"/>
              <a:gd name="T23" fmla="*/ 5558896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23" h="192">
                <a:moveTo>
                  <a:pt x="615" y="42"/>
                </a:moveTo>
                <a:lnTo>
                  <a:pt x="615" y="42"/>
                </a:lnTo>
                <a:cubicBezTo>
                  <a:pt x="601" y="42"/>
                  <a:pt x="587" y="84"/>
                  <a:pt x="544" y="84"/>
                </a:cubicBezTo>
                <a:cubicBezTo>
                  <a:pt x="495" y="84"/>
                  <a:pt x="473" y="0"/>
                  <a:pt x="396" y="0"/>
                </a:cubicBezTo>
                <a:cubicBezTo>
                  <a:pt x="339" y="0"/>
                  <a:pt x="318" y="49"/>
                  <a:pt x="311" y="49"/>
                </a:cubicBezTo>
                <a:cubicBezTo>
                  <a:pt x="311" y="49"/>
                  <a:pt x="290" y="0"/>
                  <a:pt x="226" y="0"/>
                </a:cubicBezTo>
                <a:cubicBezTo>
                  <a:pt x="148" y="0"/>
                  <a:pt x="127" y="84"/>
                  <a:pt x="78" y="84"/>
                </a:cubicBezTo>
                <a:cubicBezTo>
                  <a:pt x="42" y="84"/>
                  <a:pt x="21" y="42"/>
                  <a:pt x="14" y="42"/>
                </a:cubicBezTo>
                <a:cubicBezTo>
                  <a:pt x="0" y="49"/>
                  <a:pt x="35" y="191"/>
                  <a:pt x="169" y="191"/>
                </a:cubicBezTo>
                <a:cubicBezTo>
                  <a:pt x="254" y="191"/>
                  <a:pt x="304" y="120"/>
                  <a:pt x="311" y="120"/>
                </a:cubicBezTo>
                <a:cubicBezTo>
                  <a:pt x="318" y="120"/>
                  <a:pt x="375" y="191"/>
                  <a:pt x="459" y="191"/>
                </a:cubicBezTo>
                <a:cubicBezTo>
                  <a:pt x="594" y="191"/>
                  <a:pt x="622" y="49"/>
                  <a:pt x="615" y="4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" name="Freeform 2"/>
          <p:cNvSpPr>
            <a:spLocks noChangeArrowheads="1"/>
          </p:cNvSpPr>
          <p:nvPr/>
        </p:nvSpPr>
        <p:spPr bwMode="auto">
          <a:xfrm>
            <a:off x="6381432" y="4725619"/>
            <a:ext cx="248089" cy="147416"/>
          </a:xfrm>
          <a:custGeom>
            <a:avLst/>
            <a:gdLst>
              <a:gd name="T0" fmla="*/ 74925449 w 609"/>
              <a:gd name="T1" fmla="*/ 26655946 h 361"/>
              <a:gd name="T2" fmla="*/ 74925449 w 609"/>
              <a:gd name="T3" fmla="*/ 26655946 h 361"/>
              <a:gd name="T4" fmla="*/ 25622062 w 609"/>
              <a:gd name="T5" fmla="*/ 26655946 h 361"/>
              <a:gd name="T6" fmla="*/ 25622062 w 609"/>
              <a:gd name="T7" fmla="*/ 26655946 h 361"/>
              <a:gd name="T8" fmla="*/ 21869369 w 609"/>
              <a:gd name="T9" fmla="*/ 22885198 h 361"/>
              <a:gd name="T10" fmla="*/ 25622062 w 609"/>
              <a:gd name="T11" fmla="*/ 19244264 h 361"/>
              <a:gd name="T12" fmla="*/ 25622062 w 609"/>
              <a:gd name="T13" fmla="*/ 19244264 h 361"/>
              <a:gd name="T14" fmla="*/ 74925449 w 609"/>
              <a:gd name="T15" fmla="*/ 19244264 h 361"/>
              <a:gd name="T16" fmla="*/ 78678142 w 609"/>
              <a:gd name="T17" fmla="*/ 22885198 h 361"/>
              <a:gd name="T18" fmla="*/ 74925449 w 609"/>
              <a:gd name="T19" fmla="*/ 26655946 h 361"/>
              <a:gd name="T20" fmla="*/ 74925449 w 609"/>
              <a:gd name="T21" fmla="*/ 7281506 h 361"/>
              <a:gd name="T22" fmla="*/ 74925449 w 609"/>
              <a:gd name="T23" fmla="*/ 7281506 h 361"/>
              <a:gd name="T24" fmla="*/ 25622062 w 609"/>
              <a:gd name="T25" fmla="*/ 7281506 h 361"/>
              <a:gd name="T26" fmla="*/ 25622062 w 609"/>
              <a:gd name="T27" fmla="*/ 7281506 h 361"/>
              <a:gd name="T28" fmla="*/ 21869369 w 609"/>
              <a:gd name="T29" fmla="*/ 3640933 h 361"/>
              <a:gd name="T30" fmla="*/ 25622062 w 609"/>
              <a:gd name="T31" fmla="*/ 0 h 361"/>
              <a:gd name="T32" fmla="*/ 25622062 w 609"/>
              <a:gd name="T33" fmla="*/ 0 h 361"/>
              <a:gd name="T34" fmla="*/ 74925449 w 609"/>
              <a:gd name="T35" fmla="*/ 0 h 361"/>
              <a:gd name="T36" fmla="*/ 78678142 w 609"/>
              <a:gd name="T37" fmla="*/ 3640933 h 361"/>
              <a:gd name="T38" fmla="*/ 74925449 w 609"/>
              <a:gd name="T39" fmla="*/ 7281506 h 361"/>
              <a:gd name="T40" fmla="*/ 10999436 w 609"/>
              <a:gd name="T41" fmla="*/ 46810353 h 361"/>
              <a:gd name="T42" fmla="*/ 10999436 w 609"/>
              <a:gd name="T43" fmla="*/ 46810353 h 361"/>
              <a:gd name="T44" fmla="*/ 10999436 w 609"/>
              <a:gd name="T45" fmla="*/ 46810353 h 361"/>
              <a:gd name="T46" fmla="*/ 3623191 w 609"/>
              <a:gd name="T47" fmla="*/ 46810353 h 361"/>
              <a:gd name="T48" fmla="*/ 0 w 609"/>
              <a:gd name="T49" fmla="*/ 43169780 h 361"/>
              <a:gd name="T50" fmla="*/ 3623191 w 609"/>
              <a:gd name="T51" fmla="*/ 39528847 h 361"/>
              <a:gd name="T52" fmla="*/ 10999436 w 609"/>
              <a:gd name="T53" fmla="*/ 39528847 h 361"/>
              <a:gd name="T54" fmla="*/ 10999436 w 609"/>
              <a:gd name="T55" fmla="*/ 39528847 h 361"/>
              <a:gd name="T56" fmla="*/ 14622627 w 609"/>
              <a:gd name="T57" fmla="*/ 43169780 h 361"/>
              <a:gd name="T58" fmla="*/ 10999436 w 609"/>
              <a:gd name="T59" fmla="*/ 46810353 h 361"/>
              <a:gd name="T60" fmla="*/ 10999436 w 609"/>
              <a:gd name="T61" fmla="*/ 26655946 h 361"/>
              <a:gd name="T62" fmla="*/ 10999436 w 609"/>
              <a:gd name="T63" fmla="*/ 26655946 h 361"/>
              <a:gd name="T64" fmla="*/ 10999436 w 609"/>
              <a:gd name="T65" fmla="*/ 26655946 h 361"/>
              <a:gd name="T66" fmla="*/ 3623191 w 609"/>
              <a:gd name="T67" fmla="*/ 26655946 h 361"/>
              <a:gd name="T68" fmla="*/ 0 w 609"/>
              <a:gd name="T69" fmla="*/ 22885198 h 361"/>
              <a:gd name="T70" fmla="*/ 3623191 w 609"/>
              <a:gd name="T71" fmla="*/ 19244264 h 361"/>
              <a:gd name="T72" fmla="*/ 10999436 w 609"/>
              <a:gd name="T73" fmla="*/ 19244264 h 361"/>
              <a:gd name="T74" fmla="*/ 10999436 w 609"/>
              <a:gd name="T75" fmla="*/ 19244264 h 361"/>
              <a:gd name="T76" fmla="*/ 14622627 w 609"/>
              <a:gd name="T77" fmla="*/ 22885198 h 361"/>
              <a:gd name="T78" fmla="*/ 10999436 w 609"/>
              <a:gd name="T79" fmla="*/ 26655946 h 361"/>
              <a:gd name="T80" fmla="*/ 10999436 w 609"/>
              <a:gd name="T81" fmla="*/ 7281506 h 361"/>
              <a:gd name="T82" fmla="*/ 10999436 w 609"/>
              <a:gd name="T83" fmla="*/ 7281506 h 361"/>
              <a:gd name="T84" fmla="*/ 10999436 w 609"/>
              <a:gd name="T85" fmla="*/ 7281506 h 361"/>
              <a:gd name="T86" fmla="*/ 3623191 w 609"/>
              <a:gd name="T87" fmla="*/ 7281506 h 361"/>
              <a:gd name="T88" fmla="*/ 0 w 609"/>
              <a:gd name="T89" fmla="*/ 3640933 h 361"/>
              <a:gd name="T90" fmla="*/ 3623191 w 609"/>
              <a:gd name="T91" fmla="*/ 0 h 361"/>
              <a:gd name="T92" fmla="*/ 10999436 w 609"/>
              <a:gd name="T93" fmla="*/ 0 h 361"/>
              <a:gd name="T94" fmla="*/ 10999436 w 609"/>
              <a:gd name="T95" fmla="*/ 0 h 361"/>
              <a:gd name="T96" fmla="*/ 14622627 w 609"/>
              <a:gd name="T97" fmla="*/ 3640933 h 361"/>
              <a:gd name="T98" fmla="*/ 10999436 w 609"/>
              <a:gd name="T99" fmla="*/ 7281506 h 361"/>
              <a:gd name="T100" fmla="*/ 25622062 w 609"/>
              <a:gd name="T101" fmla="*/ 46810353 h 361"/>
              <a:gd name="T102" fmla="*/ 25622062 w 609"/>
              <a:gd name="T103" fmla="*/ 46810353 h 361"/>
              <a:gd name="T104" fmla="*/ 21869369 w 609"/>
              <a:gd name="T105" fmla="*/ 43169780 h 361"/>
              <a:gd name="T106" fmla="*/ 25622062 w 609"/>
              <a:gd name="T107" fmla="*/ 39528847 h 361"/>
              <a:gd name="T108" fmla="*/ 25622062 w 609"/>
              <a:gd name="T109" fmla="*/ 39528847 h 361"/>
              <a:gd name="T110" fmla="*/ 74925449 w 609"/>
              <a:gd name="T111" fmla="*/ 39528847 h 361"/>
              <a:gd name="T112" fmla="*/ 78678142 w 609"/>
              <a:gd name="T113" fmla="*/ 43169780 h 361"/>
              <a:gd name="T114" fmla="*/ 74925449 w 609"/>
              <a:gd name="T115" fmla="*/ 46810353 h 361"/>
              <a:gd name="T116" fmla="*/ 25622062 w 609"/>
              <a:gd name="T117" fmla="*/ 46810353 h 36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09" h="361">
                <a:moveTo>
                  <a:pt x="579" y="205"/>
                </a:moveTo>
                <a:lnTo>
                  <a:pt x="579" y="205"/>
                </a:lnTo>
                <a:cubicBezTo>
                  <a:pt x="198" y="205"/>
                  <a:pt x="198" y="205"/>
                  <a:pt x="198" y="205"/>
                </a:cubicBezTo>
                <a:cubicBezTo>
                  <a:pt x="184" y="205"/>
                  <a:pt x="169" y="198"/>
                  <a:pt x="169" y="176"/>
                </a:cubicBezTo>
                <a:cubicBezTo>
                  <a:pt x="169" y="162"/>
                  <a:pt x="184" y="148"/>
                  <a:pt x="198" y="148"/>
                </a:cubicBezTo>
                <a:cubicBezTo>
                  <a:pt x="579" y="148"/>
                  <a:pt x="579" y="148"/>
                  <a:pt x="579" y="148"/>
                </a:cubicBezTo>
                <a:cubicBezTo>
                  <a:pt x="594" y="148"/>
                  <a:pt x="608" y="162"/>
                  <a:pt x="608" y="176"/>
                </a:cubicBezTo>
                <a:cubicBezTo>
                  <a:pt x="608" y="198"/>
                  <a:pt x="594" y="205"/>
                  <a:pt x="579" y="205"/>
                </a:cubicBezTo>
                <a:close/>
                <a:moveTo>
                  <a:pt x="579" y="56"/>
                </a:moveTo>
                <a:lnTo>
                  <a:pt x="579" y="56"/>
                </a:lnTo>
                <a:cubicBezTo>
                  <a:pt x="198" y="56"/>
                  <a:pt x="198" y="56"/>
                  <a:pt x="198" y="56"/>
                </a:cubicBezTo>
                <a:cubicBezTo>
                  <a:pt x="184" y="56"/>
                  <a:pt x="169" y="42"/>
                  <a:pt x="169" y="28"/>
                </a:cubicBezTo>
                <a:cubicBezTo>
                  <a:pt x="169" y="14"/>
                  <a:pt x="184" y="0"/>
                  <a:pt x="19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42"/>
                  <a:pt x="594" y="56"/>
                  <a:pt x="579" y="56"/>
                </a:cubicBezTo>
                <a:close/>
                <a:moveTo>
                  <a:pt x="85" y="360"/>
                </a:moveTo>
                <a:lnTo>
                  <a:pt x="85" y="360"/>
                </a:lnTo>
                <a:cubicBezTo>
                  <a:pt x="28" y="360"/>
                  <a:pt x="28" y="360"/>
                  <a:pt x="28" y="360"/>
                </a:cubicBezTo>
                <a:cubicBezTo>
                  <a:pt x="14" y="360"/>
                  <a:pt x="0" y="346"/>
                  <a:pt x="0" y="332"/>
                </a:cubicBezTo>
                <a:cubicBezTo>
                  <a:pt x="0" y="311"/>
                  <a:pt x="14" y="304"/>
                  <a:pt x="28" y="304"/>
                </a:cubicBezTo>
                <a:cubicBezTo>
                  <a:pt x="85" y="304"/>
                  <a:pt x="85" y="304"/>
                  <a:pt x="85" y="304"/>
                </a:cubicBezTo>
                <a:cubicBezTo>
                  <a:pt x="106" y="304"/>
                  <a:pt x="113" y="311"/>
                  <a:pt x="113" y="332"/>
                </a:cubicBezTo>
                <a:cubicBezTo>
                  <a:pt x="113" y="346"/>
                  <a:pt x="106" y="360"/>
                  <a:pt x="85" y="360"/>
                </a:cubicBezTo>
                <a:close/>
                <a:moveTo>
                  <a:pt x="85" y="205"/>
                </a:moveTo>
                <a:lnTo>
                  <a:pt x="85" y="205"/>
                </a:ln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8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106" y="148"/>
                  <a:pt x="113" y="162"/>
                  <a:pt x="113" y="176"/>
                </a:cubicBezTo>
                <a:cubicBezTo>
                  <a:pt x="113" y="198"/>
                  <a:pt x="106" y="205"/>
                  <a:pt x="85" y="205"/>
                </a:cubicBezTo>
                <a:close/>
                <a:moveTo>
                  <a:pt x="85" y="56"/>
                </a:moveTo>
                <a:lnTo>
                  <a:pt x="85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06" y="0"/>
                  <a:pt x="113" y="14"/>
                  <a:pt x="113" y="28"/>
                </a:cubicBezTo>
                <a:cubicBezTo>
                  <a:pt x="113" y="42"/>
                  <a:pt x="106" y="56"/>
                  <a:pt x="85" y="56"/>
                </a:cubicBezTo>
                <a:close/>
                <a:moveTo>
                  <a:pt x="198" y="360"/>
                </a:moveTo>
                <a:lnTo>
                  <a:pt x="198" y="360"/>
                </a:lnTo>
                <a:cubicBezTo>
                  <a:pt x="184" y="360"/>
                  <a:pt x="169" y="346"/>
                  <a:pt x="169" y="332"/>
                </a:cubicBezTo>
                <a:cubicBezTo>
                  <a:pt x="169" y="311"/>
                  <a:pt x="184" y="304"/>
                  <a:pt x="198" y="304"/>
                </a:cubicBezTo>
                <a:cubicBezTo>
                  <a:pt x="579" y="304"/>
                  <a:pt x="579" y="304"/>
                  <a:pt x="579" y="304"/>
                </a:cubicBezTo>
                <a:cubicBezTo>
                  <a:pt x="594" y="304"/>
                  <a:pt x="608" y="311"/>
                  <a:pt x="608" y="332"/>
                </a:cubicBezTo>
                <a:cubicBezTo>
                  <a:pt x="608" y="346"/>
                  <a:pt x="594" y="360"/>
                  <a:pt x="579" y="360"/>
                </a:cubicBezTo>
                <a:cubicBezTo>
                  <a:pt x="198" y="360"/>
                  <a:pt x="198" y="360"/>
                  <a:pt x="198" y="36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" name="Freeform 3"/>
          <p:cNvSpPr>
            <a:spLocks noChangeArrowheads="1"/>
          </p:cNvSpPr>
          <p:nvPr/>
        </p:nvSpPr>
        <p:spPr bwMode="auto">
          <a:xfrm>
            <a:off x="5953569" y="4725619"/>
            <a:ext cx="246292" cy="147416"/>
          </a:xfrm>
          <a:custGeom>
            <a:avLst/>
            <a:gdLst>
              <a:gd name="T0" fmla="*/ 74657633 w 602"/>
              <a:gd name="T1" fmla="*/ 26655946 h 361"/>
              <a:gd name="T2" fmla="*/ 74657633 w 602"/>
              <a:gd name="T3" fmla="*/ 26655946 h 361"/>
              <a:gd name="T4" fmla="*/ 3654665 w 602"/>
              <a:gd name="T5" fmla="*/ 26655946 h 361"/>
              <a:gd name="T6" fmla="*/ 0 w 602"/>
              <a:gd name="T7" fmla="*/ 22885198 h 361"/>
              <a:gd name="T8" fmla="*/ 3654665 w 602"/>
              <a:gd name="T9" fmla="*/ 19244264 h 361"/>
              <a:gd name="T10" fmla="*/ 74657633 w 602"/>
              <a:gd name="T11" fmla="*/ 19244264 h 361"/>
              <a:gd name="T12" fmla="*/ 78442719 w 602"/>
              <a:gd name="T13" fmla="*/ 22885198 h 361"/>
              <a:gd name="T14" fmla="*/ 74657633 w 602"/>
              <a:gd name="T15" fmla="*/ 26655946 h 361"/>
              <a:gd name="T16" fmla="*/ 74657633 w 602"/>
              <a:gd name="T17" fmla="*/ 7281506 h 361"/>
              <a:gd name="T18" fmla="*/ 74657633 w 602"/>
              <a:gd name="T19" fmla="*/ 7281506 h 361"/>
              <a:gd name="T20" fmla="*/ 3654665 w 602"/>
              <a:gd name="T21" fmla="*/ 7281506 h 361"/>
              <a:gd name="T22" fmla="*/ 0 w 602"/>
              <a:gd name="T23" fmla="*/ 3640933 h 361"/>
              <a:gd name="T24" fmla="*/ 3654665 w 602"/>
              <a:gd name="T25" fmla="*/ 0 h 361"/>
              <a:gd name="T26" fmla="*/ 74657633 w 602"/>
              <a:gd name="T27" fmla="*/ 0 h 361"/>
              <a:gd name="T28" fmla="*/ 78442719 w 602"/>
              <a:gd name="T29" fmla="*/ 3640933 h 361"/>
              <a:gd name="T30" fmla="*/ 74657633 w 602"/>
              <a:gd name="T31" fmla="*/ 7281506 h 361"/>
              <a:gd name="T32" fmla="*/ 3654665 w 602"/>
              <a:gd name="T33" fmla="*/ 39528847 h 361"/>
              <a:gd name="T34" fmla="*/ 3654665 w 602"/>
              <a:gd name="T35" fmla="*/ 39528847 h 361"/>
              <a:gd name="T36" fmla="*/ 74657633 w 602"/>
              <a:gd name="T37" fmla="*/ 39528847 h 361"/>
              <a:gd name="T38" fmla="*/ 78442719 w 602"/>
              <a:gd name="T39" fmla="*/ 43169780 h 361"/>
              <a:gd name="T40" fmla="*/ 74657633 w 602"/>
              <a:gd name="T41" fmla="*/ 46810353 h 361"/>
              <a:gd name="T42" fmla="*/ 3654665 w 602"/>
              <a:gd name="T43" fmla="*/ 46810353 h 361"/>
              <a:gd name="T44" fmla="*/ 0 w 602"/>
              <a:gd name="T45" fmla="*/ 43169780 h 361"/>
              <a:gd name="T46" fmla="*/ 3654665 w 602"/>
              <a:gd name="T47" fmla="*/ 39528847 h 36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2" h="361">
                <a:moveTo>
                  <a:pt x="572" y="205"/>
                </a:moveTo>
                <a:lnTo>
                  <a:pt x="572" y="205"/>
                </a:ln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8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ubicBezTo>
                  <a:pt x="572" y="148"/>
                  <a:pt x="572" y="148"/>
                  <a:pt x="572" y="148"/>
                </a:cubicBezTo>
                <a:cubicBezTo>
                  <a:pt x="594" y="148"/>
                  <a:pt x="601" y="162"/>
                  <a:pt x="601" y="176"/>
                </a:cubicBezTo>
                <a:cubicBezTo>
                  <a:pt x="601" y="198"/>
                  <a:pt x="594" y="205"/>
                  <a:pt x="572" y="205"/>
                </a:cubicBezTo>
                <a:close/>
                <a:moveTo>
                  <a:pt x="572" y="56"/>
                </a:moveTo>
                <a:lnTo>
                  <a:pt x="572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42"/>
                  <a:pt x="594" y="56"/>
                  <a:pt x="572" y="56"/>
                </a:cubicBezTo>
                <a:close/>
                <a:moveTo>
                  <a:pt x="28" y="304"/>
                </a:moveTo>
                <a:lnTo>
                  <a:pt x="28" y="304"/>
                </a:lnTo>
                <a:cubicBezTo>
                  <a:pt x="572" y="304"/>
                  <a:pt x="572" y="304"/>
                  <a:pt x="572" y="304"/>
                </a:cubicBezTo>
                <a:cubicBezTo>
                  <a:pt x="594" y="304"/>
                  <a:pt x="601" y="311"/>
                  <a:pt x="601" y="332"/>
                </a:cubicBezTo>
                <a:cubicBezTo>
                  <a:pt x="601" y="346"/>
                  <a:pt x="594" y="360"/>
                  <a:pt x="572" y="360"/>
                </a:cubicBezTo>
                <a:cubicBezTo>
                  <a:pt x="28" y="360"/>
                  <a:pt x="28" y="360"/>
                  <a:pt x="28" y="360"/>
                </a:cubicBezTo>
                <a:cubicBezTo>
                  <a:pt x="14" y="360"/>
                  <a:pt x="0" y="346"/>
                  <a:pt x="0" y="332"/>
                </a:cubicBezTo>
                <a:cubicBezTo>
                  <a:pt x="0" y="311"/>
                  <a:pt x="14" y="304"/>
                  <a:pt x="28" y="30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" name="Freeform 4"/>
          <p:cNvSpPr>
            <a:spLocks noChangeArrowheads="1"/>
          </p:cNvSpPr>
          <p:nvPr/>
        </p:nvSpPr>
        <p:spPr bwMode="auto">
          <a:xfrm>
            <a:off x="5549075" y="4774158"/>
            <a:ext cx="194157" cy="46742"/>
          </a:xfrm>
          <a:custGeom>
            <a:avLst/>
            <a:gdLst>
              <a:gd name="T0" fmla="*/ 54327993 w 475"/>
              <a:gd name="T1" fmla="*/ 14813018 h 114"/>
              <a:gd name="T2" fmla="*/ 54327993 w 475"/>
              <a:gd name="T3" fmla="*/ 14813018 h 114"/>
              <a:gd name="T4" fmla="*/ 47032164 w 475"/>
              <a:gd name="T5" fmla="*/ 7340795 h 114"/>
              <a:gd name="T6" fmla="*/ 54327993 w 475"/>
              <a:gd name="T7" fmla="*/ 0 h 114"/>
              <a:gd name="T8" fmla="*/ 61754124 w 475"/>
              <a:gd name="T9" fmla="*/ 7340795 h 114"/>
              <a:gd name="T10" fmla="*/ 54327993 w 475"/>
              <a:gd name="T11" fmla="*/ 14813018 h 114"/>
              <a:gd name="T12" fmla="*/ 30486337 w 475"/>
              <a:gd name="T13" fmla="*/ 14813018 h 114"/>
              <a:gd name="T14" fmla="*/ 30486337 w 475"/>
              <a:gd name="T15" fmla="*/ 14813018 h 114"/>
              <a:gd name="T16" fmla="*/ 23060205 w 475"/>
              <a:gd name="T17" fmla="*/ 7340795 h 114"/>
              <a:gd name="T18" fmla="*/ 30486337 w 475"/>
              <a:gd name="T19" fmla="*/ 0 h 114"/>
              <a:gd name="T20" fmla="*/ 37782166 w 475"/>
              <a:gd name="T21" fmla="*/ 7340795 h 114"/>
              <a:gd name="T22" fmla="*/ 30486337 w 475"/>
              <a:gd name="T23" fmla="*/ 14813018 h 114"/>
              <a:gd name="T24" fmla="*/ 7426131 w 475"/>
              <a:gd name="T25" fmla="*/ 14813018 h 114"/>
              <a:gd name="T26" fmla="*/ 7426131 w 475"/>
              <a:gd name="T27" fmla="*/ 14813018 h 114"/>
              <a:gd name="T28" fmla="*/ 0 w 475"/>
              <a:gd name="T29" fmla="*/ 7340795 h 114"/>
              <a:gd name="T30" fmla="*/ 7426131 w 475"/>
              <a:gd name="T31" fmla="*/ 0 h 114"/>
              <a:gd name="T32" fmla="*/ 14721960 w 475"/>
              <a:gd name="T33" fmla="*/ 7340795 h 114"/>
              <a:gd name="T34" fmla="*/ 7426131 w 475"/>
              <a:gd name="T35" fmla="*/ 14813018 h 1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75" h="114">
                <a:moveTo>
                  <a:pt x="417" y="113"/>
                </a:moveTo>
                <a:lnTo>
                  <a:pt x="417" y="113"/>
                </a:lnTo>
                <a:cubicBezTo>
                  <a:pt x="382" y="113"/>
                  <a:pt x="361" y="92"/>
                  <a:pt x="361" y="56"/>
                </a:cubicBezTo>
                <a:cubicBezTo>
                  <a:pt x="361" y="28"/>
                  <a:pt x="382" y="0"/>
                  <a:pt x="417" y="0"/>
                </a:cubicBezTo>
                <a:cubicBezTo>
                  <a:pt x="446" y="0"/>
                  <a:pt x="474" y="28"/>
                  <a:pt x="474" y="56"/>
                </a:cubicBezTo>
                <a:cubicBezTo>
                  <a:pt x="474" y="92"/>
                  <a:pt x="446" y="113"/>
                  <a:pt x="417" y="113"/>
                </a:cubicBezTo>
                <a:close/>
                <a:moveTo>
                  <a:pt x="234" y="113"/>
                </a:moveTo>
                <a:lnTo>
                  <a:pt x="234" y="113"/>
                </a:lnTo>
                <a:cubicBezTo>
                  <a:pt x="205" y="113"/>
                  <a:pt x="177" y="92"/>
                  <a:pt x="177" y="56"/>
                </a:cubicBezTo>
                <a:cubicBezTo>
                  <a:pt x="177" y="28"/>
                  <a:pt x="205" y="0"/>
                  <a:pt x="234" y="0"/>
                </a:cubicBezTo>
                <a:cubicBezTo>
                  <a:pt x="269" y="0"/>
                  <a:pt x="290" y="28"/>
                  <a:pt x="290" y="56"/>
                </a:cubicBezTo>
                <a:cubicBezTo>
                  <a:pt x="290" y="92"/>
                  <a:pt x="269" y="113"/>
                  <a:pt x="234" y="113"/>
                </a:cubicBezTo>
                <a:close/>
                <a:moveTo>
                  <a:pt x="57" y="113"/>
                </a:moveTo>
                <a:lnTo>
                  <a:pt x="57" y="113"/>
                </a:lnTo>
                <a:cubicBezTo>
                  <a:pt x="29" y="113"/>
                  <a:pt x="0" y="92"/>
                  <a:pt x="0" y="56"/>
                </a:cubicBezTo>
                <a:cubicBezTo>
                  <a:pt x="0" y="28"/>
                  <a:pt x="29" y="0"/>
                  <a:pt x="57" y="0"/>
                </a:cubicBezTo>
                <a:cubicBezTo>
                  <a:pt x="85" y="0"/>
                  <a:pt x="113" y="28"/>
                  <a:pt x="113" y="56"/>
                </a:cubicBezTo>
                <a:cubicBezTo>
                  <a:pt x="113" y="92"/>
                  <a:pt x="85" y="113"/>
                  <a:pt x="57" y="1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" name="Freeform 5"/>
          <p:cNvSpPr>
            <a:spLocks noChangeArrowheads="1"/>
          </p:cNvSpPr>
          <p:nvPr/>
        </p:nvSpPr>
        <p:spPr bwMode="auto">
          <a:xfrm>
            <a:off x="5169750" y="4716631"/>
            <a:ext cx="93483" cy="161798"/>
          </a:xfrm>
          <a:custGeom>
            <a:avLst/>
            <a:gdLst>
              <a:gd name="T0" fmla="*/ 917464 w 228"/>
              <a:gd name="T1" fmla="*/ 6378503 h 396"/>
              <a:gd name="T2" fmla="*/ 917464 w 228"/>
              <a:gd name="T3" fmla="*/ 6378503 h 396"/>
              <a:gd name="T4" fmla="*/ 20449952 w 228"/>
              <a:gd name="T5" fmla="*/ 25644259 h 396"/>
              <a:gd name="T6" fmla="*/ 917464 w 228"/>
              <a:gd name="T7" fmla="*/ 45951270 h 396"/>
              <a:gd name="T8" fmla="*/ 917464 w 228"/>
              <a:gd name="T9" fmla="*/ 45951270 h 396"/>
              <a:gd name="T10" fmla="*/ 0 w 228"/>
              <a:gd name="T11" fmla="*/ 47773648 h 396"/>
              <a:gd name="T12" fmla="*/ 3801645 w 228"/>
              <a:gd name="T13" fmla="*/ 51418403 h 396"/>
              <a:gd name="T14" fmla="*/ 6554398 w 228"/>
              <a:gd name="T15" fmla="*/ 50507395 h 396"/>
              <a:gd name="T16" fmla="*/ 6554398 w 228"/>
              <a:gd name="T17" fmla="*/ 50507395 h 396"/>
              <a:gd name="T18" fmla="*/ 28839639 w 228"/>
              <a:gd name="T19" fmla="*/ 28507892 h 396"/>
              <a:gd name="T20" fmla="*/ 28839639 w 228"/>
              <a:gd name="T21" fmla="*/ 28507892 h 396"/>
              <a:gd name="T22" fmla="*/ 29757103 w 228"/>
              <a:gd name="T23" fmla="*/ 25644259 h 396"/>
              <a:gd name="T24" fmla="*/ 29757103 w 228"/>
              <a:gd name="T25" fmla="*/ 25644259 h 396"/>
              <a:gd name="T26" fmla="*/ 29757103 w 228"/>
              <a:gd name="T27" fmla="*/ 25644259 h 396"/>
              <a:gd name="T28" fmla="*/ 28839639 w 228"/>
              <a:gd name="T29" fmla="*/ 22910511 h 396"/>
              <a:gd name="T30" fmla="*/ 28839639 w 228"/>
              <a:gd name="T31" fmla="*/ 22910511 h 396"/>
              <a:gd name="T32" fmla="*/ 6554398 w 228"/>
              <a:gd name="T33" fmla="*/ 911369 h 396"/>
              <a:gd name="T34" fmla="*/ 6554398 w 228"/>
              <a:gd name="T35" fmla="*/ 911369 h 396"/>
              <a:gd name="T36" fmla="*/ 3801645 w 228"/>
              <a:gd name="T37" fmla="*/ 0 h 396"/>
              <a:gd name="T38" fmla="*/ 0 w 228"/>
              <a:gd name="T39" fmla="*/ 3644756 h 396"/>
              <a:gd name="T40" fmla="*/ 917464 w 228"/>
              <a:gd name="T41" fmla="*/ 6378503 h 39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28" h="396">
                <a:moveTo>
                  <a:pt x="7" y="49"/>
                </a:moveTo>
                <a:lnTo>
                  <a:pt x="7" y="49"/>
                </a:lnTo>
                <a:cubicBezTo>
                  <a:pt x="156" y="197"/>
                  <a:pt x="156" y="197"/>
                  <a:pt x="156" y="197"/>
                </a:cubicBezTo>
                <a:cubicBezTo>
                  <a:pt x="7" y="353"/>
                  <a:pt x="7" y="353"/>
                  <a:pt x="7" y="353"/>
                </a:cubicBezTo>
                <a:cubicBezTo>
                  <a:pt x="0" y="353"/>
                  <a:pt x="0" y="360"/>
                  <a:pt x="0" y="367"/>
                </a:cubicBezTo>
                <a:cubicBezTo>
                  <a:pt x="0" y="388"/>
                  <a:pt x="15" y="395"/>
                  <a:pt x="29" y="395"/>
                </a:cubicBezTo>
                <a:cubicBezTo>
                  <a:pt x="36" y="395"/>
                  <a:pt x="43" y="395"/>
                  <a:pt x="50" y="388"/>
                </a:cubicBezTo>
                <a:cubicBezTo>
                  <a:pt x="220" y="219"/>
                  <a:pt x="220" y="219"/>
                  <a:pt x="220" y="219"/>
                </a:cubicBezTo>
                <a:cubicBezTo>
                  <a:pt x="227" y="212"/>
                  <a:pt x="227" y="205"/>
                  <a:pt x="227" y="197"/>
                </a:cubicBezTo>
                <a:cubicBezTo>
                  <a:pt x="227" y="190"/>
                  <a:pt x="227" y="183"/>
                  <a:pt x="220" y="176"/>
                </a:cubicBezTo>
                <a:cubicBezTo>
                  <a:pt x="50" y="7"/>
                  <a:pt x="50" y="7"/>
                  <a:pt x="50" y="7"/>
                </a:cubicBezTo>
                <a:cubicBezTo>
                  <a:pt x="43" y="7"/>
                  <a:pt x="36" y="0"/>
                  <a:pt x="29" y="0"/>
                </a:cubicBezTo>
                <a:cubicBezTo>
                  <a:pt x="15" y="0"/>
                  <a:pt x="0" y="14"/>
                  <a:pt x="0" y="28"/>
                </a:cubicBezTo>
                <a:cubicBezTo>
                  <a:pt x="0" y="42"/>
                  <a:pt x="7" y="49"/>
                  <a:pt x="7" y="49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" name="Freeform 6"/>
          <p:cNvSpPr>
            <a:spLocks noChangeArrowheads="1"/>
          </p:cNvSpPr>
          <p:nvPr/>
        </p:nvSpPr>
        <p:spPr bwMode="auto">
          <a:xfrm>
            <a:off x="4740089" y="4716631"/>
            <a:ext cx="93483" cy="161798"/>
          </a:xfrm>
          <a:custGeom>
            <a:avLst/>
            <a:gdLst>
              <a:gd name="T0" fmla="*/ 27790747 w 228"/>
              <a:gd name="T1" fmla="*/ 6378503 h 396"/>
              <a:gd name="T2" fmla="*/ 27790747 w 228"/>
              <a:gd name="T3" fmla="*/ 6378503 h 396"/>
              <a:gd name="T4" fmla="*/ 8389687 w 228"/>
              <a:gd name="T5" fmla="*/ 25644259 h 396"/>
              <a:gd name="T6" fmla="*/ 28839639 w 228"/>
              <a:gd name="T7" fmla="*/ 45951270 h 396"/>
              <a:gd name="T8" fmla="*/ 28839639 w 228"/>
              <a:gd name="T9" fmla="*/ 45951270 h 396"/>
              <a:gd name="T10" fmla="*/ 29757103 w 228"/>
              <a:gd name="T11" fmla="*/ 47773648 h 396"/>
              <a:gd name="T12" fmla="*/ 25955458 w 228"/>
              <a:gd name="T13" fmla="*/ 51418403 h 396"/>
              <a:gd name="T14" fmla="*/ 23202705 w 228"/>
              <a:gd name="T15" fmla="*/ 50507395 h 396"/>
              <a:gd name="T16" fmla="*/ 23202705 w 228"/>
              <a:gd name="T17" fmla="*/ 50507395 h 396"/>
              <a:gd name="T18" fmla="*/ 917464 w 228"/>
              <a:gd name="T19" fmla="*/ 28507892 h 396"/>
              <a:gd name="T20" fmla="*/ 917464 w 228"/>
              <a:gd name="T21" fmla="*/ 28507892 h 396"/>
              <a:gd name="T22" fmla="*/ 0 w 228"/>
              <a:gd name="T23" fmla="*/ 25644259 h 396"/>
              <a:gd name="T24" fmla="*/ 0 w 228"/>
              <a:gd name="T25" fmla="*/ 25644259 h 396"/>
              <a:gd name="T26" fmla="*/ 0 w 228"/>
              <a:gd name="T27" fmla="*/ 25644259 h 396"/>
              <a:gd name="T28" fmla="*/ 917464 w 228"/>
              <a:gd name="T29" fmla="*/ 22910511 h 396"/>
              <a:gd name="T30" fmla="*/ 917464 w 228"/>
              <a:gd name="T31" fmla="*/ 22910511 h 396"/>
              <a:gd name="T32" fmla="*/ 23202705 w 228"/>
              <a:gd name="T33" fmla="*/ 911369 h 396"/>
              <a:gd name="T34" fmla="*/ 23202705 w 228"/>
              <a:gd name="T35" fmla="*/ 911369 h 396"/>
              <a:gd name="T36" fmla="*/ 25955458 w 228"/>
              <a:gd name="T37" fmla="*/ 0 h 396"/>
              <a:gd name="T38" fmla="*/ 29757103 w 228"/>
              <a:gd name="T39" fmla="*/ 3644756 h 396"/>
              <a:gd name="T40" fmla="*/ 27790747 w 228"/>
              <a:gd name="T41" fmla="*/ 6378503 h 39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28" h="396">
                <a:moveTo>
                  <a:pt x="212" y="49"/>
                </a:moveTo>
                <a:lnTo>
                  <a:pt x="212" y="49"/>
                </a:lnTo>
                <a:cubicBezTo>
                  <a:pt x="64" y="197"/>
                  <a:pt x="64" y="197"/>
                  <a:pt x="64" y="197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20" y="353"/>
                  <a:pt x="227" y="360"/>
                  <a:pt x="227" y="367"/>
                </a:cubicBezTo>
                <a:cubicBezTo>
                  <a:pt x="227" y="388"/>
                  <a:pt x="212" y="395"/>
                  <a:pt x="198" y="395"/>
                </a:cubicBezTo>
                <a:cubicBezTo>
                  <a:pt x="191" y="395"/>
                  <a:pt x="184" y="395"/>
                  <a:pt x="177" y="388"/>
                </a:cubicBezTo>
                <a:cubicBezTo>
                  <a:pt x="7" y="219"/>
                  <a:pt x="7" y="219"/>
                  <a:pt x="7" y="219"/>
                </a:cubicBezTo>
                <a:cubicBezTo>
                  <a:pt x="0" y="212"/>
                  <a:pt x="0" y="205"/>
                  <a:pt x="0" y="197"/>
                </a:cubicBezTo>
                <a:cubicBezTo>
                  <a:pt x="0" y="190"/>
                  <a:pt x="0" y="183"/>
                  <a:pt x="7" y="176"/>
                </a:cubicBezTo>
                <a:cubicBezTo>
                  <a:pt x="177" y="7"/>
                  <a:pt x="177" y="7"/>
                  <a:pt x="177" y="7"/>
                </a:cubicBezTo>
                <a:cubicBezTo>
                  <a:pt x="184" y="7"/>
                  <a:pt x="191" y="0"/>
                  <a:pt x="198" y="0"/>
                </a:cubicBezTo>
                <a:cubicBezTo>
                  <a:pt x="212" y="0"/>
                  <a:pt x="227" y="14"/>
                  <a:pt x="227" y="28"/>
                </a:cubicBezTo>
                <a:cubicBezTo>
                  <a:pt x="227" y="42"/>
                  <a:pt x="220" y="49"/>
                  <a:pt x="212" y="49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" name="Freeform 7"/>
          <p:cNvSpPr>
            <a:spLocks noChangeArrowheads="1"/>
          </p:cNvSpPr>
          <p:nvPr/>
        </p:nvSpPr>
        <p:spPr bwMode="auto">
          <a:xfrm>
            <a:off x="4272675" y="4750788"/>
            <a:ext cx="161798" cy="93483"/>
          </a:xfrm>
          <a:custGeom>
            <a:avLst/>
            <a:gdLst>
              <a:gd name="T0" fmla="*/ 6475800 w 397"/>
              <a:gd name="T1" fmla="*/ 28839639 h 228"/>
              <a:gd name="T2" fmla="*/ 6475800 w 397"/>
              <a:gd name="T3" fmla="*/ 28839639 h 228"/>
              <a:gd name="T4" fmla="*/ 25644803 w 397"/>
              <a:gd name="T5" fmla="*/ 9307150 h 228"/>
              <a:gd name="T6" fmla="*/ 45849559 w 397"/>
              <a:gd name="T7" fmla="*/ 28839639 h 228"/>
              <a:gd name="T8" fmla="*/ 45849559 w 397"/>
              <a:gd name="T9" fmla="*/ 28839639 h 228"/>
              <a:gd name="T10" fmla="*/ 47662668 w 397"/>
              <a:gd name="T11" fmla="*/ 29757103 h 228"/>
              <a:gd name="T12" fmla="*/ 51289246 w 397"/>
              <a:gd name="T13" fmla="*/ 25955458 h 228"/>
              <a:gd name="T14" fmla="*/ 50382691 w 397"/>
              <a:gd name="T15" fmla="*/ 24120169 h 228"/>
              <a:gd name="T16" fmla="*/ 50382691 w 397"/>
              <a:gd name="T17" fmla="*/ 24120169 h 228"/>
              <a:gd name="T18" fmla="*/ 28494026 w 397"/>
              <a:gd name="T19" fmla="*/ 1966355 h 228"/>
              <a:gd name="T20" fmla="*/ 28494026 w 397"/>
              <a:gd name="T21" fmla="*/ 1966355 h 228"/>
              <a:gd name="T22" fmla="*/ 25644803 w 397"/>
              <a:gd name="T23" fmla="*/ 0 h 228"/>
              <a:gd name="T24" fmla="*/ 25644803 w 397"/>
              <a:gd name="T25" fmla="*/ 0 h 228"/>
              <a:gd name="T26" fmla="*/ 25644803 w 397"/>
              <a:gd name="T27" fmla="*/ 0 h 228"/>
              <a:gd name="T28" fmla="*/ 22924780 w 397"/>
              <a:gd name="T29" fmla="*/ 1966355 h 228"/>
              <a:gd name="T30" fmla="*/ 22924780 w 397"/>
              <a:gd name="T31" fmla="*/ 1966355 h 228"/>
              <a:gd name="T32" fmla="*/ 1036114 w 397"/>
              <a:gd name="T33" fmla="*/ 24120169 h 228"/>
              <a:gd name="T34" fmla="*/ 1036114 w 397"/>
              <a:gd name="T35" fmla="*/ 24120169 h 228"/>
              <a:gd name="T36" fmla="*/ 0 w 397"/>
              <a:gd name="T37" fmla="*/ 25955458 h 228"/>
              <a:gd name="T38" fmla="*/ 3756137 w 397"/>
              <a:gd name="T39" fmla="*/ 29757103 h 228"/>
              <a:gd name="T40" fmla="*/ 6475800 w 397"/>
              <a:gd name="T41" fmla="*/ 28839639 h 22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7" h="228">
                <a:moveTo>
                  <a:pt x="50" y="220"/>
                </a:moveTo>
                <a:lnTo>
                  <a:pt x="50" y="220"/>
                </a:lnTo>
                <a:cubicBezTo>
                  <a:pt x="198" y="71"/>
                  <a:pt x="198" y="71"/>
                  <a:pt x="198" y="71"/>
                </a:cubicBezTo>
                <a:cubicBezTo>
                  <a:pt x="354" y="220"/>
                  <a:pt x="354" y="220"/>
                  <a:pt x="354" y="220"/>
                </a:cubicBezTo>
                <a:cubicBezTo>
                  <a:pt x="354" y="227"/>
                  <a:pt x="361" y="227"/>
                  <a:pt x="368" y="227"/>
                </a:cubicBezTo>
                <a:cubicBezTo>
                  <a:pt x="389" y="227"/>
                  <a:pt x="396" y="220"/>
                  <a:pt x="396" y="198"/>
                </a:cubicBezTo>
                <a:cubicBezTo>
                  <a:pt x="396" y="191"/>
                  <a:pt x="396" y="184"/>
                  <a:pt x="389" y="184"/>
                </a:cubicBezTo>
                <a:cubicBezTo>
                  <a:pt x="220" y="15"/>
                  <a:pt x="220" y="15"/>
                  <a:pt x="220" y="15"/>
                </a:cubicBezTo>
                <a:cubicBezTo>
                  <a:pt x="213" y="8"/>
                  <a:pt x="205" y="0"/>
                  <a:pt x="198" y="0"/>
                </a:cubicBezTo>
                <a:cubicBezTo>
                  <a:pt x="191" y="0"/>
                  <a:pt x="184" y="8"/>
                  <a:pt x="177" y="15"/>
                </a:cubicBezTo>
                <a:cubicBezTo>
                  <a:pt x="8" y="184"/>
                  <a:pt x="8" y="184"/>
                  <a:pt x="8" y="184"/>
                </a:cubicBezTo>
                <a:cubicBezTo>
                  <a:pt x="8" y="184"/>
                  <a:pt x="0" y="191"/>
                  <a:pt x="0" y="198"/>
                </a:cubicBezTo>
                <a:cubicBezTo>
                  <a:pt x="0" y="220"/>
                  <a:pt x="15" y="227"/>
                  <a:pt x="29" y="227"/>
                </a:cubicBezTo>
                <a:cubicBezTo>
                  <a:pt x="43" y="227"/>
                  <a:pt x="50" y="227"/>
                  <a:pt x="50" y="22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" name="Freeform 8"/>
          <p:cNvSpPr>
            <a:spLocks noChangeArrowheads="1"/>
          </p:cNvSpPr>
          <p:nvPr/>
        </p:nvSpPr>
        <p:spPr bwMode="auto">
          <a:xfrm>
            <a:off x="3844811" y="4750788"/>
            <a:ext cx="161798" cy="93483"/>
          </a:xfrm>
          <a:custGeom>
            <a:avLst/>
            <a:gdLst>
              <a:gd name="T0" fmla="*/ 6475800 w 397"/>
              <a:gd name="T1" fmla="*/ 1966355 h 228"/>
              <a:gd name="T2" fmla="*/ 6475800 w 397"/>
              <a:gd name="T3" fmla="*/ 1966355 h 228"/>
              <a:gd name="T4" fmla="*/ 25644803 w 397"/>
              <a:gd name="T5" fmla="*/ 21367416 h 228"/>
              <a:gd name="T6" fmla="*/ 44943005 w 397"/>
              <a:gd name="T7" fmla="*/ 1048530 h 228"/>
              <a:gd name="T8" fmla="*/ 44943005 w 397"/>
              <a:gd name="T9" fmla="*/ 1048530 h 228"/>
              <a:gd name="T10" fmla="*/ 47662668 w 397"/>
              <a:gd name="T11" fmla="*/ 0 h 228"/>
              <a:gd name="T12" fmla="*/ 51289246 w 397"/>
              <a:gd name="T13" fmla="*/ 3801645 h 228"/>
              <a:gd name="T14" fmla="*/ 50382691 w 397"/>
              <a:gd name="T15" fmla="*/ 6554398 h 228"/>
              <a:gd name="T16" fmla="*/ 50382691 w 397"/>
              <a:gd name="T17" fmla="*/ 6554398 h 228"/>
              <a:gd name="T18" fmla="*/ 28494026 w 397"/>
              <a:gd name="T19" fmla="*/ 28839639 h 228"/>
              <a:gd name="T20" fmla="*/ 28494026 w 397"/>
              <a:gd name="T21" fmla="*/ 28839639 h 228"/>
              <a:gd name="T22" fmla="*/ 25644803 w 397"/>
              <a:gd name="T23" fmla="*/ 29757103 h 228"/>
              <a:gd name="T24" fmla="*/ 25644803 w 397"/>
              <a:gd name="T25" fmla="*/ 29757103 h 228"/>
              <a:gd name="T26" fmla="*/ 25644803 w 397"/>
              <a:gd name="T27" fmla="*/ 29757103 h 228"/>
              <a:gd name="T28" fmla="*/ 22924780 w 397"/>
              <a:gd name="T29" fmla="*/ 28839639 h 228"/>
              <a:gd name="T30" fmla="*/ 22924780 w 397"/>
              <a:gd name="T31" fmla="*/ 28839639 h 228"/>
              <a:gd name="T32" fmla="*/ 906554 w 397"/>
              <a:gd name="T33" fmla="*/ 6554398 h 228"/>
              <a:gd name="T34" fmla="*/ 906554 w 397"/>
              <a:gd name="T35" fmla="*/ 6554398 h 228"/>
              <a:gd name="T36" fmla="*/ 0 w 397"/>
              <a:gd name="T37" fmla="*/ 3801645 h 228"/>
              <a:gd name="T38" fmla="*/ 3756137 w 397"/>
              <a:gd name="T39" fmla="*/ 0 h 228"/>
              <a:gd name="T40" fmla="*/ 6475800 w 397"/>
              <a:gd name="T41" fmla="*/ 1966355 h 22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7" h="228">
                <a:moveTo>
                  <a:pt x="50" y="15"/>
                </a:moveTo>
                <a:lnTo>
                  <a:pt x="50" y="15"/>
                </a:lnTo>
                <a:cubicBezTo>
                  <a:pt x="198" y="163"/>
                  <a:pt x="198" y="163"/>
                  <a:pt x="198" y="163"/>
                </a:cubicBezTo>
                <a:cubicBezTo>
                  <a:pt x="347" y="8"/>
                  <a:pt x="347" y="8"/>
                  <a:pt x="347" y="8"/>
                </a:cubicBezTo>
                <a:cubicBezTo>
                  <a:pt x="354" y="8"/>
                  <a:pt x="361" y="0"/>
                  <a:pt x="368" y="0"/>
                </a:cubicBezTo>
                <a:cubicBezTo>
                  <a:pt x="382" y="0"/>
                  <a:pt x="396" y="15"/>
                  <a:pt x="396" y="29"/>
                </a:cubicBezTo>
                <a:cubicBezTo>
                  <a:pt x="396" y="36"/>
                  <a:pt x="396" y="43"/>
                  <a:pt x="389" y="50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12" y="227"/>
                  <a:pt x="205" y="227"/>
                  <a:pt x="198" y="227"/>
                </a:cubicBezTo>
                <a:cubicBezTo>
                  <a:pt x="191" y="227"/>
                  <a:pt x="184" y="227"/>
                  <a:pt x="177" y="220"/>
                </a:cubicBezTo>
                <a:cubicBezTo>
                  <a:pt x="7" y="50"/>
                  <a:pt x="7" y="50"/>
                  <a:pt x="7" y="50"/>
                </a:cubicBezTo>
                <a:cubicBezTo>
                  <a:pt x="0" y="43"/>
                  <a:pt x="0" y="36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36" y="0"/>
                  <a:pt x="43" y="8"/>
                  <a:pt x="50" y="15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" name="Freeform 9"/>
          <p:cNvSpPr>
            <a:spLocks noChangeArrowheads="1"/>
          </p:cNvSpPr>
          <p:nvPr/>
        </p:nvSpPr>
        <p:spPr bwMode="auto">
          <a:xfrm>
            <a:off x="3429531" y="4734608"/>
            <a:ext cx="129438" cy="129438"/>
          </a:xfrm>
          <a:custGeom>
            <a:avLst/>
            <a:gdLst>
              <a:gd name="T0" fmla="*/ 39927606 w 319"/>
              <a:gd name="T1" fmla="*/ 5392165 h 319"/>
              <a:gd name="T2" fmla="*/ 39927606 w 319"/>
              <a:gd name="T3" fmla="*/ 5392165 h 319"/>
              <a:gd name="T4" fmla="*/ 25420105 w 319"/>
              <a:gd name="T5" fmla="*/ 19899666 h 319"/>
              <a:gd name="T6" fmla="*/ 39927606 w 319"/>
              <a:gd name="T7" fmla="*/ 34535440 h 319"/>
              <a:gd name="T8" fmla="*/ 39927606 w 319"/>
              <a:gd name="T9" fmla="*/ 34535440 h 319"/>
              <a:gd name="T10" fmla="*/ 40826240 w 319"/>
              <a:gd name="T11" fmla="*/ 37231344 h 319"/>
              <a:gd name="T12" fmla="*/ 37103070 w 319"/>
              <a:gd name="T13" fmla="*/ 40826240 h 319"/>
              <a:gd name="T14" fmla="*/ 35305443 w 319"/>
              <a:gd name="T15" fmla="*/ 39927606 h 319"/>
              <a:gd name="T16" fmla="*/ 35305443 w 319"/>
              <a:gd name="T17" fmla="*/ 39927606 h 319"/>
              <a:gd name="T18" fmla="*/ 20798300 w 319"/>
              <a:gd name="T19" fmla="*/ 25420105 h 319"/>
              <a:gd name="T20" fmla="*/ 6290800 w 319"/>
              <a:gd name="T21" fmla="*/ 39927606 h 319"/>
              <a:gd name="T22" fmla="*/ 6290800 w 319"/>
              <a:gd name="T23" fmla="*/ 39927606 h 319"/>
              <a:gd name="T24" fmla="*/ 3594896 w 319"/>
              <a:gd name="T25" fmla="*/ 40826240 h 319"/>
              <a:gd name="T26" fmla="*/ 0 w 319"/>
              <a:gd name="T27" fmla="*/ 37231344 h 319"/>
              <a:gd name="T28" fmla="*/ 898634 w 319"/>
              <a:gd name="T29" fmla="*/ 34535440 h 319"/>
              <a:gd name="T30" fmla="*/ 898634 w 319"/>
              <a:gd name="T31" fmla="*/ 34535440 h 319"/>
              <a:gd name="T32" fmla="*/ 15406135 w 319"/>
              <a:gd name="T33" fmla="*/ 19899666 h 319"/>
              <a:gd name="T34" fmla="*/ 898634 w 319"/>
              <a:gd name="T35" fmla="*/ 5392165 h 319"/>
              <a:gd name="T36" fmla="*/ 898634 w 319"/>
              <a:gd name="T37" fmla="*/ 5392165 h 319"/>
              <a:gd name="T38" fmla="*/ 0 w 319"/>
              <a:gd name="T39" fmla="*/ 3594896 h 319"/>
              <a:gd name="T40" fmla="*/ 3594896 w 319"/>
              <a:gd name="T41" fmla="*/ 0 h 319"/>
              <a:gd name="T42" fmla="*/ 6290800 w 319"/>
              <a:gd name="T43" fmla="*/ 898634 h 319"/>
              <a:gd name="T44" fmla="*/ 6290800 w 319"/>
              <a:gd name="T45" fmla="*/ 898634 h 319"/>
              <a:gd name="T46" fmla="*/ 20798300 w 319"/>
              <a:gd name="T47" fmla="*/ 15406135 h 319"/>
              <a:gd name="T48" fmla="*/ 35305443 w 319"/>
              <a:gd name="T49" fmla="*/ 898634 h 319"/>
              <a:gd name="T50" fmla="*/ 35305443 w 319"/>
              <a:gd name="T51" fmla="*/ 898634 h 319"/>
              <a:gd name="T52" fmla="*/ 37103070 w 319"/>
              <a:gd name="T53" fmla="*/ 0 h 319"/>
              <a:gd name="T54" fmla="*/ 40826240 w 319"/>
              <a:gd name="T55" fmla="*/ 3594896 h 319"/>
              <a:gd name="T56" fmla="*/ 39927606 w 319"/>
              <a:gd name="T57" fmla="*/ 5392165 h 31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19" h="319">
                <a:moveTo>
                  <a:pt x="311" y="42"/>
                </a:moveTo>
                <a:lnTo>
                  <a:pt x="311" y="42"/>
                </a:lnTo>
                <a:cubicBezTo>
                  <a:pt x="198" y="155"/>
                  <a:pt x="198" y="155"/>
                  <a:pt x="198" y="155"/>
                </a:cubicBezTo>
                <a:cubicBezTo>
                  <a:pt x="311" y="269"/>
                  <a:pt x="311" y="269"/>
                  <a:pt x="311" y="269"/>
                </a:cubicBezTo>
                <a:cubicBezTo>
                  <a:pt x="318" y="276"/>
                  <a:pt x="318" y="283"/>
                  <a:pt x="318" y="290"/>
                </a:cubicBezTo>
                <a:cubicBezTo>
                  <a:pt x="318" y="304"/>
                  <a:pt x="311" y="318"/>
                  <a:pt x="289" y="318"/>
                </a:cubicBezTo>
                <a:cubicBezTo>
                  <a:pt x="282" y="318"/>
                  <a:pt x="275" y="318"/>
                  <a:pt x="275" y="311"/>
                </a:cubicBezTo>
                <a:cubicBezTo>
                  <a:pt x="162" y="198"/>
                  <a:pt x="162" y="198"/>
                  <a:pt x="162" y="198"/>
                </a:cubicBezTo>
                <a:cubicBezTo>
                  <a:pt x="49" y="311"/>
                  <a:pt x="49" y="311"/>
                  <a:pt x="49" y="311"/>
                </a:cubicBezTo>
                <a:cubicBezTo>
                  <a:pt x="42" y="318"/>
                  <a:pt x="35" y="318"/>
                  <a:pt x="28" y="318"/>
                </a:cubicBezTo>
                <a:cubicBezTo>
                  <a:pt x="14" y="318"/>
                  <a:pt x="0" y="304"/>
                  <a:pt x="0" y="290"/>
                </a:cubicBezTo>
                <a:cubicBezTo>
                  <a:pt x="0" y="283"/>
                  <a:pt x="0" y="276"/>
                  <a:pt x="7" y="269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7" y="42"/>
                  <a:pt x="7" y="42"/>
                  <a:pt x="7" y="42"/>
                </a:cubicBezTo>
                <a:cubicBezTo>
                  <a:pt x="0" y="42"/>
                  <a:pt x="0" y="35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35" y="0"/>
                  <a:pt x="42" y="0"/>
                  <a:pt x="49" y="7"/>
                </a:cubicBezTo>
                <a:cubicBezTo>
                  <a:pt x="162" y="120"/>
                  <a:pt x="162" y="120"/>
                  <a:pt x="162" y="120"/>
                </a:cubicBezTo>
                <a:cubicBezTo>
                  <a:pt x="275" y="7"/>
                  <a:pt x="275" y="7"/>
                  <a:pt x="275" y="7"/>
                </a:cubicBezTo>
                <a:cubicBezTo>
                  <a:pt x="275" y="0"/>
                  <a:pt x="282" y="0"/>
                  <a:pt x="289" y="0"/>
                </a:cubicBezTo>
                <a:cubicBezTo>
                  <a:pt x="311" y="0"/>
                  <a:pt x="318" y="7"/>
                  <a:pt x="318" y="28"/>
                </a:cubicBezTo>
                <a:cubicBezTo>
                  <a:pt x="318" y="35"/>
                  <a:pt x="318" y="42"/>
                  <a:pt x="311" y="4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" name="Freeform 10"/>
          <p:cNvSpPr>
            <a:spLocks noChangeArrowheads="1"/>
          </p:cNvSpPr>
          <p:nvPr/>
        </p:nvSpPr>
        <p:spPr bwMode="auto">
          <a:xfrm>
            <a:off x="2981893" y="4745394"/>
            <a:ext cx="161798" cy="109664"/>
          </a:xfrm>
          <a:custGeom>
            <a:avLst/>
            <a:gdLst>
              <a:gd name="T0" fmla="*/ 50382691 w 397"/>
              <a:gd name="T1" fmla="*/ 5531243 h 270"/>
              <a:gd name="T2" fmla="*/ 50382691 w 397"/>
              <a:gd name="T3" fmla="*/ 5531243 h 270"/>
              <a:gd name="T4" fmla="*/ 50382691 w 397"/>
              <a:gd name="T5" fmla="*/ 5531243 h 270"/>
              <a:gd name="T6" fmla="*/ 22018225 w 397"/>
              <a:gd name="T7" fmla="*/ 33702852 h 270"/>
              <a:gd name="T8" fmla="*/ 22018225 w 397"/>
              <a:gd name="T9" fmla="*/ 33702852 h 270"/>
              <a:gd name="T10" fmla="*/ 20204756 w 397"/>
              <a:gd name="T11" fmla="*/ 34603087 h 270"/>
              <a:gd name="T12" fmla="*/ 17355534 w 397"/>
              <a:gd name="T13" fmla="*/ 33702852 h 270"/>
              <a:gd name="T14" fmla="*/ 17355534 w 397"/>
              <a:gd name="T15" fmla="*/ 33702852 h 270"/>
              <a:gd name="T16" fmla="*/ 1813109 w 397"/>
              <a:gd name="T17" fmla="*/ 18266516 h 270"/>
              <a:gd name="T18" fmla="*/ 1813109 w 397"/>
              <a:gd name="T19" fmla="*/ 18266516 h 270"/>
              <a:gd name="T20" fmla="*/ 0 w 397"/>
              <a:gd name="T21" fmla="*/ 15436336 h 270"/>
              <a:gd name="T22" fmla="*/ 3626578 w 397"/>
              <a:gd name="T23" fmla="*/ 11834680 h 270"/>
              <a:gd name="T24" fmla="*/ 6475800 w 397"/>
              <a:gd name="T25" fmla="*/ 12734914 h 270"/>
              <a:gd name="T26" fmla="*/ 6475800 w 397"/>
              <a:gd name="T27" fmla="*/ 12734914 h 270"/>
              <a:gd name="T28" fmla="*/ 20204756 w 397"/>
              <a:gd name="T29" fmla="*/ 26370422 h 270"/>
              <a:gd name="T30" fmla="*/ 45849559 w 397"/>
              <a:gd name="T31" fmla="*/ 900593 h 270"/>
              <a:gd name="T32" fmla="*/ 45849559 w 397"/>
              <a:gd name="T33" fmla="*/ 900593 h 270"/>
              <a:gd name="T34" fmla="*/ 47662668 w 397"/>
              <a:gd name="T35" fmla="*/ 0 h 270"/>
              <a:gd name="T36" fmla="*/ 51289246 w 397"/>
              <a:gd name="T37" fmla="*/ 3730415 h 270"/>
              <a:gd name="T38" fmla="*/ 50382691 w 397"/>
              <a:gd name="T39" fmla="*/ 5531243 h 27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97" h="270">
                <a:moveTo>
                  <a:pt x="389" y="43"/>
                </a:moveTo>
                <a:lnTo>
                  <a:pt x="389" y="43"/>
                </a:lnTo>
                <a:cubicBezTo>
                  <a:pt x="170" y="262"/>
                  <a:pt x="170" y="262"/>
                  <a:pt x="170" y="262"/>
                </a:cubicBezTo>
                <a:cubicBezTo>
                  <a:pt x="170" y="269"/>
                  <a:pt x="163" y="269"/>
                  <a:pt x="156" y="269"/>
                </a:cubicBezTo>
                <a:cubicBezTo>
                  <a:pt x="149" y="269"/>
                  <a:pt x="141" y="269"/>
                  <a:pt x="134" y="26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7" y="135"/>
                  <a:pt x="0" y="127"/>
                  <a:pt x="0" y="120"/>
                </a:cubicBezTo>
                <a:cubicBezTo>
                  <a:pt x="0" y="106"/>
                  <a:pt x="14" y="92"/>
                  <a:pt x="28" y="92"/>
                </a:cubicBezTo>
                <a:cubicBezTo>
                  <a:pt x="36" y="92"/>
                  <a:pt x="43" y="92"/>
                  <a:pt x="50" y="99"/>
                </a:cubicBezTo>
                <a:cubicBezTo>
                  <a:pt x="156" y="205"/>
                  <a:pt x="156" y="205"/>
                  <a:pt x="156" y="205"/>
                </a:cubicBezTo>
                <a:cubicBezTo>
                  <a:pt x="354" y="7"/>
                  <a:pt x="354" y="7"/>
                  <a:pt x="354" y="7"/>
                </a:cubicBezTo>
                <a:cubicBezTo>
                  <a:pt x="354" y="0"/>
                  <a:pt x="361" y="0"/>
                  <a:pt x="368" y="0"/>
                </a:cubicBezTo>
                <a:cubicBezTo>
                  <a:pt x="389" y="0"/>
                  <a:pt x="396" y="7"/>
                  <a:pt x="396" y="29"/>
                </a:cubicBezTo>
                <a:cubicBezTo>
                  <a:pt x="396" y="36"/>
                  <a:pt x="396" y="43"/>
                  <a:pt x="389" y="43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" name="Freeform 11"/>
          <p:cNvSpPr>
            <a:spLocks noChangeArrowheads="1"/>
          </p:cNvSpPr>
          <p:nvPr/>
        </p:nvSpPr>
        <p:spPr bwMode="auto">
          <a:xfrm>
            <a:off x="2545040" y="4784944"/>
            <a:ext cx="179775" cy="23372"/>
          </a:xfrm>
          <a:custGeom>
            <a:avLst/>
            <a:gdLst>
              <a:gd name="T0" fmla="*/ 53614468 w 439"/>
              <a:gd name="T1" fmla="*/ 7216895 h 58"/>
              <a:gd name="T2" fmla="*/ 53614468 w 439"/>
              <a:gd name="T3" fmla="*/ 7216895 h 58"/>
              <a:gd name="T4" fmla="*/ 32299297 w 439"/>
              <a:gd name="T5" fmla="*/ 7216895 h 58"/>
              <a:gd name="T6" fmla="*/ 24976546 w 439"/>
              <a:gd name="T7" fmla="*/ 7216895 h 58"/>
              <a:gd name="T8" fmla="*/ 3661375 w 439"/>
              <a:gd name="T9" fmla="*/ 7216895 h 58"/>
              <a:gd name="T10" fmla="*/ 0 w 439"/>
              <a:gd name="T11" fmla="*/ 3545110 h 58"/>
              <a:gd name="T12" fmla="*/ 3661375 w 439"/>
              <a:gd name="T13" fmla="*/ 0 h 58"/>
              <a:gd name="T14" fmla="*/ 24976546 w 439"/>
              <a:gd name="T15" fmla="*/ 0 h 58"/>
              <a:gd name="T16" fmla="*/ 32299297 w 439"/>
              <a:gd name="T17" fmla="*/ 0 h 58"/>
              <a:gd name="T18" fmla="*/ 53614468 w 439"/>
              <a:gd name="T19" fmla="*/ 0 h 58"/>
              <a:gd name="T20" fmla="*/ 57275843 w 439"/>
              <a:gd name="T21" fmla="*/ 3545110 h 58"/>
              <a:gd name="T22" fmla="*/ 53614468 w 439"/>
              <a:gd name="T23" fmla="*/ 7216895 h 5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39" h="58">
                <a:moveTo>
                  <a:pt x="410" y="57"/>
                </a:moveTo>
                <a:lnTo>
                  <a:pt x="410" y="57"/>
                </a:lnTo>
                <a:cubicBezTo>
                  <a:pt x="247" y="57"/>
                  <a:pt x="247" y="57"/>
                  <a:pt x="247" y="57"/>
                </a:cubicBezTo>
                <a:cubicBezTo>
                  <a:pt x="191" y="57"/>
                  <a:pt x="191" y="57"/>
                  <a:pt x="191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14" y="57"/>
                  <a:pt x="0" y="50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247" y="0"/>
                  <a:pt x="247" y="0"/>
                  <a:pt x="247" y="0"/>
                </a:cubicBezTo>
                <a:cubicBezTo>
                  <a:pt x="410" y="0"/>
                  <a:pt x="410" y="0"/>
                  <a:pt x="410" y="0"/>
                </a:cubicBezTo>
                <a:cubicBezTo>
                  <a:pt x="424" y="0"/>
                  <a:pt x="438" y="14"/>
                  <a:pt x="438" y="28"/>
                </a:cubicBezTo>
                <a:cubicBezTo>
                  <a:pt x="438" y="50"/>
                  <a:pt x="424" y="57"/>
                  <a:pt x="410" y="57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" name="Freeform 12"/>
          <p:cNvSpPr>
            <a:spLocks noChangeArrowheads="1"/>
          </p:cNvSpPr>
          <p:nvPr/>
        </p:nvSpPr>
        <p:spPr bwMode="auto">
          <a:xfrm>
            <a:off x="2115379" y="4711237"/>
            <a:ext cx="176180" cy="176180"/>
          </a:xfrm>
          <a:custGeom>
            <a:avLst/>
            <a:gdLst>
              <a:gd name="T0" fmla="*/ 52265637 w 432"/>
              <a:gd name="T1" fmla="*/ 31126164 h 432"/>
              <a:gd name="T2" fmla="*/ 52265637 w 432"/>
              <a:gd name="T3" fmla="*/ 31126164 h 432"/>
              <a:gd name="T4" fmla="*/ 32033685 w 432"/>
              <a:gd name="T5" fmla="*/ 31126164 h 432"/>
              <a:gd name="T6" fmla="*/ 32033685 w 432"/>
              <a:gd name="T7" fmla="*/ 52135991 h 432"/>
              <a:gd name="T8" fmla="*/ 28402521 w 432"/>
              <a:gd name="T9" fmla="*/ 55897161 h 432"/>
              <a:gd name="T10" fmla="*/ 24770997 w 432"/>
              <a:gd name="T11" fmla="*/ 52135991 h 432"/>
              <a:gd name="T12" fmla="*/ 24770997 w 432"/>
              <a:gd name="T13" fmla="*/ 31126164 h 432"/>
              <a:gd name="T14" fmla="*/ 3631524 w 432"/>
              <a:gd name="T15" fmla="*/ 31126164 h 432"/>
              <a:gd name="T16" fmla="*/ 0 w 432"/>
              <a:gd name="T17" fmla="*/ 27364994 h 432"/>
              <a:gd name="T18" fmla="*/ 3631524 w 432"/>
              <a:gd name="T19" fmla="*/ 23733470 h 432"/>
              <a:gd name="T20" fmla="*/ 24770997 w 432"/>
              <a:gd name="T21" fmla="*/ 23733470 h 432"/>
              <a:gd name="T22" fmla="*/ 24770997 w 432"/>
              <a:gd name="T23" fmla="*/ 3631524 h 432"/>
              <a:gd name="T24" fmla="*/ 28402521 w 432"/>
              <a:gd name="T25" fmla="*/ 0 h 432"/>
              <a:gd name="T26" fmla="*/ 32033685 w 432"/>
              <a:gd name="T27" fmla="*/ 3631524 h 432"/>
              <a:gd name="T28" fmla="*/ 32033685 w 432"/>
              <a:gd name="T29" fmla="*/ 23733470 h 432"/>
              <a:gd name="T30" fmla="*/ 52265637 w 432"/>
              <a:gd name="T31" fmla="*/ 23733470 h 432"/>
              <a:gd name="T32" fmla="*/ 55897161 w 432"/>
              <a:gd name="T33" fmla="*/ 27364994 h 432"/>
              <a:gd name="T34" fmla="*/ 52265637 w 432"/>
              <a:gd name="T35" fmla="*/ 31126164 h 43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32" h="432">
                <a:moveTo>
                  <a:pt x="403" y="240"/>
                </a:moveTo>
                <a:lnTo>
                  <a:pt x="403" y="240"/>
                </a:lnTo>
                <a:cubicBezTo>
                  <a:pt x="247" y="240"/>
                  <a:pt x="247" y="240"/>
                  <a:pt x="247" y="240"/>
                </a:cubicBezTo>
                <a:cubicBezTo>
                  <a:pt x="247" y="402"/>
                  <a:pt x="247" y="402"/>
                  <a:pt x="247" y="402"/>
                </a:cubicBezTo>
                <a:cubicBezTo>
                  <a:pt x="247" y="417"/>
                  <a:pt x="233" y="431"/>
                  <a:pt x="219" y="431"/>
                </a:cubicBezTo>
                <a:cubicBezTo>
                  <a:pt x="198" y="431"/>
                  <a:pt x="191" y="417"/>
                  <a:pt x="191" y="402"/>
                </a:cubicBezTo>
                <a:cubicBezTo>
                  <a:pt x="191" y="240"/>
                  <a:pt x="191" y="240"/>
                  <a:pt x="191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14" y="240"/>
                  <a:pt x="0" y="233"/>
                  <a:pt x="0" y="211"/>
                </a:cubicBezTo>
                <a:cubicBezTo>
                  <a:pt x="0" y="197"/>
                  <a:pt x="14" y="183"/>
                  <a:pt x="28" y="183"/>
                </a:cubicBezTo>
                <a:cubicBezTo>
                  <a:pt x="191" y="183"/>
                  <a:pt x="191" y="183"/>
                  <a:pt x="191" y="183"/>
                </a:cubicBezTo>
                <a:cubicBezTo>
                  <a:pt x="191" y="28"/>
                  <a:pt x="191" y="28"/>
                  <a:pt x="191" y="28"/>
                </a:cubicBezTo>
                <a:cubicBezTo>
                  <a:pt x="191" y="7"/>
                  <a:pt x="198" y="0"/>
                  <a:pt x="219" y="0"/>
                </a:cubicBezTo>
                <a:cubicBezTo>
                  <a:pt x="233" y="0"/>
                  <a:pt x="247" y="7"/>
                  <a:pt x="247" y="28"/>
                </a:cubicBezTo>
                <a:cubicBezTo>
                  <a:pt x="247" y="183"/>
                  <a:pt x="247" y="183"/>
                  <a:pt x="247" y="183"/>
                </a:cubicBezTo>
                <a:cubicBezTo>
                  <a:pt x="403" y="183"/>
                  <a:pt x="403" y="183"/>
                  <a:pt x="403" y="183"/>
                </a:cubicBezTo>
                <a:cubicBezTo>
                  <a:pt x="424" y="183"/>
                  <a:pt x="431" y="197"/>
                  <a:pt x="431" y="211"/>
                </a:cubicBezTo>
                <a:cubicBezTo>
                  <a:pt x="431" y="233"/>
                  <a:pt x="424" y="240"/>
                  <a:pt x="403" y="24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" name="Freeform 13"/>
          <p:cNvSpPr>
            <a:spLocks noChangeArrowheads="1"/>
          </p:cNvSpPr>
          <p:nvPr/>
        </p:nvSpPr>
        <p:spPr bwMode="auto">
          <a:xfrm>
            <a:off x="6890194" y="4243823"/>
            <a:ext cx="91685" cy="208539"/>
          </a:xfrm>
          <a:custGeom>
            <a:avLst/>
            <a:gdLst>
              <a:gd name="T0" fmla="*/ 14374500 w 227"/>
              <a:gd name="T1" fmla="*/ 51629522 h 510"/>
              <a:gd name="T2" fmla="*/ 14374500 w 227"/>
              <a:gd name="T3" fmla="*/ 51629522 h 510"/>
              <a:gd name="T4" fmla="*/ 0 w 227"/>
              <a:gd name="T5" fmla="*/ 66362244 h 510"/>
              <a:gd name="T6" fmla="*/ 0 w 227"/>
              <a:gd name="T7" fmla="*/ 47979019 h 510"/>
              <a:gd name="T8" fmla="*/ 0 w 227"/>
              <a:gd name="T9" fmla="*/ 35984354 h 510"/>
              <a:gd name="T10" fmla="*/ 0 w 227"/>
              <a:gd name="T11" fmla="*/ 22164077 h 510"/>
              <a:gd name="T12" fmla="*/ 0 w 227"/>
              <a:gd name="T13" fmla="*/ 16688323 h 510"/>
              <a:gd name="T14" fmla="*/ 0 w 227"/>
              <a:gd name="T15" fmla="*/ 3780852 h 510"/>
              <a:gd name="T16" fmla="*/ 3561971 w 227"/>
              <a:gd name="T17" fmla="*/ 0 h 510"/>
              <a:gd name="T18" fmla="*/ 25187029 w 227"/>
              <a:gd name="T19" fmla="*/ 0 h 510"/>
              <a:gd name="T20" fmla="*/ 28748643 w 227"/>
              <a:gd name="T21" fmla="*/ 3780852 h 510"/>
              <a:gd name="T22" fmla="*/ 28748643 w 227"/>
              <a:gd name="T23" fmla="*/ 16688323 h 510"/>
              <a:gd name="T24" fmla="*/ 28748643 w 227"/>
              <a:gd name="T25" fmla="*/ 22164077 h 510"/>
              <a:gd name="T26" fmla="*/ 28748643 w 227"/>
              <a:gd name="T27" fmla="*/ 35984354 h 510"/>
              <a:gd name="T28" fmla="*/ 28748643 w 227"/>
              <a:gd name="T29" fmla="*/ 47979019 h 510"/>
              <a:gd name="T30" fmla="*/ 28748643 w 227"/>
              <a:gd name="T31" fmla="*/ 66362244 h 510"/>
              <a:gd name="T32" fmla="*/ 14374500 w 227"/>
              <a:gd name="T33" fmla="*/ 51629522 h 5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27" h="510">
                <a:moveTo>
                  <a:pt x="113" y="396"/>
                </a:moveTo>
                <a:lnTo>
                  <a:pt x="113" y="396"/>
                </a:lnTo>
                <a:cubicBezTo>
                  <a:pt x="0" y="509"/>
                  <a:pt x="0" y="509"/>
                  <a:pt x="0" y="509"/>
                </a:cubicBezTo>
                <a:cubicBezTo>
                  <a:pt x="0" y="368"/>
                  <a:pt x="0" y="368"/>
                  <a:pt x="0" y="368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198" y="0"/>
                  <a:pt x="198" y="0"/>
                  <a:pt x="198" y="0"/>
                </a:cubicBezTo>
                <a:cubicBezTo>
                  <a:pt x="219" y="0"/>
                  <a:pt x="226" y="15"/>
                  <a:pt x="226" y="29"/>
                </a:cubicBezTo>
                <a:cubicBezTo>
                  <a:pt x="226" y="128"/>
                  <a:pt x="226" y="128"/>
                  <a:pt x="226" y="128"/>
                </a:cubicBezTo>
                <a:cubicBezTo>
                  <a:pt x="226" y="170"/>
                  <a:pt x="226" y="170"/>
                  <a:pt x="226" y="170"/>
                </a:cubicBezTo>
                <a:cubicBezTo>
                  <a:pt x="226" y="276"/>
                  <a:pt x="226" y="276"/>
                  <a:pt x="226" y="276"/>
                </a:cubicBezTo>
                <a:cubicBezTo>
                  <a:pt x="226" y="368"/>
                  <a:pt x="226" y="368"/>
                  <a:pt x="226" y="368"/>
                </a:cubicBezTo>
                <a:cubicBezTo>
                  <a:pt x="226" y="509"/>
                  <a:pt x="226" y="509"/>
                  <a:pt x="226" y="509"/>
                </a:cubicBezTo>
                <a:lnTo>
                  <a:pt x="113" y="396"/>
                </a:ln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" name="Freeform 14"/>
          <p:cNvSpPr>
            <a:spLocks noChangeArrowheads="1"/>
          </p:cNvSpPr>
          <p:nvPr/>
        </p:nvSpPr>
        <p:spPr bwMode="auto">
          <a:xfrm>
            <a:off x="6381432" y="4243823"/>
            <a:ext cx="248089" cy="248090"/>
          </a:xfrm>
          <a:custGeom>
            <a:avLst/>
            <a:gdLst>
              <a:gd name="T0" fmla="*/ 75960749 w 609"/>
              <a:gd name="T1" fmla="*/ 63149718 h 609"/>
              <a:gd name="T2" fmla="*/ 39339251 w 609"/>
              <a:gd name="T3" fmla="*/ 78678142 h 609"/>
              <a:gd name="T4" fmla="*/ 2717393 w 609"/>
              <a:gd name="T5" fmla="*/ 63149718 h 609"/>
              <a:gd name="T6" fmla="*/ 0 w 609"/>
              <a:gd name="T7" fmla="*/ 3752694 h 609"/>
              <a:gd name="T8" fmla="*/ 5435146 w 609"/>
              <a:gd name="T9" fmla="*/ 1035300 h 609"/>
              <a:gd name="T10" fmla="*/ 5435146 w 609"/>
              <a:gd name="T11" fmla="*/ 1035300 h 609"/>
              <a:gd name="T12" fmla="*/ 39339251 w 609"/>
              <a:gd name="T13" fmla="*/ 14752129 h 609"/>
              <a:gd name="T14" fmla="*/ 73113853 w 609"/>
              <a:gd name="T15" fmla="*/ 1035300 h 609"/>
              <a:gd name="T16" fmla="*/ 73113853 w 609"/>
              <a:gd name="T17" fmla="*/ 1035300 h 609"/>
              <a:gd name="T18" fmla="*/ 78678142 w 609"/>
              <a:gd name="T19" fmla="*/ 3752694 h 609"/>
              <a:gd name="T20" fmla="*/ 75960749 w 609"/>
              <a:gd name="T21" fmla="*/ 63149718 h 609"/>
              <a:gd name="T22" fmla="*/ 35715700 w 609"/>
              <a:gd name="T23" fmla="*/ 21093073 h 609"/>
              <a:gd name="T24" fmla="*/ 7246742 w 609"/>
              <a:gd name="T25" fmla="*/ 57714571 h 609"/>
              <a:gd name="T26" fmla="*/ 35715700 w 609"/>
              <a:gd name="T27" fmla="*/ 21093073 h 609"/>
              <a:gd name="T28" fmla="*/ 71302258 w 609"/>
              <a:gd name="T29" fmla="*/ 9187840 h 609"/>
              <a:gd name="T30" fmla="*/ 42962442 w 609"/>
              <a:gd name="T31" fmla="*/ 69619805 h 609"/>
              <a:gd name="T32" fmla="*/ 71302258 w 609"/>
              <a:gd name="T33" fmla="*/ 9187840 h 609"/>
              <a:gd name="T34" fmla="*/ 48526731 w 609"/>
              <a:gd name="T35" fmla="*/ 26657363 h 609"/>
              <a:gd name="T36" fmla="*/ 62114417 w 609"/>
              <a:gd name="T37" fmla="*/ 20187276 h 609"/>
              <a:gd name="T38" fmla="*/ 67678707 w 609"/>
              <a:gd name="T39" fmla="*/ 23810467 h 609"/>
              <a:gd name="T40" fmla="*/ 64961313 w 609"/>
              <a:gd name="T41" fmla="*/ 26657363 h 609"/>
              <a:gd name="T42" fmla="*/ 52150282 w 609"/>
              <a:gd name="T43" fmla="*/ 32998307 h 609"/>
              <a:gd name="T44" fmla="*/ 46585633 w 609"/>
              <a:gd name="T45" fmla="*/ 29374756 h 609"/>
              <a:gd name="T46" fmla="*/ 48526731 w 609"/>
              <a:gd name="T47" fmla="*/ 39339251 h 609"/>
              <a:gd name="T48" fmla="*/ 48526731 w 609"/>
              <a:gd name="T49" fmla="*/ 39339251 h 609"/>
              <a:gd name="T50" fmla="*/ 62114417 w 609"/>
              <a:gd name="T51" fmla="*/ 33904105 h 609"/>
              <a:gd name="T52" fmla="*/ 67678707 w 609"/>
              <a:gd name="T53" fmla="*/ 36621498 h 609"/>
              <a:gd name="T54" fmla="*/ 52150282 w 609"/>
              <a:gd name="T55" fmla="*/ 46715136 h 609"/>
              <a:gd name="T56" fmla="*/ 50338687 w 609"/>
              <a:gd name="T57" fmla="*/ 46715136 h 609"/>
              <a:gd name="T58" fmla="*/ 48526731 w 609"/>
              <a:gd name="T59" fmla="*/ 39339251 h 609"/>
              <a:gd name="T60" fmla="*/ 48526731 w 609"/>
              <a:gd name="T61" fmla="*/ 53056080 h 609"/>
              <a:gd name="T62" fmla="*/ 62114417 w 609"/>
              <a:gd name="T63" fmla="*/ 46715136 h 609"/>
              <a:gd name="T64" fmla="*/ 64055516 w 609"/>
              <a:gd name="T65" fmla="*/ 46715136 h 609"/>
              <a:gd name="T66" fmla="*/ 64961313 w 609"/>
              <a:gd name="T67" fmla="*/ 53961878 h 609"/>
              <a:gd name="T68" fmla="*/ 52150282 w 609"/>
              <a:gd name="T69" fmla="*/ 59526167 h 609"/>
              <a:gd name="T70" fmla="*/ 50338687 w 609"/>
              <a:gd name="T71" fmla="*/ 60431965 h 609"/>
              <a:gd name="T72" fmla="*/ 48526731 w 609"/>
              <a:gd name="T73" fmla="*/ 53056080 h 609"/>
              <a:gd name="T74" fmla="*/ 14622627 w 609"/>
              <a:gd name="T75" fmla="*/ 20187276 h 609"/>
              <a:gd name="T76" fmla="*/ 16434582 w 609"/>
              <a:gd name="T77" fmla="*/ 20187276 h 609"/>
              <a:gd name="T78" fmla="*/ 30151411 w 609"/>
              <a:gd name="T79" fmla="*/ 26657363 h 609"/>
              <a:gd name="T80" fmla="*/ 28339815 w 609"/>
              <a:gd name="T81" fmla="*/ 32998307 h 609"/>
              <a:gd name="T82" fmla="*/ 26527860 w 609"/>
              <a:gd name="T83" fmla="*/ 32998307 h 609"/>
              <a:gd name="T84" fmla="*/ 13716829 w 609"/>
              <a:gd name="T85" fmla="*/ 26657363 h 609"/>
              <a:gd name="T86" fmla="*/ 14622627 w 609"/>
              <a:gd name="T87" fmla="*/ 20187276 h 609"/>
              <a:gd name="T88" fmla="*/ 14622627 w 609"/>
              <a:gd name="T89" fmla="*/ 32998307 h 609"/>
              <a:gd name="T90" fmla="*/ 16434582 w 609"/>
              <a:gd name="T91" fmla="*/ 33904105 h 609"/>
              <a:gd name="T92" fmla="*/ 30151411 w 609"/>
              <a:gd name="T93" fmla="*/ 39339251 h 609"/>
              <a:gd name="T94" fmla="*/ 28339815 w 609"/>
              <a:gd name="T95" fmla="*/ 46715136 h 609"/>
              <a:gd name="T96" fmla="*/ 26527860 w 609"/>
              <a:gd name="T97" fmla="*/ 46715136 h 609"/>
              <a:gd name="T98" fmla="*/ 13716829 w 609"/>
              <a:gd name="T99" fmla="*/ 40245049 h 609"/>
              <a:gd name="T100" fmla="*/ 14622627 w 609"/>
              <a:gd name="T101" fmla="*/ 32998307 h 609"/>
              <a:gd name="T102" fmla="*/ 14622627 w 609"/>
              <a:gd name="T103" fmla="*/ 46715136 h 609"/>
              <a:gd name="T104" fmla="*/ 16434582 w 609"/>
              <a:gd name="T105" fmla="*/ 46715136 h 609"/>
              <a:gd name="T106" fmla="*/ 30151411 w 609"/>
              <a:gd name="T107" fmla="*/ 53056080 h 609"/>
              <a:gd name="T108" fmla="*/ 28339815 w 609"/>
              <a:gd name="T109" fmla="*/ 60431965 h 609"/>
              <a:gd name="T110" fmla="*/ 26527860 w 609"/>
              <a:gd name="T111" fmla="*/ 59526167 h 609"/>
              <a:gd name="T112" fmla="*/ 13716829 w 609"/>
              <a:gd name="T113" fmla="*/ 53961878 h 609"/>
              <a:gd name="T114" fmla="*/ 14622627 w 609"/>
              <a:gd name="T115" fmla="*/ 46715136 h 60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09" h="609">
                <a:moveTo>
                  <a:pt x="587" y="488"/>
                </a:moveTo>
                <a:lnTo>
                  <a:pt x="587" y="488"/>
                </a:lnTo>
                <a:cubicBezTo>
                  <a:pt x="318" y="601"/>
                  <a:pt x="318" y="601"/>
                  <a:pt x="318" y="601"/>
                </a:cubicBezTo>
                <a:cubicBezTo>
                  <a:pt x="311" y="608"/>
                  <a:pt x="311" y="608"/>
                  <a:pt x="304" y="608"/>
                </a:cubicBezTo>
                <a:cubicBezTo>
                  <a:pt x="297" y="608"/>
                  <a:pt x="297" y="608"/>
                  <a:pt x="290" y="601"/>
                </a:cubicBezTo>
                <a:cubicBezTo>
                  <a:pt x="21" y="488"/>
                  <a:pt x="21" y="488"/>
                  <a:pt x="21" y="488"/>
                </a:cubicBezTo>
                <a:cubicBezTo>
                  <a:pt x="7" y="488"/>
                  <a:pt x="0" y="474"/>
                  <a:pt x="0" y="46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35" y="0"/>
                  <a:pt x="35" y="0"/>
                  <a:pt x="42" y="8"/>
                </a:cubicBezTo>
                <a:cubicBezTo>
                  <a:pt x="304" y="114"/>
                  <a:pt x="304" y="114"/>
                  <a:pt x="304" y="114"/>
                </a:cubicBezTo>
                <a:cubicBezTo>
                  <a:pt x="565" y="8"/>
                  <a:pt x="565" y="8"/>
                  <a:pt x="565" y="8"/>
                </a:cubicBezTo>
                <a:cubicBezTo>
                  <a:pt x="572" y="0"/>
                  <a:pt x="572" y="0"/>
                  <a:pt x="579" y="0"/>
                </a:cubicBezTo>
                <a:cubicBezTo>
                  <a:pt x="594" y="0"/>
                  <a:pt x="608" y="15"/>
                  <a:pt x="608" y="29"/>
                </a:cubicBezTo>
                <a:cubicBezTo>
                  <a:pt x="608" y="467"/>
                  <a:pt x="608" y="467"/>
                  <a:pt x="608" y="467"/>
                </a:cubicBezTo>
                <a:cubicBezTo>
                  <a:pt x="608" y="474"/>
                  <a:pt x="601" y="488"/>
                  <a:pt x="587" y="488"/>
                </a:cubicBezTo>
                <a:close/>
                <a:moveTo>
                  <a:pt x="276" y="163"/>
                </a:moveTo>
                <a:lnTo>
                  <a:pt x="276" y="163"/>
                </a:lnTo>
                <a:cubicBezTo>
                  <a:pt x="56" y="71"/>
                  <a:pt x="56" y="71"/>
                  <a:pt x="56" y="71"/>
                </a:cubicBezTo>
                <a:cubicBezTo>
                  <a:pt x="56" y="446"/>
                  <a:pt x="56" y="446"/>
                  <a:pt x="56" y="446"/>
                </a:cubicBezTo>
                <a:cubicBezTo>
                  <a:pt x="276" y="538"/>
                  <a:pt x="276" y="538"/>
                  <a:pt x="276" y="538"/>
                </a:cubicBezTo>
                <a:lnTo>
                  <a:pt x="276" y="163"/>
                </a:lnTo>
                <a:close/>
                <a:moveTo>
                  <a:pt x="551" y="71"/>
                </a:moveTo>
                <a:lnTo>
                  <a:pt x="551" y="71"/>
                </a:lnTo>
                <a:cubicBezTo>
                  <a:pt x="332" y="163"/>
                  <a:pt x="332" y="163"/>
                  <a:pt x="332" y="163"/>
                </a:cubicBezTo>
                <a:cubicBezTo>
                  <a:pt x="332" y="538"/>
                  <a:pt x="332" y="538"/>
                  <a:pt x="332" y="538"/>
                </a:cubicBezTo>
                <a:cubicBezTo>
                  <a:pt x="551" y="446"/>
                  <a:pt x="551" y="446"/>
                  <a:pt x="551" y="446"/>
                </a:cubicBezTo>
                <a:lnTo>
                  <a:pt x="551" y="71"/>
                </a:lnTo>
                <a:close/>
                <a:moveTo>
                  <a:pt x="375" y="206"/>
                </a:moveTo>
                <a:lnTo>
                  <a:pt x="375" y="206"/>
                </a:lnTo>
                <a:cubicBezTo>
                  <a:pt x="480" y="156"/>
                  <a:pt x="480" y="156"/>
                  <a:pt x="480" y="156"/>
                </a:cubicBezTo>
                <a:cubicBezTo>
                  <a:pt x="488" y="156"/>
                  <a:pt x="488" y="156"/>
                  <a:pt x="495" y="156"/>
                </a:cubicBezTo>
                <a:cubicBezTo>
                  <a:pt x="509" y="156"/>
                  <a:pt x="523" y="163"/>
                  <a:pt x="523" y="184"/>
                </a:cubicBezTo>
                <a:cubicBezTo>
                  <a:pt x="523" y="191"/>
                  <a:pt x="516" y="206"/>
                  <a:pt x="502" y="206"/>
                </a:cubicBezTo>
                <a:cubicBezTo>
                  <a:pt x="403" y="255"/>
                  <a:pt x="403" y="255"/>
                  <a:pt x="403" y="255"/>
                </a:cubicBezTo>
                <a:cubicBezTo>
                  <a:pt x="396" y="255"/>
                  <a:pt x="396" y="255"/>
                  <a:pt x="389" y="255"/>
                </a:cubicBezTo>
                <a:cubicBezTo>
                  <a:pt x="375" y="255"/>
                  <a:pt x="360" y="248"/>
                  <a:pt x="360" y="227"/>
                </a:cubicBezTo>
                <a:cubicBezTo>
                  <a:pt x="360" y="220"/>
                  <a:pt x="367" y="206"/>
                  <a:pt x="375" y="206"/>
                </a:cubicBezTo>
                <a:close/>
                <a:moveTo>
                  <a:pt x="375" y="304"/>
                </a:moveTo>
                <a:lnTo>
                  <a:pt x="375" y="304"/>
                </a:lnTo>
                <a:cubicBezTo>
                  <a:pt x="480" y="262"/>
                  <a:pt x="480" y="262"/>
                  <a:pt x="480" y="262"/>
                </a:cubicBezTo>
                <a:cubicBezTo>
                  <a:pt x="488" y="255"/>
                  <a:pt x="488" y="255"/>
                  <a:pt x="495" y="255"/>
                </a:cubicBezTo>
                <a:cubicBezTo>
                  <a:pt x="509" y="255"/>
                  <a:pt x="523" y="269"/>
                  <a:pt x="523" y="283"/>
                </a:cubicBezTo>
                <a:cubicBezTo>
                  <a:pt x="523" y="297"/>
                  <a:pt x="516" y="304"/>
                  <a:pt x="502" y="311"/>
                </a:cubicBezTo>
                <a:cubicBezTo>
                  <a:pt x="403" y="361"/>
                  <a:pt x="403" y="361"/>
                  <a:pt x="403" y="361"/>
                </a:cubicBezTo>
                <a:cubicBezTo>
                  <a:pt x="396" y="361"/>
                  <a:pt x="396" y="361"/>
                  <a:pt x="389" y="361"/>
                </a:cubicBezTo>
                <a:cubicBezTo>
                  <a:pt x="375" y="361"/>
                  <a:pt x="360" y="347"/>
                  <a:pt x="360" y="333"/>
                </a:cubicBezTo>
                <a:cubicBezTo>
                  <a:pt x="360" y="319"/>
                  <a:pt x="367" y="311"/>
                  <a:pt x="375" y="304"/>
                </a:cubicBezTo>
                <a:close/>
                <a:moveTo>
                  <a:pt x="375" y="410"/>
                </a:moveTo>
                <a:lnTo>
                  <a:pt x="375" y="410"/>
                </a:lnTo>
                <a:cubicBezTo>
                  <a:pt x="480" y="361"/>
                  <a:pt x="480" y="361"/>
                  <a:pt x="480" y="361"/>
                </a:cubicBezTo>
                <a:cubicBezTo>
                  <a:pt x="488" y="361"/>
                  <a:pt x="488" y="361"/>
                  <a:pt x="495" y="361"/>
                </a:cubicBezTo>
                <a:cubicBezTo>
                  <a:pt x="509" y="361"/>
                  <a:pt x="523" y="375"/>
                  <a:pt x="523" y="389"/>
                </a:cubicBezTo>
                <a:cubicBezTo>
                  <a:pt x="523" y="403"/>
                  <a:pt x="516" y="410"/>
                  <a:pt x="502" y="417"/>
                </a:cubicBezTo>
                <a:cubicBezTo>
                  <a:pt x="403" y="460"/>
                  <a:pt x="403" y="460"/>
                  <a:pt x="403" y="460"/>
                </a:cubicBezTo>
                <a:cubicBezTo>
                  <a:pt x="396" y="467"/>
                  <a:pt x="396" y="467"/>
                  <a:pt x="389" y="467"/>
                </a:cubicBezTo>
                <a:cubicBezTo>
                  <a:pt x="375" y="467"/>
                  <a:pt x="360" y="453"/>
                  <a:pt x="360" y="439"/>
                </a:cubicBezTo>
                <a:cubicBezTo>
                  <a:pt x="360" y="425"/>
                  <a:pt x="367" y="417"/>
                  <a:pt x="375" y="410"/>
                </a:cubicBezTo>
                <a:close/>
                <a:moveTo>
                  <a:pt x="113" y="156"/>
                </a:moveTo>
                <a:lnTo>
                  <a:pt x="113" y="156"/>
                </a:lnTo>
                <a:cubicBezTo>
                  <a:pt x="120" y="156"/>
                  <a:pt x="120" y="156"/>
                  <a:pt x="127" y="156"/>
                </a:cubicBezTo>
                <a:cubicBezTo>
                  <a:pt x="233" y="206"/>
                  <a:pt x="233" y="206"/>
                  <a:pt x="233" y="206"/>
                </a:cubicBezTo>
                <a:cubicBezTo>
                  <a:pt x="240" y="206"/>
                  <a:pt x="247" y="220"/>
                  <a:pt x="247" y="227"/>
                </a:cubicBezTo>
                <a:cubicBezTo>
                  <a:pt x="247" y="248"/>
                  <a:pt x="233" y="255"/>
                  <a:pt x="219" y="255"/>
                </a:cubicBezTo>
                <a:cubicBezTo>
                  <a:pt x="212" y="255"/>
                  <a:pt x="212" y="255"/>
                  <a:pt x="205" y="255"/>
                </a:cubicBezTo>
                <a:cubicBezTo>
                  <a:pt x="106" y="206"/>
                  <a:pt x="106" y="206"/>
                  <a:pt x="106" y="206"/>
                </a:cubicBezTo>
                <a:cubicBezTo>
                  <a:pt x="92" y="206"/>
                  <a:pt x="85" y="191"/>
                  <a:pt x="85" y="184"/>
                </a:cubicBezTo>
                <a:cubicBezTo>
                  <a:pt x="85" y="163"/>
                  <a:pt x="99" y="156"/>
                  <a:pt x="113" y="156"/>
                </a:cubicBezTo>
                <a:close/>
                <a:moveTo>
                  <a:pt x="113" y="255"/>
                </a:moveTo>
                <a:lnTo>
                  <a:pt x="113" y="255"/>
                </a:lnTo>
                <a:cubicBezTo>
                  <a:pt x="120" y="255"/>
                  <a:pt x="120" y="255"/>
                  <a:pt x="127" y="262"/>
                </a:cubicBezTo>
                <a:cubicBezTo>
                  <a:pt x="233" y="304"/>
                  <a:pt x="233" y="304"/>
                  <a:pt x="233" y="304"/>
                </a:cubicBezTo>
                <a:cubicBezTo>
                  <a:pt x="240" y="311"/>
                  <a:pt x="247" y="319"/>
                  <a:pt x="247" y="333"/>
                </a:cubicBezTo>
                <a:cubicBezTo>
                  <a:pt x="247" y="347"/>
                  <a:pt x="233" y="361"/>
                  <a:pt x="219" y="361"/>
                </a:cubicBezTo>
                <a:cubicBezTo>
                  <a:pt x="212" y="361"/>
                  <a:pt x="212" y="361"/>
                  <a:pt x="205" y="361"/>
                </a:cubicBezTo>
                <a:cubicBezTo>
                  <a:pt x="106" y="311"/>
                  <a:pt x="106" y="311"/>
                  <a:pt x="106" y="311"/>
                </a:cubicBezTo>
                <a:cubicBezTo>
                  <a:pt x="92" y="304"/>
                  <a:pt x="85" y="297"/>
                  <a:pt x="85" y="283"/>
                </a:cubicBezTo>
                <a:cubicBezTo>
                  <a:pt x="85" y="269"/>
                  <a:pt x="99" y="255"/>
                  <a:pt x="113" y="255"/>
                </a:cubicBezTo>
                <a:close/>
                <a:moveTo>
                  <a:pt x="113" y="361"/>
                </a:moveTo>
                <a:lnTo>
                  <a:pt x="113" y="361"/>
                </a:lnTo>
                <a:cubicBezTo>
                  <a:pt x="120" y="361"/>
                  <a:pt x="120" y="361"/>
                  <a:pt x="127" y="361"/>
                </a:cubicBezTo>
                <a:cubicBezTo>
                  <a:pt x="233" y="410"/>
                  <a:pt x="233" y="410"/>
                  <a:pt x="233" y="410"/>
                </a:cubicBezTo>
                <a:cubicBezTo>
                  <a:pt x="240" y="417"/>
                  <a:pt x="247" y="425"/>
                  <a:pt x="247" y="439"/>
                </a:cubicBezTo>
                <a:cubicBezTo>
                  <a:pt x="247" y="453"/>
                  <a:pt x="233" y="467"/>
                  <a:pt x="219" y="467"/>
                </a:cubicBezTo>
                <a:cubicBezTo>
                  <a:pt x="212" y="467"/>
                  <a:pt x="212" y="467"/>
                  <a:pt x="205" y="460"/>
                </a:cubicBezTo>
                <a:cubicBezTo>
                  <a:pt x="106" y="417"/>
                  <a:pt x="106" y="417"/>
                  <a:pt x="106" y="417"/>
                </a:cubicBezTo>
                <a:cubicBezTo>
                  <a:pt x="92" y="410"/>
                  <a:pt x="85" y="403"/>
                  <a:pt x="85" y="389"/>
                </a:cubicBezTo>
                <a:cubicBezTo>
                  <a:pt x="85" y="375"/>
                  <a:pt x="99" y="361"/>
                  <a:pt x="113" y="36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" name="Freeform 15"/>
          <p:cNvSpPr>
            <a:spLocks noChangeArrowheads="1"/>
          </p:cNvSpPr>
          <p:nvPr/>
        </p:nvSpPr>
        <p:spPr bwMode="auto">
          <a:xfrm>
            <a:off x="5953569" y="4243823"/>
            <a:ext cx="246292" cy="248090"/>
          </a:xfrm>
          <a:custGeom>
            <a:avLst/>
            <a:gdLst>
              <a:gd name="T0" fmla="*/ 76484966 w 602"/>
              <a:gd name="T1" fmla="*/ 63149718 h 609"/>
              <a:gd name="T2" fmla="*/ 76484966 w 602"/>
              <a:gd name="T3" fmla="*/ 63149718 h 609"/>
              <a:gd name="T4" fmla="*/ 40591859 w 602"/>
              <a:gd name="T5" fmla="*/ 77772344 h 609"/>
              <a:gd name="T6" fmla="*/ 39678193 w 602"/>
              <a:gd name="T7" fmla="*/ 78678142 h 609"/>
              <a:gd name="T8" fmla="*/ 37850860 w 602"/>
              <a:gd name="T9" fmla="*/ 77772344 h 609"/>
              <a:gd name="T10" fmla="*/ 1827333 w 602"/>
              <a:gd name="T11" fmla="*/ 63149718 h 609"/>
              <a:gd name="T12" fmla="*/ 0 w 602"/>
              <a:gd name="T13" fmla="*/ 60431965 h 609"/>
              <a:gd name="T14" fmla="*/ 0 w 602"/>
              <a:gd name="T15" fmla="*/ 3752694 h 609"/>
              <a:gd name="T16" fmla="*/ 3654665 w 602"/>
              <a:gd name="T17" fmla="*/ 0 h 609"/>
              <a:gd name="T18" fmla="*/ 5481998 w 602"/>
              <a:gd name="T19" fmla="*/ 1035300 h 609"/>
              <a:gd name="T20" fmla="*/ 5481998 w 602"/>
              <a:gd name="T21" fmla="*/ 1035300 h 609"/>
              <a:gd name="T22" fmla="*/ 5481998 w 602"/>
              <a:gd name="T23" fmla="*/ 1035300 h 609"/>
              <a:gd name="T24" fmla="*/ 5481998 w 602"/>
              <a:gd name="T25" fmla="*/ 1035300 h 609"/>
              <a:gd name="T26" fmla="*/ 39678193 w 602"/>
              <a:gd name="T27" fmla="*/ 14752129 h 609"/>
              <a:gd name="T28" fmla="*/ 73743967 w 602"/>
              <a:gd name="T29" fmla="*/ 1035300 h 609"/>
              <a:gd name="T30" fmla="*/ 73743967 w 602"/>
              <a:gd name="T31" fmla="*/ 1035300 h 609"/>
              <a:gd name="T32" fmla="*/ 73743967 w 602"/>
              <a:gd name="T33" fmla="*/ 1035300 h 609"/>
              <a:gd name="T34" fmla="*/ 73743967 w 602"/>
              <a:gd name="T35" fmla="*/ 1035300 h 609"/>
              <a:gd name="T36" fmla="*/ 74657633 w 602"/>
              <a:gd name="T37" fmla="*/ 0 h 609"/>
              <a:gd name="T38" fmla="*/ 78442719 w 602"/>
              <a:gd name="T39" fmla="*/ 3752694 h 609"/>
              <a:gd name="T40" fmla="*/ 78442719 w 602"/>
              <a:gd name="T41" fmla="*/ 60431965 h 609"/>
              <a:gd name="T42" fmla="*/ 76484966 w 602"/>
              <a:gd name="T43" fmla="*/ 63149718 h 609"/>
              <a:gd name="T44" fmla="*/ 36023527 w 602"/>
              <a:gd name="T45" fmla="*/ 69619805 h 609"/>
              <a:gd name="T46" fmla="*/ 36023527 w 602"/>
              <a:gd name="T47" fmla="*/ 69619805 h 609"/>
              <a:gd name="T48" fmla="*/ 36023527 w 602"/>
              <a:gd name="T49" fmla="*/ 21093073 h 609"/>
              <a:gd name="T50" fmla="*/ 7308970 w 602"/>
              <a:gd name="T51" fmla="*/ 9187840 h 609"/>
              <a:gd name="T52" fmla="*/ 7308970 w 602"/>
              <a:gd name="T53" fmla="*/ 57714571 h 609"/>
              <a:gd name="T54" fmla="*/ 36023527 w 602"/>
              <a:gd name="T55" fmla="*/ 69619805 h 609"/>
              <a:gd name="T56" fmla="*/ 71002968 w 602"/>
              <a:gd name="T57" fmla="*/ 9187840 h 609"/>
              <a:gd name="T58" fmla="*/ 71002968 w 602"/>
              <a:gd name="T59" fmla="*/ 9187840 h 609"/>
              <a:gd name="T60" fmla="*/ 43332858 w 602"/>
              <a:gd name="T61" fmla="*/ 21093073 h 609"/>
              <a:gd name="T62" fmla="*/ 43332858 w 602"/>
              <a:gd name="T63" fmla="*/ 69619805 h 609"/>
              <a:gd name="T64" fmla="*/ 71002968 w 602"/>
              <a:gd name="T65" fmla="*/ 57714571 h 609"/>
              <a:gd name="T66" fmla="*/ 71002968 w 602"/>
              <a:gd name="T67" fmla="*/ 9187840 h 60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609">
                <a:moveTo>
                  <a:pt x="586" y="488"/>
                </a:moveTo>
                <a:lnTo>
                  <a:pt x="586" y="488"/>
                </a:lnTo>
                <a:cubicBezTo>
                  <a:pt x="311" y="601"/>
                  <a:pt x="311" y="601"/>
                  <a:pt x="311" y="601"/>
                </a:cubicBezTo>
                <a:cubicBezTo>
                  <a:pt x="311" y="608"/>
                  <a:pt x="304" y="608"/>
                  <a:pt x="304" y="608"/>
                </a:cubicBezTo>
                <a:cubicBezTo>
                  <a:pt x="297" y="608"/>
                  <a:pt x="297" y="608"/>
                  <a:pt x="290" y="601"/>
                </a:cubicBezTo>
                <a:cubicBezTo>
                  <a:pt x="14" y="488"/>
                  <a:pt x="14" y="488"/>
                  <a:pt x="14" y="488"/>
                </a:cubicBezTo>
                <a:cubicBezTo>
                  <a:pt x="7" y="488"/>
                  <a:pt x="0" y="474"/>
                  <a:pt x="0" y="46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35" y="0"/>
                  <a:pt x="35" y="0"/>
                  <a:pt x="42" y="8"/>
                </a:cubicBezTo>
                <a:cubicBezTo>
                  <a:pt x="304" y="114"/>
                  <a:pt x="304" y="114"/>
                  <a:pt x="304" y="114"/>
                </a:cubicBezTo>
                <a:cubicBezTo>
                  <a:pt x="565" y="8"/>
                  <a:pt x="565" y="8"/>
                  <a:pt x="565" y="8"/>
                </a:cubicBezTo>
                <a:cubicBezTo>
                  <a:pt x="565" y="0"/>
                  <a:pt x="572" y="0"/>
                  <a:pt x="572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467"/>
                  <a:pt x="601" y="467"/>
                  <a:pt x="601" y="467"/>
                </a:cubicBezTo>
                <a:cubicBezTo>
                  <a:pt x="601" y="474"/>
                  <a:pt x="594" y="488"/>
                  <a:pt x="586" y="488"/>
                </a:cubicBezTo>
                <a:close/>
                <a:moveTo>
                  <a:pt x="276" y="538"/>
                </a:moveTo>
                <a:lnTo>
                  <a:pt x="276" y="538"/>
                </a:lnTo>
                <a:cubicBezTo>
                  <a:pt x="276" y="163"/>
                  <a:pt x="276" y="163"/>
                  <a:pt x="276" y="163"/>
                </a:cubicBezTo>
                <a:cubicBezTo>
                  <a:pt x="56" y="71"/>
                  <a:pt x="56" y="71"/>
                  <a:pt x="56" y="71"/>
                </a:cubicBezTo>
                <a:cubicBezTo>
                  <a:pt x="56" y="446"/>
                  <a:pt x="56" y="446"/>
                  <a:pt x="56" y="446"/>
                </a:cubicBezTo>
                <a:lnTo>
                  <a:pt x="276" y="538"/>
                </a:lnTo>
                <a:close/>
                <a:moveTo>
                  <a:pt x="544" y="71"/>
                </a:moveTo>
                <a:lnTo>
                  <a:pt x="544" y="71"/>
                </a:lnTo>
                <a:cubicBezTo>
                  <a:pt x="332" y="163"/>
                  <a:pt x="332" y="163"/>
                  <a:pt x="332" y="163"/>
                </a:cubicBezTo>
                <a:cubicBezTo>
                  <a:pt x="332" y="538"/>
                  <a:pt x="332" y="538"/>
                  <a:pt x="332" y="538"/>
                </a:cubicBezTo>
                <a:cubicBezTo>
                  <a:pt x="544" y="446"/>
                  <a:pt x="544" y="446"/>
                  <a:pt x="544" y="446"/>
                </a:cubicBezTo>
                <a:lnTo>
                  <a:pt x="544" y="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" name="Freeform 16"/>
          <p:cNvSpPr>
            <a:spLocks noChangeArrowheads="1"/>
          </p:cNvSpPr>
          <p:nvPr/>
        </p:nvSpPr>
        <p:spPr bwMode="auto">
          <a:xfrm>
            <a:off x="5549075" y="4256407"/>
            <a:ext cx="194157" cy="224719"/>
          </a:xfrm>
          <a:custGeom>
            <a:avLst/>
            <a:gdLst>
              <a:gd name="T0" fmla="*/ 58106390 w 475"/>
              <a:gd name="T1" fmla="*/ 71207247 h 552"/>
              <a:gd name="T2" fmla="*/ 58106390 w 475"/>
              <a:gd name="T3" fmla="*/ 71207247 h 552"/>
              <a:gd name="T4" fmla="*/ 54327993 w 475"/>
              <a:gd name="T5" fmla="*/ 71207247 h 552"/>
              <a:gd name="T6" fmla="*/ 54327993 w 475"/>
              <a:gd name="T7" fmla="*/ 0 h 552"/>
              <a:gd name="T8" fmla="*/ 58106390 w 475"/>
              <a:gd name="T9" fmla="*/ 0 h 552"/>
              <a:gd name="T10" fmla="*/ 61754124 w 475"/>
              <a:gd name="T11" fmla="*/ 3618618 h 552"/>
              <a:gd name="T12" fmla="*/ 61754124 w 475"/>
              <a:gd name="T13" fmla="*/ 67588630 h 552"/>
              <a:gd name="T14" fmla="*/ 58106390 w 475"/>
              <a:gd name="T15" fmla="*/ 71207247 h 552"/>
              <a:gd name="T16" fmla="*/ 7426131 w 475"/>
              <a:gd name="T17" fmla="*/ 67588630 h 552"/>
              <a:gd name="T18" fmla="*/ 7426131 w 475"/>
              <a:gd name="T19" fmla="*/ 67588630 h 552"/>
              <a:gd name="T20" fmla="*/ 7426131 w 475"/>
              <a:gd name="T21" fmla="*/ 63970012 h 552"/>
              <a:gd name="T22" fmla="*/ 13809846 w 475"/>
              <a:gd name="T23" fmla="*/ 63970012 h 552"/>
              <a:gd name="T24" fmla="*/ 21235977 w 475"/>
              <a:gd name="T25" fmla="*/ 56603721 h 552"/>
              <a:gd name="T26" fmla="*/ 13809846 w 475"/>
              <a:gd name="T27" fmla="*/ 49237429 h 552"/>
              <a:gd name="T28" fmla="*/ 7426131 w 475"/>
              <a:gd name="T29" fmla="*/ 49237429 h 552"/>
              <a:gd name="T30" fmla="*/ 7426131 w 475"/>
              <a:gd name="T31" fmla="*/ 42905028 h 552"/>
              <a:gd name="T32" fmla="*/ 13809846 w 475"/>
              <a:gd name="T33" fmla="*/ 42905028 h 552"/>
              <a:gd name="T34" fmla="*/ 21235977 w 475"/>
              <a:gd name="T35" fmla="*/ 35539095 h 552"/>
              <a:gd name="T36" fmla="*/ 13809846 w 475"/>
              <a:gd name="T37" fmla="*/ 28301860 h 552"/>
              <a:gd name="T38" fmla="*/ 7426131 w 475"/>
              <a:gd name="T39" fmla="*/ 28301860 h 552"/>
              <a:gd name="T40" fmla="*/ 7426131 w 475"/>
              <a:gd name="T41" fmla="*/ 21840403 h 552"/>
              <a:gd name="T42" fmla="*/ 13809846 w 475"/>
              <a:gd name="T43" fmla="*/ 21840403 h 552"/>
              <a:gd name="T44" fmla="*/ 21235977 w 475"/>
              <a:gd name="T45" fmla="*/ 14603167 h 552"/>
              <a:gd name="T46" fmla="*/ 13809846 w 475"/>
              <a:gd name="T47" fmla="*/ 7236876 h 552"/>
              <a:gd name="T48" fmla="*/ 7426131 w 475"/>
              <a:gd name="T49" fmla="*/ 7236876 h 552"/>
              <a:gd name="T50" fmla="*/ 7426131 w 475"/>
              <a:gd name="T51" fmla="*/ 3618618 h 552"/>
              <a:gd name="T52" fmla="*/ 11074226 w 475"/>
              <a:gd name="T53" fmla="*/ 0 h 552"/>
              <a:gd name="T54" fmla="*/ 50680259 w 475"/>
              <a:gd name="T55" fmla="*/ 0 h 552"/>
              <a:gd name="T56" fmla="*/ 50680259 w 475"/>
              <a:gd name="T57" fmla="*/ 71207247 h 552"/>
              <a:gd name="T58" fmla="*/ 11074226 w 475"/>
              <a:gd name="T59" fmla="*/ 71207247 h 552"/>
              <a:gd name="T60" fmla="*/ 7426131 w 475"/>
              <a:gd name="T61" fmla="*/ 67588630 h 552"/>
              <a:gd name="T62" fmla="*/ 17588243 w 475"/>
              <a:gd name="T63" fmla="*/ 14603167 h 552"/>
              <a:gd name="T64" fmla="*/ 17588243 w 475"/>
              <a:gd name="T65" fmla="*/ 14603167 h 552"/>
              <a:gd name="T66" fmla="*/ 13809846 w 475"/>
              <a:gd name="T67" fmla="*/ 18221785 h 552"/>
              <a:gd name="T68" fmla="*/ 3778036 w 475"/>
              <a:gd name="T69" fmla="*/ 18221785 h 552"/>
              <a:gd name="T70" fmla="*/ 0 w 475"/>
              <a:gd name="T71" fmla="*/ 14603167 h 552"/>
              <a:gd name="T72" fmla="*/ 3778036 w 475"/>
              <a:gd name="T73" fmla="*/ 10984909 h 552"/>
              <a:gd name="T74" fmla="*/ 13809846 w 475"/>
              <a:gd name="T75" fmla="*/ 10984909 h 552"/>
              <a:gd name="T76" fmla="*/ 17588243 w 475"/>
              <a:gd name="T77" fmla="*/ 14603167 h 552"/>
              <a:gd name="T78" fmla="*/ 3778036 w 475"/>
              <a:gd name="T79" fmla="*/ 31920478 h 552"/>
              <a:gd name="T80" fmla="*/ 3778036 w 475"/>
              <a:gd name="T81" fmla="*/ 31920478 h 552"/>
              <a:gd name="T82" fmla="*/ 13809846 w 475"/>
              <a:gd name="T83" fmla="*/ 31920478 h 552"/>
              <a:gd name="T84" fmla="*/ 17588243 w 475"/>
              <a:gd name="T85" fmla="*/ 35539095 h 552"/>
              <a:gd name="T86" fmla="*/ 13809846 w 475"/>
              <a:gd name="T87" fmla="*/ 39286770 h 552"/>
              <a:gd name="T88" fmla="*/ 3778036 w 475"/>
              <a:gd name="T89" fmla="*/ 39286770 h 552"/>
              <a:gd name="T90" fmla="*/ 0 w 475"/>
              <a:gd name="T91" fmla="*/ 35539095 h 552"/>
              <a:gd name="T92" fmla="*/ 3778036 w 475"/>
              <a:gd name="T93" fmla="*/ 31920478 h 552"/>
              <a:gd name="T94" fmla="*/ 3778036 w 475"/>
              <a:gd name="T95" fmla="*/ 52985462 h 552"/>
              <a:gd name="T96" fmla="*/ 3778036 w 475"/>
              <a:gd name="T97" fmla="*/ 52985462 h 552"/>
              <a:gd name="T98" fmla="*/ 13809846 w 475"/>
              <a:gd name="T99" fmla="*/ 52985462 h 552"/>
              <a:gd name="T100" fmla="*/ 17588243 w 475"/>
              <a:gd name="T101" fmla="*/ 56603721 h 552"/>
              <a:gd name="T102" fmla="*/ 13809846 w 475"/>
              <a:gd name="T103" fmla="*/ 60222338 h 552"/>
              <a:gd name="T104" fmla="*/ 3778036 w 475"/>
              <a:gd name="T105" fmla="*/ 60222338 h 552"/>
              <a:gd name="T106" fmla="*/ 0 w 475"/>
              <a:gd name="T107" fmla="*/ 56603721 h 552"/>
              <a:gd name="T108" fmla="*/ 3778036 w 475"/>
              <a:gd name="T109" fmla="*/ 52985462 h 55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475" h="552">
                <a:moveTo>
                  <a:pt x="446" y="551"/>
                </a:moveTo>
                <a:lnTo>
                  <a:pt x="446" y="551"/>
                </a:lnTo>
                <a:cubicBezTo>
                  <a:pt x="417" y="551"/>
                  <a:pt x="417" y="551"/>
                  <a:pt x="417" y="551"/>
                </a:cubicBezTo>
                <a:cubicBezTo>
                  <a:pt x="417" y="0"/>
                  <a:pt x="417" y="0"/>
                  <a:pt x="417" y="0"/>
                </a:cubicBezTo>
                <a:cubicBezTo>
                  <a:pt x="446" y="0"/>
                  <a:pt x="446" y="0"/>
                  <a:pt x="446" y="0"/>
                </a:cubicBezTo>
                <a:cubicBezTo>
                  <a:pt x="460" y="0"/>
                  <a:pt x="474" y="14"/>
                  <a:pt x="474" y="28"/>
                </a:cubicBezTo>
                <a:cubicBezTo>
                  <a:pt x="474" y="523"/>
                  <a:pt x="474" y="523"/>
                  <a:pt x="474" y="523"/>
                </a:cubicBezTo>
                <a:cubicBezTo>
                  <a:pt x="474" y="537"/>
                  <a:pt x="460" y="551"/>
                  <a:pt x="446" y="551"/>
                </a:cubicBezTo>
                <a:close/>
                <a:moveTo>
                  <a:pt x="57" y="523"/>
                </a:moveTo>
                <a:lnTo>
                  <a:pt x="57" y="523"/>
                </a:lnTo>
                <a:cubicBezTo>
                  <a:pt x="57" y="495"/>
                  <a:pt x="57" y="495"/>
                  <a:pt x="57" y="495"/>
                </a:cubicBezTo>
                <a:cubicBezTo>
                  <a:pt x="106" y="495"/>
                  <a:pt x="106" y="495"/>
                  <a:pt x="106" y="495"/>
                </a:cubicBezTo>
                <a:cubicBezTo>
                  <a:pt x="135" y="495"/>
                  <a:pt x="163" y="466"/>
                  <a:pt x="163" y="438"/>
                </a:cubicBezTo>
                <a:cubicBezTo>
                  <a:pt x="163" y="403"/>
                  <a:pt x="135" y="381"/>
                  <a:pt x="106" y="381"/>
                </a:cubicBezTo>
                <a:cubicBezTo>
                  <a:pt x="57" y="381"/>
                  <a:pt x="57" y="381"/>
                  <a:pt x="57" y="381"/>
                </a:cubicBezTo>
                <a:cubicBezTo>
                  <a:pt x="57" y="332"/>
                  <a:pt x="57" y="332"/>
                  <a:pt x="57" y="332"/>
                </a:cubicBezTo>
                <a:cubicBezTo>
                  <a:pt x="106" y="332"/>
                  <a:pt x="106" y="332"/>
                  <a:pt x="106" y="332"/>
                </a:cubicBezTo>
                <a:cubicBezTo>
                  <a:pt x="135" y="332"/>
                  <a:pt x="163" y="304"/>
                  <a:pt x="163" y="275"/>
                </a:cubicBezTo>
                <a:cubicBezTo>
                  <a:pt x="163" y="247"/>
                  <a:pt x="135" y="219"/>
                  <a:pt x="106" y="219"/>
                </a:cubicBezTo>
                <a:cubicBezTo>
                  <a:pt x="57" y="219"/>
                  <a:pt x="57" y="219"/>
                  <a:pt x="57" y="21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106" y="169"/>
                  <a:pt x="106" y="169"/>
                  <a:pt x="106" y="169"/>
                </a:cubicBezTo>
                <a:cubicBezTo>
                  <a:pt x="135" y="169"/>
                  <a:pt x="163" y="148"/>
                  <a:pt x="163" y="113"/>
                </a:cubicBezTo>
                <a:cubicBezTo>
                  <a:pt x="163" y="85"/>
                  <a:pt x="135" y="56"/>
                  <a:pt x="106" y="56"/>
                </a:cubicBezTo>
                <a:cubicBezTo>
                  <a:pt x="57" y="56"/>
                  <a:pt x="57" y="56"/>
                  <a:pt x="57" y="56"/>
                </a:cubicBezTo>
                <a:cubicBezTo>
                  <a:pt x="57" y="28"/>
                  <a:pt x="57" y="28"/>
                  <a:pt x="57" y="28"/>
                </a:cubicBezTo>
                <a:cubicBezTo>
                  <a:pt x="57" y="14"/>
                  <a:pt x="71" y="0"/>
                  <a:pt x="85" y="0"/>
                </a:cubicBezTo>
                <a:cubicBezTo>
                  <a:pt x="389" y="0"/>
                  <a:pt x="389" y="0"/>
                  <a:pt x="389" y="0"/>
                </a:cubicBezTo>
                <a:cubicBezTo>
                  <a:pt x="389" y="551"/>
                  <a:pt x="389" y="551"/>
                  <a:pt x="389" y="551"/>
                </a:cubicBezTo>
                <a:cubicBezTo>
                  <a:pt x="85" y="551"/>
                  <a:pt x="85" y="551"/>
                  <a:pt x="85" y="551"/>
                </a:cubicBezTo>
                <a:cubicBezTo>
                  <a:pt x="71" y="551"/>
                  <a:pt x="57" y="537"/>
                  <a:pt x="57" y="523"/>
                </a:cubicBezTo>
                <a:close/>
                <a:moveTo>
                  <a:pt x="135" y="113"/>
                </a:moveTo>
                <a:lnTo>
                  <a:pt x="135" y="113"/>
                </a:lnTo>
                <a:cubicBezTo>
                  <a:pt x="135" y="134"/>
                  <a:pt x="120" y="141"/>
                  <a:pt x="106" y="141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15" y="141"/>
                  <a:pt x="0" y="134"/>
                  <a:pt x="0" y="113"/>
                </a:cubicBezTo>
                <a:cubicBezTo>
                  <a:pt x="0" y="99"/>
                  <a:pt x="15" y="85"/>
                  <a:pt x="29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120" y="85"/>
                  <a:pt x="135" y="99"/>
                  <a:pt x="135" y="113"/>
                </a:cubicBezTo>
                <a:close/>
                <a:moveTo>
                  <a:pt x="29" y="247"/>
                </a:moveTo>
                <a:lnTo>
                  <a:pt x="29" y="247"/>
                </a:lnTo>
                <a:cubicBezTo>
                  <a:pt x="106" y="247"/>
                  <a:pt x="106" y="247"/>
                  <a:pt x="106" y="247"/>
                </a:cubicBezTo>
                <a:cubicBezTo>
                  <a:pt x="120" y="247"/>
                  <a:pt x="135" y="261"/>
                  <a:pt x="135" y="275"/>
                </a:cubicBezTo>
                <a:cubicBezTo>
                  <a:pt x="135" y="290"/>
                  <a:pt x="120" y="304"/>
                  <a:pt x="106" y="304"/>
                </a:cubicBezTo>
                <a:cubicBezTo>
                  <a:pt x="29" y="304"/>
                  <a:pt x="29" y="304"/>
                  <a:pt x="29" y="304"/>
                </a:cubicBezTo>
                <a:cubicBezTo>
                  <a:pt x="15" y="304"/>
                  <a:pt x="0" y="290"/>
                  <a:pt x="0" y="275"/>
                </a:cubicBezTo>
                <a:cubicBezTo>
                  <a:pt x="0" y="261"/>
                  <a:pt x="15" y="247"/>
                  <a:pt x="29" y="247"/>
                </a:cubicBezTo>
                <a:close/>
                <a:moveTo>
                  <a:pt x="29" y="410"/>
                </a:moveTo>
                <a:lnTo>
                  <a:pt x="29" y="410"/>
                </a:lnTo>
                <a:cubicBezTo>
                  <a:pt x="106" y="410"/>
                  <a:pt x="106" y="410"/>
                  <a:pt x="106" y="410"/>
                </a:cubicBezTo>
                <a:cubicBezTo>
                  <a:pt x="120" y="410"/>
                  <a:pt x="135" y="417"/>
                  <a:pt x="135" y="438"/>
                </a:cubicBezTo>
                <a:cubicBezTo>
                  <a:pt x="135" y="452"/>
                  <a:pt x="120" y="466"/>
                  <a:pt x="106" y="466"/>
                </a:cubicBezTo>
                <a:cubicBezTo>
                  <a:pt x="29" y="466"/>
                  <a:pt x="29" y="466"/>
                  <a:pt x="29" y="466"/>
                </a:cubicBezTo>
                <a:cubicBezTo>
                  <a:pt x="15" y="466"/>
                  <a:pt x="0" y="452"/>
                  <a:pt x="0" y="438"/>
                </a:cubicBezTo>
                <a:cubicBezTo>
                  <a:pt x="0" y="417"/>
                  <a:pt x="15" y="410"/>
                  <a:pt x="29" y="41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" name="Freeform 17"/>
          <p:cNvSpPr>
            <a:spLocks noChangeArrowheads="1"/>
          </p:cNvSpPr>
          <p:nvPr/>
        </p:nvSpPr>
        <p:spPr bwMode="auto">
          <a:xfrm>
            <a:off x="5131998" y="4252812"/>
            <a:ext cx="206741" cy="239101"/>
          </a:xfrm>
          <a:custGeom>
            <a:avLst/>
            <a:gdLst>
              <a:gd name="T0" fmla="*/ 61748637 w 509"/>
              <a:gd name="T1" fmla="*/ 58478392 h 587"/>
              <a:gd name="T2" fmla="*/ 61748637 w 509"/>
              <a:gd name="T3" fmla="*/ 58478392 h 587"/>
              <a:gd name="T4" fmla="*/ 59047150 w 509"/>
              <a:gd name="T5" fmla="*/ 57572693 h 587"/>
              <a:gd name="T6" fmla="*/ 56345663 w 509"/>
              <a:gd name="T7" fmla="*/ 54855954 h 587"/>
              <a:gd name="T8" fmla="*/ 56345663 w 509"/>
              <a:gd name="T9" fmla="*/ 72192291 h 587"/>
              <a:gd name="T10" fmla="*/ 52614799 w 509"/>
              <a:gd name="T11" fmla="*/ 75814728 h 587"/>
              <a:gd name="T12" fmla="*/ 49012696 w 509"/>
              <a:gd name="T13" fmla="*/ 72192291 h 587"/>
              <a:gd name="T14" fmla="*/ 49012696 w 509"/>
              <a:gd name="T15" fmla="*/ 54855954 h 587"/>
              <a:gd name="T16" fmla="*/ 47211824 w 509"/>
              <a:gd name="T17" fmla="*/ 57572693 h 587"/>
              <a:gd name="T18" fmla="*/ 44510337 w 509"/>
              <a:gd name="T19" fmla="*/ 58478392 h 587"/>
              <a:gd name="T20" fmla="*/ 40908235 w 509"/>
              <a:gd name="T21" fmla="*/ 54855954 h 587"/>
              <a:gd name="T22" fmla="*/ 41808850 w 509"/>
              <a:gd name="T23" fmla="*/ 52138857 h 587"/>
              <a:gd name="T24" fmla="*/ 50813927 w 509"/>
              <a:gd name="T25" fmla="*/ 43858794 h 587"/>
              <a:gd name="T26" fmla="*/ 52614799 w 509"/>
              <a:gd name="T27" fmla="*/ 42953095 h 587"/>
              <a:gd name="T28" fmla="*/ 55445048 w 509"/>
              <a:gd name="T29" fmla="*/ 43858794 h 587"/>
              <a:gd name="T30" fmla="*/ 63549509 w 509"/>
              <a:gd name="T31" fmla="*/ 52138857 h 587"/>
              <a:gd name="T32" fmla="*/ 65350381 w 509"/>
              <a:gd name="T33" fmla="*/ 54855954 h 587"/>
              <a:gd name="T34" fmla="*/ 61748637 w 509"/>
              <a:gd name="T35" fmla="*/ 58478392 h 587"/>
              <a:gd name="T36" fmla="*/ 39107363 w 509"/>
              <a:gd name="T37" fmla="*/ 49292630 h 587"/>
              <a:gd name="T38" fmla="*/ 39107363 w 509"/>
              <a:gd name="T39" fmla="*/ 49292630 h 587"/>
              <a:gd name="T40" fmla="*/ 37177729 w 509"/>
              <a:gd name="T41" fmla="*/ 54855954 h 587"/>
              <a:gd name="T42" fmla="*/ 44510337 w 509"/>
              <a:gd name="T43" fmla="*/ 62100829 h 587"/>
              <a:gd name="T44" fmla="*/ 45410952 w 509"/>
              <a:gd name="T45" fmla="*/ 62100829 h 587"/>
              <a:gd name="T46" fmla="*/ 45410952 w 509"/>
              <a:gd name="T47" fmla="*/ 70380892 h 587"/>
              <a:gd name="T48" fmla="*/ 3602102 w 509"/>
              <a:gd name="T49" fmla="*/ 70380892 h 587"/>
              <a:gd name="T50" fmla="*/ 0 w 509"/>
              <a:gd name="T51" fmla="*/ 66758455 h 587"/>
              <a:gd name="T52" fmla="*/ 0 w 509"/>
              <a:gd name="T53" fmla="*/ 3622437 h 587"/>
              <a:gd name="T54" fmla="*/ 3602102 w 509"/>
              <a:gd name="T55" fmla="*/ 0 h 587"/>
              <a:gd name="T56" fmla="*/ 11706564 w 509"/>
              <a:gd name="T57" fmla="*/ 0 h 587"/>
              <a:gd name="T58" fmla="*/ 11706564 w 509"/>
              <a:gd name="T59" fmla="*/ 0 h 587"/>
              <a:gd name="T60" fmla="*/ 22641275 w 509"/>
              <a:gd name="T61" fmla="*/ 0 h 587"/>
              <a:gd name="T62" fmla="*/ 22641275 w 509"/>
              <a:gd name="T63" fmla="*/ 13713899 h 587"/>
              <a:gd name="T64" fmla="*/ 22641275 w 509"/>
              <a:gd name="T65" fmla="*/ 20959133 h 587"/>
              <a:gd name="T66" fmla="*/ 29973883 w 509"/>
              <a:gd name="T67" fmla="*/ 28333497 h 587"/>
              <a:gd name="T68" fmla="*/ 37177729 w 509"/>
              <a:gd name="T69" fmla="*/ 28333497 h 587"/>
              <a:gd name="T70" fmla="*/ 52614799 w 509"/>
              <a:gd name="T71" fmla="*/ 28333497 h 587"/>
              <a:gd name="T72" fmla="*/ 52614799 w 509"/>
              <a:gd name="T73" fmla="*/ 39330657 h 587"/>
              <a:gd name="T74" fmla="*/ 48112440 w 509"/>
              <a:gd name="T75" fmla="*/ 41141696 h 587"/>
              <a:gd name="T76" fmla="*/ 39107363 w 509"/>
              <a:gd name="T77" fmla="*/ 49292630 h 587"/>
              <a:gd name="T78" fmla="*/ 29973883 w 509"/>
              <a:gd name="T79" fmla="*/ 24711059 h 587"/>
              <a:gd name="T80" fmla="*/ 29973883 w 509"/>
              <a:gd name="T81" fmla="*/ 24711059 h 587"/>
              <a:gd name="T82" fmla="*/ 26371780 w 509"/>
              <a:gd name="T83" fmla="*/ 20959133 h 587"/>
              <a:gd name="T84" fmla="*/ 26371780 w 509"/>
              <a:gd name="T85" fmla="*/ 13713899 h 587"/>
              <a:gd name="T86" fmla="*/ 26371780 w 509"/>
              <a:gd name="T87" fmla="*/ 0 h 587"/>
              <a:gd name="T88" fmla="*/ 26371780 w 509"/>
              <a:gd name="T89" fmla="*/ 0 h 587"/>
              <a:gd name="T90" fmla="*/ 52614799 w 509"/>
              <a:gd name="T91" fmla="*/ 24711059 h 587"/>
              <a:gd name="T92" fmla="*/ 37177729 w 509"/>
              <a:gd name="T93" fmla="*/ 24711059 h 587"/>
              <a:gd name="T94" fmla="*/ 29973883 w 509"/>
              <a:gd name="T95" fmla="*/ 24711059 h 58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09" h="587">
                <a:moveTo>
                  <a:pt x="480" y="452"/>
                </a:moveTo>
                <a:lnTo>
                  <a:pt x="480" y="452"/>
                </a:lnTo>
                <a:cubicBezTo>
                  <a:pt x="473" y="452"/>
                  <a:pt x="466" y="452"/>
                  <a:pt x="459" y="445"/>
                </a:cubicBezTo>
                <a:cubicBezTo>
                  <a:pt x="438" y="424"/>
                  <a:pt x="438" y="424"/>
                  <a:pt x="438" y="424"/>
                </a:cubicBezTo>
                <a:cubicBezTo>
                  <a:pt x="438" y="558"/>
                  <a:pt x="438" y="558"/>
                  <a:pt x="438" y="558"/>
                </a:cubicBezTo>
                <a:cubicBezTo>
                  <a:pt x="438" y="572"/>
                  <a:pt x="431" y="586"/>
                  <a:pt x="409" y="586"/>
                </a:cubicBezTo>
                <a:cubicBezTo>
                  <a:pt x="395" y="586"/>
                  <a:pt x="381" y="572"/>
                  <a:pt x="381" y="558"/>
                </a:cubicBezTo>
                <a:cubicBezTo>
                  <a:pt x="381" y="424"/>
                  <a:pt x="381" y="424"/>
                  <a:pt x="381" y="424"/>
                </a:cubicBezTo>
                <a:cubicBezTo>
                  <a:pt x="367" y="445"/>
                  <a:pt x="367" y="445"/>
                  <a:pt x="367" y="445"/>
                </a:cubicBezTo>
                <a:cubicBezTo>
                  <a:pt x="360" y="452"/>
                  <a:pt x="353" y="452"/>
                  <a:pt x="346" y="452"/>
                </a:cubicBezTo>
                <a:cubicBezTo>
                  <a:pt x="332" y="452"/>
                  <a:pt x="318" y="438"/>
                  <a:pt x="318" y="424"/>
                </a:cubicBezTo>
                <a:cubicBezTo>
                  <a:pt x="318" y="417"/>
                  <a:pt x="318" y="410"/>
                  <a:pt x="325" y="403"/>
                </a:cubicBezTo>
                <a:cubicBezTo>
                  <a:pt x="395" y="339"/>
                  <a:pt x="395" y="339"/>
                  <a:pt x="395" y="339"/>
                </a:cubicBezTo>
                <a:cubicBezTo>
                  <a:pt x="395" y="332"/>
                  <a:pt x="402" y="332"/>
                  <a:pt x="409" y="332"/>
                </a:cubicBezTo>
                <a:cubicBezTo>
                  <a:pt x="417" y="332"/>
                  <a:pt x="424" y="332"/>
                  <a:pt x="431" y="339"/>
                </a:cubicBezTo>
                <a:cubicBezTo>
                  <a:pt x="494" y="403"/>
                  <a:pt x="494" y="403"/>
                  <a:pt x="494" y="403"/>
                </a:cubicBezTo>
                <a:cubicBezTo>
                  <a:pt x="501" y="410"/>
                  <a:pt x="508" y="417"/>
                  <a:pt x="508" y="424"/>
                </a:cubicBezTo>
                <a:cubicBezTo>
                  <a:pt x="508" y="438"/>
                  <a:pt x="494" y="452"/>
                  <a:pt x="480" y="452"/>
                </a:cubicBezTo>
                <a:close/>
                <a:moveTo>
                  <a:pt x="304" y="381"/>
                </a:moveTo>
                <a:lnTo>
                  <a:pt x="304" y="381"/>
                </a:lnTo>
                <a:cubicBezTo>
                  <a:pt x="296" y="395"/>
                  <a:pt x="289" y="410"/>
                  <a:pt x="289" y="424"/>
                </a:cubicBezTo>
                <a:cubicBezTo>
                  <a:pt x="289" y="452"/>
                  <a:pt x="318" y="480"/>
                  <a:pt x="346" y="480"/>
                </a:cubicBezTo>
                <a:lnTo>
                  <a:pt x="353" y="480"/>
                </a:lnTo>
                <a:cubicBezTo>
                  <a:pt x="353" y="544"/>
                  <a:pt x="353" y="544"/>
                  <a:pt x="353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7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176" y="0"/>
                  <a:pt x="176" y="0"/>
                  <a:pt x="176" y="0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6" y="191"/>
                  <a:pt x="205" y="219"/>
                  <a:pt x="233" y="219"/>
                </a:cubicBezTo>
                <a:cubicBezTo>
                  <a:pt x="289" y="219"/>
                  <a:pt x="289" y="219"/>
                  <a:pt x="289" y="219"/>
                </a:cubicBezTo>
                <a:cubicBezTo>
                  <a:pt x="409" y="219"/>
                  <a:pt x="409" y="219"/>
                  <a:pt x="409" y="219"/>
                </a:cubicBezTo>
                <a:cubicBezTo>
                  <a:pt x="409" y="304"/>
                  <a:pt x="409" y="304"/>
                  <a:pt x="409" y="304"/>
                </a:cubicBezTo>
                <a:cubicBezTo>
                  <a:pt x="395" y="304"/>
                  <a:pt x="381" y="311"/>
                  <a:pt x="374" y="318"/>
                </a:cubicBezTo>
                <a:lnTo>
                  <a:pt x="304" y="381"/>
                </a:lnTo>
                <a:close/>
                <a:moveTo>
                  <a:pt x="233" y="191"/>
                </a:moveTo>
                <a:lnTo>
                  <a:pt x="233" y="191"/>
                </a:lnTo>
                <a:cubicBezTo>
                  <a:pt x="219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09" y="191"/>
                  <a:pt x="409" y="191"/>
                  <a:pt x="409" y="191"/>
                </a:cubicBezTo>
                <a:cubicBezTo>
                  <a:pt x="289" y="191"/>
                  <a:pt x="289" y="191"/>
                  <a:pt x="289" y="191"/>
                </a:cubicBezTo>
                <a:lnTo>
                  <a:pt x="233" y="19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" name="Freeform 18"/>
          <p:cNvSpPr>
            <a:spLocks noChangeArrowheads="1"/>
          </p:cNvSpPr>
          <p:nvPr/>
        </p:nvSpPr>
        <p:spPr bwMode="auto">
          <a:xfrm>
            <a:off x="4698740" y="4252812"/>
            <a:ext cx="208539" cy="239101"/>
          </a:xfrm>
          <a:custGeom>
            <a:avLst/>
            <a:gdLst>
              <a:gd name="T0" fmla="*/ 65449438 w 510"/>
              <a:gd name="T1" fmla="*/ 65852755 h 587"/>
              <a:gd name="T2" fmla="*/ 65449438 w 510"/>
              <a:gd name="T3" fmla="*/ 65852755 h 587"/>
              <a:gd name="T4" fmla="*/ 57235625 w 510"/>
              <a:gd name="T5" fmla="*/ 74003689 h 587"/>
              <a:gd name="T6" fmla="*/ 54367579 w 510"/>
              <a:gd name="T7" fmla="*/ 75814728 h 587"/>
              <a:gd name="T8" fmla="*/ 51629522 w 510"/>
              <a:gd name="T9" fmla="*/ 74003689 h 587"/>
              <a:gd name="T10" fmla="*/ 43415710 w 510"/>
              <a:gd name="T11" fmla="*/ 65852755 h 587"/>
              <a:gd name="T12" fmla="*/ 42503264 w 510"/>
              <a:gd name="T13" fmla="*/ 63006529 h 587"/>
              <a:gd name="T14" fmla="*/ 46153767 w 510"/>
              <a:gd name="T15" fmla="*/ 59384091 h 587"/>
              <a:gd name="T16" fmla="*/ 47979019 w 510"/>
              <a:gd name="T17" fmla="*/ 61195130 h 587"/>
              <a:gd name="T18" fmla="*/ 50717076 w 510"/>
              <a:gd name="T19" fmla="*/ 63006529 h 587"/>
              <a:gd name="T20" fmla="*/ 50717076 w 510"/>
              <a:gd name="T21" fmla="*/ 46575532 h 587"/>
              <a:gd name="T22" fmla="*/ 54367579 w 510"/>
              <a:gd name="T23" fmla="*/ 42953095 h 587"/>
              <a:gd name="T24" fmla="*/ 58148432 w 510"/>
              <a:gd name="T25" fmla="*/ 46575532 h 587"/>
              <a:gd name="T26" fmla="*/ 58148432 w 510"/>
              <a:gd name="T27" fmla="*/ 63006529 h 587"/>
              <a:gd name="T28" fmla="*/ 60886489 w 510"/>
              <a:gd name="T29" fmla="*/ 61195130 h 587"/>
              <a:gd name="T30" fmla="*/ 62711741 w 510"/>
              <a:gd name="T31" fmla="*/ 59384091 h 587"/>
              <a:gd name="T32" fmla="*/ 66362244 w 510"/>
              <a:gd name="T33" fmla="*/ 63006529 h 587"/>
              <a:gd name="T34" fmla="*/ 65449438 w 510"/>
              <a:gd name="T35" fmla="*/ 65852755 h 587"/>
              <a:gd name="T36" fmla="*/ 47066212 w 510"/>
              <a:gd name="T37" fmla="*/ 46575532 h 587"/>
              <a:gd name="T38" fmla="*/ 47066212 w 510"/>
              <a:gd name="T39" fmla="*/ 46575532 h 587"/>
              <a:gd name="T40" fmla="*/ 47066212 w 510"/>
              <a:gd name="T41" fmla="*/ 55761294 h 587"/>
              <a:gd name="T42" fmla="*/ 46153767 w 510"/>
              <a:gd name="T43" fmla="*/ 55761294 h 587"/>
              <a:gd name="T44" fmla="*/ 38722051 w 510"/>
              <a:gd name="T45" fmla="*/ 63006529 h 587"/>
              <a:gd name="T46" fmla="*/ 40547302 w 510"/>
              <a:gd name="T47" fmla="*/ 68569853 h 587"/>
              <a:gd name="T48" fmla="*/ 42503264 w 510"/>
              <a:gd name="T49" fmla="*/ 70380892 h 587"/>
              <a:gd name="T50" fmla="*/ 3780852 w 510"/>
              <a:gd name="T51" fmla="*/ 70380892 h 587"/>
              <a:gd name="T52" fmla="*/ 0 w 510"/>
              <a:gd name="T53" fmla="*/ 66758455 h 587"/>
              <a:gd name="T54" fmla="*/ 0 w 510"/>
              <a:gd name="T55" fmla="*/ 3622437 h 587"/>
              <a:gd name="T56" fmla="*/ 3780852 w 510"/>
              <a:gd name="T57" fmla="*/ 0 h 587"/>
              <a:gd name="T58" fmla="*/ 12907471 w 510"/>
              <a:gd name="T59" fmla="*/ 0 h 587"/>
              <a:gd name="T60" fmla="*/ 12907471 w 510"/>
              <a:gd name="T61" fmla="*/ 0 h 587"/>
              <a:gd name="T62" fmla="*/ 23989329 w 510"/>
              <a:gd name="T63" fmla="*/ 0 h 587"/>
              <a:gd name="T64" fmla="*/ 23989329 w 510"/>
              <a:gd name="T65" fmla="*/ 13713899 h 587"/>
              <a:gd name="T66" fmla="*/ 23989329 w 510"/>
              <a:gd name="T67" fmla="*/ 20959133 h 587"/>
              <a:gd name="T68" fmla="*/ 31421045 w 510"/>
              <a:gd name="T69" fmla="*/ 28333497 h 587"/>
              <a:gd name="T70" fmla="*/ 38722051 w 510"/>
              <a:gd name="T71" fmla="*/ 28333497 h 587"/>
              <a:gd name="T72" fmla="*/ 54367579 w 510"/>
              <a:gd name="T73" fmla="*/ 28333497 h 587"/>
              <a:gd name="T74" fmla="*/ 54367579 w 510"/>
              <a:gd name="T75" fmla="*/ 39330657 h 587"/>
              <a:gd name="T76" fmla="*/ 54367579 w 510"/>
              <a:gd name="T77" fmla="*/ 39330657 h 587"/>
              <a:gd name="T78" fmla="*/ 47066212 w 510"/>
              <a:gd name="T79" fmla="*/ 46575532 h 587"/>
              <a:gd name="T80" fmla="*/ 31421045 w 510"/>
              <a:gd name="T81" fmla="*/ 24711059 h 587"/>
              <a:gd name="T82" fmla="*/ 31421045 w 510"/>
              <a:gd name="T83" fmla="*/ 24711059 h 587"/>
              <a:gd name="T84" fmla="*/ 27770542 w 510"/>
              <a:gd name="T85" fmla="*/ 20959133 h 587"/>
              <a:gd name="T86" fmla="*/ 27770542 w 510"/>
              <a:gd name="T87" fmla="*/ 13713899 h 587"/>
              <a:gd name="T88" fmla="*/ 27770542 w 510"/>
              <a:gd name="T89" fmla="*/ 0 h 587"/>
              <a:gd name="T90" fmla="*/ 27770542 w 510"/>
              <a:gd name="T91" fmla="*/ 0 h 587"/>
              <a:gd name="T92" fmla="*/ 54367579 w 510"/>
              <a:gd name="T93" fmla="*/ 24711059 h 587"/>
              <a:gd name="T94" fmla="*/ 38722051 w 510"/>
              <a:gd name="T95" fmla="*/ 24711059 h 587"/>
              <a:gd name="T96" fmla="*/ 31421045 w 510"/>
              <a:gd name="T97" fmla="*/ 24711059 h 58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10" h="587">
                <a:moveTo>
                  <a:pt x="502" y="509"/>
                </a:moveTo>
                <a:lnTo>
                  <a:pt x="502" y="509"/>
                </a:lnTo>
                <a:cubicBezTo>
                  <a:pt x="439" y="572"/>
                  <a:pt x="439" y="572"/>
                  <a:pt x="439" y="572"/>
                </a:cubicBezTo>
                <a:cubicBezTo>
                  <a:pt x="432" y="579"/>
                  <a:pt x="424" y="586"/>
                  <a:pt x="417" y="586"/>
                </a:cubicBezTo>
                <a:cubicBezTo>
                  <a:pt x="410" y="586"/>
                  <a:pt x="403" y="579"/>
                  <a:pt x="396" y="572"/>
                </a:cubicBezTo>
                <a:cubicBezTo>
                  <a:pt x="333" y="509"/>
                  <a:pt x="333" y="509"/>
                  <a:pt x="333" y="509"/>
                </a:cubicBezTo>
                <a:cubicBezTo>
                  <a:pt x="326" y="502"/>
                  <a:pt x="326" y="495"/>
                  <a:pt x="326" y="487"/>
                </a:cubicBezTo>
                <a:cubicBezTo>
                  <a:pt x="326" y="473"/>
                  <a:pt x="333" y="459"/>
                  <a:pt x="354" y="459"/>
                </a:cubicBezTo>
                <a:cubicBezTo>
                  <a:pt x="361" y="459"/>
                  <a:pt x="368" y="466"/>
                  <a:pt x="368" y="473"/>
                </a:cubicBezTo>
                <a:cubicBezTo>
                  <a:pt x="389" y="487"/>
                  <a:pt x="389" y="487"/>
                  <a:pt x="389" y="487"/>
                </a:cubicBezTo>
                <a:cubicBezTo>
                  <a:pt x="389" y="360"/>
                  <a:pt x="389" y="360"/>
                  <a:pt x="389" y="360"/>
                </a:cubicBezTo>
                <a:cubicBezTo>
                  <a:pt x="389" y="339"/>
                  <a:pt x="403" y="332"/>
                  <a:pt x="417" y="332"/>
                </a:cubicBezTo>
                <a:cubicBezTo>
                  <a:pt x="432" y="332"/>
                  <a:pt x="446" y="339"/>
                  <a:pt x="446" y="360"/>
                </a:cubicBezTo>
                <a:cubicBezTo>
                  <a:pt x="446" y="487"/>
                  <a:pt x="446" y="487"/>
                  <a:pt x="446" y="487"/>
                </a:cubicBezTo>
                <a:cubicBezTo>
                  <a:pt x="467" y="473"/>
                  <a:pt x="467" y="473"/>
                  <a:pt x="467" y="473"/>
                </a:cubicBezTo>
                <a:cubicBezTo>
                  <a:pt x="467" y="466"/>
                  <a:pt x="474" y="459"/>
                  <a:pt x="481" y="459"/>
                </a:cubicBezTo>
                <a:cubicBezTo>
                  <a:pt x="502" y="459"/>
                  <a:pt x="509" y="473"/>
                  <a:pt x="509" y="487"/>
                </a:cubicBezTo>
                <a:cubicBezTo>
                  <a:pt x="509" y="495"/>
                  <a:pt x="509" y="502"/>
                  <a:pt x="502" y="509"/>
                </a:cubicBezTo>
                <a:close/>
                <a:moveTo>
                  <a:pt x="361" y="360"/>
                </a:moveTo>
                <a:lnTo>
                  <a:pt x="361" y="360"/>
                </a:lnTo>
                <a:cubicBezTo>
                  <a:pt x="361" y="431"/>
                  <a:pt x="361" y="431"/>
                  <a:pt x="361" y="431"/>
                </a:cubicBezTo>
                <a:lnTo>
                  <a:pt x="354" y="431"/>
                </a:lnTo>
                <a:cubicBezTo>
                  <a:pt x="319" y="431"/>
                  <a:pt x="297" y="459"/>
                  <a:pt x="297" y="487"/>
                </a:cubicBezTo>
                <a:cubicBezTo>
                  <a:pt x="297" y="509"/>
                  <a:pt x="304" y="523"/>
                  <a:pt x="311" y="530"/>
                </a:cubicBezTo>
                <a:cubicBezTo>
                  <a:pt x="326" y="544"/>
                  <a:pt x="326" y="544"/>
                  <a:pt x="326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84" y="0"/>
                  <a:pt x="184" y="0"/>
                  <a:pt x="184" y="0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184" y="162"/>
                  <a:pt x="184" y="162"/>
                  <a:pt x="184" y="162"/>
                </a:cubicBezTo>
                <a:cubicBezTo>
                  <a:pt x="184" y="191"/>
                  <a:pt x="206" y="219"/>
                  <a:pt x="241" y="219"/>
                </a:cubicBezTo>
                <a:cubicBezTo>
                  <a:pt x="297" y="219"/>
                  <a:pt x="297" y="219"/>
                  <a:pt x="297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04"/>
                  <a:pt x="417" y="304"/>
                  <a:pt x="417" y="304"/>
                </a:cubicBezTo>
                <a:cubicBezTo>
                  <a:pt x="389" y="304"/>
                  <a:pt x="361" y="325"/>
                  <a:pt x="361" y="360"/>
                </a:cubicBezTo>
                <a:close/>
                <a:moveTo>
                  <a:pt x="241" y="191"/>
                </a:moveTo>
                <a:lnTo>
                  <a:pt x="241" y="191"/>
                </a:lnTo>
                <a:cubicBezTo>
                  <a:pt x="220" y="191"/>
                  <a:pt x="213" y="176"/>
                  <a:pt x="213" y="162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3" y="0"/>
                  <a:pt x="213" y="0"/>
                  <a:pt x="213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7" y="191"/>
                  <a:pt x="297" y="191"/>
                  <a:pt x="297" y="191"/>
                </a:cubicBezTo>
                <a:lnTo>
                  <a:pt x="241" y="19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" name="Freeform 19"/>
          <p:cNvSpPr>
            <a:spLocks noChangeArrowheads="1"/>
          </p:cNvSpPr>
          <p:nvPr/>
        </p:nvSpPr>
        <p:spPr bwMode="auto">
          <a:xfrm>
            <a:off x="4270877" y="4252811"/>
            <a:ext cx="208539" cy="233708"/>
          </a:xfrm>
          <a:custGeom>
            <a:avLst/>
            <a:gdLst>
              <a:gd name="T0" fmla="*/ 65449438 w 510"/>
              <a:gd name="T1" fmla="*/ 58633190 h 573"/>
              <a:gd name="T2" fmla="*/ 65449438 w 510"/>
              <a:gd name="T3" fmla="*/ 58633190 h 573"/>
              <a:gd name="T4" fmla="*/ 60886489 w 510"/>
              <a:gd name="T5" fmla="*/ 63173440 h 573"/>
              <a:gd name="T6" fmla="*/ 65449438 w 510"/>
              <a:gd name="T7" fmla="*/ 68751328 h 573"/>
              <a:gd name="T8" fmla="*/ 66362244 w 510"/>
              <a:gd name="T9" fmla="*/ 70567284 h 573"/>
              <a:gd name="T10" fmla="*/ 62711741 w 510"/>
              <a:gd name="T11" fmla="*/ 74199556 h 573"/>
              <a:gd name="T12" fmla="*/ 59973683 w 510"/>
              <a:gd name="T13" fmla="*/ 73291578 h 573"/>
              <a:gd name="T14" fmla="*/ 55280025 w 510"/>
              <a:gd name="T15" fmla="*/ 68751328 h 573"/>
              <a:gd name="T16" fmla="*/ 50717076 w 510"/>
              <a:gd name="T17" fmla="*/ 73291578 h 573"/>
              <a:gd name="T18" fmla="*/ 47979019 w 510"/>
              <a:gd name="T19" fmla="*/ 74199556 h 573"/>
              <a:gd name="T20" fmla="*/ 44328516 w 510"/>
              <a:gd name="T21" fmla="*/ 70567284 h 573"/>
              <a:gd name="T22" fmla="*/ 45240961 w 510"/>
              <a:gd name="T23" fmla="*/ 68751328 h 573"/>
              <a:gd name="T24" fmla="*/ 45240961 w 510"/>
              <a:gd name="T25" fmla="*/ 68751328 h 573"/>
              <a:gd name="T26" fmla="*/ 49804270 w 510"/>
              <a:gd name="T27" fmla="*/ 63173440 h 573"/>
              <a:gd name="T28" fmla="*/ 45240961 w 510"/>
              <a:gd name="T29" fmla="*/ 58633190 h 573"/>
              <a:gd name="T30" fmla="*/ 44328516 w 510"/>
              <a:gd name="T31" fmla="*/ 55908896 h 573"/>
              <a:gd name="T32" fmla="*/ 47979019 w 510"/>
              <a:gd name="T33" fmla="*/ 52276985 h 573"/>
              <a:gd name="T34" fmla="*/ 50717076 w 510"/>
              <a:gd name="T35" fmla="*/ 54092940 h 573"/>
              <a:gd name="T36" fmla="*/ 55280025 w 510"/>
              <a:gd name="T37" fmla="*/ 58633190 h 573"/>
              <a:gd name="T38" fmla="*/ 59973683 w 510"/>
              <a:gd name="T39" fmla="*/ 54092940 h 573"/>
              <a:gd name="T40" fmla="*/ 59973683 w 510"/>
              <a:gd name="T41" fmla="*/ 54092940 h 573"/>
              <a:gd name="T42" fmla="*/ 62711741 w 510"/>
              <a:gd name="T43" fmla="*/ 52276985 h 573"/>
              <a:gd name="T44" fmla="*/ 66362244 w 510"/>
              <a:gd name="T45" fmla="*/ 55908896 h 573"/>
              <a:gd name="T46" fmla="*/ 65449438 w 510"/>
              <a:gd name="T47" fmla="*/ 58633190 h 573"/>
              <a:gd name="T48" fmla="*/ 54367579 w 510"/>
              <a:gd name="T49" fmla="*/ 52276985 h 573"/>
              <a:gd name="T50" fmla="*/ 54367579 w 510"/>
              <a:gd name="T51" fmla="*/ 52276985 h 573"/>
              <a:gd name="T52" fmla="*/ 54367579 w 510"/>
              <a:gd name="T53" fmla="*/ 52276985 h 573"/>
              <a:gd name="T54" fmla="*/ 53454773 w 510"/>
              <a:gd name="T55" fmla="*/ 51238987 h 573"/>
              <a:gd name="T56" fmla="*/ 53454773 w 510"/>
              <a:gd name="T57" fmla="*/ 51238987 h 573"/>
              <a:gd name="T58" fmla="*/ 47979019 w 510"/>
              <a:gd name="T59" fmla="*/ 48515053 h 573"/>
              <a:gd name="T60" fmla="*/ 40547302 w 510"/>
              <a:gd name="T61" fmla="*/ 55908896 h 573"/>
              <a:gd name="T62" fmla="*/ 42503264 w 510"/>
              <a:gd name="T63" fmla="*/ 61357124 h 573"/>
              <a:gd name="T64" fmla="*/ 42503264 w 510"/>
              <a:gd name="T65" fmla="*/ 61357124 h 573"/>
              <a:gd name="T66" fmla="*/ 45240961 w 510"/>
              <a:gd name="T67" fmla="*/ 63173440 h 573"/>
              <a:gd name="T68" fmla="*/ 42503264 w 510"/>
              <a:gd name="T69" fmla="*/ 66027034 h 573"/>
              <a:gd name="T70" fmla="*/ 42503264 w 510"/>
              <a:gd name="T71" fmla="*/ 66027034 h 573"/>
              <a:gd name="T72" fmla="*/ 40547302 w 510"/>
              <a:gd name="T73" fmla="*/ 70567284 h 573"/>
              <a:gd name="T74" fmla="*/ 37809606 w 510"/>
              <a:gd name="T75" fmla="*/ 70567284 h 573"/>
              <a:gd name="T76" fmla="*/ 37809606 w 510"/>
              <a:gd name="T77" fmla="*/ 70567284 h 573"/>
              <a:gd name="T78" fmla="*/ 3780852 w 510"/>
              <a:gd name="T79" fmla="*/ 70567284 h 573"/>
              <a:gd name="T80" fmla="*/ 0 w 510"/>
              <a:gd name="T81" fmla="*/ 66935372 h 573"/>
              <a:gd name="T82" fmla="*/ 0 w 510"/>
              <a:gd name="T83" fmla="*/ 3632272 h 573"/>
              <a:gd name="T84" fmla="*/ 3780852 w 510"/>
              <a:gd name="T85" fmla="*/ 0 h 573"/>
              <a:gd name="T86" fmla="*/ 11994664 w 510"/>
              <a:gd name="T87" fmla="*/ 0 h 573"/>
              <a:gd name="T88" fmla="*/ 23076884 w 510"/>
              <a:gd name="T89" fmla="*/ 0 h 573"/>
              <a:gd name="T90" fmla="*/ 23076884 w 510"/>
              <a:gd name="T91" fmla="*/ 13750410 h 573"/>
              <a:gd name="T92" fmla="*/ 23076884 w 510"/>
              <a:gd name="T93" fmla="*/ 21014594 h 573"/>
              <a:gd name="T94" fmla="*/ 30508239 w 510"/>
              <a:gd name="T95" fmla="*/ 28408437 h 573"/>
              <a:gd name="T96" fmla="*/ 37809606 w 510"/>
              <a:gd name="T97" fmla="*/ 28408437 h 573"/>
              <a:gd name="T98" fmla="*/ 54367579 w 510"/>
              <a:gd name="T99" fmla="*/ 28408437 h 573"/>
              <a:gd name="T100" fmla="*/ 54367579 w 510"/>
              <a:gd name="T101" fmla="*/ 48515053 h 573"/>
              <a:gd name="T102" fmla="*/ 54367579 w 510"/>
              <a:gd name="T103" fmla="*/ 48515053 h 573"/>
              <a:gd name="T104" fmla="*/ 54367579 w 510"/>
              <a:gd name="T105" fmla="*/ 52276985 h 573"/>
              <a:gd name="T106" fmla="*/ 30508239 w 510"/>
              <a:gd name="T107" fmla="*/ 24776525 h 573"/>
              <a:gd name="T108" fmla="*/ 30508239 w 510"/>
              <a:gd name="T109" fmla="*/ 24776525 h 573"/>
              <a:gd name="T110" fmla="*/ 26727387 w 510"/>
              <a:gd name="T111" fmla="*/ 21014594 h 573"/>
              <a:gd name="T112" fmla="*/ 26727387 w 510"/>
              <a:gd name="T113" fmla="*/ 13750410 h 573"/>
              <a:gd name="T114" fmla="*/ 26727387 w 510"/>
              <a:gd name="T115" fmla="*/ 0 h 573"/>
              <a:gd name="T116" fmla="*/ 54367579 w 510"/>
              <a:gd name="T117" fmla="*/ 24776525 h 573"/>
              <a:gd name="T118" fmla="*/ 37809606 w 510"/>
              <a:gd name="T119" fmla="*/ 24776525 h 573"/>
              <a:gd name="T120" fmla="*/ 30508239 w 510"/>
              <a:gd name="T121" fmla="*/ 24776525 h 57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10" h="573">
                <a:moveTo>
                  <a:pt x="502" y="452"/>
                </a:moveTo>
                <a:lnTo>
                  <a:pt x="502" y="452"/>
                </a:lnTo>
                <a:cubicBezTo>
                  <a:pt x="467" y="487"/>
                  <a:pt x="467" y="487"/>
                  <a:pt x="467" y="487"/>
                </a:cubicBezTo>
                <a:cubicBezTo>
                  <a:pt x="502" y="530"/>
                  <a:pt x="502" y="530"/>
                  <a:pt x="502" y="530"/>
                </a:cubicBezTo>
                <a:cubicBezTo>
                  <a:pt x="509" y="530"/>
                  <a:pt x="509" y="537"/>
                  <a:pt x="509" y="544"/>
                </a:cubicBezTo>
                <a:cubicBezTo>
                  <a:pt x="509" y="565"/>
                  <a:pt x="495" y="572"/>
                  <a:pt x="481" y="572"/>
                </a:cubicBezTo>
                <a:cubicBezTo>
                  <a:pt x="474" y="572"/>
                  <a:pt x="467" y="572"/>
                  <a:pt x="460" y="565"/>
                </a:cubicBezTo>
                <a:cubicBezTo>
                  <a:pt x="424" y="530"/>
                  <a:pt x="424" y="530"/>
                  <a:pt x="424" y="530"/>
                </a:cubicBezTo>
                <a:cubicBezTo>
                  <a:pt x="389" y="565"/>
                  <a:pt x="389" y="565"/>
                  <a:pt x="389" y="565"/>
                </a:cubicBezTo>
                <a:cubicBezTo>
                  <a:pt x="382" y="572"/>
                  <a:pt x="375" y="572"/>
                  <a:pt x="368" y="572"/>
                </a:cubicBezTo>
                <a:cubicBezTo>
                  <a:pt x="354" y="572"/>
                  <a:pt x="340" y="565"/>
                  <a:pt x="340" y="544"/>
                </a:cubicBezTo>
                <a:cubicBezTo>
                  <a:pt x="340" y="537"/>
                  <a:pt x="340" y="530"/>
                  <a:pt x="347" y="530"/>
                </a:cubicBezTo>
                <a:cubicBezTo>
                  <a:pt x="382" y="487"/>
                  <a:pt x="382" y="487"/>
                  <a:pt x="382" y="487"/>
                </a:cubicBezTo>
                <a:cubicBezTo>
                  <a:pt x="347" y="452"/>
                  <a:pt x="347" y="452"/>
                  <a:pt x="347" y="452"/>
                </a:cubicBezTo>
                <a:cubicBezTo>
                  <a:pt x="340" y="445"/>
                  <a:pt x="340" y="438"/>
                  <a:pt x="340" y="431"/>
                </a:cubicBezTo>
                <a:cubicBezTo>
                  <a:pt x="340" y="417"/>
                  <a:pt x="354" y="403"/>
                  <a:pt x="368" y="403"/>
                </a:cubicBezTo>
                <a:cubicBezTo>
                  <a:pt x="375" y="403"/>
                  <a:pt x="382" y="410"/>
                  <a:pt x="389" y="417"/>
                </a:cubicBezTo>
                <a:cubicBezTo>
                  <a:pt x="424" y="452"/>
                  <a:pt x="424" y="452"/>
                  <a:pt x="424" y="452"/>
                </a:cubicBezTo>
                <a:cubicBezTo>
                  <a:pt x="460" y="417"/>
                  <a:pt x="460" y="417"/>
                  <a:pt x="460" y="417"/>
                </a:cubicBezTo>
                <a:cubicBezTo>
                  <a:pt x="467" y="410"/>
                  <a:pt x="474" y="403"/>
                  <a:pt x="481" y="403"/>
                </a:cubicBezTo>
                <a:cubicBezTo>
                  <a:pt x="495" y="403"/>
                  <a:pt x="509" y="417"/>
                  <a:pt x="509" y="431"/>
                </a:cubicBezTo>
                <a:cubicBezTo>
                  <a:pt x="509" y="438"/>
                  <a:pt x="509" y="445"/>
                  <a:pt x="502" y="452"/>
                </a:cubicBezTo>
                <a:close/>
                <a:moveTo>
                  <a:pt x="417" y="403"/>
                </a:moveTo>
                <a:lnTo>
                  <a:pt x="417" y="403"/>
                </a:lnTo>
                <a:cubicBezTo>
                  <a:pt x="410" y="395"/>
                  <a:pt x="410" y="395"/>
                  <a:pt x="410" y="395"/>
                </a:cubicBezTo>
                <a:cubicBezTo>
                  <a:pt x="396" y="381"/>
                  <a:pt x="382" y="374"/>
                  <a:pt x="368" y="374"/>
                </a:cubicBezTo>
                <a:cubicBezTo>
                  <a:pt x="340" y="374"/>
                  <a:pt x="311" y="403"/>
                  <a:pt x="311" y="431"/>
                </a:cubicBezTo>
                <a:cubicBezTo>
                  <a:pt x="311" y="452"/>
                  <a:pt x="318" y="466"/>
                  <a:pt x="326" y="473"/>
                </a:cubicBezTo>
                <a:cubicBezTo>
                  <a:pt x="347" y="487"/>
                  <a:pt x="347" y="487"/>
                  <a:pt x="347" y="487"/>
                </a:cubicBezTo>
                <a:cubicBezTo>
                  <a:pt x="326" y="509"/>
                  <a:pt x="326" y="509"/>
                  <a:pt x="326" y="509"/>
                </a:cubicBezTo>
                <a:cubicBezTo>
                  <a:pt x="318" y="516"/>
                  <a:pt x="311" y="530"/>
                  <a:pt x="311" y="544"/>
                </a:cubicBezTo>
                <a:cubicBezTo>
                  <a:pt x="290" y="544"/>
                  <a:pt x="290" y="544"/>
                  <a:pt x="290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177" y="162"/>
                  <a:pt x="177" y="162"/>
                  <a:pt x="177" y="162"/>
                </a:cubicBezTo>
                <a:cubicBezTo>
                  <a:pt x="177" y="191"/>
                  <a:pt x="205" y="219"/>
                  <a:pt x="234" y="219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74"/>
                  <a:pt x="417" y="374"/>
                  <a:pt x="417" y="374"/>
                </a:cubicBezTo>
                <a:lnTo>
                  <a:pt x="417" y="403"/>
                </a:lnTo>
                <a:close/>
                <a:moveTo>
                  <a:pt x="234" y="191"/>
                </a:moveTo>
                <a:lnTo>
                  <a:pt x="234" y="191"/>
                </a:lnTo>
                <a:cubicBezTo>
                  <a:pt x="220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0" y="191"/>
                  <a:pt x="290" y="191"/>
                  <a:pt x="290" y="191"/>
                </a:cubicBezTo>
                <a:lnTo>
                  <a:pt x="234" y="19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" name="Freeform 20"/>
          <p:cNvSpPr>
            <a:spLocks noChangeArrowheads="1"/>
          </p:cNvSpPr>
          <p:nvPr/>
        </p:nvSpPr>
        <p:spPr bwMode="auto">
          <a:xfrm>
            <a:off x="3841216" y="4252812"/>
            <a:ext cx="208539" cy="228314"/>
          </a:xfrm>
          <a:custGeom>
            <a:avLst/>
            <a:gdLst>
              <a:gd name="T0" fmla="*/ 64536992 w 510"/>
              <a:gd name="T1" fmla="*/ 61528392 h 559"/>
              <a:gd name="T2" fmla="*/ 64536992 w 510"/>
              <a:gd name="T3" fmla="*/ 61528392 h 559"/>
              <a:gd name="T4" fmla="*/ 55280025 w 510"/>
              <a:gd name="T5" fmla="*/ 70763999 h 559"/>
              <a:gd name="T6" fmla="*/ 52542328 w 510"/>
              <a:gd name="T7" fmla="*/ 72585008 h 559"/>
              <a:gd name="T8" fmla="*/ 49804270 w 510"/>
              <a:gd name="T9" fmla="*/ 70763999 h 559"/>
              <a:gd name="T10" fmla="*/ 45240961 w 510"/>
              <a:gd name="T11" fmla="*/ 66211296 h 559"/>
              <a:gd name="T12" fmla="*/ 44328516 w 510"/>
              <a:gd name="T13" fmla="*/ 63349401 h 559"/>
              <a:gd name="T14" fmla="*/ 47979019 w 510"/>
              <a:gd name="T15" fmla="*/ 59707023 h 559"/>
              <a:gd name="T16" fmla="*/ 49804270 w 510"/>
              <a:gd name="T17" fmla="*/ 61528392 h 559"/>
              <a:gd name="T18" fmla="*/ 52542328 w 510"/>
              <a:gd name="T19" fmla="*/ 63349401 h 559"/>
              <a:gd name="T20" fmla="*/ 59973683 w 510"/>
              <a:gd name="T21" fmla="*/ 56065005 h 559"/>
              <a:gd name="T22" fmla="*/ 59973683 w 510"/>
              <a:gd name="T23" fmla="*/ 56065005 h 559"/>
              <a:gd name="T24" fmla="*/ 62711741 w 510"/>
              <a:gd name="T25" fmla="*/ 55154320 h 559"/>
              <a:gd name="T26" fmla="*/ 66362244 w 510"/>
              <a:gd name="T27" fmla="*/ 58796699 h 559"/>
              <a:gd name="T28" fmla="*/ 64536992 w 510"/>
              <a:gd name="T29" fmla="*/ 61528392 h 559"/>
              <a:gd name="T30" fmla="*/ 53454773 w 510"/>
              <a:gd name="T31" fmla="*/ 56975329 h 559"/>
              <a:gd name="T32" fmla="*/ 53454773 w 510"/>
              <a:gd name="T33" fmla="*/ 56975329 h 559"/>
              <a:gd name="T34" fmla="*/ 52542328 w 510"/>
              <a:gd name="T35" fmla="*/ 57886014 h 559"/>
              <a:gd name="T36" fmla="*/ 47979019 w 510"/>
              <a:gd name="T37" fmla="*/ 56065005 h 559"/>
              <a:gd name="T38" fmla="*/ 40547302 w 510"/>
              <a:gd name="T39" fmla="*/ 63349401 h 559"/>
              <a:gd name="T40" fmla="*/ 42372554 w 510"/>
              <a:gd name="T41" fmla="*/ 68942990 h 559"/>
              <a:gd name="T42" fmla="*/ 42372554 w 510"/>
              <a:gd name="T43" fmla="*/ 68942990 h 559"/>
              <a:gd name="T44" fmla="*/ 44328516 w 510"/>
              <a:gd name="T45" fmla="*/ 70763999 h 559"/>
              <a:gd name="T46" fmla="*/ 44328516 w 510"/>
              <a:gd name="T47" fmla="*/ 70763999 h 559"/>
              <a:gd name="T48" fmla="*/ 31421045 w 510"/>
              <a:gd name="T49" fmla="*/ 70763999 h 559"/>
              <a:gd name="T50" fmla="*/ 31421045 w 510"/>
              <a:gd name="T51" fmla="*/ 70763999 h 559"/>
              <a:gd name="T52" fmla="*/ 3780852 w 510"/>
              <a:gd name="T53" fmla="*/ 70763999 h 559"/>
              <a:gd name="T54" fmla="*/ 0 w 510"/>
              <a:gd name="T55" fmla="*/ 67121620 h 559"/>
              <a:gd name="T56" fmla="*/ 0 w 510"/>
              <a:gd name="T57" fmla="*/ 3642379 h 559"/>
              <a:gd name="T58" fmla="*/ 3780852 w 510"/>
              <a:gd name="T59" fmla="*/ 0 h 559"/>
              <a:gd name="T60" fmla="*/ 11994664 w 510"/>
              <a:gd name="T61" fmla="*/ 0 h 559"/>
              <a:gd name="T62" fmla="*/ 23076884 w 510"/>
              <a:gd name="T63" fmla="*/ 0 h 559"/>
              <a:gd name="T64" fmla="*/ 23076884 w 510"/>
              <a:gd name="T65" fmla="*/ 13788670 h 559"/>
              <a:gd name="T66" fmla="*/ 23076884 w 510"/>
              <a:gd name="T67" fmla="*/ 21073067 h 559"/>
              <a:gd name="T68" fmla="*/ 30508239 w 510"/>
              <a:gd name="T69" fmla="*/ 28487664 h 559"/>
              <a:gd name="T70" fmla="*/ 37809606 w 510"/>
              <a:gd name="T71" fmla="*/ 28487664 h 559"/>
              <a:gd name="T72" fmla="*/ 53454773 w 510"/>
              <a:gd name="T73" fmla="*/ 28487664 h 559"/>
              <a:gd name="T74" fmla="*/ 53454773 w 510"/>
              <a:gd name="T75" fmla="*/ 50471416 h 559"/>
              <a:gd name="T76" fmla="*/ 53454773 w 510"/>
              <a:gd name="T77" fmla="*/ 50471416 h 559"/>
              <a:gd name="T78" fmla="*/ 53454773 w 510"/>
              <a:gd name="T79" fmla="*/ 56975329 h 559"/>
              <a:gd name="T80" fmla="*/ 30508239 w 510"/>
              <a:gd name="T81" fmla="*/ 24845286 h 559"/>
              <a:gd name="T82" fmla="*/ 30508239 w 510"/>
              <a:gd name="T83" fmla="*/ 24845286 h 559"/>
              <a:gd name="T84" fmla="*/ 26727387 w 510"/>
              <a:gd name="T85" fmla="*/ 21073067 h 559"/>
              <a:gd name="T86" fmla="*/ 26727387 w 510"/>
              <a:gd name="T87" fmla="*/ 13788670 h 559"/>
              <a:gd name="T88" fmla="*/ 26727387 w 510"/>
              <a:gd name="T89" fmla="*/ 0 h 559"/>
              <a:gd name="T90" fmla="*/ 53454773 w 510"/>
              <a:gd name="T91" fmla="*/ 24845286 h 559"/>
              <a:gd name="T92" fmla="*/ 37809606 w 510"/>
              <a:gd name="T93" fmla="*/ 24845286 h 559"/>
              <a:gd name="T94" fmla="*/ 30508239 w 510"/>
              <a:gd name="T95" fmla="*/ 24845286 h 55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10" h="559">
                <a:moveTo>
                  <a:pt x="495" y="473"/>
                </a:moveTo>
                <a:lnTo>
                  <a:pt x="495" y="473"/>
                </a:lnTo>
                <a:cubicBezTo>
                  <a:pt x="424" y="544"/>
                  <a:pt x="424" y="544"/>
                  <a:pt x="424" y="544"/>
                </a:cubicBezTo>
                <a:cubicBezTo>
                  <a:pt x="417" y="551"/>
                  <a:pt x="410" y="558"/>
                  <a:pt x="403" y="558"/>
                </a:cubicBezTo>
                <a:cubicBezTo>
                  <a:pt x="396" y="558"/>
                  <a:pt x="389" y="551"/>
                  <a:pt x="382" y="544"/>
                </a:cubicBezTo>
                <a:cubicBezTo>
                  <a:pt x="347" y="509"/>
                  <a:pt x="347" y="509"/>
                  <a:pt x="347" y="509"/>
                </a:cubicBezTo>
                <a:cubicBezTo>
                  <a:pt x="340" y="502"/>
                  <a:pt x="340" y="495"/>
                  <a:pt x="340" y="487"/>
                </a:cubicBezTo>
                <a:cubicBezTo>
                  <a:pt x="340" y="473"/>
                  <a:pt x="347" y="459"/>
                  <a:pt x="368" y="459"/>
                </a:cubicBezTo>
                <a:cubicBezTo>
                  <a:pt x="375" y="459"/>
                  <a:pt x="382" y="466"/>
                  <a:pt x="382" y="473"/>
                </a:cubicBezTo>
                <a:cubicBezTo>
                  <a:pt x="403" y="487"/>
                  <a:pt x="403" y="487"/>
                  <a:pt x="403" y="487"/>
                </a:cubicBezTo>
                <a:cubicBezTo>
                  <a:pt x="460" y="431"/>
                  <a:pt x="460" y="431"/>
                  <a:pt x="460" y="431"/>
                </a:cubicBezTo>
                <a:cubicBezTo>
                  <a:pt x="467" y="424"/>
                  <a:pt x="474" y="424"/>
                  <a:pt x="481" y="424"/>
                </a:cubicBezTo>
                <a:cubicBezTo>
                  <a:pt x="495" y="424"/>
                  <a:pt x="509" y="438"/>
                  <a:pt x="509" y="452"/>
                </a:cubicBezTo>
                <a:cubicBezTo>
                  <a:pt x="509" y="459"/>
                  <a:pt x="502" y="466"/>
                  <a:pt x="495" y="473"/>
                </a:cubicBezTo>
                <a:close/>
                <a:moveTo>
                  <a:pt x="410" y="438"/>
                </a:moveTo>
                <a:lnTo>
                  <a:pt x="410" y="438"/>
                </a:lnTo>
                <a:cubicBezTo>
                  <a:pt x="403" y="445"/>
                  <a:pt x="403" y="445"/>
                  <a:pt x="403" y="445"/>
                </a:cubicBezTo>
                <a:cubicBezTo>
                  <a:pt x="396" y="438"/>
                  <a:pt x="382" y="431"/>
                  <a:pt x="368" y="431"/>
                </a:cubicBezTo>
                <a:cubicBezTo>
                  <a:pt x="333" y="431"/>
                  <a:pt x="311" y="459"/>
                  <a:pt x="311" y="487"/>
                </a:cubicBezTo>
                <a:cubicBezTo>
                  <a:pt x="311" y="509"/>
                  <a:pt x="318" y="523"/>
                  <a:pt x="325" y="530"/>
                </a:cubicBezTo>
                <a:cubicBezTo>
                  <a:pt x="340" y="544"/>
                  <a:pt x="340" y="544"/>
                  <a:pt x="340" y="544"/>
                </a:cubicBezTo>
                <a:cubicBezTo>
                  <a:pt x="241" y="544"/>
                  <a:pt x="241" y="544"/>
                  <a:pt x="241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7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177" y="162"/>
                  <a:pt x="177" y="162"/>
                  <a:pt x="177" y="162"/>
                </a:cubicBezTo>
                <a:cubicBezTo>
                  <a:pt x="177" y="191"/>
                  <a:pt x="205" y="219"/>
                  <a:pt x="234" y="219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410" y="219"/>
                  <a:pt x="410" y="219"/>
                  <a:pt x="410" y="219"/>
                </a:cubicBezTo>
                <a:cubicBezTo>
                  <a:pt x="410" y="388"/>
                  <a:pt x="410" y="388"/>
                  <a:pt x="410" y="388"/>
                </a:cubicBezTo>
                <a:lnTo>
                  <a:pt x="410" y="438"/>
                </a:lnTo>
                <a:close/>
                <a:moveTo>
                  <a:pt x="234" y="191"/>
                </a:moveTo>
                <a:lnTo>
                  <a:pt x="234" y="191"/>
                </a:lnTo>
                <a:cubicBezTo>
                  <a:pt x="219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10" y="191"/>
                  <a:pt x="410" y="191"/>
                  <a:pt x="410" y="191"/>
                </a:cubicBezTo>
                <a:cubicBezTo>
                  <a:pt x="290" y="191"/>
                  <a:pt x="290" y="191"/>
                  <a:pt x="290" y="191"/>
                </a:cubicBezTo>
                <a:lnTo>
                  <a:pt x="234" y="19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" name="Freeform 21"/>
          <p:cNvSpPr>
            <a:spLocks noChangeArrowheads="1"/>
          </p:cNvSpPr>
          <p:nvPr/>
        </p:nvSpPr>
        <p:spPr bwMode="auto">
          <a:xfrm>
            <a:off x="3409756" y="4252811"/>
            <a:ext cx="204944" cy="222921"/>
          </a:xfrm>
          <a:custGeom>
            <a:avLst/>
            <a:gdLst>
              <a:gd name="T0" fmla="*/ 61359160 w 503"/>
              <a:gd name="T1" fmla="*/ 67317282 h 545"/>
              <a:gd name="T2" fmla="*/ 61359160 w 503"/>
              <a:gd name="T3" fmla="*/ 67317282 h 545"/>
              <a:gd name="T4" fmla="*/ 57605098 w 503"/>
              <a:gd name="T5" fmla="*/ 67317282 h 545"/>
              <a:gd name="T6" fmla="*/ 57605098 w 503"/>
              <a:gd name="T7" fmla="*/ 67317282 h 545"/>
              <a:gd name="T8" fmla="*/ 50356024 w 503"/>
              <a:gd name="T9" fmla="*/ 67317282 h 545"/>
              <a:gd name="T10" fmla="*/ 50356024 w 503"/>
              <a:gd name="T11" fmla="*/ 67317282 h 545"/>
              <a:gd name="T12" fmla="*/ 46731487 w 503"/>
              <a:gd name="T13" fmla="*/ 67317282 h 545"/>
              <a:gd name="T14" fmla="*/ 42977425 w 503"/>
              <a:gd name="T15" fmla="*/ 63534150 h 545"/>
              <a:gd name="T16" fmla="*/ 46731487 w 503"/>
              <a:gd name="T17" fmla="*/ 59881048 h 545"/>
              <a:gd name="T18" fmla="*/ 49449710 w 503"/>
              <a:gd name="T19" fmla="*/ 59881048 h 545"/>
              <a:gd name="T20" fmla="*/ 50356024 w 503"/>
              <a:gd name="T21" fmla="*/ 59881048 h 545"/>
              <a:gd name="T22" fmla="*/ 57605098 w 503"/>
              <a:gd name="T23" fmla="*/ 59881048 h 545"/>
              <a:gd name="T24" fmla="*/ 61359160 w 503"/>
              <a:gd name="T25" fmla="*/ 59881048 h 545"/>
              <a:gd name="T26" fmla="*/ 64983697 w 503"/>
              <a:gd name="T27" fmla="*/ 63534150 h 545"/>
              <a:gd name="T28" fmla="*/ 61359160 w 503"/>
              <a:gd name="T29" fmla="*/ 67317282 h 545"/>
              <a:gd name="T30" fmla="*/ 53980561 w 503"/>
              <a:gd name="T31" fmla="*/ 48792072 h 545"/>
              <a:gd name="T32" fmla="*/ 53980561 w 503"/>
              <a:gd name="T33" fmla="*/ 48792072 h 545"/>
              <a:gd name="T34" fmla="*/ 53980561 w 503"/>
              <a:gd name="T35" fmla="*/ 56228306 h 545"/>
              <a:gd name="T36" fmla="*/ 46731487 w 503"/>
              <a:gd name="T37" fmla="*/ 56228306 h 545"/>
              <a:gd name="T38" fmla="*/ 39352888 w 503"/>
              <a:gd name="T39" fmla="*/ 63534150 h 545"/>
              <a:gd name="T40" fmla="*/ 46731487 w 503"/>
              <a:gd name="T41" fmla="*/ 70970385 h 545"/>
              <a:gd name="T42" fmla="*/ 46731487 w 503"/>
              <a:gd name="T43" fmla="*/ 70970385 h 545"/>
              <a:gd name="T44" fmla="*/ 3624537 w 503"/>
              <a:gd name="T45" fmla="*/ 70970385 h 545"/>
              <a:gd name="T46" fmla="*/ 0 w 503"/>
              <a:gd name="T47" fmla="*/ 67317282 h 545"/>
              <a:gd name="T48" fmla="*/ 0 w 503"/>
              <a:gd name="T49" fmla="*/ 3652741 h 545"/>
              <a:gd name="T50" fmla="*/ 3624537 w 503"/>
              <a:gd name="T51" fmla="*/ 0 h 545"/>
              <a:gd name="T52" fmla="*/ 12815405 w 503"/>
              <a:gd name="T53" fmla="*/ 0 h 545"/>
              <a:gd name="T54" fmla="*/ 12815405 w 503"/>
              <a:gd name="T55" fmla="*/ 0 h 545"/>
              <a:gd name="T56" fmla="*/ 23818900 w 503"/>
              <a:gd name="T57" fmla="*/ 0 h 545"/>
              <a:gd name="T58" fmla="*/ 23818900 w 503"/>
              <a:gd name="T59" fmla="*/ 13828622 h 545"/>
              <a:gd name="T60" fmla="*/ 23818900 w 503"/>
              <a:gd name="T61" fmla="*/ 21134466 h 545"/>
              <a:gd name="T62" fmla="*/ 31197500 w 503"/>
              <a:gd name="T63" fmla="*/ 28570701 h 545"/>
              <a:gd name="T64" fmla="*/ 38446574 w 503"/>
              <a:gd name="T65" fmla="*/ 28570701 h 545"/>
              <a:gd name="T66" fmla="*/ 53980561 w 503"/>
              <a:gd name="T67" fmla="*/ 28570701 h 545"/>
              <a:gd name="T68" fmla="*/ 53980561 w 503"/>
              <a:gd name="T69" fmla="*/ 48792072 h 545"/>
              <a:gd name="T70" fmla="*/ 31197500 w 503"/>
              <a:gd name="T71" fmla="*/ 24917959 h 545"/>
              <a:gd name="T72" fmla="*/ 31197500 w 503"/>
              <a:gd name="T73" fmla="*/ 24917959 h 545"/>
              <a:gd name="T74" fmla="*/ 27443438 w 503"/>
              <a:gd name="T75" fmla="*/ 21134466 h 545"/>
              <a:gd name="T76" fmla="*/ 27443438 w 503"/>
              <a:gd name="T77" fmla="*/ 13828622 h 545"/>
              <a:gd name="T78" fmla="*/ 27443438 w 503"/>
              <a:gd name="T79" fmla="*/ 0 h 545"/>
              <a:gd name="T80" fmla="*/ 53980561 w 503"/>
              <a:gd name="T81" fmla="*/ 24917959 h 545"/>
              <a:gd name="T82" fmla="*/ 38446574 w 503"/>
              <a:gd name="T83" fmla="*/ 24917959 h 545"/>
              <a:gd name="T84" fmla="*/ 31197500 w 503"/>
              <a:gd name="T85" fmla="*/ 24917959 h 54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03" h="545">
                <a:moveTo>
                  <a:pt x="474" y="516"/>
                </a:moveTo>
                <a:lnTo>
                  <a:pt x="474" y="516"/>
                </a:lnTo>
                <a:cubicBezTo>
                  <a:pt x="445" y="516"/>
                  <a:pt x="445" y="516"/>
                  <a:pt x="445" y="516"/>
                </a:cubicBezTo>
                <a:cubicBezTo>
                  <a:pt x="389" y="516"/>
                  <a:pt x="389" y="516"/>
                  <a:pt x="389" y="516"/>
                </a:cubicBezTo>
                <a:cubicBezTo>
                  <a:pt x="361" y="516"/>
                  <a:pt x="361" y="516"/>
                  <a:pt x="361" y="516"/>
                </a:cubicBezTo>
                <a:cubicBezTo>
                  <a:pt x="347" y="516"/>
                  <a:pt x="332" y="509"/>
                  <a:pt x="332" y="487"/>
                </a:cubicBezTo>
                <a:cubicBezTo>
                  <a:pt x="332" y="473"/>
                  <a:pt x="347" y="459"/>
                  <a:pt x="361" y="459"/>
                </a:cubicBezTo>
                <a:cubicBezTo>
                  <a:pt x="382" y="459"/>
                  <a:pt x="382" y="459"/>
                  <a:pt x="382" y="459"/>
                </a:cubicBezTo>
                <a:cubicBezTo>
                  <a:pt x="389" y="459"/>
                  <a:pt x="389" y="459"/>
                  <a:pt x="389" y="459"/>
                </a:cubicBezTo>
                <a:cubicBezTo>
                  <a:pt x="445" y="459"/>
                  <a:pt x="445" y="459"/>
                  <a:pt x="445" y="459"/>
                </a:cubicBezTo>
                <a:cubicBezTo>
                  <a:pt x="474" y="459"/>
                  <a:pt x="474" y="459"/>
                  <a:pt x="474" y="459"/>
                </a:cubicBezTo>
                <a:cubicBezTo>
                  <a:pt x="488" y="459"/>
                  <a:pt x="502" y="473"/>
                  <a:pt x="502" y="487"/>
                </a:cubicBezTo>
                <a:cubicBezTo>
                  <a:pt x="502" y="509"/>
                  <a:pt x="488" y="516"/>
                  <a:pt x="474" y="516"/>
                </a:cubicBezTo>
                <a:close/>
                <a:moveTo>
                  <a:pt x="417" y="374"/>
                </a:moveTo>
                <a:lnTo>
                  <a:pt x="417" y="374"/>
                </a:lnTo>
                <a:cubicBezTo>
                  <a:pt x="417" y="431"/>
                  <a:pt x="417" y="431"/>
                  <a:pt x="417" y="431"/>
                </a:cubicBezTo>
                <a:cubicBezTo>
                  <a:pt x="361" y="431"/>
                  <a:pt x="361" y="431"/>
                  <a:pt x="361" y="431"/>
                </a:cubicBezTo>
                <a:cubicBezTo>
                  <a:pt x="332" y="431"/>
                  <a:pt x="304" y="459"/>
                  <a:pt x="304" y="487"/>
                </a:cubicBezTo>
                <a:cubicBezTo>
                  <a:pt x="304" y="523"/>
                  <a:pt x="332" y="544"/>
                  <a:pt x="361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84" y="0"/>
                  <a:pt x="184" y="0"/>
                  <a:pt x="184" y="0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184" y="162"/>
                  <a:pt x="184" y="162"/>
                  <a:pt x="184" y="162"/>
                </a:cubicBezTo>
                <a:cubicBezTo>
                  <a:pt x="184" y="191"/>
                  <a:pt x="205" y="219"/>
                  <a:pt x="241" y="219"/>
                </a:cubicBezTo>
                <a:cubicBezTo>
                  <a:pt x="297" y="219"/>
                  <a:pt x="297" y="219"/>
                  <a:pt x="297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74"/>
                  <a:pt x="417" y="374"/>
                  <a:pt x="417" y="374"/>
                </a:cubicBezTo>
                <a:close/>
                <a:moveTo>
                  <a:pt x="241" y="191"/>
                </a:moveTo>
                <a:lnTo>
                  <a:pt x="241" y="191"/>
                </a:lnTo>
                <a:cubicBezTo>
                  <a:pt x="219" y="191"/>
                  <a:pt x="212" y="176"/>
                  <a:pt x="212" y="162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0"/>
                  <a:pt x="212" y="0"/>
                  <a:pt x="212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7" y="191"/>
                  <a:pt x="297" y="191"/>
                  <a:pt x="297" y="191"/>
                </a:cubicBezTo>
                <a:lnTo>
                  <a:pt x="241" y="19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4" name="Freeform 22"/>
          <p:cNvSpPr>
            <a:spLocks noChangeArrowheads="1"/>
          </p:cNvSpPr>
          <p:nvPr/>
        </p:nvSpPr>
        <p:spPr bwMode="auto">
          <a:xfrm>
            <a:off x="2980094" y="4252811"/>
            <a:ext cx="204944" cy="233708"/>
          </a:xfrm>
          <a:custGeom>
            <a:avLst/>
            <a:gdLst>
              <a:gd name="T0" fmla="*/ 61359160 w 503"/>
              <a:gd name="T1" fmla="*/ 66935372 h 573"/>
              <a:gd name="T2" fmla="*/ 61359160 w 503"/>
              <a:gd name="T3" fmla="*/ 66935372 h 573"/>
              <a:gd name="T4" fmla="*/ 57605098 w 503"/>
              <a:gd name="T5" fmla="*/ 66935372 h 573"/>
              <a:gd name="T6" fmla="*/ 57605098 w 503"/>
              <a:gd name="T7" fmla="*/ 70567284 h 573"/>
              <a:gd name="T8" fmla="*/ 53980561 w 503"/>
              <a:gd name="T9" fmla="*/ 74199556 h 573"/>
              <a:gd name="T10" fmla="*/ 50356024 w 503"/>
              <a:gd name="T11" fmla="*/ 70567284 h 573"/>
              <a:gd name="T12" fmla="*/ 50356024 w 503"/>
              <a:gd name="T13" fmla="*/ 66935372 h 573"/>
              <a:gd name="T14" fmla="*/ 46731487 w 503"/>
              <a:gd name="T15" fmla="*/ 66935372 h 573"/>
              <a:gd name="T16" fmla="*/ 42977425 w 503"/>
              <a:gd name="T17" fmla="*/ 63173440 h 573"/>
              <a:gd name="T18" fmla="*/ 46731487 w 503"/>
              <a:gd name="T19" fmla="*/ 59541168 h 573"/>
              <a:gd name="T20" fmla="*/ 50356024 w 503"/>
              <a:gd name="T21" fmla="*/ 59541168 h 573"/>
              <a:gd name="T22" fmla="*/ 50356024 w 503"/>
              <a:gd name="T23" fmla="*/ 55908896 h 573"/>
              <a:gd name="T24" fmla="*/ 53980561 w 503"/>
              <a:gd name="T25" fmla="*/ 52276985 h 573"/>
              <a:gd name="T26" fmla="*/ 57605098 w 503"/>
              <a:gd name="T27" fmla="*/ 55908896 h 573"/>
              <a:gd name="T28" fmla="*/ 57605098 w 503"/>
              <a:gd name="T29" fmla="*/ 59541168 h 573"/>
              <a:gd name="T30" fmla="*/ 61359160 w 503"/>
              <a:gd name="T31" fmla="*/ 59541168 h 573"/>
              <a:gd name="T32" fmla="*/ 64983697 w 503"/>
              <a:gd name="T33" fmla="*/ 63173440 h 573"/>
              <a:gd name="T34" fmla="*/ 61359160 w 503"/>
              <a:gd name="T35" fmla="*/ 66935372 h 573"/>
              <a:gd name="T36" fmla="*/ 46731487 w 503"/>
              <a:gd name="T37" fmla="*/ 55908896 h 573"/>
              <a:gd name="T38" fmla="*/ 46731487 w 503"/>
              <a:gd name="T39" fmla="*/ 55908896 h 573"/>
              <a:gd name="T40" fmla="*/ 39352888 w 503"/>
              <a:gd name="T41" fmla="*/ 63173440 h 573"/>
              <a:gd name="T42" fmla="*/ 46731487 w 503"/>
              <a:gd name="T43" fmla="*/ 70567284 h 573"/>
              <a:gd name="T44" fmla="*/ 46731487 w 503"/>
              <a:gd name="T45" fmla="*/ 70567284 h 573"/>
              <a:gd name="T46" fmla="*/ 3624537 w 503"/>
              <a:gd name="T47" fmla="*/ 70567284 h 573"/>
              <a:gd name="T48" fmla="*/ 0 w 503"/>
              <a:gd name="T49" fmla="*/ 66935372 h 573"/>
              <a:gd name="T50" fmla="*/ 0 w 503"/>
              <a:gd name="T51" fmla="*/ 3632272 h 573"/>
              <a:gd name="T52" fmla="*/ 3624537 w 503"/>
              <a:gd name="T53" fmla="*/ 0 h 573"/>
              <a:gd name="T54" fmla="*/ 11909450 w 503"/>
              <a:gd name="T55" fmla="*/ 0 h 573"/>
              <a:gd name="T56" fmla="*/ 11909450 w 503"/>
              <a:gd name="T57" fmla="*/ 0 h 573"/>
              <a:gd name="T58" fmla="*/ 22912586 w 503"/>
              <a:gd name="T59" fmla="*/ 0 h 573"/>
              <a:gd name="T60" fmla="*/ 22912586 w 503"/>
              <a:gd name="T61" fmla="*/ 13750410 h 573"/>
              <a:gd name="T62" fmla="*/ 22912586 w 503"/>
              <a:gd name="T63" fmla="*/ 21014594 h 573"/>
              <a:gd name="T64" fmla="*/ 30161660 w 503"/>
              <a:gd name="T65" fmla="*/ 28408437 h 573"/>
              <a:gd name="T66" fmla="*/ 37540259 w 503"/>
              <a:gd name="T67" fmla="*/ 28408437 h 573"/>
              <a:gd name="T68" fmla="*/ 53980561 w 503"/>
              <a:gd name="T69" fmla="*/ 28408437 h 573"/>
              <a:gd name="T70" fmla="*/ 53980561 w 503"/>
              <a:gd name="T71" fmla="*/ 48515053 h 573"/>
              <a:gd name="T72" fmla="*/ 53980561 w 503"/>
              <a:gd name="T73" fmla="*/ 48515053 h 573"/>
              <a:gd name="T74" fmla="*/ 46731487 w 503"/>
              <a:gd name="T75" fmla="*/ 55908896 h 573"/>
              <a:gd name="T76" fmla="*/ 30161660 w 503"/>
              <a:gd name="T77" fmla="*/ 24776525 h 573"/>
              <a:gd name="T78" fmla="*/ 30161660 w 503"/>
              <a:gd name="T79" fmla="*/ 24776525 h 573"/>
              <a:gd name="T80" fmla="*/ 26537123 w 503"/>
              <a:gd name="T81" fmla="*/ 21014594 h 573"/>
              <a:gd name="T82" fmla="*/ 26537123 w 503"/>
              <a:gd name="T83" fmla="*/ 13750410 h 573"/>
              <a:gd name="T84" fmla="*/ 26537123 w 503"/>
              <a:gd name="T85" fmla="*/ 0 h 573"/>
              <a:gd name="T86" fmla="*/ 53980561 w 503"/>
              <a:gd name="T87" fmla="*/ 24776525 h 573"/>
              <a:gd name="T88" fmla="*/ 37540259 w 503"/>
              <a:gd name="T89" fmla="*/ 24776525 h 573"/>
              <a:gd name="T90" fmla="*/ 30161660 w 503"/>
              <a:gd name="T91" fmla="*/ 24776525 h 57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03" h="573">
                <a:moveTo>
                  <a:pt x="474" y="516"/>
                </a:moveTo>
                <a:lnTo>
                  <a:pt x="474" y="516"/>
                </a:lnTo>
                <a:cubicBezTo>
                  <a:pt x="445" y="516"/>
                  <a:pt x="445" y="516"/>
                  <a:pt x="445" y="516"/>
                </a:cubicBezTo>
                <a:cubicBezTo>
                  <a:pt x="445" y="544"/>
                  <a:pt x="445" y="544"/>
                  <a:pt x="445" y="544"/>
                </a:cubicBezTo>
                <a:cubicBezTo>
                  <a:pt x="445" y="565"/>
                  <a:pt x="431" y="572"/>
                  <a:pt x="417" y="572"/>
                </a:cubicBezTo>
                <a:cubicBezTo>
                  <a:pt x="396" y="572"/>
                  <a:pt x="389" y="565"/>
                  <a:pt x="389" y="544"/>
                </a:cubicBezTo>
                <a:cubicBezTo>
                  <a:pt x="389" y="516"/>
                  <a:pt x="389" y="516"/>
                  <a:pt x="389" y="516"/>
                </a:cubicBezTo>
                <a:cubicBezTo>
                  <a:pt x="361" y="516"/>
                  <a:pt x="361" y="516"/>
                  <a:pt x="361" y="516"/>
                </a:cubicBezTo>
                <a:cubicBezTo>
                  <a:pt x="339" y="516"/>
                  <a:pt x="332" y="509"/>
                  <a:pt x="332" y="487"/>
                </a:cubicBezTo>
                <a:cubicBezTo>
                  <a:pt x="332" y="473"/>
                  <a:pt x="339" y="459"/>
                  <a:pt x="361" y="459"/>
                </a:cubicBezTo>
                <a:cubicBezTo>
                  <a:pt x="389" y="459"/>
                  <a:pt x="389" y="459"/>
                  <a:pt x="389" y="459"/>
                </a:cubicBezTo>
                <a:cubicBezTo>
                  <a:pt x="389" y="431"/>
                  <a:pt x="389" y="431"/>
                  <a:pt x="389" y="431"/>
                </a:cubicBezTo>
                <a:cubicBezTo>
                  <a:pt x="389" y="417"/>
                  <a:pt x="396" y="403"/>
                  <a:pt x="417" y="403"/>
                </a:cubicBezTo>
                <a:cubicBezTo>
                  <a:pt x="431" y="403"/>
                  <a:pt x="445" y="417"/>
                  <a:pt x="445" y="431"/>
                </a:cubicBezTo>
                <a:cubicBezTo>
                  <a:pt x="445" y="459"/>
                  <a:pt x="445" y="459"/>
                  <a:pt x="445" y="459"/>
                </a:cubicBezTo>
                <a:cubicBezTo>
                  <a:pt x="474" y="459"/>
                  <a:pt x="474" y="459"/>
                  <a:pt x="474" y="459"/>
                </a:cubicBezTo>
                <a:cubicBezTo>
                  <a:pt x="488" y="459"/>
                  <a:pt x="502" y="473"/>
                  <a:pt x="502" y="487"/>
                </a:cubicBezTo>
                <a:cubicBezTo>
                  <a:pt x="502" y="509"/>
                  <a:pt x="488" y="516"/>
                  <a:pt x="474" y="516"/>
                </a:cubicBezTo>
                <a:close/>
                <a:moveTo>
                  <a:pt x="361" y="431"/>
                </a:moveTo>
                <a:lnTo>
                  <a:pt x="361" y="431"/>
                </a:lnTo>
                <a:cubicBezTo>
                  <a:pt x="325" y="431"/>
                  <a:pt x="304" y="459"/>
                  <a:pt x="304" y="487"/>
                </a:cubicBezTo>
                <a:cubicBezTo>
                  <a:pt x="304" y="523"/>
                  <a:pt x="325" y="544"/>
                  <a:pt x="361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177" y="162"/>
                  <a:pt x="177" y="162"/>
                  <a:pt x="177" y="162"/>
                </a:cubicBezTo>
                <a:cubicBezTo>
                  <a:pt x="177" y="191"/>
                  <a:pt x="205" y="219"/>
                  <a:pt x="233" y="219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74"/>
                  <a:pt x="417" y="374"/>
                  <a:pt x="417" y="374"/>
                </a:cubicBezTo>
                <a:cubicBezTo>
                  <a:pt x="382" y="374"/>
                  <a:pt x="361" y="403"/>
                  <a:pt x="361" y="431"/>
                </a:cubicBezTo>
                <a:close/>
                <a:moveTo>
                  <a:pt x="233" y="191"/>
                </a:moveTo>
                <a:lnTo>
                  <a:pt x="233" y="191"/>
                </a:lnTo>
                <a:cubicBezTo>
                  <a:pt x="219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0" y="191"/>
                  <a:pt x="290" y="191"/>
                  <a:pt x="290" y="191"/>
                </a:cubicBezTo>
                <a:lnTo>
                  <a:pt x="233" y="19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5" name="Freeform 23"/>
          <p:cNvSpPr>
            <a:spLocks noChangeArrowheads="1"/>
          </p:cNvSpPr>
          <p:nvPr/>
        </p:nvSpPr>
        <p:spPr bwMode="auto">
          <a:xfrm>
            <a:off x="2539647" y="4243823"/>
            <a:ext cx="190562" cy="248090"/>
          </a:xfrm>
          <a:custGeom>
            <a:avLst/>
            <a:gdLst>
              <a:gd name="T0" fmla="*/ 56869383 w 467"/>
              <a:gd name="T1" fmla="*/ 71431400 h 609"/>
              <a:gd name="T2" fmla="*/ 56869383 w 467"/>
              <a:gd name="T3" fmla="*/ 71431400 h 609"/>
              <a:gd name="T4" fmla="*/ 11036246 w 467"/>
              <a:gd name="T5" fmla="*/ 71431400 h 609"/>
              <a:gd name="T6" fmla="*/ 7271138 w 467"/>
              <a:gd name="T7" fmla="*/ 67808209 h 609"/>
              <a:gd name="T8" fmla="*/ 7271138 w 467"/>
              <a:gd name="T9" fmla="*/ 3752694 h 609"/>
              <a:gd name="T10" fmla="*/ 11036246 w 467"/>
              <a:gd name="T11" fmla="*/ 0 h 609"/>
              <a:gd name="T12" fmla="*/ 30252386 w 467"/>
              <a:gd name="T13" fmla="*/ 0 h 609"/>
              <a:gd name="T14" fmla="*/ 30252386 w 467"/>
              <a:gd name="T15" fmla="*/ 13846331 h 609"/>
              <a:gd name="T16" fmla="*/ 30252386 w 467"/>
              <a:gd name="T17" fmla="*/ 21093073 h 609"/>
              <a:gd name="T18" fmla="*/ 37653243 w 467"/>
              <a:gd name="T19" fmla="*/ 28468958 h 609"/>
              <a:gd name="T20" fmla="*/ 44924380 w 467"/>
              <a:gd name="T21" fmla="*/ 28468958 h 609"/>
              <a:gd name="T22" fmla="*/ 60505132 w 467"/>
              <a:gd name="T23" fmla="*/ 28468958 h 609"/>
              <a:gd name="T24" fmla="*/ 60505132 w 467"/>
              <a:gd name="T25" fmla="*/ 57714571 h 609"/>
              <a:gd name="T26" fmla="*/ 60505132 w 467"/>
              <a:gd name="T27" fmla="*/ 67808209 h 609"/>
              <a:gd name="T28" fmla="*/ 56869383 w 467"/>
              <a:gd name="T29" fmla="*/ 71431400 h 609"/>
              <a:gd name="T30" fmla="*/ 37653243 w 467"/>
              <a:gd name="T31" fmla="*/ 24716265 h 609"/>
              <a:gd name="T32" fmla="*/ 37653243 w 467"/>
              <a:gd name="T33" fmla="*/ 24716265 h 609"/>
              <a:gd name="T34" fmla="*/ 33888135 w 467"/>
              <a:gd name="T35" fmla="*/ 21093073 h 609"/>
              <a:gd name="T36" fmla="*/ 33888135 w 467"/>
              <a:gd name="T37" fmla="*/ 13846331 h 609"/>
              <a:gd name="T38" fmla="*/ 33888135 w 467"/>
              <a:gd name="T39" fmla="*/ 0 h 609"/>
              <a:gd name="T40" fmla="*/ 60505132 w 467"/>
              <a:gd name="T41" fmla="*/ 24716265 h 609"/>
              <a:gd name="T42" fmla="*/ 44924380 w 467"/>
              <a:gd name="T43" fmla="*/ 24716265 h 609"/>
              <a:gd name="T44" fmla="*/ 37653243 w 467"/>
              <a:gd name="T45" fmla="*/ 24716265 h 609"/>
              <a:gd name="T46" fmla="*/ 13762877 w 467"/>
              <a:gd name="T47" fmla="*/ 75054951 h 609"/>
              <a:gd name="T48" fmla="*/ 13762877 w 467"/>
              <a:gd name="T49" fmla="*/ 75054951 h 609"/>
              <a:gd name="T50" fmla="*/ 16489509 w 467"/>
              <a:gd name="T51" fmla="*/ 75054951 h 609"/>
              <a:gd name="T52" fmla="*/ 40379874 w 467"/>
              <a:gd name="T53" fmla="*/ 75054951 h 609"/>
              <a:gd name="T54" fmla="*/ 45833137 w 467"/>
              <a:gd name="T55" fmla="*/ 75054951 h 609"/>
              <a:gd name="T56" fmla="*/ 53233994 w 467"/>
              <a:gd name="T57" fmla="*/ 75054951 h 609"/>
              <a:gd name="T58" fmla="*/ 49468526 w 467"/>
              <a:gd name="T59" fmla="*/ 78678142 h 609"/>
              <a:gd name="T60" fmla="*/ 7271138 w 467"/>
              <a:gd name="T61" fmla="*/ 78678142 h 609"/>
              <a:gd name="T62" fmla="*/ 0 w 467"/>
              <a:gd name="T63" fmla="*/ 71431400 h 609"/>
              <a:gd name="T64" fmla="*/ 0 w 467"/>
              <a:gd name="T65" fmla="*/ 10999436 h 609"/>
              <a:gd name="T66" fmla="*/ 3635389 w 467"/>
              <a:gd name="T67" fmla="*/ 7376244 h 609"/>
              <a:gd name="T68" fmla="*/ 3635389 w 467"/>
              <a:gd name="T69" fmla="*/ 18375680 h 609"/>
              <a:gd name="T70" fmla="*/ 3635389 w 467"/>
              <a:gd name="T71" fmla="*/ 61338122 h 609"/>
              <a:gd name="T72" fmla="*/ 3635389 w 467"/>
              <a:gd name="T73" fmla="*/ 67808209 h 609"/>
              <a:gd name="T74" fmla="*/ 11036246 w 467"/>
              <a:gd name="T75" fmla="*/ 75054951 h 609"/>
              <a:gd name="T76" fmla="*/ 13762877 w 467"/>
              <a:gd name="T77" fmla="*/ 75054951 h 60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67" h="609">
                <a:moveTo>
                  <a:pt x="438" y="552"/>
                </a:moveTo>
                <a:lnTo>
                  <a:pt x="438" y="552"/>
                </a:lnTo>
                <a:cubicBezTo>
                  <a:pt x="85" y="552"/>
                  <a:pt x="85" y="552"/>
                  <a:pt x="85" y="552"/>
                </a:cubicBezTo>
                <a:cubicBezTo>
                  <a:pt x="63" y="552"/>
                  <a:pt x="56" y="538"/>
                  <a:pt x="56" y="524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15"/>
                  <a:pt x="63" y="0"/>
                  <a:pt x="85" y="0"/>
                </a:cubicBezTo>
                <a:cubicBezTo>
                  <a:pt x="233" y="0"/>
                  <a:pt x="233" y="0"/>
                  <a:pt x="233" y="0"/>
                </a:cubicBezTo>
                <a:cubicBezTo>
                  <a:pt x="233" y="107"/>
                  <a:pt x="233" y="107"/>
                  <a:pt x="233" y="107"/>
                </a:cubicBezTo>
                <a:cubicBezTo>
                  <a:pt x="233" y="163"/>
                  <a:pt x="233" y="163"/>
                  <a:pt x="233" y="163"/>
                </a:cubicBezTo>
                <a:cubicBezTo>
                  <a:pt x="233" y="191"/>
                  <a:pt x="261" y="220"/>
                  <a:pt x="290" y="220"/>
                </a:cubicBezTo>
                <a:cubicBezTo>
                  <a:pt x="346" y="220"/>
                  <a:pt x="346" y="220"/>
                  <a:pt x="346" y="220"/>
                </a:cubicBezTo>
                <a:cubicBezTo>
                  <a:pt x="466" y="220"/>
                  <a:pt x="466" y="220"/>
                  <a:pt x="466" y="220"/>
                </a:cubicBezTo>
                <a:cubicBezTo>
                  <a:pt x="466" y="446"/>
                  <a:pt x="466" y="446"/>
                  <a:pt x="466" y="446"/>
                </a:cubicBezTo>
                <a:cubicBezTo>
                  <a:pt x="466" y="524"/>
                  <a:pt x="466" y="524"/>
                  <a:pt x="466" y="524"/>
                </a:cubicBezTo>
                <a:cubicBezTo>
                  <a:pt x="466" y="538"/>
                  <a:pt x="459" y="552"/>
                  <a:pt x="438" y="552"/>
                </a:cubicBezTo>
                <a:close/>
                <a:moveTo>
                  <a:pt x="290" y="191"/>
                </a:moveTo>
                <a:lnTo>
                  <a:pt x="290" y="191"/>
                </a:lnTo>
                <a:cubicBezTo>
                  <a:pt x="275" y="191"/>
                  <a:pt x="261" y="177"/>
                  <a:pt x="261" y="163"/>
                </a:cubicBezTo>
                <a:cubicBezTo>
                  <a:pt x="261" y="107"/>
                  <a:pt x="261" y="107"/>
                  <a:pt x="261" y="107"/>
                </a:cubicBezTo>
                <a:cubicBezTo>
                  <a:pt x="261" y="0"/>
                  <a:pt x="261" y="0"/>
                  <a:pt x="261" y="0"/>
                </a:cubicBezTo>
                <a:cubicBezTo>
                  <a:pt x="466" y="191"/>
                  <a:pt x="466" y="191"/>
                  <a:pt x="466" y="191"/>
                </a:cubicBezTo>
                <a:cubicBezTo>
                  <a:pt x="346" y="191"/>
                  <a:pt x="346" y="191"/>
                  <a:pt x="346" y="191"/>
                </a:cubicBezTo>
                <a:lnTo>
                  <a:pt x="290" y="191"/>
                </a:lnTo>
                <a:close/>
                <a:moveTo>
                  <a:pt x="106" y="580"/>
                </a:moveTo>
                <a:lnTo>
                  <a:pt x="106" y="580"/>
                </a:lnTo>
                <a:cubicBezTo>
                  <a:pt x="127" y="580"/>
                  <a:pt x="127" y="580"/>
                  <a:pt x="127" y="580"/>
                </a:cubicBezTo>
                <a:cubicBezTo>
                  <a:pt x="311" y="580"/>
                  <a:pt x="311" y="580"/>
                  <a:pt x="311" y="580"/>
                </a:cubicBezTo>
                <a:cubicBezTo>
                  <a:pt x="353" y="580"/>
                  <a:pt x="353" y="580"/>
                  <a:pt x="353" y="580"/>
                </a:cubicBezTo>
                <a:cubicBezTo>
                  <a:pt x="410" y="580"/>
                  <a:pt x="410" y="580"/>
                  <a:pt x="410" y="580"/>
                </a:cubicBezTo>
                <a:cubicBezTo>
                  <a:pt x="410" y="594"/>
                  <a:pt x="403" y="608"/>
                  <a:pt x="381" y="608"/>
                </a:cubicBezTo>
                <a:cubicBezTo>
                  <a:pt x="56" y="608"/>
                  <a:pt x="56" y="608"/>
                  <a:pt x="56" y="608"/>
                </a:cubicBezTo>
                <a:cubicBezTo>
                  <a:pt x="21" y="608"/>
                  <a:pt x="0" y="580"/>
                  <a:pt x="0" y="552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7" y="57"/>
                  <a:pt x="28" y="57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28" y="524"/>
                  <a:pt x="28" y="524"/>
                  <a:pt x="28" y="524"/>
                </a:cubicBezTo>
                <a:cubicBezTo>
                  <a:pt x="28" y="552"/>
                  <a:pt x="49" y="580"/>
                  <a:pt x="85" y="580"/>
                </a:cubicBezTo>
                <a:lnTo>
                  <a:pt x="106" y="58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6" name="Freeform 24"/>
          <p:cNvSpPr>
            <a:spLocks noChangeArrowheads="1"/>
          </p:cNvSpPr>
          <p:nvPr/>
        </p:nvSpPr>
        <p:spPr bwMode="auto">
          <a:xfrm>
            <a:off x="2118974" y="4252811"/>
            <a:ext cx="170786" cy="222921"/>
          </a:xfrm>
          <a:custGeom>
            <a:avLst/>
            <a:gdLst>
              <a:gd name="T0" fmla="*/ 50637113 w 418"/>
              <a:gd name="T1" fmla="*/ 70970385 h 545"/>
              <a:gd name="T2" fmla="*/ 50637113 w 418"/>
              <a:gd name="T3" fmla="*/ 70970385 h 545"/>
              <a:gd name="T4" fmla="*/ 3644744 w 418"/>
              <a:gd name="T5" fmla="*/ 70970385 h 545"/>
              <a:gd name="T6" fmla="*/ 0 w 418"/>
              <a:gd name="T7" fmla="*/ 67317282 h 545"/>
              <a:gd name="T8" fmla="*/ 0 w 418"/>
              <a:gd name="T9" fmla="*/ 3652741 h 545"/>
              <a:gd name="T10" fmla="*/ 3644744 w 418"/>
              <a:gd name="T11" fmla="*/ 0 h 545"/>
              <a:gd name="T12" fmla="*/ 23951688 w 418"/>
              <a:gd name="T13" fmla="*/ 0 h 545"/>
              <a:gd name="T14" fmla="*/ 23951688 w 418"/>
              <a:gd name="T15" fmla="*/ 13828622 h 545"/>
              <a:gd name="T16" fmla="*/ 23951688 w 418"/>
              <a:gd name="T17" fmla="*/ 21134466 h 545"/>
              <a:gd name="T18" fmla="*/ 31241536 w 418"/>
              <a:gd name="T19" fmla="*/ 28570701 h 545"/>
              <a:gd name="T20" fmla="*/ 38661270 w 418"/>
              <a:gd name="T21" fmla="*/ 28570701 h 545"/>
              <a:gd name="T22" fmla="*/ 54281857 w 418"/>
              <a:gd name="T23" fmla="*/ 28570701 h 545"/>
              <a:gd name="T24" fmla="*/ 54281857 w 418"/>
              <a:gd name="T25" fmla="*/ 58054858 h 545"/>
              <a:gd name="T26" fmla="*/ 54281857 w 418"/>
              <a:gd name="T27" fmla="*/ 67317282 h 545"/>
              <a:gd name="T28" fmla="*/ 50637113 w 418"/>
              <a:gd name="T29" fmla="*/ 70970385 h 545"/>
              <a:gd name="T30" fmla="*/ 31241536 w 418"/>
              <a:gd name="T31" fmla="*/ 24917959 h 545"/>
              <a:gd name="T32" fmla="*/ 31241536 w 418"/>
              <a:gd name="T33" fmla="*/ 24917959 h 545"/>
              <a:gd name="T34" fmla="*/ 27596431 w 418"/>
              <a:gd name="T35" fmla="*/ 21134466 h 545"/>
              <a:gd name="T36" fmla="*/ 27596431 w 418"/>
              <a:gd name="T37" fmla="*/ 13828622 h 545"/>
              <a:gd name="T38" fmla="*/ 27596431 w 418"/>
              <a:gd name="T39" fmla="*/ 0 h 545"/>
              <a:gd name="T40" fmla="*/ 54281857 w 418"/>
              <a:gd name="T41" fmla="*/ 24917959 h 545"/>
              <a:gd name="T42" fmla="*/ 38661270 w 418"/>
              <a:gd name="T43" fmla="*/ 24917959 h 545"/>
              <a:gd name="T44" fmla="*/ 31241536 w 418"/>
              <a:gd name="T45" fmla="*/ 24917959 h 54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18" h="545">
                <a:moveTo>
                  <a:pt x="389" y="544"/>
                </a:moveTo>
                <a:lnTo>
                  <a:pt x="389" y="544"/>
                </a:lnTo>
                <a:cubicBezTo>
                  <a:pt x="28" y="544"/>
                  <a:pt x="28" y="544"/>
                  <a:pt x="28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184" y="0"/>
                  <a:pt x="184" y="0"/>
                  <a:pt x="184" y="0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184" y="162"/>
                  <a:pt x="184" y="162"/>
                  <a:pt x="184" y="162"/>
                </a:cubicBezTo>
                <a:cubicBezTo>
                  <a:pt x="184" y="191"/>
                  <a:pt x="205" y="219"/>
                  <a:pt x="240" y="219"/>
                </a:cubicBezTo>
                <a:cubicBezTo>
                  <a:pt x="297" y="219"/>
                  <a:pt x="297" y="219"/>
                  <a:pt x="297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445"/>
                  <a:pt x="417" y="445"/>
                  <a:pt x="417" y="445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37"/>
                  <a:pt x="403" y="544"/>
                  <a:pt x="389" y="544"/>
                </a:cubicBezTo>
                <a:close/>
                <a:moveTo>
                  <a:pt x="240" y="191"/>
                </a:moveTo>
                <a:lnTo>
                  <a:pt x="240" y="191"/>
                </a:lnTo>
                <a:cubicBezTo>
                  <a:pt x="219" y="191"/>
                  <a:pt x="212" y="176"/>
                  <a:pt x="212" y="162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0"/>
                  <a:pt x="212" y="0"/>
                  <a:pt x="212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7" y="191"/>
                  <a:pt x="297" y="191"/>
                  <a:pt x="297" y="191"/>
                </a:cubicBezTo>
                <a:lnTo>
                  <a:pt x="240" y="19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7" name="Freeform 25"/>
          <p:cNvSpPr>
            <a:spLocks noChangeArrowheads="1"/>
          </p:cNvSpPr>
          <p:nvPr/>
        </p:nvSpPr>
        <p:spPr bwMode="auto">
          <a:xfrm>
            <a:off x="6814690" y="3841128"/>
            <a:ext cx="246291" cy="219326"/>
          </a:xfrm>
          <a:custGeom>
            <a:avLst/>
            <a:gdLst>
              <a:gd name="T0" fmla="*/ 74787349 w 602"/>
              <a:gd name="T1" fmla="*/ 43932186 h 538"/>
              <a:gd name="T2" fmla="*/ 69174956 w 602"/>
              <a:gd name="T3" fmla="*/ 46653716 h 538"/>
              <a:gd name="T4" fmla="*/ 65520668 w 602"/>
              <a:gd name="T5" fmla="*/ 46653716 h 538"/>
              <a:gd name="T6" fmla="*/ 59908275 w 602"/>
              <a:gd name="T7" fmla="*/ 43932186 h 538"/>
              <a:gd name="T8" fmla="*/ 54426302 w 602"/>
              <a:gd name="T9" fmla="*/ 56761895 h 538"/>
              <a:gd name="T10" fmla="*/ 57167289 w 602"/>
              <a:gd name="T11" fmla="*/ 58576248 h 538"/>
              <a:gd name="T12" fmla="*/ 54426302 w 602"/>
              <a:gd name="T13" fmla="*/ 61427374 h 538"/>
              <a:gd name="T14" fmla="*/ 53512640 w 602"/>
              <a:gd name="T15" fmla="*/ 61427374 h 538"/>
              <a:gd name="T16" fmla="*/ 3654649 w 602"/>
              <a:gd name="T17" fmla="*/ 61427374 h 538"/>
              <a:gd name="T18" fmla="*/ 0 w 602"/>
              <a:gd name="T19" fmla="*/ 53133188 h 538"/>
              <a:gd name="T20" fmla="*/ 0 w 602"/>
              <a:gd name="T21" fmla="*/ 42117833 h 538"/>
              <a:gd name="T22" fmla="*/ 0 w 602"/>
              <a:gd name="T23" fmla="*/ 31102477 h 538"/>
              <a:gd name="T24" fmla="*/ 78441997 w 602"/>
              <a:gd name="T25" fmla="*/ 18272768 h 538"/>
              <a:gd name="T26" fmla="*/ 78441997 w 602"/>
              <a:gd name="T27" fmla="*/ 35767597 h 538"/>
              <a:gd name="T28" fmla="*/ 78441997 w 602"/>
              <a:gd name="T29" fmla="*/ 44839362 h 538"/>
              <a:gd name="T30" fmla="*/ 0 w 602"/>
              <a:gd name="T31" fmla="*/ 11015356 h 538"/>
              <a:gd name="T32" fmla="*/ 0 w 602"/>
              <a:gd name="T33" fmla="*/ 9201002 h 538"/>
              <a:gd name="T34" fmla="*/ 3654649 w 602"/>
              <a:gd name="T35" fmla="*/ 0 h 538"/>
              <a:gd name="T36" fmla="*/ 11094005 w 602"/>
              <a:gd name="T37" fmla="*/ 0 h 538"/>
              <a:gd name="T38" fmla="*/ 22188371 w 602"/>
              <a:gd name="T39" fmla="*/ 0 h 538"/>
              <a:gd name="T40" fmla="*/ 74787349 w 602"/>
              <a:gd name="T41" fmla="*/ 7257053 h 538"/>
              <a:gd name="T42" fmla="*/ 78441997 w 602"/>
              <a:gd name="T43" fmla="*/ 14644062 h 538"/>
              <a:gd name="T44" fmla="*/ 0 w 602"/>
              <a:gd name="T45" fmla="*/ 11015356 h 538"/>
              <a:gd name="T46" fmla="*/ 57167289 w 602"/>
              <a:gd name="T47" fmla="*/ 64148544 h 538"/>
              <a:gd name="T48" fmla="*/ 57167289 w 602"/>
              <a:gd name="T49" fmla="*/ 54040365 h 538"/>
              <a:gd name="T50" fmla="*/ 59908275 w 602"/>
              <a:gd name="T51" fmla="*/ 47560892 h 538"/>
              <a:gd name="T52" fmla="*/ 67347631 w 602"/>
              <a:gd name="T53" fmla="*/ 54040365 h 538"/>
              <a:gd name="T54" fmla="*/ 71915942 w 602"/>
              <a:gd name="T55" fmla="*/ 49504482 h 538"/>
              <a:gd name="T56" fmla="*/ 78441997 w 602"/>
              <a:gd name="T57" fmla="*/ 51318835 h 538"/>
              <a:gd name="T58" fmla="*/ 72829604 w 602"/>
              <a:gd name="T59" fmla="*/ 58576248 h 538"/>
              <a:gd name="T60" fmla="*/ 78441997 w 602"/>
              <a:gd name="T61" fmla="*/ 65962897 h 538"/>
              <a:gd name="T62" fmla="*/ 71915942 w 602"/>
              <a:gd name="T63" fmla="*/ 68684427 h 538"/>
              <a:gd name="T64" fmla="*/ 62779682 w 602"/>
              <a:gd name="T65" fmla="*/ 68684427 h 538"/>
              <a:gd name="T66" fmla="*/ 56253627 w 602"/>
              <a:gd name="T67" fmla="*/ 65962897 h 5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538">
                <a:moveTo>
                  <a:pt x="573" y="339"/>
                </a:moveTo>
                <a:lnTo>
                  <a:pt x="573" y="339"/>
                </a:lnTo>
                <a:cubicBezTo>
                  <a:pt x="558" y="339"/>
                  <a:pt x="544" y="346"/>
                  <a:pt x="530" y="360"/>
                </a:cubicBezTo>
                <a:cubicBezTo>
                  <a:pt x="516" y="375"/>
                  <a:pt x="516" y="375"/>
                  <a:pt x="516" y="375"/>
                </a:cubicBezTo>
                <a:cubicBezTo>
                  <a:pt x="502" y="360"/>
                  <a:pt x="502" y="360"/>
                  <a:pt x="502" y="360"/>
                </a:cubicBezTo>
                <a:cubicBezTo>
                  <a:pt x="488" y="346"/>
                  <a:pt x="474" y="339"/>
                  <a:pt x="459" y="339"/>
                </a:cubicBezTo>
                <a:cubicBezTo>
                  <a:pt x="431" y="339"/>
                  <a:pt x="403" y="367"/>
                  <a:pt x="403" y="396"/>
                </a:cubicBezTo>
                <a:cubicBezTo>
                  <a:pt x="403" y="417"/>
                  <a:pt x="410" y="431"/>
                  <a:pt x="417" y="438"/>
                </a:cubicBezTo>
                <a:cubicBezTo>
                  <a:pt x="438" y="452"/>
                  <a:pt x="438" y="452"/>
                  <a:pt x="438" y="452"/>
                </a:cubicBezTo>
                <a:cubicBezTo>
                  <a:pt x="417" y="474"/>
                  <a:pt x="417" y="474"/>
                  <a:pt x="417" y="474"/>
                </a:cubicBezTo>
                <a:cubicBezTo>
                  <a:pt x="410" y="474"/>
                  <a:pt x="410" y="474"/>
                  <a:pt x="410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7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1" y="141"/>
                  <a:pt x="601" y="141"/>
                  <a:pt x="601" y="141"/>
                </a:cubicBezTo>
                <a:cubicBezTo>
                  <a:pt x="601" y="240"/>
                  <a:pt x="601" y="240"/>
                  <a:pt x="601" y="240"/>
                </a:cubicBezTo>
                <a:cubicBezTo>
                  <a:pt x="601" y="276"/>
                  <a:pt x="601" y="276"/>
                  <a:pt x="601" y="276"/>
                </a:cubicBezTo>
                <a:cubicBezTo>
                  <a:pt x="601" y="325"/>
                  <a:pt x="601" y="325"/>
                  <a:pt x="601" y="325"/>
                </a:cubicBezTo>
                <a:cubicBezTo>
                  <a:pt x="601" y="346"/>
                  <a:pt x="601" y="346"/>
                  <a:pt x="601" y="346"/>
                </a:cubicBezTo>
                <a:cubicBezTo>
                  <a:pt x="594" y="346"/>
                  <a:pt x="580" y="339"/>
                  <a:pt x="573" y="339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3" y="56"/>
                  <a:pt x="573" y="56"/>
                  <a:pt x="573" y="56"/>
                </a:cubicBezTo>
                <a:cubicBezTo>
                  <a:pt x="587" y="56"/>
                  <a:pt x="601" y="71"/>
                  <a:pt x="601" y="85"/>
                </a:cubicBezTo>
                <a:cubicBezTo>
                  <a:pt x="601" y="113"/>
                  <a:pt x="601" y="113"/>
                  <a:pt x="601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38" y="495"/>
                </a:moveTo>
                <a:lnTo>
                  <a:pt x="438" y="495"/>
                </a:lnTo>
                <a:cubicBezTo>
                  <a:pt x="474" y="452"/>
                  <a:pt x="474" y="452"/>
                  <a:pt x="474" y="452"/>
                </a:cubicBezTo>
                <a:cubicBezTo>
                  <a:pt x="438" y="417"/>
                  <a:pt x="438" y="417"/>
                  <a:pt x="438" y="417"/>
                </a:cubicBezTo>
                <a:cubicBezTo>
                  <a:pt x="431" y="410"/>
                  <a:pt x="431" y="403"/>
                  <a:pt x="431" y="396"/>
                </a:cubicBezTo>
                <a:cubicBezTo>
                  <a:pt x="431" y="382"/>
                  <a:pt x="445" y="367"/>
                  <a:pt x="459" y="367"/>
                </a:cubicBezTo>
                <a:cubicBezTo>
                  <a:pt x="466" y="367"/>
                  <a:pt x="474" y="375"/>
                  <a:pt x="481" y="382"/>
                </a:cubicBezTo>
                <a:cubicBezTo>
                  <a:pt x="516" y="417"/>
                  <a:pt x="516" y="417"/>
                  <a:pt x="516" y="417"/>
                </a:cubicBezTo>
                <a:cubicBezTo>
                  <a:pt x="551" y="382"/>
                  <a:pt x="551" y="382"/>
                  <a:pt x="551" y="382"/>
                </a:cubicBezTo>
                <a:cubicBezTo>
                  <a:pt x="558" y="375"/>
                  <a:pt x="565" y="367"/>
                  <a:pt x="573" y="367"/>
                </a:cubicBezTo>
                <a:cubicBezTo>
                  <a:pt x="587" y="367"/>
                  <a:pt x="601" y="382"/>
                  <a:pt x="601" y="396"/>
                </a:cubicBezTo>
                <a:cubicBezTo>
                  <a:pt x="601" y="403"/>
                  <a:pt x="601" y="410"/>
                  <a:pt x="594" y="417"/>
                </a:cubicBezTo>
                <a:cubicBezTo>
                  <a:pt x="558" y="452"/>
                  <a:pt x="558" y="452"/>
                  <a:pt x="558" y="452"/>
                </a:cubicBezTo>
                <a:cubicBezTo>
                  <a:pt x="594" y="495"/>
                  <a:pt x="594" y="495"/>
                  <a:pt x="594" y="495"/>
                </a:cubicBezTo>
                <a:cubicBezTo>
                  <a:pt x="601" y="495"/>
                  <a:pt x="601" y="502"/>
                  <a:pt x="601" y="509"/>
                </a:cubicBezTo>
                <a:cubicBezTo>
                  <a:pt x="601" y="530"/>
                  <a:pt x="587" y="537"/>
                  <a:pt x="573" y="537"/>
                </a:cubicBezTo>
                <a:cubicBezTo>
                  <a:pt x="565" y="537"/>
                  <a:pt x="558" y="537"/>
                  <a:pt x="551" y="530"/>
                </a:cubicBezTo>
                <a:cubicBezTo>
                  <a:pt x="516" y="495"/>
                  <a:pt x="516" y="495"/>
                  <a:pt x="516" y="495"/>
                </a:cubicBezTo>
                <a:cubicBezTo>
                  <a:pt x="481" y="530"/>
                  <a:pt x="481" y="530"/>
                  <a:pt x="481" y="530"/>
                </a:cubicBezTo>
                <a:cubicBezTo>
                  <a:pt x="474" y="537"/>
                  <a:pt x="466" y="537"/>
                  <a:pt x="459" y="537"/>
                </a:cubicBezTo>
                <a:cubicBezTo>
                  <a:pt x="445" y="537"/>
                  <a:pt x="431" y="530"/>
                  <a:pt x="431" y="509"/>
                </a:cubicBezTo>
                <a:cubicBezTo>
                  <a:pt x="431" y="502"/>
                  <a:pt x="431" y="495"/>
                  <a:pt x="438" y="49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8" name="Freeform 26"/>
          <p:cNvSpPr>
            <a:spLocks noChangeArrowheads="1"/>
          </p:cNvSpPr>
          <p:nvPr/>
        </p:nvSpPr>
        <p:spPr bwMode="auto">
          <a:xfrm>
            <a:off x="6381432" y="3841128"/>
            <a:ext cx="248089" cy="213932"/>
          </a:xfrm>
          <a:custGeom>
            <a:avLst/>
            <a:gdLst>
              <a:gd name="T0" fmla="*/ 74925449 w 609"/>
              <a:gd name="T1" fmla="*/ 46790690 h 524"/>
              <a:gd name="T2" fmla="*/ 74925449 w 609"/>
              <a:gd name="T3" fmla="*/ 46790690 h 524"/>
              <a:gd name="T4" fmla="*/ 69490662 w 609"/>
              <a:gd name="T5" fmla="*/ 48740378 h 524"/>
              <a:gd name="T6" fmla="*/ 64961313 w 609"/>
              <a:gd name="T7" fmla="*/ 53289407 h 524"/>
              <a:gd name="T8" fmla="*/ 60302822 w 609"/>
              <a:gd name="T9" fmla="*/ 51469868 h 524"/>
              <a:gd name="T10" fmla="*/ 53056080 w 609"/>
              <a:gd name="T11" fmla="*/ 58748387 h 524"/>
              <a:gd name="T12" fmla="*/ 53056080 w 609"/>
              <a:gd name="T13" fmla="*/ 61607664 h 524"/>
              <a:gd name="T14" fmla="*/ 3623191 w 609"/>
              <a:gd name="T15" fmla="*/ 61607664 h 524"/>
              <a:gd name="T16" fmla="*/ 0 w 609"/>
              <a:gd name="T17" fmla="*/ 57838437 h 524"/>
              <a:gd name="T18" fmla="*/ 0 w 609"/>
              <a:gd name="T19" fmla="*/ 53289407 h 524"/>
              <a:gd name="T20" fmla="*/ 0 w 609"/>
              <a:gd name="T21" fmla="*/ 46790690 h 524"/>
              <a:gd name="T22" fmla="*/ 0 w 609"/>
              <a:gd name="T23" fmla="*/ 42241661 h 524"/>
              <a:gd name="T24" fmla="*/ 0 w 609"/>
              <a:gd name="T25" fmla="*/ 35872730 h 524"/>
              <a:gd name="T26" fmla="*/ 0 w 609"/>
              <a:gd name="T27" fmla="*/ 31193914 h 524"/>
              <a:gd name="T28" fmla="*/ 0 w 609"/>
              <a:gd name="T29" fmla="*/ 18326267 h 524"/>
              <a:gd name="T30" fmla="*/ 78678142 w 609"/>
              <a:gd name="T31" fmla="*/ 18326267 h 524"/>
              <a:gd name="T32" fmla="*/ 78678142 w 609"/>
              <a:gd name="T33" fmla="*/ 31193914 h 524"/>
              <a:gd name="T34" fmla="*/ 78678142 w 609"/>
              <a:gd name="T35" fmla="*/ 35872730 h 524"/>
              <a:gd name="T36" fmla="*/ 78678142 w 609"/>
              <a:gd name="T37" fmla="*/ 42241661 h 524"/>
              <a:gd name="T38" fmla="*/ 78678142 w 609"/>
              <a:gd name="T39" fmla="*/ 46790690 h 524"/>
              <a:gd name="T40" fmla="*/ 78678142 w 609"/>
              <a:gd name="T41" fmla="*/ 47700641 h 524"/>
              <a:gd name="T42" fmla="*/ 74925449 w 609"/>
              <a:gd name="T43" fmla="*/ 46790690 h 524"/>
              <a:gd name="T44" fmla="*/ 0 w 609"/>
              <a:gd name="T45" fmla="*/ 11047747 h 524"/>
              <a:gd name="T46" fmla="*/ 0 w 609"/>
              <a:gd name="T47" fmla="*/ 11047747 h 524"/>
              <a:gd name="T48" fmla="*/ 0 w 609"/>
              <a:gd name="T49" fmla="*/ 9228207 h 524"/>
              <a:gd name="T50" fmla="*/ 0 w 609"/>
              <a:gd name="T51" fmla="*/ 3639440 h 524"/>
              <a:gd name="T52" fmla="*/ 3623191 w 609"/>
              <a:gd name="T53" fmla="*/ 0 h 524"/>
              <a:gd name="T54" fmla="*/ 9187840 w 609"/>
              <a:gd name="T55" fmla="*/ 0 h 524"/>
              <a:gd name="T56" fmla="*/ 10999436 w 609"/>
              <a:gd name="T57" fmla="*/ 0 h 524"/>
              <a:gd name="T58" fmla="*/ 14622627 w 609"/>
              <a:gd name="T59" fmla="*/ 0 h 524"/>
              <a:gd name="T60" fmla="*/ 21869369 w 609"/>
              <a:gd name="T61" fmla="*/ 0 h 524"/>
              <a:gd name="T62" fmla="*/ 29245613 w 609"/>
              <a:gd name="T63" fmla="*/ 7278520 h 524"/>
              <a:gd name="T64" fmla="*/ 74925449 w 609"/>
              <a:gd name="T65" fmla="*/ 7278520 h 524"/>
              <a:gd name="T66" fmla="*/ 78678142 w 609"/>
              <a:gd name="T67" fmla="*/ 11047747 h 524"/>
              <a:gd name="T68" fmla="*/ 78678142 w 609"/>
              <a:gd name="T69" fmla="*/ 14687187 h 524"/>
              <a:gd name="T70" fmla="*/ 0 w 609"/>
              <a:gd name="T71" fmla="*/ 14687187 h 524"/>
              <a:gd name="T72" fmla="*/ 0 w 609"/>
              <a:gd name="T73" fmla="*/ 11047747 h 524"/>
              <a:gd name="T74" fmla="*/ 60302822 w 609"/>
              <a:gd name="T75" fmla="*/ 55108947 h 524"/>
              <a:gd name="T76" fmla="*/ 60302822 w 609"/>
              <a:gd name="T77" fmla="*/ 55108947 h 524"/>
              <a:gd name="T78" fmla="*/ 62114417 w 609"/>
              <a:gd name="T79" fmla="*/ 56928487 h 524"/>
              <a:gd name="T80" fmla="*/ 64961313 w 609"/>
              <a:gd name="T81" fmla="*/ 58748387 h 524"/>
              <a:gd name="T82" fmla="*/ 72208055 w 609"/>
              <a:gd name="T83" fmla="*/ 51469868 h 524"/>
              <a:gd name="T84" fmla="*/ 74925449 w 609"/>
              <a:gd name="T85" fmla="*/ 50559917 h 524"/>
              <a:gd name="T86" fmla="*/ 78678142 w 609"/>
              <a:gd name="T87" fmla="*/ 54198997 h 524"/>
              <a:gd name="T88" fmla="*/ 76866547 w 609"/>
              <a:gd name="T89" fmla="*/ 56928487 h 524"/>
              <a:gd name="T90" fmla="*/ 67678707 w 609"/>
              <a:gd name="T91" fmla="*/ 66156694 h 524"/>
              <a:gd name="T92" fmla="*/ 64961313 w 609"/>
              <a:gd name="T93" fmla="*/ 67976234 h 524"/>
              <a:gd name="T94" fmla="*/ 62114417 w 609"/>
              <a:gd name="T95" fmla="*/ 66156694 h 524"/>
              <a:gd name="T96" fmla="*/ 57585069 w 609"/>
              <a:gd name="T97" fmla="*/ 61607664 h 524"/>
              <a:gd name="T98" fmla="*/ 56679271 w 609"/>
              <a:gd name="T99" fmla="*/ 58748387 h 524"/>
              <a:gd name="T100" fmla="*/ 60302822 w 609"/>
              <a:gd name="T101" fmla="*/ 55108947 h 52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09" h="524">
                <a:moveTo>
                  <a:pt x="579" y="360"/>
                </a:moveTo>
                <a:lnTo>
                  <a:pt x="579" y="360"/>
                </a:lnTo>
                <a:cubicBezTo>
                  <a:pt x="558" y="360"/>
                  <a:pt x="544" y="367"/>
                  <a:pt x="537" y="375"/>
                </a:cubicBezTo>
                <a:cubicBezTo>
                  <a:pt x="502" y="410"/>
                  <a:pt x="502" y="410"/>
                  <a:pt x="502" y="410"/>
                </a:cubicBezTo>
                <a:cubicBezTo>
                  <a:pt x="495" y="403"/>
                  <a:pt x="480" y="396"/>
                  <a:pt x="466" y="396"/>
                </a:cubicBezTo>
                <a:cubicBezTo>
                  <a:pt x="431" y="396"/>
                  <a:pt x="410" y="424"/>
                  <a:pt x="410" y="452"/>
                </a:cubicBezTo>
                <a:cubicBezTo>
                  <a:pt x="410" y="459"/>
                  <a:pt x="410" y="467"/>
                  <a:pt x="410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8" y="141"/>
                  <a:pt x="608" y="141"/>
                  <a:pt x="608" y="141"/>
                </a:cubicBezTo>
                <a:cubicBezTo>
                  <a:pt x="608" y="240"/>
                  <a:pt x="608" y="240"/>
                  <a:pt x="608" y="240"/>
                </a:cubicBezTo>
                <a:cubicBezTo>
                  <a:pt x="608" y="276"/>
                  <a:pt x="608" y="276"/>
                  <a:pt x="608" y="276"/>
                </a:cubicBezTo>
                <a:cubicBezTo>
                  <a:pt x="608" y="325"/>
                  <a:pt x="608" y="325"/>
                  <a:pt x="608" y="325"/>
                </a:cubicBezTo>
                <a:cubicBezTo>
                  <a:pt x="608" y="360"/>
                  <a:pt x="608" y="360"/>
                  <a:pt x="608" y="360"/>
                </a:cubicBezTo>
                <a:cubicBezTo>
                  <a:pt x="608" y="367"/>
                  <a:pt x="608" y="367"/>
                  <a:pt x="608" y="367"/>
                </a:cubicBezTo>
                <a:cubicBezTo>
                  <a:pt x="594" y="360"/>
                  <a:pt x="587" y="360"/>
                  <a:pt x="579" y="360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9" y="56"/>
                  <a:pt x="579" y="56"/>
                  <a:pt x="579" y="56"/>
                </a:cubicBezTo>
                <a:cubicBezTo>
                  <a:pt x="594" y="56"/>
                  <a:pt x="608" y="71"/>
                  <a:pt x="608" y="85"/>
                </a:cubicBezTo>
                <a:cubicBezTo>
                  <a:pt x="608" y="113"/>
                  <a:pt x="608" y="113"/>
                  <a:pt x="608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66" y="424"/>
                </a:moveTo>
                <a:lnTo>
                  <a:pt x="466" y="424"/>
                </a:lnTo>
                <a:cubicBezTo>
                  <a:pt x="473" y="424"/>
                  <a:pt x="480" y="431"/>
                  <a:pt x="480" y="438"/>
                </a:cubicBezTo>
                <a:cubicBezTo>
                  <a:pt x="502" y="452"/>
                  <a:pt x="502" y="452"/>
                  <a:pt x="502" y="452"/>
                </a:cubicBezTo>
                <a:cubicBezTo>
                  <a:pt x="558" y="396"/>
                  <a:pt x="558" y="396"/>
                  <a:pt x="558" y="396"/>
                </a:cubicBezTo>
                <a:cubicBezTo>
                  <a:pt x="565" y="389"/>
                  <a:pt x="572" y="389"/>
                  <a:pt x="579" y="389"/>
                </a:cubicBezTo>
                <a:cubicBezTo>
                  <a:pt x="594" y="389"/>
                  <a:pt x="608" y="403"/>
                  <a:pt x="608" y="417"/>
                </a:cubicBezTo>
                <a:cubicBezTo>
                  <a:pt x="608" y="424"/>
                  <a:pt x="601" y="431"/>
                  <a:pt x="594" y="438"/>
                </a:cubicBezTo>
                <a:cubicBezTo>
                  <a:pt x="523" y="509"/>
                  <a:pt x="523" y="509"/>
                  <a:pt x="523" y="509"/>
                </a:cubicBezTo>
                <a:cubicBezTo>
                  <a:pt x="516" y="516"/>
                  <a:pt x="509" y="523"/>
                  <a:pt x="502" y="523"/>
                </a:cubicBezTo>
                <a:cubicBezTo>
                  <a:pt x="495" y="523"/>
                  <a:pt x="488" y="516"/>
                  <a:pt x="480" y="509"/>
                </a:cubicBezTo>
                <a:cubicBezTo>
                  <a:pt x="445" y="474"/>
                  <a:pt x="445" y="474"/>
                  <a:pt x="445" y="474"/>
                </a:cubicBezTo>
                <a:cubicBezTo>
                  <a:pt x="438" y="467"/>
                  <a:pt x="438" y="459"/>
                  <a:pt x="438" y="452"/>
                </a:cubicBezTo>
                <a:cubicBezTo>
                  <a:pt x="438" y="438"/>
                  <a:pt x="445" y="424"/>
                  <a:pt x="466" y="42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9" name="Freeform 27"/>
          <p:cNvSpPr>
            <a:spLocks noChangeArrowheads="1"/>
          </p:cNvSpPr>
          <p:nvPr/>
        </p:nvSpPr>
        <p:spPr bwMode="auto">
          <a:xfrm>
            <a:off x="5953569" y="3841128"/>
            <a:ext cx="246292" cy="195954"/>
          </a:xfrm>
          <a:custGeom>
            <a:avLst/>
            <a:gdLst>
              <a:gd name="T0" fmla="*/ 73743967 w 602"/>
              <a:gd name="T1" fmla="*/ 51036222 h 482"/>
              <a:gd name="T2" fmla="*/ 73743967 w 602"/>
              <a:gd name="T3" fmla="*/ 51036222 h 482"/>
              <a:gd name="T4" fmla="*/ 58995246 w 602"/>
              <a:gd name="T5" fmla="*/ 51036222 h 482"/>
              <a:gd name="T6" fmla="*/ 51685915 w 602"/>
              <a:gd name="T7" fmla="*/ 58253516 h 482"/>
              <a:gd name="T8" fmla="*/ 51685915 w 602"/>
              <a:gd name="T9" fmla="*/ 61088882 h 482"/>
              <a:gd name="T10" fmla="*/ 3654665 w 602"/>
              <a:gd name="T11" fmla="*/ 61088882 h 482"/>
              <a:gd name="T12" fmla="*/ 0 w 602"/>
              <a:gd name="T13" fmla="*/ 57351355 h 482"/>
              <a:gd name="T14" fmla="*/ 0 w 602"/>
              <a:gd name="T15" fmla="*/ 52840546 h 482"/>
              <a:gd name="T16" fmla="*/ 0 w 602"/>
              <a:gd name="T17" fmla="*/ 46396533 h 482"/>
              <a:gd name="T18" fmla="*/ 0 w 602"/>
              <a:gd name="T19" fmla="*/ 41885724 h 482"/>
              <a:gd name="T20" fmla="*/ 0 w 602"/>
              <a:gd name="T21" fmla="*/ 35570591 h 482"/>
              <a:gd name="T22" fmla="*/ 0 w 602"/>
              <a:gd name="T23" fmla="*/ 30931261 h 482"/>
              <a:gd name="T24" fmla="*/ 0 w 602"/>
              <a:gd name="T25" fmla="*/ 18172116 h 482"/>
              <a:gd name="T26" fmla="*/ 78442719 w 602"/>
              <a:gd name="T27" fmla="*/ 18172116 h 482"/>
              <a:gd name="T28" fmla="*/ 78442719 w 602"/>
              <a:gd name="T29" fmla="*/ 30931261 h 482"/>
              <a:gd name="T30" fmla="*/ 78442719 w 602"/>
              <a:gd name="T31" fmla="*/ 35570591 h 482"/>
              <a:gd name="T32" fmla="*/ 78442719 w 602"/>
              <a:gd name="T33" fmla="*/ 41885724 h 482"/>
              <a:gd name="T34" fmla="*/ 78442719 w 602"/>
              <a:gd name="T35" fmla="*/ 46396533 h 482"/>
              <a:gd name="T36" fmla="*/ 78442719 w 602"/>
              <a:gd name="T37" fmla="*/ 52840546 h 482"/>
              <a:gd name="T38" fmla="*/ 78442719 w 602"/>
              <a:gd name="T39" fmla="*/ 52840546 h 482"/>
              <a:gd name="T40" fmla="*/ 73743967 w 602"/>
              <a:gd name="T41" fmla="*/ 51036222 h 482"/>
              <a:gd name="T42" fmla="*/ 0 w 602"/>
              <a:gd name="T43" fmla="*/ 10954822 h 482"/>
              <a:gd name="T44" fmla="*/ 0 w 602"/>
              <a:gd name="T45" fmla="*/ 10954822 h 482"/>
              <a:gd name="T46" fmla="*/ 0 w 602"/>
              <a:gd name="T47" fmla="*/ 9150498 h 482"/>
              <a:gd name="T48" fmla="*/ 0 w 602"/>
              <a:gd name="T49" fmla="*/ 3608647 h 482"/>
              <a:gd name="T50" fmla="*/ 3654665 w 602"/>
              <a:gd name="T51" fmla="*/ 0 h 482"/>
              <a:gd name="T52" fmla="*/ 8222636 w 602"/>
              <a:gd name="T53" fmla="*/ 0 h 482"/>
              <a:gd name="T54" fmla="*/ 11094056 w 602"/>
              <a:gd name="T55" fmla="*/ 0 h 482"/>
              <a:gd name="T56" fmla="*/ 14748721 w 602"/>
              <a:gd name="T57" fmla="*/ 0 h 482"/>
              <a:gd name="T58" fmla="*/ 22058052 w 602"/>
              <a:gd name="T59" fmla="*/ 0 h 482"/>
              <a:gd name="T60" fmla="*/ 29497442 w 602"/>
              <a:gd name="T61" fmla="*/ 7217294 h 482"/>
              <a:gd name="T62" fmla="*/ 74657633 w 602"/>
              <a:gd name="T63" fmla="*/ 7217294 h 482"/>
              <a:gd name="T64" fmla="*/ 78442719 w 602"/>
              <a:gd name="T65" fmla="*/ 10954822 h 482"/>
              <a:gd name="T66" fmla="*/ 78442719 w 602"/>
              <a:gd name="T67" fmla="*/ 14563469 h 482"/>
              <a:gd name="T68" fmla="*/ 0 w 602"/>
              <a:gd name="T69" fmla="*/ 14563469 h 482"/>
              <a:gd name="T70" fmla="*/ 0 w 602"/>
              <a:gd name="T71" fmla="*/ 10954822 h 482"/>
              <a:gd name="T72" fmla="*/ 58995246 w 602"/>
              <a:gd name="T73" fmla="*/ 54644869 h 482"/>
              <a:gd name="T74" fmla="*/ 58995246 w 602"/>
              <a:gd name="T75" fmla="*/ 54644869 h 482"/>
              <a:gd name="T76" fmla="*/ 73743967 w 602"/>
              <a:gd name="T77" fmla="*/ 54644869 h 482"/>
              <a:gd name="T78" fmla="*/ 77529053 w 602"/>
              <a:gd name="T79" fmla="*/ 58253516 h 482"/>
              <a:gd name="T80" fmla="*/ 73743967 w 602"/>
              <a:gd name="T81" fmla="*/ 61991044 h 482"/>
              <a:gd name="T82" fmla="*/ 58995246 w 602"/>
              <a:gd name="T83" fmla="*/ 61991044 h 482"/>
              <a:gd name="T84" fmla="*/ 55340580 w 602"/>
              <a:gd name="T85" fmla="*/ 58253516 h 482"/>
              <a:gd name="T86" fmla="*/ 58995246 w 602"/>
              <a:gd name="T87" fmla="*/ 54644869 h 48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2" h="482">
                <a:moveTo>
                  <a:pt x="565" y="396"/>
                </a:moveTo>
                <a:lnTo>
                  <a:pt x="565" y="396"/>
                </a:lnTo>
                <a:cubicBezTo>
                  <a:pt x="452" y="396"/>
                  <a:pt x="452" y="396"/>
                  <a:pt x="452" y="396"/>
                </a:cubicBezTo>
                <a:cubicBezTo>
                  <a:pt x="424" y="396"/>
                  <a:pt x="396" y="424"/>
                  <a:pt x="396" y="452"/>
                </a:cubicBezTo>
                <a:cubicBezTo>
                  <a:pt x="396" y="459"/>
                  <a:pt x="396" y="467"/>
                  <a:pt x="396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1" y="141"/>
                  <a:pt x="601" y="141"/>
                  <a:pt x="601" y="141"/>
                </a:cubicBezTo>
                <a:cubicBezTo>
                  <a:pt x="601" y="240"/>
                  <a:pt x="601" y="240"/>
                  <a:pt x="601" y="240"/>
                </a:cubicBezTo>
                <a:cubicBezTo>
                  <a:pt x="601" y="276"/>
                  <a:pt x="601" y="276"/>
                  <a:pt x="601" y="276"/>
                </a:cubicBezTo>
                <a:cubicBezTo>
                  <a:pt x="601" y="325"/>
                  <a:pt x="601" y="325"/>
                  <a:pt x="601" y="325"/>
                </a:cubicBezTo>
                <a:cubicBezTo>
                  <a:pt x="601" y="360"/>
                  <a:pt x="601" y="360"/>
                  <a:pt x="601" y="360"/>
                </a:cubicBezTo>
                <a:cubicBezTo>
                  <a:pt x="601" y="410"/>
                  <a:pt x="601" y="410"/>
                  <a:pt x="601" y="410"/>
                </a:cubicBezTo>
                <a:cubicBezTo>
                  <a:pt x="594" y="403"/>
                  <a:pt x="579" y="396"/>
                  <a:pt x="565" y="396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2" y="56"/>
                  <a:pt x="572" y="56"/>
                  <a:pt x="572" y="56"/>
                </a:cubicBezTo>
                <a:cubicBezTo>
                  <a:pt x="594" y="56"/>
                  <a:pt x="601" y="71"/>
                  <a:pt x="601" y="85"/>
                </a:cubicBezTo>
                <a:cubicBezTo>
                  <a:pt x="601" y="113"/>
                  <a:pt x="601" y="113"/>
                  <a:pt x="601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52" y="424"/>
                </a:moveTo>
                <a:lnTo>
                  <a:pt x="452" y="424"/>
                </a:lnTo>
                <a:cubicBezTo>
                  <a:pt x="565" y="424"/>
                  <a:pt x="565" y="424"/>
                  <a:pt x="565" y="424"/>
                </a:cubicBezTo>
                <a:cubicBezTo>
                  <a:pt x="579" y="424"/>
                  <a:pt x="594" y="438"/>
                  <a:pt x="594" y="452"/>
                </a:cubicBezTo>
                <a:cubicBezTo>
                  <a:pt x="594" y="474"/>
                  <a:pt x="579" y="481"/>
                  <a:pt x="565" y="481"/>
                </a:cubicBezTo>
                <a:cubicBezTo>
                  <a:pt x="452" y="481"/>
                  <a:pt x="452" y="481"/>
                  <a:pt x="452" y="481"/>
                </a:cubicBezTo>
                <a:cubicBezTo>
                  <a:pt x="438" y="481"/>
                  <a:pt x="424" y="474"/>
                  <a:pt x="424" y="452"/>
                </a:cubicBezTo>
                <a:cubicBezTo>
                  <a:pt x="424" y="438"/>
                  <a:pt x="438" y="424"/>
                  <a:pt x="452" y="42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0" name="Freeform 28"/>
          <p:cNvSpPr>
            <a:spLocks noChangeArrowheads="1"/>
          </p:cNvSpPr>
          <p:nvPr/>
        </p:nvSpPr>
        <p:spPr bwMode="auto">
          <a:xfrm>
            <a:off x="5523907" y="3841128"/>
            <a:ext cx="244493" cy="219326"/>
          </a:xfrm>
          <a:custGeom>
            <a:avLst/>
            <a:gdLst>
              <a:gd name="T0" fmla="*/ 72913130 w 601"/>
              <a:gd name="T1" fmla="*/ 51318835 h 538"/>
              <a:gd name="T2" fmla="*/ 72913130 w 601"/>
              <a:gd name="T3" fmla="*/ 51318835 h 538"/>
              <a:gd name="T4" fmla="*/ 65686048 w 601"/>
              <a:gd name="T5" fmla="*/ 43932186 h 538"/>
              <a:gd name="T6" fmla="*/ 58330360 w 601"/>
              <a:gd name="T7" fmla="*/ 51318835 h 538"/>
              <a:gd name="T8" fmla="*/ 51103638 w 601"/>
              <a:gd name="T9" fmla="*/ 58576248 h 538"/>
              <a:gd name="T10" fmla="*/ 51103638 w 601"/>
              <a:gd name="T11" fmla="*/ 61427374 h 538"/>
              <a:gd name="T12" fmla="*/ 3613541 w 601"/>
              <a:gd name="T13" fmla="*/ 61427374 h 538"/>
              <a:gd name="T14" fmla="*/ 0 w 601"/>
              <a:gd name="T15" fmla="*/ 57669071 h 538"/>
              <a:gd name="T16" fmla="*/ 0 w 601"/>
              <a:gd name="T17" fmla="*/ 53133188 h 538"/>
              <a:gd name="T18" fmla="*/ 0 w 601"/>
              <a:gd name="T19" fmla="*/ 46653716 h 538"/>
              <a:gd name="T20" fmla="*/ 0 w 601"/>
              <a:gd name="T21" fmla="*/ 42117833 h 538"/>
              <a:gd name="T22" fmla="*/ 0 w 601"/>
              <a:gd name="T23" fmla="*/ 35767597 h 538"/>
              <a:gd name="T24" fmla="*/ 0 w 601"/>
              <a:gd name="T25" fmla="*/ 31102477 h 538"/>
              <a:gd name="T26" fmla="*/ 0 w 601"/>
              <a:gd name="T27" fmla="*/ 18272768 h 538"/>
              <a:gd name="T28" fmla="*/ 77429787 w 601"/>
              <a:gd name="T29" fmla="*/ 18272768 h 538"/>
              <a:gd name="T30" fmla="*/ 77429787 w 601"/>
              <a:gd name="T31" fmla="*/ 31102477 h 538"/>
              <a:gd name="T32" fmla="*/ 77429787 w 601"/>
              <a:gd name="T33" fmla="*/ 35767597 h 538"/>
              <a:gd name="T34" fmla="*/ 77429787 w 601"/>
              <a:gd name="T35" fmla="*/ 42117833 h 538"/>
              <a:gd name="T36" fmla="*/ 77429787 w 601"/>
              <a:gd name="T37" fmla="*/ 46653716 h 538"/>
              <a:gd name="T38" fmla="*/ 77429787 w 601"/>
              <a:gd name="T39" fmla="*/ 53133188 h 538"/>
              <a:gd name="T40" fmla="*/ 77429787 w 601"/>
              <a:gd name="T41" fmla="*/ 53133188 h 538"/>
              <a:gd name="T42" fmla="*/ 72913130 w 601"/>
              <a:gd name="T43" fmla="*/ 51318835 h 538"/>
              <a:gd name="T44" fmla="*/ 0 w 601"/>
              <a:gd name="T45" fmla="*/ 11015356 h 538"/>
              <a:gd name="T46" fmla="*/ 0 w 601"/>
              <a:gd name="T47" fmla="*/ 11015356 h 538"/>
              <a:gd name="T48" fmla="*/ 0 w 601"/>
              <a:gd name="T49" fmla="*/ 9201002 h 538"/>
              <a:gd name="T50" fmla="*/ 0 w 601"/>
              <a:gd name="T51" fmla="*/ 3628706 h 538"/>
              <a:gd name="T52" fmla="*/ 3613541 w 601"/>
              <a:gd name="T53" fmla="*/ 0 h 538"/>
              <a:gd name="T54" fmla="*/ 8130198 w 601"/>
              <a:gd name="T55" fmla="*/ 0 h 538"/>
              <a:gd name="T56" fmla="*/ 10969229 w 601"/>
              <a:gd name="T57" fmla="*/ 0 h 538"/>
              <a:gd name="T58" fmla="*/ 14582770 w 601"/>
              <a:gd name="T59" fmla="*/ 0 h 538"/>
              <a:gd name="T60" fmla="*/ 21809492 w 601"/>
              <a:gd name="T61" fmla="*/ 0 h 538"/>
              <a:gd name="T62" fmla="*/ 29165180 w 601"/>
              <a:gd name="T63" fmla="*/ 7257053 h 538"/>
              <a:gd name="T64" fmla="*/ 73816246 w 601"/>
              <a:gd name="T65" fmla="*/ 7257053 h 538"/>
              <a:gd name="T66" fmla="*/ 77429787 w 601"/>
              <a:gd name="T67" fmla="*/ 11015356 h 538"/>
              <a:gd name="T68" fmla="*/ 77429787 w 601"/>
              <a:gd name="T69" fmla="*/ 14644062 h 538"/>
              <a:gd name="T70" fmla="*/ 0 w 601"/>
              <a:gd name="T71" fmla="*/ 14644062 h 538"/>
              <a:gd name="T72" fmla="*/ 0 w 601"/>
              <a:gd name="T73" fmla="*/ 11015356 h 538"/>
              <a:gd name="T74" fmla="*/ 58330360 w 601"/>
              <a:gd name="T75" fmla="*/ 54947541 h 538"/>
              <a:gd name="T76" fmla="*/ 58330360 w 601"/>
              <a:gd name="T77" fmla="*/ 54947541 h 538"/>
              <a:gd name="T78" fmla="*/ 61943901 w 601"/>
              <a:gd name="T79" fmla="*/ 54947541 h 538"/>
              <a:gd name="T80" fmla="*/ 61943901 w 601"/>
              <a:gd name="T81" fmla="*/ 51318835 h 538"/>
              <a:gd name="T82" fmla="*/ 65686048 w 601"/>
              <a:gd name="T83" fmla="*/ 47560892 h 538"/>
              <a:gd name="T84" fmla="*/ 69299589 w 601"/>
              <a:gd name="T85" fmla="*/ 51318835 h 538"/>
              <a:gd name="T86" fmla="*/ 69299589 w 601"/>
              <a:gd name="T87" fmla="*/ 54947541 h 538"/>
              <a:gd name="T88" fmla="*/ 72913130 w 601"/>
              <a:gd name="T89" fmla="*/ 54947541 h 538"/>
              <a:gd name="T90" fmla="*/ 76526312 w 601"/>
              <a:gd name="T91" fmla="*/ 58576248 h 538"/>
              <a:gd name="T92" fmla="*/ 72913130 w 601"/>
              <a:gd name="T93" fmla="*/ 62334551 h 538"/>
              <a:gd name="T94" fmla="*/ 69299589 w 601"/>
              <a:gd name="T95" fmla="*/ 62334551 h 538"/>
              <a:gd name="T96" fmla="*/ 69299589 w 601"/>
              <a:gd name="T97" fmla="*/ 65962897 h 538"/>
              <a:gd name="T98" fmla="*/ 65686048 w 601"/>
              <a:gd name="T99" fmla="*/ 69591603 h 538"/>
              <a:gd name="T100" fmla="*/ 61943901 w 601"/>
              <a:gd name="T101" fmla="*/ 65962897 h 538"/>
              <a:gd name="T102" fmla="*/ 61943901 w 601"/>
              <a:gd name="T103" fmla="*/ 62334551 h 538"/>
              <a:gd name="T104" fmla="*/ 58330360 w 601"/>
              <a:gd name="T105" fmla="*/ 62334551 h 538"/>
              <a:gd name="T106" fmla="*/ 54716819 w 601"/>
              <a:gd name="T107" fmla="*/ 58576248 h 538"/>
              <a:gd name="T108" fmla="*/ 58330360 w 601"/>
              <a:gd name="T109" fmla="*/ 54947541 h 53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01" h="538">
                <a:moveTo>
                  <a:pt x="565" y="396"/>
                </a:moveTo>
                <a:lnTo>
                  <a:pt x="565" y="396"/>
                </a:lnTo>
                <a:cubicBezTo>
                  <a:pt x="565" y="367"/>
                  <a:pt x="537" y="339"/>
                  <a:pt x="509" y="339"/>
                </a:cubicBezTo>
                <a:cubicBezTo>
                  <a:pt x="473" y="339"/>
                  <a:pt x="452" y="367"/>
                  <a:pt x="452" y="396"/>
                </a:cubicBezTo>
                <a:cubicBezTo>
                  <a:pt x="417" y="396"/>
                  <a:pt x="396" y="424"/>
                  <a:pt x="396" y="452"/>
                </a:cubicBezTo>
                <a:cubicBezTo>
                  <a:pt x="396" y="459"/>
                  <a:pt x="396" y="467"/>
                  <a:pt x="396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7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0" y="141"/>
                  <a:pt x="600" y="141"/>
                  <a:pt x="600" y="141"/>
                </a:cubicBezTo>
                <a:cubicBezTo>
                  <a:pt x="600" y="240"/>
                  <a:pt x="600" y="240"/>
                  <a:pt x="600" y="240"/>
                </a:cubicBezTo>
                <a:cubicBezTo>
                  <a:pt x="600" y="276"/>
                  <a:pt x="600" y="276"/>
                  <a:pt x="600" y="276"/>
                </a:cubicBezTo>
                <a:cubicBezTo>
                  <a:pt x="600" y="325"/>
                  <a:pt x="600" y="325"/>
                  <a:pt x="600" y="325"/>
                </a:cubicBezTo>
                <a:cubicBezTo>
                  <a:pt x="600" y="360"/>
                  <a:pt x="600" y="360"/>
                  <a:pt x="600" y="360"/>
                </a:cubicBezTo>
                <a:cubicBezTo>
                  <a:pt x="600" y="410"/>
                  <a:pt x="600" y="410"/>
                  <a:pt x="600" y="410"/>
                </a:cubicBezTo>
                <a:cubicBezTo>
                  <a:pt x="593" y="403"/>
                  <a:pt x="579" y="396"/>
                  <a:pt x="565" y="396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2" y="56"/>
                  <a:pt x="572" y="56"/>
                  <a:pt x="572" y="56"/>
                </a:cubicBezTo>
                <a:cubicBezTo>
                  <a:pt x="586" y="56"/>
                  <a:pt x="600" y="71"/>
                  <a:pt x="600" y="85"/>
                </a:cubicBezTo>
                <a:cubicBezTo>
                  <a:pt x="600" y="113"/>
                  <a:pt x="600" y="113"/>
                  <a:pt x="600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52" y="424"/>
                </a:moveTo>
                <a:lnTo>
                  <a:pt x="452" y="424"/>
                </a:lnTo>
                <a:cubicBezTo>
                  <a:pt x="480" y="424"/>
                  <a:pt x="480" y="424"/>
                  <a:pt x="480" y="424"/>
                </a:cubicBezTo>
                <a:cubicBezTo>
                  <a:pt x="480" y="396"/>
                  <a:pt x="480" y="396"/>
                  <a:pt x="480" y="396"/>
                </a:cubicBezTo>
                <a:cubicBezTo>
                  <a:pt x="480" y="382"/>
                  <a:pt x="487" y="367"/>
                  <a:pt x="509" y="367"/>
                </a:cubicBezTo>
                <a:cubicBezTo>
                  <a:pt x="523" y="367"/>
                  <a:pt x="537" y="382"/>
                  <a:pt x="537" y="396"/>
                </a:cubicBezTo>
                <a:cubicBezTo>
                  <a:pt x="537" y="424"/>
                  <a:pt x="537" y="424"/>
                  <a:pt x="537" y="424"/>
                </a:cubicBezTo>
                <a:cubicBezTo>
                  <a:pt x="565" y="424"/>
                  <a:pt x="565" y="424"/>
                  <a:pt x="565" y="424"/>
                </a:cubicBezTo>
                <a:cubicBezTo>
                  <a:pt x="579" y="424"/>
                  <a:pt x="593" y="438"/>
                  <a:pt x="593" y="452"/>
                </a:cubicBezTo>
                <a:cubicBezTo>
                  <a:pt x="593" y="474"/>
                  <a:pt x="579" y="481"/>
                  <a:pt x="565" y="481"/>
                </a:cubicBezTo>
                <a:cubicBezTo>
                  <a:pt x="537" y="481"/>
                  <a:pt x="537" y="481"/>
                  <a:pt x="537" y="481"/>
                </a:cubicBezTo>
                <a:cubicBezTo>
                  <a:pt x="537" y="509"/>
                  <a:pt x="537" y="509"/>
                  <a:pt x="537" y="509"/>
                </a:cubicBezTo>
                <a:cubicBezTo>
                  <a:pt x="537" y="530"/>
                  <a:pt x="523" y="537"/>
                  <a:pt x="509" y="537"/>
                </a:cubicBezTo>
                <a:cubicBezTo>
                  <a:pt x="487" y="537"/>
                  <a:pt x="480" y="530"/>
                  <a:pt x="480" y="509"/>
                </a:cubicBezTo>
                <a:cubicBezTo>
                  <a:pt x="480" y="481"/>
                  <a:pt x="480" y="481"/>
                  <a:pt x="480" y="481"/>
                </a:cubicBezTo>
                <a:cubicBezTo>
                  <a:pt x="452" y="481"/>
                  <a:pt x="452" y="481"/>
                  <a:pt x="452" y="481"/>
                </a:cubicBezTo>
                <a:cubicBezTo>
                  <a:pt x="431" y="481"/>
                  <a:pt x="424" y="474"/>
                  <a:pt x="424" y="452"/>
                </a:cubicBezTo>
                <a:cubicBezTo>
                  <a:pt x="424" y="438"/>
                  <a:pt x="431" y="424"/>
                  <a:pt x="452" y="42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1" name="Freeform 29"/>
          <p:cNvSpPr>
            <a:spLocks noChangeArrowheads="1"/>
          </p:cNvSpPr>
          <p:nvPr/>
        </p:nvSpPr>
        <p:spPr bwMode="auto">
          <a:xfrm>
            <a:off x="5092448" y="3841128"/>
            <a:ext cx="248089" cy="194157"/>
          </a:xfrm>
          <a:custGeom>
            <a:avLst/>
            <a:gdLst>
              <a:gd name="T0" fmla="*/ 75172271 w 608"/>
              <a:gd name="T1" fmla="*/ 61754124 h 475"/>
              <a:gd name="T2" fmla="*/ 75172271 w 608"/>
              <a:gd name="T3" fmla="*/ 61754124 h 475"/>
              <a:gd name="T4" fmla="*/ 3635276 w 608"/>
              <a:gd name="T5" fmla="*/ 61754124 h 475"/>
              <a:gd name="T6" fmla="*/ 0 w 608"/>
              <a:gd name="T7" fmla="*/ 57976088 h 475"/>
              <a:gd name="T8" fmla="*/ 0 w 608"/>
              <a:gd name="T9" fmla="*/ 53415879 h 475"/>
              <a:gd name="T10" fmla="*/ 0 w 608"/>
              <a:gd name="T11" fmla="*/ 46901862 h 475"/>
              <a:gd name="T12" fmla="*/ 0 w 608"/>
              <a:gd name="T13" fmla="*/ 42342014 h 475"/>
              <a:gd name="T14" fmla="*/ 0 w 608"/>
              <a:gd name="T15" fmla="*/ 35957938 h 475"/>
              <a:gd name="T16" fmla="*/ 0 w 608"/>
              <a:gd name="T17" fmla="*/ 31267788 h 475"/>
              <a:gd name="T18" fmla="*/ 0 w 608"/>
              <a:gd name="T19" fmla="*/ 18370055 h 475"/>
              <a:gd name="T20" fmla="*/ 78807547 w 608"/>
              <a:gd name="T21" fmla="*/ 18370055 h 475"/>
              <a:gd name="T22" fmla="*/ 78807547 w 608"/>
              <a:gd name="T23" fmla="*/ 31267788 h 475"/>
              <a:gd name="T24" fmla="*/ 78807547 w 608"/>
              <a:gd name="T25" fmla="*/ 35957938 h 475"/>
              <a:gd name="T26" fmla="*/ 78807547 w 608"/>
              <a:gd name="T27" fmla="*/ 42342014 h 475"/>
              <a:gd name="T28" fmla="*/ 78807547 w 608"/>
              <a:gd name="T29" fmla="*/ 46901862 h 475"/>
              <a:gd name="T30" fmla="*/ 78807547 w 608"/>
              <a:gd name="T31" fmla="*/ 53415879 h 475"/>
              <a:gd name="T32" fmla="*/ 78807547 w 608"/>
              <a:gd name="T33" fmla="*/ 57976088 h 475"/>
              <a:gd name="T34" fmla="*/ 75172271 w 608"/>
              <a:gd name="T35" fmla="*/ 61754124 h 475"/>
              <a:gd name="T36" fmla="*/ 0 w 608"/>
              <a:gd name="T37" fmla="*/ 11074226 h 475"/>
              <a:gd name="T38" fmla="*/ 0 w 608"/>
              <a:gd name="T39" fmla="*/ 11074226 h 475"/>
              <a:gd name="T40" fmla="*/ 0 w 608"/>
              <a:gd name="T41" fmla="*/ 9249998 h 475"/>
              <a:gd name="T42" fmla="*/ 0 w 608"/>
              <a:gd name="T43" fmla="*/ 3648095 h 475"/>
              <a:gd name="T44" fmla="*/ 3635276 w 608"/>
              <a:gd name="T45" fmla="*/ 0 h 475"/>
              <a:gd name="T46" fmla="*/ 9088009 w 608"/>
              <a:gd name="T47" fmla="*/ 0 h 475"/>
              <a:gd name="T48" fmla="*/ 10905827 w 608"/>
              <a:gd name="T49" fmla="*/ 0 h 475"/>
              <a:gd name="T50" fmla="*/ 14670819 w 608"/>
              <a:gd name="T51" fmla="*/ 0 h 475"/>
              <a:gd name="T52" fmla="*/ 21941370 w 608"/>
              <a:gd name="T53" fmla="*/ 0 h 475"/>
              <a:gd name="T54" fmla="*/ 29341637 w 608"/>
              <a:gd name="T55" fmla="*/ 7295829 h 475"/>
              <a:gd name="T56" fmla="*/ 75172271 w 608"/>
              <a:gd name="T57" fmla="*/ 7295829 h 475"/>
              <a:gd name="T58" fmla="*/ 78807547 w 608"/>
              <a:gd name="T59" fmla="*/ 11074226 h 475"/>
              <a:gd name="T60" fmla="*/ 78807547 w 608"/>
              <a:gd name="T61" fmla="*/ 14721960 h 475"/>
              <a:gd name="T62" fmla="*/ 0 w 608"/>
              <a:gd name="T63" fmla="*/ 14721960 h 475"/>
              <a:gd name="T64" fmla="*/ 0 w 608"/>
              <a:gd name="T65" fmla="*/ 11074226 h 4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08" h="475">
                <a:moveTo>
                  <a:pt x="579" y="474"/>
                </a:moveTo>
                <a:lnTo>
                  <a:pt x="579" y="474"/>
                </a:ln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7" y="141"/>
                  <a:pt x="607" y="141"/>
                  <a:pt x="607" y="141"/>
                </a:cubicBezTo>
                <a:cubicBezTo>
                  <a:pt x="607" y="240"/>
                  <a:pt x="607" y="240"/>
                  <a:pt x="607" y="240"/>
                </a:cubicBezTo>
                <a:cubicBezTo>
                  <a:pt x="607" y="276"/>
                  <a:pt x="607" y="276"/>
                  <a:pt x="607" y="276"/>
                </a:cubicBezTo>
                <a:cubicBezTo>
                  <a:pt x="607" y="325"/>
                  <a:pt x="607" y="325"/>
                  <a:pt x="607" y="325"/>
                </a:cubicBezTo>
                <a:cubicBezTo>
                  <a:pt x="607" y="360"/>
                  <a:pt x="607" y="360"/>
                  <a:pt x="607" y="360"/>
                </a:cubicBezTo>
                <a:cubicBezTo>
                  <a:pt x="607" y="410"/>
                  <a:pt x="607" y="410"/>
                  <a:pt x="607" y="410"/>
                </a:cubicBezTo>
                <a:cubicBezTo>
                  <a:pt x="607" y="445"/>
                  <a:pt x="607" y="445"/>
                  <a:pt x="607" y="445"/>
                </a:cubicBezTo>
                <a:cubicBezTo>
                  <a:pt x="607" y="459"/>
                  <a:pt x="593" y="474"/>
                  <a:pt x="579" y="474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9" y="56"/>
                  <a:pt x="579" y="56"/>
                  <a:pt x="579" y="56"/>
                </a:cubicBezTo>
                <a:cubicBezTo>
                  <a:pt x="593" y="56"/>
                  <a:pt x="607" y="71"/>
                  <a:pt x="607" y="85"/>
                </a:cubicBezTo>
                <a:cubicBezTo>
                  <a:pt x="607" y="113"/>
                  <a:pt x="607" y="113"/>
                  <a:pt x="607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2" name="Freeform 30"/>
          <p:cNvSpPr>
            <a:spLocks noChangeArrowheads="1"/>
          </p:cNvSpPr>
          <p:nvPr/>
        </p:nvSpPr>
        <p:spPr bwMode="auto">
          <a:xfrm>
            <a:off x="4662786" y="3814161"/>
            <a:ext cx="244493" cy="246292"/>
          </a:xfrm>
          <a:custGeom>
            <a:avLst/>
            <a:gdLst>
              <a:gd name="T0" fmla="*/ 39230934 w 601"/>
              <a:gd name="T1" fmla="*/ 78442719 h 602"/>
              <a:gd name="T2" fmla="*/ 39230934 w 601"/>
              <a:gd name="T3" fmla="*/ 78442719 h 602"/>
              <a:gd name="T4" fmla="*/ 0 w 601"/>
              <a:gd name="T5" fmla="*/ 39678193 h 602"/>
              <a:gd name="T6" fmla="*/ 39230934 w 601"/>
              <a:gd name="T7" fmla="*/ 0 h 602"/>
              <a:gd name="T8" fmla="*/ 77429787 w 601"/>
              <a:gd name="T9" fmla="*/ 39678193 h 602"/>
              <a:gd name="T10" fmla="*/ 39230934 w 601"/>
              <a:gd name="T11" fmla="*/ 78442719 h 602"/>
              <a:gd name="T12" fmla="*/ 39230934 w 601"/>
              <a:gd name="T13" fmla="*/ 7439751 h 602"/>
              <a:gd name="T14" fmla="*/ 39230934 w 601"/>
              <a:gd name="T15" fmla="*/ 7439751 h 602"/>
              <a:gd name="T16" fmla="*/ 7226723 w 601"/>
              <a:gd name="T17" fmla="*/ 39678193 h 602"/>
              <a:gd name="T18" fmla="*/ 39230934 w 601"/>
              <a:gd name="T19" fmla="*/ 71133388 h 602"/>
              <a:gd name="T20" fmla="*/ 70203064 w 601"/>
              <a:gd name="T21" fmla="*/ 39678193 h 602"/>
              <a:gd name="T22" fmla="*/ 39230934 w 601"/>
              <a:gd name="T23" fmla="*/ 7439751 h 602"/>
              <a:gd name="T24" fmla="*/ 50974673 w 601"/>
              <a:gd name="T25" fmla="*/ 48031249 h 602"/>
              <a:gd name="T26" fmla="*/ 50974673 w 601"/>
              <a:gd name="T27" fmla="*/ 48031249 h 602"/>
              <a:gd name="T28" fmla="*/ 47361132 w 601"/>
              <a:gd name="T29" fmla="*/ 51685915 h 602"/>
              <a:gd name="T30" fmla="*/ 43747950 w 601"/>
              <a:gd name="T31" fmla="*/ 48031249 h 602"/>
              <a:gd name="T32" fmla="*/ 43747950 w 601"/>
              <a:gd name="T33" fmla="*/ 48031249 h 602"/>
              <a:gd name="T34" fmla="*/ 43747950 w 601"/>
              <a:gd name="T35" fmla="*/ 42549612 h 602"/>
              <a:gd name="T36" fmla="*/ 32778721 w 601"/>
              <a:gd name="T37" fmla="*/ 50772248 h 602"/>
              <a:gd name="T38" fmla="*/ 32778721 w 601"/>
              <a:gd name="T39" fmla="*/ 50772248 h 602"/>
              <a:gd name="T40" fmla="*/ 30068655 w 601"/>
              <a:gd name="T41" fmla="*/ 51685915 h 602"/>
              <a:gd name="T42" fmla="*/ 26326149 w 601"/>
              <a:gd name="T43" fmla="*/ 48031249 h 602"/>
              <a:gd name="T44" fmla="*/ 26326149 w 601"/>
              <a:gd name="T45" fmla="*/ 48031249 h 602"/>
              <a:gd name="T46" fmla="*/ 26326149 w 601"/>
              <a:gd name="T47" fmla="*/ 30541890 h 602"/>
              <a:gd name="T48" fmla="*/ 26326149 w 601"/>
              <a:gd name="T49" fmla="*/ 30541890 h 602"/>
              <a:gd name="T50" fmla="*/ 30068655 w 601"/>
              <a:gd name="T51" fmla="*/ 26756804 h 602"/>
              <a:gd name="T52" fmla="*/ 32778721 w 601"/>
              <a:gd name="T53" fmla="*/ 27800891 h 602"/>
              <a:gd name="T54" fmla="*/ 32778721 w 601"/>
              <a:gd name="T55" fmla="*/ 27800891 h 602"/>
              <a:gd name="T56" fmla="*/ 43747950 w 601"/>
              <a:gd name="T57" fmla="*/ 36023527 h 602"/>
              <a:gd name="T58" fmla="*/ 43747950 w 601"/>
              <a:gd name="T59" fmla="*/ 30541890 h 602"/>
              <a:gd name="T60" fmla="*/ 43747950 w 601"/>
              <a:gd name="T61" fmla="*/ 30541890 h 602"/>
              <a:gd name="T62" fmla="*/ 47361132 w 601"/>
              <a:gd name="T63" fmla="*/ 26756804 h 602"/>
              <a:gd name="T64" fmla="*/ 50974673 w 601"/>
              <a:gd name="T65" fmla="*/ 30541890 h 602"/>
              <a:gd name="T66" fmla="*/ 50974673 w 601"/>
              <a:gd name="T67" fmla="*/ 30541890 h 602"/>
              <a:gd name="T68" fmla="*/ 50974673 w 601"/>
              <a:gd name="T69" fmla="*/ 48031249 h 6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1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6" y="0"/>
                  <a:pt x="600" y="135"/>
                  <a:pt x="600" y="304"/>
                </a:cubicBezTo>
                <a:cubicBezTo>
                  <a:pt x="600" y="467"/>
                  <a:pt x="466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9"/>
                  <a:pt x="169" y="545"/>
                  <a:pt x="304" y="545"/>
                </a:cubicBezTo>
                <a:cubicBezTo>
                  <a:pt x="438" y="545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395" y="368"/>
                </a:moveTo>
                <a:lnTo>
                  <a:pt x="395" y="368"/>
                </a:lnTo>
                <a:cubicBezTo>
                  <a:pt x="395" y="382"/>
                  <a:pt x="381" y="396"/>
                  <a:pt x="367" y="396"/>
                </a:cubicBezTo>
                <a:cubicBezTo>
                  <a:pt x="353" y="396"/>
                  <a:pt x="339" y="382"/>
                  <a:pt x="339" y="368"/>
                </a:cubicBezTo>
                <a:cubicBezTo>
                  <a:pt x="339" y="326"/>
                  <a:pt x="339" y="326"/>
                  <a:pt x="339" y="326"/>
                </a:cubicBezTo>
                <a:cubicBezTo>
                  <a:pt x="254" y="389"/>
                  <a:pt x="254" y="389"/>
                  <a:pt x="254" y="389"/>
                </a:cubicBezTo>
                <a:cubicBezTo>
                  <a:pt x="247" y="396"/>
                  <a:pt x="240" y="396"/>
                  <a:pt x="233" y="396"/>
                </a:cubicBezTo>
                <a:cubicBezTo>
                  <a:pt x="219" y="396"/>
                  <a:pt x="204" y="382"/>
                  <a:pt x="204" y="368"/>
                </a:cubicBezTo>
                <a:cubicBezTo>
                  <a:pt x="204" y="234"/>
                  <a:pt x="204" y="234"/>
                  <a:pt x="204" y="234"/>
                </a:cubicBezTo>
                <a:cubicBezTo>
                  <a:pt x="204" y="220"/>
                  <a:pt x="219" y="205"/>
                  <a:pt x="233" y="205"/>
                </a:cubicBezTo>
                <a:cubicBezTo>
                  <a:pt x="240" y="205"/>
                  <a:pt x="247" y="213"/>
                  <a:pt x="254" y="213"/>
                </a:cubicBezTo>
                <a:cubicBezTo>
                  <a:pt x="339" y="276"/>
                  <a:pt x="339" y="276"/>
                  <a:pt x="339" y="276"/>
                </a:cubicBezTo>
                <a:cubicBezTo>
                  <a:pt x="339" y="234"/>
                  <a:pt x="339" y="234"/>
                  <a:pt x="339" y="234"/>
                </a:cubicBezTo>
                <a:cubicBezTo>
                  <a:pt x="339" y="220"/>
                  <a:pt x="353" y="205"/>
                  <a:pt x="367" y="205"/>
                </a:cubicBezTo>
                <a:cubicBezTo>
                  <a:pt x="381" y="205"/>
                  <a:pt x="395" y="220"/>
                  <a:pt x="395" y="234"/>
                </a:cubicBezTo>
                <a:cubicBezTo>
                  <a:pt x="395" y="368"/>
                  <a:pt x="395" y="368"/>
                  <a:pt x="395" y="36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3" name="Freeform 31"/>
          <p:cNvSpPr>
            <a:spLocks noChangeArrowheads="1"/>
          </p:cNvSpPr>
          <p:nvPr/>
        </p:nvSpPr>
        <p:spPr bwMode="auto">
          <a:xfrm>
            <a:off x="4233125" y="3814161"/>
            <a:ext cx="244493" cy="246292"/>
          </a:xfrm>
          <a:custGeom>
            <a:avLst/>
            <a:gdLst>
              <a:gd name="T0" fmla="*/ 38198494 w 601"/>
              <a:gd name="T1" fmla="*/ 78442719 h 602"/>
              <a:gd name="T2" fmla="*/ 38198494 w 601"/>
              <a:gd name="T3" fmla="*/ 78442719 h 602"/>
              <a:gd name="T4" fmla="*/ 0 w 601"/>
              <a:gd name="T5" fmla="*/ 39678193 h 602"/>
              <a:gd name="T6" fmla="*/ 38198494 w 601"/>
              <a:gd name="T7" fmla="*/ 0 h 602"/>
              <a:gd name="T8" fmla="*/ 77429787 w 601"/>
              <a:gd name="T9" fmla="*/ 39678193 h 602"/>
              <a:gd name="T10" fmla="*/ 38198494 w 601"/>
              <a:gd name="T11" fmla="*/ 78442719 h 602"/>
              <a:gd name="T12" fmla="*/ 38198494 w 601"/>
              <a:gd name="T13" fmla="*/ 7439751 h 602"/>
              <a:gd name="T14" fmla="*/ 38198494 w 601"/>
              <a:gd name="T15" fmla="*/ 7439751 h 602"/>
              <a:gd name="T16" fmla="*/ 7226723 w 601"/>
              <a:gd name="T17" fmla="*/ 39678193 h 602"/>
              <a:gd name="T18" fmla="*/ 38198494 w 601"/>
              <a:gd name="T19" fmla="*/ 71133388 h 602"/>
              <a:gd name="T20" fmla="*/ 70203064 w 601"/>
              <a:gd name="T21" fmla="*/ 39678193 h 602"/>
              <a:gd name="T22" fmla="*/ 38198494 w 601"/>
              <a:gd name="T23" fmla="*/ 7439751 h 602"/>
              <a:gd name="T24" fmla="*/ 50974673 w 601"/>
              <a:gd name="T25" fmla="*/ 48031249 h 602"/>
              <a:gd name="T26" fmla="*/ 50974673 w 601"/>
              <a:gd name="T27" fmla="*/ 48031249 h 602"/>
              <a:gd name="T28" fmla="*/ 47361132 w 601"/>
              <a:gd name="T29" fmla="*/ 51685915 h 602"/>
              <a:gd name="T30" fmla="*/ 44651066 w 601"/>
              <a:gd name="T31" fmla="*/ 50772248 h 602"/>
              <a:gd name="T32" fmla="*/ 44651066 w 601"/>
              <a:gd name="T33" fmla="*/ 50772248 h 602"/>
              <a:gd name="T34" fmla="*/ 33681837 w 601"/>
              <a:gd name="T35" fmla="*/ 42549612 h 602"/>
              <a:gd name="T36" fmla="*/ 33681837 w 601"/>
              <a:gd name="T37" fmla="*/ 48031249 h 602"/>
              <a:gd name="T38" fmla="*/ 33681837 w 601"/>
              <a:gd name="T39" fmla="*/ 48031249 h 602"/>
              <a:gd name="T40" fmla="*/ 30068655 w 601"/>
              <a:gd name="T41" fmla="*/ 51685915 h 602"/>
              <a:gd name="T42" fmla="*/ 26326149 w 601"/>
              <a:gd name="T43" fmla="*/ 48031249 h 602"/>
              <a:gd name="T44" fmla="*/ 26326149 w 601"/>
              <a:gd name="T45" fmla="*/ 48031249 h 602"/>
              <a:gd name="T46" fmla="*/ 26326149 w 601"/>
              <a:gd name="T47" fmla="*/ 30541890 h 602"/>
              <a:gd name="T48" fmla="*/ 26326149 w 601"/>
              <a:gd name="T49" fmla="*/ 30541890 h 602"/>
              <a:gd name="T50" fmla="*/ 30068655 w 601"/>
              <a:gd name="T51" fmla="*/ 26756804 h 602"/>
              <a:gd name="T52" fmla="*/ 33681837 w 601"/>
              <a:gd name="T53" fmla="*/ 30541890 h 602"/>
              <a:gd name="T54" fmla="*/ 33681837 w 601"/>
              <a:gd name="T55" fmla="*/ 30541890 h 602"/>
              <a:gd name="T56" fmla="*/ 33681837 w 601"/>
              <a:gd name="T57" fmla="*/ 36023527 h 602"/>
              <a:gd name="T58" fmla="*/ 44651066 w 601"/>
              <a:gd name="T59" fmla="*/ 27800891 h 602"/>
              <a:gd name="T60" fmla="*/ 44651066 w 601"/>
              <a:gd name="T61" fmla="*/ 27800891 h 602"/>
              <a:gd name="T62" fmla="*/ 47361132 w 601"/>
              <a:gd name="T63" fmla="*/ 26756804 h 602"/>
              <a:gd name="T64" fmla="*/ 50974673 w 601"/>
              <a:gd name="T65" fmla="*/ 30541890 h 602"/>
              <a:gd name="T66" fmla="*/ 50974673 w 601"/>
              <a:gd name="T67" fmla="*/ 30541890 h 602"/>
              <a:gd name="T68" fmla="*/ 50974673 w 601"/>
              <a:gd name="T69" fmla="*/ 48031249 h 6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1" h="602">
                <a:moveTo>
                  <a:pt x="296" y="601"/>
                </a:moveTo>
                <a:lnTo>
                  <a:pt x="296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296" y="0"/>
                </a:cubicBezTo>
                <a:cubicBezTo>
                  <a:pt x="466" y="0"/>
                  <a:pt x="600" y="135"/>
                  <a:pt x="600" y="304"/>
                </a:cubicBezTo>
                <a:cubicBezTo>
                  <a:pt x="600" y="467"/>
                  <a:pt x="466" y="601"/>
                  <a:pt x="296" y="601"/>
                </a:cubicBezTo>
                <a:close/>
                <a:moveTo>
                  <a:pt x="296" y="57"/>
                </a:moveTo>
                <a:lnTo>
                  <a:pt x="296" y="57"/>
                </a:lnTo>
                <a:cubicBezTo>
                  <a:pt x="162" y="57"/>
                  <a:pt x="56" y="170"/>
                  <a:pt x="56" y="304"/>
                </a:cubicBezTo>
                <a:cubicBezTo>
                  <a:pt x="56" y="439"/>
                  <a:pt x="162" y="545"/>
                  <a:pt x="296" y="545"/>
                </a:cubicBezTo>
                <a:cubicBezTo>
                  <a:pt x="431" y="545"/>
                  <a:pt x="544" y="439"/>
                  <a:pt x="544" y="304"/>
                </a:cubicBezTo>
                <a:cubicBezTo>
                  <a:pt x="544" y="170"/>
                  <a:pt x="431" y="57"/>
                  <a:pt x="296" y="57"/>
                </a:cubicBezTo>
                <a:close/>
                <a:moveTo>
                  <a:pt x="395" y="368"/>
                </a:moveTo>
                <a:lnTo>
                  <a:pt x="395" y="368"/>
                </a:lnTo>
                <a:cubicBezTo>
                  <a:pt x="395" y="382"/>
                  <a:pt x="381" y="396"/>
                  <a:pt x="367" y="396"/>
                </a:cubicBezTo>
                <a:cubicBezTo>
                  <a:pt x="360" y="396"/>
                  <a:pt x="353" y="396"/>
                  <a:pt x="346" y="389"/>
                </a:cubicBezTo>
                <a:cubicBezTo>
                  <a:pt x="261" y="326"/>
                  <a:pt x="261" y="326"/>
                  <a:pt x="261" y="326"/>
                </a:cubicBezTo>
                <a:cubicBezTo>
                  <a:pt x="261" y="368"/>
                  <a:pt x="261" y="368"/>
                  <a:pt x="261" y="368"/>
                </a:cubicBezTo>
                <a:cubicBezTo>
                  <a:pt x="261" y="382"/>
                  <a:pt x="247" y="396"/>
                  <a:pt x="233" y="396"/>
                </a:cubicBezTo>
                <a:cubicBezTo>
                  <a:pt x="219" y="396"/>
                  <a:pt x="204" y="382"/>
                  <a:pt x="204" y="368"/>
                </a:cubicBezTo>
                <a:cubicBezTo>
                  <a:pt x="204" y="234"/>
                  <a:pt x="204" y="234"/>
                  <a:pt x="204" y="234"/>
                </a:cubicBezTo>
                <a:cubicBezTo>
                  <a:pt x="204" y="220"/>
                  <a:pt x="219" y="205"/>
                  <a:pt x="233" y="205"/>
                </a:cubicBezTo>
                <a:cubicBezTo>
                  <a:pt x="247" y="205"/>
                  <a:pt x="261" y="220"/>
                  <a:pt x="261" y="234"/>
                </a:cubicBezTo>
                <a:cubicBezTo>
                  <a:pt x="261" y="276"/>
                  <a:pt x="261" y="276"/>
                  <a:pt x="261" y="276"/>
                </a:cubicBezTo>
                <a:cubicBezTo>
                  <a:pt x="346" y="213"/>
                  <a:pt x="346" y="213"/>
                  <a:pt x="346" y="213"/>
                </a:cubicBezTo>
                <a:cubicBezTo>
                  <a:pt x="353" y="213"/>
                  <a:pt x="360" y="205"/>
                  <a:pt x="367" y="205"/>
                </a:cubicBezTo>
                <a:cubicBezTo>
                  <a:pt x="381" y="205"/>
                  <a:pt x="395" y="220"/>
                  <a:pt x="395" y="234"/>
                </a:cubicBezTo>
                <a:cubicBezTo>
                  <a:pt x="395" y="368"/>
                  <a:pt x="395" y="368"/>
                  <a:pt x="395" y="36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4" name="Freeform 32"/>
          <p:cNvSpPr>
            <a:spLocks noChangeArrowheads="1"/>
          </p:cNvSpPr>
          <p:nvPr/>
        </p:nvSpPr>
        <p:spPr bwMode="auto">
          <a:xfrm>
            <a:off x="3801666" y="3814161"/>
            <a:ext cx="248089" cy="246292"/>
          </a:xfrm>
          <a:custGeom>
            <a:avLst/>
            <a:gdLst>
              <a:gd name="T0" fmla="*/ 39339251 w 609"/>
              <a:gd name="T1" fmla="*/ 78442719 h 602"/>
              <a:gd name="T2" fmla="*/ 39339251 w 609"/>
              <a:gd name="T3" fmla="*/ 78442719 h 602"/>
              <a:gd name="T4" fmla="*/ 0 w 609"/>
              <a:gd name="T5" fmla="*/ 39678193 h 602"/>
              <a:gd name="T6" fmla="*/ 39339251 w 609"/>
              <a:gd name="T7" fmla="*/ 0 h 602"/>
              <a:gd name="T8" fmla="*/ 78678142 w 609"/>
              <a:gd name="T9" fmla="*/ 39678193 h 602"/>
              <a:gd name="T10" fmla="*/ 39339251 w 609"/>
              <a:gd name="T11" fmla="*/ 78442719 h 602"/>
              <a:gd name="T12" fmla="*/ 39339251 w 609"/>
              <a:gd name="T13" fmla="*/ 7439751 h 602"/>
              <a:gd name="T14" fmla="*/ 39339251 w 609"/>
              <a:gd name="T15" fmla="*/ 7439751 h 602"/>
              <a:gd name="T16" fmla="*/ 7376244 w 609"/>
              <a:gd name="T17" fmla="*/ 39678193 h 602"/>
              <a:gd name="T18" fmla="*/ 39339251 w 609"/>
              <a:gd name="T19" fmla="*/ 71133388 h 602"/>
              <a:gd name="T20" fmla="*/ 71431400 w 609"/>
              <a:gd name="T21" fmla="*/ 39678193 h 602"/>
              <a:gd name="T22" fmla="*/ 39339251 w 609"/>
              <a:gd name="T23" fmla="*/ 7439751 h 602"/>
              <a:gd name="T24" fmla="*/ 55902976 w 609"/>
              <a:gd name="T25" fmla="*/ 42549612 h 602"/>
              <a:gd name="T26" fmla="*/ 55902976 w 609"/>
              <a:gd name="T27" fmla="*/ 42549612 h 602"/>
              <a:gd name="T28" fmla="*/ 43997742 w 609"/>
              <a:gd name="T29" fmla="*/ 50772248 h 602"/>
              <a:gd name="T30" fmla="*/ 42186147 w 609"/>
              <a:gd name="T31" fmla="*/ 51685915 h 602"/>
              <a:gd name="T32" fmla="*/ 38433453 w 609"/>
              <a:gd name="T33" fmla="*/ 48031249 h 602"/>
              <a:gd name="T34" fmla="*/ 38433453 w 609"/>
              <a:gd name="T35" fmla="*/ 48031249 h 602"/>
              <a:gd name="T36" fmla="*/ 38433453 w 609"/>
              <a:gd name="T37" fmla="*/ 43463279 h 602"/>
              <a:gd name="T38" fmla="*/ 26527860 w 609"/>
              <a:gd name="T39" fmla="*/ 50772248 h 602"/>
              <a:gd name="T40" fmla="*/ 24716265 w 609"/>
              <a:gd name="T41" fmla="*/ 51685915 h 602"/>
              <a:gd name="T42" fmla="*/ 21093073 w 609"/>
              <a:gd name="T43" fmla="*/ 48031249 h 602"/>
              <a:gd name="T44" fmla="*/ 21093073 w 609"/>
              <a:gd name="T45" fmla="*/ 48031249 h 602"/>
              <a:gd name="T46" fmla="*/ 21093073 w 609"/>
              <a:gd name="T47" fmla="*/ 30541890 h 602"/>
              <a:gd name="T48" fmla="*/ 21093073 w 609"/>
              <a:gd name="T49" fmla="*/ 30541890 h 602"/>
              <a:gd name="T50" fmla="*/ 21093073 w 609"/>
              <a:gd name="T51" fmla="*/ 30541890 h 602"/>
              <a:gd name="T52" fmla="*/ 24716265 w 609"/>
              <a:gd name="T53" fmla="*/ 26756804 h 602"/>
              <a:gd name="T54" fmla="*/ 26527860 w 609"/>
              <a:gd name="T55" fmla="*/ 27800891 h 602"/>
              <a:gd name="T56" fmla="*/ 38433453 w 609"/>
              <a:gd name="T57" fmla="*/ 36023527 h 602"/>
              <a:gd name="T58" fmla="*/ 38433453 w 609"/>
              <a:gd name="T59" fmla="*/ 30541890 h 602"/>
              <a:gd name="T60" fmla="*/ 38433453 w 609"/>
              <a:gd name="T61" fmla="*/ 30541890 h 602"/>
              <a:gd name="T62" fmla="*/ 38433453 w 609"/>
              <a:gd name="T63" fmla="*/ 30541890 h 602"/>
              <a:gd name="T64" fmla="*/ 42186147 w 609"/>
              <a:gd name="T65" fmla="*/ 26756804 h 602"/>
              <a:gd name="T66" fmla="*/ 43997742 w 609"/>
              <a:gd name="T67" fmla="*/ 27800891 h 602"/>
              <a:gd name="T68" fmla="*/ 55902976 w 609"/>
              <a:gd name="T69" fmla="*/ 36023527 h 602"/>
              <a:gd name="T70" fmla="*/ 57714571 w 609"/>
              <a:gd name="T71" fmla="*/ 39678193 h 602"/>
              <a:gd name="T72" fmla="*/ 55902976 w 609"/>
              <a:gd name="T73" fmla="*/ 42549612 h 6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7"/>
                  <a:pt x="0" y="304"/>
                </a:cubicBezTo>
                <a:cubicBezTo>
                  <a:pt x="0" y="135"/>
                  <a:pt x="135" y="0"/>
                  <a:pt x="304" y="0"/>
                </a:cubicBezTo>
                <a:cubicBezTo>
                  <a:pt x="474" y="0"/>
                  <a:pt x="608" y="135"/>
                  <a:pt x="608" y="304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5"/>
                  <a:pt x="304" y="545"/>
                </a:cubicBezTo>
                <a:cubicBezTo>
                  <a:pt x="439" y="545"/>
                  <a:pt x="552" y="439"/>
                  <a:pt x="552" y="304"/>
                </a:cubicBezTo>
                <a:cubicBezTo>
                  <a:pt x="552" y="170"/>
                  <a:pt x="439" y="57"/>
                  <a:pt x="304" y="57"/>
                </a:cubicBezTo>
                <a:close/>
                <a:moveTo>
                  <a:pt x="432" y="326"/>
                </a:moveTo>
                <a:lnTo>
                  <a:pt x="432" y="326"/>
                </a:lnTo>
                <a:cubicBezTo>
                  <a:pt x="340" y="389"/>
                  <a:pt x="340" y="389"/>
                  <a:pt x="340" y="389"/>
                </a:cubicBezTo>
                <a:cubicBezTo>
                  <a:pt x="333" y="396"/>
                  <a:pt x="333" y="396"/>
                  <a:pt x="326" y="396"/>
                </a:cubicBezTo>
                <a:cubicBezTo>
                  <a:pt x="304" y="396"/>
                  <a:pt x="297" y="382"/>
                  <a:pt x="297" y="368"/>
                </a:cubicBezTo>
                <a:cubicBezTo>
                  <a:pt x="297" y="333"/>
                  <a:pt x="297" y="333"/>
                  <a:pt x="297" y="333"/>
                </a:cubicBezTo>
                <a:cubicBezTo>
                  <a:pt x="205" y="389"/>
                  <a:pt x="205" y="389"/>
                  <a:pt x="205" y="389"/>
                </a:cubicBezTo>
                <a:cubicBezTo>
                  <a:pt x="205" y="396"/>
                  <a:pt x="198" y="396"/>
                  <a:pt x="191" y="396"/>
                </a:cubicBezTo>
                <a:cubicBezTo>
                  <a:pt x="177" y="396"/>
                  <a:pt x="163" y="382"/>
                  <a:pt x="163" y="368"/>
                </a:cubicBezTo>
                <a:cubicBezTo>
                  <a:pt x="163" y="234"/>
                  <a:pt x="163" y="234"/>
                  <a:pt x="163" y="234"/>
                </a:cubicBezTo>
                <a:cubicBezTo>
                  <a:pt x="163" y="220"/>
                  <a:pt x="177" y="205"/>
                  <a:pt x="191" y="205"/>
                </a:cubicBezTo>
                <a:cubicBezTo>
                  <a:pt x="198" y="205"/>
                  <a:pt x="205" y="213"/>
                  <a:pt x="205" y="213"/>
                </a:cubicBezTo>
                <a:cubicBezTo>
                  <a:pt x="297" y="276"/>
                  <a:pt x="297" y="276"/>
                  <a:pt x="297" y="276"/>
                </a:cubicBezTo>
                <a:cubicBezTo>
                  <a:pt x="297" y="234"/>
                  <a:pt x="297" y="234"/>
                  <a:pt x="297" y="234"/>
                </a:cubicBezTo>
                <a:cubicBezTo>
                  <a:pt x="297" y="220"/>
                  <a:pt x="304" y="205"/>
                  <a:pt x="326" y="205"/>
                </a:cubicBezTo>
                <a:cubicBezTo>
                  <a:pt x="333" y="205"/>
                  <a:pt x="333" y="213"/>
                  <a:pt x="340" y="213"/>
                </a:cubicBezTo>
                <a:cubicBezTo>
                  <a:pt x="432" y="276"/>
                  <a:pt x="432" y="276"/>
                  <a:pt x="432" y="276"/>
                </a:cubicBezTo>
                <a:cubicBezTo>
                  <a:pt x="439" y="283"/>
                  <a:pt x="446" y="290"/>
                  <a:pt x="446" y="304"/>
                </a:cubicBezTo>
                <a:cubicBezTo>
                  <a:pt x="446" y="311"/>
                  <a:pt x="439" y="318"/>
                  <a:pt x="432" y="3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5" name="Freeform 33"/>
          <p:cNvSpPr>
            <a:spLocks noChangeArrowheads="1"/>
          </p:cNvSpPr>
          <p:nvPr/>
        </p:nvSpPr>
        <p:spPr bwMode="auto">
          <a:xfrm>
            <a:off x="3372003" y="3814161"/>
            <a:ext cx="246292" cy="246292"/>
          </a:xfrm>
          <a:custGeom>
            <a:avLst/>
            <a:gdLst>
              <a:gd name="T0" fmla="*/ 39678193 w 602"/>
              <a:gd name="T1" fmla="*/ 78442719 h 602"/>
              <a:gd name="T2" fmla="*/ 39678193 w 602"/>
              <a:gd name="T3" fmla="*/ 78442719 h 602"/>
              <a:gd name="T4" fmla="*/ 78442719 w 602"/>
              <a:gd name="T5" fmla="*/ 39678193 h 602"/>
              <a:gd name="T6" fmla="*/ 39678193 w 602"/>
              <a:gd name="T7" fmla="*/ 0 h 602"/>
              <a:gd name="T8" fmla="*/ 0 w 602"/>
              <a:gd name="T9" fmla="*/ 39678193 h 602"/>
              <a:gd name="T10" fmla="*/ 39678193 w 602"/>
              <a:gd name="T11" fmla="*/ 78442719 h 602"/>
              <a:gd name="T12" fmla="*/ 39678193 w 602"/>
              <a:gd name="T13" fmla="*/ 7439751 h 602"/>
              <a:gd name="T14" fmla="*/ 39678193 w 602"/>
              <a:gd name="T15" fmla="*/ 7439751 h 602"/>
              <a:gd name="T16" fmla="*/ 71002968 w 602"/>
              <a:gd name="T17" fmla="*/ 39678193 h 602"/>
              <a:gd name="T18" fmla="*/ 39678193 w 602"/>
              <a:gd name="T19" fmla="*/ 71133388 h 602"/>
              <a:gd name="T20" fmla="*/ 7439751 w 602"/>
              <a:gd name="T21" fmla="*/ 39678193 h 602"/>
              <a:gd name="T22" fmla="*/ 39678193 w 602"/>
              <a:gd name="T23" fmla="*/ 7439751 h 602"/>
              <a:gd name="T24" fmla="*/ 23102139 w 602"/>
              <a:gd name="T25" fmla="*/ 42549612 h 602"/>
              <a:gd name="T26" fmla="*/ 23102139 w 602"/>
              <a:gd name="T27" fmla="*/ 42549612 h 602"/>
              <a:gd name="T28" fmla="*/ 35109861 w 602"/>
              <a:gd name="T29" fmla="*/ 50772248 h 602"/>
              <a:gd name="T30" fmla="*/ 36937194 w 602"/>
              <a:gd name="T31" fmla="*/ 51685915 h 602"/>
              <a:gd name="T32" fmla="*/ 40591859 w 602"/>
              <a:gd name="T33" fmla="*/ 48031249 h 602"/>
              <a:gd name="T34" fmla="*/ 40591859 w 602"/>
              <a:gd name="T35" fmla="*/ 48031249 h 602"/>
              <a:gd name="T36" fmla="*/ 40591859 w 602"/>
              <a:gd name="T37" fmla="*/ 43463279 h 602"/>
              <a:gd name="T38" fmla="*/ 51685915 w 602"/>
              <a:gd name="T39" fmla="*/ 50772248 h 602"/>
              <a:gd name="T40" fmla="*/ 54426914 w 602"/>
              <a:gd name="T41" fmla="*/ 51685915 h 602"/>
              <a:gd name="T42" fmla="*/ 58212000 w 602"/>
              <a:gd name="T43" fmla="*/ 48031249 h 602"/>
              <a:gd name="T44" fmla="*/ 58212000 w 602"/>
              <a:gd name="T45" fmla="*/ 48031249 h 602"/>
              <a:gd name="T46" fmla="*/ 58212000 w 602"/>
              <a:gd name="T47" fmla="*/ 30541890 h 602"/>
              <a:gd name="T48" fmla="*/ 58212000 w 602"/>
              <a:gd name="T49" fmla="*/ 30541890 h 602"/>
              <a:gd name="T50" fmla="*/ 58212000 w 602"/>
              <a:gd name="T51" fmla="*/ 30541890 h 602"/>
              <a:gd name="T52" fmla="*/ 54426914 w 602"/>
              <a:gd name="T53" fmla="*/ 26756804 h 602"/>
              <a:gd name="T54" fmla="*/ 51685915 w 602"/>
              <a:gd name="T55" fmla="*/ 27800891 h 602"/>
              <a:gd name="T56" fmla="*/ 40591859 w 602"/>
              <a:gd name="T57" fmla="*/ 36023527 h 602"/>
              <a:gd name="T58" fmla="*/ 40591859 w 602"/>
              <a:gd name="T59" fmla="*/ 30541890 h 602"/>
              <a:gd name="T60" fmla="*/ 40591859 w 602"/>
              <a:gd name="T61" fmla="*/ 30541890 h 602"/>
              <a:gd name="T62" fmla="*/ 40591859 w 602"/>
              <a:gd name="T63" fmla="*/ 30541890 h 602"/>
              <a:gd name="T64" fmla="*/ 36937194 w 602"/>
              <a:gd name="T65" fmla="*/ 26756804 h 602"/>
              <a:gd name="T66" fmla="*/ 35109861 w 602"/>
              <a:gd name="T67" fmla="*/ 27800891 h 602"/>
              <a:gd name="T68" fmla="*/ 23102139 w 602"/>
              <a:gd name="T69" fmla="*/ 36023527 h 602"/>
              <a:gd name="T70" fmla="*/ 21274806 w 602"/>
              <a:gd name="T71" fmla="*/ 39678193 h 602"/>
              <a:gd name="T72" fmla="*/ 23102139 w 602"/>
              <a:gd name="T73" fmla="*/ 42549612 h 6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467" y="601"/>
                  <a:pt x="601" y="467"/>
                  <a:pt x="601" y="304"/>
                </a:cubicBezTo>
                <a:cubicBezTo>
                  <a:pt x="601" y="135"/>
                  <a:pt x="467" y="0"/>
                  <a:pt x="304" y="0"/>
                </a:cubicBezTo>
                <a:cubicBezTo>
                  <a:pt x="135" y="0"/>
                  <a:pt x="0" y="135"/>
                  <a:pt x="0" y="304"/>
                </a:cubicBezTo>
                <a:cubicBezTo>
                  <a:pt x="0" y="467"/>
                  <a:pt x="135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439" y="57"/>
                  <a:pt x="544" y="170"/>
                  <a:pt x="544" y="304"/>
                </a:cubicBezTo>
                <a:cubicBezTo>
                  <a:pt x="544" y="439"/>
                  <a:pt x="439" y="545"/>
                  <a:pt x="304" y="545"/>
                </a:cubicBezTo>
                <a:cubicBezTo>
                  <a:pt x="170" y="545"/>
                  <a:pt x="57" y="439"/>
                  <a:pt x="57" y="304"/>
                </a:cubicBezTo>
                <a:cubicBezTo>
                  <a:pt x="57" y="170"/>
                  <a:pt x="170" y="57"/>
                  <a:pt x="304" y="57"/>
                </a:cubicBezTo>
                <a:close/>
                <a:moveTo>
                  <a:pt x="177" y="326"/>
                </a:moveTo>
                <a:lnTo>
                  <a:pt x="177" y="326"/>
                </a:lnTo>
                <a:cubicBezTo>
                  <a:pt x="269" y="389"/>
                  <a:pt x="269" y="389"/>
                  <a:pt x="269" y="389"/>
                </a:cubicBezTo>
                <a:cubicBezTo>
                  <a:pt x="269" y="396"/>
                  <a:pt x="276" y="396"/>
                  <a:pt x="283" y="396"/>
                </a:cubicBezTo>
                <a:cubicBezTo>
                  <a:pt x="297" y="396"/>
                  <a:pt x="311" y="382"/>
                  <a:pt x="311" y="368"/>
                </a:cubicBezTo>
                <a:cubicBezTo>
                  <a:pt x="311" y="333"/>
                  <a:pt x="311" y="333"/>
                  <a:pt x="311" y="333"/>
                </a:cubicBezTo>
                <a:cubicBezTo>
                  <a:pt x="396" y="389"/>
                  <a:pt x="396" y="389"/>
                  <a:pt x="396" y="389"/>
                </a:cubicBezTo>
                <a:cubicBezTo>
                  <a:pt x="403" y="396"/>
                  <a:pt x="410" y="396"/>
                  <a:pt x="417" y="396"/>
                </a:cubicBezTo>
                <a:cubicBezTo>
                  <a:pt x="431" y="396"/>
                  <a:pt x="446" y="382"/>
                  <a:pt x="446" y="368"/>
                </a:cubicBezTo>
                <a:cubicBezTo>
                  <a:pt x="446" y="234"/>
                  <a:pt x="446" y="234"/>
                  <a:pt x="446" y="234"/>
                </a:cubicBezTo>
                <a:cubicBezTo>
                  <a:pt x="446" y="220"/>
                  <a:pt x="431" y="205"/>
                  <a:pt x="417" y="205"/>
                </a:cubicBezTo>
                <a:cubicBezTo>
                  <a:pt x="410" y="205"/>
                  <a:pt x="403" y="213"/>
                  <a:pt x="396" y="213"/>
                </a:cubicBezTo>
                <a:cubicBezTo>
                  <a:pt x="311" y="276"/>
                  <a:pt x="311" y="276"/>
                  <a:pt x="311" y="276"/>
                </a:cubicBezTo>
                <a:cubicBezTo>
                  <a:pt x="311" y="234"/>
                  <a:pt x="311" y="234"/>
                  <a:pt x="311" y="234"/>
                </a:cubicBezTo>
                <a:cubicBezTo>
                  <a:pt x="311" y="220"/>
                  <a:pt x="297" y="205"/>
                  <a:pt x="283" y="205"/>
                </a:cubicBezTo>
                <a:cubicBezTo>
                  <a:pt x="276" y="205"/>
                  <a:pt x="269" y="213"/>
                  <a:pt x="269" y="213"/>
                </a:cubicBezTo>
                <a:cubicBezTo>
                  <a:pt x="177" y="276"/>
                  <a:pt x="177" y="276"/>
                  <a:pt x="177" y="276"/>
                </a:cubicBezTo>
                <a:cubicBezTo>
                  <a:pt x="163" y="283"/>
                  <a:pt x="163" y="290"/>
                  <a:pt x="163" y="304"/>
                </a:cubicBezTo>
                <a:cubicBezTo>
                  <a:pt x="163" y="311"/>
                  <a:pt x="163" y="318"/>
                  <a:pt x="177" y="3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6" name="Freeform 34"/>
          <p:cNvSpPr>
            <a:spLocks noChangeArrowheads="1"/>
          </p:cNvSpPr>
          <p:nvPr/>
        </p:nvSpPr>
        <p:spPr bwMode="auto">
          <a:xfrm>
            <a:off x="2942342" y="3814161"/>
            <a:ext cx="246291" cy="246292"/>
          </a:xfrm>
          <a:custGeom>
            <a:avLst/>
            <a:gdLst>
              <a:gd name="T0" fmla="*/ 38763987 w 602"/>
              <a:gd name="T1" fmla="*/ 78442719 h 602"/>
              <a:gd name="T2" fmla="*/ 38763987 w 602"/>
              <a:gd name="T3" fmla="*/ 78442719 h 602"/>
              <a:gd name="T4" fmla="*/ 0 w 602"/>
              <a:gd name="T5" fmla="*/ 39678193 h 602"/>
              <a:gd name="T6" fmla="*/ 38763987 w 602"/>
              <a:gd name="T7" fmla="*/ 0 h 602"/>
              <a:gd name="T8" fmla="*/ 78441997 w 602"/>
              <a:gd name="T9" fmla="*/ 39678193 h 602"/>
              <a:gd name="T10" fmla="*/ 38763987 w 602"/>
              <a:gd name="T11" fmla="*/ 78442719 h 602"/>
              <a:gd name="T12" fmla="*/ 38763987 w 602"/>
              <a:gd name="T13" fmla="*/ 7439751 h 602"/>
              <a:gd name="T14" fmla="*/ 38763987 w 602"/>
              <a:gd name="T15" fmla="*/ 7439751 h 602"/>
              <a:gd name="T16" fmla="*/ 7439717 w 602"/>
              <a:gd name="T17" fmla="*/ 39678193 h 602"/>
              <a:gd name="T18" fmla="*/ 38763987 w 602"/>
              <a:gd name="T19" fmla="*/ 71133388 h 602"/>
              <a:gd name="T20" fmla="*/ 71002280 w 602"/>
              <a:gd name="T21" fmla="*/ 39678193 h 602"/>
              <a:gd name="T22" fmla="*/ 38763987 w 602"/>
              <a:gd name="T23" fmla="*/ 7439751 h 602"/>
              <a:gd name="T24" fmla="*/ 49858353 w 602"/>
              <a:gd name="T25" fmla="*/ 48944916 h 602"/>
              <a:gd name="T26" fmla="*/ 49858353 w 602"/>
              <a:gd name="T27" fmla="*/ 48944916 h 602"/>
              <a:gd name="T28" fmla="*/ 46203704 w 602"/>
              <a:gd name="T29" fmla="*/ 52599581 h 602"/>
              <a:gd name="T30" fmla="*/ 42418636 w 602"/>
              <a:gd name="T31" fmla="*/ 48944916 h 602"/>
              <a:gd name="T32" fmla="*/ 42418636 w 602"/>
              <a:gd name="T33" fmla="*/ 48944916 h 602"/>
              <a:gd name="T34" fmla="*/ 42418636 w 602"/>
              <a:gd name="T35" fmla="*/ 29628224 h 602"/>
              <a:gd name="T36" fmla="*/ 42418636 w 602"/>
              <a:gd name="T37" fmla="*/ 29628224 h 602"/>
              <a:gd name="T38" fmla="*/ 42418636 w 602"/>
              <a:gd name="T39" fmla="*/ 29628224 h 602"/>
              <a:gd name="T40" fmla="*/ 46203704 w 602"/>
              <a:gd name="T41" fmla="*/ 25843138 h 602"/>
              <a:gd name="T42" fmla="*/ 49858353 w 602"/>
              <a:gd name="T43" fmla="*/ 29628224 h 602"/>
              <a:gd name="T44" fmla="*/ 49858353 w 602"/>
              <a:gd name="T45" fmla="*/ 29628224 h 602"/>
              <a:gd name="T46" fmla="*/ 49858353 w 602"/>
              <a:gd name="T47" fmla="*/ 48944916 h 602"/>
              <a:gd name="T48" fmla="*/ 35109700 w 602"/>
              <a:gd name="T49" fmla="*/ 48944916 h 602"/>
              <a:gd name="T50" fmla="*/ 35109700 w 602"/>
              <a:gd name="T51" fmla="*/ 48944916 h 602"/>
              <a:gd name="T52" fmla="*/ 31324631 w 602"/>
              <a:gd name="T53" fmla="*/ 52599581 h 602"/>
              <a:gd name="T54" fmla="*/ 27669982 w 602"/>
              <a:gd name="T55" fmla="*/ 48944916 h 602"/>
              <a:gd name="T56" fmla="*/ 27669982 w 602"/>
              <a:gd name="T57" fmla="*/ 48944916 h 602"/>
              <a:gd name="T58" fmla="*/ 27669982 w 602"/>
              <a:gd name="T59" fmla="*/ 29628224 h 602"/>
              <a:gd name="T60" fmla="*/ 27669982 w 602"/>
              <a:gd name="T61" fmla="*/ 29628224 h 602"/>
              <a:gd name="T62" fmla="*/ 27669982 w 602"/>
              <a:gd name="T63" fmla="*/ 29628224 h 602"/>
              <a:gd name="T64" fmla="*/ 31324631 w 602"/>
              <a:gd name="T65" fmla="*/ 25843138 h 602"/>
              <a:gd name="T66" fmla="*/ 35109700 w 602"/>
              <a:gd name="T67" fmla="*/ 29628224 h 602"/>
              <a:gd name="T68" fmla="*/ 35109700 w 602"/>
              <a:gd name="T69" fmla="*/ 29628224 h 602"/>
              <a:gd name="T70" fmla="*/ 35109700 w 602"/>
              <a:gd name="T71" fmla="*/ 48944916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7"/>
                  <a:pt x="0" y="304"/>
                </a:cubicBezTo>
                <a:cubicBezTo>
                  <a:pt x="0" y="135"/>
                  <a:pt x="135" y="0"/>
                  <a:pt x="297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70"/>
                  <a:pt x="57" y="304"/>
                </a:cubicBezTo>
                <a:cubicBezTo>
                  <a:pt x="57" y="439"/>
                  <a:pt x="163" y="545"/>
                  <a:pt x="297" y="545"/>
                </a:cubicBezTo>
                <a:cubicBezTo>
                  <a:pt x="431" y="545"/>
                  <a:pt x="544" y="439"/>
                  <a:pt x="544" y="304"/>
                </a:cubicBezTo>
                <a:cubicBezTo>
                  <a:pt x="544" y="170"/>
                  <a:pt x="431" y="57"/>
                  <a:pt x="297" y="57"/>
                </a:cubicBezTo>
                <a:close/>
                <a:moveTo>
                  <a:pt x="382" y="375"/>
                </a:moveTo>
                <a:lnTo>
                  <a:pt x="382" y="375"/>
                </a:lnTo>
                <a:cubicBezTo>
                  <a:pt x="382" y="396"/>
                  <a:pt x="375" y="403"/>
                  <a:pt x="354" y="403"/>
                </a:cubicBezTo>
                <a:cubicBezTo>
                  <a:pt x="340" y="403"/>
                  <a:pt x="325" y="396"/>
                  <a:pt x="325" y="375"/>
                </a:cubicBezTo>
                <a:cubicBezTo>
                  <a:pt x="325" y="227"/>
                  <a:pt x="325" y="227"/>
                  <a:pt x="325" y="227"/>
                </a:cubicBezTo>
                <a:cubicBezTo>
                  <a:pt x="325" y="213"/>
                  <a:pt x="340" y="198"/>
                  <a:pt x="354" y="198"/>
                </a:cubicBezTo>
                <a:cubicBezTo>
                  <a:pt x="375" y="198"/>
                  <a:pt x="382" y="213"/>
                  <a:pt x="382" y="227"/>
                </a:cubicBezTo>
                <a:cubicBezTo>
                  <a:pt x="382" y="375"/>
                  <a:pt x="382" y="375"/>
                  <a:pt x="382" y="375"/>
                </a:cubicBezTo>
                <a:close/>
                <a:moveTo>
                  <a:pt x="269" y="375"/>
                </a:moveTo>
                <a:lnTo>
                  <a:pt x="269" y="375"/>
                </a:lnTo>
                <a:cubicBezTo>
                  <a:pt x="269" y="396"/>
                  <a:pt x="262" y="403"/>
                  <a:pt x="240" y="403"/>
                </a:cubicBezTo>
                <a:cubicBezTo>
                  <a:pt x="226" y="403"/>
                  <a:pt x="212" y="396"/>
                  <a:pt x="212" y="375"/>
                </a:cubicBezTo>
                <a:cubicBezTo>
                  <a:pt x="212" y="227"/>
                  <a:pt x="212" y="227"/>
                  <a:pt x="212" y="227"/>
                </a:cubicBezTo>
                <a:cubicBezTo>
                  <a:pt x="212" y="213"/>
                  <a:pt x="226" y="198"/>
                  <a:pt x="240" y="198"/>
                </a:cubicBezTo>
                <a:cubicBezTo>
                  <a:pt x="262" y="198"/>
                  <a:pt x="269" y="213"/>
                  <a:pt x="269" y="227"/>
                </a:cubicBezTo>
                <a:cubicBezTo>
                  <a:pt x="269" y="375"/>
                  <a:pt x="269" y="375"/>
                  <a:pt x="269" y="37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7" name="Freeform 35"/>
          <p:cNvSpPr>
            <a:spLocks noChangeArrowheads="1"/>
          </p:cNvSpPr>
          <p:nvPr/>
        </p:nvSpPr>
        <p:spPr bwMode="auto">
          <a:xfrm>
            <a:off x="2510883" y="3814161"/>
            <a:ext cx="248089" cy="246292"/>
          </a:xfrm>
          <a:custGeom>
            <a:avLst/>
            <a:gdLst>
              <a:gd name="T0" fmla="*/ 39339251 w 609"/>
              <a:gd name="T1" fmla="*/ 78442719 h 602"/>
              <a:gd name="T2" fmla="*/ 39339251 w 609"/>
              <a:gd name="T3" fmla="*/ 78442719 h 602"/>
              <a:gd name="T4" fmla="*/ 0 w 609"/>
              <a:gd name="T5" fmla="*/ 39678193 h 602"/>
              <a:gd name="T6" fmla="*/ 39339251 w 609"/>
              <a:gd name="T7" fmla="*/ 0 h 602"/>
              <a:gd name="T8" fmla="*/ 78678142 w 609"/>
              <a:gd name="T9" fmla="*/ 39678193 h 602"/>
              <a:gd name="T10" fmla="*/ 39339251 w 609"/>
              <a:gd name="T11" fmla="*/ 78442719 h 602"/>
              <a:gd name="T12" fmla="*/ 39339251 w 609"/>
              <a:gd name="T13" fmla="*/ 7439751 h 602"/>
              <a:gd name="T14" fmla="*/ 39339251 w 609"/>
              <a:gd name="T15" fmla="*/ 7439751 h 602"/>
              <a:gd name="T16" fmla="*/ 7376244 w 609"/>
              <a:gd name="T17" fmla="*/ 39678193 h 602"/>
              <a:gd name="T18" fmla="*/ 39339251 w 609"/>
              <a:gd name="T19" fmla="*/ 71133388 h 602"/>
              <a:gd name="T20" fmla="*/ 71302258 w 609"/>
              <a:gd name="T21" fmla="*/ 39678193 h 602"/>
              <a:gd name="T22" fmla="*/ 39339251 w 609"/>
              <a:gd name="T23" fmla="*/ 7439751 h 602"/>
              <a:gd name="T24" fmla="*/ 49432889 w 609"/>
              <a:gd name="T25" fmla="*/ 52599581 h 602"/>
              <a:gd name="T26" fmla="*/ 49432889 w 609"/>
              <a:gd name="T27" fmla="*/ 52599581 h 602"/>
              <a:gd name="T28" fmla="*/ 29245613 w 609"/>
              <a:gd name="T29" fmla="*/ 52599581 h 602"/>
              <a:gd name="T30" fmla="*/ 25622062 w 609"/>
              <a:gd name="T31" fmla="*/ 48944916 h 602"/>
              <a:gd name="T32" fmla="*/ 25622062 w 609"/>
              <a:gd name="T33" fmla="*/ 29628224 h 602"/>
              <a:gd name="T34" fmla="*/ 29245613 w 609"/>
              <a:gd name="T35" fmla="*/ 25843138 h 602"/>
              <a:gd name="T36" fmla="*/ 49432889 w 609"/>
              <a:gd name="T37" fmla="*/ 25843138 h 602"/>
              <a:gd name="T38" fmla="*/ 53056080 w 609"/>
              <a:gd name="T39" fmla="*/ 29628224 h 602"/>
              <a:gd name="T40" fmla="*/ 53056080 w 609"/>
              <a:gd name="T41" fmla="*/ 48944916 h 602"/>
              <a:gd name="T42" fmla="*/ 49432889 w 609"/>
              <a:gd name="T43" fmla="*/ 52599581 h 60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74" y="0"/>
                  <a:pt x="608" y="135"/>
                  <a:pt x="608" y="304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5"/>
                  <a:pt x="304" y="545"/>
                </a:cubicBezTo>
                <a:cubicBezTo>
                  <a:pt x="438" y="545"/>
                  <a:pt x="551" y="439"/>
                  <a:pt x="551" y="304"/>
                </a:cubicBezTo>
                <a:cubicBezTo>
                  <a:pt x="551" y="170"/>
                  <a:pt x="438" y="57"/>
                  <a:pt x="304" y="57"/>
                </a:cubicBezTo>
                <a:close/>
                <a:moveTo>
                  <a:pt x="382" y="403"/>
                </a:moveTo>
                <a:lnTo>
                  <a:pt x="382" y="403"/>
                </a:lnTo>
                <a:cubicBezTo>
                  <a:pt x="226" y="403"/>
                  <a:pt x="226" y="403"/>
                  <a:pt x="226" y="403"/>
                </a:cubicBezTo>
                <a:cubicBezTo>
                  <a:pt x="212" y="403"/>
                  <a:pt x="198" y="396"/>
                  <a:pt x="198" y="375"/>
                </a:cubicBezTo>
                <a:cubicBezTo>
                  <a:pt x="198" y="227"/>
                  <a:pt x="198" y="227"/>
                  <a:pt x="198" y="227"/>
                </a:cubicBezTo>
                <a:cubicBezTo>
                  <a:pt x="198" y="213"/>
                  <a:pt x="212" y="198"/>
                  <a:pt x="226" y="198"/>
                </a:cubicBezTo>
                <a:cubicBezTo>
                  <a:pt x="382" y="198"/>
                  <a:pt x="382" y="198"/>
                  <a:pt x="382" y="198"/>
                </a:cubicBezTo>
                <a:cubicBezTo>
                  <a:pt x="396" y="198"/>
                  <a:pt x="410" y="213"/>
                  <a:pt x="410" y="227"/>
                </a:cubicBezTo>
                <a:cubicBezTo>
                  <a:pt x="410" y="375"/>
                  <a:pt x="410" y="375"/>
                  <a:pt x="410" y="375"/>
                </a:cubicBezTo>
                <a:cubicBezTo>
                  <a:pt x="410" y="396"/>
                  <a:pt x="396" y="403"/>
                  <a:pt x="382" y="40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8" name="Freeform 36"/>
          <p:cNvSpPr>
            <a:spLocks noChangeArrowheads="1"/>
          </p:cNvSpPr>
          <p:nvPr/>
        </p:nvSpPr>
        <p:spPr bwMode="auto">
          <a:xfrm>
            <a:off x="2081221" y="3814161"/>
            <a:ext cx="246292" cy="246292"/>
          </a:xfrm>
          <a:custGeom>
            <a:avLst/>
            <a:gdLst>
              <a:gd name="T0" fmla="*/ 39678193 w 602"/>
              <a:gd name="T1" fmla="*/ 78442719 h 602"/>
              <a:gd name="T2" fmla="*/ 39678193 w 602"/>
              <a:gd name="T3" fmla="*/ 78442719 h 602"/>
              <a:gd name="T4" fmla="*/ 0 w 602"/>
              <a:gd name="T5" fmla="*/ 39678193 h 602"/>
              <a:gd name="T6" fmla="*/ 39678193 w 602"/>
              <a:gd name="T7" fmla="*/ 0 h 602"/>
              <a:gd name="T8" fmla="*/ 78442719 w 602"/>
              <a:gd name="T9" fmla="*/ 39678193 h 602"/>
              <a:gd name="T10" fmla="*/ 39678193 w 602"/>
              <a:gd name="T11" fmla="*/ 78442719 h 602"/>
              <a:gd name="T12" fmla="*/ 39678193 w 602"/>
              <a:gd name="T13" fmla="*/ 7439751 h 602"/>
              <a:gd name="T14" fmla="*/ 39678193 w 602"/>
              <a:gd name="T15" fmla="*/ 7439751 h 602"/>
              <a:gd name="T16" fmla="*/ 7439751 w 602"/>
              <a:gd name="T17" fmla="*/ 39678193 h 602"/>
              <a:gd name="T18" fmla="*/ 39678193 w 602"/>
              <a:gd name="T19" fmla="*/ 71133388 h 602"/>
              <a:gd name="T20" fmla="*/ 71002968 w 602"/>
              <a:gd name="T21" fmla="*/ 39678193 h 602"/>
              <a:gd name="T22" fmla="*/ 39678193 w 602"/>
              <a:gd name="T23" fmla="*/ 7439751 h 602"/>
              <a:gd name="T24" fmla="*/ 50772248 w 602"/>
              <a:gd name="T25" fmla="*/ 42549612 h 602"/>
              <a:gd name="T26" fmla="*/ 50772248 w 602"/>
              <a:gd name="T27" fmla="*/ 42549612 h 602"/>
              <a:gd name="T28" fmla="*/ 31324775 w 602"/>
              <a:gd name="T29" fmla="*/ 54426914 h 602"/>
              <a:gd name="T30" fmla="*/ 31324775 w 602"/>
              <a:gd name="T31" fmla="*/ 54426914 h 602"/>
              <a:gd name="T32" fmla="*/ 31324775 w 602"/>
              <a:gd name="T33" fmla="*/ 55340580 h 602"/>
              <a:gd name="T34" fmla="*/ 31324775 w 602"/>
              <a:gd name="T35" fmla="*/ 55340580 h 602"/>
              <a:gd name="T36" fmla="*/ 30411109 w 602"/>
              <a:gd name="T37" fmla="*/ 55340580 h 602"/>
              <a:gd name="T38" fmla="*/ 30411109 w 602"/>
              <a:gd name="T39" fmla="*/ 55340580 h 602"/>
              <a:gd name="T40" fmla="*/ 30411109 w 602"/>
              <a:gd name="T41" fmla="*/ 55340580 h 602"/>
              <a:gd name="T42" fmla="*/ 30411109 w 602"/>
              <a:gd name="T43" fmla="*/ 55340580 h 602"/>
              <a:gd name="T44" fmla="*/ 30411109 w 602"/>
              <a:gd name="T45" fmla="*/ 55340580 h 602"/>
              <a:gd name="T46" fmla="*/ 30411109 w 602"/>
              <a:gd name="T47" fmla="*/ 55340580 h 602"/>
              <a:gd name="T48" fmla="*/ 29497442 w 602"/>
              <a:gd name="T49" fmla="*/ 55340580 h 602"/>
              <a:gd name="T50" fmla="*/ 29497442 w 602"/>
              <a:gd name="T51" fmla="*/ 55340580 h 602"/>
              <a:gd name="T52" fmla="*/ 29497442 w 602"/>
              <a:gd name="T53" fmla="*/ 55340580 h 602"/>
              <a:gd name="T54" fmla="*/ 25843138 w 602"/>
              <a:gd name="T55" fmla="*/ 51685915 h 602"/>
              <a:gd name="T56" fmla="*/ 25843138 w 602"/>
              <a:gd name="T57" fmla="*/ 51685915 h 602"/>
              <a:gd name="T58" fmla="*/ 25843138 w 602"/>
              <a:gd name="T59" fmla="*/ 51685915 h 602"/>
              <a:gd name="T60" fmla="*/ 25843138 w 602"/>
              <a:gd name="T61" fmla="*/ 26756804 h 602"/>
              <a:gd name="T62" fmla="*/ 25843138 w 602"/>
              <a:gd name="T63" fmla="*/ 26756804 h 602"/>
              <a:gd name="T64" fmla="*/ 29497442 w 602"/>
              <a:gd name="T65" fmla="*/ 23102139 h 602"/>
              <a:gd name="T66" fmla="*/ 31324775 w 602"/>
              <a:gd name="T67" fmla="*/ 24015805 h 602"/>
              <a:gd name="T68" fmla="*/ 50772248 w 602"/>
              <a:gd name="T69" fmla="*/ 36023527 h 602"/>
              <a:gd name="T70" fmla="*/ 52599581 w 602"/>
              <a:gd name="T71" fmla="*/ 39678193 h 602"/>
              <a:gd name="T72" fmla="*/ 50772248 w 602"/>
              <a:gd name="T73" fmla="*/ 42549612 h 6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5"/>
                  <a:pt x="304" y="545"/>
                </a:cubicBezTo>
                <a:cubicBezTo>
                  <a:pt x="438" y="545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389" y="326"/>
                </a:moveTo>
                <a:lnTo>
                  <a:pt x="389" y="326"/>
                </a:lnTo>
                <a:cubicBezTo>
                  <a:pt x="240" y="417"/>
                  <a:pt x="240" y="417"/>
                  <a:pt x="240" y="417"/>
                </a:cubicBezTo>
                <a:lnTo>
                  <a:pt x="240" y="424"/>
                </a:lnTo>
                <a:cubicBezTo>
                  <a:pt x="233" y="424"/>
                  <a:pt x="233" y="424"/>
                  <a:pt x="233" y="424"/>
                </a:cubicBezTo>
                <a:cubicBezTo>
                  <a:pt x="226" y="424"/>
                  <a:pt x="226" y="424"/>
                  <a:pt x="226" y="424"/>
                </a:cubicBezTo>
                <a:cubicBezTo>
                  <a:pt x="212" y="424"/>
                  <a:pt x="198" y="410"/>
                  <a:pt x="198" y="396"/>
                </a:cubicBezTo>
                <a:cubicBezTo>
                  <a:pt x="198" y="205"/>
                  <a:pt x="198" y="205"/>
                  <a:pt x="198" y="205"/>
                </a:cubicBezTo>
                <a:cubicBezTo>
                  <a:pt x="198" y="191"/>
                  <a:pt x="212" y="177"/>
                  <a:pt x="226" y="177"/>
                </a:cubicBezTo>
                <a:cubicBezTo>
                  <a:pt x="233" y="177"/>
                  <a:pt x="240" y="184"/>
                  <a:pt x="240" y="184"/>
                </a:cubicBezTo>
                <a:cubicBezTo>
                  <a:pt x="389" y="276"/>
                  <a:pt x="389" y="276"/>
                  <a:pt x="389" y="276"/>
                </a:cubicBezTo>
                <a:cubicBezTo>
                  <a:pt x="403" y="283"/>
                  <a:pt x="403" y="290"/>
                  <a:pt x="403" y="304"/>
                </a:cubicBezTo>
                <a:cubicBezTo>
                  <a:pt x="403" y="311"/>
                  <a:pt x="403" y="318"/>
                  <a:pt x="389" y="3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9" name="Freeform 37"/>
          <p:cNvSpPr>
            <a:spLocks noChangeArrowheads="1"/>
          </p:cNvSpPr>
          <p:nvPr/>
        </p:nvSpPr>
        <p:spPr bwMode="auto">
          <a:xfrm>
            <a:off x="6814690" y="3386298"/>
            <a:ext cx="246291" cy="246292"/>
          </a:xfrm>
          <a:custGeom>
            <a:avLst/>
            <a:gdLst>
              <a:gd name="T0" fmla="*/ 38763987 w 602"/>
              <a:gd name="T1" fmla="*/ 78442719 h 602"/>
              <a:gd name="T2" fmla="*/ 38763987 w 602"/>
              <a:gd name="T3" fmla="*/ 78442719 h 602"/>
              <a:gd name="T4" fmla="*/ 0 w 602"/>
              <a:gd name="T5" fmla="*/ 38764526 h 602"/>
              <a:gd name="T6" fmla="*/ 38763987 w 602"/>
              <a:gd name="T7" fmla="*/ 0 h 602"/>
              <a:gd name="T8" fmla="*/ 78441997 w 602"/>
              <a:gd name="T9" fmla="*/ 38764526 h 602"/>
              <a:gd name="T10" fmla="*/ 38763987 w 602"/>
              <a:gd name="T11" fmla="*/ 78442719 h 602"/>
              <a:gd name="T12" fmla="*/ 38763987 w 602"/>
              <a:gd name="T13" fmla="*/ 7439751 h 602"/>
              <a:gd name="T14" fmla="*/ 38763987 w 602"/>
              <a:gd name="T15" fmla="*/ 7439751 h 602"/>
              <a:gd name="T16" fmla="*/ 7439717 w 602"/>
              <a:gd name="T17" fmla="*/ 38764526 h 602"/>
              <a:gd name="T18" fmla="*/ 38763987 w 602"/>
              <a:gd name="T19" fmla="*/ 71002968 h 602"/>
              <a:gd name="T20" fmla="*/ 71002280 w 602"/>
              <a:gd name="T21" fmla="*/ 38764526 h 602"/>
              <a:gd name="T22" fmla="*/ 38763987 w 602"/>
              <a:gd name="T23" fmla="*/ 7439751 h 6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1" y="135"/>
                  <a:pt x="601" y="297"/>
                </a:cubicBezTo>
                <a:cubicBezTo>
                  <a:pt x="601" y="467"/>
                  <a:pt x="466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63"/>
                  <a:pt x="57" y="297"/>
                </a:cubicBez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7" y="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0" name="Freeform 38"/>
          <p:cNvSpPr>
            <a:spLocks noChangeArrowheads="1"/>
          </p:cNvSpPr>
          <p:nvPr/>
        </p:nvSpPr>
        <p:spPr bwMode="auto">
          <a:xfrm>
            <a:off x="6381432" y="3386298"/>
            <a:ext cx="248089" cy="246292"/>
          </a:xfrm>
          <a:custGeom>
            <a:avLst/>
            <a:gdLst>
              <a:gd name="T0" fmla="*/ 74925449 w 609"/>
              <a:gd name="T1" fmla="*/ 78442719 h 602"/>
              <a:gd name="T2" fmla="*/ 74925449 w 609"/>
              <a:gd name="T3" fmla="*/ 78442719 h 602"/>
              <a:gd name="T4" fmla="*/ 3623191 w 609"/>
              <a:gd name="T5" fmla="*/ 78442719 h 602"/>
              <a:gd name="T6" fmla="*/ 0 w 609"/>
              <a:gd name="T7" fmla="*/ 74788054 h 602"/>
              <a:gd name="T8" fmla="*/ 0 w 609"/>
              <a:gd name="T9" fmla="*/ 3785086 h 602"/>
              <a:gd name="T10" fmla="*/ 3623191 w 609"/>
              <a:gd name="T11" fmla="*/ 0 h 602"/>
              <a:gd name="T12" fmla="*/ 74925449 w 609"/>
              <a:gd name="T13" fmla="*/ 0 h 602"/>
              <a:gd name="T14" fmla="*/ 78678142 w 609"/>
              <a:gd name="T15" fmla="*/ 3785086 h 602"/>
              <a:gd name="T16" fmla="*/ 78678142 w 609"/>
              <a:gd name="T17" fmla="*/ 74788054 h 602"/>
              <a:gd name="T18" fmla="*/ 74925449 w 609"/>
              <a:gd name="T19" fmla="*/ 78442719 h 602"/>
              <a:gd name="T20" fmla="*/ 71302258 w 609"/>
              <a:gd name="T21" fmla="*/ 7439751 h 602"/>
              <a:gd name="T22" fmla="*/ 71302258 w 609"/>
              <a:gd name="T23" fmla="*/ 7439751 h 602"/>
              <a:gd name="T24" fmla="*/ 7246742 w 609"/>
              <a:gd name="T25" fmla="*/ 7439751 h 602"/>
              <a:gd name="T26" fmla="*/ 7246742 w 609"/>
              <a:gd name="T27" fmla="*/ 71002968 h 602"/>
              <a:gd name="T28" fmla="*/ 71302258 w 609"/>
              <a:gd name="T29" fmla="*/ 71002968 h 602"/>
              <a:gd name="T30" fmla="*/ 71302258 w 609"/>
              <a:gd name="T31" fmla="*/ 7439751 h 60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09" h="602">
                <a:moveTo>
                  <a:pt x="579" y="601"/>
                </a:moveTo>
                <a:lnTo>
                  <a:pt x="579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87"/>
                  <a:pt x="0" y="573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7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4" y="0"/>
                  <a:pt x="608" y="7"/>
                  <a:pt x="608" y="29"/>
                </a:cubicBezTo>
                <a:cubicBezTo>
                  <a:pt x="608" y="573"/>
                  <a:pt x="608" y="573"/>
                  <a:pt x="608" y="573"/>
                </a:cubicBezTo>
                <a:cubicBezTo>
                  <a:pt x="608" y="587"/>
                  <a:pt x="594" y="601"/>
                  <a:pt x="579" y="601"/>
                </a:cubicBezTo>
                <a:close/>
                <a:moveTo>
                  <a:pt x="551" y="57"/>
                </a:moveTo>
                <a:lnTo>
                  <a:pt x="551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51" y="544"/>
                  <a:pt x="551" y="544"/>
                  <a:pt x="551" y="544"/>
                </a:cubicBezTo>
                <a:lnTo>
                  <a:pt x="551" y="5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1" name="Freeform 39"/>
          <p:cNvSpPr>
            <a:spLocks noChangeArrowheads="1"/>
          </p:cNvSpPr>
          <p:nvPr/>
        </p:nvSpPr>
        <p:spPr bwMode="auto">
          <a:xfrm>
            <a:off x="5955366" y="3391691"/>
            <a:ext cx="239100" cy="231909"/>
          </a:xfrm>
          <a:custGeom>
            <a:avLst/>
            <a:gdLst>
              <a:gd name="T0" fmla="*/ 71946369 w 588"/>
              <a:gd name="T1" fmla="*/ 61832672 h 567"/>
              <a:gd name="T2" fmla="*/ 71946369 w 588"/>
              <a:gd name="T3" fmla="*/ 61832672 h 567"/>
              <a:gd name="T4" fmla="*/ 53766324 w 588"/>
              <a:gd name="T5" fmla="*/ 61832672 h 567"/>
              <a:gd name="T6" fmla="*/ 49253450 w 588"/>
              <a:gd name="T7" fmla="*/ 61832672 h 567"/>
              <a:gd name="T8" fmla="*/ 49253450 w 588"/>
              <a:gd name="T9" fmla="*/ 68224410 h 567"/>
              <a:gd name="T10" fmla="*/ 53766324 w 588"/>
              <a:gd name="T11" fmla="*/ 72920786 h 567"/>
              <a:gd name="T12" fmla="*/ 53766324 w 588"/>
              <a:gd name="T13" fmla="*/ 73833840 h 567"/>
              <a:gd name="T14" fmla="*/ 21790200 w 588"/>
              <a:gd name="T15" fmla="*/ 73833840 h 567"/>
              <a:gd name="T16" fmla="*/ 21790200 w 588"/>
              <a:gd name="T17" fmla="*/ 72920786 h 567"/>
              <a:gd name="T18" fmla="*/ 27334342 w 588"/>
              <a:gd name="T19" fmla="*/ 68224410 h 567"/>
              <a:gd name="T20" fmla="*/ 27334342 w 588"/>
              <a:gd name="T21" fmla="*/ 61832672 h 567"/>
              <a:gd name="T22" fmla="*/ 21790200 w 588"/>
              <a:gd name="T23" fmla="*/ 61832672 h 567"/>
              <a:gd name="T24" fmla="*/ 3610155 w 588"/>
              <a:gd name="T25" fmla="*/ 61832672 h 567"/>
              <a:gd name="T26" fmla="*/ 0 w 588"/>
              <a:gd name="T27" fmla="*/ 58180095 h 567"/>
              <a:gd name="T28" fmla="*/ 0 w 588"/>
              <a:gd name="T29" fmla="*/ 9262007 h 567"/>
              <a:gd name="T30" fmla="*/ 3610155 w 588"/>
              <a:gd name="T31" fmla="*/ 5609430 h 567"/>
              <a:gd name="T32" fmla="*/ 26431982 w 588"/>
              <a:gd name="T33" fmla="*/ 5609430 h 567"/>
              <a:gd name="T34" fmla="*/ 21790200 w 588"/>
              <a:gd name="T35" fmla="*/ 10175061 h 567"/>
              <a:gd name="T36" fmla="*/ 5415233 w 588"/>
              <a:gd name="T37" fmla="*/ 10175061 h 567"/>
              <a:gd name="T38" fmla="*/ 5415233 w 588"/>
              <a:gd name="T39" fmla="*/ 51657611 h 567"/>
              <a:gd name="T40" fmla="*/ 71043651 w 588"/>
              <a:gd name="T41" fmla="*/ 51657611 h 567"/>
              <a:gd name="T42" fmla="*/ 71043651 w 588"/>
              <a:gd name="T43" fmla="*/ 10175061 h 567"/>
              <a:gd name="T44" fmla="*/ 54668684 w 588"/>
              <a:gd name="T45" fmla="*/ 10175061 h 567"/>
              <a:gd name="T46" fmla="*/ 49253450 w 588"/>
              <a:gd name="T47" fmla="*/ 5609430 h 567"/>
              <a:gd name="T48" fmla="*/ 71946369 w 588"/>
              <a:gd name="T49" fmla="*/ 5609430 h 567"/>
              <a:gd name="T50" fmla="*/ 75685433 w 588"/>
              <a:gd name="T51" fmla="*/ 9262007 h 567"/>
              <a:gd name="T52" fmla="*/ 75685433 w 588"/>
              <a:gd name="T53" fmla="*/ 58180095 h 567"/>
              <a:gd name="T54" fmla="*/ 71946369 w 588"/>
              <a:gd name="T55" fmla="*/ 61832672 h 567"/>
              <a:gd name="T56" fmla="*/ 46417105 w 588"/>
              <a:gd name="T57" fmla="*/ 16697545 h 567"/>
              <a:gd name="T58" fmla="*/ 46417105 w 588"/>
              <a:gd name="T59" fmla="*/ 16697545 h 567"/>
              <a:gd name="T60" fmla="*/ 43709309 w 588"/>
              <a:gd name="T61" fmla="*/ 14740691 h 567"/>
              <a:gd name="T62" fmla="*/ 41904231 w 588"/>
              <a:gd name="T63" fmla="*/ 12914222 h 567"/>
              <a:gd name="T64" fmla="*/ 41904231 w 588"/>
              <a:gd name="T65" fmla="*/ 29481382 h 567"/>
              <a:gd name="T66" fmla="*/ 38294076 w 588"/>
              <a:gd name="T67" fmla="*/ 33264343 h 567"/>
              <a:gd name="T68" fmla="*/ 34683920 w 588"/>
              <a:gd name="T69" fmla="*/ 29481382 h 567"/>
              <a:gd name="T70" fmla="*/ 34683920 w 588"/>
              <a:gd name="T71" fmla="*/ 12914222 h 567"/>
              <a:gd name="T72" fmla="*/ 31847216 w 588"/>
              <a:gd name="T73" fmla="*/ 14740691 h 567"/>
              <a:gd name="T74" fmla="*/ 29139420 w 588"/>
              <a:gd name="T75" fmla="*/ 16697545 h 567"/>
              <a:gd name="T76" fmla="*/ 25529264 w 588"/>
              <a:gd name="T77" fmla="*/ 12914222 h 567"/>
              <a:gd name="T78" fmla="*/ 27334342 w 588"/>
              <a:gd name="T79" fmla="*/ 10175061 h 567"/>
              <a:gd name="T80" fmla="*/ 35586280 w 588"/>
              <a:gd name="T81" fmla="*/ 1956854 h 567"/>
              <a:gd name="T82" fmla="*/ 38294076 w 588"/>
              <a:gd name="T83" fmla="*/ 0 h 567"/>
              <a:gd name="T84" fmla="*/ 40099153 w 588"/>
              <a:gd name="T85" fmla="*/ 1956854 h 567"/>
              <a:gd name="T86" fmla="*/ 49253450 w 588"/>
              <a:gd name="T87" fmla="*/ 10175061 h 567"/>
              <a:gd name="T88" fmla="*/ 50156169 w 588"/>
              <a:gd name="T89" fmla="*/ 12914222 h 567"/>
              <a:gd name="T90" fmla="*/ 46417105 w 588"/>
              <a:gd name="T91" fmla="*/ 16697545 h 5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8" h="567">
                <a:moveTo>
                  <a:pt x="558" y="474"/>
                </a:moveTo>
                <a:lnTo>
                  <a:pt x="558" y="474"/>
                </a:lnTo>
                <a:cubicBezTo>
                  <a:pt x="417" y="474"/>
                  <a:pt x="417" y="474"/>
                  <a:pt x="417" y="474"/>
                </a:cubicBezTo>
                <a:cubicBezTo>
                  <a:pt x="382" y="474"/>
                  <a:pt x="382" y="474"/>
                  <a:pt x="382" y="474"/>
                </a:cubicBezTo>
                <a:cubicBezTo>
                  <a:pt x="382" y="523"/>
                  <a:pt x="382" y="523"/>
                  <a:pt x="382" y="523"/>
                </a:cubicBezTo>
                <a:cubicBezTo>
                  <a:pt x="417" y="559"/>
                  <a:pt x="417" y="559"/>
                  <a:pt x="417" y="559"/>
                </a:cubicBezTo>
                <a:cubicBezTo>
                  <a:pt x="417" y="566"/>
                  <a:pt x="417" y="566"/>
                  <a:pt x="417" y="566"/>
                </a:cubicBezTo>
                <a:cubicBezTo>
                  <a:pt x="169" y="566"/>
                  <a:pt x="169" y="566"/>
                  <a:pt x="169" y="566"/>
                </a:cubicBezTo>
                <a:cubicBezTo>
                  <a:pt x="169" y="559"/>
                  <a:pt x="169" y="559"/>
                  <a:pt x="169" y="559"/>
                </a:cubicBezTo>
                <a:cubicBezTo>
                  <a:pt x="212" y="523"/>
                  <a:pt x="212" y="523"/>
                  <a:pt x="212" y="523"/>
                </a:cubicBezTo>
                <a:cubicBezTo>
                  <a:pt x="212" y="474"/>
                  <a:pt x="212" y="474"/>
                  <a:pt x="212" y="474"/>
                </a:cubicBezTo>
                <a:cubicBezTo>
                  <a:pt x="169" y="474"/>
                  <a:pt x="169" y="474"/>
                  <a:pt x="169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60"/>
                  <a:pt x="0" y="446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50"/>
                  <a:pt x="14" y="43"/>
                  <a:pt x="28" y="43"/>
                </a:cubicBezTo>
                <a:cubicBezTo>
                  <a:pt x="205" y="43"/>
                  <a:pt x="205" y="43"/>
                  <a:pt x="205" y="43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42" y="78"/>
                  <a:pt x="42" y="78"/>
                  <a:pt x="42" y="78"/>
                </a:cubicBezTo>
                <a:cubicBezTo>
                  <a:pt x="42" y="396"/>
                  <a:pt x="42" y="396"/>
                  <a:pt x="42" y="396"/>
                </a:cubicBezTo>
                <a:cubicBezTo>
                  <a:pt x="551" y="396"/>
                  <a:pt x="551" y="396"/>
                  <a:pt x="551" y="396"/>
                </a:cubicBezTo>
                <a:cubicBezTo>
                  <a:pt x="551" y="78"/>
                  <a:pt x="551" y="78"/>
                  <a:pt x="551" y="78"/>
                </a:cubicBezTo>
                <a:cubicBezTo>
                  <a:pt x="424" y="78"/>
                  <a:pt x="424" y="78"/>
                  <a:pt x="424" y="78"/>
                </a:cubicBezTo>
                <a:cubicBezTo>
                  <a:pt x="382" y="43"/>
                  <a:pt x="382" y="43"/>
                  <a:pt x="382" y="43"/>
                </a:cubicBezTo>
                <a:cubicBezTo>
                  <a:pt x="558" y="43"/>
                  <a:pt x="558" y="43"/>
                  <a:pt x="558" y="43"/>
                </a:cubicBezTo>
                <a:cubicBezTo>
                  <a:pt x="572" y="43"/>
                  <a:pt x="587" y="50"/>
                  <a:pt x="587" y="71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7" y="460"/>
                  <a:pt x="572" y="474"/>
                  <a:pt x="558" y="474"/>
                </a:cubicBezTo>
                <a:close/>
                <a:moveTo>
                  <a:pt x="360" y="128"/>
                </a:moveTo>
                <a:lnTo>
                  <a:pt x="360" y="128"/>
                </a:lnTo>
                <a:cubicBezTo>
                  <a:pt x="353" y="128"/>
                  <a:pt x="346" y="121"/>
                  <a:pt x="339" y="113"/>
                </a:cubicBezTo>
                <a:cubicBezTo>
                  <a:pt x="325" y="99"/>
                  <a:pt x="325" y="99"/>
                  <a:pt x="325" y="99"/>
                </a:cubicBezTo>
                <a:cubicBezTo>
                  <a:pt x="325" y="226"/>
                  <a:pt x="325" y="226"/>
                  <a:pt x="325" y="226"/>
                </a:cubicBezTo>
                <a:cubicBezTo>
                  <a:pt x="325" y="248"/>
                  <a:pt x="311" y="255"/>
                  <a:pt x="297" y="255"/>
                </a:cubicBezTo>
                <a:cubicBezTo>
                  <a:pt x="276" y="255"/>
                  <a:pt x="269" y="248"/>
                  <a:pt x="269" y="226"/>
                </a:cubicBezTo>
                <a:cubicBezTo>
                  <a:pt x="269" y="99"/>
                  <a:pt x="269" y="99"/>
                  <a:pt x="269" y="99"/>
                </a:cubicBezTo>
                <a:cubicBezTo>
                  <a:pt x="247" y="113"/>
                  <a:pt x="247" y="113"/>
                  <a:pt x="247" y="113"/>
                </a:cubicBezTo>
                <a:cubicBezTo>
                  <a:pt x="240" y="121"/>
                  <a:pt x="233" y="128"/>
                  <a:pt x="226" y="128"/>
                </a:cubicBezTo>
                <a:cubicBezTo>
                  <a:pt x="212" y="128"/>
                  <a:pt x="198" y="113"/>
                  <a:pt x="198" y="99"/>
                </a:cubicBezTo>
                <a:cubicBezTo>
                  <a:pt x="198" y="92"/>
                  <a:pt x="205" y="85"/>
                  <a:pt x="212" y="78"/>
                </a:cubicBezTo>
                <a:cubicBezTo>
                  <a:pt x="276" y="15"/>
                  <a:pt x="276" y="15"/>
                  <a:pt x="276" y="15"/>
                </a:cubicBezTo>
                <a:cubicBezTo>
                  <a:pt x="283" y="8"/>
                  <a:pt x="290" y="0"/>
                  <a:pt x="297" y="0"/>
                </a:cubicBezTo>
                <a:cubicBezTo>
                  <a:pt x="304" y="0"/>
                  <a:pt x="311" y="8"/>
                  <a:pt x="311" y="15"/>
                </a:cubicBezTo>
                <a:cubicBezTo>
                  <a:pt x="382" y="78"/>
                  <a:pt x="382" y="78"/>
                  <a:pt x="382" y="78"/>
                </a:cubicBezTo>
                <a:cubicBezTo>
                  <a:pt x="389" y="85"/>
                  <a:pt x="389" y="92"/>
                  <a:pt x="389" y="99"/>
                </a:cubicBezTo>
                <a:cubicBezTo>
                  <a:pt x="389" y="113"/>
                  <a:pt x="375" y="128"/>
                  <a:pt x="360" y="12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2" name="Freeform 40"/>
          <p:cNvSpPr>
            <a:spLocks noChangeArrowheads="1"/>
          </p:cNvSpPr>
          <p:nvPr/>
        </p:nvSpPr>
        <p:spPr bwMode="auto">
          <a:xfrm>
            <a:off x="5525705" y="3391691"/>
            <a:ext cx="239101" cy="231909"/>
          </a:xfrm>
          <a:custGeom>
            <a:avLst/>
            <a:gdLst>
              <a:gd name="T0" fmla="*/ 72192291 w 587"/>
              <a:gd name="T1" fmla="*/ 61832672 h 567"/>
              <a:gd name="T2" fmla="*/ 72192291 w 587"/>
              <a:gd name="T3" fmla="*/ 61832672 h 567"/>
              <a:gd name="T4" fmla="*/ 53950255 w 587"/>
              <a:gd name="T5" fmla="*/ 61832672 h 567"/>
              <a:gd name="T6" fmla="*/ 48386931 w 587"/>
              <a:gd name="T7" fmla="*/ 61832672 h 567"/>
              <a:gd name="T8" fmla="*/ 48386931 w 587"/>
              <a:gd name="T9" fmla="*/ 68224410 h 567"/>
              <a:gd name="T10" fmla="*/ 53950255 w 587"/>
              <a:gd name="T11" fmla="*/ 72920786 h 567"/>
              <a:gd name="T12" fmla="*/ 53950255 w 587"/>
              <a:gd name="T13" fmla="*/ 73833840 h 567"/>
              <a:gd name="T14" fmla="*/ 21864833 w 587"/>
              <a:gd name="T15" fmla="*/ 73833840 h 567"/>
              <a:gd name="T16" fmla="*/ 21864833 w 587"/>
              <a:gd name="T17" fmla="*/ 72920786 h 567"/>
              <a:gd name="T18" fmla="*/ 26522098 w 587"/>
              <a:gd name="T19" fmla="*/ 68224410 h 567"/>
              <a:gd name="T20" fmla="*/ 26522098 w 587"/>
              <a:gd name="T21" fmla="*/ 61832672 h 567"/>
              <a:gd name="T22" fmla="*/ 21864833 w 587"/>
              <a:gd name="T23" fmla="*/ 61832672 h 567"/>
              <a:gd name="T24" fmla="*/ 3622437 w 587"/>
              <a:gd name="T25" fmla="*/ 61832672 h 567"/>
              <a:gd name="T26" fmla="*/ 0 w 587"/>
              <a:gd name="T27" fmla="*/ 58180095 h 567"/>
              <a:gd name="T28" fmla="*/ 0 w 587"/>
              <a:gd name="T29" fmla="*/ 9262007 h 567"/>
              <a:gd name="T30" fmla="*/ 3622437 w 587"/>
              <a:gd name="T31" fmla="*/ 5609430 h 567"/>
              <a:gd name="T32" fmla="*/ 30144895 w 587"/>
              <a:gd name="T33" fmla="*/ 5609430 h 567"/>
              <a:gd name="T34" fmla="*/ 30144895 w 587"/>
              <a:gd name="T35" fmla="*/ 10175061 h 567"/>
              <a:gd name="T36" fmla="*/ 4528137 w 587"/>
              <a:gd name="T37" fmla="*/ 10175061 h 567"/>
              <a:gd name="T38" fmla="*/ 4528137 w 587"/>
              <a:gd name="T39" fmla="*/ 51657611 h 567"/>
              <a:gd name="T40" fmla="*/ 70380892 w 587"/>
              <a:gd name="T41" fmla="*/ 51657611 h 567"/>
              <a:gd name="T42" fmla="*/ 70380892 w 587"/>
              <a:gd name="T43" fmla="*/ 10175061 h 567"/>
              <a:gd name="T44" fmla="*/ 44764493 w 587"/>
              <a:gd name="T45" fmla="*/ 10175061 h 567"/>
              <a:gd name="T46" fmla="*/ 44764493 w 587"/>
              <a:gd name="T47" fmla="*/ 5609430 h 567"/>
              <a:gd name="T48" fmla="*/ 72192291 w 587"/>
              <a:gd name="T49" fmla="*/ 5609430 h 567"/>
              <a:gd name="T50" fmla="*/ 75814728 w 587"/>
              <a:gd name="T51" fmla="*/ 9262007 h 567"/>
              <a:gd name="T52" fmla="*/ 75814728 w 587"/>
              <a:gd name="T53" fmla="*/ 58180095 h 567"/>
              <a:gd name="T54" fmla="*/ 72192291 w 587"/>
              <a:gd name="T55" fmla="*/ 61832672 h 567"/>
              <a:gd name="T56" fmla="*/ 50327458 w 587"/>
              <a:gd name="T57" fmla="*/ 21263175 h 567"/>
              <a:gd name="T58" fmla="*/ 50327458 w 587"/>
              <a:gd name="T59" fmla="*/ 21263175 h 567"/>
              <a:gd name="T60" fmla="*/ 48386931 w 587"/>
              <a:gd name="T61" fmla="*/ 24002337 h 567"/>
              <a:gd name="T62" fmla="*/ 40236356 w 587"/>
              <a:gd name="T63" fmla="*/ 32351290 h 567"/>
              <a:gd name="T64" fmla="*/ 37519259 w 587"/>
              <a:gd name="T65" fmla="*/ 33264343 h 567"/>
              <a:gd name="T66" fmla="*/ 35707860 w 587"/>
              <a:gd name="T67" fmla="*/ 32351290 h 567"/>
              <a:gd name="T68" fmla="*/ 26522098 w 587"/>
              <a:gd name="T69" fmla="*/ 24002337 h 567"/>
              <a:gd name="T70" fmla="*/ 25616758 w 587"/>
              <a:gd name="T71" fmla="*/ 21263175 h 567"/>
              <a:gd name="T72" fmla="*/ 29239196 w 587"/>
              <a:gd name="T73" fmla="*/ 17610598 h 567"/>
              <a:gd name="T74" fmla="*/ 31955934 w 587"/>
              <a:gd name="T75" fmla="*/ 18523652 h 567"/>
              <a:gd name="T76" fmla="*/ 33767333 w 587"/>
              <a:gd name="T77" fmla="*/ 21263175 h 567"/>
              <a:gd name="T78" fmla="*/ 33767333 w 587"/>
              <a:gd name="T79" fmla="*/ 3782961 h 567"/>
              <a:gd name="T80" fmla="*/ 37519259 w 587"/>
              <a:gd name="T81" fmla="*/ 0 h 567"/>
              <a:gd name="T82" fmla="*/ 41141696 w 587"/>
              <a:gd name="T83" fmla="*/ 3782961 h 567"/>
              <a:gd name="T84" fmla="*/ 41141696 w 587"/>
              <a:gd name="T85" fmla="*/ 21263175 h 567"/>
              <a:gd name="T86" fmla="*/ 43858794 w 587"/>
              <a:gd name="T87" fmla="*/ 18523652 h 567"/>
              <a:gd name="T88" fmla="*/ 46575532 w 587"/>
              <a:gd name="T89" fmla="*/ 17610598 h 567"/>
              <a:gd name="T90" fmla="*/ 50327458 w 587"/>
              <a:gd name="T91" fmla="*/ 21263175 h 5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7" h="567">
                <a:moveTo>
                  <a:pt x="558" y="474"/>
                </a:moveTo>
                <a:lnTo>
                  <a:pt x="558" y="474"/>
                </a:lnTo>
                <a:cubicBezTo>
                  <a:pt x="417" y="474"/>
                  <a:pt x="417" y="474"/>
                  <a:pt x="417" y="474"/>
                </a:cubicBezTo>
                <a:cubicBezTo>
                  <a:pt x="374" y="474"/>
                  <a:pt x="374" y="474"/>
                  <a:pt x="374" y="474"/>
                </a:cubicBezTo>
                <a:cubicBezTo>
                  <a:pt x="374" y="523"/>
                  <a:pt x="374" y="523"/>
                  <a:pt x="374" y="523"/>
                </a:cubicBezTo>
                <a:cubicBezTo>
                  <a:pt x="417" y="559"/>
                  <a:pt x="417" y="559"/>
                  <a:pt x="417" y="559"/>
                </a:cubicBezTo>
                <a:cubicBezTo>
                  <a:pt x="417" y="566"/>
                  <a:pt x="417" y="566"/>
                  <a:pt x="417" y="566"/>
                </a:cubicBezTo>
                <a:cubicBezTo>
                  <a:pt x="169" y="566"/>
                  <a:pt x="169" y="566"/>
                  <a:pt x="169" y="566"/>
                </a:cubicBezTo>
                <a:cubicBezTo>
                  <a:pt x="169" y="559"/>
                  <a:pt x="169" y="559"/>
                  <a:pt x="169" y="559"/>
                </a:cubicBezTo>
                <a:cubicBezTo>
                  <a:pt x="205" y="523"/>
                  <a:pt x="205" y="523"/>
                  <a:pt x="205" y="523"/>
                </a:cubicBezTo>
                <a:cubicBezTo>
                  <a:pt x="205" y="474"/>
                  <a:pt x="205" y="474"/>
                  <a:pt x="205" y="474"/>
                </a:cubicBezTo>
                <a:cubicBezTo>
                  <a:pt x="169" y="474"/>
                  <a:pt x="169" y="474"/>
                  <a:pt x="169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60"/>
                  <a:pt x="0" y="446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50"/>
                  <a:pt x="14" y="43"/>
                  <a:pt x="28" y="43"/>
                </a:cubicBezTo>
                <a:cubicBezTo>
                  <a:pt x="233" y="43"/>
                  <a:pt x="233" y="43"/>
                  <a:pt x="233" y="43"/>
                </a:cubicBezTo>
                <a:cubicBezTo>
                  <a:pt x="233" y="78"/>
                  <a:pt x="233" y="78"/>
                  <a:pt x="233" y="78"/>
                </a:cubicBezTo>
                <a:cubicBezTo>
                  <a:pt x="35" y="78"/>
                  <a:pt x="35" y="78"/>
                  <a:pt x="35" y="78"/>
                </a:cubicBezTo>
                <a:cubicBezTo>
                  <a:pt x="35" y="396"/>
                  <a:pt x="35" y="396"/>
                  <a:pt x="35" y="396"/>
                </a:cubicBezTo>
                <a:cubicBezTo>
                  <a:pt x="544" y="396"/>
                  <a:pt x="544" y="396"/>
                  <a:pt x="544" y="396"/>
                </a:cubicBezTo>
                <a:cubicBezTo>
                  <a:pt x="544" y="78"/>
                  <a:pt x="544" y="78"/>
                  <a:pt x="544" y="78"/>
                </a:cubicBezTo>
                <a:cubicBezTo>
                  <a:pt x="346" y="78"/>
                  <a:pt x="346" y="78"/>
                  <a:pt x="346" y="78"/>
                </a:cubicBezTo>
                <a:cubicBezTo>
                  <a:pt x="346" y="43"/>
                  <a:pt x="346" y="43"/>
                  <a:pt x="346" y="43"/>
                </a:cubicBezTo>
                <a:cubicBezTo>
                  <a:pt x="558" y="43"/>
                  <a:pt x="558" y="43"/>
                  <a:pt x="558" y="43"/>
                </a:cubicBezTo>
                <a:cubicBezTo>
                  <a:pt x="572" y="43"/>
                  <a:pt x="586" y="50"/>
                  <a:pt x="586" y="71"/>
                </a:cubicBezTo>
                <a:cubicBezTo>
                  <a:pt x="586" y="446"/>
                  <a:pt x="586" y="446"/>
                  <a:pt x="586" y="446"/>
                </a:cubicBezTo>
                <a:cubicBezTo>
                  <a:pt x="586" y="460"/>
                  <a:pt x="572" y="474"/>
                  <a:pt x="558" y="474"/>
                </a:cubicBezTo>
                <a:close/>
                <a:moveTo>
                  <a:pt x="389" y="163"/>
                </a:moveTo>
                <a:lnTo>
                  <a:pt x="389" y="163"/>
                </a:lnTo>
                <a:cubicBezTo>
                  <a:pt x="389" y="170"/>
                  <a:pt x="382" y="177"/>
                  <a:pt x="374" y="184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04" y="255"/>
                  <a:pt x="297" y="255"/>
                  <a:pt x="290" y="255"/>
                </a:cubicBezTo>
                <a:cubicBezTo>
                  <a:pt x="283" y="255"/>
                  <a:pt x="276" y="255"/>
                  <a:pt x="276" y="248"/>
                </a:cubicBezTo>
                <a:cubicBezTo>
                  <a:pt x="205" y="184"/>
                  <a:pt x="205" y="184"/>
                  <a:pt x="205" y="184"/>
                </a:cubicBezTo>
                <a:cubicBezTo>
                  <a:pt x="198" y="177"/>
                  <a:pt x="198" y="170"/>
                  <a:pt x="198" y="163"/>
                </a:cubicBezTo>
                <a:cubicBezTo>
                  <a:pt x="198" y="149"/>
                  <a:pt x="212" y="135"/>
                  <a:pt x="226" y="135"/>
                </a:cubicBezTo>
                <a:cubicBezTo>
                  <a:pt x="233" y="135"/>
                  <a:pt x="240" y="135"/>
                  <a:pt x="247" y="142"/>
                </a:cubicBezTo>
                <a:cubicBezTo>
                  <a:pt x="261" y="163"/>
                  <a:pt x="261" y="163"/>
                  <a:pt x="261" y="163"/>
                </a:cubicBezTo>
                <a:cubicBezTo>
                  <a:pt x="261" y="29"/>
                  <a:pt x="261" y="29"/>
                  <a:pt x="261" y="29"/>
                </a:cubicBezTo>
                <a:cubicBezTo>
                  <a:pt x="261" y="15"/>
                  <a:pt x="276" y="0"/>
                  <a:pt x="290" y="0"/>
                </a:cubicBezTo>
                <a:cubicBezTo>
                  <a:pt x="311" y="0"/>
                  <a:pt x="318" y="15"/>
                  <a:pt x="318" y="29"/>
                </a:cubicBezTo>
                <a:cubicBezTo>
                  <a:pt x="318" y="163"/>
                  <a:pt x="318" y="163"/>
                  <a:pt x="318" y="163"/>
                </a:cubicBezTo>
                <a:cubicBezTo>
                  <a:pt x="339" y="142"/>
                  <a:pt x="339" y="142"/>
                  <a:pt x="339" y="142"/>
                </a:cubicBezTo>
                <a:cubicBezTo>
                  <a:pt x="346" y="135"/>
                  <a:pt x="353" y="135"/>
                  <a:pt x="360" y="135"/>
                </a:cubicBezTo>
                <a:cubicBezTo>
                  <a:pt x="374" y="135"/>
                  <a:pt x="389" y="149"/>
                  <a:pt x="389" y="16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3" name="Freeform 41"/>
          <p:cNvSpPr>
            <a:spLocks noChangeArrowheads="1"/>
          </p:cNvSpPr>
          <p:nvPr/>
        </p:nvSpPr>
        <p:spPr bwMode="auto">
          <a:xfrm>
            <a:off x="5097841" y="3407871"/>
            <a:ext cx="237302" cy="213932"/>
          </a:xfrm>
          <a:custGeom>
            <a:avLst/>
            <a:gdLst>
              <a:gd name="T0" fmla="*/ 71923702 w 580"/>
              <a:gd name="T1" fmla="*/ 56019554 h 524"/>
              <a:gd name="T2" fmla="*/ 71923702 w 580"/>
              <a:gd name="T3" fmla="*/ 56019554 h 524"/>
              <a:gd name="T4" fmla="*/ 53518347 w 580"/>
              <a:gd name="T5" fmla="*/ 56019554 h 524"/>
              <a:gd name="T6" fmla="*/ 48819369 w 580"/>
              <a:gd name="T7" fmla="*/ 56019554 h 524"/>
              <a:gd name="T8" fmla="*/ 48819369 w 580"/>
              <a:gd name="T9" fmla="*/ 62388158 h 524"/>
              <a:gd name="T10" fmla="*/ 53518347 w 580"/>
              <a:gd name="T11" fmla="*/ 67067360 h 524"/>
              <a:gd name="T12" fmla="*/ 53518347 w 580"/>
              <a:gd name="T13" fmla="*/ 67976954 h 524"/>
              <a:gd name="T14" fmla="*/ 22060196 w 580"/>
              <a:gd name="T15" fmla="*/ 67976954 h 524"/>
              <a:gd name="T16" fmla="*/ 22060196 w 580"/>
              <a:gd name="T17" fmla="*/ 67067360 h 524"/>
              <a:gd name="T18" fmla="*/ 26759174 w 580"/>
              <a:gd name="T19" fmla="*/ 62388158 h 524"/>
              <a:gd name="T20" fmla="*/ 26759174 w 580"/>
              <a:gd name="T21" fmla="*/ 56019554 h 524"/>
              <a:gd name="T22" fmla="*/ 22060196 w 580"/>
              <a:gd name="T23" fmla="*/ 56019554 h 524"/>
              <a:gd name="T24" fmla="*/ 3654841 w 580"/>
              <a:gd name="T25" fmla="*/ 56019554 h 524"/>
              <a:gd name="T26" fmla="*/ 0 w 580"/>
              <a:gd name="T27" fmla="*/ 52380095 h 524"/>
              <a:gd name="T28" fmla="*/ 0 w 580"/>
              <a:gd name="T29" fmla="*/ 3639459 h 524"/>
              <a:gd name="T30" fmla="*/ 3654841 w 580"/>
              <a:gd name="T31" fmla="*/ 0 h 524"/>
              <a:gd name="T32" fmla="*/ 71923702 w 580"/>
              <a:gd name="T33" fmla="*/ 0 h 524"/>
              <a:gd name="T34" fmla="*/ 75578543 w 580"/>
              <a:gd name="T35" fmla="*/ 3639459 h 524"/>
              <a:gd name="T36" fmla="*/ 75578543 w 580"/>
              <a:gd name="T37" fmla="*/ 52380095 h 524"/>
              <a:gd name="T38" fmla="*/ 71923702 w 580"/>
              <a:gd name="T39" fmla="*/ 56019554 h 524"/>
              <a:gd name="T40" fmla="*/ 71009630 w 580"/>
              <a:gd name="T41" fmla="*/ 4549054 h 524"/>
              <a:gd name="T42" fmla="*/ 71009630 w 580"/>
              <a:gd name="T43" fmla="*/ 4549054 h 524"/>
              <a:gd name="T44" fmla="*/ 4568551 w 580"/>
              <a:gd name="T45" fmla="*/ 4549054 h 524"/>
              <a:gd name="T46" fmla="*/ 4568551 w 580"/>
              <a:gd name="T47" fmla="*/ 45881344 h 524"/>
              <a:gd name="T48" fmla="*/ 71009630 w 580"/>
              <a:gd name="T49" fmla="*/ 45881344 h 524"/>
              <a:gd name="T50" fmla="*/ 71009630 w 580"/>
              <a:gd name="T51" fmla="*/ 4549054 h 524"/>
              <a:gd name="T52" fmla="*/ 30414015 w 580"/>
              <a:gd name="T53" fmla="*/ 14687265 h 524"/>
              <a:gd name="T54" fmla="*/ 30414015 w 580"/>
              <a:gd name="T55" fmla="*/ 14687265 h 524"/>
              <a:gd name="T56" fmla="*/ 33155146 w 580"/>
              <a:gd name="T57" fmla="*/ 15597220 h 524"/>
              <a:gd name="T58" fmla="*/ 33155146 w 580"/>
              <a:gd name="T59" fmla="*/ 15597220 h 524"/>
              <a:gd name="T60" fmla="*/ 37854485 w 580"/>
              <a:gd name="T61" fmla="*/ 20146274 h 524"/>
              <a:gd name="T62" fmla="*/ 42423036 w 580"/>
              <a:gd name="T63" fmla="*/ 15597220 h 524"/>
              <a:gd name="T64" fmla="*/ 42423036 w 580"/>
              <a:gd name="T65" fmla="*/ 15597220 h 524"/>
              <a:gd name="T66" fmla="*/ 45164167 w 580"/>
              <a:gd name="T67" fmla="*/ 14687265 h 524"/>
              <a:gd name="T68" fmla="*/ 48819369 w 580"/>
              <a:gd name="T69" fmla="*/ 18326364 h 524"/>
              <a:gd name="T70" fmla="*/ 47905659 w 580"/>
              <a:gd name="T71" fmla="*/ 20146274 h 524"/>
              <a:gd name="T72" fmla="*/ 47905659 w 580"/>
              <a:gd name="T73" fmla="*/ 20146274 h 524"/>
              <a:gd name="T74" fmla="*/ 43336746 w 580"/>
              <a:gd name="T75" fmla="*/ 25735070 h 524"/>
              <a:gd name="T76" fmla="*/ 47905659 w 580"/>
              <a:gd name="T77" fmla="*/ 30284124 h 524"/>
              <a:gd name="T78" fmla="*/ 47905659 w 580"/>
              <a:gd name="T79" fmla="*/ 30284124 h 524"/>
              <a:gd name="T80" fmla="*/ 48819369 w 580"/>
              <a:gd name="T81" fmla="*/ 33013628 h 524"/>
              <a:gd name="T82" fmla="*/ 45164167 w 580"/>
              <a:gd name="T83" fmla="*/ 36782875 h 524"/>
              <a:gd name="T84" fmla="*/ 42423036 w 580"/>
              <a:gd name="T85" fmla="*/ 34833538 h 524"/>
              <a:gd name="T86" fmla="*/ 42423036 w 580"/>
              <a:gd name="T87" fmla="*/ 34833538 h 524"/>
              <a:gd name="T88" fmla="*/ 37854485 w 580"/>
              <a:gd name="T89" fmla="*/ 30284124 h 524"/>
              <a:gd name="T90" fmla="*/ 33155146 w 580"/>
              <a:gd name="T91" fmla="*/ 34833538 h 524"/>
              <a:gd name="T92" fmla="*/ 33155146 w 580"/>
              <a:gd name="T93" fmla="*/ 34833538 h 524"/>
              <a:gd name="T94" fmla="*/ 30414015 w 580"/>
              <a:gd name="T95" fmla="*/ 36782875 h 524"/>
              <a:gd name="T96" fmla="*/ 26759174 w 580"/>
              <a:gd name="T97" fmla="*/ 33013628 h 524"/>
              <a:gd name="T98" fmla="*/ 27672884 w 580"/>
              <a:gd name="T99" fmla="*/ 30284124 h 524"/>
              <a:gd name="T100" fmla="*/ 27672884 w 580"/>
              <a:gd name="T101" fmla="*/ 30284124 h 524"/>
              <a:gd name="T102" fmla="*/ 32241435 w 580"/>
              <a:gd name="T103" fmla="*/ 25735070 h 524"/>
              <a:gd name="T104" fmla="*/ 27672884 w 580"/>
              <a:gd name="T105" fmla="*/ 20146274 h 524"/>
              <a:gd name="T106" fmla="*/ 27672884 w 580"/>
              <a:gd name="T107" fmla="*/ 20146274 h 524"/>
              <a:gd name="T108" fmla="*/ 26759174 w 580"/>
              <a:gd name="T109" fmla="*/ 18326364 h 524"/>
              <a:gd name="T110" fmla="*/ 30414015 w 580"/>
              <a:gd name="T111" fmla="*/ 14687265 h 52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80" h="524">
                <a:moveTo>
                  <a:pt x="551" y="431"/>
                </a:moveTo>
                <a:lnTo>
                  <a:pt x="551" y="431"/>
                </a:lnTo>
                <a:cubicBezTo>
                  <a:pt x="410" y="431"/>
                  <a:pt x="410" y="431"/>
                  <a:pt x="410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480"/>
                  <a:pt x="374" y="480"/>
                  <a:pt x="374" y="480"/>
                </a:cubicBezTo>
                <a:cubicBezTo>
                  <a:pt x="410" y="516"/>
                  <a:pt x="410" y="516"/>
                  <a:pt x="410" y="516"/>
                </a:cubicBezTo>
                <a:cubicBezTo>
                  <a:pt x="410" y="523"/>
                  <a:pt x="410" y="523"/>
                  <a:pt x="410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05" y="480"/>
                  <a:pt x="205" y="480"/>
                  <a:pt x="205" y="480"/>
                </a:cubicBezTo>
                <a:cubicBezTo>
                  <a:pt x="205" y="431"/>
                  <a:pt x="205" y="431"/>
                  <a:pt x="205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7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551" y="0"/>
                  <a:pt x="551" y="0"/>
                  <a:pt x="551" y="0"/>
                </a:cubicBezTo>
                <a:cubicBezTo>
                  <a:pt x="572" y="0"/>
                  <a:pt x="579" y="7"/>
                  <a:pt x="579" y="28"/>
                </a:cubicBezTo>
                <a:cubicBezTo>
                  <a:pt x="579" y="403"/>
                  <a:pt x="579" y="403"/>
                  <a:pt x="579" y="403"/>
                </a:cubicBezTo>
                <a:cubicBezTo>
                  <a:pt x="579" y="417"/>
                  <a:pt x="572" y="431"/>
                  <a:pt x="551" y="431"/>
                </a:cubicBezTo>
                <a:close/>
                <a:moveTo>
                  <a:pt x="544" y="35"/>
                </a:moveTo>
                <a:lnTo>
                  <a:pt x="544" y="35"/>
                </a:lnTo>
                <a:cubicBezTo>
                  <a:pt x="35" y="35"/>
                  <a:pt x="35" y="35"/>
                  <a:pt x="35" y="35"/>
                </a:cubicBezTo>
                <a:cubicBezTo>
                  <a:pt x="35" y="353"/>
                  <a:pt x="35" y="353"/>
                  <a:pt x="35" y="353"/>
                </a:cubicBezTo>
                <a:cubicBezTo>
                  <a:pt x="544" y="353"/>
                  <a:pt x="544" y="353"/>
                  <a:pt x="544" y="353"/>
                </a:cubicBezTo>
                <a:lnTo>
                  <a:pt x="544" y="35"/>
                </a:lnTo>
                <a:close/>
                <a:moveTo>
                  <a:pt x="233" y="113"/>
                </a:moveTo>
                <a:lnTo>
                  <a:pt x="233" y="113"/>
                </a:lnTo>
                <a:cubicBezTo>
                  <a:pt x="240" y="113"/>
                  <a:pt x="247" y="113"/>
                  <a:pt x="254" y="120"/>
                </a:cubicBezTo>
                <a:cubicBezTo>
                  <a:pt x="290" y="155"/>
                  <a:pt x="290" y="155"/>
                  <a:pt x="290" y="155"/>
                </a:cubicBezTo>
                <a:cubicBezTo>
                  <a:pt x="325" y="120"/>
                  <a:pt x="325" y="120"/>
                  <a:pt x="325" y="120"/>
                </a:cubicBezTo>
                <a:cubicBezTo>
                  <a:pt x="332" y="113"/>
                  <a:pt x="339" y="113"/>
                  <a:pt x="346" y="113"/>
                </a:cubicBezTo>
                <a:cubicBezTo>
                  <a:pt x="360" y="113"/>
                  <a:pt x="374" y="120"/>
                  <a:pt x="374" y="141"/>
                </a:cubicBezTo>
                <a:cubicBezTo>
                  <a:pt x="374" y="148"/>
                  <a:pt x="374" y="155"/>
                  <a:pt x="367" y="155"/>
                </a:cubicBezTo>
                <a:cubicBezTo>
                  <a:pt x="332" y="198"/>
                  <a:pt x="332" y="198"/>
                  <a:pt x="332" y="198"/>
                </a:cubicBezTo>
                <a:cubicBezTo>
                  <a:pt x="367" y="233"/>
                  <a:pt x="367" y="233"/>
                  <a:pt x="367" y="233"/>
                </a:cubicBezTo>
                <a:cubicBezTo>
                  <a:pt x="374" y="240"/>
                  <a:pt x="374" y="247"/>
                  <a:pt x="374" y="254"/>
                </a:cubicBezTo>
                <a:cubicBezTo>
                  <a:pt x="374" y="268"/>
                  <a:pt x="360" y="283"/>
                  <a:pt x="346" y="283"/>
                </a:cubicBezTo>
                <a:cubicBezTo>
                  <a:pt x="339" y="283"/>
                  <a:pt x="332" y="276"/>
                  <a:pt x="325" y="268"/>
                </a:cubicBezTo>
                <a:cubicBezTo>
                  <a:pt x="290" y="233"/>
                  <a:pt x="290" y="233"/>
                  <a:pt x="290" y="233"/>
                </a:cubicBezTo>
                <a:cubicBezTo>
                  <a:pt x="254" y="268"/>
                  <a:pt x="254" y="268"/>
                  <a:pt x="254" y="268"/>
                </a:cubicBezTo>
                <a:cubicBezTo>
                  <a:pt x="247" y="276"/>
                  <a:pt x="240" y="283"/>
                  <a:pt x="233" y="283"/>
                </a:cubicBezTo>
                <a:cubicBezTo>
                  <a:pt x="219" y="283"/>
                  <a:pt x="205" y="268"/>
                  <a:pt x="205" y="254"/>
                </a:cubicBezTo>
                <a:cubicBezTo>
                  <a:pt x="205" y="247"/>
                  <a:pt x="205" y="240"/>
                  <a:pt x="212" y="233"/>
                </a:cubicBezTo>
                <a:cubicBezTo>
                  <a:pt x="247" y="198"/>
                  <a:pt x="247" y="198"/>
                  <a:pt x="247" y="198"/>
                </a:cubicBezTo>
                <a:cubicBezTo>
                  <a:pt x="212" y="155"/>
                  <a:pt x="212" y="155"/>
                  <a:pt x="212" y="155"/>
                </a:cubicBezTo>
                <a:cubicBezTo>
                  <a:pt x="205" y="155"/>
                  <a:pt x="205" y="148"/>
                  <a:pt x="205" y="141"/>
                </a:cubicBezTo>
                <a:cubicBezTo>
                  <a:pt x="205" y="120"/>
                  <a:pt x="219" y="113"/>
                  <a:pt x="233" y="1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4" name="Freeform 42"/>
          <p:cNvSpPr>
            <a:spLocks noChangeArrowheads="1"/>
          </p:cNvSpPr>
          <p:nvPr/>
        </p:nvSpPr>
        <p:spPr bwMode="auto">
          <a:xfrm>
            <a:off x="4664584" y="3407871"/>
            <a:ext cx="239100" cy="213932"/>
          </a:xfrm>
          <a:custGeom>
            <a:avLst/>
            <a:gdLst>
              <a:gd name="T0" fmla="*/ 72191589 w 587"/>
              <a:gd name="T1" fmla="*/ 56019554 h 524"/>
              <a:gd name="T2" fmla="*/ 72191589 w 587"/>
              <a:gd name="T3" fmla="*/ 56019554 h 524"/>
              <a:gd name="T4" fmla="*/ 53949640 w 587"/>
              <a:gd name="T5" fmla="*/ 56019554 h 524"/>
              <a:gd name="T6" fmla="*/ 49292037 w 587"/>
              <a:gd name="T7" fmla="*/ 56019554 h 524"/>
              <a:gd name="T8" fmla="*/ 49292037 w 587"/>
              <a:gd name="T9" fmla="*/ 62388158 h 524"/>
              <a:gd name="T10" fmla="*/ 53949640 w 587"/>
              <a:gd name="T11" fmla="*/ 67067360 h 524"/>
              <a:gd name="T12" fmla="*/ 53949640 w 587"/>
              <a:gd name="T13" fmla="*/ 67976954 h 524"/>
              <a:gd name="T14" fmla="*/ 21864369 w 587"/>
              <a:gd name="T15" fmla="*/ 67976954 h 524"/>
              <a:gd name="T16" fmla="*/ 21864369 w 587"/>
              <a:gd name="T17" fmla="*/ 67067360 h 524"/>
              <a:gd name="T18" fmla="*/ 27427667 w 587"/>
              <a:gd name="T19" fmla="*/ 62388158 h 524"/>
              <a:gd name="T20" fmla="*/ 27427667 w 587"/>
              <a:gd name="T21" fmla="*/ 56019554 h 524"/>
              <a:gd name="T22" fmla="*/ 21864369 w 587"/>
              <a:gd name="T23" fmla="*/ 56019554 h 524"/>
              <a:gd name="T24" fmla="*/ 3622420 w 587"/>
              <a:gd name="T25" fmla="*/ 56019554 h 524"/>
              <a:gd name="T26" fmla="*/ 0 w 587"/>
              <a:gd name="T27" fmla="*/ 52380095 h 524"/>
              <a:gd name="T28" fmla="*/ 0 w 587"/>
              <a:gd name="T29" fmla="*/ 3639459 h 524"/>
              <a:gd name="T30" fmla="*/ 3622420 w 587"/>
              <a:gd name="T31" fmla="*/ 0 h 524"/>
              <a:gd name="T32" fmla="*/ 72191589 w 587"/>
              <a:gd name="T33" fmla="*/ 0 h 524"/>
              <a:gd name="T34" fmla="*/ 75814009 w 587"/>
              <a:gd name="T35" fmla="*/ 3639459 h 524"/>
              <a:gd name="T36" fmla="*/ 75814009 w 587"/>
              <a:gd name="T37" fmla="*/ 52380095 h 524"/>
              <a:gd name="T38" fmla="*/ 72191589 w 587"/>
              <a:gd name="T39" fmla="*/ 56019554 h 524"/>
              <a:gd name="T40" fmla="*/ 71285894 w 587"/>
              <a:gd name="T41" fmla="*/ 4549054 h 524"/>
              <a:gd name="T42" fmla="*/ 71285894 w 587"/>
              <a:gd name="T43" fmla="*/ 4549054 h 524"/>
              <a:gd name="T44" fmla="*/ 5433810 w 587"/>
              <a:gd name="T45" fmla="*/ 4549054 h 524"/>
              <a:gd name="T46" fmla="*/ 5433810 w 587"/>
              <a:gd name="T47" fmla="*/ 45881344 h 524"/>
              <a:gd name="T48" fmla="*/ 71285894 w 587"/>
              <a:gd name="T49" fmla="*/ 45881344 h 524"/>
              <a:gd name="T50" fmla="*/ 71285894 w 587"/>
              <a:gd name="T51" fmla="*/ 4549054 h 524"/>
              <a:gd name="T52" fmla="*/ 31050088 w 587"/>
              <a:gd name="T53" fmla="*/ 21965823 h 524"/>
              <a:gd name="T54" fmla="*/ 31050088 w 587"/>
              <a:gd name="T55" fmla="*/ 21965823 h 524"/>
              <a:gd name="T56" fmla="*/ 32861478 w 587"/>
              <a:gd name="T57" fmla="*/ 22875778 h 524"/>
              <a:gd name="T58" fmla="*/ 32861478 w 587"/>
              <a:gd name="T59" fmla="*/ 22875778 h 524"/>
              <a:gd name="T60" fmla="*/ 35578203 w 587"/>
              <a:gd name="T61" fmla="*/ 24825476 h 524"/>
              <a:gd name="T62" fmla="*/ 42952532 w 587"/>
              <a:gd name="T63" fmla="*/ 18326364 h 524"/>
              <a:gd name="T64" fmla="*/ 42952532 w 587"/>
              <a:gd name="T65" fmla="*/ 18326364 h 524"/>
              <a:gd name="T66" fmla="*/ 45669617 w 587"/>
              <a:gd name="T67" fmla="*/ 16506814 h 524"/>
              <a:gd name="T68" fmla="*/ 49292037 w 587"/>
              <a:gd name="T69" fmla="*/ 20146274 h 524"/>
              <a:gd name="T70" fmla="*/ 47481007 w 587"/>
              <a:gd name="T71" fmla="*/ 22875778 h 524"/>
              <a:gd name="T72" fmla="*/ 47481007 w 587"/>
              <a:gd name="T73" fmla="*/ 22875778 h 524"/>
              <a:gd name="T74" fmla="*/ 38424416 w 587"/>
              <a:gd name="T75" fmla="*/ 33013628 h 524"/>
              <a:gd name="T76" fmla="*/ 38424416 w 587"/>
              <a:gd name="T77" fmla="*/ 33013628 h 524"/>
              <a:gd name="T78" fmla="*/ 35578203 w 587"/>
              <a:gd name="T79" fmla="*/ 33923583 h 524"/>
              <a:gd name="T80" fmla="*/ 32861478 w 587"/>
              <a:gd name="T81" fmla="*/ 33013628 h 524"/>
              <a:gd name="T82" fmla="*/ 32861478 w 587"/>
              <a:gd name="T83" fmla="*/ 33013628 h 524"/>
              <a:gd name="T84" fmla="*/ 28333362 w 587"/>
              <a:gd name="T85" fmla="*/ 27554619 h 524"/>
              <a:gd name="T86" fmla="*/ 28333362 w 587"/>
              <a:gd name="T87" fmla="*/ 27554619 h 524"/>
              <a:gd name="T88" fmla="*/ 27427667 w 587"/>
              <a:gd name="T89" fmla="*/ 25735070 h 524"/>
              <a:gd name="T90" fmla="*/ 31050088 w 587"/>
              <a:gd name="T91" fmla="*/ 21965823 h 5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7" h="524">
                <a:moveTo>
                  <a:pt x="558" y="431"/>
                </a:moveTo>
                <a:lnTo>
                  <a:pt x="558" y="431"/>
                </a:lnTo>
                <a:cubicBezTo>
                  <a:pt x="417" y="431"/>
                  <a:pt x="417" y="431"/>
                  <a:pt x="417" y="431"/>
                </a:cubicBezTo>
                <a:cubicBezTo>
                  <a:pt x="381" y="431"/>
                  <a:pt x="381" y="431"/>
                  <a:pt x="381" y="431"/>
                </a:cubicBezTo>
                <a:cubicBezTo>
                  <a:pt x="381" y="480"/>
                  <a:pt x="381" y="480"/>
                  <a:pt x="381" y="480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23"/>
                  <a:pt x="417" y="523"/>
                  <a:pt x="417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431"/>
                  <a:pt x="212" y="431"/>
                  <a:pt x="212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58" y="0"/>
                  <a:pt x="558" y="0"/>
                  <a:pt x="558" y="0"/>
                </a:cubicBezTo>
                <a:cubicBezTo>
                  <a:pt x="572" y="0"/>
                  <a:pt x="586" y="7"/>
                  <a:pt x="586" y="28"/>
                </a:cubicBezTo>
                <a:cubicBezTo>
                  <a:pt x="586" y="403"/>
                  <a:pt x="586" y="403"/>
                  <a:pt x="586" y="403"/>
                </a:cubicBezTo>
                <a:cubicBezTo>
                  <a:pt x="586" y="417"/>
                  <a:pt x="572" y="431"/>
                  <a:pt x="558" y="431"/>
                </a:cubicBezTo>
                <a:close/>
                <a:moveTo>
                  <a:pt x="551" y="35"/>
                </a:moveTo>
                <a:lnTo>
                  <a:pt x="551" y="35"/>
                </a:lnTo>
                <a:cubicBezTo>
                  <a:pt x="42" y="35"/>
                  <a:pt x="42" y="35"/>
                  <a:pt x="42" y="35"/>
                </a:cubicBezTo>
                <a:cubicBezTo>
                  <a:pt x="42" y="353"/>
                  <a:pt x="42" y="353"/>
                  <a:pt x="42" y="353"/>
                </a:cubicBezTo>
                <a:cubicBezTo>
                  <a:pt x="551" y="353"/>
                  <a:pt x="551" y="353"/>
                  <a:pt x="551" y="353"/>
                </a:cubicBezTo>
                <a:lnTo>
                  <a:pt x="551" y="35"/>
                </a:lnTo>
                <a:close/>
                <a:moveTo>
                  <a:pt x="240" y="169"/>
                </a:moveTo>
                <a:lnTo>
                  <a:pt x="240" y="169"/>
                </a:lnTo>
                <a:cubicBezTo>
                  <a:pt x="247" y="169"/>
                  <a:pt x="254" y="169"/>
                  <a:pt x="254" y="176"/>
                </a:cubicBezTo>
                <a:cubicBezTo>
                  <a:pt x="275" y="191"/>
                  <a:pt x="275" y="191"/>
                  <a:pt x="275" y="191"/>
                </a:cubicBezTo>
                <a:cubicBezTo>
                  <a:pt x="332" y="141"/>
                  <a:pt x="332" y="141"/>
                  <a:pt x="332" y="141"/>
                </a:cubicBezTo>
                <a:cubicBezTo>
                  <a:pt x="339" y="134"/>
                  <a:pt x="346" y="127"/>
                  <a:pt x="353" y="127"/>
                </a:cubicBezTo>
                <a:cubicBezTo>
                  <a:pt x="367" y="127"/>
                  <a:pt x="381" y="141"/>
                  <a:pt x="381" y="155"/>
                </a:cubicBezTo>
                <a:cubicBezTo>
                  <a:pt x="381" y="162"/>
                  <a:pt x="374" y="169"/>
                  <a:pt x="367" y="176"/>
                </a:cubicBezTo>
                <a:cubicBezTo>
                  <a:pt x="297" y="254"/>
                  <a:pt x="297" y="254"/>
                  <a:pt x="297" y="254"/>
                </a:cubicBezTo>
                <a:cubicBezTo>
                  <a:pt x="290" y="261"/>
                  <a:pt x="282" y="261"/>
                  <a:pt x="275" y="261"/>
                </a:cubicBezTo>
                <a:cubicBezTo>
                  <a:pt x="268" y="261"/>
                  <a:pt x="261" y="261"/>
                  <a:pt x="254" y="254"/>
                </a:cubicBezTo>
                <a:cubicBezTo>
                  <a:pt x="219" y="212"/>
                  <a:pt x="219" y="212"/>
                  <a:pt x="219" y="212"/>
                </a:cubicBezTo>
                <a:cubicBezTo>
                  <a:pt x="212" y="212"/>
                  <a:pt x="212" y="205"/>
                  <a:pt x="212" y="198"/>
                </a:cubicBezTo>
                <a:cubicBezTo>
                  <a:pt x="212" y="176"/>
                  <a:pt x="219" y="169"/>
                  <a:pt x="240" y="16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5" name="Freeform 43"/>
          <p:cNvSpPr>
            <a:spLocks noChangeArrowheads="1"/>
          </p:cNvSpPr>
          <p:nvPr/>
        </p:nvSpPr>
        <p:spPr bwMode="auto">
          <a:xfrm>
            <a:off x="4236720" y="3407871"/>
            <a:ext cx="239100" cy="213932"/>
          </a:xfrm>
          <a:custGeom>
            <a:avLst/>
            <a:gdLst>
              <a:gd name="T0" fmla="*/ 72191589 w 587"/>
              <a:gd name="T1" fmla="*/ 56019554 h 524"/>
              <a:gd name="T2" fmla="*/ 72191589 w 587"/>
              <a:gd name="T3" fmla="*/ 56019554 h 524"/>
              <a:gd name="T4" fmla="*/ 53949640 w 587"/>
              <a:gd name="T5" fmla="*/ 56019554 h 524"/>
              <a:gd name="T6" fmla="*/ 48386342 w 587"/>
              <a:gd name="T7" fmla="*/ 56019554 h 524"/>
              <a:gd name="T8" fmla="*/ 48386342 w 587"/>
              <a:gd name="T9" fmla="*/ 62388158 h 524"/>
              <a:gd name="T10" fmla="*/ 53949640 w 587"/>
              <a:gd name="T11" fmla="*/ 67067360 h 524"/>
              <a:gd name="T12" fmla="*/ 53949640 w 587"/>
              <a:gd name="T13" fmla="*/ 67976954 h 524"/>
              <a:gd name="T14" fmla="*/ 21864369 w 587"/>
              <a:gd name="T15" fmla="*/ 67976954 h 524"/>
              <a:gd name="T16" fmla="*/ 21864369 w 587"/>
              <a:gd name="T17" fmla="*/ 67067360 h 524"/>
              <a:gd name="T18" fmla="*/ 26392485 w 587"/>
              <a:gd name="T19" fmla="*/ 62388158 h 524"/>
              <a:gd name="T20" fmla="*/ 26392485 w 587"/>
              <a:gd name="T21" fmla="*/ 56019554 h 524"/>
              <a:gd name="T22" fmla="*/ 21864369 w 587"/>
              <a:gd name="T23" fmla="*/ 56019554 h 524"/>
              <a:gd name="T24" fmla="*/ 3622420 w 587"/>
              <a:gd name="T25" fmla="*/ 56019554 h 524"/>
              <a:gd name="T26" fmla="*/ 0 w 587"/>
              <a:gd name="T27" fmla="*/ 52380095 h 524"/>
              <a:gd name="T28" fmla="*/ 0 w 587"/>
              <a:gd name="T29" fmla="*/ 3639459 h 524"/>
              <a:gd name="T30" fmla="*/ 3622420 w 587"/>
              <a:gd name="T31" fmla="*/ 0 h 524"/>
              <a:gd name="T32" fmla="*/ 72191589 w 587"/>
              <a:gd name="T33" fmla="*/ 0 h 524"/>
              <a:gd name="T34" fmla="*/ 75814009 w 587"/>
              <a:gd name="T35" fmla="*/ 3639459 h 524"/>
              <a:gd name="T36" fmla="*/ 75814009 w 587"/>
              <a:gd name="T37" fmla="*/ 52380095 h 524"/>
              <a:gd name="T38" fmla="*/ 72191589 w 587"/>
              <a:gd name="T39" fmla="*/ 56019554 h 524"/>
              <a:gd name="T40" fmla="*/ 70380199 w 587"/>
              <a:gd name="T41" fmla="*/ 4549054 h 524"/>
              <a:gd name="T42" fmla="*/ 70380199 w 587"/>
              <a:gd name="T43" fmla="*/ 4549054 h 524"/>
              <a:gd name="T44" fmla="*/ 4528115 w 587"/>
              <a:gd name="T45" fmla="*/ 4549054 h 524"/>
              <a:gd name="T46" fmla="*/ 4528115 w 587"/>
              <a:gd name="T47" fmla="*/ 45881344 h 524"/>
              <a:gd name="T48" fmla="*/ 70380199 w 587"/>
              <a:gd name="T49" fmla="*/ 45881344 h 524"/>
              <a:gd name="T50" fmla="*/ 70380199 w 587"/>
              <a:gd name="T51" fmla="*/ 4549054 h 524"/>
              <a:gd name="T52" fmla="*/ 30144393 w 587"/>
              <a:gd name="T53" fmla="*/ 21965823 h 524"/>
              <a:gd name="T54" fmla="*/ 30144393 w 587"/>
              <a:gd name="T55" fmla="*/ 21965823 h 524"/>
              <a:gd name="T56" fmla="*/ 44763922 w 587"/>
              <a:gd name="T57" fmla="*/ 21965823 h 524"/>
              <a:gd name="T58" fmla="*/ 48386342 w 587"/>
              <a:gd name="T59" fmla="*/ 25735070 h 524"/>
              <a:gd name="T60" fmla="*/ 44763922 w 587"/>
              <a:gd name="T61" fmla="*/ 29374529 h 524"/>
              <a:gd name="T62" fmla="*/ 30144393 w 587"/>
              <a:gd name="T63" fmla="*/ 29374529 h 524"/>
              <a:gd name="T64" fmla="*/ 26392485 w 587"/>
              <a:gd name="T65" fmla="*/ 25735070 h 524"/>
              <a:gd name="T66" fmla="*/ 30144393 w 587"/>
              <a:gd name="T67" fmla="*/ 21965823 h 52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87" h="524">
                <a:moveTo>
                  <a:pt x="558" y="431"/>
                </a:moveTo>
                <a:lnTo>
                  <a:pt x="558" y="431"/>
                </a:lnTo>
                <a:cubicBezTo>
                  <a:pt x="417" y="431"/>
                  <a:pt x="417" y="431"/>
                  <a:pt x="417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480"/>
                  <a:pt x="374" y="480"/>
                  <a:pt x="374" y="480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23"/>
                  <a:pt x="417" y="523"/>
                  <a:pt x="417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04" y="480"/>
                  <a:pt x="204" y="480"/>
                  <a:pt x="204" y="480"/>
                </a:cubicBezTo>
                <a:cubicBezTo>
                  <a:pt x="204" y="431"/>
                  <a:pt x="204" y="431"/>
                  <a:pt x="204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58" y="0"/>
                  <a:pt x="558" y="0"/>
                  <a:pt x="558" y="0"/>
                </a:cubicBezTo>
                <a:cubicBezTo>
                  <a:pt x="572" y="0"/>
                  <a:pt x="586" y="7"/>
                  <a:pt x="586" y="28"/>
                </a:cubicBezTo>
                <a:cubicBezTo>
                  <a:pt x="586" y="403"/>
                  <a:pt x="586" y="403"/>
                  <a:pt x="586" y="403"/>
                </a:cubicBezTo>
                <a:cubicBezTo>
                  <a:pt x="586" y="417"/>
                  <a:pt x="572" y="431"/>
                  <a:pt x="558" y="431"/>
                </a:cubicBezTo>
                <a:close/>
                <a:moveTo>
                  <a:pt x="544" y="35"/>
                </a:moveTo>
                <a:lnTo>
                  <a:pt x="544" y="35"/>
                </a:lnTo>
                <a:cubicBezTo>
                  <a:pt x="35" y="35"/>
                  <a:pt x="35" y="35"/>
                  <a:pt x="35" y="35"/>
                </a:cubicBezTo>
                <a:cubicBezTo>
                  <a:pt x="35" y="353"/>
                  <a:pt x="35" y="353"/>
                  <a:pt x="35" y="353"/>
                </a:cubicBezTo>
                <a:cubicBezTo>
                  <a:pt x="544" y="353"/>
                  <a:pt x="544" y="353"/>
                  <a:pt x="544" y="353"/>
                </a:cubicBezTo>
                <a:lnTo>
                  <a:pt x="544" y="35"/>
                </a:lnTo>
                <a:close/>
                <a:moveTo>
                  <a:pt x="233" y="169"/>
                </a:moveTo>
                <a:lnTo>
                  <a:pt x="233" y="169"/>
                </a:lnTo>
                <a:cubicBezTo>
                  <a:pt x="346" y="169"/>
                  <a:pt x="346" y="169"/>
                  <a:pt x="346" y="169"/>
                </a:cubicBezTo>
                <a:cubicBezTo>
                  <a:pt x="367" y="169"/>
                  <a:pt x="374" y="176"/>
                  <a:pt x="374" y="198"/>
                </a:cubicBezTo>
                <a:cubicBezTo>
                  <a:pt x="374" y="212"/>
                  <a:pt x="367" y="226"/>
                  <a:pt x="346" y="226"/>
                </a:cubicBezTo>
                <a:cubicBezTo>
                  <a:pt x="233" y="226"/>
                  <a:pt x="233" y="226"/>
                  <a:pt x="233" y="226"/>
                </a:cubicBezTo>
                <a:cubicBezTo>
                  <a:pt x="219" y="226"/>
                  <a:pt x="204" y="212"/>
                  <a:pt x="204" y="198"/>
                </a:cubicBezTo>
                <a:cubicBezTo>
                  <a:pt x="204" y="176"/>
                  <a:pt x="219" y="169"/>
                  <a:pt x="233" y="16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6" name="Freeform 44"/>
          <p:cNvSpPr>
            <a:spLocks noChangeArrowheads="1"/>
          </p:cNvSpPr>
          <p:nvPr/>
        </p:nvSpPr>
        <p:spPr bwMode="auto">
          <a:xfrm>
            <a:off x="3807058" y="3407871"/>
            <a:ext cx="237302" cy="213932"/>
          </a:xfrm>
          <a:custGeom>
            <a:avLst/>
            <a:gdLst>
              <a:gd name="T0" fmla="*/ 71923702 w 580"/>
              <a:gd name="T1" fmla="*/ 56019554 h 524"/>
              <a:gd name="T2" fmla="*/ 71923702 w 580"/>
              <a:gd name="T3" fmla="*/ 56019554 h 524"/>
              <a:gd name="T4" fmla="*/ 53387921 w 580"/>
              <a:gd name="T5" fmla="*/ 56019554 h 524"/>
              <a:gd name="T6" fmla="*/ 48819369 w 580"/>
              <a:gd name="T7" fmla="*/ 56019554 h 524"/>
              <a:gd name="T8" fmla="*/ 48819369 w 580"/>
              <a:gd name="T9" fmla="*/ 62388158 h 524"/>
              <a:gd name="T10" fmla="*/ 53387921 w 580"/>
              <a:gd name="T11" fmla="*/ 67067360 h 524"/>
              <a:gd name="T12" fmla="*/ 53387921 w 580"/>
              <a:gd name="T13" fmla="*/ 67976954 h 524"/>
              <a:gd name="T14" fmla="*/ 22060196 w 580"/>
              <a:gd name="T15" fmla="*/ 67976954 h 524"/>
              <a:gd name="T16" fmla="*/ 22060196 w 580"/>
              <a:gd name="T17" fmla="*/ 67067360 h 524"/>
              <a:gd name="T18" fmla="*/ 26628747 w 580"/>
              <a:gd name="T19" fmla="*/ 62388158 h 524"/>
              <a:gd name="T20" fmla="*/ 26628747 w 580"/>
              <a:gd name="T21" fmla="*/ 56019554 h 524"/>
              <a:gd name="T22" fmla="*/ 22060196 w 580"/>
              <a:gd name="T23" fmla="*/ 56019554 h 524"/>
              <a:gd name="T24" fmla="*/ 3654841 w 580"/>
              <a:gd name="T25" fmla="*/ 56019554 h 524"/>
              <a:gd name="T26" fmla="*/ 0 w 580"/>
              <a:gd name="T27" fmla="*/ 52380095 h 524"/>
              <a:gd name="T28" fmla="*/ 0 w 580"/>
              <a:gd name="T29" fmla="*/ 3639459 h 524"/>
              <a:gd name="T30" fmla="*/ 3654841 w 580"/>
              <a:gd name="T31" fmla="*/ 0 h 524"/>
              <a:gd name="T32" fmla="*/ 71923702 w 580"/>
              <a:gd name="T33" fmla="*/ 0 h 524"/>
              <a:gd name="T34" fmla="*/ 75578543 w 580"/>
              <a:gd name="T35" fmla="*/ 3639459 h 524"/>
              <a:gd name="T36" fmla="*/ 75578543 w 580"/>
              <a:gd name="T37" fmla="*/ 52380095 h 524"/>
              <a:gd name="T38" fmla="*/ 71923702 w 580"/>
              <a:gd name="T39" fmla="*/ 56019554 h 524"/>
              <a:gd name="T40" fmla="*/ 71009630 w 580"/>
              <a:gd name="T41" fmla="*/ 4549054 h 524"/>
              <a:gd name="T42" fmla="*/ 71009630 w 580"/>
              <a:gd name="T43" fmla="*/ 4549054 h 524"/>
              <a:gd name="T44" fmla="*/ 4568551 w 580"/>
              <a:gd name="T45" fmla="*/ 4549054 h 524"/>
              <a:gd name="T46" fmla="*/ 4568551 w 580"/>
              <a:gd name="T47" fmla="*/ 45881344 h 524"/>
              <a:gd name="T48" fmla="*/ 71009630 w 580"/>
              <a:gd name="T49" fmla="*/ 45881344 h 524"/>
              <a:gd name="T50" fmla="*/ 71009630 w 580"/>
              <a:gd name="T51" fmla="*/ 4549054 h 524"/>
              <a:gd name="T52" fmla="*/ 30414015 w 580"/>
              <a:gd name="T53" fmla="*/ 21965823 h 524"/>
              <a:gd name="T54" fmla="*/ 30414015 w 580"/>
              <a:gd name="T55" fmla="*/ 21965823 h 524"/>
              <a:gd name="T56" fmla="*/ 34069217 w 580"/>
              <a:gd name="T57" fmla="*/ 21965823 h 524"/>
              <a:gd name="T58" fmla="*/ 34069217 w 580"/>
              <a:gd name="T59" fmla="*/ 18326364 h 524"/>
              <a:gd name="T60" fmla="*/ 37724058 w 580"/>
              <a:gd name="T61" fmla="*/ 14687265 h 524"/>
              <a:gd name="T62" fmla="*/ 41509326 w 580"/>
              <a:gd name="T63" fmla="*/ 18326364 h 524"/>
              <a:gd name="T64" fmla="*/ 41509326 w 580"/>
              <a:gd name="T65" fmla="*/ 21965823 h 524"/>
              <a:gd name="T66" fmla="*/ 45164167 w 580"/>
              <a:gd name="T67" fmla="*/ 21965823 h 524"/>
              <a:gd name="T68" fmla="*/ 48819369 w 580"/>
              <a:gd name="T69" fmla="*/ 25735070 h 524"/>
              <a:gd name="T70" fmla="*/ 45164167 w 580"/>
              <a:gd name="T71" fmla="*/ 29374529 h 524"/>
              <a:gd name="T72" fmla="*/ 41509326 w 580"/>
              <a:gd name="T73" fmla="*/ 29374529 h 524"/>
              <a:gd name="T74" fmla="*/ 41509326 w 580"/>
              <a:gd name="T75" fmla="*/ 33013628 h 524"/>
              <a:gd name="T76" fmla="*/ 37724058 w 580"/>
              <a:gd name="T77" fmla="*/ 36782875 h 524"/>
              <a:gd name="T78" fmla="*/ 34069217 w 580"/>
              <a:gd name="T79" fmla="*/ 33013628 h 524"/>
              <a:gd name="T80" fmla="*/ 34069217 w 580"/>
              <a:gd name="T81" fmla="*/ 29374529 h 524"/>
              <a:gd name="T82" fmla="*/ 30414015 w 580"/>
              <a:gd name="T83" fmla="*/ 29374529 h 524"/>
              <a:gd name="T84" fmla="*/ 26628747 w 580"/>
              <a:gd name="T85" fmla="*/ 25735070 h 524"/>
              <a:gd name="T86" fmla="*/ 30414015 w 580"/>
              <a:gd name="T87" fmla="*/ 21965823 h 52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80" h="524">
                <a:moveTo>
                  <a:pt x="551" y="431"/>
                </a:moveTo>
                <a:lnTo>
                  <a:pt x="551" y="431"/>
                </a:lnTo>
                <a:cubicBezTo>
                  <a:pt x="409" y="431"/>
                  <a:pt x="409" y="431"/>
                  <a:pt x="409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480"/>
                  <a:pt x="374" y="480"/>
                  <a:pt x="374" y="480"/>
                </a:cubicBezTo>
                <a:cubicBezTo>
                  <a:pt x="409" y="516"/>
                  <a:pt x="409" y="516"/>
                  <a:pt x="409" y="516"/>
                </a:cubicBezTo>
                <a:cubicBezTo>
                  <a:pt x="409" y="523"/>
                  <a:pt x="409" y="523"/>
                  <a:pt x="409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04" y="480"/>
                  <a:pt x="204" y="480"/>
                  <a:pt x="204" y="480"/>
                </a:cubicBezTo>
                <a:cubicBezTo>
                  <a:pt x="204" y="431"/>
                  <a:pt x="204" y="431"/>
                  <a:pt x="204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7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551" y="0"/>
                  <a:pt x="551" y="0"/>
                  <a:pt x="551" y="0"/>
                </a:cubicBezTo>
                <a:cubicBezTo>
                  <a:pt x="572" y="0"/>
                  <a:pt x="579" y="7"/>
                  <a:pt x="579" y="28"/>
                </a:cubicBezTo>
                <a:cubicBezTo>
                  <a:pt x="579" y="403"/>
                  <a:pt x="579" y="403"/>
                  <a:pt x="579" y="403"/>
                </a:cubicBezTo>
                <a:cubicBezTo>
                  <a:pt x="579" y="417"/>
                  <a:pt x="572" y="431"/>
                  <a:pt x="551" y="431"/>
                </a:cubicBezTo>
                <a:close/>
                <a:moveTo>
                  <a:pt x="544" y="35"/>
                </a:moveTo>
                <a:lnTo>
                  <a:pt x="544" y="35"/>
                </a:lnTo>
                <a:cubicBezTo>
                  <a:pt x="35" y="35"/>
                  <a:pt x="35" y="35"/>
                  <a:pt x="35" y="35"/>
                </a:cubicBezTo>
                <a:cubicBezTo>
                  <a:pt x="35" y="353"/>
                  <a:pt x="35" y="353"/>
                  <a:pt x="35" y="353"/>
                </a:cubicBezTo>
                <a:cubicBezTo>
                  <a:pt x="544" y="353"/>
                  <a:pt x="544" y="353"/>
                  <a:pt x="544" y="353"/>
                </a:cubicBezTo>
                <a:lnTo>
                  <a:pt x="544" y="35"/>
                </a:lnTo>
                <a:close/>
                <a:moveTo>
                  <a:pt x="233" y="169"/>
                </a:moveTo>
                <a:lnTo>
                  <a:pt x="233" y="169"/>
                </a:lnTo>
                <a:cubicBezTo>
                  <a:pt x="261" y="169"/>
                  <a:pt x="261" y="169"/>
                  <a:pt x="261" y="169"/>
                </a:cubicBezTo>
                <a:cubicBezTo>
                  <a:pt x="261" y="141"/>
                  <a:pt x="261" y="141"/>
                  <a:pt x="261" y="141"/>
                </a:cubicBezTo>
                <a:cubicBezTo>
                  <a:pt x="261" y="120"/>
                  <a:pt x="275" y="113"/>
                  <a:pt x="289" y="113"/>
                </a:cubicBezTo>
                <a:cubicBezTo>
                  <a:pt x="303" y="113"/>
                  <a:pt x="318" y="120"/>
                  <a:pt x="318" y="141"/>
                </a:cubicBezTo>
                <a:cubicBezTo>
                  <a:pt x="318" y="169"/>
                  <a:pt x="318" y="169"/>
                  <a:pt x="318" y="169"/>
                </a:cubicBezTo>
                <a:cubicBezTo>
                  <a:pt x="346" y="169"/>
                  <a:pt x="346" y="169"/>
                  <a:pt x="346" y="169"/>
                </a:cubicBezTo>
                <a:cubicBezTo>
                  <a:pt x="360" y="169"/>
                  <a:pt x="374" y="176"/>
                  <a:pt x="374" y="198"/>
                </a:cubicBezTo>
                <a:cubicBezTo>
                  <a:pt x="374" y="212"/>
                  <a:pt x="360" y="226"/>
                  <a:pt x="346" y="226"/>
                </a:cubicBezTo>
                <a:cubicBezTo>
                  <a:pt x="318" y="226"/>
                  <a:pt x="318" y="226"/>
                  <a:pt x="318" y="226"/>
                </a:cubicBezTo>
                <a:cubicBezTo>
                  <a:pt x="318" y="254"/>
                  <a:pt x="318" y="254"/>
                  <a:pt x="318" y="254"/>
                </a:cubicBezTo>
                <a:cubicBezTo>
                  <a:pt x="318" y="268"/>
                  <a:pt x="303" y="283"/>
                  <a:pt x="289" y="283"/>
                </a:cubicBezTo>
                <a:cubicBezTo>
                  <a:pt x="275" y="283"/>
                  <a:pt x="261" y="268"/>
                  <a:pt x="261" y="254"/>
                </a:cubicBezTo>
                <a:cubicBezTo>
                  <a:pt x="261" y="226"/>
                  <a:pt x="261" y="226"/>
                  <a:pt x="261" y="226"/>
                </a:cubicBezTo>
                <a:cubicBezTo>
                  <a:pt x="233" y="226"/>
                  <a:pt x="233" y="226"/>
                  <a:pt x="233" y="226"/>
                </a:cubicBezTo>
                <a:cubicBezTo>
                  <a:pt x="219" y="226"/>
                  <a:pt x="204" y="212"/>
                  <a:pt x="204" y="198"/>
                </a:cubicBezTo>
                <a:cubicBezTo>
                  <a:pt x="204" y="176"/>
                  <a:pt x="219" y="169"/>
                  <a:pt x="233" y="16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7" name="Freeform 45"/>
          <p:cNvSpPr>
            <a:spLocks noChangeArrowheads="1"/>
          </p:cNvSpPr>
          <p:nvPr/>
        </p:nvSpPr>
        <p:spPr bwMode="auto">
          <a:xfrm>
            <a:off x="3373802" y="3407871"/>
            <a:ext cx="239100" cy="213932"/>
          </a:xfrm>
          <a:custGeom>
            <a:avLst/>
            <a:gdLst>
              <a:gd name="T0" fmla="*/ 72075278 w 588"/>
              <a:gd name="T1" fmla="*/ 56019554 h 524"/>
              <a:gd name="T2" fmla="*/ 72075278 w 588"/>
              <a:gd name="T3" fmla="*/ 56019554 h 524"/>
              <a:gd name="T4" fmla="*/ 53766324 w 588"/>
              <a:gd name="T5" fmla="*/ 56019554 h 524"/>
              <a:gd name="T6" fmla="*/ 49253450 w 588"/>
              <a:gd name="T7" fmla="*/ 56019554 h 524"/>
              <a:gd name="T8" fmla="*/ 49253450 w 588"/>
              <a:gd name="T9" fmla="*/ 62388158 h 524"/>
              <a:gd name="T10" fmla="*/ 53766324 w 588"/>
              <a:gd name="T11" fmla="*/ 67067360 h 524"/>
              <a:gd name="T12" fmla="*/ 53766324 w 588"/>
              <a:gd name="T13" fmla="*/ 67976954 h 524"/>
              <a:gd name="T14" fmla="*/ 21919109 w 588"/>
              <a:gd name="T15" fmla="*/ 67976954 h 524"/>
              <a:gd name="T16" fmla="*/ 21919109 w 588"/>
              <a:gd name="T17" fmla="*/ 67067360 h 524"/>
              <a:gd name="T18" fmla="*/ 27334342 w 588"/>
              <a:gd name="T19" fmla="*/ 62388158 h 524"/>
              <a:gd name="T20" fmla="*/ 27334342 w 588"/>
              <a:gd name="T21" fmla="*/ 56019554 h 524"/>
              <a:gd name="T22" fmla="*/ 21919109 w 588"/>
              <a:gd name="T23" fmla="*/ 56019554 h 524"/>
              <a:gd name="T24" fmla="*/ 3739064 w 588"/>
              <a:gd name="T25" fmla="*/ 56019554 h 524"/>
              <a:gd name="T26" fmla="*/ 0 w 588"/>
              <a:gd name="T27" fmla="*/ 52380095 h 524"/>
              <a:gd name="T28" fmla="*/ 0 w 588"/>
              <a:gd name="T29" fmla="*/ 3639459 h 524"/>
              <a:gd name="T30" fmla="*/ 3739064 w 588"/>
              <a:gd name="T31" fmla="*/ 0 h 524"/>
              <a:gd name="T32" fmla="*/ 72075278 w 588"/>
              <a:gd name="T33" fmla="*/ 0 h 524"/>
              <a:gd name="T34" fmla="*/ 75685433 w 588"/>
              <a:gd name="T35" fmla="*/ 3639459 h 524"/>
              <a:gd name="T36" fmla="*/ 75685433 w 588"/>
              <a:gd name="T37" fmla="*/ 52380095 h 524"/>
              <a:gd name="T38" fmla="*/ 72075278 w 588"/>
              <a:gd name="T39" fmla="*/ 56019554 h 524"/>
              <a:gd name="T40" fmla="*/ 71172559 w 588"/>
              <a:gd name="T41" fmla="*/ 4549054 h 524"/>
              <a:gd name="T42" fmla="*/ 71172559 w 588"/>
              <a:gd name="T43" fmla="*/ 4549054 h 524"/>
              <a:gd name="T44" fmla="*/ 5544142 w 588"/>
              <a:gd name="T45" fmla="*/ 4549054 h 524"/>
              <a:gd name="T46" fmla="*/ 5544142 w 588"/>
              <a:gd name="T47" fmla="*/ 45881344 h 524"/>
              <a:gd name="T48" fmla="*/ 71172559 w 588"/>
              <a:gd name="T49" fmla="*/ 45881344 h 524"/>
              <a:gd name="T50" fmla="*/ 71172559 w 588"/>
              <a:gd name="T51" fmla="*/ 4549054 h 52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88" h="524">
                <a:moveTo>
                  <a:pt x="559" y="431"/>
                </a:moveTo>
                <a:lnTo>
                  <a:pt x="559" y="431"/>
                </a:lnTo>
                <a:cubicBezTo>
                  <a:pt x="417" y="431"/>
                  <a:pt x="417" y="431"/>
                  <a:pt x="417" y="431"/>
                </a:cubicBezTo>
                <a:cubicBezTo>
                  <a:pt x="382" y="431"/>
                  <a:pt x="382" y="431"/>
                  <a:pt x="382" y="431"/>
                </a:cubicBezTo>
                <a:cubicBezTo>
                  <a:pt x="382" y="480"/>
                  <a:pt x="382" y="480"/>
                  <a:pt x="382" y="480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23"/>
                  <a:pt x="417" y="523"/>
                  <a:pt x="417" y="523"/>
                </a:cubicBezTo>
                <a:cubicBezTo>
                  <a:pt x="170" y="523"/>
                  <a:pt x="170" y="523"/>
                  <a:pt x="170" y="523"/>
                </a:cubicBezTo>
                <a:cubicBezTo>
                  <a:pt x="170" y="516"/>
                  <a:pt x="170" y="516"/>
                  <a:pt x="170" y="516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431"/>
                  <a:pt x="212" y="431"/>
                  <a:pt x="212" y="431"/>
                </a:cubicBezTo>
                <a:cubicBezTo>
                  <a:pt x="170" y="431"/>
                  <a:pt x="170" y="431"/>
                  <a:pt x="170" y="431"/>
                </a:cubicBezTo>
                <a:cubicBezTo>
                  <a:pt x="29" y="431"/>
                  <a:pt x="29" y="431"/>
                  <a:pt x="29" y="431"/>
                </a:cubicBezTo>
                <a:cubicBezTo>
                  <a:pt x="15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559" y="0"/>
                  <a:pt x="559" y="0"/>
                  <a:pt x="559" y="0"/>
                </a:cubicBezTo>
                <a:cubicBezTo>
                  <a:pt x="573" y="0"/>
                  <a:pt x="587" y="7"/>
                  <a:pt x="587" y="28"/>
                </a:cubicBezTo>
                <a:cubicBezTo>
                  <a:pt x="587" y="403"/>
                  <a:pt x="587" y="403"/>
                  <a:pt x="587" y="403"/>
                </a:cubicBezTo>
                <a:cubicBezTo>
                  <a:pt x="587" y="417"/>
                  <a:pt x="573" y="431"/>
                  <a:pt x="559" y="431"/>
                </a:cubicBezTo>
                <a:close/>
                <a:moveTo>
                  <a:pt x="552" y="35"/>
                </a:moveTo>
                <a:lnTo>
                  <a:pt x="552" y="35"/>
                </a:lnTo>
                <a:cubicBezTo>
                  <a:pt x="43" y="35"/>
                  <a:pt x="43" y="35"/>
                  <a:pt x="43" y="35"/>
                </a:cubicBezTo>
                <a:cubicBezTo>
                  <a:pt x="43" y="353"/>
                  <a:pt x="43" y="353"/>
                  <a:pt x="43" y="353"/>
                </a:cubicBezTo>
                <a:cubicBezTo>
                  <a:pt x="552" y="353"/>
                  <a:pt x="552" y="353"/>
                  <a:pt x="552" y="353"/>
                </a:cubicBezTo>
                <a:lnTo>
                  <a:pt x="552" y="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8" name="Freeform 46"/>
          <p:cNvSpPr>
            <a:spLocks noChangeArrowheads="1"/>
          </p:cNvSpPr>
          <p:nvPr/>
        </p:nvSpPr>
        <p:spPr bwMode="auto">
          <a:xfrm>
            <a:off x="2942342" y="3431242"/>
            <a:ext cx="246291" cy="152808"/>
          </a:xfrm>
          <a:custGeom>
            <a:avLst/>
            <a:gdLst>
              <a:gd name="T0" fmla="*/ 74787349 w 602"/>
              <a:gd name="T1" fmla="*/ 48296680 h 376"/>
              <a:gd name="T2" fmla="*/ 74787349 w 602"/>
              <a:gd name="T3" fmla="*/ 48296680 h 376"/>
              <a:gd name="T4" fmla="*/ 71002280 w 602"/>
              <a:gd name="T5" fmla="*/ 48296680 h 376"/>
              <a:gd name="T6" fmla="*/ 7439717 w 602"/>
              <a:gd name="T7" fmla="*/ 48296680 h 376"/>
              <a:gd name="T8" fmla="*/ 3785069 w 602"/>
              <a:gd name="T9" fmla="*/ 48296680 h 376"/>
              <a:gd name="T10" fmla="*/ 0 w 602"/>
              <a:gd name="T11" fmla="*/ 44690704 h 376"/>
              <a:gd name="T12" fmla="*/ 0 w 602"/>
              <a:gd name="T13" fmla="*/ 38251051 h 376"/>
              <a:gd name="T14" fmla="*/ 7439717 w 602"/>
              <a:gd name="T15" fmla="*/ 38251051 h 376"/>
              <a:gd name="T16" fmla="*/ 7439717 w 602"/>
              <a:gd name="T17" fmla="*/ 3734812 h 376"/>
              <a:gd name="T18" fmla="*/ 11094005 w 602"/>
              <a:gd name="T19" fmla="*/ 0 h 376"/>
              <a:gd name="T20" fmla="*/ 67347631 w 602"/>
              <a:gd name="T21" fmla="*/ 0 h 376"/>
              <a:gd name="T22" fmla="*/ 71002280 w 602"/>
              <a:gd name="T23" fmla="*/ 3734812 h 376"/>
              <a:gd name="T24" fmla="*/ 71002280 w 602"/>
              <a:gd name="T25" fmla="*/ 38251051 h 376"/>
              <a:gd name="T26" fmla="*/ 78441997 w 602"/>
              <a:gd name="T27" fmla="*/ 38251051 h 376"/>
              <a:gd name="T28" fmla="*/ 78441997 w 602"/>
              <a:gd name="T29" fmla="*/ 44690704 h 376"/>
              <a:gd name="T30" fmla="*/ 74787349 w 602"/>
              <a:gd name="T31" fmla="*/ 48296680 h 376"/>
              <a:gd name="T32" fmla="*/ 30410969 w 602"/>
              <a:gd name="T33" fmla="*/ 44690704 h 376"/>
              <a:gd name="T34" fmla="*/ 30410969 w 602"/>
              <a:gd name="T35" fmla="*/ 44690704 h 376"/>
              <a:gd name="T36" fmla="*/ 48031029 w 602"/>
              <a:gd name="T37" fmla="*/ 44690704 h 376"/>
              <a:gd name="T38" fmla="*/ 48031029 w 602"/>
              <a:gd name="T39" fmla="*/ 41857027 h 376"/>
              <a:gd name="T40" fmla="*/ 30410969 w 602"/>
              <a:gd name="T41" fmla="*/ 41857027 h 376"/>
              <a:gd name="T42" fmla="*/ 30410969 w 602"/>
              <a:gd name="T43" fmla="*/ 44690704 h 376"/>
              <a:gd name="T44" fmla="*/ 66434330 w 602"/>
              <a:gd name="T45" fmla="*/ 4636665 h 376"/>
              <a:gd name="T46" fmla="*/ 66434330 w 602"/>
              <a:gd name="T47" fmla="*/ 4636665 h 376"/>
              <a:gd name="T48" fmla="*/ 12007667 w 602"/>
              <a:gd name="T49" fmla="*/ 4636665 h 376"/>
              <a:gd name="T50" fmla="*/ 12007667 w 602"/>
              <a:gd name="T51" fmla="*/ 36448063 h 376"/>
              <a:gd name="T52" fmla="*/ 66434330 w 602"/>
              <a:gd name="T53" fmla="*/ 36448063 h 376"/>
              <a:gd name="T54" fmla="*/ 66434330 w 602"/>
              <a:gd name="T55" fmla="*/ 4636665 h 37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2" h="376">
                <a:moveTo>
                  <a:pt x="573" y="375"/>
                </a:moveTo>
                <a:lnTo>
                  <a:pt x="573" y="375"/>
                </a:lnTo>
                <a:cubicBezTo>
                  <a:pt x="544" y="375"/>
                  <a:pt x="544" y="375"/>
                  <a:pt x="544" y="375"/>
                </a:cubicBezTo>
                <a:cubicBezTo>
                  <a:pt x="57" y="375"/>
                  <a:pt x="57" y="375"/>
                  <a:pt x="57" y="375"/>
                </a:cubicBezTo>
                <a:cubicBezTo>
                  <a:pt x="29" y="375"/>
                  <a:pt x="29" y="375"/>
                  <a:pt x="29" y="375"/>
                </a:cubicBezTo>
                <a:cubicBezTo>
                  <a:pt x="7" y="375"/>
                  <a:pt x="0" y="361"/>
                  <a:pt x="0" y="347"/>
                </a:cubicBezTo>
                <a:cubicBezTo>
                  <a:pt x="0" y="297"/>
                  <a:pt x="0" y="297"/>
                  <a:pt x="0" y="297"/>
                </a:cubicBezTo>
                <a:cubicBezTo>
                  <a:pt x="57" y="297"/>
                  <a:pt x="57" y="297"/>
                  <a:pt x="57" y="297"/>
                </a:cubicBezTo>
                <a:cubicBezTo>
                  <a:pt x="57" y="29"/>
                  <a:pt x="57" y="29"/>
                  <a:pt x="57" y="29"/>
                </a:cubicBezTo>
                <a:cubicBezTo>
                  <a:pt x="57" y="7"/>
                  <a:pt x="64" y="0"/>
                  <a:pt x="85" y="0"/>
                </a:cubicBezTo>
                <a:cubicBezTo>
                  <a:pt x="516" y="0"/>
                  <a:pt x="516" y="0"/>
                  <a:pt x="516" y="0"/>
                </a:cubicBezTo>
                <a:cubicBezTo>
                  <a:pt x="530" y="0"/>
                  <a:pt x="544" y="7"/>
                  <a:pt x="544" y="29"/>
                </a:cubicBezTo>
                <a:cubicBezTo>
                  <a:pt x="544" y="297"/>
                  <a:pt x="544" y="297"/>
                  <a:pt x="544" y="297"/>
                </a:cubicBezTo>
                <a:cubicBezTo>
                  <a:pt x="601" y="297"/>
                  <a:pt x="601" y="297"/>
                  <a:pt x="601" y="297"/>
                </a:cubicBezTo>
                <a:cubicBezTo>
                  <a:pt x="601" y="347"/>
                  <a:pt x="601" y="347"/>
                  <a:pt x="601" y="347"/>
                </a:cubicBezTo>
                <a:cubicBezTo>
                  <a:pt x="601" y="361"/>
                  <a:pt x="587" y="375"/>
                  <a:pt x="573" y="375"/>
                </a:cubicBezTo>
                <a:close/>
                <a:moveTo>
                  <a:pt x="233" y="347"/>
                </a:moveTo>
                <a:lnTo>
                  <a:pt x="233" y="347"/>
                </a:lnTo>
                <a:cubicBezTo>
                  <a:pt x="368" y="347"/>
                  <a:pt x="368" y="347"/>
                  <a:pt x="368" y="347"/>
                </a:cubicBezTo>
                <a:cubicBezTo>
                  <a:pt x="368" y="325"/>
                  <a:pt x="368" y="325"/>
                  <a:pt x="368" y="325"/>
                </a:cubicBezTo>
                <a:cubicBezTo>
                  <a:pt x="233" y="325"/>
                  <a:pt x="233" y="325"/>
                  <a:pt x="233" y="325"/>
                </a:cubicBezTo>
                <a:lnTo>
                  <a:pt x="233" y="347"/>
                </a:lnTo>
                <a:close/>
                <a:moveTo>
                  <a:pt x="509" y="36"/>
                </a:moveTo>
                <a:lnTo>
                  <a:pt x="509" y="36"/>
                </a:lnTo>
                <a:cubicBezTo>
                  <a:pt x="92" y="36"/>
                  <a:pt x="92" y="36"/>
                  <a:pt x="92" y="36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509" y="283"/>
                  <a:pt x="509" y="283"/>
                  <a:pt x="509" y="283"/>
                </a:cubicBezTo>
                <a:lnTo>
                  <a:pt x="509" y="3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9" name="Freeform 47"/>
          <p:cNvSpPr>
            <a:spLocks noChangeArrowheads="1"/>
          </p:cNvSpPr>
          <p:nvPr/>
        </p:nvSpPr>
        <p:spPr bwMode="auto">
          <a:xfrm>
            <a:off x="2539647" y="3397084"/>
            <a:ext cx="190562" cy="222921"/>
          </a:xfrm>
          <a:custGeom>
            <a:avLst/>
            <a:gdLst>
              <a:gd name="T0" fmla="*/ 56869383 w 467"/>
              <a:gd name="T1" fmla="*/ 70970385 h 545"/>
              <a:gd name="T2" fmla="*/ 56869383 w 467"/>
              <a:gd name="T3" fmla="*/ 70970385 h 545"/>
              <a:gd name="T4" fmla="*/ 3635389 w 467"/>
              <a:gd name="T5" fmla="*/ 70970385 h 545"/>
              <a:gd name="T6" fmla="*/ 0 w 467"/>
              <a:gd name="T7" fmla="*/ 67186892 h 545"/>
              <a:gd name="T8" fmla="*/ 0 w 467"/>
              <a:gd name="T9" fmla="*/ 3652741 h 545"/>
              <a:gd name="T10" fmla="*/ 3635389 w 467"/>
              <a:gd name="T11" fmla="*/ 0 h 545"/>
              <a:gd name="T12" fmla="*/ 56869383 w 467"/>
              <a:gd name="T13" fmla="*/ 0 h 545"/>
              <a:gd name="T14" fmla="*/ 60505132 w 467"/>
              <a:gd name="T15" fmla="*/ 3652741 h 545"/>
              <a:gd name="T16" fmla="*/ 60505132 w 467"/>
              <a:gd name="T17" fmla="*/ 67186892 h 545"/>
              <a:gd name="T18" fmla="*/ 56869383 w 467"/>
              <a:gd name="T19" fmla="*/ 70970385 h 545"/>
              <a:gd name="T20" fmla="*/ 30252386 w 467"/>
              <a:gd name="T21" fmla="*/ 68100348 h 545"/>
              <a:gd name="T22" fmla="*/ 30252386 w 467"/>
              <a:gd name="T23" fmla="*/ 68100348 h 545"/>
              <a:gd name="T24" fmla="*/ 32979017 w 467"/>
              <a:gd name="T25" fmla="*/ 66273797 h 545"/>
              <a:gd name="T26" fmla="*/ 30252386 w 467"/>
              <a:gd name="T27" fmla="*/ 63534150 h 545"/>
              <a:gd name="T28" fmla="*/ 27525754 w 467"/>
              <a:gd name="T29" fmla="*/ 66273797 h 545"/>
              <a:gd name="T30" fmla="*/ 30252386 w 467"/>
              <a:gd name="T31" fmla="*/ 68100348 h 545"/>
              <a:gd name="T32" fmla="*/ 53233994 w 467"/>
              <a:gd name="T33" fmla="*/ 7305844 h 545"/>
              <a:gd name="T34" fmla="*/ 53233994 w 467"/>
              <a:gd name="T35" fmla="*/ 7305844 h 545"/>
              <a:gd name="T36" fmla="*/ 7271138 w 467"/>
              <a:gd name="T37" fmla="*/ 7305844 h 545"/>
              <a:gd name="T38" fmla="*/ 7271138 w 467"/>
              <a:gd name="T39" fmla="*/ 60794504 h 545"/>
              <a:gd name="T40" fmla="*/ 53233994 w 467"/>
              <a:gd name="T41" fmla="*/ 60794504 h 545"/>
              <a:gd name="T42" fmla="*/ 53233994 w 467"/>
              <a:gd name="T43" fmla="*/ 7305844 h 54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67" h="545">
                <a:moveTo>
                  <a:pt x="438" y="544"/>
                </a:moveTo>
                <a:lnTo>
                  <a:pt x="438" y="544"/>
                </a:lnTo>
                <a:cubicBezTo>
                  <a:pt x="28" y="544"/>
                  <a:pt x="28" y="544"/>
                  <a:pt x="28" y="544"/>
                </a:cubicBezTo>
                <a:cubicBezTo>
                  <a:pt x="7" y="544"/>
                  <a:pt x="0" y="530"/>
                  <a:pt x="0" y="51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438" y="0"/>
                  <a:pt x="438" y="0"/>
                  <a:pt x="438" y="0"/>
                </a:cubicBezTo>
                <a:cubicBezTo>
                  <a:pt x="459" y="0"/>
                  <a:pt x="466" y="7"/>
                  <a:pt x="466" y="28"/>
                </a:cubicBezTo>
                <a:cubicBezTo>
                  <a:pt x="466" y="515"/>
                  <a:pt x="466" y="515"/>
                  <a:pt x="466" y="515"/>
                </a:cubicBezTo>
                <a:cubicBezTo>
                  <a:pt x="466" y="530"/>
                  <a:pt x="459" y="544"/>
                  <a:pt x="438" y="544"/>
                </a:cubicBezTo>
                <a:close/>
                <a:moveTo>
                  <a:pt x="233" y="522"/>
                </a:moveTo>
                <a:lnTo>
                  <a:pt x="233" y="522"/>
                </a:lnTo>
                <a:cubicBezTo>
                  <a:pt x="240" y="522"/>
                  <a:pt x="254" y="515"/>
                  <a:pt x="254" y="508"/>
                </a:cubicBezTo>
                <a:cubicBezTo>
                  <a:pt x="254" y="494"/>
                  <a:pt x="240" y="487"/>
                  <a:pt x="233" y="487"/>
                </a:cubicBezTo>
                <a:cubicBezTo>
                  <a:pt x="226" y="487"/>
                  <a:pt x="212" y="494"/>
                  <a:pt x="212" y="508"/>
                </a:cubicBezTo>
                <a:cubicBezTo>
                  <a:pt x="212" y="515"/>
                  <a:pt x="226" y="522"/>
                  <a:pt x="233" y="522"/>
                </a:cubicBezTo>
                <a:close/>
                <a:moveTo>
                  <a:pt x="410" y="56"/>
                </a:moveTo>
                <a:lnTo>
                  <a:pt x="410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466"/>
                  <a:pt x="56" y="466"/>
                  <a:pt x="56" y="466"/>
                </a:cubicBezTo>
                <a:cubicBezTo>
                  <a:pt x="410" y="466"/>
                  <a:pt x="410" y="466"/>
                  <a:pt x="410" y="466"/>
                </a:cubicBezTo>
                <a:lnTo>
                  <a:pt x="410" y="5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0" name="Freeform 48"/>
          <p:cNvSpPr>
            <a:spLocks noChangeArrowheads="1"/>
          </p:cNvSpPr>
          <p:nvPr/>
        </p:nvSpPr>
        <p:spPr bwMode="auto">
          <a:xfrm>
            <a:off x="2138749" y="3397084"/>
            <a:ext cx="129438" cy="222921"/>
          </a:xfrm>
          <a:custGeom>
            <a:avLst/>
            <a:gdLst>
              <a:gd name="T0" fmla="*/ 37231344 w 319"/>
              <a:gd name="T1" fmla="*/ 70970385 h 545"/>
              <a:gd name="T2" fmla="*/ 37231344 w 319"/>
              <a:gd name="T3" fmla="*/ 70970385 h 545"/>
              <a:gd name="T4" fmla="*/ 3723170 w 319"/>
              <a:gd name="T5" fmla="*/ 70970385 h 545"/>
              <a:gd name="T6" fmla="*/ 0 w 319"/>
              <a:gd name="T7" fmla="*/ 67186892 h 545"/>
              <a:gd name="T8" fmla="*/ 0 w 319"/>
              <a:gd name="T9" fmla="*/ 3652741 h 545"/>
              <a:gd name="T10" fmla="*/ 3723170 w 319"/>
              <a:gd name="T11" fmla="*/ 0 h 545"/>
              <a:gd name="T12" fmla="*/ 37231344 w 319"/>
              <a:gd name="T13" fmla="*/ 0 h 545"/>
              <a:gd name="T14" fmla="*/ 40826240 w 319"/>
              <a:gd name="T15" fmla="*/ 3652741 h 545"/>
              <a:gd name="T16" fmla="*/ 40826240 w 319"/>
              <a:gd name="T17" fmla="*/ 67186892 h 545"/>
              <a:gd name="T18" fmla="*/ 37231344 w 319"/>
              <a:gd name="T19" fmla="*/ 70970385 h 545"/>
              <a:gd name="T20" fmla="*/ 20926574 w 319"/>
              <a:gd name="T21" fmla="*/ 67186892 h 545"/>
              <a:gd name="T22" fmla="*/ 20926574 w 319"/>
              <a:gd name="T23" fmla="*/ 67186892 h 545"/>
              <a:gd name="T24" fmla="*/ 22723843 w 319"/>
              <a:gd name="T25" fmla="*/ 64447245 h 545"/>
              <a:gd name="T26" fmla="*/ 20926574 w 319"/>
              <a:gd name="T27" fmla="*/ 62620694 h 545"/>
              <a:gd name="T28" fmla="*/ 18230671 w 319"/>
              <a:gd name="T29" fmla="*/ 64447245 h 545"/>
              <a:gd name="T30" fmla="*/ 20926574 w 319"/>
              <a:gd name="T31" fmla="*/ 67186892 h 545"/>
              <a:gd name="T32" fmla="*/ 37231344 w 319"/>
              <a:gd name="T33" fmla="*/ 7305844 h 545"/>
              <a:gd name="T34" fmla="*/ 37231344 w 319"/>
              <a:gd name="T35" fmla="*/ 7305844 h 545"/>
              <a:gd name="T36" fmla="*/ 36332709 w 319"/>
              <a:gd name="T37" fmla="*/ 7305844 h 545"/>
              <a:gd name="T38" fmla="*/ 4621805 w 319"/>
              <a:gd name="T39" fmla="*/ 7305844 h 545"/>
              <a:gd name="T40" fmla="*/ 3723170 w 319"/>
              <a:gd name="T41" fmla="*/ 7305844 h 545"/>
              <a:gd name="T42" fmla="*/ 3723170 w 319"/>
              <a:gd name="T43" fmla="*/ 58967953 h 545"/>
              <a:gd name="T44" fmla="*/ 4621805 w 319"/>
              <a:gd name="T45" fmla="*/ 58967953 h 545"/>
              <a:gd name="T46" fmla="*/ 36332709 w 319"/>
              <a:gd name="T47" fmla="*/ 58967953 h 545"/>
              <a:gd name="T48" fmla="*/ 37231344 w 319"/>
              <a:gd name="T49" fmla="*/ 58967953 h 545"/>
              <a:gd name="T50" fmla="*/ 37231344 w 319"/>
              <a:gd name="T51" fmla="*/ 7305844 h 54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19" h="545">
                <a:moveTo>
                  <a:pt x="290" y="544"/>
                </a:moveTo>
                <a:lnTo>
                  <a:pt x="290" y="544"/>
                </a:ln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0"/>
                  <a:pt x="0" y="51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290" y="0"/>
                  <a:pt x="290" y="0"/>
                  <a:pt x="290" y="0"/>
                </a:cubicBezTo>
                <a:cubicBezTo>
                  <a:pt x="311" y="0"/>
                  <a:pt x="318" y="7"/>
                  <a:pt x="318" y="28"/>
                </a:cubicBezTo>
                <a:cubicBezTo>
                  <a:pt x="318" y="515"/>
                  <a:pt x="318" y="515"/>
                  <a:pt x="318" y="515"/>
                </a:cubicBezTo>
                <a:cubicBezTo>
                  <a:pt x="318" y="530"/>
                  <a:pt x="311" y="544"/>
                  <a:pt x="290" y="544"/>
                </a:cubicBezTo>
                <a:close/>
                <a:moveTo>
                  <a:pt x="163" y="515"/>
                </a:moveTo>
                <a:lnTo>
                  <a:pt x="163" y="515"/>
                </a:lnTo>
                <a:cubicBezTo>
                  <a:pt x="170" y="515"/>
                  <a:pt x="177" y="508"/>
                  <a:pt x="177" y="494"/>
                </a:cubicBezTo>
                <a:cubicBezTo>
                  <a:pt x="177" y="487"/>
                  <a:pt x="170" y="480"/>
                  <a:pt x="163" y="480"/>
                </a:cubicBezTo>
                <a:cubicBezTo>
                  <a:pt x="149" y="480"/>
                  <a:pt x="142" y="487"/>
                  <a:pt x="142" y="494"/>
                </a:cubicBezTo>
                <a:cubicBezTo>
                  <a:pt x="142" y="508"/>
                  <a:pt x="149" y="515"/>
                  <a:pt x="163" y="515"/>
                </a:cubicBezTo>
                <a:close/>
                <a:moveTo>
                  <a:pt x="290" y="56"/>
                </a:moveTo>
                <a:lnTo>
                  <a:pt x="290" y="56"/>
                </a:lnTo>
                <a:cubicBezTo>
                  <a:pt x="283" y="56"/>
                  <a:pt x="283" y="56"/>
                  <a:pt x="283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452"/>
                  <a:pt x="29" y="452"/>
                  <a:pt x="29" y="452"/>
                </a:cubicBezTo>
                <a:cubicBezTo>
                  <a:pt x="36" y="452"/>
                  <a:pt x="36" y="452"/>
                  <a:pt x="36" y="452"/>
                </a:cubicBezTo>
                <a:cubicBezTo>
                  <a:pt x="283" y="452"/>
                  <a:pt x="283" y="452"/>
                  <a:pt x="283" y="452"/>
                </a:cubicBezTo>
                <a:cubicBezTo>
                  <a:pt x="290" y="452"/>
                  <a:pt x="290" y="452"/>
                  <a:pt x="290" y="452"/>
                </a:cubicBezTo>
                <a:lnTo>
                  <a:pt x="290" y="5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1" name="Freeform 49"/>
          <p:cNvSpPr>
            <a:spLocks noChangeArrowheads="1"/>
          </p:cNvSpPr>
          <p:nvPr/>
        </p:nvSpPr>
        <p:spPr bwMode="auto">
          <a:xfrm>
            <a:off x="6848847" y="2976411"/>
            <a:ext cx="185168" cy="201348"/>
          </a:xfrm>
          <a:custGeom>
            <a:avLst/>
            <a:gdLst>
              <a:gd name="T0" fmla="*/ 58890669 w 453"/>
              <a:gd name="T1" fmla="*/ 31867782 h 496"/>
              <a:gd name="T2" fmla="*/ 58890669 w 453"/>
              <a:gd name="T3" fmla="*/ 31867782 h 496"/>
              <a:gd name="T4" fmla="*/ 57066759 w 453"/>
              <a:gd name="T5" fmla="*/ 34566327 h 496"/>
              <a:gd name="T6" fmla="*/ 57066759 w 453"/>
              <a:gd name="T7" fmla="*/ 34566327 h 496"/>
              <a:gd name="T8" fmla="*/ 45080137 w 453"/>
              <a:gd name="T9" fmla="*/ 45488840 h 496"/>
              <a:gd name="T10" fmla="*/ 45080137 w 453"/>
              <a:gd name="T11" fmla="*/ 45488840 h 496"/>
              <a:gd name="T12" fmla="*/ 42344092 w 453"/>
              <a:gd name="T13" fmla="*/ 46388235 h 496"/>
              <a:gd name="T14" fmla="*/ 38695911 w 453"/>
              <a:gd name="T15" fmla="*/ 42790294 h 496"/>
              <a:gd name="T16" fmla="*/ 40519821 w 453"/>
              <a:gd name="T17" fmla="*/ 39963059 h 496"/>
              <a:gd name="T18" fmla="*/ 40519821 w 453"/>
              <a:gd name="T19" fmla="*/ 39963059 h 496"/>
              <a:gd name="T20" fmla="*/ 45080137 w 453"/>
              <a:gd name="T21" fmla="*/ 35465723 h 496"/>
              <a:gd name="T22" fmla="*/ 23061108 w 453"/>
              <a:gd name="T23" fmla="*/ 35465723 h 496"/>
              <a:gd name="T24" fmla="*/ 23061108 w 453"/>
              <a:gd name="T25" fmla="*/ 35465723 h 496"/>
              <a:gd name="T26" fmla="*/ 19282622 w 453"/>
              <a:gd name="T27" fmla="*/ 31867782 h 496"/>
              <a:gd name="T28" fmla="*/ 23061108 w 453"/>
              <a:gd name="T29" fmla="*/ 28269842 h 496"/>
              <a:gd name="T30" fmla="*/ 23061108 w 453"/>
              <a:gd name="T31" fmla="*/ 28269842 h 496"/>
              <a:gd name="T32" fmla="*/ 45080137 w 453"/>
              <a:gd name="T33" fmla="*/ 28269842 h 496"/>
              <a:gd name="T34" fmla="*/ 40519821 w 453"/>
              <a:gd name="T35" fmla="*/ 23643815 h 496"/>
              <a:gd name="T36" fmla="*/ 40519821 w 453"/>
              <a:gd name="T37" fmla="*/ 23643815 h 496"/>
              <a:gd name="T38" fmla="*/ 38695911 w 453"/>
              <a:gd name="T39" fmla="*/ 20945270 h 496"/>
              <a:gd name="T40" fmla="*/ 42344092 w 453"/>
              <a:gd name="T41" fmla="*/ 17347329 h 496"/>
              <a:gd name="T42" fmla="*/ 45080137 w 453"/>
              <a:gd name="T43" fmla="*/ 18246725 h 496"/>
              <a:gd name="T44" fmla="*/ 45080137 w 453"/>
              <a:gd name="T45" fmla="*/ 18246725 h 496"/>
              <a:gd name="T46" fmla="*/ 57066759 w 453"/>
              <a:gd name="T47" fmla="*/ 29169237 h 496"/>
              <a:gd name="T48" fmla="*/ 57066759 w 453"/>
              <a:gd name="T49" fmla="*/ 29169237 h 496"/>
              <a:gd name="T50" fmla="*/ 58890669 w 453"/>
              <a:gd name="T51" fmla="*/ 31867782 h 496"/>
              <a:gd name="T52" fmla="*/ 22148973 w 453"/>
              <a:gd name="T53" fmla="*/ 7324571 h 496"/>
              <a:gd name="T54" fmla="*/ 22148973 w 453"/>
              <a:gd name="T55" fmla="*/ 7324571 h 496"/>
              <a:gd name="T56" fmla="*/ 7296362 w 453"/>
              <a:gd name="T57" fmla="*/ 7324571 h 496"/>
              <a:gd name="T58" fmla="*/ 7296362 w 453"/>
              <a:gd name="T59" fmla="*/ 56410993 h 496"/>
              <a:gd name="T60" fmla="*/ 22148973 w 453"/>
              <a:gd name="T61" fmla="*/ 56410993 h 496"/>
              <a:gd name="T62" fmla="*/ 25797154 w 453"/>
              <a:gd name="T63" fmla="*/ 60008934 h 496"/>
              <a:gd name="T64" fmla="*/ 22148973 w 453"/>
              <a:gd name="T65" fmla="*/ 63607233 h 496"/>
              <a:gd name="T66" fmla="*/ 3648181 w 453"/>
              <a:gd name="T67" fmla="*/ 63607233 h 496"/>
              <a:gd name="T68" fmla="*/ 0 w 453"/>
              <a:gd name="T69" fmla="*/ 60008934 h 496"/>
              <a:gd name="T70" fmla="*/ 0 w 453"/>
              <a:gd name="T71" fmla="*/ 3726631 h 496"/>
              <a:gd name="T72" fmla="*/ 3648181 w 453"/>
              <a:gd name="T73" fmla="*/ 0 h 496"/>
              <a:gd name="T74" fmla="*/ 22148973 w 453"/>
              <a:gd name="T75" fmla="*/ 0 h 496"/>
              <a:gd name="T76" fmla="*/ 25797154 w 453"/>
              <a:gd name="T77" fmla="*/ 3726631 h 496"/>
              <a:gd name="T78" fmla="*/ 22148973 w 453"/>
              <a:gd name="T79" fmla="*/ 7324571 h 49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53" h="496">
                <a:moveTo>
                  <a:pt x="452" y="248"/>
                </a:moveTo>
                <a:lnTo>
                  <a:pt x="452" y="248"/>
                </a:lnTo>
                <a:cubicBezTo>
                  <a:pt x="452" y="255"/>
                  <a:pt x="445" y="262"/>
                  <a:pt x="438" y="269"/>
                </a:cubicBezTo>
                <a:cubicBezTo>
                  <a:pt x="346" y="354"/>
                  <a:pt x="346" y="354"/>
                  <a:pt x="346" y="354"/>
                </a:cubicBezTo>
                <a:cubicBezTo>
                  <a:pt x="339" y="361"/>
                  <a:pt x="332" y="361"/>
                  <a:pt x="325" y="361"/>
                </a:cubicBezTo>
                <a:cubicBezTo>
                  <a:pt x="311" y="361"/>
                  <a:pt x="297" y="347"/>
                  <a:pt x="297" y="333"/>
                </a:cubicBezTo>
                <a:cubicBezTo>
                  <a:pt x="297" y="326"/>
                  <a:pt x="304" y="319"/>
                  <a:pt x="311" y="311"/>
                </a:cubicBezTo>
                <a:cubicBezTo>
                  <a:pt x="346" y="276"/>
                  <a:pt x="346" y="276"/>
                  <a:pt x="346" y="276"/>
                </a:cubicBezTo>
                <a:cubicBezTo>
                  <a:pt x="177" y="276"/>
                  <a:pt x="177" y="276"/>
                  <a:pt x="177" y="276"/>
                </a:cubicBezTo>
                <a:cubicBezTo>
                  <a:pt x="163" y="276"/>
                  <a:pt x="148" y="262"/>
                  <a:pt x="148" y="248"/>
                </a:cubicBezTo>
                <a:cubicBezTo>
                  <a:pt x="148" y="234"/>
                  <a:pt x="163" y="220"/>
                  <a:pt x="177" y="220"/>
                </a:cubicBezTo>
                <a:cubicBezTo>
                  <a:pt x="346" y="220"/>
                  <a:pt x="346" y="220"/>
                  <a:pt x="346" y="220"/>
                </a:cubicBezTo>
                <a:cubicBezTo>
                  <a:pt x="311" y="184"/>
                  <a:pt x="311" y="184"/>
                  <a:pt x="311" y="184"/>
                </a:cubicBezTo>
                <a:cubicBezTo>
                  <a:pt x="304" y="177"/>
                  <a:pt x="297" y="170"/>
                  <a:pt x="297" y="163"/>
                </a:cubicBezTo>
                <a:cubicBezTo>
                  <a:pt x="297" y="149"/>
                  <a:pt x="311" y="135"/>
                  <a:pt x="325" y="135"/>
                </a:cubicBezTo>
                <a:cubicBezTo>
                  <a:pt x="332" y="135"/>
                  <a:pt x="339" y="135"/>
                  <a:pt x="346" y="142"/>
                </a:cubicBezTo>
                <a:cubicBezTo>
                  <a:pt x="438" y="227"/>
                  <a:pt x="438" y="227"/>
                  <a:pt x="438" y="227"/>
                </a:cubicBezTo>
                <a:cubicBezTo>
                  <a:pt x="445" y="234"/>
                  <a:pt x="452" y="241"/>
                  <a:pt x="452" y="248"/>
                </a:cubicBezTo>
                <a:close/>
                <a:moveTo>
                  <a:pt x="170" y="57"/>
                </a:moveTo>
                <a:lnTo>
                  <a:pt x="170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439"/>
                  <a:pt x="56" y="439"/>
                  <a:pt x="56" y="439"/>
                </a:cubicBezTo>
                <a:cubicBezTo>
                  <a:pt x="170" y="439"/>
                  <a:pt x="170" y="439"/>
                  <a:pt x="170" y="439"/>
                </a:cubicBezTo>
                <a:cubicBezTo>
                  <a:pt x="184" y="439"/>
                  <a:pt x="198" y="446"/>
                  <a:pt x="198" y="467"/>
                </a:cubicBezTo>
                <a:cubicBezTo>
                  <a:pt x="198" y="481"/>
                  <a:pt x="184" y="495"/>
                  <a:pt x="170" y="495"/>
                </a:cubicBezTo>
                <a:cubicBezTo>
                  <a:pt x="28" y="495"/>
                  <a:pt x="28" y="495"/>
                  <a:pt x="28" y="495"/>
                </a:cubicBezTo>
                <a:cubicBezTo>
                  <a:pt x="7" y="495"/>
                  <a:pt x="0" y="481"/>
                  <a:pt x="0" y="46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7" y="0"/>
                  <a:pt x="28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184" y="0"/>
                  <a:pt x="198" y="15"/>
                  <a:pt x="198" y="29"/>
                </a:cubicBezTo>
                <a:cubicBezTo>
                  <a:pt x="198" y="50"/>
                  <a:pt x="184" y="57"/>
                  <a:pt x="170" y="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2" name="Freeform 50"/>
          <p:cNvSpPr>
            <a:spLocks noChangeArrowheads="1"/>
          </p:cNvSpPr>
          <p:nvPr/>
        </p:nvSpPr>
        <p:spPr bwMode="auto">
          <a:xfrm>
            <a:off x="6411994" y="2976411"/>
            <a:ext cx="185168" cy="201348"/>
          </a:xfrm>
          <a:custGeom>
            <a:avLst/>
            <a:gdLst>
              <a:gd name="T0" fmla="*/ 58889948 w 453"/>
              <a:gd name="T1" fmla="*/ 31867782 h 496"/>
              <a:gd name="T2" fmla="*/ 58889948 w 453"/>
              <a:gd name="T3" fmla="*/ 31867782 h 496"/>
              <a:gd name="T4" fmla="*/ 58889948 w 453"/>
              <a:gd name="T5" fmla="*/ 60008934 h 496"/>
              <a:gd name="T6" fmla="*/ 55241789 w 453"/>
              <a:gd name="T7" fmla="*/ 63607233 h 496"/>
              <a:gd name="T8" fmla="*/ 36741110 w 453"/>
              <a:gd name="T9" fmla="*/ 63607233 h 496"/>
              <a:gd name="T10" fmla="*/ 33092952 w 453"/>
              <a:gd name="T11" fmla="*/ 60008934 h 496"/>
              <a:gd name="T12" fmla="*/ 36741110 w 453"/>
              <a:gd name="T13" fmla="*/ 56410993 h 496"/>
              <a:gd name="T14" fmla="*/ 51463687 w 453"/>
              <a:gd name="T15" fmla="*/ 56410993 h 496"/>
              <a:gd name="T16" fmla="*/ 51463687 w 453"/>
              <a:gd name="T17" fmla="*/ 7324571 h 496"/>
              <a:gd name="T18" fmla="*/ 36741110 w 453"/>
              <a:gd name="T19" fmla="*/ 7324571 h 496"/>
              <a:gd name="T20" fmla="*/ 33092952 w 453"/>
              <a:gd name="T21" fmla="*/ 3726631 h 496"/>
              <a:gd name="T22" fmla="*/ 36741110 w 453"/>
              <a:gd name="T23" fmla="*/ 0 h 496"/>
              <a:gd name="T24" fmla="*/ 55241789 w 453"/>
              <a:gd name="T25" fmla="*/ 0 h 496"/>
              <a:gd name="T26" fmla="*/ 58889948 w 453"/>
              <a:gd name="T27" fmla="*/ 3726631 h 496"/>
              <a:gd name="T28" fmla="*/ 58889948 w 453"/>
              <a:gd name="T29" fmla="*/ 31867782 h 496"/>
              <a:gd name="T30" fmla="*/ 37653240 w 453"/>
              <a:gd name="T31" fmla="*/ 29169237 h 496"/>
              <a:gd name="T32" fmla="*/ 37653240 w 453"/>
              <a:gd name="T33" fmla="*/ 29169237 h 496"/>
              <a:gd name="T34" fmla="*/ 38565009 w 453"/>
              <a:gd name="T35" fmla="*/ 31867782 h 496"/>
              <a:gd name="T36" fmla="*/ 37653240 w 453"/>
              <a:gd name="T37" fmla="*/ 34566327 h 496"/>
              <a:gd name="T38" fmla="*/ 37653240 w 453"/>
              <a:gd name="T39" fmla="*/ 34566327 h 496"/>
              <a:gd name="T40" fmla="*/ 25796996 w 453"/>
              <a:gd name="T41" fmla="*/ 45488840 h 496"/>
              <a:gd name="T42" fmla="*/ 25796996 w 453"/>
              <a:gd name="T43" fmla="*/ 45488840 h 496"/>
              <a:gd name="T44" fmla="*/ 22930663 w 453"/>
              <a:gd name="T45" fmla="*/ 46388235 h 496"/>
              <a:gd name="T46" fmla="*/ 19282505 w 453"/>
              <a:gd name="T47" fmla="*/ 42790294 h 496"/>
              <a:gd name="T48" fmla="*/ 20194634 w 453"/>
              <a:gd name="T49" fmla="*/ 39963059 h 496"/>
              <a:gd name="T50" fmla="*/ 20194634 w 453"/>
              <a:gd name="T51" fmla="*/ 39963059 h 496"/>
              <a:gd name="T52" fmla="*/ 25796996 w 453"/>
              <a:gd name="T53" fmla="*/ 35465723 h 496"/>
              <a:gd name="T54" fmla="*/ 3648158 w 453"/>
              <a:gd name="T55" fmla="*/ 35465723 h 496"/>
              <a:gd name="T56" fmla="*/ 3648158 w 453"/>
              <a:gd name="T57" fmla="*/ 35465723 h 496"/>
              <a:gd name="T58" fmla="*/ 0 w 453"/>
              <a:gd name="T59" fmla="*/ 31867782 h 496"/>
              <a:gd name="T60" fmla="*/ 3648158 w 453"/>
              <a:gd name="T61" fmla="*/ 28269842 h 496"/>
              <a:gd name="T62" fmla="*/ 3648158 w 453"/>
              <a:gd name="T63" fmla="*/ 28269842 h 496"/>
              <a:gd name="T64" fmla="*/ 25796996 w 453"/>
              <a:gd name="T65" fmla="*/ 28269842 h 496"/>
              <a:gd name="T66" fmla="*/ 20194634 w 453"/>
              <a:gd name="T67" fmla="*/ 23643815 h 496"/>
              <a:gd name="T68" fmla="*/ 20194634 w 453"/>
              <a:gd name="T69" fmla="*/ 23643815 h 496"/>
              <a:gd name="T70" fmla="*/ 19282505 w 453"/>
              <a:gd name="T71" fmla="*/ 20945270 h 496"/>
              <a:gd name="T72" fmla="*/ 22930663 w 453"/>
              <a:gd name="T73" fmla="*/ 17347329 h 496"/>
              <a:gd name="T74" fmla="*/ 25796996 w 453"/>
              <a:gd name="T75" fmla="*/ 18246725 h 496"/>
              <a:gd name="T76" fmla="*/ 25796996 w 453"/>
              <a:gd name="T77" fmla="*/ 18246725 h 496"/>
              <a:gd name="T78" fmla="*/ 37653240 w 453"/>
              <a:gd name="T79" fmla="*/ 29169237 h 49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53" h="496">
                <a:moveTo>
                  <a:pt x="452" y="248"/>
                </a:moveTo>
                <a:lnTo>
                  <a:pt x="452" y="248"/>
                </a:lnTo>
                <a:cubicBezTo>
                  <a:pt x="452" y="467"/>
                  <a:pt x="452" y="467"/>
                  <a:pt x="452" y="467"/>
                </a:cubicBezTo>
                <a:cubicBezTo>
                  <a:pt x="452" y="481"/>
                  <a:pt x="438" y="495"/>
                  <a:pt x="424" y="495"/>
                </a:cubicBezTo>
                <a:cubicBezTo>
                  <a:pt x="282" y="495"/>
                  <a:pt x="282" y="495"/>
                  <a:pt x="282" y="495"/>
                </a:cubicBezTo>
                <a:cubicBezTo>
                  <a:pt x="261" y="495"/>
                  <a:pt x="254" y="481"/>
                  <a:pt x="254" y="467"/>
                </a:cubicBezTo>
                <a:cubicBezTo>
                  <a:pt x="254" y="446"/>
                  <a:pt x="261" y="439"/>
                  <a:pt x="282" y="439"/>
                </a:cubicBezTo>
                <a:cubicBezTo>
                  <a:pt x="395" y="439"/>
                  <a:pt x="395" y="439"/>
                  <a:pt x="395" y="439"/>
                </a:cubicBezTo>
                <a:cubicBezTo>
                  <a:pt x="395" y="57"/>
                  <a:pt x="395" y="57"/>
                  <a:pt x="395" y="57"/>
                </a:cubicBezTo>
                <a:cubicBezTo>
                  <a:pt x="282" y="57"/>
                  <a:pt x="282" y="57"/>
                  <a:pt x="282" y="57"/>
                </a:cubicBezTo>
                <a:cubicBezTo>
                  <a:pt x="261" y="57"/>
                  <a:pt x="254" y="43"/>
                  <a:pt x="254" y="29"/>
                </a:cubicBezTo>
                <a:cubicBezTo>
                  <a:pt x="254" y="15"/>
                  <a:pt x="261" y="0"/>
                  <a:pt x="282" y="0"/>
                </a:cubicBezTo>
                <a:cubicBezTo>
                  <a:pt x="424" y="0"/>
                  <a:pt x="424" y="0"/>
                  <a:pt x="424" y="0"/>
                </a:cubicBezTo>
                <a:cubicBezTo>
                  <a:pt x="438" y="0"/>
                  <a:pt x="452" y="15"/>
                  <a:pt x="452" y="29"/>
                </a:cubicBezTo>
                <a:cubicBezTo>
                  <a:pt x="452" y="248"/>
                  <a:pt x="452" y="248"/>
                  <a:pt x="452" y="248"/>
                </a:cubicBezTo>
                <a:close/>
                <a:moveTo>
                  <a:pt x="289" y="227"/>
                </a:moveTo>
                <a:lnTo>
                  <a:pt x="289" y="227"/>
                </a:lnTo>
                <a:cubicBezTo>
                  <a:pt x="296" y="234"/>
                  <a:pt x="296" y="241"/>
                  <a:pt x="296" y="248"/>
                </a:cubicBezTo>
                <a:cubicBezTo>
                  <a:pt x="296" y="255"/>
                  <a:pt x="296" y="262"/>
                  <a:pt x="289" y="269"/>
                </a:cubicBezTo>
                <a:cubicBezTo>
                  <a:pt x="198" y="354"/>
                  <a:pt x="198" y="354"/>
                  <a:pt x="198" y="354"/>
                </a:cubicBezTo>
                <a:cubicBezTo>
                  <a:pt x="191" y="361"/>
                  <a:pt x="183" y="361"/>
                  <a:pt x="176" y="361"/>
                </a:cubicBezTo>
                <a:cubicBezTo>
                  <a:pt x="162" y="361"/>
                  <a:pt x="148" y="347"/>
                  <a:pt x="148" y="333"/>
                </a:cubicBezTo>
                <a:cubicBezTo>
                  <a:pt x="148" y="326"/>
                  <a:pt x="155" y="319"/>
                  <a:pt x="155" y="311"/>
                </a:cubicBezTo>
                <a:cubicBezTo>
                  <a:pt x="198" y="276"/>
                  <a:pt x="198" y="276"/>
                  <a:pt x="198" y="276"/>
                </a:cubicBezTo>
                <a:cubicBezTo>
                  <a:pt x="28" y="276"/>
                  <a:pt x="28" y="276"/>
                  <a:pt x="28" y="276"/>
                </a:cubicBezTo>
                <a:cubicBezTo>
                  <a:pt x="7" y="276"/>
                  <a:pt x="0" y="262"/>
                  <a:pt x="0" y="248"/>
                </a:cubicBezTo>
                <a:cubicBezTo>
                  <a:pt x="0" y="234"/>
                  <a:pt x="7" y="220"/>
                  <a:pt x="28" y="220"/>
                </a:cubicBezTo>
                <a:cubicBezTo>
                  <a:pt x="198" y="220"/>
                  <a:pt x="198" y="220"/>
                  <a:pt x="198" y="220"/>
                </a:cubicBezTo>
                <a:cubicBezTo>
                  <a:pt x="155" y="184"/>
                  <a:pt x="155" y="184"/>
                  <a:pt x="155" y="184"/>
                </a:cubicBezTo>
                <a:cubicBezTo>
                  <a:pt x="155" y="177"/>
                  <a:pt x="148" y="170"/>
                  <a:pt x="148" y="163"/>
                </a:cubicBezTo>
                <a:cubicBezTo>
                  <a:pt x="148" y="149"/>
                  <a:pt x="162" y="135"/>
                  <a:pt x="176" y="135"/>
                </a:cubicBezTo>
                <a:cubicBezTo>
                  <a:pt x="183" y="135"/>
                  <a:pt x="191" y="135"/>
                  <a:pt x="198" y="142"/>
                </a:cubicBezTo>
                <a:cubicBezTo>
                  <a:pt x="289" y="227"/>
                  <a:pt x="289" y="227"/>
                  <a:pt x="289" y="2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3" name="Freeform 51"/>
          <p:cNvSpPr>
            <a:spLocks noChangeArrowheads="1"/>
          </p:cNvSpPr>
          <p:nvPr/>
        </p:nvSpPr>
        <p:spPr bwMode="auto">
          <a:xfrm>
            <a:off x="5975142" y="2985400"/>
            <a:ext cx="199550" cy="185168"/>
          </a:xfrm>
          <a:custGeom>
            <a:avLst/>
            <a:gdLst>
              <a:gd name="T0" fmla="*/ 59733324 w 489"/>
              <a:gd name="T1" fmla="*/ 58889948 h 453"/>
              <a:gd name="T2" fmla="*/ 59733324 w 489"/>
              <a:gd name="T3" fmla="*/ 58889948 h 453"/>
              <a:gd name="T4" fmla="*/ 3765697 w 489"/>
              <a:gd name="T5" fmla="*/ 58889948 h 453"/>
              <a:gd name="T6" fmla="*/ 0 w 489"/>
              <a:gd name="T7" fmla="*/ 55241789 h 453"/>
              <a:gd name="T8" fmla="*/ 0 w 489"/>
              <a:gd name="T9" fmla="*/ 36741110 h 453"/>
              <a:gd name="T10" fmla="*/ 3765697 w 489"/>
              <a:gd name="T11" fmla="*/ 33092952 h 453"/>
              <a:gd name="T12" fmla="*/ 7401667 w 489"/>
              <a:gd name="T13" fmla="*/ 36741110 h 453"/>
              <a:gd name="T14" fmla="*/ 7401667 w 489"/>
              <a:gd name="T15" fmla="*/ 51593992 h 453"/>
              <a:gd name="T16" fmla="*/ 55967267 w 489"/>
              <a:gd name="T17" fmla="*/ 51593992 h 453"/>
              <a:gd name="T18" fmla="*/ 55967267 w 489"/>
              <a:gd name="T19" fmla="*/ 36741110 h 453"/>
              <a:gd name="T20" fmla="*/ 59733324 w 489"/>
              <a:gd name="T21" fmla="*/ 33092952 h 453"/>
              <a:gd name="T22" fmla="*/ 63369294 w 489"/>
              <a:gd name="T23" fmla="*/ 36741110 h 453"/>
              <a:gd name="T24" fmla="*/ 63369294 w 489"/>
              <a:gd name="T25" fmla="*/ 55241789 h 453"/>
              <a:gd name="T26" fmla="*/ 59733324 w 489"/>
              <a:gd name="T27" fmla="*/ 58889948 h 453"/>
              <a:gd name="T28" fmla="*/ 43241733 w 489"/>
              <a:gd name="T29" fmla="*/ 19282505 h 453"/>
              <a:gd name="T30" fmla="*/ 43241733 w 489"/>
              <a:gd name="T31" fmla="*/ 19282505 h 453"/>
              <a:gd name="T32" fmla="*/ 40384848 w 489"/>
              <a:gd name="T33" fmla="*/ 18370375 h 453"/>
              <a:gd name="T34" fmla="*/ 40384848 w 489"/>
              <a:gd name="T35" fmla="*/ 18370375 h 453"/>
              <a:gd name="T36" fmla="*/ 35840067 w 489"/>
              <a:gd name="T37" fmla="*/ 12898317 h 453"/>
              <a:gd name="T38" fmla="*/ 35840067 w 489"/>
              <a:gd name="T39" fmla="*/ 35828980 h 453"/>
              <a:gd name="T40" fmla="*/ 35840067 w 489"/>
              <a:gd name="T41" fmla="*/ 35828980 h 453"/>
              <a:gd name="T42" fmla="*/ 32204097 w 489"/>
              <a:gd name="T43" fmla="*/ 39607443 h 453"/>
              <a:gd name="T44" fmla="*/ 28568127 w 489"/>
              <a:gd name="T45" fmla="*/ 35828980 h 453"/>
              <a:gd name="T46" fmla="*/ 28568127 w 489"/>
              <a:gd name="T47" fmla="*/ 35828980 h 453"/>
              <a:gd name="T48" fmla="*/ 28568127 w 489"/>
              <a:gd name="T49" fmla="*/ 12898317 h 453"/>
              <a:gd name="T50" fmla="*/ 23893258 w 489"/>
              <a:gd name="T51" fmla="*/ 18370375 h 453"/>
              <a:gd name="T52" fmla="*/ 23893258 w 489"/>
              <a:gd name="T53" fmla="*/ 18370375 h 453"/>
              <a:gd name="T54" fmla="*/ 21166461 w 489"/>
              <a:gd name="T55" fmla="*/ 19282505 h 453"/>
              <a:gd name="T56" fmla="*/ 17530491 w 489"/>
              <a:gd name="T57" fmla="*/ 15634346 h 453"/>
              <a:gd name="T58" fmla="*/ 18439303 w 489"/>
              <a:gd name="T59" fmla="*/ 13810447 h 453"/>
              <a:gd name="T60" fmla="*/ 18439303 w 489"/>
              <a:gd name="T61" fmla="*/ 13810447 h 453"/>
              <a:gd name="T62" fmla="*/ 29476939 w 489"/>
              <a:gd name="T63" fmla="*/ 912130 h 453"/>
              <a:gd name="T64" fmla="*/ 29476939 w 489"/>
              <a:gd name="T65" fmla="*/ 912130 h 453"/>
              <a:gd name="T66" fmla="*/ 32204097 w 489"/>
              <a:gd name="T67" fmla="*/ 0 h 453"/>
              <a:gd name="T68" fmla="*/ 34930894 w 489"/>
              <a:gd name="T69" fmla="*/ 912130 h 453"/>
              <a:gd name="T70" fmla="*/ 34930894 w 489"/>
              <a:gd name="T71" fmla="*/ 912130 h 453"/>
              <a:gd name="T72" fmla="*/ 45968530 w 489"/>
              <a:gd name="T73" fmla="*/ 13810447 h 453"/>
              <a:gd name="T74" fmla="*/ 45968530 w 489"/>
              <a:gd name="T75" fmla="*/ 13810447 h 453"/>
              <a:gd name="T76" fmla="*/ 46877703 w 489"/>
              <a:gd name="T77" fmla="*/ 15634346 h 453"/>
              <a:gd name="T78" fmla="*/ 43241733 w 489"/>
              <a:gd name="T79" fmla="*/ 19282505 h 45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89" h="453">
                <a:moveTo>
                  <a:pt x="460" y="452"/>
                </a:moveTo>
                <a:lnTo>
                  <a:pt x="460" y="452"/>
                </a:lnTo>
                <a:cubicBezTo>
                  <a:pt x="29" y="452"/>
                  <a:pt x="29" y="452"/>
                  <a:pt x="29" y="452"/>
                </a:cubicBezTo>
                <a:cubicBezTo>
                  <a:pt x="15" y="452"/>
                  <a:pt x="0" y="438"/>
                  <a:pt x="0" y="424"/>
                </a:cubicBezTo>
                <a:cubicBezTo>
                  <a:pt x="0" y="282"/>
                  <a:pt x="0" y="282"/>
                  <a:pt x="0" y="282"/>
                </a:cubicBezTo>
                <a:cubicBezTo>
                  <a:pt x="0" y="268"/>
                  <a:pt x="15" y="254"/>
                  <a:pt x="29" y="254"/>
                </a:cubicBezTo>
                <a:cubicBezTo>
                  <a:pt x="43" y="254"/>
                  <a:pt x="57" y="268"/>
                  <a:pt x="57" y="282"/>
                </a:cubicBezTo>
                <a:cubicBezTo>
                  <a:pt x="57" y="396"/>
                  <a:pt x="57" y="396"/>
                  <a:pt x="57" y="396"/>
                </a:cubicBezTo>
                <a:cubicBezTo>
                  <a:pt x="431" y="396"/>
                  <a:pt x="431" y="396"/>
                  <a:pt x="431" y="396"/>
                </a:cubicBezTo>
                <a:cubicBezTo>
                  <a:pt x="431" y="282"/>
                  <a:pt x="431" y="282"/>
                  <a:pt x="431" y="282"/>
                </a:cubicBezTo>
                <a:cubicBezTo>
                  <a:pt x="431" y="268"/>
                  <a:pt x="446" y="254"/>
                  <a:pt x="460" y="254"/>
                </a:cubicBezTo>
                <a:cubicBezTo>
                  <a:pt x="481" y="254"/>
                  <a:pt x="488" y="268"/>
                  <a:pt x="488" y="282"/>
                </a:cubicBezTo>
                <a:cubicBezTo>
                  <a:pt x="488" y="424"/>
                  <a:pt x="488" y="424"/>
                  <a:pt x="488" y="424"/>
                </a:cubicBezTo>
                <a:cubicBezTo>
                  <a:pt x="488" y="438"/>
                  <a:pt x="481" y="452"/>
                  <a:pt x="460" y="452"/>
                </a:cubicBezTo>
                <a:close/>
                <a:moveTo>
                  <a:pt x="333" y="148"/>
                </a:moveTo>
                <a:lnTo>
                  <a:pt x="333" y="148"/>
                </a:lnTo>
                <a:cubicBezTo>
                  <a:pt x="318" y="148"/>
                  <a:pt x="311" y="148"/>
                  <a:pt x="311" y="141"/>
                </a:cubicBezTo>
                <a:cubicBezTo>
                  <a:pt x="276" y="99"/>
                  <a:pt x="276" y="99"/>
                  <a:pt x="276" y="99"/>
                </a:cubicBezTo>
                <a:cubicBezTo>
                  <a:pt x="276" y="275"/>
                  <a:pt x="276" y="275"/>
                  <a:pt x="276" y="275"/>
                </a:cubicBezTo>
                <a:cubicBezTo>
                  <a:pt x="276" y="289"/>
                  <a:pt x="262" y="304"/>
                  <a:pt x="248" y="304"/>
                </a:cubicBezTo>
                <a:cubicBezTo>
                  <a:pt x="227" y="304"/>
                  <a:pt x="220" y="289"/>
                  <a:pt x="220" y="275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184" y="141"/>
                  <a:pt x="184" y="141"/>
                  <a:pt x="184" y="141"/>
                </a:cubicBezTo>
                <a:cubicBezTo>
                  <a:pt x="177" y="148"/>
                  <a:pt x="170" y="148"/>
                  <a:pt x="163" y="148"/>
                </a:cubicBezTo>
                <a:cubicBezTo>
                  <a:pt x="142" y="148"/>
                  <a:pt x="135" y="141"/>
                  <a:pt x="135" y="120"/>
                </a:cubicBezTo>
                <a:cubicBezTo>
                  <a:pt x="135" y="113"/>
                  <a:pt x="135" y="106"/>
                  <a:pt x="142" y="106"/>
                </a:cubicBezTo>
                <a:cubicBezTo>
                  <a:pt x="227" y="7"/>
                  <a:pt x="227" y="7"/>
                  <a:pt x="227" y="7"/>
                </a:cubicBezTo>
                <a:cubicBezTo>
                  <a:pt x="227" y="7"/>
                  <a:pt x="234" y="0"/>
                  <a:pt x="248" y="0"/>
                </a:cubicBezTo>
                <a:cubicBezTo>
                  <a:pt x="255" y="0"/>
                  <a:pt x="262" y="7"/>
                  <a:pt x="269" y="7"/>
                </a:cubicBezTo>
                <a:cubicBezTo>
                  <a:pt x="354" y="106"/>
                  <a:pt x="354" y="106"/>
                  <a:pt x="354" y="106"/>
                </a:cubicBezTo>
                <a:cubicBezTo>
                  <a:pt x="354" y="106"/>
                  <a:pt x="361" y="113"/>
                  <a:pt x="361" y="120"/>
                </a:cubicBezTo>
                <a:cubicBezTo>
                  <a:pt x="361" y="141"/>
                  <a:pt x="347" y="148"/>
                  <a:pt x="333" y="14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4" name="Freeform 52"/>
          <p:cNvSpPr>
            <a:spLocks noChangeArrowheads="1"/>
          </p:cNvSpPr>
          <p:nvPr/>
        </p:nvSpPr>
        <p:spPr bwMode="auto">
          <a:xfrm>
            <a:off x="5547278" y="2985400"/>
            <a:ext cx="199550" cy="185168"/>
          </a:xfrm>
          <a:custGeom>
            <a:avLst/>
            <a:gdLst>
              <a:gd name="T0" fmla="*/ 59733324 w 489"/>
              <a:gd name="T1" fmla="*/ 58889948 h 453"/>
              <a:gd name="T2" fmla="*/ 59733324 w 489"/>
              <a:gd name="T3" fmla="*/ 58889948 h 453"/>
              <a:gd name="T4" fmla="*/ 31294924 w 489"/>
              <a:gd name="T5" fmla="*/ 58889948 h 453"/>
              <a:gd name="T6" fmla="*/ 31294924 w 489"/>
              <a:gd name="T7" fmla="*/ 58889948 h 453"/>
              <a:gd name="T8" fmla="*/ 31294924 w 489"/>
              <a:gd name="T9" fmla="*/ 58889948 h 453"/>
              <a:gd name="T10" fmla="*/ 3765697 w 489"/>
              <a:gd name="T11" fmla="*/ 58889948 h 453"/>
              <a:gd name="T12" fmla="*/ 0 w 489"/>
              <a:gd name="T13" fmla="*/ 55241789 h 453"/>
              <a:gd name="T14" fmla="*/ 0 w 489"/>
              <a:gd name="T15" fmla="*/ 36741110 h 453"/>
              <a:gd name="T16" fmla="*/ 3765697 w 489"/>
              <a:gd name="T17" fmla="*/ 33092952 h 453"/>
              <a:gd name="T18" fmla="*/ 7401667 w 489"/>
              <a:gd name="T19" fmla="*/ 36741110 h 453"/>
              <a:gd name="T20" fmla="*/ 7401667 w 489"/>
              <a:gd name="T21" fmla="*/ 51593992 h 453"/>
              <a:gd name="T22" fmla="*/ 55967267 w 489"/>
              <a:gd name="T23" fmla="*/ 51593992 h 453"/>
              <a:gd name="T24" fmla="*/ 55967267 w 489"/>
              <a:gd name="T25" fmla="*/ 36741110 h 453"/>
              <a:gd name="T26" fmla="*/ 59733324 w 489"/>
              <a:gd name="T27" fmla="*/ 33092952 h 453"/>
              <a:gd name="T28" fmla="*/ 63369294 w 489"/>
              <a:gd name="T29" fmla="*/ 36741110 h 453"/>
              <a:gd name="T30" fmla="*/ 63369294 w 489"/>
              <a:gd name="T31" fmla="*/ 55241789 h 453"/>
              <a:gd name="T32" fmla="*/ 59733324 w 489"/>
              <a:gd name="T33" fmla="*/ 58889948 h 453"/>
              <a:gd name="T34" fmla="*/ 45059718 w 489"/>
              <a:gd name="T35" fmla="*/ 25796996 h 453"/>
              <a:gd name="T36" fmla="*/ 45059718 w 489"/>
              <a:gd name="T37" fmla="*/ 25796996 h 453"/>
              <a:gd name="T38" fmla="*/ 34022082 w 489"/>
              <a:gd name="T39" fmla="*/ 37653240 h 453"/>
              <a:gd name="T40" fmla="*/ 34022082 w 489"/>
              <a:gd name="T41" fmla="*/ 37653240 h 453"/>
              <a:gd name="T42" fmla="*/ 31294924 w 489"/>
              <a:gd name="T43" fmla="*/ 39607443 h 453"/>
              <a:gd name="T44" fmla="*/ 28568127 w 489"/>
              <a:gd name="T45" fmla="*/ 37653240 h 453"/>
              <a:gd name="T46" fmla="*/ 28568127 w 489"/>
              <a:gd name="T47" fmla="*/ 37653240 h 453"/>
              <a:gd name="T48" fmla="*/ 17530491 w 489"/>
              <a:gd name="T49" fmla="*/ 25796996 h 453"/>
              <a:gd name="T50" fmla="*/ 17530491 w 489"/>
              <a:gd name="T51" fmla="*/ 25796996 h 453"/>
              <a:gd name="T52" fmla="*/ 16491591 w 489"/>
              <a:gd name="T53" fmla="*/ 22930663 h 453"/>
              <a:gd name="T54" fmla="*/ 20257288 w 489"/>
              <a:gd name="T55" fmla="*/ 19282505 h 453"/>
              <a:gd name="T56" fmla="*/ 22984445 w 489"/>
              <a:gd name="T57" fmla="*/ 21106403 h 453"/>
              <a:gd name="T58" fmla="*/ 22984445 w 489"/>
              <a:gd name="T59" fmla="*/ 21106403 h 453"/>
              <a:gd name="T60" fmla="*/ 27529227 w 489"/>
              <a:gd name="T61" fmla="*/ 25796996 h 453"/>
              <a:gd name="T62" fmla="*/ 27529227 w 489"/>
              <a:gd name="T63" fmla="*/ 3648158 h 453"/>
              <a:gd name="T64" fmla="*/ 27529227 w 489"/>
              <a:gd name="T65" fmla="*/ 3648158 h 453"/>
              <a:gd name="T66" fmla="*/ 31294924 w 489"/>
              <a:gd name="T67" fmla="*/ 0 h 453"/>
              <a:gd name="T68" fmla="*/ 34930894 w 489"/>
              <a:gd name="T69" fmla="*/ 3648158 h 453"/>
              <a:gd name="T70" fmla="*/ 34930894 w 489"/>
              <a:gd name="T71" fmla="*/ 3648158 h 453"/>
              <a:gd name="T72" fmla="*/ 34930894 w 489"/>
              <a:gd name="T73" fmla="*/ 25796996 h 453"/>
              <a:gd name="T74" fmla="*/ 39476036 w 489"/>
              <a:gd name="T75" fmla="*/ 21106403 h 453"/>
              <a:gd name="T76" fmla="*/ 39476036 w 489"/>
              <a:gd name="T77" fmla="*/ 21106403 h 453"/>
              <a:gd name="T78" fmla="*/ 42202833 w 489"/>
              <a:gd name="T79" fmla="*/ 19282505 h 453"/>
              <a:gd name="T80" fmla="*/ 45968530 w 489"/>
              <a:gd name="T81" fmla="*/ 22930663 h 453"/>
              <a:gd name="T82" fmla="*/ 45059718 w 489"/>
              <a:gd name="T83" fmla="*/ 25796996 h 4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89" h="453">
                <a:moveTo>
                  <a:pt x="460" y="452"/>
                </a:moveTo>
                <a:lnTo>
                  <a:pt x="460" y="452"/>
                </a:lnTo>
                <a:cubicBezTo>
                  <a:pt x="241" y="452"/>
                  <a:pt x="241" y="452"/>
                  <a:pt x="241" y="452"/>
                </a:cubicBezTo>
                <a:cubicBezTo>
                  <a:pt x="29" y="452"/>
                  <a:pt x="29" y="452"/>
                  <a:pt x="29" y="452"/>
                </a:cubicBezTo>
                <a:cubicBezTo>
                  <a:pt x="7" y="452"/>
                  <a:pt x="0" y="438"/>
                  <a:pt x="0" y="424"/>
                </a:cubicBezTo>
                <a:cubicBezTo>
                  <a:pt x="0" y="282"/>
                  <a:pt x="0" y="282"/>
                  <a:pt x="0" y="282"/>
                </a:cubicBezTo>
                <a:cubicBezTo>
                  <a:pt x="0" y="268"/>
                  <a:pt x="7" y="254"/>
                  <a:pt x="29" y="254"/>
                </a:cubicBezTo>
                <a:cubicBezTo>
                  <a:pt x="43" y="254"/>
                  <a:pt x="57" y="268"/>
                  <a:pt x="57" y="282"/>
                </a:cubicBezTo>
                <a:cubicBezTo>
                  <a:pt x="57" y="396"/>
                  <a:pt x="57" y="396"/>
                  <a:pt x="57" y="396"/>
                </a:cubicBezTo>
                <a:cubicBezTo>
                  <a:pt x="431" y="396"/>
                  <a:pt x="431" y="396"/>
                  <a:pt x="431" y="396"/>
                </a:cubicBezTo>
                <a:cubicBezTo>
                  <a:pt x="431" y="282"/>
                  <a:pt x="431" y="282"/>
                  <a:pt x="431" y="282"/>
                </a:cubicBezTo>
                <a:cubicBezTo>
                  <a:pt x="431" y="268"/>
                  <a:pt x="446" y="254"/>
                  <a:pt x="460" y="254"/>
                </a:cubicBezTo>
                <a:cubicBezTo>
                  <a:pt x="474" y="254"/>
                  <a:pt x="488" y="268"/>
                  <a:pt x="488" y="282"/>
                </a:cubicBezTo>
                <a:cubicBezTo>
                  <a:pt x="488" y="424"/>
                  <a:pt x="488" y="424"/>
                  <a:pt x="488" y="424"/>
                </a:cubicBezTo>
                <a:cubicBezTo>
                  <a:pt x="488" y="438"/>
                  <a:pt x="474" y="452"/>
                  <a:pt x="460" y="452"/>
                </a:cubicBezTo>
                <a:close/>
                <a:moveTo>
                  <a:pt x="347" y="198"/>
                </a:moveTo>
                <a:lnTo>
                  <a:pt x="347" y="198"/>
                </a:lnTo>
                <a:cubicBezTo>
                  <a:pt x="262" y="289"/>
                  <a:pt x="262" y="289"/>
                  <a:pt x="262" y="289"/>
                </a:cubicBezTo>
                <a:cubicBezTo>
                  <a:pt x="262" y="297"/>
                  <a:pt x="255" y="304"/>
                  <a:pt x="241" y="304"/>
                </a:cubicBezTo>
                <a:cubicBezTo>
                  <a:pt x="234" y="304"/>
                  <a:pt x="227" y="297"/>
                  <a:pt x="220" y="28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5" y="191"/>
                  <a:pt x="127" y="184"/>
                  <a:pt x="127" y="176"/>
                </a:cubicBezTo>
                <a:cubicBezTo>
                  <a:pt x="127" y="162"/>
                  <a:pt x="142" y="148"/>
                  <a:pt x="156" y="148"/>
                </a:cubicBezTo>
                <a:cubicBezTo>
                  <a:pt x="170" y="148"/>
                  <a:pt x="177" y="155"/>
                  <a:pt x="177" y="162"/>
                </a:cubicBezTo>
                <a:cubicBezTo>
                  <a:pt x="212" y="198"/>
                  <a:pt x="212" y="198"/>
                  <a:pt x="212" y="198"/>
                </a:cubicBezTo>
                <a:cubicBezTo>
                  <a:pt x="212" y="28"/>
                  <a:pt x="212" y="28"/>
                  <a:pt x="212" y="28"/>
                </a:cubicBezTo>
                <a:cubicBezTo>
                  <a:pt x="212" y="14"/>
                  <a:pt x="227" y="0"/>
                  <a:pt x="241" y="0"/>
                </a:cubicBezTo>
                <a:cubicBezTo>
                  <a:pt x="262" y="0"/>
                  <a:pt x="269" y="14"/>
                  <a:pt x="269" y="28"/>
                </a:cubicBezTo>
                <a:cubicBezTo>
                  <a:pt x="269" y="198"/>
                  <a:pt x="269" y="198"/>
                  <a:pt x="269" y="198"/>
                </a:cubicBezTo>
                <a:cubicBezTo>
                  <a:pt x="304" y="162"/>
                  <a:pt x="304" y="162"/>
                  <a:pt x="304" y="162"/>
                </a:cubicBezTo>
                <a:cubicBezTo>
                  <a:pt x="311" y="155"/>
                  <a:pt x="318" y="148"/>
                  <a:pt x="325" y="148"/>
                </a:cubicBezTo>
                <a:cubicBezTo>
                  <a:pt x="347" y="148"/>
                  <a:pt x="354" y="162"/>
                  <a:pt x="354" y="176"/>
                </a:cubicBezTo>
                <a:cubicBezTo>
                  <a:pt x="354" y="184"/>
                  <a:pt x="354" y="191"/>
                  <a:pt x="347" y="19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5" name="Freeform 53"/>
          <p:cNvSpPr>
            <a:spLocks noChangeArrowheads="1"/>
          </p:cNvSpPr>
          <p:nvPr/>
        </p:nvSpPr>
        <p:spPr bwMode="auto">
          <a:xfrm>
            <a:off x="5092448" y="2953040"/>
            <a:ext cx="248089" cy="248090"/>
          </a:xfrm>
          <a:custGeom>
            <a:avLst/>
            <a:gdLst>
              <a:gd name="T0" fmla="*/ 75172271 w 608"/>
              <a:gd name="T1" fmla="*/ 78678142 h 609"/>
              <a:gd name="T2" fmla="*/ 0 w 608"/>
              <a:gd name="T3" fmla="*/ 75054951 h 609"/>
              <a:gd name="T4" fmla="*/ 3635276 w 608"/>
              <a:gd name="T5" fmla="*/ 10093638 h 609"/>
              <a:gd name="T6" fmla="*/ 10905827 w 608"/>
              <a:gd name="T7" fmla="*/ 13716829 h 609"/>
              <a:gd name="T8" fmla="*/ 28432908 w 608"/>
              <a:gd name="T9" fmla="*/ 13716829 h 609"/>
              <a:gd name="T10" fmla="*/ 50374278 w 608"/>
              <a:gd name="T11" fmla="*/ 10093638 h 609"/>
              <a:gd name="T12" fmla="*/ 58683635 w 608"/>
              <a:gd name="T13" fmla="*/ 21998871 h 609"/>
              <a:gd name="T14" fmla="*/ 67901720 w 608"/>
              <a:gd name="T15" fmla="*/ 10093638 h 609"/>
              <a:gd name="T16" fmla="*/ 78807547 w 608"/>
              <a:gd name="T17" fmla="*/ 13716829 h 609"/>
              <a:gd name="T18" fmla="*/ 75172271 w 608"/>
              <a:gd name="T19" fmla="*/ 78678142 h 609"/>
              <a:gd name="T20" fmla="*/ 71536996 w 608"/>
              <a:gd name="T21" fmla="*/ 29245613 h 609"/>
              <a:gd name="T22" fmla="*/ 7270552 w 608"/>
              <a:gd name="T23" fmla="*/ 71302258 h 609"/>
              <a:gd name="T24" fmla="*/ 71536996 w 608"/>
              <a:gd name="T25" fmla="*/ 29245613 h 609"/>
              <a:gd name="T26" fmla="*/ 24667917 w 608"/>
              <a:gd name="T27" fmla="*/ 54867675 h 609"/>
              <a:gd name="T28" fmla="*/ 29341637 w 608"/>
              <a:gd name="T29" fmla="*/ 51244484 h 609"/>
              <a:gd name="T30" fmla="*/ 32068184 w 608"/>
              <a:gd name="T31" fmla="*/ 48526731 h 609"/>
              <a:gd name="T32" fmla="*/ 33886002 w 608"/>
              <a:gd name="T33" fmla="*/ 45679835 h 609"/>
              <a:gd name="T34" fmla="*/ 31159455 w 608"/>
              <a:gd name="T35" fmla="*/ 42056644 h 609"/>
              <a:gd name="T36" fmla="*/ 28432908 w 608"/>
              <a:gd name="T37" fmla="*/ 43868240 h 609"/>
              <a:gd name="T38" fmla="*/ 27524179 w 608"/>
              <a:gd name="T39" fmla="*/ 46585633 h 609"/>
              <a:gd name="T40" fmla="*/ 23759188 w 608"/>
              <a:gd name="T41" fmla="*/ 43868240 h 609"/>
              <a:gd name="T42" fmla="*/ 27524179 w 608"/>
              <a:gd name="T43" fmla="*/ 38433453 h 609"/>
              <a:gd name="T44" fmla="*/ 33886002 w 608"/>
              <a:gd name="T45" fmla="*/ 38433453 h 609"/>
              <a:gd name="T46" fmla="*/ 37650993 w 608"/>
              <a:gd name="T47" fmla="*/ 42056644 h 609"/>
              <a:gd name="T48" fmla="*/ 38559722 w 608"/>
              <a:gd name="T49" fmla="*/ 47491791 h 609"/>
              <a:gd name="T50" fmla="*/ 34794731 w 608"/>
              <a:gd name="T51" fmla="*/ 52150282 h 609"/>
              <a:gd name="T52" fmla="*/ 30250726 w 608"/>
              <a:gd name="T53" fmla="*/ 54867675 h 609"/>
              <a:gd name="T54" fmla="*/ 38559722 w 608"/>
              <a:gd name="T55" fmla="*/ 56679271 h 609"/>
              <a:gd name="T56" fmla="*/ 21941370 w 608"/>
              <a:gd name="T57" fmla="*/ 60431965 h 609"/>
              <a:gd name="T58" fmla="*/ 24667917 w 608"/>
              <a:gd name="T59" fmla="*/ 54867675 h 609"/>
              <a:gd name="T60" fmla="*/ 45830274 w 608"/>
              <a:gd name="T61" fmla="*/ 56679271 h 609"/>
              <a:gd name="T62" fmla="*/ 49465550 w 608"/>
              <a:gd name="T63" fmla="*/ 56679271 h 609"/>
              <a:gd name="T64" fmla="*/ 51283368 w 608"/>
              <a:gd name="T65" fmla="*/ 54867675 h 609"/>
              <a:gd name="T66" fmla="*/ 51283368 w 608"/>
              <a:gd name="T67" fmla="*/ 51244484 h 609"/>
              <a:gd name="T68" fmla="*/ 49465550 w 608"/>
              <a:gd name="T69" fmla="*/ 49432889 h 609"/>
              <a:gd name="T70" fmla="*/ 45830274 w 608"/>
              <a:gd name="T71" fmla="*/ 49432889 h 609"/>
              <a:gd name="T72" fmla="*/ 40377540 w 608"/>
              <a:gd name="T73" fmla="*/ 51244484 h 609"/>
              <a:gd name="T74" fmla="*/ 55048359 w 608"/>
              <a:gd name="T75" fmla="*/ 38433453 h 609"/>
              <a:gd name="T76" fmla="*/ 45830274 w 608"/>
              <a:gd name="T77" fmla="*/ 42056644 h 609"/>
              <a:gd name="T78" fmla="*/ 44921545 w 608"/>
              <a:gd name="T79" fmla="*/ 47491791 h 609"/>
              <a:gd name="T80" fmla="*/ 49465550 w 608"/>
              <a:gd name="T81" fmla="*/ 45679835 h 609"/>
              <a:gd name="T82" fmla="*/ 55048359 w 608"/>
              <a:gd name="T83" fmla="*/ 47491791 h 609"/>
              <a:gd name="T84" fmla="*/ 56865817 w 608"/>
              <a:gd name="T85" fmla="*/ 53056080 h 609"/>
              <a:gd name="T86" fmla="*/ 54139630 w 608"/>
              <a:gd name="T87" fmla="*/ 58491226 h 609"/>
              <a:gd name="T88" fmla="*/ 48556821 w 608"/>
              <a:gd name="T89" fmla="*/ 61338122 h 609"/>
              <a:gd name="T90" fmla="*/ 42194998 w 608"/>
              <a:gd name="T91" fmla="*/ 59526167 h 609"/>
              <a:gd name="T92" fmla="*/ 40377540 w 608"/>
              <a:gd name="T93" fmla="*/ 53961878 h 609"/>
              <a:gd name="T94" fmla="*/ 45830274 w 608"/>
              <a:gd name="T95" fmla="*/ 56679271 h 609"/>
              <a:gd name="T96" fmla="*/ 58683635 w 608"/>
              <a:gd name="T97" fmla="*/ 17340380 h 609"/>
              <a:gd name="T98" fmla="*/ 55048359 w 608"/>
              <a:gd name="T99" fmla="*/ 3623191 h 609"/>
              <a:gd name="T100" fmla="*/ 62318910 w 608"/>
              <a:gd name="T101" fmla="*/ 3623191 h 609"/>
              <a:gd name="T102" fmla="*/ 58683635 w 608"/>
              <a:gd name="T103" fmla="*/ 17340380 h 609"/>
              <a:gd name="T104" fmla="*/ 20123912 w 608"/>
              <a:gd name="T105" fmla="*/ 17340380 h 609"/>
              <a:gd name="T106" fmla="*/ 16488637 w 608"/>
              <a:gd name="T107" fmla="*/ 3623191 h 609"/>
              <a:gd name="T108" fmla="*/ 23759188 w 608"/>
              <a:gd name="T109" fmla="*/ 3623191 h 609"/>
              <a:gd name="T110" fmla="*/ 20123912 w 608"/>
              <a:gd name="T111" fmla="*/ 17340380 h 60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8" h="609">
                <a:moveTo>
                  <a:pt x="579" y="608"/>
                </a:moveTo>
                <a:lnTo>
                  <a:pt x="579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92"/>
                  <a:pt x="14" y="78"/>
                  <a:pt x="28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84" y="141"/>
                  <a:pt x="120" y="170"/>
                  <a:pt x="155" y="170"/>
                </a:cubicBezTo>
                <a:cubicBezTo>
                  <a:pt x="190" y="170"/>
                  <a:pt x="219" y="141"/>
                  <a:pt x="219" y="106"/>
                </a:cubicBezTo>
                <a:cubicBezTo>
                  <a:pt x="219" y="78"/>
                  <a:pt x="219" y="78"/>
                  <a:pt x="219" y="78"/>
                </a:cubicBezTo>
                <a:cubicBezTo>
                  <a:pt x="388" y="78"/>
                  <a:pt x="388" y="78"/>
                  <a:pt x="388" y="78"/>
                </a:cubicBezTo>
                <a:cubicBezTo>
                  <a:pt x="388" y="106"/>
                  <a:pt x="388" y="106"/>
                  <a:pt x="388" y="106"/>
                </a:cubicBezTo>
                <a:cubicBezTo>
                  <a:pt x="388" y="141"/>
                  <a:pt x="417" y="170"/>
                  <a:pt x="452" y="170"/>
                </a:cubicBezTo>
                <a:cubicBezTo>
                  <a:pt x="487" y="170"/>
                  <a:pt x="523" y="141"/>
                  <a:pt x="523" y="106"/>
                </a:cubicBezTo>
                <a:cubicBezTo>
                  <a:pt x="523" y="78"/>
                  <a:pt x="523" y="78"/>
                  <a:pt x="523" y="78"/>
                </a:cubicBezTo>
                <a:cubicBezTo>
                  <a:pt x="579" y="78"/>
                  <a:pt x="579" y="78"/>
                  <a:pt x="579" y="78"/>
                </a:cubicBezTo>
                <a:cubicBezTo>
                  <a:pt x="593" y="78"/>
                  <a:pt x="607" y="92"/>
                  <a:pt x="607" y="106"/>
                </a:cubicBezTo>
                <a:cubicBezTo>
                  <a:pt x="607" y="580"/>
                  <a:pt x="607" y="580"/>
                  <a:pt x="607" y="580"/>
                </a:cubicBezTo>
                <a:cubicBezTo>
                  <a:pt x="607" y="594"/>
                  <a:pt x="593" y="608"/>
                  <a:pt x="579" y="608"/>
                </a:cubicBezTo>
                <a:close/>
                <a:moveTo>
                  <a:pt x="551" y="226"/>
                </a:moveTo>
                <a:lnTo>
                  <a:pt x="551" y="226"/>
                </a:lnTo>
                <a:cubicBezTo>
                  <a:pt x="56" y="226"/>
                  <a:pt x="56" y="226"/>
                  <a:pt x="56" y="226"/>
                </a:cubicBezTo>
                <a:cubicBezTo>
                  <a:pt x="56" y="551"/>
                  <a:pt x="56" y="551"/>
                  <a:pt x="56" y="551"/>
                </a:cubicBezTo>
                <a:cubicBezTo>
                  <a:pt x="551" y="551"/>
                  <a:pt x="551" y="551"/>
                  <a:pt x="551" y="551"/>
                </a:cubicBezTo>
                <a:lnTo>
                  <a:pt x="551" y="226"/>
                </a:lnTo>
                <a:close/>
                <a:moveTo>
                  <a:pt x="190" y="424"/>
                </a:moveTo>
                <a:lnTo>
                  <a:pt x="190" y="424"/>
                </a:lnTo>
                <a:cubicBezTo>
                  <a:pt x="190" y="417"/>
                  <a:pt x="197" y="410"/>
                  <a:pt x="205" y="410"/>
                </a:cubicBezTo>
                <a:cubicBezTo>
                  <a:pt x="212" y="403"/>
                  <a:pt x="219" y="396"/>
                  <a:pt x="226" y="396"/>
                </a:cubicBezTo>
                <a:cubicBezTo>
                  <a:pt x="233" y="389"/>
                  <a:pt x="233" y="389"/>
                  <a:pt x="240" y="382"/>
                </a:cubicBezTo>
                <a:cubicBezTo>
                  <a:pt x="240" y="382"/>
                  <a:pt x="247" y="382"/>
                  <a:pt x="247" y="375"/>
                </a:cubicBezTo>
                <a:cubicBezTo>
                  <a:pt x="254" y="375"/>
                  <a:pt x="254" y="367"/>
                  <a:pt x="261" y="367"/>
                </a:cubicBezTo>
                <a:cubicBezTo>
                  <a:pt x="261" y="360"/>
                  <a:pt x="261" y="353"/>
                  <a:pt x="261" y="353"/>
                </a:cubicBezTo>
                <a:cubicBezTo>
                  <a:pt x="261" y="339"/>
                  <a:pt x="261" y="339"/>
                  <a:pt x="254" y="332"/>
                </a:cubicBezTo>
                <a:cubicBezTo>
                  <a:pt x="254" y="325"/>
                  <a:pt x="247" y="325"/>
                  <a:pt x="240" y="325"/>
                </a:cubicBezTo>
                <a:cubicBezTo>
                  <a:pt x="233" y="325"/>
                  <a:pt x="226" y="325"/>
                  <a:pt x="226" y="325"/>
                </a:cubicBezTo>
                <a:cubicBezTo>
                  <a:pt x="219" y="332"/>
                  <a:pt x="219" y="332"/>
                  <a:pt x="219" y="339"/>
                </a:cubicBezTo>
                <a:cubicBezTo>
                  <a:pt x="212" y="339"/>
                  <a:pt x="212" y="346"/>
                  <a:pt x="212" y="353"/>
                </a:cubicBezTo>
                <a:lnTo>
                  <a:pt x="212" y="360"/>
                </a:lnTo>
                <a:cubicBezTo>
                  <a:pt x="176" y="360"/>
                  <a:pt x="176" y="360"/>
                  <a:pt x="176" y="360"/>
                </a:cubicBezTo>
                <a:cubicBezTo>
                  <a:pt x="176" y="353"/>
                  <a:pt x="176" y="346"/>
                  <a:pt x="183" y="339"/>
                </a:cubicBezTo>
                <a:cubicBezTo>
                  <a:pt x="183" y="325"/>
                  <a:pt x="183" y="318"/>
                  <a:pt x="190" y="311"/>
                </a:cubicBezTo>
                <a:cubicBezTo>
                  <a:pt x="197" y="311"/>
                  <a:pt x="205" y="304"/>
                  <a:pt x="212" y="297"/>
                </a:cubicBezTo>
                <a:cubicBezTo>
                  <a:pt x="219" y="297"/>
                  <a:pt x="226" y="297"/>
                  <a:pt x="240" y="297"/>
                </a:cubicBezTo>
                <a:cubicBezTo>
                  <a:pt x="247" y="297"/>
                  <a:pt x="254" y="297"/>
                  <a:pt x="261" y="297"/>
                </a:cubicBezTo>
                <a:cubicBezTo>
                  <a:pt x="268" y="304"/>
                  <a:pt x="275" y="304"/>
                  <a:pt x="282" y="311"/>
                </a:cubicBezTo>
                <a:cubicBezTo>
                  <a:pt x="282" y="311"/>
                  <a:pt x="290" y="318"/>
                  <a:pt x="290" y="325"/>
                </a:cubicBezTo>
                <a:cubicBezTo>
                  <a:pt x="297" y="332"/>
                  <a:pt x="297" y="339"/>
                  <a:pt x="297" y="346"/>
                </a:cubicBezTo>
                <a:cubicBezTo>
                  <a:pt x="297" y="353"/>
                  <a:pt x="297" y="367"/>
                  <a:pt x="297" y="367"/>
                </a:cubicBezTo>
                <a:cubicBezTo>
                  <a:pt x="290" y="375"/>
                  <a:pt x="290" y="382"/>
                  <a:pt x="282" y="389"/>
                </a:cubicBezTo>
                <a:cubicBezTo>
                  <a:pt x="275" y="389"/>
                  <a:pt x="275" y="396"/>
                  <a:pt x="268" y="403"/>
                </a:cubicBezTo>
                <a:cubicBezTo>
                  <a:pt x="261" y="403"/>
                  <a:pt x="254" y="410"/>
                  <a:pt x="247" y="410"/>
                </a:cubicBezTo>
                <a:cubicBezTo>
                  <a:pt x="240" y="417"/>
                  <a:pt x="240" y="417"/>
                  <a:pt x="233" y="424"/>
                </a:cubicBezTo>
                <a:cubicBezTo>
                  <a:pt x="226" y="431"/>
                  <a:pt x="219" y="431"/>
                  <a:pt x="219" y="438"/>
                </a:cubicBezTo>
                <a:cubicBezTo>
                  <a:pt x="297" y="438"/>
                  <a:pt x="297" y="438"/>
                  <a:pt x="297" y="438"/>
                </a:cubicBezTo>
                <a:cubicBezTo>
                  <a:pt x="297" y="467"/>
                  <a:pt x="297" y="467"/>
                  <a:pt x="297" y="467"/>
                </a:cubicBezTo>
                <a:cubicBezTo>
                  <a:pt x="169" y="467"/>
                  <a:pt x="169" y="467"/>
                  <a:pt x="169" y="467"/>
                </a:cubicBezTo>
                <a:cubicBezTo>
                  <a:pt x="169" y="460"/>
                  <a:pt x="176" y="452"/>
                  <a:pt x="176" y="445"/>
                </a:cubicBezTo>
                <a:cubicBezTo>
                  <a:pt x="176" y="438"/>
                  <a:pt x="183" y="431"/>
                  <a:pt x="190" y="424"/>
                </a:cubicBezTo>
                <a:close/>
                <a:moveTo>
                  <a:pt x="353" y="438"/>
                </a:moveTo>
                <a:lnTo>
                  <a:pt x="353" y="438"/>
                </a:lnTo>
                <a:cubicBezTo>
                  <a:pt x="360" y="445"/>
                  <a:pt x="360" y="445"/>
                  <a:pt x="374" y="445"/>
                </a:cubicBezTo>
                <a:cubicBezTo>
                  <a:pt x="374" y="445"/>
                  <a:pt x="381" y="445"/>
                  <a:pt x="381" y="438"/>
                </a:cubicBezTo>
                <a:cubicBezTo>
                  <a:pt x="388" y="438"/>
                  <a:pt x="388" y="438"/>
                  <a:pt x="395" y="431"/>
                </a:cubicBezTo>
                <a:lnTo>
                  <a:pt x="395" y="424"/>
                </a:lnTo>
                <a:cubicBezTo>
                  <a:pt x="403" y="417"/>
                  <a:pt x="403" y="417"/>
                  <a:pt x="403" y="410"/>
                </a:cubicBezTo>
                <a:cubicBezTo>
                  <a:pt x="403" y="410"/>
                  <a:pt x="403" y="403"/>
                  <a:pt x="395" y="396"/>
                </a:cubicBezTo>
                <a:lnTo>
                  <a:pt x="395" y="389"/>
                </a:lnTo>
                <a:cubicBezTo>
                  <a:pt x="388" y="389"/>
                  <a:pt x="388" y="382"/>
                  <a:pt x="381" y="382"/>
                </a:cubicBezTo>
                <a:lnTo>
                  <a:pt x="374" y="382"/>
                </a:lnTo>
                <a:cubicBezTo>
                  <a:pt x="367" y="382"/>
                  <a:pt x="360" y="382"/>
                  <a:pt x="353" y="382"/>
                </a:cubicBezTo>
                <a:cubicBezTo>
                  <a:pt x="353" y="382"/>
                  <a:pt x="346" y="389"/>
                  <a:pt x="346" y="396"/>
                </a:cubicBezTo>
                <a:cubicBezTo>
                  <a:pt x="311" y="396"/>
                  <a:pt x="311" y="396"/>
                  <a:pt x="311" y="396"/>
                </a:cubicBezTo>
                <a:cubicBezTo>
                  <a:pt x="332" y="297"/>
                  <a:pt x="332" y="297"/>
                  <a:pt x="332" y="297"/>
                </a:cubicBezTo>
                <a:cubicBezTo>
                  <a:pt x="424" y="297"/>
                  <a:pt x="424" y="297"/>
                  <a:pt x="424" y="297"/>
                </a:cubicBezTo>
                <a:cubicBezTo>
                  <a:pt x="424" y="325"/>
                  <a:pt x="424" y="325"/>
                  <a:pt x="424" y="325"/>
                </a:cubicBezTo>
                <a:cubicBezTo>
                  <a:pt x="353" y="325"/>
                  <a:pt x="353" y="325"/>
                  <a:pt x="353" y="325"/>
                </a:cubicBezTo>
                <a:cubicBezTo>
                  <a:pt x="346" y="367"/>
                  <a:pt x="346" y="367"/>
                  <a:pt x="346" y="367"/>
                </a:cubicBezTo>
                <a:cubicBezTo>
                  <a:pt x="353" y="360"/>
                  <a:pt x="360" y="360"/>
                  <a:pt x="367" y="353"/>
                </a:cubicBezTo>
                <a:cubicBezTo>
                  <a:pt x="367" y="353"/>
                  <a:pt x="374" y="353"/>
                  <a:pt x="381" y="353"/>
                </a:cubicBezTo>
                <a:cubicBezTo>
                  <a:pt x="388" y="353"/>
                  <a:pt x="395" y="353"/>
                  <a:pt x="403" y="360"/>
                </a:cubicBezTo>
                <a:cubicBezTo>
                  <a:pt x="410" y="360"/>
                  <a:pt x="417" y="367"/>
                  <a:pt x="424" y="367"/>
                </a:cubicBezTo>
                <a:cubicBezTo>
                  <a:pt x="424" y="375"/>
                  <a:pt x="431" y="382"/>
                  <a:pt x="431" y="389"/>
                </a:cubicBezTo>
                <a:cubicBezTo>
                  <a:pt x="438" y="396"/>
                  <a:pt x="438" y="403"/>
                  <a:pt x="438" y="410"/>
                </a:cubicBezTo>
                <a:cubicBezTo>
                  <a:pt x="438" y="417"/>
                  <a:pt x="431" y="431"/>
                  <a:pt x="431" y="438"/>
                </a:cubicBezTo>
                <a:cubicBezTo>
                  <a:pt x="424" y="445"/>
                  <a:pt x="424" y="452"/>
                  <a:pt x="417" y="452"/>
                </a:cubicBezTo>
                <a:cubicBezTo>
                  <a:pt x="410" y="460"/>
                  <a:pt x="403" y="467"/>
                  <a:pt x="395" y="467"/>
                </a:cubicBezTo>
                <a:cubicBezTo>
                  <a:pt x="388" y="474"/>
                  <a:pt x="381" y="474"/>
                  <a:pt x="374" y="474"/>
                </a:cubicBezTo>
                <a:cubicBezTo>
                  <a:pt x="360" y="474"/>
                  <a:pt x="353" y="474"/>
                  <a:pt x="346" y="467"/>
                </a:cubicBezTo>
                <a:cubicBezTo>
                  <a:pt x="339" y="467"/>
                  <a:pt x="332" y="467"/>
                  <a:pt x="325" y="460"/>
                </a:cubicBezTo>
                <a:cubicBezTo>
                  <a:pt x="325" y="452"/>
                  <a:pt x="318" y="452"/>
                  <a:pt x="311" y="445"/>
                </a:cubicBezTo>
                <a:cubicBezTo>
                  <a:pt x="311" y="438"/>
                  <a:pt x="311" y="424"/>
                  <a:pt x="311" y="417"/>
                </a:cubicBezTo>
                <a:cubicBezTo>
                  <a:pt x="346" y="417"/>
                  <a:pt x="346" y="417"/>
                  <a:pt x="346" y="417"/>
                </a:cubicBezTo>
                <a:cubicBezTo>
                  <a:pt x="346" y="424"/>
                  <a:pt x="346" y="431"/>
                  <a:pt x="353" y="438"/>
                </a:cubicBezTo>
                <a:close/>
                <a:moveTo>
                  <a:pt x="452" y="134"/>
                </a:moveTo>
                <a:lnTo>
                  <a:pt x="452" y="134"/>
                </a:lnTo>
                <a:cubicBezTo>
                  <a:pt x="438" y="134"/>
                  <a:pt x="424" y="120"/>
                  <a:pt x="424" y="106"/>
                </a:cubicBezTo>
                <a:cubicBezTo>
                  <a:pt x="424" y="28"/>
                  <a:pt x="424" y="28"/>
                  <a:pt x="424" y="28"/>
                </a:cubicBezTo>
                <a:cubicBezTo>
                  <a:pt x="424" y="14"/>
                  <a:pt x="438" y="0"/>
                  <a:pt x="452" y="0"/>
                </a:cubicBezTo>
                <a:cubicBezTo>
                  <a:pt x="473" y="0"/>
                  <a:pt x="480" y="14"/>
                  <a:pt x="480" y="28"/>
                </a:cubicBezTo>
                <a:cubicBezTo>
                  <a:pt x="480" y="106"/>
                  <a:pt x="480" y="106"/>
                  <a:pt x="480" y="106"/>
                </a:cubicBezTo>
                <a:cubicBezTo>
                  <a:pt x="480" y="120"/>
                  <a:pt x="473" y="134"/>
                  <a:pt x="452" y="134"/>
                </a:cubicBezTo>
                <a:close/>
                <a:moveTo>
                  <a:pt x="155" y="134"/>
                </a:moveTo>
                <a:lnTo>
                  <a:pt x="155" y="134"/>
                </a:lnTo>
                <a:cubicBezTo>
                  <a:pt x="134" y="134"/>
                  <a:pt x="127" y="120"/>
                  <a:pt x="127" y="106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27" y="14"/>
                  <a:pt x="134" y="0"/>
                  <a:pt x="155" y="0"/>
                </a:cubicBezTo>
                <a:cubicBezTo>
                  <a:pt x="169" y="0"/>
                  <a:pt x="183" y="14"/>
                  <a:pt x="183" y="28"/>
                </a:cubicBezTo>
                <a:cubicBezTo>
                  <a:pt x="183" y="106"/>
                  <a:pt x="183" y="106"/>
                  <a:pt x="183" y="106"/>
                </a:cubicBezTo>
                <a:cubicBezTo>
                  <a:pt x="183" y="120"/>
                  <a:pt x="169" y="134"/>
                  <a:pt x="155" y="13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6" name="Freeform 54"/>
          <p:cNvSpPr>
            <a:spLocks noChangeArrowheads="1"/>
          </p:cNvSpPr>
          <p:nvPr/>
        </p:nvSpPr>
        <p:spPr bwMode="auto">
          <a:xfrm>
            <a:off x="4662786" y="2953040"/>
            <a:ext cx="244493" cy="248090"/>
          </a:xfrm>
          <a:custGeom>
            <a:avLst/>
            <a:gdLst>
              <a:gd name="T0" fmla="*/ 73816246 w 601"/>
              <a:gd name="T1" fmla="*/ 78678142 h 609"/>
              <a:gd name="T2" fmla="*/ 0 w 601"/>
              <a:gd name="T3" fmla="*/ 75054951 h 609"/>
              <a:gd name="T4" fmla="*/ 3613541 w 601"/>
              <a:gd name="T5" fmla="*/ 10093638 h 609"/>
              <a:gd name="T6" fmla="*/ 10840264 w 601"/>
              <a:gd name="T7" fmla="*/ 13716829 h 609"/>
              <a:gd name="T8" fmla="*/ 28261705 w 601"/>
              <a:gd name="T9" fmla="*/ 13716829 h 609"/>
              <a:gd name="T10" fmla="*/ 50071198 w 601"/>
              <a:gd name="T11" fmla="*/ 10093638 h 609"/>
              <a:gd name="T12" fmla="*/ 58330360 w 601"/>
              <a:gd name="T13" fmla="*/ 21998871 h 609"/>
              <a:gd name="T14" fmla="*/ 66460558 w 601"/>
              <a:gd name="T15" fmla="*/ 10093638 h 609"/>
              <a:gd name="T16" fmla="*/ 77429787 w 601"/>
              <a:gd name="T17" fmla="*/ 13716829 h 609"/>
              <a:gd name="T18" fmla="*/ 73816246 w 601"/>
              <a:gd name="T19" fmla="*/ 78678142 h 609"/>
              <a:gd name="T20" fmla="*/ 70203064 w 601"/>
              <a:gd name="T21" fmla="*/ 29245613 h 609"/>
              <a:gd name="T22" fmla="*/ 7226723 w 601"/>
              <a:gd name="T23" fmla="*/ 71302258 h 609"/>
              <a:gd name="T24" fmla="*/ 70203064 w 601"/>
              <a:gd name="T25" fmla="*/ 29245613 h 609"/>
              <a:gd name="T26" fmla="*/ 30068655 w 601"/>
              <a:gd name="T27" fmla="*/ 46585633 h 609"/>
              <a:gd name="T28" fmla="*/ 35488787 w 601"/>
              <a:gd name="T29" fmla="*/ 42056644 h 609"/>
              <a:gd name="T30" fmla="*/ 42844475 w 601"/>
              <a:gd name="T31" fmla="*/ 42056644 h 609"/>
              <a:gd name="T32" fmla="*/ 47361132 w 601"/>
              <a:gd name="T33" fmla="*/ 46585633 h 609"/>
              <a:gd name="T34" fmla="*/ 47361132 w 601"/>
              <a:gd name="T35" fmla="*/ 53961878 h 609"/>
              <a:gd name="T36" fmla="*/ 42844475 w 601"/>
              <a:gd name="T37" fmla="*/ 58491226 h 609"/>
              <a:gd name="T38" fmla="*/ 35488787 w 601"/>
              <a:gd name="T39" fmla="*/ 58491226 h 609"/>
              <a:gd name="T40" fmla="*/ 30068655 w 601"/>
              <a:gd name="T41" fmla="*/ 53961878 h 609"/>
              <a:gd name="T42" fmla="*/ 30068655 w 601"/>
              <a:gd name="T43" fmla="*/ 46585633 h 609"/>
              <a:gd name="T44" fmla="*/ 30971771 w 601"/>
              <a:gd name="T45" fmla="*/ 38433453 h 609"/>
              <a:gd name="T46" fmla="*/ 30068655 w 601"/>
              <a:gd name="T47" fmla="*/ 38433453 h 609"/>
              <a:gd name="T48" fmla="*/ 58330360 w 601"/>
              <a:gd name="T49" fmla="*/ 17340380 h 609"/>
              <a:gd name="T50" fmla="*/ 54716819 w 601"/>
              <a:gd name="T51" fmla="*/ 13716829 h 609"/>
              <a:gd name="T52" fmla="*/ 58330360 w 601"/>
              <a:gd name="T53" fmla="*/ 0 h 609"/>
              <a:gd name="T54" fmla="*/ 61943901 w 601"/>
              <a:gd name="T55" fmla="*/ 13716829 h 609"/>
              <a:gd name="T56" fmla="*/ 19099426 w 601"/>
              <a:gd name="T57" fmla="*/ 17340380 h 609"/>
              <a:gd name="T58" fmla="*/ 15485886 w 601"/>
              <a:gd name="T59" fmla="*/ 13716829 h 609"/>
              <a:gd name="T60" fmla="*/ 19099426 w 601"/>
              <a:gd name="T61" fmla="*/ 0 h 609"/>
              <a:gd name="T62" fmla="*/ 22712608 w 601"/>
              <a:gd name="T63" fmla="*/ 13716829 h 60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92"/>
                  <a:pt x="14" y="78"/>
                  <a:pt x="28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84" y="141"/>
                  <a:pt x="113" y="170"/>
                  <a:pt x="148" y="170"/>
                </a:cubicBezTo>
                <a:cubicBezTo>
                  <a:pt x="183" y="170"/>
                  <a:pt x="219" y="141"/>
                  <a:pt x="219" y="106"/>
                </a:cubicBezTo>
                <a:cubicBezTo>
                  <a:pt x="219" y="78"/>
                  <a:pt x="219" y="78"/>
                  <a:pt x="219" y="78"/>
                </a:cubicBezTo>
                <a:cubicBezTo>
                  <a:pt x="388" y="78"/>
                  <a:pt x="388" y="78"/>
                  <a:pt x="388" y="78"/>
                </a:cubicBezTo>
                <a:cubicBezTo>
                  <a:pt x="388" y="106"/>
                  <a:pt x="388" y="106"/>
                  <a:pt x="388" y="106"/>
                </a:cubicBezTo>
                <a:cubicBezTo>
                  <a:pt x="388" y="141"/>
                  <a:pt x="417" y="170"/>
                  <a:pt x="452" y="170"/>
                </a:cubicBezTo>
                <a:cubicBezTo>
                  <a:pt x="487" y="170"/>
                  <a:pt x="515" y="141"/>
                  <a:pt x="515" y="106"/>
                </a:cubicBezTo>
                <a:cubicBezTo>
                  <a:pt x="515" y="78"/>
                  <a:pt x="515" y="78"/>
                  <a:pt x="515" y="78"/>
                </a:cubicBezTo>
                <a:cubicBezTo>
                  <a:pt x="572" y="78"/>
                  <a:pt x="572" y="78"/>
                  <a:pt x="572" y="78"/>
                </a:cubicBezTo>
                <a:cubicBezTo>
                  <a:pt x="593" y="78"/>
                  <a:pt x="600" y="92"/>
                  <a:pt x="600" y="106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93" y="608"/>
                  <a:pt x="572" y="608"/>
                </a:cubicBezTo>
                <a:close/>
                <a:moveTo>
                  <a:pt x="544" y="226"/>
                </a:moveTo>
                <a:lnTo>
                  <a:pt x="544" y="226"/>
                </a:lnTo>
                <a:cubicBezTo>
                  <a:pt x="56" y="226"/>
                  <a:pt x="56" y="226"/>
                  <a:pt x="56" y="226"/>
                </a:cubicBezTo>
                <a:cubicBezTo>
                  <a:pt x="56" y="551"/>
                  <a:pt x="56" y="551"/>
                  <a:pt x="56" y="551"/>
                </a:cubicBezTo>
                <a:cubicBezTo>
                  <a:pt x="544" y="551"/>
                  <a:pt x="544" y="551"/>
                  <a:pt x="544" y="551"/>
                </a:cubicBezTo>
                <a:lnTo>
                  <a:pt x="544" y="226"/>
                </a:lnTo>
                <a:close/>
                <a:moveTo>
                  <a:pt x="233" y="360"/>
                </a:moveTo>
                <a:lnTo>
                  <a:pt x="233" y="360"/>
                </a:lnTo>
                <a:cubicBezTo>
                  <a:pt x="275" y="360"/>
                  <a:pt x="275" y="360"/>
                  <a:pt x="275" y="360"/>
                </a:cubicBezTo>
                <a:cubicBezTo>
                  <a:pt x="275" y="325"/>
                  <a:pt x="275" y="325"/>
                  <a:pt x="275" y="325"/>
                </a:cubicBezTo>
                <a:cubicBezTo>
                  <a:pt x="275" y="304"/>
                  <a:pt x="282" y="297"/>
                  <a:pt x="304" y="297"/>
                </a:cubicBezTo>
                <a:cubicBezTo>
                  <a:pt x="318" y="297"/>
                  <a:pt x="332" y="304"/>
                  <a:pt x="332" y="325"/>
                </a:cubicBezTo>
                <a:cubicBezTo>
                  <a:pt x="332" y="360"/>
                  <a:pt x="332" y="360"/>
                  <a:pt x="332" y="360"/>
                </a:cubicBezTo>
                <a:cubicBezTo>
                  <a:pt x="367" y="360"/>
                  <a:pt x="367" y="360"/>
                  <a:pt x="367" y="360"/>
                </a:cubicBezTo>
                <a:cubicBezTo>
                  <a:pt x="381" y="360"/>
                  <a:pt x="395" y="375"/>
                  <a:pt x="395" y="389"/>
                </a:cubicBezTo>
                <a:cubicBezTo>
                  <a:pt x="395" y="403"/>
                  <a:pt x="381" y="417"/>
                  <a:pt x="367" y="417"/>
                </a:cubicBezTo>
                <a:cubicBezTo>
                  <a:pt x="332" y="417"/>
                  <a:pt x="332" y="417"/>
                  <a:pt x="332" y="417"/>
                </a:cubicBezTo>
                <a:cubicBezTo>
                  <a:pt x="332" y="452"/>
                  <a:pt x="332" y="452"/>
                  <a:pt x="332" y="452"/>
                </a:cubicBezTo>
                <a:cubicBezTo>
                  <a:pt x="332" y="474"/>
                  <a:pt x="318" y="481"/>
                  <a:pt x="304" y="481"/>
                </a:cubicBezTo>
                <a:cubicBezTo>
                  <a:pt x="282" y="481"/>
                  <a:pt x="275" y="474"/>
                  <a:pt x="275" y="452"/>
                </a:cubicBezTo>
                <a:cubicBezTo>
                  <a:pt x="275" y="417"/>
                  <a:pt x="275" y="417"/>
                  <a:pt x="275" y="417"/>
                </a:cubicBezTo>
                <a:cubicBezTo>
                  <a:pt x="233" y="417"/>
                  <a:pt x="233" y="417"/>
                  <a:pt x="233" y="417"/>
                </a:cubicBezTo>
                <a:cubicBezTo>
                  <a:pt x="219" y="417"/>
                  <a:pt x="204" y="403"/>
                  <a:pt x="204" y="389"/>
                </a:cubicBezTo>
                <a:cubicBezTo>
                  <a:pt x="204" y="375"/>
                  <a:pt x="219" y="360"/>
                  <a:pt x="233" y="360"/>
                </a:cubicBezTo>
                <a:close/>
                <a:moveTo>
                  <a:pt x="240" y="297"/>
                </a:moveTo>
                <a:lnTo>
                  <a:pt x="240" y="297"/>
                </a:lnTo>
                <a:cubicBezTo>
                  <a:pt x="233" y="297"/>
                  <a:pt x="233" y="297"/>
                  <a:pt x="233" y="297"/>
                </a:cubicBezTo>
                <a:cubicBezTo>
                  <a:pt x="233" y="297"/>
                  <a:pt x="233" y="297"/>
                  <a:pt x="240" y="297"/>
                </a:cubicBezTo>
                <a:close/>
                <a:moveTo>
                  <a:pt x="452" y="134"/>
                </a:moveTo>
                <a:lnTo>
                  <a:pt x="452" y="134"/>
                </a:lnTo>
                <a:cubicBezTo>
                  <a:pt x="438" y="134"/>
                  <a:pt x="424" y="120"/>
                  <a:pt x="424" y="106"/>
                </a:cubicBezTo>
                <a:cubicBezTo>
                  <a:pt x="424" y="28"/>
                  <a:pt x="424" y="28"/>
                  <a:pt x="424" y="28"/>
                </a:cubicBezTo>
                <a:cubicBezTo>
                  <a:pt x="424" y="14"/>
                  <a:pt x="438" y="0"/>
                  <a:pt x="452" y="0"/>
                </a:cubicBezTo>
                <a:cubicBezTo>
                  <a:pt x="466" y="0"/>
                  <a:pt x="480" y="14"/>
                  <a:pt x="480" y="28"/>
                </a:cubicBezTo>
                <a:cubicBezTo>
                  <a:pt x="480" y="106"/>
                  <a:pt x="480" y="106"/>
                  <a:pt x="480" y="106"/>
                </a:cubicBezTo>
                <a:cubicBezTo>
                  <a:pt x="480" y="120"/>
                  <a:pt x="466" y="134"/>
                  <a:pt x="452" y="134"/>
                </a:cubicBezTo>
                <a:close/>
                <a:moveTo>
                  <a:pt x="148" y="134"/>
                </a:moveTo>
                <a:lnTo>
                  <a:pt x="148" y="134"/>
                </a:lnTo>
                <a:cubicBezTo>
                  <a:pt x="134" y="134"/>
                  <a:pt x="120" y="120"/>
                  <a:pt x="120" y="106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14"/>
                  <a:pt x="134" y="0"/>
                  <a:pt x="148" y="0"/>
                </a:cubicBezTo>
                <a:cubicBezTo>
                  <a:pt x="169" y="0"/>
                  <a:pt x="176" y="14"/>
                  <a:pt x="176" y="28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176" y="120"/>
                  <a:pt x="169" y="134"/>
                  <a:pt x="148" y="13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7" name="Freeform 55"/>
          <p:cNvSpPr>
            <a:spLocks noChangeArrowheads="1"/>
          </p:cNvSpPr>
          <p:nvPr/>
        </p:nvSpPr>
        <p:spPr bwMode="auto">
          <a:xfrm>
            <a:off x="4233125" y="2953040"/>
            <a:ext cx="244493" cy="248090"/>
          </a:xfrm>
          <a:custGeom>
            <a:avLst/>
            <a:gdLst>
              <a:gd name="T0" fmla="*/ 73816246 w 601"/>
              <a:gd name="T1" fmla="*/ 78678142 h 609"/>
              <a:gd name="T2" fmla="*/ 73816246 w 601"/>
              <a:gd name="T3" fmla="*/ 78678142 h 609"/>
              <a:gd name="T4" fmla="*/ 3613541 w 601"/>
              <a:gd name="T5" fmla="*/ 78678142 h 609"/>
              <a:gd name="T6" fmla="*/ 0 w 601"/>
              <a:gd name="T7" fmla="*/ 75054951 h 609"/>
              <a:gd name="T8" fmla="*/ 0 w 601"/>
              <a:gd name="T9" fmla="*/ 13716829 h 609"/>
              <a:gd name="T10" fmla="*/ 3613541 w 601"/>
              <a:gd name="T11" fmla="*/ 10093638 h 609"/>
              <a:gd name="T12" fmla="*/ 10840264 w 601"/>
              <a:gd name="T13" fmla="*/ 10093638 h 609"/>
              <a:gd name="T14" fmla="*/ 10840264 w 601"/>
              <a:gd name="T15" fmla="*/ 13716829 h 609"/>
              <a:gd name="T16" fmla="*/ 19099426 w 601"/>
              <a:gd name="T17" fmla="*/ 21998871 h 609"/>
              <a:gd name="T18" fmla="*/ 27229624 w 601"/>
              <a:gd name="T19" fmla="*/ 13716829 h 609"/>
              <a:gd name="T20" fmla="*/ 27229624 w 601"/>
              <a:gd name="T21" fmla="*/ 10093638 h 609"/>
              <a:gd name="T22" fmla="*/ 49167722 w 601"/>
              <a:gd name="T23" fmla="*/ 10093638 h 609"/>
              <a:gd name="T24" fmla="*/ 49167722 w 601"/>
              <a:gd name="T25" fmla="*/ 13716829 h 609"/>
              <a:gd name="T26" fmla="*/ 58330360 w 601"/>
              <a:gd name="T27" fmla="*/ 21998871 h 609"/>
              <a:gd name="T28" fmla="*/ 66460558 w 601"/>
              <a:gd name="T29" fmla="*/ 13716829 h 609"/>
              <a:gd name="T30" fmla="*/ 66460558 w 601"/>
              <a:gd name="T31" fmla="*/ 10093638 h 609"/>
              <a:gd name="T32" fmla="*/ 73816246 w 601"/>
              <a:gd name="T33" fmla="*/ 10093638 h 609"/>
              <a:gd name="T34" fmla="*/ 77429787 w 601"/>
              <a:gd name="T35" fmla="*/ 13716829 h 609"/>
              <a:gd name="T36" fmla="*/ 77429787 w 601"/>
              <a:gd name="T37" fmla="*/ 75054951 h 609"/>
              <a:gd name="T38" fmla="*/ 73816246 w 601"/>
              <a:gd name="T39" fmla="*/ 78678142 h 609"/>
              <a:gd name="T40" fmla="*/ 70203064 w 601"/>
              <a:gd name="T41" fmla="*/ 29245613 h 609"/>
              <a:gd name="T42" fmla="*/ 70203064 w 601"/>
              <a:gd name="T43" fmla="*/ 29245613 h 609"/>
              <a:gd name="T44" fmla="*/ 7226723 w 601"/>
              <a:gd name="T45" fmla="*/ 29245613 h 609"/>
              <a:gd name="T46" fmla="*/ 7226723 w 601"/>
              <a:gd name="T47" fmla="*/ 71302258 h 609"/>
              <a:gd name="T48" fmla="*/ 70203064 w 601"/>
              <a:gd name="T49" fmla="*/ 71302258 h 609"/>
              <a:gd name="T50" fmla="*/ 70203064 w 601"/>
              <a:gd name="T51" fmla="*/ 29245613 h 609"/>
              <a:gd name="T52" fmla="*/ 26326149 w 601"/>
              <a:gd name="T53" fmla="*/ 46585633 h 609"/>
              <a:gd name="T54" fmla="*/ 26326149 w 601"/>
              <a:gd name="T55" fmla="*/ 46585633 h 609"/>
              <a:gd name="T56" fmla="*/ 29165180 w 601"/>
              <a:gd name="T57" fmla="*/ 47491791 h 609"/>
              <a:gd name="T58" fmla="*/ 34585312 w 601"/>
              <a:gd name="T59" fmla="*/ 53961878 h 609"/>
              <a:gd name="T60" fmla="*/ 49167722 w 601"/>
              <a:gd name="T61" fmla="*/ 39339251 h 609"/>
              <a:gd name="T62" fmla="*/ 51877788 w 601"/>
              <a:gd name="T63" fmla="*/ 38433453 h 609"/>
              <a:gd name="T64" fmla="*/ 55620295 w 601"/>
              <a:gd name="T65" fmla="*/ 42056644 h 609"/>
              <a:gd name="T66" fmla="*/ 54716819 w 601"/>
              <a:gd name="T67" fmla="*/ 43868240 h 609"/>
              <a:gd name="T68" fmla="*/ 37295378 w 601"/>
              <a:gd name="T69" fmla="*/ 61338122 h 609"/>
              <a:gd name="T70" fmla="*/ 34585312 w 601"/>
              <a:gd name="T71" fmla="*/ 62243920 h 609"/>
              <a:gd name="T72" fmla="*/ 32778721 w 601"/>
              <a:gd name="T73" fmla="*/ 61338122 h 609"/>
              <a:gd name="T74" fmla="*/ 23616083 w 601"/>
              <a:gd name="T75" fmla="*/ 53056080 h 609"/>
              <a:gd name="T76" fmla="*/ 22712608 w 601"/>
              <a:gd name="T77" fmla="*/ 50338687 h 609"/>
              <a:gd name="T78" fmla="*/ 26326149 w 601"/>
              <a:gd name="T79" fmla="*/ 46585633 h 609"/>
              <a:gd name="T80" fmla="*/ 58330360 w 601"/>
              <a:gd name="T81" fmla="*/ 17340380 h 609"/>
              <a:gd name="T82" fmla="*/ 58330360 w 601"/>
              <a:gd name="T83" fmla="*/ 17340380 h 609"/>
              <a:gd name="T84" fmla="*/ 54716819 w 601"/>
              <a:gd name="T85" fmla="*/ 13716829 h 609"/>
              <a:gd name="T86" fmla="*/ 54716819 w 601"/>
              <a:gd name="T87" fmla="*/ 3623191 h 609"/>
              <a:gd name="T88" fmla="*/ 58330360 w 601"/>
              <a:gd name="T89" fmla="*/ 0 h 609"/>
              <a:gd name="T90" fmla="*/ 61943901 w 601"/>
              <a:gd name="T91" fmla="*/ 3623191 h 609"/>
              <a:gd name="T92" fmla="*/ 61943901 w 601"/>
              <a:gd name="T93" fmla="*/ 13716829 h 609"/>
              <a:gd name="T94" fmla="*/ 58330360 w 601"/>
              <a:gd name="T95" fmla="*/ 17340380 h 609"/>
              <a:gd name="T96" fmla="*/ 19099426 w 601"/>
              <a:gd name="T97" fmla="*/ 17340380 h 609"/>
              <a:gd name="T98" fmla="*/ 19099426 w 601"/>
              <a:gd name="T99" fmla="*/ 17340380 h 609"/>
              <a:gd name="T100" fmla="*/ 15485886 w 601"/>
              <a:gd name="T101" fmla="*/ 13716829 h 609"/>
              <a:gd name="T102" fmla="*/ 15485886 w 601"/>
              <a:gd name="T103" fmla="*/ 3623191 h 609"/>
              <a:gd name="T104" fmla="*/ 19099426 w 601"/>
              <a:gd name="T105" fmla="*/ 0 h 609"/>
              <a:gd name="T106" fmla="*/ 22712608 w 601"/>
              <a:gd name="T107" fmla="*/ 3623191 h 609"/>
              <a:gd name="T108" fmla="*/ 22712608 w 601"/>
              <a:gd name="T109" fmla="*/ 13716829 h 609"/>
              <a:gd name="T110" fmla="*/ 19099426 w 601"/>
              <a:gd name="T111" fmla="*/ 17340380 h 60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7" y="608"/>
                  <a:pt x="0" y="594"/>
                  <a:pt x="0" y="58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92"/>
                  <a:pt x="7" y="78"/>
                  <a:pt x="28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84" y="141"/>
                  <a:pt x="113" y="170"/>
                  <a:pt x="148" y="170"/>
                </a:cubicBezTo>
                <a:cubicBezTo>
                  <a:pt x="183" y="170"/>
                  <a:pt x="211" y="141"/>
                  <a:pt x="211" y="106"/>
                </a:cubicBezTo>
                <a:cubicBezTo>
                  <a:pt x="211" y="78"/>
                  <a:pt x="211" y="78"/>
                  <a:pt x="211" y="78"/>
                </a:cubicBezTo>
                <a:cubicBezTo>
                  <a:pt x="381" y="78"/>
                  <a:pt x="381" y="78"/>
                  <a:pt x="381" y="78"/>
                </a:cubicBezTo>
                <a:cubicBezTo>
                  <a:pt x="381" y="106"/>
                  <a:pt x="381" y="106"/>
                  <a:pt x="381" y="106"/>
                </a:cubicBezTo>
                <a:cubicBezTo>
                  <a:pt x="381" y="141"/>
                  <a:pt x="417" y="170"/>
                  <a:pt x="452" y="170"/>
                </a:cubicBezTo>
                <a:cubicBezTo>
                  <a:pt x="487" y="170"/>
                  <a:pt x="515" y="141"/>
                  <a:pt x="515" y="106"/>
                </a:cubicBezTo>
                <a:cubicBezTo>
                  <a:pt x="515" y="78"/>
                  <a:pt x="515" y="78"/>
                  <a:pt x="515" y="78"/>
                </a:cubicBezTo>
                <a:cubicBezTo>
                  <a:pt x="572" y="78"/>
                  <a:pt x="572" y="78"/>
                  <a:pt x="572" y="78"/>
                </a:cubicBezTo>
                <a:cubicBezTo>
                  <a:pt x="586" y="78"/>
                  <a:pt x="600" y="92"/>
                  <a:pt x="600" y="106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86" y="608"/>
                  <a:pt x="572" y="608"/>
                </a:cubicBezTo>
                <a:close/>
                <a:moveTo>
                  <a:pt x="544" y="226"/>
                </a:moveTo>
                <a:lnTo>
                  <a:pt x="544" y="226"/>
                </a:lnTo>
                <a:cubicBezTo>
                  <a:pt x="56" y="226"/>
                  <a:pt x="56" y="226"/>
                  <a:pt x="56" y="226"/>
                </a:cubicBezTo>
                <a:cubicBezTo>
                  <a:pt x="56" y="551"/>
                  <a:pt x="56" y="551"/>
                  <a:pt x="56" y="551"/>
                </a:cubicBezTo>
                <a:cubicBezTo>
                  <a:pt x="544" y="551"/>
                  <a:pt x="544" y="551"/>
                  <a:pt x="544" y="551"/>
                </a:cubicBezTo>
                <a:lnTo>
                  <a:pt x="544" y="226"/>
                </a:lnTo>
                <a:close/>
                <a:moveTo>
                  <a:pt x="204" y="360"/>
                </a:moveTo>
                <a:lnTo>
                  <a:pt x="204" y="360"/>
                </a:lnTo>
                <a:cubicBezTo>
                  <a:pt x="211" y="360"/>
                  <a:pt x="219" y="360"/>
                  <a:pt x="226" y="367"/>
                </a:cubicBezTo>
                <a:cubicBezTo>
                  <a:pt x="268" y="417"/>
                  <a:pt x="268" y="417"/>
                  <a:pt x="268" y="417"/>
                </a:cubicBezTo>
                <a:cubicBezTo>
                  <a:pt x="381" y="304"/>
                  <a:pt x="381" y="304"/>
                  <a:pt x="381" y="304"/>
                </a:cubicBezTo>
                <a:cubicBezTo>
                  <a:pt x="388" y="297"/>
                  <a:pt x="395" y="297"/>
                  <a:pt x="402" y="297"/>
                </a:cubicBezTo>
                <a:cubicBezTo>
                  <a:pt x="417" y="297"/>
                  <a:pt x="431" y="304"/>
                  <a:pt x="431" y="325"/>
                </a:cubicBezTo>
                <a:cubicBezTo>
                  <a:pt x="431" y="332"/>
                  <a:pt x="431" y="339"/>
                  <a:pt x="424" y="339"/>
                </a:cubicBezTo>
                <a:cubicBezTo>
                  <a:pt x="289" y="474"/>
                  <a:pt x="289" y="474"/>
                  <a:pt x="289" y="474"/>
                </a:cubicBezTo>
                <a:cubicBezTo>
                  <a:pt x="282" y="481"/>
                  <a:pt x="275" y="481"/>
                  <a:pt x="268" y="481"/>
                </a:cubicBezTo>
                <a:cubicBezTo>
                  <a:pt x="261" y="481"/>
                  <a:pt x="254" y="481"/>
                  <a:pt x="254" y="474"/>
                </a:cubicBezTo>
                <a:cubicBezTo>
                  <a:pt x="183" y="410"/>
                  <a:pt x="183" y="410"/>
                  <a:pt x="183" y="410"/>
                </a:cubicBezTo>
                <a:cubicBezTo>
                  <a:pt x="176" y="403"/>
                  <a:pt x="176" y="396"/>
                  <a:pt x="176" y="389"/>
                </a:cubicBezTo>
                <a:cubicBezTo>
                  <a:pt x="176" y="375"/>
                  <a:pt x="190" y="360"/>
                  <a:pt x="204" y="360"/>
                </a:cubicBezTo>
                <a:close/>
                <a:moveTo>
                  <a:pt x="452" y="134"/>
                </a:moveTo>
                <a:lnTo>
                  <a:pt x="452" y="134"/>
                </a:lnTo>
                <a:cubicBezTo>
                  <a:pt x="431" y="134"/>
                  <a:pt x="424" y="120"/>
                  <a:pt x="424" y="106"/>
                </a:cubicBezTo>
                <a:cubicBezTo>
                  <a:pt x="424" y="28"/>
                  <a:pt x="424" y="28"/>
                  <a:pt x="424" y="28"/>
                </a:cubicBezTo>
                <a:cubicBezTo>
                  <a:pt x="424" y="14"/>
                  <a:pt x="431" y="0"/>
                  <a:pt x="452" y="0"/>
                </a:cubicBezTo>
                <a:cubicBezTo>
                  <a:pt x="466" y="0"/>
                  <a:pt x="480" y="14"/>
                  <a:pt x="480" y="28"/>
                </a:cubicBezTo>
                <a:cubicBezTo>
                  <a:pt x="480" y="106"/>
                  <a:pt x="480" y="106"/>
                  <a:pt x="480" y="106"/>
                </a:cubicBezTo>
                <a:cubicBezTo>
                  <a:pt x="480" y="120"/>
                  <a:pt x="466" y="134"/>
                  <a:pt x="452" y="134"/>
                </a:cubicBezTo>
                <a:close/>
                <a:moveTo>
                  <a:pt x="148" y="134"/>
                </a:moveTo>
                <a:lnTo>
                  <a:pt x="148" y="134"/>
                </a:lnTo>
                <a:cubicBezTo>
                  <a:pt x="134" y="134"/>
                  <a:pt x="120" y="120"/>
                  <a:pt x="120" y="106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14"/>
                  <a:pt x="134" y="0"/>
                  <a:pt x="148" y="0"/>
                </a:cubicBezTo>
                <a:cubicBezTo>
                  <a:pt x="162" y="0"/>
                  <a:pt x="176" y="14"/>
                  <a:pt x="176" y="28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176" y="120"/>
                  <a:pt x="162" y="134"/>
                  <a:pt x="148" y="13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8" name="Freeform 56"/>
          <p:cNvSpPr>
            <a:spLocks noChangeArrowheads="1"/>
          </p:cNvSpPr>
          <p:nvPr/>
        </p:nvSpPr>
        <p:spPr bwMode="auto">
          <a:xfrm>
            <a:off x="3812452" y="2953040"/>
            <a:ext cx="237302" cy="248090"/>
          </a:xfrm>
          <a:custGeom>
            <a:avLst/>
            <a:gdLst>
              <a:gd name="T0" fmla="*/ 71923702 w 580"/>
              <a:gd name="T1" fmla="*/ 71302258 h 609"/>
              <a:gd name="T2" fmla="*/ 53518347 w 580"/>
              <a:gd name="T3" fmla="*/ 67678707 h 609"/>
              <a:gd name="T4" fmla="*/ 71923702 w 580"/>
              <a:gd name="T5" fmla="*/ 64055516 h 609"/>
              <a:gd name="T6" fmla="*/ 71923702 w 580"/>
              <a:gd name="T7" fmla="*/ 71302258 h 609"/>
              <a:gd name="T8" fmla="*/ 57173188 w 580"/>
              <a:gd name="T9" fmla="*/ 60431965 h 609"/>
              <a:gd name="T10" fmla="*/ 57173188 w 580"/>
              <a:gd name="T11" fmla="*/ 75054951 h 609"/>
              <a:gd name="T12" fmla="*/ 58086899 w 580"/>
              <a:gd name="T13" fmla="*/ 75054951 h 609"/>
              <a:gd name="T14" fmla="*/ 68268500 w 580"/>
              <a:gd name="T15" fmla="*/ 78678142 h 609"/>
              <a:gd name="T16" fmla="*/ 0 w 580"/>
              <a:gd name="T17" fmla="*/ 75054951 h 609"/>
              <a:gd name="T18" fmla="*/ 3654841 w 580"/>
              <a:gd name="T19" fmla="*/ 7246742 h 609"/>
              <a:gd name="T20" fmla="*/ 10051174 w 580"/>
              <a:gd name="T21" fmla="*/ 10999436 h 609"/>
              <a:gd name="T22" fmla="*/ 24801326 w 580"/>
              <a:gd name="T23" fmla="*/ 10999436 h 609"/>
              <a:gd name="T24" fmla="*/ 28586594 w 580"/>
              <a:gd name="T25" fmla="*/ 7246742 h 609"/>
              <a:gd name="T26" fmla="*/ 35896638 w 580"/>
              <a:gd name="T27" fmla="*/ 18246178 h 609"/>
              <a:gd name="T28" fmla="*/ 43336746 w 580"/>
              <a:gd name="T29" fmla="*/ 7246742 h 609"/>
              <a:gd name="T30" fmla="*/ 46991949 w 580"/>
              <a:gd name="T31" fmla="*/ 10999436 h 609"/>
              <a:gd name="T32" fmla="*/ 61742101 w 580"/>
              <a:gd name="T33" fmla="*/ 10999436 h 609"/>
              <a:gd name="T34" fmla="*/ 68268500 w 580"/>
              <a:gd name="T35" fmla="*/ 7246742 h 609"/>
              <a:gd name="T36" fmla="*/ 71923702 w 580"/>
              <a:gd name="T37" fmla="*/ 60431965 h 609"/>
              <a:gd name="T38" fmla="*/ 57173188 w 580"/>
              <a:gd name="T39" fmla="*/ 60431965 h 609"/>
              <a:gd name="T40" fmla="*/ 12922732 w 580"/>
              <a:gd name="T41" fmla="*/ 65867111 h 609"/>
              <a:gd name="T42" fmla="*/ 39681905 w 580"/>
              <a:gd name="T43" fmla="*/ 63149718 h 609"/>
              <a:gd name="T44" fmla="*/ 12922732 w 580"/>
              <a:gd name="T45" fmla="*/ 60431965 h 609"/>
              <a:gd name="T46" fmla="*/ 12922732 w 580"/>
              <a:gd name="T47" fmla="*/ 65867111 h 609"/>
              <a:gd name="T48" fmla="*/ 58086899 w 580"/>
              <a:gd name="T49" fmla="*/ 28339815 h 609"/>
              <a:gd name="T50" fmla="*/ 10051174 w 580"/>
              <a:gd name="T51" fmla="*/ 31963007 h 609"/>
              <a:gd name="T52" fmla="*/ 58086899 w 580"/>
              <a:gd name="T53" fmla="*/ 35715700 h 609"/>
              <a:gd name="T54" fmla="*/ 58086899 w 580"/>
              <a:gd name="T55" fmla="*/ 28339815 h 609"/>
              <a:gd name="T56" fmla="*/ 58086899 w 580"/>
              <a:gd name="T57" fmla="*/ 43868240 h 609"/>
              <a:gd name="T58" fmla="*/ 29500304 w 580"/>
              <a:gd name="T59" fmla="*/ 43868240 h 609"/>
              <a:gd name="T60" fmla="*/ 13836442 w 580"/>
              <a:gd name="T61" fmla="*/ 43868240 h 609"/>
              <a:gd name="T62" fmla="*/ 13836442 w 580"/>
              <a:gd name="T63" fmla="*/ 51244484 h 609"/>
              <a:gd name="T64" fmla="*/ 29500304 w 580"/>
              <a:gd name="T65" fmla="*/ 51244484 h 609"/>
              <a:gd name="T66" fmla="*/ 58086899 w 580"/>
              <a:gd name="T67" fmla="*/ 51244484 h 609"/>
              <a:gd name="T68" fmla="*/ 58086899 w 580"/>
              <a:gd name="T69" fmla="*/ 43868240 h 609"/>
              <a:gd name="T70" fmla="*/ 54432058 w 580"/>
              <a:gd name="T71" fmla="*/ 14622627 h 609"/>
              <a:gd name="T72" fmla="*/ 50646790 w 580"/>
              <a:gd name="T73" fmla="*/ 3623191 h 609"/>
              <a:gd name="T74" fmla="*/ 58086899 w 580"/>
              <a:gd name="T75" fmla="*/ 3623191 h 609"/>
              <a:gd name="T76" fmla="*/ 54432058 w 580"/>
              <a:gd name="T77" fmla="*/ 14622627 h 609"/>
              <a:gd name="T78" fmla="*/ 35896638 w 580"/>
              <a:gd name="T79" fmla="*/ 14622627 h 609"/>
              <a:gd name="T80" fmla="*/ 32241435 w 580"/>
              <a:gd name="T81" fmla="*/ 3623191 h 609"/>
              <a:gd name="T82" fmla="*/ 39681905 w 580"/>
              <a:gd name="T83" fmla="*/ 3623191 h 609"/>
              <a:gd name="T84" fmla="*/ 35896638 w 580"/>
              <a:gd name="T85" fmla="*/ 14622627 h 609"/>
              <a:gd name="T86" fmla="*/ 17491283 w 580"/>
              <a:gd name="T87" fmla="*/ 14622627 h 609"/>
              <a:gd name="T88" fmla="*/ 13836442 w 580"/>
              <a:gd name="T89" fmla="*/ 3623191 h 609"/>
              <a:gd name="T90" fmla="*/ 21146124 w 580"/>
              <a:gd name="T91" fmla="*/ 3623191 h 609"/>
              <a:gd name="T92" fmla="*/ 17491283 w 580"/>
              <a:gd name="T93" fmla="*/ 14622627 h 60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80" h="609">
                <a:moveTo>
                  <a:pt x="551" y="551"/>
                </a:moveTo>
                <a:lnTo>
                  <a:pt x="551" y="551"/>
                </a:lnTo>
                <a:cubicBezTo>
                  <a:pt x="438" y="551"/>
                  <a:pt x="438" y="551"/>
                  <a:pt x="438" y="551"/>
                </a:cubicBezTo>
                <a:cubicBezTo>
                  <a:pt x="417" y="551"/>
                  <a:pt x="410" y="537"/>
                  <a:pt x="410" y="523"/>
                </a:cubicBezTo>
                <a:cubicBezTo>
                  <a:pt x="410" y="502"/>
                  <a:pt x="417" y="495"/>
                  <a:pt x="438" y="495"/>
                </a:cubicBezTo>
                <a:cubicBezTo>
                  <a:pt x="551" y="495"/>
                  <a:pt x="551" y="495"/>
                  <a:pt x="551" y="495"/>
                </a:cubicBezTo>
                <a:cubicBezTo>
                  <a:pt x="565" y="495"/>
                  <a:pt x="579" y="502"/>
                  <a:pt x="579" y="523"/>
                </a:cubicBezTo>
                <a:cubicBezTo>
                  <a:pt x="579" y="537"/>
                  <a:pt x="565" y="551"/>
                  <a:pt x="551" y="551"/>
                </a:cubicBezTo>
                <a:close/>
                <a:moveTo>
                  <a:pt x="438" y="467"/>
                </a:moveTo>
                <a:lnTo>
                  <a:pt x="438" y="467"/>
                </a:lnTo>
                <a:cubicBezTo>
                  <a:pt x="403" y="467"/>
                  <a:pt x="381" y="488"/>
                  <a:pt x="381" y="523"/>
                </a:cubicBezTo>
                <a:cubicBezTo>
                  <a:pt x="381" y="551"/>
                  <a:pt x="403" y="580"/>
                  <a:pt x="438" y="580"/>
                </a:cubicBezTo>
                <a:cubicBezTo>
                  <a:pt x="445" y="580"/>
                  <a:pt x="445" y="580"/>
                  <a:pt x="445" y="580"/>
                </a:cubicBezTo>
                <a:cubicBezTo>
                  <a:pt x="551" y="580"/>
                  <a:pt x="551" y="580"/>
                  <a:pt x="551" y="580"/>
                </a:cubicBezTo>
                <a:cubicBezTo>
                  <a:pt x="551" y="594"/>
                  <a:pt x="537" y="608"/>
                  <a:pt x="523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4" y="56"/>
                  <a:pt x="28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120"/>
                  <a:pt x="106" y="141"/>
                  <a:pt x="134" y="141"/>
                </a:cubicBezTo>
                <a:cubicBezTo>
                  <a:pt x="162" y="141"/>
                  <a:pt x="190" y="120"/>
                  <a:pt x="190" y="85"/>
                </a:cubicBezTo>
                <a:cubicBezTo>
                  <a:pt x="190" y="56"/>
                  <a:pt x="190" y="56"/>
                  <a:pt x="190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7" y="141"/>
                  <a:pt x="275" y="141"/>
                </a:cubicBezTo>
                <a:cubicBezTo>
                  <a:pt x="304" y="141"/>
                  <a:pt x="332" y="120"/>
                  <a:pt x="332" y="85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85"/>
                  <a:pt x="360" y="85"/>
                  <a:pt x="360" y="85"/>
                </a:cubicBezTo>
                <a:cubicBezTo>
                  <a:pt x="360" y="120"/>
                  <a:pt x="388" y="141"/>
                  <a:pt x="417" y="141"/>
                </a:cubicBezTo>
                <a:cubicBezTo>
                  <a:pt x="445" y="141"/>
                  <a:pt x="473" y="120"/>
                  <a:pt x="473" y="85"/>
                </a:cubicBezTo>
                <a:cubicBezTo>
                  <a:pt x="473" y="56"/>
                  <a:pt x="473" y="56"/>
                  <a:pt x="473" y="56"/>
                </a:cubicBezTo>
                <a:cubicBezTo>
                  <a:pt x="523" y="56"/>
                  <a:pt x="523" y="56"/>
                  <a:pt x="523" y="56"/>
                </a:cubicBezTo>
                <a:cubicBezTo>
                  <a:pt x="537" y="56"/>
                  <a:pt x="551" y="71"/>
                  <a:pt x="551" y="85"/>
                </a:cubicBezTo>
                <a:cubicBezTo>
                  <a:pt x="551" y="467"/>
                  <a:pt x="551" y="467"/>
                  <a:pt x="551" y="467"/>
                </a:cubicBezTo>
                <a:cubicBezTo>
                  <a:pt x="523" y="467"/>
                  <a:pt x="523" y="467"/>
                  <a:pt x="523" y="467"/>
                </a:cubicBezTo>
                <a:lnTo>
                  <a:pt x="438" y="467"/>
                </a:lnTo>
                <a:close/>
                <a:moveTo>
                  <a:pt x="99" y="509"/>
                </a:moveTo>
                <a:lnTo>
                  <a:pt x="99" y="509"/>
                </a:lnTo>
                <a:cubicBezTo>
                  <a:pt x="282" y="509"/>
                  <a:pt x="282" y="509"/>
                  <a:pt x="282" y="509"/>
                </a:cubicBezTo>
                <a:cubicBezTo>
                  <a:pt x="297" y="509"/>
                  <a:pt x="304" y="502"/>
                  <a:pt x="304" y="488"/>
                </a:cubicBezTo>
                <a:cubicBezTo>
                  <a:pt x="304" y="474"/>
                  <a:pt x="297" y="467"/>
                  <a:pt x="282" y="467"/>
                </a:cubicBezTo>
                <a:cubicBezTo>
                  <a:pt x="99" y="467"/>
                  <a:pt x="99" y="467"/>
                  <a:pt x="99" y="467"/>
                </a:cubicBezTo>
                <a:cubicBezTo>
                  <a:pt x="84" y="467"/>
                  <a:pt x="77" y="474"/>
                  <a:pt x="77" y="488"/>
                </a:cubicBezTo>
                <a:cubicBezTo>
                  <a:pt x="77" y="502"/>
                  <a:pt x="84" y="509"/>
                  <a:pt x="99" y="509"/>
                </a:cubicBezTo>
                <a:close/>
                <a:moveTo>
                  <a:pt x="445" y="219"/>
                </a:moveTo>
                <a:lnTo>
                  <a:pt x="445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92" y="219"/>
                  <a:pt x="77" y="233"/>
                  <a:pt x="77" y="247"/>
                </a:cubicBezTo>
                <a:cubicBezTo>
                  <a:pt x="77" y="262"/>
                  <a:pt x="92" y="276"/>
                  <a:pt x="106" y="276"/>
                </a:cubicBezTo>
                <a:cubicBezTo>
                  <a:pt x="445" y="276"/>
                  <a:pt x="445" y="276"/>
                  <a:pt x="445" y="276"/>
                </a:cubicBezTo>
                <a:cubicBezTo>
                  <a:pt x="459" y="276"/>
                  <a:pt x="473" y="262"/>
                  <a:pt x="473" y="247"/>
                </a:cubicBezTo>
                <a:cubicBezTo>
                  <a:pt x="473" y="233"/>
                  <a:pt x="459" y="219"/>
                  <a:pt x="445" y="219"/>
                </a:cubicBezTo>
                <a:close/>
                <a:moveTo>
                  <a:pt x="445" y="339"/>
                </a:moveTo>
                <a:lnTo>
                  <a:pt x="445" y="339"/>
                </a:lnTo>
                <a:cubicBezTo>
                  <a:pt x="275" y="339"/>
                  <a:pt x="275" y="339"/>
                  <a:pt x="275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219" y="339"/>
                  <a:pt x="219" y="339"/>
                  <a:pt x="219" y="339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92" y="339"/>
                  <a:pt x="77" y="353"/>
                  <a:pt x="77" y="367"/>
                </a:cubicBezTo>
                <a:cubicBezTo>
                  <a:pt x="77" y="389"/>
                  <a:pt x="92" y="396"/>
                  <a:pt x="106" y="396"/>
                </a:cubicBezTo>
                <a:cubicBezTo>
                  <a:pt x="219" y="396"/>
                  <a:pt x="219" y="396"/>
                  <a:pt x="219" y="396"/>
                </a:cubicBezTo>
                <a:cubicBezTo>
                  <a:pt x="226" y="396"/>
                  <a:pt x="226" y="396"/>
                  <a:pt x="226" y="396"/>
                </a:cubicBezTo>
                <a:cubicBezTo>
                  <a:pt x="275" y="396"/>
                  <a:pt x="275" y="396"/>
                  <a:pt x="275" y="396"/>
                </a:cubicBezTo>
                <a:cubicBezTo>
                  <a:pt x="445" y="396"/>
                  <a:pt x="445" y="396"/>
                  <a:pt x="445" y="396"/>
                </a:cubicBezTo>
                <a:cubicBezTo>
                  <a:pt x="459" y="396"/>
                  <a:pt x="473" y="389"/>
                  <a:pt x="473" y="367"/>
                </a:cubicBezTo>
                <a:cubicBezTo>
                  <a:pt x="473" y="353"/>
                  <a:pt x="459" y="339"/>
                  <a:pt x="445" y="339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403" y="113"/>
                  <a:pt x="388" y="106"/>
                  <a:pt x="388" y="85"/>
                </a:cubicBezTo>
                <a:cubicBezTo>
                  <a:pt x="388" y="28"/>
                  <a:pt x="388" y="28"/>
                  <a:pt x="388" y="28"/>
                </a:cubicBezTo>
                <a:cubicBezTo>
                  <a:pt x="388" y="14"/>
                  <a:pt x="403" y="0"/>
                  <a:pt x="417" y="0"/>
                </a:cubicBezTo>
                <a:cubicBezTo>
                  <a:pt x="431" y="0"/>
                  <a:pt x="445" y="14"/>
                  <a:pt x="445" y="28"/>
                </a:cubicBezTo>
                <a:cubicBezTo>
                  <a:pt x="445" y="85"/>
                  <a:pt x="445" y="85"/>
                  <a:pt x="445" y="85"/>
                </a:cubicBezTo>
                <a:cubicBezTo>
                  <a:pt x="445" y="106"/>
                  <a:pt x="431" y="113"/>
                  <a:pt x="417" y="113"/>
                </a:cubicBezTo>
                <a:close/>
                <a:moveTo>
                  <a:pt x="275" y="113"/>
                </a:moveTo>
                <a:lnTo>
                  <a:pt x="275" y="113"/>
                </a:lnTo>
                <a:cubicBezTo>
                  <a:pt x="261" y="113"/>
                  <a:pt x="247" y="106"/>
                  <a:pt x="247" y="85"/>
                </a:cubicBezTo>
                <a:cubicBezTo>
                  <a:pt x="247" y="28"/>
                  <a:pt x="247" y="28"/>
                  <a:pt x="247" y="28"/>
                </a:cubicBezTo>
                <a:cubicBezTo>
                  <a:pt x="247" y="14"/>
                  <a:pt x="261" y="0"/>
                  <a:pt x="275" y="0"/>
                </a:cubicBezTo>
                <a:cubicBezTo>
                  <a:pt x="289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89" y="113"/>
                  <a:pt x="275" y="113"/>
                </a:cubicBezTo>
                <a:close/>
                <a:moveTo>
                  <a:pt x="134" y="113"/>
                </a:moveTo>
                <a:lnTo>
                  <a:pt x="134" y="113"/>
                </a:lnTo>
                <a:cubicBezTo>
                  <a:pt x="120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20" y="0"/>
                  <a:pt x="134" y="0"/>
                </a:cubicBezTo>
                <a:cubicBezTo>
                  <a:pt x="148" y="0"/>
                  <a:pt x="162" y="14"/>
                  <a:pt x="162" y="28"/>
                </a:cubicBezTo>
                <a:cubicBezTo>
                  <a:pt x="162" y="85"/>
                  <a:pt x="162" y="85"/>
                  <a:pt x="162" y="85"/>
                </a:cubicBezTo>
                <a:cubicBezTo>
                  <a:pt x="162" y="106"/>
                  <a:pt x="148" y="113"/>
                  <a:pt x="134" y="1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9" name="Freeform 57"/>
          <p:cNvSpPr>
            <a:spLocks noChangeArrowheads="1"/>
          </p:cNvSpPr>
          <p:nvPr/>
        </p:nvSpPr>
        <p:spPr bwMode="auto">
          <a:xfrm>
            <a:off x="3382790" y="2953040"/>
            <a:ext cx="233707" cy="248090"/>
          </a:xfrm>
          <a:custGeom>
            <a:avLst/>
            <a:gdLst>
              <a:gd name="T0" fmla="*/ 70567284 w 573"/>
              <a:gd name="T1" fmla="*/ 71302258 h 609"/>
              <a:gd name="T2" fmla="*/ 66805352 w 573"/>
              <a:gd name="T3" fmla="*/ 75054951 h 609"/>
              <a:gd name="T4" fmla="*/ 59541168 w 573"/>
              <a:gd name="T5" fmla="*/ 75054951 h 609"/>
              <a:gd name="T6" fmla="*/ 55908896 w 573"/>
              <a:gd name="T7" fmla="*/ 71302258 h 609"/>
              <a:gd name="T8" fmla="*/ 55908896 w 573"/>
              <a:gd name="T9" fmla="*/ 64055516 h 609"/>
              <a:gd name="T10" fmla="*/ 59541168 w 573"/>
              <a:gd name="T11" fmla="*/ 60431965 h 609"/>
              <a:gd name="T12" fmla="*/ 66805352 w 573"/>
              <a:gd name="T13" fmla="*/ 60431965 h 609"/>
              <a:gd name="T14" fmla="*/ 70567284 w 573"/>
              <a:gd name="T15" fmla="*/ 64055516 h 609"/>
              <a:gd name="T16" fmla="*/ 70567284 w 573"/>
              <a:gd name="T17" fmla="*/ 71302258 h 609"/>
              <a:gd name="T18" fmla="*/ 63173440 w 573"/>
              <a:gd name="T19" fmla="*/ 53056080 h 609"/>
              <a:gd name="T20" fmla="*/ 48515053 w 573"/>
              <a:gd name="T21" fmla="*/ 67678707 h 609"/>
              <a:gd name="T22" fmla="*/ 55908896 w 573"/>
              <a:gd name="T23" fmla="*/ 78678142 h 609"/>
              <a:gd name="T24" fmla="*/ 0 w 573"/>
              <a:gd name="T25" fmla="*/ 75054951 h 609"/>
              <a:gd name="T26" fmla="*/ 3632272 w 573"/>
              <a:gd name="T27" fmla="*/ 7246742 h 609"/>
              <a:gd name="T28" fmla="*/ 9988478 w 573"/>
              <a:gd name="T29" fmla="*/ 10999436 h 609"/>
              <a:gd name="T30" fmla="*/ 24646866 w 573"/>
              <a:gd name="T31" fmla="*/ 10999436 h 609"/>
              <a:gd name="T32" fmla="*/ 28408437 w 573"/>
              <a:gd name="T33" fmla="*/ 7246742 h 609"/>
              <a:gd name="T34" fmla="*/ 35672981 w 573"/>
              <a:gd name="T35" fmla="*/ 18246178 h 609"/>
              <a:gd name="T36" fmla="*/ 43066825 w 573"/>
              <a:gd name="T37" fmla="*/ 7246742 h 609"/>
              <a:gd name="T38" fmla="*/ 46699097 w 573"/>
              <a:gd name="T39" fmla="*/ 10999436 h 609"/>
              <a:gd name="T40" fmla="*/ 61357124 w 573"/>
              <a:gd name="T41" fmla="*/ 10999436 h 609"/>
              <a:gd name="T42" fmla="*/ 66805352 w 573"/>
              <a:gd name="T43" fmla="*/ 7246742 h 609"/>
              <a:gd name="T44" fmla="*/ 70567284 w 573"/>
              <a:gd name="T45" fmla="*/ 60431965 h 609"/>
              <a:gd name="T46" fmla="*/ 9988478 w 573"/>
              <a:gd name="T47" fmla="*/ 63149718 h 609"/>
              <a:gd name="T48" fmla="*/ 9988478 w 573"/>
              <a:gd name="T49" fmla="*/ 63149718 h 609"/>
              <a:gd name="T50" fmla="*/ 35672981 w 573"/>
              <a:gd name="T51" fmla="*/ 65867111 h 609"/>
              <a:gd name="T52" fmla="*/ 39434553 w 573"/>
              <a:gd name="T53" fmla="*/ 63149718 h 609"/>
              <a:gd name="T54" fmla="*/ 39434553 w 573"/>
              <a:gd name="T55" fmla="*/ 63149718 h 609"/>
              <a:gd name="T56" fmla="*/ 35672981 w 573"/>
              <a:gd name="T57" fmla="*/ 60431965 h 609"/>
              <a:gd name="T58" fmla="*/ 9988478 w 573"/>
              <a:gd name="T59" fmla="*/ 63149718 h 609"/>
              <a:gd name="T60" fmla="*/ 13750410 w 573"/>
              <a:gd name="T61" fmla="*/ 51244484 h 609"/>
              <a:gd name="T62" fmla="*/ 35672981 w 573"/>
              <a:gd name="T63" fmla="*/ 51244484 h 609"/>
              <a:gd name="T64" fmla="*/ 41250869 w 573"/>
              <a:gd name="T65" fmla="*/ 51244484 h 609"/>
              <a:gd name="T66" fmla="*/ 48515053 w 573"/>
              <a:gd name="T67" fmla="*/ 47491791 h 609"/>
              <a:gd name="T68" fmla="*/ 36580959 w 573"/>
              <a:gd name="T69" fmla="*/ 43868240 h 609"/>
              <a:gd name="T70" fmla="*/ 29316415 w 573"/>
              <a:gd name="T71" fmla="*/ 43868240 h 609"/>
              <a:gd name="T72" fmla="*/ 9988478 w 573"/>
              <a:gd name="T73" fmla="*/ 47491791 h 609"/>
              <a:gd name="T74" fmla="*/ 57725212 w 573"/>
              <a:gd name="T75" fmla="*/ 28339815 h 609"/>
              <a:gd name="T76" fmla="*/ 13750410 w 573"/>
              <a:gd name="T77" fmla="*/ 28339815 h 609"/>
              <a:gd name="T78" fmla="*/ 13750410 w 573"/>
              <a:gd name="T79" fmla="*/ 35715700 h 609"/>
              <a:gd name="T80" fmla="*/ 61357124 w 573"/>
              <a:gd name="T81" fmla="*/ 31963007 h 609"/>
              <a:gd name="T82" fmla="*/ 54092940 w 573"/>
              <a:gd name="T83" fmla="*/ 14622627 h 609"/>
              <a:gd name="T84" fmla="*/ 50331009 w 573"/>
              <a:gd name="T85" fmla="*/ 10999436 h 609"/>
              <a:gd name="T86" fmla="*/ 54092940 w 573"/>
              <a:gd name="T87" fmla="*/ 0 h 609"/>
              <a:gd name="T88" fmla="*/ 57725212 w 573"/>
              <a:gd name="T89" fmla="*/ 10999436 h 609"/>
              <a:gd name="T90" fmla="*/ 35672981 w 573"/>
              <a:gd name="T91" fmla="*/ 14622627 h 609"/>
              <a:gd name="T92" fmla="*/ 32040709 w 573"/>
              <a:gd name="T93" fmla="*/ 10999436 h 609"/>
              <a:gd name="T94" fmla="*/ 35672981 w 573"/>
              <a:gd name="T95" fmla="*/ 0 h 609"/>
              <a:gd name="T96" fmla="*/ 39434553 w 573"/>
              <a:gd name="T97" fmla="*/ 10999436 h 609"/>
              <a:gd name="T98" fmla="*/ 17382322 w 573"/>
              <a:gd name="T99" fmla="*/ 14622627 h 609"/>
              <a:gd name="T100" fmla="*/ 13750410 w 573"/>
              <a:gd name="T101" fmla="*/ 10999436 h 609"/>
              <a:gd name="T102" fmla="*/ 17382322 w 573"/>
              <a:gd name="T103" fmla="*/ 0 h 609"/>
              <a:gd name="T104" fmla="*/ 21014594 w 573"/>
              <a:gd name="T105" fmla="*/ 10999436 h 60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73" h="609">
                <a:moveTo>
                  <a:pt x="544" y="551"/>
                </a:moveTo>
                <a:lnTo>
                  <a:pt x="544" y="551"/>
                </a:lnTo>
                <a:cubicBezTo>
                  <a:pt x="515" y="551"/>
                  <a:pt x="515" y="551"/>
                  <a:pt x="515" y="551"/>
                </a:cubicBezTo>
                <a:cubicBezTo>
                  <a:pt x="515" y="580"/>
                  <a:pt x="515" y="580"/>
                  <a:pt x="515" y="580"/>
                </a:cubicBezTo>
                <a:cubicBezTo>
                  <a:pt x="515" y="594"/>
                  <a:pt x="508" y="608"/>
                  <a:pt x="487" y="608"/>
                </a:cubicBezTo>
                <a:cubicBezTo>
                  <a:pt x="473" y="608"/>
                  <a:pt x="459" y="594"/>
                  <a:pt x="459" y="580"/>
                </a:cubicBezTo>
                <a:cubicBezTo>
                  <a:pt x="459" y="551"/>
                  <a:pt x="459" y="551"/>
                  <a:pt x="459" y="551"/>
                </a:cubicBezTo>
                <a:cubicBezTo>
                  <a:pt x="431" y="551"/>
                  <a:pt x="431" y="551"/>
                  <a:pt x="431" y="551"/>
                </a:cubicBezTo>
                <a:cubicBezTo>
                  <a:pt x="417" y="551"/>
                  <a:pt x="402" y="537"/>
                  <a:pt x="402" y="523"/>
                </a:cubicBezTo>
                <a:cubicBezTo>
                  <a:pt x="402" y="502"/>
                  <a:pt x="417" y="495"/>
                  <a:pt x="431" y="495"/>
                </a:cubicBezTo>
                <a:cubicBezTo>
                  <a:pt x="459" y="495"/>
                  <a:pt x="459" y="495"/>
                  <a:pt x="459" y="495"/>
                </a:cubicBezTo>
                <a:cubicBezTo>
                  <a:pt x="459" y="467"/>
                  <a:pt x="459" y="467"/>
                  <a:pt x="459" y="467"/>
                </a:cubicBezTo>
                <a:cubicBezTo>
                  <a:pt x="459" y="445"/>
                  <a:pt x="473" y="438"/>
                  <a:pt x="487" y="438"/>
                </a:cubicBezTo>
                <a:cubicBezTo>
                  <a:pt x="508" y="438"/>
                  <a:pt x="515" y="445"/>
                  <a:pt x="515" y="467"/>
                </a:cubicBezTo>
                <a:cubicBezTo>
                  <a:pt x="515" y="495"/>
                  <a:pt x="515" y="495"/>
                  <a:pt x="515" y="495"/>
                </a:cubicBezTo>
                <a:cubicBezTo>
                  <a:pt x="544" y="495"/>
                  <a:pt x="544" y="495"/>
                  <a:pt x="544" y="495"/>
                </a:cubicBezTo>
                <a:cubicBezTo>
                  <a:pt x="565" y="495"/>
                  <a:pt x="572" y="502"/>
                  <a:pt x="572" y="523"/>
                </a:cubicBezTo>
                <a:cubicBezTo>
                  <a:pt x="572" y="537"/>
                  <a:pt x="565" y="551"/>
                  <a:pt x="544" y="551"/>
                </a:cubicBezTo>
                <a:close/>
                <a:moveTo>
                  <a:pt x="487" y="410"/>
                </a:moveTo>
                <a:lnTo>
                  <a:pt x="487" y="410"/>
                </a:lnTo>
                <a:cubicBezTo>
                  <a:pt x="459" y="410"/>
                  <a:pt x="431" y="431"/>
                  <a:pt x="431" y="467"/>
                </a:cubicBezTo>
                <a:cubicBezTo>
                  <a:pt x="402" y="467"/>
                  <a:pt x="374" y="488"/>
                  <a:pt x="374" y="523"/>
                </a:cubicBezTo>
                <a:cubicBezTo>
                  <a:pt x="374" y="551"/>
                  <a:pt x="402" y="580"/>
                  <a:pt x="431" y="580"/>
                </a:cubicBezTo>
                <a:cubicBezTo>
                  <a:pt x="431" y="608"/>
                  <a:pt x="431" y="608"/>
                  <a:pt x="431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4" y="56"/>
                  <a:pt x="28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120"/>
                  <a:pt x="99" y="141"/>
                  <a:pt x="134" y="141"/>
                </a:cubicBezTo>
                <a:cubicBezTo>
                  <a:pt x="162" y="141"/>
                  <a:pt x="190" y="120"/>
                  <a:pt x="190" y="85"/>
                </a:cubicBezTo>
                <a:cubicBezTo>
                  <a:pt x="190" y="56"/>
                  <a:pt x="190" y="56"/>
                  <a:pt x="190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0" y="141"/>
                  <a:pt x="275" y="141"/>
                </a:cubicBezTo>
                <a:cubicBezTo>
                  <a:pt x="304" y="141"/>
                  <a:pt x="332" y="120"/>
                  <a:pt x="332" y="85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85"/>
                  <a:pt x="360" y="85"/>
                  <a:pt x="360" y="85"/>
                </a:cubicBezTo>
                <a:cubicBezTo>
                  <a:pt x="360" y="120"/>
                  <a:pt x="381" y="141"/>
                  <a:pt x="417" y="141"/>
                </a:cubicBezTo>
                <a:cubicBezTo>
                  <a:pt x="445" y="141"/>
                  <a:pt x="473" y="120"/>
                  <a:pt x="473" y="85"/>
                </a:cubicBezTo>
                <a:cubicBezTo>
                  <a:pt x="473" y="56"/>
                  <a:pt x="473" y="56"/>
                  <a:pt x="473" y="56"/>
                </a:cubicBezTo>
                <a:cubicBezTo>
                  <a:pt x="515" y="56"/>
                  <a:pt x="515" y="56"/>
                  <a:pt x="515" y="56"/>
                </a:cubicBezTo>
                <a:cubicBezTo>
                  <a:pt x="537" y="56"/>
                  <a:pt x="544" y="71"/>
                  <a:pt x="544" y="85"/>
                </a:cubicBezTo>
                <a:cubicBezTo>
                  <a:pt x="544" y="467"/>
                  <a:pt x="544" y="467"/>
                  <a:pt x="544" y="467"/>
                </a:cubicBezTo>
                <a:cubicBezTo>
                  <a:pt x="544" y="431"/>
                  <a:pt x="523" y="410"/>
                  <a:pt x="487" y="410"/>
                </a:cubicBezTo>
                <a:close/>
                <a:moveTo>
                  <a:pt x="77" y="488"/>
                </a:moveTo>
                <a:lnTo>
                  <a:pt x="77" y="488"/>
                </a:lnTo>
                <a:cubicBezTo>
                  <a:pt x="77" y="502"/>
                  <a:pt x="84" y="509"/>
                  <a:pt x="99" y="509"/>
                </a:cubicBezTo>
                <a:cubicBezTo>
                  <a:pt x="275" y="509"/>
                  <a:pt x="275" y="509"/>
                  <a:pt x="275" y="509"/>
                </a:cubicBezTo>
                <a:cubicBezTo>
                  <a:pt x="289" y="509"/>
                  <a:pt x="304" y="502"/>
                  <a:pt x="304" y="488"/>
                </a:cubicBezTo>
                <a:cubicBezTo>
                  <a:pt x="304" y="474"/>
                  <a:pt x="289" y="467"/>
                  <a:pt x="275" y="467"/>
                </a:cubicBezTo>
                <a:cubicBezTo>
                  <a:pt x="99" y="467"/>
                  <a:pt x="99" y="467"/>
                  <a:pt x="99" y="467"/>
                </a:cubicBezTo>
                <a:cubicBezTo>
                  <a:pt x="84" y="467"/>
                  <a:pt x="77" y="474"/>
                  <a:pt x="77" y="488"/>
                </a:cubicBezTo>
                <a:close/>
                <a:moveTo>
                  <a:pt x="106" y="396"/>
                </a:moveTo>
                <a:lnTo>
                  <a:pt x="106" y="396"/>
                </a:lnTo>
                <a:cubicBezTo>
                  <a:pt x="226" y="396"/>
                  <a:pt x="226" y="396"/>
                  <a:pt x="226" y="396"/>
                </a:cubicBezTo>
                <a:cubicBezTo>
                  <a:pt x="275" y="396"/>
                  <a:pt x="275" y="396"/>
                  <a:pt x="275" y="396"/>
                </a:cubicBezTo>
                <a:cubicBezTo>
                  <a:pt x="282" y="396"/>
                  <a:pt x="282" y="396"/>
                  <a:pt x="282" y="396"/>
                </a:cubicBezTo>
                <a:cubicBezTo>
                  <a:pt x="318" y="396"/>
                  <a:pt x="318" y="396"/>
                  <a:pt x="318" y="396"/>
                </a:cubicBezTo>
                <a:cubicBezTo>
                  <a:pt x="346" y="396"/>
                  <a:pt x="346" y="396"/>
                  <a:pt x="346" y="396"/>
                </a:cubicBezTo>
                <a:cubicBezTo>
                  <a:pt x="367" y="396"/>
                  <a:pt x="374" y="389"/>
                  <a:pt x="374" y="367"/>
                </a:cubicBezTo>
                <a:cubicBezTo>
                  <a:pt x="374" y="353"/>
                  <a:pt x="367" y="339"/>
                  <a:pt x="346" y="339"/>
                </a:cubicBezTo>
                <a:cubicBezTo>
                  <a:pt x="282" y="339"/>
                  <a:pt x="282" y="339"/>
                  <a:pt x="282" y="339"/>
                </a:cubicBezTo>
                <a:cubicBezTo>
                  <a:pt x="275" y="339"/>
                  <a:pt x="275" y="339"/>
                  <a:pt x="275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84" y="339"/>
                  <a:pt x="77" y="353"/>
                  <a:pt x="77" y="367"/>
                </a:cubicBezTo>
                <a:cubicBezTo>
                  <a:pt x="77" y="389"/>
                  <a:pt x="84" y="396"/>
                  <a:pt x="106" y="396"/>
                </a:cubicBezTo>
                <a:close/>
                <a:moveTo>
                  <a:pt x="445" y="219"/>
                </a:moveTo>
                <a:lnTo>
                  <a:pt x="445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84" y="219"/>
                  <a:pt x="77" y="233"/>
                  <a:pt x="77" y="247"/>
                </a:cubicBezTo>
                <a:cubicBezTo>
                  <a:pt x="77" y="262"/>
                  <a:pt x="84" y="276"/>
                  <a:pt x="106" y="276"/>
                </a:cubicBezTo>
                <a:cubicBezTo>
                  <a:pt x="445" y="276"/>
                  <a:pt x="445" y="276"/>
                  <a:pt x="445" y="276"/>
                </a:cubicBezTo>
                <a:cubicBezTo>
                  <a:pt x="459" y="276"/>
                  <a:pt x="473" y="262"/>
                  <a:pt x="473" y="247"/>
                </a:cubicBezTo>
                <a:cubicBezTo>
                  <a:pt x="473" y="233"/>
                  <a:pt x="459" y="219"/>
                  <a:pt x="445" y="219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395" y="113"/>
                  <a:pt x="388" y="106"/>
                  <a:pt x="388" y="85"/>
                </a:cubicBezTo>
                <a:cubicBezTo>
                  <a:pt x="388" y="28"/>
                  <a:pt x="388" y="28"/>
                  <a:pt x="388" y="28"/>
                </a:cubicBezTo>
                <a:cubicBezTo>
                  <a:pt x="388" y="14"/>
                  <a:pt x="395" y="0"/>
                  <a:pt x="417" y="0"/>
                </a:cubicBezTo>
                <a:cubicBezTo>
                  <a:pt x="431" y="0"/>
                  <a:pt x="445" y="14"/>
                  <a:pt x="445" y="28"/>
                </a:cubicBezTo>
                <a:cubicBezTo>
                  <a:pt x="445" y="85"/>
                  <a:pt x="445" y="85"/>
                  <a:pt x="445" y="85"/>
                </a:cubicBezTo>
                <a:cubicBezTo>
                  <a:pt x="445" y="106"/>
                  <a:pt x="431" y="113"/>
                  <a:pt x="417" y="113"/>
                </a:cubicBezTo>
                <a:close/>
                <a:moveTo>
                  <a:pt x="275" y="113"/>
                </a:moveTo>
                <a:lnTo>
                  <a:pt x="275" y="113"/>
                </a:lnTo>
                <a:cubicBezTo>
                  <a:pt x="254" y="113"/>
                  <a:pt x="247" y="106"/>
                  <a:pt x="247" y="85"/>
                </a:cubicBezTo>
                <a:cubicBezTo>
                  <a:pt x="247" y="28"/>
                  <a:pt x="247" y="28"/>
                  <a:pt x="247" y="28"/>
                </a:cubicBezTo>
                <a:cubicBezTo>
                  <a:pt x="247" y="14"/>
                  <a:pt x="254" y="0"/>
                  <a:pt x="275" y="0"/>
                </a:cubicBezTo>
                <a:cubicBezTo>
                  <a:pt x="289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89" y="113"/>
                  <a:pt x="275" y="113"/>
                </a:cubicBezTo>
                <a:close/>
                <a:moveTo>
                  <a:pt x="134" y="113"/>
                </a:moveTo>
                <a:lnTo>
                  <a:pt x="134" y="113"/>
                </a:lnTo>
                <a:cubicBezTo>
                  <a:pt x="113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13" y="0"/>
                  <a:pt x="134" y="0"/>
                </a:cubicBezTo>
                <a:cubicBezTo>
                  <a:pt x="148" y="0"/>
                  <a:pt x="162" y="14"/>
                  <a:pt x="162" y="28"/>
                </a:cubicBezTo>
                <a:cubicBezTo>
                  <a:pt x="162" y="85"/>
                  <a:pt x="162" y="85"/>
                  <a:pt x="162" y="85"/>
                </a:cubicBezTo>
                <a:cubicBezTo>
                  <a:pt x="162" y="106"/>
                  <a:pt x="148" y="113"/>
                  <a:pt x="134" y="1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0" name="Freeform 58"/>
          <p:cNvSpPr>
            <a:spLocks noChangeArrowheads="1"/>
          </p:cNvSpPr>
          <p:nvPr/>
        </p:nvSpPr>
        <p:spPr bwMode="auto">
          <a:xfrm>
            <a:off x="2954926" y="2951243"/>
            <a:ext cx="233707" cy="246292"/>
          </a:xfrm>
          <a:custGeom>
            <a:avLst/>
            <a:gdLst>
              <a:gd name="T0" fmla="*/ 68751328 w 573"/>
              <a:gd name="T1" fmla="*/ 67348302 h 602"/>
              <a:gd name="T2" fmla="*/ 74199556 w 573"/>
              <a:gd name="T3" fmla="*/ 74657633 h 602"/>
              <a:gd name="T4" fmla="*/ 67713690 w 573"/>
              <a:gd name="T5" fmla="*/ 77529053 h 602"/>
              <a:gd name="T6" fmla="*/ 58633190 w 573"/>
              <a:gd name="T7" fmla="*/ 77529053 h 602"/>
              <a:gd name="T8" fmla="*/ 52147325 w 573"/>
              <a:gd name="T9" fmla="*/ 74657633 h 602"/>
              <a:gd name="T10" fmla="*/ 57725212 w 573"/>
              <a:gd name="T11" fmla="*/ 67348302 h 602"/>
              <a:gd name="T12" fmla="*/ 52147325 w 573"/>
              <a:gd name="T13" fmla="*/ 59908912 h 602"/>
              <a:gd name="T14" fmla="*/ 58633190 w 573"/>
              <a:gd name="T15" fmla="*/ 58081579 h 602"/>
              <a:gd name="T16" fmla="*/ 67713690 w 573"/>
              <a:gd name="T17" fmla="*/ 58081579 h 602"/>
              <a:gd name="T18" fmla="*/ 74199556 w 573"/>
              <a:gd name="T19" fmla="*/ 59908912 h 602"/>
              <a:gd name="T20" fmla="*/ 68751328 w 573"/>
              <a:gd name="T21" fmla="*/ 67348302 h 602"/>
              <a:gd name="T22" fmla="*/ 64989396 w 573"/>
              <a:gd name="T23" fmla="*/ 55340580 h 602"/>
              <a:gd name="T24" fmla="*/ 61357124 w 573"/>
              <a:gd name="T25" fmla="*/ 55340580 h 602"/>
              <a:gd name="T26" fmla="*/ 48515053 w 573"/>
              <a:gd name="T27" fmla="*/ 59908912 h 602"/>
              <a:gd name="T28" fmla="*/ 53055303 w 573"/>
              <a:gd name="T29" fmla="*/ 67348302 h 602"/>
              <a:gd name="T30" fmla="*/ 50331009 w 573"/>
              <a:gd name="T31" fmla="*/ 70089301 h 602"/>
              <a:gd name="T32" fmla="*/ 49423031 w 573"/>
              <a:gd name="T33" fmla="*/ 78442719 h 602"/>
              <a:gd name="T34" fmla="*/ 0 w 573"/>
              <a:gd name="T35" fmla="*/ 74657633 h 602"/>
              <a:gd name="T36" fmla="*/ 3632272 w 573"/>
              <a:gd name="T37" fmla="*/ 7308970 h 602"/>
              <a:gd name="T38" fmla="*/ 9080500 w 573"/>
              <a:gd name="T39" fmla="*/ 11094056 h 602"/>
              <a:gd name="T40" fmla="*/ 23738527 w 573"/>
              <a:gd name="T41" fmla="*/ 11094056 h 602"/>
              <a:gd name="T42" fmla="*/ 27370800 w 573"/>
              <a:gd name="T43" fmla="*/ 7308970 h 602"/>
              <a:gd name="T44" fmla="*/ 34764643 w 573"/>
              <a:gd name="T45" fmla="*/ 18403387 h 602"/>
              <a:gd name="T46" fmla="*/ 42158847 w 573"/>
              <a:gd name="T47" fmla="*/ 7308970 h 602"/>
              <a:gd name="T48" fmla="*/ 45791119 w 573"/>
              <a:gd name="T49" fmla="*/ 11094056 h 602"/>
              <a:gd name="T50" fmla="*/ 60449146 w 573"/>
              <a:gd name="T51" fmla="*/ 11094056 h 602"/>
              <a:gd name="T52" fmla="*/ 66805352 w 573"/>
              <a:gd name="T53" fmla="*/ 7308970 h 602"/>
              <a:gd name="T54" fmla="*/ 70567284 w 573"/>
              <a:gd name="T55" fmla="*/ 52599581 h 602"/>
              <a:gd name="T56" fmla="*/ 45791119 w 573"/>
              <a:gd name="T57" fmla="*/ 47900829 h 602"/>
              <a:gd name="T58" fmla="*/ 42158847 w 573"/>
              <a:gd name="T59" fmla="*/ 44246163 h 602"/>
              <a:gd name="T60" fmla="*/ 29316415 w 573"/>
              <a:gd name="T61" fmla="*/ 44246163 h 602"/>
              <a:gd name="T62" fmla="*/ 9080500 w 573"/>
              <a:gd name="T63" fmla="*/ 47900829 h 602"/>
              <a:gd name="T64" fmla="*/ 29316415 w 573"/>
              <a:gd name="T65" fmla="*/ 51685915 h 602"/>
              <a:gd name="T66" fmla="*/ 42158847 w 573"/>
              <a:gd name="T67" fmla="*/ 51685915 h 602"/>
              <a:gd name="T68" fmla="*/ 9080500 w 573"/>
              <a:gd name="T69" fmla="*/ 63693998 h 602"/>
              <a:gd name="T70" fmla="*/ 12712412 w 573"/>
              <a:gd name="T71" fmla="*/ 66434636 h 602"/>
              <a:gd name="T72" fmla="*/ 38396915 w 573"/>
              <a:gd name="T73" fmla="*/ 63693998 h 602"/>
              <a:gd name="T74" fmla="*/ 12712412 w 573"/>
              <a:gd name="T75" fmla="*/ 59908912 h 602"/>
              <a:gd name="T76" fmla="*/ 56817235 w 573"/>
              <a:gd name="T77" fmla="*/ 28583776 h 602"/>
              <a:gd name="T78" fmla="*/ 12712412 w 573"/>
              <a:gd name="T79" fmla="*/ 28583776 h 602"/>
              <a:gd name="T80" fmla="*/ 12712412 w 573"/>
              <a:gd name="T81" fmla="*/ 36023527 h 602"/>
              <a:gd name="T82" fmla="*/ 60449146 w 573"/>
              <a:gd name="T83" fmla="*/ 32238441 h 602"/>
              <a:gd name="T84" fmla="*/ 53055303 w 573"/>
              <a:gd name="T85" fmla="*/ 14748721 h 602"/>
              <a:gd name="T86" fmla="*/ 49423031 w 573"/>
              <a:gd name="T87" fmla="*/ 11094056 h 602"/>
              <a:gd name="T88" fmla="*/ 53055303 w 573"/>
              <a:gd name="T89" fmla="*/ 0 h 602"/>
              <a:gd name="T90" fmla="*/ 56817235 w 573"/>
              <a:gd name="T91" fmla="*/ 11094056 h 602"/>
              <a:gd name="T92" fmla="*/ 34764643 w 573"/>
              <a:gd name="T93" fmla="*/ 14748721 h 602"/>
              <a:gd name="T94" fmla="*/ 31132731 w 573"/>
              <a:gd name="T95" fmla="*/ 11094056 h 602"/>
              <a:gd name="T96" fmla="*/ 34764643 w 573"/>
              <a:gd name="T97" fmla="*/ 0 h 602"/>
              <a:gd name="T98" fmla="*/ 38396915 w 573"/>
              <a:gd name="T99" fmla="*/ 11094056 h 602"/>
              <a:gd name="T100" fmla="*/ 16474344 w 573"/>
              <a:gd name="T101" fmla="*/ 14748721 h 602"/>
              <a:gd name="T102" fmla="*/ 12712412 w 573"/>
              <a:gd name="T103" fmla="*/ 11094056 h 602"/>
              <a:gd name="T104" fmla="*/ 16474344 w 573"/>
              <a:gd name="T105" fmla="*/ 0 h 602"/>
              <a:gd name="T106" fmla="*/ 20106616 w 573"/>
              <a:gd name="T107" fmla="*/ 11094056 h 60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573" h="602">
                <a:moveTo>
                  <a:pt x="530" y="516"/>
                </a:moveTo>
                <a:lnTo>
                  <a:pt x="530" y="516"/>
                </a:lnTo>
                <a:cubicBezTo>
                  <a:pt x="565" y="558"/>
                  <a:pt x="565" y="558"/>
                  <a:pt x="565" y="558"/>
                </a:cubicBezTo>
                <a:cubicBezTo>
                  <a:pt x="572" y="558"/>
                  <a:pt x="572" y="565"/>
                  <a:pt x="572" y="572"/>
                </a:cubicBezTo>
                <a:cubicBezTo>
                  <a:pt x="572" y="594"/>
                  <a:pt x="558" y="601"/>
                  <a:pt x="544" y="601"/>
                </a:cubicBezTo>
                <a:cubicBezTo>
                  <a:pt x="537" y="601"/>
                  <a:pt x="530" y="601"/>
                  <a:pt x="522" y="594"/>
                </a:cubicBezTo>
                <a:cubicBezTo>
                  <a:pt x="487" y="558"/>
                  <a:pt x="487" y="558"/>
                  <a:pt x="487" y="558"/>
                </a:cubicBezTo>
                <a:cubicBezTo>
                  <a:pt x="452" y="594"/>
                  <a:pt x="452" y="594"/>
                  <a:pt x="452" y="594"/>
                </a:cubicBezTo>
                <a:cubicBezTo>
                  <a:pt x="445" y="601"/>
                  <a:pt x="438" y="601"/>
                  <a:pt x="431" y="601"/>
                </a:cubicBezTo>
                <a:cubicBezTo>
                  <a:pt x="417" y="601"/>
                  <a:pt x="402" y="594"/>
                  <a:pt x="402" y="572"/>
                </a:cubicBezTo>
                <a:cubicBezTo>
                  <a:pt x="402" y="565"/>
                  <a:pt x="402" y="558"/>
                  <a:pt x="409" y="558"/>
                </a:cubicBezTo>
                <a:cubicBezTo>
                  <a:pt x="445" y="516"/>
                  <a:pt x="445" y="516"/>
                  <a:pt x="445" y="516"/>
                </a:cubicBezTo>
                <a:cubicBezTo>
                  <a:pt x="409" y="481"/>
                  <a:pt x="409" y="481"/>
                  <a:pt x="409" y="481"/>
                </a:cubicBezTo>
                <a:cubicBezTo>
                  <a:pt x="402" y="474"/>
                  <a:pt x="402" y="467"/>
                  <a:pt x="402" y="459"/>
                </a:cubicBezTo>
                <a:cubicBezTo>
                  <a:pt x="402" y="445"/>
                  <a:pt x="417" y="431"/>
                  <a:pt x="431" y="431"/>
                </a:cubicBezTo>
                <a:cubicBezTo>
                  <a:pt x="438" y="431"/>
                  <a:pt x="445" y="438"/>
                  <a:pt x="452" y="445"/>
                </a:cubicBezTo>
                <a:cubicBezTo>
                  <a:pt x="487" y="481"/>
                  <a:pt x="487" y="481"/>
                  <a:pt x="487" y="481"/>
                </a:cubicBezTo>
                <a:cubicBezTo>
                  <a:pt x="522" y="445"/>
                  <a:pt x="522" y="445"/>
                  <a:pt x="522" y="445"/>
                </a:cubicBezTo>
                <a:cubicBezTo>
                  <a:pt x="530" y="438"/>
                  <a:pt x="537" y="431"/>
                  <a:pt x="544" y="431"/>
                </a:cubicBezTo>
                <a:cubicBezTo>
                  <a:pt x="558" y="431"/>
                  <a:pt x="572" y="445"/>
                  <a:pt x="572" y="459"/>
                </a:cubicBezTo>
                <a:cubicBezTo>
                  <a:pt x="572" y="467"/>
                  <a:pt x="572" y="474"/>
                  <a:pt x="565" y="481"/>
                </a:cubicBezTo>
                <a:lnTo>
                  <a:pt x="530" y="516"/>
                </a:lnTo>
                <a:close/>
                <a:moveTo>
                  <a:pt x="501" y="424"/>
                </a:moveTo>
                <a:lnTo>
                  <a:pt x="501" y="424"/>
                </a:lnTo>
                <a:cubicBezTo>
                  <a:pt x="487" y="438"/>
                  <a:pt x="487" y="438"/>
                  <a:pt x="487" y="438"/>
                </a:cubicBezTo>
                <a:cubicBezTo>
                  <a:pt x="473" y="424"/>
                  <a:pt x="473" y="424"/>
                  <a:pt x="473" y="424"/>
                </a:cubicBezTo>
                <a:cubicBezTo>
                  <a:pt x="459" y="410"/>
                  <a:pt x="445" y="403"/>
                  <a:pt x="431" y="403"/>
                </a:cubicBezTo>
                <a:cubicBezTo>
                  <a:pt x="402" y="403"/>
                  <a:pt x="374" y="431"/>
                  <a:pt x="374" y="459"/>
                </a:cubicBezTo>
                <a:cubicBezTo>
                  <a:pt x="374" y="481"/>
                  <a:pt x="381" y="495"/>
                  <a:pt x="388" y="502"/>
                </a:cubicBezTo>
                <a:cubicBezTo>
                  <a:pt x="409" y="516"/>
                  <a:pt x="409" y="516"/>
                  <a:pt x="409" y="516"/>
                </a:cubicBezTo>
                <a:cubicBezTo>
                  <a:pt x="388" y="537"/>
                  <a:pt x="388" y="537"/>
                  <a:pt x="388" y="537"/>
                </a:cubicBezTo>
                <a:cubicBezTo>
                  <a:pt x="381" y="544"/>
                  <a:pt x="374" y="558"/>
                  <a:pt x="374" y="572"/>
                </a:cubicBezTo>
                <a:cubicBezTo>
                  <a:pt x="374" y="587"/>
                  <a:pt x="374" y="594"/>
                  <a:pt x="381" y="601"/>
                </a:cubicBezTo>
                <a:cubicBezTo>
                  <a:pt x="28" y="601"/>
                  <a:pt x="28" y="601"/>
                  <a:pt x="28" y="601"/>
                </a:cubicBezTo>
                <a:cubicBezTo>
                  <a:pt x="7" y="601"/>
                  <a:pt x="0" y="594"/>
                  <a:pt x="0" y="572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7" y="56"/>
                  <a:pt x="28" y="56"/>
                </a:cubicBezTo>
                <a:cubicBezTo>
                  <a:pt x="70" y="56"/>
                  <a:pt x="70" y="56"/>
                  <a:pt x="70" y="56"/>
                </a:cubicBezTo>
                <a:cubicBezTo>
                  <a:pt x="70" y="85"/>
                  <a:pt x="70" y="85"/>
                  <a:pt x="70" y="85"/>
                </a:cubicBezTo>
                <a:cubicBezTo>
                  <a:pt x="70" y="113"/>
                  <a:pt x="98" y="141"/>
                  <a:pt x="127" y="141"/>
                </a:cubicBezTo>
                <a:cubicBezTo>
                  <a:pt x="162" y="141"/>
                  <a:pt x="183" y="113"/>
                  <a:pt x="183" y="85"/>
                </a:cubicBezTo>
                <a:cubicBezTo>
                  <a:pt x="183" y="56"/>
                  <a:pt x="183" y="56"/>
                  <a:pt x="183" y="56"/>
                </a:cubicBezTo>
                <a:cubicBezTo>
                  <a:pt x="211" y="56"/>
                  <a:pt x="211" y="56"/>
                  <a:pt x="211" y="56"/>
                </a:cubicBezTo>
                <a:cubicBezTo>
                  <a:pt x="211" y="85"/>
                  <a:pt x="211" y="85"/>
                  <a:pt x="211" y="85"/>
                </a:cubicBezTo>
                <a:cubicBezTo>
                  <a:pt x="211" y="113"/>
                  <a:pt x="240" y="141"/>
                  <a:pt x="268" y="141"/>
                </a:cubicBezTo>
                <a:cubicBezTo>
                  <a:pt x="303" y="141"/>
                  <a:pt x="325" y="113"/>
                  <a:pt x="325" y="85"/>
                </a:cubicBezTo>
                <a:cubicBezTo>
                  <a:pt x="325" y="56"/>
                  <a:pt x="325" y="56"/>
                  <a:pt x="325" y="56"/>
                </a:cubicBezTo>
                <a:cubicBezTo>
                  <a:pt x="353" y="56"/>
                  <a:pt x="353" y="56"/>
                  <a:pt x="353" y="56"/>
                </a:cubicBezTo>
                <a:cubicBezTo>
                  <a:pt x="353" y="85"/>
                  <a:pt x="353" y="85"/>
                  <a:pt x="353" y="85"/>
                </a:cubicBezTo>
                <a:cubicBezTo>
                  <a:pt x="353" y="113"/>
                  <a:pt x="381" y="141"/>
                  <a:pt x="409" y="141"/>
                </a:cubicBezTo>
                <a:cubicBezTo>
                  <a:pt x="445" y="141"/>
                  <a:pt x="466" y="113"/>
                  <a:pt x="466" y="85"/>
                </a:cubicBezTo>
                <a:cubicBezTo>
                  <a:pt x="466" y="56"/>
                  <a:pt x="466" y="56"/>
                  <a:pt x="466" y="56"/>
                </a:cubicBezTo>
                <a:cubicBezTo>
                  <a:pt x="515" y="56"/>
                  <a:pt x="515" y="56"/>
                  <a:pt x="515" y="56"/>
                </a:cubicBezTo>
                <a:cubicBezTo>
                  <a:pt x="530" y="56"/>
                  <a:pt x="544" y="71"/>
                  <a:pt x="544" y="85"/>
                </a:cubicBezTo>
                <a:cubicBezTo>
                  <a:pt x="544" y="403"/>
                  <a:pt x="544" y="403"/>
                  <a:pt x="544" y="403"/>
                </a:cubicBezTo>
                <a:cubicBezTo>
                  <a:pt x="530" y="403"/>
                  <a:pt x="515" y="410"/>
                  <a:pt x="501" y="424"/>
                </a:cubicBezTo>
                <a:close/>
                <a:moveTo>
                  <a:pt x="353" y="367"/>
                </a:moveTo>
                <a:lnTo>
                  <a:pt x="353" y="367"/>
                </a:lnTo>
                <a:cubicBezTo>
                  <a:pt x="353" y="353"/>
                  <a:pt x="346" y="339"/>
                  <a:pt x="325" y="339"/>
                </a:cubicBezTo>
                <a:cubicBezTo>
                  <a:pt x="268" y="339"/>
                  <a:pt x="268" y="339"/>
                  <a:pt x="268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98" y="339"/>
                  <a:pt x="98" y="339"/>
                  <a:pt x="98" y="339"/>
                </a:cubicBezTo>
                <a:cubicBezTo>
                  <a:pt x="84" y="339"/>
                  <a:pt x="70" y="353"/>
                  <a:pt x="70" y="367"/>
                </a:cubicBezTo>
                <a:cubicBezTo>
                  <a:pt x="70" y="382"/>
                  <a:pt x="84" y="396"/>
                  <a:pt x="98" y="396"/>
                </a:cubicBezTo>
                <a:cubicBezTo>
                  <a:pt x="226" y="396"/>
                  <a:pt x="226" y="396"/>
                  <a:pt x="226" y="396"/>
                </a:cubicBezTo>
                <a:cubicBezTo>
                  <a:pt x="268" y="396"/>
                  <a:pt x="268" y="396"/>
                  <a:pt x="268" y="396"/>
                </a:cubicBezTo>
                <a:cubicBezTo>
                  <a:pt x="325" y="396"/>
                  <a:pt x="325" y="396"/>
                  <a:pt x="325" y="396"/>
                </a:cubicBezTo>
                <a:cubicBezTo>
                  <a:pt x="346" y="396"/>
                  <a:pt x="353" y="382"/>
                  <a:pt x="353" y="367"/>
                </a:cubicBezTo>
                <a:close/>
                <a:moveTo>
                  <a:pt x="70" y="488"/>
                </a:moveTo>
                <a:lnTo>
                  <a:pt x="70" y="488"/>
                </a:lnTo>
                <a:cubicBezTo>
                  <a:pt x="70" y="502"/>
                  <a:pt x="84" y="509"/>
                  <a:pt x="98" y="509"/>
                </a:cubicBezTo>
                <a:cubicBezTo>
                  <a:pt x="275" y="509"/>
                  <a:pt x="275" y="509"/>
                  <a:pt x="275" y="509"/>
                </a:cubicBezTo>
                <a:cubicBezTo>
                  <a:pt x="289" y="509"/>
                  <a:pt x="296" y="502"/>
                  <a:pt x="296" y="488"/>
                </a:cubicBezTo>
                <a:cubicBezTo>
                  <a:pt x="296" y="474"/>
                  <a:pt x="289" y="459"/>
                  <a:pt x="275" y="459"/>
                </a:cubicBezTo>
                <a:cubicBezTo>
                  <a:pt x="98" y="459"/>
                  <a:pt x="98" y="459"/>
                  <a:pt x="98" y="459"/>
                </a:cubicBezTo>
                <a:cubicBezTo>
                  <a:pt x="84" y="459"/>
                  <a:pt x="70" y="474"/>
                  <a:pt x="70" y="488"/>
                </a:cubicBezTo>
                <a:close/>
                <a:moveTo>
                  <a:pt x="438" y="219"/>
                </a:moveTo>
                <a:lnTo>
                  <a:pt x="438" y="219"/>
                </a:lnTo>
                <a:cubicBezTo>
                  <a:pt x="98" y="219"/>
                  <a:pt x="98" y="219"/>
                  <a:pt x="98" y="219"/>
                </a:cubicBezTo>
                <a:cubicBezTo>
                  <a:pt x="84" y="219"/>
                  <a:pt x="70" y="226"/>
                  <a:pt x="70" y="247"/>
                </a:cubicBezTo>
                <a:cubicBezTo>
                  <a:pt x="70" y="261"/>
                  <a:pt x="84" y="276"/>
                  <a:pt x="98" y="276"/>
                </a:cubicBezTo>
                <a:cubicBezTo>
                  <a:pt x="438" y="276"/>
                  <a:pt x="438" y="276"/>
                  <a:pt x="438" y="276"/>
                </a:cubicBezTo>
                <a:cubicBezTo>
                  <a:pt x="459" y="276"/>
                  <a:pt x="466" y="261"/>
                  <a:pt x="466" y="247"/>
                </a:cubicBezTo>
                <a:cubicBezTo>
                  <a:pt x="466" y="226"/>
                  <a:pt x="459" y="219"/>
                  <a:pt x="438" y="219"/>
                </a:cubicBezTo>
                <a:close/>
                <a:moveTo>
                  <a:pt x="409" y="113"/>
                </a:moveTo>
                <a:lnTo>
                  <a:pt x="409" y="113"/>
                </a:lnTo>
                <a:cubicBezTo>
                  <a:pt x="395" y="113"/>
                  <a:pt x="381" y="99"/>
                  <a:pt x="381" y="85"/>
                </a:cubicBezTo>
                <a:cubicBezTo>
                  <a:pt x="381" y="28"/>
                  <a:pt x="381" y="28"/>
                  <a:pt x="381" y="28"/>
                </a:cubicBezTo>
                <a:cubicBezTo>
                  <a:pt x="381" y="14"/>
                  <a:pt x="395" y="0"/>
                  <a:pt x="409" y="0"/>
                </a:cubicBezTo>
                <a:cubicBezTo>
                  <a:pt x="431" y="0"/>
                  <a:pt x="438" y="14"/>
                  <a:pt x="438" y="28"/>
                </a:cubicBezTo>
                <a:cubicBezTo>
                  <a:pt x="438" y="85"/>
                  <a:pt x="438" y="85"/>
                  <a:pt x="438" y="85"/>
                </a:cubicBezTo>
                <a:cubicBezTo>
                  <a:pt x="438" y="99"/>
                  <a:pt x="431" y="113"/>
                  <a:pt x="409" y="113"/>
                </a:cubicBezTo>
                <a:close/>
                <a:moveTo>
                  <a:pt x="268" y="113"/>
                </a:moveTo>
                <a:lnTo>
                  <a:pt x="268" y="113"/>
                </a:lnTo>
                <a:cubicBezTo>
                  <a:pt x="254" y="113"/>
                  <a:pt x="240" y="99"/>
                  <a:pt x="240" y="85"/>
                </a:cubicBezTo>
                <a:cubicBezTo>
                  <a:pt x="240" y="28"/>
                  <a:pt x="240" y="28"/>
                  <a:pt x="240" y="28"/>
                </a:cubicBezTo>
                <a:cubicBezTo>
                  <a:pt x="240" y="14"/>
                  <a:pt x="254" y="0"/>
                  <a:pt x="268" y="0"/>
                </a:cubicBezTo>
                <a:cubicBezTo>
                  <a:pt x="289" y="0"/>
                  <a:pt x="296" y="14"/>
                  <a:pt x="296" y="28"/>
                </a:cubicBezTo>
                <a:cubicBezTo>
                  <a:pt x="296" y="85"/>
                  <a:pt x="296" y="85"/>
                  <a:pt x="296" y="85"/>
                </a:cubicBezTo>
                <a:cubicBezTo>
                  <a:pt x="296" y="99"/>
                  <a:pt x="289" y="113"/>
                  <a:pt x="268" y="113"/>
                </a:cubicBezTo>
                <a:close/>
                <a:moveTo>
                  <a:pt x="127" y="113"/>
                </a:moveTo>
                <a:lnTo>
                  <a:pt x="127" y="113"/>
                </a:lnTo>
                <a:cubicBezTo>
                  <a:pt x="113" y="113"/>
                  <a:pt x="98" y="99"/>
                  <a:pt x="98" y="85"/>
                </a:cubicBezTo>
                <a:cubicBezTo>
                  <a:pt x="98" y="28"/>
                  <a:pt x="98" y="28"/>
                  <a:pt x="98" y="28"/>
                </a:cubicBezTo>
                <a:cubicBezTo>
                  <a:pt x="98" y="14"/>
                  <a:pt x="113" y="0"/>
                  <a:pt x="127" y="0"/>
                </a:cubicBezTo>
                <a:cubicBezTo>
                  <a:pt x="148" y="0"/>
                  <a:pt x="155" y="14"/>
                  <a:pt x="155" y="28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5" y="99"/>
                  <a:pt x="148" y="113"/>
                  <a:pt x="127" y="1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1" name="Freeform 59"/>
          <p:cNvSpPr>
            <a:spLocks noChangeArrowheads="1"/>
          </p:cNvSpPr>
          <p:nvPr/>
        </p:nvSpPr>
        <p:spPr bwMode="auto">
          <a:xfrm>
            <a:off x="2521670" y="2953040"/>
            <a:ext cx="237302" cy="248090"/>
          </a:xfrm>
          <a:custGeom>
            <a:avLst/>
            <a:gdLst>
              <a:gd name="T0" fmla="*/ 73627430 w 581"/>
              <a:gd name="T1" fmla="*/ 67678707 h 609"/>
              <a:gd name="T2" fmla="*/ 61659637 w 581"/>
              <a:gd name="T3" fmla="*/ 78678142 h 609"/>
              <a:gd name="T4" fmla="*/ 54244957 w 581"/>
              <a:gd name="T5" fmla="*/ 72208055 h 609"/>
              <a:gd name="T6" fmla="*/ 57106883 w 581"/>
              <a:gd name="T7" fmla="*/ 65867111 h 609"/>
              <a:gd name="T8" fmla="*/ 61659637 w 581"/>
              <a:gd name="T9" fmla="*/ 69490662 h 609"/>
              <a:gd name="T10" fmla="*/ 71806401 w 581"/>
              <a:gd name="T11" fmla="*/ 61338122 h 609"/>
              <a:gd name="T12" fmla="*/ 73627430 w 581"/>
              <a:gd name="T13" fmla="*/ 67678707 h 609"/>
              <a:gd name="T14" fmla="*/ 61659637 w 581"/>
              <a:gd name="T15" fmla="*/ 64055516 h 609"/>
              <a:gd name="T16" fmla="*/ 49691843 w 581"/>
              <a:gd name="T17" fmla="*/ 69490662 h 609"/>
              <a:gd name="T18" fmla="*/ 51513233 w 581"/>
              <a:gd name="T19" fmla="*/ 75054951 h 609"/>
              <a:gd name="T20" fmla="*/ 3772261 w 581"/>
              <a:gd name="T21" fmla="*/ 78678142 h 609"/>
              <a:gd name="T22" fmla="*/ 0 w 581"/>
              <a:gd name="T23" fmla="*/ 10999436 h 609"/>
              <a:gd name="T24" fmla="*/ 10146404 w 581"/>
              <a:gd name="T25" fmla="*/ 7246742 h 609"/>
              <a:gd name="T26" fmla="*/ 17561444 w 581"/>
              <a:gd name="T27" fmla="*/ 18246178 h 609"/>
              <a:gd name="T28" fmla="*/ 24845922 w 581"/>
              <a:gd name="T29" fmla="*/ 7246742 h 609"/>
              <a:gd name="T30" fmla="*/ 28488341 w 581"/>
              <a:gd name="T31" fmla="*/ 10999436 h 609"/>
              <a:gd name="T32" fmla="*/ 43318061 w 581"/>
              <a:gd name="T33" fmla="*/ 10999436 h 609"/>
              <a:gd name="T34" fmla="*/ 46960119 w 581"/>
              <a:gd name="T35" fmla="*/ 7246742 h 609"/>
              <a:gd name="T36" fmla="*/ 54244957 w 581"/>
              <a:gd name="T37" fmla="*/ 18246178 h 609"/>
              <a:gd name="T38" fmla="*/ 61659637 w 581"/>
              <a:gd name="T39" fmla="*/ 7246742 h 609"/>
              <a:gd name="T40" fmla="*/ 71806401 w 581"/>
              <a:gd name="T41" fmla="*/ 10999436 h 609"/>
              <a:gd name="T42" fmla="*/ 66212751 w 581"/>
              <a:gd name="T43" fmla="*/ 59526167 h 609"/>
              <a:gd name="T44" fmla="*/ 10146404 w 581"/>
              <a:gd name="T45" fmla="*/ 63149718 h 609"/>
              <a:gd name="T46" fmla="*/ 12878128 w 581"/>
              <a:gd name="T47" fmla="*/ 65867111 h 609"/>
              <a:gd name="T48" fmla="*/ 39545439 w 581"/>
              <a:gd name="T49" fmla="*/ 63149718 h 609"/>
              <a:gd name="T50" fmla="*/ 39545439 w 581"/>
              <a:gd name="T51" fmla="*/ 63149718 h 609"/>
              <a:gd name="T52" fmla="*/ 39545439 w 581"/>
              <a:gd name="T53" fmla="*/ 63149718 h 609"/>
              <a:gd name="T54" fmla="*/ 12878128 w 581"/>
              <a:gd name="T55" fmla="*/ 60431965 h 609"/>
              <a:gd name="T56" fmla="*/ 58017218 w 581"/>
              <a:gd name="T57" fmla="*/ 28339815 h 609"/>
              <a:gd name="T58" fmla="*/ 13788823 w 581"/>
              <a:gd name="T59" fmla="*/ 28339815 h 609"/>
              <a:gd name="T60" fmla="*/ 13788823 w 581"/>
              <a:gd name="T61" fmla="*/ 35715700 h 609"/>
              <a:gd name="T62" fmla="*/ 61659637 w 581"/>
              <a:gd name="T63" fmla="*/ 31963007 h 609"/>
              <a:gd name="T64" fmla="*/ 58017218 w 581"/>
              <a:gd name="T65" fmla="*/ 43868240 h 609"/>
              <a:gd name="T66" fmla="*/ 35903020 w 581"/>
              <a:gd name="T67" fmla="*/ 43868240 h 609"/>
              <a:gd name="T68" fmla="*/ 13788823 w 581"/>
              <a:gd name="T69" fmla="*/ 43868240 h 609"/>
              <a:gd name="T70" fmla="*/ 13788823 w 581"/>
              <a:gd name="T71" fmla="*/ 51244484 h 609"/>
              <a:gd name="T72" fmla="*/ 35903020 w 581"/>
              <a:gd name="T73" fmla="*/ 51244484 h 609"/>
              <a:gd name="T74" fmla="*/ 61659637 w 581"/>
              <a:gd name="T75" fmla="*/ 47491791 h 609"/>
              <a:gd name="T76" fmla="*/ 54244957 w 581"/>
              <a:gd name="T77" fmla="*/ 14622627 h 609"/>
              <a:gd name="T78" fmla="*/ 50602538 w 581"/>
              <a:gd name="T79" fmla="*/ 10999436 h 609"/>
              <a:gd name="T80" fmla="*/ 54244957 w 581"/>
              <a:gd name="T81" fmla="*/ 0 h 609"/>
              <a:gd name="T82" fmla="*/ 58017218 w 581"/>
              <a:gd name="T83" fmla="*/ 10999436 h 609"/>
              <a:gd name="T84" fmla="*/ 35903020 w 581"/>
              <a:gd name="T85" fmla="*/ 14622627 h 609"/>
              <a:gd name="T86" fmla="*/ 32260601 w 581"/>
              <a:gd name="T87" fmla="*/ 10999436 h 609"/>
              <a:gd name="T88" fmla="*/ 35903020 w 581"/>
              <a:gd name="T89" fmla="*/ 0 h 609"/>
              <a:gd name="T90" fmla="*/ 39545439 w 581"/>
              <a:gd name="T91" fmla="*/ 10999436 h 609"/>
              <a:gd name="T92" fmla="*/ 17561444 w 581"/>
              <a:gd name="T93" fmla="*/ 14622627 h 609"/>
              <a:gd name="T94" fmla="*/ 13788823 w 581"/>
              <a:gd name="T95" fmla="*/ 10999436 h 609"/>
              <a:gd name="T96" fmla="*/ 17561444 w 581"/>
              <a:gd name="T97" fmla="*/ 0 h 609"/>
              <a:gd name="T98" fmla="*/ 21203502 w 581"/>
              <a:gd name="T99" fmla="*/ 10999436 h 6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81" h="609">
                <a:moveTo>
                  <a:pt x="566" y="523"/>
                </a:moveTo>
                <a:lnTo>
                  <a:pt x="566" y="523"/>
                </a:lnTo>
                <a:cubicBezTo>
                  <a:pt x="495" y="594"/>
                  <a:pt x="495" y="594"/>
                  <a:pt x="495" y="594"/>
                </a:cubicBezTo>
                <a:cubicBezTo>
                  <a:pt x="488" y="601"/>
                  <a:pt x="481" y="608"/>
                  <a:pt x="474" y="608"/>
                </a:cubicBezTo>
                <a:cubicBezTo>
                  <a:pt x="467" y="608"/>
                  <a:pt x="460" y="601"/>
                  <a:pt x="453" y="594"/>
                </a:cubicBezTo>
                <a:cubicBezTo>
                  <a:pt x="417" y="558"/>
                  <a:pt x="417" y="558"/>
                  <a:pt x="417" y="558"/>
                </a:cubicBezTo>
                <a:cubicBezTo>
                  <a:pt x="410" y="551"/>
                  <a:pt x="410" y="544"/>
                  <a:pt x="410" y="537"/>
                </a:cubicBezTo>
                <a:cubicBezTo>
                  <a:pt x="410" y="523"/>
                  <a:pt x="417" y="509"/>
                  <a:pt x="439" y="509"/>
                </a:cubicBezTo>
                <a:cubicBezTo>
                  <a:pt x="446" y="509"/>
                  <a:pt x="453" y="516"/>
                  <a:pt x="453" y="523"/>
                </a:cubicBezTo>
                <a:cubicBezTo>
                  <a:pt x="474" y="537"/>
                  <a:pt x="474" y="537"/>
                  <a:pt x="474" y="537"/>
                </a:cubicBezTo>
                <a:cubicBezTo>
                  <a:pt x="530" y="481"/>
                  <a:pt x="530" y="481"/>
                  <a:pt x="530" y="481"/>
                </a:cubicBezTo>
                <a:cubicBezTo>
                  <a:pt x="537" y="474"/>
                  <a:pt x="545" y="474"/>
                  <a:pt x="552" y="474"/>
                </a:cubicBezTo>
                <a:cubicBezTo>
                  <a:pt x="566" y="474"/>
                  <a:pt x="580" y="488"/>
                  <a:pt x="580" y="502"/>
                </a:cubicBezTo>
                <a:cubicBezTo>
                  <a:pt x="580" y="509"/>
                  <a:pt x="573" y="516"/>
                  <a:pt x="566" y="523"/>
                </a:cubicBezTo>
                <a:close/>
                <a:moveTo>
                  <a:pt x="474" y="495"/>
                </a:moveTo>
                <a:lnTo>
                  <a:pt x="474" y="495"/>
                </a:lnTo>
                <a:cubicBezTo>
                  <a:pt x="467" y="488"/>
                  <a:pt x="453" y="481"/>
                  <a:pt x="439" y="481"/>
                </a:cubicBezTo>
                <a:cubicBezTo>
                  <a:pt x="403" y="481"/>
                  <a:pt x="382" y="509"/>
                  <a:pt x="382" y="537"/>
                </a:cubicBezTo>
                <a:cubicBezTo>
                  <a:pt x="382" y="558"/>
                  <a:pt x="389" y="573"/>
                  <a:pt x="396" y="580"/>
                </a:cubicBezTo>
                <a:cubicBezTo>
                  <a:pt x="424" y="608"/>
                  <a:pt x="424" y="608"/>
                  <a:pt x="424" y="608"/>
                </a:cubicBezTo>
                <a:cubicBezTo>
                  <a:pt x="29" y="608"/>
                  <a:pt x="29" y="608"/>
                  <a:pt x="29" y="608"/>
                </a:cubicBezTo>
                <a:cubicBezTo>
                  <a:pt x="15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5" y="56"/>
                  <a:pt x="29" y="56"/>
                </a:cubicBezTo>
                <a:cubicBezTo>
                  <a:pt x="78" y="56"/>
                  <a:pt x="78" y="56"/>
                  <a:pt x="78" y="56"/>
                </a:cubicBezTo>
                <a:cubicBezTo>
                  <a:pt x="78" y="85"/>
                  <a:pt x="78" y="85"/>
                  <a:pt x="78" y="85"/>
                </a:cubicBezTo>
                <a:cubicBezTo>
                  <a:pt x="78" y="120"/>
                  <a:pt x="106" y="141"/>
                  <a:pt x="135" y="141"/>
                </a:cubicBezTo>
                <a:cubicBezTo>
                  <a:pt x="163" y="141"/>
                  <a:pt x="191" y="120"/>
                  <a:pt x="191" y="85"/>
                </a:cubicBezTo>
                <a:cubicBezTo>
                  <a:pt x="191" y="56"/>
                  <a:pt x="191" y="56"/>
                  <a:pt x="191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8" y="141"/>
                  <a:pt x="276" y="141"/>
                </a:cubicBezTo>
                <a:cubicBezTo>
                  <a:pt x="304" y="141"/>
                  <a:pt x="333" y="120"/>
                  <a:pt x="333" y="85"/>
                </a:cubicBezTo>
                <a:cubicBezTo>
                  <a:pt x="333" y="56"/>
                  <a:pt x="333" y="56"/>
                  <a:pt x="333" y="56"/>
                </a:cubicBezTo>
                <a:cubicBezTo>
                  <a:pt x="361" y="56"/>
                  <a:pt x="361" y="56"/>
                  <a:pt x="361" y="56"/>
                </a:cubicBezTo>
                <a:cubicBezTo>
                  <a:pt x="361" y="85"/>
                  <a:pt x="361" y="85"/>
                  <a:pt x="361" y="85"/>
                </a:cubicBezTo>
                <a:cubicBezTo>
                  <a:pt x="361" y="120"/>
                  <a:pt x="389" y="141"/>
                  <a:pt x="417" y="141"/>
                </a:cubicBezTo>
                <a:cubicBezTo>
                  <a:pt x="446" y="141"/>
                  <a:pt x="474" y="120"/>
                  <a:pt x="474" y="85"/>
                </a:cubicBezTo>
                <a:cubicBezTo>
                  <a:pt x="474" y="56"/>
                  <a:pt x="474" y="56"/>
                  <a:pt x="474" y="56"/>
                </a:cubicBezTo>
                <a:cubicBezTo>
                  <a:pt x="523" y="56"/>
                  <a:pt x="523" y="56"/>
                  <a:pt x="523" y="56"/>
                </a:cubicBezTo>
                <a:cubicBezTo>
                  <a:pt x="537" y="56"/>
                  <a:pt x="552" y="71"/>
                  <a:pt x="552" y="85"/>
                </a:cubicBezTo>
                <a:cubicBezTo>
                  <a:pt x="552" y="445"/>
                  <a:pt x="552" y="445"/>
                  <a:pt x="552" y="445"/>
                </a:cubicBezTo>
                <a:cubicBezTo>
                  <a:pt x="530" y="445"/>
                  <a:pt x="516" y="452"/>
                  <a:pt x="509" y="460"/>
                </a:cubicBezTo>
                <a:lnTo>
                  <a:pt x="474" y="495"/>
                </a:lnTo>
                <a:close/>
                <a:moveTo>
                  <a:pt x="78" y="488"/>
                </a:moveTo>
                <a:lnTo>
                  <a:pt x="78" y="488"/>
                </a:lnTo>
                <a:cubicBezTo>
                  <a:pt x="78" y="502"/>
                  <a:pt x="85" y="509"/>
                  <a:pt x="99" y="509"/>
                </a:cubicBezTo>
                <a:cubicBezTo>
                  <a:pt x="283" y="509"/>
                  <a:pt x="283" y="509"/>
                  <a:pt x="283" y="509"/>
                </a:cubicBezTo>
                <a:cubicBezTo>
                  <a:pt x="297" y="509"/>
                  <a:pt x="304" y="502"/>
                  <a:pt x="304" y="488"/>
                </a:cubicBezTo>
                <a:cubicBezTo>
                  <a:pt x="304" y="474"/>
                  <a:pt x="297" y="467"/>
                  <a:pt x="283" y="467"/>
                </a:cubicBezTo>
                <a:cubicBezTo>
                  <a:pt x="99" y="467"/>
                  <a:pt x="99" y="467"/>
                  <a:pt x="99" y="467"/>
                </a:cubicBezTo>
                <a:cubicBezTo>
                  <a:pt x="85" y="467"/>
                  <a:pt x="78" y="474"/>
                  <a:pt x="78" y="488"/>
                </a:cubicBezTo>
                <a:close/>
                <a:moveTo>
                  <a:pt x="446" y="219"/>
                </a:moveTo>
                <a:lnTo>
                  <a:pt x="446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92" y="219"/>
                  <a:pt x="78" y="233"/>
                  <a:pt x="78" y="247"/>
                </a:cubicBezTo>
                <a:cubicBezTo>
                  <a:pt x="78" y="262"/>
                  <a:pt x="92" y="276"/>
                  <a:pt x="106" y="276"/>
                </a:cubicBezTo>
                <a:cubicBezTo>
                  <a:pt x="446" y="276"/>
                  <a:pt x="446" y="276"/>
                  <a:pt x="446" y="276"/>
                </a:cubicBezTo>
                <a:cubicBezTo>
                  <a:pt x="460" y="276"/>
                  <a:pt x="474" y="262"/>
                  <a:pt x="474" y="247"/>
                </a:cubicBezTo>
                <a:cubicBezTo>
                  <a:pt x="474" y="233"/>
                  <a:pt x="460" y="219"/>
                  <a:pt x="446" y="219"/>
                </a:cubicBezTo>
                <a:close/>
                <a:moveTo>
                  <a:pt x="446" y="339"/>
                </a:moveTo>
                <a:lnTo>
                  <a:pt x="446" y="339"/>
                </a:lnTo>
                <a:cubicBezTo>
                  <a:pt x="276" y="339"/>
                  <a:pt x="276" y="339"/>
                  <a:pt x="276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92" y="339"/>
                  <a:pt x="78" y="353"/>
                  <a:pt x="78" y="367"/>
                </a:cubicBezTo>
                <a:cubicBezTo>
                  <a:pt x="78" y="389"/>
                  <a:pt x="92" y="396"/>
                  <a:pt x="106" y="396"/>
                </a:cubicBezTo>
                <a:cubicBezTo>
                  <a:pt x="226" y="396"/>
                  <a:pt x="226" y="396"/>
                  <a:pt x="226" y="396"/>
                </a:cubicBezTo>
                <a:cubicBezTo>
                  <a:pt x="276" y="396"/>
                  <a:pt x="276" y="396"/>
                  <a:pt x="276" y="396"/>
                </a:cubicBezTo>
                <a:cubicBezTo>
                  <a:pt x="446" y="396"/>
                  <a:pt x="446" y="396"/>
                  <a:pt x="446" y="396"/>
                </a:cubicBezTo>
                <a:cubicBezTo>
                  <a:pt x="460" y="396"/>
                  <a:pt x="474" y="389"/>
                  <a:pt x="474" y="367"/>
                </a:cubicBezTo>
                <a:cubicBezTo>
                  <a:pt x="474" y="353"/>
                  <a:pt x="460" y="339"/>
                  <a:pt x="446" y="339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403" y="113"/>
                  <a:pt x="389" y="106"/>
                  <a:pt x="389" y="85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14"/>
                  <a:pt x="403" y="0"/>
                  <a:pt x="417" y="0"/>
                </a:cubicBezTo>
                <a:cubicBezTo>
                  <a:pt x="431" y="0"/>
                  <a:pt x="446" y="14"/>
                  <a:pt x="446" y="28"/>
                </a:cubicBezTo>
                <a:cubicBezTo>
                  <a:pt x="446" y="85"/>
                  <a:pt x="446" y="85"/>
                  <a:pt x="446" y="85"/>
                </a:cubicBezTo>
                <a:cubicBezTo>
                  <a:pt x="446" y="106"/>
                  <a:pt x="431" y="113"/>
                  <a:pt x="417" y="113"/>
                </a:cubicBezTo>
                <a:close/>
                <a:moveTo>
                  <a:pt x="276" y="113"/>
                </a:moveTo>
                <a:lnTo>
                  <a:pt x="276" y="113"/>
                </a:lnTo>
                <a:cubicBezTo>
                  <a:pt x="262" y="113"/>
                  <a:pt x="248" y="106"/>
                  <a:pt x="248" y="85"/>
                </a:cubicBezTo>
                <a:cubicBezTo>
                  <a:pt x="248" y="28"/>
                  <a:pt x="248" y="28"/>
                  <a:pt x="248" y="28"/>
                </a:cubicBezTo>
                <a:cubicBezTo>
                  <a:pt x="248" y="14"/>
                  <a:pt x="262" y="0"/>
                  <a:pt x="276" y="0"/>
                </a:cubicBezTo>
                <a:cubicBezTo>
                  <a:pt x="290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90" y="113"/>
                  <a:pt x="276" y="113"/>
                </a:cubicBezTo>
                <a:close/>
                <a:moveTo>
                  <a:pt x="135" y="113"/>
                </a:moveTo>
                <a:lnTo>
                  <a:pt x="135" y="113"/>
                </a:lnTo>
                <a:cubicBezTo>
                  <a:pt x="121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21" y="0"/>
                  <a:pt x="135" y="0"/>
                </a:cubicBezTo>
                <a:cubicBezTo>
                  <a:pt x="149" y="0"/>
                  <a:pt x="163" y="14"/>
                  <a:pt x="163" y="28"/>
                </a:cubicBezTo>
                <a:cubicBezTo>
                  <a:pt x="163" y="85"/>
                  <a:pt x="163" y="85"/>
                  <a:pt x="163" y="85"/>
                </a:cubicBezTo>
                <a:cubicBezTo>
                  <a:pt x="163" y="106"/>
                  <a:pt x="149" y="113"/>
                  <a:pt x="135" y="1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2" name="Freeform 60"/>
          <p:cNvSpPr>
            <a:spLocks noChangeArrowheads="1"/>
          </p:cNvSpPr>
          <p:nvPr/>
        </p:nvSpPr>
        <p:spPr bwMode="auto">
          <a:xfrm>
            <a:off x="2092007" y="2953040"/>
            <a:ext cx="222921" cy="248090"/>
          </a:xfrm>
          <a:custGeom>
            <a:avLst/>
            <a:gdLst>
              <a:gd name="T0" fmla="*/ 67317282 w 545"/>
              <a:gd name="T1" fmla="*/ 78678142 h 609"/>
              <a:gd name="T2" fmla="*/ 0 w 545"/>
              <a:gd name="T3" fmla="*/ 75054951 h 609"/>
              <a:gd name="T4" fmla="*/ 3783493 w 545"/>
              <a:gd name="T5" fmla="*/ 7246742 h 609"/>
              <a:gd name="T6" fmla="*/ 10175881 w 545"/>
              <a:gd name="T7" fmla="*/ 10999436 h 609"/>
              <a:gd name="T8" fmla="*/ 24917959 w 545"/>
              <a:gd name="T9" fmla="*/ 10999436 h 609"/>
              <a:gd name="T10" fmla="*/ 28570701 w 545"/>
              <a:gd name="T11" fmla="*/ 7246742 h 609"/>
              <a:gd name="T12" fmla="*/ 36006935 w 545"/>
              <a:gd name="T13" fmla="*/ 18246178 h 609"/>
              <a:gd name="T14" fmla="*/ 43443170 w 545"/>
              <a:gd name="T15" fmla="*/ 7246742 h 609"/>
              <a:gd name="T16" fmla="*/ 47096272 w 545"/>
              <a:gd name="T17" fmla="*/ 10999436 h 609"/>
              <a:gd name="T18" fmla="*/ 61837989 w 545"/>
              <a:gd name="T19" fmla="*/ 10999436 h 609"/>
              <a:gd name="T20" fmla="*/ 67317282 w 545"/>
              <a:gd name="T21" fmla="*/ 7246742 h 609"/>
              <a:gd name="T22" fmla="*/ 70970385 w 545"/>
              <a:gd name="T23" fmla="*/ 75054951 h 609"/>
              <a:gd name="T24" fmla="*/ 58185248 w 545"/>
              <a:gd name="T25" fmla="*/ 28339815 h 609"/>
              <a:gd name="T26" fmla="*/ 13828622 w 545"/>
              <a:gd name="T27" fmla="*/ 28339815 h 609"/>
              <a:gd name="T28" fmla="*/ 13828622 w 545"/>
              <a:gd name="T29" fmla="*/ 35715700 h 609"/>
              <a:gd name="T30" fmla="*/ 61837989 w 545"/>
              <a:gd name="T31" fmla="*/ 31963007 h 609"/>
              <a:gd name="T32" fmla="*/ 58185248 w 545"/>
              <a:gd name="T33" fmla="*/ 43868240 h 609"/>
              <a:gd name="T34" fmla="*/ 13828622 w 545"/>
              <a:gd name="T35" fmla="*/ 43868240 h 609"/>
              <a:gd name="T36" fmla="*/ 13828622 w 545"/>
              <a:gd name="T37" fmla="*/ 51244484 h 609"/>
              <a:gd name="T38" fmla="*/ 61837989 w 545"/>
              <a:gd name="T39" fmla="*/ 47491791 h 609"/>
              <a:gd name="T40" fmla="*/ 58185248 w 545"/>
              <a:gd name="T41" fmla="*/ 60431965 h 609"/>
              <a:gd name="T42" fmla="*/ 12915527 w 545"/>
              <a:gd name="T43" fmla="*/ 60431965 h 609"/>
              <a:gd name="T44" fmla="*/ 12915527 w 545"/>
              <a:gd name="T45" fmla="*/ 65867111 h 609"/>
              <a:gd name="T46" fmla="*/ 61837989 w 545"/>
              <a:gd name="T47" fmla="*/ 63149718 h 609"/>
              <a:gd name="T48" fmla="*/ 54401755 w 545"/>
              <a:gd name="T49" fmla="*/ 14622627 h 609"/>
              <a:gd name="T50" fmla="*/ 50749014 w 545"/>
              <a:gd name="T51" fmla="*/ 10999436 h 609"/>
              <a:gd name="T52" fmla="*/ 54401755 w 545"/>
              <a:gd name="T53" fmla="*/ 0 h 609"/>
              <a:gd name="T54" fmla="*/ 58185248 w 545"/>
              <a:gd name="T55" fmla="*/ 10999436 h 609"/>
              <a:gd name="T56" fmla="*/ 36006935 w 545"/>
              <a:gd name="T57" fmla="*/ 14622627 h 609"/>
              <a:gd name="T58" fmla="*/ 32354194 w 545"/>
              <a:gd name="T59" fmla="*/ 10999436 h 609"/>
              <a:gd name="T60" fmla="*/ 36006935 w 545"/>
              <a:gd name="T61" fmla="*/ 0 h 609"/>
              <a:gd name="T62" fmla="*/ 39660038 w 545"/>
              <a:gd name="T63" fmla="*/ 10999436 h 609"/>
              <a:gd name="T64" fmla="*/ 17612115 w 545"/>
              <a:gd name="T65" fmla="*/ 14622627 h 609"/>
              <a:gd name="T66" fmla="*/ 13828622 w 545"/>
              <a:gd name="T67" fmla="*/ 10999436 h 609"/>
              <a:gd name="T68" fmla="*/ 17612115 w 545"/>
              <a:gd name="T69" fmla="*/ 0 h 609"/>
              <a:gd name="T70" fmla="*/ 21264857 w 545"/>
              <a:gd name="T71" fmla="*/ 10999436 h 60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45" h="609">
                <a:moveTo>
                  <a:pt x="516" y="608"/>
                </a:moveTo>
                <a:lnTo>
                  <a:pt x="516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4" y="56"/>
                  <a:pt x="29" y="56"/>
                </a:cubicBezTo>
                <a:cubicBezTo>
                  <a:pt x="78" y="56"/>
                  <a:pt x="78" y="56"/>
                  <a:pt x="78" y="56"/>
                </a:cubicBezTo>
                <a:cubicBezTo>
                  <a:pt x="78" y="85"/>
                  <a:pt x="78" y="85"/>
                  <a:pt x="78" y="85"/>
                </a:cubicBezTo>
                <a:cubicBezTo>
                  <a:pt x="78" y="120"/>
                  <a:pt x="99" y="141"/>
                  <a:pt x="135" y="141"/>
                </a:cubicBezTo>
                <a:cubicBezTo>
                  <a:pt x="163" y="141"/>
                  <a:pt x="191" y="120"/>
                  <a:pt x="191" y="85"/>
                </a:cubicBezTo>
                <a:cubicBezTo>
                  <a:pt x="191" y="56"/>
                  <a:pt x="191" y="56"/>
                  <a:pt x="191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1" y="141"/>
                  <a:pt x="276" y="141"/>
                </a:cubicBezTo>
                <a:cubicBezTo>
                  <a:pt x="304" y="141"/>
                  <a:pt x="333" y="120"/>
                  <a:pt x="333" y="85"/>
                </a:cubicBezTo>
                <a:cubicBezTo>
                  <a:pt x="333" y="56"/>
                  <a:pt x="333" y="56"/>
                  <a:pt x="333" y="56"/>
                </a:cubicBezTo>
                <a:cubicBezTo>
                  <a:pt x="361" y="56"/>
                  <a:pt x="361" y="56"/>
                  <a:pt x="361" y="56"/>
                </a:cubicBezTo>
                <a:cubicBezTo>
                  <a:pt x="361" y="85"/>
                  <a:pt x="361" y="85"/>
                  <a:pt x="361" y="85"/>
                </a:cubicBezTo>
                <a:cubicBezTo>
                  <a:pt x="361" y="120"/>
                  <a:pt x="382" y="141"/>
                  <a:pt x="417" y="141"/>
                </a:cubicBezTo>
                <a:cubicBezTo>
                  <a:pt x="446" y="141"/>
                  <a:pt x="474" y="120"/>
                  <a:pt x="474" y="85"/>
                </a:cubicBezTo>
                <a:cubicBezTo>
                  <a:pt x="474" y="56"/>
                  <a:pt x="474" y="56"/>
                  <a:pt x="474" y="56"/>
                </a:cubicBezTo>
                <a:cubicBezTo>
                  <a:pt x="516" y="56"/>
                  <a:pt x="516" y="56"/>
                  <a:pt x="516" y="56"/>
                </a:cubicBezTo>
                <a:cubicBezTo>
                  <a:pt x="537" y="56"/>
                  <a:pt x="544" y="71"/>
                  <a:pt x="544" y="85"/>
                </a:cubicBezTo>
                <a:cubicBezTo>
                  <a:pt x="544" y="580"/>
                  <a:pt x="544" y="580"/>
                  <a:pt x="544" y="580"/>
                </a:cubicBezTo>
                <a:cubicBezTo>
                  <a:pt x="544" y="594"/>
                  <a:pt x="537" y="608"/>
                  <a:pt x="516" y="608"/>
                </a:cubicBezTo>
                <a:close/>
                <a:moveTo>
                  <a:pt x="446" y="219"/>
                </a:moveTo>
                <a:lnTo>
                  <a:pt x="446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85" y="219"/>
                  <a:pt x="78" y="233"/>
                  <a:pt x="78" y="247"/>
                </a:cubicBezTo>
                <a:cubicBezTo>
                  <a:pt x="78" y="262"/>
                  <a:pt x="85" y="276"/>
                  <a:pt x="106" y="276"/>
                </a:cubicBezTo>
                <a:cubicBezTo>
                  <a:pt x="446" y="276"/>
                  <a:pt x="446" y="276"/>
                  <a:pt x="446" y="276"/>
                </a:cubicBezTo>
                <a:cubicBezTo>
                  <a:pt x="460" y="276"/>
                  <a:pt x="474" y="262"/>
                  <a:pt x="474" y="247"/>
                </a:cubicBezTo>
                <a:cubicBezTo>
                  <a:pt x="474" y="233"/>
                  <a:pt x="460" y="219"/>
                  <a:pt x="446" y="219"/>
                </a:cubicBezTo>
                <a:close/>
                <a:moveTo>
                  <a:pt x="446" y="339"/>
                </a:moveTo>
                <a:lnTo>
                  <a:pt x="446" y="339"/>
                </a:lnTo>
                <a:cubicBezTo>
                  <a:pt x="106" y="339"/>
                  <a:pt x="106" y="339"/>
                  <a:pt x="106" y="339"/>
                </a:cubicBezTo>
                <a:cubicBezTo>
                  <a:pt x="85" y="339"/>
                  <a:pt x="78" y="353"/>
                  <a:pt x="78" y="367"/>
                </a:cubicBezTo>
                <a:cubicBezTo>
                  <a:pt x="78" y="389"/>
                  <a:pt x="85" y="396"/>
                  <a:pt x="106" y="396"/>
                </a:cubicBezTo>
                <a:cubicBezTo>
                  <a:pt x="446" y="396"/>
                  <a:pt x="446" y="396"/>
                  <a:pt x="446" y="396"/>
                </a:cubicBezTo>
                <a:cubicBezTo>
                  <a:pt x="460" y="396"/>
                  <a:pt x="474" y="389"/>
                  <a:pt x="474" y="367"/>
                </a:cubicBezTo>
                <a:cubicBezTo>
                  <a:pt x="474" y="353"/>
                  <a:pt x="460" y="339"/>
                  <a:pt x="446" y="339"/>
                </a:cubicBezTo>
                <a:close/>
                <a:moveTo>
                  <a:pt x="446" y="467"/>
                </a:moveTo>
                <a:lnTo>
                  <a:pt x="446" y="467"/>
                </a:lnTo>
                <a:cubicBezTo>
                  <a:pt x="99" y="467"/>
                  <a:pt x="99" y="467"/>
                  <a:pt x="99" y="467"/>
                </a:cubicBezTo>
                <a:cubicBezTo>
                  <a:pt x="85" y="467"/>
                  <a:pt x="78" y="474"/>
                  <a:pt x="78" y="488"/>
                </a:cubicBezTo>
                <a:cubicBezTo>
                  <a:pt x="78" y="502"/>
                  <a:pt x="85" y="509"/>
                  <a:pt x="99" y="509"/>
                </a:cubicBezTo>
                <a:cubicBezTo>
                  <a:pt x="446" y="509"/>
                  <a:pt x="446" y="509"/>
                  <a:pt x="446" y="509"/>
                </a:cubicBezTo>
                <a:cubicBezTo>
                  <a:pt x="460" y="509"/>
                  <a:pt x="474" y="502"/>
                  <a:pt x="474" y="488"/>
                </a:cubicBezTo>
                <a:cubicBezTo>
                  <a:pt x="474" y="474"/>
                  <a:pt x="460" y="467"/>
                  <a:pt x="446" y="467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396" y="113"/>
                  <a:pt x="389" y="106"/>
                  <a:pt x="389" y="85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14"/>
                  <a:pt x="396" y="0"/>
                  <a:pt x="417" y="0"/>
                </a:cubicBezTo>
                <a:cubicBezTo>
                  <a:pt x="431" y="0"/>
                  <a:pt x="446" y="14"/>
                  <a:pt x="446" y="28"/>
                </a:cubicBezTo>
                <a:cubicBezTo>
                  <a:pt x="446" y="85"/>
                  <a:pt x="446" y="85"/>
                  <a:pt x="446" y="85"/>
                </a:cubicBezTo>
                <a:cubicBezTo>
                  <a:pt x="446" y="106"/>
                  <a:pt x="431" y="113"/>
                  <a:pt x="417" y="113"/>
                </a:cubicBezTo>
                <a:close/>
                <a:moveTo>
                  <a:pt x="276" y="113"/>
                </a:moveTo>
                <a:lnTo>
                  <a:pt x="276" y="113"/>
                </a:lnTo>
                <a:cubicBezTo>
                  <a:pt x="255" y="113"/>
                  <a:pt x="248" y="106"/>
                  <a:pt x="248" y="85"/>
                </a:cubicBezTo>
                <a:cubicBezTo>
                  <a:pt x="248" y="28"/>
                  <a:pt x="248" y="28"/>
                  <a:pt x="248" y="28"/>
                </a:cubicBezTo>
                <a:cubicBezTo>
                  <a:pt x="248" y="14"/>
                  <a:pt x="255" y="0"/>
                  <a:pt x="276" y="0"/>
                </a:cubicBezTo>
                <a:cubicBezTo>
                  <a:pt x="290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90" y="113"/>
                  <a:pt x="276" y="113"/>
                </a:cubicBezTo>
                <a:close/>
                <a:moveTo>
                  <a:pt x="135" y="113"/>
                </a:moveTo>
                <a:lnTo>
                  <a:pt x="135" y="113"/>
                </a:lnTo>
                <a:cubicBezTo>
                  <a:pt x="113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13" y="0"/>
                  <a:pt x="135" y="0"/>
                </a:cubicBezTo>
                <a:cubicBezTo>
                  <a:pt x="149" y="0"/>
                  <a:pt x="163" y="14"/>
                  <a:pt x="163" y="28"/>
                </a:cubicBezTo>
                <a:cubicBezTo>
                  <a:pt x="163" y="85"/>
                  <a:pt x="163" y="85"/>
                  <a:pt x="163" y="85"/>
                </a:cubicBezTo>
                <a:cubicBezTo>
                  <a:pt x="163" y="106"/>
                  <a:pt x="149" y="113"/>
                  <a:pt x="135" y="1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3" name="Freeform 61"/>
          <p:cNvSpPr>
            <a:spLocks noChangeArrowheads="1"/>
          </p:cNvSpPr>
          <p:nvPr/>
        </p:nvSpPr>
        <p:spPr bwMode="auto">
          <a:xfrm>
            <a:off x="6852442" y="2523378"/>
            <a:ext cx="170786" cy="246292"/>
          </a:xfrm>
          <a:custGeom>
            <a:avLst/>
            <a:gdLst>
              <a:gd name="T0" fmla="*/ 54282578 w 418"/>
              <a:gd name="T1" fmla="*/ 36023527 h 602"/>
              <a:gd name="T2" fmla="*/ 54282578 w 418"/>
              <a:gd name="T3" fmla="*/ 36023527 h 602"/>
              <a:gd name="T4" fmla="*/ 30330731 w 418"/>
              <a:gd name="T5" fmla="*/ 62649550 h 602"/>
              <a:gd name="T6" fmla="*/ 30330731 w 418"/>
              <a:gd name="T7" fmla="*/ 71002968 h 602"/>
              <a:gd name="T8" fmla="*/ 43217666 w 418"/>
              <a:gd name="T9" fmla="*/ 71002968 h 602"/>
              <a:gd name="T10" fmla="*/ 46862795 w 418"/>
              <a:gd name="T11" fmla="*/ 74657633 h 602"/>
              <a:gd name="T12" fmla="*/ 43217666 w 418"/>
              <a:gd name="T13" fmla="*/ 78442719 h 602"/>
              <a:gd name="T14" fmla="*/ 26685603 w 418"/>
              <a:gd name="T15" fmla="*/ 78442719 h 602"/>
              <a:gd name="T16" fmla="*/ 11064912 w 418"/>
              <a:gd name="T17" fmla="*/ 78442719 h 602"/>
              <a:gd name="T18" fmla="*/ 7289896 w 418"/>
              <a:gd name="T19" fmla="*/ 74657633 h 602"/>
              <a:gd name="T20" fmla="*/ 11064912 w 418"/>
              <a:gd name="T21" fmla="*/ 71002968 h 602"/>
              <a:gd name="T22" fmla="*/ 23040835 w 418"/>
              <a:gd name="T23" fmla="*/ 71002968 h 602"/>
              <a:gd name="T24" fmla="*/ 23040835 w 418"/>
              <a:gd name="T25" fmla="*/ 62649550 h 602"/>
              <a:gd name="T26" fmla="*/ 0 w 418"/>
              <a:gd name="T27" fmla="*/ 36023527 h 602"/>
              <a:gd name="T28" fmla="*/ 0 w 418"/>
              <a:gd name="T29" fmla="*/ 36023527 h 602"/>
              <a:gd name="T30" fmla="*/ 0 w 418"/>
              <a:gd name="T31" fmla="*/ 36023527 h 602"/>
              <a:gd name="T32" fmla="*/ 3644768 w 418"/>
              <a:gd name="T33" fmla="*/ 32238441 h 602"/>
              <a:gd name="T34" fmla="*/ 7289896 w 418"/>
              <a:gd name="T35" fmla="*/ 36023527 h 602"/>
              <a:gd name="T36" fmla="*/ 7289896 w 418"/>
              <a:gd name="T37" fmla="*/ 36023527 h 602"/>
              <a:gd name="T38" fmla="*/ 26685603 w 418"/>
              <a:gd name="T39" fmla="*/ 55340580 h 602"/>
              <a:gd name="T40" fmla="*/ 46862795 w 418"/>
              <a:gd name="T41" fmla="*/ 36023527 h 602"/>
              <a:gd name="T42" fmla="*/ 46862795 w 418"/>
              <a:gd name="T43" fmla="*/ 36023527 h 602"/>
              <a:gd name="T44" fmla="*/ 50637810 w 418"/>
              <a:gd name="T45" fmla="*/ 32238441 h 602"/>
              <a:gd name="T46" fmla="*/ 54282578 w 418"/>
              <a:gd name="T47" fmla="*/ 36023527 h 602"/>
              <a:gd name="T48" fmla="*/ 26685603 w 418"/>
              <a:gd name="T49" fmla="*/ 48814495 h 602"/>
              <a:gd name="T50" fmla="*/ 26685603 w 418"/>
              <a:gd name="T51" fmla="*/ 48814495 h 602"/>
              <a:gd name="T52" fmla="*/ 26685603 w 418"/>
              <a:gd name="T53" fmla="*/ 48814495 h 602"/>
              <a:gd name="T54" fmla="*/ 11975923 w 418"/>
              <a:gd name="T55" fmla="*/ 34065774 h 602"/>
              <a:gd name="T56" fmla="*/ 11975923 w 418"/>
              <a:gd name="T57" fmla="*/ 14748721 h 602"/>
              <a:gd name="T58" fmla="*/ 26685603 w 418"/>
              <a:gd name="T59" fmla="*/ 0 h 602"/>
              <a:gd name="T60" fmla="*/ 26685603 w 418"/>
              <a:gd name="T61" fmla="*/ 0 h 602"/>
              <a:gd name="T62" fmla="*/ 41395282 w 418"/>
              <a:gd name="T63" fmla="*/ 14748721 h 602"/>
              <a:gd name="T64" fmla="*/ 41395282 w 418"/>
              <a:gd name="T65" fmla="*/ 34065774 h 602"/>
              <a:gd name="T66" fmla="*/ 26685603 w 418"/>
              <a:gd name="T67" fmla="*/ 48814495 h 60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18" h="602">
                <a:moveTo>
                  <a:pt x="417" y="276"/>
                </a:moveTo>
                <a:lnTo>
                  <a:pt x="417" y="276"/>
                </a:lnTo>
                <a:cubicBezTo>
                  <a:pt x="417" y="382"/>
                  <a:pt x="339" y="466"/>
                  <a:pt x="233" y="480"/>
                </a:cubicBezTo>
                <a:cubicBezTo>
                  <a:pt x="233" y="544"/>
                  <a:pt x="233" y="544"/>
                  <a:pt x="233" y="544"/>
                </a:cubicBezTo>
                <a:cubicBezTo>
                  <a:pt x="332" y="544"/>
                  <a:pt x="332" y="544"/>
                  <a:pt x="332" y="544"/>
                </a:cubicBezTo>
                <a:cubicBezTo>
                  <a:pt x="346" y="544"/>
                  <a:pt x="360" y="558"/>
                  <a:pt x="360" y="572"/>
                </a:cubicBezTo>
                <a:cubicBezTo>
                  <a:pt x="360" y="594"/>
                  <a:pt x="346" y="601"/>
                  <a:pt x="332" y="601"/>
                </a:cubicBezTo>
                <a:cubicBezTo>
                  <a:pt x="205" y="601"/>
                  <a:pt x="205" y="601"/>
                  <a:pt x="205" y="601"/>
                </a:cubicBezTo>
                <a:cubicBezTo>
                  <a:pt x="85" y="601"/>
                  <a:pt x="85" y="601"/>
                  <a:pt x="85" y="601"/>
                </a:cubicBezTo>
                <a:cubicBezTo>
                  <a:pt x="71" y="601"/>
                  <a:pt x="56" y="594"/>
                  <a:pt x="56" y="572"/>
                </a:cubicBezTo>
                <a:cubicBezTo>
                  <a:pt x="56" y="558"/>
                  <a:pt x="71" y="544"/>
                  <a:pt x="85" y="544"/>
                </a:cubicBezTo>
                <a:cubicBezTo>
                  <a:pt x="177" y="544"/>
                  <a:pt x="177" y="544"/>
                  <a:pt x="177" y="544"/>
                </a:cubicBezTo>
                <a:cubicBezTo>
                  <a:pt x="177" y="480"/>
                  <a:pt x="177" y="480"/>
                  <a:pt x="177" y="480"/>
                </a:cubicBezTo>
                <a:cubicBezTo>
                  <a:pt x="78" y="466"/>
                  <a:pt x="0" y="382"/>
                  <a:pt x="0" y="276"/>
                </a:cubicBezTo>
                <a:cubicBezTo>
                  <a:pt x="0" y="254"/>
                  <a:pt x="14" y="247"/>
                  <a:pt x="28" y="247"/>
                </a:cubicBezTo>
                <a:cubicBezTo>
                  <a:pt x="42" y="247"/>
                  <a:pt x="56" y="254"/>
                  <a:pt x="56" y="276"/>
                </a:cubicBezTo>
                <a:cubicBezTo>
                  <a:pt x="56" y="353"/>
                  <a:pt x="127" y="424"/>
                  <a:pt x="205" y="424"/>
                </a:cubicBezTo>
                <a:cubicBezTo>
                  <a:pt x="290" y="424"/>
                  <a:pt x="360" y="353"/>
                  <a:pt x="360" y="276"/>
                </a:cubicBezTo>
                <a:cubicBezTo>
                  <a:pt x="360" y="254"/>
                  <a:pt x="367" y="247"/>
                  <a:pt x="389" y="247"/>
                </a:cubicBezTo>
                <a:cubicBezTo>
                  <a:pt x="403" y="247"/>
                  <a:pt x="417" y="254"/>
                  <a:pt x="417" y="276"/>
                </a:cubicBezTo>
                <a:close/>
                <a:moveTo>
                  <a:pt x="205" y="374"/>
                </a:moveTo>
                <a:lnTo>
                  <a:pt x="205" y="374"/>
                </a:lnTo>
                <a:cubicBezTo>
                  <a:pt x="141" y="374"/>
                  <a:pt x="92" y="325"/>
                  <a:pt x="92" y="261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92" y="49"/>
                  <a:pt x="141" y="0"/>
                  <a:pt x="205" y="0"/>
                </a:cubicBezTo>
                <a:cubicBezTo>
                  <a:pt x="269" y="0"/>
                  <a:pt x="318" y="49"/>
                  <a:pt x="318" y="113"/>
                </a:cubicBezTo>
                <a:cubicBezTo>
                  <a:pt x="318" y="261"/>
                  <a:pt x="318" y="261"/>
                  <a:pt x="318" y="261"/>
                </a:cubicBezTo>
                <a:cubicBezTo>
                  <a:pt x="318" y="325"/>
                  <a:pt x="269" y="374"/>
                  <a:pt x="205" y="37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4" name="Freeform 62"/>
          <p:cNvSpPr>
            <a:spLocks noChangeArrowheads="1"/>
          </p:cNvSpPr>
          <p:nvPr/>
        </p:nvSpPr>
        <p:spPr bwMode="auto">
          <a:xfrm>
            <a:off x="6399410" y="2523378"/>
            <a:ext cx="213932" cy="246292"/>
          </a:xfrm>
          <a:custGeom>
            <a:avLst/>
            <a:gdLst>
              <a:gd name="T0" fmla="*/ 67067360 w 524"/>
              <a:gd name="T1" fmla="*/ 20230719 h 602"/>
              <a:gd name="T2" fmla="*/ 2859292 w 524"/>
              <a:gd name="T3" fmla="*/ 61735884 h 602"/>
              <a:gd name="T4" fmla="*/ 2859292 w 524"/>
              <a:gd name="T5" fmla="*/ 61735884 h 602"/>
              <a:gd name="T6" fmla="*/ 1819549 w 524"/>
              <a:gd name="T7" fmla="*/ 62649550 h 602"/>
              <a:gd name="T8" fmla="*/ 909955 w 524"/>
              <a:gd name="T9" fmla="*/ 58995246 h 602"/>
              <a:gd name="T10" fmla="*/ 65247810 w 524"/>
              <a:gd name="T11" fmla="*/ 16576054 h 602"/>
              <a:gd name="T12" fmla="*/ 65247810 w 524"/>
              <a:gd name="T13" fmla="*/ 16576054 h 602"/>
              <a:gd name="T14" fmla="*/ 66157405 w 524"/>
              <a:gd name="T15" fmla="*/ 16576054 h 602"/>
              <a:gd name="T16" fmla="*/ 67067360 w 524"/>
              <a:gd name="T17" fmla="*/ 20230719 h 602"/>
              <a:gd name="T18" fmla="*/ 19366467 w 524"/>
              <a:gd name="T19" fmla="*/ 34065774 h 602"/>
              <a:gd name="T20" fmla="*/ 34053731 w 524"/>
              <a:gd name="T21" fmla="*/ 0 h 602"/>
              <a:gd name="T22" fmla="*/ 48740636 w 524"/>
              <a:gd name="T23" fmla="*/ 23102139 h 602"/>
              <a:gd name="T24" fmla="*/ 19366467 w 524"/>
              <a:gd name="T25" fmla="*/ 34065774 h 602"/>
              <a:gd name="T26" fmla="*/ 7408706 w 524"/>
              <a:gd name="T27" fmla="*/ 36023527 h 602"/>
              <a:gd name="T28" fmla="*/ 7408706 w 524"/>
              <a:gd name="T29" fmla="*/ 36023527 h 602"/>
              <a:gd name="T30" fmla="*/ 14687265 w 524"/>
              <a:gd name="T31" fmla="*/ 36023527 h 602"/>
              <a:gd name="T32" fmla="*/ 16506814 w 524"/>
              <a:gd name="T33" fmla="*/ 44246163 h 602"/>
              <a:gd name="T34" fmla="*/ 7408706 w 524"/>
              <a:gd name="T35" fmla="*/ 36023527 h 602"/>
              <a:gd name="T36" fmla="*/ 30414272 w 524"/>
              <a:gd name="T37" fmla="*/ 48814495 h 602"/>
              <a:gd name="T38" fmla="*/ 34053731 w 524"/>
              <a:gd name="T39" fmla="*/ 48814495 h 602"/>
              <a:gd name="T40" fmla="*/ 18456512 w 524"/>
              <a:gd name="T41" fmla="*/ 71002968 h 602"/>
              <a:gd name="T42" fmla="*/ 30414272 w 524"/>
              <a:gd name="T43" fmla="*/ 71002968 h 602"/>
              <a:gd name="T44" fmla="*/ 17546557 w 524"/>
              <a:gd name="T45" fmla="*/ 57167913 h 602"/>
              <a:gd name="T46" fmla="*/ 34053731 w 524"/>
              <a:gd name="T47" fmla="*/ 55340580 h 602"/>
              <a:gd name="T48" fmla="*/ 34053731 w 524"/>
              <a:gd name="T49" fmla="*/ 55340580 h 602"/>
              <a:gd name="T50" fmla="*/ 36782875 w 524"/>
              <a:gd name="T51" fmla="*/ 55340580 h 602"/>
              <a:gd name="T52" fmla="*/ 53290050 w 524"/>
              <a:gd name="T53" fmla="*/ 36023527 h 602"/>
              <a:gd name="T54" fmla="*/ 60698396 w 524"/>
              <a:gd name="T55" fmla="*/ 36023527 h 602"/>
              <a:gd name="T56" fmla="*/ 60698396 w 524"/>
              <a:gd name="T57" fmla="*/ 36023527 h 602"/>
              <a:gd name="T58" fmla="*/ 37692830 w 524"/>
              <a:gd name="T59" fmla="*/ 71002968 h 602"/>
              <a:gd name="T60" fmla="*/ 53290050 w 524"/>
              <a:gd name="T61" fmla="*/ 74657633 h 602"/>
              <a:gd name="T62" fmla="*/ 37692830 w 524"/>
              <a:gd name="T63" fmla="*/ 78442719 h 602"/>
              <a:gd name="T64" fmla="*/ 18456512 w 524"/>
              <a:gd name="T65" fmla="*/ 78442719 h 602"/>
              <a:gd name="T66" fmla="*/ 18456512 w 524"/>
              <a:gd name="T67" fmla="*/ 71002968 h 60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24" h="602">
                <a:moveTo>
                  <a:pt x="516" y="155"/>
                </a:moveTo>
                <a:lnTo>
                  <a:pt x="516" y="155"/>
                </a:lnTo>
                <a:cubicBezTo>
                  <a:pt x="22" y="473"/>
                  <a:pt x="22" y="473"/>
                  <a:pt x="22" y="473"/>
                </a:cubicBezTo>
                <a:cubicBezTo>
                  <a:pt x="22" y="473"/>
                  <a:pt x="22" y="480"/>
                  <a:pt x="14" y="480"/>
                </a:cubicBezTo>
                <a:cubicBezTo>
                  <a:pt x="7" y="480"/>
                  <a:pt x="0" y="473"/>
                  <a:pt x="0" y="466"/>
                </a:cubicBezTo>
                <a:cubicBezTo>
                  <a:pt x="0" y="459"/>
                  <a:pt x="7" y="452"/>
                  <a:pt x="7" y="452"/>
                </a:cubicBezTo>
                <a:cubicBezTo>
                  <a:pt x="502" y="127"/>
                  <a:pt x="502" y="127"/>
                  <a:pt x="502" y="127"/>
                </a:cubicBezTo>
                <a:cubicBezTo>
                  <a:pt x="502" y="127"/>
                  <a:pt x="502" y="127"/>
                  <a:pt x="509" y="127"/>
                </a:cubicBezTo>
                <a:cubicBezTo>
                  <a:pt x="516" y="127"/>
                  <a:pt x="523" y="134"/>
                  <a:pt x="523" y="141"/>
                </a:cubicBezTo>
                <a:cubicBezTo>
                  <a:pt x="523" y="148"/>
                  <a:pt x="516" y="148"/>
                  <a:pt x="516" y="155"/>
                </a:cubicBezTo>
                <a:close/>
                <a:moveTo>
                  <a:pt x="149" y="261"/>
                </a:moveTo>
                <a:lnTo>
                  <a:pt x="149" y="261"/>
                </a:lnTo>
                <a:cubicBezTo>
                  <a:pt x="149" y="113"/>
                  <a:pt x="149" y="113"/>
                  <a:pt x="149" y="113"/>
                </a:cubicBezTo>
                <a:cubicBezTo>
                  <a:pt x="149" y="49"/>
                  <a:pt x="198" y="0"/>
                  <a:pt x="262" y="0"/>
                </a:cubicBezTo>
                <a:cubicBezTo>
                  <a:pt x="325" y="0"/>
                  <a:pt x="375" y="49"/>
                  <a:pt x="375" y="113"/>
                </a:cubicBezTo>
                <a:cubicBezTo>
                  <a:pt x="375" y="177"/>
                  <a:pt x="375" y="177"/>
                  <a:pt x="375" y="177"/>
                </a:cubicBezTo>
                <a:cubicBezTo>
                  <a:pt x="163" y="318"/>
                  <a:pt x="163" y="318"/>
                  <a:pt x="163" y="318"/>
                </a:cubicBezTo>
                <a:cubicBezTo>
                  <a:pt x="156" y="304"/>
                  <a:pt x="149" y="283"/>
                  <a:pt x="149" y="261"/>
                </a:cubicBezTo>
                <a:close/>
                <a:moveTo>
                  <a:pt x="57" y="276"/>
                </a:moveTo>
                <a:lnTo>
                  <a:pt x="57" y="276"/>
                </a:lnTo>
                <a:cubicBezTo>
                  <a:pt x="57" y="254"/>
                  <a:pt x="64" y="247"/>
                  <a:pt x="85" y="247"/>
                </a:cubicBezTo>
                <a:cubicBezTo>
                  <a:pt x="99" y="247"/>
                  <a:pt x="113" y="254"/>
                  <a:pt x="113" y="276"/>
                </a:cubicBezTo>
                <a:cubicBezTo>
                  <a:pt x="113" y="297"/>
                  <a:pt x="113" y="318"/>
                  <a:pt x="127" y="339"/>
                </a:cubicBezTo>
                <a:cubicBezTo>
                  <a:pt x="78" y="374"/>
                  <a:pt x="78" y="374"/>
                  <a:pt x="78" y="374"/>
                </a:cubicBezTo>
                <a:cubicBezTo>
                  <a:pt x="64" y="339"/>
                  <a:pt x="57" y="311"/>
                  <a:pt x="57" y="276"/>
                </a:cubicBezTo>
                <a:close/>
                <a:moveTo>
                  <a:pt x="234" y="374"/>
                </a:moveTo>
                <a:lnTo>
                  <a:pt x="234" y="374"/>
                </a:lnTo>
                <a:cubicBezTo>
                  <a:pt x="375" y="283"/>
                  <a:pt x="375" y="283"/>
                  <a:pt x="375" y="283"/>
                </a:cubicBezTo>
                <a:cubicBezTo>
                  <a:pt x="368" y="332"/>
                  <a:pt x="318" y="374"/>
                  <a:pt x="262" y="374"/>
                </a:cubicBezTo>
                <a:cubicBezTo>
                  <a:pt x="255" y="374"/>
                  <a:pt x="241" y="374"/>
                  <a:pt x="234" y="374"/>
                </a:cubicBezTo>
                <a:close/>
                <a:moveTo>
                  <a:pt x="142" y="544"/>
                </a:moveTo>
                <a:lnTo>
                  <a:pt x="142" y="544"/>
                </a:lnTo>
                <a:cubicBezTo>
                  <a:pt x="234" y="544"/>
                  <a:pt x="234" y="544"/>
                  <a:pt x="234" y="544"/>
                </a:cubicBezTo>
                <a:cubicBezTo>
                  <a:pt x="234" y="480"/>
                  <a:pt x="234" y="480"/>
                  <a:pt x="234" y="480"/>
                </a:cubicBezTo>
                <a:cubicBezTo>
                  <a:pt x="198" y="473"/>
                  <a:pt x="163" y="459"/>
                  <a:pt x="135" y="438"/>
                </a:cubicBezTo>
                <a:cubicBezTo>
                  <a:pt x="184" y="403"/>
                  <a:pt x="184" y="403"/>
                  <a:pt x="184" y="403"/>
                </a:cubicBezTo>
                <a:cubicBezTo>
                  <a:pt x="205" y="417"/>
                  <a:pt x="234" y="424"/>
                  <a:pt x="262" y="424"/>
                </a:cubicBezTo>
                <a:cubicBezTo>
                  <a:pt x="269" y="424"/>
                  <a:pt x="269" y="424"/>
                  <a:pt x="276" y="424"/>
                </a:cubicBezTo>
                <a:lnTo>
                  <a:pt x="283" y="424"/>
                </a:lnTo>
                <a:cubicBezTo>
                  <a:pt x="354" y="410"/>
                  <a:pt x="410" y="346"/>
                  <a:pt x="410" y="276"/>
                </a:cubicBezTo>
                <a:cubicBezTo>
                  <a:pt x="410" y="254"/>
                  <a:pt x="424" y="247"/>
                  <a:pt x="438" y="247"/>
                </a:cubicBezTo>
                <a:cubicBezTo>
                  <a:pt x="460" y="247"/>
                  <a:pt x="467" y="254"/>
                  <a:pt x="467" y="276"/>
                </a:cubicBezTo>
                <a:cubicBezTo>
                  <a:pt x="467" y="382"/>
                  <a:pt x="389" y="466"/>
                  <a:pt x="290" y="480"/>
                </a:cubicBezTo>
                <a:cubicBezTo>
                  <a:pt x="290" y="544"/>
                  <a:pt x="290" y="544"/>
                  <a:pt x="290" y="544"/>
                </a:cubicBezTo>
                <a:cubicBezTo>
                  <a:pt x="382" y="544"/>
                  <a:pt x="382" y="544"/>
                  <a:pt x="382" y="544"/>
                </a:cubicBezTo>
                <a:cubicBezTo>
                  <a:pt x="403" y="544"/>
                  <a:pt x="410" y="558"/>
                  <a:pt x="410" y="572"/>
                </a:cubicBezTo>
                <a:cubicBezTo>
                  <a:pt x="410" y="594"/>
                  <a:pt x="403" y="601"/>
                  <a:pt x="382" y="601"/>
                </a:cubicBezTo>
                <a:cubicBezTo>
                  <a:pt x="290" y="601"/>
                  <a:pt x="290" y="601"/>
                  <a:pt x="290" y="601"/>
                </a:cubicBezTo>
                <a:cubicBezTo>
                  <a:pt x="142" y="601"/>
                  <a:pt x="142" y="601"/>
                  <a:pt x="142" y="601"/>
                </a:cubicBezTo>
                <a:cubicBezTo>
                  <a:pt x="120" y="601"/>
                  <a:pt x="113" y="594"/>
                  <a:pt x="113" y="572"/>
                </a:cubicBezTo>
                <a:cubicBezTo>
                  <a:pt x="113" y="558"/>
                  <a:pt x="120" y="544"/>
                  <a:pt x="142" y="54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5" name="Freeform 63"/>
          <p:cNvSpPr>
            <a:spLocks noChangeArrowheads="1"/>
          </p:cNvSpPr>
          <p:nvPr/>
        </p:nvSpPr>
        <p:spPr bwMode="auto">
          <a:xfrm>
            <a:off x="5987725" y="2543154"/>
            <a:ext cx="176180" cy="210336"/>
          </a:xfrm>
          <a:custGeom>
            <a:avLst/>
            <a:gdLst>
              <a:gd name="T0" fmla="*/ 52135991 w 432"/>
              <a:gd name="T1" fmla="*/ 55628052 h 517"/>
              <a:gd name="T2" fmla="*/ 52135991 w 432"/>
              <a:gd name="T3" fmla="*/ 55628052 h 517"/>
              <a:gd name="T4" fmla="*/ 3631524 w 432"/>
              <a:gd name="T5" fmla="*/ 55628052 h 517"/>
              <a:gd name="T6" fmla="*/ 0 w 432"/>
              <a:gd name="T7" fmla="*/ 52013904 h 517"/>
              <a:gd name="T8" fmla="*/ 3631524 w 432"/>
              <a:gd name="T9" fmla="*/ 48400116 h 517"/>
              <a:gd name="T10" fmla="*/ 7262688 w 432"/>
              <a:gd name="T11" fmla="*/ 44786328 h 517"/>
              <a:gd name="T12" fmla="*/ 7262688 w 432"/>
              <a:gd name="T13" fmla="*/ 20134322 h 517"/>
              <a:gd name="T14" fmla="*/ 24770997 w 432"/>
              <a:gd name="T15" fmla="*/ 3743121 h 517"/>
              <a:gd name="T16" fmla="*/ 28402521 w 432"/>
              <a:gd name="T17" fmla="*/ 0 h 517"/>
              <a:gd name="T18" fmla="*/ 32033685 w 432"/>
              <a:gd name="T19" fmla="*/ 3743121 h 517"/>
              <a:gd name="T20" fmla="*/ 48504828 w 432"/>
              <a:gd name="T21" fmla="*/ 20134322 h 517"/>
              <a:gd name="T22" fmla="*/ 48504828 w 432"/>
              <a:gd name="T23" fmla="*/ 44786328 h 517"/>
              <a:gd name="T24" fmla="*/ 52135991 w 432"/>
              <a:gd name="T25" fmla="*/ 48400116 h 517"/>
              <a:gd name="T26" fmla="*/ 55897161 w 432"/>
              <a:gd name="T27" fmla="*/ 52013904 h 517"/>
              <a:gd name="T28" fmla="*/ 52135991 w 432"/>
              <a:gd name="T29" fmla="*/ 55628052 h 517"/>
              <a:gd name="T30" fmla="*/ 28402521 w 432"/>
              <a:gd name="T31" fmla="*/ 66598750 h 517"/>
              <a:gd name="T32" fmla="*/ 28402521 w 432"/>
              <a:gd name="T33" fmla="*/ 66598750 h 517"/>
              <a:gd name="T34" fmla="*/ 21010188 w 432"/>
              <a:gd name="T35" fmla="*/ 59370814 h 517"/>
              <a:gd name="T36" fmla="*/ 35665209 w 432"/>
              <a:gd name="T37" fmla="*/ 59370814 h 517"/>
              <a:gd name="T38" fmla="*/ 28402521 w 432"/>
              <a:gd name="T39" fmla="*/ 66598750 h 5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32" h="517">
                <a:moveTo>
                  <a:pt x="402" y="431"/>
                </a:moveTo>
                <a:lnTo>
                  <a:pt x="402" y="431"/>
                </a:ln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3"/>
                </a:cubicBezTo>
                <a:cubicBezTo>
                  <a:pt x="0" y="389"/>
                  <a:pt x="14" y="375"/>
                  <a:pt x="28" y="375"/>
                </a:cubicBezTo>
                <a:cubicBezTo>
                  <a:pt x="42" y="375"/>
                  <a:pt x="56" y="361"/>
                  <a:pt x="56" y="347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56" y="85"/>
                  <a:pt x="113" y="29"/>
                  <a:pt x="191" y="29"/>
                </a:cubicBezTo>
                <a:cubicBezTo>
                  <a:pt x="191" y="7"/>
                  <a:pt x="198" y="0"/>
                  <a:pt x="219" y="0"/>
                </a:cubicBezTo>
                <a:cubicBezTo>
                  <a:pt x="233" y="0"/>
                  <a:pt x="247" y="7"/>
                  <a:pt x="247" y="29"/>
                </a:cubicBezTo>
                <a:cubicBezTo>
                  <a:pt x="318" y="29"/>
                  <a:pt x="374" y="85"/>
                  <a:pt x="374" y="156"/>
                </a:cubicBezTo>
                <a:cubicBezTo>
                  <a:pt x="374" y="347"/>
                  <a:pt x="374" y="347"/>
                  <a:pt x="374" y="347"/>
                </a:cubicBezTo>
                <a:cubicBezTo>
                  <a:pt x="374" y="361"/>
                  <a:pt x="388" y="375"/>
                  <a:pt x="402" y="375"/>
                </a:cubicBezTo>
                <a:cubicBezTo>
                  <a:pt x="424" y="375"/>
                  <a:pt x="431" y="389"/>
                  <a:pt x="431" y="403"/>
                </a:cubicBezTo>
                <a:cubicBezTo>
                  <a:pt x="431" y="417"/>
                  <a:pt x="424" y="431"/>
                  <a:pt x="402" y="431"/>
                </a:cubicBezTo>
                <a:close/>
                <a:moveTo>
                  <a:pt x="219" y="516"/>
                </a:moveTo>
                <a:lnTo>
                  <a:pt x="219" y="516"/>
                </a:lnTo>
                <a:cubicBezTo>
                  <a:pt x="184" y="516"/>
                  <a:pt x="162" y="488"/>
                  <a:pt x="162" y="460"/>
                </a:cubicBezTo>
                <a:cubicBezTo>
                  <a:pt x="275" y="460"/>
                  <a:pt x="275" y="460"/>
                  <a:pt x="275" y="460"/>
                </a:cubicBezTo>
                <a:cubicBezTo>
                  <a:pt x="275" y="488"/>
                  <a:pt x="247" y="516"/>
                  <a:pt x="219" y="51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6" name="Freeform 64"/>
          <p:cNvSpPr>
            <a:spLocks noChangeArrowheads="1"/>
          </p:cNvSpPr>
          <p:nvPr/>
        </p:nvSpPr>
        <p:spPr bwMode="auto">
          <a:xfrm>
            <a:off x="5595817" y="2589895"/>
            <a:ext cx="100674" cy="118652"/>
          </a:xfrm>
          <a:custGeom>
            <a:avLst/>
            <a:gdLst>
              <a:gd name="T0" fmla="*/ 31612340 w 249"/>
              <a:gd name="T1" fmla="*/ 22945725 h 291"/>
              <a:gd name="T2" fmla="*/ 31612340 w 249"/>
              <a:gd name="T3" fmla="*/ 22945725 h 291"/>
              <a:gd name="T4" fmla="*/ 28043130 w 249"/>
              <a:gd name="T5" fmla="*/ 26575765 h 291"/>
              <a:gd name="T6" fmla="*/ 3696669 w 249"/>
              <a:gd name="T7" fmla="*/ 26575765 h 291"/>
              <a:gd name="T8" fmla="*/ 0 w 249"/>
              <a:gd name="T9" fmla="*/ 22945725 h 291"/>
              <a:gd name="T10" fmla="*/ 892213 w 249"/>
              <a:gd name="T11" fmla="*/ 21130705 h 291"/>
              <a:gd name="T12" fmla="*/ 892213 w 249"/>
              <a:gd name="T13" fmla="*/ 21130705 h 291"/>
              <a:gd name="T14" fmla="*/ 12746975 w 249"/>
              <a:gd name="T15" fmla="*/ 1944638 h 291"/>
              <a:gd name="T16" fmla="*/ 12746975 w 249"/>
              <a:gd name="T17" fmla="*/ 1944638 h 291"/>
              <a:gd name="T18" fmla="*/ 12746975 w 249"/>
              <a:gd name="T19" fmla="*/ 1944638 h 291"/>
              <a:gd name="T20" fmla="*/ 12746975 w 249"/>
              <a:gd name="T21" fmla="*/ 1944638 h 291"/>
              <a:gd name="T22" fmla="*/ 15423614 w 249"/>
              <a:gd name="T23" fmla="*/ 0 h 291"/>
              <a:gd name="T24" fmla="*/ 18992824 w 249"/>
              <a:gd name="T25" fmla="*/ 1944638 h 291"/>
              <a:gd name="T26" fmla="*/ 18992824 w 249"/>
              <a:gd name="T27" fmla="*/ 1944638 h 291"/>
              <a:gd name="T28" fmla="*/ 18992824 w 249"/>
              <a:gd name="T29" fmla="*/ 1944638 h 291"/>
              <a:gd name="T30" fmla="*/ 18992824 w 249"/>
              <a:gd name="T31" fmla="*/ 1944638 h 291"/>
              <a:gd name="T32" fmla="*/ 30720127 w 249"/>
              <a:gd name="T33" fmla="*/ 21130705 h 291"/>
              <a:gd name="T34" fmla="*/ 30720127 w 249"/>
              <a:gd name="T35" fmla="*/ 21130705 h 291"/>
              <a:gd name="T36" fmla="*/ 31612340 w 249"/>
              <a:gd name="T37" fmla="*/ 22945725 h 291"/>
              <a:gd name="T38" fmla="*/ 3696669 w 249"/>
              <a:gd name="T39" fmla="*/ 30335063 h 291"/>
              <a:gd name="T40" fmla="*/ 3696669 w 249"/>
              <a:gd name="T41" fmla="*/ 30335063 h 291"/>
              <a:gd name="T42" fmla="*/ 28043130 w 249"/>
              <a:gd name="T43" fmla="*/ 30335063 h 291"/>
              <a:gd name="T44" fmla="*/ 31612340 w 249"/>
              <a:gd name="T45" fmla="*/ 33965103 h 291"/>
              <a:gd name="T46" fmla="*/ 28043130 w 249"/>
              <a:gd name="T47" fmla="*/ 37594782 h 291"/>
              <a:gd name="T48" fmla="*/ 3696669 w 249"/>
              <a:gd name="T49" fmla="*/ 37594782 h 291"/>
              <a:gd name="T50" fmla="*/ 0 w 249"/>
              <a:gd name="T51" fmla="*/ 33965103 h 291"/>
              <a:gd name="T52" fmla="*/ 3696669 w 249"/>
              <a:gd name="T53" fmla="*/ 30335063 h 29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49" h="291">
                <a:moveTo>
                  <a:pt x="248" y="177"/>
                </a:moveTo>
                <a:lnTo>
                  <a:pt x="248" y="177"/>
                </a:lnTo>
                <a:cubicBezTo>
                  <a:pt x="248" y="191"/>
                  <a:pt x="234" y="205"/>
                  <a:pt x="220" y="205"/>
                </a:cubicBezTo>
                <a:cubicBezTo>
                  <a:pt x="29" y="205"/>
                  <a:pt x="29" y="205"/>
                  <a:pt x="29" y="205"/>
                </a:cubicBezTo>
                <a:cubicBezTo>
                  <a:pt x="15" y="205"/>
                  <a:pt x="0" y="191"/>
                  <a:pt x="0" y="177"/>
                </a:cubicBezTo>
                <a:cubicBezTo>
                  <a:pt x="0" y="170"/>
                  <a:pt x="0" y="163"/>
                  <a:pt x="7" y="163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7" y="0"/>
                  <a:pt x="114" y="0"/>
                  <a:pt x="121" y="0"/>
                </a:cubicBezTo>
                <a:cubicBezTo>
                  <a:pt x="135" y="0"/>
                  <a:pt x="142" y="0"/>
                  <a:pt x="149" y="15"/>
                </a:cubicBezTo>
                <a:cubicBezTo>
                  <a:pt x="241" y="163"/>
                  <a:pt x="241" y="163"/>
                  <a:pt x="241" y="163"/>
                </a:cubicBezTo>
                <a:cubicBezTo>
                  <a:pt x="241" y="163"/>
                  <a:pt x="248" y="170"/>
                  <a:pt x="248" y="177"/>
                </a:cubicBezTo>
                <a:close/>
                <a:moveTo>
                  <a:pt x="29" y="234"/>
                </a:moveTo>
                <a:lnTo>
                  <a:pt x="29" y="234"/>
                </a:lnTo>
                <a:cubicBezTo>
                  <a:pt x="220" y="234"/>
                  <a:pt x="220" y="234"/>
                  <a:pt x="220" y="234"/>
                </a:cubicBezTo>
                <a:cubicBezTo>
                  <a:pt x="234" y="234"/>
                  <a:pt x="248" y="248"/>
                  <a:pt x="248" y="262"/>
                </a:cubicBezTo>
                <a:cubicBezTo>
                  <a:pt x="248" y="276"/>
                  <a:pt x="234" y="290"/>
                  <a:pt x="220" y="290"/>
                </a:cubicBezTo>
                <a:cubicBezTo>
                  <a:pt x="29" y="290"/>
                  <a:pt x="29" y="290"/>
                  <a:pt x="29" y="290"/>
                </a:cubicBezTo>
                <a:cubicBezTo>
                  <a:pt x="15" y="290"/>
                  <a:pt x="0" y="276"/>
                  <a:pt x="0" y="262"/>
                </a:cubicBezTo>
                <a:cubicBezTo>
                  <a:pt x="0" y="248"/>
                  <a:pt x="15" y="234"/>
                  <a:pt x="29" y="23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7" name="Freeform 65"/>
          <p:cNvSpPr>
            <a:spLocks noChangeArrowheads="1"/>
          </p:cNvSpPr>
          <p:nvPr/>
        </p:nvSpPr>
        <p:spPr bwMode="auto">
          <a:xfrm>
            <a:off x="5169750" y="2595288"/>
            <a:ext cx="93483" cy="100674"/>
          </a:xfrm>
          <a:custGeom>
            <a:avLst/>
            <a:gdLst>
              <a:gd name="T0" fmla="*/ 0 w 228"/>
              <a:gd name="T1" fmla="*/ 3597941 h 248"/>
              <a:gd name="T2" fmla="*/ 0 w 228"/>
              <a:gd name="T3" fmla="*/ 3597941 h 248"/>
              <a:gd name="T4" fmla="*/ 0 w 228"/>
              <a:gd name="T5" fmla="*/ 28141152 h 248"/>
              <a:gd name="T6" fmla="*/ 0 w 228"/>
              <a:gd name="T7" fmla="*/ 28141152 h 248"/>
              <a:gd name="T8" fmla="*/ 3801645 w 228"/>
              <a:gd name="T9" fmla="*/ 31739451 h 248"/>
              <a:gd name="T10" fmla="*/ 5636934 w 228"/>
              <a:gd name="T11" fmla="*/ 30839697 h 248"/>
              <a:gd name="T12" fmla="*/ 5636934 w 228"/>
              <a:gd name="T13" fmla="*/ 30839697 h 248"/>
              <a:gd name="T14" fmla="*/ 22284879 w 228"/>
              <a:gd name="T15" fmla="*/ 20816939 h 248"/>
              <a:gd name="T16" fmla="*/ 22284879 w 228"/>
              <a:gd name="T17" fmla="*/ 28141152 h 248"/>
              <a:gd name="T18" fmla="*/ 25955458 w 228"/>
              <a:gd name="T19" fmla="*/ 31739451 h 248"/>
              <a:gd name="T20" fmla="*/ 29757103 w 228"/>
              <a:gd name="T21" fmla="*/ 28141152 h 248"/>
              <a:gd name="T22" fmla="*/ 29757103 w 228"/>
              <a:gd name="T23" fmla="*/ 3597941 h 248"/>
              <a:gd name="T24" fmla="*/ 25955458 w 228"/>
              <a:gd name="T25" fmla="*/ 0 h 248"/>
              <a:gd name="T26" fmla="*/ 22284879 w 228"/>
              <a:gd name="T27" fmla="*/ 3597941 h 248"/>
              <a:gd name="T28" fmla="*/ 22284879 w 228"/>
              <a:gd name="T29" fmla="*/ 10793822 h 248"/>
              <a:gd name="T30" fmla="*/ 5636934 w 228"/>
              <a:gd name="T31" fmla="*/ 899396 h 248"/>
              <a:gd name="T32" fmla="*/ 5636934 w 228"/>
              <a:gd name="T33" fmla="*/ 899396 h 248"/>
              <a:gd name="T34" fmla="*/ 3801645 w 228"/>
              <a:gd name="T35" fmla="*/ 0 h 248"/>
              <a:gd name="T36" fmla="*/ 0 w 228"/>
              <a:gd name="T37" fmla="*/ 3597941 h 24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28" h="248">
                <a:moveTo>
                  <a:pt x="0" y="28"/>
                </a:moveTo>
                <a:lnTo>
                  <a:pt x="0" y="28"/>
                </a:lnTo>
                <a:cubicBezTo>
                  <a:pt x="0" y="219"/>
                  <a:pt x="0" y="219"/>
                  <a:pt x="0" y="219"/>
                </a:cubicBezTo>
                <a:cubicBezTo>
                  <a:pt x="0" y="233"/>
                  <a:pt x="15" y="247"/>
                  <a:pt x="29" y="247"/>
                </a:cubicBezTo>
                <a:cubicBezTo>
                  <a:pt x="36" y="247"/>
                  <a:pt x="43" y="247"/>
                  <a:pt x="43" y="240"/>
                </a:cubicBezTo>
                <a:cubicBezTo>
                  <a:pt x="170" y="162"/>
                  <a:pt x="170" y="162"/>
                  <a:pt x="170" y="162"/>
                </a:cubicBezTo>
                <a:cubicBezTo>
                  <a:pt x="170" y="219"/>
                  <a:pt x="170" y="219"/>
                  <a:pt x="170" y="219"/>
                </a:cubicBezTo>
                <a:cubicBezTo>
                  <a:pt x="170" y="233"/>
                  <a:pt x="184" y="247"/>
                  <a:pt x="198" y="247"/>
                </a:cubicBezTo>
                <a:cubicBezTo>
                  <a:pt x="213" y="247"/>
                  <a:pt x="227" y="233"/>
                  <a:pt x="227" y="219"/>
                </a:cubicBezTo>
                <a:cubicBezTo>
                  <a:pt x="227" y="28"/>
                  <a:pt x="227" y="28"/>
                  <a:pt x="227" y="28"/>
                </a:cubicBezTo>
                <a:cubicBezTo>
                  <a:pt x="227" y="14"/>
                  <a:pt x="213" y="0"/>
                  <a:pt x="198" y="0"/>
                </a:cubicBezTo>
                <a:cubicBezTo>
                  <a:pt x="184" y="0"/>
                  <a:pt x="170" y="14"/>
                  <a:pt x="170" y="28"/>
                </a:cubicBezTo>
                <a:cubicBezTo>
                  <a:pt x="170" y="84"/>
                  <a:pt x="170" y="84"/>
                  <a:pt x="170" y="84"/>
                </a:cubicBezTo>
                <a:cubicBezTo>
                  <a:pt x="43" y="7"/>
                  <a:pt x="43" y="7"/>
                  <a:pt x="43" y="7"/>
                </a:cubicBezTo>
                <a:cubicBezTo>
                  <a:pt x="43" y="7"/>
                  <a:pt x="36" y="0"/>
                  <a:pt x="29" y="0"/>
                </a:cubicBezTo>
                <a:cubicBezTo>
                  <a:pt x="15" y="0"/>
                  <a:pt x="0" y="14"/>
                  <a:pt x="0" y="28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8" name="Freeform 66"/>
          <p:cNvSpPr>
            <a:spLocks noChangeArrowheads="1"/>
          </p:cNvSpPr>
          <p:nvPr/>
        </p:nvSpPr>
        <p:spPr bwMode="auto">
          <a:xfrm>
            <a:off x="4740089" y="2595288"/>
            <a:ext cx="93483" cy="100674"/>
          </a:xfrm>
          <a:custGeom>
            <a:avLst/>
            <a:gdLst>
              <a:gd name="T0" fmla="*/ 29757103 w 228"/>
              <a:gd name="T1" fmla="*/ 3597941 h 248"/>
              <a:gd name="T2" fmla="*/ 29757103 w 228"/>
              <a:gd name="T3" fmla="*/ 3597941 h 248"/>
              <a:gd name="T4" fmla="*/ 29757103 w 228"/>
              <a:gd name="T5" fmla="*/ 28141152 h 248"/>
              <a:gd name="T6" fmla="*/ 29757103 w 228"/>
              <a:gd name="T7" fmla="*/ 28141152 h 248"/>
              <a:gd name="T8" fmla="*/ 25955458 w 228"/>
              <a:gd name="T9" fmla="*/ 31739451 h 248"/>
              <a:gd name="T10" fmla="*/ 24120169 w 228"/>
              <a:gd name="T11" fmla="*/ 30839697 h 248"/>
              <a:gd name="T12" fmla="*/ 24120169 w 228"/>
              <a:gd name="T13" fmla="*/ 30839697 h 248"/>
              <a:gd name="T14" fmla="*/ 7472223 w 228"/>
              <a:gd name="T15" fmla="*/ 20816939 h 248"/>
              <a:gd name="T16" fmla="*/ 7472223 w 228"/>
              <a:gd name="T17" fmla="*/ 28141152 h 248"/>
              <a:gd name="T18" fmla="*/ 3801645 w 228"/>
              <a:gd name="T19" fmla="*/ 31739451 h 248"/>
              <a:gd name="T20" fmla="*/ 0 w 228"/>
              <a:gd name="T21" fmla="*/ 28141152 h 248"/>
              <a:gd name="T22" fmla="*/ 0 w 228"/>
              <a:gd name="T23" fmla="*/ 3597941 h 248"/>
              <a:gd name="T24" fmla="*/ 3801645 w 228"/>
              <a:gd name="T25" fmla="*/ 0 h 248"/>
              <a:gd name="T26" fmla="*/ 7472223 w 228"/>
              <a:gd name="T27" fmla="*/ 3597941 h 248"/>
              <a:gd name="T28" fmla="*/ 7472223 w 228"/>
              <a:gd name="T29" fmla="*/ 10793822 h 248"/>
              <a:gd name="T30" fmla="*/ 24120169 w 228"/>
              <a:gd name="T31" fmla="*/ 899396 h 248"/>
              <a:gd name="T32" fmla="*/ 24120169 w 228"/>
              <a:gd name="T33" fmla="*/ 899396 h 248"/>
              <a:gd name="T34" fmla="*/ 25955458 w 228"/>
              <a:gd name="T35" fmla="*/ 0 h 248"/>
              <a:gd name="T36" fmla="*/ 29757103 w 228"/>
              <a:gd name="T37" fmla="*/ 3597941 h 24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28" h="248">
                <a:moveTo>
                  <a:pt x="227" y="28"/>
                </a:moveTo>
                <a:lnTo>
                  <a:pt x="227" y="28"/>
                </a:lnTo>
                <a:cubicBezTo>
                  <a:pt x="227" y="219"/>
                  <a:pt x="227" y="219"/>
                  <a:pt x="227" y="219"/>
                </a:cubicBezTo>
                <a:cubicBezTo>
                  <a:pt x="227" y="233"/>
                  <a:pt x="212" y="247"/>
                  <a:pt x="198" y="247"/>
                </a:cubicBezTo>
                <a:cubicBezTo>
                  <a:pt x="191" y="247"/>
                  <a:pt x="184" y="247"/>
                  <a:pt x="184" y="240"/>
                </a:cubicBezTo>
                <a:cubicBezTo>
                  <a:pt x="57" y="162"/>
                  <a:pt x="57" y="162"/>
                  <a:pt x="57" y="162"/>
                </a:cubicBezTo>
                <a:cubicBezTo>
                  <a:pt x="57" y="219"/>
                  <a:pt x="57" y="219"/>
                  <a:pt x="57" y="219"/>
                </a:cubicBezTo>
                <a:cubicBezTo>
                  <a:pt x="57" y="233"/>
                  <a:pt x="43" y="247"/>
                  <a:pt x="29" y="247"/>
                </a:cubicBezTo>
                <a:cubicBezTo>
                  <a:pt x="7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43" y="0"/>
                  <a:pt x="57" y="14"/>
                  <a:pt x="57" y="28"/>
                </a:cubicBezTo>
                <a:cubicBezTo>
                  <a:pt x="57" y="84"/>
                  <a:pt x="57" y="84"/>
                  <a:pt x="57" y="84"/>
                </a:cubicBezTo>
                <a:cubicBezTo>
                  <a:pt x="184" y="7"/>
                  <a:pt x="184" y="7"/>
                  <a:pt x="184" y="7"/>
                </a:cubicBezTo>
                <a:cubicBezTo>
                  <a:pt x="184" y="7"/>
                  <a:pt x="191" y="0"/>
                  <a:pt x="198" y="0"/>
                </a:cubicBezTo>
                <a:cubicBezTo>
                  <a:pt x="212" y="0"/>
                  <a:pt x="227" y="14"/>
                  <a:pt x="227" y="28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9" name="Freeform 67"/>
          <p:cNvSpPr>
            <a:spLocks noChangeArrowheads="1"/>
          </p:cNvSpPr>
          <p:nvPr/>
        </p:nvSpPr>
        <p:spPr bwMode="auto">
          <a:xfrm>
            <a:off x="4281663" y="2595288"/>
            <a:ext cx="147416" cy="100674"/>
          </a:xfrm>
          <a:custGeom>
            <a:avLst/>
            <a:gdLst>
              <a:gd name="T0" fmla="*/ 0 w 361"/>
              <a:gd name="T1" fmla="*/ 3597941 h 248"/>
              <a:gd name="T2" fmla="*/ 0 w 361"/>
              <a:gd name="T3" fmla="*/ 3597941 h 248"/>
              <a:gd name="T4" fmla="*/ 0 w 361"/>
              <a:gd name="T5" fmla="*/ 28141152 h 248"/>
              <a:gd name="T6" fmla="*/ 3640933 w 361"/>
              <a:gd name="T7" fmla="*/ 31739451 h 248"/>
              <a:gd name="T8" fmla="*/ 5461220 w 361"/>
              <a:gd name="T9" fmla="*/ 30839697 h 248"/>
              <a:gd name="T10" fmla="*/ 5461220 w 361"/>
              <a:gd name="T11" fmla="*/ 30839697 h 248"/>
              <a:gd name="T12" fmla="*/ 19244264 w 361"/>
              <a:gd name="T13" fmla="*/ 22615730 h 248"/>
              <a:gd name="T14" fmla="*/ 19244264 w 361"/>
              <a:gd name="T15" fmla="*/ 28141152 h 248"/>
              <a:gd name="T16" fmla="*/ 22885198 w 361"/>
              <a:gd name="T17" fmla="*/ 31739451 h 248"/>
              <a:gd name="T18" fmla="*/ 24835659 w 361"/>
              <a:gd name="T19" fmla="*/ 30839697 h 248"/>
              <a:gd name="T20" fmla="*/ 24835659 w 361"/>
              <a:gd name="T21" fmla="*/ 30839697 h 248"/>
              <a:gd name="T22" fmla="*/ 44990067 w 361"/>
              <a:gd name="T23" fmla="*/ 19017789 h 248"/>
              <a:gd name="T24" fmla="*/ 44990067 w 361"/>
              <a:gd name="T25" fmla="*/ 19017789 h 248"/>
              <a:gd name="T26" fmla="*/ 44990067 w 361"/>
              <a:gd name="T27" fmla="*/ 19017789 h 248"/>
              <a:gd name="T28" fmla="*/ 44990067 w 361"/>
              <a:gd name="T29" fmla="*/ 19017789 h 248"/>
              <a:gd name="T30" fmla="*/ 46810353 w 361"/>
              <a:gd name="T31" fmla="*/ 16319244 h 248"/>
              <a:gd name="T32" fmla="*/ 44990067 w 361"/>
              <a:gd name="T33" fmla="*/ 12721303 h 248"/>
              <a:gd name="T34" fmla="*/ 44990067 w 361"/>
              <a:gd name="T35" fmla="*/ 12721303 h 248"/>
              <a:gd name="T36" fmla="*/ 44990067 w 361"/>
              <a:gd name="T37" fmla="*/ 12721303 h 248"/>
              <a:gd name="T38" fmla="*/ 44990067 w 361"/>
              <a:gd name="T39" fmla="*/ 12721303 h 248"/>
              <a:gd name="T40" fmla="*/ 24835659 w 361"/>
              <a:gd name="T41" fmla="*/ 899396 h 248"/>
              <a:gd name="T42" fmla="*/ 24835659 w 361"/>
              <a:gd name="T43" fmla="*/ 899396 h 248"/>
              <a:gd name="T44" fmla="*/ 22885198 w 361"/>
              <a:gd name="T45" fmla="*/ 0 h 248"/>
              <a:gd name="T46" fmla="*/ 19244264 w 361"/>
              <a:gd name="T47" fmla="*/ 3597941 h 248"/>
              <a:gd name="T48" fmla="*/ 19244264 w 361"/>
              <a:gd name="T49" fmla="*/ 3597941 h 248"/>
              <a:gd name="T50" fmla="*/ 19244264 w 361"/>
              <a:gd name="T51" fmla="*/ 8995031 h 248"/>
              <a:gd name="T52" fmla="*/ 5461220 w 361"/>
              <a:gd name="T53" fmla="*/ 899396 h 248"/>
              <a:gd name="T54" fmla="*/ 5461220 w 361"/>
              <a:gd name="T55" fmla="*/ 899396 h 248"/>
              <a:gd name="T56" fmla="*/ 3640933 w 361"/>
              <a:gd name="T57" fmla="*/ 0 h 248"/>
              <a:gd name="T58" fmla="*/ 0 w 361"/>
              <a:gd name="T59" fmla="*/ 3597941 h 24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61" h="248">
                <a:moveTo>
                  <a:pt x="0" y="28"/>
                </a:moveTo>
                <a:lnTo>
                  <a:pt x="0" y="28"/>
                </a:lnTo>
                <a:cubicBezTo>
                  <a:pt x="0" y="219"/>
                  <a:pt x="0" y="219"/>
                  <a:pt x="0" y="219"/>
                </a:cubicBezTo>
                <a:cubicBezTo>
                  <a:pt x="0" y="233"/>
                  <a:pt x="14" y="247"/>
                  <a:pt x="28" y="247"/>
                </a:cubicBezTo>
                <a:cubicBezTo>
                  <a:pt x="35" y="247"/>
                  <a:pt x="42" y="247"/>
                  <a:pt x="42" y="240"/>
                </a:cubicBezTo>
                <a:cubicBezTo>
                  <a:pt x="148" y="176"/>
                  <a:pt x="148" y="176"/>
                  <a:pt x="148" y="176"/>
                </a:cubicBezTo>
                <a:cubicBezTo>
                  <a:pt x="148" y="219"/>
                  <a:pt x="148" y="219"/>
                  <a:pt x="148" y="219"/>
                </a:cubicBezTo>
                <a:cubicBezTo>
                  <a:pt x="148" y="233"/>
                  <a:pt x="162" y="247"/>
                  <a:pt x="176" y="247"/>
                </a:cubicBezTo>
                <a:cubicBezTo>
                  <a:pt x="183" y="247"/>
                  <a:pt x="191" y="247"/>
                  <a:pt x="191" y="240"/>
                </a:cubicBezTo>
                <a:cubicBezTo>
                  <a:pt x="346" y="148"/>
                  <a:pt x="346" y="148"/>
                  <a:pt x="346" y="148"/>
                </a:cubicBezTo>
                <a:cubicBezTo>
                  <a:pt x="353" y="141"/>
                  <a:pt x="360" y="134"/>
                  <a:pt x="360" y="127"/>
                </a:cubicBezTo>
                <a:cubicBezTo>
                  <a:pt x="360" y="113"/>
                  <a:pt x="353" y="106"/>
                  <a:pt x="346" y="99"/>
                </a:cubicBezTo>
                <a:cubicBezTo>
                  <a:pt x="191" y="7"/>
                  <a:pt x="191" y="7"/>
                  <a:pt x="191" y="7"/>
                </a:cubicBezTo>
                <a:cubicBezTo>
                  <a:pt x="191" y="7"/>
                  <a:pt x="183" y="0"/>
                  <a:pt x="176" y="0"/>
                </a:cubicBezTo>
                <a:cubicBezTo>
                  <a:pt x="162" y="0"/>
                  <a:pt x="148" y="14"/>
                  <a:pt x="148" y="28"/>
                </a:cubicBezTo>
                <a:cubicBezTo>
                  <a:pt x="148" y="70"/>
                  <a:pt x="148" y="70"/>
                  <a:pt x="148" y="70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7"/>
                  <a:pt x="35" y="0"/>
                  <a:pt x="28" y="0"/>
                </a:cubicBezTo>
                <a:cubicBezTo>
                  <a:pt x="14" y="0"/>
                  <a:pt x="0" y="14"/>
                  <a:pt x="0" y="28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0" name="Freeform 68"/>
          <p:cNvSpPr>
            <a:spLocks noChangeArrowheads="1"/>
          </p:cNvSpPr>
          <p:nvPr/>
        </p:nvSpPr>
        <p:spPr bwMode="auto">
          <a:xfrm>
            <a:off x="3853799" y="2595288"/>
            <a:ext cx="143820" cy="100674"/>
          </a:xfrm>
          <a:custGeom>
            <a:avLst/>
            <a:gdLst>
              <a:gd name="T0" fmla="*/ 45433353 w 354"/>
              <a:gd name="T1" fmla="*/ 3597941 h 248"/>
              <a:gd name="T2" fmla="*/ 45433353 w 354"/>
              <a:gd name="T3" fmla="*/ 3597941 h 248"/>
              <a:gd name="T4" fmla="*/ 45433353 w 354"/>
              <a:gd name="T5" fmla="*/ 28141152 h 248"/>
              <a:gd name="T6" fmla="*/ 41829638 w 354"/>
              <a:gd name="T7" fmla="*/ 31739451 h 248"/>
              <a:gd name="T8" fmla="*/ 40027602 w 354"/>
              <a:gd name="T9" fmla="*/ 30839697 h 248"/>
              <a:gd name="T10" fmla="*/ 40027602 w 354"/>
              <a:gd name="T11" fmla="*/ 30839697 h 248"/>
              <a:gd name="T12" fmla="*/ 26384788 w 354"/>
              <a:gd name="T13" fmla="*/ 22615730 h 248"/>
              <a:gd name="T14" fmla="*/ 26384788 w 354"/>
              <a:gd name="T15" fmla="*/ 28141152 h 248"/>
              <a:gd name="T16" fmla="*/ 22652280 w 354"/>
              <a:gd name="T17" fmla="*/ 31739451 h 248"/>
              <a:gd name="T18" fmla="*/ 20850602 w 354"/>
              <a:gd name="T19" fmla="*/ 30839697 h 248"/>
              <a:gd name="T20" fmla="*/ 20850602 w 354"/>
              <a:gd name="T21" fmla="*/ 30839697 h 248"/>
              <a:gd name="T22" fmla="*/ 1802037 w 354"/>
              <a:gd name="T23" fmla="*/ 19017789 h 248"/>
              <a:gd name="T24" fmla="*/ 1802037 w 354"/>
              <a:gd name="T25" fmla="*/ 19017789 h 248"/>
              <a:gd name="T26" fmla="*/ 1802037 w 354"/>
              <a:gd name="T27" fmla="*/ 19017789 h 248"/>
              <a:gd name="T28" fmla="*/ 1802037 w 354"/>
              <a:gd name="T29" fmla="*/ 19017789 h 248"/>
              <a:gd name="T30" fmla="*/ 0 w 354"/>
              <a:gd name="T31" fmla="*/ 16319244 h 248"/>
              <a:gd name="T32" fmla="*/ 1802037 w 354"/>
              <a:gd name="T33" fmla="*/ 12721303 h 248"/>
              <a:gd name="T34" fmla="*/ 1802037 w 354"/>
              <a:gd name="T35" fmla="*/ 12721303 h 248"/>
              <a:gd name="T36" fmla="*/ 1802037 w 354"/>
              <a:gd name="T37" fmla="*/ 12721303 h 248"/>
              <a:gd name="T38" fmla="*/ 1802037 w 354"/>
              <a:gd name="T39" fmla="*/ 12721303 h 248"/>
              <a:gd name="T40" fmla="*/ 20850602 w 354"/>
              <a:gd name="T41" fmla="*/ 899396 h 248"/>
              <a:gd name="T42" fmla="*/ 20850602 w 354"/>
              <a:gd name="T43" fmla="*/ 899396 h 248"/>
              <a:gd name="T44" fmla="*/ 22652280 w 354"/>
              <a:gd name="T45" fmla="*/ 0 h 248"/>
              <a:gd name="T46" fmla="*/ 26384788 w 354"/>
              <a:gd name="T47" fmla="*/ 3597941 h 248"/>
              <a:gd name="T48" fmla="*/ 26384788 w 354"/>
              <a:gd name="T49" fmla="*/ 3597941 h 248"/>
              <a:gd name="T50" fmla="*/ 26384788 w 354"/>
              <a:gd name="T51" fmla="*/ 8995031 h 248"/>
              <a:gd name="T52" fmla="*/ 40027602 w 354"/>
              <a:gd name="T53" fmla="*/ 899396 h 248"/>
              <a:gd name="T54" fmla="*/ 40027602 w 354"/>
              <a:gd name="T55" fmla="*/ 899396 h 248"/>
              <a:gd name="T56" fmla="*/ 41829638 w 354"/>
              <a:gd name="T57" fmla="*/ 0 h 248"/>
              <a:gd name="T58" fmla="*/ 45433353 w 354"/>
              <a:gd name="T59" fmla="*/ 3597941 h 24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54" h="248">
                <a:moveTo>
                  <a:pt x="353" y="28"/>
                </a:moveTo>
                <a:lnTo>
                  <a:pt x="353" y="28"/>
                </a:lnTo>
                <a:cubicBezTo>
                  <a:pt x="353" y="219"/>
                  <a:pt x="353" y="219"/>
                  <a:pt x="353" y="219"/>
                </a:cubicBezTo>
                <a:cubicBezTo>
                  <a:pt x="353" y="233"/>
                  <a:pt x="346" y="247"/>
                  <a:pt x="325" y="247"/>
                </a:cubicBezTo>
                <a:cubicBezTo>
                  <a:pt x="325" y="247"/>
                  <a:pt x="318" y="247"/>
                  <a:pt x="311" y="240"/>
                </a:cubicBezTo>
                <a:cubicBezTo>
                  <a:pt x="205" y="176"/>
                  <a:pt x="205" y="176"/>
                  <a:pt x="205" y="176"/>
                </a:cubicBezTo>
                <a:cubicBezTo>
                  <a:pt x="205" y="219"/>
                  <a:pt x="205" y="219"/>
                  <a:pt x="205" y="219"/>
                </a:cubicBezTo>
                <a:cubicBezTo>
                  <a:pt x="205" y="233"/>
                  <a:pt x="190" y="247"/>
                  <a:pt x="176" y="247"/>
                </a:cubicBezTo>
                <a:cubicBezTo>
                  <a:pt x="169" y="247"/>
                  <a:pt x="162" y="247"/>
                  <a:pt x="162" y="240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0" y="141"/>
                  <a:pt x="0" y="134"/>
                  <a:pt x="0" y="127"/>
                </a:cubicBezTo>
                <a:cubicBezTo>
                  <a:pt x="0" y="113"/>
                  <a:pt x="0" y="106"/>
                  <a:pt x="14" y="99"/>
                </a:cubicBezTo>
                <a:cubicBezTo>
                  <a:pt x="162" y="7"/>
                  <a:pt x="162" y="7"/>
                  <a:pt x="162" y="7"/>
                </a:cubicBezTo>
                <a:cubicBezTo>
                  <a:pt x="162" y="7"/>
                  <a:pt x="169" y="0"/>
                  <a:pt x="176" y="0"/>
                </a:cubicBezTo>
                <a:cubicBezTo>
                  <a:pt x="190" y="0"/>
                  <a:pt x="205" y="14"/>
                  <a:pt x="205" y="28"/>
                </a:cubicBezTo>
                <a:cubicBezTo>
                  <a:pt x="205" y="70"/>
                  <a:pt x="205" y="70"/>
                  <a:pt x="205" y="70"/>
                </a:cubicBezTo>
                <a:cubicBezTo>
                  <a:pt x="311" y="7"/>
                  <a:pt x="311" y="7"/>
                  <a:pt x="311" y="7"/>
                </a:cubicBezTo>
                <a:cubicBezTo>
                  <a:pt x="318" y="7"/>
                  <a:pt x="325" y="0"/>
                  <a:pt x="325" y="0"/>
                </a:cubicBezTo>
                <a:cubicBezTo>
                  <a:pt x="346" y="0"/>
                  <a:pt x="353" y="14"/>
                  <a:pt x="353" y="28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1" name="Freeform 69"/>
          <p:cNvSpPr>
            <a:spLocks noChangeArrowheads="1"/>
          </p:cNvSpPr>
          <p:nvPr/>
        </p:nvSpPr>
        <p:spPr bwMode="auto">
          <a:xfrm>
            <a:off x="3460093" y="2595288"/>
            <a:ext cx="70112" cy="100674"/>
          </a:xfrm>
          <a:custGeom>
            <a:avLst/>
            <a:gdLst>
              <a:gd name="T0" fmla="*/ 18614151 w 171"/>
              <a:gd name="T1" fmla="*/ 31739451 h 248"/>
              <a:gd name="T2" fmla="*/ 18614151 w 171"/>
              <a:gd name="T3" fmla="*/ 31739451 h 248"/>
              <a:gd name="T4" fmla="*/ 14943964 w 171"/>
              <a:gd name="T5" fmla="*/ 28141152 h 248"/>
              <a:gd name="T6" fmla="*/ 14943964 w 171"/>
              <a:gd name="T7" fmla="*/ 3597941 h 248"/>
              <a:gd name="T8" fmla="*/ 18614151 w 171"/>
              <a:gd name="T9" fmla="*/ 0 h 248"/>
              <a:gd name="T10" fmla="*/ 22284699 w 171"/>
              <a:gd name="T11" fmla="*/ 3597941 h 248"/>
              <a:gd name="T12" fmla="*/ 22284699 w 171"/>
              <a:gd name="T13" fmla="*/ 28141152 h 248"/>
              <a:gd name="T14" fmla="*/ 18614151 w 171"/>
              <a:gd name="T15" fmla="*/ 31739451 h 248"/>
              <a:gd name="T16" fmla="*/ 3801614 w 171"/>
              <a:gd name="T17" fmla="*/ 31739451 h 248"/>
              <a:gd name="T18" fmla="*/ 3801614 w 171"/>
              <a:gd name="T19" fmla="*/ 31739451 h 248"/>
              <a:gd name="T20" fmla="*/ 0 w 171"/>
              <a:gd name="T21" fmla="*/ 28141152 h 248"/>
              <a:gd name="T22" fmla="*/ 0 w 171"/>
              <a:gd name="T23" fmla="*/ 3597941 h 248"/>
              <a:gd name="T24" fmla="*/ 3801614 w 171"/>
              <a:gd name="T25" fmla="*/ 0 h 248"/>
              <a:gd name="T26" fmla="*/ 7471801 w 171"/>
              <a:gd name="T27" fmla="*/ 3597941 h 248"/>
              <a:gd name="T28" fmla="*/ 7471801 w 171"/>
              <a:gd name="T29" fmla="*/ 28141152 h 248"/>
              <a:gd name="T30" fmla="*/ 3801614 w 171"/>
              <a:gd name="T31" fmla="*/ 31739451 h 2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1" h="248">
                <a:moveTo>
                  <a:pt x="142" y="247"/>
                </a:moveTo>
                <a:lnTo>
                  <a:pt x="142" y="247"/>
                </a:lnTo>
                <a:cubicBezTo>
                  <a:pt x="121" y="247"/>
                  <a:pt x="114" y="233"/>
                  <a:pt x="114" y="219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4" y="14"/>
                  <a:pt x="121" y="0"/>
                  <a:pt x="142" y="0"/>
                </a:cubicBezTo>
                <a:cubicBezTo>
                  <a:pt x="156" y="0"/>
                  <a:pt x="170" y="14"/>
                  <a:pt x="170" y="28"/>
                </a:cubicBezTo>
                <a:cubicBezTo>
                  <a:pt x="170" y="219"/>
                  <a:pt x="170" y="219"/>
                  <a:pt x="170" y="219"/>
                </a:cubicBezTo>
                <a:cubicBezTo>
                  <a:pt x="170" y="233"/>
                  <a:pt x="156" y="247"/>
                  <a:pt x="142" y="247"/>
                </a:cubicBezTo>
                <a:close/>
                <a:moveTo>
                  <a:pt x="29" y="247"/>
                </a:moveTo>
                <a:lnTo>
                  <a:pt x="29" y="247"/>
                </a:lnTo>
                <a:cubicBezTo>
                  <a:pt x="7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43" y="0"/>
                  <a:pt x="57" y="14"/>
                  <a:pt x="57" y="28"/>
                </a:cubicBezTo>
                <a:cubicBezTo>
                  <a:pt x="57" y="219"/>
                  <a:pt x="57" y="219"/>
                  <a:pt x="57" y="219"/>
                </a:cubicBezTo>
                <a:cubicBezTo>
                  <a:pt x="57" y="233"/>
                  <a:pt x="43" y="247"/>
                  <a:pt x="29" y="24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2" name="Freeform 70"/>
          <p:cNvSpPr>
            <a:spLocks noChangeArrowheads="1"/>
          </p:cNvSpPr>
          <p:nvPr/>
        </p:nvSpPr>
        <p:spPr bwMode="auto">
          <a:xfrm>
            <a:off x="3012454" y="2593491"/>
            <a:ext cx="106068" cy="106067"/>
          </a:xfrm>
          <a:custGeom>
            <a:avLst/>
            <a:gdLst>
              <a:gd name="T0" fmla="*/ 29777684 w 262"/>
              <a:gd name="T1" fmla="*/ 33355469 h 262"/>
              <a:gd name="T2" fmla="*/ 29777684 w 262"/>
              <a:gd name="T3" fmla="*/ 33355469 h 262"/>
              <a:gd name="T4" fmla="*/ 3578499 w 262"/>
              <a:gd name="T5" fmla="*/ 33355469 h 262"/>
              <a:gd name="T6" fmla="*/ 0 w 262"/>
              <a:gd name="T7" fmla="*/ 29777009 h 262"/>
              <a:gd name="T8" fmla="*/ 0 w 262"/>
              <a:gd name="T9" fmla="*/ 3578460 h 262"/>
              <a:gd name="T10" fmla="*/ 3578499 w 262"/>
              <a:gd name="T11" fmla="*/ 0 h 262"/>
              <a:gd name="T12" fmla="*/ 29777684 w 262"/>
              <a:gd name="T13" fmla="*/ 0 h 262"/>
              <a:gd name="T14" fmla="*/ 33356183 w 262"/>
              <a:gd name="T15" fmla="*/ 3578460 h 262"/>
              <a:gd name="T16" fmla="*/ 33356183 w 262"/>
              <a:gd name="T17" fmla="*/ 29777009 h 262"/>
              <a:gd name="T18" fmla="*/ 29777684 w 262"/>
              <a:gd name="T19" fmla="*/ 33355469 h 26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2" h="262">
                <a:moveTo>
                  <a:pt x="233" y="261"/>
                </a:moveTo>
                <a:lnTo>
                  <a:pt x="233" y="261"/>
                </a:lnTo>
                <a:cubicBezTo>
                  <a:pt x="28" y="261"/>
                  <a:pt x="28" y="261"/>
                  <a:pt x="28" y="261"/>
                </a:cubicBezTo>
                <a:cubicBezTo>
                  <a:pt x="7" y="261"/>
                  <a:pt x="0" y="254"/>
                  <a:pt x="0" y="23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233" y="0"/>
                  <a:pt x="233" y="0"/>
                  <a:pt x="233" y="0"/>
                </a:cubicBezTo>
                <a:cubicBezTo>
                  <a:pt x="247" y="0"/>
                  <a:pt x="261" y="14"/>
                  <a:pt x="261" y="28"/>
                </a:cubicBezTo>
                <a:cubicBezTo>
                  <a:pt x="261" y="233"/>
                  <a:pt x="261" y="233"/>
                  <a:pt x="261" y="233"/>
                </a:cubicBezTo>
                <a:cubicBezTo>
                  <a:pt x="261" y="254"/>
                  <a:pt x="247" y="261"/>
                  <a:pt x="233" y="261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3" name="Freeform 71"/>
          <p:cNvSpPr>
            <a:spLocks noChangeArrowheads="1"/>
          </p:cNvSpPr>
          <p:nvPr/>
        </p:nvSpPr>
        <p:spPr bwMode="auto">
          <a:xfrm>
            <a:off x="2579198" y="2593491"/>
            <a:ext cx="109662" cy="106067"/>
          </a:xfrm>
          <a:custGeom>
            <a:avLst/>
            <a:gdLst>
              <a:gd name="T0" fmla="*/ 17365502 w 269"/>
              <a:gd name="T1" fmla="*/ 0 h 262"/>
              <a:gd name="T2" fmla="*/ 17365502 w 269"/>
              <a:gd name="T3" fmla="*/ 0 h 262"/>
              <a:gd name="T4" fmla="*/ 34730644 w 269"/>
              <a:gd name="T5" fmla="*/ 17124774 h 262"/>
              <a:gd name="T6" fmla="*/ 17365502 w 269"/>
              <a:gd name="T7" fmla="*/ 33355469 h 262"/>
              <a:gd name="T8" fmla="*/ 0 w 269"/>
              <a:gd name="T9" fmla="*/ 17124774 h 262"/>
              <a:gd name="T10" fmla="*/ 17365502 w 269"/>
              <a:gd name="T11" fmla="*/ 0 h 26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9" h="262">
                <a:moveTo>
                  <a:pt x="134" y="0"/>
                </a:moveTo>
                <a:lnTo>
                  <a:pt x="134" y="0"/>
                </a:lnTo>
                <a:cubicBezTo>
                  <a:pt x="205" y="0"/>
                  <a:pt x="268" y="56"/>
                  <a:pt x="268" y="134"/>
                </a:cubicBezTo>
                <a:cubicBezTo>
                  <a:pt x="268" y="204"/>
                  <a:pt x="205" y="261"/>
                  <a:pt x="134" y="261"/>
                </a:cubicBezTo>
                <a:cubicBezTo>
                  <a:pt x="63" y="261"/>
                  <a:pt x="0" y="204"/>
                  <a:pt x="0" y="134"/>
                </a:cubicBezTo>
                <a:cubicBezTo>
                  <a:pt x="0" y="56"/>
                  <a:pt x="63" y="0"/>
                  <a:pt x="134" y="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4" name="Freeform 72"/>
          <p:cNvSpPr>
            <a:spLocks noChangeArrowheads="1"/>
          </p:cNvSpPr>
          <p:nvPr/>
        </p:nvSpPr>
        <p:spPr bwMode="auto">
          <a:xfrm>
            <a:off x="2149535" y="2584501"/>
            <a:ext cx="106068" cy="124046"/>
          </a:xfrm>
          <a:custGeom>
            <a:avLst/>
            <a:gdLst>
              <a:gd name="T0" fmla="*/ 33356183 w 262"/>
              <a:gd name="T1" fmla="*/ 20121233 h 305"/>
              <a:gd name="T2" fmla="*/ 33356183 w 262"/>
              <a:gd name="T3" fmla="*/ 20121233 h 305"/>
              <a:gd name="T4" fmla="*/ 31566933 w 262"/>
              <a:gd name="T5" fmla="*/ 22829874 h 305"/>
              <a:gd name="T6" fmla="*/ 31566933 w 262"/>
              <a:gd name="T7" fmla="*/ 22829874 h 305"/>
              <a:gd name="T8" fmla="*/ 5367748 w 262"/>
              <a:gd name="T9" fmla="*/ 38307773 h 305"/>
              <a:gd name="T10" fmla="*/ 5367748 w 262"/>
              <a:gd name="T11" fmla="*/ 38307773 h 305"/>
              <a:gd name="T12" fmla="*/ 5367748 w 262"/>
              <a:gd name="T13" fmla="*/ 38307773 h 305"/>
              <a:gd name="T14" fmla="*/ 5367748 w 262"/>
              <a:gd name="T15" fmla="*/ 38307773 h 305"/>
              <a:gd name="T16" fmla="*/ 3578499 w 262"/>
              <a:gd name="T17" fmla="*/ 39210653 h 305"/>
              <a:gd name="T18" fmla="*/ 0 w 262"/>
              <a:gd name="T19" fmla="*/ 35599132 h 305"/>
              <a:gd name="T20" fmla="*/ 0 w 262"/>
              <a:gd name="T21" fmla="*/ 35599132 h 305"/>
              <a:gd name="T22" fmla="*/ 0 w 262"/>
              <a:gd name="T23" fmla="*/ 3740453 h 305"/>
              <a:gd name="T24" fmla="*/ 0 w 262"/>
              <a:gd name="T25" fmla="*/ 3740453 h 305"/>
              <a:gd name="T26" fmla="*/ 3578499 w 262"/>
              <a:gd name="T27" fmla="*/ 0 h 305"/>
              <a:gd name="T28" fmla="*/ 5367748 w 262"/>
              <a:gd name="T29" fmla="*/ 902880 h 305"/>
              <a:gd name="T30" fmla="*/ 5367748 w 262"/>
              <a:gd name="T31" fmla="*/ 902880 h 305"/>
              <a:gd name="T32" fmla="*/ 5367748 w 262"/>
              <a:gd name="T33" fmla="*/ 902880 h 305"/>
              <a:gd name="T34" fmla="*/ 5367748 w 262"/>
              <a:gd name="T35" fmla="*/ 902880 h 305"/>
              <a:gd name="T36" fmla="*/ 31566933 w 262"/>
              <a:gd name="T37" fmla="*/ 16509711 h 305"/>
              <a:gd name="T38" fmla="*/ 31566933 w 262"/>
              <a:gd name="T39" fmla="*/ 16509711 h 305"/>
              <a:gd name="T40" fmla="*/ 33356183 w 262"/>
              <a:gd name="T41" fmla="*/ 20121233 h 30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2" h="305">
                <a:moveTo>
                  <a:pt x="261" y="156"/>
                </a:moveTo>
                <a:lnTo>
                  <a:pt x="261" y="156"/>
                </a:lnTo>
                <a:cubicBezTo>
                  <a:pt x="261" y="163"/>
                  <a:pt x="261" y="170"/>
                  <a:pt x="247" y="177"/>
                </a:cubicBezTo>
                <a:cubicBezTo>
                  <a:pt x="42" y="297"/>
                  <a:pt x="42" y="297"/>
                  <a:pt x="42" y="297"/>
                </a:cubicBezTo>
                <a:cubicBezTo>
                  <a:pt x="35" y="304"/>
                  <a:pt x="35" y="304"/>
                  <a:pt x="28" y="304"/>
                </a:cubicBezTo>
                <a:cubicBezTo>
                  <a:pt x="14" y="304"/>
                  <a:pt x="0" y="290"/>
                  <a:pt x="0" y="276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35" y="7"/>
                  <a:pt x="42" y="7"/>
                </a:cubicBezTo>
                <a:cubicBezTo>
                  <a:pt x="247" y="128"/>
                  <a:pt x="247" y="128"/>
                  <a:pt x="247" y="128"/>
                </a:cubicBezTo>
                <a:cubicBezTo>
                  <a:pt x="261" y="135"/>
                  <a:pt x="261" y="142"/>
                  <a:pt x="261" y="156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5" name="Freeform 73"/>
          <p:cNvSpPr>
            <a:spLocks noChangeArrowheads="1"/>
          </p:cNvSpPr>
          <p:nvPr/>
        </p:nvSpPr>
        <p:spPr bwMode="auto">
          <a:xfrm>
            <a:off x="6814690" y="2095515"/>
            <a:ext cx="246291" cy="246292"/>
          </a:xfrm>
          <a:custGeom>
            <a:avLst/>
            <a:gdLst>
              <a:gd name="T0" fmla="*/ 74787349 w 602"/>
              <a:gd name="T1" fmla="*/ 78442719 h 602"/>
              <a:gd name="T2" fmla="*/ 74787349 w 602"/>
              <a:gd name="T3" fmla="*/ 78442719 h 602"/>
              <a:gd name="T4" fmla="*/ 3654649 w 602"/>
              <a:gd name="T5" fmla="*/ 78442719 h 602"/>
              <a:gd name="T6" fmla="*/ 0 w 602"/>
              <a:gd name="T7" fmla="*/ 74657633 h 602"/>
              <a:gd name="T8" fmla="*/ 0 w 602"/>
              <a:gd name="T9" fmla="*/ 3654665 h 602"/>
              <a:gd name="T10" fmla="*/ 3654649 w 602"/>
              <a:gd name="T11" fmla="*/ 0 h 602"/>
              <a:gd name="T12" fmla="*/ 74787349 w 602"/>
              <a:gd name="T13" fmla="*/ 0 h 602"/>
              <a:gd name="T14" fmla="*/ 78441997 w 602"/>
              <a:gd name="T15" fmla="*/ 3654665 h 602"/>
              <a:gd name="T16" fmla="*/ 78441997 w 602"/>
              <a:gd name="T17" fmla="*/ 74657633 h 602"/>
              <a:gd name="T18" fmla="*/ 74787349 w 602"/>
              <a:gd name="T19" fmla="*/ 78442719 h 602"/>
              <a:gd name="T20" fmla="*/ 71002280 w 602"/>
              <a:gd name="T21" fmla="*/ 7308970 h 602"/>
              <a:gd name="T22" fmla="*/ 71002280 w 602"/>
              <a:gd name="T23" fmla="*/ 7308970 h 602"/>
              <a:gd name="T24" fmla="*/ 7439717 w 602"/>
              <a:gd name="T25" fmla="*/ 7308970 h 602"/>
              <a:gd name="T26" fmla="*/ 7439717 w 602"/>
              <a:gd name="T27" fmla="*/ 71002968 h 602"/>
              <a:gd name="T28" fmla="*/ 71002280 w 602"/>
              <a:gd name="T29" fmla="*/ 71002968 h 602"/>
              <a:gd name="T30" fmla="*/ 71002280 w 602"/>
              <a:gd name="T31" fmla="*/ 7308970 h 602"/>
              <a:gd name="T32" fmla="*/ 14748653 w 602"/>
              <a:gd name="T33" fmla="*/ 52599581 h 602"/>
              <a:gd name="T34" fmla="*/ 14748653 w 602"/>
              <a:gd name="T35" fmla="*/ 52599581 h 602"/>
              <a:gd name="T36" fmla="*/ 22188371 w 602"/>
              <a:gd name="T37" fmla="*/ 52599581 h 602"/>
              <a:gd name="T38" fmla="*/ 25842658 w 602"/>
              <a:gd name="T39" fmla="*/ 56254247 h 602"/>
              <a:gd name="T40" fmla="*/ 25842658 w 602"/>
              <a:gd name="T41" fmla="*/ 63563216 h 602"/>
              <a:gd name="T42" fmla="*/ 22188371 w 602"/>
              <a:gd name="T43" fmla="*/ 67348302 h 602"/>
              <a:gd name="T44" fmla="*/ 14748653 w 602"/>
              <a:gd name="T45" fmla="*/ 67348302 h 602"/>
              <a:gd name="T46" fmla="*/ 11094005 w 602"/>
              <a:gd name="T47" fmla="*/ 63563216 h 602"/>
              <a:gd name="T48" fmla="*/ 11094005 w 602"/>
              <a:gd name="T49" fmla="*/ 56254247 h 602"/>
              <a:gd name="T50" fmla="*/ 14748653 w 602"/>
              <a:gd name="T51" fmla="*/ 52599581 h 602"/>
              <a:gd name="T52" fmla="*/ 35109700 w 602"/>
              <a:gd name="T53" fmla="*/ 19317053 h 602"/>
              <a:gd name="T54" fmla="*/ 35109700 w 602"/>
              <a:gd name="T55" fmla="*/ 19317053 h 602"/>
              <a:gd name="T56" fmla="*/ 42418636 w 602"/>
              <a:gd name="T57" fmla="*/ 19317053 h 602"/>
              <a:gd name="T58" fmla="*/ 46073284 w 602"/>
              <a:gd name="T59" fmla="*/ 22971718 h 602"/>
              <a:gd name="T60" fmla="*/ 46073284 w 602"/>
              <a:gd name="T61" fmla="*/ 63563216 h 602"/>
              <a:gd name="T62" fmla="*/ 42418636 w 602"/>
              <a:gd name="T63" fmla="*/ 67348302 h 602"/>
              <a:gd name="T64" fmla="*/ 35109700 w 602"/>
              <a:gd name="T65" fmla="*/ 67348302 h 602"/>
              <a:gd name="T66" fmla="*/ 31324631 w 602"/>
              <a:gd name="T67" fmla="*/ 63563216 h 602"/>
              <a:gd name="T68" fmla="*/ 31324631 w 602"/>
              <a:gd name="T69" fmla="*/ 22971718 h 602"/>
              <a:gd name="T70" fmla="*/ 35109700 w 602"/>
              <a:gd name="T71" fmla="*/ 19317053 h 602"/>
              <a:gd name="T72" fmla="*/ 56253627 w 602"/>
              <a:gd name="T73" fmla="*/ 34065774 h 602"/>
              <a:gd name="T74" fmla="*/ 56253627 w 602"/>
              <a:gd name="T75" fmla="*/ 34065774 h 602"/>
              <a:gd name="T76" fmla="*/ 63693344 w 602"/>
              <a:gd name="T77" fmla="*/ 34065774 h 602"/>
              <a:gd name="T78" fmla="*/ 67347631 w 602"/>
              <a:gd name="T79" fmla="*/ 37850860 h 602"/>
              <a:gd name="T80" fmla="*/ 67347631 w 602"/>
              <a:gd name="T81" fmla="*/ 63563216 h 602"/>
              <a:gd name="T82" fmla="*/ 63693344 w 602"/>
              <a:gd name="T83" fmla="*/ 67348302 h 602"/>
              <a:gd name="T84" fmla="*/ 56253627 w 602"/>
              <a:gd name="T85" fmla="*/ 67348302 h 602"/>
              <a:gd name="T86" fmla="*/ 52598978 w 602"/>
              <a:gd name="T87" fmla="*/ 63563216 h 602"/>
              <a:gd name="T88" fmla="*/ 52598978 w 602"/>
              <a:gd name="T89" fmla="*/ 37850860 h 602"/>
              <a:gd name="T90" fmla="*/ 56253627 w 602"/>
              <a:gd name="T91" fmla="*/ 34065774 h 6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2" h="602">
                <a:moveTo>
                  <a:pt x="573" y="601"/>
                </a:moveTo>
                <a:lnTo>
                  <a:pt x="573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7" y="601"/>
                  <a:pt x="0" y="586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7"/>
                  <a:pt x="601" y="28"/>
                </a:cubicBezTo>
                <a:cubicBezTo>
                  <a:pt x="601" y="572"/>
                  <a:pt x="601" y="572"/>
                  <a:pt x="601" y="572"/>
                </a:cubicBezTo>
                <a:cubicBezTo>
                  <a:pt x="601" y="586"/>
                  <a:pt x="587" y="601"/>
                  <a:pt x="573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13" y="403"/>
                </a:moveTo>
                <a:lnTo>
                  <a:pt x="113" y="403"/>
                </a:lnTo>
                <a:cubicBezTo>
                  <a:pt x="170" y="403"/>
                  <a:pt x="170" y="403"/>
                  <a:pt x="170" y="403"/>
                </a:cubicBezTo>
                <a:cubicBezTo>
                  <a:pt x="184" y="403"/>
                  <a:pt x="198" y="417"/>
                  <a:pt x="198" y="431"/>
                </a:cubicBezTo>
                <a:cubicBezTo>
                  <a:pt x="198" y="487"/>
                  <a:pt x="198" y="487"/>
                  <a:pt x="198" y="487"/>
                </a:cubicBezTo>
                <a:cubicBezTo>
                  <a:pt x="198" y="502"/>
                  <a:pt x="184" y="516"/>
                  <a:pt x="170" y="516"/>
                </a:cubicBezTo>
                <a:cubicBezTo>
                  <a:pt x="113" y="516"/>
                  <a:pt x="113" y="516"/>
                  <a:pt x="113" y="516"/>
                </a:cubicBezTo>
                <a:cubicBezTo>
                  <a:pt x="92" y="516"/>
                  <a:pt x="85" y="502"/>
                  <a:pt x="85" y="487"/>
                </a:cubicBezTo>
                <a:cubicBezTo>
                  <a:pt x="85" y="431"/>
                  <a:pt x="85" y="431"/>
                  <a:pt x="85" y="431"/>
                </a:cubicBezTo>
                <a:cubicBezTo>
                  <a:pt x="85" y="417"/>
                  <a:pt x="92" y="403"/>
                  <a:pt x="113" y="403"/>
                </a:cubicBezTo>
                <a:close/>
                <a:moveTo>
                  <a:pt x="269" y="148"/>
                </a:moveTo>
                <a:lnTo>
                  <a:pt x="269" y="148"/>
                </a:lnTo>
                <a:cubicBezTo>
                  <a:pt x="325" y="148"/>
                  <a:pt x="325" y="148"/>
                  <a:pt x="325" y="148"/>
                </a:cubicBezTo>
                <a:cubicBezTo>
                  <a:pt x="346" y="148"/>
                  <a:pt x="353" y="162"/>
                  <a:pt x="353" y="176"/>
                </a:cubicBezTo>
                <a:cubicBezTo>
                  <a:pt x="353" y="487"/>
                  <a:pt x="353" y="487"/>
                  <a:pt x="353" y="487"/>
                </a:cubicBezTo>
                <a:cubicBezTo>
                  <a:pt x="353" y="502"/>
                  <a:pt x="346" y="516"/>
                  <a:pt x="325" y="516"/>
                </a:cubicBezTo>
                <a:cubicBezTo>
                  <a:pt x="269" y="516"/>
                  <a:pt x="269" y="516"/>
                  <a:pt x="269" y="516"/>
                </a:cubicBezTo>
                <a:cubicBezTo>
                  <a:pt x="255" y="516"/>
                  <a:pt x="240" y="502"/>
                  <a:pt x="240" y="487"/>
                </a:cubicBezTo>
                <a:cubicBezTo>
                  <a:pt x="240" y="176"/>
                  <a:pt x="240" y="176"/>
                  <a:pt x="240" y="176"/>
                </a:cubicBezTo>
                <a:cubicBezTo>
                  <a:pt x="240" y="162"/>
                  <a:pt x="255" y="148"/>
                  <a:pt x="269" y="148"/>
                </a:cubicBezTo>
                <a:close/>
                <a:moveTo>
                  <a:pt x="431" y="261"/>
                </a:moveTo>
                <a:lnTo>
                  <a:pt x="431" y="261"/>
                </a:lnTo>
                <a:cubicBezTo>
                  <a:pt x="488" y="261"/>
                  <a:pt x="488" y="261"/>
                  <a:pt x="488" y="261"/>
                </a:cubicBezTo>
                <a:cubicBezTo>
                  <a:pt x="502" y="261"/>
                  <a:pt x="516" y="276"/>
                  <a:pt x="516" y="290"/>
                </a:cubicBezTo>
                <a:cubicBezTo>
                  <a:pt x="516" y="487"/>
                  <a:pt x="516" y="487"/>
                  <a:pt x="516" y="487"/>
                </a:cubicBezTo>
                <a:cubicBezTo>
                  <a:pt x="516" y="502"/>
                  <a:pt x="502" y="516"/>
                  <a:pt x="488" y="516"/>
                </a:cubicBezTo>
                <a:cubicBezTo>
                  <a:pt x="431" y="516"/>
                  <a:pt x="431" y="516"/>
                  <a:pt x="431" y="516"/>
                </a:cubicBezTo>
                <a:cubicBezTo>
                  <a:pt x="417" y="516"/>
                  <a:pt x="403" y="502"/>
                  <a:pt x="403" y="487"/>
                </a:cubicBezTo>
                <a:cubicBezTo>
                  <a:pt x="403" y="290"/>
                  <a:pt x="403" y="290"/>
                  <a:pt x="403" y="290"/>
                </a:cubicBezTo>
                <a:cubicBezTo>
                  <a:pt x="403" y="276"/>
                  <a:pt x="417" y="261"/>
                  <a:pt x="431" y="26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6" name="Freeform 74"/>
          <p:cNvSpPr>
            <a:spLocks noChangeArrowheads="1"/>
          </p:cNvSpPr>
          <p:nvPr/>
        </p:nvSpPr>
        <p:spPr bwMode="auto">
          <a:xfrm>
            <a:off x="6381432" y="2095515"/>
            <a:ext cx="248089" cy="246292"/>
          </a:xfrm>
          <a:custGeom>
            <a:avLst/>
            <a:gdLst>
              <a:gd name="T0" fmla="*/ 74925449 w 609"/>
              <a:gd name="T1" fmla="*/ 78442719 h 602"/>
              <a:gd name="T2" fmla="*/ 74925449 w 609"/>
              <a:gd name="T3" fmla="*/ 78442719 h 602"/>
              <a:gd name="T4" fmla="*/ 3623191 w 609"/>
              <a:gd name="T5" fmla="*/ 78442719 h 602"/>
              <a:gd name="T6" fmla="*/ 0 w 609"/>
              <a:gd name="T7" fmla="*/ 74657633 h 602"/>
              <a:gd name="T8" fmla="*/ 0 w 609"/>
              <a:gd name="T9" fmla="*/ 3654665 h 602"/>
              <a:gd name="T10" fmla="*/ 3623191 w 609"/>
              <a:gd name="T11" fmla="*/ 0 h 602"/>
              <a:gd name="T12" fmla="*/ 74925449 w 609"/>
              <a:gd name="T13" fmla="*/ 0 h 602"/>
              <a:gd name="T14" fmla="*/ 78678142 w 609"/>
              <a:gd name="T15" fmla="*/ 3654665 h 602"/>
              <a:gd name="T16" fmla="*/ 78678142 w 609"/>
              <a:gd name="T17" fmla="*/ 74657633 h 602"/>
              <a:gd name="T18" fmla="*/ 74925449 w 609"/>
              <a:gd name="T19" fmla="*/ 78442719 h 602"/>
              <a:gd name="T20" fmla="*/ 71302258 w 609"/>
              <a:gd name="T21" fmla="*/ 7308970 h 602"/>
              <a:gd name="T22" fmla="*/ 71302258 w 609"/>
              <a:gd name="T23" fmla="*/ 7308970 h 602"/>
              <a:gd name="T24" fmla="*/ 7246742 w 609"/>
              <a:gd name="T25" fmla="*/ 7308970 h 602"/>
              <a:gd name="T26" fmla="*/ 7246742 w 609"/>
              <a:gd name="T27" fmla="*/ 71002968 h 602"/>
              <a:gd name="T28" fmla="*/ 71302258 w 609"/>
              <a:gd name="T29" fmla="*/ 71002968 h 602"/>
              <a:gd name="T30" fmla="*/ 71302258 w 609"/>
              <a:gd name="T31" fmla="*/ 7308970 h 602"/>
              <a:gd name="T32" fmla="*/ 12811031 w 609"/>
              <a:gd name="T33" fmla="*/ 39678193 h 602"/>
              <a:gd name="T34" fmla="*/ 12811031 w 609"/>
              <a:gd name="T35" fmla="*/ 39678193 h 602"/>
              <a:gd name="T36" fmla="*/ 12811031 w 609"/>
              <a:gd name="T37" fmla="*/ 39678193 h 602"/>
              <a:gd name="T38" fmla="*/ 22904669 w 609"/>
              <a:gd name="T39" fmla="*/ 33152108 h 602"/>
              <a:gd name="T40" fmla="*/ 22904669 w 609"/>
              <a:gd name="T41" fmla="*/ 33152108 h 602"/>
              <a:gd name="T42" fmla="*/ 24716265 w 609"/>
              <a:gd name="T43" fmla="*/ 33152108 h 602"/>
              <a:gd name="T44" fmla="*/ 26527860 w 609"/>
              <a:gd name="T45" fmla="*/ 33152108 h 602"/>
              <a:gd name="T46" fmla="*/ 26527860 w 609"/>
              <a:gd name="T47" fmla="*/ 33152108 h 602"/>
              <a:gd name="T48" fmla="*/ 42962442 w 609"/>
              <a:gd name="T49" fmla="*/ 44246163 h 602"/>
              <a:gd name="T50" fmla="*/ 61208620 w 609"/>
              <a:gd name="T51" fmla="*/ 31324775 h 602"/>
              <a:gd name="T52" fmla="*/ 64055516 w 609"/>
              <a:gd name="T53" fmla="*/ 30411109 h 602"/>
              <a:gd name="T54" fmla="*/ 67678707 w 609"/>
              <a:gd name="T55" fmla="*/ 34065774 h 602"/>
              <a:gd name="T56" fmla="*/ 65867111 w 609"/>
              <a:gd name="T57" fmla="*/ 36937194 h 602"/>
              <a:gd name="T58" fmla="*/ 65867111 w 609"/>
              <a:gd name="T59" fmla="*/ 36937194 h 602"/>
              <a:gd name="T60" fmla="*/ 44774038 w 609"/>
              <a:gd name="T61" fmla="*/ 51685915 h 602"/>
              <a:gd name="T62" fmla="*/ 44774038 w 609"/>
              <a:gd name="T63" fmla="*/ 51685915 h 602"/>
              <a:gd name="T64" fmla="*/ 42962442 w 609"/>
              <a:gd name="T65" fmla="*/ 52599581 h 602"/>
              <a:gd name="T66" fmla="*/ 41150847 w 609"/>
              <a:gd name="T67" fmla="*/ 51685915 h 602"/>
              <a:gd name="T68" fmla="*/ 24716265 w 609"/>
              <a:gd name="T69" fmla="*/ 40591859 h 602"/>
              <a:gd name="T70" fmla="*/ 17340380 w 609"/>
              <a:gd name="T71" fmla="*/ 46073496 h 602"/>
              <a:gd name="T72" fmla="*/ 14622627 w 609"/>
              <a:gd name="T73" fmla="*/ 46073496 h 602"/>
              <a:gd name="T74" fmla="*/ 10999436 w 609"/>
              <a:gd name="T75" fmla="*/ 42419192 h 602"/>
              <a:gd name="T76" fmla="*/ 12811031 w 609"/>
              <a:gd name="T77" fmla="*/ 39678193 h 60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9" h="602">
                <a:moveTo>
                  <a:pt x="579" y="601"/>
                </a:moveTo>
                <a:lnTo>
                  <a:pt x="579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86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572"/>
                  <a:pt x="608" y="572"/>
                  <a:pt x="608" y="572"/>
                </a:cubicBezTo>
                <a:cubicBezTo>
                  <a:pt x="608" y="586"/>
                  <a:pt x="594" y="601"/>
                  <a:pt x="579" y="601"/>
                </a:cubicBezTo>
                <a:close/>
                <a:moveTo>
                  <a:pt x="551" y="56"/>
                </a:moveTo>
                <a:lnTo>
                  <a:pt x="551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51" y="544"/>
                  <a:pt x="551" y="544"/>
                  <a:pt x="551" y="544"/>
                </a:cubicBezTo>
                <a:lnTo>
                  <a:pt x="551" y="56"/>
                </a:lnTo>
                <a:close/>
                <a:moveTo>
                  <a:pt x="99" y="304"/>
                </a:moveTo>
                <a:lnTo>
                  <a:pt x="99" y="304"/>
                </a:lnTo>
                <a:cubicBezTo>
                  <a:pt x="177" y="254"/>
                  <a:pt x="177" y="254"/>
                  <a:pt x="177" y="254"/>
                </a:cubicBezTo>
                <a:cubicBezTo>
                  <a:pt x="184" y="254"/>
                  <a:pt x="184" y="254"/>
                  <a:pt x="191" y="254"/>
                </a:cubicBezTo>
                <a:cubicBezTo>
                  <a:pt x="198" y="254"/>
                  <a:pt x="205" y="254"/>
                  <a:pt x="205" y="254"/>
                </a:cubicBezTo>
                <a:cubicBezTo>
                  <a:pt x="332" y="339"/>
                  <a:pt x="332" y="339"/>
                  <a:pt x="332" y="339"/>
                </a:cubicBezTo>
                <a:cubicBezTo>
                  <a:pt x="473" y="240"/>
                  <a:pt x="473" y="240"/>
                  <a:pt x="473" y="240"/>
                </a:cubicBezTo>
                <a:cubicBezTo>
                  <a:pt x="480" y="233"/>
                  <a:pt x="488" y="233"/>
                  <a:pt x="495" y="233"/>
                </a:cubicBezTo>
                <a:cubicBezTo>
                  <a:pt x="509" y="233"/>
                  <a:pt x="523" y="247"/>
                  <a:pt x="523" y="261"/>
                </a:cubicBezTo>
                <a:cubicBezTo>
                  <a:pt x="523" y="268"/>
                  <a:pt x="516" y="283"/>
                  <a:pt x="509" y="283"/>
                </a:cubicBezTo>
                <a:cubicBezTo>
                  <a:pt x="346" y="396"/>
                  <a:pt x="346" y="396"/>
                  <a:pt x="346" y="396"/>
                </a:cubicBezTo>
                <a:cubicBezTo>
                  <a:pt x="346" y="403"/>
                  <a:pt x="339" y="403"/>
                  <a:pt x="332" y="403"/>
                </a:cubicBezTo>
                <a:cubicBezTo>
                  <a:pt x="325" y="403"/>
                  <a:pt x="318" y="403"/>
                  <a:pt x="318" y="396"/>
                </a:cubicBezTo>
                <a:cubicBezTo>
                  <a:pt x="191" y="311"/>
                  <a:pt x="191" y="311"/>
                  <a:pt x="191" y="311"/>
                </a:cubicBezTo>
                <a:cubicBezTo>
                  <a:pt x="134" y="353"/>
                  <a:pt x="134" y="353"/>
                  <a:pt x="134" y="353"/>
                </a:cubicBezTo>
                <a:cubicBezTo>
                  <a:pt x="127" y="353"/>
                  <a:pt x="120" y="353"/>
                  <a:pt x="113" y="353"/>
                </a:cubicBezTo>
                <a:cubicBezTo>
                  <a:pt x="99" y="353"/>
                  <a:pt x="85" y="346"/>
                  <a:pt x="85" y="325"/>
                </a:cubicBezTo>
                <a:cubicBezTo>
                  <a:pt x="85" y="318"/>
                  <a:pt x="92" y="311"/>
                  <a:pt x="99" y="30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7" name="Freeform 75"/>
          <p:cNvSpPr>
            <a:spLocks noChangeArrowheads="1"/>
          </p:cNvSpPr>
          <p:nvPr/>
        </p:nvSpPr>
        <p:spPr bwMode="auto">
          <a:xfrm>
            <a:off x="5953569" y="2111695"/>
            <a:ext cx="246292" cy="208539"/>
          </a:xfrm>
          <a:custGeom>
            <a:avLst/>
            <a:gdLst>
              <a:gd name="T0" fmla="*/ 74657633 w 602"/>
              <a:gd name="T1" fmla="*/ 66362244 h 510"/>
              <a:gd name="T2" fmla="*/ 74657633 w 602"/>
              <a:gd name="T3" fmla="*/ 66362244 h 510"/>
              <a:gd name="T4" fmla="*/ 3654665 w 602"/>
              <a:gd name="T5" fmla="*/ 66362244 h 510"/>
              <a:gd name="T6" fmla="*/ 0 w 602"/>
              <a:gd name="T7" fmla="*/ 62711741 h 510"/>
              <a:gd name="T8" fmla="*/ 0 w 602"/>
              <a:gd name="T9" fmla="*/ 3650503 h 510"/>
              <a:gd name="T10" fmla="*/ 3654665 w 602"/>
              <a:gd name="T11" fmla="*/ 0 h 510"/>
              <a:gd name="T12" fmla="*/ 7308970 w 602"/>
              <a:gd name="T13" fmla="*/ 3650503 h 510"/>
              <a:gd name="T14" fmla="*/ 7308970 w 602"/>
              <a:gd name="T15" fmla="*/ 50717076 h 510"/>
              <a:gd name="T16" fmla="*/ 7308970 w 602"/>
              <a:gd name="T17" fmla="*/ 50717076 h 510"/>
              <a:gd name="T18" fmla="*/ 7308970 w 602"/>
              <a:gd name="T19" fmla="*/ 58930528 h 510"/>
              <a:gd name="T20" fmla="*/ 74657633 w 602"/>
              <a:gd name="T21" fmla="*/ 58930528 h 510"/>
              <a:gd name="T22" fmla="*/ 78442719 w 602"/>
              <a:gd name="T23" fmla="*/ 62711741 h 510"/>
              <a:gd name="T24" fmla="*/ 74657633 w 602"/>
              <a:gd name="T25" fmla="*/ 66362244 h 510"/>
              <a:gd name="T26" fmla="*/ 66434636 w 602"/>
              <a:gd name="T27" fmla="*/ 55280025 h 510"/>
              <a:gd name="T28" fmla="*/ 66434636 w 602"/>
              <a:gd name="T29" fmla="*/ 55280025 h 510"/>
              <a:gd name="T30" fmla="*/ 58995246 w 602"/>
              <a:gd name="T31" fmla="*/ 55280025 h 510"/>
              <a:gd name="T32" fmla="*/ 55340580 w 602"/>
              <a:gd name="T33" fmla="*/ 51629522 h 510"/>
              <a:gd name="T34" fmla="*/ 55340580 w 602"/>
              <a:gd name="T35" fmla="*/ 25814941 h 510"/>
              <a:gd name="T36" fmla="*/ 58995246 w 602"/>
              <a:gd name="T37" fmla="*/ 22164077 h 510"/>
              <a:gd name="T38" fmla="*/ 66434636 w 602"/>
              <a:gd name="T39" fmla="*/ 22164077 h 510"/>
              <a:gd name="T40" fmla="*/ 70089301 w 602"/>
              <a:gd name="T41" fmla="*/ 25814941 h 510"/>
              <a:gd name="T42" fmla="*/ 70089301 w 602"/>
              <a:gd name="T43" fmla="*/ 51629522 h 510"/>
              <a:gd name="T44" fmla="*/ 66434636 w 602"/>
              <a:gd name="T45" fmla="*/ 55280025 h 510"/>
              <a:gd name="T46" fmla="*/ 45159830 w 602"/>
              <a:gd name="T47" fmla="*/ 55280025 h 510"/>
              <a:gd name="T48" fmla="*/ 45159830 w 602"/>
              <a:gd name="T49" fmla="*/ 55280025 h 510"/>
              <a:gd name="T50" fmla="*/ 37850860 w 602"/>
              <a:gd name="T51" fmla="*/ 55280025 h 510"/>
              <a:gd name="T52" fmla="*/ 34065774 w 602"/>
              <a:gd name="T53" fmla="*/ 51629522 h 510"/>
              <a:gd name="T54" fmla="*/ 34065774 w 602"/>
              <a:gd name="T55" fmla="*/ 11082219 h 510"/>
              <a:gd name="T56" fmla="*/ 37850860 w 602"/>
              <a:gd name="T57" fmla="*/ 7431355 h 510"/>
              <a:gd name="T58" fmla="*/ 45159830 w 602"/>
              <a:gd name="T59" fmla="*/ 7431355 h 510"/>
              <a:gd name="T60" fmla="*/ 48814495 w 602"/>
              <a:gd name="T61" fmla="*/ 11082219 h 510"/>
              <a:gd name="T62" fmla="*/ 48814495 w 602"/>
              <a:gd name="T63" fmla="*/ 51629522 h 510"/>
              <a:gd name="T64" fmla="*/ 45159830 w 602"/>
              <a:gd name="T65" fmla="*/ 55280025 h 510"/>
              <a:gd name="T66" fmla="*/ 24929472 w 602"/>
              <a:gd name="T67" fmla="*/ 55280025 h 510"/>
              <a:gd name="T68" fmla="*/ 24929472 w 602"/>
              <a:gd name="T69" fmla="*/ 55280025 h 510"/>
              <a:gd name="T70" fmla="*/ 17489720 w 602"/>
              <a:gd name="T71" fmla="*/ 55280025 h 510"/>
              <a:gd name="T72" fmla="*/ 13835055 w 602"/>
              <a:gd name="T73" fmla="*/ 51629522 h 510"/>
              <a:gd name="T74" fmla="*/ 13835055 w 602"/>
              <a:gd name="T75" fmla="*/ 44198166 h 510"/>
              <a:gd name="T76" fmla="*/ 17489720 w 602"/>
              <a:gd name="T77" fmla="*/ 40547302 h 510"/>
              <a:gd name="T78" fmla="*/ 24929472 w 602"/>
              <a:gd name="T79" fmla="*/ 40547302 h 510"/>
              <a:gd name="T80" fmla="*/ 28583776 w 602"/>
              <a:gd name="T81" fmla="*/ 44198166 h 510"/>
              <a:gd name="T82" fmla="*/ 28583776 w 602"/>
              <a:gd name="T83" fmla="*/ 51629522 h 510"/>
              <a:gd name="T84" fmla="*/ 24929472 w 602"/>
              <a:gd name="T85" fmla="*/ 55280025 h 51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2" h="510">
                <a:moveTo>
                  <a:pt x="572" y="509"/>
                </a:moveTo>
                <a:lnTo>
                  <a:pt x="572" y="509"/>
                </a:lnTo>
                <a:cubicBezTo>
                  <a:pt x="28" y="509"/>
                  <a:pt x="28" y="509"/>
                  <a:pt x="28" y="509"/>
                </a:cubicBezTo>
                <a:cubicBezTo>
                  <a:pt x="14" y="509"/>
                  <a:pt x="0" y="502"/>
                  <a:pt x="0" y="48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42" y="0"/>
                  <a:pt x="56" y="14"/>
                  <a:pt x="56" y="28"/>
                </a:cubicBezTo>
                <a:cubicBezTo>
                  <a:pt x="56" y="389"/>
                  <a:pt x="56" y="389"/>
                  <a:pt x="56" y="389"/>
                </a:cubicBezTo>
                <a:cubicBezTo>
                  <a:pt x="56" y="452"/>
                  <a:pt x="56" y="452"/>
                  <a:pt x="56" y="452"/>
                </a:cubicBezTo>
                <a:cubicBezTo>
                  <a:pt x="572" y="452"/>
                  <a:pt x="572" y="452"/>
                  <a:pt x="572" y="452"/>
                </a:cubicBezTo>
                <a:cubicBezTo>
                  <a:pt x="594" y="452"/>
                  <a:pt x="601" y="467"/>
                  <a:pt x="601" y="481"/>
                </a:cubicBezTo>
                <a:cubicBezTo>
                  <a:pt x="601" y="502"/>
                  <a:pt x="594" y="509"/>
                  <a:pt x="572" y="509"/>
                </a:cubicBezTo>
                <a:close/>
                <a:moveTo>
                  <a:pt x="509" y="424"/>
                </a:moveTo>
                <a:lnTo>
                  <a:pt x="509" y="424"/>
                </a:lnTo>
                <a:cubicBezTo>
                  <a:pt x="452" y="424"/>
                  <a:pt x="452" y="424"/>
                  <a:pt x="452" y="424"/>
                </a:cubicBezTo>
                <a:cubicBezTo>
                  <a:pt x="438" y="424"/>
                  <a:pt x="424" y="417"/>
                  <a:pt x="424" y="396"/>
                </a:cubicBezTo>
                <a:cubicBezTo>
                  <a:pt x="424" y="198"/>
                  <a:pt x="424" y="198"/>
                  <a:pt x="424" y="198"/>
                </a:cubicBezTo>
                <a:cubicBezTo>
                  <a:pt x="424" y="184"/>
                  <a:pt x="438" y="170"/>
                  <a:pt x="452" y="170"/>
                </a:cubicBezTo>
                <a:cubicBezTo>
                  <a:pt x="509" y="170"/>
                  <a:pt x="509" y="170"/>
                  <a:pt x="509" y="170"/>
                </a:cubicBezTo>
                <a:cubicBezTo>
                  <a:pt x="523" y="170"/>
                  <a:pt x="537" y="184"/>
                  <a:pt x="537" y="198"/>
                </a:cubicBezTo>
                <a:cubicBezTo>
                  <a:pt x="537" y="396"/>
                  <a:pt x="537" y="396"/>
                  <a:pt x="537" y="396"/>
                </a:cubicBezTo>
                <a:cubicBezTo>
                  <a:pt x="537" y="417"/>
                  <a:pt x="523" y="424"/>
                  <a:pt x="509" y="424"/>
                </a:cubicBezTo>
                <a:close/>
                <a:moveTo>
                  <a:pt x="346" y="424"/>
                </a:moveTo>
                <a:lnTo>
                  <a:pt x="346" y="424"/>
                </a:lnTo>
                <a:cubicBezTo>
                  <a:pt x="290" y="424"/>
                  <a:pt x="290" y="424"/>
                  <a:pt x="290" y="424"/>
                </a:cubicBezTo>
                <a:cubicBezTo>
                  <a:pt x="276" y="424"/>
                  <a:pt x="261" y="417"/>
                  <a:pt x="261" y="396"/>
                </a:cubicBezTo>
                <a:cubicBezTo>
                  <a:pt x="261" y="85"/>
                  <a:pt x="261" y="85"/>
                  <a:pt x="261" y="85"/>
                </a:cubicBezTo>
                <a:cubicBezTo>
                  <a:pt x="261" y="71"/>
                  <a:pt x="276" y="57"/>
                  <a:pt x="290" y="57"/>
                </a:cubicBezTo>
                <a:cubicBezTo>
                  <a:pt x="346" y="57"/>
                  <a:pt x="346" y="57"/>
                  <a:pt x="346" y="57"/>
                </a:cubicBezTo>
                <a:cubicBezTo>
                  <a:pt x="367" y="57"/>
                  <a:pt x="374" y="71"/>
                  <a:pt x="374" y="85"/>
                </a:cubicBezTo>
                <a:cubicBezTo>
                  <a:pt x="374" y="396"/>
                  <a:pt x="374" y="396"/>
                  <a:pt x="374" y="396"/>
                </a:cubicBezTo>
                <a:cubicBezTo>
                  <a:pt x="374" y="417"/>
                  <a:pt x="367" y="424"/>
                  <a:pt x="346" y="424"/>
                </a:cubicBezTo>
                <a:close/>
                <a:moveTo>
                  <a:pt x="191" y="424"/>
                </a:moveTo>
                <a:lnTo>
                  <a:pt x="191" y="424"/>
                </a:lnTo>
                <a:cubicBezTo>
                  <a:pt x="134" y="424"/>
                  <a:pt x="134" y="424"/>
                  <a:pt x="134" y="424"/>
                </a:cubicBezTo>
                <a:cubicBezTo>
                  <a:pt x="113" y="424"/>
                  <a:pt x="106" y="417"/>
                  <a:pt x="106" y="396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106" y="325"/>
                  <a:pt x="113" y="311"/>
                  <a:pt x="134" y="311"/>
                </a:cubicBezTo>
                <a:cubicBezTo>
                  <a:pt x="191" y="311"/>
                  <a:pt x="191" y="311"/>
                  <a:pt x="191" y="311"/>
                </a:cubicBezTo>
                <a:cubicBezTo>
                  <a:pt x="205" y="311"/>
                  <a:pt x="219" y="325"/>
                  <a:pt x="219" y="339"/>
                </a:cubicBezTo>
                <a:cubicBezTo>
                  <a:pt x="219" y="396"/>
                  <a:pt x="219" y="396"/>
                  <a:pt x="219" y="396"/>
                </a:cubicBezTo>
                <a:cubicBezTo>
                  <a:pt x="219" y="417"/>
                  <a:pt x="205" y="424"/>
                  <a:pt x="191" y="42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8" name="Freeform 76"/>
          <p:cNvSpPr>
            <a:spLocks noChangeArrowheads="1"/>
          </p:cNvSpPr>
          <p:nvPr/>
        </p:nvSpPr>
        <p:spPr bwMode="auto">
          <a:xfrm>
            <a:off x="5523907" y="2111695"/>
            <a:ext cx="244493" cy="208539"/>
          </a:xfrm>
          <a:custGeom>
            <a:avLst/>
            <a:gdLst>
              <a:gd name="T0" fmla="*/ 75622837 w 601"/>
              <a:gd name="T1" fmla="*/ 23076884 h 510"/>
              <a:gd name="T2" fmla="*/ 75622837 w 601"/>
              <a:gd name="T3" fmla="*/ 23076884 h 510"/>
              <a:gd name="T4" fmla="*/ 75622837 w 601"/>
              <a:gd name="T5" fmla="*/ 23076884 h 510"/>
              <a:gd name="T6" fmla="*/ 75622837 w 601"/>
              <a:gd name="T7" fmla="*/ 23076884 h 510"/>
              <a:gd name="T8" fmla="*/ 44651066 w 601"/>
              <a:gd name="T9" fmla="*/ 45240961 h 510"/>
              <a:gd name="T10" fmla="*/ 44651066 w 601"/>
              <a:gd name="T11" fmla="*/ 45240961 h 510"/>
              <a:gd name="T12" fmla="*/ 41941000 w 601"/>
              <a:gd name="T13" fmla="*/ 46153767 h 510"/>
              <a:gd name="T14" fmla="*/ 40134409 w 601"/>
              <a:gd name="T15" fmla="*/ 45240961 h 510"/>
              <a:gd name="T16" fmla="*/ 40134409 w 601"/>
              <a:gd name="T17" fmla="*/ 45240961 h 510"/>
              <a:gd name="T18" fmla="*/ 40134409 w 601"/>
              <a:gd name="T19" fmla="*/ 45240961 h 510"/>
              <a:gd name="T20" fmla="*/ 40134409 w 601"/>
              <a:gd name="T21" fmla="*/ 45240961 h 510"/>
              <a:gd name="T22" fmla="*/ 23616083 w 601"/>
              <a:gd name="T23" fmla="*/ 34159103 h 510"/>
              <a:gd name="T24" fmla="*/ 7226723 w 601"/>
              <a:gd name="T25" fmla="*/ 44198166 h 510"/>
              <a:gd name="T26" fmla="*/ 7226723 w 601"/>
              <a:gd name="T27" fmla="*/ 58930528 h 510"/>
              <a:gd name="T28" fmla="*/ 73816246 w 601"/>
              <a:gd name="T29" fmla="*/ 58930528 h 510"/>
              <a:gd name="T30" fmla="*/ 77429787 w 601"/>
              <a:gd name="T31" fmla="*/ 62711741 h 510"/>
              <a:gd name="T32" fmla="*/ 73816246 w 601"/>
              <a:gd name="T33" fmla="*/ 66362244 h 510"/>
              <a:gd name="T34" fmla="*/ 3613541 w 601"/>
              <a:gd name="T35" fmla="*/ 66362244 h 510"/>
              <a:gd name="T36" fmla="*/ 0 w 601"/>
              <a:gd name="T37" fmla="*/ 62711741 h 510"/>
              <a:gd name="T38" fmla="*/ 0 w 601"/>
              <a:gd name="T39" fmla="*/ 3650503 h 510"/>
              <a:gd name="T40" fmla="*/ 3613541 w 601"/>
              <a:gd name="T41" fmla="*/ 0 h 510"/>
              <a:gd name="T42" fmla="*/ 7226723 w 601"/>
              <a:gd name="T43" fmla="*/ 3650503 h 510"/>
              <a:gd name="T44" fmla="*/ 7226723 w 601"/>
              <a:gd name="T45" fmla="*/ 35984354 h 510"/>
              <a:gd name="T46" fmla="*/ 21809492 w 601"/>
              <a:gd name="T47" fmla="*/ 26727387 h 510"/>
              <a:gd name="T48" fmla="*/ 21809492 w 601"/>
              <a:gd name="T49" fmla="*/ 26727387 h 510"/>
              <a:gd name="T50" fmla="*/ 23616083 w 601"/>
              <a:gd name="T51" fmla="*/ 25814941 h 510"/>
              <a:gd name="T52" fmla="*/ 26455114 w 601"/>
              <a:gd name="T53" fmla="*/ 26727387 h 510"/>
              <a:gd name="T54" fmla="*/ 26455114 w 601"/>
              <a:gd name="T55" fmla="*/ 26727387 h 510"/>
              <a:gd name="T56" fmla="*/ 26455114 w 601"/>
              <a:gd name="T57" fmla="*/ 26727387 h 510"/>
              <a:gd name="T58" fmla="*/ 26455114 w 601"/>
              <a:gd name="T59" fmla="*/ 26727387 h 510"/>
              <a:gd name="T60" fmla="*/ 41941000 w 601"/>
              <a:gd name="T61" fmla="*/ 37809606 h 510"/>
              <a:gd name="T62" fmla="*/ 72009655 w 601"/>
              <a:gd name="T63" fmla="*/ 16557974 h 510"/>
              <a:gd name="T64" fmla="*/ 72009655 w 601"/>
              <a:gd name="T65" fmla="*/ 16557974 h 510"/>
              <a:gd name="T66" fmla="*/ 73816246 w 601"/>
              <a:gd name="T67" fmla="*/ 16557974 h 510"/>
              <a:gd name="T68" fmla="*/ 77429787 w 601"/>
              <a:gd name="T69" fmla="*/ 20338826 h 510"/>
              <a:gd name="T70" fmla="*/ 75622837 w 601"/>
              <a:gd name="T71" fmla="*/ 23076884 h 51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510">
                <a:moveTo>
                  <a:pt x="586" y="177"/>
                </a:moveTo>
                <a:lnTo>
                  <a:pt x="586" y="177"/>
                </a:lnTo>
                <a:cubicBezTo>
                  <a:pt x="346" y="347"/>
                  <a:pt x="346" y="347"/>
                  <a:pt x="346" y="347"/>
                </a:cubicBezTo>
                <a:cubicBezTo>
                  <a:pt x="339" y="347"/>
                  <a:pt x="332" y="354"/>
                  <a:pt x="325" y="354"/>
                </a:cubicBezTo>
                <a:cubicBezTo>
                  <a:pt x="325" y="354"/>
                  <a:pt x="318" y="347"/>
                  <a:pt x="311" y="347"/>
                </a:cubicBezTo>
                <a:cubicBezTo>
                  <a:pt x="183" y="262"/>
                  <a:pt x="183" y="262"/>
                  <a:pt x="183" y="262"/>
                </a:cubicBezTo>
                <a:cubicBezTo>
                  <a:pt x="56" y="339"/>
                  <a:pt x="56" y="339"/>
                  <a:pt x="56" y="339"/>
                </a:cubicBezTo>
                <a:cubicBezTo>
                  <a:pt x="56" y="452"/>
                  <a:pt x="56" y="452"/>
                  <a:pt x="56" y="452"/>
                </a:cubicBezTo>
                <a:cubicBezTo>
                  <a:pt x="572" y="452"/>
                  <a:pt x="572" y="452"/>
                  <a:pt x="572" y="452"/>
                </a:cubicBezTo>
                <a:cubicBezTo>
                  <a:pt x="586" y="452"/>
                  <a:pt x="600" y="467"/>
                  <a:pt x="600" y="481"/>
                </a:cubicBezTo>
                <a:cubicBezTo>
                  <a:pt x="600" y="502"/>
                  <a:pt x="586" y="509"/>
                  <a:pt x="572" y="509"/>
                </a:cubicBezTo>
                <a:cubicBezTo>
                  <a:pt x="28" y="509"/>
                  <a:pt x="28" y="509"/>
                  <a:pt x="28" y="509"/>
                </a:cubicBezTo>
                <a:cubicBezTo>
                  <a:pt x="7" y="509"/>
                  <a:pt x="0" y="502"/>
                  <a:pt x="0" y="48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42" y="0"/>
                  <a:pt x="56" y="14"/>
                  <a:pt x="56" y="28"/>
                </a:cubicBezTo>
                <a:cubicBezTo>
                  <a:pt x="56" y="276"/>
                  <a:pt x="56" y="276"/>
                  <a:pt x="56" y="276"/>
                </a:cubicBezTo>
                <a:cubicBezTo>
                  <a:pt x="169" y="205"/>
                  <a:pt x="169" y="205"/>
                  <a:pt x="169" y="205"/>
                </a:cubicBezTo>
                <a:cubicBezTo>
                  <a:pt x="176" y="205"/>
                  <a:pt x="183" y="198"/>
                  <a:pt x="183" y="198"/>
                </a:cubicBezTo>
                <a:cubicBezTo>
                  <a:pt x="191" y="198"/>
                  <a:pt x="198" y="205"/>
                  <a:pt x="205" y="205"/>
                </a:cubicBezTo>
                <a:cubicBezTo>
                  <a:pt x="325" y="290"/>
                  <a:pt x="325" y="290"/>
                  <a:pt x="325" y="290"/>
                </a:cubicBezTo>
                <a:cubicBezTo>
                  <a:pt x="558" y="127"/>
                  <a:pt x="558" y="127"/>
                  <a:pt x="558" y="127"/>
                </a:cubicBezTo>
                <a:cubicBezTo>
                  <a:pt x="558" y="127"/>
                  <a:pt x="565" y="127"/>
                  <a:pt x="572" y="127"/>
                </a:cubicBezTo>
                <a:cubicBezTo>
                  <a:pt x="586" y="127"/>
                  <a:pt x="600" y="134"/>
                  <a:pt x="600" y="156"/>
                </a:cubicBezTo>
                <a:cubicBezTo>
                  <a:pt x="600" y="163"/>
                  <a:pt x="593" y="170"/>
                  <a:pt x="586" y="177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9" name="Freeform 77"/>
          <p:cNvSpPr>
            <a:spLocks noChangeArrowheads="1"/>
          </p:cNvSpPr>
          <p:nvPr/>
        </p:nvSpPr>
        <p:spPr bwMode="auto">
          <a:xfrm>
            <a:off x="5092448" y="2095515"/>
            <a:ext cx="248089" cy="246292"/>
          </a:xfrm>
          <a:custGeom>
            <a:avLst/>
            <a:gdLst>
              <a:gd name="T0" fmla="*/ 39468811 w 608"/>
              <a:gd name="T1" fmla="*/ 78442719 h 602"/>
              <a:gd name="T2" fmla="*/ 39468811 w 608"/>
              <a:gd name="T3" fmla="*/ 78442719 h 602"/>
              <a:gd name="T4" fmla="*/ 0 w 608"/>
              <a:gd name="T5" fmla="*/ 38764526 h 602"/>
              <a:gd name="T6" fmla="*/ 39468811 w 608"/>
              <a:gd name="T7" fmla="*/ 0 h 602"/>
              <a:gd name="T8" fmla="*/ 78807547 w 608"/>
              <a:gd name="T9" fmla="*/ 38764526 h 602"/>
              <a:gd name="T10" fmla="*/ 39468811 w 608"/>
              <a:gd name="T11" fmla="*/ 78442719 h 602"/>
              <a:gd name="T12" fmla="*/ 16488637 w 608"/>
              <a:gd name="T13" fmla="*/ 16576054 h 602"/>
              <a:gd name="T14" fmla="*/ 16488637 w 608"/>
              <a:gd name="T15" fmla="*/ 16576054 h 602"/>
              <a:gd name="T16" fmla="*/ 39468811 w 608"/>
              <a:gd name="T17" fmla="*/ 38764526 h 602"/>
              <a:gd name="T18" fmla="*/ 39468811 w 608"/>
              <a:gd name="T19" fmla="*/ 7308970 h 602"/>
              <a:gd name="T20" fmla="*/ 16488637 w 608"/>
              <a:gd name="T21" fmla="*/ 16576054 h 6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08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6"/>
                  <a:pt x="0" y="297"/>
                </a:cubicBezTo>
                <a:cubicBezTo>
                  <a:pt x="0" y="134"/>
                  <a:pt x="134" y="0"/>
                  <a:pt x="304" y="0"/>
                </a:cubicBezTo>
                <a:cubicBezTo>
                  <a:pt x="473" y="0"/>
                  <a:pt x="607" y="134"/>
                  <a:pt x="607" y="297"/>
                </a:cubicBezTo>
                <a:cubicBezTo>
                  <a:pt x="607" y="466"/>
                  <a:pt x="473" y="601"/>
                  <a:pt x="304" y="601"/>
                </a:cubicBezTo>
                <a:close/>
                <a:moveTo>
                  <a:pt x="127" y="127"/>
                </a:moveTo>
                <a:lnTo>
                  <a:pt x="127" y="127"/>
                </a:lnTo>
                <a:cubicBezTo>
                  <a:pt x="304" y="297"/>
                  <a:pt x="304" y="297"/>
                  <a:pt x="304" y="297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233" y="56"/>
                  <a:pt x="176" y="85"/>
                  <a:pt x="127" y="1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0" name="Freeform 78"/>
          <p:cNvSpPr>
            <a:spLocks noChangeArrowheads="1"/>
          </p:cNvSpPr>
          <p:nvPr/>
        </p:nvSpPr>
        <p:spPr bwMode="auto">
          <a:xfrm>
            <a:off x="4662786" y="2095515"/>
            <a:ext cx="244493" cy="246292"/>
          </a:xfrm>
          <a:custGeom>
            <a:avLst/>
            <a:gdLst>
              <a:gd name="T0" fmla="*/ 39230934 w 601"/>
              <a:gd name="T1" fmla="*/ 78442719 h 602"/>
              <a:gd name="T2" fmla="*/ 39230934 w 601"/>
              <a:gd name="T3" fmla="*/ 78442719 h 602"/>
              <a:gd name="T4" fmla="*/ 0 w 601"/>
              <a:gd name="T5" fmla="*/ 38764526 h 602"/>
              <a:gd name="T6" fmla="*/ 39230934 w 601"/>
              <a:gd name="T7" fmla="*/ 0 h 602"/>
              <a:gd name="T8" fmla="*/ 77429787 w 601"/>
              <a:gd name="T9" fmla="*/ 38764526 h 602"/>
              <a:gd name="T10" fmla="*/ 39230934 w 601"/>
              <a:gd name="T11" fmla="*/ 78442719 h 602"/>
              <a:gd name="T12" fmla="*/ 7226723 w 601"/>
              <a:gd name="T13" fmla="*/ 38764526 h 602"/>
              <a:gd name="T14" fmla="*/ 7226723 w 601"/>
              <a:gd name="T15" fmla="*/ 38764526 h 602"/>
              <a:gd name="T16" fmla="*/ 39230934 w 601"/>
              <a:gd name="T17" fmla="*/ 38764526 h 602"/>
              <a:gd name="T18" fmla="*/ 39230934 w 601"/>
              <a:gd name="T19" fmla="*/ 7308970 h 602"/>
              <a:gd name="T20" fmla="*/ 7226723 w 601"/>
              <a:gd name="T21" fmla="*/ 38764526 h 6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01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6"/>
                  <a:pt x="0" y="297"/>
                </a:cubicBezTo>
                <a:cubicBezTo>
                  <a:pt x="0" y="134"/>
                  <a:pt x="134" y="0"/>
                  <a:pt x="304" y="0"/>
                </a:cubicBezTo>
                <a:cubicBezTo>
                  <a:pt x="466" y="0"/>
                  <a:pt x="600" y="134"/>
                  <a:pt x="600" y="297"/>
                </a:cubicBezTo>
                <a:cubicBezTo>
                  <a:pt x="600" y="466"/>
                  <a:pt x="466" y="601"/>
                  <a:pt x="304" y="601"/>
                </a:cubicBezTo>
                <a:close/>
                <a:moveTo>
                  <a:pt x="56" y="297"/>
                </a:moveTo>
                <a:lnTo>
                  <a:pt x="56" y="297"/>
                </a:lnTo>
                <a:cubicBezTo>
                  <a:pt x="304" y="297"/>
                  <a:pt x="304" y="297"/>
                  <a:pt x="304" y="297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169" y="56"/>
                  <a:pt x="56" y="162"/>
                  <a:pt x="56" y="29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1" name="Freeform 79"/>
          <p:cNvSpPr>
            <a:spLocks noChangeArrowheads="1"/>
          </p:cNvSpPr>
          <p:nvPr/>
        </p:nvSpPr>
        <p:spPr bwMode="auto">
          <a:xfrm>
            <a:off x="4233125" y="2095515"/>
            <a:ext cx="244493" cy="246292"/>
          </a:xfrm>
          <a:custGeom>
            <a:avLst/>
            <a:gdLst>
              <a:gd name="T0" fmla="*/ 38198494 w 601"/>
              <a:gd name="T1" fmla="*/ 78442719 h 602"/>
              <a:gd name="T2" fmla="*/ 38198494 w 601"/>
              <a:gd name="T3" fmla="*/ 78442719 h 602"/>
              <a:gd name="T4" fmla="*/ 0 w 601"/>
              <a:gd name="T5" fmla="*/ 38764526 h 602"/>
              <a:gd name="T6" fmla="*/ 38198494 w 601"/>
              <a:gd name="T7" fmla="*/ 0 h 602"/>
              <a:gd name="T8" fmla="*/ 77429787 w 601"/>
              <a:gd name="T9" fmla="*/ 38764526 h 602"/>
              <a:gd name="T10" fmla="*/ 38198494 w 601"/>
              <a:gd name="T11" fmla="*/ 78442719 h 602"/>
              <a:gd name="T12" fmla="*/ 7226723 w 601"/>
              <a:gd name="T13" fmla="*/ 38764526 h 602"/>
              <a:gd name="T14" fmla="*/ 7226723 w 601"/>
              <a:gd name="T15" fmla="*/ 38764526 h 602"/>
              <a:gd name="T16" fmla="*/ 16389361 w 601"/>
              <a:gd name="T17" fmla="*/ 61735884 h 602"/>
              <a:gd name="T18" fmla="*/ 38198494 w 601"/>
              <a:gd name="T19" fmla="*/ 38764526 h 602"/>
              <a:gd name="T20" fmla="*/ 38198494 w 601"/>
              <a:gd name="T21" fmla="*/ 7308970 h 602"/>
              <a:gd name="T22" fmla="*/ 7226723 w 601"/>
              <a:gd name="T23" fmla="*/ 38764526 h 6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01" h="602">
                <a:moveTo>
                  <a:pt x="296" y="601"/>
                </a:moveTo>
                <a:lnTo>
                  <a:pt x="296" y="601"/>
                </a:lnTo>
                <a:cubicBezTo>
                  <a:pt x="134" y="601"/>
                  <a:pt x="0" y="466"/>
                  <a:pt x="0" y="297"/>
                </a:cubicBezTo>
                <a:cubicBezTo>
                  <a:pt x="0" y="134"/>
                  <a:pt x="134" y="0"/>
                  <a:pt x="296" y="0"/>
                </a:cubicBezTo>
                <a:cubicBezTo>
                  <a:pt x="466" y="0"/>
                  <a:pt x="600" y="134"/>
                  <a:pt x="600" y="297"/>
                </a:cubicBezTo>
                <a:cubicBezTo>
                  <a:pt x="600" y="466"/>
                  <a:pt x="466" y="601"/>
                  <a:pt x="296" y="601"/>
                </a:cubicBezTo>
                <a:close/>
                <a:moveTo>
                  <a:pt x="56" y="297"/>
                </a:moveTo>
                <a:lnTo>
                  <a:pt x="56" y="297"/>
                </a:lnTo>
                <a:cubicBezTo>
                  <a:pt x="56" y="367"/>
                  <a:pt x="84" y="431"/>
                  <a:pt x="127" y="473"/>
                </a:cubicBezTo>
                <a:cubicBezTo>
                  <a:pt x="296" y="297"/>
                  <a:pt x="296" y="297"/>
                  <a:pt x="296" y="297"/>
                </a:cubicBezTo>
                <a:cubicBezTo>
                  <a:pt x="296" y="56"/>
                  <a:pt x="296" y="56"/>
                  <a:pt x="296" y="56"/>
                </a:cubicBezTo>
                <a:cubicBezTo>
                  <a:pt x="162" y="56"/>
                  <a:pt x="56" y="162"/>
                  <a:pt x="56" y="29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2" name="Freeform 80"/>
          <p:cNvSpPr>
            <a:spLocks noChangeArrowheads="1"/>
          </p:cNvSpPr>
          <p:nvPr/>
        </p:nvSpPr>
        <p:spPr bwMode="auto">
          <a:xfrm>
            <a:off x="3801666" y="2095515"/>
            <a:ext cx="248089" cy="246292"/>
          </a:xfrm>
          <a:custGeom>
            <a:avLst/>
            <a:gdLst>
              <a:gd name="T0" fmla="*/ 39339251 w 609"/>
              <a:gd name="T1" fmla="*/ 78442719 h 602"/>
              <a:gd name="T2" fmla="*/ 39339251 w 609"/>
              <a:gd name="T3" fmla="*/ 78442719 h 602"/>
              <a:gd name="T4" fmla="*/ 0 w 609"/>
              <a:gd name="T5" fmla="*/ 38764526 h 602"/>
              <a:gd name="T6" fmla="*/ 39339251 w 609"/>
              <a:gd name="T7" fmla="*/ 0 h 602"/>
              <a:gd name="T8" fmla="*/ 78678142 w 609"/>
              <a:gd name="T9" fmla="*/ 38764526 h 602"/>
              <a:gd name="T10" fmla="*/ 39339251 w 609"/>
              <a:gd name="T11" fmla="*/ 78442719 h 602"/>
              <a:gd name="T12" fmla="*/ 7376244 w 609"/>
              <a:gd name="T13" fmla="*/ 38764526 h 602"/>
              <a:gd name="T14" fmla="*/ 7376244 w 609"/>
              <a:gd name="T15" fmla="*/ 38764526 h 602"/>
              <a:gd name="T16" fmla="*/ 39339251 w 609"/>
              <a:gd name="T17" fmla="*/ 71002968 h 602"/>
              <a:gd name="T18" fmla="*/ 39339251 w 609"/>
              <a:gd name="T19" fmla="*/ 7308970 h 602"/>
              <a:gd name="T20" fmla="*/ 7376244 w 609"/>
              <a:gd name="T21" fmla="*/ 38764526 h 6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304" y="0"/>
                </a:cubicBezTo>
                <a:cubicBezTo>
                  <a:pt x="474" y="0"/>
                  <a:pt x="608" y="134"/>
                  <a:pt x="608" y="297"/>
                </a:cubicBezTo>
                <a:cubicBezTo>
                  <a:pt x="608" y="466"/>
                  <a:pt x="474" y="601"/>
                  <a:pt x="304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70" y="544"/>
                  <a:pt x="304" y="544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170" y="56"/>
                  <a:pt x="57" y="162"/>
                  <a:pt x="57" y="29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3" name="Freeform 81"/>
          <p:cNvSpPr>
            <a:spLocks noChangeArrowheads="1"/>
          </p:cNvSpPr>
          <p:nvPr/>
        </p:nvSpPr>
        <p:spPr bwMode="auto">
          <a:xfrm>
            <a:off x="3372003" y="2095515"/>
            <a:ext cx="246292" cy="246292"/>
          </a:xfrm>
          <a:custGeom>
            <a:avLst/>
            <a:gdLst>
              <a:gd name="T0" fmla="*/ 39678193 w 602"/>
              <a:gd name="T1" fmla="*/ 78442719 h 602"/>
              <a:gd name="T2" fmla="*/ 39678193 w 602"/>
              <a:gd name="T3" fmla="*/ 78442719 h 602"/>
              <a:gd name="T4" fmla="*/ 0 w 602"/>
              <a:gd name="T5" fmla="*/ 38764526 h 602"/>
              <a:gd name="T6" fmla="*/ 39678193 w 602"/>
              <a:gd name="T7" fmla="*/ 0 h 602"/>
              <a:gd name="T8" fmla="*/ 78442719 w 602"/>
              <a:gd name="T9" fmla="*/ 38764526 h 602"/>
              <a:gd name="T10" fmla="*/ 39678193 w 602"/>
              <a:gd name="T11" fmla="*/ 78442719 h 602"/>
              <a:gd name="T12" fmla="*/ 7439751 w 602"/>
              <a:gd name="T13" fmla="*/ 38764526 h 602"/>
              <a:gd name="T14" fmla="*/ 7439751 w 602"/>
              <a:gd name="T15" fmla="*/ 38764526 h 602"/>
              <a:gd name="T16" fmla="*/ 39678193 w 602"/>
              <a:gd name="T17" fmla="*/ 71002968 h 602"/>
              <a:gd name="T18" fmla="*/ 61866665 w 602"/>
              <a:gd name="T19" fmla="*/ 61735884 h 602"/>
              <a:gd name="T20" fmla="*/ 39678193 w 602"/>
              <a:gd name="T21" fmla="*/ 38764526 h 602"/>
              <a:gd name="T22" fmla="*/ 39678193 w 602"/>
              <a:gd name="T23" fmla="*/ 7308970 h 602"/>
              <a:gd name="T24" fmla="*/ 7439751 w 602"/>
              <a:gd name="T25" fmla="*/ 38764526 h 60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304" y="0"/>
                </a:cubicBezTo>
                <a:cubicBezTo>
                  <a:pt x="467" y="0"/>
                  <a:pt x="601" y="134"/>
                  <a:pt x="601" y="297"/>
                </a:cubicBezTo>
                <a:cubicBezTo>
                  <a:pt x="601" y="466"/>
                  <a:pt x="467" y="601"/>
                  <a:pt x="304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70" y="544"/>
                  <a:pt x="304" y="544"/>
                </a:cubicBezTo>
                <a:cubicBezTo>
                  <a:pt x="368" y="544"/>
                  <a:pt x="431" y="516"/>
                  <a:pt x="474" y="473"/>
                </a:cubicBezTo>
                <a:cubicBezTo>
                  <a:pt x="304" y="297"/>
                  <a:pt x="304" y="297"/>
                  <a:pt x="304" y="297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170" y="56"/>
                  <a:pt x="57" y="162"/>
                  <a:pt x="57" y="29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4" name="Freeform 82"/>
          <p:cNvSpPr>
            <a:spLocks noChangeArrowheads="1"/>
          </p:cNvSpPr>
          <p:nvPr/>
        </p:nvSpPr>
        <p:spPr bwMode="auto">
          <a:xfrm>
            <a:off x="2942342" y="2095515"/>
            <a:ext cx="246291" cy="246292"/>
          </a:xfrm>
          <a:custGeom>
            <a:avLst/>
            <a:gdLst>
              <a:gd name="T0" fmla="*/ 38763987 w 602"/>
              <a:gd name="T1" fmla="*/ 78442719 h 602"/>
              <a:gd name="T2" fmla="*/ 38763987 w 602"/>
              <a:gd name="T3" fmla="*/ 78442719 h 602"/>
              <a:gd name="T4" fmla="*/ 0 w 602"/>
              <a:gd name="T5" fmla="*/ 38764526 h 602"/>
              <a:gd name="T6" fmla="*/ 38763987 w 602"/>
              <a:gd name="T7" fmla="*/ 0 h 602"/>
              <a:gd name="T8" fmla="*/ 78441997 w 602"/>
              <a:gd name="T9" fmla="*/ 38764526 h 602"/>
              <a:gd name="T10" fmla="*/ 38763987 w 602"/>
              <a:gd name="T11" fmla="*/ 78442719 h 602"/>
              <a:gd name="T12" fmla="*/ 7439717 w 602"/>
              <a:gd name="T13" fmla="*/ 38764526 h 602"/>
              <a:gd name="T14" fmla="*/ 7439717 w 602"/>
              <a:gd name="T15" fmla="*/ 38764526 h 602"/>
              <a:gd name="T16" fmla="*/ 38763987 w 602"/>
              <a:gd name="T17" fmla="*/ 71002968 h 602"/>
              <a:gd name="T18" fmla="*/ 71002280 w 602"/>
              <a:gd name="T19" fmla="*/ 38764526 h 602"/>
              <a:gd name="T20" fmla="*/ 71002280 w 602"/>
              <a:gd name="T21" fmla="*/ 38764526 h 602"/>
              <a:gd name="T22" fmla="*/ 38763987 w 602"/>
              <a:gd name="T23" fmla="*/ 38764526 h 602"/>
              <a:gd name="T24" fmla="*/ 38763987 w 602"/>
              <a:gd name="T25" fmla="*/ 7308970 h 602"/>
              <a:gd name="T26" fmla="*/ 7439717 w 602"/>
              <a:gd name="T27" fmla="*/ 38764526 h 60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297" y="0"/>
                </a:cubicBezTo>
                <a:cubicBezTo>
                  <a:pt x="467" y="0"/>
                  <a:pt x="601" y="134"/>
                  <a:pt x="601" y="297"/>
                </a:cubicBezTo>
                <a:cubicBezTo>
                  <a:pt x="601" y="466"/>
                  <a:pt x="467" y="601"/>
                  <a:pt x="297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297" y="297"/>
                  <a:pt x="297" y="297"/>
                  <a:pt x="297" y="297"/>
                </a:cubicBezTo>
                <a:cubicBezTo>
                  <a:pt x="297" y="56"/>
                  <a:pt x="297" y="56"/>
                  <a:pt x="297" y="56"/>
                </a:cubicBezTo>
                <a:cubicBezTo>
                  <a:pt x="163" y="56"/>
                  <a:pt x="57" y="162"/>
                  <a:pt x="57" y="29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5" name="Freeform 83"/>
          <p:cNvSpPr>
            <a:spLocks noChangeArrowheads="1"/>
          </p:cNvSpPr>
          <p:nvPr/>
        </p:nvSpPr>
        <p:spPr bwMode="auto">
          <a:xfrm>
            <a:off x="2516276" y="2095515"/>
            <a:ext cx="246292" cy="246292"/>
          </a:xfrm>
          <a:custGeom>
            <a:avLst/>
            <a:gdLst>
              <a:gd name="T0" fmla="*/ 38764526 w 602"/>
              <a:gd name="T1" fmla="*/ 78442719 h 602"/>
              <a:gd name="T2" fmla="*/ 38764526 w 602"/>
              <a:gd name="T3" fmla="*/ 78442719 h 602"/>
              <a:gd name="T4" fmla="*/ 0 w 602"/>
              <a:gd name="T5" fmla="*/ 38764526 h 602"/>
              <a:gd name="T6" fmla="*/ 38764526 w 602"/>
              <a:gd name="T7" fmla="*/ 0 h 602"/>
              <a:gd name="T8" fmla="*/ 78442719 w 602"/>
              <a:gd name="T9" fmla="*/ 38764526 h 602"/>
              <a:gd name="T10" fmla="*/ 38764526 w 602"/>
              <a:gd name="T11" fmla="*/ 78442719 h 602"/>
              <a:gd name="T12" fmla="*/ 61866665 w 602"/>
              <a:gd name="T13" fmla="*/ 16576054 h 602"/>
              <a:gd name="T14" fmla="*/ 61866665 w 602"/>
              <a:gd name="T15" fmla="*/ 16576054 h 602"/>
              <a:gd name="T16" fmla="*/ 38764526 w 602"/>
              <a:gd name="T17" fmla="*/ 38764526 h 602"/>
              <a:gd name="T18" fmla="*/ 38764526 w 602"/>
              <a:gd name="T19" fmla="*/ 7308970 h 602"/>
              <a:gd name="T20" fmla="*/ 7439751 w 602"/>
              <a:gd name="T21" fmla="*/ 38764526 h 602"/>
              <a:gd name="T22" fmla="*/ 38764526 w 602"/>
              <a:gd name="T23" fmla="*/ 71002968 h 602"/>
              <a:gd name="T24" fmla="*/ 71002968 w 602"/>
              <a:gd name="T25" fmla="*/ 38764526 h 602"/>
              <a:gd name="T26" fmla="*/ 61866665 w 602"/>
              <a:gd name="T27" fmla="*/ 16576054 h 60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297" y="0"/>
                </a:cubicBezTo>
                <a:cubicBezTo>
                  <a:pt x="467" y="0"/>
                  <a:pt x="601" y="134"/>
                  <a:pt x="601" y="297"/>
                </a:cubicBezTo>
                <a:cubicBezTo>
                  <a:pt x="601" y="466"/>
                  <a:pt x="467" y="601"/>
                  <a:pt x="297" y="601"/>
                </a:cubicBezTo>
                <a:close/>
                <a:moveTo>
                  <a:pt x="474" y="127"/>
                </a:moveTo>
                <a:lnTo>
                  <a:pt x="474" y="127"/>
                </a:lnTo>
                <a:cubicBezTo>
                  <a:pt x="297" y="297"/>
                  <a:pt x="297" y="297"/>
                  <a:pt x="297" y="297"/>
                </a:cubicBezTo>
                <a:cubicBezTo>
                  <a:pt x="297" y="56"/>
                  <a:pt x="297" y="56"/>
                  <a:pt x="297" y="56"/>
                </a:cubicBezTo>
                <a:cubicBezTo>
                  <a:pt x="163" y="56"/>
                  <a:pt x="57" y="162"/>
                  <a:pt x="57" y="297"/>
                </a:cubicBez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233"/>
                  <a:pt x="516" y="169"/>
                  <a:pt x="474" y="1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6" name="Freeform 84"/>
          <p:cNvSpPr>
            <a:spLocks noChangeArrowheads="1"/>
          </p:cNvSpPr>
          <p:nvPr/>
        </p:nvSpPr>
        <p:spPr bwMode="auto">
          <a:xfrm>
            <a:off x="2081221" y="2095515"/>
            <a:ext cx="246292" cy="246292"/>
          </a:xfrm>
          <a:custGeom>
            <a:avLst/>
            <a:gdLst>
              <a:gd name="T0" fmla="*/ 43332858 w 602"/>
              <a:gd name="T1" fmla="*/ 34979440 h 602"/>
              <a:gd name="T2" fmla="*/ 43332858 w 602"/>
              <a:gd name="T3" fmla="*/ 34979440 h 602"/>
              <a:gd name="T4" fmla="*/ 43332858 w 602"/>
              <a:gd name="T5" fmla="*/ 0 h 602"/>
              <a:gd name="T6" fmla="*/ 78442719 w 602"/>
              <a:gd name="T7" fmla="*/ 34979440 h 602"/>
              <a:gd name="T8" fmla="*/ 43332858 w 602"/>
              <a:gd name="T9" fmla="*/ 34979440 h 602"/>
              <a:gd name="T10" fmla="*/ 36023527 w 602"/>
              <a:gd name="T11" fmla="*/ 78442719 h 602"/>
              <a:gd name="T12" fmla="*/ 36023527 w 602"/>
              <a:gd name="T13" fmla="*/ 78442719 h 602"/>
              <a:gd name="T14" fmla="*/ 0 w 602"/>
              <a:gd name="T15" fmla="*/ 42419192 h 602"/>
              <a:gd name="T16" fmla="*/ 36023527 w 602"/>
              <a:gd name="T17" fmla="*/ 7308970 h 602"/>
              <a:gd name="T18" fmla="*/ 36023527 w 602"/>
              <a:gd name="T19" fmla="*/ 42419192 h 602"/>
              <a:gd name="T20" fmla="*/ 71002968 w 602"/>
              <a:gd name="T21" fmla="*/ 42419192 h 602"/>
              <a:gd name="T22" fmla="*/ 36023527 w 602"/>
              <a:gd name="T23" fmla="*/ 78442719 h 6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02" h="602">
                <a:moveTo>
                  <a:pt x="332" y="268"/>
                </a:moveTo>
                <a:lnTo>
                  <a:pt x="332" y="268"/>
                </a:lnTo>
                <a:cubicBezTo>
                  <a:pt x="332" y="0"/>
                  <a:pt x="332" y="0"/>
                  <a:pt x="332" y="0"/>
                </a:cubicBezTo>
                <a:cubicBezTo>
                  <a:pt x="481" y="0"/>
                  <a:pt x="601" y="120"/>
                  <a:pt x="601" y="268"/>
                </a:cubicBezTo>
                <a:lnTo>
                  <a:pt x="332" y="268"/>
                </a:lnTo>
                <a:close/>
                <a:moveTo>
                  <a:pt x="276" y="601"/>
                </a:moveTo>
                <a:lnTo>
                  <a:pt x="276" y="601"/>
                </a:lnTo>
                <a:cubicBezTo>
                  <a:pt x="120" y="601"/>
                  <a:pt x="0" y="480"/>
                  <a:pt x="0" y="325"/>
                </a:cubicBezTo>
                <a:cubicBezTo>
                  <a:pt x="0" y="176"/>
                  <a:pt x="120" y="56"/>
                  <a:pt x="276" y="56"/>
                </a:cubicBezTo>
                <a:cubicBezTo>
                  <a:pt x="276" y="325"/>
                  <a:pt x="276" y="325"/>
                  <a:pt x="276" y="325"/>
                </a:cubicBezTo>
                <a:cubicBezTo>
                  <a:pt x="544" y="325"/>
                  <a:pt x="544" y="325"/>
                  <a:pt x="544" y="325"/>
                </a:cubicBezTo>
                <a:cubicBezTo>
                  <a:pt x="544" y="480"/>
                  <a:pt x="424" y="601"/>
                  <a:pt x="276" y="60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7" name="Freeform 85"/>
          <p:cNvSpPr>
            <a:spLocks noChangeArrowheads="1"/>
          </p:cNvSpPr>
          <p:nvPr/>
        </p:nvSpPr>
        <p:spPr bwMode="auto">
          <a:xfrm>
            <a:off x="6825477" y="1662258"/>
            <a:ext cx="233707" cy="248090"/>
          </a:xfrm>
          <a:custGeom>
            <a:avLst/>
            <a:gdLst>
              <a:gd name="T0" fmla="*/ 74070289 w 574"/>
              <a:gd name="T1" fmla="*/ 39339251 h 609"/>
              <a:gd name="T2" fmla="*/ 74070289 w 574"/>
              <a:gd name="T3" fmla="*/ 39339251 h 609"/>
              <a:gd name="T4" fmla="*/ 34773109 w 574"/>
              <a:gd name="T5" fmla="*/ 78678142 h 609"/>
              <a:gd name="T6" fmla="*/ 34773109 w 574"/>
              <a:gd name="T7" fmla="*/ 78678142 h 609"/>
              <a:gd name="T8" fmla="*/ 34773109 w 574"/>
              <a:gd name="T9" fmla="*/ 78678142 h 609"/>
              <a:gd name="T10" fmla="*/ 0 w 574"/>
              <a:gd name="T11" fmla="*/ 43091945 h 609"/>
              <a:gd name="T12" fmla="*/ 21975702 w 574"/>
              <a:gd name="T13" fmla="*/ 10093638 h 609"/>
              <a:gd name="T14" fmla="*/ 21975702 w 574"/>
              <a:gd name="T15" fmla="*/ 10093638 h 609"/>
              <a:gd name="T16" fmla="*/ 22880300 w 574"/>
              <a:gd name="T17" fmla="*/ 10093638 h 609"/>
              <a:gd name="T18" fmla="*/ 26499772 w 574"/>
              <a:gd name="T19" fmla="*/ 13846331 h 609"/>
              <a:gd name="T20" fmla="*/ 23785258 w 574"/>
              <a:gd name="T21" fmla="*/ 17469523 h 609"/>
              <a:gd name="T22" fmla="*/ 23785258 w 574"/>
              <a:gd name="T23" fmla="*/ 17469523 h 609"/>
              <a:gd name="T24" fmla="*/ 7368378 w 574"/>
              <a:gd name="T25" fmla="*/ 43091945 h 609"/>
              <a:gd name="T26" fmla="*/ 34773109 w 574"/>
              <a:gd name="T27" fmla="*/ 71431400 h 609"/>
              <a:gd name="T28" fmla="*/ 63082797 w 574"/>
              <a:gd name="T29" fmla="*/ 43091945 h 609"/>
              <a:gd name="T30" fmla="*/ 45760960 w 574"/>
              <a:gd name="T31" fmla="*/ 17469523 h 609"/>
              <a:gd name="T32" fmla="*/ 45760960 w 574"/>
              <a:gd name="T33" fmla="*/ 17469523 h 609"/>
              <a:gd name="T34" fmla="*/ 43951044 w 574"/>
              <a:gd name="T35" fmla="*/ 13846331 h 609"/>
              <a:gd name="T36" fmla="*/ 47570516 w 574"/>
              <a:gd name="T37" fmla="*/ 10093638 h 609"/>
              <a:gd name="T38" fmla="*/ 48475474 w 574"/>
              <a:gd name="T39" fmla="*/ 10093638 h 609"/>
              <a:gd name="T40" fmla="*/ 48475474 w 574"/>
              <a:gd name="T41" fmla="*/ 10093638 h 609"/>
              <a:gd name="T42" fmla="*/ 70450816 w 574"/>
              <a:gd name="T43" fmla="*/ 43091945 h 609"/>
              <a:gd name="T44" fmla="*/ 34773109 w 574"/>
              <a:gd name="T45" fmla="*/ 78678142 h 609"/>
              <a:gd name="T46" fmla="*/ 34773109 w 574"/>
              <a:gd name="T47" fmla="*/ 40245049 h 609"/>
              <a:gd name="T48" fmla="*/ 34773109 w 574"/>
              <a:gd name="T49" fmla="*/ 40245049 h 609"/>
              <a:gd name="T50" fmla="*/ 31153637 w 574"/>
              <a:gd name="T51" fmla="*/ 36621498 h 609"/>
              <a:gd name="T52" fmla="*/ 31153637 w 574"/>
              <a:gd name="T53" fmla="*/ 15657927 h 609"/>
              <a:gd name="T54" fmla="*/ 31153637 w 574"/>
              <a:gd name="T55" fmla="*/ 15657927 h 609"/>
              <a:gd name="T56" fmla="*/ 31153637 w 574"/>
              <a:gd name="T57" fmla="*/ 8282042 h 609"/>
              <a:gd name="T58" fmla="*/ 31153637 w 574"/>
              <a:gd name="T59" fmla="*/ 8282042 h 609"/>
              <a:gd name="T60" fmla="*/ 31153637 w 574"/>
              <a:gd name="T61" fmla="*/ 3752694 h 609"/>
              <a:gd name="T62" fmla="*/ 34773109 w 574"/>
              <a:gd name="T63" fmla="*/ 0 h 609"/>
              <a:gd name="T64" fmla="*/ 38392581 w 574"/>
              <a:gd name="T65" fmla="*/ 3752694 h 609"/>
              <a:gd name="T66" fmla="*/ 38392581 w 574"/>
              <a:gd name="T67" fmla="*/ 14752129 h 609"/>
              <a:gd name="T68" fmla="*/ 38392581 w 574"/>
              <a:gd name="T69" fmla="*/ 21998871 h 609"/>
              <a:gd name="T70" fmla="*/ 38392581 w 574"/>
              <a:gd name="T71" fmla="*/ 36621498 h 609"/>
              <a:gd name="T72" fmla="*/ 34773109 w 574"/>
              <a:gd name="T73" fmla="*/ 40245049 h 60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74" h="609">
                <a:moveTo>
                  <a:pt x="573" y="304"/>
                </a:moveTo>
                <a:lnTo>
                  <a:pt x="573" y="304"/>
                </a:lnTo>
                <a:close/>
                <a:moveTo>
                  <a:pt x="269" y="608"/>
                </a:moveTo>
                <a:lnTo>
                  <a:pt x="269" y="608"/>
                </a:lnTo>
                <a:cubicBezTo>
                  <a:pt x="120" y="608"/>
                  <a:pt x="0" y="481"/>
                  <a:pt x="0" y="333"/>
                </a:cubicBezTo>
                <a:cubicBezTo>
                  <a:pt x="0" y="220"/>
                  <a:pt x="71" y="121"/>
                  <a:pt x="170" y="78"/>
                </a:cubicBezTo>
                <a:lnTo>
                  <a:pt x="177" y="78"/>
                </a:lnTo>
                <a:cubicBezTo>
                  <a:pt x="191" y="78"/>
                  <a:pt x="205" y="93"/>
                  <a:pt x="205" y="107"/>
                </a:cubicBezTo>
                <a:cubicBezTo>
                  <a:pt x="205" y="121"/>
                  <a:pt x="198" y="128"/>
                  <a:pt x="184" y="135"/>
                </a:cubicBezTo>
                <a:cubicBezTo>
                  <a:pt x="106" y="163"/>
                  <a:pt x="57" y="241"/>
                  <a:pt x="57" y="333"/>
                </a:cubicBezTo>
                <a:cubicBezTo>
                  <a:pt x="57" y="453"/>
                  <a:pt x="149" y="552"/>
                  <a:pt x="269" y="552"/>
                </a:cubicBezTo>
                <a:cubicBezTo>
                  <a:pt x="389" y="552"/>
                  <a:pt x="488" y="453"/>
                  <a:pt x="488" y="333"/>
                </a:cubicBezTo>
                <a:cubicBezTo>
                  <a:pt x="488" y="241"/>
                  <a:pt x="431" y="163"/>
                  <a:pt x="354" y="135"/>
                </a:cubicBezTo>
                <a:cubicBezTo>
                  <a:pt x="347" y="128"/>
                  <a:pt x="340" y="121"/>
                  <a:pt x="340" y="107"/>
                </a:cubicBezTo>
                <a:cubicBezTo>
                  <a:pt x="340" y="93"/>
                  <a:pt x="347" y="78"/>
                  <a:pt x="368" y="78"/>
                </a:cubicBezTo>
                <a:lnTo>
                  <a:pt x="375" y="78"/>
                </a:lnTo>
                <a:cubicBezTo>
                  <a:pt x="474" y="121"/>
                  <a:pt x="545" y="220"/>
                  <a:pt x="545" y="333"/>
                </a:cubicBezTo>
                <a:cubicBezTo>
                  <a:pt x="545" y="481"/>
                  <a:pt x="424" y="608"/>
                  <a:pt x="269" y="608"/>
                </a:cubicBezTo>
                <a:close/>
                <a:moveTo>
                  <a:pt x="269" y="311"/>
                </a:moveTo>
                <a:lnTo>
                  <a:pt x="269" y="311"/>
                </a:lnTo>
                <a:cubicBezTo>
                  <a:pt x="255" y="311"/>
                  <a:pt x="241" y="304"/>
                  <a:pt x="241" y="283"/>
                </a:cubicBezTo>
                <a:cubicBezTo>
                  <a:pt x="241" y="121"/>
                  <a:pt x="241" y="121"/>
                  <a:pt x="241" y="121"/>
                </a:cubicBezTo>
                <a:cubicBezTo>
                  <a:pt x="241" y="64"/>
                  <a:pt x="241" y="64"/>
                  <a:pt x="241" y="64"/>
                </a:cubicBezTo>
                <a:cubicBezTo>
                  <a:pt x="241" y="29"/>
                  <a:pt x="241" y="29"/>
                  <a:pt x="241" y="29"/>
                </a:cubicBezTo>
                <a:cubicBezTo>
                  <a:pt x="241" y="15"/>
                  <a:pt x="255" y="0"/>
                  <a:pt x="269" y="0"/>
                </a:cubicBezTo>
                <a:cubicBezTo>
                  <a:pt x="290" y="0"/>
                  <a:pt x="297" y="15"/>
                  <a:pt x="297" y="29"/>
                </a:cubicBezTo>
                <a:cubicBezTo>
                  <a:pt x="297" y="114"/>
                  <a:pt x="297" y="114"/>
                  <a:pt x="297" y="114"/>
                </a:cubicBezTo>
                <a:cubicBezTo>
                  <a:pt x="297" y="170"/>
                  <a:pt x="297" y="170"/>
                  <a:pt x="297" y="170"/>
                </a:cubicBezTo>
                <a:cubicBezTo>
                  <a:pt x="297" y="283"/>
                  <a:pt x="297" y="283"/>
                  <a:pt x="297" y="283"/>
                </a:cubicBezTo>
                <a:cubicBezTo>
                  <a:pt x="297" y="304"/>
                  <a:pt x="290" y="311"/>
                  <a:pt x="269" y="31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8" name="Freeform 86"/>
          <p:cNvSpPr>
            <a:spLocks noChangeArrowheads="1"/>
          </p:cNvSpPr>
          <p:nvPr/>
        </p:nvSpPr>
        <p:spPr bwMode="auto">
          <a:xfrm>
            <a:off x="6381432" y="1671246"/>
            <a:ext cx="248089" cy="233708"/>
          </a:xfrm>
          <a:custGeom>
            <a:avLst/>
            <a:gdLst>
              <a:gd name="T0" fmla="*/ 74925449 w 609"/>
              <a:gd name="T1" fmla="*/ 22830550 h 573"/>
              <a:gd name="T2" fmla="*/ 74925449 w 609"/>
              <a:gd name="T3" fmla="*/ 22830550 h 573"/>
              <a:gd name="T4" fmla="*/ 54867675 w 609"/>
              <a:gd name="T5" fmla="*/ 2723934 h 573"/>
              <a:gd name="T6" fmla="*/ 64055516 w 609"/>
              <a:gd name="T7" fmla="*/ 0 h 573"/>
              <a:gd name="T8" fmla="*/ 78678142 w 609"/>
              <a:gd name="T9" fmla="*/ 14658388 h 573"/>
              <a:gd name="T10" fmla="*/ 74925449 w 609"/>
              <a:gd name="T11" fmla="*/ 22830550 h 573"/>
              <a:gd name="T12" fmla="*/ 74925449 w 609"/>
              <a:gd name="T13" fmla="*/ 39434553 h 573"/>
              <a:gd name="T14" fmla="*/ 74925449 w 609"/>
              <a:gd name="T15" fmla="*/ 39434553 h 573"/>
              <a:gd name="T16" fmla="*/ 64961313 w 609"/>
              <a:gd name="T17" fmla="*/ 63173440 h 573"/>
              <a:gd name="T18" fmla="*/ 70396460 w 609"/>
              <a:gd name="T19" fmla="*/ 68751328 h 573"/>
              <a:gd name="T20" fmla="*/ 71302258 w 609"/>
              <a:gd name="T21" fmla="*/ 70567284 h 573"/>
              <a:gd name="T22" fmla="*/ 67678707 w 609"/>
              <a:gd name="T23" fmla="*/ 74199556 h 573"/>
              <a:gd name="T24" fmla="*/ 64961313 w 609"/>
              <a:gd name="T25" fmla="*/ 73291578 h 573"/>
              <a:gd name="T26" fmla="*/ 59397024 w 609"/>
              <a:gd name="T27" fmla="*/ 67843350 h 573"/>
              <a:gd name="T28" fmla="*/ 39339251 w 609"/>
              <a:gd name="T29" fmla="*/ 74199556 h 573"/>
              <a:gd name="T30" fmla="*/ 19151975 w 609"/>
              <a:gd name="T31" fmla="*/ 67843350 h 573"/>
              <a:gd name="T32" fmla="*/ 13716829 w 609"/>
              <a:gd name="T33" fmla="*/ 73291578 h 573"/>
              <a:gd name="T34" fmla="*/ 10999436 w 609"/>
              <a:gd name="T35" fmla="*/ 74199556 h 573"/>
              <a:gd name="T36" fmla="*/ 7246742 w 609"/>
              <a:gd name="T37" fmla="*/ 70567284 h 573"/>
              <a:gd name="T38" fmla="*/ 9187840 w 609"/>
              <a:gd name="T39" fmla="*/ 68751328 h 573"/>
              <a:gd name="T40" fmla="*/ 13716829 w 609"/>
              <a:gd name="T41" fmla="*/ 63173440 h 573"/>
              <a:gd name="T42" fmla="*/ 3623191 w 609"/>
              <a:gd name="T43" fmla="*/ 39434553 h 573"/>
              <a:gd name="T44" fmla="*/ 39339251 w 609"/>
              <a:gd name="T45" fmla="*/ 3632272 h 573"/>
              <a:gd name="T46" fmla="*/ 74925449 w 609"/>
              <a:gd name="T47" fmla="*/ 39434553 h 573"/>
              <a:gd name="T48" fmla="*/ 39339251 w 609"/>
              <a:gd name="T49" fmla="*/ 11026116 h 573"/>
              <a:gd name="T50" fmla="*/ 39339251 w 609"/>
              <a:gd name="T51" fmla="*/ 11026116 h 573"/>
              <a:gd name="T52" fmla="*/ 10999436 w 609"/>
              <a:gd name="T53" fmla="*/ 39434553 h 573"/>
              <a:gd name="T54" fmla="*/ 39339251 w 609"/>
              <a:gd name="T55" fmla="*/ 66935372 h 573"/>
              <a:gd name="T56" fmla="*/ 67678707 w 609"/>
              <a:gd name="T57" fmla="*/ 39434553 h 573"/>
              <a:gd name="T58" fmla="*/ 39339251 w 609"/>
              <a:gd name="T59" fmla="*/ 11026116 h 573"/>
              <a:gd name="T60" fmla="*/ 53961878 w 609"/>
              <a:gd name="T61" fmla="*/ 43066825 h 573"/>
              <a:gd name="T62" fmla="*/ 53961878 w 609"/>
              <a:gd name="T63" fmla="*/ 43066825 h 573"/>
              <a:gd name="T64" fmla="*/ 39339251 w 609"/>
              <a:gd name="T65" fmla="*/ 43066825 h 573"/>
              <a:gd name="T66" fmla="*/ 35715700 w 609"/>
              <a:gd name="T67" fmla="*/ 39434553 h 573"/>
              <a:gd name="T68" fmla="*/ 35715700 w 609"/>
              <a:gd name="T69" fmla="*/ 19198638 h 573"/>
              <a:gd name="T70" fmla="*/ 39339251 w 609"/>
              <a:gd name="T71" fmla="*/ 15566366 h 573"/>
              <a:gd name="T72" fmla="*/ 42962442 w 609"/>
              <a:gd name="T73" fmla="*/ 19198638 h 573"/>
              <a:gd name="T74" fmla="*/ 42962442 w 609"/>
              <a:gd name="T75" fmla="*/ 35672981 h 573"/>
              <a:gd name="T76" fmla="*/ 53961878 w 609"/>
              <a:gd name="T77" fmla="*/ 35672981 h 573"/>
              <a:gd name="T78" fmla="*/ 57585069 w 609"/>
              <a:gd name="T79" fmla="*/ 39434553 h 573"/>
              <a:gd name="T80" fmla="*/ 53961878 w 609"/>
              <a:gd name="T81" fmla="*/ 43066825 h 573"/>
              <a:gd name="T82" fmla="*/ 3623191 w 609"/>
              <a:gd name="T83" fmla="*/ 23738527 h 573"/>
              <a:gd name="T84" fmla="*/ 3623191 w 609"/>
              <a:gd name="T85" fmla="*/ 23738527 h 573"/>
              <a:gd name="T86" fmla="*/ 0 w 609"/>
              <a:gd name="T87" fmla="*/ 14658388 h 573"/>
              <a:gd name="T88" fmla="*/ 14622627 w 609"/>
              <a:gd name="T89" fmla="*/ 0 h 573"/>
              <a:gd name="T90" fmla="*/ 23810467 w 609"/>
              <a:gd name="T91" fmla="*/ 2723934 h 573"/>
              <a:gd name="T92" fmla="*/ 3623191 w 609"/>
              <a:gd name="T93" fmla="*/ 23738527 h 57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9" h="573">
                <a:moveTo>
                  <a:pt x="579" y="176"/>
                </a:moveTo>
                <a:lnTo>
                  <a:pt x="579" y="176"/>
                </a:lnTo>
                <a:cubicBezTo>
                  <a:pt x="551" y="106"/>
                  <a:pt x="495" y="56"/>
                  <a:pt x="424" y="21"/>
                </a:cubicBezTo>
                <a:cubicBezTo>
                  <a:pt x="445" y="7"/>
                  <a:pt x="466" y="0"/>
                  <a:pt x="495" y="0"/>
                </a:cubicBezTo>
                <a:cubicBezTo>
                  <a:pt x="558" y="0"/>
                  <a:pt x="608" y="49"/>
                  <a:pt x="608" y="113"/>
                </a:cubicBezTo>
                <a:cubicBezTo>
                  <a:pt x="608" y="134"/>
                  <a:pt x="594" y="162"/>
                  <a:pt x="579" y="176"/>
                </a:cubicBezTo>
                <a:close/>
                <a:moveTo>
                  <a:pt x="579" y="304"/>
                </a:moveTo>
                <a:lnTo>
                  <a:pt x="579" y="304"/>
                </a:lnTo>
                <a:cubicBezTo>
                  <a:pt x="579" y="374"/>
                  <a:pt x="551" y="438"/>
                  <a:pt x="502" y="487"/>
                </a:cubicBezTo>
                <a:cubicBezTo>
                  <a:pt x="544" y="530"/>
                  <a:pt x="544" y="530"/>
                  <a:pt x="544" y="530"/>
                </a:cubicBezTo>
                <a:cubicBezTo>
                  <a:pt x="544" y="530"/>
                  <a:pt x="551" y="537"/>
                  <a:pt x="551" y="544"/>
                </a:cubicBezTo>
                <a:cubicBezTo>
                  <a:pt x="551" y="565"/>
                  <a:pt x="537" y="572"/>
                  <a:pt x="523" y="572"/>
                </a:cubicBezTo>
                <a:cubicBezTo>
                  <a:pt x="516" y="572"/>
                  <a:pt x="509" y="572"/>
                  <a:pt x="502" y="565"/>
                </a:cubicBezTo>
                <a:cubicBezTo>
                  <a:pt x="459" y="523"/>
                  <a:pt x="459" y="523"/>
                  <a:pt x="459" y="523"/>
                </a:cubicBezTo>
                <a:cubicBezTo>
                  <a:pt x="417" y="558"/>
                  <a:pt x="360" y="572"/>
                  <a:pt x="304" y="572"/>
                </a:cubicBezTo>
                <a:cubicBezTo>
                  <a:pt x="247" y="572"/>
                  <a:pt x="191" y="558"/>
                  <a:pt x="148" y="523"/>
                </a:cubicBezTo>
                <a:cubicBezTo>
                  <a:pt x="106" y="565"/>
                  <a:pt x="106" y="565"/>
                  <a:pt x="106" y="565"/>
                </a:cubicBezTo>
                <a:cubicBezTo>
                  <a:pt x="99" y="572"/>
                  <a:pt x="92" y="572"/>
                  <a:pt x="85" y="572"/>
                </a:cubicBezTo>
                <a:cubicBezTo>
                  <a:pt x="71" y="572"/>
                  <a:pt x="56" y="565"/>
                  <a:pt x="56" y="544"/>
                </a:cubicBezTo>
                <a:cubicBezTo>
                  <a:pt x="56" y="537"/>
                  <a:pt x="64" y="530"/>
                  <a:pt x="71" y="530"/>
                </a:cubicBezTo>
                <a:cubicBezTo>
                  <a:pt x="106" y="487"/>
                  <a:pt x="106" y="487"/>
                  <a:pt x="106" y="487"/>
                </a:cubicBezTo>
                <a:cubicBezTo>
                  <a:pt x="56" y="438"/>
                  <a:pt x="28" y="374"/>
                  <a:pt x="28" y="304"/>
                </a:cubicBezTo>
                <a:cubicBezTo>
                  <a:pt x="28" y="148"/>
                  <a:pt x="155" y="28"/>
                  <a:pt x="304" y="28"/>
                </a:cubicBezTo>
                <a:cubicBezTo>
                  <a:pt x="452" y="28"/>
                  <a:pt x="579" y="148"/>
                  <a:pt x="579" y="304"/>
                </a:cubicBezTo>
                <a:close/>
                <a:moveTo>
                  <a:pt x="304" y="85"/>
                </a:moveTo>
                <a:lnTo>
                  <a:pt x="304" y="85"/>
                </a:lnTo>
                <a:cubicBezTo>
                  <a:pt x="184" y="85"/>
                  <a:pt x="85" y="183"/>
                  <a:pt x="85" y="304"/>
                </a:cubicBezTo>
                <a:cubicBezTo>
                  <a:pt x="85" y="424"/>
                  <a:pt x="184" y="516"/>
                  <a:pt x="304" y="516"/>
                </a:cubicBezTo>
                <a:cubicBezTo>
                  <a:pt x="424" y="516"/>
                  <a:pt x="523" y="424"/>
                  <a:pt x="523" y="304"/>
                </a:cubicBezTo>
                <a:cubicBezTo>
                  <a:pt x="523" y="183"/>
                  <a:pt x="424" y="85"/>
                  <a:pt x="304" y="85"/>
                </a:cubicBezTo>
                <a:close/>
                <a:moveTo>
                  <a:pt x="417" y="332"/>
                </a:moveTo>
                <a:lnTo>
                  <a:pt x="417" y="332"/>
                </a:lnTo>
                <a:cubicBezTo>
                  <a:pt x="304" y="332"/>
                  <a:pt x="304" y="332"/>
                  <a:pt x="304" y="332"/>
                </a:cubicBezTo>
                <a:cubicBezTo>
                  <a:pt x="290" y="332"/>
                  <a:pt x="276" y="318"/>
                  <a:pt x="276" y="304"/>
                </a:cubicBezTo>
                <a:cubicBezTo>
                  <a:pt x="276" y="148"/>
                  <a:pt x="276" y="148"/>
                  <a:pt x="276" y="148"/>
                </a:cubicBezTo>
                <a:cubicBezTo>
                  <a:pt x="276" y="134"/>
                  <a:pt x="290" y="120"/>
                  <a:pt x="304" y="120"/>
                </a:cubicBezTo>
                <a:cubicBezTo>
                  <a:pt x="318" y="120"/>
                  <a:pt x="332" y="134"/>
                  <a:pt x="332" y="148"/>
                </a:cubicBezTo>
                <a:cubicBezTo>
                  <a:pt x="332" y="275"/>
                  <a:pt x="332" y="275"/>
                  <a:pt x="332" y="275"/>
                </a:cubicBezTo>
                <a:cubicBezTo>
                  <a:pt x="417" y="275"/>
                  <a:pt x="417" y="275"/>
                  <a:pt x="417" y="275"/>
                </a:cubicBezTo>
                <a:cubicBezTo>
                  <a:pt x="431" y="275"/>
                  <a:pt x="445" y="282"/>
                  <a:pt x="445" y="304"/>
                </a:cubicBezTo>
                <a:cubicBezTo>
                  <a:pt x="445" y="318"/>
                  <a:pt x="431" y="332"/>
                  <a:pt x="417" y="332"/>
                </a:cubicBezTo>
                <a:close/>
                <a:moveTo>
                  <a:pt x="28" y="183"/>
                </a:moveTo>
                <a:lnTo>
                  <a:pt x="28" y="183"/>
                </a:lnTo>
                <a:cubicBezTo>
                  <a:pt x="14" y="162"/>
                  <a:pt x="0" y="141"/>
                  <a:pt x="0" y="113"/>
                </a:cubicBezTo>
                <a:cubicBezTo>
                  <a:pt x="0" y="49"/>
                  <a:pt x="49" y="0"/>
                  <a:pt x="113" y="0"/>
                </a:cubicBezTo>
                <a:cubicBezTo>
                  <a:pt x="141" y="0"/>
                  <a:pt x="162" y="7"/>
                  <a:pt x="184" y="21"/>
                </a:cubicBezTo>
                <a:cubicBezTo>
                  <a:pt x="113" y="56"/>
                  <a:pt x="56" y="113"/>
                  <a:pt x="28" y="18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9" name="Freeform 87"/>
          <p:cNvSpPr>
            <a:spLocks noChangeArrowheads="1"/>
          </p:cNvSpPr>
          <p:nvPr/>
        </p:nvSpPr>
        <p:spPr bwMode="auto">
          <a:xfrm>
            <a:off x="5953569" y="1662258"/>
            <a:ext cx="246292" cy="248090"/>
          </a:xfrm>
          <a:custGeom>
            <a:avLst/>
            <a:gdLst>
              <a:gd name="T0" fmla="*/ 39678193 w 602"/>
              <a:gd name="T1" fmla="*/ 78678142 h 609"/>
              <a:gd name="T2" fmla="*/ 39678193 w 602"/>
              <a:gd name="T3" fmla="*/ 78678142 h 609"/>
              <a:gd name="T4" fmla="*/ 0 w 602"/>
              <a:gd name="T5" fmla="*/ 39339251 h 609"/>
              <a:gd name="T6" fmla="*/ 39678193 w 602"/>
              <a:gd name="T7" fmla="*/ 0 h 609"/>
              <a:gd name="T8" fmla="*/ 78442719 w 602"/>
              <a:gd name="T9" fmla="*/ 39339251 h 609"/>
              <a:gd name="T10" fmla="*/ 39678193 w 602"/>
              <a:gd name="T11" fmla="*/ 78678142 h 609"/>
              <a:gd name="T12" fmla="*/ 39678193 w 602"/>
              <a:gd name="T13" fmla="*/ 7376244 h 609"/>
              <a:gd name="T14" fmla="*/ 39678193 w 602"/>
              <a:gd name="T15" fmla="*/ 7376244 h 609"/>
              <a:gd name="T16" fmla="*/ 7308970 w 602"/>
              <a:gd name="T17" fmla="*/ 39339251 h 609"/>
              <a:gd name="T18" fmla="*/ 39678193 w 602"/>
              <a:gd name="T19" fmla="*/ 71431400 h 609"/>
              <a:gd name="T20" fmla="*/ 71002968 w 602"/>
              <a:gd name="T21" fmla="*/ 39339251 h 609"/>
              <a:gd name="T22" fmla="*/ 39678193 w 602"/>
              <a:gd name="T23" fmla="*/ 7376244 h 609"/>
              <a:gd name="T24" fmla="*/ 55340580 w 602"/>
              <a:gd name="T25" fmla="*/ 43091945 h 609"/>
              <a:gd name="T26" fmla="*/ 55340580 w 602"/>
              <a:gd name="T27" fmla="*/ 43091945 h 609"/>
              <a:gd name="T28" fmla="*/ 47900829 w 602"/>
              <a:gd name="T29" fmla="*/ 43091945 h 609"/>
              <a:gd name="T30" fmla="*/ 43332858 w 602"/>
              <a:gd name="T31" fmla="*/ 43091945 h 609"/>
              <a:gd name="T32" fmla="*/ 39678193 w 602"/>
              <a:gd name="T33" fmla="*/ 43091945 h 609"/>
              <a:gd name="T34" fmla="*/ 39678193 w 602"/>
              <a:gd name="T35" fmla="*/ 43091945 h 609"/>
              <a:gd name="T36" fmla="*/ 36023527 w 602"/>
              <a:gd name="T37" fmla="*/ 39339251 h 609"/>
              <a:gd name="T38" fmla="*/ 36023527 w 602"/>
              <a:gd name="T39" fmla="*/ 17469523 h 609"/>
              <a:gd name="T40" fmla="*/ 39678193 w 602"/>
              <a:gd name="T41" fmla="*/ 13846331 h 609"/>
              <a:gd name="T42" fmla="*/ 43332858 w 602"/>
              <a:gd name="T43" fmla="*/ 17469523 h 609"/>
              <a:gd name="T44" fmla="*/ 43332858 w 602"/>
              <a:gd name="T45" fmla="*/ 35715700 h 609"/>
              <a:gd name="T46" fmla="*/ 47900829 w 602"/>
              <a:gd name="T47" fmla="*/ 35715700 h 609"/>
              <a:gd name="T48" fmla="*/ 55340580 w 602"/>
              <a:gd name="T49" fmla="*/ 35715700 h 609"/>
              <a:gd name="T50" fmla="*/ 58995246 w 602"/>
              <a:gd name="T51" fmla="*/ 39339251 h 609"/>
              <a:gd name="T52" fmla="*/ 55340580 w 602"/>
              <a:gd name="T53" fmla="*/ 43091945 h 60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02" h="609">
                <a:moveTo>
                  <a:pt x="304" y="608"/>
                </a:moveTo>
                <a:lnTo>
                  <a:pt x="304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6" y="0"/>
                  <a:pt x="601" y="135"/>
                  <a:pt x="601" y="304"/>
                </a:cubicBezTo>
                <a:cubicBezTo>
                  <a:pt x="601" y="474"/>
                  <a:pt x="466" y="608"/>
                  <a:pt x="304" y="608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9"/>
                  <a:pt x="169" y="552"/>
                  <a:pt x="304" y="552"/>
                </a:cubicBezTo>
                <a:cubicBezTo>
                  <a:pt x="438" y="552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424" y="333"/>
                </a:moveTo>
                <a:lnTo>
                  <a:pt x="424" y="333"/>
                </a:lnTo>
                <a:cubicBezTo>
                  <a:pt x="367" y="333"/>
                  <a:pt x="367" y="333"/>
                  <a:pt x="367" y="333"/>
                </a:cubicBezTo>
                <a:cubicBezTo>
                  <a:pt x="332" y="333"/>
                  <a:pt x="332" y="333"/>
                  <a:pt x="332" y="333"/>
                </a:cubicBezTo>
                <a:cubicBezTo>
                  <a:pt x="304" y="333"/>
                  <a:pt x="304" y="333"/>
                  <a:pt x="304" y="333"/>
                </a:cubicBezTo>
                <a:cubicBezTo>
                  <a:pt x="283" y="333"/>
                  <a:pt x="276" y="319"/>
                  <a:pt x="276" y="304"/>
                </a:cubicBezTo>
                <a:cubicBezTo>
                  <a:pt x="276" y="135"/>
                  <a:pt x="276" y="135"/>
                  <a:pt x="276" y="135"/>
                </a:cubicBezTo>
                <a:cubicBezTo>
                  <a:pt x="276" y="121"/>
                  <a:pt x="283" y="107"/>
                  <a:pt x="304" y="107"/>
                </a:cubicBezTo>
                <a:cubicBezTo>
                  <a:pt x="318" y="107"/>
                  <a:pt x="332" y="121"/>
                  <a:pt x="332" y="135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367" y="276"/>
                  <a:pt x="367" y="276"/>
                  <a:pt x="367" y="276"/>
                </a:cubicBezTo>
                <a:cubicBezTo>
                  <a:pt x="424" y="276"/>
                  <a:pt x="424" y="276"/>
                  <a:pt x="424" y="276"/>
                </a:cubicBezTo>
                <a:cubicBezTo>
                  <a:pt x="438" y="276"/>
                  <a:pt x="452" y="290"/>
                  <a:pt x="452" y="304"/>
                </a:cubicBezTo>
                <a:cubicBezTo>
                  <a:pt x="452" y="319"/>
                  <a:pt x="438" y="333"/>
                  <a:pt x="424" y="33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0" name="Freeform 88"/>
          <p:cNvSpPr>
            <a:spLocks noChangeArrowheads="1"/>
          </p:cNvSpPr>
          <p:nvPr/>
        </p:nvSpPr>
        <p:spPr bwMode="auto">
          <a:xfrm>
            <a:off x="5523907" y="1662258"/>
            <a:ext cx="244493" cy="248090"/>
          </a:xfrm>
          <a:custGeom>
            <a:avLst/>
            <a:gdLst>
              <a:gd name="T0" fmla="*/ 38327818 w 601"/>
              <a:gd name="T1" fmla="*/ 78678142 h 609"/>
              <a:gd name="T2" fmla="*/ 38327818 w 601"/>
              <a:gd name="T3" fmla="*/ 78678142 h 609"/>
              <a:gd name="T4" fmla="*/ 0 w 601"/>
              <a:gd name="T5" fmla="*/ 39339251 h 609"/>
              <a:gd name="T6" fmla="*/ 38327818 w 601"/>
              <a:gd name="T7" fmla="*/ 0 h 609"/>
              <a:gd name="T8" fmla="*/ 77429787 w 601"/>
              <a:gd name="T9" fmla="*/ 39339251 h 609"/>
              <a:gd name="T10" fmla="*/ 38327818 w 601"/>
              <a:gd name="T11" fmla="*/ 78678142 h 609"/>
              <a:gd name="T12" fmla="*/ 38327818 w 601"/>
              <a:gd name="T13" fmla="*/ 7376244 h 609"/>
              <a:gd name="T14" fmla="*/ 38327818 w 601"/>
              <a:gd name="T15" fmla="*/ 7376244 h 609"/>
              <a:gd name="T16" fmla="*/ 7226723 w 601"/>
              <a:gd name="T17" fmla="*/ 39339251 h 609"/>
              <a:gd name="T18" fmla="*/ 15485886 w 601"/>
              <a:gd name="T19" fmla="*/ 60431965 h 609"/>
              <a:gd name="T20" fmla="*/ 23616083 w 601"/>
              <a:gd name="T21" fmla="*/ 57714571 h 609"/>
              <a:gd name="T22" fmla="*/ 31875246 w 601"/>
              <a:gd name="T23" fmla="*/ 54091380 h 609"/>
              <a:gd name="T24" fmla="*/ 31875246 w 601"/>
              <a:gd name="T25" fmla="*/ 48526731 h 609"/>
              <a:gd name="T26" fmla="*/ 28261705 w 601"/>
              <a:gd name="T27" fmla="*/ 41280349 h 609"/>
              <a:gd name="T28" fmla="*/ 26455114 w 601"/>
              <a:gd name="T29" fmla="*/ 38433453 h 609"/>
              <a:gd name="T30" fmla="*/ 27358589 w 601"/>
              <a:gd name="T31" fmla="*/ 32998307 h 609"/>
              <a:gd name="T32" fmla="*/ 27358589 w 601"/>
              <a:gd name="T33" fmla="*/ 26527860 h 609"/>
              <a:gd name="T34" fmla="*/ 38327818 w 601"/>
              <a:gd name="T35" fmla="*/ 17469523 h 609"/>
              <a:gd name="T36" fmla="*/ 50200163 w 601"/>
              <a:gd name="T37" fmla="*/ 26527860 h 609"/>
              <a:gd name="T38" fmla="*/ 49167722 w 601"/>
              <a:gd name="T39" fmla="*/ 32998307 h 609"/>
              <a:gd name="T40" fmla="*/ 50200163 w 601"/>
              <a:gd name="T41" fmla="*/ 38433453 h 609"/>
              <a:gd name="T42" fmla="*/ 48264607 w 601"/>
              <a:gd name="T43" fmla="*/ 41280349 h 609"/>
              <a:gd name="T44" fmla="*/ 45554541 w 601"/>
              <a:gd name="T45" fmla="*/ 48526731 h 609"/>
              <a:gd name="T46" fmla="*/ 45554541 w 601"/>
              <a:gd name="T47" fmla="*/ 54091380 h 609"/>
              <a:gd name="T48" fmla="*/ 52910229 w 601"/>
              <a:gd name="T49" fmla="*/ 57714571 h 609"/>
              <a:gd name="T50" fmla="*/ 61943901 w 601"/>
              <a:gd name="T51" fmla="*/ 60431965 h 609"/>
              <a:gd name="T52" fmla="*/ 70203064 w 601"/>
              <a:gd name="T53" fmla="*/ 39339251 h 609"/>
              <a:gd name="T54" fmla="*/ 38327818 w 601"/>
              <a:gd name="T55" fmla="*/ 7376244 h 60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1" h="609">
                <a:moveTo>
                  <a:pt x="297" y="608"/>
                </a:moveTo>
                <a:lnTo>
                  <a:pt x="297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0" y="135"/>
                  <a:pt x="600" y="304"/>
                </a:cubicBezTo>
                <a:cubicBezTo>
                  <a:pt x="600" y="474"/>
                  <a:pt x="466" y="608"/>
                  <a:pt x="297" y="608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2" y="57"/>
                  <a:pt x="56" y="170"/>
                  <a:pt x="56" y="304"/>
                </a:cubicBezTo>
                <a:cubicBezTo>
                  <a:pt x="56" y="368"/>
                  <a:pt x="78" y="425"/>
                  <a:pt x="120" y="467"/>
                </a:cubicBezTo>
                <a:cubicBezTo>
                  <a:pt x="155" y="453"/>
                  <a:pt x="141" y="467"/>
                  <a:pt x="183" y="446"/>
                </a:cubicBezTo>
                <a:cubicBezTo>
                  <a:pt x="233" y="425"/>
                  <a:pt x="247" y="418"/>
                  <a:pt x="247" y="418"/>
                </a:cubicBezTo>
                <a:cubicBezTo>
                  <a:pt x="247" y="375"/>
                  <a:pt x="247" y="375"/>
                  <a:pt x="247" y="375"/>
                </a:cubicBezTo>
                <a:cubicBezTo>
                  <a:pt x="247" y="375"/>
                  <a:pt x="226" y="361"/>
                  <a:pt x="219" y="319"/>
                </a:cubicBezTo>
                <a:cubicBezTo>
                  <a:pt x="212" y="326"/>
                  <a:pt x="205" y="304"/>
                  <a:pt x="205" y="297"/>
                </a:cubicBezTo>
                <a:cubicBezTo>
                  <a:pt x="205" y="283"/>
                  <a:pt x="198" y="255"/>
                  <a:pt x="212" y="255"/>
                </a:cubicBezTo>
                <a:cubicBezTo>
                  <a:pt x="212" y="234"/>
                  <a:pt x="212" y="220"/>
                  <a:pt x="212" y="205"/>
                </a:cubicBezTo>
                <a:cubicBezTo>
                  <a:pt x="212" y="177"/>
                  <a:pt x="247" y="135"/>
                  <a:pt x="297" y="135"/>
                </a:cubicBezTo>
                <a:cubicBezTo>
                  <a:pt x="360" y="135"/>
                  <a:pt x="381" y="177"/>
                  <a:pt x="389" y="205"/>
                </a:cubicBezTo>
                <a:cubicBezTo>
                  <a:pt x="389" y="220"/>
                  <a:pt x="389" y="234"/>
                  <a:pt x="381" y="255"/>
                </a:cubicBezTo>
                <a:cubicBezTo>
                  <a:pt x="396" y="255"/>
                  <a:pt x="389" y="283"/>
                  <a:pt x="389" y="297"/>
                </a:cubicBezTo>
                <a:cubicBezTo>
                  <a:pt x="389" y="304"/>
                  <a:pt x="389" y="326"/>
                  <a:pt x="374" y="319"/>
                </a:cubicBezTo>
                <a:cubicBezTo>
                  <a:pt x="367" y="361"/>
                  <a:pt x="353" y="375"/>
                  <a:pt x="353" y="375"/>
                </a:cubicBezTo>
                <a:cubicBezTo>
                  <a:pt x="353" y="418"/>
                  <a:pt x="353" y="418"/>
                  <a:pt x="353" y="418"/>
                </a:cubicBezTo>
                <a:cubicBezTo>
                  <a:pt x="353" y="418"/>
                  <a:pt x="367" y="425"/>
                  <a:pt x="410" y="446"/>
                </a:cubicBezTo>
                <a:cubicBezTo>
                  <a:pt x="459" y="467"/>
                  <a:pt x="445" y="453"/>
                  <a:pt x="480" y="467"/>
                </a:cubicBezTo>
                <a:cubicBezTo>
                  <a:pt x="523" y="425"/>
                  <a:pt x="544" y="368"/>
                  <a:pt x="544" y="304"/>
                </a:cubicBezTo>
                <a:cubicBezTo>
                  <a:pt x="544" y="170"/>
                  <a:pt x="431" y="57"/>
                  <a:pt x="297" y="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1" name="Freeform 89"/>
          <p:cNvSpPr>
            <a:spLocks noChangeArrowheads="1"/>
          </p:cNvSpPr>
          <p:nvPr/>
        </p:nvSpPr>
        <p:spPr bwMode="auto">
          <a:xfrm>
            <a:off x="5092448" y="1732370"/>
            <a:ext cx="248089" cy="172584"/>
          </a:xfrm>
          <a:custGeom>
            <a:avLst/>
            <a:gdLst>
              <a:gd name="T0" fmla="*/ 78807547 w 608"/>
              <a:gd name="T1" fmla="*/ 52720001 h 425"/>
              <a:gd name="T2" fmla="*/ 78807547 w 608"/>
              <a:gd name="T3" fmla="*/ 52720001 h 425"/>
              <a:gd name="T4" fmla="*/ 78807547 w 608"/>
              <a:gd name="T5" fmla="*/ 52720001 h 425"/>
              <a:gd name="T6" fmla="*/ 76081000 w 608"/>
              <a:gd name="T7" fmla="*/ 54520114 h 425"/>
              <a:gd name="T8" fmla="*/ 57774906 w 608"/>
              <a:gd name="T9" fmla="*/ 54520114 h 425"/>
              <a:gd name="T10" fmla="*/ 60501092 w 608"/>
              <a:gd name="T11" fmla="*/ 51819944 h 425"/>
              <a:gd name="T12" fmla="*/ 60501092 w 608"/>
              <a:gd name="T13" fmla="*/ 51819944 h 425"/>
              <a:gd name="T14" fmla="*/ 60501092 w 608"/>
              <a:gd name="T15" fmla="*/ 51819944 h 425"/>
              <a:gd name="T16" fmla="*/ 52321812 w 608"/>
              <a:gd name="T17" fmla="*/ 37289949 h 425"/>
              <a:gd name="T18" fmla="*/ 46739003 w 608"/>
              <a:gd name="T19" fmla="*/ 35489478 h 425"/>
              <a:gd name="T20" fmla="*/ 46739003 w 608"/>
              <a:gd name="T21" fmla="*/ 30989195 h 425"/>
              <a:gd name="T22" fmla="*/ 44012816 w 608"/>
              <a:gd name="T23" fmla="*/ 24559708 h 425"/>
              <a:gd name="T24" fmla="*/ 43103727 w 608"/>
              <a:gd name="T25" fmla="*/ 21859539 h 425"/>
              <a:gd name="T26" fmla="*/ 43103727 w 608"/>
              <a:gd name="T27" fmla="*/ 18130580 h 425"/>
              <a:gd name="T28" fmla="*/ 43103727 w 608"/>
              <a:gd name="T29" fmla="*/ 12729882 h 425"/>
              <a:gd name="T30" fmla="*/ 52321812 w 608"/>
              <a:gd name="T31" fmla="*/ 5529072 h 425"/>
              <a:gd name="T32" fmla="*/ 62318910 w 608"/>
              <a:gd name="T33" fmla="*/ 12729882 h 425"/>
              <a:gd name="T34" fmla="*/ 61410182 w 608"/>
              <a:gd name="T35" fmla="*/ 18130580 h 425"/>
              <a:gd name="T36" fmla="*/ 62318910 w 608"/>
              <a:gd name="T37" fmla="*/ 21859539 h 425"/>
              <a:gd name="T38" fmla="*/ 60501092 w 608"/>
              <a:gd name="T39" fmla="*/ 24559708 h 425"/>
              <a:gd name="T40" fmla="*/ 57774906 w 608"/>
              <a:gd name="T41" fmla="*/ 30989195 h 425"/>
              <a:gd name="T42" fmla="*/ 57774906 w 608"/>
              <a:gd name="T43" fmla="*/ 35489478 h 425"/>
              <a:gd name="T44" fmla="*/ 64136368 w 608"/>
              <a:gd name="T45" fmla="*/ 38190006 h 425"/>
              <a:gd name="T46" fmla="*/ 71536996 w 608"/>
              <a:gd name="T47" fmla="*/ 40890175 h 425"/>
              <a:gd name="T48" fmla="*/ 78807547 w 608"/>
              <a:gd name="T49" fmla="*/ 52720001 h 425"/>
              <a:gd name="T50" fmla="*/ 42194998 w 608"/>
              <a:gd name="T51" fmla="*/ 36389534 h 425"/>
              <a:gd name="T52" fmla="*/ 42194998 w 608"/>
              <a:gd name="T53" fmla="*/ 36389534 h 425"/>
              <a:gd name="T54" fmla="*/ 50374278 w 608"/>
              <a:gd name="T55" fmla="*/ 39090062 h 425"/>
              <a:gd name="T56" fmla="*/ 57774906 w 608"/>
              <a:gd name="T57" fmla="*/ 51819944 h 425"/>
              <a:gd name="T58" fmla="*/ 57774906 w 608"/>
              <a:gd name="T59" fmla="*/ 51819944 h 425"/>
              <a:gd name="T60" fmla="*/ 57774906 w 608"/>
              <a:gd name="T61" fmla="*/ 51819944 h 425"/>
              <a:gd name="T62" fmla="*/ 55048359 w 608"/>
              <a:gd name="T63" fmla="*/ 54520114 h 425"/>
              <a:gd name="T64" fmla="*/ 2726547 w 608"/>
              <a:gd name="T65" fmla="*/ 54520114 h 425"/>
              <a:gd name="T66" fmla="*/ 0 w 608"/>
              <a:gd name="T67" fmla="*/ 51819944 h 425"/>
              <a:gd name="T68" fmla="*/ 0 w 608"/>
              <a:gd name="T69" fmla="*/ 51819944 h 425"/>
              <a:gd name="T70" fmla="*/ 0 w 608"/>
              <a:gd name="T71" fmla="*/ 51819944 h 425"/>
              <a:gd name="T72" fmla="*/ 7270552 w 608"/>
              <a:gd name="T73" fmla="*/ 39090062 h 425"/>
              <a:gd name="T74" fmla="*/ 15579547 w 608"/>
              <a:gd name="T75" fmla="*/ 36389534 h 425"/>
              <a:gd name="T76" fmla="*/ 22850099 w 608"/>
              <a:gd name="T77" fmla="*/ 33689365 h 425"/>
              <a:gd name="T78" fmla="*/ 22850099 w 608"/>
              <a:gd name="T79" fmla="*/ 28160293 h 425"/>
              <a:gd name="T80" fmla="*/ 20123912 w 608"/>
              <a:gd name="T81" fmla="*/ 21859539 h 425"/>
              <a:gd name="T82" fmla="*/ 18306094 w 608"/>
              <a:gd name="T83" fmla="*/ 19159369 h 425"/>
              <a:gd name="T84" fmla="*/ 19214823 w 608"/>
              <a:gd name="T85" fmla="*/ 14529995 h 425"/>
              <a:gd name="T86" fmla="*/ 18306094 w 608"/>
              <a:gd name="T87" fmla="*/ 9129656 h 425"/>
              <a:gd name="T88" fmla="*/ 28432908 w 608"/>
              <a:gd name="T89" fmla="*/ 0 h 425"/>
              <a:gd name="T90" fmla="*/ 39468811 w 608"/>
              <a:gd name="T91" fmla="*/ 9129656 h 425"/>
              <a:gd name="T92" fmla="*/ 38559722 w 608"/>
              <a:gd name="T93" fmla="*/ 14529995 h 425"/>
              <a:gd name="T94" fmla="*/ 39468811 w 608"/>
              <a:gd name="T95" fmla="*/ 19159369 h 425"/>
              <a:gd name="T96" fmla="*/ 37650993 w 608"/>
              <a:gd name="T97" fmla="*/ 21859539 h 425"/>
              <a:gd name="T98" fmla="*/ 34794731 w 608"/>
              <a:gd name="T99" fmla="*/ 28160293 h 425"/>
              <a:gd name="T100" fmla="*/ 34794731 w 608"/>
              <a:gd name="T101" fmla="*/ 33689365 h 425"/>
              <a:gd name="T102" fmla="*/ 42194998 w 608"/>
              <a:gd name="T103" fmla="*/ 36389534 h 42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425">
                <a:moveTo>
                  <a:pt x="607" y="410"/>
                </a:moveTo>
                <a:lnTo>
                  <a:pt x="607" y="410"/>
                </a:lnTo>
                <a:cubicBezTo>
                  <a:pt x="607" y="417"/>
                  <a:pt x="593" y="424"/>
                  <a:pt x="586" y="424"/>
                </a:cubicBezTo>
                <a:cubicBezTo>
                  <a:pt x="445" y="424"/>
                  <a:pt x="445" y="424"/>
                  <a:pt x="445" y="424"/>
                </a:cubicBezTo>
                <a:cubicBezTo>
                  <a:pt x="459" y="424"/>
                  <a:pt x="466" y="417"/>
                  <a:pt x="466" y="403"/>
                </a:cubicBezTo>
                <a:cubicBezTo>
                  <a:pt x="466" y="403"/>
                  <a:pt x="466" y="318"/>
                  <a:pt x="403" y="290"/>
                </a:cubicBezTo>
                <a:cubicBezTo>
                  <a:pt x="374" y="276"/>
                  <a:pt x="374" y="276"/>
                  <a:pt x="360" y="276"/>
                </a:cubicBezTo>
                <a:cubicBezTo>
                  <a:pt x="360" y="241"/>
                  <a:pt x="360" y="241"/>
                  <a:pt x="360" y="241"/>
                </a:cubicBezTo>
                <a:cubicBezTo>
                  <a:pt x="360" y="241"/>
                  <a:pt x="346" y="226"/>
                  <a:pt x="339" y="191"/>
                </a:cubicBezTo>
                <a:cubicBezTo>
                  <a:pt x="332" y="191"/>
                  <a:pt x="332" y="184"/>
                  <a:pt x="332" y="170"/>
                </a:cubicBezTo>
                <a:cubicBezTo>
                  <a:pt x="332" y="163"/>
                  <a:pt x="325" y="141"/>
                  <a:pt x="332" y="141"/>
                </a:cubicBezTo>
                <a:cubicBezTo>
                  <a:pt x="332" y="127"/>
                  <a:pt x="332" y="106"/>
                  <a:pt x="332" y="99"/>
                </a:cubicBezTo>
                <a:cubicBezTo>
                  <a:pt x="332" y="71"/>
                  <a:pt x="360" y="43"/>
                  <a:pt x="403" y="43"/>
                </a:cubicBezTo>
                <a:cubicBezTo>
                  <a:pt x="452" y="43"/>
                  <a:pt x="473" y="71"/>
                  <a:pt x="480" y="99"/>
                </a:cubicBezTo>
                <a:cubicBezTo>
                  <a:pt x="480" y="106"/>
                  <a:pt x="473" y="127"/>
                  <a:pt x="473" y="141"/>
                </a:cubicBezTo>
                <a:cubicBezTo>
                  <a:pt x="487" y="141"/>
                  <a:pt x="480" y="163"/>
                  <a:pt x="480" y="170"/>
                </a:cubicBezTo>
                <a:cubicBezTo>
                  <a:pt x="480" y="184"/>
                  <a:pt x="473" y="191"/>
                  <a:pt x="466" y="191"/>
                </a:cubicBezTo>
                <a:cubicBezTo>
                  <a:pt x="459" y="226"/>
                  <a:pt x="445" y="241"/>
                  <a:pt x="445" y="241"/>
                </a:cubicBezTo>
                <a:cubicBezTo>
                  <a:pt x="445" y="276"/>
                  <a:pt x="445" y="276"/>
                  <a:pt x="445" y="276"/>
                </a:cubicBezTo>
                <a:cubicBezTo>
                  <a:pt x="445" y="276"/>
                  <a:pt x="459" y="276"/>
                  <a:pt x="494" y="297"/>
                </a:cubicBezTo>
                <a:cubicBezTo>
                  <a:pt x="537" y="311"/>
                  <a:pt x="523" y="297"/>
                  <a:pt x="551" y="318"/>
                </a:cubicBezTo>
                <a:cubicBezTo>
                  <a:pt x="607" y="339"/>
                  <a:pt x="607" y="410"/>
                  <a:pt x="607" y="410"/>
                </a:cubicBezTo>
                <a:close/>
                <a:moveTo>
                  <a:pt x="325" y="283"/>
                </a:moveTo>
                <a:lnTo>
                  <a:pt x="325" y="283"/>
                </a:lnTo>
                <a:cubicBezTo>
                  <a:pt x="367" y="297"/>
                  <a:pt x="353" y="290"/>
                  <a:pt x="388" y="304"/>
                </a:cubicBezTo>
                <a:cubicBezTo>
                  <a:pt x="445" y="332"/>
                  <a:pt x="445" y="403"/>
                  <a:pt x="445" y="403"/>
                </a:cubicBezTo>
                <a:cubicBezTo>
                  <a:pt x="445" y="417"/>
                  <a:pt x="431" y="424"/>
                  <a:pt x="424" y="424"/>
                </a:cubicBezTo>
                <a:cubicBezTo>
                  <a:pt x="21" y="424"/>
                  <a:pt x="21" y="424"/>
                  <a:pt x="21" y="424"/>
                </a:cubicBezTo>
                <a:cubicBezTo>
                  <a:pt x="14" y="424"/>
                  <a:pt x="0" y="417"/>
                  <a:pt x="0" y="403"/>
                </a:cubicBezTo>
                <a:cubicBezTo>
                  <a:pt x="0" y="403"/>
                  <a:pt x="0" y="332"/>
                  <a:pt x="56" y="304"/>
                </a:cubicBezTo>
                <a:cubicBezTo>
                  <a:pt x="92" y="290"/>
                  <a:pt x="77" y="304"/>
                  <a:pt x="120" y="283"/>
                </a:cubicBezTo>
                <a:cubicBezTo>
                  <a:pt x="162" y="269"/>
                  <a:pt x="176" y="262"/>
                  <a:pt x="176" y="262"/>
                </a:cubicBezTo>
                <a:cubicBezTo>
                  <a:pt x="176" y="219"/>
                  <a:pt x="176" y="219"/>
                  <a:pt x="176" y="219"/>
                </a:cubicBezTo>
                <a:cubicBezTo>
                  <a:pt x="176" y="219"/>
                  <a:pt x="155" y="205"/>
                  <a:pt x="155" y="170"/>
                </a:cubicBezTo>
                <a:cubicBezTo>
                  <a:pt x="141" y="170"/>
                  <a:pt x="141" y="156"/>
                  <a:pt x="141" y="149"/>
                </a:cubicBezTo>
                <a:cubicBezTo>
                  <a:pt x="141" y="141"/>
                  <a:pt x="134" y="113"/>
                  <a:pt x="148" y="113"/>
                </a:cubicBezTo>
                <a:cubicBezTo>
                  <a:pt x="141" y="92"/>
                  <a:pt x="141" y="78"/>
                  <a:pt x="141" y="71"/>
                </a:cubicBezTo>
                <a:cubicBezTo>
                  <a:pt x="148" y="35"/>
                  <a:pt x="176" y="7"/>
                  <a:pt x="219" y="0"/>
                </a:cubicBezTo>
                <a:cubicBezTo>
                  <a:pt x="275" y="7"/>
                  <a:pt x="297" y="35"/>
                  <a:pt x="304" y="71"/>
                </a:cubicBezTo>
                <a:cubicBezTo>
                  <a:pt x="304" y="78"/>
                  <a:pt x="304" y="92"/>
                  <a:pt x="297" y="113"/>
                </a:cubicBezTo>
                <a:cubicBezTo>
                  <a:pt x="311" y="113"/>
                  <a:pt x="304" y="141"/>
                  <a:pt x="304" y="149"/>
                </a:cubicBezTo>
                <a:cubicBezTo>
                  <a:pt x="304" y="156"/>
                  <a:pt x="304" y="170"/>
                  <a:pt x="290" y="170"/>
                </a:cubicBezTo>
                <a:cubicBezTo>
                  <a:pt x="282" y="205"/>
                  <a:pt x="268" y="219"/>
                  <a:pt x="268" y="219"/>
                </a:cubicBezTo>
                <a:cubicBezTo>
                  <a:pt x="268" y="262"/>
                  <a:pt x="268" y="262"/>
                  <a:pt x="268" y="262"/>
                </a:cubicBezTo>
                <a:cubicBezTo>
                  <a:pt x="268" y="262"/>
                  <a:pt x="282" y="262"/>
                  <a:pt x="325" y="28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2" name="Freeform 90"/>
          <p:cNvSpPr>
            <a:spLocks noChangeArrowheads="1"/>
          </p:cNvSpPr>
          <p:nvPr/>
        </p:nvSpPr>
        <p:spPr bwMode="auto">
          <a:xfrm>
            <a:off x="4662786" y="1667651"/>
            <a:ext cx="244493" cy="237303"/>
          </a:xfrm>
          <a:custGeom>
            <a:avLst/>
            <a:gdLst>
              <a:gd name="T0" fmla="*/ 76526312 w 601"/>
              <a:gd name="T1" fmla="*/ 66441079 h 580"/>
              <a:gd name="T2" fmla="*/ 76526312 w 601"/>
              <a:gd name="T3" fmla="*/ 66441079 h 580"/>
              <a:gd name="T4" fmla="*/ 76526312 w 601"/>
              <a:gd name="T5" fmla="*/ 66441079 h 580"/>
              <a:gd name="T6" fmla="*/ 68396114 w 601"/>
              <a:gd name="T7" fmla="*/ 74664833 h 580"/>
              <a:gd name="T8" fmla="*/ 68396114 w 601"/>
              <a:gd name="T9" fmla="*/ 74664833 h 580"/>
              <a:gd name="T10" fmla="*/ 65557083 w 601"/>
              <a:gd name="T11" fmla="*/ 75578543 h 580"/>
              <a:gd name="T12" fmla="*/ 61943901 w 601"/>
              <a:gd name="T13" fmla="*/ 71923702 h 580"/>
              <a:gd name="T14" fmla="*/ 62847017 w 601"/>
              <a:gd name="T15" fmla="*/ 70095920 h 580"/>
              <a:gd name="T16" fmla="*/ 62847017 w 601"/>
              <a:gd name="T17" fmla="*/ 70095920 h 580"/>
              <a:gd name="T18" fmla="*/ 65557083 w 601"/>
              <a:gd name="T19" fmla="*/ 67354789 h 580"/>
              <a:gd name="T20" fmla="*/ 48264607 w 601"/>
              <a:gd name="T21" fmla="*/ 67354789 h 580"/>
              <a:gd name="T22" fmla="*/ 44651066 w 601"/>
              <a:gd name="T23" fmla="*/ 63569522 h 580"/>
              <a:gd name="T24" fmla="*/ 48264607 w 601"/>
              <a:gd name="T25" fmla="*/ 59914681 h 580"/>
              <a:gd name="T26" fmla="*/ 65557083 w 601"/>
              <a:gd name="T27" fmla="*/ 59914681 h 580"/>
              <a:gd name="T28" fmla="*/ 62847017 w 601"/>
              <a:gd name="T29" fmla="*/ 57173188 h 580"/>
              <a:gd name="T30" fmla="*/ 62847017 w 601"/>
              <a:gd name="T31" fmla="*/ 57173188 h 580"/>
              <a:gd name="T32" fmla="*/ 61943901 w 601"/>
              <a:gd name="T33" fmla="*/ 55345768 h 580"/>
              <a:gd name="T34" fmla="*/ 65557083 w 601"/>
              <a:gd name="T35" fmla="*/ 51690927 h 580"/>
              <a:gd name="T36" fmla="*/ 68396114 w 601"/>
              <a:gd name="T37" fmla="*/ 52604637 h 580"/>
              <a:gd name="T38" fmla="*/ 68396114 w 601"/>
              <a:gd name="T39" fmla="*/ 52604637 h 580"/>
              <a:gd name="T40" fmla="*/ 76526312 w 601"/>
              <a:gd name="T41" fmla="*/ 60828391 h 580"/>
              <a:gd name="T42" fmla="*/ 76526312 w 601"/>
              <a:gd name="T43" fmla="*/ 60828391 h 580"/>
              <a:gd name="T44" fmla="*/ 77429787 w 601"/>
              <a:gd name="T45" fmla="*/ 63569522 h 580"/>
              <a:gd name="T46" fmla="*/ 76526312 w 601"/>
              <a:gd name="T47" fmla="*/ 66441079 h 580"/>
              <a:gd name="T48" fmla="*/ 58330360 w 601"/>
              <a:gd name="T49" fmla="*/ 56259478 h 580"/>
              <a:gd name="T50" fmla="*/ 58330360 w 601"/>
              <a:gd name="T51" fmla="*/ 56259478 h 580"/>
              <a:gd name="T52" fmla="*/ 48264607 w 601"/>
              <a:gd name="T53" fmla="*/ 56259478 h 580"/>
              <a:gd name="T54" fmla="*/ 41037884 w 601"/>
              <a:gd name="T55" fmla="*/ 63569522 h 580"/>
              <a:gd name="T56" fmla="*/ 48264607 w 601"/>
              <a:gd name="T57" fmla="*/ 71009630 h 580"/>
              <a:gd name="T58" fmla="*/ 58330360 w 601"/>
              <a:gd name="T59" fmla="*/ 71009630 h 580"/>
              <a:gd name="T60" fmla="*/ 58330360 w 601"/>
              <a:gd name="T61" fmla="*/ 71923702 h 580"/>
              <a:gd name="T62" fmla="*/ 59233835 w 601"/>
              <a:gd name="T63" fmla="*/ 75578543 h 580"/>
              <a:gd name="T64" fmla="*/ 3613541 w 601"/>
              <a:gd name="T65" fmla="*/ 75578543 h 580"/>
              <a:gd name="T66" fmla="*/ 0 w 601"/>
              <a:gd name="T67" fmla="*/ 71923702 h 580"/>
              <a:gd name="T68" fmla="*/ 0 w 601"/>
              <a:gd name="T69" fmla="*/ 71923702 h 580"/>
              <a:gd name="T70" fmla="*/ 0 w 601"/>
              <a:gd name="T71" fmla="*/ 71923702 h 580"/>
              <a:gd name="T72" fmla="*/ 9936789 w 601"/>
              <a:gd name="T73" fmla="*/ 53518347 h 580"/>
              <a:gd name="T74" fmla="*/ 20906017 w 601"/>
              <a:gd name="T75" fmla="*/ 49733080 h 580"/>
              <a:gd name="T76" fmla="*/ 30068655 w 601"/>
              <a:gd name="T77" fmla="*/ 46077877 h 580"/>
              <a:gd name="T78" fmla="*/ 30068655 w 601"/>
              <a:gd name="T79" fmla="*/ 38637768 h 580"/>
              <a:gd name="T80" fmla="*/ 26326149 w 601"/>
              <a:gd name="T81" fmla="*/ 29500304 h 580"/>
              <a:gd name="T82" fmla="*/ 24519558 w 601"/>
              <a:gd name="T83" fmla="*/ 25845463 h 580"/>
              <a:gd name="T84" fmla="*/ 25422674 w 601"/>
              <a:gd name="T85" fmla="*/ 19318704 h 580"/>
              <a:gd name="T86" fmla="*/ 24519558 w 601"/>
              <a:gd name="T87" fmla="*/ 12009021 h 580"/>
              <a:gd name="T88" fmla="*/ 39230934 w 601"/>
              <a:gd name="T89" fmla="*/ 0 h 580"/>
              <a:gd name="T90" fmla="*/ 52910229 w 601"/>
              <a:gd name="T91" fmla="*/ 12009021 h 580"/>
              <a:gd name="T92" fmla="*/ 51877788 w 601"/>
              <a:gd name="T93" fmla="*/ 19318704 h 580"/>
              <a:gd name="T94" fmla="*/ 53813704 w 601"/>
              <a:gd name="T95" fmla="*/ 25845463 h 580"/>
              <a:gd name="T96" fmla="*/ 50974673 w 601"/>
              <a:gd name="T97" fmla="*/ 29500304 h 580"/>
              <a:gd name="T98" fmla="*/ 47361132 w 601"/>
              <a:gd name="T99" fmla="*/ 38637768 h 580"/>
              <a:gd name="T100" fmla="*/ 47361132 w 601"/>
              <a:gd name="T101" fmla="*/ 46077877 h 580"/>
              <a:gd name="T102" fmla="*/ 56523770 w 601"/>
              <a:gd name="T103" fmla="*/ 49733080 h 580"/>
              <a:gd name="T104" fmla="*/ 59233835 w 601"/>
              <a:gd name="T105" fmla="*/ 50646790 h 580"/>
              <a:gd name="T106" fmla="*/ 58330360 w 601"/>
              <a:gd name="T107" fmla="*/ 55345768 h 580"/>
              <a:gd name="T108" fmla="*/ 58330360 w 601"/>
              <a:gd name="T109" fmla="*/ 56259478 h 580"/>
              <a:gd name="T110" fmla="*/ 77429787 w 601"/>
              <a:gd name="T111" fmla="*/ 71923702 h 580"/>
              <a:gd name="T112" fmla="*/ 77429787 w 601"/>
              <a:gd name="T113" fmla="*/ 71923702 h 580"/>
              <a:gd name="T114" fmla="*/ 77429787 w 601"/>
              <a:gd name="T115" fmla="*/ 71923702 h 580"/>
              <a:gd name="T116" fmla="*/ 77429787 w 601"/>
              <a:gd name="T117" fmla="*/ 71923702 h 580"/>
              <a:gd name="T118" fmla="*/ 73816246 w 601"/>
              <a:gd name="T119" fmla="*/ 75578543 h 580"/>
              <a:gd name="T120" fmla="*/ 72009655 w 601"/>
              <a:gd name="T121" fmla="*/ 75578543 h 580"/>
              <a:gd name="T122" fmla="*/ 77429787 w 601"/>
              <a:gd name="T123" fmla="*/ 70095920 h 580"/>
              <a:gd name="T124" fmla="*/ 77429787 w 601"/>
              <a:gd name="T125" fmla="*/ 71923702 h 5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01" h="580">
                <a:moveTo>
                  <a:pt x="593" y="509"/>
                </a:moveTo>
                <a:lnTo>
                  <a:pt x="593" y="509"/>
                </a:lnTo>
                <a:cubicBezTo>
                  <a:pt x="530" y="572"/>
                  <a:pt x="530" y="572"/>
                  <a:pt x="530" y="572"/>
                </a:cubicBezTo>
                <a:cubicBezTo>
                  <a:pt x="523" y="579"/>
                  <a:pt x="515" y="579"/>
                  <a:pt x="508" y="579"/>
                </a:cubicBezTo>
                <a:cubicBezTo>
                  <a:pt x="494" y="579"/>
                  <a:pt x="480" y="572"/>
                  <a:pt x="480" y="551"/>
                </a:cubicBezTo>
                <a:cubicBezTo>
                  <a:pt x="480" y="544"/>
                  <a:pt x="480" y="537"/>
                  <a:pt x="487" y="537"/>
                </a:cubicBezTo>
                <a:cubicBezTo>
                  <a:pt x="508" y="516"/>
                  <a:pt x="508" y="516"/>
                  <a:pt x="508" y="516"/>
                </a:cubicBezTo>
                <a:cubicBezTo>
                  <a:pt x="374" y="516"/>
                  <a:pt x="374" y="516"/>
                  <a:pt x="374" y="516"/>
                </a:cubicBezTo>
                <a:cubicBezTo>
                  <a:pt x="360" y="516"/>
                  <a:pt x="346" y="502"/>
                  <a:pt x="346" y="487"/>
                </a:cubicBezTo>
                <a:cubicBezTo>
                  <a:pt x="346" y="473"/>
                  <a:pt x="360" y="459"/>
                  <a:pt x="374" y="459"/>
                </a:cubicBezTo>
                <a:cubicBezTo>
                  <a:pt x="508" y="459"/>
                  <a:pt x="508" y="459"/>
                  <a:pt x="508" y="459"/>
                </a:cubicBezTo>
                <a:cubicBezTo>
                  <a:pt x="487" y="438"/>
                  <a:pt x="487" y="438"/>
                  <a:pt x="487" y="438"/>
                </a:cubicBezTo>
                <a:cubicBezTo>
                  <a:pt x="480" y="438"/>
                  <a:pt x="480" y="431"/>
                  <a:pt x="480" y="424"/>
                </a:cubicBezTo>
                <a:cubicBezTo>
                  <a:pt x="480" y="403"/>
                  <a:pt x="494" y="396"/>
                  <a:pt x="508" y="396"/>
                </a:cubicBezTo>
                <a:cubicBezTo>
                  <a:pt x="515" y="396"/>
                  <a:pt x="523" y="396"/>
                  <a:pt x="530" y="403"/>
                </a:cubicBezTo>
                <a:cubicBezTo>
                  <a:pt x="593" y="466"/>
                  <a:pt x="593" y="466"/>
                  <a:pt x="593" y="466"/>
                </a:cubicBezTo>
                <a:cubicBezTo>
                  <a:pt x="600" y="473"/>
                  <a:pt x="600" y="480"/>
                  <a:pt x="600" y="487"/>
                </a:cubicBezTo>
                <a:cubicBezTo>
                  <a:pt x="600" y="494"/>
                  <a:pt x="600" y="502"/>
                  <a:pt x="593" y="509"/>
                </a:cubicBezTo>
                <a:close/>
                <a:moveTo>
                  <a:pt x="452" y="431"/>
                </a:moveTo>
                <a:lnTo>
                  <a:pt x="452" y="431"/>
                </a:lnTo>
                <a:cubicBezTo>
                  <a:pt x="374" y="431"/>
                  <a:pt x="374" y="431"/>
                  <a:pt x="374" y="431"/>
                </a:cubicBezTo>
                <a:cubicBezTo>
                  <a:pt x="346" y="431"/>
                  <a:pt x="318" y="459"/>
                  <a:pt x="318" y="487"/>
                </a:cubicBezTo>
                <a:cubicBezTo>
                  <a:pt x="318" y="516"/>
                  <a:pt x="346" y="544"/>
                  <a:pt x="374" y="544"/>
                </a:cubicBezTo>
                <a:cubicBezTo>
                  <a:pt x="452" y="544"/>
                  <a:pt x="452" y="544"/>
                  <a:pt x="452" y="544"/>
                </a:cubicBezTo>
                <a:lnTo>
                  <a:pt x="452" y="551"/>
                </a:lnTo>
                <a:cubicBezTo>
                  <a:pt x="452" y="565"/>
                  <a:pt x="452" y="572"/>
                  <a:pt x="459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551"/>
                  <a:pt x="0" y="452"/>
                  <a:pt x="77" y="410"/>
                </a:cubicBezTo>
                <a:cubicBezTo>
                  <a:pt x="120" y="388"/>
                  <a:pt x="106" y="410"/>
                  <a:pt x="162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4" y="226"/>
                </a:cubicBezTo>
                <a:cubicBezTo>
                  <a:pt x="190" y="233"/>
                  <a:pt x="190" y="212"/>
                  <a:pt x="190" y="198"/>
                </a:cubicBezTo>
                <a:cubicBezTo>
                  <a:pt x="190" y="183"/>
                  <a:pt x="183" y="148"/>
                  <a:pt x="197" y="148"/>
                </a:cubicBezTo>
                <a:cubicBezTo>
                  <a:pt x="190" y="127"/>
                  <a:pt x="190" y="99"/>
                  <a:pt x="190" y="92"/>
                </a:cubicBezTo>
                <a:cubicBezTo>
                  <a:pt x="197" y="49"/>
                  <a:pt x="240" y="0"/>
                  <a:pt x="304" y="0"/>
                </a:cubicBezTo>
                <a:cubicBezTo>
                  <a:pt x="374" y="0"/>
                  <a:pt x="410" y="49"/>
                  <a:pt x="410" y="92"/>
                </a:cubicBezTo>
                <a:cubicBezTo>
                  <a:pt x="410" y="99"/>
                  <a:pt x="410" y="127"/>
                  <a:pt x="402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5" y="226"/>
                </a:cubicBezTo>
                <a:cubicBezTo>
                  <a:pt x="388" y="275"/>
                  <a:pt x="367" y="296"/>
                  <a:pt x="367" y="296"/>
                </a:cubicBezTo>
                <a:cubicBezTo>
                  <a:pt x="367" y="353"/>
                  <a:pt x="367" y="353"/>
                  <a:pt x="367" y="353"/>
                </a:cubicBezTo>
                <a:cubicBezTo>
                  <a:pt x="367" y="353"/>
                  <a:pt x="381" y="360"/>
                  <a:pt x="438" y="381"/>
                </a:cubicBezTo>
                <a:cubicBezTo>
                  <a:pt x="445" y="388"/>
                  <a:pt x="452" y="388"/>
                  <a:pt x="459" y="388"/>
                </a:cubicBezTo>
                <a:cubicBezTo>
                  <a:pt x="452" y="403"/>
                  <a:pt x="452" y="410"/>
                  <a:pt x="452" y="424"/>
                </a:cubicBezTo>
                <a:lnTo>
                  <a:pt x="452" y="431"/>
                </a:lnTo>
                <a:close/>
                <a:moveTo>
                  <a:pt x="600" y="551"/>
                </a:moveTo>
                <a:lnTo>
                  <a:pt x="600" y="551"/>
                </a:lnTo>
                <a:cubicBezTo>
                  <a:pt x="600" y="572"/>
                  <a:pt x="593" y="579"/>
                  <a:pt x="572" y="579"/>
                </a:cubicBezTo>
                <a:cubicBezTo>
                  <a:pt x="558" y="579"/>
                  <a:pt x="558" y="579"/>
                  <a:pt x="558" y="579"/>
                </a:cubicBezTo>
                <a:cubicBezTo>
                  <a:pt x="600" y="537"/>
                  <a:pt x="600" y="537"/>
                  <a:pt x="600" y="537"/>
                </a:cubicBezTo>
                <a:cubicBezTo>
                  <a:pt x="600" y="551"/>
                  <a:pt x="600" y="551"/>
                  <a:pt x="600" y="55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3" name="Freeform 91"/>
          <p:cNvSpPr>
            <a:spLocks noChangeArrowheads="1"/>
          </p:cNvSpPr>
          <p:nvPr/>
        </p:nvSpPr>
        <p:spPr bwMode="auto">
          <a:xfrm>
            <a:off x="4233125" y="1667651"/>
            <a:ext cx="244493" cy="237303"/>
          </a:xfrm>
          <a:custGeom>
            <a:avLst/>
            <a:gdLst>
              <a:gd name="T0" fmla="*/ 73816246 w 601"/>
              <a:gd name="T1" fmla="*/ 67354789 h 580"/>
              <a:gd name="T2" fmla="*/ 59233835 w 601"/>
              <a:gd name="T3" fmla="*/ 70095920 h 580"/>
              <a:gd name="T4" fmla="*/ 60136951 w 601"/>
              <a:gd name="T5" fmla="*/ 71923702 h 580"/>
              <a:gd name="T6" fmla="*/ 54716819 w 601"/>
              <a:gd name="T7" fmla="*/ 74664833 h 580"/>
              <a:gd name="T8" fmla="*/ 45554541 w 601"/>
              <a:gd name="T9" fmla="*/ 66441079 h 580"/>
              <a:gd name="T10" fmla="*/ 44651066 w 601"/>
              <a:gd name="T11" fmla="*/ 63569522 h 580"/>
              <a:gd name="T12" fmla="*/ 45554541 w 601"/>
              <a:gd name="T13" fmla="*/ 60828391 h 580"/>
              <a:gd name="T14" fmla="*/ 54716819 w 601"/>
              <a:gd name="T15" fmla="*/ 52604637 h 580"/>
              <a:gd name="T16" fmla="*/ 60136951 w 601"/>
              <a:gd name="T17" fmla="*/ 55345768 h 580"/>
              <a:gd name="T18" fmla="*/ 59233835 w 601"/>
              <a:gd name="T19" fmla="*/ 57173188 h 580"/>
              <a:gd name="T20" fmla="*/ 73816246 w 601"/>
              <a:gd name="T21" fmla="*/ 59914681 h 580"/>
              <a:gd name="T22" fmla="*/ 73816246 w 601"/>
              <a:gd name="T23" fmla="*/ 67354789 h 580"/>
              <a:gd name="T24" fmla="*/ 63750492 w 601"/>
              <a:gd name="T25" fmla="*/ 55345768 h 580"/>
              <a:gd name="T26" fmla="*/ 67363674 w 601"/>
              <a:gd name="T27" fmla="*/ 53518347 h 580"/>
              <a:gd name="T28" fmla="*/ 63750492 w 601"/>
              <a:gd name="T29" fmla="*/ 56259478 h 580"/>
              <a:gd name="T30" fmla="*/ 50974673 w 601"/>
              <a:gd name="T31" fmla="*/ 29500304 h 580"/>
              <a:gd name="T32" fmla="*/ 47361132 w 601"/>
              <a:gd name="T33" fmla="*/ 38637768 h 580"/>
              <a:gd name="T34" fmla="*/ 52781263 w 601"/>
              <a:gd name="T35" fmla="*/ 48819369 h 580"/>
              <a:gd name="T36" fmla="*/ 51877788 w 601"/>
              <a:gd name="T37" fmla="*/ 49733080 h 580"/>
              <a:gd name="T38" fmla="*/ 42844475 w 601"/>
              <a:gd name="T39" fmla="*/ 58086899 h 580"/>
              <a:gd name="T40" fmla="*/ 42844475 w 601"/>
              <a:gd name="T41" fmla="*/ 69182210 h 580"/>
              <a:gd name="T42" fmla="*/ 50071198 w 601"/>
              <a:gd name="T43" fmla="*/ 75578543 h 580"/>
              <a:gd name="T44" fmla="*/ 0 w 601"/>
              <a:gd name="T45" fmla="*/ 71923702 h 580"/>
              <a:gd name="T46" fmla="*/ 0 w 601"/>
              <a:gd name="T47" fmla="*/ 71923702 h 580"/>
              <a:gd name="T48" fmla="*/ 20906017 w 601"/>
              <a:gd name="T49" fmla="*/ 49733080 h 580"/>
              <a:gd name="T50" fmla="*/ 30068655 w 601"/>
              <a:gd name="T51" fmla="*/ 38637768 h 580"/>
              <a:gd name="T52" fmla="*/ 23616083 w 601"/>
              <a:gd name="T53" fmla="*/ 25845463 h 580"/>
              <a:gd name="T54" fmla="*/ 24519558 w 601"/>
              <a:gd name="T55" fmla="*/ 12009021 h 580"/>
              <a:gd name="T56" fmla="*/ 52781263 w 601"/>
              <a:gd name="T57" fmla="*/ 12009021 h 580"/>
              <a:gd name="T58" fmla="*/ 52781263 w 601"/>
              <a:gd name="T59" fmla="*/ 25845463 h 580"/>
              <a:gd name="T60" fmla="*/ 63750492 w 601"/>
              <a:gd name="T61" fmla="*/ 71009630 h 580"/>
              <a:gd name="T62" fmla="*/ 73816246 w 601"/>
              <a:gd name="T63" fmla="*/ 71009630 h 580"/>
              <a:gd name="T64" fmla="*/ 77429787 w 601"/>
              <a:gd name="T65" fmla="*/ 71923702 h 580"/>
              <a:gd name="T66" fmla="*/ 77429787 w 601"/>
              <a:gd name="T67" fmla="*/ 71923702 h 580"/>
              <a:gd name="T68" fmla="*/ 62847017 w 601"/>
              <a:gd name="T69" fmla="*/ 75578543 h 580"/>
              <a:gd name="T70" fmla="*/ 63750492 w 601"/>
              <a:gd name="T71" fmla="*/ 71009630 h 58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580">
                <a:moveTo>
                  <a:pt x="572" y="516"/>
                </a:moveTo>
                <a:lnTo>
                  <a:pt x="572" y="516"/>
                </a:lnTo>
                <a:cubicBezTo>
                  <a:pt x="445" y="516"/>
                  <a:pt x="445" y="516"/>
                  <a:pt x="445" y="516"/>
                </a:cubicBezTo>
                <a:cubicBezTo>
                  <a:pt x="459" y="537"/>
                  <a:pt x="459" y="537"/>
                  <a:pt x="459" y="537"/>
                </a:cubicBezTo>
                <a:cubicBezTo>
                  <a:pt x="466" y="537"/>
                  <a:pt x="466" y="544"/>
                  <a:pt x="466" y="551"/>
                </a:cubicBezTo>
                <a:cubicBezTo>
                  <a:pt x="466" y="572"/>
                  <a:pt x="459" y="579"/>
                  <a:pt x="438" y="579"/>
                </a:cubicBezTo>
                <a:cubicBezTo>
                  <a:pt x="431" y="579"/>
                  <a:pt x="424" y="579"/>
                  <a:pt x="424" y="572"/>
                </a:cubicBezTo>
                <a:cubicBezTo>
                  <a:pt x="353" y="509"/>
                  <a:pt x="353" y="509"/>
                  <a:pt x="353" y="509"/>
                </a:cubicBezTo>
                <a:cubicBezTo>
                  <a:pt x="346" y="502"/>
                  <a:pt x="346" y="494"/>
                  <a:pt x="346" y="487"/>
                </a:cubicBezTo>
                <a:cubicBezTo>
                  <a:pt x="346" y="480"/>
                  <a:pt x="346" y="473"/>
                  <a:pt x="353" y="466"/>
                </a:cubicBezTo>
                <a:cubicBezTo>
                  <a:pt x="424" y="403"/>
                  <a:pt x="424" y="403"/>
                  <a:pt x="424" y="403"/>
                </a:cubicBezTo>
                <a:cubicBezTo>
                  <a:pt x="424" y="396"/>
                  <a:pt x="431" y="396"/>
                  <a:pt x="438" y="396"/>
                </a:cubicBezTo>
                <a:cubicBezTo>
                  <a:pt x="459" y="396"/>
                  <a:pt x="466" y="403"/>
                  <a:pt x="466" y="424"/>
                </a:cubicBezTo>
                <a:cubicBezTo>
                  <a:pt x="466" y="431"/>
                  <a:pt x="466" y="438"/>
                  <a:pt x="459" y="438"/>
                </a:cubicBezTo>
                <a:cubicBezTo>
                  <a:pt x="445" y="459"/>
                  <a:pt x="445" y="459"/>
                  <a:pt x="445" y="459"/>
                </a:cubicBezTo>
                <a:cubicBezTo>
                  <a:pt x="572" y="459"/>
                  <a:pt x="572" y="459"/>
                  <a:pt x="572" y="459"/>
                </a:cubicBezTo>
                <a:cubicBezTo>
                  <a:pt x="586" y="459"/>
                  <a:pt x="600" y="473"/>
                  <a:pt x="600" y="487"/>
                </a:cubicBezTo>
                <a:cubicBezTo>
                  <a:pt x="600" y="502"/>
                  <a:pt x="586" y="516"/>
                  <a:pt x="572" y="516"/>
                </a:cubicBezTo>
                <a:close/>
                <a:moveTo>
                  <a:pt x="494" y="424"/>
                </a:moveTo>
                <a:lnTo>
                  <a:pt x="494" y="424"/>
                </a:lnTo>
                <a:cubicBezTo>
                  <a:pt x="494" y="417"/>
                  <a:pt x="494" y="410"/>
                  <a:pt x="494" y="403"/>
                </a:cubicBezTo>
                <a:cubicBezTo>
                  <a:pt x="501" y="403"/>
                  <a:pt x="508" y="403"/>
                  <a:pt x="522" y="410"/>
                </a:cubicBezTo>
                <a:cubicBezTo>
                  <a:pt x="537" y="417"/>
                  <a:pt x="544" y="424"/>
                  <a:pt x="551" y="431"/>
                </a:cubicBezTo>
                <a:cubicBezTo>
                  <a:pt x="494" y="431"/>
                  <a:pt x="494" y="431"/>
                  <a:pt x="494" y="431"/>
                </a:cubicBezTo>
                <a:lnTo>
                  <a:pt x="494" y="424"/>
                </a:lnTo>
                <a:close/>
                <a:moveTo>
                  <a:pt x="395" y="226"/>
                </a:moveTo>
                <a:lnTo>
                  <a:pt x="395" y="226"/>
                </a:lnTo>
                <a:cubicBezTo>
                  <a:pt x="388" y="275"/>
                  <a:pt x="367" y="296"/>
                  <a:pt x="367" y="296"/>
                </a:cubicBezTo>
                <a:cubicBezTo>
                  <a:pt x="367" y="353"/>
                  <a:pt x="367" y="353"/>
                  <a:pt x="367" y="353"/>
                </a:cubicBezTo>
                <a:cubicBezTo>
                  <a:pt x="367" y="353"/>
                  <a:pt x="374" y="353"/>
                  <a:pt x="409" y="374"/>
                </a:cubicBezTo>
                <a:lnTo>
                  <a:pt x="402" y="381"/>
                </a:lnTo>
                <a:cubicBezTo>
                  <a:pt x="332" y="445"/>
                  <a:pt x="332" y="445"/>
                  <a:pt x="332" y="445"/>
                </a:cubicBezTo>
                <a:cubicBezTo>
                  <a:pt x="325" y="459"/>
                  <a:pt x="318" y="473"/>
                  <a:pt x="318" y="487"/>
                </a:cubicBezTo>
                <a:cubicBezTo>
                  <a:pt x="318" y="502"/>
                  <a:pt x="325" y="516"/>
                  <a:pt x="332" y="530"/>
                </a:cubicBezTo>
                <a:cubicBezTo>
                  <a:pt x="388" y="579"/>
                  <a:pt x="388" y="579"/>
                  <a:pt x="388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7" y="579"/>
                  <a:pt x="0" y="572"/>
                  <a:pt x="0" y="551"/>
                </a:cubicBezTo>
                <a:cubicBezTo>
                  <a:pt x="0" y="551"/>
                  <a:pt x="0" y="452"/>
                  <a:pt x="70" y="410"/>
                </a:cubicBezTo>
                <a:cubicBezTo>
                  <a:pt x="120" y="388"/>
                  <a:pt x="98" y="410"/>
                  <a:pt x="162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1" y="275"/>
                  <a:pt x="204" y="226"/>
                </a:cubicBezTo>
                <a:cubicBezTo>
                  <a:pt x="190" y="233"/>
                  <a:pt x="183" y="212"/>
                  <a:pt x="183" y="198"/>
                </a:cubicBezTo>
                <a:cubicBezTo>
                  <a:pt x="183" y="183"/>
                  <a:pt x="176" y="148"/>
                  <a:pt x="197" y="148"/>
                </a:cubicBezTo>
                <a:cubicBezTo>
                  <a:pt x="190" y="127"/>
                  <a:pt x="190" y="99"/>
                  <a:pt x="190" y="92"/>
                </a:cubicBezTo>
                <a:cubicBezTo>
                  <a:pt x="190" y="49"/>
                  <a:pt x="233" y="0"/>
                  <a:pt x="296" y="0"/>
                </a:cubicBezTo>
                <a:cubicBezTo>
                  <a:pt x="374" y="0"/>
                  <a:pt x="402" y="49"/>
                  <a:pt x="409" y="92"/>
                </a:cubicBezTo>
                <a:cubicBezTo>
                  <a:pt x="409" y="99"/>
                  <a:pt x="409" y="127"/>
                  <a:pt x="402" y="148"/>
                </a:cubicBezTo>
                <a:cubicBezTo>
                  <a:pt x="424" y="148"/>
                  <a:pt x="417" y="183"/>
                  <a:pt x="409" y="198"/>
                </a:cubicBezTo>
                <a:cubicBezTo>
                  <a:pt x="409" y="212"/>
                  <a:pt x="409" y="233"/>
                  <a:pt x="395" y="226"/>
                </a:cubicBezTo>
                <a:close/>
                <a:moveTo>
                  <a:pt x="494" y="544"/>
                </a:moveTo>
                <a:lnTo>
                  <a:pt x="494" y="544"/>
                </a:lnTo>
                <a:cubicBezTo>
                  <a:pt x="572" y="544"/>
                  <a:pt x="572" y="544"/>
                  <a:pt x="572" y="544"/>
                </a:cubicBezTo>
                <a:cubicBezTo>
                  <a:pt x="579" y="544"/>
                  <a:pt x="593" y="544"/>
                  <a:pt x="600" y="537"/>
                </a:cubicBezTo>
                <a:cubicBezTo>
                  <a:pt x="600" y="544"/>
                  <a:pt x="600" y="551"/>
                  <a:pt x="600" y="551"/>
                </a:cubicBezTo>
                <a:cubicBezTo>
                  <a:pt x="600" y="572"/>
                  <a:pt x="586" y="579"/>
                  <a:pt x="572" y="579"/>
                </a:cubicBezTo>
                <a:cubicBezTo>
                  <a:pt x="487" y="579"/>
                  <a:pt x="487" y="579"/>
                  <a:pt x="487" y="579"/>
                </a:cubicBezTo>
                <a:cubicBezTo>
                  <a:pt x="494" y="572"/>
                  <a:pt x="494" y="565"/>
                  <a:pt x="494" y="551"/>
                </a:cubicBezTo>
                <a:lnTo>
                  <a:pt x="494" y="54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4" name="Freeform 92"/>
          <p:cNvSpPr>
            <a:spLocks noChangeArrowheads="1"/>
          </p:cNvSpPr>
          <p:nvPr/>
        </p:nvSpPr>
        <p:spPr bwMode="auto">
          <a:xfrm>
            <a:off x="3801666" y="1667651"/>
            <a:ext cx="248089" cy="237303"/>
          </a:xfrm>
          <a:custGeom>
            <a:avLst/>
            <a:gdLst>
              <a:gd name="T0" fmla="*/ 72337558 w 609"/>
              <a:gd name="T1" fmla="*/ 64483232 h 580"/>
              <a:gd name="T2" fmla="*/ 72337558 w 609"/>
              <a:gd name="T3" fmla="*/ 64483232 h 580"/>
              <a:gd name="T4" fmla="*/ 76866547 w 609"/>
              <a:gd name="T5" fmla="*/ 70095920 h 580"/>
              <a:gd name="T6" fmla="*/ 78678142 w 609"/>
              <a:gd name="T7" fmla="*/ 71923702 h 580"/>
              <a:gd name="T8" fmla="*/ 75054951 w 609"/>
              <a:gd name="T9" fmla="*/ 75578543 h 580"/>
              <a:gd name="T10" fmla="*/ 72337558 w 609"/>
              <a:gd name="T11" fmla="*/ 74664833 h 580"/>
              <a:gd name="T12" fmla="*/ 67678707 w 609"/>
              <a:gd name="T13" fmla="*/ 70095920 h 580"/>
              <a:gd name="T14" fmla="*/ 62243920 w 609"/>
              <a:gd name="T15" fmla="*/ 74664833 h 580"/>
              <a:gd name="T16" fmla="*/ 60431965 w 609"/>
              <a:gd name="T17" fmla="*/ 75578543 h 580"/>
              <a:gd name="T18" fmla="*/ 56808774 w 609"/>
              <a:gd name="T19" fmla="*/ 71923702 h 580"/>
              <a:gd name="T20" fmla="*/ 57714571 w 609"/>
              <a:gd name="T21" fmla="*/ 70095920 h 580"/>
              <a:gd name="T22" fmla="*/ 57714571 w 609"/>
              <a:gd name="T23" fmla="*/ 70095920 h 580"/>
              <a:gd name="T24" fmla="*/ 62243920 w 609"/>
              <a:gd name="T25" fmla="*/ 64483232 h 580"/>
              <a:gd name="T26" fmla="*/ 57714571 w 609"/>
              <a:gd name="T27" fmla="*/ 59914681 h 580"/>
              <a:gd name="T28" fmla="*/ 56808774 w 609"/>
              <a:gd name="T29" fmla="*/ 57173188 h 580"/>
              <a:gd name="T30" fmla="*/ 60431965 w 609"/>
              <a:gd name="T31" fmla="*/ 53518347 h 580"/>
              <a:gd name="T32" fmla="*/ 62243920 w 609"/>
              <a:gd name="T33" fmla="*/ 55345768 h 580"/>
              <a:gd name="T34" fmla="*/ 67678707 w 609"/>
              <a:gd name="T35" fmla="*/ 59914681 h 580"/>
              <a:gd name="T36" fmla="*/ 72337558 w 609"/>
              <a:gd name="T37" fmla="*/ 55345768 h 580"/>
              <a:gd name="T38" fmla="*/ 72337558 w 609"/>
              <a:gd name="T39" fmla="*/ 55345768 h 580"/>
              <a:gd name="T40" fmla="*/ 75054951 w 609"/>
              <a:gd name="T41" fmla="*/ 53518347 h 580"/>
              <a:gd name="T42" fmla="*/ 78678142 w 609"/>
              <a:gd name="T43" fmla="*/ 57173188 h 580"/>
              <a:gd name="T44" fmla="*/ 76866547 w 609"/>
              <a:gd name="T45" fmla="*/ 59914681 h 580"/>
              <a:gd name="T46" fmla="*/ 72337558 w 609"/>
              <a:gd name="T47" fmla="*/ 64483232 h 580"/>
              <a:gd name="T48" fmla="*/ 53056080 w 609"/>
              <a:gd name="T49" fmla="*/ 57173188 h 580"/>
              <a:gd name="T50" fmla="*/ 53056080 w 609"/>
              <a:gd name="T51" fmla="*/ 57173188 h 580"/>
              <a:gd name="T52" fmla="*/ 54867675 w 609"/>
              <a:gd name="T53" fmla="*/ 62655811 h 580"/>
              <a:gd name="T54" fmla="*/ 54867675 w 609"/>
              <a:gd name="T55" fmla="*/ 62655811 h 580"/>
              <a:gd name="T56" fmla="*/ 56808774 w 609"/>
              <a:gd name="T57" fmla="*/ 64483232 h 580"/>
              <a:gd name="T58" fmla="*/ 54867675 w 609"/>
              <a:gd name="T59" fmla="*/ 67354789 h 580"/>
              <a:gd name="T60" fmla="*/ 53056080 w 609"/>
              <a:gd name="T61" fmla="*/ 71923702 h 580"/>
              <a:gd name="T62" fmla="*/ 53961878 w 609"/>
              <a:gd name="T63" fmla="*/ 75578543 h 580"/>
              <a:gd name="T64" fmla="*/ 3752694 w 609"/>
              <a:gd name="T65" fmla="*/ 75578543 h 580"/>
              <a:gd name="T66" fmla="*/ 0 w 609"/>
              <a:gd name="T67" fmla="*/ 71923702 h 580"/>
              <a:gd name="T68" fmla="*/ 0 w 609"/>
              <a:gd name="T69" fmla="*/ 71923702 h 580"/>
              <a:gd name="T70" fmla="*/ 0 w 609"/>
              <a:gd name="T71" fmla="*/ 71923702 h 580"/>
              <a:gd name="T72" fmla="*/ 10093638 w 609"/>
              <a:gd name="T73" fmla="*/ 53518347 h 580"/>
              <a:gd name="T74" fmla="*/ 21093073 w 609"/>
              <a:gd name="T75" fmla="*/ 49733080 h 580"/>
              <a:gd name="T76" fmla="*/ 31186711 w 609"/>
              <a:gd name="T77" fmla="*/ 46077877 h 580"/>
              <a:gd name="T78" fmla="*/ 31186711 w 609"/>
              <a:gd name="T79" fmla="*/ 38637768 h 580"/>
              <a:gd name="T80" fmla="*/ 27434018 w 609"/>
              <a:gd name="T81" fmla="*/ 29500304 h 580"/>
              <a:gd name="T82" fmla="*/ 24716265 w 609"/>
              <a:gd name="T83" fmla="*/ 25845463 h 580"/>
              <a:gd name="T84" fmla="*/ 25622062 w 609"/>
              <a:gd name="T85" fmla="*/ 19318704 h 580"/>
              <a:gd name="T86" fmla="*/ 25622062 w 609"/>
              <a:gd name="T87" fmla="*/ 12009021 h 580"/>
              <a:gd name="T88" fmla="*/ 39339251 w 609"/>
              <a:gd name="T89" fmla="*/ 0 h 580"/>
              <a:gd name="T90" fmla="*/ 53961878 w 609"/>
              <a:gd name="T91" fmla="*/ 12009021 h 580"/>
              <a:gd name="T92" fmla="*/ 53056080 w 609"/>
              <a:gd name="T93" fmla="*/ 19318704 h 580"/>
              <a:gd name="T94" fmla="*/ 53961878 w 609"/>
              <a:gd name="T95" fmla="*/ 25845463 h 580"/>
              <a:gd name="T96" fmla="*/ 51244484 w 609"/>
              <a:gd name="T97" fmla="*/ 29500304 h 580"/>
              <a:gd name="T98" fmla="*/ 47620933 w 609"/>
              <a:gd name="T99" fmla="*/ 38637768 h 580"/>
              <a:gd name="T100" fmla="*/ 47620933 w 609"/>
              <a:gd name="T101" fmla="*/ 46077877 h 580"/>
              <a:gd name="T102" fmla="*/ 57714571 w 609"/>
              <a:gd name="T103" fmla="*/ 49733080 h 580"/>
              <a:gd name="T104" fmla="*/ 58620369 w 609"/>
              <a:gd name="T105" fmla="*/ 50646790 h 580"/>
              <a:gd name="T106" fmla="*/ 53056080 w 609"/>
              <a:gd name="T107" fmla="*/ 57173188 h 58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9" h="580">
                <a:moveTo>
                  <a:pt x="559" y="494"/>
                </a:moveTo>
                <a:lnTo>
                  <a:pt x="559" y="494"/>
                </a:lnTo>
                <a:cubicBezTo>
                  <a:pt x="594" y="537"/>
                  <a:pt x="594" y="537"/>
                  <a:pt x="594" y="537"/>
                </a:cubicBezTo>
                <a:cubicBezTo>
                  <a:pt x="601" y="537"/>
                  <a:pt x="608" y="544"/>
                  <a:pt x="608" y="551"/>
                </a:cubicBezTo>
                <a:cubicBezTo>
                  <a:pt x="608" y="572"/>
                  <a:pt x="594" y="579"/>
                  <a:pt x="580" y="579"/>
                </a:cubicBezTo>
                <a:cubicBezTo>
                  <a:pt x="573" y="579"/>
                  <a:pt x="566" y="579"/>
                  <a:pt x="559" y="572"/>
                </a:cubicBezTo>
                <a:cubicBezTo>
                  <a:pt x="523" y="537"/>
                  <a:pt x="523" y="537"/>
                  <a:pt x="523" y="537"/>
                </a:cubicBezTo>
                <a:cubicBezTo>
                  <a:pt x="481" y="572"/>
                  <a:pt x="481" y="572"/>
                  <a:pt x="481" y="572"/>
                </a:cubicBezTo>
                <a:cubicBezTo>
                  <a:pt x="481" y="579"/>
                  <a:pt x="474" y="579"/>
                  <a:pt x="467" y="579"/>
                </a:cubicBezTo>
                <a:cubicBezTo>
                  <a:pt x="446" y="579"/>
                  <a:pt x="439" y="572"/>
                  <a:pt x="439" y="551"/>
                </a:cubicBezTo>
                <a:cubicBezTo>
                  <a:pt x="439" y="544"/>
                  <a:pt x="439" y="537"/>
                  <a:pt x="446" y="537"/>
                </a:cubicBezTo>
                <a:cubicBezTo>
                  <a:pt x="481" y="494"/>
                  <a:pt x="481" y="494"/>
                  <a:pt x="481" y="494"/>
                </a:cubicBezTo>
                <a:cubicBezTo>
                  <a:pt x="446" y="459"/>
                  <a:pt x="446" y="459"/>
                  <a:pt x="446" y="459"/>
                </a:cubicBezTo>
                <a:cubicBezTo>
                  <a:pt x="439" y="452"/>
                  <a:pt x="439" y="445"/>
                  <a:pt x="439" y="438"/>
                </a:cubicBezTo>
                <a:cubicBezTo>
                  <a:pt x="439" y="424"/>
                  <a:pt x="446" y="410"/>
                  <a:pt x="467" y="410"/>
                </a:cubicBezTo>
                <a:cubicBezTo>
                  <a:pt x="474" y="410"/>
                  <a:pt x="481" y="417"/>
                  <a:pt x="481" y="424"/>
                </a:cubicBezTo>
                <a:cubicBezTo>
                  <a:pt x="523" y="459"/>
                  <a:pt x="523" y="459"/>
                  <a:pt x="523" y="459"/>
                </a:cubicBezTo>
                <a:cubicBezTo>
                  <a:pt x="559" y="424"/>
                  <a:pt x="559" y="424"/>
                  <a:pt x="559" y="424"/>
                </a:cubicBezTo>
                <a:cubicBezTo>
                  <a:pt x="566" y="417"/>
                  <a:pt x="573" y="410"/>
                  <a:pt x="580" y="410"/>
                </a:cubicBezTo>
                <a:cubicBezTo>
                  <a:pt x="594" y="410"/>
                  <a:pt x="608" y="424"/>
                  <a:pt x="608" y="438"/>
                </a:cubicBezTo>
                <a:cubicBezTo>
                  <a:pt x="608" y="445"/>
                  <a:pt x="601" y="452"/>
                  <a:pt x="594" y="459"/>
                </a:cubicBezTo>
                <a:lnTo>
                  <a:pt x="559" y="494"/>
                </a:lnTo>
                <a:close/>
                <a:moveTo>
                  <a:pt x="410" y="438"/>
                </a:moveTo>
                <a:lnTo>
                  <a:pt x="410" y="438"/>
                </a:lnTo>
                <a:cubicBezTo>
                  <a:pt x="410" y="459"/>
                  <a:pt x="417" y="473"/>
                  <a:pt x="424" y="480"/>
                </a:cubicBezTo>
                <a:cubicBezTo>
                  <a:pt x="439" y="494"/>
                  <a:pt x="439" y="494"/>
                  <a:pt x="439" y="494"/>
                </a:cubicBezTo>
                <a:cubicBezTo>
                  <a:pt x="424" y="516"/>
                  <a:pt x="424" y="516"/>
                  <a:pt x="424" y="516"/>
                </a:cubicBezTo>
                <a:cubicBezTo>
                  <a:pt x="417" y="523"/>
                  <a:pt x="410" y="537"/>
                  <a:pt x="410" y="551"/>
                </a:cubicBezTo>
                <a:cubicBezTo>
                  <a:pt x="410" y="565"/>
                  <a:pt x="410" y="572"/>
                  <a:pt x="417" y="579"/>
                </a:cubicBezTo>
                <a:cubicBezTo>
                  <a:pt x="29" y="579"/>
                  <a:pt x="29" y="579"/>
                  <a:pt x="29" y="579"/>
                </a:cubicBezTo>
                <a:cubicBezTo>
                  <a:pt x="15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8" y="388"/>
                  <a:pt x="106" y="410"/>
                  <a:pt x="163" y="381"/>
                </a:cubicBezTo>
                <a:cubicBezTo>
                  <a:pt x="226" y="360"/>
                  <a:pt x="241" y="353"/>
                  <a:pt x="241" y="353"/>
                </a:cubicBezTo>
                <a:cubicBezTo>
                  <a:pt x="241" y="296"/>
                  <a:pt x="241" y="296"/>
                  <a:pt x="241" y="296"/>
                </a:cubicBezTo>
                <a:cubicBezTo>
                  <a:pt x="241" y="296"/>
                  <a:pt x="219" y="275"/>
                  <a:pt x="212" y="226"/>
                </a:cubicBezTo>
                <a:cubicBezTo>
                  <a:pt x="198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8" y="127"/>
                  <a:pt x="191" y="99"/>
                  <a:pt x="198" y="92"/>
                </a:cubicBezTo>
                <a:cubicBezTo>
                  <a:pt x="198" y="49"/>
                  <a:pt x="241" y="0"/>
                  <a:pt x="304" y="0"/>
                </a:cubicBezTo>
                <a:cubicBezTo>
                  <a:pt x="382" y="0"/>
                  <a:pt x="410" y="49"/>
                  <a:pt x="417" y="92"/>
                </a:cubicBezTo>
                <a:cubicBezTo>
                  <a:pt x="417" y="99"/>
                  <a:pt x="410" y="127"/>
                  <a:pt x="410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46" y="381"/>
                </a:cubicBezTo>
                <a:cubicBezTo>
                  <a:pt x="446" y="381"/>
                  <a:pt x="446" y="388"/>
                  <a:pt x="453" y="388"/>
                </a:cubicBezTo>
                <a:cubicBezTo>
                  <a:pt x="424" y="396"/>
                  <a:pt x="410" y="417"/>
                  <a:pt x="410" y="43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5" name="Freeform 93"/>
          <p:cNvSpPr>
            <a:spLocks noChangeArrowheads="1"/>
          </p:cNvSpPr>
          <p:nvPr/>
        </p:nvSpPr>
        <p:spPr bwMode="auto">
          <a:xfrm>
            <a:off x="3372003" y="1667651"/>
            <a:ext cx="246292" cy="237303"/>
          </a:xfrm>
          <a:custGeom>
            <a:avLst/>
            <a:gdLst>
              <a:gd name="T0" fmla="*/ 67348302 w 602"/>
              <a:gd name="T1" fmla="*/ 71923702 h 580"/>
              <a:gd name="T2" fmla="*/ 67348302 w 602"/>
              <a:gd name="T3" fmla="*/ 71923702 h 580"/>
              <a:gd name="T4" fmla="*/ 65520970 w 602"/>
              <a:gd name="T5" fmla="*/ 73751123 h 580"/>
              <a:gd name="T6" fmla="*/ 62780332 w 602"/>
              <a:gd name="T7" fmla="*/ 71923702 h 580"/>
              <a:gd name="T8" fmla="*/ 58212000 w 602"/>
              <a:gd name="T9" fmla="*/ 67354789 h 580"/>
              <a:gd name="T10" fmla="*/ 56254247 w 602"/>
              <a:gd name="T11" fmla="*/ 64483232 h 580"/>
              <a:gd name="T12" fmla="*/ 60039333 w 602"/>
              <a:gd name="T13" fmla="*/ 60828391 h 580"/>
              <a:gd name="T14" fmla="*/ 62780332 w 602"/>
              <a:gd name="T15" fmla="*/ 62655811 h 580"/>
              <a:gd name="T16" fmla="*/ 65520970 w 602"/>
              <a:gd name="T17" fmla="*/ 64483232 h 580"/>
              <a:gd name="T18" fmla="*/ 72960721 w 602"/>
              <a:gd name="T19" fmla="*/ 57173188 h 580"/>
              <a:gd name="T20" fmla="*/ 72960721 w 602"/>
              <a:gd name="T21" fmla="*/ 57173188 h 580"/>
              <a:gd name="T22" fmla="*/ 74788054 w 602"/>
              <a:gd name="T23" fmla="*/ 56259478 h 580"/>
              <a:gd name="T24" fmla="*/ 78442719 w 602"/>
              <a:gd name="T25" fmla="*/ 59914681 h 580"/>
              <a:gd name="T26" fmla="*/ 77529053 w 602"/>
              <a:gd name="T27" fmla="*/ 62655811 h 580"/>
              <a:gd name="T28" fmla="*/ 67348302 w 602"/>
              <a:gd name="T29" fmla="*/ 71923702 h 580"/>
              <a:gd name="T30" fmla="*/ 65520970 w 602"/>
              <a:gd name="T31" fmla="*/ 59000609 h 580"/>
              <a:gd name="T32" fmla="*/ 65520970 w 602"/>
              <a:gd name="T33" fmla="*/ 59000609 h 580"/>
              <a:gd name="T34" fmla="*/ 60039333 w 602"/>
              <a:gd name="T35" fmla="*/ 57173188 h 580"/>
              <a:gd name="T36" fmla="*/ 52599581 w 602"/>
              <a:gd name="T37" fmla="*/ 64483232 h 580"/>
              <a:gd name="T38" fmla="*/ 55340580 w 602"/>
              <a:gd name="T39" fmla="*/ 70095920 h 580"/>
              <a:gd name="T40" fmla="*/ 60039333 w 602"/>
              <a:gd name="T41" fmla="*/ 74664833 h 580"/>
              <a:gd name="T42" fmla="*/ 60952999 w 602"/>
              <a:gd name="T43" fmla="*/ 75578543 h 580"/>
              <a:gd name="T44" fmla="*/ 3785086 w 602"/>
              <a:gd name="T45" fmla="*/ 75578543 h 580"/>
              <a:gd name="T46" fmla="*/ 0 w 602"/>
              <a:gd name="T47" fmla="*/ 71923702 h 580"/>
              <a:gd name="T48" fmla="*/ 0 w 602"/>
              <a:gd name="T49" fmla="*/ 71923702 h 580"/>
              <a:gd name="T50" fmla="*/ 0 w 602"/>
              <a:gd name="T51" fmla="*/ 71923702 h 580"/>
              <a:gd name="T52" fmla="*/ 10180751 w 602"/>
              <a:gd name="T53" fmla="*/ 53518347 h 580"/>
              <a:gd name="T54" fmla="*/ 21274806 w 602"/>
              <a:gd name="T55" fmla="*/ 49733080 h 580"/>
              <a:gd name="T56" fmla="*/ 30411109 w 602"/>
              <a:gd name="T57" fmla="*/ 46077877 h 580"/>
              <a:gd name="T58" fmla="*/ 30411109 w 602"/>
              <a:gd name="T59" fmla="*/ 38637768 h 580"/>
              <a:gd name="T60" fmla="*/ 26756804 w 602"/>
              <a:gd name="T61" fmla="*/ 29500304 h 580"/>
              <a:gd name="T62" fmla="*/ 24929472 w 602"/>
              <a:gd name="T63" fmla="*/ 25845463 h 580"/>
              <a:gd name="T64" fmla="*/ 25843138 w 602"/>
              <a:gd name="T65" fmla="*/ 19318704 h 580"/>
              <a:gd name="T66" fmla="*/ 24929472 w 602"/>
              <a:gd name="T67" fmla="*/ 12009021 h 580"/>
              <a:gd name="T68" fmla="*/ 39678193 w 602"/>
              <a:gd name="T69" fmla="*/ 0 h 580"/>
              <a:gd name="T70" fmla="*/ 53513248 w 602"/>
              <a:gd name="T71" fmla="*/ 12009021 h 580"/>
              <a:gd name="T72" fmla="*/ 52599581 w 602"/>
              <a:gd name="T73" fmla="*/ 19318704 h 580"/>
              <a:gd name="T74" fmla="*/ 54426914 w 602"/>
              <a:gd name="T75" fmla="*/ 25845463 h 580"/>
              <a:gd name="T76" fmla="*/ 51685915 w 602"/>
              <a:gd name="T77" fmla="*/ 29500304 h 580"/>
              <a:gd name="T78" fmla="*/ 48031249 w 602"/>
              <a:gd name="T79" fmla="*/ 38637768 h 580"/>
              <a:gd name="T80" fmla="*/ 48031249 w 602"/>
              <a:gd name="T81" fmla="*/ 46077877 h 580"/>
              <a:gd name="T82" fmla="*/ 57298334 w 602"/>
              <a:gd name="T83" fmla="*/ 49733080 h 580"/>
              <a:gd name="T84" fmla="*/ 69175635 w 602"/>
              <a:gd name="T85" fmla="*/ 53518347 h 580"/>
              <a:gd name="T86" fmla="*/ 70089301 w 602"/>
              <a:gd name="T87" fmla="*/ 54432058 h 580"/>
              <a:gd name="T88" fmla="*/ 70089301 w 602"/>
              <a:gd name="T89" fmla="*/ 54432058 h 580"/>
              <a:gd name="T90" fmla="*/ 65520970 w 602"/>
              <a:gd name="T91" fmla="*/ 59000609 h 580"/>
              <a:gd name="T92" fmla="*/ 78442719 w 602"/>
              <a:gd name="T93" fmla="*/ 67354789 h 580"/>
              <a:gd name="T94" fmla="*/ 78442719 w 602"/>
              <a:gd name="T95" fmla="*/ 67354789 h 580"/>
              <a:gd name="T96" fmla="*/ 78442719 w 602"/>
              <a:gd name="T97" fmla="*/ 71923702 h 580"/>
              <a:gd name="T98" fmla="*/ 78442719 w 602"/>
              <a:gd name="T99" fmla="*/ 71923702 h 580"/>
              <a:gd name="T100" fmla="*/ 78442719 w 602"/>
              <a:gd name="T101" fmla="*/ 71923702 h 580"/>
              <a:gd name="T102" fmla="*/ 74788054 w 602"/>
              <a:gd name="T103" fmla="*/ 75578543 h 580"/>
              <a:gd name="T104" fmla="*/ 69175635 w 602"/>
              <a:gd name="T105" fmla="*/ 75578543 h 580"/>
              <a:gd name="T106" fmla="*/ 70089301 w 602"/>
              <a:gd name="T107" fmla="*/ 74664833 h 580"/>
              <a:gd name="T108" fmla="*/ 78442719 w 602"/>
              <a:gd name="T109" fmla="*/ 67354789 h 58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02" h="580">
                <a:moveTo>
                  <a:pt x="516" y="551"/>
                </a:moveTo>
                <a:lnTo>
                  <a:pt x="516" y="551"/>
                </a:lnTo>
                <a:cubicBezTo>
                  <a:pt x="516" y="558"/>
                  <a:pt x="509" y="565"/>
                  <a:pt x="502" y="565"/>
                </a:cubicBezTo>
                <a:cubicBezTo>
                  <a:pt x="495" y="565"/>
                  <a:pt x="488" y="558"/>
                  <a:pt x="481" y="551"/>
                </a:cubicBezTo>
                <a:cubicBezTo>
                  <a:pt x="446" y="516"/>
                  <a:pt x="446" y="516"/>
                  <a:pt x="446" y="516"/>
                </a:cubicBezTo>
                <a:cubicBezTo>
                  <a:pt x="439" y="509"/>
                  <a:pt x="431" y="502"/>
                  <a:pt x="431" y="494"/>
                </a:cubicBezTo>
                <a:cubicBezTo>
                  <a:pt x="431" y="480"/>
                  <a:pt x="446" y="466"/>
                  <a:pt x="460" y="466"/>
                </a:cubicBezTo>
                <a:cubicBezTo>
                  <a:pt x="467" y="466"/>
                  <a:pt x="474" y="473"/>
                  <a:pt x="481" y="480"/>
                </a:cubicBezTo>
                <a:cubicBezTo>
                  <a:pt x="502" y="494"/>
                  <a:pt x="502" y="494"/>
                  <a:pt x="502" y="494"/>
                </a:cubicBezTo>
                <a:cubicBezTo>
                  <a:pt x="559" y="438"/>
                  <a:pt x="559" y="438"/>
                  <a:pt x="559" y="438"/>
                </a:cubicBezTo>
                <a:cubicBezTo>
                  <a:pt x="559" y="431"/>
                  <a:pt x="566" y="431"/>
                  <a:pt x="573" y="431"/>
                </a:cubicBezTo>
                <a:cubicBezTo>
                  <a:pt x="594" y="431"/>
                  <a:pt x="601" y="445"/>
                  <a:pt x="601" y="459"/>
                </a:cubicBezTo>
                <a:cubicBezTo>
                  <a:pt x="601" y="466"/>
                  <a:pt x="601" y="473"/>
                  <a:pt x="594" y="480"/>
                </a:cubicBezTo>
                <a:lnTo>
                  <a:pt x="516" y="551"/>
                </a:lnTo>
                <a:close/>
                <a:moveTo>
                  <a:pt x="502" y="452"/>
                </a:moveTo>
                <a:lnTo>
                  <a:pt x="502" y="452"/>
                </a:lnTo>
                <a:cubicBezTo>
                  <a:pt x="488" y="445"/>
                  <a:pt x="474" y="438"/>
                  <a:pt x="460" y="438"/>
                </a:cubicBezTo>
                <a:cubicBezTo>
                  <a:pt x="431" y="438"/>
                  <a:pt x="403" y="466"/>
                  <a:pt x="403" y="494"/>
                </a:cubicBezTo>
                <a:cubicBezTo>
                  <a:pt x="403" y="516"/>
                  <a:pt x="410" y="530"/>
                  <a:pt x="424" y="537"/>
                </a:cubicBezTo>
                <a:cubicBezTo>
                  <a:pt x="460" y="572"/>
                  <a:pt x="460" y="572"/>
                  <a:pt x="460" y="572"/>
                </a:cubicBezTo>
                <a:cubicBezTo>
                  <a:pt x="460" y="579"/>
                  <a:pt x="467" y="579"/>
                  <a:pt x="467" y="579"/>
                </a:cubicBezTo>
                <a:cubicBezTo>
                  <a:pt x="29" y="579"/>
                  <a:pt x="29" y="579"/>
                  <a:pt x="29" y="579"/>
                </a:cubicBezTo>
                <a:cubicBezTo>
                  <a:pt x="15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0" y="388"/>
                  <a:pt x="106" y="410"/>
                  <a:pt x="163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5" y="226"/>
                </a:cubicBezTo>
                <a:cubicBezTo>
                  <a:pt x="191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1" y="127"/>
                  <a:pt x="191" y="99"/>
                  <a:pt x="191" y="92"/>
                </a:cubicBezTo>
                <a:cubicBezTo>
                  <a:pt x="198" y="49"/>
                  <a:pt x="241" y="0"/>
                  <a:pt x="304" y="0"/>
                </a:cubicBezTo>
                <a:cubicBezTo>
                  <a:pt x="375" y="0"/>
                  <a:pt x="410" y="49"/>
                  <a:pt x="410" y="92"/>
                </a:cubicBezTo>
                <a:cubicBezTo>
                  <a:pt x="410" y="99"/>
                  <a:pt x="410" y="127"/>
                  <a:pt x="403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39" y="381"/>
                </a:cubicBezTo>
                <a:cubicBezTo>
                  <a:pt x="502" y="410"/>
                  <a:pt x="481" y="388"/>
                  <a:pt x="530" y="410"/>
                </a:cubicBezTo>
                <a:cubicBezTo>
                  <a:pt x="530" y="417"/>
                  <a:pt x="530" y="417"/>
                  <a:pt x="537" y="417"/>
                </a:cubicBezTo>
                <a:lnTo>
                  <a:pt x="502" y="452"/>
                </a:lnTo>
                <a:close/>
                <a:moveTo>
                  <a:pt x="601" y="516"/>
                </a:moveTo>
                <a:lnTo>
                  <a:pt x="601" y="516"/>
                </a:lnTo>
                <a:cubicBezTo>
                  <a:pt x="601" y="537"/>
                  <a:pt x="601" y="551"/>
                  <a:pt x="601" y="551"/>
                </a:cubicBezTo>
                <a:cubicBezTo>
                  <a:pt x="601" y="572"/>
                  <a:pt x="594" y="579"/>
                  <a:pt x="573" y="579"/>
                </a:cubicBezTo>
                <a:cubicBezTo>
                  <a:pt x="530" y="579"/>
                  <a:pt x="530" y="579"/>
                  <a:pt x="530" y="579"/>
                </a:cubicBezTo>
                <a:cubicBezTo>
                  <a:pt x="537" y="579"/>
                  <a:pt x="537" y="579"/>
                  <a:pt x="537" y="572"/>
                </a:cubicBezTo>
                <a:lnTo>
                  <a:pt x="601" y="51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6" name="Freeform 94"/>
          <p:cNvSpPr>
            <a:spLocks noChangeArrowheads="1"/>
          </p:cNvSpPr>
          <p:nvPr/>
        </p:nvSpPr>
        <p:spPr bwMode="auto">
          <a:xfrm>
            <a:off x="2942342" y="1667651"/>
            <a:ext cx="246291" cy="237303"/>
          </a:xfrm>
          <a:custGeom>
            <a:avLst/>
            <a:gdLst>
              <a:gd name="T0" fmla="*/ 78441997 w 602"/>
              <a:gd name="T1" fmla="*/ 71923702 h 580"/>
              <a:gd name="T2" fmla="*/ 78441997 w 602"/>
              <a:gd name="T3" fmla="*/ 71923702 h 580"/>
              <a:gd name="T4" fmla="*/ 78441997 w 602"/>
              <a:gd name="T5" fmla="*/ 71923702 h 580"/>
              <a:gd name="T6" fmla="*/ 74787349 w 602"/>
              <a:gd name="T7" fmla="*/ 75578543 h 580"/>
              <a:gd name="T8" fmla="*/ 3785069 w 602"/>
              <a:gd name="T9" fmla="*/ 75578543 h 580"/>
              <a:gd name="T10" fmla="*/ 0 w 602"/>
              <a:gd name="T11" fmla="*/ 71923702 h 580"/>
              <a:gd name="T12" fmla="*/ 0 w 602"/>
              <a:gd name="T13" fmla="*/ 71923702 h 580"/>
              <a:gd name="T14" fmla="*/ 0 w 602"/>
              <a:gd name="T15" fmla="*/ 71923702 h 580"/>
              <a:gd name="T16" fmla="*/ 9266680 w 602"/>
              <a:gd name="T17" fmla="*/ 53518347 h 580"/>
              <a:gd name="T18" fmla="*/ 21274708 w 602"/>
              <a:gd name="T19" fmla="*/ 49733080 h 580"/>
              <a:gd name="T20" fmla="*/ 30410969 w 602"/>
              <a:gd name="T21" fmla="*/ 46077877 h 580"/>
              <a:gd name="T22" fmla="*/ 30410969 w 602"/>
              <a:gd name="T23" fmla="*/ 38637768 h 580"/>
              <a:gd name="T24" fmla="*/ 26756320 w 602"/>
              <a:gd name="T25" fmla="*/ 29500304 h 580"/>
              <a:gd name="T26" fmla="*/ 24015334 w 602"/>
              <a:gd name="T27" fmla="*/ 25845463 h 580"/>
              <a:gd name="T28" fmla="*/ 25842658 w 602"/>
              <a:gd name="T29" fmla="*/ 19318704 h 580"/>
              <a:gd name="T30" fmla="*/ 24928996 w 602"/>
              <a:gd name="T31" fmla="*/ 12009021 h 580"/>
              <a:gd name="T32" fmla="*/ 38763987 w 602"/>
              <a:gd name="T33" fmla="*/ 0 h 580"/>
              <a:gd name="T34" fmla="*/ 53512640 w 602"/>
              <a:gd name="T35" fmla="*/ 12009021 h 580"/>
              <a:gd name="T36" fmla="*/ 52598978 w 602"/>
              <a:gd name="T37" fmla="*/ 19318704 h 580"/>
              <a:gd name="T38" fmla="*/ 53512640 w 602"/>
              <a:gd name="T39" fmla="*/ 25845463 h 580"/>
              <a:gd name="T40" fmla="*/ 51685677 w 602"/>
              <a:gd name="T41" fmla="*/ 29500304 h 580"/>
              <a:gd name="T42" fmla="*/ 48031029 w 602"/>
              <a:gd name="T43" fmla="*/ 38637768 h 580"/>
              <a:gd name="T44" fmla="*/ 48031029 w 602"/>
              <a:gd name="T45" fmla="*/ 46077877 h 580"/>
              <a:gd name="T46" fmla="*/ 57167289 w 602"/>
              <a:gd name="T47" fmla="*/ 49733080 h 580"/>
              <a:gd name="T48" fmla="*/ 68261294 w 602"/>
              <a:gd name="T49" fmla="*/ 53518347 h 580"/>
              <a:gd name="T50" fmla="*/ 72960024 w 602"/>
              <a:gd name="T51" fmla="*/ 57173188 h 580"/>
              <a:gd name="T52" fmla="*/ 59125033 w 602"/>
              <a:gd name="T53" fmla="*/ 57173188 h 580"/>
              <a:gd name="T54" fmla="*/ 51685677 w 602"/>
              <a:gd name="T55" fmla="*/ 64483232 h 580"/>
              <a:gd name="T56" fmla="*/ 59125033 w 602"/>
              <a:gd name="T57" fmla="*/ 71923702 h 580"/>
              <a:gd name="T58" fmla="*/ 73873686 w 602"/>
              <a:gd name="T59" fmla="*/ 71923702 h 580"/>
              <a:gd name="T60" fmla="*/ 78441997 w 602"/>
              <a:gd name="T61" fmla="*/ 70095920 h 580"/>
              <a:gd name="T62" fmla="*/ 78441997 w 602"/>
              <a:gd name="T63" fmla="*/ 71923702 h 580"/>
              <a:gd name="T64" fmla="*/ 73873686 w 602"/>
              <a:gd name="T65" fmla="*/ 68268500 h 580"/>
              <a:gd name="T66" fmla="*/ 73873686 w 602"/>
              <a:gd name="T67" fmla="*/ 68268500 h 580"/>
              <a:gd name="T68" fmla="*/ 59125033 w 602"/>
              <a:gd name="T69" fmla="*/ 68268500 h 580"/>
              <a:gd name="T70" fmla="*/ 55339965 w 602"/>
              <a:gd name="T71" fmla="*/ 64483232 h 580"/>
              <a:gd name="T72" fmla="*/ 59125033 w 602"/>
              <a:gd name="T73" fmla="*/ 60828391 h 580"/>
              <a:gd name="T74" fmla="*/ 73873686 w 602"/>
              <a:gd name="T75" fmla="*/ 60828391 h 580"/>
              <a:gd name="T76" fmla="*/ 77528335 w 602"/>
              <a:gd name="T77" fmla="*/ 64483232 h 580"/>
              <a:gd name="T78" fmla="*/ 73873686 w 602"/>
              <a:gd name="T79" fmla="*/ 68268500 h 58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2" h="580">
                <a:moveTo>
                  <a:pt x="601" y="551"/>
                </a:moveTo>
                <a:lnTo>
                  <a:pt x="601" y="551"/>
                </a:lnTo>
                <a:cubicBezTo>
                  <a:pt x="601" y="572"/>
                  <a:pt x="587" y="579"/>
                  <a:pt x="573" y="579"/>
                </a:cubicBezTo>
                <a:cubicBezTo>
                  <a:pt x="29" y="579"/>
                  <a:pt x="29" y="579"/>
                  <a:pt x="29" y="579"/>
                </a:cubicBezTo>
                <a:cubicBezTo>
                  <a:pt x="7" y="579"/>
                  <a:pt x="0" y="572"/>
                  <a:pt x="0" y="551"/>
                </a:cubicBezTo>
                <a:cubicBezTo>
                  <a:pt x="0" y="551"/>
                  <a:pt x="0" y="452"/>
                  <a:pt x="71" y="410"/>
                </a:cubicBezTo>
                <a:cubicBezTo>
                  <a:pt x="120" y="388"/>
                  <a:pt x="99" y="410"/>
                  <a:pt x="163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5" y="226"/>
                </a:cubicBezTo>
                <a:cubicBezTo>
                  <a:pt x="191" y="233"/>
                  <a:pt x="184" y="212"/>
                  <a:pt x="184" y="198"/>
                </a:cubicBezTo>
                <a:cubicBezTo>
                  <a:pt x="184" y="183"/>
                  <a:pt x="177" y="148"/>
                  <a:pt x="198" y="148"/>
                </a:cubicBezTo>
                <a:cubicBezTo>
                  <a:pt x="191" y="127"/>
                  <a:pt x="191" y="99"/>
                  <a:pt x="191" y="92"/>
                </a:cubicBezTo>
                <a:cubicBezTo>
                  <a:pt x="191" y="49"/>
                  <a:pt x="233" y="0"/>
                  <a:pt x="297" y="0"/>
                </a:cubicBezTo>
                <a:cubicBezTo>
                  <a:pt x="375" y="0"/>
                  <a:pt x="403" y="49"/>
                  <a:pt x="410" y="92"/>
                </a:cubicBezTo>
                <a:cubicBezTo>
                  <a:pt x="410" y="99"/>
                  <a:pt x="410" y="127"/>
                  <a:pt x="403" y="148"/>
                </a:cubicBezTo>
                <a:cubicBezTo>
                  <a:pt x="424" y="148"/>
                  <a:pt x="417" y="183"/>
                  <a:pt x="410" y="198"/>
                </a:cubicBezTo>
                <a:cubicBezTo>
                  <a:pt x="410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38" y="381"/>
                </a:cubicBezTo>
                <a:cubicBezTo>
                  <a:pt x="495" y="410"/>
                  <a:pt x="481" y="388"/>
                  <a:pt x="523" y="410"/>
                </a:cubicBezTo>
                <a:cubicBezTo>
                  <a:pt x="537" y="417"/>
                  <a:pt x="551" y="431"/>
                  <a:pt x="559" y="438"/>
                </a:cubicBezTo>
                <a:cubicBezTo>
                  <a:pt x="453" y="438"/>
                  <a:pt x="453" y="438"/>
                  <a:pt x="453" y="438"/>
                </a:cubicBezTo>
                <a:cubicBezTo>
                  <a:pt x="417" y="438"/>
                  <a:pt x="396" y="466"/>
                  <a:pt x="396" y="494"/>
                </a:cubicBezTo>
                <a:cubicBezTo>
                  <a:pt x="396" y="530"/>
                  <a:pt x="417" y="551"/>
                  <a:pt x="453" y="551"/>
                </a:cubicBezTo>
                <a:cubicBezTo>
                  <a:pt x="566" y="551"/>
                  <a:pt x="566" y="551"/>
                  <a:pt x="566" y="551"/>
                </a:cubicBezTo>
                <a:cubicBezTo>
                  <a:pt x="580" y="551"/>
                  <a:pt x="587" y="551"/>
                  <a:pt x="601" y="537"/>
                </a:cubicBezTo>
                <a:cubicBezTo>
                  <a:pt x="601" y="551"/>
                  <a:pt x="601" y="551"/>
                  <a:pt x="601" y="551"/>
                </a:cubicBezTo>
                <a:close/>
                <a:moveTo>
                  <a:pt x="566" y="523"/>
                </a:moveTo>
                <a:lnTo>
                  <a:pt x="566" y="523"/>
                </a:lnTo>
                <a:cubicBezTo>
                  <a:pt x="453" y="523"/>
                  <a:pt x="453" y="523"/>
                  <a:pt x="453" y="523"/>
                </a:cubicBezTo>
                <a:cubicBezTo>
                  <a:pt x="431" y="523"/>
                  <a:pt x="424" y="516"/>
                  <a:pt x="424" y="494"/>
                </a:cubicBezTo>
                <a:cubicBezTo>
                  <a:pt x="424" y="480"/>
                  <a:pt x="431" y="466"/>
                  <a:pt x="453" y="466"/>
                </a:cubicBezTo>
                <a:cubicBezTo>
                  <a:pt x="566" y="466"/>
                  <a:pt x="566" y="466"/>
                  <a:pt x="566" y="466"/>
                </a:cubicBezTo>
                <a:cubicBezTo>
                  <a:pt x="580" y="466"/>
                  <a:pt x="594" y="480"/>
                  <a:pt x="594" y="494"/>
                </a:cubicBezTo>
                <a:cubicBezTo>
                  <a:pt x="594" y="516"/>
                  <a:pt x="580" y="523"/>
                  <a:pt x="566" y="52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7" name="Freeform 95"/>
          <p:cNvSpPr>
            <a:spLocks noChangeArrowheads="1"/>
          </p:cNvSpPr>
          <p:nvPr/>
        </p:nvSpPr>
        <p:spPr bwMode="auto">
          <a:xfrm>
            <a:off x="2510883" y="1667651"/>
            <a:ext cx="248089" cy="237303"/>
          </a:xfrm>
          <a:custGeom>
            <a:avLst/>
            <a:gdLst>
              <a:gd name="T0" fmla="*/ 78678142 w 609"/>
              <a:gd name="T1" fmla="*/ 71923702 h 580"/>
              <a:gd name="T2" fmla="*/ 78678142 w 609"/>
              <a:gd name="T3" fmla="*/ 71923702 h 580"/>
              <a:gd name="T4" fmla="*/ 78678142 w 609"/>
              <a:gd name="T5" fmla="*/ 71923702 h 580"/>
              <a:gd name="T6" fmla="*/ 75054951 w 609"/>
              <a:gd name="T7" fmla="*/ 75578543 h 580"/>
              <a:gd name="T8" fmla="*/ 72208055 w 609"/>
              <a:gd name="T9" fmla="*/ 75578543 h 580"/>
              <a:gd name="T10" fmla="*/ 73113853 w 609"/>
              <a:gd name="T11" fmla="*/ 71923702 h 580"/>
              <a:gd name="T12" fmla="*/ 78678142 w 609"/>
              <a:gd name="T13" fmla="*/ 70095920 h 580"/>
              <a:gd name="T14" fmla="*/ 78678142 w 609"/>
              <a:gd name="T15" fmla="*/ 71923702 h 580"/>
              <a:gd name="T16" fmla="*/ 73113853 w 609"/>
              <a:gd name="T17" fmla="*/ 68268500 h 580"/>
              <a:gd name="T18" fmla="*/ 73113853 w 609"/>
              <a:gd name="T19" fmla="*/ 68268500 h 580"/>
              <a:gd name="T20" fmla="*/ 69490662 w 609"/>
              <a:gd name="T21" fmla="*/ 68268500 h 580"/>
              <a:gd name="T22" fmla="*/ 69490662 w 609"/>
              <a:gd name="T23" fmla="*/ 71923702 h 580"/>
              <a:gd name="T24" fmla="*/ 65867111 w 609"/>
              <a:gd name="T25" fmla="*/ 75578543 h 580"/>
              <a:gd name="T26" fmla="*/ 62243920 w 609"/>
              <a:gd name="T27" fmla="*/ 71923702 h 580"/>
              <a:gd name="T28" fmla="*/ 62243920 w 609"/>
              <a:gd name="T29" fmla="*/ 68268500 h 580"/>
              <a:gd name="T30" fmla="*/ 58491226 w 609"/>
              <a:gd name="T31" fmla="*/ 68268500 h 580"/>
              <a:gd name="T32" fmla="*/ 54867675 w 609"/>
              <a:gd name="T33" fmla="*/ 64483232 h 580"/>
              <a:gd name="T34" fmla="*/ 58491226 w 609"/>
              <a:gd name="T35" fmla="*/ 60828391 h 580"/>
              <a:gd name="T36" fmla="*/ 62243920 w 609"/>
              <a:gd name="T37" fmla="*/ 60828391 h 580"/>
              <a:gd name="T38" fmla="*/ 62243920 w 609"/>
              <a:gd name="T39" fmla="*/ 57173188 h 580"/>
              <a:gd name="T40" fmla="*/ 65867111 w 609"/>
              <a:gd name="T41" fmla="*/ 53518347 h 580"/>
              <a:gd name="T42" fmla="*/ 69490662 w 609"/>
              <a:gd name="T43" fmla="*/ 57173188 h 580"/>
              <a:gd name="T44" fmla="*/ 69490662 w 609"/>
              <a:gd name="T45" fmla="*/ 60828391 h 580"/>
              <a:gd name="T46" fmla="*/ 73113853 w 609"/>
              <a:gd name="T47" fmla="*/ 60828391 h 580"/>
              <a:gd name="T48" fmla="*/ 76866547 w 609"/>
              <a:gd name="T49" fmla="*/ 64483232 h 580"/>
              <a:gd name="T50" fmla="*/ 73113853 w 609"/>
              <a:gd name="T51" fmla="*/ 68268500 h 580"/>
              <a:gd name="T52" fmla="*/ 58491226 w 609"/>
              <a:gd name="T53" fmla="*/ 57173188 h 580"/>
              <a:gd name="T54" fmla="*/ 58491226 w 609"/>
              <a:gd name="T55" fmla="*/ 57173188 h 580"/>
              <a:gd name="T56" fmla="*/ 51244484 w 609"/>
              <a:gd name="T57" fmla="*/ 64483232 h 580"/>
              <a:gd name="T58" fmla="*/ 58491226 w 609"/>
              <a:gd name="T59" fmla="*/ 71923702 h 580"/>
              <a:gd name="T60" fmla="*/ 59397024 w 609"/>
              <a:gd name="T61" fmla="*/ 75578543 h 580"/>
              <a:gd name="T62" fmla="*/ 3623191 w 609"/>
              <a:gd name="T63" fmla="*/ 75578543 h 580"/>
              <a:gd name="T64" fmla="*/ 0 w 609"/>
              <a:gd name="T65" fmla="*/ 71923702 h 580"/>
              <a:gd name="T66" fmla="*/ 0 w 609"/>
              <a:gd name="T67" fmla="*/ 71923702 h 580"/>
              <a:gd name="T68" fmla="*/ 0 w 609"/>
              <a:gd name="T69" fmla="*/ 71923702 h 580"/>
              <a:gd name="T70" fmla="*/ 10093638 w 609"/>
              <a:gd name="T71" fmla="*/ 53518347 h 580"/>
              <a:gd name="T72" fmla="*/ 21093073 w 609"/>
              <a:gd name="T73" fmla="*/ 49733080 h 580"/>
              <a:gd name="T74" fmla="*/ 31057209 w 609"/>
              <a:gd name="T75" fmla="*/ 46077877 h 580"/>
              <a:gd name="T76" fmla="*/ 31057209 w 609"/>
              <a:gd name="T77" fmla="*/ 38637768 h 580"/>
              <a:gd name="T78" fmla="*/ 27434018 w 609"/>
              <a:gd name="T79" fmla="*/ 29500304 h 580"/>
              <a:gd name="T80" fmla="*/ 24716265 w 609"/>
              <a:gd name="T81" fmla="*/ 25845463 h 580"/>
              <a:gd name="T82" fmla="*/ 25622062 w 609"/>
              <a:gd name="T83" fmla="*/ 19318704 h 580"/>
              <a:gd name="T84" fmla="*/ 25622062 w 609"/>
              <a:gd name="T85" fmla="*/ 12009021 h 580"/>
              <a:gd name="T86" fmla="*/ 39339251 w 609"/>
              <a:gd name="T87" fmla="*/ 0 h 580"/>
              <a:gd name="T88" fmla="*/ 53961878 w 609"/>
              <a:gd name="T89" fmla="*/ 12009021 h 580"/>
              <a:gd name="T90" fmla="*/ 53056080 w 609"/>
              <a:gd name="T91" fmla="*/ 19318704 h 580"/>
              <a:gd name="T92" fmla="*/ 53961878 w 609"/>
              <a:gd name="T93" fmla="*/ 25845463 h 580"/>
              <a:gd name="T94" fmla="*/ 51244484 w 609"/>
              <a:gd name="T95" fmla="*/ 29500304 h 580"/>
              <a:gd name="T96" fmla="*/ 47620933 w 609"/>
              <a:gd name="T97" fmla="*/ 38637768 h 580"/>
              <a:gd name="T98" fmla="*/ 47620933 w 609"/>
              <a:gd name="T99" fmla="*/ 46077877 h 580"/>
              <a:gd name="T100" fmla="*/ 57585069 w 609"/>
              <a:gd name="T101" fmla="*/ 49733080 h 580"/>
              <a:gd name="T102" fmla="*/ 62243920 w 609"/>
              <a:gd name="T103" fmla="*/ 51690927 h 580"/>
              <a:gd name="T104" fmla="*/ 58491226 w 609"/>
              <a:gd name="T105" fmla="*/ 57173188 h 58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09" h="580">
                <a:moveTo>
                  <a:pt x="608" y="551"/>
                </a:moveTo>
                <a:lnTo>
                  <a:pt x="608" y="551"/>
                </a:lnTo>
                <a:cubicBezTo>
                  <a:pt x="608" y="572"/>
                  <a:pt x="594" y="579"/>
                  <a:pt x="580" y="579"/>
                </a:cubicBezTo>
                <a:cubicBezTo>
                  <a:pt x="558" y="579"/>
                  <a:pt x="558" y="579"/>
                  <a:pt x="558" y="579"/>
                </a:cubicBezTo>
                <a:cubicBezTo>
                  <a:pt x="565" y="572"/>
                  <a:pt x="565" y="565"/>
                  <a:pt x="565" y="551"/>
                </a:cubicBezTo>
                <a:cubicBezTo>
                  <a:pt x="580" y="551"/>
                  <a:pt x="594" y="551"/>
                  <a:pt x="608" y="537"/>
                </a:cubicBezTo>
                <a:cubicBezTo>
                  <a:pt x="608" y="551"/>
                  <a:pt x="608" y="551"/>
                  <a:pt x="608" y="551"/>
                </a:cubicBezTo>
                <a:close/>
                <a:moveTo>
                  <a:pt x="565" y="523"/>
                </a:moveTo>
                <a:lnTo>
                  <a:pt x="565" y="523"/>
                </a:lnTo>
                <a:cubicBezTo>
                  <a:pt x="537" y="523"/>
                  <a:pt x="537" y="523"/>
                  <a:pt x="537" y="523"/>
                </a:cubicBezTo>
                <a:cubicBezTo>
                  <a:pt x="537" y="551"/>
                  <a:pt x="537" y="551"/>
                  <a:pt x="537" y="551"/>
                </a:cubicBezTo>
                <a:cubicBezTo>
                  <a:pt x="537" y="572"/>
                  <a:pt x="530" y="579"/>
                  <a:pt x="509" y="579"/>
                </a:cubicBezTo>
                <a:cubicBezTo>
                  <a:pt x="495" y="579"/>
                  <a:pt x="481" y="572"/>
                  <a:pt x="481" y="551"/>
                </a:cubicBezTo>
                <a:cubicBezTo>
                  <a:pt x="481" y="523"/>
                  <a:pt x="481" y="523"/>
                  <a:pt x="481" y="523"/>
                </a:cubicBezTo>
                <a:cubicBezTo>
                  <a:pt x="452" y="523"/>
                  <a:pt x="452" y="523"/>
                  <a:pt x="452" y="523"/>
                </a:cubicBezTo>
                <a:cubicBezTo>
                  <a:pt x="438" y="523"/>
                  <a:pt x="424" y="516"/>
                  <a:pt x="424" y="494"/>
                </a:cubicBezTo>
                <a:cubicBezTo>
                  <a:pt x="424" y="480"/>
                  <a:pt x="438" y="466"/>
                  <a:pt x="452" y="466"/>
                </a:cubicBezTo>
                <a:cubicBezTo>
                  <a:pt x="481" y="466"/>
                  <a:pt x="481" y="466"/>
                  <a:pt x="481" y="466"/>
                </a:cubicBezTo>
                <a:cubicBezTo>
                  <a:pt x="481" y="438"/>
                  <a:pt x="481" y="438"/>
                  <a:pt x="481" y="438"/>
                </a:cubicBezTo>
                <a:cubicBezTo>
                  <a:pt x="481" y="424"/>
                  <a:pt x="495" y="410"/>
                  <a:pt x="509" y="410"/>
                </a:cubicBezTo>
                <a:cubicBezTo>
                  <a:pt x="530" y="410"/>
                  <a:pt x="537" y="424"/>
                  <a:pt x="537" y="438"/>
                </a:cubicBezTo>
                <a:cubicBezTo>
                  <a:pt x="537" y="466"/>
                  <a:pt x="537" y="466"/>
                  <a:pt x="537" y="466"/>
                </a:cubicBezTo>
                <a:cubicBezTo>
                  <a:pt x="565" y="466"/>
                  <a:pt x="565" y="466"/>
                  <a:pt x="565" y="466"/>
                </a:cubicBezTo>
                <a:cubicBezTo>
                  <a:pt x="587" y="466"/>
                  <a:pt x="594" y="480"/>
                  <a:pt x="594" y="494"/>
                </a:cubicBezTo>
                <a:cubicBezTo>
                  <a:pt x="594" y="516"/>
                  <a:pt x="587" y="523"/>
                  <a:pt x="565" y="523"/>
                </a:cubicBezTo>
                <a:close/>
                <a:moveTo>
                  <a:pt x="452" y="438"/>
                </a:moveTo>
                <a:lnTo>
                  <a:pt x="452" y="438"/>
                </a:lnTo>
                <a:cubicBezTo>
                  <a:pt x="424" y="438"/>
                  <a:pt x="396" y="466"/>
                  <a:pt x="396" y="494"/>
                </a:cubicBezTo>
                <a:cubicBezTo>
                  <a:pt x="396" y="530"/>
                  <a:pt x="424" y="551"/>
                  <a:pt x="452" y="551"/>
                </a:cubicBezTo>
                <a:cubicBezTo>
                  <a:pt x="452" y="565"/>
                  <a:pt x="459" y="572"/>
                  <a:pt x="459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7" y="388"/>
                  <a:pt x="106" y="410"/>
                  <a:pt x="163" y="381"/>
                </a:cubicBezTo>
                <a:cubicBezTo>
                  <a:pt x="226" y="360"/>
                  <a:pt x="240" y="353"/>
                  <a:pt x="240" y="353"/>
                </a:cubicBezTo>
                <a:cubicBezTo>
                  <a:pt x="240" y="296"/>
                  <a:pt x="240" y="296"/>
                  <a:pt x="240" y="296"/>
                </a:cubicBezTo>
                <a:cubicBezTo>
                  <a:pt x="240" y="296"/>
                  <a:pt x="219" y="275"/>
                  <a:pt x="212" y="226"/>
                </a:cubicBezTo>
                <a:cubicBezTo>
                  <a:pt x="198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8" y="127"/>
                  <a:pt x="191" y="99"/>
                  <a:pt x="198" y="92"/>
                </a:cubicBezTo>
                <a:cubicBezTo>
                  <a:pt x="198" y="49"/>
                  <a:pt x="240" y="0"/>
                  <a:pt x="304" y="0"/>
                </a:cubicBezTo>
                <a:cubicBezTo>
                  <a:pt x="382" y="0"/>
                  <a:pt x="410" y="49"/>
                  <a:pt x="417" y="92"/>
                </a:cubicBezTo>
                <a:cubicBezTo>
                  <a:pt x="417" y="99"/>
                  <a:pt x="410" y="127"/>
                  <a:pt x="410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45" y="381"/>
                </a:cubicBezTo>
                <a:cubicBezTo>
                  <a:pt x="459" y="388"/>
                  <a:pt x="467" y="396"/>
                  <a:pt x="481" y="396"/>
                </a:cubicBezTo>
                <a:cubicBezTo>
                  <a:pt x="467" y="403"/>
                  <a:pt x="452" y="424"/>
                  <a:pt x="452" y="43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8" name="Freeform 96"/>
          <p:cNvSpPr>
            <a:spLocks noChangeArrowheads="1"/>
          </p:cNvSpPr>
          <p:nvPr/>
        </p:nvSpPr>
        <p:spPr bwMode="auto">
          <a:xfrm>
            <a:off x="2081221" y="1667651"/>
            <a:ext cx="246292" cy="237303"/>
          </a:xfrm>
          <a:custGeom>
            <a:avLst/>
            <a:gdLst>
              <a:gd name="T0" fmla="*/ 78442719 w 602"/>
              <a:gd name="T1" fmla="*/ 71923702 h 580"/>
              <a:gd name="T2" fmla="*/ 78442719 w 602"/>
              <a:gd name="T3" fmla="*/ 71923702 h 580"/>
              <a:gd name="T4" fmla="*/ 78442719 w 602"/>
              <a:gd name="T5" fmla="*/ 71923702 h 580"/>
              <a:gd name="T6" fmla="*/ 74657633 w 602"/>
              <a:gd name="T7" fmla="*/ 75578543 h 580"/>
              <a:gd name="T8" fmla="*/ 3654665 w 602"/>
              <a:gd name="T9" fmla="*/ 75578543 h 580"/>
              <a:gd name="T10" fmla="*/ 0 w 602"/>
              <a:gd name="T11" fmla="*/ 71923702 h 580"/>
              <a:gd name="T12" fmla="*/ 0 w 602"/>
              <a:gd name="T13" fmla="*/ 71923702 h 580"/>
              <a:gd name="T14" fmla="*/ 0 w 602"/>
              <a:gd name="T15" fmla="*/ 71923702 h 580"/>
              <a:gd name="T16" fmla="*/ 10180751 w 602"/>
              <a:gd name="T17" fmla="*/ 53518347 h 580"/>
              <a:gd name="T18" fmla="*/ 21274806 w 602"/>
              <a:gd name="T19" fmla="*/ 49733080 h 580"/>
              <a:gd name="T20" fmla="*/ 30411109 w 602"/>
              <a:gd name="T21" fmla="*/ 46077877 h 580"/>
              <a:gd name="T22" fmla="*/ 30411109 w 602"/>
              <a:gd name="T23" fmla="*/ 38637768 h 580"/>
              <a:gd name="T24" fmla="*/ 26756804 w 602"/>
              <a:gd name="T25" fmla="*/ 29500304 h 580"/>
              <a:gd name="T26" fmla="*/ 24929472 w 602"/>
              <a:gd name="T27" fmla="*/ 25845463 h 580"/>
              <a:gd name="T28" fmla="*/ 25843138 w 602"/>
              <a:gd name="T29" fmla="*/ 19318704 h 580"/>
              <a:gd name="T30" fmla="*/ 24929472 w 602"/>
              <a:gd name="T31" fmla="*/ 12009021 h 580"/>
              <a:gd name="T32" fmla="*/ 39678193 w 602"/>
              <a:gd name="T33" fmla="*/ 0 h 580"/>
              <a:gd name="T34" fmla="*/ 53513248 w 602"/>
              <a:gd name="T35" fmla="*/ 12009021 h 580"/>
              <a:gd name="T36" fmla="*/ 52599581 w 602"/>
              <a:gd name="T37" fmla="*/ 19318704 h 580"/>
              <a:gd name="T38" fmla="*/ 54426914 w 602"/>
              <a:gd name="T39" fmla="*/ 25845463 h 580"/>
              <a:gd name="T40" fmla="*/ 51685915 w 602"/>
              <a:gd name="T41" fmla="*/ 29500304 h 580"/>
              <a:gd name="T42" fmla="*/ 48031249 w 602"/>
              <a:gd name="T43" fmla="*/ 38637768 h 580"/>
              <a:gd name="T44" fmla="*/ 48031249 w 602"/>
              <a:gd name="T45" fmla="*/ 46077877 h 580"/>
              <a:gd name="T46" fmla="*/ 57167913 w 602"/>
              <a:gd name="T47" fmla="*/ 49733080 h 580"/>
              <a:gd name="T48" fmla="*/ 69175635 w 602"/>
              <a:gd name="T49" fmla="*/ 53518347 h 580"/>
              <a:gd name="T50" fmla="*/ 78442719 w 602"/>
              <a:gd name="T51" fmla="*/ 71923702 h 5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02" h="580">
                <a:moveTo>
                  <a:pt x="601" y="551"/>
                </a:moveTo>
                <a:lnTo>
                  <a:pt x="601" y="551"/>
                </a:lnTo>
                <a:cubicBezTo>
                  <a:pt x="601" y="572"/>
                  <a:pt x="594" y="579"/>
                  <a:pt x="572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0" y="388"/>
                  <a:pt x="106" y="410"/>
                  <a:pt x="163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5" y="226"/>
                </a:cubicBezTo>
                <a:cubicBezTo>
                  <a:pt x="191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1" y="127"/>
                  <a:pt x="191" y="99"/>
                  <a:pt x="191" y="92"/>
                </a:cubicBezTo>
                <a:cubicBezTo>
                  <a:pt x="198" y="49"/>
                  <a:pt x="240" y="0"/>
                  <a:pt x="304" y="0"/>
                </a:cubicBezTo>
                <a:cubicBezTo>
                  <a:pt x="375" y="0"/>
                  <a:pt x="410" y="49"/>
                  <a:pt x="410" y="92"/>
                </a:cubicBezTo>
                <a:cubicBezTo>
                  <a:pt x="410" y="99"/>
                  <a:pt x="410" y="127"/>
                  <a:pt x="403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38" y="381"/>
                </a:cubicBezTo>
                <a:cubicBezTo>
                  <a:pt x="502" y="410"/>
                  <a:pt x="481" y="388"/>
                  <a:pt x="530" y="410"/>
                </a:cubicBezTo>
                <a:cubicBezTo>
                  <a:pt x="601" y="452"/>
                  <a:pt x="601" y="551"/>
                  <a:pt x="601" y="551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9" name="Freeform 97"/>
          <p:cNvSpPr>
            <a:spLocks noChangeArrowheads="1"/>
          </p:cNvSpPr>
          <p:nvPr/>
        </p:nvSpPr>
        <p:spPr bwMode="auto">
          <a:xfrm>
            <a:off x="6814690" y="1246978"/>
            <a:ext cx="246291" cy="215730"/>
          </a:xfrm>
          <a:custGeom>
            <a:avLst/>
            <a:gdLst>
              <a:gd name="T0" fmla="*/ 56253627 w 602"/>
              <a:gd name="T1" fmla="*/ 0 h 531"/>
              <a:gd name="T2" fmla="*/ 56253627 w 602"/>
              <a:gd name="T3" fmla="*/ 0 h 531"/>
              <a:gd name="T4" fmla="*/ 41504973 w 602"/>
              <a:gd name="T5" fmla="*/ 6306590 h 531"/>
              <a:gd name="T6" fmla="*/ 41504973 w 602"/>
              <a:gd name="T7" fmla="*/ 6306590 h 531"/>
              <a:gd name="T8" fmla="*/ 41504973 w 602"/>
              <a:gd name="T9" fmla="*/ 6306590 h 531"/>
              <a:gd name="T10" fmla="*/ 38763987 w 602"/>
              <a:gd name="T11" fmla="*/ 9009466 h 531"/>
              <a:gd name="T12" fmla="*/ 36937024 w 602"/>
              <a:gd name="T13" fmla="*/ 6306590 h 531"/>
              <a:gd name="T14" fmla="*/ 36937024 w 602"/>
              <a:gd name="T15" fmla="*/ 6306590 h 531"/>
              <a:gd name="T16" fmla="*/ 36937024 w 602"/>
              <a:gd name="T17" fmla="*/ 6306590 h 531"/>
              <a:gd name="T18" fmla="*/ 36937024 w 602"/>
              <a:gd name="T19" fmla="*/ 6306590 h 531"/>
              <a:gd name="T20" fmla="*/ 22188371 w 602"/>
              <a:gd name="T21" fmla="*/ 0 h 531"/>
              <a:gd name="T22" fmla="*/ 6526055 w 602"/>
              <a:gd name="T23" fmla="*/ 6306590 h 531"/>
              <a:gd name="T24" fmla="*/ 0 w 602"/>
              <a:gd name="T25" fmla="*/ 21751441 h 531"/>
              <a:gd name="T26" fmla="*/ 6526055 w 602"/>
              <a:gd name="T27" fmla="*/ 37325085 h 531"/>
              <a:gd name="T28" fmla="*/ 36023362 w 602"/>
              <a:gd name="T29" fmla="*/ 66412749 h 531"/>
              <a:gd name="T30" fmla="*/ 38763987 w 602"/>
              <a:gd name="T31" fmla="*/ 68214427 h 531"/>
              <a:gd name="T32" fmla="*/ 42418636 w 602"/>
              <a:gd name="T33" fmla="*/ 66412749 h 531"/>
              <a:gd name="T34" fmla="*/ 71915942 w 602"/>
              <a:gd name="T35" fmla="*/ 37325085 h 531"/>
              <a:gd name="T36" fmla="*/ 78441997 w 602"/>
              <a:gd name="T37" fmla="*/ 21751441 h 531"/>
              <a:gd name="T38" fmla="*/ 71915942 w 602"/>
              <a:gd name="T39" fmla="*/ 6306590 h 531"/>
              <a:gd name="T40" fmla="*/ 56253627 w 602"/>
              <a:gd name="T41" fmla="*/ 0 h 53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02" h="531">
                <a:moveTo>
                  <a:pt x="431" y="0"/>
                </a:moveTo>
                <a:lnTo>
                  <a:pt x="431" y="0"/>
                </a:lnTo>
                <a:cubicBezTo>
                  <a:pt x="389" y="0"/>
                  <a:pt x="346" y="21"/>
                  <a:pt x="318" y="49"/>
                </a:cubicBezTo>
                <a:cubicBezTo>
                  <a:pt x="297" y="70"/>
                  <a:pt x="297" y="70"/>
                  <a:pt x="297" y="70"/>
                </a:cubicBezTo>
                <a:cubicBezTo>
                  <a:pt x="283" y="49"/>
                  <a:pt x="283" y="49"/>
                  <a:pt x="283" y="49"/>
                </a:cubicBezTo>
                <a:cubicBezTo>
                  <a:pt x="248" y="21"/>
                  <a:pt x="212" y="0"/>
                  <a:pt x="170" y="0"/>
                </a:cubicBezTo>
                <a:cubicBezTo>
                  <a:pt x="120" y="0"/>
                  <a:pt x="78" y="21"/>
                  <a:pt x="50" y="49"/>
                </a:cubicBezTo>
                <a:cubicBezTo>
                  <a:pt x="14" y="84"/>
                  <a:pt x="0" y="127"/>
                  <a:pt x="0" y="169"/>
                </a:cubicBezTo>
                <a:cubicBezTo>
                  <a:pt x="0" y="219"/>
                  <a:pt x="14" y="261"/>
                  <a:pt x="50" y="290"/>
                </a:cubicBezTo>
                <a:cubicBezTo>
                  <a:pt x="276" y="516"/>
                  <a:pt x="276" y="516"/>
                  <a:pt x="276" y="516"/>
                </a:cubicBezTo>
                <a:cubicBezTo>
                  <a:pt x="283" y="523"/>
                  <a:pt x="290" y="530"/>
                  <a:pt x="297" y="530"/>
                </a:cubicBezTo>
                <a:cubicBezTo>
                  <a:pt x="311" y="530"/>
                  <a:pt x="318" y="523"/>
                  <a:pt x="325" y="516"/>
                </a:cubicBezTo>
                <a:cubicBezTo>
                  <a:pt x="551" y="290"/>
                  <a:pt x="551" y="290"/>
                  <a:pt x="551" y="290"/>
                </a:cubicBezTo>
                <a:cubicBezTo>
                  <a:pt x="587" y="261"/>
                  <a:pt x="601" y="219"/>
                  <a:pt x="601" y="169"/>
                </a:cubicBezTo>
                <a:cubicBezTo>
                  <a:pt x="601" y="127"/>
                  <a:pt x="587" y="84"/>
                  <a:pt x="551" y="49"/>
                </a:cubicBezTo>
                <a:cubicBezTo>
                  <a:pt x="516" y="21"/>
                  <a:pt x="474" y="0"/>
                  <a:pt x="431" y="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0" name="Freeform 98"/>
          <p:cNvSpPr>
            <a:spLocks noChangeArrowheads="1"/>
          </p:cNvSpPr>
          <p:nvPr/>
        </p:nvSpPr>
        <p:spPr bwMode="auto">
          <a:xfrm>
            <a:off x="6390421" y="1245180"/>
            <a:ext cx="239100" cy="222921"/>
          </a:xfrm>
          <a:custGeom>
            <a:avLst/>
            <a:gdLst>
              <a:gd name="T0" fmla="*/ 65628418 w 588"/>
              <a:gd name="T1" fmla="*/ 20221371 h 545"/>
              <a:gd name="T2" fmla="*/ 53766324 w 588"/>
              <a:gd name="T3" fmla="*/ 36789640 h 545"/>
              <a:gd name="T4" fmla="*/ 46546013 w 588"/>
              <a:gd name="T5" fmla="*/ 10045490 h 545"/>
              <a:gd name="T6" fmla="*/ 26431982 w 588"/>
              <a:gd name="T7" fmla="*/ 61707599 h 545"/>
              <a:gd name="T8" fmla="*/ 40099153 w 588"/>
              <a:gd name="T9" fmla="*/ 55315211 h 545"/>
              <a:gd name="T10" fmla="*/ 24626905 w 588"/>
              <a:gd name="T11" fmla="*/ 70970385 h 545"/>
              <a:gd name="T12" fmla="*/ 22821827 w 588"/>
              <a:gd name="T13" fmla="*/ 70970385 h 545"/>
              <a:gd name="T14" fmla="*/ 1805078 w 588"/>
              <a:gd name="T15" fmla="*/ 56228306 h 545"/>
              <a:gd name="T16" fmla="*/ 0 w 588"/>
              <a:gd name="T17" fmla="*/ 3652741 h 545"/>
              <a:gd name="T18" fmla="*/ 5544142 w 588"/>
              <a:gd name="T19" fmla="*/ 913095 h 545"/>
              <a:gd name="T20" fmla="*/ 23724186 w 588"/>
              <a:gd name="T21" fmla="*/ 13828622 h 545"/>
              <a:gd name="T22" fmla="*/ 48351091 w 588"/>
              <a:gd name="T23" fmla="*/ 0 h 545"/>
              <a:gd name="T24" fmla="*/ 51961247 w 588"/>
              <a:gd name="T25" fmla="*/ 913095 h 545"/>
              <a:gd name="T26" fmla="*/ 71043651 w 588"/>
              <a:gd name="T27" fmla="*/ 15655173 h 545"/>
              <a:gd name="T28" fmla="*/ 71043651 w 588"/>
              <a:gd name="T29" fmla="*/ 15655173 h 545"/>
              <a:gd name="T30" fmla="*/ 72977637 w 588"/>
              <a:gd name="T31" fmla="*/ 18394820 h 545"/>
              <a:gd name="T32" fmla="*/ 65628418 w 588"/>
              <a:gd name="T33" fmla="*/ 36789640 h 545"/>
              <a:gd name="T34" fmla="*/ 19082404 w 588"/>
              <a:gd name="T35" fmla="*/ 20221371 h 545"/>
              <a:gd name="T36" fmla="*/ 7349219 w 588"/>
              <a:gd name="T37" fmla="*/ 10958585 h 545"/>
              <a:gd name="T38" fmla="*/ 19082404 w 588"/>
              <a:gd name="T39" fmla="*/ 59881048 h 545"/>
              <a:gd name="T40" fmla="*/ 59181557 w 588"/>
              <a:gd name="T41" fmla="*/ 39660038 h 545"/>
              <a:gd name="T42" fmla="*/ 75685433 w 588"/>
              <a:gd name="T43" fmla="*/ 55315211 h 545"/>
              <a:gd name="T44" fmla="*/ 43709309 w 588"/>
              <a:gd name="T45" fmla="*/ 55315211 h 545"/>
              <a:gd name="T46" fmla="*/ 51961247 w 588"/>
              <a:gd name="T47" fmla="*/ 58054858 h 545"/>
              <a:gd name="T48" fmla="*/ 51058528 w 588"/>
              <a:gd name="T49" fmla="*/ 59881048 h 545"/>
              <a:gd name="T50" fmla="*/ 57376480 w 588"/>
              <a:gd name="T51" fmla="*/ 62620694 h 545"/>
              <a:gd name="T52" fmla="*/ 62018262 w 588"/>
              <a:gd name="T53" fmla="*/ 62620694 h 545"/>
              <a:gd name="T54" fmla="*/ 68336214 w 588"/>
              <a:gd name="T55" fmla="*/ 59881048 h 545"/>
              <a:gd name="T56" fmla="*/ 64725699 w 588"/>
              <a:gd name="T57" fmla="*/ 55315211 h 545"/>
              <a:gd name="T58" fmla="*/ 68336214 w 588"/>
              <a:gd name="T59" fmla="*/ 50618623 h 545"/>
              <a:gd name="T60" fmla="*/ 62018262 w 588"/>
              <a:gd name="T61" fmla="*/ 47878977 h 545"/>
              <a:gd name="T62" fmla="*/ 57376480 w 588"/>
              <a:gd name="T63" fmla="*/ 47878977 h 545"/>
              <a:gd name="T64" fmla="*/ 51058528 w 588"/>
              <a:gd name="T65" fmla="*/ 50618623 h 545"/>
              <a:gd name="T66" fmla="*/ 54668684 w 588"/>
              <a:gd name="T67" fmla="*/ 55315211 h 54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88" h="545">
                <a:moveTo>
                  <a:pt x="509" y="155"/>
                </a:moveTo>
                <a:lnTo>
                  <a:pt x="509" y="155"/>
                </a:lnTo>
                <a:cubicBezTo>
                  <a:pt x="417" y="84"/>
                  <a:pt x="417" y="84"/>
                  <a:pt x="417" y="84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396" y="289"/>
                  <a:pt x="375" y="297"/>
                  <a:pt x="361" y="318"/>
                </a:cubicBezTo>
                <a:cubicBezTo>
                  <a:pt x="361" y="77"/>
                  <a:pt x="361" y="77"/>
                  <a:pt x="361" y="77"/>
                </a:cubicBez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1" y="459"/>
                  <a:pt x="318" y="473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91" y="544"/>
                  <a:pt x="184" y="544"/>
                  <a:pt x="177" y="544"/>
                </a:cubicBezTo>
                <a:cubicBezTo>
                  <a:pt x="170" y="544"/>
                  <a:pt x="170" y="544"/>
                  <a:pt x="163" y="544"/>
                </a:cubicBezTo>
                <a:cubicBezTo>
                  <a:pt x="14" y="431"/>
                  <a:pt x="14" y="431"/>
                  <a:pt x="14" y="431"/>
                </a:cubicBezTo>
                <a:cubicBezTo>
                  <a:pt x="7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3" y="0"/>
                  <a:pt x="43" y="7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375" y="0"/>
                  <a:pt x="375" y="0"/>
                  <a:pt x="375" y="0"/>
                </a:cubicBezTo>
                <a:cubicBezTo>
                  <a:pt x="375" y="0"/>
                  <a:pt x="382" y="0"/>
                  <a:pt x="389" y="0"/>
                </a:cubicBezTo>
                <a:cubicBezTo>
                  <a:pt x="396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6" y="134"/>
                  <a:pt x="566" y="141"/>
                </a:cubicBezTo>
                <a:cubicBezTo>
                  <a:pt x="566" y="318"/>
                  <a:pt x="566" y="318"/>
                  <a:pt x="566" y="318"/>
                </a:cubicBezTo>
                <a:cubicBezTo>
                  <a:pt x="551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48" y="155"/>
                </a:moveTo>
                <a:lnTo>
                  <a:pt x="148" y="155"/>
                </a:lnTo>
                <a:cubicBezTo>
                  <a:pt x="57" y="84"/>
                  <a:pt x="57" y="84"/>
                  <a:pt x="57" y="84"/>
                </a:cubicBezTo>
                <a:cubicBezTo>
                  <a:pt x="57" y="388"/>
                  <a:pt x="57" y="388"/>
                  <a:pt x="57" y="388"/>
                </a:cubicBezTo>
                <a:cubicBezTo>
                  <a:pt x="148" y="459"/>
                  <a:pt x="148" y="459"/>
                  <a:pt x="148" y="459"/>
                </a:cubicBezTo>
                <a:lnTo>
                  <a:pt x="148" y="155"/>
                </a:lnTo>
                <a:close/>
                <a:moveTo>
                  <a:pt x="459" y="304"/>
                </a:moveTo>
                <a:lnTo>
                  <a:pt x="459" y="304"/>
                </a:lnTo>
                <a:cubicBezTo>
                  <a:pt x="530" y="304"/>
                  <a:pt x="587" y="353"/>
                  <a:pt x="587" y="424"/>
                </a:cubicBezTo>
                <a:cubicBezTo>
                  <a:pt x="587" y="495"/>
                  <a:pt x="530" y="544"/>
                  <a:pt x="459" y="544"/>
                </a:cubicBezTo>
                <a:cubicBezTo>
                  <a:pt x="396" y="544"/>
                  <a:pt x="339" y="495"/>
                  <a:pt x="339" y="424"/>
                </a:cubicBezTo>
                <a:cubicBezTo>
                  <a:pt x="339" y="353"/>
                  <a:pt x="396" y="304"/>
                  <a:pt x="459" y="304"/>
                </a:cubicBezTo>
                <a:close/>
                <a:moveTo>
                  <a:pt x="403" y="445"/>
                </a:moveTo>
                <a:lnTo>
                  <a:pt x="403" y="445"/>
                </a:lnTo>
                <a:cubicBezTo>
                  <a:pt x="396" y="445"/>
                  <a:pt x="396" y="452"/>
                  <a:pt x="396" y="459"/>
                </a:cubicBezTo>
                <a:cubicBezTo>
                  <a:pt x="396" y="480"/>
                  <a:pt x="410" y="487"/>
                  <a:pt x="424" y="487"/>
                </a:cubicBezTo>
                <a:cubicBezTo>
                  <a:pt x="431" y="487"/>
                  <a:pt x="438" y="487"/>
                  <a:pt x="445" y="480"/>
                </a:cubicBezTo>
                <a:cubicBezTo>
                  <a:pt x="459" y="466"/>
                  <a:pt x="459" y="466"/>
                  <a:pt x="459" y="466"/>
                </a:cubicBezTo>
                <a:cubicBezTo>
                  <a:pt x="481" y="480"/>
                  <a:pt x="481" y="480"/>
                  <a:pt x="481" y="480"/>
                </a:cubicBezTo>
                <a:cubicBezTo>
                  <a:pt x="488" y="487"/>
                  <a:pt x="495" y="487"/>
                  <a:pt x="502" y="487"/>
                </a:cubicBezTo>
                <a:cubicBezTo>
                  <a:pt x="516" y="487"/>
                  <a:pt x="530" y="480"/>
                  <a:pt x="530" y="459"/>
                </a:cubicBezTo>
                <a:cubicBezTo>
                  <a:pt x="530" y="452"/>
                  <a:pt x="523" y="445"/>
                  <a:pt x="516" y="445"/>
                </a:cubicBezTo>
                <a:cubicBezTo>
                  <a:pt x="502" y="424"/>
                  <a:pt x="502" y="424"/>
                  <a:pt x="502" y="424"/>
                </a:cubicBezTo>
                <a:cubicBezTo>
                  <a:pt x="516" y="402"/>
                  <a:pt x="516" y="402"/>
                  <a:pt x="516" y="402"/>
                </a:cubicBezTo>
                <a:cubicBezTo>
                  <a:pt x="523" y="402"/>
                  <a:pt x="530" y="395"/>
                  <a:pt x="530" y="388"/>
                </a:cubicBezTo>
                <a:cubicBezTo>
                  <a:pt x="530" y="367"/>
                  <a:pt x="516" y="360"/>
                  <a:pt x="502" y="360"/>
                </a:cubicBezTo>
                <a:cubicBezTo>
                  <a:pt x="495" y="360"/>
                  <a:pt x="488" y="360"/>
                  <a:pt x="481" y="367"/>
                </a:cubicBezTo>
                <a:cubicBezTo>
                  <a:pt x="459" y="381"/>
                  <a:pt x="459" y="381"/>
                  <a:pt x="459" y="381"/>
                </a:cubicBezTo>
                <a:cubicBezTo>
                  <a:pt x="445" y="367"/>
                  <a:pt x="445" y="367"/>
                  <a:pt x="445" y="367"/>
                </a:cubicBezTo>
                <a:cubicBezTo>
                  <a:pt x="438" y="360"/>
                  <a:pt x="431" y="360"/>
                  <a:pt x="424" y="360"/>
                </a:cubicBezTo>
                <a:cubicBezTo>
                  <a:pt x="410" y="360"/>
                  <a:pt x="396" y="367"/>
                  <a:pt x="396" y="388"/>
                </a:cubicBezTo>
                <a:cubicBezTo>
                  <a:pt x="396" y="395"/>
                  <a:pt x="396" y="402"/>
                  <a:pt x="403" y="402"/>
                </a:cubicBezTo>
                <a:cubicBezTo>
                  <a:pt x="424" y="424"/>
                  <a:pt x="424" y="424"/>
                  <a:pt x="424" y="424"/>
                </a:cubicBezTo>
                <a:lnTo>
                  <a:pt x="403" y="4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1" name="Freeform 99"/>
          <p:cNvSpPr>
            <a:spLocks noChangeArrowheads="1"/>
          </p:cNvSpPr>
          <p:nvPr/>
        </p:nvSpPr>
        <p:spPr bwMode="auto">
          <a:xfrm>
            <a:off x="5960760" y="1245180"/>
            <a:ext cx="237302" cy="222921"/>
          </a:xfrm>
          <a:custGeom>
            <a:avLst/>
            <a:gdLst>
              <a:gd name="T0" fmla="*/ 66212751 w 581"/>
              <a:gd name="T1" fmla="*/ 20221371 h 545"/>
              <a:gd name="T2" fmla="*/ 66212751 w 581"/>
              <a:gd name="T3" fmla="*/ 20221371 h 545"/>
              <a:gd name="T4" fmla="*/ 53334262 w 581"/>
              <a:gd name="T5" fmla="*/ 10958585 h 545"/>
              <a:gd name="T6" fmla="*/ 53334262 w 581"/>
              <a:gd name="T7" fmla="*/ 36789640 h 545"/>
              <a:gd name="T8" fmla="*/ 45919582 w 581"/>
              <a:gd name="T9" fmla="*/ 41486228 h 545"/>
              <a:gd name="T10" fmla="*/ 45919582 w 581"/>
              <a:gd name="T11" fmla="*/ 10045490 h 545"/>
              <a:gd name="T12" fmla="*/ 26667311 w 581"/>
              <a:gd name="T13" fmla="*/ 20221371 h 545"/>
              <a:gd name="T14" fmla="*/ 26667311 w 581"/>
              <a:gd name="T15" fmla="*/ 61707599 h 545"/>
              <a:gd name="T16" fmla="*/ 40456134 w 581"/>
              <a:gd name="T17" fmla="*/ 54401755 h 545"/>
              <a:gd name="T18" fmla="*/ 40456134 w 581"/>
              <a:gd name="T19" fmla="*/ 55315211 h 545"/>
              <a:gd name="T20" fmla="*/ 41366468 w 581"/>
              <a:gd name="T21" fmla="*/ 61707599 h 545"/>
              <a:gd name="T22" fmla="*/ 24845922 w 581"/>
              <a:gd name="T23" fmla="*/ 70970385 h 545"/>
              <a:gd name="T24" fmla="*/ 24845922 w 581"/>
              <a:gd name="T25" fmla="*/ 70970385 h 545"/>
              <a:gd name="T26" fmla="*/ 23024892 w 581"/>
              <a:gd name="T27" fmla="*/ 70970385 h 545"/>
              <a:gd name="T28" fmla="*/ 21203502 w 581"/>
              <a:gd name="T29" fmla="*/ 70970385 h 545"/>
              <a:gd name="T30" fmla="*/ 910695 w 581"/>
              <a:gd name="T31" fmla="*/ 56228306 h 545"/>
              <a:gd name="T32" fmla="*/ 0 w 581"/>
              <a:gd name="T33" fmla="*/ 52444813 h 545"/>
              <a:gd name="T34" fmla="*/ 0 w 581"/>
              <a:gd name="T35" fmla="*/ 3652741 h 545"/>
              <a:gd name="T36" fmla="*/ 3642419 w 581"/>
              <a:gd name="T37" fmla="*/ 0 h 545"/>
              <a:gd name="T38" fmla="*/ 5463448 w 581"/>
              <a:gd name="T39" fmla="*/ 913095 h 545"/>
              <a:gd name="T40" fmla="*/ 5463448 w 581"/>
              <a:gd name="T41" fmla="*/ 913095 h 545"/>
              <a:gd name="T42" fmla="*/ 23024892 w 581"/>
              <a:gd name="T43" fmla="*/ 13828622 h 545"/>
              <a:gd name="T44" fmla="*/ 48781509 w 581"/>
              <a:gd name="T45" fmla="*/ 0 h 545"/>
              <a:gd name="T46" fmla="*/ 48781509 w 581"/>
              <a:gd name="T47" fmla="*/ 0 h 545"/>
              <a:gd name="T48" fmla="*/ 49691843 w 581"/>
              <a:gd name="T49" fmla="*/ 0 h 545"/>
              <a:gd name="T50" fmla="*/ 52423928 w 581"/>
              <a:gd name="T51" fmla="*/ 913095 h 545"/>
              <a:gd name="T52" fmla="*/ 52423928 w 581"/>
              <a:gd name="T53" fmla="*/ 913095 h 545"/>
              <a:gd name="T54" fmla="*/ 71676199 w 581"/>
              <a:gd name="T55" fmla="*/ 15655173 h 545"/>
              <a:gd name="T56" fmla="*/ 71676199 w 581"/>
              <a:gd name="T57" fmla="*/ 15655173 h 545"/>
              <a:gd name="T58" fmla="*/ 71676199 w 581"/>
              <a:gd name="T59" fmla="*/ 15655173 h 545"/>
              <a:gd name="T60" fmla="*/ 71676199 w 581"/>
              <a:gd name="T61" fmla="*/ 15655173 h 545"/>
              <a:gd name="T62" fmla="*/ 73497228 w 581"/>
              <a:gd name="T63" fmla="*/ 18394820 h 545"/>
              <a:gd name="T64" fmla="*/ 73497228 w 581"/>
              <a:gd name="T65" fmla="*/ 41486228 h 545"/>
              <a:gd name="T66" fmla="*/ 66212751 w 581"/>
              <a:gd name="T67" fmla="*/ 36789640 h 545"/>
              <a:gd name="T68" fmla="*/ 66212751 w 581"/>
              <a:gd name="T69" fmla="*/ 20221371 h 545"/>
              <a:gd name="T70" fmla="*/ 19252271 w 581"/>
              <a:gd name="T71" fmla="*/ 20221371 h 545"/>
              <a:gd name="T72" fmla="*/ 19252271 w 581"/>
              <a:gd name="T73" fmla="*/ 20221371 h 545"/>
              <a:gd name="T74" fmla="*/ 7414680 w 581"/>
              <a:gd name="T75" fmla="*/ 10958585 h 545"/>
              <a:gd name="T76" fmla="*/ 7414680 w 581"/>
              <a:gd name="T77" fmla="*/ 50618623 h 545"/>
              <a:gd name="T78" fmla="*/ 19252271 w 581"/>
              <a:gd name="T79" fmla="*/ 59881048 h 545"/>
              <a:gd name="T80" fmla="*/ 19252271 w 581"/>
              <a:gd name="T81" fmla="*/ 20221371 h 545"/>
              <a:gd name="T82" fmla="*/ 59708405 w 581"/>
              <a:gd name="T83" fmla="*/ 39660038 h 545"/>
              <a:gd name="T84" fmla="*/ 59708405 w 581"/>
              <a:gd name="T85" fmla="*/ 39660038 h 545"/>
              <a:gd name="T86" fmla="*/ 75448459 w 581"/>
              <a:gd name="T87" fmla="*/ 55315211 h 545"/>
              <a:gd name="T88" fmla="*/ 59708405 w 581"/>
              <a:gd name="T89" fmla="*/ 70970385 h 545"/>
              <a:gd name="T90" fmla="*/ 44098553 w 581"/>
              <a:gd name="T91" fmla="*/ 55315211 h 545"/>
              <a:gd name="T92" fmla="*/ 59708405 w 581"/>
              <a:gd name="T93" fmla="*/ 39660038 h 545"/>
              <a:gd name="T94" fmla="*/ 49691843 w 581"/>
              <a:gd name="T95" fmla="*/ 58967953 h 545"/>
              <a:gd name="T96" fmla="*/ 49691843 w 581"/>
              <a:gd name="T97" fmla="*/ 58967953 h 545"/>
              <a:gd name="T98" fmla="*/ 55155652 w 581"/>
              <a:gd name="T99" fmla="*/ 63534150 h 545"/>
              <a:gd name="T100" fmla="*/ 56976681 w 581"/>
              <a:gd name="T101" fmla="*/ 65491092 h 545"/>
              <a:gd name="T102" fmla="*/ 59708405 w 581"/>
              <a:gd name="T103" fmla="*/ 63534150 h 545"/>
              <a:gd name="T104" fmla="*/ 69854809 w 581"/>
              <a:gd name="T105" fmla="*/ 54401755 h 545"/>
              <a:gd name="T106" fmla="*/ 70765504 w 581"/>
              <a:gd name="T107" fmla="*/ 51531718 h 545"/>
              <a:gd name="T108" fmla="*/ 67123085 w 581"/>
              <a:gd name="T109" fmla="*/ 47878977 h 545"/>
              <a:gd name="T110" fmla="*/ 64391361 w 581"/>
              <a:gd name="T111" fmla="*/ 48792072 h 545"/>
              <a:gd name="T112" fmla="*/ 56976681 w 581"/>
              <a:gd name="T113" fmla="*/ 56228306 h 545"/>
              <a:gd name="T114" fmla="*/ 55155652 w 581"/>
              <a:gd name="T115" fmla="*/ 54401755 h 545"/>
              <a:gd name="T116" fmla="*/ 52423928 w 581"/>
              <a:gd name="T117" fmla="*/ 52444813 h 545"/>
              <a:gd name="T118" fmla="*/ 48781509 w 581"/>
              <a:gd name="T119" fmla="*/ 56228306 h 545"/>
              <a:gd name="T120" fmla="*/ 49691843 w 581"/>
              <a:gd name="T121" fmla="*/ 58967953 h 54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81" h="545">
                <a:moveTo>
                  <a:pt x="509" y="155"/>
                </a:moveTo>
                <a:lnTo>
                  <a:pt x="509" y="155"/>
                </a:lnTo>
                <a:cubicBezTo>
                  <a:pt x="410" y="84"/>
                  <a:pt x="410" y="84"/>
                  <a:pt x="410" y="84"/>
                </a:cubicBezTo>
                <a:cubicBezTo>
                  <a:pt x="410" y="282"/>
                  <a:pt x="410" y="282"/>
                  <a:pt x="410" y="282"/>
                </a:cubicBezTo>
                <a:cubicBezTo>
                  <a:pt x="389" y="289"/>
                  <a:pt x="375" y="297"/>
                  <a:pt x="353" y="318"/>
                </a:cubicBezTo>
                <a:cubicBezTo>
                  <a:pt x="353" y="77"/>
                  <a:pt x="353" y="77"/>
                  <a:pt x="353" y="77"/>
                </a:cubicBez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1" y="459"/>
                  <a:pt x="318" y="473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84" y="544"/>
                  <a:pt x="184" y="544"/>
                  <a:pt x="177" y="544"/>
                </a:cubicBezTo>
                <a:cubicBezTo>
                  <a:pt x="170" y="544"/>
                  <a:pt x="163" y="544"/>
                  <a:pt x="163" y="544"/>
                </a:cubicBezTo>
                <a:cubicBezTo>
                  <a:pt x="7" y="431"/>
                  <a:pt x="7" y="431"/>
                  <a:pt x="7" y="431"/>
                </a:cubicBezTo>
                <a:cubicBezTo>
                  <a:pt x="0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35" y="0"/>
                  <a:pt x="35" y="0"/>
                  <a:pt x="42" y="7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375" y="0"/>
                  <a:pt x="375" y="0"/>
                  <a:pt x="375" y="0"/>
                </a:cubicBezTo>
                <a:lnTo>
                  <a:pt x="382" y="0"/>
                </a:lnTo>
                <a:cubicBezTo>
                  <a:pt x="389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5" y="134"/>
                  <a:pt x="565" y="141"/>
                </a:cubicBezTo>
                <a:cubicBezTo>
                  <a:pt x="565" y="318"/>
                  <a:pt x="565" y="318"/>
                  <a:pt x="565" y="318"/>
                </a:cubicBezTo>
                <a:cubicBezTo>
                  <a:pt x="544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48" y="155"/>
                </a:moveTo>
                <a:lnTo>
                  <a:pt x="148" y="155"/>
                </a:lnTo>
                <a:cubicBezTo>
                  <a:pt x="57" y="84"/>
                  <a:pt x="57" y="84"/>
                  <a:pt x="57" y="84"/>
                </a:cubicBezTo>
                <a:cubicBezTo>
                  <a:pt x="57" y="388"/>
                  <a:pt x="57" y="388"/>
                  <a:pt x="57" y="388"/>
                </a:cubicBezTo>
                <a:cubicBezTo>
                  <a:pt x="148" y="459"/>
                  <a:pt x="148" y="459"/>
                  <a:pt x="148" y="459"/>
                </a:cubicBezTo>
                <a:lnTo>
                  <a:pt x="148" y="155"/>
                </a:lnTo>
                <a:close/>
                <a:moveTo>
                  <a:pt x="459" y="304"/>
                </a:moveTo>
                <a:lnTo>
                  <a:pt x="459" y="304"/>
                </a:lnTo>
                <a:cubicBezTo>
                  <a:pt x="530" y="304"/>
                  <a:pt x="580" y="353"/>
                  <a:pt x="580" y="424"/>
                </a:cubicBezTo>
                <a:cubicBezTo>
                  <a:pt x="580" y="495"/>
                  <a:pt x="530" y="544"/>
                  <a:pt x="459" y="544"/>
                </a:cubicBezTo>
                <a:cubicBezTo>
                  <a:pt x="389" y="544"/>
                  <a:pt x="339" y="495"/>
                  <a:pt x="339" y="424"/>
                </a:cubicBezTo>
                <a:cubicBezTo>
                  <a:pt x="339" y="353"/>
                  <a:pt x="389" y="304"/>
                  <a:pt x="459" y="304"/>
                </a:cubicBezTo>
                <a:close/>
                <a:moveTo>
                  <a:pt x="382" y="452"/>
                </a:moveTo>
                <a:lnTo>
                  <a:pt x="382" y="452"/>
                </a:lnTo>
                <a:cubicBezTo>
                  <a:pt x="424" y="487"/>
                  <a:pt x="424" y="487"/>
                  <a:pt x="424" y="487"/>
                </a:cubicBezTo>
                <a:cubicBezTo>
                  <a:pt x="424" y="495"/>
                  <a:pt x="431" y="502"/>
                  <a:pt x="438" y="502"/>
                </a:cubicBezTo>
                <a:cubicBezTo>
                  <a:pt x="445" y="502"/>
                  <a:pt x="452" y="495"/>
                  <a:pt x="459" y="487"/>
                </a:cubicBezTo>
                <a:cubicBezTo>
                  <a:pt x="537" y="417"/>
                  <a:pt x="537" y="417"/>
                  <a:pt x="537" y="417"/>
                </a:cubicBezTo>
                <a:cubicBezTo>
                  <a:pt x="544" y="410"/>
                  <a:pt x="544" y="402"/>
                  <a:pt x="544" y="395"/>
                </a:cubicBezTo>
                <a:cubicBezTo>
                  <a:pt x="544" y="381"/>
                  <a:pt x="530" y="367"/>
                  <a:pt x="516" y="367"/>
                </a:cubicBezTo>
                <a:cubicBezTo>
                  <a:pt x="509" y="367"/>
                  <a:pt x="502" y="367"/>
                  <a:pt x="495" y="374"/>
                </a:cubicBezTo>
                <a:cubicBezTo>
                  <a:pt x="438" y="431"/>
                  <a:pt x="438" y="431"/>
                  <a:pt x="438" y="431"/>
                </a:cubicBezTo>
                <a:cubicBezTo>
                  <a:pt x="424" y="417"/>
                  <a:pt x="424" y="417"/>
                  <a:pt x="424" y="417"/>
                </a:cubicBezTo>
                <a:cubicBezTo>
                  <a:pt x="417" y="410"/>
                  <a:pt x="410" y="402"/>
                  <a:pt x="403" y="402"/>
                </a:cubicBezTo>
                <a:cubicBezTo>
                  <a:pt x="389" y="402"/>
                  <a:pt x="375" y="417"/>
                  <a:pt x="375" y="431"/>
                </a:cubicBezTo>
                <a:cubicBezTo>
                  <a:pt x="375" y="438"/>
                  <a:pt x="375" y="445"/>
                  <a:pt x="382" y="45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2" name="Freeform 100"/>
          <p:cNvSpPr>
            <a:spLocks noChangeArrowheads="1"/>
          </p:cNvSpPr>
          <p:nvPr/>
        </p:nvSpPr>
        <p:spPr bwMode="auto">
          <a:xfrm>
            <a:off x="5529300" y="1245180"/>
            <a:ext cx="239101" cy="222921"/>
          </a:xfrm>
          <a:custGeom>
            <a:avLst/>
            <a:gdLst>
              <a:gd name="T0" fmla="*/ 65852755 w 587"/>
              <a:gd name="T1" fmla="*/ 20221371 h 545"/>
              <a:gd name="T2" fmla="*/ 65852755 w 587"/>
              <a:gd name="T3" fmla="*/ 20221371 h 545"/>
              <a:gd name="T4" fmla="*/ 53950255 w 587"/>
              <a:gd name="T5" fmla="*/ 10958585 h 545"/>
              <a:gd name="T6" fmla="*/ 53950255 w 587"/>
              <a:gd name="T7" fmla="*/ 36789640 h 545"/>
              <a:gd name="T8" fmla="*/ 46575532 w 587"/>
              <a:gd name="T9" fmla="*/ 41486228 h 545"/>
              <a:gd name="T10" fmla="*/ 46575532 w 587"/>
              <a:gd name="T11" fmla="*/ 10045490 h 545"/>
              <a:gd name="T12" fmla="*/ 27427797 w 587"/>
              <a:gd name="T13" fmla="*/ 20221371 h 545"/>
              <a:gd name="T14" fmla="*/ 27427797 w 587"/>
              <a:gd name="T15" fmla="*/ 61707599 h 545"/>
              <a:gd name="T16" fmla="*/ 40236356 w 587"/>
              <a:gd name="T17" fmla="*/ 54401755 h 545"/>
              <a:gd name="T18" fmla="*/ 40236356 w 587"/>
              <a:gd name="T19" fmla="*/ 55315211 h 545"/>
              <a:gd name="T20" fmla="*/ 42047395 w 587"/>
              <a:gd name="T21" fmla="*/ 61707599 h 545"/>
              <a:gd name="T22" fmla="*/ 25616758 w 587"/>
              <a:gd name="T23" fmla="*/ 70970385 h 545"/>
              <a:gd name="T24" fmla="*/ 25616758 w 587"/>
              <a:gd name="T25" fmla="*/ 70970385 h 545"/>
              <a:gd name="T26" fmla="*/ 23805360 w 587"/>
              <a:gd name="T27" fmla="*/ 70970385 h 545"/>
              <a:gd name="T28" fmla="*/ 20959133 w 587"/>
              <a:gd name="T29" fmla="*/ 70970385 h 545"/>
              <a:gd name="T30" fmla="*/ 1811399 w 587"/>
              <a:gd name="T31" fmla="*/ 56228306 h 545"/>
              <a:gd name="T32" fmla="*/ 0 w 587"/>
              <a:gd name="T33" fmla="*/ 52444813 h 545"/>
              <a:gd name="T34" fmla="*/ 0 w 587"/>
              <a:gd name="T35" fmla="*/ 3652741 h 545"/>
              <a:gd name="T36" fmla="*/ 3622437 w 587"/>
              <a:gd name="T37" fmla="*/ 0 h 545"/>
              <a:gd name="T38" fmla="*/ 6339535 w 587"/>
              <a:gd name="T39" fmla="*/ 913095 h 545"/>
              <a:gd name="T40" fmla="*/ 6339535 w 587"/>
              <a:gd name="T41" fmla="*/ 913095 h 545"/>
              <a:gd name="T42" fmla="*/ 23805360 w 587"/>
              <a:gd name="T43" fmla="*/ 13828622 h 545"/>
              <a:gd name="T44" fmla="*/ 48516419 w 587"/>
              <a:gd name="T45" fmla="*/ 0 h 545"/>
              <a:gd name="T46" fmla="*/ 48516419 w 587"/>
              <a:gd name="T47" fmla="*/ 0 h 545"/>
              <a:gd name="T48" fmla="*/ 50327458 w 587"/>
              <a:gd name="T49" fmla="*/ 0 h 545"/>
              <a:gd name="T50" fmla="*/ 52138857 w 587"/>
              <a:gd name="T51" fmla="*/ 913095 h 545"/>
              <a:gd name="T52" fmla="*/ 52138857 w 587"/>
              <a:gd name="T53" fmla="*/ 913095 h 545"/>
              <a:gd name="T54" fmla="*/ 71286591 w 587"/>
              <a:gd name="T55" fmla="*/ 15655173 h 545"/>
              <a:gd name="T56" fmla="*/ 72192291 w 587"/>
              <a:gd name="T57" fmla="*/ 15655173 h 545"/>
              <a:gd name="T58" fmla="*/ 72192291 w 587"/>
              <a:gd name="T59" fmla="*/ 15655173 h 545"/>
              <a:gd name="T60" fmla="*/ 72192291 w 587"/>
              <a:gd name="T61" fmla="*/ 15655173 h 545"/>
              <a:gd name="T62" fmla="*/ 73097990 w 587"/>
              <a:gd name="T63" fmla="*/ 18394820 h 545"/>
              <a:gd name="T64" fmla="*/ 73097990 w 587"/>
              <a:gd name="T65" fmla="*/ 41486228 h 545"/>
              <a:gd name="T66" fmla="*/ 65852755 w 587"/>
              <a:gd name="T67" fmla="*/ 36789640 h 545"/>
              <a:gd name="T68" fmla="*/ 65852755 w 587"/>
              <a:gd name="T69" fmla="*/ 20221371 h 545"/>
              <a:gd name="T70" fmla="*/ 20053434 w 587"/>
              <a:gd name="T71" fmla="*/ 20221371 h 545"/>
              <a:gd name="T72" fmla="*/ 20053434 w 587"/>
              <a:gd name="T73" fmla="*/ 20221371 h 545"/>
              <a:gd name="T74" fmla="*/ 7245235 w 587"/>
              <a:gd name="T75" fmla="*/ 10958585 h 545"/>
              <a:gd name="T76" fmla="*/ 7245235 w 587"/>
              <a:gd name="T77" fmla="*/ 50618623 h 545"/>
              <a:gd name="T78" fmla="*/ 20053434 w 587"/>
              <a:gd name="T79" fmla="*/ 59881048 h 545"/>
              <a:gd name="T80" fmla="*/ 20053434 w 587"/>
              <a:gd name="T81" fmla="*/ 20221371 h 545"/>
              <a:gd name="T82" fmla="*/ 60289790 w 587"/>
              <a:gd name="T83" fmla="*/ 39660038 h 545"/>
              <a:gd name="T84" fmla="*/ 60289790 w 587"/>
              <a:gd name="T85" fmla="*/ 39660038 h 545"/>
              <a:gd name="T86" fmla="*/ 75814728 w 587"/>
              <a:gd name="T87" fmla="*/ 55315211 h 545"/>
              <a:gd name="T88" fmla="*/ 60289790 w 587"/>
              <a:gd name="T89" fmla="*/ 70970385 h 545"/>
              <a:gd name="T90" fmla="*/ 43858794 w 587"/>
              <a:gd name="T91" fmla="*/ 55315211 h 545"/>
              <a:gd name="T92" fmla="*/ 60289790 w 587"/>
              <a:gd name="T93" fmla="*/ 39660038 h 545"/>
              <a:gd name="T94" fmla="*/ 53044556 w 587"/>
              <a:gd name="T95" fmla="*/ 58967953 h 545"/>
              <a:gd name="T96" fmla="*/ 53044556 w 587"/>
              <a:gd name="T97" fmla="*/ 58967953 h 545"/>
              <a:gd name="T98" fmla="*/ 67664154 w 587"/>
              <a:gd name="T99" fmla="*/ 58967953 h 545"/>
              <a:gd name="T100" fmla="*/ 71286591 w 587"/>
              <a:gd name="T101" fmla="*/ 55315211 h 545"/>
              <a:gd name="T102" fmla="*/ 67664154 w 587"/>
              <a:gd name="T103" fmla="*/ 51531718 h 545"/>
              <a:gd name="T104" fmla="*/ 53044556 w 587"/>
              <a:gd name="T105" fmla="*/ 51531718 h 545"/>
              <a:gd name="T106" fmla="*/ 49422118 w 587"/>
              <a:gd name="T107" fmla="*/ 55315211 h 545"/>
              <a:gd name="T108" fmla="*/ 53044556 w 587"/>
              <a:gd name="T109" fmla="*/ 58967953 h 54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87" h="545">
                <a:moveTo>
                  <a:pt x="509" y="155"/>
                </a:moveTo>
                <a:lnTo>
                  <a:pt x="509" y="155"/>
                </a:lnTo>
                <a:cubicBezTo>
                  <a:pt x="417" y="84"/>
                  <a:pt x="417" y="84"/>
                  <a:pt x="417" y="84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396" y="289"/>
                  <a:pt x="375" y="297"/>
                  <a:pt x="360" y="318"/>
                </a:cubicBezTo>
                <a:cubicBezTo>
                  <a:pt x="360" y="77"/>
                  <a:pt x="360" y="77"/>
                  <a:pt x="360" y="77"/>
                </a:cubicBezTo>
                <a:cubicBezTo>
                  <a:pt x="212" y="155"/>
                  <a:pt x="212" y="155"/>
                  <a:pt x="212" y="155"/>
                </a:cubicBezTo>
                <a:cubicBezTo>
                  <a:pt x="212" y="473"/>
                  <a:pt x="212" y="473"/>
                  <a:pt x="212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8" y="459"/>
                  <a:pt x="325" y="473"/>
                </a:cubicBezTo>
                <a:cubicBezTo>
                  <a:pt x="198" y="544"/>
                  <a:pt x="198" y="544"/>
                  <a:pt x="198" y="544"/>
                </a:cubicBezTo>
                <a:cubicBezTo>
                  <a:pt x="191" y="544"/>
                  <a:pt x="184" y="544"/>
                  <a:pt x="184" y="544"/>
                </a:cubicBezTo>
                <a:cubicBezTo>
                  <a:pt x="177" y="544"/>
                  <a:pt x="169" y="544"/>
                  <a:pt x="162" y="544"/>
                </a:cubicBezTo>
                <a:cubicBezTo>
                  <a:pt x="14" y="431"/>
                  <a:pt x="14" y="431"/>
                  <a:pt x="14" y="431"/>
                </a:cubicBezTo>
                <a:cubicBezTo>
                  <a:pt x="7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2" y="0"/>
                  <a:pt x="49" y="7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375" y="0"/>
                  <a:pt x="375" y="0"/>
                  <a:pt x="375" y="0"/>
                </a:cubicBezTo>
                <a:cubicBezTo>
                  <a:pt x="382" y="0"/>
                  <a:pt x="382" y="0"/>
                  <a:pt x="389" y="0"/>
                </a:cubicBezTo>
                <a:cubicBezTo>
                  <a:pt x="396" y="0"/>
                  <a:pt x="403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0"/>
                  <a:pt x="558" y="120"/>
                  <a:pt x="558" y="120"/>
                </a:cubicBezTo>
                <a:cubicBezTo>
                  <a:pt x="565" y="127"/>
                  <a:pt x="565" y="134"/>
                  <a:pt x="565" y="141"/>
                </a:cubicBezTo>
                <a:cubicBezTo>
                  <a:pt x="565" y="318"/>
                  <a:pt x="565" y="318"/>
                  <a:pt x="565" y="318"/>
                </a:cubicBezTo>
                <a:cubicBezTo>
                  <a:pt x="551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55" y="155"/>
                </a:moveTo>
                <a:lnTo>
                  <a:pt x="155" y="155"/>
                </a:lnTo>
                <a:cubicBezTo>
                  <a:pt x="56" y="84"/>
                  <a:pt x="56" y="84"/>
                  <a:pt x="56" y="84"/>
                </a:cubicBezTo>
                <a:cubicBezTo>
                  <a:pt x="56" y="388"/>
                  <a:pt x="56" y="388"/>
                  <a:pt x="56" y="388"/>
                </a:cubicBezTo>
                <a:cubicBezTo>
                  <a:pt x="155" y="459"/>
                  <a:pt x="155" y="459"/>
                  <a:pt x="155" y="459"/>
                </a:cubicBezTo>
                <a:lnTo>
                  <a:pt x="155" y="155"/>
                </a:lnTo>
                <a:close/>
                <a:moveTo>
                  <a:pt x="466" y="304"/>
                </a:moveTo>
                <a:lnTo>
                  <a:pt x="466" y="304"/>
                </a:lnTo>
                <a:cubicBezTo>
                  <a:pt x="530" y="304"/>
                  <a:pt x="586" y="353"/>
                  <a:pt x="586" y="424"/>
                </a:cubicBezTo>
                <a:cubicBezTo>
                  <a:pt x="586" y="495"/>
                  <a:pt x="530" y="544"/>
                  <a:pt x="466" y="544"/>
                </a:cubicBezTo>
                <a:cubicBezTo>
                  <a:pt x="396" y="544"/>
                  <a:pt x="339" y="495"/>
                  <a:pt x="339" y="424"/>
                </a:cubicBezTo>
                <a:cubicBezTo>
                  <a:pt x="339" y="353"/>
                  <a:pt x="396" y="304"/>
                  <a:pt x="466" y="304"/>
                </a:cubicBezTo>
                <a:close/>
                <a:moveTo>
                  <a:pt x="410" y="452"/>
                </a:moveTo>
                <a:lnTo>
                  <a:pt x="410" y="452"/>
                </a:lnTo>
                <a:cubicBezTo>
                  <a:pt x="523" y="452"/>
                  <a:pt x="523" y="452"/>
                  <a:pt x="523" y="452"/>
                </a:cubicBezTo>
                <a:cubicBezTo>
                  <a:pt x="537" y="452"/>
                  <a:pt x="551" y="438"/>
                  <a:pt x="551" y="424"/>
                </a:cubicBezTo>
                <a:cubicBezTo>
                  <a:pt x="551" y="410"/>
                  <a:pt x="537" y="395"/>
                  <a:pt x="523" y="395"/>
                </a:cubicBezTo>
                <a:cubicBezTo>
                  <a:pt x="410" y="395"/>
                  <a:pt x="410" y="395"/>
                  <a:pt x="410" y="395"/>
                </a:cubicBezTo>
                <a:cubicBezTo>
                  <a:pt x="389" y="395"/>
                  <a:pt x="382" y="410"/>
                  <a:pt x="382" y="424"/>
                </a:cubicBezTo>
                <a:cubicBezTo>
                  <a:pt x="382" y="438"/>
                  <a:pt x="389" y="452"/>
                  <a:pt x="410" y="45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3" name="Freeform 101"/>
          <p:cNvSpPr>
            <a:spLocks noChangeArrowheads="1"/>
          </p:cNvSpPr>
          <p:nvPr/>
        </p:nvSpPr>
        <p:spPr bwMode="auto">
          <a:xfrm>
            <a:off x="5099639" y="1245180"/>
            <a:ext cx="239100" cy="222921"/>
          </a:xfrm>
          <a:custGeom>
            <a:avLst/>
            <a:gdLst>
              <a:gd name="T0" fmla="*/ 65852084 w 587"/>
              <a:gd name="T1" fmla="*/ 20221371 h 545"/>
              <a:gd name="T2" fmla="*/ 53949640 w 587"/>
              <a:gd name="T3" fmla="*/ 36789640 h 545"/>
              <a:gd name="T4" fmla="*/ 46575312 w 587"/>
              <a:gd name="T5" fmla="*/ 10045490 h 545"/>
              <a:gd name="T6" fmla="*/ 26521972 w 587"/>
              <a:gd name="T7" fmla="*/ 61707599 h 545"/>
              <a:gd name="T8" fmla="*/ 40235806 w 587"/>
              <a:gd name="T9" fmla="*/ 55315211 h 545"/>
              <a:gd name="T10" fmla="*/ 24710582 w 587"/>
              <a:gd name="T11" fmla="*/ 70970385 h 545"/>
              <a:gd name="T12" fmla="*/ 22770064 w 587"/>
              <a:gd name="T13" fmla="*/ 70970385 h 545"/>
              <a:gd name="T14" fmla="*/ 1811390 w 587"/>
              <a:gd name="T15" fmla="*/ 56228306 h 545"/>
              <a:gd name="T16" fmla="*/ 0 w 587"/>
              <a:gd name="T17" fmla="*/ 3652741 h 545"/>
              <a:gd name="T18" fmla="*/ 5433810 w 587"/>
              <a:gd name="T19" fmla="*/ 913095 h 545"/>
              <a:gd name="T20" fmla="*/ 23805247 w 587"/>
              <a:gd name="T21" fmla="*/ 13828622 h 545"/>
              <a:gd name="T22" fmla="*/ 48386342 w 587"/>
              <a:gd name="T23" fmla="*/ 0 h 545"/>
              <a:gd name="T24" fmla="*/ 52138250 w 587"/>
              <a:gd name="T25" fmla="*/ 913095 h 545"/>
              <a:gd name="T26" fmla="*/ 71285894 w 587"/>
              <a:gd name="T27" fmla="*/ 15655173 h 545"/>
              <a:gd name="T28" fmla="*/ 71285894 w 587"/>
              <a:gd name="T29" fmla="*/ 15655173 h 545"/>
              <a:gd name="T30" fmla="*/ 73097284 w 587"/>
              <a:gd name="T31" fmla="*/ 18394820 h 545"/>
              <a:gd name="T32" fmla="*/ 65852084 w 587"/>
              <a:gd name="T33" fmla="*/ 36789640 h 545"/>
              <a:gd name="T34" fmla="*/ 19147644 w 587"/>
              <a:gd name="T35" fmla="*/ 20221371 h 545"/>
              <a:gd name="T36" fmla="*/ 7245200 w 587"/>
              <a:gd name="T37" fmla="*/ 10958585 h 545"/>
              <a:gd name="T38" fmla="*/ 19147644 w 587"/>
              <a:gd name="T39" fmla="*/ 59881048 h 545"/>
              <a:gd name="T40" fmla="*/ 59383450 w 587"/>
              <a:gd name="T41" fmla="*/ 39660038 h 545"/>
              <a:gd name="T42" fmla="*/ 75814009 w 587"/>
              <a:gd name="T43" fmla="*/ 55315211 h 545"/>
              <a:gd name="T44" fmla="*/ 43858227 w 587"/>
              <a:gd name="T45" fmla="*/ 55315211 h 545"/>
              <a:gd name="T46" fmla="*/ 52138250 w 587"/>
              <a:gd name="T47" fmla="*/ 58967953 h 545"/>
              <a:gd name="T48" fmla="*/ 55761030 w 587"/>
              <a:gd name="T49" fmla="*/ 58967953 h 545"/>
              <a:gd name="T50" fmla="*/ 59383450 w 587"/>
              <a:gd name="T51" fmla="*/ 66404187 h 545"/>
              <a:gd name="T52" fmla="*/ 63005871 w 587"/>
              <a:gd name="T53" fmla="*/ 58967953 h 545"/>
              <a:gd name="T54" fmla="*/ 70380199 w 587"/>
              <a:gd name="T55" fmla="*/ 55315211 h 545"/>
              <a:gd name="T56" fmla="*/ 63005871 w 587"/>
              <a:gd name="T57" fmla="*/ 51531718 h 545"/>
              <a:gd name="T58" fmla="*/ 59383450 w 587"/>
              <a:gd name="T59" fmla="*/ 44225874 h 545"/>
              <a:gd name="T60" fmla="*/ 55761030 w 587"/>
              <a:gd name="T61" fmla="*/ 51531718 h 545"/>
              <a:gd name="T62" fmla="*/ 48386342 w 587"/>
              <a:gd name="T63" fmla="*/ 55315211 h 54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7" h="545">
                <a:moveTo>
                  <a:pt x="509" y="155"/>
                </a:moveTo>
                <a:lnTo>
                  <a:pt x="509" y="155"/>
                </a:lnTo>
                <a:cubicBezTo>
                  <a:pt x="417" y="84"/>
                  <a:pt x="417" y="84"/>
                  <a:pt x="417" y="84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396" y="289"/>
                  <a:pt x="374" y="297"/>
                  <a:pt x="360" y="318"/>
                </a:cubicBezTo>
                <a:cubicBezTo>
                  <a:pt x="360" y="77"/>
                  <a:pt x="360" y="77"/>
                  <a:pt x="360" y="77"/>
                </a:cubicBez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1" y="459"/>
                  <a:pt x="318" y="473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91" y="544"/>
                  <a:pt x="184" y="544"/>
                  <a:pt x="176" y="544"/>
                </a:cubicBezTo>
                <a:cubicBezTo>
                  <a:pt x="169" y="544"/>
                  <a:pt x="169" y="544"/>
                  <a:pt x="162" y="544"/>
                </a:cubicBezTo>
                <a:cubicBezTo>
                  <a:pt x="14" y="431"/>
                  <a:pt x="14" y="431"/>
                  <a:pt x="14" y="431"/>
                </a:cubicBezTo>
                <a:cubicBezTo>
                  <a:pt x="7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2" y="0"/>
                  <a:pt x="42" y="7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374" y="0"/>
                  <a:pt x="374" y="0"/>
                  <a:pt x="374" y="0"/>
                </a:cubicBezTo>
                <a:cubicBezTo>
                  <a:pt x="374" y="0"/>
                  <a:pt x="382" y="0"/>
                  <a:pt x="389" y="0"/>
                </a:cubicBezTo>
                <a:cubicBezTo>
                  <a:pt x="396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5" y="134"/>
                  <a:pt x="565" y="141"/>
                </a:cubicBezTo>
                <a:cubicBezTo>
                  <a:pt x="565" y="318"/>
                  <a:pt x="565" y="318"/>
                  <a:pt x="565" y="318"/>
                </a:cubicBezTo>
                <a:cubicBezTo>
                  <a:pt x="551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48" y="155"/>
                </a:moveTo>
                <a:lnTo>
                  <a:pt x="148" y="155"/>
                </a:lnTo>
                <a:cubicBezTo>
                  <a:pt x="56" y="84"/>
                  <a:pt x="56" y="84"/>
                  <a:pt x="56" y="84"/>
                </a:cubicBezTo>
                <a:cubicBezTo>
                  <a:pt x="56" y="388"/>
                  <a:pt x="56" y="388"/>
                  <a:pt x="56" y="388"/>
                </a:cubicBezTo>
                <a:cubicBezTo>
                  <a:pt x="148" y="459"/>
                  <a:pt x="148" y="459"/>
                  <a:pt x="148" y="459"/>
                </a:cubicBezTo>
                <a:lnTo>
                  <a:pt x="148" y="155"/>
                </a:lnTo>
                <a:close/>
                <a:moveTo>
                  <a:pt x="459" y="304"/>
                </a:moveTo>
                <a:lnTo>
                  <a:pt x="459" y="304"/>
                </a:lnTo>
                <a:cubicBezTo>
                  <a:pt x="530" y="304"/>
                  <a:pt x="586" y="353"/>
                  <a:pt x="586" y="424"/>
                </a:cubicBezTo>
                <a:cubicBezTo>
                  <a:pt x="586" y="495"/>
                  <a:pt x="530" y="544"/>
                  <a:pt x="459" y="544"/>
                </a:cubicBezTo>
                <a:cubicBezTo>
                  <a:pt x="396" y="544"/>
                  <a:pt x="339" y="495"/>
                  <a:pt x="339" y="424"/>
                </a:cubicBezTo>
                <a:cubicBezTo>
                  <a:pt x="339" y="353"/>
                  <a:pt x="396" y="304"/>
                  <a:pt x="459" y="304"/>
                </a:cubicBezTo>
                <a:close/>
                <a:moveTo>
                  <a:pt x="403" y="452"/>
                </a:moveTo>
                <a:lnTo>
                  <a:pt x="403" y="452"/>
                </a:lnTo>
                <a:cubicBezTo>
                  <a:pt x="431" y="452"/>
                  <a:pt x="431" y="452"/>
                  <a:pt x="431" y="452"/>
                </a:cubicBezTo>
                <a:cubicBezTo>
                  <a:pt x="431" y="480"/>
                  <a:pt x="431" y="480"/>
                  <a:pt x="431" y="480"/>
                </a:cubicBezTo>
                <a:cubicBezTo>
                  <a:pt x="431" y="495"/>
                  <a:pt x="445" y="509"/>
                  <a:pt x="459" y="509"/>
                </a:cubicBezTo>
                <a:cubicBezTo>
                  <a:pt x="480" y="509"/>
                  <a:pt x="487" y="495"/>
                  <a:pt x="487" y="480"/>
                </a:cubicBezTo>
                <a:cubicBezTo>
                  <a:pt x="487" y="452"/>
                  <a:pt x="487" y="452"/>
                  <a:pt x="487" y="452"/>
                </a:cubicBezTo>
                <a:cubicBezTo>
                  <a:pt x="516" y="452"/>
                  <a:pt x="516" y="452"/>
                  <a:pt x="516" y="452"/>
                </a:cubicBezTo>
                <a:cubicBezTo>
                  <a:pt x="537" y="452"/>
                  <a:pt x="544" y="438"/>
                  <a:pt x="544" y="424"/>
                </a:cubicBezTo>
                <a:cubicBezTo>
                  <a:pt x="544" y="410"/>
                  <a:pt x="537" y="395"/>
                  <a:pt x="516" y="395"/>
                </a:cubicBezTo>
                <a:cubicBezTo>
                  <a:pt x="487" y="395"/>
                  <a:pt x="487" y="395"/>
                  <a:pt x="487" y="395"/>
                </a:cubicBezTo>
                <a:cubicBezTo>
                  <a:pt x="487" y="367"/>
                  <a:pt x="487" y="367"/>
                  <a:pt x="487" y="367"/>
                </a:cubicBezTo>
                <a:cubicBezTo>
                  <a:pt x="487" y="353"/>
                  <a:pt x="480" y="339"/>
                  <a:pt x="459" y="339"/>
                </a:cubicBezTo>
                <a:cubicBezTo>
                  <a:pt x="445" y="339"/>
                  <a:pt x="431" y="353"/>
                  <a:pt x="431" y="367"/>
                </a:cubicBezTo>
                <a:cubicBezTo>
                  <a:pt x="431" y="395"/>
                  <a:pt x="431" y="395"/>
                  <a:pt x="431" y="395"/>
                </a:cubicBezTo>
                <a:cubicBezTo>
                  <a:pt x="403" y="395"/>
                  <a:pt x="403" y="395"/>
                  <a:pt x="403" y="395"/>
                </a:cubicBezTo>
                <a:cubicBezTo>
                  <a:pt x="389" y="395"/>
                  <a:pt x="374" y="410"/>
                  <a:pt x="374" y="424"/>
                </a:cubicBezTo>
                <a:cubicBezTo>
                  <a:pt x="374" y="438"/>
                  <a:pt x="389" y="452"/>
                  <a:pt x="403" y="45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4" name="Freeform 102"/>
          <p:cNvSpPr>
            <a:spLocks noChangeArrowheads="1"/>
          </p:cNvSpPr>
          <p:nvPr/>
        </p:nvSpPr>
        <p:spPr bwMode="auto">
          <a:xfrm>
            <a:off x="4669976" y="1245180"/>
            <a:ext cx="230112" cy="222921"/>
          </a:xfrm>
          <a:custGeom>
            <a:avLst/>
            <a:gdLst>
              <a:gd name="T0" fmla="*/ 72822069 w 566"/>
              <a:gd name="T1" fmla="*/ 67317282 h 545"/>
              <a:gd name="T2" fmla="*/ 72822069 w 566"/>
              <a:gd name="T3" fmla="*/ 67317282 h 545"/>
              <a:gd name="T4" fmla="*/ 69213295 w 566"/>
              <a:gd name="T5" fmla="*/ 70970385 h 545"/>
              <a:gd name="T6" fmla="*/ 66506355 w 566"/>
              <a:gd name="T7" fmla="*/ 70970385 h 545"/>
              <a:gd name="T8" fmla="*/ 66506355 w 566"/>
              <a:gd name="T9" fmla="*/ 70970385 h 545"/>
              <a:gd name="T10" fmla="*/ 49106547 w 566"/>
              <a:gd name="T11" fmla="*/ 57141401 h 545"/>
              <a:gd name="T12" fmla="*/ 24617716 w 566"/>
              <a:gd name="T13" fmla="*/ 70970385 h 545"/>
              <a:gd name="T14" fmla="*/ 24617716 w 566"/>
              <a:gd name="T15" fmla="*/ 70970385 h 545"/>
              <a:gd name="T16" fmla="*/ 22684444 w 566"/>
              <a:gd name="T17" fmla="*/ 70970385 h 545"/>
              <a:gd name="T18" fmla="*/ 20880057 w 566"/>
              <a:gd name="T19" fmla="*/ 70970385 h 545"/>
              <a:gd name="T20" fmla="*/ 902194 w 566"/>
              <a:gd name="T21" fmla="*/ 56228306 h 545"/>
              <a:gd name="T22" fmla="*/ 0 w 566"/>
              <a:gd name="T23" fmla="*/ 52444813 h 545"/>
              <a:gd name="T24" fmla="*/ 0 w 566"/>
              <a:gd name="T25" fmla="*/ 3652741 h 545"/>
              <a:gd name="T26" fmla="*/ 3608775 w 566"/>
              <a:gd name="T27" fmla="*/ 0 h 545"/>
              <a:gd name="T28" fmla="*/ 5413162 w 566"/>
              <a:gd name="T29" fmla="*/ 913095 h 545"/>
              <a:gd name="T30" fmla="*/ 5413162 w 566"/>
              <a:gd name="T31" fmla="*/ 913095 h 545"/>
              <a:gd name="T32" fmla="*/ 22684444 w 566"/>
              <a:gd name="T33" fmla="*/ 13828622 h 545"/>
              <a:gd name="T34" fmla="*/ 48204353 w 566"/>
              <a:gd name="T35" fmla="*/ 0 h 545"/>
              <a:gd name="T36" fmla="*/ 48204353 w 566"/>
              <a:gd name="T37" fmla="*/ 0 h 545"/>
              <a:gd name="T38" fmla="*/ 49106547 w 566"/>
              <a:gd name="T39" fmla="*/ 0 h 545"/>
              <a:gd name="T40" fmla="*/ 51942013 w 566"/>
              <a:gd name="T41" fmla="*/ 913095 h 545"/>
              <a:gd name="T42" fmla="*/ 51942013 w 566"/>
              <a:gd name="T43" fmla="*/ 913095 h 545"/>
              <a:gd name="T44" fmla="*/ 71017682 w 566"/>
              <a:gd name="T45" fmla="*/ 15655173 h 545"/>
              <a:gd name="T46" fmla="*/ 71017682 w 566"/>
              <a:gd name="T47" fmla="*/ 15655173 h 545"/>
              <a:gd name="T48" fmla="*/ 71017682 w 566"/>
              <a:gd name="T49" fmla="*/ 15655173 h 545"/>
              <a:gd name="T50" fmla="*/ 71017682 w 566"/>
              <a:gd name="T51" fmla="*/ 15655173 h 545"/>
              <a:gd name="T52" fmla="*/ 72822069 w 566"/>
              <a:gd name="T53" fmla="*/ 18394820 h 545"/>
              <a:gd name="T54" fmla="*/ 72822069 w 566"/>
              <a:gd name="T55" fmla="*/ 67317282 h 545"/>
              <a:gd name="T56" fmla="*/ 19075669 w 566"/>
              <a:gd name="T57" fmla="*/ 59881048 h 545"/>
              <a:gd name="T58" fmla="*/ 19075669 w 566"/>
              <a:gd name="T59" fmla="*/ 59881048 h 545"/>
              <a:gd name="T60" fmla="*/ 19075669 w 566"/>
              <a:gd name="T61" fmla="*/ 20221371 h 545"/>
              <a:gd name="T62" fmla="*/ 7217908 w 566"/>
              <a:gd name="T63" fmla="*/ 10958585 h 545"/>
              <a:gd name="T64" fmla="*/ 7217908 w 566"/>
              <a:gd name="T65" fmla="*/ 50618623 h 545"/>
              <a:gd name="T66" fmla="*/ 19075669 w 566"/>
              <a:gd name="T67" fmla="*/ 59881048 h 545"/>
              <a:gd name="T68" fmla="*/ 45497772 w 566"/>
              <a:gd name="T69" fmla="*/ 10045490 h 545"/>
              <a:gd name="T70" fmla="*/ 45497772 w 566"/>
              <a:gd name="T71" fmla="*/ 10045490 h 545"/>
              <a:gd name="T72" fmla="*/ 26422103 w 566"/>
              <a:gd name="T73" fmla="*/ 20221371 h 545"/>
              <a:gd name="T74" fmla="*/ 26422103 w 566"/>
              <a:gd name="T75" fmla="*/ 61707599 h 545"/>
              <a:gd name="T76" fmla="*/ 45497772 w 566"/>
              <a:gd name="T77" fmla="*/ 50618623 h 545"/>
              <a:gd name="T78" fmla="*/ 45497772 w 566"/>
              <a:gd name="T79" fmla="*/ 10045490 h 545"/>
              <a:gd name="T80" fmla="*/ 65604161 w 566"/>
              <a:gd name="T81" fmla="*/ 20221371 h 545"/>
              <a:gd name="T82" fmla="*/ 65604161 w 566"/>
              <a:gd name="T83" fmla="*/ 20221371 h 545"/>
              <a:gd name="T84" fmla="*/ 52844206 w 566"/>
              <a:gd name="T85" fmla="*/ 10958585 h 545"/>
              <a:gd name="T86" fmla="*/ 52844206 w 566"/>
              <a:gd name="T87" fmla="*/ 50618623 h 545"/>
              <a:gd name="T88" fmla="*/ 65604161 w 566"/>
              <a:gd name="T89" fmla="*/ 59881048 h 545"/>
              <a:gd name="T90" fmla="*/ 65604161 w 566"/>
              <a:gd name="T91" fmla="*/ 20221371 h 54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66" h="545">
                <a:moveTo>
                  <a:pt x="565" y="516"/>
                </a:moveTo>
                <a:lnTo>
                  <a:pt x="565" y="516"/>
                </a:lnTo>
                <a:cubicBezTo>
                  <a:pt x="565" y="537"/>
                  <a:pt x="551" y="544"/>
                  <a:pt x="537" y="544"/>
                </a:cubicBezTo>
                <a:cubicBezTo>
                  <a:pt x="530" y="544"/>
                  <a:pt x="523" y="544"/>
                  <a:pt x="516" y="544"/>
                </a:cubicBezTo>
                <a:cubicBezTo>
                  <a:pt x="381" y="438"/>
                  <a:pt x="381" y="438"/>
                  <a:pt x="381" y="438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83" y="544"/>
                  <a:pt x="183" y="544"/>
                  <a:pt x="176" y="544"/>
                </a:cubicBezTo>
                <a:cubicBezTo>
                  <a:pt x="169" y="544"/>
                  <a:pt x="162" y="544"/>
                  <a:pt x="162" y="544"/>
                </a:cubicBezTo>
                <a:cubicBezTo>
                  <a:pt x="7" y="431"/>
                  <a:pt x="7" y="431"/>
                  <a:pt x="7" y="431"/>
                </a:cubicBezTo>
                <a:cubicBezTo>
                  <a:pt x="0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35" y="0"/>
                  <a:pt x="35" y="0"/>
                  <a:pt x="42" y="7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374" y="0"/>
                  <a:pt x="374" y="0"/>
                  <a:pt x="374" y="0"/>
                </a:cubicBezTo>
                <a:lnTo>
                  <a:pt x="381" y="0"/>
                </a:lnTo>
                <a:cubicBezTo>
                  <a:pt x="389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5" y="134"/>
                  <a:pt x="565" y="141"/>
                </a:cubicBezTo>
                <a:lnTo>
                  <a:pt x="565" y="516"/>
                </a:lnTo>
                <a:close/>
                <a:moveTo>
                  <a:pt x="148" y="459"/>
                </a:moveTo>
                <a:lnTo>
                  <a:pt x="148" y="459"/>
                </a:lnTo>
                <a:cubicBezTo>
                  <a:pt x="148" y="155"/>
                  <a:pt x="148" y="155"/>
                  <a:pt x="148" y="155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388"/>
                  <a:pt x="56" y="388"/>
                  <a:pt x="56" y="388"/>
                </a:cubicBezTo>
                <a:lnTo>
                  <a:pt x="148" y="459"/>
                </a:lnTo>
                <a:close/>
                <a:moveTo>
                  <a:pt x="353" y="77"/>
                </a:moveTo>
                <a:lnTo>
                  <a:pt x="353" y="77"/>
                </a:ln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53" y="388"/>
                  <a:pt x="353" y="388"/>
                  <a:pt x="353" y="388"/>
                </a:cubicBezTo>
                <a:lnTo>
                  <a:pt x="353" y="77"/>
                </a:lnTo>
                <a:close/>
                <a:moveTo>
                  <a:pt x="509" y="155"/>
                </a:moveTo>
                <a:lnTo>
                  <a:pt x="509" y="155"/>
                </a:lnTo>
                <a:cubicBezTo>
                  <a:pt x="410" y="84"/>
                  <a:pt x="410" y="84"/>
                  <a:pt x="410" y="84"/>
                </a:cubicBezTo>
                <a:cubicBezTo>
                  <a:pt x="410" y="388"/>
                  <a:pt x="410" y="388"/>
                  <a:pt x="410" y="388"/>
                </a:cubicBezTo>
                <a:cubicBezTo>
                  <a:pt x="509" y="459"/>
                  <a:pt x="509" y="459"/>
                  <a:pt x="509" y="459"/>
                </a:cubicBezTo>
                <a:lnTo>
                  <a:pt x="509" y="15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5" name="Freeform 103"/>
          <p:cNvSpPr>
            <a:spLocks noChangeArrowheads="1"/>
          </p:cNvSpPr>
          <p:nvPr/>
        </p:nvSpPr>
        <p:spPr bwMode="auto">
          <a:xfrm>
            <a:off x="4233125" y="1232596"/>
            <a:ext cx="244493" cy="246292"/>
          </a:xfrm>
          <a:custGeom>
            <a:avLst/>
            <a:gdLst>
              <a:gd name="T0" fmla="*/ 73816246 w 601"/>
              <a:gd name="T1" fmla="*/ 43463279 h 602"/>
              <a:gd name="T2" fmla="*/ 63750492 w 601"/>
              <a:gd name="T3" fmla="*/ 43463279 h 602"/>
              <a:gd name="T4" fmla="*/ 63750492 w 601"/>
              <a:gd name="T5" fmla="*/ 36023527 h 602"/>
              <a:gd name="T6" fmla="*/ 73816246 w 601"/>
              <a:gd name="T7" fmla="*/ 36023527 h 602"/>
              <a:gd name="T8" fmla="*/ 73816246 w 601"/>
              <a:gd name="T9" fmla="*/ 43463279 h 602"/>
              <a:gd name="T10" fmla="*/ 67363674 w 601"/>
              <a:gd name="T11" fmla="*/ 14748721 h 602"/>
              <a:gd name="T12" fmla="*/ 59233835 w 601"/>
              <a:gd name="T13" fmla="*/ 23102139 h 602"/>
              <a:gd name="T14" fmla="*/ 59233835 w 601"/>
              <a:gd name="T15" fmla="*/ 23102139 h 602"/>
              <a:gd name="T16" fmla="*/ 52781263 w 601"/>
              <a:gd name="T17" fmla="*/ 21274806 h 602"/>
              <a:gd name="T18" fmla="*/ 54716819 w 601"/>
              <a:gd name="T19" fmla="*/ 18533807 h 602"/>
              <a:gd name="T20" fmla="*/ 56523770 w 601"/>
              <a:gd name="T21" fmla="*/ 16706474 h 602"/>
              <a:gd name="T22" fmla="*/ 62847017 w 601"/>
              <a:gd name="T23" fmla="*/ 10180751 h 602"/>
              <a:gd name="T24" fmla="*/ 69299589 w 601"/>
              <a:gd name="T25" fmla="*/ 12007722 h 602"/>
              <a:gd name="T26" fmla="*/ 38198494 w 601"/>
              <a:gd name="T27" fmla="*/ 54426914 h 602"/>
              <a:gd name="T28" fmla="*/ 25422674 w 601"/>
              <a:gd name="T29" fmla="*/ 47117944 h 602"/>
              <a:gd name="T30" fmla="*/ 23616083 w 601"/>
              <a:gd name="T31" fmla="*/ 39678193 h 602"/>
              <a:gd name="T32" fmla="*/ 52781263 w 601"/>
              <a:gd name="T33" fmla="*/ 39678193 h 602"/>
              <a:gd name="T34" fmla="*/ 38198494 w 601"/>
              <a:gd name="T35" fmla="*/ 32368862 h 602"/>
              <a:gd name="T36" fmla="*/ 30971771 w 601"/>
              <a:gd name="T37" fmla="*/ 39678193 h 602"/>
              <a:gd name="T38" fmla="*/ 45554541 w 601"/>
              <a:gd name="T39" fmla="*/ 39678193 h 602"/>
              <a:gd name="T40" fmla="*/ 38198494 w 601"/>
              <a:gd name="T41" fmla="*/ 17620141 h 602"/>
              <a:gd name="T42" fmla="*/ 34585312 w 601"/>
              <a:gd name="T43" fmla="*/ 13835055 h 602"/>
              <a:gd name="T44" fmla="*/ 34585312 w 601"/>
              <a:gd name="T45" fmla="*/ 3785086 h 602"/>
              <a:gd name="T46" fmla="*/ 41941000 w 601"/>
              <a:gd name="T47" fmla="*/ 3785086 h 602"/>
              <a:gd name="T48" fmla="*/ 41941000 w 601"/>
              <a:gd name="T49" fmla="*/ 13835055 h 602"/>
              <a:gd name="T50" fmla="*/ 22712608 w 601"/>
              <a:gd name="T51" fmla="*/ 60039333 h 602"/>
              <a:gd name="T52" fmla="*/ 22712608 w 601"/>
              <a:gd name="T53" fmla="*/ 60039333 h 602"/>
              <a:gd name="T54" fmla="*/ 14582770 w 601"/>
              <a:gd name="T55" fmla="*/ 69306056 h 602"/>
              <a:gd name="T56" fmla="*/ 11743379 w 601"/>
              <a:gd name="T57" fmla="*/ 70219722 h 602"/>
              <a:gd name="T58" fmla="*/ 9033313 w 601"/>
              <a:gd name="T59" fmla="*/ 63693998 h 602"/>
              <a:gd name="T60" fmla="*/ 15485886 w 601"/>
              <a:gd name="T61" fmla="*/ 57298334 h 602"/>
              <a:gd name="T62" fmla="*/ 18195951 w 601"/>
              <a:gd name="T63" fmla="*/ 55340580 h 602"/>
              <a:gd name="T64" fmla="*/ 20002542 w 601"/>
              <a:gd name="T65" fmla="*/ 54426914 h 602"/>
              <a:gd name="T66" fmla="*/ 22712608 w 601"/>
              <a:gd name="T67" fmla="*/ 60039333 h 602"/>
              <a:gd name="T68" fmla="*/ 20002542 w 601"/>
              <a:gd name="T69" fmla="*/ 24929472 h 602"/>
              <a:gd name="T70" fmla="*/ 18195951 w 601"/>
              <a:gd name="T71" fmla="*/ 23102139 h 602"/>
              <a:gd name="T72" fmla="*/ 15485886 w 601"/>
              <a:gd name="T73" fmla="*/ 21274806 h 602"/>
              <a:gd name="T74" fmla="*/ 9033313 w 601"/>
              <a:gd name="T75" fmla="*/ 14748721 h 602"/>
              <a:gd name="T76" fmla="*/ 11743379 w 601"/>
              <a:gd name="T77" fmla="*/ 8353418 h 602"/>
              <a:gd name="T78" fmla="*/ 14582770 w 601"/>
              <a:gd name="T79" fmla="*/ 10180751 h 602"/>
              <a:gd name="T80" fmla="*/ 22712608 w 601"/>
              <a:gd name="T81" fmla="*/ 18533807 h 602"/>
              <a:gd name="T82" fmla="*/ 22712608 w 601"/>
              <a:gd name="T83" fmla="*/ 18533807 h 602"/>
              <a:gd name="T84" fmla="*/ 20002542 w 601"/>
              <a:gd name="T85" fmla="*/ 24929472 h 602"/>
              <a:gd name="T86" fmla="*/ 12646854 w 601"/>
              <a:gd name="T87" fmla="*/ 36023527 h 602"/>
              <a:gd name="T88" fmla="*/ 12646854 w 601"/>
              <a:gd name="T89" fmla="*/ 43463279 h 602"/>
              <a:gd name="T90" fmla="*/ 3613541 w 601"/>
              <a:gd name="T91" fmla="*/ 43463279 h 602"/>
              <a:gd name="T92" fmla="*/ 3613541 w 601"/>
              <a:gd name="T93" fmla="*/ 36023527 h 602"/>
              <a:gd name="T94" fmla="*/ 38198494 w 601"/>
              <a:gd name="T95" fmla="*/ 61866665 h 602"/>
              <a:gd name="T96" fmla="*/ 41941000 w 601"/>
              <a:gd name="T97" fmla="*/ 65520970 h 602"/>
              <a:gd name="T98" fmla="*/ 41941000 w 601"/>
              <a:gd name="T99" fmla="*/ 74788054 h 602"/>
              <a:gd name="T100" fmla="*/ 34585312 w 601"/>
              <a:gd name="T101" fmla="*/ 74788054 h 602"/>
              <a:gd name="T102" fmla="*/ 34585312 w 601"/>
              <a:gd name="T103" fmla="*/ 65520970 h 602"/>
              <a:gd name="T104" fmla="*/ 56523770 w 601"/>
              <a:gd name="T105" fmla="*/ 54426914 h 602"/>
              <a:gd name="T106" fmla="*/ 59233835 w 601"/>
              <a:gd name="T107" fmla="*/ 55340580 h 602"/>
              <a:gd name="T108" fmla="*/ 59233835 w 601"/>
              <a:gd name="T109" fmla="*/ 55340580 h 602"/>
              <a:gd name="T110" fmla="*/ 61040426 w 601"/>
              <a:gd name="T111" fmla="*/ 57298334 h 602"/>
              <a:gd name="T112" fmla="*/ 67363674 w 601"/>
              <a:gd name="T113" fmla="*/ 63693998 h 602"/>
              <a:gd name="T114" fmla="*/ 65557083 w 601"/>
              <a:gd name="T115" fmla="*/ 70219722 h 602"/>
              <a:gd name="T116" fmla="*/ 62847017 w 601"/>
              <a:gd name="T117" fmla="*/ 69306056 h 602"/>
              <a:gd name="T118" fmla="*/ 54716819 w 601"/>
              <a:gd name="T119" fmla="*/ 60039333 h 602"/>
              <a:gd name="T120" fmla="*/ 54716819 w 601"/>
              <a:gd name="T121" fmla="*/ 60039333 h 602"/>
              <a:gd name="T122" fmla="*/ 52781263 w 601"/>
              <a:gd name="T123" fmla="*/ 58212000 h 60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1" h="602">
                <a:moveTo>
                  <a:pt x="572" y="333"/>
                </a:moveTo>
                <a:lnTo>
                  <a:pt x="572" y="333"/>
                </a:lnTo>
                <a:cubicBezTo>
                  <a:pt x="494" y="333"/>
                  <a:pt x="494" y="333"/>
                  <a:pt x="494" y="333"/>
                </a:cubicBezTo>
                <a:cubicBezTo>
                  <a:pt x="480" y="333"/>
                  <a:pt x="466" y="318"/>
                  <a:pt x="466" y="304"/>
                </a:cubicBezTo>
                <a:cubicBezTo>
                  <a:pt x="466" y="283"/>
                  <a:pt x="480" y="276"/>
                  <a:pt x="494" y="276"/>
                </a:cubicBezTo>
                <a:cubicBezTo>
                  <a:pt x="572" y="276"/>
                  <a:pt x="572" y="276"/>
                  <a:pt x="572" y="276"/>
                </a:cubicBezTo>
                <a:cubicBezTo>
                  <a:pt x="586" y="276"/>
                  <a:pt x="600" y="283"/>
                  <a:pt x="600" y="304"/>
                </a:cubicBezTo>
                <a:cubicBezTo>
                  <a:pt x="600" y="318"/>
                  <a:pt x="586" y="333"/>
                  <a:pt x="572" y="333"/>
                </a:cubicBezTo>
                <a:close/>
                <a:moveTo>
                  <a:pt x="522" y="113"/>
                </a:moveTo>
                <a:lnTo>
                  <a:pt x="522" y="113"/>
                </a:lnTo>
                <a:cubicBezTo>
                  <a:pt x="473" y="163"/>
                  <a:pt x="473" y="163"/>
                  <a:pt x="473" y="163"/>
                </a:cubicBezTo>
                <a:cubicBezTo>
                  <a:pt x="459" y="177"/>
                  <a:pt x="459" y="177"/>
                  <a:pt x="459" y="177"/>
                </a:cubicBezTo>
                <a:cubicBezTo>
                  <a:pt x="452" y="184"/>
                  <a:pt x="445" y="191"/>
                  <a:pt x="438" y="191"/>
                </a:cubicBezTo>
                <a:cubicBezTo>
                  <a:pt x="424" y="191"/>
                  <a:pt x="409" y="177"/>
                  <a:pt x="409" y="163"/>
                </a:cubicBezTo>
                <a:cubicBezTo>
                  <a:pt x="409" y="156"/>
                  <a:pt x="417" y="149"/>
                  <a:pt x="424" y="142"/>
                </a:cubicBezTo>
                <a:cubicBezTo>
                  <a:pt x="438" y="128"/>
                  <a:pt x="438" y="128"/>
                  <a:pt x="438" y="128"/>
                </a:cubicBezTo>
                <a:cubicBezTo>
                  <a:pt x="487" y="78"/>
                  <a:pt x="487" y="78"/>
                  <a:pt x="487" y="78"/>
                </a:cubicBezTo>
                <a:cubicBezTo>
                  <a:pt x="494" y="71"/>
                  <a:pt x="501" y="64"/>
                  <a:pt x="508" y="64"/>
                </a:cubicBezTo>
                <a:cubicBezTo>
                  <a:pt x="522" y="64"/>
                  <a:pt x="537" y="78"/>
                  <a:pt x="537" y="92"/>
                </a:cubicBezTo>
                <a:cubicBezTo>
                  <a:pt x="537" y="99"/>
                  <a:pt x="530" y="106"/>
                  <a:pt x="522" y="113"/>
                </a:cubicBezTo>
                <a:close/>
                <a:moveTo>
                  <a:pt x="296" y="417"/>
                </a:moveTo>
                <a:lnTo>
                  <a:pt x="296" y="417"/>
                </a:lnTo>
                <a:cubicBezTo>
                  <a:pt x="254" y="417"/>
                  <a:pt x="219" y="389"/>
                  <a:pt x="197" y="361"/>
                </a:cubicBezTo>
                <a:cubicBezTo>
                  <a:pt x="190" y="333"/>
                  <a:pt x="190" y="333"/>
                  <a:pt x="190" y="333"/>
                </a:cubicBezTo>
                <a:cubicBezTo>
                  <a:pt x="190" y="318"/>
                  <a:pt x="183" y="311"/>
                  <a:pt x="183" y="304"/>
                </a:cubicBezTo>
                <a:cubicBezTo>
                  <a:pt x="183" y="241"/>
                  <a:pt x="233" y="191"/>
                  <a:pt x="296" y="191"/>
                </a:cubicBezTo>
                <a:cubicBezTo>
                  <a:pt x="360" y="191"/>
                  <a:pt x="409" y="241"/>
                  <a:pt x="409" y="304"/>
                </a:cubicBezTo>
                <a:cubicBezTo>
                  <a:pt x="409" y="368"/>
                  <a:pt x="360" y="417"/>
                  <a:pt x="296" y="417"/>
                </a:cubicBezTo>
                <a:close/>
                <a:moveTo>
                  <a:pt x="296" y="248"/>
                </a:moveTo>
                <a:lnTo>
                  <a:pt x="296" y="248"/>
                </a:lnTo>
                <a:cubicBezTo>
                  <a:pt x="268" y="248"/>
                  <a:pt x="240" y="269"/>
                  <a:pt x="240" y="304"/>
                </a:cubicBezTo>
                <a:cubicBezTo>
                  <a:pt x="240" y="333"/>
                  <a:pt x="268" y="361"/>
                  <a:pt x="296" y="361"/>
                </a:cubicBezTo>
                <a:cubicBezTo>
                  <a:pt x="332" y="361"/>
                  <a:pt x="353" y="333"/>
                  <a:pt x="353" y="304"/>
                </a:cubicBezTo>
                <a:cubicBezTo>
                  <a:pt x="353" y="269"/>
                  <a:pt x="332" y="248"/>
                  <a:pt x="296" y="248"/>
                </a:cubicBezTo>
                <a:close/>
                <a:moveTo>
                  <a:pt x="296" y="135"/>
                </a:moveTo>
                <a:lnTo>
                  <a:pt x="296" y="135"/>
                </a:lnTo>
                <a:cubicBezTo>
                  <a:pt x="282" y="135"/>
                  <a:pt x="268" y="120"/>
                  <a:pt x="268" y="106"/>
                </a:cubicBezTo>
                <a:cubicBezTo>
                  <a:pt x="268" y="29"/>
                  <a:pt x="268" y="29"/>
                  <a:pt x="268" y="29"/>
                </a:cubicBezTo>
                <a:cubicBezTo>
                  <a:pt x="268" y="15"/>
                  <a:pt x="282" y="0"/>
                  <a:pt x="296" y="0"/>
                </a:cubicBezTo>
                <a:cubicBezTo>
                  <a:pt x="318" y="0"/>
                  <a:pt x="325" y="15"/>
                  <a:pt x="325" y="29"/>
                </a:cubicBezTo>
                <a:cubicBezTo>
                  <a:pt x="325" y="106"/>
                  <a:pt x="325" y="106"/>
                  <a:pt x="325" y="106"/>
                </a:cubicBezTo>
                <a:cubicBezTo>
                  <a:pt x="325" y="120"/>
                  <a:pt x="318" y="135"/>
                  <a:pt x="296" y="135"/>
                </a:cubicBezTo>
                <a:close/>
                <a:moveTo>
                  <a:pt x="176" y="460"/>
                </a:moveTo>
                <a:lnTo>
                  <a:pt x="176" y="460"/>
                </a:lnTo>
                <a:cubicBezTo>
                  <a:pt x="162" y="481"/>
                  <a:pt x="162" y="481"/>
                  <a:pt x="162" y="481"/>
                </a:cubicBezTo>
                <a:cubicBezTo>
                  <a:pt x="113" y="531"/>
                  <a:pt x="113" y="531"/>
                  <a:pt x="113" y="531"/>
                </a:cubicBezTo>
                <a:cubicBezTo>
                  <a:pt x="106" y="538"/>
                  <a:pt x="98" y="538"/>
                  <a:pt x="91" y="538"/>
                </a:cubicBezTo>
                <a:cubicBezTo>
                  <a:pt x="77" y="538"/>
                  <a:pt x="63" y="524"/>
                  <a:pt x="63" y="509"/>
                </a:cubicBezTo>
                <a:cubicBezTo>
                  <a:pt x="63" y="502"/>
                  <a:pt x="63" y="495"/>
                  <a:pt x="70" y="488"/>
                </a:cubicBezTo>
                <a:cubicBezTo>
                  <a:pt x="120" y="439"/>
                  <a:pt x="120" y="439"/>
                  <a:pt x="120" y="439"/>
                </a:cubicBezTo>
                <a:cubicBezTo>
                  <a:pt x="141" y="424"/>
                  <a:pt x="141" y="424"/>
                  <a:pt x="141" y="424"/>
                </a:cubicBezTo>
                <a:cubicBezTo>
                  <a:pt x="141" y="417"/>
                  <a:pt x="148" y="417"/>
                  <a:pt x="155" y="417"/>
                </a:cubicBezTo>
                <a:cubicBezTo>
                  <a:pt x="176" y="417"/>
                  <a:pt x="183" y="424"/>
                  <a:pt x="183" y="446"/>
                </a:cubicBezTo>
                <a:cubicBezTo>
                  <a:pt x="183" y="453"/>
                  <a:pt x="183" y="460"/>
                  <a:pt x="176" y="460"/>
                </a:cubicBezTo>
                <a:close/>
                <a:moveTo>
                  <a:pt x="155" y="191"/>
                </a:moveTo>
                <a:lnTo>
                  <a:pt x="155" y="191"/>
                </a:lnTo>
                <a:cubicBezTo>
                  <a:pt x="148" y="191"/>
                  <a:pt x="141" y="184"/>
                  <a:pt x="141" y="177"/>
                </a:cubicBezTo>
                <a:cubicBezTo>
                  <a:pt x="120" y="163"/>
                  <a:pt x="120" y="163"/>
                  <a:pt x="120" y="163"/>
                </a:cubicBezTo>
                <a:cubicBezTo>
                  <a:pt x="70" y="113"/>
                  <a:pt x="70" y="113"/>
                  <a:pt x="70" y="113"/>
                </a:cubicBezTo>
                <a:cubicBezTo>
                  <a:pt x="63" y="106"/>
                  <a:pt x="63" y="99"/>
                  <a:pt x="63" y="92"/>
                </a:cubicBezTo>
                <a:cubicBezTo>
                  <a:pt x="63" y="78"/>
                  <a:pt x="77" y="64"/>
                  <a:pt x="91" y="64"/>
                </a:cubicBezTo>
                <a:cubicBezTo>
                  <a:pt x="98" y="64"/>
                  <a:pt x="106" y="71"/>
                  <a:pt x="113" y="78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183" y="149"/>
                  <a:pt x="183" y="156"/>
                  <a:pt x="183" y="163"/>
                </a:cubicBezTo>
                <a:cubicBezTo>
                  <a:pt x="183" y="177"/>
                  <a:pt x="176" y="191"/>
                  <a:pt x="155" y="191"/>
                </a:cubicBezTo>
                <a:close/>
                <a:moveTo>
                  <a:pt x="98" y="276"/>
                </a:moveTo>
                <a:lnTo>
                  <a:pt x="98" y="276"/>
                </a:lnTo>
                <a:cubicBezTo>
                  <a:pt x="120" y="276"/>
                  <a:pt x="127" y="283"/>
                  <a:pt x="127" y="304"/>
                </a:cubicBezTo>
                <a:cubicBezTo>
                  <a:pt x="127" y="318"/>
                  <a:pt x="120" y="333"/>
                  <a:pt x="98" y="333"/>
                </a:cubicBezTo>
                <a:cubicBezTo>
                  <a:pt x="28" y="333"/>
                  <a:pt x="28" y="333"/>
                  <a:pt x="28" y="333"/>
                </a:cubicBezTo>
                <a:cubicBezTo>
                  <a:pt x="7" y="333"/>
                  <a:pt x="0" y="318"/>
                  <a:pt x="0" y="304"/>
                </a:cubicBezTo>
                <a:cubicBezTo>
                  <a:pt x="0" y="283"/>
                  <a:pt x="7" y="276"/>
                  <a:pt x="28" y="276"/>
                </a:cubicBezTo>
                <a:cubicBezTo>
                  <a:pt x="98" y="276"/>
                  <a:pt x="98" y="276"/>
                  <a:pt x="98" y="276"/>
                </a:cubicBezTo>
                <a:close/>
                <a:moveTo>
                  <a:pt x="296" y="474"/>
                </a:moveTo>
                <a:lnTo>
                  <a:pt x="296" y="474"/>
                </a:lnTo>
                <a:cubicBezTo>
                  <a:pt x="318" y="474"/>
                  <a:pt x="325" y="481"/>
                  <a:pt x="325" y="502"/>
                </a:cubicBezTo>
                <a:cubicBezTo>
                  <a:pt x="325" y="573"/>
                  <a:pt x="325" y="573"/>
                  <a:pt x="325" y="573"/>
                </a:cubicBezTo>
                <a:cubicBezTo>
                  <a:pt x="325" y="594"/>
                  <a:pt x="318" y="601"/>
                  <a:pt x="296" y="601"/>
                </a:cubicBezTo>
                <a:cubicBezTo>
                  <a:pt x="282" y="601"/>
                  <a:pt x="268" y="594"/>
                  <a:pt x="268" y="573"/>
                </a:cubicBezTo>
                <a:cubicBezTo>
                  <a:pt x="268" y="502"/>
                  <a:pt x="268" y="502"/>
                  <a:pt x="268" y="502"/>
                </a:cubicBezTo>
                <a:cubicBezTo>
                  <a:pt x="268" y="481"/>
                  <a:pt x="282" y="474"/>
                  <a:pt x="296" y="474"/>
                </a:cubicBezTo>
                <a:close/>
                <a:moveTo>
                  <a:pt x="438" y="417"/>
                </a:moveTo>
                <a:lnTo>
                  <a:pt x="438" y="417"/>
                </a:lnTo>
                <a:cubicBezTo>
                  <a:pt x="445" y="417"/>
                  <a:pt x="452" y="417"/>
                  <a:pt x="459" y="424"/>
                </a:cubicBezTo>
                <a:cubicBezTo>
                  <a:pt x="473" y="439"/>
                  <a:pt x="473" y="439"/>
                  <a:pt x="473" y="439"/>
                </a:cubicBezTo>
                <a:cubicBezTo>
                  <a:pt x="522" y="488"/>
                  <a:pt x="522" y="488"/>
                  <a:pt x="522" y="488"/>
                </a:cubicBezTo>
                <a:cubicBezTo>
                  <a:pt x="530" y="495"/>
                  <a:pt x="537" y="502"/>
                  <a:pt x="537" y="509"/>
                </a:cubicBezTo>
                <a:cubicBezTo>
                  <a:pt x="537" y="524"/>
                  <a:pt x="522" y="538"/>
                  <a:pt x="508" y="538"/>
                </a:cubicBezTo>
                <a:cubicBezTo>
                  <a:pt x="501" y="538"/>
                  <a:pt x="494" y="538"/>
                  <a:pt x="487" y="531"/>
                </a:cubicBezTo>
                <a:cubicBezTo>
                  <a:pt x="438" y="481"/>
                  <a:pt x="438" y="481"/>
                  <a:pt x="438" y="481"/>
                </a:cubicBezTo>
                <a:cubicBezTo>
                  <a:pt x="424" y="460"/>
                  <a:pt x="424" y="460"/>
                  <a:pt x="424" y="460"/>
                </a:cubicBezTo>
                <a:cubicBezTo>
                  <a:pt x="417" y="460"/>
                  <a:pt x="409" y="453"/>
                  <a:pt x="409" y="446"/>
                </a:cubicBezTo>
                <a:cubicBezTo>
                  <a:pt x="409" y="424"/>
                  <a:pt x="424" y="417"/>
                  <a:pt x="438" y="41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6" name="Freeform 104"/>
          <p:cNvSpPr>
            <a:spLocks noChangeArrowheads="1"/>
          </p:cNvSpPr>
          <p:nvPr/>
        </p:nvSpPr>
        <p:spPr bwMode="auto">
          <a:xfrm>
            <a:off x="3823238" y="1255966"/>
            <a:ext cx="201348" cy="199550"/>
          </a:xfrm>
          <a:custGeom>
            <a:avLst/>
            <a:gdLst>
              <a:gd name="T0" fmla="*/ 59880602 w 496"/>
              <a:gd name="T1" fmla="*/ 35839503 h 489"/>
              <a:gd name="T2" fmla="*/ 53584117 w 496"/>
              <a:gd name="T3" fmla="*/ 32073827 h 489"/>
              <a:gd name="T4" fmla="*/ 59880602 w 496"/>
              <a:gd name="T5" fmla="*/ 28437878 h 489"/>
              <a:gd name="T6" fmla="*/ 59880602 w 496"/>
              <a:gd name="T7" fmla="*/ 35839503 h 489"/>
              <a:gd name="T8" fmla="*/ 54483512 w 496"/>
              <a:gd name="T9" fmla="*/ 13764355 h 489"/>
              <a:gd name="T10" fmla="*/ 52684721 w 496"/>
              <a:gd name="T11" fmla="*/ 15582330 h 489"/>
              <a:gd name="T12" fmla="*/ 46259545 w 496"/>
              <a:gd name="T13" fmla="*/ 13764355 h 489"/>
              <a:gd name="T14" fmla="*/ 47159299 w 496"/>
              <a:gd name="T15" fmla="*/ 11037574 h 489"/>
              <a:gd name="T16" fmla="*/ 49986176 w 496"/>
              <a:gd name="T17" fmla="*/ 8180705 h 489"/>
              <a:gd name="T18" fmla="*/ 56282662 w 496"/>
              <a:gd name="T19" fmla="*/ 11037574 h 489"/>
              <a:gd name="T20" fmla="*/ 31739451 w 496"/>
              <a:gd name="T21" fmla="*/ 46747350 h 489"/>
              <a:gd name="T22" fmla="*/ 19017789 w 496"/>
              <a:gd name="T23" fmla="*/ 39475452 h 489"/>
              <a:gd name="T24" fmla="*/ 17218998 w 496"/>
              <a:gd name="T25" fmla="*/ 32073827 h 489"/>
              <a:gd name="T26" fmla="*/ 46259545 w 496"/>
              <a:gd name="T27" fmla="*/ 32073827 h 489"/>
              <a:gd name="T28" fmla="*/ 31739451 w 496"/>
              <a:gd name="T29" fmla="*/ 24801929 h 489"/>
              <a:gd name="T30" fmla="*/ 24543211 w 496"/>
              <a:gd name="T31" fmla="*/ 32073827 h 489"/>
              <a:gd name="T32" fmla="*/ 39063664 w 496"/>
              <a:gd name="T33" fmla="*/ 32073827 h 489"/>
              <a:gd name="T34" fmla="*/ 31739451 w 496"/>
              <a:gd name="T35" fmla="*/ 10128406 h 489"/>
              <a:gd name="T36" fmla="*/ 28141152 w 496"/>
              <a:gd name="T37" fmla="*/ 6362731 h 489"/>
              <a:gd name="T38" fmla="*/ 31739451 w 496"/>
              <a:gd name="T39" fmla="*/ 0 h 489"/>
              <a:gd name="T40" fmla="*/ 35465723 w 496"/>
              <a:gd name="T41" fmla="*/ 6362731 h 489"/>
              <a:gd name="T42" fmla="*/ 13621057 w 496"/>
              <a:gd name="T43" fmla="*/ 17400304 h 489"/>
              <a:gd name="T44" fmla="*/ 10922512 w 496"/>
              <a:gd name="T45" fmla="*/ 15582330 h 489"/>
              <a:gd name="T46" fmla="*/ 9123363 w 496"/>
              <a:gd name="T47" fmla="*/ 13764355 h 489"/>
              <a:gd name="T48" fmla="*/ 7195881 w 496"/>
              <a:gd name="T49" fmla="*/ 11037574 h 489"/>
              <a:gd name="T50" fmla="*/ 13621057 w 496"/>
              <a:gd name="T51" fmla="*/ 8180705 h 489"/>
              <a:gd name="T52" fmla="*/ 16319244 w 496"/>
              <a:gd name="T53" fmla="*/ 11037574 h 489"/>
              <a:gd name="T54" fmla="*/ 17218998 w 496"/>
              <a:gd name="T55" fmla="*/ 13764355 h 489"/>
              <a:gd name="T56" fmla="*/ 10022758 w 496"/>
              <a:gd name="T57" fmla="*/ 32073827 h 489"/>
              <a:gd name="T58" fmla="*/ 6296486 w 496"/>
              <a:gd name="T59" fmla="*/ 35839503 h 489"/>
              <a:gd name="T60" fmla="*/ 0 w 496"/>
              <a:gd name="T61" fmla="*/ 32073827 h 489"/>
              <a:gd name="T62" fmla="*/ 6296486 w 496"/>
              <a:gd name="T63" fmla="*/ 28437878 h 489"/>
              <a:gd name="T64" fmla="*/ 10922512 w 496"/>
              <a:gd name="T65" fmla="*/ 47656157 h 489"/>
              <a:gd name="T66" fmla="*/ 13621057 w 496"/>
              <a:gd name="T67" fmla="*/ 46747350 h 489"/>
              <a:gd name="T68" fmla="*/ 16319244 w 496"/>
              <a:gd name="T69" fmla="*/ 52331000 h 489"/>
              <a:gd name="T70" fmla="*/ 10922512 w 496"/>
              <a:gd name="T71" fmla="*/ 55966949 h 489"/>
              <a:gd name="T72" fmla="*/ 9123363 w 496"/>
              <a:gd name="T73" fmla="*/ 50513026 h 489"/>
              <a:gd name="T74" fmla="*/ 31739451 w 496"/>
              <a:gd name="T75" fmla="*/ 54148975 h 489"/>
              <a:gd name="T76" fmla="*/ 35465723 w 496"/>
              <a:gd name="T77" fmla="*/ 57784924 h 489"/>
              <a:gd name="T78" fmla="*/ 31739451 w 496"/>
              <a:gd name="T79" fmla="*/ 63368574 h 489"/>
              <a:gd name="T80" fmla="*/ 28141152 w 496"/>
              <a:gd name="T81" fmla="*/ 57784924 h 489"/>
              <a:gd name="T82" fmla="*/ 49986176 w 496"/>
              <a:gd name="T83" fmla="*/ 46747350 h 489"/>
              <a:gd name="T84" fmla="*/ 52684721 w 496"/>
              <a:gd name="T85" fmla="*/ 47656157 h 489"/>
              <a:gd name="T86" fmla="*/ 56282662 w 496"/>
              <a:gd name="T87" fmla="*/ 52331000 h 489"/>
              <a:gd name="T88" fmla="*/ 49986176 w 496"/>
              <a:gd name="T89" fmla="*/ 55057782 h 489"/>
              <a:gd name="T90" fmla="*/ 46259545 w 496"/>
              <a:gd name="T91" fmla="*/ 50513026 h 48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96" h="489">
                <a:moveTo>
                  <a:pt x="466" y="276"/>
                </a:moveTo>
                <a:lnTo>
                  <a:pt x="466" y="276"/>
                </a:lnTo>
                <a:cubicBezTo>
                  <a:pt x="445" y="276"/>
                  <a:pt x="445" y="276"/>
                  <a:pt x="445" y="276"/>
                </a:cubicBezTo>
                <a:cubicBezTo>
                  <a:pt x="431" y="276"/>
                  <a:pt x="417" y="261"/>
                  <a:pt x="417" y="247"/>
                </a:cubicBezTo>
                <a:cubicBezTo>
                  <a:pt x="417" y="226"/>
                  <a:pt x="431" y="219"/>
                  <a:pt x="445" y="219"/>
                </a:cubicBezTo>
                <a:cubicBezTo>
                  <a:pt x="466" y="219"/>
                  <a:pt x="466" y="219"/>
                  <a:pt x="466" y="219"/>
                </a:cubicBezTo>
                <a:cubicBezTo>
                  <a:pt x="480" y="219"/>
                  <a:pt x="495" y="226"/>
                  <a:pt x="495" y="247"/>
                </a:cubicBezTo>
                <a:cubicBezTo>
                  <a:pt x="495" y="261"/>
                  <a:pt x="480" y="276"/>
                  <a:pt x="466" y="276"/>
                </a:cubicBezTo>
                <a:close/>
                <a:moveTo>
                  <a:pt x="424" y="106"/>
                </a:moveTo>
                <a:lnTo>
                  <a:pt x="424" y="106"/>
                </a:lnTo>
                <a:cubicBezTo>
                  <a:pt x="410" y="120"/>
                  <a:pt x="410" y="120"/>
                  <a:pt x="410" y="120"/>
                </a:cubicBezTo>
                <a:cubicBezTo>
                  <a:pt x="403" y="127"/>
                  <a:pt x="396" y="134"/>
                  <a:pt x="389" y="134"/>
                </a:cubicBezTo>
                <a:cubicBezTo>
                  <a:pt x="375" y="134"/>
                  <a:pt x="360" y="120"/>
                  <a:pt x="360" y="106"/>
                </a:cubicBezTo>
                <a:cubicBezTo>
                  <a:pt x="360" y="99"/>
                  <a:pt x="360" y="92"/>
                  <a:pt x="367" y="85"/>
                </a:cubicBezTo>
                <a:cubicBezTo>
                  <a:pt x="389" y="63"/>
                  <a:pt x="389" y="63"/>
                  <a:pt x="389" y="63"/>
                </a:cubicBezTo>
                <a:cubicBezTo>
                  <a:pt x="396" y="56"/>
                  <a:pt x="403" y="56"/>
                  <a:pt x="410" y="56"/>
                </a:cubicBezTo>
                <a:cubicBezTo>
                  <a:pt x="424" y="56"/>
                  <a:pt x="438" y="71"/>
                  <a:pt x="438" y="85"/>
                </a:cubicBezTo>
                <a:cubicBezTo>
                  <a:pt x="438" y="92"/>
                  <a:pt x="431" y="99"/>
                  <a:pt x="424" y="106"/>
                </a:cubicBezTo>
                <a:close/>
                <a:moveTo>
                  <a:pt x="247" y="360"/>
                </a:moveTo>
                <a:lnTo>
                  <a:pt x="247" y="360"/>
                </a:lnTo>
                <a:cubicBezTo>
                  <a:pt x="205" y="360"/>
                  <a:pt x="169" y="332"/>
                  <a:pt x="148" y="304"/>
                </a:cubicBezTo>
                <a:cubicBezTo>
                  <a:pt x="141" y="276"/>
                  <a:pt x="141" y="276"/>
                  <a:pt x="141" y="276"/>
                </a:cubicBezTo>
                <a:cubicBezTo>
                  <a:pt x="134" y="261"/>
                  <a:pt x="134" y="254"/>
                  <a:pt x="134" y="247"/>
                </a:cubicBezTo>
                <a:cubicBezTo>
                  <a:pt x="134" y="184"/>
                  <a:pt x="184" y="134"/>
                  <a:pt x="247" y="134"/>
                </a:cubicBezTo>
                <a:cubicBezTo>
                  <a:pt x="311" y="134"/>
                  <a:pt x="360" y="184"/>
                  <a:pt x="360" y="247"/>
                </a:cubicBezTo>
                <a:cubicBezTo>
                  <a:pt x="360" y="311"/>
                  <a:pt x="311" y="360"/>
                  <a:pt x="247" y="360"/>
                </a:cubicBezTo>
                <a:close/>
                <a:moveTo>
                  <a:pt x="247" y="191"/>
                </a:moveTo>
                <a:lnTo>
                  <a:pt x="247" y="191"/>
                </a:lnTo>
                <a:cubicBezTo>
                  <a:pt x="219" y="191"/>
                  <a:pt x="191" y="212"/>
                  <a:pt x="191" y="247"/>
                </a:cubicBezTo>
                <a:cubicBezTo>
                  <a:pt x="191" y="276"/>
                  <a:pt x="219" y="304"/>
                  <a:pt x="247" y="304"/>
                </a:cubicBezTo>
                <a:cubicBezTo>
                  <a:pt x="276" y="304"/>
                  <a:pt x="304" y="276"/>
                  <a:pt x="304" y="247"/>
                </a:cubicBezTo>
                <a:cubicBezTo>
                  <a:pt x="304" y="212"/>
                  <a:pt x="276" y="191"/>
                  <a:pt x="247" y="191"/>
                </a:cubicBezTo>
                <a:close/>
                <a:moveTo>
                  <a:pt x="247" y="78"/>
                </a:moveTo>
                <a:lnTo>
                  <a:pt x="247" y="78"/>
                </a:lnTo>
                <a:cubicBezTo>
                  <a:pt x="233" y="78"/>
                  <a:pt x="219" y="63"/>
                  <a:pt x="219" y="49"/>
                </a:cubicBezTo>
                <a:cubicBezTo>
                  <a:pt x="219" y="28"/>
                  <a:pt x="219" y="28"/>
                  <a:pt x="219" y="28"/>
                </a:cubicBezTo>
                <a:cubicBezTo>
                  <a:pt x="219" y="14"/>
                  <a:pt x="233" y="0"/>
                  <a:pt x="247" y="0"/>
                </a:cubicBezTo>
                <a:cubicBezTo>
                  <a:pt x="261" y="0"/>
                  <a:pt x="276" y="14"/>
                  <a:pt x="276" y="28"/>
                </a:cubicBezTo>
                <a:cubicBezTo>
                  <a:pt x="276" y="49"/>
                  <a:pt x="276" y="49"/>
                  <a:pt x="276" y="49"/>
                </a:cubicBezTo>
                <a:cubicBezTo>
                  <a:pt x="276" y="63"/>
                  <a:pt x="261" y="78"/>
                  <a:pt x="247" y="78"/>
                </a:cubicBezTo>
                <a:close/>
                <a:moveTo>
                  <a:pt x="106" y="134"/>
                </a:moveTo>
                <a:lnTo>
                  <a:pt x="106" y="134"/>
                </a:lnTo>
                <a:cubicBezTo>
                  <a:pt x="99" y="134"/>
                  <a:pt x="92" y="127"/>
                  <a:pt x="85" y="120"/>
                </a:cubicBezTo>
                <a:cubicBezTo>
                  <a:pt x="71" y="106"/>
                  <a:pt x="71" y="106"/>
                  <a:pt x="71" y="106"/>
                </a:cubicBezTo>
                <a:cubicBezTo>
                  <a:pt x="64" y="99"/>
                  <a:pt x="56" y="92"/>
                  <a:pt x="56" y="85"/>
                </a:cubicBezTo>
                <a:cubicBezTo>
                  <a:pt x="56" y="71"/>
                  <a:pt x="71" y="56"/>
                  <a:pt x="85" y="56"/>
                </a:cubicBezTo>
                <a:cubicBezTo>
                  <a:pt x="92" y="56"/>
                  <a:pt x="99" y="56"/>
                  <a:pt x="106" y="63"/>
                </a:cubicBezTo>
                <a:cubicBezTo>
                  <a:pt x="127" y="85"/>
                  <a:pt x="127" y="85"/>
                  <a:pt x="127" y="85"/>
                </a:cubicBezTo>
                <a:cubicBezTo>
                  <a:pt x="134" y="92"/>
                  <a:pt x="134" y="99"/>
                  <a:pt x="134" y="106"/>
                </a:cubicBezTo>
                <a:cubicBezTo>
                  <a:pt x="134" y="120"/>
                  <a:pt x="120" y="134"/>
                  <a:pt x="106" y="134"/>
                </a:cubicBezTo>
                <a:close/>
                <a:moveTo>
                  <a:pt x="78" y="247"/>
                </a:moveTo>
                <a:lnTo>
                  <a:pt x="78" y="247"/>
                </a:lnTo>
                <a:cubicBezTo>
                  <a:pt x="78" y="261"/>
                  <a:pt x="64" y="276"/>
                  <a:pt x="49" y="276"/>
                </a:cubicBezTo>
                <a:cubicBezTo>
                  <a:pt x="28" y="276"/>
                  <a:pt x="28" y="276"/>
                  <a:pt x="28" y="276"/>
                </a:cubicBezTo>
                <a:cubicBezTo>
                  <a:pt x="14" y="276"/>
                  <a:pt x="0" y="261"/>
                  <a:pt x="0" y="247"/>
                </a:cubicBezTo>
                <a:cubicBezTo>
                  <a:pt x="0" y="226"/>
                  <a:pt x="14" y="219"/>
                  <a:pt x="28" y="219"/>
                </a:cubicBezTo>
                <a:cubicBezTo>
                  <a:pt x="49" y="219"/>
                  <a:pt x="49" y="219"/>
                  <a:pt x="49" y="219"/>
                </a:cubicBezTo>
                <a:cubicBezTo>
                  <a:pt x="64" y="219"/>
                  <a:pt x="78" y="226"/>
                  <a:pt x="78" y="247"/>
                </a:cubicBezTo>
                <a:close/>
                <a:moveTo>
                  <a:pt x="85" y="367"/>
                </a:moveTo>
                <a:lnTo>
                  <a:pt x="85" y="367"/>
                </a:lnTo>
                <a:cubicBezTo>
                  <a:pt x="92" y="360"/>
                  <a:pt x="99" y="360"/>
                  <a:pt x="106" y="360"/>
                </a:cubicBezTo>
                <a:cubicBezTo>
                  <a:pt x="120" y="360"/>
                  <a:pt x="134" y="367"/>
                  <a:pt x="134" y="389"/>
                </a:cubicBezTo>
                <a:cubicBezTo>
                  <a:pt x="134" y="396"/>
                  <a:pt x="134" y="403"/>
                  <a:pt x="127" y="403"/>
                </a:cubicBezTo>
                <a:cubicBezTo>
                  <a:pt x="106" y="424"/>
                  <a:pt x="106" y="424"/>
                  <a:pt x="106" y="424"/>
                </a:cubicBezTo>
                <a:cubicBezTo>
                  <a:pt x="99" y="431"/>
                  <a:pt x="92" y="431"/>
                  <a:pt x="85" y="431"/>
                </a:cubicBezTo>
                <a:cubicBezTo>
                  <a:pt x="71" y="431"/>
                  <a:pt x="56" y="424"/>
                  <a:pt x="56" y="403"/>
                </a:cubicBezTo>
                <a:cubicBezTo>
                  <a:pt x="56" y="396"/>
                  <a:pt x="64" y="389"/>
                  <a:pt x="71" y="389"/>
                </a:cubicBezTo>
                <a:lnTo>
                  <a:pt x="85" y="367"/>
                </a:lnTo>
                <a:close/>
                <a:moveTo>
                  <a:pt x="247" y="417"/>
                </a:moveTo>
                <a:lnTo>
                  <a:pt x="247" y="417"/>
                </a:lnTo>
                <a:cubicBezTo>
                  <a:pt x="261" y="417"/>
                  <a:pt x="276" y="424"/>
                  <a:pt x="276" y="445"/>
                </a:cubicBezTo>
                <a:cubicBezTo>
                  <a:pt x="276" y="459"/>
                  <a:pt x="276" y="459"/>
                  <a:pt x="276" y="459"/>
                </a:cubicBezTo>
                <a:cubicBezTo>
                  <a:pt x="276" y="481"/>
                  <a:pt x="261" y="488"/>
                  <a:pt x="247" y="488"/>
                </a:cubicBezTo>
                <a:cubicBezTo>
                  <a:pt x="233" y="488"/>
                  <a:pt x="219" y="481"/>
                  <a:pt x="219" y="459"/>
                </a:cubicBezTo>
                <a:cubicBezTo>
                  <a:pt x="219" y="445"/>
                  <a:pt x="219" y="445"/>
                  <a:pt x="219" y="445"/>
                </a:cubicBezTo>
                <a:cubicBezTo>
                  <a:pt x="219" y="424"/>
                  <a:pt x="233" y="417"/>
                  <a:pt x="247" y="417"/>
                </a:cubicBezTo>
                <a:close/>
                <a:moveTo>
                  <a:pt x="389" y="360"/>
                </a:moveTo>
                <a:lnTo>
                  <a:pt x="389" y="360"/>
                </a:lnTo>
                <a:cubicBezTo>
                  <a:pt x="396" y="360"/>
                  <a:pt x="403" y="360"/>
                  <a:pt x="410" y="367"/>
                </a:cubicBezTo>
                <a:cubicBezTo>
                  <a:pt x="424" y="389"/>
                  <a:pt x="424" y="389"/>
                  <a:pt x="424" y="389"/>
                </a:cubicBezTo>
                <a:cubicBezTo>
                  <a:pt x="431" y="389"/>
                  <a:pt x="438" y="396"/>
                  <a:pt x="438" y="403"/>
                </a:cubicBezTo>
                <a:cubicBezTo>
                  <a:pt x="438" y="424"/>
                  <a:pt x="424" y="431"/>
                  <a:pt x="410" y="431"/>
                </a:cubicBezTo>
                <a:cubicBezTo>
                  <a:pt x="403" y="431"/>
                  <a:pt x="396" y="431"/>
                  <a:pt x="389" y="424"/>
                </a:cubicBezTo>
                <a:cubicBezTo>
                  <a:pt x="367" y="403"/>
                  <a:pt x="367" y="403"/>
                  <a:pt x="367" y="403"/>
                </a:cubicBezTo>
                <a:cubicBezTo>
                  <a:pt x="360" y="403"/>
                  <a:pt x="360" y="396"/>
                  <a:pt x="360" y="389"/>
                </a:cubicBezTo>
                <a:cubicBezTo>
                  <a:pt x="360" y="367"/>
                  <a:pt x="375" y="360"/>
                  <a:pt x="389" y="36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7" name="Freeform 105"/>
          <p:cNvSpPr>
            <a:spLocks noChangeArrowheads="1"/>
          </p:cNvSpPr>
          <p:nvPr/>
        </p:nvSpPr>
        <p:spPr bwMode="auto">
          <a:xfrm>
            <a:off x="3372003" y="1232596"/>
            <a:ext cx="246292" cy="246292"/>
          </a:xfrm>
          <a:custGeom>
            <a:avLst/>
            <a:gdLst>
              <a:gd name="T0" fmla="*/ 74788054 w 602"/>
              <a:gd name="T1" fmla="*/ 63693998 h 602"/>
              <a:gd name="T2" fmla="*/ 74788054 w 602"/>
              <a:gd name="T3" fmla="*/ 63693998 h 602"/>
              <a:gd name="T4" fmla="*/ 62780332 w 602"/>
              <a:gd name="T5" fmla="*/ 63693998 h 602"/>
              <a:gd name="T6" fmla="*/ 62780332 w 602"/>
              <a:gd name="T7" fmla="*/ 45290612 h 602"/>
              <a:gd name="T8" fmla="*/ 71002968 w 602"/>
              <a:gd name="T9" fmla="*/ 45290612 h 602"/>
              <a:gd name="T10" fmla="*/ 71002968 w 602"/>
              <a:gd name="T11" fmla="*/ 7439751 h 602"/>
              <a:gd name="T12" fmla="*/ 26756804 w 602"/>
              <a:gd name="T13" fmla="*/ 7439751 h 602"/>
              <a:gd name="T14" fmla="*/ 26756804 w 602"/>
              <a:gd name="T15" fmla="*/ 11094056 h 602"/>
              <a:gd name="T16" fmla="*/ 19447473 w 602"/>
              <a:gd name="T17" fmla="*/ 11094056 h 602"/>
              <a:gd name="T18" fmla="*/ 19447473 w 602"/>
              <a:gd name="T19" fmla="*/ 3785086 h 602"/>
              <a:gd name="T20" fmla="*/ 23102139 w 602"/>
              <a:gd name="T21" fmla="*/ 0 h 602"/>
              <a:gd name="T22" fmla="*/ 74788054 w 602"/>
              <a:gd name="T23" fmla="*/ 0 h 602"/>
              <a:gd name="T24" fmla="*/ 78442719 w 602"/>
              <a:gd name="T25" fmla="*/ 3785086 h 602"/>
              <a:gd name="T26" fmla="*/ 78442719 w 602"/>
              <a:gd name="T27" fmla="*/ 60039333 h 602"/>
              <a:gd name="T28" fmla="*/ 74788054 w 602"/>
              <a:gd name="T29" fmla="*/ 63693998 h 602"/>
              <a:gd name="T30" fmla="*/ 59125666 w 602"/>
              <a:gd name="T31" fmla="*/ 18533807 h 602"/>
              <a:gd name="T32" fmla="*/ 59125666 w 602"/>
              <a:gd name="T33" fmla="*/ 18533807 h 602"/>
              <a:gd name="T34" fmla="*/ 59125666 w 602"/>
              <a:gd name="T35" fmla="*/ 74788054 h 602"/>
              <a:gd name="T36" fmla="*/ 55340580 w 602"/>
              <a:gd name="T37" fmla="*/ 78442719 h 602"/>
              <a:gd name="T38" fmla="*/ 3785086 w 602"/>
              <a:gd name="T39" fmla="*/ 78442719 h 602"/>
              <a:gd name="T40" fmla="*/ 0 w 602"/>
              <a:gd name="T41" fmla="*/ 74788054 h 602"/>
              <a:gd name="T42" fmla="*/ 0 w 602"/>
              <a:gd name="T43" fmla="*/ 18533807 h 602"/>
              <a:gd name="T44" fmla="*/ 3785086 w 602"/>
              <a:gd name="T45" fmla="*/ 14748721 h 602"/>
              <a:gd name="T46" fmla="*/ 55340580 w 602"/>
              <a:gd name="T47" fmla="*/ 14748721 h 602"/>
              <a:gd name="T48" fmla="*/ 59125666 w 602"/>
              <a:gd name="T49" fmla="*/ 18533807 h 602"/>
              <a:gd name="T50" fmla="*/ 51685915 w 602"/>
              <a:gd name="T51" fmla="*/ 22188473 h 602"/>
              <a:gd name="T52" fmla="*/ 51685915 w 602"/>
              <a:gd name="T53" fmla="*/ 22188473 h 602"/>
              <a:gd name="T54" fmla="*/ 7439751 w 602"/>
              <a:gd name="T55" fmla="*/ 22188473 h 602"/>
              <a:gd name="T56" fmla="*/ 7439751 w 602"/>
              <a:gd name="T57" fmla="*/ 60039333 h 602"/>
              <a:gd name="T58" fmla="*/ 51685915 w 602"/>
              <a:gd name="T59" fmla="*/ 60039333 h 602"/>
              <a:gd name="T60" fmla="*/ 51685915 w 602"/>
              <a:gd name="T61" fmla="*/ 22188473 h 60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02" h="602">
                <a:moveTo>
                  <a:pt x="573" y="488"/>
                </a:moveTo>
                <a:lnTo>
                  <a:pt x="573" y="488"/>
                </a:lnTo>
                <a:cubicBezTo>
                  <a:pt x="481" y="488"/>
                  <a:pt x="481" y="488"/>
                  <a:pt x="481" y="488"/>
                </a:cubicBezTo>
                <a:cubicBezTo>
                  <a:pt x="481" y="347"/>
                  <a:pt x="481" y="347"/>
                  <a:pt x="481" y="347"/>
                </a:cubicBezTo>
                <a:cubicBezTo>
                  <a:pt x="544" y="347"/>
                  <a:pt x="544" y="347"/>
                  <a:pt x="544" y="347"/>
                </a:cubicBezTo>
                <a:cubicBezTo>
                  <a:pt x="544" y="57"/>
                  <a:pt x="544" y="57"/>
                  <a:pt x="544" y="57"/>
                </a:cubicBezTo>
                <a:cubicBezTo>
                  <a:pt x="205" y="57"/>
                  <a:pt x="205" y="57"/>
                  <a:pt x="205" y="57"/>
                </a:cubicBezTo>
                <a:cubicBezTo>
                  <a:pt x="205" y="85"/>
                  <a:pt x="205" y="85"/>
                  <a:pt x="205" y="85"/>
                </a:cubicBezTo>
                <a:cubicBezTo>
                  <a:pt x="149" y="85"/>
                  <a:pt x="149" y="85"/>
                  <a:pt x="149" y="85"/>
                </a:cubicBezTo>
                <a:cubicBezTo>
                  <a:pt x="149" y="29"/>
                  <a:pt x="149" y="29"/>
                  <a:pt x="149" y="29"/>
                </a:cubicBezTo>
                <a:cubicBezTo>
                  <a:pt x="149" y="15"/>
                  <a:pt x="163" y="0"/>
                  <a:pt x="177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460"/>
                  <a:pt x="601" y="460"/>
                  <a:pt x="601" y="460"/>
                </a:cubicBezTo>
                <a:cubicBezTo>
                  <a:pt x="601" y="481"/>
                  <a:pt x="594" y="488"/>
                  <a:pt x="573" y="488"/>
                </a:cubicBezTo>
                <a:close/>
                <a:moveTo>
                  <a:pt x="453" y="142"/>
                </a:moveTo>
                <a:lnTo>
                  <a:pt x="453" y="142"/>
                </a:lnTo>
                <a:cubicBezTo>
                  <a:pt x="453" y="573"/>
                  <a:pt x="453" y="573"/>
                  <a:pt x="453" y="573"/>
                </a:cubicBezTo>
                <a:cubicBezTo>
                  <a:pt x="453" y="594"/>
                  <a:pt x="439" y="601"/>
                  <a:pt x="424" y="601"/>
                </a:cubicBez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94"/>
                  <a:pt x="0" y="573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28"/>
                  <a:pt x="15" y="113"/>
                  <a:pt x="29" y="113"/>
                </a:cubicBezTo>
                <a:cubicBezTo>
                  <a:pt x="424" y="113"/>
                  <a:pt x="424" y="113"/>
                  <a:pt x="424" y="113"/>
                </a:cubicBezTo>
                <a:cubicBezTo>
                  <a:pt x="439" y="113"/>
                  <a:pt x="453" y="128"/>
                  <a:pt x="453" y="142"/>
                </a:cubicBezTo>
                <a:close/>
                <a:moveTo>
                  <a:pt x="396" y="170"/>
                </a:moveTo>
                <a:lnTo>
                  <a:pt x="396" y="170"/>
                </a:lnTo>
                <a:cubicBezTo>
                  <a:pt x="57" y="170"/>
                  <a:pt x="57" y="170"/>
                  <a:pt x="57" y="170"/>
                </a:cubicBezTo>
                <a:cubicBezTo>
                  <a:pt x="57" y="460"/>
                  <a:pt x="57" y="460"/>
                  <a:pt x="57" y="460"/>
                </a:cubicBezTo>
                <a:cubicBezTo>
                  <a:pt x="396" y="460"/>
                  <a:pt x="396" y="460"/>
                  <a:pt x="396" y="460"/>
                </a:cubicBezTo>
                <a:lnTo>
                  <a:pt x="396" y="17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8" name="Freeform 106"/>
          <p:cNvSpPr>
            <a:spLocks noChangeArrowheads="1"/>
          </p:cNvSpPr>
          <p:nvPr/>
        </p:nvSpPr>
        <p:spPr bwMode="auto">
          <a:xfrm>
            <a:off x="2971106" y="1255966"/>
            <a:ext cx="185168" cy="199550"/>
          </a:xfrm>
          <a:custGeom>
            <a:avLst/>
            <a:gdLst>
              <a:gd name="T0" fmla="*/ 55241789 w 453"/>
              <a:gd name="T1" fmla="*/ 63368574 h 489"/>
              <a:gd name="T2" fmla="*/ 55241789 w 453"/>
              <a:gd name="T3" fmla="*/ 63368574 h 489"/>
              <a:gd name="T4" fmla="*/ 3648158 w 453"/>
              <a:gd name="T5" fmla="*/ 63368574 h 489"/>
              <a:gd name="T6" fmla="*/ 0 w 453"/>
              <a:gd name="T7" fmla="*/ 59602538 h 489"/>
              <a:gd name="T8" fmla="*/ 0 w 453"/>
              <a:gd name="T9" fmla="*/ 3635949 h 489"/>
              <a:gd name="T10" fmla="*/ 3648158 w 453"/>
              <a:gd name="T11" fmla="*/ 0 h 489"/>
              <a:gd name="T12" fmla="*/ 55241789 w 453"/>
              <a:gd name="T13" fmla="*/ 0 h 489"/>
              <a:gd name="T14" fmla="*/ 58889948 w 453"/>
              <a:gd name="T15" fmla="*/ 3635949 h 489"/>
              <a:gd name="T16" fmla="*/ 58889948 w 453"/>
              <a:gd name="T17" fmla="*/ 59602538 h 489"/>
              <a:gd name="T18" fmla="*/ 55241789 w 453"/>
              <a:gd name="T19" fmla="*/ 63368574 h 489"/>
              <a:gd name="T20" fmla="*/ 51593992 w 453"/>
              <a:gd name="T21" fmla="*/ 7271898 h 489"/>
              <a:gd name="T22" fmla="*/ 51593992 w 453"/>
              <a:gd name="T23" fmla="*/ 7271898 h 489"/>
              <a:gd name="T24" fmla="*/ 7295956 w 453"/>
              <a:gd name="T25" fmla="*/ 7271898 h 489"/>
              <a:gd name="T26" fmla="*/ 7295956 w 453"/>
              <a:gd name="T27" fmla="*/ 44929375 h 489"/>
              <a:gd name="T28" fmla="*/ 51593992 w 453"/>
              <a:gd name="T29" fmla="*/ 44929375 h 489"/>
              <a:gd name="T30" fmla="*/ 51593992 w 453"/>
              <a:gd name="T31" fmla="*/ 7271898 h 48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3" h="489">
                <a:moveTo>
                  <a:pt x="424" y="488"/>
                </a:moveTo>
                <a:lnTo>
                  <a:pt x="424" y="488"/>
                </a:lnTo>
                <a:cubicBezTo>
                  <a:pt x="28" y="488"/>
                  <a:pt x="28" y="488"/>
                  <a:pt x="28" y="488"/>
                </a:cubicBezTo>
                <a:cubicBezTo>
                  <a:pt x="14" y="488"/>
                  <a:pt x="0" y="481"/>
                  <a:pt x="0" y="45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424" y="0"/>
                  <a:pt x="424" y="0"/>
                  <a:pt x="424" y="0"/>
                </a:cubicBezTo>
                <a:cubicBezTo>
                  <a:pt x="445" y="0"/>
                  <a:pt x="452" y="14"/>
                  <a:pt x="452" y="28"/>
                </a:cubicBezTo>
                <a:cubicBezTo>
                  <a:pt x="452" y="459"/>
                  <a:pt x="452" y="459"/>
                  <a:pt x="452" y="459"/>
                </a:cubicBezTo>
                <a:cubicBezTo>
                  <a:pt x="452" y="481"/>
                  <a:pt x="445" y="488"/>
                  <a:pt x="424" y="488"/>
                </a:cubicBezTo>
                <a:close/>
                <a:moveTo>
                  <a:pt x="396" y="56"/>
                </a:moveTo>
                <a:lnTo>
                  <a:pt x="396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346"/>
                  <a:pt x="56" y="346"/>
                  <a:pt x="56" y="346"/>
                </a:cubicBezTo>
                <a:cubicBezTo>
                  <a:pt x="396" y="346"/>
                  <a:pt x="396" y="346"/>
                  <a:pt x="396" y="346"/>
                </a:cubicBezTo>
                <a:lnTo>
                  <a:pt x="396" y="5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9" name="Freeform 107"/>
          <p:cNvSpPr>
            <a:spLocks noChangeArrowheads="1"/>
          </p:cNvSpPr>
          <p:nvPr/>
        </p:nvSpPr>
        <p:spPr bwMode="auto">
          <a:xfrm>
            <a:off x="2518074" y="1241585"/>
            <a:ext cx="231909" cy="230112"/>
          </a:xfrm>
          <a:custGeom>
            <a:avLst/>
            <a:gdLst>
              <a:gd name="T0" fmla="*/ 73833840 w 567"/>
              <a:gd name="T1" fmla="*/ 58257727 h 566"/>
              <a:gd name="T2" fmla="*/ 70963933 w 567"/>
              <a:gd name="T3" fmla="*/ 65604161 h 566"/>
              <a:gd name="T4" fmla="*/ 70050879 w 567"/>
              <a:gd name="T5" fmla="*/ 72822069 h 566"/>
              <a:gd name="T6" fmla="*/ 62745726 w 567"/>
              <a:gd name="T7" fmla="*/ 70115488 h 566"/>
              <a:gd name="T8" fmla="*/ 55310188 w 567"/>
              <a:gd name="T9" fmla="*/ 70115488 h 566"/>
              <a:gd name="T10" fmla="*/ 48005034 w 567"/>
              <a:gd name="T11" fmla="*/ 72822069 h 566"/>
              <a:gd name="T12" fmla="*/ 40569497 w 567"/>
              <a:gd name="T13" fmla="*/ 70115488 h 566"/>
              <a:gd name="T14" fmla="*/ 33264343 w 567"/>
              <a:gd name="T15" fmla="*/ 70115488 h 566"/>
              <a:gd name="T16" fmla="*/ 25828806 w 567"/>
              <a:gd name="T17" fmla="*/ 72822069 h 566"/>
              <a:gd name="T18" fmla="*/ 18523652 w 567"/>
              <a:gd name="T19" fmla="*/ 70115488 h 566"/>
              <a:gd name="T20" fmla="*/ 11088114 w 567"/>
              <a:gd name="T21" fmla="*/ 70115488 h 566"/>
              <a:gd name="T22" fmla="*/ 3782961 w 567"/>
              <a:gd name="T23" fmla="*/ 72822069 h 566"/>
              <a:gd name="T24" fmla="*/ 2869907 w 567"/>
              <a:gd name="T25" fmla="*/ 65604161 h 566"/>
              <a:gd name="T26" fmla="*/ 0 w 567"/>
              <a:gd name="T27" fmla="*/ 58257727 h 566"/>
              <a:gd name="T28" fmla="*/ 2869907 w 567"/>
              <a:gd name="T29" fmla="*/ 50008741 h 566"/>
              <a:gd name="T30" fmla="*/ 2869907 w 567"/>
              <a:gd name="T31" fmla="*/ 43693385 h 566"/>
              <a:gd name="T32" fmla="*/ 0 w 567"/>
              <a:gd name="T33" fmla="*/ 36346592 h 566"/>
              <a:gd name="T34" fmla="*/ 2869907 w 567"/>
              <a:gd name="T35" fmla="*/ 28226490 h 566"/>
              <a:gd name="T36" fmla="*/ 2869907 w 567"/>
              <a:gd name="T37" fmla="*/ 21782250 h 566"/>
              <a:gd name="T38" fmla="*/ 0 w 567"/>
              <a:gd name="T39" fmla="*/ 14564342 h 566"/>
              <a:gd name="T40" fmla="*/ 2869907 w 567"/>
              <a:gd name="T41" fmla="*/ 6315714 h 566"/>
              <a:gd name="T42" fmla="*/ 3782961 w 567"/>
              <a:gd name="T43" fmla="*/ 0 h 566"/>
              <a:gd name="T44" fmla="*/ 11088114 w 567"/>
              <a:gd name="T45" fmla="*/ 1804387 h 566"/>
              <a:gd name="T46" fmla="*/ 18523652 w 567"/>
              <a:gd name="T47" fmla="*/ 1804387 h 566"/>
              <a:gd name="T48" fmla="*/ 25828806 w 567"/>
              <a:gd name="T49" fmla="*/ 0 h 566"/>
              <a:gd name="T50" fmla="*/ 33264343 w 567"/>
              <a:gd name="T51" fmla="*/ 1804387 h 566"/>
              <a:gd name="T52" fmla="*/ 40569497 w 567"/>
              <a:gd name="T53" fmla="*/ 1804387 h 566"/>
              <a:gd name="T54" fmla="*/ 48005034 w 567"/>
              <a:gd name="T55" fmla="*/ 0 h 566"/>
              <a:gd name="T56" fmla="*/ 55310188 w 567"/>
              <a:gd name="T57" fmla="*/ 1804387 h 566"/>
              <a:gd name="T58" fmla="*/ 62745726 w 567"/>
              <a:gd name="T59" fmla="*/ 1804387 h 566"/>
              <a:gd name="T60" fmla="*/ 70050879 w 567"/>
              <a:gd name="T61" fmla="*/ 0 h 566"/>
              <a:gd name="T62" fmla="*/ 70963933 w 567"/>
              <a:gd name="T63" fmla="*/ 6315714 h 566"/>
              <a:gd name="T64" fmla="*/ 73833840 w 567"/>
              <a:gd name="T65" fmla="*/ 14564342 h 566"/>
              <a:gd name="T66" fmla="*/ 70963933 w 567"/>
              <a:gd name="T67" fmla="*/ 21782250 h 566"/>
              <a:gd name="T68" fmla="*/ 70963933 w 567"/>
              <a:gd name="T69" fmla="*/ 28226490 h 566"/>
              <a:gd name="T70" fmla="*/ 73833840 w 567"/>
              <a:gd name="T71" fmla="*/ 36346592 h 566"/>
              <a:gd name="T72" fmla="*/ 70963933 w 567"/>
              <a:gd name="T73" fmla="*/ 43693385 h 566"/>
              <a:gd name="T74" fmla="*/ 70963933 w 567"/>
              <a:gd name="T75" fmla="*/ 50008741 h 566"/>
              <a:gd name="T76" fmla="*/ 73833840 w 567"/>
              <a:gd name="T77" fmla="*/ 58257727 h 566"/>
              <a:gd name="T78" fmla="*/ 63658779 w 567"/>
              <a:gd name="T79" fmla="*/ 9022295 h 566"/>
              <a:gd name="T80" fmla="*/ 10175061 w 567"/>
              <a:gd name="T81" fmla="*/ 62768695 h 566"/>
              <a:gd name="T82" fmla="*/ 63658779 w 567"/>
              <a:gd name="T83" fmla="*/ 9022295 h 566"/>
              <a:gd name="T84" fmla="*/ 32351290 w 567"/>
              <a:gd name="T85" fmla="*/ 48204353 h 566"/>
              <a:gd name="T86" fmla="*/ 60006203 w 567"/>
              <a:gd name="T87" fmla="*/ 44595579 h 566"/>
              <a:gd name="T88" fmla="*/ 13827637 w 567"/>
              <a:gd name="T89" fmla="*/ 59159921 h 566"/>
              <a:gd name="T90" fmla="*/ 32351290 w 567"/>
              <a:gd name="T91" fmla="*/ 48204353 h 566"/>
              <a:gd name="T92" fmla="*/ 24915752 w 567"/>
              <a:gd name="T93" fmla="*/ 30933430 h 566"/>
              <a:gd name="T94" fmla="*/ 24915752 w 567"/>
              <a:gd name="T95" fmla="*/ 16368729 h 566"/>
              <a:gd name="T96" fmla="*/ 24915752 w 567"/>
              <a:gd name="T97" fmla="*/ 30933430 h 56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67" h="566">
                <a:moveTo>
                  <a:pt x="566" y="452"/>
                </a:moveTo>
                <a:lnTo>
                  <a:pt x="566" y="452"/>
                </a:lnTo>
                <a:cubicBezTo>
                  <a:pt x="566" y="459"/>
                  <a:pt x="559" y="473"/>
                  <a:pt x="544" y="473"/>
                </a:cubicBezTo>
                <a:cubicBezTo>
                  <a:pt x="544" y="509"/>
                  <a:pt x="544" y="509"/>
                  <a:pt x="544" y="509"/>
                </a:cubicBezTo>
                <a:cubicBezTo>
                  <a:pt x="559" y="509"/>
                  <a:pt x="566" y="523"/>
                  <a:pt x="566" y="537"/>
                </a:cubicBezTo>
                <a:cubicBezTo>
                  <a:pt x="566" y="551"/>
                  <a:pt x="552" y="565"/>
                  <a:pt x="537" y="565"/>
                </a:cubicBezTo>
                <a:cubicBezTo>
                  <a:pt x="523" y="565"/>
                  <a:pt x="516" y="558"/>
                  <a:pt x="509" y="544"/>
                </a:cubicBezTo>
                <a:cubicBezTo>
                  <a:pt x="481" y="544"/>
                  <a:pt x="481" y="544"/>
                  <a:pt x="481" y="544"/>
                </a:cubicBezTo>
                <a:cubicBezTo>
                  <a:pt x="474" y="558"/>
                  <a:pt x="467" y="565"/>
                  <a:pt x="453" y="565"/>
                </a:cubicBezTo>
                <a:cubicBezTo>
                  <a:pt x="438" y="565"/>
                  <a:pt x="431" y="558"/>
                  <a:pt x="424" y="544"/>
                </a:cubicBezTo>
                <a:cubicBezTo>
                  <a:pt x="396" y="544"/>
                  <a:pt x="396" y="544"/>
                  <a:pt x="396" y="544"/>
                </a:cubicBezTo>
                <a:cubicBezTo>
                  <a:pt x="389" y="558"/>
                  <a:pt x="382" y="565"/>
                  <a:pt x="368" y="565"/>
                </a:cubicBezTo>
                <a:cubicBezTo>
                  <a:pt x="354" y="565"/>
                  <a:pt x="347" y="558"/>
                  <a:pt x="340" y="544"/>
                </a:cubicBezTo>
                <a:cubicBezTo>
                  <a:pt x="311" y="544"/>
                  <a:pt x="311" y="544"/>
                  <a:pt x="311" y="544"/>
                </a:cubicBezTo>
                <a:cubicBezTo>
                  <a:pt x="304" y="558"/>
                  <a:pt x="297" y="565"/>
                  <a:pt x="283" y="565"/>
                </a:cubicBezTo>
                <a:cubicBezTo>
                  <a:pt x="269" y="565"/>
                  <a:pt x="262" y="558"/>
                  <a:pt x="255" y="544"/>
                </a:cubicBezTo>
                <a:cubicBezTo>
                  <a:pt x="226" y="544"/>
                  <a:pt x="226" y="544"/>
                  <a:pt x="226" y="544"/>
                </a:cubicBezTo>
                <a:cubicBezTo>
                  <a:pt x="219" y="558"/>
                  <a:pt x="212" y="565"/>
                  <a:pt x="198" y="565"/>
                </a:cubicBezTo>
                <a:cubicBezTo>
                  <a:pt x="184" y="565"/>
                  <a:pt x="177" y="558"/>
                  <a:pt x="170" y="544"/>
                </a:cubicBezTo>
                <a:cubicBezTo>
                  <a:pt x="142" y="544"/>
                  <a:pt x="142" y="544"/>
                  <a:pt x="142" y="544"/>
                </a:cubicBezTo>
                <a:cubicBezTo>
                  <a:pt x="135" y="558"/>
                  <a:pt x="128" y="565"/>
                  <a:pt x="113" y="565"/>
                </a:cubicBezTo>
                <a:cubicBezTo>
                  <a:pt x="99" y="565"/>
                  <a:pt x="92" y="558"/>
                  <a:pt x="85" y="544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0" y="558"/>
                  <a:pt x="43" y="565"/>
                  <a:pt x="29" y="565"/>
                </a:cubicBezTo>
                <a:cubicBezTo>
                  <a:pt x="15" y="565"/>
                  <a:pt x="0" y="551"/>
                  <a:pt x="0" y="537"/>
                </a:cubicBezTo>
                <a:cubicBezTo>
                  <a:pt x="0" y="523"/>
                  <a:pt x="7" y="509"/>
                  <a:pt x="22" y="509"/>
                </a:cubicBezTo>
                <a:cubicBezTo>
                  <a:pt x="22" y="473"/>
                  <a:pt x="22" y="473"/>
                  <a:pt x="22" y="473"/>
                </a:cubicBezTo>
                <a:cubicBezTo>
                  <a:pt x="7" y="473"/>
                  <a:pt x="0" y="459"/>
                  <a:pt x="0" y="452"/>
                </a:cubicBezTo>
                <a:cubicBezTo>
                  <a:pt x="0" y="438"/>
                  <a:pt x="7" y="424"/>
                  <a:pt x="22" y="424"/>
                </a:cubicBezTo>
                <a:cubicBezTo>
                  <a:pt x="22" y="388"/>
                  <a:pt x="22" y="388"/>
                  <a:pt x="22" y="388"/>
                </a:cubicBezTo>
                <a:cubicBezTo>
                  <a:pt x="7" y="388"/>
                  <a:pt x="0" y="374"/>
                  <a:pt x="0" y="367"/>
                </a:cubicBezTo>
                <a:cubicBezTo>
                  <a:pt x="0" y="353"/>
                  <a:pt x="7" y="339"/>
                  <a:pt x="22" y="339"/>
                </a:cubicBezTo>
                <a:cubicBezTo>
                  <a:pt x="22" y="304"/>
                  <a:pt x="22" y="304"/>
                  <a:pt x="22" y="304"/>
                </a:cubicBezTo>
                <a:cubicBezTo>
                  <a:pt x="7" y="304"/>
                  <a:pt x="0" y="289"/>
                  <a:pt x="0" y="282"/>
                </a:cubicBezTo>
                <a:cubicBezTo>
                  <a:pt x="0" y="268"/>
                  <a:pt x="7" y="254"/>
                  <a:pt x="22" y="254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7" y="219"/>
                  <a:pt x="0" y="205"/>
                  <a:pt x="0" y="198"/>
                </a:cubicBezTo>
                <a:cubicBezTo>
                  <a:pt x="0" y="183"/>
                  <a:pt x="7" y="169"/>
                  <a:pt x="22" y="169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7" y="134"/>
                  <a:pt x="0" y="120"/>
                  <a:pt x="0" y="113"/>
                </a:cubicBezTo>
                <a:cubicBezTo>
                  <a:pt x="0" y="98"/>
                  <a:pt x="7" y="84"/>
                  <a:pt x="22" y="84"/>
                </a:cubicBezTo>
                <a:cubicBezTo>
                  <a:pt x="22" y="49"/>
                  <a:pt x="22" y="49"/>
                  <a:pt x="22" y="49"/>
                </a:cubicBezTo>
                <a:cubicBezTo>
                  <a:pt x="7" y="49"/>
                  <a:pt x="0" y="35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43" y="0"/>
                  <a:pt x="50" y="7"/>
                  <a:pt x="57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92" y="7"/>
                  <a:pt x="99" y="0"/>
                  <a:pt x="113" y="0"/>
                </a:cubicBezTo>
                <a:cubicBezTo>
                  <a:pt x="128" y="0"/>
                  <a:pt x="135" y="7"/>
                  <a:pt x="142" y="14"/>
                </a:cubicBezTo>
                <a:cubicBezTo>
                  <a:pt x="170" y="14"/>
                  <a:pt x="170" y="14"/>
                  <a:pt x="170" y="14"/>
                </a:cubicBezTo>
                <a:cubicBezTo>
                  <a:pt x="177" y="7"/>
                  <a:pt x="184" y="0"/>
                  <a:pt x="198" y="0"/>
                </a:cubicBezTo>
                <a:cubicBezTo>
                  <a:pt x="212" y="0"/>
                  <a:pt x="219" y="7"/>
                  <a:pt x="226" y="14"/>
                </a:cubicBezTo>
                <a:cubicBezTo>
                  <a:pt x="255" y="14"/>
                  <a:pt x="255" y="14"/>
                  <a:pt x="255" y="14"/>
                </a:cubicBezTo>
                <a:cubicBezTo>
                  <a:pt x="262" y="7"/>
                  <a:pt x="269" y="0"/>
                  <a:pt x="283" y="0"/>
                </a:cubicBezTo>
                <a:cubicBezTo>
                  <a:pt x="297" y="0"/>
                  <a:pt x="304" y="7"/>
                  <a:pt x="311" y="14"/>
                </a:cubicBezTo>
                <a:cubicBezTo>
                  <a:pt x="340" y="14"/>
                  <a:pt x="340" y="14"/>
                  <a:pt x="340" y="14"/>
                </a:cubicBezTo>
                <a:cubicBezTo>
                  <a:pt x="347" y="7"/>
                  <a:pt x="354" y="0"/>
                  <a:pt x="368" y="0"/>
                </a:cubicBezTo>
                <a:cubicBezTo>
                  <a:pt x="382" y="0"/>
                  <a:pt x="389" y="7"/>
                  <a:pt x="396" y="14"/>
                </a:cubicBezTo>
                <a:cubicBezTo>
                  <a:pt x="424" y="14"/>
                  <a:pt x="424" y="14"/>
                  <a:pt x="424" y="14"/>
                </a:cubicBezTo>
                <a:cubicBezTo>
                  <a:pt x="431" y="7"/>
                  <a:pt x="438" y="0"/>
                  <a:pt x="453" y="0"/>
                </a:cubicBezTo>
                <a:cubicBezTo>
                  <a:pt x="467" y="0"/>
                  <a:pt x="474" y="7"/>
                  <a:pt x="481" y="14"/>
                </a:cubicBezTo>
                <a:cubicBezTo>
                  <a:pt x="509" y="14"/>
                  <a:pt x="509" y="14"/>
                  <a:pt x="509" y="14"/>
                </a:cubicBezTo>
                <a:cubicBezTo>
                  <a:pt x="516" y="7"/>
                  <a:pt x="523" y="0"/>
                  <a:pt x="537" y="0"/>
                </a:cubicBezTo>
                <a:cubicBezTo>
                  <a:pt x="552" y="0"/>
                  <a:pt x="566" y="7"/>
                  <a:pt x="566" y="28"/>
                </a:cubicBezTo>
                <a:cubicBezTo>
                  <a:pt x="566" y="35"/>
                  <a:pt x="559" y="49"/>
                  <a:pt x="544" y="49"/>
                </a:cubicBezTo>
                <a:cubicBezTo>
                  <a:pt x="544" y="84"/>
                  <a:pt x="544" y="84"/>
                  <a:pt x="544" y="84"/>
                </a:cubicBezTo>
                <a:cubicBezTo>
                  <a:pt x="559" y="84"/>
                  <a:pt x="566" y="98"/>
                  <a:pt x="566" y="113"/>
                </a:cubicBezTo>
                <a:cubicBezTo>
                  <a:pt x="566" y="120"/>
                  <a:pt x="559" y="134"/>
                  <a:pt x="544" y="134"/>
                </a:cubicBezTo>
                <a:cubicBezTo>
                  <a:pt x="544" y="169"/>
                  <a:pt x="544" y="169"/>
                  <a:pt x="544" y="169"/>
                </a:cubicBezTo>
                <a:cubicBezTo>
                  <a:pt x="559" y="169"/>
                  <a:pt x="566" y="183"/>
                  <a:pt x="566" y="198"/>
                </a:cubicBezTo>
                <a:cubicBezTo>
                  <a:pt x="566" y="205"/>
                  <a:pt x="559" y="219"/>
                  <a:pt x="544" y="219"/>
                </a:cubicBezTo>
                <a:cubicBezTo>
                  <a:pt x="544" y="254"/>
                  <a:pt x="544" y="254"/>
                  <a:pt x="544" y="254"/>
                </a:cubicBezTo>
                <a:cubicBezTo>
                  <a:pt x="559" y="254"/>
                  <a:pt x="566" y="268"/>
                  <a:pt x="566" y="282"/>
                </a:cubicBezTo>
                <a:cubicBezTo>
                  <a:pt x="566" y="289"/>
                  <a:pt x="559" y="304"/>
                  <a:pt x="544" y="304"/>
                </a:cubicBezTo>
                <a:cubicBezTo>
                  <a:pt x="544" y="339"/>
                  <a:pt x="544" y="339"/>
                  <a:pt x="544" y="339"/>
                </a:cubicBezTo>
                <a:cubicBezTo>
                  <a:pt x="559" y="339"/>
                  <a:pt x="566" y="353"/>
                  <a:pt x="566" y="367"/>
                </a:cubicBezTo>
                <a:cubicBezTo>
                  <a:pt x="566" y="374"/>
                  <a:pt x="559" y="388"/>
                  <a:pt x="544" y="388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59" y="424"/>
                  <a:pt x="566" y="438"/>
                  <a:pt x="566" y="452"/>
                </a:cubicBezTo>
                <a:close/>
                <a:moveTo>
                  <a:pt x="488" y="70"/>
                </a:moveTo>
                <a:lnTo>
                  <a:pt x="488" y="70"/>
                </a:lnTo>
                <a:cubicBezTo>
                  <a:pt x="78" y="70"/>
                  <a:pt x="78" y="70"/>
                  <a:pt x="78" y="70"/>
                </a:cubicBezTo>
                <a:cubicBezTo>
                  <a:pt x="78" y="487"/>
                  <a:pt x="78" y="487"/>
                  <a:pt x="78" y="487"/>
                </a:cubicBezTo>
                <a:cubicBezTo>
                  <a:pt x="488" y="487"/>
                  <a:pt x="488" y="487"/>
                  <a:pt x="488" y="487"/>
                </a:cubicBezTo>
                <a:lnTo>
                  <a:pt x="488" y="70"/>
                </a:lnTo>
                <a:close/>
                <a:moveTo>
                  <a:pt x="248" y="374"/>
                </a:moveTo>
                <a:lnTo>
                  <a:pt x="248" y="374"/>
                </a:lnTo>
                <a:cubicBezTo>
                  <a:pt x="375" y="212"/>
                  <a:pt x="375" y="212"/>
                  <a:pt x="375" y="212"/>
                </a:cubicBezTo>
                <a:cubicBezTo>
                  <a:pt x="460" y="346"/>
                  <a:pt x="460" y="346"/>
                  <a:pt x="460" y="346"/>
                </a:cubicBezTo>
                <a:cubicBezTo>
                  <a:pt x="460" y="459"/>
                  <a:pt x="460" y="459"/>
                  <a:pt x="460" y="459"/>
                </a:cubicBezTo>
                <a:cubicBezTo>
                  <a:pt x="106" y="459"/>
                  <a:pt x="106" y="459"/>
                  <a:pt x="106" y="459"/>
                </a:cubicBezTo>
                <a:cubicBezTo>
                  <a:pt x="219" y="346"/>
                  <a:pt x="219" y="346"/>
                  <a:pt x="219" y="346"/>
                </a:cubicBezTo>
                <a:lnTo>
                  <a:pt x="248" y="374"/>
                </a:lnTo>
                <a:close/>
                <a:moveTo>
                  <a:pt x="191" y="240"/>
                </a:moveTo>
                <a:lnTo>
                  <a:pt x="191" y="240"/>
                </a:lnTo>
                <a:cubicBezTo>
                  <a:pt x="156" y="240"/>
                  <a:pt x="135" y="219"/>
                  <a:pt x="135" y="183"/>
                </a:cubicBezTo>
                <a:cubicBezTo>
                  <a:pt x="135" y="155"/>
                  <a:pt x="156" y="127"/>
                  <a:pt x="191" y="127"/>
                </a:cubicBezTo>
                <a:cubicBezTo>
                  <a:pt x="219" y="127"/>
                  <a:pt x="248" y="155"/>
                  <a:pt x="248" y="183"/>
                </a:cubicBezTo>
                <a:cubicBezTo>
                  <a:pt x="248" y="219"/>
                  <a:pt x="219" y="240"/>
                  <a:pt x="191" y="24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0" name="Freeform 108"/>
          <p:cNvSpPr>
            <a:spLocks noChangeArrowheads="1"/>
          </p:cNvSpPr>
          <p:nvPr/>
        </p:nvSpPr>
        <p:spPr bwMode="auto">
          <a:xfrm>
            <a:off x="2090210" y="1241585"/>
            <a:ext cx="231909" cy="230112"/>
          </a:xfrm>
          <a:custGeom>
            <a:avLst/>
            <a:gdLst>
              <a:gd name="T0" fmla="*/ 73833840 w 567"/>
              <a:gd name="T1" fmla="*/ 58257727 h 566"/>
              <a:gd name="T2" fmla="*/ 70963933 w 567"/>
              <a:gd name="T3" fmla="*/ 65604161 h 566"/>
              <a:gd name="T4" fmla="*/ 70050879 w 567"/>
              <a:gd name="T5" fmla="*/ 72822069 h 566"/>
              <a:gd name="T6" fmla="*/ 61832672 w 567"/>
              <a:gd name="T7" fmla="*/ 70115488 h 566"/>
              <a:gd name="T8" fmla="*/ 55310188 w 567"/>
              <a:gd name="T9" fmla="*/ 70115488 h 566"/>
              <a:gd name="T10" fmla="*/ 48005034 w 567"/>
              <a:gd name="T11" fmla="*/ 72822069 h 566"/>
              <a:gd name="T12" fmla="*/ 39656443 w 567"/>
              <a:gd name="T13" fmla="*/ 70115488 h 566"/>
              <a:gd name="T14" fmla="*/ 33264343 w 567"/>
              <a:gd name="T15" fmla="*/ 70115488 h 566"/>
              <a:gd name="T16" fmla="*/ 25828806 w 567"/>
              <a:gd name="T17" fmla="*/ 72822069 h 566"/>
              <a:gd name="T18" fmla="*/ 17610598 w 567"/>
              <a:gd name="T19" fmla="*/ 70115488 h 566"/>
              <a:gd name="T20" fmla="*/ 11088114 w 567"/>
              <a:gd name="T21" fmla="*/ 70115488 h 566"/>
              <a:gd name="T22" fmla="*/ 3782961 w 567"/>
              <a:gd name="T23" fmla="*/ 72822069 h 566"/>
              <a:gd name="T24" fmla="*/ 1826108 w 567"/>
              <a:gd name="T25" fmla="*/ 65604161 h 566"/>
              <a:gd name="T26" fmla="*/ 0 w 567"/>
              <a:gd name="T27" fmla="*/ 58257727 h 566"/>
              <a:gd name="T28" fmla="*/ 1826108 w 567"/>
              <a:gd name="T29" fmla="*/ 50008741 h 566"/>
              <a:gd name="T30" fmla="*/ 1826108 w 567"/>
              <a:gd name="T31" fmla="*/ 43693385 h 566"/>
              <a:gd name="T32" fmla="*/ 0 w 567"/>
              <a:gd name="T33" fmla="*/ 36346592 h 566"/>
              <a:gd name="T34" fmla="*/ 1826108 w 567"/>
              <a:gd name="T35" fmla="*/ 28226490 h 566"/>
              <a:gd name="T36" fmla="*/ 1826108 w 567"/>
              <a:gd name="T37" fmla="*/ 21782250 h 566"/>
              <a:gd name="T38" fmla="*/ 0 w 567"/>
              <a:gd name="T39" fmla="*/ 14564342 h 566"/>
              <a:gd name="T40" fmla="*/ 1826108 w 567"/>
              <a:gd name="T41" fmla="*/ 6315714 h 566"/>
              <a:gd name="T42" fmla="*/ 3782961 w 567"/>
              <a:gd name="T43" fmla="*/ 0 h 566"/>
              <a:gd name="T44" fmla="*/ 11088114 w 567"/>
              <a:gd name="T45" fmla="*/ 1804387 h 566"/>
              <a:gd name="T46" fmla="*/ 17610598 w 567"/>
              <a:gd name="T47" fmla="*/ 1804387 h 566"/>
              <a:gd name="T48" fmla="*/ 25828806 w 567"/>
              <a:gd name="T49" fmla="*/ 0 h 566"/>
              <a:gd name="T50" fmla="*/ 33264343 w 567"/>
              <a:gd name="T51" fmla="*/ 1804387 h 566"/>
              <a:gd name="T52" fmla="*/ 39656443 w 567"/>
              <a:gd name="T53" fmla="*/ 1804387 h 566"/>
              <a:gd name="T54" fmla="*/ 48005034 w 567"/>
              <a:gd name="T55" fmla="*/ 0 h 566"/>
              <a:gd name="T56" fmla="*/ 55310188 w 567"/>
              <a:gd name="T57" fmla="*/ 1804387 h 566"/>
              <a:gd name="T58" fmla="*/ 61832672 w 567"/>
              <a:gd name="T59" fmla="*/ 1804387 h 566"/>
              <a:gd name="T60" fmla="*/ 70050879 w 567"/>
              <a:gd name="T61" fmla="*/ 0 h 566"/>
              <a:gd name="T62" fmla="*/ 70963933 w 567"/>
              <a:gd name="T63" fmla="*/ 6315714 h 566"/>
              <a:gd name="T64" fmla="*/ 73833840 w 567"/>
              <a:gd name="T65" fmla="*/ 14564342 h 566"/>
              <a:gd name="T66" fmla="*/ 70963933 w 567"/>
              <a:gd name="T67" fmla="*/ 21782250 h 566"/>
              <a:gd name="T68" fmla="*/ 70963933 w 567"/>
              <a:gd name="T69" fmla="*/ 28226490 h 566"/>
              <a:gd name="T70" fmla="*/ 73833840 w 567"/>
              <a:gd name="T71" fmla="*/ 36346592 h 566"/>
              <a:gd name="T72" fmla="*/ 70963933 w 567"/>
              <a:gd name="T73" fmla="*/ 43693385 h 566"/>
              <a:gd name="T74" fmla="*/ 70963933 w 567"/>
              <a:gd name="T75" fmla="*/ 50008741 h 566"/>
              <a:gd name="T76" fmla="*/ 73833840 w 567"/>
              <a:gd name="T77" fmla="*/ 58257727 h 566"/>
              <a:gd name="T78" fmla="*/ 63658779 w 567"/>
              <a:gd name="T79" fmla="*/ 9022295 h 566"/>
              <a:gd name="T80" fmla="*/ 9262007 w 567"/>
              <a:gd name="T81" fmla="*/ 62768695 h 566"/>
              <a:gd name="T82" fmla="*/ 63658779 w 567"/>
              <a:gd name="T83" fmla="*/ 9022295 h 56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67" h="566">
                <a:moveTo>
                  <a:pt x="566" y="452"/>
                </a:moveTo>
                <a:lnTo>
                  <a:pt x="566" y="452"/>
                </a:lnTo>
                <a:cubicBezTo>
                  <a:pt x="566" y="459"/>
                  <a:pt x="559" y="473"/>
                  <a:pt x="544" y="473"/>
                </a:cubicBezTo>
                <a:cubicBezTo>
                  <a:pt x="544" y="509"/>
                  <a:pt x="544" y="509"/>
                  <a:pt x="544" y="509"/>
                </a:cubicBezTo>
                <a:cubicBezTo>
                  <a:pt x="559" y="509"/>
                  <a:pt x="566" y="523"/>
                  <a:pt x="566" y="537"/>
                </a:cubicBezTo>
                <a:cubicBezTo>
                  <a:pt x="566" y="551"/>
                  <a:pt x="551" y="565"/>
                  <a:pt x="537" y="565"/>
                </a:cubicBezTo>
                <a:cubicBezTo>
                  <a:pt x="523" y="565"/>
                  <a:pt x="509" y="558"/>
                  <a:pt x="509" y="544"/>
                </a:cubicBezTo>
                <a:cubicBezTo>
                  <a:pt x="474" y="544"/>
                  <a:pt x="474" y="544"/>
                  <a:pt x="474" y="544"/>
                </a:cubicBezTo>
                <a:cubicBezTo>
                  <a:pt x="474" y="558"/>
                  <a:pt x="460" y="565"/>
                  <a:pt x="453" y="565"/>
                </a:cubicBezTo>
                <a:cubicBezTo>
                  <a:pt x="438" y="565"/>
                  <a:pt x="424" y="558"/>
                  <a:pt x="424" y="544"/>
                </a:cubicBezTo>
                <a:cubicBezTo>
                  <a:pt x="389" y="544"/>
                  <a:pt x="389" y="544"/>
                  <a:pt x="389" y="544"/>
                </a:cubicBezTo>
                <a:cubicBezTo>
                  <a:pt x="389" y="558"/>
                  <a:pt x="375" y="565"/>
                  <a:pt x="368" y="565"/>
                </a:cubicBezTo>
                <a:cubicBezTo>
                  <a:pt x="354" y="565"/>
                  <a:pt x="340" y="558"/>
                  <a:pt x="340" y="544"/>
                </a:cubicBezTo>
                <a:cubicBezTo>
                  <a:pt x="304" y="544"/>
                  <a:pt x="304" y="544"/>
                  <a:pt x="304" y="544"/>
                </a:cubicBezTo>
                <a:cubicBezTo>
                  <a:pt x="304" y="558"/>
                  <a:pt x="290" y="565"/>
                  <a:pt x="283" y="565"/>
                </a:cubicBezTo>
                <a:cubicBezTo>
                  <a:pt x="269" y="565"/>
                  <a:pt x="255" y="558"/>
                  <a:pt x="255" y="544"/>
                </a:cubicBezTo>
                <a:cubicBezTo>
                  <a:pt x="219" y="544"/>
                  <a:pt x="219" y="544"/>
                  <a:pt x="219" y="544"/>
                </a:cubicBezTo>
                <a:cubicBezTo>
                  <a:pt x="219" y="558"/>
                  <a:pt x="205" y="565"/>
                  <a:pt x="198" y="565"/>
                </a:cubicBezTo>
                <a:cubicBezTo>
                  <a:pt x="184" y="565"/>
                  <a:pt x="170" y="558"/>
                  <a:pt x="170" y="544"/>
                </a:cubicBezTo>
                <a:cubicBezTo>
                  <a:pt x="135" y="544"/>
                  <a:pt x="135" y="544"/>
                  <a:pt x="135" y="544"/>
                </a:cubicBezTo>
                <a:cubicBezTo>
                  <a:pt x="135" y="558"/>
                  <a:pt x="120" y="565"/>
                  <a:pt x="113" y="565"/>
                </a:cubicBezTo>
                <a:cubicBezTo>
                  <a:pt x="99" y="565"/>
                  <a:pt x="85" y="558"/>
                  <a:pt x="85" y="544"/>
                </a:cubicBezTo>
                <a:cubicBezTo>
                  <a:pt x="50" y="544"/>
                  <a:pt x="50" y="544"/>
                  <a:pt x="50" y="544"/>
                </a:cubicBezTo>
                <a:cubicBezTo>
                  <a:pt x="50" y="558"/>
                  <a:pt x="36" y="565"/>
                  <a:pt x="29" y="565"/>
                </a:cubicBezTo>
                <a:cubicBezTo>
                  <a:pt x="7" y="565"/>
                  <a:pt x="0" y="551"/>
                  <a:pt x="0" y="537"/>
                </a:cubicBezTo>
                <a:cubicBezTo>
                  <a:pt x="0" y="523"/>
                  <a:pt x="7" y="509"/>
                  <a:pt x="14" y="509"/>
                </a:cubicBezTo>
                <a:cubicBezTo>
                  <a:pt x="14" y="473"/>
                  <a:pt x="14" y="473"/>
                  <a:pt x="14" y="473"/>
                </a:cubicBezTo>
                <a:cubicBezTo>
                  <a:pt x="7" y="473"/>
                  <a:pt x="0" y="459"/>
                  <a:pt x="0" y="452"/>
                </a:cubicBezTo>
                <a:cubicBezTo>
                  <a:pt x="0" y="438"/>
                  <a:pt x="7" y="424"/>
                  <a:pt x="14" y="424"/>
                </a:cubicBezTo>
                <a:cubicBezTo>
                  <a:pt x="14" y="388"/>
                  <a:pt x="14" y="388"/>
                  <a:pt x="14" y="388"/>
                </a:cubicBezTo>
                <a:cubicBezTo>
                  <a:pt x="7" y="388"/>
                  <a:pt x="0" y="374"/>
                  <a:pt x="0" y="367"/>
                </a:cubicBezTo>
                <a:cubicBezTo>
                  <a:pt x="0" y="353"/>
                  <a:pt x="7" y="339"/>
                  <a:pt x="14" y="339"/>
                </a:cubicBezTo>
                <a:cubicBezTo>
                  <a:pt x="14" y="304"/>
                  <a:pt x="14" y="304"/>
                  <a:pt x="14" y="304"/>
                </a:cubicBezTo>
                <a:cubicBezTo>
                  <a:pt x="7" y="304"/>
                  <a:pt x="0" y="289"/>
                  <a:pt x="0" y="282"/>
                </a:cubicBezTo>
                <a:cubicBezTo>
                  <a:pt x="0" y="268"/>
                  <a:pt x="7" y="254"/>
                  <a:pt x="14" y="254"/>
                </a:cubicBezTo>
                <a:cubicBezTo>
                  <a:pt x="14" y="219"/>
                  <a:pt x="14" y="219"/>
                  <a:pt x="14" y="219"/>
                </a:cubicBezTo>
                <a:cubicBezTo>
                  <a:pt x="7" y="219"/>
                  <a:pt x="0" y="205"/>
                  <a:pt x="0" y="198"/>
                </a:cubicBezTo>
                <a:cubicBezTo>
                  <a:pt x="0" y="183"/>
                  <a:pt x="7" y="169"/>
                  <a:pt x="14" y="169"/>
                </a:cubicBezTo>
                <a:cubicBezTo>
                  <a:pt x="14" y="134"/>
                  <a:pt x="14" y="134"/>
                  <a:pt x="14" y="134"/>
                </a:cubicBezTo>
                <a:cubicBezTo>
                  <a:pt x="7" y="134"/>
                  <a:pt x="0" y="120"/>
                  <a:pt x="0" y="113"/>
                </a:cubicBezTo>
                <a:cubicBezTo>
                  <a:pt x="0" y="98"/>
                  <a:pt x="7" y="84"/>
                  <a:pt x="14" y="84"/>
                </a:cubicBezTo>
                <a:cubicBezTo>
                  <a:pt x="14" y="49"/>
                  <a:pt x="14" y="49"/>
                  <a:pt x="14" y="49"/>
                </a:cubicBezTo>
                <a:cubicBezTo>
                  <a:pt x="7" y="49"/>
                  <a:pt x="0" y="35"/>
                  <a:pt x="0" y="28"/>
                </a:cubicBezTo>
                <a:cubicBezTo>
                  <a:pt x="0" y="7"/>
                  <a:pt x="7" y="0"/>
                  <a:pt x="29" y="0"/>
                </a:cubicBezTo>
                <a:cubicBezTo>
                  <a:pt x="36" y="0"/>
                  <a:pt x="50" y="7"/>
                  <a:pt x="50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5" y="7"/>
                  <a:pt x="99" y="0"/>
                  <a:pt x="113" y="0"/>
                </a:cubicBezTo>
                <a:cubicBezTo>
                  <a:pt x="120" y="0"/>
                  <a:pt x="135" y="7"/>
                  <a:pt x="135" y="14"/>
                </a:cubicBezTo>
                <a:cubicBezTo>
                  <a:pt x="170" y="14"/>
                  <a:pt x="170" y="14"/>
                  <a:pt x="170" y="14"/>
                </a:cubicBezTo>
                <a:cubicBezTo>
                  <a:pt x="170" y="7"/>
                  <a:pt x="184" y="0"/>
                  <a:pt x="198" y="0"/>
                </a:cubicBezTo>
                <a:cubicBezTo>
                  <a:pt x="205" y="0"/>
                  <a:pt x="219" y="7"/>
                  <a:pt x="219" y="14"/>
                </a:cubicBezTo>
                <a:cubicBezTo>
                  <a:pt x="255" y="14"/>
                  <a:pt x="255" y="14"/>
                  <a:pt x="255" y="14"/>
                </a:cubicBezTo>
                <a:cubicBezTo>
                  <a:pt x="255" y="7"/>
                  <a:pt x="269" y="0"/>
                  <a:pt x="283" y="0"/>
                </a:cubicBezTo>
                <a:cubicBezTo>
                  <a:pt x="290" y="0"/>
                  <a:pt x="304" y="7"/>
                  <a:pt x="304" y="14"/>
                </a:cubicBezTo>
                <a:cubicBezTo>
                  <a:pt x="340" y="14"/>
                  <a:pt x="340" y="14"/>
                  <a:pt x="340" y="14"/>
                </a:cubicBezTo>
                <a:cubicBezTo>
                  <a:pt x="340" y="7"/>
                  <a:pt x="354" y="0"/>
                  <a:pt x="368" y="0"/>
                </a:cubicBezTo>
                <a:cubicBezTo>
                  <a:pt x="375" y="0"/>
                  <a:pt x="389" y="7"/>
                  <a:pt x="389" y="14"/>
                </a:cubicBezTo>
                <a:cubicBezTo>
                  <a:pt x="424" y="14"/>
                  <a:pt x="424" y="14"/>
                  <a:pt x="424" y="14"/>
                </a:cubicBezTo>
                <a:cubicBezTo>
                  <a:pt x="424" y="7"/>
                  <a:pt x="438" y="0"/>
                  <a:pt x="453" y="0"/>
                </a:cubicBezTo>
                <a:cubicBezTo>
                  <a:pt x="460" y="0"/>
                  <a:pt x="474" y="7"/>
                  <a:pt x="474" y="14"/>
                </a:cubicBezTo>
                <a:cubicBezTo>
                  <a:pt x="509" y="14"/>
                  <a:pt x="509" y="14"/>
                  <a:pt x="509" y="14"/>
                </a:cubicBezTo>
                <a:cubicBezTo>
                  <a:pt x="509" y="7"/>
                  <a:pt x="523" y="0"/>
                  <a:pt x="537" y="0"/>
                </a:cubicBezTo>
                <a:cubicBezTo>
                  <a:pt x="551" y="0"/>
                  <a:pt x="566" y="7"/>
                  <a:pt x="566" y="28"/>
                </a:cubicBezTo>
                <a:cubicBezTo>
                  <a:pt x="566" y="35"/>
                  <a:pt x="559" y="49"/>
                  <a:pt x="544" y="49"/>
                </a:cubicBezTo>
                <a:cubicBezTo>
                  <a:pt x="544" y="84"/>
                  <a:pt x="544" y="84"/>
                  <a:pt x="544" y="84"/>
                </a:cubicBezTo>
                <a:cubicBezTo>
                  <a:pt x="559" y="84"/>
                  <a:pt x="566" y="98"/>
                  <a:pt x="566" y="113"/>
                </a:cubicBezTo>
                <a:cubicBezTo>
                  <a:pt x="566" y="120"/>
                  <a:pt x="559" y="134"/>
                  <a:pt x="544" y="134"/>
                </a:cubicBezTo>
                <a:cubicBezTo>
                  <a:pt x="544" y="169"/>
                  <a:pt x="544" y="169"/>
                  <a:pt x="544" y="169"/>
                </a:cubicBezTo>
                <a:cubicBezTo>
                  <a:pt x="559" y="169"/>
                  <a:pt x="566" y="183"/>
                  <a:pt x="566" y="198"/>
                </a:cubicBezTo>
                <a:cubicBezTo>
                  <a:pt x="566" y="205"/>
                  <a:pt x="559" y="219"/>
                  <a:pt x="544" y="219"/>
                </a:cubicBezTo>
                <a:cubicBezTo>
                  <a:pt x="544" y="254"/>
                  <a:pt x="544" y="254"/>
                  <a:pt x="544" y="254"/>
                </a:cubicBezTo>
                <a:cubicBezTo>
                  <a:pt x="559" y="254"/>
                  <a:pt x="566" y="268"/>
                  <a:pt x="566" y="282"/>
                </a:cubicBezTo>
                <a:cubicBezTo>
                  <a:pt x="566" y="289"/>
                  <a:pt x="559" y="304"/>
                  <a:pt x="544" y="304"/>
                </a:cubicBezTo>
                <a:cubicBezTo>
                  <a:pt x="544" y="339"/>
                  <a:pt x="544" y="339"/>
                  <a:pt x="544" y="339"/>
                </a:cubicBezTo>
                <a:cubicBezTo>
                  <a:pt x="559" y="339"/>
                  <a:pt x="566" y="353"/>
                  <a:pt x="566" y="367"/>
                </a:cubicBezTo>
                <a:cubicBezTo>
                  <a:pt x="566" y="374"/>
                  <a:pt x="559" y="388"/>
                  <a:pt x="544" y="388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59" y="424"/>
                  <a:pt x="566" y="438"/>
                  <a:pt x="566" y="452"/>
                </a:cubicBezTo>
                <a:close/>
                <a:moveTo>
                  <a:pt x="488" y="70"/>
                </a:moveTo>
                <a:lnTo>
                  <a:pt x="488" y="70"/>
                </a:lnTo>
                <a:cubicBezTo>
                  <a:pt x="71" y="70"/>
                  <a:pt x="71" y="70"/>
                  <a:pt x="71" y="70"/>
                </a:cubicBezTo>
                <a:cubicBezTo>
                  <a:pt x="71" y="487"/>
                  <a:pt x="71" y="487"/>
                  <a:pt x="71" y="487"/>
                </a:cubicBezTo>
                <a:cubicBezTo>
                  <a:pt x="488" y="487"/>
                  <a:pt x="488" y="487"/>
                  <a:pt x="488" y="487"/>
                </a:cubicBezTo>
                <a:lnTo>
                  <a:pt x="488" y="7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1" name="Freeform 109"/>
          <p:cNvSpPr>
            <a:spLocks noChangeArrowheads="1"/>
          </p:cNvSpPr>
          <p:nvPr/>
        </p:nvSpPr>
        <p:spPr bwMode="auto">
          <a:xfrm>
            <a:off x="6814690" y="802934"/>
            <a:ext cx="246291" cy="246291"/>
          </a:xfrm>
          <a:custGeom>
            <a:avLst/>
            <a:gdLst>
              <a:gd name="T0" fmla="*/ 78441997 w 602"/>
              <a:gd name="T1" fmla="*/ 71002280 h 602"/>
              <a:gd name="T2" fmla="*/ 78441997 w 602"/>
              <a:gd name="T3" fmla="*/ 71002280 h 602"/>
              <a:gd name="T4" fmla="*/ 71002280 w 602"/>
              <a:gd name="T5" fmla="*/ 78441997 h 602"/>
              <a:gd name="T6" fmla="*/ 65520668 w 602"/>
              <a:gd name="T7" fmla="*/ 76614673 h 602"/>
              <a:gd name="T8" fmla="*/ 44245960 w 602"/>
              <a:gd name="T9" fmla="*/ 54426302 h 602"/>
              <a:gd name="T10" fmla="*/ 29497307 w 602"/>
              <a:gd name="T11" fmla="*/ 59125033 h 602"/>
              <a:gd name="T12" fmla="*/ 0 w 602"/>
              <a:gd name="T13" fmla="*/ 29497307 h 602"/>
              <a:gd name="T14" fmla="*/ 29497307 w 602"/>
              <a:gd name="T15" fmla="*/ 0 h 602"/>
              <a:gd name="T16" fmla="*/ 58994613 w 602"/>
              <a:gd name="T17" fmla="*/ 29497307 h 602"/>
              <a:gd name="T18" fmla="*/ 54426302 w 602"/>
              <a:gd name="T19" fmla="*/ 44376380 h 602"/>
              <a:gd name="T20" fmla="*/ 76614673 w 602"/>
              <a:gd name="T21" fmla="*/ 65520668 h 602"/>
              <a:gd name="T22" fmla="*/ 78441997 w 602"/>
              <a:gd name="T23" fmla="*/ 71002280 h 602"/>
              <a:gd name="T24" fmla="*/ 29497307 w 602"/>
              <a:gd name="T25" fmla="*/ 7439717 h 602"/>
              <a:gd name="T26" fmla="*/ 29497307 w 602"/>
              <a:gd name="T27" fmla="*/ 7439717 h 602"/>
              <a:gd name="T28" fmla="*/ 7439717 w 602"/>
              <a:gd name="T29" fmla="*/ 29497307 h 602"/>
              <a:gd name="T30" fmla="*/ 29497307 w 602"/>
              <a:gd name="T31" fmla="*/ 51685677 h 602"/>
              <a:gd name="T32" fmla="*/ 51685677 w 602"/>
              <a:gd name="T33" fmla="*/ 29497307 h 602"/>
              <a:gd name="T34" fmla="*/ 29497307 w 602"/>
              <a:gd name="T35" fmla="*/ 7439717 h 602"/>
              <a:gd name="T36" fmla="*/ 41504973 w 602"/>
              <a:gd name="T37" fmla="*/ 33282375 h 602"/>
              <a:gd name="T38" fmla="*/ 41504973 w 602"/>
              <a:gd name="T39" fmla="*/ 33282375 h 602"/>
              <a:gd name="T40" fmla="*/ 16575978 w 602"/>
              <a:gd name="T41" fmla="*/ 33282375 h 602"/>
              <a:gd name="T42" fmla="*/ 12921329 w 602"/>
              <a:gd name="T43" fmla="*/ 29497307 h 602"/>
              <a:gd name="T44" fmla="*/ 16575978 w 602"/>
              <a:gd name="T45" fmla="*/ 25842658 h 602"/>
              <a:gd name="T46" fmla="*/ 41504973 w 602"/>
              <a:gd name="T47" fmla="*/ 25842658 h 602"/>
              <a:gd name="T48" fmla="*/ 45159622 w 602"/>
              <a:gd name="T49" fmla="*/ 29497307 h 602"/>
              <a:gd name="T50" fmla="*/ 41504973 w 602"/>
              <a:gd name="T51" fmla="*/ 33282375 h 60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02" h="602">
                <a:moveTo>
                  <a:pt x="601" y="544"/>
                </a:moveTo>
                <a:lnTo>
                  <a:pt x="601" y="544"/>
                </a:lnTo>
                <a:cubicBezTo>
                  <a:pt x="601" y="573"/>
                  <a:pt x="573" y="601"/>
                  <a:pt x="544" y="601"/>
                </a:cubicBezTo>
                <a:cubicBezTo>
                  <a:pt x="530" y="601"/>
                  <a:pt x="516" y="594"/>
                  <a:pt x="502" y="587"/>
                </a:cubicBezTo>
                <a:cubicBezTo>
                  <a:pt x="339" y="417"/>
                  <a:pt x="339" y="417"/>
                  <a:pt x="339" y="417"/>
                </a:cubicBezTo>
                <a:cubicBezTo>
                  <a:pt x="304" y="438"/>
                  <a:pt x="269" y="453"/>
                  <a:pt x="226" y="453"/>
                </a:cubicBezTo>
                <a:cubicBezTo>
                  <a:pt x="99" y="453"/>
                  <a:pt x="0" y="347"/>
                  <a:pt x="0" y="226"/>
                </a:cubicBezTo>
                <a:cubicBezTo>
                  <a:pt x="0" y="99"/>
                  <a:pt x="99" y="0"/>
                  <a:pt x="226" y="0"/>
                </a:cubicBezTo>
                <a:cubicBezTo>
                  <a:pt x="346" y="0"/>
                  <a:pt x="452" y="99"/>
                  <a:pt x="452" y="226"/>
                </a:cubicBezTo>
                <a:cubicBezTo>
                  <a:pt x="452" y="269"/>
                  <a:pt x="438" y="304"/>
                  <a:pt x="417" y="340"/>
                </a:cubicBezTo>
                <a:cubicBezTo>
                  <a:pt x="587" y="502"/>
                  <a:pt x="587" y="502"/>
                  <a:pt x="587" y="502"/>
                </a:cubicBezTo>
                <a:cubicBezTo>
                  <a:pt x="594" y="516"/>
                  <a:pt x="601" y="530"/>
                  <a:pt x="601" y="544"/>
                </a:cubicBezTo>
                <a:close/>
                <a:moveTo>
                  <a:pt x="226" y="57"/>
                </a:moveTo>
                <a:lnTo>
                  <a:pt x="226" y="57"/>
                </a:lnTo>
                <a:cubicBezTo>
                  <a:pt x="127" y="57"/>
                  <a:pt x="57" y="127"/>
                  <a:pt x="57" y="226"/>
                </a:cubicBezTo>
                <a:cubicBezTo>
                  <a:pt x="57" y="318"/>
                  <a:pt x="127" y="396"/>
                  <a:pt x="226" y="396"/>
                </a:cubicBezTo>
                <a:cubicBezTo>
                  <a:pt x="318" y="396"/>
                  <a:pt x="396" y="318"/>
                  <a:pt x="396" y="226"/>
                </a:cubicBezTo>
                <a:cubicBezTo>
                  <a:pt x="396" y="127"/>
                  <a:pt x="318" y="57"/>
                  <a:pt x="226" y="57"/>
                </a:cubicBezTo>
                <a:close/>
                <a:moveTo>
                  <a:pt x="318" y="255"/>
                </a:moveTo>
                <a:lnTo>
                  <a:pt x="318" y="255"/>
                </a:lnTo>
                <a:cubicBezTo>
                  <a:pt x="127" y="255"/>
                  <a:pt x="127" y="255"/>
                  <a:pt x="127" y="255"/>
                </a:cubicBezTo>
                <a:cubicBezTo>
                  <a:pt x="113" y="255"/>
                  <a:pt x="99" y="241"/>
                  <a:pt x="99" y="226"/>
                </a:cubicBezTo>
                <a:cubicBezTo>
                  <a:pt x="99" y="205"/>
                  <a:pt x="113" y="198"/>
                  <a:pt x="127" y="198"/>
                </a:cubicBezTo>
                <a:cubicBezTo>
                  <a:pt x="318" y="198"/>
                  <a:pt x="318" y="198"/>
                  <a:pt x="318" y="198"/>
                </a:cubicBezTo>
                <a:cubicBezTo>
                  <a:pt x="332" y="198"/>
                  <a:pt x="346" y="205"/>
                  <a:pt x="346" y="226"/>
                </a:cubicBezTo>
                <a:cubicBezTo>
                  <a:pt x="346" y="241"/>
                  <a:pt x="332" y="255"/>
                  <a:pt x="318" y="25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2" name="Freeform 110"/>
          <p:cNvSpPr>
            <a:spLocks noChangeArrowheads="1"/>
          </p:cNvSpPr>
          <p:nvPr/>
        </p:nvSpPr>
        <p:spPr bwMode="auto">
          <a:xfrm>
            <a:off x="6381432" y="802934"/>
            <a:ext cx="248089" cy="246291"/>
          </a:xfrm>
          <a:custGeom>
            <a:avLst/>
            <a:gdLst>
              <a:gd name="T0" fmla="*/ 78678142 w 609"/>
              <a:gd name="T1" fmla="*/ 71002280 h 602"/>
              <a:gd name="T2" fmla="*/ 78678142 w 609"/>
              <a:gd name="T3" fmla="*/ 71002280 h 602"/>
              <a:gd name="T4" fmla="*/ 71302258 w 609"/>
              <a:gd name="T5" fmla="*/ 78441997 h 602"/>
              <a:gd name="T6" fmla="*/ 65867111 w 609"/>
              <a:gd name="T7" fmla="*/ 76614673 h 602"/>
              <a:gd name="T8" fmla="*/ 44774038 w 609"/>
              <a:gd name="T9" fmla="*/ 54426302 h 602"/>
              <a:gd name="T10" fmla="*/ 29245613 w 609"/>
              <a:gd name="T11" fmla="*/ 59125033 h 602"/>
              <a:gd name="T12" fmla="*/ 0 w 609"/>
              <a:gd name="T13" fmla="*/ 29497307 h 602"/>
              <a:gd name="T14" fmla="*/ 29245613 w 609"/>
              <a:gd name="T15" fmla="*/ 0 h 602"/>
              <a:gd name="T16" fmla="*/ 58491226 w 609"/>
              <a:gd name="T17" fmla="*/ 29497307 h 602"/>
              <a:gd name="T18" fmla="*/ 54867675 w 609"/>
              <a:gd name="T19" fmla="*/ 44376380 h 602"/>
              <a:gd name="T20" fmla="*/ 75960749 w 609"/>
              <a:gd name="T21" fmla="*/ 65520668 h 602"/>
              <a:gd name="T22" fmla="*/ 78678142 w 609"/>
              <a:gd name="T23" fmla="*/ 71002280 h 602"/>
              <a:gd name="T24" fmla="*/ 29245613 w 609"/>
              <a:gd name="T25" fmla="*/ 7439717 h 602"/>
              <a:gd name="T26" fmla="*/ 29245613 w 609"/>
              <a:gd name="T27" fmla="*/ 7439717 h 602"/>
              <a:gd name="T28" fmla="*/ 7246742 w 609"/>
              <a:gd name="T29" fmla="*/ 29497307 h 602"/>
              <a:gd name="T30" fmla="*/ 29245613 w 609"/>
              <a:gd name="T31" fmla="*/ 51685677 h 602"/>
              <a:gd name="T32" fmla="*/ 51244484 w 609"/>
              <a:gd name="T33" fmla="*/ 29497307 h 602"/>
              <a:gd name="T34" fmla="*/ 29245613 w 609"/>
              <a:gd name="T35" fmla="*/ 7439717 h 602"/>
              <a:gd name="T36" fmla="*/ 42056644 w 609"/>
              <a:gd name="T37" fmla="*/ 33282375 h 602"/>
              <a:gd name="T38" fmla="*/ 42056644 w 609"/>
              <a:gd name="T39" fmla="*/ 33282375 h 602"/>
              <a:gd name="T40" fmla="*/ 32868804 w 609"/>
              <a:gd name="T41" fmla="*/ 33282375 h 602"/>
              <a:gd name="T42" fmla="*/ 32868804 w 609"/>
              <a:gd name="T43" fmla="*/ 41504973 h 602"/>
              <a:gd name="T44" fmla="*/ 29245613 w 609"/>
              <a:gd name="T45" fmla="*/ 45290042 h 602"/>
              <a:gd name="T46" fmla="*/ 25622062 w 609"/>
              <a:gd name="T47" fmla="*/ 41504973 h 602"/>
              <a:gd name="T48" fmla="*/ 25622062 w 609"/>
              <a:gd name="T49" fmla="*/ 33282375 h 602"/>
              <a:gd name="T50" fmla="*/ 17340380 w 609"/>
              <a:gd name="T51" fmla="*/ 33282375 h 602"/>
              <a:gd name="T52" fmla="*/ 13716829 w 609"/>
              <a:gd name="T53" fmla="*/ 29497307 h 602"/>
              <a:gd name="T54" fmla="*/ 17340380 w 609"/>
              <a:gd name="T55" fmla="*/ 25842658 h 602"/>
              <a:gd name="T56" fmla="*/ 25622062 w 609"/>
              <a:gd name="T57" fmla="*/ 25842658 h 602"/>
              <a:gd name="T58" fmla="*/ 25622062 w 609"/>
              <a:gd name="T59" fmla="*/ 16575978 h 602"/>
              <a:gd name="T60" fmla="*/ 29245613 w 609"/>
              <a:gd name="T61" fmla="*/ 12921329 h 602"/>
              <a:gd name="T62" fmla="*/ 32868804 w 609"/>
              <a:gd name="T63" fmla="*/ 16575978 h 602"/>
              <a:gd name="T64" fmla="*/ 32868804 w 609"/>
              <a:gd name="T65" fmla="*/ 25842658 h 602"/>
              <a:gd name="T66" fmla="*/ 42056644 w 609"/>
              <a:gd name="T67" fmla="*/ 25842658 h 602"/>
              <a:gd name="T68" fmla="*/ 45679835 w 609"/>
              <a:gd name="T69" fmla="*/ 29497307 h 602"/>
              <a:gd name="T70" fmla="*/ 42056644 w 609"/>
              <a:gd name="T71" fmla="*/ 33282375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9" h="602">
                <a:moveTo>
                  <a:pt x="608" y="544"/>
                </a:moveTo>
                <a:lnTo>
                  <a:pt x="608" y="544"/>
                </a:lnTo>
                <a:cubicBezTo>
                  <a:pt x="608" y="573"/>
                  <a:pt x="579" y="601"/>
                  <a:pt x="551" y="601"/>
                </a:cubicBezTo>
                <a:cubicBezTo>
                  <a:pt x="530" y="601"/>
                  <a:pt x="516" y="594"/>
                  <a:pt x="509" y="587"/>
                </a:cubicBezTo>
                <a:cubicBezTo>
                  <a:pt x="346" y="417"/>
                  <a:pt x="346" y="417"/>
                  <a:pt x="346" y="417"/>
                </a:cubicBezTo>
                <a:cubicBezTo>
                  <a:pt x="311" y="438"/>
                  <a:pt x="269" y="453"/>
                  <a:pt x="226" y="453"/>
                </a:cubicBezTo>
                <a:cubicBezTo>
                  <a:pt x="106" y="453"/>
                  <a:pt x="0" y="347"/>
                  <a:pt x="0" y="226"/>
                </a:cubicBezTo>
                <a:cubicBezTo>
                  <a:pt x="0" y="99"/>
                  <a:pt x="106" y="0"/>
                  <a:pt x="226" y="0"/>
                </a:cubicBezTo>
                <a:cubicBezTo>
                  <a:pt x="353" y="0"/>
                  <a:pt x="452" y="99"/>
                  <a:pt x="452" y="226"/>
                </a:cubicBezTo>
                <a:cubicBezTo>
                  <a:pt x="452" y="269"/>
                  <a:pt x="445" y="304"/>
                  <a:pt x="424" y="340"/>
                </a:cubicBezTo>
                <a:cubicBezTo>
                  <a:pt x="587" y="502"/>
                  <a:pt x="587" y="502"/>
                  <a:pt x="587" y="502"/>
                </a:cubicBezTo>
                <a:cubicBezTo>
                  <a:pt x="601" y="516"/>
                  <a:pt x="608" y="530"/>
                  <a:pt x="608" y="544"/>
                </a:cubicBezTo>
                <a:close/>
                <a:moveTo>
                  <a:pt x="226" y="57"/>
                </a:moveTo>
                <a:lnTo>
                  <a:pt x="226" y="57"/>
                </a:lnTo>
                <a:cubicBezTo>
                  <a:pt x="134" y="57"/>
                  <a:pt x="56" y="127"/>
                  <a:pt x="56" y="226"/>
                </a:cubicBezTo>
                <a:cubicBezTo>
                  <a:pt x="56" y="318"/>
                  <a:pt x="134" y="396"/>
                  <a:pt x="226" y="396"/>
                </a:cubicBezTo>
                <a:cubicBezTo>
                  <a:pt x="325" y="396"/>
                  <a:pt x="396" y="318"/>
                  <a:pt x="396" y="226"/>
                </a:cubicBezTo>
                <a:cubicBezTo>
                  <a:pt x="396" y="127"/>
                  <a:pt x="325" y="57"/>
                  <a:pt x="226" y="57"/>
                </a:cubicBezTo>
                <a:close/>
                <a:moveTo>
                  <a:pt x="325" y="255"/>
                </a:moveTo>
                <a:lnTo>
                  <a:pt x="325" y="255"/>
                </a:lnTo>
                <a:cubicBezTo>
                  <a:pt x="254" y="255"/>
                  <a:pt x="254" y="255"/>
                  <a:pt x="254" y="255"/>
                </a:cubicBezTo>
                <a:cubicBezTo>
                  <a:pt x="254" y="318"/>
                  <a:pt x="254" y="318"/>
                  <a:pt x="254" y="318"/>
                </a:cubicBezTo>
                <a:cubicBezTo>
                  <a:pt x="254" y="333"/>
                  <a:pt x="247" y="347"/>
                  <a:pt x="226" y="347"/>
                </a:cubicBezTo>
                <a:cubicBezTo>
                  <a:pt x="212" y="347"/>
                  <a:pt x="198" y="333"/>
                  <a:pt x="198" y="318"/>
                </a:cubicBezTo>
                <a:cubicBezTo>
                  <a:pt x="198" y="255"/>
                  <a:pt x="198" y="255"/>
                  <a:pt x="198" y="255"/>
                </a:cubicBezTo>
                <a:cubicBezTo>
                  <a:pt x="134" y="255"/>
                  <a:pt x="134" y="255"/>
                  <a:pt x="134" y="255"/>
                </a:cubicBezTo>
                <a:cubicBezTo>
                  <a:pt x="120" y="255"/>
                  <a:pt x="106" y="241"/>
                  <a:pt x="106" y="226"/>
                </a:cubicBezTo>
                <a:cubicBezTo>
                  <a:pt x="106" y="205"/>
                  <a:pt x="120" y="198"/>
                  <a:pt x="134" y="198"/>
                </a:cubicBezTo>
                <a:cubicBezTo>
                  <a:pt x="198" y="198"/>
                  <a:pt x="198" y="198"/>
                  <a:pt x="198" y="198"/>
                </a:cubicBezTo>
                <a:cubicBezTo>
                  <a:pt x="198" y="127"/>
                  <a:pt x="198" y="127"/>
                  <a:pt x="198" y="127"/>
                </a:cubicBezTo>
                <a:cubicBezTo>
                  <a:pt x="198" y="113"/>
                  <a:pt x="212" y="99"/>
                  <a:pt x="226" y="99"/>
                </a:cubicBezTo>
                <a:cubicBezTo>
                  <a:pt x="247" y="99"/>
                  <a:pt x="254" y="113"/>
                  <a:pt x="254" y="127"/>
                </a:cubicBezTo>
                <a:cubicBezTo>
                  <a:pt x="254" y="198"/>
                  <a:pt x="254" y="198"/>
                  <a:pt x="254" y="198"/>
                </a:cubicBezTo>
                <a:cubicBezTo>
                  <a:pt x="325" y="198"/>
                  <a:pt x="325" y="198"/>
                  <a:pt x="325" y="198"/>
                </a:cubicBezTo>
                <a:cubicBezTo>
                  <a:pt x="339" y="198"/>
                  <a:pt x="353" y="205"/>
                  <a:pt x="353" y="226"/>
                </a:cubicBezTo>
                <a:cubicBezTo>
                  <a:pt x="353" y="241"/>
                  <a:pt x="339" y="255"/>
                  <a:pt x="325" y="25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3" name="Freeform 111"/>
          <p:cNvSpPr>
            <a:spLocks noChangeArrowheads="1"/>
          </p:cNvSpPr>
          <p:nvPr/>
        </p:nvSpPr>
        <p:spPr bwMode="auto">
          <a:xfrm>
            <a:off x="5953569" y="802934"/>
            <a:ext cx="246292" cy="246291"/>
          </a:xfrm>
          <a:custGeom>
            <a:avLst/>
            <a:gdLst>
              <a:gd name="T0" fmla="*/ 76484966 w 602"/>
              <a:gd name="T1" fmla="*/ 65520668 h 602"/>
              <a:gd name="T2" fmla="*/ 76484966 w 602"/>
              <a:gd name="T3" fmla="*/ 65520668 h 602"/>
              <a:gd name="T4" fmla="*/ 78442719 w 602"/>
              <a:gd name="T5" fmla="*/ 71002280 h 602"/>
              <a:gd name="T6" fmla="*/ 71002968 w 602"/>
              <a:gd name="T7" fmla="*/ 78441997 h 602"/>
              <a:gd name="T8" fmla="*/ 66434636 w 602"/>
              <a:gd name="T9" fmla="*/ 76614673 h 602"/>
              <a:gd name="T10" fmla="*/ 66434636 w 602"/>
              <a:gd name="T11" fmla="*/ 76614673 h 602"/>
              <a:gd name="T12" fmla="*/ 44246163 w 602"/>
              <a:gd name="T13" fmla="*/ 54426302 h 602"/>
              <a:gd name="T14" fmla="*/ 29497442 w 602"/>
              <a:gd name="T15" fmla="*/ 59125033 h 602"/>
              <a:gd name="T16" fmla="*/ 0 w 602"/>
              <a:gd name="T17" fmla="*/ 29497307 h 602"/>
              <a:gd name="T18" fmla="*/ 29497442 w 602"/>
              <a:gd name="T19" fmla="*/ 0 h 602"/>
              <a:gd name="T20" fmla="*/ 58995246 w 602"/>
              <a:gd name="T21" fmla="*/ 29497307 h 602"/>
              <a:gd name="T22" fmla="*/ 55340580 w 602"/>
              <a:gd name="T23" fmla="*/ 44376380 h 602"/>
              <a:gd name="T24" fmla="*/ 76484966 w 602"/>
              <a:gd name="T25" fmla="*/ 65520668 h 602"/>
              <a:gd name="T26" fmla="*/ 29497442 w 602"/>
              <a:gd name="T27" fmla="*/ 7439717 h 602"/>
              <a:gd name="T28" fmla="*/ 29497442 w 602"/>
              <a:gd name="T29" fmla="*/ 7439717 h 602"/>
              <a:gd name="T30" fmla="*/ 7308970 w 602"/>
              <a:gd name="T31" fmla="*/ 29497307 h 602"/>
              <a:gd name="T32" fmla="*/ 29497442 w 602"/>
              <a:gd name="T33" fmla="*/ 51685677 h 602"/>
              <a:gd name="T34" fmla="*/ 51685915 w 602"/>
              <a:gd name="T35" fmla="*/ 29497307 h 602"/>
              <a:gd name="T36" fmla="*/ 29497442 w 602"/>
              <a:gd name="T37" fmla="*/ 7439717 h 60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02" h="602">
                <a:moveTo>
                  <a:pt x="586" y="502"/>
                </a:moveTo>
                <a:lnTo>
                  <a:pt x="586" y="502"/>
                </a:lnTo>
                <a:cubicBezTo>
                  <a:pt x="594" y="516"/>
                  <a:pt x="601" y="530"/>
                  <a:pt x="601" y="544"/>
                </a:cubicBezTo>
                <a:cubicBezTo>
                  <a:pt x="601" y="573"/>
                  <a:pt x="579" y="601"/>
                  <a:pt x="544" y="601"/>
                </a:cubicBezTo>
                <a:cubicBezTo>
                  <a:pt x="530" y="601"/>
                  <a:pt x="516" y="594"/>
                  <a:pt x="509" y="587"/>
                </a:cubicBezTo>
                <a:cubicBezTo>
                  <a:pt x="339" y="417"/>
                  <a:pt x="339" y="417"/>
                  <a:pt x="339" y="417"/>
                </a:cubicBezTo>
                <a:cubicBezTo>
                  <a:pt x="304" y="438"/>
                  <a:pt x="269" y="453"/>
                  <a:pt x="226" y="453"/>
                </a:cubicBezTo>
                <a:cubicBezTo>
                  <a:pt x="99" y="453"/>
                  <a:pt x="0" y="347"/>
                  <a:pt x="0" y="226"/>
                </a:cubicBezTo>
                <a:cubicBezTo>
                  <a:pt x="0" y="99"/>
                  <a:pt x="99" y="0"/>
                  <a:pt x="226" y="0"/>
                </a:cubicBezTo>
                <a:cubicBezTo>
                  <a:pt x="353" y="0"/>
                  <a:pt x="452" y="99"/>
                  <a:pt x="452" y="226"/>
                </a:cubicBezTo>
                <a:cubicBezTo>
                  <a:pt x="452" y="269"/>
                  <a:pt x="438" y="304"/>
                  <a:pt x="424" y="340"/>
                </a:cubicBezTo>
                <a:cubicBezTo>
                  <a:pt x="586" y="502"/>
                  <a:pt x="586" y="502"/>
                  <a:pt x="586" y="502"/>
                </a:cubicBezTo>
                <a:close/>
                <a:moveTo>
                  <a:pt x="226" y="57"/>
                </a:moveTo>
                <a:lnTo>
                  <a:pt x="226" y="57"/>
                </a:lnTo>
                <a:cubicBezTo>
                  <a:pt x="134" y="57"/>
                  <a:pt x="56" y="127"/>
                  <a:pt x="56" y="226"/>
                </a:cubicBezTo>
                <a:cubicBezTo>
                  <a:pt x="56" y="318"/>
                  <a:pt x="134" y="396"/>
                  <a:pt x="226" y="396"/>
                </a:cubicBezTo>
                <a:cubicBezTo>
                  <a:pt x="318" y="396"/>
                  <a:pt x="396" y="318"/>
                  <a:pt x="396" y="226"/>
                </a:cubicBezTo>
                <a:cubicBezTo>
                  <a:pt x="396" y="127"/>
                  <a:pt x="318" y="57"/>
                  <a:pt x="226" y="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4" name="Freeform 112"/>
          <p:cNvSpPr>
            <a:spLocks noChangeArrowheads="1"/>
          </p:cNvSpPr>
          <p:nvPr/>
        </p:nvSpPr>
        <p:spPr bwMode="auto">
          <a:xfrm>
            <a:off x="5523907" y="802934"/>
            <a:ext cx="244493" cy="246291"/>
          </a:xfrm>
          <a:custGeom>
            <a:avLst/>
            <a:gdLst>
              <a:gd name="T0" fmla="*/ 38327818 w 601"/>
              <a:gd name="T1" fmla="*/ 78441997 h 602"/>
              <a:gd name="T2" fmla="*/ 38327818 w 601"/>
              <a:gd name="T3" fmla="*/ 78441997 h 602"/>
              <a:gd name="T4" fmla="*/ 0 w 601"/>
              <a:gd name="T5" fmla="*/ 38763987 h 602"/>
              <a:gd name="T6" fmla="*/ 38327818 w 601"/>
              <a:gd name="T7" fmla="*/ 0 h 602"/>
              <a:gd name="T8" fmla="*/ 77429787 w 601"/>
              <a:gd name="T9" fmla="*/ 38763987 h 602"/>
              <a:gd name="T10" fmla="*/ 38327818 w 601"/>
              <a:gd name="T11" fmla="*/ 78441997 h 602"/>
              <a:gd name="T12" fmla="*/ 38327818 w 601"/>
              <a:gd name="T13" fmla="*/ 7439717 h 602"/>
              <a:gd name="T14" fmla="*/ 38327818 w 601"/>
              <a:gd name="T15" fmla="*/ 7439717 h 602"/>
              <a:gd name="T16" fmla="*/ 7226723 w 601"/>
              <a:gd name="T17" fmla="*/ 38763987 h 602"/>
              <a:gd name="T18" fmla="*/ 38327818 w 601"/>
              <a:gd name="T19" fmla="*/ 71002280 h 602"/>
              <a:gd name="T20" fmla="*/ 70203064 w 601"/>
              <a:gd name="T21" fmla="*/ 38763987 h 602"/>
              <a:gd name="T22" fmla="*/ 38327818 w 601"/>
              <a:gd name="T23" fmla="*/ 7439717 h 602"/>
              <a:gd name="T24" fmla="*/ 56523770 w 601"/>
              <a:gd name="T25" fmla="*/ 41504973 h 602"/>
              <a:gd name="T26" fmla="*/ 56523770 w 601"/>
              <a:gd name="T27" fmla="*/ 41504973 h 602"/>
              <a:gd name="T28" fmla="*/ 56523770 w 601"/>
              <a:gd name="T29" fmla="*/ 41504973 h 602"/>
              <a:gd name="T30" fmla="*/ 44651066 w 601"/>
              <a:gd name="T31" fmla="*/ 52598978 h 602"/>
              <a:gd name="T32" fmla="*/ 44651066 w 601"/>
              <a:gd name="T33" fmla="*/ 52598978 h 602"/>
              <a:gd name="T34" fmla="*/ 41941000 w 601"/>
              <a:gd name="T35" fmla="*/ 53512640 h 602"/>
              <a:gd name="T36" fmla="*/ 38327818 w 601"/>
              <a:gd name="T37" fmla="*/ 49858353 h 602"/>
              <a:gd name="T38" fmla="*/ 40134409 w 601"/>
              <a:gd name="T39" fmla="*/ 47117366 h 602"/>
              <a:gd name="T40" fmla="*/ 40134409 w 601"/>
              <a:gd name="T41" fmla="*/ 47117366 h 602"/>
              <a:gd name="T42" fmla="*/ 44651066 w 601"/>
              <a:gd name="T43" fmla="*/ 42418636 h 602"/>
              <a:gd name="T44" fmla="*/ 22712608 w 601"/>
              <a:gd name="T45" fmla="*/ 42418636 h 602"/>
              <a:gd name="T46" fmla="*/ 19099426 w 601"/>
              <a:gd name="T47" fmla="*/ 38763987 h 602"/>
              <a:gd name="T48" fmla="*/ 22712608 w 601"/>
              <a:gd name="T49" fmla="*/ 35109700 h 602"/>
              <a:gd name="T50" fmla="*/ 44651066 w 601"/>
              <a:gd name="T51" fmla="*/ 35109700 h 602"/>
              <a:gd name="T52" fmla="*/ 40134409 w 601"/>
              <a:gd name="T53" fmla="*/ 30541389 h 602"/>
              <a:gd name="T54" fmla="*/ 40134409 w 601"/>
              <a:gd name="T55" fmla="*/ 30541389 h 602"/>
              <a:gd name="T56" fmla="*/ 38327818 w 601"/>
              <a:gd name="T57" fmla="*/ 27669982 h 602"/>
              <a:gd name="T58" fmla="*/ 41941000 w 601"/>
              <a:gd name="T59" fmla="*/ 24015334 h 602"/>
              <a:gd name="T60" fmla="*/ 44651066 w 601"/>
              <a:gd name="T61" fmla="*/ 24928996 h 602"/>
              <a:gd name="T62" fmla="*/ 44651066 w 601"/>
              <a:gd name="T63" fmla="*/ 24928996 h 602"/>
              <a:gd name="T64" fmla="*/ 56523770 w 601"/>
              <a:gd name="T65" fmla="*/ 36023362 h 602"/>
              <a:gd name="T66" fmla="*/ 56523770 w 601"/>
              <a:gd name="T67" fmla="*/ 36023362 h 602"/>
              <a:gd name="T68" fmla="*/ 58330360 w 601"/>
              <a:gd name="T69" fmla="*/ 38763987 h 602"/>
              <a:gd name="T70" fmla="*/ 56523770 w 601"/>
              <a:gd name="T71" fmla="*/ 41504973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602">
                <a:moveTo>
                  <a:pt x="297" y="601"/>
                </a:moveTo>
                <a:lnTo>
                  <a:pt x="297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0" y="135"/>
                  <a:pt x="600" y="297"/>
                </a:cubicBezTo>
                <a:cubicBezTo>
                  <a:pt x="600" y="467"/>
                  <a:pt x="466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2" y="57"/>
                  <a:pt x="56" y="163"/>
                  <a:pt x="56" y="297"/>
                </a:cubicBezTo>
                <a:cubicBezTo>
                  <a:pt x="56" y="431"/>
                  <a:pt x="162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7" y="57"/>
                </a:cubicBezTo>
                <a:close/>
                <a:moveTo>
                  <a:pt x="438" y="318"/>
                </a:moveTo>
                <a:lnTo>
                  <a:pt x="438" y="318"/>
                </a:lnTo>
                <a:cubicBezTo>
                  <a:pt x="346" y="403"/>
                  <a:pt x="346" y="403"/>
                  <a:pt x="346" y="403"/>
                </a:cubicBezTo>
                <a:cubicBezTo>
                  <a:pt x="339" y="410"/>
                  <a:pt x="332" y="410"/>
                  <a:pt x="325" y="410"/>
                </a:cubicBezTo>
                <a:cubicBezTo>
                  <a:pt x="311" y="410"/>
                  <a:pt x="297" y="403"/>
                  <a:pt x="297" y="382"/>
                </a:cubicBezTo>
                <a:cubicBezTo>
                  <a:pt x="297" y="375"/>
                  <a:pt x="304" y="368"/>
                  <a:pt x="311" y="361"/>
                </a:cubicBezTo>
                <a:cubicBezTo>
                  <a:pt x="346" y="325"/>
                  <a:pt x="346" y="325"/>
                  <a:pt x="346" y="325"/>
                </a:cubicBezTo>
                <a:cubicBezTo>
                  <a:pt x="176" y="325"/>
                  <a:pt x="176" y="325"/>
                  <a:pt x="176" y="325"/>
                </a:cubicBezTo>
                <a:cubicBezTo>
                  <a:pt x="162" y="325"/>
                  <a:pt x="148" y="318"/>
                  <a:pt x="148" y="297"/>
                </a:cubicBezTo>
                <a:cubicBezTo>
                  <a:pt x="148" y="283"/>
                  <a:pt x="162" y="269"/>
                  <a:pt x="176" y="269"/>
                </a:cubicBezTo>
                <a:cubicBezTo>
                  <a:pt x="346" y="269"/>
                  <a:pt x="346" y="269"/>
                  <a:pt x="346" y="269"/>
                </a:cubicBezTo>
                <a:cubicBezTo>
                  <a:pt x="311" y="234"/>
                  <a:pt x="311" y="234"/>
                  <a:pt x="311" y="234"/>
                </a:cubicBezTo>
                <a:cubicBezTo>
                  <a:pt x="304" y="234"/>
                  <a:pt x="297" y="226"/>
                  <a:pt x="297" y="212"/>
                </a:cubicBezTo>
                <a:cubicBezTo>
                  <a:pt x="297" y="198"/>
                  <a:pt x="311" y="184"/>
                  <a:pt x="325" y="184"/>
                </a:cubicBezTo>
                <a:cubicBezTo>
                  <a:pt x="332" y="184"/>
                  <a:pt x="339" y="191"/>
                  <a:pt x="346" y="191"/>
                </a:cubicBezTo>
                <a:cubicBezTo>
                  <a:pt x="438" y="276"/>
                  <a:pt x="438" y="276"/>
                  <a:pt x="438" y="276"/>
                </a:cubicBezTo>
                <a:cubicBezTo>
                  <a:pt x="445" y="283"/>
                  <a:pt x="452" y="290"/>
                  <a:pt x="452" y="297"/>
                </a:cubicBezTo>
                <a:cubicBezTo>
                  <a:pt x="452" y="311"/>
                  <a:pt x="445" y="318"/>
                  <a:pt x="438" y="3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5" name="Freeform 113"/>
          <p:cNvSpPr>
            <a:spLocks noChangeArrowheads="1"/>
          </p:cNvSpPr>
          <p:nvPr/>
        </p:nvSpPr>
        <p:spPr bwMode="auto">
          <a:xfrm>
            <a:off x="5092448" y="802934"/>
            <a:ext cx="248089" cy="246291"/>
          </a:xfrm>
          <a:custGeom>
            <a:avLst/>
            <a:gdLst>
              <a:gd name="T0" fmla="*/ 39468811 w 608"/>
              <a:gd name="T1" fmla="*/ 78441997 h 602"/>
              <a:gd name="T2" fmla="*/ 39468811 w 608"/>
              <a:gd name="T3" fmla="*/ 78441997 h 602"/>
              <a:gd name="T4" fmla="*/ 0 w 608"/>
              <a:gd name="T5" fmla="*/ 38763987 h 602"/>
              <a:gd name="T6" fmla="*/ 39468811 w 608"/>
              <a:gd name="T7" fmla="*/ 0 h 602"/>
              <a:gd name="T8" fmla="*/ 78807547 w 608"/>
              <a:gd name="T9" fmla="*/ 38763987 h 602"/>
              <a:gd name="T10" fmla="*/ 39468811 w 608"/>
              <a:gd name="T11" fmla="*/ 78441997 h 602"/>
              <a:gd name="T12" fmla="*/ 39468811 w 608"/>
              <a:gd name="T13" fmla="*/ 7439717 h 602"/>
              <a:gd name="T14" fmla="*/ 39468811 w 608"/>
              <a:gd name="T15" fmla="*/ 7439717 h 602"/>
              <a:gd name="T16" fmla="*/ 7270552 w 608"/>
              <a:gd name="T17" fmla="*/ 38763987 h 602"/>
              <a:gd name="T18" fmla="*/ 39468811 w 608"/>
              <a:gd name="T19" fmla="*/ 71002280 h 602"/>
              <a:gd name="T20" fmla="*/ 71536996 w 608"/>
              <a:gd name="T21" fmla="*/ 38763987 h 602"/>
              <a:gd name="T22" fmla="*/ 39468811 w 608"/>
              <a:gd name="T23" fmla="*/ 7439717 h 602"/>
              <a:gd name="T24" fmla="*/ 55048359 w 608"/>
              <a:gd name="T25" fmla="*/ 42418636 h 602"/>
              <a:gd name="T26" fmla="*/ 55048359 w 608"/>
              <a:gd name="T27" fmla="*/ 42418636 h 602"/>
              <a:gd name="T28" fmla="*/ 32976913 w 608"/>
              <a:gd name="T29" fmla="*/ 42418636 h 602"/>
              <a:gd name="T30" fmla="*/ 38559722 w 608"/>
              <a:gd name="T31" fmla="*/ 47117366 h 602"/>
              <a:gd name="T32" fmla="*/ 38559722 w 608"/>
              <a:gd name="T33" fmla="*/ 47117366 h 602"/>
              <a:gd name="T34" fmla="*/ 39468811 w 608"/>
              <a:gd name="T35" fmla="*/ 49858353 h 602"/>
              <a:gd name="T36" fmla="*/ 35703460 w 608"/>
              <a:gd name="T37" fmla="*/ 53512640 h 602"/>
              <a:gd name="T38" fmla="*/ 32976913 w 608"/>
              <a:gd name="T39" fmla="*/ 52598978 h 602"/>
              <a:gd name="T40" fmla="*/ 32976913 w 608"/>
              <a:gd name="T41" fmla="*/ 52598978 h 602"/>
              <a:gd name="T42" fmla="*/ 21032641 w 608"/>
              <a:gd name="T43" fmla="*/ 41504973 h 602"/>
              <a:gd name="T44" fmla="*/ 21032641 w 608"/>
              <a:gd name="T45" fmla="*/ 41504973 h 602"/>
              <a:gd name="T46" fmla="*/ 20123912 w 608"/>
              <a:gd name="T47" fmla="*/ 38763987 h 602"/>
              <a:gd name="T48" fmla="*/ 21032641 w 608"/>
              <a:gd name="T49" fmla="*/ 36023362 h 602"/>
              <a:gd name="T50" fmla="*/ 21032641 w 608"/>
              <a:gd name="T51" fmla="*/ 36023362 h 602"/>
              <a:gd name="T52" fmla="*/ 32976913 w 608"/>
              <a:gd name="T53" fmla="*/ 24928996 h 602"/>
              <a:gd name="T54" fmla="*/ 32976913 w 608"/>
              <a:gd name="T55" fmla="*/ 24928996 h 602"/>
              <a:gd name="T56" fmla="*/ 35703460 w 608"/>
              <a:gd name="T57" fmla="*/ 24015334 h 602"/>
              <a:gd name="T58" fmla="*/ 39468811 w 608"/>
              <a:gd name="T59" fmla="*/ 27669982 h 602"/>
              <a:gd name="T60" fmla="*/ 38559722 w 608"/>
              <a:gd name="T61" fmla="*/ 30541389 h 602"/>
              <a:gd name="T62" fmla="*/ 38559722 w 608"/>
              <a:gd name="T63" fmla="*/ 30541389 h 602"/>
              <a:gd name="T64" fmla="*/ 32976913 w 608"/>
              <a:gd name="T65" fmla="*/ 35109700 h 602"/>
              <a:gd name="T66" fmla="*/ 55048359 w 608"/>
              <a:gd name="T67" fmla="*/ 35109700 h 602"/>
              <a:gd name="T68" fmla="*/ 58683635 w 608"/>
              <a:gd name="T69" fmla="*/ 38763987 h 602"/>
              <a:gd name="T70" fmla="*/ 55048359 w 608"/>
              <a:gd name="T71" fmla="*/ 42418636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8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73" y="0"/>
                  <a:pt x="607" y="135"/>
                  <a:pt x="607" y="297"/>
                </a:cubicBezTo>
                <a:cubicBezTo>
                  <a:pt x="607" y="467"/>
                  <a:pt x="473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63"/>
                  <a:pt x="56" y="297"/>
                </a:cubicBezTo>
                <a:cubicBezTo>
                  <a:pt x="56" y="431"/>
                  <a:pt x="169" y="544"/>
                  <a:pt x="304" y="544"/>
                </a:cubicBezTo>
                <a:cubicBezTo>
                  <a:pt x="438" y="544"/>
                  <a:pt x="551" y="431"/>
                  <a:pt x="551" y="297"/>
                </a:cubicBezTo>
                <a:cubicBezTo>
                  <a:pt x="551" y="163"/>
                  <a:pt x="438" y="57"/>
                  <a:pt x="304" y="57"/>
                </a:cubicBezTo>
                <a:close/>
                <a:moveTo>
                  <a:pt x="424" y="325"/>
                </a:moveTo>
                <a:lnTo>
                  <a:pt x="424" y="325"/>
                </a:lnTo>
                <a:cubicBezTo>
                  <a:pt x="254" y="325"/>
                  <a:pt x="254" y="325"/>
                  <a:pt x="254" y="325"/>
                </a:cubicBezTo>
                <a:cubicBezTo>
                  <a:pt x="297" y="361"/>
                  <a:pt x="297" y="361"/>
                  <a:pt x="297" y="361"/>
                </a:cubicBezTo>
                <a:cubicBezTo>
                  <a:pt x="297" y="368"/>
                  <a:pt x="304" y="375"/>
                  <a:pt x="304" y="382"/>
                </a:cubicBezTo>
                <a:cubicBezTo>
                  <a:pt x="304" y="403"/>
                  <a:pt x="290" y="410"/>
                  <a:pt x="275" y="410"/>
                </a:cubicBezTo>
                <a:cubicBezTo>
                  <a:pt x="268" y="410"/>
                  <a:pt x="261" y="410"/>
                  <a:pt x="254" y="403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55" y="318"/>
                  <a:pt x="155" y="311"/>
                  <a:pt x="155" y="297"/>
                </a:cubicBezTo>
                <a:cubicBezTo>
                  <a:pt x="155" y="290"/>
                  <a:pt x="155" y="283"/>
                  <a:pt x="162" y="276"/>
                </a:cubicBezTo>
                <a:cubicBezTo>
                  <a:pt x="254" y="191"/>
                  <a:pt x="254" y="191"/>
                  <a:pt x="254" y="191"/>
                </a:cubicBezTo>
                <a:cubicBezTo>
                  <a:pt x="261" y="191"/>
                  <a:pt x="268" y="184"/>
                  <a:pt x="275" y="184"/>
                </a:cubicBezTo>
                <a:cubicBezTo>
                  <a:pt x="290" y="184"/>
                  <a:pt x="304" y="198"/>
                  <a:pt x="304" y="212"/>
                </a:cubicBezTo>
                <a:cubicBezTo>
                  <a:pt x="304" y="226"/>
                  <a:pt x="297" y="234"/>
                  <a:pt x="297" y="234"/>
                </a:cubicBezTo>
                <a:cubicBezTo>
                  <a:pt x="254" y="269"/>
                  <a:pt x="254" y="269"/>
                  <a:pt x="254" y="269"/>
                </a:cubicBezTo>
                <a:cubicBezTo>
                  <a:pt x="424" y="269"/>
                  <a:pt x="424" y="269"/>
                  <a:pt x="424" y="269"/>
                </a:cubicBezTo>
                <a:cubicBezTo>
                  <a:pt x="445" y="269"/>
                  <a:pt x="452" y="283"/>
                  <a:pt x="452" y="297"/>
                </a:cubicBezTo>
                <a:cubicBezTo>
                  <a:pt x="452" y="318"/>
                  <a:pt x="445" y="325"/>
                  <a:pt x="424" y="32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6" name="Freeform 114"/>
          <p:cNvSpPr>
            <a:spLocks noChangeArrowheads="1"/>
          </p:cNvSpPr>
          <p:nvPr/>
        </p:nvSpPr>
        <p:spPr bwMode="auto">
          <a:xfrm>
            <a:off x="4662786" y="802934"/>
            <a:ext cx="244493" cy="246291"/>
          </a:xfrm>
          <a:custGeom>
            <a:avLst/>
            <a:gdLst>
              <a:gd name="T0" fmla="*/ 39230934 w 601"/>
              <a:gd name="T1" fmla="*/ 78441997 h 602"/>
              <a:gd name="T2" fmla="*/ 39230934 w 601"/>
              <a:gd name="T3" fmla="*/ 78441997 h 602"/>
              <a:gd name="T4" fmla="*/ 0 w 601"/>
              <a:gd name="T5" fmla="*/ 38763987 h 602"/>
              <a:gd name="T6" fmla="*/ 39230934 w 601"/>
              <a:gd name="T7" fmla="*/ 0 h 602"/>
              <a:gd name="T8" fmla="*/ 77429787 w 601"/>
              <a:gd name="T9" fmla="*/ 38763987 h 602"/>
              <a:gd name="T10" fmla="*/ 39230934 w 601"/>
              <a:gd name="T11" fmla="*/ 78441997 h 602"/>
              <a:gd name="T12" fmla="*/ 39230934 w 601"/>
              <a:gd name="T13" fmla="*/ 7439717 h 602"/>
              <a:gd name="T14" fmla="*/ 39230934 w 601"/>
              <a:gd name="T15" fmla="*/ 7439717 h 602"/>
              <a:gd name="T16" fmla="*/ 7226723 w 601"/>
              <a:gd name="T17" fmla="*/ 38763987 h 602"/>
              <a:gd name="T18" fmla="*/ 39230934 w 601"/>
              <a:gd name="T19" fmla="*/ 71002280 h 602"/>
              <a:gd name="T20" fmla="*/ 70203064 w 601"/>
              <a:gd name="T21" fmla="*/ 38763987 h 602"/>
              <a:gd name="T22" fmla="*/ 39230934 w 601"/>
              <a:gd name="T23" fmla="*/ 7439717 h 602"/>
              <a:gd name="T24" fmla="*/ 50071198 w 601"/>
              <a:gd name="T25" fmla="*/ 38763987 h 602"/>
              <a:gd name="T26" fmla="*/ 50071198 w 601"/>
              <a:gd name="T27" fmla="*/ 38763987 h 602"/>
              <a:gd name="T28" fmla="*/ 47361132 w 601"/>
              <a:gd name="T29" fmla="*/ 37850325 h 602"/>
              <a:gd name="T30" fmla="*/ 47361132 w 601"/>
              <a:gd name="T31" fmla="*/ 37850325 h 602"/>
              <a:gd name="T32" fmla="*/ 42844475 w 601"/>
              <a:gd name="T33" fmla="*/ 32368713 h 602"/>
              <a:gd name="T34" fmla="*/ 42844475 w 601"/>
              <a:gd name="T35" fmla="*/ 55339965 h 602"/>
              <a:gd name="T36" fmla="*/ 39230934 w 601"/>
              <a:gd name="T37" fmla="*/ 59125033 h 602"/>
              <a:gd name="T38" fmla="*/ 35488787 w 601"/>
              <a:gd name="T39" fmla="*/ 55339965 h 602"/>
              <a:gd name="T40" fmla="*/ 35488787 w 601"/>
              <a:gd name="T41" fmla="*/ 32368713 h 602"/>
              <a:gd name="T42" fmla="*/ 30971771 w 601"/>
              <a:gd name="T43" fmla="*/ 37850325 h 602"/>
              <a:gd name="T44" fmla="*/ 30971771 w 601"/>
              <a:gd name="T45" fmla="*/ 37850325 h 602"/>
              <a:gd name="T46" fmla="*/ 28261705 w 601"/>
              <a:gd name="T47" fmla="*/ 38763987 h 602"/>
              <a:gd name="T48" fmla="*/ 24519558 w 601"/>
              <a:gd name="T49" fmla="*/ 35109700 h 602"/>
              <a:gd name="T50" fmla="*/ 25422674 w 601"/>
              <a:gd name="T51" fmla="*/ 33282375 h 602"/>
              <a:gd name="T52" fmla="*/ 25422674 w 601"/>
              <a:gd name="T53" fmla="*/ 33282375 h 602"/>
              <a:gd name="T54" fmla="*/ 36391903 w 601"/>
              <a:gd name="T55" fmla="*/ 20361046 h 602"/>
              <a:gd name="T56" fmla="*/ 36391903 w 601"/>
              <a:gd name="T57" fmla="*/ 20361046 h 602"/>
              <a:gd name="T58" fmla="*/ 39230934 w 601"/>
              <a:gd name="T59" fmla="*/ 19447384 h 602"/>
              <a:gd name="T60" fmla="*/ 41941000 w 601"/>
              <a:gd name="T61" fmla="*/ 20361046 h 602"/>
              <a:gd name="T62" fmla="*/ 41941000 w 601"/>
              <a:gd name="T63" fmla="*/ 20361046 h 602"/>
              <a:gd name="T64" fmla="*/ 52910229 w 601"/>
              <a:gd name="T65" fmla="*/ 33282375 h 602"/>
              <a:gd name="T66" fmla="*/ 52910229 w 601"/>
              <a:gd name="T67" fmla="*/ 33282375 h 602"/>
              <a:gd name="T68" fmla="*/ 53813704 w 601"/>
              <a:gd name="T69" fmla="*/ 35109700 h 602"/>
              <a:gd name="T70" fmla="*/ 50071198 w 601"/>
              <a:gd name="T71" fmla="*/ 38763987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66" y="0"/>
                  <a:pt x="600" y="135"/>
                  <a:pt x="600" y="297"/>
                </a:cubicBezTo>
                <a:cubicBezTo>
                  <a:pt x="600" y="467"/>
                  <a:pt x="466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63"/>
                  <a:pt x="56" y="297"/>
                </a:cubicBezTo>
                <a:cubicBezTo>
                  <a:pt x="56" y="431"/>
                  <a:pt x="169" y="544"/>
                  <a:pt x="304" y="544"/>
                </a:cubicBezTo>
                <a:cubicBezTo>
                  <a:pt x="438" y="544"/>
                  <a:pt x="544" y="431"/>
                  <a:pt x="544" y="297"/>
                </a:cubicBezTo>
                <a:cubicBezTo>
                  <a:pt x="544" y="163"/>
                  <a:pt x="438" y="57"/>
                  <a:pt x="304" y="57"/>
                </a:cubicBezTo>
                <a:close/>
                <a:moveTo>
                  <a:pt x="388" y="297"/>
                </a:moveTo>
                <a:lnTo>
                  <a:pt x="388" y="297"/>
                </a:lnTo>
                <a:cubicBezTo>
                  <a:pt x="374" y="297"/>
                  <a:pt x="367" y="297"/>
                  <a:pt x="367" y="290"/>
                </a:cubicBezTo>
                <a:cubicBezTo>
                  <a:pt x="332" y="248"/>
                  <a:pt x="332" y="248"/>
                  <a:pt x="332" y="248"/>
                </a:cubicBezTo>
                <a:cubicBezTo>
                  <a:pt x="332" y="424"/>
                  <a:pt x="332" y="424"/>
                  <a:pt x="332" y="424"/>
                </a:cubicBezTo>
                <a:cubicBezTo>
                  <a:pt x="332" y="438"/>
                  <a:pt x="318" y="453"/>
                  <a:pt x="304" y="453"/>
                </a:cubicBezTo>
                <a:cubicBezTo>
                  <a:pt x="282" y="453"/>
                  <a:pt x="275" y="438"/>
                  <a:pt x="275" y="424"/>
                </a:cubicBezTo>
                <a:cubicBezTo>
                  <a:pt x="275" y="248"/>
                  <a:pt x="275" y="248"/>
                  <a:pt x="275" y="248"/>
                </a:cubicBezTo>
                <a:cubicBezTo>
                  <a:pt x="240" y="290"/>
                  <a:pt x="240" y="290"/>
                  <a:pt x="240" y="290"/>
                </a:cubicBezTo>
                <a:cubicBezTo>
                  <a:pt x="233" y="297"/>
                  <a:pt x="226" y="297"/>
                  <a:pt x="219" y="297"/>
                </a:cubicBezTo>
                <a:cubicBezTo>
                  <a:pt x="197" y="297"/>
                  <a:pt x="190" y="290"/>
                  <a:pt x="190" y="269"/>
                </a:cubicBezTo>
                <a:cubicBezTo>
                  <a:pt x="190" y="262"/>
                  <a:pt x="190" y="255"/>
                  <a:pt x="197" y="255"/>
                </a:cubicBezTo>
                <a:cubicBezTo>
                  <a:pt x="282" y="156"/>
                  <a:pt x="282" y="156"/>
                  <a:pt x="282" y="156"/>
                </a:cubicBezTo>
                <a:cubicBezTo>
                  <a:pt x="282" y="156"/>
                  <a:pt x="289" y="149"/>
                  <a:pt x="304" y="149"/>
                </a:cubicBezTo>
                <a:cubicBezTo>
                  <a:pt x="311" y="149"/>
                  <a:pt x="318" y="156"/>
                  <a:pt x="325" y="156"/>
                </a:cubicBezTo>
                <a:cubicBezTo>
                  <a:pt x="410" y="255"/>
                  <a:pt x="410" y="255"/>
                  <a:pt x="410" y="255"/>
                </a:cubicBezTo>
                <a:cubicBezTo>
                  <a:pt x="410" y="255"/>
                  <a:pt x="417" y="262"/>
                  <a:pt x="417" y="269"/>
                </a:cubicBezTo>
                <a:cubicBezTo>
                  <a:pt x="417" y="290"/>
                  <a:pt x="402" y="297"/>
                  <a:pt x="388" y="29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7" name="Freeform 115"/>
          <p:cNvSpPr>
            <a:spLocks noChangeArrowheads="1"/>
          </p:cNvSpPr>
          <p:nvPr/>
        </p:nvSpPr>
        <p:spPr bwMode="auto">
          <a:xfrm>
            <a:off x="4233125" y="802934"/>
            <a:ext cx="244493" cy="246291"/>
          </a:xfrm>
          <a:custGeom>
            <a:avLst/>
            <a:gdLst>
              <a:gd name="T0" fmla="*/ 38198494 w 601"/>
              <a:gd name="T1" fmla="*/ 78441997 h 602"/>
              <a:gd name="T2" fmla="*/ 38198494 w 601"/>
              <a:gd name="T3" fmla="*/ 78441997 h 602"/>
              <a:gd name="T4" fmla="*/ 0 w 601"/>
              <a:gd name="T5" fmla="*/ 38763987 h 602"/>
              <a:gd name="T6" fmla="*/ 38198494 w 601"/>
              <a:gd name="T7" fmla="*/ 0 h 602"/>
              <a:gd name="T8" fmla="*/ 77429787 w 601"/>
              <a:gd name="T9" fmla="*/ 38763987 h 602"/>
              <a:gd name="T10" fmla="*/ 38198494 w 601"/>
              <a:gd name="T11" fmla="*/ 78441997 h 602"/>
              <a:gd name="T12" fmla="*/ 38198494 w 601"/>
              <a:gd name="T13" fmla="*/ 7439717 h 602"/>
              <a:gd name="T14" fmla="*/ 38198494 w 601"/>
              <a:gd name="T15" fmla="*/ 7439717 h 602"/>
              <a:gd name="T16" fmla="*/ 7226723 w 601"/>
              <a:gd name="T17" fmla="*/ 38763987 h 602"/>
              <a:gd name="T18" fmla="*/ 38198494 w 601"/>
              <a:gd name="T19" fmla="*/ 71002280 h 602"/>
              <a:gd name="T20" fmla="*/ 70203064 w 601"/>
              <a:gd name="T21" fmla="*/ 38763987 h 602"/>
              <a:gd name="T22" fmla="*/ 38198494 w 601"/>
              <a:gd name="T23" fmla="*/ 7439717 h 602"/>
              <a:gd name="T24" fmla="*/ 51877788 w 601"/>
              <a:gd name="T25" fmla="*/ 45290042 h 602"/>
              <a:gd name="T26" fmla="*/ 51877788 w 601"/>
              <a:gd name="T27" fmla="*/ 45290042 h 602"/>
              <a:gd name="T28" fmla="*/ 41037884 w 601"/>
              <a:gd name="T29" fmla="*/ 57167289 h 602"/>
              <a:gd name="T30" fmla="*/ 41037884 w 601"/>
              <a:gd name="T31" fmla="*/ 57167289 h 602"/>
              <a:gd name="T32" fmla="*/ 38198494 w 601"/>
              <a:gd name="T33" fmla="*/ 59125033 h 602"/>
              <a:gd name="T34" fmla="*/ 35488787 w 601"/>
              <a:gd name="T35" fmla="*/ 57167289 h 602"/>
              <a:gd name="T36" fmla="*/ 35488787 w 601"/>
              <a:gd name="T37" fmla="*/ 57167289 h 602"/>
              <a:gd name="T38" fmla="*/ 24519558 w 601"/>
              <a:gd name="T39" fmla="*/ 45290042 h 602"/>
              <a:gd name="T40" fmla="*/ 24519558 w 601"/>
              <a:gd name="T41" fmla="*/ 45290042 h 602"/>
              <a:gd name="T42" fmla="*/ 23616083 w 601"/>
              <a:gd name="T43" fmla="*/ 42418636 h 602"/>
              <a:gd name="T44" fmla="*/ 27229624 w 601"/>
              <a:gd name="T45" fmla="*/ 38763987 h 602"/>
              <a:gd name="T46" fmla="*/ 30068655 w 601"/>
              <a:gd name="T47" fmla="*/ 40591311 h 602"/>
              <a:gd name="T48" fmla="*/ 30068655 w 601"/>
              <a:gd name="T49" fmla="*/ 40591311 h 602"/>
              <a:gd name="T50" fmla="*/ 34585312 w 601"/>
              <a:gd name="T51" fmla="*/ 45290042 h 602"/>
              <a:gd name="T52" fmla="*/ 34585312 w 601"/>
              <a:gd name="T53" fmla="*/ 23102033 h 602"/>
              <a:gd name="T54" fmla="*/ 38198494 w 601"/>
              <a:gd name="T55" fmla="*/ 19447384 h 602"/>
              <a:gd name="T56" fmla="*/ 41941000 w 601"/>
              <a:gd name="T57" fmla="*/ 23102033 h 602"/>
              <a:gd name="T58" fmla="*/ 41941000 w 601"/>
              <a:gd name="T59" fmla="*/ 45290042 h 602"/>
              <a:gd name="T60" fmla="*/ 46457657 w 601"/>
              <a:gd name="T61" fmla="*/ 40591311 h 602"/>
              <a:gd name="T62" fmla="*/ 46457657 w 601"/>
              <a:gd name="T63" fmla="*/ 40591311 h 602"/>
              <a:gd name="T64" fmla="*/ 49167722 w 601"/>
              <a:gd name="T65" fmla="*/ 38763987 h 602"/>
              <a:gd name="T66" fmla="*/ 52781263 w 601"/>
              <a:gd name="T67" fmla="*/ 42418636 h 602"/>
              <a:gd name="T68" fmla="*/ 51877788 w 601"/>
              <a:gd name="T69" fmla="*/ 45290042 h 6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1" h="602">
                <a:moveTo>
                  <a:pt x="296" y="601"/>
                </a:moveTo>
                <a:lnTo>
                  <a:pt x="296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296" y="0"/>
                </a:cubicBezTo>
                <a:cubicBezTo>
                  <a:pt x="466" y="0"/>
                  <a:pt x="600" y="135"/>
                  <a:pt x="600" y="297"/>
                </a:cubicBezTo>
                <a:cubicBezTo>
                  <a:pt x="600" y="467"/>
                  <a:pt x="466" y="601"/>
                  <a:pt x="296" y="601"/>
                </a:cubicBezTo>
                <a:close/>
                <a:moveTo>
                  <a:pt x="296" y="57"/>
                </a:moveTo>
                <a:lnTo>
                  <a:pt x="296" y="57"/>
                </a:lnTo>
                <a:cubicBezTo>
                  <a:pt x="162" y="57"/>
                  <a:pt x="56" y="163"/>
                  <a:pt x="56" y="297"/>
                </a:cubicBezTo>
                <a:cubicBezTo>
                  <a:pt x="56" y="431"/>
                  <a:pt x="162" y="544"/>
                  <a:pt x="296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6" y="57"/>
                </a:cubicBezTo>
                <a:close/>
                <a:moveTo>
                  <a:pt x="402" y="347"/>
                </a:moveTo>
                <a:lnTo>
                  <a:pt x="402" y="347"/>
                </a:lnTo>
                <a:cubicBezTo>
                  <a:pt x="318" y="438"/>
                  <a:pt x="318" y="438"/>
                  <a:pt x="318" y="438"/>
                </a:cubicBezTo>
                <a:cubicBezTo>
                  <a:pt x="318" y="446"/>
                  <a:pt x="311" y="453"/>
                  <a:pt x="296" y="453"/>
                </a:cubicBezTo>
                <a:cubicBezTo>
                  <a:pt x="289" y="453"/>
                  <a:pt x="282" y="446"/>
                  <a:pt x="275" y="438"/>
                </a:cubicBezTo>
                <a:cubicBezTo>
                  <a:pt x="190" y="347"/>
                  <a:pt x="190" y="347"/>
                  <a:pt x="190" y="347"/>
                </a:cubicBezTo>
                <a:cubicBezTo>
                  <a:pt x="190" y="340"/>
                  <a:pt x="183" y="333"/>
                  <a:pt x="183" y="325"/>
                </a:cubicBezTo>
                <a:cubicBezTo>
                  <a:pt x="183" y="311"/>
                  <a:pt x="197" y="297"/>
                  <a:pt x="211" y="297"/>
                </a:cubicBezTo>
                <a:cubicBezTo>
                  <a:pt x="226" y="297"/>
                  <a:pt x="233" y="304"/>
                  <a:pt x="233" y="311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8" y="177"/>
                  <a:pt x="268" y="177"/>
                  <a:pt x="268" y="177"/>
                </a:cubicBezTo>
                <a:cubicBezTo>
                  <a:pt x="268" y="163"/>
                  <a:pt x="282" y="149"/>
                  <a:pt x="296" y="149"/>
                </a:cubicBezTo>
                <a:cubicBezTo>
                  <a:pt x="318" y="149"/>
                  <a:pt x="325" y="163"/>
                  <a:pt x="325" y="177"/>
                </a:cubicBezTo>
                <a:cubicBezTo>
                  <a:pt x="325" y="347"/>
                  <a:pt x="325" y="347"/>
                  <a:pt x="325" y="347"/>
                </a:cubicBezTo>
                <a:cubicBezTo>
                  <a:pt x="360" y="311"/>
                  <a:pt x="360" y="311"/>
                  <a:pt x="360" y="311"/>
                </a:cubicBezTo>
                <a:cubicBezTo>
                  <a:pt x="367" y="304"/>
                  <a:pt x="374" y="297"/>
                  <a:pt x="381" y="297"/>
                </a:cubicBezTo>
                <a:cubicBezTo>
                  <a:pt x="402" y="297"/>
                  <a:pt x="409" y="311"/>
                  <a:pt x="409" y="325"/>
                </a:cubicBezTo>
                <a:cubicBezTo>
                  <a:pt x="409" y="333"/>
                  <a:pt x="409" y="340"/>
                  <a:pt x="402" y="34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8" name="Freeform 116"/>
          <p:cNvSpPr>
            <a:spLocks noChangeArrowheads="1"/>
          </p:cNvSpPr>
          <p:nvPr/>
        </p:nvSpPr>
        <p:spPr bwMode="auto">
          <a:xfrm>
            <a:off x="3801666" y="802934"/>
            <a:ext cx="248089" cy="246291"/>
          </a:xfrm>
          <a:custGeom>
            <a:avLst/>
            <a:gdLst>
              <a:gd name="T0" fmla="*/ 39339251 w 609"/>
              <a:gd name="T1" fmla="*/ 78441997 h 602"/>
              <a:gd name="T2" fmla="*/ 39339251 w 609"/>
              <a:gd name="T3" fmla="*/ 78441997 h 602"/>
              <a:gd name="T4" fmla="*/ 0 w 609"/>
              <a:gd name="T5" fmla="*/ 38763987 h 602"/>
              <a:gd name="T6" fmla="*/ 39339251 w 609"/>
              <a:gd name="T7" fmla="*/ 0 h 602"/>
              <a:gd name="T8" fmla="*/ 78678142 w 609"/>
              <a:gd name="T9" fmla="*/ 38763987 h 602"/>
              <a:gd name="T10" fmla="*/ 39339251 w 609"/>
              <a:gd name="T11" fmla="*/ 78441997 h 602"/>
              <a:gd name="T12" fmla="*/ 7376244 w 609"/>
              <a:gd name="T13" fmla="*/ 38763987 h 602"/>
              <a:gd name="T14" fmla="*/ 7376244 w 609"/>
              <a:gd name="T15" fmla="*/ 38763987 h 602"/>
              <a:gd name="T16" fmla="*/ 39339251 w 609"/>
              <a:gd name="T17" fmla="*/ 71002280 h 602"/>
              <a:gd name="T18" fmla="*/ 59526167 w 609"/>
              <a:gd name="T19" fmla="*/ 63693344 h 602"/>
              <a:gd name="T20" fmla="*/ 14622627 w 609"/>
              <a:gd name="T21" fmla="*/ 19447384 h 602"/>
              <a:gd name="T22" fmla="*/ 7376244 w 609"/>
              <a:gd name="T23" fmla="*/ 38763987 h 602"/>
              <a:gd name="T24" fmla="*/ 39339251 w 609"/>
              <a:gd name="T25" fmla="*/ 7439717 h 602"/>
              <a:gd name="T26" fmla="*/ 39339251 w 609"/>
              <a:gd name="T27" fmla="*/ 7439717 h 602"/>
              <a:gd name="T28" fmla="*/ 19281478 w 609"/>
              <a:gd name="T29" fmla="*/ 13834991 h 602"/>
              <a:gd name="T30" fmla="*/ 64055516 w 609"/>
              <a:gd name="T31" fmla="*/ 59125033 h 602"/>
              <a:gd name="T32" fmla="*/ 71431400 w 609"/>
              <a:gd name="T33" fmla="*/ 38763987 h 602"/>
              <a:gd name="T34" fmla="*/ 39339251 w 609"/>
              <a:gd name="T35" fmla="*/ 7439717 h 60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7"/>
                  <a:pt x="0" y="297"/>
                </a:cubicBezTo>
                <a:cubicBezTo>
                  <a:pt x="0" y="135"/>
                  <a:pt x="135" y="0"/>
                  <a:pt x="304" y="0"/>
                </a:cubicBezTo>
                <a:cubicBezTo>
                  <a:pt x="474" y="0"/>
                  <a:pt x="608" y="135"/>
                  <a:pt x="608" y="297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70" y="544"/>
                  <a:pt x="304" y="544"/>
                </a:cubicBezTo>
                <a:cubicBezTo>
                  <a:pt x="361" y="544"/>
                  <a:pt x="417" y="523"/>
                  <a:pt x="460" y="488"/>
                </a:cubicBezTo>
                <a:cubicBezTo>
                  <a:pt x="113" y="149"/>
                  <a:pt x="113" y="149"/>
                  <a:pt x="113" y="149"/>
                </a:cubicBezTo>
                <a:cubicBezTo>
                  <a:pt x="78" y="191"/>
                  <a:pt x="57" y="241"/>
                  <a:pt x="57" y="297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248" y="57"/>
                  <a:pt x="191" y="71"/>
                  <a:pt x="149" y="106"/>
                </a:cubicBezTo>
                <a:cubicBezTo>
                  <a:pt x="495" y="453"/>
                  <a:pt x="495" y="453"/>
                  <a:pt x="495" y="453"/>
                </a:cubicBezTo>
                <a:cubicBezTo>
                  <a:pt x="530" y="410"/>
                  <a:pt x="552" y="354"/>
                  <a:pt x="552" y="297"/>
                </a:cubicBezTo>
                <a:cubicBezTo>
                  <a:pt x="552" y="163"/>
                  <a:pt x="439" y="57"/>
                  <a:pt x="304" y="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9" name="Freeform 117"/>
          <p:cNvSpPr>
            <a:spLocks noChangeArrowheads="1"/>
          </p:cNvSpPr>
          <p:nvPr/>
        </p:nvSpPr>
        <p:spPr bwMode="auto">
          <a:xfrm>
            <a:off x="3372003" y="802934"/>
            <a:ext cx="246292" cy="246291"/>
          </a:xfrm>
          <a:custGeom>
            <a:avLst/>
            <a:gdLst>
              <a:gd name="T0" fmla="*/ 39678193 w 602"/>
              <a:gd name="T1" fmla="*/ 78441997 h 602"/>
              <a:gd name="T2" fmla="*/ 39678193 w 602"/>
              <a:gd name="T3" fmla="*/ 78441997 h 602"/>
              <a:gd name="T4" fmla="*/ 0 w 602"/>
              <a:gd name="T5" fmla="*/ 38763987 h 602"/>
              <a:gd name="T6" fmla="*/ 39678193 w 602"/>
              <a:gd name="T7" fmla="*/ 0 h 602"/>
              <a:gd name="T8" fmla="*/ 78442719 w 602"/>
              <a:gd name="T9" fmla="*/ 38763987 h 602"/>
              <a:gd name="T10" fmla="*/ 39678193 w 602"/>
              <a:gd name="T11" fmla="*/ 78441997 h 602"/>
              <a:gd name="T12" fmla="*/ 39678193 w 602"/>
              <a:gd name="T13" fmla="*/ 7439717 h 602"/>
              <a:gd name="T14" fmla="*/ 39678193 w 602"/>
              <a:gd name="T15" fmla="*/ 7439717 h 602"/>
              <a:gd name="T16" fmla="*/ 7439751 w 602"/>
              <a:gd name="T17" fmla="*/ 38763987 h 602"/>
              <a:gd name="T18" fmla="*/ 39678193 w 602"/>
              <a:gd name="T19" fmla="*/ 71002280 h 602"/>
              <a:gd name="T20" fmla="*/ 71002968 w 602"/>
              <a:gd name="T21" fmla="*/ 38763987 h 602"/>
              <a:gd name="T22" fmla="*/ 39678193 w 602"/>
              <a:gd name="T23" fmla="*/ 7439717 h 602"/>
              <a:gd name="T24" fmla="*/ 52599581 w 602"/>
              <a:gd name="T25" fmla="*/ 56253627 h 602"/>
              <a:gd name="T26" fmla="*/ 52599581 w 602"/>
              <a:gd name="T27" fmla="*/ 56253627 h 602"/>
              <a:gd name="T28" fmla="*/ 50772248 w 602"/>
              <a:gd name="T29" fmla="*/ 55339965 h 602"/>
              <a:gd name="T30" fmla="*/ 50772248 w 602"/>
              <a:gd name="T31" fmla="*/ 55339965 h 602"/>
              <a:gd name="T32" fmla="*/ 39678193 w 602"/>
              <a:gd name="T33" fmla="*/ 44376380 h 602"/>
              <a:gd name="T34" fmla="*/ 28583776 w 602"/>
              <a:gd name="T35" fmla="*/ 55339965 h 602"/>
              <a:gd name="T36" fmla="*/ 28583776 w 602"/>
              <a:gd name="T37" fmla="*/ 55339965 h 602"/>
              <a:gd name="T38" fmla="*/ 25843138 w 602"/>
              <a:gd name="T39" fmla="*/ 56253627 h 602"/>
              <a:gd name="T40" fmla="*/ 22188473 w 602"/>
              <a:gd name="T41" fmla="*/ 52598978 h 602"/>
              <a:gd name="T42" fmla="*/ 23102139 w 602"/>
              <a:gd name="T43" fmla="*/ 49858353 h 602"/>
              <a:gd name="T44" fmla="*/ 23102139 w 602"/>
              <a:gd name="T45" fmla="*/ 49858353 h 602"/>
              <a:gd name="T46" fmla="*/ 34196195 w 602"/>
              <a:gd name="T47" fmla="*/ 38763987 h 602"/>
              <a:gd name="T48" fmla="*/ 23102139 w 602"/>
              <a:gd name="T49" fmla="*/ 27669982 h 602"/>
              <a:gd name="T50" fmla="*/ 23102139 w 602"/>
              <a:gd name="T51" fmla="*/ 27669982 h 602"/>
              <a:gd name="T52" fmla="*/ 22188473 w 602"/>
              <a:gd name="T53" fmla="*/ 25842658 h 602"/>
              <a:gd name="T54" fmla="*/ 25843138 w 602"/>
              <a:gd name="T55" fmla="*/ 22188371 h 602"/>
              <a:gd name="T56" fmla="*/ 28583776 w 602"/>
              <a:gd name="T57" fmla="*/ 23102033 h 602"/>
              <a:gd name="T58" fmla="*/ 28583776 w 602"/>
              <a:gd name="T59" fmla="*/ 23102033 h 602"/>
              <a:gd name="T60" fmla="*/ 39678193 w 602"/>
              <a:gd name="T61" fmla="*/ 34196037 h 602"/>
              <a:gd name="T62" fmla="*/ 50772248 w 602"/>
              <a:gd name="T63" fmla="*/ 23102033 h 602"/>
              <a:gd name="T64" fmla="*/ 50772248 w 602"/>
              <a:gd name="T65" fmla="*/ 23102033 h 602"/>
              <a:gd name="T66" fmla="*/ 52599581 w 602"/>
              <a:gd name="T67" fmla="*/ 22188371 h 602"/>
              <a:gd name="T68" fmla="*/ 56254247 w 602"/>
              <a:gd name="T69" fmla="*/ 25842658 h 602"/>
              <a:gd name="T70" fmla="*/ 55340580 w 602"/>
              <a:gd name="T71" fmla="*/ 27669982 h 602"/>
              <a:gd name="T72" fmla="*/ 55340580 w 602"/>
              <a:gd name="T73" fmla="*/ 27669982 h 602"/>
              <a:gd name="T74" fmla="*/ 44376945 w 602"/>
              <a:gd name="T75" fmla="*/ 38763987 h 602"/>
              <a:gd name="T76" fmla="*/ 55340580 w 602"/>
              <a:gd name="T77" fmla="*/ 49858353 h 602"/>
              <a:gd name="T78" fmla="*/ 55340580 w 602"/>
              <a:gd name="T79" fmla="*/ 49858353 h 602"/>
              <a:gd name="T80" fmla="*/ 56254247 w 602"/>
              <a:gd name="T81" fmla="*/ 52598978 h 602"/>
              <a:gd name="T82" fmla="*/ 52599581 w 602"/>
              <a:gd name="T83" fmla="*/ 56253627 h 6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7"/>
                  <a:pt x="0" y="297"/>
                </a:cubicBezTo>
                <a:cubicBezTo>
                  <a:pt x="0" y="135"/>
                  <a:pt x="135" y="0"/>
                  <a:pt x="304" y="0"/>
                </a:cubicBezTo>
                <a:cubicBezTo>
                  <a:pt x="467" y="0"/>
                  <a:pt x="601" y="135"/>
                  <a:pt x="601" y="297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63"/>
                  <a:pt x="57" y="297"/>
                </a:cubicBezTo>
                <a:cubicBezTo>
                  <a:pt x="57" y="431"/>
                  <a:pt x="170" y="544"/>
                  <a:pt x="304" y="544"/>
                </a:cubicBezTo>
                <a:cubicBezTo>
                  <a:pt x="439" y="544"/>
                  <a:pt x="544" y="431"/>
                  <a:pt x="544" y="297"/>
                </a:cubicBezTo>
                <a:cubicBezTo>
                  <a:pt x="544" y="163"/>
                  <a:pt x="439" y="57"/>
                  <a:pt x="304" y="57"/>
                </a:cubicBezTo>
                <a:close/>
                <a:moveTo>
                  <a:pt x="403" y="431"/>
                </a:moveTo>
                <a:lnTo>
                  <a:pt x="403" y="431"/>
                </a:lnTo>
                <a:cubicBezTo>
                  <a:pt x="396" y="431"/>
                  <a:pt x="389" y="431"/>
                  <a:pt x="389" y="424"/>
                </a:cubicBezTo>
                <a:cubicBezTo>
                  <a:pt x="304" y="340"/>
                  <a:pt x="304" y="340"/>
                  <a:pt x="304" y="340"/>
                </a:cubicBezTo>
                <a:cubicBezTo>
                  <a:pt x="219" y="424"/>
                  <a:pt x="219" y="424"/>
                  <a:pt x="219" y="424"/>
                </a:cubicBezTo>
                <a:cubicBezTo>
                  <a:pt x="212" y="431"/>
                  <a:pt x="205" y="431"/>
                  <a:pt x="198" y="431"/>
                </a:cubicBezTo>
                <a:cubicBezTo>
                  <a:pt x="184" y="431"/>
                  <a:pt x="170" y="417"/>
                  <a:pt x="170" y="403"/>
                </a:cubicBezTo>
                <a:cubicBezTo>
                  <a:pt x="170" y="396"/>
                  <a:pt x="170" y="389"/>
                  <a:pt x="177" y="382"/>
                </a:cubicBezTo>
                <a:cubicBezTo>
                  <a:pt x="262" y="297"/>
                  <a:pt x="262" y="297"/>
                  <a:pt x="262" y="297"/>
                </a:cubicBezTo>
                <a:cubicBezTo>
                  <a:pt x="177" y="212"/>
                  <a:pt x="177" y="212"/>
                  <a:pt x="177" y="212"/>
                </a:cubicBezTo>
                <a:cubicBezTo>
                  <a:pt x="170" y="212"/>
                  <a:pt x="170" y="205"/>
                  <a:pt x="170" y="198"/>
                </a:cubicBezTo>
                <a:cubicBezTo>
                  <a:pt x="170" y="177"/>
                  <a:pt x="184" y="170"/>
                  <a:pt x="198" y="170"/>
                </a:cubicBezTo>
                <a:cubicBezTo>
                  <a:pt x="205" y="170"/>
                  <a:pt x="212" y="170"/>
                  <a:pt x="219" y="177"/>
                </a:cubicBezTo>
                <a:cubicBezTo>
                  <a:pt x="304" y="262"/>
                  <a:pt x="304" y="262"/>
                  <a:pt x="304" y="262"/>
                </a:cubicBezTo>
                <a:cubicBezTo>
                  <a:pt x="389" y="177"/>
                  <a:pt x="389" y="177"/>
                  <a:pt x="389" y="177"/>
                </a:cubicBezTo>
                <a:cubicBezTo>
                  <a:pt x="389" y="170"/>
                  <a:pt x="396" y="170"/>
                  <a:pt x="403" y="170"/>
                </a:cubicBezTo>
                <a:cubicBezTo>
                  <a:pt x="424" y="170"/>
                  <a:pt x="431" y="177"/>
                  <a:pt x="431" y="198"/>
                </a:cubicBezTo>
                <a:cubicBezTo>
                  <a:pt x="431" y="205"/>
                  <a:pt x="431" y="212"/>
                  <a:pt x="424" y="212"/>
                </a:cubicBezTo>
                <a:cubicBezTo>
                  <a:pt x="340" y="297"/>
                  <a:pt x="340" y="297"/>
                  <a:pt x="340" y="297"/>
                </a:cubicBezTo>
                <a:cubicBezTo>
                  <a:pt x="424" y="382"/>
                  <a:pt x="424" y="382"/>
                  <a:pt x="424" y="382"/>
                </a:cubicBezTo>
                <a:cubicBezTo>
                  <a:pt x="431" y="389"/>
                  <a:pt x="431" y="396"/>
                  <a:pt x="431" y="403"/>
                </a:cubicBezTo>
                <a:cubicBezTo>
                  <a:pt x="431" y="417"/>
                  <a:pt x="424" y="431"/>
                  <a:pt x="403" y="43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0" name="Freeform 118"/>
          <p:cNvSpPr>
            <a:spLocks noChangeArrowheads="1"/>
          </p:cNvSpPr>
          <p:nvPr/>
        </p:nvSpPr>
        <p:spPr bwMode="auto">
          <a:xfrm>
            <a:off x="2942342" y="802934"/>
            <a:ext cx="246291" cy="246291"/>
          </a:xfrm>
          <a:custGeom>
            <a:avLst/>
            <a:gdLst>
              <a:gd name="T0" fmla="*/ 38763987 w 602"/>
              <a:gd name="T1" fmla="*/ 78441997 h 602"/>
              <a:gd name="T2" fmla="*/ 38763987 w 602"/>
              <a:gd name="T3" fmla="*/ 78441997 h 602"/>
              <a:gd name="T4" fmla="*/ 0 w 602"/>
              <a:gd name="T5" fmla="*/ 38763987 h 602"/>
              <a:gd name="T6" fmla="*/ 38763987 w 602"/>
              <a:gd name="T7" fmla="*/ 0 h 602"/>
              <a:gd name="T8" fmla="*/ 78441997 w 602"/>
              <a:gd name="T9" fmla="*/ 38763987 h 602"/>
              <a:gd name="T10" fmla="*/ 38763987 w 602"/>
              <a:gd name="T11" fmla="*/ 78441997 h 602"/>
              <a:gd name="T12" fmla="*/ 38763987 w 602"/>
              <a:gd name="T13" fmla="*/ 7439717 h 602"/>
              <a:gd name="T14" fmla="*/ 38763987 w 602"/>
              <a:gd name="T15" fmla="*/ 7439717 h 602"/>
              <a:gd name="T16" fmla="*/ 7439717 w 602"/>
              <a:gd name="T17" fmla="*/ 38763987 h 602"/>
              <a:gd name="T18" fmla="*/ 38763987 w 602"/>
              <a:gd name="T19" fmla="*/ 71002280 h 602"/>
              <a:gd name="T20" fmla="*/ 71002280 w 602"/>
              <a:gd name="T21" fmla="*/ 38763987 h 602"/>
              <a:gd name="T22" fmla="*/ 38763987 w 602"/>
              <a:gd name="T23" fmla="*/ 7439717 h 602"/>
              <a:gd name="T24" fmla="*/ 56253627 w 602"/>
              <a:gd name="T25" fmla="*/ 31455051 h 602"/>
              <a:gd name="T26" fmla="*/ 56253627 w 602"/>
              <a:gd name="T27" fmla="*/ 31455051 h 602"/>
              <a:gd name="T28" fmla="*/ 36937024 w 602"/>
              <a:gd name="T29" fmla="*/ 51685677 h 602"/>
              <a:gd name="T30" fmla="*/ 36937024 w 602"/>
              <a:gd name="T31" fmla="*/ 51685677 h 602"/>
              <a:gd name="T32" fmla="*/ 34196037 w 602"/>
              <a:gd name="T33" fmla="*/ 52598978 h 602"/>
              <a:gd name="T34" fmla="*/ 31324631 w 602"/>
              <a:gd name="T35" fmla="*/ 51685677 h 602"/>
              <a:gd name="T36" fmla="*/ 31324631 w 602"/>
              <a:gd name="T37" fmla="*/ 51685677 h 602"/>
              <a:gd name="T38" fmla="*/ 20361046 w 602"/>
              <a:gd name="T39" fmla="*/ 40591311 h 602"/>
              <a:gd name="T40" fmla="*/ 20361046 w 602"/>
              <a:gd name="T41" fmla="*/ 40591311 h 602"/>
              <a:gd name="T42" fmla="*/ 19447384 w 602"/>
              <a:gd name="T43" fmla="*/ 37850325 h 602"/>
              <a:gd name="T44" fmla="*/ 23102033 w 602"/>
              <a:gd name="T45" fmla="*/ 34196037 h 602"/>
              <a:gd name="T46" fmla="*/ 25842658 w 602"/>
              <a:gd name="T47" fmla="*/ 35109700 h 602"/>
              <a:gd name="T48" fmla="*/ 25842658 w 602"/>
              <a:gd name="T49" fmla="*/ 35109700 h 602"/>
              <a:gd name="T50" fmla="*/ 34196037 w 602"/>
              <a:gd name="T51" fmla="*/ 43462718 h 602"/>
              <a:gd name="T52" fmla="*/ 51685677 w 602"/>
              <a:gd name="T53" fmla="*/ 26756320 h 602"/>
              <a:gd name="T54" fmla="*/ 51685677 w 602"/>
              <a:gd name="T55" fmla="*/ 26756320 h 602"/>
              <a:gd name="T56" fmla="*/ 53512640 w 602"/>
              <a:gd name="T57" fmla="*/ 25842658 h 602"/>
              <a:gd name="T58" fmla="*/ 57167289 w 602"/>
              <a:gd name="T59" fmla="*/ 29497307 h 602"/>
              <a:gd name="T60" fmla="*/ 56253627 w 602"/>
              <a:gd name="T61" fmla="*/ 31455051 h 602"/>
              <a:gd name="T62" fmla="*/ 56253627 w 602"/>
              <a:gd name="T63" fmla="*/ 25842658 h 602"/>
              <a:gd name="T64" fmla="*/ 56253627 w 602"/>
              <a:gd name="T65" fmla="*/ 25842658 h 602"/>
              <a:gd name="T66" fmla="*/ 25842658 w 602"/>
              <a:gd name="T67" fmla="*/ 56253627 h 602"/>
              <a:gd name="T68" fmla="*/ 25842658 w 602"/>
              <a:gd name="T69" fmla="*/ 56253627 h 602"/>
              <a:gd name="T70" fmla="*/ 52598978 w 602"/>
              <a:gd name="T71" fmla="*/ 56253627 h 602"/>
              <a:gd name="T72" fmla="*/ 52598978 w 602"/>
              <a:gd name="T73" fmla="*/ 56253627 h 602"/>
              <a:gd name="T74" fmla="*/ 56253627 w 602"/>
              <a:gd name="T75" fmla="*/ 52598978 h 602"/>
              <a:gd name="T76" fmla="*/ 56253627 w 602"/>
              <a:gd name="T77" fmla="*/ 52598978 h 60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7"/>
                  <a:pt x="0" y="297"/>
                </a:cubicBezTo>
                <a:cubicBezTo>
                  <a:pt x="0" y="135"/>
                  <a:pt x="135" y="0"/>
                  <a:pt x="297" y="0"/>
                </a:cubicBezTo>
                <a:cubicBezTo>
                  <a:pt x="467" y="0"/>
                  <a:pt x="601" y="135"/>
                  <a:pt x="601" y="297"/>
                </a:cubicBezTo>
                <a:cubicBezTo>
                  <a:pt x="601" y="467"/>
                  <a:pt x="467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63"/>
                  <a:pt x="57" y="297"/>
                </a:cubicBez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7" y="57"/>
                </a:cubicBezTo>
                <a:close/>
                <a:moveTo>
                  <a:pt x="431" y="241"/>
                </a:moveTo>
                <a:lnTo>
                  <a:pt x="431" y="241"/>
                </a:lnTo>
                <a:cubicBezTo>
                  <a:pt x="283" y="396"/>
                  <a:pt x="283" y="396"/>
                  <a:pt x="283" y="396"/>
                </a:cubicBezTo>
                <a:cubicBezTo>
                  <a:pt x="276" y="403"/>
                  <a:pt x="269" y="403"/>
                  <a:pt x="262" y="403"/>
                </a:cubicBezTo>
                <a:cubicBezTo>
                  <a:pt x="255" y="403"/>
                  <a:pt x="248" y="403"/>
                  <a:pt x="240" y="396"/>
                </a:cubicBezTo>
                <a:cubicBezTo>
                  <a:pt x="156" y="311"/>
                  <a:pt x="156" y="311"/>
                  <a:pt x="156" y="311"/>
                </a:cubicBezTo>
                <a:cubicBezTo>
                  <a:pt x="149" y="304"/>
                  <a:pt x="149" y="297"/>
                  <a:pt x="149" y="290"/>
                </a:cubicBezTo>
                <a:cubicBezTo>
                  <a:pt x="149" y="276"/>
                  <a:pt x="163" y="262"/>
                  <a:pt x="177" y="262"/>
                </a:cubicBezTo>
                <a:cubicBezTo>
                  <a:pt x="184" y="262"/>
                  <a:pt x="191" y="262"/>
                  <a:pt x="198" y="269"/>
                </a:cubicBezTo>
                <a:cubicBezTo>
                  <a:pt x="262" y="333"/>
                  <a:pt x="262" y="333"/>
                  <a:pt x="262" y="333"/>
                </a:cubicBezTo>
                <a:cubicBezTo>
                  <a:pt x="396" y="205"/>
                  <a:pt x="396" y="205"/>
                  <a:pt x="396" y="205"/>
                </a:cubicBezTo>
                <a:cubicBezTo>
                  <a:pt x="396" y="198"/>
                  <a:pt x="403" y="198"/>
                  <a:pt x="410" y="198"/>
                </a:cubicBezTo>
                <a:cubicBezTo>
                  <a:pt x="431" y="198"/>
                  <a:pt x="438" y="205"/>
                  <a:pt x="438" y="226"/>
                </a:cubicBezTo>
                <a:cubicBezTo>
                  <a:pt x="438" y="234"/>
                  <a:pt x="438" y="241"/>
                  <a:pt x="431" y="241"/>
                </a:cubicBezTo>
                <a:close/>
                <a:moveTo>
                  <a:pt x="431" y="198"/>
                </a:moveTo>
                <a:lnTo>
                  <a:pt x="431" y="198"/>
                </a:lnTo>
                <a:close/>
                <a:moveTo>
                  <a:pt x="198" y="431"/>
                </a:moveTo>
                <a:lnTo>
                  <a:pt x="198" y="431"/>
                </a:lnTo>
                <a:close/>
                <a:moveTo>
                  <a:pt x="403" y="431"/>
                </a:moveTo>
                <a:lnTo>
                  <a:pt x="403" y="431"/>
                </a:lnTo>
                <a:close/>
                <a:moveTo>
                  <a:pt x="431" y="403"/>
                </a:moveTo>
                <a:lnTo>
                  <a:pt x="431" y="40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1" name="Freeform 119"/>
          <p:cNvSpPr>
            <a:spLocks noChangeArrowheads="1"/>
          </p:cNvSpPr>
          <p:nvPr/>
        </p:nvSpPr>
        <p:spPr bwMode="auto">
          <a:xfrm>
            <a:off x="2510883" y="802934"/>
            <a:ext cx="248089" cy="246291"/>
          </a:xfrm>
          <a:custGeom>
            <a:avLst/>
            <a:gdLst>
              <a:gd name="T0" fmla="*/ 39339251 w 609"/>
              <a:gd name="T1" fmla="*/ 78441997 h 602"/>
              <a:gd name="T2" fmla="*/ 39339251 w 609"/>
              <a:gd name="T3" fmla="*/ 78441997 h 602"/>
              <a:gd name="T4" fmla="*/ 0 w 609"/>
              <a:gd name="T5" fmla="*/ 38763987 h 602"/>
              <a:gd name="T6" fmla="*/ 39339251 w 609"/>
              <a:gd name="T7" fmla="*/ 0 h 602"/>
              <a:gd name="T8" fmla="*/ 78678142 w 609"/>
              <a:gd name="T9" fmla="*/ 38763987 h 602"/>
              <a:gd name="T10" fmla="*/ 39339251 w 609"/>
              <a:gd name="T11" fmla="*/ 78441997 h 602"/>
              <a:gd name="T12" fmla="*/ 39339251 w 609"/>
              <a:gd name="T13" fmla="*/ 7439717 h 602"/>
              <a:gd name="T14" fmla="*/ 39339251 w 609"/>
              <a:gd name="T15" fmla="*/ 7439717 h 602"/>
              <a:gd name="T16" fmla="*/ 7376244 w 609"/>
              <a:gd name="T17" fmla="*/ 38763987 h 602"/>
              <a:gd name="T18" fmla="*/ 39339251 w 609"/>
              <a:gd name="T19" fmla="*/ 71002280 h 602"/>
              <a:gd name="T20" fmla="*/ 71302258 w 609"/>
              <a:gd name="T21" fmla="*/ 38763987 h 602"/>
              <a:gd name="T22" fmla="*/ 39339251 w 609"/>
              <a:gd name="T23" fmla="*/ 7439717 h 602"/>
              <a:gd name="T24" fmla="*/ 54867675 w 609"/>
              <a:gd name="T25" fmla="*/ 42418636 h 602"/>
              <a:gd name="T26" fmla="*/ 54867675 w 609"/>
              <a:gd name="T27" fmla="*/ 42418636 h 602"/>
              <a:gd name="T28" fmla="*/ 47620933 w 609"/>
              <a:gd name="T29" fmla="*/ 42418636 h 602"/>
              <a:gd name="T30" fmla="*/ 42962442 w 609"/>
              <a:gd name="T31" fmla="*/ 42418636 h 602"/>
              <a:gd name="T32" fmla="*/ 35715700 w 609"/>
              <a:gd name="T33" fmla="*/ 42418636 h 602"/>
              <a:gd name="T34" fmla="*/ 31057209 w 609"/>
              <a:gd name="T35" fmla="*/ 42418636 h 602"/>
              <a:gd name="T36" fmla="*/ 23810467 w 609"/>
              <a:gd name="T37" fmla="*/ 42418636 h 602"/>
              <a:gd name="T38" fmla="*/ 20187276 w 609"/>
              <a:gd name="T39" fmla="*/ 38763987 h 602"/>
              <a:gd name="T40" fmla="*/ 23810467 w 609"/>
              <a:gd name="T41" fmla="*/ 35109700 h 602"/>
              <a:gd name="T42" fmla="*/ 31963007 w 609"/>
              <a:gd name="T43" fmla="*/ 35109700 h 602"/>
              <a:gd name="T44" fmla="*/ 35715700 w 609"/>
              <a:gd name="T45" fmla="*/ 35109700 h 602"/>
              <a:gd name="T46" fmla="*/ 42962442 w 609"/>
              <a:gd name="T47" fmla="*/ 35109700 h 602"/>
              <a:gd name="T48" fmla="*/ 47620933 w 609"/>
              <a:gd name="T49" fmla="*/ 35109700 h 602"/>
              <a:gd name="T50" fmla="*/ 54867675 w 609"/>
              <a:gd name="T51" fmla="*/ 35109700 h 602"/>
              <a:gd name="T52" fmla="*/ 58491226 w 609"/>
              <a:gd name="T53" fmla="*/ 38763987 h 602"/>
              <a:gd name="T54" fmla="*/ 54867675 w 609"/>
              <a:gd name="T55" fmla="*/ 42418636 h 60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74" y="0"/>
                  <a:pt x="608" y="135"/>
                  <a:pt x="608" y="297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63"/>
                  <a:pt x="57" y="297"/>
                </a:cubicBezTo>
                <a:cubicBezTo>
                  <a:pt x="57" y="431"/>
                  <a:pt x="170" y="544"/>
                  <a:pt x="304" y="544"/>
                </a:cubicBezTo>
                <a:cubicBezTo>
                  <a:pt x="438" y="544"/>
                  <a:pt x="551" y="431"/>
                  <a:pt x="551" y="297"/>
                </a:cubicBezTo>
                <a:cubicBezTo>
                  <a:pt x="551" y="163"/>
                  <a:pt x="438" y="57"/>
                  <a:pt x="304" y="57"/>
                </a:cubicBezTo>
                <a:close/>
                <a:moveTo>
                  <a:pt x="424" y="325"/>
                </a:moveTo>
                <a:lnTo>
                  <a:pt x="424" y="325"/>
                </a:lnTo>
                <a:cubicBezTo>
                  <a:pt x="368" y="325"/>
                  <a:pt x="368" y="325"/>
                  <a:pt x="368" y="325"/>
                </a:cubicBezTo>
                <a:cubicBezTo>
                  <a:pt x="332" y="325"/>
                  <a:pt x="332" y="325"/>
                  <a:pt x="332" y="325"/>
                </a:cubicBezTo>
                <a:cubicBezTo>
                  <a:pt x="276" y="325"/>
                  <a:pt x="276" y="325"/>
                  <a:pt x="276" y="325"/>
                </a:cubicBezTo>
                <a:cubicBezTo>
                  <a:pt x="240" y="325"/>
                  <a:pt x="240" y="325"/>
                  <a:pt x="240" y="325"/>
                </a:cubicBezTo>
                <a:cubicBezTo>
                  <a:pt x="184" y="325"/>
                  <a:pt x="184" y="325"/>
                  <a:pt x="184" y="325"/>
                </a:cubicBezTo>
                <a:cubicBezTo>
                  <a:pt x="163" y="325"/>
                  <a:pt x="156" y="318"/>
                  <a:pt x="156" y="297"/>
                </a:cubicBezTo>
                <a:cubicBezTo>
                  <a:pt x="156" y="283"/>
                  <a:pt x="163" y="269"/>
                  <a:pt x="184" y="269"/>
                </a:cubicBezTo>
                <a:cubicBezTo>
                  <a:pt x="247" y="269"/>
                  <a:pt x="247" y="269"/>
                  <a:pt x="247" y="269"/>
                </a:cubicBezTo>
                <a:cubicBezTo>
                  <a:pt x="276" y="269"/>
                  <a:pt x="276" y="269"/>
                  <a:pt x="276" y="269"/>
                </a:cubicBezTo>
                <a:cubicBezTo>
                  <a:pt x="332" y="269"/>
                  <a:pt x="332" y="269"/>
                  <a:pt x="332" y="269"/>
                </a:cubicBezTo>
                <a:cubicBezTo>
                  <a:pt x="368" y="269"/>
                  <a:pt x="368" y="269"/>
                  <a:pt x="368" y="269"/>
                </a:cubicBezTo>
                <a:cubicBezTo>
                  <a:pt x="424" y="269"/>
                  <a:pt x="424" y="269"/>
                  <a:pt x="424" y="269"/>
                </a:cubicBezTo>
                <a:cubicBezTo>
                  <a:pt x="445" y="269"/>
                  <a:pt x="452" y="283"/>
                  <a:pt x="452" y="297"/>
                </a:cubicBezTo>
                <a:cubicBezTo>
                  <a:pt x="452" y="318"/>
                  <a:pt x="445" y="325"/>
                  <a:pt x="424" y="32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2" name="Freeform 120"/>
          <p:cNvSpPr>
            <a:spLocks noChangeArrowheads="1"/>
          </p:cNvSpPr>
          <p:nvPr/>
        </p:nvSpPr>
        <p:spPr bwMode="auto">
          <a:xfrm>
            <a:off x="2081221" y="802934"/>
            <a:ext cx="246292" cy="246291"/>
          </a:xfrm>
          <a:custGeom>
            <a:avLst/>
            <a:gdLst>
              <a:gd name="T0" fmla="*/ 39678193 w 602"/>
              <a:gd name="T1" fmla="*/ 78441997 h 602"/>
              <a:gd name="T2" fmla="*/ 39678193 w 602"/>
              <a:gd name="T3" fmla="*/ 78441997 h 602"/>
              <a:gd name="T4" fmla="*/ 0 w 602"/>
              <a:gd name="T5" fmla="*/ 38763987 h 602"/>
              <a:gd name="T6" fmla="*/ 39678193 w 602"/>
              <a:gd name="T7" fmla="*/ 0 h 602"/>
              <a:gd name="T8" fmla="*/ 78442719 w 602"/>
              <a:gd name="T9" fmla="*/ 38763987 h 602"/>
              <a:gd name="T10" fmla="*/ 39678193 w 602"/>
              <a:gd name="T11" fmla="*/ 78441997 h 602"/>
              <a:gd name="T12" fmla="*/ 39678193 w 602"/>
              <a:gd name="T13" fmla="*/ 7439717 h 602"/>
              <a:gd name="T14" fmla="*/ 39678193 w 602"/>
              <a:gd name="T15" fmla="*/ 7439717 h 602"/>
              <a:gd name="T16" fmla="*/ 7439751 w 602"/>
              <a:gd name="T17" fmla="*/ 38763987 h 602"/>
              <a:gd name="T18" fmla="*/ 39678193 w 602"/>
              <a:gd name="T19" fmla="*/ 71002280 h 602"/>
              <a:gd name="T20" fmla="*/ 71002968 w 602"/>
              <a:gd name="T21" fmla="*/ 38763987 h 602"/>
              <a:gd name="T22" fmla="*/ 39678193 w 602"/>
              <a:gd name="T23" fmla="*/ 7439717 h 602"/>
              <a:gd name="T24" fmla="*/ 55340580 w 602"/>
              <a:gd name="T25" fmla="*/ 42418636 h 602"/>
              <a:gd name="T26" fmla="*/ 55340580 w 602"/>
              <a:gd name="T27" fmla="*/ 42418636 h 602"/>
              <a:gd name="T28" fmla="*/ 43332858 w 602"/>
              <a:gd name="T29" fmla="*/ 42418636 h 602"/>
              <a:gd name="T30" fmla="*/ 43332858 w 602"/>
              <a:gd name="T31" fmla="*/ 55339965 h 602"/>
              <a:gd name="T32" fmla="*/ 39678193 w 602"/>
              <a:gd name="T33" fmla="*/ 59125033 h 602"/>
              <a:gd name="T34" fmla="*/ 36023527 w 602"/>
              <a:gd name="T35" fmla="*/ 55339965 h 602"/>
              <a:gd name="T36" fmla="*/ 36023527 w 602"/>
              <a:gd name="T37" fmla="*/ 42418636 h 602"/>
              <a:gd name="T38" fmla="*/ 23102139 w 602"/>
              <a:gd name="T39" fmla="*/ 42418636 h 602"/>
              <a:gd name="T40" fmla="*/ 19317053 w 602"/>
              <a:gd name="T41" fmla="*/ 38763987 h 602"/>
              <a:gd name="T42" fmla="*/ 23102139 w 602"/>
              <a:gd name="T43" fmla="*/ 35109700 h 602"/>
              <a:gd name="T44" fmla="*/ 36023527 w 602"/>
              <a:gd name="T45" fmla="*/ 35109700 h 602"/>
              <a:gd name="T46" fmla="*/ 36023527 w 602"/>
              <a:gd name="T47" fmla="*/ 23102033 h 602"/>
              <a:gd name="T48" fmla="*/ 39678193 w 602"/>
              <a:gd name="T49" fmla="*/ 19447384 h 602"/>
              <a:gd name="T50" fmla="*/ 43332858 w 602"/>
              <a:gd name="T51" fmla="*/ 23102033 h 602"/>
              <a:gd name="T52" fmla="*/ 43332858 w 602"/>
              <a:gd name="T53" fmla="*/ 35109700 h 602"/>
              <a:gd name="T54" fmla="*/ 55340580 w 602"/>
              <a:gd name="T55" fmla="*/ 35109700 h 602"/>
              <a:gd name="T56" fmla="*/ 58995246 w 602"/>
              <a:gd name="T57" fmla="*/ 38763987 h 602"/>
              <a:gd name="T58" fmla="*/ 55340580 w 602"/>
              <a:gd name="T59" fmla="*/ 42418636 h 60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67" y="0"/>
                  <a:pt x="601" y="135"/>
                  <a:pt x="601" y="297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63"/>
                  <a:pt x="57" y="297"/>
                </a:cubicBezTo>
                <a:cubicBezTo>
                  <a:pt x="57" y="431"/>
                  <a:pt x="170" y="544"/>
                  <a:pt x="304" y="544"/>
                </a:cubicBezTo>
                <a:cubicBezTo>
                  <a:pt x="438" y="544"/>
                  <a:pt x="544" y="431"/>
                  <a:pt x="544" y="297"/>
                </a:cubicBezTo>
                <a:cubicBezTo>
                  <a:pt x="544" y="163"/>
                  <a:pt x="438" y="57"/>
                  <a:pt x="304" y="57"/>
                </a:cubicBezTo>
                <a:close/>
                <a:moveTo>
                  <a:pt x="424" y="325"/>
                </a:moveTo>
                <a:lnTo>
                  <a:pt x="424" y="325"/>
                </a:lnTo>
                <a:cubicBezTo>
                  <a:pt x="332" y="325"/>
                  <a:pt x="332" y="325"/>
                  <a:pt x="332" y="325"/>
                </a:cubicBezTo>
                <a:cubicBezTo>
                  <a:pt x="332" y="424"/>
                  <a:pt x="332" y="424"/>
                  <a:pt x="332" y="424"/>
                </a:cubicBezTo>
                <a:cubicBezTo>
                  <a:pt x="332" y="438"/>
                  <a:pt x="318" y="453"/>
                  <a:pt x="304" y="453"/>
                </a:cubicBezTo>
                <a:cubicBezTo>
                  <a:pt x="283" y="453"/>
                  <a:pt x="276" y="438"/>
                  <a:pt x="276" y="424"/>
                </a:cubicBezTo>
                <a:cubicBezTo>
                  <a:pt x="276" y="325"/>
                  <a:pt x="276" y="325"/>
                  <a:pt x="276" y="325"/>
                </a:cubicBezTo>
                <a:cubicBezTo>
                  <a:pt x="177" y="325"/>
                  <a:pt x="177" y="325"/>
                  <a:pt x="177" y="325"/>
                </a:cubicBezTo>
                <a:cubicBezTo>
                  <a:pt x="163" y="325"/>
                  <a:pt x="148" y="318"/>
                  <a:pt x="148" y="297"/>
                </a:cubicBezTo>
                <a:cubicBezTo>
                  <a:pt x="148" y="283"/>
                  <a:pt x="163" y="269"/>
                  <a:pt x="177" y="269"/>
                </a:cubicBezTo>
                <a:cubicBezTo>
                  <a:pt x="276" y="269"/>
                  <a:pt x="276" y="269"/>
                  <a:pt x="276" y="269"/>
                </a:cubicBezTo>
                <a:cubicBezTo>
                  <a:pt x="276" y="177"/>
                  <a:pt x="276" y="177"/>
                  <a:pt x="276" y="177"/>
                </a:cubicBezTo>
                <a:cubicBezTo>
                  <a:pt x="276" y="163"/>
                  <a:pt x="283" y="149"/>
                  <a:pt x="304" y="149"/>
                </a:cubicBezTo>
                <a:cubicBezTo>
                  <a:pt x="318" y="149"/>
                  <a:pt x="332" y="163"/>
                  <a:pt x="332" y="177"/>
                </a:cubicBezTo>
                <a:cubicBezTo>
                  <a:pt x="332" y="269"/>
                  <a:pt x="332" y="269"/>
                  <a:pt x="332" y="269"/>
                </a:cubicBezTo>
                <a:cubicBezTo>
                  <a:pt x="424" y="269"/>
                  <a:pt x="424" y="269"/>
                  <a:pt x="424" y="269"/>
                </a:cubicBezTo>
                <a:cubicBezTo>
                  <a:pt x="438" y="269"/>
                  <a:pt x="452" y="283"/>
                  <a:pt x="452" y="297"/>
                </a:cubicBezTo>
                <a:cubicBezTo>
                  <a:pt x="452" y="318"/>
                  <a:pt x="438" y="325"/>
                  <a:pt x="424" y="32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3" name="Freeform 121"/>
          <p:cNvSpPr>
            <a:spLocks noChangeArrowheads="1"/>
          </p:cNvSpPr>
          <p:nvPr/>
        </p:nvSpPr>
        <p:spPr bwMode="auto">
          <a:xfrm>
            <a:off x="6814690" y="371475"/>
            <a:ext cx="246291" cy="248090"/>
          </a:xfrm>
          <a:custGeom>
            <a:avLst/>
            <a:gdLst>
              <a:gd name="T0" fmla="*/ 8353379 w 602"/>
              <a:gd name="T1" fmla="*/ 46715136 h 609"/>
              <a:gd name="T2" fmla="*/ 25842658 w 602"/>
              <a:gd name="T3" fmla="*/ 10999436 h 609"/>
              <a:gd name="T4" fmla="*/ 25842658 w 602"/>
              <a:gd name="T5" fmla="*/ 11905233 h 609"/>
              <a:gd name="T6" fmla="*/ 26756320 w 602"/>
              <a:gd name="T7" fmla="*/ 13716829 h 609"/>
              <a:gd name="T8" fmla="*/ 24928996 w 602"/>
              <a:gd name="T9" fmla="*/ 15528425 h 609"/>
              <a:gd name="T10" fmla="*/ 25842658 w 602"/>
              <a:gd name="T11" fmla="*/ 16434582 h 609"/>
              <a:gd name="T12" fmla="*/ 23102033 w 602"/>
              <a:gd name="T13" fmla="*/ 18246178 h 609"/>
              <a:gd name="T14" fmla="*/ 22188371 w 602"/>
              <a:gd name="T15" fmla="*/ 21093073 h 609"/>
              <a:gd name="T16" fmla="*/ 20230265 w 602"/>
              <a:gd name="T17" fmla="*/ 22904669 h 609"/>
              <a:gd name="T18" fmla="*/ 18403302 w 602"/>
              <a:gd name="T19" fmla="*/ 21998871 h 609"/>
              <a:gd name="T20" fmla="*/ 17489640 w 602"/>
              <a:gd name="T21" fmla="*/ 20187276 h 609"/>
              <a:gd name="T22" fmla="*/ 16575978 w 602"/>
              <a:gd name="T23" fmla="*/ 19281478 h 609"/>
              <a:gd name="T24" fmla="*/ 17489640 w 602"/>
              <a:gd name="T25" fmla="*/ 17340380 h 609"/>
              <a:gd name="T26" fmla="*/ 13834991 w 602"/>
              <a:gd name="T27" fmla="*/ 20187276 h 609"/>
              <a:gd name="T28" fmla="*/ 13834991 w 602"/>
              <a:gd name="T29" fmla="*/ 23810467 h 609"/>
              <a:gd name="T30" fmla="*/ 17489640 w 602"/>
              <a:gd name="T31" fmla="*/ 27434018 h 609"/>
              <a:gd name="T32" fmla="*/ 14748653 w 602"/>
              <a:gd name="T33" fmla="*/ 31963007 h 609"/>
              <a:gd name="T34" fmla="*/ 12921329 w 602"/>
              <a:gd name="T35" fmla="*/ 31963007 h 609"/>
              <a:gd name="T36" fmla="*/ 10180342 w 602"/>
              <a:gd name="T37" fmla="*/ 33904105 h 609"/>
              <a:gd name="T38" fmla="*/ 10180342 w 602"/>
              <a:gd name="T39" fmla="*/ 34809902 h 609"/>
              <a:gd name="T40" fmla="*/ 10180342 w 602"/>
              <a:gd name="T41" fmla="*/ 35715700 h 609"/>
              <a:gd name="T42" fmla="*/ 10180342 w 602"/>
              <a:gd name="T43" fmla="*/ 41150847 h 609"/>
              <a:gd name="T44" fmla="*/ 12921329 w 602"/>
              <a:gd name="T45" fmla="*/ 46715136 h 609"/>
              <a:gd name="T46" fmla="*/ 22188371 w 602"/>
              <a:gd name="T47" fmla="*/ 52150282 h 609"/>
              <a:gd name="T48" fmla="*/ 69174956 w 602"/>
              <a:gd name="T49" fmla="*/ 42056644 h 609"/>
              <a:gd name="T50" fmla="*/ 64607006 w 602"/>
              <a:gd name="T51" fmla="*/ 39339251 h 609"/>
              <a:gd name="T52" fmla="*/ 54426302 w 602"/>
              <a:gd name="T53" fmla="*/ 36621498 h 609"/>
              <a:gd name="T54" fmla="*/ 55339965 w 602"/>
              <a:gd name="T55" fmla="*/ 38433453 h 609"/>
              <a:gd name="T56" fmla="*/ 45159622 w 602"/>
              <a:gd name="T57" fmla="*/ 32868804 h 609"/>
              <a:gd name="T58" fmla="*/ 45159622 w 602"/>
              <a:gd name="T59" fmla="*/ 30151411 h 609"/>
              <a:gd name="T60" fmla="*/ 46073284 w 602"/>
              <a:gd name="T61" fmla="*/ 28339815 h 609"/>
              <a:gd name="T62" fmla="*/ 42418636 w 602"/>
              <a:gd name="T63" fmla="*/ 31057209 h 609"/>
              <a:gd name="T64" fmla="*/ 40591311 w 602"/>
              <a:gd name="T65" fmla="*/ 30151411 h 609"/>
              <a:gd name="T66" fmla="*/ 39677649 w 602"/>
              <a:gd name="T67" fmla="*/ 31057209 h 609"/>
              <a:gd name="T68" fmla="*/ 30410969 w 602"/>
              <a:gd name="T69" fmla="*/ 31963007 h 609"/>
              <a:gd name="T70" fmla="*/ 34196037 w 602"/>
              <a:gd name="T71" fmla="*/ 26527860 h 609"/>
              <a:gd name="T72" fmla="*/ 37850325 w 602"/>
              <a:gd name="T73" fmla="*/ 23810467 h 609"/>
              <a:gd name="T74" fmla="*/ 43332298 w 602"/>
              <a:gd name="T75" fmla="*/ 21998871 h 609"/>
              <a:gd name="T76" fmla="*/ 43332298 w 602"/>
              <a:gd name="T77" fmla="*/ 19281478 h 609"/>
              <a:gd name="T78" fmla="*/ 39677649 w 602"/>
              <a:gd name="T79" fmla="*/ 23810467 h 609"/>
              <a:gd name="T80" fmla="*/ 36023362 w 602"/>
              <a:gd name="T81" fmla="*/ 21998871 h 609"/>
              <a:gd name="T82" fmla="*/ 38763987 w 602"/>
              <a:gd name="T83" fmla="*/ 18246178 h 609"/>
              <a:gd name="T84" fmla="*/ 45159622 w 602"/>
              <a:gd name="T85" fmla="*/ 16434582 h 609"/>
              <a:gd name="T86" fmla="*/ 53512640 w 602"/>
              <a:gd name="T87" fmla="*/ 17340380 h 609"/>
              <a:gd name="T88" fmla="*/ 54426302 w 602"/>
              <a:gd name="T89" fmla="*/ 12811031 h 609"/>
              <a:gd name="T90" fmla="*/ 51685677 w 602"/>
              <a:gd name="T91" fmla="*/ 30151411 h 609"/>
              <a:gd name="T92" fmla="*/ 54426302 w 602"/>
              <a:gd name="T93" fmla="*/ 15528425 h 609"/>
              <a:gd name="T94" fmla="*/ 39677649 w 602"/>
              <a:gd name="T95" fmla="*/ 10999436 h 609"/>
              <a:gd name="T96" fmla="*/ 33282375 w 602"/>
              <a:gd name="T97" fmla="*/ 26527860 h 609"/>
              <a:gd name="T98" fmla="*/ 33282375 w 602"/>
              <a:gd name="T99" fmla="*/ 23810467 h 609"/>
              <a:gd name="T100" fmla="*/ 31324631 w 602"/>
              <a:gd name="T101" fmla="*/ 24716265 h 609"/>
              <a:gd name="T102" fmla="*/ 43332298 w 602"/>
              <a:gd name="T103" fmla="*/ 34809902 h 609"/>
              <a:gd name="T104" fmla="*/ 52598978 w 602"/>
              <a:gd name="T105" fmla="*/ 42962442 h 609"/>
              <a:gd name="T106" fmla="*/ 42418636 w 602"/>
              <a:gd name="T107" fmla="*/ 58491226 h 609"/>
              <a:gd name="T108" fmla="*/ 37850325 w 602"/>
              <a:gd name="T109" fmla="*/ 45809338 h 609"/>
              <a:gd name="T110" fmla="*/ 28583644 w 602"/>
              <a:gd name="T111" fmla="*/ 41150847 h 609"/>
              <a:gd name="T112" fmla="*/ 26756320 w 602"/>
              <a:gd name="T113" fmla="*/ 18246178 h 609"/>
              <a:gd name="T114" fmla="*/ 52598978 w 602"/>
              <a:gd name="T115" fmla="*/ 52150282 h 609"/>
              <a:gd name="T116" fmla="*/ 36937024 w 602"/>
              <a:gd name="T117" fmla="*/ 30151411 h 609"/>
              <a:gd name="T118" fmla="*/ 17489640 w 602"/>
              <a:gd name="T119" fmla="*/ 31057209 h 609"/>
              <a:gd name="T120" fmla="*/ 17489640 w 602"/>
              <a:gd name="T121" fmla="*/ 31057209 h 609"/>
              <a:gd name="T122" fmla="*/ 11094005 w 602"/>
              <a:gd name="T123" fmla="*/ 42056644 h 609"/>
              <a:gd name="T124" fmla="*/ 38763987 w 602"/>
              <a:gd name="T125" fmla="*/ 24716265 h 60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02" h="609">
                <a:moveTo>
                  <a:pt x="297" y="608"/>
                </a:moveTo>
                <a:lnTo>
                  <a:pt x="297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4"/>
                  <a:pt x="134" y="0"/>
                  <a:pt x="297" y="0"/>
                </a:cubicBezTo>
                <a:cubicBezTo>
                  <a:pt x="466" y="0"/>
                  <a:pt x="601" y="134"/>
                  <a:pt x="601" y="304"/>
                </a:cubicBezTo>
                <a:cubicBezTo>
                  <a:pt x="601" y="474"/>
                  <a:pt x="466" y="608"/>
                  <a:pt x="297" y="608"/>
                </a:cubicBezTo>
                <a:close/>
                <a:moveTo>
                  <a:pt x="466" y="127"/>
                </a:moveTo>
                <a:lnTo>
                  <a:pt x="466" y="127"/>
                </a:lnTo>
                <a:cubicBezTo>
                  <a:pt x="466" y="127"/>
                  <a:pt x="466" y="127"/>
                  <a:pt x="466" y="120"/>
                </a:cubicBezTo>
                <a:lnTo>
                  <a:pt x="459" y="120"/>
                </a:lnTo>
                <a:cubicBezTo>
                  <a:pt x="459" y="120"/>
                  <a:pt x="459" y="120"/>
                  <a:pt x="459" y="127"/>
                </a:cubicBezTo>
                <a:cubicBezTo>
                  <a:pt x="459" y="127"/>
                  <a:pt x="459" y="127"/>
                  <a:pt x="466" y="127"/>
                </a:cubicBezTo>
                <a:cubicBezTo>
                  <a:pt x="466" y="134"/>
                  <a:pt x="466" y="134"/>
                  <a:pt x="459" y="134"/>
                </a:cubicBezTo>
                <a:cubicBezTo>
                  <a:pt x="459" y="141"/>
                  <a:pt x="459" y="141"/>
                  <a:pt x="459" y="141"/>
                </a:cubicBezTo>
                <a:lnTo>
                  <a:pt x="452" y="141"/>
                </a:lnTo>
                <a:cubicBezTo>
                  <a:pt x="452" y="141"/>
                  <a:pt x="452" y="141"/>
                  <a:pt x="459" y="141"/>
                </a:cubicBezTo>
                <a:cubicBezTo>
                  <a:pt x="459" y="141"/>
                  <a:pt x="459" y="141"/>
                  <a:pt x="466" y="141"/>
                </a:cubicBezTo>
                <a:cubicBezTo>
                  <a:pt x="466" y="134"/>
                  <a:pt x="466" y="134"/>
                  <a:pt x="466" y="134"/>
                </a:cubicBezTo>
                <a:cubicBezTo>
                  <a:pt x="466" y="127"/>
                  <a:pt x="466" y="127"/>
                  <a:pt x="474" y="127"/>
                </a:cubicBezTo>
                <a:lnTo>
                  <a:pt x="466" y="127"/>
                </a:lnTo>
                <a:close/>
                <a:moveTo>
                  <a:pt x="474" y="134"/>
                </a:moveTo>
                <a:lnTo>
                  <a:pt x="474" y="134"/>
                </a:lnTo>
                <a:close/>
                <a:moveTo>
                  <a:pt x="544" y="339"/>
                </a:moveTo>
                <a:lnTo>
                  <a:pt x="544" y="339"/>
                </a:lnTo>
                <a:cubicBezTo>
                  <a:pt x="544" y="332"/>
                  <a:pt x="544" y="325"/>
                  <a:pt x="544" y="325"/>
                </a:cubicBezTo>
                <a:cubicBezTo>
                  <a:pt x="544" y="318"/>
                  <a:pt x="544" y="325"/>
                  <a:pt x="537" y="325"/>
                </a:cubicBezTo>
                <a:cubicBezTo>
                  <a:pt x="537" y="318"/>
                  <a:pt x="537" y="318"/>
                  <a:pt x="537" y="318"/>
                </a:cubicBezTo>
                <a:cubicBezTo>
                  <a:pt x="537" y="318"/>
                  <a:pt x="537" y="318"/>
                  <a:pt x="537" y="325"/>
                </a:cubicBezTo>
                <a:cubicBezTo>
                  <a:pt x="537" y="325"/>
                  <a:pt x="530" y="332"/>
                  <a:pt x="537" y="332"/>
                </a:cubicBezTo>
                <a:cubicBezTo>
                  <a:pt x="537" y="339"/>
                  <a:pt x="537" y="339"/>
                  <a:pt x="544" y="339"/>
                </a:cubicBezTo>
                <a:close/>
                <a:moveTo>
                  <a:pt x="64" y="361"/>
                </a:moveTo>
                <a:lnTo>
                  <a:pt x="64" y="361"/>
                </a:lnTo>
                <a:cubicBezTo>
                  <a:pt x="71" y="361"/>
                  <a:pt x="71" y="361"/>
                  <a:pt x="71" y="361"/>
                </a:cubicBezTo>
                <a:cubicBezTo>
                  <a:pt x="71" y="354"/>
                  <a:pt x="71" y="354"/>
                  <a:pt x="71" y="354"/>
                </a:cubicBezTo>
                <a:cubicBezTo>
                  <a:pt x="71" y="354"/>
                  <a:pt x="71" y="354"/>
                  <a:pt x="64" y="354"/>
                </a:cubicBezTo>
                <a:lnTo>
                  <a:pt x="64" y="361"/>
                </a:lnTo>
                <a:cubicBezTo>
                  <a:pt x="64" y="354"/>
                  <a:pt x="64" y="354"/>
                  <a:pt x="64" y="354"/>
                </a:cubicBezTo>
                <a:cubicBezTo>
                  <a:pt x="64" y="354"/>
                  <a:pt x="64" y="354"/>
                  <a:pt x="57" y="354"/>
                </a:cubicBezTo>
                <a:cubicBezTo>
                  <a:pt x="64" y="361"/>
                  <a:pt x="64" y="361"/>
                  <a:pt x="64" y="361"/>
                </a:cubicBezTo>
                <a:close/>
                <a:moveTo>
                  <a:pt x="71" y="269"/>
                </a:moveTo>
                <a:lnTo>
                  <a:pt x="71" y="269"/>
                </a:lnTo>
                <a:close/>
                <a:moveTo>
                  <a:pt x="71" y="226"/>
                </a:moveTo>
                <a:lnTo>
                  <a:pt x="71" y="226"/>
                </a:lnTo>
                <a:lnTo>
                  <a:pt x="71" y="219"/>
                </a:lnTo>
                <a:lnTo>
                  <a:pt x="71" y="226"/>
                </a:lnTo>
                <a:close/>
                <a:moveTo>
                  <a:pt x="134" y="127"/>
                </a:moveTo>
                <a:lnTo>
                  <a:pt x="134" y="127"/>
                </a:lnTo>
                <a:cubicBezTo>
                  <a:pt x="134" y="127"/>
                  <a:pt x="134" y="127"/>
                  <a:pt x="127" y="127"/>
                </a:cubicBezTo>
                <a:cubicBezTo>
                  <a:pt x="134" y="127"/>
                  <a:pt x="134" y="127"/>
                  <a:pt x="134" y="127"/>
                </a:cubicBezTo>
                <a:close/>
                <a:moveTo>
                  <a:pt x="127" y="134"/>
                </a:moveTo>
                <a:lnTo>
                  <a:pt x="127" y="134"/>
                </a:lnTo>
                <a:close/>
                <a:moveTo>
                  <a:pt x="191" y="85"/>
                </a:moveTo>
                <a:lnTo>
                  <a:pt x="191" y="85"/>
                </a:lnTo>
                <a:lnTo>
                  <a:pt x="198" y="85"/>
                </a:lnTo>
                <a:lnTo>
                  <a:pt x="191" y="85"/>
                </a:lnTo>
                <a:cubicBezTo>
                  <a:pt x="198" y="85"/>
                  <a:pt x="198" y="85"/>
                  <a:pt x="198" y="85"/>
                </a:cubicBezTo>
                <a:lnTo>
                  <a:pt x="198" y="92"/>
                </a:lnTo>
                <a:lnTo>
                  <a:pt x="198" y="85"/>
                </a:lnTo>
                <a:cubicBezTo>
                  <a:pt x="191" y="85"/>
                  <a:pt x="191" y="92"/>
                  <a:pt x="191" y="92"/>
                </a:cubicBezTo>
                <a:cubicBezTo>
                  <a:pt x="191" y="92"/>
                  <a:pt x="191" y="92"/>
                  <a:pt x="191" y="8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1" y="92"/>
                  <a:pt x="198" y="92"/>
                </a:cubicBezTo>
                <a:lnTo>
                  <a:pt x="191" y="92"/>
                </a:lnTo>
                <a:lnTo>
                  <a:pt x="198" y="92"/>
                </a:lnTo>
                <a:lnTo>
                  <a:pt x="191" y="92"/>
                </a:lnTo>
                <a:cubicBezTo>
                  <a:pt x="198" y="92"/>
                  <a:pt x="198" y="92"/>
                  <a:pt x="198" y="92"/>
                </a:cubicBezTo>
                <a:cubicBezTo>
                  <a:pt x="198" y="92"/>
                  <a:pt x="205" y="99"/>
                  <a:pt x="198" y="99"/>
                </a:cubicBezTo>
                <a:lnTo>
                  <a:pt x="191" y="99"/>
                </a:lnTo>
                <a:lnTo>
                  <a:pt x="198" y="99"/>
                </a:lnTo>
                <a:cubicBezTo>
                  <a:pt x="191" y="99"/>
                  <a:pt x="191" y="99"/>
                  <a:pt x="191" y="99"/>
                </a:cubicBezTo>
                <a:cubicBezTo>
                  <a:pt x="191" y="106"/>
                  <a:pt x="184" y="106"/>
                  <a:pt x="191" y="106"/>
                </a:cubicBezTo>
                <a:cubicBezTo>
                  <a:pt x="191" y="99"/>
                  <a:pt x="191" y="99"/>
                  <a:pt x="191" y="99"/>
                </a:cubicBezTo>
                <a:cubicBezTo>
                  <a:pt x="191" y="106"/>
                  <a:pt x="191" y="106"/>
                  <a:pt x="191" y="106"/>
                </a:cubicBezTo>
                <a:lnTo>
                  <a:pt x="198" y="106"/>
                </a:lnTo>
                <a:cubicBezTo>
                  <a:pt x="198" y="106"/>
                  <a:pt x="198" y="106"/>
                  <a:pt x="205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13"/>
                  <a:pt x="212" y="113"/>
                  <a:pt x="212" y="113"/>
                </a:cubicBezTo>
                <a:cubicBezTo>
                  <a:pt x="212" y="113"/>
                  <a:pt x="205" y="113"/>
                  <a:pt x="205" y="106"/>
                </a:cubicBezTo>
                <a:cubicBezTo>
                  <a:pt x="205" y="113"/>
                  <a:pt x="212" y="113"/>
                  <a:pt x="205" y="113"/>
                </a:cubicBezTo>
                <a:cubicBezTo>
                  <a:pt x="198" y="106"/>
                  <a:pt x="198" y="106"/>
                  <a:pt x="198" y="106"/>
                </a:cubicBezTo>
                <a:lnTo>
                  <a:pt x="198" y="113"/>
                </a:lnTo>
                <a:cubicBezTo>
                  <a:pt x="191" y="106"/>
                  <a:pt x="191" y="106"/>
                  <a:pt x="191" y="106"/>
                </a:cubicBezTo>
                <a:cubicBezTo>
                  <a:pt x="191" y="106"/>
                  <a:pt x="191" y="106"/>
                  <a:pt x="191" y="113"/>
                </a:cubicBezTo>
                <a:cubicBezTo>
                  <a:pt x="198" y="113"/>
                  <a:pt x="198" y="113"/>
                  <a:pt x="198" y="113"/>
                </a:cubicBezTo>
                <a:lnTo>
                  <a:pt x="198" y="106"/>
                </a:lnTo>
                <a:cubicBezTo>
                  <a:pt x="198" y="113"/>
                  <a:pt x="198" y="113"/>
                  <a:pt x="198" y="113"/>
                </a:cubicBezTo>
                <a:lnTo>
                  <a:pt x="191" y="113"/>
                </a:lnTo>
                <a:cubicBezTo>
                  <a:pt x="198" y="113"/>
                  <a:pt x="191" y="113"/>
                  <a:pt x="191" y="120"/>
                </a:cubicBezTo>
                <a:cubicBezTo>
                  <a:pt x="191" y="120"/>
                  <a:pt x="191" y="113"/>
                  <a:pt x="198" y="113"/>
                </a:cubicBezTo>
                <a:lnTo>
                  <a:pt x="198" y="120"/>
                </a:lnTo>
                <a:cubicBezTo>
                  <a:pt x="198" y="120"/>
                  <a:pt x="198" y="120"/>
                  <a:pt x="198" y="113"/>
                </a:cubicBezTo>
                <a:lnTo>
                  <a:pt x="205" y="113"/>
                </a:lnTo>
                <a:cubicBezTo>
                  <a:pt x="205" y="113"/>
                  <a:pt x="205" y="113"/>
                  <a:pt x="212" y="113"/>
                </a:cubicBezTo>
                <a:lnTo>
                  <a:pt x="205" y="113"/>
                </a:lnTo>
                <a:cubicBezTo>
                  <a:pt x="205" y="120"/>
                  <a:pt x="205" y="120"/>
                  <a:pt x="212" y="120"/>
                </a:cubicBezTo>
                <a:cubicBezTo>
                  <a:pt x="205" y="120"/>
                  <a:pt x="205" y="120"/>
                  <a:pt x="205" y="120"/>
                </a:cubicBezTo>
                <a:lnTo>
                  <a:pt x="205" y="127"/>
                </a:lnTo>
                <a:cubicBezTo>
                  <a:pt x="198" y="127"/>
                  <a:pt x="198" y="127"/>
                  <a:pt x="198" y="127"/>
                </a:cubicBezTo>
                <a:cubicBezTo>
                  <a:pt x="198" y="127"/>
                  <a:pt x="198" y="127"/>
                  <a:pt x="191" y="127"/>
                </a:cubicBezTo>
                <a:lnTo>
                  <a:pt x="191" y="134"/>
                </a:lnTo>
                <a:cubicBezTo>
                  <a:pt x="191" y="134"/>
                  <a:pt x="191" y="134"/>
                  <a:pt x="191" y="141"/>
                </a:cubicBezTo>
                <a:cubicBezTo>
                  <a:pt x="191" y="141"/>
                  <a:pt x="191" y="141"/>
                  <a:pt x="184" y="141"/>
                </a:cubicBezTo>
                <a:cubicBezTo>
                  <a:pt x="184" y="141"/>
                  <a:pt x="184" y="149"/>
                  <a:pt x="177" y="149"/>
                </a:cubicBezTo>
                <a:cubicBezTo>
                  <a:pt x="177" y="149"/>
                  <a:pt x="177" y="149"/>
                  <a:pt x="177" y="141"/>
                </a:cubicBezTo>
                <a:cubicBezTo>
                  <a:pt x="177" y="141"/>
                  <a:pt x="177" y="141"/>
                  <a:pt x="177" y="149"/>
                </a:cubicBezTo>
                <a:cubicBezTo>
                  <a:pt x="170" y="149"/>
                  <a:pt x="177" y="149"/>
                  <a:pt x="170" y="149"/>
                </a:cubicBezTo>
                <a:cubicBezTo>
                  <a:pt x="170" y="149"/>
                  <a:pt x="170" y="149"/>
                  <a:pt x="177" y="149"/>
                </a:cubicBezTo>
                <a:cubicBezTo>
                  <a:pt x="170" y="149"/>
                  <a:pt x="170" y="149"/>
                  <a:pt x="170" y="149"/>
                </a:cubicBezTo>
                <a:cubicBezTo>
                  <a:pt x="170" y="156"/>
                  <a:pt x="170" y="149"/>
                  <a:pt x="170" y="156"/>
                </a:cubicBezTo>
                <a:lnTo>
                  <a:pt x="177" y="156"/>
                </a:lnTo>
                <a:cubicBezTo>
                  <a:pt x="170" y="156"/>
                  <a:pt x="170" y="156"/>
                  <a:pt x="170" y="156"/>
                </a:cubicBezTo>
                <a:cubicBezTo>
                  <a:pt x="170" y="156"/>
                  <a:pt x="170" y="156"/>
                  <a:pt x="170" y="163"/>
                </a:cubicBezTo>
                <a:cubicBezTo>
                  <a:pt x="170" y="163"/>
                  <a:pt x="170" y="163"/>
                  <a:pt x="170" y="170"/>
                </a:cubicBezTo>
                <a:cubicBezTo>
                  <a:pt x="170" y="170"/>
                  <a:pt x="170" y="170"/>
                  <a:pt x="170" y="177"/>
                </a:cubicBezTo>
                <a:cubicBezTo>
                  <a:pt x="170" y="177"/>
                  <a:pt x="170" y="177"/>
                  <a:pt x="163" y="177"/>
                </a:cubicBezTo>
                <a:lnTo>
                  <a:pt x="170" y="177"/>
                </a:lnTo>
                <a:cubicBezTo>
                  <a:pt x="170" y="177"/>
                  <a:pt x="170" y="177"/>
                  <a:pt x="163" y="177"/>
                </a:cubicBezTo>
                <a:cubicBezTo>
                  <a:pt x="155" y="177"/>
                  <a:pt x="163" y="177"/>
                  <a:pt x="155" y="177"/>
                </a:cubicBezTo>
                <a:lnTo>
                  <a:pt x="163" y="177"/>
                </a:lnTo>
                <a:lnTo>
                  <a:pt x="155" y="177"/>
                </a:lnTo>
                <a:lnTo>
                  <a:pt x="155" y="170"/>
                </a:lnTo>
                <a:lnTo>
                  <a:pt x="155" y="177"/>
                </a:lnTo>
                <a:cubicBezTo>
                  <a:pt x="155" y="177"/>
                  <a:pt x="155" y="177"/>
                  <a:pt x="148" y="177"/>
                </a:cubicBezTo>
                <a:lnTo>
                  <a:pt x="148" y="170"/>
                </a:lnTo>
                <a:cubicBezTo>
                  <a:pt x="148" y="177"/>
                  <a:pt x="148" y="170"/>
                  <a:pt x="148" y="170"/>
                </a:cubicBezTo>
                <a:lnTo>
                  <a:pt x="148" y="177"/>
                </a:lnTo>
                <a:cubicBezTo>
                  <a:pt x="141" y="177"/>
                  <a:pt x="141" y="177"/>
                  <a:pt x="141" y="170"/>
                </a:cubicBezTo>
                <a:cubicBezTo>
                  <a:pt x="141" y="170"/>
                  <a:pt x="148" y="170"/>
                  <a:pt x="141" y="170"/>
                </a:cubicBezTo>
                <a:cubicBezTo>
                  <a:pt x="141" y="163"/>
                  <a:pt x="141" y="163"/>
                  <a:pt x="141" y="163"/>
                </a:cubicBezTo>
                <a:lnTo>
                  <a:pt x="141" y="170"/>
                </a:lnTo>
                <a:cubicBezTo>
                  <a:pt x="141" y="170"/>
                  <a:pt x="141" y="170"/>
                  <a:pt x="141" y="163"/>
                </a:cubicBezTo>
                <a:lnTo>
                  <a:pt x="141" y="170"/>
                </a:lnTo>
                <a:cubicBezTo>
                  <a:pt x="134" y="163"/>
                  <a:pt x="141" y="163"/>
                  <a:pt x="141" y="163"/>
                </a:cubicBezTo>
                <a:cubicBezTo>
                  <a:pt x="141" y="163"/>
                  <a:pt x="141" y="163"/>
                  <a:pt x="134" y="163"/>
                </a:cubicBezTo>
                <a:cubicBezTo>
                  <a:pt x="134" y="163"/>
                  <a:pt x="134" y="163"/>
                  <a:pt x="141" y="163"/>
                </a:cubicBezTo>
                <a:cubicBezTo>
                  <a:pt x="141" y="163"/>
                  <a:pt x="141" y="163"/>
                  <a:pt x="141" y="156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134" y="163"/>
                  <a:pt x="134" y="163"/>
                  <a:pt x="134" y="163"/>
                </a:cubicBezTo>
                <a:cubicBezTo>
                  <a:pt x="134" y="163"/>
                  <a:pt x="134" y="163"/>
                  <a:pt x="134" y="156"/>
                </a:cubicBezTo>
                <a:cubicBezTo>
                  <a:pt x="134" y="156"/>
                  <a:pt x="134" y="156"/>
                  <a:pt x="141" y="156"/>
                </a:cubicBezTo>
                <a:cubicBezTo>
                  <a:pt x="141" y="156"/>
                  <a:pt x="141" y="156"/>
                  <a:pt x="134" y="156"/>
                </a:cubicBezTo>
                <a:lnTo>
                  <a:pt x="134" y="163"/>
                </a:lnTo>
                <a:cubicBezTo>
                  <a:pt x="134" y="163"/>
                  <a:pt x="134" y="163"/>
                  <a:pt x="134" y="156"/>
                </a:cubicBezTo>
                <a:cubicBezTo>
                  <a:pt x="134" y="156"/>
                  <a:pt x="134" y="156"/>
                  <a:pt x="127" y="156"/>
                </a:cubicBezTo>
                <a:lnTo>
                  <a:pt x="127" y="149"/>
                </a:lnTo>
                <a:lnTo>
                  <a:pt x="134" y="149"/>
                </a:lnTo>
                <a:cubicBezTo>
                  <a:pt x="134" y="149"/>
                  <a:pt x="134" y="149"/>
                  <a:pt x="141" y="149"/>
                </a:cubicBezTo>
                <a:cubicBezTo>
                  <a:pt x="134" y="149"/>
                  <a:pt x="134" y="149"/>
                  <a:pt x="134" y="149"/>
                </a:cubicBezTo>
                <a:lnTo>
                  <a:pt x="127" y="149"/>
                </a:lnTo>
                <a:lnTo>
                  <a:pt x="134" y="149"/>
                </a:lnTo>
                <a:cubicBezTo>
                  <a:pt x="127" y="149"/>
                  <a:pt x="127" y="149"/>
                  <a:pt x="127" y="149"/>
                </a:cubicBezTo>
                <a:cubicBezTo>
                  <a:pt x="127" y="141"/>
                  <a:pt x="134" y="141"/>
                  <a:pt x="134" y="141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27" y="141"/>
                  <a:pt x="127" y="141"/>
                  <a:pt x="134" y="141"/>
                </a:cubicBezTo>
                <a:lnTo>
                  <a:pt x="127" y="141"/>
                </a:lnTo>
                <a:lnTo>
                  <a:pt x="134" y="141"/>
                </a:lnTo>
                <a:cubicBezTo>
                  <a:pt x="127" y="141"/>
                  <a:pt x="127" y="141"/>
                  <a:pt x="127" y="141"/>
                </a:cubicBezTo>
                <a:cubicBezTo>
                  <a:pt x="127" y="141"/>
                  <a:pt x="127" y="141"/>
                  <a:pt x="134" y="141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27" y="141"/>
                  <a:pt x="127" y="141"/>
                  <a:pt x="134" y="134"/>
                </a:cubicBezTo>
                <a:cubicBezTo>
                  <a:pt x="134" y="127"/>
                  <a:pt x="134" y="127"/>
                  <a:pt x="134" y="127"/>
                </a:cubicBezTo>
                <a:lnTo>
                  <a:pt x="127" y="127"/>
                </a:lnTo>
                <a:cubicBezTo>
                  <a:pt x="127" y="127"/>
                  <a:pt x="127" y="127"/>
                  <a:pt x="134" y="134"/>
                </a:cubicBezTo>
                <a:cubicBezTo>
                  <a:pt x="134" y="134"/>
                  <a:pt x="134" y="134"/>
                  <a:pt x="127" y="134"/>
                </a:cubicBezTo>
                <a:cubicBezTo>
                  <a:pt x="120" y="141"/>
                  <a:pt x="113" y="149"/>
                  <a:pt x="106" y="156"/>
                </a:cubicBezTo>
                <a:lnTo>
                  <a:pt x="113" y="156"/>
                </a:lnTo>
                <a:cubicBezTo>
                  <a:pt x="113" y="156"/>
                  <a:pt x="113" y="163"/>
                  <a:pt x="120" y="163"/>
                </a:cubicBezTo>
                <a:cubicBezTo>
                  <a:pt x="113" y="163"/>
                  <a:pt x="113" y="163"/>
                  <a:pt x="113" y="163"/>
                </a:cubicBezTo>
                <a:lnTo>
                  <a:pt x="113" y="170"/>
                </a:lnTo>
                <a:lnTo>
                  <a:pt x="106" y="170"/>
                </a:lnTo>
                <a:cubicBezTo>
                  <a:pt x="106" y="163"/>
                  <a:pt x="106" y="163"/>
                  <a:pt x="106" y="163"/>
                </a:cubicBezTo>
                <a:lnTo>
                  <a:pt x="99" y="163"/>
                </a:lnTo>
                <a:lnTo>
                  <a:pt x="99" y="170"/>
                </a:lnTo>
                <a:cubicBezTo>
                  <a:pt x="99" y="170"/>
                  <a:pt x="99" y="170"/>
                  <a:pt x="106" y="170"/>
                </a:cubicBezTo>
                <a:cubicBezTo>
                  <a:pt x="106" y="170"/>
                  <a:pt x="106" y="170"/>
                  <a:pt x="106" y="177"/>
                </a:cubicBezTo>
                <a:lnTo>
                  <a:pt x="106" y="170"/>
                </a:lnTo>
                <a:cubicBezTo>
                  <a:pt x="106" y="177"/>
                  <a:pt x="106" y="177"/>
                  <a:pt x="106" y="177"/>
                </a:cubicBezTo>
                <a:cubicBezTo>
                  <a:pt x="99" y="177"/>
                  <a:pt x="99" y="177"/>
                  <a:pt x="99" y="170"/>
                </a:cubicBezTo>
                <a:lnTo>
                  <a:pt x="99" y="177"/>
                </a:lnTo>
                <a:lnTo>
                  <a:pt x="99" y="170"/>
                </a:lnTo>
                <a:cubicBezTo>
                  <a:pt x="99" y="177"/>
                  <a:pt x="99" y="177"/>
                  <a:pt x="99" y="177"/>
                </a:cubicBezTo>
                <a:cubicBezTo>
                  <a:pt x="99" y="177"/>
                  <a:pt x="106" y="177"/>
                  <a:pt x="106" y="184"/>
                </a:cubicBezTo>
                <a:cubicBezTo>
                  <a:pt x="99" y="184"/>
                  <a:pt x="99" y="177"/>
                  <a:pt x="99" y="177"/>
                </a:cubicBezTo>
                <a:cubicBezTo>
                  <a:pt x="99" y="177"/>
                  <a:pt x="99" y="177"/>
                  <a:pt x="92" y="177"/>
                </a:cubicBezTo>
                <a:cubicBezTo>
                  <a:pt x="92" y="177"/>
                  <a:pt x="85" y="177"/>
                  <a:pt x="85" y="184"/>
                </a:cubicBezTo>
                <a:cubicBezTo>
                  <a:pt x="92" y="184"/>
                  <a:pt x="92" y="184"/>
                  <a:pt x="92" y="184"/>
                </a:cubicBezTo>
                <a:lnTo>
                  <a:pt x="92" y="191"/>
                </a:lnTo>
                <a:cubicBezTo>
                  <a:pt x="92" y="191"/>
                  <a:pt x="92" y="191"/>
                  <a:pt x="92" y="198"/>
                </a:cubicBezTo>
                <a:cubicBezTo>
                  <a:pt x="92" y="191"/>
                  <a:pt x="99" y="191"/>
                  <a:pt x="99" y="198"/>
                </a:cubicBezTo>
                <a:lnTo>
                  <a:pt x="99" y="191"/>
                </a:lnTo>
                <a:cubicBezTo>
                  <a:pt x="106" y="191"/>
                  <a:pt x="106" y="198"/>
                  <a:pt x="106" y="198"/>
                </a:cubicBezTo>
                <a:cubicBezTo>
                  <a:pt x="106" y="191"/>
                  <a:pt x="106" y="191"/>
                  <a:pt x="106" y="191"/>
                </a:cubicBezTo>
                <a:lnTo>
                  <a:pt x="113" y="191"/>
                </a:lnTo>
                <a:cubicBezTo>
                  <a:pt x="113" y="198"/>
                  <a:pt x="113" y="198"/>
                  <a:pt x="113" y="198"/>
                </a:cubicBezTo>
                <a:cubicBezTo>
                  <a:pt x="113" y="198"/>
                  <a:pt x="113" y="198"/>
                  <a:pt x="113" y="205"/>
                </a:cubicBezTo>
                <a:cubicBezTo>
                  <a:pt x="113" y="205"/>
                  <a:pt x="113" y="198"/>
                  <a:pt x="113" y="205"/>
                </a:cubicBezTo>
                <a:cubicBezTo>
                  <a:pt x="120" y="205"/>
                  <a:pt x="120" y="205"/>
                  <a:pt x="120" y="205"/>
                </a:cubicBezTo>
                <a:cubicBezTo>
                  <a:pt x="120" y="205"/>
                  <a:pt x="120" y="212"/>
                  <a:pt x="127" y="212"/>
                </a:cubicBezTo>
                <a:cubicBezTo>
                  <a:pt x="120" y="212"/>
                  <a:pt x="120" y="212"/>
                  <a:pt x="120" y="212"/>
                </a:cubicBezTo>
                <a:cubicBezTo>
                  <a:pt x="127" y="212"/>
                  <a:pt x="127" y="212"/>
                  <a:pt x="127" y="212"/>
                </a:cubicBezTo>
                <a:lnTo>
                  <a:pt x="134" y="212"/>
                </a:lnTo>
                <a:cubicBezTo>
                  <a:pt x="134" y="219"/>
                  <a:pt x="134" y="219"/>
                  <a:pt x="134" y="219"/>
                </a:cubicBezTo>
                <a:lnTo>
                  <a:pt x="127" y="219"/>
                </a:lnTo>
                <a:cubicBezTo>
                  <a:pt x="120" y="226"/>
                  <a:pt x="120" y="226"/>
                  <a:pt x="120" y="226"/>
                </a:cubicBezTo>
                <a:cubicBezTo>
                  <a:pt x="120" y="226"/>
                  <a:pt x="120" y="226"/>
                  <a:pt x="113" y="226"/>
                </a:cubicBezTo>
                <a:lnTo>
                  <a:pt x="106" y="226"/>
                </a:lnTo>
                <a:cubicBezTo>
                  <a:pt x="106" y="226"/>
                  <a:pt x="106" y="226"/>
                  <a:pt x="99" y="226"/>
                </a:cubicBezTo>
                <a:cubicBezTo>
                  <a:pt x="99" y="226"/>
                  <a:pt x="99" y="226"/>
                  <a:pt x="99" y="233"/>
                </a:cubicBezTo>
                <a:cubicBezTo>
                  <a:pt x="92" y="233"/>
                  <a:pt x="92" y="233"/>
                  <a:pt x="92" y="240"/>
                </a:cubicBezTo>
                <a:lnTo>
                  <a:pt x="92" y="233"/>
                </a:lnTo>
                <a:cubicBezTo>
                  <a:pt x="99" y="233"/>
                  <a:pt x="99" y="233"/>
                  <a:pt x="99" y="233"/>
                </a:cubicBezTo>
                <a:cubicBezTo>
                  <a:pt x="106" y="226"/>
                  <a:pt x="106" y="226"/>
                  <a:pt x="106" y="233"/>
                </a:cubicBezTo>
                <a:cubicBezTo>
                  <a:pt x="106" y="233"/>
                  <a:pt x="106" y="233"/>
                  <a:pt x="99" y="233"/>
                </a:cubicBezTo>
                <a:cubicBezTo>
                  <a:pt x="106" y="233"/>
                  <a:pt x="106" y="233"/>
                  <a:pt x="106" y="233"/>
                </a:cubicBezTo>
                <a:cubicBezTo>
                  <a:pt x="106" y="233"/>
                  <a:pt x="106" y="233"/>
                  <a:pt x="106" y="240"/>
                </a:cubicBezTo>
                <a:cubicBezTo>
                  <a:pt x="106" y="240"/>
                  <a:pt x="106" y="240"/>
                  <a:pt x="113" y="240"/>
                </a:cubicBezTo>
                <a:cubicBezTo>
                  <a:pt x="113" y="240"/>
                  <a:pt x="113" y="240"/>
                  <a:pt x="106" y="240"/>
                </a:cubicBezTo>
                <a:cubicBezTo>
                  <a:pt x="106" y="240"/>
                  <a:pt x="106" y="240"/>
                  <a:pt x="113" y="240"/>
                </a:cubicBezTo>
                <a:cubicBezTo>
                  <a:pt x="120" y="240"/>
                  <a:pt x="120" y="240"/>
                  <a:pt x="120" y="240"/>
                </a:cubicBezTo>
                <a:cubicBezTo>
                  <a:pt x="113" y="240"/>
                  <a:pt x="120" y="240"/>
                  <a:pt x="113" y="240"/>
                </a:cubicBezTo>
                <a:cubicBezTo>
                  <a:pt x="113" y="240"/>
                  <a:pt x="113" y="240"/>
                  <a:pt x="113" y="247"/>
                </a:cubicBezTo>
                <a:lnTo>
                  <a:pt x="113" y="240"/>
                </a:lnTo>
                <a:cubicBezTo>
                  <a:pt x="113" y="247"/>
                  <a:pt x="113" y="247"/>
                  <a:pt x="113" y="247"/>
                </a:cubicBezTo>
                <a:cubicBezTo>
                  <a:pt x="113" y="247"/>
                  <a:pt x="113" y="247"/>
                  <a:pt x="106" y="247"/>
                </a:cubicBezTo>
                <a:lnTo>
                  <a:pt x="106" y="240"/>
                </a:lnTo>
                <a:cubicBezTo>
                  <a:pt x="106" y="240"/>
                  <a:pt x="106" y="240"/>
                  <a:pt x="106" y="247"/>
                </a:cubicBezTo>
                <a:lnTo>
                  <a:pt x="106" y="240"/>
                </a:lnTo>
                <a:lnTo>
                  <a:pt x="113" y="240"/>
                </a:lnTo>
                <a:cubicBezTo>
                  <a:pt x="106" y="240"/>
                  <a:pt x="106" y="240"/>
                  <a:pt x="106" y="240"/>
                </a:cubicBezTo>
                <a:cubicBezTo>
                  <a:pt x="106" y="240"/>
                  <a:pt x="106" y="247"/>
                  <a:pt x="99" y="247"/>
                </a:cubicBezTo>
                <a:cubicBezTo>
                  <a:pt x="99" y="240"/>
                  <a:pt x="99" y="240"/>
                  <a:pt x="99" y="247"/>
                </a:cubicBezTo>
                <a:lnTo>
                  <a:pt x="99" y="240"/>
                </a:lnTo>
                <a:cubicBezTo>
                  <a:pt x="99" y="247"/>
                  <a:pt x="99" y="247"/>
                  <a:pt x="99" y="247"/>
                </a:cubicBezTo>
                <a:lnTo>
                  <a:pt x="92" y="247"/>
                </a:lnTo>
                <a:lnTo>
                  <a:pt x="92" y="254"/>
                </a:lnTo>
                <a:cubicBezTo>
                  <a:pt x="85" y="254"/>
                  <a:pt x="85" y="254"/>
                  <a:pt x="85" y="262"/>
                </a:cubicBezTo>
                <a:lnTo>
                  <a:pt x="85" y="254"/>
                </a:lnTo>
                <a:lnTo>
                  <a:pt x="85" y="262"/>
                </a:lnTo>
                <a:cubicBezTo>
                  <a:pt x="78" y="262"/>
                  <a:pt x="78" y="262"/>
                  <a:pt x="78" y="262"/>
                </a:cubicBezTo>
                <a:cubicBezTo>
                  <a:pt x="78" y="262"/>
                  <a:pt x="78" y="262"/>
                  <a:pt x="85" y="262"/>
                </a:cubicBezTo>
                <a:lnTo>
                  <a:pt x="78" y="262"/>
                </a:lnTo>
                <a:cubicBezTo>
                  <a:pt x="78" y="269"/>
                  <a:pt x="78" y="269"/>
                  <a:pt x="78" y="269"/>
                </a:cubicBezTo>
                <a:cubicBezTo>
                  <a:pt x="78" y="262"/>
                  <a:pt x="78" y="262"/>
                  <a:pt x="78" y="269"/>
                </a:cubicBezTo>
                <a:cubicBezTo>
                  <a:pt x="78" y="262"/>
                  <a:pt x="78" y="262"/>
                  <a:pt x="78" y="262"/>
                </a:cubicBezTo>
                <a:cubicBezTo>
                  <a:pt x="78" y="262"/>
                  <a:pt x="78" y="262"/>
                  <a:pt x="78" y="269"/>
                </a:cubicBezTo>
                <a:lnTo>
                  <a:pt x="71" y="269"/>
                </a:lnTo>
                <a:cubicBezTo>
                  <a:pt x="78" y="269"/>
                  <a:pt x="78" y="269"/>
                  <a:pt x="78" y="269"/>
                </a:cubicBezTo>
                <a:lnTo>
                  <a:pt x="71" y="269"/>
                </a:lnTo>
                <a:lnTo>
                  <a:pt x="78" y="269"/>
                </a:lnTo>
                <a:lnTo>
                  <a:pt x="71" y="269"/>
                </a:lnTo>
                <a:lnTo>
                  <a:pt x="78" y="269"/>
                </a:lnTo>
                <a:cubicBezTo>
                  <a:pt x="78" y="269"/>
                  <a:pt x="78" y="269"/>
                  <a:pt x="71" y="269"/>
                </a:cubicBezTo>
                <a:cubicBezTo>
                  <a:pt x="78" y="269"/>
                  <a:pt x="78" y="269"/>
                  <a:pt x="78" y="269"/>
                </a:cubicBezTo>
                <a:lnTo>
                  <a:pt x="71" y="269"/>
                </a:lnTo>
                <a:lnTo>
                  <a:pt x="78" y="269"/>
                </a:lnTo>
                <a:cubicBezTo>
                  <a:pt x="78" y="269"/>
                  <a:pt x="78" y="269"/>
                  <a:pt x="78" y="276"/>
                </a:cubicBezTo>
                <a:lnTo>
                  <a:pt x="71" y="276"/>
                </a:lnTo>
                <a:cubicBezTo>
                  <a:pt x="78" y="276"/>
                  <a:pt x="78" y="276"/>
                  <a:pt x="78" y="276"/>
                </a:cubicBezTo>
                <a:cubicBezTo>
                  <a:pt x="71" y="276"/>
                  <a:pt x="71" y="276"/>
                  <a:pt x="71" y="276"/>
                </a:cubicBezTo>
                <a:lnTo>
                  <a:pt x="78" y="276"/>
                </a:lnTo>
                <a:cubicBezTo>
                  <a:pt x="78" y="276"/>
                  <a:pt x="78" y="276"/>
                  <a:pt x="71" y="276"/>
                </a:cubicBezTo>
                <a:lnTo>
                  <a:pt x="78" y="276"/>
                </a:lnTo>
                <a:cubicBezTo>
                  <a:pt x="71" y="276"/>
                  <a:pt x="71" y="276"/>
                  <a:pt x="71" y="276"/>
                </a:cubicBezTo>
                <a:lnTo>
                  <a:pt x="71" y="283"/>
                </a:lnTo>
                <a:cubicBezTo>
                  <a:pt x="71" y="283"/>
                  <a:pt x="71" y="283"/>
                  <a:pt x="64" y="283"/>
                </a:cubicBezTo>
                <a:lnTo>
                  <a:pt x="64" y="290"/>
                </a:lnTo>
                <a:lnTo>
                  <a:pt x="64" y="297"/>
                </a:lnTo>
                <a:lnTo>
                  <a:pt x="64" y="304"/>
                </a:lnTo>
                <a:cubicBezTo>
                  <a:pt x="57" y="304"/>
                  <a:pt x="64" y="304"/>
                  <a:pt x="57" y="304"/>
                </a:cubicBezTo>
                <a:lnTo>
                  <a:pt x="57" y="297"/>
                </a:lnTo>
                <a:cubicBezTo>
                  <a:pt x="57" y="297"/>
                  <a:pt x="57" y="297"/>
                  <a:pt x="57" y="290"/>
                </a:cubicBezTo>
                <a:cubicBezTo>
                  <a:pt x="57" y="297"/>
                  <a:pt x="57" y="297"/>
                  <a:pt x="57" y="304"/>
                </a:cubicBezTo>
                <a:lnTo>
                  <a:pt x="57" y="311"/>
                </a:lnTo>
                <a:cubicBezTo>
                  <a:pt x="64" y="311"/>
                  <a:pt x="64" y="311"/>
                  <a:pt x="64" y="311"/>
                </a:cubicBezTo>
                <a:cubicBezTo>
                  <a:pt x="64" y="311"/>
                  <a:pt x="64" y="311"/>
                  <a:pt x="64" y="318"/>
                </a:cubicBezTo>
                <a:cubicBezTo>
                  <a:pt x="71" y="318"/>
                  <a:pt x="71" y="318"/>
                  <a:pt x="71" y="318"/>
                </a:cubicBezTo>
                <a:lnTo>
                  <a:pt x="78" y="318"/>
                </a:lnTo>
                <a:lnTo>
                  <a:pt x="78" y="325"/>
                </a:lnTo>
                <a:cubicBezTo>
                  <a:pt x="78" y="325"/>
                  <a:pt x="78" y="325"/>
                  <a:pt x="78" y="318"/>
                </a:cubicBezTo>
                <a:cubicBezTo>
                  <a:pt x="71" y="318"/>
                  <a:pt x="71" y="325"/>
                  <a:pt x="71" y="325"/>
                </a:cubicBezTo>
                <a:lnTo>
                  <a:pt x="71" y="318"/>
                </a:lnTo>
                <a:lnTo>
                  <a:pt x="64" y="318"/>
                </a:lnTo>
                <a:lnTo>
                  <a:pt x="57" y="318"/>
                </a:lnTo>
                <a:cubicBezTo>
                  <a:pt x="57" y="318"/>
                  <a:pt x="57" y="318"/>
                  <a:pt x="57" y="311"/>
                </a:cubicBezTo>
                <a:cubicBezTo>
                  <a:pt x="57" y="311"/>
                  <a:pt x="57" y="311"/>
                  <a:pt x="57" y="318"/>
                </a:cubicBezTo>
                <a:cubicBezTo>
                  <a:pt x="57" y="325"/>
                  <a:pt x="57" y="339"/>
                  <a:pt x="57" y="354"/>
                </a:cubicBezTo>
                <a:cubicBezTo>
                  <a:pt x="57" y="354"/>
                  <a:pt x="57" y="354"/>
                  <a:pt x="64" y="354"/>
                </a:cubicBezTo>
                <a:cubicBezTo>
                  <a:pt x="64" y="354"/>
                  <a:pt x="64" y="354"/>
                  <a:pt x="71" y="354"/>
                </a:cubicBezTo>
                <a:cubicBezTo>
                  <a:pt x="71" y="354"/>
                  <a:pt x="71" y="354"/>
                  <a:pt x="71" y="361"/>
                </a:cubicBezTo>
                <a:cubicBezTo>
                  <a:pt x="71" y="354"/>
                  <a:pt x="71" y="354"/>
                  <a:pt x="71" y="354"/>
                </a:cubicBezTo>
                <a:cubicBezTo>
                  <a:pt x="78" y="354"/>
                  <a:pt x="78" y="354"/>
                  <a:pt x="78" y="354"/>
                </a:cubicBezTo>
                <a:cubicBezTo>
                  <a:pt x="71" y="354"/>
                  <a:pt x="71" y="354"/>
                  <a:pt x="71" y="361"/>
                </a:cubicBezTo>
                <a:cubicBezTo>
                  <a:pt x="71" y="361"/>
                  <a:pt x="71" y="361"/>
                  <a:pt x="71" y="368"/>
                </a:cubicBezTo>
                <a:cubicBezTo>
                  <a:pt x="78" y="368"/>
                  <a:pt x="78" y="361"/>
                  <a:pt x="78" y="361"/>
                </a:cubicBezTo>
                <a:cubicBezTo>
                  <a:pt x="78" y="361"/>
                  <a:pt x="78" y="361"/>
                  <a:pt x="71" y="361"/>
                </a:cubicBezTo>
                <a:cubicBezTo>
                  <a:pt x="78" y="361"/>
                  <a:pt x="78" y="361"/>
                  <a:pt x="78" y="361"/>
                </a:cubicBezTo>
                <a:lnTo>
                  <a:pt x="78" y="354"/>
                </a:lnTo>
                <a:cubicBezTo>
                  <a:pt x="78" y="354"/>
                  <a:pt x="78" y="354"/>
                  <a:pt x="78" y="361"/>
                </a:cubicBezTo>
                <a:lnTo>
                  <a:pt x="85" y="361"/>
                </a:lnTo>
                <a:cubicBezTo>
                  <a:pt x="92" y="361"/>
                  <a:pt x="92" y="361"/>
                  <a:pt x="92" y="361"/>
                </a:cubicBezTo>
                <a:cubicBezTo>
                  <a:pt x="99" y="361"/>
                  <a:pt x="99" y="361"/>
                  <a:pt x="99" y="361"/>
                </a:cubicBezTo>
                <a:lnTo>
                  <a:pt x="106" y="361"/>
                </a:lnTo>
                <a:cubicBezTo>
                  <a:pt x="99" y="361"/>
                  <a:pt x="106" y="368"/>
                  <a:pt x="99" y="368"/>
                </a:cubicBezTo>
                <a:cubicBezTo>
                  <a:pt x="99" y="368"/>
                  <a:pt x="99" y="368"/>
                  <a:pt x="106" y="368"/>
                </a:cubicBezTo>
                <a:cubicBezTo>
                  <a:pt x="113" y="368"/>
                  <a:pt x="113" y="368"/>
                  <a:pt x="113" y="375"/>
                </a:cubicBezTo>
                <a:lnTo>
                  <a:pt x="113" y="368"/>
                </a:lnTo>
                <a:lnTo>
                  <a:pt x="113" y="375"/>
                </a:lnTo>
                <a:cubicBezTo>
                  <a:pt x="113" y="375"/>
                  <a:pt x="113" y="375"/>
                  <a:pt x="120" y="375"/>
                </a:cubicBezTo>
                <a:lnTo>
                  <a:pt x="127" y="375"/>
                </a:lnTo>
                <a:lnTo>
                  <a:pt x="127" y="382"/>
                </a:lnTo>
                <a:lnTo>
                  <a:pt x="134" y="382"/>
                </a:lnTo>
                <a:lnTo>
                  <a:pt x="134" y="389"/>
                </a:lnTo>
                <a:lnTo>
                  <a:pt x="127" y="389"/>
                </a:lnTo>
                <a:lnTo>
                  <a:pt x="127" y="396"/>
                </a:lnTo>
                <a:cubicBezTo>
                  <a:pt x="134" y="396"/>
                  <a:pt x="134" y="396"/>
                  <a:pt x="134" y="396"/>
                </a:cubicBezTo>
                <a:cubicBezTo>
                  <a:pt x="141" y="396"/>
                  <a:pt x="141" y="389"/>
                  <a:pt x="141" y="389"/>
                </a:cubicBezTo>
                <a:cubicBezTo>
                  <a:pt x="141" y="396"/>
                  <a:pt x="148" y="396"/>
                  <a:pt x="148" y="396"/>
                </a:cubicBezTo>
                <a:cubicBezTo>
                  <a:pt x="155" y="396"/>
                  <a:pt x="155" y="396"/>
                  <a:pt x="155" y="396"/>
                </a:cubicBezTo>
                <a:lnTo>
                  <a:pt x="163" y="396"/>
                </a:lnTo>
                <a:cubicBezTo>
                  <a:pt x="163" y="396"/>
                  <a:pt x="163" y="403"/>
                  <a:pt x="170" y="403"/>
                </a:cubicBezTo>
                <a:cubicBezTo>
                  <a:pt x="177" y="403"/>
                  <a:pt x="177" y="410"/>
                  <a:pt x="177" y="410"/>
                </a:cubicBezTo>
                <a:cubicBezTo>
                  <a:pt x="177" y="417"/>
                  <a:pt x="170" y="417"/>
                  <a:pt x="170" y="417"/>
                </a:cubicBezTo>
                <a:cubicBezTo>
                  <a:pt x="170" y="417"/>
                  <a:pt x="170" y="417"/>
                  <a:pt x="170" y="424"/>
                </a:cubicBezTo>
                <a:cubicBezTo>
                  <a:pt x="170" y="424"/>
                  <a:pt x="170" y="424"/>
                  <a:pt x="163" y="424"/>
                </a:cubicBezTo>
                <a:cubicBezTo>
                  <a:pt x="163" y="424"/>
                  <a:pt x="163" y="424"/>
                  <a:pt x="163" y="431"/>
                </a:cubicBezTo>
                <a:lnTo>
                  <a:pt x="163" y="438"/>
                </a:lnTo>
                <a:cubicBezTo>
                  <a:pt x="163" y="438"/>
                  <a:pt x="163" y="438"/>
                  <a:pt x="163" y="445"/>
                </a:cubicBezTo>
                <a:cubicBezTo>
                  <a:pt x="155" y="445"/>
                  <a:pt x="155" y="445"/>
                  <a:pt x="155" y="452"/>
                </a:cubicBezTo>
                <a:cubicBezTo>
                  <a:pt x="155" y="452"/>
                  <a:pt x="155" y="452"/>
                  <a:pt x="148" y="452"/>
                </a:cubicBezTo>
                <a:cubicBezTo>
                  <a:pt x="148" y="452"/>
                  <a:pt x="148" y="452"/>
                  <a:pt x="148" y="460"/>
                </a:cubicBezTo>
                <a:cubicBezTo>
                  <a:pt x="148" y="460"/>
                  <a:pt x="148" y="452"/>
                  <a:pt x="141" y="452"/>
                </a:cubicBezTo>
                <a:cubicBezTo>
                  <a:pt x="141" y="460"/>
                  <a:pt x="141" y="460"/>
                  <a:pt x="141" y="460"/>
                </a:cubicBezTo>
                <a:cubicBezTo>
                  <a:pt x="141" y="460"/>
                  <a:pt x="141" y="460"/>
                  <a:pt x="134" y="460"/>
                </a:cubicBezTo>
                <a:cubicBezTo>
                  <a:pt x="141" y="460"/>
                  <a:pt x="134" y="467"/>
                  <a:pt x="134" y="467"/>
                </a:cubicBezTo>
                <a:cubicBezTo>
                  <a:pt x="141" y="474"/>
                  <a:pt x="134" y="474"/>
                  <a:pt x="134" y="474"/>
                </a:cubicBezTo>
                <a:cubicBezTo>
                  <a:pt x="134" y="481"/>
                  <a:pt x="127" y="481"/>
                  <a:pt x="127" y="481"/>
                </a:cubicBezTo>
                <a:cubicBezTo>
                  <a:pt x="127" y="481"/>
                  <a:pt x="134" y="481"/>
                  <a:pt x="134" y="474"/>
                </a:cubicBezTo>
                <a:lnTo>
                  <a:pt x="127" y="474"/>
                </a:lnTo>
                <a:cubicBezTo>
                  <a:pt x="127" y="474"/>
                  <a:pt x="127" y="474"/>
                  <a:pt x="127" y="481"/>
                </a:cubicBezTo>
                <a:cubicBezTo>
                  <a:pt x="170" y="523"/>
                  <a:pt x="233" y="551"/>
                  <a:pt x="297" y="551"/>
                </a:cubicBezTo>
                <a:cubicBezTo>
                  <a:pt x="417" y="551"/>
                  <a:pt x="516" y="460"/>
                  <a:pt x="537" y="347"/>
                </a:cubicBezTo>
                <a:cubicBezTo>
                  <a:pt x="537" y="339"/>
                  <a:pt x="537" y="339"/>
                  <a:pt x="537" y="339"/>
                </a:cubicBezTo>
                <a:cubicBezTo>
                  <a:pt x="537" y="332"/>
                  <a:pt x="530" y="332"/>
                  <a:pt x="530" y="332"/>
                </a:cubicBezTo>
                <a:cubicBezTo>
                  <a:pt x="530" y="332"/>
                  <a:pt x="530" y="332"/>
                  <a:pt x="530" y="325"/>
                </a:cubicBezTo>
                <a:cubicBezTo>
                  <a:pt x="530" y="325"/>
                  <a:pt x="530" y="325"/>
                  <a:pt x="530" y="318"/>
                </a:cubicBezTo>
                <a:lnTo>
                  <a:pt x="530" y="311"/>
                </a:lnTo>
                <a:cubicBezTo>
                  <a:pt x="530" y="311"/>
                  <a:pt x="530" y="311"/>
                  <a:pt x="523" y="311"/>
                </a:cubicBezTo>
                <a:cubicBezTo>
                  <a:pt x="523" y="304"/>
                  <a:pt x="523" y="304"/>
                  <a:pt x="523" y="304"/>
                </a:cubicBezTo>
                <a:cubicBezTo>
                  <a:pt x="516" y="304"/>
                  <a:pt x="516" y="304"/>
                  <a:pt x="516" y="304"/>
                </a:cubicBezTo>
                <a:cubicBezTo>
                  <a:pt x="516" y="304"/>
                  <a:pt x="516" y="304"/>
                  <a:pt x="523" y="304"/>
                </a:cubicBezTo>
                <a:lnTo>
                  <a:pt x="516" y="304"/>
                </a:lnTo>
                <a:lnTo>
                  <a:pt x="516" y="297"/>
                </a:lnTo>
                <a:cubicBezTo>
                  <a:pt x="516" y="297"/>
                  <a:pt x="516" y="297"/>
                  <a:pt x="516" y="290"/>
                </a:cubicBezTo>
                <a:cubicBezTo>
                  <a:pt x="516" y="297"/>
                  <a:pt x="516" y="297"/>
                  <a:pt x="509" y="297"/>
                </a:cubicBezTo>
                <a:cubicBezTo>
                  <a:pt x="509" y="290"/>
                  <a:pt x="509" y="290"/>
                  <a:pt x="509" y="290"/>
                </a:cubicBezTo>
                <a:cubicBezTo>
                  <a:pt x="509" y="290"/>
                  <a:pt x="509" y="290"/>
                  <a:pt x="509" y="297"/>
                </a:cubicBezTo>
                <a:cubicBezTo>
                  <a:pt x="509" y="297"/>
                  <a:pt x="509" y="297"/>
                  <a:pt x="502" y="297"/>
                </a:cubicBezTo>
                <a:lnTo>
                  <a:pt x="502" y="304"/>
                </a:lnTo>
                <a:cubicBezTo>
                  <a:pt x="495" y="304"/>
                  <a:pt x="495" y="304"/>
                  <a:pt x="495" y="304"/>
                </a:cubicBezTo>
                <a:lnTo>
                  <a:pt x="488" y="311"/>
                </a:lnTo>
                <a:cubicBezTo>
                  <a:pt x="481" y="311"/>
                  <a:pt x="481" y="311"/>
                  <a:pt x="481" y="311"/>
                </a:cubicBezTo>
                <a:cubicBezTo>
                  <a:pt x="481" y="311"/>
                  <a:pt x="481" y="311"/>
                  <a:pt x="481" y="318"/>
                </a:cubicBezTo>
                <a:lnTo>
                  <a:pt x="481" y="325"/>
                </a:lnTo>
                <a:cubicBezTo>
                  <a:pt x="481" y="325"/>
                  <a:pt x="481" y="325"/>
                  <a:pt x="481" y="332"/>
                </a:cubicBezTo>
                <a:cubicBezTo>
                  <a:pt x="481" y="332"/>
                  <a:pt x="481" y="332"/>
                  <a:pt x="474" y="332"/>
                </a:cubicBezTo>
                <a:cubicBezTo>
                  <a:pt x="474" y="325"/>
                  <a:pt x="474" y="325"/>
                  <a:pt x="466" y="325"/>
                </a:cubicBezTo>
                <a:cubicBezTo>
                  <a:pt x="466" y="325"/>
                  <a:pt x="466" y="325"/>
                  <a:pt x="466" y="318"/>
                </a:cubicBezTo>
                <a:lnTo>
                  <a:pt x="466" y="311"/>
                </a:lnTo>
                <a:cubicBezTo>
                  <a:pt x="466" y="311"/>
                  <a:pt x="466" y="304"/>
                  <a:pt x="459" y="304"/>
                </a:cubicBezTo>
                <a:cubicBezTo>
                  <a:pt x="459" y="297"/>
                  <a:pt x="459" y="297"/>
                  <a:pt x="459" y="297"/>
                </a:cubicBezTo>
                <a:cubicBezTo>
                  <a:pt x="466" y="297"/>
                  <a:pt x="459" y="297"/>
                  <a:pt x="459" y="297"/>
                </a:cubicBezTo>
                <a:cubicBezTo>
                  <a:pt x="452" y="297"/>
                  <a:pt x="452" y="297"/>
                  <a:pt x="452" y="297"/>
                </a:cubicBezTo>
                <a:cubicBezTo>
                  <a:pt x="452" y="297"/>
                  <a:pt x="452" y="297"/>
                  <a:pt x="452" y="290"/>
                </a:cubicBezTo>
                <a:cubicBezTo>
                  <a:pt x="452" y="297"/>
                  <a:pt x="452" y="290"/>
                  <a:pt x="452" y="290"/>
                </a:cubicBezTo>
                <a:cubicBezTo>
                  <a:pt x="445" y="290"/>
                  <a:pt x="445" y="290"/>
                  <a:pt x="445" y="290"/>
                </a:cubicBezTo>
                <a:cubicBezTo>
                  <a:pt x="445" y="283"/>
                  <a:pt x="445" y="283"/>
                  <a:pt x="445" y="283"/>
                </a:cubicBezTo>
                <a:cubicBezTo>
                  <a:pt x="445" y="283"/>
                  <a:pt x="438" y="290"/>
                  <a:pt x="438" y="283"/>
                </a:cubicBezTo>
                <a:lnTo>
                  <a:pt x="431" y="283"/>
                </a:lnTo>
                <a:cubicBezTo>
                  <a:pt x="431" y="290"/>
                  <a:pt x="431" y="290"/>
                  <a:pt x="431" y="290"/>
                </a:cubicBezTo>
                <a:lnTo>
                  <a:pt x="431" y="283"/>
                </a:lnTo>
                <a:cubicBezTo>
                  <a:pt x="424" y="283"/>
                  <a:pt x="424" y="283"/>
                  <a:pt x="424" y="283"/>
                </a:cubicBezTo>
                <a:cubicBezTo>
                  <a:pt x="417" y="283"/>
                  <a:pt x="417" y="283"/>
                  <a:pt x="417" y="283"/>
                </a:cubicBezTo>
                <a:lnTo>
                  <a:pt x="410" y="283"/>
                </a:lnTo>
                <a:cubicBezTo>
                  <a:pt x="410" y="283"/>
                  <a:pt x="403" y="283"/>
                  <a:pt x="403" y="276"/>
                </a:cubicBezTo>
                <a:cubicBezTo>
                  <a:pt x="403" y="276"/>
                  <a:pt x="403" y="276"/>
                  <a:pt x="403" y="269"/>
                </a:cubicBezTo>
                <a:cubicBezTo>
                  <a:pt x="396" y="269"/>
                  <a:pt x="396" y="269"/>
                  <a:pt x="396" y="269"/>
                </a:cubicBezTo>
                <a:cubicBezTo>
                  <a:pt x="396" y="269"/>
                  <a:pt x="396" y="269"/>
                  <a:pt x="396" y="276"/>
                </a:cubicBezTo>
                <a:cubicBezTo>
                  <a:pt x="396" y="276"/>
                  <a:pt x="396" y="276"/>
                  <a:pt x="396" y="283"/>
                </a:cubicBezTo>
                <a:cubicBezTo>
                  <a:pt x="396" y="283"/>
                  <a:pt x="396" y="283"/>
                  <a:pt x="403" y="283"/>
                </a:cubicBezTo>
                <a:cubicBezTo>
                  <a:pt x="403" y="283"/>
                  <a:pt x="403" y="283"/>
                  <a:pt x="396" y="283"/>
                </a:cubicBezTo>
                <a:lnTo>
                  <a:pt x="403" y="283"/>
                </a:lnTo>
                <a:cubicBezTo>
                  <a:pt x="396" y="283"/>
                  <a:pt x="396" y="283"/>
                  <a:pt x="403" y="283"/>
                </a:cubicBezTo>
                <a:lnTo>
                  <a:pt x="403" y="290"/>
                </a:lnTo>
                <a:cubicBezTo>
                  <a:pt x="403" y="283"/>
                  <a:pt x="403" y="283"/>
                  <a:pt x="403" y="283"/>
                </a:cubicBezTo>
                <a:lnTo>
                  <a:pt x="403" y="290"/>
                </a:lnTo>
                <a:cubicBezTo>
                  <a:pt x="410" y="290"/>
                  <a:pt x="410" y="290"/>
                  <a:pt x="410" y="290"/>
                </a:cubicBezTo>
                <a:cubicBezTo>
                  <a:pt x="417" y="283"/>
                  <a:pt x="417" y="283"/>
                  <a:pt x="417" y="283"/>
                </a:cubicBezTo>
                <a:lnTo>
                  <a:pt x="417" y="290"/>
                </a:lnTo>
                <a:lnTo>
                  <a:pt x="424" y="290"/>
                </a:lnTo>
                <a:cubicBezTo>
                  <a:pt x="424" y="290"/>
                  <a:pt x="424" y="290"/>
                  <a:pt x="424" y="297"/>
                </a:cubicBezTo>
                <a:cubicBezTo>
                  <a:pt x="424" y="304"/>
                  <a:pt x="424" y="304"/>
                  <a:pt x="424" y="304"/>
                </a:cubicBezTo>
                <a:cubicBezTo>
                  <a:pt x="417" y="304"/>
                  <a:pt x="417" y="304"/>
                  <a:pt x="417" y="304"/>
                </a:cubicBezTo>
                <a:lnTo>
                  <a:pt x="417" y="311"/>
                </a:lnTo>
                <a:cubicBezTo>
                  <a:pt x="410" y="311"/>
                  <a:pt x="410" y="311"/>
                  <a:pt x="410" y="311"/>
                </a:cubicBezTo>
                <a:lnTo>
                  <a:pt x="403" y="311"/>
                </a:lnTo>
                <a:cubicBezTo>
                  <a:pt x="403" y="318"/>
                  <a:pt x="403" y="318"/>
                  <a:pt x="396" y="318"/>
                </a:cubicBezTo>
                <a:lnTo>
                  <a:pt x="389" y="318"/>
                </a:lnTo>
                <a:cubicBezTo>
                  <a:pt x="382" y="325"/>
                  <a:pt x="382" y="325"/>
                  <a:pt x="382" y="318"/>
                </a:cubicBezTo>
                <a:cubicBezTo>
                  <a:pt x="382" y="318"/>
                  <a:pt x="382" y="318"/>
                  <a:pt x="382" y="311"/>
                </a:cubicBezTo>
                <a:cubicBezTo>
                  <a:pt x="382" y="311"/>
                  <a:pt x="375" y="311"/>
                  <a:pt x="375" y="304"/>
                </a:cubicBezTo>
                <a:cubicBezTo>
                  <a:pt x="375" y="304"/>
                  <a:pt x="375" y="304"/>
                  <a:pt x="368" y="297"/>
                </a:cubicBezTo>
                <a:cubicBezTo>
                  <a:pt x="368" y="297"/>
                  <a:pt x="368" y="297"/>
                  <a:pt x="368" y="290"/>
                </a:cubicBezTo>
                <a:cubicBezTo>
                  <a:pt x="368" y="283"/>
                  <a:pt x="361" y="283"/>
                  <a:pt x="361" y="283"/>
                </a:cubicBezTo>
                <a:cubicBezTo>
                  <a:pt x="361" y="276"/>
                  <a:pt x="361" y="276"/>
                  <a:pt x="361" y="276"/>
                </a:cubicBezTo>
                <a:cubicBezTo>
                  <a:pt x="361" y="269"/>
                  <a:pt x="353" y="269"/>
                  <a:pt x="353" y="269"/>
                </a:cubicBezTo>
                <a:cubicBezTo>
                  <a:pt x="353" y="269"/>
                  <a:pt x="353" y="269"/>
                  <a:pt x="361" y="262"/>
                </a:cubicBezTo>
                <a:cubicBezTo>
                  <a:pt x="361" y="254"/>
                  <a:pt x="361" y="254"/>
                  <a:pt x="361" y="254"/>
                </a:cubicBezTo>
                <a:cubicBezTo>
                  <a:pt x="361" y="254"/>
                  <a:pt x="361" y="254"/>
                  <a:pt x="353" y="254"/>
                </a:cubicBezTo>
                <a:cubicBezTo>
                  <a:pt x="353" y="254"/>
                  <a:pt x="353" y="254"/>
                  <a:pt x="346" y="254"/>
                </a:cubicBezTo>
                <a:cubicBezTo>
                  <a:pt x="346" y="254"/>
                  <a:pt x="346" y="247"/>
                  <a:pt x="346" y="254"/>
                </a:cubicBezTo>
                <a:cubicBezTo>
                  <a:pt x="346" y="254"/>
                  <a:pt x="346" y="254"/>
                  <a:pt x="339" y="254"/>
                </a:cubicBezTo>
                <a:cubicBezTo>
                  <a:pt x="339" y="247"/>
                  <a:pt x="339" y="247"/>
                  <a:pt x="339" y="247"/>
                </a:cubicBezTo>
                <a:cubicBezTo>
                  <a:pt x="332" y="247"/>
                  <a:pt x="332" y="247"/>
                  <a:pt x="332" y="247"/>
                </a:cubicBezTo>
                <a:cubicBezTo>
                  <a:pt x="339" y="247"/>
                  <a:pt x="339" y="247"/>
                  <a:pt x="332" y="247"/>
                </a:cubicBezTo>
                <a:lnTo>
                  <a:pt x="339" y="247"/>
                </a:lnTo>
                <a:lnTo>
                  <a:pt x="332" y="247"/>
                </a:lnTo>
                <a:cubicBezTo>
                  <a:pt x="332" y="240"/>
                  <a:pt x="332" y="240"/>
                  <a:pt x="332" y="240"/>
                </a:cubicBezTo>
                <a:cubicBezTo>
                  <a:pt x="332" y="240"/>
                  <a:pt x="332" y="240"/>
                  <a:pt x="339" y="240"/>
                </a:cubicBezTo>
                <a:cubicBezTo>
                  <a:pt x="332" y="240"/>
                  <a:pt x="332" y="240"/>
                  <a:pt x="332" y="240"/>
                </a:cubicBezTo>
                <a:lnTo>
                  <a:pt x="339" y="240"/>
                </a:lnTo>
                <a:lnTo>
                  <a:pt x="346" y="240"/>
                </a:lnTo>
                <a:cubicBezTo>
                  <a:pt x="346" y="240"/>
                  <a:pt x="346" y="240"/>
                  <a:pt x="339" y="240"/>
                </a:cubicBezTo>
                <a:cubicBezTo>
                  <a:pt x="339" y="240"/>
                  <a:pt x="339" y="240"/>
                  <a:pt x="339" y="233"/>
                </a:cubicBezTo>
                <a:lnTo>
                  <a:pt x="346" y="240"/>
                </a:lnTo>
                <a:lnTo>
                  <a:pt x="346" y="233"/>
                </a:lnTo>
                <a:cubicBezTo>
                  <a:pt x="346" y="240"/>
                  <a:pt x="346" y="240"/>
                  <a:pt x="346" y="240"/>
                </a:cubicBezTo>
                <a:cubicBezTo>
                  <a:pt x="346" y="233"/>
                  <a:pt x="346" y="233"/>
                  <a:pt x="346" y="233"/>
                </a:cubicBezTo>
                <a:lnTo>
                  <a:pt x="353" y="233"/>
                </a:lnTo>
                <a:cubicBezTo>
                  <a:pt x="353" y="233"/>
                  <a:pt x="353" y="233"/>
                  <a:pt x="361" y="233"/>
                </a:cubicBezTo>
                <a:cubicBezTo>
                  <a:pt x="361" y="233"/>
                  <a:pt x="361" y="240"/>
                  <a:pt x="368" y="240"/>
                </a:cubicBezTo>
                <a:lnTo>
                  <a:pt x="375" y="240"/>
                </a:lnTo>
                <a:lnTo>
                  <a:pt x="375" y="233"/>
                </a:lnTo>
                <a:cubicBezTo>
                  <a:pt x="375" y="226"/>
                  <a:pt x="375" y="226"/>
                  <a:pt x="375" y="226"/>
                </a:cubicBezTo>
                <a:lnTo>
                  <a:pt x="368" y="226"/>
                </a:lnTo>
                <a:lnTo>
                  <a:pt x="361" y="226"/>
                </a:lnTo>
                <a:cubicBezTo>
                  <a:pt x="361" y="226"/>
                  <a:pt x="368" y="226"/>
                  <a:pt x="368" y="219"/>
                </a:cubicBezTo>
                <a:cubicBezTo>
                  <a:pt x="368" y="219"/>
                  <a:pt x="368" y="219"/>
                  <a:pt x="361" y="219"/>
                </a:cubicBezTo>
                <a:cubicBezTo>
                  <a:pt x="353" y="219"/>
                  <a:pt x="353" y="219"/>
                  <a:pt x="353" y="219"/>
                </a:cubicBezTo>
                <a:cubicBezTo>
                  <a:pt x="353" y="219"/>
                  <a:pt x="361" y="219"/>
                  <a:pt x="361" y="226"/>
                </a:cubicBezTo>
                <a:cubicBezTo>
                  <a:pt x="361" y="226"/>
                  <a:pt x="361" y="226"/>
                  <a:pt x="353" y="226"/>
                </a:cubicBezTo>
                <a:cubicBezTo>
                  <a:pt x="353" y="219"/>
                  <a:pt x="353" y="219"/>
                  <a:pt x="353" y="219"/>
                </a:cubicBezTo>
                <a:cubicBezTo>
                  <a:pt x="353" y="219"/>
                  <a:pt x="353" y="219"/>
                  <a:pt x="346" y="219"/>
                </a:cubicBezTo>
                <a:cubicBezTo>
                  <a:pt x="346" y="219"/>
                  <a:pt x="346" y="219"/>
                  <a:pt x="353" y="219"/>
                </a:cubicBezTo>
                <a:cubicBezTo>
                  <a:pt x="346" y="219"/>
                  <a:pt x="346" y="219"/>
                  <a:pt x="346" y="219"/>
                </a:cubicBezTo>
                <a:cubicBezTo>
                  <a:pt x="346" y="219"/>
                  <a:pt x="339" y="219"/>
                  <a:pt x="346" y="219"/>
                </a:cubicBezTo>
                <a:cubicBezTo>
                  <a:pt x="346" y="226"/>
                  <a:pt x="346" y="226"/>
                  <a:pt x="346" y="226"/>
                </a:cubicBezTo>
                <a:cubicBezTo>
                  <a:pt x="346" y="226"/>
                  <a:pt x="346" y="226"/>
                  <a:pt x="339" y="226"/>
                </a:cubicBezTo>
                <a:cubicBezTo>
                  <a:pt x="339" y="226"/>
                  <a:pt x="339" y="226"/>
                  <a:pt x="339" y="233"/>
                </a:cubicBezTo>
                <a:cubicBezTo>
                  <a:pt x="339" y="240"/>
                  <a:pt x="339" y="240"/>
                  <a:pt x="339" y="240"/>
                </a:cubicBezTo>
                <a:lnTo>
                  <a:pt x="332" y="240"/>
                </a:lnTo>
                <a:cubicBezTo>
                  <a:pt x="332" y="240"/>
                  <a:pt x="332" y="240"/>
                  <a:pt x="325" y="240"/>
                </a:cubicBezTo>
                <a:cubicBezTo>
                  <a:pt x="325" y="240"/>
                  <a:pt x="325" y="240"/>
                  <a:pt x="325" y="247"/>
                </a:cubicBezTo>
                <a:cubicBezTo>
                  <a:pt x="325" y="247"/>
                  <a:pt x="325" y="247"/>
                  <a:pt x="325" y="254"/>
                </a:cubicBezTo>
                <a:lnTo>
                  <a:pt x="325" y="247"/>
                </a:lnTo>
                <a:cubicBezTo>
                  <a:pt x="325" y="247"/>
                  <a:pt x="325" y="247"/>
                  <a:pt x="318" y="254"/>
                </a:cubicBezTo>
                <a:cubicBezTo>
                  <a:pt x="318" y="247"/>
                  <a:pt x="318" y="247"/>
                  <a:pt x="318" y="247"/>
                </a:cubicBezTo>
                <a:lnTo>
                  <a:pt x="325" y="247"/>
                </a:lnTo>
                <a:lnTo>
                  <a:pt x="318" y="247"/>
                </a:lnTo>
                <a:cubicBezTo>
                  <a:pt x="318" y="247"/>
                  <a:pt x="318" y="247"/>
                  <a:pt x="318" y="240"/>
                </a:cubicBezTo>
                <a:cubicBezTo>
                  <a:pt x="318" y="247"/>
                  <a:pt x="318" y="240"/>
                  <a:pt x="318" y="240"/>
                </a:cubicBezTo>
                <a:lnTo>
                  <a:pt x="318" y="233"/>
                </a:lnTo>
                <a:cubicBezTo>
                  <a:pt x="318" y="233"/>
                  <a:pt x="318" y="233"/>
                  <a:pt x="311" y="233"/>
                </a:cubicBezTo>
                <a:lnTo>
                  <a:pt x="304" y="226"/>
                </a:lnTo>
                <a:cubicBezTo>
                  <a:pt x="297" y="226"/>
                  <a:pt x="297" y="226"/>
                  <a:pt x="297" y="226"/>
                </a:cubicBezTo>
                <a:lnTo>
                  <a:pt x="297" y="219"/>
                </a:lnTo>
                <a:lnTo>
                  <a:pt x="297" y="226"/>
                </a:lnTo>
                <a:cubicBezTo>
                  <a:pt x="297" y="233"/>
                  <a:pt x="297" y="233"/>
                  <a:pt x="297" y="233"/>
                </a:cubicBezTo>
                <a:lnTo>
                  <a:pt x="304" y="233"/>
                </a:lnTo>
                <a:cubicBezTo>
                  <a:pt x="311" y="240"/>
                  <a:pt x="311" y="240"/>
                  <a:pt x="311" y="240"/>
                </a:cubicBezTo>
                <a:lnTo>
                  <a:pt x="304" y="240"/>
                </a:lnTo>
                <a:cubicBezTo>
                  <a:pt x="311" y="240"/>
                  <a:pt x="311" y="240"/>
                  <a:pt x="311" y="240"/>
                </a:cubicBezTo>
                <a:cubicBezTo>
                  <a:pt x="311" y="240"/>
                  <a:pt x="311" y="240"/>
                  <a:pt x="311" y="247"/>
                </a:cubicBezTo>
                <a:cubicBezTo>
                  <a:pt x="311" y="247"/>
                  <a:pt x="311" y="247"/>
                  <a:pt x="304" y="247"/>
                </a:cubicBezTo>
                <a:lnTo>
                  <a:pt x="304" y="240"/>
                </a:lnTo>
                <a:cubicBezTo>
                  <a:pt x="304" y="240"/>
                  <a:pt x="304" y="240"/>
                  <a:pt x="297" y="240"/>
                </a:cubicBezTo>
                <a:cubicBezTo>
                  <a:pt x="297" y="233"/>
                  <a:pt x="297" y="240"/>
                  <a:pt x="297" y="233"/>
                </a:cubicBezTo>
                <a:cubicBezTo>
                  <a:pt x="297" y="233"/>
                  <a:pt x="297" y="233"/>
                  <a:pt x="290" y="233"/>
                </a:cubicBezTo>
                <a:lnTo>
                  <a:pt x="290" y="226"/>
                </a:lnTo>
                <a:lnTo>
                  <a:pt x="283" y="226"/>
                </a:lnTo>
                <a:cubicBezTo>
                  <a:pt x="283" y="226"/>
                  <a:pt x="283" y="233"/>
                  <a:pt x="276" y="233"/>
                </a:cubicBezTo>
                <a:cubicBezTo>
                  <a:pt x="276" y="226"/>
                  <a:pt x="276" y="233"/>
                  <a:pt x="276" y="233"/>
                </a:cubicBezTo>
                <a:cubicBezTo>
                  <a:pt x="276" y="233"/>
                  <a:pt x="276" y="226"/>
                  <a:pt x="269" y="233"/>
                </a:cubicBezTo>
                <a:cubicBezTo>
                  <a:pt x="269" y="240"/>
                  <a:pt x="262" y="233"/>
                  <a:pt x="262" y="240"/>
                </a:cubicBezTo>
                <a:cubicBezTo>
                  <a:pt x="262" y="240"/>
                  <a:pt x="262" y="240"/>
                  <a:pt x="262" y="247"/>
                </a:cubicBezTo>
                <a:lnTo>
                  <a:pt x="255" y="247"/>
                </a:lnTo>
                <a:cubicBezTo>
                  <a:pt x="255" y="247"/>
                  <a:pt x="255" y="247"/>
                  <a:pt x="255" y="254"/>
                </a:cubicBezTo>
                <a:lnTo>
                  <a:pt x="248" y="254"/>
                </a:lnTo>
                <a:cubicBezTo>
                  <a:pt x="248" y="254"/>
                  <a:pt x="248" y="254"/>
                  <a:pt x="240" y="254"/>
                </a:cubicBezTo>
                <a:cubicBezTo>
                  <a:pt x="240" y="247"/>
                  <a:pt x="240" y="247"/>
                  <a:pt x="240" y="247"/>
                </a:cubicBezTo>
                <a:cubicBezTo>
                  <a:pt x="233" y="247"/>
                  <a:pt x="240" y="247"/>
                  <a:pt x="240" y="247"/>
                </a:cubicBezTo>
                <a:lnTo>
                  <a:pt x="233" y="247"/>
                </a:lnTo>
                <a:cubicBezTo>
                  <a:pt x="233" y="247"/>
                  <a:pt x="233" y="247"/>
                  <a:pt x="240" y="247"/>
                </a:cubicBezTo>
                <a:cubicBezTo>
                  <a:pt x="240" y="247"/>
                  <a:pt x="240" y="247"/>
                  <a:pt x="233" y="247"/>
                </a:cubicBezTo>
                <a:lnTo>
                  <a:pt x="233" y="240"/>
                </a:lnTo>
                <a:cubicBezTo>
                  <a:pt x="240" y="240"/>
                  <a:pt x="240" y="240"/>
                  <a:pt x="240" y="233"/>
                </a:cubicBezTo>
                <a:cubicBezTo>
                  <a:pt x="240" y="233"/>
                  <a:pt x="240" y="233"/>
                  <a:pt x="233" y="233"/>
                </a:cubicBezTo>
                <a:lnTo>
                  <a:pt x="240" y="233"/>
                </a:lnTo>
                <a:cubicBezTo>
                  <a:pt x="240" y="226"/>
                  <a:pt x="240" y="226"/>
                  <a:pt x="240" y="226"/>
                </a:cubicBezTo>
                <a:lnTo>
                  <a:pt x="248" y="226"/>
                </a:lnTo>
                <a:cubicBezTo>
                  <a:pt x="248" y="226"/>
                  <a:pt x="255" y="233"/>
                  <a:pt x="255" y="226"/>
                </a:cubicBezTo>
                <a:lnTo>
                  <a:pt x="255" y="233"/>
                </a:lnTo>
                <a:cubicBezTo>
                  <a:pt x="255" y="226"/>
                  <a:pt x="255" y="226"/>
                  <a:pt x="255" y="226"/>
                </a:cubicBezTo>
                <a:cubicBezTo>
                  <a:pt x="262" y="226"/>
                  <a:pt x="262" y="226"/>
                  <a:pt x="262" y="226"/>
                </a:cubicBezTo>
                <a:lnTo>
                  <a:pt x="255" y="226"/>
                </a:lnTo>
                <a:cubicBezTo>
                  <a:pt x="255" y="226"/>
                  <a:pt x="255" y="226"/>
                  <a:pt x="262" y="219"/>
                </a:cubicBezTo>
                <a:cubicBezTo>
                  <a:pt x="262" y="226"/>
                  <a:pt x="262" y="226"/>
                  <a:pt x="262" y="226"/>
                </a:cubicBezTo>
                <a:lnTo>
                  <a:pt x="262" y="219"/>
                </a:lnTo>
                <a:cubicBezTo>
                  <a:pt x="255" y="219"/>
                  <a:pt x="262" y="219"/>
                  <a:pt x="255" y="219"/>
                </a:cubicBezTo>
                <a:cubicBezTo>
                  <a:pt x="255" y="212"/>
                  <a:pt x="255" y="212"/>
                  <a:pt x="255" y="212"/>
                </a:cubicBezTo>
                <a:lnTo>
                  <a:pt x="255" y="219"/>
                </a:lnTo>
                <a:cubicBezTo>
                  <a:pt x="255" y="212"/>
                  <a:pt x="255" y="212"/>
                  <a:pt x="248" y="212"/>
                </a:cubicBezTo>
                <a:lnTo>
                  <a:pt x="255" y="212"/>
                </a:lnTo>
                <a:cubicBezTo>
                  <a:pt x="255" y="212"/>
                  <a:pt x="255" y="212"/>
                  <a:pt x="255" y="205"/>
                </a:cubicBezTo>
                <a:cubicBezTo>
                  <a:pt x="255" y="205"/>
                  <a:pt x="255" y="205"/>
                  <a:pt x="262" y="205"/>
                </a:cubicBezTo>
                <a:lnTo>
                  <a:pt x="262" y="212"/>
                </a:lnTo>
                <a:cubicBezTo>
                  <a:pt x="262" y="205"/>
                  <a:pt x="262" y="212"/>
                  <a:pt x="262" y="212"/>
                </a:cubicBezTo>
                <a:cubicBezTo>
                  <a:pt x="262" y="205"/>
                  <a:pt x="262" y="205"/>
                  <a:pt x="262" y="205"/>
                </a:cubicBezTo>
                <a:cubicBezTo>
                  <a:pt x="262" y="205"/>
                  <a:pt x="262" y="205"/>
                  <a:pt x="269" y="205"/>
                </a:cubicBezTo>
                <a:cubicBezTo>
                  <a:pt x="269" y="198"/>
                  <a:pt x="269" y="198"/>
                  <a:pt x="269" y="198"/>
                </a:cubicBezTo>
                <a:lnTo>
                  <a:pt x="276" y="198"/>
                </a:lnTo>
                <a:cubicBezTo>
                  <a:pt x="276" y="198"/>
                  <a:pt x="276" y="191"/>
                  <a:pt x="283" y="198"/>
                </a:cubicBezTo>
                <a:cubicBezTo>
                  <a:pt x="283" y="198"/>
                  <a:pt x="283" y="198"/>
                  <a:pt x="283" y="191"/>
                </a:cubicBezTo>
                <a:cubicBezTo>
                  <a:pt x="283" y="191"/>
                  <a:pt x="283" y="191"/>
                  <a:pt x="283" y="198"/>
                </a:cubicBezTo>
                <a:cubicBezTo>
                  <a:pt x="283" y="198"/>
                  <a:pt x="283" y="198"/>
                  <a:pt x="283" y="191"/>
                </a:cubicBezTo>
                <a:cubicBezTo>
                  <a:pt x="283" y="191"/>
                  <a:pt x="283" y="191"/>
                  <a:pt x="290" y="191"/>
                </a:cubicBezTo>
                <a:lnTo>
                  <a:pt x="283" y="191"/>
                </a:lnTo>
                <a:cubicBezTo>
                  <a:pt x="283" y="191"/>
                  <a:pt x="283" y="191"/>
                  <a:pt x="283" y="184"/>
                </a:cubicBezTo>
                <a:cubicBezTo>
                  <a:pt x="283" y="184"/>
                  <a:pt x="283" y="184"/>
                  <a:pt x="290" y="184"/>
                </a:cubicBezTo>
                <a:lnTo>
                  <a:pt x="290" y="191"/>
                </a:lnTo>
                <a:lnTo>
                  <a:pt x="297" y="191"/>
                </a:lnTo>
                <a:lnTo>
                  <a:pt x="304" y="191"/>
                </a:lnTo>
                <a:cubicBezTo>
                  <a:pt x="304" y="191"/>
                  <a:pt x="304" y="191"/>
                  <a:pt x="311" y="191"/>
                </a:cubicBezTo>
                <a:lnTo>
                  <a:pt x="318" y="191"/>
                </a:lnTo>
                <a:cubicBezTo>
                  <a:pt x="318" y="184"/>
                  <a:pt x="318" y="191"/>
                  <a:pt x="318" y="184"/>
                </a:cubicBezTo>
                <a:lnTo>
                  <a:pt x="318" y="177"/>
                </a:lnTo>
                <a:cubicBezTo>
                  <a:pt x="325" y="177"/>
                  <a:pt x="325" y="177"/>
                  <a:pt x="325" y="177"/>
                </a:cubicBezTo>
                <a:cubicBezTo>
                  <a:pt x="325" y="177"/>
                  <a:pt x="325" y="177"/>
                  <a:pt x="325" y="184"/>
                </a:cubicBezTo>
                <a:cubicBezTo>
                  <a:pt x="325" y="184"/>
                  <a:pt x="325" y="184"/>
                  <a:pt x="325" y="177"/>
                </a:cubicBezTo>
                <a:cubicBezTo>
                  <a:pt x="325" y="177"/>
                  <a:pt x="325" y="177"/>
                  <a:pt x="332" y="177"/>
                </a:cubicBezTo>
                <a:lnTo>
                  <a:pt x="325" y="177"/>
                </a:lnTo>
                <a:cubicBezTo>
                  <a:pt x="325" y="177"/>
                  <a:pt x="325" y="177"/>
                  <a:pt x="325" y="170"/>
                </a:cubicBezTo>
                <a:cubicBezTo>
                  <a:pt x="332" y="170"/>
                  <a:pt x="332" y="170"/>
                  <a:pt x="332" y="170"/>
                </a:cubicBezTo>
                <a:lnTo>
                  <a:pt x="339" y="170"/>
                </a:lnTo>
                <a:lnTo>
                  <a:pt x="346" y="170"/>
                </a:lnTo>
                <a:lnTo>
                  <a:pt x="339" y="170"/>
                </a:lnTo>
                <a:lnTo>
                  <a:pt x="339" y="163"/>
                </a:lnTo>
                <a:lnTo>
                  <a:pt x="339" y="170"/>
                </a:lnTo>
                <a:cubicBezTo>
                  <a:pt x="339" y="170"/>
                  <a:pt x="339" y="170"/>
                  <a:pt x="332" y="170"/>
                </a:cubicBezTo>
                <a:cubicBezTo>
                  <a:pt x="325" y="170"/>
                  <a:pt x="325" y="170"/>
                  <a:pt x="325" y="170"/>
                </a:cubicBezTo>
                <a:cubicBezTo>
                  <a:pt x="318" y="170"/>
                  <a:pt x="318" y="163"/>
                  <a:pt x="318" y="163"/>
                </a:cubicBezTo>
                <a:cubicBezTo>
                  <a:pt x="318" y="163"/>
                  <a:pt x="318" y="163"/>
                  <a:pt x="318" y="156"/>
                </a:cubicBezTo>
                <a:lnTo>
                  <a:pt x="325" y="156"/>
                </a:lnTo>
                <a:lnTo>
                  <a:pt x="332" y="149"/>
                </a:lnTo>
                <a:cubicBezTo>
                  <a:pt x="332" y="141"/>
                  <a:pt x="332" y="141"/>
                  <a:pt x="332" y="141"/>
                </a:cubicBezTo>
                <a:cubicBezTo>
                  <a:pt x="332" y="141"/>
                  <a:pt x="332" y="141"/>
                  <a:pt x="325" y="141"/>
                </a:cubicBezTo>
                <a:cubicBezTo>
                  <a:pt x="325" y="141"/>
                  <a:pt x="325" y="141"/>
                  <a:pt x="325" y="149"/>
                </a:cubicBezTo>
                <a:cubicBezTo>
                  <a:pt x="318" y="149"/>
                  <a:pt x="318" y="149"/>
                  <a:pt x="318" y="149"/>
                </a:cubicBezTo>
                <a:cubicBezTo>
                  <a:pt x="318" y="149"/>
                  <a:pt x="318" y="149"/>
                  <a:pt x="318" y="156"/>
                </a:cubicBezTo>
                <a:cubicBezTo>
                  <a:pt x="311" y="156"/>
                  <a:pt x="311" y="156"/>
                  <a:pt x="311" y="156"/>
                </a:cubicBezTo>
                <a:cubicBezTo>
                  <a:pt x="311" y="163"/>
                  <a:pt x="311" y="163"/>
                  <a:pt x="311" y="163"/>
                </a:cubicBezTo>
                <a:cubicBezTo>
                  <a:pt x="311" y="170"/>
                  <a:pt x="311" y="170"/>
                  <a:pt x="311" y="170"/>
                </a:cubicBezTo>
                <a:lnTo>
                  <a:pt x="304" y="170"/>
                </a:lnTo>
                <a:cubicBezTo>
                  <a:pt x="311" y="170"/>
                  <a:pt x="311" y="170"/>
                  <a:pt x="311" y="170"/>
                </a:cubicBezTo>
                <a:lnTo>
                  <a:pt x="311" y="177"/>
                </a:lnTo>
                <a:lnTo>
                  <a:pt x="304" y="177"/>
                </a:lnTo>
                <a:lnTo>
                  <a:pt x="311" y="177"/>
                </a:lnTo>
                <a:cubicBezTo>
                  <a:pt x="304" y="177"/>
                  <a:pt x="304" y="177"/>
                  <a:pt x="304" y="177"/>
                </a:cubicBezTo>
                <a:cubicBezTo>
                  <a:pt x="304" y="184"/>
                  <a:pt x="304" y="184"/>
                  <a:pt x="304" y="184"/>
                </a:cubicBezTo>
                <a:cubicBezTo>
                  <a:pt x="304" y="184"/>
                  <a:pt x="304" y="184"/>
                  <a:pt x="297" y="184"/>
                </a:cubicBezTo>
                <a:cubicBezTo>
                  <a:pt x="297" y="184"/>
                  <a:pt x="297" y="184"/>
                  <a:pt x="297" y="177"/>
                </a:cubicBezTo>
                <a:cubicBezTo>
                  <a:pt x="297" y="177"/>
                  <a:pt x="297" y="177"/>
                  <a:pt x="290" y="177"/>
                </a:cubicBezTo>
                <a:cubicBezTo>
                  <a:pt x="290" y="177"/>
                  <a:pt x="290" y="177"/>
                  <a:pt x="290" y="170"/>
                </a:cubicBezTo>
                <a:lnTo>
                  <a:pt x="290" y="177"/>
                </a:lnTo>
                <a:cubicBezTo>
                  <a:pt x="283" y="177"/>
                  <a:pt x="283" y="177"/>
                  <a:pt x="283" y="177"/>
                </a:cubicBezTo>
                <a:cubicBezTo>
                  <a:pt x="276" y="177"/>
                  <a:pt x="276" y="177"/>
                  <a:pt x="276" y="177"/>
                </a:cubicBezTo>
                <a:lnTo>
                  <a:pt x="276" y="170"/>
                </a:lnTo>
                <a:cubicBezTo>
                  <a:pt x="276" y="170"/>
                  <a:pt x="276" y="170"/>
                  <a:pt x="276" y="177"/>
                </a:cubicBezTo>
                <a:cubicBezTo>
                  <a:pt x="276" y="170"/>
                  <a:pt x="276" y="170"/>
                  <a:pt x="276" y="170"/>
                </a:cubicBezTo>
                <a:lnTo>
                  <a:pt x="276" y="163"/>
                </a:lnTo>
                <a:cubicBezTo>
                  <a:pt x="276" y="170"/>
                  <a:pt x="276" y="163"/>
                  <a:pt x="276" y="163"/>
                </a:cubicBezTo>
                <a:lnTo>
                  <a:pt x="276" y="156"/>
                </a:lnTo>
                <a:cubicBezTo>
                  <a:pt x="283" y="156"/>
                  <a:pt x="283" y="156"/>
                  <a:pt x="283" y="156"/>
                </a:cubicBezTo>
                <a:cubicBezTo>
                  <a:pt x="283" y="156"/>
                  <a:pt x="283" y="156"/>
                  <a:pt x="290" y="156"/>
                </a:cubicBezTo>
                <a:cubicBezTo>
                  <a:pt x="290" y="156"/>
                  <a:pt x="290" y="156"/>
                  <a:pt x="290" y="149"/>
                </a:cubicBezTo>
                <a:cubicBezTo>
                  <a:pt x="297" y="149"/>
                  <a:pt x="297" y="149"/>
                  <a:pt x="297" y="149"/>
                </a:cubicBezTo>
                <a:cubicBezTo>
                  <a:pt x="297" y="141"/>
                  <a:pt x="297" y="141"/>
                  <a:pt x="297" y="141"/>
                </a:cubicBezTo>
                <a:cubicBezTo>
                  <a:pt x="297" y="134"/>
                  <a:pt x="304" y="134"/>
                  <a:pt x="304" y="134"/>
                </a:cubicBezTo>
                <a:cubicBezTo>
                  <a:pt x="311" y="134"/>
                  <a:pt x="311" y="134"/>
                  <a:pt x="311" y="134"/>
                </a:cubicBezTo>
                <a:cubicBezTo>
                  <a:pt x="311" y="134"/>
                  <a:pt x="311" y="134"/>
                  <a:pt x="311" y="127"/>
                </a:cubicBezTo>
                <a:cubicBezTo>
                  <a:pt x="311" y="127"/>
                  <a:pt x="311" y="127"/>
                  <a:pt x="318" y="127"/>
                </a:cubicBezTo>
                <a:cubicBezTo>
                  <a:pt x="318" y="127"/>
                  <a:pt x="318" y="127"/>
                  <a:pt x="318" y="120"/>
                </a:cubicBezTo>
                <a:cubicBezTo>
                  <a:pt x="318" y="127"/>
                  <a:pt x="318" y="127"/>
                  <a:pt x="325" y="127"/>
                </a:cubicBezTo>
                <a:cubicBezTo>
                  <a:pt x="325" y="120"/>
                  <a:pt x="325" y="120"/>
                  <a:pt x="325" y="120"/>
                </a:cubicBezTo>
                <a:cubicBezTo>
                  <a:pt x="332" y="120"/>
                  <a:pt x="332" y="120"/>
                  <a:pt x="332" y="120"/>
                </a:cubicBezTo>
                <a:cubicBezTo>
                  <a:pt x="339" y="120"/>
                  <a:pt x="339" y="120"/>
                  <a:pt x="339" y="120"/>
                </a:cubicBezTo>
                <a:cubicBezTo>
                  <a:pt x="339" y="120"/>
                  <a:pt x="339" y="120"/>
                  <a:pt x="346" y="120"/>
                </a:cubicBezTo>
                <a:cubicBezTo>
                  <a:pt x="346" y="120"/>
                  <a:pt x="346" y="120"/>
                  <a:pt x="339" y="120"/>
                </a:cubicBezTo>
                <a:cubicBezTo>
                  <a:pt x="339" y="127"/>
                  <a:pt x="339" y="127"/>
                  <a:pt x="346" y="127"/>
                </a:cubicBezTo>
                <a:cubicBezTo>
                  <a:pt x="346" y="127"/>
                  <a:pt x="346" y="127"/>
                  <a:pt x="353" y="127"/>
                </a:cubicBezTo>
                <a:lnTo>
                  <a:pt x="361" y="127"/>
                </a:lnTo>
                <a:cubicBezTo>
                  <a:pt x="361" y="127"/>
                  <a:pt x="361" y="127"/>
                  <a:pt x="368" y="127"/>
                </a:cubicBezTo>
                <a:lnTo>
                  <a:pt x="368" y="134"/>
                </a:lnTo>
                <a:cubicBezTo>
                  <a:pt x="368" y="134"/>
                  <a:pt x="368" y="134"/>
                  <a:pt x="375" y="134"/>
                </a:cubicBezTo>
                <a:cubicBezTo>
                  <a:pt x="375" y="141"/>
                  <a:pt x="375" y="141"/>
                  <a:pt x="375" y="141"/>
                </a:cubicBezTo>
                <a:cubicBezTo>
                  <a:pt x="368" y="141"/>
                  <a:pt x="361" y="141"/>
                  <a:pt x="353" y="141"/>
                </a:cubicBezTo>
                <a:lnTo>
                  <a:pt x="353" y="134"/>
                </a:lnTo>
                <a:cubicBezTo>
                  <a:pt x="353" y="141"/>
                  <a:pt x="353" y="141"/>
                  <a:pt x="353" y="141"/>
                </a:cubicBezTo>
                <a:cubicBezTo>
                  <a:pt x="361" y="141"/>
                  <a:pt x="361" y="141"/>
                  <a:pt x="353" y="141"/>
                </a:cubicBezTo>
                <a:cubicBezTo>
                  <a:pt x="353" y="149"/>
                  <a:pt x="361" y="149"/>
                  <a:pt x="361" y="149"/>
                </a:cubicBezTo>
                <a:cubicBezTo>
                  <a:pt x="368" y="156"/>
                  <a:pt x="368" y="156"/>
                  <a:pt x="368" y="149"/>
                </a:cubicBezTo>
                <a:cubicBezTo>
                  <a:pt x="361" y="149"/>
                  <a:pt x="361" y="149"/>
                  <a:pt x="361" y="149"/>
                </a:cubicBezTo>
                <a:cubicBezTo>
                  <a:pt x="368" y="149"/>
                  <a:pt x="368" y="149"/>
                  <a:pt x="368" y="149"/>
                </a:cubicBezTo>
                <a:cubicBezTo>
                  <a:pt x="368" y="149"/>
                  <a:pt x="368" y="149"/>
                  <a:pt x="375" y="149"/>
                </a:cubicBezTo>
                <a:cubicBezTo>
                  <a:pt x="375" y="149"/>
                  <a:pt x="375" y="149"/>
                  <a:pt x="375" y="141"/>
                </a:cubicBezTo>
                <a:cubicBezTo>
                  <a:pt x="382" y="141"/>
                  <a:pt x="382" y="141"/>
                  <a:pt x="382" y="141"/>
                </a:cubicBezTo>
                <a:cubicBezTo>
                  <a:pt x="382" y="141"/>
                  <a:pt x="382" y="141"/>
                  <a:pt x="382" y="134"/>
                </a:cubicBezTo>
                <a:cubicBezTo>
                  <a:pt x="382" y="134"/>
                  <a:pt x="382" y="134"/>
                  <a:pt x="382" y="127"/>
                </a:cubicBezTo>
                <a:lnTo>
                  <a:pt x="382" y="134"/>
                </a:lnTo>
                <a:cubicBezTo>
                  <a:pt x="382" y="134"/>
                  <a:pt x="389" y="134"/>
                  <a:pt x="389" y="127"/>
                </a:cubicBezTo>
                <a:cubicBezTo>
                  <a:pt x="389" y="134"/>
                  <a:pt x="389" y="134"/>
                  <a:pt x="389" y="134"/>
                </a:cubicBezTo>
                <a:cubicBezTo>
                  <a:pt x="389" y="134"/>
                  <a:pt x="389" y="134"/>
                  <a:pt x="382" y="134"/>
                </a:cubicBezTo>
                <a:cubicBezTo>
                  <a:pt x="389" y="134"/>
                  <a:pt x="389" y="141"/>
                  <a:pt x="389" y="141"/>
                </a:cubicBezTo>
                <a:cubicBezTo>
                  <a:pt x="389" y="141"/>
                  <a:pt x="389" y="141"/>
                  <a:pt x="396" y="141"/>
                </a:cubicBezTo>
                <a:cubicBezTo>
                  <a:pt x="396" y="134"/>
                  <a:pt x="396" y="134"/>
                  <a:pt x="396" y="134"/>
                </a:cubicBezTo>
                <a:lnTo>
                  <a:pt x="403" y="134"/>
                </a:lnTo>
                <a:cubicBezTo>
                  <a:pt x="403" y="134"/>
                  <a:pt x="403" y="134"/>
                  <a:pt x="403" y="127"/>
                </a:cubicBezTo>
                <a:lnTo>
                  <a:pt x="403" y="134"/>
                </a:lnTo>
                <a:cubicBezTo>
                  <a:pt x="410" y="134"/>
                  <a:pt x="403" y="127"/>
                  <a:pt x="410" y="127"/>
                </a:cubicBezTo>
                <a:cubicBezTo>
                  <a:pt x="410" y="127"/>
                  <a:pt x="410" y="127"/>
                  <a:pt x="410" y="134"/>
                </a:cubicBezTo>
                <a:cubicBezTo>
                  <a:pt x="410" y="134"/>
                  <a:pt x="410" y="134"/>
                  <a:pt x="417" y="127"/>
                </a:cubicBezTo>
                <a:cubicBezTo>
                  <a:pt x="417" y="127"/>
                  <a:pt x="417" y="134"/>
                  <a:pt x="417" y="127"/>
                </a:cubicBezTo>
                <a:cubicBezTo>
                  <a:pt x="417" y="127"/>
                  <a:pt x="417" y="127"/>
                  <a:pt x="424" y="127"/>
                </a:cubicBezTo>
                <a:cubicBezTo>
                  <a:pt x="424" y="134"/>
                  <a:pt x="424" y="134"/>
                  <a:pt x="424" y="134"/>
                </a:cubicBezTo>
                <a:lnTo>
                  <a:pt x="424" y="127"/>
                </a:lnTo>
                <a:cubicBezTo>
                  <a:pt x="431" y="127"/>
                  <a:pt x="431" y="127"/>
                  <a:pt x="431" y="127"/>
                </a:cubicBezTo>
                <a:cubicBezTo>
                  <a:pt x="431" y="127"/>
                  <a:pt x="431" y="127"/>
                  <a:pt x="438" y="127"/>
                </a:cubicBezTo>
                <a:cubicBezTo>
                  <a:pt x="438" y="127"/>
                  <a:pt x="445" y="127"/>
                  <a:pt x="452" y="134"/>
                </a:cubicBezTo>
                <a:lnTo>
                  <a:pt x="452" y="127"/>
                </a:lnTo>
                <a:cubicBezTo>
                  <a:pt x="445" y="127"/>
                  <a:pt x="452" y="127"/>
                  <a:pt x="445" y="127"/>
                </a:cubicBezTo>
                <a:cubicBezTo>
                  <a:pt x="445" y="120"/>
                  <a:pt x="445" y="120"/>
                  <a:pt x="445" y="120"/>
                </a:cubicBezTo>
                <a:cubicBezTo>
                  <a:pt x="445" y="120"/>
                  <a:pt x="445" y="113"/>
                  <a:pt x="452" y="113"/>
                </a:cubicBezTo>
                <a:cubicBezTo>
                  <a:pt x="445" y="106"/>
                  <a:pt x="438" y="99"/>
                  <a:pt x="431" y="99"/>
                </a:cubicBezTo>
                <a:cubicBezTo>
                  <a:pt x="424" y="99"/>
                  <a:pt x="424" y="99"/>
                  <a:pt x="424" y="99"/>
                </a:cubicBezTo>
                <a:cubicBezTo>
                  <a:pt x="424" y="99"/>
                  <a:pt x="424" y="99"/>
                  <a:pt x="417" y="99"/>
                </a:cubicBezTo>
                <a:cubicBezTo>
                  <a:pt x="417" y="99"/>
                  <a:pt x="417" y="99"/>
                  <a:pt x="417" y="106"/>
                </a:cubicBezTo>
                <a:cubicBezTo>
                  <a:pt x="417" y="106"/>
                  <a:pt x="417" y="106"/>
                  <a:pt x="424" y="106"/>
                </a:cubicBezTo>
                <a:cubicBezTo>
                  <a:pt x="417" y="106"/>
                  <a:pt x="417" y="106"/>
                  <a:pt x="417" y="106"/>
                </a:cubicBezTo>
                <a:cubicBezTo>
                  <a:pt x="410" y="106"/>
                  <a:pt x="410" y="106"/>
                  <a:pt x="410" y="106"/>
                </a:cubicBezTo>
                <a:cubicBezTo>
                  <a:pt x="410" y="106"/>
                  <a:pt x="410" y="99"/>
                  <a:pt x="417" y="99"/>
                </a:cubicBezTo>
                <a:cubicBezTo>
                  <a:pt x="417" y="99"/>
                  <a:pt x="417" y="99"/>
                  <a:pt x="417" y="92"/>
                </a:cubicBezTo>
                <a:lnTo>
                  <a:pt x="417" y="99"/>
                </a:lnTo>
                <a:cubicBezTo>
                  <a:pt x="424" y="92"/>
                  <a:pt x="424" y="92"/>
                  <a:pt x="424" y="92"/>
                </a:cubicBezTo>
                <a:cubicBezTo>
                  <a:pt x="389" y="71"/>
                  <a:pt x="346" y="57"/>
                  <a:pt x="297" y="57"/>
                </a:cubicBezTo>
                <a:cubicBezTo>
                  <a:pt x="262" y="57"/>
                  <a:pt x="226" y="71"/>
                  <a:pt x="191" y="85"/>
                </a:cubicBez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410" y="233"/>
                </a:moveTo>
                <a:lnTo>
                  <a:pt x="410" y="233"/>
                </a:lnTo>
                <a:cubicBezTo>
                  <a:pt x="410" y="233"/>
                  <a:pt x="410" y="233"/>
                  <a:pt x="403" y="233"/>
                </a:cubicBezTo>
                <a:cubicBezTo>
                  <a:pt x="410" y="233"/>
                  <a:pt x="410" y="233"/>
                  <a:pt x="410" y="233"/>
                </a:cubicBezTo>
                <a:lnTo>
                  <a:pt x="403" y="233"/>
                </a:lnTo>
                <a:cubicBezTo>
                  <a:pt x="403" y="226"/>
                  <a:pt x="403" y="226"/>
                  <a:pt x="403" y="226"/>
                </a:cubicBezTo>
                <a:lnTo>
                  <a:pt x="403" y="219"/>
                </a:lnTo>
                <a:lnTo>
                  <a:pt x="410" y="226"/>
                </a:lnTo>
                <a:cubicBezTo>
                  <a:pt x="410" y="219"/>
                  <a:pt x="410" y="219"/>
                  <a:pt x="410" y="219"/>
                </a:cubicBezTo>
                <a:cubicBezTo>
                  <a:pt x="410" y="219"/>
                  <a:pt x="410" y="219"/>
                  <a:pt x="403" y="219"/>
                </a:cubicBezTo>
                <a:cubicBezTo>
                  <a:pt x="403" y="219"/>
                  <a:pt x="403" y="219"/>
                  <a:pt x="396" y="219"/>
                </a:cubicBezTo>
                <a:lnTo>
                  <a:pt x="389" y="226"/>
                </a:lnTo>
                <a:lnTo>
                  <a:pt x="396" y="226"/>
                </a:lnTo>
                <a:cubicBezTo>
                  <a:pt x="396" y="226"/>
                  <a:pt x="389" y="233"/>
                  <a:pt x="396" y="233"/>
                </a:cubicBezTo>
                <a:cubicBezTo>
                  <a:pt x="396" y="233"/>
                  <a:pt x="396" y="233"/>
                  <a:pt x="396" y="240"/>
                </a:cubicBezTo>
                <a:lnTo>
                  <a:pt x="403" y="240"/>
                </a:lnTo>
                <a:cubicBezTo>
                  <a:pt x="396" y="240"/>
                  <a:pt x="396" y="240"/>
                  <a:pt x="396" y="240"/>
                </a:cubicBezTo>
                <a:cubicBezTo>
                  <a:pt x="396" y="247"/>
                  <a:pt x="396" y="247"/>
                  <a:pt x="396" y="247"/>
                </a:cubicBezTo>
                <a:cubicBezTo>
                  <a:pt x="396" y="247"/>
                  <a:pt x="396" y="247"/>
                  <a:pt x="403" y="247"/>
                </a:cubicBezTo>
                <a:cubicBezTo>
                  <a:pt x="403" y="254"/>
                  <a:pt x="403" y="254"/>
                  <a:pt x="410" y="254"/>
                </a:cubicBezTo>
                <a:cubicBezTo>
                  <a:pt x="410" y="247"/>
                  <a:pt x="410" y="247"/>
                  <a:pt x="410" y="247"/>
                </a:cubicBezTo>
                <a:cubicBezTo>
                  <a:pt x="410" y="240"/>
                  <a:pt x="410" y="240"/>
                  <a:pt x="410" y="240"/>
                </a:cubicBezTo>
                <a:cubicBezTo>
                  <a:pt x="410" y="233"/>
                  <a:pt x="410" y="233"/>
                  <a:pt x="410" y="233"/>
                </a:cubicBezTo>
                <a:cubicBezTo>
                  <a:pt x="410" y="233"/>
                  <a:pt x="410" y="233"/>
                  <a:pt x="410" y="240"/>
                </a:cubicBezTo>
                <a:cubicBezTo>
                  <a:pt x="410" y="233"/>
                  <a:pt x="410" y="233"/>
                  <a:pt x="410" y="233"/>
                </a:cubicBezTo>
                <a:close/>
                <a:moveTo>
                  <a:pt x="332" y="233"/>
                </a:moveTo>
                <a:lnTo>
                  <a:pt x="332" y="233"/>
                </a:lnTo>
                <a:close/>
                <a:moveTo>
                  <a:pt x="417" y="106"/>
                </a:moveTo>
                <a:lnTo>
                  <a:pt x="417" y="106"/>
                </a:lnTo>
                <a:cubicBezTo>
                  <a:pt x="417" y="113"/>
                  <a:pt x="417" y="106"/>
                  <a:pt x="417" y="113"/>
                </a:cubicBezTo>
                <a:lnTo>
                  <a:pt x="417" y="120"/>
                </a:lnTo>
                <a:cubicBezTo>
                  <a:pt x="417" y="120"/>
                  <a:pt x="417" y="120"/>
                  <a:pt x="410" y="120"/>
                </a:cubicBezTo>
                <a:lnTo>
                  <a:pt x="410" y="113"/>
                </a:lnTo>
                <a:cubicBezTo>
                  <a:pt x="403" y="113"/>
                  <a:pt x="403" y="113"/>
                  <a:pt x="403" y="113"/>
                </a:cubicBezTo>
                <a:cubicBezTo>
                  <a:pt x="410" y="113"/>
                  <a:pt x="410" y="113"/>
                  <a:pt x="410" y="113"/>
                </a:cubicBezTo>
                <a:cubicBezTo>
                  <a:pt x="410" y="113"/>
                  <a:pt x="410" y="113"/>
                  <a:pt x="403" y="106"/>
                </a:cubicBezTo>
                <a:lnTo>
                  <a:pt x="410" y="106"/>
                </a:lnTo>
                <a:lnTo>
                  <a:pt x="417" y="106"/>
                </a:lnTo>
                <a:close/>
                <a:moveTo>
                  <a:pt x="332" y="71"/>
                </a:moveTo>
                <a:lnTo>
                  <a:pt x="332" y="71"/>
                </a:lnTo>
                <a:cubicBezTo>
                  <a:pt x="325" y="71"/>
                  <a:pt x="325" y="71"/>
                  <a:pt x="325" y="71"/>
                </a:cubicBezTo>
                <a:cubicBezTo>
                  <a:pt x="325" y="71"/>
                  <a:pt x="325" y="71"/>
                  <a:pt x="318" y="71"/>
                </a:cubicBezTo>
                <a:cubicBezTo>
                  <a:pt x="318" y="71"/>
                  <a:pt x="318" y="71"/>
                  <a:pt x="325" y="71"/>
                </a:cubicBezTo>
                <a:cubicBezTo>
                  <a:pt x="318" y="71"/>
                  <a:pt x="311" y="71"/>
                  <a:pt x="311" y="71"/>
                </a:cubicBezTo>
                <a:cubicBezTo>
                  <a:pt x="311" y="71"/>
                  <a:pt x="311" y="71"/>
                  <a:pt x="311" y="64"/>
                </a:cubicBezTo>
                <a:cubicBezTo>
                  <a:pt x="318" y="64"/>
                  <a:pt x="318" y="64"/>
                  <a:pt x="318" y="64"/>
                </a:cubicBezTo>
                <a:cubicBezTo>
                  <a:pt x="318" y="71"/>
                  <a:pt x="318" y="64"/>
                  <a:pt x="325" y="71"/>
                </a:cubicBezTo>
                <a:lnTo>
                  <a:pt x="325" y="64"/>
                </a:lnTo>
                <a:cubicBezTo>
                  <a:pt x="325" y="64"/>
                  <a:pt x="325" y="64"/>
                  <a:pt x="325" y="71"/>
                </a:cubicBezTo>
                <a:cubicBezTo>
                  <a:pt x="325" y="64"/>
                  <a:pt x="325" y="64"/>
                  <a:pt x="332" y="64"/>
                </a:cubicBezTo>
                <a:cubicBezTo>
                  <a:pt x="332" y="64"/>
                  <a:pt x="332" y="71"/>
                  <a:pt x="339" y="71"/>
                </a:cubicBezTo>
                <a:cubicBezTo>
                  <a:pt x="332" y="71"/>
                  <a:pt x="332" y="71"/>
                  <a:pt x="332" y="71"/>
                </a:cubicBezTo>
                <a:close/>
                <a:moveTo>
                  <a:pt x="311" y="71"/>
                </a:moveTo>
                <a:lnTo>
                  <a:pt x="311" y="71"/>
                </a:lnTo>
                <a:cubicBezTo>
                  <a:pt x="318" y="71"/>
                  <a:pt x="318" y="71"/>
                  <a:pt x="318" y="71"/>
                </a:cubicBezTo>
                <a:lnTo>
                  <a:pt x="318" y="78"/>
                </a:lnTo>
                <a:cubicBezTo>
                  <a:pt x="311" y="78"/>
                  <a:pt x="311" y="78"/>
                  <a:pt x="311" y="78"/>
                </a:cubicBezTo>
                <a:cubicBezTo>
                  <a:pt x="311" y="85"/>
                  <a:pt x="311" y="85"/>
                  <a:pt x="311" y="85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85"/>
                  <a:pt x="304" y="85"/>
                  <a:pt x="311" y="85"/>
                </a:cubicBezTo>
                <a:cubicBezTo>
                  <a:pt x="304" y="85"/>
                  <a:pt x="304" y="78"/>
                  <a:pt x="304" y="78"/>
                </a:cubicBezTo>
                <a:lnTo>
                  <a:pt x="304" y="85"/>
                </a:lnTo>
                <a:cubicBezTo>
                  <a:pt x="297" y="85"/>
                  <a:pt x="297" y="78"/>
                  <a:pt x="297" y="78"/>
                </a:cubicBezTo>
                <a:cubicBezTo>
                  <a:pt x="304" y="78"/>
                  <a:pt x="304" y="78"/>
                  <a:pt x="304" y="78"/>
                </a:cubicBezTo>
                <a:cubicBezTo>
                  <a:pt x="304" y="78"/>
                  <a:pt x="304" y="78"/>
                  <a:pt x="297" y="78"/>
                </a:cubicBezTo>
                <a:cubicBezTo>
                  <a:pt x="297" y="78"/>
                  <a:pt x="297" y="78"/>
                  <a:pt x="297" y="71"/>
                </a:cubicBezTo>
                <a:cubicBezTo>
                  <a:pt x="297" y="71"/>
                  <a:pt x="297" y="71"/>
                  <a:pt x="290" y="71"/>
                </a:cubicBezTo>
                <a:cubicBezTo>
                  <a:pt x="290" y="71"/>
                  <a:pt x="290" y="71"/>
                  <a:pt x="297" y="71"/>
                </a:cubicBezTo>
                <a:cubicBezTo>
                  <a:pt x="297" y="71"/>
                  <a:pt x="297" y="71"/>
                  <a:pt x="304" y="71"/>
                </a:cubicBezTo>
                <a:lnTo>
                  <a:pt x="311" y="71"/>
                </a:lnTo>
                <a:close/>
                <a:moveTo>
                  <a:pt x="262" y="205"/>
                </a:moveTo>
                <a:lnTo>
                  <a:pt x="262" y="205"/>
                </a:lnTo>
                <a:lnTo>
                  <a:pt x="269" y="205"/>
                </a:lnTo>
                <a:cubicBezTo>
                  <a:pt x="262" y="205"/>
                  <a:pt x="262" y="205"/>
                  <a:pt x="262" y="205"/>
                </a:cubicBezTo>
                <a:cubicBezTo>
                  <a:pt x="255" y="205"/>
                  <a:pt x="255" y="205"/>
                  <a:pt x="255" y="205"/>
                </a:cubicBezTo>
                <a:cubicBezTo>
                  <a:pt x="255" y="205"/>
                  <a:pt x="255" y="205"/>
                  <a:pt x="248" y="205"/>
                </a:cubicBezTo>
                <a:cubicBezTo>
                  <a:pt x="255" y="205"/>
                  <a:pt x="255" y="205"/>
                  <a:pt x="255" y="205"/>
                </a:cubicBezTo>
                <a:lnTo>
                  <a:pt x="255" y="198"/>
                </a:lnTo>
                <a:lnTo>
                  <a:pt x="255" y="205"/>
                </a:lnTo>
                <a:cubicBezTo>
                  <a:pt x="255" y="198"/>
                  <a:pt x="248" y="198"/>
                  <a:pt x="248" y="198"/>
                </a:cubicBezTo>
                <a:lnTo>
                  <a:pt x="255" y="198"/>
                </a:lnTo>
                <a:cubicBezTo>
                  <a:pt x="255" y="191"/>
                  <a:pt x="255" y="191"/>
                  <a:pt x="255" y="191"/>
                </a:cubicBezTo>
                <a:cubicBezTo>
                  <a:pt x="255" y="191"/>
                  <a:pt x="255" y="191"/>
                  <a:pt x="248" y="191"/>
                </a:cubicBezTo>
                <a:lnTo>
                  <a:pt x="248" y="184"/>
                </a:lnTo>
                <a:cubicBezTo>
                  <a:pt x="248" y="177"/>
                  <a:pt x="248" y="177"/>
                  <a:pt x="248" y="177"/>
                </a:cubicBezTo>
                <a:lnTo>
                  <a:pt x="255" y="177"/>
                </a:lnTo>
                <a:lnTo>
                  <a:pt x="248" y="177"/>
                </a:lnTo>
                <a:cubicBezTo>
                  <a:pt x="255" y="177"/>
                  <a:pt x="255" y="177"/>
                  <a:pt x="255" y="177"/>
                </a:cubicBezTo>
                <a:cubicBezTo>
                  <a:pt x="255" y="184"/>
                  <a:pt x="255" y="184"/>
                  <a:pt x="255" y="184"/>
                </a:cubicBezTo>
                <a:cubicBezTo>
                  <a:pt x="255" y="191"/>
                  <a:pt x="255" y="191"/>
                  <a:pt x="255" y="191"/>
                </a:cubicBezTo>
                <a:cubicBezTo>
                  <a:pt x="262" y="191"/>
                  <a:pt x="262" y="191"/>
                  <a:pt x="262" y="191"/>
                </a:cubicBezTo>
                <a:cubicBezTo>
                  <a:pt x="262" y="198"/>
                  <a:pt x="262" y="198"/>
                  <a:pt x="262" y="198"/>
                </a:cubicBezTo>
                <a:lnTo>
                  <a:pt x="269" y="198"/>
                </a:lnTo>
                <a:cubicBezTo>
                  <a:pt x="269" y="198"/>
                  <a:pt x="262" y="198"/>
                  <a:pt x="262" y="205"/>
                </a:cubicBezTo>
                <a:close/>
                <a:moveTo>
                  <a:pt x="248" y="184"/>
                </a:moveTo>
                <a:lnTo>
                  <a:pt x="248" y="184"/>
                </a:lnTo>
                <a:close/>
                <a:moveTo>
                  <a:pt x="248" y="191"/>
                </a:moveTo>
                <a:lnTo>
                  <a:pt x="248" y="191"/>
                </a:lnTo>
                <a:cubicBezTo>
                  <a:pt x="248" y="191"/>
                  <a:pt x="248" y="191"/>
                  <a:pt x="240" y="191"/>
                </a:cubicBezTo>
                <a:cubicBezTo>
                  <a:pt x="248" y="191"/>
                  <a:pt x="248" y="198"/>
                  <a:pt x="248" y="198"/>
                </a:cubicBezTo>
                <a:cubicBezTo>
                  <a:pt x="240" y="198"/>
                  <a:pt x="240" y="198"/>
                  <a:pt x="240" y="198"/>
                </a:cubicBezTo>
                <a:cubicBezTo>
                  <a:pt x="233" y="198"/>
                  <a:pt x="233" y="205"/>
                  <a:pt x="233" y="205"/>
                </a:cubicBezTo>
                <a:cubicBezTo>
                  <a:pt x="233" y="198"/>
                  <a:pt x="233" y="198"/>
                  <a:pt x="233" y="198"/>
                </a:cubicBezTo>
                <a:cubicBezTo>
                  <a:pt x="233" y="198"/>
                  <a:pt x="233" y="198"/>
                  <a:pt x="240" y="198"/>
                </a:cubicBezTo>
                <a:cubicBezTo>
                  <a:pt x="233" y="198"/>
                  <a:pt x="233" y="198"/>
                  <a:pt x="233" y="191"/>
                </a:cubicBezTo>
                <a:cubicBezTo>
                  <a:pt x="233" y="191"/>
                  <a:pt x="233" y="191"/>
                  <a:pt x="240" y="191"/>
                </a:cubicBezTo>
                <a:cubicBezTo>
                  <a:pt x="240" y="191"/>
                  <a:pt x="240" y="191"/>
                  <a:pt x="240" y="184"/>
                </a:cubicBezTo>
                <a:cubicBezTo>
                  <a:pt x="240" y="191"/>
                  <a:pt x="240" y="191"/>
                  <a:pt x="240" y="191"/>
                </a:cubicBezTo>
                <a:cubicBezTo>
                  <a:pt x="240" y="191"/>
                  <a:pt x="248" y="184"/>
                  <a:pt x="248" y="191"/>
                </a:cubicBezTo>
                <a:close/>
                <a:moveTo>
                  <a:pt x="233" y="269"/>
                </a:moveTo>
                <a:lnTo>
                  <a:pt x="233" y="269"/>
                </a:lnTo>
                <a:lnTo>
                  <a:pt x="233" y="262"/>
                </a:lnTo>
                <a:lnTo>
                  <a:pt x="240" y="262"/>
                </a:lnTo>
                <a:lnTo>
                  <a:pt x="248" y="254"/>
                </a:lnTo>
                <a:lnTo>
                  <a:pt x="255" y="254"/>
                </a:lnTo>
                <a:cubicBezTo>
                  <a:pt x="255" y="254"/>
                  <a:pt x="255" y="254"/>
                  <a:pt x="262" y="254"/>
                </a:cubicBezTo>
                <a:lnTo>
                  <a:pt x="269" y="254"/>
                </a:lnTo>
                <a:cubicBezTo>
                  <a:pt x="269" y="254"/>
                  <a:pt x="269" y="254"/>
                  <a:pt x="269" y="247"/>
                </a:cubicBezTo>
                <a:cubicBezTo>
                  <a:pt x="276" y="247"/>
                  <a:pt x="276" y="254"/>
                  <a:pt x="276" y="254"/>
                </a:cubicBezTo>
                <a:lnTo>
                  <a:pt x="276" y="247"/>
                </a:lnTo>
                <a:cubicBezTo>
                  <a:pt x="283" y="247"/>
                  <a:pt x="283" y="247"/>
                  <a:pt x="283" y="247"/>
                </a:cubicBezTo>
                <a:lnTo>
                  <a:pt x="283" y="254"/>
                </a:lnTo>
                <a:lnTo>
                  <a:pt x="290" y="247"/>
                </a:lnTo>
                <a:cubicBezTo>
                  <a:pt x="290" y="247"/>
                  <a:pt x="290" y="247"/>
                  <a:pt x="290" y="254"/>
                </a:cubicBezTo>
                <a:cubicBezTo>
                  <a:pt x="290" y="247"/>
                  <a:pt x="290" y="247"/>
                  <a:pt x="290" y="247"/>
                </a:cubicBezTo>
                <a:cubicBezTo>
                  <a:pt x="290" y="254"/>
                  <a:pt x="290" y="254"/>
                  <a:pt x="290" y="254"/>
                </a:cubicBezTo>
                <a:lnTo>
                  <a:pt x="290" y="262"/>
                </a:lnTo>
                <a:cubicBezTo>
                  <a:pt x="297" y="262"/>
                  <a:pt x="297" y="262"/>
                  <a:pt x="297" y="262"/>
                </a:cubicBezTo>
                <a:cubicBezTo>
                  <a:pt x="297" y="262"/>
                  <a:pt x="297" y="262"/>
                  <a:pt x="304" y="262"/>
                </a:cubicBezTo>
                <a:cubicBezTo>
                  <a:pt x="304" y="269"/>
                  <a:pt x="304" y="269"/>
                  <a:pt x="304" y="269"/>
                </a:cubicBezTo>
                <a:lnTo>
                  <a:pt x="311" y="269"/>
                </a:lnTo>
                <a:lnTo>
                  <a:pt x="318" y="269"/>
                </a:lnTo>
                <a:cubicBezTo>
                  <a:pt x="318" y="262"/>
                  <a:pt x="318" y="262"/>
                  <a:pt x="325" y="262"/>
                </a:cubicBezTo>
                <a:lnTo>
                  <a:pt x="325" y="269"/>
                </a:lnTo>
                <a:cubicBezTo>
                  <a:pt x="332" y="269"/>
                  <a:pt x="332" y="269"/>
                  <a:pt x="332" y="269"/>
                </a:cubicBezTo>
                <a:lnTo>
                  <a:pt x="339" y="269"/>
                </a:lnTo>
                <a:cubicBezTo>
                  <a:pt x="339" y="269"/>
                  <a:pt x="339" y="269"/>
                  <a:pt x="346" y="269"/>
                </a:cubicBezTo>
                <a:cubicBezTo>
                  <a:pt x="353" y="269"/>
                  <a:pt x="353" y="269"/>
                  <a:pt x="353" y="269"/>
                </a:cubicBezTo>
                <a:cubicBezTo>
                  <a:pt x="353" y="269"/>
                  <a:pt x="353" y="269"/>
                  <a:pt x="361" y="276"/>
                </a:cubicBezTo>
                <a:cubicBezTo>
                  <a:pt x="353" y="276"/>
                  <a:pt x="353" y="276"/>
                  <a:pt x="353" y="276"/>
                </a:cubicBezTo>
                <a:cubicBezTo>
                  <a:pt x="353" y="283"/>
                  <a:pt x="353" y="283"/>
                  <a:pt x="353" y="283"/>
                </a:cubicBezTo>
                <a:lnTo>
                  <a:pt x="361" y="290"/>
                </a:lnTo>
                <a:lnTo>
                  <a:pt x="361" y="297"/>
                </a:lnTo>
                <a:cubicBezTo>
                  <a:pt x="368" y="297"/>
                  <a:pt x="361" y="304"/>
                  <a:pt x="368" y="304"/>
                </a:cubicBezTo>
                <a:cubicBezTo>
                  <a:pt x="368" y="311"/>
                  <a:pt x="368" y="311"/>
                  <a:pt x="375" y="318"/>
                </a:cubicBezTo>
                <a:lnTo>
                  <a:pt x="375" y="311"/>
                </a:lnTo>
                <a:lnTo>
                  <a:pt x="375" y="318"/>
                </a:lnTo>
                <a:cubicBezTo>
                  <a:pt x="375" y="318"/>
                  <a:pt x="375" y="318"/>
                  <a:pt x="382" y="318"/>
                </a:cubicBezTo>
                <a:lnTo>
                  <a:pt x="382" y="325"/>
                </a:lnTo>
                <a:cubicBezTo>
                  <a:pt x="389" y="325"/>
                  <a:pt x="389" y="325"/>
                  <a:pt x="389" y="325"/>
                </a:cubicBezTo>
                <a:cubicBezTo>
                  <a:pt x="396" y="325"/>
                  <a:pt x="396" y="325"/>
                  <a:pt x="396" y="325"/>
                </a:cubicBezTo>
                <a:lnTo>
                  <a:pt x="403" y="325"/>
                </a:lnTo>
                <a:cubicBezTo>
                  <a:pt x="403" y="325"/>
                  <a:pt x="403" y="325"/>
                  <a:pt x="403" y="332"/>
                </a:cubicBezTo>
                <a:lnTo>
                  <a:pt x="396" y="332"/>
                </a:lnTo>
                <a:cubicBezTo>
                  <a:pt x="396" y="332"/>
                  <a:pt x="396" y="332"/>
                  <a:pt x="396" y="339"/>
                </a:cubicBezTo>
                <a:cubicBezTo>
                  <a:pt x="396" y="347"/>
                  <a:pt x="396" y="347"/>
                  <a:pt x="389" y="347"/>
                </a:cubicBezTo>
                <a:cubicBezTo>
                  <a:pt x="389" y="347"/>
                  <a:pt x="389" y="347"/>
                  <a:pt x="389" y="354"/>
                </a:cubicBezTo>
                <a:lnTo>
                  <a:pt x="382" y="354"/>
                </a:lnTo>
                <a:cubicBezTo>
                  <a:pt x="382" y="361"/>
                  <a:pt x="375" y="361"/>
                  <a:pt x="375" y="361"/>
                </a:cubicBezTo>
                <a:cubicBezTo>
                  <a:pt x="375" y="368"/>
                  <a:pt x="375" y="368"/>
                  <a:pt x="375" y="368"/>
                </a:cubicBezTo>
                <a:lnTo>
                  <a:pt x="368" y="368"/>
                </a:lnTo>
                <a:lnTo>
                  <a:pt x="368" y="375"/>
                </a:lnTo>
                <a:cubicBezTo>
                  <a:pt x="368" y="375"/>
                  <a:pt x="368" y="375"/>
                  <a:pt x="368" y="382"/>
                </a:cubicBezTo>
                <a:cubicBezTo>
                  <a:pt x="375" y="389"/>
                  <a:pt x="375" y="389"/>
                  <a:pt x="375" y="389"/>
                </a:cubicBezTo>
                <a:cubicBezTo>
                  <a:pt x="375" y="396"/>
                  <a:pt x="375" y="396"/>
                  <a:pt x="375" y="396"/>
                </a:cubicBezTo>
                <a:lnTo>
                  <a:pt x="375" y="403"/>
                </a:lnTo>
                <a:cubicBezTo>
                  <a:pt x="375" y="403"/>
                  <a:pt x="375" y="403"/>
                  <a:pt x="368" y="403"/>
                </a:cubicBezTo>
                <a:cubicBezTo>
                  <a:pt x="361" y="410"/>
                  <a:pt x="361" y="410"/>
                  <a:pt x="361" y="410"/>
                </a:cubicBezTo>
                <a:lnTo>
                  <a:pt x="361" y="417"/>
                </a:lnTo>
                <a:lnTo>
                  <a:pt x="361" y="424"/>
                </a:lnTo>
                <a:cubicBezTo>
                  <a:pt x="361" y="424"/>
                  <a:pt x="353" y="424"/>
                  <a:pt x="353" y="431"/>
                </a:cubicBezTo>
                <a:lnTo>
                  <a:pt x="353" y="438"/>
                </a:lnTo>
                <a:lnTo>
                  <a:pt x="346" y="438"/>
                </a:lnTo>
                <a:cubicBezTo>
                  <a:pt x="346" y="445"/>
                  <a:pt x="339" y="445"/>
                  <a:pt x="339" y="452"/>
                </a:cubicBezTo>
                <a:cubicBezTo>
                  <a:pt x="332" y="452"/>
                  <a:pt x="332" y="452"/>
                  <a:pt x="332" y="452"/>
                </a:cubicBezTo>
                <a:cubicBezTo>
                  <a:pt x="325" y="452"/>
                  <a:pt x="325" y="452"/>
                  <a:pt x="325" y="452"/>
                </a:cubicBezTo>
                <a:lnTo>
                  <a:pt x="318" y="452"/>
                </a:lnTo>
                <a:cubicBezTo>
                  <a:pt x="318" y="460"/>
                  <a:pt x="318" y="452"/>
                  <a:pt x="318" y="452"/>
                </a:cubicBezTo>
                <a:cubicBezTo>
                  <a:pt x="318" y="460"/>
                  <a:pt x="318" y="460"/>
                  <a:pt x="318" y="460"/>
                </a:cubicBezTo>
                <a:cubicBezTo>
                  <a:pt x="311" y="460"/>
                  <a:pt x="311" y="452"/>
                  <a:pt x="311" y="452"/>
                </a:cubicBezTo>
                <a:cubicBezTo>
                  <a:pt x="311" y="445"/>
                  <a:pt x="311" y="445"/>
                  <a:pt x="311" y="445"/>
                </a:cubicBezTo>
                <a:cubicBezTo>
                  <a:pt x="311" y="445"/>
                  <a:pt x="311" y="438"/>
                  <a:pt x="304" y="438"/>
                </a:cubicBezTo>
                <a:cubicBezTo>
                  <a:pt x="304" y="431"/>
                  <a:pt x="304" y="431"/>
                  <a:pt x="304" y="431"/>
                </a:cubicBezTo>
                <a:cubicBezTo>
                  <a:pt x="304" y="431"/>
                  <a:pt x="304" y="431"/>
                  <a:pt x="304" y="424"/>
                </a:cubicBezTo>
                <a:cubicBezTo>
                  <a:pt x="304" y="417"/>
                  <a:pt x="297" y="417"/>
                  <a:pt x="297" y="417"/>
                </a:cubicBezTo>
                <a:lnTo>
                  <a:pt x="297" y="410"/>
                </a:lnTo>
                <a:cubicBezTo>
                  <a:pt x="297" y="403"/>
                  <a:pt x="297" y="403"/>
                  <a:pt x="297" y="403"/>
                </a:cubicBezTo>
                <a:lnTo>
                  <a:pt x="297" y="396"/>
                </a:lnTo>
                <a:cubicBezTo>
                  <a:pt x="297" y="389"/>
                  <a:pt x="297" y="389"/>
                  <a:pt x="297" y="389"/>
                </a:cubicBezTo>
                <a:cubicBezTo>
                  <a:pt x="297" y="382"/>
                  <a:pt x="297" y="382"/>
                  <a:pt x="297" y="382"/>
                </a:cubicBezTo>
                <a:cubicBezTo>
                  <a:pt x="297" y="382"/>
                  <a:pt x="297" y="382"/>
                  <a:pt x="297" y="375"/>
                </a:cubicBezTo>
                <a:lnTo>
                  <a:pt x="297" y="368"/>
                </a:lnTo>
                <a:cubicBezTo>
                  <a:pt x="290" y="368"/>
                  <a:pt x="290" y="368"/>
                  <a:pt x="290" y="368"/>
                </a:cubicBezTo>
                <a:cubicBezTo>
                  <a:pt x="290" y="361"/>
                  <a:pt x="290" y="361"/>
                  <a:pt x="290" y="361"/>
                </a:cubicBezTo>
                <a:cubicBezTo>
                  <a:pt x="283" y="361"/>
                  <a:pt x="283" y="361"/>
                  <a:pt x="283" y="361"/>
                </a:cubicBezTo>
                <a:cubicBezTo>
                  <a:pt x="290" y="361"/>
                  <a:pt x="290" y="361"/>
                  <a:pt x="290" y="354"/>
                </a:cubicBezTo>
                <a:lnTo>
                  <a:pt x="290" y="347"/>
                </a:lnTo>
                <a:cubicBezTo>
                  <a:pt x="283" y="347"/>
                  <a:pt x="290" y="347"/>
                  <a:pt x="283" y="347"/>
                </a:cubicBezTo>
                <a:cubicBezTo>
                  <a:pt x="283" y="347"/>
                  <a:pt x="276" y="347"/>
                  <a:pt x="276" y="339"/>
                </a:cubicBezTo>
                <a:cubicBezTo>
                  <a:pt x="276" y="339"/>
                  <a:pt x="276" y="339"/>
                  <a:pt x="269" y="339"/>
                </a:cubicBezTo>
                <a:cubicBezTo>
                  <a:pt x="262" y="339"/>
                  <a:pt x="262" y="339"/>
                  <a:pt x="262" y="339"/>
                </a:cubicBezTo>
                <a:lnTo>
                  <a:pt x="255" y="347"/>
                </a:lnTo>
                <a:lnTo>
                  <a:pt x="255" y="339"/>
                </a:lnTo>
                <a:cubicBezTo>
                  <a:pt x="255" y="339"/>
                  <a:pt x="255" y="339"/>
                  <a:pt x="255" y="347"/>
                </a:cubicBezTo>
                <a:cubicBezTo>
                  <a:pt x="255" y="347"/>
                  <a:pt x="255" y="339"/>
                  <a:pt x="248" y="339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0" y="347"/>
                  <a:pt x="240" y="347"/>
                  <a:pt x="240" y="347"/>
                </a:cubicBezTo>
                <a:cubicBezTo>
                  <a:pt x="233" y="339"/>
                  <a:pt x="233" y="339"/>
                  <a:pt x="233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226" y="332"/>
                  <a:pt x="226" y="332"/>
                  <a:pt x="226" y="332"/>
                </a:cubicBezTo>
                <a:cubicBezTo>
                  <a:pt x="226" y="332"/>
                  <a:pt x="219" y="332"/>
                  <a:pt x="219" y="325"/>
                </a:cubicBezTo>
                <a:cubicBezTo>
                  <a:pt x="219" y="325"/>
                  <a:pt x="219" y="325"/>
                  <a:pt x="212" y="325"/>
                </a:cubicBezTo>
                <a:cubicBezTo>
                  <a:pt x="212" y="318"/>
                  <a:pt x="212" y="318"/>
                  <a:pt x="212" y="318"/>
                </a:cubicBezTo>
                <a:cubicBezTo>
                  <a:pt x="219" y="318"/>
                  <a:pt x="219" y="318"/>
                  <a:pt x="219" y="318"/>
                </a:cubicBezTo>
                <a:cubicBezTo>
                  <a:pt x="212" y="318"/>
                  <a:pt x="212" y="318"/>
                  <a:pt x="212" y="318"/>
                </a:cubicBezTo>
                <a:lnTo>
                  <a:pt x="219" y="311"/>
                </a:lnTo>
                <a:lnTo>
                  <a:pt x="219" y="304"/>
                </a:lnTo>
                <a:cubicBezTo>
                  <a:pt x="219" y="304"/>
                  <a:pt x="219" y="297"/>
                  <a:pt x="212" y="297"/>
                </a:cubicBezTo>
                <a:cubicBezTo>
                  <a:pt x="219" y="297"/>
                  <a:pt x="219" y="297"/>
                  <a:pt x="219" y="297"/>
                </a:cubicBezTo>
                <a:cubicBezTo>
                  <a:pt x="219" y="290"/>
                  <a:pt x="219" y="290"/>
                  <a:pt x="219" y="290"/>
                </a:cubicBezTo>
                <a:cubicBezTo>
                  <a:pt x="219" y="283"/>
                  <a:pt x="219" y="283"/>
                  <a:pt x="219" y="283"/>
                </a:cubicBezTo>
                <a:lnTo>
                  <a:pt x="226" y="283"/>
                </a:lnTo>
                <a:lnTo>
                  <a:pt x="226" y="276"/>
                </a:lnTo>
                <a:cubicBezTo>
                  <a:pt x="233" y="276"/>
                  <a:pt x="233" y="276"/>
                  <a:pt x="233" y="276"/>
                </a:cubicBezTo>
                <a:cubicBezTo>
                  <a:pt x="233" y="269"/>
                  <a:pt x="233" y="269"/>
                  <a:pt x="233" y="269"/>
                </a:cubicBezTo>
                <a:close/>
                <a:moveTo>
                  <a:pt x="219" y="149"/>
                </a:moveTo>
                <a:lnTo>
                  <a:pt x="219" y="149"/>
                </a:lnTo>
                <a:cubicBezTo>
                  <a:pt x="219" y="149"/>
                  <a:pt x="219" y="149"/>
                  <a:pt x="219" y="156"/>
                </a:cubicBezTo>
                <a:cubicBezTo>
                  <a:pt x="212" y="156"/>
                  <a:pt x="212" y="156"/>
                  <a:pt x="212" y="156"/>
                </a:cubicBezTo>
                <a:lnTo>
                  <a:pt x="205" y="156"/>
                </a:lnTo>
                <a:lnTo>
                  <a:pt x="198" y="156"/>
                </a:lnTo>
                <a:cubicBezTo>
                  <a:pt x="198" y="149"/>
                  <a:pt x="205" y="149"/>
                  <a:pt x="205" y="149"/>
                </a:cubicBezTo>
                <a:cubicBezTo>
                  <a:pt x="198" y="149"/>
                  <a:pt x="198" y="149"/>
                  <a:pt x="198" y="149"/>
                </a:cubicBezTo>
                <a:cubicBezTo>
                  <a:pt x="198" y="149"/>
                  <a:pt x="198" y="149"/>
                  <a:pt x="205" y="149"/>
                </a:cubicBezTo>
                <a:cubicBezTo>
                  <a:pt x="198" y="149"/>
                  <a:pt x="198" y="149"/>
                  <a:pt x="198" y="141"/>
                </a:cubicBezTo>
                <a:cubicBezTo>
                  <a:pt x="198" y="141"/>
                  <a:pt x="198" y="149"/>
                  <a:pt x="198" y="141"/>
                </a:cubicBezTo>
                <a:lnTo>
                  <a:pt x="205" y="141"/>
                </a:lnTo>
                <a:cubicBezTo>
                  <a:pt x="205" y="149"/>
                  <a:pt x="205" y="149"/>
                  <a:pt x="205" y="149"/>
                </a:cubicBezTo>
                <a:cubicBezTo>
                  <a:pt x="205" y="141"/>
                  <a:pt x="205" y="141"/>
                  <a:pt x="205" y="141"/>
                </a:cubicBezTo>
                <a:lnTo>
                  <a:pt x="212" y="141"/>
                </a:lnTo>
                <a:cubicBezTo>
                  <a:pt x="212" y="141"/>
                  <a:pt x="212" y="141"/>
                  <a:pt x="219" y="141"/>
                </a:cubicBezTo>
                <a:lnTo>
                  <a:pt x="226" y="141"/>
                </a:lnTo>
                <a:cubicBezTo>
                  <a:pt x="226" y="149"/>
                  <a:pt x="226" y="149"/>
                  <a:pt x="226" y="149"/>
                </a:cubicBezTo>
                <a:cubicBezTo>
                  <a:pt x="226" y="149"/>
                  <a:pt x="226" y="149"/>
                  <a:pt x="219" y="149"/>
                </a:cubicBezTo>
                <a:close/>
                <a:moveTo>
                  <a:pt x="283" y="347"/>
                </a:moveTo>
                <a:lnTo>
                  <a:pt x="283" y="347"/>
                </a:lnTo>
                <a:close/>
                <a:moveTo>
                  <a:pt x="382" y="417"/>
                </a:moveTo>
                <a:lnTo>
                  <a:pt x="382" y="417"/>
                </a:lnTo>
                <a:lnTo>
                  <a:pt x="382" y="410"/>
                </a:lnTo>
                <a:cubicBezTo>
                  <a:pt x="382" y="410"/>
                  <a:pt x="382" y="410"/>
                  <a:pt x="382" y="403"/>
                </a:cubicBezTo>
                <a:cubicBezTo>
                  <a:pt x="389" y="403"/>
                  <a:pt x="389" y="403"/>
                  <a:pt x="389" y="403"/>
                </a:cubicBezTo>
                <a:cubicBezTo>
                  <a:pt x="389" y="396"/>
                  <a:pt x="389" y="396"/>
                  <a:pt x="389" y="396"/>
                </a:cubicBezTo>
                <a:cubicBezTo>
                  <a:pt x="389" y="396"/>
                  <a:pt x="389" y="396"/>
                  <a:pt x="396" y="396"/>
                </a:cubicBezTo>
                <a:cubicBezTo>
                  <a:pt x="396" y="396"/>
                  <a:pt x="396" y="396"/>
                  <a:pt x="396" y="389"/>
                </a:cubicBezTo>
                <a:cubicBezTo>
                  <a:pt x="396" y="389"/>
                  <a:pt x="396" y="389"/>
                  <a:pt x="396" y="396"/>
                </a:cubicBezTo>
                <a:cubicBezTo>
                  <a:pt x="403" y="396"/>
                  <a:pt x="396" y="396"/>
                  <a:pt x="403" y="396"/>
                </a:cubicBezTo>
                <a:cubicBezTo>
                  <a:pt x="403" y="396"/>
                  <a:pt x="403" y="396"/>
                  <a:pt x="403" y="403"/>
                </a:cubicBezTo>
                <a:cubicBezTo>
                  <a:pt x="396" y="403"/>
                  <a:pt x="396" y="403"/>
                  <a:pt x="396" y="403"/>
                </a:cubicBezTo>
                <a:lnTo>
                  <a:pt x="396" y="410"/>
                </a:lnTo>
                <a:cubicBezTo>
                  <a:pt x="396" y="410"/>
                  <a:pt x="396" y="417"/>
                  <a:pt x="396" y="424"/>
                </a:cubicBezTo>
                <a:cubicBezTo>
                  <a:pt x="396" y="424"/>
                  <a:pt x="389" y="424"/>
                  <a:pt x="389" y="431"/>
                </a:cubicBezTo>
                <a:cubicBezTo>
                  <a:pt x="382" y="431"/>
                  <a:pt x="382" y="431"/>
                  <a:pt x="382" y="424"/>
                </a:cubicBezTo>
                <a:cubicBezTo>
                  <a:pt x="382" y="424"/>
                  <a:pt x="382" y="424"/>
                  <a:pt x="382" y="417"/>
                </a:cubicBezTo>
                <a:close/>
                <a:moveTo>
                  <a:pt x="353" y="254"/>
                </a:moveTo>
                <a:lnTo>
                  <a:pt x="353" y="254"/>
                </a:lnTo>
                <a:close/>
                <a:moveTo>
                  <a:pt x="332" y="254"/>
                </a:moveTo>
                <a:lnTo>
                  <a:pt x="332" y="254"/>
                </a:lnTo>
                <a:cubicBezTo>
                  <a:pt x="325" y="254"/>
                  <a:pt x="325" y="254"/>
                  <a:pt x="325" y="254"/>
                </a:cubicBezTo>
                <a:cubicBezTo>
                  <a:pt x="332" y="254"/>
                  <a:pt x="332" y="254"/>
                  <a:pt x="332" y="254"/>
                </a:cubicBezTo>
                <a:close/>
                <a:moveTo>
                  <a:pt x="304" y="247"/>
                </a:moveTo>
                <a:lnTo>
                  <a:pt x="304" y="247"/>
                </a:lnTo>
                <a:lnTo>
                  <a:pt x="304" y="254"/>
                </a:lnTo>
                <a:cubicBezTo>
                  <a:pt x="304" y="247"/>
                  <a:pt x="297" y="247"/>
                  <a:pt x="297" y="247"/>
                </a:cubicBezTo>
                <a:lnTo>
                  <a:pt x="304" y="247"/>
                </a:lnTo>
                <a:close/>
                <a:moveTo>
                  <a:pt x="290" y="240"/>
                </a:moveTo>
                <a:lnTo>
                  <a:pt x="290" y="240"/>
                </a:lnTo>
                <a:cubicBezTo>
                  <a:pt x="283" y="240"/>
                  <a:pt x="283" y="247"/>
                  <a:pt x="283" y="247"/>
                </a:cubicBezTo>
                <a:cubicBezTo>
                  <a:pt x="283" y="240"/>
                  <a:pt x="283" y="240"/>
                  <a:pt x="283" y="240"/>
                </a:cubicBezTo>
                <a:cubicBezTo>
                  <a:pt x="283" y="240"/>
                  <a:pt x="283" y="240"/>
                  <a:pt x="290" y="240"/>
                </a:cubicBezTo>
                <a:close/>
                <a:moveTo>
                  <a:pt x="290" y="233"/>
                </a:moveTo>
                <a:lnTo>
                  <a:pt x="290" y="233"/>
                </a:lnTo>
                <a:cubicBezTo>
                  <a:pt x="283" y="233"/>
                  <a:pt x="283" y="233"/>
                  <a:pt x="283" y="233"/>
                </a:cubicBezTo>
                <a:lnTo>
                  <a:pt x="290" y="233"/>
                </a:lnTo>
                <a:close/>
                <a:moveTo>
                  <a:pt x="205" y="106"/>
                </a:moveTo>
                <a:lnTo>
                  <a:pt x="205" y="106"/>
                </a:lnTo>
                <a:lnTo>
                  <a:pt x="198" y="106"/>
                </a:lnTo>
                <a:cubicBezTo>
                  <a:pt x="198" y="106"/>
                  <a:pt x="198" y="106"/>
                  <a:pt x="198" y="99"/>
                </a:cubicBezTo>
                <a:cubicBezTo>
                  <a:pt x="198" y="99"/>
                  <a:pt x="198" y="99"/>
                  <a:pt x="205" y="99"/>
                </a:cubicBezTo>
                <a:cubicBezTo>
                  <a:pt x="205" y="99"/>
                  <a:pt x="198" y="99"/>
                  <a:pt x="198" y="106"/>
                </a:cubicBezTo>
                <a:cubicBezTo>
                  <a:pt x="205" y="106"/>
                  <a:pt x="205" y="106"/>
                  <a:pt x="205" y="106"/>
                </a:cubicBezTo>
                <a:close/>
                <a:moveTo>
                  <a:pt x="198" y="99"/>
                </a:moveTo>
                <a:lnTo>
                  <a:pt x="198" y="99"/>
                </a:lnTo>
                <a:close/>
                <a:moveTo>
                  <a:pt x="191" y="99"/>
                </a:moveTo>
                <a:lnTo>
                  <a:pt x="191" y="99"/>
                </a:lnTo>
                <a:lnTo>
                  <a:pt x="198" y="99"/>
                </a:lnTo>
                <a:lnTo>
                  <a:pt x="191" y="99"/>
                </a:lnTo>
                <a:close/>
                <a:moveTo>
                  <a:pt x="198" y="92"/>
                </a:moveTo>
                <a:lnTo>
                  <a:pt x="198" y="92"/>
                </a:lnTo>
                <a:lnTo>
                  <a:pt x="198" y="85"/>
                </a:lnTo>
                <a:lnTo>
                  <a:pt x="198" y="92"/>
                </a:ln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198" y="113"/>
                </a:moveTo>
                <a:lnTo>
                  <a:pt x="198" y="113"/>
                </a:lnTo>
                <a:close/>
                <a:moveTo>
                  <a:pt x="155" y="177"/>
                </a:moveTo>
                <a:lnTo>
                  <a:pt x="155" y="177"/>
                </a:lnTo>
                <a:close/>
                <a:moveTo>
                  <a:pt x="134" y="240"/>
                </a:moveTo>
                <a:lnTo>
                  <a:pt x="134" y="240"/>
                </a:lnTo>
                <a:cubicBezTo>
                  <a:pt x="134" y="233"/>
                  <a:pt x="134" y="233"/>
                  <a:pt x="134" y="233"/>
                </a:cubicBezTo>
                <a:lnTo>
                  <a:pt x="134" y="240"/>
                </a:lnTo>
                <a:lnTo>
                  <a:pt x="134" y="233"/>
                </a:lnTo>
                <a:cubicBezTo>
                  <a:pt x="127" y="233"/>
                  <a:pt x="127" y="233"/>
                  <a:pt x="127" y="233"/>
                </a:cubicBezTo>
                <a:lnTo>
                  <a:pt x="120" y="233"/>
                </a:lnTo>
                <a:lnTo>
                  <a:pt x="127" y="233"/>
                </a:lnTo>
                <a:cubicBezTo>
                  <a:pt x="127" y="226"/>
                  <a:pt x="127" y="226"/>
                  <a:pt x="127" y="226"/>
                </a:cubicBezTo>
                <a:cubicBezTo>
                  <a:pt x="127" y="226"/>
                  <a:pt x="127" y="226"/>
                  <a:pt x="127" y="219"/>
                </a:cubicBezTo>
                <a:lnTo>
                  <a:pt x="134" y="219"/>
                </a:lnTo>
                <a:cubicBezTo>
                  <a:pt x="134" y="226"/>
                  <a:pt x="127" y="226"/>
                  <a:pt x="127" y="226"/>
                </a:cubicBezTo>
                <a:cubicBezTo>
                  <a:pt x="127" y="226"/>
                  <a:pt x="127" y="226"/>
                  <a:pt x="134" y="226"/>
                </a:cubicBezTo>
                <a:cubicBezTo>
                  <a:pt x="134" y="226"/>
                  <a:pt x="134" y="233"/>
                  <a:pt x="134" y="226"/>
                </a:cubicBezTo>
                <a:cubicBezTo>
                  <a:pt x="134" y="226"/>
                  <a:pt x="134" y="226"/>
                  <a:pt x="141" y="226"/>
                </a:cubicBezTo>
                <a:cubicBezTo>
                  <a:pt x="134" y="233"/>
                  <a:pt x="134" y="233"/>
                  <a:pt x="134" y="233"/>
                </a:cubicBezTo>
                <a:lnTo>
                  <a:pt x="141" y="233"/>
                </a:lnTo>
                <a:cubicBezTo>
                  <a:pt x="141" y="233"/>
                  <a:pt x="141" y="233"/>
                  <a:pt x="134" y="233"/>
                </a:cubicBezTo>
                <a:cubicBezTo>
                  <a:pt x="141" y="233"/>
                  <a:pt x="141" y="233"/>
                  <a:pt x="141" y="233"/>
                </a:cubicBezTo>
                <a:lnTo>
                  <a:pt x="141" y="240"/>
                </a:lnTo>
                <a:cubicBezTo>
                  <a:pt x="141" y="240"/>
                  <a:pt x="141" y="240"/>
                  <a:pt x="134" y="240"/>
                </a:cubicBezTo>
                <a:close/>
                <a:moveTo>
                  <a:pt x="134" y="396"/>
                </a:moveTo>
                <a:lnTo>
                  <a:pt x="134" y="396"/>
                </a:lnTo>
                <a:lnTo>
                  <a:pt x="134" y="389"/>
                </a:lnTo>
                <a:lnTo>
                  <a:pt x="134" y="396"/>
                </a:lnTo>
                <a:close/>
                <a:moveTo>
                  <a:pt x="134" y="127"/>
                </a:moveTo>
                <a:lnTo>
                  <a:pt x="134" y="127"/>
                </a:ln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27"/>
                </a:cubicBezTo>
                <a:close/>
                <a:moveTo>
                  <a:pt x="113" y="240"/>
                </a:moveTo>
                <a:lnTo>
                  <a:pt x="113" y="240"/>
                </a:lnTo>
                <a:lnTo>
                  <a:pt x="120" y="240"/>
                </a:lnTo>
                <a:cubicBezTo>
                  <a:pt x="120" y="240"/>
                  <a:pt x="120" y="240"/>
                  <a:pt x="113" y="240"/>
                </a:cubicBezTo>
                <a:close/>
                <a:moveTo>
                  <a:pt x="99" y="325"/>
                </a:moveTo>
                <a:lnTo>
                  <a:pt x="99" y="325"/>
                </a:lnTo>
                <a:lnTo>
                  <a:pt x="106" y="325"/>
                </a:lnTo>
                <a:cubicBezTo>
                  <a:pt x="106" y="325"/>
                  <a:pt x="106" y="325"/>
                  <a:pt x="99" y="325"/>
                </a:cubicBezTo>
                <a:close/>
                <a:moveTo>
                  <a:pt x="99" y="361"/>
                </a:moveTo>
                <a:lnTo>
                  <a:pt x="99" y="361"/>
                </a:lnTo>
                <a:lnTo>
                  <a:pt x="106" y="361"/>
                </a:lnTo>
                <a:cubicBezTo>
                  <a:pt x="99" y="361"/>
                  <a:pt x="106" y="361"/>
                  <a:pt x="99" y="361"/>
                </a:cubicBezTo>
                <a:close/>
                <a:moveTo>
                  <a:pt x="92" y="325"/>
                </a:moveTo>
                <a:lnTo>
                  <a:pt x="92" y="325"/>
                </a:lnTo>
                <a:cubicBezTo>
                  <a:pt x="92" y="325"/>
                  <a:pt x="92" y="325"/>
                  <a:pt x="85" y="325"/>
                </a:cubicBezTo>
                <a:cubicBezTo>
                  <a:pt x="85" y="325"/>
                  <a:pt x="85" y="325"/>
                  <a:pt x="78" y="325"/>
                </a:cubicBezTo>
                <a:cubicBezTo>
                  <a:pt x="85" y="325"/>
                  <a:pt x="85" y="325"/>
                  <a:pt x="85" y="325"/>
                </a:cubicBezTo>
                <a:lnTo>
                  <a:pt x="92" y="325"/>
                </a:lnTo>
                <a:lnTo>
                  <a:pt x="99" y="325"/>
                </a:lnTo>
                <a:cubicBezTo>
                  <a:pt x="92" y="325"/>
                  <a:pt x="92" y="325"/>
                  <a:pt x="92" y="325"/>
                </a:cubicBezTo>
                <a:close/>
                <a:moveTo>
                  <a:pt x="78" y="276"/>
                </a:moveTo>
                <a:lnTo>
                  <a:pt x="78" y="276"/>
                </a:lnTo>
                <a:close/>
                <a:moveTo>
                  <a:pt x="78" y="276"/>
                </a:moveTo>
                <a:lnTo>
                  <a:pt x="78" y="276"/>
                </a:lnTo>
                <a:close/>
                <a:moveTo>
                  <a:pt x="78" y="276"/>
                </a:moveTo>
                <a:lnTo>
                  <a:pt x="78" y="276"/>
                </a:lnTo>
                <a:close/>
                <a:moveTo>
                  <a:pt x="71" y="325"/>
                </a:moveTo>
                <a:lnTo>
                  <a:pt x="71" y="325"/>
                </a:lnTo>
                <a:cubicBezTo>
                  <a:pt x="71" y="325"/>
                  <a:pt x="71" y="325"/>
                  <a:pt x="78" y="325"/>
                </a:cubicBezTo>
                <a:cubicBezTo>
                  <a:pt x="71" y="325"/>
                  <a:pt x="71" y="325"/>
                  <a:pt x="71" y="325"/>
                </a:cubicBezTo>
                <a:close/>
                <a:moveTo>
                  <a:pt x="481" y="332"/>
                </a:moveTo>
                <a:lnTo>
                  <a:pt x="481" y="332"/>
                </a:lnTo>
                <a:lnTo>
                  <a:pt x="488" y="332"/>
                </a:lnTo>
                <a:lnTo>
                  <a:pt x="488" y="339"/>
                </a:lnTo>
                <a:cubicBezTo>
                  <a:pt x="488" y="339"/>
                  <a:pt x="488" y="339"/>
                  <a:pt x="481" y="339"/>
                </a:cubicBezTo>
                <a:lnTo>
                  <a:pt x="481" y="332"/>
                </a:lnTo>
                <a:close/>
                <a:moveTo>
                  <a:pt x="290" y="177"/>
                </a:moveTo>
                <a:lnTo>
                  <a:pt x="290" y="177"/>
                </a:lnTo>
                <a:cubicBezTo>
                  <a:pt x="290" y="177"/>
                  <a:pt x="290" y="177"/>
                  <a:pt x="290" y="184"/>
                </a:cubicBezTo>
                <a:cubicBezTo>
                  <a:pt x="290" y="184"/>
                  <a:pt x="290" y="184"/>
                  <a:pt x="283" y="184"/>
                </a:cubicBezTo>
                <a:cubicBezTo>
                  <a:pt x="283" y="184"/>
                  <a:pt x="283" y="184"/>
                  <a:pt x="283" y="177"/>
                </a:cubicBezTo>
                <a:lnTo>
                  <a:pt x="290" y="177"/>
                </a:lnTo>
                <a:close/>
                <a:moveTo>
                  <a:pt x="297" y="184"/>
                </a:moveTo>
                <a:lnTo>
                  <a:pt x="297" y="184"/>
                </a:lnTo>
                <a:cubicBezTo>
                  <a:pt x="297" y="191"/>
                  <a:pt x="297" y="184"/>
                  <a:pt x="297" y="191"/>
                </a:cubicBezTo>
                <a:lnTo>
                  <a:pt x="290" y="191"/>
                </a:lnTo>
                <a:cubicBezTo>
                  <a:pt x="290" y="184"/>
                  <a:pt x="290" y="184"/>
                  <a:pt x="297" y="184"/>
                </a:cubicBezTo>
                <a:close/>
                <a:moveTo>
                  <a:pt x="92" y="254"/>
                </a:moveTo>
                <a:lnTo>
                  <a:pt x="92" y="254"/>
                </a:lnTo>
                <a:close/>
                <a:moveTo>
                  <a:pt x="92" y="254"/>
                </a:moveTo>
                <a:lnTo>
                  <a:pt x="92" y="254"/>
                </a:lnTo>
                <a:close/>
                <a:moveTo>
                  <a:pt x="78" y="269"/>
                </a:moveTo>
                <a:lnTo>
                  <a:pt x="78" y="269"/>
                </a:lnTo>
                <a:close/>
                <a:moveTo>
                  <a:pt x="78" y="276"/>
                </a:moveTo>
                <a:lnTo>
                  <a:pt x="78" y="276"/>
                </a:lnTo>
                <a:cubicBezTo>
                  <a:pt x="78" y="269"/>
                  <a:pt x="78" y="269"/>
                  <a:pt x="78" y="269"/>
                </a:cubicBezTo>
                <a:cubicBezTo>
                  <a:pt x="78" y="269"/>
                  <a:pt x="78" y="269"/>
                  <a:pt x="78" y="276"/>
                </a:cubicBezTo>
                <a:close/>
                <a:moveTo>
                  <a:pt x="78" y="269"/>
                </a:moveTo>
                <a:lnTo>
                  <a:pt x="78" y="269"/>
                </a:lnTo>
                <a:close/>
                <a:moveTo>
                  <a:pt x="78" y="269"/>
                </a:moveTo>
                <a:lnTo>
                  <a:pt x="78" y="26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4" name="Freeform 122"/>
          <p:cNvSpPr>
            <a:spLocks noChangeArrowheads="1"/>
          </p:cNvSpPr>
          <p:nvPr/>
        </p:nvSpPr>
        <p:spPr bwMode="auto">
          <a:xfrm>
            <a:off x="6381432" y="371475"/>
            <a:ext cx="248089" cy="248090"/>
          </a:xfrm>
          <a:custGeom>
            <a:avLst/>
            <a:gdLst>
              <a:gd name="T0" fmla="*/ 39339251 w 609"/>
              <a:gd name="T1" fmla="*/ 78678142 h 609"/>
              <a:gd name="T2" fmla="*/ 39339251 w 609"/>
              <a:gd name="T3" fmla="*/ 78678142 h 609"/>
              <a:gd name="T4" fmla="*/ 0 w 609"/>
              <a:gd name="T5" fmla="*/ 39339251 h 609"/>
              <a:gd name="T6" fmla="*/ 39339251 w 609"/>
              <a:gd name="T7" fmla="*/ 0 h 609"/>
              <a:gd name="T8" fmla="*/ 78678142 w 609"/>
              <a:gd name="T9" fmla="*/ 39339251 h 609"/>
              <a:gd name="T10" fmla="*/ 39339251 w 609"/>
              <a:gd name="T11" fmla="*/ 78678142 h 609"/>
              <a:gd name="T12" fmla="*/ 39339251 w 609"/>
              <a:gd name="T13" fmla="*/ 7376244 h 609"/>
              <a:gd name="T14" fmla="*/ 39339251 w 609"/>
              <a:gd name="T15" fmla="*/ 7376244 h 609"/>
              <a:gd name="T16" fmla="*/ 7246742 w 609"/>
              <a:gd name="T17" fmla="*/ 39339251 h 609"/>
              <a:gd name="T18" fmla="*/ 39339251 w 609"/>
              <a:gd name="T19" fmla="*/ 71302258 h 609"/>
              <a:gd name="T20" fmla="*/ 71302258 w 609"/>
              <a:gd name="T21" fmla="*/ 39339251 h 609"/>
              <a:gd name="T22" fmla="*/ 39339251 w 609"/>
              <a:gd name="T23" fmla="*/ 7376244 h 609"/>
              <a:gd name="T24" fmla="*/ 31057209 w 609"/>
              <a:gd name="T25" fmla="*/ 46715136 h 609"/>
              <a:gd name="T26" fmla="*/ 31057209 w 609"/>
              <a:gd name="T27" fmla="*/ 46715136 h 609"/>
              <a:gd name="T28" fmla="*/ 20057773 w 609"/>
              <a:gd name="T29" fmla="*/ 20187276 h 609"/>
              <a:gd name="T30" fmla="*/ 47491791 w 609"/>
              <a:gd name="T31" fmla="*/ 31057209 h 609"/>
              <a:gd name="T32" fmla="*/ 58491226 w 609"/>
              <a:gd name="T33" fmla="*/ 58491226 h 609"/>
              <a:gd name="T34" fmla="*/ 58491226 w 609"/>
              <a:gd name="T35" fmla="*/ 58491226 h 609"/>
              <a:gd name="T36" fmla="*/ 31057209 w 609"/>
              <a:gd name="T37" fmla="*/ 46715136 h 609"/>
              <a:gd name="T38" fmla="*/ 39339251 w 609"/>
              <a:gd name="T39" fmla="*/ 35715700 h 609"/>
              <a:gd name="T40" fmla="*/ 39339251 w 609"/>
              <a:gd name="T41" fmla="*/ 35715700 h 609"/>
              <a:gd name="T42" fmla="*/ 35715700 w 609"/>
              <a:gd name="T43" fmla="*/ 39339251 h 609"/>
              <a:gd name="T44" fmla="*/ 39339251 w 609"/>
              <a:gd name="T45" fmla="*/ 42962442 h 609"/>
              <a:gd name="T46" fmla="*/ 42962442 w 609"/>
              <a:gd name="T47" fmla="*/ 39339251 h 609"/>
              <a:gd name="T48" fmla="*/ 39339251 w 609"/>
              <a:gd name="T49" fmla="*/ 35715700 h 60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09" h="609">
                <a:moveTo>
                  <a:pt x="304" y="608"/>
                </a:moveTo>
                <a:lnTo>
                  <a:pt x="304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4"/>
                  <a:pt x="134" y="0"/>
                  <a:pt x="304" y="0"/>
                </a:cubicBezTo>
                <a:cubicBezTo>
                  <a:pt x="473" y="0"/>
                  <a:pt x="608" y="134"/>
                  <a:pt x="608" y="304"/>
                </a:cubicBezTo>
                <a:cubicBezTo>
                  <a:pt x="608" y="474"/>
                  <a:pt x="473" y="608"/>
                  <a:pt x="304" y="608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8"/>
                  <a:pt x="169" y="551"/>
                  <a:pt x="304" y="551"/>
                </a:cubicBezTo>
                <a:cubicBezTo>
                  <a:pt x="438" y="551"/>
                  <a:pt x="551" y="438"/>
                  <a:pt x="551" y="304"/>
                </a:cubicBezTo>
                <a:cubicBezTo>
                  <a:pt x="551" y="170"/>
                  <a:pt x="438" y="57"/>
                  <a:pt x="304" y="57"/>
                </a:cubicBezTo>
                <a:close/>
                <a:moveTo>
                  <a:pt x="240" y="361"/>
                </a:moveTo>
                <a:lnTo>
                  <a:pt x="240" y="361"/>
                </a:lnTo>
                <a:cubicBezTo>
                  <a:pt x="155" y="156"/>
                  <a:pt x="155" y="156"/>
                  <a:pt x="155" y="156"/>
                </a:cubicBezTo>
                <a:cubicBezTo>
                  <a:pt x="367" y="240"/>
                  <a:pt x="367" y="240"/>
                  <a:pt x="367" y="240"/>
                </a:cubicBezTo>
                <a:cubicBezTo>
                  <a:pt x="452" y="452"/>
                  <a:pt x="452" y="452"/>
                  <a:pt x="452" y="452"/>
                </a:cubicBezTo>
                <a:lnTo>
                  <a:pt x="240" y="361"/>
                </a:lnTo>
                <a:close/>
                <a:moveTo>
                  <a:pt x="304" y="276"/>
                </a:moveTo>
                <a:lnTo>
                  <a:pt x="304" y="276"/>
                </a:lnTo>
                <a:cubicBezTo>
                  <a:pt x="290" y="276"/>
                  <a:pt x="276" y="290"/>
                  <a:pt x="276" y="304"/>
                </a:cubicBezTo>
                <a:cubicBezTo>
                  <a:pt x="276" y="318"/>
                  <a:pt x="290" y="332"/>
                  <a:pt x="304" y="332"/>
                </a:cubicBezTo>
                <a:cubicBezTo>
                  <a:pt x="318" y="332"/>
                  <a:pt x="332" y="318"/>
                  <a:pt x="332" y="304"/>
                </a:cubicBezTo>
                <a:cubicBezTo>
                  <a:pt x="332" y="290"/>
                  <a:pt x="318" y="276"/>
                  <a:pt x="304" y="27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5" name="Freeform 123"/>
          <p:cNvSpPr>
            <a:spLocks noChangeArrowheads="1"/>
          </p:cNvSpPr>
          <p:nvPr/>
        </p:nvSpPr>
        <p:spPr bwMode="auto">
          <a:xfrm>
            <a:off x="5953569" y="371475"/>
            <a:ext cx="246292" cy="248090"/>
          </a:xfrm>
          <a:custGeom>
            <a:avLst/>
            <a:gdLst>
              <a:gd name="T0" fmla="*/ 74657633 w 602"/>
              <a:gd name="T1" fmla="*/ 42962442 h 609"/>
              <a:gd name="T2" fmla="*/ 74657633 w 602"/>
              <a:gd name="T3" fmla="*/ 42962442 h 609"/>
              <a:gd name="T4" fmla="*/ 71002968 w 602"/>
              <a:gd name="T5" fmla="*/ 42962442 h 609"/>
              <a:gd name="T6" fmla="*/ 43332858 w 602"/>
              <a:gd name="T7" fmla="*/ 70396460 h 609"/>
              <a:gd name="T8" fmla="*/ 43332858 w 602"/>
              <a:gd name="T9" fmla="*/ 75054951 h 609"/>
              <a:gd name="T10" fmla="*/ 39678193 w 602"/>
              <a:gd name="T11" fmla="*/ 78678142 h 609"/>
              <a:gd name="T12" fmla="*/ 36023527 w 602"/>
              <a:gd name="T13" fmla="*/ 75054951 h 609"/>
              <a:gd name="T14" fmla="*/ 36023527 w 602"/>
              <a:gd name="T15" fmla="*/ 70396460 h 609"/>
              <a:gd name="T16" fmla="*/ 7308970 w 602"/>
              <a:gd name="T17" fmla="*/ 42962442 h 609"/>
              <a:gd name="T18" fmla="*/ 3654665 w 602"/>
              <a:gd name="T19" fmla="*/ 42962442 h 609"/>
              <a:gd name="T20" fmla="*/ 0 w 602"/>
              <a:gd name="T21" fmla="*/ 39339251 h 609"/>
              <a:gd name="T22" fmla="*/ 3654665 w 602"/>
              <a:gd name="T23" fmla="*/ 35715700 h 609"/>
              <a:gd name="T24" fmla="*/ 7308970 w 602"/>
              <a:gd name="T25" fmla="*/ 35715700 h 609"/>
              <a:gd name="T26" fmla="*/ 36023527 w 602"/>
              <a:gd name="T27" fmla="*/ 8282042 h 609"/>
              <a:gd name="T28" fmla="*/ 36023527 w 602"/>
              <a:gd name="T29" fmla="*/ 3623191 h 609"/>
              <a:gd name="T30" fmla="*/ 39678193 w 602"/>
              <a:gd name="T31" fmla="*/ 0 h 609"/>
              <a:gd name="T32" fmla="*/ 43332858 w 602"/>
              <a:gd name="T33" fmla="*/ 3623191 h 609"/>
              <a:gd name="T34" fmla="*/ 43332858 w 602"/>
              <a:gd name="T35" fmla="*/ 8282042 h 609"/>
              <a:gd name="T36" fmla="*/ 71002968 w 602"/>
              <a:gd name="T37" fmla="*/ 35715700 h 609"/>
              <a:gd name="T38" fmla="*/ 74657633 w 602"/>
              <a:gd name="T39" fmla="*/ 35715700 h 609"/>
              <a:gd name="T40" fmla="*/ 78442719 w 602"/>
              <a:gd name="T41" fmla="*/ 39339251 h 609"/>
              <a:gd name="T42" fmla="*/ 74657633 w 602"/>
              <a:gd name="T43" fmla="*/ 42962442 h 609"/>
              <a:gd name="T44" fmla="*/ 56254247 w 602"/>
              <a:gd name="T45" fmla="*/ 35715700 h 609"/>
              <a:gd name="T46" fmla="*/ 56254247 w 602"/>
              <a:gd name="T47" fmla="*/ 35715700 h 609"/>
              <a:gd name="T48" fmla="*/ 63563216 w 602"/>
              <a:gd name="T49" fmla="*/ 35715700 h 609"/>
              <a:gd name="T50" fmla="*/ 43332858 w 602"/>
              <a:gd name="T51" fmla="*/ 15528425 h 609"/>
              <a:gd name="T52" fmla="*/ 43332858 w 602"/>
              <a:gd name="T53" fmla="*/ 21998871 h 609"/>
              <a:gd name="T54" fmla="*/ 39678193 w 602"/>
              <a:gd name="T55" fmla="*/ 25622062 h 609"/>
              <a:gd name="T56" fmla="*/ 36023527 w 602"/>
              <a:gd name="T57" fmla="*/ 21998871 h 609"/>
              <a:gd name="T58" fmla="*/ 36023527 w 602"/>
              <a:gd name="T59" fmla="*/ 15528425 h 609"/>
              <a:gd name="T60" fmla="*/ 14748721 w 602"/>
              <a:gd name="T61" fmla="*/ 35715700 h 609"/>
              <a:gd name="T62" fmla="*/ 22058052 w 602"/>
              <a:gd name="T63" fmla="*/ 35715700 h 609"/>
              <a:gd name="T64" fmla="*/ 25843138 w 602"/>
              <a:gd name="T65" fmla="*/ 39339251 h 609"/>
              <a:gd name="T66" fmla="*/ 22058052 w 602"/>
              <a:gd name="T67" fmla="*/ 42962442 h 609"/>
              <a:gd name="T68" fmla="*/ 14748721 w 602"/>
              <a:gd name="T69" fmla="*/ 42962442 h 609"/>
              <a:gd name="T70" fmla="*/ 36023527 w 602"/>
              <a:gd name="T71" fmla="*/ 63149718 h 609"/>
              <a:gd name="T72" fmla="*/ 36023527 w 602"/>
              <a:gd name="T73" fmla="*/ 56679271 h 609"/>
              <a:gd name="T74" fmla="*/ 39678193 w 602"/>
              <a:gd name="T75" fmla="*/ 53056080 h 609"/>
              <a:gd name="T76" fmla="*/ 43332858 w 602"/>
              <a:gd name="T77" fmla="*/ 56679271 h 609"/>
              <a:gd name="T78" fmla="*/ 43332858 w 602"/>
              <a:gd name="T79" fmla="*/ 63149718 h 609"/>
              <a:gd name="T80" fmla="*/ 63563216 w 602"/>
              <a:gd name="T81" fmla="*/ 42962442 h 609"/>
              <a:gd name="T82" fmla="*/ 56254247 w 602"/>
              <a:gd name="T83" fmla="*/ 42962442 h 609"/>
              <a:gd name="T84" fmla="*/ 52599581 w 602"/>
              <a:gd name="T85" fmla="*/ 39339251 h 609"/>
              <a:gd name="T86" fmla="*/ 56254247 w 602"/>
              <a:gd name="T87" fmla="*/ 35715700 h 609"/>
              <a:gd name="T88" fmla="*/ 39678193 w 602"/>
              <a:gd name="T89" fmla="*/ 42962442 h 609"/>
              <a:gd name="T90" fmla="*/ 39678193 w 602"/>
              <a:gd name="T91" fmla="*/ 42962442 h 609"/>
              <a:gd name="T92" fmla="*/ 36023527 w 602"/>
              <a:gd name="T93" fmla="*/ 39339251 h 609"/>
              <a:gd name="T94" fmla="*/ 39678193 w 602"/>
              <a:gd name="T95" fmla="*/ 35715700 h 609"/>
              <a:gd name="T96" fmla="*/ 43332858 w 602"/>
              <a:gd name="T97" fmla="*/ 39339251 h 609"/>
              <a:gd name="T98" fmla="*/ 39678193 w 602"/>
              <a:gd name="T99" fmla="*/ 42962442 h 6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02" h="609">
                <a:moveTo>
                  <a:pt x="572" y="332"/>
                </a:moveTo>
                <a:lnTo>
                  <a:pt x="572" y="332"/>
                </a:lnTo>
                <a:cubicBezTo>
                  <a:pt x="544" y="332"/>
                  <a:pt x="544" y="332"/>
                  <a:pt x="544" y="332"/>
                </a:cubicBezTo>
                <a:cubicBezTo>
                  <a:pt x="530" y="445"/>
                  <a:pt x="445" y="537"/>
                  <a:pt x="332" y="544"/>
                </a:cubicBezTo>
                <a:cubicBezTo>
                  <a:pt x="332" y="580"/>
                  <a:pt x="332" y="580"/>
                  <a:pt x="332" y="580"/>
                </a:cubicBezTo>
                <a:cubicBezTo>
                  <a:pt x="332" y="594"/>
                  <a:pt x="318" y="608"/>
                  <a:pt x="304" y="608"/>
                </a:cubicBezTo>
                <a:cubicBezTo>
                  <a:pt x="283" y="608"/>
                  <a:pt x="276" y="594"/>
                  <a:pt x="276" y="580"/>
                </a:cubicBezTo>
                <a:cubicBezTo>
                  <a:pt x="276" y="544"/>
                  <a:pt x="276" y="544"/>
                  <a:pt x="276" y="544"/>
                </a:cubicBezTo>
                <a:cubicBezTo>
                  <a:pt x="162" y="537"/>
                  <a:pt x="71" y="445"/>
                  <a:pt x="56" y="332"/>
                </a:cubicBezTo>
                <a:cubicBezTo>
                  <a:pt x="28" y="332"/>
                  <a:pt x="28" y="332"/>
                  <a:pt x="28" y="332"/>
                </a:cubicBezTo>
                <a:cubicBezTo>
                  <a:pt x="14" y="332"/>
                  <a:pt x="0" y="318"/>
                  <a:pt x="0" y="304"/>
                </a:cubicBezTo>
                <a:cubicBezTo>
                  <a:pt x="0" y="290"/>
                  <a:pt x="14" y="276"/>
                  <a:pt x="28" y="276"/>
                </a:cubicBezTo>
                <a:cubicBezTo>
                  <a:pt x="56" y="276"/>
                  <a:pt x="56" y="276"/>
                  <a:pt x="56" y="276"/>
                </a:cubicBezTo>
                <a:cubicBezTo>
                  <a:pt x="71" y="163"/>
                  <a:pt x="162" y="71"/>
                  <a:pt x="276" y="64"/>
                </a:cubicBezTo>
                <a:cubicBezTo>
                  <a:pt x="276" y="28"/>
                  <a:pt x="276" y="28"/>
                  <a:pt x="276" y="28"/>
                </a:cubicBezTo>
                <a:cubicBezTo>
                  <a:pt x="276" y="14"/>
                  <a:pt x="283" y="0"/>
                  <a:pt x="304" y="0"/>
                </a:cubicBezTo>
                <a:cubicBezTo>
                  <a:pt x="318" y="0"/>
                  <a:pt x="332" y="14"/>
                  <a:pt x="332" y="28"/>
                </a:cubicBezTo>
                <a:cubicBezTo>
                  <a:pt x="332" y="64"/>
                  <a:pt x="332" y="64"/>
                  <a:pt x="332" y="64"/>
                </a:cubicBezTo>
                <a:cubicBezTo>
                  <a:pt x="445" y="71"/>
                  <a:pt x="530" y="163"/>
                  <a:pt x="544" y="276"/>
                </a:cubicBezTo>
                <a:cubicBezTo>
                  <a:pt x="572" y="276"/>
                  <a:pt x="572" y="276"/>
                  <a:pt x="572" y="276"/>
                </a:cubicBezTo>
                <a:cubicBezTo>
                  <a:pt x="594" y="276"/>
                  <a:pt x="601" y="290"/>
                  <a:pt x="601" y="304"/>
                </a:cubicBezTo>
                <a:cubicBezTo>
                  <a:pt x="601" y="318"/>
                  <a:pt x="594" y="332"/>
                  <a:pt x="572" y="332"/>
                </a:cubicBezTo>
                <a:close/>
                <a:moveTo>
                  <a:pt x="431" y="276"/>
                </a:moveTo>
                <a:lnTo>
                  <a:pt x="431" y="276"/>
                </a:lnTo>
                <a:cubicBezTo>
                  <a:pt x="487" y="276"/>
                  <a:pt x="487" y="276"/>
                  <a:pt x="487" y="276"/>
                </a:cubicBezTo>
                <a:cubicBezTo>
                  <a:pt x="473" y="191"/>
                  <a:pt x="410" y="127"/>
                  <a:pt x="332" y="120"/>
                </a:cubicBezTo>
                <a:cubicBezTo>
                  <a:pt x="332" y="170"/>
                  <a:pt x="332" y="170"/>
                  <a:pt x="332" y="170"/>
                </a:cubicBezTo>
                <a:cubicBezTo>
                  <a:pt x="332" y="191"/>
                  <a:pt x="318" y="198"/>
                  <a:pt x="304" y="198"/>
                </a:cubicBezTo>
                <a:cubicBezTo>
                  <a:pt x="283" y="198"/>
                  <a:pt x="276" y="191"/>
                  <a:pt x="276" y="170"/>
                </a:cubicBezTo>
                <a:cubicBezTo>
                  <a:pt x="276" y="120"/>
                  <a:pt x="276" y="120"/>
                  <a:pt x="276" y="120"/>
                </a:cubicBezTo>
                <a:cubicBezTo>
                  <a:pt x="191" y="127"/>
                  <a:pt x="127" y="191"/>
                  <a:pt x="113" y="276"/>
                </a:cubicBezTo>
                <a:cubicBezTo>
                  <a:pt x="169" y="276"/>
                  <a:pt x="169" y="276"/>
                  <a:pt x="169" y="276"/>
                </a:cubicBezTo>
                <a:cubicBezTo>
                  <a:pt x="184" y="276"/>
                  <a:pt x="198" y="290"/>
                  <a:pt x="198" y="304"/>
                </a:cubicBezTo>
                <a:cubicBezTo>
                  <a:pt x="198" y="318"/>
                  <a:pt x="184" y="332"/>
                  <a:pt x="169" y="332"/>
                </a:cubicBezTo>
                <a:cubicBezTo>
                  <a:pt x="113" y="332"/>
                  <a:pt x="113" y="332"/>
                  <a:pt x="113" y="332"/>
                </a:cubicBezTo>
                <a:cubicBezTo>
                  <a:pt x="127" y="417"/>
                  <a:pt x="191" y="481"/>
                  <a:pt x="276" y="488"/>
                </a:cubicBezTo>
                <a:cubicBezTo>
                  <a:pt x="276" y="438"/>
                  <a:pt x="276" y="438"/>
                  <a:pt x="276" y="438"/>
                </a:cubicBezTo>
                <a:cubicBezTo>
                  <a:pt x="276" y="417"/>
                  <a:pt x="283" y="410"/>
                  <a:pt x="304" y="410"/>
                </a:cubicBezTo>
                <a:cubicBezTo>
                  <a:pt x="318" y="410"/>
                  <a:pt x="332" y="417"/>
                  <a:pt x="332" y="438"/>
                </a:cubicBezTo>
                <a:cubicBezTo>
                  <a:pt x="332" y="488"/>
                  <a:pt x="332" y="488"/>
                  <a:pt x="332" y="488"/>
                </a:cubicBezTo>
                <a:cubicBezTo>
                  <a:pt x="410" y="481"/>
                  <a:pt x="473" y="417"/>
                  <a:pt x="487" y="332"/>
                </a:cubicBezTo>
                <a:cubicBezTo>
                  <a:pt x="431" y="332"/>
                  <a:pt x="431" y="332"/>
                  <a:pt x="431" y="332"/>
                </a:cubicBezTo>
                <a:cubicBezTo>
                  <a:pt x="417" y="332"/>
                  <a:pt x="403" y="318"/>
                  <a:pt x="403" y="304"/>
                </a:cubicBezTo>
                <a:cubicBezTo>
                  <a:pt x="403" y="290"/>
                  <a:pt x="417" y="276"/>
                  <a:pt x="431" y="276"/>
                </a:cubicBezTo>
                <a:close/>
                <a:moveTo>
                  <a:pt x="304" y="332"/>
                </a:moveTo>
                <a:lnTo>
                  <a:pt x="304" y="332"/>
                </a:lnTo>
                <a:cubicBezTo>
                  <a:pt x="283" y="332"/>
                  <a:pt x="276" y="318"/>
                  <a:pt x="276" y="304"/>
                </a:cubicBezTo>
                <a:cubicBezTo>
                  <a:pt x="276" y="290"/>
                  <a:pt x="283" y="276"/>
                  <a:pt x="304" y="276"/>
                </a:cubicBezTo>
                <a:cubicBezTo>
                  <a:pt x="318" y="276"/>
                  <a:pt x="332" y="290"/>
                  <a:pt x="332" y="304"/>
                </a:cubicBezTo>
                <a:cubicBezTo>
                  <a:pt x="332" y="318"/>
                  <a:pt x="318" y="332"/>
                  <a:pt x="304" y="33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6" name="Freeform 124"/>
          <p:cNvSpPr>
            <a:spLocks noChangeArrowheads="1"/>
          </p:cNvSpPr>
          <p:nvPr/>
        </p:nvSpPr>
        <p:spPr bwMode="auto">
          <a:xfrm>
            <a:off x="5552671" y="371475"/>
            <a:ext cx="185168" cy="248090"/>
          </a:xfrm>
          <a:custGeom>
            <a:avLst/>
            <a:gdLst>
              <a:gd name="T0" fmla="*/ 29445126 w 454"/>
              <a:gd name="T1" fmla="*/ 78678142 h 609"/>
              <a:gd name="T2" fmla="*/ 29445126 w 454"/>
              <a:gd name="T3" fmla="*/ 78678142 h 609"/>
              <a:gd name="T4" fmla="*/ 0 w 454"/>
              <a:gd name="T5" fmla="*/ 29245613 h 609"/>
              <a:gd name="T6" fmla="*/ 29445126 w 454"/>
              <a:gd name="T7" fmla="*/ 0 h 609"/>
              <a:gd name="T8" fmla="*/ 58760594 w 454"/>
              <a:gd name="T9" fmla="*/ 29245613 h 609"/>
              <a:gd name="T10" fmla="*/ 29445126 w 454"/>
              <a:gd name="T11" fmla="*/ 78678142 h 609"/>
              <a:gd name="T12" fmla="*/ 29445126 w 454"/>
              <a:gd name="T13" fmla="*/ 10093638 h 609"/>
              <a:gd name="T14" fmla="*/ 29445126 w 454"/>
              <a:gd name="T15" fmla="*/ 10093638 h 609"/>
              <a:gd name="T16" fmla="*/ 10117575 w 454"/>
              <a:gd name="T17" fmla="*/ 29245613 h 609"/>
              <a:gd name="T18" fmla="*/ 29445126 w 454"/>
              <a:gd name="T19" fmla="*/ 49432889 h 609"/>
              <a:gd name="T20" fmla="*/ 49550979 w 454"/>
              <a:gd name="T21" fmla="*/ 29245613 h 609"/>
              <a:gd name="T22" fmla="*/ 29445126 w 454"/>
              <a:gd name="T23" fmla="*/ 10093638 h 609"/>
              <a:gd name="T24" fmla="*/ 39433044 w 454"/>
              <a:gd name="T25" fmla="*/ 32868804 h 609"/>
              <a:gd name="T26" fmla="*/ 39433044 w 454"/>
              <a:gd name="T27" fmla="*/ 32868804 h 609"/>
              <a:gd name="T28" fmla="*/ 20235510 w 454"/>
              <a:gd name="T29" fmla="*/ 32868804 h 609"/>
              <a:gd name="T30" fmla="*/ 16603311 w 454"/>
              <a:gd name="T31" fmla="*/ 29245613 h 609"/>
              <a:gd name="T32" fmla="*/ 20235510 w 454"/>
              <a:gd name="T33" fmla="*/ 25622062 h 609"/>
              <a:gd name="T34" fmla="*/ 39433044 w 454"/>
              <a:gd name="T35" fmla="*/ 25622062 h 609"/>
              <a:gd name="T36" fmla="*/ 43194900 w 454"/>
              <a:gd name="T37" fmla="*/ 29245613 h 609"/>
              <a:gd name="T38" fmla="*/ 39433044 w 454"/>
              <a:gd name="T39" fmla="*/ 32868804 h 60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54" h="609">
                <a:moveTo>
                  <a:pt x="227" y="608"/>
                </a:moveTo>
                <a:lnTo>
                  <a:pt x="227" y="608"/>
                </a:lnTo>
                <a:cubicBezTo>
                  <a:pt x="227" y="608"/>
                  <a:pt x="0" y="354"/>
                  <a:pt x="0" y="226"/>
                </a:cubicBezTo>
                <a:cubicBezTo>
                  <a:pt x="0" y="106"/>
                  <a:pt x="106" y="0"/>
                  <a:pt x="227" y="0"/>
                </a:cubicBezTo>
                <a:cubicBezTo>
                  <a:pt x="354" y="0"/>
                  <a:pt x="453" y="106"/>
                  <a:pt x="453" y="226"/>
                </a:cubicBezTo>
                <a:cubicBezTo>
                  <a:pt x="453" y="354"/>
                  <a:pt x="227" y="608"/>
                  <a:pt x="227" y="608"/>
                </a:cubicBezTo>
                <a:close/>
                <a:moveTo>
                  <a:pt x="227" y="78"/>
                </a:moveTo>
                <a:lnTo>
                  <a:pt x="227" y="78"/>
                </a:lnTo>
                <a:cubicBezTo>
                  <a:pt x="149" y="78"/>
                  <a:pt x="78" y="149"/>
                  <a:pt x="78" y="226"/>
                </a:cubicBezTo>
                <a:cubicBezTo>
                  <a:pt x="78" y="311"/>
                  <a:pt x="149" y="382"/>
                  <a:pt x="227" y="382"/>
                </a:cubicBezTo>
                <a:cubicBezTo>
                  <a:pt x="311" y="382"/>
                  <a:pt x="382" y="311"/>
                  <a:pt x="382" y="226"/>
                </a:cubicBezTo>
                <a:cubicBezTo>
                  <a:pt x="382" y="149"/>
                  <a:pt x="311" y="78"/>
                  <a:pt x="227" y="78"/>
                </a:cubicBezTo>
                <a:close/>
                <a:moveTo>
                  <a:pt x="304" y="254"/>
                </a:moveTo>
                <a:lnTo>
                  <a:pt x="304" y="254"/>
                </a:lnTo>
                <a:cubicBezTo>
                  <a:pt x="156" y="254"/>
                  <a:pt x="156" y="254"/>
                  <a:pt x="156" y="254"/>
                </a:cubicBezTo>
                <a:cubicBezTo>
                  <a:pt x="135" y="254"/>
                  <a:pt x="128" y="247"/>
                  <a:pt x="128" y="226"/>
                </a:cubicBezTo>
                <a:cubicBezTo>
                  <a:pt x="128" y="212"/>
                  <a:pt x="135" y="198"/>
                  <a:pt x="156" y="198"/>
                </a:cubicBezTo>
                <a:cubicBezTo>
                  <a:pt x="304" y="198"/>
                  <a:pt x="304" y="198"/>
                  <a:pt x="304" y="198"/>
                </a:cubicBezTo>
                <a:cubicBezTo>
                  <a:pt x="319" y="198"/>
                  <a:pt x="333" y="212"/>
                  <a:pt x="333" y="226"/>
                </a:cubicBezTo>
                <a:cubicBezTo>
                  <a:pt x="333" y="247"/>
                  <a:pt x="319" y="254"/>
                  <a:pt x="304" y="25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7" name="Freeform 125"/>
          <p:cNvSpPr>
            <a:spLocks noChangeArrowheads="1"/>
          </p:cNvSpPr>
          <p:nvPr/>
        </p:nvSpPr>
        <p:spPr bwMode="auto">
          <a:xfrm>
            <a:off x="5123009" y="371475"/>
            <a:ext cx="185168" cy="248090"/>
          </a:xfrm>
          <a:custGeom>
            <a:avLst/>
            <a:gdLst>
              <a:gd name="T0" fmla="*/ 29445666 w 454"/>
              <a:gd name="T1" fmla="*/ 78678142 h 609"/>
              <a:gd name="T2" fmla="*/ 29445666 w 454"/>
              <a:gd name="T3" fmla="*/ 78678142 h 609"/>
              <a:gd name="T4" fmla="*/ 0 w 454"/>
              <a:gd name="T5" fmla="*/ 29245613 h 609"/>
              <a:gd name="T6" fmla="*/ 29445666 w 454"/>
              <a:gd name="T7" fmla="*/ 0 h 609"/>
              <a:gd name="T8" fmla="*/ 58761314 w 454"/>
              <a:gd name="T9" fmla="*/ 29245613 h 609"/>
              <a:gd name="T10" fmla="*/ 29445666 w 454"/>
              <a:gd name="T11" fmla="*/ 78678142 h 609"/>
              <a:gd name="T12" fmla="*/ 29445666 w 454"/>
              <a:gd name="T13" fmla="*/ 10093638 h 609"/>
              <a:gd name="T14" fmla="*/ 29445666 w 454"/>
              <a:gd name="T15" fmla="*/ 10093638 h 609"/>
              <a:gd name="T16" fmla="*/ 10117997 w 454"/>
              <a:gd name="T17" fmla="*/ 29245613 h 609"/>
              <a:gd name="T18" fmla="*/ 29445666 w 454"/>
              <a:gd name="T19" fmla="*/ 49432889 h 609"/>
              <a:gd name="T20" fmla="*/ 48643317 w 454"/>
              <a:gd name="T21" fmla="*/ 29245613 h 609"/>
              <a:gd name="T22" fmla="*/ 29445666 w 454"/>
              <a:gd name="T23" fmla="*/ 10093638 h 609"/>
              <a:gd name="T24" fmla="*/ 39433645 w 454"/>
              <a:gd name="T25" fmla="*/ 32868804 h 609"/>
              <a:gd name="T26" fmla="*/ 39433645 w 454"/>
              <a:gd name="T27" fmla="*/ 32868804 h 609"/>
              <a:gd name="T28" fmla="*/ 33077527 w 454"/>
              <a:gd name="T29" fmla="*/ 32868804 h 609"/>
              <a:gd name="T30" fmla="*/ 33077527 w 454"/>
              <a:gd name="T31" fmla="*/ 39339251 h 609"/>
              <a:gd name="T32" fmla="*/ 29445666 w 454"/>
              <a:gd name="T33" fmla="*/ 42962442 h 609"/>
              <a:gd name="T34" fmla="*/ 25683786 w 454"/>
              <a:gd name="T35" fmla="*/ 39339251 h 609"/>
              <a:gd name="T36" fmla="*/ 25683786 w 454"/>
              <a:gd name="T37" fmla="*/ 32868804 h 609"/>
              <a:gd name="T38" fmla="*/ 19327669 w 454"/>
              <a:gd name="T39" fmla="*/ 32868804 h 609"/>
              <a:gd name="T40" fmla="*/ 15565789 w 454"/>
              <a:gd name="T41" fmla="*/ 29245613 h 609"/>
              <a:gd name="T42" fmla="*/ 19327669 w 454"/>
              <a:gd name="T43" fmla="*/ 25622062 h 609"/>
              <a:gd name="T44" fmla="*/ 25683786 w 454"/>
              <a:gd name="T45" fmla="*/ 25622062 h 609"/>
              <a:gd name="T46" fmla="*/ 25683786 w 454"/>
              <a:gd name="T47" fmla="*/ 20187276 h 609"/>
              <a:gd name="T48" fmla="*/ 29445666 w 454"/>
              <a:gd name="T49" fmla="*/ 16434582 h 609"/>
              <a:gd name="T50" fmla="*/ 33077527 w 454"/>
              <a:gd name="T51" fmla="*/ 20187276 h 609"/>
              <a:gd name="T52" fmla="*/ 33077527 w 454"/>
              <a:gd name="T53" fmla="*/ 25622062 h 609"/>
              <a:gd name="T54" fmla="*/ 39433645 w 454"/>
              <a:gd name="T55" fmla="*/ 25622062 h 609"/>
              <a:gd name="T56" fmla="*/ 43195525 w 454"/>
              <a:gd name="T57" fmla="*/ 29245613 h 609"/>
              <a:gd name="T58" fmla="*/ 39433645 w 454"/>
              <a:gd name="T59" fmla="*/ 32868804 h 60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54" h="609">
                <a:moveTo>
                  <a:pt x="227" y="608"/>
                </a:moveTo>
                <a:lnTo>
                  <a:pt x="227" y="608"/>
                </a:lnTo>
                <a:cubicBezTo>
                  <a:pt x="227" y="608"/>
                  <a:pt x="0" y="354"/>
                  <a:pt x="0" y="226"/>
                </a:cubicBezTo>
                <a:cubicBezTo>
                  <a:pt x="0" y="106"/>
                  <a:pt x="99" y="0"/>
                  <a:pt x="227" y="0"/>
                </a:cubicBezTo>
                <a:cubicBezTo>
                  <a:pt x="354" y="0"/>
                  <a:pt x="453" y="106"/>
                  <a:pt x="453" y="226"/>
                </a:cubicBezTo>
                <a:cubicBezTo>
                  <a:pt x="453" y="354"/>
                  <a:pt x="227" y="608"/>
                  <a:pt x="227" y="608"/>
                </a:cubicBezTo>
                <a:close/>
                <a:moveTo>
                  <a:pt x="227" y="78"/>
                </a:moveTo>
                <a:lnTo>
                  <a:pt x="227" y="78"/>
                </a:lnTo>
                <a:cubicBezTo>
                  <a:pt x="142" y="78"/>
                  <a:pt x="78" y="149"/>
                  <a:pt x="78" y="226"/>
                </a:cubicBezTo>
                <a:cubicBezTo>
                  <a:pt x="78" y="311"/>
                  <a:pt x="142" y="382"/>
                  <a:pt x="227" y="382"/>
                </a:cubicBezTo>
                <a:cubicBezTo>
                  <a:pt x="311" y="382"/>
                  <a:pt x="375" y="311"/>
                  <a:pt x="375" y="226"/>
                </a:cubicBezTo>
                <a:cubicBezTo>
                  <a:pt x="375" y="149"/>
                  <a:pt x="311" y="78"/>
                  <a:pt x="227" y="78"/>
                </a:cubicBezTo>
                <a:close/>
                <a:moveTo>
                  <a:pt x="304" y="254"/>
                </a:moveTo>
                <a:lnTo>
                  <a:pt x="304" y="254"/>
                </a:lnTo>
                <a:cubicBezTo>
                  <a:pt x="255" y="254"/>
                  <a:pt x="255" y="254"/>
                  <a:pt x="255" y="254"/>
                </a:cubicBezTo>
                <a:cubicBezTo>
                  <a:pt x="255" y="304"/>
                  <a:pt x="255" y="304"/>
                  <a:pt x="255" y="304"/>
                </a:cubicBezTo>
                <a:cubicBezTo>
                  <a:pt x="255" y="318"/>
                  <a:pt x="241" y="332"/>
                  <a:pt x="227" y="332"/>
                </a:cubicBezTo>
                <a:cubicBezTo>
                  <a:pt x="213" y="332"/>
                  <a:pt x="198" y="318"/>
                  <a:pt x="198" y="304"/>
                </a:cubicBezTo>
                <a:cubicBezTo>
                  <a:pt x="198" y="254"/>
                  <a:pt x="198" y="254"/>
                  <a:pt x="198" y="254"/>
                </a:cubicBezTo>
                <a:cubicBezTo>
                  <a:pt x="149" y="254"/>
                  <a:pt x="149" y="254"/>
                  <a:pt x="149" y="254"/>
                </a:cubicBezTo>
                <a:cubicBezTo>
                  <a:pt x="135" y="254"/>
                  <a:pt x="120" y="247"/>
                  <a:pt x="120" y="226"/>
                </a:cubicBezTo>
                <a:cubicBezTo>
                  <a:pt x="120" y="212"/>
                  <a:pt x="135" y="198"/>
                  <a:pt x="149" y="198"/>
                </a:cubicBezTo>
                <a:cubicBezTo>
                  <a:pt x="198" y="198"/>
                  <a:pt x="198" y="198"/>
                  <a:pt x="198" y="198"/>
                </a:cubicBezTo>
                <a:cubicBezTo>
                  <a:pt x="198" y="156"/>
                  <a:pt x="198" y="156"/>
                  <a:pt x="198" y="156"/>
                </a:cubicBezTo>
                <a:cubicBezTo>
                  <a:pt x="198" y="134"/>
                  <a:pt x="213" y="127"/>
                  <a:pt x="227" y="127"/>
                </a:cubicBezTo>
                <a:cubicBezTo>
                  <a:pt x="241" y="127"/>
                  <a:pt x="255" y="134"/>
                  <a:pt x="255" y="156"/>
                </a:cubicBezTo>
                <a:cubicBezTo>
                  <a:pt x="255" y="198"/>
                  <a:pt x="255" y="198"/>
                  <a:pt x="255" y="198"/>
                </a:cubicBezTo>
                <a:cubicBezTo>
                  <a:pt x="304" y="198"/>
                  <a:pt x="304" y="198"/>
                  <a:pt x="304" y="198"/>
                </a:cubicBezTo>
                <a:cubicBezTo>
                  <a:pt x="318" y="198"/>
                  <a:pt x="333" y="212"/>
                  <a:pt x="333" y="226"/>
                </a:cubicBezTo>
                <a:cubicBezTo>
                  <a:pt x="333" y="247"/>
                  <a:pt x="318" y="254"/>
                  <a:pt x="304" y="25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8" name="Freeform 126"/>
          <p:cNvSpPr>
            <a:spLocks noChangeArrowheads="1"/>
          </p:cNvSpPr>
          <p:nvPr/>
        </p:nvSpPr>
        <p:spPr bwMode="auto">
          <a:xfrm>
            <a:off x="4693348" y="371475"/>
            <a:ext cx="185168" cy="248090"/>
          </a:xfrm>
          <a:custGeom>
            <a:avLst/>
            <a:gdLst>
              <a:gd name="T0" fmla="*/ 29445126 w 454"/>
              <a:gd name="T1" fmla="*/ 78678142 h 609"/>
              <a:gd name="T2" fmla="*/ 29445126 w 454"/>
              <a:gd name="T3" fmla="*/ 78678142 h 609"/>
              <a:gd name="T4" fmla="*/ 0 w 454"/>
              <a:gd name="T5" fmla="*/ 29245613 h 609"/>
              <a:gd name="T6" fmla="*/ 29445126 w 454"/>
              <a:gd name="T7" fmla="*/ 0 h 609"/>
              <a:gd name="T8" fmla="*/ 58760594 w 454"/>
              <a:gd name="T9" fmla="*/ 29245613 h 609"/>
              <a:gd name="T10" fmla="*/ 29445126 w 454"/>
              <a:gd name="T11" fmla="*/ 78678142 h 609"/>
              <a:gd name="T12" fmla="*/ 29445126 w 454"/>
              <a:gd name="T13" fmla="*/ 10093638 h 609"/>
              <a:gd name="T14" fmla="*/ 29445126 w 454"/>
              <a:gd name="T15" fmla="*/ 10093638 h 609"/>
              <a:gd name="T16" fmla="*/ 9209615 w 454"/>
              <a:gd name="T17" fmla="*/ 29245613 h 609"/>
              <a:gd name="T18" fmla="*/ 29445126 w 454"/>
              <a:gd name="T19" fmla="*/ 49432889 h 609"/>
              <a:gd name="T20" fmla="*/ 48642659 w 454"/>
              <a:gd name="T21" fmla="*/ 29245613 h 609"/>
              <a:gd name="T22" fmla="*/ 29445126 w 454"/>
              <a:gd name="T23" fmla="*/ 10093638 h 609"/>
              <a:gd name="T24" fmla="*/ 29445126 w 454"/>
              <a:gd name="T25" fmla="*/ 39339251 h 609"/>
              <a:gd name="T26" fmla="*/ 29445126 w 454"/>
              <a:gd name="T27" fmla="*/ 39339251 h 609"/>
              <a:gd name="T28" fmla="*/ 19327551 w 454"/>
              <a:gd name="T29" fmla="*/ 29245613 h 609"/>
              <a:gd name="T30" fmla="*/ 29445126 w 454"/>
              <a:gd name="T31" fmla="*/ 20187276 h 609"/>
              <a:gd name="T32" fmla="*/ 38525084 w 454"/>
              <a:gd name="T33" fmla="*/ 29245613 h 609"/>
              <a:gd name="T34" fmla="*/ 29445126 w 454"/>
              <a:gd name="T35" fmla="*/ 39339251 h 6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54" h="609">
                <a:moveTo>
                  <a:pt x="227" y="608"/>
                </a:moveTo>
                <a:lnTo>
                  <a:pt x="227" y="608"/>
                </a:lnTo>
                <a:cubicBezTo>
                  <a:pt x="227" y="608"/>
                  <a:pt x="0" y="354"/>
                  <a:pt x="0" y="226"/>
                </a:cubicBezTo>
                <a:cubicBezTo>
                  <a:pt x="0" y="106"/>
                  <a:pt x="99" y="0"/>
                  <a:pt x="227" y="0"/>
                </a:cubicBezTo>
                <a:cubicBezTo>
                  <a:pt x="347" y="0"/>
                  <a:pt x="453" y="106"/>
                  <a:pt x="453" y="226"/>
                </a:cubicBezTo>
                <a:cubicBezTo>
                  <a:pt x="453" y="354"/>
                  <a:pt x="227" y="608"/>
                  <a:pt x="227" y="608"/>
                </a:cubicBezTo>
                <a:close/>
                <a:moveTo>
                  <a:pt x="227" y="78"/>
                </a:moveTo>
                <a:lnTo>
                  <a:pt x="227" y="78"/>
                </a:lnTo>
                <a:cubicBezTo>
                  <a:pt x="142" y="78"/>
                  <a:pt x="71" y="149"/>
                  <a:pt x="71" y="226"/>
                </a:cubicBezTo>
                <a:cubicBezTo>
                  <a:pt x="71" y="311"/>
                  <a:pt x="142" y="382"/>
                  <a:pt x="227" y="382"/>
                </a:cubicBezTo>
                <a:cubicBezTo>
                  <a:pt x="304" y="382"/>
                  <a:pt x="375" y="311"/>
                  <a:pt x="375" y="226"/>
                </a:cubicBezTo>
                <a:cubicBezTo>
                  <a:pt x="375" y="149"/>
                  <a:pt x="304" y="78"/>
                  <a:pt x="227" y="78"/>
                </a:cubicBezTo>
                <a:close/>
                <a:moveTo>
                  <a:pt x="227" y="304"/>
                </a:moveTo>
                <a:lnTo>
                  <a:pt x="227" y="304"/>
                </a:lnTo>
                <a:cubicBezTo>
                  <a:pt x="184" y="304"/>
                  <a:pt x="149" y="269"/>
                  <a:pt x="149" y="226"/>
                </a:cubicBezTo>
                <a:cubicBezTo>
                  <a:pt x="149" y="184"/>
                  <a:pt x="184" y="156"/>
                  <a:pt x="227" y="156"/>
                </a:cubicBezTo>
                <a:cubicBezTo>
                  <a:pt x="269" y="156"/>
                  <a:pt x="297" y="184"/>
                  <a:pt x="297" y="226"/>
                </a:cubicBezTo>
                <a:cubicBezTo>
                  <a:pt x="297" y="269"/>
                  <a:pt x="269" y="304"/>
                  <a:pt x="227" y="30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9" name="Freeform 127"/>
          <p:cNvSpPr>
            <a:spLocks noChangeArrowheads="1"/>
          </p:cNvSpPr>
          <p:nvPr/>
        </p:nvSpPr>
        <p:spPr bwMode="auto">
          <a:xfrm>
            <a:off x="4261888" y="371475"/>
            <a:ext cx="185168" cy="248090"/>
          </a:xfrm>
          <a:custGeom>
            <a:avLst/>
            <a:gdLst>
              <a:gd name="T0" fmla="*/ 29445154 w 453"/>
              <a:gd name="T1" fmla="*/ 78678142 h 609"/>
              <a:gd name="T2" fmla="*/ 29445154 w 453"/>
              <a:gd name="T3" fmla="*/ 78678142 h 609"/>
              <a:gd name="T4" fmla="*/ 0 w 453"/>
              <a:gd name="T5" fmla="*/ 29245613 h 609"/>
              <a:gd name="T6" fmla="*/ 29445154 w 453"/>
              <a:gd name="T7" fmla="*/ 0 h 609"/>
              <a:gd name="T8" fmla="*/ 58889948 w 453"/>
              <a:gd name="T9" fmla="*/ 29245613 h 609"/>
              <a:gd name="T10" fmla="*/ 29445154 w 453"/>
              <a:gd name="T11" fmla="*/ 78678142 h 609"/>
              <a:gd name="T12" fmla="*/ 29445154 w 453"/>
              <a:gd name="T13" fmla="*/ 10093638 h 609"/>
              <a:gd name="T14" fmla="*/ 29445154 w 453"/>
              <a:gd name="T15" fmla="*/ 10093638 h 609"/>
              <a:gd name="T16" fmla="*/ 10162289 w 453"/>
              <a:gd name="T17" fmla="*/ 29245613 h 609"/>
              <a:gd name="T18" fmla="*/ 29445154 w 453"/>
              <a:gd name="T19" fmla="*/ 49432889 h 609"/>
              <a:gd name="T20" fmla="*/ 49769732 w 453"/>
              <a:gd name="T21" fmla="*/ 29245613 h 609"/>
              <a:gd name="T22" fmla="*/ 29445154 w 453"/>
              <a:gd name="T23" fmla="*/ 10093638 h 60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53" h="609">
                <a:moveTo>
                  <a:pt x="226" y="608"/>
                </a:moveTo>
                <a:lnTo>
                  <a:pt x="226" y="608"/>
                </a:lnTo>
                <a:cubicBezTo>
                  <a:pt x="226" y="608"/>
                  <a:pt x="0" y="354"/>
                  <a:pt x="0" y="226"/>
                </a:cubicBezTo>
                <a:cubicBezTo>
                  <a:pt x="0" y="106"/>
                  <a:pt x="106" y="0"/>
                  <a:pt x="226" y="0"/>
                </a:cubicBezTo>
                <a:cubicBezTo>
                  <a:pt x="354" y="0"/>
                  <a:pt x="452" y="106"/>
                  <a:pt x="452" y="226"/>
                </a:cubicBezTo>
                <a:cubicBezTo>
                  <a:pt x="452" y="354"/>
                  <a:pt x="226" y="608"/>
                  <a:pt x="226" y="608"/>
                </a:cubicBezTo>
                <a:close/>
                <a:moveTo>
                  <a:pt x="226" y="78"/>
                </a:moveTo>
                <a:lnTo>
                  <a:pt x="226" y="78"/>
                </a:lnTo>
                <a:cubicBezTo>
                  <a:pt x="149" y="78"/>
                  <a:pt x="78" y="149"/>
                  <a:pt x="78" y="226"/>
                </a:cubicBezTo>
                <a:cubicBezTo>
                  <a:pt x="78" y="311"/>
                  <a:pt x="149" y="382"/>
                  <a:pt x="226" y="382"/>
                </a:cubicBezTo>
                <a:cubicBezTo>
                  <a:pt x="311" y="382"/>
                  <a:pt x="382" y="311"/>
                  <a:pt x="382" y="226"/>
                </a:cubicBezTo>
                <a:cubicBezTo>
                  <a:pt x="382" y="149"/>
                  <a:pt x="311" y="78"/>
                  <a:pt x="226" y="7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0" name="Freeform 128"/>
          <p:cNvSpPr>
            <a:spLocks noChangeArrowheads="1"/>
          </p:cNvSpPr>
          <p:nvPr/>
        </p:nvSpPr>
        <p:spPr bwMode="auto">
          <a:xfrm>
            <a:off x="3801666" y="405632"/>
            <a:ext cx="248089" cy="213932"/>
          </a:xfrm>
          <a:custGeom>
            <a:avLst/>
            <a:gdLst>
              <a:gd name="T0" fmla="*/ 60431965 w 609"/>
              <a:gd name="T1" fmla="*/ 54199644 h 524"/>
              <a:gd name="T2" fmla="*/ 60431965 w 609"/>
              <a:gd name="T3" fmla="*/ 46791299 h 524"/>
              <a:gd name="T4" fmla="*/ 67678707 w 609"/>
              <a:gd name="T5" fmla="*/ 27554619 h 524"/>
              <a:gd name="T6" fmla="*/ 66772909 w 609"/>
              <a:gd name="T7" fmla="*/ 26645025 h 524"/>
              <a:gd name="T8" fmla="*/ 65867111 w 609"/>
              <a:gd name="T9" fmla="*/ 26645025 h 524"/>
              <a:gd name="T10" fmla="*/ 64961313 w 609"/>
              <a:gd name="T11" fmla="*/ 25735070 h 524"/>
              <a:gd name="T12" fmla="*/ 64055516 w 609"/>
              <a:gd name="T13" fmla="*/ 25735070 h 524"/>
              <a:gd name="T14" fmla="*/ 63149718 w 609"/>
              <a:gd name="T15" fmla="*/ 24825476 h 524"/>
              <a:gd name="T16" fmla="*/ 61338122 w 609"/>
              <a:gd name="T17" fmla="*/ 24825476 h 524"/>
              <a:gd name="T18" fmla="*/ 60431965 w 609"/>
              <a:gd name="T19" fmla="*/ 24825476 h 524"/>
              <a:gd name="T20" fmla="*/ 59526167 w 609"/>
              <a:gd name="T21" fmla="*/ 23005566 h 524"/>
              <a:gd name="T22" fmla="*/ 58620369 w 609"/>
              <a:gd name="T23" fmla="*/ 21055868 h 524"/>
              <a:gd name="T24" fmla="*/ 57714571 w 609"/>
              <a:gd name="T25" fmla="*/ 19236319 h 524"/>
              <a:gd name="T26" fmla="*/ 56808774 w 609"/>
              <a:gd name="T27" fmla="*/ 17416769 h 524"/>
              <a:gd name="T28" fmla="*/ 21998871 w 609"/>
              <a:gd name="T29" fmla="*/ 17416769 h 524"/>
              <a:gd name="T30" fmla="*/ 21093073 w 609"/>
              <a:gd name="T31" fmla="*/ 19236319 h 524"/>
              <a:gd name="T32" fmla="*/ 20187276 w 609"/>
              <a:gd name="T33" fmla="*/ 21055868 h 524"/>
              <a:gd name="T34" fmla="*/ 19281478 w 609"/>
              <a:gd name="T35" fmla="*/ 23005566 h 524"/>
              <a:gd name="T36" fmla="*/ 18375680 w 609"/>
              <a:gd name="T37" fmla="*/ 24825476 h 524"/>
              <a:gd name="T38" fmla="*/ 17469523 w 609"/>
              <a:gd name="T39" fmla="*/ 24825476 h 524"/>
              <a:gd name="T40" fmla="*/ 15657927 w 609"/>
              <a:gd name="T41" fmla="*/ 24825476 h 524"/>
              <a:gd name="T42" fmla="*/ 14622627 w 609"/>
              <a:gd name="T43" fmla="*/ 25735070 h 524"/>
              <a:gd name="T44" fmla="*/ 13716829 w 609"/>
              <a:gd name="T45" fmla="*/ 25735070 h 524"/>
              <a:gd name="T46" fmla="*/ 12811031 w 609"/>
              <a:gd name="T47" fmla="*/ 26645025 h 524"/>
              <a:gd name="T48" fmla="*/ 11905233 w 609"/>
              <a:gd name="T49" fmla="*/ 26645025 h 524"/>
              <a:gd name="T50" fmla="*/ 10999436 w 609"/>
              <a:gd name="T51" fmla="*/ 27554619 h 524"/>
              <a:gd name="T52" fmla="*/ 18375680 w 609"/>
              <a:gd name="T53" fmla="*/ 46791299 h 524"/>
              <a:gd name="T54" fmla="*/ 18375680 w 609"/>
              <a:gd name="T55" fmla="*/ 54199644 h 524"/>
              <a:gd name="T56" fmla="*/ 12811031 w 609"/>
              <a:gd name="T57" fmla="*/ 18326364 h 524"/>
              <a:gd name="T58" fmla="*/ 65867111 w 609"/>
              <a:gd name="T59" fmla="*/ 18326364 h 524"/>
              <a:gd name="T60" fmla="*/ 60431965 w 609"/>
              <a:gd name="T61" fmla="*/ 54199644 h 524"/>
              <a:gd name="T62" fmla="*/ 25622062 w 609"/>
              <a:gd name="T63" fmla="*/ 45881344 h 524"/>
              <a:gd name="T64" fmla="*/ 36621498 w 609"/>
              <a:gd name="T65" fmla="*/ 33013628 h 524"/>
              <a:gd name="T66" fmla="*/ 42186147 w 609"/>
              <a:gd name="T67" fmla="*/ 33013628 h 524"/>
              <a:gd name="T68" fmla="*/ 53056080 w 609"/>
              <a:gd name="T69" fmla="*/ 45881344 h 524"/>
              <a:gd name="T70" fmla="*/ 53961878 w 609"/>
              <a:gd name="T71" fmla="*/ 47700893 h 524"/>
              <a:gd name="T72" fmla="*/ 47620933 w 609"/>
              <a:gd name="T73" fmla="*/ 50560546 h 524"/>
              <a:gd name="T74" fmla="*/ 43091945 w 609"/>
              <a:gd name="T75" fmla="*/ 44971389 h 524"/>
              <a:gd name="T76" fmla="*/ 39339251 w 609"/>
              <a:gd name="T77" fmla="*/ 67976954 h 524"/>
              <a:gd name="T78" fmla="*/ 35715700 w 609"/>
              <a:gd name="T79" fmla="*/ 44971389 h 524"/>
              <a:gd name="T80" fmla="*/ 31186711 w 609"/>
              <a:gd name="T81" fmla="*/ 50560546 h 524"/>
              <a:gd name="T82" fmla="*/ 24716265 w 609"/>
              <a:gd name="T83" fmla="*/ 47700893 h 52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9" h="524">
                <a:moveTo>
                  <a:pt x="467" y="417"/>
                </a:moveTo>
                <a:lnTo>
                  <a:pt x="467" y="417"/>
                </a:lnTo>
                <a:cubicBezTo>
                  <a:pt x="446" y="417"/>
                  <a:pt x="439" y="403"/>
                  <a:pt x="439" y="389"/>
                </a:cubicBezTo>
                <a:cubicBezTo>
                  <a:pt x="439" y="375"/>
                  <a:pt x="446" y="360"/>
                  <a:pt x="467" y="360"/>
                </a:cubicBezTo>
                <a:cubicBezTo>
                  <a:pt x="509" y="360"/>
                  <a:pt x="552" y="325"/>
                  <a:pt x="552" y="276"/>
                </a:cubicBezTo>
                <a:cubicBezTo>
                  <a:pt x="552" y="247"/>
                  <a:pt x="537" y="226"/>
                  <a:pt x="523" y="212"/>
                </a:cubicBezTo>
                <a:cubicBezTo>
                  <a:pt x="516" y="212"/>
                  <a:pt x="516" y="212"/>
                  <a:pt x="516" y="205"/>
                </a:cubicBezTo>
                <a:lnTo>
                  <a:pt x="509" y="205"/>
                </a:lnTo>
                <a:lnTo>
                  <a:pt x="502" y="198"/>
                </a:lnTo>
                <a:lnTo>
                  <a:pt x="495" y="198"/>
                </a:lnTo>
                <a:cubicBezTo>
                  <a:pt x="495" y="198"/>
                  <a:pt x="488" y="198"/>
                  <a:pt x="488" y="191"/>
                </a:cubicBezTo>
                <a:cubicBezTo>
                  <a:pt x="481" y="191"/>
                  <a:pt x="481" y="191"/>
                  <a:pt x="481" y="191"/>
                </a:cubicBezTo>
                <a:cubicBezTo>
                  <a:pt x="481" y="191"/>
                  <a:pt x="481" y="191"/>
                  <a:pt x="474" y="191"/>
                </a:cubicBezTo>
                <a:cubicBezTo>
                  <a:pt x="467" y="191"/>
                  <a:pt x="467" y="191"/>
                  <a:pt x="467" y="191"/>
                </a:cubicBezTo>
                <a:lnTo>
                  <a:pt x="460" y="191"/>
                </a:lnTo>
                <a:cubicBezTo>
                  <a:pt x="460" y="184"/>
                  <a:pt x="460" y="184"/>
                  <a:pt x="460" y="177"/>
                </a:cubicBezTo>
                <a:cubicBezTo>
                  <a:pt x="460" y="169"/>
                  <a:pt x="453" y="169"/>
                  <a:pt x="453" y="162"/>
                </a:cubicBezTo>
                <a:cubicBezTo>
                  <a:pt x="453" y="155"/>
                  <a:pt x="453" y="155"/>
                  <a:pt x="446" y="148"/>
                </a:cubicBezTo>
                <a:cubicBezTo>
                  <a:pt x="446" y="141"/>
                  <a:pt x="446" y="141"/>
                  <a:pt x="439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8" y="56"/>
                  <a:pt x="198" y="92"/>
                  <a:pt x="170" y="134"/>
                </a:cubicBezTo>
                <a:cubicBezTo>
                  <a:pt x="163" y="141"/>
                  <a:pt x="163" y="141"/>
                  <a:pt x="163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9"/>
                  <a:pt x="149" y="169"/>
                  <a:pt x="149" y="177"/>
                </a:cubicBezTo>
                <a:cubicBezTo>
                  <a:pt x="149" y="184"/>
                  <a:pt x="149" y="184"/>
                  <a:pt x="149" y="191"/>
                </a:cubicBezTo>
                <a:lnTo>
                  <a:pt x="142" y="191"/>
                </a:lnTo>
                <a:cubicBezTo>
                  <a:pt x="142" y="191"/>
                  <a:pt x="142" y="191"/>
                  <a:pt x="135" y="191"/>
                </a:cubicBezTo>
                <a:cubicBezTo>
                  <a:pt x="128" y="191"/>
                  <a:pt x="128" y="191"/>
                  <a:pt x="128" y="191"/>
                </a:cubicBezTo>
                <a:cubicBezTo>
                  <a:pt x="128" y="191"/>
                  <a:pt x="128" y="191"/>
                  <a:pt x="121" y="191"/>
                </a:cubicBezTo>
                <a:cubicBezTo>
                  <a:pt x="121" y="198"/>
                  <a:pt x="113" y="198"/>
                  <a:pt x="113" y="198"/>
                </a:cubicBezTo>
                <a:lnTo>
                  <a:pt x="106" y="198"/>
                </a:lnTo>
                <a:lnTo>
                  <a:pt x="99" y="205"/>
                </a:lnTo>
                <a:lnTo>
                  <a:pt x="92" y="205"/>
                </a:lnTo>
                <a:cubicBezTo>
                  <a:pt x="92" y="212"/>
                  <a:pt x="92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9" y="360"/>
                  <a:pt x="142" y="360"/>
                </a:cubicBezTo>
                <a:cubicBezTo>
                  <a:pt x="163" y="360"/>
                  <a:pt x="170" y="375"/>
                  <a:pt x="170" y="389"/>
                </a:cubicBezTo>
                <a:cubicBezTo>
                  <a:pt x="170" y="403"/>
                  <a:pt x="163" y="417"/>
                  <a:pt x="142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35" y="56"/>
                  <a:pt x="212" y="0"/>
                  <a:pt x="304" y="0"/>
                </a:cubicBezTo>
                <a:cubicBezTo>
                  <a:pt x="396" y="0"/>
                  <a:pt x="474" y="56"/>
                  <a:pt x="509" y="141"/>
                </a:cubicBezTo>
                <a:cubicBezTo>
                  <a:pt x="566" y="155"/>
                  <a:pt x="608" y="212"/>
                  <a:pt x="608" y="276"/>
                </a:cubicBezTo>
                <a:cubicBezTo>
                  <a:pt x="608" y="353"/>
                  <a:pt x="545" y="417"/>
                  <a:pt x="467" y="417"/>
                </a:cubicBezTo>
                <a:close/>
                <a:moveTo>
                  <a:pt x="198" y="353"/>
                </a:moveTo>
                <a:lnTo>
                  <a:pt x="198" y="353"/>
                </a:lnTo>
                <a:cubicBezTo>
                  <a:pt x="283" y="254"/>
                  <a:pt x="283" y="254"/>
                  <a:pt x="283" y="254"/>
                </a:cubicBezTo>
                <a:cubicBezTo>
                  <a:pt x="290" y="254"/>
                  <a:pt x="297" y="247"/>
                  <a:pt x="304" y="247"/>
                </a:cubicBezTo>
                <a:cubicBezTo>
                  <a:pt x="311" y="247"/>
                  <a:pt x="318" y="254"/>
                  <a:pt x="326" y="254"/>
                </a:cubicBezTo>
                <a:cubicBezTo>
                  <a:pt x="410" y="353"/>
                  <a:pt x="410" y="353"/>
                  <a:pt x="410" y="353"/>
                </a:cubicBezTo>
                <a:cubicBezTo>
                  <a:pt x="417" y="353"/>
                  <a:pt x="417" y="360"/>
                  <a:pt x="417" y="367"/>
                </a:cubicBezTo>
                <a:cubicBezTo>
                  <a:pt x="417" y="389"/>
                  <a:pt x="403" y="396"/>
                  <a:pt x="389" y="396"/>
                </a:cubicBezTo>
                <a:cubicBezTo>
                  <a:pt x="382" y="396"/>
                  <a:pt x="375" y="396"/>
                  <a:pt x="368" y="389"/>
                </a:cubicBezTo>
                <a:cubicBezTo>
                  <a:pt x="333" y="346"/>
                  <a:pt x="333" y="346"/>
                  <a:pt x="333" y="346"/>
                </a:cubicBezTo>
                <a:cubicBezTo>
                  <a:pt x="333" y="495"/>
                  <a:pt x="333" y="495"/>
                  <a:pt x="333" y="495"/>
                </a:cubicBezTo>
                <a:cubicBezTo>
                  <a:pt x="333" y="509"/>
                  <a:pt x="318" y="523"/>
                  <a:pt x="304" y="523"/>
                </a:cubicBezTo>
                <a:cubicBezTo>
                  <a:pt x="290" y="523"/>
                  <a:pt x="276" y="509"/>
                  <a:pt x="276" y="495"/>
                </a:cubicBezTo>
                <a:cubicBezTo>
                  <a:pt x="276" y="346"/>
                  <a:pt x="276" y="346"/>
                  <a:pt x="276" y="346"/>
                </a:cubicBezTo>
                <a:cubicBezTo>
                  <a:pt x="241" y="389"/>
                  <a:pt x="241" y="389"/>
                  <a:pt x="241" y="389"/>
                </a:cubicBezTo>
                <a:cubicBezTo>
                  <a:pt x="234" y="396"/>
                  <a:pt x="226" y="396"/>
                  <a:pt x="219" y="396"/>
                </a:cubicBezTo>
                <a:cubicBezTo>
                  <a:pt x="205" y="396"/>
                  <a:pt x="191" y="389"/>
                  <a:pt x="191" y="367"/>
                </a:cubicBezTo>
                <a:cubicBezTo>
                  <a:pt x="191" y="360"/>
                  <a:pt x="191" y="353"/>
                  <a:pt x="198" y="35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1" name="Freeform 129"/>
          <p:cNvSpPr>
            <a:spLocks noChangeArrowheads="1"/>
          </p:cNvSpPr>
          <p:nvPr/>
        </p:nvSpPr>
        <p:spPr bwMode="auto">
          <a:xfrm>
            <a:off x="3372003" y="405632"/>
            <a:ext cx="246292" cy="213932"/>
          </a:xfrm>
          <a:custGeom>
            <a:avLst/>
            <a:gdLst>
              <a:gd name="T0" fmla="*/ 60039333 w 602"/>
              <a:gd name="T1" fmla="*/ 54199644 h 524"/>
              <a:gd name="T2" fmla="*/ 60039333 w 602"/>
              <a:gd name="T3" fmla="*/ 46791299 h 524"/>
              <a:gd name="T4" fmla="*/ 67348302 w 602"/>
              <a:gd name="T5" fmla="*/ 27554619 h 524"/>
              <a:gd name="T6" fmla="*/ 66434636 w 602"/>
              <a:gd name="T7" fmla="*/ 26645025 h 524"/>
              <a:gd name="T8" fmla="*/ 66434636 w 602"/>
              <a:gd name="T9" fmla="*/ 26645025 h 524"/>
              <a:gd name="T10" fmla="*/ 64607303 w 602"/>
              <a:gd name="T11" fmla="*/ 25735070 h 524"/>
              <a:gd name="T12" fmla="*/ 63693998 w 602"/>
              <a:gd name="T13" fmla="*/ 25735070 h 524"/>
              <a:gd name="T14" fmla="*/ 62780332 w 602"/>
              <a:gd name="T15" fmla="*/ 24825476 h 524"/>
              <a:gd name="T16" fmla="*/ 61866665 w 602"/>
              <a:gd name="T17" fmla="*/ 24825476 h 524"/>
              <a:gd name="T18" fmla="*/ 60039333 w 602"/>
              <a:gd name="T19" fmla="*/ 24825476 h 524"/>
              <a:gd name="T20" fmla="*/ 60039333 w 602"/>
              <a:gd name="T21" fmla="*/ 23005566 h 524"/>
              <a:gd name="T22" fmla="*/ 59125666 w 602"/>
              <a:gd name="T23" fmla="*/ 21055868 h 524"/>
              <a:gd name="T24" fmla="*/ 58212000 w 602"/>
              <a:gd name="T25" fmla="*/ 19236319 h 524"/>
              <a:gd name="T26" fmla="*/ 57298334 w 602"/>
              <a:gd name="T27" fmla="*/ 17416769 h 524"/>
              <a:gd name="T28" fmla="*/ 21274806 w 602"/>
              <a:gd name="T29" fmla="*/ 17416769 h 524"/>
              <a:gd name="T30" fmla="*/ 20361140 w 602"/>
              <a:gd name="T31" fmla="*/ 19236319 h 524"/>
              <a:gd name="T32" fmla="*/ 19447473 w 602"/>
              <a:gd name="T33" fmla="*/ 21055868 h 524"/>
              <a:gd name="T34" fmla="*/ 19447473 w 602"/>
              <a:gd name="T35" fmla="*/ 23005566 h 524"/>
              <a:gd name="T36" fmla="*/ 18533807 w 602"/>
              <a:gd name="T37" fmla="*/ 24825476 h 524"/>
              <a:gd name="T38" fmla="*/ 16706474 w 602"/>
              <a:gd name="T39" fmla="*/ 24825476 h 524"/>
              <a:gd name="T40" fmla="*/ 15662387 w 602"/>
              <a:gd name="T41" fmla="*/ 24825476 h 524"/>
              <a:gd name="T42" fmla="*/ 14748721 w 602"/>
              <a:gd name="T43" fmla="*/ 25735070 h 524"/>
              <a:gd name="T44" fmla="*/ 13835055 w 602"/>
              <a:gd name="T45" fmla="*/ 25735070 h 524"/>
              <a:gd name="T46" fmla="*/ 12921388 w 602"/>
              <a:gd name="T47" fmla="*/ 26645025 h 524"/>
              <a:gd name="T48" fmla="*/ 12007722 w 602"/>
              <a:gd name="T49" fmla="*/ 26645025 h 524"/>
              <a:gd name="T50" fmla="*/ 11094056 w 602"/>
              <a:gd name="T51" fmla="*/ 27554619 h 524"/>
              <a:gd name="T52" fmla="*/ 18533807 w 602"/>
              <a:gd name="T53" fmla="*/ 46791299 h 524"/>
              <a:gd name="T54" fmla="*/ 18533807 w 602"/>
              <a:gd name="T55" fmla="*/ 54199644 h 524"/>
              <a:gd name="T56" fmla="*/ 12921388 w 602"/>
              <a:gd name="T57" fmla="*/ 18326364 h 524"/>
              <a:gd name="T58" fmla="*/ 65520970 w 602"/>
              <a:gd name="T59" fmla="*/ 18326364 h 524"/>
              <a:gd name="T60" fmla="*/ 60039333 w 602"/>
              <a:gd name="T61" fmla="*/ 54199644 h 524"/>
              <a:gd name="T62" fmla="*/ 28583776 w 602"/>
              <a:gd name="T63" fmla="*/ 47700893 h 524"/>
              <a:gd name="T64" fmla="*/ 31455196 w 602"/>
              <a:gd name="T65" fmla="*/ 49650591 h 524"/>
              <a:gd name="T66" fmla="*/ 36023527 w 602"/>
              <a:gd name="T67" fmla="*/ 35873281 h 524"/>
              <a:gd name="T68" fmla="*/ 43463279 w 602"/>
              <a:gd name="T69" fmla="*/ 35873281 h 524"/>
              <a:gd name="T70" fmla="*/ 48031249 w 602"/>
              <a:gd name="T71" fmla="*/ 49650591 h 524"/>
              <a:gd name="T72" fmla="*/ 50772248 w 602"/>
              <a:gd name="T73" fmla="*/ 47700893 h 524"/>
              <a:gd name="T74" fmla="*/ 53513248 w 602"/>
              <a:gd name="T75" fmla="*/ 54199644 h 524"/>
              <a:gd name="T76" fmla="*/ 42419192 w 602"/>
              <a:gd name="T77" fmla="*/ 66157405 h 524"/>
              <a:gd name="T78" fmla="*/ 39678193 w 602"/>
              <a:gd name="T79" fmla="*/ 67976954 h 524"/>
              <a:gd name="T80" fmla="*/ 36937194 w 602"/>
              <a:gd name="T81" fmla="*/ 66157405 h 524"/>
              <a:gd name="T82" fmla="*/ 25843138 w 602"/>
              <a:gd name="T83" fmla="*/ 54199644 h 524"/>
              <a:gd name="T84" fmla="*/ 28583776 w 602"/>
              <a:gd name="T85" fmla="*/ 47700893 h 5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2" h="524">
                <a:moveTo>
                  <a:pt x="460" y="417"/>
                </a:moveTo>
                <a:lnTo>
                  <a:pt x="460" y="417"/>
                </a:lnTo>
                <a:cubicBezTo>
                  <a:pt x="446" y="417"/>
                  <a:pt x="431" y="403"/>
                  <a:pt x="431" y="389"/>
                </a:cubicBezTo>
                <a:cubicBezTo>
                  <a:pt x="431" y="375"/>
                  <a:pt x="446" y="360"/>
                  <a:pt x="460" y="360"/>
                </a:cubicBezTo>
                <a:cubicBezTo>
                  <a:pt x="509" y="360"/>
                  <a:pt x="544" y="325"/>
                  <a:pt x="544" y="276"/>
                </a:cubicBezTo>
                <a:cubicBezTo>
                  <a:pt x="544" y="247"/>
                  <a:pt x="537" y="226"/>
                  <a:pt x="516" y="212"/>
                </a:cubicBezTo>
                <a:cubicBezTo>
                  <a:pt x="516" y="212"/>
                  <a:pt x="516" y="212"/>
                  <a:pt x="509" y="205"/>
                </a:cubicBezTo>
                <a:cubicBezTo>
                  <a:pt x="502" y="205"/>
                  <a:pt x="502" y="198"/>
                  <a:pt x="502" y="198"/>
                </a:cubicBezTo>
                <a:cubicBezTo>
                  <a:pt x="502" y="198"/>
                  <a:pt x="502" y="198"/>
                  <a:pt x="495" y="198"/>
                </a:cubicBezTo>
                <a:cubicBezTo>
                  <a:pt x="495" y="198"/>
                  <a:pt x="495" y="198"/>
                  <a:pt x="488" y="198"/>
                </a:cubicBezTo>
                <a:cubicBezTo>
                  <a:pt x="488" y="198"/>
                  <a:pt x="488" y="198"/>
                  <a:pt x="488" y="191"/>
                </a:cubicBezTo>
                <a:lnTo>
                  <a:pt x="481" y="191"/>
                </a:lnTo>
                <a:cubicBezTo>
                  <a:pt x="474" y="191"/>
                  <a:pt x="474" y="191"/>
                  <a:pt x="474" y="191"/>
                </a:cubicBezTo>
                <a:cubicBezTo>
                  <a:pt x="467" y="191"/>
                  <a:pt x="467" y="191"/>
                  <a:pt x="460" y="191"/>
                </a:cubicBezTo>
                <a:cubicBezTo>
                  <a:pt x="460" y="184"/>
                  <a:pt x="460" y="184"/>
                  <a:pt x="460" y="177"/>
                </a:cubicBezTo>
                <a:cubicBezTo>
                  <a:pt x="453" y="177"/>
                  <a:pt x="453" y="177"/>
                  <a:pt x="453" y="177"/>
                </a:cubicBezTo>
                <a:cubicBezTo>
                  <a:pt x="453" y="169"/>
                  <a:pt x="453" y="169"/>
                  <a:pt x="453" y="162"/>
                </a:cubicBezTo>
                <a:cubicBezTo>
                  <a:pt x="446" y="155"/>
                  <a:pt x="446" y="155"/>
                  <a:pt x="446" y="148"/>
                </a:cubicBezTo>
                <a:cubicBezTo>
                  <a:pt x="446" y="141"/>
                  <a:pt x="439" y="141"/>
                  <a:pt x="439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1" y="56"/>
                  <a:pt x="191" y="92"/>
                  <a:pt x="163" y="134"/>
                </a:cubicBezTo>
                <a:cubicBezTo>
                  <a:pt x="163" y="141"/>
                  <a:pt x="163" y="141"/>
                  <a:pt x="156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2"/>
                  <a:pt x="156" y="162"/>
                  <a:pt x="149" y="162"/>
                </a:cubicBezTo>
                <a:cubicBezTo>
                  <a:pt x="149" y="169"/>
                  <a:pt x="149" y="169"/>
                  <a:pt x="149" y="177"/>
                </a:cubicBezTo>
                <a:cubicBezTo>
                  <a:pt x="149" y="184"/>
                  <a:pt x="142" y="184"/>
                  <a:pt x="142" y="191"/>
                </a:cubicBezTo>
                <a:lnTo>
                  <a:pt x="135" y="191"/>
                </a:lnTo>
                <a:cubicBezTo>
                  <a:pt x="135" y="191"/>
                  <a:pt x="135" y="191"/>
                  <a:pt x="128" y="191"/>
                </a:cubicBezTo>
                <a:cubicBezTo>
                  <a:pt x="120" y="191"/>
                  <a:pt x="120" y="191"/>
                  <a:pt x="120" y="191"/>
                </a:cubicBezTo>
                <a:cubicBezTo>
                  <a:pt x="113" y="198"/>
                  <a:pt x="113" y="198"/>
                  <a:pt x="113" y="198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99" y="198"/>
                  <a:pt x="99" y="205"/>
                  <a:pt x="99" y="205"/>
                </a:cubicBezTo>
                <a:cubicBezTo>
                  <a:pt x="92" y="205"/>
                  <a:pt x="92" y="205"/>
                  <a:pt x="92" y="205"/>
                </a:cubicBezTo>
                <a:cubicBezTo>
                  <a:pt x="92" y="212"/>
                  <a:pt x="85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2" y="360"/>
                  <a:pt x="142" y="360"/>
                </a:cubicBezTo>
                <a:cubicBezTo>
                  <a:pt x="156" y="360"/>
                  <a:pt x="170" y="375"/>
                  <a:pt x="170" y="389"/>
                </a:cubicBezTo>
                <a:cubicBezTo>
                  <a:pt x="170" y="403"/>
                  <a:pt x="156" y="417"/>
                  <a:pt x="142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35" y="56"/>
                  <a:pt x="212" y="0"/>
                  <a:pt x="304" y="0"/>
                </a:cubicBezTo>
                <a:cubicBezTo>
                  <a:pt x="396" y="0"/>
                  <a:pt x="474" y="56"/>
                  <a:pt x="502" y="141"/>
                </a:cubicBezTo>
                <a:cubicBezTo>
                  <a:pt x="559" y="155"/>
                  <a:pt x="601" y="212"/>
                  <a:pt x="601" y="276"/>
                </a:cubicBezTo>
                <a:cubicBezTo>
                  <a:pt x="601" y="353"/>
                  <a:pt x="537" y="417"/>
                  <a:pt x="460" y="417"/>
                </a:cubicBezTo>
                <a:close/>
                <a:moveTo>
                  <a:pt x="219" y="367"/>
                </a:moveTo>
                <a:lnTo>
                  <a:pt x="219" y="367"/>
                </a:lnTo>
                <a:cubicBezTo>
                  <a:pt x="226" y="367"/>
                  <a:pt x="233" y="375"/>
                  <a:pt x="241" y="382"/>
                </a:cubicBezTo>
                <a:cubicBezTo>
                  <a:pt x="276" y="417"/>
                  <a:pt x="276" y="417"/>
                  <a:pt x="276" y="417"/>
                </a:cubicBezTo>
                <a:cubicBezTo>
                  <a:pt x="276" y="276"/>
                  <a:pt x="276" y="276"/>
                  <a:pt x="276" y="276"/>
                </a:cubicBezTo>
                <a:cubicBezTo>
                  <a:pt x="276" y="262"/>
                  <a:pt x="283" y="247"/>
                  <a:pt x="304" y="247"/>
                </a:cubicBezTo>
                <a:cubicBezTo>
                  <a:pt x="318" y="247"/>
                  <a:pt x="333" y="262"/>
                  <a:pt x="333" y="276"/>
                </a:cubicBezTo>
                <a:cubicBezTo>
                  <a:pt x="333" y="417"/>
                  <a:pt x="333" y="417"/>
                  <a:pt x="333" y="417"/>
                </a:cubicBezTo>
                <a:cubicBezTo>
                  <a:pt x="368" y="382"/>
                  <a:pt x="368" y="382"/>
                  <a:pt x="368" y="382"/>
                </a:cubicBezTo>
                <a:cubicBezTo>
                  <a:pt x="368" y="375"/>
                  <a:pt x="375" y="367"/>
                  <a:pt x="389" y="367"/>
                </a:cubicBezTo>
                <a:cubicBezTo>
                  <a:pt x="403" y="367"/>
                  <a:pt x="417" y="382"/>
                  <a:pt x="417" y="396"/>
                </a:cubicBezTo>
                <a:cubicBezTo>
                  <a:pt x="417" y="403"/>
                  <a:pt x="410" y="410"/>
                  <a:pt x="410" y="417"/>
                </a:cubicBezTo>
                <a:cubicBezTo>
                  <a:pt x="325" y="509"/>
                  <a:pt x="325" y="509"/>
                  <a:pt x="325" y="509"/>
                </a:cubicBezTo>
                <a:cubicBezTo>
                  <a:pt x="318" y="516"/>
                  <a:pt x="311" y="523"/>
                  <a:pt x="304" y="523"/>
                </a:cubicBezTo>
                <a:cubicBezTo>
                  <a:pt x="290" y="523"/>
                  <a:pt x="283" y="516"/>
                  <a:pt x="283" y="509"/>
                </a:cubicBezTo>
                <a:cubicBezTo>
                  <a:pt x="198" y="417"/>
                  <a:pt x="198" y="417"/>
                  <a:pt x="198" y="417"/>
                </a:cubicBezTo>
                <a:cubicBezTo>
                  <a:pt x="191" y="410"/>
                  <a:pt x="191" y="403"/>
                  <a:pt x="191" y="396"/>
                </a:cubicBezTo>
                <a:cubicBezTo>
                  <a:pt x="191" y="382"/>
                  <a:pt x="198" y="367"/>
                  <a:pt x="219" y="36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2" name="Freeform 130"/>
          <p:cNvSpPr>
            <a:spLocks noChangeArrowheads="1"/>
          </p:cNvSpPr>
          <p:nvPr/>
        </p:nvSpPr>
        <p:spPr bwMode="auto">
          <a:xfrm>
            <a:off x="2942342" y="405632"/>
            <a:ext cx="246291" cy="201348"/>
          </a:xfrm>
          <a:custGeom>
            <a:avLst/>
            <a:gdLst>
              <a:gd name="T0" fmla="*/ 60038695 w 602"/>
              <a:gd name="T1" fmla="*/ 53584117 h 496"/>
              <a:gd name="T2" fmla="*/ 60038695 w 602"/>
              <a:gd name="T3" fmla="*/ 46259545 h 496"/>
              <a:gd name="T4" fmla="*/ 67347631 w 602"/>
              <a:gd name="T5" fmla="*/ 27241756 h 496"/>
              <a:gd name="T6" fmla="*/ 66434330 w 602"/>
              <a:gd name="T7" fmla="*/ 26342360 h 496"/>
              <a:gd name="T8" fmla="*/ 65520668 w 602"/>
              <a:gd name="T9" fmla="*/ 26342360 h 496"/>
              <a:gd name="T10" fmla="*/ 64607006 w 602"/>
              <a:gd name="T11" fmla="*/ 25442965 h 496"/>
              <a:gd name="T12" fmla="*/ 63693344 w 602"/>
              <a:gd name="T13" fmla="*/ 25442965 h 496"/>
              <a:gd name="T14" fmla="*/ 62779682 w 602"/>
              <a:gd name="T15" fmla="*/ 24543211 h 496"/>
              <a:gd name="T16" fmla="*/ 61866020 w 602"/>
              <a:gd name="T17" fmla="*/ 24543211 h 496"/>
              <a:gd name="T18" fmla="*/ 60038695 w 602"/>
              <a:gd name="T19" fmla="*/ 24543211 h 496"/>
              <a:gd name="T20" fmla="*/ 59125033 w 602"/>
              <a:gd name="T21" fmla="*/ 22744420 h 496"/>
              <a:gd name="T22" fmla="*/ 59125033 w 602"/>
              <a:gd name="T23" fmla="*/ 20816939 h 496"/>
              <a:gd name="T24" fmla="*/ 58211371 w 602"/>
              <a:gd name="T25" fmla="*/ 19017789 h 496"/>
              <a:gd name="T26" fmla="*/ 57167289 w 602"/>
              <a:gd name="T27" fmla="*/ 17218998 h 496"/>
              <a:gd name="T28" fmla="*/ 21274708 w 602"/>
              <a:gd name="T29" fmla="*/ 17218998 h 496"/>
              <a:gd name="T30" fmla="*/ 20361046 w 602"/>
              <a:gd name="T31" fmla="*/ 19017789 h 496"/>
              <a:gd name="T32" fmla="*/ 19447384 w 602"/>
              <a:gd name="T33" fmla="*/ 20816939 h 496"/>
              <a:gd name="T34" fmla="*/ 18533722 w 602"/>
              <a:gd name="T35" fmla="*/ 22744420 h 496"/>
              <a:gd name="T36" fmla="*/ 18533722 w 602"/>
              <a:gd name="T37" fmla="*/ 24543211 h 496"/>
              <a:gd name="T38" fmla="*/ 16575978 w 602"/>
              <a:gd name="T39" fmla="*/ 24543211 h 496"/>
              <a:gd name="T40" fmla="*/ 15662315 w 602"/>
              <a:gd name="T41" fmla="*/ 24543211 h 496"/>
              <a:gd name="T42" fmla="*/ 14748653 w 602"/>
              <a:gd name="T43" fmla="*/ 25442965 h 496"/>
              <a:gd name="T44" fmla="*/ 13834991 w 602"/>
              <a:gd name="T45" fmla="*/ 25442965 h 496"/>
              <a:gd name="T46" fmla="*/ 12007667 w 602"/>
              <a:gd name="T47" fmla="*/ 26342360 h 496"/>
              <a:gd name="T48" fmla="*/ 12007667 w 602"/>
              <a:gd name="T49" fmla="*/ 26342360 h 496"/>
              <a:gd name="T50" fmla="*/ 11094005 w 602"/>
              <a:gd name="T51" fmla="*/ 27241756 h 496"/>
              <a:gd name="T52" fmla="*/ 18533722 w 602"/>
              <a:gd name="T53" fmla="*/ 46259545 h 496"/>
              <a:gd name="T54" fmla="*/ 18533722 w 602"/>
              <a:gd name="T55" fmla="*/ 53584117 h 496"/>
              <a:gd name="T56" fmla="*/ 12921329 w 602"/>
              <a:gd name="T57" fmla="*/ 18118394 h 496"/>
              <a:gd name="T58" fmla="*/ 65520668 w 602"/>
              <a:gd name="T59" fmla="*/ 18118394 h 496"/>
              <a:gd name="T60" fmla="*/ 60038695 w 602"/>
              <a:gd name="T61" fmla="*/ 53584117 h 496"/>
              <a:gd name="T62" fmla="*/ 29497307 w 602"/>
              <a:gd name="T63" fmla="*/ 36365119 h 496"/>
              <a:gd name="T64" fmla="*/ 31324631 w 602"/>
              <a:gd name="T65" fmla="*/ 38164268 h 496"/>
              <a:gd name="T66" fmla="*/ 46203704 w 602"/>
              <a:gd name="T67" fmla="*/ 38164268 h 496"/>
              <a:gd name="T68" fmla="*/ 48944691 w 602"/>
              <a:gd name="T69" fmla="*/ 36365119 h 496"/>
              <a:gd name="T70" fmla="*/ 51685677 w 602"/>
              <a:gd name="T71" fmla="*/ 42661604 h 496"/>
              <a:gd name="T72" fmla="*/ 44376380 w 602"/>
              <a:gd name="T73" fmla="*/ 49986176 h 496"/>
              <a:gd name="T74" fmla="*/ 51685677 w 602"/>
              <a:gd name="T75" fmla="*/ 57182057 h 496"/>
              <a:gd name="T76" fmla="*/ 48944691 w 602"/>
              <a:gd name="T77" fmla="*/ 63607233 h 496"/>
              <a:gd name="T78" fmla="*/ 46203704 w 602"/>
              <a:gd name="T79" fmla="*/ 61679752 h 496"/>
              <a:gd name="T80" fmla="*/ 31324631 w 602"/>
              <a:gd name="T81" fmla="*/ 61679752 h 496"/>
              <a:gd name="T82" fmla="*/ 29497307 w 602"/>
              <a:gd name="T83" fmla="*/ 63607233 h 496"/>
              <a:gd name="T84" fmla="*/ 26756320 w 602"/>
              <a:gd name="T85" fmla="*/ 57182057 h 496"/>
              <a:gd name="T86" fmla="*/ 34196037 w 602"/>
              <a:gd name="T87" fmla="*/ 49986176 h 496"/>
              <a:gd name="T88" fmla="*/ 26756320 w 602"/>
              <a:gd name="T89" fmla="*/ 42661604 h 496"/>
              <a:gd name="T90" fmla="*/ 29497307 w 602"/>
              <a:gd name="T91" fmla="*/ 36365119 h 49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2" h="496">
                <a:moveTo>
                  <a:pt x="460" y="417"/>
                </a:moveTo>
                <a:lnTo>
                  <a:pt x="460" y="417"/>
                </a:lnTo>
                <a:cubicBezTo>
                  <a:pt x="446" y="417"/>
                  <a:pt x="431" y="403"/>
                  <a:pt x="431" y="389"/>
                </a:cubicBezTo>
                <a:cubicBezTo>
                  <a:pt x="431" y="375"/>
                  <a:pt x="446" y="360"/>
                  <a:pt x="460" y="360"/>
                </a:cubicBezTo>
                <a:cubicBezTo>
                  <a:pt x="509" y="360"/>
                  <a:pt x="544" y="325"/>
                  <a:pt x="544" y="276"/>
                </a:cubicBezTo>
                <a:cubicBezTo>
                  <a:pt x="544" y="247"/>
                  <a:pt x="530" y="226"/>
                  <a:pt x="516" y="212"/>
                </a:cubicBezTo>
                <a:cubicBezTo>
                  <a:pt x="516" y="212"/>
                  <a:pt x="509" y="212"/>
                  <a:pt x="509" y="205"/>
                </a:cubicBezTo>
                <a:cubicBezTo>
                  <a:pt x="509" y="205"/>
                  <a:pt x="509" y="205"/>
                  <a:pt x="502" y="205"/>
                </a:cubicBezTo>
                <a:cubicBezTo>
                  <a:pt x="502" y="205"/>
                  <a:pt x="502" y="198"/>
                  <a:pt x="495" y="198"/>
                </a:cubicBezTo>
                <a:cubicBezTo>
                  <a:pt x="495" y="198"/>
                  <a:pt x="495" y="198"/>
                  <a:pt x="488" y="198"/>
                </a:cubicBezTo>
                <a:cubicBezTo>
                  <a:pt x="488" y="198"/>
                  <a:pt x="488" y="198"/>
                  <a:pt x="481" y="191"/>
                </a:cubicBezTo>
                <a:cubicBezTo>
                  <a:pt x="481" y="191"/>
                  <a:pt x="481" y="191"/>
                  <a:pt x="474" y="191"/>
                </a:cubicBezTo>
                <a:cubicBezTo>
                  <a:pt x="467" y="191"/>
                  <a:pt x="467" y="191"/>
                  <a:pt x="467" y="191"/>
                </a:cubicBezTo>
                <a:lnTo>
                  <a:pt x="460" y="191"/>
                </a:lnTo>
                <a:cubicBezTo>
                  <a:pt x="460" y="184"/>
                  <a:pt x="453" y="184"/>
                  <a:pt x="453" y="177"/>
                </a:cubicBezTo>
                <a:cubicBezTo>
                  <a:pt x="453" y="169"/>
                  <a:pt x="453" y="169"/>
                  <a:pt x="453" y="162"/>
                </a:cubicBezTo>
                <a:cubicBezTo>
                  <a:pt x="446" y="162"/>
                  <a:pt x="446" y="162"/>
                  <a:pt x="446" y="162"/>
                </a:cubicBezTo>
                <a:cubicBezTo>
                  <a:pt x="446" y="155"/>
                  <a:pt x="446" y="155"/>
                  <a:pt x="446" y="148"/>
                </a:cubicBezTo>
                <a:cubicBezTo>
                  <a:pt x="438" y="141"/>
                  <a:pt x="438" y="141"/>
                  <a:pt x="438" y="134"/>
                </a:cubicBezTo>
                <a:cubicBezTo>
                  <a:pt x="410" y="92"/>
                  <a:pt x="361" y="56"/>
                  <a:pt x="297" y="56"/>
                </a:cubicBezTo>
                <a:cubicBezTo>
                  <a:pt x="240" y="56"/>
                  <a:pt x="191" y="92"/>
                  <a:pt x="163" y="134"/>
                </a:cubicBezTo>
                <a:cubicBezTo>
                  <a:pt x="163" y="141"/>
                  <a:pt x="156" y="141"/>
                  <a:pt x="156" y="148"/>
                </a:cubicBezTo>
                <a:cubicBezTo>
                  <a:pt x="156" y="155"/>
                  <a:pt x="156" y="155"/>
                  <a:pt x="149" y="162"/>
                </a:cubicBezTo>
                <a:cubicBezTo>
                  <a:pt x="149" y="169"/>
                  <a:pt x="149" y="169"/>
                  <a:pt x="149" y="177"/>
                </a:cubicBezTo>
                <a:cubicBezTo>
                  <a:pt x="149" y="177"/>
                  <a:pt x="149" y="177"/>
                  <a:pt x="142" y="177"/>
                </a:cubicBezTo>
                <a:cubicBezTo>
                  <a:pt x="142" y="184"/>
                  <a:pt x="142" y="184"/>
                  <a:pt x="142" y="191"/>
                </a:cubicBezTo>
                <a:cubicBezTo>
                  <a:pt x="135" y="191"/>
                  <a:pt x="135" y="191"/>
                  <a:pt x="127" y="191"/>
                </a:cubicBezTo>
                <a:cubicBezTo>
                  <a:pt x="127" y="191"/>
                  <a:pt x="127" y="191"/>
                  <a:pt x="120" y="191"/>
                </a:cubicBezTo>
                <a:lnTo>
                  <a:pt x="113" y="191"/>
                </a:lnTo>
                <a:cubicBezTo>
                  <a:pt x="113" y="198"/>
                  <a:pt x="113" y="198"/>
                  <a:pt x="113" y="198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99" y="198"/>
                  <a:pt x="99" y="198"/>
                  <a:pt x="99" y="198"/>
                </a:cubicBezTo>
                <a:cubicBezTo>
                  <a:pt x="99" y="198"/>
                  <a:pt x="99" y="205"/>
                  <a:pt x="92" y="205"/>
                </a:cubicBezTo>
                <a:cubicBezTo>
                  <a:pt x="85" y="212"/>
                  <a:pt x="85" y="212"/>
                  <a:pt x="85" y="212"/>
                </a:cubicBezTo>
                <a:cubicBezTo>
                  <a:pt x="64" y="226"/>
                  <a:pt x="57" y="247"/>
                  <a:pt x="57" y="276"/>
                </a:cubicBezTo>
                <a:cubicBezTo>
                  <a:pt x="57" y="325"/>
                  <a:pt x="92" y="360"/>
                  <a:pt x="142" y="360"/>
                </a:cubicBezTo>
                <a:cubicBezTo>
                  <a:pt x="156" y="360"/>
                  <a:pt x="170" y="375"/>
                  <a:pt x="170" y="389"/>
                </a:cubicBezTo>
                <a:cubicBezTo>
                  <a:pt x="170" y="403"/>
                  <a:pt x="156" y="417"/>
                  <a:pt x="142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27" y="56"/>
                  <a:pt x="205" y="0"/>
                  <a:pt x="297" y="0"/>
                </a:cubicBezTo>
                <a:cubicBezTo>
                  <a:pt x="389" y="0"/>
                  <a:pt x="467" y="56"/>
                  <a:pt x="502" y="141"/>
                </a:cubicBezTo>
                <a:cubicBezTo>
                  <a:pt x="559" y="155"/>
                  <a:pt x="601" y="212"/>
                  <a:pt x="601" y="276"/>
                </a:cubicBezTo>
                <a:cubicBezTo>
                  <a:pt x="601" y="353"/>
                  <a:pt x="537" y="417"/>
                  <a:pt x="460" y="417"/>
                </a:cubicBezTo>
                <a:close/>
                <a:moveTo>
                  <a:pt x="226" y="283"/>
                </a:moveTo>
                <a:lnTo>
                  <a:pt x="226" y="283"/>
                </a:lnTo>
                <a:cubicBezTo>
                  <a:pt x="233" y="283"/>
                  <a:pt x="240" y="290"/>
                  <a:pt x="240" y="297"/>
                </a:cubicBezTo>
                <a:cubicBezTo>
                  <a:pt x="297" y="346"/>
                  <a:pt x="297" y="346"/>
                  <a:pt x="297" y="346"/>
                </a:cubicBezTo>
                <a:cubicBezTo>
                  <a:pt x="354" y="297"/>
                  <a:pt x="354" y="297"/>
                  <a:pt x="354" y="297"/>
                </a:cubicBezTo>
                <a:cubicBezTo>
                  <a:pt x="361" y="290"/>
                  <a:pt x="368" y="283"/>
                  <a:pt x="375" y="283"/>
                </a:cubicBezTo>
                <a:cubicBezTo>
                  <a:pt x="389" y="283"/>
                  <a:pt x="403" y="297"/>
                  <a:pt x="403" y="311"/>
                </a:cubicBezTo>
                <a:cubicBezTo>
                  <a:pt x="403" y="318"/>
                  <a:pt x="403" y="325"/>
                  <a:pt x="396" y="332"/>
                </a:cubicBezTo>
                <a:cubicBezTo>
                  <a:pt x="340" y="389"/>
                  <a:pt x="340" y="389"/>
                  <a:pt x="340" y="389"/>
                </a:cubicBezTo>
                <a:cubicBezTo>
                  <a:pt x="396" y="445"/>
                  <a:pt x="396" y="445"/>
                  <a:pt x="396" y="445"/>
                </a:cubicBezTo>
                <a:cubicBezTo>
                  <a:pt x="403" y="452"/>
                  <a:pt x="403" y="459"/>
                  <a:pt x="403" y="466"/>
                </a:cubicBezTo>
                <a:cubicBezTo>
                  <a:pt x="403" y="480"/>
                  <a:pt x="389" y="495"/>
                  <a:pt x="375" y="495"/>
                </a:cubicBezTo>
                <a:cubicBezTo>
                  <a:pt x="368" y="495"/>
                  <a:pt x="361" y="488"/>
                  <a:pt x="354" y="480"/>
                </a:cubicBezTo>
                <a:cubicBezTo>
                  <a:pt x="297" y="431"/>
                  <a:pt x="297" y="431"/>
                  <a:pt x="297" y="431"/>
                </a:cubicBezTo>
                <a:cubicBezTo>
                  <a:pt x="240" y="480"/>
                  <a:pt x="240" y="480"/>
                  <a:pt x="240" y="480"/>
                </a:cubicBezTo>
                <a:cubicBezTo>
                  <a:pt x="240" y="488"/>
                  <a:pt x="233" y="495"/>
                  <a:pt x="226" y="495"/>
                </a:cubicBezTo>
                <a:cubicBezTo>
                  <a:pt x="205" y="495"/>
                  <a:pt x="198" y="480"/>
                  <a:pt x="198" y="466"/>
                </a:cubicBezTo>
                <a:cubicBezTo>
                  <a:pt x="198" y="459"/>
                  <a:pt x="198" y="452"/>
                  <a:pt x="205" y="445"/>
                </a:cubicBezTo>
                <a:cubicBezTo>
                  <a:pt x="262" y="389"/>
                  <a:pt x="262" y="389"/>
                  <a:pt x="262" y="389"/>
                </a:cubicBezTo>
                <a:cubicBezTo>
                  <a:pt x="205" y="332"/>
                  <a:pt x="205" y="332"/>
                  <a:pt x="205" y="332"/>
                </a:cubicBezTo>
                <a:cubicBezTo>
                  <a:pt x="198" y="325"/>
                  <a:pt x="198" y="318"/>
                  <a:pt x="198" y="311"/>
                </a:cubicBezTo>
                <a:cubicBezTo>
                  <a:pt x="198" y="297"/>
                  <a:pt x="205" y="283"/>
                  <a:pt x="226" y="28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3" name="Freeform 131"/>
          <p:cNvSpPr>
            <a:spLocks noChangeArrowheads="1"/>
          </p:cNvSpPr>
          <p:nvPr/>
        </p:nvSpPr>
        <p:spPr bwMode="auto">
          <a:xfrm>
            <a:off x="2510883" y="405632"/>
            <a:ext cx="248089" cy="201348"/>
          </a:xfrm>
          <a:custGeom>
            <a:avLst/>
            <a:gdLst>
              <a:gd name="T0" fmla="*/ 60431965 w 609"/>
              <a:gd name="T1" fmla="*/ 53584117 h 496"/>
              <a:gd name="T2" fmla="*/ 60431965 w 609"/>
              <a:gd name="T3" fmla="*/ 46259545 h 496"/>
              <a:gd name="T4" fmla="*/ 67678707 w 609"/>
              <a:gd name="T5" fmla="*/ 27241756 h 496"/>
              <a:gd name="T6" fmla="*/ 66772909 w 609"/>
              <a:gd name="T7" fmla="*/ 26342360 h 496"/>
              <a:gd name="T8" fmla="*/ 65867111 w 609"/>
              <a:gd name="T9" fmla="*/ 26342360 h 496"/>
              <a:gd name="T10" fmla="*/ 64961313 w 609"/>
              <a:gd name="T11" fmla="*/ 25442965 h 496"/>
              <a:gd name="T12" fmla="*/ 64055516 w 609"/>
              <a:gd name="T13" fmla="*/ 25442965 h 496"/>
              <a:gd name="T14" fmla="*/ 63149718 w 609"/>
              <a:gd name="T15" fmla="*/ 24543211 h 496"/>
              <a:gd name="T16" fmla="*/ 61338122 w 609"/>
              <a:gd name="T17" fmla="*/ 24543211 h 496"/>
              <a:gd name="T18" fmla="*/ 60431965 w 609"/>
              <a:gd name="T19" fmla="*/ 24543211 h 496"/>
              <a:gd name="T20" fmla="*/ 59397024 w 609"/>
              <a:gd name="T21" fmla="*/ 22744420 h 496"/>
              <a:gd name="T22" fmla="*/ 58491226 w 609"/>
              <a:gd name="T23" fmla="*/ 20816939 h 496"/>
              <a:gd name="T24" fmla="*/ 57585069 w 609"/>
              <a:gd name="T25" fmla="*/ 19017789 h 496"/>
              <a:gd name="T26" fmla="*/ 56679271 w 609"/>
              <a:gd name="T27" fmla="*/ 17218998 h 496"/>
              <a:gd name="T28" fmla="*/ 21998871 w 609"/>
              <a:gd name="T29" fmla="*/ 17218998 h 496"/>
              <a:gd name="T30" fmla="*/ 21093073 w 609"/>
              <a:gd name="T31" fmla="*/ 19017789 h 496"/>
              <a:gd name="T32" fmla="*/ 20187276 w 609"/>
              <a:gd name="T33" fmla="*/ 20816939 h 496"/>
              <a:gd name="T34" fmla="*/ 19281478 w 609"/>
              <a:gd name="T35" fmla="*/ 22744420 h 496"/>
              <a:gd name="T36" fmla="*/ 18246178 w 609"/>
              <a:gd name="T37" fmla="*/ 24543211 h 496"/>
              <a:gd name="T38" fmla="*/ 17340380 w 609"/>
              <a:gd name="T39" fmla="*/ 24543211 h 496"/>
              <a:gd name="T40" fmla="*/ 15528425 w 609"/>
              <a:gd name="T41" fmla="*/ 24543211 h 496"/>
              <a:gd name="T42" fmla="*/ 14622627 w 609"/>
              <a:gd name="T43" fmla="*/ 25442965 h 496"/>
              <a:gd name="T44" fmla="*/ 13716829 w 609"/>
              <a:gd name="T45" fmla="*/ 25442965 h 496"/>
              <a:gd name="T46" fmla="*/ 12811031 w 609"/>
              <a:gd name="T47" fmla="*/ 26342360 h 496"/>
              <a:gd name="T48" fmla="*/ 11905233 w 609"/>
              <a:gd name="T49" fmla="*/ 26342360 h 496"/>
              <a:gd name="T50" fmla="*/ 10999436 w 609"/>
              <a:gd name="T51" fmla="*/ 27241756 h 496"/>
              <a:gd name="T52" fmla="*/ 18246178 w 609"/>
              <a:gd name="T53" fmla="*/ 46259545 h 496"/>
              <a:gd name="T54" fmla="*/ 18246178 w 609"/>
              <a:gd name="T55" fmla="*/ 53584117 h 496"/>
              <a:gd name="T56" fmla="*/ 12811031 w 609"/>
              <a:gd name="T57" fmla="*/ 18118394 h 496"/>
              <a:gd name="T58" fmla="*/ 65867111 w 609"/>
              <a:gd name="T59" fmla="*/ 18118394 h 496"/>
              <a:gd name="T60" fmla="*/ 60431965 w 609"/>
              <a:gd name="T61" fmla="*/ 53584117 h 496"/>
              <a:gd name="T62" fmla="*/ 29245613 w 609"/>
              <a:gd name="T63" fmla="*/ 46259545 h 496"/>
              <a:gd name="T64" fmla="*/ 31963007 w 609"/>
              <a:gd name="T65" fmla="*/ 47159299 h 496"/>
              <a:gd name="T66" fmla="*/ 49432889 w 609"/>
              <a:gd name="T67" fmla="*/ 38164268 h 496"/>
              <a:gd name="T68" fmla="*/ 56679271 w 609"/>
              <a:gd name="T69" fmla="*/ 39963059 h 496"/>
              <a:gd name="T70" fmla="*/ 42056644 w 609"/>
              <a:gd name="T71" fmla="*/ 61679752 h 496"/>
              <a:gd name="T72" fmla="*/ 36621498 w 609"/>
              <a:gd name="T73" fmla="*/ 61679752 h 496"/>
              <a:gd name="T74" fmla="*/ 27434018 w 609"/>
              <a:gd name="T75" fmla="*/ 52684721 h 496"/>
              <a:gd name="T76" fmla="*/ 25622062 w 609"/>
              <a:gd name="T77" fmla="*/ 49986176 h 49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9" h="496">
                <a:moveTo>
                  <a:pt x="467" y="417"/>
                </a:moveTo>
                <a:lnTo>
                  <a:pt x="467" y="417"/>
                </a:lnTo>
                <a:cubicBezTo>
                  <a:pt x="445" y="417"/>
                  <a:pt x="438" y="403"/>
                  <a:pt x="438" y="389"/>
                </a:cubicBezTo>
                <a:cubicBezTo>
                  <a:pt x="438" y="375"/>
                  <a:pt x="445" y="360"/>
                  <a:pt x="467" y="360"/>
                </a:cubicBezTo>
                <a:cubicBezTo>
                  <a:pt x="509" y="360"/>
                  <a:pt x="551" y="325"/>
                  <a:pt x="551" y="276"/>
                </a:cubicBezTo>
                <a:cubicBezTo>
                  <a:pt x="551" y="247"/>
                  <a:pt x="537" y="226"/>
                  <a:pt x="523" y="212"/>
                </a:cubicBezTo>
                <a:cubicBezTo>
                  <a:pt x="516" y="212"/>
                  <a:pt x="516" y="212"/>
                  <a:pt x="516" y="205"/>
                </a:cubicBezTo>
                <a:lnTo>
                  <a:pt x="509" y="205"/>
                </a:lnTo>
                <a:lnTo>
                  <a:pt x="502" y="198"/>
                </a:lnTo>
                <a:lnTo>
                  <a:pt x="495" y="198"/>
                </a:lnTo>
                <a:cubicBezTo>
                  <a:pt x="495" y="198"/>
                  <a:pt x="488" y="198"/>
                  <a:pt x="488" y="191"/>
                </a:cubicBezTo>
                <a:cubicBezTo>
                  <a:pt x="481" y="191"/>
                  <a:pt x="481" y="191"/>
                  <a:pt x="481" y="191"/>
                </a:cubicBezTo>
                <a:cubicBezTo>
                  <a:pt x="481" y="191"/>
                  <a:pt x="481" y="191"/>
                  <a:pt x="474" y="191"/>
                </a:cubicBezTo>
                <a:cubicBezTo>
                  <a:pt x="467" y="191"/>
                  <a:pt x="467" y="191"/>
                  <a:pt x="467" y="191"/>
                </a:cubicBezTo>
                <a:lnTo>
                  <a:pt x="459" y="191"/>
                </a:lnTo>
                <a:cubicBezTo>
                  <a:pt x="459" y="184"/>
                  <a:pt x="459" y="184"/>
                  <a:pt x="459" y="177"/>
                </a:cubicBezTo>
                <a:cubicBezTo>
                  <a:pt x="459" y="169"/>
                  <a:pt x="452" y="169"/>
                  <a:pt x="452" y="162"/>
                </a:cubicBezTo>
                <a:cubicBezTo>
                  <a:pt x="452" y="155"/>
                  <a:pt x="452" y="155"/>
                  <a:pt x="445" y="148"/>
                </a:cubicBezTo>
                <a:cubicBezTo>
                  <a:pt x="445" y="141"/>
                  <a:pt x="445" y="141"/>
                  <a:pt x="438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7" y="56"/>
                  <a:pt x="198" y="92"/>
                  <a:pt x="170" y="134"/>
                </a:cubicBezTo>
                <a:cubicBezTo>
                  <a:pt x="163" y="141"/>
                  <a:pt x="163" y="141"/>
                  <a:pt x="163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9"/>
                  <a:pt x="149" y="169"/>
                  <a:pt x="149" y="177"/>
                </a:cubicBezTo>
                <a:cubicBezTo>
                  <a:pt x="149" y="184"/>
                  <a:pt x="149" y="184"/>
                  <a:pt x="149" y="191"/>
                </a:cubicBezTo>
                <a:lnTo>
                  <a:pt x="141" y="191"/>
                </a:lnTo>
                <a:cubicBezTo>
                  <a:pt x="141" y="191"/>
                  <a:pt x="141" y="191"/>
                  <a:pt x="134" y="191"/>
                </a:cubicBezTo>
                <a:cubicBezTo>
                  <a:pt x="127" y="191"/>
                  <a:pt x="127" y="191"/>
                  <a:pt x="127" y="191"/>
                </a:cubicBezTo>
                <a:cubicBezTo>
                  <a:pt x="127" y="191"/>
                  <a:pt x="127" y="191"/>
                  <a:pt x="120" y="191"/>
                </a:cubicBezTo>
                <a:cubicBezTo>
                  <a:pt x="120" y="198"/>
                  <a:pt x="113" y="198"/>
                  <a:pt x="113" y="198"/>
                </a:cubicBezTo>
                <a:lnTo>
                  <a:pt x="106" y="198"/>
                </a:lnTo>
                <a:lnTo>
                  <a:pt x="99" y="205"/>
                </a:lnTo>
                <a:lnTo>
                  <a:pt x="92" y="205"/>
                </a:lnTo>
                <a:cubicBezTo>
                  <a:pt x="92" y="212"/>
                  <a:pt x="92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9" y="360"/>
                  <a:pt x="141" y="360"/>
                </a:cubicBezTo>
                <a:cubicBezTo>
                  <a:pt x="163" y="360"/>
                  <a:pt x="170" y="375"/>
                  <a:pt x="170" y="389"/>
                </a:cubicBezTo>
                <a:cubicBezTo>
                  <a:pt x="170" y="403"/>
                  <a:pt x="163" y="417"/>
                  <a:pt x="141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34" y="56"/>
                  <a:pt x="212" y="0"/>
                  <a:pt x="304" y="0"/>
                </a:cubicBezTo>
                <a:cubicBezTo>
                  <a:pt x="396" y="0"/>
                  <a:pt x="474" y="56"/>
                  <a:pt x="509" y="141"/>
                </a:cubicBezTo>
                <a:cubicBezTo>
                  <a:pt x="565" y="155"/>
                  <a:pt x="608" y="212"/>
                  <a:pt x="608" y="276"/>
                </a:cubicBezTo>
                <a:cubicBezTo>
                  <a:pt x="608" y="353"/>
                  <a:pt x="544" y="417"/>
                  <a:pt x="467" y="417"/>
                </a:cubicBezTo>
                <a:close/>
                <a:moveTo>
                  <a:pt x="226" y="360"/>
                </a:moveTo>
                <a:lnTo>
                  <a:pt x="226" y="360"/>
                </a:lnTo>
                <a:cubicBezTo>
                  <a:pt x="233" y="360"/>
                  <a:pt x="240" y="360"/>
                  <a:pt x="247" y="367"/>
                </a:cubicBezTo>
                <a:cubicBezTo>
                  <a:pt x="297" y="417"/>
                  <a:pt x="297" y="417"/>
                  <a:pt x="297" y="417"/>
                </a:cubicBezTo>
                <a:cubicBezTo>
                  <a:pt x="382" y="297"/>
                  <a:pt x="382" y="297"/>
                  <a:pt x="382" y="297"/>
                </a:cubicBezTo>
                <a:cubicBezTo>
                  <a:pt x="389" y="290"/>
                  <a:pt x="396" y="283"/>
                  <a:pt x="410" y="283"/>
                </a:cubicBezTo>
                <a:cubicBezTo>
                  <a:pt x="424" y="283"/>
                  <a:pt x="438" y="297"/>
                  <a:pt x="438" y="311"/>
                </a:cubicBezTo>
                <a:cubicBezTo>
                  <a:pt x="438" y="318"/>
                  <a:pt x="431" y="325"/>
                  <a:pt x="431" y="332"/>
                </a:cubicBezTo>
                <a:cubicBezTo>
                  <a:pt x="325" y="480"/>
                  <a:pt x="325" y="480"/>
                  <a:pt x="325" y="480"/>
                </a:cubicBezTo>
                <a:cubicBezTo>
                  <a:pt x="325" y="488"/>
                  <a:pt x="311" y="495"/>
                  <a:pt x="304" y="495"/>
                </a:cubicBezTo>
                <a:cubicBezTo>
                  <a:pt x="297" y="495"/>
                  <a:pt x="290" y="488"/>
                  <a:pt x="283" y="480"/>
                </a:cubicBezTo>
                <a:cubicBezTo>
                  <a:pt x="212" y="410"/>
                  <a:pt x="212" y="410"/>
                  <a:pt x="212" y="410"/>
                </a:cubicBezTo>
                <a:cubicBezTo>
                  <a:pt x="205" y="403"/>
                  <a:pt x="198" y="396"/>
                  <a:pt x="198" y="389"/>
                </a:cubicBezTo>
                <a:cubicBezTo>
                  <a:pt x="198" y="375"/>
                  <a:pt x="212" y="360"/>
                  <a:pt x="226" y="36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4" name="Freeform 132"/>
          <p:cNvSpPr>
            <a:spLocks noChangeArrowheads="1"/>
          </p:cNvSpPr>
          <p:nvPr/>
        </p:nvSpPr>
        <p:spPr bwMode="auto">
          <a:xfrm>
            <a:off x="2081221" y="405632"/>
            <a:ext cx="246292" cy="170786"/>
          </a:xfrm>
          <a:custGeom>
            <a:avLst/>
            <a:gdLst>
              <a:gd name="T0" fmla="*/ 59908912 w 602"/>
              <a:gd name="T1" fmla="*/ 54282578 h 418"/>
              <a:gd name="T2" fmla="*/ 59908912 w 602"/>
              <a:gd name="T3" fmla="*/ 54282578 h 418"/>
              <a:gd name="T4" fmla="*/ 18403387 w 602"/>
              <a:gd name="T5" fmla="*/ 54282578 h 418"/>
              <a:gd name="T6" fmla="*/ 0 w 602"/>
              <a:gd name="T7" fmla="*/ 35928130 h 418"/>
              <a:gd name="T8" fmla="*/ 12921388 w 602"/>
              <a:gd name="T9" fmla="*/ 18354447 h 418"/>
              <a:gd name="T10" fmla="*/ 39678193 w 602"/>
              <a:gd name="T11" fmla="*/ 0 h 418"/>
              <a:gd name="T12" fmla="*/ 65520970 w 602"/>
              <a:gd name="T13" fmla="*/ 18354447 h 418"/>
              <a:gd name="T14" fmla="*/ 78442719 w 602"/>
              <a:gd name="T15" fmla="*/ 35928130 h 418"/>
              <a:gd name="T16" fmla="*/ 59908912 w 602"/>
              <a:gd name="T17" fmla="*/ 54282578 h 418"/>
              <a:gd name="T18" fmla="*/ 67348302 w 602"/>
              <a:gd name="T19" fmla="*/ 27596975 h 418"/>
              <a:gd name="T20" fmla="*/ 67348302 w 602"/>
              <a:gd name="T21" fmla="*/ 27596975 h 418"/>
              <a:gd name="T22" fmla="*/ 66434636 w 602"/>
              <a:gd name="T23" fmla="*/ 26685603 h 418"/>
              <a:gd name="T24" fmla="*/ 66434636 w 602"/>
              <a:gd name="T25" fmla="*/ 26685603 h 418"/>
              <a:gd name="T26" fmla="*/ 66434636 w 602"/>
              <a:gd name="T27" fmla="*/ 26685603 h 418"/>
              <a:gd name="T28" fmla="*/ 66434636 w 602"/>
              <a:gd name="T29" fmla="*/ 26685603 h 418"/>
              <a:gd name="T30" fmla="*/ 65520970 w 602"/>
              <a:gd name="T31" fmla="*/ 25774591 h 418"/>
              <a:gd name="T32" fmla="*/ 64607303 w 602"/>
              <a:gd name="T33" fmla="*/ 25774591 h 418"/>
              <a:gd name="T34" fmla="*/ 64607303 w 602"/>
              <a:gd name="T35" fmla="*/ 25774591 h 418"/>
              <a:gd name="T36" fmla="*/ 63693998 w 602"/>
              <a:gd name="T37" fmla="*/ 25774591 h 418"/>
              <a:gd name="T38" fmla="*/ 63693998 w 602"/>
              <a:gd name="T39" fmla="*/ 24863219 h 418"/>
              <a:gd name="T40" fmla="*/ 62780332 w 602"/>
              <a:gd name="T41" fmla="*/ 24863219 h 418"/>
              <a:gd name="T42" fmla="*/ 62780332 w 602"/>
              <a:gd name="T43" fmla="*/ 24863219 h 418"/>
              <a:gd name="T44" fmla="*/ 61866665 w 602"/>
              <a:gd name="T45" fmla="*/ 24863219 h 418"/>
              <a:gd name="T46" fmla="*/ 61866665 w 602"/>
              <a:gd name="T47" fmla="*/ 24863219 h 418"/>
              <a:gd name="T48" fmla="*/ 59908912 w 602"/>
              <a:gd name="T49" fmla="*/ 24863219 h 418"/>
              <a:gd name="T50" fmla="*/ 59908912 w 602"/>
              <a:gd name="T51" fmla="*/ 24863219 h 418"/>
              <a:gd name="T52" fmla="*/ 59908912 w 602"/>
              <a:gd name="T53" fmla="*/ 23040835 h 418"/>
              <a:gd name="T54" fmla="*/ 58995246 w 602"/>
              <a:gd name="T55" fmla="*/ 23040835 h 418"/>
              <a:gd name="T56" fmla="*/ 58995246 w 602"/>
              <a:gd name="T57" fmla="*/ 21088203 h 418"/>
              <a:gd name="T58" fmla="*/ 58995246 w 602"/>
              <a:gd name="T59" fmla="*/ 21088203 h 418"/>
              <a:gd name="T60" fmla="*/ 58081579 w 602"/>
              <a:gd name="T61" fmla="*/ 19265820 h 418"/>
              <a:gd name="T62" fmla="*/ 58081579 w 602"/>
              <a:gd name="T63" fmla="*/ 19265820 h 418"/>
              <a:gd name="T64" fmla="*/ 57167913 w 602"/>
              <a:gd name="T65" fmla="*/ 17443436 h 418"/>
              <a:gd name="T66" fmla="*/ 39678193 w 602"/>
              <a:gd name="T67" fmla="*/ 7289896 h 418"/>
              <a:gd name="T68" fmla="*/ 21274806 w 602"/>
              <a:gd name="T69" fmla="*/ 17443436 h 418"/>
              <a:gd name="T70" fmla="*/ 20361140 w 602"/>
              <a:gd name="T71" fmla="*/ 19265820 h 418"/>
              <a:gd name="T72" fmla="*/ 20361140 w 602"/>
              <a:gd name="T73" fmla="*/ 19265820 h 418"/>
              <a:gd name="T74" fmla="*/ 20361140 w 602"/>
              <a:gd name="T75" fmla="*/ 21088203 h 418"/>
              <a:gd name="T76" fmla="*/ 19317053 w 602"/>
              <a:gd name="T77" fmla="*/ 21088203 h 418"/>
              <a:gd name="T78" fmla="*/ 19317053 w 602"/>
              <a:gd name="T79" fmla="*/ 23040835 h 418"/>
              <a:gd name="T80" fmla="*/ 19317053 w 602"/>
              <a:gd name="T81" fmla="*/ 23040835 h 418"/>
              <a:gd name="T82" fmla="*/ 18403387 w 602"/>
              <a:gd name="T83" fmla="*/ 24863219 h 418"/>
              <a:gd name="T84" fmla="*/ 18403387 w 602"/>
              <a:gd name="T85" fmla="*/ 24863219 h 418"/>
              <a:gd name="T86" fmla="*/ 17489720 w 602"/>
              <a:gd name="T87" fmla="*/ 24863219 h 418"/>
              <a:gd name="T88" fmla="*/ 16576054 w 602"/>
              <a:gd name="T89" fmla="*/ 24863219 h 418"/>
              <a:gd name="T90" fmla="*/ 16576054 w 602"/>
              <a:gd name="T91" fmla="*/ 24863219 h 418"/>
              <a:gd name="T92" fmla="*/ 15662387 w 602"/>
              <a:gd name="T93" fmla="*/ 24863219 h 418"/>
              <a:gd name="T94" fmla="*/ 15662387 w 602"/>
              <a:gd name="T95" fmla="*/ 24863219 h 418"/>
              <a:gd name="T96" fmla="*/ 14748721 w 602"/>
              <a:gd name="T97" fmla="*/ 25774591 h 418"/>
              <a:gd name="T98" fmla="*/ 14748721 w 602"/>
              <a:gd name="T99" fmla="*/ 25774591 h 418"/>
              <a:gd name="T100" fmla="*/ 13835055 w 602"/>
              <a:gd name="T101" fmla="*/ 25774591 h 418"/>
              <a:gd name="T102" fmla="*/ 13835055 w 602"/>
              <a:gd name="T103" fmla="*/ 25774591 h 418"/>
              <a:gd name="T104" fmla="*/ 12921388 w 602"/>
              <a:gd name="T105" fmla="*/ 26685603 h 418"/>
              <a:gd name="T106" fmla="*/ 12921388 w 602"/>
              <a:gd name="T107" fmla="*/ 26685603 h 418"/>
              <a:gd name="T108" fmla="*/ 12007722 w 602"/>
              <a:gd name="T109" fmla="*/ 26685603 h 418"/>
              <a:gd name="T110" fmla="*/ 12007722 w 602"/>
              <a:gd name="T111" fmla="*/ 26685603 h 418"/>
              <a:gd name="T112" fmla="*/ 11094056 w 602"/>
              <a:gd name="T113" fmla="*/ 27596975 h 418"/>
              <a:gd name="T114" fmla="*/ 7439751 w 602"/>
              <a:gd name="T115" fmla="*/ 35928130 h 418"/>
              <a:gd name="T116" fmla="*/ 18403387 w 602"/>
              <a:gd name="T117" fmla="*/ 46862795 h 418"/>
              <a:gd name="T118" fmla="*/ 59908912 w 602"/>
              <a:gd name="T119" fmla="*/ 46862795 h 418"/>
              <a:gd name="T120" fmla="*/ 71002968 w 602"/>
              <a:gd name="T121" fmla="*/ 35928130 h 418"/>
              <a:gd name="T122" fmla="*/ 67348302 w 602"/>
              <a:gd name="T123" fmla="*/ 27596975 h 41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2" h="418">
                <a:moveTo>
                  <a:pt x="459" y="417"/>
                </a:moveTo>
                <a:lnTo>
                  <a:pt x="459" y="417"/>
                </a:lnTo>
                <a:cubicBezTo>
                  <a:pt x="141" y="417"/>
                  <a:pt x="141" y="417"/>
                  <a:pt x="141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2" y="155"/>
                  <a:pt x="99" y="141"/>
                </a:cubicBezTo>
                <a:cubicBezTo>
                  <a:pt x="134" y="56"/>
                  <a:pt x="212" y="0"/>
                  <a:pt x="304" y="0"/>
                </a:cubicBezTo>
                <a:cubicBezTo>
                  <a:pt x="396" y="0"/>
                  <a:pt x="474" y="56"/>
                  <a:pt x="502" y="141"/>
                </a:cubicBezTo>
                <a:cubicBezTo>
                  <a:pt x="558" y="155"/>
                  <a:pt x="601" y="212"/>
                  <a:pt x="601" y="276"/>
                </a:cubicBezTo>
                <a:cubicBezTo>
                  <a:pt x="601" y="353"/>
                  <a:pt x="537" y="417"/>
                  <a:pt x="459" y="417"/>
                </a:cubicBezTo>
                <a:close/>
                <a:moveTo>
                  <a:pt x="516" y="212"/>
                </a:moveTo>
                <a:lnTo>
                  <a:pt x="516" y="212"/>
                </a:lnTo>
                <a:cubicBezTo>
                  <a:pt x="516" y="212"/>
                  <a:pt x="516" y="212"/>
                  <a:pt x="509" y="205"/>
                </a:cubicBezTo>
                <a:cubicBezTo>
                  <a:pt x="502" y="205"/>
                  <a:pt x="502" y="198"/>
                  <a:pt x="502" y="198"/>
                </a:cubicBezTo>
                <a:cubicBezTo>
                  <a:pt x="502" y="198"/>
                  <a:pt x="502" y="198"/>
                  <a:pt x="495" y="198"/>
                </a:cubicBezTo>
                <a:cubicBezTo>
                  <a:pt x="495" y="198"/>
                  <a:pt x="495" y="198"/>
                  <a:pt x="488" y="198"/>
                </a:cubicBezTo>
                <a:cubicBezTo>
                  <a:pt x="488" y="198"/>
                  <a:pt x="488" y="198"/>
                  <a:pt x="488" y="191"/>
                </a:cubicBezTo>
                <a:lnTo>
                  <a:pt x="481" y="191"/>
                </a:lnTo>
                <a:cubicBezTo>
                  <a:pt x="474" y="191"/>
                  <a:pt x="474" y="191"/>
                  <a:pt x="474" y="191"/>
                </a:cubicBezTo>
                <a:cubicBezTo>
                  <a:pt x="467" y="191"/>
                  <a:pt x="467" y="191"/>
                  <a:pt x="459" y="191"/>
                </a:cubicBezTo>
                <a:cubicBezTo>
                  <a:pt x="459" y="184"/>
                  <a:pt x="459" y="184"/>
                  <a:pt x="459" y="177"/>
                </a:cubicBezTo>
                <a:cubicBezTo>
                  <a:pt x="452" y="177"/>
                  <a:pt x="452" y="177"/>
                  <a:pt x="452" y="177"/>
                </a:cubicBezTo>
                <a:cubicBezTo>
                  <a:pt x="452" y="169"/>
                  <a:pt x="452" y="169"/>
                  <a:pt x="452" y="162"/>
                </a:cubicBezTo>
                <a:cubicBezTo>
                  <a:pt x="445" y="155"/>
                  <a:pt x="445" y="155"/>
                  <a:pt x="445" y="148"/>
                </a:cubicBezTo>
                <a:cubicBezTo>
                  <a:pt x="445" y="141"/>
                  <a:pt x="438" y="141"/>
                  <a:pt x="438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0" y="56"/>
                  <a:pt x="191" y="92"/>
                  <a:pt x="163" y="134"/>
                </a:cubicBezTo>
                <a:cubicBezTo>
                  <a:pt x="163" y="141"/>
                  <a:pt x="163" y="141"/>
                  <a:pt x="156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2"/>
                  <a:pt x="156" y="162"/>
                  <a:pt x="148" y="162"/>
                </a:cubicBezTo>
                <a:cubicBezTo>
                  <a:pt x="148" y="169"/>
                  <a:pt x="148" y="169"/>
                  <a:pt x="148" y="177"/>
                </a:cubicBezTo>
                <a:cubicBezTo>
                  <a:pt x="148" y="184"/>
                  <a:pt x="141" y="184"/>
                  <a:pt x="141" y="191"/>
                </a:cubicBezTo>
                <a:lnTo>
                  <a:pt x="134" y="191"/>
                </a:lnTo>
                <a:cubicBezTo>
                  <a:pt x="134" y="191"/>
                  <a:pt x="134" y="191"/>
                  <a:pt x="127" y="191"/>
                </a:cubicBezTo>
                <a:cubicBezTo>
                  <a:pt x="120" y="191"/>
                  <a:pt x="120" y="191"/>
                  <a:pt x="120" y="191"/>
                </a:cubicBezTo>
                <a:cubicBezTo>
                  <a:pt x="113" y="198"/>
                  <a:pt x="113" y="198"/>
                  <a:pt x="113" y="198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99" y="198"/>
                  <a:pt x="99" y="205"/>
                  <a:pt x="99" y="205"/>
                </a:cubicBezTo>
                <a:cubicBezTo>
                  <a:pt x="92" y="205"/>
                  <a:pt x="92" y="205"/>
                  <a:pt x="92" y="205"/>
                </a:cubicBezTo>
                <a:cubicBezTo>
                  <a:pt x="92" y="212"/>
                  <a:pt x="85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2" y="360"/>
                  <a:pt x="141" y="360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509" y="360"/>
                  <a:pt x="544" y="325"/>
                  <a:pt x="544" y="276"/>
                </a:cubicBezTo>
                <a:cubicBezTo>
                  <a:pt x="544" y="247"/>
                  <a:pt x="537" y="226"/>
                  <a:pt x="516" y="21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7"/>
          <p:cNvSpPr>
            <a:spLocks noChangeArrowheads="1"/>
          </p:cNvSpPr>
          <p:nvPr/>
        </p:nvSpPr>
        <p:spPr bwMode="auto">
          <a:xfrm>
            <a:off x="8243097" y="4069118"/>
            <a:ext cx="240546" cy="214641"/>
          </a:xfrm>
          <a:custGeom>
            <a:avLst/>
            <a:gdLst>
              <a:gd name="T0" fmla="*/ 182999 w 574"/>
              <a:gd name="T1" fmla="*/ 109768 h 510"/>
              <a:gd name="T2" fmla="*/ 182999 w 574"/>
              <a:gd name="T3" fmla="*/ 109768 h 510"/>
              <a:gd name="T4" fmla="*/ 114329 w 574"/>
              <a:gd name="T5" fmla="*/ 178734 h 510"/>
              <a:gd name="T6" fmla="*/ 101746 w 574"/>
              <a:gd name="T7" fmla="*/ 178734 h 510"/>
              <a:gd name="T8" fmla="*/ 101746 w 574"/>
              <a:gd name="T9" fmla="*/ 163207 h 510"/>
              <a:gd name="T10" fmla="*/ 167899 w 574"/>
              <a:gd name="T11" fmla="*/ 96769 h 510"/>
              <a:gd name="T12" fmla="*/ 167899 w 574"/>
              <a:gd name="T13" fmla="*/ 96769 h 510"/>
              <a:gd name="T14" fmla="*/ 167899 w 574"/>
              <a:gd name="T15" fmla="*/ 38274 h 510"/>
              <a:gd name="T16" fmla="*/ 111813 w 574"/>
              <a:gd name="T17" fmla="*/ 38274 h 510"/>
              <a:gd name="T18" fmla="*/ 30560 w 574"/>
              <a:gd name="T19" fmla="*/ 117350 h 510"/>
              <a:gd name="T20" fmla="*/ 30560 w 574"/>
              <a:gd name="T21" fmla="*/ 150570 h 510"/>
              <a:gd name="T22" fmla="*/ 66153 w 574"/>
              <a:gd name="T23" fmla="*/ 150570 h 510"/>
              <a:gd name="T24" fmla="*/ 139856 w 574"/>
              <a:gd name="T25" fmla="*/ 76549 h 510"/>
              <a:gd name="T26" fmla="*/ 139856 w 574"/>
              <a:gd name="T27" fmla="*/ 66438 h 510"/>
              <a:gd name="T28" fmla="*/ 129789 w 574"/>
              <a:gd name="T29" fmla="*/ 66438 h 510"/>
              <a:gd name="T30" fmla="*/ 68669 w 574"/>
              <a:gd name="T31" fmla="*/ 129988 h 510"/>
              <a:gd name="T32" fmla="*/ 53569 w 574"/>
              <a:gd name="T33" fmla="*/ 129988 h 510"/>
              <a:gd name="T34" fmla="*/ 53569 w 574"/>
              <a:gd name="T35" fmla="*/ 114823 h 510"/>
              <a:gd name="T36" fmla="*/ 114329 w 574"/>
              <a:gd name="T37" fmla="*/ 53440 h 510"/>
              <a:gd name="T38" fmla="*/ 154956 w 574"/>
              <a:gd name="T39" fmla="*/ 53440 h 510"/>
              <a:gd name="T40" fmla="*/ 154956 w 574"/>
              <a:gd name="T41" fmla="*/ 91714 h 510"/>
              <a:gd name="T42" fmla="*/ 78736 w 574"/>
              <a:gd name="T43" fmla="*/ 165735 h 510"/>
              <a:gd name="T44" fmla="*/ 17976 w 574"/>
              <a:gd name="T45" fmla="*/ 165735 h 510"/>
              <a:gd name="T46" fmla="*/ 17976 w 574"/>
              <a:gd name="T47" fmla="*/ 104713 h 510"/>
              <a:gd name="T48" fmla="*/ 17976 w 574"/>
              <a:gd name="T49" fmla="*/ 104713 h 510"/>
              <a:gd name="T50" fmla="*/ 96713 w 574"/>
              <a:gd name="T51" fmla="*/ 22748 h 510"/>
              <a:gd name="T52" fmla="*/ 96713 w 574"/>
              <a:gd name="T53" fmla="*/ 22748 h 510"/>
              <a:gd name="T54" fmla="*/ 182999 w 574"/>
              <a:gd name="T55" fmla="*/ 22748 h 510"/>
              <a:gd name="T56" fmla="*/ 182999 w 574"/>
              <a:gd name="T57" fmla="*/ 109768 h 51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74" h="510">
                <a:moveTo>
                  <a:pt x="509" y="304"/>
                </a:moveTo>
                <a:lnTo>
                  <a:pt x="509" y="304"/>
                </a:lnTo>
                <a:cubicBezTo>
                  <a:pt x="318" y="495"/>
                  <a:pt x="318" y="495"/>
                  <a:pt x="318" y="495"/>
                </a:cubicBezTo>
                <a:cubicBezTo>
                  <a:pt x="311" y="502"/>
                  <a:pt x="290" y="502"/>
                  <a:pt x="283" y="495"/>
                </a:cubicBezTo>
                <a:cubicBezTo>
                  <a:pt x="269" y="480"/>
                  <a:pt x="269" y="466"/>
                  <a:pt x="283" y="452"/>
                </a:cubicBezTo>
                <a:cubicBezTo>
                  <a:pt x="467" y="268"/>
                  <a:pt x="467" y="268"/>
                  <a:pt x="467" y="268"/>
                </a:cubicBezTo>
                <a:cubicBezTo>
                  <a:pt x="509" y="226"/>
                  <a:pt x="509" y="148"/>
                  <a:pt x="467" y="106"/>
                </a:cubicBezTo>
                <a:cubicBezTo>
                  <a:pt x="424" y="63"/>
                  <a:pt x="354" y="63"/>
                  <a:pt x="311" y="106"/>
                </a:cubicBezTo>
                <a:cubicBezTo>
                  <a:pt x="85" y="325"/>
                  <a:pt x="85" y="325"/>
                  <a:pt x="85" y="325"/>
                </a:cubicBezTo>
                <a:cubicBezTo>
                  <a:pt x="64" y="353"/>
                  <a:pt x="64" y="396"/>
                  <a:pt x="85" y="417"/>
                </a:cubicBezTo>
                <a:cubicBezTo>
                  <a:pt x="113" y="445"/>
                  <a:pt x="156" y="445"/>
                  <a:pt x="184" y="417"/>
                </a:cubicBezTo>
                <a:cubicBezTo>
                  <a:pt x="389" y="212"/>
                  <a:pt x="389" y="212"/>
                  <a:pt x="389" y="212"/>
                </a:cubicBezTo>
                <a:cubicBezTo>
                  <a:pt x="396" y="205"/>
                  <a:pt x="396" y="198"/>
                  <a:pt x="389" y="184"/>
                </a:cubicBezTo>
                <a:cubicBezTo>
                  <a:pt x="382" y="176"/>
                  <a:pt x="368" y="176"/>
                  <a:pt x="361" y="184"/>
                </a:cubicBezTo>
                <a:cubicBezTo>
                  <a:pt x="191" y="360"/>
                  <a:pt x="191" y="360"/>
                  <a:pt x="191" y="360"/>
                </a:cubicBezTo>
                <a:cubicBezTo>
                  <a:pt x="177" y="374"/>
                  <a:pt x="156" y="374"/>
                  <a:pt x="149" y="360"/>
                </a:cubicBezTo>
                <a:cubicBezTo>
                  <a:pt x="134" y="346"/>
                  <a:pt x="134" y="332"/>
                  <a:pt x="149" y="318"/>
                </a:cubicBezTo>
                <a:cubicBezTo>
                  <a:pt x="318" y="148"/>
                  <a:pt x="318" y="148"/>
                  <a:pt x="318" y="148"/>
                </a:cubicBezTo>
                <a:cubicBezTo>
                  <a:pt x="354" y="120"/>
                  <a:pt x="396" y="120"/>
                  <a:pt x="431" y="148"/>
                </a:cubicBezTo>
                <a:cubicBezTo>
                  <a:pt x="460" y="176"/>
                  <a:pt x="460" y="226"/>
                  <a:pt x="431" y="254"/>
                </a:cubicBezTo>
                <a:cubicBezTo>
                  <a:pt x="219" y="459"/>
                  <a:pt x="219" y="459"/>
                  <a:pt x="219" y="459"/>
                </a:cubicBezTo>
                <a:cubicBezTo>
                  <a:pt x="177" y="509"/>
                  <a:pt x="99" y="509"/>
                  <a:pt x="50" y="459"/>
                </a:cubicBezTo>
                <a:cubicBezTo>
                  <a:pt x="0" y="410"/>
                  <a:pt x="0" y="332"/>
                  <a:pt x="50" y="290"/>
                </a:cubicBezTo>
                <a:cubicBezTo>
                  <a:pt x="269" y="63"/>
                  <a:pt x="269" y="63"/>
                  <a:pt x="269" y="63"/>
                </a:cubicBezTo>
                <a:cubicBezTo>
                  <a:pt x="332" y="0"/>
                  <a:pt x="438" y="0"/>
                  <a:pt x="509" y="63"/>
                </a:cubicBezTo>
                <a:cubicBezTo>
                  <a:pt x="573" y="134"/>
                  <a:pt x="573" y="240"/>
                  <a:pt x="509" y="304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" name="Freeform 38"/>
          <p:cNvSpPr>
            <a:spLocks noChangeArrowheads="1"/>
          </p:cNvSpPr>
          <p:nvPr/>
        </p:nvSpPr>
        <p:spPr bwMode="auto">
          <a:xfrm>
            <a:off x="7791612" y="4050614"/>
            <a:ext cx="255349" cy="255349"/>
          </a:xfrm>
          <a:custGeom>
            <a:avLst/>
            <a:gdLst>
              <a:gd name="T0" fmla="*/ 216189 w 609"/>
              <a:gd name="T1" fmla="*/ 15468 h 609"/>
              <a:gd name="T2" fmla="*/ 216189 w 609"/>
              <a:gd name="T3" fmla="*/ 15468 h 609"/>
              <a:gd name="T4" fmla="*/ 216189 w 609"/>
              <a:gd name="T5" fmla="*/ 15468 h 609"/>
              <a:gd name="T6" fmla="*/ 142448 w 609"/>
              <a:gd name="T7" fmla="*/ 211161 h 609"/>
              <a:gd name="T8" fmla="*/ 142448 w 609"/>
              <a:gd name="T9" fmla="*/ 211161 h 609"/>
              <a:gd name="T10" fmla="*/ 132016 w 609"/>
              <a:gd name="T11" fmla="*/ 218715 h 609"/>
              <a:gd name="T12" fmla="*/ 121944 w 609"/>
              <a:gd name="T13" fmla="*/ 211161 h 609"/>
              <a:gd name="T14" fmla="*/ 121944 w 609"/>
              <a:gd name="T15" fmla="*/ 211161 h 609"/>
              <a:gd name="T16" fmla="*/ 101800 w 609"/>
              <a:gd name="T17" fmla="*/ 117272 h 609"/>
              <a:gd name="T18" fmla="*/ 7554 w 609"/>
              <a:gd name="T19" fmla="*/ 96767 h 609"/>
              <a:gd name="T20" fmla="*/ 7554 w 609"/>
              <a:gd name="T21" fmla="*/ 96767 h 609"/>
              <a:gd name="T22" fmla="*/ 0 w 609"/>
              <a:gd name="T23" fmla="*/ 86695 h 609"/>
              <a:gd name="T24" fmla="*/ 7554 w 609"/>
              <a:gd name="T25" fmla="*/ 76263 h 609"/>
              <a:gd name="T26" fmla="*/ 7554 w 609"/>
              <a:gd name="T27" fmla="*/ 76263 h 609"/>
              <a:gd name="T28" fmla="*/ 203239 w 609"/>
              <a:gd name="T29" fmla="*/ 2878 h 609"/>
              <a:gd name="T30" fmla="*/ 203239 w 609"/>
              <a:gd name="T31" fmla="*/ 2878 h 609"/>
              <a:gd name="T32" fmla="*/ 208276 w 609"/>
              <a:gd name="T33" fmla="*/ 0 h 609"/>
              <a:gd name="T34" fmla="*/ 218707 w 609"/>
              <a:gd name="T35" fmla="*/ 10432 h 609"/>
              <a:gd name="T36" fmla="*/ 216189 w 609"/>
              <a:gd name="T37" fmla="*/ 15468 h 609"/>
              <a:gd name="T38" fmla="*/ 45684 w 609"/>
              <a:gd name="T39" fmla="*/ 84177 h 609"/>
              <a:gd name="T40" fmla="*/ 45684 w 609"/>
              <a:gd name="T41" fmla="*/ 84177 h 609"/>
              <a:gd name="T42" fmla="*/ 111872 w 609"/>
              <a:gd name="T43" fmla="*/ 99285 h 609"/>
              <a:gd name="T44" fmla="*/ 111872 w 609"/>
              <a:gd name="T45" fmla="*/ 99285 h 609"/>
              <a:gd name="T46" fmla="*/ 119426 w 609"/>
              <a:gd name="T47" fmla="*/ 106840 h 609"/>
              <a:gd name="T48" fmla="*/ 119426 w 609"/>
              <a:gd name="T49" fmla="*/ 106840 h 609"/>
              <a:gd name="T50" fmla="*/ 134893 w 609"/>
              <a:gd name="T51" fmla="*/ 173030 h 609"/>
              <a:gd name="T52" fmla="*/ 190649 w 609"/>
              <a:gd name="T53" fmla="*/ 28059 h 609"/>
              <a:gd name="T54" fmla="*/ 45684 w 609"/>
              <a:gd name="T55" fmla="*/ 84177 h 60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9" h="609">
                <a:moveTo>
                  <a:pt x="601" y="43"/>
                </a:moveTo>
                <a:lnTo>
                  <a:pt x="601" y="43"/>
                </a:lnTo>
                <a:cubicBezTo>
                  <a:pt x="396" y="587"/>
                  <a:pt x="396" y="587"/>
                  <a:pt x="396" y="587"/>
                </a:cubicBezTo>
                <a:cubicBezTo>
                  <a:pt x="389" y="601"/>
                  <a:pt x="382" y="608"/>
                  <a:pt x="367" y="608"/>
                </a:cubicBezTo>
                <a:cubicBezTo>
                  <a:pt x="353" y="608"/>
                  <a:pt x="346" y="594"/>
                  <a:pt x="339" y="587"/>
                </a:cubicBezTo>
                <a:cubicBezTo>
                  <a:pt x="283" y="326"/>
                  <a:pt x="283" y="326"/>
                  <a:pt x="283" y="326"/>
                </a:cubicBezTo>
                <a:cubicBezTo>
                  <a:pt x="21" y="269"/>
                  <a:pt x="21" y="269"/>
                  <a:pt x="21" y="269"/>
                </a:cubicBezTo>
                <a:cubicBezTo>
                  <a:pt x="14" y="262"/>
                  <a:pt x="0" y="255"/>
                  <a:pt x="0" y="241"/>
                </a:cubicBezTo>
                <a:cubicBezTo>
                  <a:pt x="0" y="227"/>
                  <a:pt x="7" y="219"/>
                  <a:pt x="21" y="212"/>
                </a:cubicBezTo>
                <a:cubicBezTo>
                  <a:pt x="565" y="8"/>
                  <a:pt x="565" y="8"/>
                  <a:pt x="565" y="8"/>
                </a:cubicBezTo>
                <a:cubicBezTo>
                  <a:pt x="572" y="0"/>
                  <a:pt x="572" y="0"/>
                  <a:pt x="579" y="0"/>
                </a:cubicBezTo>
                <a:cubicBezTo>
                  <a:pt x="594" y="0"/>
                  <a:pt x="608" y="15"/>
                  <a:pt x="608" y="29"/>
                </a:cubicBezTo>
                <a:cubicBezTo>
                  <a:pt x="608" y="36"/>
                  <a:pt x="608" y="36"/>
                  <a:pt x="601" y="43"/>
                </a:cubicBezTo>
                <a:close/>
                <a:moveTo>
                  <a:pt x="127" y="234"/>
                </a:moveTo>
                <a:lnTo>
                  <a:pt x="127" y="234"/>
                </a:lnTo>
                <a:cubicBezTo>
                  <a:pt x="311" y="276"/>
                  <a:pt x="311" y="276"/>
                  <a:pt x="311" y="276"/>
                </a:cubicBezTo>
                <a:cubicBezTo>
                  <a:pt x="318" y="276"/>
                  <a:pt x="332" y="290"/>
                  <a:pt x="332" y="297"/>
                </a:cubicBezTo>
                <a:cubicBezTo>
                  <a:pt x="375" y="481"/>
                  <a:pt x="375" y="481"/>
                  <a:pt x="375" y="481"/>
                </a:cubicBezTo>
                <a:cubicBezTo>
                  <a:pt x="530" y="78"/>
                  <a:pt x="530" y="78"/>
                  <a:pt x="530" y="78"/>
                </a:cubicBezTo>
                <a:lnTo>
                  <a:pt x="127" y="23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" name="Freeform 39"/>
          <p:cNvSpPr>
            <a:spLocks noChangeArrowheads="1"/>
          </p:cNvSpPr>
          <p:nvPr/>
        </p:nvSpPr>
        <p:spPr bwMode="auto">
          <a:xfrm>
            <a:off x="7351227" y="4050614"/>
            <a:ext cx="253499" cy="255349"/>
          </a:xfrm>
          <a:custGeom>
            <a:avLst/>
            <a:gdLst>
              <a:gd name="T0" fmla="*/ 214590 w 602"/>
              <a:gd name="T1" fmla="*/ 17986 h 609"/>
              <a:gd name="T2" fmla="*/ 214590 w 602"/>
              <a:gd name="T3" fmla="*/ 17986 h 609"/>
              <a:gd name="T4" fmla="*/ 186411 w 602"/>
              <a:gd name="T5" fmla="*/ 46045 h 609"/>
              <a:gd name="T6" fmla="*/ 186411 w 602"/>
              <a:gd name="T7" fmla="*/ 167993 h 609"/>
              <a:gd name="T8" fmla="*/ 206642 w 602"/>
              <a:gd name="T9" fmla="*/ 167993 h 609"/>
              <a:gd name="T10" fmla="*/ 217119 w 602"/>
              <a:gd name="T11" fmla="*/ 178066 h 609"/>
              <a:gd name="T12" fmla="*/ 206642 w 602"/>
              <a:gd name="T13" fmla="*/ 188138 h 609"/>
              <a:gd name="T14" fmla="*/ 186411 w 602"/>
              <a:gd name="T15" fmla="*/ 188138 h 609"/>
              <a:gd name="T16" fmla="*/ 186411 w 602"/>
              <a:gd name="T17" fmla="*/ 208643 h 609"/>
              <a:gd name="T18" fmla="*/ 186411 w 602"/>
              <a:gd name="T19" fmla="*/ 208643 h 609"/>
              <a:gd name="T20" fmla="*/ 175935 w 602"/>
              <a:gd name="T21" fmla="*/ 218715 h 609"/>
              <a:gd name="T22" fmla="*/ 165819 w 602"/>
              <a:gd name="T23" fmla="*/ 208643 h 609"/>
              <a:gd name="T24" fmla="*/ 165819 w 602"/>
              <a:gd name="T25" fmla="*/ 188138 h 609"/>
              <a:gd name="T26" fmla="*/ 45880 w 602"/>
              <a:gd name="T27" fmla="*/ 188138 h 609"/>
              <a:gd name="T28" fmla="*/ 43351 w 602"/>
              <a:gd name="T29" fmla="*/ 188138 h 609"/>
              <a:gd name="T30" fmla="*/ 43351 w 602"/>
              <a:gd name="T31" fmla="*/ 188138 h 609"/>
              <a:gd name="T32" fmla="*/ 43351 w 602"/>
              <a:gd name="T33" fmla="*/ 188138 h 609"/>
              <a:gd name="T34" fmla="*/ 38294 w 602"/>
              <a:gd name="T35" fmla="*/ 188138 h 609"/>
              <a:gd name="T36" fmla="*/ 30707 w 602"/>
              <a:gd name="T37" fmla="*/ 178066 h 609"/>
              <a:gd name="T38" fmla="*/ 30707 w 602"/>
              <a:gd name="T39" fmla="*/ 175548 h 609"/>
              <a:gd name="T40" fmla="*/ 30707 w 602"/>
              <a:gd name="T41" fmla="*/ 173030 h 609"/>
              <a:gd name="T42" fmla="*/ 30707 w 602"/>
              <a:gd name="T43" fmla="*/ 173030 h 609"/>
              <a:gd name="T44" fmla="*/ 30707 w 602"/>
              <a:gd name="T45" fmla="*/ 173030 h 609"/>
              <a:gd name="T46" fmla="*/ 30707 w 602"/>
              <a:gd name="T47" fmla="*/ 51082 h 609"/>
              <a:gd name="T48" fmla="*/ 10115 w 602"/>
              <a:gd name="T49" fmla="*/ 51082 h 609"/>
              <a:gd name="T50" fmla="*/ 0 w 602"/>
              <a:gd name="T51" fmla="*/ 40649 h 609"/>
              <a:gd name="T52" fmla="*/ 10115 w 602"/>
              <a:gd name="T53" fmla="*/ 30577 h 609"/>
              <a:gd name="T54" fmla="*/ 30707 w 602"/>
              <a:gd name="T55" fmla="*/ 30577 h 609"/>
              <a:gd name="T56" fmla="*/ 30707 w 602"/>
              <a:gd name="T57" fmla="*/ 10432 h 609"/>
              <a:gd name="T58" fmla="*/ 40823 w 602"/>
              <a:gd name="T59" fmla="*/ 0 h 609"/>
              <a:gd name="T60" fmla="*/ 50938 w 602"/>
              <a:gd name="T61" fmla="*/ 10432 h 609"/>
              <a:gd name="T62" fmla="*/ 50938 w 602"/>
              <a:gd name="T63" fmla="*/ 30577 h 609"/>
              <a:gd name="T64" fmla="*/ 173406 w 602"/>
              <a:gd name="T65" fmla="*/ 30577 h 609"/>
              <a:gd name="T66" fmla="*/ 201584 w 602"/>
              <a:gd name="T67" fmla="*/ 5396 h 609"/>
              <a:gd name="T68" fmla="*/ 201584 w 602"/>
              <a:gd name="T69" fmla="*/ 5396 h 609"/>
              <a:gd name="T70" fmla="*/ 206642 w 602"/>
              <a:gd name="T71" fmla="*/ 0 h 609"/>
              <a:gd name="T72" fmla="*/ 217119 w 602"/>
              <a:gd name="T73" fmla="*/ 10432 h 609"/>
              <a:gd name="T74" fmla="*/ 214590 w 602"/>
              <a:gd name="T75" fmla="*/ 17986 h 609"/>
              <a:gd name="T76" fmla="*/ 50938 w 602"/>
              <a:gd name="T77" fmla="*/ 51082 h 609"/>
              <a:gd name="T78" fmla="*/ 50938 w 602"/>
              <a:gd name="T79" fmla="*/ 51082 h 609"/>
              <a:gd name="T80" fmla="*/ 50938 w 602"/>
              <a:gd name="T81" fmla="*/ 152525 h 609"/>
              <a:gd name="T82" fmla="*/ 153175 w 602"/>
              <a:gd name="T83" fmla="*/ 51082 h 609"/>
              <a:gd name="T84" fmla="*/ 50938 w 602"/>
              <a:gd name="T85" fmla="*/ 51082 h 609"/>
              <a:gd name="T86" fmla="*/ 165819 w 602"/>
              <a:gd name="T87" fmla="*/ 66190 h 609"/>
              <a:gd name="T88" fmla="*/ 165819 w 602"/>
              <a:gd name="T89" fmla="*/ 66190 h 609"/>
              <a:gd name="T90" fmla="*/ 66472 w 602"/>
              <a:gd name="T91" fmla="*/ 167993 h 609"/>
              <a:gd name="T92" fmla="*/ 165819 w 602"/>
              <a:gd name="T93" fmla="*/ 167993 h 609"/>
              <a:gd name="T94" fmla="*/ 165819 w 602"/>
              <a:gd name="T95" fmla="*/ 66190 h 60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02" h="609">
                <a:moveTo>
                  <a:pt x="594" y="50"/>
                </a:moveTo>
                <a:lnTo>
                  <a:pt x="594" y="50"/>
                </a:lnTo>
                <a:cubicBezTo>
                  <a:pt x="516" y="128"/>
                  <a:pt x="516" y="128"/>
                  <a:pt x="516" y="128"/>
                </a:cubicBezTo>
                <a:cubicBezTo>
                  <a:pt x="516" y="467"/>
                  <a:pt x="516" y="467"/>
                  <a:pt x="516" y="467"/>
                </a:cubicBezTo>
                <a:cubicBezTo>
                  <a:pt x="572" y="467"/>
                  <a:pt x="572" y="467"/>
                  <a:pt x="572" y="467"/>
                </a:cubicBezTo>
                <a:cubicBezTo>
                  <a:pt x="594" y="467"/>
                  <a:pt x="601" y="474"/>
                  <a:pt x="601" y="495"/>
                </a:cubicBezTo>
                <a:cubicBezTo>
                  <a:pt x="601" y="509"/>
                  <a:pt x="594" y="523"/>
                  <a:pt x="572" y="523"/>
                </a:cubicBezTo>
                <a:cubicBezTo>
                  <a:pt x="516" y="523"/>
                  <a:pt x="516" y="523"/>
                  <a:pt x="516" y="523"/>
                </a:cubicBezTo>
                <a:cubicBezTo>
                  <a:pt x="516" y="580"/>
                  <a:pt x="516" y="580"/>
                  <a:pt x="516" y="580"/>
                </a:cubicBezTo>
                <a:cubicBezTo>
                  <a:pt x="516" y="594"/>
                  <a:pt x="509" y="608"/>
                  <a:pt x="487" y="608"/>
                </a:cubicBezTo>
                <a:cubicBezTo>
                  <a:pt x="473" y="608"/>
                  <a:pt x="459" y="594"/>
                  <a:pt x="459" y="580"/>
                </a:cubicBezTo>
                <a:cubicBezTo>
                  <a:pt x="459" y="523"/>
                  <a:pt x="459" y="523"/>
                  <a:pt x="459" y="523"/>
                </a:cubicBezTo>
                <a:cubicBezTo>
                  <a:pt x="127" y="523"/>
                  <a:pt x="127" y="523"/>
                  <a:pt x="127" y="523"/>
                </a:cubicBezTo>
                <a:cubicBezTo>
                  <a:pt x="120" y="523"/>
                  <a:pt x="120" y="523"/>
                  <a:pt x="120" y="523"/>
                </a:cubicBezTo>
                <a:cubicBezTo>
                  <a:pt x="106" y="523"/>
                  <a:pt x="106" y="523"/>
                  <a:pt x="106" y="523"/>
                </a:cubicBezTo>
                <a:cubicBezTo>
                  <a:pt x="92" y="523"/>
                  <a:pt x="85" y="509"/>
                  <a:pt x="85" y="495"/>
                </a:cubicBezTo>
                <a:cubicBezTo>
                  <a:pt x="85" y="488"/>
                  <a:pt x="85" y="488"/>
                  <a:pt x="85" y="488"/>
                </a:cubicBezTo>
                <a:cubicBezTo>
                  <a:pt x="85" y="481"/>
                  <a:pt x="85" y="481"/>
                  <a:pt x="85" y="481"/>
                </a:cubicBezTo>
                <a:cubicBezTo>
                  <a:pt x="85" y="142"/>
                  <a:pt x="85" y="142"/>
                  <a:pt x="85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14" y="142"/>
                  <a:pt x="0" y="135"/>
                  <a:pt x="0" y="113"/>
                </a:cubicBezTo>
                <a:cubicBezTo>
                  <a:pt x="0" y="99"/>
                  <a:pt x="14" y="85"/>
                  <a:pt x="28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29"/>
                  <a:pt x="85" y="29"/>
                  <a:pt x="85" y="29"/>
                </a:cubicBezTo>
                <a:cubicBezTo>
                  <a:pt x="85" y="15"/>
                  <a:pt x="99" y="0"/>
                  <a:pt x="113" y="0"/>
                </a:cubicBezTo>
                <a:cubicBezTo>
                  <a:pt x="127" y="0"/>
                  <a:pt x="141" y="15"/>
                  <a:pt x="141" y="29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480" y="85"/>
                  <a:pt x="480" y="85"/>
                  <a:pt x="480" y="85"/>
                </a:cubicBezTo>
                <a:cubicBezTo>
                  <a:pt x="558" y="15"/>
                  <a:pt x="558" y="15"/>
                  <a:pt x="558" y="15"/>
                </a:cubicBezTo>
                <a:cubicBezTo>
                  <a:pt x="558" y="8"/>
                  <a:pt x="565" y="0"/>
                  <a:pt x="572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36"/>
                  <a:pt x="601" y="43"/>
                  <a:pt x="594" y="50"/>
                </a:cubicBezTo>
                <a:close/>
                <a:moveTo>
                  <a:pt x="141" y="142"/>
                </a:moveTo>
                <a:lnTo>
                  <a:pt x="141" y="142"/>
                </a:lnTo>
                <a:cubicBezTo>
                  <a:pt x="141" y="424"/>
                  <a:pt x="141" y="424"/>
                  <a:pt x="141" y="424"/>
                </a:cubicBezTo>
                <a:cubicBezTo>
                  <a:pt x="424" y="142"/>
                  <a:pt x="424" y="142"/>
                  <a:pt x="424" y="142"/>
                </a:cubicBezTo>
                <a:lnTo>
                  <a:pt x="141" y="142"/>
                </a:lnTo>
                <a:close/>
                <a:moveTo>
                  <a:pt x="459" y="184"/>
                </a:moveTo>
                <a:lnTo>
                  <a:pt x="459" y="184"/>
                </a:lnTo>
                <a:cubicBezTo>
                  <a:pt x="184" y="467"/>
                  <a:pt x="184" y="467"/>
                  <a:pt x="184" y="467"/>
                </a:cubicBezTo>
                <a:cubicBezTo>
                  <a:pt x="459" y="467"/>
                  <a:pt x="459" y="467"/>
                  <a:pt x="459" y="467"/>
                </a:cubicBezTo>
                <a:lnTo>
                  <a:pt x="459" y="18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" name="Freeform 40"/>
          <p:cNvSpPr>
            <a:spLocks noChangeArrowheads="1"/>
          </p:cNvSpPr>
          <p:nvPr/>
        </p:nvSpPr>
        <p:spPr bwMode="auto">
          <a:xfrm>
            <a:off x="6908994" y="4063567"/>
            <a:ext cx="251648" cy="231293"/>
          </a:xfrm>
          <a:custGeom>
            <a:avLst/>
            <a:gdLst>
              <a:gd name="T0" fmla="*/ 205475 w 601"/>
              <a:gd name="T1" fmla="*/ 198078 h 552"/>
              <a:gd name="T2" fmla="*/ 205475 w 601"/>
              <a:gd name="T3" fmla="*/ 198078 h 552"/>
              <a:gd name="T4" fmla="*/ 187873 w 601"/>
              <a:gd name="T5" fmla="*/ 198078 h 552"/>
              <a:gd name="T6" fmla="*/ 187873 w 601"/>
              <a:gd name="T7" fmla="*/ 198078 h 552"/>
              <a:gd name="T8" fmla="*/ 177455 w 601"/>
              <a:gd name="T9" fmla="*/ 198078 h 552"/>
              <a:gd name="T10" fmla="*/ 177455 w 601"/>
              <a:gd name="T11" fmla="*/ 198078 h 552"/>
              <a:gd name="T12" fmla="*/ 35563 w 601"/>
              <a:gd name="T13" fmla="*/ 198078 h 552"/>
              <a:gd name="T14" fmla="*/ 35563 w 601"/>
              <a:gd name="T15" fmla="*/ 198078 h 552"/>
              <a:gd name="T16" fmla="*/ 25145 w 601"/>
              <a:gd name="T17" fmla="*/ 198078 h 552"/>
              <a:gd name="T18" fmla="*/ 25145 w 601"/>
              <a:gd name="T19" fmla="*/ 198078 h 552"/>
              <a:gd name="T20" fmla="*/ 10058 w 601"/>
              <a:gd name="T21" fmla="*/ 198078 h 552"/>
              <a:gd name="T22" fmla="*/ 0 w 601"/>
              <a:gd name="T23" fmla="*/ 188012 h 552"/>
              <a:gd name="T24" fmla="*/ 0 w 601"/>
              <a:gd name="T25" fmla="*/ 167521 h 552"/>
              <a:gd name="T26" fmla="*/ 0 w 601"/>
              <a:gd name="T27" fmla="*/ 126899 h 552"/>
              <a:gd name="T28" fmla="*/ 0 w 601"/>
              <a:gd name="T29" fmla="*/ 60753 h 552"/>
              <a:gd name="T30" fmla="*/ 10058 w 601"/>
              <a:gd name="T31" fmla="*/ 50688 h 552"/>
              <a:gd name="T32" fmla="*/ 22631 w 601"/>
              <a:gd name="T33" fmla="*/ 50688 h 552"/>
              <a:gd name="T34" fmla="*/ 43107 w 601"/>
              <a:gd name="T35" fmla="*/ 50688 h 552"/>
              <a:gd name="T36" fmla="*/ 55679 w 601"/>
              <a:gd name="T37" fmla="*/ 50688 h 552"/>
              <a:gd name="T38" fmla="*/ 106689 w 601"/>
              <a:gd name="T39" fmla="*/ 0 h 552"/>
              <a:gd name="T40" fmla="*/ 157339 w 601"/>
              <a:gd name="T41" fmla="*/ 50688 h 552"/>
              <a:gd name="T42" fmla="*/ 174941 w 601"/>
              <a:gd name="T43" fmla="*/ 50688 h 552"/>
              <a:gd name="T44" fmla="*/ 195416 w 601"/>
              <a:gd name="T45" fmla="*/ 50688 h 552"/>
              <a:gd name="T46" fmla="*/ 205475 w 601"/>
              <a:gd name="T47" fmla="*/ 50688 h 552"/>
              <a:gd name="T48" fmla="*/ 215533 w 601"/>
              <a:gd name="T49" fmla="*/ 60753 h 552"/>
              <a:gd name="T50" fmla="*/ 215533 w 601"/>
              <a:gd name="T51" fmla="*/ 126899 h 552"/>
              <a:gd name="T52" fmla="*/ 215533 w 601"/>
              <a:gd name="T53" fmla="*/ 167521 h 552"/>
              <a:gd name="T54" fmla="*/ 215533 w 601"/>
              <a:gd name="T55" fmla="*/ 188012 h 552"/>
              <a:gd name="T56" fmla="*/ 205475 w 601"/>
              <a:gd name="T57" fmla="*/ 198078 h 552"/>
              <a:gd name="T58" fmla="*/ 106689 w 601"/>
              <a:gd name="T59" fmla="*/ 20131 h 552"/>
              <a:gd name="T60" fmla="*/ 106689 w 601"/>
              <a:gd name="T61" fmla="*/ 20131 h 552"/>
              <a:gd name="T62" fmla="*/ 76155 w 601"/>
              <a:gd name="T63" fmla="*/ 50688 h 552"/>
              <a:gd name="T64" fmla="*/ 136863 w 601"/>
              <a:gd name="T65" fmla="*/ 50688 h 552"/>
              <a:gd name="T66" fmla="*/ 106689 w 601"/>
              <a:gd name="T67" fmla="*/ 20131 h 552"/>
              <a:gd name="T68" fmla="*/ 144766 w 601"/>
              <a:gd name="T69" fmla="*/ 111801 h 552"/>
              <a:gd name="T70" fmla="*/ 144766 w 601"/>
              <a:gd name="T71" fmla="*/ 111801 h 552"/>
              <a:gd name="T72" fmla="*/ 116747 w 601"/>
              <a:gd name="T73" fmla="*/ 111801 h 552"/>
              <a:gd name="T74" fmla="*/ 116747 w 601"/>
              <a:gd name="T75" fmla="*/ 86277 h 552"/>
              <a:gd name="T76" fmla="*/ 106689 w 601"/>
              <a:gd name="T77" fmla="*/ 76211 h 552"/>
              <a:gd name="T78" fmla="*/ 96271 w 601"/>
              <a:gd name="T79" fmla="*/ 86277 h 552"/>
              <a:gd name="T80" fmla="*/ 96271 w 601"/>
              <a:gd name="T81" fmla="*/ 111801 h 552"/>
              <a:gd name="T82" fmla="*/ 71126 w 601"/>
              <a:gd name="T83" fmla="*/ 111801 h 552"/>
              <a:gd name="T84" fmla="*/ 60708 w 601"/>
              <a:gd name="T85" fmla="*/ 121866 h 552"/>
              <a:gd name="T86" fmla="*/ 71126 w 601"/>
              <a:gd name="T87" fmla="*/ 131932 h 552"/>
              <a:gd name="T88" fmla="*/ 96271 w 601"/>
              <a:gd name="T89" fmla="*/ 131932 h 552"/>
              <a:gd name="T90" fmla="*/ 96271 w 601"/>
              <a:gd name="T91" fmla="*/ 159972 h 552"/>
              <a:gd name="T92" fmla="*/ 106689 w 601"/>
              <a:gd name="T93" fmla="*/ 170038 h 552"/>
              <a:gd name="T94" fmla="*/ 116747 w 601"/>
              <a:gd name="T95" fmla="*/ 159972 h 552"/>
              <a:gd name="T96" fmla="*/ 116747 w 601"/>
              <a:gd name="T97" fmla="*/ 131932 h 552"/>
              <a:gd name="T98" fmla="*/ 144766 w 601"/>
              <a:gd name="T99" fmla="*/ 131932 h 552"/>
              <a:gd name="T100" fmla="*/ 154824 w 601"/>
              <a:gd name="T101" fmla="*/ 121866 h 552"/>
              <a:gd name="T102" fmla="*/ 144766 w 601"/>
              <a:gd name="T103" fmla="*/ 111801 h 55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1" h="552">
                <a:moveTo>
                  <a:pt x="572" y="551"/>
                </a:moveTo>
                <a:lnTo>
                  <a:pt x="572" y="551"/>
                </a:lnTo>
                <a:cubicBezTo>
                  <a:pt x="523" y="551"/>
                  <a:pt x="523" y="551"/>
                  <a:pt x="523" y="551"/>
                </a:cubicBezTo>
                <a:cubicBezTo>
                  <a:pt x="494" y="551"/>
                  <a:pt x="494" y="551"/>
                  <a:pt x="494" y="551"/>
                </a:cubicBezTo>
                <a:cubicBezTo>
                  <a:pt x="99" y="551"/>
                  <a:pt x="99" y="551"/>
                  <a:pt x="99" y="551"/>
                </a:cubicBezTo>
                <a:cubicBezTo>
                  <a:pt x="70" y="551"/>
                  <a:pt x="70" y="551"/>
                  <a:pt x="70" y="551"/>
                </a:cubicBezTo>
                <a:cubicBezTo>
                  <a:pt x="28" y="551"/>
                  <a:pt x="28" y="551"/>
                  <a:pt x="28" y="551"/>
                </a:cubicBezTo>
                <a:cubicBezTo>
                  <a:pt x="7" y="551"/>
                  <a:pt x="0" y="537"/>
                  <a:pt x="0" y="523"/>
                </a:cubicBezTo>
                <a:cubicBezTo>
                  <a:pt x="0" y="466"/>
                  <a:pt x="0" y="466"/>
                  <a:pt x="0" y="466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55"/>
                  <a:pt x="7" y="141"/>
                  <a:pt x="28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5" y="63"/>
                  <a:pt x="219" y="0"/>
                  <a:pt x="297" y="0"/>
                </a:cubicBezTo>
                <a:cubicBezTo>
                  <a:pt x="374" y="0"/>
                  <a:pt x="438" y="63"/>
                  <a:pt x="438" y="141"/>
                </a:cubicBezTo>
                <a:cubicBezTo>
                  <a:pt x="487" y="141"/>
                  <a:pt x="487" y="141"/>
                  <a:pt x="487" y="141"/>
                </a:cubicBezTo>
                <a:cubicBezTo>
                  <a:pt x="544" y="141"/>
                  <a:pt x="544" y="141"/>
                  <a:pt x="544" y="141"/>
                </a:cubicBezTo>
                <a:cubicBezTo>
                  <a:pt x="572" y="141"/>
                  <a:pt x="572" y="141"/>
                  <a:pt x="572" y="141"/>
                </a:cubicBezTo>
                <a:cubicBezTo>
                  <a:pt x="586" y="141"/>
                  <a:pt x="600" y="155"/>
                  <a:pt x="600" y="169"/>
                </a:cubicBezTo>
                <a:cubicBezTo>
                  <a:pt x="600" y="353"/>
                  <a:pt x="600" y="353"/>
                  <a:pt x="600" y="353"/>
                </a:cubicBezTo>
                <a:cubicBezTo>
                  <a:pt x="600" y="466"/>
                  <a:pt x="600" y="466"/>
                  <a:pt x="600" y="466"/>
                </a:cubicBezTo>
                <a:cubicBezTo>
                  <a:pt x="600" y="523"/>
                  <a:pt x="600" y="523"/>
                  <a:pt x="600" y="523"/>
                </a:cubicBezTo>
                <a:cubicBezTo>
                  <a:pt x="600" y="537"/>
                  <a:pt x="586" y="551"/>
                  <a:pt x="572" y="551"/>
                </a:cubicBezTo>
                <a:close/>
                <a:moveTo>
                  <a:pt x="297" y="56"/>
                </a:moveTo>
                <a:lnTo>
                  <a:pt x="297" y="56"/>
                </a:lnTo>
                <a:cubicBezTo>
                  <a:pt x="254" y="56"/>
                  <a:pt x="212" y="99"/>
                  <a:pt x="212" y="141"/>
                </a:cubicBezTo>
                <a:cubicBezTo>
                  <a:pt x="381" y="141"/>
                  <a:pt x="381" y="141"/>
                  <a:pt x="381" y="141"/>
                </a:cubicBezTo>
                <a:cubicBezTo>
                  <a:pt x="381" y="99"/>
                  <a:pt x="346" y="56"/>
                  <a:pt x="297" y="56"/>
                </a:cubicBezTo>
                <a:close/>
                <a:moveTo>
                  <a:pt x="403" y="311"/>
                </a:moveTo>
                <a:lnTo>
                  <a:pt x="403" y="311"/>
                </a:lnTo>
                <a:cubicBezTo>
                  <a:pt x="325" y="311"/>
                  <a:pt x="325" y="311"/>
                  <a:pt x="325" y="311"/>
                </a:cubicBezTo>
                <a:cubicBezTo>
                  <a:pt x="325" y="240"/>
                  <a:pt x="325" y="240"/>
                  <a:pt x="325" y="240"/>
                </a:cubicBezTo>
                <a:cubicBezTo>
                  <a:pt x="325" y="219"/>
                  <a:pt x="318" y="212"/>
                  <a:pt x="297" y="212"/>
                </a:cubicBezTo>
                <a:cubicBezTo>
                  <a:pt x="283" y="212"/>
                  <a:pt x="268" y="219"/>
                  <a:pt x="268" y="240"/>
                </a:cubicBezTo>
                <a:cubicBezTo>
                  <a:pt x="268" y="311"/>
                  <a:pt x="268" y="311"/>
                  <a:pt x="268" y="311"/>
                </a:cubicBezTo>
                <a:cubicBezTo>
                  <a:pt x="198" y="311"/>
                  <a:pt x="198" y="311"/>
                  <a:pt x="198" y="311"/>
                </a:cubicBezTo>
                <a:cubicBezTo>
                  <a:pt x="176" y="311"/>
                  <a:pt x="169" y="325"/>
                  <a:pt x="169" y="339"/>
                </a:cubicBezTo>
                <a:cubicBezTo>
                  <a:pt x="169" y="360"/>
                  <a:pt x="176" y="367"/>
                  <a:pt x="198" y="367"/>
                </a:cubicBezTo>
                <a:cubicBezTo>
                  <a:pt x="268" y="367"/>
                  <a:pt x="268" y="367"/>
                  <a:pt x="268" y="367"/>
                </a:cubicBezTo>
                <a:cubicBezTo>
                  <a:pt x="268" y="445"/>
                  <a:pt x="268" y="445"/>
                  <a:pt x="268" y="445"/>
                </a:cubicBezTo>
                <a:cubicBezTo>
                  <a:pt x="268" y="459"/>
                  <a:pt x="283" y="473"/>
                  <a:pt x="297" y="473"/>
                </a:cubicBezTo>
                <a:cubicBezTo>
                  <a:pt x="318" y="473"/>
                  <a:pt x="325" y="459"/>
                  <a:pt x="325" y="445"/>
                </a:cubicBezTo>
                <a:cubicBezTo>
                  <a:pt x="325" y="367"/>
                  <a:pt x="325" y="367"/>
                  <a:pt x="325" y="367"/>
                </a:cubicBezTo>
                <a:cubicBezTo>
                  <a:pt x="403" y="367"/>
                  <a:pt x="403" y="367"/>
                  <a:pt x="403" y="367"/>
                </a:cubicBezTo>
                <a:cubicBezTo>
                  <a:pt x="417" y="367"/>
                  <a:pt x="431" y="360"/>
                  <a:pt x="431" y="339"/>
                </a:cubicBezTo>
                <a:cubicBezTo>
                  <a:pt x="431" y="325"/>
                  <a:pt x="417" y="311"/>
                  <a:pt x="403" y="31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" name="Freeform 41"/>
          <p:cNvSpPr>
            <a:spLocks noChangeArrowheads="1"/>
          </p:cNvSpPr>
          <p:nvPr/>
        </p:nvSpPr>
        <p:spPr bwMode="auto">
          <a:xfrm>
            <a:off x="6463059" y="4050614"/>
            <a:ext cx="255349" cy="255349"/>
          </a:xfrm>
          <a:custGeom>
            <a:avLst/>
            <a:gdLst>
              <a:gd name="T0" fmla="*/ 208618 w 608"/>
              <a:gd name="T1" fmla="*/ 218715 h 609"/>
              <a:gd name="T2" fmla="*/ 208618 w 608"/>
              <a:gd name="T3" fmla="*/ 218715 h 609"/>
              <a:gd name="T4" fmla="*/ 10089 w 608"/>
              <a:gd name="T5" fmla="*/ 218715 h 609"/>
              <a:gd name="T6" fmla="*/ 0 w 608"/>
              <a:gd name="T7" fmla="*/ 208643 h 609"/>
              <a:gd name="T8" fmla="*/ 0 w 608"/>
              <a:gd name="T9" fmla="*/ 10432 h 609"/>
              <a:gd name="T10" fmla="*/ 10089 w 608"/>
              <a:gd name="T11" fmla="*/ 0 h 609"/>
              <a:gd name="T12" fmla="*/ 208618 w 608"/>
              <a:gd name="T13" fmla="*/ 0 h 609"/>
              <a:gd name="T14" fmla="*/ 218707 w 608"/>
              <a:gd name="T15" fmla="*/ 10432 h 609"/>
              <a:gd name="T16" fmla="*/ 218707 w 608"/>
              <a:gd name="T17" fmla="*/ 208643 h 609"/>
              <a:gd name="T18" fmla="*/ 208618 w 608"/>
              <a:gd name="T19" fmla="*/ 218715 h 609"/>
              <a:gd name="T20" fmla="*/ 20177 w 608"/>
              <a:gd name="T21" fmla="*/ 20505 h 609"/>
              <a:gd name="T22" fmla="*/ 20177 w 608"/>
              <a:gd name="T23" fmla="*/ 20505 h 609"/>
              <a:gd name="T24" fmla="*/ 20177 w 608"/>
              <a:gd name="T25" fmla="*/ 193534 h 609"/>
              <a:gd name="T26" fmla="*/ 40715 w 608"/>
              <a:gd name="T27" fmla="*/ 170512 h 609"/>
              <a:gd name="T28" fmla="*/ 65936 w 608"/>
              <a:gd name="T29" fmla="*/ 160439 h 609"/>
              <a:gd name="T30" fmla="*/ 88996 w 608"/>
              <a:gd name="T31" fmla="*/ 150007 h 609"/>
              <a:gd name="T32" fmla="*/ 88996 w 608"/>
              <a:gd name="T33" fmla="*/ 132380 h 609"/>
              <a:gd name="T34" fmla="*/ 81430 w 608"/>
              <a:gd name="T35" fmla="*/ 111876 h 609"/>
              <a:gd name="T36" fmla="*/ 73863 w 608"/>
              <a:gd name="T37" fmla="*/ 104321 h 609"/>
              <a:gd name="T38" fmla="*/ 78907 w 608"/>
              <a:gd name="T39" fmla="*/ 89213 h 609"/>
              <a:gd name="T40" fmla="*/ 76385 w 608"/>
              <a:gd name="T41" fmla="*/ 68708 h 609"/>
              <a:gd name="T42" fmla="*/ 109534 w 608"/>
              <a:gd name="T43" fmla="*/ 40649 h 609"/>
              <a:gd name="T44" fmla="*/ 142321 w 608"/>
              <a:gd name="T45" fmla="*/ 68708 h 609"/>
              <a:gd name="T46" fmla="*/ 142321 w 608"/>
              <a:gd name="T47" fmla="*/ 89213 h 609"/>
              <a:gd name="T48" fmla="*/ 145204 w 608"/>
              <a:gd name="T49" fmla="*/ 104321 h 609"/>
              <a:gd name="T50" fmla="*/ 137277 w 608"/>
              <a:gd name="T51" fmla="*/ 111876 h 609"/>
              <a:gd name="T52" fmla="*/ 129711 w 608"/>
              <a:gd name="T53" fmla="*/ 132380 h 609"/>
              <a:gd name="T54" fmla="*/ 129711 w 608"/>
              <a:gd name="T55" fmla="*/ 150007 h 609"/>
              <a:gd name="T56" fmla="*/ 152770 w 608"/>
              <a:gd name="T57" fmla="*/ 160439 h 609"/>
              <a:gd name="T58" fmla="*/ 177992 w 608"/>
              <a:gd name="T59" fmla="*/ 170512 h 609"/>
              <a:gd name="T60" fmla="*/ 198529 w 608"/>
              <a:gd name="T61" fmla="*/ 193534 h 609"/>
              <a:gd name="T62" fmla="*/ 198529 w 608"/>
              <a:gd name="T63" fmla="*/ 20505 h 609"/>
              <a:gd name="T64" fmla="*/ 20177 w 608"/>
              <a:gd name="T65" fmla="*/ 20505 h 60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08" h="609">
                <a:moveTo>
                  <a:pt x="579" y="608"/>
                </a:moveTo>
                <a:lnTo>
                  <a:pt x="579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3" y="0"/>
                  <a:pt x="607" y="15"/>
                  <a:pt x="607" y="29"/>
                </a:cubicBezTo>
                <a:cubicBezTo>
                  <a:pt x="607" y="580"/>
                  <a:pt x="607" y="580"/>
                  <a:pt x="607" y="580"/>
                </a:cubicBezTo>
                <a:cubicBezTo>
                  <a:pt x="607" y="594"/>
                  <a:pt x="593" y="608"/>
                  <a:pt x="579" y="608"/>
                </a:cubicBezTo>
                <a:close/>
                <a:moveTo>
                  <a:pt x="56" y="57"/>
                </a:moveTo>
                <a:lnTo>
                  <a:pt x="56" y="57"/>
                </a:lnTo>
                <a:cubicBezTo>
                  <a:pt x="56" y="538"/>
                  <a:pt x="56" y="538"/>
                  <a:pt x="56" y="538"/>
                </a:cubicBezTo>
                <a:cubicBezTo>
                  <a:pt x="70" y="516"/>
                  <a:pt x="84" y="488"/>
                  <a:pt x="113" y="474"/>
                </a:cubicBezTo>
                <a:cubicBezTo>
                  <a:pt x="155" y="453"/>
                  <a:pt x="134" y="467"/>
                  <a:pt x="183" y="446"/>
                </a:cubicBezTo>
                <a:cubicBezTo>
                  <a:pt x="233" y="424"/>
                  <a:pt x="247" y="417"/>
                  <a:pt x="247" y="417"/>
                </a:cubicBezTo>
                <a:cubicBezTo>
                  <a:pt x="247" y="368"/>
                  <a:pt x="247" y="368"/>
                  <a:pt x="247" y="368"/>
                </a:cubicBezTo>
                <a:cubicBezTo>
                  <a:pt x="247" y="368"/>
                  <a:pt x="233" y="354"/>
                  <a:pt x="226" y="311"/>
                </a:cubicBezTo>
                <a:cubicBezTo>
                  <a:pt x="212" y="319"/>
                  <a:pt x="212" y="297"/>
                  <a:pt x="205" y="290"/>
                </a:cubicBezTo>
                <a:cubicBezTo>
                  <a:pt x="205" y="276"/>
                  <a:pt x="205" y="241"/>
                  <a:pt x="219" y="248"/>
                </a:cubicBezTo>
                <a:cubicBezTo>
                  <a:pt x="212" y="227"/>
                  <a:pt x="212" y="205"/>
                  <a:pt x="212" y="191"/>
                </a:cubicBezTo>
                <a:cubicBezTo>
                  <a:pt x="212" y="156"/>
                  <a:pt x="247" y="121"/>
                  <a:pt x="304" y="113"/>
                </a:cubicBezTo>
                <a:cubicBezTo>
                  <a:pt x="367" y="121"/>
                  <a:pt x="395" y="156"/>
                  <a:pt x="395" y="191"/>
                </a:cubicBezTo>
                <a:cubicBezTo>
                  <a:pt x="395" y="205"/>
                  <a:pt x="395" y="227"/>
                  <a:pt x="395" y="248"/>
                </a:cubicBezTo>
                <a:cubicBezTo>
                  <a:pt x="410" y="241"/>
                  <a:pt x="403" y="276"/>
                  <a:pt x="403" y="290"/>
                </a:cubicBezTo>
                <a:cubicBezTo>
                  <a:pt x="395" y="297"/>
                  <a:pt x="395" y="311"/>
                  <a:pt x="381" y="311"/>
                </a:cubicBezTo>
                <a:cubicBezTo>
                  <a:pt x="374" y="354"/>
                  <a:pt x="360" y="368"/>
                  <a:pt x="360" y="368"/>
                </a:cubicBezTo>
                <a:cubicBezTo>
                  <a:pt x="360" y="417"/>
                  <a:pt x="360" y="417"/>
                  <a:pt x="360" y="417"/>
                </a:cubicBezTo>
                <a:cubicBezTo>
                  <a:pt x="360" y="417"/>
                  <a:pt x="374" y="424"/>
                  <a:pt x="424" y="446"/>
                </a:cubicBezTo>
                <a:cubicBezTo>
                  <a:pt x="473" y="467"/>
                  <a:pt x="452" y="453"/>
                  <a:pt x="494" y="474"/>
                </a:cubicBezTo>
                <a:cubicBezTo>
                  <a:pt x="523" y="488"/>
                  <a:pt x="537" y="516"/>
                  <a:pt x="551" y="538"/>
                </a:cubicBezTo>
                <a:cubicBezTo>
                  <a:pt x="551" y="57"/>
                  <a:pt x="551" y="57"/>
                  <a:pt x="551" y="57"/>
                </a:cubicBezTo>
                <a:lnTo>
                  <a:pt x="56" y="5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" name="Freeform 42"/>
          <p:cNvSpPr>
            <a:spLocks noChangeArrowheads="1"/>
          </p:cNvSpPr>
          <p:nvPr/>
        </p:nvSpPr>
        <p:spPr bwMode="auto">
          <a:xfrm>
            <a:off x="6022675" y="4050614"/>
            <a:ext cx="251648" cy="255349"/>
          </a:xfrm>
          <a:custGeom>
            <a:avLst/>
            <a:gdLst>
              <a:gd name="T0" fmla="*/ 205475 w 601"/>
              <a:gd name="T1" fmla="*/ 218715 h 609"/>
              <a:gd name="T2" fmla="*/ 154824 w 601"/>
              <a:gd name="T3" fmla="*/ 208643 h 609"/>
              <a:gd name="T4" fmla="*/ 195416 w 601"/>
              <a:gd name="T5" fmla="*/ 198570 h 609"/>
              <a:gd name="T6" fmla="*/ 195416 w 601"/>
              <a:gd name="T7" fmla="*/ 167993 h 609"/>
              <a:gd name="T8" fmla="*/ 215533 w 601"/>
              <a:gd name="T9" fmla="*/ 167993 h 609"/>
              <a:gd name="T10" fmla="*/ 205475 w 601"/>
              <a:gd name="T11" fmla="*/ 218715 h 609"/>
              <a:gd name="T12" fmla="*/ 205475 w 601"/>
              <a:gd name="T13" fmla="*/ 81658 h 609"/>
              <a:gd name="T14" fmla="*/ 215533 w 601"/>
              <a:gd name="T15" fmla="*/ 127344 h 609"/>
              <a:gd name="T16" fmla="*/ 195416 w 601"/>
              <a:gd name="T17" fmla="*/ 127344 h 609"/>
              <a:gd name="T18" fmla="*/ 205475 w 601"/>
              <a:gd name="T19" fmla="*/ 81658 h 609"/>
              <a:gd name="T20" fmla="*/ 205475 w 601"/>
              <a:gd name="T21" fmla="*/ 61154 h 609"/>
              <a:gd name="T22" fmla="*/ 195416 w 601"/>
              <a:gd name="T23" fmla="*/ 51082 h 609"/>
              <a:gd name="T24" fmla="*/ 164883 w 601"/>
              <a:gd name="T25" fmla="*/ 20505 h 609"/>
              <a:gd name="T26" fmla="*/ 154824 w 601"/>
              <a:gd name="T27" fmla="*/ 10432 h 609"/>
              <a:gd name="T28" fmla="*/ 164883 w 601"/>
              <a:gd name="T29" fmla="*/ 0 h 609"/>
              <a:gd name="T30" fmla="*/ 215533 w 601"/>
              <a:gd name="T31" fmla="*/ 10432 h 609"/>
              <a:gd name="T32" fmla="*/ 205475 w 601"/>
              <a:gd name="T33" fmla="*/ 61154 h 609"/>
              <a:gd name="T34" fmla="*/ 124291 w 601"/>
              <a:gd name="T35" fmla="*/ 20505 h 609"/>
              <a:gd name="T36" fmla="*/ 81184 w 601"/>
              <a:gd name="T37" fmla="*/ 10432 h 609"/>
              <a:gd name="T38" fmla="*/ 124291 w 601"/>
              <a:gd name="T39" fmla="*/ 0 h 609"/>
              <a:gd name="T40" fmla="*/ 124291 w 601"/>
              <a:gd name="T41" fmla="*/ 20505 h 609"/>
              <a:gd name="T42" fmla="*/ 111718 w 601"/>
              <a:gd name="T43" fmla="*/ 86695 h 609"/>
              <a:gd name="T44" fmla="*/ 109203 w 601"/>
              <a:gd name="T45" fmla="*/ 78781 h 609"/>
              <a:gd name="T46" fmla="*/ 124291 w 601"/>
              <a:gd name="T47" fmla="*/ 71226 h 609"/>
              <a:gd name="T48" fmla="*/ 159853 w 601"/>
              <a:gd name="T49" fmla="*/ 101803 h 609"/>
              <a:gd name="T50" fmla="*/ 162368 w 601"/>
              <a:gd name="T51" fmla="*/ 109358 h 609"/>
              <a:gd name="T52" fmla="*/ 159853 w 601"/>
              <a:gd name="T53" fmla="*/ 117272 h 609"/>
              <a:gd name="T54" fmla="*/ 124291 w 601"/>
              <a:gd name="T55" fmla="*/ 147489 h 609"/>
              <a:gd name="T56" fmla="*/ 109203 w 601"/>
              <a:gd name="T57" fmla="*/ 139935 h 609"/>
              <a:gd name="T58" fmla="*/ 111718 w 601"/>
              <a:gd name="T59" fmla="*/ 132380 h 609"/>
              <a:gd name="T60" fmla="*/ 63223 w 601"/>
              <a:gd name="T61" fmla="*/ 119790 h 609"/>
              <a:gd name="T62" fmla="*/ 63223 w 601"/>
              <a:gd name="T63" fmla="*/ 99285 h 609"/>
              <a:gd name="T64" fmla="*/ 111718 w 601"/>
              <a:gd name="T65" fmla="*/ 86695 h 609"/>
              <a:gd name="T66" fmla="*/ 50650 w 601"/>
              <a:gd name="T67" fmla="*/ 20505 h 609"/>
              <a:gd name="T68" fmla="*/ 20116 w 601"/>
              <a:gd name="T69" fmla="*/ 20505 h 609"/>
              <a:gd name="T70" fmla="*/ 10058 w 601"/>
              <a:gd name="T71" fmla="*/ 61154 h 609"/>
              <a:gd name="T72" fmla="*/ 0 w 601"/>
              <a:gd name="T73" fmla="*/ 51082 h 609"/>
              <a:gd name="T74" fmla="*/ 10058 w 601"/>
              <a:gd name="T75" fmla="*/ 0 h 609"/>
              <a:gd name="T76" fmla="*/ 50650 w 601"/>
              <a:gd name="T77" fmla="*/ 0 h 609"/>
              <a:gd name="T78" fmla="*/ 50650 w 601"/>
              <a:gd name="T79" fmla="*/ 20505 h 609"/>
              <a:gd name="T80" fmla="*/ 10058 w 601"/>
              <a:gd name="T81" fmla="*/ 137417 h 609"/>
              <a:gd name="T82" fmla="*/ 0 w 601"/>
              <a:gd name="T83" fmla="*/ 91731 h 609"/>
              <a:gd name="T84" fmla="*/ 20116 w 601"/>
              <a:gd name="T85" fmla="*/ 91731 h 609"/>
              <a:gd name="T86" fmla="*/ 10058 w 601"/>
              <a:gd name="T87" fmla="*/ 137417 h 609"/>
              <a:gd name="T88" fmla="*/ 10058 w 601"/>
              <a:gd name="T89" fmla="*/ 157921 h 609"/>
              <a:gd name="T90" fmla="*/ 20116 w 601"/>
              <a:gd name="T91" fmla="*/ 198570 h 609"/>
              <a:gd name="T92" fmla="*/ 60708 w 601"/>
              <a:gd name="T93" fmla="*/ 208643 h 609"/>
              <a:gd name="T94" fmla="*/ 10058 w 601"/>
              <a:gd name="T95" fmla="*/ 218715 h 609"/>
              <a:gd name="T96" fmla="*/ 0 w 601"/>
              <a:gd name="T97" fmla="*/ 167993 h 609"/>
              <a:gd name="T98" fmla="*/ 10058 w 601"/>
              <a:gd name="T99" fmla="*/ 157921 h 609"/>
              <a:gd name="T100" fmla="*/ 91242 w 601"/>
              <a:gd name="T101" fmla="*/ 198570 h 609"/>
              <a:gd name="T102" fmla="*/ 134349 w 601"/>
              <a:gd name="T103" fmla="*/ 208643 h 609"/>
              <a:gd name="T104" fmla="*/ 91242 w 601"/>
              <a:gd name="T105" fmla="*/ 218715 h 609"/>
              <a:gd name="T106" fmla="*/ 91242 w 601"/>
              <a:gd name="T107" fmla="*/ 198570 h 60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459" y="608"/>
                  <a:pt x="459" y="608"/>
                  <a:pt x="459" y="608"/>
                </a:cubicBezTo>
                <a:cubicBezTo>
                  <a:pt x="445" y="608"/>
                  <a:pt x="431" y="594"/>
                  <a:pt x="431" y="580"/>
                </a:cubicBezTo>
                <a:cubicBezTo>
                  <a:pt x="431" y="559"/>
                  <a:pt x="445" y="552"/>
                  <a:pt x="459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cubicBezTo>
                  <a:pt x="544" y="446"/>
                  <a:pt x="558" y="439"/>
                  <a:pt x="572" y="439"/>
                </a:cubicBezTo>
                <a:cubicBezTo>
                  <a:pt x="593" y="439"/>
                  <a:pt x="600" y="446"/>
                  <a:pt x="600" y="467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93" y="608"/>
                  <a:pt x="572" y="608"/>
                </a:cubicBezTo>
                <a:close/>
                <a:moveTo>
                  <a:pt x="572" y="227"/>
                </a:moveTo>
                <a:lnTo>
                  <a:pt x="572" y="227"/>
                </a:lnTo>
                <a:cubicBezTo>
                  <a:pt x="593" y="227"/>
                  <a:pt x="600" y="241"/>
                  <a:pt x="600" y="255"/>
                </a:cubicBezTo>
                <a:cubicBezTo>
                  <a:pt x="600" y="354"/>
                  <a:pt x="600" y="354"/>
                  <a:pt x="600" y="354"/>
                </a:cubicBezTo>
                <a:cubicBezTo>
                  <a:pt x="600" y="368"/>
                  <a:pt x="593" y="382"/>
                  <a:pt x="572" y="382"/>
                </a:cubicBezTo>
                <a:cubicBezTo>
                  <a:pt x="558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8" y="227"/>
                  <a:pt x="572" y="227"/>
                </a:cubicBezTo>
                <a:close/>
                <a:moveTo>
                  <a:pt x="572" y="170"/>
                </a:moveTo>
                <a:lnTo>
                  <a:pt x="572" y="170"/>
                </a:lnTo>
                <a:cubicBezTo>
                  <a:pt x="558" y="170"/>
                  <a:pt x="544" y="163"/>
                  <a:pt x="544" y="142"/>
                </a:cubicBezTo>
                <a:cubicBezTo>
                  <a:pt x="544" y="57"/>
                  <a:pt x="544" y="57"/>
                  <a:pt x="544" y="57"/>
                </a:cubicBezTo>
                <a:cubicBezTo>
                  <a:pt x="459" y="57"/>
                  <a:pt x="459" y="57"/>
                  <a:pt x="459" y="57"/>
                </a:cubicBezTo>
                <a:cubicBezTo>
                  <a:pt x="445" y="57"/>
                  <a:pt x="431" y="50"/>
                  <a:pt x="431" y="29"/>
                </a:cubicBezTo>
                <a:cubicBezTo>
                  <a:pt x="431" y="15"/>
                  <a:pt x="445" y="0"/>
                  <a:pt x="459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3" y="0"/>
                  <a:pt x="600" y="15"/>
                  <a:pt x="600" y="29"/>
                </a:cubicBezTo>
                <a:cubicBezTo>
                  <a:pt x="600" y="142"/>
                  <a:pt x="600" y="142"/>
                  <a:pt x="600" y="142"/>
                </a:cubicBezTo>
                <a:cubicBezTo>
                  <a:pt x="600" y="163"/>
                  <a:pt x="593" y="170"/>
                  <a:pt x="572" y="170"/>
                </a:cubicBezTo>
                <a:close/>
                <a:moveTo>
                  <a:pt x="346" y="57"/>
                </a:moveTo>
                <a:lnTo>
                  <a:pt x="346" y="57"/>
                </a:lnTo>
                <a:cubicBezTo>
                  <a:pt x="254" y="57"/>
                  <a:pt x="254" y="57"/>
                  <a:pt x="254" y="57"/>
                </a:cubicBezTo>
                <a:cubicBezTo>
                  <a:pt x="240" y="57"/>
                  <a:pt x="226" y="50"/>
                  <a:pt x="226" y="29"/>
                </a:cubicBezTo>
                <a:cubicBezTo>
                  <a:pt x="226" y="15"/>
                  <a:pt x="240" y="0"/>
                  <a:pt x="254" y="0"/>
                </a:cubicBezTo>
                <a:cubicBezTo>
                  <a:pt x="346" y="0"/>
                  <a:pt x="346" y="0"/>
                  <a:pt x="346" y="0"/>
                </a:cubicBezTo>
                <a:cubicBezTo>
                  <a:pt x="367" y="0"/>
                  <a:pt x="374" y="15"/>
                  <a:pt x="374" y="29"/>
                </a:cubicBezTo>
                <a:cubicBezTo>
                  <a:pt x="374" y="50"/>
                  <a:pt x="367" y="57"/>
                  <a:pt x="346" y="57"/>
                </a:cubicBezTo>
                <a:close/>
                <a:moveTo>
                  <a:pt x="311" y="241"/>
                </a:moveTo>
                <a:lnTo>
                  <a:pt x="311" y="241"/>
                </a:lnTo>
                <a:cubicBezTo>
                  <a:pt x="304" y="234"/>
                  <a:pt x="304" y="227"/>
                  <a:pt x="304" y="219"/>
                </a:cubicBezTo>
                <a:cubicBezTo>
                  <a:pt x="304" y="205"/>
                  <a:pt x="311" y="191"/>
                  <a:pt x="332" y="191"/>
                </a:cubicBezTo>
                <a:cubicBezTo>
                  <a:pt x="339" y="191"/>
                  <a:pt x="346" y="191"/>
                  <a:pt x="346" y="198"/>
                </a:cubicBezTo>
                <a:cubicBezTo>
                  <a:pt x="445" y="283"/>
                  <a:pt x="445" y="283"/>
                  <a:pt x="445" y="283"/>
                </a:cubicBezTo>
                <a:cubicBezTo>
                  <a:pt x="445" y="290"/>
                  <a:pt x="452" y="297"/>
                  <a:pt x="452" y="304"/>
                </a:cubicBezTo>
                <a:cubicBezTo>
                  <a:pt x="452" y="311"/>
                  <a:pt x="445" y="319"/>
                  <a:pt x="445" y="326"/>
                </a:cubicBezTo>
                <a:cubicBezTo>
                  <a:pt x="346" y="410"/>
                  <a:pt x="346" y="410"/>
                  <a:pt x="346" y="410"/>
                </a:cubicBezTo>
                <a:cubicBezTo>
                  <a:pt x="346" y="417"/>
                  <a:pt x="339" y="417"/>
                  <a:pt x="332" y="417"/>
                </a:cubicBezTo>
                <a:cubicBezTo>
                  <a:pt x="311" y="417"/>
                  <a:pt x="304" y="403"/>
                  <a:pt x="304" y="389"/>
                </a:cubicBezTo>
                <a:cubicBezTo>
                  <a:pt x="304" y="382"/>
                  <a:pt x="304" y="375"/>
                  <a:pt x="311" y="368"/>
                </a:cubicBezTo>
                <a:cubicBezTo>
                  <a:pt x="353" y="333"/>
                  <a:pt x="353" y="333"/>
                  <a:pt x="353" y="333"/>
                </a:cubicBezTo>
                <a:cubicBezTo>
                  <a:pt x="176" y="333"/>
                  <a:pt x="176" y="333"/>
                  <a:pt x="176" y="333"/>
                </a:cubicBezTo>
                <a:cubicBezTo>
                  <a:pt x="162" y="333"/>
                  <a:pt x="148" y="319"/>
                  <a:pt x="148" y="304"/>
                </a:cubicBezTo>
                <a:cubicBezTo>
                  <a:pt x="148" y="290"/>
                  <a:pt x="162" y="276"/>
                  <a:pt x="176" y="276"/>
                </a:cubicBezTo>
                <a:cubicBezTo>
                  <a:pt x="353" y="276"/>
                  <a:pt x="353" y="276"/>
                  <a:pt x="353" y="276"/>
                </a:cubicBezTo>
                <a:lnTo>
                  <a:pt x="311" y="241"/>
                </a:lnTo>
                <a:close/>
                <a:moveTo>
                  <a:pt x="141" y="57"/>
                </a:moveTo>
                <a:lnTo>
                  <a:pt x="141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142"/>
                  <a:pt x="56" y="142"/>
                  <a:pt x="56" y="142"/>
                </a:cubicBezTo>
                <a:cubicBezTo>
                  <a:pt x="56" y="163"/>
                  <a:pt x="42" y="170"/>
                  <a:pt x="28" y="170"/>
                </a:cubicBezTo>
                <a:cubicBezTo>
                  <a:pt x="14" y="170"/>
                  <a:pt x="0" y="163"/>
                  <a:pt x="0" y="14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5" y="0"/>
                  <a:pt x="169" y="15"/>
                  <a:pt x="169" y="29"/>
                </a:cubicBezTo>
                <a:cubicBezTo>
                  <a:pt x="169" y="50"/>
                  <a:pt x="155" y="57"/>
                  <a:pt x="141" y="57"/>
                </a:cubicBezTo>
                <a:close/>
                <a:moveTo>
                  <a:pt x="28" y="382"/>
                </a:moveTo>
                <a:lnTo>
                  <a:pt x="28" y="382"/>
                </a:lnTo>
                <a:cubicBezTo>
                  <a:pt x="14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14" y="227"/>
                  <a:pt x="28" y="227"/>
                </a:cubicBezTo>
                <a:cubicBezTo>
                  <a:pt x="42" y="227"/>
                  <a:pt x="56" y="241"/>
                  <a:pt x="56" y="255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6" y="368"/>
                  <a:pt x="42" y="382"/>
                  <a:pt x="28" y="382"/>
                </a:cubicBezTo>
                <a:close/>
                <a:moveTo>
                  <a:pt x="28" y="439"/>
                </a:moveTo>
                <a:lnTo>
                  <a:pt x="28" y="439"/>
                </a:lnTo>
                <a:cubicBezTo>
                  <a:pt x="42" y="439"/>
                  <a:pt x="56" y="446"/>
                  <a:pt x="56" y="467"/>
                </a:cubicBezTo>
                <a:cubicBezTo>
                  <a:pt x="56" y="552"/>
                  <a:pt x="56" y="552"/>
                  <a:pt x="56" y="552"/>
                </a:cubicBezTo>
                <a:cubicBezTo>
                  <a:pt x="141" y="552"/>
                  <a:pt x="141" y="552"/>
                  <a:pt x="141" y="552"/>
                </a:cubicBezTo>
                <a:cubicBezTo>
                  <a:pt x="155" y="552"/>
                  <a:pt x="169" y="559"/>
                  <a:pt x="169" y="580"/>
                </a:cubicBezTo>
                <a:cubicBezTo>
                  <a:pt x="169" y="594"/>
                  <a:pt x="155" y="608"/>
                  <a:pt x="141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446"/>
                  <a:pt x="14" y="439"/>
                  <a:pt x="28" y="439"/>
                </a:cubicBezTo>
                <a:close/>
                <a:moveTo>
                  <a:pt x="254" y="552"/>
                </a:moveTo>
                <a:lnTo>
                  <a:pt x="254" y="552"/>
                </a:lnTo>
                <a:cubicBezTo>
                  <a:pt x="346" y="552"/>
                  <a:pt x="346" y="552"/>
                  <a:pt x="346" y="552"/>
                </a:cubicBezTo>
                <a:cubicBezTo>
                  <a:pt x="367" y="552"/>
                  <a:pt x="374" y="559"/>
                  <a:pt x="374" y="580"/>
                </a:cubicBezTo>
                <a:cubicBezTo>
                  <a:pt x="374" y="594"/>
                  <a:pt x="367" y="608"/>
                  <a:pt x="346" y="608"/>
                </a:cubicBezTo>
                <a:cubicBezTo>
                  <a:pt x="254" y="608"/>
                  <a:pt x="254" y="608"/>
                  <a:pt x="254" y="608"/>
                </a:cubicBezTo>
                <a:cubicBezTo>
                  <a:pt x="240" y="608"/>
                  <a:pt x="226" y="594"/>
                  <a:pt x="226" y="580"/>
                </a:cubicBezTo>
                <a:cubicBezTo>
                  <a:pt x="226" y="559"/>
                  <a:pt x="240" y="552"/>
                  <a:pt x="254" y="55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" name="Freeform 43"/>
          <p:cNvSpPr>
            <a:spLocks noChangeArrowheads="1"/>
          </p:cNvSpPr>
          <p:nvPr/>
        </p:nvSpPr>
        <p:spPr bwMode="auto">
          <a:xfrm>
            <a:off x="5521230" y="4043213"/>
            <a:ext cx="251648" cy="255349"/>
          </a:xfrm>
          <a:custGeom>
            <a:avLst/>
            <a:gdLst>
              <a:gd name="T0" fmla="*/ 205475 w 601"/>
              <a:gd name="T1" fmla="*/ 218715 h 609"/>
              <a:gd name="T2" fmla="*/ 154824 w 601"/>
              <a:gd name="T3" fmla="*/ 208643 h 609"/>
              <a:gd name="T4" fmla="*/ 195416 w 601"/>
              <a:gd name="T5" fmla="*/ 198570 h 609"/>
              <a:gd name="T6" fmla="*/ 195416 w 601"/>
              <a:gd name="T7" fmla="*/ 167993 h 609"/>
              <a:gd name="T8" fmla="*/ 215533 w 601"/>
              <a:gd name="T9" fmla="*/ 167993 h 609"/>
              <a:gd name="T10" fmla="*/ 205475 w 601"/>
              <a:gd name="T11" fmla="*/ 218715 h 609"/>
              <a:gd name="T12" fmla="*/ 205475 w 601"/>
              <a:gd name="T13" fmla="*/ 81658 h 609"/>
              <a:gd name="T14" fmla="*/ 215533 w 601"/>
              <a:gd name="T15" fmla="*/ 127344 h 609"/>
              <a:gd name="T16" fmla="*/ 195416 w 601"/>
              <a:gd name="T17" fmla="*/ 127344 h 609"/>
              <a:gd name="T18" fmla="*/ 205475 w 601"/>
              <a:gd name="T19" fmla="*/ 81658 h 609"/>
              <a:gd name="T20" fmla="*/ 205475 w 601"/>
              <a:gd name="T21" fmla="*/ 61154 h 609"/>
              <a:gd name="T22" fmla="*/ 195416 w 601"/>
              <a:gd name="T23" fmla="*/ 51082 h 609"/>
              <a:gd name="T24" fmla="*/ 164883 w 601"/>
              <a:gd name="T25" fmla="*/ 20505 h 609"/>
              <a:gd name="T26" fmla="*/ 154824 w 601"/>
              <a:gd name="T27" fmla="*/ 10432 h 609"/>
              <a:gd name="T28" fmla="*/ 164883 w 601"/>
              <a:gd name="T29" fmla="*/ 0 h 609"/>
              <a:gd name="T30" fmla="*/ 215533 w 601"/>
              <a:gd name="T31" fmla="*/ 10432 h 609"/>
              <a:gd name="T32" fmla="*/ 205475 w 601"/>
              <a:gd name="T33" fmla="*/ 61154 h 609"/>
              <a:gd name="T34" fmla="*/ 162368 w 601"/>
              <a:gd name="T35" fmla="*/ 109358 h 609"/>
              <a:gd name="T36" fmla="*/ 88728 w 601"/>
              <a:gd name="T37" fmla="*/ 119790 h 609"/>
              <a:gd name="T38" fmla="*/ 103815 w 601"/>
              <a:gd name="T39" fmla="*/ 132380 h 609"/>
              <a:gd name="T40" fmla="*/ 96271 w 601"/>
              <a:gd name="T41" fmla="*/ 150007 h 609"/>
              <a:gd name="T42" fmla="*/ 91242 w 601"/>
              <a:gd name="T43" fmla="*/ 147489 h 609"/>
              <a:gd name="T44" fmla="*/ 55679 w 601"/>
              <a:gd name="T45" fmla="*/ 117272 h 609"/>
              <a:gd name="T46" fmla="*/ 55679 w 601"/>
              <a:gd name="T47" fmla="*/ 101803 h 609"/>
              <a:gd name="T48" fmla="*/ 91242 w 601"/>
              <a:gd name="T49" fmla="*/ 71226 h 609"/>
              <a:gd name="T50" fmla="*/ 96271 w 601"/>
              <a:gd name="T51" fmla="*/ 68708 h 609"/>
              <a:gd name="T52" fmla="*/ 103815 w 601"/>
              <a:gd name="T53" fmla="*/ 86695 h 609"/>
              <a:gd name="T54" fmla="*/ 88728 w 601"/>
              <a:gd name="T55" fmla="*/ 99285 h 609"/>
              <a:gd name="T56" fmla="*/ 162368 w 601"/>
              <a:gd name="T57" fmla="*/ 109358 h 609"/>
              <a:gd name="T58" fmla="*/ 124291 w 601"/>
              <a:gd name="T59" fmla="*/ 20505 h 609"/>
              <a:gd name="T60" fmla="*/ 81184 w 601"/>
              <a:gd name="T61" fmla="*/ 10432 h 609"/>
              <a:gd name="T62" fmla="*/ 124291 w 601"/>
              <a:gd name="T63" fmla="*/ 0 h 609"/>
              <a:gd name="T64" fmla="*/ 124291 w 601"/>
              <a:gd name="T65" fmla="*/ 20505 h 609"/>
              <a:gd name="T66" fmla="*/ 50650 w 601"/>
              <a:gd name="T67" fmla="*/ 20505 h 609"/>
              <a:gd name="T68" fmla="*/ 20116 w 601"/>
              <a:gd name="T69" fmla="*/ 20505 h 609"/>
              <a:gd name="T70" fmla="*/ 10058 w 601"/>
              <a:gd name="T71" fmla="*/ 61154 h 609"/>
              <a:gd name="T72" fmla="*/ 0 w 601"/>
              <a:gd name="T73" fmla="*/ 51082 h 609"/>
              <a:gd name="T74" fmla="*/ 10058 w 601"/>
              <a:gd name="T75" fmla="*/ 0 h 609"/>
              <a:gd name="T76" fmla="*/ 50650 w 601"/>
              <a:gd name="T77" fmla="*/ 0 h 609"/>
              <a:gd name="T78" fmla="*/ 50650 w 601"/>
              <a:gd name="T79" fmla="*/ 20505 h 609"/>
              <a:gd name="T80" fmla="*/ 10058 w 601"/>
              <a:gd name="T81" fmla="*/ 137417 h 609"/>
              <a:gd name="T82" fmla="*/ 0 w 601"/>
              <a:gd name="T83" fmla="*/ 91731 h 609"/>
              <a:gd name="T84" fmla="*/ 20116 w 601"/>
              <a:gd name="T85" fmla="*/ 91731 h 609"/>
              <a:gd name="T86" fmla="*/ 10058 w 601"/>
              <a:gd name="T87" fmla="*/ 137417 h 609"/>
              <a:gd name="T88" fmla="*/ 10058 w 601"/>
              <a:gd name="T89" fmla="*/ 157921 h 609"/>
              <a:gd name="T90" fmla="*/ 20116 w 601"/>
              <a:gd name="T91" fmla="*/ 198570 h 609"/>
              <a:gd name="T92" fmla="*/ 60708 w 601"/>
              <a:gd name="T93" fmla="*/ 208643 h 609"/>
              <a:gd name="T94" fmla="*/ 10058 w 601"/>
              <a:gd name="T95" fmla="*/ 218715 h 609"/>
              <a:gd name="T96" fmla="*/ 0 w 601"/>
              <a:gd name="T97" fmla="*/ 167993 h 609"/>
              <a:gd name="T98" fmla="*/ 10058 w 601"/>
              <a:gd name="T99" fmla="*/ 157921 h 609"/>
              <a:gd name="T100" fmla="*/ 91242 w 601"/>
              <a:gd name="T101" fmla="*/ 198570 h 609"/>
              <a:gd name="T102" fmla="*/ 134349 w 601"/>
              <a:gd name="T103" fmla="*/ 208643 h 609"/>
              <a:gd name="T104" fmla="*/ 91242 w 601"/>
              <a:gd name="T105" fmla="*/ 218715 h 609"/>
              <a:gd name="T106" fmla="*/ 91242 w 601"/>
              <a:gd name="T107" fmla="*/ 198570 h 60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459" y="608"/>
                  <a:pt x="459" y="608"/>
                  <a:pt x="459" y="608"/>
                </a:cubicBezTo>
                <a:cubicBezTo>
                  <a:pt x="445" y="608"/>
                  <a:pt x="431" y="594"/>
                  <a:pt x="431" y="580"/>
                </a:cubicBezTo>
                <a:cubicBezTo>
                  <a:pt x="431" y="559"/>
                  <a:pt x="445" y="552"/>
                  <a:pt x="459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cubicBezTo>
                  <a:pt x="544" y="446"/>
                  <a:pt x="558" y="439"/>
                  <a:pt x="572" y="439"/>
                </a:cubicBezTo>
                <a:cubicBezTo>
                  <a:pt x="586" y="439"/>
                  <a:pt x="600" y="446"/>
                  <a:pt x="600" y="467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86" y="608"/>
                  <a:pt x="572" y="608"/>
                </a:cubicBezTo>
                <a:close/>
                <a:moveTo>
                  <a:pt x="572" y="227"/>
                </a:moveTo>
                <a:lnTo>
                  <a:pt x="572" y="227"/>
                </a:lnTo>
                <a:cubicBezTo>
                  <a:pt x="586" y="227"/>
                  <a:pt x="600" y="241"/>
                  <a:pt x="600" y="255"/>
                </a:cubicBezTo>
                <a:cubicBezTo>
                  <a:pt x="600" y="354"/>
                  <a:pt x="600" y="354"/>
                  <a:pt x="600" y="354"/>
                </a:cubicBezTo>
                <a:cubicBezTo>
                  <a:pt x="600" y="368"/>
                  <a:pt x="586" y="382"/>
                  <a:pt x="572" y="382"/>
                </a:cubicBezTo>
                <a:cubicBezTo>
                  <a:pt x="558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8" y="227"/>
                  <a:pt x="572" y="227"/>
                </a:cubicBezTo>
                <a:close/>
                <a:moveTo>
                  <a:pt x="572" y="170"/>
                </a:moveTo>
                <a:lnTo>
                  <a:pt x="572" y="170"/>
                </a:lnTo>
                <a:cubicBezTo>
                  <a:pt x="558" y="170"/>
                  <a:pt x="544" y="163"/>
                  <a:pt x="544" y="142"/>
                </a:cubicBezTo>
                <a:cubicBezTo>
                  <a:pt x="544" y="57"/>
                  <a:pt x="544" y="57"/>
                  <a:pt x="544" y="57"/>
                </a:cubicBezTo>
                <a:cubicBezTo>
                  <a:pt x="459" y="57"/>
                  <a:pt x="459" y="57"/>
                  <a:pt x="459" y="57"/>
                </a:cubicBezTo>
                <a:cubicBezTo>
                  <a:pt x="445" y="57"/>
                  <a:pt x="431" y="50"/>
                  <a:pt x="431" y="29"/>
                </a:cubicBezTo>
                <a:cubicBezTo>
                  <a:pt x="431" y="15"/>
                  <a:pt x="445" y="0"/>
                  <a:pt x="459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15"/>
                  <a:pt x="600" y="29"/>
                </a:cubicBezTo>
                <a:cubicBezTo>
                  <a:pt x="600" y="142"/>
                  <a:pt x="600" y="142"/>
                  <a:pt x="600" y="142"/>
                </a:cubicBezTo>
                <a:cubicBezTo>
                  <a:pt x="600" y="163"/>
                  <a:pt x="586" y="170"/>
                  <a:pt x="572" y="170"/>
                </a:cubicBezTo>
                <a:close/>
                <a:moveTo>
                  <a:pt x="452" y="304"/>
                </a:moveTo>
                <a:lnTo>
                  <a:pt x="452" y="304"/>
                </a:lnTo>
                <a:cubicBezTo>
                  <a:pt x="452" y="319"/>
                  <a:pt x="438" y="333"/>
                  <a:pt x="424" y="333"/>
                </a:cubicBezTo>
                <a:cubicBezTo>
                  <a:pt x="247" y="333"/>
                  <a:pt x="247" y="333"/>
                  <a:pt x="247" y="333"/>
                </a:cubicBezTo>
                <a:cubicBezTo>
                  <a:pt x="289" y="368"/>
                  <a:pt x="289" y="368"/>
                  <a:pt x="289" y="368"/>
                </a:cubicBezTo>
                <a:cubicBezTo>
                  <a:pt x="296" y="375"/>
                  <a:pt x="296" y="382"/>
                  <a:pt x="296" y="389"/>
                </a:cubicBezTo>
                <a:cubicBezTo>
                  <a:pt x="296" y="403"/>
                  <a:pt x="289" y="417"/>
                  <a:pt x="268" y="417"/>
                </a:cubicBezTo>
                <a:cubicBezTo>
                  <a:pt x="261" y="417"/>
                  <a:pt x="254" y="417"/>
                  <a:pt x="254" y="410"/>
                </a:cubicBezTo>
                <a:cubicBezTo>
                  <a:pt x="155" y="326"/>
                  <a:pt x="155" y="326"/>
                  <a:pt x="155" y="326"/>
                </a:cubicBezTo>
                <a:cubicBezTo>
                  <a:pt x="155" y="319"/>
                  <a:pt x="148" y="311"/>
                  <a:pt x="148" y="304"/>
                </a:cubicBezTo>
                <a:cubicBezTo>
                  <a:pt x="148" y="297"/>
                  <a:pt x="155" y="290"/>
                  <a:pt x="155" y="283"/>
                </a:cubicBezTo>
                <a:cubicBezTo>
                  <a:pt x="254" y="198"/>
                  <a:pt x="254" y="198"/>
                  <a:pt x="254" y="198"/>
                </a:cubicBezTo>
                <a:cubicBezTo>
                  <a:pt x="254" y="191"/>
                  <a:pt x="261" y="191"/>
                  <a:pt x="268" y="191"/>
                </a:cubicBezTo>
                <a:cubicBezTo>
                  <a:pt x="289" y="191"/>
                  <a:pt x="296" y="205"/>
                  <a:pt x="296" y="219"/>
                </a:cubicBezTo>
                <a:cubicBezTo>
                  <a:pt x="296" y="227"/>
                  <a:pt x="296" y="234"/>
                  <a:pt x="289" y="241"/>
                </a:cubicBezTo>
                <a:cubicBezTo>
                  <a:pt x="247" y="276"/>
                  <a:pt x="247" y="276"/>
                  <a:pt x="247" y="276"/>
                </a:cubicBezTo>
                <a:cubicBezTo>
                  <a:pt x="424" y="276"/>
                  <a:pt x="424" y="276"/>
                  <a:pt x="424" y="276"/>
                </a:cubicBezTo>
                <a:cubicBezTo>
                  <a:pt x="438" y="276"/>
                  <a:pt x="452" y="290"/>
                  <a:pt x="452" y="304"/>
                </a:cubicBezTo>
                <a:close/>
                <a:moveTo>
                  <a:pt x="346" y="57"/>
                </a:moveTo>
                <a:lnTo>
                  <a:pt x="346" y="57"/>
                </a:lnTo>
                <a:cubicBezTo>
                  <a:pt x="254" y="57"/>
                  <a:pt x="254" y="57"/>
                  <a:pt x="254" y="57"/>
                </a:cubicBezTo>
                <a:cubicBezTo>
                  <a:pt x="233" y="57"/>
                  <a:pt x="226" y="50"/>
                  <a:pt x="226" y="29"/>
                </a:cubicBezTo>
                <a:cubicBezTo>
                  <a:pt x="226" y="15"/>
                  <a:pt x="233" y="0"/>
                  <a:pt x="254" y="0"/>
                </a:cubicBezTo>
                <a:cubicBezTo>
                  <a:pt x="346" y="0"/>
                  <a:pt x="346" y="0"/>
                  <a:pt x="346" y="0"/>
                </a:cubicBezTo>
                <a:cubicBezTo>
                  <a:pt x="360" y="0"/>
                  <a:pt x="374" y="15"/>
                  <a:pt x="374" y="29"/>
                </a:cubicBezTo>
                <a:cubicBezTo>
                  <a:pt x="374" y="50"/>
                  <a:pt x="360" y="57"/>
                  <a:pt x="346" y="57"/>
                </a:cubicBezTo>
                <a:close/>
                <a:moveTo>
                  <a:pt x="141" y="57"/>
                </a:moveTo>
                <a:lnTo>
                  <a:pt x="141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142"/>
                  <a:pt x="56" y="142"/>
                  <a:pt x="56" y="142"/>
                </a:cubicBezTo>
                <a:cubicBezTo>
                  <a:pt x="56" y="163"/>
                  <a:pt x="42" y="170"/>
                  <a:pt x="28" y="170"/>
                </a:cubicBezTo>
                <a:cubicBezTo>
                  <a:pt x="7" y="170"/>
                  <a:pt x="0" y="163"/>
                  <a:pt x="0" y="14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7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5" y="0"/>
                  <a:pt x="169" y="15"/>
                  <a:pt x="169" y="29"/>
                </a:cubicBezTo>
                <a:cubicBezTo>
                  <a:pt x="169" y="50"/>
                  <a:pt x="155" y="57"/>
                  <a:pt x="141" y="57"/>
                </a:cubicBezTo>
                <a:close/>
                <a:moveTo>
                  <a:pt x="28" y="382"/>
                </a:moveTo>
                <a:lnTo>
                  <a:pt x="28" y="382"/>
                </a:lnTo>
                <a:cubicBezTo>
                  <a:pt x="7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7" y="227"/>
                  <a:pt x="28" y="227"/>
                </a:cubicBezTo>
                <a:cubicBezTo>
                  <a:pt x="42" y="227"/>
                  <a:pt x="56" y="241"/>
                  <a:pt x="56" y="255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6" y="368"/>
                  <a:pt x="42" y="382"/>
                  <a:pt x="28" y="382"/>
                </a:cubicBezTo>
                <a:close/>
                <a:moveTo>
                  <a:pt x="28" y="439"/>
                </a:moveTo>
                <a:lnTo>
                  <a:pt x="28" y="439"/>
                </a:lnTo>
                <a:cubicBezTo>
                  <a:pt x="42" y="439"/>
                  <a:pt x="56" y="446"/>
                  <a:pt x="56" y="467"/>
                </a:cubicBezTo>
                <a:cubicBezTo>
                  <a:pt x="56" y="552"/>
                  <a:pt x="56" y="552"/>
                  <a:pt x="56" y="552"/>
                </a:cubicBezTo>
                <a:cubicBezTo>
                  <a:pt x="141" y="552"/>
                  <a:pt x="141" y="552"/>
                  <a:pt x="141" y="552"/>
                </a:cubicBezTo>
                <a:cubicBezTo>
                  <a:pt x="155" y="552"/>
                  <a:pt x="169" y="559"/>
                  <a:pt x="169" y="580"/>
                </a:cubicBezTo>
                <a:cubicBezTo>
                  <a:pt x="169" y="594"/>
                  <a:pt x="155" y="608"/>
                  <a:pt x="141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7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446"/>
                  <a:pt x="7" y="439"/>
                  <a:pt x="28" y="439"/>
                </a:cubicBezTo>
                <a:close/>
                <a:moveTo>
                  <a:pt x="254" y="552"/>
                </a:moveTo>
                <a:lnTo>
                  <a:pt x="254" y="552"/>
                </a:lnTo>
                <a:cubicBezTo>
                  <a:pt x="346" y="552"/>
                  <a:pt x="346" y="552"/>
                  <a:pt x="346" y="552"/>
                </a:cubicBezTo>
                <a:cubicBezTo>
                  <a:pt x="360" y="552"/>
                  <a:pt x="374" y="559"/>
                  <a:pt x="374" y="580"/>
                </a:cubicBezTo>
                <a:cubicBezTo>
                  <a:pt x="374" y="594"/>
                  <a:pt x="360" y="608"/>
                  <a:pt x="346" y="608"/>
                </a:cubicBezTo>
                <a:cubicBezTo>
                  <a:pt x="254" y="608"/>
                  <a:pt x="254" y="608"/>
                  <a:pt x="254" y="608"/>
                </a:cubicBezTo>
                <a:cubicBezTo>
                  <a:pt x="233" y="608"/>
                  <a:pt x="226" y="594"/>
                  <a:pt x="226" y="580"/>
                </a:cubicBezTo>
                <a:cubicBezTo>
                  <a:pt x="226" y="559"/>
                  <a:pt x="233" y="552"/>
                  <a:pt x="254" y="55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" name="Freeform 44"/>
          <p:cNvSpPr>
            <a:spLocks noChangeArrowheads="1"/>
          </p:cNvSpPr>
          <p:nvPr/>
        </p:nvSpPr>
        <p:spPr bwMode="auto">
          <a:xfrm>
            <a:off x="5075295" y="4043213"/>
            <a:ext cx="255349" cy="255349"/>
          </a:xfrm>
          <a:custGeom>
            <a:avLst/>
            <a:gdLst>
              <a:gd name="T0" fmla="*/ 208635 w 609"/>
              <a:gd name="T1" fmla="*/ 218715 h 609"/>
              <a:gd name="T2" fmla="*/ 157915 w 609"/>
              <a:gd name="T3" fmla="*/ 208643 h 609"/>
              <a:gd name="T4" fmla="*/ 198563 w 609"/>
              <a:gd name="T5" fmla="*/ 198570 h 609"/>
              <a:gd name="T6" fmla="*/ 198563 w 609"/>
              <a:gd name="T7" fmla="*/ 167993 h 609"/>
              <a:gd name="T8" fmla="*/ 218707 w 609"/>
              <a:gd name="T9" fmla="*/ 167993 h 609"/>
              <a:gd name="T10" fmla="*/ 208635 w 609"/>
              <a:gd name="T11" fmla="*/ 218715 h 609"/>
              <a:gd name="T12" fmla="*/ 208635 w 609"/>
              <a:gd name="T13" fmla="*/ 81658 h 609"/>
              <a:gd name="T14" fmla="*/ 218707 w 609"/>
              <a:gd name="T15" fmla="*/ 127344 h 609"/>
              <a:gd name="T16" fmla="*/ 198563 w 609"/>
              <a:gd name="T17" fmla="*/ 127344 h 609"/>
              <a:gd name="T18" fmla="*/ 208635 w 609"/>
              <a:gd name="T19" fmla="*/ 81658 h 609"/>
              <a:gd name="T20" fmla="*/ 208635 w 609"/>
              <a:gd name="T21" fmla="*/ 61154 h 609"/>
              <a:gd name="T22" fmla="*/ 198563 w 609"/>
              <a:gd name="T23" fmla="*/ 51082 h 609"/>
              <a:gd name="T24" fmla="*/ 167987 w 609"/>
              <a:gd name="T25" fmla="*/ 20505 h 609"/>
              <a:gd name="T26" fmla="*/ 157915 w 609"/>
              <a:gd name="T27" fmla="*/ 10432 h 609"/>
              <a:gd name="T28" fmla="*/ 167987 w 609"/>
              <a:gd name="T29" fmla="*/ 0 h 609"/>
              <a:gd name="T30" fmla="*/ 218707 w 609"/>
              <a:gd name="T31" fmla="*/ 10432 h 609"/>
              <a:gd name="T32" fmla="*/ 208635 w 609"/>
              <a:gd name="T33" fmla="*/ 61154 h 609"/>
              <a:gd name="T34" fmla="*/ 139929 w 609"/>
              <a:gd name="T35" fmla="*/ 109358 h 609"/>
              <a:gd name="T36" fmla="*/ 132375 w 609"/>
              <a:gd name="T37" fmla="*/ 106840 h 609"/>
              <a:gd name="T38" fmla="*/ 119785 w 609"/>
              <a:gd name="T39" fmla="*/ 152525 h 609"/>
              <a:gd name="T40" fmla="*/ 99282 w 609"/>
              <a:gd name="T41" fmla="*/ 152525 h 609"/>
              <a:gd name="T42" fmla="*/ 86692 w 609"/>
              <a:gd name="T43" fmla="*/ 106840 h 609"/>
              <a:gd name="T44" fmla="*/ 78778 w 609"/>
              <a:gd name="T45" fmla="*/ 109358 h 609"/>
              <a:gd name="T46" fmla="*/ 71224 w 609"/>
              <a:gd name="T47" fmla="*/ 91731 h 609"/>
              <a:gd name="T48" fmla="*/ 101800 w 609"/>
              <a:gd name="T49" fmla="*/ 58636 h 609"/>
              <a:gd name="T50" fmla="*/ 109354 w 609"/>
              <a:gd name="T51" fmla="*/ 56118 h 609"/>
              <a:gd name="T52" fmla="*/ 117267 w 609"/>
              <a:gd name="T53" fmla="*/ 58636 h 609"/>
              <a:gd name="T54" fmla="*/ 147484 w 609"/>
              <a:gd name="T55" fmla="*/ 91731 h 609"/>
              <a:gd name="T56" fmla="*/ 139929 w 609"/>
              <a:gd name="T57" fmla="*/ 109358 h 609"/>
              <a:gd name="T58" fmla="*/ 127339 w 609"/>
              <a:gd name="T59" fmla="*/ 20505 h 609"/>
              <a:gd name="T60" fmla="*/ 81296 w 609"/>
              <a:gd name="T61" fmla="*/ 10432 h 609"/>
              <a:gd name="T62" fmla="*/ 127339 w 609"/>
              <a:gd name="T63" fmla="*/ 0 h 609"/>
              <a:gd name="T64" fmla="*/ 127339 w 609"/>
              <a:gd name="T65" fmla="*/ 20505 h 609"/>
              <a:gd name="T66" fmla="*/ 51080 w 609"/>
              <a:gd name="T67" fmla="*/ 218715 h 609"/>
              <a:gd name="T68" fmla="*/ 0 w 609"/>
              <a:gd name="T69" fmla="*/ 208643 h 609"/>
              <a:gd name="T70" fmla="*/ 0 w 609"/>
              <a:gd name="T71" fmla="*/ 167993 h 609"/>
              <a:gd name="T72" fmla="*/ 20504 w 609"/>
              <a:gd name="T73" fmla="*/ 167993 h 609"/>
              <a:gd name="T74" fmla="*/ 51080 w 609"/>
              <a:gd name="T75" fmla="*/ 198570 h 609"/>
              <a:gd name="T76" fmla="*/ 51080 w 609"/>
              <a:gd name="T77" fmla="*/ 218715 h 609"/>
              <a:gd name="T78" fmla="*/ 20504 w 609"/>
              <a:gd name="T79" fmla="*/ 91731 h 609"/>
              <a:gd name="T80" fmla="*/ 10432 w 609"/>
              <a:gd name="T81" fmla="*/ 137417 h 609"/>
              <a:gd name="T82" fmla="*/ 0 w 609"/>
              <a:gd name="T83" fmla="*/ 91731 h 609"/>
              <a:gd name="T84" fmla="*/ 20504 w 609"/>
              <a:gd name="T85" fmla="*/ 91731 h 609"/>
              <a:gd name="T86" fmla="*/ 51080 w 609"/>
              <a:gd name="T87" fmla="*/ 20505 h 609"/>
              <a:gd name="T88" fmla="*/ 20504 w 609"/>
              <a:gd name="T89" fmla="*/ 20505 h 609"/>
              <a:gd name="T90" fmla="*/ 10432 w 609"/>
              <a:gd name="T91" fmla="*/ 61154 h 609"/>
              <a:gd name="T92" fmla="*/ 0 w 609"/>
              <a:gd name="T93" fmla="*/ 51082 h 609"/>
              <a:gd name="T94" fmla="*/ 10432 w 609"/>
              <a:gd name="T95" fmla="*/ 0 h 609"/>
              <a:gd name="T96" fmla="*/ 51080 w 609"/>
              <a:gd name="T97" fmla="*/ 0 h 609"/>
              <a:gd name="T98" fmla="*/ 51080 w 609"/>
              <a:gd name="T99" fmla="*/ 20505 h 609"/>
              <a:gd name="T100" fmla="*/ 91728 w 609"/>
              <a:gd name="T101" fmla="*/ 198570 h 609"/>
              <a:gd name="T102" fmla="*/ 137411 w 609"/>
              <a:gd name="T103" fmla="*/ 208643 h 609"/>
              <a:gd name="T104" fmla="*/ 91728 w 609"/>
              <a:gd name="T105" fmla="*/ 218715 h 609"/>
              <a:gd name="T106" fmla="*/ 91728 w 609"/>
              <a:gd name="T107" fmla="*/ 198570 h 60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9" h="609">
                <a:moveTo>
                  <a:pt x="580" y="608"/>
                </a:moveTo>
                <a:lnTo>
                  <a:pt x="580" y="608"/>
                </a:lnTo>
                <a:cubicBezTo>
                  <a:pt x="467" y="608"/>
                  <a:pt x="467" y="608"/>
                  <a:pt x="467" y="608"/>
                </a:cubicBezTo>
                <a:cubicBezTo>
                  <a:pt x="446" y="608"/>
                  <a:pt x="439" y="594"/>
                  <a:pt x="439" y="580"/>
                </a:cubicBezTo>
                <a:cubicBezTo>
                  <a:pt x="439" y="559"/>
                  <a:pt x="446" y="552"/>
                  <a:pt x="467" y="552"/>
                </a:cubicBezTo>
                <a:cubicBezTo>
                  <a:pt x="552" y="552"/>
                  <a:pt x="552" y="552"/>
                  <a:pt x="552" y="552"/>
                </a:cubicBezTo>
                <a:cubicBezTo>
                  <a:pt x="552" y="467"/>
                  <a:pt x="552" y="467"/>
                  <a:pt x="552" y="467"/>
                </a:cubicBezTo>
                <a:cubicBezTo>
                  <a:pt x="552" y="446"/>
                  <a:pt x="559" y="439"/>
                  <a:pt x="580" y="439"/>
                </a:cubicBezTo>
                <a:cubicBezTo>
                  <a:pt x="594" y="439"/>
                  <a:pt x="608" y="446"/>
                  <a:pt x="608" y="467"/>
                </a:cubicBezTo>
                <a:cubicBezTo>
                  <a:pt x="608" y="580"/>
                  <a:pt x="608" y="580"/>
                  <a:pt x="608" y="580"/>
                </a:cubicBezTo>
                <a:cubicBezTo>
                  <a:pt x="608" y="594"/>
                  <a:pt x="594" y="608"/>
                  <a:pt x="580" y="608"/>
                </a:cubicBezTo>
                <a:close/>
                <a:moveTo>
                  <a:pt x="580" y="227"/>
                </a:moveTo>
                <a:lnTo>
                  <a:pt x="580" y="227"/>
                </a:lnTo>
                <a:cubicBezTo>
                  <a:pt x="594" y="227"/>
                  <a:pt x="608" y="241"/>
                  <a:pt x="608" y="255"/>
                </a:cubicBezTo>
                <a:cubicBezTo>
                  <a:pt x="608" y="354"/>
                  <a:pt x="608" y="354"/>
                  <a:pt x="608" y="354"/>
                </a:cubicBezTo>
                <a:cubicBezTo>
                  <a:pt x="608" y="368"/>
                  <a:pt x="594" y="382"/>
                  <a:pt x="580" y="382"/>
                </a:cubicBezTo>
                <a:cubicBezTo>
                  <a:pt x="559" y="382"/>
                  <a:pt x="552" y="368"/>
                  <a:pt x="552" y="354"/>
                </a:cubicBezTo>
                <a:cubicBezTo>
                  <a:pt x="552" y="255"/>
                  <a:pt x="552" y="255"/>
                  <a:pt x="552" y="255"/>
                </a:cubicBezTo>
                <a:cubicBezTo>
                  <a:pt x="552" y="241"/>
                  <a:pt x="559" y="227"/>
                  <a:pt x="580" y="227"/>
                </a:cubicBezTo>
                <a:close/>
                <a:moveTo>
                  <a:pt x="580" y="170"/>
                </a:moveTo>
                <a:lnTo>
                  <a:pt x="580" y="170"/>
                </a:lnTo>
                <a:cubicBezTo>
                  <a:pt x="559" y="170"/>
                  <a:pt x="552" y="163"/>
                  <a:pt x="552" y="142"/>
                </a:cubicBezTo>
                <a:cubicBezTo>
                  <a:pt x="552" y="57"/>
                  <a:pt x="552" y="57"/>
                  <a:pt x="552" y="57"/>
                </a:cubicBezTo>
                <a:cubicBezTo>
                  <a:pt x="467" y="57"/>
                  <a:pt x="467" y="57"/>
                  <a:pt x="467" y="57"/>
                </a:cubicBezTo>
                <a:cubicBezTo>
                  <a:pt x="446" y="57"/>
                  <a:pt x="439" y="50"/>
                  <a:pt x="439" y="29"/>
                </a:cubicBezTo>
                <a:cubicBezTo>
                  <a:pt x="439" y="15"/>
                  <a:pt x="446" y="0"/>
                  <a:pt x="467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5"/>
                  <a:pt x="608" y="29"/>
                </a:cubicBezTo>
                <a:cubicBezTo>
                  <a:pt x="608" y="142"/>
                  <a:pt x="608" y="142"/>
                  <a:pt x="608" y="142"/>
                </a:cubicBezTo>
                <a:cubicBezTo>
                  <a:pt x="608" y="163"/>
                  <a:pt x="594" y="170"/>
                  <a:pt x="580" y="170"/>
                </a:cubicBezTo>
                <a:close/>
                <a:moveTo>
                  <a:pt x="389" y="304"/>
                </a:moveTo>
                <a:lnTo>
                  <a:pt x="389" y="304"/>
                </a:lnTo>
                <a:cubicBezTo>
                  <a:pt x="382" y="304"/>
                  <a:pt x="375" y="297"/>
                  <a:pt x="368" y="297"/>
                </a:cubicBezTo>
                <a:cubicBezTo>
                  <a:pt x="333" y="255"/>
                  <a:pt x="333" y="255"/>
                  <a:pt x="333" y="255"/>
                </a:cubicBezTo>
                <a:cubicBezTo>
                  <a:pt x="333" y="424"/>
                  <a:pt x="333" y="424"/>
                  <a:pt x="333" y="424"/>
                </a:cubicBezTo>
                <a:cubicBezTo>
                  <a:pt x="333" y="446"/>
                  <a:pt x="318" y="453"/>
                  <a:pt x="304" y="453"/>
                </a:cubicBezTo>
                <a:cubicBezTo>
                  <a:pt x="290" y="453"/>
                  <a:pt x="276" y="446"/>
                  <a:pt x="276" y="424"/>
                </a:cubicBezTo>
                <a:cubicBezTo>
                  <a:pt x="276" y="255"/>
                  <a:pt x="276" y="255"/>
                  <a:pt x="276" y="255"/>
                </a:cubicBezTo>
                <a:cubicBezTo>
                  <a:pt x="241" y="297"/>
                  <a:pt x="241" y="297"/>
                  <a:pt x="241" y="297"/>
                </a:cubicBezTo>
                <a:cubicBezTo>
                  <a:pt x="234" y="297"/>
                  <a:pt x="226" y="304"/>
                  <a:pt x="219" y="304"/>
                </a:cubicBezTo>
                <a:cubicBezTo>
                  <a:pt x="205" y="304"/>
                  <a:pt x="191" y="290"/>
                  <a:pt x="191" y="276"/>
                </a:cubicBezTo>
                <a:cubicBezTo>
                  <a:pt x="191" y="269"/>
                  <a:pt x="191" y="262"/>
                  <a:pt x="198" y="255"/>
                </a:cubicBezTo>
                <a:cubicBezTo>
                  <a:pt x="283" y="163"/>
                  <a:pt x="283" y="163"/>
                  <a:pt x="283" y="163"/>
                </a:cubicBezTo>
                <a:cubicBezTo>
                  <a:pt x="290" y="156"/>
                  <a:pt x="297" y="156"/>
                  <a:pt x="304" y="156"/>
                </a:cubicBezTo>
                <a:cubicBezTo>
                  <a:pt x="311" y="156"/>
                  <a:pt x="318" y="156"/>
                  <a:pt x="326" y="163"/>
                </a:cubicBezTo>
                <a:cubicBezTo>
                  <a:pt x="410" y="255"/>
                  <a:pt x="410" y="255"/>
                  <a:pt x="410" y="255"/>
                </a:cubicBezTo>
                <a:cubicBezTo>
                  <a:pt x="417" y="262"/>
                  <a:pt x="417" y="269"/>
                  <a:pt x="417" y="276"/>
                </a:cubicBezTo>
                <a:cubicBezTo>
                  <a:pt x="417" y="290"/>
                  <a:pt x="403" y="304"/>
                  <a:pt x="389" y="304"/>
                </a:cubicBezTo>
                <a:close/>
                <a:moveTo>
                  <a:pt x="354" y="57"/>
                </a:moveTo>
                <a:lnTo>
                  <a:pt x="354" y="57"/>
                </a:lnTo>
                <a:cubicBezTo>
                  <a:pt x="255" y="57"/>
                  <a:pt x="255" y="57"/>
                  <a:pt x="255" y="57"/>
                </a:cubicBezTo>
                <a:cubicBezTo>
                  <a:pt x="241" y="57"/>
                  <a:pt x="226" y="50"/>
                  <a:pt x="226" y="29"/>
                </a:cubicBezTo>
                <a:cubicBezTo>
                  <a:pt x="226" y="15"/>
                  <a:pt x="241" y="0"/>
                  <a:pt x="255" y="0"/>
                </a:cubicBezTo>
                <a:cubicBezTo>
                  <a:pt x="354" y="0"/>
                  <a:pt x="354" y="0"/>
                  <a:pt x="354" y="0"/>
                </a:cubicBezTo>
                <a:cubicBezTo>
                  <a:pt x="368" y="0"/>
                  <a:pt x="382" y="15"/>
                  <a:pt x="382" y="29"/>
                </a:cubicBezTo>
                <a:cubicBezTo>
                  <a:pt x="382" y="50"/>
                  <a:pt x="368" y="57"/>
                  <a:pt x="354" y="57"/>
                </a:cubicBezTo>
                <a:close/>
                <a:moveTo>
                  <a:pt x="142" y="608"/>
                </a:moveTo>
                <a:lnTo>
                  <a:pt x="142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15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446"/>
                  <a:pt x="15" y="439"/>
                  <a:pt x="29" y="439"/>
                </a:cubicBezTo>
                <a:cubicBezTo>
                  <a:pt x="50" y="439"/>
                  <a:pt x="57" y="446"/>
                  <a:pt x="57" y="467"/>
                </a:cubicBezTo>
                <a:cubicBezTo>
                  <a:pt x="57" y="552"/>
                  <a:pt x="57" y="552"/>
                  <a:pt x="57" y="552"/>
                </a:cubicBezTo>
                <a:cubicBezTo>
                  <a:pt x="142" y="552"/>
                  <a:pt x="142" y="552"/>
                  <a:pt x="142" y="552"/>
                </a:cubicBezTo>
                <a:cubicBezTo>
                  <a:pt x="163" y="552"/>
                  <a:pt x="170" y="559"/>
                  <a:pt x="170" y="580"/>
                </a:cubicBezTo>
                <a:cubicBezTo>
                  <a:pt x="170" y="594"/>
                  <a:pt x="163" y="608"/>
                  <a:pt x="142" y="608"/>
                </a:cubicBezTo>
                <a:close/>
                <a:moveTo>
                  <a:pt x="57" y="255"/>
                </a:moveTo>
                <a:lnTo>
                  <a:pt x="57" y="255"/>
                </a:lnTo>
                <a:cubicBezTo>
                  <a:pt x="57" y="354"/>
                  <a:pt x="57" y="354"/>
                  <a:pt x="57" y="354"/>
                </a:cubicBezTo>
                <a:cubicBezTo>
                  <a:pt x="57" y="368"/>
                  <a:pt x="50" y="382"/>
                  <a:pt x="29" y="382"/>
                </a:cubicBezTo>
                <a:cubicBezTo>
                  <a:pt x="15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15" y="227"/>
                  <a:pt x="29" y="227"/>
                </a:cubicBezTo>
                <a:cubicBezTo>
                  <a:pt x="50" y="227"/>
                  <a:pt x="57" y="241"/>
                  <a:pt x="57" y="255"/>
                </a:cubicBezTo>
                <a:close/>
                <a:moveTo>
                  <a:pt x="142" y="57"/>
                </a:moveTo>
                <a:lnTo>
                  <a:pt x="142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7" y="163"/>
                  <a:pt x="50" y="170"/>
                  <a:pt x="29" y="170"/>
                </a:cubicBezTo>
                <a:cubicBezTo>
                  <a:pt x="15" y="170"/>
                  <a:pt x="0" y="163"/>
                  <a:pt x="0" y="14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63" y="0"/>
                  <a:pt x="170" y="15"/>
                  <a:pt x="170" y="29"/>
                </a:cubicBezTo>
                <a:cubicBezTo>
                  <a:pt x="170" y="50"/>
                  <a:pt x="163" y="57"/>
                  <a:pt x="142" y="57"/>
                </a:cubicBezTo>
                <a:close/>
                <a:moveTo>
                  <a:pt x="255" y="552"/>
                </a:moveTo>
                <a:lnTo>
                  <a:pt x="255" y="552"/>
                </a:lnTo>
                <a:cubicBezTo>
                  <a:pt x="354" y="552"/>
                  <a:pt x="354" y="552"/>
                  <a:pt x="354" y="552"/>
                </a:cubicBezTo>
                <a:cubicBezTo>
                  <a:pt x="368" y="552"/>
                  <a:pt x="382" y="559"/>
                  <a:pt x="382" y="580"/>
                </a:cubicBezTo>
                <a:cubicBezTo>
                  <a:pt x="382" y="594"/>
                  <a:pt x="368" y="608"/>
                  <a:pt x="354" y="608"/>
                </a:cubicBezTo>
                <a:cubicBezTo>
                  <a:pt x="255" y="608"/>
                  <a:pt x="255" y="608"/>
                  <a:pt x="255" y="608"/>
                </a:cubicBezTo>
                <a:cubicBezTo>
                  <a:pt x="241" y="608"/>
                  <a:pt x="226" y="594"/>
                  <a:pt x="226" y="580"/>
                </a:cubicBezTo>
                <a:cubicBezTo>
                  <a:pt x="226" y="559"/>
                  <a:pt x="241" y="552"/>
                  <a:pt x="255" y="55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" name="Freeform 45"/>
          <p:cNvSpPr>
            <a:spLocks noChangeArrowheads="1"/>
          </p:cNvSpPr>
          <p:nvPr/>
        </p:nvSpPr>
        <p:spPr bwMode="auto">
          <a:xfrm>
            <a:off x="4634912" y="4043213"/>
            <a:ext cx="253499" cy="255349"/>
          </a:xfrm>
          <a:custGeom>
            <a:avLst/>
            <a:gdLst>
              <a:gd name="T0" fmla="*/ 207003 w 602"/>
              <a:gd name="T1" fmla="*/ 218715 h 609"/>
              <a:gd name="T2" fmla="*/ 155704 w 602"/>
              <a:gd name="T3" fmla="*/ 208643 h 609"/>
              <a:gd name="T4" fmla="*/ 196527 w 602"/>
              <a:gd name="T5" fmla="*/ 198570 h 609"/>
              <a:gd name="T6" fmla="*/ 196527 w 602"/>
              <a:gd name="T7" fmla="*/ 167993 h 609"/>
              <a:gd name="T8" fmla="*/ 217119 w 602"/>
              <a:gd name="T9" fmla="*/ 167993 h 609"/>
              <a:gd name="T10" fmla="*/ 207003 w 602"/>
              <a:gd name="T11" fmla="*/ 218715 h 609"/>
              <a:gd name="T12" fmla="*/ 207003 w 602"/>
              <a:gd name="T13" fmla="*/ 81658 h 609"/>
              <a:gd name="T14" fmla="*/ 217119 w 602"/>
              <a:gd name="T15" fmla="*/ 127344 h 609"/>
              <a:gd name="T16" fmla="*/ 196527 w 602"/>
              <a:gd name="T17" fmla="*/ 127344 h 609"/>
              <a:gd name="T18" fmla="*/ 207003 w 602"/>
              <a:gd name="T19" fmla="*/ 81658 h 609"/>
              <a:gd name="T20" fmla="*/ 207003 w 602"/>
              <a:gd name="T21" fmla="*/ 61154 h 609"/>
              <a:gd name="T22" fmla="*/ 196527 w 602"/>
              <a:gd name="T23" fmla="*/ 51082 h 609"/>
              <a:gd name="T24" fmla="*/ 166181 w 602"/>
              <a:gd name="T25" fmla="*/ 20505 h 609"/>
              <a:gd name="T26" fmla="*/ 155704 w 602"/>
              <a:gd name="T27" fmla="*/ 10432 h 609"/>
              <a:gd name="T28" fmla="*/ 166181 w 602"/>
              <a:gd name="T29" fmla="*/ 0 h 609"/>
              <a:gd name="T30" fmla="*/ 217119 w 602"/>
              <a:gd name="T31" fmla="*/ 10432 h 609"/>
              <a:gd name="T32" fmla="*/ 207003 w 602"/>
              <a:gd name="T33" fmla="*/ 61154 h 609"/>
              <a:gd name="T34" fmla="*/ 148118 w 602"/>
              <a:gd name="T35" fmla="*/ 127344 h 609"/>
              <a:gd name="T36" fmla="*/ 117410 w 602"/>
              <a:gd name="T37" fmla="*/ 160439 h 609"/>
              <a:gd name="T38" fmla="*/ 102237 w 602"/>
              <a:gd name="T39" fmla="*/ 160439 h 609"/>
              <a:gd name="T40" fmla="*/ 71530 w 602"/>
              <a:gd name="T41" fmla="*/ 127344 h 609"/>
              <a:gd name="T42" fmla="*/ 69001 w 602"/>
              <a:gd name="T43" fmla="*/ 119790 h 609"/>
              <a:gd name="T44" fmla="*/ 87064 w 602"/>
              <a:gd name="T45" fmla="*/ 111876 h 609"/>
              <a:gd name="T46" fmla="*/ 99708 w 602"/>
              <a:gd name="T47" fmla="*/ 127344 h 609"/>
              <a:gd name="T48" fmla="*/ 109824 w 602"/>
              <a:gd name="T49" fmla="*/ 56118 h 609"/>
              <a:gd name="T50" fmla="*/ 120300 w 602"/>
              <a:gd name="T51" fmla="*/ 127344 h 609"/>
              <a:gd name="T52" fmla="*/ 132945 w 602"/>
              <a:gd name="T53" fmla="*/ 111876 h 609"/>
              <a:gd name="T54" fmla="*/ 150646 w 602"/>
              <a:gd name="T55" fmla="*/ 119790 h 609"/>
              <a:gd name="T56" fmla="*/ 125358 w 602"/>
              <a:gd name="T57" fmla="*/ 20505 h 609"/>
              <a:gd name="T58" fmla="*/ 92122 w 602"/>
              <a:gd name="T59" fmla="*/ 20505 h 609"/>
              <a:gd name="T60" fmla="*/ 92122 w 602"/>
              <a:gd name="T61" fmla="*/ 0 h 609"/>
              <a:gd name="T62" fmla="*/ 135473 w 602"/>
              <a:gd name="T63" fmla="*/ 10432 h 609"/>
              <a:gd name="T64" fmla="*/ 51299 w 602"/>
              <a:gd name="T65" fmla="*/ 218715 h 609"/>
              <a:gd name="T66" fmla="*/ 10477 w 602"/>
              <a:gd name="T67" fmla="*/ 218715 h 609"/>
              <a:gd name="T68" fmla="*/ 0 w 602"/>
              <a:gd name="T69" fmla="*/ 167993 h 609"/>
              <a:gd name="T70" fmla="*/ 10477 w 602"/>
              <a:gd name="T71" fmla="*/ 157921 h 609"/>
              <a:gd name="T72" fmla="*/ 20592 w 602"/>
              <a:gd name="T73" fmla="*/ 198570 h 609"/>
              <a:gd name="T74" fmla="*/ 61415 w 602"/>
              <a:gd name="T75" fmla="*/ 208643 h 609"/>
              <a:gd name="T76" fmla="*/ 20592 w 602"/>
              <a:gd name="T77" fmla="*/ 91731 h 609"/>
              <a:gd name="T78" fmla="*/ 20592 w 602"/>
              <a:gd name="T79" fmla="*/ 127344 h 609"/>
              <a:gd name="T80" fmla="*/ 0 w 602"/>
              <a:gd name="T81" fmla="*/ 127344 h 609"/>
              <a:gd name="T82" fmla="*/ 10477 w 602"/>
              <a:gd name="T83" fmla="*/ 81658 h 609"/>
              <a:gd name="T84" fmla="*/ 51299 w 602"/>
              <a:gd name="T85" fmla="*/ 20505 h 609"/>
              <a:gd name="T86" fmla="*/ 51299 w 602"/>
              <a:gd name="T87" fmla="*/ 20505 h 609"/>
              <a:gd name="T88" fmla="*/ 20592 w 602"/>
              <a:gd name="T89" fmla="*/ 51082 h 609"/>
              <a:gd name="T90" fmla="*/ 0 w 602"/>
              <a:gd name="T91" fmla="*/ 51082 h 609"/>
              <a:gd name="T92" fmla="*/ 0 w 602"/>
              <a:gd name="T93" fmla="*/ 10432 h 609"/>
              <a:gd name="T94" fmla="*/ 51299 w 602"/>
              <a:gd name="T95" fmla="*/ 0 h 609"/>
              <a:gd name="T96" fmla="*/ 61415 w 602"/>
              <a:gd name="T97" fmla="*/ 10432 h 609"/>
              <a:gd name="T98" fmla="*/ 92122 w 602"/>
              <a:gd name="T99" fmla="*/ 198570 h 609"/>
              <a:gd name="T100" fmla="*/ 125358 w 602"/>
              <a:gd name="T101" fmla="*/ 198570 h 609"/>
              <a:gd name="T102" fmla="*/ 125358 w 602"/>
              <a:gd name="T103" fmla="*/ 218715 h 609"/>
              <a:gd name="T104" fmla="*/ 81645 w 602"/>
              <a:gd name="T105" fmla="*/ 208643 h 60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02" h="609">
                <a:moveTo>
                  <a:pt x="573" y="608"/>
                </a:moveTo>
                <a:lnTo>
                  <a:pt x="573" y="608"/>
                </a:lnTo>
                <a:cubicBezTo>
                  <a:pt x="460" y="608"/>
                  <a:pt x="460" y="608"/>
                  <a:pt x="460" y="608"/>
                </a:cubicBezTo>
                <a:cubicBezTo>
                  <a:pt x="446" y="608"/>
                  <a:pt x="431" y="594"/>
                  <a:pt x="431" y="580"/>
                </a:cubicBezTo>
                <a:cubicBezTo>
                  <a:pt x="431" y="559"/>
                  <a:pt x="446" y="552"/>
                  <a:pt x="460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cubicBezTo>
                  <a:pt x="544" y="446"/>
                  <a:pt x="559" y="439"/>
                  <a:pt x="573" y="439"/>
                </a:cubicBezTo>
                <a:cubicBezTo>
                  <a:pt x="594" y="439"/>
                  <a:pt x="601" y="446"/>
                  <a:pt x="601" y="467"/>
                </a:cubicBezTo>
                <a:cubicBezTo>
                  <a:pt x="601" y="580"/>
                  <a:pt x="601" y="580"/>
                  <a:pt x="601" y="580"/>
                </a:cubicBezTo>
                <a:cubicBezTo>
                  <a:pt x="601" y="594"/>
                  <a:pt x="594" y="608"/>
                  <a:pt x="573" y="608"/>
                </a:cubicBezTo>
                <a:close/>
                <a:moveTo>
                  <a:pt x="573" y="227"/>
                </a:moveTo>
                <a:lnTo>
                  <a:pt x="573" y="227"/>
                </a:lnTo>
                <a:cubicBezTo>
                  <a:pt x="594" y="227"/>
                  <a:pt x="601" y="241"/>
                  <a:pt x="601" y="255"/>
                </a:cubicBezTo>
                <a:cubicBezTo>
                  <a:pt x="601" y="354"/>
                  <a:pt x="601" y="354"/>
                  <a:pt x="601" y="354"/>
                </a:cubicBezTo>
                <a:cubicBezTo>
                  <a:pt x="601" y="368"/>
                  <a:pt x="594" y="382"/>
                  <a:pt x="573" y="382"/>
                </a:cubicBezTo>
                <a:cubicBezTo>
                  <a:pt x="559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9" y="227"/>
                  <a:pt x="573" y="227"/>
                </a:cubicBezTo>
                <a:close/>
                <a:moveTo>
                  <a:pt x="573" y="170"/>
                </a:moveTo>
                <a:lnTo>
                  <a:pt x="573" y="170"/>
                </a:lnTo>
                <a:cubicBezTo>
                  <a:pt x="559" y="170"/>
                  <a:pt x="544" y="163"/>
                  <a:pt x="544" y="142"/>
                </a:cubicBezTo>
                <a:cubicBezTo>
                  <a:pt x="544" y="57"/>
                  <a:pt x="544" y="57"/>
                  <a:pt x="544" y="57"/>
                </a:cubicBezTo>
                <a:cubicBezTo>
                  <a:pt x="460" y="57"/>
                  <a:pt x="460" y="57"/>
                  <a:pt x="460" y="57"/>
                </a:cubicBezTo>
                <a:cubicBezTo>
                  <a:pt x="446" y="57"/>
                  <a:pt x="431" y="50"/>
                  <a:pt x="431" y="29"/>
                </a:cubicBezTo>
                <a:cubicBezTo>
                  <a:pt x="431" y="15"/>
                  <a:pt x="446" y="0"/>
                  <a:pt x="460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142"/>
                  <a:pt x="601" y="142"/>
                  <a:pt x="601" y="142"/>
                </a:cubicBezTo>
                <a:cubicBezTo>
                  <a:pt x="601" y="163"/>
                  <a:pt x="594" y="170"/>
                  <a:pt x="573" y="170"/>
                </a:cubicBezTo>
                <a:close/>
                <a:moveTo>
                  <a:pt x="410" y="354"/>
                </a:moveTo>
                <a:lnTo>
                  <a:pt x="410" y="354"/>
                </a:lnTo>
                <a:cubicBezTo>
                  <a:pt x="325" y="446"/>
                  <a:pt x="325" y="446"/>
                  <a:pt x="325" y="446"/>
                </a:cubicBezTo>
                <a:cubicBezTo>
                  <a:pt x="318" y="453"/>
                  <a:pt x="311" y="453"/>
                  <a:pt x="304" y="453"/>
                </a:cubicBezTo>
                <a:cubicBezTo>
                  <a:pt x="290" y="453"/>
                  <a:pt x="283" y="453"/>
                  <a:pt x="283" y="446"/>
                </a:cubicBezTo>
                <a:cubicBezTo>
                  <a:pt x="198" y="354"/>
                  <a:pt x="198" y="354"/>
                  <a:pt x="198" y="354"/>
                </a:cubicBezTo>
                <a:cubicBezTo>
                  <a:pt x="191" y="347"/>
                  <a:pt x="191" y="340"/>
                  <a:pt x="191" y="333"/>
                </a:cubicBezTo>
                <a:cubicBezTo>
                  <a:pt x="191" y="319"/>
                  <a:pt x="198" y="304"/>
                  <a:pt x="219" y="304"/>
                </a:cubicBezTo>
                <a:cubicBezTo>
                  <a:pt x="226" y="304"/>
                  <a:pt x="233" y="311"/>
                  <a:pt x="241" y="311"/>
                </a:cubicBezTo>
                <a:cubicBezTo>
                  <a:pt x="276" y="354"/>
                  <a:pt x="276" y="354"/>
                  <a:pt x="276" y="354"/>
                </a:cubicBezTo>
                <a:cubicBezTo>
                  <a:pt x="276" y="184"/>
                  <a:pt x="276" y="184"/>
                  <a:pt x="276" y="184"/>
                </a:cubicBezTo>
                <a:cubicBezTo>
                  <a:pt x="276" y="163"/>
                  <a:pt x="283" y="156"/>
                  <a:pt x="304" y="156"/>
                </a:cubicBezTo>
                <a:cubicBezTo>
                  <a:pt x="318" y="156"/>
                  <a:pt x="333" y="163"/>
                  <a:pt x="333" y="184"/>
                </a:cubicBezTo>
                <a:cubicBezTo>
                  <a:pt x="333" y="354"/>
                  <a:pt x="333" y="354"/>
                  <a:pt x="333" y="354"/>
                </a:cubicBezTo>
                <a:cubicBezTo>
                  <a:pt x="368" y="311"/>
                  <a:pt x="368" y="311"/>
                  <a:pt x="368" y="311"/>
                </a:cubicBezTo>
                <a:cubicBezTo>
                  <a:pt x="368" y="311"/>
                  <a:pt x="375" y="304"/>
                  <a:pt x="389" y="304"/>
                </a:cubicBezTo>
                <a:cubicBezTo>
                  <a:pt x="403" y="304"/>
                  <a:pt x="417" y="319"/>
                  <a:pt x="417" y="333"/>
                </a:cubicBezTo>
                <a:cubicBezTo>
                  <a:pt x="417" y="340"/>
                  <a:pt x="410" y="347"/>
                  <a:pt x="410" y="354"/>
                </a:cubicBezTo>
                <a:close/>
                <a:moveTo>
                  <a:pt x="347" y="57"/>
                </a:moveTo>
                <a:lnTo>
                  <a:pt x="347" y="57"/>
                </a:lnTo>
                <a:cubicBezTo>
                  <a:pt x="255" y="57"/>
                  <a:pt x="255" y="57"/>
                  <a:pt x="255" y="57"/>
                </a:cubicBezTo>
                <a:cubicBezTo>
                  <a:pt x="241" y="57"/>
                  <a:pt x="226" y="50"/>
                  <a:pt x="226" y="29"/>
                </a:cubicBezTo>
                <a:cubicBezTo>
                  <a:pt x="226" y="15"/>
                  <a:pt x="241" y="0"/>
                  <a:pt x="255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68" y="0"/>
                  <a:pt x="375" y="15"/>
                  <a:pt x="375" y="29"/>
                </a:cubicBezTo>
                <a:cubicBezTo>
                  <a:pt x="375" y="50"/>
                  <a:pt x="368" y="57"/>
                  <a:pt x="347" y="57"/>
                </a:cubicBezTo>
                <a:close/>
                <a:moveTo>
                  <a:pt x="142" y="608"/>
                </a:moveTo>
                <a:lnTo>
                  <a:pt x="142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15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446"/>
                  <a:pt x="15" y="439"/>
                  <a:pt x="29" y="439"/>
                </a:cubicBezTo>
                <a:cubicBezTo>
                  <a:pt x="43" y="439"/>
                  <a:pt x="57" y="446"/>
                  <a:pt x="57" y="467"/>
                </a:cubicBezTo>
                <a:cubicBezTo>
                  <a:pt x="57" y="552"/>
                  <a:pt x="57" y="552"/>
                  <a:pt x="57" y="552"/>
                </a:cubicBezTo>
                <a:cubicBezTo>
                  <a:pt x="142" y="552"/>
                  <a:pt x="142" y="552"/>
                  <a:pt x="142" y="552"/>
                </a:cubicBezTo>
                <a:cubicBezTo>
                  <a:pt x="156" y="552"/>
                  <a:pt x="170" y="559"/>
                  <a:pt x="170" y="580"/>
                </a:cubicBezTo>
                <a:cubicBezTo>
                  <a:pt x="170" y="594"/>
                  <a:pt x="156" y="608"/>
                  <a:pt x="142" y="608"/>
                </a:cubicBezTo>
                <a:close/>
                <a:moveTo>
                  <a:pt x="57" y="255"/>
                </a:moveTo>
                <a:lnTo>
                  <a:pt x="57" y="255"/>
                </a:lnTo>
                <a:cubicBezTo>
                  <a:pt x="57" y="354"/>
                  <a:pt x="57" y="354"/>
                  <a:pt x="57" y="354"/>
                </a:cubicBezTo>
                <a:cubicBezTo>
                  <a:pt x="57" y="368"/>
                  <a:pt x="43" y="382"/>
                  <a:pt x="29" y="382"/>
                </a:cubicBezTo>
                <a:cubicBezTo>
                  <a:pt x="15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15" y="227"/>
                  <a:pt x="29" y="227"/>
                </a:cubicBezTo>
                <a:cubicBezTo>
                  <a:pt x="43" y="227"/>
                  <a:pt x="57" y="241"/>
                  <a:pt x="57" y="255"/>
                </a:cubicBezTo>
                <a:close/>
                <a:moveTo>
                  <a:pt x="142" y="57"/>
                </a:moveTo>
                <a:lnTo>
                  <a:pt x="142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7" y="163"/>
                  <a:pt x="43" y="170"/>
                  <a:pt x="29" y="170"/>
                </a:cubicBezTo>
                <a:cubicBezTo>
                  <a:pt x="15" y="170"/>
                  <a:pt x="0" y="163"/>
                  <a:pt x="0" y="14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56" y="0"/>
                  <a:pt x="170" y="15"/>
                  <a:pt x="170" y="29"/>
                </a:cubicBezTo>
                <a:cubicBezTo>
                  <a:pt x="170" y="50"/>
                  <a:pt x="156" y="57"/>
                  <a:pt x="142" y="57"/>
                </a:cubicBezTo>
                <a:close/>
                <a:moveTo>
                  <a:pt x="255" y="552"/>
                </a:moveTo>
                <a:lnTo>
                  <a:pt x="255" y="552"/>
                </a:lnTo>
                <a:cubicBezTo>
                  <a:pt x="347" y="552"/>
                  <a:pt x="347" y="552"/>
                  <a:pt x="347" y="552"/>
                </a:cubicBezTo>
                <a:cubicBezTo>
                  <a:pt x="368" y="552"/>
                  <a:pt x="375" y="559"/>
                  <a:pt x="375" y="580"/>
                </a:cubicBezTo>
                <a:cubicBezTo>
                  <a:pt x="375" y="594"/>
                  <a:pt x="368" y="608"/>
                  <a:pt x="347" y="608"/>
                </a:cubicBezTo>
                <a:cubicBezTo>
                  <a:pt x="255" y="608"/>
                  <a:pt x="255" y="608"/>
                  <a:pt x="255" y="608"/>
                </a:cubicBezTo>
                <a:cubicBezTo>
                  <a:pt x="241" y="608"/>
                  <a:pt x="226" y="594"/>
                  <a:pt x="226" y="580"/>
                </a:cubicBezTo>
                <a:cubicBezTo>
                  <a:pt x="226" y="559"/>
                  <a:pt x="241" y="552"/>
                  <a:pt x="255" y="55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" name="Freeform 46"/>
          <p:cNvSpPr>
            <a:spLocks noChangeArrowheads="1"/>
          </p:cNvSpPr>
          <p:nvPr/>
        </p:nvSpPr>
        <p:spPr bwMode="auto">
          <a:xfrm>
            <a:off x="4192678" y="4043213"/>
            <a:ext cx="253498" cy="255349"/>
          </a:xfrm>
          <a:custGeom>
            <a:avLst/>
            <a:gdLst>
              <a:gd name="T0" fmla="*/ 207002 w 602"/>
              <a:gd name="T1" fmla="*/ 218715 h 609"/>
              <a:gd name="T2" fmla="*/ 155703 w 602"/>
              <a:gd name="T3" fmla="*/ 208643 h 609"/>
              <a:gd name="T4" fmla="*/ 196526 w 602"/>
              <a:gd name="T5" fmla="*/ 198570 h 609"/>
              <a:gd name="T6" fmla="*/ 196526 w 602"/>
              <a:gd name="T7" fmla="*/ 167993 h 609"/>
              <a:gd name="T8" fmla="*/ 217118 w 602"/>
              <a:gd name="T9" fmla="*/ 167993 h 609"/>
              <a:gd name="T10" fmla="*/ 207002 w 602"/>
              <a:gd name="T11" fmla="*/ 218715 h 609"/>
              <a:gd name="T12" fmla="*/ 207002 w 602"/>
              <a:gd name="T13" fmla="*/ 81658 h 609"/>
              <a:gd name="T14" fmla="*/ 217118 w 602"/>
              <a:gd name="T15" fmla="*/ 127344 h 609"/>
              <a:gd name="T16" fmla="*/ 196526 w 602"/>
              <a:gd name="T17" fmla="*/ 127344 h 609"/>
              <a:gd name="T18" fmla="*/ 207002 w 602"/>
              <a:gd name="T19" fmla="*/ 81658 h 609"/>
              <a:gd name="T20" fmla="*/ 207002 w 602"/>
              <a:gd name="T21" fmla="*/ 61154 h 609"/>
              <a:gd name="T22" fmla="*/ 196526 w 602"/>
              <a:gd name="T23" fmla="*/ 51082 h 609"/>
              <a:gd name="T24" fmla="*/ 166180 w 602"/>
              <a:gd name="T25" fmla="*/ 20505 h 609"/>
              <a:gd name="T26" fmla="*/ 155703 w 602"/>
              <a:gd name="T27" fmla="*/ 10432 h 609"/>
              <a:gd name="T28" fmla="*/ 166180 w 602"/>
              <a:gd name="T29" fmla="*/ 0 h 609"/>
              <a:gd name="T30" fmla="*/ 217118 w 602"/>
              <a:gd name="T31" fmla="*/ 10432 h 609"/>
              <a:gd name="T32" fmla="*/ 207002 w 602"/>
              <a:gd name="T33" fmla="*/ 61154 h 609"/>
              <a:gd name="T34" fmla="*/ 125357 w 602"/>
              <a:gd name="T35" fmla="*/ 218715 h 609"/>
              <a:gd name="T36" fmla="*/ 81645 w 602"/>
              <a:gd name="T37" fmla="*/ 208643 h 609"/>
              <a:gd name="T38" fmla="*/ 125357 w 602"/>
              <a:gd name="T39" fmla="*/ 198570 h 609"/>
              <a:gd name="T40" fmla="*/ 125357 w 602"/>
              <a:gd name="T41" fmla="*/ 218715 h 609"/>
              <a:gd name="T42" fmla="*/ 125357 w 602"/>
              <a:gd name="T43" fmla="*/ 20505 h 609"/>
              <a:gd name="T44" fmla="*/ 81645 w 602"/>
              <a:gd name="T45" fmla="*/ 10432 h 609"/>
              <a:gd name="T46" fmla="*/ 125357 w 602"/>
              <a:gd name="T47" fmla="*/ 0 h 609"/>
              <a:gd name="T48" fmla="*/ 125357 w 602"/>
              <a:gd name="T49" fmla="*/ 20505 h 609"/>
              <a:gd name="T50" fmla="*/ 51299 w 602"/>
              <a:gd name="T51" fmla="*/ 218715 h 609"/>
              <a:gd name="T52" fmla="*/ 0 w 602"/>
              <a:gd name="T53" fmla="*/ 208643 h 609"/>
              <a:gd name="T54" fmla="*/ 0 w 602"/>
              <a:gd name="T55" fmla="*/ 167993 h 609"/>
              <a:gd name="T56" fmla="*/ 20592 w 602"/>
              <a:gd name="T57" fmla="*/ 167993 h 609"/>
              <a:gd name="T58" fmla="*/ 51299 w 602"/>
              <a:gd name="T59" fmla="*/ 198570 h 609"/>
              <a:gd name="T60" fmla="*/ 51299 w 602"/>
              <a:gd name="T61" fmla="*/ 218715 h 609"/>
              <a:gd name="T62" fmla="*/ 20592 w 602"/>
              <a:gd name="T63" fmla="*/ 91731 h 609"/>
              <a:gd name="T64" fmla="*/ 10477 w 602"/>
              <a:gd name="T65" fmla="*/ 137417 h 609"/>
              <a:gd name="T66" fmla="*/ 0 w 602"/>
              <a:gd name="T67" fmla="*/ 91731 h 609"/>
              <a:gd name="T68" fmla="*/ 20592 w 602"/>
              <a:gd name="T69" fmla="*/ 91731 h 609"/>
              <a:gd name="T70" fmla="*/ 51299 w 602"/>
              <a:gd name="T71" fmla="*/ 20505 h 609"/>
              <a:gd name="T72" fmla="*/ 20592 w 602"/>
              <a:gd name="T73" fmla="*/ 20505 h 609"/>
              <a:gd name="T74" fmla="*/ 10477 w 602"/>
              <a:gd name="T75" fmla="*/ 61154 h 609"/>
              <a:gd name="T76" fmla="*/ 0 w 602"/>
              <a:gd name="T77" fmla="*/ 51082 h 609"/>
              <a:gd name="T78" fmla="*/ 10477 w 602"/>
              <a:gd name="T79" fmla="*/ 0 h 609"/>
              <a:gd name="T80" fmla="*/ 51299 w 602"/>
              <a:gd name="T81" fmla="*/ 0 h 609"/>
              <a:gd name="T82" fmla="*/ 51299 w 602"/>
              <a:gd name="T83" fmla="*/ 20505 h 60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2" h="609">
                <a:moveTo>
                  <a:pt x="573" y="608"/>
                </a:moveTo>
                <a:lnTo>
                  <a:pt x="573" y="608"/>
                </a:lnTo>
                <a:cubicBezTo>
                  <a:pt x="460" y="608"/>
                  <a:pt x="460" y="608"/>
                  <a:pt x="460" y="608"/>
                </a:cubicBezTo>
                <a:cubicBezTo>
                  <a:pt x="446" y="608"/>
                  <a:pt x="431" y="594"/>
                  <a:pt x="431" y="580"/>
                </a:cubicBezTo>
                <a:cubicBezTo>
                  <a:pt x="431" y="559"/>
                  <a:pt x="446" y="552"/>
                  <a:pt x="460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cubicBezTo>
                  <a:pt x="544" y="446"/>
                  <a:pt x="559" y="439"/>
                  <a:pt x="573" y="439"/>
                </a:cubicBezTo>
                <a:cubicBezTo>
                  <a:pt x="587" y="439"/>
                  <a:pt x="601" y="446"/>
                  <a:pt x="601" y="467"/>
                </a:cubicBezTo>
                <a:cubicBezTo>
                  <a:pt x="601" y="580"/>
                  <a:pt x="601" y="580"/>
                  <a:pt x="601" y="580"/>
                </a:cubicBezTo>
                <a:cubicBezTo>
                  <a:pt x="601" y="594"/>
                  <a:pt x="587" y="608"/>
                  <a:pt x="573" y="608"/>
                </a:cubicBezTo>
                <a:close/>
                <a:moveTo>
                  <a:pt x="573" y="227"/>
                </a:moveTo>
                <a:lnTo>
                  <a:pt x="573" y="227"/>
                </a:lnTo>
                <a:cubicBezTo>
                  <a:pt x="587" y="227"/>
                  <a:pt x="601" y="241"/>
                  <a:pt x="601" y="255"/>
                </a:cubicBezTo>
                <a:cubicBezTo>
                  <a:pt x="601" y="354"/>
                  <a:pt x="601" y="354"/>
                  <a:pt x="601" y="354"/>
                </a:cubicBezTo>
                <a:cubicBezTo>
                  <a:pt x="601" y="368"/>
                  <a:pt x="587" y="382"/>
                  <a:pt x="573" y="382"/>
                </a:cubicBezTo>
                <a:cubicBezTo>
                  <a:pt x="559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9" y="227"/>
                  <a:pt x="573" y="227"/>
                </a:cubicBezTo>
                <a:close/>
                <a:moveTo>
                  <a:pt x="573" y="170"/>
                </a:moveTo>
                <a:lnTo>
                  <a:pt x="573" y="170"/>
                </a:lnTo>
                <a:cubicBezTo>
                  <a:pt x="559" y="170"/>
                  <a:pt x="544" y="163"/>
                  <a:pt x="544" y="142"/>
                </a:cubicBezTo>
                <a:cubicBezTo>
                  <a:pt x="544" y="57"/>
                  <a:pt x="544" y="57"/>
                  <a:pt x="544" y="57"/>
                </a:cubicBezTo>
                <a:cubicBezTo>
                  <a:pt x="460" y="57"/>
                  <a:pt x="460" y="57"/>
                  <a:pt x="460" y="57"/>
                </a:cubicBezTo>
                <a:cubicBezTo>
                  <a:pt x="446" y="57"/>
                  <a:pt x="431" y="50"/>
                  <a:pt x="431" y="29"/>
                </a:cubicBezTo>
                <a:cubicBezTo>
                  <a:pt x="431" y="15"/>
                  <a:pt x="446" y="0"/>
                  <a:pt x="460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15"/>
                  <a:pt x="601" y="29"/>
                </a:cubicBezTo>
                <a:cubicBezTo>
                  <a:pt x="601" y="142"/>
                  <a:pt x="601" y="142"/>
                  <a:pt x="601" y="142"/>
                </a:cubicBezTo>
                <a:cubicBezTo>
                  <a:pt x="601" y="163"/>
                  <a:pt x="587" y="170"/>
                  <a:pt x="573" y="170"/>
                </a:cubicBezTo>
                <a:close/>
                <a:moveTo>
                  <a:pt x="347" y="608"/>
                </a:moveTo>
                <a:lnTo>
                  <a:pt x="347" y="608"/>
                </a:lnTo>
                <a:cubicBezTo>
                  <a:pt x="255" y="608"/>
                  <a:pt x="255" y="608"/>
                  <a:pt x="255" y="608"/>
                </a:cubicBezTo>
                <a:cubicBezTo>
                  <a:pt x="233" y="608"/>
                  <a:pt x="226" y="594"/>
                  <a:pt x="226" y="580"/>
                </a:cubicBezTo>
                <a:cubicBezTo>
                  <a:pt x="226" y="559"/>
                  <a:pt x="233" y="552"/>
                  <a:pt x="255" y="552"/>
                </a:cubicBezTo>
                <a:cubicBezTo>
                  <a:pt x="347" y="552"/>
                  <a:pt x="347" y="552"/>
                  <a:pt x="347" y="552"/>
                </a:cubicBezTo>
                <a:cubicBezTo>
                  <a:pt x="361" y="552"/>
                  <a:pt x="375" y="559"/>
                  <a:pt x="375" y="580"/>
                </a:cubicBezTo>
                <a:cubicBezTo>
                  <a:pt x="375" y="594"/>
                  <a:pt x="361" y="608"/>
                  <a:pt x="347" y="608"/>
                </a:cubicBezTo>
                <a:close/>
                <a:moveTo>
                  <a:pt x="347" y="57"/>
                </a:moveTo>
                <a:lnTo>
                  <a:pt x="347" y="57"/>
                </a:lnTo>
                <a:cubicBezTo>
                  <a:pt x="255" y="57"/>
                  <a:pt x="255" y="57"/>
                  <a:pt x="255" y="57"/>
                </a:cubicBezTo>
                <a:cubicBezTo>
                  <a:pt x="233" y="57"/>
                  <a:pt x="226" y="50"/>
                  <a:pt x="226" y="29"/>
                </a:cubicBezTo>
                <a:cubicBezTo>
                  <a:pt x="226" y="15"/>
                  <a:pt x="233" y="0"/>
                  <a:pt x="255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61" y="0"/>
                  <a:pt x="375" y="15"/>
                  <a:pt x="375" y="29"/>
                </a:cubicBezTo>
                <a:cubicBezTo>
                  <a:pt x="375" y="50"/>
                  <a:pt x="361" y="57"/>
                  <a:pt x="347" y="57"/>
                </a:cubicBezTo>
                <a:close/>
                <a:moveTo>
                  <a:pt x="142" y="608"/>
                </a:moveTo>
                <a:lnTo>
                  <a:pt x="142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7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446"/>
                  <a:pt x="7" y="439"/>
                  <a:pt x="29" y="439"/>
                </a:cubicBezTo>
                <a:cubicBezTo>
                  <a:pt x="43" y="439"/>
                  <a:pt x="57" y="446"/>
                  <a:pt x="57" y="467"/>
                </a:cubicBezTo>
                <a:cubicBezTo>
                  <a:pt x="57" y="552"/>
                  <a:pt x="57" y="552"/>
                  <a:pt x="57" y="552"/>
                </a:cubicBezTo>
                <a:cubicBezTo>
                  <a:pt x="142" y="552"/>
                  <a:pt x="142" y="552"/>
                  <a:pt x="142" y="552"/>
                </a:cubicBezTo>
                <a:cubicBezTo>
                  <a:pt x="156" y="552"/>
                  <a:pt x="170" y="559"/>
                  <a:pt x="170" y="580"/>
                </a:cubicBezTo>
                <a:cubicBezTo>
                  <a:pt x="170" y="594"/>
                  <a:pt x="156" y="608"/>
                  <a:pt x="142" y="608"/>
                </a:cubicBezTo>
                <a:close/>
                <a:moveTo>
                  <a:pt x="57" y="255"/>
                </a:moveTo>
                <a:lnTo>
                  <a:pt x="57" y="255"/>
                </a:lnTo>
                <a:cubicBezTo>
                  <a:pt x="57" y="354"/>
                  <a:pt x="57" y="354"/>
                  <a:pt x="57" y="354"/>
                </a:cubicBezTo>
                <a:cubicBezTo>
                  <a:pt x="57" y="368"/>
                  <a:pt x="43" y="382"/>
                  <a:pt x="29" y="382"/>
                </a:cubicBezTo>
                <a:cubicBezTo>
                  <a:pt x="7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7" y="227"/>
                  <a:pt x="29" y="227"/>
                </a:cubicBezTo>
                <a:cubicBezTo>
                  <a:pt x="43" y="227"/>
                  <a:pt x="57" y="241"/>
                  <a:pt x="57" y="255"/>
                </a:cubicBezTo>
                <a:close/>
                <a:moveTo>
                  <a:pt x="142" y="57"/>
                </a:moveTo>
                <a:lnTo>
                  <a:pt x="142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7" y="163"/>
                  <a:pt x="43" y="170"/>
                  <a:pt x="29" y="170"/>
                </a:cubicBezTo>
                <a:cubicBezTo>
                  <a:pt x="7" y="170"/>
                  <a:pt x="0" y="163"/>
                  <a:pt x="0" y="14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7" y="0"/>
                  <a:pt x="29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56" y="0"/>
                  <a:pt x="170" y="15"/>
                  <a:pt x="170" y="29"/>
                </a:cubicBezTo>
                <a:cubicBezTo>
                  <a:pt x="170" y="50"/>
                  <a:pt x="156" y="57"/>
                  <a:pt x="142" y="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" name="Freeform 47"/>
          <p:cNvSpPr>
            <a:spLocks noChangeArrowheads="1"/>
          </p:cNvSpPr>
          <p:nvPr/>
        </p:nvSpPr>
        <p:spPr bwMode="auto">
          <a:xfrm>
            <a:off x="3748594" y="4050613"/>
            <a:ext cx="255349" cy="244247"/>
          </a:xfrm>
          <a:custGeom>
            <a:avLst/>
            <a:gdLst>
              <a:gd name="T0" fmla="*/ 218707 w 609"/>
              <a:gd name="T1" fmla="*/ 199073 h 580"/>
              <a:gd name="T2" fmla="*/ 218707 w 609"/>
              <a:gd name="T3" fmla="*/ 199073 h 580"/>
              <a:gd name="T4" fmla="*/ 208635 w 609"/>
              <a:gd name="T5" fmla="*/ 209189 h 580"/>
              <a:gd name="T6" fmla="*/ 10072 w 609"/>
              <a:gd name="T7" fmla="*/ 209189 h 580"/>
              <a:gd name="T8" fmla="*/ 0 w 609"/>
              <a:gd name="T9" fmla="*/ 199073 h 580"/>
              <a:gd name="T10" fmla="*/ 0 w 609"/>
              <a:gd name="T11" fmla="*/ 10116 h 580"/>
              <a:gd name="T12" fmla="*/ 10072 w 609"/>
              <a:gd name="T13" fmla="*/ 0 h 580"/>
              <a:gd name="T14" fmla="*/ 20504 w 609"/>
              <a:gd name="T15" fmla="*/ 0 h 580"/>
              <a:gd name="T16" fmla="*/ 30576 w 609"/>
              <a:gd name="T17" fmla="*/ 0 h 580"/>
              <a:gd name="T18" fmla="*/ 40648 w 609"/>
              <a:gd name="T19" fmla="*/ 0 h 580"/>
              <a:gd name="T20" fmla="*/ 40648 w 609"/>
              <a:gd name="T21" fmla="*/ 10116 h 580"/>
              <a:gd name="T22" fmla="*/ 40648 w 609"/>
              <a:gd name="T23" fmla="*/ 12645 h 580"/>
              <a:gd name="T24" fmla="*/ 40648 w 609"/>
              <a:gd name="T25" fmla="*/ 12645 h 580"/>
              <a:gd name="T26" fmla="*/ 40648 w 609"/>
              <a:gd name="T27" fmla="*/ 50942 h 580"/>
              <a:gd name="T28" fmla="*/ 40648 w 609"/>
              <a:gd name="T29" fmla="*/ 50942 h 580"/>
              <a:gd name="T30" fmla="*/ 40648 w 609"/>
              <a:gd name="T31" fmla="*/ 61059 h 580"/>
              <a:gd name="T32" fmla="*/ 40648 w 609"/>
              <a:gd name="T33" fmla="*/ 81652 h 580"/>
              <a:gd name="T34" fmla="*/ 61152 w 609"/>
              <a:gd name="T35" fmla="*/ 101885 h 580"/>
              <a:gd name="T36" fmla="*/ 150002 w 609"/>
              <a:gd name="T37" fmla="*/ 101885 h 580"/>
              <a:gd name="T38" fmla="*/ 170505 w 609"/>
              <a:gd name="T39" fmla="*/ 81652 h 580"/>
              <a:gd name="T40" fmla="*/ 170505 w 609"/>
              <a:gd name="T41" fmla="*/ 61059 h 580"/>
              <a:gd name="T42" fmla="*/ 170505 w 609"/>
              <a:gd name="T43" fmla="*/ 50942 h 580"/>
              <a:gd name="T44" fmla="*/ 170505 w 609"/>
              <a:gd name="T45" fmla="*/ 50942 h 580"/>
              <a:gd name="T46" fmla="*/ 170505 w 609"/>
              <a:gd name="T47" fmla="*/ 20232 h 580"/>
              <a:gd name="T48" fmla="*/ 170505 w 609"/>
              <a:gd name="T49" fmla="*/ 12645 h 580"/>
              <a:gd name="T50" fmla="*/ 170505 w 609"/>
              <a:gd name="T51" fmla="*/ 12645 h 580"/>
              <a:gd name="T52" fmla="*/ 170505 w 609"/>
              <a:gd name="T53" fmla="*/ 10116 h 580"/>
              <a:gd name="T54" fmla="*/ 170505 w 609"/>
              <a:gd name="T55" fmla="*/ 0 h 580"/>
              <a:gd name="T56" fmla="*/ 173023 w 609"/>
              <a:gd name="T57" fmla="*/ 0 h 580"/>
              <a:gd name="T58" fmla="*/ 178059 w 609"/>
              <a:gd name="T59" fmla="*/ 0 h 580"/>
              <a:gd name="T60" fmla="*/ 178059 w 609"/>
              <a:gd name="T61" fmla="*/ 0 h 580"/>
              <a:gd name="T62" fmla="*/ 183095 w 609"/>
              <a:gd name="T63" fmla="*/ 2529 h 580"/>
              <a:gd name="T64" fmla="*/ 183095 w 609"/>
              <a:gd name="T65" fmla="*/ 2529 h 580"/>
              <a:gd name="T66" fmla="*/ 213671 w 609"/>
              <a:gd name="T67" fmla="*/ 32878 h 580"/>
              <a:gd name="T68" fmla="*/ 213671 w 609"/>
              <a:gd name="T69" fmla="*/ 32878 h 580"/>
              <a:gd name="T70" fmla="*/ 218707 w 609"/>
              <a:gd name="T71" fmla="*/ 40826 h 580"/>
              <a:gd name="T72" fmla="*/ 218707 w 609"/>
              <a:gd name="T73" fmla="*/ 199073 h 580"/>
              <a:gd name="T74" fmla="*/ 160074 w 609"/>
              <a:gd name="T75" fmla="*/ 81652 h 580"/>
              <a:gd name="T76" fmla="*/ 160074 w 609"/>
              <a:gd name="T77" fmla="*/ 81652 h 580"/>
              <a:gd name="T78" fmla="*/ 150002 w 609"/>
              <a:gd name="T79" fmla="*/ 91768 h 580"/>
              <a:gd name="T80" fmla="*/ 137411 w 609"/>
              <a:gd name="T81" fmla="*/ 91768 h 580"/>
              <a:gd name="T82" fmla="*/ 137411 w 609"/>
              <a:gd name="T83" fmla="*/ 91768 h 580"/>
              <a:gd name="T84" fmla="*/ 76260 w 609"/>
              <a:gd name="T85" fmla="*/ 91768 h 580"/>
              <a:gd name="T86" fmla="*/ 76260 w 609"/>
              <a:gd name="T87" fmla="*/ 91768 h 580"/>
              <a:gd name="T88" fmla="*/ 61152 w 609"/>
              <a:gd name="T89" fmla="*/ 91768 h 580"/>
              <a:gd name="T90" fmla="*/ 50720 w 609"/>
              <a:gd name="T91" fmla="*/ 81652 h 580"/>
              <a:gd name="T92" fmla="*/ 50720 w 609"/>
              <a:gd name="T93" fmla="*/ 61059 h 580"/>
              <a:gd name="T94" fmla="*/ 50720 w 609"/>
              <a:gd name="T95" fmla="*/ 61059 h 580"/>
              <a:gd name="T96" fmla="*/ 50720 w 609"/>
              <a:gd name="T97" fmla="*/ 0 h 580"/>
              <a:gd name="T98" fmla="*/ 160074 w 609"/>
              <a:gd name="T99" fmla="*/ 0 h 580"/>
              <a:gd name="T100" fmla="*/ 160074 w 609"/>
              <a:gd name="T101" fmla="*/ 61059 h 580"/>
              <a:gd name="T102" fmla="*/ 160074 w 609"/>
              <a:gd name="T103" fmla="*/ 61059 h 580"/>
              <a:gd name="T104" fmla="*/ 160074 w 609"/>
              <a:gd name="T105" fmla="*/ 81652 h 580"/>
              <a:gd name="T106" fmla="*/ 139929 w 609"/>
              <a:gd name="T107" fmla="*/ 12645 h 580"/>
              <a:gd name="T108" fmla="*/ 139929 w 609"/>
              <a:gd name="T109" fmla="*/ 12645 h 580"/>
              <a:gd name="T110" fmla="*/ 109354 w 609"/>
              <a:gd name="T111" fmla="*/ 12645 h 580"/>
              <a:gd name="T112" fmla="*/ 109354 w 609"/>
              <a:gd name="T113" fmla="*/ 76594 h 580"/>
              <a:gd name="T114" fmla="*/ 139929 w 609"/>
              <a:gd name="T115" fmla="*/ 76594 h 580"/>
              <a:gd name="T116" fmla="*/ 139929 w 609"/>
              <a:gd name="T117" fmla="*/ 12645 h 58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09" h="580">
                <a:moveTo>
                  <a:pt x="608" y="551"/>
                </a:moveTo>
                <a:lnTo>
                  <a:pt x="608" y="551"/>
                </a:lnTo>
                <a:cubicBezTo>
                  <a:pt x="608" y="572"/>
                  <a:pt x="594" y="579"/>
                  <a:pt x="580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3" y="28"/>
                  <a:pt x="113" y="28"/>
                  <a:pt x="113" y="28"/>
                </a:cubicBezTo>
                <a:cubicBezTo>
                  <a:pt x="113" y="35"/>
                  <a:pt x="113" y="35"/>
                  <a:pt x="113" y="35"/>
                </a:cubicBezTo>
                <a:cubicBezTo>
                  <a:pt x="113" y="141"/>
                  <a:pt x="113" y="141"/>
                  <a:pt x="113" y="141"/>
                </a:cubicBezTo>
                <a:cubicBezTo>
                  <a:pt x="113" y="169"/>
                  <a:pt x="113" y="169"/>
                  <a:pt x="113" y="169"/>
                </a:cubicBezTo>
                <a:cubicBezTo>
                  <a:pt x="113" y="226"/>
                  <a:pt x="113" y="226"/>
                  <a:pt x="113" y="226"/>
                </a:cubicBezTo>
                <a:cubicBezTo>
                  <a:pt x="113" y="254"/>
                  <a:pt x="141" y="282"/>
                  <a:pt x="170" y="282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452" y="282"/>
                  <a:pt x="474" y="254"/>
                  <a:pt x="474" y="226"/>
                </a:cubicBezTo>
                <a:cubicBezTo>
                  <a:pt x="474" y="169"/>
                  <a:pt x="474" y="169"/>
                  <a:pt x="474" y="169"/>
                </a:cubicBezTo>
                <a:cubicBezTo>
                  <a:pt x="474" y="141"/>
                  <a:pt x="474" y="141"/>
                  <a:pt x="474" y="141"/>
                </a:cubicBezTo>
                <a:cubicBezTo>
                  <a:pt x="474" y="56"/>
                  <a:pt x="474" y="56"/>
                  <a:pt x="474" y="56"/>
                </a:cubicBezTo>
                <a:cubicBezTo>
                  <a:pt x="474" y="35"/>
                  <a:pt x="474" y="35"/>
                  <a:pt x="474" y="35"/>
                </a:cubicBezTo>
                <a:cubicBezTo>
                  <a:pt x="474" y="28"/>
                  <a:pt x="474" y="28"/>
                  <a:pt x="474" y="28"/>
                </a:cubicBezTo>
                <a:cubicBezTo>
                  <a:pt x="474" y="0"/>
                  <a:pt x="474" y="0"/>
                  <a:pt x="474" y="0"/>
                </a:cubicBezTo>
                <a:cubicBezTo>
                  <a:pt x="481" y="0"/>
                  <a:pt x="481" y="0"/>
                  <a:pt x="481" y="0"/>
                </a:cubicBezTo>
                <a:cubicBezTo>
                  <a:pt x="495" y="0"/>
                  <a:pt x="495" y="0"/>
                  <a:pt x="495" y="0"/>
                </a:cubicBezTo>
                <a:cubicBezTo>
                  <a:pt x="502" y="0"/>
                  <a:pt x="509" y="0"/>
                  <a:pt x="509" y="7"/>
                </a:cubicBezTo>
                <a:cubicBezTo>
                  <a:pt x="594" y="91"/>
                  <a:pt x="594" y="91"/>
                  <a:pt x="594" y="91"/>
                </a:cubicBezTo>
                <a:cubicBezTo>
                  <a:pt x="601" y="98"/>
                  <a:pt x="608" y="106"/>
                  <a:pt x="608" y="113"/>
                </a:cubicBezTo>
                <a:lnTo>
                  <a:pt x="608" y="551"/>
                </a:lnTo>
                <a:close/>
                <a:moveTo>
                  <a:pt x="445" y="226"/>
                </a:moveTo>
                <a:lnTo>
                  <a:pt x="445" y="226"/>
                </a:lnTo>
                <a:cubicBezTo>
                  <a:pt x="445" y="240"/>
                  <a:pt x="431" y="254"/>
                  <a:pt x="417" y="254"/>
                </a:cubicBezTo>
                <a:cubicBezTo>
                  <a:pt x="382" y="254"/>
                  <a:pt x="382" y="254"/>
                  <a:pt x="382" y="254"/>
                </a:cubicBezTo>
                <a:cubicBezTo>
                  <a:pt x="212" y="254"/>
                  <a:pt x="212" y="254"/>
                  <a:pt x="212" y="254"/>
                </a:cubicBezTo>
                <a:cubicBezTo>
                  <a:pt x="170" y="254"/>
                  <a:pt x="170" y="254"/>
                  <a:pt x="170" y="254"/>
                </a:cubicBezTo>
                <a:cubicBezTo>
                  <a:pt x="156" y="254"/>
                  <a:pt x="141" y="240"/>
                  <a:pt x="141" y="226"/>
                </a:cubicBezTo>
                <a:cubicBezTo>
                  <a:pt x="141" y="169"/>
                  <a:pt x="141" y="169"/>
                  <a:pt x="141" y="169"/>
                </a:cubicBezTo>
                <a:cubicBezTo>
                  <a:pt x="141" y="0"/>
                  <a:pt x="141" y="0"/>
                  <a:pt x="141" y="0"/>
                </a:cubicBezTo>
                <a:cubicBezTo>
                  <a:pt x="445" y="0"/>
                  <a:pt x="445" y="0"/>
                  <a:pt x="445" y="0"/>
                </a:cubicBezTo>
                <a:cubicBezTo>
                  <a:pt x="445" y="169"/>
                  <a:pt x="445" y="169"/>
                  <a:pt x="445" y="169"/>
                </a:cubicBezTo>
                <a:lnTo>
                  <a:pt x="445" y="226"/>
                </a:lnTo>
                <a:close/>
                <a:moveTo>
                  <a:pt x="389" y="35"/>
                </a:moveTo>
                <a:lnTo>
                  <a:pt x="389" y="35"/>
                </a:lnTo>
                <a:cubicBezTo>
                  <a:pt x="304" y="35"/>
                  <a:pt x="304" y="35"/>
                  <a:pt x="304" y="35"/>
                </a:cubicBezTo>
                <a:cubicBezTo>
                  <a:pt x="304" y="212"/>
                  <a:pt x="304" y="212"/>
                  <a:pt x="304" y="212"/>
                </a:cubicBezTo>
                <a:cubicBezTo>
                  <a:pt x="389" y="212"/>
                  <a:pt x="389" y="212"/>
                  <a:pt x="389" y="212"/>
                </a:cubicBezTo>
                <a:lnTo>
                  <a:pt x="389" y="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" name="Freeform 48"/>
          <p:cNvSpPr>
            <a:spLocks noChangeArrowheads="1"/>
          </p:cNvSpPr>
          <p:nvPr/>
        </p:nvSpPr>
        <p:spPr bwMode="auto">
          <a:xfrm>
            <a:off x="3306359" y="4080220"/>
            <a:ext cx="253499" cy="185036"/>
          </a:xfrm>
          <a:custGeom>
            <a:avLst/>
            <a:gdLst>
              <a:gd name="T0" fmla="*/ 206642 w 602"/>
              <a:gd name="T1" fmla="*/ 158388 h 439"/>
              <a:gd name="T2" fmla="*/ 206642 w 602"/>
              <a:gd name="T3" fmla="*/ 158388 h 439"/>
              <a:gd name="T4" fmla="*/ 196527 w 602"/>
              <a:gd name="T5" fmla="*/ 158388 h 439"/>
              <a:gd name="T6" fmla="*/ 193998 w 602"/>
              <a:gd name="T7" fmla="*/ 158388 h 439"/>
              <a:gd name="T8" fmla="*/ 178825 w 602"/>
              <a:gd name="T9" fmla="*/ 158388 h 439"/>
              <a:gd name="T10" fmla="*/ 163291 w 602"/>
              <a:gd name="T11" fmla="*/ 117526 h 439"/>
              <a:gd name="T12" fmla="*/ 163291 w 602"/>
              <a:gd name="T13" fmla="*/ 117526 h 439"/>
              <a:gd name="T14" fmla="*/ 153175 w 602"/>
              <a:gd name="T15" fmla="*/ 109932 h 439"/>
              <a:gd name="T16" fmla="*/ 63943 w 602"/>
              <a:gd name="T17" fmla="*/ 109932 h 439"/>
              <a:gd name="T18" fmla="*/ 56357 w 602"/>
              <a:gd name="T19" fmla="*/ 117526 h 439"/>
              <a:gd name="T20" fmla="*/ 56357 w 602"/>
              <a:gd name="T21" fmla="*/ 117526 h 439"/>
              <a:gd name="T22" fmla="*/ 38294 w 602"/>
              <a:gd name="T23" fmla="*/ 158388 h 439"/>
              <a:gd name="T24" fmla="*/ 23121 w 602"/>
              <a:gd name="T25" fmla="*/ 158388 h 439"/>
              <a:gd name="T26" fmla="*/ 20592 w 602"/>
              <a:gd name="T27" fmla="*/ 158388 h 439"/>
              <a:gd name="T28" fmla="*/ 10115 w 602"/>
              <a:gd name="T29" fmla="*/ 158388 h 439"/>
              <a:gd name="T30" fmla="*/ 0 w 602"/>
              <a:gd name="T31" fmla="*/ 148263 h 439"/>
              <a:gd name="T32" fmla="*/ 0 w 602"/>
              <a:gd name="T33" fmla="*/ 10125 h 439"/>
              <a:gd name="T34" fmla="*/ 10115 w 602"/>
              <a:gd name="T35" fmla="*/ 0 h 439"/>
              <a:gd name="T36" fmla="*/ 206642 w 602"/>
              <a:gd name="T37" fmla="*/ 0 h 439"/>
              <a:gd name="T38" fmla="*/ 217119 w 602"/>
              <a:gd name="T39" fmla="*/ 10125 h 439"/>
              <a:gd name="T40" fmla="*/ 217119 w 602"/>
              <a:gd name="T41" fmla="*/ 148263 h 439"/>
              <a:gd name="T42" fmla="*/ 206642 w 602"/>
              <a:gd name="T43" fmla="*/ 158388 h 439"/>
              <a:gd name="T44" fmla="*/ 53467 w 602"/>
              <a:gd name="T45" fmla="*/ 51350 h 439"/>
              <a:gd name="T46" fmla="*/ 53467 w 602"/>
              <a:gd name="T47" fmla="*/ 51350 h 439"/>
              <a:gd name="T48" fmla="*/ 40823 w 602"/>
              <a:gd name="T49" fmla="*/ 66538 h 439"/>
              <a:gd name="T50" fmla="*/ 53467 w 602"/>
              <a:gd name="T51" fmla="*/ 79194 h 439"/>
              <a:gd name="T52" fmla="*/ 69001 w 602"/>
              <a:gd name="T53" fmla="*/ 66538 h 439"/>
              <a:gd name="T54" fmla="*/ 53467 w 602"/>
              <a:gd name="T55" fmla="*/ 51350 h 439"/>
              <a:gd name="T56" fmla="*/ 135473 w 602"/>
              <a:gd name="T57" fmla="*/ 51350 h 439"/>
              <a:gd name="T58" fmla="*/ 135473 w 602"/>
              <a:gd name="T59" fmla="*/ 51350 h 439"/>
              <a:gd name="T60" fmla="*/ 81645 w 602"/>
              <a:gd name="T61" fmla="*/ 51350 h 439"/>
              <a:gd name="T62" fmla="*/ 81645 w 602"/>
              <a:gd name="T63" fmla="*/ 79194 h 439"/>
              <a:gd name="T64" fmla="*/ 135473 w 602"/>
              <a:gd name="T65" fmla="*/ 79194 h 439"/>
              <a:gd name="T66" fmla="*/ 135473 w 602"/>
              <a:gd name="T67" fmla="*/ 51350 h 439"/>
              <a:gd name="T68" fmla="*/ 163291 w 602"/>
              <a:gd name="T69" fmla="*/ 51350 h 439"/>
              <a:gd name="T70" fmla="*/ 163291 w 602"/>
              <a:gd name="T71" fmla="*/ 51350 h 439"/>
              <a:gd name="T72" fmla="*/ 150646 w 602"/>
              <a:gd name="T73" fmla="*/ 66538 h 439"/>
              <a:gd name="T74" fmla="*/ 163291 w 602"/>
              <a:gd name="T75" fmla="*/ 79194 h 439"/>
              <a:gd name="T76" fmla="*/ 176296 w 602"/>
              <a:gd name="T77" fmla="*/ 66538 h 439"/>
              <a:gd name="T78" fmla="*/ 163291 w 602"/>
              <a:gd name="T79" fmla="*/ 51350 h 439"/>
              <a:gd name="T80" fmla="*/ 61415 w 602"/>
              <a:gd name="T81" fmla="*/ 128013 h 439"/>
              <a:gd name="T82" fmla="*/ 61415 w 602"/>
              <a:gd name="T83" fmla="*/ 128013 h 439"/>
              <a:gd name="T84" fmla="*/ 71530 w 602"/>
              <a:gd name="T85" fmla="*/ 120057 h 439"/>
              <a:gd name="T86" fmla="*/ 145589 w 602"/>
              <a:gd name="T87" fmla="*/ 120057 h 439"/>
              <a:gd name="T88" fmla="*/ 155704 w 602"/>
              <a:gd name="T89" fmla="*/ 128013 h 439"/>
              <a:gd name="T90" fmla="*/ 155704 w 602"/>
              <a:gd name="T91" fmla="*/ 128013 h 439"/>
              <a:gd name="T92" fmla="*/ 165819 w 602"/>
              <a:gd name="T93" fmla="*/ 158388 h 439"/>
              <a:gd name="T94" fmla="*/ 145589 w 602"/>
              <a:gd name="T95" fmla="*/ 158388 h 439"/>
              <a:gd name="T96" fmla="*/ 145589 w 602"/>
              <a:gd name="T97" fmla="*/ 158388 h 439"/>
              <a:gd name="T98" fmla="*/ 71530 w 602"/>
              <a:gd name="T99" fmla="*/ 158388 h 439"/>
              <a:gd name="T100" fmla="*/ 71530 w 602"/>
              <a:gd name="T101" fmla="*/ 158388 h 439"/>
              <a:gd name="T102" fmla="*/ 50938 w 602"/>
              <a:gd name="T103" fmla="*/ 158388 h 439"/>
              <a:gd name="T104" fmla="*/ 61415 w 602"/>
              <a:gd name="T105" fmla="*/ 128013 h 43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02" h="439">
                <a:moveTo>
                  <a:pt x="572" y="438"/>
                </a:moveTo>
                <a:lnTo>
                  <a:pt x="572" y="438"/>
                </a:lnTo>
                <a:cubicBezTo>
                  <a:pt x="544" y="438"/>
                  <a:pt x="544" y="438"/>
                  <a:pt x="544" y="438"/>
                </a:cubicBezTo>
                <a:cubicBezTo>
                  <a:pt x="537" y="438"/>
                  <a:pt x="537" y="438"/>
                  <a:pt x="537" y="438"/>
                </a:cubicBezTo>
                <a:cubicBezTo>
                  <a:pt x="495" y="438"/>
                  <a:pt x="495" y="438"/>
                  <a:pt x="495" y="438"/>
                </a:cubicBezTo>
                <a:cubicBezTo>
                  <a:pt x="452" y="325"/>
                  <a:pt x="452" y="325"/>
                  <a:pt x="452" y="325"/>
                </a:cubicBezTo>
                <a:cubicBezTo>
                  <a:pt x="445" y="311"/>
                  <a:pt x="438" y="304"/>
                  <a:pt x="424" y="304"/>
                </a:cubicBezTo>
                <a:cubicBezTo>
                  <a:pt x="177" y="304"/>
                  <a:pt x="177" y="304"/>
                  <a:pt x="177" y="304"/>
                </a:cubicBezTo>
                <a:cubicBezTo>
                  <a:pt x="170" y="304"/>
                  <a:pt x="156" y="311"/>
                  <a:pt x="156" y="325"/>
                </a:cubicBezTo>
                <a:cubicBezTo>
                  <a:pt x="106" y="438"/>
                  <a:pt x="106" y="438"/>
                  <a:pt x="106" y="438"/>
                </a:cubicBezTo>
                <a:cubicBezTo>
                  <a:pt x="64" y="438"/>
                  <a:pt x="64" y="438"/>
                  <a:pt x="64" y="438"/>
                </a:cubicBezTo>
                <a:cubicBezTo>
                  <a:pt x="57" y="438"/>
                  <a:pt x="57" y="438"/>
                  <a:pt x="57" y="438"/>
                </a:cubicBezTo>
                <a:cubicBezTo>
                  <a:pt x="28" y="438"/>
                  <a:pt x="28" y="438"/>
                  <a:pt x="28" y="438"/>
                </a:cubicBezTo>
                <a:cubicBezTo>
                  <a:pt x="14" y="438"/>
                  <a:pt x="0" y="424"/>
                  <a:pt x="0" y="41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410"/>
                  <a:pt x="601" y="410"/>
                  <a:pt x="601" y="410"/>
                </a:cubicBezTo>
                <a:cubicBezTo>
                  <a:pt x="601" y="424"/>
                  <a:pt x="594" y="438"/>
                  <a:pt x="572" y="438"/>
                </a:cubicBezTo>
                <a:close/>
                <a:moveTo>
                  <a:pt x="148" y="142"/>
                </a:moveTo>
                <a:lnTo>
                  <a:pt x="148" y="142"/>
                </a:lnTo>
                <a:cubicBezTo>
                  <a:pt x="127" y="142"/>
                  <a:pt x="113" y="163"/>
                  <a:pt x="113" y="184"/>
                </a:cubicBezTo>
                <a:cubicBezTo>
                  <a:pt x="113" y="205"/>
                  <a:pt x="127" y="219"/>
                  <a:pt x="148" y="219"/>
                </a:cubicBezTo>
                <a:cubicBezTo>
                  <a:pt x="170" y="219"/>
                  <a:pt x="191" y="205"/>
                  <a:pt x="191" y="184"/>
                </a:cubicBezTo>
                <a:cubicBezTo>
                  <a:pt x="191" y="163"/>
                  <a:pt x="170" y="142"/>
                  <a:pt x="148" y="142"/>
                </a:cubicBezTo>
                <a:close/>
                <a:moveTo>
                  <a:pt x="375" y="142"/>
                </a:moveTo>
                <a:lnTo>
                  <a:pt x="375" y="142"/>
                </a:lnTo>
                <a:cubicBezTo>
                  <a:pt x="226" y="142"/>
                  <a:pt x="226" y="142"/>
                  <a:pt x="226" y="142"/>
                </a:cubicBezTo>
                <a:cubicBezTo>
                  <a:pt x="226" y="219"/>
                  <a:pt x="226" y="219"/>
                  <a:pt x="226" y="219"/>
                </a:cubicBezTo>
                <a:cubicBezTo>
                  <a:pt x="375" y="219"/>
                  <a:pt x="375" y="219"/>
                  <a:pt x="375" y="219"/>
                </a:cubicBezTo>
                <a:lnTo>
                  <a:pt x="375" y="142"/>
                </a:lnTo>
                <a:close/>
                <a:moveTo>
                  <a:pt x="452" y="142"/>
                </a:moveTo>
                <a:lnTo>
                  <a:pt x="452" y="142"/>
                </a:lnTo>
                <a:cubicBezTo>
                  <a:pt x="431" y="142"/>
                  <a:pt x="417" y="163"/>
                  <a:pt x="417" y="184"/>
                </a:cubicBezTo>
                <a:cubicBezTo>
                  <a:pt x="417" y="205"/>
                  <a:pt x="431" y="219"/>
                  <a:pt x="452" y="219"/>
                </a:cubicBezTo>
                <a:cubicBezTo>
                  <a:pt x="474" y="219"/>
                  <a:pt x="488" y="205"/>
                  <a:pt x="488" y="184"/>
                </a:cubicBezTo>
                <a:cubicBezTo>
                  <a:pt x="488" y="163"/>
                  <a:pt x="474" y="142"/>
                  <a:pt x="452" y="142"/>
                </a:cubicBezTo>
                <a:close/>
                <a:moveTo>
                  <a:pt x="170" y="354"/>
                </a:moveTo>
                <a:lnTo>
                  <a:pt x="170" y="354"/>
                </a:lnTo>
                <a:cubicBezTo>
                  <a:pt x="177" y="339"/>
                  <a:pt x="184" y="332"/>
                  <a:pt x="198" y="332"/>
                </a:cubicBezTo>
                <a:cubicBezTo>
                  <a:pt x="403" y="332"/>
                  <a:pt x="403" y="332"/>
                  <a:pt x="403" y="332"/>
                </a:cubicBezTo>
                <a:cubicBezTo>
                  <a:pt x="417" y="332"/>
                  <a:pt x="431" y="339"/>
                  <a:pt x="431" y="354"/>
                </a:cubicBezTo>
                <a:cubicBezTo>
                  <a:pt x="459" y="438"/>
                  <a:pt x="459" y="438"/>
                  <a:pt x="459" y="438"/>
                </a:cubicBezTo>
                <a:cubicBezTo>
                  <a:pt x="403" y="438"/>
                  <a:pt x="403" y="438"/>
                  <a:pt x="403" y="438"/>
                </a:cubicBezTo>
                <a:cubicBezTo>
                  <a:pt x="198" y="438"/>
                  <a:pt x="198" y="438"/>
                  <a:pt x="198" y="438"/>
                </a:cubicBezTo>
                <a:cubicBezTo>
                  <a:pt x="141" y="438"/>
                  <a:pt x="141" y="438"/>
                  <a:pt x="141" y="438"/>
                </a:cubicBezTo>
                <a:cubicBezTo>
                  <a:pt x="170" y="354"/>
                  <a:pt x="170" y="354"/>
                  <a:pt x="170" y="35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" name="Freeform 49"/>
          <p:cNvSpPr>
            <a:spLocks noChangeArrowheads="1"/>
          </p:cNvSpPr>
          <p:nvPr/>
        </p:nvSpPr>
        <p:spPr bwMode="auto">
          <a:xfrm>
            <a:off x="8237547" y="3610230"/>
            <a:ext cx="253498" cy="253499"/>
          </a:xfrm>
          <a:custGeom>
            <a:avLst/>
            <a:gdLst>
              <a:gd name="T0" fmla="*/ 217118 w 602"/>
              <a:gd name="T1" fmla="*/ 109828 h 602"/>
              <a:gd name="T2" fmla="*/ 217118 w 602"/>
              <a:gd name="T3" fmla="*/ 109828 h 602"/>
              <a:gd name="T4" fmla="*/ 217118 w 602"/>
              <a:gd name="T5" fmla="*/ 207011 h 602"/>
              <a:gd name="T6" fmla="*/ 207002 w 602"/>
              <a:gd name="T7" fmla="*/ 217127 h 602"/>
              <a:gd name="T8" fmla="*/ 107294 w 602"/>
              <a:gd name="T9" fmla="*/ 217127 h 602"/>
              <a:gd name="T10" fmla="*/ 107294 w 602"/>
              <a:gd name="T11" fmla="*/ 217127 h 602"/>
              <a:gd name="T12" fmla="*/ 0 w 602"/>
              <a:gd name="T13" fmla="*/ 109828 h 602"/>
              <a:gd name="T14" fmla="*/ 107294 w 602"/>
              <a:gd name="T15" fmla="*/ 0 h 602"/>
              <a:gd name="T16" fmla="*/ 217118 w 602"/>
              <a:gd name="T17" fmla="*/ 109828 h 602"/>
              <a:gd name="T18" fmla="*/ 107294 w 602"/>
              <a:gd name="T19" fmla="*/ 20593 h 602"/>
              <a:gd name="T20" fmla="*/ 107294 w 602"/>
              <a:gd name="T21" fmla="*/ 20593 h 602"/>
              <a:gd name="T22" fmla="*/ 20592 w 602"/>
              <a:gd name="T23" fmla="*/ 109828 h 602"/>
              <a:gd name="T24" fmla="*/ 107294 w 602"/>
              <a:gd name="T25" fmla="*/ 196534 h 602"/>
              <a:gd name="T26" fmla="*/ 107294 w 602"/>
              <a:gd name="T27" fmla="*/ 196534 h 602"/>
              <a:gd name="T28" fmla="*/ 107294 w 602"/>
              <a:gd name="T29" fmla="*/ 196534 h 602"/>
              <a:gd name="T30" fmla="*/ 196526 w 602"/>
              <a:gd name="T31" fmla="*/ 109828 h 602"/>
              <a:gd name="T32" fmla="*/ 196526 w 602"/>
              <a:gd name="T33" fmla="*/ 109828 h 602"/>
              <a:gd name="T34" fmla="*/ 196526 w 602"/>
              <a:gd name="T35" fmla="*/ 109828 h 602"/>
              <a:gd name="T36" fmla="*/ 107294 w 602"/>
              <a:gd name="T37" fmla="*/ 20593 h 602"/>
              <a:gd name="T38" fmla="*/ 153175 w 602"/>
              <a:gd name="T39" fmla="*/ 120305 h 602"/>
              <a:gd name="T40" fmla="*/ 153175 w 602"/>
              <a:gd name="T41" fmla="*/ 120305 h 602"/>
              <a:gd name="T42" fmla="*/ 145588 w 602"/>
              <a:gd name="T43" fmla="*/ 120305 h 602"/>
              <a:gd name="T44" fmla="*/ 145588 w 602"/>
              <a:gd name="T45" fmla="*/ 120305 h 602"/>
              <a:gd name="T46" fmla="*/ 81645 w 602"/>
              <a:gd name="T47" fmla="*/ 120305 h 602"/>
              <a:gd name="T48" fmla="*/ 81645 w 602"/>
              <a:gd name="T49" fmla="*/ 120305 h 602"/>
              <a:gd name="T50" fmla="*/ 63943 w 602"/>
              <a:gd name="T51" fmla="*/ 120305 h 602"/>
              <a:gd name="T52" fmla="*/ 53467 w 602"/>
              <a:gd name="T53" fmla="*/ 109828 h 602"/>
              <a:gd name="T54" fmla="*/ 63943 w 602"/>
              <a:gd name="T55" fmla="*/ 99712 h 602"/>
              <a:gd name="T56" fmla="*/ 97179 w 602"/>
              <a:gd name="T57" fmla="*/ 99712 h 602"/>
              <a:gd name="T58" fmla="*/ 97179 w 602"/>
              <a:gd name="T59" fmla="*/ 99712 h 602"/>
              <a:gd name="T60" fmla="*/ 117410 w 602"/>
              <a:gd name="T61" fmla="*/ 99712 h 602"/>
              <a:gd name="T62" fmla="*/ 117410 w 602"/>
              <a:gd name="T63" fmla="*/ 99712 h 602"/>
              <a:gd name="T64" fmla="*/ 153175 w 602"/>
              <a:gd name="T65" fmla="*/ 99712 h 602"/>
              <a:gd name="T66" fmla="*/ 163290 w 602"/>
              <a:gd name="T67" fmla="*/ 109828 h 602"/>
              <a:gd name="T68" fmla="*/ 153175 w 602"/>
              <a:gd name="T69" fmla="*/ 120305 h 6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2" h="602">
                <a:moveTo>
                  <a:pt x="601" y="304"/>
                </a:moveTo>
                <a:lnTo>
                  <a:pt x="601" y="304"/>
                </a:lnTo>
                <a:cubicBezTo>
                  <a:pt x="601" y="573"/>
                  <a:pt x="601" y="573"/>
                  <a:pt x="601" y="573"/>
                </a:cubicBezTo>
                <a:cubicBezTo>
                  <a:pt x="601" y="594"/>
                  <a:pt x="587" y="601"/>
                  <a:pt x="573" y="601"/>
                </a:cubicBezTo>
                <a:cubicBezTo>
                  <a:pt x="297" y="601"/>
                  <a:pt x="297" y="601"/>
                  <a:pt x="297" y="601"/>
                </a:cubicBez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1" y="135"/>
                  <a:pt x="601" y="304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70"/>
                  <a:pt x="57" y="304"/>
                </a:cubicBezTo>
                <a:cubicBezTo>
                  <a:pt x="57" y="439"/>
                  <a:pt x="163" y="544"/>
                  <a:pt x="297" y="544"/>
                </a:cubicBezTo>
                <a:cubicBezTo>
                  <a:pt x="431" y="544"/>
                  <a:pt x="544" y="439"/>
                  <a:pt x="544" y="304"/>
                </a:cubicBezTo>
                <a:cubicBezTo>
                  <a:pt x="544" y="170"/>
                  <a:pt x="431" y="57"/>
                  <a:pt x="297" y="57"/>
                </a:cubicBezTo>
                <a:close/>
                <a:moveTo>
                  <a:pt x="424" y="333"/>
                </a:moveTo>
                <a:lnTo>
                  <a:pt x="424" y="333"/>
                </a:lnTo>
                <a:cubicBezTo>
                  <a:pt x="403" y="333"/>
                  <a:pt x="403" y="333"/>
                  <a:pt x="403" y="333"/>
                </a:cubicBezTo>
                <a:cubicBezTo>
                  <a:pt x="226" y="333"/>
                  <a:pt x="226" y="333"/>
                  <a:pt x="226" y="333"/>
                </a:cubicBezTo>
                <a:cubicBezTo>
                  <a:pt x="177" y="333"/>
                  <a:pt x="177" y="333"/>
                  <a:pt x="177" y="333"/>
                </a:cubicBezTo>
                <a:cubicBezTo>
                  <a:pt x="163" y="333"/>
                  <a:pt x="148" y="318"/>
                  <a:pt x="148" y="304"/>
                </a:cubicBezTo>
                <a:cubicBezTo>
                  <a:pt x="148" y="283"/>
                  <a:pt x="163" y="276"/>
                  <a:pt x="177" y="276"/>
                </a:cubicBezTo>
                <a:cubicBezTo>
                  <a:pt x="269" y="276"/>
                  <a:pt x="269" y="276"/>
                  <a:pt x="269" y="276"/>
                </a:cubicBezTo>
                <a:cubicBezTo>
                  <a:pt x="325" y="276"/>
                  <a:pt x="325" y="276"/>
                  <a:pt x="325" y="276"/>
                </a:cubicBezTo>
                <a:cubicBezTo>
                  <a:pt x="424" y="276"/>
                  <a:pt x="424" y="276"/>
                  <a:pt x="424" y="276"/>
                </a:cubicBezTo>
                <a:cubicBezTo>
                  <a:pt x="438" y="276"/>
                  <a:pt x="452" y="283"/>
                  <a:pt x="452" y="304"/>
                </a:cubicBezTo>
                <a:cubicBezTo>
                  <a:pt x="452" y="318"/>
                  <a:pt x="438" y="333"/>
                  <a:pt x="424" y="33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" name="Freeform 50"/>
          <p:cNvSpPr>
            <a:spLocks noChangeArrowheads="1"/>
          </p:cNvSpPr>
          <p:nvPr/>
        </p:nvSpPr>
        <p:spPr bwMode="auto">
          <a:xfrm>
            <a:off x="7791612" y="3610230"/>
            <a:ext cx="255349" cy="253499"/>
          </a:xfrm>
          <a:custGeom>
            <a:avLst/>
            <a:gdLst>
              <a:gd name="T0" fmla="*/ 218707 w 609"/>
              <a:gd name="T1" fmla="*/ 109828 h 602"/>
              <a:gd name="T2" fmla="*/ 218707 w 609"/>
              <a:gd name="T3" fmla="*/ 109828 h 602"/>
              <a:gd name="T4" fmla="*/ 218707 w 609"/>
              <a:gd name="T5" fmla="*/ 207011 h 602"/>
              <a:gd name="T6" fmla="*/ 208276 w 609"/>
              <a:gd name="T7" fmla="*/ 217127 h 602"/>
              <a:gd name="T8" fmla="*/ 109354 w 609"/>
              <a:gd name="T9" fmla="*/ 217127 h 602"/>
              <a:gd name="T10" fmla="*/ 109354 w 609"/>
              <a:gd name="T11" fmla="*/ 217127 h 602"/>
              <a:gd name="T12" fmla="*/ 0 w 609"/>
              <a:gd name="T13" fmla="*/ 109828 h 602"/>
              <a:gd name="T14" fmla="*/ 109354 w 609"/>
              <a:gd name="T15" fmla="*/ 0 h 602"/>
              <a:gd name="T16" fmla="*/ 218707 w 609"/>
              <a:gd name="T17" fmla="*/ 109828 h 602"/>
              <a:gd name="T18" fmla="*/ 109354 w 609"/>
              <a:gd name="T19" fmla="*/ 20593 h 602"/>
              <a:gd name="T20" fmla="*/ 109354 w 609"/>
              <a:gd name="T21" fmla="*/ 20593 h 602"/>
              <a:gd name="T22" fmla="*/ 20144 w 609"/>
              <a:gd name="T23" fmla="*/ 109828 h 602"/>
              <a:gd name="T24" fmla="*/ 109354 w 609"/>
              <a:gd name="T25" fmla="*/ 196534 h 602"/>
              <a:gd name="T26" fmla="*/ 109354 w 609"/>
              <a:gd name="T27" fmla="*/ 196534 h 602"/>
              <a:gd name="T28" fmla="*/ 109354 w 609"/>
              <a:gd name="T29" fmla="*/ 196534 h 602"/>
              <a:gd name="T30" fmla="*/ 198203 w 609"/>
              <a:gd name="T31" fmla="*/ 109828 h 602"/>
              <a:gd name="T32" fmla="*/ 198203 w 609"/>
              <a:gd name="T33" fmla="*/ 109828 h 602"/>
              <a:gd name="T34" fmla="*/ 198203 w 609"/>
              <a:gd name="T35" fmla="*/ 109828 h 602"/>
              <a:gd name="T36" fmla="*/ 109354 w 609"/>
              <a:gd name="T37" fmla="*/ 20593 h 602"/>
              <a:gd name="T38" fmla="*/ 152520 w 609"/>
              <a:gd name="T39" fmla="*/ 120305 h 602"/>
              <a:gd name="T40" fmla="*/ 152520 w 609"/>
              <a:gd name="T41" fmla="*/ 120305 h 602"/>
              <a:gd name="T42" fmla="*/ 119426 w 609"/>
              <a:gd name="T43" fmla="*/ 120305 h 602"/>
              <a:gd name="T44" fmla="*/ 119426 w 609"/>
              <a:gd name="T45" fmla="*/ 153181 h 602"/>
              <a:gd name="T46" fmla="*/ 109354 w 609"/>
              <a:gd name="T47" fmla="*/ 163658 h 602"/>
              <a:gd name="T48" fmla="*/ 99282 w 609"/>
              <a:gd name="T49" fmla="*/ 153181 h 602"/>
              <a:gd name="T50" fmla="*/ 99282 w 609"/>
              <a:gd name="T51" fmla="*/ 120305 h 602"/>
              <a:gd name="T52" fmla="*/ 66188 w 609"/>
              <a:gd name="T53" fmla="*/ 120305 h 602"/>
              <a:gd name="T54" fmla="*/ 55756 w 609"/>
              <a:gd name="T55" fmla="*/ 109828 h 602"/>
              <a:gd name="T56" fmla="*/ 66188 w 609"/>
              <a:gd name="T57" fmla="*/ 99712 h 602"/>
              <a:gd name="T58" fmla="*/ 99282 w 609"/>
              <a:gd name="T59" fmla="*/ 99712 h 602"/>
              <a:gd name="T60" fmla="*/ 99282 w 609"/>
              <a:gd name="T61" fmla="*/ 63946 h 602"/>
              <a:gd name="T62" fmla="*/ 109354 w 609"/>
              <a:gd name="T63" fmla="*/ 53830 h 602"/>
              <a:gd name="T64" fmla="*/ 119426 w 609"/>
              <a:gd name="T65" fmla="*/ 63946 h 602"/>
              <a:gd name="T66" fmla="*/ 119426 w 609"/>
              <a:gd name="T67" fmla="*/ 99712 h 602"/>
              <a:gd name="T68" fmla="*/ 152520 w 609"/>
              <a:gd name="T69" fmla="*/ 99712 h 602"/>
              <a:gd name="T70" fmla="*/ 162592 w 609"/>
              <a:gd name="T71" fmla="*/ 109828 h 602"/>
              <a:gd name="T72" fmla="*/ 152520 w 609"/>
              <a:gd name="T73" fmla="*/ 120305 h 6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9" h="602">
                <a:moveTo>
                  <a:pt x="608" y="304"/>
                </a:moveTo>
                <a:lnTo>
                  <a:pt x="608" y="304"/>
                </a:lnTo>
                <a:cubicBezTo>
                  <a:pt x="608" y="573"/>
                  <a:pt x="608" y="573"/>
                  <a:pt x="608" y="573"/>
                </a:cubicBezTo>
                <a:cubicBezTo>
                  <a:pt x="608" y="594"/>
                  <a:pt x="594" y="601"/>
                  <a:pt x="579" y="601"/>
                </a:cubicBezTo>
                <a:cubicBezTo>
                  <a:pt x="304" y="601"/>
                  <a:pt x="304" y="601"/>
                  <a:pt x="304" y="601"/>
                </a:cubicBez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73" y="0"/>
                  <a:pt x="608" y="135"/>
                  <a:pt x="608" y="304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9"/>
                  <a:pt x="169" y="544"/>
                  <a:pt x="304" y="544"/>
                </a:cubicBezTo>
                <a:cubicBezTo>
                  <a:pt x="438" y="544"/>
                  <a:pt x="551" y="439"/>
                  <a:pt x="551" y="304"/>
                </a:cubicBezTo>
                <a:cubicBezTo>
                  <a:pt x="551" y="170"/>
                  <a:pt x="438" y="57"/>
                  <a:pt x="304" y="57"/>
                </a:cubicBezTo>
                <a:close/>
                <a:moveTo>
                  <a:pt x="424" y="333"/>
                </a:moveTo>
                <a:lnTo>
                  <a:pt x="424" y="333"/>
                </a:lnTo>
                <a:cubicBezTo>
                  <a:pt x="332" y="333"/>
                  <a:pt x="332" y="333"/>
                  <a:pt x="332" y="333"/>
                </a:cubicBezTo>
                <a:cubicBezTo>
                  <a:pt x="332" y="424"/>
                  <a:pt x="332" y="424"/>
                  <a:pt x="332" y="424"/>
                </a:cubicBezTo>
                <a:cubicBezTo>
                  <a:pt x="332" y="439"/>
                  <a:pt x="318" y="453"/>
                  <a:pt x="304" y="453"/>
                </a:cubicBezTo>
                <a:cubicBezTo>
                  <a:pt x="290" y="453"/>
                  <a:pt x="276" y="439"/>
                  <a:pt x="276" y="424"/>
                </a:cubicBezTo>
                <a:cubicBezTo>
                  <a:pt x="276" y="333"/>
                  <a:pt x="276" y="333"/>
                  <a:pt x="276" y="333"/>
                </a:cubicBezTo>
                <a:cubicBezTo>
                  <a:pt x="184" y="333"/>
                  <a:pt x="184" y="333"/>
                  <a:pt x="184" y="333"/>
                </a:cubicBezTo>
                <a:cubicBezTo>
                  <a:pt x="162" y="333"/>
                  <a:pt x="155" y="318"/>
                  <a:pt x="155" y="304"/>
                </a:cubicBezTo>
                <a:cubicBezTo>
                  <a:pt x="155" y="283"/>
                  <a:pt x="162" y="276"/>
                  <a:pt x="184" y="276"/>
                </a:cubicBezTo>
                <a:cubicBezTo>
                  <a:pt x="276" y="276"/>
                  <a:pt x="276" y="276"/>
                  <a:pt x="276" y="276"/>
                </a:cubicBezTo>
                <a:cubicBezTo>
                  <a:pt x="276" y="177"/>
                  <a:pt x="276" y="177"/>
                  <a:pt x="276" y="177"/>
                </a:cubicBezTo>
                <a:cubicBezTo>
                  <a:pt x="276" y="163"/>
                  <a:pt x="290" y="149"/>
                  <a:pt x="304" y="149"/>
                </a:cubicBezTo>
                <a:cubicBezTo>
                  <a:pt x="318" y="149"/>
                  <a:pt x="332" y="163"/>
                  <a:pt x="332" y="177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424" y="276"/>
                  <a:pt x="424" y="276"/>
                  <a:pt x="424" y="276"/>
                </a:cubicBezTo>
                <a:cubicBezTo>
                  <a:pt x="445" y="276"/>
                  <a:pt x="452" y="283"/>
                  <a:pt x="452" y="304"/>
                </a:cubicBezTo>
                <a:cubicBezTo>
                  <a:pt x="452" y="318"/>
                  <a:pt x="445" y="333"/>
                  <a:pt x="424" y="33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" name="Freeform 51"/>
          <p:cNvSpPr>
            <a:spLocks noChangeArrowheads="1"/>
          </p:cNvSpPr>
          <p:nvPr/>
        </p:nvSpPr>
        <p:spPr bwMode="auto">
          <a:xfrm>
            <a:off x="7351227" y="3636135"/>
            <a:ext cx="253499" cy="197988"/>
          </a:xfrm>
          <a:custGeom>
            <a:avLst/>
            <a:gdLst>
              <a:gd name="T0" fmla="*/ 206642 w 602"/>
              <a:gd name="T1" fmla="*/ 96399 h 474"/>
              <a:gd name="T2" fmla="*/ 206642 w 602"/>
              <a:gd name="T3" fmla="*/ 96399 h 474"/>
              <a:gd name="T4" fmla="*/ 145589 w 602"/>
              <a:gd name="T5" fmla="*/ 96399 h 474"/>
              <a:gd name="T6" fmla="*/ 135112 w 602"/>
              <a:gd name="T7" fmla="*/ 86007 h 474"/>
              <a:gd name="T8" fmla="*/ 145589 w 602"/>
              <a:gd name="T9" fmla="*/ 75972 h 474"/>
              <a:gd name="T10" fmla="*/ 206642 w 602"/>
              <a:gd name="T11" fmla="*/ 75972 h 474"/>
              <a:gd name="T12" fmla="*/ 217119 w 602"/>
              <a:gd name="T13" fmla="*/ 86007 h 474"/>
              <a:gd name="T14" fmla="*/ 206642 w 602"/>
              <a:gd name="T15" fmla="*/ 96399 h 474"/>
              <a:gd name="T16" fmla="*/ 135112 w 602"/>
              <a:gd name="T17" fmla="*/ 159471 h 474"/>
              <a:gd name="T18" fmla="*/ 135112 w 602"/>
              <a:gd name="T19" fmla="*/ 159471 h 474"/>
              <a:gd name="T20" fmla="*/ 124997 w 602"/>
              <a:gd name="T21" fmla="*/ 169505 h 474"/>
              <a:gd name="T22" fmla="*/ 117410 w 602"/>
              <a:gd name="T23" fmla="*/ 161979 h 474"/>
              <a:gd name="T24" fmla="*/ 117410 w 602"/>
              <a:gd name="T25" fmla="*/ 161979 h 474"/>
              <a:gd name="T26" fmla="*/ 102237 w 602"/>
              <a:gd name="T27" fmla="*/ 129010 h 474"/>
              <a:gd name="T28" fmla="*/ 33236 w 602"/>
              <a:gd name="T29" fmla="*/ 129010 h 474"/>
              <a:gd name="T30" fmla="*/ 20231 w 602"/>
              <a:gd name="T31" fmla="*/ 161979 h 474"/>
              <a:gd name="T32" fmla="*/ 20231 w 602"/>
              <a:gd name="T33" fmla="*/ 161979 h 474"/>
              <a:gd name="T34" fmla="*/ 10115 w 602"/>
              <a:gd name="T35" fmla="*/ 169505 h 474"/>
              <a:gd name="T36" fmla="*/ 0 w 602"/>
              <a:gd name="T37" fmla="*/ 159471 h 474"/>
              <a:gd name="T38" fmla="*/ 0 w 602"/>
              <a:gd name="T39" fmla="*/ 156962 h 474"/>
              <a:gd name="T40" fmla="*/ 0 w 602"/>
              <a:gd name="T41" fmla="*/ 156962 h 474"/>
              <a:gd name="T42" fmla="*/ 58525 w 602"/>
              <a:gd name="T43" fmla="*/ 7526 h 474"/>
              <a:gd name="T44" fmla="*/ 58525 w 602"/>
              <a:gd name="T45" fmla="*/ 7526 h 474"/>
              <a:gd name="T46" fmla="*/ 69001 w 602"/>
              <a:gd name="T47" fmla="*/ 0 h 474"/>
              <a:gd name="T48" fmla="*/ 76588 w 602"/>
              <a:gd name="T49" fmla="*/ 7526 h 474"/>
              <a:gd name="T50" fmla="*/ 76588 w 602"/>
              <a:gd name="T51" fmla="*/ 7526 h 474"/>
              <a:gd name="T52" fmla="*/ 135112 w 602"/>
              <a:gd name="T53" fmla="*/ 156962 h 474"/>
              <a:gd name="T54" fmla="*/ 135112 w 602"/>
              <a:gd name="T55" fmla="*/ 156962 h 474"/>
              <a:gd name="T56" fmla="*/ 135112 w 602"/>
              <a:gd name="T57" fmla="*/ 159471 h 474"/>
              <a:gd name="T58" fmla="*/ 69001 w 602"/>
              <a:gd name="T59" fmla="*/ 37986 h 474"/>
              <a:gd name="T60" fmla="*/ 69001 w 602"/>
              <a:gd name="T61" fmla="*/ 37986 h 474"/>
              <a:gd name="T62" fmla="*/ 40823 w 602"/>
              <a:gd name="T63" fmla="*/ 108942 h 474"/>
              <a:gd name="T64" fmla="*/ 94290 w 602"/>
              <a:gd name="T65" fmla="*/ 108942 h 474"/>
              <a:gd name="T66" fmla="*/ 69001 w 602"/>
              <a:gd name="T67" fmla="*/ 37986 h 47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474">
                <a:moveTo>
                  <a:pt x="572" y="269"/>
                </a:moveTo>
                <a:lnTo>
                  <a:pt x="572" y="269"/>
                </a:lnTo>
                <a:cubicBezTo>
                  <a:pt x="403" y="269"/>
                  <a:pt x="403" y="269"/>
                  <a:pt x="403" y="269"/>
                </a:cubicBezTo>
                <a:cubicBezTo>
                  <a:pt x="389" y="269"/>
                  <a:pt x="374" y="254"/>
                  <a:pt x="374" y="240"/>
                </a:cubicBezTo>
                <a:cubicBezTo>
                  <a:pt x="374" y="219"/>
                  <a:pt x="389" y="212"/>
                  <a:pt x="403" y="212"/>
                </a:cubicBezTo>
                <a:cubicBezTo>
                  <a:pt x="572" y="212"/>
                  <a:pt x="572" y="212"/>
                  <a:pt x="572" y="212"/>
                </a:cubicBezTo>
                <a:cubicBezTo>
                  <a:pt x="594" y="212"/>
                  <a:pt x="601" y="219"/>
                  <a:pt x="601" y="240"/>
                </a:cubicBezTo>
                <a:cubicBezTo>
                  <a:pt x="601" y="254"/>
                  <a:pt x="594" y="269"/>
                  <a:pt x="572" y="269"/>
                </a:cubicBezTo>
                <a:close/>
                <a:moveTo>
                  <a:pt x="374" y="445"/>
                </a:moveTo>
                <a:lnTo>
                  <a:pt x="374" y="445"/>
                </a:lnTo>
                <a:cubicBezTo>
                  <a:pt x="374" y="459"/>
                  <a:pt x="367" y="473"/>
                  <a:pt x="346" y="473"/>
                </a:cubicBezTo>
                <a:cubicBezTo>
                  <a:pt x="339" y="473"/>
                  <a:pt x="325" y="466"/>
                  <a:pt x="325" y="452"/>
                </a:cubicBezTo>
                <a:cubicBezTo>
                  <a:pt x="283" y="360"/>
                  <a:pt x="283" y="360"/>
                  <a:pt x="283" y="360"/>
                </a:cubicBezTo>
                <a:cubicBezTo>
                  <a:pt x="92" y="360"/>
                  <a:pt x="92" y="360"/>
                  <a:pt x="92" y="360"/>
                </a:cubicBezTo>
                <a:cubicBezTo>
                  <a:pt x="56" y="452"/>
                  <a:pt x="56" y="452"/>
                  <a:pt x="56" y="452"/>
                </a:cubicBezTo>
                <a:cubicBezTo>
                  <a:pt x="49" y="466"/>
                  <a:pt x="42" y="473"/>
                  <a:pt x="28" y="473"/>
                </a:cubicBezTo>
                <a:cubicBezTo>
                  <a:pt x="14" y="473"/>
                  <a:pt x="0" y="459"/>
                  <a:pt x="0" y="445"/>
                </a:cubicBezTo>
                <a:cubicBezTo>
                  <a:pt x="0" y="438"/>
                  <a:pt x="0" y="438"/>
                  <a:pt x="0" y="438"/>
                </a:cubicBezTo>
                <a:cubicBezTo>
                  <a:pt x="162" y="21"/>
                  <a:pt x="162" y="21"/>
                  <a:pt x="162" y="21"/>
                </a:cubicBezTo>
                <a:cubicBezTo>
                  <a:pt x="169" y="7"/>
                  <a:pt x="176" y="0"/>
                  <a:pt x="191" y="0"/>
                </a:cubicBezTo>
                <a:cubicBezTo>
                  <a:pt x="198" y="0"/>
                  <a:pt x="212" y="7"/>
                  <a:pt x="212" y="21"/>
                </a:cubicBezTo>
                <a:cubicBezTo>
                  <a:pt x="374" y="438"/>
                  <a:pt x="374" y="438"/>
                  <a:pt x="374" y="438"/>
                </a:cubicBezTo>
                <a:cubicBezTo>
                  <a:pt x="374" y="438"/>
                  <a:pt x="374" y="438"/>
                  <a:pt x="374" y="445"/>
                </a:cubicBezTo>
                <a:close/>
                <a:moveTo>
                  <a:pt x="191" y="106"/>
                </a:moveTo>
                <a:lnTo>
                  <a:pt x="191" y="106"/>
                </a:lnTo>
                <a:cubicBezTo>
                  <a:pt x="113" y="304"/>
                  <a:pt x="113" y="304"/>
                  <a:pt x="113" y="304"/>
                </a:cubicBezTo>
                <a:cubicBezTo>
                  <a:pt x="261" y="304"/>
                  <a:pt x="261" y="304"/>
                  <a:pt x="261" y="304"/>
                </a:cubicBezTo>
                <a:lnTo>
                  <a:pt x="191" y="10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" name="Freeform 52"/>
          <p:cNvSpPr>
            <a:spLocks noChangeArrowheads="1"/>
          </p:cNvSpPr>
          <p:nvPr/>
        </p:nvSpPr>
        <p:spPr bwMode="auto">
          <a:xfrm>
            <a:off x="6908994" y="3636135"/>
            <a:ext cx="251648" cy="197988"/>
          </a:xfrm>
          <a:custGeom>
            <a:avLst/>
            <a:gdLst>
              <a:gd name="T0" fmla="*/ 205475 w 601"/>
              <a:gd name="T1" fmla="*/ 96399 h 474"/>
              <a:gd name="T2" fmla="*/ 205475 w 601"/>
              <a:gd name="T3" fmla="*/ 96399 h 474"/>
              <a:gd name="T4" fmla="*/ 185358 w 601"/>
              <a:gd name="T5" fmla="*/ 96399 h 474"/>
              <a:gd name="T6" fmla="*/ 185358 w 601"/>
              <a:gd name="T7" fmla="*/ 116467 h 474"/>
              <a:gd name="T8" fmla="*/ 174941 w 601"/>
              <a:gd name="T9" fmla="*/ 126501 h 474"/>
              <a:gd name="T10" fmla="*/ 164883 w 601"/>
              <a:gd name="T11" fmla="*/ 116467 h 474"/>
              <a:gd name="T12" fmla="*/ 164883 w 601"/>
              <a:gd name="T13" fmla="*/ 96399 h 474"/>
              <a:gd name="T14" fmla="*/ 144766 w 601"/>
              <a:gd name="T15" fmla="*/ 96399 h 474"/>
              <a:gd name="T16" fmla="*/ 134349 w 601"/>
              <a:gd name="T17" fmla="*/ 86007 h 474"/>
              <a:gd name="T18" fmla="*/ 144766 w 601"/>
              <a:gd name="T19" fmla="*/ 75972 h 474"/>
              <a:gd name="T20" fmla="*/ 164883 w 601"/>
              <a:gd name="T21" fmla="*/ 75972 h 474"/>
              <a:gd name="T22" fmla="*/ 164883 w 601"/>
              <a:gd name="T23" fmla="*/ 55546 h 474"/>
              <a:gd name="T24" fmla="*/ 174941 w 601"/>
              <a:gd name="T25" fmla="*/ 45512 h 474"/>
              <a:gd name="T26" fmla="*/ 185358 w 601"/>
              <a:gd name="T27" fmla="*/ 55546 h 474"/>
              <a:gd name="T28" fmla="*/ 185358 w 601"/>
              <a:gd name="T29" fmla="*/ 75972 h 474"/>
              <a:gd name="T30" fmla="*/ 205475 w 601"/>
              <a:gd name="T31" fmla="*/ 75972 h 474"/>
              <a:gd name="T32" fmla="*/ 215533 w 601"/>
              <a:gd name="T33" fmla="*/ 86007 h 474"/>
              <a:gd name="T34" fmla="*/ 205475 w 601"/>
              <a:gd name="T35" fmla="*/ 96399 h 474"/>
              <a:gd name="T36" fmla="*/ 134349 w 601"/>
              <a:gd name="T37" fmla="*/ 159471 h 474"/>
              <a:gd name="T38" fmla="*/ 134349 w 601"/>
              <a:gd name="T39" fmla="*/ 159471 h 474"/>
              <a:gd name="T40" fmla="*/ 124291 w 601"/>
              <a:gd name="T41" fmla="*/ 169505 h 474"/>
              <a:gd name="T42" fmla="*/ 114232 w 601"/>
              <a:gd name="T43" fmla="*/ 161979 h 474"/>
              <a:gd name="T44" fmla="*/ 114232 w 601"/>
              <a:gd name="T45" fmla="*/ 161979 h 474"/>
              <a:gd name="T46" fmla="*/ 101660 w 601"/>
              <a:gd name="T47" fmla="*/ 129010 h 474"/>
              <a:gd name="T48" fmla="*/ 33048 w 601"/>
              <a:gd name="T49" fmla="*/ 129010 h 474"/>
              <a:gd name="T50" fmla="*/ 17602 w 601"/>
              <a:gd name="T51" fmla="*/ 161979 h 474"/>
              <a:gd name="T52" fmla="*/ 17602 w 601"/>
              <a:gd name="T53" fmla="*/ 161979 h 474"/>
              <a:gd name="T54" fmla="*/ 10058 w 601"/>
              <a:gd name="T55" fmla="*/ 169505 h 474"/>
              <a:gd name="T56" fmla="*/ 0 w 601"/>
              <a:gd name="T57" fmla="*/ 159471 h 474"/>
              <a:gd name="T58" fmla="*/ 0 w 601"/>
              <a:gd name="T59" fmla="*/ 156962 h 474"/>
              <a:gd name="T60" fmla="*/ 0 w 601"/>
              <a:gd name="T61" fmla="*/ 156962 h 474"/>
              <a:gd name="T62" fmla="*/ 58194 w 601"/>
              <a:gd name="T63" fmla="*/ 7526 h 474"/>
              <a:gd name="T64" fmla="*/ 58194 w 601"/>
              <a:gd name="T65" fmla="*/ 7526 h 474"/>
              <a:gd name="T66" fmla="*/ 65737 w 601"/>
              <a:gd name="T67" fmla="*/ 0 h 474"/>
              <a:gd name="T68" fmla="*/ 76155 w 601"/>
              <a:gd name="T69" fmla="*/ 7526 h 474"/>
              <a:gd name="T70" fmla="*/ 76155 w 601"/>
              <a:gd name="T71" fmla="*/ 7526 h 474"/>
              <a:gd name="T72" fmla="*/ 134349 w 601"/>
              <a:gd name="T73" fmla="*/ 156962 h 474"/>
              <a:gd name="T74" fmla="*/ 134349 w 601"/>
              <a:gd name="T75" fmla="*/ 156962 h 474"/>
              <a:gd name="T76" fmla="*/ 134349 w 601"/>
              <a:gd name="T77" fmla="*/ 159471 h 474"/>
              <a:gd name="T78" fmla="*/ 65737 w 601"/>
              <a:gd name="T79" fmla="*/ 37986 h 474"/>
              <a:gd name="T80" fmla="*/ 65737 w 601"/>
              <a:gd name="T81" fmla="*/ 37986 h 474"/>
              <a:gd name="T82" fmla="*/ 40592 w 601"/>
              <a:gd name="T83" fmla="*/ 108942 h 474"/>
              <a:gd name="T84" fmla="*/ 93757 w 601"/>
              <a:gd name="T85" fmla="*/ 108942 h 474"/>
              <a:gd name="T86" fmla="*/ 65737 w 601"/>
              <a:gd name="T87" fmla="*/ 37986 h 47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1" h="474">
                <a:moveTo>
                  <a:pt x="572" y="269"/>
                </a:moveTo>
                <a:lnTo>
                  <a:pt x="572" y="269"/>
                </a:lnTo>
                <a:cubicBezTo>
                  <a:pt x="516" y="269"/>
                  <a:pt x="516" y="269"/>
                  <a:pt x="516" y="269"/>
                </a:cubicBezTo>
                <a:cubicBezTo>
                  <a:pt x="516" y="325"/>
                  <a:pt x="516" y="325"/>
                  <a:pt x="516" y="325"/>
                </a:cubicBezTo>
                <a:cubicBezTo>
                  <a:pt x="516" y="339"/>
                  <a:pt x="502" y="353"/>
                  <a:pt x="487" y="353"/>
                </a:cubicBezTo>
                <a:cubicBezTo>
                  <a:pt x="473" y="353"/>
                  <a:pt x="459" y="339"/>
                  <a:pt x="459" y="325"/>
                </a:cubicBezTo>
                <a:cubicBezTo>
                  <a:pt x="459" y="269"/>
                  <a:pt x="459" y="269"/>
                  <a:pt x="459" y="269"/>
                </a:cubicBezTo>
                <a:cubicBezTo>
                  <a:pt x="403" y="269"/>
                  <a:pt x="403" y="269"/>
                  <a:pt x="403" y="269"/>
                </a:cubicBezTo>
                <a:cubicBezTo>
                  <a:pt x="389" y="269"/>
                  <a:pt x="374" y="254"/>
                  <a:pt x="374" y="240"/>
                </a:cubicBezTo>
                <a:cubicBezTo>
                  <a:pt x="374" y="219"/>
                  <a:pt x="389" y="212"/>
                  <a:pt x="403" y="212"/>
                </a:cubicBezTo>
                <a:cubicBezTo>
                  <a:pt x="459" y="212"/>
                  <a:pt x="459" y="212"/>
                  <a:pt x="459" y="212"/>
                </a:cubicBezTo>
                <a:cubicBezTo>
                  <a:pt x="459" y="155"/>
                  <a:pt x="459" y="155"/>
                  <a:pt x="459" y="155"/>
                </a:cubicBezTo>
                <a:cubicBezTo>
                  <a:pt x="459" y="134"/>
                  <a:pt x="473" y="127"/>
                  <a:pt x="487" y="127"/>
                </a:cubicBezTo>
                <a:cubicBezTo>
                  <a:pt x="502" y="127"/>
                  <a:pt x="516" y="134"/>
                  <a:pt x="516" y="155"/>
                </a:cubicBezTo>
                <a:cubicBezTo>
                  <a:pt x="516" y="212"/>
                  <a:pt x="516" y="212"/>
                  <a:pt x="516" y="212"/>
                </a:cubicBezTo>
                <a:cubicBezTo>
                  <a:pt x="572" y="212"/>
                  <a:pt x="572" y="212"/>
                  <a:pt x="572" y="212"/>
                </a:cubicBezTo>
                <a:cubicBezTo>
                  <a:pt x="586" y="212"/>
                  <a:pt x="600" y="219"/>
                  <a:pt x="600" y="240"/>
                </a:cubicBezTo>
                <a:cubicBezTo>
                  <a:pt x="600" y="254"/>
                  <a:pt x="586" y="269"/>
                  <a:pt x="572" y="269"/>
                </a:cubicBezTo>
                <a:close/>
                <a:moveTo>
                  <a:pt x="374" y="445"/>
                </a:moveTo>
                <a:lnTo>
                  <a:pt x="374" y="445"/>
                </a:lnTo>
                <a:cubicBezTo>
                  <a:pt x="374" y="459"/>
                  <a:pt x="360" y="473"/>
                  <a:pt x="346" y="473"/>
                </a:cubicBezTo>
                <a:cubicBezTo>
                  <a:pt x="332" y="473"/>
                  <a:pt x="325" y="466"/>
                  <a:pt x="318" y="452"/>
                </a:cubicBezTo>
                <a:cubicBezTo>
                  <a:pt x="283" y="360"/>
                  <a:pt x="283" y="360"/>
                  <a:pt x="283" y="360"/>
                </a:cubicBezTo>
                <a:cubicBezTo>
                  <a:pt x="92" y="360"/>
                  <a:pt x="92" y="360"/>
                  <a:pt x="92" y="360"/>
                </a:cubicBezTo>
                <a:cubicBezTo>
                  <a:pt x="49" y="452"/>
                  <a:pt x="49" y="452"/>
                  <a:pt x="49" y="452"/>
                </a:cubicBezTo>
                <a:cubicBezTo>
                  <a:pt x="49" y="466"/>
                  <a:pt x="35" y="473"/>
                  <a:pt x="28" y="473"/>
                </a:cubicBezTo>
                <a:cubicBezTo>
                  <a:pt x="7" y="473"/>
                  <a:pt x="0" y="459"/>
                  <a:pt x="0" y="445"/>
                </a:cubicBezTo>
                <a:cubicBezTo>
                  <a:pt x="0" y="438"/>
                  <a:pt x="0" y="438"/>
                  <a:pt x="0" y="438"/>
                </a:cubicBezTo>
                <a:cubicBezTo>
                  <a:pt x="162" y="21"/>
                  <a:pt x="162" y="21"/>
                  <a:pt x="162" y="21"/>
                </a:cubicBezTo>
                <a:cubicBezTo>
                  <a:pt x="162" y="7"/>
                  <a:pt x="176" y="0"/>
                  <a:pt x="183" y="0"/>
                </a:cubicBezTo>
                <a:cubicBezTo>
                  <a:pt x="198" y="0"/>
                  <a:pt x="205" y="7"/>
                  <a:pt x="212" y="21"/>
                </a:cubicBezTo>
                <a:cubicBezTo>
                  <a:pt x="374" y="438"/>
                  <a:pt x="374" y="438"/>
                  <a:pt x="374" y="438"/>
                </a:cubicBezTo>
                <a:cubicBezTo>
                  <a:pt x="374" y="438"/>
                  <a:pt x="374" y="438"/>
                  <a:pt x="374" y="445"/>
                </a:cubicBezTo>
                <a:close/>
                <a:moveTo>
                  <a:pt x="183" y="106"/>
                </a:moveTo>
                <a:lnTo>
                  <a:pt x="183" y="106"/>
                </a:lnTo>
                <a:cubicBezTo>
                  <a:pt x="113" y="304"/>
                  <a:pt x="113" y="304"/>
                  <a:pt x="113" y="304"/>
                </a:cubicBezTo>
                <a:cubicBezTo>
                  <a:pt x="261" y="304"/>
                  <a:pt x="261" y="304"/>
                  <a:pt x="261" y="304"/>
                </a:cubicBezTo>
                <a:lnTo>
                  <a:pt x="183" y="10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" name="Freeform 53"/>
          <p:cNvSpPr>
            <a:spLocks noChangeArrowheads="1"/>
          </p:cNvSpPr>
          <p:nvPr/>
        </p:nvSpPr>
        <p:spPr bwMode="auto">
          <a:xfrm>
            <a:off x="6520420" y="3610230"/>
            <a:ext cx="142477" cy="253499"/>
          </a:xfrm>
          <a:custGeom>
            <a:avLst/>
            <a:gdLst>
              <a:gd name="T0" fmla="*/ 119357 w 340"/>
              <a:gd name="T1" fmla="*/ 69004 h 602"/>
              <a:gd name="T2" fmla="*/ 119357 w 340"/>
              <a:gd name="T3" fmla="*/ 69004 h 602"/>
              <a:gd name="T4" fmla="*/ 119357 w 340"/>
              <a:gd name="T5" fmla="*/ 69004 h 602"/>
              <a:gd name="T6" fmla="*/ 78732 w 340"/>
              <a:gd name="T7" fmla="*/ 109828 h 602"/>
              <a:gd name="T8" fmla="*/ 119357 w 340"/>
              <a:gd name="T9" fmla="*/ 150652 h 602"/>
              <a:gd name="T10" fmla="*/ 119357 w 340"/>
              <a:gd name="T11" fmla="*/ 150652 h 602"/>
              <a:gd name="T12" fmla="*/ 121873 w 340"/>
              <a:gd name="T13" fmla="*/ 155710 h 602"/>
              <a:gd name="T14" fmla="*/ 119357 w 340"/>
              <a:gd name="T15" fmla="*/ 163658 h 602"/>
              <a:gd name="T16" fmla="*/ 119357 w 340"/>
              <a:gd name="T17" fmla="*/ 163658 h 602"/>
              <a:gd name="T18" fmla="*/ 68666 w 340"/>
              <a:gd name="T19" fmla="*/ 214598 h 602"/>
              <a:gd name="T20" fmla="*/ 68666 w 340"/>
              <a:gd name="T21" fmla="*/ 214598 h 602"/>
              <a:gd name="T22" fmla="*/ 61117 w 340"/>
              <a:gd name="T23" fmla="*/ 217127 h 602"/>
              <a:gd name="T24" fmla="*/ 50691 w 340"/>
              <a:gd name="T25" fmla="*/ 207011 h 602"/>
              <a:gd name="T26" fmla="*/ 50691 w 340"/>
              <a:gd name="T27" fmla="*/ 138007 h 602"/>
              <a:gd name="T28" fmla="*/ 17616 w 340"/>
              <a:gd name="T29" fmla="*/ 171245 h 602"/>
              <a:gd name="T30" fmla="*/ 17616 w 340"/>
              <a:gd name="T31" fmla="*/ 171245 h 602"/>
              <a:gd name="T32" fmla="*/ 10066 w 340"/>
              <a:gd name="T33" fmla="*/ 173774 h 602"/>
              <a:gd name="T34" fmla="*/ 0 w 340"/>
              <a:gd name="T35" fmla="*/ 163658 h 602"/>
              <a:gd name="T36" fmla="*/ 2517 w 340"/>
              <a:gd name="T37" fmla="*/ 155710 h 602"/>
              <a:gd name="T38" fmla="*/ 2517 w 340"/>
              <a:gd name="T39" fmla="*/ 155710 h 602"/>
              <a:gd name="T40" fmla="*/ 50691 w 340"/>
              <a:gd name="T41" fmla="*/ 109828 h 602"/>
              <a:gd name="T42" fmla="*/ 2517 w 340"/>
              <a:gd name="T43" fmla="*/ 61417 h 602"/>
              <a:gd name="T44" fmla="*/ 2517 w 340"/>
              <a:gd name="T45" fmla="*/ 61417 h 602"/>
              <a:gd name="T46" fmla="*/ 0 w 340"/>
              <a:gd name="T47" fmla="*/ 53830 h 602"/>
              <a:gd name="T48" fmla="*/ 10066 w 340"/>
              <a:gd name="T49" fmla="*/ 43353 h 602"/>
              <a:gd name="T50" fmla="*/ 17616 w 340"/>
              <a:gd name="T51" fmla="*/ 48772 h 602"/>
              <a:gd name="T52" fmla="*/ 17616 w 340"/>
              <a:gd name="T53" fmla="*/ 48772 h 602"/>
              <a:gd name="T54" fmla="*/ 50691 w 340"/>
              <a:gd name="T55" fmla="*/ 81648 h 602"/>
              <a:gd name="T56" fmla="*/ 50691 w 340"/>
              <a:gd name="T57" fmla="*/ 10477 h 602"/>
              <a:gd name="T58" fmla="*/ 61117 w 340"/>
              <a:gd name="T59" fmla="*/ 0 h 602"/>
              <a:gd name="T60" fmla="*/ 68666 w 340"/>
              <a:gd name="T61" fmla="*/ 2529 h 602"/>
              <a:gd name="T62" fmla="*/ 68666 w 340"/>
              <a:gd name="T63" fmla="*/ 2529 h 602"/>
              <a:gd name="T64" fmla="*/ 119357 w 340"/>
              <a:gd name="T65" fmla="*/ 53830 h 602"/>
              <a:gd name="T66" fmla="*/ 119357 w 340"/>
              <a:gd name="T67" fmla="*/ 53830 h 602"/>
              <a:gd name="T68" fmla="*/ 121873 w 340"/>
              <a:gd name="T69" fmla="*/ 61417 h 602"/>
              <a:gd name="T70" fmla="*/ 119357 w 340"/>
              <a:gd name="T71" fmla="*/ 69004 h 602"/>
              <a:gd name="T72" fmla="*/ 71183 w 340"/>
              <a:gd name="T73" fmla="*/ 183889 h 602"/>
              <a:gd name="T74" fmla="*/ 71183 w 340"/>
              <a:gd name="T75" fmla="*/ 183889 h 602"/>
              <a:gd name="T76" fmla="*/ 96708 w 340"/>
              <a:gd name="T77" fmla="*/ 155710 h 602"/>
              <a:gd name="T78" fmla="*/ 71183 w 340"/>
              <a:gd name="T79" fmla="*/ 130421 h 602"/>
              <a:gd name="T80" fmla="*/ 71183 w 340"/>
              <a:gd name="T81" fmla="*/ 183889 h 602"/>
              <a:gd name="T82" fmla="*/ 71183 w 340"/>
              <a:gd name="T83" fmla="*/ 35766 h 602"/>
              <a:gd name="T84" fmla="*/ 71183 w 340"/>
              <a:gd name="T85" fmla="*/ 35766 h 602"/>
              <a:gd name="T86" fmla="*/ 71183 w 340"/>
              <a:gd name="T87" fmla="*/ 87067 h 602"/>
              <a:gd name="T88" fmla="*/ 96708 w 340"/>
              <a:gd name="T89" fmla="*/ 61417 h 602"/>
              <a:gd name="T90" fmla="*/ 71183 w 340"/>
              <a:gd name="T91" fmla="*/ 35766 h 6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40" h="602">
                <a:moveTo>
                  <a:pt x="332" y="191"/>
                </a:moveTo>
                <a:lnTo>
                  <a:pt x="332" y="191"/>
                </a:lnTo>
                <a:cubicBezTo>
                  <a:pt x="219" y="304"/>
                  <a:pt x="219" y="304"/>
                  <a:pt x="219" y="304"/>
                </a:cubicBezTo>
                <a:cubicBezTo>
                  <a:pt x="332" y="417"/>
                  <a:pt x="332" y="417"/>
                  <a:pt x="332" y="417"/>
                </a:cubicBezTo>
                <a:cubicBezTo>
                  <a:pt x="339" y="417"/>
                  <a:pt x="339" y="424"/>
                  <a:pt x="339" y="431"/>
                </a:cubicBezTo>
                <a:cubicBezTo>
                  <a:pt x="339" y="439"/>
                  <a:pt x="339" y="446"/>
                  <a:pt x="332" y="453"/>
                </a:cubicBezTo>
                <a:cubicBezTo>
                  <a:pt x="191" y="594"/>
                  <a:pt x="191" y="594"/>
                  <a:pt x="191" y="594"/>
                </a:cubicBezTo>
                <a:cubicBezTo>
                  <a:pt x="184" y="601"/>
                  <a:pt x="177" y="601"/>
                  <a:pt x="170" y="601"/>
                </a:cubicBezTo>
                <a:cubicBezTo>
                  <a:pt x="156" y="601"/>
                  <a:pt x="141" y="594"/>
                  <a:pt x="141" y="573"/>
                </a:cubicBezTo>
                <a:cubicBezTo>
                  <a:pt x="141" y="382"/>
                  <a:pt x="141" y="382"/>
                  <a:pt x="141" y="382"/>
                </a:cubicBezTo>
                <a:cubicBezTo>
                  <a:pt x="49" y="474"/>
                  <a:pt x="49" y="474"/>
                  <a:pt x="49" y="474"/>
                </a:cubicBezTo>
                <a:cubicBezTo>
                  <a:pt x="42" y="481"/>
                  <a:pt x="35" y="481"/>
                  <a:pt x="28" y="481"/>
                </a:cubicBezTo>
                <a:cubicBezTo>
                  <a:pt x="14" y="481"/>
                  <a:pt x="0" y="467"/>
                  <a:pt x="0" y="453"/>
                </a:cubicBezTo>
                <a:cubicBezTo>
                  <a:pt x="0" y="446"/>
                  <a:pt x="0" y="439"/>
                  <a:pt x="7" y="431"/>
                </a:cubicBezTo>
                <a:cubicBezTo>
                  <a:pt x="141" y="304"/>
                  <a:pt x="141" y="304"/>
                  <a:pt x="141" y="304"/>
                </a:cubicBezTo>
                <a:cubicBezTo>
                  <a:pt x="7" y="170"/>
                  <a:pt x="7" y="170"/>
                  <a:pt x="7" y="170"/>
                </a:cubicBezTo>
                <a:cubicBezTo>
                  <a:pt x="0" y="163"/>
                  <a:pt x="0" y="156"/>
                  <a:pt x="0" y="149"/>
                </a:cubicBezTo>
                <a:cubicBezTo>
                  <a:pt x="0" y="135"/>
                  <a:pt x="14" y="120"/>
                  <a:pt x="28" y="120"/>
                </a:cubicBezTo>
                <a:cubicBezTo>
                  <a:pt x="35" y="120"/>
                  <a:pt x="42" y="128"/>
                  <a:pt x="49" y="135"/>
                </a:cubicBezTo>
                <a:cubicBezTo>
                  <a:pt x="141" y="226"/>
                  <a:pt x="141" y="226"/>
                  <a:pt x="141" y="226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1" y="15"/>
                  <a:pt x="156" y="0"/>
                  <a:pt x="170" y="0"/>
                </a:cubicBezTo>
                <a:cubicBezTo>
                  <a:pt x="177" y="0"/>
                  <a:pt x="184" y="0"/>
                  <a:pt x="191" y="7"/>
                </a:cubicBezTo>
                <a:cubicBezTo>
                  <a:pt x="332" y="149"/>
                  <a:pt x="332" y="149"/>
                  <a:pt x="332" y="149"/>
                </a:cubicBezTo>
                <a:cubicBezTo>
                  <a:pt x="339" y="156"/>
                  <a:pt x="339" y="163"/>
                  <a:pt x="339" y="170"/>
                </a:cubicBezTo>
                <a:cubicBezTo>
                  <a:pt x="339" y="177"/>
                  <a:pt x="339" y="184"/>
                  <a:pt x="332" y="191"/>
                </a:cubicBezTo>
                <a:close/>
                <a:moveTo>
                  <a:pt x="198" y="509"/>
                </a:moveTo>
                <a:lnTo>
                  <a:pt x="198" y="509"/>
                </a:lnTo>
                <a:cubicBezTo>
                  <a:pt x="269" y="431"/>
                  <a:pt x="269" y="431"/>
                  <a:pt x="269" y="431"/>
                </a:cubicBezTo>
                <a:cubicBezTo>
                  <a:pt x="198" y="361"/>
                  <a:pt x="198" y="361"/>
                  <a:pt x="198" y="361"/>
                </a:cubicBezTo>
                <a:lnTo>
                  <a:pt x="198" y="509"/>
                </a:lnTo>
                <a:close/>
                <a:moveTo>
                  <a:pt x="198" y="99"/>
                </a:moveTo>
                <a:lnTo>
                  <a:pt x="198" y="99"/>
                </a:lnTo>
                <a:cubicBezTo>
                  <a:pt x="198" y="241"/>
                  <a:pt x="198" y="241"/>
                  <a:pt x="198" y="241"/>
                </a:cubicBezTo>
                <a:cubicBezTo>
                  <a:pt x="269" y="170"/>
                  <a:pt x="269" y="170"/>
                  <a:pt x="269" y="170"/>
                </a:cubicBezTo>
                <a:lnTo>
                  <a:pt x="198" y="9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" name="Freeform 54"/>
          <p:cNvSpPr>
            <a:spLocks noChangeArrowheads="1"/>
          </p:cNvSpPr>
          <p:nvPr/>
        </p:nvSpPr>
        <p:spPr bwMode="auto">
          <a:xfrm>
            <a:off x="6054132" y="3641686"/>
            <a:ext cx="190586" cy="190586"/>
          </a:xfrm>
          <a:custGeom>
            <a:avLst/>
            <a:gdLst>
              <a:gd name="T0" fmla="*/ 127491 w 454"/>
              <a:gd name="T1" fmla="*/ 119837 h 453"/>
              <a:gd name="T2" fmla="*/ 127491 w 454"/>
              <a:gd name="T3" fmla="*/ 119837 h 453"/>
              <a:gd name="T4" fmla="*/ 51141 w 454"/>
              <a:gd name="T5" fmla="*/ 124890 h 453"/>
              <a:gd name="T6" fmla="*/ 18007 w 454"/>
              <a:gd name="T7" fmla="*/ 158098 h 453"/>
              <a:gd name="T8" fmla="*/ 2521 w 454"/>
              <a:gd name="T9" fmla="*/ 158098 h 453"/>
              <a:gd name="T10" fmla="*/ 2521 w 454"/>
              <a:gd name="T11" fmla="*/ 142938 h 453"/>
              <a:gd name="T12" fmla="*/ 38175 w 454"/>
              <a:gd name="T13" fmla="*/ 109730 h 453"/>
              <a:gd name="T14" fmla="*/ 43217 w 454"/>
              <a:gd name="T15" fmla="*/ 33208 h 453"/>
              <a:gd name="T16" fmla="*/ 63746 w 454"/>
              <a:gd name="T17" fmla="*/ 12633 h 453"/>
              <a:gd name="T18" fmla="*/ 76351 w 454"/>
              <a:gd name="T19" fmla="*/ 28154 h 453"/>
              <a:gd name="T20" fmla="*/ 101921 w 454"/>
              <a:gd name="T21" fmla="*/ 2527 h 453"/>
              <a:gd name="T22" fmla="*/ 114526 w 454"/>
              <a:gd name="T23" fmla="*/ 2527 h 453"/>
              <a:gd name="T24" fmla="*/ 114526 w 454"/>
              <a:gd name="T25" fmla="*/ 18048 h 453"/>
              <a:gd name="T26" fmla="*/ 91837 w 454"/>
              <a:gd name="T27" fmla="*/ 40788 h 453"/>
              <a:gd name="T28" fmla="*/ 119928 w 454"/>
              <a:gd name="T29" fmla="*/ 68942 h 453"/>
              <a:gd name="T30" fmla="*/ 142618 w 454"/>
              <a:gd name="T31" fmla="*/ 45841 h 453"/>
              <a:gd name="T32" fmla="*/ 157744 w 454"/>
              <a:gd name="T33" fmla="*/ 45841 h 453"/>
              <a:gd name="T34" fmla="*/ 157744 w 454"/>
              <a:gd name="T35" fmla="*/ 61362 h 453"/>
              <a:gd name="T36" fmla="*/ 135055 w 454"/>
              <a:gd name="T37" fmla="*/ 84102 h 453"/>
              <a:gd name="T38" fmla="*/ 147660 w 454"/>
              <a:gd name="T39" fmla="*/ 99623 h 453"/>
              <a:gd name="T40" fmla="*/ 127491 w 454"/>
              <a:gd name="T41" fmla="*/ 119837 h 45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54" h="453">
                <a:moveTo>
                  <a:pt x="354" y="332"/>
                </a:moveTo>
                <a:lnTo>
                  <a:pt x="354" y="332"/>
                </a:lnTo>
                <a:cubicBezTo>
                  <a:pt x="297" y="389"/>
                  <a:pt x="205" y="396"/>
                  <a:pt x="142" y="346"/>
                </a:cubicBezTo>
                <a:cubicBezTo>
                  <a:pt x="50" y="438"/>
                  <a:pt x="50" y="438"/>
                  <a:pt x="50" y="438"/>
                </a:cubicBezTo>
                <a:cubicBezTo>
                  <a:pt x="36" y="452"/>
                  <a:pt x="22" y="452"/>
                  <a:pt x="7" y="438"/>
                </a:cubicBezTo>
                <a:cubicBezTo>
                  <a:pt x="0" y="431"/>
                  <a:pt x="0" y="410"/>
                  <a:pt x="7" y="396"/>
                </a:cubicBezTo>
                <a:cubicBezTo>
                  <a:pt x="106" y="304"/>
                  <a:pt x="106" y="304"/>
                  <a:pt x="106" y="304"/>
                </a:cubicBezTo>
                <a:cubicBezTo>
                  <a:pt x="57" y="240"/>
                  <a:pt x="57" y="148"/>
                  <a:pt x="120" y="92"/>
                </a:cubicBezTo>
                <a:cubicBezTo>
                  <a:pt x="177" y="35"/>
                  <a:pt x="177" y="35"/>
                  <a:pt x="177" y="35"/>
                </a:cubicBezTo>
                <a:cubicBezTo>
                  <a:pt x="212" y="78"/>
                  <a:pt x="212" y="78"/>
                  <a:pt x="212" y="78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311" y="0"/>
                  <a:pt x="318" y="7"/>
                </a:cubicBezTo>
                <a:cubicBezTo>
                  <a:pt x="333" y="21"/>
                  <a:pt x="333" y="35"/>
                  <a:pt x="318" y="50"/>
                </a:cubicBezTo>
                <a:cubicBezTo>
                  <a:pt x="255" y="113"/>
                  <a:pt x="255" y="113"/>
                  <a:pt x="255" y="113"/>
                </a:cubicBezTo>
                <a:cubicBezTo>
                  <a:pt x="333" y="191"/>
                  <a:pt x="333" y="191"/>
                  <a:pt x="333" y="191"/>
                </a:cubicBezTo>
                <a:cubicBezTo>
                  <a:pt x="396" y="127"/>
                  <a:pt x="396" y="127"/>
                  <a:pt x="396" y="127"/>
                </a:cubicBezTo>
                <a:cubicBezTo>
                  <a:pt x="410" y="120"/>
                  <a:pt x="431" y="120"/>
                  <a:pt x="438" y="127"/>
                </a:cubicBezTo>
                <a:cubicBezTo>
                  <a:pt x="453" y="141"/>
                  <a:pt x="453" y="155"/>
                  <a:pt x="438" y="170"/>
                </a:cubicBezTo>
                <a:cubicBezTo>
                  <a:pt x="375" y="233"/>
                  <a:pt x="375" y="233"/>
                  <a:pt x="375" y="233"/>
                </a:cubicBezTo>
                <a:cubicBezTo>
                  <a:pt x="410" y="276"/>
                  <a:pt x="410" y="276"/>
                  <a:pt x="410" y="276"/>
                </a:cubicBezTo>
                <a:lnTo>
                  <a:pt x="354" y="332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" name="Freeform 55"/>
          <p:cNvSpPr>
            <a:spLocks noChangeArrowheads="1"/>
          </p:cNvSpPr>
          <p:nvPr/>
        </p:nvSpPr>
        <p:spPr bwMode="auto">
          <a:xfrm>
            <a:off x="2875228" y="4498399"/>
            <a:ext cx="234995" cy="234995"/>
          </a:xfrm>
          <a:custGeom>
            <a:avLst/>
            <a:gdLst>
              <a:gd name="T0" fmla="*/ 25246 w 559"/>
              <a:gd name="T1" fmla="*/ 178170 h 559"/>
              <a:gd name="T2" fmla="*/ 25246 w 559"/>
              <a:gd name="T3" fmla="*/ 178170 h 559"/>
              <a:gd name="T4" fmla="*/ 22721 w 559"/>
              <a:gd name="T5" fmla="*/ 175645 h 559"/>
              <a:gd name="T6" fmla="*/ 22721 w 559"/>
              <a:gd name="T7" fmla="*/ 91609 h 559"/>
              <a:gd name="T8" fmla="*/ 91606 w 559"/>
              <a:gd name="T9" fmla="*/ 22722 h 559"/>
              <a:gd name="T10" fmla="*/ 175638 w 559"/>
              <a:gd name="T11" fmla="*/ 22722 h 559"/>
              <a:gd name="T12" fmla="*/ 178163 w 559"/>
              <a:gd name="T13" fmla="*/ 25247 h 559"/>
              <a:gd name="T14" fmla="*/ 178163 w 559"/>
              <a:gd name="T15" fmla="*/ 109282 h 559"/>
              <a:gd name="T16" fmla="*/ 109638 w 559"/>
              <a:gd name="T17" fmla="*/ 178170 h 559"/>
              <a:gd name="T18" fmla="*/ 25246 w 559"/>
              <a:gd name="T19" fmla="*/ 178170 h 559"/>
              <a:gd name="T20" fmla="*/ 129835 w 559"/>
              <a:gd name="T21" fmla="*/ 129840 h 559"/>
              <a:gd name="T22" fmla="*/ 129835 w 559"/>
              <a:gd name="T23" fmla="*/ 129840 h 559"/>
              <a:gd name="T24" fmla="*/ 71409 w 559"/>
              <a:gd name="T25" fmla="*/ 71051 h 559"/>
              <a:gd name="T26" fmla="*/ 35705 w 559"/>
              <a:gd name="T27" fmla="*/ 106758 h 559"/>
              <a:gd name="T28" fmla="*/ 35705 w 559"/>
              <a:gd name="T29" fmla="*/ 163022 h 559"/>
              <a:gd name="T30" fmla="*/ 38229 w 559"/>
              <a:gd name="T31" fmla="*/ 165546 h 559"/>
              <a:gd name="T32" fmla="*/ 94130 w 559"/>
              <a:gd name="T33" fmla="*/ 165546 h 559"/>
              <a:gd name="T34" fmla="*/ 129835 w 559"/>
              <a:gd name="T35" fmla="*/ 129840 h 5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9" h="559">
                <a:moveTo>
                  <a:pt x="70" y="494"/>
                </a:moveTo>
                <a:lnTo>
                  <a:pt x="70" y="494"/>
                </a:lnTo>
                <a:cubicBezTo>
                  <a:pt x="63" y="487"/>
                  <a:pt x="63" y="487"/>
                  <a:pt x="63" y="487"/>
                </a:cubicBezTo>
                <a:cubicBezTo>
                  <a:pt x="0" y="424"/>
                  <a:pt x="0" y="318"/>
                  <a:pt x="63" y="254"/>
                </a:cubicBezTo>
                <a:cubicBezTo>
                  <a:pt x="254" y="63"/>
                  <a:pt x="254" y="63"/>
                  <a:pt x="254" y="63"/>
                </a:cubicBezTo>
                <a:cubicBezTo>
                  <a:pt x="318" y="0"/>
                  <a:pt x="424" y="0"/>
                  <a:pt x="487" y="63"/>
                </a:cubicBezTo>
                <a:cubicBezTo>
                  <a:pt x="494" y="70"/>
                  <a:pt x="494" y="70"/>
                  <a:pt x="494" y="70"/>
                </a:cubicBezTo>
                <a:cubicBezTo>
                  <a:pt x="558" y="134"/>
                  <a:pt x="558" y="240"/>
                  <a:pt x="494" y="303"/>
                </a:cubicBezTo>
                <a:cubicBezTo>
                  <a:pt x="304" y="494"/>
                  <a:pt x="304" y="494"/>
                  <a:pt x="304" y="494"/>
                </a:cubicBezTo>
                <a:cubicBezTo>
                  <a:pt x="240" y="558"/>
                  <a:pt x="134" y="558"/>
                  <a:pt x="70" y="494"/>
                </a:cubicBezTo>
                <a:close/>
                <a:moveTo>
                  <a:pt x="360" y="360"/>
                </a:moveTo>
                <a:lnTo>
                  <a:pt x="360" y="360"/>
                </a:lnTo>
                <a:cubicBezTo>
                  <a:pt x="198" y="197"/>
                  <a:pt x="198" y="197"/>
                  <a:pt x="198" y="197"/>
                </a:cubicBezTo>
                <a:cubicBezTo>
                  <a:pt x="99" y="296"/>
                  <a:pt x="99" y="296"/>
                  <a:pt x="99" y="296"/>
                </a:cubicBezTo>
                <a:cubicBezTo>
                  <a:pt x="56" y="339"/>
                  <a:pt x="56" y="409"/>
                  <a:pt x="99" y="452"/>
                </a:cubicBezTo>
                <a:cubicBezTo>
                  <a:pt x="106" y="459"/>
                  <a:pt x="106" y="459"/>
                  <a:pt x="106" y="459"/>
                </a:cubicBezTo>
                <a:cubicBezTo>
                  <a:pt x="148" y="501"/>
                  <a:pt x="219" y="501"/>
                  <a:pt x="261" y="459"/>
                </a:cubicBezTo>
                <a:lnTo>
                  <a:pt x="360" y="3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" name="Freeform 56"/>
          <p:cNvSpPr>
            <a:spLocks noChangeArrowheads="1"/>
          </p:cNvSpPr>
          <p:nvPr/>
        </p:nvSpPr>
        <p:spPr bwMode="auto">
          <a:xfrm>
            <a:off x="2468150" y="4503950"/>
            <a:ext cx="160980" cy="222042"/>
          </a:xfrm>
          <a:custGeom>
            <a:avLst/>
            <a:gdLst>
              <a:gd name="T0" fmla="*/ 68873 w 383"/>
              <a:gd name="T1" fmla="*/ 190141 h 531"/>
              <a:gd name="T2" fmla="*/ 68873 w 383"/>
              <a:gd name="T3" fmla="*/ 190141 h 531"/>
              <a:gd name="T4" fmla="*/ 0 w 383"/>
              <a:gd name="T5" fmla="*/ 121619 h 531"/>
              <a:gd name="T6" fmla="*/ 66349 w 383"/>
              <a:gd name="T7" fmla="*/ 0 h 531"/>
              <a:gd name="T8" fmla="*/ 137746 w 383"/>
              <a:gd name="T9" fmla="*/ 121619 h 531"/>
              <a:gd name="T10" fmla="*/ 68873 w 383"/>
              <a:gd name="T11" fmla="*/ 19014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3" h="531">
                <a:moveTo>
                  <a:pt x="191" y="530"/>
                </a:moveTo>
                <a:lnTo>
                  <a:pt x="191" y="530"/>
                </a:lnTo>
                <a:cubicBezTo>
                  <a:pt x="92" y="530"/>
                  <a:pt x="0" y="445"/>
                  <a:pt x="0" y="339"/>
                </a:cubicBezTo>
                <a:cubicBezTo>
                  <a:pt x="0" y="240"/>
                  <a:pt x="184" y="0"/>
                  <a:pt x="184" y="0"/>
                </a:cubicBezTo>
                <a:cubicBezTo>
                  <a:pt x="184" y="0"/>
                  <a:pt x="382" y="233"/>
                  <a:pt x="382" y="339"/>
                </a:cubicBezTo>
                <a:cubicBezTo>
                  <a:pt x="382" y="445"/>
                  <a:pt x="290" y="530"/>
                  <a:pt x="191" y="53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" name="Freeform 57"/>
          <p:cNvSpPr>
            <a:spLocks noChangeArrowheads="1"/>
          </p:cNvSpPr>
          <p:nvPr/>
        </p:nvSpPr>
        <p:spPr bwMode="auto">
          <a:xfrm>
            <a:off x="1979658" y="4503950"/>
            <a:ext cx="253498" cy="222042"/>
          </a:xfrm>
          <a:custGeom>
            <a:avLst/>
            <a:gdLst>
              <a:gd name="T0" fmla="*/ 212060 w 602"/>
              <a:gd name="T1" fmla="*/ 103681 h 531"/>
              <a:gd name="T2" fmla="*/ 112352 w 602"/>
              <a:gd name="T3" fmla="*/ 144579 h 531"/>
              <a:gd name="T4" fmla="*/ 112352 w 602"/>
              <a:gd name="T5" fmla="*/ 144579 h 531"/>
              <a:gd name="T6" fmla="*/ 109823 w 602"/>
              <a:gd name="T7" fmla="*/ 147090 h 531"/>
              <a:gd name="T8" fmla="*/ 104766 w 602"/>
              <a:gd name="T9" fmla="*/ 144579 h 531"/>
              <a:gd name="T10" fmla="*/ 104766 w 602"/>
              <a:gd name="T11" fmla="*/ 144579 h 531"/>
              <a:gd name="T12" fmla="*/ 5419 w 602"/>
              <a:gd name="T13" fmla="*/ 103681 h 531"/>
              <a:gd name="T14" fmla="*/ 10477 w 602"/>
              <a:gd name="T15" fmla="*/ 86102 h 531"/>
              <a:gd name="T16" fmla="*/ 15534 w 602"/>
              <a:gd name="T17" fmla="*/ 86102 h 531"/>
              <a:gd name="T18" fmla="*/ 15534 w 602"/>
              <a:gd name="T19" fmla="*/ 86102 h 531"/>
              <a:gd name="T20" fmla="*/ 204474 w 602"/>
              <a:gd name="T21" fmla="*/ 86102 h 531"/>
              <a:gd name="T22" fmla="*/ 204474 w 602"/>
              <a:gd name="T23" fmla="*/ 86102 h 531"/>
              <a:gd name="T24" fmla="*/ 207002 w 602"/>
              <a:gd name="T25" fmla="*/ 86102 h 531"/>
              <a:gd name="T26" fmla="*/ 212060 w 602"/>
              <a:gd name="T27" fmla="*/ 103681 h 531"/>
              <a:gd name="T28" fmla="*/ 212060 w 602"/>
              <a:gd name="T29" fmla="*/ 60630 h 531"/>
              <a:gd name="T30" fmla="*/ 112352 w 602"/>
              <a:gd name="T31" fmla="*/ 101169 h 531"/>
              <a:gd name="T32" fmla="*/ 112352 w 602"/>
              <a:gd name="T33" fmla="*/ 101169 h 531"/>
              <a:gd name="T34" fmla="*/ 109823 w 602"/>
              <a:gd name="T35" fmla="*/ 101169 h 531"/>
              <a:gd name="T36" fmla="*/ 104766 w 602"/>
              <a:gd name="T37" fmla="*/ 101169 h 531"/>
              <a:gd name="T38" fmla="*/ 104766 w 602"/>
              <a:gd name="T39" fmla="*/ 101169 h 531"/>
              <a:gd name="T40" fmla="*/ 5419 w 602"/>
              <a:gd name="T41" fmla="*/ 60630 h 531"/>
              <a:gd name="T42" fmla="*/ 5419 w 602"/>
              <a:gd name="T43" fmla="*/ 43051 h 531"/>
              <a:gd name="T44" fmla="*/ 104766 w 602"/>
              <a:gd name="T45" fmla="*/ 2511 h 531"/>
              <a:gd name="T46" fmla="*/ 104766 w 602"/>
              <a:gd name="T47" fmla="*/ 2511 h 531"/>
              <a:gd name="T48" fmla="*/ 109823 w 602"/>
              <a:gd name="T49" fmla="*/ 0 h 531"/>
              <a:gd name="T50" fmla="*/ 112352 w 602"/>
              <a:gd name="T51" fmla="*/ 2511 h 531"/>
              <a:gd name="T52" fmla="*/ 112352 w 602"/>
              <a:gd name="T53" fmla="*/ 2511 h 531"/>
              <a:gd name="T54" fmla="*/ 212060 w 602"/>
              <a:gd name="T55" fmla="*/ 43051 h 531"/>
              <a:gd name="T56" fmla="*/ 212060 w 602"/>
              <a:gd name="T57" fmla="*/ 60630 h 531"/>
              <a:gd name="T58" fmla="*/ 10477 w 602"/>
              <a:gd name="T59" fmla="*/ 129153 h 531"/>
              <a:gd name="T60" fmla="*/ 15534 w 602"/>
              <a:gd name="T61" fmla="*/ 129153 h 531"/>
              <a:gd name="T62" fmla="*/ 15534 w 602"/>
              <a:gd name="T63" fmla="*/ 129153 h 531"/>
              <a:gd name="T64" fmla="*/ 204474 w 602"/>
              <a:gd name="T65" fmla="*/ 129153 h 531"/>
              <a:gd name="T66" fmla="*/ 204474 w 602"/>
              <a:gd name="T67" fmla="*/ 129153 h 531"/>
              <a:gd name="T68" fmla="*/ 207002 w 602"/>
              <a:gd name="T69" fmla="*/ 129153 h 531"/>
              <a:gd name="T70" fmla="*/ 212060 w 602"/>
              <a:gd name="T71" fmla="*/ 149602 h 531"/>
              <a:gd name="T72" fmla="*/ 112352 w 602"/>
              <a:gd name="T73" fmla="*/ 190141 h 531"/>
              <a:gd name="T74" fmla="*/ 112352 w 602"/>
              <a:gd name="T75" fmla="*/ 190141 h 531"/>
              <a:gd name="T76" fmla="*/ 109823 w 602"/>
              <a:gd name="T77" fmla="*/ 190141 h 531"/>
              <a:gd name="T78" fmla="*/ 104766 w 602"/>
              <a:gd name="T79" fmla="*/ 190141 h 531"/>
              <a:gd name="T80" fmla="*/ 104766 w 602"/>
              <a:gd name="T81" fmla="*/ 190141 h 531"/>
              <a:gd name="T82" fmla="*/ 5419 w 602"/>
              <a:gd name="T83" fmla="*/ 149602 h 531"/>
              <a:gd name="T84" fmla="*/ 10477 w 602"/>
              <a:gd name="T85" fmla="*/ 129153 h 5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2" h="531">
                <a:moveTo>
                  <a:pt x="587" y="289"/>
                </a:moveTo>
                <a:lnTo>
                  <a:pt x="587" y="289"/>
                </a:lnTo>
                <a:cubicBezTo>
                  <a:pt x="311" y="403"/>
                  <a:pt x="311" y="403"/>
                  <a:pt x="311" y="403"/>
                </a:cubicBezTo>
                <a:cubicBezTo>
                  <a:pt x="311" y="410"/>
                  <a:pt x="304" y="410"/>
                  <a:pt x="304" y="410"/>
                </a:cubicBezTo>
                <a:cubicBezTo>
                  <a:pt x="297" y="410"/>
                  <a:pt x="297" y="410"/>
                  <a:pt x="290" y="403"/>
                </a:cubicBezTo>
                <a:cubicBezTo>
                  <a:pt x="15" y="289"/>
                  <a:pt x="15" y="289"/>
                  <a:pt x="15" y="289"/>
                </a:cubicBezTo>
                <a:cubicBezTo>
                  <a:pt x="7" y="289"/>
                  <a:pt x="0" y="275"/>
                  <a:pt x="0" y="268"/>
                </a:cubicBezTo>
                <a:cubicBezTo>
                  <a:pt x="0" y="247"/>
                  <a:pt x="15" y="240"/>
                  <a:pt x="29" y="240"/>
                </a:cubicBezTo>
                <a:cubicBezTo>
                  <a:pt x="36" y="240"/>
                  <a:pt x="36" y="240"/>
                  <a:pt x="43" y="240"/>
                </a:cubicBezTo>
                <a:cubicBezTo>
                  <a:pt x="304" y="346"/>
                  <a:pt x="304" y="346"/>
                  <a:pt x="304" y="346"/>
                </a:cubicBezTo>
                <a:cubicBezTo>
                  <a:pt x="566" y="240"/>
                  <a:pt x="566" y="240"/>
                  <a:pt x="566" y="240"/>
                </a:cubicBezTo>
                <a:lnTo>
                  <a:pt x="573" y="240"/>
                </a:lnTo>
                <a:cubicBezTo>
                  <a:pt x="594" y="240"/>
                  <a:pt x="601" y="247"/>
                  <a:pt x="601" y="268"/>
                </a:cubicBezTo>
                <a:cubicBezTo>
                  <a:pt x="601" y="275"/>
                  <a:pt x="594" y="289"/>
                  <a:pt x="587" y="289"/>
                </a:cubicBezTo>
                <a:close/>
                <a:moveTo>
                  <a:pt x="587" y="169"/>
                </a:moveTo>
                <a:lnTo>
                  <a:pt x="587" y="169"/>
                </a:lnTo>
                <a:cubicBezTo>
                  <a:pt x="311" y="282"/>
                  <a:pt x="311" y="282"/>
                  <a:pt x="311" y="282"/>
                </a:cubicBezTo>
                <a:lnTo>
                  <a:pt x="304" y="282"/>
                </a:lnTo>
                <a:cubicBezTo>
                  <a:pt x="297" y="282"/>
                  <a:pt x="297" y="282"/>
                  <a:pt x="290" y="282"/>
                </a:cubicBezTo>
                <a:cubicBezTo>
                  <a:pt x="15" y="169"/>
                  <a:pt x="15" y="169"/>
                  <a:pt x="15" y="169"/>
                </a:cubicBezTo>
                <a:cubicBezTo>
                  <a:pt x="7" y="162"/>
                  <a:pt x="0" y="155"/>
                  <a:pt x="0" y="141"/>
                </a:cubicBezTo>
                <a:cubicBezTo>
                  <a:pt x="0" y="134"/>
                  <a:pt x="7" y="120"/>
                  <a:pt x="15" y="120"/>
                </a:cubicBezTo>
                <a:cubicBezTo>
                  <a:pt x="290" y="7"/>
                  <a:pt x="290" y="7"/>
                  <a:pt x="290" y="7"/>
                </a:cubicBezTo>
                <a:cubicBezTo>
                  <a:pt x="297" y="0"/>
                  <a:pt x="297" y="0"/>
                  <a:pt x="304" y="0"/>
                </a:cubicBezTo>
                <a:cubicBezTo>
                  <a:pt x="304" y="0"/>
                  <a:pt x="311" y="0"/>
                  <a:pt x="311" y="7"/>
                </a:cubicBezTo>
                <a:cubicBezTo>
                  <a:pt x="587" y="120"/>
                  <a:pt x="587" y="120"/>
                  <a:pt x="587" y="120"/>
                </a:cubicBezTo>
                <a:cubicBezTo>
                  <a:pt x="594" y="120"/>
                  <a:pt x="601" y="134"/>
                  <a:pt x="601" y="141"/>
                </a:cubicBezTo>
                <a:cubicBezTo>
                  <a:pt x="601" y="155"/>
                  <a:pt x="594" y="162"/>
                  <a:pt x="587" y="169"/>
                </a:cubicBezTo>
                <a:close/>
                <a:moveTo>
                  <a:pt x="29" y="360"/>
                </a:moveTo>
                <a:lnTo>
                  <a:pt x="29" y="360"/>
                </a:lnTo>
                <a:cubicBezTo>
                  <a:pt x="36" y="360"/>
                  <a:pt x="36" y="360"/>
                  <a:pt x="43" y="360"/>
                </a:cubicBezTo>
                <a:cubicBezTo>
                  <a:pt x="304" y="473"/>
                  <a:pt x="304" y="473"/>
                  <a:pt x="304" y="473"/>
                </a:cubicBezTo>
                <a:cubicBezTo>
                  <a:pt x="566" y="360"/>
                  <a:pt x="566" y="360"/>
                  <a:pt x="566" y="360"/>
                </a:cubicBezTo>
                <a:lnTo>
                  <a:pt x="573" y="360"/>
                </a:lnTo>
                <a:cubicBezTo>
                  <a:pt x="594" y="360"/>
                  <a:pt x="601" y="374"/>
                  <a:pt x="601" y="388"/>
                </a:cubicBezTo>
                <a:cubicBezTo>
                  <a:pt x="601" y="403"/>
                  <a:pt x="594" y="410"/>
                  <a:pt x="587" y="417"/>
                </a:cubicBezTo>
                <a:cubicBezTo>
                  <a:pt x="311" y="530"/>
                  <a:pt x="311" y="530"/>
                  <a:pt x="311" y="530"/>
                </a:cubicBezTo>
                <a:lnTo>
                  <a:pt x="304" y="530"/>
                </a:lnTo>
                <a:cubicBezTo>
                  <a:pt x="297" y="530"/>
                  <a:pt x="297" y="530"/>
                  <a:pt x="290" y="530"/>
                </a:cubicBezTo>
                <a:cubicBezTo>
                  <a:pt x="15" y="417"/>
                  <a:pt x="15" y="417"/>
                  <a:pt x="15" y="417"/>
                </a:cubicBezTo>
                <a:cubicBezTo>
                  <a:pt x="7" y="410"/>
                  <a:pt x="0" y="403"/>
                  <a:pt x="0" y="388"/>
                </a:cubicBezTo>
                <a:cubicBezTo>
                  <a:pt x="0" y="374"/>
                  <a:pt x="15" y="360"/>
                  <a:pt x="29" y="36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4" name="Freeform 58"/>
          <p:cNvSpPr>
            <a:spLocks noChangeArrowheads="1"/>
          </p:cNvSpPr>
          <p:nvPr/>
        </p:nvSpPr>
        <p:spPr bwMode="auto">
          <a:xfrm>
            <a:off x="1537423" y="4489148"/>
            <a:ext cx="253499" cy="253498"/>
          </a:xfrm>
          <a:custGeom>
            <a:avLst/>
            <a:gdLst>
              <a:gd name="T0" fmla="*/ 107295 w 602"/>
              <a:gd name="T1" fmla="*/ 217126 h 602"/>
              <a:gd name="T2" fmla="*/ 107295 w 602"/>
              <a:gd name="T3" fmla="*/ 217126 h 602"/>
              <a:gd name="T4" fmla="*/ 0 w 602"/>
              <a:gd name="T5" fmla="*/ 109827 h 602"/>
              <a:gd name="T6" fmla="*/ 107295 w 602"/>
              <a:gd name="T7" fmla="*/ 0 h 602"/>
              <a:gd name="T8" fmla="*/ 217119 w 602"/>
              <a:gd name="T9" fmla="*/ 109827 h 602"/>
              <a:gd name="T10" fmla="*/ 107295 w 602"/>
              <a:gd name="T11" fmla="*/ 217126 h 602"/>
              <a:gd name="T12" fmla="*/ 107295 w 602"/>
              <a:gd name="T13" fmla="*/ 20593 h 602"/>
              <a:gd name="T14" fmla="*/ 107295 w 602"/>
              <a:gd name="T15" fmla="*/ 20593 h 602"/>
              <a:gd name="T16" fmla="*/ 20592 w 602"/>
              <a:gd name="T17" fmla="*/ 109827 h 602"/>
              <a:gd name="T18" fmla="*/ 107295 w 602"/>
              <a:gd name="T19" fmla="*/ 196533 h 602"/>
              <a:gd name="T20" fmla="*/ 196527 w 602"/>
              <a:gd name="T21" fmla="*/ 109827 h 602"/>
              <a:gd name="T22" fmla="*/ 107295 w 602"/>
              <a:gd name="T23" fmla="*/ 20593 h 602"/>
              <a:gd name="T24" fmla="*/ 107295 w 602"/>
              <a:gd name="T25" fmla="*/ 173773 h 602"/>
              <a:gd name="T26" fmla="*/ 107295 w 602"/>
              <a:gd name="T27" fmla="*/ 173773 h 602"/>
              <a:gd name="T28" fmla="*/ 43351 w 602"/>
              <a:gd name="T29" fmla="*/ 109827 h 602"/>
              <a:gd name="T30" fmla="*/ 107295 w 602"/>
              <a:gd name="T31" fmla="*/ 43353 h 602"/>
              <a:gd name="T32" fmla="*/ 173767 w 602"/>
              <a:gd name="T33" fmla="*/ 109827 h 602"/>
              <a:gd name="T34" fmla="*/ 107295 w 602"/>
              <a:gd name="T35" fmla="*/ 173773 h 602"/>
              <a:gd name="T36" fmla="*/ 107295 w 602"/>
              <a:gd name="T37" fmla="*/ 63946 h 602"/>
              <a:gd name="T38" fmla="*/ 107295 w 602"/>
              <a:gd name="T39" fmla="*/ 63946 h 602"/>
              <a:gd name="T40" fmla="*/ 63943 w 602"/>
              <a:gd name="T41" fmla="*/ 109827 h 602"/>
              <a:gd name="T42" fmla="*/ 107295 w 602"/>
              <a:gd name="T43" fmla="*/ 153180 h 602"/>
              <a:gd name="T44" fmla="*/ 153175 w 602"/>
              <a:gd name="T45" fmla="*/ 109827 h 602"/>
              <a:gd name="T46" fmla="*/ 107295 w 602"/>
              <a:gd name="T47" fmla="*/ 63946 h 602"/>
              <a:gd name="T48" fmla="*/ 107295 w 602"/>
              <a:gd name="T49" fmla="*/ 130420 h 602"/>
              <a:gd name="T50" fmla="*/ 107295 w 602"/>
              <a:gd name="T51" fmla="*/ 130420 h 602"/>
              <a:gd name="T52" fmla="*/ 86703 w 602"/>
              <a:gd name="T53" fmla="*/ 109827 h 602"/>
              <a:gd name="T54" fmla="*/ 107295 w 602"/>
              <a:gd name="T55" fmla="*/ 89596 h 602"/>
              <a:gd name="T56" fmla="*/ 127887 w 602"/>
              <a:gd name="T57" fmla="*/ 109827 h 602"/>
              <a:gd name="T58" fmla="*/ 107295 w 602"/>
              <a:gd name="T59" fmla="*/ 130420 h 60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7"/>
                  <a:pt x="0" y="304"/>
                </a:cubicBezTo>
                <a:cubicBezTo>
                  <a:pt x="0" y="135"/>
                  <a:pt x="135" y="0"/>
                  <a:pt x="297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70"/>
                  <a:pt x="57" y="304"/>
                </a:cubicBezTo>
                <a:cubicBezTo>
                  <a:pt x="57" y="439"/>
                  <a:pt x="163" y="544"/>
                  <a:pt x="297" y="544"/>
                </a:cubicBezTo>
                <a:cubicBezTo>
                  <a:pt x="431" y="544"/>
                  <a:pt x="544" y="439"/>
                  <a:pt x="544" y="304"/>
                </a:cubicBezTo>
                <a:cubicBezTo>
                  <a:pt x="544" y="170"/>
                  <a:pt x="431" y="57"/>
                  <a:pt x="297" y="57"/>
                </a:cubicBezTo>
                <a:close/>
                <a:moveTo>
                  <a:pt x="297" y="481"/>
                </a:moveTo>
                <a:lnTo>
                  <a:pt x="297" y="481"/>
                </a:lnTo>
                <a:cubicBezTo>
                  <a:pt x="198" y="481"/>
                  <a:pt x="120" y="403"/>
                  <a:pt x="120" y="304"/>
                </a:cubicBezTo>
                <a:cubicBezTo>
                  <a:pt x="120" y="205"/>
                  <a:pt x="198" y="120"/>
                  <a:pt x="297" y="120"/>
                </a:cubicBezTo>
                <a:cubicBezTo>
                  <a:pt x="396" y="120"/>
                  <a:pt x="481" y="205"/>
                  <a:pt x="481" y="304"/>
                </a:cubicBezTo>
                <a:cubicBezTo>
                  <a:pt x="481" y="403"/>
                  <a:pt x="396" y="481"/>
                  <a:pt x="297" y="481"/>
                </a:cubicBezTo>
                <a:close/>
                <a:moveTo>
                  <a:pt x="297" y="177"/>
                </a:moveTo>
                <a:lnTo>
                  <a:pt x="297" y="177"/>
                </a:lnTo>
                <a:cubicBezTo>
                  <a:pt x="233" y="177"/>
                  <a:pt x="177" y="233"/>
                  <a:pt x="177" y="304"/>
                </a:cubicBezTo>
                <a:cubicBezTo>
                  <a:pt x="177" y="368"/>
                  <a:pt x="233" y="424"/>
                  <a:pt x="297" y="424"/>
                </a:cubicBezTo>
                <a:cubicBezTo>
                  <a:pt x="368" y="424"/>
                  <a:pt x="424" y="368"/>
                  <a:pt x="424" y="304"/>
                </a:cubicBezTo>
                <a:cubicBezTo>
                  <a:pt x="424" y="233"/>
                  <a:pt x="368" y="177"/>
                  <a:pt x="297" y="177"/>
                </a:cubicBezTo>
                <a:close/>
                <a:moveTo>
                  <a:pt x="297" y="361"/>
                </a:moveTo>
                <a:lnTo>
                  <a:pt x="297" y="361"/>
                </a:lnTo>
                <a:cubicBezTo>
                  <a:pt x="269" y="361"/>
                  <a:pt x="240" y="333"/>
                  <a:pt x="240" y="304"/>
                </a:cubicBezTo>
                <a:cubicBezTo>
                  <a:pt x="240" y="269"/>
                  <a:pt x="269" y="248"/>
                  <a:pt x="297" y="248"/>
                </a:cubicBezTo>
                <a:cubicBezTo>
                  <a:pt x="332" y="248"/>
                  <a:pt x="354" y="269"/>
                  <a:pt x="354" y="304"/>
                </a:cubicBezTo>
                <a:cubicBezTo>
                  <a:pt x="354" y="333"/>
                  <a:pt x="332" y="361"/>
                  <a:pt x="297" y="36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5" name="Freeform 59"/>
          <p:cNvSpPr>
            <a:spLocks noChangeArrowheads="1"/>
          </p:cNvSpPr>
          <p:nvPr/>
        </p:nvSpPr>
        <p:spPr bwMode="auto">
          <a:xfrm>
            <a:off x="1093338" y="4489148"/>
            <a:ext cx="255349" cy="253498"/>
          </a:xfrm>
          <a:custGeom>
            <a:avLst/>
            <a:gdLst>
              <a:gd name="T0" fmla="*/ 208635 w 609"/>
              <a:gd name="T1" fmla="*/ 120304 h 602"/>
              <a:gd name="T2" fmla="*/ 170505 w 609"/>
              <a:gd name="T3" fmla="*/ 109827 h 602"/>
              <a:gd name="T4" fmla="*/ 208635 w 609"/>
              <a:gd name="T5" fmla="*/ 99712 h 602"/>
              <a:gd name="T6" fmla="*/ 208635 w 609"/>
              <a:gd name="T7" fmla="*/ 120304 h 602"/>
              <a:gd name="T8" fmla="*/ 188131 w 609"/>
              <a:gd name="T9" fmla="*/ 43353 h 602"/>
              <a:gd name="T10" fmla="*/ 167987 w 609"/>
              <a:gd name="T11" fmla="*/ 63946 h 602"/>
              <a:gd name="T12" fmla="*/ 150002 w 609"/>
              <a:gd name="T13" fmla="*/ 58888 h 602"/>
              <a:gd name="T14" fmla="*/ 152520 w 609"/>
              <a:gd name="T15" fmla="*/ 51301 h 602"/>
              <a:gd name="T16" fmla="*/ 173023 w 609"/>
              <a:gd name="T17" fmla="*/ 30708 h 602"/>
              <a:gd name="T18" fmla="*/ 190649 w 609"/>
              <a:gd name="T19" fmla="*/ 38295 h 602"/>
              <a:gd name="T20" fmla="*/ 109354 w 609"/>
              <a:gd name="T21" fmla="*/ 217126 h 602"/>
              <a:gd name="T22" fmla="*/ 99282 w 609"/>
              <a:gd name="T23" fmla="*/ 207010 h 602"/>
              <a:gd name="T24" fmla="*/ 109354 w 609"/>
              <a:gd name="T25" fmla="*/ 171244 h 602"/>
              <a:gd name="T26" fmla="*/ 119426 w 609"/>
              <a:gd name="T27" fmla="*/ 207010 h 602"/>
              <a:gd name="T28" fmla="*/ 109354 w 609"/>
              <a:gd name="T29" fmla="*/ 48772 h 602"/>
              <a:gd name="T30" fmla="*/ 99282 w 609"/>
              <a:gd name="T31" fmla="*/ 38295 h 602"/>
              <a:gd name="T32" fmla="*/ 109354 w 609"/>
              <a:gd name="T33" fmla="*/ 0 h 602"/>
              <a:gd name="T34" fmla="*/ 119426 w 609"/>
              <a:gd name="T35" fmla="*/ 38295 h 602"/>
              <a:gd name="T36" fmla="*/ 66188 w 609"/>
              <a:gd name="T37" fmla="*/ 166186 h 602"/>
              <a:gd name="T38" fmla="*/ 45684 w 609"/>
              <a:gd name="T39" fmla="*/ 186417 h 602"/>
              <a:gd name="T40" fmla="*/ 38130 w 609"/>
              <a:gd name="T41" fmla="*/ 191475 h 602"/>
              <a:gd name="T42" fmla="*/ 30576 w 609"/>
              <a:gd name="T43" fmla="*/ 173773 h 602"/>
              <a:gd name="T44" fmla="*/ 50720 w 609"/>
              <a:gd name="T45" fmla="*/ 153180 h 602"/>
              <a:gd name="T46" fmla="*/ 58634 w 609"/>
              <a:gd name="T47" fmla="*/ 150651 h 602"/>
              <a:gd name="T48" fmla="*/ 66188 w 609"/>
              <a:gd name="T49" fmla="*/ 166186 h 602"/>
              <a:gd name="T50" fmla="*/ 58634 w 609"/>
              <a:gd name="T51" fmla="*/ 69003 h 602"/>
              <a:gd name="T52" fmla="*/ 50720 w 609"/>
              <a:gd name="T53" fmla="*/ 63946 h 602"/>
              <a:gd name="T54" fmla="*/ 30576 w 609"/>
              <a:gd name="T55" fmla="*/ 43353 h 602"/>
              <a:gd name="T56" fmla="*/ 38130 w 609"/>
              <a:gd name="T57" fmla="*/ 28179 h 602"/>
              <a:gd name="T58" fmla="*/ 45684 w 609"/>
              <a:gd name="T59" fmla="*/ 30708 h 602"/>
              <a:gd name="T60" fmla="*/ 66188 w 609"/>
              <a:gd name="T61" fmla="*/ 51301 h 602"/>
              <a:gd name="T62" fmla="*/ 58634 w 609"/>
              <a:gd name="T63" fmla="*/ 69003 h 602"/>
              <a:gd name="T64" fmla="*/ 48202 w 609"/>
              <a:gd name="T65" fmla="*/ 109827 h 602"/>
              <a:gd name="T66" fmla="*/ 10072 w 609"/>
              <a:gd name="T67" fmla="*/ 120304 h 602"/>
              <a:gd name="T68" fmla="*/ 10072 w 609"/>
              <a:gd name="T69" fmla="*/ 99712 h 602"/>
              <a:gd name="T70" fmla="*/ 48202 w 609"/>
              <a:gd name="T71" fmla="*/ 109827 h 602"/>
              <a:gd name="T72" fmla="*/ 160074 w 609"/>
              <a:gd name="T73" fmla="*/ 150651 h 602"/>
              <a:gd name="T74" fmla="*/ 167987 w 609"/>
              <a:gd name="T75" fmla="*/ 153180 h 602"/>
              <a:gd name="T76" fmla="*/ 188131 w 609"/>
              <a:gd name="T77" fmla="*/ 173773 h 602"/>
              <a:gd name="T78" fmla="*/ 180577 w 609"/>
              <a:gd name="T79" fmla="*/ 191475 h 602"/>
              <a:gd name="T80" fmla="*/ 173023 w 609"/>
              <a:gd name="T81" fmla="*/ 186417 h 602"/>
              <a:gd name="T82" fmla="*/ 152520 w 609"/>
              <a:gd name="T83" fmla="*/ 166186 h 602"/>
              <a:gd name="T84" fmla="*/ 160074 w 609"/>
              <a:gd name="T85" fmla="*/ 150651 h 60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9" h="602">
                <a:moveTo>
                  <a:pt x="580" y="333"/>
                </a:moveTo>
                <a:lnTo>
                  <a:pt x="580" y="333"/>
                </a:lnTo>
                <a:cubicBezTo>
                  <a:pt x="502" y="333"/>
                  <a:pt x="502" y="333"/>
                  <a:pt x="502" y="333"/>
                </a:cubicBezTo>
                <a:cubicBezTo>
                  <a:pt x="488" y="333"/>
                  <a:pt x="474" y="318"/>
                  <a:pt x="474" y="304"/>
                </a:cubicBezTo>
                <a:cubicBezTo>
                  <a:pt x="474" y="283"/>
                  <a:pt x="488" y="276"/>
                  <a:pt x="502" y="276"/>
                </a:cubicBezTo>
                <a:cubicBezTo>
                  <a:pt x="580" y="276"/>
                  <a:pt x="580" y="276"/>
                  <a:pt x="580" y="276"/>
                </a:cubicBezTo>
                <a:cubicBezTo>
                  <a:pt x="594" y="276"/>
                  <a:pt x="608" y="283"/>
                  <a:pt x="608" y="304"/>
                </a:cubicBezTo>
                <a:cubicBezTo>
                  <a:pt x="608" y="318"/>
                  <a:pt x="594" y="333"/>
                  <a:pt x="580" y="333"/>
                </a:cubicBezTo>
                <a:close/>
                <a:moveTo>
                  <a:pt x="523" y="120"/>
                </a:moveTo>
                <a:lnTo>
                  <a:pt x="523" y="120"/>
                </a:lnTo>
                <a:cubicBezTo>
                  <a:pt x="467" y="177"/>
                  <a:pt x="467" y="177"/>
                  <a:pt x="467" y="177"/>
                </a:cubicBezTo>
                <a:cubicBezTo>
                  <a:pt x="459" y="184"/>
                  <a:pt x="452" y="191"/>
                  <a:pt x="445" y="191"/>
                </a:cubicBezTo>
                <a:cubicBezTo>
                  <a:pt x="431" y="191"/>
                  <a:pt x="417" y="177"/>
                  <a:pt x="417" y="163"/>
                </a:cubicBezTo>
                <a:cubicBezTo>
                  <a:pt x="417" y="156"/>
                  <a:pt x="417" y="149"/>
                  <a:pt x="424" y="142"/>
                </a:cubicBezTo>
                <a:cubicBezTo>
                  <a:pt x="481" y="85"/>
                  <a:pt x="481" y="85"/>
                  <a:pt x="481" y="85"/>
                </a:cubicBezTo>
                <a:cubicBezTo>
                  <a:pt x="488" y="78"/>
                  <a:pt x="495" y="78"/>
                  <a:pt x="502" y="78"/>
                </a:cubicBezTo>
                <a:cubicBezTo>
                  <a:pt x="516" y="78"/>
                  <a:pt x="530" y="85"/>
                  <a:pt x="530" y="106"/>
                </a:cubicBezTo>
                <a:cubicBezTo>
                  <a:pt x="530" y="113"/>
                  <a:pt x="530" y="120"/>
                  <a:pt x="523" y="120"/>
                </a:cubicBezTo>
                <a:close/>
                <a:moveTo>
                  <a:pt x="304" y="601"/>
                </a:moveTo>
                <a:lnTo>
                  <a:pt x="304" y="601"/>
                </a:lnTo>
                <a:cubicBezTo>
                  <a:pt x="290" y="601"/>
                  <a:pt x="276" y="594"/>
                  <a:pt x="276" y="573"/>
                </a:cubicBezTo>
                <a:cubicBezTo>
                  <a:pt x="276" y="502"/>
                  <a:pt x="276" y="502"/>
                  <a:pt x="276" y="502"/>
                </a:cubicBezTo>
                <a:cubicBezTo>
                  <a:pt x="276" y="481"/>
                  <a:pt x="290" y="474"/>
                  <a:pt x="304" y="474"/>
                </a:cubicBezTo>
                <a:cubicBezTo>
                  <a:pt x="318" y="474"/>
                  <a:pt x="332" y="481"/>
                  <a:pt x="332" y="502"/>
                </a:cubicBezTo>
                <a:cubicBezTo>
                  <a:pt x="332" y="573"/>
                  <a:pt x="332" y="573"/>
                  <a:pt x="332" y="573"/>
                </a:cubicBezTo>
                <a:cubicBezTo>
                  <a:pt x="332" y="594"/>
                  <a:pt x="318" y="601"/>
                  <a:pt x="304" y="601"/>
                </a:cubicBezTo>
                <a:close/>
                <a:moveTo>
                  <a:pt x="304" y="135"/>
                </a:moveTo>
                <a:lnTo>
                  <a:pt x="304" y="135"/>
                </a:lnTo>
                <a:cubicBezTo>
                  <a:pt x="290" y="135"/>
                  <a:pt x="276" y="120"/>
                  <a:pt x="276" y="106"/>
                </a:cubicBezTo>
                <a:cubicBezTo>
                  <a:pt x="276" y="29"/>
                  <a:pt x="276" y="29"/>
                  <a:pt x="276" y="29"/>
                </a:cubicBezTo>
                <a:cubicBezTo>
                  <a:pt x="276" y="15"/>
                  <a:pt x="290" y="0"/>
                  <a:pt x="304" y="0"/>
                </a:cubicBezTo>
                <a:cubicBezTo>
                  <a:pt x="318" y="0"/>
                  <a:pt x="332" y="15"/>
                  <a:pt x="332" y="29"/>
                </a:cubicBezTo>
                <a:cubicBezTo>
                  <a:pt x="332" y="106"/>
                  <a:pt x="332" y="106"/>
                  <a:pt x="332" y="106"/>
                </a:cubicBezTo>
                <a:cubicBezTo>
                  <a:pt x="332" y="120"/>
                  <a:pt x="318" y="135"/>
                  <a:pt x="304" y="135"/>
                </a:cubicBezTo>
                <a:close/>
                <a:moveTo>
                  <a:pt x="184" y="460"/>
                </a:moveTo>
                <a:lnTo>
                  <a:pt x="184" y="460"/>
                </a:lnTo>
                <a:cubicBezTo>
                  <a:pt x="127" y="516"/>
                  <a:pt x="127" y="516"/>
                  <a:pt x="127" y="516"/>
                </a:cubicBezTo>
                <a:cubicBezTo>
                  <a:pt x="120" y="523"/>
                  <a:pt x="113" y="530"/>
                  <a:pt x="106" y="530"/>
                </a:cubicBezTo>
                <a:cubicBezTo>
                  <a:pt x="92" y="530"/>
                  <a:pt x="78" y="516"/>
                  <a:pt x="78" y="502"/>
                </a:cubicBezTo>
                <a:cubicBezTo>
                  <a:pt x="78" y="495"/>
                  <a:pt x="78" y="488"/>
                  <a:pt x="85" y="481"/>
                </a:cubicBezTo>
                <a:cubicBezTo>
                  <a:pt x="141" y="424"/>
                  <a:pt x="141" y="424"/>
                  <a:pt x="141" y="424"/>
                </a:cubicBezTo>
                <a:cubicBezTo>
                  <a:pt x="149" y="417"/>
                  <a:pt x="156" y="417"/>
                  <a:pt x="163" y="417"/>
                </a:cubicBezTo>
                <a:cubicBezTo>
                  <a:pt x="177" y="417"/>
                  <a:pt x="191" y="424"/>
                  <a:pt x="191" y="446"/>
                </a:cubicBezTo>
                <a:cubicBezTo>
                  <a:pt x="191" y="453"/>
                  <a:pt x="191" y="460"/>
                  <a:pt x="184" y="460"/>
                </a:cubicBezTo>
                <a:close/>
                <a:moveTo>
                  <a:pt x="163" y="191"/>
                </a:moveTo>
                <a:lnTo>
                  <a:pt x="163" y="191"/>
                </a:lnTo>
                <a:cubicBezTo>
                  <a:pt x="156" y="191"/>
                  <a:pt x="149" y="184"/>
                  <a:pt x="141" y="177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78" y="120"/>
                  <a:pt x="78" y="113"/>
                  <a:pt x="78" y="106"/>
                </a:cubicBezTo>
                <a:cubicBezTo>
                  <a:pt x="78" y="85"/>
                  <a:pt x="92" y="78"/>
                  <a:pt x="106" y="78"/>
                </a:cubicBezTo>
                <a:cubicBezTo>
                  <a:pt x="113" y="78"/>
                  <a:pt x="120" y="78"/>
                  <a:pt x="127" y="85"/>
                </a:cubicBezTo>
                <a:cubicBezTo>
                  <a:pt x="184" y="142"/>
                  <a:pt x="184" y="142"/>
                  <a:pt x="184" y="142"/>
                </a:cubicBezTo>
                <a:cubicBezTo>
                  <a:pt x="191" y="149"/>
                  <a:pt x="191" y="156"/>
                  <a:pt x="191" y="163"/>
                </a:cubicBezTo>
                <a:cubicBezTo>
                  <a:pt x="191" y="177"/>
                  <a:pt x="177" y="191"/>
                  <a:pt x="163" y="191"/>
                </a:cubicBezTo>
                <a:close/>
                <a:moveTo>
                  <a:pt x="134" y="304"/>
                </a:moveTo>
                <a:lnTo>
                  <a:pt x="134" y="304"/>
                </a:lnTo>
                <a:cubicBezTo>
                  <a:pt x="134" y="318"/>
                  <a:pt x="120" y="333"/>
                  <a:pt x="106" y="333"/>
                </a:cubicBezTo>
                <a:cubicBezTo>
                  <a:pt x="28" y="333"/>
                  <a:pt x="28" y="333"/>
                  <a:pt x="28" y="333"/>
                </a:cubicBezTo>
                <a:cubicBezTo>
                  <a:pt x="14" y="333"/>
                  <a:pt x="0" y="318"/>
                  <a:pt x="0" y="304"/>
                </a:cubicBezTo>
                <a:cubicBezTo>
                  <a:pt x="0" y="283"/>
                  <a:pt x="14" y="276"/>
                  <a:pt x="28" y="276"/>
                </a:cubicBezTo>
                <a:cubicBezTo>
                  <a:pt x="106" y="276"/>
                  <a:pt x="106" y="276"/>
                  <a:pt x="106" y="276"/>
                </a:cubicBezTo>
                <a:cubicBezTo>
                  <a:pt x="120" y="276"/>
                  <a:pt x="134" y="283"/>
                  <a:pt x="134" y="304"/>
                </a:cubicBezTo>
                <a:close/>
                <a:moveTo>
                  <a:pt x="445" y="417"/>
                </a:moveTo>
                <a:lnTo>
                  <a:pt x="445" y="417"/>
                </a:lnTo>
                <a:cubicBezTo>
                  <a:pt x="452" y="417"/>
                  <a:pt x="459" y="417"/>
                  <a:pt x="467" y="424"/>
                </a:cubicBezTo>
                <a:cubicBezTo>
                  <a:pt x="523" y="481"/>
                  <a:pt x="523" y="481"/>
                  <a:pt x="523" y="481"/>
                </a:cubicBezTo>
                <a:cubicBezTo>
                  <a:pt x="530" y="488"/>
                  <a:pt x="530" y="495"/>
                  <a:pt x="530" y="502"/>
                </a:cubicBezTo>
                <a:cubicBezTo>
                  <a:pt x="530" y="516"/>
                  <a:pt x="516" y="530"/>
                  <a:pt x="502" y="530"/>
                </a:cubicBezTo>
                <a:cubicBezTo>
                  <a:pt x="495" y="530"/>
                  <a:pt x="488" y="523"/>
                  <a:pt x="481" y="516"/>
                </a:cubicBezTo>
                <a:cubicBezTo>
                  <a:pt x="424" y="460"/>
                  <a:pt x="424" y="460"/>
                  <a:pt x="424" y="460"/>
                </a:cubicBezTo>
                <a:cubicBezTo>
                  <a:pt x="417" y="460"/>
                  <a:pt x="417" y="453"/>
                  <a:pt x="417" y="446"/>
                </a:cubicBezTo>
                <a:cubicBezTo>
                  <a:pt x="417" y="424"/>
                  <a:pt x="431" y="417"/>
                  <a:pt x="445" y="41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6" name="Freeform 60"/>
          <p:cNvSpPr>
            <a:spLocks noChangeArrowheads="1"/>
          </p:cNvSpPr>
          <p:nvPr/>
        </p:nvSpPr>
        <p:spPr bwMode="auto">
          <a:xfrm>
            <a:off x="651105" y="4489148"/>
            <a:ext cx="253498" cy="253498"/>
          </a:xfrm>
          <a:custGeom>
            <a:avLst/>
            <a:gdLst>
              <a:gd name="T0" fmla="*/ 109823 w 602"/>
              <a:gd name="T1" fmla="*/ 217126 h 602"/>
              <a:gd name="T2" fmla="*/ 109823 w 602"/>
              <a:gd name="T3" fmla="*/ 217126 h 602"/>
              <a:gd name="T4" fmla="*/ 0 w 602"/>
              <a:gd name="T5" fmla="*/ 109827 h 602"/>
              <a:gd name="T6" fmla="*/ 109823 w 602"/>
              <a:gd name="T7" fmla="*/ 0 h 602"/>
              <a:gd name="T8" fmla="*/ 217118 w 602"/>
              <a:gd name="T9" fmla="*/ 109827 h 602"/>
              <a:gd name="T10" fmla="*/ 109823 w 602"/>
              <a:gd name="T11" fmla="*/ 217126 h 602"/>
              <a:gd name="T12" fmla="*/ 109823 w 602"/>
              <a:gd name="T13" fmla="*/ 20593 h 602"/>
              <a:gd name="T14" fmla="*/ 109823 w 602"/>
              <a:gd name="T15" fmla="*/ 20593 h 602"/>
              <a:gd name="T16" fmla="*/ 20592 w 602"/>
              <a:gd name="T17" fmla="*/ 109827 h 602"/>
              <a:gd name="T18" fmla="*/ 109823 w 602"/>
              <a:gd name="T19" fmla="*/ 196533 h 602"/>
              <a:gd name="T20" fmla="*/ 196526 w 602"/>
              <a:gd name="T21" fmla="*/ 109827 h 602"/>
              <a:gd name="T22" fmla="*/ 109823 w 602"/>
              <a:gd name="T23" fmla="*/ 20593 h 602"/>
              <a:gd name="T24" fmla="*/ 109823 w 602"/>
              <a:gd name="T25" fmla="*/ 155709 h 602"/>
              <a:gd name="T26" fmla="*/ 109823 w 602"/>
              <a:gd name="T27" fmla="*/ 155709 h 602"/>
              <a:gd name="T28" fmla="*/ 89231 w 602"/>
              <a:gd name="T29" fmla="*/ 127891 h 602"/>
              <a:gd name="T30" fmla="*/ 109823 w 602"/>
              <a:gd name="T31" fmla="*/ 53830 h 602"/>
              <a:gd name="T32" fmla="*/ 127525 w 602"/>
              <a:gd name="T33" fmla="*/ 127891 h 602"/>
              <a:gd name="T34" fmla="*/ 109823 w 602"/>
              <a:gd name="T35" fmla="*/ 155709 h 60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4"/>
                  <a:pt x="304" y="544"/>
                </a:cubicBezTo>
                <a:cubicBezTo>
                  <a:pt x="438" y="544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304" y="431"/>
                </a:moveTo>
                <a:lnTo>
                  <a:pt x="304" y="431"/>
                </a:lnTo>
                <a:cubicBezTo>
                  <a:pt x="226" y="431"/>
                  <a:pt x="247" y="354"/>
                  <a:pt x="247" y="354"/>
                </a:cubicBezTo>
                <a:cubicBezTo>
                  <a:pt x="304" y="149"/>
                  <a:pt x="304" y="149"/>
                  <a:pt x="304" y="149"/>
                </a:cubicBezTo>
                <a:cubicBezTo>
                  <a:pt x="353" y="354"/>
                  <a:pt x="353" y="354"/>
                  <a:pt x="353" y="354"/>
                </a:cubicBezTo>
                <a:cubicBezTo>
                  <a:pt x="375" y="431"/>
                  <a:pt x="304" y="431"/>
                  <a:pt x="304" y="43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7" name="Freeform 61"/>
          <p:cNvSpPr>
            <a:spLocks noChangeArrowheads="1"/>
          </p:cNvSpPr>
          <p:nvPr/>
        </p:nvSpPr>
        <p:spPr bwMode="auto">
          <a:xfrm>
            <a:off x="8237547" y="3167997"/>
            <a:ext cx="253498" cy="253498"/>
          </a:xfrm>
          <a:custGeom>
            <a:avLst/>
            <a:gdLst>
              <a:gd name="T0" fmla="*/ 178824 w 602"/>
              <a:gd name="T1" fmla="*/ 217126 h 602"/>
              <a:gd name="T2" fmla="*/ 178824 w 602"/>
              <a:gd name="T3" fmla="*/ 217126 h 602"/>
              <a:gd name="T4" fmla="*/ 0 w 602"/>
              <a:gd name="T5" fmla="*/ 35766 h 602"/>
              <a:gd name="T6" fmla="*/ 0 w 602"/>
              <a:gd name="T7" fmla="*/ 0 h 602"/>
              <a:gd name="T8" fmla="*/ 217118 w 602"/>
              <a:gd name="T9" fmla="*/ 217126 h 602"/>
              <a:gd name="T10" fmla="*/ 178824 w 602"/>
              <a:gd name="T11" fmla="*/ 217126 h 602"/>
              <a:gd name="T12" fmla="*/ 138002 w 602"/>
              <a:gd name="T13" fmla="*/ 217126 h 602"/>
              <a:gd name="T14" fmla="*/ 138002 w 602"/>
              <a:gd name="T15" fmla="*/ 217126 h 602"/>
              <a:gd name="T16" fmla="*/ 102237 w 602"/>
              <a:gd name="T17" fmla="*/ 217126 h 602"/>
              <a:gd name="T18" fmla="*/ 0 w 602"/>
              <a:gd name="T19" fmla="*/ 114885 h 602"/>
              <a:gd name="T20" fmla="*/ 0 w 602"/>
              <a:gd name="T21" fmla="*/ 76590 h 602"/>
              <a:gd name="T22" fmla="*/ 138002 w 602"/>
              <a:gd name="T23" fmla="*/ 217126 h 602"/>
              <a:gd name="T24" fmla="*/ 25650 w 602"/>
              <a:gd name="T25" fmla="*/ 163657 h 602"/>
              <a:gd name="T26" fmla="*/ 25650 w 602"/>
              <a:gd name="T27" fmla="*/ 163657 h 602"/>
              <a:gd name="T28" fmla="*/ 53467 w 602"/>
              <a:gd name="T29" fmla="*/ 188946 h 602"/>
              <a:gd name="T30" fmla="*/ 25650 w 602"/>
              <a:gd name="T31" fmla="*/ 217126 h 602"/>
              <a:gd name="T32" fmla="*/ 0 w 602"/>
              <a:gd name="T33" fmla="*/ 188946 h 602"/>
              <a:gd name="T34" fmla="*/ 25650 w 602"/>
              <a:gd name="T35" fmla="*/ 163657 h 60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02" h="602">
                <a:moveTo>
                  <a:pt x="495" y="601"/>
                </a:moveTo>
                <a:lnTo>
                  <a:pt x="495" y="601"/>
                </a:lnTo>
                <a:cubicBezTo>
                  <a:pt x="495" y="325"/>
                  <a:pt x="276" y="99"/>
                  <a:pt x="0" y="99"/>
                </a:cubicBezTo>
                <a:cubicBezTo>
                  <a:pt x="0" y="0"/>
                  <a:pt x="0" y="0"/>
                  <a:pt x="0" y="0"/>
                </a:cubicBezTo>
                <a:cubicBezTo>
                  <a:pt x="332" y="0"/>
                  <a:pt x="601" y="269"/>
                  <a:pt x="601" y="601"/>
                </a:cubicBezTo>
                <a:lnTo>
                  <a:pt x="495" y="601"/>
                </a:lnTo>
                <a:close/>
                <a:moveTo>
                  <a:pt x="382" y="601"/>
                </a:moveTo>
                <a:lnTo>
                  <a:pt x="382" y="601"/>
                </a:lnTo>
                <a:cubicBezTo>
                  <a:pt x="283" y="601"/>
                  <a:pt x="283" y="601"/>
                  <a:pt x="283" y="601"/>
                </a:cubicBezTo>
                <a:cubicBezTo>
                  <a:pt x="283" y="446"/>
                  <a:pt x="155" y="318"/>
                  <a:pt x="0" y="318"/>
                </a:cubicBezTo>
                <a:cubicBezTo>
                  <a:pt x="0" y="212"/>
                  <a:pt x="0" y="212"/>
                  <a:pt x="0" y="212"/>
                </a:cubicBezTo>
                <a:cubicBezTo>
                  <a:pt x="212" y="212"/>
                  <a:pt x="382" y="389"/>
                  <a:pt x="382" y="601"/>
                </a:cubicBezTo>
                <a:close/>
                <a:moveTo>
                  <a:pt x="71" y="453"/>
                </a:moveTo>
                <a:lnTo>
                  <a:pt x="71" y="453"/>
                </a:lnTo>
                <a:cubicBezTo>
                  <a:pt x="113" y="453"/>
                  <a:pt x="148" y="481"/>
                  <a:pt x="148" y="523"/>
                </a:cubicBezTo>
                <a:cubicBezTo>
                  <a:pt x="148" y="566"/>
                  <a:pt x="113" y="601"/>
                  <a:pt x="71" y="601"/>
                </a:cubicBezTo>
                <a:cubicBezTo>
                  <a:pt x="28" y="601"/>
                  <a:pt x="0" y="566"/>
                  <a:pt x="0" y="523"/>
                </a:cubicBezTo>
                <a:cubicBezTo>
                  <a:pt x="0" y="481"/>
                  <a:pt x="28" y="453"/>
                  <a:pt x="71" y="45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8" name="Freeform 62"/>
          <p:cNvSpPr>
            <a:spLocks noChangeArrowheads="1"/>
          </p:cNvSpPr>
          <p:nvPr/>
        </p:nvSpPr>
        <p:spPr bwMode="auto">
          <a:xfrm>
            <a:off x="7804564" y="3179099"/>
            <a:ext cx="231293" cy="229444"/>
          </a:xfrm>
          <a:custGeom>
            <a:avLst/>
            <a:gdLst>
              <a:gd name="T0" fmla="*/ 188005 w 552"/>
              <a:gd name="T1" fmla="*/ 71385 h 546"/>
              <a:gd name="T2" fmla="*/ 188005 w 552"/>
              <a:gd name="T3" fmla="*/ 71385 h 546"/>
              <a:gd name="T4" fmla="*/ 152417 w 552"/>
              <a:gd name="T5" fmla="*/ 71385 h 546"/>
              <a:gd name="T6" fmla="*/ 139836 w 552"/>
              <a:gd name="T7" fmla="*/ 125104 h 546"/>
              <a:gd name="T8" fmla="*/ 167875 w 552"/>
              <a:gd name="T9" fmla="*/ 125104 h 546"/>
              <a:gd name="T10" fmla="*/ 177940 w 552"/>
              <a:gd name="T11" fmla="*/ 135199 h 546"/>
              <a:gd name="T12" fmla="*/ 167875 w 552"/>
              <a:gd name="T13" fmla="*/ 145294 h 546"/>
              <a:gd name="T14" fmla="*/ 134803 w 552"/>
              <a:gd name="T15" fmla="*/ 145294 h 546"/>
              <a:gd name="T16" fmla="*/ 127254 w 552"/>
              <a:gd name="T17" fmla="*/ 188558 h 546"/>
              <a:gd name="T18" fmla="*/ 127254 w 552"/>
              <a:gd name="T19" fmla="*/ 188558 h 546"/>
              <a:gd name="T20" fmla="*/ 116829 w 552"/>
              <a:gd name="T21" fmla="*/ 196489 h 546"/>
              <a:gd name="T22" fmla="*/ 106764 w 552"/>
              <a:gd name="T23" fmla="*/ 186034 h 546"/>
              <a:gd name="T24" fmla="*/ 106764 w 552"/>
              <a:gd name="T25" fmla="*/ 183510 h 546"/>
              <a:gd name="T26" fmla="*/ 106764 w 552"/>
              <a:gd name="T27" fmla="*/ 183510 h 546"/>
              <a:gd name="T28" fmla="*/ 114313 w 552"/>
              <a:gd name="T29" fmla="*/ 145294 h 546"/>
              <a:gd name="T30" fmla="*/ 61111 w 552"/>
              <a:gd name="T31" fmla="*/ 145294 h 546"/>
              <a:gd name="T32" fmla="*/ 50686 w 552"/>
              <a:gd name="T33" fmla="*/ 188558 h 546"/>
              <a:gd name="T34" fmla="*/ 50686 w 552"/>
              <a:gd name="T35" fmla="*/ 188558 h 546"/>
              <a:gd name="T36" fmla="*/ 40621 w 552"/>
              <a:gd name="T37" fmla="*/ 196489 h 546"/>
              <a:gd name="T38" fmla="*/ 30555 w 552"/>
              <a:gd name="T39" fmla="*/ 186034 h 546"/>
              <a:gd name="T40" fmla="*/ 30555 w 552"/>
              <a:gd name="T41" fmla="*/ 183510 h 546"/>
              <a:gd name="T42" fmla="*/ 30555 w 552"/>
              <a:gd name="T43" fmla="*/ 183510 h 546"/>
              <a:gd name="T44" fmla="*/ 40621 w 552"/>
              <a:gd name="T45" fmla="*/ 145294 h 546"/>
              <a:gd name="T46" fmla="*/ 10065 w 552"/>
              <a:gd name="T47" fmla="*/ 145294 h 546"/>
              <a:gd name="T48" fmla="*/ 0 w 552"/>
              <a:gd name="T49" fmla="*/ 135199 h 546"/>
              <a:gd name="T50" fmla="*/ 10065 w 552"/>
              <a:gd name="T51" fmla="*/ 125104 h 546"/>
              <a:gd name="T52" fmla="*/ 45653 w 552"/>
              <a:gd name="T53" fmla="*/ 125104 h 546"/>
              <a:gd name="T54" fmla="*/ 58594 w 552"/>
              <a:gd name="T55" fmla="*/ 71385 h 546"/>
              <a:gd name="T56" fmla="*/ 30555 w 552"/>
              <a:gd name="T57" fmla="*/ 71385 h 546"/>
              <a:gd name="T58" fmla="*/ 20490 w 552"/>
              <a:gd name="T59" fmla="*/ 61290 h 546"/>
              <a:gd name="T60" fmla="*/ 30555 w 552"/>
              <a:gd name="T61" fmla="*/ 51195 h 546"/>
              <a:gd name="T62" fmla="*/ 63627 w 552"/>
              <a:gd name="T63" fmla="*/ 51195 h 546"/>
              <a:gd name="T64" fmla="*/ 71176 w 552"/>
              <a:gd name="T65" fmla="*/ 7932 h 546"/>
              <a:gd name="T66" fmla="*/ 71176 w 552"/>
              <a:gd name="T67" fmla="*/ 7932 h 546"/>
              <a:gd name="T68" fmla="*/ 81241 w 552"/>
              <a:gd name="T69" fmla="*/ 0 h 546"/>
              <a:gd name="T70" fmla="*/ 91666 w 552"/>
              <a:gd name="T71" fmla="*/ 10455 h 546"/>
              <a:gd name="T72" fmla="*/ 91666 w 552"/>
              <a:gd name="T73" fmla="*/ 12979 h 546"/>
              <a:gd name="T74" fmla="*/ 91666 w 552"/>
              <a:gd name="T75" fmla="*/ 12979 h 546"/>
              <a:gd name="T76" fmla="*/ 84117 w 552"/>
              <a:gd name="T77" fmla="*/ 51195 h 546"/>
              <a:gd name="T78" fmla="*/ 137319 w 552"/>
              <a:gd name="T79" fmla="*/ 51195 h 546"/>
              <a:gd name="T80" fmla="*/ 147385 w 552"/>
              <a:gd name="T81" fmla="*/ 7932 h 546"/>
              <a:gd name="T82" fmla="*/ 147385 w 552"/>
              <a:gd name="T83" fmla="*/ 7932 h 546"/>
              <a:gd name="T84" fmla="*/ 157450 w 552"/>
              <a:gd name="T85" fmla="*/ 0 h 546"/>
              <a:gd name="T86" fmla="*/ 167875 w 552"/>
              <a:gd name="T87" fmla="*/ 10455 h 546"/>
              <a:gd name="T88" fmla="*/ 167875 w 552"/>
              <a:gd name="T89" fmla="*/ 12979 h 546"/>
              <a:gd name="T90" fmla="*/ 167875 w 552"/>
              <a:gd name="T91" fmla="*/ 12979 h 546"/>
              <a:gd name="T92" fmla="*/ 157450 w 552"/>
              <a:gd name="T93" fmla="*/ 51195 h 546"/>
              <a:gd name="T94" fmla="*/ 188005 w 552"/>
              <a:gd name="T95" fmla="*/ 51195 h 546"/>
              <a:gd name="T96" fmla="*/ 198071 w 552"/>
              <a:gd name="T97" fmla="*/ 61290 h 546"/>
              <a:gd name="T98" fmla="*/ 188005 w 552"/>
              <a:gd name="T99" fmla="*/ 71385 h 546"/>
              <a:gd name="T100" fmla="*/ 78725 w 552"/>
              <a:gd name="T101" fmla="*/ 71385 h 546"/>
              <a:gd name="T102" fmla="*/ 78725 w 552"/>
              <a:gd name="T103" fmla="*/ 71385 h 546"/>
              <a:gd name="T104" fmla="*/ 66143 w 552"/>
              <a:gd name="T105" fmla="*/ 125104 h 546"/>
              <a:gd name="T106" fmla="*/ 119346 w 552"/>
              <a:gd name="T107" fmla="*/ 125104 h 546"/>
              <a:gd name="T108" fmla="*/ 132287 w 552"/>
              <a:gd name="T109" fmla="*/ 71385 h 546"/>
              <a:gd name="T110" fmla="*/ 78725 w 552"/>
              <a:gd name="T111" fmla="*/ 71385 h 54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52" h="546">
                <a:moveTo>
                  <a:pt x="523" y="198"/>
                </a:moveTo>
                <a:lnTo>
                  <a:pt x="523" y="198"/>
                </a:lnTo>
                <a:cubicBezTo>
                  <a:pt x="424" y="198"/>
                  <a:pt x="424" y="198"/>
                  <a:pt x="424" y="198"/>
                </a:cubicBezTo>
                <a:cubicBezTo>
                  <a:pt x="389" y="347"/>
                  <a:pt x="389" y="347"/>
                  <a:pt x="389" y="347"/>
                </a:cubicBezTo>
                <a:cubicBezTo>
                  <a:pt x="467" y="347"/>
                  <a:pt x="467" y="347"/>
                  <a:pt x="467" y="347"/>
                </a:cubicBezTo>
                <a:cubicBezTo>
                  <a:pt x="481" y="347"/>
                  <a:pt x="495" y="361"/>
                  <a:pt x="495" y="375"/>
                </a:cubicBezTo>
                <a:cubicBezTo>
                  <a:pt x="495" y="389"/>
                  <a:pt x="481" y="403"/>
                  <a:pt x="467" y="403"/>
                </a:cubicBezTo>
                <a:cubicBezTo>
                  <a:pt x="375" y="403"/>
                  <a:pt x="375" y="403"/>
                  <a:pt x="375" y="403"/>
                </a:cubicBezTo>
                <a:cubicBezTo>
                  <a:pt x="354" y="523"/>
                  <a:pt x="354" y="523"/>
                  <a:pt x="354" y="523"/>
                </a:cubicBezTo>
                <a:cubicBezTo>
                  <a:pt x="347" y="538"/>
                  <a:pt x="339" y="545"/>
                  <a:pt x="325" y="545"/>
                </a:cubicBezTo>
                <a:cubicBezTo>
                  <a:pt x="304" y="545"/>
                  <a:pt x="297" y="531"/>
                  <a:pt x="297" y="516"/>
                </a:cubicBezTo>
                <a:lnTo>
                  <a:pt x="297" y="509"/>
                </a:lnTo>
                <a:cubicBezTo>
                  <a:pt x="318" y="403"/>
                  <a:pt x="318" y="403"/>
                  <a:pt x="318" y="403"/>
                </a:cubicBezTo>
                <a:cubicBezTo>
                  <a:pt x="170" y="403"/>
                  <a:pt x="170" y="403"/>
                  <a:pt x="170" y="403"/>
                </a:cubicBezTo>
                <a:cubicBezTo>
                  <a:pt x="141" y="523"/>
                  <a:pt x="141" y="523"/>
                  <a:pt x="141" y="523"/>
                </a:cubicBezTo>
                <a:cubicBezTo>
                  <a:pt x="141" y="538"/>
                  <a:pt x="127" y="545"/>
                  <a:pt x="113" y="545"/>
                </a:cubicBezTo>
                <a:cubicBezTo>
                  <a:pt x="99" y="545"/>
                  <a:pt x="85" y="531"/>
                  <a:pt x="85" y="516"/>
                </a:cubicBezTo>
                <a:lnTo>
                  <a:pt x="85" y="509"/>
                </a:lnTo>
                <a:cubicBezTo>
                  <a:pt x="113" y="403"/>
                  <a:pt x="113" y="403"/>
                  <a:pt x="113" y="403"/>
                </a:cubicBezTo>
                <a:cubicBezTo>
                  <a:pt x="28" y="403"/>
                  <a:pt x="28" y="403"/>
                  <a:pt x="28" y="403"/>
                </a:cubicBezTo>
                <a:cubicBezTo>
                  <a:pt x="14" y="403"/>
                  <a:pt x="0" y="389"/>
                  <a:pt x="0" y="375"/>
                </a:cubicBezTo>
                <a:cubicBezTo>
                  <a:pt x="0" y="361"/>
                  <a:pt x="14" y="347"/>
                  <a:pt x="28" y="347"/>
                </a:cubicBezTo>
                <a:cubicBezTo>
                  <a:pt x="127" y="347"/>
                  <a:pt x="127" y="347"/>
                  <a:pt x="127" y="347"/>
                </a:cubicBezTo>
                <a:cubicBezTo>
                  <a:pt x="163" y="198"/>
                  <a:pt x="163" y="198"/>
                  <a:pt x="163" y="198"/>
                </a:cubicBezTo>
                <a:cubicBezTo>
                  <a:pt x="85" y="198"/>
                  <a:pt x="85" y="198"/>
                  <a:pt x="85" y="198"/>
                </a:cubicBezTo>
                <a:cubicBezTo>
                  <a:pt x="71" y="198"/>
                  <a:pt x="57" y="184"/>
                  <a:pt x="57" y="170"/>
                </a:cubicBezTo>
                <a:cubicBezTo>
                  <a:pt x="57" y="149"/>
                  <a:pt x="71" y="142"/>
                  <a:pt x="85" y="142"/>
                </a:cubicBezTo>
                <a:cubicBezTo>
                  <a:pt x="177" y="142"/>
                  <a:pt x="177" y="142"/>
                  <a:pt x="177" y="142"/>
                </a:cubicBezTo>
                <a:cubicBezTo>
                  <a:pt x="198" y="22"/>
                  <a:pt x="198" y="22"/>
                  <a:pt x="198" y="22"/>
                </a:cubicBezTo>
                <a:cubicBezTo>
                  <a:pt x="205" y="7"/>
                  <a:pt x="212" y="0"/>
                  <a:pt x="226" y="0"/>
                </a:cubicBezTo>
                <a:cubicBezTo>
                  <a:pt x="248" y="0"/>
                  <a:pt x="255" y="7"/>
                  <a:pt x="255" y="29"/>
                </a:cubicBezTo>
                <a:cubicBezTo>
                  <a:pt x="255" y="29"/>
                  <a:pt x="255" y="29"/>
                  <a:pt x="255" y="36"/>
                </a:cubicBezTo>
                <a:cubicBezTo>
                  <a:pt x="234" y="142"/>
                  <a:pt x="234" y="142"/>
                  <a:pt x="234" y="142"/>
                </a:cubicBezTo>
                <a:cubicBezTo>
                  <a:pt x="382" y="142"/>
                  <a:pt x="382" y="142"/>
                  <a:pt x="382" y="142"/>
                </a:cubicBezTo>
                <a:cubicBezTo>
                  <a:pt x="410" y="22"/>
                  <a:pt x="410" y="22"/>
                  <a:pt x="410" y="22"/>
                </a:cubicBezTo>
                <a:cubicBezTo>
                  <a:pt x="410" y="7"/>
                  <a:pt x="424" y="0"/>
                  <a:pt x="438" y="0"/>
                </a:cubicBezTo>
                <a:cubicBezTo>
                  <a:pt x="452" y="0"/>
                  <a:pt x="467" y="7"/>
                  <a:pt x="467" y="29"/>
                </a:cubicBezTo>
                <a:cubicBezTo>
                  <a:pt x="467" y="29"/>
                  <a:pt x="467" y="29"/>
                  <a:pt x="467" y="36"/>
                </a:cubicBezTo>
                <a:cubicBezTo>
                  <a:pt x="438" y="142"/>
                  <a:pt x="438" y="142"/>
                  <a:pt x="438" y="142"/>
                </a:cubicBezTo>
                <a:cubicBezTo>
                  <a:pt x="523" y="142"/>
                  <a:pt x="523" y="142"/>
                  <a:pt x="523" y="142"/>
                </a:cubicBezTo>
                <a:cubicBezTo>
                  <a:pt x="537" y="142"/>
                  <a:pt x="551" y="149"/>
                  <a:pt x="551" y="170"/>
                </a:cubicBezTo>
                <a:cubicBezTo>
                  <a:pt x="551" y="184"/>
                  <a:pt x="537" y="198"/>
                  <a:pt x="523" y="198"/>
                </a:cubicBezTo>
                <a:close/>
                <a:moveTo>
                  <a:pt x="219" y="198"/>
                </a:moveTo>
                <a:lnTo>
                  <a:pt x="219" y="198"/>
                </a:lnTo>
                <a:cubicBezTo>
                  <a:pt x="184" y="347"/>
                  <a:pt x="184" y="347"/>
                  <a:pt x="184" y="347"/>
                </a:cubicBezTo>
                <a:cubicBezTo>
                  <a:pt x="332" y="347"/>
                  <a:pt x="332" y="347"/>
                  <a:pt x="332" y="347"/>
                </a:cubicBezTo>
                <a:cubicBezTo>
                  <a:pt x="368" y="198"/>
                  <a:pt x="368" y="198"/>
                  <a:pt x="368" y="198"/>
                </a:cubicBezTo>
                <a:lnTo>
                  <a:pt x="219" y="19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9" name="Freeform 63"/>
          <p:cNvSpPr>
            <a:spLocks noChangeArrowheads="1"/>
          </p:cNvSpPr>
          <p:nvPr/>
        </p:nvSpPr>
        <p:spPr bwMode="auto">
          <a:xfrm>
            <a:off x="7351227" y="3192051"/>
            <a:ext cx="253499" cy="205390"/>
          </a:xfrm>
          <a:custGeom>
            <a:avLst/>
            <a:gdLst>
              <a:gd name="T0" fmla="*/ 206642 w 602"/>
              <a:gd name="T1" fmla="*/ 175852 h 488"/>
              <a:gd name="T2" fmla="*/ 206642 w 602"/>
              <a:gd name="T3" fmla="*/ 175852 h 488"/>
              <a:gd name="T4" fmla="*/ 10115 w 602"/>
              <a:gd name="T5" fmla="*/ 175852 h 488"/>
              <a:gd name="T6" fmla="*/ 0 w 602"/>
              <a:gd name="T7" fmla="*/ 165741 h 488"/>
              <a:gd name="T8" fmla="*/ 0 w 602"/>
              <a:gd name="T9" fmla="*/ 10111 h 488"/>
              <a:gd name="T10" fmla="*/ 10115 w 602"/>
              <a:gd name="T11" fmla="*/ 0 h 488"/>
              <a:gd name="T12" fmla="*/ 206642 w 602"/>
              <a:gd name="T13" fmla="*/ 0 h 488"/>
              <a:gd name="T14" fmla="*/ 217119 w 602"/>
              <a:gd name="T15" fmla="*/ 10111 h 488"/>
              <a:gd name="T16" fmla="*/ 217119 w 602"/>
              <a:gd name="T17" fmla="*/ 165741 h 488"/>
              <a:gd name="T18" fmla="*/ 206642 w 602"/>
              <a:gd name="T19" fmla="*/ 175852 h 488"/>
              <a:gd name="T20" fmla="*/ 71530 w 602"/>
              <a:gd name="T21" fmla="*/ 20221 h 488"/>
              <a:gd name="T22" fmla="*/ 71530 w 602"/>
              <a:gd name="T23" fmla="*/ 20221 h 488"/>
              <a:gd name="T24" fmla="*/ 20231 w 602"/>
              <a:gd name="T25" fmla="*/ 20221 h 488"/>
              <a:gd name="T26" fmla="*/ 20231 w 602"/>
              <a:gd name="T27" fmla="*/ 155631 h 488"/>
              <a:gd name="T28" fmla="*/ 71530 w 602"/>
              <a:gd name="T29" fmla="*/ 155631 h 488"/>
              <a:gd name="T30" fmla="*/ 71530 w 602"/>
              <a:gd name="T31" fmla="*/ 20221 h 488"/>
              <a:gd name="T32" fmla="*/ 81645 w 602"/>
              <a:gd name="T33" fmla="*/ 20221 h 488"/>
              <a:gd name="T34" fmla="*/ 81645 w 602"/>
              <a:gd name="T35" fmla="*/ 20221 h 488"/>
              <a:gd name="T36" fmla="*/ 81645 w 602"/>
              <a:gd name="T37" fmla="*/ 155631 h 488"/>
              <a:gd name="T38" fmla="*/ 135112 w 602"/>
              <a:gd name="T39" fmla="*/ 155631 h 488"/>
              <a:gd name="T40" fmla="*/ 135112 w 602"/>
              <a:gd name="T41" fmla="*/ 20221 h 488"/>
              <a:gd name="T42" fmla="*/ 81645 w 602"/>
              <a:gd name="T43" fmla="*/ 20221 h 488"/>
              <a:gd name="T44" fmla="*/ 196527 w 602"/>
              <a:gd name="T45" fmla="*/ 20221 h 488"/>
              <a:gd name="T46" fmla="*/ 196527 w 602"/>
              <a:gd name="T47" fmla="*/ 20221 h 488"/>
              <a:gd name="T48" fmla="*/ 145589 w 602"/>
              <a:gd name="T49" fmla="*/ 20221 h 488"/>
              <a:gd name="T50" fmla="*/ 145589 w 602"/>
              <a:gd name="T51" fmla="*/ 155631 h 488"/>
              <a:gd name="T52" fmla="*/ 196527 w 602"/>
              <a:gd name="T53" fmla="*/ 155631 h 488"/>
              <a:gd name="T54" fmla="*/ 196527 w 602"/>
              <a:gd name="T55" fmla="*/ 20221 h 48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2" h="488">
                <a:moveTo>
                  <a:pt x="572" y="487"/>
                </a:moveTo>
                <a:lnTo>
                  <a:pt x="572" y="487"/>
                </a:lnTo>
                <a:cubicBezTo>
                  <a:pt x="28" y="487"/>
                  <a:pt x="28" y="487"/>
                  <a:pt x="28" y="487"/>
                </a:cubicBezTo>
                <a:cubicBezTo>
                  <a:pt x="14" y="487"/>
                  <a:pt x="0" y="473"/>
                  <a:pt x="0" y="45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459"/>
                  <a:pt x="601" y="459"/>
                  <a:pt x="601" y="459"/>
                </a:cubicBezTo>
                <a:cubicBezTo>
                  <a:pt x="601" y="473"/>
                  <a:pt x="594" y="487"/>
                  <a:pt x="572" y="487"/>
                </a:cubicBezTo>
                <a:close/>
                <a:moveTo>
                  <a:pt x="198" y="56"/>
                </a:moveTo>
                <a:lnTo>
                  <a:pt x="198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431"/>
                  <a:pt x="56" y="431"/>
                  <a:pt x="56" y="431"/>
                </a:cubicBezTo>
                <a:cubicBezTo>
                  <a:pt x="198" y="431"/>
                  <a:pt x="198" y="431"/>
                  <a:pt x="198" y="431"/>
                </a:cubicBezTo>
                <a:lnTo>
                  <a:pt x="198" y="56"/>
                </a:lnTo>
                <a:close/>
                <a:moveTo>
                  <a:pt x="226" y="56"/>
                </a:moveTo>
                <a:lnTo>
                  <a:pt x="226" y="56"/>
                </a:lnTo>
                <a:cubicBezTo>
                  <a:pt x="226" y="431"/>
                  <a:pt x="226" y="431"/>
                  <a:pt x="226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56"/>
                  <a:pt x="374" y="56"/>
                  <a:pt x="374" y="56"/>
                </a:cubicBezTo>
                <a:lnTo>
                  <a:pt x="226" y="56"/>
                </a:lnTo>
                <a:close/>
                <a:moveTo>
                  <a:pt x="544" y="56"/>
                </a:moveTo>
                <a:lnTo>
                  <a:pt x="544" y="56"/>
                </a:lnTo>
                <a:cubicBezTo>
                  <a:pt x="403" y="56"/>
                  <a:pt x="403" y="56"/>
                  <a:pt x="403" y="56"/>
                </a:cubicBezTo>
                <a:cubicBezTo>
                  <a:pt x="403" y="431"/>
                  <a:pt x="403" y="431"/>
                  <a:pt x="403" y="431"/>
                </a:cubicBezTo>
                <a:cubicBezTo>
                  <a:pt x="544" y="431"/>
                  <a:pt x="544" y="431"/>
                  <a:pt x="544" y="431"/>
                </a:cubicBezTo>
                <a:lnTo>
                  <a:pt x="544" y="5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0" name="Freeform 64"/>
          <p:cNvSpPr>
            <a:spLocks noChangeArrowheads="1"/>
          </p:cNvSpPr>
          <p:nvPr/>
        </p:nvSpPr>
        <p:spPr bwMode="auto">
          <a:xfrm>
            <a:off x="6914545" y="3173547"/>
            <a:ext cx="244246" cy="244247"/>
          </a:xfrm>
          <a:custGeom>
            <a:avLst/>
            <a:gdLst>
              <a:gd name="T0" fmla="*/ 206652 w 580"/>
              <a:gd name="T1" fmla="*/ 33182 h 581"/>
              <a:gd name="T2" fmla="*/ 206652 w 580"/>
              <a:gd name="T3" fmla="*/ 33182 h 581"/>
              <a:gd name="T4" fmla="*/ 183891 w 580"/>
              <a:gd name="T5" fmla="*/ 53740 h 581"/>
              <a:gd name="T6" fmla="*/ 155711 w 580"/>
              <a:gd name="T7" fmla="*/ 25608 h 581"/>
              <a:gd name="T8" fmla="*/ 176304 w 580"/>
              <a:gd name="T9" fmla="*/ 2525 h 581"/>
              <a:gd name="T10" fmla="*/ 191478 w 580"/>
              <a:gd name="T11" fmla="*/ 2525 h 581"/>
              <a:gd name="T12" fmla="*/ 206652 w 580"/>
              <a:gd name="T13" fmla="*/ 18034 h 581"/>
              <a:gd name="T14" fmla="*/ 206652 w 580"/>
              <a:gd name="T15" fmla="*/ 33182 h 581"/>
              <a:gd name="T16" fmla="*/ 53469 w 580"/>
              <a:gd name="T17" fmla="*/ 125153 h 581"/>
              <a:gd name="T18" fmla="*/ 53469 w 580"/>
              <a:gd name="T19" fmla="*/ 125153 h 581"/>
              <a:gd name="T20" fmla="*/ 84178 w 580"/>
              <a:gd name="T21" fmla="*/ 152925 h 581"/>
              <a:gd name="T22" fmla="*/ 45882 w 580"/>
              <a:gd name="T23" fmla="*/ 163384 h 581"/>
              <a:gd name="T24" fmla="*/ 53469 w 580"/>
              <a:gd name="T25" fmla="*/ 125153 h 581"/>
              <a:gd name="T26" fmla="*/ 176304 w 580"/>
              <a:gd name="T27" fmla="*/ 61314 h 581"/>
              <a:gd name="T28" fmla="*/ 176304 w 580"/>
              <a:gd name="T29" fmla="*/ 61314 h 581"/>
              <a:gd name="T30" fmla="*/ 91765 w 580"/>
              <a:gd name="T31" fmla="*/ 147875 h 581"/>
              <a:gd name="T32" fmla="*/ 61056 w 580"/>
              <a:gd name="T33" fmla="*/ 117218 h 581"/>
              <a:gd name="T34" fmla="*/ 148125 w 580"/>
              <a:gd name="T35" fmla="*/ 33182 h 581"/>
              <a:gd name="T36" fmla="*/ 176304 w 580"/>
              <a:gd name="T37" fmla="*/ 61314 h 581"/>
              <a:gd name="T38" fmla="*/ 20232 w 580"/>
              <a:gd name="T39" fmla="*/ 30657 h 581"/>
              <a:gd name="T40" fmla="*/ 20232 w 580"/>
              <a:gd name="T41" fmla="*/ 30657 h 581"/>
              <a:gd name="T42" fmla="*/ 20232 w 580"/>
              <a:gd name="T43" fmla="*/ 188631 h 581"/>
              <a:gd name="T44" fmla="*/ 178833 w 580"/>
              <a:gd name="T45" fmla="*/ 188631 h 581"/>
              <a:gd name="T46" fmla="*/ 178833 w 580"/>
              <a:gd name="T47" fmla="*/ 73938 h 581"/>
              <a:gd name="T48" fmla="*/ 199065 w 580"/>
              <a:gd name="T49" fmla="*/ 53740 h 581"/>
              <a:gd name="T50" fmla="*/ 199065 w 580"/>
              <a:gd name="T51" fmla="*/ 199091 h 581"/>
              <a:gd name="T52" fmla="*/ 188949 w 580"/>
              <a:gd name="T53" fmla="*/ 209189 h 581"/>
              <a:gd name="T54" fmla="*/ 10116 w 580"/>
              <a:gd name="T55" fmla="*/ 209189 h 581"/>
              <a:gd name="T56" fmla="*/ 0 w 580"/>
              <a:gd name="T57" fmla="*/ 199091 h 581"/>
              <a:gd name="T58" fmla="*/ 0 w 580"/>
              <a:gd name="T59" fmla="*/ 20558 h 581"/>
              <a:gd name="T60" fmla="*/ 10116 w 580"/>
              <a:gd name="T61" fmla="*/ 10099 h 581"/>
              <a:gd name="T62" fmla="*/ 155711 w 580"/>
              <a:gd name="T63" fmla="*/ 10099 h 581"/>
              <a:gd name="T64" fmla="*/ 135480 w 580"/>
              <a:gd name="T65" fmla="*/ 30657 h 581"/>
              <a:gd name="T66" fmla="*/ 20232 w 580"/>
              <a:gd name="T67" fmla="*/ 30657 h 58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80" h="581">
                <a:moveTo>
                  <a:pt x="572" y="92"/>
                </a:moveTo>
                <a:lnTo>
                  <a:pt x="572" y="92"/>
                </a:lnTo>
                <a:cubicBezTo>
                  <a:pt x="509" y="149"/>
                  <a:pt x="509" y="149"/>
                  <a:pt x="509" y="149"/>
                </a:cubicBezTo>
                <a:cubicBezTo>
                  <a:pt x="431" y="71"/>
                  <a:pt x="431" y="71"/>
                  <a:pt x="431" y="71"/>
                </a:cubicBezTo>
                <a:cubicBezTo>
                  <a:pt x="488" y="7"/>
                  <a:pt x="488" y="7"/>
                  <a:pt x="488" y="7"/>
                </a:cubicBezTo>
                <a:cubicBezTo>
                  <a:pt x="502" y="0"/>
                  <a:pt x="516" y="0"/>
                  <a:pt x="530" y="7"/>
                </a:cubicBezTo>
                <a:cubicBezTo>
                  <a:pt x="572" y="50"/>
                  <a:pt x="572" y="50"/>
                  <a:pt x="572" y="50"/>
                </a:cubicBezTo>
                <a:cubicBezTo>
                  <a:pt x="579" y="64"/>
                  <a:pt x="579" y="78"/>
                  <a:pt x="572" y="92"/>
                </a:cubicBezTo>
                <a:close/>
                <a:moveTo>
                  <a:pt x="148" y="347"/>
                </a:moveTo>
                <a:lnTo>
                  <a:pt x="148" y="347"/>
                </a:lnTo>
                <a:cubicBezTo>
                  <a:pt x="233" y="424"/>
                  <a:pt x="233" y="424"/>
                  <a:pt x="233" y="424"/>
                </a:cubicBezTo>
                <a:cubicBezTo>
                  <a:pt x="127" y="453"/>
                  <a:pt x="127" y="453"/>
                  <a:pt x="127" y="453"/>
                </a:cubicBezTo>
                <a:lnTo>
                  <a:pt x="148" y="347"/>
                </a:lnTo>
                <a:close/>
                <a:moveTo>
                  <a:pt x="488" y="170"/>
                </a:moveTo>
                <a:lnTo>
                  <a:pt x="488" y="170"/>
                </a:lnTo>
                <a:cubicBezTo>
                  <a:pt x="254" y="410"/>
                  <a:pt x="254" y="410"/>
                  <a:pt x="254" y="410"/>
                </a:cubicBezTo>
                <a:cubicBezTo>
                  <a:pt x="169" y="325"/>
                  <a:pt x="169" y="325"/>
                  <a:pt x="169" y="325"/>
                </a:cubicBezTo>
                <a:cubicBezTo>
                  <a:pt x="410" y="92"/>
                  <a:pt x="410" y="92"/>
                  <a:pt x="410" y="92"/>
                </a:cubicBezTo>
                <a:lnTo>
                  <a:pt x="488" y="170"/>
                </a:lnTo>
                <a:close/>
                <a:moveTo>
                  <a:pt x="56" y="85"/>
                </a:moveTo>
                <a:lnTo>
                  <a:pt x="56" y="85"/>
                </a:lnTo>
                <a:cubicBezTo>
                  <a:pt x="56" y="523"/>
                  <a:pt x="56" y="523"/>
                  <a:pt x="56" y="523"/>
                </a:cubicBezTo>
                <a:cubicBezTo>
                  <a:pt x="495" y="523"/>
                  <a:pt x="495" y="523"/>
                  <a:pt x="495" y="523"/>
                </a:cubicBezTo>
                <a:cubicBezTo>
                  <a:pt x="495" y="205"/>
                  <a:pt x="495" y="205"/>
                  <a:pt x="495" y="205"/>
                </a:cubicBezTo>
                <a:cubicBezTo>
                  <a:pt x="551" y="149"/>
                  <a:pt x="551" y="149"/>
                  <a:pt x="551" y="149"/>
                </a:cubicBezTo>
                <a:cubicBezTo>
                  <a:pt x="551" y="552"/>
                  <a:pt x="551" y="552"/>
                  <a:pt x="551" y="552"/>
                </a:cubicBezTo>
                <a:cubicBezTo>
                  <a:pt x="551" y="566"/>
                  <a:pt x="537" y="580"/>
                  <a:pt x="523" y="580"/>
                </a:cubicBezTo>
                <a:cubicBezTo>
                  <a:pt x="28" y="580"/>
                  <a:pt x="28" y="580"/>
                  <a:pt x="28" y="580"/>
                </a:cubicBezTo>
                <a:cubicBezTo>
                  <a:pt x="14" y="580"/>
                  <a:pt x="0" y="566"/>
                  <a:pt x="0" y="552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43"/>
                  <a:pt x="14" y="28"/>
                  <a:pt x="28" y="28"/>
                </a:cubicBezTo>
                <a:cubicBezTo>
                  <a:pt x="431" y="28"/>
                  <a:pt x="431" y="28"/>
                  <a:pt x="431" y="28"/>
                </a:cubicBezTo>
                <a:cubicBezTo>
                  <a:pt x="375" y="85"/>
                  <a:pt x="375" y="85"/>
                  <a:pt x="375" y="85"/>
                </a:cubicBezTo>
                <a:lnTo>
                  <a:pt x="56" y="8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1" name="Freeform 65"/>
          <p:cNvSpPr>
            <a:spLocks noChangeArrowheads="1"/>
          </p:cNvSpPr>
          <p:nvPr/>
        </p:nvSpPr>
        <p:spPr bwMode="auto">
          <a:xfrm>
            <a:off x="6463059" y="3173547"/>
            <a:ext cx="255349" cy="238696"/>
          </a:xfrm>
          <a:custGeom>
            <a:avLst/>
            <a:gdLst>
              <a:gd name="T0" fmla="*/ 208618 w 608"/>
              <a:gd name="T1" fmla="*/ 204427 h 567"/>
              <a:gd name="T2" fmla="*/ 208618 w 608"/>
              <a:gd name="T3" fmla="*/ 204427 h 567"/>
              <a:gd name="T4" fmla="*/ 10089 w 608"/>
              <a:gd name="T5" fmla="*/ 204427 h 567"/>
              <a:gd name="T6" fmla="*/ 0 w 608"/>
              <a:gd name="T7" fmla="*/ 193953 h 567"/>
              <a:gd name="T8" fmla="*/ 10089 w 608"/>
              <a:gd name="T9" fmla="*/ 183840 h 567"/>
              <a:gd name="T10" fmla="*/ 208618 w 608"/>
              <a:gd name="T11" fmla="*/ 183840 h 567"/>
              <a:gd name="T12" fmla="*/ 218707 w 608"/>
              <a:gd name="T13" fmla="*/ 193953 h 567"/>
              <a:gd name="T14" fmla="*/ 208618 w 608"/>
              <a:gd name="T15" fmla="*/ 204427 h 567"/>
              <a:gd name="T16" fmla="*/ 165381 w 608"/>
              <a:gd name="T17" fmla="*/ 53816 h 567"/>
              <a:gd name="T18" fmla="*/ 165381 w 608"/>
              <a:gd name="T19" fmla="*/ 53816 h 567"/>
              <a:gd name="T20" fmla="*/ 137277 w 608"/>
              <a:gd name="T21" fmla="*/ 25644 h 567"/>
              <a:gd name="T22" fmla="*/ 160337 w 608"/>
              <a:gd name="T23" fmla="*/ 2528 h 567"/>
              <a:gd name="T24" fmla="*/ 172948 w 608"/>
              <a:gd name="T25" fmla="*/ 2528 h 567"/>
              <a:gd name="T26" fmla="*/ 188441 w 608"/>
              <a:gd name="T27" fmla="*/ 18059 h 567"/>
              <a:gd name="T28" fmla="*/ 188441 w 608"/>
              <a:gd name="T29" fmla="*/ 33228 h 567"/>
              <a:gd name="T30" fmla="*/ 165381 w 608"/>
              <a:gd name="T31" fmla="*/ 53816 h 567"/>
              <a:gd name="T32" fmla="*/ 73863 w 608"/>
              <a:gd name="T33" fmla="*/ 148083 h 567"/>
              <a:gd name="T34" fmla="*/ 73863 w 608"/>
              <a:gd name="T35" fmla="*/ 148083 h 567"/>
              <a:gd name="T36" fmla="*/ 45759 w 608"/>
              <a:gd name="T37" fmla="*/ 117383 h 567"/>
              <a:gd name="T38" fmla="*/ 129711 w 608"/>
              <a:gd name="T39" fmla="*/ 33228 h 567"/>
              <a:gd name="T40" fmla="*/ 160337 w 608"/>
              <a:gd name="T41" fmla="*/ 61400 h 567"/>
              <a:gd name="T42" fmla="*/ 73863 w 608"/>
              <a:gd name="T43" fmla="*/ 148083 h 567"/>
              <a:gd name="T44" fmla="*/ 27744 w 608"/>
              <a:gd name="T45" fmla="*/ 163614 h 567"/>
              <a:gd name="T46" fmla="*/ 27744 w 608"/>
              <a:gd name="T47" fmla="*/ 163614 h 567"/>
              <a:gd name="T48" fmla="*/ 38193 w 608"/>
              <a:gd name="T49" fmla="*/ 125329 h 567"/>
              <a:gd name="T50" fmla="*/ 65936 w 608"/>
              <a:gd name="T51" fmla="*/ 153140 h 567"/>
              <a:gd name="T52" fmla="*/ 27744 w 608"/>
              <a:gd name="T53" fmla="*/ 163614 h 56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08" h="567">
                <a:moveTo>
                  <a:pt x="579" y="566"/>
                </a:moveTo>
                <a:lnTo>
                  <a:pt x="579" y="566"/>
                </a:lnTo>
                <a:cubicBezTo>
                  <a:pt x="28" y="566"/>
                  <a:pt x="28" y="566"/>
                  <a:pt x="28" y="566"/>
                </a:cubicBezTo>
                <a:cubicBezTo>
                  <a:pt x="14" y="566"/>
                  <a:pt x="0" y="559"/>
                  <a:pt x="0" y="537"/>
                </a:cubicBezTo>
                <a:cubicBezTo>
                  <a:pt x="0" y="523"/>
                  <a:pt x="14" y="509"/>
                  <a:pt x="28" y="509"/>
                </a:cubicBezTo>
                <a:cubicBezTo>
                  <a:pt x="579" y="509"/>
                  <a:pt x="579" y="509"/>
                  <a:pt x="579" y="509"/>
                </a:cubicBezTo>
                <a:cubicBezTo>
                  <a:pt x="593" y="509"/>
                  <a:pt x="607" y="523"/>
                  <a:pt x="607" y="537"/>
                </a:cubicBezTo>
                <a:cubicBezTo>
                  <a:pt x="607" y="559"/>
                  <a:pt x="593" y="566"/>
                  <a:pt x="579" y="566"/>
                </a:cubicBezTo>
                <a:close/>
                <a:moveTo>
                  <a:pt x="459" y="149"/>
                </a:moveTo>
                <a:lnTo>
                  <a:pt x="459" y="149"/>
                </a:lnTo>
                <a:cubicBezTo>
                  <a:pt x="381" y="71"/>
                  <a:pt x="381" y="71"/>
                  <a:pt x="381" y="71"/>
                </a:cubicBezTo>
                <a:cubicBezTo>
                  <a:pt x="445" y="7"/>
                  <a:pt x="445" y="7"/>
                  <a:pt x="445" y="7"/>
                </a:cubicBezTo>
                <a:cubicBezTo>
                  <a:pt x="452" y="0"/>
                  <a:pt x="473" y="0"/>
                  <a:pt x="480" y="7"/>
                </a:cubicBezTo>
                <a:cubicBezTo>
                  <a:pt x="523" y="50"/>
                  <a:pt x="523" y="50"/>
                  <a:pt x="523" y="50"/>
                </a:cubicBezTo>
                <a:cubicBezTo>
                  <a:pt x="530" y="64"/>
                  <a:pt x="530" y="78"/>
                  <a:pt x="523" y="92"/>
                </a:cubicBezTo>
                <a:lnTo>
                  <a:pt x="459" y="149"/>
                </a:lnTo>
                <a:close/>
                <a:moveTo>
                  <a:pt x="205" y="410"/>
                </a:moveTo>
                <a:lnTo>
                  <a:pt x="205" y="410"/>
                </a:lnTo>
                <a:cubicBezTo>
                  <a:pt x="127" y="325"/>
                  <a:pt x="127" y="325"/>
                  <a:pt x="127" y="325"/>
                </a:cubicBezTo>
                <a:cubicBezTo>
                  <a:pt x="360" y="92"/>
                  <a:pt x="360" y="92"/>
                  <a:pt x="360" y="92"/>
                </a:cubicBezTo>
                <a:cubicBezTo>
                  <a:pt x="445" y="170"/>
                  <a:pt x="445" y="170"/>
                  <a:pt x="445" y="170"/>
                </a:cubicBezTo>
                <a:lnTo>
                  <a:pt x="205" y="410"/>
                </a:lnTo>
                <a:close/>
                <a:moveTo>
                  <a:pt x="77" y="453"/>
                </a:moveTo>
                <a:lnTo>
                  <a:pt x="77" y="453"/>
                </a:lnTo>
                <a:cubicBezTo>
                  <a:pt x="106" y="347"/>
                  <a:pt x="106" y="347"/>
                  <a:pt x="106" y="347"/>
                </a:cubicBezTo>
                <a:cubicBezTo>
                  <a:pt x="183" y="424"/>
                  <a:pt x="183" y="424"/>
                  <a:pt x="183" y="424"/>
                </a:cubicBezTo>
                <a:lnTo>
                  <a:pt x="77" y="45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2" name="Freeform 66"/>
          <p:cNvSpPr>
            <a:spLocks noChangeArrowheads="1"/>
          </p:cNvSpPr>
          <p:nvPr/>
        </p:nvSpPr>
        <p:spPr bwMode="auto">
          <a:xfrm>
            <a:off x="6054132" y="3197602"/>
            <a:ext cx="190586" cy="190586"/>
          </a:xfrm>
          <a:custGeom>
            <a:avLst/>
            <a:gdLst>
              <a:gd name="T0" fmla="*/ 15486 w 454"/>
              <a:gd name="T1" fmla="*/ 117310 h 453"/>
              <a:gd name="T2" fmla="*/ 15486 w 454"/>
              <a:gd name="T3" fmla="*/ 117310 h 453"/>
              <a:gd name="T4" fmla="*/ 101921 w 454"/>
              <a:gd name="T5" fmla="*/ 33208 h 453"/>
              <a:gd name="T6" fmla="*/ 130012 w 454"/>
              <a:gd name="T7" fmla="*/ 61001 h 453"/>
              <a:gd name="T8" fmla="*/ 45738 w 454"/>
              <a:gd name="T9" fmla="*/ 147991 h 453"/>
              <a:gd name="T10" fmla="*/ 15486 w 454"/>
              <a:gd name="T11" fmla="*/ 117310 h 453"/>
              <a:gd name="T12" fmla="*/ 130012 w 454"/>
              <a:gd name="T13" fmla="*/ 2527 h 453"/>
              <a:gd name="T14" fmla="*/ 130012 w 454"/>
              <a:gd name="T15" fmla="*/ 2527 h 453"/>
              <a:gd name="T16" fmla="*/ 145139 w 454"/>
              <a:gd name="T17" fmla="*/ 2527 h 453"/>
              <a:gd name="T18" fmla="*/ 160625 w 454"/>
              <a:gd name="T19" fmla="*/ 17687 h 453"/>
              <a:gd name="T20" fmla="*/ 160625 w 454"/>
              <a:gd name="T21" fmla="*/ 33208 h 453"/>
              <a:gd name="T22" fmla="*/ 137576 w 454"/>
              <a:gd name="T23" fmla="*/ 53421 h 453"/>
              <a:gd name="T24" fmla="*/ 109484 w 454"/>
              <a:gd name="T25" fmla="*/ 25628 h 453"/>
              <a:gd name="T26" fmla="*/ 130012 w 454"/>
              <a:gd name="T27" fmla="*/ 2527 h 453"/>
              <a:gd name="T28" fmla="*/ 0 w 454"/>
              <a:gd name="T29" fmla="*/ 163151 h 453"/>
              <a:gd name="T30" fmla="*/ 0 w 454"/>
              <a:gd name="T31" fmla="*/ 163151 h 453"/>
              <a:gd name="T32" fmla="*/ 7923 w 454"/>
              <a:gd name="T33" fmla="*/ 124890 h 453"/>
              <a:gd name="T34" fmla="*/ 38175 w 454"/>
              <a:gd name="T35" fmla="*/ 153044 h 453"/>
              <a:gd name="T36" fmla="*/ 0 w 454"/>
              <a:gd name="T37" fmla="*/ 163151 h 45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54" h="453">
                <a:moveTo>
                  <a:pt x="43" y="325"/>
                </a:moveTo>
                <a:lnTo>
                  <a:pt x="43" y="325"/>
                </a:lnTo>
                <a:cubicBezTo>
                  <a:pt x="283" y="92"/>
                  <a:pt x="283" y="92"/>
                  <a:pt x="283" y="92"/>
                </a:cubicBezTo>
                <a:cubicBezTo>
                  <a:pt x="361" y="169"/>
                  <a:pt x="361" y="169"/>
                  <a:pt x="361" y="169"/>
                </a:cubicBezTo>
                <a:cubicBezTo>
                  <a:pt x="127" y="410"/>
                  <a:pt x="127" y="410"/>
                  <a:pt x="127" y="410"/>
                </a:cubicBezTo>
                <a:lnTo>
                  <a:pt x="43" y="325"/>
                </a:lnTo>
                <a:close/>
                <a:moveTo>
                  <a:pt x="361" y="7"/>
                </a:moveTo>
                <a:lnTo>
                  <a:pt x="361" y="7"/>
                </a:lnTo>
                <a:cubicBezTo>
                  <a:pt x="375" y="0"/>
                  <a:pt x="389" y="0"/>
                  <a:pt x="403" y="7"/>
                </a:cubicBezTo>
                <a:cubicBezTo>
                  <a:pt x="446" y="49"/>
                  <a:pt x="446" y="49"/>
                  <a:pt x="446" y="49"/>
                </a:cubicBezTo>
                <a:cubicBezTo>
                  <a:pt x="453" y="64"/>
                  <a:pt x="453" y="78"/>
                  <a:pt x="446" y="92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04" y="71"/>
                  <a:pt x="304" y="71"/>
                  <a:pt x="304" y="71"/>
                </a:cubicBezTo>
                <a:lnTo>
                  <a:pt x="361" y="7"/>
                </a:lnTo>
                <a:close/>
                <a:moveTo>
                  <a:pt x="0" y="452"/>
                </a:moveTo>
                <a:lnTo>
                  <a:pt x="0" y="452"/>
                </a:lnTo>
                <a:cubicBezTo>
                  <a:pt x="22" y="346"/>
                  <a:pt x="22" y="346"/>
                  <a:pt x="22" y="346"/>
                </a:cubicBezTo>
                <a:cubicBezTo>
                  <a:pt x="106" y="424"/>
                  <a:pt x="106" y="424"/>
                  <a:pt x="106" y="424"/>
                </a:cubicBezTo>
                <a:lnTo>
                  <a:pt x="0" y="45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3" name="Freeform 67"/>
          <p:cNvSpPr>
            <a:spLocks noChangeArrowheads="1"/>
          </p:cNvSpPr>
          <p:nvPr/>
        </p:nvSpPr>
        <p:spPr bwMode="auto">
          <a:xfrm>
            <a:off x="2865975" y="4046913"/>
            <a:ext cx="251648" cy="253499"/>
          </a:xfrm>
          <a:custGeom>
            <a:avLst/>
            <a:gdLst>
              <a:gd name="T0" fmla="*/ 213018 w 601"/>
              <a:gd name="T1" fmla="*/ 15174 h 602"/>
              <a:gd name="T2" fmla="*/ 213018 w 601"/>
              <a:gd name="T3" fmla="*/ 15174 h 602"/>
              <a:gd name="T4" fmla="*/ 179970 w 601"/>
              <a:gd name="T5" fmla="*/ 51301 h 602"/>
              <a:gd name="T6" fmla="*/ 195416 w 601"/>
              <a:gd name="T7" fmla="*/ 51301 h 602"/>
              <a:gd name="T8" fmla="*/ 205475 w 601"/>
              <a:gd name="T9" fmla="*/ 61417 h 602"/>
              <a:gd name="T10" fmla="*/ 195416 w 601"/>
              <a:gd name="T11" fmla="*/ 71533 h 602"/>
              <a:gd name="T12" fmla="*/ 154824 w 601"/>
              <a:gd name="T13" fmla="*/ 71533 h 602"/>
              <a:gd name="T14" fmla="*/ 144407 w 601"/>
              <a:gd name="T15" fmla="*/ 61417 h 602"/>
              <a:gd name="T16" fmla="*/ 144407 w 601"/>
              <a:gd name="T17" fmla="*/ 20593 h 602"/>
              <a:gd name="T18" fmla="*/ 154824 w 601"/>
              <a:gd name="T19" fmla="*/ 10116 h 602"/>
              <a:gd name="T20" fmla="*/ 164883 w 601"/>
              <a:gd name="T21" fmla="*/ 20593 h 602"/>
              <a:gd name="T22" fmla="*/ 164883 w 601"/>
              <a:gd name="T23" fmla="*/ 35766 h 602"/>
              <a:gd name="T24" fmla="*/ 197931 w 601"/>
              <a:gd name="T25" fmla="*/ 2529 h 602"/>
              <a:gd name="T26" fmla="*/ 205475 w 601"/>
              <a:gd name="T27" fmla="*/ 0 h 602"/>
              <a:gd name="T28" fmla="*/ 215533 w 601"/>
              <a:gd name="T29" fmla="*/ 10116 h 602"/>
              <a:gd name="T30" fmla="*/ 213018 w 601"/>
              <a:gd name="T31" fmla="*/ 15174 h 602"/>
              <a:gd name="T32" fmla="*/ 106330 w 601"/>
              <a:gd name="T33" fmla="*/ 138007 h 602"/>
              <a:gd name="T34" fmla="*/ 106330 w 601"/>
              <a:gd name="T35" fmla="*/ 138007 h 602"/>
              <a:gd name="T36" fmla="*/ 75796 w 601"/>
              <a:gd name="T37" fmla="*/ 107299 h 602"/>
              <a:gd name="T38" fmla="*/ 106330 w 601"/>
              <a:gd name="T39" fmla="*/ 76590 h 602"/>
              <a:gd name="T40" fmla="*/ 136863 w 601"/>
              <a:gd name="T41" fmla="*/ 107299 h 602"/>
              <a:gd name="T42" fmla="*/ 106330 w 601"/>
              <a:gd name="T43" fmla="*/ 138007 h 602"/>
              <a:gd name="T44" fmla="*/ 60708 w 601"/>
              <a:gd name="T45" fmla="*/ 207011 h 602"/>
              <a:gd name="T46" fmla="*/ 60708 w 601"/>
              <a:gd name="T47" fmla="*/ 207011 h 602"/>
              <a:gd name="T48" fmla="*/ 50650 w 601"/>
              <a:gd name="T49" fmla="*/ 196534 h 602"/>
              <a:gd name="T50" fmla="*/ 50650 w 601"/>
              <a:gd name="T51" fmla="*/ 181360 h 602"/>
              <a:gd name="T52" fmla="*/ 15087 w 601"/>
              <a:gd name="T53" fmla="*/ 214598 h 602"/>
              <a:gd name="T54" fmla="*/ 10058 w 601"/>
              <a:gd name="T55" fmla="*/ 217127 h 602"/>
              <a:gd name="T56" fmla="*/ 0 w 601"/>
              <a:gd name="T57" fmla="*/ 207011 h 602"/>
              <a:gd name="T58" fmla="*/ 2515 w 601"/>
              <a:gd name="T59" fmla="*/ 199063 h 602"/>
              <a:gd name="T60" fmla="*/ 35204 w 601"/>
              <a:gd name="T61" fmla="*/ 166187 h 602"/>
              <a:gd name="T62" fmla="*/ 20116 w 601"/>
              <a:gd name="T63" fmla="*/ 166187 h 602"/>
              <a:gd name="T64" fmla="*/ 10058 w 601"/>
              <a:gd name="T65" fmla="*/ 155710 h 602"/>
              <a:gd name="T66" fmla="*/ 20116 w 601"/>
              <a:gd name="T67" fmla="*/ 145594 h 602"/>
              <a:gd name="T68" fmla="*/ 60708 w 601"/>
              <a:gd name="T69" fmla="*/ 145594 h 602"/>
              <a:gd name="T70" fmla="*/ 70767 w 601"/>
              <a:gd name="T71" fmla="*/ 155710 h 602"/>
              <a:gd name="T72" fmla="*/ 70767 w 601"/>
              <a:gd name="T73" fmla="*/ 196534 h 602"/>
              <a:gd name="T74" fmla="*/ 60708 w 601"/>
              <a:gd name="T75" fmla="*/ 207011 h 60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01" h="602">
                <a:moveTo>
                  <a:pt x="593" y="42"/>
                </a:moveTo>
                <a:lnTo>
                  <a:pt x="593" y="42"/>
                </a:lnTo>
                <a:cubicBezTo>
                  <a:pt x="501" y="142"/>
                  <a:pt x="501" y="142"/>
                  <a:pt x="501" y="142"/>
                </a:cubicBezTo>
                <a:cubicBezTo>
                  <a:pt x="544" y="142"/>
                  <a:pt x="544" y="142"/>
                  <a:pt x="544" y="142"/>
                </a:cubicBezTo>
                <a:cubicBezTo>
                  <a:pt x="558" y="142"/>
                  <a:pt x="572" y="149"/>
                  <a:pt x="572" y="170"/>
                </a:cubicBezTo>
                <a:cubicBezTo>
                  <a:pt x="572" y="184"/>
                  <a:pt x="558" y="198"/>
                  <a:pt x="544" y="198"/>
                </a:cubicBezTo>
                <a:cubicBezTo>
                  <a:pt x="431" y="198"/>
                  <a:pt x="431" y="198"/>
                  <a:pt x="431" y="198"/>
                </a:cubicBezTo>
                <a:cubicBezTo>
                  <a:pt x="417" y="198"/>
                  <a:pt x="402" y="184"/>
                  <a:pt x="402" y="170"/>
                </a:cubicBezTo>
                <a:cubicBezTo>
                  <a:pt x="402" y="57"/>
                  <a:pt x="402" y="57"/>
                  <a:pt x="402" y="57"/>
                </a:cubicBezTo>
                <a:cubicBezTo>
                  <a:pt x="402" y="35"/>
                  <a:pt x="417" y="28"/>
                  <a:pt x="431" y="28"/>
                </a:cubicBezTo>
                <a:cubicBezTo>
                  <a:pt x="445" y="28"/>
                  <a:pt x="459" y="35"/>
                  <a:pt x="459" y="57"/>
                </a:cubicBezTo>
                <a:cubicBezTo>
                  <a:pt x="459" y="99"/>
                  <a:pt x="459" y="99"/>
                  <a:pt x="459" y="99"/>
                </a:cubicBezTo>
                <a:cubicBezTo>
                  <a:pt x="551" y="7"/>
                  <a:pt x="551" y="7"/>
                  <a:pt x="551" y="7"/>
                </a:cubicBezTo>
                <a:cubicBezTo>
                  <a:pt x="558" y="0"/>
                  <a:pt x="565" y="0"/>
                  <a:pt x="572" y="0"/>
                </a:cubicBezTo>
                <a:cubicBezTo>
                  <a:pt x="586" y="0"/>
                  <a:pt x="600" y="7"/>
                  <a:pt x="600" y="28"/>
                </a:cubicBezTo>
                <a:cubicBezTo>
                  <a:pt x="600" y="35"/>
                  <a:pt x="600" y="42"/>
                  <a:pt x="593" y="42"/>
                </a:cubicBezTo>
                <a:close/>
                <a:moveTo>
                  <a:pt x="296" y="382"/>
                </a:moveTo>
                <a:lnTo>
                  <a:pt x="296" y="382"/>
                </a:lnTo>
                <a:cubicBezTo>
                  <a:pt x="254" y="382"/>
                  <a:pt x="211" y="346"/>
                  <a:pt x="211" y="297"/>
                </a:cubicBezTo>
                <a:cubicBezTo>
                  <a:pt x="211" y="255"/>
                  <a:pt x="254" y="212"/>
                  <a:pt x="296" y="212"/>
                </a:cubicBezTo>
                <a:cubicBezTo>
                  <a:pt x="346" y="212"/>
                  <a:pt x="381" y="255"/>
                  <a:pt x="381" y="297"/>
                </a:cubicBezTo>
                <a:cubicBezTo>
                  <a:pt x="381" y="346"/>
                  <a:pt x="346" y="382"/>
                  <a:pt x="296" y="382"/>
                </a:cubicBezTo>
                <a:close/>
                <a:moveTo>
                  <a:pt x="169" y="573"/>
                </a:moveTo>
                <a:lnTo>
                  <a:pt x="169" y="573"/>
                </a:lnTo>
                <a:cubicBezTo>
                  <a:pt x="148" y="573"/>
                  <a:pt x="141" y="559"/>
                  <a:pt x="141" y="544"/>
                </a:cubicBezTo>
                <a:cubicBezTo>
                  <a:pt x="141" y="502"/>
                  <a:pt x="141" y="502"/>
                  <a:pt x="141" y="502"/>
                </a:cubicBezTo>
                <a:cubicBezTo>
                  <a:pt x="42" y="594"/>
                  <a:pt x="42" y="594"/>
                  <a:pt x="42" y="594"/>
                </a:cubicBezTo>
                <a:cubicBezTo>
                  <a:pt x="42" y="601"/>
                  <a:pt x="35" y="601"/>
                  <a:pt x="28" y="601"/>
                </a:cubicBezTo>
                <a:cubicBezTo>
                  <a:pt x="7" y="601"/>
                  <a:pt x="0" y="587"/>
                  <a:pt x="0" y="573"/>
                </a:cubicBezTo>
                <a:cubicBezTo>
                  <a:pt x="0" y="566"/>
                  <a:pt x="0" y="559"/>
                  <a:pt x="7" y="551"/>
                </a:cubicBezTo>
                <a:cubicBezTo>
                  <a:pt x="98" y="460"/>
                  <a:pt x="98" y="460"/>
                  <a:pt x="98" y="460"/>
                </a:cubicBezTo>
                <a:cubicBezTo>
                  <a:pt x="56" y="460"/>
                  <a:pt x="56" y="460"/>
                  <a:pt x="56" y="460"/>
                </a:cubicBezTo>
                <a:cubicBezTo>
                  <a:pt x="35" y="460"/>
                  <a:pt x="28" y="446"/>
                  <a:pt x="28" y="431"/>
                </a:cubicBezTo>
                <a:cubicBezTo>
                  <a:pt x="28" y="417"/>
                  <a:pt x="35" y="403"/>
                  <a:pt x="56" y="403"/>
                </a:cubicBezTo>
                <a:cubicBezTo>
                  <a:pt x="169" y="403"/>
                  <a:pt x="169" y="403"/>
                  <a:pt x="169" y="403"/>
                </a:cubicBezTo>
                <a:cubicBezTo>
                  <a:pt x="183" y="403"/>
                  <a:pt x="197" y="417"/>
                  <a:pt x="197" y="431"/>
                </a:cubicBezTo>
                <a:cubicBezTo>
                  <a:pt x="197" y="544"/>
                  <a:pt x="197" y="544"/>
                  <a:pt x="197" y="544"/>
                </a:cubicBezTo>
                <a:cubicBezTo>
                  <a:pt x="197" y="559"/>
                  <a:pt x="183" y="573"/>
                  <a:pt x="169" y="57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4" name="Freeform 68"/>
          <p:cNvSpPr>
            <a:spLocks noChangeArrowheads="1"/>
          </p:cNvSpPr>
          <p:nvPr/>
        </p:nvSpPr>
        <p:spPr bwMode="auto">
          <a:xfrm>
            <a:off x="2420041" y="4046913"/>
            <a:ext cx="255349" cy="253499"/>
          </a:xfrm>
          <a:custGeom>
            <a:avLst/>
            <a:gdLst>
              <a:gd name="T0" fmla="*/ 208635 w 609"/>
              <a:gd name="T1" fmla="*/ 61417 h 602"/>
              <a:gd name="T2" fmla="*/ 208635 w 609"/>
              <a:gd name="T3" fmla="*/ 61417 h 602"/>
              <a:gd name="T4" fmla="*/ 198563 w 609"/>
              <a:gd name="T5" fmla="*/ 51301 h 602"/>
              <a:gd name="T6" fmla="*/ 198563 w 609"/>
              <a:gd name="T7" fmla="*/ 33237 h 602"/>
              <a:gd name="T8" fmla="*/ 162951 w 609"/>
              <a:gd name="T9" fmla="*/ 66475 h 602"/>
              <a:gd name="T10" fmla="*/ 157915 w 609"/>
              <a:gd name="T11" fmla="*/ 71533 h 602"/>
              <a:gd name="T12" fmla="*/ 147484 w 609"/>
              <a:gd name="T13" fmla="*/ 61417 h 602"/>
              <a:gd name="T14" fmla="*/ 150002 w 609"/>
              <a:gd name="T15" fmla="*/ 53830 h 602"/>
              <a:gd name="T16" fmla="*/ 183095 w 609"/>
              <a:gd name="T17" fmla="*/ 20593 h 602"/>
              <a:gd name="T18" fmla="*/ 167987 w 609"/>
              <a:gd name="T19" fmla="*/ 20593 h 602"/>
              <a:gd name="T20" fmla="*/ 157915 w 609"/>
              <a:gd name="T21" fmla="*/ 10116 h 602"/>
              <a:gd name="T22" fmla="*/ 167987 w 609"/>
              <a:gd name="T23" fmla="*/ 0 h 602"/>
              <a:gd name="T24" fmla="*/ 208635 w 609"/>
              <a:gd name="T25" fmla="*/ 0 h 602"/>
              <a:gd name="T26" fmla="*/ 218707 w 609"/>
              <a:gd name="T27" fmla="*/ 10116 h 602"/>
              <a:gd name="T28" fmla="*/ 218707 w 609"/>
              <a:gd name="T29" fmla="*/ 51301 h 602"/>
              <a:gd name="T30" fmla="*/ 208635 w 609"/>
              <a:gd name="T31" fmla="*/ 61417 h 602"/>
              <a:gd name="T32" fmla="*/ 109354 w 609"/>
              <a:gd name="T33" fmla="*/ 138007 h 602"/>
              <a:gd name="T34" fmla="*/ 109354 w 609"/>
              <a:gd name="T35" fmla="*/ 138007 h 602"/>
              <a:gd name="T36" fmla="*/ 78778 w 609"/>
              <a:gd name="T37" fmla="*/ 107299 h 602"/>
              <a:gd name="T38" fmla="*/ 109354 w 609"/>
              <a:gd name="T39" fmla="*/ 76590 h 602"/>
              <a:gd name="T40" fmla="*/ 139929 w 609"/>
              <a:gd name="T41" fmla="*/ 107299 h 602"/>
              <a:gd name="T42" fmla="*/ 109354 w 609"/>
              <a:gd name="T43" fmla="*/ 138007 h 602"/>
              <a:gd name="T44" fmla="*/ 35612 w 609"/>
              <a:gd name="T45" fmla="*/ 196534 h 602"/>
              <a:gd name="T46" fmla="*/ 35612 w 609"/>
              <a:gd name="T47" fmla="*/ 196534 h 602"/>
              <a:gd name="T48" fmla="*/ 51080 w 609"/>
              <a:gd name="T49" fmla="*/ 196534 h 602"/>
              <a:gd name="T50" fmla="*/ 61152 w 609"/>
              <a:gd name="T51" fmla="*/ 207011 h 602"/>
              <a:gd name="T52" fmla="*/ 51080 w 609"/>
              <a:gd name="T53" fmla="*/ 217127 h 602"/>
              <a:gd name="T54" fmla="*/ 10432 w 609"/>
              <a:gd name="T55" fmla="*/ 217127 h 602"/>
              <a:gd name="T56" fmla="*/ 0 w 609"/>
              <a:gd name="T57" fmla="*/ 207011 h 602"/>
              <a:gd name="T58" fmla="*/ 0 w 609"/>
              <a:gd name="T59" fmla="*/ 166187 h 602"/>
              <a:gd name="T60" fmla="*/ 10432 w 609"/>
              <a:gd name="T61" fmla="*/ 155710 h 602"/>
              <a:gd name="T62" fmla="*/ 20504 w 609"/>
              <a:gd name="T63" fmla="*/ 166187 h 602"/>
              <a:gd name="T64" fmla="*/ 20504 w 609"/>
              <a:gd name="T65" fmla="*/ 181360 h 602"/>
              <a:gd name="T66" fmla="*/ 56116 w 609"/>
              <a:gd name="T67" fmla="*/ 148123 h 602"/>
              <a:gd name="T68" fmla="*/ 61152 w 609"/>
              <a:gd name="T69" fmla="*/ 145594 h 602"/>
              <a:gd name="T70" fmla="*/ 71224 w 609"/>
              <a:gd name="T71" fmla="*/ 155710 h 602"/>
              <a:gd name="T72" fmla="*/ 68706 w 609"/>
              <a:gd name="T73" fmla="*/ 163658 h 602"/>
              <a:gd name="T74" fmla="*/ 35612 w 609"/>
              <a:gd name="T75" fmla="*/ 196534 h 60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09" h="602">
                <a:moveTo>
                  <a:pt x="580" y="170"/>
                </a:moveTo>
                <a:lnTo>
                  <a:pt x="580" y="170"/>
                </a:lnTo>
                <a:cubicBezTo>
                  <a:pt x="559" y="170"/>
                  <a:pt x="552" y="156"/>
                  <a:pt x="552" y="142"/>
                </a:cubicBezTo>
                <a:cubicBezTo>
                  <a:pt x="552" y="92"/>
                  <a:pt x="552" y="92"/>
                  <a:pt x="552" y="92"/>
                </a:cubicBezTo>
                <a:cubicBezTo>
                  <a:pt x="453" y="184"/>
                  <a:pt x="453" y="184"/>
                  <a:pt x="453" y="184"/>
                </a:cubicBezTo>
                <a:cubicBezTo>
                  <a:pt x="453" y="191"/>
                  <a:pt x="446" y="198"/>
                  <a:pt x="439" y="198"/>
                </a:cubicBezTo>
                <a:cubicBezTo>
                  <a:pt x="417" y="198"/>
                  <a:pt x="410" y="184"/>
                  <a:pt x="410" y="170"/>
                </a:cubicBezTo>
                <a:cubicBezTo>
                  <a:pt x="410" y="163"/>
                  <a:pt x="410" y="156"/>
                  <a:pt x="417" y="149"/>
                </a:cubicBezTo>
                <a:cubicBezTo>
                  <a:pt x="509" y="57"/>
                  <a:pt x="509" y="57"/>
                  <a:pt x="509" y="57"/>
                </a:cubicBezTo>
                <a:cubicBezTo>
                  <a:pt x="467" y="57"/>
                  <a:pt x="467" y="57"/>
                  <a:pt x="467" y="57"/>
                </a:cubicBezTo>
                <a:cubicBezTo>
                  <a:pt x="446" y="57"/>
                  <a:pt x="439" y="42"/>
                  <a:pt x="439" y="28"/>
                </a:cubicBezTo>
                <a:cubicBezTo>
                  <a:pt x="439" y="7"/>
                  <a:pt x="446" y="0"/>
                  <a:pt x="467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142"/>
                  <a:pt x="608" y="142"/>
                  <a:pt x="608" y="142"/>
                </a:cubicBezTo>
                <a:cubicBezTo>
                  <a:pt x="608" y="156"/>
                  <a:pt x="594" y="170"/>
                  <a:pt x="580" y="170"/>
                </a:cubicBezTo>
                <a:close/>
                <a:moveTo>
                  <a:pt x="304" y="382"/>
                </a:moveTo>
                <a:lnTo>
                  <a:pt x="304" y="382"/>
                </a:lnTo>
                <a:cubicBezTo>
                  <a:pt x="255" y="382"/>
                  <a:pt x="219" y="346"/>
                  <a:pt x="219" y="297"/>
                </a:cubicBezTo>
                <a:cubicBezTo>
                  <a:pt x="219" y="255"/>
                  <a:pt x="255" y="212"/>
                  <a:pt x="304" y="212"/>
                </a:cubicBezTo>
                <a:cubicBezTo>
                  <a:pt x="354" y="212"/>
                  <a:pt x="389" y="255"/>
                  <a:pt x="389" y="297"/>
                </a:cubicBezTo>
                <a:cubicBezTo>
                  <a:pt x="389" y="346"/>
                  <a:pt x="354" y="382"/>
                  <a:pt x="304" y="382"/>
                </a:cubicBezTo>
                <a:close/>
                <a:moveTo>
                  <a:pt x="99" y="544"/>
                </a:moveTo>
                <a:lnTo>
                  <a:pt x="99" y="544"/>
                </a:lnTo>
                <a:cubicBezTo>
                  <a:pt x="142" y="544"/>
                  <a:pt x="142" y="544"/>
                  <a:pt x="142" y="544"/>
                </a:cubicBezTo>
                <a:cubicBezTo>
                  <a:pt x="163" y="544"/>
                  <a:pt x="170" y="559"/>
                  <a:pt x="170" y="573"/>
                </a:cubicBezTo>
                <a:cubicBezTo>
                  <a:pt x="170" y="587"/>
                  <a:pt x="163" y="601"/>
                  <a:pt x="142" y="601"/>
                </a:cubicBez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87"/>
                  <a:pt x="0" y="573"/>
                </a:cubicBezTo>
                <a:cubicBezTo>
                  <a:pt x="0" y="460"/>
                  <a:pt x="0" y="460"/>
                  <a:pt x="0" y="460"/>
                </a:cubicBezTo>
                <a:cubicBezTo>
                  <a:pt x="0" y="446"/>
                  <a:pt x="15" y="431"/>
                  <a:pt x="29" y="431"/>
                </a:cubicBezTo>
                <a:cubicBezTo>
                  <a:pt x="50" y="431"/>
                  <a:pt x="57" y="446"/>
                  <a:pt x="57" y="460"/>
                </a:cubicBezTo>
                <a:cubicBezTo>
                  <a:pt x="57" y="502"/>
                  <a:pt x="57" y="502"/>
                  <a:pt x="57" y="502"/>
                </a:cubicBezTo>
                <a:cubicBezTo>
                  <a:pt x="156" y="410"/>
                  <a:pt x="156" y="410"/>
                  <a:pt x="156" y="410"/>
                </a:cubicBezTo>
                <a:cubicBezTo>
                  <a:pt x="156" y="403"/>
                  <a:pt x="163" y="403"/>
                  <a:pt x="170" y="403"/>
                </a:cubicBezTo>
                <a:cubicBezTo>
                  <a:pt x="191" y="403"/>
                  <a:pt x="198" y="417"/>
                  <a:pt x="198" y="431"/>
                </a:cubicBezTo>
                <a:cubicBezTo>
                  <a:pt x="198" y="438"/>
                  <a:pt x="198" y="446"/>
                  <a:pt x="191" y="453"/>
                </a:cubicBezTo>
                <a:lnTo>
                  <a:pt x="99" y="54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5" name="Freeform 69"/>
          <p:cNvSpPr>
            <a:spLocks noChangeArrowheads="1"/>
          </p:cNvSpPr>
          <p:nvPr/>
        </p:nvSpPr>
        <p:spPr bwMode="auto">
          <a:xfrm>
            <a:off x="1990759" y="4058016"/>
            <a:ext cx="229444" cy="229444"/>
          </a:xfrm>
          <a:custGeom>
            <a:avLst/>
            <a:gdLst>
              <a:gd name="T0" fmla="*/ 193954 w 545"/>
              <a:gd name="T1" fmla="*/ 15503 h 546"/>
              <a:gd name="T2" fmla="*/ 193954 w 545"/>
              <a:gd name="T3" fmla="*/ 15503 h 546"/>
              <a:gd name="T4" fmla="*/ 142666 w 545"/>
              <a:gd name="T5" fmla="*/ 66338 h 546"/>
              <a:gd name="T6" fmla="*/ 160725 w 545"/>
              <a:gd name="T7" fmla="*/ 66338 h 546"/>
              <a:gd name="T8" fmla="*/ 170838 w 545"/>
              <a:gd name="T9" fmla="*/ 76433 h 546"/>
              <a:gd name="T10" fmla="*/ 160725 w 545"/>
              <a:gd name="T11" fmla="*/ 86888 h 546"/>
              <a:gd name="T12" fmla="*/ 119912 w 545"/>
              <a:gd name="T13" fmla="*/ 86888 h 546"/>
              <a:gd name="T14" fmla="*/ 109799 w 545"/>
              <a:gd name="T15" fmla="*/ 76433 h 546"/>
              <a:gd name="T16" fmla="*/ 109799 w 545"/>
              <a:gd name="T17" fmla="*/ 35693 h 546"/>
              <a:gd name="T18" fmla="*/ 119912 w 545"/>
              <a:gd name="T19" fmla="*/ 25598 h 546"/>
              <a:gd name="T20" fmla="*/ 130025 w 545"/>
              <a:gd name="T21" fmla="*/ 35693 h 546"/>
              <a:gd name="T22" fmla="*/ 130025 w 545"/>
              <a:gd name="T23" fmla="*/ 53719 h 546"/>
              <a:gd name="T24" fmla="*/ 180951 w 545"/>
              <a:gd name="T25" fmla="*/ 2524 h 546"/>
              <a:gd name="T26" fmla="*/ 186008 w 545"/>
              <a:gd name="T27" fmla="*/ 0 h 546"/>
              <a:gd name="T28" fmla="*/ 196482 w 545"/>
              <a:gd name="T29" fmla="*/ 10455 h 546"/>
              <a:gd name="T30" fmla="*/ 193954 w 545"/>
              <a:gd name="T31" fmla="*/ 15503 h 546"/>
              <a:gd name="T32" fmla="*/ 79098 w 545"/>
              <a:gd name="T33" fmla="*/ 168368 h 546"/>
              <a:gd name="T34" fmla="*/ 79098 w 545"/>
              <a:gd name="T35" fmla="*/ 168368 h 546"/>
              <a:gd name="T36" fmla="*/ 68624 w 545"/>
              <a:gd name="T37" fmla="*/ 158273 h 546"/>
              <a:gd name="T38" fmla="*/ 68624 w 545"/>
              <a:gd name="T39" fmla="*/ 142770 h 546"/>
              <a:gd name="T40" fmla="*/ 17698 w 545"/>
              <a:gd name="T41" fmla="*/ 193966 h 546"/>
              <a:gd name="T42" fmla="*/ 10113 w 545"/>
              <a:gd name="T43" fmla="*/ 196489 h 546"/>
              <a:gd name="T44" fmla="*/ 0 w 545"/>
              <a:gd name="T45" fmla="*/ 186034 h 546"/>
              <a:gd name="T46" fmla="*/ 2528 w 545"/>
              <a:gd name="T47" fmla="*/ 178463 h 546"/>
              <a:gd name="T48" fmla="*/ 53455 w 545"/>
              <a:gd name="T49" fmla="*/ 127628 h 546"/>
              <a:gd name="T50" fmla="*/ 38285 w 545"/>
              <a:gd name="T51" fmla="*/ 127628 h 546"/>
              <a:gd name="T52" fmla="*/ 27811 w 545"/>
              <a:gd name="T53" fmla="*/ 117173 h 546"/>
              <a:gd name="T54" fmla="*/ 38285 w 545"/>
              <a:gd name="T55" fmla="*/ 107078 h 546"/>
              <a:gd name="T56" fmla="*/ 79098 w 545"/>
              <a:gd name="T57" fmla="*/ 107078 h 546"/>
              <a:gd name="T58" fmla="*/ 89211 w 545"/>
              <a:gd name="T59" fmla="*/ 117173 h 546"/>
              <a:gd name="T60" fmla="*/ 89211 w 545"/>
              <a:gd name="T61" fmla="*/ 158273 h 546"/>
              <a:gd name="T62" fmla="*/ 79098 w 545"/>
              <a:gd name="T63" fmla="*/ 168368 h 54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5" h="546">
                <a:moveTo>
                  <a:pt x="537" y="43"/>
                </a:moveTo>
                <a:lnTo>
                  <a:pt x="537" y="43"/>
                </a:lnTo>
                <a:cubicBezTo>
                  <a:pt x="395" y="184"/>
                  <a:pt x="395" y="184"/>
                  <a:pt x="395" y="184"/>
                </a:cubicBezTo>
                <a:cubicBezTo>
                  <a:pt x="445" y="184"/>
                  <a:pt x="445" y="184"/>
                  <a:pt x="445" y="184"/>
                </a:cubicBezTo>
                <a:cubicBezTo>
                  <a:pt x="459" y="184"/>
                  <a:pt x="473" y="198"/>
                  <a:pt x="473" y="212"/>
                </a:cubicBezTo>
                <a:cubicBezTo>
                  <a:pt x="473" y="234"/>
                  <a:pt x="459" y="241"/>
                  <a:pt x="445" y="241"/>
                </a:cubicBezTo>
                <a:cubicBezTo>
                  <a:pt x="332" y="241"/>
                  <a:pt x="332" y="241"/>
                  <a:pt x="332" y="241"/>
                </a:cubicBezTo>
                <a:cubicBezTo>
                  <a:pt x="311" y="241"/>
                  <a:pt x="304" y="234"/>
                  <a:pt x="304" y="212"/>
                </a:cubicBezTo>
                <a:cubicBezTo>
                  <a:pt x="304" y="99"/>
                  <a:pt x="304" y="99"/>
                  <a:pt x="304" y="99"/>
                </a:cubicBezTo>
                <a:cubicBezTo>
                  <a:pt x="304" y="85"/>
                  <a:pt x="311" y="71"/>
                  <a:pt x="332" y="71"/>
                </a:cubicBezTo>
                <a:cubicBezTo>
                  <a:pt x="346" y="71"/>
                  <a:pt x="360" y="85"/>
                  <a:pt x="360" y="99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501" y="7"/>
                  <a:pt x="501" y="7"/>
                  <a:pt x="501" y="7"/>
                </a:cubicBezTo>
                <a:cubicBezTo>
                  <a:pt x="501" y="0"/>
                  <a:pt x="508" y="0"/>
                  <a:pt x="515" y="0"/>
                </a:cubicBezTo>
                <a:cubicBezTo>
                  <a:pt x="537" y="0"/>
                  <a:pt x="544" y="7"/>
                  <a:pt x="544" y="29"/>
                </a:cubicBezTo>
                <a:cubicBezTo>
                  <a:pt x="544" y="36"/>
                  <a:pt x="544" y="43"/>
                  <a:pt x="537" y="43"/>
                </a:cubicBezTo>
                <a:close/>
                <a:moveTo>
                  <a:pt x="219" y="467"/>
                </a:moveTo>
                <a:lnTo>
                  <a:pt x="219" y="467"/>
                </a:lnTo>
                <a:cubicBezTo>
                  <a:pt x="197" y="467"/>
                  <a:pt x="190" y="460"/>
                  <a:pt x="190" y="439"/>
                </a:cubicBezTo>
                <a:cubicBezTo>
                  <a:pt x="190" y="396"/>
                  <a:pt x="190" y="396"/>
                  <a:pt x="190" y="396"/>
                </a:cubicBezTo>
                <a:cubicBezTo>
                  <a:pt x="49" y="538"/>
                  <a:pt x="49" y="538"/>
                  <a:pt x="49" y="538"/>
                </a:cubicBezTo>
                <a:cubicBezTo>
                  <a:pt x="42" y="545"/>
                  <a:pt x="35" y="545"/>
                  <a:pt x="28" y="545"/>
                </a:cubicBezTo>
                <a:cubicBezTo>
                  <a:pt x="14" y="545"/>
                  <a:pt x="0" y="531"/>
                  <a:pt x="0" y="516"/>
                </a:cubicBezTo>
                <a:cubicBezTo>
                  <a:pt x="0" y="509"/>
                  <a:pt x="0" y="502"/>
                  <a:pt x="7" y="495"/>
                </a:cubicBezTo>
                <a:cubicBezTo>
                  <a:pt x="148" y="354"/>
                  <a:pt x="148" y="354"/>
                  <a:pt x="148" y="354"/>
                </a:cubicBezTo>
                <a:cubicBezTo>
                  <a:pt x="106" y="354"/>
                  <a:pt x="106" y="354"/>
                  <a:pt x="106" y="354"/>
                </a:cubicBezTo>
                <a:cubicBezTo>
                  <a:pt x="84" y="354"/>
                  <a:pt x="77" y="347"/>
                  <a:pt x="77" y="325"/>
                </a:cubicBezTo>
                <a:cubicBezTo>
                  <a:pt x="77" y="311"/>
                  <a:pt x="84" y="297"/>
                  <a:pt x="106" y="297"/>
                </a:cubicBezTo>
                <a:cubicBezTo>
                  <a:pt x="219" y="297"/>
                  <a:pt x="219" y="297"/>
                  <a:pt x="219" y="297"/>
                </a:cubicBezTo>
                <a:cubicBezTo>
                  <a:pt x="233" y="297"/>
                  <a:pt x="247" y="311"/>
                  <a:pt x="247" y="325"/>
                </a:cubicBezTo>
                <a:cubicBezTo>
                  <a:pt x="247" y="439"/>
                  <a:pt x="247" y="439"/>
                  <a:pt x="247" y="439"/>
                </a:cubicBezTo>
                <a:cubicBezTo>
                  <a:pt x="247" y="460"/>
                  <a:pt x="233" y="467"/>
                  <a:pt x="219" y="46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6" name="Freeform 70"/>
          <p:cNvSpPr>
            <a:spLocks noChangeArrowheads="1"/>
          </p:cNvSpPr>
          <p:nvPr/>
        </p:nvSpPr>
        <p:spPr bwMode="auto">
          <a:xfrm>
            <a:off x="1548525" y="4058016"/>
            <a:ext cx="229444" cy="229444"/>
          </a:xfrm>
          <a:custGeom>
            <a:avLst/>
            <a:gdLst>
              <a:gd name="T0" fmla="*/ 196482 w 545"/>
              <a:gd name="T1" fmla="*/ 51195 h 546"/>
              <a:gd name="T2" fmla="*/ 196482 w 545"/>
              <a:gd name="T3" fmla="*/ 51195 h 546"/>
              <a:gd name="T4" fmla="*/ 196482 w 545"/>
              <a:gd name="T5" fmla="*/ 51195 h 546"/>
              <a:gd name="T6" fmla="*/ 186008 w 545"/>
              <a:gd name="T7" fmla="*/ 61290 h 546"/>
              <a:gd name="T8" fmla="*/ 175895 w 545"/>
              <a:gd name="T9" fmla="*/ 51195 h 546"/>
              <a:gd name="T10" fmla="*/ 175895 w 545"/>
              <a:gd name="T11" fmla="*/ 51195 h 546"/>
              <a:gd name="T12" fmla="*/ 175895 w 545"/>
              <a:gd name="T13" fmla="*/ 33169 h 546"/>
              <a:gd name="T14" fmla="*/ 124968 w 545"/>
              <a:gd name="T15" fmla="*/ 84364 h 546"/>
              <a:gd name="T16" fmla="*/ 117383 w 545"/>
              <a:gd name="T17" fmla="*/ 86888 h 546"/>
              <a:gd name="T18" fmla="*/ 106909 w 545"/>
              <a:gd name="T19" fmla="*/ 76433 h 546"/>
              <a:gd name="T20" fmla="*/ 112327 w 545"/>
              <a:gd name="T21" fmla="*/ 71385 h 546"/>
              <a:gd name="T22" fmla="*/ 112327 w 545"/>
              <a:gd name="T23" fmla="*/ 71385 h 546"/>
              <a:gd name="T24" fmla="*/ 160725 w 545"/>
              <a:gd name="T25" fmla="*/ 20550 h 546"/>
              <a:gd name="T26" fmla="*/ 145194 w 545"/>
              <a:gd name="T27" fmla="*/ 20550 h 546"/>
              <a:gd name="T28" fmla="*/ 145194 w 545"/>
              <a:gd name="T29" fmla="*/ 20550 h 546"/>
              <a:gd name="T30" fmla="*/ 135081 w 545"/>
              <a:gd name="T31" fmla="*/ 10455 h 546"/>
              <a:gd name="T32" fmla="*/ 145194 w 545"/>
              <a:gd name="T33" fmla="*/ 0 h 546"/>
              <a:gd name="T34" fmla="*/ 145194 w 545"/>
              <a:gd name="T35" fmla="*/ 0 h 546"/>
              <a:gd name="T36" fmla="*/ 186008 w 545"/>
              <a:gd name="T37" fmla="*/ 0 h 546"/>
              <a:gd name="T38" fmla="*/ 186008 w 545"/>
              <a:gd name="T39" fmla="*/ 0 h 546"/>
              <a:gd name="T40" fmla="*/ 196482 w 545"/>
              <a:gd name="T41" fmla="*/ 10455 h 546"/>
              <a:gd name="T42" fmla="*/ 196482 w 545"/>
              <a:gd name="T43" fmla="*/ 10455 h 546"/>
              <a:gd name="T44" fmla="*/ 196482 w 545"/>
              <a:gd name="T45" fmla="*/ 51195 h 546"/>
              <a:gd name="T46" fmla="*/ 84155 w 545"/>
              <a:gd name="T47" fmla="*/ 125104 h 546"/>
              <a:gd name="T48" fmla="*/ 84155 w 545"/>
              <a:gd name="T49" fmla="*/ 125104 h 546"/>
              <a:gd name="T50" fmla="*/ 32867 w 545"/>
              <a:gd name="T51" fmla="*/ 175939 h 546"/>
              <a:gd name="T52" fmla="*/ 50926 w 545"/>
              <a:gd name="T53" fmla="*/ 175939 h 546"/>
              <a:gd name="T54" fmla="*/ 50926 w 545"/>
              <a:gd name="T55" fmla="*/ 175939 h 546"/>
              <a:gd name="T56" fmla="*/ 61039 w 545"/>
              <a:gd name="T57" fmla="*/ 186034 h 546"/>
              <a:gd name="T58" fmla="*/ 50926 w 545"/>
              <a:gd name="T59" fmla="*/ 196489 h 546"/>
              <a:gd name="T60" fmla="*/ 50926 w 545"/>
              <a:gd name="T61" fmla="*/ 196489 h 546"/>
              <a:gd name="T62" fmla="*/ 10113 w 545"/>
              <a:gd name="T63" fmla="*/ 196489 h 546"/>
              <a:gd name="T64" fmla="*/ 10113 w 545"/>
              <a:gd name="T65" fmla="*/ 196489 h 546"/>
              <a:gd name="T66" fmla="*/ 0 w 545"/>
              <a:gd name="T67" fmla="*/ 186034 h 546"/>
              <a:gd name="T68" fmla="*/ 0 w 545"/>
              <a:gd name="T69" fmla="*/ 186034 h 546"/>
              <a:gd name="T70" fmla="*/ 0 w 545"/>
              <a:gd name="T71" fmla="*/ 145294 h 546"/>
              <a:gd name="T72" fmla="*/ 0 w 545"/>
              <a:gd name="T73" fmla="*/ 145294 h 546"/>
              <a:gd name="T74" fmla="*/ 10113 w 545"/>
              <a:gd name="T75" fmla="*/ 135199 h 546"/>
              <a:gd name="T76" fmla="*/ 20226 w 545"/>
              <a:gd name="T77" fmla="*/ 145294 h 546"/>
              <a:gd name="T78" fmla="*/ 20226 w 545"/>
              <a:gd name="T79" fmla="*/ 145294 h 546"/>
              <a:gd name="T80" fmla="*/ 20226 w 545"/>
              <a:gd name="T81" fmla="*/ 160797 h 546"/>
              <a:gd name="T82" fmla="*/ 71152 w 545"/>
              <a:gd name="T83" fmla="*/ 112125 h 546"/>
              <a:gd name="T84" fmla="*/ 76209 w 545"/>
              <a:gd name="T85" fmla="*/ 107078 h 546"/>
              <a:gd name="T86" fmla="*/ 86683 w 545"/>
              <a:gd name="T87" fmla="*/ 117173 h 546"/>
              <a:gd name="T88" fmla="*/ 84155 w 545"/>
              <a:gd name="T89" fmla="*/ 125104 h 54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45" h="546">
                <a:moveTo>
                  <a:pt x="544" y="142"/>
                </a:moveTo>
                <a:lnTo>
                  <a:pt x="544" y="142"/>
                </a:lnTo>
                <a:cubicBezTo>
                  <a:pt x="544" y="156"/>
                  <a:pt x="530" y="170"/>
                  <a:pt x="515" y="170"/>
                </a:cubicBezTo>
                <a:cubicBezTo>
                  <a:pt x="501" y="170"/>
                  <a:pt x="487" y="156"/>
                  <a:pt x="487" y="142"/>
                </a:cubicBezTo>
                <a:cubicBezTo>
                  <a:pt x="487" y="92"/>
                  <a:pt x="487" y="92"/>
                  <a:pt x="487" y="92"/>
                </a:cubicBezTo>
                <a:cubicBezTo>
                  <a:pt x="346" y="234"/>
                  <a:pt x="346" y="234"/>
                  <a:pt x="346" y="234"/>
                </a:cubicBezTo>
                <a:cubicBezTo>
                  <a:pt x="339" y="241"/>
                  <a:pt x="332" y="241"/>
                  <a:pt x="325" y="241"/>
                </a:cubicBezTo>
                <a:cubicBezTo>
                  <a:pt x="311" y="241"/>
                  <a:pt x="296" y="234"/>
                  <a:pt x="296" y="212"/>
                </a:cubicBezTo>
                <a:cubicBezTo>
                  <a:pt x="296" y="205"/>
                  <a:pt x="303" y="198"/>
                  <a:pt x="311" y="198"/>
                </a:cubicBezTo>
                <a:cubicBezTo>
                  <a:pt x="445" y="57"/>
                  <a:pt x="445" y="57"/>
                  <a:pt x="445" y="57"/>
                </a:cubicBezTo>
                <a:cubicBezTo>
                  <a:pt x="402" y="57"/>
                  <a:pt x="402" y="57"/>
                  <a:pt x="402" y="57"/>
                </a:cubicBezTo>
                <a:cubicBezTo>
                  <a:pt x="388" y="57"/>
                  <a:pt x="374" y="43"/>
                  <a:pt x="374" y="29"/>
                </a:cubicBezTo>
                <a:cubicBezTo>
                  <a:pt x="374" y="7"/>
                  <a:pt x="388" y="0"/>
                  <a:pt x="402" y="0"/>
                </a:cubicBezTo>
                <a:cubicBezTo>
                  <a:pt x="515" y="0"/>
                  <a:pt x="515" y="0"/>
                  <a:pt x="515" y="0"/>
                </a:cubicBezTo>
                <a:cubicBezTo>
                  <a:pt x="530" y="0"/>
                  <a:pt x="544" y="7"/>
                  <a:pt x="544" y="29"/>
                </a:cubicBezTo>
                <a:lnTo>
                  <a:pt x="544" y="142"/>
                </a:lnTo>
                <a:close/>
                <a:moveTo>
                  <a:pt x="233" y="347"/>
                </a:moveTo>
                <a:lnTo>
                  <a:pt x="233" y="347"/>
                </a:lnTo>
                <a:cubicBezTo>
                  <a:pt x="91" y="488"/>
                  <a:pt x="91" y="488"/>
                  <a:pt x="91" y="488"/>
                </a:cubicBezTo>
                <a:cubicBezTo>
                  <a:pt x="141" y="488"/>
                  <a:pt x="141" y="488"/>
                  <a:pt x="141" y="488"/>
                </a:cubicBezTo>
                <a:cubicBezTo>
                  <a:pt x="155" y="488"/>
                  <a:pt x="169" y="502"/>
                  <a:pt x="169" y="516"/>
                </a:cubicBezTo>
                <a:cubicBezTo>
                  <a:pt x="169" y="531"/>
                  <a:pt x="155" y="545"/>
                  <a:pt x="141" y="545"/>
                </a:cubicBezTo>
                <a:cubicBezTo>
                  <a:pt x="28" y="545"/>
                  <a:pt x="28" y="545"/>
                  <a:pt x="28" y="545"/>
                </a:cubicBezTo>
                <a:cubicBezTo>
                  <a:pt x="7" y="545"/>
                  <a:pt x="0" y="531"/>
                  <a:pt x="0" y="516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389"/>
                  <a:pt x="7" y="375"/>
                  <a:pt x="28" y="375"/>
                </a:cubicBezTo>
                <a:cubicBezTo>
                  <a:pt x="42" y="375"/>
                  <a:pt x="56" y="389"/>
                  <a:pt x="56" y="403"/>
                </a:cubicBezTo>
                <a:cubicBezTo>
                  <a:pt x="56" y="446"/>
                  <a:pt x="56" y="446"/>
                  <a:pt x="56" y="446"/>
                </a:cubicBezTo>
                <a:cubicBezTo>
                  <a:pt x="197" y="311"/>
                  <a:pt x="197" y="311"/>
                  <a:pt x="197" y="311"/>
                </a:cubicBezTo>
                <a:cubicBezTo>
                  <a:pt x="197" y="304"/>
                  <a:pt x="204" y="297"/>
                  <a:pt x="211" y="297"/>
                </a:cubicBezTo>
                <a:cubicBezTo>
                  <a:pt x="233" y="297"/>
                  <a:pt x="240" y="311"/>
                  <a:pt x="240" y="325"/>
                </a:cubicBezTo>
                <a:cubicBezTo>
                  <a:pt x="240" y="333"/>
                  <a:pt x="240" y="340"/>
                  <a:pt x="233" y="34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7" name="Freeform 71"/>
          <p:cNvSpPr>
            <a:spLocks noChangeArrowheads="1"/>
          </p:cNvSpPr>
          <p:nvPr/>
        </p:nvSpPr>
        <p:spPr bwMode="auto">
          <a:xfrm>
            <a:off x="1093338" y="4046913"/>
            <a:ext cx="255349" cy="253499"/>
          </a:xfrm>
          <a:custGeom>
            <a:avLst/>
            <a:gdLst>
              <a:gd name="T0" fmla="*/ 188131 w 609"/>
              <a:gd name="T1" fmla="*/ 130421 h 602"/>
              <a:gd name="T2" fmla="*/ 188131 w 609"/>
              <a:gd name="T3" fmla="*/ 130421 h 602"/>
              <a:gd name="T4" fmla="*/ 180577 w 609"/>
              <a:gd name="T5" fmla="*/ 148123 h 602"/>
              <a:gd name="T6" fmla="*/ 188131 w 609"/>
              <a:gd name="T7" fmla="*/ 181360 h 602"/>
              <a:gd name="T8" fmla="*/ 183095 w 609"/>
              <a:gd name="T9" fmla="*/ 188947 h 602"/>
              <a:gd name="T10" fmla="*/ 150002 w 609"/>
              <a:gd name="T11" fmla="*/ 178831 h 602"/>
              <a:gd name="T12" fmla="*/ 129857 w 609"/>
              <a:gd name="T13" fmla="*/ 188947 h 602"/>
              <a:gd name="T14" fmla="*/ 132375 w 609"/>
              <a:gd name="T15" fmla="*/ 188947 h 602"/>
              <a:gd name="T16" fmla="*/ 111872 w 609"/>
              <a:gd name="T17" fmla="*/ 217127 h 602"/>
              <a:gd name="T18" fmla="*/ 106836 w 609"/>
              <a:gd name="T19" fmla="*/ 217127 h 602"/>
              <a:gd name="T20" fmla="*/ 86332 w 609"/>
              <a:gd name="T21" fmla="*/ 186418 h 602"/>
              <a:gd name="T22" fmla="*/ 68706 w 609"/>
              <a:gd name="T23" fmla="*/ 178831 h 602"/>
              <a:gd name="T24" fmla="*/ 68706 w 609"/>
              <a:gd name="T25" fmla="*/ 181360 h 602"/>
              <a:gd name="T26" fmla="*/ 35612 w 609"/>
              <a:gd name="T27" fmla="*/ 186418 h 602"/>
              <a:gd name="T28" fmla="*/ 30576 w 609"/>
              <a:gd name="T29" fmla="*/ 183889 h 602"/>
              <a:gd name="T30" fmla="*/ 38130 w 609"/>
              <a:gd name="T31" fmla="*/ 148123 h 602"/>
              <a:gd name="T32" fmla="*/ 30576 w 609"/>
              <a:gd name="T33" fmla="*/ 130421 h 602"/>
              <a:gd name="T34" fmla="*/ 0 w 609"/>
              <a:gd name="T35" fmla="*/ 109828 h 602"/>
              <a:gd name="T36" fmla="*/ 0 w 609"/>
              <a:gd name="T37" fmla="*/ 104770 h 602"/>
              <a:gd name="T38" fmla="*/ 30576 w 609"/>
              <a:gd name="T39" fmla="*/ 86706 h 602"/>
              <a:gd name="T40" fmla="*/ 38130 w 609"/>
              <a:gd name="T41" fmla="*/ 66475 h 602"/>
              <a:gd name="T42" fmla="*/ 30576 w 609"/>
              <a:gd name="T43" fmla="*/ 33237 h 602"/>
              <a:gd name="T44" fmla="*/ 35612 w 609"/>
              <a:gd name="T45" fmla="*/ 28180 h 602"/>
              <a:gd name="T46" fmla="*/ 68706 w 609"/>
              <a:gd name="T47" fmla="*/ 35766 h 602"/>
              <a:gd name="T48" fmla="*/ 86332 w 609"/>
              <a:gd name="T49" fmla="*/ 28180 h 602"/>
              <a:gd name="T50" fmla="*/ 106836 w 609"/>
              <a:gd name="T51" fmla="*/ 0 h 602"/>
              <a:gd name="T52" fmla="*/ 111872 w 609"/>
              <a:gd name="T53" fmla="*/ 0 h 602"/>
              <a:gd name="T54" fmla="*/ 132375 w 609"/>
              <a:gd name="T55" fmla="*/ 28180 h 602"/>
              <a:gd name="T56" fmla="*/ 150002 w 609"/>
              <a:gd name="T57" fmla="*/ 35766 h 602"/>
              <a:gd name="T58" fmla="*/ 183095 w 609"/>
              <a:gd name="T59" fmla="*/ 28180 h 602"/>
              <a:gd name="T60" fmla="*/ 188131 w 609"/>
              <a:gd name="T61" fmla="*/ 33237 h 602"/>
              <a:gd name="T62" fmla="*/ 180577 w 609"/>
              <a:gd name="T63" fmla="*/ 66475 h 602"/>
              <a:gd name="T64" fmla="*/ 188131 w 609"/>
              <a:gd name="T65" fmla="*/ 86706 h 602"/>
              <a:gd name="T66" fmla="*/ 218707 w 609"/>
              <a:gd name="T67" fmla="*/ 104770 h 602"/>
              <a:gd name="T68" fmla="*/ 218707 w 609"/>
              <a:gd name="T69" fmla="*/ 109828 h 602"/>
              <a:gd name="T70" fmla="*/ 188131 w 609"/>
              <a:gd name="T71" fmla="*/ 130421 h 602"/>
              <a:gd name="T72" fmla="*/ 109354 w 609"/>
              <a:gd name="T73" fmla="*/ 45882 h 602"/>
              <a:gd name="T74" fmla="*/ 109354 w 609"/>
              <a:gd name="T75" fmla="*/ 45882 h 602"/>
              <a:gd name="T76" fmla="*/ 48202 w 609"/>
              <a:gd name="T77" fmla="*/ 107299 h 602"/>
              <a:gd name="T78" fmla="*/ 109354 w 609"/>
              <a:gd name="T79" fmla="*/ 168716 h 602"/>
              <a:gd name="T80" fmla="*/ 170505 w 609"/>
              <a:gd name="T81" fmla="*/ 107299 h 602"/>
              <a:gd name="T82" fmla="*/ 109354 w 609"/>
              <a:gd name="T83" fmla="*/ 45882 h 602"/>
              <a:gd name="T84" fmla="*/ 109354 w 609"/>
              <a:gd name="T85" fmla="*/ 148123 h 602"/>
              <a:gd name="T86" fmla="*/ 109354 w 609"/>
              <a:gd name="T87" fmla="*/ 148123 h 602"/>
              <a:gd name="T88" fmla="*/ 68706 w 609"/>
              <a:gd name="T89" fmla="*/ 107299 h 602"/>
              <a:gd name="T90" fmla="*/ 109354 w 609"/>
              <a:gd name="T91" fmla="*/ 66475 h 602"/>
              <a:gd name="T92" fmla="*/ 150002 w 609"/>
              <a:gd name="T93" fmla="*/ 107299 h 602"/>
              <a:gd name="T94" fmla="*/ 109354 w 609"/>
              <a:gd name="T95" fmla="*/ 148123 h 602"/>
              <a:gd name="T96" fmla="*/ 109354 w 609"/>
              <a:gd name="T97" fmla="*/ 86706 h 602"/>
              <a:gd name="T98" fmla="*/ 109354 w 609"/>
              <a:gd name="T99" fmla="*/ 86706 h 602"/>
              <a:gd name="T100" fmla="*/ 88850 w 609"/>
              <a:gd name="T101" fmla="*/ 107299 h 602"/>
              <a:gd name="T102" fmla="*/ 109354 w 609"/>
              <a:gd name="T103" fmla="*/ 127530 h 602"/>
              <a:gd name="T104" fmla="*/ 129857 w 609"/>
              <a:gd name="T105" fmla="*/ 107299 h 602"/>
              <a:gd name="T106" fmla="*/ 109354 w 609"/>
              <a:gd name="T107" fmla="*/ 86706 h 60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9" h="602">
                <a:moveTo>
                  <a:pt x="523" y="361"/>
                </a:moveTo>
                <a:lnTo>
                  <a:pt x="523" y="361"/>
                </a:lnTo>
                <a:cubicBezTo>
                  <a:pt x="523" y="382"/>
                  <a:pt x="516" y="396"/>
                  <a:pt x="502" y="410"/>
                </a:cubicBezTo>
                <a:cubicBezTo>
                  <a:pt x="502" y="417"/>
                  <a:pt x="551" y="474"/>
                  <a:pt x="523" y="502"/>
                </a:cubicBezTo>
                <a:cubicBezTo>
                  <a:pt x="509" y="523"/>
                  <a:pt x="509" y="523"/>
                  <a:pt x="509" y="523"/>
                </a:cubicBezTo>
                <a:cubicBezTo>
                  <a:pt x="488" y="544"/>
                  <a:pt x="431" y="509"/>
                  <a:pt x="417" y="495"/>
                </a:cubicBezTo>
                <a:cubicBezTo>
                  <a:pt x="403" y="509"/>
                  <a:pt x="382" y="516"/>
                  <a:pt x="361" y="523"/>
                </a:cubicBezTo>
                <a:cubicBezTo>
                  <a:pt x="368" y="523"/>
                  <a:pt x="368" y="523"/>
                  <a:pt x="368" y="523"/>
                </a:cubicBezTo>
                <a:cubicBezTo>
                  <a:pt x="368" y="523"/>
                  <a:pt x="354" y="601"/>
                  <a:pt x="311" y="601"/>
                </a:cubicBezTo>
                <a:cubicBezTo>
                  <a:pt x="297" y="601"/>
                  <a:pt x="297" y="601"/>
                  <a:pt x="297" y="601"/>
                </a:cubicBezTo>
                <a:cubicBezTo>
                  <a:pt x="262" y="601"/>
                  <a:pt x="247" y="530"/>
                  <a:pt x="240" y="516"/>
                </a:cubicBezTo>
                <a:cubicBezTo>
                  <a:pt x="226" y="516"/>
                  <a:pt x="205" y="509"/>
                  <a:pt x="191" y="495"/>
                </a:cubicBezTo>
                <a:cubicBezTo>
                  <a:pt x="191" y="502"/>
                  <a:pt x="191" y="502"/>
                  <a:pt x="191" y="502"/>
                </a:cubicBezTo>
                <a:cubicBezTo>
                  <a:pt x="191" y="502"/>
                  <a:pt x="127" y="551"/>
                  <a:pt x="99" y="516"/>
                </a:cubicBezTo>
                <a:cubicBezTo>
                  <a:pt x="85" y="509"/>
                  <a:pt x="85" y="509"/>
                  <a:pt x="85" y="509"/>
                </a:cubicBezTo>
                <a:cubicBezTo>
                  <a:pt x="64" y="481"/>
                  <a:pt x="99" y="424"/>
                  <a:pt x="106" y="410"/>
                </a:cubicBezTo>
                <a:cubicBezTo>
                  <a:pt x="99" y="396"/>
                  <a:pt x="92" y="382"/>
                  <a:pt x="85" y="361"/>
                </a:cubicBezTo>
                <a:cubicBezTo>
                  <a:pt x="71" y="361"/>
                  <a:pt x="0" y="339"/>
                  <a:pt x="0" y="304"/>
                </a:cubicBezTo>
                <a:cubicBezTo>
                  <a:pt x="0" y="290"/>
                  <a:pt x="0" y="290"/>
                  <a:pt x="0" y="290"/>
                </a:cubicBezTo>
                <a:cubicBezTo>
                  <a:pt x="0" y="255"/>
                  <a:pt x="71" y="240"/>
                  <a:pt x="85" y="240"/>
                </a:cubicBezTo>
                <a:cubicBezTo>
                  <a:pt x="92" y="219"/>
                  <a:pt x="99" y="205"/>
                  <a:pt x="106" y="184"/>
                </a:cubicBezTo>
                <a:cubicBezTo>
                  <a:pt x="99" y="177"/>
                  <a:pt x="57" y="113"/>
                  <a:pt x="85" y="92"/>
                </a:cubicBezTo>
                <a:cubicBezTo>
                  <a:pt x="99" y="78"/>
                  <a:pt x="99" y="78"/>
                  <a:pt x="99" y="78"/>
                </a:cubicBezTo>
                <a:cubicBezTo>
                  <a:pt x="120" y="50"/>
                  <a:pt x="177" y="92"/>
                  <a:pt x="191" y="99"/>
                </a:cubicBezTo>
                <a:cubicBezTo>
                  <a:pt x="205" y="92"/>
                  <a:pt x="226" y="85"/>
                  <a:pt x="240" y="78"/>
                </a:cubicBezTo>
                <a:cubicBezTo>
                  <a:pt x="247" y="64"/>
                  <a:pt x="269" y="0"/>
                  <a:pt x="297" y="0"/>
                </a:cubicBezTo>
                <a:cubicBezTo>
                  <a:pt x="311" y="0"/>
                  <a:pt x="311" y="0"/>
                  <a:pt x="311" y="0"/>
                </a:cubicBezTo>
                <a:cubicBezTo>
                  <a:pt x="346" y="0"/>
                  <a:pt x="361" y="57"/>
                  <a:pt x="368" y="78"/>
                </a:cubicBezTo>
                <a:cubicBezTo>
                  <a:pt x="382" y="85"/>
                  <a:pt x="403" y="92"/>
                  <a:pt x="417" y="99"/>
                </a:cubicBezTo>
                <a:cubicBezTo>
                  <a:pt x="431" y="92"/>
                  <a:pt x="488" y="57"/>
                  <a:pt x="509" y="78"/>
                </a:cubicBezTo>
                <a:cubicBezTo>
                  <a:pt x="523" y="92"/>
                  <a:pt x="523" y="92"/>
                  <a:pt x="523" y="92"/>
                </a:cubicBezTo>
                <a:cubicBezTo>
                  <a:pt x="551" y="120"/>
                  <a:pt x="516" y="170"/>
                  <a:pt x="502" y="184"/>
                </a:cubicBezTo>
                <a:cubicBezTo>
                  <a:pt x="516" y="205"/>
                  <a:pt x="523" y="219"/>
                  <a:pt x="523" y="240"/>
                </a:cubicBezTo>
                <a:cubicBezTo>
                  <a:pt x="530" y="240"/>
                  <a:pt x="608" y="248"/>
                  <a:pt x="608" y="290"/>
                </a:cubicBezTo>
                <a:cubicBezTo>
                  <a:pt x="608" y="304"/>
                  <a:pt x="608" y="304"/>
                  <a:pt x="608" y="304"/>
                </a:cubicBezTo>
                <a:cubicBezTo>
                  <a:pt x="608" y="339"/>
                  <a:pt x="544" y="353"/>
                  <a:pt x="523" y="361"/>
                </a:cubicBezTo>
                <a:close/>
                <a:moveTo>
                  <a:pt x="304" y="127"/>
                </a:moveTo>
                <a:lnTo>
                  <a:pt x="304" y="127"/>
                </a:lnTo>
                <a:cubicBezTo>
                  <a:pt x="212" y="127"/>
                  <a:pt x="134" y="205"/>
                  <a:pt x="134" y="297"/>
                </a:cubicBezTo>
                <a:cubicBezTo>
                  <a:pt x="134" y="396"/>
                  <a:pt x="212" y="467"/>
                  <a:pt x="304" y="467"/>
                </a:cubicBezTo>
                <a:cubicBezTo>
                  <a:pt x="396" y="467"/>
                  <a:pt x="474" y="396"/>
                  <a:pt x="474" y="297"/>
                </a:cubicBezTo>
                <a:cubicBezTo>
                  <a:pt x="474" y="205"/>
                  <a:pt x="396" y="127"/>
                  <a:pt x="304" y="127"/>
                </a:cubicBezTo>
                <a:close/>
                <a:moveTo>
                  <a:pt x="304" y="410"/>
                </a:moveTo>
                <a:lnTo>
                  <a:pt x="304" y="410"/>
                </a:lnTo>
                <a:cubicBezTo>
                  <a:pt x="240" y="410"/>
                  <a:pt x="191" y="361"/>
                  <a:pt x="191" y="297"/>
                </a:cubicBezTo>
                <a:cubicBezTo>
                  <a:pt x="191" y="233"/>
                  <a:pt x="240" y="184"/>
                  <a:pt x="304" y="184"/>
                </a:cubicBezTo>
                <a:cubicBezTo>
                  <a:pt x="368" y="184"/>
                  <a:pt x="417" y="233"/>
                  <a:pt x="417" y="297"/>
                </a:cubicBezTo>
                <a:cubicBezTo>
                  <a:pt x="417" y="361"/>
                  <a:pt x="368" y="410"/>
                  <a:pt x="304" y="410"/>
                </a:cubicBezTo>
                <a:close/>
                <a:moveTo>
                  <a:pt x="304" y="240"/>
                </a:moveTo>
                <a:lnTo>
                  <a:pt x="304" y="240"/>
                </a:lnTo>
                <a:cubicBezTo>
                  <a:pt x="276" y="240"/>
                  <a:pt x="247" y="269"/>
                  <a:pt x="247" y="297"/>
                </a:cubicBezTo>
                <a:cubicBezTo>
                  <a:pt x="247" y="332"/>
                  <a:pt x="276" y="353"/>
                  <a:pt x="304" y="353"/>
                </a:cubicBezTo>
                <a:cubicBezTo>
                  <a:pt x="332" y="353"/>
                  <a:pt x="361" y="332"/>
                  <a:pt x="361" y="297"/>
                </a:cubicBezTo>
                <a:cubicBezTo>
                  <a:pt x="361" y="269"/>
                  <a:pt x="332" y="240"/>
                  <a:pt x="304" y="24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8" name="Freeform 72"/>
          <p:cNvSpPr>
            <a:spLocks noChangeArrowheads="1"/>
          </p:cNvSpPr>
          <p:nvPr/>
        </p:nvSpPr>
        <p:spPr bwMode="auto">
          <a:xfrm>
            <a:off x="651105" y="4070969"/>
            <a:ext cx="253498" cy="207239"/>
          </a:xfrm>
          <a:custGeom>
            <a:avLst/>
            <a:gdLst>
              <a:gd name="T0" fmla="*/ 217118 w 602"/>
              <a:gd name="T1" fmla="*/ 167383 h 495"/>
              <a:gd name="T2" fmla="*/ 217118 w 602"/>
              <a:gd name="T3" fmla="*/ 167383 h 495"/>
              <a:gd name="T4" fmla="*/ 206641 w 602"/>
              <a:gd name="T5" fmla="*/ 177441 h 495"/>
              <a:gd name="T6" fmla="*/ 206641 w 602"/>
              <a:gd name="T7" fmla="*/ 177441 h 495"/>
              <a:gd name="T8" fmla="*/ 10115 w 602"/>
              <a:gd name="T9" fmla="*/ 177441 h 495"/>
              <a:gd name="T10" fmla="*/ 10115 w 602"/>
              <a:gd name="T11" fmla="*/ 177441 h 495"/>
              <a:gd name="T12" fmla="*/ 10115 w 602"/>
              <a:gd name="T13" fmla="*/ 177441 h 495"/>
              <a:gd name="T14" fmla="*/ 0 w 602"/>
              <a:gd name="T15" fmla="*/ 167383 h 495"/>
              <a:gd name="T16" fmla="*/ 2529 w 602"/>
              <a:gd name="T17" fmla="*/ 162355 h 495"/>
              <a:gd name="T18" fmla="*/ 2529 w 602"/>
              <a:gd name="T19" fmla="*/ 162355 h 495"/>
              <a:gd name="T20" fmla="*/ 99708 w 602"/>
              <a:gd name="T21" fmla="*/ 2514 h 495"/>
              <a:gd name="T22" fmla="*/ 99708 w 602"/>
              <a:gd name="T23" fmla="*/ 2514 h 495"/>
              <a:gd name="T24" fmla="*/ 109823 w 602"/>
              <a:gd name="T25" fmla="*/ 0 h 495"/>
              <a:gd name="T26" fmla="*/ 117410 w 602"/>
              <a:gd name="T27" fmla="*/ 5029 h 495"/>
              <a:gd name="T28" fmla="*/ 117410 w 602"/>
              <a:gd name="T29" fmla="*/ 5029 h 495"/>
              <a:gd name="T30" fmla="*/ 217118 w 602"/>
              <a:gd name="T31" fmla="*/ 162355 h 495"/>
              <a:gd name="T32" fmla="*/ 217118 w 602"/>
              <a:gd name="T33" fmla="*/ 162355 h 495"/>
              <a:gd name="T34" fmla="*/ 217118 w 602"/>
              <a:gd name="T35" fmla="*/ 167383 h 495"/>
              <a:gd name="T36" fmla="*/ 122467 w 602"/>
              <a:gd name="T37" fmla="*/ 55675 h 495"/>
              <a:gd name="T38" fmla="*/ 122467 w 602"/>
              <a:gd name="T39" fmla="*/ 55675 h 495"/>
              <a:gd name="T40" fmla="*/ 109823 w 602"/>
              <a:gd name="T41" fmla="*/ 43103 h 495"/>
              <a:gd name="T42" fmla="*/ 94289 w 602"/>
              <a:gd name="T43" fmla="*/ 55675 h 495"/>
              <a:gd name="T44" fmla="*/ 94289 w 602"/>
              <a:gd name="T45" fmla="*/ 106321 h 495"/>
              <a:gd name="T46" fmla="*/ 109823 w 602"/>
              <a:gd name="T47" fmla="*/ 121766 h 495"/>
              <a:gd name="T48" fmla="*/ 122467 w 602"/>
              <a:gd name="T49" fmla="*/ 106321 h 495"/>
              <a:gd name="T50" fmla="*/ 122467 w 602"/>
              <a:gd name="T51" fmla="*/ 55675 h 495"/>
              <a:gd name="T52" fmla="*/ 109823 w 602"/>
              <a:gd name="T53" fmla="*/ 131823 h 495"/>
              <a:gd name="T54" fmla="*/ 109823 w 602"/>
              <a:gd name="T55" fmla="*/ 131823 h 495"/>
              <a:gd name="T56" fmla="*/ 94289 w 602"/>
              <a:gd name="T57" fmla="*/ 144754 h 495"/>
              <a:gd name="T58" fmla="*/ 109823 w 602"/>
              <a:gd name="T59" fmla="*/ 157326 h 495"/>
              <a:gd name="T60" fmla="*/ 122467 w 602"/>
              <a:gd name="T61" fmla="*/ 144754 h 495"/>
              <a:gd name="T62" fmla="*/ 109823 w 602"/>
              <a:gd name="T63" fmla="*/ 131823 h 49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2" h="495">
                <a:moveTo>
                  <a:pt x="601" y="466"/>
                </a:moveTo>
                <a:lnTo>
                  <a:pt x="601" y="466"/>
                </a:lnTo>
                <a:cubicBezTo>
                  <a:pt x="601" y="487"/>
                  <a:pt x="594" y="494"/>
                  <a:pt x="572" y="494"/>
                </a:cubicBezTo>
                <a:cubicBezTo>
                  <a:pt x="28" y="494"/>
                  <a:pt x="28" y="494"/>
                  <a:pt x="28" y="494"/>
                </a:cubicBezTo>
                <a:cubicBezTo>
                  <a:pt x="14" y="494"/>
                  <a:pt x="0" y="487"/>
                  <a:pt x="0" y="466"/>
                </a:cubicBezTo>
                <a:cubicBezTo>
                  <a:pt x="0" y="466"/>
                  <a:pt x="0" y="459"/>
                  <a:pt x="7" y="452"/>
                </a:cubicBezTo>
                <a:cubicBezTo>
                  <a:pt x="276" y="7"/>
                  <a:pt x="276" y="7"/>
                  <a:pt x="276" y="7"/>
                </a:cubicBezTo>
                <a:cubicBezTo>
                  <a:pt x="283" y="0"/>
                  <a:pt x="290" y="0"/>
                  <a:pt x="304" y="0"/>
                </a:cubicBezTo>
                <a:cubicBezTo>
                  <a:pt x="311" y="0"/>
                  <a:pt x="318" y="0"/>
                  <a:pt x="325" y="14"/>
                </a:cubicBezTo>
                <a:cubicBezTo>
                  <a:pt x="601" y="452"/>
                  <a:pt x="601" y="452"/>
                  <a:pt x="601" y="452"/>
                </a:cubicBezTo>
                <a:cubicBezTo>
                  <a:pt x="601" y="459"/>
                  <a:pt x="601" y="466"/>
                  <a:pt x="601" y="466"/>
                </a:cubicBezTo>
                <a:close/>
                <a:moveTo>
                  <a:pt x="339" y="155"/>
                </a:moveTo>
                <a:lnTo>
                  <a:pt x="339" y="155"/>
                </a:lnTo>
                <a:cubicBezTo>
                  <a:pt x="339" y="134"/>
                  <a:pt x="325" y="120"/>
                  <a:pt x="304" y="120"/>
                </a:cubicBezTo>
                <a:cubicBezTo>
                  <a:pt x="283" y="120"/>
                  <a:pt x="261" y="134"/>
                  <a:pt x="261" y="155"/>
                </a:cubicBezTo>
                <a:cubicBezTo>
                  <a:pt x="261" y="296"/>
                  <a:pt x="261" y="296"/>
                  <a:pt x="261" y="296"/>
                </a:cubicBezTo>
                <a:cubicBezTo>
                  <a:pt x="261" y="318"/>
                  <a:pt x="283" y="339"/>
                  <a:pt x="304" y="339"/>
                </a:cubicBezTo>
                <a:cubicBezTo>
                  <a:pt x="325" y="339"/>
                  <a:pt x="339" y="318"/>
                  <a:pt x="339" y="296"/>
                </a:cubicBezTo>
                <a:lnTo>
                  <a:pt x="339" y="155"/>
                </a:lnTo>
                <a:close/>
                <a:moveTo>
                  <a:pt x="304" y="367"/>
                </a:moveTo>
                <a:lnTo>
                  <a:pt x="304" y="367"/>
                </a:lnTo>
                <a:cubicBezTo>
                  <a:pt x="283" y="367"/>
                  <a:pt x="261" y="381"/>
                  <a:pt x="261" y="403"/>
                </a:cubicBezTo>
                <a:cubicBezTo>
                  <a:pt x="261" y="424"/>
                  <a:pt x="283" y="438"/>
                  <a:pt x="304" y="438"/>
                </a:cubicBezTo>
                <a:cubicBezTo>
                  <a:pt x="325" y="438"/>
                  <a:pt x="339" y="424"/>
                  <a:pt x="339" y="403"/>
                </a:cubicBezTo>
                <a:cubicBezTo>
                  <a:pt x="339" y="381"/>
                  <a:pt x="325" y="367"/>
                  <a:pt x="304" y="36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9" name="Freeform 73"/>
          <p:cNvSpPr>
            <a:spLocks noChangeArrowheads="1"/>
          </p:cNvSpPr>
          <p:nvPr/>
        </p:nvSpPr>
        <p:spPr bwMode="auto">
          <a:xfrm>
            <a:off x="5523080" y="3600979"/>
            <a:ext cx="253499" cy="255349"/>
          </a:xfrm>
          <a:custGeom>
            <a:avLst/>
            <a:gdLst>
              <a:gd name="T0" fmla="*/ 207003 w 602"/>
              <a:gd name="T1" fmla="*/ 78781 h 609"/>
              <a:gd name="T2" fmla="*/ 207003 w 602"/>
              <a:gd name="T3" fmla="*/ 78781 h 609"/>
              <a:gd name="T4" fmla="*/ 196527 w 602"/>
              <a:gd name="T5" fmla="*/ 78781 h 609"/>
              <a:gd name="T6" fmla="*/ 191469 w 602"/>
              <a:gd name="T7" fmla="*/ 78781 h 609"/>
              <a:gd name="T8" fmla="*/ 163291 w 602"/>
              <a:gd name="T9" fmla="*/ 78781 h 609"/>
              <a:gd name="T10" fmla="*/ 153175 w 602"/>
              <a:gd name="T11" fmla="*/ 68708 h 609"/>
              <a:gd name="T12" fmla="*/ 163291 w 602"/>
              <a:gd name="T13" fmla="*/ 58276 h 609"/>
              <a:gd name="T14" fmla="*/ 181354 w 602"/>
              <a:gd name="T15" fmla="*/ 58276 h 609"/>
              <a:gd name="T16" fmla="*/ 107295 w 602"/>
              <a:gd name="T17" fmla="*/ 20145 h 609"/>
              <a:gd name="T18" fmla="*/ 20592 w 602"/>
              <a:gd name="T19" fmla="*/ 109358 h 609"/>
              <a:gd name="T20" fmla="*/ 10115 w 602"/>
              <a:gd name="T21" fmla="*/ 119430 h 609"/>
              <a:gd name="T22" fmla="*/ 0 w 602"/>
              <a:gd name="T23" fmla="*/ 109358 h 609"/>
              <a:gd name="T24" fmla="*/ 0 w 602"/>
              <a:gd name="T25" fmla="*/ 109358 h 609"/>
              <a:gd name="T26" fmla="*/ 107295 w 602"/>
              <a:gd name="T27" fmla="*/ 0 h 609"/>
              <a:gd name="T28" fmla="*/ 196527 w 602"/>
              <a:gd name="T29" fmla="*/ 45686 h 609"/>
              <a:gd name="T30" fmla="*/ 196527 w 602"/>
              <a:gd name="T31" fmla="*/ 28059 h 609"/>
              <a:gd name="T32" fmla="*/ 207003 w 602"/>
              <a:gd name="T33" fmla="*/ 17627 h 609"/>
              <a:gd name="T34" fmla="*/ 217119 w 602"/>
              <a:gd name="T35" fmla="*/ 28059 h 609"/>
              <a:gd name="T36" fmla="*/ 217119 w 602"/>
              <a:gd name="T37" fmla="*/ 68708 h 609"/>
              <a:gd name="T38" fmla="*/ 207003 w 602"/>
              <a:gd name="T39" fmla="*/ 78781 h 609"/>
              <a:gd name="T40" fmla="*/ 10115 w 602"/>
              <a:gd name="T41" fmla="*/ 139935 h 609"/>
              <a:gd name="T42" fmla="*/ 10115 w 602"/>
              <a:gd name="T43" fmla="*/ 139935 h 609"/>
              <a:gd name="T44" fmla="*/ 53467 w 602"/>
              <a:gd name="T45" fmla="*/ 139935 h 609"/>
              <a:gd name="T46" fmla="*/ 63943 w 602"/>
              <a:gd name="T47" fmla="*/ 150007 h 609"/>
              <a:gd name="T48" fmla="*/ 53467 w 602"/>
              <a:gd name="T49" fmla="*/ 160079 h 609"/>
              <a:gd name="T50" fmla="*/ 35765 w 602"/>
              <a:gd name="T51" fmla="*/ 160079 h 609"/>
              <a:gd name="T52" fmla="*/ 107295 w 602"/>
              <a:gd name="T53" fmla="*/ 198211 h 609"/>
              <a:gd name="T54" fmla="*/ 196527 w 602"/>
              <a:gd name="T55" fmla="*/ 109358 h 609"/>
              <a:gd name="T56" fmla="*/ 207003 w 602"/>
              <a:gd name="T57" fmla="*/ 99285 h 609"/>
              <a:gd name="T58" fmla="*/ 217119 w 602"/>
              <a:gd name="T59" fmla="*/ 109358 h 609"/>
              <a:gd name="T60" fmla="*/ 217119 w 602"/>
              <a:gd name="T61" fmla="*/ 109358 h 609"/>
              <a:gd name="T62" fmla="*/ 107295 w 602"/>
              <a:gd name="T63" fmla="*/ 218715 h 609"/>
              <a:gd name="T64" fmla="*/ 20592 w 602"/>
              <a:gd name="T65" fmla="*/ 172670 h 609"/>
              <a:gd name="T66" fmla="*/ 20592 w 602"/>
              <a:gd name="T67" fmla="*/ 190656 h 609"/>
              <a:gd name="T68" fmla="*/ 10115 w 602"/>
              <a:gd name="T69" fmla="*/ 200729 h 609"/>
              <a:gd name="T70" fmla="*/ 0 w 602"/>
              <a:gd name="T71" fmla="*/ 190656 h 609"/>
              <a:gd name="T72" fmla="*/ 0 w 602"/>
              <a:gd name="T73" fmla="*/ 150007 h 609"/>
              <a:gd name="T74" fmla="*/ 10115 w 602"/>
              <a:gd name="T75" fmla="*/ 139935 h 60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02" h="609">
                <a:moveTo>
                  <a:pt x="573" y="219"/>
                </a:moveTo>
                <a:lnTo>
                  <a:pt x="573" y="219"/>
                </a:lnTo>
                <a:cubicBezTo>
                  <a:pt x="544" y="219"/>
                  <a:pt x="544" y="219"/>
                  <a:pt x="544" y="219"/>
                </a:cubicBezTo>
                <a:cubicBezTo>
                  <a:pt x="530" y="219"/>
                  <a:pt x="530" y="219"/>
                  <a:pt x="530" y="219"/>
                </a:cubicBezTo>
                <a:cubicBezTo>
                  <a:pt x="452" y="219"/>
                  <a:pt x="452" y="219"/>
                  <a:pt x="452" y="219"/>
                </a:cubicBezTo>
                <a:cubicBezTo>
                  <a:pt x="431" y="219"/>
                  <a:pt x="424" y="205"/>
                  <a:pt x="424" y="191"/>
                </a:cubicBezTo>
                <a:cubicBezTo>
                  <a:pt x="424" y="177"/>
                  <a:pt x="431" y="162"/>
                  <a:pt x="452" y="162"/>
                </a:cubicBezTo>
                <a:cubicBezTo>
                  <a:pt x="502" y="162"/>
                  <a:pt x="502" y="162"/>
                  <a:pt x="502" y="162"/>
                </a:cubicBezTo>
                <a:cubicBezTo>
                  <a:pt x="452" y="99"/>
                  <a:pt x="382" y="56"/>
                  <a:pt x="297" y="56"/>
                </a:cubicBezTo>
                <a:cubicBezTo>
                  <a:pt x="163" y="56"/>
                  <a:pt x="57" y="169"/>
                  <a:pt x="57" y="304"/>
                </a:cubicBezTo>
                <a:cubicBezTo>
                  <a:pt x="57" y="318"/>
                  <a:pt x="42" y="332"/>
                  <a:pt x="28" y="332"/>
                </a:cubicBezTo>
                <a:cubicBezTo>
                  <a:pt x="7" y="332"/>
                  <a:pt x="0" y="318"/>
                  <a:pt x="0" y="304"/>
                </a:cubicBezTo>
                <a:cubicBezTo>
                  <a:pt x="0" y="134"/>
                  <a:pt x="134" y="0"/>
                  <a:pt x="297" y="0"/>
                </a:cubicBezTo>
                <a:cubicBezTo>
                  <a:pt x="403" y="0"/>
                  <a:pt x="488" y="49"/>
                  <a:pt x="544" y="127"/>
                </a:cubicBezTo>
                <a:cubicBezTo>
                  <a:pt x="544" y="78"/>
                  <a:pt x="544" y="78"/>
                  <a:pt x="544" y="78"/>
                </a:cubicBezTo>
                <a:cubicBezTo>
                  <a:pt x="544" y="64"/>
                  <a:pt x="558" y="49"/>
                  <a:pt x="573" y="49"/>
                </a:cubicBezTo>
                <a:cubicBezTo>
                  <a:pt x="587" y="49"/>
                  <a:pt x="601" y="64"/>
                  <a:pt x="601" y="78"/>
                </a:cubicBezTo>
                <a:cubicBezTo>
                  <a:pt x="601" y="191"/>
                  <a:pt x="601" y="191"/>
                  <a:pt x="601" y="191"/>
                </a:cubicBezTo>
                <a:cubicBezTo>
                  <a:pt x="601" y="205"/>
                  <a:pt x="587" y="219"/>
                  <a:pt x="573" y="219"/>
                </a:cubicBezTo>
                <a:close/>
                <a:moveTo>
                  <a:pt x="28" y="389"/>
                </a:moveTo>
                <a:lnTo>
                  <a:pt x="28" y="389"/>
                </a:lnTo>
                <a:cubicBezTo>
                  <a:pt x="148" y="389"/>
                  <a:pt x="148" y="389"/>
                  <a:pt x="148" y="389"/>
                </a:cubicBezTo>
                <a:cubicBezTo>
                  <a:pt x="163" y="389"/>
                  <a:pt x="177" y="403"/>
                  <a:pt x="177" y="417"/>
                </a:cubicBezTo>
                <a:cubicBezTo>
                  <a:pt x="177" y="431"/>
                  <a:pt x="163" y="445"/>
                  <a:pt x="148" y="445"/>
                </a:cubicBezTo>
                <a:cubicBezTo>
                  <a:pt x="99" y="445"/>
                  <a:pt x="99" y="445"/>
                  <a:pt x="99" y="445"/>
                </a:cubicBezTo>
                <a:cubicBezTo>
                  <a:pt x="141" y="509"/>
                  <a:pt x="219" y="551"/>
                  <a:pt x="297" y="551"/>
                </a:cubicBezTo>
                <a:cubicBezTo>
                  <a:pt x="431" y="551"/>
                  <a:pt x="544" y="438"/>
                  <a:pt x="544" y="304"/>
                </a:cubicBezTo>
                <a:cubicBezTo>
                  <a:pt x="544" y="290"/>
                  <a:pt x="558" y="276"/>
                  <a:pt x="573" y="276"/>
                </a:cubicBezTo>
                <a:cubicBezTo>
                  <a:pt x="587" y="276"/>
                  <a:pt x="601" y="290"/>
                  <a:pt x="601" y="304"/>
                </a:cubicBezTo>
                <a:cubicBezTo>
                  <a:pt x="601" y="473"/>
                  <a:pt x="466" y="608"/>
                  <a:pt x="297" y="608"/>
                </a:cubicBezTo>
                <a:cubicBezTo>
                  <a:pt x="198" y="608"/>
                  <a:pt x="106" y="558"/>
                  <a:pt x="57" y="480"/>
                </a:cubicBezTo>
                <a:cubicBezTo>
                  <a:pt x="57" y="530"/>
                  <a:pt x="57" y="530"/>
                  <a:pt x="57" y="530"/>
                </a:cubicBezTo>
                <a:cubicBezTo>
                  <a:pt x="57" y="544"/>
                  <a:pt x="42" y="558"/>
                  <a:pt x="28" y="558"/>
                </a:cubicBezTo>
                <a:cubicBezTo>
                  <a:pt x="7" y="558"/>
                  <a:pt x="0" y="544"/>
                  <a:pt x="0" y="530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403"/>
                  <a:pt x="7" y="389"/>
                  <a:pt x="28" y="3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0" name="Freeform 74"/>
          <p:cNvSpPr>
            <a:spLocks noChangeArrowheads="1"/>
          </p:cNvSpPr>
          <p:nvPr/>
        </p:nvSpPr>
        <p:spPr bwMode="auto">
          <a:xfrm>
            <a:off x="5077146" y="3600979"/>
            <a:ext cx="255349" cy="255349"/>
          </a:xfrm>
          <a:custGeom>
            <a:avLst/>
            <a:gdLst>
              <a:gd name="T0" fmla="*/ 208276 w 609"/>
              <a:gd name="T1" fmla="*/ 78781 h 609"/>
              <a:gd name="T2" fmla="*/ 208276 w 609"/>
              <a:gd name="T3" fmla="*/ 78781 h 609"/>
              <a:gd name="T4" fmla="*/ 162592 w 609"/>
              <a:gd name="T5" fmla="*/ 78781 h 609"/>
              <a:gd name="T6" fmla="*/ 152520 w 609"/>
              <a:gd name="T7" fmla="*/ 68708 h 609"/>
              <a:gd name="T8" fmla="*/ 162592 w 609"/>
              <a:gd name="T9" fmla="*/ 58276 h 609"/>
              <a:gd name="T10" fmla="*/ 180577 w 609"/>
              <a:gd name="T11" fmla="*/ 58276 h 609"/>
              <a:gd name="T12" fmla="*/ 109354 w 609"/>
              <a:gd name="T13" fmla="*/ 20145 h 609"/>
              <a:gd name="T14" fmla="*/ 20144 w 609"/>
              <a:gd name="T15" fmla="*/ 109358 h 609"/>
              <a:gd name="T16" fmla="*/ 109354 w 609"/>
              <a:gd name="T17" fmla="*/ 198211 h 609"/>
              <a:gd name="T18" fmla="*/ 198203 w 609"/>
              <a:gd name="T19" fmla="*/ 109358 h 609"/>
              <a:gd name="T20" fmla="*/ 208276 w 609"/>
              <a:gd name="T21" fmla="*/ 99285 h 609"/>
              <a:gd name="T22" fmla="*/ 218707 w 609"/>
              <a:gd name="T23" fmla="*/ 109358 h 609"/>
              <a:gd name="T24" fmla="*/ 109354 w 609"/>
              <a:gd name="T25" fmla="*/ 218715 h 609"/>
              <a:gd name="T26" fmla="*/ 0 w 609"/>
              <a:gd name="T27" fmla="*/ 109358 h 609"/>
              <a:gd name="T28" fmla="*/ 109354 w 609"/>
              <a:gd name="T29" fmla="*/ 0 h 609"/>
              <a:gd name="T30" fmla="*/ 198203 w 609"/>
              <a:gd name="T31" fmla="*/ 45686 h 609"/>
              <a:gd name="T32" fmla="*/ 198203 w 609"/>
              <a:gd name="T33" fmla="*/ 28059 h 609"/>
              <a:gd name="T34" fmla="*/ 208276 w 609"/>
              <a:gd name="T35" fmla="*/ 17627 h 609"/>
              <a:gd name="T36" fmla="*/ 218707 w 609"/>
              <a:gd name="T37" fmla="*/ 28059 h 609"/>
              <a:gd name="T38" fmla="*/ 218707 w 609"/>
              <a:gd name="T39" fmla="*/ 68708 h 609"/>
              <a:gd name="T40" fmla="*/ 208276 w 609"/>
              <a:gd name="T41" fmla="*/ 78781 h 60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09" h="609">
                <a:moveTo>
                  <a:pt x="579" y="219"/>
                </a:moveTo>
                <a:lnTo>
                  <a:pt x="579" y="219"/>
                </a:lnTo>
                <a:cubicBezTo>
                  <a:pt x="452" y="219"/>
                  <a:pt x="452" y="219"/>
                  <a:pt x="452" y="219"/>
                </a:cubicBezTo>
                <a:cubicBezTo>
                  <a:pt x="438" y="219"/>
                  <a:pt x="424" y="205"/>
                  <a:pt x="424" y="191"/>
                </a:cubicBezTo>
                <a:cubicBezTo>
                  <a:pt x="424" y="177"/>
                  <a:pt x="438" y="162"/>
                  <a:pt x="452" y="162"/>
                </a:cubicBezTo>
                <a:cubicBezTo>
                  <a:pt x="502" y="162"/>
                  <a:pt x="502" y="162"/>
                  <a:pt x="502" y="162"/>
                </a:cubicBezTo>
                <a:cubicBezTo>
                  <a:pt x="459" y="99"/>
                  <a:pt x="389" y="56"/>
                  <a:pt x="304" y="56"/>
                </a:cubicBezTo>
                <a:cubicBezTo>
                  <a:pt x="169" y="56"/>
                  <a:pt x="56" y="169"/>
                  <a:pt x="56" y="304"/>
                </a:cubicBezTo>
                <a:cubicBezTo>
                  <a:pt x="56" y="438"/>
                  <a:pt x="169" y="551"/>
                  <a:pt x="304" y="551"/>
                </a:cubicBezTo>
                <a:cubicBezTo>
                  <a:pt x="438" y="551"/>
                  <a:pt x="551" y="438"/>
                  <a:pt x="551" y="304"/>
                </a:cubicBezTo>
                <a:cubicBezTo>
                  <a:pt x="551" y="290"/>
                  <a:pt x="558" y="276"/>
                  <a:pt x="579" y="276"/>
                </a:cubicBezTo>
                <a:cubicBezTo>
                  <a:pt x="594" y="276"/>
                  <a:pt x="608" y="290"/>
                  <a:pt x="608" y="304"/>
                </a:cubicBezTo>
                <a:cubicBezTo>
                  <a:pt x="608" y="473"/>
                  <a:pt x="473" y="608"/>
                  <a:pt x="304" y="608"/>
                </a:cubicBezTo>
                <a:cubicBezTo>
                  <a:pt x="134" y="608"/>
                  <a:pt x="0" y="473"/>
                  <a:pt x="0" y="304"/>
                </a:cubicBezTo>
                <a:cubicBezTo>
                  <a:pt x="0" y="134"/>
                  <a:pt x="134" y="0"/>
                  <a:pt x="304" y="0"/>
                </a:cubicBezTo>
                <a:cubicBezTo>
                  <a:pt x="403" y="0"/>
                  <a:pt x="495" y="49"/>
                  <a:pt x="551" y="127"/>
                </a:cubicBezTo>
                <a:cubicBezTo>
                  <a:pt x="551" y="78"/>
                  <a:pt x="551" y="78"/>
                  <a:pt x="551" y="78"/>
                </a:cubicBezTo>
                <a:cubicBezTo>
                  <a:pt x="551" y="64"/>
                  <a:pt x="558" y="49"/>
                  <a:pt x="579" y="49"/>
                </a:cubicBezTo>
                <a:cubicBezTo>
                  <a:pt x="594" y="49"/>
                  <a:pt x="608" y="64"/>
                  <a:pt x="608" y="78"/>
                </a:cubicBezTo>
                <a:cubicBezTo>
                  <a:pt x="608" y="191"/>
                  <a:pt x="608" y="191"/>
                  <a:pt x="608" y="191"/>
                </a:cubicBezTo>
                <a:cubicBezTo>
                  <a:pt x="608" y="205"/>
                  <a:pt x="594" y="219"/>
                  <a:pt x="579" y="219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1" name="Freeform 75"/>
          <p:cNvSpPr>
            <a:spLocks noChangeArrowheads="1"/>
          </p:cNvSpPr>
          <p:nvPr/>
        </p:nvSpPr>
        <p:spPr bwMode="auto">
          <a:xfrm>
            <a:off x="4636762" y="3625033"/>
            <a:ext cx="253498" cy="177634"/>
          </a:xfrm>
          <a:custGeom>
            <a:avLst/>
            <a:gdLst>
              <a:gd name="T0" fmla="*/ 191468 w 602"/>
              <a:gd name="T1" fmla="*/ 65980 h 425"/>
              <a:gd name="T2" fmla="*/ 191468 w 602"/>
              <a:gd name="T3" fmla="*/ 65980 h 425"/>
              <a:gd name="T4" fmla="*/ 183882 w 602"/>
              <a:gd name="T5" fmla="*/ 68490 h 425"/>
              <a:gd name="T6" fmla="*/ 173405 w 602"/>
              <a:gd name="T7" fmla="*/ 58450 h 425"/>
              <a:gd name="T8" fmla="*/ 175934 w 602"/>
              <a:gd name="T9" fmla="*/ 50920 h 425"/>
              <a:gd name="T10" fmla="*/ 183882 w 602"/>
              <a:gd name="T11" fmla="*/ 45899 h 425"/>
              <a:gd name="T12" fmla="*/ 175934 w 602"/>
              <a:gd name="T13" fmla="*/ 45899 h 425"/>
              <a:gd name="T14" fmla="*/ 175934 w 602"/>
              <a:gd name="T15" fmla="*/ 45899 h 425"/>
              <a:gd name="T16" fmla="*/ 165819 w 602"/>
              <a:gd name="T17" fmla="*/ 45899 h 425"/>
              <a:gd name="T18" fmla="*/ 165819 w 602"/>
              <a:gd name="T19" fmla="*/ 45899 h 425"/>
              <a:gd name="T20" fmla="*/ 158232 w 602"/>
              <a:gd name="T21" fmla="*/ 45899 h 425"/>
              <a:gd name="T22" fmla="*/ 50938 w 602"/>
              <a:gd name="T23" fmla="*/ 149531 h 425"/>
              <a:gd name="T24" fmla="*/ 43351 w 602"/>
              <a:gd name="T25" fmla="*/ 152041 h 425"/>
              <a:gd name="T26" fmla="*/ 43351 w 602"/>
              <a:gd name="T27" fmla="*/ 152041 h 425"/>
              <a:gd name="T28" fmla="*/ 30707 w 602"/>
              <a:gd name="T29" fmla="*/ 152041 h 425"/>
              <a:gd name="T30" fmla="*/ 30707 w 602"/>
              <a:gd name="T31" fmla="*/ 152041 h 425"/>
              <a:gd name="T32" fmla="*/ 10115 w 602"/>
              <a:gd name="T33" fmla="*/ 152041 h 425"/>
              <a:gd name="T34" fmla="*/ 0 w 602"/>
              <a:gd name="T35" fmla="*/ 142001 h 425"/>
              <a:gd name="T36" fmla="*/ 10115 w 602"/>
              <a:gd name="T37" fmla="*/ 131960 h 425"/>
              <a:gd name="T38" fmla="*/ 30707 w 602"/>
              <a:gd name="T39" fmla="*/ 131960 h 425"/>
              <a:gd name="T40" fmla="*/ 30707 w 602"/>
              <a:gd name="T41" fmla="*/ 131960 h 425"/>
              <a:gd name="T42" fmla="*/ 40822 w 602"/>
              <a:gd name="T43" fmla="*/ 131960 h 425"/>
              <a:gd name="T44" fmla="*/ 145588 w 602"/>
              <a:gd name="T45" fmla="*/ 27970 h 425"/>
              <a:gd name="T46" fmla="*/ 145588 w 602"/>
              <a:gd name="T47" fmla="*/ 27970 h 425"/>
              <a:gd name="T48" fmla="*/ 153175 w 602"/>
              <a:gd name="T49" fmla="*/ 25460 h 425"/>
              <a:gd name="T50" fmla="*/ 153175 w 602"/>
              <a:gd name="T51" fmla="*/ 25460 h 425"/>
              <a:gd name="T52" fmla="*/ 170876 w 602"/>
              <a:gd name="T53" fmla="*/ 25460 h 425"/>
              <a:gd name="T54" fmla="*/ 170876 w 602"/>
              <a:gd name="T55" fmla="*/ 25460 h 425"/>
              <a:gd name="T56" fmla="*/ 183882 w 602"/>
              <a:gd name="T57" fmla="*/ 25460 h 425"/>
              <a:gd name="T58" fmla="*/ 175934 w 602"/>
              <a:gd name="T59" fmla="*/ 17929 h 425"/>
              <a:gd name="T60" fmla="*/ 173405 w 602"/>
              <a:gd name="T61" fmla="*/ 10399 h 425"/>
              <a:gd name="T62" fmla="*/ 183882 w 602"/>
              <a:gd name="T63" fmla="*/ 0 h 425"/>
              <a:gd name="T64" fmla="*/ 191468 w 602"/>
              <a:gd name="T65" fmla="*/ 5379 h 425"/>
              <a:gd name="T66" fmla="*/ 214589 w 602"/>
              <a:gd name="T67" fmla="*/ 27970 h 425"/>
              <a:gd name="T68" fmla="*/ 217118 w 602"/>
              <a:gd name="T69" fmla="*/ 35500 h 425"/>
              <a:gd name="T70" fmla="*/ 214589 w 602"/>
              <a:gd name="T71" fmla="*/ 43389 h 425"/>
              <a:gd name="T72" fmla="*/ 191468 w 602"/>
              <a:gd name="T73" fmla="*/ 65980 h 4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2" h="425">
                <a:moveTo>
                  <a:pt x="530" y="184"/>
                </a:moveTo>
                <a:lnTo>
                  <a:pt x="530" y="184"/>
                </a:lnTo>
                <a:cubicBezTo>
                  <a:pt x="523" y="191"/>
                  <a:pt x="516" y="191"/>
                  <a:pt x="509" y="191"/>
                </a:cubicBezTo>
                <a:cubicBezTo>
                  <a:pt x="495" y="191"/>
                  <a:pt x="480" y="177"/>
                  <a:pt x="480" y="163"/>
                </a:cubicBezTo>
                <a:cubicBezTo>
                  <a:pt x="480" y="156"/>
                  <a:pt x="480" y="149"/>
                  <a:pt x="487" y="142"/>
                </a:cubicBezTo>
                <a:cubicBezTo>
                  <a:pt x="509" y="128"/>
                  <a:pt x="509" y="128"/>
                  <a:pt x="509" y="128"/>
                </a:cubicBezTo>
                <a:cubicBezTo>
                  <a:pt x="487" y="128"/>
                  <a:pt x="487" y="128"/>
                  <a:pt x="487" y="128"/>
                </a:cubicBezTo>
                <a:cubicBezTo>
                  <a:pt x="459" y="128"/>
                  <a:pt x="459" y="128"/>
                  <a:pt x="459" y="128"/>
                </a:cubicBezTo>
                <a:cubicBezTo>
                  <a:pt x="438" y="128"/>
                  <a:pt x="438" y="128"/>
                  <a:pt x="438" y="128"/>
                </a:cubicBezTo>
                <a:cubicBezTo>
                  <a:pt x="141" y="417"/>
                  <a:pt x="141" y="417"/>
                  <a:pt x="141" y="417"/>
                </a:cubicBezTo>
                <a:cubicBezTo>
                  <a:pt x="134" y="424"/>
                  <a:pt x="127" y="424"/>
                  <a:pt x="120" y="424"/>
                </a:cubicBezTo>
                <a:cubicBezTo>
                  <a:pt x="85" y="424"/>
                  <a:pt x="85" y="424"/>
                  <a:pt x="85" y="424"/>
                </a:cubicBezTo>
                <a:cubicBezTo>
                  <a:pt x="28" y="424"/>
                  <a:pt x="28" y="424"/>
                  <a:pt x="28" y="424"/>
                </a:cubicBezTo>
                <a:cubicBezTo>
                  <a:pt x="14" y="424"/>
                  <a:pt x="0" y="417"/>
                  <a:pt x="0" y="396"/>
                </a:cubicBezTo>
                <a:cubicBezTo>
                  <a:pt x="0" y="382"/>
                  <a:pt x="14" y="368"/>
                  <a:pt x="28" y="368"/>
                </a:cubicBezTo>
                <a:cubicBezTo>
                  <a:pt x="85" y="368"/>
                  <a:pt x="85" y="368"/>
                  <a:pt x="85" y="368"/>
                </a:cubicBezTo>
                <a:cubicBezTo>
                  <a:pt x="113" y="368"/>
                  <a:pt x="113" y="368"/>
                  <a:pt x="113" y="368"/>
                </a:cubicBezTo>
                <a:cubicBezTo>
                  <a:pt x="403" y="78"/>
                  <a:pt x="403" y="78"/>
                  <a:pt x="403" y="78"/>
                </a:cubicBezTo>
                <a:cubicBezTo>
                  <a:pt x="410" y="71"/>
                  <a:pt x="417" y="71"/>
                  <a:pt x="424" y="71"/>
                </a:cubicBezTo>
                <a:cubicBezTo>
                  <a:pt x="473" y="71"/>
                  <a:pt x="473" y="71"/>
                  <a:pt x="473" y="71"/>
                </a:cubicBezTo>
                <a:cubicBezTo>
                  <a:pt x="509" y="71"/>
                  <a:pt x="509" y="71"/>
                  <a:pt x="509" y="71"/>
                </a:cubicBezTo>
                <a:cubicBezTo>
                  <a:pt x="487" y="50"/>
                  <a:pt x="487" y="50"/>
                  <a:pt x="487" y="50"/>
                </a:cubicBezTo>
                <a:cubicBezTo>
                  <a:pt x="480" y="43"/>
                  <a:pt x="480" y="36"/>
                  <a:pt x="480" y="29"/>
                </a:cubicBezTo>
                <a:cubicBezTo>
                  <a:pt x="480" y="15"/>
                  <a:pt x="495" y="0"/>
                  <a:pt x="509" y="0"/>
                </a:cubicBezTo>
                <a:cubicBezTo>
                  <a:pt x="516" y="0"/>
                  <a:pt x="523" y="8"/>
                  <a:pt x="530" y="15"/>
                </a:cubicBezTo>
                <a:cubicBezTo>
                  <a:pt x="594" y="78"/>
                  <a:pt x="594" y="78"/>
                  <a:pt x="594" y="78"/>
                </a:cubicBezTo>
                <a:cubicBezTo>
                  <a:pt x="601" y="85"/>
                  <a:pt x="601" y="92"/>
                  <a:pt x="601" y="99"/>
                </a:cubicBezTo>
                <a:cubicBezTo>
                  <a:pt x="601" y="106"/>
                  <a:pt x="601" y="113"/>
                  <a:pt x="594" y="121"/>
                </a:cubicBezTo>
                <a:lnTo>
                  <a:pt x="530" y="184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2" name="Freeform 76"/>
          <p:cNvSpPr>
            <a:spLocks noChangeArrowheads="1"/>
          </p:cNvSpPr>
          <p:nvPr/>
        </p:nvSpPr>
        <p:spPr bwMode="auto">
          <a:xfrm>
            <a:off x="4194527" y="3654639"/>
            <a:ext cx="251648" cy="177634"/>
          </a:xfrm>
          <a:custGeom>
            <a:avLst/>
            <a:gdLst>
              <a:gd name="T0" fmla="*/ 187873 w 601"/>
              <a:gd name="T1" fmla="*/ 86061 h 425"/>
              <a:gd name="T2" fmla="*/ 187873 w 601"/>
              <a:gd name="T3" fmla="*/ 86061 h 425"/>
              <a:gd name="T4" fmla="*/ 182844 w 601"/>
              <a:gd name="T5" fmla="*/ 83551 h 425"/>
              <a:gd name="T6" fmla="*/ 172426 w 601"/>
              <a:gd name="T7" fmla="*/ 93950 h 425"/>
              <a:gd name="T8" fmla="*/ 174941 w 601"/>
              <a:gd name="T9" fmla="*/ 101480 h 425"/>
              <a:gd name="T10" fmla="*/ 180329 w 601"/>
              <a:gd name="T11" fmla="*/ 106501 h 425"/>
              <a:gd name="T12" fmla="*/ 174941 w 601"/>
              <a:gd name="T13" fmla="*/ 106501 h 425"/>
              <a:gd name="T14" fmla="*/ 174941 w 601"/>
              <a:gd name="T15" fmla="*/ 106501 h 425"/>
              <a:gd name="T16" fmla="*/ 164883 w 601"/>
              <a:gd name="T17" fmla="*/ 106501 h 425"/>
              <a:gd name="T18" fmla="*/ 164883 w 601"/>
              <a:gd name="T19" fmla="*/ 106501 h 425"/>
              <a:gd name="T20" fmla="*/ 154824 w 601"/>
              <a:gd name="T21" fmla="*/ 106501 h 425"/>
              <a:gd name="T22" fmla="*/ 50650 w 601"/>
              <a:gd name="T23" fmla="*/ 2510 h 425"/>
              <a:gd name="T24" fmla="*/ 43107 w 601"/>
              <a:gd name="T25" fmla="*/ 0 h 425"/>
              <a:gd name="T26" fmla="*/ 43107 w 601"/>
              <a:gd name="T27" fmla="*/ 0 h 425"/>
              <a:gd name="T28" fmla="*/ 30534 w 601"/>
              <a:gd name="T29" fmla="*/ 0 h 425"/>
              <a:gd name="T30" fmla="*/ 30534 w 601"/>
              <a:gd name="T31" fmla="*/ 0 h 425"/>
              <a:gd name="T32" fmla="*/ 10058 w 601"/>
              <a:gd name="T33" fmla="*/ 0 h 425"/>
              <a:gd name="T34" fmla="*/ 0 w 601"/>
              <a:gd name="T35" fmla="*/ 10040 h 425"/>
              <a:gd name="T36" fmla="*/ 10058 w 601"/>
              <a:gd name="T37" fmla="*/ 20440 h 425"/>
              <a:gd name="T38" fmla="*/ 30534 w 601"/>
              <a:gd name="T39" fmla="*/ 20440 h 425"/>
              <a:gd name="T40" fmla="*/ 30534 w 601"/>
              <a:gd name="T41" fmla="*/ 20440 h 425"/>
              <a:gd name="T42" fmla="*/ 38077 w 601"/>
              <a:gd name="T43" fmla="*/ 20440 h 425"/>
              <a:gd name="T44" fmla="*/ 144766 w 601"/>
              <a:gd name="T45" fmla="*/ 124072 h 425"/>
              <a:gd name="T46" fmla="*/ 144766 w 601"/>
              <a:gd name="T47" fmla="*/ 124072 h 425"/>
              <a:gd name="T48" fmla="*/ 152310 w 601"/>
              <a:gd name="T49" fmla="*/ 126582 h 425"/>
              <a:gd name="T50" fmla="*/ 152310 w 601"/>
              <a:gd name="T51" fmla="*/ 126582 h 425"/>
              <a:gd name="T52" fmla="*/ 167397 w 601"/>
              <a:gd name="T53" fmla="*/ 126582 h 425"/>
              <a:gd name="T54" fmla="*/ 167397 w 601"/>
              <a:gd name="T55" fmla="*/ 126582 h 425"/>
              <a:gd name="T56" fmla="*/ 180329 w 601"/>
              <a:gd name="T57" fmla="*/ 126582 h 425"/>
              <a:gd name="T58" fmla="*/ 174941 w 601"/>
              <a:gd name="T59" fmla="*/ 134471 h 425"/>
              <a:gd name="T60" fmla="*/ 172426 w 601"/>
              <a:gd name="T61" fmla="*/ 142001 h 425"/>
              <a:gd name="T62" fmla="*/ 182844 w 601"/>
              <a:gd name="T63" fmla="*/ 152041 h 425"/>
              <a:gd name="T64" fmla="*/ 187873 w 601"/>
              <a:gd name="T65" fmla="*/ 147021 h 425"/>
              <a:gd name="T66" fmla="*/ 213018 w 601"/>
              <a:gd name="T67" fmla="*/ 124072 h 425"/>
              <a:gd name="T68" fmla="*/ 215533 w 601"/>
              <a:gd name="T69" fmla="*/ 116541 h 425"/>
              <a:gd name="T70" fmla="*/ 213018 w 601"/>
              <a:gd name="T71" fmla="*/ 111521 h 425"/>
              <a:gd name="T72" fmla="*/ 187873 w 601"/>
              <a:gd name="T73" fmla="*/ 86061 h 4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1" h="425">
                <a:moveTo>
                  <a:pt x="523" y="240"/>
                </a:moveTo>
                <a:lnTo>
                  <a:pt x="523" y="240"/>
                </a:lnTo>
                <a:cubicBezTo>
                  <a:pt x="523" y="233"/>
                  <a:pt x="516" y="233"/>
                  <a:pt x="509" y="233"/>
                </a:cubicBezTo>
                <a:cubicBezTo>
                  <a:pt x="487" y="233"/>
                  <a:pt x="480" y="248"/>
                  <a:pt x="480" y="262"/>
                </a:cubicBezTo>
                <a:cubicBezTo>
                  <a:pt x="480" y="269"/>
                  <a:pt x="480" y="276"/>
                  <a:pt x="487" y="283"/>
                </a:cubicBezTo>
                <a:cubicBezTo>
                  <a:pt x="502" y="297"/>
                  <a:pt x="502" y="297"/>
                  <a:pt x="502" y="297"/>
                </a:cubicBezTo>
                <a:cubicBezTo>
                  <a:pt x="487" y="297"/>
                  <a:pt x="487" y="297"/>
                  <a:pt x="487" y="297"/>
                </a:cubicBezTo>
                <a:cubicBezTo>
                  <a:pt x="459" y="297"/>
                  <a:pt x="459" y="297"/>
                  <a:pt x="459" y="297"/>
                </a:cubicBezTo>
                <a:cubicBezTo>
                  <a:pt x="431" y="297"/>
                  <a:pt x="431" y="297"/>
                  <a:pt x="431" y="297"/>
                </a:cubicBezTo>
                <a:cubicBezTo>
                  <a:pt x="141" y="7"/>
                  <a:pt x="141" y="7"/>
                  <a:pt x="141" y="7"/>
                </a:cubicBezTo>
                <a:cubicBezTo>
                  <a:pt x="134" y="0"/>
                  <a:pt x="127" y="0"/>
                  <a:pt x="120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7" y="0"/>
                  <a:pt x="0" y="7"/>
                  <a:pt x="0" y="28"/>
                </a:cubicBezTo>
                <a:cubicBezTo>
                  <a:pt x="0" y="42"/>
                  <a:pt x="7" y="57"/>
                  <a:pt x="28" y="57"/>
                </a:cubicBezTo>
                <a:cubicBezTo>
                  <a:pt x="85" y="57"/>
                  <a:pt x="85" y="57"/>
                  <a:pt x="85" y="57"/>
                </a:cubicBezTo>
                <a:cubicBezTo>
                  <a:pt x="106" y="57"/>
                  <a:pt x="106" y="57"/>
                  <a:pt x="106" y="57"/>
                </a:cubicBezTo>
                <a:cubicBezTo>
                  <a:pt x="403" y="346"/>
                  <a:pt x="403" y="346"/>
                  <a:pt x="403" y="346"/>
                </a:cubicBezTo>
                <a:cubicBezTo>
                  <a:pt x="410" y="353"/>
                  <a:pt x="417" y="353"/>
                  <a:pt x="424" y="353"/>
                </a:cubicBezTo>
                <a:cubicBezTo>
                  <a:pt x="466" y="353"/>
                  <a:pt x="466" y="353"/>
                  <a:pt x="466" y="353"/>
                </a:cubicBezTo>
                <a:cubicBezTo>
                  <a:pt x="502" y="353"/>
                  <a:pt x="502" y="353"/>
                  <a:pt x="502" y="353"/>
                </a:cubicBezTo>
                <a:cubicBezTo>
                  <a:pt x="487" y="375"/>
                  <a:pt x="487" y="375"/>
                  <a:pt x="487" y="375"/>
                </a:cubicBezTo>
                <a:cubicBezTo>
                  <a:pt x="480" y="382"/>
                  <a:pt x="480" y="389"/>
                  <a:pt x="480" y="396"/>
                </a:cubicBezTo>
                <a:cubicBezTo>
                  <a:pt x="480" y="410"/>
                  <a:pt x="487" y="424"/>
                  <a:pt x="509" y="424"/>
                </a:cubicBezTo>
                <a:cubicBezTo>
                  <a:pt x="516" y="424"/>
                  <a:pt x="523" y="417"/>
                  <a:pt x="523" y="410"/>
                </a:cubicBezTo>
                <a:cubicBezTo>
                  <a:pt x="593" y="346"/>
                  <a:pt x="593" y="346"/>
                  <a:pt x="593" y="346"/>
                </a:cubicBezTo>
                <a:cubicBezTo>
                  <a:pt x="600" y="339"/>
                  <a:pt x="600" y="332"/>
                  <a:pt x="600" y="325"/>
                </a:cubicBezTo>
                <a:cubicBezTo>
                  <a:pt x="600" y="318"/>
                  <a:pt x="600" y="311"/>
                  <a:pt x="593" y="311"/>
                </a:cubicBezTo>
                <a:lnTo>
                  <a:pt x="523" y="24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3" name="Freeform 77"/>
          <p:cNvSpPr>
            <a:spLocks noChangeArrowheads="1"/>
          </p:cNvSpPr>
          <p:nvPr/>
        </p:nvSpPr>
        <p:spPr bwMode="auto">
          <a:xfrm>
            <a:off x="3748594" y="3625033"/>
            <a:ext cx="255349" cy="207239"/>
          </a:xfrm>
          <a:custGeom>
            <a:avLst/>
            <a:gdLst>
              <a:gd name="T0" fmla="*/ 190963 w 608"/>
              <a:gd name="T1" fmla="*/ 65958 h 496"/>
              <a:gd name="T2" fmla="*/ 172948 w 608"/>
              <a:gd name="T3" fmla="*/ 58430 h 496"/>
              <a:gd name="T4" fmla="*/ 183036 w 608"/>
              <a:gd name="T5" fmla="*/ 45884 h 496"/>
              <a:gd name="T6" fmla="*/ 177992 w 608"/>
              <a:gd name="T7" fmla="*/ 45884 h 496"/>
              <a:gd name="T8" fmla="*/ 167903 w 608"/>
              <a:gd name="T9" fmla="*/ 45884 h 496"/>
              <a:gd name="T10" fmla="*/ 50803 w 608"/>
              <a:gd name="T11" fmla="*/ 149481 h 496"/>
              <a:gd name="T12" fmla="*/ 45759 w 608"/>
              <a:gd name="T13" fmla="*/ 151990 h 496"/>
              <a:gd name="T14" fmla="*/ 30266 w 608"/>
              <a:gd name="T15" fmla="*/ 151990 h 496"/>
              <a:gd name="T16" fmla="*/ 0 w 608"/>
              <a:gd name="T17" fmla="*/ 141953 h 496"/>
              <a:gd name="T18" fmla="*/ 30266 w 608"/>
              <a:gd name="T19" fmla="*/ 131916 h 496"/>
              <a:gd name="T20" fmla="*/ 40715 w 608"/>
              <a:gd name="T21" fmla="*/ 131916 h 496"/>
              <a:gd name="T22" fmla="*/ 147726 w 608"/>
              <a:gd name="T23" fmla="*/ 27960 h 496"/>
              <a:gd name="T24" fmla="*/ 152770 w 608"/>
              <a:gd name="T25" fmla="*/ 25451 h 496"/>
              <a:gd name="T26" fmla="*/ 170425 w 608"/>
              <a:gd name="T27" fmla="*/ 25451 h 496"/>
              <a:gd name="T28" fmla="*/ 177992 w 608"/>
              <a:gd name="T29" fmla="*/ 17923 h 496"/>
              <a:gd name="T30" fmla="*/ 183036 w 608"/>
              <a:gd name="T31" fmla="*/ 0 h 496"/>
              <a:gd name="T32" fmla="*/ 216185 w 608"/>
              <a:gd name="T33" fmla="*/ 27960 h 496"/>
              <a:gd name="T34" fmla="*/ 216185 w 608"/>
              <a:gd name="T35" fmla="*/ 43375 h 496"/>
              <a:gd name="T36" fmla="*/ 78907 w 608"/>
              <a:gd name="T37" fmla="*/ 81372 h 496"/>
              <a:gd name="T38" fmla="*/ 40715 w 608"/>
              <a:gd name="T39" fmla="*/ 45884 h 496"/>
              <a:gd name="T40" fmla="*/ 30266 w 608"/>
              <a:gd name="T41" fmla="*/ 45884 h 496"/>
              <a:gd name="T42" fmla="*/ 0 w 608"/>
              <a:gd name="T43" fmla="*/ 35488 h 496"/>
              <a:gd name="T44" fmla="*/ 27744 w 608"/>
              <a:gd name="T45" fmla="*/ 25451 h 496"/>
              <a:gd name="T46" fmla="*/ 45759 w 608"/>
              <a:gd name="T47" fmla="*/ 25451 h 496"/>
              <a:gd name="T48" fmla="*/ 50803 w 608"/>
              <a:gd name="T49" fmla="*/ 27960 h 496"/>
              <a:gd name="T50" fmla="*/ 78907 w 608"/>
              <a:gd name="T51" fmla="*/ 81372 h 496"/>
              <a:gd name="T52" fmla="*/ 157815 w 608"/>
              <a:gd name="T53" fmla="*/ 131916 h 496"/>
              <a:gd name="T54" fmla="*/ 167903 w 608"/>
              <a:gd name="T55" fmla="*/ 131916 h 496"/>
              <a:gd name="T56" fmla="*/ 177992 w 608"/>
              <a:gd name="T57" fmla="*/ 131916 h 496"/>
              <a:gd name="T58" fmla="*/ 177992 w 608"/>
              <a:gd name="T59" fmla="*/ 126898 h 496"/>
              <a:gd name="T60" fmla="*/ 183036 w 608"/>
              <a:gd name="T61" fmla="*/ 108974 h 496"/>
              <a:gd name="T62" fmla="*/ 216185 w 608"/>
              <a:gd name="T63" fmla="*/ 134425 h 496"/>
              <a:gd name="T64" fmla="*/ 216185 w 608"/>
              <a:gd name="T65" fmla="*/ 149481 h 496"/>
              <a:gd name="T66" fmla="*/ 183036 w 608"/>
              <a:gd name="T67" fmla="*/ 177442 h 496"/>
              <a:gd name="T68" fmla="*/ 177992 w 608"/>
              <a:gd name="T69" fmla="*/ 159877 h 496"/>
              <a:gd name="T70" fmla="*/ 167903 w 608"/>
              <a:gd name="T71" fmla="*/ 151990 h 496"/>
              <a:gd name="T72" fmla="*/ 152770 w 608"/>
              <a:gd name="T73" fmla="*/ 151990 h 496"/>
              <a:gd name="T74" fmla="*/ 147726 w 608"/>
              <a:gd name="T75" fmla="*/ 149481 h 496"/>
              <a:gd name="T76" fmla="*/ 119622 w 608"/>
              <a:gd name="T77" fmla="*/ 96428 h 49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8" h="496">
                <a:moveTo>
                  <a:pt x="530" y="184"/>
                </a:moveTo>
                <a:lnTo>
                  <a:pt x="530" y="184"/>
                </a:lnTo>
                <a:cubicBezTo>
                  <a:pt x="523" y="191"/>
                  <a:pt x="516" y="191"/>
                  <a:pt x="508" y="191"/>
                </a:cubicBezTo>
                <a:cubicBezTo>
                  <a:pt x="494" y="191"/>
                  <a:pt x="480" y="177"/>
                  <a:pt x="480" y="163"/>
                </a:cubicBezTo>
                <a:cubicBezTo>
                  <a:pt x="480" y="156"/>
                  <a:pt x="487" y="149"/>
                  <a:pt x="494" y="142"/>
                </a:cubicBezTo>
                <a:cubicBezTo>
                  <a:pt x="508" y="128"/>
                  <a:pt x="508" y="128"/>
                  <a:pt x="508" y="128"/>
                </a:cubicBezTo>
                <a:cubicBezTo>
                  <a:pt x="494" y="128"/>
                  <a:pt x="494" y="128"/>
                  <a:pt x="494" y="128"/>
                </a:cubicBezTo>
                <a:cubicBezTo>
                  <a:pt x="466" y="128"/>
                  <a:pt x="466" y="128"/>
                  <a:pt x="466" y="128"/>
                </a:cubicBezTo>
                <a:cubicBezTo>
                  <a:pt x="438" y="128"/>
                  <a:pt x="438" y="128"/>
                  <a:pt x="438" y="128"/>
                </a:cubicBezTo>
                <a:cubicBezTo>
                  <a:pt x="141" y="417"/>
                  <a:pt x="141" y="417"/>
                  <a:pt x="141" y="417"/>
                </a:cubicBezTo>
                <a:cubicBezTo>
                  <a:pt x="141" y="424"/>
                  <a:pt x="134" y="424"/>
                  <a:pt x="127" y="424"/>
                </a:cubicBezTo>
                <a:cubicBezTo>
                  <a:pt x="84" y="424"/>
                  <a:pt x="84" y="424"/>
                  <a:pt x="84" y="424"/>
                </a:cubicBezTo>
                <a:cubicBezTo>
                  <a:pt x="28" y="424"/>
                  <a:pt x="28" y="424"/>
                  <a:pt x="28" y="424"/>
                </a:cubicBezTo>
                <a:cubicBezTo>
                  <a:pt x="14" y="424"/>
                  <a:pt x="0" y="417"/>
                  <a:pt x="0" y="396"/>
                </a:cubicBezTo>
                <a:cubicBezTo>
                  <a:pt x="0" y="382"/>
                  <a:pt x="14" y="368"/>
                  <a:pt x="28" y="368"/>
                </a:cubicBezTo>
                <a:cubicBezTo>
                  <a:pt x="84" y="368"/>
                  <a:pt x="84" y="368"/>
                  <a:pt x="84" y="368"/>
                </a:cubicBezTo>
                <a:cubicBezTo>
                  <a:pt x="113" y="368"/>
                  <a:pt x="113" y="368"/>
                  <a:pt x="113" y="368"/>
                </a:cubicBezTo>
                <a:cubicBezTo>
                  <a:pt x="410" y="78"/>
                  <a:pt x="410" y="78"/>
                  <a:pt x="410" y="78"/>
                </a:cubicBezTo>
                <a:cubicBezTo>
                  <a:pt x="410" y="71"/>
                  <a:pt x="417" y="71"/>
                  <a:pt x="424" y="71"/>
                </a:cubicBezTo>
                <a:cubicBezTo>
                  <a:pt x="473" y="71"/>
                  <a:pt x="473" y="71"/>
                  <a:pt x="473" y="71"/>
                </a:cubicBezTo>
                <a:cubicBezTo>
                  <a:pt x="508" y="71"/>
                  <a:pt x="508" y="71"/>
                  <a:pt x="508" y="71"/>
                </a:cubicBezTo>
                <a:cubicBezTo>
                  <a:pt x="494" y="50"/>
                  <a:pt x="494" y="50"/>
                  <a:pt x="494" y="50"/>
                </a:cubicBezTo>
                <a:cubicBezTo>
                  <a:pt x="487" y="43"/>
                  <a:pt x="480" y="36"/>
                  <a:pt x="480" y="29"/>
                </a:cubicBezTo>
                <a:cubicBezTo>
                  <a:pt x="480" y="15"/>
                  <a:pt x="494" y="0"/>
                  <a:pt x="508" y="0"/>
                </a:cubicBezTo>
                <a:cubicBezTo>
                  <a:pt x="516" y="0"/>
                  <a:pt x="523" y="8"/>
                  <a:pt x="530" y="15"/>
                </a:cubicBezTo>
                <a:cubicBezTo>
                  <a:pt x="600" y="78"/>
                  <a:pt x="600" y="78"/>
                  <a:pt x="600" y="78"/>
                </a:cubicBezTo>
                <a:cubicBezTo>
                  <a:pt x="600" y="85"/>
                  <a:pt x="607" y="92"/>
                  <a:pt x="607" y="99"/>
                </a:cubicBezTo>
                <a:cubicBezTo>
                  <a:pt x="607" y="106"/>
                  <a:pt x="600" y="113"/>
                  <a:pt x="600" y="121"/>
                </a:cubicBezTo>
                <a:lnTo>
                  <a:pt x="530" y="184"/>
                </a:lnTo>
                <a:close/>
                <a:moveTo>
                  <a:pt x="219" y="227"/>
                </a:moveTo>
                <a:lnTo>
                  <a:pt x="219" y="227"/>
                </a:lnTo>
                <a:cubicBezTo>
                  <a:pt x="113" y="128"/>
                  <a:pt x="113" y="128"/>
                  <a:pt x="113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14" y="128"/>
                  <a:pt x="0" y="113"/>
                  <a:pt x="0" y="99"/>
                </a:cubicBezTo>
                <a:cubicBezTo>
                  <a:pt x="0" y="78"/>
                  <a:pt x="14" y="71"/>
                  <a:pt x="28" y="71"/>
                </a:cubicBezTo>
                <a:cubicBezTo>
                  <a:pt x="77" y="71"/>
                  <a:pt x="77" y="71"/>
                  <a:pt x="77" y="71"/>
                </a:cubicBezTo>
                <a:cubicBezTo>
                  <a:pt x="127" y="71"/>
                  <a:pt x="127" y="71"/>
                  <a:pt x="127" y="71"/>
                </a:cubicBezTo>
                <a:cubicBezTo>
                  <a:pt x="134" y="71"/>
                  <a:pt x="141" y="71"/>
                  <a:pt x="141" y="78"/>
                </a:cubicBezTo>
                <a:cubicBezTo>
                  <a:pt x="254" y="191"/>
                  <a:pt x="254" y="191"/>
                  <a:pt x="254" y="191"/>
                </a:cubicBezTo>
                <a:lnTo>
                  <a:pt x="219" y="227"/>
                </a:lnTo>
                <a:close/>
                <a:moveTo>
                  <a:pt x="438" y="368"/>
                </a:moveTo>
                <a:lnTo>
                  <a:pt x="438" y="368"/>
                </a:lnTo>
                <a:cubicBezTo>
                  <a:pt x="466" y="368"/>
                  <a:pt x="466" y="368"/>
                  <a:pt x="466" y="368"/>
                </a:cubicBezTo>
                <a:cubicBezTo>
                  <a:pt x="494" y="368"/>
                  <a:pt x="494" y="368"/>
                  <a:pt x="494" y="368"/>
                </a:cubicBezTo>
                <a:cubicBezTo>
                  <a:pt x="508" y="368"/>
                  <a:pt x="508" y="368"/>
                  <a:pt x="508" y="368"/>
                </a:cubicBezTo>
                <a:cubicBezTo>
                  <a:pt x="494" y="354"/>
                  <a:pt x="494" y="354"/>
                  <a:pt x="494" y="354"/>
                </a:cubicBezTo>
                <a:cubicBezTo>
                  <a:pt x="487" y="347"/>
                  <a:pt x="480" y="340"/>
                  <a:pt x="480" y="333"/>
                </a:cubicBezTo>
                <a:cubicBezTo>
                  <a:pt x="480" y="319"/>
                  <a:pt x="494" y="304"/>
                  <a:pt x="508" y="304"/>
                </a:cubicBezTo>
                <a:cubicBezTo>
                  <a:pt x="516" y="304"/>
                  <a:pt x="523" y="304"/>
                  <a:pt x="530" y="311"/>
                </a:cubicBezTo>
                <a:cubicBezTo>
                  <a:pt x="600" y="375"/>
                  <a:pt x="600" y="375"/>
                  <a:pt x="600" y="375"/>
                </a:cubicBezTo>
                <a:cubicBezTo>
                  <a:pt x="600" y="382"/>
                  <a:pt x="607" y="389"/>
                  <a:pt x="607" y="396"/>
                </a:cubicBezTo>
                <a:cubicBezTo>
                  <a:pt x="607" y="403"/>
                  <a:pt x="600" y="410"/>
                  <a:pt x="600" y="417"/>
                </a:cubicBezTo>
                <a:cubicBezTo>
                  <a:pt x="530" y="481"/>
                  <a:pt x="530" y="481"/>
                  <a:pt x="530" y="481"/>
                </a:cubicBezTo>
                <a:cubicBezTo>
                  <a:pt x="523" y="488"/>
                  <a:pt x="516" y="495"/>
                  <a:pt x="508" y="495"/>
                </a:cubicBezTo>
                <a:cubicBezTo>
                  <a:pt x="494" y="495"/>
                  <a:pt x="480" y="481"/>
                  <a:pt x="480" y="467"/>
                </a:cubicBezTo>
                <a:cubicBezTo>
                  <a:pt x="480" y="460"/>
                  <a:pt x="487" y="453"/>
                  <a:pt x="494" y="446"/>
                </a:cubicBezTo>
                <a:cubicBezTo>
                  <a:pt x="508" y="424"/>
                  <a:pt x="508" y="424"/>
                  <a:pt x="508" y="424"/>
                </a:cubicBezTo>
                <a:cubicBezTo>
                  <a:pt x="466" y="424"/>
                  <a:pt x="466" y="424"/>
                  <a:pt x="466" y="424"/>
                </a:cubicBezTo>
                <a:cubicBezTo>
                  <a:pt x="424" y="424"/>
                  <a:pt x="424" y="424"/>
                  <a:pt x="424" y="424"/>
                </a:cubicBezTo>
                <a:cubicBezTo>
                  <a:pt x="417" y="424"/>
                  <a:pt x="410" y="424"/>
                  <a:pt x="410" y="417"/>
                </a:cubicBezTo>
                <a:cubicBezTo>
                  <a:pt x="297" y="304"/>
                  <a:pt x="297" y="304"/>
                  <a:pt x="297" y="304"/>
                </a:cubicBezTo>
                <a:cubicBezTo>
                  <a:pt x="332" y="269"/>
                  <a:pt x="332" y="269"/>
                  <a:pt x="332" y="269"/>
                </a:cubicBezTo>
                <a:lnTo>
                  <a:pt x="438" y="36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4" name="Freeform 78"/>
          <p:cNvSpPr>
            <a:spLocks noChangeArrowheads="1"/>
          </p:cNvSpPr>
          <p:nvPr/>
        </p:nvSpPr>
        <p:spPr bwMode="auto">
          <a:xfrm>
            <a:off x="3319312" y="3613931"/>
            <a:ext cx="229444" cy="231295"/>
          </a:xfrm>
          <a:custGeom>
            <a:avLst/>
            <a:gdLst>
              <a:gd name="T0" fmla="*/ 193954 w 545"/>
              <a:gd name="T1" fmla="*/ 17942 h 553"/>
              <a:gd name="T2" fmla="*/ 160725 w 545"/>
              <a:gd name="T3" fmla="*/ 68538 h 553"/>
              <a:gd name="T4" fmla="*/ 160725 w 545"/>
              <a:gd name="T5" fmla="*/ 88992 h 553"/>
              <a:gd name="T6" fmla="*/ 109799 w 545"/>
              <a:gd name="T7" fmla="*/ 78586 h 553"/>
              <a:gd name="T8" fmla="*/ 119912 w 545"/>
              <a:gd name="T9" fmla="*/ 27989 h 553"/>
              <a:gd name="T10" fmla="*/ 130025 w 545"/>
              <a:gd name="T11" fmla="*/ 53467 h 553"/>
              <a:gd name="T12" fmla="*/ 181312 w 545"/>
              <a:gd name="T13" fmla="*/ 2512 h 553"/>
              <a:gd name="T14" fmla="*/ 196482 w 545"/>
              <a:gd name="T15" fmla="*/ 10047 h 553"/>
              <a:gd name="T16" fmla="*/ 119912 w 545"/>
              <a:gd name="T17" fmla="*/ 109087 h 553"/>
              <a:gd name="T18" fmla="*/ 160725 w 545"/>
              <a:gd name="T19" fmla="*/ 109087 h 553"/>
              <a:gd name="T20" fmla="*/ 160725 w 545"/>
              <a:gd name="T21" fmla="*/ 129541 h 553"/>
              <a:gd name="T22" fmla="*/ 193954 w 545"/>
              <a:gd name="T23" fmla="*/ 180137 h 553"/>
              <a:gd name="T24" fmla="*/ 196482 w 545"/>
              <a:gd name="T25" fmla="*/ 187673 h 553"/>
              <a:gd name="T26" fmla="*/ 181312 w 545"/>
              <a:gd name="T27" fmla="*/ 195567 h 553"/>
              <a:gd name="T28" fmla="*/ 130025 w 545"/>
              <a:gd name="T29" fmla="*/ 144612 h 553"/>
              <a:gd name="T30" fmla="*/ 119912 w 545"/>
              <a:gd name="T31" fmla="*/ 170090 h 553"/>
              <a:gd name="T32" fmla="*/ 109799 w 545"/>
              <a:gd name="T33" fmla="*/ 119135 h 553"/>
              <a:gd name="T34" fmla="*/ 79098 w 545"/>
              <a:gd name="T35" fmla="*/ 170090 h 553"/>
              <a:gd name="T36" fmla="*/ 68985 w 545"/>
              <a:gd name="T37" fmla="*/ 159683 h 553"/>
              <a:gd name="T38" fmla="*/ 17698 w 545"/>
              <a:gd name="T39" fmla="*/ 195567 h 553"/>
              <a:gd name="T40" fmla="*/ 10113 w 545"/>
              <a:gd name="T41" fmla="*/ 198079 h 553"/>
              <a:gd name="T42" fmla="*/ 2528 w 545"/>
              <a:gd name="T43" fmla="*/ 180137 h 553"/>
              <a:gd name="T44" fmla="*/ 53455 w 545"/>
              <a:gd name="T45" fmla="*/ 129541 h 553"/>
              <a:gd name="T46" fmla="*/ 28172 w 545"/>
              <a:gd name="T47" fmla="*/ 119135 h 553"/>
              <a:gd name="T48" fmla="*/ 79098 w 545"/>
              <a:gd name="T49" fmla="*/ 109087 h 553"/>
              <a:gd name="T50" fmla="*/ 89211 w 545"/>
              <a:gd name="T51" fmla="*/ 159683 h 553"/>
              <a:gd name="T52" fmla="*/ 79098 w 545"/>
              <a:gd name="T53" fmla="*/ 88992 h 553"/>
              <a:gd name="T54" fmla="*/ 38285 w 545"/>
              <a:gd name="T55" fmla="*/ 88992 h 553"/>
              <a:gd name="T56" fmla="*/ 38285 w 545"/>
              <a:gd name="T57" fmla="*/ 68538 h 553"/>
              <a:gd name="T58" fmla="*/ 2528 w 545"/>
              <a:gd name="T59" fmla="*/ 17942 h 553"/>
              <a:gd name="T60" fmla="*/ 0 w 545"/>
              <a:gd name="T61" fmla="*/ 10047 h 553"/>
              <a:gd name="T62" fmla="*/ 17698 w 545"/>
              <a:gd name="T63" fmla="*/ 2512 h 553"/>
              <a:gd name="T64" fmla="*/ 68985 w 545"/>
              <a:gd name="T65" fmla="*/ 53467 h 553"/>
              <a:gd name="T66" fmla="*/ 79098 w 545"/>
              <a:gd name="T67" fmla="*/ 27989 h 553"/>
              <a:gd name="T68" fmla="*/ 89211 w 545"/>
              <a:gd name="T69" fmla="*/ 78586 h 5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45" h="553">
                <a:moveTo>
                  <a:pt x="537" y="50"/>
                </a:moveTo>
                <a:lnTo>
                  <a:pt x="537" y="50"/>
                </a:lnTo>
                <a:cubicBezTo>
                  <a:pt x="396" y="191"/>
                  <a:pt x="396" y="191"/>
                  <a:pt x="396" y="191"/>
                </a:cubicBezTo>
                <a:cubicBezTo>
                  <a:pt x="445" y="191"/>
                  <a:pt x="445" y="191"/>
                  <a:pt x="445" y="191"/>
                </a:cubicBezTo>
                <a:cubicBezTo>
                  <a:pt x="459" y="191"/>
                  <a:pt x="473" y="205"/>
                  <a:pt x="473" y="219"/>
                </a:cubicBezTo>
                <a:cubicBezTo>
                  <a:pt x="473" y="234"/>
                  <a:pt x="459" y="248"/>
                  <a:pt x="445" y="248"/>
                </a:cubicBezTo>
                <a:cubicBezTo>
                  <a:pt x="332" y="248"/>
                  <a:pt x="332" y="248"/>
                  <a:pt x="332" y="248"/>
                </a:cubicBezTo>
                <a:cubicBezTo>
                  <a:pt x="311" y="248"/>
                  <a:pt x="304" y="234"/>
                  <a:pt x="304" y="219"/>
                </a:cubicBezTo>
                <a:cubicBezTo>
                  <a:pt x="304" y="106"/>
                  <a:pt x="304" y="106"/>
                  <a:pt x="304" y="106"/>
                </a:cubicBezTo>
                <a:cubicBezTo>
                  <a:pt x="304" y="92"/>
                  <a:pt x="311" y="78"/>
                  <a:pt x="332" y="78"/>
                </a:cubicBezTo>
                <a:cubicBezTo>
                  <a:pt x="346" y="78"/>
                  <a:pt x="360" y="92"/>
                  <a:pt x="360" y="106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502" y="7"/>
                  <a:pt x="502" y="7"/>
                  <a:pt x="502" y="7"/>
                </a:cubicBezTo>
                <a:cubicBezTo>
                  <a:pt x="502" y="7"/>
                  <a:pt x="509" y="0"/>
                  <a:pt x="516" y="0"/>
                </a:cubicBezTo>
                <a:cubicBezTo>
                  <a:pt x="537" y="0"/>
                  <a:pt x="544" y="14"/>
                  <a:pt x="544" y="28"/>
                </a:cubicBezTo>
                <a:cubicBezTo>
                  <a:pt x="544" y="36"/>
                  <a:pt x="544" y="43"/>
                  <a:pt x="537" y="50"/>
                </a:cubicBezTo>
                <a:close/>
                <a:moveTo>
                  <a:pt x="332" y="304"/>
                </a:moveTo>
                <a:lnTo>
                  <a:pt x="332" y="304"/>
                </a:lnTo>
                <a:cubicBezTo>
                  <a:pt x="445" y="304"/>
                  <a:pt x="445" y="304"/>
                  <a:pt x="445" y="304"/>
                </a:cubicBezTo>
                <a:cubicBezTo>
                  <a:pt x="459" y="304"/>
                  <a:pt x="473" y="318"/>
                  <a:pt x="473" y="332"/>
                </a:cubicBezTo>
                <a:cubicBezTo>
                  <a:pt x="473" y="347"/>
                  <a:pt x="459" y="361"/>
                  <a:pt x="445" y="361"/>
                </a:cubicBezTo>
                <a:cubicBezTo>
                  <a:pt x="396" y="361"/>
                  <a:pt x="396" y="361"/>
                  <a:pt x="396" y="361"/>
                </a:cubicBezTo>
                <a:cubicBezTo>
                  <a:pt x="537" y="502"/>
                  <a:pt x="537" y="502"/>
                  <a:pt x="537" y="502"/>
                </a:cubicBezTo>
                <a:cubicBezTo>
                  <a:pt x="544" y="509"/>
                  <a:pt x="544" y="516"/>
                  <a:pt x="544" y="523"/>
                </a:cubicBezTo>
                <a:cubicBezTo>
                  <a:pt x="544" y="537"/>
                  <a:pt x="537" y="552"/>
                  <a:pt x="516" y="552"/>
                </a:cubicBezTo>
                <a:cubicBezTo>
                  <a:pt x="509" y="552"/>
                  <a:pt x="502" y="545"/>
                  <a:pt x="502" y="545"/>
                </a:cubicBezTo>
                <a:cubicBezTo>
                  <a:pt x="360" y="403"/>
                  <a:pt x="360" y="403"/>
                  <a:pt x="360" y="403"/>
                </a:cubicBezTo>
                <a:cubicBezTo>
                  <a:pt x="360" y="445"/>
                  <a:pt x="360" y="445"/>
                  <a:pt x="360" y="445"/>
                </a:cubicBezTo>
                <a:cubicBezTo>
                  <a:pt x="360" y="460"/>
                  <a:pt x="346" y="474"/>
                  <a:pt x="332" y="474"/>
                </a:cubicBezTo>
                <a:cubicBezTo>
                  <a:pt x="311" y="474"/>
                  <a:pt x="304" y="460"/>
                  <a:pt x="304" y="445"/>
                </a:cubicBezTo>
                <a:cubicBezTo>
                  <a:pt x="304" y="332"/>
                  <a:pt x="304" y="332"/>
                  <a:pt x="304" y="332"/>
                </a:cubicBezTo>
                <a:cubicBezTo>
                  <a:pt x="304" y="318"/>
                  <a:pt x="311" y="304"/>
                  <a:pt x="332" y="304"/>
                </a:cubicBezTo>
                <a:close/>
                <a:moveTo>
                  <a:pt x="219" y="474"/>
                </a:moveTo>
                <a:lnTo>
                  <a:pt x="219" y="474"/>
                </a:lnTo>
                <a:cubicBezTo>
                  <a:pt x="198" y="474"/>
                  <a:pt x="191" y="460"/>
                  <a:pt x="191" y="445"/>
                </a:cubicBezTo>
                <a:cubicBezTo>
                  <a:pt x="191" y="403"/>
                  <a:pt x="191" y="403"/>
                  <a:pt x="191" y="403"/>
                </a:cubicBezTo>
                <a:cubicBezTo>
                  <a:pt x="49" y="545"/>
                  <a:pt x="49" y="545"/>
                  <a:pt x="49" y="545"/>
                </a:cubicBezTo>
                <a:cubicBezTo>
                  <a:pt x="42" y="545"/>
                  <a:pt x="35" y="552"/>
                  <a:pt x="28" y="552"/>
                </a:cubicBezTo>
                <a:cubicBezTo>
                  <a:pt x="14" y="552"/>
                  <a:pt x="0" y="537"/>
                  <a:pt x="0" y="523"/>
                </a:cubicBezTo>
                <a:cubicBezTo>
                  <a:pt x="0" y="516"/>
                  <a:pt x="0" y="509"/>
                  <a:pt x="7" y="502"/>
                </a:cubicBezTo>
                <a:cubicBezTo>
                  <a:pt x="148" y="361"/>
                  <a:pt x="148" y="361"/>
                  <a:pt x="148" y="361"/>
                </a:cubicBezTo>
                <a:cubicBezTo>
                  <a:pt x="106" y="361"/>
                  <a:pt x="106" y="361"/>
                  <a:pt x="106" y="361"/>
                </a:cubicBezTo>
                <a:cubicBezTo>
                  <a:pt x="85" y="361"/>
                  <a:pt x="78" y="347"/>
                  <a:pt x="78" y="332"/>
                </a:cubicBezTo>
                <a:cubicBezTo>
                  <a:pt x="78" y="318"/>
                  <a:pt x="85" y="304"/>
                  <a:pt x="106" y="304"/>
                </a:cubicBezTo>
                <a:cubicBezTo>
                  <a:pt x="219" y="304"/>
                  <a:pt x="219" y="304"/>
                  <a:pt x="219" y="304"/>
                </a:cubicBezTo>
                <a:cubicBezTo>
                  <a:pt x="233" y="304"/>
                  <a:pt x="247" y="318"/>
                  <a:pt x="247" y="332"/>
                </a:cubicBezTo>
                <a:cubicBezTo>
                  <a:pt x="247" y="445"/>
                  <a:pt x="247" y="445"/>
                  <a:pt x="247" y="445"/>
                </a:cubicBezTo>
                <a:cubicBezTo>
                  <a:pt x="247" y="460"/>
                  <a:pt x="233" y="474"/>
                  <a:pt x="219" y="474"/>
                </a:cubicBezTo>
                <a:close/>
                <a:moveTo>
                  <a:pt x="219" y="248"/>
                </a:moveTo>
                <a:lnTo>
                  <a:pt x="219" y="248"/>
                </a:lnTo>
                <a:cubicBezTo>
                  <a:pt x="106" y="248"/>
                  <a:pt x="106" y="248"/>
                  <a:pt x="106" y="248"/>
                </a:cubicBezTo>
                <a:cubicBezTo>
                  <a:pt x="85" y="248"/>
                  <a:pt x="78" y="234"/>
                  <a:pt x="78" y="219"/>
                </a:cubicBezTo>
                <a:cubicBezTo>
                  <a:pt x="78" y="205"/>
                  <a:pt x="85" y="191"/>
                  <a:pt x="106" y="191"/>
                </a:cubicBezTo>
                <a:cubicBezTo>
                  <a:pt x="148" y="191"/>
                  <a:pt x="148" y="191"/>
                  <a:pt x="148" y="191"/>
                </a:cubicBezTo>
                <a:cubicBezTo>
                  <a:pt x="7" y="50"/>
                  <a:pt x="7" y="50"/>
                  <a:pt x="7" y="50"/>
                </a:cubicBezTo>
                <a:cubicBezTo>
                  <a:pt x="0" y="43"/>
                  <a:pt x="0" y="36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2" y="7"/>
                  <a:pt x="49" y="7"/>
                </a:cubicBezTo>
                <a:cubicBezTo>
                  <a:pt x="191" y="149"/>
                  <a:pt x="191" y="149"/>
                  <a:pt x="191" y="149"/>
                </a:cubicBezTo>
                <a:cubicBezTo>
                  <a:pt x="191" y="106"/>
                  <a:pt x="191" y="106"/>
                  <a:pt x="191" y="106"/>
                </a:cubicBezTo>
                <a:cubicBezTo>
                  <a:pt x="191" y="92"/>
                  <a:pt x="198" y="78"/>
                  <a:pt x="219" y="78"/>
                </a:cubicBezTo>
                <a:cubicBezTo>
                  <a:pt x="233" y="78"/>
                  <a:pt x="247" y="92"/>
                  <a:pt x="247" y="106"/>
                </a:cubicBezTo>
                <a:cubicBezTo>
                  <a:pt x="247" y="219"/>
                  <a:pt x="247" y="219"/>
                  <a:pt x="247" y="219"/>
                </a:cubicBezTo>
                <a:cubicBezTo>
                  <a:pt x="247" y="234"/>
                  <a:pt x="233" y="248"/>
                  <a:pt x="219" y="24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5" name="Freeform 79"/>
          <p:cNvSpPr>
            <a:spLocks noChangeArrowheads="1"/>
          </p:cNvSpPr>
          <p:nvPr/>
        </p:nvSpPr>
        <p:spPr bwMode="auto">
          <a:xfrm>
            <a:off x="2877078" y="3613931"/>
            <a:ext cx="229444" cy="231295"/>
          </a:xfrm>
          <a:custGeom>
            <a:avLst/>
            <a:gdLst>
              <a:gd name="T0" fmla="*/ 186369 w 545"/>
              <a:gd name="T1" fmla="*/ 198079 h 553"/>
              <a:gd name="T2" fmla="*/ 135081 w 545"/>
              <a:gd name="T3" fmla="*/ 187673 h 553"/>
              <a:gd name="T4" fmla="*/ 160725 w 545"/>
              <a:gd name="T5" fmla="*/ 177625 h 553"/>
              <a:gd name="T6" fmla="*/ 109799 w 545"/>
              <a:gd name="T7" fmla="*/ 127029 h 553"/>
              <a:gd name="T8" fmla="*/ 117383 w 545"/>
              <a:gd name="T9" fmla="*/ 109087 h 553"/>
              <a:gd name="T10" fmla="*/ 124968 w 545"/>
              <a:gd name="T11" fmla="*/ 111599 h 553"/>
              <a:gd name="T12" fmla="*/ 175895 w 545"/>
              <a:gd name="T13" fmla="*/ 147124 h 553"/>
              <a:gd name="T14" fmla="*/ 196482 w 545"/>
              <a:gd name="T15" fmla="*/ 147124 h 553"/>
              <a:gd name="T16" fmla="*/ 186369 w 545"/>
              <a:gd name="T17" fmla="*/ 198079 h 553"/>
              <a:gd name="T18" fmla="*/ 186369 w 545"/>
              <a:gd name="T19" fmla="*/ 61003 h 553"/>
              <a:gd name="T20" fmla="*/ 175895 w 545"/>
              <a:gd name="T21" fmla="*/ 35525 h 553"/>
              <a:gd name="T22" fmla="*/ 124968 w 545"/>
              <a:gd name="T23" fmla="*/ 86480 h 553"/>
              <a:gd name="T24" fmla="*/ 107270 w 545"/>
              <a:gd name="T25" fmla="*/ 78586 h 553"/>
              <a:gd name="T26" fmla="*/ 109799 w 545"/>
              <a:gd name="T27" fmla="*/ 71050 h 553"/>
              <a:gd name="T28" fmla="*/ 145555 w 545"/>
              <a:gd name="T29" fmla="*/ 20454 h 553"/>
              <a:gd name="T30" fmla="*/ 145555 w 545"/>
              <a:gd name="T31" fmla="*/ 0 h 553"/>
              <a:gd name="T32" fmla="*/ 196482 w 545"/>
              <a:gd name="T33" fmla="*/ 10047 h 553"/>
              <a:gd name="T34" fmla="*/ 186369 w 545"/>
              <a:gd name="T35" fmla="*/ 61003 h 553"/>
              <a:gd name="T36" fmla="*/ 84155 w 545"/>
              <a:gd name="T37" fmla="*/ 127029 h 553"/>
              <a:gd name="T38" fmla="*/ 50926 w 545"/>
              <a:gd name="T39" fmla="*/ 177625 h 553"/>
              <a:gd name="T40" fmla="*/ 50926 w 545"/>
              <a:gd name="T41" fmla="*/ 198079 h 553"/>
              <a:gd name="T42" fmla="*/ 0 w 545"/>
              <a:gd name="T43" fmla="*/ 187673 h 553"/>
              <a:gd name="T44" fmla="*/ 10113 w 545"/>
              <a:gd name="T45" fmla="*/ 137077 h 553"/>
              <a:gd name="T46" fmla="*/ 20226 w 545"/>
              <a:gd name="T47" fmla="*/ 162195 h 553"/>
              <a:gd name="T48" fmla="*/ 71514 w 545"/>
              <a:gd name="T49" fmla="*/ 111599 h 553"/>
              <a:gd name="T50" fmla="*/ 86683 w 545"/>
              <a:gd name="T51" fmla="*/ 119135 h 553"/>
              <a:gd name="T52" fmla="*/ 76570 w 545"/>
              <a:gd name="T53" fmla="*/ 88992 h 553"/>
              <a:gd name="T54" fmla="*/ 71514 w 545"/>
              <a:gd name="T55" fmla="*/ 86480 h 553"/>
              <a:gd name="T56" fmla="*/ 20226 w 545"/>
              <a:gd name="T57" fmla="*/ 35525 h 553"/>
              <a:gd name="T58" fmla="*/ 10113 w 545"/>
              <a:gd name="T59" fmla="*/ 61003 h 553"/>
              <a:gd name="T60" fmla="*/ 0 w 545"/>
              <a:gd name="T61" fmla="*/ 10047 h 553"/>
              <a:gd name="T62" fmla="*/ 50926 w 545"/>
              <a:gd name="T63" fmla="*/ 0 h 553"/>
              <a:gd name="T64" fmla="*/ 50926 w 545"/>
              <a:gd name="T65" fmla="*/ 20454 h 553"/>
              <a:gd name="T66" fmla="*/ 84155 w 545"/>
              <a:gd name="T67" fmla="*/ 71050 h 553"/>
              <a:gd name="T68" fmla="*/ 86683 w 545"/>
              <a:gd name="T69" fmla="*/ 78586 h 5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45" h="553">
                <a:moveTo>
                  <a:pt x="516" y="552"/>
                </a:moveTo>
                <a:lnTo>
                  <a:pt x="516" y="552"/>
                </a:lnTo>
                <a:cubicBezTo>
                  <a:pt x="403" y="552"/>
                  <a:pt x="403" y="552"/>
                  <a:pt x="403" y="552"/>
                </a:cubicBezTo>
                <a:cubicBezTo>
                  <a:pt x="389" y="552"/>
                  <a:pt x="374" y="537"/>
                  <a:pt x="374" y="523"/>
                </a:cubicBezTo>
                <a:cubicBezTo>
                  <a:pt x="374" y="502"/>
                  <a:pt x="389" y="495"/>
                  <a:pt x="403" y="495"/>
                </a:cubicBezTo>
                <a:cubicBezTo>
                  <a:pt x="445" y="495"/>
                  <a:pt x="445" y="495"/>
                  <a:pt x="445" y="495"/>
                </a:cubicBezTo>
                <a:cubicBezTo>
                  <a:pt x="304" y="354"/>
                  <a:pt x="304" y="354"/>
                  <a:pt x="304" y="354"/>
                </a:cubicBezTo>
                <a:cubicBezTo>
                  <a:pt x="304" y="347"/>
                  <a:pt x="297" y="339"/>
                  <a:pt x="297" y="332"/>
                </a:cubicBezTo>
                <a:cubicBezTo>
                  <a:pt x="297" y="318"/>
                  <a:pt x="311" y="304"/>
                  <a:pt x="325" y="304"/>
                </a:cubicBezTo>
                <a:cubicBezTo>
                  <a:pt x="332" y="304"/>
                  <a:pt x="339" y="304"/>
                  <a:pt x="346" y="311"/>
                </a:cubicBezTo>
                <a:cubicBezTo>
                  <a:pt x="487" y="452"/>
                  <a:pt x="487" y="452"/>
                  <a:pt x="487" y="452"/>
                </a:cubicBezTo>
                <a:cubicBezTo>
                  <a:pt x="487" y="410"/>
                  <a:pt x="487" y="410"/>
                  <a:pt x="487" y="410"/>
                </a:cubicBezTo>
                <a:cubicBezTo>
                  <a:pt x="487" y="389"/>
                  <a:pt x="502" y="382"/>
                  <a:pt x="516" y="382"/>
                </a:cubicBezTo>
                <a:cubicBezTo>
                  <a:pt x="530" y="382"/>
                  <a:pt x="544" y="389"/>
                  <a:pt x="544" y="410"/>
                </a:cubicBezTo>
                <a:cubicBezTo>
                  <a:pt x="544" y="523"/>
                  <a:pt x="544" y="523"/>
                  <a:pt x="544" y="523"/>
                </a:cubicBezTo>
                <a:cubicBezTo>
                  <a:pt x="544" y="537"/>
                  <a:pt x="530" y="552"/>
                  <a:pt x="516" y="552"/>
                </a:cubicBezTo>
                <a:close/>
                <a:moveTo>
                  <a:pt x="516" y="170"/>
                </a:moveTo>
                <a:lnTo>
                  <a:pt x="516" y="170"/>
                </a:lnTo>
                <a:cubicBezTo>
                  <a:pt x="502" y="170"/>
                  <a:pt x="487" y="163"/>
                  <a:pt x="487" y="141"/>
                </a:cubicBezTo>
                <a:cubicBezTo>
                  <a:pt x="487" y="99"/>
                  <a:pt x="487" y="99"/>
                  <a:pt x="487" y="99"/>
                </a:cubicBezTo>
                <a:cubicBezTo>
                  <a:pt x="346" y="241"/>
                  <a:pt x="346" y="241"/>
                  <a:pt x="346" y="241"/>
                </a:cubicBezTo>
                <a:cubicBezTo>
                  <a:pt x="339" y="248"/>
                  <a:pt x="332" y="248"/>
                  <a:pt x="325" y="248"/>
                </a:cubicBezTo>
                <a:cubicBezTo>
                  <a:pt x="311" y="248"/>
                  <a:pt x="297" y="234"/>
                  <a:pt x="297" y="219"/>
                </a:cubicBezTo>
                <a:cubicBezTo>
                  <a:pt x="297" y="212"/>
                  <a:pt x="304" y="205"/>
                  <a:pt x="304" y="198"/>
                </a:cubicBezTo>
                <a:cubicBezTo>
                  <a:pt x="445" y="57"/>
                  <a:pt x="445" y="57"/>
                  <a:pt x="445" y="57"/>
                </a:cubicBezTo>
                <a:cubicBezTo>
                  <a:pt x="403" y="57"/>
                  <a:pt x="403" y="57"/>
                  <a:pt x="403" y="57"/>
                </a:cubicBezTo>
                <a:cubicBezTo>
                  <a:pt x="389" y="57"/>
                  <a:pt x="374" y="50"/>
                  <a:pt x="374" y="28"/>
                </a:cubicBezTo>
                <a:cubicBezTo>
                  <a:pt x="374" y="14"/>
                  <a:pt x="389" y="0"/>
                  <a:pt x="403" y="0"/>
                </a:cubicBezTo>
                <a:cubicBezTo>
                  <a:pt x="516" y="0"/>
                  <a:pt x="516" y="0"/>
                  <a:pt x="516" y="0"/>
                </a:cubicBezTo>
                <a:cubicBezTo>
                  <a:pt x="530" y="0"/>
                  <a:pt x="544" y="14"/>
                  <a:pt x="544" y="28"/>
                </a:cubicBezTo>
                <a:cubicBezTo>
                  <a:pt x="544" y="141"/>
                  <a:pt x="544" y="141"/>
                  <a:pt x="544" y="141"/>
                </a:cubicBezTo>
                <a:cubicBezTo>
                  <a:pt x="544" y="163"/>
                  <a:pt x="530" y="170"/>
                  <a:pt x="516" y="170"/>
                </a:cubicBezTo>
                <a:close/>
                <a:moveTo>
                  <a:pt x="233" y="354"/>
                </a:moveTo>
                <a:lnTo>
                  <a:pt x="233" y="354"/>
                </a:lnTo>
                <a:cubicBezTo>
                  <a:pt x="92" y="495"/>
                  <a:pt x="92" y="495"/>
                  <a:pt x="92" y="495"/>
                </a:cubicBezTo>
                <a:cubicBezTo>
                  <a:pt x="141" y="495"/>
                  <a:pt x="141" y="495"/>
                  <a:pt x="141" y="495"/>
                </a:cubicBezTo>
                <a:cubicBezTo>
                  <a:pt x="155" y="495"/>
                  <a:pt x="169" y="502"/>
                  <a:pt x="169" y="523"/>
                </a:cubicBezTo>
                <a:cubicBezTo>
                  <a:pt x="169" y="537"/>
                  <a:pt x="155" y="552"/>
                  <a:pt x="141" y="552"/>
                </a:cubicBezTo>
                <a:cubicBezTo>
                  <a:pt x="28" y="552"/>
                  <a:pt x="28" y="552"/>
                  <a:pt x="28" y="552"/>
                </a:cubicBezTo>
                <a:cubicBezTo>
                  <a:pt x="7" y="552"/>
                  <a:pt x="0" y="537"/>
                  <a:pt x="0" y="523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89"/>
                  <a:pt x="7" y="382"/>
                  <a:pt x="28" y="382"/>
                </a:cubicBezTo>
                <a:cubicBezTo>
                  <a:pt x="42" y="382"/>
                  <a:pt x="56" y="389"/>
                  <a:pt x="56" y="410"/>
                </a:cubicBezTo>
                <a:cubicBezTo>
                  <a:pt x="56" y="452"/>
                  <a:pt x="56" y="452"/>
                  <a:pt x="56" y="452"/>
                </a:cubicBezTo>
                <a:cubicBezTo>
                  <a:pt x="198" y="311"/>
                  <a:pt x="198" y="311"/>
                  <a:pt x="198" y="311"/>
                </a:cubicBezTo>
                <a:cubicBezTo>
                  <a:pt x="198" y="304"/>
                  <a:pt x="205" y="304"/>
                  <a:pt x="212" y="304"/>
                </a:cubicBezTo>
                <a:cubicBezTo>
                  <a:pt x="233" y="304"/>
                  <a:pt x="240" y="318"/>
                  <a:pt x="240" y="332"/>
                </a:cubicBezTo>
                <a:cubicBezTo>
                  <a:pt x="240" y="339"/>
                  <a:pt x="240" y="347"/>
                  <a:pt x="233" y="354"/>
                </a:cubicBezTo>
                <a:close/>
                <a:moveTo>
                  <a:pt x="212" y="248"/>
                </a:moveTo>
                <a:lnTo>
                  <a:pt x="212" y="248"/>
                </a:lnTo>
                <a:cubicBezTo>
                  <a:pt x="205" y="248"/>
                  <a:pt x="198" y="248"/>
                  <a:pt x="198" y="241"/>
                </a:cubicBezTo>
                <a:cubicBezTo>
                  <a:pt x="56" y="99"/>
                  <a:pt x="56" y="99"/>
                  <a:pt x="56" y="99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63"/>
                  <a:pt x="42" y="170"/>
                  <a:pt x="28" y="170"/>
                </a:cubicBezTo>
                <a:cubicBezTo>
                  <a:pt x="7" y="170"/>
                  <a:pt x="0" y="163"/>
                  <a:pt x="0" y="14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5" y="0"/>
                  <a:pt x="169" y="14"/>
                  <a:pt x="169" y="28"/>
                </a:cubicBezTo>
                <a:cubicBezTo>
                  <a:pt x="169" y="50"/>
                  <a:pt x="155" y="57"/>
                  <a:pt x="141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233" y="198"/>
                  <a:pt x="233" y="198"/>
                  <a:pt x="233" y="198"/>
                </a:cubicBezTo>
                <a:cubicBezTo>
                  <a:pt x="240" y="205"/>
                  <a:pt x="240" y="212"/>
                  <a:pt x="240" y="219"/>
                </a:cubicBezTo>
                <a:cubicBezTo>
                  <a:pt x="240" y="234"/>
                  <a:pt x="233" y="248"/>
                  <a:pt x="212" y="24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6" name="Freeform 80"/>
          <p:cNvSpPr>
            <a:spLocks noChangeArrowheads="1"/>
          </p:cNvSpPr>
          <p:nvPr/>
        </p:nvSpPr>
        <p:spPr bwMode="auto">
          <a:xfrm>
            <a:off x="2420041" y="3600979"/>
            <a:ext cx="255349" cy="255349"/>
          </a:xfrm>
          <a:custGeom>
            <a:avLst/>
            <a:gdLst>
              <a:gd name="T0" fmla="*/ 218707 w 609"/>
              <a:gd name="T1" fmla="*/ 109358 h 609"/>
              <a:gd name="T2" fmla="*/ 213671 w 609"/>
              <a:gd name="T3" fmla="*/ 116912 h 609"/>
              <a:gd name="T4" fmla="*/ 180577 w 609"/>
              <a:gd name="T5" fmla="*/ 147489 h 609"/>
              <a:gd name="T6" fmla="*/ 162951 w 609"/>
              <a:gd name="T7" fmla="*/ 139935 h 609"/>
              <a:gd name="T8" fmla="*/ 167987 w 609"/>
              <a:gd name="T9" fmla="*/ 132021 h 609"/>
              <a:gd name="T10" fmla="*/ 119785 w 609"/>
              <a:gd name="T11" fmla="*/ 119430 h 609"/>
              <a:gd name="T12" fmla="*/ 132375 w 609"/>
              <a:gd name="T13" fmla="*/ 167634 h 609"/>
              <a:gd name="T14" fmla="*/ 139929 w 609"/>
              <a:gd name="T15" fmla="*/ 162598 h 609"/>
              <a:gd name="T16" fmla="*/ 147484 w 609"/>
              <a:gd name="T17" fmla="*/ 180584 h 609"/>
              <a:gd name="T18" fmla="*/ 117267 w 609"/>
              <a:gd name="T19" fmla="*/ 213679 h 609"/>
              <a:gd name="T20" fmla="*/ 109354 w 609"/>
              <a:gd name="T21" fmla="*/ 218715 h 609"/>
              <a:gd name="T22" fmla="*/ 101800 w 609"/>
              <a:gd name="T23" fmla="*/ 213679 h 609"/>
              <a:gd name="T24" fmla="*/ 71224 w 609"/>
              <a:gd name="T25" fmla="*/ 180584 h 609"/>
              <a:gd name="T26" fmla="*/ 78778 w 609"/>
              <a:gd name="T27" fmla="*/ 162598 h 609"/>
              <a:gd name="T28" fmla="*/ 86692 w 609"/>
              <a:gd name="T29" fmla="*/ 167634 h 609"/>
              <a:gd name="T30" fmla="*/ 99282 w 609"/>
              <a:gd name="T31" fmla="*/ 119430 h 609"/>
              <a:gd name="T32" fmla="*/ 51080 w 609"/>
              <a:gd name="T33" fmla="*/ 132021 h 609"/>
              <a:gd name="T34" fmla="*/ 56116 w 609"/>
              <a:gd name="T35" fmla="*/ 139935 h 609"/>
              <a:gd name="T36" fmla="*/ 38130 w 609"/>
              <a:gd name="T37" fmla="*/ 147489 h 609"/>
              <a:gd name="T38" fmla="*/ 5396 w 609"/>
              <a:gd name="T39" fmla="*/ 116912 h 609"/>
              <a:gd name="T40" fmla="*/ 0 w 609"/>
              <a:gd name="T41" fmla="*/ 109358 h 609"/>
              <a:gd name="T42" fmla="*/ 5396 w 609"/>
              <a:gd name="T43" fmla="*/ 101803 h 609"/>
              <a:gd name="T44" fmla="*/ 38130 w 609"/>
              <a:gd name="T45" fmla="*/ 71226 h 609"/>
              <a:gd name="T46" fmla="*/ 56116 w 609"/>
              <a:gd name="T47" fmla="*/ 78781 h 609"/>
              <a:gd name="T48" fmla="*/ 51080 w 609"/>
              <a:gd name="T49" fmla="*/ 86335 h 609"/>
              <a:gd name="T50" fmla="*/ 99282 w 609"/>
              <a:gd name="T51" fmla="*/ 99285 h 609"/>
              <a:gd name="T52" fmla="*/ 86692 w 609"/>
              <a:gd name="T53" fmla="*/ 50722 h 609"/>
              <a:gd name="T54" fmla="*/ 78778 w 609"/>
              <a:gd name="T55" fmla="*/ 55758 h 609"/>
              <a:gd name="T56" fmla="*/ 71224 w 609"/>
              <a:gd name="T57" fmla="*/ 38131 h 609"/>
              <a:gd name="T58" fmla="*/ 101800 w 609"/>
              <a:gd name="T59" fmla="*/ 5036 h 609"/>
              <a:gd name="T60" fmla="*/ 109354 w 609"/>
              <a:gd name="T61" fmla="*/ 0 h 609"/>
              <a:gd name="T62" fmla="*/ 117267 w 609"/>
              <a:gd name="T63" fmla="*/ 5036 h 609"/>
              <a:gd name="T64" fmla="*/ 147484 w 609"/>
              <a:gd name="T65" fmla="*/ 38131 h 609"/>
              <a:gd name="T66" fmla="*/ 139929 w 609"/>
              <a:gd name="T67" fmla="*/ 55758 h 609"/>
              <a:gd name="T68" fmla="*/ 132375 w 609"/>
              <a:gd name="T69" fmla="*/ 50722 h 609"/>
              <a:gd name="T70" fmla="*/ 119785 w 609"/>
              <a:gd name="T71" fmla="*/ 99285 h 609"/>
              <a:gd name="T72" fmla="*/ 167987 w 609"/>
              <a:gd name="T73" fmla="*/ 86335 h 609"/>
              <a:gd name="T74" fmla="*/ 162951 w 609"/>
              <a:gd name="T75" fmla="*/ 78781 h 609"/>
              <a:gd name="T76" fmla="*/ 180577 w 609"/>
              <a:gd name="T77" fmla="*/ 71226 h 609"/>
              <a:gd name="T78" fmla="*/ 213671 w 609"/>
              <a:gd name="T79" fmla="*/ 101803 h 609"/>
              <a:gd name="T80" fmla="*/ 218707 w 609"/>
              <a:gd name="T81" fmla="*/ 109358 h 60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9" h="609">
                <a:moveTo>
                  <a:pt x="608" y="304"/>
                </a:moveTo>
                <a:lnTo>
                  <a:pt x="608" y="304"/>
                </a:lnTo>
                <a:cubicBezTo>
                  <a:pt x="608" y="311"/>
                  <a:pt x="601" y="318"/>
                  <a:pt x="594" y="325"/>
                </a:cubicBezTo>
                <a:cubicBezTo>
                  <a:pt x="502" y="410"/>
                  <a:pt x="502" y="410"/>
                  <a:pt x="502" y="410"/>
                </a:cubicBezTo>
                <a:cubicBezTo>
                  <a:pt x="495" y="417"/>
                  <a:pt x="488" y="417"/>
                  <a:pt x="481" y="417"/>
                </a:cubicBezTo>
                <a:cubicBezTo>
                  <a:pt x="467" y="417"/>
                  <a:pt x="453" y="403"/>
                  <a:pt x="453" y="389"/>
                </a:cubicBezTo>
                <a:cubicBezTo>
                  <a:pt x="453" y="382"/>
                  <a:pt x="460" y="375"/>
                  <a:pt x="467" y="367"/>
                </a:cubicBezTo>
                <a:cubicBezTo>
                  <a:pt x="502" y="332"/>
                  <a:pt x="502" y="332"/>
                  <a:pt x="502" y="332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3" y="502"/>
                  <a:pt x="333" y="502"/>
                  <a:pt x="333" y="502"/>
                </a:cubicBezTo>
                <a:cubicBezTo>
                  <a:pt x="368" y="466"/>
                  <a:pt x="368" y="466"/>
                  <a:pt x="368" y="466"/>
                </a:cubicBezTo>
                <a:cubicBezTo>
                  <a:pt x="375" y="459"/>
                  <a:pt x="382" y="452"/>
                  <a:pt x="389" y="452"/>
                </a:cubicBezTo>
                <a:cubicBezTo>
                  <a:pt x="403" y="452"/>
                  <a:pt x="417" y="466"/>
                  <a:pt x="417" y="480"/>
                </a:cubicBezTo>
                <a:cubicBezTo>
                  <a:pt x="417" y="488"/>
                  <a:pt x="417" y="495"/>
                  <a:pt x="410" y="502"/>
                </a:cubicBezTo>
                <a:cubicBezTo>
                  <a:pt x="326" y="594"/>
                  <a:pt x="326" y="594"/>
                  <a:pt x="326" y="594"/>
                </a:cubicBezTo>
                <a:cubicBezTo>
                  <a:pt x="318" y="601"/>
                  <a:pt x="311" y="608"/>
                  <a:pt x="304" y="608"/>
                </a:cubicBezTo>
                <a:cubicBezTo>
                  <a:pt x="297" y="608"/>
                  <a:pt x="290" y="601"/>
                  <a:pt x="283" y="594"/>
                </a:cubicBezTo>
                <a:cubicBezTo>
                  <a:pt x="198" y="502"/>
                  <a:pt x="198" y="502"/>
                  <a:pt x="198" y="502"/>
                </a:cubicBezTo>
                <a:cubicBezTo>
                  <a:pt x="191" y="495"/>
                  <a:pt x="191" y="488"/>
                  <a:pt x="191" y="480"/>
                </a:cubicBezTo>
                <a:cubicBezTo>
                  <a:pt x="191" y="466"/>
                  <a:pt x="205" y="452"/>
                  <a:pt x="219" y="452"/>
                </a:cubicBezTo>
                <a:cubicBezTo>
                  <a:pt x="226" y="452"/>
                  <a:pt x="234" y="459"/>
                  <a:pt x="241" y="466"/>
                </a:cubicBezTo>
                <a:cubicBezTo>
                  <a:pt x="276" y="502"/>
                  <a:pt x="276" y="502"/>
                  <a:pt x="276" y="502"/>
                </a:cubicBezTo>
                <a:cubicBezTo>
                  <a:pt x="276" y="332"/>
                  <a:pt x="276" y="332"/>
                  <a:pt x="276" y="332"/>
                </a:cubicBezTo>
                <a:cubicBezTo>
                  <a:pt x="106" y="332"/>
                  <a:pt x="106" y="332"/>
                  <a:pt x="106" y="332"/>
                </a:cubicBezTo>
                <a:cubicBezTo>
                  <a:pt x="142" y="367"/>
                  <a:pt x="142" y="367"/>
                  <a:pt x="142" y="367"/>
                </a:cubicBezTo>
                <a:cubicBezTo>
                  <a:pt x="149" y="375"/>
                  <a:pt x="156" y="382"/>
                  <a:pt x="156" y="389"/>
                </a:cubicBezTo>
                <a:cubicBezTo>
                  <a:pt x="156" y="403"/>
                  <a:pt x="142" y="417"/>
                  <a:pt x="128" y="417"/>
                </a:cubicBezTo>
                <a:cubicBezTo>
                  <a:pt x="121" y="417"/>
                  <a:pt x="113" y="417"/>
                  <a:pt x="106" y="410"/>
                </a:cubicBezTo>
                <a:cubicBezTo>
                  <a:pt x="15" y="325"/>
                  <a:pt x="15" y="325"/>
                  <a:pt x="15" y="325"/>
                </a:cubicBezTo>
                <a:cubicBezTo>
                  <a:pt x="8" y="318"/>
                  <a:pt x="0" y="311"/>
                  <a:pt x="0" y="304"/>
                </a:cubicBezTo>
                <a:cubicBezTo>
                  <a:pt x="0" y="297"/>
                  <a:pt x="8" y="290"/>
                  <a:pt x="15" y="283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113" y="191"/>
                  <a:pt x="121" y="191"/>
                  <a:pt x="128" y="191"/>
                </a:cubicBezTo>
                <a:cubicBezTo>
                  <a:pt x="142" y="191"/>
                  <a:pt x="156" y="205"/>
                  <a:pt x="156" y="219"/>
                </a:cubicBezTo>
                <a:cubicBezTo>
                  <a:pt x="156" y="226"/>
                  <a:pt x="149" y="233"/>
                  <a:pt x="142" y="240"/>
                </a:cubicBezTo>
                <a:cubicBezTo>
                  <a:pt x="106" y="276"/>
                  <a:pt x="106" y="276"/>
                  <a:pt x="106" y="276"/>
                </a:cubicBezTo>
                <a:cubicBezTo>
                  <a:pt x="276" y="276"/>
                  <a:pt x="276" y="276"/>
                  <a:pt x="276" y="276"/>
                </a:cubicBezTo>
                <a:cubicBezTo>
                  <a:pt x="276" y="106"/>
                  <a:pt x="276" y="106"/>
                  <a:pt x="276" y="106"/>
                </a:cubicBezTo>
                <a:cubicBezTo>
                  <a:pt x="241" y="141"/>
                  <a:pt x="241" y="141"/>
                  <a:pt x="241" y="141"/>
                </a:cubicBezTo>
                <a:cubicBezTo>
                  <a:pt x="234" y="148"/>
                  <a:pt x="226" y="155"/>
                  <a:pt x="219" y="155"/>
                </a:cubicBezTo>
                <a:cubicBezTo>
                  <a:pt x="205" y="155"/>
                  <a:pt x="191" y="141"/>
                  <a:pt x="191" y="127"/>
                </a:cubicBezTo>
                <a:cubicBezTo>
                  <a:pt x="191" y="120"/>
                  <a:pt x="191" y="113"/>
                  <a:pt x="198" y="106"/>
                </a:cubicBezTo>
                <a:cubicBezTo>
                  <a:pt x="283" y="14"/>
                  <a:pt x="283" y="14"/>
                  <a:pt x="283" y="14"/>
                </a:cubicBezTo>
                <a:cubicBezTo>
                  <a:pt x="290" y="7"/>
                  <a:pt x="297" y="0"/>
                  <a:pt x="304" y="0"/>
                </a:cubicBezTo>
                <a:cubicBezTo>
                  <a:pt x="311" y="0"/>
                  <a:pt x="318" y="7"/>
                  <a:pt x="326" y="14"/>
                </a:cubicBezTo>
                <a:cubicBezTo>
                  <a:pt x="410" y="106"/>
                  <a:pt x="410" y="106"/>
                  <a:pt x="410" y="106"/>
                </a:cubicBezTo>
                <a:cubicBezTo>
                  <a:pt x="417" y="113"/>
                  <a:pt x="417" y="120"/>
                  <a:pt x="417" y="127"/>
                </a:cubicBezTo>
                <a:cubicBezTo>
                  <a:pt x="417" y="141"/>
                  <a:pt x="403" y="155"/>
                  <a:pt x="389" y="155"/>
                </a:cubicBezTo>
                <a:cubicBezTo>
                  <a:pt x="382" y="155"/>
                  <a:pt x="375" y="148"/>
                  <a:pt x="368" y="141"/>
                </a:cubicBezTo>
                <a:cubicBezTo>
                  <a:pt x="333" y="106"/>
                  <a:pt x="333" y="106"/>
                  <a:pt x="333" y="106"/>
                </a:cubicBezTo>
                <a:cubicBezTo>
                  <a:pt x="333" y="276"/>
                  <a:pt x="333" y="276"/>
                  <a:pt x="333" y="276"/>
                </a:cubicBezTo>
                <a:cubicBezTo>
                  <a:pt x="502" y="276"/>
                  <a:pt x="502" y="276"/>
                  <a:pt x="502" y="276"/>
                </a:cubicBezTo>
                <a:cubicBezTo>
                  <a:pt x="467" y="240"/>
                  <a:pt x="467" y="240"/>
                  <a:pt x="467" y="240"/>
                </a:cubicBezTo>
                <a:cubicBezTo>
                  <a:pt x="460" y="233"/>
                  <a:pt x="453" y="226"/>
                  <a:pt x="453" y="219"/>
                </a:cubicBezTo>
                <a:cubicBezTo>
                  <a:pt x="453" y="205"/>
                  <a:pt x="467" y="191"/>
                  <a:pt x="481" y="191"/>
                </a:cubicBezTo>
                <a:cubicBezTo>
                  <a:pt x="488" y="191"/>
                  <a:pt x="495" y="191"/>
                  <a:pt x="502" y="198"/>
                </a:cubicBezTo>
                <a:cubicBezTo>
                  <a:pt x="594" y="283"/>
                  <a:pt x="594" y="283"/>
                  <a:pt x="594" y="283"/>
                </a:cubicBezTo>
                <a:cubicBezTo>
                  <a:pt x="601" y="290"/>
                  <a:pt x="608" y="297"/>
                  <a:pt x="608" y="304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7" name="Freeform 81"/>
          <p:cNvSpPr>
            <a:spLocks noChangeArrowheads="1"/>
          </p:cNvSpPr>
          <p:nvPr/>
        </p:nvSpPr>
        <p:spPr bwMode="auto">
          <a:xfrm>
            <a:off x="1979658" y="3682395"/>
            <a:ext cx="253498" cy="94367"/>
          </a:xfrm>
          <a:custGeom>
            <a:avLst/>
            <a:gdLst>
              <a:gd name="T0" fmla="*/ 217118 w 602"/>
              <a:gd name="T1" fmla="*/ 40303 h 227"/>
              <a:gd name="T2" fmla="*/ 217118 w 602"/>
              <a:gd name="T3" fmla="*/ 40303 h 227"/>
              <a:gd name="T4" fmla="*/ 214589 w 602"/>
              <a:gd name="T5" fmla="*/ 47793 h 227"/>
              <a:gd name="T6" fmla="*/ 214589 w 602"/>
              <a:gd name="T7" fmla="*/ 47793 h 227"/>
              <a:gd name="T8" fmla="*/ 181353 w 602"/>
              <a:gd name="T9" fmla="*/ 78109 h 227"/>
              <a:gd name="T10" fmla="*/ 181353 w 602"/>
              <a:gd name="T11" fmla="*/ 78109 h 227"/>
              <a:gd name="T12" fmla="*/ 173766 w 602"/>
              <a:gd name="T13" fmla="*/ 80605 h 227"/>
              <a:gd name="T14" fmla="*/ 163651 w 602"/>
              <a:gd name="T15" fmla="*/ 70619 h 227"/>
              <a:gd name="T16" fmla="*/ 166180 w 602"/>
              <a:gd name="T17" fmla="*/ 62772 h 227"/>
              <a:gd name="T18" fmla="*/ 166180 w 602"/>
              <a:gd name="T19" fmla="*/ 62772 h 227"/>
              <a:gd name="T20" fmla="*/ 181353 w 602"/>
              <a:gd name="T21" fmla="*/ 50289 h 227"/>
              <a:gd name="T22" fmla="*/ 120300 w 602"/>
              <a:gd name="T23" fmla="*/ 50289 h 227"/>
              <a:gd name="T24" fmla="*/ 120300 w 602"/>
              <a:gd name="T25" fmla="*/ 50289 h 227"/>
              <a:gd name="T26" fmla="*/ 99708 w 602"/>
              <a:gd name="T27" fmla="*/ 50289 h 227"/>
              <a:gd name="T28" fmla="*/ 99708 w 602"/>
              <a:gd name="T29" fmla="*/ 50289 h 227"/>
              <a:gd name="T30" fmla="*/ 35765 w 602"/>
              <a:gd name="T31" fmla="*/ 50289 h 227"/>
              <a:gd name="T32" fmla="*/ 51299 w 602"/>
              <a:gd name="T33" fmla="*/ 62772 h 227"/>
              <a:gd name="T34" fmla="*/ 51299 w 602"/>
              <a:gd name="T35" fmla="*/ 62772 h 227"/>
              <a:gd name="T36" fmla="*/ 53828 w 602"/>
              <a:gd name="T37" fmla="*/ 70619 h 227"/>
              <a:gd name="T38" fmla="*/ 43351 w 602"/>
              <a:gd name="T39" fmla="*/ 80605 h 227"/>
              <a:gd name="T40" fmla="*/ 38294 w 602"/>
              <a:gd name="T41" fmla="*/ 78109 h 227"/>
              <a:gd name="T42" fmla="*/ 38294 w 602"/>
              <a:gd name="T43" fmla="*/ 78109 h 227"/>
              <a:gd name="T44" fmla="*/ 2529 w 602"/>
              <a:gd name="T45" fmla="*/ 47793 h 227"/>
              <a:gd name="T46" fmla="*/ 2529 w 602"/>
              <a:gd name="T47" fmla="*/ 47793 h 227"/>
              <a:gd name="T48" fmla="*/ 0 w 602"/>
              <a:gd name="T49" fmla="*/ 40303 h 227"/>
              <a:gd name="T50" fmla="*/ 2529 w 602"/>
              <a:gd name="T51" fmla="*/ 32813 h 227"/>
              <a:gd name="T52" fmla="*/ 2529 w 602"/>
              <a:gd name="T53" fmla="*/ 32813 h 227"/>
              <a:gd name="T54" fmla="*/ 38294 w 602"/>
              <a:gd name="T55" fmla="*/ 2497 h 227"/>
              <a:gd name="T56" fmla="*/ 38294 w 602"/>
              <a:gd name="T57" fmla="*/ 2497 h 227"/>
              <a:gd name="T58" fmla="*/ 43351 w 602"/>
              <a:gd name="T59" fmla="*/ 0 h 227"/>
              <a:gd name="T60" fmla="*/ 53828 w 602"/>
              <a:gd name="T61" fmla="*/ 9987 h 227"/>
              <a:gd name="T62" fmla="*/ 51299 w 602"/>
              <a:gd name="T63" fmla="*/ 17476 h 227"/>
              <a:gd name="T64" fmla="*/ 51299 w 602"/>
              <a:gd name="T65" fmla="*/ 17476 h 227"/>
              <a:gd name="T66" fmla="*/ 35765 w 602"/>
              <a:gd name="T67" fmla="*/ 30316 h 227"/>
              <a:gd name="T68" fmla="*/ 99708 w 602"/>
              <a:gd name="T69" fmla="*/ 30316 h 227"/>
              <a:gd name="T70" fmla="*/ 99708 w 602"/>
              <a:gd name="T71" fmla="*/ 30316 h 227"/>
              <a:gd name="T72" fmla="*/ 120300 w 602"/>
              <a:gd name="T73" fmla="*/ 30316 h 227"/>
              <a:gd name="T74" fmla="*/ 120300 w 602"/>
              <a:gd name="T75" fmla="*/ 30316 h 227"/>
              <a:gd name="T76" fmla="*/ 181353 w 602"/>
              <a:gd name="T77" fmla="*/ 30316 h 227"/>
              <a:gd name="T78" fmla="*/ 166180 w 602"/>
              <a:gd name="T79" fmla="*/ 17476 h 227"/>
              <a:gd name="T80" fmla="*/ 166180 w 602"/>
              <a:gd name="T81" fmla="*/ 17476 h 227"/>
              <a:gd name="T82" fmla="*/ 163651 w 602"/>
              <a:gd name="T83" fmla="*/ 9987 h 227"/>
              <a:gd name="T84" fmla="*/ 173766 w 602"/>
              <a:gd name="T85" fmla="*/ 0 h 227"/>
              <a:gd name="T86" fmla="*/ 181353 w 602"/>
              <a:gd name="T87" fmla="*/ 2497 h 227"/>
              <a:gd name="T88" fmla="*/ 181353 w 602"/>
              <a:gd name="T89" fmla="*/ 2497 h 227"/>
              <a:gd name="T90" fmla="*/ 214589 w 602"/>
              <a:gd name="T91" fmla="*/ 32813 h 227"/>
              <a:gd name="T92" fmla="*/ 214589 w 602"/>
              <a:gd name="T93" fmla="*/ 32813 h 227"/>
              <a:gd name="T94" fmla="*/ 217118 w 602"/>
              <a:gd name="T95" fmla="*/ 40303 h 22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02" h="227">
                <a:moveTo>
                  <a:pt x="601" y="113"/>
                </a:moveTo>
                <a:lnTo>
                  <a:pt x="601" y="113"/>
                </a:lnTo>
                <a:cubicBezTo>
                  <a:pt x="601" y="120"/>
                  <a:pt x="601" y="127"/>
                  <a:pt x="594" y="134"/>
                </a:cubicBezTo>
                <a:cubicBezTo>
                  <a:pt x="502" y="219"/>
                  <a:pt x="502" y="219"/>
                  <a:pt x="502" y="219"/>
                </a:cubicBezTo>
                <a:cubicBezTo>
                  <a:pt x="495" y="226"/>
                  <a:pt x="488" y="226"/>
                  <a:pt x="481" y="226"/>
                </a:cubicBezTo>
                <a:cubicBezTo>
                  <a:pt x="467" y="226"/>
                  <a:pt x="453" y="212"/>
                  <a:pt x="453" y="198"/>
                </a:cubicBezTo>
                <a:cubicBezTo>
                  <a:pt x="453" y="191"/>
                  <a:pt x="460" y="184"/>
                  <a:pt x="460" y="176"/>
                </a:cubicBezTo>
                <a:cubicBezTo>
                  <a:pt x="502" y="141"/>
                  <a:pt x="502" y="141"/>
                  <a:pt x="502" y="141"/>
                </a:cubicBezTo>
                <a:cubicBezTo>
                  <a:pt x="333" y="141"/>
                  <a:pt x="333" y="141"/>
                  <a:pt x="333" y="141"/>
                </a:cubicBezTo>
                <a:cubicBezTo>
                  <a:pt x="276" y="141"/>
                  <a:pt x="276" y="141"/>
                  <a:pt x="276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142" y="176"/>
                  <a:pt x="142" y="176"/>
                  <a:pt x="142" y="176"/>
                </a:cubicBezTo>
                <a:cubicBezTo>
                  <a:pt x="149" y="184"/>
                  <a:pt x="149" y="191"/>
                  <a:pt x="149" y="198"/>
                </a:cubicBezTo>
                <a:cubicBezTo>
                  <a:pt x="149" y="212"/>
                  <a:pt x="142" y="226"/>
                  <a:pt x="120" y="226"/>
                </a:cubicBezTo>
                <a:cubicBezTo>
                  <a:pt x="113" y="226"/>
                  <a:pt x="106" y="226"/>
                  <a:pt x="106" y="219"/>
                </a:cubicBezTo>
                <a:cubicBezTo>
                  <a:pt x="7" y="134"/>
                  <a:pt x="7" y="134"/>
                  <a:pt x="7" y="134"/>
                </a:cubicBezTo>
                <a:cubicBezTo>
                  <a:pt x="7" y="127"/>
                  <a:pt x="0" y="120"/>
                  <a:pt x="0" y="113"/>
                </a:cubicBezTo>
                <a:cubicBezTo>
                  <a:pt x="0" y="106"/>
                  <a:pt x="7" y="99"/>
                  <a:pt x="7" y="92"/>
                </a:cubicBezTo>
                <a:cubicBezTo>
                  <a:pt x="106" y="7"/>
                  <a:pt x="106" y="7"/>
                  <a:pt x="106" y="7"/>
                </a:cubicBezTo>
                <a:cubicBezTo>
                  <a:pt x="106" y="0"/>
                  <a:pt x="113" y="0"/>
                  <a:pt x="120" y="0"/>
                </a:cubicBezTo>
                <a:cubicBezTo>
                  <a:pt x="142" y="0"/>
                  <a:pt x="149" y="14"/>
                  <a:pt x="149" y="28"/>
                </a:cubicBezTo>
                <a:cubicBezTo>
                  <a:pt x="149" y="35"/>
                  <a:pt x="149" y="42"/>
                  <a:pt x="142" y="49"/>
                </a:cubicBezTo>
                <a:cubicBezTo>
                  <a:pt x="99" y="85"/>
                  <a:pt x="99" y="85"/>
                  <a:pt x="99" y="85"/>
                </a:cubicBezTo>
                <a:cubicBezTo>
                  <a:pt x="276" y="85"/>
                  <a:pt x="276" y="85"/>
                  <a:pt x="276" y="85"/>
                </a:cubicBezTo>
                <a:cubicBezTo>
                  <a:pt x="333" y="85"/>
                  <a:pt x="333" y="85"/>
                  <a:pt x="333" y="85"/>
                </a:cubicBezTo>
                <a:cubicBezTo>
                  <a:pt x="502" y="85"/>
                  <a:pt x="502" y="85"/>
                  <a:pt x="502" y="85"/>
                </a:cubicBezTo>
                <a:cubicBezTo>
                  <a:pt x="460" y="49"/>
                  <a:pt x="460" y="49"/>
                  <a:pt x="460" y="49"/>
                </a:cubicBezTo>
                <a:cubicBezTo>
                  <a:pt x="460" y="42"/>
                  <a:pt x="453" y="35"/>
                  <a:pt x="453" y="28"/>
                </a:cubicBezTo>
                <a:cubicBezTo>
                  <a:pt x="453" y="14"/>
                  <a:pt x="467" y="0"/>
                  <a:pt x="481" y="0"/>
                </a:cubicBezTo>
                <a:cubicBezTo>
                  <a:pt x="488" y="0"/>
                  <a:pt x="495" y="0"/>
                  <a:pt x="502" y="7"/>
                </a:cubicBezTo>
                <a:cubicBezTo>
                  <a:pt x="594" y="92"/>
                  <a:pt x="594" y="92"/>
                  <a:pt x="594" y="92"/>
                </a:cubicBezTo>
                <a:cubicBezTo>
                  <a:pt x="601" y="99"/>
                  <a:pt x="601" y="106"/>
                  <a:pt x="601" y="113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8" name="Freeform 82"/>
          <p:cNvSpPr>
            <a:spLocks noChangeArrowheads="1"/>
          </p:cNvSpPr>
          <p:nvPr/>
        </p:nvSpPr>
        <p:spPr bwMode="auto">
          <a:xfrm>
            <a:off x="1615138" y="3600979"/>
            <a:ext cx="94369" cy="255349"/>
          </a:xfrm>
          <a:custGeom>
            <a:avLst/>
            <a:gdLst>
              <a:gd name="T0" fmla="*/ 70617 w 227"/>
              <a:gd name="T1" fmla="*/ 55758 h 609"/>
              <a:gd name="T2" fmla="*/ 70617 w 227"/>
              <a:gd name="T3" fmla="*/ 55758 h 609"/>
              <a:gd name="T4" fmla="*/ 63127 w 227"/>
              <a:gd name="T5" fmla="*/ 50722 h 609"/>
              <a:gd name="T6" fmla="*/ 63127 w 227"/>
              <a:gd name="T7" fmla="*/ 50722 h 609"/>
              <a:gd name="T8" fmla="*/ 50288 w 227"/>
              <a:gd name="T9" fmla="*/ 38131 h 609"/>
              <a:gd name="T10" fmla="*/ 50288 w 227"/>
              <a:gd name="T11" fmla="*/ 99285 h 609"/>
              <a:gd name="T12" fmla="*/ 50288 w 227"/>
              <a:gd name="T13" fmla="*/ 99285 h 609"/>
              <a:gd name="T14" fmla="*/ 50288 w 227"/>
              <a:gd name="T15" fmla="*/ 119430 h 609"/>
              <a:gd name="T16" fmla="*/ 50288 w 227"/>
              <a:gd name="T17" fmla="*/ 119430 h 609"/>
              <a:gd name="T18" fmla="*/ 50288 w 227"/>
              <a:gd name="T19" fmla="*/ 180584 h 609"/>
              <a:gd name="T20" fmla="*/ 63127 w 227"/>
              <a:gd name="T21" fmla="*/ 167634 h 609"/>
              <a:gd name="T22" fmla="*/ 63127 w 227"/>
              <a:gd name="T23" fmla="*/ 167634 h 609"/>
              <a:gd name="T24" fmla="*/ 70617 w 227"/>
              <a:gd name="T25" fmla="*/ 162598 h 609"/>
              <a:gd name="T26" fmla="*/ 80603 w 227"/>
              <a:gd name="T27" fmla="*/ 172670 h 609"/>
              <a:gd name="T28" fmla="*/ 78107 w 227"/>
              <a:gd name="T29" fmla="*/ 180584 h 609"/>
              <a:gd name="T30" fmla="*/ 78107 w 227"/>
              <a:gd name="T31" fmla="*/ 180584 h 609"/>
              <a:gd name="T32" fmla="*/ 47791 w 227"/>
              <a:gd name="T33" fmla="*/ 213679 h 609"/>
              <a:gd name="T34" fmla="*/ 47791 w 227"/>
              <a:gd name="T35" fmla="*/ 213679 h 609"/>
              <a:gd name="T36" fmla="*/ 40302 w 227"/>
              <a:gd name="T37" fmla="*/ 218715 h 609"/>
              <a:gd name="T38" fmla="*/ 32812 w 227"/>
              <a:gd name="T39" fmla="*/ 213679 h 609"/>
              <a:gd name="T40" fmla="*/ 32812 w 227"/>
              <a:gd name="T41" fmla="*/ 213679 h 609"/>
              <a:gd name="T42" fmla="*/ 2497 w 227"/>
              <a:gd name="T43" fmla="*/ 180584 h 609"/>
              <a:gd name="T44" fmla="*/ 2497 w 227"/>
              <a:gd name="T45" fmla="*/ 180584 h 609"/>
              <a:gd name="T46" fmla="*/ 0 w 227"/>
              <a:gd name="T47" fmla="*/ 172670 h 609"/>
              <a:gd name="T48" fmla="*/ 9986 w 227"/>
              <a:gd name="T49" fmla="*/ 162598 h 609"/>
              <a:gd name="T50" fmla="*/ 17476 w 227"/>
              <a:gd name="T51" fmla="*/ 167634 h 609"/>
              <a:gd name="T52" fmla="*/ 17476 w 227"/>
              <a:gd name="T53" fmla="*/ 167634 h 609"/>
              <a:gd name="T54" fmla="*/ 30315 w 227"/>
              <a:gd name="T55" fmla="*/ 180584 h 609"/>
              <a:gd name="T56" fmla="*/ 30315 w 227"/>
              <a:gd name="T57" fmla="*/ 119430 h 609"/>
              <a:gd name="T58" fmla="*/ 30315 w 227"/>
              <a:gd name="T59" fmla="*/ 119430 h 609"/>
              <a:gd name="T60" fmla="*/ 30315 w 227"/>
              <a:gd name="T61" fmla="*/ 99285 h 609"/>
              <a:gd name="T62" fmla="*/ 30315 w 227"/>
              <a:gd name="T63" fmla="*/ 99285 h 609"/>
              <a:gd name="T64" fmla="*/ 30315 w 227"/>
              <a:gd name="T65" fmla="*/ 38131 h 609"/>
              <a:gd name="T66" fmla="*/ 17476 w 227"/>
              <a:gd name="T67" fmla="*/ 50722 h 609"/>
              <a:gd name="T68" fmla="*/ 17476 w 227"/>
              <a:gd name="T69" fmla="*/ 50722 h 609"/>
              <a:gd name="T70" fmla="*/ 9986 w 227"/>
              <a:gd name="T71" fmla="*/ 55758 h 609"/>
              <a:gd name="T72" fmla="*/ 0 w 227"/>
              <a:gd name="T73" fmla="*/ 45686 h 609"/>
              <a:gd name="T74" fmla="*/ 2497 w 227"/>
              <a:gd name="T75" fmla="*/ 38131 h 609"/>
              <a:gd name="T76" fmla="*/ 2497 w 227"/>
              <a:gd name="T77" fmla="*/ 38131 h 609"/>
              <a:gd name="T78" fmla="*/ 32812 w 227"/>
              <a:gd name="T79" fmla="*/ 5036 h 609"/>
              <a:gd name="T80" fmla="*/ 32812 w 227"/>
              <a:gd name="T81" fmla="*/ 5036 h 609"/>
              <a:gd name="T82" fmla="*/ 40302 w 227"/>
              <a:gd name="T83" fmla="*/ 0 h 609"/>
              <a:gd name="T84" fmla="*/ 47791 w 227"/>
              <a:gd name="T85" fmla="*/ 5036 h 609"/>
              <a:gd name="T86" fmla="*/ 47791 w 227"/>
              <a:gd name="T87" fmla="*/ 5036 h 609"/>
              <a:gd name="T88" fmla="*/ 78107 w 227"/>
              <a:gd name="T89" fmla="*/ 38131 h 609"/>
              <a:gd name="T90" fmla="*/ 78107 w 227"/>
              <a:gd name="T91" fmla="*/ 38131 h 609"/>
              <a:gd name="T92" fmla="*/ 80603 w 227"/>
              <a:gd name="T93" fmla="*/ 45686 h 609"/>
              <a:gd name="T94" fmla="*/ 70617 w 227"/>
              <a:gd name="T95" fmla="*/ 55758 h 60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27" h="609">
                <a:moveTo>
                  <a:pt x="198" y="155"/>
                </a:moveTo>
                <a:lnTo>
                  <a:pt x="198" y="155"/>
                </a:lnTo>
                <a:cubicBezTo>
                  <a:pt x="191" y="155"/>
                  <a:pt x="184" y="148"/>
                  <a:pt x="177" y="141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1" y="276"/>
                  <a:pt x="141" y="276"/>
                  <a:pt x="141" y="276"/>
                </a:cubicBezTo>
                <a:cubicBezTo>
                  <a:pt x="141" y="332"/>
                  <a:pt x="141" y="332"/>
                  <a:pt x="141" y="332"/>
                </a:cubicBezTo>
                <a:cubicBezTo>
                  <a:pt x="141" y="502"/>
                  <a:pt x="141" y="502"/>
                  <a:pt x="141" y="502"/>
                </a:cubicBezTo>
                <a:cubicBezTo>
                  <a:pt x="177" y="466"/>
                  <a:pt x="177" y="466"/>
                  <a:pt x="177" y="466"/>
                </a:cubicBezTo>
                <a:cubicBezTo>
                  <a:pt x="184" y="459"/>
                  <a:pt x="191" y="452"/>
                  <a:pt x="198" y="452"/>
                </a:cubicBezTo>
                <a:cubicBezTo>
                  <a:pt x="219" y="452"/>
                  <a:pt x="226" y="466"/>
                  <a:pt x="226" y="480"/>
                </a:cubicBezTo>
                <a:cubicBezTo>
                  <a:pt x="226" y="488"/>
                  <a:pt x="226" y="495"/>
                  <a:pt x="219" y="502"/>
                </a:cubicBezTo>
                <a:cubicBezTo>
                  <a:pt x="134" y="594"/>
                  <a:pt x="134" y="594"/>
                  <a:pt x="134" y="594"/>
                </a:cubicBezTo>
                <a:cubicBezTo>
                  <a:pt x="134" y="601"/>
                  <a:pt x="127" y="608"/>
                  <a:pt x="113" y="608"/>
                </a:cubicBezTo>
                <a:cubicBezTo>
                  <a:pt x="106" y="608"/>
                  <a:pt x="99" y="601"/>
                  <a:pt x="92" y="594"/>
                </a:cubicBezTo>
                <a:cubicBezTo>
                  <a:pt x="7" y="502"/>
                  <a:pt x="7" y="502"/>
                  <a:pt x="7" y="502"/>
                </a:cubicBezTo>
                <a:cubicBezTo>
                  <a:pt x="7" y="495"/>
                  <a:pt x="0" y="488"/>
                  <a:pt x="0" y="480"/>
                </a:cubicBezTo>
                <a:cubicBezTo>
                  <a:pt x="0" y="466"/>
                  <a:pt x="14" y="452"/>
                  <a:pt x="28" y="452"/>
                </a:cubicBezTo>
                <a:cubicBezTo>
                  <a:pt x="42" y="452"/>
                  <a:pt x="49" y="459"/>
                  <a:pt x="49" y="466"/>
                </a:cubicBezTo>
                <a:cubicBezTo>
                  <a:pt x="85" y="502"/>
                  <a:pt x="85" y="502"/>
                  <a:pt x="85" y="502"/>
                </a:cubicBezTo>
                <a:cubicBezTo>
                  <a:pt x="85" y="332"/>
                  <a:pt x="85" y="332"/>
                  <a:pt x="85" y="332"/>
                </a:cubicBezTo>
                <a:cubicBezTo>
                  <a:pt x="85" y="276"/>
                  <a:pt x="85" y="276"/>
                  <a:pt x="85" y="27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49" y="141"/>
                  <a:pt x="49" y="141"/>
                  <a:pt x="49" y="141"/>
                </a:cubicBezTo>
                <a:cubicBezTo>
                  <a:pt x="49" y="148"/>
                  <a:pt x="42" y="155"/>
                  <a:pt x="28" y="155"/>
                </a:cubicBezTo>
                <a:cubicBezTo>
                  <a:pt x="14" y="155"/>
                  <a:pt x="0" y="141"/>
                  <a:pt x="0" y="127"/>
                </a:cubicBezTo>
                <a:cubicBezTo>
                  <a:pt x="0" y="120"/>
                  <a:pt x="7" y="113"/>
                  <a:pt x="7" y="106"/>
                </a:cubicBezTo>
                <a:cubicBezTo>
                  <a:pt x="92" y="14"/>
                  <a:pt x="92" y="14"/>
                  <a:pt x="92" y="14"/>
                </a:cubicBezTo>
                <a:cubicBezTo>
                  <a:pt x="99" y="7"/>
                  <a:pt x="106" y="0"/>
                  <a:pt x="113" y="0"/>
                </a:cubicBezTo>
                <a:cubicBezTo>
                  <a:pt x="127" y="0"/>
                  <a:pt x="134" y="7"/>
                  <a:pt x="134" y="14"/>
                </a:cubicBezTo>
                <a:cubicBezTo>
                  <a:pt x="219" y="106"/>
                  <a:pt x="219" y="106"/>
                  <a:pt x="219" y="106"/>
                </a:cubicBezTo>
                <a:cubicBezTo>
                  <a:pt x="226" y="113"/>
                  <a:pt x="226" y="120"/>
                  <a:pt x="226" y="127"/>
                </a:cubicBezTo>
                <a:cubicBezTo>
                  <a:pt x="226" y="141"/>
                  <a:pt x="219" y="155"/>
                  <a:pt x="198" y="155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9" name="Freeform 83"/>
          <p:cNvSpPr>
            <a:spLocks noChangeArrowheads="1"/>
          </p:cNvSpPr>
          <p:nvPr/>
        </p:nvSpPr>
        <p:spPr bwMode="auto">
          <a:xfrm>
            <a:off x="1122944" y="3600979"/>
            <a:ext cx="196137" cy="255349"/>
          </a:xfrm>
          <a:custGeom>
            <a:avLst/>
            <a:gdLst>
              <a:gd name="T0" fmla="*/ 165386 w 467"/>
              <a:gd name="T1" fmla="*/ 180584 h 609"/>
              <a:gd name="T2" fmla="*/ 134759 w 467"/>
              <a:gd name="T3" fmla="*/ 213679 h 609"/>
              <a:gd name="T4" fmla="*/ 127193 w 467"/>
              <a:gd name="T5" fmla="*/ 218715 h 609"/>
              <a:gd name="T6" fmla="*/ 119626 w 467"/>
              <a:gd name="T7" fmla="*/ 213679 h 609"/>
              <a:gd name="T8" fmla="*/ 88999 w 467"/>
              <a:gd name="T9" fmla="*/ 180584 h 609"/>
              <a:gd name="T10" fmla="*/ 96566 w 467"/>
              <a:gd name="T11" fmla="*/ 162598 h 609"/>
              <a:gd name="T12" fmla="*/ 104493 w 467"/>
              <a:gd name="T13" fmla="*/ 167634 h 609"/>
              <a:gd name="T14" fmla="*/ 117104 w 467"/>
              <a:gd name="T15" fmla="*/ 132021 h 609"/>
              <a:gd name="T16" fmla="*/ 117104 w 467"/>
              <a:gd name="T17" fmla="*/ 88853 h 609"/>
              <a:gd name="T18" fmla="*/ 117104 w 467"/>
              <a:gd name="T19" fmla="*/ 38131 h 609"/>
              <a:gd name="T20" fmla="*/ 117104 w 467"/>
              <a:gd name="T21" fmla="*/ 10072 h 609"/>
              <a:gd name="T22" fmla="*/ 137282 w 467"/>
              <a:gd name="T23" fmla="*/ 10072 h 609"/>
              <a:gd name="T24" fmla="*/ 137282 w 467"/>
              <a:gd name="T25" fmla="*/ 99285 h 609"/>
              <a:gd name="T26" fmla="*/ 137282 w 467"/>
              <a:gd name="T27" fmla="*/ 119430 h 609"/>
              <a:gd name="T28" fmla="*/ 150253 w 467"/>
              <a:gd name="T29" fmla="*/ 167634 h 609"/>
              <a:gd name="T30" fmla="*/ 157820 w 467"/>
              <a:gd name="T31" fmla="*/ 162598 h 609"/>
              <a:gd name="T32" fmla="*/ 165386 w 467"/>
              <a:gd name="T33" fmla="*/ 180584 h 609"/>
              <a:gd name="T34" fmla="*/ 71343 w 467"/>
              <a:gd name="T35" fmla="*/ 55758 h 609"/>
              <a:gd name="T36" fmla="*/ 63416 w 467"/>
              <a:gd name="T37" fmla="*/ 50722 h 609"/>
              <a:gd name="T38" fmla="*/ 50805 w 467"/>
              <a:gd name="T39" fmla="*/ 99285 h 609"/>
              <a:gd name="T40" fmla="*/ 50805 w 467"/>
              <a:gd name="T41" fmla="*/ 119430 h 609"/>
              <a:gd name="T42" fmla="*/ 50805 w 467"/>
              <a:gd name="T43" fmla="*/ 208643 h 609"/>
              <a:gd name="T44" fmla="*/ 30627 w 467"/>
              <a:gd name="T45" fmla="*/ 208643 h 609"/>
              <a:gd name="T46" fmla="*/ 30627 w 467"/>
              <a:gd name="T47" fmla="*/ 180584 h 609"/>
              <a:gd name="T48" fmla="*/ 30627 w 467"/>
              <a:gd name="T49" fmla="*/ 129502 h 609"/>
              <a:gd name="T50" fmla="*/ 30627 w 467"/>
              <a:gd name="T51" fmla="*/ 86335 h 609"/>
              <a:gd name="T52" fmla="*/ 17656 w 467"/>
              <a:gd name="T53" fmla="*/ 50722 h 609"/>
              <a:gd name="T54" fmla="*/ 10089 w 467"/>
              <a:gd name="T55" fmla="*/ 55758 h 609"/>
              <a:gd name="T56" fmla="*/ 2522 w 467"/>
              <a:gd name="T57" fmla="*/ 38131 h 609"/>
              <a:gd name="T58" fmla="*/ 33149 w 467"/>
              <a:gd name="T59" fmla="*/ 5036 h 609"/>
              <a:gd name="T60" fmla="*/ 40716 w 467"/>
              <a:gd name="T61" fmla="*/ 0 h 609"/>
              <a:gd name="T62" fmla="*/ 48283 w 467"/>
              <a:gd name="T63" fmla="*/ 5036 h 609"/>
              <a:gd name="T64" fmla="*/ 78910 w 467"/>
              <a:gd name="T65" fmla="*/ 38131 h 609"/>
              <a:gd name="T66" fmla="*/ 71343 w 467"/>
              <a:gd name="T67" fmla="*/ 55758 h 60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67" h="609">
                <a:moveTo>
                  <a:pt x="459" y="502"/>
                </a:moveTo>
                <a:lnTo>
                  <a:pt x="459" y="502"/>
                </a:lnTo>
                <a:cubicBezTo>
                  <a:pt x="374" y="594"/>
                  <a:pt x="374" y="594"/>
                  <a:pt x="374" y="594"/>
                </a:cubicBezTo>
                <a:cubicBezTo>
                  <a:pt x="374" y="601"/>
                  <a:pt x="367" y="608"/>
                  <a:pt x="353" y="608"/>
                </a:cubicBezTo>
                <a:cubicBezTo>
                  <a:pt x="346" y="608"/>
                  <a:pt x="339" y="601"/>
                  <a:pt x="332" y="594"/>
                </a:cubicBezTo>
                <a:cubicBezTo>
                  <a:pt x="247" y="502"/>
                  <a:pt x="247" y="502"/>
                  <a:pt x="247" y="502"/>
                </a:cubicBezTo>
                <a:cubicBezTo>
                  <a:pt x="247" y="495"/>
                  <a:pt x="240" y="488"/>
                  <a:pt x="240" y="480"/>
                </a:cubicBezTo>
                <a:cubicBezTo>
                  <a:pt x="240" y="466"/>
                  <a:pt x="254" y="452"/>
                  <a:pt x="268" y="452"/>
                </a:cubicBezTo>
                <a:cubicBezTo>
                  <a:pt x="283" y="452"/>
                  <a:pt x="290" y="459"/>
                  <a:pt x="290" y="466"/>
                </a:cubicBezTo>
                <a:cubicBezTo>
                  <a:pt x="325" y="502"/>
                  <a:pt x="325" y="502"/>
                  <a:pt x="325" y="502"/>
                </a:cubicBezTo>
                <a:cubicBezTo>
                  <a:pt x="325" y="367"/>
                  <a:pt x="325" y="367"/>
                  <a:pt x="325" y="367"/>
                </a:cubicBezTo>
                <a:cubicBezTo>
                  <a:pt x="325" y="247"/>
                  <a:pt x="325" y="247"/>
                  <a:pt x="325" y="247"/>
                </a:cubicBezTo>
                <a:cubicBezTo>
                  <a:pt x="325" y="106"/>
                  <a:pt x="325" y="106"/>
                  <a:pt x="325" y="106"/>
                </a:cubicBezTo>
                <a:cubicBezTo>
                  <a:pt x="325" y="28"/>
                  <a:pt x="325" y="28"/>
                  <a:pt x="325" y="28"/>
                </a:cubicBezTo>
                <a:cubicBezTo>
                  <a:pt x="325" y="14"/>
                  <a:pt x="339" y="0"/>
                  <a:pt x="353" y="0"/>
                </a:cubicBezTo>
                <a:cubicBezTo>
                  <a:pt x="374" y="0"/>
                  <a:pt x="381" y="14"/>
                  <a:pt x="381" y="28"/>
                </a:cubicBezTo>
                <a:cubicBezTo>
                  <a:pt x="381" y="212"/>
                  <a:pt x="381" y="212"/>
                  <a:pt x="381" y="212"/>
                </a:cubicBezTo>
                <a:cubicBezTo>
                  <a:pt x="381" y="276"/>
                  <a:pt x="381" y="276"/>
                  <a:pt x="381" y="276"/>
                </a:cubicBezTo>
                <a:cubicBezTo>
                  <a:pt x="381" y="332"/>
                  <a:pt x="381" y="332"/>
                  <a:pt x="381" y="332"/>
                </a:cubicBezTo>
                <a:cubicBezTo>
                  <a:pt x="381" y="502"/>
                  <a:pt x="381" y="502"/>
                  <a:pt x="381" y="502"/>
                </a:cubicBezTo>
                <a:cubicBezTo>
                  <a:pt x="417" y="466"/>
                  <a:pt x="417" y="466"/>
                  <a:pt x="417" y="466"/>
                </a:cubicBezTo>
                <a:cubicBezTo>
                  <a:pt x="424" y="459"/>
                  <a:pt x="431" y="452"/>
                  <a:pt x="438" y="452"/>
                </a:cubicBezTo>
                <a:cubicBezTo>
                  <a:pt x="459" y="452"/>
                  <a:pt x="466" y="466"/>
                  <a:pt x="466" y="480"/>
                </a:cubicBezTo>
                <a:cubicBezTo>
                  <a:pt x="466" y="488"/>
                  <a:pt x="466" y="495"/>
                  <a:pt x="459" y="502"/>
                </a:cubicBezTo>
                <a:close/>
                <a:moveTo>
                  <a:pt x="198" y="155"/>
                </a:moveTo>
                <a:lnTo>
                  <a:pt x="198" y="155"/>
                </a:lnTo>
                <a:cubicBezTo>
                  <a:pt x="183" y="155"/>
                  <a:pt x="176" y="148"/>
                  <a:pt x="176" y="141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1" y="276"/>
                  <a:pt x="141" y="276"/>
                  <a:pt x="141" y="276"/>
                </a:cubicBezTo>
                <a:cubicBezTo>
                  <a:pt x="141" y="332"/>
                  <a:pt x="141" y="332"/>
                  <a:pt x="141" y="332"/>
                </a:cubicBezTo>
                <a:cubicBezTo>
                  <a:pt x="141" y="396"/>
                  <a:pt x="141" y="396"/>
                  <a:pt x="141" y="396"/>
                </a:cubicBezTo>
                <a:cubicBezTo>
                  <a:pt x="141" y="580"/>
                  <a:pt x="141" y="580"/>
                  <a:pt x="141" y="580"/>
                </a:cubicBezTo>
                <a:cubicBezTo>
                  <a:pt x="141" y="594"/>
                  <a:pt x="127" y="608"/>
                  <a:pt x="113" y="608"/>
                </a:cubicBezTo>
                <a:cubicBezTo>
                  <a:pt x="92" y="608"/>
                  <a:pt x="85" y="594"/>
                  <a:pt x="85" y="580"/>
                </a:cubicBezTo>
                <a:cubicBezTo>
                  <a:pt x="85" y="502"/>
                  <a:pt x="85" y="502"/>
                  <a:pt x="85" y="502"/>
                </a:cubicBezTo>
                <a:cubicBezTo>
                  <a:pt x="85" y="360"/>
                  <a:pt x="85" y="360"/>
                  <a:pt x="85" y="360"/>
                </a:cubicBezTo>
                <a:cubicBezTo>
                  <a:pt x="85" y="240"/>
                  <a:pt x="85" y="240"/>
                  <a:pt x="85" y="240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49" y="141"/>
                  <a:pt x="49" y="141"/>
                  <a:pt x="49" y="141"/>
                </a:cubicBezTo>
                <a:cubicBezTo>
                  <a:pt x="42" y="148"/>
                  <a:pt x="35" y="155"/>
                  <a:pt x="28" y="155"/>
                </a:cubicBezTo>
                <a:cubicBezTo>
                  <a:pt x="7" y="155"/>
                  <a:pt x="0" y="141"/>
                  <a:pt x="0" y="127"/>
                </a:cubicBezTo>
                <a:cubicBezTo>
                  <a:pt x="0" y="120"/>
                  <a:pt x="0" y="113"/>
                  <a:pt x="7" y="106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7"/>
                  <a:pt x="99" y="0"/>
                  <a:pt x="113" y="0"/>
                </a:cubicBezTo>
                <a:cubicBezTo>
                  <a:pt x="120" y="0"/>
                  <a:pt x="127" y="7"/>
                  <a:pt x="134" y="14"/>
                </a:cubicBezTo>
                <a:cubicBezTo>
                  <a:pt x="219" y="106"/>
                  <a:pt x="219" y="106"/>
                  <a:pt x="219" y="106"/>
                </a:cubicBezTo>
                <a:cubicBezTo>
                  <a:pt x="219" y="113"/>
                  <a:pt x="226" y="120"/>
                  <a:pt x="226" y="127"/>
                </a:cubicBezTo>
                <a:cubicBezTo>
                  <a:pt x="226" y="141"/>
                  <a:pt x="212" y="155"/>
                  <a:pt x="198" y="15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0" name="Freeform 84"/>
          <p:cNvSpPr>
            <a:spLocks noChangeArrowheads="1"/>
          </p:cNvSpPr>
          <p:nvPr/>
        </p:nvSpPr>
        <p:spPr bwMode="auto">
          <a:xfrm>
            <a:off x="651105" y="3630584"/>
            <a:ext cx="253498" cy="196137"/>
          </a:xfrm>
          <a:custGeom>
            <a:avLst/>
            <a:gdLst>
              <a:gd name="T0" fmla="*/ 214589 w 602"/>
              <a:gd name="T1" fmla="*/ 48284 h 467"/>
              <a:gd name="T2" fmla="*/ 181353 w 602"/>
              <a:gd name="T3" fmla="*/ 78913 h 467"/>
              <a:gd name="T4" fmla="*/ 173766 w 602"/>
              <a:gd name="T5" fmla="*/ 81435 h 467"/>
              <a:gd name="T6" fmla="*/ 165819 w 602"/>
              <a:gd name="T7" fmla="*/ 63418 h 467"/>
              <a:gd name="T8" fmla="*/ 181353 w 602"/>
              <a:gd name="T9" fmla="*/ 50807 h 467"/>
              <a:gd name="T10" fmla="*/ 119939 w 602"/>
              <a:gd name="T11" fmla="*/ 50807 h 467"/>
              <a:gd name="T12" fmla="*/ 99708 w 602"/>
              <a:gd name="T13" fmla="*/ 50807 h 467"/>
              <a:gd name="T14" fmla="*/ 10115 w 602"/>
              <a:gd name="T15" fmla="*/ 50807 h 467"/>
              <a:gd name="T16" fmla="*/ 10115 w 602"/>
              <a:gd name="T17" fmla="*/ 30268 h 467"/>
              <a:gd name="T18" fmla="*/ 35765 w 602"/>
              <a:gd name="T19" fmla="*/ 30268 h 467"/>
              <a:gd name="T20" fmla="*/ 89231 w 602"/>
              <a:gd name="T21" fmla="*/ 30268 h 467"/>
              <a:gd name="T22" fmla="*/ 132944 w 602"/>
              <a:gd name="T23" fmla="*/ 30268 h 467"/>
              <a:gd name="T24" fmla="*/ 165819 w 602"/>
              <a:gd name="T25" fmla="*/ 17656 h 467"/>
              <a:gd name="T26" fmla="*/ 163290 w 602"/>
              <a:gd name="T27" fmla="*/ 10089 h 467"/>
              <a:gd name="T28" fmla="*/ 181353 w 602"/>
              <a:gd name="T29" fmla="*/ 2522 h 467"/>
              <a:gd name="T30" fmla="*/ 214589 w 602"/>
              <a:gd name="T31" fmla="*/ 32790 h 467"/>
              <a:gd name="T32" fmla="*/ 217118 w 602"/>
              <a:gd name="T33" fmla="*/ 40718 h 467"/>
              <a:gd name="T34" fmla="*/ 2529 w 602"/>
              <a:gd name="T35" fmla="*/ 119630 h 467"/>
              <a:gd name="T36" fmla="*/ 2529 w 602"/>
              <a:gd name="T37" fmla="*/ 119630 h 467"/>
              <a:gd name="T38" fmla="*/ 38294 w 602"/>
              <a:gd name="T39" fmla="*/ 89002 h 467"/>
              <a:gd name="T40" fmla="*/ 53467 w 602"/>
              <a:gd name="T41" fmla="*/ 96569 h 467"/>
              <a:gd name="T42" fmla="*/ 50938 w 602"/>
              <a:gd name="T43" fmla="*/ 104136 h 467"/>
              <a:gd name="T44" fmla="*/ 84174 w 602"/>
              <a:gd name="T45" fmla="*/ 117108 h 467"/>
              <a:gd name="T46" fmla="*/ 130415 w 602"/>
              <a:gd name="T47" fmla="*/ 117108 h 467"/>
              <a:gd name="T48" fmla="*/ 181353 w 602"/>
              <a:gd name="T49" fmla="*/ 117108 h 467"/>
              <a:gd name="T50" fmla="*/ 206641 w 602"/>
              <a:gd name="T51" fmla="*/ 117108 h 467"/>
              <a:gd name="T52" fmla="*/ 206641 w 602"/>
              <a:gd name="T53" fmla="*/ 137286 h 467"/>
              <a:gd name="T54" fmla="*/ 119939 w 602"/>
              <a:gd name="T55" fmla="*/ 137286 h 467"/>
              <a:gd name="T56" fmla="*/ 99708 w 602"/>
              <a:gd name="T57" fmla="*/ 137286 h 467"/>
              <a:gd name="T58" fmla="*/ 35765 w 602"/>
              <a:gd name="T59" fmla="*/ 137286 h 467"/>
              <a:gd name="T60" fmla="*/ 50938 w 602"/>
              <a:gd name="T61" fmla="*/ 150258 h 467"/>
              <a:gd name="T62" fmla="*/ 43351 w 602"/>
              <a:gd name="T63" fmla="*/ 167915 h 467"/>
              <a:gd name="T64" fmla="*/ 38294 w 602"/>
              <a:gd name="T65" fmla="*/ 165392 h 467"/>
              <a:gd name="T66" fmla="*/ 2529 w 602"/>
              <a:gd name="T67" fmla="*/ 134764 h 467"/>
              <a:gd name="T68" fmla="*/ 2529 w 602"/>
              <a:gd name="T69" fmla="*/ 119630 h 46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2" h="467">
                <a:moveTo>
                  <a:pt x="594" y="134"/>
                </a:moveTo>
                <a:lnTo>
                  <a:pt x="594" y="134"/>
                </a:lnTo>
                <a:cubicBezTo>
                  <a:pt x="502" y="219"/>
                  <a:pt x="502" y="219"/>
                  <a:pt x="502" y="219"/>
                </a:cubicBezTo>
                <a:cubicBezTo>
                  <a:pt x="495" y="219"/>
                  <a:pt x="488" y="226"/>
                  <a:pt x="481" y="226"/>
                </a:cubicBezTo>
                <a:cubicBezTo>
                  <a:pt x="467" y="226"/>
                  <a:pt x="452" y="212"/>
                  <a:pt x="452" y="198"/>
                </a:cubicBezTo>
                <a:cubicBezTo>
                  <a:pt x="452" y="183"/>
                  <a:pt x="459" y="176"/>
                  <a:pt x="459" y="176"/>
                </a:cubicBezTo>
                <a:cubicBezTo>
                  <a:pt x="502" y="141"/>
                  <a:pt x="502" y="141"/>
                  <a:pt x="502" y="141"/>
                </a:cubicBezTo>
                <a:cubicBezTo>
                  <a:pt x="332" y="141"/>
                  <a:pt x="332" y="141"/>
                  <a:pt x="332" y="141"/>
                </a:cubicBezTo>
                <a:cubicBezTo>
                  <a:pt x="276" y="141"/>
                  <a:pt x="276" y="141"/>
                  <a:pt x="276" y="141"/>
                </a:cubicBezTo>
                <a:cubicBezTo>
                  <a:pt x="205" y="141"/>
                  <a:pt x="205" y="141"/>
                  <a:pt x="205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14" y="141"/>
                  <a:pt x="0" y="127"/>
                  <a:pt x="0" y="113"/>
                </a:cubicBezTo>
                <a:cubicBezTo>
                  <a:pt x="0" y="91"/>
                  <a:pt x="14" y="84"/>
                  <a:pt x="28" y="84"/>
                </a:cubicBezTo>
                <a:cubicBezTo>
                  <a:pt x="99" y="84"/>
                  <a:pt x="99" y="84"/>
                  <a:pt x="99" y="84"/>
                </a:cubicBezTo>
                <a:cubicBezTo>
                  <a:pt x="247" y="84"/>
                  <a:pt x="247" y="84"/>
                  <a:pt x="247" y="84"/>
                </a:cubicBezTo>
                <a:cubicBezTo>
                  <a:pt x="368" y="84"/>
                  <a:pt x="368" y="84"/>
                  <a:pt x="368" y="84"/>
                </a:cubicBezTo>
                <a:cubicBezTo>
                  <a:pt x="502" y="84"/>
                  <a:pt x="502" y="84"/>
                  <a:pt x="502" y="84"/>
                </a:cubicBezTo>
                <a:cubicBezTo>
                  <a:pt x="459" y="49"/>
                  <a:pt x="459" y="49"/>
                  <a:pt x="459" y="49"/>
                </a:cubicBezTo>
                <a:cubicBezTo>
                  <a:pt x="459" y="42"/>
                  <a:pt x="452" y="35"/>
                  <a:pt x="452" y="28"/>
                </a:cubicBezTo>
                <a:cubicBezTo>
                  <a:pt x="452" y="7"/>
                  <a:pt x="467" y="0"/>
                  <a:pt x="481" y="0"/>
                </a:cubicBezTo>
                <a:cubicBezTo>
                  <a:pt x="488" y="0"/>
                  <a:pt x="495" y="0"/>
                  <a:pt x="502" y="7"/>
                </a:cubicBezTo>
                <a:cubicBezTo>
                  <a:pt x="594" y="91"/>
                  <a:pt x="594" y="91"/>
                  <a:pt x="594" y="91"/>
                </a:cubicBezTo>
                <a:cubicBezTo>
                  <a:pt x="601" y="91"/>
                  <a:pt x="601" y="98"/>
                  <a:pt x="601" y="113"/>
                </a:cubicBezTo>
                <a:cubicBezTo>
                  <a:pt x="601" y="120"/>
                  <a:pt x="601" y="127"/>
                  <a:pt x="594" y="134"/>
                </a:cubicBezTo>
                <a:close/>
                <a:moveTo>
                  <a:pt x="7" y="332"/>
                </a:moveTo>
                <a:lnTo>
                  <a:pt x="7" y="332"/>
                </a:lnTo>
                <a:cubicBezTo>
                  <a:pt x="106" y="247"/>
                  <a:pt x="106" y="247"/>
                  <a:pt x="106" y="247"/>
                </a:cubicBezTo>
                <a:cubicBezTo>
                  <a:pt x="106" y="247"/>
                  <a:pt x="113" y="240"/>
                  <a:pt x="120" y="240"/>
                </a:cubicBezTo>
                <a:cubicBezTo>
                  <a:pt x="141" y="240"/>
                  <a:pt x="148" y="254"/>
                  <a:pt x="148" y="268"/>
                </a:cubicBezTo>
                <a:cubicBezTo>
                  <a:pt x="148" y="282"/>
                  <a:pt x="148" y="289"/>
                  <a:pt x="141" y="289"/>
                </a:cubicBezTo>
                <a:cubicBezTo>
                  <a:pt x="99" y="325"/>
                  <a:pt x="99" y="325"/>
                  <a:pt x="99" y="325"/>
                </a:cubicBezTo>
                <a:cubicBezTo>
                  <a:pt x="233" y="325"/>
                  <a:pt x="233" y="325"/>
                  <a:pt x="233" y="325"/>
                </a:cubicBezTo>
                <a:cubicBezTo>
                  <a:pt x="361" y="325"/>
                  <a:pt x="361" y="325"/>
                  <a:pt x="361" y="325"/>
                </a:cubicBezTo>
                <a:cubicBezTo>
                  <a:pt x="502" y="325"/>
                  <a:pt x="502" y="325"/>
                  <a:pt x="502" y="325"/>
                </a:cubicBezTo>
                <a:cubicBezTo>
                  <a:pt x="572" y="325"/>
                  <a:pt x="572" y="325"/>
                  <a:pt x="572" y="325"/>
                </a:cubicBezTo>
                <a:cubicBezTo>
                  <a:pt x="594" y="325"/>
                  <a:pt x="601" y="339"/>
                  <a:pt x="601" y="353"/>
                </a:cubicBezTo>
                <a:cubicBezTo>
                  <a:pt x="601" y="374"/>
                  <a:pt x="594" y="381"/>
                  <a:pt x="572" y="381"/>
                </a:cubicBezTo>
                <a:cubicBezTo>
                  <a:pt x="396" y="381"/>
                  <a:pt x="396" y="381"/>
                  <a:pt x="396" y="381"/>
                </a:cubicBezTo>
                <a:cubicBezTo>
                  <a:pt x="332" y="381"/>
                  <a:pt x="332" y="381"/>
                  <a:pt x="332" y="381"/>
                </a:cubicBezTo>
                <a:cubicBezTo>
                  <a:pt x="276" y="381"/>
                  <a:pt x="276" y="381"/>
                  <a:pt x="276" y="381"/>
                </a:cubicBezTo>
                <a:cubicBezTo>
                  <a:pt x="99" y="381"/>
                  <a:pt x="99" y="381"/>
                  <a:pt x="99" y="381"/>
                </a:cubicBezTo>
                <a:cubicBezTo>
                  <a:pt x="141" y="417"/>
                  <a:pt x="141" y="417"/>
                  <a:pt x="141" y="417"/>
                </a:cubicBezTo>
                <a:cubicBezTo>
                  <a:pt x="148" y="424"/>
                  <a:pt x="148" y="431"/>
                  <a:pt x="148" y="438"/>
                </a:cubicBezTo>
                <a:cubicBezTo>
                  <a:pt x="148" y="459"/>
                  <a:pt x="141" y="466"/>
                  <a:pt x="120" y="466"/>
                </a:cubicBezTo>
                <a:cubicBezTo>
                  <a:pt x="113" y="466"/>
                  <a:pt x="106" y="466"/>
                  <a:pt x="106" y="459"/>
                </a:cubicBezTo>
                <a:cubicBezTo>
                  <a:pt x="7" y="374"/>
                  <a:pt x="7" y="374"/>
                  <a:pt x="7" y="374"/>
                </a:cubicBezTo>
                <a:cubicBezTo>
                  <a:pt x="7" y="374"/>
                  <a:pt x="0" y="367"/>
                  <a:pt x="0" y="353"/>
                </a:cubicBezTo>
                <a:cubicBezTo>
                  <a:pt x="0" y="346"/>
                  <a:pt x="7" y="339"/>
                  <a:pt x="7" y="33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1" name="Freeform 85"/>
          <p:cNvSpPr>
            <a:spLocks noChangeArrowheads="1"/>
          </p:cNvSpPr>
          <p:nvPr/>
        </p:nvSpPr>
        <p:spPr bwMode="auto">
          <a:xfrm>
            <a:off x="5561938" y="3160596"/>
            <a:ext cx="175784" cy="253498"/>
          </a:xfrm>
          <a:custGeom>
            <a:avLst/>
            <a:gdLst>
              <a:gd name="T0" fmla="*/ 140344 w 418"/>
              <a:gd name="T1" fmla="*/ 217126 h 602"/>
              <a:gd name="T2" fmla="*/ 140344 w 418"/>
              <a:gd name="T3" fmla="*/ 217126 h 602"/>
              <a:gd name="T4" fmla="*/ 10102 w 418"/>
              <a:gd name="T5" fmla="*/ 217126 h 602"/>
              <a:gd name="T6" fmla="*/ 0 w 418"/>
              <a:gd name="T7" fmla="*/ 206649 h 602"/>
              <a:gd name="T8" fmla="*/ 0 w 418"/>
              <a:gd name="T9" fmla="*/ 79119 h 602"/>
              <a:gd name="T10" fmla="*/ 10102 w 418"/>
              <a:gd name="T11" fmla="*/ 69003 h 602"/>
              <a:gd name="T12" fmla="*/ 50870 w 418"/>
              <a:gd name="T13" fmla="*/ 69003 h 602"/>
              <a:gd name="T14" fmla="*/ 50870 w 418"/>
              <a:gd name="T15" fmla="*/ 89235 h 602"/>
              <a:gd name="T16" fmla="*/ 20204 w 418"/>
              <a:gd name="T17" fmla="*/ 89235 h 602"/>
              <a:gd name="T18" fmla="*/ 20204 w 418"/>
              <a:gd name="T19" fmla="*/ 196533 h 602"/>
              <a:gd name="T20" fmla="*/ 129882 w 418"/>
              <a:gd name="T21" fmla="*/ 196533 h 602"/>
              <a:gd name="T22" fmla="*/ 129882 w 418"/>
              <a:gd name="T23" fmla="*/ 89235 h 602"/>
              <a:gd name="T24" fmla="*/ 94164 w 418"/>
              <a:gd name="T25" fmla="*/ 89235 h 602"/>
              <a:gd name="T26" fmla="*/ 94164 w 418"/>
              <a:gd name="T27" fmla="*/ 69003 h 602"/>
              <a:gd name="T28" fmla="*/ 140344 w 418"/>
              <a:gd name="T29" fmla="*/ 69003 h 602"/>
              <a:gd name="T30" fmla="*/ 150446 w 418"/>
              <a:gd name="T31" fmla="*/ 79119 h 602"/>
              <a:gd name="T32" fmla="*/ 150446 w 418"/>
              <a:gd name="T33" fmla="*/ 206649 h 602"/>
              <a:gd name="T34" fmla="*/ 140344 w 418"/>
              <a:gd name="T35" fmla="*/ 217126 h 602"/>
              <a:gd name="T36" fmla="*/ 104627 w 418"/>
              <a:gd name="T37" fmla="*/ 53469 h 602"/>
              <a:gd name="T38" fmla="*/ 104627 w 418"/>
              <a:gd name="T39" fmla="*/ 53469 h 602"/>
              <a:gd name="T40" fmla="*/ 97050 w 418"/>
              <a:gd name="T41" fmla="*/ 50940 h 602"/>
              <a:gd name="T42" fmla="*/ 97050 w 418"/>
              <a:gd name="T43" fmla="*/ 50940 h 602"/>
              <a:gd name="T44" fmla="*/ 84062 w 418"/>
              <a:gd name="T45" fmla="*/ 35766 h 602"/>
              <a:gd name="T46" fmla="*/ 84062 w 418"/>
              <a:gd name="T47" fmla="*/ 99350 h 602"/>
              <a:gd name="T48" fmla="*/ 84062 w 418"/>
              <a:gd name="T49" fmla="*/ 99350 h 602"/>
              <a:gd name="T50" fmla="*/ 73960 w 418"/>
              <a:gd name="T51" fmla="*/ 109827 h 602"/>
              <a:gd name="T52" fmla="*/ 63858 w 418"/>
              <a:gd name="T53" fmla="*/ 99350 h 602"/>
              <a:gd name="T54" fmla="*/ 63858 w 418"/>
              <a:gd name="T55" fmla="*/ 99350 h 602"/>
              <a:gd name="T56" fmla="*/ 63858 w 418"/>
              <a:gd name="T57" fmla="*/ 35766 h 602"/>
              <a:gd name="T58" fmla="*/ 50870 w 418"/>
              <a:gd name="T59" fmla="*/ 50940 h 602"/>
              <a:gd name="T60" fmla="*/ 50870 w 418"/>
              <a:gd name="T61" fmla="*/ 50940 h 602"/>
              <a:gd name="T62" fmla="*/ 43294 w 418"/>
              <a:gd name="T63" fmla="*/ 53469 h 602"/>
              <a:gd name="T64" fmla="*/ 33192 w 418"/>
              <a:gd name="T65" fmla="*/ 43353 h 602"/>
              <a:gd name="T66" fmla="*/ 35717 w 418"/>
              <a:gd name="T67" fmla="*/ 38295 h 602"/>
              <a:gd name="T68" fmla="*/ 35717 w 418"/>
              <a:gd name="T69" fmla="*/ 38295 h 602"/>
              <a:gd name="T70" fmla="*/ 66384 w 418"/>
              <a:gd name="T71" fmla="*/ 2529 h 602"/>
              <a:gd name="T72" fmla="*/ 66384 w 418"/>
              <a:gd name="T73" fmla="*/ 2529 h 602"/>
              <a:gd name="T74" fmla="*/ 73960 w 418"/>
              <a:gd name="T75" fmla="*/ 0 h 602"/>
              <a:gd name="T76" fmla="*/ 81537 w 418"/>
              <a:gd name="T77" fmla="*/ 2529 h 602"/>
              <a:gd name="T78" fmla="*/ 81537 w 418"/>
              <a:gd name="T79" fmla="*/ 2529 h 602"/>
              <a:gd name="T80" fmla="*/ 112203 w 418"/>
              <a:gd name="T81" fmla="*/ 38295 h 602"/>
              <a:gd name="T82" fmla="*/ 112203 w 418"/>
              <a:gd name="T83" fmla="*/ 38295 h 602"/>
              <a:gd name="T84" fmla="*/ 114729 w 418"/>
              <a:gd name="T85" fmla="*/ 43353 h 602"/>
              <a:gd name="T86" fmla="*/ 104627 w 418"/>
              <a:gd name="T87" fmla="*/ 53469 h 60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18" h="602">
                <a:moveTo>
                  <a:pt x="389" y="601"/>
                </a:moveTo>
                <a:lnTo>
                  <a:pt x="389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219"/>
                  <a:pt x="0" y="219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41" y="191"/>
                  <a:pt x="141" y="191"/>
                  <a:pt x="141" y="191"/>
                </a:cubicBezTo>
                <a:cubicBezTo>
                  <a:pt x="141" y="247"/>
                  <a:pt x="141" y="247"/>
                  <a:pt x="141" y="247"/>
                </a:cubicBezTo>
                <a:cubicBezTo>
                  <a:pt x="56" y="247"/>
                  <a:pt x="56" y="247"/>
                  <a:pt x="56" y="247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360" y="544"/>
                  <a:pt x="360" y="544"/>
                  <a:pt x="360" y="544"/>
                </a:cubicBezTo>
                <a:cubicBezTo>
                  <a:pt x="360" y="247"/>
                  <a:pt x="360" y="247"/>
                  <a:pt x="360" y="247"/>
                </a:cubicBezTo>
                <a:cubicBezTo>
                  <a:pt x="261" y="247"/>
                  <a:pt x="261" y="247"/>
                  <a:pt x="261" y="247"/>
                </a:cubicBezTo>
                <a:cubicBezTo>
                  <a:pt x="261" y="191"/>
                  <a:pt x="261" y="191"/>
                  <a:pt x="261" y="191"/>
                </a:cubicBezTo>
                <a:cubicBezTo>
                  <a:pt x="389" y="191"/>
                  <a:pt x="389" y="191"/>
                  <a:pt x="389" y="191"/>
                </a:cubicBezTo>
                <a:cubicBezTo>
                  <a:pt x="403" y="191"/>
                  <a:pt x="417" y="198"/>
                  <a:pt x="417" y="219"/>
                </a:cubicBezTo>
                <a:cubicBezTo>
                  <a:pt x="417" y="572"/>
                  <a:pt x="417" y="572"/>
                  <a:pt x="417" y="572"/>
                </a:cubicBezTo>
                <a:cubicBezTo>
                  <a:pt x="417" y="593"/>
                  <a:pt x="403" y="601"/>
                  <a:pt x="389" y="601"/>
                </a:cubicBezTo>
                <a:close/>
                <a:moveTo>
                  <a:pt x="290" y="148"/>
                </a:moveTo>
                <a:lnTo>
                  <a:pt x="290" y="148"/>
                </a:lnTo>
                <a:cubicBezTo>
                  <a:pt x="283" y="148"/>
                  <a:pt x="276" y="148"/>
                  <a:pt x="269" y="141"/>
                </a:cubicBezTo>
                <a:cubicBezTo>
                  <a:pt x="233" y="99"/>
                  <a:pt x="233" y="99"/>
                  <a:pt x="233" y="99"/>
                </a:cubicBezTo>
                <a:cubicBezTo>
                  <a:pt x="233" y="275"/>
                  <a:pt x="233" y="275"/>
                  <a:pt x="233" y="275"/>
                </a:cubicBezTo>
                <a:cubicBezTo>
                  <a:pt x="233" y="290"/>
                  <a:pt x="226" y="304"/>
                  <a:pt x="205" y="304"/>
                </a:cubicBezTo>
                <a:cubicBezTo>
                  <a:pt x="191" y="304"/>
                  <a:pt x="177" y="290"/>
                  <a:pt x="177" y="275"/>
                </a:cubicBezTo>
                <a:cubicBezTo>
                  <a:pt x="177" y="99"/>
                  <a:pt x="177" y="99"/>
                  <a:pt x="177" y="99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41" y="148"/>
                  <a:pt x="134" y="148"/>
                  <a:pt x="120" y="148"/>
                </a:cubicBezTo>
                <a:cubicBezTo>
                  <a:pt x="106" y="148"/>
                  <a:pt x="92" y="141"/>
                  <a:pt x="92" y="120"/>
                </a:cubicBezTo>
                <a:cubicBezTo>
                  <a:pt x="92" y="113"/>
                  <a:pt x="99" y="106"/>
                  <a:pt x="99" y="106"/>
                </a:cubicBezTo>
                <a:cubicBezTo>
                  <a:pt x="184" y="7"/>
                  <a:pt x="184" y="7"/>
                  <a:pt x="184" y="7"/>
                </a:cubicBezTo>
                <a:cubicBezTo>
                  <a:pt x="191" y="7"/>
                  <a:pt x="198" y="0"/>
                  <a:pt x="205" y="0"/>
                </a:cubicBezTo>
                <a:cubicBezTo>
                  <a:pt x="219" y="0"/>
                  <a:pt x="226" y="7"/>
                  <a:pt x="226" y="7"/>
                </a:cubicBezTo>
                <a:cubicBezTo>
                  <a:pt x="311" y="106"/>
                  <a:pt x="311" y="106"/>
                  <a:pt x="311" y="106"/>
                </a:cubicBezTo>
                <a:cubicBezTo>
                  <a:pt x="318" y="106"/>
                  <a:pt x="318" y="113"/>
                  <a:pt x="318" y="120"/>
                </a:cubicBezTo>
                <a:cubicBezTo>
                  <a:pt x="318" y="141"/>
                  <a:pt x="311" y="148"/>
                  <a:pt x="290" y="14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2" name="Freeform 86"/>
          <p:cNvSpPr>
            <a:spLocks noChangeArrowheads="1"/>
          </p:cNvSpPr>
          <p:nvPr/>
        </p:nvSpPr>
        <p:spPr bwMode="auto">
          <a:xfrm>
            <a:off x="5101200" y="3182800"/>
            <a:ext cx="207240" cy="205388"/>
          </a:xfrm>
          <a:custGeom>
            <a:avLst/>
            <a:gdLst>
              <a:gd name="T0" fmla="*/ 167399 w 496"/>
              <a:gd name="T1" fmla="*/ 61260 h 489"/>
              <a:gd name="T2" fmla="*/ 167399 w 496"/>
              <a:gd name="T3" fmla="*/ 61260 h 489"/>
              <a:gd name="T4" fmla="*/ 167399 w 496"/>
              <a:gd name="T5" fmla="*/ 61260 h 489"/>
              <a:gd name="T6" fmla="*/ 157362 w 496"/>
              <a:gd name="T7" fmla="*/ 51170 h 489"/>
              <a:gd name="T8" fmla="*/ 157362 w 496"/>
              <a:gd name="T9" fmla="*/ 35675 h 489"/>
              <a:gd name="T10" fmla="*/ 106461 w 496"/>
              <a:gd name="T11" fmla="*/ 86845 h 489"/>
              <a:gd name="T12" fmla="*/ 106461 w 496"/>
              <a:gd name="T13" fmla="*/ 86845 h 489"/>
              <a:gd name="T14" fmla="*/ 98934 w 496"/>
              <a:gd name="T15" fmla="*/ 89367 h 489"/>
              <a:gd name="T16" fmla="*/ 88897 w 496"/>
              <a:gd name="T17" fmla="*/ 78917 h 489"/>
              <a:gd name="T18" fmla="*/ 91406 w 496"/>
              <a:gd name="T19" fmla="*/ 71350 h 489"/>
              <a:gd name="T20" fmla="*/ 91406 w 496"/>
              <a:gd name="T21" fmla="*/ 71350 h 489"/>
              <a:gd name="T22" fmla="*/ 141948 w 496"/>
              <a:gd name="T23" fmla="*/ 20540 h 489"/>
              <a:gd name="T24" fmla="*/ 126893 w 496"/>
              <a:gd name="T25" fmla="*/ 20540 h 489"/>
              <a:gd name="T26" fmla="*/ 116857 w 496"/>
              <a:gd name="T27" fmla="*/ 10450 h 489"/>
              <a:gd name="T28" fmla="*/ 126893 w 496"/>
              <a:gd name="T29" fmla="*/ 0 h 489"/>
              <a:gd name="T30" fmla="*/ 167399 w 496"/>
              <a:gd name="T31" fmla="*/ 0 h 489"/>
              <a:gd name="T32" fmla="*/ 177436 w 496"/>
              <a:gd name="T33" fmla="*/ 10450 h 489"/>
              <a:gd name="T34" fmla="*/ 177436 w 496"/>
              <a:gd name="T35" fmla="*/ 51170 h 489"/>
              <a:gd name="T36" fmla="*/ 167399 w 496"/>
              <a:gd name="T37" fmla="*/ 61260 h 489"/>
              <a:gd name="T38" fmla="*/ 86388 w 496"/>
              <a:gd name="T39" fmla="*/ 20540 h 489"/>
              <a:gd name="T40" fmla="*/ 86388 w 496"/>
              <a:gd name="T41" fmla="*/ 20540 h 489"/>
              <a:gd name="T42" fmla="*/ 86388 w 496"/>
              <a:gd name="T43" fmla="*/ 20540 h 489"/>
              <a:gd name="T44" fmla="*/ 20432 w 496"/>
              <a:gd name="T45" fmla="*/ 20540 h 489"/>
              <a:gd name="T46" fmla="*/ 20432 w 496"/>
              <a:gd name="T47" fmla="*/ 155312 h 489"/>
              <a:gd name="T48" fmla="*/ 157362 w 496"/>
              <a:gd name="T49" fmla="*/ 155312 h 489"/>
              <a:gd name="T50" fmla="*/ 157362 w 496"/>
              <a:gd name="T51" fmla="*/ 145222 h 489"/>
              <a:gd name="T52" fmla="*/ 157362 w 496"/>
              <a:gd name="T53" fmla="*/ 91890 h 489"/>
              <a:gd name="T54" fmla="*/ 157362 w 496"/>
              <a:gd name="T55" fmla="*/ 91890 h 489"/>
              <a:gd name="T56" fmla="*/ 157362 w 496"/>
              <a:gd name="T57" fmla="*/ 68827 h 489"/>
              <a:gd name="T58" fmla="*/ 167399 w 496"/>
              <a:gd name="T59" fmla="*/ 71350 h 489"/>
              <a:gd name="T60" fmla="*/ 177436 w 496"/>
              <a:gd name="T61" fmla="*/ 68827 h 489"/>
              <a:gd name="T62" fmla="*/ 177436 w 496"/>
              <a:gd name="T63" fmla="*/ 99457 h 489"/>
              <a:gd name="T64" fmla="*/ 177436 w 496"/>
              <a:gd name="T65" fmla="*/ 99457 h 489"/>
              <a:gd name="T66" fmla="*/ 177436 w 496"/>
              <a:gd name="T67" fmla="*/ 165762 h 489"/>
              <a:gd name="T68" fmla="*/ 167399 w 496"/>
              <a:gd name="T69" fmla="*/ 175852 h 489"/>
              <a:gd name="T70" fmla="*/ 10395 w 496"/>
              <a:gd name="T71" fmla="*/ 175852 h 489"/>
              <a:gd name="T72" fmla="*/ 0 w 496"/>
              <a:gd name="T73" fmla="*/ 165762 h 489"/>
              <a:gd name="T74" fmla="*/ 0 w 496"/>
              <a:gd name="T75" fmla="*/ 10450 h 489"/>
              <a:gd name="T76" fmla="*/ 10395 w 496"/>
              <a:gd name="T77" fmla="*/ 0 h 489"/>
              <a:gd name="T78" fmla="*/ 86388 w 496"/>
              <a:gd name="T79" fmla="*/ 0 h 489"/>
              <a:gd name="T80" fmla="*/ 86388 w 496"/>
              <a:gd name="T81" fmla="*/ 0 h 489"/>
              <a:gd name="T82" fmla="*/ 108971 w 496"/>
              <a:gd name="T83" fmla="*/ 0 h 489"/>
              <a:gd name="T84" fmla="*/ 106461 w 496"/>
              <a:gd name="T85" fmla="*/ 10450 h 489"/>
              <a:gd name="T86" fmla="*/ 108971 w 496"/>
              <a:gd name="T87" fmla="*/ 20540 h 489"/>
              <a:gd name="T88" fmla="*/ 86388 w 496"/>
              <a:gd name="T89" fmla="*/ 20540 h 48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96" h="489">
                <a:moveTo>
                  <a:pt x="467" y="170"/>
                </a:moveTo>
                <a:lnTo>
                  <a:pt x="467" y="170"/>
                </a:lnTo>
                <a:cubicBezTo>
                  <a:pt x="446" y="170"/>
                  <a:pt x="439" y="156"/>
                  <a:pt x="439" y="142"/>
                </a:cubicBezTo>
                <a:cubicBezTo>
                  <a:pt x="439" y="99"/>
                  <a:pt x="439" y="99"/>
                  <a:pt x="439" y="99"/>
                </a:cubicBezTo>
                <a:cubicBezTo>
                  <a:pt x="297" y="241"/>
                  <a:pt x="297" y="241"/>
                  <a:pt x="297" y="241"/>
                </a:cubicBezTo>
                <a:cubicBezTo>
                  <a:pt x="290" y="241"/>
                  <a:pt x="283" y="248"/>
                  <a:pt x="276" y="248"/>
                </a:cubicBezTo>
                <a:cubicBezTo>
                  <a:pt x="262" y="248"/>
                  <a:pt x="248" y="234"/>
                  <a:pt x="248" y="219"/>
                </a:cubicBezTo>
                <a:cubicBezTo>
                  <a:pt x="248" y="212"/>
                  <a:pt x="248" y="205"/>
                  <a:pt x="255" y="198"/>
                </a:cubicBezTo>
                <a:cubicBezTo>
                  <a:pt x="396" y="57"/>
                  <a:pt x="396" y="57"/>
                  <a:pt x="396" y="57"/>
                </a:cubicBezTo>
                <a:cubicBezTo>
                  <a:pt x="354" y="57"/>
                  <a:pt x="354" y="57"/>
                  <a:pt x="354" y="57"/>
                </a:cubicBezTo>
                <a:cubicBezTo>
                  <a:pt x="333" y="57"/>
                  <a:pt x="326" y="43"/>
                  <a:pt x="326" y="29"/>
                </a:cubicBezTo>
                <a:cubicBezTo>
                  <a:pt x="326" y="15"/>
                  <a:pt x="333" y="0"/>
                  <a:pt x="354" y="0"/>
                </a:cubicBezTo>
                <a:cubicBezTo>
                  <a:pt x="467" y="0"/>
                  <a:pt x="467" y="0"/>
                  <a:pt x="467" y="0"/>
                </a:cubicBezTo>
                <a:cubicBezTo>
                  <a:pt x="481" y="0"/>
                  <a:pt x="495" y="15"/>
                  <a:pt x="495" y="29"/>
                </a:cubicBezTo>
                <a:cubicBezTo>
                  <a:pt x="495" y="142"/>
                  <a:pt x="495" y="142"/>
                  <a:pt x="495" y="142"/>
                </a:cubicBezTo>
                <a:cubicBezTo>
                  <a:pt x="495" y="156"/>
                  <a:pt x="481" y="170"/>
                  <a:pt x="467" y="170"/>
                </a:cubicBezTo>
                <a:close/>
                <a:moveTo>
                  <a:pt x="241" y="57"/>
                </a:moveTo>
                <a:lnTo>
                  <a:pt x="241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431"/>
                  <a:pt x="57" y="431"/>
                  <a:pt x="57" y="431"/>
                </a:cubicBezTo>
                <a:cubicBezTo>
                  <a:pt x="439" y="431"/>
                  <a:pt x="439" y="431"/>
                  <a:pt x="439" y="431"/>
                </a:cubicBezTo>
                <a:cubicBezTo>
                  <a:pt x="439" y="403"/>
                  <a:pt x="439" y="403"/>
                  <a:pt x="439" y="403"/>
                </a:cubicBezTo>
                <a:cubicBezTo>
                  <a:pt x="439" y="255"/>
                  <a:pt x="439" y="255"/>
                  <a:pt x="439" y="255"/>
                </a:cubicBezTo>
                <a:cubicBezTo>
                  <a:pt x="439" y="191"/>
                  <a:pt x="439" y="191"/>
                  <a:pt x="439" y="191"/>
                </a:cubicBezTo>
                <a:cubicBezTo>
                  <a:pt x="446" y="198"/>
                  <a:pt x="453" y="198"/>
                  <a:pt x="467" y="198"/>
                </a:cubicBezTo>
                <a:cubicBezTo>
                  <a:pt x="474" y="198"/>
                  <a:pt x="481" y="198"/>
                  <a:pt x="495" y="191"/>
                </a:cubicBezTo>
                <a:cubicBezTo>
                  <a:pt x="495" y="276"/>
                  <a:pt x="495" y="276"/>
                  <a:pt x="495" y="276"/>
                </a:cubicBezTo>
                <a:cubicBezTo>
                  <a:pt x="495" y="460"/>
                  <a:pt x="495" y="460"/>
                  <a:pt x="495" y="460"/>
                </a:cubicBezTo>
                <a:cubicBezTo>
                  <a:pt x="495" y="481"/>
                  <a:pt x="481" y="488"/>
                  <a:pt x="467" y="488"/>
                </a:cubicBezTo>
                <a:cubicBezTo>
                  <a:pt x="29" y="488"/>
                  <a:pt x="29" y="488"/>
                  <a:pt x="29" y="488"/>
                </a:cubicBezTo>
                <a:cubicBezTo>
                  <a:pt x="15" y="488"/>
                  <a:pt x="0" y="481"/>
                  <a:pt x="0" y="460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241" y="0"/>
                  <a:pt x="241" y="0"/>
                  <a:pt x="241" y="0"/>
                </a:cubicBezTo>
                <a:cubicBezTo>
                  <a:pt x="304" y="0"/>
                  <a:pt x="304" y="0"/>
                  <a:pt x="304" y="0"/>
                </a:cubicBezTo>
                <a:cubicBezTo>
                  <a:pt x="297" y="7"/>
                  <a:pt x="297" y="22"/>
                  <a:pt x="297" y="29"/>
                </a:cubicBezTo>
                <a:cubicBezTo>
                  <a:pt x="297" y="36"/>
                  <a:pt x="297" y="50"/>
                  <a:pt x="304" y="57"/>
                </a:cubicBezTo>
                <a:lnTo>
                  <a:pt x="241" y="5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3" name="Freeform 87"/>
          <p:cNvSpPr>
            <a:spLocks noChangeArrowheads="1"/>
          </p:cNvSpPr>
          <p:nvPr/>
        </p:nvSpPr>
        <p:spPr bwMode="auto">
          <a:xfrm>
            <a:off x="4636762" y="3160596"/>
            <a:ext cx="253498" cy="253498"/>
          </a:xfrm>
          <a:custGeom>
            <a:avLst/>
            <a:gdLst>
              <a:gd name="T0" fmla="*/ 206641 w 602"/>
              <a:gd name="T1" fmla="*/ 217126 h 602"/>
              <a:gd name="T2" fmla="*/ 165819 w 602"/>
              <a:gd name="T3" fmla="*/ 217126 h 602"/>
              <a:gd name="T4" fmla="*/ 165819 w 602"/>
              <a:gd name="T5" fmla="*/ 196533 h 602"/>
              <a:gd name="T6" fmla="*/ 196526 w 602"/>
              <a:gd name="T7" fmla="*/ 196533 h 602"/>
              <a:gd name="T8" fmla="*/ 196526 w 602"/>
              <a:gd name="T9" fmla="*/ 165825 h 602"/>
              <a:gd name="T10" fmla="*/ 217118 w 602"/>
              <a:gd name="T11" fmla="*/ 165825 h 602"/>
              <a:gd name="T12" fmla="*/ 217118 w 602"/>
              <a:gd name="T13" fmla="*/ 206649 h 602"/>
              <a:gd name="T14" fmla="*/ 206641 w 602"/>
              <a:gd name="T15" fmla="*/ 61055 h 602"/>
              <a:gd name="T16" fmla="*/ 196526 w 602"/>
              <a:gd name="T17" fmla="*/ 50940 h 602"/>
              <a:gd name="T18" fmla="*/ 196526 w 602"/>
              <a:gd name="T19" fmla="*/ 20231 h 602"/>
              <a:gd name="T20" fmla="*/ 165819 w 602"/>
              <a:gd name="T21" fmla="*/ 20231 h 602"/>
              <a:gd name="T22" fmla="*/ 165819 w 602"/>
              <a:gd name="T23" fmla="*/ 0 h 602"/>
              <a:gd name="T24" fmla="*/ 206641 w 602"/>
              <a:gd name="T25" fmla="*/ 0 h 602"/>
              <a:gd name="T26" fmla="*/ 217118 w 602"/>
              <a:gd name="T27" fmla="*/ 50940 h 602"/>
              <a:gd name="T28" fmla="*/ 206641 w 602"/>
              <a:gd name="T29" fmla="*/ 61055 h 602"/>
              <a:gd name="T30" fmla="*/ 50938 w 602"/>
              <a:gd name="T31" fmla="*/ 20231 h 602"/>
              <a:gd name="T32" fmla="*/ 20231 w 602"/>
              <a:gd name="T33" fmla="*/ 20231 h 602"/>
              <a:gd name="T34" fmla="*/ 20231 w 602"/>
              <a:gd name="T35" fmla="*/ 50940 h 602"/>
              <a:gd name="T36" fmla="*/ 0 w 602"/>
              <a:gd name="T37" fmla="*/ 50940 h 602"/>
              <a:gd name="T38" fmla="*/ 0 w 602"/>
              <a:gd name="T39" fmla="*/ 10116 h 602"/>
              <a:gd name="T40" fmla="*/ 50938 w 602"/>
              <a:gd name="T41" fmla="*/ 0 h 602"/>
              <a:gd name="T42" fmla="*/ 61053 w 602"/>
              <a:gd name="T43" fmla="*/ 10116 h 602"/>
              <a:gd name="T44" fmla="*/ 30707 w 602"/>
              <a:gd name="T45" fmla="*/ 30708 h 602"/>
              <a:gd name="T46" fmla="*/ 186411 w 602"/>
              <a:gd name="T47" fmla="*/ 30708 h 602"/>
              <a:gd name="T48" fmla="*/ 30707 w 602"/>
              <a:gd name="T49" fmla="*/ 186417 h 602"/>
              <a:gd name="T50" fmla="*/ 50938 w 602"/>
              <a:gd name="T51" fmla="*/ 165825 h 602"/>
              <a:gd name="T52" fmla="*/ 165819 w 602"/>
              <a:gd name="T53" fmla="*/ 165825 h 602"/>
              <a:gd name="T54" fmla="*/ 50938 w 602"/>
              <a:gd name="T55" fmla="*/ 50940 h 602"/>
              <a:gd name="T56" fmla="*/ 10115 w 602"/>
              <a:gd name="T57" fmla="*/ 155709 h 602"/>
              <a:gd name="T58" fmla="*/ 20231 w 602"/>
              <a:gd name="T59" fmla="*/ 165825 h 602"/>
              <a:gd name="T60" fmla="*/ 20231 w 602"/>
              <a:gd name="T61" fmla="*/ 196533 h 602"/>
              <a:gd name="T62" fmla="*/ 50938 w 602"/>
              <a:gd name="T63" fmla="*/ 196533 h 602"/>
              <a:gd name="T64" fmla="*/ 50938 w 602"/>
              <a:gd name="T65" fmla="*/ 217126 h 602"/>
              <a:gd name="T66" fmla="*/ 10115 w 602"/>
              <a:gd name="T67" fmla="*/ 217126 h 602"/>
              <a:gd name="T68" fmla="*/ 0 w 602"/>
              <a:gd name="T69" fmla="*/ 165825 h 602"/>
              <a:gd name="T70" fmla="*/ 10115 w 602"/>
              <a:gd name="T71" fmla="*/ 155709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2" h="602">
                <a:moveTo>
                  <a:pt x="572" y="601"/>
                </a:moveTo>
                <a:lnTo>
                  <a:pt x="572" y="601"/>
                </a:lnTo>
                <a:cubicBezTo>
                  <a:pt x="459" y="601"/>
                  <a:pt x="459" y="601"/>
                  <a:pt x="459" y="601"/>
                </a:cubicBezTo>
                <a:cubicBezTo>
                  <a:pt x="445" y="601"/>
                  <a:pt x="431" y="593"/>
                  <a:pt x="431" y="572"/>
                </a:cubicBezTo>
                <a:cubicBezTo>
                  <a:pt x="431" y="558"/>
                  <a:pt x="445" y="544"/>
                  <a:pt x="459" y="544"/>
                </a:cubicBezTo>
                <a:cubicBezTo>
                  <a:pt x="544" y="544"/>
                  <a:pt x="544" y="544"/>
                  <a:pt x="544" y="544"/>
                </a:cubicBezTo>
                <a:cubicBezTo>
                  <a:pt x="544" y="459"/>
                  <a:pt x="544" y="459"/>
                  <a:pt x="544" y="459"/>
                </a:cubicBezTo>
                <a:cubicBezTo>
                  <a:pt x="544" y="445"/>
                  <a:pt x="558" y="431"/>
                  <a:pt x="572" y="431"/>
                </a:cubicBezTo>
                <a:cubicBezTo>
                  <a:pt x="594" y="431"/>
                  <a:pt x="601" y="445"/>
                  <a:pt x="601" y="459"/>
                </a:cubicBezTo>
                <a:cubicBezTo>
                  <a:pt x="601" y="572"/>
                  <a:pt x="601" y="572"/>
                  <a:pt x="601" y="572"/>
                </a:cubicBezTo>
                <a:cubicBezTo>
                  <a:pt x="601" y="593"/>
                  <a:pt x="594" y="601"/>
                  <a:pt x="572" y="601"/>
                </a:cubicBezTo>
                <a:close/>
                <a:moveTo>
                  <a:pt x="572" y="169"/>
                </a:moveTo>
                <a:lnTo>
                  <a:pt x="572" y="169"/>
                </a:lnTo>
                <a:cubicBezTo>
                  <a:pt x="558" y="169"/>
                  <a:pt x="544" y="155"/>
                  <a:pt x="544" y="141"/>
                </a:cubicBezTo>
                <a:cubicBezTo>
                  <a:pt x="544" y="56"/>
                  <a:pt x="544" y="56"/>
                  <a:pt x="544" y="56"/>
                </a:cubicBezTo>
                <a:cubicBezTo>
                  <a:pt x="459" y="56"/>
                  <a:pt x="459" y="56"/>
                  <a:pt x="459" y="56"/>
                </a:cubicBezTo>
                <a:cubicBezTo>
                  <a:pt x="445" y="56"/>
                  <a:pt x="431" y="42"/>
                  <a:pt x="431" y="28"/>
                </a:cubicBezTo>
                <a:cubicBezTo>
                  <a:pt x="431" y="14"/>
                  <a:pt x="445" y="0"/>
                  <a:pt x="459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141"/>
                  <a:pt x="601" y="141"/>
                  <a:pt x="601" y="141"/>
                </a:cubicBezTo>
                <a:cubicBezTo>
                  <a:pt x="601" y="155"/>
                  <a:pt x="594" y="169"/>
                  <a:pt x="572" y="169"/>
                </a:cubicBezTo>
                <a:close/>
                <a:moveTo>
                  <a:pt x="141" y="56"/>
                </a:moveTo>
                <a:lnTo>
                  <a:pt x="141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55"/>
                  <a:pt x="42" y="169"/>
                  <a:pt x="28" y="169"/>
                </a:cubicBezTo>
                <a:cubicBezTo>
                  <a:pt x="14" y="169"/>
                  <a:pt x="0" y="155"/>
                  <a:pt x="0" y="14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5" y="0"/>
                  <a:pt x="169" y="14"/>
                  <a:pt x="169" y="28"/>
                </a:cubicBezTo>
                <a:cubicBezTo>
                  <a:pt x="169" y="42"/>
                  <a:pt x="155" y="56"/>
                  <a:pt x="141" y="56"/>
                </a:cubicBezTo>
                <a:close/>
                <a:moveTo>
                  <a:pt x="85" y="85"/>
                </a:moveTo>
                <a:lnTo>
                  <a:pt x="85" y="85"/>
                </a:lnTo>
                <a:cubicBezTo>
                  <a:pt x="516" y="85"/>
                  <a:pt x="516" y="85"/>
                  <a:pt x="516" y="85"/>
                </a:cubicBezTo>
                <a:cubicBezTo>
                  <a:pt x="516" y="516"/>
                  <a:pt x="516" y="516"/>
                  <a:pt x="516" y="516"/>
                </a:cubicBezTo>
                <a:cubicBezTo>
                  <a:pt x="85" y="516"/>
                  <a:pt x="85" y="516"/>
                  <a:pt x="85" y="516"/>
                </a:cubicBezTo>
                <a:lnTo>
                  <a:pt x="85" y="85"/>
                </a:lnTo>
                <a:close/>
                <a:moveTo>
                  <a:pt x="141" y="459"/>
                </a:moveTo>
                <a:lnTo>
                  <a:pt x="141" y="459"/>
                </a:lnTo>
                <a:cubicBezTo>
                  <a:pt x="459" y="459"/>
                  <a:pt x="459" y="459"/>
                  <a:pt x="459" y="459"/>
                </a:cubicBezTo>
                <a:cubicBezTo>
                  <a:pt x="459" y="141"/>
                  <a:pt x="459" y="141"/>
                  <a:pt x="459" y="141"/>
                </a:cubicBezTo>
                <a:cubicBezTo>
                  <a:pt x="141" y="141"/>
                  <a:pt x="141" y="141"/>
                  <a:pt x="141" y="141"/>
                </a:cubicBezTo>
                <a:lnTo>
                  <a:pt x="141" y="459"/>
                </a:lnTo>
                <a:close/>
                <a:moveTo>
                  <a:pt x="28" y="431"/>
                </a:moveTo>
                <a:lnTo>
                  <a:pt x="28" y="431"/>
                </a:lnTo>
                <a:cubicBezTo>
                  <a:pt x="42" y="431"/>
                  <a:pt x="56" y="445"/>
                  <a:pt x="56" y="459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141" y="544"/>
                  <a:pt x="141" y="544"/>
                  <a:pt x="141" y="544"/>
                </a:cubicBezTo>
                <a:cubicBezTo>
                  <a:pt x="155" y="544"/>
                  <a:pt x="169" y="558"/>
                  <a:pt x="169" y="572"/>
                </a:cubicBezTo>
                <a:cubicBezTo>
                  <a:pt x="169" y="593"/>
                  <a:pt x="155" y="601"/>
                  <a:pt x="141" y="601"/>
                </a:cubicBez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459"/>
                  <a:pt x="0" y="459"/>
                  <a:pt x="0" y="459"/>
                </a:cubicBezTo>
                <a:cubicBezTo>
                  <a:pt x="0" y="445"/>
                  <a:pt x="14" y="431"/>
                  <a:pt x="28" y="43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4" name="Freeform 88"/>
          <p:cNvSpPr>
            <a:spLocks noChangeArrowheads="1"/>
          </p:cNvSpPr>
          <p:nvPr/>
        </p:nvSpPr>
        <p:spPr bwMode="auto">
          <a:xfrm>
            <a:off x="4194527" y="3160596"/>
            <a:ext cx="251648" cy="253498"/>
          </a:xfrm>
          <a:custGeom>
            <a:avLst/>
            <a:gdLst>
              <a:gd name="T0" fmla="*/ 205475 w 601"/>
              <a:gd name="T1" fmla="*/ 217126 h 602"/>
              <a:gd name="T2" fmla="*/ 205475 w 601"/>
              <a:gd name="T3" fmla="*/ 217126 h 602"/>
              <a:gd name="T4" fmla="*/ 164883 w 601"/>
              <a:gd name="T5" fmla="*/ 217126 h 602"/>
              <a:gd name="T6" fmla="*/ 164883 w 601"/>
              <a:gd name="T7" fmla="*/ 217126 h 602"/>
              <a:gd name="T8" fmla="*/ 154824 w 601"/>
              <a:gd name="T9" fmla="*/ 206649 h 602"/>
              <a:gd name="T10" fmla="*/ 164883 w 601"/>
              <a:gd name="T11" fmla="*/ 196533 h 602"/>
              <a:gd name="T12" fmla="*/ 164883 w 601"/>
              <a:gd name="T13" fmla="*/ 196533 h 602"/>
              <a:gd name="T14" fmla="*/ 195416 w 601"/>
              <a:gd name="T15" fmla="*/ 196533 h 602"/>
              <a:gd name="T16" fmla="*/ 195416 w 601"/>
              <a:gd name="T17" fmla="*/ 165825 h 602"/>
              <a:gd name="T18" fmla="*/ 195416 w 601"/>
              <a:gd name="T19" fmla="*/ 165825 h 602"/>
              <a:gd name="T20" fmla="*/ 205475 w 601"/>
              <a:gd name="T21" fmla="*/ 155709 h 602"/>
              <a:gd name="T22" fmla="*/ 215533 w 601"/>
              <a:gd name="T23" fmla="*/ 165825 h 602"/>
              <a:gd name="T24" fmla="*/ 215533 w 601"/>
              <a:gd name="T25" fmla="*/ 165825 h 602"/>
              <a:gd name="T26" fmla="*/ 215533 w 601"/>
              <a:gd name="T27" fmla="*/ 206649 h 602"/>
              <a:gd name="T28" fmla="*/ 205475 w 601"/>
              <a:gd name="T29" fmla="*/ 217126 h 602"/>
              <a:gd name="T30" fmla="*/ 30534 w 601"/>
              <a:gd name="T31" fmla="*/ 30708 h 602"/>
              <a:gd name="T32" fmla="*/ 30534 w 601"/>
              <a:gd name="T33" fmla="*/ 30708 h 602"/>
              <a:gd name="T34" fmla="*/ 185358 w 601"/>
              <a:gd name="T35" fmla="*/ 30708 h 602"/>
              <a:gd name="T36" fmla="*/ 185358 w 601"/>
              <a:gd name="T37" fmla="*/ 186417 h 602"/>
              <a:gd name="T38" fmla="*/ 30534 w 601"/>
              <a:gd name="T39" fmla="*/ 186417 h 602"/>
              <a:gd name="T40" fmla="*/ 30534 w 601"/>
              <a:gd name="T41" fmla="*/ 30708 h 602"/>
              <a:gd name="T42" fmla="*/ 50650 w 601"/>
              <a:gd name="T43" fmla="*/ 165825 h 602"/>
              <a:gd name="T44" fmla="*/ 50650 w 601"/>
              <a:gd name="T45" fmla="*/ 165825 h 602"/>
              <a:gd name="T46" fmla="*/ 164883 w 601"/>
              <a:gd name="T47" fmla="*/ 165825 h 602"/>
              <a:gd name="T48" fmla="*/ 164883 w 601"/>
              <a:gd name="T49" fmla="*/ 50940 h 602"/>
              <a:gd name="T50" fmla="*/ 50650 w 601"/>
              <a:gd name="T51" fmla="*/ 50940 h 602"/>
              <a:gd name="T52" fmla="*/ 50650 w 601"/>
              <a:gd name="T53" fmla="*/ 165825 h 602"/>
              <a:gd name="T54" fmla="*/ 50650 w 601"/>
              <a:gd name="T55" fmla="*/ 20231 h 602"/>
              <a:gd name="T56" fmla="*/ 50650 w 601"/>
              <a:gd name="T57" fmla="*/ 20231 h 602"/>
              <a:gd name="T58" fmla="*/ 50650 w 601"/>
              <a:gd name="T59" fmla="*/ 20231 h 602"/>
              <a:gd name="T60" fmla="*/ 20116 w 601"/>
              <a:gd name="T61" fmla="*/ 20231 h 602"/>
              <a:gd name="T62" fmla="*/ 20116 w 601"/>
              <a:gd name="T63" fmla="*/ 50940 h 602"/>
              <a:gd name="T64" fmla="*/ 20116 w 601"/>
              <a:gd name="T65" fmla="*/ 50940 h 602"/>
              <a:gd name="T66" fmla="*/ 10058 w 601"/>
              <a:gd name="T67" fmla="*/ 61055 h 602"/>
              <a:gd name="T68" fmla="*/ 0 w 601"/>
              <a:gd name="T69" fmla="*/ 50940 h 602"/>
              <a:gd name="T70" fmla="*/ 0 w 601"/>
              <a:gd name="T71" fmla="*/ 50940 h 602"/>
              <a:gd name="T72" fmla="*/ 0 w 601"/>
              <a:gd name="T73" fmla="*/ 10116 h 602"/>
              <a:gd name="T74" fmla="*/ 10058 w 601"/>
              <a:gd name="T75" fmla="*/ 0 h 602"/>
              <a:gd name="T76" fmla="*/ 50650 w 601"/>
              <a:gd name="T77" fmla="*/ 0 h 602"/>
              <a:gd name="T78" fmla="*/ 50650 w 601"/>
              <a:gd name="T79" fmla="*/ 0 h 602"/>
              <a:gd name="T80" fmla="*/ 60708 w 601"/>
              <a:gd name="T81" fmla="*/ 10116 h 602"/>
              <a:gd name="T82" fmla="*/ 50650 w 601"/>
              <a:gd name="T83" fmla="*/ 20231 h 6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1" h="602">
                <a:moveTo>
                  <a:pt x="572" y="601"/>
                </a:moveTo>
                <a:lnTo>
                  <a:pt x="572" y="601"/>
                </a:lnTo>
                <a:cubicBezTo>
                  <a:pt x="459" y="601"/>
                  <a:pt x="459" y="601"/>
                  <a:pt x="459" y="601"/>
                </a:cubicBezTo>
                <a:cubicBezTo>
                  <a:pt x="445" y="601"/>
                  <a:pt x="431" y="593"/>
                  <a:pt x="431" y="572"/>
                </a:cubicBezTo>
                <a:cubicBezTo>
                  <a:pt x="431" y="558"/>
                  <a:pt x="445" y="544"/>
                  <a:pt x="459" y="544"/>
                </a:cubicBezTo>
                <a:cubicBezTo>
                  <a:pt x="544" y="544"/>
                  <a:pt x="544" y="544"/>
                  <a:pt x="544" y="544"/>
                </a:cubicBezTo>
                <a:cubicBezTo>
                  <a:pt x="544" y="459"/>
                  <a:pt x="544" y="459"/>
                  <a:pt x="544" y="459"/>
                </a:cubicBezTo>
                <a:cubicBezTo>
                  <a:pt x="544" y="445"/>
                  <a:pt x="558" y="431"/>
                  <a:pt x="572" y="431"/>
                </a:cubicBezTo>
                <a:cubicBezTo>
                  <a:pt x="586" y="431"/>
                  <a:pt x="600" y="445"/>
                  <a:pt x="600" y="459"/>
                </a:cubicBezTo>
                <a:cubicBezTo>
                  <a:pt x="600" y="572"/>
                  <a:pt x="600" y="572"/>
                  <a:pt x="600" y="572"/>
                </a:cubicBezTo>
                <a:cubicBezTo>
                  <a:pt x="600" y="593"/>
                  <a:pt x="586" y="601"/>
                  <a:pt x="572" y="601"/>
                </a:cubicBezTo>
                <a:close/>
                <a:moveTo>
                  <a:pt x="85" y="85"/>
                </a:moveTo>
                <a:lnTo>
                  <a:pt x="85" y="85"/>
                </a:lnTo>
                <a:cubicBezTo>
                  <a:pt x="516" y="85"/>
                  <a:pt x="516" y="85"/>
                  <a:pt x="516" y="85"/>
                </a:cubicBezTo>
                <a:cubicBezTo>
                  <a:pt x="516" y="516"/>
                  <a:pt x="516" y="516"/>
                  <a:pt x="516" y="516"/>
                </a:cubicBezTo>
                <a:cubicBezTo>
                  <a:pt x="85" y="516"/>
                  <a:pt x="85" y="516"/>
                  <a:pt x="85" y="516"/>
                </a:cubicBezTo>
                <a:lnTo>
                  <a:pt x="85" y="85"/>
                </a:lnTo>
                <a:close/>
                <a:moveTo>
                  <a:pt x="141" y="459"/>
                </a:moveTo>
                <a:lnTo>
                  <a:pt x="141" y="459"/>
                </a:lnTo>
                <a:cubicBezTo>
                  <a:pt x="459" y="459"/>
                  <a:pt x="459" y="459"/>
                  <a:pt x="459" y="459"/>
                </a:cubicBezTo>
                <a:cubicBezTo>
                  <a:pt x="459" y="141"/>
                  <a:pt x="459" y="141"/>
                  <a:pt x="459" y="141"/>
                </a:cubicBezTo>
                <a:cubicBezTo>
                  <a:pt x="141" y="141"/>
                  <a:pt x="141" y="141"/>
                  <a:pt x="141" y="141"/>
                </a:cubicBezTo>
                <a:lnTo>
                  <a:pt x="141" y="459"/>
                </a:lnTo>
                <a:close/>
                <a:moveTo>
                  <a:pt x="141" y="56"/>
                </a:moveTo>
                <a:lnTo>
                  <a:pt x="141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55"/>
                  <a:pt x="42" y="169"/>
                  <a:pt x="28" y="169"/>
                </a:cubicBezTo>
                <a:cubicBezTo>
                  <a:pt x="7" y="169"/>
                  <a:pt x="0" y="155"/>
                  <a:pt x="0" y="14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5" y="0"/>
                  <a:pt x="169" y="14"/>
                  <a:pt x="169" y="28"/>
                </a:cubicBezTo>
                <a:cubicBezTo>
                  <a:pt x="169" y="42"/>
                  <a:pt x="155" y="56"/>
                  <a:pt x="141" y="5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5" name="Freeform 89"/>
          <p:cNvSpPr>
            <a:spLocks noChangeArrowheads="1"/>
          </p:cNvSpPr>
          <p:nvPr/>
        </p:nvSpPr>
        <p:spPr bwMode="auto">
          <a:xfrm>
            <a:off x="3748594" y="3160596"/>
            <a:ext cx="255349" cy="253498"/>
          </a:xfrm>
          <a:custGeom>
            <a:avLst/>
            <a:gdLst>
              <a:gd name="T0" fmla="*/ 208618 w 608"/>
              <a:gd name="T1" fmla="*/ 61055 h 602"/>
              <a:gd name="T2" fmla="*/ 208618 w 608"/>
              <a:gd name="T3" fmla="*/ 61055 h 602"/>
              <a:gd name="T4" fmla="*/ 198529 w 608"/>
              <a:gd name="T5" fmla="*/ 50940 h 602"/>
              <a:gd name="T6" fmla="*/ 198529 w 608"/>
              <a:gd name="T7" fmla="*/ 50940 h 602"/>
              <a:gd name="T8" fmla="*/ 198529 w 608"/>
              <a:gd name="T9" fmla="*/ 20231 h 602"/>
              <a:gd name="T10" fmla="*/ 167903 w 608"/>
              <a:gd name="T11" fmla="*/ 20231 h 602"/>
              <a:gd name="T12" fmla="*/ 167903 w 608"/>
              <a:gd name="T13" fmla="*/ 20231 h 602"/>
              <a:gd name="T14" fmla="*/ 157815 w 608"/>
              <a:gd name="T15" fmla="*/ 10116 h 602"/>
              <a:gd name="T16" fmla="*/ 167903 w 608"/>
              <a:gd name="T17" fmla="*/ 0 h 602"/>
              <a:gd name="T18" fmla="*/ 167903 w 608"/>
              <a:gd name="T19" fmla="*/ 0 h 602"/>
              <a:gd name="T20" fmla="*/ 208618 w 608"/>
              <a:gd name="T21" fmla="*/ 0 h 602"/>
              <a:gd name="T22" fmla="*/ 218707 w 608"/>
              <a:gd name="T23" fmla="*/ 10116 h 602"/>
              <a:gd name="T24" fmla="*/ 218707 w 608"/>
              <a:gd name="T25" fmla="*/ 50940 h 602"/>
              <a:gd name="T26" fmla="*/ 218707 w 608"/>
              <a:gd name="T27" fmla="*/ 50940 h 602"/>
              <a:gd name="T28" fmla="*/ 208618 w 608"/>
              <a:gd name="T29" fmla="*/ 61055 h 602"/>
              <a:gd name="T30" fmla="*/ 188441 w 608"/>
              <a:gd name="T31" fmla="*/ 186417 h 602"/>
              <a:gd name="T32" fmla="*/ 188441 w 608"/>
              <a:gd name="T33" fmla="*/ 186417 h 602"/>
              <a:gd name="T34" fmla="*/ 30266 w 608"/>
              <a:gd name="T35" fmla="*/ 186417 h 602"/>
              <a:gd name="T36" fmla="*/ 30266 w 608"/>
              <a:gd name="T37" fmla="*/ 30708 h 602"/>
              <a:gd name="T38" fmla="*/ 188441 w 608"/>
              <a:gd name="T39" fmla="*/ 30708 h 602"/>
              <a:gd name="T40" fmla="*/ 188441 w 608"/>
              <a:gd name="T41" fmla="*/ 186417 h 602"/>
              <a:gd name="T42" fmla="*/ 167903 w 608"/>
              <a:gd name="T43" fmla="*/ 50940 h 602"/>
              <a:gd name="T44" fmla="*/ 167903 w 608"/>
              <a:gd name="T45" fmla="*/ 50940 h 602"/>
              <a:gd name="T46" fmla="*/ 50803 w 608"/>
              <a:gd name="T47" fmla="*/ 50940 h 602"/>
              <a:gd name="T48" fmla="*/ 50803 w 608"/>
              <a:gd name="T49" fmla="*/ 165825 h 602"/>
              <a:gd name="T50" fmla="*/ 167903 w 608"/>
              <a:gd name="T51" fmla="*/ 165825 h 602"/>
              <a:gd name="T52" fmla="*/ 167903 w 608"/>
              <a:gd name="T53" fmla="*/ 50940 h 602"/>
              <a:gd name="T54" fmla="*/ 50803 w 608"/>
              <a:gd name="T55" fmla="*/ 196533 h 602"/>
              <a:gd name="T56" fmla="*/ 50803 w 608"/>
              <a:gd name="T57" fmla="*/ 196533 h 602"/>
              <a:gd name="T58" fmla="*/ 60892 w 608"/>
              <a:gd name="T59" fmla="*/ 206649 h 602"/>
              <a:gd name="T60" fmla="*/ 50803 w 608"/>
              <a:gd name="T61" fmla="*/ 217126 h 602"/>
              <a:gd name="T62" fmla="*/ 50803 w 608"/>
              <a:gd name="T63" fmla="*/ 217126 h 602"/>
              <a:gd name="T64" fmla="*/ 10089 w 608"/>
              <a:gd name="T65" fmla="*/ 217126 h 602"/>
              <a:gd name="T66" fmla="*/ 0 w 608"/>
              <a:gd name="T67" fmla="*/ 206649 h 602"/>
              <a:gd name="T68" fmla="*/ 0 w 608"/>
              <a:gd name="T69" fmla="*/ 165825 h 602"/>
              <a:gd name="T70" fmla="*/ 0 w 608"/>
              <a:gd name="T71" fmla="*/ 165825 h 602"/>
              <a:gd name="T72" fmla="*/ 10089 w 608"/>
              <a:gd name="T73" fmla="*/ 155709 h 602"/>
              <a:gd name="T74" fmla="*/ 20177 w 608"/>
              <a:gd name="T75" fmla="*/ 165825 h 602"/>
              <a:gd name="T76" fmla="*/ 20177 w 608"/>
              <a:gd name="T77" fmla="*/ 165825 h 602"/>
              <a:gd name="T78" fmla="*/ 20177 w 608"/>
              <a:gd name="T79" fmla="*/ 196533 h 602"/>
              <a:gd name="T80" fmla="*/ 50803 w 608"/>
              <a:gd name="T81" fmla="*/ 196533 h 60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8" h="602">
                <a:moveTo>
                  <a:pt x="579" y="169"/>
                </a:moveTo>
                <a:lnTo>
                  <a:pt x="579" y="169"/>
                </a:lnTo>
                <a:cubicBezTo>
                  <a:pt x="558" y="169"/>
                  <a:pt x="551" y="155"/>
                  <a:pt x="551" y="141"/>
                </a:cubicBezTo>
                <a:cubicBezTo>
                  <a:pt x="551" y="56"/>
                  <a:pt x="551" y="56"/>
                  <a:pt x="551" y="56"/>
                </a:cubicBezTo>
                <a:cubicBezTo>
                  <a:pt x="466" y="56"/>
                  <a:pt x="466" y="56"/>
                  <a:pt x="466" y="56"/>
                </a:cubicBezTo>
                <a:cubicBezTo>
                  <a:pt x="445" y="56"/>
                  <a:pt x="438" y="42"/>
                  <a:pt x="438" y="28"/>
                </a:cubicBezTo>
                <a:cubicBezTo>
                  <a:pt x="438" y="14"/>
                  <a:pt x="445" y="0"/>
                  <a:pt x="466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3" y="0"/>
                  <a:pt x="607" y="14"/>
                  <a:pt x="607" y="28"/>
                </a:cubicBezTo>
                <a:cubicBezTo>
                  <a:pt x="607" y="141"/>
                  <a:pt x="607" y="141"/>
                  <a:pt x="607" y="141"/>
                </a:cubicBezTo>
                <a:cubicBezTo>
                  <a:pt x="607" y="155"/>
                  <a:pt x="593" y="169"/>
                  <a:pt x="579" y="169"/>
                </a:cubicBezTo>
                <a:close/>
                <a:moveTo>
                  <a:pt x="523" y="516"/>
                </a:moveTo>
                <a:lnTo>
                  <a:pt x="523" y="516"/>
                </a:lnTo>
                <a:cubicBezTo>
                  <a:pt x="84" y="516"/>
                  <a:pt x="84" y="516"/>
                  <a:pt x="84" y="516"/>
                </a:cubicBezTo>
                <a:cubicBezTo>
                  <a:pt x="84" y="85"/>
                  <a:pt x="84" y="85"/>
                  <a:pt x="84" y="85"/>
                </a:cubicBezTo>
                <a:cubicBezTo>
                  <a:pt x="523" y="85"/>
                  <a:pt x="523" y="85"/>
                  <a:pt x="523" y="85"/>
                </a:cubicBezTo>
                <a:lnTo>
                  <a:pt x="523" y="516"/>
                </a:lnTo>
                <a:close/>
                <a:moveTo>
                  <a:pt x="466" y="141"/>
                </a:moveTo>
                <a:lnTo>
                  <a:pt x="466" y="141"/>
                </a:lnTo>
                <a:cubicBezTo>
                  <a:pt x="141" y="141"/>
                  <a:pt x="141" y="141"/>
                  <a:pt x="141" y="141"/>
                </a:cubicBezTo>
                <a:cubicBezTo>
                  <a:pt x="141" y="459"/>
                  <a:pt x="141" y="459"/>
                  <a:pt x="141" y="459"/>
                </a:cubicBezTo>
                <a:cubicBezTo>
                  <a:pt x="466" y="459"/>
                  <a:pt x="466" y="459"/>
                  <a:pt x="466" y="459"/>
                </a:cubicBezTo>
                <a:lnTo>
                  <a:pt x="466" y="141"/>
                </a:lnTo>
                <a:close/>
                <a:moveTo>
                  <a:pt x="141" y="544"/>
                </a:moveTo>
                <a:lnTo>
                  <a:pt x="141" y="544"/>
                </a:lnTo>
                <a:cubicBezTo>
                  <a:pt x="162" y="544"/>
                  <a:pt x="169" y="558"/>
                  <a:pt x="169" y="572"/>
                </a:cubicBezTo>
                <a:cubicBezTo>
                  <a:pt x="169" y="593"/>
                  <a:pt x="162" y="601"/>
                  <a:pt x="141" y="601"/>
                </a:cubicBez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459"/>
                  <a:pt x="0" y="459"/>
                  <a:pt x="0" y="459"/>
                </a:cubicBezTo>
                <a:cubicBezTo>
                  <a:pt x="0" y="445"/>
                  <a:pt x="14" y="431"/>
                  <a:pt x="28" y="431"/>
                </a:cubicBezTo>
                <a:cubicBezTo>
                  <a:pt x="49" y="431"/>
                  <a:pt x="56" y="445"/>
                  <a:pt x="56" y="459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141" y="544"/>
                  <a:pt x="141" y="544"/>
                  <a:pt x="141" y="54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6" name="Freeform 90"/>
          <p:cNvSpPr>
            <a:spLocks noChangeArrowheads="1"/>
          </p:cNvSpPr>
          <p:nvPr/>
        </p:nvSpPr>
        <p:spPr bwMode="auto">
          <a:xfrm>
            <a:off x="3308210" y="3160596"/>
            <a:ext cx="251648" cy="253498"/>
          </a:xfrm>
          <a:custGeom>
            <a:avLst/>
            <a:gdLst>
              <a:gd name="T0" fmla="*/ 205475 w 601"/>
              <a:gd name="T1" fmla="*/ 217126 h 602"/>
              <a:gd name="T2" fmla="*/ 0 w 601"/>
              <a:gd name="T3" fmla="*/ 206649 h 602"/>
              <a:gd name="T4" fmla="*/ 10058 w 601"/>
              <a:gd name="T5" fmla="*/ 0 h 602"/>
              <a:gd name="T6" fmla="*/ 215533 w 601"/>
              <a:gd name="T7" fmla="*/ 10116 h 602"/>
              <a:gd name="T8" fmla="*/ 205475 w 601"/>
              <a:gd name="T9" fmla="*/ 217126 h 602"/>
              <a:gd name="T10" fmla="*/ 195416 w 601"/>
              <a:gd name="T11" fmla="*/ 20231 h 602"/>
              <a:gd name="T12" fmla="*/ 20116 w 601"/>
              <a:gd name="T13" fmla="*/ 196533 h 602"/>
              <a:gd name="T14" fmla="*/ 195416 w 601"/>
              <a:gd name="T15" fmla="*/ 20231 h 602"/>
              <a:gd name="T16" fmla="*/ 43107 w 601"/>
              <a:gd name="T17" fmla="*/ 30708 h 602"/>
              <a:gd name="T18" fmla="*/ 81184 w 601"/>
              <a:gd name="T19" fmla="*/ 30708 h 602"/>
              <a:gd name="T20" fmla="*/ 81184 w 601"/>
              <a:gd name="T21" fmla="*/ 50940 h 602"/>
              <a:gd name="T22" fmla="*/ 50650 w 601"/>
              <a:gd name="T23" fmla="*/ 50940 h 602"/>
              <a:gd name="T24" fmla="*/ 50650 w 601"/>
              <a:gd name="T25" fmla="*/ 81648 h 602"/>
              <a:gd name="T26" fmla="*/ 30175 w 601"/>
              <a:gd name="T27" fmla="*/ 81648 h 602"/>
              <a:gd name="T28" fmla="*/ 30175 w 601"/>
              <a:gd name="T29" fmla="*/ 43353 h 602"/>
              <a:gd name="T30" fmla="*/ 30175 w 601"/>
              <a:gd name="T31" fmla="*/ 30708 h 602"/>
              <a:gd name="T32" fmla="*/ 30175 w 601"/>
              <a:gd name="T33" fmla="*/ 135117 h 602"/>
              <a:gd name="T34" fmla="*/ 30175 w 601"/>
              <a:gd name="T35" fmla="*/ 135117 h 602"/>
              <a:gd name="T36" fmla="*/ 50650 w 601"/>
              <a:gd name="T37" fmla="*/ 135117 h 602"/>
              <a:gd name="T38" fmla="*/ 50650 w 601"/>
              <a:gd name="T39" fmla="*/ 165825 h 602"/>
              <a:gd name="T40" fmla="*/ 81184 w 601"/>
              <a:gd name="T41" fmla="*/ 165825 h 602"/>
              <a:gd name="T42" fmla="*/ 81184 w 601"/>
              <a:gd name="T43" fmla="*/ 186417 h 602"/>
              <a:gd name="T44" fmla="*/ 43107 w 601"/>
              <a:gd name="T45" fmla="*/ 186417 h 602"/>
              <a:gd name="T46" fmla="*/ 30175 w 601"/>
              <a:gd name="T47" fmla="*/ 186417 h 602"/>
              <a:gd name="T48" fmla="*/ 30175 w 601"/>
              <a:gd name="T49" fmla="*/ 173412 h 602"/>
              <a:gd name="T50" fmla="*/ 134349 w 601"/>
              <a:gd name="T51" fmla="*/ 30708 h 602"/>
              <a:gd name="T52" fmla="*/ 134349 w 601"/>
              <a:gd name="T53" fmla="*/ 30708 h 602"/>
              <a:gd name="T54" fmla="*/ 172426 w 601"/>
              <a:gd name="T55" fmla="*/ 30708 h 602"/>
              <a:gd name="T56" fmla="*/ 184999 w 601"/>
              <a:gd name="T57" fmla="*/ 43353 h 602"/>
              <a:gd name="T58" fmla="*/ 184999 w 601"/>
              <a:gd name="T59" fmla="*/ 81648 h 602"/>
              <a:gd name="T60" fmla="*/ 174941 w 601"/>
              <a:gd name="T61" fmla="*/ 91764 h 602"/>
              <a:gd name="T62" fmla="*/ 164883 w 601"/>
              <a:gd name="T63" fmla="*/ 81648 h 602"/>
              <a:gd name="T64" fmla="*/ 134349 w 601"/>
              <a:gd name="T65" fmla="*/ 50940 h 602"/>
              <a:gd name="T66" fmla="*/ 124291 w 601"/>
              <a:gd name="T67" fmla="*/ 40824 h 602"/>
              <a:gd name="T68" fmla="*/ 134349 w 601"/>
              <a:gd name="T69" fmla="*/ 165825 h 602"/>
              <a:gd name="T70" fmla="*/ 134349 w 601"/>
              <a:gd name="T71" fmla="*/ 165825 h 602"/>
              <a:gd name="T72" fmla="*/ 164883 w 601"/>
              <a:gd name="T73" fmla="*/ 135117 h 602"/>
              <a:gd name="T74" fmla="*/ 174941 w 601"/>
              <a:gd name="T75" fmla="*/ 125001 h 602"/>
              <a:gd name="T76" fmla="*/ 184999 w 601"/>
              <a:gd name="T77" fmla="*/ 135117 h 602"/>
              <a:gd name="T78" fmla="*/ 184999 w 601"/>
              <a:gd name="T79" fmla="*/ 173412 h 602"/>
              <a:gd name="T80" fmla="*/ 172426 w 601"/>
              <a:gd name="T81" fmla="*/ 186417 h 602"/>
              <a:gd name="T82" fmla="*/ 134349 w 601"/>
              <a:gd name="T83" fmla="*/ 186417 h 602"/>
              <a:gd name="T84" fmla="*/ 124291 w 601"/>
              <a:gd name="T85" fmla="*/ 175940 h 60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1" h="602">
                <a:moveTo>
                  <a:pt x="572" y="601"/>
                </a:moveTo>
                <a:lnTo>
                  <a:pt x="572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3" y="0"/>
                  <a:pt x="600" y="14"/>
                  <a:pt x="600" y="28"/>
                </a:cubicBezTo>
                <a:cubicBezTo>
                  <a:pt x="600" y="572"/>
                  <a:pt x="600" y="572"/>
                  <a:pt x="600" y="572"/>
                </a:cubicBezTo>
                <a:cubicBezTo>
                  <a:pt x="600" y="593"/>
                  <a:pt x="593" y="601"/>
                  <a:pt x="572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20" y="85"/>
                </a:moveTo>
                <a:lnTo>
                  <a:pt x="120" y="85"/>
                </a:lnTo>
                <a:cubicBezTo>
                  <a:pt x="226" y="85"/>
                  <a:pt x="226" y="85"/>
                  <a:pt x="226" y="85"/>
                </a:cubicBezTo>
                <a:cubicBezTo>
                  <a:pt x="240" y="85"/>
                  <a:pt x="254" y="99"/>
                  <a:pt x="254" y="113"/>
                </a:cubicBezTo>
                <a:cubicBezTo>
                  <a:pt x="254" y="127"/>
                  <a:pt x="240" y="141"/>
                  <a:pt x="226" y="141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141" y="226"/>
                  <a:pt x="141" y="226"/>
                  <a:pt x="141" y="226"/>
                </a:cubicBezTo>
                <a:cubicBezTo>
                  <a:pt x="141" y="240"/>
                  <a:pt x="127" y="254"/>
                  <a:pt x="113" y="254"/>
                </a:cubicBezTo>
                <a:cubicBezTo>
                  <a:pt x="99" y="254"/>
                  <a:pt x="84" y="240"/>
                  <a:pt x="84" y="226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84" y="85"/>
                  <a:pt x="84" y="85"/>
                  <a:pt x="84" y="85"/>
                </a:cubicBezTo>
                <a:cubicBezTo>
                  <a:pt x="120" y="85"/>
                  <a:pt x="120" y="85"/>
                  <a:pt x="120" y="85"/>
                </a:cubicBezTo>
                <a:close/>
                <a:moveTo>
                  <a:pt x="84" y="374"/>
                </a:moveTo>
                <a:lnTo>
                  <a:pt x="84" y="374"/>
                </a:lnTo>
                <a:cubicBezTo>
                  <a:pt x="84" y="360"/>
                  <a:pt x="99" y="346"/>
                  <a:pt x="113" y="346"/>
                </a:cubicBezTo>
                <a:cubicBezTo>
                  <a:pt x="127" y="346"/>
                  <a:pt x="141" y="360"/>
                  <a:pt x="141" y="374"/>
                </a:cubicBezTo>
                <a:cubicBezTo>
                  <a:pt x="141" y="459"/>
                  <a:pt x="141" y="459"/>
                  <a:pt x="141" y="459"/>
                </a:cubicBezTo>
                <a:cubicBezTo>
                  <a:pt x="226" y="459"/>
                  <a:pt x="226" y="459"/>
                  <a:pt x="226" y="459"/>
                </a:cubicBezTo>
                <a:cubicBezTo>
                  <a:pt x="240" y="459"/>
                  <a:pt x="254" y="473"/>
                  <a:pt x="254" y="487"/>
                </a:cubicBezTo>
                <a:cubicBezTo>
                  <a:pt x="254" y="509"/>
                  <a:pt x="240" y="516"/>
                  <a:pt x="226" y="516"/>
                </a:cubicBezTo>
                <a:cubicBezTo>
                  <a:pt x="120" y="516"/>
                  <a:pt x="120" y="516"/>
                  <a:pt x="120" y="516"/>
                </a:cubicBezTo>
                <a:cubicBezTo>
                  <a:pt x="84" y="516"/>
                  <a:pt x="84" y="516"/>
                  <a:pt x="84" y="516"/>
                </a:cubicBezTo>
                <a:cubicBezTo>
                  <a:pt x="84" y="480"/>
                  <a:pt x="84" y="480"/>
                  <a:pt x="84" y="480"/>
                </a:cubicBezTo>
                <a:lnTo>
                  <a:pt x="84" y="374"/>
                </a:lnTo>
                <a:close/>
                <a:moveTo>
                  <a:pt x="374" y="85"/>
                </a:moveTo>
                <a:lnTo>
                  <a:pt x="374" y="85"/>
                </a:lnTo>
                <a:cubicBezTo>
                  <a:pt x="480" y="85"/>
                  <a:pt x="480" y="85"/>
                  <a:pt x="480" y="85"/>
                </a:cubicBezTo>
                <a:cubicBezTo>
                  <a:pt x="515" y="85"/>
                  <a:pt x="515" y="85"/>
                  <a:pt x="515" y="85"/>
                </a:cubicBezTo>
                <a:cubicBezTo>
                  <a:pt x="515" y="120"/>
                  <a:pt x="515" y="120"/>
                  <a:pt x="515" y="120"/>
                </a:cubicBezTo>
                <a:cubicBezTo>
                  <a:pt x="515" y="226"/>
                  <a:pt x="515" y="226"/>
                  <a:pt x="515" y="226"/>
                </a:cubicBezTo>
                <a:cubicBezTo>
                  <a:pt x="515" y="240"/>
                  <a:pt x="508" y="254"/>
                  <a:pt x="487" y="254"/>
                </a:cubicBezTo>
                <a:cubicBezTo>
                  <a:pt x="473" y="254"/>
                  <a:pt x="459" y="240"/>
                  <a:pt x="459" y="226"/>
                </a:cubicBezTo>
                <a:cubicBezTo>
                  <a:pt x="459" y="141"/>
                  <a:pt x="459" y="141"/>
                  <a:pt x="459" y="141"/>
                </a:cubicBezTo>
                <a:cubicBezTo>
                  <a:pt x="374" y="141"/>
                  <a:pt x="374" y="141"/>
                  <a:pt x="374" y="141"/>
                </a:cubicBezTo>
                <a:cubicBezTo>
                  <a:pt x="360" y="141"/>
                  <a:pt x="346" y="127"/>
                  <a:pt x="346" y="113"/>
                </a:cubicBezTo>
                <a:cubicBezTo>
                  <a:pt x="346" y="99"/>
                  <a:pt x="360" y="85"/>
                  <a:pt x="374" y="85"/>
                </a:cubicBezTo>
                <a:close/>
                <a:moveTo>
                  <a:pt x="374" y="459"/>
                </a:moveTo>
                <a:lnTo>
                  <a:pt x="374" y="459"/>
                </a:lnTo>
                <a:cubicBezTo>
                  <a:pt x="459" y="459"/>
                  <a:pt x="459" y="459"/>
                  <a:pt x="459" y="459"/>
                </a:cubicBezTo>
                <a:cubicBezTo>
                  <a:pt x="459" y="374"/>
                  <a:pt x="459" y="374"/>
                  <a:pt x="459" y="374"/>
                </a:cubicBezTo>
                <a:cubicBezTo>
                  <a:pt x="459" y="360"/>
                  <a:pt x="473" y="346"/>
                  <a:pt x="487" y="346"/>
                </a:cubicBezTo>
                <a:cubicBezTo>
                  <a:pt x="508" y="346"/>
                  <a:pt x="515" y="360"/>
                  <a:pt x="515" y="374"/>
                </a:cubicBezTo>
                <a:cubicBezTo>
                  <a:pt x="515" y="480"/>
                  <a:pt x="515" y="480"/>
                  <a:pt x="515" y="480"/>
                </a:cubicBezTo>
                <a:cubicBezTo>
                  <a:pt x="515" y="516"/>
                  <a:pt x="515" y="516"/>
                  <a:pt x="515" y="516"/>
                </a:cubicBezTo>
                <a:cubicBezTo>
                  <a:pt x="480" y="516"/>
                  <a:pt x="480" y="516"/>
                  <a:pt x="480" y="516"/>
                </a:cubicBezTo>
                <a:cubicBezTo>
                  <a:pt x="374" y="516"/>
                  <a:pt x="374" y="516"/>
                  <a:pt x="374" y="516"/>
                </a:cubicBezTo>
                <a:cubicBezTo>
                  <a:pt x="360" y="516"/>
                  <a:pt x="346" y="509"/>
                  <a:pt x="346" y="487"/>
                </a:cubicBezTo>
                <a:cubicBezTo>
                  <a:pt x="346" y="473"/>
                  <a:pt x="360" y="459"/>
                  <a:pt x="374" y="45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7" name="Freeform 91"/>
          <p:cNvSpPr>
            <a:spLocks noChangeArrowheads="1"/>
          </p:cNvSpPr>
          <p:nvPr/>
        </p:nvSpPr>
        <p:spPr bwMode="auto">
          <a:xfrm>
            <a:off x="2865975" y="3160596"/>
            <a:ext cx="251648" cy="253498"/>
          </a:xfrm>
          <a:custGeom>
            <a:avLst/>
            <a:gdLst>
              <a:gd name="T0" fmla="*/ 205475 w 601"/>
              <a:gd name="T1" fmla="*/ 217126 h 602"/>
              <a:gd name="T2" fmla="*/ 205475 w 601"/>
              <a:gd name="T3" fmla="*/ 217126 h 602"/>
              <a:gd name="T4" fmla="*/ 10058 w 601"/>
              <a:gd name="T5" fmla="*/ 217126 h 602"/>
              <a:gd name="T6" fmla="*/ 0 w 601"/>
              <a:gd name="T7" fmla="*/ 206649 h 602"/>
              <a:gd name="T8" fmla="*/ 0 w 601"/>
              <a:gd name="T9" fmla="*/ 10116 h 602"/>
              <a:gd name="T10" fmla="*/ 10058 w 601"/>
              <a:gd name="T11" fmla="*/ 0 h 602"/>
              <a:gd name="T12" fmla="*/ 205475 w 601"/>
              <a:gd name="T13" fmla="*/ 0 h 602"/>
              <a:gd name="T14" fmla="*/ 215533 w 601"/>
              <a:gd name="T15" fmla="*/ 10116 h 602"/>
              <a:gd name="T16" fmla="*/ 215533 w 601"/>
              <a:gd name="T17" fmla="*/ 206649 h 602"/>
              <a:gd name="T18" fmla="*/ 205475 w 601"/>
              <a:gd name="T19" fmla="*/ 217126 h 602"/>
              <a:gd name="T20" fmla="*/ 195416 w 601"/>
              <a:gd name="T21" fmla="*/ 20231 h 602"/>
              <a:gd name="T22" fmla="*/ 195416 w 601"/>
              <a:gd name="T23" fmla="*/ 20231 h 602"/>
              <a:gd name="T24" fmla="*/ 20116 w 601"/>
              <a:gd name="T25" fmla="*/ 20231 h 602"/>
              <a:gd name="T26" fmla="*/ 20116 w 601"/>
              <a:gd name="T27" fmla="*/ 196533 h 602"/>
              <a:gd name="T28" fmla="*/ 195416 w 601"/>
              <a:gd name="T29" fmla="*/ 196533 h 602"/>
              <a:gd name="T30" fmla="*/ 195416 w 601"/>
              <a:gd name="T31" fmla="*/ 20231 h 602"/>
              <a:gd name="T32" fmla="*/ 60708 w 601"/>
              <a:gd name="T33" fmla="*/ 71532 h 602"/>
              <a:gd name="T34" fmla="*/ 60708 w 601"/>
              <a:gd name="T35" fmla="*/ 71532 h 602"/>
              <a:gd name="T36" fmla="*/ 70767 w 601"/>
              <a:gd name="T37" fmla="*/ 61055 h 602"/>
              <a:gd name="T38" fmla="*/ 75796 w 601"/>
              <a:gd name="T39" fmla="*/ 63584 h 602"/>
              <a:gd name="T40" fmla="*/ 106330 w 601"/>
              <a:gd name="T41" fmla="*/ 94293 h 602"/>
              <a:gd name="T42" fmla="*/ 136863 w 601"/>
              <a:gd name="T43" fmla="*/ 63584 h 602"/>
              <a:gd name="T44" fmla="*/ 144407 w 601"/>
              <a:gd name="T45" fmla="*/ 61055 h 602"/>
              <a:gd name="T46" fmla="*/ 154824 w 601"/>
              <a:gd name="T47" fmla="*/ 71532 h 602"/>
              <a:gd name="T48" fmla="*/ 152310 w 601"/>
              <a:gd name="T49" fmla="*/ 79119 h 602"/>
              <a:gd name="T50" fmla="*/ 121776 w 601"/>
              <a:gd name="T51" fmla="*/ 109827 h 602"/>
              <a:gd name="T52" fmla="*/ 152310 w 601"/>
              <a:gd name="T53" fmla="*/ 140536 h 602"/>
              <a:gd name="T54" fmla="*/ 154824 w 601"/>
              <a:gd name="T55" fmla="*/ 145593 h 602"/>
              <a:gd name="T56" fmla="*/ 144407 w 601"/>
              <a:gd name="T57" fmla="*/ 155709 h 602"/>
              <a:gd name="T58" fmla="*/ 136863 w 601"/>
              <a:gd name="T59" fmla="*/ 153180 h 602"/>
              <a:gd name="T60" fmla="*/ 106330 w 601"/>
              <a:gd name="T61" fmla="*/ 122472 h 602"/>
              <a:gd name="T62" fmla="*/ 75796 w 601"/>
              <a:gd name="T63" fmla="*/ 153180 h 602"/>
              <a:gd name="T64" fmla="*/ 70767 w 601"/>
              <a:gd name="T65" fmla="*/ 155709 h 602"/>
              <a:gd name="T66" fmla="*/ 60708 w 601"/>
              <a:gd name="T67" fmla="*/ 145593 h 602"/>
              <a:gd name="T68" fmla="*/ 63223 w 601"/>
              <a:gd name="T69" fmla="*/ 140536 h 602"/>
              <a:gd name="T70" fmla="*/ 93757 w 601"/>
              <a:gd name="T71" fmla="*/ 109827 h 602"/>
              <a:gd name="T72" fmla="*/ 63223 w 601"/>
              <a:gd name="T73" fmla="*/ 79119 h 602"/>
              <a:gd name="T74" fmla="*/ 60708 w 601"/>
              <a:gd name="T75" fmla="*/ 71532 h 60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01" h="602">
                <a:moveTo>
                  <a:pt x="572" y="601"/>
                </a:moveTo>
                <a:lnTo>
                  <a:pt x="572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7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14"/>
                  <a:pt x="600" y="28"/>
                </a:cubicBezTo>
                <a:cubicBezTo>
                  <a:pt x="600" y="572"/>
                  <a:pt x="600" y="572"/>
                  <a:pt x="600" y="572"/>
                </a:cubicBezTo>
                <a:cubicBezTo>
                  <a:pt x="600" y="593"/>
                  <a:pt x="586" y="601"/>
                  <a:pt x="572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69" y="198"/>
                </a:moveTo>
                <a:lnTo>
                  <a:pt x="169" y="198"/>
                </a:lnTo>
                <a:cubicBezTo>
                  <a:pt x="169" y="184"/>
                  <a:pt x="176" y="169"/>
                  <a:pt x="197" y="169"/>
                </a:cubicBezTo>
                <a:cubicBezTo>
                  <a:pt x="204" y="169"/>
                  <a:pt x="211" y="169"/>
                  <a:pt x="211" y="176"/>
                </a:cubicBezTo>
                <a:cubicBezTo>
                  <a:pt x="296" y="261"/>
                  <a:pt x="296" y="261"/>
                  <a:pt x="296" y="261"/>
                </a:cubicBezTo>
                <a:cubicBezTo>
                  <a:pt x="381" y="176"/>
                  <a:pt x="381" y="176"/>
                  <a:pt x="381" y="176"/>
                </a:cubicBezTo>
                <a:cubicBezTo>
                  <a:pt x="388" y="169"/>
                  <a:pt x="395" y="169"/>
                  <a:pt x="402" y="169"/>
                </a:cubicBezTo>
                <a:cubicBezTo>
                  <a:pt x="417" y="169"/>
                  <a:pt x="431" y="184"/>
                  <a:pt x="431" y="198"/>
                </a:cubicBezTo>
                <a:cubicBezTo>
                  <a:pt x="431" y="205"/>
                  <a:pt x="431" y="212"/>
                  <a:pt x="424" y="219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424" y="389"/>
                  <a:pt x="424" y="389"/>
                  <a:pt x="424" y="389"/>
                </a:cubicBezTo>
                <a:cubicBezTo>
                  <a:pt x="431" y="389"/>
                  <a:pt x="431" y="396"/>
                  <a:pt x="431" y="403"/>
                </a:cubicBezTo>
                <a:cubicBezTo>
                  <a:pt x="431" y="424"/>
                  <a:pt x="417" y="431"/>
                  <a:pt x="402" y="431"/>
                </a:cubicBezTo>
                <a:cubicBezTo>
                  <a:pt x="395" y="431"/>
                  <a:pt x="388" y="431"/>
                  <a:pt x="381" y="424"/>
                </a:cubicBezTo>
                <a:cubicBezTo>
                  <a:pt x="296" y="339"/>
                  <a:pt x="296" y="339"/>
                  <a:pt x="296" y="339"/>
                </a:cubicBezTo>
                <a:cubicBezTo>
                  <a:pt x="211" y="424"/>
                  <a:pt x="211" y="424"/>
                  <a:pt x="211" y="424"/>
                </a:cubicBezTo>
                <a:cubicBezTo>
                  <a:pt x="211" y="431"/>
                  <a:pt x="204" y="431"/>
                  <a:pt x="197" y="431"/>
                </a:cubicBezTo>
                <a:cubicBezTo>
                  <a:pt x="176" y="431"/>
                  <a:pt x="169" y="424"/>
                  <a:pt x="169" y="403"/>
                </a:cubicBezTo>
                <a:cubicBezTo>
                  <a:pt x="169" y="396"/>
                  <a:pt x="169" y="389"/>
                  <a:pt x="176" y="389"/>
                </a:cubicBezTo>
                <a:cubicBezTo>
                  <a:pt x="261" y="304"/>
                  <a:pt x="261" y="304"/>
                  <a:pt x="261" y="304"/>
                </a:cubicBezTo>
                <a:cubicBezTo>
                  <a:pt x="176" y="219"/>
                  <a:pt x="176" y="219"/>
                  <a:pt x="176" y="219"/>
                </a:cubicBezTo>
                <a:cubicBezTo>
                  <a:pt x="169" y="212"/>
                  <a:pt x="169" y="205"/>
                  <a:pt x="169" y="19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8" name="Freeform 92"/>
          <p:cNvSpPr>
            <a:spLocks noChangeArrowheads="1"/>
          </p:cNvSpPr>
          <p:nvPr/>
        </p:nvSpPr>
        <p:spPr bwMode="auto">
          <a:xfrm>
            <a:off x="2420041" y="3160596"/>
            <a:ext cx="255349" cy="253498"/>
          </a:xfrm>
          <a:custGeom>
            <a:avLst/>
            <a:gdLst>
              <a:gd name="T0" fmla="*/ 208635 w 609"/>
              <a:gd name="T1" fmla="*/ 217126 h 602"/>
              <a:gd name="T2" fmla="*/ 208635 w 609"/>
              <a:gd name="T3" fmla="*/ 217126 h 602"/>
              <a:gd name="T4" fmla="*/ 10432 w 609"/>
              <a:gd name="T5" fmla="*/ 217126 h 602"/>
              <a:gd name="T6" fmla="*/ 0 w 609"/>
              <a:gd name="T7" fmla="*/ 206649 h 602"/>
              <a:gd name="T8" fmla="*/ 0 w 609"/>
              <a:gd name="T9" fmla="*/ 10116 h 602"/>
              <a:gd name="T10" fmla="*/ 10432 w 609"/>
              <a:gd name="T11" fmla="*/ 0 h 602"/>
              <a:gd name="T12" fmla="*/ 208635 w 609"/>
              <a:gd name="T13" fmla="*/ 0 h 602"/>
              <a:gd name="T14" fmla="*/ 218707 w 609"/>
              <a:gd name="T15" fmla="*/ 10116 h 602"/>
              <a:gd name="T16" fmla="*/ 218707 w 609"/>
              <a:gd name="T17" fmla="*/ 206649 h 602"/>
              <a:gd name="T18" fmla="*/ 208635 w 609"/>
              <a:gd name="T19" fmla="*/ 217126 h 602"/>
              <a:gd name="T20" fmla="*/ 198563 w 609"/>
              <a:gd name="T21" fmla="*/ 20231 h 602"/>
              <a:gd name="T22" fmla="*/ 198563 w 609"/>
              <a:gd name="T23" fmla="*/ 20231 h 602"/>
              <a:gd name="T24" fmla="*/ 20504 w 609"/>
              <a:gd name="T25" fmla="*/ 20231 h 602"/>
              <a:gd name="T26" fmla="*/ 20504 w 609"/>
              <a:gd name="T27" fmla="*/ 196533 h 602"/>
              <a:gd name="T28" fmla="*/ 198563 w 609"/>
              <a:gd name="T29" fmla="*/ 196533 h 602"/>
              <a:gd name="T30" fmla="*/ 198563 w 609"/>
              <a:gd name="T31" fmla="*/ 20231 h 602"/>
              <a:gd name="T32" fmla="*/ 66188 w 609"/>
              <a:gd name="T33" fmla="*/ 94293 h 602"/>
              <a:gd name="T34" fmla="*/ 66188 w 609"/>
              <a:gd name="T35" fmla="*/ 94293 h 602"/>
              <a:gd name="T36" fmla="*/ 71224 w 609"/>
              <a:gd name="T37" fmla="*/ 99350 h 602"/>
              <a:gd name="T38" fmla="*/ 96764 w 609"/>
              <a:gd name="T39" fmla="*/ 122472 h 602"/>
              <a:gd name="T40" fmla="*/ 142448 w 609"/>
              <a:gd name="T41" fmla="*/ 74061 h 602"/>
              <a:gd name="T42" fmla="*/ 150002 w 609"/>
              <a:gd name="T43" fmla="*/ 71532 h 602"/>
              <a:gd name="T44" fmla="*/ 160433 w 609"/>
              <a:gd name="T45" fmla="*/ 81648 h 602"/>
              <a:gd name="T46" fmla="*/ 157915 w 609"/>
              <a:gd name="T47" fmla="*/ 89235 h 602"/>
              <a:gd name="T48" fmla="*/ 101800 w 609"/>
              <a:gd name="T49" fmla="*/ 143065 h 602"/>
              <a:gd name="T50" fmla="*/ 96764 w 609"/>
              <a:gd name="T51" fmla="*/ 145593 h 602"/>
              <a:gd name="T52" fmla="*/ 89210 w 609"/>
              <a:gd name="T53" fmla="*/ 143065 h 602"/>
              <a:gd name="T54" fmla="*/ 58634 w 609"/>
              <a:gd name="T55" fmla="*/ 112356 h 602"/>
              <a:gd name="T56" fmla="*/ 56116 w 609"/>
              <a:gd name="T57" fmla="*/ 104769 h 602"/>
              <a:gd name="T58" fmla="*/ 66188 w 609"/>
              <a:gd name="T59" fmla="*/ 94293 h 602"/>
              <a:gd name="T60" fmla="*/ 157915 w 609"/>
              <a:gd name="T61" fmla="*/ 145593 h 602"/>
              <a:gd name="T62" fmla="*/ 157915 w 609"/>
              <a:gd name="T63" fmla="*/ 145593 h 602"/>
              <a:gd name="T64" fmla="*/ 157915 w 609"/>
              <a:gd name="T65" fmla="*/ 71532 h 602"/>
              <a:gd name="T66" fmla="*/ 157915 w 609"/>
              <a:gd name="T67" fmla="*/ 71532 h 60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9" h="602">
                <a:moveTo>
                  <a:pt x="580" y="601"/>
                </a:moveTo>
                <a:lnTo>
                  <a:pt x="580" y="601"/>
                </a:ln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572"/>
                  <a:pt x="608" y="572"/>
                  <a:pt x="608" y="572"/>
                </a:cubicBezTo>
                <a:cubicBezTo>
                  <a:pt x="608" y="593"/>
                  <a:pt x="594" y="601"/>
                  <a:pt x="580" y="601"/>
                </a:cubicBezTo>
                <a:close/>
                <a:moveTo>
                  <a:pt x="552" y="56"/>
                </a:moveTo>
                <a:lnTo>
                  <a:pt x="552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52" y="544"/>
                  <a:pt x="552" y="544"/>
                  <a:pt x="552" y="544"/>
                </a:cubicBezTo>
                <a:lnTo>
                  <a:pt x="552" y="56"/>
                </a:lnTo>
                <a:close/>
                <a:moveTo>
                  <a:pt x="184" y="261"/>
                </a:moveTo>
                <a:lnTo>
                  <a:pt x="184" y="261"/>
                </a:lnTo>
                <a:cubicBezTo>
                  <a:pt x="191" y="261"/>
                  <a:pt x="198" y="268"/>
                  <a:pt x="198" y="275"/>
                </a:cubicBezTo>
                <a:cubicBezTo>
                  <a:pt x="269" y="339"/>
                  <a:pt x="269" y="339"/>
                  <a:pt x="269" y="339"/>
                </a:cubicBezTo>
                <a:cubicBezTo>
                  <a:pt x="396" y="205"/>
                  <a:pt x="396" y="205"/>
                  <a:pt x="396" y="205"/>
                </a:cubicBezTo>
                <a:cubicBezTo>
                  <a:pt x="403" y="198"/>
                  <a:pt x="410" y="198"/>
                  <a:pt x="417" y="198"/>
                </a:cubicBezTo>
                <a:cubicBezTo>
                  <a:pt x="432" y="198"/>
                  <a:pt x="446" y="212"/>
                  <a:pt x="446" y="226"/>
                </a:cubicBezTo>
                <a:cubicBezTo>
                  <a:pt x="446" y="233"/>
                  <a:pt x="446" y="240"/>
                  <a:pt x="439" y="247"/>
                </a:cubicBezTo>
                <a:cubicBezTo>
                  <a:pt x="283" y="396"/>
                  <a:pt x="283" y="396"/>
                  <a:pt x="283" y="396"/>
                </a:cubicBezTo>
                <a:cubicBezTo>
                  <a:pt x="283" y="403"/>
                  <a:pt x="276" y="403"/>
                  <a:pt x="269" y="403"/>
                </a:cubicBezTo>
                <a:cubicBezTo>
                  <a:pt x="262" y="403"/>
                  <a:pt x="255" y="403"/>
                  <a:pt x="248" y="396"/>
                </a:cubicBezTo>
                <a:cubicBezTo>
                  <a:pt x="163" y="311"/>
                  <a:pt x="163" y="311"/>
                  <a:pt x="163" y="311"/>
                </a:cubicBezTo>
                <a:cubicBezTo>
                  <a:pt x="156" y="304"/>
                  <a:pt x="156" y="297"/>
                  <a:pt x="156" y="290"/>
                </a:cubicBezTo>
                <a:cubicBezTo>
                  <a:pt x="156" y="275"/>
                  <a:pt x="163" y="261"/>
                  <a:pt x="184" y="261"/>
                </a:cubicBezTo>
                <a:close/>
                <a:moveTo>
                  <a:pt x="439" y="403"/>
                </a:moveTo>
                <a:lnTo>
                  <a:pt x="439" y="403"/>
                </a:lnTo>
                <a:close/>
                <a:moveTo>
                  <a:pt x="439" y="198"/>
                </a:moveTo>
                <a:lnTo>
                  <a:pt x="439" y="19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9" name="Freeform 93"/>
          <p:cNvSpPr>
            <a:spLocks noChangeArrowheads="1"/>
          </p:cNvSpPr>
          <p:nvPr/>
        </p:nvSpPr>
        <p:spPr bwMode="auto">
          <a:xfrm>
            <a:off x="1979658" y="3160596"/>
            <a:ext cx="253498" cy="253498"/>
          </a:xfrm>
          <a:custGeom>
            <a:avLst/>
            <a:gdLst>
              <a:gd name="T0" fmla="*/ 207002 w 602"/>
              <a:gd name="T1" fmla="*/ 217126 h 602"/>
              <a:gd name="T2" fmla="*/ 207002 w 602"/>
              <a:gd name="T3" fmla="*/ 217126 h 602"/>
              <a:gd name="T4" fmla="*/ 10477 w 602"/>
              <a:gd name="T5" fmla="*/ 217126 h 602"/>
              <a:gd name="T6" fmla="*/ 0 w 602"/>
              <a:gd name="T7" fmla="*/ 206649 h 602"/>
              <a:gd name="T8" fmla="*/ 0 w 602"/>
              <a:gd name="T9" fmla="*/ 10116 h 602"/>
              <a:gd name="T10" fmla="*/ 10477 w 602"/>
              <a:gd name="T11" fmla="*/ 0 h 602"/>
              <a:gd name="T12" fmla="*/ 207002 w 602"/>
              <a:gd name="T13" fmla="*/ 0 h 602"/>
              <a:gd name="T14" fmla="*/ 217118 w 602"/>
              <a:gd name="T15" fmla="*/ 10116 h 602"/>
              <a:gd name="T16" fmla="*/ 217118 w 602"/>
              <a:gd name="T17" fmla="*/ 206649 h 602"/>
              <a:gd name="T18" fmla="*/ 207002 w 602"/>
              <a:gd name="T19" fmla="*/ 217126 h 602"/>
              <a:gd name="T20" fmla="*/ 196526 w 602"/>
              <a:gd name="T21" fmla="*/ 20231 h 602"/>
              <a:gd name="T22" fmla="*/ 196526 w 602"/>
              <a:gd name="T23" fmla="*/ 20231 h 602"/>
              <a:gd name="T24" fmla="*/ 20592 w 602"/>
              <a:gd name="T25" fmla="*/ 20231 h 602"/>
              <a:gd name="T26" fmla="*/ 20592 w 602"/>
              <a:gd name="T27" fmla="*/ 196533 h 602"/>
              <a:gd name="T28" fmla="*/ 196526 w 602"/>
              <a:gd name="T29" fmla="*/ 196533 h 602"/>
              <a:gd name="T30" fmla="*/ 196526 w 602"/>
              <a:gd name="T31" fmla="*/ 20231 h 602"/>
              <a:gd name="T32" fmla="*/ 63943 w 602"/>
              <a:gd name="T33" fmla="*/ 99350 h 602"/>
              <a:gd name="T34" fmla="*/ 63943 w 602"/>
              <a:gd name="T35" fmla="*/ 99350 h 602"/>
              <a:gd name="T36" fmla="*/ 89593 w 602"/>
              <a:gd name="T37" fmla="*/ 99350 h 602"/>
              <a:gd name="T38" fmla="*/ 99708 w 602"/>
              <a:gd name="T39" fmla="*/ 99350 h 602"/>
              <a:gd name="T40" fmla="*/ 120300 w 602"/>
              <a:gd name="T41" fmla="*/ 99350 h 602"/>
              <a:gd name="T42" fmla="*/ 132944 w 602"/>
              <a:gd name="T43" fmla="*/ 99350 h 602"/>
              <a:gd name="T44" fmla="*/ 153175 w 602"/>
              <a:gd name="T45" fmla="*/ 99350 h 602"/>
              <a:gd name="T46" fmla="*/ 163651 w 602"/>
              <a:gd name="T47" fmla="*/ 109827 h 602"/>
              <a:gd name="T48" fmla="*/ 153175 w 602"/>
              <a:gd name="T49" fmla="*/ 119943 h 602"/>
              <a:gd name="T50" fmla="*/ 132944 w 602"/>
              <a:gd name="T51" fmla="*/ 119943 h 602"/>
              <a:gd name="T52" fmla="*/ 120300 w 602"/>
              <a:gd name="T53" fmla="*/ 119943 h 602"/>
              <a:gd name="T54" fmla="*/ 99708 w 602"/>
              <a:gd name="T55" fmla="*/ 119943 h 602"/>
              <a:gd name="T56" fmla="*/ 84174 w 602"/>
              <a:gd name="T57" fmla="*/ 119943 h 602"/>
              <a:gd name="T58" fmla="*/ 63943 w 602"/>
              <a:gd name="T59" fmla="*/ 119943 h 602"/>
              <a:gd name="T60" fmla="*/ 53828 w 602"/>
              <a:gd name="T61" fmla="*/ 109827 h 602"/>
              <a:gd name="T62" fmla="*/ 63943 w 602"/>
              <a:gd name="T63" fmla="*/ 99350 h 60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2" h="602">
                <a:moveTo>
                  <a:pt x="573" y="601"/>
                </a:moveTo>
                <a:lnTo>
                  <a:pt x="573" y="601"/>
                </a:ln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572"/>
                  <a:pt x="601" y="572"/>
                  <a:pt x="601" y="572"/>
                </a:cubicBezTo>
                <a:cubicBezTo>
                  <a:pt x="601" y="593"/>
                  <a:pt x="594" y="601"/>
                  <a:pt x="573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77" y="275"/>
                </a:moveTo>
                <a:lnTo>
                  <a:pt x="177" y="275"/>
                </a:lnTo>
                <a:cubicBezTo>
                  <a:pt x="248" y="275"/>
                  <a:pt x="248" y="275"/>
                  <a:pt x="248" y="275"/>
                </a:cubicBezTo>
                <a:cubicBezTo>
                  <a:pt x="276" y="275"/>
                  <a:pt x="276" y="275"/>
                  <a:pt x="276" y="275"/>
                </a:cubicBezTo>
                <a:cubicBezTo>
                  <a:pt x="333" y="275"/>
                  <a:pt x="333" y="275"/>
                  <a:pt x="333" y="275"/>
                </a:cubicBezTo>
                <a:cubicBezTo>
                  <a:pt x="368" y="275"/>
                  <a:pt x="368" y="275"/>
                  <a:pt x="368" y="275"/>
                </a:cubicBezTo>
                <a:cubicBezTo>
                  <a:pt x="424" y="275"/>
                  <a:pt x="424" y="275"/>
                  <a:pt x="424" y="275"/>
                </a:cubicBezTo>
                <a:cubicBezTo>
                  <a:pt x="439" y="275"/>
                  <a:pt x="453" y="282"/>
                  <a:pt x="453" y="304"/>
                </a:cubicBezTo>
                <a:cubicBezTo>
                  <a:pt x="453" y="318"/>
                  <a:pt x="439" y="332"/>
                  <a:pt x="424" y="332"/>
                </a:cubicBezTo>
                <a:cubicBezTo>
                  <a:pt x="368" y="332"/>
                  <a:pt x="368" y="332"/>
                  <a:pt x="368" y="332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276" y="332"/>
                  <a:pt x="276" y="332"/>
                  <a:pt x="276" y="332"/>
                </a:cubicBezTo>
                <a:cubicBezTo>
                  <a:pt x="233" y="332"/>
                  <a:pt x="233" y="332"/>
                  <a:pt x="233" y="332"/>
                </a:cubicBezTo>
                <a:cubicBezTo>
                  <a:pt x="177" y="332"/>
                  <a:pt x="177" y="332"/>
                  <a:pt x="177" y="332"/>
                </a:cubicBezTo>
                <a:cubicBezTo>
                  <a:pt x="163" y="332"/>
                  <a:pt x="149" y="318"/>
                  <a:pt x="149" y="304"/>
                </a:cubicBezTo>
                <a:cubicBezTo>
                  <a:pt x="149" y="282"/>
                  <a:pt x="163" y="275"/>
                  <a:pt x="177" y="27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0" name="Freeform 94"/>
          <p:cNvSpPr>
            <a:spLocks noChangeArrowheads="1"/>
          </p:cNvSpPr>
          <p:nvPr/>
        </p:nvSpPr>
        <p:spPr bwMode="auto">
          <a:xfrm>
            <a:off x="1537423" y="3160596"/>
            <a:ext cx="253499" cy="253498"/>
          </a:xfrm>
          <a:custGeom>
            <a:avLst/>
            <a:gdLst>
              <a:gd name="T0" fmla="*/ 207003 w 602"/>
              <a:gd name="T1" fmla="*/ 217126 h 602"/>
              <a:gd name="T2" fmla="*/ 207003 w 602"/>
              <a:gd name="T3" fmla="*/ 217126 h 602"/>
              <a:gd name="T4" fmla="*/ 10477 w 602"/>
              <a:gd name="T5" fmla="*/ 217126 h 602"/>
              <a:gd name="T6" fmla="*/ 0 w 602"/>
              <a:gd name="T7" fmla="*/ 206649 h 602"/>
              <a:gd name="T8" fmla="*/ 0 w 602"/>
              <a:gd name="T9" fmla="*/ 10116 h 602"/>
              <a:gd name="T10" fmla="*/ 10477 w 602"/>
              <a:gd name="T11" fmla="*/ 0 h 602"/>
              <a:gd name="T12" fmla="*/ 207003 w 602"/>
              <a:gd name="T13" fmla="*/ 0 h 602"/>
              <a:gd name="T14" fmla="*/ 217119 w 602"/>
              <a:gd name="T15" fmla="*/ 10116 h 602"/>
              <a:gd name="T16" fmla="*/ 217119 w 602"/>
              <a:gd name="T17" fmla="*/ 206649 h 602"/>
              <a:gd name="T18" fmla="*/ 207003 w 602"/>
              <a:gd name="T19" fmla="*/ 217126 h 602"/>
              <a:gd name="T20" fmla="*/ 196527 w 602"/>
              <a:gd name="T21" fmla="*/ 20231 h 602"/>
              <a:gd name="T22" fmla="*/ 196527 w 602"/>
              <a:gd name="T23" fmla="*/ 20231 h 602"/>
              <a:gd name="T24" fmla="*/ 20592 w 602"/>
              <a:gd name="T25" fmla="*/ 20231 h 602"/>
              <a:gd name="T26" fmla="*/ 20592 w 602"/>
              <a:gd name="T27" fmla="*/ 196533 h 602"/>
              <a:gd name="T28" fmla="*/ 196527 w 602"/>
              <a:gd name="T29" fmla="*/ 196533 h 602"/>
              <a:gd name="T30" fmla="*/ 196527 w 602"/>
              <a:gd name="T31" fmla="*/ 20231 h 602"/>
              <a:gd name="T32" fmla="*/ 63943 w 602"/>
              <a:gd name="T33" fmla="*/ 99350 h 602"/>
              <a:gd name="T34" fmla="*/ 63943 w 602"/>
              <a:gd name="T35" fmla="*/ 99350 h 602"/>
              <a:gd name="T36" fmla="*/ 97180 w 602"/>
              <a:gd name="T37" fmla="*/ 99350 h 602"/>
              <a:gd name="T38" fmla="*/ 97180 w 602"/>
              <a:gd name="T39" fmla="*/ 63584 h 602"/>
              <a:gd name="T40" fmla="*/ 107295 w 602"/>
              <a:gd name="T41" fmla="*/ 53469 h 602"/>
              <a:gd name="T42" fmla="*/ 117410 w 602"/>
              <a:gd name="T43" fmla="*/ 63584 h 602"/>
              <a:gd name="T44" fmla="*/ 117410 w 602"/>
              <a:gd name="T45" fmla="*/ 99350 h 602"/>
              <a:gd name="T46" fmla="*/ 153175 w 602"/>
              <a:gd name="T47" fmla="*/ 99350 h 602"/>
              <a:gd name="T48" fmla="*/ 163652 w 602"/>
              <a:gd name="T49" fmla="*/ 109827 h 602"/>
              <a:gd name="T50" fmla="*/ 153175 w 602"/>
              <a:gd name="T51" fmla="*/ 119943 h 602"/>
              <a:gd name="T52" fmla="*/ 117410 w 602"/>
              <a:gd name="T53" fmla="*/ 119943 h 602"/>
              <a:gd name="T54" fmla="*/ 117410 w 602"/>
              <a:gd name="T55" fmla="*/ 153180 h 602"/>
              <a:gd name="T56" fmla="*/ 107295 w 602"/>
              <a:gd name="T57" fmla="*/ 163296 h 602"/>
              <a:gd name="T58" fmla="*/ 97180 w 602"/>
              <a:gd name="T59" fmla="*/ 153180 h 602"/>
              <a:gd name="T60" fmla="*/ 97180 w 602"/>
              <a:gd name="T61" fmla="*/ 119943 h 602"/>
              <a:gd name="T62" fmla="*/ 63943 w 602"/>
              <a:gd name="T63" fmla="*/ 119943 h 602"/>
              <a:gd name="T64" fmla="*/ 53828 w 602"/>
              <a:gd name="T65" fmla="*/ 109827 h 602"/>
              <a:gd name="T66" fmla="*/ 63943 w 602"/>
              <a:gd name="T67" fmla="*/ 99350 h 60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602">
                <a:moveTo>
                  <a:pt x="573" y="601"/>
                </a:moveTo>
                <a:lnTo>
                  <a:pt x="573" y="601"/>
                </a:lnTo>
                <a:cubicBezTo>
                  <a:pt x="29" y="601"/>
                  <a:pt x="29" y="601"/>
                  <a:pt x="29" y="601"/>
                </a:cubicBezTo>
                <a:cubicBezTo>
                  <a:pt x="7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14"/>
                  <a:pt x="601" y="28"/>
                </a:cubicBezTo>
                <a:cubicBezTo>
                  <a:pt x="601" y="572"/>
                  <a:pt x="601" y="572"/>
                  <a:pt x="601" y="572"/>
                </a:cubicBezTo>
                <a:cubicBezTo>
                  <a:pt x="601" y="593"/>
                  <a:pt x="587" y="601"/>
                  <a:pt x="573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77" y="275"/>
                </a:moveTo>
                <a:lnTo>
                  <a:pt x="177" y="275"/>
                </a:lnTo>
                <a:cubicBezTo>
                  <a:pt x="269" y="275"/>
                  <a:pt x="269" y="275"/>
                  <a:pt x="269" y="275"/>
                </a:cubicBezTo>
                <a:cubicBezTo>
                  <a:pt x="269" y="176"/>
                  <a:pt x="269" y="176"/>
                  <a:pt x="269" y="176"/>
                </a:cubicBezTo>
                <a:cubicBezTo>
                  <a:pt x="269" y="162"/>
                  <a:pt x="283" y="148"/>
                  <a:pt x="297" y="148"/>
                </a:cubicBezTo>
                <a:cubicBezTo>
                  <a:pt x="318" y="148"/>
                  <a:pt x="325" y="162"/>
                  <a:pt x="325" y="176"/>
                </a:cubicBezTo>
                <a:cubicBezTo>
                  <a:pt x="325" y="275"/>
                  <a:pt x="325" y="275"/>
                  <a:pt x="325" y="275"/>
                </a:cubicBezTo>
                <a:cubicBezTo>
                  <a:pt x="424" y="275"/>
                  <a:pt x="424" y="275"/>
                  <a:pt x="424" y="275"/>
                </a:cubicBezTo>
                <a:cubicBezTo>
                  <a:pt x="438" y="275"/>
                  <a:pt x="453" y="282"/>
                  <a:pt x="453" y="304"/>
                </a:cubicBezTo>
                <a:cubicBezTo>
                  <a:pt x="453" y="318"/>
                  <a:pt x="438" y="332"/>
                  <a:pt x="424" y="332"/>
                </a:cubicBezTo>
                <a:cubicBezTo>
                  <a:pt x="325" y="332"/>
                  <a:pt x="325" y="332"/>
                  <a:pt x="325" y="332"/>
                </a:cubicBezTo>
                <a:cubicBezTo>
                  <a:pt x="325" y="424"/>
                  <a:pt x="325" y="424"/>
                  <a:pt x="325" y="424"/>
                </a:cubicBezTo>
                <a:cubicBezTo>
                  <a:pt x="325" y="438"/>
                  <a:pt x="318" y="452"/>
                  <a:pt x="297" y="452"/>
                </a:cubicBezTo>
                <a:cubicBezTo>
                  <a:pt x="283" y="452"/>
                  <a:pt x="269" y="438"/>
                  <a:pt x="269" y="424"/>
                </a:cubicBezTo>
                <a:cubicBezTo>
                  <a:pt x="269" y="332"/>
                  <a:pt x="269" y="332"/>
                  <a:pt x="269" y="332"/>
                </a:cubicBezTo>
                <a:cubicBezTo>
                  <a:pt x="177" y="332"/>
                  <a:pt x="177" y="332"/>
                  <a:pt x="177" y="332"/>
                </a:cubicBezTo>
                <a:cubicBezTo>
                  <a:pt x="163" y="332"/>
                  <a:pt x="149" y="318"/>
                  <a:pt x="149" y="304"/>
                </a:cubicBezTo>
                <a:cubicBezTo>
                  <a:pt x="149" y="282"/>
                  <a:pt x="163" y="275"/>
                  <a:pt x="177" y="27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1" name="Freeform 95"/>
          <p:cNvSpPr>
            <a:spLocks noChangeArrowheads="1"/>
          </p:cNvSpPr>
          <p:nvPr/>
        </p:nvSpPr>
        <p:spPr bwMode="auto">
          <a:xfrm>
            <a:off x="1104441" y="3171698"/>
            <a:ext cx="231295" cy="229444"/>
          </a:xfrm>
          <a:custGeom>
            <a:avLst/>
            <a:gdLst>
              <a:gd name="T0" fmla="*/ 187666 w 553"/>
              <a:gd name="T1" fmla="*/ 196489 h 545"/>
              <a:gd name="T2" fmla="*/ 187666 w 553"/>
              <a:gd name="T3" fmla="*/ 196489 h 545"/>
              <a:gd name="T4" fmla="*/ 119489 w 553"/>
              <a:gd name="T5" fmla="*/ 196489 h 545"/>
              <a:gd name="T6" fmla="*/ 109083 w 553"/>
              <a:gd name="T7" fmla="*/ 186375 h 545"/>
              <a:gd name="T8" fmla="*/ 109083 w 553"/>
              <a:gd name="T9" fmla="*/ 119916 h 545"/>
              <a:gd name="T10" fmla="*/ 119489 w 553"/>
              <a:gd name="T11" fmla="*/ 109803 h 545"/>
              <a:gd name="T12" fmla="*/ 187666 w 553"/>
              <a:gd name="T13" fmla="*/ 109803 h 545"/>
              <a:gd name="T14" fmla="*/ 198072 w 553"/>
              <a:gd name="T15" fmla="*/ 119916 h 545"/>
              <a:gd name="T16" fmla="*/ 198072 w 553"/>
              <a:gd name="T17" fmla="*/ 186375 h 545"/>
              <a:gd name="T18" fmla="*/ 187666 w 553"/>
              <a:gd name="T19" fmla="*/ 196489 h 545"/>
              <a:gd name="T20" fmla="*/ 187666 w 553"/>
              <a:gd name="T21" fmla="*/ 89215 h 545"/>
              <a:gd name="T22" fmla="*/ 187666 w 553"/>
              <a:gd name="T23" fmla="*/ 89215 h 545"/>
              <a:gd name="T24" fmla="*/ 119489 w 553"/>
              <a:gd name="T25" fmla="*/ 89215 h 545"/>
              <a:gd name="T26" fmla="*/ 109083 w 553"/>
              <a:gd name="T27" fmla="*/ 79101 h 545"/>
              <a:gd name="T28" fmla="*/ 109083 w 553"/>
              <a:gd name="T29" fmla="*/ 10113 h 545"/>
              <a:gd name="T30" fmla="*/ 119489 w 553"/>
              <a:gd name="T31" fmla="*/ 0 h 545"/>
              <a:gd name="T32" fmla="*/ 187666 w 553"/>
              <a:gd name="T33" fmla="*/ 0 h 545"/>
              <a:gd name="T34" fmla="*/ 198072 w 553"/>
              <a:gd name="T35" fmla="*/ 10113 h 545"/>
              <a:gd name="T36" fmla="*/ 198072 w 553"/>
              <a:gd name="T37" fmla="*/ 79101 h 545"/>
              <a:gd name="T38" fmla="*/ 187666 w 553"/>
              <a:gd name="T39" fmla="*/ 89215 h 545"/>
              <a:gd name="T40" fmla="*/ 78583 w 553"/>
              <a:gd name="T41" fmla="*/ 196489 h 545"/>
              <a:gd name="T42" fmla="*/ 78583 w 553"/>
              <a:gd name="T43" fmla="*/ 196489 h 545"/>
              <a:gd name="T44" fmla="*/ 10406 w 553"/>
              <a:gd name="T45" fmla="*/ 196489 h 545"/>
              <a:gd name="T46" fmla="*/ 0 w 553"/>
              <a:gd name="T47" fmla="*/ 186375 h 545"/>
              <a:gd name="T48" fmla="*/ 0 w 553"/>
              <a:gd name="T49" fmla="*/ 119916 h 545"/>
              <a:gd name="T50" fmla="*/ 10406 w 553"/>
              <a:gd name="T51" fmla="*/ 109803 h 545"/>
              <a:gd name="T52" fmla="*/ 78583 w 553"/>
              <a:gd name="T53" fmla="*/ 109803 h 545"/>
              <a:gd name="T54" fmla="*/ 88989 w 553"/>
              <a:gd name="T55" fmla="*/ 119916 h 545"/>
              <a:gd name="T56" fmla="*/ 88989 w 553"/>
              <a:gd name="T57" fmla="*/ 186375 h 545"/>
              <a:gd name="T58" fmla="*/ 78583 w 553"/>
              <a:gd name="T59" fmla="*/ 196489 h 545"/>
              <a:gd name="T60" fmla="*/ 78583 w 553"/>
              <a:gd name="T61" fmla="*/ 89215 h 545"/>
              <a:gd name="T62" fmla="*/ 78583 w 553"/>
              <a:gd name="T63" fmla="*/ 89215 h 545"/>
              <a:gd name="T64" fmla="*/ 10406 w 553"/>
              <a:gd name="T65" fmla="*/ 89215 h 545"/>
              <a:gd name="T66" fmla="*/ 0 w 553"/>
              <a:gd name="T67" fmla="*/ 79101 h 545"/>
              <a:gd name="T68" fmla="*/ 0 w 553"/>
              <a:gd name="T69" fmla="*/ 10113 h 545"/>
              <a:gd name="T70" fmla="*/ 10406 w 553"/>
              <a:gd name="T71" fmla="*/ 0 h 545"/>
              <a:gd name="T72" fmla="*/ 78583 w 553"/>
              <a:gd name="T73" fmla="*/ 0 h 545"/>
              <a:gd name="T74" fmla="*/ 88989 w 553"/>
              <a:gd name="T75" fmla="*/ 10113 h 545"/>
              <a:gd name="T76" fmla="*/ 88989 w 553"/>
              <a:gd name="T77" fmla="*/ 79101 h 545"/>
              <a:gd name="T78" fmla="*/ 78583 w 553"/>
              <a:gd name="T79" fmla="*/ 89215 h 54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53" h="545">
                <a:moveTo>
                  <a:pt x="523" y="544"/>
                </a:moveTo>
                <a:lnTo>
                  <a:pt x="523" y="544"/>
                </a:lnTo>
                <a:cubicBezTo>
                  <a:pt x="333" y="544"/>
                  <a:pt x="333" y="544"/>
                  <a:pt x="333" y="544"/>
                </a:cubicBezTo>
                <a:cubicBezTo>
                  <a:pt x="318" y="544"/>
                  <a:pt x="304" y="537"/>
                  <a:pt x="304" y="516"/>
                </a:cubicBezTo>
                <a:cubicBezTo>
                  <a:pt x="304" y="332"/>
                  <a:pt x="304" y="332"/>
                  <a:pt x="304" y="332"/>
                </a:cubicBezTo>
                <a:cubicBezTo>
                  <a:pt x="304" y="311"/>
                  <a:pt x="318" y="304"/>
                  <a:pt x="333" y="304"/>
                </a:cubicBezTo>
                <a:cubicBezTo>
                  <a:pt x="523" y="304"/>
                  <a:pt x="523" y="304"/>
                  <a:pt x="523" y="304"/>
                </a:cubicBezTo>
                <a:cubicBezTo>
                  <a:pt x="537" y="304"/>
                  <a:pt x="552" y="311"/>
                  <a:pt x="552" y="332"/>
                </a:cubicBezTo>
                <a:cubicBezTo>
                  <a:pt x="552" y="516"/>
                  <a:pt x="552" y="516"/>
                  <a:pt x="552" y="516"/>
                </a:cubicBezTo>
                <a:cubicBezTo>
                  <a:pt x="552" y="537"/>
                  <a:pt x="537" y="544"/>
                  <a:pt x="523" y="544"/>
                </a:cubicBezTo>
                <a:close/>
                <a:moveTo>
                  <a:pt x="523" y="247"/>
                </a:moveTo>
                <a:lnTo>
                  <a:pt x="523" y="247"/>
                </a:lnTo>
                <a:cubicBezTo>
                  <a:pt x="333" y="247"/>
                  <a:pt x="333" y="247"/>
                  <a:pt x="333" y="247"/>
                </a:cubicBezTo>
                <a:cubicBezTo>
                  <a:pt x="318" y="247"/>
                  <a:pt x="304" y="233"/>
                  <a:pt x="304" y="219"/>
                </a:cubicBezTo>
                <a:cubicBezTo>
                  <a:pt x="304" y="28"/>
                  <a:pt x="304" y="28"/>
                  <a:pt x="304" y="28"/>
                </a:cubicBezTo>
                <a:cubicBezTo>
                  <a:pt x="304" y="14"/>
                  <a:pt x="318" y="0"/>
                  <a:pt x="333" y="0"/>
                </a:cubicBezTo>
                <a:cubicBezTo>
                  <a:pt x="523" y="0"/>
                  <a:pt x="523" y="0"/>
                  <a:pt x="523" y="0"/>
                </a:cubicBezTo>
                <a:cubicBezTo>
                  <a:pt x="537" y="0"/>
                  <a:pt x="552" y="14"/>
                  <a:pt x="552" y="28"/>
                </a:cubicBezTo>
                <a:cubicBezTo>
                  <a:pt x="552" y="219"/>
                  <a:pt x="552" y="219"/>
                  <a:pt x="552" y="219"/>
                </a:cubicBezTo>
                <a:cubicBezTo>
                  <a:pt x="552" y="233"/>
                  <a:pt x="537" y="247"/>
                  <a:pt x="523" y="247"/>
                </a:cubicBezTo>
                <a:close/>
                <a:moveTo>
                  <a:pt x="219" y="544"/>
                </a:moveTo>
                <a:lnTo>
                  <a:pt x="219" y="544"/>
                </a:ln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7"/>
                  <a:pt x="0" y="516"/>
                </a:cubicBezTo>
                <a:cubicBezTo>
                  <a:pt x="0" y="332"/>
                  <a:pt x="0" y="332"/>
                  <a:pt x="0" y="332"/>
                </a:cubicBezTo>
                <a:cubicBezTo>
                  <a:pt x="0" y="311"/>
                  <a:pt x="15" y="304"/>
                  <a:pt x="29" y="304"/>
                </a:cubicBezTo>
                <a:cubicBezTo>
                  <a:pt x="219" y="304"/>
                  <a:pt x="219" y="304"/>
                  <a:pt x="219" y="304"/>
                </a:cubicBezTo>
                <a:cubicBezTo>
                  <a:pt x="234" y="304"/>
                  <a:pt x="248" y="311"/>
                  <a:pt x="248" y="332"/>
                </a:cubicBezTo>
                <a:cubicBezTo>
                  <a:pt x="248" y="516"/>
                  <a:pt x="248" y="516"/>
                  <a:pt x="248" y="516"/>
                </a:cubicBezTo>
                <a:cubicBezTo>
                  <a:pt x="248" y="537"/>
                  <a:pt x="234" y="544"/>
                  <a:pt x="219" y="544"/>
                </a:cubicBezTo>
                <a:close/>
                <a:moveTo>
                  <a:pt x="219" y="247"/>
                </a:moveTo>
                <a:lnTo>
                  <a:pt x="219" y="247"/>
                </a:lnTo>
                <a:cubicBezTo>
                  <a:pt x="29" y="247"/>
                  <a:pt x="29" y="247"/>
                  <a:pt x="29" y="247"/>
                </a:cubicBezTo>
                <a:cubicBezTo>
                  <a:pt x="15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219" y="0"/>
                  <a:pt x="219" y="0"/>
                  <a:pt x="219" y="0"/>
                </a:cubicBezTo>
                <a:cubicBezTo>
                  <a:pt x="234" y="0"/>
                  <a:pt x="248" y="14"/>
                  <a:pt x="248" y="28"/>
                </a:cubicBezTo>
                <a:cubicBezTo>
                  <a:pt x="248" y="219"/>
                  <a:pt x="248" y="219"/>
                  <a:pt x="248" y="219"/>
                </a:cubicBezTo>
                <a:cubicBezTo>
                  <a:pt x="248" y="233"/>
                  <a:pt x="234" y="247"/>
                  <a:pt x="219" y="24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2" name="Freeform 96"/>
          <p:cNvSpPr>
            <a:spLocks noChangeArrowheads="1"/>
          </p:cNvSpPr>
          <p:nvPr/>
        </p:nvSpPr>
        <p:spPr bwMode="auto">
          <a:xfrm>
            <a:off x="662208" y="3171698"/>
            <a:ext cx="229444" cy="229444"/>
          </a:xfrm>
          <a:custGeom>
            <a:avLst/>
            <a:gdLst>
              <a:gd name="T0" fmla="*/ 186369 w 545"/>
              <a:gd name="T1" fmla="*/ 196489 h 545"/>
              <a:gd name="T2" fmla="*/ 109799 w 545"/>
              <a:gd name="T3" fmla="*/ 186375 h 545"/>
              <a:gd name="T4" fmla="*/ 120273 w 545"/>
              <a:gd name="T5" fmla="*/ 109803 h 545"/>
              <a:gd name="T6" fmla="*/ 196482 w 545"/>
              <a:gd name="T7" fmla="*/ 119916 h 545"/>
              <a:gd name="T8" fmla="*/ 186369 w 545"/>
              <a:gd name="T9" fmla="*/ 196489 h 545"/>
              <a:gd name="T10" fmla="*/ 176256 w 545"/>
              <a:gd name="T11" fmla="*/ 130391 h 545"/>
              <a:gd name="T12" fmla="*/ 130386 w 545"/>
              <a:gd name="T13" fmla="*/ 176262 h 545"/>
              <a:gd name="T14" fmla="*/ 176256 w 545"/>
              <a:gd name="T15" fmla="*/ 130391 h 545"/>
              <a:gd name="T16" fmla="*/ 186369 w 545"/>
              <a:gd name="T17" fmla="*/ 89215 h 545"/>
              <a:gd name="T18" fmla="*/ 109799 w 545"/>
              <a:gd name="T19" fmla="*/ 79101 h 545"/>
              <a:gd name="T20" fmla="*/ 120273 w 545"/>
              <a:gd name="T21" fmla="*/ 0 h 545"/>
              <a:gd name="T22" fmla="*/ 196482 w 545"/>
              <a:gd name="T23" fmla="*/ 10113 h 545"/>
              <a:gd name="T24" fmla="*/ 186369 w 545"/>
              <a:gd name="T25" fmla="*/ 89215 h 545"/>
              <a:gd name="T26" fmla="*/ 176256 w 545"/>
              <a:gd name="T27" fmla="*/ 20588 h 545"/>
              <a:gd name="T28" fmla="*/ 130386 w 545"/>
              <a:gd name="T29" fmla="*/ 68988 h 545"/>
              <a:gd name="T30" fmla="*/ 176256 w 545"/>
              <a:gd name="T31" fmla="*/ 20588 h 545"/>
              <a:gd name="T32" fmla="*/ 79098 w 545"/>
              <a:gd name="T33" fmla="*/ 196489 h 545"/>
              <a:gd name="T34" fmla="*/ 0 w 545"/>
              <a:gd name="T35" fmla="*/ 186375 h 545"/>
              <a:gd name="T36" fmla="*/ 10474 w 545"/>
              <a:gd name="T37" fmla="*/ 109803 h 545"/>
              <a:gd name="T38" fmla="*/ 89573 w 545"/>
              <a:gd name="T39" fmla="*/ 119916 h 545"/>
              <a:gd name="T40" fmla="*/ 79098 w 545"/>
              <a:gd name="T41" fmla="*/ 196489 h 545"/>
              <a:gd name="T42" fmla="*/ 68985 w 545"/>
              <a:gd name="T43" fmla="*/ 130391 h 545"/>
              <a:gd name="T44" fmla="*/ 20587 w 545"/>
              <a:gd name="T45" fmla="*/ 176262 h 545"/>
              <a:gd name="T46" fmla="*/ 68985 w 545"/>
              <a:gd name="T47" fmla="*/ 130391 h 545"/>
              <a:gd name="T48" fmla="*/ 79098 w 545"/>
              <a:gd name="T49" fmla="*/ 89215 h 545"/>
              <a:gd name="T50" fmla="*/ 0 w 545"/>
              <a:gd name="T51" fmla="*/ 79101 h 545"/>
              <a:gd name="T52" fmla="*/ 10474 w 545"/>
              <a:gd name="T53" fmla="*/ 0 h 545"/>
              <a:gd name="T54" fmla="*/ 89573 w 545"/>
              <a:gd name="T55" fmla="*/ 10113 h 545"/>
              <a:gd name="T56" fmla="*/ 79098 w 545"/>
              <a:gd name="T57" fmla="*/ 89215 h 545"/>
              <a:gd name="T58" fmla="*/ 68985 w 545"/>
              <a:gd name="T59" fmla="*/ 20588 h 545"/>
              <a:gd name="T60" fmla="*/ 20587 w 545"/>
              <a:gd name="T61" fmla="*/ 68988 h 545"/>
              <a:gd name="T62" fmla="*/ 68985 w 545"/>
              <a:gd name="T63" fmla="*/ 20588 h 54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45" h="545">
                <a:moveTo>
                  <a:pt x="516" y="544"/>
                </a:moveTo>
                <a:lnTo>
                  <a:pt x="516" y="544"/>
                </a:lnTo>
                <a:cubicBezTo>
                  <a:pt x="333" y="544"/>
                  <a:pt x="333" y="544"/>
                  <a:pt x="333" y="544"/>
                </a:cubicBezTo>
                <a:cubicBezTo>
                  <a:pt x="311" y="544"/>
                  <a:pt x="304" y="537"/>
                  <a:pt x="304" y="516"/>
                </a:cubicBezTo>
                <a:cubicBezTo>
                  <a:pt x="304" y="332"/>
                  <a:pt x="304" y="332"/>
                  <a:pt x="304" y="332"/>
                </a:cubicBezTo>
                <a:cubicBezTo>
                  <a:pt x="304" y="311"/>
                  <a:pt x="311" y="304"/>
                  <a:pt x="333" y="304"/>
                </a:cubicBezTo>
                <a:cubicBezTo>
                  <a:pt x="516" y="304"/>
                  <a:pt x="516" y="304"/>
                  <a:pt x="516" y="304"/>
                </a:cubicBezTo>
                <a:cubicBezTo>
                  <a:pt x="537" y="304"/>
                  <a:pt x="544" y="311"/>
                  <a:pt x="544" y="332"/>
                </a:cubicBezTo>
                <a:cubicBezTo>
                  <a:pt x="544" y="516"/>
                  <a:pt x="544" y="516"/>
                  <a:pt x="544" y="516"/>
                </a:cubicBezTo>
                <a:cubicBezTo>
                  <a:pt x="544" y="537"/>
                  <a:pt x="537" y="544"/>
                  <a:pt x="516" y="544"/>
                </a:cubicBezTo>
                <a:close/>
                <a:moveTo>
                  <a:pt x="488" y="361"/>
                </a:moveTo>
                <a:lnTo>
                  <a:pt x="488" y="361"/>
                </a:lnTo>
                <a:cubicBezTo>
                  <a:pt x="361" y="361"/>
                  <a:pt x="361" y="361"/>
                  <a:pt x="361" y="361"/>
                </a:cubicBezTo>
                <a:cubicBezTo>
                  <a:pt x="361" y="488"/>
                  <a:pt x="361" y="488"/>
                  <a:pt x="361" y="488"/>
                </a:cubicBezTo>
                <a:cubicBezTo>
                  <a:pt x="488" y="488"/>
                  <a:pt x="488" y="488"/>
                  <a:pt x="488" y="488"/>
                </a:cubicBezTo>
                <a:lnTo>
                  <a:pt x="488" y="361"/>
                </a:lnTo>
                <a:close/>
                <a:moveTo>
                  <a:pt x="516" y="247"/>
                </a:moveTo>
                <a:lnTo>
                  <a:pt x="516" y="247"/>
                </a:lnTo>
                <a:cubicBezTo>
                  <a:pt x="333" y="247"/>
                  <a:pt x="333" y="247"/>
                  <a:pt x="333" y="247"/>
                </a:cubicBezTo>
                <a:cubicBezTo>
                  <a:pt x="311" y="247"/>
                  <a:pt x="304" y="233"/>
                  <a:pt x="304" y="219"/>
                </a:cubicBezTo>
                <a:cubicBezTo>
                  <a:pt x="304" y="28"/>
                  <a:pt x="304" y="28"/>
                  <a:pt x="304" y="28"/>
                </a:cubicBezTo>
                <a:cubicBezTo>
                  <a:pt x="304" y="14"/>
                  <a:pt x="311" y="0"/>
                  <a:pt x="333" y="0"/>
                </a:cubicBezTo>
                <a:cubicBezTo>
                  <a:pt x="516" y="0"/>
                  <a:pt x="516" y="0"/>
                  <a:pt x="516" y="0"/>
                </a:cubicBezTo>
                <a:cubicBezTo>
                  <a:pt x="537" y="0"/>
                  <a:pt x="544" y="14"/>
                  <a:pt x="544" y="28"/>
                </a:cubicBezTo>
                <a:cubicBezTo>
                  <a:pt x="544" y="219"/>
                  <a:pt x="544" y="219"/>
                  <a:pt x="544" y="219"/>
                </a:cubicBezTo>
                <a:cubicBezTo>
                  <a:pt x="544" y="233"/>
                  <a:pt x="537" y="247"/>
                  <a:pt x="516" y="247"/>
                </a:cubicBezTo>
                <a:close/>
                <a:moveTo>
                  <a:pt x="488" y="57"/>
                </a:moveTo>
                <a:lnTo>
                  <a:pt x="488" y="57"/>
                </a:lnTo>
                <a:cubicBezTo>
                  <a:pt x="361" y="57"/>
                  <a:pt x="361" y="57"/>
                  <a:pt x="361" y="57"/>
                </a:cubicBezTo>
                <a:cubicBezTo>
                  <a:pt x="361" y="191"/>
                  <a:pt x="361" y="191"/>
                  <a:pt x="361" y="191"/>
                </a:cubicBezTo>
                <a:cubicBezTo>
                  <a:pt x="488" y="191"/>
                  <a:pt x="488" y="191"/>
                  <a:pt x="488" y="191"/>
                </a:cubicBezTo>
                <a:lnTo>
                  <a:pt x="488" y="57"/>
                </a:lnTo>
                <a:close/>
                <a:moveTo>
                  <a:pt x="219" y="544"/>
                </a:moveTo>
                <a:lnTo>
                  <a:pt x="219" y="544"/>
                </a:lnTo>
                <a:cubicBezTo>
                  <a:pt x="29" y="544"/>
                  <a:pt x="29" y="544"/>
                  <a:pt x="29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332"/>
                  <a:pt x="0" y="332"/>
                  <a:pt x="0" y="332"/>
                </a:cubicBezTo>
                <a:cubicBezTo>
                  <a:pt x="0" y="311"/>
                  <a:pt x="14" y="304"/>
                  <a:pt x="29" y="304"/>
                </a:cubicBezTo>
                <a:cubicBezTo>
                  <a:pt x="219" y="304"/>
                  <a:pt x="219" y="304"/>
                  <a:pt x="219" y="304"/>
                </a:cubicBezTo>
                <a:cubicBezTo>
                  <a:pt x="233" y="304"/>
                  <a:pt x="248" y="311"/>
                  <a:pt x="248" y="332"/>
                </a:cubicBezTo>
                <a:cubicBezTo>
                  <a:pt x="248" y="516"/>
                  <a:pt x="248" y="516"/>
                  <a:pt x="248" y="516"/>
                </a:cubicBezTo>
                <a:cubicBezTo>
                  <a:pt x="248" y="537"/>
                  <a:pt x="233" y="544"/>
                  <a:pt x="219" y="544"/>
                </a:cubicBezTo>
                <a:close/>
                <a:moveTo>
                  <a:pt x="191" y="361"/>
                </a:moveTo>
                <a:lnTo>
                  <a:pt x="191" y="361"/>
                </a:lnTo>
                <a:cubicBezTo>
                  <a:pt x="57" y="361"/>
                  <a:pt x="57" y="361"/>
                  <a:pt x="57" y="361"/>
                </a:cubicBezTo>
                <a:cubicBezTo>
                  <a:pt x="57" y="488"/>
                  <a:pt x="57" y="488"/>
                  <a:pt x="57" y="488"/>
                </a:cubicBezTo>
                <a:cubicBezTo>
                  <a:pt x="191" y="488"/>
                  <a:pt x="191" y="488"/>
                  <a:pt x="191" y="488"/>
                </a:cubicBezTo>
                <a:lnTo>
                  <a:pt x="191" y="361"/>
                </a:lnTo>
                <a:close/>
                <a:moveTo>
                  <a:pt x="219" y="247"/>
                </a:moveTo>
                <a:lnTo>
                  <a:pt x="219" y="247"/>
                </a:lnTo>
                <a:cubicBezTo>
                  <a:pt x="29" y="247"/>
                  <a:pt x="29" y="247"/>
                  <a:pt x="29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9" y="0"/>
                </a:cubicBezTo>
                <a:cubicBezTo>
                  <a:pt x="219" y="0"/>
                  <a:pt x="219" y="0"/>
                  <a:pt x="219" y="0"/>
                </a:cubicBezTo>
                <a:cubicBezTo>
                  <a:pt x="233" y="0"/>
                  <a:pt x="248" y="14"/>
                  <a:pt x="248" y="28"/>
                </a:cubicBezTo>
                <a:cubicBezTo>
                  <a:pt x="248" y="219"/>
                  <a:pt x="248" y="219"/>
                  <a:pt x="248" y="219"/>
                </a:cubicBezTo>
                <a:cubicBezTo>
                  <a:pt x="248" y="233"/>
                  <a:pt x="233" y="247"/>
                  <a:pt x="219" y="247"/>
                </a:cubicBezTo>
                <a:close/>
                <a:moveTo>
                  <a:pt x="191" y="57"/>
                </a:moveTo>
                <a:lnTo>
                  <a:pt x="191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191" y="191"/>
                  <a:pt x="191" y="191"/>
                  <a:pt x="191" y="191"/>
                </a:cubicBezTo>
                <a:lnTo>
                  <a:pt x="191" y="5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3" name="Freeform 97"/>
          <p:cNvSpPr>
            <a:spLocks noChangeArrowheads="1"/>
          </p:cNvSpPr>
          <p:nvPr/>
        </p:nvSpPr>
        <p:spPr bwMode="auto">
          <a:xfrm>
            <a:off x="5547135" y="2718361"/>
            <a:ext cx="205389" cy="251648"/>
          </a:xfrm>
          <a:custGeom>
            <a:avLst/>
            <a:gdLst>
              <a:gd name="T0" fmla="*/ 165735 w 488"/>
              <a:gd name="T1" fmla="*/ 215541 h 601"/>
              <a:gd name="T2" fmla="*/ 165735 w 488"/>
              <a:gd name="T3" fmla="*/ 215541 h 601"/>
              <a:gd name="T4" fmla="*/ 10110 w 488"/>
              <a:gd name="T5" fmla="*/ 215541 h 601"/>
              <a:gd name="T6" fmla="*/ 0 w 488"/>
              <a:gd name="T7" fmla="*/ 205482 h 601"/>
              <a:gd name="T8" fmla="*/ 0 w 488"/>
              <a:gd name="T9" fmla="*/ 116751 h 601"/>
              <a:gd name="T10" fmla="*/ 10110 w 488"/>
              <a:gd name="T11" fmla="*/ 106333 h 601"/>
              <a:gd name="T12" fmla="*/ 25275 w 488"/>
              <a:gd name="T13" fmla="*/ 106333 h 601"/>
              <a:gd name="T14" fmla="*/ 25275 w 488"/>
              <a:gd name="T15" fmla="*/ 60711 h 601"/>
              <a:gd name="T16" fmla="*/ 86659 w 488"/>
              <a:gd name="T17" fmla="*/ 0 h 601"/>
              <a:gd name="T18" fmla="*/ 147681 w 488"/>
              <a:gd name="T19" fmla="*/ 60711 h 601"/>
              <a:gd name="T20" fmla="*/ 137571 w 488"/>
              <a:gd name="T21" fmla="*/ 71128 h 601"/>
              <a:gd name="T22" fmla="*/ 127460 w 488"/>
              <a:gd name="T23" fmla="*/ 60711 h 601"/>
              <a:gd name="T24" fmla="*/ 86659 w 488"/>
              <a:gd name="T25" fmla="*/ 20117 h 601"/>
              <a:gd name="T26" fmla="*/ 45857 w 488"/>
              <a:gd name="T27" fmla="*/ 60711 h 601"/>
              <a:gd name="T28" fmla="*/ 45857 w 488"/>
              <a:gd name="T29" fmla="*/ 106333 h 601"/>
              <a:gd name="T30" fmla="*/ 127460 w 488"/>
              <a:gd name="T31" fmla="*/ 106333 h 601"/>
              <a:gd name="T32" fmla="*/ 147681 w 488"/>
              <a:gd name="T33" fmla="*/ 106333 h 601"/>
              <a:gd name="T34" fmla="*/ 165735 w 488"/>
              <a:gd name="T35" fmla="*/ 106333 h 601"/>
              <a:gd name="T36" fmla="*/ 175845 w 488"/>
              <a:gd name="T37" fmla="*/ 116751 h 601"/>
              <a:gd name="T38" fmla="*/ 175845 w 488"/>
              <a:gd name="T39" fmla="*/ 205482 h 601"/>
              <a:gd name="T40" fmla="*/ 165735 w 488"/>
              <a:gd name="T41" fmla="*/ 215541 h 601"/>
              <a:gd name="T42" fmla="*/ 86659 w 488"/>
              <a:gd name="T43" fmla="*/ 126810 h 601"/>
              <a:gd name="T44" fmla="*/ 86659 w 488"/>
              <a:gd name="T45" fmla="*/ 126810 h 601"/>
              <a:gd name="T46" fmla="*/ 66077 w 488"/>
              <a:gd name="T47" fmla="*/ 147286 h 601"/>
              <a:gd name="T48" fmla="*/ 76549 w 488"/>
              <a:gd name="T49" fmla="*/ 164889 h 601"/>
              <a:gd name="T50" fmla="*/ 76549 w 488"/>
              <a:gd name="T51" fmla="*/ 185365 h 601"/>
              <a:gd name="T52" fmla="*/ 86659 w 488"/>
              <a:gd name="T53" fmla="*/ 195424 h 601"/>
              <a:gd name="T54" fmla="*/ 96769 w 488"/>
              <a:gd name="T55" fmla="*/ 185365 h 601"/>
              <a:gd name="T56" fmla="*/ 96769 w 488"/>
              <a:gd name="T57" fmla="*/ 164889 h 601"/>
              <a:gd name="T58" fmla="*/ 106879 w 488"/>
              <a:gd name="T59" fmla="*/ 147286 h 601"/>
              <a:gd name="T60" fmla="*/ 86659 w 488"/>
              <a:gd name="T61" fmla="*/ 126810 h 60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88" h="601">
                <a:moveTo>
                  <a:pt x="459" y="600"/>
                </a:moveTo>
                <a:lnTo>
                  <a:pt x="459" y="600"/>
                </a:lnTo>
                <a:cubicBezTo>
                  <a:pt x="28" y="600"/>
                  <a:pt x="28" y="600"/>
                  <a:pt x="28" y="600"/>
                </a:cubicBezTo>
                <a:cubicBezTo>
                  <a:pt x="7" y="600"/>
                  <a:pt x="0" y="586"/>
                  <a:pt x="0" y="572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311"/>
                  <a:pt x="7" y="296"/>
                  <a:pt x="28" y="296"/>
                </a:cubicBezTo>
                <a:cubicBezTo>
                  <a:pt x="70" y="296"/>
                  <a:pt x="70" y="296"/>
                  <a:pt x="70" y="296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70"/>
                  <a:pt x="148" y="0"/>
                  <a:pt x="240" y="0"/>
                </a:cubicBezTo>
                <a:cubicBezTo>
                  <a:pt x="339" y="0"/>
                  <a:pt x="409" y="70"/>
                  <a:pt x="409" y="169"/>
                </a:cubicBezTo>
                <a:cubicBezTo>
                  <a:pt x="409" y="183"/>
                  <a:pt x="402" y="198"/>
                  <a:pt x="381" y="198"/>
                </a:cubicBezTo>
                <a:cubicBezTo>
                  <a:pt x="367" y="198"/>
                  <a:pt x="353" y="183"/>
                  <a:pt x="353" y="169"/>
                </a:cubicBezTo>
                <a:cubicBezTo>
                  <a:pt x="353" y="106"/>
                  <a:pt x="304" y="56"/>
                  <a:pt x="240" y="56"/>
                </a:cubicBezTo>
                <a:cubicBezTo>
                  <a:pt x="176" y="56"/>
                  <a:pt x="127" y="106"/>
                  <a:pt x="127" y="169"/>
                </a:cubicBezTo>
                <a:cubicBezTo>
                  <a:pt x="127" y="296"/>
                  <a:pt x="127" y="296"/>
                  <a:pt x="127" y="296"/>
                </a:cubicBezTo>
                <a:cubicBezTo>
                  <a:pt x="353" y="296"/>
                  <a:pt x="353" y="296"/>
                  <a:pt x="353" y="296"/>
                </a:cubicBezTo>
                <a:cubicBezTo>
                  <a:pt x="409" y="296"/>
                  <a:pt x="409" y="296"/>
                  <a:pt x="409" y="296"/>
                </a:cubicBezTo>
                <a:cubicBezTo>
                  <a:pt x="459" y="296"/>
                  <a:pt x="459" y="296"/>
                  <a:pt x="459" y="296"/>
                </a:cubicBezTo>
                <a:cubicBezTo>
                  <a:pt x="473" y="296"/>
                  <a:pt x="487" y="311"/>
                  <a:pt x="487" y="325"/>
                </a:cubicBezTo>
                <a:cubicBezTo>
                  <a:pt x="487" y="572"/>
                  <a:pt x="487" y="572"/>
                  <a:pt x="487" y="572"/>
                </a:cubicBezTo>
                <a:cubicBezTo>
                  <a:pt x="487" y="586"/>
                  <a:pt x="473" y="600"/>
                  <a:pt x="459" y="600"/>
                </a:cubicBezTo>
                <a:close/>
                <a:moveTo>
                  <a:pt x="240" y="353"/>
                </a:moveTo>
                <a:lnTo>
                  <a:pt x="240" y="353"/>
                </a:lnTo>
                <a:cubicBezTo>
                  <a:pt x="212" y="353"/>
                  <a:pt x="183" y="381"/>
                  <a:pt x="183" y="410"/>
                </a:cubicBezTo>
                <a:cubicBezTo>
                  <a:pt x="183" y="431"/>
                  <a:pt x="198" y="452"/>
                  <a:pt x="212" y="459"/>
                </a:cubicBezTo>
                <a:cubicBezTo>
                  <a:pt x="212" y="516"/>
                  <a:pt x="212" y="516"/>
                  <a:pt x="212" y="516"/>
                </a:cubicBezTo>
                <a:cubicBezTo>
                  <a:pt x="212" y="530"/>
                  <a:pt x="226" y="544"/>
                  <a:pt x="240" y="544"/>
                </a:cubicBezTo>
                <a:cubicBezTo>
                  <a:pt x="261" y="544"/>
                  <a:pt x="268" y="530"/>
                  <a:pt x="268" y="516"/>
                </a:cubicBezTo>
                <a:cubicBezTo>
                  <a:pt x="268" y="459"/>
                  <a:pt x="268" y="459"/>
                  <a:pt x="268" y="459"/>
                </a:cubicBezTo>
                <a:cubicBezTo>
                  <a:pt x="289" y="452"/>
                  <a:pt x="296" y="431"/>
                  <a:pt x="296" y="410"/>
                </a:cubicBezTo>
                <a:cubicBezTo>
                  <a:pt x="296" y="381"/>
                  <a:pt x="275" y="353"/>
                  <a:pt x="240" y="35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4" name="Freeform 98"/>
          <p:cNvSpPr>
            <a:spLocks noChangeArrowheads="1"/>
          </p:cNvSpPr>
          <p:nvPr/>
        </p:nvSpPr>
        <p:spPr bwMode="auto">
          <a:xfrm>
            <a:off x="5108602" y="2718361"/>
            <a:ext cx="205390" cy="251648"/>
          </a:xfrm>
          <a:custGeom>
            <a:avLst/>
            <a:gdLst>
              <a:gd name="T0" fmla="*/ 165736 w 488"/>
              <a:gd name="T1" fmla="*/ 215541 h 601"/>
              <a:gd name="T2" fmla="*/ 165736 w 488"/>
              <a:gd name="T3" fmla="*/ 215541 h 601"/>
              <a:gd name="T4" fmla="*/ 10110 w 488"/>
              <a:gd name="T5" fmla="*/ 215541 h 601"/>
              <a:gd name="T6" fmla="*/ 0 w 488"/>
              <a:gd name="T7" fmla="*/ 205482 h 601"/>
              <a:gd name="T8" fmla="*/ 0 w 488"/>
              <a:gd name="T9" fmla="*/ 116751 h 601"/>
              <a:gd name="T10" fmla="*/ 10110 w 488"/>
              <a:gd name="T11" fmla="*/ 106333 h 601"/>
              <a:gd name="T12" fmla="*/ 25276 w 488"/>
              <a:gd name="T13" fmla="*/ 106333 h 601"/>
              <a:gd name="T14" fmla="*/ 25276 w 488"/>
              <a:gd name="T15" fmla="*/ 60711 h 601"/>
              <a:gd name="T16" fmla="*/ 86659 w 488"/>
              <a:gd name="T17" fmla="*/ 0 h 601"/>
              <a:gd name="T18" fmla="*/ 147682 w 488"/>
              <a:gd name="T19" fmla="*/ 60711 h 601"/>
              <a:gd name="T20" fmla="*/ 147682 w 488"/>
              <a:gd name="T21" fmla="*/ 106333 h 601"/>
              <a:gd name="T22" fmla="*/ 165736 w 488"/>
              <a:gd name="T23" fmla="*/ 106333 h 601"/>
              <a:gd name="T24" fmla="*/ 175846 w 488"/>
              <a:gd name="T25" fmla="*/ 116751 h 601"/>
              <a:gd name="T26" fmla="*/ 175846 w 488"/>
              <a:gd name="T27" fmla="*/ 205482 h 601"/>
              <a:gd name="T28" fmla="*/ 165736 w 488"/>
              <a:gd name="T29" fmla="*/ 215541 h 601"/>
              <a:gd name="T30" fmla="*/ 76549 w 488"/>
              <a:gd name="T31" fmla="*/ 164889 h 601"/>
              <a:gd name="T32" fmla="*/ 76549 w 488"/>
              <a:gd name="T33" fmla="*/ 164889 h 601"/>
              <a:gd name="T34" fmla="*/ 76549 w 488"/>
              <a:gd name="T35" fmla="*/ 185365 h 601"/>
              <a:gd name="T36" fmla="*/ 86659 w 488"/>
              <a:gd name="T37" fmla="*/ 195424 h 601"/>
              <a:gd name="T38" fmla="*/ 96769 w 488"/>
              <a:gd name="T39" fmla="*/ 185365 h 601"/>
              <a:gd name="T40" fmla="*/ 96769 w 488"/>
              <a:gd name="T41" fmla="*/ 164889 h 601"/>
              <a:gd name="T42" fmla="*/ 106880 w 488"/>
              <a:gd name="T43" fmla="*/ 147286 h 601"/>
              <a:gd name="T44" fmla="*/ 86659 w 488"/>
              <a:gd name="T45" fmla="*/ 126810 h 601"/>
              <a:gd name="T46" fmla="*/ 66078 w 488"/>
              <a:gd name="T47" fmla="*/ 147286 h 601"/>
              <a:gd name="T48" fmla="*/ 76549 w 488"/>
              <a:gd name="T49" fmla="*/ 164889 h 601"/>
              <a:gd name="T50" fmla="*/ 127461 w 488"/>
              <a:gd name="T51" fmla="*/ 60711 h 601"/>
              <a:gd name="T52" fmla="*/ 127461 w 488"/>
              <a:gd name="T53" fmla="*/ 60711 h 601"/>
              <a:gd name="T54" fmla="*/ 86659 w 488"/>
              <a:gd name="T55" fmla="*/ 20117 h 601"/>
              <a:gd name="T56" fmla="*/ 45857 w 488"/>
              <a:gd name="T57" fmla="*/ 60711 h 601"/>
              <a:gd name="T58" fmla="*/ 45857 w 488"/>
              <a:gd name="T59" fmla="*/ 106333 h 601"/>
              <a:gd name="T60" fmla="*/ 127461 w 488"/>
              <a:gd name="T61" fmla="*/ 106333 h 601"/>
              <a:gd name="T62" fmla="*/ 127461 w 488"/>
              <a:gd name="T63" fmla="*/ 60711 h 60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88" h="601">
                <a:moveTo>
                  <a:pt x="459" y="600"/>
                </a:moveTo>
                <a:lnTo>
                  <a:pt x="459" y="600"/>
                </a:lnTo>
                <a:cubicBezTo>
                  <a:pt x="28" y="600"/>
                  <a:pt x="28" y="600"/>
                  <a:pt x="28" y="600"/>
                </a:cubicBezTo>
                <a:cubicBezTo>
                  <a:pt x="7" y="600"/>
                  <a:pt x="0" y="586"/>
                  <a:pt x="0" y="572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311"/>
                  <a:pt x="7" y="296"/>
                  <a:pt x="28" y="296"/>
                </a:cubicBezTo>
                <a:cubicBezTo>
                  <a:pt x="70" y="296"/>
                  <a:pt x="70" y="296"/>
                  <a:pt x="70" y="296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70"/>
                  <a:pt x="148" y="0"/>
                  <a:pt x="240" y="0"/>
                </a:cubicBezTo>
                <a:cubicBezTo>
                  <a:pt x="339" y="0"/>
                  <a:pt x="409" y="70"/>
                  <a:pt x="409" y="169"/>
                </a:cubicBezTo>
                <a:cubicBezTo>
                  <a:pt x="409" y="296"/>
                  <a:pt x="409" y="296"/>
                  <a:pt x="409" y="296"/>
                </a:cubicBezTo>
                <a:cubicBezTo>
                  <a:pt x="459" y="296"/>
                  <a:pt x="459" y="296"/>
                  <a:pt x="459" y="296"/>
                </a:cubicBezTo>
                <a:cubicBezTo>
                  <a:pt x="473" y="296"/>
                  <a:pt x="487" y="311"/>
                  <a:pt x="487" y="325"/>
                </a:cubicBezTo>
                <a:cubicBezTo>
                  <a:pt x="487" y="572"/>
                  <a:pt x="487" y="572"/>
                  <a:pt x="487" y="572"/>
                </a:cubicBezTo>
                <a:cubicBezTo>
                  <a:pt x="487" y="586"/>
                  <a:pt x="473" y="600"/>
                  <a:pt x="459" y="600"/>
                </a:cubicBezTo>
                <a:close/>
                <a:moveTo>
                  <a:pt x="212" y="459"/>
                </a:moveTo>
                <a:lnTo>
                  <a:pt x="212" y="459"/>
                </a:lnTo>
                <a:cubicBezTo>
                  <a:pt x="212" y="516"/>
                  <a:pt x="212" y="516"/>
                  <a:pt x="212" y="516"/>
                </a:cubicBezTo>
                <a:cubicBezTo>
                  <a:pt x="212" y="530"/>
                  <a:pt x="226" y="544"/>
                  <a:pt x="240" y="544"/>
                </a:cubicBezTo>
                <a:cubicBezTo>
                  <a:pt x="261" y="544"/>
                  <a:pt x="268" y="530"/>
                  <a:pt x="268" y="516"/>
                </a:cubicBezTo>
                <a:cubicBezTo>
                  <a:pt x="268" y="459"/>
                  <a:pt x="268" y="459"/>
                  <a:pt x="268" y="459"/>
                </a:cubicBezTo>
                <a:cubicBezTo>
                  <a:pt x="289" y="452"/>
                  <a:pt x="296" y="431"/>
                  <a:pt x="296" y="410"/>
                </a:cubicBezTo>
                <a:cubicBezTo>
                  <a:pt x="296" y="381"/>
                  <a:pt x="275" y="353"/>
                  <a:pt x="240" y="353"/>
                </a:cubicBezTo>
                <a:cubicBezTo>
                  <a:pt x="212" y="353"/>
                  <a:pt x="183" y="381"/>
                  <a:pt x="183" y="410"/>
                </a:cubicBezTo>
                <a:cubicBezTo>
                  <a:pt x="183" y="431"/>
                  <a:pt x="198" y="452"/>
                  <a:pt x="212" y="459"/>
                </a:cubicBezTo>
                <a:close/>
                <a:moveTo>
                  <a:pt x="353" y="169"/>
                </a:moveTo>
                <a:lnTo>
                  <a:pt x="353" y="169"/>
                </a:lnTo>
                <a:cubicBezTo>
                  <a:pt x="353" y="106"/>
                  <a:pt x="304" y="56"/>
                  <a:pt x="240" y="56"/>
                </a:cubicBezTo>
                <a:cubicBezTo>
                  <a:pt x="176" y="56"/>
                  <a:pt x="127" y="106"/>
                  <a:pt x="127" y="169"/>
                </a:cubicBezTo>
                <a:cubicBezTo>
                  <a:pt x="127" y="296"/>
                  <a:pt x="127" y="296"/>
                  <a:pt x="127" y="296"/>
                </a:cubicBezTo>
                <a:cubicBezTo>
                  <a:pt x="353" y="296"/>
                  <a:pt x="353" y="296"/>
                  <a:pt x="353" y="296"/>
                </a:cubicBezTo>
                <a:lnTo>
                  <a:pt x="353" y="16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5" name="Freeform 99"/>
          <p:cNvSpPr>
            <a:spLocks noChangeArrowheads="1"/>
          </p:cNvSpPr>
          <p:nvPr/>
        </p:nvSpPr>
        <p:spPr bwMode="auto">
          <a:xfrm>
            <a:off x="4636762" y="2718361"/>
            <a:ext cx="253498" cy="216492"/>
          </a:xfrm>
          <a:custGeom>
            <a:avLst/>
            <a:gdLst>
              <a:gd name="T0" fmla="*/ 206641 w 602"/>
              <a:gd name="T1" fmla="*/ 185379 h 517"/>
              <a:gd name="T2" fmla="*/ 0 w 602"/>
              <a:gd name="T3" fmla="*/ 174960 h 517"/>
              <a:gd name="T4" fmla="*/ 0 w 602"/>
              <a:gd name="T5" fmla="*/ 111730 h 517"/>
              <a:gd name="T6" fmla="*/ 28178 w 602"/>
              <a:gd name="T7" fmla="*/ 35567 h 517"/>
              <a:gd name="T8" fmla="*/ 38294 w 602"/>
              <a:gd name="T9" fmla="*/ 30537 h 517"/>
              <a:gd name="T10" fmla="*/ 53467 w 602"/>
              <a:gd name="T11" fmla="*/ 30537 h 517"/>
              <a:gd name="T12" fmla="*/ 63582 w 602"/>
              <a:gd name="T13" fmla="*/ 33052 h 517"/>
              <a:gd name="T14" fmla="*/ 53467 w 602"/>
              <a:gd name="T15" fmla="*/ 50656 h 517"/>
              <a:gd name="T16" fmla="*/ 43351 w 602"/>
              <a:gd name="T17" fmla="*/ 50656 h 517"/>
              <a:gd name="T18" fmla="*/ 50938 w 602"/>
              <a:gd name="T19" fmla="*/ 101312 h 517"/>
              <a:gd name="T20" fmla="*/ 58524 w 602"/>
              <a:gd name="T21" fmla="*/ 101312 h 517"/>
              <a:gd name="T22" fmla="*/ 69001 w 602"/>
              <a:gd name="T23" fmla="*/ 121790 h 517"/>
              <a:gd name="T24" fmla="*/ 150646 w 602"/>
              <a:gd name="T25" fmla="*/ 111730 h 517"/>
              <a:gd name="T26" fmla="*/ 170876 w 602"/>
              <a:gd name="T27" fmla="*/ 101312 h 517"/>
              <a:gd name="T28" fmla="*/ 193997 w 602"/>
              <a:gd name="T29" fmla="*/ 101312 h 517"/>
              <a:gd name="T30" fmla="*/ 163290 w 602"/>
              <a:gd name="T31" fmla="*/ 50656 h 517"/>
              <a:gd name="T32" fmla="*/ 143059 w 602"/>
              <a:gd name="T33" fmla="*/ 50656 h 517"/>
              <a:gd name="T34" fmla="*/ 153175 w 602"/>
              <a:gd name="T35" fmla="*/ 30537 h 517"/>
              <a:gd name="T36" fmla="*/ 163290 w 602"/>
              <a:gd name="T37" fmla="*/ 30537 h 517"/>
              <a:gd name="T38" fmla="*/ 181353 w 602"/>
              <a:gd name="T39" fmla="*/ 30537 h 517"/>
              <a:gd name="T40" fmla="*/ 217118 w 602"/>
              <a:gd name="T41" fmla="*/ 106341 h 517"/>
              <a:gd name="T42" fmla="*/ 217118 w 602"/>
              <a:gd name="T43" fmla="*/ 111730 h 517"/>
              <a:gd name="T44" fmla="*/ 217118 w 602"/>
              <a:gd name="T45" fmla="*/ 174960 h 517"/>
              <a:gd name="T46" fmla="*/ 132583 w 602"/>
              <a:gd name="T47" fmla="*/ 43111 h 517"/>
              <a:gd name="T48" fmla="*/ 124996 w 602"/>
              <a:gd name="T49" fmla="*/ 40597 h 517"/>
              <a:gd name="T50" fmla="*/ 119939 w 602"/>
              <a:gd name="T51" fmla="*/ 73649 h 517"/>
              <a:gd name="T52" fmla="*/ 109823 w 602"/>
              <a:gd name="T53" fmla="*/ 106341 h 517"/>
              <a:gd name="T54" fmla="*/ 99708 w 602"/>
              <a:gd name="T55" fmla="*/ 81193 h 517"/>
              <a:gd name="T56" fmla="*/ 99708 w 602"/>
              <a:gd name="T57" fmla="*/ 33052 h 517"/>
              <a:gd name="T58" fmla="*/ 84174 w 602"/>
              <a:gd name="T59" fmla="*/ 43111 h 517"/>
              <a:gd name="T60" fmla="*/ 79116 w 602"/>
              <a:gd name="T61" fmla="*/ 25148 h 517"/>
              <a:gd name="T62" fmla="*/ 109823 w 602"/>
              <a:gd name="T63" fmla="*/ 0 h 517"/>
              <a:gd name="T64" fmla="*/ 140530 w 602"/>
              <a:gd name="T65" fmla="*/ 25148 h 517"/>
              <a:gd name="T66" fmla="*/ 132583 w 602"/>
              <a:gd name="T67" fmla="*/ 43111 h 51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517">
                <a:moveTo>
                  <a:pt x="572" y="516"/>
                </a:moveTo>
                <a:lnTo>
                  <a:pt x="572" y="516"/>
                </a:lnTo>
                <a:cubicBezTo>
                  <a:pt x="28" y="516"/>
                  <a:pt x="28" y="516"/>
                  <a:pt x="28" y="516"/>
                </a:cubicBezTo>
                <a:cubicBezTo>
                  <a:pt x="14" y="516"/>
                  <a:pt x="0" y="502"/>
                  <a:pt x="0" y="487"/>
                </a:cubicBezTo>
                <a:cubicBezTo>
                  <a:pt x="0" y="311"/>
                  <a:pt x="0" y="311"/>
                  <a:pt x="0" y="311"/>
                </a:cubicBezTo>
                <a:cubicBezTo>
                  <a:pt x="0" y="304"/>
                  <a:pt x="0" y="304"/>
                  <a:pt x="0" y="296"/>
                </a:cubicBezTo>
                <a:cubicBezTo>
                  <a:pt x="78" y="99"/>
                  <a:pt x="78" y="99"/>
                  <a:pt x="78" y="99"/>
                </a:cubicBezTo>
                <a:cubicBezTo>
                  <a:pt x="78" y="92"/>
                  <a:pt x="92" y="85"/>
                  <a:pt x="106" y="85"/>
                </a:cubicBezTo>
                <a:cubicBezTo>
                  <a:pt x="148" y="85"/>
                  <a:pt x="148" y="85"/>
                  <a:pt x="148" y="85"/>
                </a:cubicBezTo>
                <a:cubicBezTo>
                  <a:pt x="176" y="85"/>
                  <a:pt x="176" y="85"/>
                  <a:pt x="176" y="85"/>
                </a:cubicBezTo>
                <a:lnTo>
                  <a:pt x="176" y="92"/>
                </a:lnTo>
                <a:cubicBezTo>
                  <a:pt x="176" y="113"/>
                  <a:pt x="191" y="127"/>
                  <a:pt x="205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71" y="282"/>
                  <a:pt x="71" y="282"/>
                  <a:pt x="71" y="282"/>
                </a:cubicBezTo>
                <a:cubicBezTo>
                  <a:pt x="141" y="282"/>
                  <a:pt x="141" y="282"/>
                  <a:pt x="141" y="282"/>
                </a:cubicBezTo>
                <a:cubicBezTo>
                  <a:pt x="162" y="282"/>
                  <a:pt x="162" y="282"/>
                  <a:pt x="162" y="282"/>
                </a:cubicBezTo>
                <a:cubicBezTo>
                  <a:pt x="176" y="282"/>
                  <a:pt x="191" y="289"/>
                  <a:pt x="191" y="311"/>
                </a:cubicBezTo>
                <a:cubicBezTo>
                  <a:pt x="191" y="339"/>
                  <a:pt x="191" y="339"/>
                  <a:pt x="191" y="339"/>
                </a:cubicBezTo>
                <a:cubicBezTo>
                  <a:pt x="417" y="339"/>
                  <a:pt x="417" y="339"/>
                  <a:pt x="417" y="339"/>
                </a:cubicBezTo>
                <a:cubicBezTo>
                  <a:pt x="417" y="311"/>
                  <a:pt x="417" y="311"/>
                  <a:pt x="417" y="311"/>
                </a:cubicBezTo>
                <a:cubicBezTo>
                  <a:pt x="417" y="289"/>
                  <a:pt x="424" y="282"/>
                  <a:pt x="445" y="282"/>
                </a:cubicBezTo>
                <a:cubicBezTo>
                  <a:pt x="473" y="282"/>
                  <a:pt x="473" y="282"/>
                  <a:pt x="473" y="282"/>
                </a:cubicBezTo>
                <a:cubicBezTo>
                  <a:pt x="537" y="282"/>
                  <a:pt x="537" y="282"/>
                  <a:pt x="537" y="282"/>
                </a:cubicBezTo>
                <a:cubicBezTo>
                  <a:pt x="480" y="141"/>
                  <a:pt x="480" y="141"/>
                  <a:pt x="480" y="141"/>
                </a:cubicBezTo>
                <a:cubicBezTo>
                  <a:pt x="452" y="141"/>
                  <a:pt x="452" y="141"/>
                  <a:pt x="452" y="141"/>
                </a:cubicBezTo>
                <a:cubicBezTo>
                  <a:pt x="396" y="141"/>
                  <a:pt x="396" y="141"/>
                  <a:pt x="396" y="141"/>
                </a:cubicBezTo>
                <a:cubicBezTo>
                  <a:pt x="417" y="127"/>
                  <a:pt x="424" y="113"/>
                  <a:pt x="424" y="92"/>
                </a:cubicBezTo>
                <a:lnTo>
                  <a:pt x="424" y="85"/>
                </a:lnTo>
                <a:cubicBezTo>
                  <a:pt x="452" y="85"/>
                  <a:pt x="452" y="85"/>
                  <a:pt x="452" y="85"/>
                </a:cubicBezTo>
                <a:cubicBezTo>
                  <a:pt x="502" y="85"/>
                  <a:pt x="502" y="85"/>
                  <a:pt x="502" y="85"/>
                </a:cubicBezTo>
                <a:cubicBezTo>
                  <a:pt x="509" y="85"/>
                  <a:pt x="523" y="92"/>
                  <a:pt x="523" y="99"/>
                </a:cubicBezTo>
                <a:cubicBezTo>
                  <a:pt x="601" y="296"/>
                  <a:pt x="601" y="296"/>
                  <a:pt x="601" y="296"/>
                </a:cubicBezTo>
                <a:cubicBezTo>
                  <a:pt x="601" y="304"/>
                  <a:pt x="601" y="304"/>
                  <a:pt x="601" y="311"/>
                </a:cubicBezTo>
                <a:cubicBezTo>
                  <a:pt x="601" y="487"/>
                  <a:pt x="601" y="487"/>
                  <a:pt x="601" y="487"/>
                </a:cubicBezTo>
                <a:cubicBezTo>
                  <a:pt x="601" y="502"/>
                  <a:pt x="594" y="516"/>
                  <a:pt x="572" y="516"/>
                </a:cubicBezTo>
                <a:close/>
                <a:moveTo>
                  <a:pt x="367" y="120"/>
                </a:moveTo>
                <a:lnTo>
                  <a:pt x="367" y="120"/>
                </a:lnTo>
                <a:cubicBezTo>
                  <a:pt x="360" y="120"/>
                  <a:pt x="353" y="120"/>
                  <a:pt x="346" y="113"/>
                </a:cubicBezTo>
                <a:cubicBezTo>
                  <a:pt x="332" y="92"/>
                  <a:pt x="332" y="92"/>
                  <a:pt x="332" y="92"/>
                </a:cubicBezTo>
                <a:cubicBezTo>
                  <a:pt x="332" y="205"/>
                  <a:pt x="332" y="205"/>
                  <a:pt x="332" y="205"/>
                </a:cubicBezTo>
                <a:cubicBezTo>
                  <a:pt x="332" y="268"/>
                  <a:pt x="332" y="268"/>
                  <a:pt x="332" y="268"/>
                </a:cubicBezTo>
                <a:cubicBezTo>
                  <a:pt x="332" y="289"/>
                  <a:pt x="318" y="296"/>
                  <a:pt x="304" y="296"/>
                </a:cubicBezTo>
                <a:cubicBezTo>
                  <a:pt x="283" y="296"/>
                  <a:pt x="276" y="289"/>
                  <a:pt x="276" y="268"/>
                </a:cubicBezTo>
                <a:cubicBezTo>
                  <a:pt x="276" y="226"/>
                  <a:pt x="276" y="226"/>
                  <a:pt x="276" y="226"/>
                </a:cubicBezTo>
                <a:cubicBezTo>
                  <a:pt x="276" y="92"/>
                  <a:pt x="276" y="92"/>
                  <a:pt x="276" y="92"/>
                </a:cubicBezTo>
                <a:cubicBezTo>
                  <a:pt x="254" y="113"/>
                  <a:pt x="254" y="113"/>
                  <a:pt x="254" y="113"/>
                </a:cubicBezTo>
                <a:cubicBezTo>
                  <a:pt x="247" y="120"/>
                  <a:pt x="240" y="120"/>
                  <a:pt x="233" y="120"/>
                </a:cubicBezTo>
                <a:cubicBezTo>
                  <a:pt x="219" y="120"/>
                  <a:pt x="205" y="106"/>
                  <a:pt x="205" y="92"/>
                </a:cubicBezTo>
                <a:cubicBezTo>
                  <a:pt x="205" y="85"/>
                  <a:pt x="212" y="78"/>
                  <a:pt x="219" y="70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297" y="0"/>
                  <a:pt x="304" y="0"/>
                </a:cubicBezTo>
                <a:cubicBezTo>
                  <a:pt x="311" y="0"/>
                  <a:pt x="318" y="0"/>
                  <a:pt x="318" y="7"/>
                </a:cubicBezTo>
                <a:cubicBezTo>
                  <a:pt x="389" y="70"/>
                  <a:pt x="389" y="70"/>
                  <a:pt x="389" y="70"/>
                </a:cubicBezTo>
                <a:cubicBezTo>
                  <a:pt x="396" y="78"/>
                  <a:pt x="396" y="85"/>
                  <a:pt x="396" y="92"/>
                </a:cubicBezTo>
                <a:cubicBezTo>
                  <a:pt x="396" y="106"/>
                  <a:pt x="382" y="120"/>
                  <a:pt x="367" y="12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6" name="Freeform 100"/>
          <p:cNvSpPr>
            <a:spLocks noChangeArrowheads="1"/>
          </p:cNvSpPr>
          <p:nvPr/>
        </p:nvSpPr>
        <p:spPr bwMode="auto">
          <a:xfrm>
            <a:off x="4194527" y="2718361"/>
            <a:ext cx="251648" cy="216492"/>
          </a:xfrm>
          <a:custGeom>
            <a:avLst/>
            <a:gdLst>
              <a:gd name="T0" fmla="*/ 205475 w 601"/>
              <a:gd name="T1" fmla="*/ 185379 h 517"/>
              <a:gd name="T2" fmla="*/ 0 w 601"/>
              <a:gd name="T3" fmla="*/ 174960 h 517"/>
              <a:gd name="T4" fmla="*/ 0 w 601"/>
              <a:gd name="T5" fmla="*/ 111730 h 517"/>
              <a:gd name="T6" fmla="*/ 28019 w 601"/>
              <a:gd name="T7" fmla="*/ 35567 h 517"/>
              <a:gd name="T8" fmla="*/ 35563 w 601"/>
              <a:gd name="T9" fmla="*/ 30537 h 517"/>
              <a:gd name="T10" fmla="*/ 53165 w 601"/>
              <a:gd name="T11" fmla="*/ 30537 h 517"/>
              <a:gd name="T12" fmla="*/ 86213 w 601"/>
              <a:gd name="T13" fmla="*/ 35567 h 517"/>
              <a:gd name="T14" fmla="*/ 53165 w 601"/>
              <a:gd name="T15" fmla="*/ 50656 h 517"/>
              <a:gd name="T16" fmla="*/ 43107 w 601"/>
              <a:gd name="T17" fmla="*/ 50656 h 517"/>
              <a:gd name="T18" fmla="*/ 45621 w 601"/>
              <a:gd name="T19" fmla="*/ 101312 h 517"/>
              <a:gd name="T20" fmla="*/ 55679 w 601"/>
              <a:gd name="T21" fmla="*/ 101312 h 517"/>
              <a:gd name="T22" fmla="*/ 65737 w 601"/>
              <a:gd name="T23" fmla="*/ 121790 h 517"/>
              <a:gd name="T24" fmla="*/ 147281 w 601"/>
              <a:gd name="T25" fmla="*/ 111730 h 517"/>
              <a:gd name="T26" fmla="*/ 167397 w 601"/>
              <a:gd name="T27" fmla="*/ 101312 h 517"/>
              <a:gd name="T28" fmla="*/ 190387 w 601"/>
              <a:gd name="T29" fmla="*/ 101312 h 517"/>
              <a:gd name="T30" fmla="*/ 162368 w 601"/>
              <a:gd name="T31" fmla="*/ 50656 h 517"/>
              <a:gd name="T32" fmla="*/ 126805 w 601"/>
              <a:gd name="T33" fmla="*/ 50656 h 517"/>
              <a:gd name="T34" fmla="*/ 126805 w 601"/>
              <a:gd name="T35" fmla="*/ 30537 h 517"/>
              <a:gd name="T36" fmla="*/ 162368 w 601"/>
              <a:gd name="T37" fmla="*/ 30537 h 517"/>
              <a:gd name="T38" fmla="*/ 177455 w 601"/>
              <a:gd name="T39" fmla="*/ 30537 h 517"/>
              <a:gd name="T40" fmla="*/ 215533 w 601"/>
              <a:gd name="T41" fmla="*/ 106341 h 517"/>
              <a:gd name="T42" fmla="*/ 215533 w 601"/>
              <a:gd name="T43" fmla="*/ 111730 h 517"/>
              <a:gd name="T44" fmla="*/ 215533 w 601"/>
              <a:gd name="T45" fmla="*/ 174960 h 517"/>
              <a:gd name="T46" fmla="*/ 142252 w 601"/>
              <a:gd name="T47" fmla="*/ 73649 h 517"/>
              <a:gd name="T48" fmla="*/ 136863 w 601"/>
              <a:gd name="T49" fmla="*/ 81193 h 517"/>
              <a:gd name="T50" fmla="*/ 106689 w 601"/>
              <a:gd name="T51" fmla="*/ 106341 h 517"/>
              <a:gd name="T52" fmla="*/ 76155 w 601"/>
              <a:gd name="T53" fmla="*/ 81193 h 517"/>
              <a:gd name="T54" fmla="*/ 83699 w 601"/>
              <a:gd name="T55" fmla="*/ 63230 h 517"/>
              <a:gd name="T56" fmla="*/ 96271 w 601"/>
              <a:gd name="T57" fmla="*/ 73649 h 517"/>
              <a:gd name="T58" fmla="*/ 96271 w 601"/>
              <a:gd name="T59" fmla="*/ 25148 h 517"/>
              <a:gd name="T60" fmla="*/ 106689 w 601"/>
              <a:gd name="T61" fmla="*/ 0 h 517"/>
              <a:gd name="T62" fmla="*/ 116747 w 601"/>
              <a:gd name="T63" fmla="*/ 30537 h 517"/>
              <a:gd name="T64" fmla="*/ 116747 w 601"/>
              <a:gd name="T65" fmla="*/ 73649 h 517"/>
              <a:gd name="T66" fmla="*/ 131834 w 601"/>
              <a:gd name="T67" fmla="*/ 63230 h 51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1" h="517">
                <a:moveTo>
                  <a:pt x="572" y="516"/>
                </a:moveTo>
                <a:lnTo>
                  <a:pt x="572" y="516"/>
                </a:lnTo>
                <a:cubicBezTo>
                  <a:pt x="28" y="516"/>
                  <a:pt x="28" y="516"/>
                  <a:pt x="28" y="516"/>
                </a:cubicBezTo>
                <a:cubicBezTo>
                  <a:pt x="7" y="516"/>
                  <a:pt x="0" y="502"/>
                  <a:pt x="0" y="487"/>
                </a:cubicBezTo>
                <a:cubicBezTo>
                  <a:pt x="0" y="311"/>
                  <a:pt x="0" y="311"/>
                  <a:pt x="0" y="311"/>
                </a:cubicBezTo>
                <a:cubicBezTo>
                  <a:pt x="0" y="304"/>
                  <a:pt x="0" y="304"/>
                  <a:pt x="0" y="296"/>
                </a:cubicBezTo>
                <a:cubicBezTo>
                  <a:pt x="78" y="99"/>
                  <a:pt x="78" y="99"/>
                  <a:pt x="78" y="99"/>
                </a:cubicBezTo>
                <a:cubicBezTo>
                  <a:pt x="78" y="92"/>
                  <a:pt x="92" y="85"/>
                  <a:pt x="99" y="85"/>
                </a:cubicBezTo>
                <a:cubicBezTo>
                  <a:pt x="148" y="85"/>
                  <a:pt x="148" y="85"/>
                  <a:pt x="148" y="85"/>
                </a:cubicBezTo>
                <a:cubicBezTo>
                  <a:pt x="240" y="85"/>
                  <a:pt x="240" y="85"/>
                  <a:pt x="240" y="85"/>
                </a:cubicBezTo>
                <a:cubicBezTo>
                  <a:pt x="240" y="99"/>
                  <a:pt x="240" y="99"/>
                  <a:pt x="240" y="99"/>
                </a:cubicBezTo>
                <a:cubicBezTo>
                  <a:pt x="240" y="141"/>
                  <a:pt x="240" y="141"/>
                  <a:pt x="240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63" y="282"/>
                  <a:pt x="63" y="282"/>
                  <a:pt x="63" y="282"/>
                </a:cubicBezTo>
                <a:cubicBezTo>
                  <a:pt x="127" y="282"/>
                  <a:pt x="127" y="282"/>
                  <a:pt x="127" y="282"/>
                </a:cubicBezTo>
                <a:cubicBezTo>
                  <a:pt x="155" y="282"/>
                  <a:pt x="155" y="282"/>
                  <a:pt x="155" y="282"/>
                </a:cubicBezTo>
                <a:cubicBezTo>
                  <a:pt x="176" y="282"/>
                  <a:pt x="183" y="289"/>
                  <a:pt x="183" y="311"/>
                </a:cubicBezTo>
                <a:cubicBezTo>
                  <a:pt x="183" y="339"/>
                  <a:pt x="183" y="339"/>
                  <a:pt x="183" y="339"/>
                </a:cubicBezTo>
                <a:cubicBezTo>
                  <a:pt x="410" y="339"/>
                  <a:pt x="410" y="339"/>
                  <a:pt x="410" y="339"/>
                </a:cubicBezTo>
                <a:cubicBezTo>
                  <a:pt x="410" y="311"/>
                  <a:pt x="410" y="311"/>
                  <a:pt x="410" y="311"/>
                </a:cubicBezTo>
                <a:cubicBezTo>
                  <a:pt x="410" y="289"/>
                  <a:pt x="424" y="282"/>
                  <a:pt x="438" y="282"/>
                </a:cubicBezTo>
                <a:cubicBezTo>
                  <a:pt x="466" y="282"/>
                  <a:pt x="466" y="282"/>
                  <a:pt x="466" y="282"/>
                </a:cubicBezTo>
                <a:cubicBezTo>
                  <a:pt x="530" y="282"/>
                  <a:pt x="530" y="282"/>
                  <a:pt x="530" y="282"/>
                </a:cubicBezTo>
                <a:cubicBezTo>
                  <a:pt x="480" y="141"/>
                  <a:pt x="480" y="141"/>
                  <a:pt x="480" y="141"/>
                </a:cubicBezTo>
                <a:cubicBezTo>
                  <a:pt x="452" y="141"/>
                  <a:pt x="452" y="141"/>
                  <a:pt x="452" y="141"/>
                </a:cubicBezTo>
                <a:cubicBezTo>
                  <a:pt x="353" y="141"/>
                  <a:pt x="353" y="141"/>
                  <a:pt x="353" y="141"/>
                </a:cubicBezTo>
                <a:cubicBezTo>
                  <a:pt x="353" y="99"/>
                  <a:pt x="353" y="99"/>
                  <a:pt x="353" y="99"/>
                </a:cubicBezTo>
                <a:cubicBezTo>
                  <a:pt x="353" y="85"/>
                  <a:pt x="353" y="85"/>
                  <a:pt x="353" y="85"/>
                </a:cubicBezTo>
                <a:cubicBezTo>
                  <a:pt x="452" y="85"/>
                  <a:pt x="452" y="85"/>
                  <a:pt x="452" y="85"/>
                </a:cubicBezTo>
                <a:cubicBezTo>
                  <a:pt x="494" y="85"/>
                  <a:pt x="494" y="85"/>
                  <a:pt x="494" y="85"/>
                </a:cubicBezTo>
                <a:cubicBezTo>
                  <a:pt x="509" y="85"/>
                  <a:pt x="523" y="92"/>
                  <a:pt x="523" y="99"/>
                </a:cubicBezTo>
                <a:cubicBezTo>
                  <a:pt x="600" y="296"/>
                  <a:pt x="600" y="296"/>
                  <a:pt x="600" y="296"/>
                </a:cubicBezTo>
                <a:cubicBezTo>
                  <a:pt x="600" y="304"/>
                  <a:pt x="600" y="304"/>
                  <a:pt x="600" y="311"/>
                </a:cubicBezTo>
                <a:cubicBezTo>
                  <a:pt x="600" y="487"/>
                  <a:pt x="600" y="487"/>
                  <a:pt x="600" y="487"/>
                </a:cubicBezTo>
                <a:cubicBezTo>
                  <a:pt x="600" y="502"/>
                  <a:pt x="586" y="516"/>
                  <a:pt x="572" y="516"/>
                </a:cubicBezTo>
                <a:close/>
                <a:moveTo>
                  <a:pt x="396" y="205"/>
                </a:moveTo>
                <a:lnTo>
                  <a:pt x="396" y="205"/>
                </a:lnTo>
                <a:cubicBezTo>
                  <a:pt x="396" y="212"/>
                  <a:pt x="389" y="219"/>
                  <a:pt x="381" y="226"/>
                </a:cubicBezTo>
                <a:cubicBezTo>
                  <a:pt x="318" y="289"/>
                  <a:pt x="318" y="289"/>
                  <a:pt x="318" y="289"/>
                </a:cubicBezTo>
                <a:cubicBezTo>
                  <a:pt x="311" y="296"/>
                  <a:pt x="304" y="296"/>
                  <a:pt x="297" y="296"/>
                </a:cubicBezTo>
                <a:cubicBezTo>
                  <a:pt x="290" y="296"/>
                  <a:pt x="283" y="296"/>
                  <a:pt x="283" y="289"/>
                </a:cubicBezTo>
                <a:cubicBezTo>
                  <a:pt x="212" y="226"/>
                  <a:pt x="212" y="226"/>
                  <a:pt x="212" y="226"/>
                </a:cubicBezTo>
                <a:cubicBezTo>
                  <a:pt x="205" y="219"/>
                  <a:pt x="205" y="212"/>
                  <a:pt x="205" y="205"/>
                </a:cubicBezTo>
                <a:cubicBezTo>
                  <a:pt x="205" y="191"/>
                  <a:pt x="219" y="176"/>
                  <a:pt x="233" y="176"/>
                </a:cubicBezTo>
                <a:cubicBezTo>
                  <a:pt x="240" y="176"/>
                  <a:pt x="247" y="176"/>
                  <a:pt x="254" y="183"/>
                </a:cubicBezTo>
                <a:cubicBezTo>
                  <a:pt x="268" y="205"/>
                  <a:pt x="268" y="205"/>
                  <a:pt x="268" y="205"/>
                </a:cubicBezTo>
                <a:cubicBezTo>
                  <a:pt x="268" y="99"/>
                  <a:pt x="268" y="99"/>
                  <a:pt x="268" y="99"/>
                </a:cubicBezTo>
                <a:cubicBezTo>
                  <a:pt x="268" y="70"/>
                  <a:pt x="268" y="70"/>
                  <a:pt x="268" y="70"/>
                </a:cubicBezTo>
                <a:cubicBezTo>
                  <a:pt x="268" y="28"/>
                  <a:pt x="268" y="28"/>
                  <a:pt x="268" y="28"/>
                </a:cubicBezTo>
                <a:cubicBezTo>
                  <a:pt x="268" y="7"/>
                  <a:pt x="283" y="0"/>
                  <a:pt x="297" y="0"/>
                </a:cubicBezTo>
                <a:cubicBezTo>
                  <a:pt x="318" y="0"/>
                  <a:pt x="325" y="7"/>
                  <a:pt x="325" y="28"/>
                </a:cubicBezTo>
                <a:cubicBezTo>
                  <a:pt x="325" y="85"/>
                  <a:pt x="325" y="85"/>
                  <a:pt x="325" y="85"/>
                </a:cubicBezTo>
                <a:cubicBezTo>
                  <a:pt x="325" y="92"/>
                  <a:pt x="325" y="92"/>
                  <a:pt x="325" y="92"/>
                </a:cubicBezTo>
                <a:cubicBezTo>
                  <a:pt x="325" y="205"/>
                  <a:pt x="325" y="205"/>
                  <a:pt x="325" y="205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53" y="176"/>
                  <a:pt x="360" y="176"/>
                  <a:pt x="367" y="176"/>
                </a:cubicBezTo>
                <a:cubicBezTo>
                  <a:pt x="381" y="176"/>
                  <a:pt x="396" y="191"/>
                  <a:pt x="396" y="20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7" name="Freeform 101"/>
          <p:cNvSpPr>
            <a:spLocks noChangeArrowheads="1"/>
          </p:cNvSpPr>
          <p:nvPr/>
        </p:nvSpPr>
        <p:spPr bwMode="auto">
          <a:xfrm>
            <a:off x="3748594" y="2753518"/>
            <a:ext cx="255349" cy="181334"/>
          </a:xfrm>
          <a:custGeom>
            <a:avLst/>
            <a:gdLst>
              <a:gd name="T0" fmla="*/ 218707 w 608"/>
              <a:gd name="T1" fmla="*/ 144771 h 432"/>
              <a:gd name="T2" fmla="*/ 218707 w 608"/>
              <a:gd name="T3" fmla="*/ 144771 h 432"/>
              <a:gd name="T4" fmla="*/ 208618 w 608"/>
              <a:gd name="T5" fmla="*/ 155215 h 432"/>
              <a:gd name="T6" fmla="*/ 10089 w 608"/>
              <a:gd name="T7" fmla="*/ 155215 h 432"/>
              <a:gd name="T8" fmla="*/ 0 w 608"/>
              <a:gd name="T9" fmla="*/ 144771 h 432"/>
              <a:gd name="T10" fmla="*/ 0 w 608"/>
              <a:gd name="T11" fmla="*/ 144771 h 432"/>
              <a:gd name="T12" fmla="*/ 0 w 608"/>
              <a:gd name="T13" fmla="*/ 81389 h 432"/>
              <a:gd name="T14" fmla="*/ 0 w 608"/>
              <a:gd name="T15" fmla="*/ 81389 h 432"/>
              <a:gd name="T16" fmla="*/ 0 w 608"/>
              <a:gd name="T17" fmla="*/ 81389 h 432"/>
              <a:gd name="T18" fmla="*/ 2522 w 608"/>
              <a:gd name="T19" fmla="*/ 75987 h 432"/>
              <a:gd name="T20" fmla="*/ 2522 w 608"/>
              <a:gd name="T21" fmla="*/ 75987 h 432"/>
              <a:gd name="T22" fmla="*/ 27744 w 608"/>
              <a:gd name="T23" fmla="*/ 5042 h 432"/>
              <a:gd name="T24" fmla="*/ 27744 w 608"/>
              <a:gd name="T25" fmla="*/ 5042 h 432"/>
              <a:gd name="T26" fmla="*/ 38193 w 608"/>
              <a:gd name="T27" fmla="*/ 0 h 432"/>
              <a:gd name="T28" fmla="*/ 180514 w 608"/>
              <a:gd name="T29" fmla="*/ 0 h 432"/>
              <a:gd name="T30" fmla="*/ 190963 w 608"/>
              <a:gd name="T31" fmla="*/ 5042 h 432"/>
              <a:gd name="T32" fmla="*/ 190963 w 608"/>
              <a:gd name="T33" fmla="*/ 5042 h 432"/>
              <a:gd name="T34" fmla="*/ 216185 w 608"/>
              <a:gd name="T35" fmla="*/ 75987 h 432"/>
              <a:gd name="T36" fmla="*/ 216185 w 608"/>
              <a:gd name="T37" fmla="*/ 75987 h 432"/>
              <a:gd name="T38" fmla="*/ 218707 w 608"/>
              <a:gd name="T39" fmla="*/ 81389 h 432"/>
              <a:gd name="T40" fmla="*/ 218707 w 608"/>
              <a:gd name="T41" fmla="*/ 81389 h 432"/>
              <a:gd name="T42" fmla="*/ 218707 w 608"/>
              <a:gd name="T43" fmla="*/ 81389 h 432"/>
              <a:gd name="T44" fmla="*/ 218707 w 608"/>
              <a:gd name="T45" fmla="*/ 144771 h 432"/>
              <a:gd name="T46" fmla="*/ 172948 w 608"/>
              <a:gd name="T47" fmla="*/ 20167 h 432"/>
              <a:gd name="T48" fmla="*/ 172948 w 608"/>
              <a:gd name="T49" fmla="*/ 20167 h 432"/>
              <a:gd name="T50" fmla="*/ 45759 w 608"/>
              <a:gd name="T51" fmla="*/ 20167 h 432"/>
              <a:gd name="T52" fmla="*/ 25222 w 608"/>
              <a:gd name="T53" fmla="*/ 70945 h 432"/>
              <a:gd name="T54" fmla="*/ 58370 w 608"/>
              <a:gd name="T55" fmla="*/ 70945 h 432"/>
              <a:gd name="T56" fmla="*/ 68458 w 608"/>
              <a:gd name="T57" fmla="*/ 81389 h 432"/>
              <a:gd name="T58" fmla="*/ 68458 w 608"/>
              <a:gd name="T59" fmla="*/ 91472 h 432"/>
              <a:gd name="T60" fmla="*/ 150248 w 608"/>
              <a:gd name="T61" fmla="*/ 91472 h 432"/>
              <a:gd name="T62" fmla="*/ 150248 w 608"/>
              <a:gd name="T63" fmla="*/ 81389 h 432"/>
              <a:gd name="T64" fmla="*/ 160337 w 608"/>
              <a:gd name="T65" fmla="*/ 70945 h 432"/>
              <a:gd name="T66" fmla="*/ 193485 w 608"/>
              <a:gd name="T67" fmla="*/ 70945 h 432"/>
              <a:gd name="T68" fmla="*/ 172948 w 608"/>
              <a:gd name="T69" fmla="*/ 20167 h 43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8" h="432">
                <a:moveTo>
                  <a:pt x="607" y="402"/>
                </a:moveTo>
                <a:lnTo>
                  <a:pt x="607" y="402"/>
                </a:lnTo>
                <a:cubicBezTo>
                  <a:pt x="607" y="417"/>
                  <a:pt x="593" y="431"/>
                  <a:pt x="57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2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19"/>
                  <a:pt x="0" y="219"/>
                  <a:pt x="7" y="211"/>
                </a:cubicBezTo>
                <a:cubicBezTo>
                  <a:pt x="77" y="14"/>
                  <a:pt x="77" y="14"/>
                  <a:pt x="77" y="14"/>
                </a:cubicBezTo>
                <a:cubicBezTo>
                  <a:pt x="84" y="7"/>
                  <a:pt x="92" y="0"/>
                  <a:pt x="106" y="0"/>
                </a:cubicBezTo>
                <a:cubicBezTo>
                  <a:pt x="501" y="0"/>
                  <a:pt x="501" y="0"/>
                  <a:pt x="501" y="0"/>
                </a:cubicBezTo>
                <a:cubicBezTo>
                  <a:pt x="516" y="0"/>
                  <a:pt x="523" y="7"/>
                  <a:pt x="530" y="14"/>
                </a:cubicBezTo>
                <a:cubicBezTo>
                  <a:pt x="600" y="211"/>
                  <a:pt x="600" y="211"/>
                  <a:pt x="600" y="211"/>
                </a:cubicBezTo>
                <a:cubicBezTo>
                  <a:pt x="607" y="219"/>
                  <a:pt x="607" y="219"/>
                  <a:pt x="607" y="226"/>
                </a:cubicBezTo>
                <a:cubicBezTo>
                  <a:pt x="607" y="402"/>
                  <a:pt x="607" y="402"/>
                  <a:pt x="607" y="402"/>
                </a:cubicBezTo>
                <a:close/>
                <a:moveTo>
                  <a:pt x="480" y="56"/>
                </a:moveTo>
                <a:lnTo>
                  <a:pt x="480" y="56"/>
                </a:lnTo>
                <a:cubicBezTo>
                  <a:pt x="127" y="56"/>
                  <a:pt x="127" y="56"/>
                  <a:pt x="127" y="56"/>
                </a:cubicBezTo>
                <a:cubicBezTo>
                  <a:pt x="70" y="197"/>
                  <a:pt x="70" y="197"/>
                  <a:pt x="70" y="197"/>
                </a:cubicBezTo>
                <a:cubicBezTo>
                  <a:pt x="162" y="197"/>
                  <a:pt x="162" y="197"/>
                  <a:pt x="162" y="197"/>
                </a:cubicBezTo>
                <a:cubicBezTo>
                  <a:pt x="176" y="197"/>
                  <a:pt x="190" y="204"/>
                  <a:pt x="190" y="226"/>
                </a:cubicBezTo>
                <a:cubicBezTo>
                  <a:pt x="190" y="254"/>
                  <a:pt x="190" y="254"/>
                  <a:pt x="190" y="254"/>
                </a:cubicBezTo>
                <a:cubicBezTo>
                  <a:pt x="417" y="254"/>
                  <a:pt x="417" y="254"/>
                  <a:pt x="417" y="254"/>
                </a:cubicBezTo>
                <a:cubicBezTo>
                  <a:pt x="417" y="226"/>
                  <a:pt x="417" y="226"/>
                  <a:pt x="417" y="226"/>
                </a:cubicBezTo>
                <a:cubicBezTo>
                  <a:pt x="417" y="204"/>
                  <a:pt x="431" y="197"/>
                  <a:pt x="445" y="197"/>
                </a:cubicBezTo>
                <a:cubicBezTo>
                  <a:pt x="537" y="197"/>
                  <a:pt x="537" y="197"/>
                  <a:pt x="537" y="197"/>
                </a:cubicBezTo>
                <a:lnTo>
                  <a:pt x="480" y="5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8" name="Freeform 102"/>
          <p:cNvSpPr>
            <a:spLocks noChangeArrowheads="1"/>
          </p:cNvSpPr>
          <p:nvPr/>
        </p:nvSpPr>
        <p:spPr bwMode="auto">
          <a:xfrm>
            <a:off x="3308210" y="2764620"/>
            <a:ext cx="251648" cy="157280"/>
          </a:xfrm>
          <a:custGeom>
            <a:avLst/>
            <a:gdLst>
              <a:gd name="T0" fmla="*/ 205475 w 601"/>
              <a:gd name="T1" fmla="*/ 134577 h 375"/>
              <a:gd name="T2" fmla="*/ 195416 w 601"/>
              <a:gd name="T3" fmla="*/ 116945 h 375"/>
              <a:gd name="T4" fmla="*/ 195416 w 601"/>
              <a:gd name="T5" fmla="*/ 76284 h 375"/>
              <a:gd name="T6" fmla="*/ 195416 w 601"/>
              <a:gd name="T7" fmla="*/ 50736 h 375"/>
              <a:gd name="T8" fmla="*/ 195416 w 601"/>
              <a:gd name="T9" fmla="*/ 10075 h 375"/>
              <a:gd name="T10" fmla="*/ 215533 w 601"/>
              <a:gd name="T11" fmla="*/ 10075 h 375"/>
              <a:gd name="T12" fmla="*/ 215533 w 601"/>
              <a:gd name="T13" fmla="*/ 50736 h 375"/>
              <a:gd name="T14" fmla="*/ 215533 w 601"/>
              <a:gd name="T15" fmla="*/ 76284 h 375"/>
              <a:gd name="T16" fmla="*/ 215533 w 601"/>
              <a:gd name="T17" fmla="*/ 116945 h 375"/>
              <a:gd name="T18" fmla="*/ 205475 w 601"/>
              <a:gd name="T19" fmla="*/ 134577 h 375"/>
              <a:gd name="T20" fmla="*/ 174941 w 601"/>
              <a:gd name="T21" fmla="*/ 114427 h 375"/>
              <a:gd name="T22" fmla="*/ 164883 w 601"/>
              <a:gd name="T23" fmla="*/ 96435 h 375"/>
              <a:gd name="T24" fmla="*/ 164883 w 601"/>
              <a:gd name="T25" fmla="*/ 30586 h 375"/>
              <a:gd name="T26" fmla="*/ 184999 w 601"/>
              <a:gd name="T27" fmla="*/ 30586 h 375"/>
              <a:gd name="T28" fmla="*/ 184999 w 601"/>
              <a:gd name="T29" fmla="*/ 96435 h 375"/>
              <a:gd name="T30" fmla="*/ 174941 w 601"/>
              <a:gd name="T31" fmla="*/ 114427 h 375"/>
              <a:gd name="T32" fmla="*/ 144407 w 601"/>
              <a:gd name="T33" fmla="*/ 114427 h 375"/>
              <a:gd name="T34" fmla="*/ 60708 w 601"/>
              <a:gd name="T35" fmla="*/ 104351 h 375"/>
              <a:gd name="T36" fmla="*/ 70767 w 601"/>
              <a:gd name="T37" fmla="*/ 20151 h 375"/>
              <a:gd name="T38" fmla="*/ 154824 w 601"/>
              <a:gd name="T39" fmla="*/ 30586 h 375"/>
              <a:gd name="T40" fmla="*/ 144407 w 601"/>
              <a:gd name="T41" fmla="*/ 114427 h 375"/>
              <a:gd name="T42" fmla="*/ 134349 w 601"/>
              <a:gd name="T43" fmla="*/ 40661 h 375"/>
              <a:gd name="T44" fmla="*/ 81184 w 601"/>
              <a:gd name="T45" fmla="*/ 93916 h 375"/>
              <a:gd name="T46" fmla="*/ 134349 w 601"/>
              <a:gd name="T47" fmla="*/ 40661 h 375"/>
              <a:gd name="T48" fmla="*/ 40592 w 601"/>
              <a:gd name="T49" fmla="*/ 114427 h 375"/>
              <a:gd name="T50" fmla="*/ 30175 w 601"/>
              <a:gd name="T51" fmla="*/ 96435 h 375"/>
              <a:gd name="T52" fmla="*/ 30175 w 601"/>
              <a:gd name="T53" fmla="*/ 30586 h 375"/>
              <a:gd name="T54" fmla="*/ 50650 w 601"/>
              <a:gd name="T55" fmla="*/ 30586 h 375"/>
              <a:gd name="T56" fmla="*/ 50650 w 601"/>
              <a:gd name="T57" fmla="*/ 96435 h 375"/>
              <a:gd name="T58" fmla="*/ 40592 w 601"/>
              <a:gd name="T59" fmla="*/ 114427 h 375"/>
              <a:gd name="T60" fmla="*/ 10058 w 601"/>
              <a:gd name="T61" fmla="*/ 134577 h 375"/>
              <a:gd name="T62" fmla="*/ 0 w 601"/>
              <a:gd name="T63" fmla="*/ 116945 h 375"/>
              <a:gd name="T64" fmla="*/ 0 w 601"/>
              <a:gd name="T65" fmla="*/ 76284 h 375"/>
              <a:gd name="T66" fmla="*/ 0 w 601"/>
              <a:gd name="T67" fmla="*/ 50736 h 375"/>
              <a:gd name="T68" fmla="*/ 0 w 601"/>
              <a:gd name="T69" fmla="*/ 10075 h 375"/>
              <a:gd name="T70" fmla="*/ 20116 w 601"/>
              <a:gd name="T71" fmla="*/ 10075 h 375"/>
              <a:gd name="T72" fmla="*/ 20116 w 601"/>
              <a:gd name="T73" fmla="*/ 50736 h 375"/>
              <a:gd name="T74" fmla="*/ 20116 w 601"/>
              <a:gd name="T75" fmla="*/ 76284 h 375"/>
              <a:gd name="T76" fmla="*/ 20116 w 601"/>
              <a:gd name="T77" fmla="*/ 116945 h 375"/>
              <a:gd name="T78" fmla="*/ 10058 w 601"/>
              <a:gd name="T79" fmla="*/ 134577 h 37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1" h="375">
                <a:moveTo>
                  <a:pt x="572" y="374"/>
                </a:moveTo>
                <a:lnTo>
                  <a:pt x="572" y="374"/>
                </a:lnTo>
                <a:cubicBezTo>
                  <a:pt x="558" y="374"/>
                  <a:pt x="544" y="360"/>
                  <a:pt x="544" y="346"/>
                </a:cubicBezTo>
                <a:cubicBezTo>
                  <a:pt x="544" y="325"/>
                  <a:pt x="544" y="325"/>
                  <a:pt x="544" y="325"/>
                </a:cubicBezTo>
                <a:cubicBezTo>
                  <a:pt x="544" y="233"/>
                  <a:pt x="544" y="233"/>
                  <a:pt x="544" y="233"/>
                </a:cubicBezTo>
                <a:cubicBezTo>
                  <a:pt x="544" y="212"/>
                  <a:pt x="544" y="212"/>
                  <a:pt x="544" y="212"/>
                </a:cubicBezTo>
                <a:cubicBezTo>
                  <a:pt x="544" y="155"/>
                  <a:pt x="544" y="155"/>
                  <a:pt x="544" y="155"/>
                </a:cubicBezTo>
                <a:cubicBezTo>
                  <a:pt x="544" y="141"/>
                  <a:pt x="544" y="141"/>
                  <a:pt x="544" y="141"/>
                </a:cubicBezTo>
                <a:cubicBezTo>
                  <a:pt x="544" y="42"/>
                  <a:pt x="544" y="42"/>
                  <a:pt x="544" y="42"/>
                </a:cubicBezTo>
                <a:cubicBezTo>
                  <a:pt x="544" y="28"/>
                  <a:pt x="544" y="28"/>
                  <a:pt x="544" y="28"/>
                </a:cubicBezTo>
                <a:cubicBezTo>
                  <a:pt x="544" y="7"/>
                  <a:pt x="558" y="0"/>
                  <a:pt x="572" y="0"/>
                </a:cubicBezTo>
                <a:cubicBezTo>
                  <a:pt x="593" y="0"/>
                  <a:pt x="600" y="7"/>
                  <a:pt x="600" y="28"/>
                </a:cubicBezTo>
                <a:cubicBezTo>
                  <a:pt x="600" y="42"/>
                  <a:pt x="600" y="42"/>
                  <a:pt x="600" y="42"/>
                </a:cubicBezTo>
                <a:cubicBezTo>
                  <a:pt x="600" y="141"/>
                  <a:pt x="600" y="141"/>
                  <a:pt x="600" y="141"/>
                </a:cubicBezTo>
                <a:cubicBezTo>
                  <a:pt x="600" y="155"/>
                  <a:pt x="600" y="155"/>
                  <a:pt x="600" y="155"/>
                </a:cubicBezTo>
                <a:cubicBezTo>
                  <a:pt x="600" y="212"/>
                  <a:pt x="600" y="212"/>
                  <a:pt x="600" y="212"/>
                </a:cubicBezTo>
                <a:cubicBezTo>
                  <a:pt x="600" y="233"/>
                  <a:pt x="600" y="233"/>
                  <a:pt x="600" y="233"/>
                </a:cubicBezTo>
                <a:cubicBezTo>
                  <a:pt x="600" y="325"/>
                  <a:pt x="600" y="325"/>
                  <a:pt x="600" y="325"/>
                </a:cubicBezTo>
                <a:cubicBezTo>
                  <a:pt x="600" y="346"/>
                  <a:pt x="600" y="346"/>
                  <a:pt x="600" y="346"/>
                </a:cubicBezTo>
                <a:cubicBezTo>
                  <a:pt x="600" y="360"/>
                  <a:pt x="593" y="374"/>
                  <a:pt x="572" y="374"/>
                </a:cubicBezTo>
                <a:close/>
                <a:moveTo>
                  <a:pt x="487" y="318"/>
                </a:moveTo>
                <a:lnTo>
                  <a:pt x="487" y="318"/>
                </a:lnTo>
                <a:cubicBezTo>
                  <a:pt x="473" y="318"/>
                  <a:pt x="459" y="304"/>
                  <a:pt x="459" y="290"/>
                </a:cubicBezTo>
                <a:cubicBezTo>
                  <a:pt x="459" y="268"/>
                  <a:pt x="459" y="268"/>
                  <a:pt x="459" y="268"/>
                </a:cubicBezTo>
                <a:cubicBezTo>
                  <a:pt x="459" y="99"/>
                  <a:pt x="459" y="99"/>
                  <a:pt x="459" y="99"/>
                </a:cubicBezTo>
                <a:cubicBezTo>
                  <a:pt x="459" y="85"/>
                  <a:pt x="459" y="85"/>
                  <a:pt x="459" y="85"/>
                </a:cubicBezTo>
                <a:cubicBezTo>
                  <a:pt x="459" y="63"/>
                  <a:pt x="473" y="56"/>
                  <a:pt x="487" y="56"/>
                </a:cubicBezTo>
                <a:cubicBezTo>
                  <a:pt x="508" y="56"/>
                  <a:pt x="515" y="63"/>
                  <a:pt x="515" y="85"/>
                </a:cubicBezTo>
                <a:cubicBezTo>
                  <a:pt x="515" y="99"/>
                  <a:pt x="515" y="99"/>
                  <a:pt x="515" y="99"/>
                </a:cubicBezTo>
                <a:cubicBezTo>
                  <a:pt x="515" y="268"/>
                  <a:pt x="515" y="268"/>
                  <a:pt x="515" y="268"/>
                </a:cubicBezTo>
                <a:cubicBezTo>
                  <a:pt x="515" y="290"/>
                  <a:pt x="515" y="290"/>
                  <a:pt x="515" y="290"/>
                </a:cubicBezTo>
                <a:cubicBezTo>
                  <a:pt x="515" y="304"/>
                  <a:pt x="508" y="318"/>
                  <a:pt x="487" y="318"/>
                </a:cubicBezTo>
                <a:close/>
                <a:moveTo>
                  <a:pt x="402" y="318"/>
                </a:moveTo>
                <a:lnTo>
                  <a:pt x="402" y="318"/>
                </a:lnTo>
                <a:cubicBezTo>
                  <a:pt x="197" y="318"/>
                  <a:pt x="197" y="318"/>
                  <a:pt x="197" y="318"/>
                </a:cubicBezTo>
                <a:cubicBezTo>
                  <a:pt x="183" y="318"/>
                  <a:pt x="169" y="304"/>
                  <a:pt x="169" y="290"/>
                </a:cubicBezTo>
                <a:cubicBezTo>
                  <a:pt x="169" y="85"/>
                  <a:pt x="169" y="85"/>
                  <a:pt x="169" y="85"/>
                </a:cubicBezTo>
                <a:cubicBezTo>
                  <a:pt x="169" y="63"/>
                  <a:pt x="183" y="56"/>
                  <a:pt x="197" y="56"/>
                </a:cubicBezTo>
                <a:cubicBezTo>
                  <a:pt x="402" y="56"/>
                  <a:pt x="402" y="56"/>
                  <a:pt x="402" y="56"/>
                </a:cubicBezTo>
                <a:cubicBezTo>
                  <a:pt x="424" y="56"/>
                  <a:pt x="431" y="63"/>
                  <a:pt x="431" y="85"/>
                </a:cubicBezTo>
                <a:cubicBezTo>
                  <a:pt x="431" y="290"/>
                  <a:pt x="431" y="290"/>
                  <a:pt x="431" y="290"/>
                </a:cubicBezTo>
                <a:cubicBezTo>
                  <a:pt x="431" y="304"/>
                  <a:pt x="424" y="318"/>
                  <a:pt x="402" y="318"/>
                </a:cubicBezTo>
                <a:close/>
                <a:moveTo>
                  <a:pt x="374" y="113"/>
                </a:moveTo>
                <a:lnTo>
                  <a:pt x="374" y="113"/>
                </a:lnTo>
                <a:cubicBezTo>
                  <a:pt x="226" y="113"/>
                  <a:pt x="226" y="113"/>
                  <a:pt x="226" y="113"/>
                </a:cubicBezTo>
                <a:cubicBezTo>
                  <a:pt x="226" y="261"/>
                  <a:pt x="226" y="261"/>
                  <a:pt x="226" y="261"/>
                </a:cubicBezTo>
                <a:cubicBezTo>
                  <a:pt x="374" y="261"/>
                  <a:pt x="374" y="261"/>
                  <a:pt x="374" y="261"/>
                </a:cubicBezTo>
                <a:lnTo>
                  <a:pt x="374" y="113"/>
                </a:lnTo>
                <a:close/>
                <a:moveTo>
                  <a:pt x="113" y="318"/>
                </a:moveTo>
                <a:lnTo>
                  <a:pt x="113" y="318"/>
                </a:lnTo>
                <a:cubicBezTo>
                  <a:pt x="99" y="318"/>
                  <a:pt x="84" y="304"/>
                  <a:pt x="84" y="290"/>
                </a:cubicBezTo>
                <a:cubicBezTo>
                  <a:pt x="84" y="268"/>
                  <a:pt x="84" y="268"/>
                  <a:pt x="84" y="268"/>
                </a:cubicBezTo>
                <a:cubicBezTo>
                  <a:pt x="84" y="99"/>
                  <a:pt x="84" y="99"/>
                  <a:pt x="84" y="99"/>
                </a:cubicBezTo>
                <a:cubicBezTo>
                  <a:pt x="84" y="85"/>
                  <a:pt x="84" y="85"/>
                  <a:pt x="84" y="85"/>
                </a:cubicBezTo>
                <a:cubicBezTo>
                  <a:pt x="84" y="63"/>
                  <a:pt x="99" y="56"/>
                  <a:pt x="113" y="56"/>
                </a:cubicBezTo>
                <a:cubicBezTo>
                  <a:pt x="127" y="56"/>
                  <a:pt x="141" y="63"/>
                  <a:pt x="141" y="85"/>
                </a:cubicBezTo>
                <a:cubicBezTo>
                  <a:pt x="141" y="99"/>
                  <a:pt x="141" y="99"/>
                  <a:pt x="141" y="99"/>
                </a:cubicBezTo>
                <a:cubicBezTo>
                  <a:pt x="141" y="268"/>
                  <a:pt x="141" y="268"/>
                  <a:pt x="141" y="268"/>
                </a:cubicBezTo>
                <a:cubicBezTo>
                  <a:pt x="141" y="290"/>
                  <a:pt x="141" y="290"/>
                  <a:pt x="141" y="290"/>
                </a:cubicBezTo>
                <a:cubicBezTo>
                  <a:pt x="141" y="304"/>
                  <a:pt x="127" y="318"/>
                  <a:pt x="113" y="318"/>
                </a:cubicBezTo>
                <a:close/>
                <a:moveTo>
                  <a:pt x="28" y="374"/>
                </a:moveTo>
                <a:lnTo>
                  <a:pt x="28" y="374"/>
                </a:lnTo>
                <a:cubicBezTo>
                  <a:pt x="14" y="374"/>
                  <a:pt x="0" y="360"/>
                  <a:pt x="0" y="346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42" y="0"/>
                  <a:pt x="56" y="7"/>
                  <a:pt x="56" y="28"/>
                </a:cubicBezTo>
                <a:cubicBezTo>
                  <a:pt x="56" y="42"/>
                  <a:pt x="56" y="42"/>
                  <a:pt x="56" y="42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55"/>
                  <a:pt x="56" y="155"/>
                  <a:pt x="56" y="155"/>
                </a:cubicBezTo>
                <a:cubicBezTo>
                  <a:pt x="56" y="212"/>
                  <a:pt x="56" y="212"/>
                  <a:pt x="56" y="212"/>
                </a:cubicBezTo>
                <a:cubicBezTo>
                  <a:pt x="56" y="233"/>
                  <a:pt x="56" y="233"/>
                  <a:pt x="56" y="233"/>
                </a:cubicBezTo>
                <a:cubicBezTo>
                  <a:pt x="56" y="325"/>
                  <a:pt x="56" y="325"/>
                  <a:pt x="56" y="325"/>
                </a:cubicBezTo>
                <a:cubicBezTo>
                  <a:pt x="56" y="346"/>
                  <a:pt x="56" y="346"/>
                  <a:pt x="56" y="346"/>
                </a:cubicBezTo>
                <a:cubicBezTo>
                  <a:pt x="56" y="360"/>
                  <a:pt x="42" y="374"/>
                  <a:pt x="28" y="37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9" name="Freeform 103"/>
          <p:cNvSpPr>
            <a:spLocks noChangeArrowheads="1"/>
          </p:cNvSpPr>
          <p:nvPr/>
        </p:nvSpPr>
        <p:spPr bwMode="auto">
          <a:xfrm>
            <a:off x="2865975" y="2788674"/>
            <a:ext cx="251648" cy="111021"/>
          </a:xfrm>
          <a:custGeom>
            <a:avLst/>
            <a:gdLst>
              <a:gd name="T0" fmla="*/ 167397 w 601"/>
              <a:gd name="T1" fmla="*/ 94888 h 263"/>
              <a:gd name="T2" fmla="*/ 167397 w 601"/>
              <a:gd name="T3" fmla="*/ 94888 h 263"/>
              <a:gd name="T4" fmla="*/ 45621 w 601"/>
              <a:gd name="T5" fmla="*/ 94888 h 263"/>
              <a:gd name="T6" fmla="*/ 0 w 601"/>
              <a:gd name="T7" fmla="*/ 45995 h 263"/>
              <a:gd name="T8" fmla="*/ 45621 w 601"/>
              <a:gd name="T9" fmla="*/ 0 h 263"/>
              <a:gd name="T10" fmla="*/ 93757 w 601"/>
              <a:gd name="T11" fmla="*/ 45995 h 263"/>
              <a:gd name="T12" fmla="*/ 86213 w 601"/>
              <a:gd name="T13" fmla="*/ 74244 h 263"/>
              <a:gd name="T14" fmla="*/ 129320 w 601"/>
              <a:gd name="T15" fmla="*/ 74244 h 263"/>
              <a:gd name="T16" fmla="*/ 121776 w 601"/>
              <a:gd name="T17" fmla="*/ 45995 h 263"/>
              <a:gd name="T18" fmla="*/ 167397 w 601"/>
              <a:gd name="T19" fmla="*/ 0 h 263"/>
              <a:gd name="T20" fmla="*/ 215533 w 601"/>
              <a:gd name="T21" fmla="*/ 45995 h 263"/>
              <a:gd name="T22" fmla="*/ 167397 w 601"/>
              <a:gd name="T23" fmla="*/ 94888 h 263"/>
              <a:gd name="T24" fmla="*/ 73281 w 601"/>
              <a:gd name="T25" fmla="*/ 45995 h 263"/>
              <a:gd name="T26" fmla="*/ 73281 w 601"/>
              <a:gd name="T27" fmla="*/ 45995 h 263"/>
              <a:gd name="T28" fmla="*/ 45621 w 601"/>
              <a:gd name="T29" fmla="*/ 20644 h 263"/>
              <a:gd name="T30" fmla="*/ 20116 w 601"/>
              <a:gd name="T31" fmla="*/ 45995 h 263"/>
              <a:gd name="T32" fmla="*/ 45621 w 601"/>
              <a:gd name="T33" fmla="*/ 74244 h 263"/>
              <a:gd name="T34" fmla="*/ 73281 w 601"/>
              <a:gd name="T35" fmla="*/ 45995 h 263"/>
              <a:gd name="T36" fmla="*/ 167397 w 601"/>
              <a:gd name="T37" fmla="*/ 20644 h 263"/>
              <a:gd name="T38" fmla="*/ 167397 w 601"/>
              <a:gd name="T39" fmla="*/ 20644 h 263"/>
              <a:gd name="T40" fmla="*/ 141892 w 601"/>
              <a:gd name="T41" fmla="*/ 45995 h 263"/>
              <a:gd name="T42" fmla="*/ 167397 w 601"/>
              <a:gd name="T43" fmla="*/ 74244 h 263"/>
              <a:gd name="T44" fmla="*/ 195416 w 601"/>
              <a:gd name="T45" fmla="*/ 45995 h 263"/>
              <a:gd name="T46" fmla="*/ 167397 w 601"/>
              <a:gd name="T47" fmla="*/ 20644 h 26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1" h="263">
                <a:moveTo>
                  <a:pt x="466" y="262"/>
                </a:moveTo>
                <a:lnTo>
                  <a:pt x="466" y="262"/>
                </a:lnTo>
                <a:cubicBezTo>
                  <a:pt x="127" y="262"/>
                  <a:pt x="127" y="262"/>
                  <a:pt x="127" y="262"/>
                </a:cubicBezTo>
                <a:cubicBezTo>
                  <a:pt x="56" y="262"/>
                  <a:pt x="0" y="205"/>
                  <a:pt x="0" y="127"/>
                </a:cubicBezTo>
                <a:cubicBezTo>
                  <a:pt x="0" y="57"/>
                  <a:pt x="56" y="0"/>
                  <a:pt x="127" y="0"/>
                </a:cubicBezTo>
                <a:cubicBezTo>
                  <a:pt x="204" y="0"/>
                  <a:pt x="261" y="57"/>
                  <a:pt x="261" y="127"/>
                </a:cubicBezTo>
                <a:cubicBezTo>
                  <a:pt x="261" y="156"/>
                  <a:pt x="254" y="184"/>
                  <a:pt x="240" y="205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46" y="184"/>
                  <a:pt x="339" y="156"/>
                  <a:pt x="339" y="127"/>
                </a:cubicBezTo>
                <a:cubicBezTo>
                  <a:pt x="339" y="57"/>
                  <a:pt x="395" y="0"/>
                  <a:pt x="466" y="0"/>
                </a:cubicBezTo>
                <a:cubicBezTo>
                  <a:pt x="544" y="0"/>
                  <a:pt x="600" y="57"/>
                  <a:pt x="600" y="127"/>
                </a:cubicBezTo>
                <a:cubicBezTo>
                  <a:pt x="600" y="205"/>
                  <a:pt x="544" y="262"/>
                  <a:pt x="466" y="262"/>
                </a:cubicBezTo>
                <a:close/>
                <a:moveTo>
                  <a:pt x="204" y="127"/>
                </a:moveTo>
                <a:lnTo>
                  <a:pt x="204" y="127"/>
                </a:lnTo>
                <a:cubicBezTo>
                  <a:pt x="204" y="85"/>
                  <a:pt x="169" y="57"/>
                  <a:pt x="127" y="57"/>
                </a:cubicBezTo>
                <a:cubicBezTo>
                  <a:pt x="84" y="57"/>
                  <a:pt x="56" y="85"/>
                  <a:pt x="56" y="127"/>
                </a:cubicBezTo>
                <a:cubicBezTo>
                  <a:pt x="56" y="170"/>
                  <a:pt x="84" y="205"/>
                  <a:pt x="127" y="205"/>
                </a:cubicBezTo>
                <a:cubicBezTo>
                  <a:pt x="169" y="205"/>
                  <a:pt x="204" y="170"/>
                  <a:pt x="204" y="127"/>
                </a:cubicBezTo>
                <a:close/>
                <a:moveTo>
                  <a:pt x="466" y="57"/>
                </a:moveTo>
                <a:lnTo>
                  <a:pt x="466" y="57"/>
                </a:lnTo>
                <a:cubicBezTo>
                  <a:pt x="424" y="57"/>
                  <a:pt x="395" y="85"/>
                  <a:pt x="395" y="127"/>
                </a:cubicBezTo>
                <a:cubicBezTo>
                  <a:pt x="395" y="170"/>
                  <a:pt x="424" y="205"/>
                  <a:pt x="466" y="205"/>
                </a:cubicBezTo>
                <a:cubicBezTo>
                  <a:pt x="508" y="205"/>
                  <a:pt x="544" y="170"/>
                  <a:pt x="544" y="127"/>
                </a:cubicBezTo>
                <a:cubicBezTo>
                  <a:pt x="544" y="85"/>
                  <a:pt x="508" y="57"/>
                  <a:pt x="466" y="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0" name="Freeform 104"/>
          <p:cNvSpPr>
            <a:spLocks noChangeArrowheads="1"/>
          </p:cNvSpPr>
          <p:nvPr/>
        </p:nvSpPr>
        <p:spPr bwMode="auto">
          <a:xfrm>
            <a:off x="2420041" y="2757219"/>
            <a:ext cx="255349" cy="175783"/>
          </a:xfrm>
          <a:custGeom>
            <a:avLst/>
            <a:gdLst>
              <a:gd name="T0" fmla="*/ 208635 w 609"/>
              <a:gd name="T1" fmla="*/ 150451 h 418"/>
              <a:gd name="T2" fmla="*/ 208635 w 609"/>
              <a:gd name="T3" fmla="*/ 150451 h 418"/>
              <a:gd name="T4" fmla="*/ 10432 w 609"/>
              <a:gd name="T5" fmla="*/ 150451 h 418"/>
              <a:gd name="T6" fmla="*/ 0 w 609"/>
              <a:gd name="T7" fmla="*/ 139988 h 418"/>
              <a:gd name="T8" fmla="*/ 0 w 609"/>
              <a:gd name="T9" fmla="*/ 60974 h 418"/>
              <a:gd name="T10" fmla="*/ 218707 w 609"/>
              <a:gd name="T11" fmla="*/ 60974 h 418"/>
              <a:gd name="T12" fmla="*/ 218707 w 609"/>
              <a:gd name="T13" fmla="*/ 139988 h 418"/>
              <a:gd name="T14" fmla="*/ 208635 w 609"/>
              <a:gd name="T15" fmla="*/ 150451 h 418"/>
              <a:gd name="T16" fmla="*/ 20504 w 609"/>
              <a:gd name="T17" fmla="*/ 129886 h 418"/>
              <a:gd name="T18" fmla="*/ 20504 w 609"/>
              <a:gd name="T19" fmla="*/ 129886 h 418"/>
              <a:gd name="T20" fmla="*/ 61152 w 609"/>
              <a:gd name="T21" fmla="*/ 129886 h 418"/>
              <a:gd name="T22" fmla="*/ 61152 w 609"/>
              <a:gd name="T23" fmla="*/ 119784 h 418"/>
              <a:gd name="T24" fmla="*/ 20504 w 609"/>
              <a:gd name="T25" fmla="*/ 119784 h 418"/>
              <a:gd name="T26" fmla="*/ 20504 w 609"/>
              <a:gd name="T27" fmla="*/ 129886 h 418"/>
              <a:gd name="T28" fmla="*/ 122303 w 609"/>
              <a:gd name="T29" fmla="*/ 99218 h 418"/>
              <a:gd name="T30" fmla="*/ 122303 w 609"/>
              <a:gd name="T31" fmla="*/ 99218 h 418"/>
              <a:gd name="T32" fmla="*/ 20504 w 609"/>
              <a:gd name="T33" fmla="*/ 99218 h 418"/>
              <a:gd name="T34" fmla="*/ 20504 w 609"/>
              <a:gd name="T35" fmla="*/ 109681 h 418"/>
              <a:gd name="T36" fmla="*/ 122303 w 609"/>
              <a:gd name="T37" fmla="*/ 109681 h 418"/>
              <a:gd name="T38" fmla="*/ 122303 w 609"/>
              <a:gd name="T39" fmla="*/ 99218 h 418"/>
              <a:gd name="T40" fmla="*/ 0 w 609"/>
              <a:gd name="T41" fmla="*/ 10102 h 418"/>
              <a:gd name="T42" fmla="*/ 0 w 609"/>
              <a:gd name="T43" fmla="*/ 10102 h 418"/>
              <a:gd name="T44" fmla="*/ 10432 w 609"/>
              <a:gd name="T45" fmla="*/ 0 h 418"/>
              <a:gd name="T46" fmla="*/ 208635 w 609"/>
              <a:gd name="T47" fmla="*/ 0 h 418"/>
              <a:gd name="T48" fmla="*/ 218707 w 609"/>
              <a:gd name="T49" fmla="*/ 10102 h 418"/>
              <a:gd name="T50" fmla="*/ 218707 w 609"/>
              <a:gd name="T51" fmla="*/ 40770 h 418"/>
              <a:gd name="T52" fmla="*/ 0 w 609"/>
              <a:gd name="T53" fmla="*/ 40770 h 418"/>
              <a:gd name="T54" fmla="*/ 0 w 609"/>
              <a:gd name="T55" fmla="*/ 10102 h 41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9" h="418">
                <a:moveTo>
                  <a:pt x="580" y="417"/>
                </a:moveTo>
                <a:lnTo>
                  <a:pt x="580" y="417"/>
                </a:lnTo>
                <a:cubicBezTo>
                  <a:pt x="29" y="417"/>
                  <a:pt x="29" y="417"/>
                  <a:pt x="29" y="417"/>
                </a:cubicBezTo>
                <a:cubicBezTo>
                  <a:pt x="15" y="417"/>
                  <a:pt x="0" y="402"/>
                  <a:pt x="0" y="388"/>
                </a:cubicBezTo>
                <a:cubicBezTo>
                  <a:pt x="0" y="169"/>
                  <a:pt x="0" y="169"/>
                  <a:pt x="0" y="169"/>
                </a:cubicBezTo>
                <a:cubicBezTo>
                  <a:pt x="608" y="169"/>
                  <a:pt x="608" y="169"/>
                  <a:pt x="608" y="169"/>
                </a:cubicBezTo>
                <a:cubicBezTo>
                  <a:pt x="608" y="388"/>
                  <a:pt x="608" y="388"/>
                  <a:pt x="608" y="388"/>
                </a:cubicBezTo>
                <a:cubicBezTo>
                  <a:pt x="608" y="402"/>
                  <a:pt x="594" y="417"/>
                  <a:pt x="580" y="417"/>
                </a:cubicBezTo>
                <a:close/>
                <a:moveTo>
                  <a:pt x="57" y="360"/>
                </a:moveTo>
                <a:lnTo>
                  <a:pt x="57" y="360"/>
                </a:lnTo>
                <a:cubicBezTo>
                  <a:pt x="170" y="360"/>
                  <a:pt x="170" y="360"/>
                  <a:pt x="170" y="360"/>
                </a:cubicBezTo>
                <a:cubicBezTo>
                  <a:pt x="170" y="332"/>
                  <a:pt x="170" y="332"/>
                  <a:pt x="170" y="332"/>
                </a:cubicBezTo>
                <a:cubicBezTo>
                  <a:pt x="57" y="332"/>
                  <a:pt x="57" y="332"/>
                  <a:pt x="57" y="332"/>
                </a:cubicBezTo>
                <a:lnTo>
                  <a:pt x="57" y="360"/>
                </a:lnTo>
                <a:close/>
                <a:moveTo>
                  <a:pt x="340" y="275"/>
                </a:moveTo>
                <a:lnTo>
                  <a:pt x="340" y="275"/>
                </a:lnTo>
                <a:cubicBezTo>
                  <a:pt x="57" y="275"/>
                  <a:pt x="57" y="275"/>
                  <a:pt x="57" y="275"/>
                </a:cubicBezTo>
                <a:cubicBezTo>
                  <a:pt x="57" y="304"/>
                  <a:pt x="57" y="304"/>
                  <a:pt x="57" y="304"/>
                </a:cubicBezTo>
                <a:cubicBezTo>
                  <a:pt x="340" y="304"/>
                  <a:pt x="340" y="304"/>
                  <a:pt x="340" y="304"/>
                </a:cubicBezTo>
                <a:lnTo>
                  <a:pt x="340" y="275"/>
                </a:lnTo>
                <a:close/>
                <a:moveTo>
                  <a:pt x="0" y="28"/>
                </a:moveTo>
                <a:lnTo>
                  <a:pt x="0" y="28"/>
                </a:lnTo>
                <a:cubicBezTo>
                  <a:pt x="0" y="14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113"/>
                  <a:pt x="608" y="113"/>
                  <a:pt x="608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2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1" name="Freeform 105"/>
          <p:cNvSpPr>
            <a:spLocks noChangeArrowheads="1"/>
          </p:cNvSpPr>
          <p:nvPr/>
        </p:nvSpPr>
        <p:spPr bwMode="auto">
          <a:xfrm>
            <a:off x="1979658" y="2720212"/>
            <a:ext cx="253498" cy="240546"/>
          </a:xfrm>
          <a:custGeom>
            <a:avLst/>
            <a:gdLst>
              <a:gd name="T0" fmla="*/ 217118 w 602"/>
              <a:gd name="T1" fmla="*/ 109490 h 573"/>
              <a:gd name="T2" fmla="*/ 217118 w 602"/>
              <a:gd name="T3" fmla="*/ 109490 h 573"/>
              <a:gd name="T4" fmla="*/ 207002 w 602"/>
              <a:gd name="T5" fmla="*/ 119575 h 573"/>
              <a:gd name="T6" fmla="*/ 201945 w 602"/>
              <a:gd name="T7" fmla="*/ 117054 h 573"/>
              <a:gd name="T8" fmla="*/ 201945 w 602"/>
              <a:gd name="T9" fmla="*/ 117054 h 573"/>
              <a:gd name="T10" fmla="*/ 109823 w 602"/>
              <a:gd name="T11" fmla="*/ 25572 h 573"/>
              <a:gd name="T12" fmla="*/ 109823 w 602"/>
              <a:gd name="T13" fmla="*/ 25572 h 573"/>
              <a:gd name="T14" fmla="*/ 109823 w 602"/>
              <a:gd name="T15" fmla="*/ 25572 h 573"/>
              <a:gd name="T16" fmla="*/ 109823 w 602"/>
              <a:gd name="T17" fmla="*/ 25572 h 573"/>
              <a:gd name="T18" fmla="*/ 18063 w 602"/>
              <a:gd name="T19" fmla="*/ 117054 h 573"/>
              <a:gd name="T20" fmla="*/ 18063 w 602"/>
              <a:gd name="T21" fmla="*/ 117054 h 573"/>
              <a:gd name="T22" fmla="*/ 10477 w 602"/>
              <a:gd name="T23" fmla="*/ 119575 h 573"/>
              <a:gd name="T24" fmla="*/ 0 w 602"/>
              <a:gd name="T25" fmla="*/ 109490 h 573"/>
              <a:gd name="T26" fmla="*/ 2529 w 602"/>
              <a:gd name="T27" fmla="*/ 101567 h 573"/>
              <a:gd name="T28" fmla="*/ 102237 w 602"/>
              <a:gd name="T29" fmla="*/ 2521 h 573"/>
              <a:gd name="T30" fmla="*/ 109823 w 602"/>
              <a:gd name="T31" fmla="*/ 0 h 573"/>
              <a:gd name="T32" fmla="*/ 109823 w 602"/>
              <a:gd name="T33" fmla="*/ 0 h 573"/>
              <a:gd name="T34" fmla="*/ 109823 w 602"/>
              <a:gd name="T35" fmla="*/ 0 h 573"/>
              <a:gd name="T36" fmla="*/ 109823 w 602"/>
              <a:gd name="T37" fmla="*/ 0 h 573"/>
              <a:gd name="T38" fmla="*/ 109823 w 602"/>
              <a:gd name="T39" fmla="*/ 0 h 573"/>
              <a:gd name="T40" fmla="*/ 109823 w 602"/>
              <a:gd name="T41" fmla="*/ 0 h 573"/>
              <a:gd name="T42" fmla="*/ 109823 w 602"/>
              <a:gd name="T43" fmla="*/ 0 h 573"/>
              <a:gd name="T44" fmla="*/ 109823 w 602"/>
              <a:gd name="T45" fmla="*/ 0 h 573"/>
              <a:gd name="T46" fmla="*/ 117410 w 602"/>
              <a:gd name="T47" fmla="*/ 2521 h 573"/>
              <a:gd name="T48" fmla="*/ 117410 w 602"/>
              <a:gd name="T49" fmla="*/ 2521 h 573"/>
              <a:gd name="T50" fmla="*/ 155703 w 602"/>
              <a:gd name="T51" fmla="*/ 43220 h 573"/>
              <a:gd name="T52" fmla="*/ 155703 w 602"/>
              <a:gd name="T53" fmla="*/ 33135 h 573"/>
              <a:gd name="T54" fmla="*/ 166180 w 602"/>
              <a:gd name="T55" fmla="*/ 22690 h 573"/>
              <a:gd name="T56" fmla="*/ 176295 w 602"/>
              <a:gd name="T57" fmla="*/ 33135 h 573"/>
              <a:gd name="T58" fmla="*/ 176295 w 602"/>
              <a:gd name="T59" fmla="*/ 63389 h 573"/>
              <a:gd name="T60" fmla="*/ 214589 w 602"/>
              <a:gd name="T61" fmla="*/ 101567 h 573"/>
              <a:gd name="T62" fmla="*/ 214589 w 602"/>
              <a:gd name="T63" fmla="*/ 101567 h 573"/>
              <a:gd name="T64" fmla="*/ 217118 w 602"/>
              <a:gd name="T65" fmla="*/ 109490 h 573"/>
              <a:gd name="T66" fmla="*/ 196526 w 602"/>
              <a:gd name="T67" fmla="*/ 124617 h 573"/>
              <a:gd name="T68" fmla="*/ 196526 w 602"/>
              <a:gd name="T69" fmla="*/ 124617 h 573"/>
              <a:gd name="T70" fmla="*/ 196526 w 602"/>
              <a:gd name="T71" fmla="*/ 155231 h 573"/>
              <a:gd name="T72" fmla="*/ 196526 w 602"/>
              <a:gd name="T73" fmla="*/ 170358 h 573"/>
              <a:gd name="T74" fmla="*/ 196526 w 602"/>
              <a:gd name="T75" fmla="*/ 195930 h 573"/>
              <a:gd name="T76" fmla="*/ 186411 w 602"/>
              <a:gd name="T77" fmla="*/ 206015 h 573"/>
              <a:gd name="T78" fmla="*/ 166180 w 602"/>
              <a:gd name="T79" fmla="*/ 206015 h 573"/>
              <a:gd name="T80" fmla="*/ 166180 w 602"/>
              <a:gd name="T81" fmla="*/ 124617 h 573"/>
              <a:gd name="T82" fmla="*/ 125357 w 602"/>
              <a:gd name="T83" fmla="*/ 124617 h 573"/>
              <a:gd name="T84" fmla="*/ 125357 w 602"/>
              <a:gd name="T85" fmla="*/ 206015 h 573"/>
              <a:gd name="T86" fmla="*/ 30707 w 602"/>
              <a:gd name="T87" fmla="*/ 206015 h 573"/>
              <a:gd name="T88" fmla="*/ 20592 w 602"/>
              <a:gd name="T89" fmla="*/ 195930 h 573"/>
              <a:gd name="T90" fmla="*/ 20592 w 602"/>
              <a:gd name="T91" fmla="*/ 170358 h 573"/>
              <a:gd name="T92" fmla="*/ 20592 w 602"/>
              <a:gd name="T93" fmla="*/ 155231 h 573"/>
              <a:gd name="T94" fmla="*/ 20592 w 602"/>
              <a:gd name="T95" fmla="*/ 124617 h 573"/>
              <a:gd name="T96" fmla="*/ 109823 w 602"/>
              <a:gd name="T97" fmla="*/ 38178 h 573"/>
              <a:gd name="T98" fmla="*/ 196526 w 602"/>
              <a:gd name="T99" fmla="*/ 124617 h 573"/>
              <a:gd name="T100" fmla="*/ 92122 w 602"/>
              <a:gd name="T101" fmla="*/ 124617 h 573"/>
              <a:gd name="T102" fmla="*/ 92122 w 602"/>
              <a:gd name="T103" fmla="*/ 124617 h 573"/>
              <a:gd name="T104" fmla="*/ 51299 w 602"/>
              <a:gd name="T105" fmla="*/ 124617 h 573"/>
              <a:gd name="T106" fmla="*/ 51299 w 602"/>
              <a:gd name="T107" fmla="*/ 165316 h 573"/>
              <a:gd name="T108" fmla="*/ 92122 w 602"/>
              <a:gd name="T109" fmla="*/ 165316 h 573"/>
              <a:gd name="T110" fmla="*/ 92122 w 602"/>
              <a:gd name="T111" fmla="*/ 124617 h 57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2" h="573">
                <a:moveTo>
                  <a:pt x="601" y="304"/>
                </a:moveTo>
                <a:lnTo>
                  <a:pt x="601" y="304"/>
                </a:lnTo>
                <a:cubicBezTo>
                  <a:pt x="601" y="318"/>
                  <a:pt x="594" y="332"/>
                  <a:pt x="573" y="332"/>
                </a:cubicBezTo>
                <a:cubicBezTo>
                  <a:pt x="566" y="332"/>
                  <a:pt x="559" y="325"/>
                  <a:pt x="559" y="325"/>
                </a:cubicBezTo>
                <a:cubicBezTo>
                  <a:pt x="304" y="71"/>
                  <a:pt x="304" y="71"/>
                  <a:pt x="304" y="71"/>
                </a:cubicBezTo>
                <a:cubicBezTo>
                  <a:pt x="50" y="325"/>
                  <a:pt x="50" y="325"/>
                  <a:pt x="50" y="325"/>
                </a:cubicBezTo>
                <a:cubicBezTo>
                  <a:pt x="43" y="325"/>
                  <a:pt x="36" y="332"/>
                  <a:pt x="29" y="332"/>
                </a:cubicBezTo>
                <a:cubicBezTo>
                  <a:pt x="15" y="332"/>
                  <a:pt x="0" y="318"/>
                  <a:pt x="0" y="304"/>
                </a:cubicBezTo>
                <a:cubicBezTo>
                  <a:pt x="0" y="297"/>
                  <a:pt x="0" y="289"/>
                  <a:pt x="7" y="282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297" y="0"/>
                  <a:pt x="304" y="0"/>
                </a:cubicBezTo>
                <a:cubicBezTo>
                  <a:pt x="311" y="0"/>
                  <a:pt x="318" y="7"/>
                  <a:pt x="325" y="7"/>
                </a:cubicBezTo>
                <a:cubicBezTo>
                  <a:pt x="431" y="120"/>
                  <a:pt x="431" y="120"/>
                  <a:pt x="431" y="120"/>
                </a:cubicBezTo>
                <a:cubicBezTo>
                  <a:pt x="431" y="92"/>
                  <a:pt x="431" y="92"/>
                  <a:pt x="431" y="92"/>
                </a:cubicBezTo>
                <a:cubicBezTo>
                  <a:pt x="431" y="78"/>
                  <a:pt x="446" y="63"/>
                  <a:pt x="460" y="63"/>
                </a:cubicBezTo>
                <a:cubicBezTo>
                  <a:pt x="481" y="63"/>
                  <a:pt x="488" y="78"/>
                  <a:pt x="488" y="92"/>
                </a:cubicBezTo>
                <a:cubicBezTo>
                  <a:pt x="488" y="176"/>
                  <a:pt x="488" y="176"/>
                  <a:pt x="488" y="176"/>
                </a:cubicBezTo>
                <a:cubicBezTo>
                  <a:pt x="594" y="282"/>
                  <a:pt x="594" y="282"/>
                  <a:pt x="594" y="282"/>
                </a:cubicBezTo>
                <a:cubicBezTo>
                  <a:pt x="601" y="289"/>
                  <a:pt x="601" y="297"/>
                  <a:pt x="601" y="304"/>
                </a:cubicBezTo>
                <a:close/>
                <a:moveTo>
                  <a:pt x="544" y="346"/>
                </a:moveTo>
                <a:lnTo>
                  <a:pt x="544" y="346"/>
                </a:lnTo>
                <a:cubicBezTo>
                  <a:pt x="544" y="431"/>
                  <a:pt x="544" y="431"/>
                  <a:pt x="544" y="431"/>
                </a:cubicBezTo>
                <a:cubicBezTo>
                  <a:pt x="544" y="473"/>
                  <a:pt x="544" y="473"/>
                  <a:pt x="544" y="473"/>
                </a:cubicBezTo>
                <a:cubicBezTo>
                  <a:pt x="544" y="544"/>
                  <a:pt x="544" y="544"/>
                  <a:pt x="544" y="544"/>
                </a:cubicBezTo>
                <a:cubicBezTo>
                  <a:pt x="544" y="565"/>
                  <a:pt x="537" y="572"/>
                  <a:pt x="516" y="572"/>
                </a:cubicBezTo>
                <a:cubicBezTo>
                  <a:pt x="460" y="572"/>
                  <a:pt x="460" y="572"/>
                  <a:pt x="460" y="572"/>
                </a:cubicBezTo>
                <a:cubicBezTo>
                  <a:pt x="460" y="346"/>
                  <a:pt x="460" y="346"/>
                  <a:pt x="460" y="346"/>
                </a:cubicBezTo>
                <a:cubicBezTo>
                  <a:pt x="347" y="346"/>
                  <a:pt x="347" y="346"/>
                  <a:pt x="347" y="346"/>
                </a:cubicBezTo>
                <a:cubicBezTo>
                  <a:pt x="347" y="572"/>
                  <a:pt x="347" y="572"/>
                  <a:pt x="347" y="572"/>
                </a:cubicBezTo>
                <a:cubicBezTo>
                  <a:pt x="85" y="572"/>
                  <a:pt x="85" y="572"/>
                  <a:pt x="85" y="572"/>
                </a:cubicBezTo>
                <a:cubicBezTo>
                  <a:pt x="71" y="572"/>
                  <a:pt x="57" y="565"/>
                  <a:pt x="57" y="544"/>
                </a:cubicBezTo>
                <a:cubicBezTo>
                  <a:pt x="57" y="473"/>
                  <a:pt x="57" y="473"/>
                  <a:pt x="57" y="473"/>
                </a:cubicBezTo>
                <a:cubicBezTo>
                  <a:pt x="57" y="431"/>
                  <a:pt x="57" y="431"/>
                  <a:pt x="57" y="431"/>
                </a:cubicBezTo>
                <a:cubicBezTo>
                  <a:pt x="57" y="346"/>
                  <a:pt x="57" y="346"/>
                  <a:pt x="57" y="346"/>
                </a:cubicBezTo>
                <a:cubicBezTo>
                  <a:pt x="304" y="106"/>
                  <a:pt x="304" y="106"/>
                  <a:pt x="304" y="106"/>
                </a:cubicBezTo>
                <a:lnTo>
                  <a:pt x="544" y="346"/>
                </a:lnTo>
                <a:close/>
                <a:moveTo>
                  <a:pt x="255" y="346"/>
                </a:moveTo>
                <a:lnTo>
                  <a:pt x="255" y="346"/>
                </a:lnTo>
                <a:cubicBezTo>
                  <a:pt x="142" y="346"/>
                  <a:pt x="142" y="346"/>
                  <a:pt x="142" y="346"/>
                </a:cubicBezTo>
                <a:cubicBezTo>
                  <a:pt x="142" y="459"/>
                  <a:pt x="142" y="459"/>
                  <a:pt x="142" y="459"/>
                </a:cubicBezTo>
                <a:cubicBezTo>
                  <a:pt x="255" y="459"/>
                  <a:pt x="255" y="459"/>
                  <a:pt x="255" y="459"/>
                </a:cubicBezTo>
                <a:lnTo>
                  <a:pt x="255" y="34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2" name="Freeform 106"/>
          <p:cNvSpPr>
            <a:spLocks noChangeArrowheads="1"/>
          </p:cNvSpPr>
          <p:nvPr/>
        </p:nvSpPr>
        <p:spPr bwMode="auto">
          <a:xfrm>
            <a:off x="1537423" y="2729463"/>
            <a:ext cx="253499" cy="229444"/>
          </a:xfrm>
          <a:custGeom>
            <a:avLst/>
            <a:gdLst>
              <a:gd name="T0" fmla="*/ 207003 w 602"/>
              <a:gd name="T1" fmla="*/ 196489 h 545"/>
              <a:gd name="T2" fmla="*/ 207003 w 602"/>
              <a:gd name="T3" fmla="*/ 196489 h 545"/>
              <a:gd name="T4" fmla="*/ 188940 w 602"/>
              <a:gd name="T5" fmla="*/ 196489 h 545"/>
              <a:gd name="T6" fmla="*/ 188940 w 602"/>
              <a:gd name="T7" fmla="*/ 114859 h 545"/>
              <a:gd name="T8" fmla="*/ 188940 w 602"/>
              <a:gd name="T9" fmla="*/ 50928 h 545"/>
              <a:gd name="T10" fmla="*/ 207003 w 602"/>
              <a:gd name="T11" fmla="*/ 50928 h 545"/>
              <a:gd name="T12" fmla="*/ 217119 w 602"/>
              <a:gd name="T13" fmla="*/ 61403 h 545"/>
              <a:gd name="T14" fmla="*/ 217119 w 602"/>
              <a:gd name="T15" fmla="*/ 124973 h 545"/>
              <a:gd name="T16" fmla="*/ 217119 w 602"/>
              <a:gd name="T17" fmla="*/ 165787 h 545"/>
              <a:gd name="T18" fmla="*/ 217119 w 602"/>
              <a:gd name="T19" fmla="*/ 186375 h 545"/>
              <a:gd name="T20" fmla="*/ 207003 w 602"/>
              <a:gd name="T21" fmla="*/ 196489 h 545"/>
              <a:gd name="T22" fmla="*/ 35765 w 602"/>
              <a:gd name="T23" fmla="*/ 196489 h 545"/>
              <a:gd name="T24" fmla="*/ 35765 w 602"/>
              <a:gd name="T25" fmla="*/ 196489 h 545"/>
              <a:gd name="T26" fmla="*/ 35765 w 602"/>
              <a:gd name="T27" fmla="*/ 114859 h 545"/>
              <a:gd name="T28" fmla="*/ 35765 w 602"/>
              <a:gd name="T29" fmla="*/ 112331 h 545"/>
              <a:gd name="T30" fmla="*/ 35765 w 602"/>
              <a:gd name="T31" fmla="*/ 50928 h 545"/>
              <a:gd name="T32" fmla="*/ 56357 w 602"/>
              <a:gd name="T33" fmla="*/ 50928 h 545"/>
              <a:gd name="T34" fmla="*/ 107295 w 602"/>
              <a:gd name="T35" fmla="*/ 0 h 545"/>
              <a:gd name="T36" fmla="*/ 158233 w 602"/>
              <a:gd name="T37" fmla="*/ 50928 h 545"/>
              <a:gd name="T38" fmla="*/ 178825 w 602"/>
              <a:gd name="T39" fmla="*/ 50928 h 545"/>
              <a:gd name="T40" fmla="*/ 178825 w 602"/>
              <a:gd name="T41" fmla="*/ 114859 h 545"/>
              <a:gd name="T42" fmla="*/ 178825 w 602"/>
              <a:gd name="T43" fmla="*/ 196489 h 545"/>
              <a:gd name="T44" fmla="*/ 35765 w 602"/>
              <a:gd name="T45" fmla="*/ 196489 h 545"/>
              <a:gd name="T46" fmla="*/ 107295 w 602"/>
              <a:gd name="T47" fmla="*/ 20588 h 545"/>
              <a:gd name="T48" fmla="*/ 107295 w 602"/>
              <a:gd name="T49" fmla="*/ 20588 h 545"/>
              <a:gd name="T50" fmla="*/ 76588 w 602"/>
              <a:gd name="T51" fmla="*/ 50928 h 545"/>
              <a:gd name="T52" fmla="*/ 138002 w 602"/>
              <a:gd name="T53" fmla="*/ 50928 h 545"/>
              <a:gd name="T54" fmla="*/ 107295 w 602"/>
              <a:gd name="T55" fmla="*/ 20588 h 545"/>
              <a:gd name="T56" fmla="*/ 0 w 602"/>
              <a:gd name="T57" fmla="*/ 186375 h 545"/>
              <a:gd name="T58" fmla="*/ 0 w 602"/>
              <a:gd name="T59" fmla="*/ 186375 h 545"/>
              <a:gd name="T60" fmla="*/ 0 w 602"/>
              <a:gd name="T61" fmla="*/ 165787 h 545"/>
              <a:gd name="T62" fmla="*/ 0 w 602"/>
              <a:gd name="T63" fmla="*/ 124973 h 545"/>
              <a:gd name="T64" fmla="*/ 0 w 602"/>
              <a:gd name="T65" fmla="*/ 61403 h 545"/>
              <a:gd name="T66" fmla="*/ 10477 w 602"/>
              <a:gd name="T67" fmla="*/ 50928 h 545"/>
              <a:gd name="T68" fmla="*/ 25650 w 602"/>
              <a:gd name="T69" fmla="*/ 50928 h 545"/>
              <a:gd name="T70" fmla="*/ 25650 w 602"/>
              <a:gd name="T71" fmla="*/ 112331 h 545"/>
              <a:gd name="T72" fmla="*/ 25650 w 602"/>
              <a:gd name="T73" fmla="*/ 114859 h 545"/>
              <a:gd name="T74" fmla="*/ 25650 w 602"/>
              <a:gd name="T75" fmla="*/ 196489 h 545"/>
              <a:gd name="T76" fmla="*/ 10477 w 602"/>
              <a:gd name="T77" fmla="*/ 196489 h 545"/>
              <a:gd name="T78" fmla="*/ 0 w 602"/>
              <a:gd name="T79" fmla="*/ 186375 h 54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2" h="545">
                <a:moveTo>
                  <a:pt x="573" y="544"/>
                </a:moveTo>
                <a:lnTo>
                  <a:pt x="573" y="544"/>
                </a:lnTo>
                <a:cubicBezTo>
                  <a:pt x="523" y="544"/>
                  <a:pt x="523" y="544"/>
                  <a:pt x="523" y="544"/>
                </a:cubicBezTo>
                <a:cubicBezTo>
                  <a:pt x="523" y="318"/>
                  <a:pt x="523" y="318"/>
                  <a:pt x="523" y="318"/>
                </a:cubicBezTo>
                <a:cubicBezTo>
                  <a:pt x="523" y="141"/>
                  <a:pt x="523" y="141"/>
                  <a:pt x="523" y="141"/>
                </a:cubicBezTo>
                <a:cubicBezTo>
                  <a:pt x="573" y="141"/>
                  <a:pt x="573" y="141"/>
                  <a:pt x="573" y="141"/>
                </a:cubicBezTo>
                <a:cubicBezTo>
                  <a:pt x="587" y="141"/>
                  <a:pt x="601" y="148"/>
                  <a:pt x="601" y="170"/>
                </a:cubicBezTo>
                <a:cubicBezTo>
                  <a:pt x="601" y="346"/>
                  <a:pt x="601" y="346"/>
                  <a:pt x="601" y="346"/>
                </a:cubicBezTo>
                <a:cubicBezTo>
                  <a:pt x="601" y="459"/>
                  <a:pt x="601" y="459"/>
                  <a:pt x="601" y="459"/>
                </a:cubicBezTo>
                <a:cubicBezTo>
                  <a:pt x="601" y="516"/>
                  <a:pt x="601" y="516"/>
                  <a:pt x="601" y="516"/>
                </a:cubicBezTo>
                <a:cubicBezTo>
                  <a:pt x="601" y="530"/>
                  <a:pt x="587" y="544"/>
                  <a:pt x="573" y="544"/>
                </a:cubicBezTo>
                <a:close/>
                <a:moveTo>
                  <a:pt x="99" y="544"/>
                </a:moveTo>
                <a:lnTo>
                  <a:pt x="99" y="544"/>
                </a:lnTo>
                <a:cubicBezTo>
                  <a:pt x="99" y="318"/>
                  <a:pt x="99" y="318"/>
                  <a:pt x="99" y="318"/>
                </a:cubicBezTo>
                <a:cubicBezTo>
                  <a:pt x="99" y="311"/>
                  <a:pt x="99" y="311"/>
                  <a:pt x="99" y="31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156" y="141"/>
                  <a:pt x="156" y="141"/>
                  <a:pt x="156" y="141"/>
                </a:cubicBezTo>
                <a:cubicBezTo>
                  <a:pt x="156" y="64"/>
                  <a:pt x="219" y="0"/>
                  <a:pt x="297" y="0"/>
                </a:cubicBezTo>
                <a:cubicBezTo>
                  <a:pt x="375" y="0"/>
                  <a:pt x="438" y="64"/>
                  <a:pt x="438" y="141"/>
                </a:cubicBezTo>
                <a:cubicBezTo>
                  <a:pt x="495" y="141"/>
                  <a:pt x="495" y="141"/>
                  <a:pt x="495" y="141"/>
                </a:cubicBezTo>
                <a:cubicBezTo>
                  <a:pt x="495" y="318"/>
                  <a:pt x="495" y="318"/>
                  <a:pt x="495" y="318"/>
                </a:cubicBezTo>
                <a:cubicBezTo>
                  <a:pt x="495" y="544"/>
                  <a:pt x="495" y="544"/>
                  <a:pt x="495" y="544"/>
                </a:cubicBezTo>
                <a:lnTo>
                  <a:pt x="99" y="544"/>
                </a:lnTo>
                <a:close/>
                <a:moveTo>
                  <a:pt x="297" y="57"/>
                </a:moveTo>
                <a:lnTo>
                  <a:pt x="297" y="57"/>
                </a:lnTo>
                <a:cubicBezTo>
                  <a:pt x="255" y="57"/>
                  <a:pt x="212" y="92"/>
                  <a:pt x="212" y="141"/>
                </a:cubicBezTo>
                <a:cubicBezTo>
                  <a:pt x="382" y="141"/>
                  <a:pt x="382" y="141"/>
                  <a:pt x="382" y="141"/>
                </a:cubicBezTo>
                <a:cubicBezTo>
                  <a:pt x="382" y="92"/>
                  <a:pt x="347" y="57"/>
                  <a:pt x="297" y="57"/>
                </a:cubicBezTo>
                <a:close/>
                <a:moveTo>
                  <a:pt x="0" y="516"/>
                </a:moveTo>
                <a:lnTo>
                  <a:pt x="0" y="516"/>
                </a:lnTo>
                <a:cubicBezTo>
                  <a:pt x="0" y="459"/>
                  <a:pt x="0" y="459"/>
                  <a:pt x="0" y="459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48"/>
                  <a:pt x="7" y="141"/>
                  <a:pt x="29" y="141"/>
                </a:cubicBezTo>
                <a:cubicBezTo>
                  <a:pt x="71" y="141"/>
                  <a:pt x="71" y="141"/>
                  <a:pt x="71" y="141"/>
                </a:cubicBezTo>
                <a:cubicBezTo>
                  <a:pt x="71" y="311"/>
                  <a:pt x="71" y="311"/>
                  <a:pt x="71" y="311"/>
                </a:cubicBezTo>
                <a:cubicBezTo>
                  <a:pt x="71" y="318"/>
                  <a:pt x="71" y="318"/>
                  <a:pt x="71" y="318"/>
                </a:cubicBezTo>
                <a:cubicBezTo>
                  <a:pt x="71" y="544"/>
                  <a:pt x="71" y="544"/>
                  <a:pt x="71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7" y="544"/>
                  <a:pt x="0" y="530"/>
                  <a:pt x="0" y="51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3" name="Freeform 107"/>
          <p:cNvSpPr>
            <a:spLocks noChangeArrowheads="1"/>
          </p:cNvSpPr>
          <p:nvPr/>
        </p:nvSpPr>
        <p:spPr bwMode="auto">
          <a:xfrm>
            <a:off x="1122944" y="2735015"/>
            <a:ext cx="196137" cy="214641"/>
          </a:xfrm>
          <a:custGeom>
            <a:avLst/>
            <a:gdLst>
              <a:gd name="T0" fmla="*/ 165386 w 467"/>
              <a:gd name="T1" fmla="*/ 89186 h 510"/>
              <a:gd name="T2" fmla="*/ 165386 w 467"/>
              <a:gd name="T3" fmla="*/ 89186 h 510"/>
              <a:gd name="T4" fmla="*/ 165386 w 467"/>
              <a:gd name="T5" fmla="*/ 89186 h 510"/>
              <a:gd name="T6" fmla="*/ 165386 w 467"/>
              <a:gd name="T7" fmla="*/ 89186 h 510"/>
              <a:gd name="T8" fmla="*/ 83954 w 467"/>
              <a:gd name="T9" fmla="*/ 10110 h 510"/>
              <a:gd name="T10" fmla="*/ 22700 w 467"/>
              <a:gd name="T11" fmla="*/ 10110 h 510"/>
              <a:gd name="T12" fmla="*/ 10089 w 467"/>
              <a:gd name="T13" fmla="*/ 10110 h 510"/>
              <a:gd name="T14" fmla="*/ 20178 w 467"/>
              <a:gd name="T15" fmla="*/ 0 h 510"/>
              <a:gd name="T16" fmla="*/ 20178 w 467"/>
              <a:gd name="T17" fmla="*/ 0 h 510"/>
              <a:gd name="T18" fmla="*/ 83954 w 467"/>
              <a:gd name="T19" fmla="*/ 0 h 510"/>
              <a:gd name="T20" fmla="*/ 83954 w 467"/>
              <a:gd name="T21" fmla="*/ 0 h 510"/>
              <a:gd name="T22" fmla="*/ 83954 w 467"/>
              <a:gd name="T23" fmla="*/ 0 h 510"/>
              <a:gd name="T24" fmla="*/ 91521 w 467"/>
              <a:gd name="T25" fmla="*/ 5055 h 510"/>
              <a:gd name="T26" fmla="*/ 147731 w 467"/>
              <a:gd name="T27" fmla="*/ 58856 h 510"/>
              <a:gd name="T28" fmla="*/ 147731 w 467"/>
              <a:gd name="T29" fmla="*/ 58856 h 510"/>
              <a:gd name="T30" fmla="*/ 165386 w 467"/>
              <a:gd name="T31" fmla="*/ 74021 h 510"/>
              <a:gd name="T32" fmla="*/ 167909 w 467"/>
              <a:gd name="T33" fmla="*/ 81604 h 510"/>
              <a:gd name="T34" fmla="*/ 165386 w 467"/>
              <a:gd name="T35" fmla="*/ 89186 h 510"/>
              <a:gd name="T36" fmla="*/ 73865 w 467"/>
              <a:gd name="T37" fmla="*/ 20581 h 510"/>
              <a:gd name="T38" fmla="*/ 73865 w 467"/>
              <a:gd name="T39" fmla="*/ 20581 h 510"/>
              <a:gd name="T40" fmla="*/ 73865 w 467"/>
              <a:gd name="T41" fmla="*/ 20581 h 510"/>
              <a:gd name="T42" fmla="*/ 73865 w 467"/>
              <a:gd name="T43" fmla="*/ 20581 h 510"/>
              <a:gd name="T44" fmla="*/ 81432 w 467"/>
              <a:gd name="T45" fmla="*/ 25637 h 510"/>
              <a:gd name="T46" fmla="*/ 157820 w 467"/>
              <a:gd name="T47" fmla="*/ 99658 h 510"/>
              <a:gd name="T48" fmla="*/ 162864 w 467"/>
              <a:gd name="T49" fmla="*/ 104713 h 510"/>
              <a:gd name="T50" fmla="*/ 162864 w 467"/>
              <a:gd name="T51" fmla="*/ 104713 h 510"/>
              <a:gd name="T52" fmla="*/ 162864 w 467"/>
              <a:gd name="T53" fmla="*/ 104713 h 510"/>
              <a:gd name="T54" fmla="*/ 162864 w 467"/>
              <a:gd name="T55" fmla="*/ 104713 h 510"/>
              <a:gd name="T56" fmla="*/ 162864 w 467"/>
              <a:gd name="T57" fmla="*/ 107240 h 510"/>
              <a:gd name="T58" fmla="*/ 162864 w 467"/>
              <a:gd name="T59" fmla="*/ 107240 h 510"/>
              <a:gd name="T60" fmla="*/ 162864 w 467"/>
              <a:gd name="T61" fmla="*/ 107240 h 510"/>
              <a:gd name="T62" fmla="*/ 162864 w 467"/>
              <a:gd name="T63" fmla="*/ 107240 h 510"/>
              <a:gd name="T64" fmla="*/ 160342 w 467"/>
              <a:gd name="T65" fmla="*/ 112295 h 510"/>
              <a:gd name="T66" fmla="*/ 160342 w 467"/>
              <a:gd name="T67" fmla="*/ 112295 h 510"/>
              <a:gd name="T68" fmla="*/ 101970 w 467"/>
              <a:gd name="T69" fmla="*/ 181261 h 510"/>
              <a:gd name="T70" fmla="*/ 101970 w 467"/>
              <a:gd name="T71" fmla="*/ 181261 h 510"/>
              <a:gd name="T72" fmla="*/ 94043 w 467"/>
              <a:gd name="T73" fmla="*/ 183789 h 510"/>
              <a:gd name="T74" fmla="*/ 94043 w 467"/>
              <a:gd name="T75" fmla="*/ 183789 h 510"/>
              <a:gd name="T76" fmla="*/ 94043 w 467"/>
              <a:gd name="T77" fmla="*/ 183789 h 510"/>
              <a:gd name="T78" fmla="*/ 94043 w 467"/>
              <a:gd name="T79" fmla="*/ 183789 h 510"/>
              <a:gd name="T80" fmla="*/ 91521 w 467"/>
              <a:gd name="T81" fmla="*/ 183789 h 510"/>
              <a:gd name="T82" fmla="*/ 91521 w 467"/>
              <a:gd name="T83" fmla="*/ 183789 h 510"/>
              <a:gd name="T84" fmla="*/ 86477 w 467"/>
              <a:gd name="T85" fmla="*/ 181261 h 510"/>
              <a:gd name="T86" fmla="*/ 86477 w 467"/>
              <a:gd name="T87" fmla="*/ 181261 h 510"/>
              <a:gd name="T88" fmla="*/ 2522 w 467"/>
              <a:gd name="T89" fmla="*/ 104713 h 510"/>
              <a:gd name="T90" fmla="*/ 2522 w 467"/>
              <a:gd name="T91" fmla="*/ 104713 h 510"/>
              <a:gd name="T92" fmla="*/ 0 w 467"/>
              <a:gd name="T93" fmla="*/ 97130 h 510"/>
              <a:gd name="T94" fmla="*/ 0 w 467"/>
              <a:gd name="T95" fmla="*/ 97130 h 510"/>
              <a:gd name="T96" fmla="*/ 0 w 467"/>
              <a:gd name="T97" fmla="*/ 40802 h 510"/>
              <a:gd name="T98" fmla="*/ 0 w 467"/>
              <a:gd name="T99" fmla="*/ 30692 h 510"/>
              <a:gd name="T100" fmla="*/ 0 w 467"/>
              <a:gd name="T101" fmla="*/ 30692 h 510"/>
              <a:gd name="T102" fmla="*/ 0 w 467"/>
              <a:gd name="T103" fmla="*/ 30692 h 510"/>
              <a:gd name="T104" fmla="*/ 10089 w 467"/>
              <a:gd name="T105" fmla="*/ 20581 h 510"/>
              <a:gd name="T106" fmla="*/ 10089 w 467"/>
              <a:gd name="T107" fmla="*/ 20581 h 510"/>
              <a:gd name="T108" fmla="*/ 73865 w 467"/>
              <a:gd name="T109" fmla="*/ 20581 h 510"/>
              <a:gd name="T110" fmla="*/ 25222 w 467"/>
              <a:gd name="T111" fmla="*/ 61383 h 510"/>
              <a:gd name="T112" fmla="*/ 25222 w 467"/>
              <a:gd name="T113" fmla="*/ 61383 h 510"/>
              <a:gd name="T114" fmla="*/ 40716 w 467"/>
              <a:gd name="T115" fmla="*/ 48385 h 510"/>
              <a:gd name="T116" fmla="*/ 25222 w 467"/>
              <a:gd name="T117" fmla="*/ 35747 h 510"/>
              <a:gd name="T118" fmla="*/ 12611 w 467"/>
              <a:gd name="T119" fmla="*/ 48385 h 510"/>
              <a:gd name="T120" fmla="*/ 25222 w 467"/>
              <a:gd name="T121" fmla="*/ 61383 h 5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467" h="510">
                <a:moveTo>
                  <a:pt x="459" y="247"/>
                </a:moveTo>
                <a:lnTo>
                  <a:pt x="459" y="247"/>
                </a:lnTo>
                <a:cubicBezTo>
                  <a:pt x="233" y="28"/>
                  <a:pt x="233" y="28"/>
                  <a:pt x="233" y="28"/>
                </a:cubicBezTo>
                <a:cubicBezTo>
                  <a:pt x="63" y="28"/>
                  <a:pt x="63" y="28"/>
                  <a:pt x="63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14"/>
                  <a:pt x="35" y="0"/>
                  <a:pt x="56" y="0"/>
                </a:cubicBezTo>
                <a:cubicBezTo>
                  <a:pt x="233" y="0"/>
                  <a:pt x="233" y="0"/>
                  <a:pt x="233" y="0"/>
                </a:cubicBezTo>
                <a:cubicBezTo>
                  <a:pt x="240" y="0"/>
                  <a:pt x="247" y="7"/>
                  <a:pt x="254" y="14"/>
                </a:cubicBezTo>
                <a:cubicBezTo>
                  <a:pt x="410" y="163"/>
                  <a:pt x="410" y="163"/>
                  <a:pt x="410" y="163"/>
                </a:cubicBezTo>
                <a:cubicBezTo>
                  <a:pt x="459" y="205"/>
                  <a:pt x="459" y="205"/>
                  <a:pt x="459" y="205"/>
                </a:cubicBezTo>
                <a:cubicBezTo>
                  <a:pt x="466" y="212"/>
                  <a:pt x="466" y="219"/>
                  <a:pt x="466" y="226"/>
                </a:cubicBezTo>
                <a:cubicBezTo>
                  <a:pt x="466" y="233"/>
                  <a:pt x="466" y="240"/>
                  <a:pt x="459" y="247"/>
                </a:cubicBezTo>
                <a:close/>
                <a:moveTo>
                  <a:pt x="205" y="57"/>
                </a:moveTo>
                <a:lnTo>
                  <a:pt x="205" y="57"/>
                </a:lnTo>
                <a:cubicBezTo>
                  <a:pt x="212" y="57"/>
                  <a:pt x="219" y="64"/>
                  <a:pt x="226" y="71"/>
                </a:cubicBezTo>
                <a:cubicBezTo>
                  <a:pt x="438" y="276"/>
                  <a:pt x="438" y="276"/>
                  <a:pt x="438" y="276"/>
                </a:cubicBezTo>
                <a:cubicBezTo>
                  <a:pt x="445" y="276"/>
                  <a:pt x="445" y="283"/>
                  <a:pt x="452" y="290"/>
                </a:cubicBezTo>
                <a:cubicBezTo>
                  <a:pt x="452" y="290"/>
                  <a:pt x="452" y="290"/>
                  <a:pt x="452" y="297"/>
                </a:cubicBezTo>
                <a:cubicBezTo>
                  <a:pt x="452" y="304"/>
                  <a:pt x="445" y="311"/>
                  <a:pt x="445" y="311"/>
                </a:cubicBezTo>
                <a:cubicBezTo>
                  <a:pt x="283" y="502"/>
                  <a:pt x="283" y="502"/>
                  <a:pt x="283" y="502"/>
                </a:cubicBezTo>
                <a:cubicBezTo>
                  <a:pt x="275" y="509"/>
                  <a:pt x="268" y="509"/>
                  <a:pt x="261" y="509"/>
                </a:cubicBezTo>
                <a:lnTo>
                  <a:pt x="254" y="509"/>
                </a:lnTo>
                <a:cubicBezTo>
                  <a:pt x="254" y="509"/>
                  <a:pt x="247" y="509"/>
                  <a:pt x="240" y="502"/>
                </a:cubicBezTo>
                <a:cubicBezTo>
                  <a:pt x="7" y="290"/>
                  <a:pt x="7" y="290"/>
                  <a:pt x="7" y="290"/>
                </a:cubicBezTo>
                <a:cubicBezTo>
                  <a:pt x="0" y="283"/>
                  <a:pt x="0" y="276"/>
                  <a:pt x="0" y="269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7" y="57"/>
                  <a:pt x="28" y="57"/>
                </a:cubicBezTo>
                <a:lnTo>
                  <a:pt x="205" y="57"/>
                </a:lnTo>
                <a:close/>
                <a:moveTo>
                  <a:pt x="70" y="170"/>
                </a:moveTo>
                <a:lnTo>
                  <a:pt x="70" y="170"/>
                </a:lnTo>
                <a:cubicBezTo>
                  <a:pt x="92" y="170"/>
                  <a:pt x="113" y="156"/>
                  <a:pt x="113" y="134"/>
                </a:cubicBezTo>
                <a:cubicBezTo>
                  <a:pt x="113" y="113"/>
                  <a:pt x="92" y="99"/>
                  <a:pt x="70" y="99"/>
                </a:cubicBezTo>
                <a:cubicBezTo>
                  <a:pt x="49" y="99"/>
                  <a:pt x="35" y="113"/>
                  <a:pt x="35" y="134"/>
                </a:cubicBezTo>
                <a:cubicBezTo>
                  <a:pt x="35" y="156"/>
                  <a:pt x="49" y="170"/>
                  <a:pt x="70" y="17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4" name="Freeform 108"/>
          <p:cNvSpPr>
            <a:spLocks noChangeArrowheads="1"/>
          </p:cNvSpPr>
          <p:nvPr/>
        </p:nvSpPr>
        <p:spPr bwMode="auto">
          <a:xfrm>
            <a:off x="682560" y="2747966"/>
            <a:ext cx="190587" cy="190587"/>
          </a:xfrm>
          <a:custGeom>
            <a:avLst/>
            <a:gdLst>
              <a:gd name="T0" fmla="*/ 163146 w 453"/>
              <a:gd name="T1" fmla="*/ 84278 h 454"/>
              <a:gd name="T2" fmla="*/ 163146 w 453"/>
              <a:gd name="T3" fmla="*/ 84278 h 454"/>
              <a:gd name="T4" fmla="*/ 163146 w 453"/>
              <a:gd name="T5" fmla="*/ 84278 h 454"/>
              <a:gd name="T6" fmla="*/ 163146 w 453"/>
              <a:gd name="T7" fmla="*/ 84278 h 454"/>
              <a:gd name="T8" fmla="*/ 163146 w 453"/>
              <a:gd name="T9" fmla="*/ 84278 h 454"/>
              <a:gd name="T10" fmla="*/ 163146 w 453"/>
              <a:gd name="T11" fmla="*/ 86799 h 454"/>
              <a:gd name="T12" fmla="*/ 163146 w 453"/>
              <a:gd name="T13" fmla="*/ 86799 h 454"/>
              <a:gd name="T14" fmla="*/ 163146 w 453"/>
              <a:gd name="T15" fmla="*/ 86799 h 454"/>
              <a:gd name="T16" fmla="*/ 163146 w 453"/>
              <a:gd name="T17" fmla="*/ 86799 h 454"/>
              <a:gd name="T18" fmla="*/ 160619 w 453"/>
              <a:gd name="T19" fmla="*/ 91841 h 454"/>
              <a:gd name="T20" fmla="*/ 160619 w 453"/>
              <a:gd name="T21" fmla="*/ 91841 h 454"/>
              <a:gd name="T22" fmla="*/ 102147 w 453"/>
              <a:gd name="T23" fmla="*/ 160632 h 454"/>
              <a:gd name="T24" fmla="*/ 102147 w 453"/>
              <a:gd name="T25" fmla="*/ 160632 h 454"/>
              <a:gd name="T26" fmla="*/ 94206 w 453"/>
              <a:gd name="T27" fmla="*/ 163153 h 454"/>
              <a:gd name="T28" fmla="*/ 94206 w 453"/>
              <a:gd name="T29" fmla="*/ 163153 h 454"/>
              <a:gd name="T30" fmla="*/ 94206 w 453"/>
              <a:gd name="T31" fmla="*/ 163153 h 454"/>
              <a:gd name="T32" fmla="*/ 94206 w 453"/>
              <a:gd name="T33" fmla="*/ 163153 h 454"/>
              <a:gd name="T34" fmla="*/ 91679 w 453"/>
              <a:gd name="T35" fmla="*/ 163153 h 454"/>
              <a:gd name="T36" fmla="*/ 91679 w 453"/>
              <a:gd name="T37" fmla="*/ 163153 h 454"/>
              <a:gd name="T38" fmla="*/ 86626 w 453"/>
              <a:gd name="T39" fmla="*/ 160632 h 454"/>
              <a:gd name="T40" fmla="*/ 86626 w 453"/>
              <a:gd name="T41" fmla="*/ 160632 h 454"/>
              <a:gd name="T42" fmla="*/ 2527 w 453"/>
              <a:gd name="T43" fmla="*/ 84278 h 454"/>
              <a:gd name="T44" fmla="*/ 2527 w 453"/>
              <a:gd name="T45" fmla="*/ 84278 h 454"/>
              <a:gd name="T46" fmla="*/ 0 w 453"/>
              <a:gd name="T47" fmla="*/ 76354 h 454"/>
              <a:gd name="T48" fmla="*/ 0 w 453"/>
              <a:gd name="T49" fmla="*/ 76354 h 454"/>
              <a:gd name="T50" fmla="*/ 0 w 453"/>
              <a:gd name="T51" fmla="*/ 20529 h 454"/>
              <a:gd name="T52" fmla="*/ 0 w 453"/>
              <a:gd name="T53" fmla="*/ 10445 h 454"/>
              <a:gd name="T54" fmla="*/ 0 w 453"/>
              <a:gd name="T55" fmla="*/ 10445 h 454"/>
              <a:gd name="T56" fmla="*/ 0 w 453"/>
              <a:gd name="T57" fmla="*/ 10445 h 454"/>
              <a:gd name="T58" fmla="*/ 10106 w 453"/>
              <a:gd name="T59" fmla="*/ 0 h 454"/>
              <a:gd name="T60" fmla="*/ 10106 w 453"/>
              <a:gd name="T61" fmla="*/ 0 h 454"/>
              <a:gd name="T62" fmla="*/ 73993 w 453"/>
              <a:gd name="T63" fmla="*/ 0 h 454"/>
              <a:gd name="T64" fmla="*/ 73993 w 453"/>
              <a:gd name="T65" fmla="*/ 0 h 454"/>
              <a:gd name="T66" fmla="*/ 73993 w 453"/>
              <a:gd name="T67" fmla="*/ 0 h 454"/>
              <a:gd name="T68" fmla="*/ 81573 w 453"/>
              <a:gd name="T69" fmla="*/ 5402 h 454"/>
              <a:gd name="T70" fmla="*/ 158093 w 453"/>
              <a:gd name="T71" fmla="*/ 78875 h 454"/>
              <a:gd name="T72" fmla="*/ 163146 w 453"/>
              <a:gd name="T73" fmla="*/ 84278 h 454"/>
              <a:gd name="T74" fmla="*/ 25266 w 453"/>
              <a:gd name="T75" fmla="*/ 15487 h 454"/>
              <a:gd name="T76" fmla="*/ 25266 w 453"/>
              <a:gd name="T77" fmla="*/ 15487 h 454"/>
              <a:gd name="T78" fmla="*/ 12633 w 453"/>
              <a:gd name="T79" fmla="*/ 28093 h 454"/>
              <a:gd name="T80" fmla="*/ 25266 w 453"/>
              <a:gd name="T81" fmla="*/ 40698 h 454"/>
              <a:gd name="T82" fmla="*/ 40787 w 453"/>
              <a:gd name="T83" fmla="*/ 28093 h 454"/>
              <a:gd name="T84" fmla="*/ 25266 w 453"/>
              <a:gd name="T85" fmla="*/ 15487 h 45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53" h="454">
                <a:moveTo>
                  <a:pt x="452" y="234"/>
                </a:moveTo>
                <a:lnTo>
                  <a:pt x="452" y="234"/>
                </a:lnTo>
                <a:cubicBezTo>
                  <a:pt x="452" y="234"/>
                  <a:pt x="452" y="234"/>
                  <a:pt x="452" y="241"/>
                </a:cubicBezTo>
                <a:cubicBezTo>
                  <a:pt x="452" y="248"/>
                  <a:pt x="445" y="255"/>
                  <a:pt x="445" y="255"/>
                </a:cubicBezTo>
                <a:cubicBezTo>
                  <a:pt x="283" y="446"/>
                  <a:pt x="283" y="446"/>
                  <a:pt x="283" y="446"/>
                </a:cubicBezTo>
                <a:cubicBezTo>
                  <a:pt x="275" y="453"/>
                  <a:pt x="268" y="453"/>
                  <a:pt x="261" y="453"/>
                </a:cubicBezTo>
                <a:lnTo>
                  <a:pt x="254" y="453"/>
                </a:lnTo>
                <a:cubicBezTo>
                  <a:pt x="254" y="453"/>
                  <a:pt x="247" y="453"/>
                  <a:pt x="240" y="446"/>
                </a:cubicBezTo>
                <a:cubicBezTo>
                  <a:pt x="7" y="234"/>
                  <a:pt x="7" y="234"/>
                  <a:pt x="7" y="234"/>
                </a:cubicBezTo>
                <a:cubicBezTo>
                  <a:pt x="0" y="226"/>
                  <a:pt x="0" y="219"/>
                  <a:pt x="0" y="212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7" y="0"/>
                  <a:pt x="28" y="0"/>
                </a:cubicBezTo>
                <a:cubicBezTo>
                  <a:pt x="205" y="0"/>
                  <a:pt x="205" y="0"/>
                  <a:pt x="205" y="0"/>
                </a:cubicBezTo>
                <a:cubicBezTo>
                  <a:pt x="212" y="0"/>
                  <a:pt x="219" y="8"/>
                  <a:pt x="226" y="15"/>
                </a:cubicBezTo>
                <a:cubicBezTo>
                  <a:pt x="438" y="219"/>
                  <a:pt x="438" y="219"/>
                  <a:pt x="438" y="219"/>
                </a:cubicBezTo>
                <a:cubicBezTo>
                  <a:pt x="445" y="219"/>
                  <a:pt x="445" y="226"/>
                  <a:pt x="452" y="234"/>
                </a:cubicBezTo>
                <a:close/>
                <a:moveTo>
                  <a:pt x="70" y="43"/>
                </a:moveTo>
                <a:lnTo>
                  <a:pt x="70" y="43"/>
                </a:lnTo>
                <a:cubicBezTo>
                  <a:pt x="49" y="43"/>
                  <a:pt x="35" y="57"/>
                  <a:pt x="35" y="78"/>
                </a:cubicBezTo>
                <a:cubicBezTo>
                  <a:pt x="35" y="99"/>
                  <a:pt x="49" y="113"/>
                  <a:pt x="70" y="113"/>
                </a:cubicBezTo>
                <a:cubicBezTo>
                  <a:pt x="92" y="113"/>
                  <a:pt x="113" y="99"/>
                  <a:pt x="113" y="78"/>
                </a:cubicBezTo>
                <a:cubicBezTo>
                  <a:pt x="113" y="57"/>
                  <a:pt x="92" y="43"/>
                  <a:pt x="70" y="4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5" name="Freeform 109"/>
          <p:cNvSpPr>
            <a:spLocks noChangeArrowheads="1"/>
          </p:cNvSpPr>
          <p:nvPr/>
        </p:nvSpPr>
        <p:spPr bwMode="auto">
          <a:xfrm>
            <a:off x="5523080" y="2294631"/>
            <a:ext cx="253499" cy="214641"/>
          </a:xfrm>
          <a:custGeom>
            <a:avLst/>
            <a:gdLst>
              <a:gd name="T0" fmla="*/ 173767 w 602"/>
              <a:gd name="T1" fmla="*/ 114823 h 510"/>
              <a:gd name="T2" fmla="*/ 173767 w 602"/>
              <a:gd name="T3" fmla="*/ 28164 h 510"/>
              <a:gd name="T4" fmla="*/ 173767 w 602"/>
              <a:gd name="T5" fmla="*/ 114823 h 510"/>
              <a:gd name="T6" fmla="*/ 193998 w 602"/>
              <a:gd name="T7" fmla="*/ 79076 h 510"/>
              <a:gd name="T8" fmla="*/ 193998 w 602"/>
              <a:gd name="T9" fmla="*/ 63911 h 510"/>
              <a:gd name="T10" fmla="*/ 196527 w 602"/>
              <a:gd name="T11" fmla="*/ 58856 h 510"/>
              <a:gd name="T12" fmla="*/ 178825 w 602"/>
              <a:gd name="T13" fmla="*/ 50912 h 510"/>
              <a:gd name="T14" fmla="*/ 173767 w 602"/>
              <a:gd name="T15" fmla="*/ 56328 h 510"/>
              <a:gd name="T16" fmla="*/ 165819 w 602"/>
              <a:gd name="T17" fmla="*/ 50912 h 510"/>
              <a:gd name="T18" fmla="*/ 148118 w 602"/>
              <a:gd name="T19" fmla="*/ 58856 h 510"/>
              <a:gd name="T20" fmla="*/ 153175 w 602"/>
              <a:gd name="T21" fmla="*/ 63911 h 510"/>
              <a:gd name="T22" fmla="*/ 153175 w 602"/>
              <a:gd name="T23" fmla="*/ 79076 h 510"/>
              <a:gd name="T24" fmla="*/ 148118 w 602"/>
              <a:gd name="T25" fmla="*/ 84131 h 510"/>
              <a:gd name="T26" fmla="*/ 165819 w 602"/>
              <a:gd name="T27" fmla="*/ 91714 h 510"/>
              <a:gd name="T28" fmla="*/ 173767 w 602"/>
              <a:gd name="T29" fmla="*/ 86659 h 510"/>
              <a:gd name="T30" fmla="*/ 178825 w 602"/>
              <a:gd name="T31" fmla="*/ 91714 h 510"/>
              <a:gd name="T32" fmla="*/ 196527 w 602"/>
              <a:gd name="T33" fmla="*/ 84131 h 510"/>
              <a:gd name="T34" fmla="*/ 130416 w 602"/>
              <a:gd name="T35" fmla="*/ 35747 h 510"/>
              <a:gd name="T36" fmla="*/ 119939 w 602"/>
              <a:gd name="T37" fmla="*/ 15165 h 510"/>
              <a:gd name="T38" fmla="*/ 117410 w 602"/>
              <a:gd name="T39" fmla="*/ 10110 h 510"/>
              <a:gd name="T40" fmla="*/ 138002 w 602"/>
              <a:gd name="T41" fmla="*/ 5055 h 510"/>
              <a:gd name="T42" fmla="*/ 148118 w 602"/>
              <a:gd name="T43" fmla="*/ 22748 h 510"/>
              <a:gd name="T44" fmla="*/ 97180 w 602"/>
              <a:gd name="T45" fmla="*/ 15165 h 510"/>
              <a:gd name="T46" fmla="*/ 74059 w 602"/>
              <a:gd name="T47" fmla="*/ 58856 h 510"/>
              <a:gd name="T48" fmla="*/ 79116 w 602"/>
              <a:gd name="T49" fmla="*/ 5055 h 510"/>
              <a:gd name="T50" fmla="*/ 86703 w 602"/>
              <a:gd name="T51" fmla="*/ 0 h 510"/>
              <a:gd name="T52" fmla="*/ 97180 w 602"/>
              <a:gd name="T53" fmla="*/ 15165 h 510"/>
              <a:gd name="T54" fmla="*/ 81645 w 602"/>
              <a:gd name="T55" fmla="*/ 68966 h 510"/>
              <a:gd name="T56" fmla="*/ 117410 w 602"/>
              <a:gd name="T57" fmla="*/ 71494 h 510"/>
              <a:gd name="T58" fmla="*/ 138002 w 602"/>
              <a:gd name="T59" fmla="*/ 153097 h 510"/>
              <a:gd name="T60" fmla="*/ 158233 w 602"/>
              <a:gd name="T61" fmla="*/ 153097 h 510"/>
              <a:gd name="T62" fmla="*/ 173767 w 602"/>
              <a:gd name="T63" fmla="*/ 124933 h 510"/>
              <a:gd name="T64" fmla="*/ 176296 w 602"/>
              <a:gd name="T65" fmla="*/ 176206 h 510"/>
              <a:gd name="T66" fmla="*/ 165819 w 602"/>
              <a:gd name="T67" fmla="*/ 183789 h 510"/>
              <a:gd name="T68" fmla="*/ 163291 w 602"/>
              <a:gd name="T69" fmla="*/ 183789 h 510"/>
              <a:gd name="T70" fmla="*/ 50938 w 602"/>
              <a:gd name="T71" fmla="*/ 183789 h 510"/>
              <a:gd name="T72" fmla="*/ 50938 w 602"/>
              <a:gd name="T73" fmla="*/ 183789 h 510"/>
              <a:gd name="T74" fmla="*/ 40823 w 602"/>
              <a:gd name="T75" fmla="*/ 176206 h 510"/>
              <a:gd name="T76" fmla="*/ 18063 w 602"/>
              <a:gd name="T77" fmla="*/ 89186 h 510"/>
              <a:gd name="T78" fmla="*/ 0 w 602"/>
              <a:gd name="T79" fmla="*/ 79076 h 510"/>
              <a:gd name="T80" fmla="*/ 48409 w 602"/>
              <a:gd name="T81" fmla="*/ 68966 h 510"/>
              <a:gd name="T82" fmla="*/ 97180 w 602"/>
              <a:gd name="T83" fmla="*/ 153097 h 510"/>
              <a:gd name="T84" fmla="*/ 107295 w 602"/>
              <a:gd name="T85" fmla="*/ 163207 h 510"/>
              <a:gd name="T86" fmla="*/ 117410 w 602"/>
              <a:gd name="T87" fmla="*/ 99658 h 510"/>
              <a:gd name="T88" fmla="*/ 97180 w 602"/>
              <a:gd name="T89" fmla="*/ 99658 h 510"/>
              <a:gd name="T90" fmla="*/ 76588 w 602"/>
              <a:gd name="T91" fmla="*/ 99658 h 510"/>
              <a:gd name="T92" fmla="*/ 66472 w 602"/>
              <a:gd name="T93" fmla="*/ 89186 h 510"/>
              <a:gd name="T94" fmla="*/ 55996 w 602"/>
              <a:gd name="T95" fmla="*/ 153097 h 510"/>
              <a:gd name="T96" fmla="*/ 76588 w 602"/>
              <a:gd name="T97" fmla="*/ 153097 h 51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02" h="510">
                <a:moveTo>
                  <a:pt x="481" y="318"/>
                </a:moveTo>
                <a:lnTo>
                  <a:pt x="481" y="318"/>
                </a:lnTo>
                <a:cubicBezTo>
                  <a:pt x="410" y="318"/>
                  <a:pt x="353" y="269"/>
                  <a:pt x="353" y="198"/>
                </a:cubicBezTo>
                <a:cubicBezTo>
                  <a:pt x="353" y="127"/>
                  <a:pt x="410" y="78"/>
                  <a:pt x="481" y="78"/>
                </a:cubicBezTo>
                <a:cubicBezTo>
                  <a:pt x="544" y="78"/>
                  <a:pt x="601" y="127"/>
                  <a:pt x="601" y="198"/>
                </a:cubicBezTo>
                <a:cubicBezTo>
                  <a:pt x="601" y="269"/>
                  <a:pt x="544" y="318"/>
                  <a:pt x="481" y="318"/>
                </a:cubicBezTo>
                <a:close/>
                <a:moveTo>
                  <a:pt x="537" y="219"/>
                </a:moveTo>
                <a:lnTo>
                  <a:pt x="537" y="219"/>
                </a:lnTo>
                <a:cubicBezTo>
                  <a:pt x="516" y="198"/>
                  <a:pt x="516" y="198"/>
                  <a:pt x="516" y="198"/>
                </a:cubicBezTo>
                <a:cubicBezTo>
                  <a:pt x="537" y="177"/>
                  <a:pt x="537" y="177"/>
                  <a:pt x="537" y="177"/>
                </a:cubicBezTo>
                <a:cubicBezTo>
                  <a:pt x="544" y="177"/>
                  <a:pt x="544" y="170"/>
                  <a:pt x="544" y="163"/>
                </a:cubicBezTo>
                <a:cubicBezTo>
                  <a:pt x="544" y="141"/>
                  <a:pt x="530" y="134"/>
                  <a:pt x="516" y="134"/>
                </a:cubicBezTo>
                <a:cubicBezTo>
                  <a:pt x="509" y="134"/>
                  <a:pt x="502" y="134"/>
                  <a:pt x="495" y="141"/>
                </a:cubicBezTo>
                <a:cubicBezTo>
                  <a:pt x="481" y="156"/>
                  <a:pt x="481" y="156"/>
                  <a:pt x="481" y="156"/>
                </a:cubicBezTo>
                <a:cubicBezTo>
                  <a:pt x="459" y="141"/>
                  <a:pt x="459" y="141"/>
                  <a:pt x="459" y="141"/>
                </a:cubicBezTo>
                <a:cubicBezTo>
                  <a:pt x="452" y="134"/>
                  <a:pt x="445" y="134"/>
                  <a:pt x="438" y="134"/>
                </a:cubicBezTo>
                <a:cubicBezTo>
                  <a:pt x="424" y="134"/>
                  <a:pt x="410" y="141"/>
                  <a:pt x="410" y="163"/>
                </a:cubicBezTo>
                <a:cubicBezTo>
                  <a:pt x="410" y="170"/>
                  <a:pt x="417" y="177"/>
                  <a:pt x="424" y="177"/>
                </a:cubicBezTo>
                <a:cubicBezTo>
                  <a:pt x="438" y="198"/>
                  <a:pt x="438" y="198"/>
                  <a:pt x="438" y="198"/>
                </a:cubicBezTo>
                <a:cubicBezTo>
                  <a:pt x="424" y="219"/>
                  <a:pt x="424" y="219"/>
                  <a:pt x="424" y="219"/>
                </a:cubicBezTo>
                <a:cubicBezTo>
                  <a:pt x="417" y="219"/>
                  <a:pt x="410" y="226"/>
                  <a:pt x="410" y="233"/>
                </a:cubicBezTo>
                <a:cubicBezTo>
                  <a:pt x="410" y="254"/>
                  <a:pt x="424" y="261"/>
                  <a:pt x="438" y="261"/>
                </a:cubicBezTo>
                <a:cubicBezTo>
                  <a:pt x="445" y="261"/>
                  <a:pt x="452" y="261"/>
                  <a:pt x="459" y="254"/>
                </a:cubicBezTo>
                <a:cubicBezTo>
                  <a:pt x="481" y="240"/>
                  <a:pt x="481" y="240"/>
                  <a:pt x="481" y="240"/>
                </a:cubicBezTo>
                <a:cubicBezTo>
                  <a:pt x="495" y="254"/>
                  <a:pt x="495" y="254"/>
                  <a:pt x="495" y="254"/>
                </a:cubicBezTo>
                <a:cubicBezTo>
                  <a:pt x="502" y="261"/>
                  <a:pt x="509" y="261"/>
                  <a:pt x="516" y="261"/>
                </a:cubicBezTo>
                <a:cubicBezTo>
                  <a:pt x="530" y="261"/>
                  <a:pt x="544" y="254"/>
                  <a:pt x="544" y="233"/>
                </a:cubicBezTo>
                <a:cubicBezTo>
                  <a:pt x="544" y="226"/>
                  <a:pt x="544" y="219"/>
                  <a:pt x="537" y="219"/>
                </a:cubicBezTo>
                <a:close/>
                <a:moveTo>
                  <a:pt x="361" y="99"/>
                </a:moveTo>
                <a:lnTo>
                  <a:pt x="361" y="99"/>
                </a:lnTo>
                <a:cubicBezTo>
                  <a:pt x="332" y="42"/>
                  <a:pt x="332" y="42"/>
                  <a:pt x="332" y="42"/>
                </a:cubicBezTo>
                <a:cubicBezTo>
                  <a:pt x="332" y="35"/>
                  <a:pt x="325" y="35"/>
                  <a:pt x="325" y="28"/>
                </a:cubicBezTo>
                <a:cubicBezTo>
                  <a:pt x="325" y="14"/>
                  <a:pt x="339" y="0"/>
                  <a:pt x="353" y="0"/>
                </a:cubicBezTo>
                <a:cubicBezTo>
                  <a:pt x="368" y="0"/>
                  <a:pt x="375" y="7"/>
                  <a:pt x="382" y="14"/>
                </a:cubicBezTo>
                <a:cubicBezTo>
                  <a:pt x="410" y="63"/>
                  <a:pt x="410" y="63"/>
                  <a:pt x="410" y="63"/>
                </a:cubicBezTo>
                <a:cubicBezTo>
                  <a:pt x="389" y="71"/>
                  <a:pt x="375" y="85"/>
                  <a:pt x="361" y="99"/>
                </a:cubicBezTo>
                <a:close/>
                <a:moveTo>
                  <a:pt x="269" y="42"/>
                </a:moveTo>
                <a:lnTo>
                  <a:pt x="269" y="42"/>
                </a:lnTo>
                <a:cubicBezTo>
                  <a:pt x="205" y="163"/>
                  <a:pt x="205" y="163"/>
                  <a:pt x="205" y="163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219" y="14"/>
                  <a:pt x="219" y="14"/>
                  <a:pt x="219" y="14"/>
                </a:cubicBezTo>
                <a:cubicBezTo>
                  <a:pt x="219" y="7"/>
                  <a:pt x="233" y="0"/>
                  <a:pt x="240" y="0"/>
                </a:cubicBezTo>
                <a:cubicBezTo>
                  <a:pt x="262" y="0"/>
                  <a:pt x="269" y="14"/>
                  <a:pt x="269" y="28"/>
                </a:cubicBezTo>
                <a:cubicBezTo>
                  <a:pt x="269" y="35"/>
                  <a:pt x="269" y="35"/>
                  <a:pt x="269" y="42"/>
                </a:cubicBezTo>
                <a:close/>
                <a:moveTo>
                  <a:pt x="226" y="191"/>
                </a:moveTo>
                <a:lnTo>
                  <a:pt x="226" y="191"/>
                </a:lnTo>
                <a:cubicBezTo>
                  <a:pt x="325" y="191"/>
                  <a:pt x="325" y="191"/>
                  <a:pt x="325" y="191"/>
                </a:cubicBezTo>
                <a:lnTo>
                  <a:pt x="325" y="198"/>
                </a:lnTo>
                <a:cubicBezTo>
                  <a:pt x="325" y="247"/>
                  <a:pt x="346" y="290"/>
                  <a:pt x="382" y="318"/>
                </a:cubicBezTo>
                <a:cubicBezTo>
                  <a:pt x="382" y="424"/>
                  <a:pt x="382" y="424"/>
                  <a:pt x="382" y="424"/>
                </a:cubicBezTo>
                <a:cubicBezTo>
                  <a:pt x="382" y="438"/>
                  <a:pt x="396" y="452"/>
                  <a:pt x="410" y="452"/>
                </a:cubicBezTo>
                <a:cubicBezTo>
                  <a:pt x="431" y="452"/>
                  <a:pt x="438" y="438"/>
                  <a:pt x="438" y="424"/>
                </a:cubicBezTo>
                <a:cubicBezTo>
                  <a:pt x="438" y="346"/>
                  <a:pt x="438" y="346"/>
                  <a:pt x="438" y="346"/>
                </a:cubicBezTo>
                <a:cubicBezTo>
                  <a:pt x="452" y="346"/>
                  <a:pt x="466" y="346"/>
                  <a:pt x="481" y="346"/>
                </a:cubicBezTo>
                <a:cubicBezTo>
                  <a:pt x="495" y="346"/>
                  <a:pt x="509" y="346"/>
                  <a:pt x="523" y="339"/>
                </a:cubicBezTo>
                <a:cubicBezTo>
                  <a:pt x="488" y="488"/>
                  <a:pt x="488" y="488"/>
                  <a:pt x="488" y="488"/>
                </a:cubicBezTo>
                <a:cubicBezTo>
                  <a:pt x="481" y="502"/>
                  <a:pt x="474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445" y="509"/>
                  <a:pt x="445" y="509"/>
                  <a:pt x="445" y="509"/>
                </a:cubicBezTo>
                <a:cubicBezTo>
                  <a:pt x="141" y="509"/>
                  <a:pt x="141" y="509"/>
                  <a:pt x="141" y="509"/>
                </a:cubicBezTo>
                <a:cubicBezTo>
                  <a:pt x="127" y="509"/>
                  <a:pt x="113" y="502"/>
                  <a:pt x="113" y="488"/>
                </a:cubicBezTo>
                <a:cubicBezTo>
                  <a:pt x="50" y="247"/>
                  <a:pt x="50" y="247"/>
                  <a:pt x="50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7" y="247"/>
                  <a:pt x="0" y="233"/>
                  <a:pt x="0" y="219"/>
                </a:cubicBezTo>
                <a:cubicBezTo>
                  <a:pt x="0" y="198"/>
                  <a:pt x="7" y="191"/>
                  <a:pt x="28" y="191"/>
                </a:cubicBezTo>
                <a:cubicBezTo>
                  <a:pt x="134" y="191"/>
                  <a:pt x="134" y="191"/>
                  <a:pt x="134" y="191"/>
                </a:cubicBezTo>
                <a:cubicBezTo>
                  <a:pt x="226" y="191"/>
                  <a:pt x="226" y="191"/>
                  <a:pt x="226" y="191"/>
                </a:cubicBezTo>
                <a:close/>
                <a:moveTo>
                  <a:pt x="269" y="424"/>
                </a:moveTo>
                <a:lnTo>
                  <a:pt x="269" y="424"/>
                </a:lnTo>
                <a:cubicBezTo>
                  <a:pt x="269" y="438"/>
                  <a:pt x="283" y="452"/>
                  <a:pt x="297" y="452"/>
                </a:cubicBezTo>
                <a:cubicBezTo>
                  <a:pt x="318" y="452"/>
                  <a:pt x="325" y="438"/>
                  <a:pt x="325" y="424"/>
                </a:cubicBezTo>
                <a:cubicBezTo>
                  <a:pt x="325" y="276"/>
                  <a:pt x="325" y="276"/>
                  <a:pt x="325" y="276"/>
                </a:cubicBezTo>
                <a:cubicBezTo>
                  <a:pt x="325" y="254"/>
                  <a:pt x="318" y="247"/>
                  <a:pt x="297" y="247"/>
                </a:cubicBezTo>
                <a:cubicBezTo>
                  <a:pt x="283" y="247"/>
                  <a:pt x="269" y="254"/>
                  <a:pt x="269" y="276"/>
                </a:cubicBezTo>
                <a:lnTo>
                  <a:pt x="269" y="424"/>
                </a:lnTo>
                <a:close/>
                <a:moveTo>
                  <a:pt x="212" y="276"/>
                </a:moveTo>
                <a:lnTo>
                  <a:pt x="212" y="276"/>
                </a:lnTo>
                <a:cubicBezTo>
                  <a:pt x="212" y="254"/>
                  <a:pt x="205" y="247"/>
                  <a:pt x="184" y="247"/>
                </a:cubicBezTo>
                <a:cubicBezTo>
                  <a:pt x="170" y="247"/>
                  <a:pt x="155" y="254"/>
                  <a:pt x="155" y="276"/>
                </a:cubicBezTo>
                <a:cubicBezTo>
                  <a:pt x="155" y="424"/>
                  <a:pt x="155" y="424"/>
                  <a:pt x="155" y="424"/>
                </a:cubicBezTo>
                <a:cubicBezTo>
                  <a:pt x="155" y="438"/>
                  <a:pt x="170" y="452"/>
                  <a:pt x="184" y="452"/>
                </a:cubicBezTo>
                <a:cubicBezTo>
                  <a:pt x="205" y="452"/>
                  <a:pt x="212" y="438"/>
                  <a:pt x="212" y="424"/>
                </a:cubicBezTo>
                <a:lnTo>
                  <a:pt x="212" y="27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6" name="Freeform 110"/>
          <p:cNvSpPr>
            <a:spLocks noChangeArrowheads="1"/>
          </p:cNvSpPr>
          <p:nvPr/>
        </p:nvSpPr>
        <p:spPr bwMode="auto">
          <a:xfrm>
            <a:off x="5077146" y="2294631"/>
            <a:ext cx="255349" cy="214641"/>
          </a:xfrm>
          <a:custGeom>
            <a:avLst/>
            <a:gdLst>
              <a:gd name="T0" fmla="*/ 172664 w 609"/>
              <a:gd name="T1" fmla="*/ 114823 h 510"/>
              <a:gd name="T2" fmla="*/ 172664 w 609"/>
              <a:gd name="T3" fmla="*/ 28164 h 510"/>
              <a:gd name="T4" fmla="*/ 172664 w 609"/>
              <a:gd name="T5" fmla="*/ 114823 h 510"/>
              <a:gd name="T6" fmla="*/ 193167 w 609"/>
              <a:gd name="T7" fmla="*/ 50912 h 510"/>
              <a:gd name="T8" fmla="*/ 167628 w 609"/>
              <a:gd name="T9" fmla="*/ 74021 h 510"/>
              <a:gd name="T10" fmla="*/ 152520 w 609"/>
              <a:gd name="T11" fmla="*/ 63911 h 510"/>
              <a:gd name="T12" fmla="*/ 147484 w 609"/>
              <a:gd name="T13" fmla="*/ 81604 h 510"/>
              <a:gd name="T14" fmla="*/ 167628 w 609"/>
              <a:gd name="T15" fmla="*/ 99658 h 510"/>
              <a:gd name="T16" fmla="*/ 200721 w 609"/>
              <a:gd name="T17" fmla="*/ 68966 h 510"/>
              <a:gd name="T18" fmla="*/ 193167 w 609"/>
              <a:gd name="T19" fmla="*/ 50912 h 510"/>
              <a:gd name="T20" fmla="*/ 132016 w 609"/>
              <a:gd name="T21" fmla="*/ 35747 h 510"/>
              <a:gd name="T22" fmla="*/ 121944 w 609"/>
              <a:gd name="T23" fmla="*/ 15165 h 510"/>
              <a:gd name="T24" fmla="*/ 129498 w 609"/>
              <a:gd name="T25" fmla="*/ 0 h 510"/>
              <a:gd name="T26" fmla="*/ 139929 w 609"/>
              <a:gd name="T27" fmla="*/ 5055 h 510"/>
              <a:gd name="T28" fmla="*/ 132016 w 609"/>
              <a:gd name="T29" fmla="*/ 35747 h 510"/>
              <a:gd name="T30" fmla="*/ 96764 w 609"/>
              <a:gd name="T31" fmla="*/ 15165 h 510"/>
              <a:gd name="T32" fmla="*/ 53238 w 609"/>
              <a:gd name="T33" fmla="*/ 58856 h 510"/>
              <a:gd name="T34" fmla="*/ 78778 w 609"/>
              <a:gd name="T35" fmla="*/ 5055 h 510"/>
              <a:gd name="T36" fmla="*/ 99282 w 609"/>
              <a:gd name="T37" fmla="*/ 10110 h 510"/>
              <a:gd name="T38" fmla="*/ 83814 w 609"/>
              <a:gd name="T39" fmla="*/ 68966 h 510"/>
              <a:gd name="T40" fmla="*/ 119426 w 609"/>
              <a:gd name="T41" fmla="*/ 68966 h 510"/>
              <a:gd name="T42" fmla="*/ 139929 w 609"/>
              <a:gd name="T43" fmla="*/ 114823 h 510"/>
              <a:gd name="T44" fmla="*/ 150002 w 609"/>
              <a:gd name="T45" fmla="*/ 163207 h 510"/>
              <a:gd name="T46" fmla="*/ 160074 w 609"/>
              <a:gd name="T47" fmla="*/ 124933 h 510"/>
              <a:gd name="T48" fmla="*/ 190649 w 609"/>
              <a:gd name="T49" fmla="*/ 122406 h 510"/>
              <a:gd name="T50" fmla="*/ 178059 w 609"/>
              <a:gd name="T51" fmla="*/ 176206 h 510"/>
              <a:gd name="T52" fmla="*/ 167628 w 609"/>
              <a:gd name="T53" fmla="*/ 183789 h 510"/>
              <a:gd name="T54" fmla="*/ 162592 w 609"/>
              <a:gd name="T55" fmla="*/ 183789 h 510"/>
              <a:gd name="T56" fmla="*/ 50720 w 609"/>
              <a:gd name="T57" fmla="*/ 183789 h 510"/>
              <a:gd name="T58" fmla="*/ 50720 w 609"/>
              <a:gd name="T59" fmla="*/ 183789 h 510"/>
              <a:gd name="T60" fmla="*/ 40648 w 609"/>
              <a:gd name="T61" fmla="*/ 176206 h 510"/>
              <a:gd name="T62" fmla="*/ 10072 w 609"/>
              <a:gd name="T63" fmla="*/ 89186 h 510"/>
              <a:gd name="T64" fmla="*/ 10072 w 609"/>
              <a:gd name="T65" fmla="*/ 68966 h 510"/>
              <a:gd name="T66" fmla="*/ 83814 w 609"/>
              <a:gd name="T67" fmla="*/ 68966 h 510"/>
              <a:gd name="T68" fmla="*/ 99282 w 609"/>
              <a:gd name="T69" fmla="*/ 153097 h 510"/>
              <a:gd name="T70" fmla="*/ 119426 w 609"/>
              <a:gd name="T71" fmla="*/ 153097 h 510"/>
              <a:gd name="T72" fmla="*/ 109354 w 609"/>
              <a:gd name="T73" fmla="*/ 89186 h 510"/>
              <a:gd name="T74" fmla="*/ 99282 w 609"/>
              <a:gd name="T75" fmla="*/ 153097 h 510"/>
              <a:gd name="T76" fmla="*/ 78778 w 609"/>
              <a:gd name="T77" fmla="*/ 99658 h 510"/>
              <a:gd name="T78" fmla="*/ 58274 w 609"/>
              <a:gd name="T79" fmla="*/ 99658 h 510"/>
              <a:gd name="T80" fmla="*/ 68706 w 609"/>
              <a:gd name="T81" fmla="*/ 163207 h 510"/>
              <a:gd name="T82" fmla="*/ 78778 w 609"/>
              <a:gd name="T83" fmla="*/ 99658 h 51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9" h="510">
                <a:moveTo>
                  <a:pt x="480" y="318"/>
                </a:moveTo>
                <a:lnTo>
                  <a:pt x="480" y="318"/>
                </a:lnTo>
                <a:cubicBezTo>
                  <a:pt x="417" y="318"/>
                  <a:pt x="360" y="269"/>
                  <a:pt x="360" y="198"/>
                </a:cubicBezTo>
                <a:cubicBezTo>
                  <a:pt x="360" y="127"/>
                  <a:pt x="417" y="78"/>
                  <a:pt x="480" y="78"/>
                </a:cubicBezTo>
                <a:cubicBezTo>
                  <a:pt x="551" y="78"/>
                  <a:pt x="608" y="127"/>
                  <a:pt x="608" y="198"/>
                </a:cubicBezTo>
                <a:cubicBezTo>
                  <a:pt x="608" y="269"/>
                  <a:pt x="551" y="318"/>
                  <a:pt x="480" y="318"/>
                </a:cubicBezTo>
                <a:close/>
                <a:moveTo>
                  <a:pt x="537" y="141"/>
                </a:moveTo>
                <a:lnTo>
                  <a:pt x="537" y="141"/>
                </a:lnTo>
                <a:cubicBezTo>
                  <a:pt x="530" y="141"/>
                  <a:pt x="523" y="141"/>
                  <a:pt x="523" y="148"/>
                </a:cubicBezTo>
                <a:cubicBezTo>
                  <a:pt x="466" y="205"/>
                  <a:pt x="466" y="205"/>
                  <a:pt x="466" y="205"/>
                </a:cubicBezTo>
                <a:cubicBezTo>
                  <a:pt x="445" y="191"/>
                  <a:pt x="445" y="191"/>
                  <a:pt x="445" y="191"/>
                </a:cubicBezTo>
                <a:cubicBezTo>
                  <a:pt x="438" y="184"/>
                  <a:pt x="431" y="177"/>
                  <a:pt x="424" y="177"/>
                </a:cubicBezTo>
                <a:cubicBezTo>
                  <a:pt x="410" y="177"/>
                  <a:pt x="396" y="191"/>
                  <a:pt x="396" y="205"/>
                </a:cubicBezTo>
                <a:cubicBezTo>
                  <a:pt x="396" y="212"/>
                  <a:pt x="403" y="219"/>
                  <a:pt x="410" y="226"/>
                </a:cubicBezTo>
                <a:cubicBezTo>
                  <a:pt x="445" y="261"/>
                  <a:pt x="445" y="261"/>
                  <a:pt x="445" y="261"/>
                </a:cubicBezTo>
                <a:cubicBezTo>
                  <a:pt x="452" y="269"/>
                  <a:pt x="459" y="276"/>
                  <a:pt x="466" y="276"/>
                </a:cubicBezTo>
                <a:cubicBezTo>
                  <a:pt x="473" y="276"/>
                  <a:pt x="480" y="269"/>
                  <a:pt x="480" y="261"/>
                </a:cubicBezTo>
                <a:cubicBezTo>
                  <a:pt x="558" y="191"/>
                  <a:pt x="558" y="191"/>
                  <a:pt x="558" y="191"/>
                </a:cubicBezTo>
                <a:cubicBezTo>
                  <a:pt x="565" y="184"/>
                  <a:pt x="565" y="177"/>
                  <a:pt x="565" y="170"/>
                </a:cubicBezTo>
                <a:cubicBezTo>
                  <a:pt x="565" y="156"/>
                  <a:pt x="558" y="141"/>
                  <a:pt x="537" y="141"/>
                </a:cubicBezTo>
                <a:close/>
                <a:moveTo>
                  <a:pt x="367" y="99"/>
                </a:moveTo>
                <a:lnTo>
                  <a:pt x="367" y="99"/>
                </a:lnTo>
                <a:cubicBezTo>
                  <a:pt x="339" y="42"/>
                  <a:pt x="339" y="42"/>
                  <a:pt x="339" y="42"/>
                </a:cubicBezTo>
                <a:cubicBezTo>
                  <a:pt x="332" y="35"/>
                  <a:pt x="332" y="35"/>
                  <a:pt x="332" y="28"/>
                </a:cubicBezTo>
                <a:cubicBezTo>
                  <a:pt x="332" y="14"/>
                  <a:pt x="346" y="0"/>
                  <a:pt x="360" y="0"/>
                </a:cubicBezTo>
                <a:cubicBezTo>
                  <a:pt x="375" y="0"/>
                  <a:pt x="382" y="7"/>
                  <a:pt x="389" y="14"/>
                </a:cubicBezTo>
                <a:cubicBezTo>
                  <a:pt x="410" y="63"/>
                  <a:pt x="410" y="63"/>
                  <a:pt x="410" y="63"/>
                </a:cubicBezTo>
                <a:cubicBezTo>
                  <a:pt x="396" y="71"/>
                  <a:pt x="382" y="85"/>
                  <a:pt x="367" y="99"/>
                </a:cubicBezTo>
                <a:close/>
                <a:moveTo>
                  <a:pt x="269" y="42"/>
                </a:moveTo>
                <a:lnTo>
                  <a:pt x="269" y="42"/>
                </a:lnTo>
                <a:cubicBezTo>
                  <a:pt x="212" y="163"/>
                  <a:pt x="212" y="163"/>
                  <a:pt x="212" y="163"/>
                </a:cubicBezTo>
                <a:cubicBezTo>
                  <a:pt x="148" y="163"/>
                  <a:pt x="148" y="163"/>
                  <a:pt x="148" y="163"/>
                </a:cubicBezTo>
                <a:cubicBezTo>
                  <a:pt x="219" y="14"/>
                  <a:pt x="219" y="14"/>
                  <a:pt x="219" y="14"/>
                </a:cubicBezTo>
                <a:cubicBezTo>
                  <a:pt x="226" y="7"/>
                  <a:pt x="233" y="0"/>
                  <a:pt x="247" y="0"/>
                </a:cubicBezTo>
                <a:cubicBezTo>
                  <a:pt x="262" y="0"/>
                  <a:pt x="276" y="14"/>
                  <a:pt x="276" y="28"/>
                </a:cubicBezTo>
                <a:cubicBezTo>
                  <a:pt x="276" y="35"/>
                  <a:pt x="276" y="35"/>
                  <a:pt x="269" y="42"/>
                </a:cubicBezTo>
                <a:close/>
                <a:moveTo>
                  <a:pt x="233" y="191"/>
                </a:moveTo>
                <a:lnTo>
                  <a:pt x="233" y="191"/>
                </a:lnTo>
                <a:cubicBezTo>
                  <a:pt x="332" y="191"/>
                  <a:pt x="332" y="191"/>
                  <a:pt x="332" y="191"/>
                </a:cubicBezTo>
                <a:lnTo>
                  <a:pt x="332" y="198"/>
                </a:lnTo>
                <a:cubicBezTo>
                  <a:pt x="332" y="247"/>
                  <a:pt x="353" y="290"/>
                  <a:pt x="389" y="318"/>
                </a:cubicBezTo>
                <a:cubicBezTo>
                  <a:pt x="389" y="424"/>
                  <a:pt x="389" y="424"/>
                  <a:pt x="389" y="424"/>
                </a:cubicBezTo>
                <a:cubicBezTo>
                  <a:pt x="389" y="438"/>
                  <a:pt x="403" y="452"/>
                  <a:pt x="417" y="452"/>
                </a:cubicBezTo>
                <a:cubicBezTo>
                  <a:pt x="431" y="452"/>
                  <a:pt x="445" y="438"/>
                  <a:pt x="445" y="424"/>
                </a:cubicBezTo>
                <a:cubicBezTo>
                  <a:pt x="445" y="346"/>
                  <a:pt x="445" y="346"/>
                  <a:pt x="445" y="346"/>
                </a:cubicBezTo>
                <a:cubicBezTo>
                  <a:pt x="459" y="346"/>
                  <a:pt x="466" y="346"/>
                  <a:pt x="480" y="346"/>
                </a:cubicBezTo>
                <a:cubicBezTo>
                  <a:pt x="502" y="346"/>
                  <a:pt x="516" y="346"/>
                  <a:pt x="530" y="339"/>
                </a:cubicBezTo>
                <a:cubicBezTo>
                  <a:pt x="495" y="488"/>
                  <a:pt x="495" y="488"/>
                  <a:pt x="495" y="488"/>
                </a:cubicBezTo>
                <a:cubicBezTo>
                  <a:pt x="488" y="502"/>
                  <a:pt x="480" y="509"/>
                  <a:pt x="466" y="509"/>
                </a:cubicBezTo>
                <a:cubicBezTo>
                  <a:pt x="459" y="509"/>
                  <a:pt x="459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141" y="509"/>
                  <a:pt x="141" y="509"/>
                  <a:pt x="141" y="509"/>
                </a:cubicBezTo>
                <a:cubicBezTo>
                  <a:pt x="127" y="509"/>
                  <a:pt x="120" y="502"/>
                  <a:pt x="113" y="488"/>
                </a:cubicBezTo>
                <a:cubicBezTo>
                  <a:pt x="56" y="247"/>
                  <a:pt x="56" y="247"/>
                  <a:pt x="56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41" y="191"/>
                  <a:pt x="141" y="191"/>
                  <a:pt x="141" y="191"/>
                </a:cubicBezTo>
                <a:cubicBezTo>
                  <a:pt x="233" y="191"/>
                  <a:pt x="233" y="191"/>
                  <a:pt x="233" y="191"/>
                </a:cubicBezTo>
                <a:close/>
                <a:moveTo>
                  <a:pt x="276" y="424"/>
                </a:moveTo>
                <a:lnTo>
                  <a:pt x="276" y="424"/>
                </a:lnTo>
                <a:cubicBezTo>
                  <a:pt x="276" y="438"/>
                  <a:pt x="290" y="452"/>
                  <a:pt x="304" y="452"/>
                </a:cubicBezTo>
                <a:cubicBezTo>
                  <a:pt x="318" y="452"/>
                  <a:pt x="332" y="438"/>
                  <a:pt x="332" y="424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332" y="254"/>
                  <a:pt x="318" y="247"/>
                  <a:pt x="304" y="247"/>
                </a:cubicBezTo>
                <a:cubicBezTo>
                  <a:pt x="290" y="247"/>
                  <a:pt x="276" y="254"/>
                  <a:pt x="276" y="276"/>
                </a:cubicBezTo>
                <a:lnTo>
                  <a:pt x="276" y="424"/>
                </a:lnTo>
                <a:close/>
                <a:moveTo>
                  <a:pt x="219" y="276"/>
                </a:moveTo>
                <a:lnTo>
                  <a:pt x="219" y="276"/>
                </a:lnTo>
                <a:cubicBezTo>
                  <a:pt x="219" y="254"/>
                  <a:pt x="205" y="247"/>
                  <a:pt x="191" y="247"/>
                </a:cubicBezTo>
                <a:cubicBezTo>
                  <a:pt x="177" y="247"/>
                  <a:pt x="162" y="254"/>
                  <a:pt x="162" y="276"/>
                </a:cubicBezTo>
                <a:cubicBezTo>
                  <a:pt x="162" y="424"/>
                  <a:pt x="162" y="424"/>
                  <a:pt x="162" y="424"/>
                </a:cubicBezTo>
                <a:cubicBezTo>
                  <a:pt x="162" y="438"/>
                  <a:pt x="177" y="452"/>
                  <a:pt x="191" y="452"/>
                </a:cubicBezTo>
                <a:cubicBezTo>
                  <a:pt x="205" y="452"/>
                  <a:pt x="219" y="438"/>
                  <a:pt x="219" y="424"/>
                </a:cubicBezTo>
                <a:lnTo>
                  <a:pt x="219" y="27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7" name="Freeform 111"/>
          <p:cNvSpPr>
            <a:spLocks noChangeArrowheads="1"/>
          </p:cNvSpPr>
          <p:nvPr/>
        </p:nvSpPr>
        <p:spPr bwMode="auto">
          <a:xfrm>
            <a:off x="4636762" y="2294631"/>
            <a:ext cx="253498" cy="214641"/>
          </a:xfrm>
          <a:custGeom>
            <a:avLst/>
            <a:gdLst>
              <a:gd name="T0" fmla="*/ 173405 w 602"/>
              <a:gd name="T1" fmla="*/ 114823 h 510"/>
              <a:gd name="T2" fmla="*/ 173405 w 602"/>
              <a:gd name="T3" fmla="*/ 28164 h 510"/>
              <a:gd name="T4" fmla="*/ 173405 w 602"/>
              <a:gd name="T5" fmla="*/ 114823 h 510"/>
              <a:gd name="T6" fmla="*/ 193997 w 602"/>
              <a:gd name="T7" fmla="*/ 61383 h 510"/>
              <a:gd name="T8" fmla="*/ 143059 w 602"/>
              <a:gd name="T9" fmla="*/ 71494 h 510"/>
              <a:gd name="T10" fmla="*/ 193997 w 602"/>
              <a:gd name="T11" fmla="*/ 81604 h 510"/>
              <a:gd name="T12" fmla="*/ 193997 w 602"/>
              <a:gd name="T13" fmla="*/ 61383 h 510"/>
              <a:gd name="T14" fmla="*/ 132583 w 602"/>
              <a:gd name="T15" fmla="*/ 35747 h 510"/>
              <a:gd name="T16" fmla="*/ 119939 w 602"/>
              <a:gd name="T17" fmla="*/ 15165 h 510"/>
              <a:gd name="T18" fmla="*/ 130054 w 602"/>
              <a:gd name="T19" fmla="*/ 0 h 510"/>
              <a:gd name="T20" fmla="*/ 138002 w 602"/>
              <a:gd name="T21" fmla="*/ 5055 h 510"/>
              <a:gd name="T22" fmla="*/ 132583 w 602"/>
              <a:gd name="T23" fmla="*/ 35747 h 510"/>
              <a:gd name="T24" fmla="*/ 97179 w 602"/>
              <a:gd name="T25" fmla="*/ 15165 h 510"/>
              <a:gd name="T26" fmla="*/ 50938 w 602"/>
              <a:gd name="T27" fmla="*/ 58856 h 510"/>
              <a:gd name="T28" fmla="*/ 79116 w 602"/>
              <a:gd name="T29" fmla="*/ 5055 h 510"/>
              <a:gd name="T30" fmla="*/ 99708 w 602"/>
              <a:gd name="T31" fmla="*/ 10110 h 510"/>
              <a:gd name="T32" fmla="*/ 84174 w 602"/>
              <a:gd name="T33" fmla="*/ 68966 h 510"/>
              <a:gd name="T34" fmla="*/ 119939 w 602"/>
              <a:gd name="T35" fmla="*/ 68966 h 510"/>
              <a:gd name="T36" fmla="*/ 140530 w 602"/>
              <a:gd name="T37" fmla="*/ 114823 h 510"/>
              <a:gd name="T38" fmla="*/ 150646 w 602"/>
              <a:gd name="T39" fmla="*/ 163207 h 510"/>
              <a:gd name="T40" fmla="*/ 160761 w 602"/>
              <a:gd name="T41" fmla="*/ 124933 h 510"/>
              <a:gd name="T42" fmla="*/ 188939 w 602"/>
              <a:gd name="T43" fmla="*/ 122406 h 510"/>
              <a:gd name="T44" fmla="*/ 175934 w 602"/>
              <a:gd name="T45" fmla="*/ 176206 h 510"/>
              <a:gd name="T46" fmla="*/ 165819 w 602"/>
              <a:gd name="T47" fmla="*/ 183789 h 510"/>
              <a:gd name="T48" fmla="*/ 163290 w 602"/>
              <a:gd name="T49" fmla="*/ 183789 h 510"/>
              <a:gd name="T50" fmla="*/ 50938 w 602"/>
              <a:gd name="T51" fmla="*/ 183789 h 510"/>
              <a:gd name="T52" fmla="*/ 50938 w 602"/>
              <a:gd name="T53" fmla="*/ 183789 h 510"/>
              <a:gd name="T54" fmla="*/ 40822 w 602"/>
              <a:gd name="T55" fmla="*/ 176206 h 510"/>
              <a:gd name="T56" fmla="*/ 10115 w 602"/>
              <a:gd name="T57" fmla="*/ 89186 h 510"/>
              <a:gd name="T58" fmla="*/ 10115 w 602"/>
              <a:gd name="T59" fmla="*/ 68966 h 510"/>
              <a:gd name="T60" fmla="*/ 84174 w 602"/>
              <a:gd name="T61" fmla="*/ 68966 h 510"/>
              <a:gd name="T62" fmla="*/ 99708 w 602"/>
              <a:gd name="T63" fmla="*/ 153097 h 510"/>
              <a:gd name="T64" fmla="*/ 119939 w 602"/>
              <a:gd name="T65" fmla="*/ 153097 h 510"/>
              <a:gd name="T66" fmla="*/ 109823 w 602"/>
              <a:gd name="T67" fmla="*/ 89186 h 510"/>
              <a:gd name="T68" fmla="*/ 99708 w 602"/>
              <a:gd name="T69" fmla="*/ 153097 h 510"/>
              <a:gd name="T70" fmla="*/ 79116 w 602"/>
              <a:gd name="T71" fmla="*/ 99658 h 510"/>
              <a:gd name="T72" fmla="*/ 58524 w 602"/>
              <a:gd name="T73" fmla="*/ 99658 h 510"/>
              <a:gd name="T74" fmla="*/ 69001 w 602"/>
              <a:gd name="T75" fmla="*/ 163207 h 510"/>
              <a:gd name="T76" fmla="*/ 79116 w 602"/>
              <a:gd name="T77" fmla="*/ 99658 h 51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2" h="510">
                <a:moveTo>
                  <a:pt x="480" y="318"/>
                </a:moveTo>
                <a:lnTo>
                  <a:pt x="480" y="318"/>
                </a:lnTo>
                <a:cubicBezTo>
                  <a:pt x="410" y="318"/>
                  <a:pt x="360" y="269"/>
                  <a:pt x="360" y="198"/>
                </a:cubicBezTo>
                <a:cubicBezTo>
                  <a:pt x="360" y="127"/>
                  <a:pt x="410" y="78"/>
                  <a:pt x="480" y="78"/>
                </a:cubicBezTo>
                <a:cubicBezTo>
                  <a:pt x="551" y="78"/>
                  <a:pt x="601" y="127"/>
                  <a:pt x="601" y="198"/>
                </a:cubicBezTo>
                <a:cubicBezTo>
                  <a:pt x="601" y="269"/>
                  <a:pt x="551" y="318"/>
                  <a:pt x="480" y="318"/>
                </a:cubicBezTo>
                <a:close/>
                <a:moveTo>
                  <a:pt x="537" y="170"/>
                </a:moveTo>
                <a:lnTo>
                  <a:pt x="537" y="170"/>
                </a:lnTo>
                <a:cubicBezTo>
                  <a:pt x="424" y="170"/>
                  <a:pt x="424" y="170"/>
                  <a:pt x="424" y="170"/>
                </a:cubicBezTo>
                <a:cubicBezTo>
                  <a:pt x="410" y="170"/>
                  <a:pt x="396" y="184"/>
                  <a:pt x="396" y="198"/>
                </a:cubicBezTo>
                <a:cubicBezTo>
                  <a:pt x="396" y="212"/>
                  <a:pt x="410" y="226"/>
                  <a:pt x="424" y="226"/>
                </a:cubicBezTo>
                <a:cubicBezTo>
                  <a:pt x="537" y="226"/>
                  <a:pt x="537" y="226"/>
                  <a:pt x="537" y="226"/>
                </a:cubicBezTo>
                <a:cubicBezTo>
                  <a:pt x="551" y="226"/>
                  <a:pt x="565" y="212"/>
                  <a:pt x="565" y="198"/>
                </a:cubicBezTo>
                <a:cubicBezTo>
                  <a:pt x="565" y="184"/>
                  <a:pt x="551" y="170"/>
                  <a:pt x="537" y="170"/>
                </a:cubicBezTo>
                <a:close/>
                <a:moveTo>
                  <a:pt x="367" y="99"/>
                </a:moveTo>
                <a:lnTo>
                  <a:pt x="367" y="99"/>
                </a:lnTo>
                <a:cubicBezTo>
                  <a:pt x="332" y="42"/>
                  <a:pt x="332" y="42"/>
                  <a:pt x="332" y="42"/>
                </a:cubicBezTo>
                <a:cubicBezTo>
                  <a:pt x="332" y="35"/>
                  <a:pt x="332" y="35"/>
                  <a:pt x="332" y="28"/>
                </a:cubicBezTo>
                <a:cubicBezTo>
                  <a:pt x="332" y="14"/>
                  <a:pt x="339" y="0"/>
                  <a:pt x="360" y="0"/>
                </a:cubicBezTo>
                <a:cubicBezTo>
                  <a:pt x="367" y="0"/>
                  <a:pt x="382" y="7"/>
                  <a:pt x="382" y="14"/>
                </a:cubicBezTo>
                <a:cubicBezTo>
                  <a:pt x="410" y="63"/>
                  <a:pt x="410" y="63"/>
                  <a:pt x="410" y="63"/>
                </a:cubicBezTo>
                <a:cubicBezTo>
                  <a:pt x="396" y="71"/>
                  <a:pt x="374" y="85"/>
                  <a:pt x="367" y="99"/>
                </a:cubicBezTo>
                <a:close/>
                <a:moveTo>
                  <a:pt x="269" y="42"/>
                </a:moveTo>
                <a:lnTo>
                  <a:pt x="269" y="42"/>
                </a:lnTo>
                <a:cubicBezTo>
                  <a:pt x="205" y="163"/>
                  <a:pt x="205" y="163"/>
                  <a:pt x="205" y="163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219" y="14"/>
                  <a:pt x="219" y="14"/>
                  <a:pt x="219" y="14"/>
                </a:cubicBezTo>
                <a:cubicBezTo>
                  <a:pt x="226" y="7"/>
                  <a:pt x="233" y="0"/>
                  <a:pt x="247" y="0"/>
                </a:cubicBezTo>
                <a:cubicBezTo>
                  <a:pt x="261" y="0"/>
                  <a:pt x="276" y="14"/>
                  <a:pt x="276" y="28"/>
                </a:cubicBezTo>
                <a:cubicBezTo>
                  <a:pt x="276" y="35"/>
                  <a:pt x="269" y="35"/>
                  <a:pt x="269" y="42"/>
                </a:cubicBezTo>
                <a:close/>
                <a:moveTo>
                  <a:pt x="233" y="191"/>
                </a:moveTo>
                <a:lnTo>
                  <a:pt x="233" y="191"/>
                </a:lnTo>
                <a:cubicBezTo>
                  <a:pt x="332" y="191"/>
                  <a:pt x="332" y="191"/>
                  <a:pt x="332" y="191"/>
                </a:cubicBezTo>
                <a:lnTo>
                  <a:pt x="332" y="198"/>
                </a:lnTo>
                <a:cubicBezTo>
                  <a:pt x="332" y="247"/>
                  <a:pt x="353" y="290"/>
                  <a:pt x="389" y="318"/>
                </a:cubicBezTo>
                <a:cubicBezTo>
                  <a:pt x="389" y="424"/>
                  <a:pt x="389" y="424"/>
                  <a:pt x="389" y="424"/>
                </a:cubicBezTo>
                <a:cubicBezTo>
                  <a:pt x="389" y="438"/>
                  <a:pt x="396" y="452"/>
                  <a:pt x="417" y="452"/>
                </a:cubicBezTo>
                <a:cubicBezTo>
                  <a:pt x="431" y="452"/>
                  <a:pt x="445" y="438"/>
                  <a:pt x="445" y="424"/>
                </a:cubicBezTo>
                <a:cubicBezTo>
                  <a:pt x="445" y="346"/>
                  <a:pt x="445" y="346"/>
                  <a:pt x="445" y="346"/>
                </a:cubicBezTo>
                <a:cubicBezTo>
                  <a:pt x="452" y="346"/>
                  <a:pt x="466" y="346"/>
                  <a:pt x="480" y="346"/>
                </a:cubicBezTo>
                <a:cubicBezTo>
                  <a:pt x="495" y="346"/>
                  <a:pt x="509" y="346"/>
                  <a:pt x="523" y="339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7" y="502"/>
                  <a:pt x="473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141" y="509"/>
                  <a:pt x="141" y="509"/>
                  <a:pt x="141" y="509"/>
                </a:cubicBezTo>
                <a:cubicBezTo>
                  <a:pt x="127" y="509"/>
                  <a:pt x="120" y="502"/>
                  <a:pt x="113" y="488"/>
                </a:cubicBezTo>
                <a:cubicBezTo>
                  <a:pt x="56" y="247"/>
                  <a:pt x="56" y="247"/>
                  <a:pt x="56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34" y="191"/>
                  <a:pt x="134" y="191"/>
                  <a:pt x="134" y="191"/>
                </a:cubicBezTo>
                <a:cubicBezTo>
                  <a:pt x="233" y="191"/>
                  <a:pt x="233" y="191"/>
                  <a:pt x="233" y="191"/>
                </a:cubicBezTo>
                <a:close/>
                <a:moveTo>
                  <a:pt x="276" y="424"/>
                </a:moveTo>
                <a:lnTo>
                  <a:pt x="276" y="424"/>
                </a:lnTo>
                <a:cubicBezTo>
                  <a:pt x="276" y="438"/>
                  <a:pt x="283" y="452"/>
                  <a:pt x="304" y="452"/>
                </a:cubicBezTo>
                <a:cubicBezTo>
                  <a:pt x="318" y="452"/>
                  <a:pt x="332" y="438"/>
                  <a:pt x="332" y="424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332" y="254"/>
                  <a:pt x="318" y="247"/>
                  <a:pt x="304" y="247"/>
                </a:cubicBezTo>
                <a:cubicBezTo>
                  <a:pt x="283" y="247"/>
                  <a:pt x="276" y="254"/>
                  <a:pt x="276" y="276"/>
                </a:cubicBezTo>
                <a:lnTo>
                  <a:pt x="276" y="424"/>
                </a:lnTo>
                <a:close/>
                <a:moveTo>
                  <a:pt x="219" y="276"/>
                </a:moveTo>
                <a:lnTo>
                  <a:pt x="219" y="276"/>
                </a:lnTo>
                <a:cubicBezTo>
                  <a:pt x="219" y="254"/>
                  <a:pt x="205" y="247"/>
                  <a:pt x="191" y="247"/>
                </a:cubicBezTo>
                <a:cubicBezTo>
                  <a:pt x="169" y="247"/>
                  <a:pt x="162" y="254"/>
                  <a:pt x="162" y="276"/>
                </a:cubicBezTo>
                <a:cubicBezTo>
                  <a:pt x="162" y="424"/>
                  <a:pt x="162" y="424"/>
                  <a:pt x="162" y="424"/>
                </a:cubicBezTo>
                <a:cubicBezTo>
                  <a:pt x="162" y="438"/>
                  <a:pt x="169" y="452"/>
                  <a:pt x="191" y="452"/>
                </a:cubicBezTo>
                <a:cubicBezTo>
                  <a:pt x="205" y="452"/>
                  <a:pt x="219" y="438"/>
                  <a:pt x="219" y="424"/>
                </a:cubicBezTo>
                <a:lnTo>
                  <a:pt x="219" y="27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8" name="Freeform 112"/>
          <p:cNvSpPr>
            <a:spLocks noChangeArrowheads="1"/>
          </p:cNvSpPr>
          <p:nvPr/>
        </p:nvSpPr>
        <p:spPr bwMode="auto">
          <a:xfrm>
            <a:off x="4194527" y="2294631"/>
            <a:ext cx="251648" cy="214641"/>
          </a:xfrm>
          <a:custGeom>
            <a:avLst/>
            <a:gdLst>
              <a:gd name="T0" fmla="*/ 172426 w 601"/>
              <a:gd name="T1" fmla="*/ 114823 h 510"/>
              <a:gd name="T2" fmla="*/ 172426 w 601"/>
              <a:gd name="T3" fmla="*/ 28164 h 510"/>
              <a:gd name="T4" fmla="*/ 172426 w 601"/>
              <a:gd name="T5" fmla="*/ 114823 h 510"/>
              <a:gd name="T6" fmla="*/ 192902 w 601"/>
              <a:gd name="T7" fmla="*/ 61383 h 510"/>
              <a:gd name="T8" fmla="*/ 182844 w 601"/>
              <a:gd name="T9" fmla="*/ 50912 h 510"/>
              <a:gd name="T10" fmla="*/ 162368 w 601"/>
              <a:gd name="T11" fmla="*/ 50912 h 510"/>
              <a:gd name="T12" fmla="*/ 152310 w 601"/>
              <a:gd name="T13" fmla="*/ 61383 h 510"/>
              <a:gd name="T14" fmla="*/ 152310 w 601"/>
              <a:gd name="T15" fmla="*/ 81604 h 510"/>
              <a:gd name="T16" fmla="*/ 162368 w 601"/>
              <a:gd name="T17" fmla="*/ 91714 h 510"/>
              <a:gd name="T18" fmla="*/ 182844 w 601"/>
              <a:gd name="T19" fmla="*/ 91714 h 510"/>
              <a:gd name="T20" fmla="*/ 192902 w 601"/>
              <a:gd name="T21" fmla="*/ 81604 h 510"/>
              <a:gd name="T22" fmla="*/ 192902 w 601"/>
              <a:gd name="T23" fmla="*/ 61383 h 510"/>
              <a:gd name="T24" fmla="*/ 129320 w 601"/>
              <a:gd name="T25" fmla="*/ 35747 h 510"/>
              <a:gd name="T26" fmla="*/ 119261 w 601"/>
              <a:gd name="T27" fmla="*/ 15165 h 510"/>
              <a:gd name="T28" fmla="*/ 126805 w 601"/>
              <a:gd name="T29" fmla="*/ 0 h 510"/>
              <a:gd name="T30" fmla="*/ 136863 w 601"/>
              <a:gd name="T31" fmla="*/ 5055 h 510"/>
              <a:gd name="T32" fmla="*/ 129320 w 601"/>
              <a:gd name="T33" fmla="*/ 35747 h 510"/>
              <a:gd name="T34" fmla="*/ 96271 w 601"/>
              <a:gd name="T35" fmla="*/ 15165 h 510"/>
              <a:gd name="T36" fmla="*/ 50650 w 601"/>
              <a:gd name="T37" fmla="*/ 58856 h 510"/>
              <a:gd name="T38" fmla="*/ 78669 w 601"/>
              <a:gd name="T39" fmla="*/ 5055 h 510"/>
              <a:gd name="T40" fmla="*/ 96271 w 601"/>
              <a:gd name="T41" fmla="*/ 10110 h 510"/>
              <a:gd name="T42" fmla="*/ 81184 w 601"/>
              <a:gd name="T43" fmla="*/ 68966 h 510"/>
              <a:gd name="T44" fmla="*/ 116747 w 601"/>
              <a:gd name="T45" fmla="*/ 68966 h 510"/>
              <a:gd name="T46" fmla="*/ 136863 w 601"/>
              <a:gd name="T47" fmla="*/ 114823 h 510"/>
              <a:gd name="T48" fmla="*/ 147281 w 601"/>
              <a:gd name="T49" fmla="*/ 163207 h 510"/>
              <a:gd name="T50" fmla="*/ 157339 w 601"/>
              <a:gd name="T51" fmla="*/ 124933 h 510"/>
              <a:gd name="T52" fmla="*/ 187873 w 601"/>
              <a:gd name="T53" fmla="*/ 122406 h 510"/>
              <a:gd name="T54" fmla="*/ 174941 w 601"/>
              <a:gd name="T55" fmla="*/ 176206 h 510"/>
              <a:gd name="T56" fmla="*/ 164883 w 601"/>
              <a:gd name="T57" fmla="*/ 183789 h 510"/>
              <a:gd name="T58" fmla="*/ 159853 w 601"/>
              <a:gd name="T59" fmla="*/ 183789 h 510"/>
              <a:gd name="T60" fmla="*/ 50650 w 601"/>
              <a:gd name="T61" fmla="*/ 183789 h 510"/>
              <a:gd name="T62" fmla="*/ 50650 w 601"/>
              <a:gd name="T63" fmla="*/ 183789 h 510"/>
              <a:gd name="T64" fmla="*/ 40592 w 601"/>
              <a:gd name="T65" fmla="*/ 176206 h 510"/>
              <a:gd name="T66" fmla="*/ 10058 w 601"/>
              <a:gd name="T67" fmla="*/ 89186 h 510"/>
              <a:gd name="T68" fmla="*/ 10058 w 601"/>
              <a:gd name="T69" fmla="*/ 68966 h 510"/>
              <a:gd name="T70" fmla="*/ 81184 w 601"/>
              <a:gd name="T71" fmla="*/ 68966 h 510"/>
              <a:gd name="T72" fmla="*/ 96271 w 601"/>
              <a:gd name="T73" fmla="*/ 153097 h 510"/>
              <a:gd name="T74" fmla="*/ 116747 w 601"/>
              <a:gd name="T75" fmla="*/ 153097 h 510"/>
              <a:gd name="T76" fmla="*/ 106689 w 601"/>
              <a:gd name="T77" fmla="*/ 89186 h 510"/>
              <a:gd name="T78" fmla="*/ 96271 w 601"/>
              <a:gd name="T79" fmla="*/ 153097 h 510"/>
              <a:gd name="T80" fmla="*/ 76155 w 601"/>
              <a:gd name="T81" fmla="*/ 99658 h 510"/>
              <a:gd name="T82" fmla="*/ 55679 w 601"/>
              <a:gd name="T83" fmla="*/ 99658 h 510"/>
              <a:gd name="T84" fmla="*/ 65737 w 601"/>
              <a:gd name="T85" fmla="*/ 163207 h 510"/>
              <a:gd name="T86" fmla="*/ 76155 w 601"/>
              <a:gd name="T87" fmla="*/ 99658 h 51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1" h="510">
                <a:moveTo>
                  <a:pt x="480" y="318"/>
                </a:moveTo>
                <a:lnTo>
                  <a:pt x="480" y="318"/>
                </a:lnTo>
                <a:cubicBezTo>
                  <a:pt x="410" y="318"/>
                  <a:pt x="353" y="269"/>
                  <a:pt x="353" y="198"/>
                </a:cubicBezTo>
                <a:cubicBezTo>
                  <a:pt x="353" y="127"/>
                  <a:pt x="410" y="78"/>
                  <a:pt x="480" y="78"/>
                </a:cubicBezTo>
                <a:cubicBezTo>
                  <a:pt x="544" y="78"/>
                  <a:pt x="600" y="127"/>
                  <a:pt x="600" y="198"/>
                </a:cubicBezTo>
                <a:cubicBezTo>
                  <a:pt x="600" y="269"/>
                  <a:pt x="544" y="318"/>
                  <a:pt x="480" y="318"/>
                </a:cubicBezTo>
                <a:close/>
                <a:moveTo>
                  <a:pt x="537" y="170"/>
                </a:moveTo>
                <a:lnTo>
                  <a:pt x="537" y="170"/>
                </a:lnTo>
                <a:cubicBezTo>
                  <a:pt x="509" y="170"/>
                  <a:pt x="509" y="170"/>
                  <a:pt x="509" y="170"/>
                </a:cubicBezTo>
                <a:cubicBezTo>
                  <a:pt x="509" y="141"/>
                  <a:pt x="509" y="141"/>
                  <a:pt x="509" y="141"/>
                </a:cubicBezTo>
                <a:cubicBezTo>
                  <a:pt x="509" y="127"/>
                  <a:pt x="494" y="113"/>
                  <a:pt x="480" y="113"/>
                </a:cubicBezTo>
                <a:cubicBezTo>
                  <a:pt x="459" y="113"/>
                  <a:pt x="452" y="127"/>
                  <a:pt x="452" y="141"/>
                </a:cubicBezTo>
                <a:cubicBezTo>
                  <a:pt x="452" y="170"/>
                  <a:pt x="452" y="170"/>
                  <a:pt x="452" y="170"/>
                </a:cubicBezTo>
                <a:cubicBezTo>
                  <a:pt x="424" y="170"/>
                  <a:pt x="424" y="170"/>
                  <a:pt x="424" y="170"/>
                </a:cubicBezTo>
                <a:cubicBezTo>
                  <a:pt x="403" y="170"/>
                  <a:pt x="396" y="184"/>
                  <a:pt x="396" y="198"/>
                </a:cubicBezTo>
                <a:cubicBezTo>
                  <a:pt x="396" y="212"/>
                  <a:pt x="403" y="226"/>
                  <a:pt x="424" y="226"/>
                </a:cubicBezTo>
                <a:cubicBezTo>
                  <a:pt x="452" y="226"/>
                  <a:pt x="452" y="226"/>
                  <a:pt x="452" y="226"/>
                </a:cubicBezTo>
                <a:cubicBezTo>
                  <a:pt x="452" y="254"/>
                  <a:pt x="452" y="254"/>
                  <a:pt x="452" y="254"/>
                </a:cubicBezTo>
                <a:cubicBezTo>
                  <a:pt x="452" y="269"/>
                  <a:pt x="459" y="283"/>
                  <a:pt x="480" y="283"/>
                </a:cubicBezTo>
                <a:cubicBezTo>
                  <a:pt x="494" y="283"/>
                  <a:pt x="509" y="269"/>
                  <a:pt x="509" y="254"/>
                </a:cubicBezTo>
                <a:cubicBezTo>
                  <a:pt x="509" y="226"/>
                  <a:pt x="509" y="226"/>
                  <a:pt x="509" y="226"/>
                </a:cubicBezTo>
                <a:cubicBezTo>
                  <a:pt x="537" y="226"/>
                  <a:pt x="537" y="226"/>
                  <a:pt x="537" y="226"/>
                </a:cubicBezTo>
                <a:cubicBezTo>
                  <a:pt x="551" y="226"/>
                  <a:pt x="565" y="212"/>
                  <a:pt x="565" y="198"/>
                </a:cubicBezTo>
                <a:cubicBezTo>
                  <a:pt x="565" y="184"/>
                  <a:pt x="551" y="170"/>
                  <a:pt x="537" y="170"/>
                </a:cubicBezTo>
                <a:close/>
                <a:moveTo>
                  <a:pt x="360" y="99"/>
                </a:moveTo>
                <a:lnTo>
                  <a:pt x="360" y="99"/>
                </a:lnTo>
                <a:cubicBezTo>
                  <a:pt x="332" y="42"/>
                  <a:pt x="332" y="42"/>
                  <a:pt x="332" y="42"/>
                </a:cubicBezTo>
                <a:cubicBezTo>
                  <a:pt x="332" y="35"/>
                  <a:pt x="325" y="35"/>
                  <a:pt x="325" y="28"/>
                </a:cubicBezTo>
                <a:cubicBezTo>
                  <a:pt x="325" y="14"/>
                  <a:pt x="339" y="0"/>
                  <a:pt x="353" y="0"/>
                </a:cubicBezTo>
                <a:cubicBezTo>
                  <a:pt x="367" y="0"/>
                  <a:pt x="374" y="7"/>
                  <a:pt x="381" y="14"/>
                </a:cubicBezTo>
                <a:cubicBezTo>
                  <a:pt x="410" y="63"/>
                  <a:pt x="410" y="63"/>
                  <a:pt x="410" y="63"/>
                </a:cubicBezTo>
                <a:cubicBezTo>
                  <a:pt x="389" y="71"/>
                  <a:pt x="374" y="85"/>
                  <a:pt x="360" y="99"/>
                </a:cubicBezTo>
                <a:close/>
                <a:moveTo>
                  <a:pt x="268" y="42"/>
                </a:moveTo>
                <a:lnTo>
                  <a:pt x="268" y="42"/>
                </a:lnTo>
                <a:cubicBezTo>
                  <a:pt x="205" y="163"/>
                  <a:pt x="205" y="163"/>
                  <a:pt x="205" y="163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219" y="14"/>
                  <a:pt x="219" y="14"/>
                  <a:pt x="219" y="14"/>
                </a:cubicBezTo>
                <a:cubicBezTo>
                  <a:pt x="219" y="7"/>
                  <a:pt x="233" y="0"/>
                  <a:pt x="240" y="0"/>
                </a:cubicBezTo>
                <a:cubicBezTo>
                  <a:pt x="261" y="0"/>
                  <a:pt x="268" y="14"/>
                  <a:pt x="268" y="28"/>
                </a:cubicBezTo>
                <a:cubicBezTo>
                  <a:pt x="268" y="35"/>
                  <a:pt x="268" y="35"/>
                  <a:pt x="268" y="42"/>
                </a:cubicBezTo>
                <a:close/>
                <a:moveTo>
                  <a:pt x="226" y="191"/>
                </a:moveTo>
                <a:lnTo>
                  <a:pt x="226" y="191"/>
                </a:lnTo>
                <a:cubicBezTo>
                  <a:pt x="325" y="191"/>
                  <a:pt x="325" y="191"/>
                  <a:pt x="325" y="191"/>
                </a:cubicBezTo>
                <a:lnTo>
                  <a:pt x="325" y="198"/>
                </a:lnTo>
                <a:cubicBezTo>
                  <a:pt x="325" y="247"/>
                  <a:pt x="346" y="290"/>
                  <a:pt x="381" y="318"/>
                </a:cubicBezTo>
                <a:cubicBezTo>
                  <a:pt x="381" y="424"/>
                  <a:pt x="381" y="424"/>
                  <a:pt x="381" y="424"/>
                </a:cubicBezTo>
                <a:cubicBezTo>
                  <a:pt x="381" y="438"/>
                  <a:pt x="396" y="452"/>
                  <a:pt x="410" y="452"/>
                </a:cubicBezTo>
                <a:cubicBezTo>
                  <a:pt x="431" y="452"/>
                  <a:pt x="438" y="438"/>
                  <a:pt x="438" y="424"/>
                </a:cubicBezTo>
                <a:cubicBezTo>
                  <a:pt x="438" y="346"/>
                  <a:pt x="438" y="346"/>
                  <a:pt x="438" y="346"/>
                </a:cubicBezTo>
                <a:cubicBezTo>
                  <a:pt x="452" y="346"/>
                  <a:pt x="466" y="346"/>
                  <a:pt x="480" y="346"/>
                </a:cubicBezTo>
                <a:cubicBezTo>
                  <a:pt x="494" y="346"/>
                  <a:pt x="509" y="346"/>
                  <a:pt x="523" y="339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0" y="502"/>
                  <a:pt x="473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445" y="509"/>
                  <a:pt x="445" y="509"/>
                  <a:pt x="445" y="509"/>
                </a:cubicBezTo>
                <a:cubicBezTo>
                  <a:pt x="141" y="509"/>
                  <a:pt x="141" y="509"/>
                  <a:pt x="141" y="509"/>
                </a:cubicBezTo>
                <a:cubicBezTo>
                  <a:pt x="127" y="509"/>
                  <a:pt x="113" y="502"/>
                  <a:pt x="113" y="488"/>
                </a:cubicBezTo>
                <a:cubicBezTo>
                  <a:pt x="49" y="247"/>
                  <a:pt x="49" y="247"/>
                  <a:pt x="49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7" y="247"/>
                  <a:pt x="0" y="233"/>
                  <a:pt x="0" y="219"/>
                </a:cubicBezTo>
                <a:cubicBezTo>
                  <a:pt x="0" y="198"/>
                  <a:pt x="7" y="191"/>
                  <a:pt x="28" y="191"/>
                </a:cubicBezTo>
                <a:cubicBezTo>
                  <a:pt x="134" y="191"/>
                  <a:pt x="134" y="191"/>
                  <a:pt x="134" y="191"/>
                </a:cubicBezTo>
                <a:cubicBezTo>
                  <a:pt x="226" y="191"/>
                  <a:pt x="226" y="191"/>
                  <a:pt x="226" y="191"/>
                </a:cubicBezTo>
                <a:close/>
                <a:moveTo>
                  <a:pt x="268" y="424"/>
                </a:moveTo>
                <a:lnTo>
                  <a:pt x="268" y="424"/>
                </a:lnTo>
                <a:cubicBezTo>
                  <a:pt x="268" y="438"/>
                  <a:pt x="283" y="452"/>
                  <a:pt x="297" y="452"/>
                </a:cubicBezTo>
                <a:cubicBezTo>
                  <a:pt x="318" y="452"/>
                  <a:pt x="325" y="438"/>
                  <a:pt x="325" y="424"/>
                </a:cubicBezTo>
                <a:cubicBezTo>
                  <a:pt x="325" y="276"/>
                  <a:pt x="325" y="276"/>
                  <a:pt x="325" y="276"/>
                </a:cubicBezTo>
                <a:cubicBezTo>
                  <a:pt x="325" y="254"/>
                  <a:pt x="318" y="247"/>
                  <a:pt x="297" y="247"/>
                </a:cubicBezTo>
                <a:cubicBezTo>
                  <a:pt x="283" y="247"/>
                  <a:pt x="268" y="254"/>
                  <a:pt x="268" y="276"/>
                </a:cubicBezTo>
                <a:lnTo>
                  <a:pt x="268" y="424"/>
                </a:lnTo>
                <a:close/>
                <a:moveTo>
                  <a:pt x="212" y="276"/>
                </a:moveTo>
                <a:lnTo>
                  <a:pt x="212" y="276"/>
                </a:lnTo>
                <a:cubicBezTo>
                  <a:pt x="212" y="254"/>
                  <a:pt x="205" y="247"/>
                  <a:pt x="183" y="247"/>
                </a:cubicBezTo>
                <a:cubicBezTo>
                  <a:pt x="169" y="247"/>
                  <a:pt x="155" y="254"/>
                  <a:pt x="155" y="276"/>
                </a:cubicBezTo>
                <a:cubicBezTo>
                  <a:pt x="155" y="424"/>
                  <a:pt x="155" y="424"/>
                  <a:pt x="155" y="424"/>
                </a:cubicBezTo>
                <a:cubicBezTo>
                  <a:pt x="155" y="438"/>
                  <a:pt x="169" y="452"/>
                  <a:pt x="183" y="452"/>
                </a:cubicBezTo>
                <a:cubicBezTo>
                  <a:pt x="205" y="452"/>
                  <a:pt x="212" y="438"/>
                  <a:pt x="212" y="424"/>
                </a:cubicBezTo>
                <a:lnTo>
                  <a:pt x="212" y="27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9" name="Freeform 113"/>
          <p:cNvSpPr>
            <a:spLocks noChangeArrowheads="1"/>
          </p:cNvSpPr>
          <p:nvPr/>
        </p:nvSpPr>
        <p:spPr bwMode="auto">
          <a:xfrm>
            <a:off x="3748594" y="2294631"/>
            <a:ext cx="255349" cy="214641"/>
          </a:xfrm>
          <a:custGeom>
            <a:avLst/>
            <a:gdLst>
              <a:gd name="T0" fmla="*/ 218707 w 608"/>
              <a:gd name="T1" fmla="*/ 76549 h 510"/>
              <a:gd name="T2" fmla="*/ 218707 w 608"/>
              <a:gd name="T3" fmla="*/ 79076 h 510"/>
              <a:gd name="T4" fmla="*/ 218707 w 608"/>
              <a:gd name="T5" fmla="*/ 79076 h 510"/>
              <a:gd name="T6" fmla="*/ 208618 w 608"/>
              <a:gd name="T7" fmla="*/ 89186 h 510"/>
              <a:gd name="T8" fmla="*/ 177992 w 608"/>
              <a:gd name="T9" fmla="*/ 176206 h 510"/>
              <a:gd name="T10" fmla="*/ 167903 w 608"/>
              <a:gd name="T11" fmla="*/ 183789 h 510"/>
              <a:gd name="T12" fmla="*/ 167903 w 608"/>
              <a:gd name="T13" fmla="*/ 183789 h 510"/>
              <a:gd name="T14" fmla="*/ 162859 w 608"/>
              <a:gd name="T15" fmla="*/ 183789 h 510"/>
              <a:gd name="T16" fmla="*/ 50803 w 608"/>
              <a:gd name="T17" fmla="*/ 183789 h 510"/>
              <a:gd name="T18" fmla="*/ 50803 w 608"/>
              <a:gd name="T19" fmla="*/ 183789 h 510"/>
              <a:gd name="T20" fmla="*/ 40715 w 608"/>
              <a:gd name="T21" fmla="*/ 176206 h 510"/>
              <a:gd name="T22" fmla="*/ 10089 w 608"/>
              <a:gd name="T23" fmla="*/ 89186 h 510"/>
              <a:gd name="T24" fmla="*/ 10089 w 608"/>
              <a:gd name="T25" fmla="*/ 68966 h 510"/>
              <a:gd name="T26" fmla="*/ 50803 w 608"/>
              <a:gd name="T27" fmla="*/ 68966 h 510"/>
              <a:gd name="T28" fmla="*/ 83952 w 608"/>
              <a:gd name="T29" fmla="*/ 68966 h 510"/>
              <a:gd name="T30" fmla="*/ 127189 w 608"/>
              <a:gd name="T31" fmla="*/ 68966 h 510"/>
              <a:gd name="T32" fmla="*/ 152770 w 608"/>
              <a:gd name="T33" fmla="*/ 68966 h 510"/>
              <a:gd name="T34" fmla="*/ 167903 w 608"/>
              <a:gd name="T35" fmla="*/ 68966 h 510"/>
              <a:gd name="T36" fmla="*/ 208618 w 608"/>
              <a:gd name="T37" fmla="*/ 68966 h 510"/>
              <a:gd name="T38" fmla="*/ 208618 w 608"/>
              <a:gd name="T39" fmla="*/ 68966 h 510"/>
              <a:gd name="T40" fmla="*/ 78907 w 608"/>
              <a:gd name="T41" fmla="*/ 99658 h 510"/>
              <a:gd name="T42" fmla="*/ 68458 w 608"/>
              <a:gd name="T43" fmla="*/ 89186 h 510"/>
              <a:gd name="T44" fmla="*/ 58370 w 608"/>
              <a:gd name="T45" fmla="*/ 153097 h 510"/>
              <a:gd name="T46" fmla="*/ 78907 w 608"/>
              <a:gd name="T47" fmla="*/ 153097 h 510"/>
              <a:gd name="T48" fmla="*/ 119622 w 608"/>
              <a:gd name="T49" fmla="*/ 99658 h 510"/>
              <a:gd name="T50" fmla="*/ 109534 w 608"/>
              <a:gd name="T51" fmla="*/ 89186 h 510"/>
              <a:gd name="T52" fmla="*/ 99085 w 608"/>
              <a:gd name="T53" fmla="*/ 153097 h 510"/>
              <a:gd name="T54" fmla="*/ 119622 w 608"/>
              <a:gd name="T55" fmla="*/ 153097 h 510"/>
              <a:gd name="T56" fmla="*/ 160337 w 608"/>
              <a:gd name="T57" fmla="*/ 99658 h 510"/>
              <a:gd name="T58" fmla="*/ 150248 w 608"/>
              <a:gd name="T59" fmla="*/ 89186 h 510"/>
              <a:gd name="T60" fmla="*/ 139799 w 608"/>
              <a:gd name="T61" fmla="*/ 153097 h 510"/>
              <a:gd name="T62" fmla="*/ 160337 w 608"/>
              <a:gd name="T63" fmla="*/ 153097 h 510"/>
              <a:gd name="T64" fmla="*/ 122144 w 608"/>
              <a:gd name="T65" fmla="*/ 15165 h 510"/>
              <a:gd name="T66" fmla="*/ 122144 w 608"/>
              <a:gd name="T67" fmla="*/ 15165 h 510"/>
              <a:gd name="T68" fmla="*/ 129711 w 608"/>
              <a:gd name="T69" fmla="*/ 0 h 510"/>
              <a:gd name="T70" fmla="*/ 139799 w 608"/>
              <a:gd name="T71" fmla="*/ 5055 h 510"/>
              <a:gd name="T72" fmla="*/ 142321 w 608"/>
              <a:gd name="T73" fmla="*/ 58856 h 510"/>
              <a:gd name="T74" fmla="*/ 96562 w 608"/>
              <a:gd name="T75" fmla="*/ 15165 h 510"/>
              <a:gd name="T76" fmla="*/ 76385 w 608"/>
              <a:gd name="T77" fmla="*/ 58856 h 510"/>
              <a:gd name="T78" fmla="*/ 78907 w 608"/>
              <a:gd name="T79" fmla="*/ 5055 h 510"/>
              <a:gd name="T80" fmla="*/ 88996 w 608"/>
              <a:gd name="T81" fmla="*/ 0 h 510"/>
              <a:gd name="T82" fmla="*/ 96562 w 608"/>
              <a:gd name="T83" fmla="*/ 15165 h 51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8" h="510">
                <a:moveTo>
                  <a:pt x="607" y="212"/>
                </a:moveTo>
                <a:lnTo>
                  <a:pt x="607" y="212"/>
                </a:lnTo>
                <a:lnTo>
                  <a:pt x="607" y="219"/>
                </a:lnTo>
                <a:cubicBezTo>
                  <a:pt x="607" y="233"/>
                  <a:pt x="593" y="247"/>
                  <a:pt x="579" y="247"/>
                </a:cubicBezTo>
                <a:cubicBezTo>
                  <a:pt x="551" y="247"/>
                  <a:pt x="551" y="247"/>
                  <a:pt x="551" y="247"/>
                </a:cubicBezTo>
                <a:cubicBezTo>
                  <a:pt x="494" y="488"/>
                  <a:pt x="494" y="488"/>
                  <a:pt x="494" y="488"/>
                </a:cubicBezTo>
                <a:cubicBezTo>
                  <a:pt x="487" y="502"/>
                  <a:pt x="480" y="509"/>
                  <a:pt x="466" y="509"/>
                </a:cubicBezTo>
                <a:cubicBezTo>
                  <a:pt x="459" y="509"/>
                  <a:pt x="459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141" y="509"/>
                  <a:pt x="141" y="509"/>
                  <a:pt x="141" y="509"/>
                </a:cubicBezTo>
                <a:cubicBezTo>
                  <a:pt x="127" y="509"/>
                  <a:pt x="120" y="502"/>
                  <a:pt x="113" y="488"/>
                </a:cubicBezTo>
                <a:cubicBezTo>
                  <a:pt x="56" y="247"/>
                  <a:pt x="56" y="247"/>
                  <a:pt x="56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41" y="191"/>
                  <a:pt x="141" y="191"/>
                  <a:pt x="141" y="191"/>
                </a:cubicBezTo>
                <a:cubicBezTo>
                  <a:pt x="233" y="191"/>
                  <a:pt x="233" y="191"/>
                  <a:pt x="233" y="191"/>
                </a:cubicBezTo>
                <a:cubicBezTo>
                  <a:pt x="353" y="191"/>
                  <a:pt x="353" y="191"/>
                  <a:pt x="353" y="191"/>
                </a:cubicBezTo>
                <a:cubicBezTo>
                  <a:pt x="424" y="191"/>
                  <a:pt x="424" y="191"/>
                  <a:pt x="424" y="191"/>
                </a:cubicBezTo>
                <a:cubicBezTo>
                  <a:pt x="466" y="191"/>
                  <a:pt x="466" y="191"/>
                  <a:pt x="466" y="191"/>
                </a:cubicBezTo>
                <a:cubicBezTo>
                  <a:pt x="579" y="191"/>
                  <a:pt x="579" y="191"/>
                  <a:pt x="579" y="191"/>
                </a:cubicBezTo>
                <a:cubicBezTo>
                  <a:pt x="593" y="191"/>
                  <a:pt x="600" y="198"/>
                  <a:pt x="607" y="212"/>
                </a:cubicBezTo>
                <a:close/>
                <a:moveTo>
                  <a:pt x="219" y="276"/>
                </a:moveTo>
                <a:lnTo>
                  <a:pt x="219" y="276"/>
                </a:lnTo>
                <a:cubicBezTo>
                  <a:pt x="219" y="254"/>
                  <a:pt x="205" y="247"/>
                  <a:pt x="190" y="247"/>
                </a:cubicBezTo>
                <a:cubicBezTo>
                  <a:pt x="176" y="247"/>
                  <a:pt x="162" y="254"/>
                  <a:pt x="162" y="276"/>
                </a:cubicBezTo>
                <a:cubicBezTo>
                  <a:pt x="162" y="424"/>
                  <a:pt x="162" y="424"/>
                  <a:pt x="162" y="424"/>
                </a:cubicBezTo>
                <a:cubicBezTo>
                  <a:pt x="162" y="438"/>
                  <a:pt x="176" y="452"/>
                  <a:pt x="190" y="452"/>
                </a:cubicBezTo>
                <a:cubicBezTo>
                  <a:pt x="205" y="452"/>
                  <a:pt x="219" y="438"/>
                  <a:pt x="219" y="424"/>
                </a:cubicBezTo>
                <a:lnTo>
                  <a:pt x="219" y="276"/>
                </a:lnTo>
                <a:close/>
                <a:moveTo>
                  <a:pt x="332" y="276"/>
                </a:moveTo>
                <a:lnTo>
                  <a:pt x="332" y="276"/>
                </a:lnTo>
                <a:cubicBezTo>
                  <a:pt x="332" y="254"/>
                  <a:pt x="318" y="247"/>
                  <a:pt x="304" y="247"/>
                </a:cubicBezTo>
                <a:cubicBezTo>
                  <a:pt x="290" y="247"/>
                  <a:pt x="275" y="254"/>
                  <a:pt x="275" y="276"/>
                </a:cubicBezTo>
                <a:cubicBezTo>
                  <a:pt x="275" y="424"/>
                  <a:pt x="275" y="424"/>
                  <a:pt x="275" y="424"/>
                </a:cubicBezTo>
                <a:cubicBezTo>
                  <a:pt x="275" y="438"/>
                  <a:pt x="290" y="452"/>
                  <a:pt x="304" y="452"/>
                </a:cubicBezTo>
                <a:cubicBezTo>
                  <a:pt x="318" y="452"/>
                  <a:pt x="332" y="438"/>
                  <a:pt x="332" y="424"/>
                </a:cubicBezTo>
                <a:lnTo>
                  <a:pt x="332" y="276"/>
                </a:lnTo>
                <a:close/>
                <a:moveTo>
                  <a:pt x="445" y="276"/>
                </a:moveTo>
                <a:lnTo>
                  <a:pt x="445" y="276"/>
                </a:lnTo>
                <a:cubicBezTo>
                  <a:pt x="445" y="254"/>
                  <a:pt x="431" y="247"/>
                  <a:pt x="417" y="247"/>
                </a:cubicBezTo>
                <a:cubicBezTo>
                  <a:pt x="403" y="247"/>
                  <a:pt x="388" y="254"/>
                  <a:pt x="388" y="276"/>
                </a:cubicBezTo>
                <a:cubicBezTo>
                  <a:pt x="388" y="424"/>
                  <a:pt x="388" y="424"/>
                  <a:pt x="388" y="424"/>
                </a:cubicBezTo>
                <a:cubicBezTo>
                  <a:pt x="388" y="438"/>
                  <a:pt x="403" y="452"/>
                  <a:pt x="417" y="452"/>
                </a:cubicBezTo>
                <a:cubicBezTo>
                  <a:pt x="431" y="452"/>
                  <a:pt x="445" y="438"/>
                  <a:pt x="445" y="424"/>
                </a:cubicBezTo>
                <a:lnTo>
                  <a:pt x="445" y="276"/>
                </a:lnTo>
                <a:close/>
                <a:moveTo>
                  <a:pt x="339" y="42"/>
                </a:moveTo>
                <a:lnTo>
                  <a:pt x="339" y="42"/>
                </a:lnTo>
                <a:cubicBezTo>
                  <a:pt x="332" y="35"/>
                  <a:pt x="332" y="35"/>
                  <a:pt x="332" y="28"/>
                </a:cubicBezTo>
                <a:cubicBezTo>
                  <a:pt x="332" y="14"/>
                  <a:pt x="346" y="0"/>
                  <a:pt x="360" y="0"/>
                </a:cubicBezTo>
                <a:cubicBezTo>
                  <a:pt x="374" y="0"/>
                  <a:pt x="381" y="7"/>
                  <a:pt x="388" y="14"/>
                </a:cubicBezTo>
                <a:cubicBezTo>
                  <a:pt x="459" y="163"/>
                  <a:pt x="459" y="163"/>
                  <a:pt x="459" y="163"/>
                </a:cubicBezTo>
                <a:cubicBezTo>
                  <a:pt x="395" y="163"/>
                  <a:pt x="395" y="163"/>
                  <a:pt x="395" y="163"/>
                </a:cubicBezTo>
                <a:lnTo>
                  <a:pt x="339" y="42"/>
                </a:lnTo>
                <a:close/>
                <a:moveTo>
                  <a:pt x="268" y="42"/>
                </a:moveTo>
                <a:lnTo>
                  <a:pt x="268" y="42"/>
                </a:lnTo>
                <a:cubicBezTo>
                  <a:pt x="212" y="163"/>
                  <a:pt x="212" y="163"/>
                  <a:pt x="212" y="163"/>
                </a:cubicBezTo>
                <a:cubicBezTo>
                  <a:pt x="148" y="163"/>
                  <a:pt x="148" y="163"/>
                  <a:pt x="148" y="163"/>
                </a:cubicBezTo>
                <a:cubicBezTo>
                  <a:pt x="219" y="14"/>
                  <a:pt x="219" y="14"/>
                  <a:pt x="219" y="14"/>
                </a:cubicBezTo>
                <a:cubicBezTo>
                  <a:pt x="226" y="7"/>
                  <a:pt x="233" y="0"/>
                  <a:pt x="247" y="0"/>
                </a:cubicBezTo>
                <a:cubicBezTo>
                  <a:pt x="261" y="0"/>
                  <a:pt x="275" y="14"/>
                  <a:pt x="275" y="28"/>
                </a:cubicBezTo>
                <a:cubicBezTo>
                  <a:pt x="275" y="35"/>
                  <a:pt x="275" y="35"/>
                  <a:pt x="268" y="4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0" name="Freeform 114"/>
          <p:cNvSpPr>
            <a:spLocks noChangeArrowheads="1"/>
          </p:cNvSpPr>
          <p:nvPr/>
        </p:nvSpPr>
        <p:spPr bwMode="auto">
          <a:xfrm>
            <a:off x="3330414" y="2272427"/>
            <a:ext cx="205389" cy="255349"/>
          </a:xfrm>
          <a:custGeom>
            <a:avLst/>
            <a:gdLst>
              <a:gd name="T0" fmla="*/ 165396 w 489"/>
              <a:gd name="T1" fmla="*/ 218715 h 609"/>
              <a:gd name="T2" fmla="*/ 165396 w 489"/>
              <a:gd name="T3" fmla="*/ 218715 h 609"/>
              <a:gd name="T4" fmla="*/ 10090 w 489"/>
              <a:gd name="T5" fmla="*/ 218715 h 609"/>
              <a:gd name="T6" fmla="*/ 0 w 489"/>
              <a:gd name="T7" fmla="*/ 208643 h 609"/>
              <a:gd name="T8" fmla="*/ 0 w 489"/>
              <a:gd name="T9" fmla="*/ 198570 h 609"/>
              <a:gd name="T10" fmla="*/ 175846 w 489"/>
              <a:gd name="T11" fmla="*/ 198570 h 609"/>
              <a:gd name="T12" fmla="*/ 175846 w 489"/>
              <a:gd name="T13" fmla="*/ 208643 h 609"/>
              <a:gd name="T14" fmla="*/ 165396 w 489"/>
              <a:gd name="T15" fmla="*/ 218715 h 609"/>
              <a:gd name="T16" fmla="*/ 0 w 489"/>
              <a:gd name="T17" fmla="*/ 61154 h 609"/>
              <a:gd name="T18" fmla="*/ 0 w 489"/>
              <a:gd name="T19" fmla="*/ 61154 h 609"/>
              <a:gd name="T20" fmla="*/ 10090 w 489"/>
              <a:gd name="T21" fmla="*/ 51082 h 609"/>
              <a:gd name="T22" fmla="*/ 38196 w 489"/>
              <a:gd name="T23" fmla="*/ 51082 h 609"/>
              <a:gd name="T24" fmla="*/ 89364 w 489"/>
              <a:gd name="T25" fmla="*/ 0 h 609"/>
              <a:gd name="T26" fmla="*/ 140172 w 489"/>
              <a:gd name="T27" fmla="*/ 51082 h 609"/>
              <a:gd name="T28" fmla="*/ 165396 w 489"/>
              <a:gd name="T29" fmla="*/ 51082 h 609"/>
              <a:gd name="T30" fmla="*/ 175846 w 489"/>
              <a:gd name="T31" fmla="*/ 61154 h 609"/>
              <a:gd name="T32" fmla="*/ 175846 w 489"/>
              <a:gd name="T33" fmla="*/ 188498 h 609"/>
              <a:gd name="T34" fmla="*/ 0 w 489"/>
              <a:gd name="T35" fmla="*/ 188498 h 609"/>
              <a:gd name="T36" fmla="*/ 0 w 489"/>
              <a:gd name="T37" fmla="*/ 61154 h 609"/>
              <a:gd name="T38" fmla="*/ 119633 w 489"/>
              <a:gd name="T39" fmla="*/ 51082 h 609"/>
              <a:gd name="T40" fmla="*/ 119633 w 489"/>
              <a:gd name="T41" fmla="*/ 51082 h 609"/>
              <a:gd name="T42" fmla="*/ 89364 w 489"/>
              <a:gd name="T43" fmla="*/ 20505 h 609"/>
              <a:gd name="T44" fmla="*/ 58735 w 489"/>
              <a:gd name="T45" fmla="*/ 51082 h 609"/>
              <a:gd name="T46" fmla="*/ 119633 w 489"/>
              <a:gd name="T47" fmla="*/ 51082 h 60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9" h="609">
                <a:moveTo>
                  <a:pt x="459" y="608"/>
                </a:moveTo>
                <a:lnTo>
                  <a:pt x="459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552"/>
                  <a:pt x="0" y="552"/>
                  <a:pt x="0" y="552"/>
                </a:cubicBezTo>
                <a:cubicBezTo>
                  <a:pt x="488" y="552"/>
                  <a:pt x="488" y="552"/>
                  <a:pt x="488" y="552"/>
                </a:cubicBezTo>
                <a:cubicBezTo>
                  <a:pt x="488" y="580"/>
                  <a:pt x="488" y="580"/>
                  <a:pt x="488" y="580"/>
                </a:cubicBezTo>
                <a:cubicBezTo>
                  <a:pt x="488" y="594"/>
                  <a:pt x="481" y="608"/>
                  <a:pt x="459" y="608"/>
                </a:cubicBezTo>
                <a:close/>
                <a:moveTo>
                  <a:pt x="0" y="170"/>
                </a:moveTo>
                <a:lnTo>
                  <a:pt x="0" y="170"/>
                </a:lnTo>
                <a:cubicBezTo>
                  <a:pt x="0" y="156"/>
                  <a:pt x="14" y="142"/>
                  <a:pt x="28" y="142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06" y="64"/>
                  <a:pt x="170" y="0"/>
                  <a:pt x="248" y="0"/>
                </a:cubicBezTo>
                <a:cubicBezTo>
                  <a:pt x="325" y="0"/>
                  <a:pt x="389" y="64"/>
                  <a:pt x="389" y="142"/>
                </a:cubicBezTo>
                <a:cubicBezTo>
                  <a:pt x="459" y="142"/>
                  <a:pt x="459" y="142"/>
                  <a:pt x="459" y="142"/>
                </a:cubicBezTo>
                <a:cubicBezTo>
                  <a:pt x="481" y="142"/>
                  <a:pt x="488" y="156"/>
                  <a:pt x="488" y="170"/>
                </a:cubicBezTo>
                <a:cubicBezTo>
                  <a:pt x="488" y="524"/>
                  <a:pt x="488" y="524"/>
                  <a:pt x="488" y="524"/>
                </a:cubicBezTo>
                <a:cubicBezTo>
                  <a:pt x="0" y="524"/>
                  <a:pt x="0" y="524"/>
                  <a:pt x="0" y="524"/>
                </a:cubicBezTo>
                <a:lnTo>
                  <a:pt x="0" y="170"/>
                </a:lnTo>
                <a:close/>
                <a:moveTo>
                  <a:pt x="332" y="142"/>
                </a:moveTo>
                <a:lnTo>
                  <a:pt x="332" y="142"/>
                </a:lnTo>
                <a:cubicBezTo>
                  <a:pt x="332" y="99"/>
                  <a:pt x="290" y="57"/>
                  <a:pt x="248" y="57"/>
                </a:cubicBezTo>
                <a:cubicBezTo>
                  <a:pt x="198" y="57"/>
                  <a:pt x="163" y="99"/>
                  <a:pt x="163" y="142"/>
                </a:cubicBezTo>
                <a:lnTo>
                  <a:pt x="332" y="14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1" name="Freeform 115"/>
          <p:cNvSpPr>
            <a:spLocks noChangeArrowheads="1"/>
          </p:cNvSpPr>
          <p:nvPr/>
        </p:nvSpPr>
        <p:spPr bwMode="auto">
          <a:xfrm>
            <a:off x="2865975" y="2285379"/>
            <a:ext cx="251648" cy="231295"/>
          </a:xfrm>
          <a:custGeom>
            <a:avLst/>
            <a:gdLst>
              <a:gd name="T0" fmla="*/ 215533 w 601"/>
              <a:gd name="T1" fmla="*/ 81245 h 552"/>
              <a:gd name="T2" fmla="*/ 215533 w 601"/>
              <a:gd name="T3" fmla="*/ 81245 h 552"/>
              <a:gd name="T4" fmla="*/ 187514 w 601"/>
              <a:gd name="T5" fmla="*/ 109285 h 552"/>
              <a:gd name="T6" fmla="*/ 162368 w 601"/>
              <a:gd name="T7" fmla="*/ 81245 h 552"/>
              <a:gd name="T8" fmla="*/ 162368 w 601"/>
              <a:gd name="T9" fmla="*/ 81245 h 552"/>
              <a:gd name="T10" fmla="*/ 162368 w 601"/>
              <a:gd name="T11" fmla="*/ 81245 h 552"/>
              <a:gd name="T12" fmla="*/ 162368 w 601"/>
              <a:gd name="T13" fmla="*/ 81245 h 552"/>
              <a:gd name="T14" fmla="*/ 134349 w 601"/>
              <a:gd name="T15" fmla="*/ 109285 h 552"/>
              <a:gd name="T16" fmla="*/ 106330 w 601"/>
              <a:gd name="T17" fmla="*/ 81245 h 552"/>
              <a:gd name="T18" fmla="*/ 106330 w 601"/>
              <a:gd name="T19" fmla="*/ 81245 h 552"/>
              <a:gd name="T20" fmla="*/ 106330 w 601"/>
              <a:gd name="T21" fmla="*/ 81245 h 552"/>
              <a:gd name="T22" fmla="*/ 106330 w 601"/>
              <a:gd name="T23" fmla="*/ 81245 h 552"/>
              <a:gd name="T24" fmla="*/ 106330 w 601"/>
              <a:gd name="T25" fmla="*/ 81245 h 552"/>
              <a:gd name="T26" fmla="*/ 81184 w 601"/>
              <a:gd name="T27" fmla="*/ 109285 h 552"/>
              <a:gd name="T28" fmla="*/ 53165 w 601"/>
              <a:gd name="T29" fmla="*/ 81245 h 552"/>
              <a:gd name="T30" fmla="*/ 53165 w 601"/>
              <a:gd name="T31" fmla="*/ 81245 h 552"/>
              <a:gd name="T32" fmla="*/ 53165 w 601"/>
              <a:gd name="T33" fmla="*/ 81245 h 552"/>
              <a:gd name="T34" fmla="*/ 53165 w 601"/>
              <a:gd name="T35" fmla="*/ 81245 h 552"/>
              <a:gd name="T36" fmla="*/ 53165 w 601"/>
              <a:gd name="T37" fmla="*/ 81245 h 552"/>
              <a:gd name="T38" fmla="*/ 25145 w 601"/>
              <a:gd name="T39" fmla="*/ 109285 h 552"/>
              <a:gd name="T40" fmla="*/ 0 w 601"/>
              <a:gd name="T41" fmla="*/ 81245 h 552"/>
              <a:gd name="T42" fmla="*/ 0 w 601"/>
              <a:gd name="T43" fmla="*/ 81245 h 552"/>
              <a:gd name="T44" fmla="*/ 0 w 601"/>
              <a:gd name="T45" fmla="*/ 81245 h 552"/>
              <a:gd name="T46" fmla="*/ 0 w 601"/>
              <a:gd name="T47" fmla="*/ 81245 h 552"/>
              <a:gd name="T48" fmla="*/ 17602 w 601"/>
              <a:gd name="T49" fmla="*/ 30197 h 552"/>
              <a:gd name="T50" fmla="*/ 197931 w 601"/>
              <a:gd name="T51" fmla="*/ 30197 h 552"/>
              <a:gd name="T52" fmla="*/ 215533 w 601"/>
              <a:gd name="T53" fmla="*/ 81245 h 552"/>
              <a:gd name="T54" fmla="*/ 182484 w 601"/>
              <a:gd name="T55" fmla="*/ 20131 h 552"/>
              <a:gd name="T56" fmla="*/ 182484 w 601"/>
              <a:gd name="T57" fmla="*/ 20131 h 552"/>
              <a:gd name="T58" fmla="*/ 32689 w 601"/>
              <a:gd name="T59" fmla="*/ 20131 h 552"/>
              <a:gd name="T60" fmla="*/ 22631 w 601"/>
              <a:gd name="T61" fmla="*/ 10066 h 552"/>
              <a:gd name="T62" fmla="*/ 32689 w 601"/>
              <a:gd name="T63" fmla="*/ 0 h 552"/>
              <a:gd name="T64" fmla="*/ 182484 w 601"/>
              <a:gd name="T65" fmla="*/ 0 h 552"/>
              <a:gd name="T66" fmla="*/ 192902 w 601"/>
              <a:gd name="T67" fmla="*/ 10066 h 552"/>
              <a:gd name="T68" fmla="*/ 182484 w 601"/>
              <a:gd name="T69" fmla="*/ 20131 h 552"/>
              <a:gd name="T70" fmla="*/ 30175 w 601"/>
              <a:gd name="T71" fmla="*/ 119350 h 552"/>
              <a:gd name="T72" fmla="*/ 30175 w 601"/>
              <a:gd name="T73" fmla="*/ 119350 h 552"/>
              <a:gd name="T74" fmla="*/ 30175 w 601"/>
              <a:gd name="T75" fmla="*/ 119350 h 552"/>
              <a:gd name="T76" fmla="*/ 32689 w 601"/>
              <a:gd name="T77" fmla="*/ 119350 h 552"/>
              <a:gd name="T78" fmla="*/ 32689 w 601"/>
              <a:gd name="T79" fmla="*/ 119350 h 552"/>
              <a:gd name="T80" fmla="*/ 35204 w 601"/>
              <a:gd name="T81" fmla="*/ 119350 h 552"/>
              <a:gd name="T82" fmla="*/ 40592 w 601"/>
              <a:gd name="T83" fmla="*/ 116834 h 552"/>
              <a:gd name="T84" fmla="*/ 40592 w 601"/>
              <a:gd name="T85" fmla="*/ 116834 h 552"/>
              <a:gd name="T86" fmla="*/ 40592 w 601"/>
              <a:gd name="T87" fmla="*/ 116834 h 552"/>
              <a:gd name="T88" fmla="*/ 40592 w 601"/>
              <a:gd name="T89" fmla="*/ 167522 h 552"/>
              <a:gd name="T90" fmla="*/ 174941 w 601"/>
              <a:gd name="T91" fmla="*/ 167522 h 552"/>
              <a:gd name="T92" fmla="*/ 174941 w 601"/>
              <a:gd name="T93" fmla="*/ 116834 h 552"/>
              <a:gd name="T94" fmla="*/ 174941 w 601"/>
              <a:gd name="T95" fmla="*/ 116834 h 552"/>
              <a:gd name="T96" fmla="*/ 174941 w 601"/>
              <a:gd name="T97" fmla="*/ 116834 h 552"/>
              <a:gd name="T98" fmla="*/ 179970 w 601"/>
              <a:gd name="T99" fmla="*/ 119350 h 552"/>
              <a:gd name="T100" fmla="*/ 182484 w 601"/>
              <a:gd name="T101" fmla="*/ 119350 h 552"/>
              <a:gd name="T102" fmla="*/ 182484 w 601"/>
              <a:gd name="T103" fmla="*/ 119350 h 552"/>
              <a:gd name="T104" fmla="*/ 184999 w 601"/>
              <a:gd name="T105" fmla="*/ 119350 h 552"/>
              <a:gd name="T106" fmla="*/ 184999 w 601"/>
              <a:gd name="T107" fmla="*/ 119350 h 552"/>
              <a:gd name="T108" fmla="*/ 187514 w 601"/>
              <a:gd name="T109" fmla="*/ 119350 h 552"/>
              <a:gd name="T110" fmla="*/ 195416 w 601"/>
              <a:gd name="T111" fmla="*/ 119350 h 552"/>
              <a:gd name="T112" fmla="*/ 195416 w 601"/>
              <a:gd name="T113" fmla="*/ 188013 h 552"/>
              <a:gd name="T114" fmla="*/ 184999 w 601"/>
              <a:gd name="T115" fmla="*/ 198079 h 552"/>
              <a:gd name="T116" fmla="*/ 30175 w 601"/>
              <a:gd name="T117" fmla="*/ 198079 h 552"/>
              <a:gd name="T118" fmla="*/ 20116 w 601"/>
              <a:gd name="T119" fmla="*/ 188013 h 552"/>
              <a:gd name="T120" fmla="*/ 20116 w 601"/>
              <a:gd name="T121" fmla="*/ 119350 h 552"/>
              <a:gd name="T122" fmla="*/ 25145 w 601"/>
              <a:gd name="T123" fmla="*/ 119350 h 552"/>
              <a:gd name="T124" fmla="*/ 30175 w 601"/>
              <a:gd name="T125" fmla="*/ 119350 h 55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01" h="552">
                <a:moveTo>
                  <a:pt x="600" y="226"/>
                </a:moveTo>
                <a:lnTo>
                  <a:pt x="600" y="226"/>
                </a:lnTo>
                <a:cubicBezTo>
                  <a:pt x="600" y="268"/>
                  <a:pt x="565" y="304"/>
                  <a:pt x="522" y="304"/>
                </a:cubicBezTo>
                <a:cubicBezTo>
                  <a:pt x="480" y="304"/>
                  <a:pt x="452" y="268"/>
                  <a:pt x="452" y="226"/>
                </a:cubicBezTo>
                <a:cubicBezTo>
                  <a:pt x="452" y="268"/>
                  <a:pt x="417" y="304"/>
                  <a:pt x="374" y="304"/>
                </a:cubicBezTo>
                <a:cubicBezTo>
                  <a:pt x="332" y="304"/>
                  <a:pt x="296" y="268"/>
                  <a:pt x="296" y="226"/>
                </a:cubicBezTo>
                <a:cubicBezTo>
                  <a:pt x="296" y="268"/>
                  <a:pt x="268" y="304"/>
                  <a:pt x="226" y="304"/>
                </a:cubicBezTo>
                <a:cubicBezTo>
                  <a:pt x="183" y="304"/>
                  <a:pt x="148" y="268"/>
                  <a:pt x="148" y="226"/>
                </a:cubicBezTo>
                <a:cubicBezTo>
                  <a:pt x="148" y="268"/>
                  <a:pt x="113" y="304"/>
                  <a:pt x="70" y="304"/>
                </a:cubicBezTo>
                <a:cubicBezTo>
                  <a:pt x="28" y="304"/>
                  <a:pt x="0" y="268"/>
                  <a:pt x="0" y="226"/>
                </a:cubicBezTo>
                <a:cubicBezTo>
                  <a:pt x="49" y="84"/>
                  <a:pt x="49" y="84"/>
                  <a:pt x="49" y="84"/>
                </a:cubicBezTo>
                <a:cubicBezTo>
                  <a:pt x="551" y="84"/>
                  <a:pt x="551" y="84"/>
                  <a:pt x="551" y="84"/>
                </a:cubicBezTo>
                <a:cubicBezTo>
                  <a:pt x="600" y="226"/>
                  <a:pt x="600" y="226"/>
                  <a:pt x="600" y="226"/>
                </a:cubicBezTo>
                <a:close/>
                <a:moveTo>
                  <a:pt x="508" y="56"/>
                </a:moveTo>
                <a:lnTo>
                  <a:pt x="508" y="56"/>
                </a:lnTo>
                <a:cubicBezTo>
                  <a:pt x="91" y="56"/>
                  <a:pt x="91" y="56"/>
                  <a:pt x="91" y="56"/>
                </a:cubicBezTo>
                <a:cubicBezTo>
                  <a:pt x="77" y="56"/>
                  <a:pt x="63" y="49"/>
                  <a:pt x="63" y="28"/>
                </a:cubicBezTo>
                <a:cubicBezTo>
                  <a:pt x="63" y="14"/>
                  <a:pt x="77" y="0"/>
                  <a:pt x="91" y="0"/>
                </a:cubicBezTo>
                <a:cubicBezTo>
                  <a:pt x="508" y="0"/>
                  <a:pt x="508" y="0"/>
                  <a:pt x="508" y="0"/>
                </a:cubicBezTo>
                <a:cubicBezTo>
                  <a:pt x="522" y="0"/>
                  <a:pt x="537" y="14"/>
                  <a:pt x="537" y="28"/>
                </a:cubicBezTo>
                <a:cubicBezTo>
                  <a:pt x="537" y="49"/>
                  <a:pt x="522" y="56"/>
                  <a:pt x="508" y="56"/>
                </a:cubicBezTo>
                <a:close/>
                <a:moveTo>
                  <a:pt x="84" y="332"/>
                </a:moveTo>
                <a:lnTo>
                  <a:pt x="84" y="332"/>
                </a:lnTo>
                <a:cubicBezTo>
                  <a:pt x="84" y="332"/>
                  <a:pt x="84" y="332"/>
                  <a:pt x="91" y="332"/>
                </a:cubicBezTo>
                <a:cubicBezTo>
                  <a:pt x="91" y="332"/>
                  <a:pt x="91" y="332"/>
                  <a:pt x="98" y="332"/>
                </a:cubicBezTo>
                <a:cubicBezTo>
                  <a:pt x="98" y="325"/>
                  <a:pt x="106" y="325"/>
                  <a:pt x="113" y="325"/>
                </a:cubicBezTo>
                <a:cubicBezTo>
                  <a:pt x="113" y="466"/>
                  <a:pt x="113" y="466"/>
                  <a:pt x="113" y="466"/>
                </a:cubicBezTo>
                <a:cubicBezTo>
                  <a:pt x="487" y="466"/>
                  <a:pt x="487" y="466"/>
                  <a:pt x="487" y="466"/>
                </a:cubicBezTo>
                <a:cubicBezTo>
                  <a:pt x="487" y="325"/>
                  <a:pt x="487" y="325"/>
                  <a:pt x="487" y="325"/>
                </a:cubicBezTo>
                <a:cubicBezTo>
                  <a:pt x="494" y="325"/>
                  <a:pt x="494" y="325"/>
                  <a:pt x="501" y="332"/>
                </a:cubicBezTo>
                <a:cubicBezTo>
                  <a:pt x="501" y="332"/>
                  <a:pt x="501" y="332"/>
                  <a:pt x="508" y="332"/>
                </a:cubicBezTo>
                <a:lnTo>
                  <a:pt x="515" y="332"/>
                </a:lnTo>
                <a:lnTo>
                  <a:pt x="522" y="332"/>
                </a:lnTo>
                <a:cubicBezTo>
                  <a:pt x="530" y="332"/>
                  <a:pt x="537" y="332"/>
                  <a:pt x="544" y="332"/>
                </a:cubicBezTo>
                <a:cubicBezTo>
                  <a:pt x="544" y="523"/>
                  <a:pt x="544" y="523"/>
                  <a:pt x="544" y="523"/>
                </a:cubicBezTo>
                <a:cubicBezTo>
                  <a:pt x="544" y="537"/>
                  <a:pt x="530" y="551"/>
                  <a:pt x="515" y="551"/>
                </a:cubicBezTo>
                <a:cubicBezTo>
                  <a:pt x="84" y="551"/>
                  <a:pt x="84" y="551"/>
                  <a:pt x="84" y="551"/>
                </a:cubicBezTo>
                <a:cubicBezTo>
                  <a:pt x="63" y="551"/>
                  <a:pt x="56" y="537"/>
                  <a:pt x="56" y="523"/>
                </a:cubicBezTo>
                <a:cubicBezTo>
                  <a:pt x="56" y="332"/>
                  <a:pt x="56" y="332"/>
                  <a:pt x="56" y="332"/>
                </a:cubicBezTo>
                <a:cubicBezTo>
                  <a:pt x="63" y="332"/>
                  <a:pt x="63" y="332"/>
                  <a:pt x="70" y="332"/>
                </a:cubicBezTo>
                <a:cubicBezTo>
                  <a:pt x="77" y="332"/>
                  <a:pt x="77" y="332"/>
                  <a:pt x="84" y="33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2" name="Freeform 116"/>
          <p:cNvSpPr>
            <a:spLocks noChangeArrowheads="1"/>
          </p:cNvSpPr>
          <p:nvPr/>
        </p:nvSpPr>
        <p:spPr bwMode="auto">
          <a:xfrm>
            <a:off x="2420041" y="2279829"/>
            <a:ext cx="255349" cy="225743"/>
          </a:xfrm>
          <a:custGeom>
            <a:avLst/>
            <a:gdLst>
              <a:gd name="T0" fmla="*/ 173023 w 609"/>
              <a:gd name="T1" fmla="*/ 86398 h 538"/>
              <a:gd name="T2" fmla="*/ 173023 w 609"/>
              <a:gd name="T3" fmla="*/ 0 h 538"/>
              <a:gd name="T4" fmla="*/ 173023 w 609"/>
              <a:gd name="T5" fmla="*/ 86398 h 538"/>
              <a:gd name="T6" fmla="*/ 160433 w 609"/>
              <a:gd name="T7" fmla="*/ 20159 h 538"/>
              <a:gd name="T8" fmla="*/ 188131 w 609"/>
              <a:gd name="T9" fmla="*/ 20159 h 538"/>
              <a:gd name="T10" fmla="*/ 198563 w 609"/>
              <a:gd name="T11" fmla="*/ 30239 h 538"/>
              <a:gd name="T12" fmla="*/ 188131 w 609"/>
              <a:gd name="T13" fmla="*/ 20159 h 538"/>
              <a:gd name="T14" fmla="*/ 180577 w 609"/>
              <a:gd name="T15" fmla="*/ 22679 h 538"/>
              <a:gd name="T16" fmla="*/ 167987 w 609"/>
              <a:gd name="T17" fmla="*/ 22679 h 538"/>
              <a:gd name="T18" fmla="*/ 160433 w 609"/>
              <a:gd name="T19" fmla="*/ 20159 h 538"/>
              <a:gd name="T20" fmla="*/ 152520 w 609"/>
              <a:gd name="T21" fmla="*/ 35279 h 538"/>
              <a:gd name="T22" fmla="*/ 160433 w 609"/>
              <a:gd name="T23" fmla="*/ 43199 h 538"/>
              <a:gd name="T24" fmla="*/ 152520 w 609"/>
              <a:gd name="T25" fmla="*/ 50759 h 538"/>
              <a:gd name="T26" fmla="*/ 160433 w 609"/>
              <a:gd name="T27" fmla="*/ 65878 h 538"/>
              <a:gd name="T28" fmla="*/ 167987 w 609"/>
              <a:gd name="T29" fmla="*/ 63358 h 538"/>
              <a:gd name="T30" fmla="*/ 180577 w 609"/>
              <a:gd name="T31" fmla="*/ 63358 h 538"/>
              <a:gd name="T32" fmla="*/ 188131 w 609"/>
              <a:gd name="T33" fmla="*/ 65878 h 538"/>
              <a:gd name="T34" fmla="*/ 193167 w 609"/>
              <a:gd name="T35" fmla="*/ 50759 h 538"/>
              <a:gd name="T36" fmla="*/ 188131 w 609"/>
              <a:gd name="T37" fmla="*/ 43199 h 538"/>
              <a:gd name="T38" fmla="*/ 193167 w 609"/>
              <a:gd name="T39" fmla="*/ 35279 h 538"/>
              <a:gd name="T40" fmla="*/ 198563 w 609"/>
              <a:gd name="T41" fmla="*/ 60838 h 538"/>
              <a:gd name="T42" fmla="*/ 84174 w 609"/>
              <a:gd name="T43" fmla="*/ 116997 h 538"/>
              <a:gd name="T44" fmla="*/ 170505 w 609"/>
              <a:gd name="T45" fmla="*/ 111957 h 538"/>
              <a:gd name="T46" fmla="*/ 203599 w 609"/>
              <a:gd name="T47" fmla="*/ 88918 h 538"/>
              <a:gd name="T48" fmla="*/ 185613 w 609"/>
              <a:gd name="T49" fmla="*/ 124557 h 538"/>
              <a:gd name="T50" fmla="*/ 178059 w 609"/>
              <a:gd name="T51" fmla="*/ 132117 h 538"/>
              <a:gd name="T52" fmla="*/ 94246 w 609"/>
              <a:gd name="T53" fmla="*/ 152636 h 538"/>
              <a:gd name="T54" fmla="*/ 211153 w 609"/>
              <a:gd name="T55" fmla="*/ 172796 h 538"/>
              <a:gd name="T56" fmla="*/ 170505 w 609"/>
              <a:gd name="T57" fmla="*/ 172796 h 538"/>
              <a:gd name="T58" fmla="*/ 56116 w 609"/>
              <a:gd name="T59" fmla="*/ 193315 h 538"/>
              <a:gd name="T60" fmla="*/ 56116 w 609"/>
              <a:gd name="T61" fmla="*/ 152636 h 538"/>
              <a:gd name="T62" fmla="*/ 33094 w 609"/>
              <a:gd name="T63" fmla="*/ 40679 h 538"/>
              <a:gd name="T64" fmla="*/ 0 w 609"/>
              <a:gd name="T65" fmla="*/ 30239 h 538"/>
              <a:gd name="T66" fmla="*/ 40648 w 609"/>
              <a:gd name="T67" fmla="*/ 20159 h 538"/>
              <a:gd name="T68" fmla="*/ 51080 w 609"/>
              <a:gd name="T69" fmla="*/ 25199 h 538"/>
              <a:gd name="T70" fmla="*/ 119785 w 609"/>
              <a:gd name="T71" fmla="*/ 43199 h 538"/>
              <a:gd name="T72" fmla="*/ 63670 w 609"/>
              <a:gd name="T73" fmla="*/ 63358 h 5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9" h="538">
                <a:moveTo>
                  <a:pt x="481" y="240"/>
                </a:moveTo>
                <a:lnTo>
                  <a:pt x="481" y="240"/>
                </a:lnTo>
                <a:cubicBezTo>
                  <a:pt x="417" y="240"/>
                  <a:pt x="361" y="191"/>
                  <a:pt x="361" y="120"/>
                </a:cubicBezTo>
                <a:cubicBezTo>
                  <a:pt x="361" y="49"/>
                  <a:pt x="417" y="0"/>
                  <a:pt x="481" y="0"/>
                </a:cubicBezTo>
                <a:cubicBezTo>
                  <a:pt x="552" y="0"/>
                  <a:pt x="608" y="49"/>
                  <a:pt x="608" y="120"/>
                </a:cubicBezTo>
                <a:cubicBezTo>
                  <a:pt x="608" y="191"/>
                  <a:pt x="552" y="240"/>
                  <a:pt x="481" y="240"/>
                </a:cubicBezTo>
                <a:close/>
                <a:moveTo>
                  <a:pt x="446" y="56"/>
                </a:moveTo>
                <a:lnTo>
                  <a:pt x="446" y="56"/>
                </a:lnTo>
                <a:close/>
                <a:moveTo>
                  <a:pt x="523" y="56"/>
                </a:moveTo>
                <a:lnTo>
                  <a:pt x="523" y="56"/>
                </a:lnTo>
                <a:close/>
                <a:moveTo>
                  <a:pt x="552" y="84"/>
                </a:moveTo>
                <a:lnTo>
                  <a:pt x="552" y="84"/>
                </a:lnTo>
                <a:cubicBezTo>
                  <a:pt x="552" y="63"/>
                  <a:pt x="537" y="56"/>
                  <a:pt x="523" y="56"/>
                </a:cubicBezTo>
                <a:cubicBezTo>
                  <a:pt x="516" y="56"/>
                  <a:pt x="509" y="56"/>
                  <a:pt x="502" y="63"/>
                </a:cubicBezTo>
                <a:cubicBezTo>
                  <a:pt x="481" y="77"/>
                  <a:pt x="481" y="77"/>
                  <a:pt x="481" y="77"/>
                </a:cubicBezTo>
                <a:cubicBezTo>
                  <a:pt x="467" y="63"/>
                  <a:pt x="467" y="63"/>
                  <a:pt x="467" y="63"/>
                </a:cubicBezTo>
                <a:cubicBezTo>
                  <a:pt x="460" y="56"/>
                  <a:pt x="453" y="56"/>
                  <a:pt x="446" y="56"/>
                </a:cubicBezTo>
                <a:cubicBezTo>
                  <a:pt x="432" y="56"/>
                  <a:pt x="417" y="63"/>
                  <a:pt x="417" y="84"/>
                </a:cubicBezTo>
                <a:cubicBezTo>
                  <a:pt x="417" y="91"/>
                  <a:pt x="417" y="98"/>
                  <a:pt x="424" y="98"/>
                </a:cubicBezTo>
                <a:cubicBezTo>
                  <a:pt x="446" y="120"/>
                  <a:pt x="446" y="120"/>
                  <a:pt x="446" y="120"/>
                </a:cubicBezTo>
                <a:cubicBezTo>
                  <a:pt x="424" y="141"/>
                  <a:pt x="424" y="141"/>
                  <a:pt x="424" y="141"/>
                </a:cubicBezTo>
                <a:cubicBezTo>
                  <a:pt x="417" y="141"/>
                  <a:pt x="417" y="148"/>
                  <a:pt x="417" y="155"/>
                </a:cubicBezTo>
                <a:cubicBezTo>
                  <a:pt x="417" y="176"/>
                  <a:pt x="432" y="183"/>
                  <a:pt x="446" y="183"/>
                </a:cubicBezTo>
                <a:cubicBezTo>
                  <a:pt x="453" y="183"/>
                  <a:pt x="460" y="183"/>
                  <a:pt x="467" y="176"/>
                </a:cubicBezTo>
                <a:cubicBezTo>
                  <a:pt x="481" y="162"/>
                  <a:pt x="481" y="162"/>
                  <a:pt x="481" y="162"/>
                </a:cubicBezTo>
                <a:cubicBezTo>
                  <a:pt x="502" y="176"/>
                  <a:pt x="502" y="176"/>
                  <a:pt x="502" y="176"/>
                </a:cubicBezTo>
                <a:cubicBezTo>
                  <a:pt x="509" y="183"/>
                  <a:pt x="516" y="183"/>
                  <a:pt x="523" y="183"/>
                </a:cubicBezTo>
                <a:cubicBezTo>
                  <a:pt x="537" y="183"/>
                  <a:pt x="552" y="176"/>
                  <a:pt x="552" y="155"/>
                </a:cubicBezTo>
                <a:cubicBezTo>
                  <a:pt x="552" y="148"/>
                  <a:pt x="545" y="141"/>
                  <a:pt x="537" y="141"/>
                </a:cubicBezTo>
                <a:cubicBezTo>
                  <a:pt x="523" y="120"/>
                  <a:pt x="523" y="120"/>
                  <a:pt x="523" y="120"/>
                </a:cubicBezTo>
                <a:cubicBezTo>
                  <a:pt x="537" y="98"/>
                  <a:pt x="537" y="98"/>
                  <a:pt x="537" y="98"/>
                </a:cubicBezTo>
                <a:cubicBezTo>
                  <a:pt x="545" y="98"/>
                  <a:pt x="552" y="91"/>
                  <a:pt x="552" y="84"/>
                </a:cubicBezTo>
                <a:close/>
                <a:moveTo>
                  <a:pt x="552" y="169"/>
                </a:moveTo>
                <a:lnTo>
                  <a:pt x="552" y="169"/>
                </a:lnTo>
                <a:close/>
                <a:moveTo>
                  <a:pt x="234" y="325"/>
                </a:moveTo>
                <a:lnTo>
                  <a:pt x="234" y="325"/>
                </a:lnTo>
                <a:cubicBezTo>
                  <a:pt x="474" y="311"/>
                  <a:pt x="474" y="311"/>
                  <a:pt x="474" y="311"/>
                </a:cubicBezTo>
                <a:cubicBezTo>
                  <a:pt x="495" y="268"/>
                  <a:pt x="495" y="268"/>
                  <a:pt x="495" y="268"/>
                </a:cubicBezTo>
                <a:cubicBezTo>
                  <a:pt x="516" y="268"/>
                  <a:pt x="545" y="261"/>
                  <a:pt x="566" y="247"/>
                </a:cubicBezTo>
                <a:cubicBezTo>
                  <a:pt x="516" y="346"/>
                  <a:pt x="516" y="346"/>
                  <a:pt x="516" y="346"/>
                </a:cubicBezTo>
                <a:cubicBezTo>
                  <a:pt x="516" y="360"/>
                  <a:pt x="502" y="367"/>
                  <a:pt x="495" y="367"/>
                </a:cubicBezTo>
                <a:cubicBezTo>
                  <a:pt x="248" y="381"/>
                  <a:pt x="248" y="381"/>
                  <a:pt x="248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30" y="424"/>
                  <a:pt x="530" y="424"/>
                  <a:pt x="530" y="424"/>
                </a:cubicBezTo>
                <a:cubicBezTo>
                  <a:pt x="559" y="424"/>
                  <a:pt x="587" y="445"/>
                  <a:pt x="587" y="480"/>
                </a:cubicBezTo>
                <a:cubicBezTo>
                  <a:pt x="587" y="509"/>
                  <a:pt x="559" y="537"/>
                  <a:pt x="530" y="537"/>
                </a:cubicBezTo>
                <a:cubicBezTo>
                  <a:pt x="502" y="537"/>
                  <a:pt x="474" y="509"/>
                  <a:pt x="474" y="480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509"/>
                  <a:pt x="184" y="537"/>
                  <a:pt x="156" y="537"/>
                </a:cubicBezTo>
                <a:cubicBezTo>
                  <a:pt x="121" y="537"/>
                  <a:pt x="99" y="509"/>
                  <a:pt x="99" y="480"/>
                </a:cubicBezTo>
                <a:cubicBezTo>
                  <a:pt x="99" y="445"/>
                  <a:pt x="121" y="424"/>
                  <a:pt x="156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15" y="113"/>
                  <a:pt x="0" y="98"/>
                  <a:pt x="0" y="84"/>
                </a:cubicBezTo>
                <a:cubicBezTo>
                  <a:pt x="0" y="63"/>
                  <a:pt x="15" y="56"/>
                  <a:pt x="29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8" y="56"/>
                  <a:pt x="142" y="63"/>
                  <a:pt x="142" y="7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333" y="120"/>
                  <a:pt x="333" y="120"/>
                  <a:pt x="333" y="120"/>
                </a:cubicBezTo>
                <a:cubicBezTo>
                  <a:pt x="333" y="141"/>
                  <a:pt x="340" y="162"/>
                  <a:pt x="347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34" y="3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3" name="Freeform 117"/>
          <p:cNvSpPr>
            <a:spLocks noChangeArrowheads="1"/>
          </p:cNvSpPr>
          <p:nvPr/>
        </p:nvSpPr>
        <p:spPr bwMode="auto">
          <a:xfrm>
            <a:off x="1979658" y="2279829"/>
            <a:ext cx="253498" cy="225743"/>
          </a:xfrm>
          <a:custGeom>
            <a:avLst/>
            <a:gdLst>
              <a:gd name="T0" fmla="*/ 173766 w 602"/>
              <a:gd name="T1" fmla="*/ 86398 h 538"/>
              <a:gd name="T2" fmla="*/ 173766 w 602"/>
              <a:gd name="T3" fmla="*/ 86398 h 538"/>
              <a:gd name="T4" fmla="*/ 130415 w 602"/>
              <a:gd name="T5" fmla="*/ 43199 h 538"/>
              <a:gd name="T6" fmla="*/ 173766 w 602"/>
              <a:gd name="T7" fmla="*/ 0 h 538"/>
              <a:gd name="T8" fmla="*/ 217118 w 602"/>
              <a:gd name="T9" fmla="*/ 43199 h 538"/>
              <a:gd name="T10" fmla="*/ 173766 w 602"/>
              <a:gd name="T11" fmla="*/ 86398 h 538"/>
              <a:gd name="T12" fmla="*/ 193997 w 602"/>
              <a:gd name="T13" fmla="*/ 22679 h 538"/>
              <a:gd name="T14" fmla="*/ 193997 w 602"/>
              <a:gd name="T15" fmla="*/ 22679 h 538"/>
              <a:gd name="T16" fmla="*/ 186411 w 602"/>
              <a:gd name="T17" fmla="*/ 25199 h 538"/>
              <a:gd name="T18" fmla="*/ 166180 w 602"/>
              <a:gd name="T19" fmla="*/ 45719 h 538"/>
              <a:gd name="T20" fmla="*/ 161122 w 602"/>
              <a:gd name="T21" fmla="*/ 40679 h 538"/>
              <a:gd name="T22" fmla="*/ 153175 w 602"/>
              <a:gd name="T23" fmla="*/ 35279 h 538"/>
              <a:gd name="T24" fmla="*/ 143059 w 602"/>
              <a:gd name="T25" fmla="*/ 45719 h 538"/>
              <a:gd name="T26" fmla="*/ 145588 w 602"/>
              <a:gd name="T27" fmla="*/ 53279 h 538"/>
              <a:gd name="T28" fmla="*/ 161122 w 602"/>
              <a:gd name="T29" fmla="*/ 65878 h 538"/>
              <a:gd name="T30" fmla="*/ 166180 w 602"/>
              <a:gd name="T31" fmla="*/ 71278 h 538"/>
              <a:gd name="T32" fmla="*/ 173766 w 602"/>
              <a:gd name="T33" fmla="*/ 65878 h 538"/>
              <a:gd name="T34" fmla="*/ 201945 w 602"/>
              <a:gd name="T35" fmla="*/ 40679 h 538"/>
              <a:gd name="T36" fmla="*/ 204474 w 602"/>
              <a:gd name="T37" fmla="*/ 32759 h 538"/>
              <a:gd name="T38" fmla="*/ 193997 w 602"/>
              <a:gd name="T39" fmla="*/ 22679 h 538"/>
              <a:gd name="T40" fmla="*/ 81645 w 602"/>
              <a:gd name="T41" fmla="*/ 116997 h 538"/>
              <a:gd name="T42" fmla="*/ 81645 w 602"/>
              <a:gd name="T43" fmla="*/ 116997 h 538"/>
              <a:gd name="T44" fmla="*/ 171238 w 602"/>
              <a:gd name="T45" fmla="*/ 111957 h 538"/>
              <a:gd name="T46" fmla="*/ 176295 w 602"/>
              <a:gd name="T47" fmla="*/ 96478 h 538"/>
              <a:gd name="T48" fmla="*/ 201945 w 602"/>
              <a:gd name="T49" fmla="*/ 88918 h 538"/>
              <a:gd name="T50" fmla="*/ 186411 w 602"/>
              <a:gd name="T51" fmla="*/ 124557 h 538"/>
              <a:gd name="T52" fmla="*/ 186411 w 602"/>
              <a:gd name="T53" fmla="*/ 124557 h 538"/>
              <a:gd name="T54" fmla="*/ 178824 w 602"/>
              <a:gd name="T55" fmla="*/ 132117 h 538"/>
              <a:gd name="T56" fmla="*/ 178824 w 602"/>
              <a:gd name="T57" fmla="*/ 132117 h 538"/>
              <a:gd name="T58" fmla="*/ 89593 w 602"/>
              <a:gd name="T59" fmla="*/ 137156 h 538"/>
              <a:gd name="T60" fmla="*/ 94650 w 602"/>
              <a:gd name="T61" fmla="*/ 152636 h 538"/>
              <a:gd name="T62" fmla="*/ 191468 w 602"/>
              <a:gd name="T63" fmla="*/ 152636 h 538"/>
              <a:gd name="T64" fmla="*/ 212060 w 602"/>
              <a:gd name="T65" fmla="*/ 172796 h 538"/>
              <a:gd name="T66" fmla="*/ 191468 w 602"/>
              <a:gd name="T67" fmla="*/ 193315 h 538"/>
              <a:gd name="T68" fmla="*/ 171238 w 602"/>
              <a:gd name="T69" fmla="*/ 172796 h 538"/>
              <a:gd name="T70" fmla="*/ 74058 w 602"/>
              <a:gd name="T71" fmla="*/ 172796 h 538"/>
              <a:gd name="T72" fmla="*/ 53828 w 602"/>
              <a:gd name="T73" fmla="*/ 193315 h 538"/>
              <a:gd name="T74" fmla="*/ 33236 w 602"/>
              <a:gd name="T75" fmla="*/ 172796 h 538"/>
              <a:gd name="T76" fmla="*/ 53828 w 602"/>
              <a:gd name="T77" fmla="*/ 152636 h 538"/>
              <a:gd name="T78" fmla="*/ 74058 w 602"/>
              <a:gd name="T79" fmla="*/ 152636 h 538"/>
              <a:gd name="T80" fmla="*/ 33236 w 602"/>
              <a:gd name="T81" fmla="*/ 40679 h 538"/>
              <a:gd name="T82" fmla="*/ 10477 w 602"/>
              <a:gd name="T83" fmla="*/ 40679 h 538"/>
              <a:gd name="T84" fmla="*/ 0 w 602"/>
              <a:gd name="T85" fmla="*/ 30239 h 538"/>
              <a:gd name="T86" fmla="*/ 10477 w 602"/>
              <a:gd name="T87" fmla="*/ 20159 h 538"/>
              <a:gd name="T88" fmla="*/ 40822 w 602"/>
              <a:gd name="T89" fmla="*/ 20159 h 538"/>
              <a:gd name="T90" fmla="*/ 51299 w 602"/>
              <a:gd name="T91" fmla="*/ 25199 h 538"/>
              <a:gd name="T92" fmla="*/ 51299 w 602"/>
              <a:gd name="T93" fmla="*/ 25199 h 538"/>
              <a:gd name="T94" fmla="*/ 56357 w 602"/>
              <a:gd name="T95" fmla="*/ 43199 h 538"/>
              <a:gd name="T96" fmla="*/ 120300 w 602"/>
              <a:gd name="T97" fmla="*/ 43199 h 538"/>
              <a:gd name="T98" fmla="*/ 122829 w 602"/>
              <a:gd name="T99" fmla="*/ 63358 h 538"/>
              <a:gd name="T100" fmla="*/ 63943 w 602"/>
              <a:gd name="T101" fmla="*/ 63358 h 538"/>
              <a:gd name="T102" fmla="*/ 81645 w 602"/>
              <a:gd name="T103" fmla="*/ 116997 h 53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2" h="538">
                <a:moveTo>
                  <a:pt x="481" y="240"/>
                </a:moveTo>
                <a:lnTo>
                  <a:pt x="481" y="240"/>
                </a:lnTo>
                <a:cubicBezTo>
                  <a:pt x="410" y="240"/>
                  <a:pt x="361" y="191"/>
                  <a:pt x="361" y="120"/>
                </a:cubicBezTo>
                <a:cubicBezTo>
                  <a:pt x="361" y="49"/>
                  <a:pt x="410" y="0"/>
                  <a:pt x="481" y="0"/>
                </a:cubicBezTo>
                <a:cubicBezTo>
                  <a:pt x="552" y="0"/>
                  <a:pt x="601" y="49"/>
                  <a:pt x="601" y="120"/>
                </a:cubicBezTo>
                <a:cubicBezTo>
                  <a:pt x="601" y="191"/>
                  <a:pt x="552" y="240"/>
                  <a:pt x="481" y="240"/>
                </a:cubicBezTo>
                <a:close/>
                <a:moveTo>
                  <a:pt x="537" y="63"/>
                </a:moveTo>
                <a:lnTo>
                  <a:pt x="537" y="63"/>
                </a:lnTo>
                <a:cubicBezTo>
                  <a:pt x="530" y="63"/>
                  <a:pt x="523" y="63"/>
                  <a:pt x="516" y="70"/>
                </a:cubicBezTo>
                <a:cubicBezTo>
                  <a:pt x="460" y="127"/>
                  <a:pt x="460" y="127"/>
                  <a:pt x="460" y="127"/>
                </a:cubicBezTo>
                <a:cubicBezTo>
                  <a:pt x="446" y="113"/>
                  <a:pt x="446" y="113"/>
                  <a:pt x="446" y="113"/>
                </a:cubicBezTo>
                <a:cubicBezTo>
                  <a:pt x="439" y="106"/>
                  <a:pt x="431" y="98"/>
                  <a:pt x="424" y="98"/>
                </a:cubicBezTo>
                <a:cubicBezTo>
                  <a:pt x="410" y="98"/>
                  <a:pt x="396" y="113"/>
                  <a:pt x="396" y="127"/>
                </a:cubicBezTo>
                <a:cubicBezTo>
                  <a:pt x="396" y="134"/>
                  <a:pt x="396" y="141"/>
                  <a:pt x="403" y="148"/>
                </a:cubicBezTo>
                <a:cubicBezTo>
                  <a:pt x="446" y="183"/>
                  <a:pt x="446" y="183"/>
                  <a:pt x="446" y="183"/>
                </a:cubicBezTo>
                <a:cubicBezTo>
                  <a:pt x="446" y="191"/>
                  <a:pt x="453" y="198"/>
                  <a:pt x="460" y="198"/>
                </a:cubicBezTo>
                <a:cubicBezTo>
                  <a:pt x="467" y="198"/>
                  <a:pt x="474" y="191"/>
                  <a:pt x="481" y="183"/>
                </a:cubicBezTo>
                <a:cubicBezTo>
                  <a:pt x="559" y="113"/>
                  <a:pt x="559" y="113"/>
                  <a:pt x="559" y="113"/>
                </a:cubicBezTo>
                <a:cubicBezTo>
                  <a:pt x="566" y="106"/>
                  <a:pt x="566" y="98"/>
                  <a:pt x="566" y="91"/>
                </a:cubicBezTo>
                <a:cubicBezTo>
                  <a:pt x="566" y="77"/>
                  <a:pt x="552" y="63"/>
                  <a:pt x="537" y="63"/>
                </a:cubicBezTo>
                <a:close/>
                <a:moveTo>
                  <a:pt x="226" y="325"/>
                </a:moveTo>
                <a:lnTo>
                  <a:pt x="226" y="325"/>
                </a:lnTo>
                <a:cubicBezTo>
                  <a:pt x="474" y="311"/>
                  <a:pt x="474" y="311"/>
                  <a:pt x="474" y="311"/>
                </a:cubicBezTo>
                <a:cubicBezTo>
                  <a:pt x="488" y="268"/>
                  <a:pt x="488" y="268"/>
                  <a:pt x="488" y="268"/>
                </a:cubicBezTo>
                <a:cubicBezTo>
                  <a:pt x="516" y="268"/>
                  <a:pt x="537" y="261"/>
                  <a:pt x="559" y="247"/>
                </a:cubicBezTo>
                <a:cubicBezTo>
                  <a:pt x="516" y="346"/>
                  <a:pt x="516" y="346"/>
                  <a:pt x="516" y="346"/>
                </a:cubicBezTo>
                <a:cubicBezTo>
                  <a:pt x="509" y="360"/>
                  <a:pt x="502" y="367"/>
                  <a:pt x="495" y="367"/>
                </a:cubicBezTo>
                <a:cubicBezTo>
                  <a:pt x="248" y="381"/>
                  <a:pt x="248" y="381"/>
                  <a:pt x="248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30" y="424"/>
                  <a:pt x="530" y="424"/>
                  <a:pt x="530" y="424"/>
                </a:cubicBezTo>
                <a:cubicBezTo>
                  <a:pt x="559" y="424"/>
                  <a:pt x="587" y="445"/>
                  <a:pt x="587" y="480"/>
                </a:cubicBezTo>
                <a:cubicBezTo>
                  <a:pt x="587" y="509"/>
                  <a:pt x="559" y="537"/>
                  <a:pt x="530" y="537"/>
                </a:cubicBezTo>
                <a:cubicBezTo>
                  <a:pt x="495" y="537"/>
                  <a:pt x="474" y="509"/>
                  <a:pt x="474" y="480"/>
                </a:cubicBezTo>
                <a:cubicBezTo>
                  <a:pt x="205" y="480"/>
                  <a:pt x="205" y="480"/>
                  <a:pt x="205" y="480"/>
                </a:cubicBezTo>
                <a:cubicBezTo>
                  <a:pt x="205" y="509"/>
                  <a:pt x="184" y="537"/>
                  <a:pt x="149" y="537"/>
                </a:cubicBezTo>
                <a:cubicBezTo>
                  <a:pt x="120" y="537"/>
                  <a:pt x="92" y="509"/>
                  <a:pt x="92" y="480"/>
                </a:cubicBezTo>
                <a:cubicBezTo>
                  <a:pt x="92" y="445"/>
                  <a:pt x="120" y="424"/>
                  <a:pt x="149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15" y="113"/>
                  <a:pt x="0" y="98"/>
                  <a:pt x="0" y="84"/>
                </a:cubicBezTo>
                <a:cubicBezTo>
                  <a:pt x="0" y="63"/>
                  <a:pt x="15" y="56"/>
                  <a:pt x="29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8" y="56"/>
                  <a:pt x="135" y="63"/>
                  <a:pt x="142" y="7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333" y="120"/>
                  <a:pt x="333" y="120"/>
                  <a:pt x="333" y="120"/>
                </a:cubicBezTo>
                <a:cubicBezTo>
                  <a:pt x="333" y="141"/>
                  <a:pt x="333" y="162"/>
                  <a:pt x="340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26" y="3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4" name="Freeform 118"/>
          <p:cNvSpPr>
            <a:spLocks noChangeArrowheads="1"/>
          </p:cNvSpPr>
          <p:nvPr/>
        </p:nvSpPr>
        <p:spPr bwMode="auto">
          <a:xfrm>
            <a:off x="1537423" y="2279829"/>
            <a:ext cx="253499" cy="225743"/>
          </a:xfrm>
          <a:custGeom>
            <a:avLst/>
            <a:gdLst>
              <a:gd name="T0" fmla="*/ 173767 w 602"/>
              <a:gd name="T1" fmla="*/ 86398 h 538"/>
              <a:gd name="T2" fmla="*/ 173767 w 602"/>
              <a:gd name="T3" fmla="*/ 86398 h 538"/>
              <a:gd name="T4" fmla="*/ 127887 w 602"/>
              <a:gd name="T5" fmla="*/ 43199 h 538"/>
              <a:gd name="T6" fmla="*/ 173767 w 602"/>
              <a:gd name="T7" fmla="*/ 0 h 538"/>
              <a:gd name="T8" fmla="*/ 217119 w 602"/>
              <a:gd name="T9" fmla="*/ 43199 h 538"/>
              <a:gd name="T10" fmla="*/ 173767 w 602"/>
              <a:gd name="T11" fmla="*/ 86398 h 538"/>
              <a:gd name="T12" fmla="*/ 193998 w 602"/>
              <a:gd name="T13" fmla="*/ 32759 h 538"/>
              <a:gd name="T14" fmla="*/ 193998 w 602"/>
              <a:gd name="T15" fmla="*/ 32759 h 538"/>
              <a:gd name="T16" fmla="*/ 153175 w 602"/>
              <a:gd name="T17" fmla="*/ 32759 h 538"/>
              <a:gd name="T18" fmla="*/ 143060 w 602"/>
              <a:gd name="T19" fmla="*/ 43199 h 538"/>
              <a:gd name="T20" fmla="*/ 153175 w 602"/>
              <a:gd name="T21" fmla="*/ 53279 h 538"/>
              <a:gd name="T22" fmla="*/ 193998 w 602"/>
              <a:gd name="T23" fmla="*/ 53279 h 538"/>
              <a:gd name="T24" fmla="*/ 204475 w 602"/>
              <a:gd name="T25" fmla="*/ 43199 h 538"/>
              <a:gd name="T26" fmla="*/ 193998 w 602"/>
              <a:gd name="T27" fmla="*/ 32759 h 538"/>
              <a:gd name="T28" fmla="*/ 81645 w 602"/>
              <a:gd name="T29" fmla="*/ 116997 h 538"/>
              <a:gd name="T30" fmla="*/ 81645 w 602"/>
              <a:gd name="T31" fmla="*/ 116997 h 538"/>
              <a:gd name="T32" fmla="*/ 168710 w 602"/>
              <a:gd name="T33" fmla="*/ 111957 h 538"/>
              <a:gd name="T34" fmla="*/ 176296 w 602"/>
              <a:gd name="T35" fmla="*/ 96478 h 538"/>
              <a:gd name="T36" fmla="*/ 201946 w 602"/>
              <a:gd name="T37" fmla="*/ 88918 h 538"/>
              <a:gd name="T38" fmla="*/ 186411 w 602"/>
              <a:gd name="T39" fmla="*/ 124557 h 538"/>
              <a:gd name="T40" fmla="*/ 186411 w 602"/>
              <a:gd name="T41" fmla="*/ 124557 h 538"/>
              <a:gd name="T42" fmla="*/ 176296 w 602"/>
              <a:gd name="T43" fmla="*/ 132117 h 538"/>
              <a:gd name="T44" fmla="*/ 176296 w 602"/>
              <a:gd name="T45" fmla="*/ 132117 h 538"/>
              <a:gd name="T46" fmla="*/ 89593 w 602"/>
              <a:gd name="T47" fmla="*/ 137156 h 538"/>
              <a:gd name="T48" fmla="*/ 94651 w 602"/>
              <a:gd name="T49" fmla="*/ 152636 h 538"/>
              <a:gd name="T50" fmla="*/ 188940 w 602"/>
              <a:gd name="T51" fmla="*/ 152636 h 538"/>
              <a:gd name="T52" fmla="*/ 209532 w 602"/>
              <a:gd name="T53" fmla="*/ 172796 h 538"/>
              <a:gd name="T54" fmla="*/ 188940 w 602"/>
              <a:gd name="T55" fmla="*/ 193315 h 538"/>
              <a:gd name="T56" fmla="*/ 168710 w 602"/>
              <a:gd name="T57" fmla="*/ 172796 h 538"/>
              <a:gd name="T58" fmla="*/ 74059 w 602"/>
              <a:gd name="T59" fmla="*/ 172796 h 538"/>
              <a:gd name="T60" fmla="*/ 53828 w 602"/>
              <a:gd name="T61" fmla="*/ 193315 h 538"/>
              <a:gd name="T62" fmla="*/ 33236 w 602"/>
              <a:gd name="T63" fmla="*/ 172796 h 538"/>
              <a:gd name="T64" fmla="*/ 53828 w 602"/>
              <a:gd name="T65" fmla="*/ 152636 h 538"/>
              <a:gd name="T66" fmla="*/ 71530 w 602"/>
              <a:gd name="T67" fmla="*/ 152636 h 538"/>
              <a:gd name="T68" fmla="*/ 33236 w 602"/>
              <a:gd name="T69" fmla="*/ 40679 h 538"/>
              <a:gd name="T70" fmla="*/ 10477 w 602"/>
              <a:gd name="T71" fmla="*/ 40679 h 538"/>
              <a:gd name="T72" fmla="*/ 0 w 602"/>
              <a:gd name="T73" fmla="*/ 30239 h 538"/>
              <a:gd name="T74" fmla="*/ 10477 w 602"/>
              <a:gd name="T75" fmla="*/ 20159 h 538"/>
              <a:gd name="T76" fmla="*/ 40823 w 602"/>
              <a:gd name="T77" fmla="*/ 20159 h 538"/>
              <a:gd name="T78" fmla="*/ 48770 w 602"/>
              <a:gd name="T79" fmla="*/ 25199 h 538"/>
              <a:gd name="T80" fmla="*/ 48770 w 602"/>
              <a:gd name="T81" fmla="*/ 25199 h 538"/>
              <a:gd name="T82" fmla="*/ 56357 w 602"/>
              <a:gd name="T83" fmla="*/ 43199 h 538"/>
              <a:gd name="T84" fmla="*/ 117410 w 602"/>
              <a:gd name="T85" fmla="*/ 43199 h 538"/>
              <a:gd name="T86" fmla="*/ 122829 w 602"/>
              <a:gd name="T87" fmla="*/ 63358 h 538"/>
              <a:gd name="T88" fmla="*/ 63943 w 602"/>
              <a:gd name="T89" fmla="*/ 63358 h 538"/>
              <a:gd name="T90" fmla="*/ 81645 w 602"/>
              <a:gd name="T91" fmla="*/ 116997 h 5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2" h="538">
                <a:moveTo>
                  <a:pt x="481" y="240"/>
                </a:moveTo>
                <a:lnTo>
                  <a:pt x="481" y="240"/>
                </a:lnTo>
                <a:cubicBezTo>
                  <a:pt x="410" y="240"/>
                  <a:pt x="354" y="191"/>
                  <a:pt x="354" y="120"/>
                </a:cubicBezTo>
                <a:cubicBezTo>
                  <a:pt x="354" y="49"/>
                  <a:pt x="410" y="0"/>
                  <a:pt x="481" y="0"/>
                </a:cubicBezTo>
                <a:cubicBezTo>
                  <a:pt x="544" y="0"/>
                  <a:pt x="601" y="49"/>
                  <a:pt x="601" y="120"/>
                </a:cubicBezTo>
                <a:cubicBezTo>
                  <a:pt x="601" y="191"/>
                  <a:pt x="544" y="240"/>
                  <a:pt x="481" y="240"/>
                </a:cubicBezTo>
                <a:close/>
                <a:moveTo>
                  <a:pt x="537" y="91"/>
                </a:moveTo>
                <a:lnTo>
                  <a:pt x="537" y="91"/>
                </a:lnTo>
                <a:cubicBezTo>
                  <a:pt x="424" y="91"/>
                  <a:pt x="424" y="91"/>
                  <a:pt x="424" y="91"/>
                </a:cubicBezTo>
                <a:cubicBezTo>
                  <a:pt x="403" y="91"/>
                  <a:pt x="396" y="106"/>
                  <a:pt x="396" y="120"/>
                </a:cubicBezTo>
                <a:cubicBezTo>
                  <a:pt x="396" y="134"/>
                  <a:pt x="403" y="148"/>
                  <a:pt x="424" y="148"/>
                </a:cubicBezTo>
                <a:cubicBezTo>
                  <a:pt x="537" y="148"/>
                  <a:pt x="537" y="148"/>
                  <a:pt x="537" y="148"/>
                </a:cubicBezTo>
                <a:cubicBezTo>
                  <a:pt x="551" y="148"/>
                  <a:pt x="566" y="134"/>
                  <a:pt x="566" y="120"/>
                </a:cubicBezTo>
                <a:cubicBezTo>
                  <a:pt x="566" y="106"/>
                  <a:pt x="551" y="91"/>
                  <a:pt x="537" y="91"/>
                </a:cubicBezTo>
                <a:close/>
                <a:moveTo>
                  <a:pt x="226" y="325"/>
                </a:moveTo>
                <a:lnTo>
                  <a:pt x="226" y="325"/>
                </a:lnTo>
                <a:cubicBezTo>
                  <a:pt x="467" y="311"/>
                  <a:pt x="467" y="311"/>
                  <a:pt x="467" y="311"/>
                </a:cubicBezTo>
                <a:cubicBezTo>
                  <a:pt x="488" y="268"/>
                  <a:pt x="488" y="268"/>
                  <a:pt x="488" y="268"/>
                </a:cubicBezTo>
                <a:cubicBezTo>
                  <a:pt x="516" y="268"/>
                  <a:pt x="537" y="261"/>
                  <a:pt x="559" y="247"/>
                </a:cubicBezTo>
                <a:cubicBezTo>
                  <a:pt x="516" y="346"/>
                  <a:pt x="516" y="346"/>
                  <a:pt x="516" y="346"/>
                </a:cubicBezTo>
                <a:cubicBezTo>
                  <a:pt x="509" y="360"/>
                  <a:pt x="502" y="367"/>
                  <a:pt x="488" y="367"/>
                </a:cubicBezTo>
                <a:cubicBezTo>
                  <a:pt x="248" y="381"/>
                  <a:pt x="248" y="381"/>
                  <a:pt x="248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23" y="424"/>
                  <a:pt x="523" y="424"/>
                  <a:pt x="523" y="424"/>
                </a:cubicBezTo>
                <a:cubicBezTo>
                  <a:pt x="559" y="424"/>
                  <a:pt x="580" y="445"/>
                  <a:pt x="580" y="480"/>
                </a:cubicBezTo>
                <a:cubicBezTo>
                  <a:pt x="580" y="509"/>
                  <a:pt x="559" y="537"/>
                  <a:pt x="523" y="537"/>
                </a:cubicBezTo>
                <a:cubicBezTo>
                  <a:pt x="495" y="537"/>
                  <a:pt x="467" y="509"/>
                  <a:pt x="467" y="480"/>
                </a:cubicBezTo>
                <a:cubicBezTo>
                  <a:pt x="205" y="480"/>
                  <a:pt x="205" y="480"/>
                  <a:pt x="205" y="480"/>
                </a:cubicBezTo>
                <a:cubicBezTo>
                  <a:pt x="205" y="509"/>
                  <a:pt x="177" y="537"/>
                  <a:pt x="149" y="537"/>
                </a:cubicBezTo>
                <a:cubicBezTo>
                  <a:pt x="120" y="537"/>
                  <a:pt x="92" y="509"/>
                  <a:pt x="92" y="480"/>
                </a:cubicBezTo>
                <a:cubicBezTo>
                  <a:pt x="92" y="445"/>
                  <a:pt x="120" y="424"/>
                  <a:pt x="149" y="424"/>
                </a:cubicBezTo>
                <a:cubicBezTo>
                  <a:pt x="198" y="424"/>
                  <a:pt x="198" y="424"/>
                  <a:pt x="198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7" y="113"/>
                  <a:pt x="0" y="98"/>
                  <a:pt x="0" y="84"/>
                </a:cubicBezTo>
                <a:cubicBezTo>
                  <a:pt x="0" y="63"/>
                  <a:pt x="7" y="56"/>
                  <a:pt x="29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0" y="56"/>
                  <a:pt x="135" y="63"/>
                  <a:pt x="135" y="7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325" y="120"/>
                  <a:pt x="325" y="120"/>
                  <a:pt x="325" y="120"/>
                </a:cubicBezTo>
                <a:cubicBezTo>
                  <a:pt x="325" y="141"/>
                  <a:pt x="332" y="162"/>
                  <a:pt x="340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26" y="3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5" name="Freeform 119"/>
          <p:cNvSpPr>
            <a:spLocks noChangeArrowheads="1"/>
          </p:cNvSpPr>
          <p:nvPr/>
        </p:nvSpPr>
        <p:spPr bwMode="auto">
          <a:xfrm>
            <a:off x="1093338" y="2279829"/>
            <a:ext cx="255349" cy="225743"/>
          </a:xfrm>
          <a:custGeom>
            <a:avLst/>
            <a:gdLst>
              <a:gd name="T0" fmla="*/ 173023 w 609"/>
              <a:gd name="T1" fmla="*/ 86398 h 538"/>
              <a:gd name="T2" fmla="*/ 173023 w 609"/>
              <a:gd name="T3" fmla="*/ 86398 h 538"/>
              <a:gd name="T4" fmla="*/ 129857 w 609"/>
              <a:gd name="T5" fmla="*/ 43199 h 538"/>
              <a:gd name="T6" fmla="*/ 173023 w 609"/>
              <a:gd name="T7" fmla="*/ 0 h 538"/>
              <a:gd name="T8" fmla="*/ 218707 w 609"/>
              <a:gd name="T9" fmla="*/ 43199 h 538"/>
              <a:gd name="T10" fmla="*/ 173023 w 609"/>
              <a:gd name="T11" fmla="*/ 86398 h 538"/>
              <a:gd name="T12" fmla="*/ 193167 w 609"/>
              <a:gd name="T13" fmla="*/ 32759 h 538"/>
              <a:gd name="T14" fmla="*/ 193167 w 609"/>
              <a:gd name="T15" fmla="*/ 32759 h 538"/>
              <a:gd name="T16" fmla="*/ 183095 w 609"/>
              <a:gd name="T17" fmla="*/ 32759 h 538"/>
              <a:gd name="T18" fmla="*/ 183095 w 609"/>
              <a:gd name="T19" fmla="*/ 22679 h 538"/>
              <a:gd name="T20" fmla="*/ 173023 w 609"/>
              <a:gd name="T21" fmla="*/ 12600 h 538"/>
              <a:gd name="T22" fmla="*/ 162592 w 609"/>
              <a:gd name="T23" fmla="*/ 22679 h 538"/>
              <a:gd name="T24" fmla="*/ 162592 w 609"/>
              <a:gd name="T25" fmla="*/ 32759 h 538"/>
              <a:gd name="T26" fmla="*/ 152520 w 609"/>
              <a:gd name="T27" fmla="*/ 32759 h 538"/>
              <a:gd name="T28" fmla="*/ 142448 w 609"/>
              <a:gd name="T29" fmla="*/ 43199 h 538"/>
              <a:gd name="T30" fmla="*/ 152520 w 609"/>
              <a:gd name="T31" fmla="*/ 53279 h 538"/>
              <a:gd name="T32" fmla="*/ 162592 w 609"/>
              <a:gd name="T33" fmla="*/ 53279 h 538"/>
              <a:gd name="T34" fmla="*/ 162592 w 609"/>
              <a:gd name="T35" fmla="*/ 63358 h 538"/>
              <a:gd name="T36" fmla="*/ 173023 w 609"/>
              <a:gd name="T37" fmla="*/ 73798 h 538"/>
              <a:gd name="T38" fmla="*/ 183095 w 609"/>
              <a:gd name="T39" fmla="*/ 63358 h 538"/>
              <a:gd name="T40" fmla="*/ 183095 w 609"/>
              <a:gd name="T41" fmla="*/ 53279 h 538"/>
              <a:gd name="T42" fmla="*/ 193167 w 609"/>
              <a:gd name="T43" fmla="*/ 53279 h 538"/>
              <a:gd name="T44" fmla="*/ 203239 w 609"/>
              <a:gd name="T45" fmla="*/ 43199 h 538"/>
              <a:gd name="T46" fmla="*/ 193167 w 609"/>
              <a:gd name="T47" fmla="*/ 32759 h 538"/>
              <a:gd name="T48" fmla="*/ 83814 w 609"/>
              <a:gd name="T49" fmla="*/ 116997 h 538"/>
              <a:gd name="T50" fmla="*/ 83814 w 609"/>
              <a:gd name="T51" fmla="*/ 116997 h 538"/>
              <a:gd name="T52" fmla="*/ 170505 w 609"/>
              <a:gd name="T53" fmla="*/ 111957 h 538"/>
              <a:gd name="T54" fmla="*/ 178059 w 609"/>
              <a:gd name="T55" fmla="*/ 96478 h 538"/>
              <a:gd name="T56" fmla="*/ 203239 w 609"/>
              <a:gd name="T57" fmla="*/ 88918 h 538"/>
              <a:gd name="T58" fmla="*/ 185613 w 609"/>
              <a:gd name="T59" fmla="*/ 124557 h 538"/>
              <a:gd name="T60" fmla="*/ 185613 w 609"/>
              <a:gd name="T61" fmla="*/ 124557 h 538"/>
              <a:gd name="T62" fmla="*/ 178059 w 609"/>
              <a:gd name="T63" fmla="*/ 132117 h 538"/>
              <a:gd name="T64" fmla="*/ 178059 w 609"/>
              <a:gd name="T65" fmla="*/ 132117 h 538"/>
              <a:gd name="T66" fmla="*/ 88850 w 609"/>
              <a:gd name="T67" fmla="*/ 137156 h 538"/>
              <a:gd name="T68" fmla="*/ 94246 w 609"/>
              <a:gd name="T69" fmla="*/ 152636 h 538"/>
              <a:gd name="T70" fmla="*/ 190649 w 609"/>
              <a:gd name="T71" fmla="*/ 152636 h 538"/>
              <a:gd name="T72" fmla="*/ 211153 w 609"/>
              <a:gd name="T73" fmla="*/ 172796 h 538"/>
              <a:gd name="T74" fmla="*/ 190649 w 609"/>
              <a:gd name="T75" fmla="*/ 193315 h 538"/>
              <a:gd name="T76" fmla="*/ 170505 w 609"/>
              <a:gd name="T77" fmla="*/ 172796 h 538"/>
              <a:gd name="T78" fmla="*/ 76260 w 609"/>
              <a:gd name="T79" fmla="*/ 172796 h 538"/>
              <a:gd name="T80" fmla="*/ 56116 w 609"/>
              <a:gd name="T81" fmla="*/ 193315 h 538"/>
              <a:gd name="T82" fmla="*/ 35612 w 609"/>
              <a:gd name="T83" fmla="*/ 172796 h 538"/>
              <a:gd name="T84" fmla="*/ 56116 w 609"/>
              <a:gd name="T85" fmla="*/ 152636 h 538"/>
              <a:gd name="T86" fmla="*/ 73742 w 609"/>
              <a:gd name="T87" fmla="*/ 152636 h 538"/>
              <a:gd name="T88" fmla="*/ 33094 w 609"/>
              <a:gd name="T89" fmla="*/ 40679 h 538"/>
              <a:gd name="T90" fmla="*/ 10072 w 609"/>
              <a:gd name="T91" fmla="*/ 40679 h 538"/>
              <a:gd name="T92" fmla="*/ 0 w 609"/>
              <a:gd name="T93" fmla="*/ 30239 h 538"/>
              <a:gd name="T94" fmla="*/ 10072 w 609"/>
              <a:gd name="T95" fmla="*/ 20159 h 538"/>
              <a:gd name="T96" fmla="*/ 40648 w 609"/>
              <a:gd name="T97" fmla="*/ 20159 h 538"/>
              <a:gd name="T98" fmla="*/ 50720 w 609"/>
              <a:gd name="T99" fmla="*/ 25199 h 538"/>
              <a:gd name="T100" fmla="*/ 50720 w 609"/>
              <a:gd name="T101" fmla="*/ 25199 h 538"/>
              <a:gd name="T102" fmla="*/ 56116 w 609"/>
              <a:gd name="T103" fmla="*/ 43199 h 538"/>
              <a:gd name="T104" fmla="*/ 119426 w 609"/>
              <a:gd name="T105" fmla="*/ 43199 h 538"/>
              <a:gd name="T106" fmla="*/ 124462 w 609"/>
              <a:gd name="T107" fmla="*/ 63358 h 538"/>
              <a:gd name="T108" fmla="*/ 63670 w 609"/>
              <a:gd name="T109" fmla="*/ 63358 h 538"/>
              <a:gd name="T110" fmla="*/ 83814 w 609"/>
              <a:gd name="T111" fmla="*/ 116997 h 53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9" h="538">
                <a:moveTo>
                  <a:pt x="481" y="240"/>
                </a:moveTo>
                <a:lnTo>
                  <a:pt x="481" y="240"/>
                </a:lnTo>
                <a:cubicBezTo>
                  <a:pt x="417" y="240"/>
                  <a:pt x="361" y="191"/>
                  <a:pt x="361" y="120"/>
                </a:cubicBezTo>
                <a:cubicBezTo>
                  <a:pt x="361" y="49"/>
                  <a:pt x="417" y="0"/>
                  <a:pt x="481" y="0"/>
                </a:cubicBezTo>
                <a:cubicBezTo>
                  <a:pt x="551" y="0"/>
                  <a:pt x="608" y="49"/>
                  <a:pt x="608" y="120"/>
                </a:cubicBezTo>
                <a:cubicBezTo>
                  <a:pt x="608" y="191"/>
                  <a:pt x="551" y="240"/>
                  <a:pt x="481" y="240"/>
                </a:cubicBezTo>
                <a:close/>
                <a:moveTo>
                  <a:pt x="537" y="91"/>
                </a:moveTo>
                <a:lnTo>
                  <a:pt x="537" y="91"/>
                </a:lnTo>
                <a:cubicBezTo>
                  <a:pt x="509" y="91"/>
                  <a:pt x="509" y="91"/>
                  <a:pt x="509" y="91"/>
                </a:cubicBezTo>
                <a:cubicBezTo>
                  <a:pt x="509" y="63"/>
                  <a:pt x="509" y="63"/>
                  <a:pt x="509" y="63"/>
                </a:cubicBezTo>
                <a:cubicBezTo>
                  <a:pt x="509" y="49"/>
                  <a:pt x="502" y="35"/>
                  <a:pt x="481" y="35"/>
                </a:cubicBezTo>
                <a:cubicBezTo>
                  <a:pt x="467" y="35"/>
                  <a:pt x="452" y="49"/>
                  <a:pt x="452" y="63"/>
                </a:cubicBezTo>
                <a:cubicBezTo>
                  <a:pt x="452" y="91"/>
                  <a:pt x="452" y="91"/>
                  <a:pt x="452" y="91"/>
                </a:cubicBezTo>
                <a:cubicBezTo>
                  <a:pt x="424" y="91"/>
                  <a:pt x="424" y="91"/>
                  <a:pt x="424" y="91"/>
                </a:cubicBezTo>
                <a:cubicBezTo>
                  <a:pt x="410" y="91"/>
                  <a:pt x="396" y="106"/>
                  <a:pt x="396" y="120"/>
                </a:cubicBezTo>
                <a:cubicBezTo>
                  <a:pt x="396" y="134"/>
                  <a:pt x="410" y="148"/>
                  <a:pt x="424" y="148"/>
                </a:cubicBezTo>
                <a:cubicBezTo>
                  <a:pt x="452" y="148"/>
                  <a:pt x="452" y="148"/>
                  <a:pt x="452" y="148"/>
                </a:cubicBezTo>
                <a:cubicBezTo>
                  <a:pt x="452" y="176"/>
                  <a:pt x="452" y="176"/>
                  <a:pt x="452" y="176"/>
                </a:cubicBezTo>
                <a:cubicBezTo>
                  <a:pt x="452" y="191"/>
                  <a:pt x="467" y="205"/>
                  <a:pt x="481" y="205"/>
                </a:cubicBezTo>
                <a:cubicBezTo>
                  <a:pt x="502" y="205"/>
                  <a:pt x="509" y="191"/>
                  <a:pt x="509" y="176"/>
                </a:cubicBezTo>
                <a:cubicBezTo>
                  <a:pt x="509" y="148"/>
                  <a:pt x="509" y="148"/>
                  <a:pt x="509" y="148"/>
                </a:cubicBezTo>
                <a:cubicBezTo>
                  <a:pt x="537" y="148"/>
                  <a:pt x="537" y="148"/>
                  <a:pt x="537" y="148"/>
                </a:cubicBezTo>
                <a:cubicBezTo>
                  <a:pt x="558" y="148"/>
                  <a:pt x="565" y="134"/>
                  <a:pt x="565" y="120"/>
                </a:cubicBezTo>
                <a:cubicBezTo>
                  <a:pt x="565" y="106"/>
                  <a:pt x="558" y="91"/>
                  <a:pt x="537" y="91"/>
                </a:cubicBezTo>
                <a:close/>
                <a:moveTo>
                  <a:pt x="233" y="325"/>
                </a:moveTo>
                <a:lnTo>
                  <a:pt x="233" y="325"/>
                </a:lnTo>
                <a:cubicBezTo>
                  <a:pt x="474" y="311"/>
                  <a:pt x="474" y="311"/>
                  <a:pt x="474" y="311"/>
                </a:cubicBezTo>
                <a:cubicBezTo>
                  <a:pt x="495" y="268"/>
                  <a:pt x="495" y="268"/>
                  <a:pt x="495" y="268"/>
                </a:cubicBezTo>
                <a:cubicBezTo>
                  <a:pt x="516" y="268"/>
                  <a:pt x="544" y="261"/>
                  <a:pt x="565" y="247"/>
                </a:cubicBezTo>
                <a:cubicBezTo>
                  <a:pt x="516" y="346"/>
                  <a:pt x="516" y="346"/>
                  <a:pt x="516" y="346"/>
                </a:cubicBezTo>
                <a:cubicBezTo>
                  <a:pt x="516" y="360"/>
                  <a:pt x="502" y="367"/>
                  <a:pt x="495" y="367"/>
                </a:cubicBezTo>
                <a:cubicBezTo>
                  <a:pt x="247" y="381"/>
                  <a:pt x="247" y="381"/>
                  <a:pt x="247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30" y="424"/>
                  <a:pt x="530" y="424"/>
                  <a:pt x="530" y="424"/>
                </a:cubicBezTo>
                <a:cubicBezTo>
                  <a:pt x="558" y="424"/>
                  <a:pt x="587" y="445"/>
                  <a:pt x="587" y="480"/>
                </a:cubicBezTo>
                <a:cubicBezTo>
                  <a:pt x="587" y="509"/>
                  <a:pt x="558" y="537"/>
                  <a:pt x="530" y="537"/>
                </a:cubicBezTo>
                <a:cubicBezTo>
                  <a:pt x="502" y="537"/>
                  <a:pt x="474" y="509"/>
                  <a:pt x="474" y="480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509"/>
                  <a:pt x="184" y="537"/>
                  <a:pt x="156" y="537"/>
                </a:cubicBezTo>
                <a:cubicBezTo>
                  <a:pt x="120" y="537"/>
                  <a:pt x="99" y="509"/>
                  <a:pt x="99" y="480"/>
                </a:cubicBezTo>
                <a:cubicBezTo>
                  <a:pt x="99" y="445"/>
                  <a:pt x="120" y="424"/>
                  <a:pt x="156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14" y="113"/>
                  <a:pt x="0" y="98"/>
                  <a:pt x="0" y="84"/>
                </a:cubicBezTo>
                <a:cubicBezTo>
                  <a:pt x="0" y="63"/>
                  <a:pt x="14" y="56"/>
                  <a:pt x="28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7" y="56"/>
                  <a:pt x="141" y="63"/>
                  <a:pt x="141" y="7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332" y="120"/>
                  <a:pt x="332" y="120"/>
                  <a:pt x="332" y="120"/>
                </a:cubicBezTo>
                <a:cubicBezTo>
                  <a:pt x="332" y="141"/>
                  <a:pt x="339" y="162"/>
                  <a:pt x="346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33" y="3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6" name="Freeform 120"/>
          <p:cNvSpPr>
            <a:spLocks noChangeArrowheads="1"/>
          </p:cNvSpPr>
          <p:nvPr/>
        </p:nvSpPr>
        <p:spPr bwMode="auto">
          <a:xfrm>
            <a:off x="651105" y="2302032"/>
            <a:ext cx="253498" cy="201688"/>
          </a:xfrm>
          <a:custGeom>
            <a:avLst/>
            <a:gdLst>
              <a:gd name="T0" fmla="*/ 217118 w 602"/>
              <a:gd name="T1" fmla="*/ 38054 h 482"/>
              <a:gd name="T2" fmla="*/ 217118 w 602"/>
              <a:gd name="T3" fmla="*/ 38054 h 482"/>
              <a:gd name="T4" fmla="*/ 217118 w 602"/>
              <a:gd name="T5" fmla="*/ 38054 h 482"/>
              <a:gd name="T6" fmla="*/ 186411 w 602"/>
              <a:gd name="T7" fmla="*/ 104109 h 482"/>
              <a:gd name="T8" fmla="*/ 186411 w 602"/>
              <a:gd name="T9" fmla="*/ 104109 h 482"/>
              <a:gd name="T10" fmla="*/ 178824 w 602"/>
              <a:gd name="T11" fmla="*/ 111648 h 482"/>
              <a:gd name="T12" fmla="*/ 178824 w 602"/>
              <a:gd name="T13" fmla="*/ 111648 h 482"/>
              <a:gd name="T14" fmla="*/ 89231 w 602"/>
              <a:gd name="T15" fmla="*/ 116674 h 482"/>
              <a:gd name="T16" fmla="*/ 94289 w 602"/>
              <a:gd name="T17" fmla="*/ 132111 h 482"/>
              <a:gd name="T18" fmla="*/ 191468 w 602"/>
              <a:gd name="T19" fmla="*/ 132111 h 482"/>
              <a:gd name="T20" fmla="*/ 212060 w 602"/>
              <a:gd name="T21" fmla="*/ 152215 h 482"/>
              <a:gd name="T22" fmla="*/ 191468 w 602"/>
              <a:gd name="T23" fmla="*/ 172678 h 482"/>
              <a:gd name="T24" fmla="*/ 171238 w 602"/>
              <a:gd name="T25" fmla="*/ 152215 h 482"/>
              <a:gd name="T26" fmla="*/ 74058 w 602"/>
              <a:gd name="T27" fmla="*/ 152215 h 482"/>
              <a:gd name="T28" fmla="*/ 53467 w 602"/>
              <a:gd name="T29" fmla="*/ 172678 h 482"/>
              <a:gd name="T30" fmla="*/ 33236 w 602"/>
              <a:gd name="T31" fmla="*/ 152215 h 482"/>
              <a:gd name="T32" fmla="*/ 53467 w 602"/>
              <a:gd name="T33" fmla="*/ 132111 h 482"/>
              <a:gd name="T34" fmla="*/ 74058 w 602"/>
              <a:gd name="T35" fmla="*/ 132111 h 482"/>
              <a:gd name="T36" fmla="*/ 33236 w 602"/>
              <a:gd name="T37" fmla="*/ 20463 h 482"/>
              <a:gd name="T38" fmla="*/ 10115 w 602"/>
              <a:gd name="T39" fmla="*/ 20463 h 482"/>
              <a:gd name="T40" fmla="*/ 0 w 602"/>
              <a:gd name="T41" fmla="*/ 10052 h 482"/>
              <a:gd name="T42" fmla="*/ 10115 w 602"/>
              <a:gd name="T43" fmla="*/ 0 h 482"/>
              <a:gd name="T44" fmla="*/ 40822 w 602"/>
              <a:gd name="T45" fmla="*/ 0 h 482"/>
              <a:gd name="T46" fmla="*/ 50938 w 602"/>
              <a:gd name="T47" fmla="*/ 5026 h 482"/>
              <a:gd name="T48" fmla="*/ 50938 w 602"/>
              <a:gd name="T49" fmla="*/ 5026 h 482"/>
              <a:gd name="T50" fmla="*/ 56357 w 602"/>
              <a:gd name="T51" fmla="*/ 22976 h 482"/>
              <a:gd name="T52" fmla="*/ 206641 w 602"/>
              <a:gd name="T53" fmla="*/ 22976 h 482"/>
              <a:gd name="T54" fmla="*/ 217118 w 602"/>
              <a:gd name="T55" fmla="*/ 33028 h 482"/>
              <a:gd name="T56" fmla="*/ 217118 w 602"/>
              <a:gd name="T57" fmla="*/ 38054 h 482"/>
              <a:gd name="T58" fmla="*/ 63943 w 602"/>
              <a:gd name="T59" fmla="*/ 43080 h 482"/>
              <a:gd name="T60" fmla="*/ 63943 w 602"/>
              <a:gd name="T61" fmla="*/ 43080 h 482"/>
              <a:gd name="T62" fmla="*/ 81645 w 602"/>
              <a:gd name="T63" fmla="*/ 96570 h 482"/>
              <a:gd name="T64" fmla="*/ 171238 w 602"/>
              <a:gd name="T65" fmla="*/ 91544 h 482"/>
              <a:gd name="T66" fmla="*/ 191468 w 602"/>
              <a:gd name="T67" fmla="*/ 43080 h 482"/>
              <a:gd name="T68" fmla="*/ 63943 w 602"/>
              <a:gd name="T69" fmla="*/ 43080 h 48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2" h="482">
                <a:moveTo>
                  <a:pt x="601" y="106"/>
                </a:moveTo>
                <a:lnTo>
                  <a:pt x="601" y="106"/>
                </a:lnTo>
                <a:cubicBezTo>
                  <a:pt x="516" y="290"/>
                  <a:pt x="516" y="290"/>
                  <a:pt x="516" y="290"/>
                </a:cubicBezTo>
                <a:cubicBezTo>
                  <a:pt x="509" y="304"/>
                  <a:pt x="502" y="311"/>
                  <a:pt x="495" y="311"/>
                </a:cubicBezTo>
                <a:cubicBezTo>
                  <a:pt x="247" y="325"/>
                  <a:pt x="247" y="325"/>
                  <a:pt x="247" y="325"/>
                </a:cubicBezTo>
                <a:cubicBezTo>
                  <a:pt x="261" y="368"/>
                  <a:pt x="261" y="368"/>
                  <a:pt x="261" y="368"/>
                </a:cubicBezTo>
                <a:cubicBezTo>
                  <a:pt x="530" y="368"/>
                  <a:pt x="530" y="368"/>
                  <a:pt x="530" y="368"/>
                </a:cubicBezTo>
                <a:cubicBezTo>
                  <a:pt x="558" y="368"/>
                  <a:pt x="587" y="389"/>
                  <a:pt x="587" y="424"/>
                </a:cubicBezTo>
                <a:cubicBezTo>
                  <a:pt x="587" y="453"/>
                  <a:pt x="558" y="481"/>
                  <a:pt x="530" y="481"/>
                </a:cubicBezTo>
                <a:cubicBezTo>
                  <a:pt x="495" y="481"/>
                  <a:pt x="474" y="453"/>
                  <a:pt x="474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205" y="453"/>
                  <a:pt x="184" y="481"/>
                  <a:pt x="148" y="481"/>
                </a:cubicBezTo>
                <a:cubicBezTo>
                  <a:pt x="120" y="481"/>
                  <a:pt x="92" y="453"/>
                  <a:pt x="92" y="424"/>
                </a:cubicBezTo>
                <a:cubicBezTo>
                  <a:pt x="92" y="389"/>
                  <a:pt x="120" y="368"/>
                  <a:pt x="148" y="368"/>
                </a:cubicBezTo>
                <a:cubicBezTo>
                  <a:pt x="205" y="368"/>
                  <a:pt x="205" y="368"/>
                  <a:pt x="205" y="368"/>
                </a:cubicBezTo>
                <a:cubicBezTo>
                  <a:pt x="92" y="57"/>
                  <a:pt x="92" y="57"/>
                  <a:pt x="92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14" y="57"/>
                  <a:pt x="0" y="42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27" y="0"/>
                  <a:pt x="134" y="7"/>
                  <a:pt x="141" y="14"/>
                </a:cubicBezTo>
                <a:cubicBezTo>
                  <a:pt x="156" y="64"/>
                  <a:pt x="156" y="64"/>
                  <a:pt x="156" y="64"/>
                </a:cubicBezTo>
                <a:cubicBezTo>
                  <a:pt x="572" y="64"/>
                  <a:pt x="572" y="64"/>
                  <a:pt x="572" y="64"/>
                </a:cubicBezTo>
                <a:cubicBezTo>
                  <a:pt x="594" y="64"/>
                  <a:pt x="601" y="78"/>
                  <a:pt x="601" y="92"/>
                </a:cubicBezTo>
                <a:cubicBezTo>
                  <a:pt x="601" y="99"/>
                  <a:pt x="601" y="99"/>
                  <a:pt x="601" y="106"/>
                </a:cubicBezTo>
                <a:close/>
                <a:moveTo>
                  <a:pt x="177" y="120"/>
                </a:moveTo>
                <a:lnTo>
                  <a:pt x="177" y="120"/>
                </a:lnTo>
                <a:cubicBezTo>
                  <a:pt x="226" y="269"/>
                  <a:pt x="226" y="269"/>
                  <a:pt x="226" y="269"/>
                </a:cubicBezTo>
                <a:cubicBezTo>
                  <a:pt x="474" y="255"/>
                  <a:pt x="474" y="255"/>
                  <a:pt x="474" y="255"/>
                </a:cubicBezTo>
                <a:cubicBezTo>
                  <a:pt x="530" y="120"/>
                  <a:pt x="530" y="120"/>
                  <a:pt x="530" y="120"/>
                </a:cubicBezTo>
                <a:lnTo>
                  <a:pt x="177" y="12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7" name="Freeform 121"/>
          <p:cNvSpPr>
            <a:spLocks noChangeArrowheads="1"/>
          </p:cNvSpPr>
          <p:nvPr/>
        </p:nvSpPr>
        <p:spPr bwMode="auto">
          <a:xfrm>
            <a:off x="5523080" y="1854248"/>
            <a:ext cx="253499" cy="205388"/>
          </a:xfrm>
          <a:custGeom>
            <a:avLst/>
            <a:gdLst>
              <a:gd name="T0" fmla="*/ 207003 w 602"/>
              <a:gd name="T1" fmla="*/ 175851 h 488"/>
              <a:gd name="T2" fmla="*/ 207003 w 602"/>
              <a:gd name="T3" fmla="*/ 175851 h 488"/>
              <a:gd name="T4" fmla="*/ 10115 w 602"/>
              <a:gd name="T5" fmla="*/ 175851 h 488"/>
              <a:gd name="T6" fmla="*/ 0 w 602"/>
              <a:gd name="T7" fmla="*/ 165740 h 488"/>
              <a:gd name="T8" fmla="*/ 0 w 602"/>
              <a:gd name="T9" fmla="*/ 30693 h 488"/>
              <a:gd name="T10" fmla="*/ 10115 w 602"/>
              <a:gd name="T11" fmla="*/ 20221 h 488"/>
              <a:gd name="T12" fmla="*/ 53467 w 602"/>
              <a:gd name="T13" fmla="*/ 20221 h 488"/>
              <a:gd name="T14" fmla="*/ 69001 w 602"/>
              <a:gd name="T15" fmla="*/ 5055 h 488"/>
              <a:gd name="T16" fmla="*/ 76588 w 602"/>
              <a:gd name="T17" fmla="*/ 0 h 488"/>
              <a:gd name="T18" fmla="*/ 138002 w 602"/>
              <a:gd name="T19" fmla="*/ 0 h 488"/>
              <a:gd name="T20" fmla="*/ 145589 w 602"/>
              <a:gd name="T21" fmla="*/ 2528 h 488"/>
              <a:gd name="T22" fmla="*/ 145589 w 602"/>
              <a:gd name="T23" fmla="*/ 2528 h 488"/>
              <a:gd name="T24" fmla="*/ 163291 w 602"/>
              <a:gd name="T25" fmla="*/ 20221 h 488"/>
              <a:gd name="T26" fmla="*/ 207003 w 602"/>
              <a:gd name="T27" fmla="*/ 20221 h 488"/>
              <a:gd name="T28" fmla="*/ 217119 w 602"/>
              <a:gd name="T29" fmla="*/ 30693 h 488"/>
              <a:gd name="T30" fmla="*/ 217119 w 602"/>
              <a:gd name="T31" fmla="*/ 165740 h 488"/>
              <a:gd name="T32" fmla="*/ 207003 w 602"/>
              <a:gd name="T33" fmla="*/ 175851 h 488"/>
              <a:gd name="T34" fmla="*/ 107295 w 602"/>
              <a:gd name="T35" fmla="*/ 33220 h 488"/>
              <a:gd name="T36" fmla="*/ 107295 w 602"/>
              <a:gd name="T37" fmla="*/ 33220 h 488"/>
              <a:gd name="T38" fmla="*/ 45880 w 602"/>
              <a:gd name="T39" fmla="*/ 94245 h 488"/>
              <a:gd name="T40" fmla="*/ 107295 w 602"/>
              <a:gd name="T41" fmla="*/ 155630 h 488"/>
              <a:gd name="T42" fmla="*/ 168348 w 602"/>
              <a:gd name="T43" fmla="*/ 94245 h 488"/>
              <a:gd name="T44" fmla="*/ 107295 w 602"/>
              <a:gd name="T45" fmla="*/ 33220 h 488"/>
              <a:gd name="T46" fmla="*/ 107295 w 602"/>
              <a:gd name="T47" fmla="*/ 135048 h 488"/>
              <a:gd name="T48" fmla="*/ 107295 w 602"/>
              <a:gd name="T49" fmla="*/ 135048 h 488"/>
              <a:gd name="T50" fmla="*/ 66472 w 602"/>
              <a:gd name="T51" fmla="*/ 94245 h 488"/>
              <a:gd name="T52" fmla="*/ 107295 w 602"/>
              <a:gd name="T53" fmla="*/ 53441 h 488"/>
              <a:gd name="T54" fmla="*/ 148118 w 602"/>
              <a:gd name="T55" fmla="*/ 94245 h 488"/>
              <a:gd name="T56" fmla="*/ 107295 w 602"/>
              <a:gd name="T57" fmla="*/ 135048 h 48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02" h="488">
                <a:moveTo>
                  <a:pt x="573" y="487"/>
                </a:moveTo>
                <a:lnTo>
                  <a:pt x="573" y="487"/>
                </a:lnTo>
                <a:cubicBezTo>
                  <a:pt x="28" y="487"/>
                  <a:pt x="28" y="487"/>
                  <a:pt x="28" y="487"/>
                </a:cubicBezTo>
                <a:cubicBezTo>
                  <a:pt x="7" y="487"/>
                  <a:pt x="0" y="480"/>
                  <a:pt x="0" y="459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7" y="56"/>
                  <a:pt x="28" y="56"/>
                </a:cubicBezTo>
                <a:cubicBezTo>
                  <a:pt x="148" y="56"/>
                  <a:pt x="148" y="56"/>
                  <a:pt x="148" y="56"/>
                </a:cubicBezTo>
                <a:cubicBezTo>
                  <a:pt x="191" y="14"/>
                  <a:pt x="191" y="14"/>
                  <a:pt x="191" y="14"/>
                </a:cubicBezTo>
                <a:cubicBezTo>
                  <a:pt x="198" y="7"/>
                  <a:pt x="205" y="0"/>
                  <a:pt x="212" y="0"/>
                </a:cubicBezTo>
                <a:cubicBezTo>
                  <a:pt x="382" y="0"/>
                  <a:pt x="382" y="0"/>
                  <a:pt x="382" y="0"/>
                </a:cubicBezTo>
                <a:cubicBezTo>
                  <a:pt x="389" y="0"/>
                  <a:pt x="396" y="0"/>
                  <a:pt x="403" y="7"/>
                </a:cubicBezTo>
                <a:cubicBezTo>
                  <a:pt x="452" y="56"/>
                  <a:pt x="452" y="56"/>
                  <a:pt x="452" y="56"/>
                </a:cubicBezTo>
                <a:cubicBezTo>
                  <a:pt x="573" y="56"/>
                  <a:pt x="573" y="56"/>
                  <a:pt x="573" y="56"/>
                </a:cubicBezTo>
                <a:cubicBezTo>
                  <a:pt x="587" y="56"/>
                  <a:pt x="601" y="71"/>
                  <a:pt x="601" y="85"/>
                </a:cubicBezTo>
                <a:cubicBezTo>
                  <a:pt x="601" y="459"/>
                  <a:pt x="601" y="459"/>
                  <a:pt x="601" y="459"/>
                </a:cubicBezTo>
                <a:cubicBezTo>
                  <a:pt x="601" y="480"/>
                  <a:pt x="587" y="487"/>
                  <a:pt x="573" y="487"/>
                </a:cubicBezTo>
                <a:close/>
                <a:moveTo>
                  <a:pt x="297" y="92"/>
                </a:moveTo>
                <a:lnTo>
                  <a:pt x="297" y="92"/>
                </a:lnTo>
                <a:cubicBezTo>
                  <a:pt x="205" y="92"/>
                  <a:pt x="127" y="169"/>
                  <a:pt x="127" y="261"/>
                </a:cubicBezTo>
                <a:cubicBezTo>
                  <a:pt x="127" y="360"/>
                  <a:pt x="205" y="431"/>
                  <a:pt x="297" y="431"/>
                </a:cubicBezTo>
                <a:cubicBezTo>
                  <a:pt x="396" y="431"/>
                  <a:pt x="466" y="360"/>
                  <a:pt x="466" y="261"/>
                </a:cubicBezTo>
                <a:cubicBezTo>
                  <a:pt x="466" y="169"/>
                  <a:pt x="396" y="92"/>
                  <a:pt x="297" y="92"/>
                </a:cubicBezTo>
                <a:close/>
                <a:moveTo>
                  <a:pt x="297" y="374"/>
                </a:moveTo>
                <a:lnTo>
                  <a:pt x="297" y="374"/>
                </a:lnTo>
                <a:cubicBezTo>
                  <a:pt x="233" y="374"/>
                  <a:pt x="184" y="325"/>
                  <a:pt x="184" y="261"/>
                </a:cubicBezTo>
                <a:cubicBezTo>
                  <a:pt x="184" y="198"/>
                  <a:pt x="233" y="148"/>
                  <a:pt x="297" y="148"/>
                </a:cubicBezTo>
                <a:cubicBezTo>
                  <a:pt x="361" y="148"/>
                  <a:pt x="410" y="198"/>
                  <a:pt x="410" y="261"/>
                </a:cubicBezTo>
                <a:cubicBezTo>
                  <a:pt x="410" y="325"/>
                  <a:pt x="361" y="374"/>
                  <a:pt x="297" y="37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8" name="Freeform 122"/>
          <p:cNvSpPr>
            <a:spLocks noChangeArrowheads="1"/>
          </p:cNvSpPr>
          <p:nvPr/>
        </p:nvSpPr>
        <p:spPr bwMode="auto">
          <a:xfrm>
            <a:off x="5077146" y="1830192"/>
            <a:ext cx="246096" cy="253499"/>
          </a:xfrm>
          <a:custGeom>
            <a:avLst/>
            <a:gdLst>
              <a:gd name="T0" fmla="*/ 210770 w 588"/>
              <a:gd name="T1" fmla="*/ 166187 h 602"/>
              <a:gd name="T2" fmla="*/ 210770 w 588"/>
              <a:gd name="T3" fmla="*/ 166187 h 602"/>
              <a:gd name="T4" fmla="*/ 172350 w 588"/>
              <a:gd name="T5" fmla="*/ 186418 h 602"/>
              <a:gd name="T6" fmla="*/ 137162 w 588"/>
              <a:gd name="T7" fmla="*/ 166187 h 602"/>
              <a:gd name="T8" fmla="*/ 172350 w 588"/>
              <a:gd name="T9" fmla="*/ 145594 h 602"/>
              <a:gd name="T10" fmla="*/ 190303 w 588"/>
              <a:gd name="T11" fmla="*/ 148123 h 602"/>
              <a:gd name="T12" fmla="*/ 190303 w 588"/>
              <a:gd name="T13" fmla="*/ 130421 h 602"/>
              <a:gd name="T14" fmla="*/ 190303 w 588"/>
              <a:gd name="T15" fmla="*/ 63946 h 602"/>
              <a:gd name="T16" fmla="*/ 76121 w 588"/>
              <a:gd name="T17" fmla="*/ 89596 h 602"/>
              <a:gd name="T18" fmla="*/ 76121 w 588"/>
              <a:gd name="T19" fmla="*/ 196534 h 602"/>
              <a:gd name="T20" fmla="*/ 38061 w 588"/>
              <a:gd name="T21" fmla="*/ 217127 h 602"/>
              <a:gd name="T22" fmla="*/ 0 w 588"/>
              <a:gd name="T23" fmla="*/ 196534 h 602"/>
              <a:gd name="T24" fmla="*/ 38061 w 588"/>
              <a:gd name="T25" fmla="*/ 176303 h 602"/>
              <a:gd name="T26" fmla="*/ 55655 w 588"/>
              <a:gd name="T27" fmla="*/ 178831 h 602"/>
              <a:gd name="T28" fmla="*/ 55655 w 588"/>
              <a:gd name="T29" fmla="*/ 163658 h 602"/>
              <a:gd name="T30" fmla="*/ 55655 w 588"/>
              <a:gd name="T31" fmla="*/ 40824 h 602"/>
              <a:gd name="T32" fmla="*/ 66068 w 588"/>
              <a:gd name="T33" fmla="*/ 30708 h 602"/>
              <a:gd name="T34" fmla="*/ 200357 w 588"/>
              <a:gd name="T35" fmla="*/ 0 h 602"/>
              <a:gd name="T36" fmla="*/ 210770 w 588"/>
              <a:gd name="T37" fmla="*/ 10477 h 602"/>
              <a:gd name="T38" fmla="*/ 210770 w 588"/>
              <a:gd name="T39" fmla="*/ 155710 h 602"/>
              <a:gd name="T40" fmla="*/ 210770 w 588"/>
              <a:gd name="T41" fmla="*/ 163658 h 602"/>
              <a:gd name="T42" fmla="*/ 210770 w 588"/>
              <a:gd name="T43" fmla="*/ 166187 h 60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88" h="602">
                <a:moveTo>
                  <a:pt x="587" y="460"/>
                </a:moveTo>
                <a:lnTo>
                  <a:pt x="587" y="460"/>
                </a:lnTo>
                <a:cubicBezTo>
                  <a:pt x="587" y="495"/>
                  <a:pt x="537" y="516"/>
                  <a:pt x="480" y="516"/>
                </a:cubicBezTo>
                <a:cubicBezTo>
                  <a:pt x="424" y="516"/>
                  <a:pt x="382" y="495"/>
                  <a:pt x="382" y="460"/>
                </a:cubicBezTo>
                <a:cubicBezTo>
                  <a:pt x="382" y="431"/>
                  <a:pt x="424" y="403"/>
                  <a:pt x="480" y="403"/>
                </a:cubicBezTo>
                <a:cubicBezTo>
                  <a:pt x="502" y="403"/>
                  <a:pt x="516" y="410"/>
                  <a:pt x="530" y="410"/>
                </a:cubicBezTo>
                <a:cubicBezTo>
                  <a:pt x="530" y="361"/>
                  <a:pt x="530" y="361"/>
                  <a:pt x="530" y="361"/>
                </a:cubicBezTo>
                <a:cubicBezTo>
                  <a:pt x="530" y="177"/>
                  <a:pt x="530" y="177"/>
                  <a:pt x="530" y="177"/>
                </a:cubicBezTo>
                <a:cubicBezTo>
                  <a:pt x="212" y="248"/>
                  <a:pt x="212" y="248"/>
                  <a:pt x="212" y="248"/>
                </a:cubicBezTo>
                <a:cubicBezTo>
                  <a:pt x="212" y="544"/>
                  <a:pt x="212" y="544"/>
                  <a:pt x="212" y="544"/>
                </a:cubicBezTo>
                <a:cubicBezTo>
                  <a:pt x="212" y="580"/>
                  <a:pt x="162" y="601"/>
                  <a:pt x="106" y="601"/>
                </a:cubicBezTo>
                <a:cubicBezTo>
                  <a:pt x="49" y="601"/>
                  <a:pt x="0" y="580"/>
                  <a:pt x="0" y="544"/>
                </a:cubicBezTo>
                <a:cubicBezTo>
                  <a:pt x="0" y="516"/>
                  <a:pt x="49" y="488"/>
                  <a:pt x="106" y="488"/>
                </a:cubicBezTo>
                <a:cubicBezTo>
                  <a:pt x="120" y="488"/>
                  <a:pt x="141" y="495"/>
                  <a:pt x="155" y="495"/>
                </a:cubicBezTo>
                <a:cubicBezTo>
                  <a:pt x="155" y="453"/>
                  <a:pt x="155" y="453"/>
                  <a:pt x="155" y="453"/>
                </a:cubicBezTo>
                <a:cubicBezTo>
                  <a:pt x="155" y="113"/>
                  <a:pt x="155" y="113"/>
                  <a:pt x="155" y="113"/>
                </a:cubicBezTo>
                <a:cubicBezTo>
                  <a:pt x="155" y="92"/>
                  <a:pt x="184" y="85"/>
                  <a:pt x="184" y="85"/>
                </a:cubicBezTo>
                <a:cubicBezTo>
                  <a:pt x="558" y="0"/>
                  <a:pt x="558" y="0"/>
                  <a:pt x="558" y="0"/>
                </a:cubicBezTo>
                <a:cubicBezTo>
                  <a:pt x="572" y="0"/>
                  <a:pt x="587" y="15"/>
                  <a:pt x="587" y="29"/>
                </a:cubicBezTo>
                <a:cubicBezTo>
                  <a:pt x="587" y="431"/>
                  <a:pt x="587" y="431"/>
                  <a:pt x="587" y="431"/>
                </a:cubicBezTo>
                <a:cubicBezTo>
                  <a:pt x="587" y="453"/>
                  <a:pt x="587" y="453"/>
                  <a:pt x="587" y="453"/>
                </a:cubicBezTo>
                <a:cubicBezTo>
                  <a:pt x="587" y="460"/>
                  <a:pt x="587" y="460"/>
                  <a:pt x="587" y="46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9" name="Freeform 123"/>
          <p:cNvSpPr>
            <a:spLocks noChangeArrowheads="1"/>
          </p:cNvSpPr>
          <p:nvPr/>
        </p:nvSpPr>
        <p:spPr bwMode="auto">
          <a:xfrm>
            <a:off x="4681171" y="1902357"/>
            <a:ext cx="166532" cy="151729"/>
          </a:xfrm>
          <a:custGeom>
            <a:avLst/>
            <a:gdLst>
              <a:gd name="T0" fmla="*/ 132074 w 397"/>
              <a:gd name="T1" fmla="*/ 129814 h 361"/>
              <a:gd name="T2" fmla="*/ 132074 w 397"/>
              <a:gd name="T3" fmla="*/ 129814 h 361"/>
              <a:gd name="T4" fmla="*/ 121997 w 397"/>
              <a:gd name="T5" fmla="*/ 119718 h 361"/>
              <a:gd name="T6" fmla="*/ 121997 w 397"/>
              <a:gd name="T7" fmla="*/ 10097 h 361"/>
              <a:gd name="T8" fmla="*/ 132074 w 397"/>
              <a:gd name="T9" fmla="*/ 0 h 361"/>
              <a:gd name="T10" fmla="*/ 142510 w 397"/>
              <a:gd name="T11" fmla="*/ 10097 h 361"/>
              <a:gd name="T12" fmla="*/ 142510 w 397"/>
              <a:gd name="T13" fmla="*/ 119718 h 361"/>
              <a:gd name="T14" fmla="*/ 132074 w 397"/>
              <a:gd name="T15" fmla="*/ 129814 h 361"/>
              <a:gd name="T16" fmla="*/ 91408 w 397"/>
              <a:gd name="T17" fmla="*/ 129814 h 361"/>
              <a:gd name="T18" fmla="*/ 91408 w 397"/>
              <a:gd name="T19" fmla="*/ 129814 h 361"/>
              <a:gd name="T20" fmla="*/ 81332 w 397"/>
              <a:gd name="T21" fmla="*/ 119718 h 361"/>
              <a:gd name="T22" fmla="*/ 81332 w 397"/>
              <a:gd name="T23" fmla="*/ 38223 h 361"/>
              <a:gd name="T24" fmla="*/ 91408 w 397"/>
              <a:gd name="T25" fmla="*/ 28126 h 361"/>
              <a:gd name="T26" fmla="*/ 101844 w 397"/>
              <a:gd name="T27" fmla="*/ 38223 h 361"/>
              <a:gd name="T28" fmla="*/ 101844 w 397"/>
              <a:gd name="T29" fmla="*/ 119718 h 361"/>
              <a:gd name="T30" fmla="*/ 91408 w 397"/>
              <a:gd name="T31" fmla="*/ 129814 h 361"/>
              <a:gd name="T32" fmla="*/ 50742 w 397"/>
              <a:gd name="T33" fmla="*/ 129814 h 361"/>
              <a:gd name="T34" fmla="*/ 50742 w 397"/>
              <a:gd name="T35" fmla="*/ 129814 h 361"/>
              <a:gd name="T36" fmla="*/ 40666 w 397"/>
              <a:gd name="T37" fmla="*/ 119718 h 361"/>
              <a:gd name="T38" fmla="*/ 40666 w 397"/>
              <a:gd name="T39" fmla="*/ 63825 h 361"/>
              <a:gd name="T40" fmla="*/ 50742 w 397"/>
              <a:gd name="T41" fmla="*/ 53368 h 361"/>
              <a:gd name="T42" fmla="*/ 61179 w 397"/>
              <a:gd name="T43" fmla="*/ 63825 h 361"/>
              <a:gd name="T44" fmla="*/ 61179 w 397"/>
              <a:gd name="T45" fmla="*/ 119718 h 361"/>
              <a:gd name="T46" fmla="*/ 50742 w 397"/>
              <a:gd name="T47" fmla="*/ 129814 h 361"/>
              <a:gd name="T48" fmla="*/ 10076 w 397"/>
              <a:gd name="T49" fmla="*/ 129814 h 361"/>
              <a:gd name="T50" fmla="*/ 10076 w 397"/>
              <a:gd name="T51" fmla="*/ 129814 h 361"/>
              <a:gd name="T52" fmla="*/ 0 w 397"/>
              <a:gd name="T53" fmla="*/ 119718 h 361"/>
              <a:gd name="T54" fmla="*/ 0 w 397"/>
              <a:gd name="T55" fmla="*/ 91591 h 361"/>
              <a:gd name="T56" fmla="*/ 10076 w 397"/>
              <a:gd name="T57" fmla="*/ 81495 h 361"/>
              <a:gd name="T58" fmla="*/ 20153 w 397"/>
              <a:gd name="T59" fmla="*/ 91591 h 361"/>
              <a:gd name="T60" fmla="*/ 20153 w 397"/>
              <a:gd name="T61" fmla="*/ 119718 h 361"/>
              <a:gd name="T62" fmla="*/ 10076 w 397"/>
              <a:gd name="T63" fmla="*/ 129814 h 36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97" h="361">
                <a:moveTo>
                  <a:pt x="367" y="360"/>
                </a:moveTo>
                <a:lnTo>
                  <a:pt x="367" y="360"/>
                </a:lnTo>
                <a:cubicBezTo>
                  <a:pt x="346" y="360"/>
                  <a:pt x="339" y="346"/>
                  <a:pt x="339" y="332"/>
                </a:cubicBezTo>
                <a:cubicBezTo>
                  <a:pt x="339" y="28"/>
                  <a:pt x="339" y="28"/>
                  <a:pt x="339" y="28"/>
                </a:cubicBezTo>
                <a:cubicBezTo>
                  <a:pt x="339" y="14"/>
                  <a:pt x="346" y="0"/>
                  <a:pt x="367" y="0"/>
                </a:cubicBezTo>
                <a:cubicBezTo>
                  <a:pt x="381" y="0"/>
                  <a:pt x="396" y="14"/>
                  <a:pt x="396" y="28"/>
                </a:cubicBezTo>
                <a:cubicBezTo>
                  <a:pt x="396" y="332"/>
                  <a:pt x="396" y="332"/>
                  <a:pt x="396" y="332"/>
                </a:cubicBezTo>
                <a:cubicBezTo>
                  <a:pt x="396" y="346"/>
                  <a:pt x="381" y="360"/>
                  <a:pt x="367" y="360"/>
                </a:cubicBezTo>
                <a:close/>
                <a:moveTo>
                  <a:pt x="254" y="360"/>
                </a:moveTo>
                <a:lnTo>
                  <a:pt x="254" y="360"/>
                </a:lnTo>
                <a:cubicBezTo>
                  <a:pt x="233" y="360"/>
                  <a:pt x="226" y="346"/>
                  <a:pt x="226" y="332"/>
                </a:cubicBezTo>
                <a:cubicBezTo>
                  <a:pt x="226" y="106"/>
                  <a:pt x="226" y="106"/>
                  <a:pt x="226" y="106"/>
                </a:cubicBezTo>
                <a:cubicBezTo>
                  <a:pt x="226" y="85"/>
                  <a:pt x="233" y="78"/>
                  <a:pt x="254" y="78"/>
                </a:cubicBezTo>
                <a:cubicBezTo>
                  <a:pt x="268" y="78"/>
                  <a:pt x="283" y="85"/>
                  <a:pt x="283" y="106"/>
                </a:cubicBezTo>
                <a:cubicBezTo>
                  <a:pt x="283" y="332"/>
                  <a:pt x="283" y="332"/>
                  <a:pt x="283" y="332"/>
                </a:cubicBezTo>
                <a:cubicBezTo>
                  <a:pt x="283" y="346"/>
                  <a:pt x="268" y="360"/>
                  <a:pt x="254" y="360"/>
                </a:cubicBezTo>
                <a:close/>
                <a:moveTo>
                  <a:pt x="141" y="360"/>
                </a:moveTo>
                <a:lnTo>
                  <a:pt x="141" y="360"/>
                </a:lnTo>
                <a:cubicBezTo>
                  <a:pt x="120" y="360"/>
                  <a:pt x="113" y="346"/>
                  <a:pt x="113" y="332"/>
                </a:cubicBezTo>
                <a:cubicBezTo>
                  <a:pt x="113" y="177"/>
                  <a:pt x="113" y="177"/>
                  <a:pt x="113" y="177"/>
                </a:cubicBezTo>
                <a:cubicBezTo>
                  <a:pt x="113" y="163"/>
                  <a:pt x="120" y="148"/>
                  <a:pt x="141" y="148"/>
                </a:cubicBezTo>
                <a:cubicBezTo>
                  <a:pt x="155" y="148"/>
                  <a:pt x="170" y="163"/>
                  <a:pt x="170" y="177"/>
                </a:cubicBezTo>
                <a:cubicBezTo>
                  <a:pt x="170" y="332"/>
                  <a:pt x="170" y="332"/>
                  <a:pt x="170" y="332"/>
                </a:cubicBezTo>
                <a:cubicBezTo>
                  <a:pt x="170" y="346"/>
                  <a:pt x="155" y="360"/>
                  <a:pt x="141" y="360"/>
                </a:cubicBezTo>
                <a:close/>
                <a:moveTo>
                  <a:pt x="28" y="360"/>
                </a:moveTo>
                <a:lnTo>
                  <a:pt x="28" y="360"/>
                </a:lnTo>
                <a:cubicBezTo>
                  <a:pt x="7" y="360"/>
                  <a:pt x="0" y="346"/>
                  <a:pt x="0" y="332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40"/>
                  <a:pt x="7" y="226"/>
                  <a:pt x="28" y="226"/>
                </a:cubicBezTo>
                <a:cubicBezTo>
                  <a:pt x="42" y="226"/>
                  <a:pt x="56" y="240"/>
                  <a:pt x="56" y="254"/>
                </a:cubicBezTo>
                <a:cubicBezTo>
                  <a:pt x="56" y="332"/>
                  <a:pt x="56" y="332"/>
                  <a:pt x="56" y="332"/>
                </a:cubicBezTo>
                <a:cubicBezTo>
                  <a:pt x="56" y="346"/>
                  <a:pt x="42" y="360"/>
                  <a:pt x="28" y="36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0" name="Freeform 124"/>
          <p:cNvSpPr>
            <a:spLocks noChangeArrowheads="1"/>
          </p:cNvSpPr>
          <p:nvPr/>
        </p:nvSpPr>
        <p:spPr bwMode="auto">
          <a:xfrm>
            <a:off x="4194527" y="1863498"/>
            <a:ext cx="251648" cy="190587"/>
          </a:xfrm>
          <a:custGeom>
            <a:avLst/>
            <a:gdLst>
              <a:gd name="T0" fmla="*/ 213018 w 601"/>
              <a:gd name="T1" fmla="*/ 89517 h 453"/>
              <a:gd name="T2" fmla="*/ 213018 w 601"/>
              <a:gd name="T3" fmla="*/ 89517 h 453"/>
              <a:gd name="T4" fmla="*/ 213018 w 601"/>
              <a:gd name="T5" fmla="*/ 89517 h 453"/>
              <a:gd name="T6" fmla="*/ 172426 w 601"/>
              <a:gd name="T7" fmla="*/ 130305 h 453"/>
              <a:gd name="T8" fmla="*/ 172426 w 601"/>
              <a:gd name="T9" fmla="*/ 130305 h 453"/>
              <a:gd name="T10" fmla="*/ 164883 w 601"/>
              <a:gd name="T11" fmla="*/ 132832 h 453"/>
              <a:gd name="T12" fmla="*/ 154824 w 601"/>
              <a:gd name="T13" fmla="*/ 122364 h 453"/>
              <a:gd name="T14" fmla="*/ 157339 w 601"/>
              <a:gd name="T15" fmla="*/ 114784 h 453"/>
              <a:gd name="T16" fmla="*/ 157339 w 601"/>
              <a:gd name="T17" fmla="*/ 114784 h 453"/>
              <a:gd name="T18" fmla="*/ 190387 w 601"/>
              <a:gd name="T19" fmla="*/ 81576 h 453"/>
              <a:gd name="T20" fmla="*/ 157339 w 601"/>
              <a:gd name="T21" fmla="*/ 48368 h 453"/>
              <a:gd name="T22" fmla="*/ 157339 w 601"/>
              <a:gd name="T23" fmla="*/ 48368 h 453"/>
              <a:gd name="T24" fmla="*/ 154824 w 601"/>
              <a:gd name="T25" fmla="*/ 40788 h 453"/>
              <a:gd name="T26" fmla="*/ 164883 w 601"/>
              <a:gd name="T27" fmla="*/ 30681 h 453"/>
              <a:gd name="T28" fmla="*/ 172426 w 601"/>
              <a:gd name="T29" fmla="*/ 33208 h 453"/>
              <a:gd name="T30" fmla="*/ 172426 w 601"/>
              <a:gd name="T31" fmla="*/ 33208 h 453"/>
              <a:gd name="T32" fmla="*/ 213018 w 601"/>
              <a:gd name="T33" fmla="*/ 73996 h 453"/>
              <a:gd name="T34" fmla="*/ 215533 w 601"/>
              <a:gd name="T35" fmla="*/ 81576 h 453"/>
              <a:gd name="T36" fmla="*/ 213018 w 601"/>
              <a:gd name="T37" fmla="*/ 89517 h 453"/>
              <a:gd name="T38" fmla="*/ 88728 w 601"/>
              <a:gd name="T39" fmla="*/ 155572 h 453"/>
              <a:gd name="T40" fmla="*/ 88728 w 601"/>
              <a:gd name="T41" fmla="*/ 155572 h 453"/>
              <a:gd name="T42" fmla="*/ 81184 w 601"/>
              <a:gd name="T43" fmla="*/ 163152 h 453"/>
              <a:gd name="T44" fmla="*/ 71126 w 601"/>
              <a:gd name="T45" fmla="*/ 153045 h 453"/>
              <a:gd name="T46" fmla="*/ 71126 w 601"/>
              <a:gd name="T47" fmla="*/ 147992 h 453"/>
              <a:gd name="T48" fmla="*/ 124291 w 601"/>
              <a:gd name="T49" fmla="*/ 5053 h 453"/>
              <a:gd name="T50" fmla="*/ 134349 w 601"/>
              <a:gd name="T51" fmla="*/ 0 h 453"/>
              <a:gd name="T52" fmla="*/ 144766 w 601"/>
              <a:gd name="T53" fmla="*/ 10107 h 453"/>
              <a:gd name="T54" fmla="*/ 144766 w 601"/>
              <a:gd name="T55" fmla="*/ 12633 h 453"/>
              <a:gd name="T56" fmla="*/ 88728 w 601"/>
              <a:gd name="T57" fmla="*/ 155572 h 453"/>
              <a:gd name="T58" fmla="*/ 55679 w 601"/>
              <a:gd name="T59" fmla="*/ 48368 h 453"/>
              <a:gd name="T60" fmla="*/ 55679 w 601"/>
              <a:gd name="T61" fmla="*/ 48368 h 453"/>
              <a:gd name="T62" fmla="*/ 22631 w 601"/>
              <a:gd name="T63" fmla="*/ 81576 h 453"/>
              <a:gd name="T64" fmla="*/ 58194 w 601"/>
              <a:gd name="T65" fmla="*/ 114784 h 453"/>
              <a:gd name="T66" fmla="*/ 58194 w 601"/>
              <a:gd name="T67" fmla="*/ 114784 h 453"/>
              <a:gd name="T68" fmla="*/ 60708 w 601"/>
              <a:gd name="T69" fmla="*/ 122364 h 453"/>
              <a:gd name="T70" fmla="*/ 50650 w 601"/>
              <a:gd name="T71" fmla="*/ 132832 h 453"/>
              <a:gd name="T72" fmla="*/ 43107 w 601"/>
              <a:gd name="T73" fmla="*/ 130305 h 453"/>
              <a:gd name="T74" fmla="*/ 43107 w 601"/>
              <a:gd name="T75" fmla="*/ 130305 h 453"/>
              <a:gd name="T76" fmla="*/ 2515 w 601"/>
              <a:gd name="T77" fmla="*/ 89517 h 453"/>
              <a:gd name="T78" fmla="*/ 2515 w 601"/>
              <a:gd name="T79" fmla="*/ 89517 h 453"/>
              <a:gd name="T80" fmla="*/ 0 w 601"/>
              <a:gd name="T81" fmla="*/ 81576 h 453"/>
              <a:gd name="T82" fmla="*/ 2515 w 601"/>
              <a:gd name="T83" fmla="*/ 73996 h 453"/>
              <a:gd name="T84" fmla="*/ 43107 w 601"/>
              <a:gd name="T85" fmla="*/ 33208 h 453"/>
              <a:gd name="T86" fmla="*/ 43107 w 601"/>
              <a:gd name="T87" fmla="*/ 33208 h 453"/>
              <a:gd name="T88" fmla="*/ 50650 w 601"/>
              <a:gd name="T89" fmla="*/ 30681 h 453"/>
              <a:gd name="T90" fmla="*/ 60708 w 601"/>
              <a:gd name="T91" fmla="*/ 40788 h 453"/>
              <a:gd name="T92" fmla="*/ 55679 w 601"/>
              <a:gd name="T93" fmla="*/ 48368 h 45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1" h="453">
                <a:moveTo>
                  <a:pt x="593" y="248"/>
                </a:moveTo>
                <a:lnTo>
                  <a:pt x="593" y="248"/>
                </a:lnTo>
                <a:cubicBezTo>
                  <a:pt x="480" y="361"/>
                  <a:pt x="480" y="361"/>
                  <a:pt x="480" y="361"/>
                </a:cubicBezTo>
                <a:cubicBezTo>
                  <a:pt x="473" y="361"/>
                  <a:pt x="466" y="368"/>
                  <a:pt x="459" y="368"/>
                </a:cubicBezTo>
                <a:cubicBezTo>
                  <a:pt x="445" y="368"/>
                  <a:pt x="431" y="353"/>
                  <a:pt x="431" y="339"/>
                </a:cubicBezTo>
                <a:cubicBezTo>
                  <a:pt x="431" y="332"/>
                  <a:pt x="431" y="325"/>
                  <a:pt x="438" y="318"/>
                </a:cubicBezTo>
                <a:cubicBezTo>
                  <a:pt x="530" y="226"/>
                  <a:pt x="530" y="226"/>
                  <a:pt x="530" y="226"/>
                </a:cubicBezTo>
                <a:cubicBezTo>
                  <a:pt x="438" y="134"/>
                  <a:pt x="438" y="134"/>
                  <a:pt x="438" y="134"/>
                </a:cubicBezTo>
                <a:cubicBezTo>
                  <a:pt x="431" y="127"/>
                  <a:pt x="431" y="120"/>
                  <a:pt x="431" y="113"/>
                </a:cubicBezTo>
                <a:cubicBezTo>
                  <a:pt x="431" y="92"/>
                  <a:pt x="445" y="85"/>
                  <a:pt x="459" y="85"/>
                </a:cubicBezTo>
                <a:cubicBezTo>
                  <a:pt x="466" y="85"/>
                  <a:pt x="473" y="85"/>
                  <a:pt x="480" y="92"/>
                </a:cubicBezTo>
                <a:cubicBezTo>
                  <a:pt x="593" y="205"/>
                  <a:pt x="593" y="205"/>
                  <a:pt x="593" y="205"/>
                </a:cubicBezTo>
                <a:cubicBezTo>
                  <a:pt x="593" y="205"/>
                  <a:pt x="600" y="212"/>
                  <a:pt x="600" y="226"/>
                </a:cubicBezTo>
                <a:cubicBezTo>
                  <a:pt x="600" y="233"/>
                  <a:pt x="600" y="240"/>
                  <a:pt x="593" y="248"/>
                </a:cubicBezTo>
                <a:close/>
                <a:moveTo>
                  <a:pt x="247" y="431"/>
                </a:moveTo>
                <a:lnTo>
                  <a:pt x="247" y="431"/>
                </a:lnTo>
                <a:cubicBezTo>
                  <a:pt x="247" y="445"/>
                  <a:pt x="233" y="452"/>
                  <a:pt x="226" y="452"/>
                </a:cubicBezTo>
                <a:cubicBezTo>
                  <a:pt x="205" y="452"/>
                  <a:pt x="198" y="438"/>
                  <a:pt x="198" y="424"/>
                </a:cubicBezTo>
                <a:cubicBezTo>
                  <a:pt x="198" y="417"/>
                  <a:pt x="198" y="417"/>
                  <a:pt x="198" y="410"/>
                </a:cubicBezTo>
                <a:cubicBezTo>
                  <a:pt x="346" y="14"/>
                  <a:pt x="346" y="14"/>
                  <a:pt x="346" y="14"/>
                </a:cubicBezTo>
                <a:cubicBezTo>
                  <a:pt x="353" y="7"/>
                  <a:pt x="360" y="0"/>
                  <a:pt x="374" y="0"/>
                </a:cubicBezTo>
                <a:cubicBezTo>
                  <a:pt x="389" y="0"/>
                  <a:pt x="403" y="7"/>
                  <a:pt x="403" y="28"/>
                </a:cubicBezTo>
                <a:lnTo>
                  <a:pt x="403" y="35"/>
                </a:lnTo>
                <a:lnTo>
                  <a:pt x="247" y="431"/>
                </a:lnTo>
                <a:close/>
                <a:moveTo>
                  <a:pt x="155" y="134"/>
                </a:moveTo>
                <a:lnTo>
                  <a:pt x="155" y="134"/>
                </a:lnTo>
                <a:cubicBezTo>
                  <a:pt x="63" y="226"/>
                  <a:pt x="63" y="226"/>
                  <a:pt x="63" y="226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62" y="325"/>
                  <a:pt x="169" y="332"/>
                  <a:pt x="169" y="339"/>
                </a:cubicBezTo>
                <a:cubicBezTo>
                  <a:pt x="169" y="353"/>
                  <a:pt x="155" y="368"/>
                  <a:pt x="141" y="368"/>
                </a:cubicBezTo>
                <a:cubicBezTo>
                  <a:pt x="134" y="368"/>
                  <a:pt x="127" y="361"/>
                  <a:pt x="120" y="361"/>
                </a:cubicBezTo>
                <a:cubicBezTo>
                  <a:pt x="7" y="248"/>
                  <a:pt x="7" y="248"/>
                  <a:pt x="7" y="248"/>
                </a:cubicBezTo>
                <a:cubicBezTo>
                  <a:pt x="0" y="240"/>
                  <a:pt x="0" y="233"/>
                  <a:pt x="0" y="226"/>
                </a:cubicBezTo>
                <a:cubicBezTo>
                  <a:pt x="0" y="212"/>
                  <a:pt x="0" y="205"/>
                  <a:pt x="7" y="205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7" y="85"/>
                  <a:pt x="134" y="85"/>
                  <a:pt x="141" y="85"/>
                </a:cubicBezTo>
                <a:cubicBezTo>
                  <a:pt x="155" y="85"/>
                  <a:pt x="169" y="92"/>
                  <a:pt x="169" y="113"/>
                </a:cubicBezTo>
                <a:cubicBezTo>
                  <a:pt x="169" y="120"/>
                  <a:pt x="162" y="127"/>
                  <a:pt x="155" y="13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1" name="Freeform 125"/>
          <p:cNvSpPr>
            <a:spLocks noChangeArrowheads="1"/>
          </p:cNvSpPr>
          <p:nvPr/>
        </p:nvSpPr>
        <p:spPr bwMode="auto">
          <a:xfrm>
            <a:off x="3752294" y="1833892"/>
            <a:ext cx="246096" cy="246098"/>
          </a:xfrm>
          <a:custGeom>
            <a:avLst/>
            <a:gdLst>
              <a:gd name="T0" fmla="*/ 195663 w 587"/>
              <a:gd name="T1" fmla="*/ 73611 h 588"/>
              <a:gd name="T2" fmla="*/ 195663 w 587"/>
              <a:gd name="T3" fmla="*/ 73611 h 588"/>
              <a:gd name="T4" fmla="*/ 167608 w 587"/>
              <a:gd name="T5" fmla="*/ 101619 h 588"/>
              <a:gd name="T6" fmla="*/ 129483 w 587"/>
              <a:gd name="T7" fmla="*/ 111673 h 588"/>
              <a:gd name="T8" fmla="*/ 152502 w 587"/>
              <a:gd name="T9" fmla="*/ 86538 h 588"/>
              <a:gd name="T10" fmla="*/ 155020 w 587"/>
              <a:gd name="T11" fmla="*/ 86538 h 588"/>
              <a:gd name="T12" fmla="*/ 183074 w 587"/>
              <a:gd name="T13" fmla="*/ 58530 h 588"/>
              <a:gd name="T14" fmla="*/ 183074 w 587"/>
              <a:gd name="T15" fmla="*/ 30522 h 588"/>
              <a:gd name="T16" fmla="*/ 155020 w 587"/>
              <a:gd name="T17" fmla="*/ 30522 h 588"/>
              <a:gd name="T18" fmla="*/ 124447 w 587"/>
              <a:gd name="T19" fmla="*/ 58530 h 588"/>
              <a:gd name="T20" fmla="*/ 124447 w 587"/>
              <a:gd name="T21" fmla="*/ 58530 h 588"/>
              <a:gd name="T22" fmla="*/ 124447 w 587"/>
              <a:gd name="T23" fmla="*/ 58530 h 588"/>
              <a:gd name="T24" fmla="*/ 101788 w 587"/>
              <a:gd name="T25" fmla="*/ 84024 h 588"/>
              <a:gd name="T26" fmla="*/ 111859 w 587"/>
              <a:gd name="T27" fmla="*/ 43448 h 588"/>
              <a:gd name="T28" fmla="*/ 139554 w 587"/>
              <a:gd name="T29" fmla="*/ 15440 h 588"/>
              <a:gd name="T30" fmla="*/ 195663 w 587"/>
              <a:gd name="T31" fmla="*/ 15440 h 588"/>
              <a:gd name="T32" fmla="*/ 195663 w 587"/>
              <a:gd name="T33" fmla="*/ 73611 h 588"/>
              <a:gd name="T34" fmla="*/ 81286 w 587"/>
              <a:gd name="T35" fmla="*/ 147222 h 588"/>
              <a:gd name="T36" fmla="*/ 81286 w 587"/>
              <a:gd name="T37" fmla="*/ 147222 h 588"/>
              <a:gd name="T38" fmla="*/ 81286 w 587"/>
              <a:gd name="T39" fmla="*/ 147222 h 588"/>
              <a:gd name="T40" fmla="*/ 73733 w 587"/>
              <a:gd name="T41" fmla="*/ 149736 h 588"/>
              <a:gd name="T42" fmla="*/ 63303 w 587"/>
              <a:gd name="T43" fmla="*/ 139681 h 588"/>
              <a:gd name="T44" fmla="*/ 65820 w 587"/>
              <a:gd name="T45" fmla="*/ 132141 h 588"/>
              <a:gd name="T46" fmla="*/ 132001 w 587"/>
              <a:gd name="T47" fmla="*/ 66070 h 588"/>
              <a:gd name="T48" fmla="*/ 139554 w 587"/>
              <a:gd name="T49" fmla="*/ 61043 h 588"/>
              <a:gd name="T50" fmla="*/ 149984 w 587"/>
              <a:gd name="T51" fmla="*/ 71097 h 588"/>
              <a:gd name="T52" fmla="*/ 147467 w 587"/>
              <a:gd name="T53" fmla="*/ 78638 h 588"/>
              <a:gd name="T54" fmla="*/ 147467 w 587"/>
              <a:gd name="T55" fmla="*/ 78638 h 588"/>
              <a:gd name="T56" fmla="*/ 81286 w 587"/>
              <a:gd name="T57" fmla="*/ 147222 h 588"/>
              <a:gd name="T58" fmla="*/ 58267 w 587"/>
              <a:gd name="T59" fmla="*/ 124600 h 588"/>
              <a:gd name="T60" fmla="*/ 58267 w 587"/>
              <a:gd name="T61" fmla="*/ 124600 h 588"/>
              <a:gd name="T62" fmla="*/ 30572 w 587"/>
              <a:gd name="T63" fmla="*/ 152249 h 588"/>
              <a:gd name="T64" fmla="*/ 30572 w 587"/>
              <a:gd name="T65" fmla="*/ 180257 h 588"/>
              <a:gd name="T66" fmla="*/ 58267 w 587"/>
              <a:gd name="T67" fmla="*/ 180257 h 588"/>
              <a:gd name="T68" fmla="*/ 86322 w 587"/>
              <a:gd name="T69" fmla="*/ 152249 h 588"/>
              <a:gd name="T70" fmla="*/ 88840 w 587"/>
              <a:gd name="T71" fmla="*/ 152249 h 588"/>
              <a:gd name="T72" fmla="*/ 111859 w 587"/>
              <a:gd name="T73" fmla="*/ 129627 h 588"/>
              <a:gd name="T74" fmla="*/ 101788 w 587"/>
              <a:gd name="T75" fmla="*/ 167690 h 588"/>
              <a:gd name="T76" fmla="*/ 73733 w 587"/>
              <a:gd name="T77" fmla="*/ 195698 h 588"/>
              <a:gd name="T78" fmla="*/ 17624 w 587"/>
              <a:gd name="T79" fmla="*/ 195698 h 588"/>
              <a:gd name="T80" fmla="*/ 17624 w 587"/>
              <a:gd name="T81" fmla="*/ 139681 h 588"/>
              <a:gd name="T82" fmla="*/ 45679 w 587"/>
              <a:gd name="T83" fmla="*/ 111673 h 588"/>
              <a:gd name="T84" fmla="*/ 83804 w 587"/>
              <a:gd name="T85" fmla="*/ 99106 h 588"/>
              <a:gd name="T86" fmla="*/ 58267 w 587"/>
              <a:gd name="T87" fmla="*/ 124600 h 58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87" h="588">
                <a:moveTo>
                  <a:pt x="544" y="205"/>
                </a:moveTo>
                <a:lnTo>
                  <a:pt x="544" y="205"/>
                </a:lnTo>
                <a:cubicBezTo>
                  <a:pt x="466" y="283"/>
                  <a:pt x="466" y="283"/>
                  <a:pt x="466" y="283"/>
                </a:cubicBezTo>
                <a:cubicBezTo>
                  <a:pt x="438" y="311"/>
                  <a:pt x="396" y="319"/>
                  <a:pt x="360" y="311"/>
                </a:cubicBezTo>
                <a:cubicBezTo>
                  <a:pt x="424" y="241"/>
                  <a:pt x="424" y="241"/>
                  <a:pt x="424" y="241"/>
                </a:cubicBezTo>
                <a:cubicBezTo>
                  <a:pt x="424" y="241"/>
                  <a:pt x="424" y="241"/>
                  <a:pt x="431" y="241"/>
                </a:cubicBezTo>
                <a:cubicBezTo>
                  <a:pt x="509" y="163"/>
                  <a:pt x="509" y="163"/>
                  <a:pt x="509" y="163"/>
                </a:cubicBezTo>
                <a:cubicBezTo>
                  <a:pt x="530" y="142"/>
                  <a:pt x="530" y="106"/>
                  <a:pt x="509" y="85"/>
                </a:cubicBezTo>
                <a:cubicBezTo>
                  <a:pt x="487" y="64"/>
                  <a:pt x="452" y="64"/>
                  <a:pt x="431" y="85"/>
                </a:cubicBezTo>
                <a:cubicBezTo>
                  <a:pt x="346" y="163"/>
                  <a:pt x="346" y="163"/>
                  <a:pt x="346" y="163"/>
                </a:cubicBezTo>
                <a:cubicBezTo>
                  <a:pt x="283" y="234"/>
                  <a:pt x="283" y="234"/>
                  <a:pt x="283" y="234"/>
                </a:cubicBezTo>
                <a:cubicBezTo>
                  <a:pt x="268" y="191"/>
                  <a:pt x="283" y="149"/>
                  <a:pt x="311" y="121"/>
                </a:cubicBezTo>
                <a:cubicBezTo>
                  <a:pt x="388" y="43"/>
                  <a:pt x="388" y="43"/>
                  <a:pt x="388" y="43"/>
                </a:cubicBezTo>
                <a:cubicBezTo>
                  <a:pt x="431" y="0"/>
                  <a:pt x="501" y="0"/>
                  <a:pt x="544" y="43"/>
                </a:cubicBezTo>
                <a:cubicBezTo>
                  <a:pt x="586" y="85"/>
                  <a:pt x="586" y="156"/>
                  <a:pt x="544" y="205"/>
                </a:cubicBezTo>
                <a:close/>
                <a:moveTo>
                  <a:pt x="226" y="410"/>
                </a:moveTo>
                <a:lnTo>
                  <a:pt x="226" y="410"/>
                </a:lnTo>
                <a:cubicBezTo>
                  <a:pt x="219" y="417"/>
                  <a:pt x="212" y="417"/>
                  <a:pt x="205" y="417"/>
                </a:cubicBezTo>
                <a:cubicBezTo>
                  <a:pt x="183" y="417"/>
                  <a:pt x="176" y="403"/>
                  <a:pt x="176" y="389"/>
                </a:cubicBezTo>
                <a:cubicBezTo>
                  <a:pt x="176" y="382"/>
                  <a:pt x="176" y="375"/>
                  <a:pt x="183" y="368"/>
                </a:cubicBezTo>
                <a:cubicBezTo>
                  <a:pt x="367" y="184"/>
                  <a:pt x="367" y="184"/>
                  <a:pt x="367" y="184"/>
                </a:cubicBezTo>
                <a:cubicBezTo>
                  <a:pt x="374" y="177"/>
                  <a:pt x="381" y="170"/>
                  <a:pt x="388" y="170"/>
                </a:cubicBezTo>
                <a:cubicBezTo>
                  <a:pt x="410" y="170"/>
                  <a:pt x="417" y="184"/>
                  <a:pt x="417" y="198"/>
                </a:cubicBezTo>
                <a:cubicBezTo>
                  <a:pt x="417" y="205"/>
                  <a:pt x="417" y="212"/>
                  <a:pt x="410" y="219"/>
                </a:cubicBezTo>
                <a:lnTo>
                  <a:pt x="226" y="410"/>
                </a:lnTo>
                <a:close/>
                <a:moveTo>
                  <a:pt x="162" y="347"/>
                </a:moveTo>
                <a:lnTo>
                  <a:pt x="162" y="347"/>
                </a:lnTo>
                <a:cubicBezTo>
                  <a:pt x="85" y="424"/>
                  <a:pt x="85" y="424"/>
                  <a:pt x="85" y="424"/>
                </a:cubicBezTo>
                <a:cubicBezTo>
                  <a:pt x="63" y="446"/>
                  <a:pt x="63" y="481"/>
                  <a:pt x="85" y="502"/>
                </a:cubicBezTo>
                <a:cubicBezTo>
                  <a:pt x="106" y="530"/>
                  <a:pt x="141" y="530"/>
                  <a:pt x="162" y="502"/>
                </a:cubicBezTo>
                <a:cubicBezTo>
                  <a:pt x="240" y="424"/>
                  <a:pt x="240" y="424"/>
                  <a:pt x="240" y="424"/>
                </a:cubicBezTo>
                <a:lnTo>
                  <a:pt x="247" y="424"/>
                </a:lnTo>
                <a:cubicBezTo>
                  <a:pt x="311" y="361"/>
                  <a:pt x="311" y="361"/>
                  <a:pt x="311" y="361"/>
                </a:cubicBezTo>
                <a:cubicBezTo>
                  <a:pt x="318" y="396"/>
                  <a:pt x="311" y="439"/>
                  <a:pt x="283" y="467"/>
                </a:cubicBezTo>
                <a:cubicBezTo>
                  <a:pt x="205" y="545"/>
                  <a:pt x="205" y="545"/>
                  <a:pt x="205" y="545"/>
                </a:cubicBezTo>
                <a:cubicBezTo>
                  <a:pt x="162" y="587"/>
                  <a:pt x="92" y="587"/>
                  <a:pt x="49" y="545"/>
                </a:cubicBezTo>
                <a:cubicBezTo>
                  <a:pt x="0" y="502"/>
                  <a:pt x="0" y="432"/>
                  <a:pt x="49" y="389"/>
                </a:cubicBezTo>
                <a:cubicBezTo>
                  <a:pt x="127" y="311"/>
                  <a:pt x="127" y="311"/>
                  <a:pt x="127" y="311"/>
                </a:cubicBezTo>
                <a:cubicBezTo>
                  <a:pt x="155" y="276"/>
                  <a:pt x="198" y="269"/>
                  <a:pt x="233" y="276"/>
                </a:cubicBezTo>
                <a:cubicBezTo>
                  <a:pt x="162" y="347"/>
                  <a:pt x="162" y="347"/>
                  <a:pt x="162" y="34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2" name="Freeform 126"/>
          <p:cNvSpPr>
            <a:spLocks noChangeArrowheads="1"/>
          </p:cNvSpPr>
          <p:nvPr/>
        </p:nvSpPr>
        <p:spPr bwMode="auto">
          <a:xfrm>
            <a:off x="3339666" y="1843146"/>
            <a:ext cx="190587" cy="229444"/>
          </a:xfrm>
          <a:custGeom>
            <a:avLst/>
            <a:gdLst>
              <a:gd name="T0" fmla="*/ 0 w 454"/>
              <a:gd name="T1" fmla="*/ 30340 h 545"/>
              <a:gd name="T2" fmla="*/ 0 w 454"/>
              <a:gd name="T3" fmla="*/ 30340 h 545"/>
              <a:gd name="T4" fmla="*/ 10444 w 454"/>
              <a:gd name="T5" fmla="*/ 20227 h 545"/>
              <a:gd name="T6" fmla="*/ 61225 w 454"/>
              <a:gd name="T7" fmla="*/ 20227 h 545"/>
              <a:gd name="T8" fmla="*/ 61225 w 454"/>
              <a:gd name="T9" fmla="*/ 10113 h 545"/>
              <a:gd name="T10" fmla="*/ 71309 w 454"/>
              <a:gd name="T11" fmla="*/ 0 h 545"/>
              <a:gd name="T12" fmla="*/ 91838 w 454"/>
              <a:gd name="T13" fmla="*/ 0 h 545"/>
              <a:gd name="T14" fmla="*/ 101922 w 454"/>
              <a:gd name="T15" fmla="*/ 10113 h 545"/>
              <a:gd name="T16" fmla="*/ 101922 w 454"/>
              <a:gd name="T17" fmla="*/ 20227 h 545"/>
              <a:gd name="T18" fmla="*/ 152703 w 454"/>
              <a:gd name="T19" fmla="*/ 20227 h 545"/>
              <a:gd name="T20" fmla="*/ 163147 w 454"/>
              <a:gd name="T21" fmla="*/ 30340 h 545"/>
              <a:gd name="T22" fmla="*/ 163147 w 454"/>
              <a:gd name="T23" fmla="*/ 40815 h 545"/>
              <a:gd name="T24" fmla="*/ 0 w 454"/>
              <a:gd name="T25" fmla="*/ 40815 h 545"/>
              <a:gd name="T26" fmla="*/ 0 w 454"/>
              <a:gd name="T27" fmla="*/ 30340 h 545"/>
              <a:gd name="T28" fmla="*/ 152703 w 454"/>
              <a:gd name="T29" fmla="*/ 61042 h 545"/>
              <a:gd name="T30" fmla="*/ 152703 w 454"/>
              <a:gd name="T31" fmla="*/ 61042 h 545"/>
              <a:gd name="T32" fmla="*/ 152703 w 454"/>
              <a:gd name="T33" fmla="*/ 81630 h 545"/>
              <a:gd name="T34" fmla="*/ 152703 w 454"/>
              <a:gd name="T35" fmla="*/ 186014 h 545"/>
              <a:gd name="T36" fmla="*/ 142618 w 454"/>
              <a:gd name="T37" fmla="*/ 196489 h 545"/>
              <a:gd name="T38" fmla="*/ 20528 w 454"/>
              <a:gd name="T39" fmla="*/ 196489 h 545"/>
              <a:gd name="T40" fmla="*/ 10444 w 454"/>
              <a:gd name="T41" fmla="*/ 186014 h 545"/>
              <a:gd name="T42" fmla="*/ 10444 w 454"/>
              <a:gd name="T43" fmla="*/ 81630 h 545"/>
              <a:gd name="T44" fmla="*/ 10444 w 454"/>
              <a:gd name="T45" fmla="*/ 61042 h 545"/>
              <a:gd name="T46" fmla="*/ 10444 w 454"/>
              <a:gd name="T47" fmla="*/ 50928 h 545"/>
              <a:gd name="T48" fmla="*/ 152703 w 454"/>
              <a:gd name="T49" fmla="*/ 50928 h 545"/>
              <a:gd name="T50" fmla="*/ 152703 w 454"/>
              <a:gd name="T51" fmla="*/ 61042 h 545"/>
              <a:gd name="T52" fmla="*/ 51141 w 454"/>
              <a:gd name="T53" fmla="*/ 81630 h 545"/>
              <a:gd name="T54" fmla="*/ 51141 w 454"/>
              <a:gd name="T55" fmla="*/ 81630 h 545"/>
              <a:gd name="T56" fmla="*/ 40697 w 454"/>
              <a:gd name="T57" fmla="*/ 71155 h 545"/>
              <a:gd name="T58" fmla="*/ 30613 w 454"/>
              <a:gd name="T59" fmla="*/ 81630 h 545"/>
              <a:gd name="T60" fmla="*/ 30613 w 454"/>
              <a:gd name="T61" fmla="*/ 165787 h 545"/>
              <a:gd name="T62" fmla="*/ 40697 w 454"/>
              <a:gd name="T63" fmla="*/ 175901 h 545"/>
              <a:gd name="T64" fmla="*/ 51141 w 454"/>
              <a:gd name="T65" fmla="*/ 165787 h 545"/>
              <a:gd name="T66" fmla="*/ 51141 w 454"/>
              <a:gd name="T67" fmla="*/ 81630 h 545"/>
              <a:gd name="T68" fmla="*/ 91838 w 454"/>
              <a:gd name="T69" fmla="*/ 81630 h 545"/>
              <a:gd name="T70" fmla="*/ 91838 w 454"/>
              <a:gd name="T71" fmla="*/ 81630 h 545"/>
              <a:gd name="T72" fmla="*/ 81754 w 454"/>
              <a:gd name="T73" fmla="*/ 71155 h 545"/>
              <a:gd name="T74" fmla="*/ 71309 w 454"/>
              <a:gd name="T75" fmla="*/ 81630 h 545"/>
              <a:gd name="T76" fmla="*/ 71309 w 454"/>
              <a:gd name="T77" fmla="*/ 165787 h 545"/>
              <a:gd name="T78" fmla="*/ 81754 w 454"/>
              <a:gd name="T79" fmla="*/ 175901 h 545"/>
              <a:gd name="T80" fmla="*/ 91838 w 454"/>
              <a:gd name="T81" fmla="*/ 165787 h 545"/>
              <a:gd name="T82" fmla="*/ 91838 w 454"/>
              <a:gd name="T83" fmla="*/ 81630 h 545"/>
              <a:gd name="T84" fmla="*/ 132534 w 454"/>
              <a:gd name="T85" fmla="*/ 81630 h 545"/>
              <a:gd name="T86" fmla="*/ 132534 w 454"/>
              <a:gd name="T87" fmla="*/ 81630 h 545"/>
              <a:gd name="T88" fmla="*/ 122450 w 454"/>
              <a:gd name="T89" fmla="*/ 71155 h 545"/>
              <a:gd name="T90" fmla="*/ 112006 w 454"/>
              <a:gd name="T91" fmla="*/ 81630 h 545"/>
              <a:gd name="T92" fmla="*/ 112006 w 454"/>
              <a:gd name="T93" fmla="*/ 165787 h 545"/>
              <a:gd name="T94" fmla="*/ 122450 w 454"/>
              <a:gd name="T95" fmla="*/ 175901 h 545"/>
              <a:gd name="T96" fmla="*/ 132534 w 454"/>
              <a:gd name="T97" fmla="*/ 165787 h 545"/>
              <a:gd name="T98" fmla="*/ 132534 w 454"/>
              <a:gd name="T99" fmla="*/ 81630 h 54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54" h="545">
                <a:moveTo>
                  <a:pt x="0" y="84"/>
                </a:moveTo>
                <a:lnTo>
                  <a:pt x="0" y="84"/>
                </a:lnTo>
                <a:cubicBezTo>
                  <a:pt x="0" y="70"/>
                  <a:pt x="7" y="56"/>
                  <a:pt x="29" y="56"/>
                </a:cubicBezTo>
                <a:cubicBezTo>
                  <a:pt x="170" y="56"/>
                  <a:pt x="170" y="56"/>
                  <a:pt x="170" y="56"/>
                </a:cubicBezTo>
                <a:cubicBezTo>
                  <a:pt x="170" y="28"/>
                  <a:pt x="170" y="28"/>
                  <a:pt x="170" y="28"/>
                </a:cubicBezTo>
                <a:cubicBezTo>
                  <a:pt x="170" y="14"/>
                  <a:pt x="177" y="0"/>
                  <a:pt x="198" y="0"/>
                </a:cubicBezTo>
                <a:cubicBezTo>
                  <a:pt x="255" y="0"/>
                  <a:pt x="255" y="0"/>
                  <a:pt x="255" y="0"/>
                </a:cubicBezTo>
                <a:cubicBezTo>
                  <a:pt x="269" y="0"/>
                  <a:pt x="283" y="14"/>
                  <a:pt x="283" y="28"/>
                </a:cubicBezTo>
                <a:cubicBezTo>
                  <a:pt x="283" y="56"/>
                  <a:pt x="283" y="56"/>
                  <a:pt x="283" y="56"/>
                </a:cubicBezTo>
                <a:cubicBezTo>
                  <a:pt x="424" y="56"/>
                  <a:pt x="424" y="56"/>
                  <a:pt x="424" y="56"/>
                </a:cubicBezTo>
                <a:cubicBezTo>
                  <a:pt x="438" y="56"/>
                  <a:pt x="453" y="70"/>
                  <a:pt x="453" y="84"/>
                </a:cubicBezTo>
                <a:cubicBezTo>
                  <a:pt x="453" y="113"/>
                  <a:pt x="453" y="113"/>
                  <a:pt x="453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4"/>
                </a:lnTo>
                <a:close/>
                <a:moveTo>
                  <a:pt x="424" y="169"/>
                </a:moveTo>
                <a:lnTo>
                  <a:pt x="424" y="169"/>
                </a:lnTo>
                <a:cubicBezTo>
                  <a:pt x="424" y="226"/>
                  <a:pt x="424" y="226"/>
                  <a:pt x="424" y="226"/>
                </a:cubicBezTo>
                <a:cubicBezTo>
                  <a:pt x="424" y="515"/>
                  <a:pt x="424" y="515"/>
                  <a:pt x="424" y="515"/>
                </a:cubicBezTo>
                <a:cubicBezTo>
                  <a:pt x="424" y="537"/>
                  <a:pt x="410" y="544"/>
                  <a:pt x="396" y="544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36" y="544"/>
                  <a:pt x="29" y="537"/>
                  <a:pt x="29" y="515"/>
                </a:cubicBezTo>
                <a:cubicBezTo>
                  <a:pt x="29" y="226"/>
                  <a:pt x="29" y="226"/>
                  <a:pt x="29" y="226"/>
                </a:cubicBezTo>
                <a:cubicBezTo>
                  <a:pt x="29" y="169"/>
                  <a:pt x="29" y="169"/>
                  <a:pt x="29" y="169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424" y="141"/>
                  <a:pt x="424" y="141"/>
                  <a:pt x="424" y="141"/>
                </a:cubicBezTo>
                <a:lnTo>
                  <a:pt x="424" y="169"/>
                </a:lnTo>
                <a:close/>
                <a:moveTo>
                  <a:pt x="142" y="226"/>
                </a:moveTo>
                <a:lnTo>
                  <a:pt x="142" y="226"/>
                </a:lnTo>
                <a:cubicBezTo>
                  <a:pt x="142" y="212"/>
                  <a:pt x="127" y="197"/>
                  <a:pt x="113" y="197"/>
                </a:cubicBezTo>
                <a:cubicBezTo>
                  <a:pt x="92" y="197"/>
                  <a:pt x="85" y="212"/>
                  <a:pt x="85" y="226"/>
                </a:cubicBezTo>
                <a:cubicBezTo>
                  <a:pt x="85" y="459"/>
                  <a:pt x="85" y="459"/>
                  <a:pt x="85" y="459"/>
                </a:cubicBezTo>
                <a:cubicBezTo>
                  <a:pt x="85" y="480"/>
                  <a:pt x="92" y="487"/>
                  <a:pt x="113" y="487"/>
                </a:cubicBezTo>
                <a:cubicBezTo>
                  <a:pt x="127" y="487"/>
                  <a:pt x="142" y="480"/>
                  <a:pt x="142" y="459"/>
                </a:cubicBezTo>
                <a:lnTo>
                  <a:pt x="142" y="226"/>
                </a:lnTo>
                <a:close/>
                <a:moveTo>
                  <a:pt x="255" y="226"/>
                </a:moveTo>
                <a:lnTo>
                  <a:pt x="255" y="226"/>
                </a:lnTo>
                <a:cubicBezTo>
                  <a:pt x="255" y="212"/>
                  <a:pt x="241" y="197"/>
                  <a:pt x="227" y="197"/>
                </a:cubicBezTo>
                <a:cubicBezTo>
                  <a:pt x="205" y="197"/>
                  <a:pt x="198" y="212"/>
                  <a:pt x="198" y="226"/>
                </a:cubicBezTo>
                <a:cubicBezTo>
                  <a:pt x="198" y="459"/>
                  <a:pt x="198" y="459"/>
                  <a:pt x="198" y="459"/>
                </a:cubicBezTo>
                <a:cubicBezTo>
                  <a:pt x="198" y="480"/>
                  <a:pt x="205" y="487"/>
                  <a:pt x="227" y="487"/>
                </a:cubicBezTo>
                <a:cubicBezTo>
                  <a:pt x="241" y="487"/>
                  <a:pt x="255" y="480"/>
                  <a:pt x="255" y="459"/>
                </a:cubicBezTo>
                <a:lnTo>
                  <a:pt x="255" y="226"/>
                </a:lnTo>
                <a:close/>
                <a:moveTo>
                  <a:pt x="368" y="226"/>
                </a:moveTo>
                <a:lnTo>
                  <a:pt x="368" y="226"/>
                </a:lnTo>
                <a:cubicBezTo>
                  <a:pt x="368" y="212"/>
                  <a:pt x="354" y="197"/>
                  <a:pt x="340" y="197"/>
                </a:cubicBezTo>
                <a:cubicBezTo>
                  <a:pt x="318" y="197"/>
                  <a:pt x="311" y="212"/>
                  <a:pt x="311" y="226"/>
                </a:cubicBezTo>
                <a:cubicBezTo>
                  <a:pt x="311" y="459"/>
                  <a:pt x="311" y="459"/>
                  <a:pt x="311" y="459"/>
                </a:cubicBezTo>
                <a:cubicBezTo>
                  <a:pt x="311" y="480"/>
                  <a:pt x="318" y="487"/>
                  <a:pt x="340" y="487"/>
                </a:cubicBezTo>
                <a:cubicBezTo>
                  <a:pt x="354" y="487"/>
                  <a:pt x="368" y="480"/>
                  <a:pt x="368" y="459"/>
                </a:cubicBezTo>
                <a:lnTo>
                  <a:pt x="368" y="22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3" name="Freeform 127"/>
          <p:cNvSpPr>
            <a:spLocks noChangeArrowheads="1"/>
          </p:cNvSpPr>
          <p:nvPr/>
        </p:nvSpPr>
        <p:spPr bwMode="auto">
          <a:xfrm>
            <a:off x="2880779" y="1830192"/>
            <a:ext cx="222042" cy="253499"/>
          </a:xfrm>
          <a:custGeom>
            <a:avLst/>
            <a:gdLst>
              <a:gd name="T0" fmla="*/ 180089 w 531"/>
              <a:gd name="T1" fmla="*/ 112357 h 602"/>
              <a:gd name="T2" fmla="*/ 149596 w 531"/>
              <a:gd name="T3" fmla="*/ 102241 h 602"/>
              <a:gd name="T4" fmla="*/ 159641 w 531"/>
              <a:gd name="T5" fmla="*/ 51301 h 602"/>
              <a:gd name="T6" fmla="*/ 190134 w 531"/>
              <a:gd name="T7" fmla="*/ 61417 h 602"/>
              <a:gd name="T8" fmla="*/ 180089 w 531"/>
              <a:gd name="T9" fmla="*/ 112357 h 602"/>
              <a:gd name="T10" fmla="*/ 159641 w 531"/>
              <a:gd name="T11" fmla="*/ 10477 h 602"/>
              <a:gd name="T12" fmla="*/ 180089 w 531"/>
              <a:gd name="T13" fmla="*/ 10477 h 602"/>
              <a:gd name="T14" fmla="*/ 159641 w 531"/>
              <a:gd name="T15" fmla="*/ 40824 h 602"/>
              <a:gd name="T16" fmla="*/ 104036 w 531"/>
              <a:gd name="T17" fmla="*/ 166187 h 602"/>
              <a:gd name="T18" fmla="*/ 83587 w 531"/>
              <a:gd name="T19" fmla="*/ 166187 h 602"/>
              <a:gd name="T20" fmla="*/ 73542 w 531"/>
              <a:gd name="T21" fmla="*/ 114886 h 602"/>
              <a:gd name="T22" fmla="*/ 104036 w 531"/>
              <a:gd name="T23" fmla="*/ 104770 h 602"/>
              <a:gd name="T24" fmla="*/ 114081 w 531"/>
              <a:gd name="T25" fmla="*/ 155710 h 602"/>
              <a:gd name="T26" fmla="*/ 83587 w 531"/>
              <a:gd name="T27" fmla="*/ 10477 h 602"/>
              <a:gd name="T28" fmla="*/ 93632 w 531"/>
              <a:gd name="T29" fmla="*/ 0 h 602"/>
              <a:gd name="T30" fmla="*/ 104036 w 531"/>
              <a:gd name="T31" fmla="*/ 94654 h 602"/>
              <a:gd name="T32" fmla="*/ 83587 w 531"/>
              <a:gd name="T33" fmla="*/ 10477 h 602"/>
              <a:gd name="T34" fmla="*/ 30493 w 531"/>
              <a:gd name="T35" fmla="*/ 140536 h 602"/>
              <a:gd name="T36" fmla="*/ 0 w 531"/>
              <a:gd name="T37" fmla="*/ 130421 h 602"/>
              <a:gd name="T38" fmla="*/ 10045 w 531"/>
              <a:gd name="T39" fmla="*/ 79119 h 602"/>
              <a:gd name="T40" fmla="*/ 40538 w 531"/>
              <a:gd name="T41" fmla="*/ 89596 h 602"/>
              <a:gd name="T42" fmla="*/ 30493 w 531"/>
              <a:gd name="T43" fmla="*/ 140536 h 602"/>
              <a:gd name="T44" fmla="*/ 10045 w 531"/>
              <a:gd name="T45" fmla="*/ 10477 h 602"/>
              <a:gd name="T46" fmla="*/ 30493 w 531"/>
              <a:gd name="T47" fmla="*/ 10477 h 602"/>
              <a:gd name="T48" fmla="*/ 10045 w 531"/>
              <a:gd name="T49" fmla="*/ 69004 h 602"/>
              <a:gd name="T50" fmla="*/ 30493 w 531"/>
              <a:gd name="T51" fmla="*/ 207011 h 602"/>
              <a:gd name="T52" fmla="*/ 20090 w 531"/>
              <a:gd name="T53" fmla="*/ 217127 h 602"/>
              <a:gd name="T54" fmla="*/ 10045 w 531"/>
              <a:gd name="T55" fmla="*/ 150652 h 602"/>
              <a:gd name="T56" fmla="*/ 30493 w 531"/>
              <a:gd name="T57" fmla="*/ 207011 h 602"/>
              <a:gd name="T58" fmla="*/ 104036 w 531"/>
              <a:gd name="T59" fmla="*/ 207011 h 602"/>
              <a:gd name="T60" fmla="*/ 83587 w 531"/>
              <a:gd name="T61" fmla="*/ 207011 h 602"/>
              <a:gd name="T62" fmla="*/ 104036 w 531"/>
              <a:gd name="T63" fmla="*/ 176303 h 602"/>
              <a:gd name="T64" fmla="*/ 180089 w 531"/>
              <a:gd name="T65" fmla="*/ 207011 h 602"/>
              <a:gd name="T66" fmla="*/ 169686 w 531"/>
              <a:gd name="T67" fmla="*/ 217127 h 602"/>
              <a:gd name="T68" fmla="*/ 159641 w 531"/>
              <a:gd name="T69" fmla="*/ 122834 h 602"/>
              <a:gd name="T70" fmla="*/ 180089 w 531"/>
              <a:gd name="T71" fmla="*/ 207011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31" h="602">
                <a:moveTo>
                  <a:pt x="502" y="311"/>
                </a:moveTo>
                <a:lnTo>
                  <a:pt x="502" y="311"/>
                </a:lnTo>
                <a:cubicBezTo>
                  <a:pt x="445" y="311"/>
                  <a:pt x="445" y="311"/>
                  <a:pt x="445" y="311"/>
                </a:cubicBezTo>
                <a:cubicBezTo>
                  <a:pt x="424" y="311"/>
                  <a:pt x="417" y="297"/>
                  <a:pt x="417" y="283"/>
                </a:cubicBezTo>
                <a:cubicBezTo>
                  <a:pt x="417" y="170"/>
                  <a:pt x="417" y="170"/>
                  <a:pt x="417" y="170"/>
                </a:cubicBezTo>
                <a:cubicBezTo>
                  <a:pt x="417" y="156"/>
                  <a:pt x="424" y="142"/>
                  <a:pt x="445" y="142"/>
                </a:cubicBezTo>
                <a:cubicBezTo>
                  <a:pt x="502" y="142"/>
                  <a:pt x="502" y="142"/>
                  <a:pt x="502" y="142"/>
                </a:cubicBezTo>
                <a:cubicBezTo>
                  <a:pt x="516" y="142"/>
                  <a:pt x="530" y="156"/>
                  <a:pt x="530" y="170"/>
                </a:cubicBezTo>
                <a:cubicBezTo>
                  <a:pt x="530" y="283"/>
                  <a:pt x="530" y="283"/>
                  <a:pt x="530" y="283"/>
                </a:cubicBezTo>
                <a:cubicBezTo>
                  <a:pt x="530" y="297"/>
                  <a:pt x="516" y="311"/>
                  <a:pt x="502" y="311"/>
                </a:cubicBezTo>
                <a:close/>
                <a:moveTo>
                  <a:pt x="445" y="29"/>
                </a:moveTo>
                <a:lnTo>
                  <a:pt x="445" y="29"/>
                </a:lnTo>
                <a:cubicBezTo>
                  <a:pt x="445" y="15"/>
                  <a:pt x="452" y="0"/>
                  <a:pt x="473" y="0"/>
                </a:cubicBezTo>
                <a:cubicBezTo>
                  <a:pt x="487" y="0"/>
                  <a:pt x="502" y="15"/>
                  <a:pt x="502" y="29"/>
                </a:cubicBezTo>
                <a:cubicBezTo>
                  <a:pt x="502" y="113"/>
                  <a:pt x="502" y="113"/>
                  <a:pt x="502" y="113"/>
                </a:cubicBezTo>
                <a:cubicBezTo>
                  <a:pt x="445" y="113"/>
                  <a:pt x="445" y="113"/>
                  <a:pt x="445" y="113"/>
                </a:cubicBezTo>
                <a:lnTo>
                  <a:pt x="445" y="29"/>
                </a:lnTo>
                <a:close/>
                <a:moveTo>
                  <a:pt x="290" y="460"/>
                </a:moveTo>
                <a:lnTo>
                  <a:pt x="290" y="460"/>
                </a:lnTo>
                <a:cubicBezTo>
                  <a:pt x="233" y="460"/>
                  <a:pt x="233" y="460"/>
                  <a:pt x="233" y="460"/>
                </a:cubicBezTo>
                <a:cubicBezTo>
                  <a:pt x="219" y="460"/>
                  <a:pt x="205" y="453"/>
                  <a:pt x="205" y="431"/>
                </a:cubicBezTo>
                <a:cubicBezTo>
                  <a:pt x="205" y="318"/>
                  <a:pt x="205" y="318"/>
                  <a:pt x="205" y="318"/>
                </a:cubicBezTo>
                <a:cubicBezTo>
                  <a:pt x="205" y="304"/>
                  <a:pt x="219" y="290"/>
                  <a:pt x="233" y="290"/>
                </a:cubicBezTo>
                <a:cubicBezTo>
                  <a:pt x="290" y="290"/>
                  <a:pt x="290" y="290"/>
                  <a:pt x="290" y="290"/>
                </a:cubicBezTo>
                <a:cubicBezTo>
                  <a:pt x="311" y="290"/>
                  <a:pt x="318" y="304"/>
                  <a:pt x="318" y="318"/>
                </a:cubicBezTo>
                <a:cubicBezTo>
                  <a:pt x="318" y="431"/>
                  <a:pt x="318" y="431"/>
                  <a:pt x="318" y="431"/>
                </a:cubicBezTo>
                <a:cubicBezTo>
                  <a:pt x="318" y="453"/>
                  <a:pt x="311" y="460"/>
                  <a:pt x="290" y="460"/>
                </a:cubicBezTo>
                <a:close/>
                <a:moveTo>
                  <a:pt x="233" y="29"/>
                </a:moveTo>
                <a:lnTo>
                  <a:pt x="233" y="29"/>
                </a:lnTo>
                <a:cubicBezTo>
                  <a:pt x="233" y="15"/>
                  <a:pt x="247" y="0"/>
                  <a:pt x="261" y="0"/>
                </a:cubicBezTo>
                <a:cubicBezTo>
                  <a:pt x="283" y="0"/>
                  <a:pt x="290" y="15"/>
                  <a:pt x="290" y="29"/>
                </a:cubicBezTo>
                <a:cubicBezTo>
                  <a:pt x="290" y="262"/>
                  <a:pt x="290" y="262"/>
                  <a:pt x="290" y="262"/>
                </a:cubicBezTo>
                <a:cubicBezTo>
                  <a:pt x="233" y="262"/>
                  <a:pt x="233" y="262"/>
                  <a:pt x="233" y="262"/>
                </a:cubicBezTo>
                <a:lnTo>
                  <a:pt x="233" y="29"/>
                </a:lnTo>
                <a:close/>
                <a:moveTo>
                  <a:pt x="85" y="389"/>
                </a:moveTo>
                <a:lnTo>
                  <a:pt x="85" y="389"/>
                </a:lnTo>
                <a:cubicBezTo>
                  <a:pt x="28" y="389"/>
                  <a:pt x="28" y="389"/>
                  <a:pt x="28" y="389"/>
                </a:cubicBezTo>
                <a:cubicBezTo>
                  <a:pt x="14" y="389"/>
                  <a:pt x="0" y="375"/>
                  <a:pt x="0" y="361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26"/>
                  <a:pt x="14" y="219"/>
                  <a:pt x="28" y="219"/>
                </a:cubicBezTo>
                <a:cubicBezTo>
                  <a:pt x="85" y="219"/>
                  <a:pt x="85" y="219"/>
                  <a:pt x="85" y="219"/>
                </a:cubicBezTo>
                <a:cubicBezTo>
                  <a:pt x="99" y="219"/>
                  <a:pt x="113" y="226"/>
                  <a:pt x="113" y="248"/>
                </a:cubicBezTo>
                <a:cubicBezTo>
                  <a:pt x="113" y="361"/>
                  <a:pt x="113" y="361"/>
                  <a:pt x="113" y="361"/>
                </a:cubicBezTo>
                <a:cubicBezTo>
                  <a:pt x="113" y="375"/>
                  <a:pt x="99" y="389"/>
                  <a:pt x="85" y="389"/>
                </a:cubicBezTo>
                <a:close/>
                <a:moveTo>
                  <a:pt x="28" y="29"/>
                </a:moveTo>
                <a:lnTo>
                  <a:pt x="28" y="29"/>
                </a:lnTo>
                <a:cubicBezTo>
                  <a:pt x="28" y="15"/>
                  <a:pt x="42" y="0"/>
                  <a:pt x="56" y="0"/>
                </a:cubicBezTo>
                <a:cubicBezTo>
                  <a:pt x="71" y="0"/>
                  <a:pt x="85" y="15"/>
                  <a:pt x="85" y="29"/>
                </a:cubicBezTo>
                <a:cubicBezTo>
                  <a:pt x="85" y="191"/>
                  <a:pt x="85" y="191"/>
                  <a:pt x="85" y="191"/>
                </a:cubicBezTo>
                <a:cubicBezTo>
                  <a:pt x="28" y="191"/>
                  <a:pt x="28" y="191"/>
                  <a:pt x="28" y="191"/>
                </a:cubicBezTo>
                <a:lnTo>
                  <a:pt x="28" y="29"/>
                </a:lnTo>
                <a:close/>
                <a:moveTo>
                  <a:pt x="85" y="573"/>
                </a:moveTo>
                <a:lnTo>
                  <a:pt x="85" y="573"/>
                </a:lnTo>
                <a:cubicBezTo>
                  <a:pt x="85" y="594"/>
                  <a:pt x="71" y="601"/>
                  <a:pt x="56" y="601"/>
                </a:cubicBezTo>
                <a:cubicBezTo>
                  <a:pt x="42" y="601"/>
                  <a:pt x="28" y="594"/>
                  <a:pt x="28" y="573"/>
                </a:cubicBezTo>
                <a:cubicBezTo>
                  <a:pt x="28" y="417"/>
                  <a:pt x="28" y="417"/>
                  <a:pt x="28" y="417"/>
                </a:cubicBezTo>
                <a:cubicBezTo>
                  <a:pt x="85" y="417"/>
                  <a:pt x="85" y="417"/>
                  <a:pt x="85" y="417"/>
                </a:cubicBezTo>
                <a:lnTo>
                  <a:pt x="85" y="573"/>
                </a:lnTo>
                <a:close/>
                <a:moveTo>
                  <a:pt x="290" y="573"/>
                </a:moveTo>
                <a:lnTo>
                  <a:pt x="290" y="573"/>
                </a:lnTo>
                <a:cubicBezTo>
                  <a:pt x="290" y="594"/>
                  <a:pt x="283" y="601"/>
                  <a:pt x="261" y="601"/>
                </a:cubicBezTo>
                <a:cubicBezTo>
                  <a:pt x="247" y="601"/>
                  <a:pt x="233" y="594"/>
                  <a:pt x="233" y="573"/>
                </a:cubicBezTo>
                <a:cubicBezTo>
                  <a:pt x="233" y="488"/>
                  <a:pt x="233" y="488"/>
                  <a:pt x="233" y="488"/>
                </a:cubicBezTo>
                <a:cubicBezTo>
                  <a:pt x="290" y="488"/>
                  <a:pt x="290" y="488"/>
                  <a:pt x="290" y="488"/>
                </a:cubicBezTo>
                <a:lnTo>
                  <a:pt x="290" y="573"/>
                </a:lnTo>
                <a:close/>
                <a:moveTo>
                  <a:pt x="502" y="573"/>
                </a:moveTo>
                <a:lnTo>
                  <a:pt x="502" y="573"/>
                </a:lnTo>
                <a:cubicBezTo>
                  <a:pt x="502" y="594"/>
                  <a:pt x="487" y="601"/>
                  <a:pt x="473" y="601"/>
                </a:cubicBezTo>
                <a:cubicBezTo>
                  <a:pt x="452" y="601"/>
                  <a:pt x="445" y="594"/>
                  <a:pt x="445" y="573"/>
                </a:cubicBezTo>
                <a:cubicBezTo>
                  <a:pt x="445" y="340"/>
                  <a:pt x="445" y="340"/>
                  <a:pt x="445" y="340"/>
                </a:cubicBezTo>
                <a:cubicBezTo>
                  <a:pt x="502" y="340"/>
                  <a:pt x="502" y="340"/>
                  <a:pt x="502" y="340"/>
                </a:cubicBezTo>
                <a:lnTo>
                  <a:pt x="502" y="57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4" name="Freeform 128"/>
          <p:cNvSpPr>
            <a:spLocks noChangeArrowheads="1"/>
          </p:cNvSpPr>
          <p:nvPr/>
        </p:nvSpPr>
        <p:spPr bwMode="auto">
          <a:xfrm>
            <a:off x="2525511" y="1857949"/>
            <a:ext cx="48110" cy="197987"/>
          </a:xfrm>
          <a:custGeom>
            <a:avLst/>
            <a:gdLst>
              <a:gd name="T0" fmla="*/ 0 w 114"/>
              <a:gd name="T1" fmla="*/ 149436 h 474"/>
              <a:gd name="T2" fmla="*/ 0 w 114"/>
              <a:gd name="T3" fmla="*/ 149436 h 474"/>
              <a:gd name="T4" fmla="*/ 20275 w 114"/>
              <a:gd name="T5" fmla="*/ 129009 h 474"/>
              <a:gd name="T6" fmla="*/ 40912 w 114"/>
              <a:gd name="T7" fmla="*/ 149436 h 474"/>
              <a:gd name="T8" fmla="*/ 20275 w 114"/>
              <a:gd name="T9" fmla="*/ 169504 h 474"/>
              <a:gd name="T10" fmla="*/ 0 w 114"/>
              <a:gd name="T11" fmla="*/ 149436 h 474"/>
              <a:gd name="T12" fmla="*/ 0 w 114"/>
              <a:gd name="T13" fmla="*/ 86006 h 474"/>
              <a:gd name="T14" fmla="*/ 0 w 114"/>
              <a:gd name="T15" fmla="*/ 86006 h 474"/>
              <a:gd name="T16" fmla="*/ 20275 w 114"/>
              <a:gd name="T17" fmla="*/ 65938 h 474"/>
              <a:gd name="T18" fmla="*/ 40912 w 114"/>
              <a:gd name="T19" fmla="*/ 86006 h 474"/>
              <a:gd name="T20" fmla="*/ 20275 w 114"/>
              <a:gd name="T21" fmla="*/ 106433 h 474"/>
              <a:gd name="T22" fmla="*/ 0 w 114"/>
              <a:gd name="T23" fmla="*/ 86006 h 474"/>
              <a:gd name="T24" fmla="*/ 0 w 114"/>
              <a:gd name="T25" fmla="*/ 20068 h 474"/>
              <a:gd name="T26" fmla="*/ 0 w 114"/>
              <a:gd name="T27" fmla="*/ 20068 h 474"/>
              <a:gd name="T28" fmla="*/ 20275 w 114"/>
              <a:gd name="T29" fmla="*/ 0 h 474"/>
              <a:gd name="T30" fmla="*/ 40912 w 114"/>
              <a:gd name="T31" fmla="*/ 20068 h 474"/>
              <a:gd name="T32" fmla="*/ 20275 w 114"/>
              <a:gd name="T33" fmla="*/ 40495 h 474"/>
              <a:gd name="T34" fmla="*/ 0 w 114"/>
              <a:gd name="T35" fmla="*/ 20068 h 47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4" h="474">
                <a:moveTo>
                  <a:pt x="0" y="417"/>
                </a:moveTo>
                <a:lnTo>
                  <a:pt x="0" y="417"/>
                </a:lnTo>
                <a:cubicBezTo>
                  <a:pt x="0" y="389"/>
                  <a:pt x="28" y="360"/>
                  <a:pt x="56" y="360"/>
                </a:cubicBezTo>
                <a:cubicBezTo>
                  <a:pt x="85" y="360"/>
                  <a:pt x="113" y="389"/>
                  <a:pt x="113" y="417"/>
                </a:cubicBezTo>
                <a:cubicBezTo>
                  <a:pt x="113" y="445"/>
                  <a:pt x="85" y="473"/>
                  <a:pt x="56" y="473"/>
                </a:cubicBezTo>
                <a:cubicBezTo>
                  <a:pt x="28" y="473"/>
                  <a:pt x="0" y="445"/>
                  <a:pt x="0" y="417"/>
                </a:cubicBezTo>
                <a:close/>
                <a:moveTo>
                  <a:pt x="0" y="240"/>
                </a:moveTo>
                <a:lnTo>
                  <a:pt x="0" y="240"/>
                </a:lnTo>
                <a:cubicBezTo>
                  <a:pt x="0" y="205"/>
                  <a:pt x="28" y="184"/>
                  <a:pt x="56" y="184"/>
                </a:cubicBezTo>
                <a:cubicBezTo>
                  <a:pt x="85" y="184"/>
                  <a:pt x="113" y="205"/>
                  <a:pt x="113" y="240"/>
                </a:cubicBezTo>
                <a:cubicBezTo>
                  <a:pt x="113" y="269"/>
                  <a:pt x="85" y="297"/>
                  <a:pt x="56" y="297"/>
                </a:cubicBezTo>
                <a:cubicBezTo>
                  <a:pt x="28" y="297"/>
                  <a:pt x="0" y="269"/>
                  <a:pt x="0" y="240"/>
                </a:cubicBezTo>
                <a:close/>
                <a:moveTo>
                  <a:pt x="0" y="56"/>
                </a:moveTo>
                <a:lnTo>
                  <a:pt x="0" y="56"/>
                </a:lnTo>
                <a:cubicBezTo>
                  <a:pt x="0" y="28"/>
                  <a:pt x="28" y="0"/>
                  <a:pt x="56" y="0"/>
                </a:cubicBezTo>
                <a:cubicBezTo>
                  <a:pt x="85" y="0"/>
                  <a:pt x="113" y="28"/>
                  <a:pt x="113" y="56"/>
                </a:cubicBezTo>
                <a:cubicBezTo>
                  <a:pt x="113" y="92"/>
                  <a:pt x="85" y="113"/>
                  <a:pt x="56" y="113"/>
                </a:cubicBezTo>
                <a:cubicBezTo>
                  <a:pt x="28" y="113"/>
                  <a:pt x="0" y="92"/>
                  <a:pt x="0" y="5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5" name="Freeform 129"/>
          <p:cNvSpPr>
            <a:spLocks noChangeArrowheads="1"/>
          </p:cNvSpPr>
          <p:nvPr/>
        </p:nvSpPr>
        <p:spPr bwMode="auto">
          <a:xfrm>
            <a:off x="1979658" y="1852397"/>
            <a:ext cx="253498" cy="214641"/>
          </a:xfrm>
          <a:custGeom>
            <a:avLst/>
            <a:gdLst>
              <a:gd name="T0" fmla="*/ 207002 w 602"/>
              <a:gd name="T1" fmla="*/ 20220 h 510"/>
              <a:gd name="T2" fmla="*/ 207002 w 602"/>
              <a:gd name="T3" fmla="*/ 20220 h 510"/>
              <a:gd name="T4" fmla="*/ 10477 w 602"/>
              <a:gd name="T5" fmla="*/ 20220 h 510"/>
              <a:gd name="T6" fmla="*/ 0 w 602"/>
              <a:gd name="T7" fmla="*/ 10110 h 510"/>
              <a:gd name="T8" fmla="*/ 10477 w 602"/>
              <a:gd name="T9" fmla="*/ 0 h 510"/>
              <a:gd name="T10" fmla="*/ 207002 w 602"/>
              <a:gd name="T11" fmla="*/ 0 h 510"/>
              <a:gd name="T12" fmla="*/ 217118 w 602"/>
              <a:gd name="T13" fmla="*/ 10110 h 510"/>
              <a:gd name="T14" fmla="*/ 207002 w 602"/>
              <a:gd name="T15" fmla="*/ 20220 h 510"/>
              <a:gd name="T16" fmla="*/ 71530 w 602"/>
              <a:gd name="T17" fmla="*/ 74021 h 510"/>
              <a:gd name="T18" fmla="*/ 71530 w 602"/>
              <a:gd name="T19" fmla="*/ 74021 h 510"/>
              <a:gd name="T20" fmla="*/ 71530 w 602"/>
              <a:gd name="T21" fmla="*/ 74021 h 510"/>
              <a:gd name="T22" fmla="*/ 51299 w 602"/>
              <a:gd name="T23" fmla="*/ 74021 h 510"/>
              <a:gd name="T24" fmla="*/ 40822 w 602"/>
              <a:gd name="T25" fmla="*/ 63550 h 510"/>
              <a:gd name="T26" fmla="*/ 51299 w 602"/>
              <a:gd name="T27" fmla="*/ 53440 h 510"/>
              <a:gd name="T28" fmla="*/ 94650 w 602"/>
              <a:gd name="T29" fmla="*/ 53440 h 510"/>
              <a:gd name="T30" fmla="*/ 94650 w 602"/>
              <a:gd name="T31" fmla="*/ 53440 h 510"/>
              <a:gd name="T32" fmla="*/ 104766 w 602"/>
              <a:gd name="T33" fmla="*/ 53440 h 510"/>
              <a:gd name="T34" fmla="*/ 150646 w 602"/>
              <a:gd name="T35" fmla="*/ 53440 h 510"/>
              <a:gd name="T36" fmla="*/ 207002 w 602"/>
              <a:gd name="T37" fmla="*/ 53440 h 510"/>
              <a:gd name="T38" fmla="*/ 217118 w 602"/>
              <a:gd name="T39" fmla="*/ 63550 h 510"/>
              <a:gd name="T40" fmla="*/ 207002 w 602"/>
              <a:gd name="T41" fmla="*/ 74021 h 510"/>
              <a:gd name="T42" fmla="*/ 150646 w 602"/>
              <a:gd name="T43" fmla="*/ 74021 h 510"/>
              <a:gd name="T44" fmla="*/ 150646 w 602"/>
              <a:gd name="T45" fmla="*/ 74021 h 510"/>
              <a:gd name="T46" fmla="*/ 71530 w 602"/>
              <a:gd name="T47" fmla="*/ 74021 h 510"/>
              <a:gd name="T48" fmla="*/ 10477 w 602"/>
              <a:gd name="T49" fmla="*/ 107240 h 510"/>
              <a:gd name="T50" fmla="*/ 10477 w 602"/>
              <a:gd name="T51" fmla="*/ 107240 h 510"/>
              <a:gd name="T52" fmla="*/ 207002 w 602"/>
              <a:gd name="T53" fmla="*/ 107240 h 510"/>
              <a:gd name="T54" fmla="*/ 217118 w 602"/>
              <a:gd name="T55" fmla="*/ 117350 h 510"/>
              <a:gd name="T56" fmla="*/ 207002 w 602"/>
              <a:gd name="T57" fmla="*/ 127461 h 510"/>
              <a:gd name="T58" fmla="*/ 10477 w 602"/>
              <a:gd name="T59" fmla="*/ 127461 h 510"/>
              <a:gd name="T60" fmla="*/ 0 w 602"/>
              <a:gd name="T61" fmla="*/ 117350 h 510"/>
              <a:gd name="T62" fmla="*/ 10477 w 602"/>
              <a:gd name="T63" fmla="*/ 107240 h 510"/>
              <a:gd name="T64" fmla="*/ 71530 w 602"/>
              <a:gd name="T65" fmla="*/ 163207 h 510"/>
              <a:gd name="T66" fmla="*/ 71530 w 602"/>
              <a:gd name="T67" fmla="*/ 163207 h 510"/>
              <a:gd name="T68" fmla="*/ 104766 w 602"/>
              <a:gd name="T69" fmla="*/ 163207 h 510"/>
              <a:gd name="T70" fmla="*/ 150646 w 602"/>
              <a:gd name="T71" fmla="*/ 163207 h 510"/>
              <a:gd name="T72" fmla="*/ 207002 w 602"/>
              <a:gd name="T73" fmla="*/ 163207 h 510"/>
              <a:gd name="T74" fmla="*/ 217118 w 602"/>
              <a:gd name="T75" fmla="*/ 173318 h 510"/>
              <a:gd name="T76" fmla="*/ 207002 w 602"/>
              <a:gd name="T77" fmla="*/ 183789 h 510"/>
              <a:gd name="T78" fmla="*/ 104766 w 602"/>
              <a:gd name="T79" fmla="*/ 183789 h 510"/>
              <a:gd name="T80" fmla="*/ 104766 w 602"/>
              <a:gd name="T81" fmla="*/ 183789 h 510"/>
              <a:gd name="T82" fmla="*/ 71530 w 602"/>
              <a:gd name="T83" fmla="*/ 183789 h 510"/>
              <a:gd name="T84" fmla="*/ 61414 w 602"/>
              <a:gd name="T85" fmla="*/ 173318 h 510"/>
              <a:gd name="T86" fmla="*/ 71530 w 602"/>
              <a:gd name="T87" fmla="*/ 163207 h 51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2" h="510">
                <a:moveTo>
                  <a:pt x="573" y="56"/>
                </a:moveTo>
                <a:lnTo>
                  <a:pt x="573" y="56"/>
                </a:lnTo>
                <a:cubicBezTo>
                  <a:pt x="29" y="56"/>
                  <a:pt x="29" y="56"/>
                  <a:pt x="29" y="56"/>
                </a:cubicBezTo>
                <a:cubicBezTo>
                  <a:pt x="15" y="56"/>
                  <a:pt x="0" y="42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42"/>
                  <a:pt x="594" y="56"/>
                  <a:pt x="573" y="56"/>
                </a:cubicBezTo>
                <a:close/>
                <a:moveTo>
                  <a:pt x="198" y="205"/>
                </a:moveTo>
                <a:lnTo>
                  <a:pt x="198" y="205"/>
                </a:lnTo>
                <a:cubicBezTo>
                  <a:pt x="142" y="205"/>
                  <a:pt x="142" y="205"/>
                  <a:pt x="142" y="205"/>
                </a:cubicBezTo>
                <a:cubicBezTo>
                  <a:pt x="128" y="205"/>
                  <a:pt x="113" y="191"/>
                  <a:pt x="113" y="176"/>
                </a:cubicBezTo>
                <a:cubicBezTo>
                  <a:pt x="113" y="162"/>
                  <a:pt x="128" y="148"/>
                  <a:pt x="142" y="148"/>
                </a:cubicBezTo>
                <a:cubicBezTo>
                  <a:pt x="262" y="148"/>
                  <a:pt x="262" y="148"/>
                  <a:pt x="262" y="148"/>
                </a:cubicBezTo>
                <a:cubicBezTo>
                  <a:pt x="290" y="148"/>
                  <a:pt x="290" y="148"/>
                  <a:pt x="290" y="148"/>
                </a:cubicBezTo>
                <a:cubicBezTo>
                  <a:pt x="417" y="148"/>
                  <a:pt x="417" y="148"/>
                  <a:pt x="417" y="148"/>
                </a:cubicBezTo>
                <a:cubicBezTo>
                  <a:pt x="573" y="148"/>
                  <a:pt x="573" y="148"/>
                  <a:pt x="573" y="148"/>
                </a:cubicBezTo>
                <a:cubicBezTo>
                  <a:pt x="594" y="148"/>
                  <a:pt x="601" y="162"/>
                  <a:pt x="601" y="176"/>
                </a:cubicBezTo>
                <a:cubicBezTo>
                  <a:pt x="601" y="191"/>
                  <a:pt x="594" y="205"/>
                  <a:pt x="573" y="205"/>
                </a:cubicBezTo>
                <a:cubicBezTo>
                  <a:pt x="417" y="205"/>
                  <a:pt x="417" y="205"/>
                  <a:pt x="417" y="205"/>
                </a:cubicBezTo>
                <a:lnTo>
                  <a:pt x="198" y="205"/>
                </a:lnTo>
                <a:close/>
                <a:moveTo>
                  <a:pt x="29" y="297"/>
                </a:moveTo>
                <a:lnTo>
                  <a:pt x="29" y="297"/>
                </a:lnTo>
                <a:cubicBezTo>
                  <a:pt x="573" y="297"/>
                  <a:pt x="573" y="297"/>
                  <a:pt x="573" y="297"/>
                </a:cubicBezTo>
                <a:cubicBezTo>
                  <a:pt x="594" y="297"/>
                  <a:pt x="601" y="311"/>
                  <a:pt x="601" y="325"/>
                </a:cubicBezTo>
                <a:cubicBezTo>
                  <a:pt x="601" y="346"/>
                  <a:pt x="594" y="353"/>
                  <a:pt x="573" y="353"/>
                </a:cubicBezTo>
                <a:cubicBezTo>
                  <a:pt x="29" y="353"/>
                  <a:pt x="29" y="353"/>
                  <a:pt x="29" y="353"/>
                </a:cubicBezTo>
                <a:cubicBezTo>
                  <a:pt x="15" y="353"/>
                  <a:pt x="0" y="346"/>
                  <a:pt x="0" y="325"/>
                </a:cubicBezTo>
                <a:cubicBezTo>
                  <a:pt x="0" y="311"/>
                  <a:pt x="15" y="297"/>
                  <a:pt x="29" y="297"/>
                </a:cubicBezTo>
                <a:close/>
                <a:moveTo>
                  <a:pt x="198" y="452"/>
                </a:moveTo>
                <a:lnTo>
                  <a:pt x="198" y="452"/>
                </a:lnTo>
                <a:cubicBezTo>
                  <a:pt x="290" y="452"/>
                  <a:pt x="290" y="452"/>
                  <a:pt x="290" y="452"/>
                </a:cubicBezTo>
                <a:cubicBezTo>
                  <a:pt x="417" y="452"/>
                  <a:pt x="417" y="452"/>
                  <a:pt x="417" y="452"/>
                </a:cubicBezTo>
                <a:cubicBezTo>
                  <a:pt x="573" y="452"/>
                  <a:pt x="573" y="452"/>
                  <a:pt x="573" y="452"/>
                </a:cubicBezTo>
                <a:cubicBezTo>
                  <a:pt x="594" y="452"/>
                  <a:pt x="601" y="459"/>
                  <a:pt x="601" y="480"/>
                </a:cubicBezTo>
                <a:cubicBezTo>
                  <a:pt x="601" y="494"/>
                  <a:pt x="594" y="509"/>
                  <a:pt x="573" y="509"/>
                </a:cubicBezTo>
                <a:cubicBezTo>
                  <a:pt x="290" y="509"/>
                  <a:pt x="290" y="509"/>
                  <a:pt x="290" y="509"/>
                </a:cubicBezTo>
                <a:cubicBezTo>
                  <a:pt x="198" y="509"/>
                  <a:pt x="198" y="509"/>
                  <a:pt x="198" y="509"/>
                </a:cubicBezTo>
                <a:cubicBezTo>
                  <a:pt x="184" y="509"/>
                  <a:pt x="170" y="494"/>
                  <a:pt x="170" y="480"/>
                </a:cubicBezTo>
                <a:cubicBezTo>
                  <a:pt x="170" y="459"/>
                  <a:pt x="184" y="452"/>
                  <a:pt x="198" y="45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6" name="Freeform 130"/>
          <p:cNvSpPr>
            <a:spLocks noChangeArrowheads="1"/>
          </p:cNvSpPr>
          <p:nvPr/>
        </p:nvSpPr>
        <p:spPr bwMode="auto">
          <a:xfrm>
            <a:off x="1537423" y="1852397"/>
            <a:ext cx="253499" cy="214641"/>
          </a:xfrm>
          <a:custGeom>
            <a:avLst/>
            <a:gdLst>
              <a:gd name="T0" fmla="*/ 207003 w 602"/>
              <a:gd name="T1" fmla="*/ 20220 h 510"/>
              <a:gd name="T2" fmla="*/ 207003 w 602"/>
              <a:gd name="T3" fmla="*/ 20220 h 510"/>
              <a:gd name="T4" fmla="*/ 10477 w 602"/>
              <a:gd name="T5" fmla="*/ 20220 h 510"/>
              <a:gd name="T6" fmla="*/ 0 w 602"/>
              <a:gd name="T7" fmla="*/ 10110 h 510"/>
              <a:gd name="T8" fmla="*/ 10477 w 602"/>
              <a:gd name="T9" fmla="*/ 0 h 510"/>
              <a:gd name="T10" fmla="*/ 207003 w 602"/>
              <a:gd name="T11" fmla="*/ 0 h 510"/>
              <a:gd name="T12" fmla="*/ 217119 w 602"/>
              <a:gd name="T13" fmla="*/ 10110 h 510"/>
              <a:gd name="T14" fmla="*/ 207003 w 602"/>
              <a:gd name="T15" fmla="*/ 20220 h 510"/>
              <a:gd name="T16" fmla="*/ 145589 w 602"/>
              <a:gd name="T17" fmla="*/ 74021 h 510"/>
              <a:gd name="T18" fmla="*/ 145589 w 602"/>
              <a:gd name="T19" fmla="*/ 74021 h 510"/>
              <a:gd name="T20" fmla="*/ 145589 w 602"/>
              <a:gd name="T21" fmla="*/ 74021 h 510"/>
              <a:gd name="T22" fmla="*/ 127887 w 602"/>
              <a:gd name="T23" fmla="*/ 74021 h 510"/>
              <a:gd name="T24" fmla="*/ 86703 w 602"/>
              <a:gd name="T25" fmla="*/ 74021 h 510"/>
              <a:gd name="T26" fmla="*/ 71530 w 602"/>
              <a:gd name="T27" fmla="*/ 74021 h 510"/>
              <a:gd name="T28" fmla="*/ 71530 w 602"/>
              <a:gd name="T29" fmla="*/ 74021 h 510"/>
              <a:gd name="T30" fmla="*/ 51299 w 602"/>
              <a:gd name="T31" fmla="*/ 74021 h 510"/>
              <a:gd name="T32" fmla="*/ 40823 w 602"/>
              <a:gd name="T33" fmla="*/ 63550 h 510"/>
              <a:gd name="T34" fmla="*/ 51299 w 602"/>
              <a:gd name="T35" fmla="*/ 53440 h 510"/>
              <a:gd name="T36" fmla="*/ 166181 w 602"/>
              <a:gd name="T37" fmla="*/ 53440 h 510"/>
              <a:gd name="T38" fmla="*/ 176296 w 602"/>
              <a:gd name="T39" fmla="*/ 63550 h 510"/>
              <a:gd name="T40" fmla="*/ 166181 w 602"/>
              <a:gd name="T41" fmla="*/ 74021 h 510"/>
              <a:gd name="T42" fmla="*/ 145589 w 602"/>
              <a:gd name="T43" fmla="*/ 74021 h 510"/>
              <a:gd name="T44" fmla="*/ 10477 w 602"/>
              <a:gd name="T45" fmla="*/ 107240 h 510"/>
              <a:gd name="T46" fmla="*/ 10477 w 602"/>
              <a:gd name="T47" fmla="*/ 107240 h 510"/>
              <a:gd name="T48" fmla="*/ 207003 w 602"/>
              <a:gd name="T49" fmla="*/ 107240 h 510"/>
              <a:gd name="T50" fmla="*/ 217119 w 602"/>
              <a:gd name="T51" fmla="*/ 117350 h 510"/>
              <a:gd name="T52" fmla="*/ 207003 w 602"/>
              <a:gd name="T53" fmla="*/ 127461 h 510"/>
              <a:gd name="T54" fmla="*/ 10477 w 602"/>
              <a:gd name="T55" fmla="*/ 127461 h 510"/>
              <a:gd name="T56" fmla="*/ 0 w 602"/>
              <a:gd name="T57" fmla="*/ 117350 h 510"/>
              <a:gd name="T58" fmla="*/ 10477 w 602"/>
              <a:gd name="T59" fmla="*/ 107240 h 510"/>
              <a:gd name="T60" fmla="*/ 71530 w 602"/>
              <a:gd name="T61" fmla="*/ 163207 h 510"/>
              <a:gd name="T62" fmla="*/ 71530 w 602"/>
              <a:gd name="T63" fmla="*/ 163207 h 510"/>
              <a:gd name="T64" fmla="*/ 92122 w 602"/>
              <a:gd name="T65" fmla="*/ 163207 h 510"/>
              <a:gd name="T66" fmla="*/ 104766 w 602"/>
              <a:gd name="T67" fmla="*/ 163207 h 510"/>
              <a:gd name="T68" fmla="*/ 112353 w 602"/>
              <a:gd name="T69" fmla="*/ 163207 h 510"/>
              <a:gd name="T70" fmla="*/ 127887 w 602"/>
              <a:gd name="T71" fmla="*/ 163207 h 510"/>
              <a:gd name="T72" fmla="*/ 145589 w 602"/>
              <a:gd name="T73" fmla="*/ 163207 h 510"/>
              <a:gd name="T74" fmla="*/ 155704 w 602"/>
              <a:gd name="T75" fmla="*/ 173318 h 510"/>
              <a:gd name="T76" fmla="*/ 145589 w 602"/>
              <a:gd name="T77" fmla="*/ 183789 h 510"/>
              <a:gd name="T78" fmla="*/ 127887 w 602"/>
              <a:gd name="T79" fmla="*/ 183789 h 510"/>
              <a:gd name="T80" fmla="*/ 127887 w 602"/>
              <a:gd name="T81" fmla="*/ 183789 h 510"/>
              <a:gd name="T82" fmla="*/ 112353 w 602"/>
              <a:gd name="T83" fmla="*/ 183789 h 510"/>
              <a:gd name="T84" fmla="*/ 104766 w 602"/>
              <a:gd name="T85" fmla="*/ 183789 h 510"/>
              <a:gd name="T86" fmla="*/ 92122 w 602"/>
              <a:gd name="T87" fmla="*/ 183789 h 510"/>
              <a:gd name="T88" fmla="*/ 92122 w 602"/>
              <a:gd name="T89" fmla="*/ 183789 h 510"/>
              <a:gd name="T90" fmla="*/ 71530 w 602"/>
              <a:gd name="T91" fmla="*/ 183789 h 510"/>
              <a:gd name="T92" fmla="*/ 61415 w 602"/>
              <a:gd name="T93" fmla="*/ 173318 h 510"/>
              <a:gd name="T94" fmla="*/ 71530 w 602"/>
              <a:gd name="T95" fmla="*/ 163207 h 5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02" h="510">
                <a:moveTo>
                  <a:pt x="573" y="56"/>
                </a:moveTo>
                <a:lnTo>
                  <a:pt x="573" y="56"/>
                </a:lnTo>
                <a:cubicBezTo>
                  <a:pt x="29" y="56"/>
                  <a:pt x="29" y="56"/>
                  <a:pt x="29" y="56"/>
                </a:cubicBezTo>
                <a:cubicBezTo>
                  <a:pt x="7" y="56"/>
                  <a:pt x="0" y="42"/>
                  <a:pt x="0" y="28"/>
                </a:cubicBezTo>
                <a:cubicBezTo>
                  <a:pt x="0" y="7"/>
                  <a:pt x="7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7"/>
                  <a:pt x="601" y="28"/>
                </a:cubicBezTo>
                <a:cubicBezTo>
                  <a:pt x="601" y="42"/>
                  <a:pt x="587" y="56"/>
                  <a:pt x="573" y="56"/>
                </a:cubicBezTo>
                <a:close/>
                <a:moveTo>
                  <a:pt x="403" y="205"/>
                </a:moveTo>
                <a:lnTo>
                  <a:pt x="403" y="205"/>
                </a:lnTo>
                <a:cubicBezTo>
                  <a:pt x="354" y="205"/>
                  <a:pt x="354" y="205"/>
                  <a:pt x="354" y="205"/>
                </a:cubicBezTo>
                <a:cubicBezTo>
                  <a:pt x="240" y="205"/>
                  <a:pt x="240" y="205"/>
                  <a:pt x="240" y="205"/>
                </a:cubicBezTo>
                <a:cubicBezTo>
                  <a:pt x="198" y="205"/>
                  <a:pt x="198" y="205"/>
                  <a:pt x="198" y="205"/>
                </a:cubicBezTo>
                <a:cubicBezTo>
                  <a:pt x="142" y="205"/>
                  <a:pt x="142" y="205"/>
                  <a:pt x="142" y="205"/>
                </a:cubicBezTo>
                <a:cubicBezTo>
                  <a:pt x="120" y="205"/>
                  <a:pt x="113" y="191"/>
                  <a:pt x="113" y="176"/>
                </a:cubicBezTo>
                <a:cubicBezTo>
                  <a:pt x="113" y="162"/>
                  <a:pt x="120" y="148"/>
                  <a:pt x="142" y="148"/>
                </a:cubicBezTo>
                <a:cubicBezTo>
                  <a:pt x="460" y="148"/>
                  <a:pt x="460" y="148"/>
                  <a:pt x="460" y="148"/>
                </a:cubicBezTo>
                <a:cubicBezTo>
                  <a:pt x="474" y="148"/>
                  <a:pt x="488" y="162"/>
                  <a:pt x="488" y="176"/>
                </a:cubicBezTo>
                <a:cubicBezTo>
                  <a:pt x="488" y="191"/>
                  <a:pt x="474" y="205"/>
                  <a:pt x="460" y="205"/>
                </a:cubicBezTo>
                <a:lnTo>
                  <a:pt x="403" y="205"/>
                </a:lnTo>
                <a:close/>
                <a:moveTo>
                  <a:pt x="29" y="297"/>
                </a:moveTo>
                <a:lnTo>
                  <a:pt x="29" y="297"/>
                </a:lnTo>
                <a:cubicBezTo>
                  <a:pt x="573" y="297"/>
                  <a:pt x="573" y="297"/>
                  <a:pt x="573" y="297"/>
                </a:cubicBezTo>
                <a:cubicBezTo>
                  <a:pt x="587" y="297"/>
                  <a:pt x="601" y="311"/>
                  <a:pt x="601" y="325"/>
                </a:cubicBezTo>
                <a:cubicBezTo>
                  <a:pt x="601" y="346"/>
                  <a:pt x="587" y="353"/>
                  <a:pt x="573" y="353"/>
                </a:cubicBezTo>
                <a:cubicBezTo>
                  <a:pt x="29" y="353"/>
                  <a:pt x="29" y="353"/>
                  <a:pt x="29" y="353"/>
                </a:cubicBezTo>
                <a:cubicBezTo>
                  <a:pt x="7" y="353"/>
                  <a:pt x="0" y="346"/>
                  <a:pt x="0" y="325"/>
                </a:cubicBezTo>
                <a:cubicBezTo>
                  <a:pt x="0" y="311"/>
                  <a:pt x="7" y="297"/>
                  <a:pt x="29" y="297"/>
                </a:cubicBezTo>
                <a:close/>
                <a:moveTo>
                  <a:pt x="198" y="452"/>
                </a:moveTo>
                <a:lnTo>
                  <a:pt x="198" y="452"/>
                </a:lnTo>
                <a:cubicBezTo>
                  <a:pt x="255" y="452"/>
                  <a:pt x="255" y="452"/>
                  <a:pt x="255" y="452"/>
                </a:cubicBezTo>
                <a:cubicBezTo>
                  <a:pt x="290" y="452"/>
                  <a:pt x="290" y="452"/>
                  <a:pt x="290" y="452"/>
                </a:cubicBezTo>
                <a:cubicBezTo>
                  <a:pt x="311" y="452"/>
                  <a:pt x="311" y="452"/>
                  <a:pt x="311" y="452"/>
                </a:cubicBezTo>
                <a:cubicBezTo>
                  <a:pt x="354" y="452"/>
                  <a:pt x="354" y="452"/>
                  <a:pt x="354" y="452"/>
                </a:cubicBezTo>
                <a:cubicBezTo>
                  <a:pt x="403" y="452"/>
                  <a:pt x="403" y="452"/>
                  <a:pt x="403" y="452"/>
                </a:cubicBezTo>
                <a:cubicBezTo>
                  <a:pt x="417" y="452"/>
                  <a:pt x="431" y="459"/>
                  <a:pt x="431" y="480"/>
                </a:cubicBezTo>
                <a:cubicBezTo>
                  <a:pt x="431" y="494"/>
                  <a:pt x="417" y="509"/>
                  <a:pt x="403" y="509"/>
                </a:cubicBezTo>
                <a:cubicBezTo>
                  <a:pt x="354" y="509"/>
                  <a:pt x="354" y="509"/>
                  <a:pt x="354" y="509"/>
                </a:cubicBezTo>
                <a:cubicBezTo>
                  <a:pt x="311" y="509"/>
                  <a:pt x="311" y="509"/>
                  <a:pt x="311" y="509"/>
                </a:cubicBezTo>
                <a:cubicBezTo>
                  <a:pt x="290" y="509"/>
                  <a:pt x="290" y="509"/>
                  <a:pt x="290" y="509"/>
                </a:cubicBezTo>
                <a:cubicBezTo>
                  <a:pt x="255" y="509"/>
                  <a:pt x="255" y="509"/>
                  <a:pt x="255" y="509"/>
                </a:cubicBezTo>
                <a:cubicBezTo>
                  <a:pt x="198" y="509"/>
                  <a:pt x="198" y="509"/>
                  <a:pt x="198" y="509"/>
                </a:cubicBezTo>
                <a:cubicBezTo>
                  <a:pt x="177" y="509"/>
                  <a:pt x="170" y="494"/>
                  <a:pt x="170" y="480"/>
                </a:cubicBezTo>
                <a:cubicBezTo>
                  <a:pt x="170" y="459"/>
                  <a:pt x="177" y="452"/>
                  <a:pt x="198" y="45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7" name="Freeform 131"/>
          <p:cNvSpPr>
            <a:spLocks noChangeArrowheads="1"/>
          </p:cNvSpPr>
          <p:nvPr/>
        </p:nvSpPr>
        <p:spPr bwMode="auto">
          <a:xfrm>
            <a:off x="1093338" y="1852397"/>
            <a:ext cx="255349" cy="214641"/>
          </a:xfrm>
          <a:custGeom>
            <a:avLst/>
            <a:gdLst>
              <a:gd name="T0" fmla="*/ 208635 w 609"/>
              <a:gd name="T1" fmla="*/ 20220 h 510"/>
              <a:gd name="T2" fmla="*/ 208635 w 609"/>
              <a:gd name="T3" fmla="*/ 20220 h 510"/>
              <a:gd name="T4" fmla="*/ 10072 w 609"/>
              <a:gd name="T5" fmla="*/ 20220 h 510"/>
              <a:gd name="T6" fmla="*/ 0 w 609"/>
              <a:gd name="T7" fmla="*/ 10110 h 510"/>
              <a:gd name="T8" fmla="*/ 10072 w 609"/>
              <a:gd name="T9" fmla="*/ 0 h 510"/>
              <a:gd name="T10" fmla="*/ 208635 w 609"/>
              <a:gd name="T11" fmla="*/ 0 h 510"/>
              <a:gd name="T12" fmla="*/ 218707 w 609"/>
              <a:gd name="T13" fmla="*/ 10110 h 510"/>
              <a:gd name="T14" fmla="*/ 208635 w 609"/>
              <a:gd name="T15" fmla="*/ 20220 h 510"/>
              <a:gd name="T16" fmla="*/ 10072 w 609"/>
              <a:gd name="T17" fmla="*/ 53440 h 510"/>
              <a:gd name="T18" fmla="*/ 10072 w 609"/>
              <a:gd name="T19" fmla="*/ 53440 h 510"/>
              <a:gd name="T20" fmla="*/ 68706 w 609"/>
              <a:gd name="T21" fmla="*/ 53440 h 510"/>
              <a:gd name="T22" fmla="*/ 111872 w 609"/>
              <a:gd name="T23" fmla="*/ 53440 h 510"/>
              <a:gd name="T24" fmla="*/ 121944 w 609"/>
              <a:gd name="T25" fmla="*/ 53440 h 510"/>
              <a:gd name="T26" fmla="*/ 121944 w 609"/>
              <a:gd name="T27" fmla="*/ 53440 h 510"/>
              <a:gd name="T28" fmla="*/ 167987 w 609"/>
              <a:gd name="T29" fmla="*/ 53440 h 510"/>
              <a:gd name="T30" fmla="*/ 178059 w 609"/>
              <a:gd name="T31" fmla="*/ 63550 h 510"/>
              <a:gd name="T32" fmla="*/ 167987 w 609"/>
              <a:gd name="T33" fmla="*/ 74021 h 510"/>
              <a:gd name="T34" fmla="*/ 147484 w 609"/>
              <a:gd name="T35" fmla="*/ 74021 h 510"/>
              <a:gd name="T36" fmla="*/ 147484 w 609"/>
              <a:gd name="T37" fmla="*/ 74021 h 510"/>
              <a:gd name="T38" fmla="*/ 68706 w 609"/>
              <a:gd name="T39" fmla="*/ 74021 h 510"/>
              <a:gd name="T40" fmla="*/ 68706 w 609"/>
              <a:gd name="T41" fmla="*/ 74021 h 510"/>
              <a:gd name="T42" fmla="*/ 10072 w 609"/>
              <a:gd name="T43" fmla="*/ 74021 h 510"/>
              <a:gd name="T44" fmla="*/ 0 w 609"/>
              <a:gd name="T45" fmla="*/ 63550 h 510"/>
              <a:gd name="T46" fmla="*/ 10072 w 609"/>
              <a:gd name="T47" fmla="*/ 53440 h 510"/>
              <a:gd name="T48" fmla="*/ 10072 w 609"/>
              <a:gd name="T49" fmla="*/ 107240 h 510"/>
              <a:gd name="T50" fmla="*/ 10072 w 609"/>
              <a:gd name="T51" fmla="*/ 107240 h 510"/>
              <a:gd name="T52" fmla="*/ 208635 w 609"/>
              <a:gd name="T53" fmla="*/ 107240 h 510"/>
              <a:gd name="T54" fmla="*/ 218707 w 609"/>
              <a:gd name="T55" fmla="*/ 117350 h 510"/>
              <a:gd name="T56" fmla="*/ 208635 w 609"/>
              <a:gd name="T57" fmla="*/ 127461 h 510"/>
              <a:gd name="T58" fmla="*/ 10072 w 609"/>
              <a:gd name="T59" fmla="*/ 127461 h 510"/>
              <a:gd name="T60" fmla="*/ 0 w 609"/>
              <a:gd name="T61" fmla="*/ 117350 h 510"/>
              <a:gd name="T62" fmla="*/ 10072 w 609"/>
              <a:gd name="T63" fmla="*/ 107240 h 510"/>
              <a:gd name="T64" fmla="*/ 10072 w 609"/>
              <a:gd name="T65" fmla="*/ 163207 h 510"/>
              <a:gd name="T66" fmla="*/ 10072 w 609"/>
              <a:gd name="T67" fmla="*/ 163207 h 510"/>
              <a:gd name="T68" fmla="*/ 68706 w 609"/>
              <a:gd name="T69" fmla="*/ 163207 h 510"/>
              <a:gd name="T70" fmla="*/ 111872 w 609"/>
              <a:gd name="T71" fmla="*/ 163207 h 510"/>
              <a:gd name="T72" fmla="*/ 147484 w 609"/>
              <a:gd name="T73" fmla="*/ 163207 h 510"/>
              <a:gd name="T74" fmla="*/ 157556 w 609"/>
              <a:gd name="T75" fmla="*/ 173318 h 510"/>
              <a:gd name="T76" fmla="*/ 147484 w 609"/>
              <a:gd name="T77" fmla="*/ 183789 h 510"/>
              <a:gd name="T78" fmla="*/ 111872 w 609"/>
              <a:gd name="T79" fmla="*/ 183789 h 510"/>
              <a:gd name="T80" fmla="*/ 111872 w 609"/>
              <a:gd name="T81" fmla="*/ 183789 h 510"/>
              <a:gd name="T82" fmla="*/ 10072 w 609"/>
              <a:gd name="T83" fmla="*/ 183789 h 510"/>
              <a:gd name="T84" fmla="*/ 0 w 609"/>
              <a:gd name="T85" fmla="*/ 173318 h 510"/>
              <a:gd name="T86" fmla="*/ 10072 w 609"/>
              <a:gd name="T87" fmla="*/ 163207 h 51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9" h="510">
                <a:moveTo>
                  <a:pt x="580" y="56"/>
                </a:moveTo>
                <a:lnTo>
                  <a:pt x="580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42"/>
                  <a:pt x="594" y="56"/>
                  <a:pt x="580" y="56"/>
                </a:cubicBezTo>
                <a:close/>
                <a:moveTo>
                  <a:pt x="28" y="148"/>
                </a:moveTo>
                <a:lnTo>
                  <a:pt x="28" y="148"/>
                </a:lnTo>
                <a:cubicBezTo>
                  <a:pt x="191" y="148"/>
                  <a:pt x="191" y="148"/>
                  <a:pt x="191" y="148"/>
                </a:cubicBezTo>
                <a:cubicBezTo>
                  <a:pt x="311" y="148"/>
                  <a:pt x="311" y="148"/>
                  <a:pt x="311" y="148"/>
                </a:cubicBezTo>
                <a:cubicBezTo>
                  <a:pt x="339" y="148"/>
                  <a:pt x="339" y="148"/>
                  <a:pt x="339" y="148"/>
                </a:cubicBezTo>
                <a:cubicBezTo>
                  <a:pt x="467" y="148"/>
                  <a:pt x="467" y="148"/>
                  <a:pt x="467" y="148"/>
                </a:cubicBezTo>
                <a:cubicBezTo>
                  <a:pt x="481" y="148"/>
                  <a:pt x="495" y="162"/>
                  <a:pt x="495" y="176"/>
                </a:cubicBezTo>
                <a:cubicBezTo>
                  <a:pt x="495" y="191"/>
                  <a:pt x="481" y="205"/>
                  <a:pt x="467" y="205"/>
                </a:cubicBezTo>
                <a:cubicBezTo>
                  <a:pt x="410" y="205"/>
                  <a:pt x="410" y="205"/>
                  <a:pt x="410" y="205"/>
                </a:cubicBezTo>
                <a:cubicBezTo>
                  <a:pt x="191" y="205"/>
                  <a:pt x="191" y="205"/>
                  <a:pt x="191" y="205"/>
                </a:cubicBez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1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lose/>
                <a:moveTo>
                  <a:pt x="28" y="297"/>
                </a:moveTo>
                <a:lnTo>
                  <a:pt x="28" y="297"/>
                </a:lnTo>
                <a:cubicBezTo>
                  <a:pt x="580" y="297"/>
                  <a:pt x="580" y="297"/>
                  <a:pt x="580" y="297"/>
                </a:cubicBezTo>
                <a:cubicBezTo>
                  <a:pt x="594" y="297"/>
                  <a:pt x="608" y="311"/>
                  <a:pt x="608" y="325"/>
                </a:cubicBezTo>
                <a:cubicBezTo>
                  <a:pt x="608" y="346"/>
                  <a:pt x="594" y="353"/>
                  <a:pt x="580" y="353"/>
                </a:cubicBezTo>
                <a:cubicBezTo>
                  <a:pt x="28" y="353"/>
                  <a:pt x="28" y="353"/>
                  <a:pt x="28" y="353"/>
                </a:cubicBezTo>
                <a:cubicBezTo>
                  <a:pt x="14" y="353"/>
                  <a:pt x="0" y="346"/>
                  <a:pt x="0" y="325"/>
                </a:cubicBezTo>
                <a:cubicBezTo>
                  <a:pt x="0" y="311"/>
                  <a:pt x="14" y="297"/>
                  <a:pt x="28" y="297"/>
                </a:cubicBezTo>
                <a:close/>
                <a:moveTo>
                  <a:pt x="28" y="452"/>
                </a:moveTo>
                <a:lnTo>
                  <a:pt x="28" y="452"/>
                </a:lnTo>
                <a:cubicBezTo>
                  <a:pt x="191" y="452"/>
                  <a:pt x="191" y="452"/>
                  <a:pt x="191" y="452"/>
                </a:cubicBezTo>
                <a:cubicBezTo>
                  <a:pt x="311" y="452"/>
                  <a:pt x="311" y="452"/>
                  <a:pt x="311" y="452"/>
                </a:cubicBezTo>
                <a:cubicBezTo>
                  <a:pt x="410" y="452"/>
                  <a:pt x="410" y="452"/>
                  <a:pt x="410" y="452"/>
                </a:cubicBezTo>
                <a:cubicBezTo>
                  <a:pt x="424" y="452"/>
                  <a:pt x="438" y="459"/>
                  <a:pt x="438" y="480"/>
                </a:cubicBezTo>
                <a:cubicBezTo>
                  <a:pt x="438" y="494"/>
                  <a:pt x="424" y="509"/>
                  <a:pt x="410" y="509"/>
                </a:cubicBezTo>
                <a:cubicBezTo>
                  <a:pt x="311" y="509"/>
                  <a:pt x="311" y="509"/>
                  <a:pt x="311" y="509"/>
                </a:cubicBezTo>
                <a:cubicBezTo>
                  <a:pt x="28" y="509"/>
                  <a:pt x="28" y="509"/>
                  <a:pt x="28" y="509"/>
                </a:cubicBezTo>
                <a:cubicBezTo>
                  <a:pt x="14" y="509"/>
                  <a:pt x="0" y="494"/>
                  <a:pt x="0" y="480"/>
                </a:cubicBezTo>
                <a:cubicBezTo>
                  <a:pt x="0" y="459"/>
                  <a:pt x="14" y="452"/>
                  <a:pt x="28" y="45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8" name="Freeform 132"/>
          <p:cNvSpPr>
            <a:spLocks noChangeArrowheads="1"/>
          </p:cNvSpPr>
          <p:nvPr/>
        </p:nvSpPr>
        <p:spPr bwMode="auto">
          <a:xfrm>
            <a:off x="651105" y="1852397"/>
            <a:ext cx="253498" cy="214641"/>
          </a:xfrm>
          <a:custGeom>
            <a:avLst/>
            <a:gdLst>
              <a:gd name="T0" fmla="*/ 206641 w 602"/>
              <a:gd name="T1" fmla="*/ 127461 h 510"/>
              <a:gd name="T2" fmla="*/ 206641 w 602"/>
              <a:gd name="T3" fmla="*/ 127461 h 510"/>
              <a:gd name="T4" fmla="*/ 10115 w 602"/>
              <a:gd name="T5" fmla="*/ 127461 h 510"/>
              <a:gd name="T6" fmla="*/ 0 w 602"/>
              <a:gd name="T7" fmla="*/ 117350 h 510"/>
              <a:gd name="T8" fmla="*/ 10115 w 602"/>
              <a:gd name="T9" fmla="*/ 107240 h 510"/>
              <a:gd name="T10" fmla="*/ 206641 w 602"/>
              <a:gd name="T11" fmla="*/ 107240 h 510"/>
              <a:gd name="T12" fmla="*/ 217118 w 602"/>
              <a:gd name="T13" fmla="*/ 117350 h 510"/>
              <a:gd name="T14" fmla="*/ 206641 w 602"/>
              <a:gd name="T15" fmla="*/ 127461 h 510"/>
              <a:gd name="T16" fmla="*/ 206641 w 602"/>
              <a:gd name="T17" fmla="*/ 74021 h 510"/>
              <a:gd name="T18" fmla="*/ 206641 w 602"/>
              <a:gd name="T19" fmla="*/ 74021 h 510"/>
              <a:gd name="T20" fmla="*/ 10115 w 602"/>
              <a:gd name="T21" fmla="*/ 74021 h 510"/>
              <a:gd name="T22" fmla="*/ 0 w 602"/>
              <a:gd name="T23" fmla="*/ 63550 h 510"/>
              <a:gd name="T24" fmla="*/ 10115 w 602"/>
              <a:gd name="T25" fmla="*/ 53440 h 510"/>
              <a:gd name="T26" fmla="*/ 206641 w 602"/>
              <a:gd name="T27" fmla="*/ 53440 h 510"/>
              <a:gd name="T28" fmla="*/ 217118 w 602"/>
              <a:gd name="T29" fmla="*/ 63550 h 510"/>
              <a:gd name="T30" fmla="*/ 206641 w 602"/>
              <a:gd name="T31" fmla="*/ 74021 h 510"/>
              <a:gd name="T32" fmla="*/ 206641 w 602"/>
              <a:gd name="T33" fmla="*/ 20220 h 510"/>
              <a:gd name="T34" fmla="*/ 206641 w 602"/>
              <a:gd name="T35" fmla="*/ 20220 h 510"/>
              <a:gd name="T36" fmla="*/ 10115 w 602"/>
              <a:gd name="T37" fmla="*/ 20220 h 510"/>
              <a:gd name="T38" fmla="*/ 0 w 602"/>
              <a:gd name="T39" fmla="*/ 10110 h 510"/>
              <a:gd name="T40" fmla="*/ 10115 w 602"/>
              <a:gd name="T41" fmla="*/ 0 h 510"/>
              <a:gd name="T42" fmla="*/ 206641 w 602"/>
              <a:gd name="T43" fmla="*/ 0 h 510"/>
              <a:gd name="T44" fmla="*/ 217118 w 602"/>
              <a:gd name="T45" fmla="*/ 10110 h 510"/>
              <a:gd name="T46" fmla="*/ 206641 w 602"/>
              <a:gd name="T47" fmla="*/ 20220 h 510"/>
              <a:gd name="T48" fmla="*/ 10115 w 602"/>
              <a:gd name="T49" fmla="*/ 163207 h 510"/>
              <a:gd name="T50" fmla="*/ 10115 w 602"/>
              <a:gd name="T51" fmla="*/ 163207 h 510"/>
              <a:gd name="T52" fmla="*/ 206641 w 602"/>
              <a:gd name="T53" fmla="*/ 163207 h 510"/>
              <a:gd name="T54" fmla="*/ 217118 w 602"/>
              <a:gd name="T55" fmla="*/ 173318 h 510"/>
              <a:gd name="T56" fmla="*/ 206641 w 602"/>
              <a:gd name="T57" fmla="*/ 183789 h 510"/>
              <a:gd name="T58" fmla="*/ 10115 w 602"/>
              <a:gd name="T59" fmla="*/ 183789 h 510"/>
              <a:gd name="T60" fmla="*/ 0 w 602"/>
              <a:gd name="T61" fmla="*/ 173318 h 510"/>
              <a:gd name="T62" fmla="*/ 10115 w 602"/>
              <a:gd name="T63" fmla="*/ 163207 h 51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2" h="510">
                <a:moveTo>
                  <a:pt x="572" y="353"/>
                </a:moveTo>
                <a:lnTo>
                  <a:pt x="572" y="353"/>
                </a:lnTo>
                <a:cubicBezTo>
                  <a:pt x="28" y="353"/>
                  <a:pt x="28" y="353"/>
                  <a:pt x="28" y="353"/>
                </a:cubicBezTo>
                <a:cubicBezTo>
                  <a:pt x="14" y="353"/>
                  <a:pt x="0" y="346"/>
                  <a:pt x="0" y="325"/>
                </a:cubicBezTo>
                <a:cubicBezTo>
                  <a:pt x="0" y="311"/>
                  <a:pt x="14" y="297"/>
                  <a:pt x="28" y="297"/>
                </a:cubicBezTo>
                <a:cubicBezTo>
                  <a:pt x="572" y="297"/>
                  <a:pt x="572" y="297"/>
                  <a:pt x="572" y="297"/>
                </a:cubicBezTo>
                <a:cubicBezTo>
                  <a:pt x="594" y="297"/>
                  <a:pt x="601" y="311"/>
                  <a:pt x="601" y="325"/>
                </a:cubicBezTo>
                <a:cubicBezTo>
                  <a:pt x="601" y="346"/>
                  <a:pt x="594" y="353"/>
                  <a:pt x="572" y="353"/>
                </a:cubicBezTo>
                <a:close/>
                <a:moveTo>
                  <a:pt x="572" y="205"/>
                </a:moveTo>
                <a:lnTo>
                  <a:pt x="572" y="205"/>
                </a:ln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1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ubicBezTo>
                  <a:pt x="572" y="148"/>
                  <a:pt x="572" y="148"/>
                  <a:pt x="572" y="148"/>
                </a:cubicBezTo>
                <a:cubicBezTo>
                  <a:pt x="594" y="148"/>
                  <a:pt x="601" y="162"/>
                  <a:pt x="601" y="176"/>
                </a:cubicBezTo>
                <a:cubicBezTo>
                  <a:pt x="601" y="191"/>
                  <a:pt x="594" y="205"/>
                  <a:pt x="572" y="205"/>
                </a:cubicBezTo>
                <a:close/>
                <a:moveTo>
                  <a:pt x="572" y="56"/>
                </a:moveTo>
                <a:lnTo>
                  <a:pt x="572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42"/>
                  <a:pt x="594" y="56"/>
                  <a:pt x="572" y="56"/>
                </a:cubicBezTo>
                <a:close/>
                <a:moveTo>
                  <a:pt x="28" y="452"/>
                </a:moveTo>
                <a:lnTo>
                  <a:pt x="28" y="452"/>
                </a:lnTo>
                <a:cubicBezTo>
                  <a:pt x="572" y="452"/>
                  <a:pt x="572" y="452"/>
                  <a:pt x="572" y="452"/>
                </a:cubicBezTo>
                <a:cubicBezTo>
                  <a:pt x="594" y="452"/>
                  <a:pt x="601" y="459"/>
                  <a:pt x="601" y="480"/>
                </a:cubicBezTo>
                <a:cubicBezTo>
                  <a:pt x="601" y="494"/>
                  <a:pt x="594" y="509"/>
                  <a:pt x="572" y="509"/>
                </a:cubicBezTo>
                <a:cubicBezTo>
                  <a:pt x="28" y="509"/>
                  <a:pt x="28" y="509"/>
                  <a:pt x="28" y="509"/>
                </a:cubicBezTo>
                <a:cubicBezTo>
                  <a:pt x="14" y="509"/>
                  <a:pt x="0" y="494"/>
                  <a:pt x="0" y="480"/>
                </a:cubicBezTo>
                <a:cubicBezTo>
                  <a:pt x="0" y="459"/>
                  <a:pt x="14" y="452"/>
                  <a:pt x="28" y="45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9" name="Freeform 133"/>
          <p:cNvSpPr>
            <a:spLocks noChangeArrowheads="1"/>
          </p:cNvSpPr>
          <p:nvPr/>
        </p:nvSpPr>
        <p:spPr bwMode="auto">
          <a:xfrm>
            <a:off x="5523080" y="1454571"/>
            <a:ext cx="253499" cy="118423"/>
          </a:xfrm>
          <a:custGeom>
            <a:avLst/>
            <a:gdLst>
              <a:gd name="T0" fmla="*/ 207003 w 602"/>
              <a:gd name="T1" fmla="*/ 71084 h 283"/>
              <a:gd name="T2" fmla="*/ 207003 w 602"/>
              <a:gd name="T3" fmla="*/ 71084 h 283"/>
              <a:gd name="T4" fmla="*/ 207003 w 602"/>
              <a:gd name="T5" fmla="*/ 91189 h 283"/>
              <a:gd name="T6" fmla="*/ 196527 w 602"/>
              <a:gd name="T7" fmla="*/ 101241 h 283"/>
              <a:gd name="T8" fmla="*/ 10115 w 602"/>
              <a:gd name="T9" fmla="*/ 101241 h 283"/>
              <a:gd name="T10" fmla="*/ 0 w 602"/>
              <a:gd name="T11" fmla="*/ 91189 h 283"/>
              <a:gd name="T12" fmla="*/ 0 w 602"/>
              <a:gd name="T13" fmla="*/ 10052 h 283"/>
              <a:gd name="T14" fmla="*/ 10115 w 602"/>
              <a:gd name="T15" fmla="*/ 0 h 283"/>
              <a:gd name="T16" fmla="*/ 196527 w 602"/>
              <a:gd name="T17" fmla="*/ 0 h 283"/>
              <a:gd name="T18" fmla="*/ 207003 w 602"/>
              <a:gd name="T19" fmla="*/ 10052 h 283"/>
              <a:gd name="T20" fmla="*/ 207003 w 602"/>
              <a:gd name="T21" fmla="*/ 30157 h 283"/>
              <a:gd name="T22" fmla="*/ 217119 w 602"/>
              <a:gd name="T23" fmla="*/ 40568 h 283"/>
              <a:gd name="T24" fmla="*/ 217119 w 602"/>
              <a:gd name="T25" fmla="*/ 60673 h 283"/>
              <a:gd name="T26" fmla="*/ 207003 w 602"/>
              <a:gd name="T27" fmla="*/ 71084 h 283"/>
              <a:gd name="T28" fmla="*/ 186411 w 602"/>
              <a:gd name="T29" fmla="*/ 60673 h 283"/>
              <a:gd name="T30" fmla="*/ 186411 w 602"/>
              <a:gd name="T31" fmla="*/ 60673 h 283"/>
              <a:gd name="T32" fmla="*/ 186411 w 602"/>
              <a:gd name="T33" fmla="*/ 40568 h 283"/>
              <a:gd name="T34" fmla="*/ 186411 w 602"/>
              <a:gd name="T35" fmla="*/ 20105 h 283"/>
              <a:gd name="T36" fmla="*/ 20592 w 602"/>
              <a:gd name="T37" fmla="*/ 20105 h 283"/>
              <a:gd name="T38" fmla="*/ 20592 w 602"/>
              <a:gd name="T39" fmla="*/ 81136 h 283"/>
              <a:gd name="T40" fmla="*/ 186411 w 602"/>
              <a:gd name="T41" fmla="*/ 81136 h 283"/>
              <a:gd name="T42" fmla="*/ 186411 w 602"/>
              <a:gd name="T43" fmla="*/ 60673 h 283"/>
              <a:gd name="T44" fmla="*/ 176296 w 602"/>
              <a:gd name="T45" fmla="*/ 71084 h 283"/>
              <a:gd name="T46" fmla="*/ 176296 w 602"/>
              <a:gd name="T47" fmla="*/ 71084 h 283"/>
              <a:gd name="T48" fmla="*/ 30707 w 602"/>
              <a:gd name="T49" fmla="*/ 71084 h 283"/>
              <a:gd name="T50" fmla="*/ 30707 w 602"/>
              <a:gd name="T51" fmla="*/ 30157 h 283"/>
              <a:gd name="T52" fmla="*/ 176296 w 602"/>
              <a:gd name="T53" fmla="*/ 30157 h 283"/>
              <a:gd name="T54" fmla="*/ 176296 w 602"/>
              <a:gd name="T55" fmla="*/ 71084 h 2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2" h="283">
                <a:moveTo>
                  <a:pt x="573" y="198"/>
                </a:moveTo>
                <a:lnTo>
                  <a:pt x="573" y="198"/>
                </a:lnTo>
                <a:cubicBezTo>
                  <a:pt x="573" y="254"/>
                  <a:pt x="573" y="254"/>
                  <a:pt x="573" y="254"/>
                </a:cubicBezTo>
                <a:cubicBezTo>
                  <a:pt x="573" y="275"/>
                  <a:pt x="558" y="282"/>
                  <a:pt x="544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7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44" y="0"/>
                  <a:pt x="544" y="0"/>
                  <a:pt x="544" y="0"/>
                </a:cubicBezTo>
                <a:cubicBezTo>
                  <a:pt x="558" y="0"/>
                  <a:pt x="573" y="14"/>
                  <a:pt x="573" y="28"/>
                </a:cubicBezTo>
                <a:cubicBezTo>
                  <a:pt x="573" y="84"/>
                  <a:pt x="573" y="84"/>
                  <a:pt x="573" y="84"/>
                </a:cubicBezTo>
                <a:cubicBezTo>
                  <a:pt x="587" y="84"/>
                  <a:pt x="601" y="99"/>
                  <a:pt x="601" y="113"/>
                </a:cubicBezTo>
                <a:cubicBezTo>
                  <a:pt x="601" y="169"/>
                  <a:pt x="601" y="169"/>
                  <a:pt x="601" y="169"/>
                </a:cubicBezTo>
                <a:cubicBezTo>
                  <a:pt x="601" y="190"/>
                  <a:pt x="587" y="198"/>
                  <a:pt x="573" y="198"/>
                </a:cubicBezTo>
                <a:close/>
                <a:moveTo>
                  <a:pt x="516" y="169"/>
                </a:moveTo>
                <a:lnTo>
                  <a:pt x="516" y="169"/>
                </a:lnTo>
                <a:cubicBezTo>
                  <a:pt x="516" y="113"/>
                  <a:pt x="516" y="113"/>
                  <a:pt x="516" y="113"/>
                </a:cubicBezTo>
                <a:cubicBezTo>
                  <a:pt x="516" y="56"/>
                  <a:pt x="516" y="56"/>
                  <a:pt x="516" y="56"/>
                </a:cubicBezTo>
                <a:cubicBezTo>
                  <a:pt x="57" y="56"/>
                  <a:pt x="57" y="56"/>
                  <a:pt x="57" y="56"/>
                </a:cubicBezTo>
                <a:cubicBezTo>
                  <a:pt x="57" y="226"/>
                  <a:pt x="57" y="226"/>
                  <a:pt x="57" y="226"/>
                </a:cubicBezTo>
                <a:cubicBezTo>
                  <a:pt x="516" y="226"/>
                  <a:pt x="516" y="226"/>
                  <a:pt x="516" y="226"/>
                </a:cubicBezTo>
                <a:lnTo>
                  <a:pt x="516" y="169"/>
                </a:lnTo>
                <a:close/>
                <a:moveTo>
                  <a:pt x="488" y="198"/>
                </a:moveTo>
                <a:lnTo>
                  <a:pt x="488" y="198"/>
                </a:lnTo>
                <a:cubicBezTo>
                  <a:pt x="85" y="198"/>
                  <a:pt x="85" y="198"/>
                  <a:pt x="85" y="198"/>
                </a:cubicBezTo>
                <a:cubicBezTo>
                  <a:pt x="85" y="84"/>
                  <a:pt x="85" y="84"/>
                  <a:pt x="85" y="84"/>
                </a:cubicBezTo>
                <a:cubicBezTo>
                  <a:pt x="488" y="84"/>
                  <a:pt x="488" y="84"/>
                  <a:pt x="488" y="84"/>
                </a:cubicBezTo>
                <a:lnTo>
                  <a:pt x="488" y="19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0" name="Freeform 134"/>
          <p:cNvSpPr>
            <a:spLocks noChangeArrowheads="1"/>
          </p:cNvSpPr>
          <p:nvPr/>
        </p:nvSpPr>
        <p:spPr bwMode="auto">
          <a:xfrm>
            <a:off x="5077146" y="1454571"/>
            <a:ext cx="255349" cy="118423"/>
          </a:xfrm>
          <a:custGeom>
            <a:avLst/>
            <a:gdLst>
              <a:gd name="T0" fmla="*/ 208276 w 609"/>
              <a:gd name="T1" fmla="*/ 71084 h 283"/>
              <a:gd name="T2" fmla="*/ 208276 w 609"/>
              <a:gd name="T3" fmla="*/ 71084 h 283"/>
              <a:gd name="T4" fmla="*/ 208276 w 609"/>
              <a:gd name="T5" fmla="*/ 91189 h 283"/>
              <a:gd name="T6" fmla="*/ 198203 w 609"/>
              <a:gd name="T7" fmla="*/ 101241 h 283"/>
              <a:gd name="T8" fmla="*/ 10072 w 609"/>
              <a:gd name="T9" fmla="*/ 101241 h 283"/>
              <a:gd name="T10" fmla="*/ 0 w 609"/>
              <a:gd name="T11" fmla="*/ 91189 h 283"/>
              <a:gd name="T12" fmla="*/ 0 w 609"/>
              <a:gd name="T13" fmla="*/ 10052 h 283"/>
              <a:gd name="T14" fmla="*/ 10072 w 609"/>
              <a:gd name="T15" fmla="*/ 0 h 283"/>
              <a:gd name="T16" fmla="*/ 198203 w 609"/>
              <a:gd name="T17" fmla="*/ 0 h 283"/>
              <a:gd name="T18" fmla="*/ 208276 w 609"/>
              <a:gd name="T19" fmla="*/ 10052 h 283"/>
              <a:gd name="T20" fmla="*/ 208276 w 609"/>
              <a:gd name="T21" fmla="*/ 30157 h 283"/>
              <a:gd name="T22" fmla="*/ 218707 w 609"/>
              <a:gd name="T23" fmla="*/ 40568 h 283"/>
              <a:gd name="T24" fmla="*/ 218707 w 609"/>
              <a:gd name="T25" fmla="*/ 60673 h 283"/>
              <a:gd name="T26" fmla="*/ 208276 w 609"/>
              <a:gd name="T27" fmla="*/ 71084 h 283"/>
              <a:gd name="T28" fmla="*/ 188131 w 609"/>
              <a:gd name="T29" fmla="*/ 60673 h 283"/>
              <a:gd name="T30" fmla="*/ 188131 w 609"/>
              <a:gd name="T31" fmla="*/ 60673 h 283"/>
              <a:gd name="T32" fmla="*/ 188131 w 609"/>
              <a:gd name="T33" fmla="*/ 40568 h 283"/>
              <a:gd name="T34" fmla="*/ 188131 w 609"/>
              <a:gd name="T35" fmla="*/ 20105 h 283"/>
              <a:gd name="T36" fmla="*/ 20144 w 609"/>
              <a:gd name="T37" fmla="*/ 20105 h 283"/>
              <a:gd name="T38" fmla="*/ 20144 w 609"/>
              <a:gd name="T39" fmla="*/ 81136 h 283"/>
              <a:gd name="T40" fmla="*/ 188131 w 609"/>
              <a:gd name="T41" fmla="*/ 81136 h 283"/>
              <a:gd name="T42" fmla="*/ 188131 w 609"/>
              <a:gd name="T43" fmla="*/ 60673 h 283"/>
              <a:gd name="T44" fmla="*/ 126980 w 609"/>
              <a:gd name="T45" fmla="*/ 71084 h 283"/>
              <a:gd name="T46" fmla="*/ 126980 w 609"/>
              <a:gd name="T47" fmla="*/ 71084 h 283"/>
              <a:gd name="T48" fmla="*/ 126980 w 609"/>
              <a:gd name="T49" fmla="*/ 71084 h 283"/>
              <a:gd name="T50" fmla="*/ 30576 w 609"/>
              <a:gd name="T51" fmla="*/ 71084 h 283"/>
              <a:gd name="T52" fmla="*/ 30576 w 609"/>
              <a:gd name="T53" fmla="*/ 30157 h 283"/>
              <a:gd name="T54" fmla="*/ 126980 w 609"/>
              <a:gd name="T55" fmla="*/ 30157 h 283"/>
              <a:gd name="T56" fmla="*/ 126980 w 609"/>
              <a:gd name="T57" fmla="*/ 71084 h 28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09" h="283">
                <a:moveTo>
                  <a:pt x="579" y="198"/>
                </a:moveTo>
                <a:lnTo>
                  <a:pt x="579" y="198"/>
                </a:lnTo>
                <a:cubicBezTo>
                  <a:pt x="579" y="254"/>
                  <a:pt x="579" y="254"/>
                  <a:pt x="579" y="254"/>
                </a:cubicBezTo>
                <a:cubicBezTo>
                  <a:pt x="579" y="275"/>
                  <a:pt x="565" y="282"/>
                  <a:pt x="551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14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51" y="0"/>
                  <a:pt x="551" y="0"/>
                  <a:pt x="551" y="0"/>
                </a:cubicBezTo>
                <a:cubicBezTo>
                  <a:pt x="565" y="0"/>
                  <a:pt x="579" y="14"/>
                  <a:pt x="579" y="28"/>
                </a:cubicBezTo>
                <a:cubicBezTo>
                  <a:pt x="579" y="84"/>
                  <a:pt x="579" y="84"/>
                  <a:pt x="579" y="84"/>
                </a:cubicBezTo>
                <a:cubicBezTo>
                  <a:pt x="594" y="84"/>
                  <a:pt x="608" y="99"/>
                  <a:pt x="608" y="113"/>
                </a:cubicBezTo>
                <a:cubicBezTo>
                  <a:pt x="608" y="169"/>
                  <a:pt x="608" y="169"/>
                  <a:pt x="608" y="169"/>
                </a:cubicBezTo>
                <a:cubicBezTo>
                  <a:pt x="608" y="190"/>
                  <a:pt x="594" y="198"/>
                  <a:pt x="579" y="198"/>
                </a:cubicBezTo>
                <a:close/>
                <a:moveTo>
                  <a:pt x="523" y="169"/>
                </a:moveTo>
                <a:lnTo>
                  <a:pt x="523" y="169"/>
                </a:lnTo>
                <a:cubicBezTo>
                  <a:pt x="523" y="113"/>
                  <a:pt x="523" y="113"/>
                  <a:pt x="523" y="113"/>
                </a:cubicBezTo>
                <a:cubicBezTo>
                  <a:pt x="523" y="56"/>
                  <a:pt x="523" y="56"/>
                  <a:pt x="523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56" y="226"/>
                  <a:pt x="56" y="226"/>
                  <a:pt x="56" y="226"/>
                </a:cubicBezTo>
                <a:cubicBezTo>
                  <a:pt x="523" y="226"/>
                  <a:pt x="523" y="226"/>
                  <a:pt x="523" y="226"/>
                </a:cubicBezTo>
                <a:lnTo>
                  <a:pt x="523" y="169"/>
                </a:lnTo>
                <a:close/>
                <a:moveTo>
                  <a:pt x="353" y="198"/>
                </a:moveTo>
                <a:lnTo>
                  <a:pt x="353" y="198"/>
                </a:lnTo>
                <a:cubicBezTo>
                  <a:pt x="85" y="198"/>
                  <a:pt x="85" y="198"/>
                  <a:pt x="85" y="198"/>
                </a:cubicBezTo>
                <a:cubicBezTo>
                  <a:pt x="85" y="84"/>
                  <a:pt x="85" y="84"/>
                  <a:pt x="85" y="84"/>
                </a:cubicBezTo>
                <a:cubicBezTo>
                  <a:pt x="353" y="84"/>
                  <a:pt x="353" y="84"/>
                  <a:pt x="353" y="84"/>
                </a:cubicBezTo>
                <a:lnTo>
                  <a:pt x="353" y="19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1" name="Freeform 135"/>
          <p:cNvSpPr>
            <a:spLocks noChangeArrowheads="1"/>
          </p:cNvSpPr>
          <p:nvPr/>
        </p:nvSpPr>
        <p:spPr bwMode="auto">
          <a:xfrm>
            <a:off x="4636762" y="1454571"/>
            <a:ext cx="253498" cy="118423"/>
          </a:xfrm>
          <a:custGeom>
            <a:avLst/>
            <a:gdLst>
              <a:gd name="T0" fmla="*/ 206641 w 602"/>
              <a:gd name="T1" fmla="*/ 71084 h 283"/>
              <a:gd name="T2" fmla="*/ 206641 w 602"/>
              <a:gd name="T3" fmla="*/ 71084 h 283"/>
              <a:gd name="T4" fmla="*/ 206641 w 602"/>
              <a:gd name="T5" fmla="*/ 91189 h 283"/>
              <a:gd name="T6" fmla="*/ 196526 w 602"/>
              <a:gd name="T7" fmla="*/ 101241 h 283"/>
              <a:gd name="T8" fmla="*/ 10115 w 602"/>
              <a:gd name="T9" fmla="*/ 101241 h 283"/>
              <a:gd name="T10" fmla="*/ 0 w 602"/>
              <a:gd name="T11" fmla="*/ 91189 h 283"/>
              <a:gd name="T12" fmla="*/ 0 w 602"/>
              <a:gd name="T13" fmla="*/ 10052 h 283"/>
              <a:gd name="T14" fmla="*/ 10115 w 602"/>
              <a:gd name="T15" fmla="*/ 0 h 283"/>
              <a:gd name="T16" fmla="*/ 196526 w 602"/>
              <a:gd name="T17" fmla="*/ 0 h 283"/>
              <a:gd name="T18" fmla="*/ 206641 w 602"/>
              <a:gd name="T19" fmla="*/ 10052 h 283"/>
              <a:gd name="T20" fmla="*/ 206641 w 602"/>
              <a:gd name="T21" fmla="*/ 30157 h 283"/>
              <a:gd name="T22" fmla="*/ 217118 w 602"/>
              <a:gd name="T23" fmla="*/ 40568 h 283"/>
              <a:gd name="T24" fmla="*/ 217118 w 602"/>
              <a:gd name="T25" fmla="*/ 60673 h 283"/>
              <a:gd name="T26" fmla="*/ 206641 w 602"/>
              <a:gd name="T27" fmla="*/ 71084 h 283"/>
              <a:gd name="T28" fmla="*/ 186411 w 602"/>
              <a:gd name="T29" fmla="*/ 60673 h 283"/>
              <a:gd name="T30" fmla="*/ 186411 w 602"/>
              <a:gd name="T31" fmla="*/ 60673 h 283"/>
              <a:gd name="T32" fmla="*/ 186411 w 602"/>
              <a:gd name="T33" fmla="*/ 40568 h 283"/>
              <a:gd name="T34" fmla="*/ 186411 w 602"/>
              <a:gd name="T35" fmla="*/ 20105 h 283"/>
              <a:gd name="T36" fmla="*/ 183882 w 602"/>
              <a:gd name="T37" fmla="*/ 20105 h 283"/>
              <a:gd name="T38" fmla="*/ 183882 w 602"/>
              <a:gd name="T39" fmla="*/ 20105 h 283"/>
              <a:gd name="T40" fmla="*/ 124996 w 602"/>
              <a:gd name="T41" fmla="*/ 20105 h 283"/>
              <a:gd name="T42" fmla="*/ 124996 w 602"/>
              <a:gd name="T43" fmla="*/ 20105 h 283"/>
              <a:gd name="T44" fmla="*/ 20231 w 602"/>
              <a:gd name="T45" fmla="*/ 20105 h 283"/>
              <a:gd name="T46" fmla="*/ 20231 w 602"/>
              <a:gd name="T47" fmla="*/ 81136 h 283"/>
              <a:gd name="T48" fmla="*/ 186411 w 602"/>
              <a:gd name="T49" fmla="*/ 81136 h 283"/>
              <a:gd name="T50" fmla="*/ 186411 w 602"/>
              <a:gd name="T51" fmla="*/ 60673 h 283"/>
              <a:gd name="T52" fmla="*/ 74058 w 602"/>
              <a:gd name="T53" fmla="*/ 71084 h 283"/>
              <a:gd name="T54" fmla="*/ 74058 w 602"/>
              <a:gd name="T55" fmla="*/ 71084 h 283"/>
              <a:gd name="T56" fmla="*/ 30707 w 602"/>
              <a:gd name="T57" fmla="*/ 71084 h 283"/>
              <a:gd name="T58" fmla="*/ 30707 w 602"/>
              <a:gd name="T59" fmla="*/ 30157 h 283"/>
              <a:gd name="T60" fmla="*/ 74058 w 602"/>
              <a:gd name="T61" fmla="*/ 30157 h 283"/>
              <a:gd name="T62" fmla="*/ 74058 w 602"/>
              <a:gd name="T63" fmla="*/ 71084 h 28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2" h="283">
                <a:moveTo>
                  <a:pt x="572" y="198"/>
                </a:moveTo>
                <a:lnTo>
                  <a:pt x="572" y="198"/>
                </a:lnTo>
                <a:cubicBezTo>
                  <a:pt x="572" y="254"/>
                  <a:pt x="572" y="254"/>
                  <a:pt x="572" y="254"/>
                </a:cubicBezTo>
                <a:cubicBezTo>
                  <a:pt x="572" y="275"/>
                  <a:pt x="565" y="282"/>
                  <a:pt x="544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14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44" y="0"/>
                  <a:pt x="544" y="0"/>
                  <a:pt x="544" y="0"/>
                </a:cubicBezTo>
                <a:cubicBezTo>
                  <a:pt x="565" y="0"/>
                  <a:pt x="572" y="14"/>
                  <a:pt x="572" y="28"/>
                </a:cubicBezTo>
                <a:cubicBezTo>
                  <a:pt x="572" y="84"/>
                  <a:pt x="572" y="84"/>
                  <a:pt x="572" y="84"/>
                </a:cubicBezTo>
                <a:cubicBezTo>
                  <a:pt x="594" y="84"/>
                  <a:pt x="601" y="99"/>
                  <a:pt x="601" y="113"/>
                </a:cubicBezTo>
                <a:cubicBezTo>
                  <a:pt x="601" y="169"/>
                  <a:pt x="601" y="169"/>
                  <a:pt x="601" y="169"/>
                </a:cubicBezTo>
                <a:cubicBezTo>
                  <a:pt x="601" y="190"/>
                  <a:pt x="594" y="198"/>
                  <a:pt x="572" y="198"/>
                </a:cubicBezTo>
                <a:close/>
                <a:moveTo>
                  <a:pt x="516" y="169"/>
                </a:moveTo>
                <a:lnTo>
                  <a:pt x="516" y="169"/>
                </a:lnTo>
                <a:cubicBezTo>
                  <a:pt x="516" y="113"/>
                  <a:pt x="516" y="113"/>
                  <a:pt x="516" y="113"/>
                </a:cubicBezTo>
                <a:cubicBezTo>
                  <a:pt x="516" y="56"/>
                  <a:pt x="516" y="56"/>
                  <a:pt x="516" y="56"/>
                </a:cubicBezTo>
                <a:cubicBezTo>
                  <a:pt x="509" y="56"/>
                  <a:pt x="509" y="56"/>
                  <a:pt x="509" y="56"/>
                </a:cubicBezTo>
                <a:cubicBezTo>
                  <a:pt x="346" y="56"/>
                  <a:pt x="346" y="56"/>
                  <a:pt x="346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56" y="226"/>
                  <a:pt x="56" y="226"/>
                  <a:pt x="56" y="226"/>
                </a:cubicBezTo>
                <a:cubicBezTo>
                  <a:pt x="516" y="226"/>
                  <a:pt x="516" y="226"/>
                  <a:pt x="516" y="226"/>
                </a:cubicBezTo>
                <a:lnTo>
                  <a:pt x="516" y="169"/>
                </a:lnTo>
                <a:close/>
                <a:moveTo>
                  <a:pt x="205" y="198"/>
                </a:moveTo>
                <a:lnTo>
                  <a:pt x="205" y="198"/>
                </a:lnTo>
                <a:cubicBezTo>
                  <a:pt x="85" y="198"/>
                  <a:pt x="85" y="198"/>
                  <a:pt x="85" y="198"/>
                </a:cubicBezTo>
                <a:cubicBezTo>
                  <a:pt x="85" y="84"/>
                  <a:pt x="85" y="84"/>
                  <a:pt x="85" y="84"/>
                </a:cubicBezTo>
                <a:cubicBezTo>
                  <a:pt x="205" y="84"/>
                  <a:pt x="205" y="84"/>
                  <a:pt x="205" y="84"/>
                </a:cubicBezTo>
                <a:lnTo>
                  <a:pt x="205" y="19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2" name="Freeform 136"/>
          <p:cNvSpPr>
            <a:spLocks noChangeArrowheads="1"/>
          </p:cNvSpPr>
          <p:nvPr/>
        </p:nvSpPr>
        <p:spPr bwMode="auto">
          <a:xfrm>
            <a:off x="4194527" y="1454571"/>
            <a:ext cx="251648" cy="118423"/>
          </a:xfrm>
          <a:custGeom>
            <a:avLst/>
            <a:gdLst>
              <a:gd name="T0" fmla="*/ 205475 w 601"/>
              <a:gd name="T1" fmla="*/ 71084 h 283"/>
              <a:gd name="T2" fmla="*/ 205475 w 601"/>
              <a:gd name="T3" fmla="*/ 71084 h 283"/>
              <a:gd name="T4" fmla="*/ 205475 w 601"/>
              <a:gd name="T5" fmla="*/ 91189 h 283"/>
              <a:gd name="T6" fmla="*/ 195416 w 601"/>
              <a:gd name="T7" fmla="*/ 101241 h 283"/>
              <a:gd name="T8" fmla="*/ 10058 w 601"/>
              <a:gd name="T9" fmla="*/ 101241 h 283"/>
              <a:gd name="T10" fmla="*/ 0 w 601"/>
              <a:gd name="T11" fmla="*/ 91189 h 283"/>
              <a:gd name="T12" fmla="*/ 0 w 601"/>
              <a:gd name="T13" fmla="*/ 10052 h 283"/>
              <a:gd name="T14" fmla="*/ 10058 w 601"/>
              <a:gd name="T15" fmla="*/ 0 h 283"/>
              <a:gd name="T16" fmla="*/ 195416 w 601"/>
              <a:gd name="T17" fmla="*/ 0 h 283"/>
              <a:gd name="T18" fmla="*/ 205475 w 601"/>
              <a:gd name="T19" fmla="*/ 10052 h 283"/>
              <a:gd name="T20" fmla="*/ 205475 w 601"/>
              <a:gd name="T21" fmla="*/ 30157 h 283"/>
              <a:gd name="T22" fmla="*/ 215533 w 601"/>
              <a:gd name="T23" fmla="*/ 40568 h 283"/>
              <a:gd name="T24" fmla="*/ 215533 w 601"/>
              <a:gd name="T25" fmla="*/ 60673 h 283"/>
              <a:gd name="T26" fmla="*/ 205475 w 601"/>
              <a:gd name="T27" fmla="*/ 71084 h 283"/>
              <a:gd name="T28" fmla="*/ 185358 w 601"/>
              <a:gd name="T29" fmla="*/ 20105 h 283"/>
              <a:gd name="T30" fmla="*/ 185358 w 601"/>
              <a:gd name="T31" fmla="*/ 20105 h 283"/>
              <a:gd name="T32" fmla="*/ 20116 w 601"/>
              <a:gd name="T33" fmla="*/ 20105 h 283"/>
              <a:gd name="T34" fmla="*/ 20116 w 601"/>
              <a:gd name="T35" fmla="*/ 81136 h 283"/>
              <a:gd name="T36" fmla="*/ 20116 w 601"/>
              <a:gd name="T37" fmla="*/ 81136 h 283"/>
              <a:gd name="T38" fmla="*/ 20116 w 601"/>
              <a:gd name="T39" fmla="*/ 81136 h 283"/>
              <a:gd name="T40" fmla="*/ 185358 w 601"/>
              <a:gd name="T41" fmla="*/ 81136 h 283"/>
              <a:gd name="T42" fmla="*/ 185358 w 601"/>
              <a:gd name="T43" fmla="*/ 81136 h 283"/>
              <a:gd name="T44" fmla="*/ 185358 w 601"/>
              <a:gd name="T45" fmla="*/ 81136 h 283"/>
              <a:gd name="T46" fmla="*/ 185358 w 601"/>
              <a:gd name="T47" fmla="*/ 20105 h 28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1" h="283">
                <a:moveTo>
                  <a:pt x="572" y="198"/>
                </a:moveTo>
                <a:lnTo>
                  <a:pt x="572" y="198"/>
                </a:lnTo>
                <a:cubicBezTo>
                  <a:pt x="572" y="254"/>
                  <a:pt x="572" y="254"/>
                  <a:pt x="572" y="254"/>
                </a:cubicBezTo>
                <a:cubicBezTo>
                  <a:pt x="572" y="275"/>
                  <a:pt x="558" y="282"/>
                  <a:pt x="544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7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44" y="0"/>
                  <a:pt x="544" y="0"/>
                  <a:pt x="544" y="0"/>
                </a:cubicBezTo>
                <a:cubicBezTo>
                  <a:pt x="558" y="0"/>
                  <a:pt x="572" y="14"/>
                  <a:pt x="572" y="28"/>
                </a:cubicBezTo>
                <a:cubicBezTo>
                  <a:pt x="572" y="84"/>
                  <a:pt x="572" y="84"/>
                  <a:pt x="572" y="84"/>
                </a:cubicBezTo>
                <a:cubicBezTo>
                  <a:pt x="586" y="84"/>
                  <a:pt x="600" y="99"/>
                  <a:pt x="600" y="113"/>
                </a:cubicBezTo>
                <a:cubicBezTo>
                  <a:pt x="600" y="169"/>
                  <a:pt x="600" y="169"/>
                  <a:pt x="600" y="169"/>
                </a:cubicBezTo>
                <a:cubicBezTo>
                  <a:pt x="600" y="190"/>
                  <a:pt x="586" y="198"/>
                  <a:pt x="572" y="198"/>
                </a:cubicBezTo>
                <a:close/>
                <a:moveTo>
                  <a:pt x="516" y="56"/>
                </a:moveTo>
                <a:lnTo>
                  <a:pt x="516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226"/>
                  <a:pt x="56" y="226"/>
                  <a:pt x="56" y="226"/>
                </a:cubicBezTo>
                <a:cubicBezTo>
                  <a:pt x="516" y="226"/>
                  <a:pt x="516" y="226"/>
                  <a:pt x="516" y="226"/>
                </a:cubicBezTo>
                <a:lnTo>
                  <a:pt x="516" y="5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3" name="Freeform 137"/>
          <p:cNvSpPr>
            <a:spLocks noChangeArrowheads="1"/>
          </p:cNvSpPr>
          <p:nvPr/>
        </p:nvSpPr>
        <p:spPr bwMode="auto">
          <a:xfrm>
            <a:off x="3748594" y="1395360"/>
            <a:ext cx="255349" cy="244247"/>
          </a:xfrm>
          <a:custGeom>
            <a:avLst/>
            <a:gdLst>
              <a:gd name="T0" fmla="*/ 213662 w 608"/>
              <a:gd name="T1" fmla="*/ 91971 h 581"/>
              <a:gd name="T2" fmla="*/ 213662 w 608"/>
              <a:gd name="T3" fmla="*/ 91971 h 581"/>
              <a:gd name="T4" fmla="*/ 213662 w 608"/>
              <a:gd name="T5" fmla="*/ 91971 h 581"/>
              <a:gd name="T6" fmla="*/ 160337 w 608"/>
              <a:gd name="T7" fmla="*/ 130202 h 581"/>
              <a:gd name="T8" fmla="*/ 180514 w 608"/>
              <a:gd name="T9" fmla="*/ 193680 h 581"/>
              <a:gd name="T10" fmla="*/ 180514 w 608"/>
              <a:gd name="T11" fmla="*/ 199091 h 581"/>
              <a:gd name="T12" fmla="*/ 170425 w 608"/>
              <a:gd name="T13" fmla="*/ 209189 h 581"/>
              <a:gd name="T14" fmla="*/ 165381 w 608"/>
              <a:gd name="T15" fmla="*/ 206665 h 581"/>
              <a:gd name="T16" fmla="*/ 165381 w 608"/>
              <a:gd name="T17" fmla="*/ 206665 h 581"/>
              <a:gd name="T18" fmla="*/ 109534 w 608"/>
              <a:gd name="T19" fmla="*/ 165909 h 581"/>
              <a:gd name="T20" fmla="*/ 53326 w 608"/>
              <a:gd name="T21" fmla="*/ 206665 h 581"/>
              <a:gd name="T22" fmla="*/ 53326 w 608"/>
              <a:gd name="T23" fmla="*/ 206665 h 581"/>
              <a:gd name="T24" fmla="*/ 48281 w 608"/>
              <a:gd name="T25" fmla="*/ 209189 h 581"/>
              <a:gd name="T26" fmla="*/ 38193 w 608"/>
              <a:gd name="T27" fmla="*/ 199091 h 581"/>
              <a:gd name="T28" fmla="*/ 38193 w 608"/>
              <a:gd name="T29" fmla="*/ 193680 h 581"/>
              <a:gd name="T30" fmla="*/ 58370 w 608"/>
              <a:gd name="T31" fmla="*/ 130202 h 581"/>
              <a:gd name="T32" fmla="*/ 5044 w 608"/>
              <a:gd name="T33" fmla="*/ 91971 h 581"/>
              <a:gd name="T34" fmla="*/ 5044 w 608"/>
              <a:gd name="T35" fmla="*/ 91971 h 581"/>
              <a:gd name="T36" fmla="*/ 0 w 608"/>
              <a:gd name="T37" fmla="*/ 81512 h 581"/>
              <a:gd name="T38" fmla="*/ 10089 w 608"/>
              <a:gd name="T39" fmla="*/ 71413 h 581"/>
              <a:gd name="T40" fmla="*/ 10089 w 608"/>
              <a:gd name="T41" fmla="*/ 71413 h 581"/>
              <a:gd name="T42" fmla="*/ 78907 w 608"/>
              <a:gd name="T43" fmla="*/ 71413 h 581"/>
              <a:gd name="T44" fmla="*/ 99085 w 608"/>
              <a:gd name="T45" fmla="*/ 7935 h 581"/>
              <a:gd name="T46" fmla="*/ 109534 w 608"/>
              <a:gd name="T47" fmla="*/ 0 h 581"/>
              <a:gd name="T48" fmla="*/ 119622 w 608"/>
              <a:gd name="T49" fmla="*/ 7935 h 581"/>
              <a:gd name="T50" fmla="*/ 139799 w 608"/>
              <a:gd name="T51" fmla="*/ 71413 h 581"/>
              <a:gd name="T52" fmla="*/ 208618 w 608"/>
              <a:gd name="T53" fmla="*/ 71413 h 581"/>
              <a:gd name="T54" fmla="*/ 208618 w 608"/>
              <a:gd name="T55" fmla="*/ 71413 h 581"/>
              <a:gd name="T56" fmla="*/ 218707 w 608"/>
              <a:gd name="T57" fmla="*/ 81512 h 581"/>
              <a:gd name="T58" fmla="*/ 213662 w 608"/>
              <a:gd name="T59" fmla="*/ 91971 h 5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08" h="581">
                <a:moveTo>
                  <a:pt x="593" y="255"/>
                </a:moveTo>
                <a:lnTo>
                  <a:pt x="593" y="255"/>
                </a:lnTo>
                <a:cubicBezTo>
                  <a:pt x="445" y="361"/>
                  <a:pt x="445" y="361"/>
                  <a:pt x="445" y="361"/>
                </a:cubicBezTo>
                <a:cubicBezTo>
                  <a:pt x="501" y="537"/>
                  <a:pt x="501" y="537"/>
                  <a:pt x="501" y="537"/>
                </a:cubicBezTo>
                <a:cubicBezTo>
                  <a:pt x="501" y="545"/>
                  <a:pt x="501" y="545"/>
                  <a:pt x="501" y="552"/>
                </a:cubicBezTo>
                <a:cubicBezTo>
                  <a:pt x="501" y="566"/>
                  <a:pt x="487" y="580"/>
                  <a:pt x="473" y="580"/>
                </a:cubicBezTo>
                <a:cubicBezTo>
                  <a:pt x="466" y="580"/>
                  <a:pt x="459" y="573"/>
                  <a:pt x="459" y="573"/>
                </a:cubicBezTo>
                <a:cubicBezTo>
                  <a:pt x="304" y="460"/>
                  <a:pt x="304" y="460"/>
                  <a:pt x="304" y="460"/>
                </a:cubicBezTo>
                <a:cubicBezTo>
                  <a:pt x="148" y="573"/>
                  <a:pt x="148" y="573"/>
                  <a:pt x="148" y="573"/>
                </a:cubicBezTo>
                <a:cubicBezTo>
                  <a:pt x="148" y="573"/>
                  <a:pt x="141" y="580"/>
                  <a:pt x="134" y="580"/>
                </a:cubicBezTo>
                <a:cubicBezTo>
                  <a:pt x="120" y="580"/>
                  <a:pt x="106" y="566"/>
                  <a:pt x="106" y="552"/>
                </a:cubicBezTo>
                <a:cubicBezTo>
                  <a:pt x="106" y="545"/>
                  <a:pt x="106" y="545"/>
                  <a:pt x="106" y="537"/>
                </a:cubicBezTo>
                <a:cubicBezTo>
                  <a:pt x="162" y="361"/>
                  <a:pt x="162" y="361"/>
                  <a:pt x="162" y="361"/>
                </a:cubicBezTo>
                <a:cubicBezTo>
                  <a:pt x="14" y="255"/>
                  <a:pt x="14" y="255"/>
                  <a:pt x="14" y="255"/>
                </a:cubicBezTo>
                <a:cubicBezTo>
                  <a:pt x="7" y="248"/>
                  <a:pt x="0" y="241"/>
                  <a:pt x="0" y="226"/>
                </a:cubicBezTo>
                <a:cubicBezTo>
                  <a:pt x="0" y="212"/>
                  <a:pt x="14" y="198"/>
                  <a:pt x="28" y="198"/>
                </a:cubicBezTo>
                <a:cubicBezTo>
                  <a:pt x="219" y="198"/>
                  <a:pt x="219" y="198"/>
                  <a:pt x="219" y="198"/>
                </a:cubicBezTo>
                <a:cubicBezTo>
                  <a:pt x="275" y="22"/>
                  <a:pt x="275" y="22"/>
                  <a:pt x="275" y="22"/>
                </a:cubicBezTo>
                <a:cubicBezTo>
                  <a:pt x="282" y="14"/>
                  <a:pt x="290" y="0"/>
                  <a:pt x="304" y="0"/>
                </a:cubicBezTo>
                <a:cubicBezTo>
                  <a:pt x="318" y="0"/>
                  <a:pt x="325" y="14"/>
                  <a:pt x="332" y="22"/>
                </a:cubicBezTo>
                <a:cubicBezTo>
                  <a:pt x="388" y="198"/>
                  <a:pt x="388" y="198"/>
                  <a:pt x="388" y="198"/>
                </a:cubicBezTo>
                <a:cubicBezTo>
                  <a:pt x="579" y="198"/>
                  <a:pt x="579" y="198"/>
                  <a:pt x="579" y="198"/>
                </a:cubicBezTo>
                <a:cubicBezTo>
                  <a:pt x="593" y="198"/>
                  <a:pt x="607" y="212"/>
                  <a:pt x="607" y="226"/>
                </a:cubicBezTo>
                <a:cubicBezTo>
                  <a:pt x="607" y="241"/>
                  <a:pt x="600" y="248"/>
                  <a:pt x="593" y="255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4" name="Freeform 138"/>
          <p:cNvSpPr>
            <a:spLocks noChangeArrowheads="1"/>
          </p:cNvSpPr>
          <p:nvPr/>
        </p:nvSpPr>
        <p:spPr bwMode="auto">
          <a:xfrm>
            <a:off x="3308210" y="1395360"/>
            <a:ext cx="249797" cy="244247"/>
          </a:xfrm>
          <a:custGeom>
            <a:avLst/>
            <a:gdLst>
              <a:gd name="T0" fmla="*/ 203841 w 594"/>
              <a:gd name="T1" fmla="*/ 122628 h 581"/>
              <a:gd name="T2" fmla="*/ 201316 w 594"/>
              <a:gd name="T3" fmla="*/ 122628 h 581"/>
              <a:gd name="T4" fmla="*/ 196265 w 594"/>
              <a:gd name="T5" fmla="*/ 140301 h 581"/>
              <a:gd name="T6" fmla="*/ 196265 w 594"/>
              <a:gd name="T7" fmla="*/ 142826 h 581"/>
              <a:gd name="T8" fmla="*/ 196265 w 594"/>
              <a:gd name="T9" fmla="*/ 145351 h 581"/>
              <a:gd name="T10" fmla="*/ 196265 w 594"/>
              <a:gd name="T11" fmla="*/ 145351 h 581"/>
              <a:gd name="T12" fmla="*/ 193739 w 594"/>
              <a:gd name="T13" fmla="*/ 147875 h 581"/>
              <a:gd name="T14" fmla="*/ 185802 w 594"/>
              <a:gd name="T15" fmla="*/ 150400 h 581"/>
              <a:gd name="T16" fmla="*/ 185802 w 594"/>
              <a:gd name="T17" fmla="*/ 150400 h 581"/>
              <a:gd name="T18" fmla="*/ 155497 w 594"/>
              <a:gd name="T19" fmla="*/ 122628 h 581"/>
              <a:gd name="T20" fmla="*/ 155497 w 594"/>
              <a:gd name="T21" fmla="*/ 122628 h 581"/>
              <a:gd name="T22" fmla="*/ 50870 w 594"/>
              <a:gd name="T23" fmla="*/ 112169 h 581"/>
              <a:gd name="T24" fmla="*/ 60972 w 594"/>
              <a:gd name="T25" fmla="*/ 0 h 581"/>
              <a:gd name="T26" fmla="*/ 213943 w 594"/>
              <a:gd name="T27" fmla="*/ 10459 h 581"/>
              <a:gd name="T28" fmla="*/ 203841 w 594"/>
              <a:gd name="T29" fmla="*/ 122628 h 581"/>
              <a:gd name="T30" fmla="*/ 150446 w 594"/>
              <a:gd name="T31" fmla="*/ 132727 h 581"/>
              <a:gd name="T32" fmla="*/ 173175 w 594"/>
              <a:gd name="T33" fmla="*/ 155810 h 581"/>
              <a:gd name="T34" fmla="*/ 185802 w 594"/>
              <a:gd name="T35" fmla="*/ 168433 h 581"/>
              <a:gd name="T36" fmla="*/ 175700 w 594"/>
              <a:gd name="T37" fmla="*/ 178532 h 581"/>
              <a:gd name="T38" fmla="*/ 104266 w 594"/>
              <a:gd name="T39" fmla="*/ 178532 h 581"/>
              <a:gd name="T40" fmla="*/ 81537 w 594"/>
              <a:gd name="T41" fmla="*/ 178532 h 581"/>
              <a:gd name="T42" fmla="*/ 71074 w 594"/>
              <a:gd name="T43" fmla="*/ 178532 h 581"/>
              <a:gd name="T44" fmla="*/ 40768 w 594"/>
              <a:gd name="T45" fmla="*/ 204140 h 581"/>
              <a:gd name="T46" fmla="*/ 32831 w 594"/>
              <a:gd name="T47" fmla="*/ 209189 h 581"/>
              <a:gd name="T48" fmla="*/ 32831 w 594"/>
              <a:gd name="T49" fmla="*/ 209189 h 581"/>
              <a:gd name="T50" fmla="*/ 25255 w 594"/>
              <a:gd name="T51" fmla="*/ 204140 h 581"/>
              <a:gd name="T52" fmla="*/ 25255 w 594"/>
              <a:gd name="T53" fmla="*/ 204140 h 581"/>
              <a:gd name="T54" fmla="*/ 25255 w 594"/>
              <a:gd name="T55" fmla="*/ 201615 h 581"/>
              <a:gd name="T56" fmla="*/ 22729 w 594"/>
              <a:gd name="T57" fmla="*/ 199091 h 581"/>
              <a:gd name="T58" fmla="*/ 22729 w 594"/>
              <a:gd name="T59" fmla="*/ 178532 h 581"/>
              <a:gd name="T60" fmla="*/ 22729 w 594"/>
              <a:gd name="T61" fmla="*/ 178532 h 581"/>
              <a:gd name="T62" fmla="*/ 0 w 594"/>
              <a:gd name="T63" fmla="*/ 168433 h 581"/>
              <a:gd name="T64" fmla="*/ 0 w 594"/>
              <a:gd name="T65" fmla="*/ 51215 h 581"/>
              <a:gd name="T66" fmla="*/ 40768 w 594"/>
              <a:gd name="T67" fmla="*/ 40756 h 581"/>
              <a:gd name="T68" fmla="*/ 60972 w 594"/>
              <a:gd name="T69" fmla="*/ 132727 h 58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94" h="581">
                <a:moveTo>
                  <a:pt x="565" y="340"/>
                </a:moveTo>
                <a:lnTo>
                  <a:pt x="565" y="340"/>
                </a:lnTo>
                <a:cubicBezTo>
                  <a:pt x="558" y="340"/>
                  <a:pt x="558" y="340"/>
                  <a:pt x="558" y="340"/>
                </a:cubicBezTo>
                <a:cubicBezTo>
                  <a:pt x="544" y="340"/>
                  <a:pt x="544" y="340"/>
                  <a:pt x="544" y="340"/>
                </a:cubicBezTo>
                <a:cubicBezTo>
                  <a:pt x="544" y="389"/>
                  <a:pt x="544" y="389"/>
                  <a:pt x="544" y="389"/>
                </a:cubicBezTo>
                <a:lnTo>
                  <a:pt x="544" y="396"/>
                </a:lnTo>
                <a:cubicBezTo>
                  <a:pt x="544" y="396"/>
                  <a:pt x="544" y="396"/>
                  <a:pt x="544" y="403"/>
                </a:cubicBezTo>
                <a:lnTo>
                  <a:pt x="537" y="410"/>
                </a:lnTo>
                <a:cubicBezTo>
                  <a:pt x="530" y="417"/>
                  <a:pt x="523" y="417"/>
                  <a:pt x="515" y="417"/>
                </a:cubicBezTo>
                <a:cubicBezTo>
                  <a:pt x="508" y="417"/>
                  <a:pt x="501" y="417"/>
                  <a:pt x="501" y="410"/>
                </a:cubicBezTo>
                <a:cubicBezTo>
                  <a:pt x="431" y="340"/>
                  <a:pt x="431" y="340"/>
                  <a:pt x="431" y="340"/>
                </a:cubicBezTo>
                <a:cubicBezTo>
                  <a:pt x="169" y="340"/>
                  <a:pt x="169" y="340"/>
                  <a:pt x="169" y="340"/>
                </a:cubicBezTo>
                <a:cubicBezTo>
                  <a:pt x="155" y="340"/>
                  <a:pt x="141" y="332"/>
                  <a:pt x="141" y="311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1" y="14"/>
                  <a:pt x="155" y="0"/>
                  <a:pt x="169" y="0"/>
                </a:cubicBezTo>
                <a:cubicBezTo>
                  <a:pt x="565" y="0"/>
                  <a:pt x="565" y="0"/>
                  <a:pt x="565" y="0"/>
                </a:cubicBezTo>
                <a:cubicBezTo>
                  <a:pt x="579" y="0"/>
                  <a:pt x="593" y="14"/>
                  <a:pt x="593" y="29"/>
                </a:cubicBezTo>
                <a:cubicBezTo>
                  <a:pt x="593" y="311"/>
                  <a:pt x="593" y="311"/>
                  <a:pt x="593" y="311"/>
                </a:cubicBezTo>
                <a:cubicBezTo>
                  <a:pt x="593" y="332"/>
                  <a:pt x="579" y="340"/>
                  <a:pt x="565" y="340"/>
                </a:cubicBezTo>
                <a:close/>
                <a:moveTo>
                  <a:pt x="417" y="368"/>
                </a:moveTo>
                <a:lnTo>
                  <a:pt x="417" y="368"/>
                </a:lnTo>
                <a:cubicBezTo>
                  <a:pt x="480" y="432"/>
                  <a:pt x="480" y="432"/>
                  <a:pt x="480" y="432"/>
                </a:cubicBezTo>
                <a:cubicBezTo>
                  <a:pt x="487" y="439"/>
                  <a:pt x="501" y="446"/>
                  <a:pt x="515" y="446"/>
                </a:cubicBezTo>
                <a:cubicBezTo>
                  <a:pt x="515" y="467"/>
                  <a:pt x="515" y="467"/>
                  <a:pt x="515" y="467"/>
                </a:cubicBezTo>
                <a:cubicBezTo>
                  <a:pt x="515" y="481"/>
                  <a:pt x="508" y="495"/>
                  <a:pt x="487" y="495"/>
                </a:cubicBezTo>
                <a:cubicBezTo>
                  <a:pt x="289" y="495"/>
                  <a:pt x="289" y="495"/>
                  <a:pt x="289" y="495"/>
                </a:cubicBezTo>
                <a:cubicBezTo>
                  <a:pt x="226" y="495"/>
                  <a:pt x="226" y="495"/>
                  <a:pt x="226" y="495"/>
                </a:cubicBezTo>
                <a:cubicBezTo>
                  <a:pt x="197" y="495"/>
                  <a:pt x="197" y="495"/>
                  <a:pt x="197" y="495"/>
                </a:cubicBezTo>
                <a:cubicBezTo>
                  <a:pt x="190" y="495"/>
                  <a:pt x="190" y="495"/>
                  <a:pt x="190" y="495"/>
                </a:cubicBezTo>
                <a:cubicBezTo>
                  <a:pt x="113" y="566"/>
                  <a:pt x="113" y="566"/>
                  <a:pt x="113" y="566"/>
                </a:cubicBezTo>
                <a:cubicBezTo>
                  <a:pt x="106" y="573"/>
                  <a:pt x="99" y="580"/>
                  <a:pt x="91" y="580"/>
                </a:cubicBezTo>
                <a:cubicBezTo>
                  <a:pt x="84" y="580"/>
                  <a:pt x="77" y="573"/>
                  <a:pt x="77" y="566"/>
                </a:cubicBezTo>
                <a:cubicBezTo>
                  <a:pt x="70" y="566"/>
                  <a:pt x="70" y="566"/>
                  <a:pt x="70" y="566"/>
                </a:cubicBezTo>
                <a:lnTo>
                  <a:pt x="70" y="559"/>
                </a:lnTo>
                <a:cubicBezTo>
                  <a:pt x="70" y="559"/>
                  <a:pt x="63" y="559"/>
                  <a:pt x="63" y="552"/>
                </a:cubicBezTo>
                <a:cubicBezTo>
                  <a:pt x="63" y="495"/>
                  <a:pt x="63" y="495"/>
                  <a:pt x="63" y="495"/>
                </a:cubicBezTo>
                <a:cubicBezTo>
                  <a:pt x="28" y="495"/>
                  <a:pt x="28" y="495"/>
                  <a:pt x="28" y="495"/>
                </a:cubicBezTo>
                <a:cubicBezTo>
                  <a:pt x="14" y="495"/>
                  <a:pt x="0" y="481"/>
                  <a:pt x="0" y="467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28"/>
                  <a:pt x="14" y="113"/>
                  <a:pt x="28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3" y="311"/>
                  <a:pt x="113" y="311"/>
                  <a:pt x="113" y="311"/>
                </a:cubicBezTo>
                <a:cubicBezTo>
                  <a:pt x="113" y="347"/>
                  <a:pt x="141" y="368"/>
                  <a:pt x="169" y="368"/>
                </a:cubicBezTo>
                <a:lnTo>
                  <a:pt x="417" y="36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5" name="Freeform 139"/>
          <p:cNvSpPr>
            <a:spLocks noChangeArrowheads="1"/>
          </p:cNvSpPr>
          <p:nvPr/>
        </p:nvSpPr>
        <p:spPr bwMode="auto">
          <a:xfrm>
            <a:off x="2865975" y="1400911"/>
            <a:ext cx="251648" cy="229444"/>
          </a:xfrm>
          <a:custGeom>
            <a:avLst/>
            <a:gdLst>
              <a:gd name="T0" fmla="*/ 205475 w 601"/>
              <a:gd name="T1" fmla="*/ 165844 h 546"/>
              <a:gd name="T2" fmla="*/ 205475 w 601"/>
              <a:gd name="T3" fmla="*/ 165844 h 546"/>
              <a:gd name="T4" fmla="*/ 157339 w 601"/>
              <a:gd name="T5" fmla="*/ 165844 h 546"/>
              <a:gd name="T6" fmla="*/ 157339 w 601"/>
              <a:gd name="T7" fmla="*/ 165844 h 546"/>
              <a:gd name="T8" fmla="*/ 81184 w 601"/>
              <a:gd name="T9" fmla="*/ 165844 h 546"/>
              <a:gd name="T10" fmla="*/ 81184 w 601"/>
              <a:gd name="T11" fmla="*/ 165844 h 546"/>
              <a:gd name="T12" fmla="*/ 70767 w 601"/>
              <a:gd name="T13" fmla="*/ 165844 h 546"/>
              <a:gd name="T14" fmla="*/ 70767 w 601"/>
              <a:gd name="T15" fmla="*/ 165844 h 546"/>
              <a:gd name="T16" fmla="*/ 68252 w 601"/>
              <a:gd name="T17" fmla="*/ 165844 h 546"/>
              <a:gd name="T18" fmla="*/ 40592 w 601"/>
              <a:gd name="T19" fmla="*/ 193966 h 546"/>
              <a:gd name="T20" fmla="*/ 32689 w 601"/>
              <a:gd name="T21" fmla="*/ 196489 h 546"/>
              <a:gd name="T22" fmla="*/ 32689 w 601"/>
              <a:gd name="T23" fmla="*/ 196489 h 546"/>
              <a:gd name="T24" fmla="*/ 32689 w 601"/>
              <a:gd name="T25" fmla="*/ 196489 h 546"/>
              <a:gd name="T26" fmla="*/ 32689 w 601"/>
              <a:gd name="T27" fmla="*/ 196489 h 546"/>
              <a:gd name="T28" fmla="*/ 25145 w 601"/>
              <a:gd name="T29" fmla="*/ 193966 h 546"/>
              <a:gd name="T30" fmla="*/ 25145 w 601"/>
              <a:gd name="T31" fmla="*/ 193966 h 546"/>
              <a:gd name="T32" fmla="*/ 25145 w 601"/>
              <a:gd name="T33" fmla="*/ 191442 h 546"/>
              <a:gd name="T34" fmla="*/ 25145 w 601"/>
              <a:gd name="T35" fmla="*/ 191442 h 546"/>
              <a:gd name="T36" fmla="*/ 22631 w 601"/>
              <a:gd name="T37" fmla="*/ 191442 h 546"/>
              <a:gd name="T38" fmla="*/ 22631 w 601"/>
              <a:gd name="T39" fmla="*/ 188558 h 546"/>
              <a:gd name="T40" fmla="*/ 22631 w 601"/>
              <a:gd name="T41" fmla="*/ 188558 h 546"/>
              <a:gd name="T42" fmla="*/ 22631 w 601"/>
              <a:gd name="T43" fmla="*/ 186034 h 546"/>
              <a:gd name="T44" fmla="*/ 22631 w 601"/>
              <a:gd name="T45" fmla="*/ 186034 h 546"/>
              <a:gd name="T46" fmla="*/ 22631 w 601"/>
              <a:gd name="T47" fmla="*/ 165844 h 546"/>
              <a:gd name="T48" fmla="*/ 20116 w 601"/>
              <a:gd name="T49" fmla="*/ 165844 h 546"/>
              <a:gd name="T50" fmla="*/ 20116 w 601"/>
              <a:gd name="T51" fmla="*/ 165844 h 546"/>
              <a:gd name="T52" fmla="*/ 10058 w 601"/>
              <a:gd name="T53" fmla="*/ 165844 h 546"/>
              <a:gd name="T54" fmla="*/ 0 w 601"/>
              <a:gd name="T55" fmla="*/ 155749 h 546"/>
              <a:gd name="T56" fmla="*/ 0 w 601"/>
              <a:gd name="T57" fmla="*/ 10455 h 546"/>
              <a:gd name="T58" fmla="*/ 10058 w 601"/>
              <a:gd name="T59" fmla="*/ 0 h 546"/>
              <a:gd name="T60" fmla="*/ 205475 w 601"/>
              <a:gd name="T61" fmla="*/ 0 h 546"/>
              <a:gd name="T62" fmla="*/ 215533 w 601"/>
              <a:gd name="T63" fmla="*/ 10455 h 546"/>
              <a:gd name="T64" fmla="*/ 215533 w 601"/>
              <a:gd name="T65" fmla="*/ 155749 h 546"/>
              <a:gd name="T66" fmla="*/ 205475 w 601"/>
              <a:gd name="T67" fmla="*/ 165844 h 546"/>
              <a:gd name="T68" fmla="*/ 55679 w 601"/>
              <a:gd name="T69" fmla="*/ 63814 h 546"/>
              <a:gd name="T70" fmla="*/ 55679 w 601"/>
              <a:gd name="T71" fmla="*/ 63814 h 546"/>
              <a:gd name="T72" fmla="*/ 35204 w 601"/>
              <a:gd name="T73" fmla="*/ 84364 h 546"/>
              <a:gd name="T74" fmla="*/ 55679 w 601"/>
              <a:gd name="T75" fmla="*/ 104554 h 546"/>
              <a:gd name="T76" fmla="*/ 75796 w 601"/>
              <a:gd name="T77" fmla="*/ 84364 h 546"/>
              <a:gd name="T78" fmla="*/ 55679 w 601"/>
              <a:gd name="T79" fmla="*/ 63814 h 546"/>
              <a:gd name="T80" fmla="*/ 106330 w 601"/>
              <a:gd name="T81" fmla="*/ 63814 h 546"/>
              <a:gd name="T82" fmla="*/ 106330 w 601"/>
              <a:gd name="T83" fmla="*/ 63814 h 546"/>
              <a:gd name="T84" fmla="*/ 86213 w 601"/>
              <a:gd name="T85" fmla="*/ 84364 h 546"/>
              <a:gd name="T86" fmla="*/ 106330 w 601"/>
              <a:gd name="T87" fmla="*/ 104554 h 546"/>
              <a:gd name="T88" fmla="*/ 126805 w 601"/>
              <a:gd name="T89" fmla="*/ 84364 h 546"/>
              <a:gd name="T90" fmla="*/ 106330 w 601"/>
              <a:gd name="T91" fmla="*/ 63814 h 546"/>
              <a:gd name="T92" fmla="*/ 157339 w 601"/>
              <a:gd name="T93" fmla="*/ 63814 h 546"/>
              <a:gd name="T94" fmla="*/ 157339 w 601"/>
              <a:gd name="T95" fmla="*/ 63814 h 546"/>
              <a:gd name="T96" fmla="*/ 136863 w 601"/>
              <a:gd name="T97" fmla="*/ 84364 h 546"/>
              <a:gd name="T98" fmla="*/ 157339 w 601"/>
              <a:gd name="T99" fmla="*/ 104554 h 546"/>
              <a:gd name="T100" fmla="*/ 177455 w 601"/>
              <a:gd name="T101" fmla="*/ 84364 h 546"/>
              <a:gd name="T102" fmla="*/ 157339 w 601"/>
              <a:gd name="T103" fmla="*/ 63814 h 54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1" h="546">
                <a:moveTo>
                  <a:pt x="572" y="460"/>
                </a:moveTo>
                <a:lnTo>
                  <a:pt x="572" y="460"/>
                </a:lnTo>
                <a:cubicBezTo>
                  <a:pt x="438" y="460"/>
                  <a:pt x="438" y="460"/>
                  <a:pt x="438" y="460"/>
                </a:cubicBezTo>
                <a:cubicBezTo>
                  <a:pt x="226" y="460"/>
                  <a:pt x="226" y="460"/>
                  <a:pt x="226" y="460"/>
                </a:cubicBezTo>
                <a:cubicBezTo>
                  <a:pt x="197" y="460"/>
                  <a:pt x="197" y="460"/>
                  <a:pt x="197" y="460"/>
                </a:cubicBezTo>
                <a:cubicBezTo>
                  <a:pt x="190" y="460"/>
                  <a:pt x="190" y="460"/>
                  <a:pt x="190" y="460"/>
                </a:cubicBezTo>
                <a:cubicBezTo>
                  <a:pt x="113" y="538"/>
                  <a:pt x="113" y="538"/>
                  <a:pt x="113" y="538"/>
                </a:cubicBezTo>
                <a:cubicBezTo>
                  <a:pt x="106" y="545"/>
                  <a:pt x="98" y="545"/>
                  <a:pt x="91" y="545"/>
                </a:cubicBezTo>
                <a:cubicBezTo>
                  <a:pt x="84" y="545"/>
                  <a:pt x="77" y="545"/>
                  <a:pt x="70" y="538"/>
                </a:cubicBezTo>
                <a:lnTo>
                  <a:pt x="70" y="531"/>
                </a:lnTo>
                <a:cubicBezTo>
                  <a:pt x="63" y="531"/>
                  <a:pt x="63" y="531"/>
                  <a:pt x="63" y="531"/>
                </a:cubicBezTo>
                <a:cubicBezTo>
                  <a:pt x="63" y="523"/>
                  <a:pt x="63" y="523"/>
                  <a:pt x="63" y="523"/>
                </a:cubicBezTo>
                <a:lnTo>
                  <a:pt x="63" y="516"/>
                </a:lnTo>
                <a:cubicBezTo>
                  <a:pt x="63" y="460"/>
                  <a:pt x="63" y="460"/>
                  <a:pt x="63" y="460"/>
                </a:cubicBezTo>
                <a:cubicBezTo>
                  <a:pt x="56" y="460"/>
                  <a:pt x="56" y="460"/>
                  <a:pt x="56" y="460"/>
                </a:cubicBezTo>
                <a:cubicBezTo>
                  <a:pt x="28" y="460"/>
                  <a:pt x="28" y="460"/>
                  <a:pt x="28" y="460"/>
                </a:cubicBezTo>
                <a:cubicBezTo>
                  <a:pt x="7" y="460"/>
                  <a:pt x="0" y="446"/>
                  <a:pt x="0" y="43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8"/>
                  <a:pt x="7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8"/>
                  <a:pt x="600" y="29"/>
                </a:cubicBezTo>
                <a:cubicBezTo>
                  <a:pt x="600" y="432"/>
                  <a:pt x="600" y="432"/>
                  <a:pt x="600" y="432"/>
                </a:cubicBezTo>
                <a:cubicBezTo>
                  <a:pt x="600" y="446"/>
                  <a:pt x="586" y="460"/>
                  <a:pt x="572" y="460"/>
                </a:cubicBezTo>
                <a:close/>
                <a:moveTo>
                  <a:pt x="155" y="177"/>
                </a:moveTo>
                <a:lnTo>
                  <a:pt x="155" y="177"/>
                </a:lnTo>
                <a:cubicBezTo>
                  <a:pt x="127" y="177"/>
                  <a:pt x="98" y="205"/>
                  <a:pt x="98" y="234"/>
                </a:cubicBezTo>
                <a:cubicBezTo>
                  <a:pt x="98" y="262"/>
                  <a:pt x="127" y="290"/>
                  <a:pt x="155" y="290"/>
                </a:cubicBezTo>
                <a:cubicBezTo>
                  <a:pt x="190" y="290"/>
                  <a:pt x="211" y="262"/>
                  <a:pt x="211" y="234"/>
                </a:cubicBezTo>
                <a:cubicBezTo>
                  <a:pt x="211" y="205"/>
                  <a:pt x="190" y="177"/>
                  <a:pt x="155" y="177"/>
                </a:cubicBezTo>
                <a:close/>
                <a:moveTo>
                  <a:pt x="296" y="177"/>
                </a:moveTo>
                <a:lnTo>
                  <a:pt x="296" y="177"/>
                </a:lnTo>
                <a:cubicBezTo>
                  <a:pt x="268" y="177"/>
                  <a:pt x="240" y="205"/>
                  <a:pt x="240" y="234"/>
                </a:cubicBezTo>
                <a:cubicBezTo>
                  <a:pt x="240" y="262"/>
                  <a:pt x="268" y="290"/>
                  <a:pt x="296" y="290"/>
                </a:cubicBezTo>
                <a:cubicBezTo>
                  <a:pt x="332" y="290"/>
                  <a:pt x="353" y="262"/>
                  <a:pt x="353" y="234"/>
                </a:cubicBezTo>
                <a:cubicBezTo>
                  <a:pt x="353" y="205"/>
                  <a:pt x="332" y="177"/>
                  <a:pt x="296" y="177"/>
                </a:cubicBezTo>
                <a:close/>
                <a:moveTo>
                  <a:pt x="438" y="177"/>
                </a:moveTo>
                <a:lnTo>
                  <a:pt x="438" y="177"/>
                </a:lnTo>
                <a:cubicBezTo>
                  <a:pt x="409" y="177"/>
                  <a:pt x="381" y="205"/>
                  <a:pt x="381" y="234"/>
                </a:cubicBezTo>
                <a:cubicBezTo>
                  <a:pt x="381" y="262"/>
                  <a:pt x="409" y="290"/>
                  <a:pt x="438" y="290"/>
                </a:cubicBezTo>
                <a:cubicBezTo>
                  <a:pt x="473" y="290"/>
                  <a:pt x="494" y="262"/>
                  <a:pt x="494" y="234"/>
                </a:cubicBezTo>
                <a:cubicBezTo>
                  <a:pt x="494" y="205"/>
                  <a:pt x="473" y="177"/>
                  <a:pt x="438" y="17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6" name="Freeform 140"/>
          <p:cNvSpPr>
            <a:spLocks noChangeArrowheads="1"/>
          </p:cNvSpPr>
          <p:nvPr/>
        </p:nvSpPr>
        <p:spPr bwMode="auto">
          <a:xfrm>
            <a:off x="2420041" y="1400911"/>
            <a:ext cx="255349" cy="229444"/>
          </a:xfrm>
          <a:custGeom>
            <a:avLst/>
            <a:gdLst>
              <a:gd name="T0" fmla="*/ 208635 w 609"/>
              <a:gd name="T1" fmla="*/ 165844 h 546"/>
              <a:gd name="T2" fmla="*/ 208635 w 609"/>
              <a:gd name="T3" fmla="*/ 165844 h 546"/>
              <a:gd name="T4" fmla="*/ 122303 w 609"/>
              <a:gd name="T5" fmla="*/ 165844 h 546"/>
              <a:gd name="T6" fmla="*/ 122303 w 609"/>
              <a:gd name="T7" fmla="*/ 165844 h 546"/>
              <a:gd name="T8" fmla="*/ 81296 w 609"/>
              <a:gd name="T9" fmla="*/ 165844 h 546"/>
              <a:gd name="T10" fmla="*/ 81296 w 609"/>
              <a:gd name="T11" fmla="*/ 165844 h 546"/>
              <a:gd name="T12" fmla="*/ 71224 w 609"/>
              <a:gd name="T13" fmla="*/ 165844 h 546"/>
              <a:gd name="T14" fmla="*/ 71224 w 609"/>
              <a:gd name="T15" fmla="*/ 165844 h 546"/>
              <a:gd name="T16" fmla="*/ 68706 w 609"/>
              <a:gd name="T17" fmla="*/ 165844 h 546"/>
              <a:gd name="T18" fmla="*/ 40648 w 609"/>
              <a:gd name="T19" fmla="*/ 193966 h 546"/>
              <a:gd name="T20" fmla="*/ 35612 w 609"/>
              <a:gd name="T21" fmla="*/ 196489 h 546"/>
              <a:gd name="T22" fmla="*/ 35612 w 609"/>
              <a:gd name="T23" fmla="*/ 196489 h 546"/>
              <a:gd name="T24" fmla="*/ 35612 w 609"/>
              <a:gd name="T25" fmla="*/ 196489 h 546"/>
              <a:gd name="T26" fmla="*/ 35612 w 609"/>
              <a:gd name="T27" fmla="*/ 196489 h 546"/>
              <a:gd name="T28" fmla="*/ 28058 w 609"/>
              <a:gd name="T29" fmla="*/ 193966 h 546"/>
              <a:gd name="T30" fmla="*/ 28058 w 609"/>
              <a:gd name="T31" fmla="*/ 193966 h 546"/>
              <a:gd name="T32" fmla="*/ 25540 w 609"/>
              <a:gd name="T33" fmla="*/ 191442 h 546"/>
              <a:gd name="T34" fmla="*/ 25540 w 609"/>
              <a:gd name="T35" fmla="*/ 191442 h 546"/>
              <a:gd name="T36" fmla="*/ 25540 w 609"/>
              <a:gd name="T37" fmla="*/ 191442 h 546"/>
              <a:gd name="T38" fmla="*/ 25540 w 609"/>
              <a:gd name="T39" fmla="*/ 188558 h 546"/>
              <a:gd name="T40" fmla="*/ 25540 w 609"/>
              <a:gd name="T41" fmla="*/ 188558 h 546"/>
              <a:gd name="T42" fmla="*/ 25540 w 609"/>
              <a:gd name="T43" fmla="*/ 186034 h 546"/>
              <a:gd name="T44" fmla="*/ 25540 w 609"/>
              <a:gd name="T45" fmla="*/ 186034 h 546"/>
              <a:gd name="T46" fmla="*/ 25540 w 609"/>
              <a:gd name="T47" fmla="*/ 165844 h 546"/>
              <a:gd name="T48" fmla="*/ 23022 w 609"/>
              <a:gd name="T49" fmla="*/ 165844 h 546"/>
              <a:gd name="T50" fmla="*/ 23022 w 609"/>
              <a:gd name="T51" fmla="*/ 165844 h 546"/>
              <a:gd name="T52" fmla="*/ 10432 w 609"/>
              <a:gd name="T53" fmla="*/ 165844 h 546"/>
              <a:gd name="T54" fmla="*/ 0 w 609"/>
              <a:gd name="T55" fmla="*/ 155749 h 546"/>
              <a:gd name="T56" fmla="*/ 0 w 609"/>
              <a:gd name="T57" fmla="*/ 10455 h 546"/>
              <a:gd name="T58" fmla="*/ 10432 w 609"/>
              <a:gd name="T59" fmla="*/ 0 h 546"/>
              <a:gd name="T60" fmla="*/ 208635 w 609"/>
              <a:gd name="T61" fmla="*/ 0 h 546"/>
              <a:gd name="T62" fmla="*/ 218707 w 609"/>
              <a:gd name="T63" fmla="*/ 10455 h 546"/>
              <a:gd name="T64" fmla="*/ 218707 w 609"/>
              <a:gd name="T65" fmla="*/ 155749 h 546"/>
              <a:gd name="T66" fmla="*/ 208635 w 609"/>
              <a:gd name="T67" fmla="*/ 165844 h 54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9" h="546">
                <a:moveTo>
                  <a:pt x="580" y="460"/>
                </a:moveTo>
                <a:lnTo>
                  <a:pt x="580" y="460"/>
                </a:lnTo>
                <a:cubicBezTo>
                  <a:pt x="340" y="460"/>
                  <a:pt x="340" y="460"/>
                  <a:pt x="340" y="460"/>
                </a:cubicBezTo>
                <a:cubicBezTo>
                  <a:pt x="226" y="460"/>
                  <a:pt x="226" y="460"/>
                  <a:pt x="226" y="460"/>
                </a:cubicBezTo>
                <a:cubicBezTo>
                  <a:pt x="198" y="460"/>
                  <a:pt x="198" y="460"/>
                  <a:pt x="198" y="460"/>
                </a:cubicBezTo>
                <a:cubicBezTo>
                  <a:pt x="191" y="460"/>
                  <a:pt x="191" y="460"/>
                  <a:pt x="191" y="460"/>
                </a:cubicBezTo>
                <a:cubicBezTo>
                  <a:pt x="113" y="538"/>
                  <a:pt x="113" y="538"/>
                  <a:pt x="113" y="538"/>
                </a:cubicBezTo>
                <a:cubicBezTo>
                  <a:pt x="113" y="545"/>
                  <a:pt x="106" y="545"/>
                  <a:pt x="99" y="545"/>
                </a:cubicBezTo>
                <a:cubicBezTo>
                  <a:pt x="92" y="545"/>
                  <a:pt x="85" y="545"/>
                  <a:pt x="78" y="538"/>
                </a:cubicBezTo>
                <a:lnTo>
                  <a:pt x="71" y="531"/>
                </a:lnTo>
                <a:cubicBezTo>
                  <a:pt x="71" y="523"/>
                  <a:pt x="71" y="523"/>
                  <a:pt x="71" y="523"/>
                </a:cubicBezTo>
                <a:lnTo>
                  <a:pt x="71" y="516"/>
                </a:lnTo>
                <a:cubicBezTo>
                  <a:pt x="71" y="460"/>
                  <a:pt x="71" y="460"/>
                  <a:pt x="71" y="460"/>
                </a:cubicBezTo>
                <a:cubicBezTo>
                  <a:pt x="64" y="460"/>
                  <a:pt x="64" y="460"/>
                  <a:pt x="64" y="460"/>
                </a:cubicBezTo>
                <a:cubicBezTo>
                  <a:pt x="29" y="460"/>
                  <a:pt x="29" y="460"/>
                  <a:pt x="29" y="460"/>
                </a:cubicBezTo>
                <a:cubicBezTo>
                  <a:pt x="15" y="460"/>
                  <a:pt x="0" y="446"/>
                  <a:pt x="0" y="43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8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8"/>
                  <a:pt x="608" y="29"/>
                </a:cubicBezTo>
                <a:cubicBezTo>
                  <a:pt x="608" y="432"/>
                  <a:pt x="608" y="432"/>
                  <a:pt x="608" y="432"/>
                </a:cubicBezTo>
                <a:cubicBezTo>
                  <a:pt x="608" y="446"/>
                  <a:pt x="594" y="460"/>
                  <a:pt x="580" y="46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7" name="Freeform 141"/>
          <p:cNvSpPr>
            <a:spLocks noChangeArrowheads="1"/>
          </p:cNvSpPr>
          <p:nvPr/>
        </p:nvSpPr>
        <p:spPr bwMode="auto">
          <a:xfrm>
            <a:off x="1979658" y="1400911"/>
            <a:ext cx="253498" cy="229444"/>
          </a:xfrm>
          <a:custGeom>
            <a:avLst/>
            <a:gdLst>
              <a:gd name="T0" fmla="*/ 207002 w 602"/>
              <a:gd name="T1" fmla="*/ 165844 h 546"/>
              <a:gd name="T2" fmla="*/ 207002 w 602"/>
              <a:gd name="T3" fmla="*/ 165844 h 546"/>
              <a:gd name="T4" fmla="*/ 71530 w 602"/>
              <a:gd name="T5" fmla="*/ 165844 h 546"/>
              <a:gd name="T6" fmla="*/ 71530 w 602"/>
              <a:gd name="T7" fmla="*/ 165844 h 546"/>
              <a:gd name="T8" fmla="*/ 69001 w 602"/>
              <a:gd name="T9" fmla="*/ 165844 h 546"/>
              <a:gd name="T10" fmla="*/ 40822 w 602"/>
              <a:gd name="T11" fmla="*/ 193966 h 546"/>
              <a:gd name="T12" fmla="*/ 33236 w 602"/>
              <a:gd name="T13" fmla="*/ 196489 h 546"/>
              <a:gd name="T14" fmla="*/ 33236 w 602"/>
              <a:gd name="T15" fmla="*/ 196489 h 546"/>
              <a:gd name="T16" fmla="*/ 33236 w 602"/>
              <a:gd name="T17" fmla="*/ 196489 h 546"/>
              <a:gd name="T18" fmla="*/ 33236 w 602"/>
              <a:gd name="T19" fmla="*/ 196489 h 546"/>
              <a:gd name="T20" fmla="*/ 28178 w 602"/>
              <a:gd name="T21" fmla="*/ 193966 h 546"/>
              <a:gd name="T22" fmla="*/ 25650 w 602"/>
              <a:gd name="T23" fmla="*/ 193966 h 546"/>
              <a:gd name="T24" fmla="*/ 25650 w 602"/>
              <a:gd name="T25" fmla="*/ 191442 h 546"/>
              <a:gd name="T26" fmla="*/ 25650 w 602"/>
              <a:gd name="T27" fmla="*/ 191442 h 546"/>
              <a:gd name="T28" fmla="*/ 25650 w 602"/>
              <a:gd name="T29" fmla="*/ 191442 h 546"/>
              <a:gd name="T30" fmla="*/ 25650 w 602"/>
              <a:gd name="T31" fmla="*/ 188558 h 546"/>
              <a:gd name="T32" fmla="*/ 23121 w 602"/>
              <a:gd name="T33" fmla="*/ 188558 h 546"/>
              <a:gd name="T34" fmla="*/ 23121 w 602"/>
              <a:gd name="T35" fmla="*/ 186034 h 546"/>
              <a:gd name="T36" fmla="*/ 23121 w 602"/>
              <a:gd name="T37" fmla="*/ 186034 h 546"/>
              <a:gd name="T38" fmla="*/ 23121 w 602"/>
              <a:gd name="T39" fmla="*/ 165844 h 546"/>
              <a:gd name="T40" fmla="*/ 10477 w 602"/>
              <a:gd name="T41" fmla="*/ 165844 h 546"/>
              <a:gd name="T42" fmla="*/ 0 w 602"/>
              <a:gd name="T43" fmla="*/ 155749 h 546"/>
              <a:gd name="T44" fmla="*/ 0 w 602"/>
              <a:gd name="T45" fmla="*/ 10455 h 546"/>
              <a:gd name="T46" fmla="*/ 10477 w 602"/>
              <a:gd name="T47" fmla="*/ 0 h 546"/>
              <a:gd name="T48" fmla="*/ 207002 w 602"/>
              <a:gd name="T49" fmla="*/ 0 h 546"/>
              <a:gd name="T50" fmla="*/ 217118 w 602"/>
              <a:gd name="T51" fmla="*/ 10455 h 546"/>
              <a:gd name="T52" fmla="*/ 217118 w 602"/>
              <a:gd name="T53" fmla="*/ 155749 h 546"/>
              <a:gd name="T54" fmla="*/ 207002 w 602"/>
              <a:gd name="T55" fmla="*/ 165844 h 546"/>
              <a:gd name="T56" fmla="*/ 196526 w 602"/>
              <a:gd name="T57" fmla="*/ 20550 h 546"/>
              <a:gd name="T58" fmla="*/ 196526 w 602"/>
              <a:gd name="T59" fmla="*/ 20550 h 546"/>
              <a:gd name="T60" fmla="*/ 20592 w 602"/>
              <a:gd name="T61" fmla="*/ 20550 h 546"/>
              <a:gd name="T62" fmla="*/ 20592 w 602"/>
              <a:gd name="T63" fmla="*/ 145294 h 546"/>
              <a:gd name="T64" fmla="*/ 33236 w 602"/>
              <a:gd name="T65" fmla="*/ 145294 h 546"/>
              <a:gd name="T66" fmla="*/ 33236 w 602"/>
              <a:gd name="T67" fmla="*/ 145294 h 546"/>
              <a:gd name="T68" fmla="*/ 43351 w 602"/>
              <a:gd name="T69" fmla="*/ 145294 h 546"/>
              <a:gd name="T70" fmla="*/ 43351 w 602"/>
              <a:gd name="T71" fmla="*/ 160797 h 546"/>
              <a:gd name="T72" fmla="*/ 61414 w 602"/>
              <a:gd name="T73" fmla="*/ 145294 h 546"/>
              <a:gd name="T74" fmla="*/ 89593 w 602"/>
              <a:gd name="T75" fmla="*/ 145294 h 546"/>
              <a:gd name="T76" fmla="*/ 89593 w 602"/>
              <a:gd name="T77" fmla="*/ 145294 h 546"/>
              <a:gd name="T78" fmla="*/ 196526 w 602"/>
              <a:gd name="T79" fmla="*/ 145294 h 546"/>
              <a:gd name="T80" fmla="*/ 196526 w 602"/>
              <a:gd name="T81" fmla="*/ 20550 h 54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2" h="546">
                <a:moveTo>
                  <a:pt x="573" y="460"/>
                </a:moveTo>
                <a:lnTo>
                  <a:pt x="573" y="460"/>
                </a:lnTo>
                <a:cubicBezTo>
                  <a:pt x="198" y="460"/>
                  <a:pt x="198" y="460"/>
                  <a:pt x="198" y="460"/>
                </a:cubicBezTo>
                <a:cubicBezTo>
                  <a:pt x="191" y="460"/>
                  <a:pt x="191" y="460"/>
                  <a:pt x="191" y="460"/>
                </a:cubicBezTo>
                <a:cubicBezTo>
                  <a:pt x="113" y="538"/>
                  <a:pt x="113" y="538"/>
                  <a:pt x="113" y="538"/>
                </a:cubicBezTo>
                <a:cubicBezTo>
                  <a:pt x="106" y="545"/>
                  <a:pt x="99" y="545"/>
                  <a:pt x="92" y="545"/>
                </a:cubicBezTo>
                <a:cubicBezTo>
                  <a:pt x="85" y="545"/>
                  <a:pt x="78" y="545"/>
                  <a:pt x="78" y="538"/>
                </a:cubicBezTo>
                <a:cubicBezTo>
                  <a:pt x="71" y="538"/>
                  <a:pt x="71" y="538"/>
                  <a:pt x="71" y="538"/>
                </a:cubicBezTo>
                <a:lnTo>
                  <a:pt x="71" y="531"/>
                </a:lnTo>
                <a:cubicBezTo>
                  <a:pt x="71" y="523"/>
                  <a:pt x="71" y="523"/>
                  <a:pt x="71" y="523"/>
                </a:cubicBezTo>
                <a:lnTo>
                  <a:pt x="64" y="523"/>
                </a:lnTo>
                <a:lnTo>
                  <a:pt x="64" y="516"/>
                </a:lnTo>
                <a:cubicBezTo>
                  <a:pt x="64" y="460"/>
                  <a:pt x="64" y="460"/>
                  <a:pt x="64" y="460"/>
                </a:cubicBezTo>
                <a:cubicBezTo>
                  <a:pt x="29" y="460"/>
                  <a:pt x="29" y="460"/>
                  <a:pt x="29" y="460"/>
                </a:cubicBezTo>
                <a:cubicBezTo>
                  <a:pt x="15" y="460"/>
                  <a:pt x="0" y="446"/>
                  <a:pt x="0" y="43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8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8"/>
                  <a:pt x="601" y="29"/>
                </a:cubicBezTo>
                <a:cubicBezTo>
                  <a:pt x="601" y="432"/>
                  <a:pt x="601" y="432"/>
                  <a:pt x="601" y="432"/>
                </a:cubicBezTo>
                <a:cubicBezTo>
                  <a:pt x="601" y="446"/>
                  <a:pt x="594" y="460"/>
                  <a:pt x="573" y="460"/>
                </a:cubicBezTo>
                <a:close/>
                <a:moveTo>
                  <a:pt x="544" y="57"/>
                </a:moveTo>
                <a:lnTo>
                  <a:pt x="544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403"/>
                  <a:pt x="57" y="403"/>
                  <a:pt x="57" y="403"/>
                </a:cubicBezTo>
                <a:cubicBezTo>
                  <a:pt x="92" y="403"/>
                  <a:pt x="92" y="403"/>
                  <a:pt x="92" y="403"/>
                </a:cubicBezTo>
                <a:cubicBezTo>
                  <a:pt x="120" y="403"/>
                  <a:pt x="120" y="403"/>
                  <a:pt x="120" y="403"/>
                </a:cubicBezTo>
                <a:cubicBezTo>
                  <a:pt x="120" y="446"/>
                  <a:pt x="120" y="446"/>
                  <a:pt x="120" y="446"/>
                </a:cubicBezTo>
                <a:cubicBezTo>
                  <a:pt x="170" y="403"/>
                  <a:pt x="170" y="403"/>
                  <a:pt x="170" y="403"/>
                </a:cubicBezTo>
                <a:cubicBezTo>
                  <a:pt x="248" y="403"/>
                  <a:pt x="248" y="403"/>
                  <a:pt x="248" y="403"/>
                </a:cubicBezTo>
                <a:cubicBezTo>
                  <a:pt x="544" y="403"/>
                  <a:pt x="544" y="403"/>
                  <a:pt x="544" y="403"/>
                </a:cubicBezTo>
                <a:lnTo>
                  <a:pt x="544" y="5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8" name="Freeform 142"/>
          <p:cNvSpPr>
            <a:spLocks noChangeArrowheads="1"/>
          </p:cNvSpPr>
          <p:nvPr/>
        </p:nvSpPr>
        <p:spPr bwMode="auto">
          <a:xfrm>
            <a:off x="1537423" y="1391659"/>
            <a:ext cx="253499" cy="249797"/>
          </a:xfrm>
          <a:custGeom>
            <a:avLst/>
            <a:gdLst>
              <a:gd name="T0" fmla="*/ 191469 w 602"/>
              <a:gd name="T1" fmla="*/ 86805 h 595"/>
              <a:gd name="T2" fmla="*/ 191469 w 602"/>
              <a:gd name="T3" fmla="*/ 86805 h 595"/>
              <a:gd name="T4" fmla="*/ 207003 w 602"/>
              <a:gd name="T5" fmla="*/ 114540 h 595"/>
              <a:gd name="T6" fmla="*/ 163652 w 602"/>
              <a:gd name="T7" fmla="*/ 96891 h 595"/>
              <a:gd name="T8" fmla="*/ 148118 w 602"/>
              <a:gd name="T9" fmla="*/ 99412 h 595"/>
              <a:gd name="T10" fmla="*/ 86703 w 602"/>
              <a:gd name="T11" fmla="*/ 48625 h 595"/>
              <a:gd name="T12" fmla="*/ 148118 w 602"/>
              <a:gd name="T13" fmla="*/ 0 h 595"/>
              <a:gd name="T14" fmla="*/ 217119 w 602"/>
              <a:gd name="T15" fmla="*/ 48625 h 595"/>
              <a:gd name="T16" fmla="*/ 191469 w 602"/>
              <a:gd name="T17" fmla="*/ 86805 h 595"/>
              <a:gd name="T18" fmla="*/ 74059 w 602"/>
              <a:gd name="T19" fmla="*/ 53668 h 595"/>
              <a:gd name="T20" fmla="*/ 74059 w 602"/>
              <a:gd name="T21" fmla="*/ 53668 h 595"/>
              <a:gd name="T22" fmla="*/ 143060 w 602"/>
              <a:gd name="T23" fmla="*/ 112019 h 595"/>
              <a:gd name="T24" fmla="*/ 158233 w 602"/>
              <a:gd name="T25" fmla="*/ 109497 h 595"/>
              <a:gd name="T26" fmla="*/ 158233 w 602"/>
              <a:gd name="T27" fmla="*/ 109497 h 595"/>
              <a:gd name="T28" fmla="*/ 158233 w 602"/>
              <a:gd name="T29" fmla="*/ 109497 h 595"/>
              <a:gd name="T30" fmla="*/ 193998 w 602"/>
              <a:gd name="T31" fmla="*/ 124985 h 595"/>
              <a:gd name="T32" fmla="*/ 102237 w 602"/>
              <a:gd name="T33" fmla="*/ 183336 h 595"/>
              <a:gd name="T34" fmla="*/ 81645 w 602"/>
              <a:gd name="T35" fmla="*/ 178293 h 595"/>
              <a:gd name="T36" fmla="*/ 13005 w 602"/>
              <a:gd name="T37" fmla="*/ 206388 h 595"/>
              <a:gd name="T38" fmla="*/ 35765 w 602"/>
              <a:gd name="T39" fmla="*/ 165687 h 595"/>
              <a:gd name="T40" fmla="*/ 0 w 602"/>
              <a:gd name="T41" fmla="*/ 106976 h 595"/>
              <a:gd name="T42" fmla="*/ 79116 w 602"/>
              <a:gd name="T43" fmla="*/ 33137 h 595"/>
              <a:gd name="T44" fmla="*/ 74059 w 602"/>
              <a:gd name="T45" fmla="*/ 53668 h 59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02" h="595">
                <a:moveTo>
                  <a:pt x="530" y="241"/>
                </a:moveTo>
                <a:lnTo>
                  <a:pt x="530" y="241"/>
                </a:lnTo>
                <a:cubicBezTo>
                  <a:pt x="523" y="248"/>
                  <a:pt x="523" y="290"/>
                  <a:pt x="573" y="318"/>
                </a:cubicBezTo>
                <a:cubicBezTo>
                  <a:pt x="573" y="318"/>
                  <a:pt x="502" y="332"/>
                  <a:pt x="453" y="269"/>
                </a:cubicBezTo>
                <a:cubicBezTo>
                  <a:pt x="438" y="269"/>
                  <a:pt x="424" y="276"/>
                  <a:pt x="410" y="276"/>
                </a:cubicBezTo>
                <a:cubicBezTo>
                  <a:pt x="304" y="276"/>
                  <a:pt x="240" y="212"/>
                  <a:pt x="240" y="135"/>
                </a:cubicBezTo>
                <a:cubicBezTo>
                  <a:pt x="240" y="64"/>
                  <a:pt x="304" y="0"/>
                  <a:pt x="410" y="0"/>
                </a:cubicBezTo>
                <a:cubicBezTo>
                  <a:pt x="516" y="0"/>
                  <a:pt x="601" y="64"/>
                  <a:pt x="601" y="135"/>
                </a:cubicBezTo>
                <a:cubicBezTo>
                  <a:pt x="601" y="177"/>
                  <a:pt x="573" y="219"/>
                  <a:pt x="530" y="241"/>
                </a:cubicBezTo>
                <a:close/>
                <a:moveTo>
                  <a:pt x="205" y="149"/>
                </a:moveTo>
                <a:lnTo>
                  <a:pt x="205" y="149"/>
                </a:lnTo>
                <a:cubicBezTo>
                  <a:pt x="212" y="233"/>
                  <a:pt x="283" y="304"/>
                  <a:pt x="396" y="311"/>
                </a:cubicBezTo>
                <a:cubicBezTo>
                  <a:pt x="410" y="311"/>
                  <a:pt x="424" y="311"/>
                  <a:pt x="438" y="304"/>
                </a:cubicBezTo>
                <a:cubicBezTo>
                  <a:pt x="474" y="339"/>
                  <a:pt x="516" y="347"/>
                  <a:pt x="537" y="347"/>
                </a:cubicBezTo>
                <a:cubicBezTo>
                  <a:pt x="516" y="439"/>
                  <a:pt x="424" y="509"/>
                  <a:pt x="283" y="509"/>
                </a:cubicBezTo>
                <a:cubicBezTo>
                  <a:pt x="269" y="509"/>
                  <a:pt x="248" y="502"/>
                  <a:pt x="226" y="495"/>
                </a:cubicBezTo>
                <a:cubicBezTo>
                  <a:pt x="156" y="594"/>
                  <a:pt x="36" y="573"/>
                  <a:pt x="36" y="573"/>
                </a:cubicBezTo>
                <a:cubicBezTo>
                  <a:pt x="120" y="537"/>
                  <a:pt x="120" y="467"/>
                  <a:pt x="99" y="460"/>
                </a:cubicBezTo>
                <a:cubicBezTo>
                  <a:pt x="36" y="424"/>
                  <a:pt x="0" y="361"/>
                  <a:pt x="0" y="297"/>
                </a:cubicBezTo>
                <a:cubicBezTo>
                  <a:pt x="0" y="198"/>
                  <a:pt x="92" y="113"/>
                  <a:pt x="219" y="92"/>
                </a:cubicBezTo>
                <a:cubicBezTo>
                  <a:pt x="212" y="113"/>
                  <a:pt x="205" y="128"/>
                  <a:pt x="205" y="14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9" name="Freeform 143"/>
          <p:cNvSpPr>
            <a:spLocks noChangeArrowheads="1"/>
          </p:cNvSpPr>
          <p:nvPr/>
        </p:nvSpPr>
        <p:spPr bwMode="auto">
          <a:xfrm>
            <a:off x="1093338" y="1404612"/>
            <a:ext cx="255349" cy="234995"/>
          </a:xfrm>
          <a:custGeom>
            <a:avLst/>
            <a:gdLst>
              <a:gd name="T0" fmla="*/ 114390 w 609"/>
              <a:gd name="T1" fmla="*/ 165546 h 559"/>
              <a:gd name="T2" fmla="*/ 114390 w 609"/>
              <a:gd name="T3" fmla="*/ 165546 h 559"/>
              <a:gd name="T4" fmla="*/ 91368 w 609"/>
              <a:gd name="T5" fmla="*/ 163022 h 559"/>
              <a:gd name="T6" fmla="*/ 15468 w 609"/>
              <a:gd name="T7" fmla="*/ 193678 h 559"/>
              <a:gd name="T8" fmla="*/ 43166 w 609"/>
              <a:gd name="T9" fmla="*/ 147874 h 559"/>
              <a:gd name="T10" fmla="*/ 0 w 609"/>
              <a:gd name="T11" fmla="*/ 84035 h 559"/>
              <a:gd name="T12" fmla="*/ 114390 w 609"/>
              <a:gd name="T13" fmla="*/ 0 h 559"/>
              <a:gd name="T14" fmla="*/ 218707 w 609"/>
              <a:gd name="T15" fmla="*/ 84035 h 559"/>
              <a:gd name="T16" fmla="*/ 114390 w 609"/>
              <a:gd name="T17" fmla="*/ 165546 h 559"/>
              <a:gd name="T18" fmla="*/ 58634 w 609"/>
              <a:gd name="T19" fmla="*/ 63477 h 559"/>
              <a:gd name="T20" fmla="*/ 58634 w 609"/>
              <a:gd name="T21" fmla="*/ 63477 h 559"/>
              <a:gd name="T22" fmla="*/ 38130 w 609"/>
              <a:gd name="T23" fmla="*/ 84035 h 559"/>
              <a:gd name="T24" fmla="*/ 58634 w 609"/>
              <a:gd name="T25" fmla="*/ 104233 h 559"/>
              <a:gd name="T26" fmla="*/ 78778 w 609"/>
              <a:gd name="T27" fmla="*/ 84035 h 559"/>
              <a:gd name="T28" fmla="*/ 58634 w 609"/>
              <a:gd name="T29" fmla="*/ 63477 h 559"/>
              <a:gd name="T30" fmla="*/ 109354 w 609"/>
              <a:gd name="T31" fmla="*/ 63477 h 559"/>
              <a:gd name="T32" fmla="*/ 109354 w 609"/>
              <a:gd name="T33" fmla="*/ 63477 h 559"/>
              <a:gd name="T34" fmla="*/ 88850 w 609"/>
              <a:gd name="T35" fmla="*/ 84035 h 559"/>
              <a:gd name="T36" fmla="*/ 109354 w 609"/>
              <a:gd name="T37" fmla="*/ 104233 h 559"/>
              <a:gd name="T38" fmla="*/ 129857 w 609"/>
              <a:gd name="T39" fmla="*/ 84035 h 559"/>
              <a:gd name="T40" fmla="*/ 109354 w 609"/>
              <a:gd name="T41" fmla="*/ 63477 h 559"/>
              <a:gd name="T42" fmla="*/ 160074 w 609"/>
              <a:gd name="T43" fmla="*/ 63477 h 559"/>
              <a:gd name="T44" fmla="*/ 160074 w 609"/>
              <a:gd name="T45" fmla="*/ 63477 h 559"/>
              <a:gd name="T46" fmla="*/ 139929 w 609"/>
              <a:gd name="T47" fmla="*/ 84035 h 559"/>
              <a:gd name="T48" fmla="*/ 160074 w 609"/>
              <a:gd name="T49" fmla="*/ 104233 h 559"/>
              <a:gd name="T50" fmla="*/ 180577 w 609"/>
              <a:gd name="T51" fmla="*/ 84035 h 559"/>
              <a:gd name="T52" fmla="*/ 160074 w 609"/>
              <a:gd name="T53" fmla="*/ 63477 h 55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09" h="559">
                <a:moveTo>
                  <a:pt x="318" y="459"/>
                </a:moveTo>
                <a:lnTo>
                  <a:pt x="318" y="459"/>
                </a:lnTo>
                <a:cubicBezTo>
                  <a:pt x="297" y="459"/>
                  <a:pt x="276" y="452"/>
                  <a:pt x="254" y="452"/>
                </a:cubicBezTo>
                <a:cubicBezTo>
                  <a:pt x="177" y="558"/>
                  <a:pt x="43" y="537"/>
                  <a:pt x="43" y="537"/>
                </a:cubicBezTo>
                <a:cubicBezTo>
                  <a:pt x="134" y="494"/>
                  <a:pt x="134" y="417"/>
                  <a:pt x="120" y="410"/>
                </a:cubicBezTo>
                <a:cubicBezTo>
                  <a:pt x="43" y="367"/>
                  <a:pt x="0" y="303"/>
                  <a:pt x="0" y="233"/>
                </a:cubicBezTo>
                <a:cubicBezTo>
                  <a:pt x="0" y="106"/>
                  <a:pt x="141" y="0"/>
                  <a:pt x="318" y="0"/>
                </a:cubicBezTo>
                <a:cubicBezTo>
                  <a:pt x="495" y="0"/>
                  <a:pt x="608" y="106"/>
                  <a:pt x="608" y="233"/>
                </a:cubicBezTo>
                <a:cubicBezTo>
                  <a:pt x="608" y="360"/>
                  <a:pt x="495" y="459"/>
                  <a:pt x="318" y="459"/>
                </a:cubicBezTo>
                <a:close/>
                <a:moveTo>
                  <a:pt x="163" y="176"/>
                </a:moveTo>
                <a:lnTo>
                  <a:pt x="163" y="176"/>
                </a:lnTo>
                <a:cubicBezTo>
                  <a:pt x="134" y="176"/>
                  <a:pt x="106" y="204"/>
                  <a:pt x="106" y="233"/>
                </a:cubicBezTo>
                <a:cubicBezTo>
                  <a:pt x="106" y="268"/>
                  <a:pt x="134" y="289"/>
                  <a:pt x="163" y="289"/>
                </a:cubicBezTo>
                <a:cubicBezTo>
                  <a:pt x="191" y="289"/>
                  <a:pt x="219" y="268"/>
                  <a:pt x="219" y="233"/>
                </a:cubicBezTo>
                <a:cubicBezTo>
                  <a:pt x="219" y="204"/>
                  <a:pt x="191" y="176"/>
                  <a:pt x="163" y="176"/>
                </a:cubicBezTo>
                <a:close/>
                <a:moveTo>
                  <a:pt x="304" y="176"/>
                </a:moveTo>
                <a:lnTo>
                  <a:pt x="304" y="176"/>
                </a:lnTo>
                <a:cubicBezTo>
                  <a:pt x="276" y="176"/>
                  <a:pt x="247" y="204"/>
                  <a:pt x="247" y="233"/>
                </a:cubicBezTo>
                <a:cubicBezTo>
                  <a:pt x="247" y="268"/>
                  <a:pt x="276" y="289"/>
                  <a:pt x="304" y="289"/>
                </a:cubicBezTo>
                <a:cubicBezTo>
                  <a:pt x="332" y="289"/>
                  <a:pt x="361" y="268"/>
                  <a:pt x="361" y="233"/>
                </a:cubicBezTo>
                <a:cubicBezTo>
                  <a:pt x="361" y="204"/>
                  <a:pt x="332" y="176"/>
                  <a:pt x="304" y="176"/>
                </a:cubicBezTo>
                <a:close/>
                <a:moveTo>
                  <a:pt x="445" y="176"/>
                </a:moveTo>
                <a:lnTo>
                  <a:pt x="445" y="176"/>
                </a:lnTo>
                <a:cubicBezTo>
                  <a:pt x="417" y="176"/>
                  <a:pt x="389" y="204"/>
                  <a:pt x="389" y="233"/>
                </a:cubicBezTo>
                <a:cubicBezTo>
                  <a:pt x="389" y="268"/>
                  <a:pt x="417" y="289"/>
                  <a:pt x="445" y="289"/>
                </a:cubicBezTo>
                <a:cubicBezTo>
                  <a:pt x="474" y="289"/>
                  <a:pt x="502" y="268"/>
                  <a:pt x="502" y="233"/>
                </a:cubicBezTo>
                <a:cubicBezTo>
                  <a:pt x="502" y="204"/>
                  <a:pt x="474" y="176"/>
                  <a:pt x="445" y="17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0" name="Freeform 144"/>
          <p:cNvSpPr>
            <a:spLocks noChangeArrowheads="1"/>
          </p:cNvSpPr>
          <p:nvPr/>
        </p:nvSpPr>
        <p:spPr bwMode="auto">
          <a:xfrm>
            <a:off x="651105" y="1404612"/>
            <a:ext cx="253498" cy="234995"/>
          </a:xfrm>
          <a:custGeom>
            <a:avLst/>
            <a:gdLst>
              <a:gd name="T0" fmla="*/ 114881 w 602"/>
              <a:gd name="T1" fmla="*/ 0 h 559"/>
              <a:gd name="T2" fmla="*/ 114881 w 602"/>
              <a:gd name="T3" fmla="*/ 0 h 559"/>
              <a:gd name="T4" fmla="*/ 217118 w 602"/>
              <a:gd name="T5" fmla="*/ 84035 h 559"/>
              <a:gd name="T6" fmla="*/ 114881 w 602"/>
              <a:gd name="T7" fmla="*/ 165546 h 559"/>
              <a:gd name="T8" fmla="*/ 91760 w 602"/>
              <a:gd name="T9" fmla="*/ 163022 h 559"/>
              <a:gd name="T10" fmla="*/ 15173 w 602"/>
              <a:gd name="T11" fmla="*/ 193678 h 559"/>
              <a:gd name="T12" fmla="*/ 40822 w 602"/>
              <a:gd name="T13" fmla="*/ 147874 h 559"/>
              <a:gd name="T14" fmla="*/ 0 w 602"/>
              <a:gd name="T15" fmla="*/ 84035 h 559"/>
              <a:gd name="T16" fmla="*/ 114881 w 602"/>
              <a:gd name="T17" fmla="*/ 0 h 5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2" h="559">
                <a:moveTo>
                  <a:pt x="318" y="0"/>
                </a:moveTo>
                <a:lnTo>
                  <a:pt x="318" y="0"/>
                </a:lnTo>
                <a:cubicBezTo>
                  <a:pt x="495" y="0"/>
                  <a:pt x="601" y="106"/>
                  <a:pt x="601" y="233"/>
                </a:cubicBezTo>
                <a:cubicBezTo>
                  <a:pt x="601" y="360"/>
                  <a:pt x="495" y="459"/>
                  <a:pt x="318" y="459"/>
                </a:cubicBezTo>
                <a:cubicBezTo>
                  <a:pt x="297" y="459"/>
                  <a:pt x="276" y="452"/>
                  <a:pt x="254" y="452"/>
                </a:cubicBezTo>
                <a:cubicBezTo>
                  <a:pt x="170" y="558"/>
                  <a:pt x="42" y="537"/>
                  <a:pt x="42" y="537"/>
                </a:cubicBezTo>
                <a:cubicBezTo>
                  <a:pt x="134" y="494"/>
                  <a:pt x="134" y="417"/>
                  <a:pt x="113" y="410"/>
                </a:cubicBezTo>
                <a:cubicBezTo>
                  <a:pt x="42" y="367"/>
                  <a:pt x="0" y="303"/>
                  <a:pt x="0" y="233"/>
                </a:cubicBezTo>
                <a:cubicBezTo>
                  <a:pt x="0" y="106"/>
                  <a:pt x="141" y="0"/>
                  <a:pt x="318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1" name="Freeform 145"/>
          <p:cNvSpPr>
            <a:spLocks noChangeArrowheads="1"/>
          </p:cNvSpPr>
          <p:nvPr/>
        </p:nvSpPr>
        <p:spPr bwMode="auto">
          <a:xfrm>
            <a:off x="5523080" y="953126"/>
            <a:ext cx="249798" cy="225743"/>
          </a:xfrm>
          <a:custGeom>
            <a:avLst/>
            <a:gdLst>
              <a:gd name="T0" fmla="*/ 203500 w 595"/>
              <a:gd name="T1" fmla="*/ 58788 h 537"/>
              <a:gd name="T2" fmla="*/ 203500 w 595"/>
              <a:gd name="T3" fmla="*/ 58788 h 537"/>
              <a:gd name="T4" fmla="*/ 106972 w 595"/>
              <a:gd name="T5" fmla="*/ 20558 h 537"/>
              <a:gd name="T6" fmla="*/ 12606 w 595"/>
              <a:gd name="T7" fmla="*/ 58788 h 537"/>
              <a:gd name="T8" fmla="*/ 0 w 595"/>
              <a:gd name="T9" fmla="*/ 43279 h 537"/>
              <a:gd name="T10" fmla="*/ 106972 w 595"/>
              <a:gd name="T11" fmla="*/ 0 h 537"/>
              <a:gd name="T12" fmla="*/ 213945 w 595"/>
              <a:gd name="T13" fmla="*/ 43279 h 537"/>
              <a:gd name="T14" fmla="*/ 203500 w 595"/>
              <a:gd name="T15" fmla="*/ 58788 h 537"/>
              <a:gd name="T16" fmla="*/ 106972 w 595"/>
              <a:gd name="T17" fmla="*/ 51214 h 537"/>
              <a:gd name="T18" fmla="*/ 106972 w 595"/>
              <a:gd name="T19" fmla="*/ 51214 h 537"/>
              <a:gd name="T20" fmla="*/ 183330 w 595"/>
              <a:gd name="T21" fmla="*/ 84034 h 537"/>
              <a:gd name="T22" fmla="*/ 170724 w 595"/>
              <a:gd name="T23" fmla="*/ 99542 h 537"/>
              <a:gd name="T24" fmla="*/ 106972 w 595"/>
              <a:gd name="T25" fmla="*/ 71411 h 537"/>
              <a:gd name="T26" fmla="*/ 45742 w 595"/>
              <a:gd name="T27" fmla="*/ 99542 h 537"/>
              <a:gd name="T28" fmla="*/ 33136 w 595"/>
              <a:gd name="T29" fmla="*/ 84034 h 537"/>
              <a:gd name="T30" fmla="*/ 106972 w 595"/>
              <a:gd name="T31" fmla="*/ 51214 h 537"/>
              <a:gd name="T32" fmla="*/ 106972 w 595"/>
              <a:gd name="T33" fmla="*/ 102067 h 537"/>
              <a:gd name="T34" fmla="*/ 106972 w 595"/>
              <a:gd name="T35" fmla="*/ 102067 h 537"/>
              <a:gd name="T36" fmla="*/ 152715 w 595"/>
              <a:gd name="T37" fmla="*/ 124428 h 537"/>
              <a:gd name="T38" fmla="*/ 140109 w 595"/>
              <a:gd name="T39" fmla="*/ 139936 h 537"/>
              <a:gd name="T40" fmla="*/ 106972 w 595"/>
              <a:gd name="T41" fmla="*/ 121903 h 537"/>
              <a:gd name="T42" fmla="*/ 73836 w 595"/>
              <a:gd name="T43" fmla="*/ 139936 h 537"/>
              <a:gd name="T44" fmla="*/ 63751 w 595"/>
              <a:gd name="T45" fmla="*/ 124428 h 537"/>
              <a:gd name="T46" fmla="*/ 106972 w 595"/>
              <a:gd name="T47" fmla="*/ 102067 h 537"/>
              <a:gd name="T48" fmla="*/ 106972 w 595"/>
              <a:gd name="T49" fmla="*/ 152560 h 537"/>
              <a:gd name="T50" fmla="*/ 106972 w 595"/>
              <a:gd name="T51" fmla="*/ 152560 h 537"/>
              <a:gd name="T52" fmla="*/ 127142 w 595"/>
              <a:gd name="T53" fmla="*/ 173117 h 537"/>
              <a:gd name="T54" fmla="*/ 106972 w 595"/>
              <a:gd name="T55" fmla="*/ 193314 h 537"/>
              <a:gd name="T56" fmla="*/ 86442 w 595"/>
              <a:gd name="T57" fmla="*/ 173117 h 537"/>
              <a:gd name="T58" fmla="*/ 106972 w 595"/>
              <a:gd name="T59" fmla="*/ 152560 h 5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95" h="537">
                <a:moveTo>
                  <a:pt x="565" y="163"/>
                </a:moveTo>
                <a:lnTo>
                  <a:pt x="565" y="163"/>
                </a:lnTo>
                <a:cubicBezTo>
                  <a:pt x="495" y="99"/>
                  <a:pt x="403" y="57"/>
                  <a:pt x="297" y="57"/>
                </a:cubicBezTo>
                <a:cubicBezTo>
                  <a:pt x="198" y="57"/>
                  <a:pt x="106" y="99"/>
                  <a:pt x="35" y="163"/>
                </a:cubicBezTo>
                <a:cubicBezTo>
                  <a:pt x="0" y="120"/>
                  <a:pt x="0" y="120"/>
                  <a:pt x="0" y="120"/>
                </a:cubicBezTo>
                <a:cubicBezTo>
                  <a:pt x="78" y="43"/>
                  <a:pt x="184" y="0"/>
                  <a:pt x="297" y="0"/>
                </a:cubicBezTo>
                <a:cubicBezTo>
                  <a:pt x="417" y="0"/>
                  <a:pt x="523" y="43"/>
                  <a:pt x="594" y="120"/>
                </a:cubicBezTo>
                <a:lnTo>
                  <a:pt x="565" y="163"/>
                </a:lnTo>
                <a:close/>
                <a:moveTo>
                  <a:pt x="297" y="142"/>
                </a:moveTo>
                <a:lnTo>
                  <a:pt x="297" y="142"/>
                </a:lnTo>
                <a:cubicBezTo>
                  <a:pt x="382" y="142"/>
                  <a:pt x="459" y="177"/>
                  <a:pt x="509" y="233"/>
                </a:cubicBezTo>
                <a:cubicBezTo>
                  <a:pt x="474" y="276"/>
                  <a:pt x="474" y="276"/>
                  <a:pt x="474" y="276"/>
                </a:cubicBezTo>
                <a:cubicBezTo>
                  <a:pt x="431" y="226"/>
                  <a:pt x="368" y="198"/>
                  <a:pt x="297" y="198"/>
                </a:cubicBezTo>
                <a:cubicBezTo>
                  <a:pt x="226" y="198"/>
                  <a:pt x="170" y="226"/>
                  <a:pt x="127" y="276"/>
                </a:cubicBezTo>
                <a:cubicBezTo>
                  <a:pt x="92" y="233"/>
                  <a:pt x="92" y="233"/>
                  <a:pt x="92" y="233"/>
                </a:cubicBezTo>
                <a:cubicBezTo>
                  <a:pt x="141" y="177"/>
                  <a:pt x="219" y="142"/>
                  <a:pt x="297" y="142"/>
                </a:cubicBezTo>
                <a:close/>
                <a:moveTo>
                  <a:pt x="297" y="283"/>
                </a:moveTo>
                <a:lnTo>
                  <a:pt x="297" y="283"/>
                </a:lnTo>
                <a:cubicBezTo>
                  <a:pt x="346" y="283"/>
                  <a:pt x="396" y="310"/>
                  <a:pt x="424" y="345"/>
                </a:cubicBezTo>
                <a:cubicBezTo>
                  <a:pt x="389" y="388"/>
                  <a:pt x="389" y="388"/>
                  <a:pt x="389" y="388"/>
                </a:cubicBezTo>
                <a:cubicBezTo>
                  <a:pt x="368" y="360"/>
                  <a:pt x="339" y="338"/>
                  <a:pt x="297" y="338"/>
                </a:cubicBezTo>
                <a:cubicBezTo>
                  <a:pt x="262" y="338"/>
                  <a:pt x="226" y="360"/>
                  <a:pt x="205" y="388"/>
                </a:cubicBezTo>
                <a:cubicBezTo>
                  <a:pt x="177" y="345"/>
                  <a:pt x="177" y="345"/>
                  <a:pt x="177" y="345"/>
                </a:cubicBezTo>
                <a:cubicBezTo>
                  <a:pt x="205" y="310"/>
                  <a:pt x="248" y="283"/>
                  <a:pt x="297" y="283"/>
                </a:cubicBezTo>
                <a:close/>
                <a:moveTo>
                  <a:pt x="297" y="423"/>
                </a:moveTo>
                <a:lnTo>
                  <a:pt x="297" y="423"/>
                </a:lnTo>
                <a:cubicBezTo>
                  <a:pt x="332" y="423"/>
                  <a:pt x="353" y="452"/>
                  <a:pt x="353" y="480"/>
                </a:cubicBezTo>
                <a:cubicBezTo>
                  <a:pt x="353" y="508"/>
                  <a:pt x="332" y="536"/>
                  <a:pt x="297" y="536"/>
                </a:cubicBezTo>
                <a:cubicBezTo>
                  <a:pt x="269" y="536"/>
                  <a:pt x="240" y="508"/>
                  <a:pt x="240" y="480"/>
                </a:cubicBezTo>
                <a:cubicBezTo>
                  <a:pt x="240" y="452"/>
                  <a:pt x="269" y="423"/>
                  <a:pt x="297" y="42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2" name="Freeform 146"/>
          <p:cNvSpPr>
            <a:spLocks noChangeArrowheads="1"/>
          </p:cNvSpPr>
          <p:nvPr/>
        </p:nvSpPr>
        <p:spPr bwMode="auto">
          <a:xfrm>
            <a:off x="5116004" y="1012336"/>
            <a:ext cx="177633" cy="166532"/>
          </a:xfrm>
          <a:custGeom>
            <a:avLst/>
            <a:gdLst>
              <a:gd name="T0" fmla="*/ 76018 w 425"/>
              <a:gd name="T1" fmla="*/ 0 h 395"/>
              <a:gd name="T2" fmla="*/ 76018 w 425"/>
              <a:gd name="T3" fmla="*/ 0 h 395"/>
              <a:gd name="T4" fmla="*/ 152035 w 425"/>
              <a:gd name="T5" fmla="*/ 32916 h 395"/>
              <a:gd name="T6" fmla="*/ 139127 w 425"/>
              <a:gd name="T7" fmla="*/ 48469 h 395"/>
              <a:gd name="T8" fmla="*/ 76018 w 425"/>
              <a:gd name="T9" fmla="*/ 20256 h 395"/>
              <a:gd name="T10" fmla="*/ 12550 w 425"/>
              <a:gd name="T11" fmla="*/ 48469 h 395"/>
              <a:gd name="T12" fmla="*/ 0 w 425"/>
              <a:gd name="T13" fmla="*/ 32916 h 395"/>
              <a:gd name="T14" fmla="*/ 76018 w 425"/>
              <a:gd name="T15" fmla="*/ 0 h 395"/>
              <a:gd name="T16" fmla="*/ 76018 w 425"/>
              <a:gd name="T17" fmla="*/ 51001 h 395"/>
              <a:gd name="T18" fmla="*/ 76018 w 425"/>
              <a:gd name="T19" fmla="*/ 51001 h 395"/>
              <a:gd name="T20" fmla="*/ 119047 w 425"/>
              <a:gd name="T21" fmla="*/ 73427 h 395"/>
              <a:gd name="T22" fmla="*/ 109007 w 425"/>
              <a:gd name="T23" fmla="*/ 88980 h 395"/>
              <a:gd name="T24" fmla="*/ 76018 w 425"/>
              <a:gd name="T25" fmla="*/ 70895 h 395"/>
              <a:gd name="T26" fmla="*/ 43029 w 425"/>
              <a:gd name="T27" fmla="*/ 88980 h 395"/>
              <a:gd name="T28" fmla="*/ 32989 w 425"/>
              <a:gd name="T29" fmla="*/ 73427 h 395"/>
              <a:gd name="T30" fmla="*/ 76018 w 425"/>
              <a:gd name="T31" fmla="*/ 51001 h 395"/>
              <a:gd name="T32" fmla="*/ 76018 w 425"/>
              <a:gd name="T33" fmla="*/ 101640 h 395"/>
              <a:gd name="T34" fmla="*/ 76018 w 425"/>
              <a:gd name="T35" fmla="*/ 101640 h 395"/>
              <a:gd name="T36" fmla="*/ 96098 w 425"/>
              <a:gd name="T37" fmla="*/ 122258 h 395"/>
              <a:gd name="T38" fmla="*/ 76018 w 425"/>
              <a:gd name="T39" fmla="*/ 142513 h 395"/>
              <a:gd name="T40" fmla="*/ 55579 w 425"/>
              <a:gd name="T41" fmla="*/ 122258 h 395"/>
              <a:gd name="T42" fmla="*/ 76018 w 425"/>
              <a:gd name="T43" fmla="*/ 101640 h 39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25" h="395">
                <a:moveTo>
                  <a:pt x="212" y="0"/>
                </a:moveTo>
                <a:lnTo>
                  <a:pt x="212" y="0"/>
                </a:lnTo>
                <a:cubicBezTo>
                  <a:pt x="297" y="0"/>
                  <a:pt x="367" y="35"/>
                  <a:pt x="424" y="91"/>
                </a:cubicBezTo>
                <a:cubicBezTo>
                  <a:pt x="388" y="134"/>
                  <a:pt x="388" y="134"/>
                  <a:pt x="388" y="134"/>
                </a:cubicBezTo>
                <a:cubicBezTo>
                  <a:pt x="346" y="84"/>
                  <a:pt x="283" y="56"/>
                  <a:pt x="212" y="56"/>
                </a:cubicBezTo>
                <a:cubicBezTo>
                  <a:pt x="141" y="56"/>
                  <a:pt x="77" y="84"/>
                  <a:pt x="35" y="134"/>
                </a:cubicBezTo>
                <a:cubicBezTo>
                  <a:pt x="0" y="91"/>
                  <a:pt x="0" y="91"/>
                  <a:pt x="0" y="91"/>
                </a:cubicBezTo>
                <a:cubicBezTo>
                  <a:pt x="56" y="35"/>
                  <a:pt x="127" y="0"/>
                  <a:pt x="212" y="0"/>
                </a:cubicBezTo>
                <a:close/>
                <a:moveTo>
                  <a:pt x="212" y="141"/>
                </a:moveTo>
                <a:lnTo>
                  <a:pt x="212" y="141"/>
                </a:lnTo>
                <a:cubicBezTo>
                  <a:pt x="261" y="141"/>
                  <a:pt x="304" y="168"/>
                  <a:pt x="332" y="203"/>
                </a:cubicBezTo>
                <a:cubicBezTo>
                  <a:pt x="304" y="246"/>
                  <a:pt x="304" y="246"/>
                  <a:pt x="304" y="246"/>
                </a:cubicBezTo>
                <a:cubicBezTo>
                  <a:pt x="283" y="218"/>
                  <a:pt x="247" y="196"/>
                  <a:pt x="212" y="196"/>
                </a:cubicBezTo>
                <a:cubicBezTo>
                  <a:pt x="177" y="196"/>
                  <a:pt x="141" y="218"/>
                  <a:pt x="120" y="246"/>
                </a:cubicBezTo>
                <a:cubicBezTo>
                  <a:pt x="92" y="203"/>
                  <a:pt x="92" y="203"/>
                  <a:pt x="92" y="203"/>
                </a:cubicBezTo>
                <a:cubicBezTo>
                  <a:pt x="120" y="168"/>
                  <a:pt x="162" y="141"/>
                  <a:pt x="212" y="141"/>
                </a:cubicBezTo>
                <a:close/>
                <a:moveTo>
                  <a:pt x="212" y="281"/>
                </a:moveTo>
                <a:lnTo>
                  <a:pt x="212" y="281"/>
                </a:lnTo>
                <a:cubicBezTo>
                  <a:pt x="240" y="281"/>
                  <a:pt x="268" y="310"/>
                  <a:pt x="268" y="338"/>
                </a:cubicBezTo>
                <a:cubicBezTo>
                  <a:pt x="268" y="366"/>
                  <a:pt x="240" y="394"/>
                  <a:pt x="212" y="394"/>
                </a:cubicBezTo>
                <a:cubicBezTo>
                  <a:pt x="184" y="394"/>
                  <a:pt x="155" y="366"/>
                  <a:pt x="155" y="338"/>
                </a:cubicBezTo>
                <a:cubicBezTo>
                  <a:pt x="155" y="310"/>
                  <a:pt x="184" y="281"/>
                  <a:pt x="212" y="28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3" name="Freeform 147"/>
          <p:cNvSpPr>
            <a:spLocks noChangeArrowheads="1"/>
          </p:cNvSpPr>
          <p:nvPr/>
        </p:nvSpPr>
        <p:spPr bwMode="auto">
          <a:xfrm>
            <a:off x="4710776" y="1071547"/>
            <a:ext cx="103620" cy="107321"/>
          </a:xfrm>
          <a:custGeom>
            <a:avLst/>
            <a:gdLst>
              <a:gd name="T0" fmla="*/ 45698 w 249"/>
              <a:gd name="T1" fmla="*/ 0 h 254"/>
              <a:gd name="T2" fmla="*/ 45698 w 249"/>
              <a:gd name="T3" fmla="*/ 0 h 254"/>
              <a:gd name="T4" fmla="*/ 88540 w 249"/>
              <a:gd name="T5" fmla="*/ 22475 h 254"/>
              <a:gd name="T6" fmla="*/ 78544 w 249"/>
              <a:gd name="T7" fmla="*/ 38063 h 254"/>
              <a:gd name="T8" fmla="*/ 45698 w 249"/>
              <a:gd name="T9" fmla="*/ 19938 h 254"/>
              <a:gd name="T10" fmla="*/ 12853 w 249"/>
              <a:gd name="T11" fmla="*/ 38063 h 254"/>
              <a:gd name="T12" fmla="*/ 0 w 249"/>
              <a:gd name="T13" fmla="*/ 22475 h 254"/>
              <a:gd name="T14" fmla="*/ 45698 w 249"/>
              <a:gd name="T15" fmla="*/ 0 h 254"/>
              <a:gd name="T16" fmla="*/ 45698 w 249"/>
              <a:gd name="T17" fmla="*/ 50750 h 254"/>
              <a:gd name="T18" fmla="*/ 45698 w 249"/>
              <a:gd name="T19" fmla="*/ 50750 h 254"/>
              <a:gd name="T20" fmla="*/ 65691 w 249"/>
              <a:gd name="T21" fmla="*/ 71413 h 254"/>
              <a:gd name="T22" fmla="*/ 45698 w 249"/>
              <a:gd name="T23" fmla="*/ 91713 h 254"/>
              <a:gd name="T24" fmla="*/ 25348 w 249"/>
              <a:gd name="T25" fmla="*/ 71413 h 254"/>
              <a:gd name="T26" fmla="*/ 45698 w 249"/>
              <a:gd name="T27" fmla="*/ 50750 h 2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49" h="254">
                <a:moveTo>
                  <a:pt x="128" y="0"/>
                </a:moveTo>
                <a:lnTo>
                  <a:pt x="128" y="0"/>
                </a:lnTo>
                <a:cubicBezTo>
                  <a:pt x="177" y="0"/>
                  <a:pt x="220" y="27"/>
                  <a:pt x="248" y="62"/>
                </a:cubicBezTo>
                <a:cubicBezTo>
                  <a:pt x="220" y="105"/>
                  <a:pt x="220" y="105"/>
                  <a:pt x="220" y="105"/>
                </a:cubicBezTo>
                <a:cubicBezTo>
                  <a:pt x="198" y="77"/>
                  <a:pt x="163" y="55"/>
                  <a:pt x="128" y="55"/>
                </a:cubicBezTo>
                <a:cubicBezTo>
                  <a:pt x="85" y="55"/>
                  <a:pt x="57" y="77"/>
                  <a:pt x="36" y="105"/>
                </a:cubicBezTo>
                <a:cubicBezTo>
                  <a:pt x="0" y="62"/>
                  <a:pt x="0" y="62"/>
                  <a:pt x="0" y="62"/>
                </a:cubicBezTo>
                <a:cubicBezTo>
                  <a:pt x="29" y="27"/>
                  <a:pt x="78" y="0"/>
                  <a:pt x="128" y="0"/>
                </a:cubicBezTo>
                <a:close/>
                <a:moveTo>
                  <a:pt x="128" y="140"/>
                </a:moveTo>
                <a:lnTo>
                  <a:pt x="128" y="140"/>
                </a:lnTo>
                <a:cubicBezTo>
                  <a:pt x="156" y="140"/>
                  <a:pt x="184" y="169"/>
                  <a:pt x="184" y="197"/>
                </a:cubicBezTo>
                <a:cubicBezTo>
                  <a:pt x="184" y="225"/>
                  <a:pt x="156" y="253"/>
                  <a:pt x="128" y="253"/>
                </a:cubicBezTo>
                <a:cubicBezTo>
                  <a:pt x="93" y="253"/>
                  <a:pt x="71" y="225"/>
                  <a:pt x="71" y="197"/>
                </a:cubicBezTo>
                <a:cubicBezTo>
                  <a:pt x="71" y="169"/>
                  <a:pt x="93" y="140"/>
                  <a:pt x="128" y="14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4" name="Freeform 148"/>
          <p:cNvSpPr>
            <a:spLocks noChangeArrowheads="1"/>
          </p:cNvSpPr>
          <p:nvPr/>
        </p:nvSpPr>
        <p:spPr bwMode="auto">
          <a:xfrm>
            <a:off x="4190827" y="995685"/>
            <a:ext cx="255349" cy="148028"/>
          </a:xfrm>
          <a:custGeom>
            <a:avLst/>
            <a:gdLst>
              <a:gd name="T0" fmla="*/ 218707 w 608"/>
              <a:gd name="T1" fmla="*/ 63500 h 354"/>
              <a:gd name="T2" fmla="*/ 218707 w 608"/>
              <a:gd name="T3" fmla="*/ 66011 h 354"/>
              <a:gd name="T4" fmla="*/ 218707 w 608"/>
              <a:gd name="T5" fmla="*/ 66011 h 354"/>
              <a:gd name="T6" fmla="*/ 216185 w 608"/>
              <a:gd name="T7" fmla="*/ 70675 h 354"/>
              <a:gd name="T8" fmla="*/ 162859 w 608"/>
              <a:gd name="T9" fmla="*/ 111215 h 354"/>
              <a:gd name="T10" fmla="*/ 88996 w 608"/>
              <a:gd name="T11" fmla="*/ 124130 h 354"/>
              <a:gd name="T12" fmla="*/ 58370 w 608"/>
              <a:gd name="T13" fmla="*/ 113726 h 354"/>
              <a:gd name="T14" fmla="*/ 109534 w 608"/>
              <a:gd name="T15" fmla="*/ 103681 h 354"/>
              <a:gd name="T16" fmla="*/ 150248 w 608"/>
              <a:gd name="T17" fmla="*/ 53455 h 354"/>
              <a:gd name="T18" fmla="*/ 193485 w 608"/>
              <a:gd name="T19" fmla="*/ 35517 h 354"/>
              <a:gd name="T20" fmla="*/ 218707 w 608"/>
              <a:gd name="T21" fmla="*/ 63500 h 354"/>
              <a:gd name="T22" fmla="*/ 109534 w 608"/>
              <a:gd name="T23" fmla="*/ 83232 h 354"/>
              <a:gd name="T24" fmla="*/ 129711 w 608"/>
              <a:gd name="T25" fmla="*/ 66011 h 354"/>
              <a:gd name="T26" fmla="*/ 198529 w 608"/>
              <a:gd name="T27" fmla="*/ 10404 h 354"/>
              <a:gd name="T28" fmla="*/ 22699 w 608"/>
              <a:gd name="T29" fmla="*/ 126641 h 354"/>
              <a:gd name="T30" fmla="*/ 22699 w 608"/>
              <a:gd name="T31" fmla="*/ 126641 h 354"/>
              <a:gd name="T32" fmla="*/ 15133 w 608"/>
              <a:gd name="T33" fmla="*/ 121260 h 354"/>
              <a:gd name="T34" fmla="*/ 17655 w 608"/>
              <a:gd name="T35" fmla="*/ 116237 h 354"/>
              <a:gd name="T36" fmla="*/ 193485 w 608"/>
              <a:gd name="T37" fmla="*/ 2511 h 354"/>
              <a:gd name="T38" fmla="*/ 196007 w 608"/>
              <a:gd name="T39" fmla="*/ 2511 h 354"/>
              <a:gd name="T40" fmla="*/ 198529 w 608"/>
              <a:gd name="T41" fmla="*/ 10404 h 354"/>
              <a:gd name="T42" fmla="*/ 109534 w 608"/>
              <a:gd name="T43" fmla="*/ 43051 h 354"/>
              <a:gd name="T44" fmla="*/ 88996 w 608"/>
              <a:gd name="T45" fmla="*/ 60989 h 354"/>
              <a:gd name="T46" fmla="*/ 134755 w 608"/>
              <a:gd name="T47" fmla="*/ 30494 h 354"/>
              <a:gd name="T48" fmla="*/ 109534 w 608"/>
              <a:gd name="T49" fmla="*/ 22960 h 354"/>
              <a:gd name="T50" fmla="*/ 71341 w 608"/>
              <a:gd name="T51" fmla="*/ 73186 h 354"/>
              <a:gd name="T52" fmla="*/ 33148 w 608"/>
              <a:gd name="T53" fmla="*/ 96147 h 354"/>
              <a:gd name="T54" fmla="*/ 5044 w 608"/>
              <a:gd name="T55" fmla="*/ 70675 h 354"/>
              <a:gd name="T56" fmla="*/ 10089 w 608"/>
              <a:gd name="T57" fmla="*/ 50944 h 354"/>
              <a:gd name="T58" fmla="*/ 91518 w 608"/>
              <a:gd name="T59" fmla="*/ 2511 h 354"/>
              <a:gd name="T60" fmla="*/ 160337 w 608"/>
              <a:gd name="T61" fmla="*/ 15427 h 354"/>
              <a:gd name="T62" fmla="*/ 134755 w 608"/>
              <a:gd name="T63" fmla="*/ 30494 h 3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8" h="354">
                <a:moveTo>
                  <a:pt x="607" y="177"/>
                </a:moveTo>
                <a:lnTo>
                  <a:pt x="607" y="177"/>
                </a:lnTo>
                <a:cubicBezTo>
                  <a:pt x="607" y="184"/>
                  <a:pt x="607" y="184"/>
                  <a:pt x="607" y="184"/>
                </a:cubicBezTo>
                <a:cubicBezTo>
                  <a:pt x="607" y="190"/>
                  <a:pt x="607" y="190"/>
                  <a:pt x="600" y="197"/>
                </a:cubicBezTo>
                <a:cubicBezTo>
                  <a:pt x="593" y="204"/>
                  <a:pt x="586" y="211"/>
                  <a:pt x="579" y="218"/>
                </a:cubicBezTo>
                <a:cubicBezTo>
                  <a:pt x="544" y="254"/>
                  <a:pt x="501" y="289"/>
                  <a:pt x="452" y="310"/>
                </a:cubicBezTo>
                <a:cubicBezTo>
                  <a:pt x="424" y="331"/>
                  <a:pt x="388" y="338"/>
                  <a:pt x="360" y="346"/>
                </a:cubicBezTo>
                <a:cubicBezTo>
                  <a:pt x="318" y="353"/>
                  <a:pt x="283" y="353"/>
                  <a:pt x="247" y="346"/>
                </a:cubicBezTo>
                <a:cubicBezTo>
                  <a:pt x="219" y="338"/>
                  <a:pt x="190" y="331"/>
                  <a:pt x="162" y="317"/>
                </a:cubicBezTo>
                <a:cubicBezTo>
                  <a:pt x="240" y="268"/>
                  <a:pt x="240" y="268"/>
                  <a:pt x="240" y="268"/>
                </a:cubicBezTo>
                <a:cubicBezTo>
                  <a:pt x="261" y="282"/>
                  <a:pt x="283" y="289"/>
                  <a:pt x="304" y="289"/>
                </a:cubicBezTo>
                <a:cubicBezTo>
                  <a:pt x="367" y="289"/>
                  <a:pt x="417" y="239"/>
                  <a:pt x="417" y="177"/>
                </a:cubicBezTo>
                <a:cubicBezTo>
                  <a:pt x="417" y="163"/>
                  <a:pt x="417" y="156"/>
                  <a:pt x="417" y="149"/>
                </a:cubicBezTo>
                <a:cubicBezTo>
                  <a:pt x="516" y="85"/>
                  <a:pt x="516" y="85"/>
                  <a:pt x="516" y="85"/>
                </a:cubicBezTo>
                <a:cubicBezTo>
                  <a:pt x="523" y="92"/>
                  <a:pt x="530" y="92"/>
                  <a:pt x="537" y="99"/>
                </a:cubicBezTo>
                <a:cubicBezTo>
                  <a:pt x="558" y="120"/>
                  <a:pt x="579" y="142"/>
                  <a:pt x="600" y="163"/>
                </a:cubicBezTo>
                <a:cubicBezTo>
                  <a:pt x="607" y="170"/>
                  <a:pt x="607" y="170"/>
                  <a:pt x="607" y="177"/>
                </a:cubicBezTo>
                <a:close/>
                <a:moveTo>
                  <a:pt x="304" y="232"/>
                </a:moveTo>
                <a:lnTo>
                  <a:pt x="304" y="232"/>
                </a:lnTo>
                <a:lnTo>
                  <a:pt x="297" y="232"/>
                </a:lnTo>
                <a:cubicBezTo>
                  <a:pt x="360" y="184"/>
                  <a:pt x="360" y="184"/>
                  <a:pt x="360" y="184"/>
                </a:cubicBezTo>
                <a:cubicBezTo>
                  <a:pt x="353" y="211"/>
                  <a:pt x="332" y="232"/>
                  <a:pt x="304" y="232"/>
                </a:cubicBezTo>
                <a:close/>
                <a:moveTo>
                  <a:pt x="551" y="29"/>
                </a:moveTo>
                <a:lnTo>
                  <a:pt x="551" y="29"/>
                </a:lnTo>
                <a:cubicBezTo>
                  <a:pt x="63" y="353"/>
                  <a:pt x="63" y="353"/>
                  <a:pt x="63" y="353"/>
                </a:cubicBezTo>
                <a:lnTo>
                  <a:pt x="56" y="353"/>
                </a:lnTo>
                <a:cubicBezTo>
                  <a:pt x="49" y="353"/>
                  <a:pt x="42" y="346"/>
                  <a:pt x="42" y="338"/>
                </a:cubicBezTo>
                <a:cubicBezTo>
                  <a:pt x="42" y="331"/>
                  <a:pt x="42" y="331"/>
                  <a:pt x="49" y="324"/>
                </a:cubicBezTo>
                <a:cubicBezTo>
                  <a:pt x="537" y="7"/>
                  <a:pt x="537" y="7"/>
                  <a:pt x="537" y="7"/>
                </a:cubicBezTo>
                <a:cubicBezTo>
                  <a:pt x="544" y="7"/>
                  <a:pt x="544" y="7"/>
                  <a:pt x="544" y="7"/>
                </a:cubicBezTo>
                <a:cubicBezTo>
                  <a:pt x="551" y="7"/>
                  <a:pt x="558" y="14"/>
                  <a:pt x="558" y="21"/>
                </a:cubicBezTo>
                <a:cubicBezTo>
                  <a:pt x="558" y="21"/>
                  <a:pt x="558" y="29"/>
                  <a:pt x="551" y="29"/>
                </a:cubicBezTo>
                <a:close/>
                <a:moveTo>
                  <a:pt x="304" y="120"/>
                </a:moveTo>
                <a:lnTo>
                  <a:pt x="304" y="120"/>
                </a:lnTo>
                <a:cubicBezTo>
                  <a:pt x="311" y="120"/>
                  <a:pt x="318" y="120"/>
                  <a:pt x="325" y="120"/>
                </a:cubicBezTo>
                <a:cubicBezTo>
                  <a:pt x="247" y="170"/>
                  <a:pt x="247" y="170"/>
                  <a:pt x="247" y="170"/>
                </a:cubicBezTo>
                <a:cubicBezTo>
                  <a:pt x="254" y="142"/>
                  <a:pt x="275" y="120"/>
                  <a:pt x="304" y="120"/>
                </a:cubicBezTo>
                <a:close/>
                <a:moveTo>
                  <a:pt x="374" y="85"/>
                </a:moveTo>
                <a:lnTo>
                  <a:pt x="374" y="85"/>
                </a:lnTo>
                <a:cubicBezTo>
                  <a:pt x="353" y="71"/>
                  <a:pt x="332" y="64"/>
                  <a:pt x="304" y="64"/>
                </a:cubicBezTo>
                <a:cubicBezTo>
                  <a:pt x="240" y="64"/>
                  <a:pt x="190" y="113"/>
                  <a:pt x="190" y="177"/>
                </a:cubicBezTo>
                <a:cubicBezTo>
                  <a:pt x="190" y="184"/>
                  <a:pt x="198" y="190"/>
                  <a:pt x="198" y="204"/>
                </a:cubicBezTo>
                <a:cubicBezTo>
                  <a:pt x="99" y="268"/>
                  <a:pt x="99" y="268"/>
                  <a:pt x="99" y="268"/>
                </a:cubicBezTo>
                <a:cubicBezTo>
                  <a:pt x="92" y="268"/>
                  <a:pt x="92" y="268"/>
                  <a:pt x="92" y="268"/>
                </a:cubicBezTo>
                <a:cubicBezTo>
                  <a:pt x="85" y="268"/>
                  <a:pt x="85" y="261"/>
                  <a:pt x="77" y="261"/>
                </a:cubicBezTo>
                <a:cubicBezTo>
                  <a:pt x="56" y="239"/>
                  <a:pt x="28" y="218"/>
                  <a:pt x="14" y="197"/>
                </a:cubicBezTo>
                <a:cubicBezTo>
                  <a:pt x="0" y="184"/>
                  <a:pt x="0" y="170"/>
                  <a:pt x="14" y="163"/>
                </a:cubicBezTo>
                <a:cubicBezTo>
                  <a:pt x="14" y="156"/>
                  <a:pt x="21" y="149"/>
                  <a:pt x="28" y="142"/>
                </a:cubicBezTo>
                <a:cubicBezTo>
                  <a:pt x="70" y="106"/>
                  <a:pt x="113" y="71"/>
                  <a:pt x="162" y="43"/>
                </a:cubicBezTo>
                <a:cubicBezTo>
                  <a:pt x="190" y="29"/>
                  <a:pt x="219" y="14"/>
                  <a:pt x="254" y="7"/>
                </a:cubicBezTo>
                <a:cubicBezTo>
                  <a:pt x="290" y="0"/>
                  <a:pt x="325" y="0"/>
                  <a:pt x="367" y="14"/>
                </a:cubicBezTo>
                <a:cubicBezTo>
                  <a:pt x="396" y="14"/>
                  <a:pt x="417" y="29"/>
                  <a:pt x="445" y="43"/>
                </a:cubicBezTo>
                <a:cubicBezTo>
                  <a:pt x="438" y="43"/>
                  <a:pt x="438" y="43"/>
                  <a:pt x="438" y="43"/>
                </a:cubicBezTo>
                <a:lnTo>
                  <a:pt x="374" y="8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5" name="Freeform 149"/>
          <p:cNvSpPr>
            <a:spLocks noChangeArrowheads="1"/>
          </p:cNvSpPr>
          <p:nvPr/>
        </p:nvSpPr>
        <p:spPr bwMode="auto">
          <a:xfrm>
            <a:off x="3748594" y="995685"/>
            <a:ext cx="255349" cy="148028"/>
          </a:xfrm>
          <a:custGeom>
            <a:avLst/>
            <a:gdLst>
              <a:gd name="T0" fmla="*/ 218707 w 608"/>
              <a:gd name="T1" fmla="*/ 63500 h 354"/>
              <a:gd name="T2" fmla="*/ 218707 w 608"/>
              <a:gd name="T3" fmla="*/ 63500 h 354"/>
              <a:gd name="T4" fmla="*/ 218707 w 608"/>
              <a:gd name="T5" fmla="*/ 66011 h 354"/>
              <a:gd name="T6" fmla="*/ 218707 w 608"/>
              <a:gd name="T7" fmla="*/ 66011 h 354"/>
              <a:gd name="T8" fmla="*/ 218707 w 608"/>
              <a:gd name="T9" fmla="*/ 66011 h 354"/>
              <a:gd name="T10" fmla="*/ 218707 w 608"/>
              <a:gd name="T11" fmla="*/ 66011 h 354"/>
              <a:gd name="T12" fmla="*/ 218707 w 608"/>
              <a:gd name="T13" fmla="*/ 66011 h 354"/>
              <a:gd name="T14" fmla="*/ 216185 w 608"/>
              <a:gd name="T15" fmla="*/ 70675 h 354"/>
              <a:gd name="T16" fmla="*/ 208618 w 608"/>
              <a:gd name="T17" fmla="*/ 78209 h 354"/>
              <a:gd name="T18" fmla="*/ 162859 w 608"/>
              <a:gd name="T19" fmla="*/ 111215 h 354"/>
              <a:gd name="T20" fmla="*/ 127189 w 608"/>
              <a:gd name="T21" fmla="*/ 124130 h 354"/>
              <a:gd name="T22" fmla="*/ 88996 w 608"/>
              <a:gd name="T23" fmla="*/ 124130 h 354"/>
              <a:gd name="T24" fmla="*/ 25222 w 608"/>
              <a:gd name="T25" fmla="*/ 93636 h 354"/>
              <a:gd name="T26" fmla="*/ 2522 w 608"/>
              <a:gd name="T27" fmla="*/ 70675 h 354"/>
              <a:gd name="T28" fmla="*/ 2522 w 608"/>
              <a:gd name="T29" fmla="*/ 58477 h 354"/>
              <a:gd name="T30" fmla="*/ 10089 w 608"/>
              <a:gd name="T31" fmla="*/ 50944 h 354"/>
              <a:gd name="T32" fmla="*/ 55848 w 608"/>
              <a:gd name="T33" fmla="*/ 15427 h 354"/>
              <a:gd name="T34" fmla="*/ 91518 w 608"/>
              <a:gd name="T35" fmla="*/ 2511 h 354"/>
              <a:gd name="T36" fmla="*/ 129711 w 608"/>
              <a:gd name="T37" fmla="*/ 5023 h 354"/>
              <a:gd name="T38" fmla="*/ 190963 w 608"/>
              <a:gd name="T39" fmla="*/ 35517 h 354"/>
              <a:gd name="T40" fmla="*/ 216185 w 608"/>
              <a:gd name="T41" fmla="*/ 58477 h 354"/>
              <a:gd name="T42" fmla="*/ 218707 w 608"/>
              <a:gd name="T43" fmla="*/ 63500 h 354"/>
              <a:gd name="T44" fmla="*/ 109534 w 608"/>
              <a:gd name="T45" fmla="*/ 22960 h 354"/>
              <a:gd name="T46" fmla="*/ 109534 w 608"/>
              <a:gd name="T47" fmla="*/ 22960 h 354"/>
              <a:gd name="T48" fmla="*/ 68458 w 608"/>
              <a:gd name="T49" fmla="*/ 63500 h 354"/>
              <a:gd name="T50" fmla="*/ 109534 w 608"/>
              <a:gd name="T51" fmla="*/ 103681 h 354"/>
              <a:gd name="T52" fmla="*/ 150248 w 608"/>
              <a:gd name="T53" fmla="*/ 63500 h 354"/>
              <a:gd name="T54" fmla="*/ 109534 w 608"/>
              <a:gd name="T55" fmla="*/ 22960 h 354"/>
              <a:gd name="T56" fmla="*/ 109534 w 608"/>
              <a:gd name="T57" fmla="*/ 83232 h 354"/>
              <a:gd name="T58" fmla="*/ 109534 w 608"/>
              <a:gd name="T59" fmla="*/ 83232 h 354"/>
              <a:gd name="T60" fmla="*/ 88996 w 608"/>
              <a:gd name="T61" fmla="*/ 63500 h 354"/>
              <a:gd name="T62" fmla="*/ 109534 w 608"/>
              <a:gd name="T63" fmla="*/ 43051 h 354"/>
              <a:gd name="T64" fmla="*/ 129711 w 608"/>
              <a:gd name="T65" fmla="*/ 63500 h 354"/>
              <a:gd name="T66" fmla="*/ 109534 w 608"/>
              <a:gd name="T67" fmla="*/ 83232 h 3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8" h="354">
                <a:moveTo>
                  <a:pt x="607" y="177"/>
                </a:moveTo>
                <a:lnTo>
                  <a:pt x="607" y="177"/>
                </a:lnTo>
                <a:cubicBezTo>
                  <a:pt x="607" y="184"/>
                  <a:pt x="607" y="184"/>
                  <a:pt x="607" y="184"/>
                </a:cubicBezTo>
                <a:cubicBezTo>
                  <a:pt x="607" y="190"/>
                  <a:pt x="600" y="190"/>
                  <a:pt x="600" y="197"/>
                </a:cubicBezTo>
                <a:cubicBezTo>
                  <a:pt x="593" y="204"/>
                  <a:pt x="586" y="211"/>
                  <a:pt x="579" y="218"/>
                </a:cubicBezTo>
                <a:cubicBezTo>
                  <a:pt x="544" y="254"/>
                  <a:pt x="494" y="289"/>
                  <a:pt x="452" y="310"/>
                </a:cubicBezTo>
                <a:cubicBezTo>
                  <a:pt x="424" y="331"/>
                  <a:pt x="388" y="338"/>
                  <a:pt x="353" y="346"/>
                </a:cubicBezTo>
                <a:cubicBezTo>
                  <a:pt x="318" y="353"/>
                  <a:pt x="282" y="353"/>
                  <a:pt x="247" y="346"/>
                </a:cubicBezTo>
                <a:cubicBezTo>
                  <a:pt x="183" y="331"/>
                  <a:pt x="127" y="296"/>
                  <a:pt x="70" y="261"/>
                </a:cubicBezTo>
                <a:cubicBezTo>
                  <a:pt x="49" y="239"/>
                  <a:pt x="28" y="218"/>
                  <a:pt x="7" y="197"/>
                </a:cubicBezTo>
                <a:cubicBezTo>
                  <a:pt x="0" y="184"/>
                  <a:pt x="0" y="170"/>
                  <a:pt x="7" y="163"/>
                </a:cubicBezTo>
                <a:cubicBezTo>
                  <a:pt x="14" y="156"/>
                  <a:pt x="21" y="149"/>
                  <a:pt x="28" y="142"/>
                </a:cubicBezTo>
                <a:cubicBezTo>
                  <a:pt x="63" y="106"/>
                  <a:pt x="113" y="71"/>
                  <a:pt x="155" y="43"/>
                </a:cubicBezTo>
                <a:cubicBezTo>
                  <a:pt x="183" y="29"/>
                  <a:pt x="219" y="14"/>
                  <a:pt x="254" y="7"/>
                </a:cubicBezTo>
                <a:cubicBezTo>
                  <a:pt x="290" y="0"/>
                  <a:pt x="325" y="0"/>
                  <a:pt x="360" y="14"/>
                </a:cubicBezTo>
                <a:cubicBezTo>
                  <a:pt x="424" y="21"/>
                  <a:pt x="480" y="57"/>
                  <a:pt x="530" y="99"/>
                </a:cubicBezTo>
                <a:cubicBezTo>
                  <a:pt x="558" y="120"/>
                  <a:pt x="579" y="142"/>
                  <a:pt x="600" y="163"/>
                </a:cubicBezTo>
                <a:cubicBezTo>
                  <a:pt x="600" y="170"/>
                  <a:pt x="607" y="170"/>
                  <a:pt x="607" y="177"/>
                </a:cubicBezTo>
                <a:close/>
                <a:moveTo>
                  <a:pt x="304" y="64"/>
                </a:moveTo>
                <a:lnTo>
                  <a:pt x="304" y="64"/>
                </a:lnTo>
                <a:cubicBezTo>
                  <a:pt x="240" y="64"/>
                  <a:pt x="190" y="113"/>
                  <a:pt x="190" y="177"/>
                </a:cubicBezTo>
                <a:cubicBezTo>
                  <a:pt x="190" y="239"/>
                  <a:pt x="240" y="289"/>
                  <a:pt x="304" y="289"/>
                </a:cubicBezTo>
                <a:cubicBezTo>
                  <a:pt x="367" y="289"/>
                  <a:pt x="417" y="239"/>
                  <a:pt x="417" y="177"/>
                </a:cubicBezTo>
                <a:cubicBezTo>
                  <a:pt x="417" y="113"/>
                  <a:pt x="367" y="64"/>
                  <a:pt x="304" y="64"/>
                </a:cubicBezTo>
                <a:close/>
                <a:moveTo>
                  <a:pt x="304" y="232"/>
                </a:moveTo>
                <a:lnTo>
                  <a:pt x="304" y="232"/>
                </a:lnTo>
                <a:cubicBezTo>
                  <a:pt x="275" y="232"/>
                  <a:pt x="247" y="204"/>
                  <a:pt x="247" y="177"/>
                </a:cubicBezTo>
                <a:cubicBezTo>
                  <a:pt x="247" y="142"/>
                  <a:pt x="275" y="120"/>
                  <a:pt x="304" y="120"/>
                </a:cubicBezTo>
                <a:cubicBezTo>
                  <a:pt x="332" y="120"/>
                  <a:pt x="360" y="142"/>
                  <a:pt x="360" y="177"/>
                </a:cubicBezTo>
                <a:cubicBezTo>
                  <a:pt x="360" y="204"/>
                  <a:pt x="332" y="232"/>
                  <a:pt x="304" y="23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6" name="Freeform 150"/>
          <p:cNvSpPr>
            <a:spLocks noChangeArrowheads="1"/>
          </p:cNvSpPr>
          <p:nvPr/>
        </p:nvSpPr>
        <p:spPr bwMode="auto">
          <a:xfrm>
            <a:off x="3308210" y="953126"/>
            <a:ext cx="251648" cy="236845"/>
          </a:xfrm>
          <a:custGeom>
            <a:avLst/>
            <a:gdLst>
              <a:gd name="T0" fmla="*/ 177455 w 601"/>
              <a:gd name="T1" fmla="*/ 202841 h 566"/>
              <a:gd name="T2" fmla="*/ 177455 w 601"/>
              <a:gd name="T3" fmla="*/ 202841 h 566"/>
              <a:gd name="T4" fmla="*/ 167397 w 601"/>
              <a:gd name="T5" fmla="*/ 192430 h 566"/>
              <a:gd name="T6" fmla="*/ 202960 w 601"/>
              <a:gd name="T7" fmla="*/ 101600 h 566"/>
              <a:gd name="T8" fmla="*/ 167397 w 601"/>
              <a:gd name="T9" fmla="*/ 10052 h 566"/>
              <a:gd name="T10" fmla="*/ 177455 w 601"/>
              <a:gd name="T11" fmla="*/ 0 h 566"/>
              <a:gd name="T12" fmla="*/ 215533 w 601"/>
              <a:gd name="T13" fmla="*/ 101600 h 566"/>
              <a:gd name="T14" fmla="*/ 177455 w 601"/>
              <a:gd name="T15" fmla="*/ 202841 h 566"/>
              <a:gd name="T16" fmla="*/ 152310 w 601"/>
              <a:gd name="T17" fmla="*/ 174838 h 566"/>
              <a:gd name="T18" fmla="*/ 152310 w 601"/>
              <a:gd name="T19" fmla="*/ 174838 h 566"/>
              <a:gd name="T20" fmla="*/ 141892 w 601"/>
              <a:gd name="T21" fmla="*/ 164786 h 566"/>
              <a:gd name="T22" fmla="*/ 164883 w 601"/>
              <a:gd name="T23" fmla="*/ 101600 h 566"/>
              <a:gd name="T24" fmla="*/ 141892 w 601"/>
              <a:gd name="T25" fmla="*/ 38055 h 566"/>
              <a:gd name="T26" fmla="*/ 152310 w 601"/>
              <a:gd name="T27" fmla="*/ 28003 h 566"/>
              <a:gd name="T28" fmla="*/ 179970 w 601"/>
              <a:gd name="T29" fmla="*/ 101600 h 566"/>
              <a:gd name="T30" fmla="*/ 152310 w 601"/>
              <a:gd name="T31" fmla="*/ 174838 h 566"/>
              <a:gd name="T32" fmla="*/ 124291 w 601"/>
              <a:gd name="T33" fmla="*/ 149348 h 566"/>
              <a:gd name="T34" fmla="*/ 124291 w 601"/>
              <a:gd name="T35" fmla="*/ 149348 h 566"/>
              <a:gd name="T36" fmla="*/ 114232 w 601"/>
              <a:gd name="T37" fmla="*/ 139296 h 566"/>
              <a:gd name="T38" fmla="*/ 129320 w 601"/>
              <a:gd name="T39" fmla="*/ 101600 h 566"/>
              <a:gd name="T40" fmla="*/ 114232 w 601"/>
              <a:gd name="T41" fmla="*/ 63545 h 566"/>
              <a:gd name="T42" fmla="*/ 124291 w 601"/>
              <a:gd name="T43" fmla="*/ 53493 h 566"/>
              <a:gd name="T44" fmla="*/ 141892 w 601"/>
              <a:gd name="T45" fmla="*/ 101600 h 566"/>
              <a:gd name="T46" fmla="*/ 124291 w 601"/>
              <a:gd name="T47" fmla="*/ 149348 h 566"/>
              <a:gd name="T48" fmla="*/ 83699 w 601"/>
              <a:gd name="T49" fmla="*/ 154375 h 566"/>
              <a:gd name="T50" fmla="*/ 83699 w 601"/>
              <a:gd name="T51" fmla="*/ 154375 h 566"/>
              <a:gd name="T52" fmla="*/ 78669 w 601"/>
              <a:gd name="T53" fmla="*/ 154375 h 566"/>
              <a:gd name="T54" fmla="*/ 78669 w 601"/>
              <a:gd name="T55" fmla="*/ 154375 h 566"/>
              <a:gd name="T56" fmla="*/ 43107 w 601"/>
              <a:gd name="T57" fmla="*/ 129244 h 566"/>
              <a:gd name="T58" fmla="*/ 10058 w 601"/>
              <a:gd name="T59" fmla="*/ 129244 h 566"/>
              <a:gd name="T60" fmla="*/ 0 w 601"/>
              <a:gd name="T61" fmla="*/ 118833 h 566"/>
              <a:gd name="T62" fmla="*/ 0 w 601"/>
              <a:gd name="T63" fmla="*/ 83649 h 566"/>
              <a:gd name="T64" fmla="*/ 10058 w 601"/>
              <a:gd name="T65" fmla="*/ 73597 h 566"/>
              <a:gd name="T66" fmla="*/ 10058 w 601"/>
              <a:gd name="T67" fmla="*/ 73597 h 566"/>
              <a:gd name="T68" fmla="*/ 43107 w 601"/>
              <a:gd name="T69" fmla="*/ 73597 h 566"/>
              <a:gd name="T70" fmla="*/ 78669 w 601"/>
              <a:gd name="T71" fmla="*/ 45953 h 566"/>
              <a:gd name="T72" fmla="*/ 78669 w 601"/>
              <a:gd name="T73" fmla="*/ 45953 h 566"/>
              <a:gd name="T74" fmla="*/ 83699 w 601"/>
              <a:gd name="T75" fmla="*/ 43081 h 566"/>
              <a:gd name="T76" fmla="*/ 93757 w 601"/>
              <a:gd name="T77" fmla="*/ 53493 h 566"/>
              <a:gd name="T78" fmla="*/ 93757 w 601"/>
              <a:gd name="T79" fmla="*/ 83649 h 566"/>
              <a:gd name="T80" fmla="*/ 93757 w 601"/>
              <a:gd name="T81" fmla="*/ 108780 h 566"/>
              <a:gd name="T82" fmla="*/ 93757 w 601"/>
              <a:gd name="T83" fmla="*/ 118833 h 566"/>
              <a:gd name="T84" fmla="*/ 93757 w 601"/>
              <a:gd name="T85" fmla="*/ 129244 h 566"/>
              <a:gd name="T86" fmla="*/ 93757 w 601"/>
              <a:gd name="T87" fmla="*/ 144322 h 566"/>
              <a:gd name="T88" fmla="*/ 83699 w 601"/>
              <a:gd name="T89" fmla="*/ 154375 h 5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01" h="566">
                <a:moveTo>
                  <a:pt x="494" y="565"/>
                </a:moveTo>
                <a:lnTo>
                  <a:pt x="494" y="565"/>
                </a:lnTo>
                <a:cubicBezTo>
                  <a:pt x="466" y="536"/>
                  <a:pt x="466" y="536"/>
                  <a:pt x="466" y="536"/>
                </a:cubicBezTo>
                <a:cubicBezTo>
                  <a:pt x="530" y="466"/>
                  <a:pt x="565" y="381"/>
                  <a:pt x="565" y="283"/>
                </a:cubicBezTo>
                <a:cubicBezTo>
                  <a:pt x="565" y="184"/>
                  <a:pt x="530" y="99"/>
                  <a:pt x="466" y="28"/>
                </a:cubicBezTo>
                <a:cubicBezTo>
                  <a:pt x="494" y="0"/>
                  <a:pt x="494" y="0"/>
                  <a:pt x="494" y="0"/>
                </a:cubicBezTo>
                <a:cubicBezTo>
                  <a:pt x="565" y="78"/>
                  <a:pt x="600" y="177"/>
                  <a:pt x="600" y="283"/>
                </a:cubicBezTo>
                <a:cubicBezTo>
                  <a:pt x="600" y="388"/>
                  <a:pt x="565" y="487"/>
                  <a:pt x="494" y="565"/>
                </a:cubicBezTo>
                <a:close/>
                <a:moveTo>
                  <a:pt x="424" y="487"/>
                </a:moveTo>
                <a:lnTo>
                  <a:pt x="424" y="487"/>
                </a:lnTo>
                <a:cubicBezTo>
                  <a:pt x="395" y="459"/>
                  <a:pt x="395" y="459"/>
                  <a:pt x="395" y="459"/>
                </a:cubicBezTo>
                <a:cubicBezTo>
                  <a:pt x="438" y="416"/>
                  <a:pt x="459" y="353"/>
                  <a:pt x="459" y="283"/>
                </a:cubicBezTo>
                <a:cubicBezTo>
                  <a:pt x="459" y="212"/>
                  <a:pt x="438" y="149"/>
                  <a:pt x="395" y="106"/>
                </a:cubicBezTo>
                <a:cubicBezTo>
                  <a:pt x="424" y="78"/>
                  <a:pt x="424" y="78"/>
                  <a:pt x="424" y="78"/>
                </a:cubicBezTo>
                <a:cubicBezTo>
                  <a:pt x="466" y="135"/>
                  <a:pt x="501" y="205"/>
                  <a:pt x="501" y="283"/>
                </a:cubicBezTo>
                <a:cubicBezTo>
                  <a:pt x="501" y="360"/>
                  <a:pt x="466" y="430"/>
                  <a:pt x="424" y="487"/>
                </a:cubicBezTo>
                <a:close/>
                <a:moveTo>
                  <a:pt x="346" y="416"/>
                </a:moveTo>
                <a:lnTo>
                  <a:pt x="346" y="416"/>
                </a:lnTo>
                <a:cubicBezTo>
                  <a:pt x="318" y="388"/>
                  <a:pt x="318" y="388"/>
                  <a:pt x="318" y="388"/>
                </a:cubicBezTo>
                <a:cubicBezTo>
                  <a:pt x="346" y="360"/>
                  <a:pt x="360" y="324"/>
                  <a:pt x="360" y="283"/>
                </a:cubicBezTo>
                <a:cubicBezTo>
                  <a:pt x="360" y="241"/>
                  <a:pt x="346" y="205"/>
                  <a:pt x="318" y="177"/>
                </a:cubicBezTo>
                <a:cubicBezTo>
                  <a:pt x="346" y="149"/>
                  <a:pt x="346" y="149"/>
                  <a:pt x="346" y="149"/>
                </a:cubicBezTo>
                <a:cubicBezTo>
                  <a:pt x="374" y="184"/>
                  <a:pt x="395" y="233"/>
                  <a:pt x="395" y="283"/>
                </a:cubicBezTo>
                <a:cubicBezTo>
                  <a:pt x="395" y="331"/>
                  <a:pt x="374" y="381"/>
                  <a:pt x="346" y="416"/>
                </a:cubicBezTo>
                <a:close/>
                <a:moveTo>
                  <a:pt x="233" y="430"/>
                </a:moveTo>
                <a:lnTo>
                  <a:pt x="233" y="430"/>
                </a:lnTo>
                <a:cubicBezTo>
                  <a:pt x="226" y="430"/>
                  <a:pt x="226" y="430"/>
                  <a:pt x="219" y="430"/>
                </a:cubicBezTo>
                <a:cubicBezTo>
                  <a:pt x="120" y="360"/>
                  <a:pt x="120" y="360"/>
                  <a:pt x="120" y="360"/>
                </a:cubicBezTo>
                <a:cubicBezTo>
                  <a:pt x="28" y="360"/>
                  <a:pt x="28" y="360"/>
                  <a:pt x="28" y="360"/>
                </a:cubicBezTo>
                <a:cubicBezTo>
                  <a:pt x="14" y="360"/>
                  <a:pt x="0" y="345"/>
                  <a:pt x="0" y="331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219"/>
                  <a:pt x="14" y="205"/>
                  <a:pt x="28" y="205"/>
                </a:cubicBezTo>
                <a:cubicBezTo>
                  <a:pt x="120" y="205"/>
                  <a:pt x="120" y="205"/>
                  <a:pt x="120" y="205"/>
                </a:cubicBezTo>
                <a:cubicBezTo>
                  <a:pt x="219" y="128"/>
                  <a:pt x="219" y="128"/>
                  <a:pt x="219" y="128"/>
                </a:cubicBezTo>
                <a:cubicBezTo>
                  <a:pt x="226" y="128"/>
                  <a:pt x="226" y="120"/>
                  <a:pt x="233" y="120"/>
                </a:cubicBezTo>
                <a:cubicBezTo>
                  <a:pt x="254" y="120"/>
                  <a:pt x="261" y="135"/>
                  <a:pt x="261" y="149"/>
                </a:cubicBezTo>
                <a:cubicBezTo>
                  <a:pt x="261" y="233"/>
                  <a:pt x="261" y="233"/>
                  <a:pt x="261" y="233"/>
                </a:cubicBezTo>
                <a:cubicBezTo>
                  <a:pt x="261" y="303"/>
                  <a:pt x="261" y="303"/>
                  <a:pt x="261" y="303"/>
                </a:cubicBezTo>
                <a:cubicBezTo>
                  <a:pt x="261" y="331"/>
                  <a:pt x="261" y="331"/>
                  <a:pt x="261" y="331"/>
                </a:cubicBezTo>
                <a:cubicBezTo>
                  <a:pt x="261" y="360"/>
                  <a:pt x="261" y="360"/>
                  <a:pt x="261" y="360"/>
                </a:cubicBezTo>
                <a:cubicBezTo>
                  <a:pt x="261" y="402"/>
                  <a:pt x="261" y="402"/>
                  <a:pt x="261" y="402"/>
                </a:cubicBezTo>
                <a:cubicBezTo>
                  <a:pt x="261" y="423"/>
                  <a:pt x="254" y="430"/>
                  <a:pt x="233" y="43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7" name="Freeform 151"/>
          <p:cNvSpPr>
            <a:spLocks noChangeArrowheads="1"/>
          </p:cNvSpPr>
          <p:nvPr/>
        </p:nvSpPr>
        <p:spPr bwMode="auto">
          <a:xfrm>
            <a:off x="2865975" y="986432"/>
            <a:ext cx="207240" cy="172083"/>
          </a:xfrm>
          <a:custGeom>
            <a:avLst/>
            <a:gdLst>
              <a:gd name="T0" fmla="*/ 149778 w 495"/>
              <a:gd name="T1" fmla="*/ 147278 h 410"/>
              <a:gd name="T2" fmla="*/ 149778 w 495"/>
              <a:gd name="T3" fmla="*/ 147278 h 410"/>
              <a:gd name="T4" fmla="*/ 139362 w 495"/>
              <a:gd name="T5" fmla="*/ 137195 h 410"/>
              <a:gd name="T6" fmla="*/ 164864 w 495"/>
              <a:gd name="T7" fmla="*/ 73819 h 410"/>
              <a:gd name="T8" fmla="*/ 139362 w 495"/>
              <a:gd name="T9" fmla="*/ 10083 h 410"/>
              <a:gd name="T10" fmla="*/ 149778 w 495"/>
              <a:gd name="T11" fmla="*/ 0 h 410"/>
              <a:gd name="T12" fmla="*/ 177435 w 495"/>
              <a:gd name="T13" fmla="*/ 73819 h 410"/>
              <a:gd name="T14" fmla="*/ 149778 w 495"/>
              <a:gd name="T15" fmla="*/ 147278 h 410"/>
              <a:gd name="T16" fmla="*/ 124276 w 495"/>
              <a:gd name="T17" fmla="*/ 121711 h 410"/>
              <a:gd name="T18" fmla="*/ 124276 w 495"/>
              <a:gd name="T19" fmla="*/ 121711 h 410"/>
              <a:gd name="T20" fmla="*/ 114219 w 495"/>
              <a:gd name="T21" fmla="*/ 111629 h 410"/>
              <a:gd name="T22" fmla="*/ 126790 w 495"/>
              <a:gd name="T23" fmla="*/ 73819 h 410"/>
              <a:gd name="T24" fmla="*/ 114219 w 495"/>
              <a:gd name="T25" fmla="*/ 35649 h 410"/>
              <a:gd name="T26" fmla="*/ 124276 w 495"/>
              <a:gd name="T27" fmla="*/ 25567 h 410"/>
              <a:gd name="T28" fmla="*/ 141876 w 495"/>
              <a:gd name="T29" fmla="*/ 73819 h 410"/>
              <a:gd name="T30" fmla="*/ 124276 w 495"/>
              <a:gd name="T31" fmla="*/ 121711 h 410"/>
              <a:gd name="T32" fmla="*/ 83689 w 495"/>
              <a:gd name="T33" fmla="*/ 126753 h 410"/>
              <a:gd name="T34" fmla="*/ 83689 w 495"/>
              <a:gd name="T35" fmla="*/ 126753 h 410"/>
              <a:gd name="T36" fmla="*/ 78660 w 495"/>
              <a:gd name="T37" fmla="*/ 126753 h 410"/>
              <a:gd name="T38" fmla="*/ 78660 w 495"/>
              <a:gd name="T39" fmla="*/ 126753 h 410"/>
              <a:gd name="T40" fmla="*/ 43102 w 495"/>
              <a:gd name="T41" fmla="*/ 101546 h 410"/>
              <a:gd name="T42" fmla="*/ 10057 w 495"/>
              <a:gd name="T43" fmla="*/ 101546 h 410"/>
              <a:gd name="T44" fmla="*/ 0 w 495"/>
              <a:gd name="T45" fmla="*/ 91103 h 410"/>
              <a:gd name="T46" fmla="*/ 0 w 495"/>
              <a:gd name="T47" fmla="*/ 55814 h 410"/>
              <a:gd name="T48" fmla="*/ 10057 w 495"/>
              <a:gd name="T49" fmla="*/ 45732 h 410"/>
              <a:gd name="T50" fmla="*/ 10057 w 495"/>
              <a:gd name="T51" fmla="*/ 45732 h 410"/>
              <a:gd name="T52" fmla="*/ 43102 w 495"/>
              <a:gd name="T53" fmla="*/ 45732 h 410"/>
              <a:gd name="T54" fmla="*/ 75787 w 495"/>
              <a:gd name="T55" fmla="*/ 18005 h 410"/>
              <a:gd name="T56" fmla="*/ 75787 w 495"/>
              <a:gd name="T57" fmla="*/ 18005 h 410"/>
              <a:gd name="T58" fmla="*/ 83689 w 495"/>
              <a:gd name="T59" fmla="*/ 15124 h 410"/>
              <a:gd name="T60" fmla="*/ 93746 w 495"/>
              <a:gd name="T61" fmla="*/ 25567 h 410"/>
              <a:gd name="T62" fmla="*/ 93746 w 495"/>
              <a:gd name="T63" fmla="*/ 55814 h 410"/>
              <a:gd name="T64" fmla="*/ 93746 w 495"/>
              <a:gd name="T65" fmla="*/ 81021 h 410"/>
              <a:gd name="T66" fmla="*/ 93746 w 495"/>
              <a:gd name="T67" fmla="*/ 91103 h 410"/>
              <a:gd name="T68" fmla="*/ 93746 w 495"/>
              <a:gd name="T69" fmla="*/ 101546 h 410"/>
              <a:gd name="T70" fmla="*/ 93746 w 495"/>
              <a:gd name="T71" fmla="*/ 116670 h 410"/>
              <a:gd name="T72" fmla="*/ 83689 w 495"/>
              <a:gd name="T73" fmla="*/ 126753 h 41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95" h="410">
                <a:moveTo>
                  <a:pt x="417" y="409"/>
                </a:moveTo>
                <a:lnTo>
                  <a:pt x="417" y="409"/>
                </a:lnTo>
                <a:cubicBezTo>
                  <a:pt x="388" y="381"/>
                  <a:pt x="388" y="381"/>
                  <a:pt x="388" y="381"/>
                </a:cubicBezTo>
                <a:cubicBezTo>
                  <a:pt x="431" y="338"/>
                  <a:pt x="459" y="275"/>
                  <a:pt x="459" y="205"/>
                </a:cubicBezTo>
                <a:cubicBezTo>
                  <a:pt x="459" y="134"/>
                  <a:pt x="431" y="71"/>
                  <a:pt x="388" y="28"/>
                </a:cubicBezTo>
                <a:cubicBezTo>
                  <a:pt x="417" y="0"/>
                  <a:pt x="417" y="0"/>
                  <a:pt x="417" y="0"/>
                </a:cubicBezTo>
                <a:cubicBezTo>
                  <a:pt x="466" y="57"/>
                  <a:pt x="494" y="127"/>
                  <a:pt x="494" y="205"/>
                </a:cubicBezTo>
                <a:cubicBezTo>
                  <a:pt x="494" y="282"/>
                  <a:pt x="466" y="352"/>
                  <a:pt x="417" y="409"/>
                </a:cubicBezTo>
                <a:close/>
                <a:moveTo>
                  <a:pt x="346" y="338"/>
                </a:moveTo>
                <a:lnTo>
                  <a:pt x="346" y="338"/>
                </a:lnTo>
                <a:cubicBezTo>
                  <a:pt x="318" y="310"/>
                  <a:pt x="318" y="310"/>
                  <a:pt x="318" y="310"/>
                </a:cubicBezTo>
                <a:cubicBezTo>
                  <a:pt x="339" y="282"/>
                  <a:pt x="353" y="246"/>
                  <a:pt x="353" y="205"/>
                </a:cubicBezTo>
                <a:cubicBezTo>
                  <a:pt x="353" y="163"/>
                  <a:pt x="339" y="127"/>
                  <a:pt x="318" y="99"/>
                </a:cubicBezTo>
                <a:cubicBezTo>
                  <a:pt x="346" y="71"/>
                  <a:pt x="346" y="71"/>
                  <a:pt x="346" y="71"/>
                </a:cubicBezTo>
                <a:cubicBezTo>
                  <a:pt x="374" y="106"/>
                  <a:pt x="395" y="155"/>
                  <a:pt x="395" y="205"/>
                </a:cubicBezTo>
                <a:cubicBezTo>
                  <a:pt x="395" y="253"/>
                  <a:pt x="374" y="303"/>
                  <a:pt x="346" y="338"/>
                </a:cubicBezTo>
                <a:close/>
                <a:moveTo>
                  <a:pt x="233" y="352"/>
                </a:moveTo>
                <a:lnTo>
                  <a:pt x="233" y="352"/>
                </a:lnTo>
                <a:cubicBezTo>
                  <a:pt x="226" y="352"/>
                  <a:pt x="219" y="352"/>
                  <a:pt x="219" y="352"/>
                </a:cubicBezTo>
                <a:cubicBezTo>
                  <a:pt x="120" y="282"/>
                  <a:pt x="120" y="282"/>
                  <a:pt x="120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7" y="282"/>
                  <a:pt x="0" y="267"/>
                  <a:pt x="0" y="253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41"/>
                  <a:pt x="7" y="127"/>
                  <a:pt x="28" y="127"/>
                </a:cubicBezTo>
                <a:cubicBezTo>
                  <a:pt x="120" y="127"/>
                  <a:pt x="120" y="127"/>
                  <a:pt x="120" y="127"/>
                </a:cubicBezTo>
                <a:cubicBezTo>
                  <a:pt x="211" y="50"/>
                  <a:pt x="211" y="50"/>
                  <a:pt x="211" y="50"/>
                </a:cubicBezTo>
                <a:cubicBezTo>
                  <a:pt x="219" y="50"/>
                  <a:pt x="226" y="42"/>
                  <a:pt x="233" y="42"/>
                </a:cubicBezTo>
                <a:cubicBezTo>
                  <a:pt x="247" y="42"/>
                  <a:pt x="261" y="57"/>
                  <a:pt x="261" y="71"/>
                </a:cubicBezTo>
                <a:cubicBezTo>
                  <a:pt x="261" y="155"/>
                  <a:pt x="261" y="155"/>
                  <a:pt x="261" y="155"/>
                </a:cubicBezTo>
                <a:cubicBezTo>
                  <a:pt x="261" y="225"/>
                  <a:pt x="261" y="225"/>
                  <a:pt x="261" y="225"/>
                </a:cubicBezTo>
                <a:cubicBezTo>
                  <a:pt x="261" y="253"/>
                  <a:pt x="261" y="253"/>
                  <a:pt x="261" y="253"/>
                </a:cubicBezTo>
                <a:cubicBezTo>
                  <a:pt x="261" y="282"/>
                  <a:pt x="261" y="282"/>
                  <a:pt x="261" y="282"/>
                </a:cubicBezTo>
                <a:cubicBezTo>
                  <a:pt x="261" y="324"/>
                  <a:pt x="261" y="324"/>
                  <a:pt x="261" y="324"/>
                </a:cubicBezTo>
                <a:cubicBezTo>
                  <a:pt x="261" y="345"/>
                  <a:pt x="247" y="352"/>
                  <a:pt x="233" y="35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8" name="Freeform 152"/>
          <p:cNvSpPr>
            <a:spLocks noChangeArrowheads="1"/>
          </p:cNvSpPr>
          <p:nvPr/>
        </p:nvSpPr>
        <p:spPr bwMode="auto">
          <a:xfrm>
            <a:off x="2420041" y="1003085"/>
            <a:ext cx="166532" cy="131375"/>
          </a:xfrm>
          <a:custGeom>
            <a:avLst/>
            <a:gdLst>
              <a:gd name="T0" fmla="*/ 127395 w 397"/>
              <a:gd name="T1" fmla="*/ 107276 h 311"/>
              <a:gd name="T2" fmla="*/ 127395 w 397"/>
              <a:gd name="T3" fmla="*/ 107276 h 311"/>
              <a:gd name="T4" fmla="*/ 117319 w 397"/>
              <a:gd name="T5" fmla="*/ 97128 h 311"/>
              <a:gd name="T6" fmla="*/ 129915 w 397"/>
              <a:gd name="T7" fmla="*/ 59074 h 311"/>
              <a:gd name="T8" fmla="*/ 117319 w 397"/>
              <a:gd name="T9" fmla="*/ 20658 h 311"/>
              <a:gd name="T10" fmla="*/ 127395 w 397"/>
              <a:gd name="T11" fmla="*/ 10510 h 311"/>
              <a:gd name="T12" fmla="*/ 142510 w 397"/>
              <a:gd name="T13" fmla="*/ 59074 h 311"/>
              <a:gd name="T14" fmla="*/ 127395 w 397"/>
              <a:gd name="T15" fmla="*/ 107276 h 311"/>
              <a:gd name="T16" fmla="*/ 86730 w 397"/>
              <a:gd name="T17" fmla="*/ 112350 h 311"/>
              <a:gd name="T18" fmla="*/ 86730 w 397"/>
              <a:gd name="T19" fmla="*/ 112350 h 311"/>
              <a:gd name="T20" fmla="*/ 78812 w 397"/>
              <a:gd name="T21" fmla="*/ 112350 h 311"/>
              <a:gd name="T22" fmla="*/ 78812 w 397"/>
              <a:gd name="T23" fmla="*/ 112350 h 311"/>
              <a:gd name="T24" fmla="*/ 46064 w 397"/>
              <a:gd name="T25" fmla="*/ 86980 h 311"/>
              <a:gd name="T26" fmla="*/ 10436 w 397"/>
              <a:gd name="T27" fmla="*/ 86980 h 311"/>
              <a:gd name="T28" fmla="*/ 0 w 397"/>
              <a:gd name="T29" fmla="*/ 76470 h 311"/>
              <a:gd name="T30" fmla="*/ 0 w 397"/>
              <a:gd name="T31" fmla="*/ 40953 h 311"/>
              <a:gd name="T32" fmla="*/ 10436 w 397"/>
              <a:gd name="T33" fmla="*/ 30806 h 311"/>
              <a:gd name="T34" fmla="*/ 10436 w 397"/>
              <a:gd name="T35" fmla="*/ 30806 h 311"/>
              <a:gd name="T36" fmla="*/ 46064 w 397"/>
              <a:gd name="T37" fmla="*/ 30806 h 311"/>
              <a:gd name="T38" fmla="*/ 78812 w 397"/>
              <a:gd name="T39" fmla="*/ 2899 h 311"/>
              <a:gd name="T40" fmla="*/ 78812 w 397"/>
              <a:gd name="T41" fmla="*/ 2899 h 311"/>
              <a:gd name="T42" fmla="*/ 86730 w 397"/>
              <a:gd name="T43" fmla="*/ 0 h 311"/>
              <a:gd name="T44" fmla="*/ 96806 w 397"/>
              <a:gd name="T45" fmla="*/ 10510 h 311"/>
              <a:gd name="T46" fmla="*/ 96806 w 397"/>
              <a:gd name="T47" fmla="*/ 40953 h 311"/>
              <a:gd name="T48" fmla="*/ 96806 w 397"/>
              <a:gd name="T49" fmla="*/ 66322 h 311"/>
              <a:gd name="T50" fmla="*/ 96806 w 397"/>
              <a:gd name="T51" fmla="*/ 76470 h 311"/>
              <a:gd name="T52" fmla="*/ 96806 w 397"/>
              <a:gd name="T53" fmla="*/ 86980 h 311"/>
              <a:gd name="T54" fmla="*/ 96806 w 397"/>
              <a:gd name="T55" fmla="*/ 102202 h 311"/>
              <a:gd name="T56" fmla="*/ 86730 w 397"/>
              <a:gd name="T57" fmla="*/ 112350 h 31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97" h="311">
                <a:moveTo>
                  <a:pt x="354" y="296"/>
                </a:moveTo>
                <a:lnTo>
                  <a:pt x="354" y="296"/>
                </a:lnTo>
                <a:cubicBezTo>
                  <a:pt x="326" y="268"/>
                  <a:pt x="326" y="268"/>
                  <a:pt x="326" y="268"/>
                </a:cubicBezTo>
                <a:cubicBezTo>
                  <a:pt x="347" y="240"/>
                  <a:pt x="361" y="204"/>
                  <a:pt x="361" y="163"/>
                </a:cubicBezTo>
                <a:cubicBezTo>
                  <a:pt x="361" y="121"/>
                  <a:pt x="347" y="85"/>
                  <a:pt x="326" y="57"/>
                </a:cubicBezTo>
                <a:cubicBezTo>
                  <a:pt x="354" y="29"/>
                  <a:pt x="354" y="29"/>
                  <a:pt x="354" y="29"/>
                </a:cubicBezTo>
                <a:cubicBezTo>
                  <a:pt x="382" y="64"/>
                  <a:pt x="396" y="113"/>
                  <a:pt x="396" y="163"/>
                </a:cubicBezTo>
                <a:cubicBezTo>
                  <a:pt x="396" y="211"/>
                  <a:pt x="382" y="261"/>
                  <a:pt x="354" y="296"/>
                </a:cubicBezTo>
                <a:close/>
                <a:moveTo>
                  <a:pt x="241" y="310"/>
                </a:moveTo>
                <a:lnTo>
                  <a:pt x="241" y="310"/>
                </a:lnTo>
                <a:cubicBezTo>
                  <a:pt x="234" y="310"/>
                  <a:pt x="226" y="310"/>
                  <a:pt x="219" y="310"/>
                </a:cubicBezTo>
                <a:cubicBezTo>
                  <a:pt x="128" y="240"/>
                  <a:pt x="128" y="240"/>
                  <a:pt x="128" y="240"/>
                </a:cubicBezTo>
                <a:cubicBezTo>
                  <a:pt x="29" y="240"/>
                  <a:pt x="29" y="240"/>
                  <a:pt x="29" y="240"/>
                </a:cubicBezTo>
                <a:cubicBezTo>
                  <a:pt x="15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15" y="85"/>
                  <a:pt x="29" y="85"/>
                </a:cubicBezTo>
                <a:cubicBezTo>
                  <a:pt x="128" y="85"/>
                  <a:pt x="128" y="85"/>
                  <a:pt x="128" y="85"/>
                </a:cubicBezTo>
                <a:cubicBezTo>
                  <a:pt x="219" y="8"/>
                  <a:pt x="219" y="8"/>
                  <a:pt x="219" y="8"/>
                </a:cubicBezTo>
                <a:cubicBezTo>
                  <a:pt x="226" y="8"/>
                  <a:pt x="234" y="0"/>
                  <a:pt x="241" y="0"/>
                </a:cubicBezTo>
                <a:cubicBezTo>
                  <a:pt x="255" y="0"/>
                  <a:pt x="269" y="15"/>
                  <a:pt x="269" y="29"/>
                </a:cubicBezTo>
                <a:cubicBezTo>
                  <a:pt x="269" y="113"/>
                  <a:pt x="269" y="113"/>
                  <a:pt x="269" y="113"/>
                </a:cubicBezTo>
                <a:cubicBezTo>
                  <a:pt x="269" y="183"/>
                  <a:pt x="269" y="183"/>
                  <a:pt x="269" y="183"/>
                </a:cubicBezTo>
                <a:cubicBezTo>
                  <a:pt x="269" y="211"/>
                  <a:pt x="269" y="211"/>
                  <a:pt x="269" y="211"/>
                </a:cubicBezTo>
                <a:cubicBezTo>
                  <a:pt x="269" y="240"/>
                  <a:pt x="269" y="240"/>
                  <a:pt x="269" y="240"/>
                </a:cubicBezTo>
                <a:cubicBezTo>
                  <a:pt x="269" y="282"/>
                  <a:pt x="269" y="282"/>
                  <a:pt x="269" y="282"/>
                </a:cubicBezTo>
                <a:cubicBezTo>
                  <a:pt x="269" y="303"/>
                  <a:pt x="255" y="310"/>
                  <a:pt x="241" y="31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9" name="Freeform 153"/>
          <p:cNvSpPr>
            <a:spLocks noChangeArrowheads="1"/>
          </p:cNvSpPr>
          <p:nvPr/>
        </p:nvSpPr>
        <p:spPr bwMode="auto">
          <a:xfrm>
            <a:off x="2003712" y="1003085"/>
            <a:ext cx="205390" cy="131375"/>
          </a:xfrm>
          <a:custGeom>
            <a:avLst/>
            <a:gdLst>
              <a:gd name="T0" fmla="*/ 173318 w 488"/>
              <a:gd name="T1" fmla="*/ 46390 h 311"/>
              <a:gd name="T2" fmla="*/ 173318 w 488"/>
              <a:gd name="T3" fmla="*/ 46390 h 311"/>
              <a:gd name="T4" fmla="*/ 160681 w 488"/>
              <a:gd name="T5" fmla="*/ 59074 h 311"/>
              <a:gd name="T6" fmla="*/ 173318 w 488"/>
              <a:gd name="T7" fmla="*/ 71396 h 311"/>
              <a:gd name="T8" fmla="*/ 173318 w 488"/>
              <a:gd name="T9" fmla="*/ 71396 h 311"/>
              <a:gd name="T10" fmla="*/ 175846 w 488"/>
              <a:gd name="T11" fmla="*/ 79007 h 311"/>
              <a:gd name="T12" fmla="*/ 165736 w 488"/>
              <a:gd name="T13" fmla="*/ 89517 h 311"/>
              <a:gd name="T14" fmla="*/ 160681 w 488"/>
              <a:gd name="T15" fmla="*/ 86980 h 311"/>
              <a:gd name="T16" fmla="*/ 160681 w 488"/>
              <a:gd name="T17" fmla="*/ 86980 h 311"/>
              <a:gd name="T18" fmla="*/ 145515 w 488"/>
              <a:gd name="T19" fmla="*/ 73933 h 311"/>
              <a:gd name="T20" fmla="*/ 132516 w 488"/>
              <a:gd name="T21" fmla="*/ 86980 h 311"/>
              <a:gd name="T22" fmla="*/ 132516 w 488"/>
              <a:gd name="T23" fmla="*/ 86980 h 311"/>
              <a:gd name="T24" fmla="*/ 124934 w 488"/>
              <a:gd name="T25" fmla="*/ 89517 h 311"/>
              <a:gd name="T26" fmla="*/ 114823 w 488"/>
              <a:gd name="T27" fmla="*/ 79007 h 311"/>
              <a:gd name="T28" fmla="*/ 119879 w 488"/>
              <a:gd name="T29" fmla="*/ 71396 h 311"/>
              <a:gd name="T30" fmla="*/ 119879 w 488"/>
              <a:gd name="T31" fmla="*/ 71396 h 311"/>
              <a:gd name="T32" fmla="*/ 132516 w 488"/>
              <a:gd name="T33" fmla="*/ 59074 h 311"/>
              <a:gd name="T34" fmla="*/ 119879 w 488"/>
              <a:gd name="T35" fmla="*/ 46390 h 311"/>
              <a:gd name="T36" fmla="*/ 119879 w 488"/>
              <a:gd name="T37" fmla="*/ 46390 h 311"/>
              <a:gd name="T38" fmla="*/ 114823 w 488"/>
              <a:gd name="T39" fmla="*/ 38416 h 311"/>
              <a:gd name="T40" fmla="*/ 124934 w 488"/>
              <a:gd name="T41" fmla="*/ 28269 h 311"/>
              <a:gd name="T42" fmla="*/ 132516 w 488"/>
              <a:gd name="T43" fmla="*/ 30806 h 311"/>
              <a:gd name="T44" fmla="*/ 132516 w 488"/>
              <a:gd name="T45" fmla="*/ 30806 h 311"/>
              <a:gd name="T46" fmla="*/ 145515 w 488"/>
              <a:gd name="T47" fmla="*/ 43853 h 311"/>
              <a:gd name="T48" fmla="*/ 160681 w 488"/>
              <a:gd name="T49" fmla="*/ 30806 h 311"/>
              <a:gd name="T50" fmla="*/ 160681 w 488"/>
              <a:gd name="T51" fmla="*/ 30806 h 311"/>
              <a:gd name="T52" fmla="*/ 165736 w 488"/>
              <a:gd name="T53" fmla="*/ 28269 h 311"/>
              <a:gd name="T54" fmla="*/ 175846 w 488"/>
              <a:gd name="T55" fmla="*/ 38416 h 311"/>
              <a:gd name="T56" fmla="*/ 173318 w 488"/>
              <a:gd name="T57" fmla="*/ 46390 h 311"/>
              <a:gd name="T58" fmla="*/ 84132 w 488"/>
              <a:gd name="T59" fmla="*/ 112350 h 311"/>
              <a:gd name="T60" fmla="*/ 84132 w 488"/>
              <a:gd name="T61" fmla="*/ 112350 h 311"/>
              <a:gd name="T62" fmla="*/ 79077 w 488"/>
              <a:gd name="T63" fmla="*/ 112350 h 311"/>
              <a:gd name="T64" fmla="*/ 79077 w 488"/>
              <a:gd name="T65" fmla="*/ 112350 h 311"/>
              <a:gd name="T66" fmla="*/ 43330 w 488"/>
              <a:gd name="T67" fmla="*/ 86980 h 311"/>
              <a:gd name="T68" fmla="*/ 10110 w 488"/>
              <a:gd name="T69" fmla="*/ 86980 h 311"/>
              <a:gd name="T70" fmla="*/ 0 w 488"/>
              <a:gd name="T71" fmla="*/ 76470 h 311"/>
              <a:gd name="T72" fmla="*/ 0 w 488"/>
              <a:gd name="T73" fmla="*/ 40953 h 311"/>
              <a:gd name="T74" fmla="*/ 10110 w 488"/>
              <a:gd name="T75" fmla="*/ 30806 h 311"/>
              <a:gd name="T76" fmla="*/ 10110 w 488"/>
              <a:gd name="T77" fmla="*/ 30806 h 311"/>
              <a:gd name="T78" fmla="*/ 43330 w 488"/>
              <a:gd name="T79" fmla="*/ 30806 h 311"/>
              <a:gd name="T80" fmla="*/ 79077 w 488"/>
              <a:gd name="T81" fmla="*/ 2899 h 311"/>
              <a:gd name="T82" fmla="*/ 79077 w 488"/>
              <a:gd name="T83" fmla="*/ 2899 h 311"/>
              <a:gd name="T84" fmla="*/ 84132 w 488"/>
              <a:gd name="T85" fmla="*/ 0 h 311"/>
              <a:gd name="T86" fmla="*/ 94242 w 488"/>
              <a:gd name="T87" fmla="*/ 10510 h 311"/>
              <a:gd name="T88" fmla="*/ 94242 w 488"/>
              <a:gd name="T89" fmla="*/ 40953 h 311"/>
              <a:gd name="T90" fmla="*/ 94242 w 488"/>
              <a:gd name="T91" fmla="*/ 66322 h 311"/>
              <a:gd name="T92" fmla="*/ 94242 w 488"/>
              <a:gd name="T93" fmla="*/ 76470 h 311"/>
              <a:gd name="T94" fmla="*/ 94242 w 488"/>
              <a:gd name="T95" fmla="*/ 86980 h 311"/>
              <a:gd name="T96" fmla="*/ 94242 w 488"/>
              <a:gd name="T97" fmla="*/ 102202 h 311"/>
              <a:gd name="T98" fmla="*/ 84132 w 488"/>
              <a:gd name="T99" fmla="*/ 112350 h 3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88" h="311">
                <a:moveTo>
                  <a:pt x="480" y="128"/>
                </a:moveTo>
                <a:lnTo>
                  <a:pt x="480" y="128"/>
                </a:lnTo>
                <a:cubicBezTo>
                  <a:pt x="445" y="163"/>
                  <a:pt x="445" y="163"/>
                  <a:pt x="445" y="163"/>
                </a:cubicBezTo>
                <a:cubicBezTo>
                  <a:pt x="480" y="197"/>
                  <a:pt x="480" y="197"/>
                  <a:pt x="480" y="197"/>
                </a:cubicBezTo>
                <a:cubicBezTo>
                  <a:pt x="487" y="204"/>
                  <a:pt x="487" y="211"/>
                  <a:pt x="487" y="218"/>
                </a:cubicBezTo>
                <a:cubicBezTo>
                  <a:pt x="487" y="233"/>
                  <a:pt x="480" y="247"/>
                  <a:pt x="459" y="247"/>
                </a:cubicBezTo>
                <a:cubicBezTo>
                  <a:pt x="452" y="247"/>
                  <a:pt x="445" y="247"/>
                  <a:pt x="445" y="240"/>
                </a:cubicBezTo>
                <a:cubicBezTo>
                  <a:pt x="403" y="204"/>
                  <a:pt x="403" y="204"/>
                  <a:pt x="403" y="204"/>
                </a:cubicBezTo>
                <a:cubicBezTo>
                  <a:pt x="367" y="240"/>
                  <a:pt x="367" y="240"/>
                  <a:pt x="367" y="240"/>
                </a:cubicBezTo>
                <a:cubicBezTo>
                  <a:pt x="360" y="247"/>
                  <a:pt x="353" y="247"/>
                  <a:pt x="346" y="247"/>
                </a:cubicBezTo>
                <a:cubicBezTo>
                  <a:pt x="332" y="247"/>
                  <a:pt x="318" y="233"/>
                  <a:pt x="318" y="218"/>
                </a:cubicBezTo>
                <a:cubicBezTo>
                  <a:pt x="318" y="211"/>
                  <a:pt x="325" y="204"/>
                  <a:pt x="332" y="197"/>
                </a:cubicBezTo>
                <a:cubicBezTo>
                  <a:pt x="367" y="163"/>
                  <a:pt x="367" y="163"/>
                  <a:pt x="367" y="163"/>
                </a:cubicBezTo>
                <a:cubicBezTo>
                  <a:pt x="332" y="128"/>
                  <a:pt x="332" y="128"/>
                  <a:pt x="332" y="128"/>
                </a:cubicBezTo>
                <a:cubicBezTo>
                  <a:pt x="325" y="121"/>
                  <a:pt x="318" y="113"/>
                  <a:pt x="318" y="106"/>
                </a:cubicBezTo>
                <a:cubicBezTo>
                  <a:pt x="318" y="92"/>
                  <a:pt x="332" y="78"/>
                  <a:pt x="346" y="78"/>
                </a:cubicBezTo>
                <a:cubicBezTo>
                  <a:pt x="353" y="78"/>
                  <a:pt x="360" y="78"/>
                  <a:pt x="367" y="85"/>
                </a:cubicBezTo>
                <a:cubicBezTo>
                  <a:pt x="403" y="121"/>
                  <a:pt x="403" y="121"/>
                  <a:pt x="403" y="121"/>
                </a:cubicBezTo>
                <a:cubicBezTo>
                  <a:pt x="445" y="85"/>
                  <a:pt x="445" y="85"/>
                  <a:pt x="445" y="85"/>
                </a:cubicBezTo>
                <a:cubicBezTo>
                  <a:pt x="445" y="78"/>
                  <a:pt x="452" y="78"/>
                  <a:pt x="459" y="78"/>
                </a:cubicBezTo>
                <a:cubicBezTo>
                  <a:pt x="480" y="78"/>
                  <a:pt x="487" y="92"/>
                  <a:pt x="487" y="106"/>
                </a:cubicBezTo>
                <a:cubicBezTo>
                  <a:pt x="487" y="113"/>
                  <a:pt x="487" y="121"/>
                  <a:pt x="480" y="128"/>
                </a:cubicBezTo>
                <a:close/>
                <a:moveTo>
                  <a:pt x="233" y="310"/>
                </a:moveTo>
                <a:lnTo>
                  <a:pt x="233" y="310"/>
                </a:lnTo>
                <a:cubicBezTo>
                  <a:pt x="226" y="310"/>
                  <a:pt x="226" y="310"/>
                  <a:pt x="219" y="310"/>
                </a:cubicBezTo>
                <a:cubicBezTo>
                  <a:pt x="120" y="240"/>
                  <a:pt x="120" y="240"/>
                  <a:pt x="120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14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14" y="85"/>
                  <a:pt x="28" y="85"/>
                </a:cubicBezTo>
                <a:cubicBezTo>
                  <a:pt x="120" y="85"/>
                  <a:pt x="120" y="85"/>
                  <a:pt x="120" y="85"/>
                </a:cubicBezTo>
                <a:cubicBezTo>
                  <a:pt x="219" y="8"/>
                  <a:pt x="219" y="8"/>
                  <a:pt x="219" y="8"/>
                </a:cubicBezTo>
                <a:cubicBezTo>
                  <a:pt x="226" y="8"/>
                  <a:pt x="226" y="0"/>
                  <a:pt x="233" y="0"/>
                </a:cubicBezTo>
                <a:cubicBezTo>
                  <a:pt x="254" y="0"/>
                  <a:pt x="261" y="15"/>
                  <a:pt x="261" y="29"/>
                </a:cubicBezTo>
                <a:cubicBezTo>
                  <a:pt x="261" y="113"/>
                  <a:pt x="261" y="113"/>
                  <a:pt x="261" y="113"/>
                </a:cubicBezTo>
                <a:cubicBezTo>
                  <a:pt x="261" y="183"/>
                  <a:pt x="261" y="183"/>
                  <a:pt x="261" y="183"/>
                </a:cubicBezTo>
                <a:cubicBezTo>
                  <a:pt x="261" y="211"/>
                  <a:pt x="261" y="211"/>
                  <a:pt x="261" y="211"/>
                </a:cubicBezTo>
                <a:cubicBezTo>
                  <a:pt x="261" y="240"/>
                  <a:pt x="261" y="240"/>
                  <a:pt x="261" y="240"/>
                </a:cubicBezTo>
                <a:cubicBezTo>
                  <a:pt x="261" y="282"/>
                  <a:pt x="261" y="282"/>
                  <a:pt x="261" y="282"/>
                </a:cubicBezTo>
                <a:cubicBezTo>
                  <a:pt x="261" y="303"/>
                  <a:pt x="254" y="310"/>
                  <a:pt x="233" y="31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0" name="Freeform 154"/>
          <p:cNvSpPr>
            <a:spLocks noChangeArrowheads="1"/>
          </p:cNvSpPr>
          <p:nvPr/>
        </p:nvSpPr>
        <p:spPr bwMode="auto">
          <a:xfrm>
            <a:off x="1561478" y="1003085"/>
            <a:ext cx="205389" cy="131375"/>
          </a:xfrm>
          <a:custGeom>
            <a:avLst/>
            <a:gdLst>
              <a:gd name="T0" fmla="*/ 165735 w 488"/>
              <a:gd name="T1" fmla="*/ 68859 h 311"/>
              <a:gd name="T2" fmla="*/ 165735 w 488"/>
              <a:gd name="T3" fmla="*/ 68859 h 311"/>
              <a:gd name="T4" fmla="*/ 124933 w 488"/>
              <a:gd name="T5" fmla="*/ 68859 h 311"/>
              <a:gd name="T6" fmla="*/ 114823 w 488"/>
              <a:gd name="T7" fmla="*/ 59074 h 311"/>
              <a:gd name="T8" fmla="*/ 124933 w 488"/>
              <a:gd name="T9" fmla="*/ 48926 h 311"/>
              <a:gd name="T10" fmla="*/ 165735 w 488"/>
              <a:gd name="T11" fmla="*/ 48926 h 311"/>
              <a:gd name="T12" fmla="*/ 175845 w 488"/>
              <a:gd name="T13" fmla="*/ 59074 h 311"/>
              <a:gd name="T14" fmla="*/ 165735 w 488"/>
              <a:gd name="T15" fmla="*/ 68859 h 311"/>
              <a:gd name="T16" fmla="*/ 84131 w 488"/>
              <a:gd name="T17" fmla="*/ 112350 h 311"/>
              <a:gd name="T18" fmla="*/ 84131 w 488"/>
              <a:gd name="T19" fmla="*/ 112350 h 311"/>
              <a:gd name="T20" fmla="*/ 79076 w 488"/>
              <a:gd name="T21" fmla="*/ 112350 h 311"/>
              <a:gd name="T22" fmla="*/ 79076 w 488"/>
              <a:gd name="T23" fmla="*/ 112350 h 311"/>
              <a:gd name="T24" fmla="*/ 43329 w 488"/>
              <a:gd name="T25" fmla="*/ 86980 h 311"/>
              <a:gd name="T26" fmla="*/ 10110 w 488"/>
              <a:gd name="T27" fmla="*/ 86980 h 311"/>
              <a:gd name="T28" fmla="*/ 0 w 488"/>
              <a:gd name="T29" fmla="*/ 76470 h 311"/>
              <a:gd name="T30" fmla="*/ 0 w 488"/>
              <a:gd name="T31" fmla="*/ 40953 h 311"/>
              <a:gd name="T32" fmla="*/ 10110 w 488"/>
              <a:gd name="T33" fmla="*/ 30806 h 311"/>
              <a:gd name="T34" fmla="*/ 10110 w 488"/>
              <a:gd name="T35" fmla="*/ 30806 h 311"/>
              <a:gd name="T36" fmla="*/ 43329 w 488"/>
              <a:gd name="T37" fmla="*/ 30806 h 311"/>
              <a:gd name="T38" fmla="*/ 76549 w 488"/>
              <a:gd name="T39" fmla="*/ 2899 h 311"/>
              <a:gd name="T40" fmla="*/ 76549 w 488"/>
              <a:gd name="T41" fmla="*/ 2899 h 311"/>
              <a:gd name="T42" fmla="*/ 84131 w 488"/>
              <a:gd name="T43" fmla="*/ 0 h 311"/>
              <a:gd name="T44" fmla="*/ 94241 w 488"/>
              <a:gd name="T45" fmla="*/ 10510 h 311"/>
              <a:gd name="T46" fmla="*/ 94241 w 488"/>
              <a:gd name="T47" fmla="*/ 40953 h 311"/>
              <a:gd name="T48" fmla="*/ 94241 w 488"/>
              <a:gd name="T49" fmla="*/ 66322 h 311"/>
              <a:gd name="T50" fmla="*/ 94241 w 488"/>
              <a:gd name="T51" fmla="*/ 76470 h 311"/>
              <a:gd name="T52" fmla="*/ 94241 w 488"/>
              <a:gd name="T53" fmla="*/ 86980 h 311"/>
              <a:gd name="T54" fmla="*/ 94241 w 488"/>
              <a:gd name="T55" fmla="*/ 102202 h 311"/>
              <a:gd name="T56" fmla="*/ 84131 w 488"/>
              <a:gd name="T57" fmla="*/ 112350 h 31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88" h="311">
                <a:moveTo>
                  <a:pt x="459" y="190"/>
                </a:moveTo>
                <a:lnTo>
                  <a:pt x="459" y="190"/>
                </a:lnTo>
                <a:cubicBezTo>
                  <a:pt x="346" y="190"/>
                  <a:pt x="346" y="190"/>
                  <a:pt x="346" y="190"/>
                </a:cubicBezTo>
                <a:cubicBezTo>
                  <a:pt x="332" y="190"/>
                  <a:pt x="318" y="176"/>
                  <a:pt x="318" y="163"/>
                </a:cubicBezTo>
                <a:cubicBezTo>
                  <a:pt x="318" y="149"/>
                  <a:pt x="332" y="135"/>
                  <a:pt x="346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73" y="135"/>
                  <a:pt x="487" y="149"/>
                  <a:pt x="487" y="163"/>
                </a:cubicBezTo>
                <a:cubicBezTo>
                  <a:pt x="487" y="176"/>
                  <a:pt x="473" y="190"/>
                  <a:pt x="459" y="190"/>
                </a:cubicBezTo>
                <a:close/>
                <a:moveTo>
                  <a:pt x="233" y="310"/>
                </a:moveTo>
                <a:lnTo>
                  <a:pt x="233" y="310"/>
                </a:lnTo>
                <a:cubicBezTo>
                  <a:pt x="226" y="310"/>
                  <a:pt x="219" y="310"/>
                  <a:pt x="219" y="310"/>
                </a:cubicBezTo>
                <a:cubicBezTo>
                  <a:pt x="120" y="240"/>
                  <a:pt x="120" y="240"/>
                  <a:pt x="120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7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7" y="85"/>
                  <a:pt x="28" y="85"/>
                </a:cubicBezTo>
                <a:cubicBezTo>
                  <a:pt x="120" y="85"/>
                  <a:pt x="120" y="85"/>
                  <a:pt x="120" y="85"/>
                </a:cubicBezTo>
                <a:cubicBezTo>
                  <a:pt x="212" y="8"/>
                  <a:pt x="212" y="8"/>
                  <a:pt x="212" y="8"/>
                </a:cubicBezTo>
                <a:cubicBezTo>
                  <a:pt x="219" y="8"/>
                  <a:pt x="226" y="0"/>
                  <a:pt x="233" y="0"/>
                </a:cubicBezTo>
                <a:cubicBezTo>
                  <a:pt x="247" y="0"/>
                  <a:pt x="261" y="15"/>
                  <a:pt x="261" y="29"/>
                </a:cubicBezTo>
                <a:cubicBezTo>
                  <a:pt x="261" y="113"/>
                  <a:pt x="261" y="113"/>
                  <a:pt x="261" y="113"/>
                </a:cubicBezTo>
                <a:cubicBezTo>
                  <a:pt x="261" y="183"/>
                  <a:pt x="261" y="183"/>
                  <a:pt x="261" y="183"/>
                </a:cubicBezTo>
                <a:cubicBezTo>
                  <a:pt x="261" y="211"/>
                  <a:pt x="261" y="211"/>
                  <a:pt x="261" y="211"/>
                </a:cubicBezTo>
                <a:cubicBezTo>
                  <a:pt x="261" y="240"/>
                  <a:pt x="261" y="240"/>
                  <a:pt x="261" y="240"/>
                </a:cubicBezTo>
                <a:cubicBezTo>
                  <a:pt x="261" y="282"/>
                  <a:pt x="261" y="282"/>
                  <a:pt x="261" y="282"/>
                </a:cubicBezTo>
                <a:cubicBezTo>
                  <a:pt x="261" y="303"/>
                  <a:pt x="247" y="310"/>
                  <a:pt x="233" y="31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1" name="Freeform 155"/>
          <p:cNvSpPr>
            <a:spLocks noChangeArrowheads="1"/>
          </p:cNvSpPr>
          <p:nvPr/>
        </p:nvSpPr>
        <p:spPr bwMode="auto">
          <a:xfrm>
            <a:off x="1115543" y="1003085"/>
            <a:ext cx="207240" cy="131375"/>
          </a:xfrm>
          <a:custGeom>
            <a:avLst/>
            <a:gdLst>
              <a:gd name="T0" fmla="*/ 167378 w 495"/>
              <a:gd name="T1" fmla="*/ 68859 h 311"/>
              <a:gd name="T2" fmla="*/ 167378 w 495"/>
              <a:gd name="T3" fmla="*/ 68859 h 311"/>
              <a:gd name="T4" fmla="*/ 157321 w 495"/>
              <a:gd name="T5" fmla="*/ 68859 h 311"/>
              <a:gd name="T6" fmla="*/ 157321 w 495"/>
              <a:gd name="T7" fmla="*/ 79007 h 311"/>
              <a:gd name="T8" fmla="*/ 147264 w 495"/>
              <a:gd name="T9" fmla="*/ 89517 h 311"/>
              <a:gd name="T10" fmla="*/ 136848 w 495"/>
              <a:gd name="T11" fmla="*/ 79007 h 311"/>
              <a:gd name="T12" fmla="*/ 136848 w 495"/>
              <a:gd name="T13" fmla="*/ 68859 h 311"/>
              <a:gd name="T14" fmla="*/ 126790 w 495"/>
              <a:gd name="T15" fmla="*/ 68859 h 311"/>
              <a:gd name="T16" fmla="*/ 116733 w 495"/>
              <a:gd name="T17" fmla="*/ 59074 h 311"/>
              <a:gd name="T18" fmla="*/ 126790 w 495"/>
              <a:gd name="T19" fmla="*/ 48926 h 311"/>
              <a:gd name="T20" fmla="*/ 136848 w 495"/>
              <a:gd name="T21" fmla="*/ 48926 h 311"/>
              <a:gd name="T22" fmla="*/ 136848 w 495"/>
              <a:gd name="T23" fmla="*/ 38416 h 311"/>
              <a:gd name="T24" fmla="*/ 147264 w 495"/>
              <a:gd name="T25" fmla="*/ 28269 h 311"/>
              <a:gd name="T26" fmla="*/ 157321 w 495"/>
              <a:gd name="T27" fmla="*/ 38416 h 311"/>
              <a:gd name="T28" fmla="*/ 157321 w 495"/>
              <a:gd name="T29" fmla="*/ 48926 h 311"/>
              <a:gd name="T30" fmla="*/ 167378 w 495"/>
              <a:gd name="T31" fmla="*/ 48926 h 311"/>
              <a:gd name="T32" fmla="*/ 177435 w 495"/>
              <a:gd name="T33" fmla="*/ 59074 h 311"/>
              <a:gd name="T34" fmla="*/ 167378 w 495"/>
              <a:gd name="T35" fmla="*/ 68859 h 311"/>
              <a:gd name="T36" fmla="*/ 86203 w 495"/>
              <a:gd name="T37" fmla="*/ 112350 h 311"/>
              <a:gd name="T38" fmla="*/ 86203 w 495"/>
              <a:gd name="T39" fmla="*/ 112350 h 311"/>
              <a:gd name="T40" fmla="*/ 78660 w 495"/>
              <a:gd name="T41" fmla="*/ 112350 h 311"/>
              <a:gd name="T42" fmla="*/ 78660 w 495"/>
              <a:gd name="T43" fmla="*/ 112350 h 311"/>
              <a:gd name="T44" fmla="*/ 45616 w 495"/>
              <a:gd name="T45" fmla="*/ 86980 h 311"/>
              <a:gd name="T46" fmla="*/ 10057 w 495"/>
              <a:gd name="T47" fmla="*/ 86980 h 311"/>
              <a:gd name="T48" fmla="*/ 0 w 495"/>
              <a:gd name="T49" fmla="*/ 76470 h 311"/>
              <a:gd name="T50" fmla="*/ 0 w 495"/>
              <a:gd name="T51" fmla="*/ 40953 h 311"/>
              <a:gd name="T52" fmla="*/ 10057 w 495"/>
              <a:gd name="T53" fmla="*/ 30806 h 311"/>
              <a:gd name="T54" fmla="*/ 10057 w 495"/>
              <a:gd name="T55" fmla="*/ 30806 h 311"/>
              <a:gd name="T56" fmla="*/ 45616 w 495"/>
              <a:gd name="T57" fmla="*/ 30806 h 311"/>
              <a:gd name="T58" fmla="*/ 78660 w 495"/>
              <a:gd name="T59" fmla="*/ 2899 h 311"/>
              <a:gd name="T60" fmla="*/ 78660 w 495"/>
              <a:gd name="T61" fmla="*/ 2899 h 311"/>
              <a:gd name="T62" fmla="*/ 86203 w 495"/>
              <a:gd name="T63" fmla="*/ 0 h 311"/>
              <a:gd name="T64" fmla="*/ 96260 w 495"/>
              <a:gd name="T65" fmla="*/ 10510 h 311"/>
              <a:gd name="T66" fmla="*/ 96260 w 495"/>
              <a:gd name="T67" fmla="*/ 40953 h 311"/>
              <a:gd name="T68" fmla="*/ 96260 w 495"/>
              <a:gd name="T69" fmla="*/ 66322 h 311"/>
              <a:gd name="T70" fmla="*/ 96260 w 495"/>
              <a:gd name="T71" fmla="*/ 76470 h 311"/>
              <a:gd name="T72" fmla="*/ 96260 w 495"/>
              <a:gd name="T73" fmla="*/ 86980 h 311"/>
              <a:gd name="T74" fmla="*/ 96260 w 495"/>
              <a:gd name="T75" fmla="*/ 102202 h 311"/>
              <a:gd name="T76" fmla="*/ 86203 w 495"/>
              <a:gd name="T77" fmla="*/ 112350 h 31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5" h="311">
                <a:moveTo>
                  <a:pt x="466" y="190"/>
                </a:moveTo>
                <a:lnTo>
                  <a:pt x="466" y="190"/>
                </a:lnTo>
                <a:cubicBezTo>
                  <a:pt x="438" y="190"/>
                  <a:pt x="438" y="190"/>
                  <a:pt x="438" y="190"/>
                </a:cubicBezTo>
                <a:cubicBezTo>
                  <a:pt x="438" y="218"/>
                  <a:pt x="438" y="218"/>
                  <a:pt x="438" y="218"/>
                </a:cubicBezTo>
                <a:cubicBezTo>
                  <a:pt x="438" y="233"/>
                  <a:pt x="424" y="247"/>
                  <a:pt x="410" y="247"/>
                </a:cubicBezTo>
                <a:cubicBezTo>
                  <a:pt x="388" y="247"/>
                  <a:pt x="381" y="233"/>
                  <a:pt x="381" y="218"/>
                </a:cubicBezTo>
                <a:cubicBezTo>
                  <a:pt x="381" y="190"/>
                  <a:pt x="381" y="190"/>
                  <a:pt x="381" y="190"/>
                </a:cubicBezTo>
                <a:cubicBezTo>
                  <a:pt x="353" y="190"/>
                  <a:pt x="353" y="190"/>
                  <a:pt x="353" y="190"/>
                </a:cubicBezTo>
                <a:cubicBezTo>
                  <a:pt x="332" y="190"/>
                  <a:pt x="325" y="176"/>
                  <a:pt x="325" y="163"/>
                </a:cubicBezTo>
                <a:cubicBezTo>
                  <a:pt x="325" y="149"/>
                  <a:pt x="332" y="135"/>
                  <a:pt x="353" y="135"/>
                </a:cubicBezTo>
                <a:cubicBezTo>
                  <a:pt x="381" y="135"/>
                  <a:pt x="381" y="135"/>
                  <a:pt x="381" y="135"/>
                </a:cubicBezTo>
                <a:cubicBezTo>
                  <a:pt x="381" y="106"/>
                  <a:pt x="381" y="106"/>
                  <a:pt x="381" y="106"/>
                </a:cubicBezTo>
                <a:cubicBezTo>
                  <a:pt x="381" y="92"/>
                  <a:pt x="388" y="78"/>
                  <a:pt x="410" y="78"/>
                </a:cubicBezTo>
                <a:cubicBezTo>
                  <a:pt x="424" y="78"/>
                  <a:pt x="438" y="92"/>
                  <a:pt x="438" y="106"/>
                </a:cubicBezTo>
                <a:cubicBezTo>
                  <a:pt x="438" y="135"/>
                  <a:pt x="438" y="135"/>
                  <a:pt x="438" y="135"/>
                </a:cubicBezTo>
                <a:cubicBezTo>
                  <a:pt x="466" y="135"/>
                  <a:pt x="466" y="135"/>
                  <a:pt x="466" y="135"/>
                </a:cubicBezTo>
                <a:cubicBezTo>
                  <a:pt x="480" y="135"/>
                  <a:pt x="494" y="149"/>
                  <a:pt x="494" y="163"/>
                </a:cubicBezTo>
                <a:cubicBezTo>
                  <a:pt x="494" y="176"/>
                  <a:pt x="480" y="190"/>
                  <a:pt x="466" y="190"/>
                </a:cubicBezTo>
                <a:close/>
                <a:moveTo>
                  <a:pt x="240" y="310"/>
                </a:moveTo>
                <a:lnTo>
                  <a:pt x="240" y="310"/>
                </a:lnTo>
                <a:cubicBezTo>
                  <a:pt x="233" y="310"/>
                  <a:pt x="226" y="310"/>
                  <a:pt x="219" y="310"/>
                </a:cubicBezTo>
                <a:cubicBezTo>
                  <a:pt x="127" y="240"/>
                  <a:pt x="127" y="240"/>
                  <a:pt x="127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14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14" y="85"/>
                  <a:pt x="28" y="85"/>
                </a:cubicBezTo>
                <a:cubicBezTo>
                  <a:pt x="127" y="85"/>
                  <a:pt x="127" y="85"/>
                  <a:pt x="127" y="85"/>
                </a:cubicBezTo>
                <a:cubicBezTo>
                  <a:pt x="219" y="8"/>
                  <a:pt x="219" y="8"/>
                  <a:pt x="219" y="8"/>
                </a:cubicBezTo>
                <a:cubicBezTo>
                  <a:pt x="226" y="8"/>
                  <a:pt x="233" y="0"/>
                  <a:pt x="240" y="0"/>
                </a:cubicBezTo>
                <a:cubicBezTo>
                  <a:pt x="254" y="0"/>
                  <a:pt x="268" y="15"/>
                  <a:pt x="268" y="29"/>
                </a:cubicBezTo>
                <a:cubicBezTo>
                  <a:pt x="268" y="113"/>
                  <a:pt x="268" y="113"/>
                  <a:pt x="268" y="113"/>
                </a:cubicBezTo>
                <a:cubicBezTo>
                  <a:pt x="268" y="183"/>
                  <a:pt x="268" y="183"/>
                  <a:pt x="268" y="183"/>
                </a:cubicBezTo>
                <a:cubicBezTo>
                  <a:pt x="268" y="211"/>
                  <a:pt x="268" y="211"/>
                  <a:pt x="268" y="211"/>
                </a:cubicBezTo>
                <a:cubicBezTo>
                  <a:pt x="268" y="240"/>
                  <a:pt x="268" y="240"/>
                  <a:pt x="268" y="240"/>
                </a:cubicBezTo>
                <a:cubicBezTo>
                  <a:pt x="268" y="282"/>
                  <a:pt x="268" y="282"/>
                  <a:pt x="268" y="282"/>
                </a:cubicBezTo>
                <a:cubicBezTo>
                  <a:pt x="268" y="303"/>
                  <a:pt x="254" y="310"/>
                  <a:pt x="240" y="31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2" name="Freeform 156"/>
          <p:cNvSpPr>
            <a:spLocks noChangeArrowheads="1"/>
          </p:cNvSpPr>
          <p:nvPr/>
        </p:nvSpPr>
        <p:spPr bwMode="auto">
          <a:xfrm>
            <a:off x="701064" y="1003085"/>
            <a:ext cx="157280" cy="131375"/>
          </a:xfrm>
          <a:custGeom>
            <a:avLst/>
            <a:gdLst>
              <a:gd name="T0" fmla="*/ 132062 w 376"/>
              <a:gd name="T1" fmla="*/ 18121 h 311"/>
              <a:gd name="T2" fmla="*/ 132062 w 376"/>
              <a:gd name="T3" fmla="*/ 18121 h 311"/>
              <a:gd name="T4" fmla="*/ 7536 w 376"/>
              <a:gd name="T5" fmla="*/ 104739 h 311"/>
              <a:gd name="T6" fmla="*/ 5024 w 376"/>
              <a:gd name="T7" fmla="*/ 104739 h 311"/>
              <a:gd name="T8" fmla="*/ 0 w 376"/>
              <a:gd name="T9" fmla="*/ 99665 h 311"/>
              <a:gd name="T10" fmla="*/ 0 w 376"/>
              <a:gd name="T11" fmla="*/ 97128 h 311"/>
              <a:gd name="T12" fmla="*/ 127038 w 376"/>
              <a:gd name="T13" fmla="*/ 10510 h 311"/>
              <a:gd name="T14" fmla="*/ 129550 w 376"/>
              <a:gd name="T15" fmla="*/ 10510 h 311"/>
              <a:gd name="T16" fmla="*/ 134574 w 376"/>
              <a:gd name="T17" fmla="*/ 15584 h 311"/>
              <a:gd name="T18" fmla="*/ 132062 w 376"/>
              <a:gd name="T19" fmla="*/ 18121 h 311"/>
              <a:gd name="T20" fmla="*/ 15431 w 376"/>
              <a:gd name="T21" fmla="*/ 40953 h 311"/>
              <a:gd name="T22" fmla="*/ 15431 w 376"/>
              <a:gd name="T23" fmla="*/ 40953 h 311"/>
              <a:gd name="T24" fmla="*/ 25479 w 376"/>
              <a:gd name="T25" fmla="*/ 30806 h 311"/>
              <a:gd name="T26" fmla="*/ 25479 w 376"/>
              <a:gd name="T27" fmla="*/ 30806 h 311"/>
              <a:gd name="T28" fmla="*/ 58495 w 376"/>
              <a:gd name="T29" fmla="*/ 30806 h 311"/>
              <a:gd name="T30" fmla="*/ 91510 w 376"/>
              <a:gd name="T31" fmla="*/ 2899 h 311"/>
              <a:gd name="T32" fmla="*/ 91510 w 376"/>
              <a:gd name="T33" fmla="*/ 2899 h 311"/>
              <a:gd name="T34" fmla="*/ 99047 w 376"/>
              <a:gd name="T35" fmla="*/ 0 h 311"/>
              <a:gd name="T36" fmla="*/ 109095 w 376"/>
              <a:gd name="T37" fmla="*/ 10510 h 311"/>
              <a:gd name="T38" fmla="*/ 15431 w 376"/>
              <a:gd name="T39" fmla="*/ 73933 h 311"/>
              <a:gd name="T40" fmla="*/ 15431 w 376"/>
              <a:gd name="T41" fmla="*/ 40953 h 311"/>
              <a:gd name="T42" fmla="*/ 109095 w 376"/>
              <a:gd name="T43" fmla="*/ 66322 h 311"/>
              <a:gd name="T44" fmla="*/ 109095 w 376"/>
              <a:gd name="T45" fmla="*/ 66322 h 311"/>
              <a:gd name="T46" fmla="*/ 109095 w 376"/>
              <a:gd name="T47" fmla="*/ 76470 h 311"/>
              <a:gd name="T48" fmla="*/ 109095 w 376"/>
              <a:gd name="T49" fmla="*/ 86980 h 311"/>
              <a:gd name="T50" fmla="*/ 109095 w 376"/>
              <a:gd name="T51" fmla="*/ 102202 h 311"/>
              <a:gd name="T52" fmla="*/ 99047 w 376"/>
              <a:gd name="T53" fmla="*/ 112350 h 311"/>
              <a:gd name="T54" fmla="*/ 94022 w 376"/>
              <a:gd name="T55" fmla="*/ 112350 h 311"/>
              <a:gd name="T56" fmla="*/ 94022 w 376"/>
              <a:gd name="T57" fmla="*/ 112350 h 311"/>
              <a:gd name="T58" fmla="*/ 58495 w 376"/>
              <a:gd name="T59" fmla="*/ 86980 h 311"/>
              <a:gd name="T60" fmla="*/ 50600 w 376"/>
              <a:gd name="T61" fmla="*/ 86980 h 311"/>
              <a:gd name="T62" fmla="*/ 109095 w 376"/>
              <a:gd name="T63" fmla="*/ 46390 h 311"/>
              <a:gd name="T64" fmla="*/ 109095 w 376"/>
              <a:gd name="T65" fmla="*/ 66322 h 31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76" h="311">
                <a:moveTo>
                  <a:pt x="368" y="50"/>
                </a:moveTo>
                <a:lnTo>
                  <a:pt x="368" y="50"/>
                </a:lnTo>
                <a:cubicBezTo>
                  <a:pt x="21" y="289"/>
                  <a:pt x="21" y="289"/>
                  <a:pt x="21" y="289"/>
                </a:cubicBezTo>
                <a:cubicBezTo>
                  <a:pt x="14" y="289"/>
                  <a:pt x="14" y="289"/>
                  <a:pt x="14" y="289"/>
                </a:cubicBezTo>
                <a:cubicBezTo>
                  <a:pt x="0" y="289"/>
                  <a:pt x="0" y="282"/>
                  <a:pt x="0" y="275"/>
                </a:cubicBezTo>
                <a:lnTo>
                  <a:pt x="0" y="268"/>
                </a:lnTo>
                <a:cubicBezTo>
                  <a:pt x="354" y="29"/>
                  <a:pt x="354" y="29"/>
                  <a:pt x="354" y="29"/>
                </a:cubicBezTo>
                <a:lnTo>
                  <a:pt x="361" y="29"/>
                </a:lnTo>
                <a:cubicBezTo>
                  <a:pt x="368" y="29"/>
                  <a:pt x="375" y="36"/>
                  <a:pt x="375" y="43"/>
                </a:cubicBezTo>
                <a:cubicBezTo>
                  <a:pt x="375" y="43"/>
                  <a:pt x="375" y="50"/>
                  <a:pt x="368" y="50"/>
                </a:cubicBezTo>
                <a:close/>
                <a:moveTo>
                  <a:pt x="43" y="113"/>
                </a:moveTo>
                <a:lnTo>
                  <a:pt x="43" y="113"/>
                </a:lnTo>
                <a:cubicBezTo>
                  <a:pt x="43" y="99"/>
                  <a:pt x="50" y="85"/>
                  <a:pt x="71" y="85"/>
                </a:cubicBezTo>
                <a:cubicBezTo>
                  <a:pt x="163" y="85"/>
                  <a:pt x="163" y="85"/>
                  <a:pt x="163" y="85"/>
                </a:cubicBezTo>
                <a:cubicBezTo>
                  <a:pt x="255" y="8"/>
                  <a:pt x="255" y="8"/>
                  <a:pt x="255" y="8"/>
                </a:cubicBezTo>
                <a:cubicBezTo>
                  <a:pt x="262" y="8"/>
                  <a:pt x="269" y="0"/>
                  <a:pt x="276" y="0"/>
                </a:cubicBezTo>
                <a:cubicBezTo>
                  <a:pt x="290" y="0"/>
                  <a:pt x="304" y="15"/>
                  <a:pt x="304" y="29"/>
                </a:cubicBezTo>
                <a:cubicBezTo>
                  <a:pt x="43" y="204"/>
                  <a:pt x="43" y="204"/>
                  <a:pt x="43" y="204"/>
                </a:cubicBezTo>
                <a:lnTo>
                  <a:pt x="43" y="113"/>
                </a:lnTo>
                <a:close/>
                <a:moveTo>
                  <a:pt x="304" y="183"/>
                </a:moveTo>
                <a:lnTo>
                  <a:pt x="304" y="183"/>
                </a:lnTo>
                <a:cubicBezTo>
                  <a:pt x="304" y="211"/>
                  <a:pt x="304" y="211"/>
                  <a:pt x="304" y="211"/>
                </a:cubicBezTo>
                <a:cubicBezTo>
                  <a:pt x="304" y="240"/>
                  <a:pt x="304" y="240"/>
                  <a:pt x="304" y="240"/>
                </a:cubicBezTo>
                <a:cubicBezTo>
                  <a:pt x="304" y="282"/>
                  <a:pt x="304" y="282"/>
                  <a:pt x="304" y="282"/>
                </a:cubicBezTo>
                <a:cubicBezTo>
                  <a:pt x="304" y="303"/>
                  <a:pt x="290" y="310"/>
                  <a:pt x="276" y="310"/>
                </a:cubicBezTo>
                <a:cubicBezTo>
                  <a:pt x="269" y="310"/>
                  <a:pt x="262" y="310"/>
                  <a:pt x="262" y="310"/>
                </a:cubicBezTo>
                <a:cubicBezTo>
                  <a:pt x="163" y="240"/>
                  <a:pt x="163" y="240"/>
                  <a:pt x="163" y="240"/>
                </a:cubicBezTo>
                <a:cubicBezTo>
                  <a:pt x="141" y="240"/>
                  <a:pt x="141" y="240"/>
                  <a:pt x="141" y="240"/>
                </a:cubicBezTo>
                <a:cubicBezTo>
                  <a:pt x="304" y="128"/>
                  <a:pt x="304" y="128"/>
                  <a:pt x="304" y="128"/>
                </a:cubicBezTo>
                <a:lnTo>
                  <a:pt x="304" y="18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3" name="Freeform 157"/>
          <p:cNvSpPr>
            <a:spLocks noChangeArrowheads="1"/>
          </p:cNvSpPr>
          <p:nvPr/>
        </p:nvSpPr>
        <p:spPr bwMode="auto">
          <a:xfrm>
            <a:off x="5523080" y="503491"/>
            <a:ext cx="253499" cy="253498"/>
          </a:xfrm>
          <a:custGeom>
            <a:avLst/>
            <a:gdLst>
              <a:gd name="T0" fmla="*/ 207003 w 602"/>
              <a:gd name="T1" fmla="*/ 165825 h 602"/>
              <a:gd name="T2" fmla="*/ 173767 w 602"/>
              <a:gd name="T3" fmla="*/ 155709 h 602"/>
              <a:gd name="T4" fmla="*/ 173767 w 602"/>
              <a:gd name="T5" fmla="*/ 135117 h 602"/>
              <a:gd name="T6" fmla="*/ 173767 w 602"/>
              <a:gd name="T7" fmla="*/ 114885 h 602"/>
              <a:gd name="T8" fmla="*/ 43351 w 602"/>
              <a:gd name="T9" fmla="*/ 125001 h 602"/>
              <a:gd name="T10" fmla="*/ 43351 w 602"/>
              <a:gd name="T11" fmla="*/ 153180 h 602"/>
              <a:gd name="T12" fmla="*/ 43351 w 602"/>
              <a:gd name="T13" fmla="*/ 165825 h 602"/>
              <a:gd name="T14" fmla="*/ 0 w 602"/>
              <a:gd name="T15" fmla="*/ 155709 h 602"/>
              <a:gd name="T16" fmla="*/ 10115 w 602"/>
              <a:gd name="T17" fmla="*/ 50940 h 602"/>
              <a:gd name="T18" fmla="*/ 217119 w 602"/>
              <a:gd name="T19" fmla="*/ 61055 h 602"/>
              <a:gd name="T20" fmla="*/ 207003 w 602"/>
              <a:gd name="T21" fmla="*/ 165825 h 602"/>
              <a:gd name="T22" fmla="*/ 30707 w 602"/>
              <a:gd name="T23" fmla="*/ 71532 h 602"/>
              <a:gd name="T24" fmla="*/ 30707 w 602"/>
              <a:gd name="T25" fmla="*/ 91764 h 602"/>
              <a:gd name="T26" fmla="*/ 30707 w 602"/>
              <a:gd name="T27" fmla="*/ 71532 h 602"/>
              <a:gd name="T28" fmla="*/ 163291 w 602"/>
              <a:gd name="T29" fmla="*/ 40824 h 602"/>
              <a:gd name="T30" fmla="*/ 53467 w 602"/>
              <a:gd name="T31" fmla="*/ 40824 h 602"/>
              <a:gd name="T32" fmla="*/ 53467 w 602"/>
              <a:gd name="T33" fmla="*/ 30708 h 602"/>
              <a:gd name="T34" fmla="*/ 53467 w 602"/>
              <a:gd name="T35" fmla="*/ 5058 h 602"/>
              <a:gd name="T36" fmla="*/ 153175 w 602"/>
              <a:gd name="T37" fmla="*/ 0 h 602"/>
              <a:gd name="T38" fmla="*/ 153175 w 602"/>
              <a:gd name="T39" fmla="*/ 0 h 602"/>
              <a:gd name="T40" fmla="*/ 158233 w 602"/>
              <a:gd name="T41" fmla="*/ 2529 h 602"/>
              <a:gd name="T42" fmla="*/ 158233 w 602"/>
              <a:gd name="T43" fmla="*/ 2529 h 602"/>
              <a:gd name="T44" fmla="*/ 158233 w 602"/>
              <a:gd name="T45" fmla="*/ 2529 h 602"/>
              <a:gd name="T46" fmla="*/ 160762 w 602"/>
              <a:gd name="T47" fmla="*/ 5058 h 602"/>
              <a:gd name="T48" fmla="*/ 163291 w 602"/>
              <a:gd name="T49" fmla="*/ 10116 h 602"/>
              <a:gd name="T50" fmla="*/ 163291 w 602"/>
              <a:gd name="T51" fmla="*/ 10116 h 602"/>
              <a:gd name="T52" fmla="*/ 163291 w 602"/>
              <a:gd name="T53" fmla="*/ 145593 h 602"/>
              <a:gd name="T54" fmla="*/ 163291 w 602"/>
              <a:gd name="T55" fmla="*/ 196533 h 602"/>
              <a:gd name="T56" fmla="*/ 163291 w 602"/>
              <a:gd name="T57" fmla="*/ 206649 h 602"/>
              <a:gd name="T58" fmla="*/ 63943 w 602"/>
              <a:gd name="T59" fmla="*/ 217126 h 602"/>
              <a:gd name="T60" fmla="*/ 53467 w 602"/>
              <a:gd name="T61" fmla="*/ 201591 h 602"/>
              <a:gd name="T62" fmla="*/ 53467 w 602"/>
              <a:gd name="T63" fmla="*/ 145593 h 602"/>
              <a:gd name="T64" fmla="*/ 163291 w 602"/>
              <a:gd name="T65" fmla="*/ 125001 h 602"/>
              <a:gd name="T66" fmla="*/ 143060 w 602"/>
              <a:gd name="T67" fmla="*/ 145593 h 602"/>
              <a:gd name="T68" fmla="*/ 74059 w 602"/>
              <a:gd name="T69" fmla="*/ 145593 h 602"/>
              <a:gd name="T70" fmla="*/ 143060 w 602"/>
              <a:gd name="T71" fmla="*/ 155709 h 602"/>
              <a:gd name="T72" fmla="*/ 143060 w 602"/>
              <a:gd name="T73" fmla="*/ 165825 h 602"/>
              <a:gd name="T74" fmla="*/ 74059 w 602"/>
              <a:gd name="T75" fmla="*/ 165825 h 602"/>
              <a:gd name="T76" fmla="*/ 143060 w 602"/>
              <a:gd name="T77" fmla="*/ 175940 h 602"/>
              <a:gd name="T78" fmla="*/ 143060 w 602"/>
              <a:gd name="T79" fmla="*/ 186417 h 602"/>
              <a:gd name="T80" fmla="*/ 74059 w 602"/>
              <a:gd name="T81" fmla="*/ 186417 h 602"/>
              <a:gd name="T82" fmla="*/ 143060 w 602"/>
              <a:gd name="T83" fmla="*/ 196533 h 6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2" h="602">
                <a:moveTo>
                  <a:pt x="573" y="459"/>
                </a:moveTo>
                <a:lnTo>
                  <a:pt x="573" y="459"/>
                </a:lnTo>
                <a:cubicBezTo>
                  <a:pt x="481" y="459"/>
                  <a:pt x="481" y="459"/>
                  <a:pt x="481" y="459"/>
                </a:cubicBezTo>
                <a:cubicBezTo>
                  <a:pt x="481" y="431"/>
                  <a:pt x="481" y="431"/>
                  <a:pt x="481" y="431"/>
                </a:cubicBezTo>
                <a:cubicBezTo>
                  <a:pt x="481" y="424"/>
                  <a:pt x="481" y="424"/>
                  <a:pt x="481" y="424"/>
                </a:cubicBezTo>
                <a:cubicBezTo>
                  <a:pt x="481" y="374"/>
                  <a:pt x="481" y="374"/>
                  <a:pt x="481" y="374"/>
                </a:cubicBezTo>
                <a:cubicBezTo>
                  <a:pt x="481" y="346"/>
                  <a:pt x="481" y="346"/>
                  <a:pt x="481" y="346"/>
                </a:cubicBezTo>
                <a:cubicBezTo>
                  <a:pt x="481" y="318"/>
                  <a:pt x="481" y="318"/>
                  <a:pt x="481" y="318"/>
                </a:cubicBezTo>
                <a:cubicBezTo>
                  <a:pt x="120" y="318"/>
                  <a:pt x="120" y="318"/>
                  <a:pt x="120" y="318"/>
                </a:cubicBezTo>
                <a:cubicBezTo>
                  <a:pt x="120" y="346"/>
                  <a:pt x="120" y="346"/>
                  <a:pt x="120" y="346"/>
                </a:cubicBezTo>
                <a:cubicBezTo>
                  <a:pt x="120" y="374"/>
                  <a:pt x="120" y="374"/>
                  <a:pt x="120" y="374"/>
                </a:cubicBezTo>
                <a:cubicBezTo>
                  <a:pt x="120" y="424"/>
                  <a:pt x="120" y="424"/>
                  <a:pt x="120" y="424"/>
                </a:cubicBezTo>
                <a:cubicBezTo>
                  <a:pt x="120" y="431"/>
                  <a:pt x="120" y="431"/>
                  <a:pt x="120" y="431"/>
                </a:cubicBezTo>
                <a:cubicBezTo>
                  <a:pt x="120" y="459"/>
                  <a:pt x="120" y="459"/>
                  <a:pt x="120" y="459"/>
                </a:cubicBezTo>
                <a:cubicBezTo>
                  <a:pt x="28" y="459"/>
                  <a:pt x="28" y="459"/>
                  <a:pt x="28" y="459"/>
                </a:cubicBezTo>
                <a:cubicBezTo>
                  <a:pt x="7" y="459"/>
                  <a:pt x="0" y="452"/>
                  <a:pt x="0" y="431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55"/>
                  <a:pt x="7" y="141"/>
                  <a:pt x="28" y="141"/>
                </a:cubicBezTo>
                <a:cubicBezTo>
                  <a:pt x="573" y="141"/>
                  <a:pt x="573" y="141"/>
                  <a:pt x="573" y="141"/>
                </a:cubicBezTo>
                <a:cubicBezTo>
                  <a:pt x="587" y="141"/>
                  <a:pt x="601" y="155"/>
                  <a:pt x="601" y="169"/>
                </a:cubicBezTo>
                <a:cubicBezTo>
                  <a:pt x="601" y="431"/>
                  <a:pt x="601" y="431"/>
                  <a:pt x="601" y="431"/>
                </a:cubicBezTo>
                <a:cubicBezTo>
                  <a:pt x="601" y="452"/>
                  <a:pt x="587" y="459"/>
                  <a:pt x="573" y="459"/>
                </a:cubicBezTo>
                <a:close/>
                <a:moveTo>
                  <a:pt x="85" y="198"/>
                </a:moveTo>
                <a:lnTo>
                  <a:pt x="85" y="198"/>
                </a:lnTo>
                <a:cubicBezTo>
                  <a:pt x="64" y="198"/>
                  <a:pt x="57" y="212"/>
                  <a:pt x="57" y="226"/>
                </a:cubicBezTo>
                <a:cubicBezTo>
                  <a:pt x="57" y="240"/>
                  <a:pt x="64" y="254"/>
                  <a:pt x="85" y="254"/>
                </a:cubicBezTo>
                <a:cubicBezTo>
                  <a:pt x="99" y="254"/>
                  <a:pt x="113" y="240"/>
                  <a:pt x="113" y="226"/>
                </a:cubicBezTo>
                <a:cubicBezTo>
                  <a:pt x="113" y="212"/>
                  <a:pt x="99" y="198"/>
                  <a:pt x="85" y="198"/>
                </a:cubicBezTo>
                <a:close/>
                <a:moveTo>
                  <a:pt x="452" y="113"/>
                </a:moveTo>
                <a:lnTo>
                  <a:pt x="452" y="113"/>
                </a:lnTo>
                <a:cubicBezTo>
                  <a:pt x="148" y="113"/>
                  <a:pt x="148" y="113"/>
                  <a:pt x="148" y="113"/>
                </a:cubicBezTo>
                <a:cubicBezTo>
                  <a:pt x="148" y="85"/>
                  <a:pt x="148" y="85"/>
                  <a:pt x="148" y="85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1"/>
                  <a:pt x="148" y="21"/>
                  <a:pt x="148" y="14"/>
                </a:cubicBezTo>
                <a:cubicBezTo>
                  <a:pt x="155" y="7"/>
                  <a:pt x="163" y="0"/>
                  <a:pt x="177" y="0"/>
                </a:cubicBezTo>
                <a:cubicBezTo>
                  <a:pt x="424" y="0"/>
                  <a:pt x="424" y="0"/>
                  <a:pt x="424" y="0"/>
                </a:cubicBezTo>
                <a:cubicBezTo>
                  <a:pt x="431" y="0"/>
                  <a:pt x="431" y="0"/>
                  <a:pt x="438" y="7"/>
                </a:cubicBezTo>
                <a:cubicBezTo>
                  <a:pt x="445" y="7"/>
                  <a:pt x="445" y="14"/>
                  <a:pt x="445" y="14"/>
                </a:cubicBezTo>
                <a:cubicBezTo>
                  <a:pt x="445" y="14"/>
                  <a:pt x="452" y="21"/>
                  <a:pt x="452" y="28"/>
                </a:cubicBezTo>
                <a:cubicBezTo>
                  <a:pt x="452" y="113"/>
                  <a:pt x="452" y="113"/>
                  <a:pt x="452" y="113"/>
                </a:cubicBezTo>
                <a:close/>
                <a:moveTo>
                  <a:pt x="452" y="403"/>
                </a:moveTo>
                <a:lnTo>
                  <a:pt x="452" y="403"/>
                </a:lnTo>
                <a:cubicBezTo>
                  <a:pt x="452" y="544"/>
                  <a:pt x="452" y="544"/>
                  <a:pt x="452" y="544"/>
                </a:cubicBezTo>
                <a:cubicBezTo>
                  <a:pt x="452" y="558"/>
                  <a:pt x="452" y="558"/>
                  <a:pt x="452" y="558"/>
                </a:cubicBezTo>
                <a:cubicBezTo>
                  <a:pt x="452" y="572"/>
                  <a:pt x="452" y="572"/>
                  <a:pt x="452" y="572"/>
                </a:cubicBezTo>
                <a:cubicBezTo>
                  <a:pt x="452" y="594"/>
                  <a:pt x="438" y="601"/>
                  <a:pt x="424" y="601"/>
                </a:cubicBezTo>
                <a:cubicBezTo>
                  <a:pt x="177" y="601"/>
                  <a:pt x="177" y="601"/>
                  <a:pt x="177" y="601"/>
                </a:cubicBezTo>
                <a:cubicBezTo>
                  <a:pt x="163" y="601"/>
                  <a:pt x="148" y="594"/>
                  <a:pt x="148" y="572"/>
                </a:cubicBezTo>
                <a:cubicBezTo>
                  <a:pt x="148" y="558"/>
                  <a:pt x="148" y="558"/>
                  <a:pt x="148" y="558"/>
                </a:cubicBezTo>
                <a:cubicBezTo>
                  <a:pt x="148" y="544"/>
                  <a:pt x="148" y="544"/>
                  <a:pt x="148" y="544"/>
                </a:cubicBezTo>
                <a:cubicBezTo>
                  <a:pt x="148" y="403"/>
                  <a:pt x="148" y="403"/>
                  <a:pt x="148" y="403"/>
                </a:cubicBezTo>
                <a:cubicBezTo>
                  <a:pt x="148" y="346"/>
                  <a:pt x="148" y="346"/>
                  <a:pt x="148" y="346"/>
                </a:cubicBezTo>
                <a:cubicBezTo>
                  <a:pt x="452" y="346"/>
                  <a:pt x="452" y="346"/>
                  <a:pt x="452" y="346"/>
                </a:cubicBezTo>
                <a:lnTo>
                  <a:pt x="452" y="403"/>
                </a:lnTo>
                <a:close/>
                <a:moveTo>
                  <a:pt x="396" y="403"/>
                </a:moveTo>
                <a:lnTo>
                  <a:pt x="396" y="403"/>
                </a:lnTo>
                <a:cubicBezTo>
                  <a:pt x="205" y="403"/>
                  <a:pt x="205" y="403"/>
                  <a:pt x="205" y="403"/>
                </a:cubicBezTo>
                <a:cubicBezTo>
                  <a:pt x="205" y="431"/>
                  <a:pt x="205" y="431"/>
                  <a:pt x="205" y="431"/>
                </a:cubicBezTo>
                <a:cubicBezTo>
                  <a:pt x="396" y="431"/>
                  <a:pt x="396" y="431"/>
                  <a:pt x="396" y="431"/>
                </a:cubicBezTo>
                <a:lnTo>
                  <a:pt x="396" y="403"/>
                </a:lnTo>
                <a:close/>
                <a:moveTo>
                  <a:pt x="396" y="459"/>
                </a:moveTo>
                <a:lnTo>
                  <a:pt x="396" y="459"/>
                </a:lnTo>
                <a:cubicBezTo>
                  <a:pt x="205" y="459"/>
                  <a:pt x="205" y="459"/>
                  <a:pt x="205" y="459"/>
                </a:cubicBezTo>
                <a:cubicBezTo>
                  <a:pt x="205" y="487"/>
                  <a:pt x="205" y="487"/>
                  <a:pt x="205" y="487"/>
                </a:cubicBezTo>
                <a:cubicBezTo>
                  <a:pt x="396" y="487"/>
                  <a:pt x="396" y="487"/>
                  <a:pt x="396" y="487"/>
                </a:cubicBezTo>
                <a:lnTo>
                  <a:pt x="396" y="459"/>
                </a:lnTo>
                <a:close/>
                <a:moveTo>
                  <a:pt x="396" y="516"/>
                </a:moveTo>
                <a:lnTo>
                  <a:pt x="396" y="516"/>
                </a:lnTo>
                <a:cubicBezTo>
                  <a:pt x="205" y="516"/>
                  <a:pt x="205" y="516"/>
                  <a:pt x="205" y="516"/>
                </a:cubicBezTo>
                <a:cubicBezTo>
                  <a:pt x="205" y="544"/>
                  <a:pt x="205" y="544"/>
                  <a:pt x="205" y="544"/>
                </a:cubicBezTo>
                <a:cubicBezTo>
                  <a:pt x="396" y="544"/>
                  <a:pt x="396" y="544"/>
                  <a:pt x="396" y="544"/>
                </a:cubicBezTo>
                <a:lnTo>
                  <a:pt x="396" y="51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4" name="Freeform 158"/>
          <p:cNvSpPr>
            <a:spLocks noChangeArrowheads="1"/>
          </p:cNvSpPr>
          <p:nvPr/>
        </p:nvSpPr>
        <p:spPr bwMode="auto">
          <a:xfrm>
            <a:off x="5077146" y="514593"/>
            <a:ext cx="255349" cy="229444"/>
          </a:xfrm>
          <a:custGeom>
            <a:avLst/>
            <a:gdLst>
              <a:gd name="T0" fmla="*/ 216189 w 609"/>
              <a:gd name="T1" fmla="*/ 193960 h 545"/>
              <a:gd name="T2" fmla="*/ 216189 w 609"/>
              <a:gd name="T3" fmla="*/ 193960 h 545"/>
              <a:gd name="T4" fmla="*/ 147484 w 609"/>
              <a:gd name="T5" fmla="*/ 114859 h 545"/>
              <a:gd name="T6" fmla="*/ 213671 w 609"/>
              <a:gd name="T7" fmla="*/ 50928 h 545"/>
              <a:gd name="T8" fmla="*/ 218707 w 609"/>
              <a:gd name="T9" fmla="*/ 58874 h 545"/>
              <a:gd name="T10" fmla="*/ 218707 w 609"/>
              <a:gd name="T11" fmla="*/ 186375 h 545"/>
              <a:gd name="T12" fmla="*/ 216189 w 609"/>
              <a:gd name="T13" fmla="*/ 193960 h 545"/>
              <a:gd name="T14" fmla="*/ 5036 w 609"/>
              <a:gd name="T15" fmla="*/ 50928 h 545"/>
              <a:gd name="T16" fmla="*/ 5036 w 609"/>
              <a:gd name="T17" fmla="*/ 50928 h 545"/>
              <a:gd name="T18" fmla="*/ 10072 w 609"/>
              <a:gd name="T19" fmla="*/ 48400 h 545"/>
              <a:gd name="T20" fmla="*/ 71224 w 609"/>
              <a:gd name="T21" fmla="*/ 48400 h 545"/>
              <a:gd name="T22" fmla="*/ 86332 w 609"/>
              <a:gd name="T23" fmla="*/ 53457 h 545"/>
              <a:gd name="T24" fmla="*/ 88850 w 609"/>
              <a:gd name="T25" fmla="*/ 53457 h 545"/>
              <a:gd name="T26" fmla="*/ 88850 w 609"/>
              <a:gd name="T27" fmla="*/ 81630 h 545"/>
              <a:gd name="T28" fmla="*/ 109354 w 609"/>
              <a:gd name="T29" fmla="*/ 102218 h 545"/>
              <a:gd name="T30" fmla="*/ 129498 w 609"/>
              <a:gd name="T31" fmla="*/ 81630 h 545"/>
              <a:gd name="T32" fmla="*/ 129498 w 609"/>
              <a:gd name="T33" fmla="*/ 53457 h 545"/>
              <a:gd name="T34" fmla="*/ 132016 w 609"/>
              <a:gd name="T35" fmla="*/ 53457 h 545"/>
              <a:gd name="T36" fmla="*/ 147484 w 609"/>
              <a:gd name="T37" fmla="*/ 48400 h 545"/>
              <a:gd name="T38" fmla="*/ 208276 w 609"/>
              <a:gd name="T39" fmla="*/ 48400 h 545"/>
              <a:gd name="T40" fmla="*/ 213671 w 609"/>
              <a:gd name="T41" fmla="*/ 50928 h 545"/>
              <a:gd name="T42" fmla="*/ 109354 w 609"/>
              <a:gd name="T43" fmla="*/ 132919 h 545"/>
              <a:gd name="T44" fmla="*/ 5036 w 609"/>
              <a:gd name="T45" fmla="*/ 50928 h 545"/>
              <a:gd name="T46" fmla="*/ 132016 w 609"/>
              <a:gd name="T47" fmla="*/ 43343 h 545"/>
              <a:gd name="T48" fmla="*/ 132016 w 609"/>
              <a:gd name="T49" fmla="*/ 43343 h 545"/>
              <a:gd name="T50" fmla="*/ 126980 w 609"/>
              <a:gd name="T51" fmla="*/ 40815 h 545"/>
              <a:gd name="T52" fmla="*/ 119426 w 609"/>
              <a:gd name="T53" fmla="*/ 35758 h 545"/>
              <a:gd name="T54" fmla="*/ 119426 w 609"/>
              <a:gd name="T55" fmla="*/ 81630 h 545"/>
              <a:gd name="T56" fmla="*/ 109354 w 609"/>
              <a:gd name="T57" fmla="*/ 92104 h 545"/>
              <a:gd name="T58" fmla="*/ 99282 w 609"/>
              <a:gd name="T59" fmla="*/ 81630 h 545"/>
              <a:gd name="T60" fmla="*/ 99282 w 609"/>
              <a:gd name="T61" fmla="*/ 35758 h 545"/>
              <a:gd name="T62" fmla="*/ 91368 w 609"/>
              <a:gd name="T63" fmla="*/ 40815 h 545"/>
              <a:gd name="T64" fmla="*/ 86332 w 609"/>
              <a:gd name="T65" fmla="*/ 43343 h 545"/>
              <a:gd name="T66" fmla="*/ 76260 w 609"/>
              <a:gd name="T67" fmla="*/ 33230 h 545"/>
              <a:gd name="T68" fmla="*/ 78778 w 609"/>
              <a:gd name="T69" fmla="*/ 28173 h 545"/>
              <a:gd name="T70" fmla="*/ 101800 w 609"/>
              <a:gd name="T71" fmla="*/ 2528 h 545"/>
              <a:gd name="T72" fmla="*/ 109354 w 609"/>
              <a:gd name="T73" fmla="*/ 0 h 545"/>
              <a:gd name="T74" fmla="*/ 116908 w 609"/>
              <a:gd name="T75" fmla="*/ 2528 h 545"/>
              <a:gd name="T76" fmla="*/ 139929 w 609"/>
              <a:gd name="T77" fmla="*/ 28173 h 545"/>
              <a:gd name="T78" fmla="*/ 142448 w 609"/>
              <a:gd name="T79" fmla="*/ 33230 h 545"/>
              <a:gd name="T80" fmla="*/ 132016 w 609"/>
              <a:gd name="T81" fmla="*/ 43343 h 545"/>
              <a:gd name="T82" fmla="*/ 2518 w 609"/>
              <a:gd name="T83" fmla="*/ 193960 h 545"/>
              <a:gd name="T84" fmla="*/ 2518 w 609"/>
              <a:gd name="T85" fmla="*/ 193960 h 545"/>
              <a:gd name="T86" fmla="*/ 0 w 609"/>
              <a:gd name="T87" fmla="*/ 186375 h 545"/>
              <a:gd name="T88" fmla="*/ 0 w 609"/>
              <a:gd name="T89" fmla="*/ 58874 h 545"/>
              <a:gd name="T90" fmla="*/ 5036 w 609"/>
              <a:gd name="T91" fmla="*/ 50928 h 545"/>
              <a:gd name="T92" fmla="*/ 71224 w 609"/>
              <a:gd name="T93" fmla="*/ 114859 h 545"/>
              <a:gd name="T94" fmla="*/ 2518 w 609"/>
              <a:gd name="T95" fmla="*/ 193960 h 545"/>
              <a:gd name="T96" fmla="*/ 109354 w 609"/>
              <a:gd name="T97" fmla="*/ 153146 h 545"/>
              <a:gd name="T98" fmla="*/ 109354 w 609"/>
              <a:gd name="T99" fmla="*/ 153146 h 545"/>
              <a:gd name="T100" fmla="*/ 137411 w 609"/>
              <a:gd name="T101" fmla="*/ 124973 h 545"/>
              <a:gd name="T102" fmla="*/ 213671 w 609"/>
              <a:gd name="T103" fmla="*/ 193960 h 545"/>
              <a:gd name="T104" fmla="*/ 208276 w 609"/>
              <a:gd name="T105" fmla="*/ 196489 h 545"/>
              <a:gd name="T106" fmla="*/ 10072 w 609"/>
              <a:gd name="T107" fmla="*/ 196489 h 545"/>
              <a:gd name="T108" fmla="*/ 5036 w 609"/>
              <a:gd name="T109" fmla="*/ 193960 h 545"/>
              <a:gd name="T110" fmla="*/ 81296 w 609"/>
              <a:gd name="T111" fmla="*/ 124973 h 545"/>
              <a:gd name="T112" fmla="*/ 109354 w 609"/>
              <a:gd name="T113" fmla="*/ 153146 h 54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09" h="545">
                <a:moveTo>
                  <a:pt x="601" y="537"/>
                </a:moveTo>
                <a:lnTo>
                  <a:pt x="601" y="537"/>
                </a:lnTo>
                <a:cubicBezTo>
                  <a:pt x="410" y="318"/>
                  <a:pt x="410" y="318"/>
                  <a:pt x="410" y="318"/>
                </a:cubicBezTo>
                <a:cubicBezTo>
                  <a:pt x="594" y="141"/>
                  <a:pt x="594" y="141"/>
                  <a:pt x="594" y="141"/>
                </a:cubicBezTo>
                <a:cubicBezTo>
                  <a:pt x="601" y="148"/>
                  <a:pt x="608" y="156"/>
                  <a:pt x="608" y="163"/>
                </a:cubicBezTo>
                <a:cubicBezTo>
                  <a:pt x="608" y="516"/>
                  <a:pt x="608" y="516"/>
                  <a:pt x="608" y="516"/>
                </a:cubicBezTo>
                <a:cubicBezTo>
                  <a:pt x="608" y="523"/>
                  <a:pt x="601" y="530"/>
                  <a:pt x="601" y="537"/>
                </a:cubicBezTo>
                <a:close/>
                <a:moveTo>
                  <a:pt x="14" y="141"/>
                </a:moveTo>
                <a:lnTo>
                  <a:pt x="14" y="141"/>
                </a:lnTo>
                <a:cubicBezTo>
                  <a:pt x="14" y="134"/>
                  <a:pt x="21" y="134"/>
                  <a:pt x="28" y="134"/>
                </a:cubicBezTo>
                <a:cubicBezTo>
                  <a:pt x="198" y="134"/>
                  <a:pt x="198" y="134"/>
                  <a:pt x="198" y="134"/>
                </a:cubicBezTo>
                <a:cubicBezTo>
                  <a:pt x="205" y="141"/>
                  <a:pt x="219" y="148"/>
                  <a:pt x="240" y="148"/>
                </a:cubicBezTo>
                <a:lnTo>
                  <a:pt x="247" y="148"/>
                </a:lnTo>
                <a:cubicBezTo>
                  <a:pt x="247" y="226"/>
                  <a:pt x="247" y="226"/>
                  <a:pt x="247" y="226"/>
                </a:cubicBezTo>
                <a:cubicBezTo>
                  <a:pt x="247" y="255"/>
                  <a:pt x="276" y="283"/>
                  <a:pt x="304" y="283"/>
                </a:cubicBezTo>
                <a:cubicBezTo>
                  <a:pt x="332" y="283"/>
                  <a:pt x="360" y="255"/>
                  <a:pt x="360" y="226"/>
                </a:cubicBezTo>
                <a:cubicBezTo>
                  <a:pt x="360" y="148"/>
                  <a:pt x="360" y="148"/>
                  <a:pt x="360" y="148"/>
                </a:cubicBezTo>
                <a:lnTo>
                  <a:pt x="367" y="148"/>
                </a:lnTo>
                <a:cubicBezTo>
                  <a:pt x="389" y="148"/>
                  <a:pt x="403" y="141"/>
                  <a:pt x="410" y="134"/>
                </a:cubicBezTo>
                <a:cubicBezTo>
                  <a:pt x="579" y="134"/>
                  <a:pt x="579" y="134"/>
                  <a:pt x="579" y="134"/>
                </a:cubicBezTo>
                <a:cubicBezTo>
                  <a:pt x="587" y="134"/>
                  <a:pt x="594" y="134"/>
                  <a:pt x="594" y="141"/>
                </a:cubicBezTo>
                <a:cubicBezTo>
                  <a:pt x="304" y="368"/>
                  <a:pt x="304" y="368"/>
                  <a:pt x="304" y="368"/>
                </a:cubicBezTo>
                <a:lnTo>
                  <a:pt x="14" y="141"/>
                </a:lnTo>
                <a:close/>
                <a:moveTo>
                  <a:pt x="367" y="120"/>
                </a:moveTo>
                <a:lnTo>
                  <a:pt x="367" y="120"/>
                </a:lnTo>
                <a:cubicBezTo>
                  <a:pt x="360" y="120"/>
                  <a:pt x="353" y="120"/>
                  <a:pt x="353" y="113"/>
                </a:cubicBezTo>
                <a:cubicBezTo>
                  <a:pt x="332" y="99"/>
                  <a:pt x="332" y="99"/>
                  <a:pt x="332" y="99"/>
                </a:cubicBezTo>
                <a:cubicBezTo>
                  <a:pt x="332" y="226"/>
                  <a:pt x="332" y="226"/>
                  <a:pt x="332" y="226"/>
                </a:cubicBezTo>
                <a:cubicBezTo>
                  <a:pt x="332" y="241"/>
                  <a:pt x="318" y="255"/>
                  <a:pt x="304" y="255"/>
                </a:cubicBezTo>
                <a:cubicBezTo>
                  <a:pt x="290" y="255"/>
                  <a:pt x="276" y="241"/>
                  <a:pt x="276" y="226"/>
                </a:cubicBezTo>
                <a:cubicBezTo>
                  <a:pt x="276" y="99"/>
                  <a:pt x="276" y="99"/>
                  <a:pt x="276" y="99"/>
                </a:cubicBezTo>
                <a:cubicBezTo>
                  <a:pt x="254" y="113"/>
                  <a:pt x="254" y="113"/>
                  <a:pt x="254" y="113"/>
                </a:cubicBezTo>
                <a:cubicBezTo>
                  <a:pt x="254" y="120"/>
                  <a:pt x="247" y="120"/>
                  <a:pt x="240" y="120"/>
                </a:cubicBezTo>
                <a:cubicBezTo>
                  <a:pt x="219" y="120"/>
                  <a:pt x="212" y="113"/>
                  <a:pt x="212" y="92"/>
                </a:cubicBezTo>
                <a:cubicBezTo>
                  <a:pt x="212" y="85"/>
                  <a:pt x="212" y="78"/>
                  <a:pt x="219" y="78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297" y="0"/>
                  <a:pt x="304" y="0"/>
                </a:cubicBezTo>
                <a:cubicBezTo>
                  <a:pt x="311" y="0"/>
                  <a:pt x="318" y="0"/>
                  <a:pt x="325" y="7"/>
                </a:cubicBezTo>
                <a:cubicBezTo>
                  <a:pt x="389" y="78"/>
                  <a:pt x="389" y="78"/>
                  <a:pt x="389" y="78"/>
                </a:cubicBezTo>
                <a:cubicBezTo>
                  <a:pt x="396" y="78"/>
                  <a:pt x="396" y="85"/>
                  <a:pt x="396" y="92"/>
                </a:cubicBezTo>
                <a:cubicBezTo>
                  <a:pt x="396" y="113"/>
                  <a:pt x="389" y="120"/>
                  <a:pt x="367" y="120"/>
                </a:cubicBezTo>
                <a:close/>
                <a:moveTo>
                  <a:pt x="7" y="537"/>
                </a:moveTo>
                <a:lnTo>
                  <a:pt x="7" y="537"/>
                </a:lnTo>
                <a:cubicBezTo>
                  <a:pt x="7" y="530"/>
                  <a:pt x="0" y="523"/>
                  <a:pt x="0" y="516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56"/>
                  <a:pt x="7" y="148"/>
                  <a:pt x="14" y="141"/>
                </a:cubicBezTo>
                <a:cubicBezTo>
                  <a:pt x="198" y="318"/>
                  <a:pt x="198" y="318"/>
                  <a:pt x="198" y="318"/>
                </a:cubicBezTo>
                <a:lnTo>
                  <a:pt x="7" y="537"/>
                </a:lnTo>
                <a:close/>
                <a:moveTo>
                  <a:pt x="304" y="424"/>
                </a:moveTo>
                <a:lnTo>
                  <a:pt x="304" y="424"/>
                </a:lnTo>
                <a:cubicBezTo>
                  <a:pt x="382" y="346"/>
                  <a:pt x="382" y="346"/>
                  <a:pt x="382" y="346"/>
                </a:cubicBezTo>
                <a:cubicBezTo>
                  <a:pt x="594" y="537"/>
                  <a:pt x="594" y="537"/>
                  <a:pt x="594" y="537"/>
                </a:cubicBezTo>
                <a:cubicBezTo>
                  <a:pt x="594" y="544"/>
                  <a:pt x="587" y="544"/>
                  <a:pt x="579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21" y="544"/>
                  <a:pt x="14" y="544"/>
                  <a:pt x="14" y="537"/>
                </a:cubicBezTo>
                <a:cubicBezTo>
                  <a:pt x="226" y="346"/>
                  <a:pt x="226" y="346"/>
                  <a:pt x="226" y="346"/>
                </a:cubicBezTo>
                <a:lnTo>
                  <a:pt x="304" y="4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5" name="Freeform 159"/>
          <p:cNvSpPr>
            <a:spLocks noChangeArrowheads="1"/>
          </p:cNvSpPr>
          <p:nvPr/>
        </p:nvSpPr>
        <p:spPr bwMode="auto">
          <a:xfrm>
            <a:off x="4636762" y="514593"/>
            <a:ext cx="253498" cy="229444"/>
          </a:xfrm>
          <a:custGeom>
            <a:avLst/>
            <a:gdLst>
              <a:gd name="T0" fmla="*/ 214589 w 602"/>
              <a:gd name="T1" fmla="*/ 193960 h 545"/>
              <a:gd name="T2" fmla="*/ 214589 w 602"/>
              <a:gd name="T3" fmla="*/ 193960 h 545"/>
              <a:gd name="T4" fmla="*/ 148117 w 602"/>
              <a:gd name="T5" fmla="*/ 114859 h 545"/>
              <a:gd name="T6" fmla="*/ 214589 w 602"/>
              <a:gd name="T7" fmla="*/ 50928 h 545"/>
              <a:gd name="T8" fmla="*/ 217118 w 602"/>
              <a:gd name="T9" fmla="*/ 58874 h 545"/>
              <a:gd name="T10" fmla="*/ 217118 w 602"/>
              <a:gd name="T11" fmla="*/ 186375 h 545"/>
              <a:gd name="T12" fmla="*/ 214589 w 602"/>
              <a:gd name="T13" fmla="*/ 193960 h 545"/>
              <a:gd name="T14" fmla="*/ 2529 w 602"/>
              <a:gd name="T15" fmla="*/ 50928 h 545"/>
              <a:gd name="T16" fmla="*/ 2529 w 602"/>
              <a:gd name="T17" fmla="*/ 50928 h 545"/>
              <a:gd name="T18" fmla="*/ 10115 w 602"/>
              <a:gd name="T19" fmla="*/ 48400 h 545"/>
              <a:gd name="T20" fmla="*/ 66472 w 602"/>
              <a:gd name="T21" fmla="*/ 48400 h 545"/>
              <a:gd name="T22" fmla="*/ 63582 w 602"/>
              <a:gd name="T23" fmla="*/ 58874 h 545"/>
              <a:gd name="T24" fmla="*/ 71530 w 602"/>
              <a:gd name="T25" fmla="*/ 71516 h 545"/>
              <a:gd name="T26" fmla="*/ 71530 w 602"/>
              <a:gd name="T27" fmla="*/ 71516 h 545"/>
              <a:gd name="T28" fmla="*/ 94289 w 602"/>
              <a:gd name="T29" fmla="*/ 97161 h 545"/>
              <a:gd name="T30" fmla="*/ 94289 w 602"/>
              <a:gd name="T31" fmla="*/ 97161 h 545"/>
              <a:gd name="T32" fmla="*/ 109823 w 602"/>
              <a:gd name="T33" fmla="*/ 102218 h 545"/>
              <a:gd name="T34" fmla="*/ 122467 w 602"/>
              <a:gd name="T35" fmla="*/ 97161 h 545"/>
              <a:gd name="T36" fmla="*/ 122467 w 602"/>
              <a:gd name="T37" fmla="*/ 97161 h 545"/>
              <a:gd name="T38" fmla="*/ 148117 w 602"/>
              <a:gd name="T39" fmla="*/ 71516 h 545"/>
              <a:gd name="T40" fmla="*/ 148117 w 602"/>
              <a:gd name="T41" fmla="*/ 71516 h 545"/>
              <a:gd name="T42" fmla="*/ 153175 w 602"/>
              <a:gd name="T43" fmla="*/ 58874 h 545"/>
              <a:gd name="T44" fmla="*/ 150646 w 602"/>
              <a:gd name="T45" fmla="*/ 48400 h 545"/>
              <a:gd name="T46" fmla="*/ 206641 w 602"/>
              <a:gd name="T47" fmla="*/ 48400 h 545"/>
              <a:gd name="T48" fmla="*/ 214589 w 602"/>
              <a:gd name="T49" fmla="*/ 50928 h 545"/>
              <a:gd name="T50" fmla="*/ 109823 w 602"/>
              <a:gd name="T51" fmla="*/ 132919 h 545"/>
              <a:gd name="T52" fmla="*/ 2529 w 602"/>
              <a:gd name="T53" fmla="*/ 50928 h 545"/>
              <a:gd name="T54" fmla="*/ 114881 w 602"/>
              <a:gd name="T55" fmla="*/ 89576 h 545"/>
              <a:gd name="T56" fmla="*/ 114881 w 602"/>
              <a:gd name="T57" fmla="*/ 89576 h 545"/>
              <a:gd name="T58" fmla="*/ 109823 w 602"/>
              <a:gd name="T59" fmla="*/ 92104 h 545"/>
              <a:gd name="T60" fmla="*/ 102237 w 602"/>
              <a:gd name="T61" fmla="*/ 89576 h 545"/>
              <a:gd name="T62" fmla="*/ 79116 w 602"/>
              <a:gd name="T63" fmla="*/ 63931 h 545"/>
              <a:gd name="T64" fmla="*/ 74058 w 602"/>
              <a:gd name="T65" fmla="*/ 58874 h 545"/>
              <a:gd name="T66" fmla="*/ 84174 w 602"/>
              <a:gd name="T67" fmla="*/ 48400 h 545"/>
              <a:gd name="T68" fmla="*/ 91760 w 602"/>
              <a:gd name="T69" fmla="*/ 50928 h 545"/>
              <a:gd name="T70" fmla="*/ 99708 w 602"/>
              <a:gd name="T71" fmla="*/ 56346 h 545"/>
              <a:gd name="T72" fmla="*/ 99708 w 602"/>
              <a:gd name="T73" fmla="*/ 10113 h 545"/>
              <a:gd name="T74" fmla="*/ 109823 w 602"/>
              <a:gd name="T75" fmla="*/ 0 h 545"/>
              <a:gd name="T76" fmla="*/ 119939 w 602"/>
              <a:gd name="T77" fmla="*/ 10113 h 545"/>
              <a:gd name="T78" fmla="*/ 119939 w 602"/>
              <a:gd name="T79" fmla="*/ 56346 h 545"/>
              <a:gd name="T80" fmla="*/ 124996 w 602"/>
              <a:gd name="T81" fmla="*/ 50928 h 545"/>
              <a:gd name="T82" fmla="*/ 132583 w 602"/>
              <a:gd name="T83" fmla="*/ 48400 h 545"/>
              <a:gd name="T84" fmla="*/ 143059 w 602"/>
              <a:gd name="T85" fmla="*/ 58874 h 545"/>
              <a:gd name="T86" fmla="*/ 140530 w 602"/>
              <a:gd name="T87" fmla="*/ 63931 h 545"/>
              <a:gd name="T88" fmla="*/ 114881 w 602"/>
              <a:gd name="T89" fmla="*/ 89576 h 545"/>
              <a:gd name="T90" fmla="*/ 2529 w 602"/>
              <a:gd name="T91" fmla="*/ 193960 h 545"/>
              <a:gd name="T92" fmla="*/ 2529 w 602"/>
              <a:gd name="T93" fmla="*/ 193960 h 545"/>
              <a:gd name="T94" fmla="*/ 0 w 602"/>
              <a:gd name="T95" fmla="*/ 186375 h 545"/>
              <a:gd name="T96" fmla="*/ 0 w 602"/>
              <a:gd name="T97" fmla="*/ 58874 h 545"/>
              <a:gd name="T98" fmla="*/ 2529 w 602"/>
              <a:gd name="T99" fmla="*/ 50928 h 545"/>
              <a:gd name="T100" fmla="*/ 69001 w 602"/>
              <a:gd name="T101" fmla="*/ 114859 h 545"/>
              <a:gd name="T102" fmla="*/ 2529 w 602"/>
              <a:gd name="T103" fmla="*/ 193960 h 545"/>
              <a:gd name="T104" fmla="*/ 109823 w 602"/>
              <a:gd name="T105" fmla="*/ 153146 h 545"/>
              <a:gd name="T106" fmla="*/ 109823 w 602"/>
              <a:gd name="T107" fmla="*/ 153146 h 545"/>
              <a:gd name="T108" fmla="*/ 138002 w 602"/>
              <a:gd name="T109" fmla="*/ 124973 h 545"/>
              <a:gd name="T110" fmla="*/ 214589 w 602"/>
              <a:gd name="T111" fmla="*/ 193960 h 545"/>
              <a:gd name="T112" fmla="*/ 206641 w 602"/>
              <a:gd name="T113" fmla="*/ 196489 h 545"/>
              <a:gd name="T114" fmla="*/ 10115 w 602"/>
              <a:gd name="T115" fmla="*/ 196489 h 545"/>
              <a:gd name="T116" fmla="*/ 2529 w 602"/>
              <a:gd name="T117" fmla="*/ 193960 h 545"/>
              <a:gd name="T118" fmla="*/ 81645 w 602"/>
              <a:gd name="T119" fmla="*/ 124973 h 545"/>
              <a:gd name="T120" fmla="*/ 109823 w 602"/>
              <a:gd name="T121" fmla="*/ 153146 h 54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02" h="545">
                <a:moveTo>
                  <a:pt x="594" y="537"/>
                </a:moveTo>
                <a:lnTo>
                  <a:pt x="594" y="537"/>
                </a:lnTo>
                <a:cubicBezTo>
                  <a:pt x="410" y="318"/>
                  <a:pt x="410" y="318"/>
                  <a:pt x="410" y="318"/>
                </a:cubicBezTo>
                <a:cubicBezTo>
                  <a:pt x="594" y="141"/>
                  <a:pt x="594" y="141"/>
                  <a:pt x="594" y="141"/>
                </a:cubicBezTo>
                <a:cubicBezTo>
                  <a:pt x="601" y="148"/>
                  <a:pt x="601" y="156"/>
                  <a:pt x="601" y="163"/>
                </a:cubicBezTo>
                <a:cubicBezTo>
                  <a:pt x="601" y="516"/>
                  <a:pt x="601" y="516"/>
                  <a:pt x="601" y="516"/>
                </a:cubicBezTo>
                <a:cubicBezTo>
                  <a:pt x="601" y="523"/>
                  <a:pt x="601" y="530"/>
                  <a:pt x="594" y="537"/>
                </a:cubicBezTo>
                <a:close/>
                <a:moveTo>
                  <a:pt x="7" y="141"/>
                </a:moveTo>
                <a:lnTo>
                  <a:pt x="7" y="141"/>
                </a:lnTo>
                <a:cubicBezTo>
                  <a:pt x="14" y="134"/>
                  <a:pt x="21" y="134"/>
                  <a:pt x="28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41"/>
                  <a:pt x="176" y="148"/>
                  <a:pt x="176" y="163"/>
                </a:cubicBezTo>
                <a:cubicBezTo>
                  <a:pt x="176" y="177"/>
                  <a:pt x="184" y="191"/>
                  <a:pt x="198" y="198"/>
                </a:cubicBezTo>
                <a:cubicBezTo>
                  <a:pt x="261" y="269"/>
                  <a:pt x="261" y="269"/>
                  <a:pt x="261" y="269"/>
                </a:cubicBezTo>
                <a:cubicBezTo>
                  <a:pt x="269" y="276"/>
                  <a:pt x="283" y="283"/>
                  <a:pt x="304" y="283"/>
                </a:cubicBezTo>
                <a:cubicBezTo>
                  <a:pt x="318" y="283"/>
                  <a:pt x="332" y="276"/>
                  <a:pt x="339" y="269"/>
                </a:cubicBezTo>
                <a:cubicBezTo>
                  <a:pt x="410" y="198"/>
                  <a:pt x="410" y="198"/>
                  <a:pt x="410" y="198"/>
                </a:cubicBezTo>
                <a:cubicBezTo>
                  <a:pt x="417" y="191"/>
                  <a:pt x="424" y="177"/>
                  <a:pt x="424" y="163"/>
                </a:cubicBezTo>
                <a:cubicBezTo>
                  <a:pt x="424" y="148"/>
                  <a:pt x="424" y="141"/>
                  <a:pt x="417" y="134"/>
                </a:cubicBezTo>
                <a:cubicBezTo>
                  <a:pt x="572" y="134"/>
                  <a:pt x="572" y="134"/>
                  <a:pt x="572" y="134"/>
                </a:cubicBezTo>
                <a:cubicBezTo>
                  <a:pt x="579" y="134"/>
                  <a:pt x="586" y="134"/>
                  <a:pt x="594" y="141"/>
                </a:cubicBezTo>
                <a:cubicBezTo>
                  <a:pt x="304" y="368"/>
                  <a:pt x="304" y="368"/>
                  <a:pt x="304" y="368"/>
                </a:cubicBezTo>
                <a:lnTo>
                  <a:pt x="7" y="141"/>
                </a:lnTo>
                <a:close/>
                <a:moveTo>
                  <a:pt x="318" y="248"/>
                </a:moveTo>
                <a:lnTo>
                  <a:pt x="318" y="248"/>
                </a:lnTo>
                <a:cubicBezTo>
                  <a:pt x="318" y="255"/>
                  <a:pt x="311" y="255"/>
                  <a:pt x="304" y="255"/>
                </a:cubicBezTo>
                <a:cubicBezTo>
                  <a:pt x="297" y="255"/>
                  <a:pt x="290" y="255"/>
                  <a:pt x="283" y="248"/>
                </a:cubicBezTo>
                <a:cubicBezTo>
                  <a:pt x="219" y="177"/>
                  <a:pt x="219" y="177"/>
                  <a:pt x="219" y="177"/>
                </a:cubicBezTo>
                <a:cubicBezTo>
                  <a:pt x="212" y="177"/>
                  <a:pt x="205" y="170"/>
                  <a:pt x="205" y="163"/>
                </a:cubicBezTo>
                <a:cubicBezTo>
                  <a:pt x="205" y="141"/>
                  <a:pt x="219" y="134"/>
                  <a:pt x="233" y="134"/>
                </a:cubicBezTo>
                <a:cubicBezTo>
                  <a:pt x="240" y="134"/>
                  <a:pt x="247" y="134"/>
                  <a:pt x="254" y="141"/>
                </a:cubicBezTo>
                <a:cubicBezTo>
                  <a:pt x="276" y="156"/>
                  <a:pt x="276" y="156"/>
                  <a:pt x="276" y="156"/>
                </a:cubicBezTo>
                <a:cubicBezTo>
                  <a:pt x="276" y="28"/>
                  <a:pt x="276" y="28"/>
                  <a:pt x="276" y="28"/>
                </a:cubicBezTo>
                <a:cubicBezTo>
                  <a:pt x="276" y="14"/>
                  <a:pt x="283" y="0"/>
                  <a:pt x="304" y="0"/>
                </a:cubicBezTo>
                <a:cubicBezTo>
                  <a:pt x="318" y="0"/>
                  <a:pt x="332" y="14"/>
                  <a:pt x="332" y="28"/>
                </a:cubicBezTo>
                <a:cubicBezTo>
                  <a:pt x="332" y="156"/>
                  <a:pt x="332" y="156"/>
                  <a:pt x="332" y="156"/>
                </a:cubicBezTo>
                <a:cubicBezTo>
                  <a:pt x="346" y="141"/>
                  <a:pt x="346" y="141"/>
                  <a:pt x="346" y="141"/>
                </a:cubicBezTo>
                <a:cubicBezTo>
                  <a:pt x="353" y="134"/>
                  <a:pt x="360" y="134"/>
                  <a:pt x="367" y="134"/>
                </a:cubicBezTo>
                <a:cubicBezTo>
                  <a:pt x="382" y="134"/>
                  <a:pt x="396" y="141"/>
                  <a:pt x="396" y="163"/>
                </a:cubicBezTo>
                <a:cubicBezTo>
                  <a:pt x="396" y="170"/>
                  <a:pt x="396" y="177"/>
                  <a:pt x="389" y="177"/>
                </a:cubicBezTo>
                <a:lnTo>
                  <a:pt x="318" y="248"/>
                </a:lnTo>
                <a:close/>
                <a:moveTo>
                  <a:pt x="7" y="537"/>
                </a:moveTo>
                <a:lnTo>
                  <a:pt x="7" y="537"/>
                </a:lnTo>
                <a:cubicBezTo>
                  <a:pt x="0" y="530"/>
                  <a:pt x="0" y="523"/>
                  <a:pt x="0" y="516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56"/>
                  <a:pt x="0" y="148"/>
                  <a:pt x="7" y="141"/>
                </a:cubicBezTo>
                <a:cubicBezTo>
                  <a:pt x="191" y="318"/>
                  <a:pt x="191" y="318"/>
                  <a:pt x="191" y="318"/>
                </a:cubicBezTo>
                <a:lnTo>
                  <a:pt x="7" y="537"/>
                </a:lnTo>
                <a:close/>
                <a:moveTo>
                  <a:pt x="304" y="424"/>
                </a:moveTo>
                <a:lnTo>
                  <a:pt x="304" y="424"/>
                </a:lnTo>
                <a:cubicBezTo>
                  <a:pt x="382" y="346"/>
                  <a:pt x="382" y="346"/>
                  <a:pt x="382" y="346"/>
                </a:cubicBezTo>
                <a:cubicBezTo>
                  <a:pt x="594" y="537"/>
                  <a:pt x="594" y="537"/>
                  <a:pt x="594" y="537"/>
                </a:cubicBezTo>
                <a:cubicBezTo>
                  <a:pt x="586" y="544"/>
                  <a:pt x="579" y="544"/>
                  <a:pt x="572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21" y="544"/>
                  <a:pt x="14" y="544"/>
                  <a:pt x="7" y="537"/>
                </a:cubicBezTo>
                <a:cubicBezTo>
                  <a:pt x="226" y="346"/>
                  <a:pt x="226" y="346"/>
                  <a:pt x="226" y="346"/>
                </a:cubicBezTo>
                <a:lnTo>
                  <a:pt x="304" y="4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6" name="Freeform 160"/>
          <p:cNvSpPr>
            <a:spLocks noChangeArrowheads="1"/>
          </p:cNvSpPr>
          <p:nvPr/>
        </p:nvSpPr>
        <p:spPr bwMode="auto">
          <a:xfrm>
            <a:off x="4194527" y="542348"/>
            <a:ext cx="251648" cy="175784"/>
          </a:xfrm>
          <a:custGeom>
            <a:avLst/>
            <a:gdLst>
              <a:gd name="T0" fmla="*/ 147281 w 601"/>
              <a:gd name="T1" fmla="*/ 68912 h 418"/>
              <a:gd name="T2" fmla="*/ 147281 w 601"/>
              <a:gd name="T3" fmla="*/ 68912 h 418"/>
              <a:gd name="T4" fmla="*/ 213018 w 601"/>
              <a:gd name="T5" fmla="*/ 2526 h 418"/>
              <a:gd name="T6" fmla="*/ 215533 w 601"/>
              <a:gd name="T7" fmla="*/ 10102 h 418"/>
              <a:gd name="T8" fmla="*/ 215533 w 601"/>
              <a:gd name="T9" fmla="*/ 139989 h 418"/>
              <a:gd name="T10" fmla="*/ 213018 w 601"/>
              <a:gd name="T11" fmla="*/ 147927 h 418"/>
              <a:gd name="T12" fmla="*/ 147281 w 601"/>
              <a:gd name="T13" fmla="*/ 68912 h 418"/>
              <a:gd name="T14" fmla="*/ 2515 w 601"/>
              <a:gd name="T15" fmla="*/ 2526 h 418"/>
              <a:gd name="T16" fmla="*/ 2515 w 601"/>
              <a:gd name="T17" fmla="*/ 2526 h 418"/>
              <a:gd name="T18" fmla="*/ 10058 w 601"/>
              <a:gd name="T19" fmla="*/ 0 h 418"/>
              <a:gd name="T20" fmla="*/ 205475 w 601"/>
              <a:gd name="T21" fmla="*/ 0 h 418"/>
              <a:gd name="T22" fmla="*/ 213018 w 601"/>
              <a:gd name="T23" fmla="*/ 2526 h 418"/>
              <a:gd name="T24" fmla="*/ 106689 w 601"/>
              <a:gd name="T25" fmla="*/ 86591 h 418"/>
              <a:gd name="T26" fmla="*/ 2515 w 601"/>
              <a:gd name="T27" fmla="*/ 2526 h 418"/>
              <a:gd name="T28" fmla="*/ 2515 w 601"/>
              <a:gd name="T29" fmla="*/ 147927 h 418"/>
              <a:gd name="T30" fmla="*/ 2515 w 601"/>
              <a:gd name="T31" fmla="*/ 147927 h 418"/>
              <a:gd name="T32" fmla="*/ 0 w 601"/>
              <a:gd name="T33" fmla="*/ 139989 h 418"/>
              <a:gd name="T34" fmla="*/ 0 w 601"/>
              <a:gd name="T35" fmla="*/ 10102 h 418"/>
              <a:gd name="T36" fmla="*/ 2515 w 601"/>
              <a:gd name="T37" fmla="*/ 2526 h 418"/>
              <a:gd name="T38" fmla="*/ 68611 w 601"/>
              <a:gd name="T39" fmla="*/ 68912 h 418"/>
              <a:gd name="T40" fmla="*/ 2515 w 601"/>
              <a:gd name="T41" fmla="*/ 147927 h 418"/>
              <a:gd name="T42" fmla="*/ 106689 w 601"/>
              <a:gd name="T43" fmla="*/ 107157 h 418"/>
              <a:gd name="T44" fmla="*/ 106689 w 601"/>
              <a:gd name="T45" fmla="*/ 107157 h 418"/>
              <a:gd name="T46" fmla="*/ 134349 w 601"/>
              <a:gd name="T47" fmla="*/ 79014 h 418"/>
              <a:gd name="T48" fmla="*/ 213018 w 601"/>
              <a:gd name="T49" fmla="*/ 147927 h 418"/>
              <a:gd name="T50" fmla="*/ 205475 w 601"/>
              <a:gd name="T51" fmla="*/ 150452 h 418"/>
              <a:gd name="T52" fmla="*/ 10058 w 601"/>
              <a:gd name="T53" fmla="*/ 150452 h 418"/>
              <a:gd name="T54" fmla="*/ 2515 w 601"/>
              <a:gd name="T55" fmla="*/ 147927 h 418"/>
              <a:gd name="T56" fmla="*/ 78669 w 601"/>
              <a:gd name="T57" fmla="*/ 79014 h 418"/>
              <a:gd name="T58" fmla="*/ 106689 w 601"/>
              <a:gd name="T59" fmla="*/ 107157 h 4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01" h="418">
                <a:moveTo>
                  <a:pt x="410" y="191"/>
                </a:moveTo>
                <a:lnTo>
                  <a:pt x="410" y="191"/>
                </a:lnTo>
                <a:cubicBezTo>
                  <a:pt x="593" y="7"/>
                  <a:pt x="593" y="7"/>
                  <a:pt x="593" y="7"/>
                </a:cubicBezTo>
                <a:cubicBezTo>
                  <a:pt x="600" y="14"/>
                  <a:pt x="600" y="21"/>
                  <a:pt x="600" y="28"/>
                </a:cubicBezTo>
                <a:cubicBezTo>
                  <a:pt x="600" y="388"/>
                  <a:pt x="600" y="388"/>
                  <a:pt x="600" y="388"/>
                </a:cubicBezTo>
                <a:cubicBezTo>
                  <a:pt x="600" y="395"/>
                  <a:pt x="600" y="403"/>
                  <a:pt x="593" y="410"/>
                </a:cubicBezTo>
                <a:lnTo>
                  <a:pt x="410" y="191"/>
                </a:lnTo>
                <a:close/>
                <a:moveTo>
                  <a:pt x="7" y="7"/>
                </a:moveTo>
                <a:lnTo>
                  <a:pt x="7" y="7"/>
                </a:lnTo>
                <a:cubicBezTo>
                  <a:pt x="14" y="7"/>
                  <a:pt x="21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79" y="0"/>
                  <a:pt x="586" y="7"/>
                  <a:pt x="593" y="7"/>
                </a:cubicBezTo>
                <a:cubicBezTo>
                  <a:pt x="297" y="240"/>
                  <a:pt x="297" y="240"/>
                  <a:pt x="297" y="240"/>
                </a:cubicBezTo>
                <a:lnTo>
                  <a:pt x="7" y="7"/>
                </a:lnTo>
                <a:close/>
                <a:moveTo>
                  <a:pt x="7" y="410"/>
                </a:moveTo>
                <a:lnTo>
                  <a:pt x="7" y="410"/>
                </a:lnTo>
                <a:cubicBezTo>
                  <a:pt x="0" y="403"/>
                  <a:pt x="0" y="395"/>
                  <a:pt x="0" y="38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1"/>
                  <a:pt x="0" y="14"/>
                  <a:pt x="7" y="7"/>
                </a:cubicBezTo>
                <a:cubicBezTo>
                  <a:pt x="191" y="191"/>
                  <a:pt x="191" y="191"/>
                  <a:pt x="191" y="191"/>
                </a:cubicBezTo>
                <a:lnTo>
                  <a:pt x="7" y="410"/>
                </a:lnTo>
                <a:close/>
                <a:moveTo>
                  <a:pt x="297" y="297"/>
                </a:moveTo>
                <a:lnTo>
                  <a:pt x="297" y="297"/>
                </a:lnTo>
                <a:cubicBezTo>
                  <a:pt x="374" y="219"/>
                  <a:pt x="374" y="219"/>
                  <a:pt x="374" y="219"/>
                </a:cubicBezTo>
                <a:cubicBezTo>
                  <a:pt x="593" y="410"/>
                  <a:pt x="593" y="410"/>
                  <a:pt x="593" y="410"/>
                </a:cubicBezTo>
                <a:cubicBezTo>
                  <a:pt x="586" y="417"/>
                  <a:pt x="579" y="417"/>
                  <a:pt x="572" y="417"/>
                </a:cubicBezTo>
                <a:cubicBezTo>
                  <a:pt x="28" y="417"/>
                  <a:pt x="28" y="417"/>
                  <a:pt x="28" y="417"/>
                </a:cubicBezTo>
                <a:cubicBezTo>
                  <a:pt x="21" y="417"/>
                  <a:pt x="14" y="417"/>
                  <a:pt x="7" y="410"/>
                </a:cubicBezTo>
                <a:cubicBezTo>
                  <a:pt x="219" y="219"/>
                  <a:pt x="219" y="219"/>
                  <a:pt x="219" y="219"/>
                </a:cubicBezTo>
                <a:lnTo>
                  <a:pt x="297" y="29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7" name="Freeform 161"/>
          <p:cNvSpPr>
            <a:spLocks noChangeArrowheads="1"/>
          </p:cNvSpPr>
          <p:nvPr/>
        </p:nvSpPr>
        <p:spPr bwMode="auto">
          <a:xfrm>
            <a:off x="3748594" y="518294"/>
            <a:ext cx="255349" cy="222042"/>
          </a:xfrm>
          <a:custGeom>
            <a:avLst/>
            <a:gdLst>
              <a:gd name="T0" fmla="*/ 208618 w 608"/>
              <a:gd name="T1" fmla="*/ 190141 h 531"/>
              <a:gd name="T2" fmla="*/ 208618 w 608"/>
              <a:gd name="T3" fmla="*/ 190141 h 531"/>
              <a:gd name="T4" fmla="*/ 10089 w 608"/>
              <a:gd name="T5" fmla="*/ 190141 h 531"/>
              <a:gd name="T6" fmla="*/ 0 w 608"/>
              <a:gd name="T7" fmla="*/ 180096 h 531"/>
              <a:gd name="T8" fmla="*/ 0 w 608"/>
              <a:gd name="T9" fmla="*/ 10045 h 531"/>
              <a:gd name="T10" fmla="*/ 10089 w 608"/>
              <a:gd name="T11" fmla="*/ 0 h 531"/>
              <a:gd name="T12" fmla="*/ 208618 w 608"/>
              <a:gd name="T13" fmla="*/ 0 h 531"/>
              <a:gd name="T14" fmla="*/ 218707 w 608"/>
              <a:gd name="T15" fmla="*/ 10045 h 531"/>
              <a:gd name="T16" fmla="*/ 218707 w 608"/>
              <a:gd name="T17" fmla="*/ 180096 h 531"/>
              <a:gd name="T18" fmla="*/ 208618 w 608"/>
              <a:gd name="T19" fmla="*/ 190141 h 531"/>
              <a:gd name="T20" fmla="*/ 20177 w 608"/>
              <a:gd name="T21" fmla="*/ 10045 h 531"/>
              <a:gd name="T22" fmla="*/ 20177 w 608"/>
              <a:gd name="T23" fmla="*/ 10045 h 531"/>
              <a:gd name="T24" fmla="*/ 10089 w 608"/>
              <a:gd name="T25" fmla="*/ 20449 h 531"/>
              <a:gd name="T26" fmla="*/ 20177 w 608"/>
              <a:gd name="T27" fmla="*/ 30494 h 531"/>
              <a:gd name="T28" fmla="*/ 30266 w 608"/>
              <a:gd name="T29" fmla="*/ 20449 h 531"/>
              <a:gd name="T30" fmla="*/ 20177 w 608"/>
              <a:gd name="T31" fmla="*/ 10045 h 531"/>
              <a:gd name="T32" fmla="*/ 50803 w 608"/>
              <a:gd name="T33" fmla="*/ 10045 h 531"/>
              <a:gd name="T34" fmla="*/ 50803 w 608"/>
              <a:gd name="T35" fmla="*/ 10045 h 531"/>
              <a:gd name="T36" fmla="*/ 40715 w 608"/>
              <a:gd name="T37" fmla="*/ 20449 h 531"/>
              <a:gd name="T38" fmla="*/ 50803 w 608"/>
              <a:gd name="T39" fmla="*/ 30494 h 531"/>
              <a:gd name="T40" fmla="*/ 60892 w 608"/>
              <a:gd name="T41" fmla="*/ 20449 h 531"/>
              <a:gd name="T42" fmla="*/ 50803 w 608"/>
              <a:gd name="T43" fmla="*/ 10045 h 531"/>
              <a:gd name="T44" fmla="*/ 81430 w 608"/>
              <a:gd name="T45" fmla="*/ 10045 h 531"/>
              <a:gd name="T46" fmla="*/ 81430 w 608"/>
              <a:gd name="T47" fmla="*/ 10045 h 531"/>
              <a:gd name="T48" fmla="*/ 70981 w 608"/>
              <a:gd name="T49" fmla="*/ 20449 h 531"/>
              <a:gd name="T50" fmla="*/ 81430 w 608"/>
              <a:gd name="T51" fmla="*/ 30494 h 531"/>
              <a:gd name="T52" fmla="*/ 91518 w 608"/>
              <a:gd name="T53" fmla="*/ 20449 h 531"/>
              <a:gd name="T54" fmla="*/ 81430 w 608"/>
              <a:gd name="T55" fmla="*/ 10045 h 531"/>
              <a:gd name="T56" fmla="*/ 208618 w 608"/>
              <a:gd name="T57" fmla="*/ 40540 h 531"/>
              <a:gd name="T58" fmla="*/ 208618 w 608"/>
              <a:gd name="T59" fmla="*/ 40540 h 531"/>
              <a:gd name="T60" fmla="*/ 198529 w 608"/>
              <a:gd name="T61" fmla="*/ 40540 h 531"/>
              <a:gd name="T62" fmla="*/ 20177 w 608"/>
              <a:gd name="T63" fmla="*/ 40540 h 531"/>
              <a:gd name="T64" fmla="*/ 10089 w 608"/>
              <a:gd name="T65" fmla="*/ 40540 h 531"/>
              <a:gd name="T66" fmla="*/ 10089 w 608"/>
              <a:gd name="T67" fmla="*/ 180096 h 531"/>
              <a:gd name="T68" fmla="*/ 208618 w 608"/>
              <a:gd name="T69" fmla="*/ 180096 h 531"/>
              <a:gd name="T70" fmla="*/ 208618 w 608"/>
              <a:gd name="T71" fmla="*/ 40540 h 531"/>
              <a:gd name="T72" fmla="*/ 78907 w 608"/>
              <a:gd name="T73" fmla="*/ 81079 h 531"/>
              <a:gd name="T74" fmla="*/ 78907 w 608"/>
              <a:gd name="T75" fmla="*/ 81079 h 531"/>
              <a:gd name="T76" fmla="*/ 91518 w 608"/>
              <a:gd name="T77" fmla="*/ 81079 h 531"/>
              <a:gd name="T78" fmla="*/ 109534 w 608"/>
              <a:gd name="T79" fmla="*/ 99017 h 531"/>
              <a:gd name="T80" fmla="*/ 127189 w 608"/>
              <a:gd name="T81" fmla="*/ 81079 h 531"/>
              <a:gd name="T82" fmla="*/ 139799 w 608"/>
              <a:gd name="T83" fmla="*/ 81079 h 531"/>
              <a:gd name="T84" fmla="*/ 139799 w 608"/>
              <a:gd name="T85" fmla="*/ 96506 h 531"/>
              <a:gd name="T86" fmla="*/ 124666 w 608"/>
              <a:gd name="T87" fmla="*/ 111573 h 531"/>
              <a:gd name="T88" fmla="*/ 139799 w 608"/>
              <a:gd name="T89" fmla="*/ 129511 h 531"/>
              <a:gd name="T90" fmla="*/ 139799 w 608"/>
              <a:gd name="T91" fmla="*/ 144579 h 531"/>
              <a:gd name="T92" fmla="*/ 127189 w 608"/>
              <a:gd name="T93" fmla="*/ 144579 h 531"/>
              <a:gd name="T94" fmla="*/ 109534 w 608"/>
              <a:gd name="T95" fmla="*/ 127000 h 531"/>
              <a:gd name="T96" fmla="*/ 91518 w 608"/>
              <a:gd name="T97" fmla="*/ 144579 h 531"/>
              <a:gd name="T98" fmla="*/ 78907 w 608"/>
              <a:gd name="T99" fmla="*/ 144579 h 531"/>
              <a:gd name="T100" fmla="*/ 78907 w 608"/>
              <a:gd name="T101" fmla="*/ 129511 h 531"/>
              <a:gd name="T102" fmla="*/ 94040 w 608"/>
              <a:gd name="T103" fmla="*/ 111573 h 531"/>
              <a:gd name="T104" fmla="*/ 78907 w 608"/>
              <a:gd name="T105" fmla="*/ 96506 h 531"/>
              <a:gd name="T106" fmla="*/ 78907 w 608"/>
              <a:gd name="T107" fmla="*/ 81079 h 53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8" h="531">
                <a:moveTo>
                  <a:pt x="579" y="530"/>
                </a:moveTo>
                <a:lnTo>
                  <a:pt x="579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3" y="0"/>
                  <a:pt x="607" y="14"/>
                  <a:pt x="607" y="28"/>
                </a:cubicBezTo>
                <a:cubicBezTo>
                  <a:pt x="607" y="502"/>
                  <a:pt x="607" y="502"/>
                  <a:pt x="607" y="502"/>
                </a:cubicBezTo>
                <a:cubicBezTo>
                  <a:pt x="607" y="516"/>
                  <a:pt x="593" y="530"/>
                  <a:pt x="579" y="530"/>
                </a:cubicBezTo>
                <a:close/>
                <a:moveTo>
                  <a:pt x="56" y="28"/>
                </a:moveTo>
                <a:lnTo>
                  <a:pt x="56" y="28"/>
                </a:lnTo>
                <a:cubicBezTo>
                  <a:pt x="42" y="28"/>
                  <a:pt x="28" y="43"/>
                  <a:pt x="28" y="57"/>
                </a:cubicBezTo>
                <a:cubicBezTo>
                  <a:pt x="28" y="78"/>
                  <a:pt x="42" y="85"/>
                  <a:pt x="56" y="85"/>
                </a:cubicBezTo>
                <a:cubicBezTo>
                  <a:pt x="77" y="85"/>
                  <a:pt x="84" y="78"/>
                  <a:pt x="84" y="57"/>
                </a:cubicBezTo>
                <a:cubicBezTo>
                  <a:pt x="84" y="43"/>
                  <a:pt x="77" y="28"/>
                  <a:pt x="56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62" y="85"/>
                  <a:pt x="169" y="78"/>
                  <a:pt x="169" y="57"/>
                </a:cubicBezTo>
                <a:cubicBezTo>
                  <a:pt x="169" y="43"/>
                  <a:pt x="162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7" y="43"/>
                  <a:pt x="197" y="57"/>
                </a:cubicBezTo>
                <a:cubicBezTo>
                  <a:pt x="197" y="78"/>
                  <a:pt x="212" y="85"/>
                  <a:pt x="226" y="85"/>
                </a:cubicBezTo>
                <a:cubicBezTo>
                  <a:pt x="247" y="85"/>
                  <a:pt x="254" y="78"/>
                  <a:pt x="254" y="57"/>
                </a:cubicBezTo>
                <a:cubicBezTo>
                  <a:pt x="254" y="43"/>
                  <a:pt x="247" y="28"/>
                  <a:pt x="226" y="28"/>
                </a:cubicBezTo>
                <a:close/>
                <a:moveTo>
                  <a:pt x="579" y="113"/>
                </a:moveTo>
                <a:lnTo>
                  <a:pt x="579" y="113"/>
                </a:lnTo>
                <a:cubicBezTo>
                  <a:pt x="551" y="113"/>
                  <a:pt x="551" y="113"/>
                  <a:pt x="551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9" y="502"/>
                  <a:pt x="579" y="502"/>
                  <a:pt x="579" y="502"/>
                </a:cubicBezTo>
                <a:lnTo>
                  <a:pt x="579" y="113"/>
                </a:lnTo>
                <a:close/>
                <a:moveTo>
                  <a:pt x="219" y="226"/>
                </a:moveTo>
                <a:lnTo>
                  <a:pt x="219" y="226"/>
                </a:lnTo>
                <a:cubicBezTo>
                  <a:pt x="226" y="219"/>
                  <a:pt x="247" y="219"/>
                  <a:pt x="254" y="226"/>
                </a:cubicBezTo>
                <a:cubicBezTo>
                  <a:pt x="304" y="276"/>
                  <a:pt x="304" y="276"/>
                  <a:pt x="304" y="276"/>
                </a:cubicBezTo>
                <a:cubicBezTo>
                  <a:pt x="353" y="226"/>
                  <a:pt x="353" y="226"/>
                  <a:pt x="353" y="226"/>
                </a:cubicBezTo>
                <a:cubicBezTo>
                  <a:pt x="360" y="219"/>
                  <a:pt x="381" y="219"/>
                  <a:pt x="388" y="226"/>
                </a:cubicBezTo>
                <a:cubicBezTo>
                  <a:pt x="403" y="241"/>
                  <a:pt x="403" y="255"/>
                  <a:pt x="388" y="269"/>
                </a:cubicBezTo>
                <a:cubicBezTo>
                  <a:pt x="346" y="311"/>
                  <a:pt x="346" y="311"/>
                  <a:pt x="346" y="311"/>
                </a:cubicBezTo>
                <a:cubicBezTo>
                  <a:pt x="388" y="361"/>
                  <a:pt x="388" y="361"/>
                  <a:pt x="388" y="361"/>
                </a:cubicBezTo>
                <a:cubicBezTo>
                  <a:pt x="403" y="368"/>
                  <a:pt x="403" y="389"/>
                  <a:pt x="388" y="403"/>
                </a:cubicBezTo>
                <a:cubicBezTo>
                  <a:pt x="381" y="410"/>
                  <a:pt x="360" y="410"/>
                  <a:pt x="353" y="403"/>
                </a:cubicBezTo>
                <a:cubicBezTo>
                  <a:pt x="304" y="354"/>
                  <a:pt x="304" y="354"/>
                  <a:pt x="304" y="354"/>
                </a:cubicBezTo>
                <a:cubicBezTo>
                  <a:pt x="254" y="403"/>
                  <a:pt x="254" y="403"/>
                  <a:pt x="254" y="403"/>
                </a:cubicBezTo>
                <a:cubicBezTo>
                  <a:pt x="247" y="410"/>
                  <a:pt x="226" y="410"/>
                  <a:pt x="219" y="403"/>
                </a:cubicBezTo>
                <a:cubicBezTo>
                  <a:pt x="205" y="389"/>
                  <a:pt x="205" y="368"/>
                  <a:pt x="219" y="361"/>
                </a:cubicBezTo>
                <a:cubicBezTo>
                  <a:pt x="261" y="311"/>
                  <a:pt x="261" y="311"/>
                  <a:pt x="261" y="311"/>
                </a:cubicBezTo>
                <a:cubicBezTo>
                  <a:pt x="219" y="269"/>
                  <a:pt x="219" y="269"/>
                  <a:pt x="219" y="269"/>
                </a:cubicBezTo>
                <a:cubicBezTo>
                  <a:pt x="205" y="255"/>
                  <a:pt x="205" y="241"/>
                  <a:pt x="219" y="2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8" name="Freeform 162"/>
          <p:cNvSpPr>
            <a:spLocks noChangeArrowheads="1"/>
          </p:cNvSpPr>
          <p:nvPr/>
        </p:nvSpPr>
        <p:spPr bwMode="auto">
          <a:xfrm>
            <a:off x="3308210" y="518294"/>
            <a:ext cx="251648" cy="222042"/>
          </a:xfrm>
          <a:custGeom>
            <a:avLst/>
            <a:gdLst>
              <a:gd name="T0" fmla="*/ 205475 w 601"/>
              <a:gd name="T1" fmla="*/ 190141 h 531"/>
              <a:gd name="T2" fmla="*/ 205475 w 601"/>
              <a:gd name="T3" fmla="*/ 190141 h 531"/>
              <a:gd name="T4" fmla="*/ 10058 w 601"/>
              <a:gd name="T5" fmla="*/ 190141 h 531"/>
              <a:gd name="T6" fmla="*/ 0 w 601"/>
              <a:gd name="T7" fmla="*/ 180096 h 531"/>
              <a:gd name="T8" fmla="*/ 0 w 601"/>
              <a:gd name="T9" fmla="*/ 10045 h 531"/>
              <a:gd name="T10" fmla="*/ 10058 w 601"/>
              <a:gd name="T11" fmla="*/ 0 h 531"/>
              <a:gd name="T12" fmla="*/ 205475 w 601"/>
              <a:gd name="T13" fmla="*/ 0 h 531"/>
              <a:gd name="T14" fmla="*/ 215533 w 601"/>
              <a:gd name="T15" fmla="*/ 10045 h 531"/>
              <a:gd name="T16" fmla="*/ 215533 w 601"/>
              <a:gd name="T17" fmla="*/ 180096 h 531"/>
              <a:gd name="T18" fmla="*/ 205475 w 601"/>
              <a:gd name="T19" fmla="*/ 190141 h 531"/>
              <a:gd name="T20" fmla="*/ 20116 w 601"/>
              <a:gd name="T21" fmla="*/ 10045 h 531"/>
              <a:gd name="T22" fmla="*/ 20116 w 601"/>
              <a:gd name="T23" fmla="*/ 10045 h 531"/>
              <a:gd name="T24" fmla="*/ 10058 w 601"/>
              <a:gd name="T25" fmla="*/ 20449 h 531"/>
              <a:gd name="T26" fmla="*/ 20116 w 601"/>
              <a:gd name="T27" fmla="*/ 30494 h 531"/>
              <a:gd name="T28" fmla="*/ 30175 w 601"/>
              <a:gd name="T29" fmla="*/ 20449 h 531"/>
              <a:gd name="T30" fmla="*/ 20116 w 601"/>
              <a:gd name="T31" fmla="*/ 10045 h 531"/>
              <a:gd name="T32" fmla="*/ 50650 w 601"/>
              <a:gd name="T33" fmla="*/ 10045 h 531"/>
              <a:gd name="T34" fmla="*/ 50650 w 601"/>
              <a:gd name="T35" fmla="*/ 10045 h 531"/>
              <a:gd name="T36" fmla="*/ 40592 w 601"/>
              <a:gd name="T37" fmla="*/ 20449 h 531"/>
              <a:gd name="T38" fmla="*/ 50650 w 601"/>
              <a:gd name="T39" fmla="*/ 30494 h 531"/>
              <a:gd name="T40" fmla="*/ 60708 w 601"/>
              <a:gd name="T41" fmla="*/ 20449 h 531"/>
              <a:gd name="T42" fmla="*/ 50650 w 601"/>
              <a:gd name="T43" fmla="*/ 10045 h 531"/>
              <a:gd name="T44" fmla="*/ 81184 w 601"/>
              <a:gd name="T45" fmla="*/ 10045 h 531"/>
              <a:gd name="T46" fmla="*/ 81184 w 601"/>
              <a:gd name="T47" fmla="*/ 10045 h 531"/>
              <a:gd name="T48" fmla="*/ 70767 w 601"/>
              <a:gd name="T49" fmla="*/ 20449 h 531"/>
              <a:gd name="T50" fmla="*/ 81184 w 601"/>
              <a:gd name="T51" fmla="*/ 30494 h 531"/>
              <a:gd name="T52" fmla="*/ 91242 w 601"/>
              <a:gd name="T53" fmla="*/ 20449 h 531"/>
              <a:gd name="T54" fmla="*/ 81184 w 601"/>
              <a:gd name="T55" fmla="*/ 10045 h 531"/>
              <a:gd name="T56" fmla="*/ 205475 w 601"/>
              <a:gd name="T57" fmla="*/ 40540 h 531"/>
              <a:gd name="T58" fmla="*/ 205475 w 601"/>
              <a:gd name="T59" fmla="*/ 40540 h 531"/>
              <a:gd name="T60" fmla="*/ 195416 w 601"/>
              <a:gd name="T61" fmla="*/ 40540 h 531"/>
              <a:gd name="T62" fmla="*/ 20116 w 601"/>
              <a:gd name="T63" fmla="*/ 40540 h 531"/>
              <a:gd name="T64" fmla="*/ 10058 w 601"/>
              <a:gd name="T65" fmla="*/ 40540 h 531"/>
              <a:gd name="T66" fmla="*/ 10058 w 601"/>
              <a:gd name="T67" fmla="*/ 180096 h 531"/>
              <a:gd name="T68" fmla="*/ 205475 w 601"/>
              <a:gd name="T69" fmla="*/ 180096 h 531"/>
              <a:gd name="T70" fmla="*/ 205475 w 601"/>
              <a:gd name="T71" fmla="*/ 40540 h 531"/>
              <a:gd name="T72" fmla="*/ 78669 w 601"/>
              <a:gd name="T73" fmla="*/ 101528 h 531"/>
              <a:gd name="T74" fmla="*/ 78669 w 601"/>
              <a:gd name="T75" fmla="*/ 101528 h 531"/>
              <a:gd name="T76" fmla="*/ 83699 w 601"/>
              <a:gd name="T77" fmla="*/ 106551 h 531"/>
              <a:gd name="T78" fmla="*/ 83699 w 601"/>
              <a:gd name="T79" fmla="*/ 106551 h 531"/>
              <a:gd name="T80" fmla="*/ 98786 w 601"/>
              <a:gd name="T81" fmla="*/ 119107 h 531"/>
              <a:gd name="T82" fmla="*/ 131834 w 601"/>
              <a:gd name="T83" fmla="*/ 86460 h 531"/>
              <a:gd name="T84" fmla="*/ 131834 w 601"/>
              <a:gd name="T85" fmla="*/ 86460 h 531"/>
              <a:gd name="T86" fmla="*/ 139378 w 601"/>
              <a:gd name="T87" fmla="*/ 81079 h 531"/>
              <a:gd name="T88" fmla="*/ 149795 w 601"/>
              <a:gd name="T89" fmla="*/ 91483 h 531"/>
              <a:gd name="T90" fmla="*/ 144407 w 601"/>
              <a:gd name="T91" fmla="*/ 99017 h 531"/>
              <a:gd name="T92" fmla="*/ 144407 w 601"/>
              <a:gd name="T93" fmla="*/ 99017 h 531"/>
              <a:gd name="T94" fmla="*/ 103815 w 601"/>
              <a:gd name="T95" fmla="*/ 139556 h 531"/>
              <a:gd name="T96" fmla="*/ 103815 w 601"/>
              <a:gd name="T97" fmla="*/ 139556 h 531"/>
              <a:gd name="T98" fmla="*/ 98786 w 601"/>
              <a:gd name="T99" fmla="*/ 142068 h 531"/>
              <a:gd name="T100" fmla="*/ 91242 w 601"/>
              <a:gd name="T101" fmla="*/ 139556 h 531"/>
              <a:gd name="T102" fmla="*/ 91242 w 601"/>
              <a:gd name="T103" fmla="*/ 139556 h 531"/>
              <a:gd name="T104" fmla="*/ 70767 w 601"/>
              <a:gd name="T105" fmla="*/ 119107 h 531"/>
              <a:gd name="T106" fmla="*/ 70767 w 601"/>
              <a:gd name="T107" fmla="*/ 119107 h 531"/>
              <a:gd name="T108" fmla="*/ 68252 w 601"/>
              <a:gd name="T109" fmla="*/ 111573 h 531"/>
              <a:gd name="T110" fmla="*/ 78669 w 601"/>
              <a:gd name="T111" fmla="*/ 101528 h 53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1" h="531">
                <a:moveTo>
                  <a:pt x="572" y="530"/>
                </a:moveTo>
                <a:lnTo>
                  <a:pt x="572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3" y="0"/>
                  <a:pt x="600" y="14"/>
                  <a:pt x="600" y="28"/>
                </a:cubicBezTo>
                <a:cubicBezTo>
                  <a:pt x="600" y="502"/>
                  <a:pt x="600" y="502"/>
                  <a:pt x="600" y="502"/>
                </a:cubicBezTo>
                <a:cubicBezTo>
                  <a:pt x="600" y="516"/>
                  <a:pt x="593" y="530"/>
                  <a:pt x="572" y="530"/>
                </a:cubicBezTo>
                <a:close/>
                <a:moveTo>
                  <a:pt x="56" y="28"/>
                </a:moveTo>
                <a:lnTo>
                  <a:pt x="56" y="28"/>
                </a:lnTo>
                <a:cubicBezTo>
                  <a:pt x="42" y="28"/>
                  <a:pt x="28" y="43"/>
                  <a:pt x="28" y="57"/>
                </a:cubicBezTo>
                <a:cubicBezTo>
                  <a:pt x="28" y="78"/>
                  <a:pt x="42" y="85"/>
                  <a:pt x="56" y="85"/>
                </a:cubicBezTo>
                <a:cubicBezTo>
                  <a:pt x="70" y="85"/>
                  <a:pt x="84" y="78"/>
                  <a:pt x="84" y="57"/>
                </a:cubicBezTo>
                <a:cubicBezTo>
                  <a:pt x="84" y="43"/>
                  <a:pt x="70" y="28"/>
                  <a:pt x="56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55" y="85"/>
                  <a:pt x="169" y="78"/>
                  <a:pt x="169" y="57"/>
                </a:cubicBezTo>
                <a:cubicBezTo>
                  <a:pt x="169" y="43"/>
                  <a:pt x="155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7" y="43"/>
                  <a:pt x="197" y="57"/>
                </a:cubicBezTo>
                <a:cubicBezTo>
                  <a:pt x="197" y="78"/>
                  <a:pt x="212" y="85"/>
                  <a:pt x="226" y="85"/>
                </a:cubicBezTo>
                <a:cubicBezTo>
                  <a:pt x="240" y="85"/>
                  <a:pt x="254" y="78"/>
                  <a:pt x="254" y="57"/>
                </a:cubicBezTo>
                <a:cubicBezTo>
                  <a:pt x="254" y="43"/>
                  <a:pt x="240" y="28"/>
                  <a:pt x="226" y="28"/>
                </a:cubicBezTo>
                <a:close/>
                <a:moveTo>
                  <a:pt x="572" y="113"/>
                </a:moveTo>
                <a:lnTo>
                  <a:pt x="572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2" y="502"/>
                  <a:pt x="572" y="502"/>
                  <a:pt x="572" y="502"/>
                </a:cubicBezTo>
                <a:lnTo>
                  <a:pt x="572" y="113"/>
                </a:lnTo>
                <a:close/>
                <a:moveTo>
                  <a:pt x="219" y="283"/>
                </a:moveTo>
                <a:lnTo>
                  <a:pt x="219" y="283"/>
                </a:lnTo>
                <a:cubicBezTo>
                  <a:pt x="226" y="283"/>
                  <a:pt x="233" y="290"/>
                  <a:pt x="233" y="297"/>
                </a:cubicBezTo>
                <a:cubicBezTo>
                  <a:pt x="275" y="332"/>
                  <a:pt x="275" y="332"/>
                  <a:pt x="275" y="332"/>
                </a:cubicBezTo>
                <a:cubicBezTo>
                  <a:pt x="367" y="241"/>
                  <a:pt x="367" y="241"/>
                  <a:pt x="367" y="241"/>
                </a:cubicBezTo>
                <a:cubicBezTo>
                  <a:pt x="374" y="234"/>
                  <a:pt x="381" y="226"/>
                  <a:pt x="388" y="226"/>
                </a:cubicBezTo>
                <a:cubicBezTo>
                  <a:pt x="402" y="226"/>
                  <a:pt x="417" y="241"/>
                  <a:pt x="417" y="255"/>
                </a:cubicBezTo>
                <a:cubicBezTo>
                  <a:pt x="417" y="262"/>
                  <a:pt x="410" y="269"/>
                  <a:pt x="402" y="276"/>
                </a:cubicBezTo>
                <a:cubicBezTo>
                  <a:pt x="289" y="389"/>
                  <a:pt x="289" y="389"/>
                  <a:pt x="289" y="389"/>
                </a:cubicBezTo>
                <a:cubicBezTo>
                  <a:pt x="289" y="396"/>
                  <a:pt x="282" y="396"/>
                  <a:pt x="275" y="396"/>
                </a:cubicBezTo>
                <a:cubicBezTo>
                  <a:pt x="268" y="396"/>
                  <a:pt x="261" y="396"/>
                  <a:pt x="254" y="389"/>
                </a:cubicBezTo>
                <a:cubicBezTo>
                  <a:pt x="197" y="332"/>
                  <a:pt x="197" y="332"/>
                  <a:pt x="197" y="332"/>
                </a:cubicBezTo>
                <a:cubicBezTo>
                  <a:pt x="190" y="325"/>
                  <a:pt x="190" y="318"/>
                  <a:pt x="190" y="311"/>
                </a:cubicBezTo>
                <a:cubicBezTo>
                  <a:pt x="190" y="297"/>
                  <a:pt x="197" y="283"/>
                  <a:pt x="219" y="28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9" name="Freeform 163"/>
          <p:cNvSpPr>
            <a:spLocks noChangeArrowheads="1"/>
          </p:cNvSpPr>
          <p:nvPr/>
        </p:nvSpPr>
        <p:spPr bwMode="auto">
          <a:xfrm>
            <a:off x="2865975" y="518294"/>
            <a:ext cx="251648" cy="222042"/>
          </a:xfrm>
          <a:custGeom>
            <a:avLst/>
            <a:gdLst>
              <a:gd name="T0" fmla="*/ 205475 w 601"/>
              <a:gd name="T1" fmla="*/ 190141 h 531"/>
              <a:gd name="T2" fmla="*/ 205475 w 601"/>
              <a:gd name="T3" fmla="*/ 190141 h 531"/>
              <a:gd name="T4" fmla="*/ 10058 w 601"/>
              <a:gd name="T5" fmla="*/ 190141 h 531"/>
              <a:gd name="T6" fmla="*/ 0 w 601"/>
              <a:gd name="T7" fmla="*/ 180096 h 531"/>
              <a:gd name="T8" fmla="*/ 0 w 601"/>
              <a:gd name="T9" fmla="*/ 10045 h 531"/>
              <a:gd name="T10" fmla="*/ 10058 w 601"/>
              <a:gd name="T11" fmla="*/ 0 h 531"/>
              <a:gd name="T12" fmla="*/ 205475 w 601"/>
              <a:gd name="T13" fmla="*/ 0 h 531"/>
              <a:gd name="T14" fmla="*/ 215533 w 601"/>
              <a:gd name="T15" fmla="*/ 10045 h 531"/>
              <a:gd name="T16" fmla="*/ 215533 w 601"/>
              <a:gd name="T17" fmla="*/ 180096 h 531"/>
              <a:gd name="T18" fmla="*/ 205475 w 601"/>
              <a:gd name="T19" fmla="*/ 190141 h 531"/>
              <a:gd name="T20" fmla="*/ 20116 w 601"/>
              <a:gd name="T21" fmla="*/ 10045 h 531"/>
              <a:gd name="T22" fmla="*/ 20116 w 601"/>
              <a:gd name="T23" fmla="*/ 10045 h 531"/>
              <a:gd name="T24" fmla="*/ 10058 w 601"/>
              <a:gd name="T25" fmla="*/ 20449 h 531"/>
              <a:gd name="T26" fmla="*/ 20116 w 601"/>
              <a:gd name="T27" fmla="*/ 30494 h 531"/>
              <a:gd name="T28" fmla="*/ 30175 w 601"/>
              <a:gd name="T29" fmla="*/ 20449 h 531"/>
              <a:gd name="T30" fmla="*/ 20116 w 601"/>
              <a:gd name="T31" fmla="*/ 10045 h 531"/>
              <a:gd name="T32" fmla="*/ 50650 w 601"/>
              <a:gd name="T33" fmla="*/ 10045 h 531"/>
              <a:gd name="T34" fmla="*/ 50650 w 601"/>
              <a:gd name="T35" fmla="*/ 10045 h 531"/>
              <a:gd name="T36" fmla="*/ 40592 w 601"/>
              <a:gd name="T37" fmla="*/ 20449 h 531"/>
              <a:gd name="T38" fmla="*/ 50650 w 601"/>
              <a:gd name="T39" fmla="*/ 30494 h 531"/>
              <a:gd name="T40" fmla="*/ 60708 w 601"/>
              <a:gd name="T41" fmla="*/ 20449 h 531"/>
              <a:gd name="T42" fmla="*/ 50650 w 601"/>
              <a:gd name="T43" fmla="*/ 10045 h 531"/>
              <a:gd name="T44" fmla="*/ 81184 w 601"/>
              <a:gd name="T45" fmla="*/ 10045 h 531"/>
              <a:gd name="T46" fmla="*/ 81184 w 601"/>
              <a:gd name="T47" fmla="*/ 10045 h 531"/>
              <a:gd name="T48" fmla="*/ 70767 w 601"/>
              <a:gd name="T49" fmla="*/ 20449 h 531"/>
              <a:gd name="T50" fmla="*/ 81184 w 601"/>
              <a:gd name="T51" fmla="*/ 30494 h 531"/>
              <a:gd name="T52" fmla="*/ 91242 w 601"/>
              <a:gd name="T53" fmla="*/ 20449 h 531"/>
              <a:gd name="T54" fmla="*/ 81184 w 601"/>
              <a:gd name="T55" fmla="*/ 10045 h 531"/>
              <a:gd name="T56" fmla="*/ 205475 w 601"/>
              <a:gd name="T57" fmla="*/ 40540 h 531"/>
              <a:gd name="T58" fmla="*/ 205475 w 601"/>
              <a:gd name="T59" fmla="*/ 40540 h 531"/>
              <a:gd name="T60" fmla="*/ 195416 w 601"/>
              <a:gd name="T61" fmla="*/ 40540 h 531"/>
              <a:gd name="T62" fmla="*/ 20116 w 601"/>
              <a:gd name="T63" fmla="*/ 40540 h 531"/>
              <a:gd name="T64" fmla="*/ 10058 w 601"/>
              <a:gd name="T65" fmla="*/ 40540 h 531"/>
              <a:gd name="T66" fmla="*/ 10058 w 601"/>
              <a:gd name="T67" fmla="*/ 180096 h 531"/>
              <a:gd name="T68" fmla="*/ 205475 w 601"/>
              <a:gd name="T69" fmla="*/ 180096 h 531"/>
              <a:gd name="T70" fmla="*/ 205475 w 601"/>
              <a:gd name="T71" fmla="*/ 40540 h 531"/>
              <a:gd name="T72" fmla="*/ 73281 w 601"/>
              <a:gd name="T73" fmla="*/ 101528 h 531"/>
              <a:gd name="T74" fmla="*/ 73281 w 601"/>
              <a:gd name="T75" fmla="*/ 101528 h 531"/>
              <a:gd name="T76" fmla="*/ 96271 w 601"/>
              <a:gd name="T77" fmla="*/ 101528 h 531"/>
              <a:gd name="T78" fmla="*/ 96271 w 601"/>
              <a:gd name="T79" fmla="*/ 101528 h 531"/>
              <a:gd name="T80" fmla="*/ 116747 w 601"/>
              <a:gd name="T81" fmla="*/ 101528 h 531"/>
              <a:gd name="T82" fmla="*/ 116747 w 601"/>
              <a:gd name="T83" fmla="*/ 101528 h 531"/>
              <a:gd name="T84" fmla="*/ 141892 w 601"/>
              <a:gd name="T85" fmla="*/ 101528 h 531"/>
              <a:gd name="T86" fmla="*/ 152310 w 601"/>
              <a:gd name="T87" fmla="*/ 111573 h 531"/>
              <a:gd name="T88" fmla="*/ 141892 w 601"/>
              <a:gd name="T89" fmla="*/ 121619 h 531"/>
              <a:gd name="T90" fmla="*/ 141892 w 601"/>
              <a:gd name="T91" fmla="*/ 121619 h 531"/>
              <a:gd name="T92" fmla="*/ 86213 w 601"/>
              <a:gd name="T93" fmla="*/ 121619 h 531"/>
              <a:gd name="T94" fmla="*/ 86213 w 601"/>
              <a:gd name="T95" fmla="*/ 121619 h 531"/>
              <a:gd name="T96" fmla="*/ 73281 w 601"/>
              <a:gd name="T97" fmla="*/ 121619 h 531"/>
              <a:gd name="T98" fmla="*/ 63223 w 601"/>
              <a:gd name="T99" fmla="*/ 111573 h 531"/>
              <a:gd name="T100" fmla="*/ 73281 w 601"/>
              <a:gd name="T101" fmla="*/ 101528 h 53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01" h="531">
                <a:moveTo>
                  <a:pt x="572" y="530"/>
                </a:moveTo>
                <a:lnTo>
                  <a:pt x="572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7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14"/>
                  <a:pt x="600" y="28"/>
                </a:cubicBezTo>
                <a:cubicBezTo>
                  <a:pt x="600" y="502"/>
                  <a:pt x="600" y="502"/>
                  <a:pt x="600" y="502"/>
                </a:cubicBezTo>
                <a:cubicBezTo>
                  <a:pt x="600" y="516"/>
                  <a:pt x="586" y="530"/>
                  <a:pt x="572" y="530"/>
                </a:cubicBezTo>
                <a:close/>
                <a:moveTo>
                  <a:pt x="56" y="28"/>
                </a:moveTo>
                <a:lnTo>
                  <a:pt x="56" y="28"/>
                </a:lnTo>
                <a:cubicBezTo>
                  <a:pt x="35" y="28"/>
                  <a:pt x="28" y="43"/>
                  <a:pt x="28" y="57"/>
                </a:cubicBezTo>
                <a:cubicBezTo>
                  <a:pt x="28" y="78"/>
                  <a:pt x="35" y="85"/>
                  <a:pt x="56" y="85"/>
                </a:cubicBezTo>
                <a:cubicBezTo>
                  <a:pt x="70" y="85"/>
                  <a:pt x="84" y="78"/>
                  <a:pt x="84" y="57"/>
                </a:cubicBezTo>
                <a:cubicBezTo>
                  <a:pt x="84" y="43"/>
                  <a:pt x="70" y="28"/>
                  <a:pt x="56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0" y="28"/>
                  <a:pt x="113" y="43"/>
                  <a:pt x="113" y="57"/>
                </a:cubicBezTo>
                <a:cubicBezTo>
                  <a:pt x="113" y="78"/>
                  <a:pt x="120" y="85"/>
                  <a:pt x="141" y="85"/>
                </a:cubicBezTo>
                <a:cubicBezTo>
                  <a:pt x="155" y="85"/>
                  <a:pt x="169" y="78"/>
                  <a:pt x="169" y="57"/>
                </a:cubicBezTo>
                <a:cubicBezTo>
                  <a:pt x="169" y="43"/>
                  <a:pt x="155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04" y="28"/>
                  <a:pt x="197" y="43"/>
                  <a:pt x="197" y="57"/>
                </a:cubicBezTo>
                <a:cubicBezTo>
                  <a:pt x="197" y="78"/>
                  <a:pt x="204" y="85"/>
                  <a:pt x="226" y="85"/>
                </a:cubicBezTo>
                <a:cubicBezTo>
                  <a:pt x="240" y="85"/>
                  <a:pt x="254" y="78"/>
                  <a:pt x="254" y="57"/>
                </a:cubicBezTo>
                <a:cubicBezTo>
                  <a:pt x="254" y="43"/>
                  <a:pt x="240" y="28"/>
                  <a:pt x="226" y="28"/>
                </a:cubicBezTo>
                <a:close/>
                <a:moveTo>
                  <a:pt x="572" y="113"/>
                </a:moveTo>
                <a:lnTo>
                  <a:pt x="572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2" y="502"/>
                  <a:pt x="572" y="502"/>
                  <a:pt x="572" y="502"/>
                </a:cubicBezTo>
                <a:lnTo>
                  <a:pt x="572" y="113"/>
                </a:lnTo>
                <a:close/>
                <a:moveTo>
                  <a:pt x="204" y="283"/>
                </a:moveTo>
                <a:lnTo>
                  <a:pt x="204" y="283"/>
                </a:lnTo>
                <a:cubicBezTo>
                  <a:pt x="268" y="283"/>
                  <a:pt x="268" y="283"/>
                  <a:pt x="268" y="283"/>
                </a:cubicBezTo>
                <a:cubicBezTo>
                  <a:pt x="325" y="283"/>
                  <a:pt x="325" y="283"/>
                  <a:pt x="325" y="283"/>
                </a:cubicBezTo>
                <a:cubicBezTo>
                  <a:pt x="395" y="283"/>
                  <a:pt x="395" y="283"/>
                  <a:pt x="395" y="283"/>
                </a:cubicBezTo>
                <a:cubicBezTo>
                  <a:pt x="409" y="283"/>
                  <a:pt x="424" y="297"/>
                  <a:pt x="424" y="311"/>
                </a:cubicBezTo>
                <a:cubicBezTo>
                  <a:pt x="424" y="332"/>
                  <a:pt x="409" y="339"/>
                  <a:pt x="395" y="339"/>
                </a:cubicBezTo>
                <a:cubicBezTo>
                  <a:pt x="240" y="339"/>
                  <a:pt x="240" y="339"/>
                  <a:pt x="240" y="339"/>
                </a:cubicBezTo>
                <a:cubicBezTo>
                  <a:pt x="204" y="339"/>
                  <a:pt x="204" y="339"/>
                  <a:pt x="204" y="339"/>
                </a:cubicBezTo>
                <a:cubicBezTo>
                  <a:pt x="190" y="339"/>
                  <a:pt x="176" y="332"/>
                  <a:pt x="176" y="311"/>
                </a:cubicBezTo>
                <a:cubicBezTo>
                  <a:pt x="176" y="297"/>
                  <a:pt x="190" y="283"/>
                  <a:pt x="204" y="28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0" name="Freeform 164"/>
          <p:cNvSpPr>
            <a:spLocks noChangeArrowheads="1"/>
          </p:cNvSpPr>
          <p:nvPr/>
        </p:nvSpPr>
        <p:spPr bwMode="auto">
          <a:xfrm>
            <a:off x="2420041" y="518294"/>
            <a:ext cx="255349" cy="222042"/>
          </a:xfrm>
          <a:custGeom>
            <a:avLst/>
            <a:gdLst>
              <a:gd name="T0" fmla="*/ 208635 w 609"/>
              <a:gd name="T1" fmla="*/ 190141 h 531"/>
              <a:gd name="T2" fmla="*/ 208635 w 609"/>
              <a:gd name="T3" fmla="*/ 190141 h 531"/>
              <a:gd name="T4" fmla="*/ 10432 w 609"/>
              <a:gd name="T5" fmla="*/ 190141 h 531"/>
              <a:gd name="T6" fmla="*/ 0 w 609"/>
              <a:gd name="T7" fmla="*/ 180096 h 531"/>
              <a:gd name="T8" fmla="*/ 0 w 609"/>
              <a:gd name="T9" fmla="*/ 10045 h 531"/>
              <a:gd name="T10" fmla="*/ 10432 w 609"/>
              <a:gd name="T11" fmla="*/ 0 h 531"/>
              <a:gd name="T12" fmla="*/ 208635 w 609"/>
              <a:gd name="T13" fmla="*/ 0 h 531"/>
              <a:gd name="T14" fmla="*/ 218707 w 609"/>
              <a:gd name="T15" fmla="*/ 10045 h 531"/>
              <a:gd name="T16" fmla="*/ 218707 w 609"/>
              <a:gd name="T17" fmla="*/ 180096 h 531"/>
              <a:gd name="T18" fmla="*/ 208635 w 609"/>
              <a:gd name="T19" fmla="*/ 190141 h 531"/>
              <a:gd name="T20" fmla="*/ 20504 w 609"/>
              <a:gd name="T21" fmla="*/ 10045 h 531"/>
              <a:gd name="T22" fmla="*/ 20504 w 609"/>
              <a:gd name="T23" fmla="*/ 10045 h 531"/>
              <a:gd name="T24" fmla="*/ 10432 w 609"/>
              <a:gd name="T25" fmla="*/ 20449 h 531"/>
              <a:gd name="T26" fmla="*/ 20504 w 609"/>
              <a:gd name="T27" fmla="*/ 30494 h 531"/>
              <a:gd name="T28" fmla="*/ 30576 w 609"/>
              <a:gd name="T29" fmla="*/ 20449 h 531"/>
              <a:gd name="T30" fmla="*/ 20504 w 609"/>
              <a:gd name="T31" fmla="*/ 10045 h 531"/>
              <a:gd name="T32" fmla="*/ 51080 w 609"/>
              <a:gd name="T33" fmla="*/ 10045 h 531"/>
              <a:gd name="T34" fmla="*/ 51080 w 609"/>
              <a:gd name="T35" fmla="*/ 10045 h 531"/>
              <a:gd name="T36" fmla="*/ 40648 w 609"/>
              <a:gd name="T37" fmla="*/ 20449 h 531"/>
              <a:gd name="T38" fmla="*/ 51080 w 609"/>
              <a:gd name="T39" fmla="*/ 30494 h 531"/>
              <a:gd name="T40" fmla="*/ 61152 w 609"/>
              <a:gd name="T41" fmla="*/ 20449 h 531"/>
              <a:gd name="T42" fmla="*/ 51080 w 609"/>
              <a:gd name="T43" fmla="*/ 10045 h 531"/>
              <a:gd name="T44" fmla="*/ 81296 w 609"/>
              <a:gd name="T45" fmla="*/ 10045 h 531"/>
              <a:gd name="T46" fmla="*/ 81296 w 609"/>
              <a:gd name="T47" fmla="*/ 10045 h 531"/>
              <a:gd name="T48" fmla="*/ 71224 w 609"/>
              <a:gd name="T49" fmla="*/ 20449 h 531"/>
              <a:gd name="T50" fmla="*/ 81296 w 609"/>
              <a:gd name="T51" fmla="*/ 30494 h 531"/>
              <a:gd name="T52" fmla="*/ 91728 w 609"/>
              <a:gd name="T53" fmla="*/ 20449 h 531"/>
              <a:gd name="T54" fmla="*/ 81296 w 609"/>
              <a:gd name="T55" fmla="*/ 10045 h 531"/>
              <a:gd name="T56" fmla="*/ 208635 w 609"/>
              <a:gd name="T57" fmla="*/ 40540 h 531"/>
              <a:gd name="T58" fmla="*/ 208635 w 609"/>
              <a:gd name="T59" fmla="*/ 40540 h 531"/>
              <a:gd name="T60" fmla="*/ 198563 w 609"/>
              <a:gd name="T61" fmla="*/ 40540 h 531"/>
              <a:gd name="T62" fmla="*/ 20504 w 609"/>
              <a:gd name="T63" fmla="*/ 40540 h 531"/>
              <a:gd name="T64" fmla="*/ 10432 w 609"/>
              <a:gd name="T65" fmla="*/ 40540 h 531"/>
              <a:gd name="T66" fmla="*/ 10432 w 609"/>
              <a:gd name="T67" fmla="*/ 180096 h 531"/>
              <a:gd name="T68" fmla="*/ 208635 w 609"/>
              <a:gd name="T69" fmla="*/ 180096 h 531"/>
              <a:gd name="T70" fmla="*/ 208635 w 609"/>
              <a:gd name="T71" fmla="*/ 40540 h 531"/>
              <a:gd name="T72" fmla="*/ 76260 w 609"/>
              <a:gd name="T73" fmla="*/ 101528 h 531"/>
              <a:gd name="T74" fmla="*/ 76260 w 609"/>
              <a:gd name="T75" fmla="*/ 101528 h 531"/>
              <a:gd name="T76" fmla="*/ 99282 w 609"/>
              <a:gd name="T77" fmla="*/ 101528 h 531"/>
              <a:gd name="T78" fmla="*/ 99282 w 609"/>
              <a:gd name="T79" fmla="*/ 78568 h 531"/>
              <a:gd name="T80" fmla="*/ 109354 w 609"/>
              <a:gd name="T81" fmla="*/ 68523 h 531"/>
              <a:gd name="T82" fmla="*/ 119785 w 609"/>
              <a:gd name="T83" fmla="*/ 78568 h 531"/>
              <a:gd name="T84" fmla="*/ 119785 w 609"/>
              <a:gd name="T85" fmla="*/ 101528 h 531"/>
              <a:gd name="T86" fmla="*/ 142448 w 609"/>
              <a:gd name="T87" fmla="*/ 101528 h 531"/>
              <a:gd name="T88" fmla="*/ 152520 w 609"/>
              <a:gd name="T89" fmla="*/ 111573 h 531"/>
              <a:gd name="T90" fmla="*/ 142448 w 609"/>
              <a:gd name="T91" fmla="*/ 121619 h 531"/>
              <a:gd name="T92" fmla="*/ 119785 w 609"/>
              <a:gd name="T93" fmla="*/ 121619 h 531"/>
              <a:gd name="T94" fmla="*/ 119785 w 609"/>
              <a:gd name="T95" fmla="*/ 147090 h 531"/>
              <a:gd name="T96" fmla="*/ 109354 w 609"/>
              <a:gd name="T97" fmla="*/ 157136 h 531"/>
              <a:gd name="T98" fmla="*/ 99282 w 609"/>
              <a:gd name="T99" fmla="*/ 147090 h 531"/>
              <a:gd name="T100" fmla="*/ 99282 w 609"/>
              <a:gd name="T101" fmla="*/ 121619 h 531"/>
              <a:gd name="T102" fmla="*/ 76260 w 609"/>
              <a:gd name="T103" fmla="*/ 121619 h 531"/>
              <a:gd name="T104" fmla="*/ 66188 w 609"/>
              <a:gd name="T105" fmla="*/ 111573 h 531"/>
              <a:gd name="T106" fmla="*/ 76260 w 609"/>
              <a:gd name="T107" fmla="*/ 101528 h 53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9" h="531">
                <a:moveTo>
                  <a:pt x="580" y="530"/>
                </a:moveTo>
                <a:lnTo>
                  <a:pt x="580" y="530"/>
                </a:lnTo>
                <a:cubicBezTo>
                  <a:pt x="29" y="530"/>
                  <a:pt x="29" y="530"/>
                  <a:pt x="29" y="530"/>
                </a:cubicBezTo>
                <a:cubicBezTo>
                  <a:pt x="15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502"/>
                  <a:pt x="608" y="502"/>
                  <a:pt x="608" y="502"/>
                </a:cubicBezTo>
                <a:cubicBezTo>
                  <a:pt x="608" y="516"/>
                  <a:pt x="594" y="530"/>
                  <a:pt x="580" y="530"/>
                </a:cubicBezTo>
                <a:close/>
                <a:moveTo>
                  <a:pt x="57" y="28"/>
                </a:moveTo>
                <a:lnTo>
                  <a:pt x="57" y="28"/>
                </a:lnTo>
                <a:cubicBezTo>
                  <a:pt x="43" y="28"/>
                  <a:pt x="29" y="43"/>
                  <a:pt x="29" y="57"/>
                </a:cubicBezTo>
                <a:cubicBezTo>
                  <a:pt x="29" y="78"/>
                  <a:pt x="43" y="85"/>
                  <a:pt x="57" y="85"/>
                </a:cubicBezTo>
                <a:cubicBezTo>
                  <a:pt x="78" y="85"/>
                  <a:pt x="85" y="78"/>
                  <a:pt x="85" y="57"/>
                </a:cubicBezTo>
                <a:cubicBezTo>
                  <a:pt x="85" y="43"/>
                  <a:pt x="78" y="28"/>
                  <a:pt x="57" y="28"/>
                </a:cubicBezTo>
                <a:close/>
                <a:moveTo>
                  <a:pt x="142" y="28"/>
                </a:moveTo>
                <a:lnTo>
                  <a:pt x="142" y="28"/>
                </a:lnTo>
                <a:cubicBezTo>
                  <a:pt x="128" y="28"/>
                  <a:pt x="113" y="43"/>
                  <a:pt x="113" y="57"/>
                </a:cubicBezTo>
                <a:cubicBezTo>
                  <a:pt x="113" y="78"/>
                  <a:pt x="128" y="85"/>
                  <a:pt x="142" y="85"/>
                </a:cubicBezTo>
                <a:cubicBezTo>
                  <a:pt x="163" y="85"/>
                  <a:pt x="170" y="78"/>
                  <a:pt x="170" y="57"/>
                </a:cubicBezTo>
                <a:cubicBezTo>
                  <a:pt x="170" y="43"/>
                  <a:pt x="163" y="28"/>
                  <a:pt x="142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8" y="85"/>
                  <a:pt x="255" y="78"/>
                  <a:pt x="255" y="57"/>
                </a:cubicBezTo>
                <a:cubicBezTo>
                  <a:pt x="255" y="43"/>
                  <a:pt x="248" y="28"/>
                  <a:pt x="226" y="28"/>
                </a:cubicBezTo>
                <a:close/>
                <a:moveTo>
                  <a:pt x="580" y="113"/>
                </a:moveTo>
                <a:lnTo>
                  <a:pt x="580" y="113"/>
                </a:lnTo>
                <a:cubicBezTo>
                  <a:pt x="552" y="113"/>
                  <a:pt x="552" y="113"/>
                  <a:pt x="552" y="113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29" y="502"/>
                  <a:pt x="29" y="502"/>
                  <a:pt x="29" y="502"/>
                </a:cubicBezTo>
                <a:cubicBezTo>
                  <a:pt x="580" y="502"/>
                  <a:pt x="580" y="502"/>
                  <a:pt x="580" y="502"/>
                </a:cubicBezTo>
                <a:lnTo>
                  <a:pt x="580" y="113"/>
                </a:lnTo>
                <a:close/>
                <a:moveTo>
                  <a:pt x="212" y="283"/>
                </a:moveTo>
                <a:lnTo>
                  <a:pt x="212" y="283"/>
                </a:lnTo>
                <a:cubicBezTo>
                  <a:pt x="276" y="283"/>
                  <a:pt x="276" y="283"/>
                  <a:pt x="276" y="283"/>
                </a:cubicBezTo>
                <a:cubicBezTo>
                  <a:pt x="276" y="219"/>
                  <a:pt x="276" y="219"/>
                  <a:pt x="276" y="219"/>
                </a:cubicBezTo>
                <a:cubicBezTo>
                  <a:pt x="276" y="205"/>
                  <a:pt x="290" y="191"/>
                  <a:pt x="304" y="191"/>
                </a:cubicBezTo>
                <a:cubicBezTo>
                  <a:pt x="318" y="191"/>
                  <a:pt x="333" y="205"/>
                  <a:pt x="333" y="219"/>
                </a:cubicBezTo>
                <a:cubicBezTo>
                  <a:pt x="333" y="283"/>
                  <a:pt x="333" y="283"/>
                  <a:pt x="333" y="283"/>
                </a:cubicBezTo>
                <a:cubicBezTo>
                  <a:pt x="396" y="283"/>
                  <a:pt x="396" y="283"/>
                  <a:pt x="396" y="283"/>
                </a:cubicBezTo>
                <a:cubicBezTo>
                  <a:pt x="417" y="283"/>
                  <a:pt x="424" y="297"/>
                  <a:pt x="424" y="311"/>
                </a:cubicBezTo>
                <a:cubicBezTo>
                  <a:pt x="424" y="332"/>
                  <a:pt x="417" y="339"/>
                  <a:pt x="396" y="339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3" y="410"/>
                  <a:pt x="333" y="410"/>
                  <a:pt x="333" y="410"/>
                </a:cubicBezTo>
                <a:cubicBezTo>
                  <a:pt x="333" y="424"/>
                  <a:pt x="318" y="438"/>
                  <a:pt x="304" y="438"/>
                </a:cubicBezTo>
                <a:cubicBezTo>
                  <a:pt x="290" y="438"/>
                  <a:pt x="276" y="424"/>
                  <a:pt x="276" y="410"/>
                </a:cubicBezTo>
                <a:cubicBezTo>
                  <a:pt x="276" y="339"/>
                  <a:pt x="276" y="339"/>
                  <a:pt x="276" y="339"/>
                </a:cubicBezTo>
                <a:cubicBezTo>
                  <a:pt x="212" y="339"/>
                  <a:pt x="212" y="339"/>
                  <a:pt x="212" y="339"/>
                </a:cubicBezTo>
                <a:cubicBezTo>
                  <a:pt x="191" y="339"/>
                  <a:pt x="184" y="332"/>
                  <a:pt x="184" y="311"/>
                </a:cubicBezTo>
                <a:cubicBezTo>
                  <a:pt x="184" y="297"/>
                  <a:pt x="191" y="283"/>
                  <a:pt x="212" y="28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1" name="Freeform 165"/>
          <p:cNvSpPr>
            <a:spLocks noChangeArrowheads="1"/>
          </p:cNvSpPr>
          <p:nvPr/>
        </p:nvSpPr>
        <p:spPr bwMode="auto">
          <a:xfrm>
            <a:off x="1979658" y="518294"/>
            <a:ext cx="253498" cy="222042"/>
          </a:xfrm>
          <a:custGeom>
            <a:avLst/>
            <a:gdLst>
              <a:gd name="T0" fmla="*/ 207002 w 602"/>
              <a:gd name="T1" fmla="*/ 190141 h 531"/>
              <a:gd name="T2" fmla="*/ 207002 w 602"/>
              <a:gd name="T3" fmla="*/ 190141 h 531"/>
              <a:gd name="T4" fmla="*/ 10477 w 602"/>
              <a:gd name="T5" fmla="*/ 190141 h 531"/>
              <a:gd name="T6" fmla="*/ 0 w 602"/>
              <a:gd name="T7" fmla="*/ 180096 h 531"/>
              <a:gd name="T8" fmla="*/ 0 w 602"/>
              <a:gd name="T9" fmla="*/ 10045 h 531"/>
              <a:gd name="T10" fmla="*/ 10477 w 602"/>
              <a:gd name="T11" fmla="*/ 0 h 531"/>
              <a:gd name="T12" fmla="*/ 207002 w 602"/>
              <a:gd name="T13" fmla="*/ 0 h 531"/>
              <a:gd name="T14" fmla="*/ 217118 w 602"/>
              <a:gd name="T15" fmla="*/ 10045 h 531"/>
              <a:gd name="T16" fmla="*/ 217118 w 602"/>
              <a:gd name="T17" fmla="*/ 180096 h 531"/>
              <a:gd name="T18" fmla="*/ 207002 w 602"/>
              <a:gd name="T19" fmla="*/ 190141 h 531"/>
              <a:gd name="T20" fmla="*/ 166180 w 602"/>
              <a:gd name="T21" fmla="*/ 180096 h 531"/>
              <a:gd name="T22" fmla="*/ 166180 w 602"/>
              <a:gd name="T23" fmla="*/ 180096 h 531"/>
              <a:gd name="T24" fmla="*/ 207002 w 602"/>
              <a:gd name="T25" fmla="*/ 180096 h 531"/>
              <a:gd name="T26" fmla="*/ 207002 w 602"/>
              <a:gd name="T27" fmla="*/ 91483 h 531"/>
              <a:gd name="T28" fmla="*/ 204474 w 602"/>
              <a:gd name="T29" fmla="*/ 91483 h 531"/>
              <a:gd name="T30" fmla="*/ 204474 w 602"/>
              <a:gd name="T31" fmla="*/ 91483 h 531"/>
              <a:gd name="T32" fmla="*/ 166180 w 602"/>
              <a:gd name="T33" fmla="*/ 91483 h 531"/>
              <a:gd name="T34" fmla="*/ 166180 w 602"/>
              <a:gd name="T35" fmla="*/ 180096 h 531"/>
              <a:gd name="T36" fmla="*/ 61414 w 602"/>
              <a:gd name="T37" fmla="*/ 180096 h 531"/>
              <a:gd name="T38" fmla="*/ 61414 w 602"/>
              <a:gd name="T39" fmla="*/ 180096 h 531"/>
              <a:gd name="T40" fmla="*/ 155703 w 602"/>
              <a:gd name="T41" fmla="*/ 180096 h 531"/>
              <a:gd name="T42" fmla="*/ 155703 w 602"/>
              <a:gd name="T43" fmla="*/ 91483 h 531"/>
              <a:gd name="T44" fmla="*/ 61414 w 602"/>
              <a:gd name="T45" fmla="*/ 91483 h 531"/>
              <a:gd name="T46" fmla="*/ 61414 w 602"/>
              <a:gd name="T47" fmla="*/ 180096 h 531"/>
              <a:gd name="T48" fmla="*/ 10477 w 602"/>
              <a:gd name="T49" fmla="*/ 180096 h 531"/>
              <a:gd name="T50" fmla="*/ 10477 w 602"/>
              <a:gd name="T51" fmla="*/ 180096 h 531"/>
              <a:gd name="T52" fmla="*/ 51299 w 602"/>
              <a:gd name="T53" fmla="*/ 180096 h 531"/>
              <a:gd name="T54" fmla="*/ 51299 w 602"/>
              <a:gd name="T55" fmla="*/ 91483 h 531"/>
              <a:gd name="T56" fmla="*/ 10477 w 602"/>
              <a:gd name="T57" fmla="*/ 91483 h 531"/>
              <a:gd name="T58" fmla="*/ 10477 w 602"/>
              <a:gd name="T59" fmla="*/ 180096 h 531"/>
              <a:gd name="T60" fmla="*/ 20592 w 602"/>
              <a:gd name="T61" fmla="*/ 10045 h 531"/>
              <a:gd name="T62" fmla="*/ 20592 w 602"/>
              <a:gd name="T63" fmla="*/ 10045 h 531"/>
              <a:gd name="T64" fmla="*/ 10477 w 602"/>
              <a:gd name="T65" fmla="*/ 20449 h 531"/>
              <a:gd name="T66" fmla="*/ 20592 w 602"/>
              <a:gd name="T67" fmla="*/ 30494 h 531"/>
              <a:gd name="T68" fmla="*/ 30707 w 602"/>
              <a:gd name="T69" fmla="*/ 20449 h 531"/>
              <a:gd name="T70" fmla="*/ 20592 w 602"/>
              <a:gd name="T71" fmla="*/ 10045 h 531"/>
              <a:gd name="T72" fmla="*/ 51299 w 602"/>
              <a:gd name="T73" fmla="*/ 10045 h 531"/>
              <a:gd name="T74" fmla="*/ 51299 w 602"/>
              <a:gd name="T75" fmla="*/ 10045 h 531"/>
              <a:gd name="T76" fmla="*/ 40822 w 602"/>
              <a:gd name="T77" fmla="*/ 20449 h 531"/>
              <a:gd name="T78" fmla="*/ 51299 w 602"/>
              <a:gd name="T79" fmla="*/ 30494 h 531"/>
              <a:gd name="T80" fmla="*/ 61414 w 602"/>
              <a:gd name="T81" fmla="*/ 20449 h 531"/>
              <a:gd name="T82" fmla="*/ 51299 w 602"/>
              <a:gd name="T83" fmla="*/ 10045 h 531"/>
              <a:gd name="T84" fmla="*/ 81645 w 602"/>
              <a:gd name="T85" fmla="*/ 10045 h 531"/>
              <a:gd name="T86" fmla="*/ 81645 w 602"/>
              <a:gd name="T87" fmla="*/ 10045 h 531"/>
              <a:gd name="T88" fmla="*/ 71530 w 602"/>
              <a:gd name="T89" fmla="*/ 20449 h 531"/>
              <a:gd name="T90" fmla="*/ 81645 w 602"/>
              <a:gd name="T91" fmla="*/ 30494 h 531"/>
              <a:gd name="T92" fmla="*/ 92122 w 602"/>
              <a:gd name="T93" fmla="*/ 20449 h 531"/>
              <a:gd name="T94" fmla="*/ 81645 w 602"/>
              <a:gd name="T95" fmla="*/ 10045 h 531"/>
              <a:gd name="T96" fmla="*/ 196526 w 602"/>
              <a:gd name="T97" fmla="*/ 40540 h 531"/>
              <a:gd name="T98" fmla="*/ 196526 w 602"/>
              <a:gd name="T99" fmla="*/ 40540 h 531"/>
              <a:gd name="T100" fmla="*/ 20592 w 602"/>
              <a:gd name="T101" fmla="*/ 40540 h 531"/>
              <a:gd name="T102" fmla="*/ 10477 w 602"/>
              <a:gd name="T103" fmla="*/ 40540 h 531"/>
              <a:gd name="T104" fmla="*/ 10477 w 602"/>
              <a:gd name="T105" fmla="*/ 81079 h 531"/>
              <a:gd name="T106" fmla="*/ 51299 w 602"/>
              <a:gd name="T107" fmla="*/ 81079 h 531"/>
              <a:gd name="T108" fmla="*/ 61414 w 602"/>
              <a:gd name="T109" fmla="*/ 81079 h 531"/>
              <a:gd name="T110" fmla="*/ 155703 w 602"/>
              <a:gd name="T111" fmla="*/ 81079 h 531"/>
              <a:gd name="T112" fmla="*/ 166180 w 602"/>
              <a:gd name="T113" fmla="*/ 81079 h 531"/>
              <a:gd name="T114" fmla="*/ 204474 w 602"/>
              <a:gd name="T115" fmla="*/ 81079 h 531"/>
              <a:gd name="T116" fmla="*/ 204474 w 602"/>
              <a:gd name="T117" fmla="*/ 81079 h 531"/>
              <a:gd name="T118" fmla="*/ 207002 w 602"/>
              <a:gd name="T119" fmla="*/ 81079 h 531"/>
              <a:gd name="T120" fmla="*/ 207002 w 602"/>
              <a:gd name="T121" fmla="*/ 40540 h 531"/>
              <a:gd name="T122" fmla="*/ 196526 w 602"/>
              <a:gd name="T123" fmla="*/ 40540 h 53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2" h="531">
                <a:moveTo>
                  <a:pt x="573" y="530"/>
                </a:moveTo>
                <a:lnTo>
                  <a:pt x="573" y="530"/>
                </a:lnTo>
                <a:cubicBezTo>
                  <a:pt x="29" y="530"/>
                  <a:pt x="29" y="530"/>
                  <a:pt x="29" y="530"/>
                </a:cubicBezTo>
                <a:cubicBezTo>
                  <a:pt x="15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502"/>
                  <a:pt x="601" y="502"/>
                  <a:pt x="601" y="502"/>
                </a:cubicBezTo>
                <a:cubicBezTo>
                  <a:pt x="601" y="516"/>
                  <a:pt x="594" y="530"/>
                  <a:pt x="573" y="530"/>
                </a:cubicBezTo>
                <a:close/>
                <a:moveTo>
                  <a:pt x="460" y="502"/>
                </a:moveTo>
                <a:lnTo>
                  <a:pt x="460" y="502"/>
                </a:lnTo>
                <a:cubicBezTo>
                  <a:pt x="573" y="502"/>
                  <a:pt x="573" y="502"/>
                  <a:pt x="573" y="502"/>
                </a:cubicBezTo>
                <a:cubicBezTo>
                  <a:pt x="573" y="255"/>
                  <a:pt x="573" y="255"/>
                  <a:pt x="573" y="255"/>
                </a:cubicBezTo>
                <a:cubicBezTo>
                  <a:pt x="566" y="255"/>
                  <a:pt x="566" y="255"/>
                  <a:pt x="566" y="255"/>
                </a:cubicBezTo>
                <a:cubicBezTo>
                  <a:pt x="460" y="255"/>
                  <a:pt x="460" y="255"/>
                  <a:pt x="460" y="255"/>
                </a:cubicBezTo>
                <a:lnTo>
                  <a:pt x="460" y="502"/>
                </a:lnTo>
                <a:close/>
                <a:moveTo>
                  <a:pt x="170" y="502"/>
                </a:moveTo>
                <a:lnTo>
                  <a:pt x="170" y="502"/>
                </a:lnTo>
                <a:cubicBezTo>
                  <a:pt x="431" y="502"/>
                  <a:pt x="431" y="502"/>
                  <a:pt x="431" y="502"/>
                </a:cubicBezTo>
                <a:cubicBezTo>
                  <a:pt x="431" y="255"/>
                  <a:pt x="431" y="255"/>
                  <a:pt x="431" y="255"/>
                </a:cubicBezTo>
                <a:cubicBezTo>
                  <a:pt x="170" y="255"/>
                  <a:pt x="170" y="255"/>
                  <a:pt x="170" y="255"/>
                </a:cubicBezTo>
                <a:lnTo>
                  <a:pt x="170" y="502"/>
                </a:lnTo>
                <a:close/>
                <a:moveTo>
                  <a:pt x="29" y="502"/>
                </a:moveTo>
                <a:lnTo>
                  <a:pt x="29" y="502"/>
                </a:lnTo>
                <a:cubicBezTo>
                  <a:pt x="142" y="502"/>
                  <a:pt x="142" y="502"/>
                  <a:pt x="142" y="502"/>
                </a:cubicBezTo>
                <a:cubicBezTo>
                  <a:pt x="142" y="255"/>
                  <a:pt x="142" y="255"/>
                  <a:pt x="142" y="255"/>
                </a:cubicBezTo>
                <a:cubicBezTo>
                  <a:pt x="29" y="255"/>
                  <a:pt x="29" y="255"/>
                  <a:pt x="29" y="255"/>
                </a:cubicBezTo>
                <a:lnTo>
                  <a:pt x="29" y="502"/>
                </a:lnTo>
                <a:close/>
                <a:moveTo>
                  <a:pt x="57" y="28"/>
                </a:moveTo>
                <a:lnTo>
                  <a:pt x="57" y="28"/>
                </a:lnTo>
                <a:cubicBezTo>
                  <a:pt x="43" y="28"/>
                  <a:pt x="29" y="43"/>
                  <a:pt x="29" y="57"/>
                </a:cubicBezTo>
                <a:cubicBezTo>
                  <a:pt x="29" y="78"/>
                  <a:pt x="43" y="85"/>
                  <a:pt x="57" y="85"/>
                </a:cubicBezTo>
                <a:cubicBezTo>
                  <a:pt x="71" y="85"/>
                  <a:pt x="85" y="78"/>
                  <a:pt x="85" y="57"/>
                </a:cubicBezTo>
                <a:cubicBezTo>
                  <a:pt x="85" y="43"/>
                  <a:pt x="71" y="28"/>
                  <a:pt x="57" y="28"/>
                </a:cubicBezTo>
                <a:close/>
                <a:moveTo>
                  <a:pt x="142" y="28"/>
                </a:moveTo>
                <a:lnTo>
                  <a:pt x="142" y="28"/>
                </a:lnTo>
                <a:cubicBezTo>
                  <a:pt x="128" y="28"/>
                  <a:pt x="113" y="43"/>
                  <a:pt x="113" y="57"/>
                </a:cubicBezTo>
                <a:cubicBezTo>
                  <a:pt x="113" y="78"/>
                  <a:pt x="128" y="85"/>
                  <a:pt x="142" y="85"/>
                </a:cubicBezTo>
                <a:cubicBezTo>
                  <a:pt x="156" y="85"/>
                  <a:pt x="170" y="78"/>
                  <a:pt x="170" y="57"/>
                </a:cubicBezTo>
                <a:cubicBezTo>
                  <a:pt x="170" y="43"/>
                  <a:pt x="156" y="28"/>
                  <a:pt x="142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1" y="85"/>
                  <a:pt x="255" y="78"/>
                  <a:pt x="255" y="57"/>
                </a:cubicBezTo>
                <a:cubicBezTo>
                  <a:pt x="255" y="43"/>
                  <a:pt x="241" y="28"/>
                  <a:pt x="226" y="28"/>
                </a:cubicBezTo>
                <a:close/>
                <a:moveTo>
                  <a:pt x="544" y="113"/>
                </a:moveTo>
                <a:lnTo>
                  <a:pt x="544" y="113"/>
                </a:ln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29" y="226"/>
                  <a:pt x="29" y="226"/>
                  <a:pt x="29" y="226"/>
                </a:cubicBezTo>
                <a:cubicBezTo>
                  <a:pt x="142" y="226"/>
                  <a:pt x="142" y="226"/>
                  <a:pt x="142" y="226"/>
                </a:cubicBezTo>
                <a:cubicBezTo>
                  <a:pt x="170" y="226"/>
                  <a:pt x="170" y="226"/>
                  <a:pt x="170" y="226"/>
                </a:cubicBezTo>
                <a:cubicBezTo>
                  <a:pt x="431" y="226"/>
                  <a:pt x="431" y="226"/>
                  <a:pt x="431" y="226"/>
                </a:cubicBezTo>
                <a:cubicBezTo>
                  <a:pt x="460" y="226"/>
                  <a:pt x="460" y="226"/>
                  <a:pt x="460" y="226"/>
                </a:cubicBezTo>
                <a:cubicBezTo>
                  <a:pt x="566" y="226"/>
                  <a:pt x="566" y="226"/>
                  <a:pt x="566" y="226"/>
                </a:cubicBezTo>
                <a:cubicBezTo>
                  <a:pt x="573" y="226"/>
                  <a:pt x="573" y="226"/>
                  <a:pt x="573" y="226"/>
                </a:cubicBezTo>
                <a:cubicBezTo>
                  <a:pt x="573" y="113"/>
                  <a:pt x="573" y="113"/>
                  <a:pt x="573" y="113"/>
                </a:cubicBezTo>
                <a:lnTo>
                  <a:pt x="544" y="11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2" name="Freeform 166"/>
          <p:cNvSpPr>
            <a:spLocks noChangeArrowheads="1"/>
          </p:cNvSpPr>
          <p:nvPr/>
        </p:nvSpPr>
        <p:spPr bwMode="auto">
          <a:xfrm>
            <a:off x="1537423" y="518294"/>
            <a:ext cx="253499" cy="222042"/>
          </a:xfrm>
          <a:custGeom>
            <a:avLst/>
            <a:gdLst>
              <a:gd name="T0" fmla="*/ 207003 w 602"/>
              <a:gd name="T1" fmla="*/ 190141 h 531"/>
              <a:gd name="T2" fmla="*/ 207003 w 602"/>
              <a:gd name="T3" fmla="*/ 190141 h 531"/>
              <a:gd name="T4" fmla="*/ 10477 w 602"/>
              <a:gd name="T5" fmla="*/ 190141 h 531"/>
              <a:gd name="T6" fmla="*/ 0 w 602"/>
              <a:gd name="T7" fmla="*/ 180096 h 531"/>
              <a:gd name="T8" fmla="*/ 0 w 602"/>
              <a:gd name="T9" fmla="*/ 10045 h 531"/>
              <a:gd name="T10" fmla="*/ 10477 w 602"/>
              <a:gd name="T11" fmla="*/ 0 h 531"/>
              <a:gd name="T12" fmla="*/ 207003 w 602"/>
              <a:gd name="T13" fmla="*/ 0 h 531"/>
              <a:gd name="T14" fmla="*/ 217119 w 602"/>
              <a:gd name="T15" fmla="*/ 10045 h 531"/>
              <a:gd name="T16" fmla="*/ 217119 w 602"/>
              <a:gd name="T17" fmla="*/ 180096 h 531"/>
              <a:gd name="T18" fmla="*/ 207003 w 602"/>
              <a:gd name="T19" fmla="*/ 190141 h 531"/>
              <a:gd name="T20" fmla="*/ 166181 w 602"/>
              <a:gd name="T21" fmla="*/ 180096 h 531"/>
              <a:gd name="T22" fmla="*/ 166181 w 602"/>
              <a:gd name="T23" fmla="*/ 180096 h 531"/>
              <a:gd name="T24" fmla="*/ 207003 w 602"/>
              <a:gd name="T25" fmla="*/ 180096 h 531"/>
              <a:gd name="T26" fmla="*/ 207003 w 602"/>
              <a:gd name="T27" fmla="*/ 91483 h 531"/>
              <a:gd name="T28" fmla="*/ 201946 w 602"/>
              <a:gd name="T29" fmla="*/ 91483 h 531"/>
              <a:gd name="T30" fmla="*/ 201946 w 602"/>
              <a:gd name="T31" fmla="*/ 91483 h 531"/>
              <a:gd name="T32" fmla="*/ 166181 w 602"/>
              <a:gd name="T33" fmla="*/ 91483 h 531"/>
              <a:gd name="T34" fmla="*/ 166181 w 602"/>
              <a:gd name="T35" fmla="*/ 180096 h 531"/>
              <a:gd name="T36" fmla="*/ 10477 w 602"/>
              <a:gd name="T37" fmla="*/ 180096 h 531"/>
              <a:gd name="T38" fmla="*/ 10477 w 602"/>
              <a:gd name="T39" fmla="*/ 180096 h 531"/>
              <a:gd name="T40" fmla="*/ 155704 w 602"/>
              <a:gd name="T41" fmla="*/ 180096 h 531"/>
              <a:gd name="T42" fmla="*/ 155704 w 602"/>
              <a:gd name="T43" fmla="*/ 91483 h 531"/>
              <a:gd name="T44" fmla="*/ 10477 w 602"/>
              <a:gd name="T45" fmla="*/ 91483 h 531"/>
              <a:gd name="T46" fmla="*/ 10477 w 602"/>
              <a:gd name="T47" fmla="*/ 180096 h 531"/>
              <a:gd name="T48" fmla="*/ 20592 w 602"/>
              <a:gd name="T49" fmla="*/ 10045 h 531"/>
              <a:gd name="T50" fmla="*/ 20592 w 602"/>
              <a:gd name="T51" fmla="*/ 10045 h 531"/>
              <a:gd name="T52" fmla="*/ 10477 w 602"/>
              <a:gd name="T53" fmla="*/ 20449 h 531"/>
              <a:gd name="T54" fmla="*/ 20592 w 602"/>
              <a:gd name="T55" fmla="*/ 30494 h 531"/>
              <a:gd name="T56" fmla="*/ 30707 w 602"/>
              <a:gd name="T57" fmla="*/ 20449 h 531"/>
              <a:gd name="T58" fmla="*/ 20592 w 602"/>
              <a:gd name="T59" fmla="*/ 10045 h 531"/>
              <a:gd name="T60" fmla="*/ 51299 w 602"/>
              <a:gd name="T61" fmla="*/ 10045 h 531"/>
              <a:gd name="T62" fmla="*/ 51299 w 602"/>
              <a:gd name="T63" fmla="*/ 10045 h 531"/>
              <a:gd name="T64" fmla="*/ 40823 w 602"/>
              <a:gd name="T65" fmla="*/ 20449 h 531"/>
              <a:gd name="T66" fmla="*/ 51299 w 602"/>
              <a:gd name="T67" fmla="*/ 30494 h 531"/>
              <a:gd name="T68" fmla="*/ 61415 w 602"/>
              <a:gd name="T69" fmla="*/ 20449 h 531"/>
              <a:gd name="T70" fmla="*/ 51299 w 602"/>
              <a:gd name="T71" fmla="*/ 10045 h 531"/>
              <a:gd name="T72" fmla="*/ 81645 w 602"/>
              <a:gd name="T73" fmla="*/ 10045 h 531"/>
              <a:gd name="T74" fmla="*/ 81645 w 602"/>
              <a:gd name="T75" fmla="*/ 10045 h 531"/>
              <a:gd name="T76" fmla="*/ 71530 w 602"/>
              <a:gd name="T77" fmla="*/ 20449 h 531"/>
              <a:gd name="T78" fmla="*/ 81645 w 602"/>
              <a:gd name="T79" fmla="*/ 30494 h 531"/>
              <a:gd name="T80" fmla="*/ 92122 w 602"/>
              <a:gd name="T81" fmla="*/ 20449 h 531"/>
              <a:gd name="T82" fmla="*/ 81645 w 602"/>
              <a:gd name="T83" fmla="*/ 10045 h 531"/>
              <a:gd name="T84" fmla="*/ 196527 w 602"/>
              <a:gd name="T85" fmla="*/ 40540 h 531"/>
              <a:gd name="T86" fmla="*/ 196527 w 602"/>
              <a:gd name="T87" fmla="*/ 40540 h 531"/>
              <a:gd name="T88" fmla="*/ 20592 w 602"/>
              <a:gd name="T89" fmla="*/ 40540 h 531"/>
              <a:gd name="T90" fmla="*/ 10477 w 602"/>
              <a:gd name="T91" fmla="*/ 40540 h 531"/>
              <a:gd name="T92" fmla="*/ 10477 w 602"/>
              <a:gd name="T93" fmla="*/ 81079 h 531"/>
              <a:gd name="T94" fmla="*/ 155704 w 602"/>
              <a:gd name="T95" fmla="*/ 81079 h 531"/>
              <a:gd name="T96" fmla="*/ 166181 w 602"/>
              <a:gd name="T97" fmla="*/ 81079 h 531"/>
              <a:gd name="T98" fmla="*/ 201946 w 602"/>
              <a:gd name="T99" fmla="*/ 81079 h 531"/>
              <a:gd name="T100" fmla="*/ 201946 w 602"/>
              <a:gd name="T101" fmla="*/ 81079 h 531"/>
              <a:gd name="T102" fmla="*/ 207003 w 602"/>
              <a:gd name="T103" fmla="*/ 81079 h 531"/>
              <a:gd name="T104" fmla="*/ 207003 w 602"/>
              <a:gd name="T105" fmla="*/ 40540 h 531"/>
              <a:gd name="T106" fmla="*/ 196527 w 602"/>
              <a:gd name="T107" fmla="*/ 40540 h 53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2" h="531">
                <a:moveTo>
                  <a:pt x="573" y="530"/>
                </a:moveTo>
                <a:lnTo>
                  <a:pt x="573" y="530"/>
                </a:lnTo>
                <a:cubicBezTo>
                  <a:pt x="29" y="530"/>
                  <a:pt x="29" y="530"/>
                  <a:pt x="29" y="530"/>
                </a:cubicBezTo>
                <a:cubicBezTo>
                  <a:pt x="7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14"/>
                  <a:pt x="601" y="28"/>
                </a:cubicBezTo>
                <a:cubicBezTo>
                  <a:pt x="601" y="502"/>
                  <a:pt x="601" y="502"/>
                  <a:pt x="601" y="502"/>
                </a:cubicBezTo>
                <a:cubicBezTo>
                  <a:pt x="601" y="516"/>
                  <a:pt x="587" y="530"/>
                  <a:pt x="573" y="530"/>
                </a:cubicBezTo>
                <a:close/>
                <a:moveTo>
                  <a:pt x="460" y="502"/>
                </a:moveTo>
                <a:lnTo>
                  <a:pt x="460" y="502"/>
                </a:lnTo>
                <a:cubicBezTo>
                  <a:pt x="573" y="502"/>
                  <a:pt x="573" y="502"/>
                  <a:pt x="573" y="502"/>
                </a:cubicBezTo>
                <a:cubicBezTo>
                  <a:pt x="573" y="255"/>
                  <a:pt x="573" y="255"/>
                  <a:pt x="573" y="255"/>
                </a:cubicBezTo>
                <a:cubicBezTo>
                  <a:pt x="559" y="255"/>
                  <a:pt x="559" y="255"/>
                  <a:pt x="559" y="255"/>
                </a:cubicBezTo>
                <a:cubicBezTo>
                  <a:pt x="460" y="255"/>
                  <a:pt x="460" y="255"/>
                  <a:pt x="460" y="255"/>
                </a:cubicBezTo>
                <a:lnTo>
                  <a:pt x="460" y="502"/>
                </a:lnTo>
                <a:close/>
                <a:moveTo>
                  <a:pt x="29" y="502"/>
                </a:moveTo>
                <a:lnTo>
                  <a:pt x="29" y="502"/>
                </a:lnTo>
                <a:cubicBezTo>
                  <a:pt x="431" y="502"/>
                  <a:pt x="431" y="502"/>
                  <a:pt x="431" y="502"/>
                </a:cubicBezTo>
                <a:cubicBezTo>
                  <a:pt x="431" y="255"/>
                  <a:pt x="431" y="255"/>
                  <a:pt x="431" y="255"/>
                </a:cubicBezTo>
                <a:cubicBezTo>
                  <a:pt x="29" y="255"/>
                  <a:pt x="29" y="255"/>
                  <a:pt x="29" y="255"/>
                </a:cubicBezTo>
                <a:lnTo>
                  <a:pt x="29" y="502"/>
                </a:lnTo>
                <a:close/>
                <a:moveTo>
                  <a:pt x="57" y="28"/>
                </a:moveTo>
                <a:lnTo>
                  <a:pt x="57" y="28"/>
                </a:lnTo>
                <a:cubicBezTo>
                  <a:pt x="36" y="28"/>
                  <a:pt x="29" y="43"/>
                  <a:pt x="29" y="57"/>
                </a:cubicBezTo>
                <a:cubicBezTo>
                  <a:pt x="29" y="78"/>
                  <a:pt x="36" y="85"/>
                  <a:pt x="57" y="85"/>
                </a:cubicBezTo>
                <a:cubicBezTo>
                  <a:pt x="71" y="85"/>
                  <a:pt x="85" y="78"/>
                  <a:pt x="85" y="57"/>
                </a:cubicBezTo>
                <a:cubicBezTo>
                  <a:pt x="85" y="43"/>
                  <a:pt x="71" y="28"/>
                  <a:pt x="57" y="28"/>
                </a:cubicBezTo>
                <a:close/>
                <a:moveTo>
                  <a:pt x="142" y="28"/>
                </a:moveTo>
                <a:lnTo>
                  <a:pt x="142" y="28"/>
                </a:lnTo>
                <a:cubicBezTo>
                  <a:pt x="120" y="28"/>
                  <a:pt x="113" y="43"/>
                  <a:pt x="113" y="57"/>
                </a:cubicBezTo>
                <a:cubicBezTo>
                  <a:pt x="113" y="78"/>
                  <a:pt x="120" y="85"/>
                  <a:pt x="142" y="85"/>
                </a:cubicBezTo>
                <a:cubicBezTo>
                  <a:pt x="156" y="85"/>
                  <a:pt x="170" y="78"/>
                  <a:pt x="170" y="57"/>
                </a:cubicBezTo>
                <a:cubicBezTo>
                  <a:pt x="170" y="43"/>
                  <a:pt x="156" y="28"/>
                  <a:pt x="142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05" y="28"/>
                  <a:pt x="198" y="43"/>
                  <a:pt x="198" y="57"/>
                </a:cubicBezTo>
                <a:cubicBezTo>
                  <a:pt x="198" y="78"/>
                  <a:pt x="205" y="85"/>
                  <a:pt x="226" y="85"/>
                </a:cubicBezTo>
                <a:cubicBezTo>
                  <a:pt x="240" y="85"/>
                  <a:pt x="255" y="78"/>
                  <a:pt x="255" y="57"/>
                </a:cubicBezTo>
                <a:cubicBezTo>
                  <a:pt x="255" y="43"/>
                  <a:pt x="240" y="28"/>
                  <a:pt x="226" y="28"/>
                </a:cubicBezTo>
                <a:close/>
                <a:moveTo>
                  <a:pt x="544" y="113"/>
                </a:moveTo>
                <a:lnTo>
                  <a:pt x="544" y="113"/>
                </a:ln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29" y="226"/>
                  <a:pt x="29" y="226"/>
                  <a:pt x="29" y="226"/>
                </a:cubicBezTo>
                <a:cubicBezTo>
                  <a:pt x="431" y="226"/>
                  <a:pt x="431" y="226"/>
                  <a:pt x="431" y="226"/>
                </a:cubicBezTo>
                <a:cubicBezTo>
                  <a:pt x="460" y="226"/>
                  <a:pt x="460" y="226"/>
                  <a:pt x="460" y="226"/>
                </a:cubicBezTo>
                <a:cubicBezTo>
                  <a:pt x="559" y="226"/>
                  <a:pt x="559" y="226"/>
                  <a:pt x="559" y="226"/>
                </a:cubicBezTo>
                <a:cubicBezTo>
                  <a:pt x="573" y="226"/>
                  <a:pt x="573" y="226"/>
                  <a:pt x="573" y="226"/>
                </a:cubicBezTo>
                <a:cubicBezTo>
                  <a:pt x="573" y="113"/>
                  <a:pt x="573" y="113"/>
                  <a:pt x="573" y="113"/>
                </a:cubicBezTo>
                <a:lnTo>
                  <a:pt x="544" y="11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3" name="Freeform 167"/>
          <p:cNvSpPr>
            <a:spLocks noChangeArrowheads="1"/>
          </p:cNvSpPr>
          <p:nvPr/>
        </p:nvSpPr>
        <p:spPr bwMode="auto">
          <a:xfrm>
            <a:off x="1093338" y="518294"/>
            <a:ext cx="255349" cy="222042"/>
          </a:xfrm>
          <a:custGeom>
            <a:avLst/>
            <a:gdLst>
              <a:gd name="T0" fmla="*/ 208635 w 609"/>
              <a:gd name="T1" fmla="*/ 190141 h 531"/>
              <a:gd name="T2" fmla="*/ 208635 w 609"/>
              <a:gd name="T3" fmla="*/ 190141 h 531"/>
              <a:gd name="T4" fmla="*/ 10072 w 609"/>
              <a:gd name="T5" fmla="*/ 190141 h 531"/>
              <a:gd name="T6" fmla="*/ 0 w 609"/>
              <a:gd name="T7" fmla="*/ 180096 h 531"/>
              <a:gd name="T8" fmla="*/ 0 w 609"/>
              <a:gd name="T9" fmla="*/ 10045 h 531"/>
              <a:gd name="T10" fmla="*/ 10072 w 609"/>
              <a:gd name="T11" fmla="*/ 0 h 531"/>
              <a:gd name="T12" fmla="*/ 208635 w 609"/>
              <a:gd name="T13" fmla="*/ 0 h 531"/>
              <a:gd name="T14" fmla="*/ 218707 w 609"/>
              <a:gd name="T15" fmla="*/ 10045 h 531"/>
              <a:gd name="T16" fmla="*/ 218707 w 609"/>
              <a:gd name="T17" fmla="*/ 180096 h 531"/>
              <a:gd name="T18" fmla="*/ 208635 w 609"/>
              <a:gd name="T19" fmla="*/ 190141 h 531"/>
              <a:gd name="T20" fmla="*/ 61152 w 609"/>
              <a:gd name="T21" fmla="*/ 180096 h 531"/>
              <a:gd name="T22" fmla="*/ 61152 w 609"/>
              <a:gd name="T23" fmla="*/ 180096 h 531"/>
              <a:gd name="T24" fmla="*/ 208635 w 609"/>
              <a:gd name="T25" fmla="*/ 180096 h 531"/>
              <a:gd name="T26" fmla="*/ 208635 w 609"/>
              <a:gd name="T27" fmla="*/ 91483 h 531"/>
              <a:gd name="T28" fmla="*/ 206117 w 609"/>
              <a:gd name="T29" fmla="*/ 91483 h 531"/>
              <a:gd name="T30" fmla="*/ 206117 w 609"/>
              <a:gd name="T31" fmla="*/ 91483 h 531"/>
              <a:gd name="T32" fmla="*/ 61152 w 609"/>
              <a:gd name="T33" fmla="*/ 91483 h 531"/>
              <a:gd name="T34" fmla="*/ 61152 w 609"/>
              <a:gd name="T35" fmla="*/ 180096 h 531"/>
              <a:gd name="T36" fmla="*/ 10072 w 609"/>
              <a:gd name="T37" fmla="*/ 180096 h 531"/>
              <a:gd name="T38" fmla="*/ 10072 w 609"/>
              <a:gd name="T39" fmla="*/ 180096 h 531"/>
              <a:gd name="T40" fmla="*/ 50720 w 609"/>
              <a:gd name="T41" fmla="*/ 180096 h 531"/>
              <a:gd name="T42" fmla="*/ 50720 w 609"/>
              <a:gd name="T43" fmla="*/ 91483 h 531"/>
              <a:gd name="T44" fmla="*/ 10072 w 609"/>
              <a:gd name="T45" fmla="*/ 91483 h 531"/>
              <a:gd name="T46" fmla="*/ 10072 w 609"/>
              <a:gd name="T47" fmla="*/ 180096 h 531"/>
              <a:gd name="T48" fmla="*/ 20504 w 609"/>
              <a:gd name="T49" fmla="*/ 10045 h 531"/>
              <a:gd name="T50" fmla="*/ 20504 w 609"/>
              <a:gd name="T51" fmla="*/ 10045 h 531"/>
              <a:gd name="T52" fmla="*/ 10072 w 609"/>
              <a:gd name="T53" fmla="*/ 20449 h 531"/>
              <a:gd name="T54" fmla="*/ 20504 w 609"/>
              <a:gd name="T55" fmla="*/ 30494 h 531"/>
              <a:gd name="T56" fmla="*/ 30576 w 609"/>
              <a:gd name="T57" fmla="*/ 20449 h 531"/>
              <a:gd name="T58" fmla="*/ 20504 w 609"/>
              <a:gd name="T59" fmla="*/ 10045 h 531"/>
              <a:gd name="T60" fmla="*/ 50720 w 609"/>
              <a:gd name="T61" fmla="*/ 10045 h 531"/>
              <a:gd name="T62" fmla="*/ 50720 w 609"/>
              <a:gd name="T63" fmla="*/ 10045 h 531"/>
              <a:gd name="T64" fmla="*/ 40648 w 609"/>
              <a:gd name="T65" fmla="*/ 20449 h 531"/>
              <a:gd name="T66" fmla="*/ 50720 w 609"/>
              <a:gd name="T67" fmla="*/ 30494 h 531"/>
              <a:gd name="T68" fmla="*/ 61152 w 609"/>
              <a:gd name="T69" fmla="*/ 20449 h 531"/>
              <a:gd name="T70" fmla="*/ 50720 w 609"/>
              <a:gd name="T71" fmla="*/ 10045 h 531"/>
              <a:gd name="T72" fmla="*/ 81296 w 609"/>
              <a:gd name="T73" fmla="*/ 10045 h 531"/>
              <a:gd name="T74" fmla="*/ 81296 w 609"/>
              <a:gd name="T75" fmla="*/ 10045 h 531"/>
              <a:gd name="T76" fmla="*/ 71224 w 609"/>
              <a:gd name="T77" fmla="*/ 20449 h 531"/>
              <a:gd name="T78" fmla="*/ 81296 w 609"/>
              <a:gd name="T79" fmla="*/ 30494 h 531"/>
              <a:gd name="T80" fmla="*/ 91368 w 609"/>
              <a:gd name="T81" fmla="*/ 20449 h 531"/>
              <a:gd name="T82" fmla="*/ 81296 w 609"/>
              <a:gd name="T83" fmla="*/ 10045 h 531"/>
              <a:gd name="T84" fmla="*/ 198203 w 609"/>
              <a:gd name="T85" fmla="*/ 40540 h 531"/>
              <a:gd name="T86" fmla="*/ 198203 w 609"/>
              <a:gd name="T87" fmla="*/ 40540 h 531"/>
              <a:gd name="T88" fmla="*/ 20504 w 609"/>
              <a:gd name="T89" fmla="*/ 40540 h 531"/>
              <a:gd name="T90" fmla="*/ 10072 w 609"/>
              <a:gd name="T91" fmla="*/ 40540 h 531"/>
              <a:gd name="T92" fmla="*/ 10072 w 609"/>
              <a:gd name="T93" fmla="*/ 81079 h 531"/>
              <a:gd name="T94" fmla="*/ 50720 w 609"/>
              <a:gd name="T95" fmla="*/ 81079 h 531"/>
              <a:gd name="T96" fmla="*/ 61152 w 609"/>
              <a:gd name="T97" fmla="*/ 81079 h 531"/>
              <a:gd name="T98" fmla="*/ 206117 w 609"/>
              <a:gd name="T99" fmla="*/ 81079 h 531"/>
              <a:gd name="T100" fmla="*/ 206117 w 609"/>
              <a:gd name="T101" fmla="*/ 81079 h 531"/>
              <a:gd name="T102" fmla="*/ 208635 w 609"/>
              <a:gd name="T103" fmla="*/ 81079 h 531"/>
              <a:gd name="T104" fmla="*/ 208635 w 609"/>
              <a:gd name="T105" fmla="*/ 40540 h 531"/>
              <a:gd name="T106" fmla="*/ 198203 w 609"/>
              <a:gd name="T107" fmla="*/ 40540 h 53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9" h="531">
                <a:moveTo>
                  <a:pt x="580" y="530"/>
                </a:moveTo>
                <a:lnTo>
                  <a:pt x="580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502"/>
                  <a:pt x="608" y="502"/>
                  <a:pt x="608" y="502"/>
                </a:cubicBezTo>
                <a:cubicBezTo>
                  <a:pt x="608" y="516"/>
                  <a:pt x="594" y="530"/>
                  <a:pt x="580" y="530"/>
                </a:cubicBezTo>
                <a:close/>
                <a:moveTo>
                  <a:pt x="170" y="502"/>
                </a:moveTo>
                <a:lnTo>
                  <a:pt x="170" y="502"/>
                </a:lnTo>
                <a:cubicBezTo>
                  <a:pt x="580" y="502"/>
                  <a:pt x="580" y="502"/>
                  <a:pt x="580" y="502"/>
                </a:cubicBezTo>
                <a:cubicBezTo>
                  <a:pt x="580" y="255"/>
                  <a:pt x="580" y="255"/>
                  <a:pt x="580" y="255"/>
                </a:cubicBezTo>
                <a:cubicBezTo>
                  <a:pt x="573" y="255"/>
                  <a:pt x="573" y="255"/>
                  <a:pt x="573" y="255"/>
                </a:cubicBezTo>
                <a:cubicBezTo>
                  <a:pt x="170" y="255"/>
                  <a:pt x="170" y="255"/>
                  <a:pt x="170" y="255"/>
                </a:cubicBezTo>
                <a:lnTo>
                  <a:pt x="170" y="502"/>
                </a:lnTo>
                <a:close/>
                <a:moveTo>
                  <a:pt x="28" y="502"/>
                </a:moveTo>
                <a:lnTo>
                  <a:pt x="28" y="502"/>
                </a:lnTo>
                <a:cubicBezTo>
                  <a:pt x="141" y="502"/>
                  <a:pt x="141" y="502"/>
                  <a:pt x="141" y="502"/>
                </a:cubicBezTo>
                <a:cubicBezTo>
                  <a:pt x="141" y="255"/>
                  <a:pt x="141" y="255"/>
                  <a:pt x="141" y="255"/>
                </a:cubicBezTo>
                <a:cubicBezTo>
                  <a:pt x="28" y="255"/>
                  <a:pt x="28" y="255"/>
                  <a:pt x="28" y="255"/>
                </a:cubicBezTo>
                <a:lnTo>
                  <a:pt x="28" y="502"/>
                </a:lnTo>
                <a:close/>
                <a:moveTo>
                  <a:pt x="57" y="28"/>
                </a:moveTo>
                <a:lnTo>
                  <a:pt x="57" y="28"/>
                </a:lnTo>
                <a:cubicBezTo>
                  <a:pt x="43" y="28"/>
                  <a:pt x="28" y="43"/>
                  <a:pt x="28" y="57"/>
                </a:cubicBezTo>
                <a:cubicBezTo>
                  <a:pt x="28" y="78"/>
                  <a:pt x="43" y="85"/>
                  <a:pt x="57" y="85"/>
                </a:cubicBezTo>
                <a:cubicBezTo>
                  <a:pt x="78" y="85"/>
                  <a:pt x="85" y="78"/>
                  <a:pt x="85" y="57"/>
                </a:cubicBezTo>
                <a:cubicBezTo>
                  <a:pt x="85" y="43"/>
                  <a:pt x="78" y="28"/>
                  <a:pt x="57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63" y="85"/>
                  <a:pt x="170" y="78"/>
                  <a:pt x="170" y="57"/>
                </a:cubicBezTo>
                <a:cubicBezTo>
                  <a:pt x="170" y="43"/>
                  <a:pt x="163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7" y="85"/>
                  <a:pt x="254" y="78"/>
                  <a:pt x="254" y="57"/>
                </a:cubicBezTo>
                <a:cubicBezTo>
                  <a:pt x="254" y="43"/>
                  <a:pt x="247" y="28"/>
                  <a:pt x="226" y="28"/>
                </a:cubicBezTo>
                <a:close/>
                <a:moveTo>
                  <a:pt x="551" y="113"/>
                </a:moveTo>
                <a:lnTo>
                  <a:pt x="551" y="113"/>
                </a:lnTo>
                <a:cubicBezTo>
                  <a:pt x="57" y="113"/>
                  <a:pt x="57" y="113"/>
                  <a:pt x="57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226"/>
                  <a:pt x="28" y="226"/>
                  <a:pt x="28" y="226"/>
                </a:cubicBezTo>
                <a:cubicBezTo>
                  <a:pt x="141" y="226"/>
                  <a:pt x="141" y="226"/>
                  <a:pt x="141" y="226"/>
                </a:cubicBezTo>
                <a:cubicBezTo>
                  <a:pt x="170" y="226"/>
                  <a:pt x="170" y="226"/>
                  <a:pt x="170" y="226"/>
                </a:cubicBezTo>
                <a:cubicBezTo>
                  <a:pt x="573" y="226"/>
                  <a:pt x="573" y="226"/>
                  <a:pt x="573" y="226"/>
                </a:cubicBezTo>
                <a:cubicBezTo>
                  <a:pt x="580" y="226"/>
                  <a:pt x="580" y="226"/>
                  <a:pt x="580" y="226"/>
                </a:cubicBezTo>
                <a:cubicBezTo>
                  <a:pt x="580" y="113"/>
                  <a:pt x="580" y="113"/>
                  <a:pt x="580" y="113"/>
                </a:cubicBezTo>
                <a:lnTo>
                  <a:pt x="551" y="11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4" name="Freeform 168"/>
          <p:cNvSpPr>
            <a:spLocks noChangeArrowheads="1"/>
          </p:cNvSpPr>
          <p:nvPr/>
        </p:nvSpPr>
        <p:spPr bwMode="auto">
          <a:xfrm>
            <a:off x="651105" y="518294"/>
            <a:ext cx="253498" cy="222042"/>
          </a:xfrm>
          <a:custGeom>
            <a:avLst/>
            <a:gdLst>
              <a:gd name="T0" fmla="*/ 206641 w 602"/>
              <a:gd name="T1" fmla="*/ 190141 h 531"/>
              <a:gd name="T2" fmla="*/ 206641 w 602"/>
              <a:gd name="T3" fmla="*/ 190141 h 531"/>
              <a:gd name="T4" fmla="*/ 10115 w 602"/>
              <a:gd name="T5" fmla="*/ 190141 h 531"/>
              <a:gd name="T6" fmla="*/ 0 w 602"/>
              <a:gd name="T7" fmla="*/ 180096 h 531"/>
              <a:gd name="T8" fmla="*/ 0 w 602"/>
              <a:gd name="T9" fmla="*/ 10045 h 531"/>
              <a:gd name="T10" fmla="*/ 10115 w 602"/>
              <a:gd name="T11" fmla="*/ 0 h 531"/>
              <a:gd name="T12" fmla="*/ 206641 w 602"/>
              <a:gd name="T13" fmla="*/ 0 h 531"/>
              <a:gd name="T14" fmla="*/ 217118 w 602"/>
              <a:gd name="T15" fmla="*/ 10045 h 531"/>
              <a:gd name="T16" fmla="*/ 217118 w 602"/>
              <a:gd name="T17" fmla="*/ 180096 h 531"/>
              <a:gd name="T18" fmla="*/ 206641 w 602"/>
              <a:gd name="T19" fmla="*/ 190141 h 531"/>
              <a:gd name="T20" fmla="*/ 20592 w 602"/>
              <a:gd name="T21" fmla="*/ 10045 h 531"/>
              <a:gd name="T22" fmla="*/ 20592 w 602"/>
              <a:gd name="T23" fmla="*/ 10045 h 531"/>
              <a:gd name="T24" fmla="*/ 10115 w 602"/>
              <a:gd name="T25" fmla="*/ 20449 h 531"/>
              <a:gd name="T26" fmla="*/ 20592 w 602"/>
              <a:gd name="T27" fmla="*/ 30494 h 531"/>
              <a:gd name="T28" fmla="*/ 30707 w 602"/>
              <a:gd name="T29" fmla="*/ 20449 h 531"/>
              <a:gd name="T30" fmla="*/ 20592 w 602"/>
              <a:gd name="T31" fmla="*/ 10045 h 531"/>
              <a:gd name="T32" fmla="*/ 50938 w 602"/>
              <a:gd name="T33" fmla="*/ 10045 h 531"/>
              <a:gd name="T34" fmla="*/ 50938 w 602"/>
              <a:gd name="T35" fmla="*/ 10045 h 531"/>
              <a:gd name="T36" fmla="*/ 40822 w 602"/>
              <a:gd name="T37" fmla="*/ 20449 h 531"/>
              <a:gd name="T38" fmla="*/ 50938 w 602"/>
              <a:gd name="T39" fmla="*/ 30494 h 531"/>
              <a:gd name="T40" fmla="*/ 61414 w 602"/>
              <a:gd name="T41" fmla="*/ 20449 h 531"/>
              <a:gd name="T42" fmla="*/ 50938 w 602"/>
              <a:gd name="T43" fmla="*/ 10045 h 531"/>
              <a:gd name="T44" fmla="*/ 81645 w 602"/>
              <a:gd name="T45" fmla="*/ 10045 h 531"/>
              <a:gd name="T46" fmla="*/ 81645 w 602"/>
              <a:gd name="T47" fmla="*/ 10045 h 531"/>
              <a:gd name="T48" fmla="*/ 71530 w 602"/>
              <a:gd name="T49" fmla="*/ 20449 h 531"/>
              <a:gd name="T50" fmla="*/ 81645 w 602"/>
              <a:gd name="T51" fmla="*/ 30494 h 531"/>
              <a:gd name="T52" fmla="*/ 91760 w 602"/>
              <a:gd name="T53" fmla="*/ 20449 h 531"/>
              <a:gd name="T54" fmla="*/ 81645 w 602"/>
              <a:gd name="T55" fmla="*/ 10045 h 531"/>
              <a:gd name="T56" fmla="*/ 206641 w 602"/>
              <a:gd name="T57" fmla="*/ 40540 h 531"/>
              <a:gd name="T58" fmla="*/ 206641 w 602"/>
              <a:gd name="T59" fmla="*/ 40540 h 531"/>
              <a:gd name="T60" fmla="*/ 196526 w 602"/>
              <a:gd name="T61" fmla="*/ 40540 h 531"/>
              <a:gd name="T62" fmla="*/ 20592 w 602"/>
              <a:gd name="T63" fmla="*/ 40540 h 531"/>
              <a:gd name="T64" fmla="*/ 10115 w 602"/>
              <a:gd name="T65" fmla="*/ 40540 h 531"/>
              <a:gd name="T66" fmla="*/ 10115 w 602"/>
              <a:gd name="T67" fmla="*/ 180096 h 531"/>
              <a:gd name="T68" fmla="*/ 206641 w 602"/>
              <a:gd name="T69" fmla="*/ 180096 h 531"/>
              <a:gd name="T70" fmla="*/ 206641 w 602"/>
              <a:gd name="T71" fmla="*/ 40540 h 5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2" h="531">
                <a:moveTo>
                  <a:pt x="572" y="530"/>
                </a:moveTo>
                <a:lnTo>
                  <a:pt x="572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502"/>
                  <a:pt x="601" y="502"/>
                  <a:pt x="601" y="502"/>
                </a:cubicBezTo>
                <a:cubicBezTo>
                  <a:pt x="601" y="516"/>
                  <a:pt x="594" y="530"/>
                  <a:pt x="572" y="530"/>
                </a:cubicBezTo>
                <a:close/>
                <a:moveTo>
                  <a:pt x="57" y="28"/>
                </a:moveTo>
                <a:lnTo>
                  <a:pt x="57" y="28"/>
                </a:lnTo>
                <a:cubicBezTo>
                  <a:pt x="42" y="28"/>
                  <a:pt x="28" y="43"/>
                  <a:pt x="28" y="57"/>
                </a:cubicBezTo>
                <a:cubicBezTo>
                  <a:pt x="28" y="78"/>
                  <a:pt x="42" y="85"/>
                  <a:pt x="57" y="85"/>
                </a:cubicBezTo>
                <a:cubicBezTo>
                  <a:pt x="71" y="85"/>
                  <a:pt x="85" y="78"/>
                  <a:pt x="85" y="57"/>
                </a:cubicBezTo>
                <a:cubicBezTo>
                  <a:pt x="85" y="43"/>
                  <a:pt x="71" y="28"/>
                  <a:pt x="57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56" y="85"/>
                  <a:pt x="170" y="78"/>
                  <a:pt x="170" y="57"/>
                </a:cubicBezTo>
                <a:cubicBezTo>
                  <a:pt x="170" y="43"/>
                  <a:pt x="156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0" y="85"/>
                  <a:pt x="254" y="78"/>
                  <a:pt x="254" y="57"/>
                </a:cubicBezTo>
                <a:cubicBezTo>
                  <a:pt x="254" y="43"/>
                  <a:pt x="240" y="28"/>
                  <a:pt x="226" y="28"/>
                </a:cubicBezTo>
                <a:close/>
                <a:moveTo>
                  <a:pt x="572" y="113"/>
                </a:moveTo>
                <a:lnTo>
                  <a:pt x="572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2" y="502"/>
                  <a:pt x="572" y="502"/>
                  <a:pt x="572" y="502"/>
                </a:cubicBezTo>
                <a:lnTo>
                  <a:pt x="572" y="11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5" name="Freeform 7"/>
          <p:cNvSpPr>
            <a:spLocks noChangeArrowheads="1"/>
          </p:cNvSpPr>
          <p:nvPr/>
        </p:nvSpPr>
        <p:spPr bwMode="auto">
          <a:xfrm>
            <a:off x="8222743" y="1375006"/>
            <a:ext cx="251648" cy="255349"/>
          </a:xfrm>
          <a:custGeom>
            <a:avLst/>
            <a:gdLst>
              <a:gd name="T0" fmla="*/ 149795 w 601"/>
              <a:gd name="T1" fmla="*/ 147489 h 609"/>
              <a:gd name="T2" fmla="*/ 149795 w 601"/>
              <a:gd name="T3" fmla="*/ 147489 h 609"/>
              <a:gd name="T4" fmla="*/ 131834 w 601"/>
              <a:gd name="T5" fmla="*/ 160079 h 609"/>
              <a:gd name="T6" fmla="*/ 106330 w 601"/>
              <a:gd name="T7" fmla="*/ 162598 h 609"/>
              <a:gd name="T8" fmla="*/ 78669 w 601"/>
              <a:gd name="T9" fmla="*/ 157561 h 609"/>
              <a:gd name="T10" fmla="*/ 65737 w 601"/>
              <a:gd name="T11" fmla="*/ 147489 h 609"/>
              <a:gd name="T12" fmla="*/ 60708 w 601"/>
              <a:gd name="T13" fmla="*/ 132021 h 609"/>
              <a:gd name="T14" fmla="*/ 63223 w 601"/>
              <a:gd name="T15" fmla="*/ 124466 h 609"/>
              <a:gd name="T16" fmla="*/ 70767 w 601"/>
              <a:gd name="T17" fmla="*/ 121948 h 609"/>
              <a:gd name="T18" fmla="*/ 78669 w 601"/>
              <a:gd name="T19" fmla="*/ 124466 h 609"/>
              <a:gd name="T20" fmla="*/ 83699 w 601"/>
              <a:gd name="T21" fmla="*/ 132021 h 609"/>
              <a:gd name="T22" fmla="*/ 88728 w 601"/>
              <a:gd name="T23" fmla="*/ 139935 h 609"/>
              <a:gd name="T24" fmla="*/ 93757 w 601"/>
              <a:gd name="T25" fmla="*/ 144971 h 609"/>
              <a:gd name="T26" fmla="*/ 106330 w 601"/>
              <a:gd name="T27" fmla="*/ 144971 h 609"/>
              <a:gd name="T28" fmla="*/ 124291 w 601"/>
              <a:gd name="T29" fmla="*/ 142453 h 609"/>
              <a:gd name="T30" fmla="*/ 129320 w 601"/>
              <a:gd name="T31" fmla="*/ 132021 h 609"/>
              <a:gd name="T32" fmla="*/ 126805 w 601"/>
              <a:gd name="T33" fmla="*/ 124466 h 609"/>
              <a:gd name="T34" fmla="*/ 116747 w 601"/>
              <a:gd name="T35" fmla="*/ 119430 h 609"/>
              <a:gd name="T36" fmla="*/ 101300 w 601"/>
              <a:gd name="T37" fmla="*/ 116912 h 609"/>
              <a:gd name="T38" fmla="*/ 81184 w 601"/>
              <a:gd name="T39" fmla="*/ 109358 h 609"/>
              <a:gd name="T40" fmla="*/ 68252 w 601"/>
              <a:gd name="T41" fmla="*/ 101803 h 609"/>
              <a:gd name="T42" fmla="*/ 63223 w 601"/>
              <a:gd name="T43" fmla="*/ 83817 h 609"/>
              <a:gd name="T44" fmla="*/ 68252 w 601"/>
              <a:gd name="T45" fmla="*/ 68708 h 609"/>
              <a:gd name="T46" fmla="*/ 83699 w 601"/>
              <a:gd name="T47" fmla="*/ 58276 h 609"/>
              <a:gd name="T48" fmla="*/ 106330 w 601"/>
              <a:gd name="T49" fmla="*/ 55758 h 609"/>
              <a:gd name="T50" fmla="*/ 126805 w 601"/>
              <a:gd name="T51" fmla="*/ 58276 h 609"/>
              <a:gd name="T52" fmla="*/ 139378 w 601"/>
              <a:gd name="T53" fmla="*/ 63672 h 609"/>
              <a:gd name="T54" fmla="*/ 146922 w 601"/>
              <a:gd name="T55" fmla="*/ 73744 h 609"/>
              <a:gd name="T56" fmla="*/ 149795 w 601"/>
              <a:gd name="T57" fmla="*/ 81299 h 609"/>
              <a:gd name="T58" fmla="*/ 146922 w 601"/>
              <a:gd name="T59" fmla="*/ 88853 h 609"/>
              <a:gd name="T60" fmla="*/ 136863 w 601"/>
              <a:gd name="T61" fmla="*/ 91371 h 609"/>
              <a:gd name="T62" fmla="*/ 131834 w 601"/>
              <a:gd name="T63" fmla="*/ 88853 h 609"/>
              <a:gd name="T64" fmla="*/ 126805 w 601"/>
              <a:gd name="T65" fmla="*/ 83817 h 609"/>
              <a:gd name="T66" fmla="*/ 119261 w 601"/>
              <a:gd name="T67" fmla="*/ 76263 h 609"/>
              <a:gd name="T68" fmla="*/ 106330 w 601"/>
              <a:gd name="T69" fmla="*/ 71226 h 609"/>
              <a:gd name="T70" fmla="*/ 91242 w 601"/>
              <a:gd name="T71" fmla="*/ 76263 h 609"/>
              <a:gd name="T72" fmla="*/ 86213 w 601"/>
              <a:gd name="T73" fmla="*/ 83817 h 609"/>
              <a:gd name="T74" fmla="*/ 88728 w 601"/>
              <a:gd name="T75" fmla="*/ 86335 h 609"/>
              <a:gd name="T76" fmla="*/ 93757 w 601"/>
              <a:gd name="T77" fmla="*/ 91371 h 609"/>
              <a:gd name="T78" fmla="*/ 98786 w 601"/>
              <a:gd name="T79" fmla="*/ 93889 h 609"/>
              <a:gd name="T80" fmla="*/ 111718 w 601"/>
              <a:gd name="T81" fmla="*/ 96767 h 609"/>
              <a:gd name="T82" fmla="*/ 129320 w 601"/>
              <a:gd name="T83" fmla="*/ 101803 h 609"/>
              <a:gd name="T84" fmla="*/ 141892 w 601"/>
              <a:gd name="T85" fmla="*/ 106840 h 609"/>
              <a:gd name="T86" fmla="*/ 152310 w 601"/>
              <a:gd name="T87" fmla="*/ 116912 h 609"/>
              <a:gd name="T88" fmla="*/ 154824 w 601"/>
              <a:gd name="T89" fmla="*/ 129502 h 609"/>
              <a:gd name="T90" fmla="*/ 149795 w 601"/>
              <a:gd name="T91" fmla="*/ 147489 h 609"/>
              <a:gd name="T92" fmla="*/ 215533 w 601"/>
              <a:gd name="T93" fmla="*/ 162598 h 609"/>
              <a:gd name="T94" fmla="*/ 215533 w 601"/>
              <a:gd name="T95" fmla="*/ 162598 h 609"/>
              <a:gd name="T96" fmla="*/ 162368 w 601"/>
              <a:gd name="T97" fmla="*/ 218715 h 609"/>
              <a:gd name="T98" fmla="*/ 124291 w 601"/>
              <a:gd name="T99" fmla="*/ 203247 h 609"/>
              <a:gd name="T100" fmla="*/ 106330 w 601"/>
              <a:gd name="T101" fmla="*/ 203247 h 609"/>
              <a:gd name="T102" fmla="*/ 12573 w 601"/>
              <a:gd name="T103" fmla="*/ 109358 h 609"/>
              <a:gd name="T104" fmla="*/ 15087 w 601"/>
              <a:gd name="T105" fmla="*/ 91371 h 609"/>
              <a:gd name="T106" fmla="*/ 0 w 601"/>
              <a:gd name="T107" fmla="*/ 55758 h 609"/>
              <a:gd name="T108" fmla="*/ 53165 w 601"/>
              <a:gd name="T109" fmla="*/ 0 h 609"/>
              <a:gd name="T110" fmla="*/ 91242 w 601"/>
              <a:gd name="T111" fmla="*/ 15109 h 609"/>
              <a:gd name="T112" fmla="*/ 106330 w 601"/>
              <a:gd name="T113" fmla="*/ 15109 h 609"/>
              <a:gd name="T114" fmla="*/ 202960 w 601"/>
              <a:gd name="T115" fmla="*/ 109358 h 609"/>
              <a:gd name="T116" fmla="*/ 200445 w 601"/>
              <a:gd name="T117" fmla="*/ 126984 h 609"/>
              <a:gd name="T118" fmla="*/ 215533 w 601"/>
              <a:gd name="T119" fmla="*/ 162598 h 60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01" h="609">
                <a:moveTo>
                  <a:pt x="417" y="410"/>
                </a:moveTo>
                <a:lnTo>
                  <a:pt x="417" y="410"/>
                </a:lnTo>
                <a:cubicBezTo>
                  <a:pt x="402" y="424"/>
                  <a:pt x="388" y="438"/>
                  <a:pt x="367" y="445"/>
                </a:cubicBezTo>
                <a:cubicBezTo>
                  <a:pt x="353" y="452"/>
                  <a:pt x="325" y="452"/>
                  <a:pt x="296" y="452"/>
                </a:cubicBezTo>
                <a:cubicBezTo>
                  <a:pt x="268" y="452"/>
                  <a:pt x="240" y="452"/>
                  <a:pt x="219" y="438"/>
                </a:cubicBezTo>
                <a:cubicBezTo>
                  <a:pt x="204" y="431"/>
                  <a:pt x="190" y="417"/>
                  <a:pt x="183" y="410"/>
                </a:cubicBezTo>
                <a:cubicBezTo>
                  <a:pt x="169" y="396"/>
                  <a:pt x="169" y="382"/>
                  <a:pt x="169" y="367"/>
                </a:cubicBezTo>
                <a:cubicBezTo>
                  <a:pt x="169" y="360"/>
                  <a:pt x="169" y="353"/>
                  <a:pt x="176" y="346"/>
                </a:cubicBezTo>
                <a:cubicBezTo>
                  <a:pt x="183" y="339"/>
                  <a:pt x="190" y="339"/>
                  <a:pt x="197" y="339"/>
                </a:cubicBezTo>
                <a:cubicBezTo>
                  <a:pt x="204" y="339"/>
                  <a:pt x="211" y="339"/>
                  <a:pt x="219" y="346"/>
                </a:cubicBezTo>
                <a:cubicBezTo>
                  <a:pt x="226" y="346"/>
                  <a:pt x="226" y="353"/>
                  <a:pt x="233" y="367"/>
                </a:cubicBezTo>
                <a:cubicBezTo>
                  <a:pt x="240" y="375"/>
                  <a:pt x="240" y="382"/>
                  <a:pt x="247" y="389"/>
                </a:cubicBezTo>
                <a:cubicBezTo>
                  <a:pt x="247" y="389"/>
                  <a:pt x="254" y="396"/>
                  <a:pt x="261" y="403"/>
                </a:cubicBezTo>
                <a:cubicBezTo>
                  <a:pt x="275" y="403"/>
                  <a:pt x="282" y="403"/>
                  <a:pt x="296" y="403"/>
                </a:cubicBezTo>
                <a:cubicBezTo>
                  <a:pt x="318" y="403"/>
                  <a:pt x="332" y="403"/>
                  <a:pt x="346" y="396"/>
                </a:cubicBezTo>
                <a:cubicBezTo>
                  <a:pt x="353" y="389"/>
                  <a:pt x="360" y="382"/>
                  <a:pt x="360" y="367"/>
                </a:cubicBezTo>
                <a:cubicBezTo>
                  <a:pt x="360" y="360"/>
                  <a:pt x="353" y="353"/>
                  <a:pt x="353" y="346"/>
                </a:cubicBezTo>
                <a:cubicBezTo>
                  <a:pt x="346" y="339"/>
                  <a:pt x="339" y="339"/>
                  <a:pt x="325" y="332"/>
                </a:cubicBezTo>
                <a:cubicBezTo>
                  <a:pt x="318" y="332"/>
                  <a:pt x="303" y="325"/>
                  <a:pt x="282" y="325"/>
                </a:cubicBezTo>
                <a:cubicBezTo>
                  <a:pt x="261" y="318"/>
                  <a:pt x="240" y="311"/>
                  <a:pt x="226" y="304"/>
                </a:cubicBezTo>
                <a:cubicBezTo>
                  <a:pt x="211" y="304"/>
                  <a:pt x="197" y="290"/>
                  <a:pt x="190" y="283"/>
                </a:cubicBezTo>
                <a:cubicBezTo>
                  <a:pt x="176" y="269"/>
                  <a:pt x="176" y="254"/>
                  <a:pt x="176" y="233"/>
                </a:cubicBezTo>
                <a:cubicBezTo>
                  <a:pt x="176" y="219"/>
                  <a:pt x="176" y="205"/>
                  <a:pt x="190" y="191"/>
                </a:cubicBezTo>
                <a:cubicBezTo>
                  <a:pt x="197" y="177"/>
                  <a:pt x="211" y="169"/>
                  <a:pt x="233" y="162"/>
                </a:cubicBezTo>
                <a:cubicBezTo>
                  <a:pt x="254" y="155"/>
                  <a:pt x="275" y="155"/>
                  <a:pt x="296" y="155"/>
                </a:cubicBezTo>
                <a:cubicBezTo>
                  <a:pt x="318" y="155"/>
                  <a:pt x="339" y="155"/>
                  <a:pt x="353" y="162"/>
                </a:cubicBezTo>
                <a:cubicBezTo>
                  <a:pt x="367" y="162"/>
                  <a:pt x="381" y="169"/>
                  <a:pt x="388" y="177"/>
                </a:cubicBezTo>
                <a:cubicBezTo>
                  <a:pt x="395" y="184"/>
                  <a:pt x="402" y="191"/>
                  <a:pt x="409" y="205"/>
                </a:cubicBezTo>
                <a:cubicBezTo>
                  <a:pt x="417" y="212"/>
                  <a:pt x="417" y="219"/>
                  <a:pt x="417" y="226"/>
                </a:cubicBezTo>
                <a:cubicBezTo>
                  <a:pt x="417" y="233"/>
                  <a:pt x="417" y="240"/>
                  <a:pt x="409" y="247"/>
                </a:cubicBezTo>
                <a:cubicBezTo>
                  <a:pt x="402" y="254"/>
                  <a:pt x="395" y="254"/>
                  <a:pt x="381" y="254"/>
                </a:cubicBezTo>
                <a:cubicBezTo>
                  <a:pt x="374" y="254"/>
                  <a:pt x="367" y="254"/>
                  <a:pt x="367" y="247"/>
                </a:cubicBezTo>
                <a:cubicBezTo>
                  <a:pt x="360" y="247"/>
                  <a:pt x="353" y="240"/>
                  <a:pt x="353" y="233"/>
                </a:cubicBezTo>
                <a:cubicBezTo>
                  <a:pt x="346" y="226"/>
                  <a:pt x="339" y="212"/>
                  <a:pt x="332" y="212"/>
                </a:cubicBezTo>
                <a:cubicBezTo>
                  <a:pt x="325" y="205"/>
                  <a:pt x="311" y="198"/>
                  <a:pt x="296" y="198"/>
                </a:cubicBezTo>
                <a:cubicBezTo>
                  <a:pt x="275" y="198"/>
                  <a:pt x="261" y="205"/>
                  <a:pt x="254" y="212"/>
                </a:cubicBezTo>
                <a:cubicBezTo>
                  <a:pt x="247" y="219"/>
                  <a:pt x="240" y="226"/>
                  <a:pt x="240" y="233"/>
                </a:cubicBezTo>
                <a:cubicBezTo>
                  <a:pt x="240" y="233"/>
                  <a:pt x="240" y="240"/>
                  <a:pt x="247" y="240"/>
                </a:cubicBezTo>
                <a:cubicBezTo>
                  <a:pt x="247" y="247"/>
                  <a:pt x="254" y="247"/>
                  <a:pt x="261" y="254"/>
                </a:cubicBezTo>
                <a:cubicBezTo>
                  <a:pt x="261" y="254"/>
                  <a:pt x="268" y="261"/>
                  <a:pt x="275" y="261"/>
                </a:cubicBezTo>
                <a:cubicBezTo>
                  <a:pt x="282" y="261"/>
                  <a:pt x="296" y="261"/>
                  <a:pt x="311" y="269"/>
                </a:cubicBezTo>
                <a:cubicBezTo>
                  <a:pt x="325" y="269"/>
                  <a:pt x="346" y="276"/>
                  <a:pt x="360" y="283"/>
                </a:cubicBezTo>
                <a:cubicBezTo>
                  <a:pt x="374" y="283"/>
                  <a:pt x="388" y="290"/>
                  <a:pt x="395" y="297"/>
                </a:cubicBezTo>
                <a:cubicBezTo>
                  <a:pt x="409" y="304"/>
                  <a:pt x="417" y="311"/>
                  <a:pt x="424" y="325"/>
                </a:cubicBezTo>
                <a:cubicBezTo>
                  <a:pt x="431" y="332"/>
                  <a:pt x="431" y="346"/>
                  <a:pt x="431" y="360"/>
                </a:cubicBezTo>
                <a:cubicBezTo>
                  <a:pt x="431" y="382"/>
                  <a:pt x="424" y="396"/>
                  <a:pt x="417" y="410"/>
                </a:cubicBezTo>
                <a:close/>
                <a:moveTo>
                  <a:pt x="600" y="452"/>
                </a:moveTo>
                <a:lnTo>
                  <a:pt x="600" y="452"/>
                </a:lnTo>
                <a:cubicBezTo>
                  <a:pt x="600" y="537"/>
                  <a:pt x="530" y="608"/>
                  <a:pt x="452" y="608"/>
                </a:cubicBezTo>
                <a:cubicBezTo>
                  <a:pt x="409" y="608"/>
                  <a:pt x="374" y="587"/>
                  <a:pt x="346" y="565"/>
                </a:cubicBezTo>
                <a:cubicBezTo>
                  <a:pt x="332" y="565"/>
                  <a:pt x="318" y="565"/>
                  <a:pt x="296" y="565"/>
                </a:cubicBezTo>
                <a:cubicBezTo>
                  <a:pt x="155" y="565"/>
                  <a:pt x="35" y="452"/>
                  <a:pt x="35" y="304"/>
                </a:cubicBezTo>
                <a:cubicBezTo>
                  <a:pt x="35" y="290"/>
                  <a:pt x="35" y="276"/>
                  <a:pt x="42" y="254"/>
                </a:cubicBezTo>
                <a:cubicBezTo>
                  <a:pt x="14" y="233"/>
                  <a:pt x="0" y="191"/>
                  <a:pt x="0" y="155"/>
                </a:cubicBezTo>
                <a:cubicBezTo>
                  <a:pt x="0" y="71"/>
                  <a:pt x="63" y="0"/>
                  <a:pt x="148" y="0"/>
                </a:cubicBezTo>
                <a:cubicBezTo>
                  <a:pt x="190" y="0"/>
                  <a:pt x="226" y="21"/>
                  <a:pt x="254" y="42"/>
                </a:cubicBezTo>
                <a:cubicBezTo>
                  <a:pt x="268" y="42"/>
                  <a:pt x="282" y="42"/>
                  <a:pt x="296" y="42"/>
                </a:cubicBezTo>
                <a:cubicBezTo>
                  <a:pt x="445" y="42"/>
                  <a:pt x="565" y="155"/>
                  <a:pt x="565" y="304"/>
                </a:cubicBezTo>
                <a:cubicBezTo>
                  <a:pt x="565" y="318"/>
                  <a:pt x="558" y="332"/>
                  <a:pt x="558" y="353"/>
                </a:cubicBezTo>
                <a:cubicBezTo>
                  <a:pt x="586" y="375"/>
                  <a:pt x="600" y="417"/>
                  <a:pt x="600" y="45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6" name="Freeform 8"/>
          <p:cNvSpPr>
            <a:spLocks noChangeArrowheads="1"/>
          </p:cNvSpPr>
          <p:nvPr/>
        </p:nvSpPr>
        <p:spPr bwMode="auto">
          <a:xfrm>
            <a:off x="7776809" y="1395360"/>
            <a:ext cx="255349" cy="214641"/>
          </a:xfrm>
          <a:custGeom>
            <a:avLst/>
            <a:gdLst>
              <a:gd name="T0" fmla="*/ 142448 w 609"/>
              <a:gd name="T1" fmla="*/ 76549 h 510"/>
              <a:gd name="T2" fmla="*/ 142448 w 609"/>
              <a:gd name="T3" fmla="*/ 76549 h 510"/>
              <a:gd name="T4" fmla="*/ 114390 w 609"/>
              <a:gd name="T5" fmla="*/ 48746 h 510"/>
              <a:gd name="T6" fmla="*/ 86692 w 609"/>
              <a:gd name="T7" fmla="*/ 48746 h 510"/>
              <a:gd name="T8" fmla="*/ 78778 w 609"/>
              <a:gd name="T9" fmla="*/ 56328 h 510"/>
              <a:gd name="T10" fmla="*/ 51080 w 609"/>
              <a:gd name="T11" fmla="*/ 43329 h 510"/>
              <a:gd name="T12" fmla="*/ 0 w 609"/>
              <a:gd name="T13" fmla="*/ 94603 h 510"/>
              <a:gd name="T14" fmla="*/ 51080 w 609"/>
              <a:gd name="T15" fmla="*/ 142987 h 510"/>
              <a:gd name="T16" fmla="*/ 56116 w 609"/>
              <a:gd name="T17" fmla="*/ 140460 h 510"/>
              <a:gd name="T18" fmla="*/ 101800 w 609"/>
              <a:gd name="T19" fmla="*/ 183789 h 510"/>
              <a:gd name="T20" fmla="*/ 218707 w 609"/>
              <a:gd name="T21" fmla="*/ 79437 h 510"/>
              <a:gd name="T22" fmla="*/ 218707 w 609"/>
              <a:gd name="T23" fmla="*/ 0 h 510"/>
              <a:gd name="T24" fmla="*/ 142448 w 609"/>
              <a:gd name="T25" fmla="*/ 76549 h 510"/>
              <a:gd name="T26" fmla="*/ 51080 w 609"/>
              <a:gd name="T27" fmla="*/ 130349 h 510"/>
              <a:gd name="T28" fmla="*/ 51080 w 609"/>
              <a:gd name="T29" fmla="*/ 130349 h 510"/>
              <a:gd name="T30" fmla="*/ 51080 w 609"/>
              <a:gd name="T31" fmla="*/ 130349 h 510"/>
              <a:gd name="T32" fmla="*/ 12950 w 609"/>
              <a:gd name="T33" fmla="*/ 94603 h 510"/>
              <a:gd name="T34" fmla="*/ 51080 w 609"/>
              <a:gd name="T35" fmla="*/ 56328 h 510"/>
              <a:gd name="T36" fmla="*/ 71224 w 609"/>
              <a:gd name="T37" fmla="*/ 63911 h 510"/>
              <a:gd name="T38" fmla="*/ 86692 w 609"/>
              <a:gd name="T39" fmla="*/ 94603 h 510"/>
              <a:gd name="T40" fmla="*/ 51080 w 609"/>
              <a:gd name="T41" fmla="*/ 130349 h 510"/>
              <a:gd name="T42" fmla="*/ 203599 w 609"/>
              <a:gd name="T43" fmla="*/ 76549 h 510"/>
              <a:gd name="T44" fmla="*/ 203599 w 609"/>
              <a:gd name="T45" fmla="*/ 76549 h 510"/>
              <a:gd name="T46" fmla="*/ 165469 w 609"/>
              <a:gd name="T47" fmla="*/ 112295 h 510"/>
              <a:gd name="T48" fmla="*/ 104318 w 609"/>
              <a:gd name="T49" fmla="*/ 168624 h 510"/>
              <a:gd name="T50" fmla="*/ 71224 w 609"/>
              <a:gd name="T51" fmla="*/ 137932 h 510"/>
              <a:gd name="T52" fmla="*/ 91728 w 609"/>
              <a:gd name="T53" fmla="*/ 117712 h 510"/>
              <a:gd name="T54" fmla="*/ 104318 w 609"/>
              <a:gd name="T55" fmla="*/ 132877 h 510"/>
              <a:gd name="T56" fmla="*/ 150002 w 609"/>
              <a:gd name="T57" fmla="*/ 84492 h 510"/>
              <a:gd name="T58" fmla="*/ 203599 w 609"/>
              <a:gd name="T59" fmla="*/ 30692 h 510"/>
              <a:gd name="T60" fmla="*/ 203599 w 609"/>
              <a:gd name="T61" fmla="*/ 76549 h 51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09" h="510">
                <a:moveTo>
                  <a:pt x="396" y="212"/>
                </a:moveTo>
                <a:lnTo>
                  <a:pt x="396" y="212"/>
                </a:lnTo>
                <a:cubicBezTo>
                  <a:pt x="318" y="135"/>
                  <a:pt x="318" y="135"/>
                  <a:pt x="318" y="135"/>
                </a:cubicBezTo>
                <a:cubicBezTo>
                  <a:pt x="297" y="113"/>
                  <a:pt x="262" y="113"/>
                  <a:pt x="241" y="135"/>
                </a:cubicBezTo>
                <a:cubicBezTo>
                  <a:pt x="219" y="156"/>
                  <a:pt x="219" y="156"/>
                  <a:pt x="219" y="156"/>
                </a:cubicBezTo>
                <a:cubicBezTo>
                  <a:pt x="198" y="135"/>
                  <a:pt x="170" y="120"/>
                  <a:pt x="142" y="120"/>
                </a:cubicBezTo>
                <a:cubicBezTo>
                  <a:pt x="64" y="120"/>
                  <a:pt x="0" y="184"/>
                  <a:pt x="0" y="262"/>
                </a:cubicBezTo>
                <a:cubicBezTo>
                  <a:pt x="0" y="333"/>
                  <a:pt x="64" y="396"/>
                  <a:pt x="142" y="396"/>
                </a:cubicBezTo>
                <a:cubicBezTo>
                  <a:pt x="149" y="396"/>
                  <a:pt x="149" y="389"/>
                  <a:pt x="156" y="389"/>
                </a:cubicBezTo>
                <a:cubicBezTo>
                  <a:pt x="283" y="509"/>
                  <a:pt x="283" y="509"/>
                  <a:pt x="283" y="509"/>
                </a:cubicBezTo>
                <a:cubicBezTo>
                  <a:pt x="608" y="220"/>
                  <a:pt x="608" y="220"/>
                  <a:pt x="608" y="220"/>
                </a:cubicBezTo>
                <a:cubicBezTo>
                  <a:pt x="608" y="0"/>
                  <a:pt x="608" y="0"/>
                  <a:pt x="608" y="0"/>
                </a:cubicBezTo>
                <a:lnTo>
                  <a:pt x="396" y="212"/>
                </a:lnTo>
                <a:close/>
                <a:moveTo>
                  <a:pt x="142" y="361"/>
                </a:moveTo>
                <a:lnTo>
                  <a:pt x="142" y="361"/>
                </a:lnTo>
                <a:cubicBezTo>
                  <a:pt x="85" y="361"/>
                  <a:pt x="36" y="311"/>
                  <a:pt x="36" y="262"/>
                </a:cubicBezTo>
                <a:cubicBezTo>
                  <a:pt x="36" y="205"/>
                  <a:pt x="85" y="156"/>
                  <a:pt x="142" y="156"/>
                </a:cubicBezTo>
                <a:cubicBezTo>
                  <a:pt x="163" y="156"/>
                  <a:pt x="184" y="163"/>
                  <a:pt x="198" y="177"/>
                </a:cubicBezTo>
                <a:cubicBezTo>
                  <a:pt x="226" y="198"/>
                  <a:pt x="241" y="227"/>
                  <a:pt x="241" y="262"/>
                </a:cubicBezTo>
                <a:cubicBezTo>
                  <a:pt x="241" y="311"/>
                  <a:pt x="198" y="361"/>
                  <a:pt x="142" y="361"/>
                </a:cubicBezTo>
                <a:close/>
                <a:moveTo>
                  <a:pt x="566" y="212"/>
                </a:moveTo>
                <a:lnTo>
                  <a:pt x="566" y="212"/>
                </a:lnTo>
                <a:cubicBezTo>
                  <a:pt x="460" y="311"/>
                  <a:pt x="460" y="311"/>
                  <a:pt x="460" y="311"/>
                </a:cubicBezTo>
                <a:cubicBezTo>
                  <a:pt x="290" y="467"/>
                  <a:pt x="290" y="467"/>
                  <a:pt x="290" y="467"/>
                </a:cubicBezTo>
                <a:cubicBezTo>
                  <a:pt x="198" y="382"/>
                  <a:pt x="198" y="382"/>
                  <a:pt x="198" y="382"/>
                </a:cubicBezTo>
                <a:cubicBezTo>
                  <a:pt x="219" y="368"/>
                  <a:pt x="241" y="354"/>
                  <a:pt x="255" y="326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566" y="85"/>
                  <a:pt x="566" y="85"/>
                  <a:pt x="566" y="85"/>
                </a:cubicBezTo>
                <a:lnTo>
                  <a:pt x="566" y="21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7" name="Freeform 9"/>
          <p:cNvSpPr>
            <a:spLocks noChangeArrowheads="1"/>
          </p:cNvSpPr>
          <p:nvPr/>
        </p:nvSpPr>
        <p:spPr bwMode="auto">
          <a:xfrm>
            <a:off x="7336425" y="1386109"/>
            <a:ext cx="253499" cy="234995"/>
          </a:xfrm>
          <a:custGeom>
            <a:avLst/>
            <a:gdLst>
              <a:gd name="T0" fmla="*/ 109824 w 602"/>
              <a:gd name="T1" fmla="*/ 38162 h 560"/>
              <a:gd name="T2" fmla="*/ 153175 w 602"/>
              <a:gd name="T3" fmla="*/ 0 h 560"/>
              <a:gd name="T4" fmla="*/ 217119 w 602"/>
              <a:gd name="T5" fmla="*/ 43203 h 560"/>
              <a:gd name="T6" fmla="*/ 173767 w 602"/>
              <a:gd name="T7" fmla="*/ 76325 h 560"/>
              <a:gd name="T8" fmla="*/ 109824 w 602"/>
              <a:gd name="T9" fmla="*/ 38162 h 560"/>
              <a:gd name="T10" fmla="*/ 217119 w 602"/>
              <a:gd name="T11" fmla="*/ 111967 h 560"/>
              <a:gd name="T12" fmla="*/ 153175 w 602"/>
              <a:gd name="T13" fmla="*/ 152650 h 560"/>
              <a:gd name="T14" fmla="*/ 109824 w 602"/>
              <a:gd name="T15" fmla="*/ 117008 h 560"/>
              <a:gd name="T16" fmla="*/ 173767 w 602"/>
              <a:gd name="T17" fmla="*/ 76325 h 560"/>
              <a:gd name="T18" fmla="*/ 217119 w 602"/>
              <a:gd name="T19" fmla="*/ 111967 h 560"/>
              <a:gd name="T20" fmla="*/ 63943 w 602"/>
              <a:gd name="T21" fmla="*/ 152650 h 560"/>
              <a:gd name="T22" fmla="*/ 0 w 602"/>
              <a:gd name="T23" fmla="*/ 111967 h 560"/>
              <a:gd name="T24" fmla="*/ 43351 w 602"/>
              <a:gd name="T25" fmla="*/ 76325 h 560"/>
              <a:gd name="T26" fmla="*/ 109824 w 602"/>
              <a:gd name="T27" fmla="*/ 117008 h 560"/>
              <a:gd name="T28" fmla="*/ 63943 w 602"/>
              <a:gd name="T29" fmla="*/ 152650 h 560"/>
              <a:gd name="T30" fmla="*/ 0 w 602"/>
              <a:gd name="T31" fmla="*/ 43203 h 560"/>
              <a:gd name="T32" fmla="*/ 63943 w 602"/>
              <a:gd name="T33" fmla="*/ 0 h 560"/>
              <a:gd name="T34" fmla="*/ 109824 w 602"/>
              <a:gd name="T35" fmla="*/ 38162 h 560"/>
              <a:gd name="T36" fmla="*/ 43351 w 602"/>
              <a:gd name="T37" fmla="*/ 76325 h 560"/>
              <a:gd name="T38" fmla="*/ 0 w 602"/>
              <a:gd name="T39" fmla="*/ 43203 h 560"/>
              <a:gd name="T40" fmla="*/ 109824 w 602"/>
              <a:gd name="T41" fmla="*/ 124928 h 560"/>
              <a:gd name="T42" fmla="*/ 153175 w 602"/>
              <a:gd name="T43" fmla="*/ 160210 h 560"/>
              <a:gd name="T44" fmla="*/ 173767 w 602"/>
              <a:gd name="T45" fmla="*/ 150130 h 560"/>
              <a:gd name="T46" fmla="*/ 173767 w 602"/>
              <a:gd name="T47" fmla="*/ 162730 h 560"/>
              <a:gd name="T48" fmla="*/ 109824 w 602"/>
              <a:gd name="T49" fmla="*/ 201253 h 560"/>
              <a:gd name="T50" fmla="*/ 46242 w 602"/>
              <a:gd name="T51" fmla="*/ 162730 h 560"/>
              <a:gd name="T52" fmla="*/ 46242 w 602"/>
              <a:gd name="T53" fmla="*/ 150130 h 560"/>
              <a:gd name="T54" fmla="*/ 63943 w 602"/>
              <a:gd name="T55" fmla="*/ 160210 h 560"/>
              <a:gd name="T56" fmla="*/ 109824 w 602"/>
              <a:gd name="T57" fmla="*/ 124928 h 56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02" h="560">
                <a:moveTo>
                  <a:pt x="304" y="106"/>
                </a:moveTo>
                <a:lnTo>
                  <a:pt x="424" y="0"/>
                </a:lnTo>
                <a:lnTo>
                  <a:pt x="601" y="120"/>
                </a:lnTo>
                <a:lnTo>
                  <a:pt x="481" y="212"/>
                </a:lnTo>
                <a:lnTo>
                  <a:pt x="304" y="106"/>
                </a:lnTo>
                <a:close/>
                <a:moveTo>
                  <a:pt x="601" y="311"/>
                </a:moveTo>
                <a:lnTo>
                  <a:pt x="424" y="424"/>
                </a:lnTo>
                <a:lnTo>
                  <a:pt x="304" y="325"/>
                </a:lnTo>
                <a:lnTo>
                  <a:pt x="481" y="212"/>
                </a:lnTo>
                <a:lnTo>
                  <a:pt x="601" y="311"/>
                </a:lnTo>
                <a:close/>
                <a:moveTo>
                  <a:pt x="177" y="424"/>
                </a:moveTo>
                <a:lnTo>
                  <a:pt x="0" y="311"/>
                </a:lnTo>
                <a:lnTo>
                  <a:pt x="120" y="212"/>
                </a:lnTo>
                <a:lnTo>
                  <a:pt x="304" y="325"/>
                </a:lnTo>
                <a:lnTo>
                  <a:pt x="177" y="424"/>
                </a:lnTo>
                <a:close/>
                <a:moveTo>
                  <a:pt x="0" y="120"/>
                </a:moveTo>
                <a:lnTo>
                  <a:pt x="177" y="0"/>
                </a:lnTo>
                <a:lnTo>
                  <a:pt x="304" y="106"/>
                </a:lnTo>
                <a:lnTo>
                  <a:pt x="120" y="212"/>
                </a:lnTo>
                <a:lnTo>
                  <a:pt x="0" y="120"/>
                </a:lnTo>
                <a:close/>
                <a:moveTo>
                  <a:pt x="304" y="347"/>
                </a:moveTo>
                <a:lnTo>
                  <a:pt x="424" y="445"/>
                </a:lnTo>
                <a:lnTo>
                  <a:pt x="481" y="417"/>
                </a:lnTo>
                <a:lnTo>
                  <a:pt x="481" y="452"/>
                </a:lnTo>
                <a:lnTo>
                  <a:pt x="304" y="559"/>
                </a:lnTo>
                <a:lnTo>
                  <a:pt x="128" y="452"/>
                </a:lnTo>
                <a:lnTo>
                  <a:pt x="128" y="417"/>
                </a:lnTo>
                <a:lnTo>
                  <a:pt x="177" y="445"/>
                </a:lnTo>
                <a:lnTo>
                  <a:pt x="304" y="3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8" name="Freeform 10"/>
          <p:cNvSpPr>
            <a:spLocks noChangeArrowheads="1"/>
          </p:cNvSpPr>
          <p:nvPr/>
        </p:nvSpPr>
        <p:spPr bwMode="auto">
          <a:xfrm>
            <a:off x="6942300" y="1375006"/>
            <a:ext cx="157280" cy="255349"/>
          </a:xfrm>
          <a:custGeom>
            <a:avLst/>
            <a:gdLst>
              <a:gd name="T0" fmla="*/ 134573 w 376"/>
              <a:gd name="T1" fmla="*/ 205765 h 609"/>
              <a:gd name="T2" fmla="*/ 134573 w 376"/>
              <a:gd name="T3" fmla="*/ 205765 h 609"/>
              <a:gd name="T4" fmla="*/ 109094 w 376"/>
              <a:gd name="T5" fmla="*/ 216197 h 609"/>
              <a:gd name="T6" fmla="*/ 86486 w 376"/>
              <a:gd name="T7" fmla="*/ 218715 h 609"/>
              <a:gd name="T8" fmla="*/ 61006 w 376"/>
              <a:gd name="T9" fmla="*/ 213679 h 609"/>
              <a:gd name="T10" fmla="*/ 43063 w 376"/>
              <a:gd name="T11" fmla="*/ 203247 h 609"/>
              <a:gd name="T12" fmla="*/ 30503 w 376"/>
              <a:gd name="T13" fmla="*/ 188138 h 609"/>
              <a:gd name="T14" fmla="*/ 27991 w 376"/>
              <a:gd name="T15" fmla="*/ 165116 h 609"/>
              <a:gd name="T16" fmla="*/ 27991 w 376"/>
              <a:gd name="T17" fmla="*/ 88853 h 609"/>
              <a:gd name="T18" fmla="*/ 0 w 376"/>
              <a:gd name="T19" fmla="*/ 88853 h 609"/>
              <a:gd name="T20" fmla="*/ 0 w 376"/>
              <a:gd name="T21" fmla="*/ 58276 h 609"/>
              <a:gd name="T22" fmla="*/ 22967 w 376"/>
              <a:gd name="T23" fmla="*/ 48204 h 609"/>
              <a:gd name="T24" fmla="*/ 38039 w 376"/>
              <a:gd name="T25" fmla="*/ 28059 h 609"/>
              <a:gd name="T26" fmla="*/ 45575 w 376"/>
              <a:gd name="T27" fmla="*/ 0 h 609"/>
              <a:gd name="T28" fmla="*/ 76079 w 376"/>
              <a:gd name="T29" fmla="*/ 0 h 609"/>
              <a:gd name="T30" fmla="*/ 76079 w 376"/>
              <a:gd name="T31" fmla="*/ 50722 h 609"/>
              <a:gd name="T32" fmla="*/ 127037 w 376"/>
              <a:gd name="T33" fmla="*/ 50722 h 609"/>
              <a:gd name="T34" fmla="*/ 127037 w 376"/>
              <a:gd name="T35" fmla="*/ 88853 h 609"/>
              <a:gd name="T36" fmla="*/ 76079 w 376"/>
              <a:gd name="T37" fmla="*/ 88853 h 609"/>
              <a:gd name="T38" fmla="*/ 76079 w 376"/>
              <a:gd name="T39" fmla="*/ 144971 h 609"/>
              <a:gd name="T40" fmla="*/ 78591 w 376"/>
              <a:gd name="T41" fmla="*/ 167634 h 609"/>
              <a:gd name="T42" fmla="*/ 86486 w 376"/>
              <a:gd name="T43" fmla="*/ 178066 h 609"/>
              <a:gd name="T44" fmla="*/ 101558 w 376"/>
              <a:gd name="T45" fmla="*/ 183102 h 609"/>
              <a:gd name="T46" fmla="*/ 134573 w 376"/>
              <a:gd name="T47" fmla="*/ 172670 h 609"/>
              <a:gd name="T48" fmla="*/ 134573 w 376"/>
              <a:gd name="T49" fmla="*/ 205765 h 60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376" h="609">
                <a:moveTo>
                  <a:pt x="375" y="572"/>
                </a:moveTo>
                <a:lnTo>
                  <a:pt x="375" y="572"/>
                </a:lnTo>
                <a:cubicBezTo>
                  <a:pt x="347" y="587"/>
                  <a:pt x="325" y="594"/>
                  <a:pt x="304" y="601"/>
                </a:cubicBezTo>
                <a:cubicBezTo>
                  <a:pt x="283" y="601"/>
                  <a:pt x="262" y="608"/>
                  <a:pt x="241" y="608"/>
                </a:cubicBezTo>
                <a:cubicBezTo>
                  <a:pt x="212" y="608"/>
                  <a:pt x="191" y="601"/>
                  <a:pt x="170" y="594"/>
                </a:cubicBezTo>
                <a:cubicBezTo>
                  <a:pt x="156" y="587"/>
                  <a:pt x="135" y="580"/>
                  <a:pt x="120" y="565"/>
                </a:cubicBezTo>
                <a:cubicBezTo>
                  <a:pt x="106" y="551"/>
                  <a:pt x="92" y="537"/>
                  <a:pt x="85" y="523"/>
                </a:cubicBezTo>
                <a:cubicBezTo>
                  <a:pt x="85" y="509"/>
                  <a:pt x="78" y="488"/>
                  <a:pt x="78" y="459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0" y="247"/>
                  <a:pt x="0" y="247"/>
                  <a:pt x="0" y="247"/>
                </a:cubicBezTo>
                <a:cubicBezTo>
                  <a:pt x="0" y="162"/>
                  <a:pt x="0" y="162"/>
                  <a:pt x="0" y="162"/>
                </a:cubicBezTo>
                <a:cubicBezTo>
                  <a:pt x="22" y="155"/>
                  <a:pt x="50" y="148"/>
                  <a:pt x="64" y="134"/>
                </a:cubicBezTo>
                <a:cubicBezTo>
                  <a:pt x="85" y="113"/>
                  <a:pt x="99" y="99"/>
                  <a:pt x="106" y="78"/>
                </a:cubicBezTo>
                <a:cubicBezTo>
                  <a:pt x="113" y="56"/>
                  <a:pt x="120" y="35"/>
                  <a:pt x="127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12" y="141"/>
                  <a:pt x="212" y="141"/>
                  <a:pt x="212" y="141"/>
                </a:cubicBezTo>
                <a:cubicBezTo>
                  <a:pt x="354" y="141"/>
                  <a:pt x="354" y="141"/>
                  <a:pt x="354" y="141"/>
                </a:cubicBezTo>
                <a:cubicBezTo>
                  <a:pt x="354" y="247"/>
                  <a:pt x="354" y="247"/>
                  <a:pt x="354" y="247"/>
                </a:cubicBezTo>
                <a:cubicBezTo>
                  <a:pt x="212" y="247"/>
                  <a:pt x="212" y="247"/>
                  <a:pt x="212" y="247"/>
                </a:cubicBezTo>
                <a:cubicBezTo>
                  <a:pt x="212" y="403"/>
                  <a:pt x="212" y="403"/>
                  <a:pt x="212" y="403"/>
                </a:cubicBezTo>
                <a:cubicBezTo>
                  <a:pt x="212" y="438"/>
                  <a:pt x="212" y="459"/>
                  <a:pt x="219" y="466"/>
                </a:cubicBezTo>
                <a:cubicBezTo>
                  <a:pt x="219" y="480"/>
                  <a:pt x="227" y="488"/>
                  <a:pt x="241" y="495"/>
                </a:cubicBezTo>
                <a:cubicBezTo>
                  <a:pt x="255" y="502"/>
                  <a:pt x="269" y="509"/>
                  <a:pt x="283" y="509"/>
                </a:cubicBezTo>
                <a:cubicBezTo>
                  <a:pt x="318" y="509"/>
                  <a:pt x="347" y="495"/>
                  <a:pt x="375" y="480"/>
                </a:cubicBezTo>
                <a:lnTo>
                  <a:pt x="375" y="572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9" name="Freeform 11"/>
          <p:cNvSpPr>
            <a:spLocks noChangeArrowheads="1"/>
          </p:cNvSpPr>
          <p:nvPr/>
        </p:nvSpPr>
        <p:spPr bwMode="auto">
          <a:xfrm>
            <a:off x="6450107" y="1375006"/>
            <a:ext cx="255349" cy="255349"/>
          </a:xfrm>
          <a:custGeom>
            <a:avLst/>
            <a:gdLst>
              <a:gd name="T0" fmla="*/ 190649 w 609"/>
              <a:gd name="T1" fmla="*/ 218715 h 609"/>
              <a:gd name="T2" fmla="*/ 190649 w 609"/>
              <a:gd name="T3" fmla="*/ 218715 h 609"/>
              <a:gd name="T4" fmla="*/ 28058 w 609"/>
              <a:gd name="T5" fmla="*/ 218715 h 609"/>
              <a:gd name="T6" fmla="*/ 0 w 609"/>
              <a:gd name="T7" fmla="*/ 190656 h 609"/>
              <a:gd name="T8" fmla="*/ 0 w 609"/>
              <a:gd name="T9" fmla="*/ 28059 h 609"/>
              <a:gd name="T10" fmla="*/ 28058 w 609"/>
              <a:gd name="T11" fmla="*/ 0 h 609"/>
              <a:gd name="T12" fmla="*/ 190649 w 609"/>
              <a:gd name="T13" fmla="*/ 0 h 609"/>
              <a:gd name="T14" fmla="*/ 218707 w 609"/>
              <a:gd name="T15" fmla="*/ 28059 h 609"/>
              <a:gd name="T16" fmla="*/ 218707 w 609"/>
              <a:gd name="T17" fmla="*/ 190656 h 609"/>
              <a:gd name="T18" fmla="*/ 190649 w 609"/>
              <a:gd name="T19" fmla="*/ 218715 h 609"/>
              <a:gd name="T20" fmla="*/ 109354 w 609"/>
              <a:gd name="T21" fmla="*/ 66190 h 609"/>
              <a:gd name="T22" fmla="*/ 109354 w 609"/>
              <a:gd name="T23" fmla="*/ 66190 h 609"/>
              <a:gd name="T24" fmla="*/ 71224 w 609"/>
              <a:gd name="T25" fmla="*/ 91371 h 609"/>
              <a:gd name="T26" fmla="*/ 71224 w 609"/>
              <a:gd name="T27" fmla="*/ 91371 h 609"/>
              <a:gd name="T28" fmla="*/ 71224 w 609"/>
              <a:gd name="T29" fmla="*/ 91371 h 609"/>
              <a:gd name="T30" fmla="*/ 68706 w 609"/>
              <a:gd name="T31" fmla="*/ 93889 h 609"/>
              <a:gd name="T32" fmla="*/ 68706 w 609"/>
              <a:gd name="T33" fmla="*/ 96767 h 609"/>
              <a:gd name="T34" fmla="*/ 68706 w 609"/>
              <a:gd name="T35" fmla="*/ 99285 h 609"/>
              <a:gd name="T36" fmla="*/ 68706 w 609"/>
              <a:gd name="T37" fmla="*/ 101803 h 609"/>
              <a:gd name="T38" fmla="*/ 68706 w 609"/>
              <a:gd name="T39" fmla="*/ 104321 h 609"/>
              <a:gd name="T40" fmla="*/ 68706 w 609"/>
              <a:gd name="T41" fmla="*/ 104321 h 609"/>
              <a:gd name="T42" fmla="*/ 66188 w 609"/>
              <a:gd name="T43" fmla="*/ 109358 h 609"/>
              <a:gd name="T44" fmla="*/ 109354 w 609"/>
              <a:gd name="T45" fmla="*/ 152525 h 609"/>
              <a:gd name="T46" fmla="*/ 152520 w 609"/>
              <a:gd name="T47" fmla="*/ 109358 h 609"/>
              <a:gd name="T48" fmla="*/ 150002 w 609"/>
              <a:gd name="T49" fmla="*/ 104321 h 609"/>
              <a:gd name="T50" fmla="*/ 150002 w 609"/>
              <a:gd name="T51" fmla="*/ 104321 h 609"/>
              <a:gd name="T52" fmla="*/ 150002 w 609"/>
              <a:gd name="T53" fmla="*/ 101803 h 609"/>
              <a:gd name="T54" fmla="*/ 150002 w 609"/>
              <a:gd name="T55" fmla="*/ 99285 h 609"/>
              <a:gd name="T56" fmla="*/ 150002 w 609"/>
              <a:gd name="T57" fmla="*/ 96767 h 609"/>
              <a:gd name="T58" fmla="*/ 150002 w 609"/>
              <a:gd name="T59" fmla="*/ 93889 h 609"/>
              <a:gd name="T60" fmla="*/ 147484 w 609"/>
              <a:gd name="T61" fmla="*/ 91371 h 609"/>
              <a:gd name="T62" fmla="*/ 147484 w 609"/>
              <a:gd name="T63" fmla="*/ 91371 h 609"/>
              <a:gd name="T64" fmla="*/ 147484 w 609"/>
              <a:gd name="T65" fmla="*/ 91371 h 609"/>
              <a:gd name="T66" fmla="*/ 109354 w 609"/>
              <a:gd name="T67" fmla="*/ 66190 h 609"/>
              <a:gd name="T68" fmla="*/ 193167 w 609"/>
              <a:gd name="T69" fmla="*/ 35613 h 609"/>
              <a:gd name="T70" fmla="*/ 193167 w 609"/>
              <a:gd name="T71" fmla="*/ 35613 h 609"/>
              <a:gd name="T72" fmla="*/ 183095 w 609"/>
              <a:gd name="T73" fmla="*/ 25541 h 609"/>
              <a:gd name="T74" fmla="*/ 160074 w 609"/>
              <a:gd name="T75" fmla="*/ 25541 h 609"/>
              <a:gd name="T76" fmla="*/ 150002 w 609"/>
              <a:gd name="T77" fmla="*/ 35613 h 609"/>
              <a:gd name="T78" fmla="*/ 150002 w 609"/>
              <a:gd name="T79" fmla="*/ 58276 h 609"/>
              <a:gd name="T80" fmla="*/ 160074 w 609"/>
              <a:gd name="T81" fmla="*/ 68708 h 609"/>
              <a:gd name="T82" fmla="*/ 183095 w 609"/>
              <a:gd name="T83" fmla="*/ 68708 h 609"/>
              <a:gd name="T84" fmla="*/ 193167 w 609"/>
              <a:gd name="T85" fmla="*/ 58276 h 609"/>
              <a:gd name="T86" fmla="*/ 193167 w 609"/>
              <a:gd name="T87" fmla="*/ 35613 h 609"/>
              <a:gd name="T88" fmla="*/ 193167 w 609"/>
              <a:gd name="T89" fmla="*/ 91371 h 609"/>
              <a:gd name="T90" fmla="*/ 193167 w 609"/>
              <a:gd name="T91" fmla="*/ 91371 h 609"/>
              <a:gd name="T92" fmla="*/ 173023 w 609"/>
              <a:gd name="T93" fmla="*/ 91371 h 609"/>
              <a:gd name="T94" fmla="*/ 175541 w 609"/>
              <a:gd name="T95" fmla="*/ 109358 h 609"/>
              <a:gd name="T96" fmla="*/ 109354 w 609"/>
              <a:gd name="T97" fmla="*/ 175548 h 609"/>
              <a:gd name="T98" fmla="*/ 43166 w 609"/>
              <a:gd name="T99" fmla="*/ 109358 h 609"/>
              <a:gd name="T100" fmla="*/ 45684 w 609"/>
              <a:gd name="T101" fmla="*/ 91371 h 609"/>
              <a:gd name="T102" fmla="*/ 25540 w 609"/>
              <a:gd name="T103" fmla="*/ 91371 h 609"/>
              <a:gd name="T104" fmla="*/ 25540 w 609"/>
              <a:gd name="T105" fmla="*/ 183102 h 609"/>
              <a:gd name="T106" fmla="*/ 35612 w 609"/>
              <a:gd name="T107" fmla="*/ 193175 h 609"/>
              <a:gd name="T108" fmla="*/ 183095 w 609"/>
              <a:gd name="T109" fmla="*/ 193175 h 609"/>
              <a:gd name="T110" fmla="*/ 193167 w 609"/>
              <a:gd name="T111" fmla="*/ 183102 h 609"/>
              <a:gd name="T112" fmla="*/ 193167 w 609"/>
              <a:gd name="T113" fmla="*/ 91371 h 60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09" h="609">
                <a:moveTo>
                  <a:pt x="530" y="608"/>
                </a:moveTo>
                <a:lnTo>
                  <a:pt x="530" y="608"/>
                </a:lnTo>
                <a:cubicBezTo>
                  <a:pt x="78" y="608"/>
                  <a:pt x="78" y="608"/>
                  <a:pt x="78" y="608"/>
                </a:cubicBezTo>
                <a:cubicBezTo>
                  <a:pt x="36" y="608"/>
                  <a:pt x="0" y="572"/>
                  <a:pt x="0" y="530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35"/>
                  <a:pt x="36" y="0"/>
                  <a:pt x="78" y="0"/>
                </a:cubicBezTo>
                <a:cubicBezTo>
                  <a:pt x="530" y="0"/>
                  <a:pt x="530" y="0"/>
                  <a:pt x="530" y="0"/>
                </a:cubicBezTo>
                <a:cubicBezTo>
                  <a:pt x="573" y="0"/>
                  <a:pt x="608" y="35"/>
                  <a:pt x="608" y="78"/>
                </a:cubicBezTo>
                <a:cubicBezTo>
                  <a:pt x="608" y="530"/>
                  <a:pt x="608" y="530"/>
                  <a:pt x="608" y="530"/>
                </a:cubicBezTo>
                <a:cubicBezTo>
                  <a:pt x="608" y="572"/>
                  <a:pt x="573" y="608"/>
                  <a:pt x="530" y="608"/>
                </a:cubicBezTo>
                <a:close/>
                <a:moveTo>
                  <a:pt x="304" y="184"/>
                </a:moveTo>
                <a:lnTo>
                  <a:pt x="304" y="184"/>
                </a:lnTo>
                <a:cubicBezTo>
                  <a:pt x="254" y="184"/>
                  <a:pt x="219" y="212"/>
                  <a:pt x="198" y="254"/>
                </a:cubicBezTo>
                <a:cubicBezTo>
                  <a:pt x="198" y="261"/>
                  <a:pt x="198" y="261"/>
                  <a:pt x="191" y="261"/>
                </a:cubicBezTo>
                <a:lnTo>
                  <a:pt x="191" y="269"/>
                </a:lnTo>
                <a:lnTo>
                  <a:pt x="191" y="276"/>
                </a:lnTo>
                <a:cubicBezTo>
                  <a:pt x="191" y="276"/>
                  <a:pt x="191" y="276"/>
                  <a:pt x="191" y="283"/>
                </a:cubicBezTo>
                <a:cubicBezTo>
                  <a:pt x="191" y="283"/>
                  <a:pt x="191" y="283"/>
                  <a:pt x="191" y="290"/>
                </a:cubicBezTo>
                <a:cubicBezTo>
                  <a:pt x="191" y="297"/>
                  <a:pt x="184" y="297"/>
                  <a:pt x="184" y="304"/>
                </a:cubicBezTo>
                <a:cubicBezTo>
                  <a:pt x="184" y="367"/>
                  <a:pt x="240" y="424"/>
                  <a:pt x="304" y="424"/>
                </a:cubicBezTo>
                <a:cubicBezTo>
                  <a:pt x="368" y="424"/>
                  <a:pt x="424" y="367"/>
                  <a:pt x="424" y="304"/>
                </a:cubicBezTo>
                <a:cubicBezTo>
                  <a:pt x="424" y="297"/>
                  <a:pt x="417" y="297"/>
                  <a:pt x="417" y="290"/>
                </a:cubicBezTo>
                <a:cubicBezTo>
                  <a:pt x="417" y="283"/>
                  <a:pt x="417" y="283"/>
                  <a:pt x="417" y="283"/>
                </a:cubicBezTo>
                <a:cubicBezTo>
                  <a:pt x="417" y="276"/>
                  <a:pt x="417" y="276"/>
                  <a:pt x="417" y="276"/>
                </a:cubicBezTo>
                <a:lnTo>
                  <a:pt x="417" y="269"/>
                </a:lnTo>
                <a:lnTo>
                  <a:pt x="417" y="261"/>
                </a:lnTo>
                <a:cubicBezTo>
                  <a:pt x="410" y="261"/>
                  <a:pt x="410" y="261"/>
                  <a:pt x="410" y="254"/>
                </a:cubicBezTo>
                <a:cubicBezTo>
                  <a:pt x="389" y="212"/>
                  <a:pt x="354" y="184"/>
                  <a:pt x="304" y="184"/>
                </a:cubicBezTo>
                <a:close/>
                <a:moveTo>
                  <a:pt x="537" y="99"/>
                </a:moveTo>
                <a:lnTo>
                  <a:pt x="537" y="99"/>
                </a:lnTo>
                <a:cubicBezTo>
                  <a:pt x="537" y="85"/>
                  <a:pt x="523" y="71"/>
                  <a:pt x="509" y="71"/>
                </a:cubicBezTo>
                <a:cubicBezTo>
                  <a:pt x="445" y="71"/>
                  <a:pt x="445" y="71"/>
                  <a:pt x="445" y="71"/>
                </a:cubicBezTo>
                <a:cubicBezTo>
                  <a:pt x="431" y="71"/>
                  <a:pt x="417" y="85"/>
                  <a:pt x="417" y="99"/>
                </a:cubicBezTo>
                <a:cubicBezTo>
                  <a:pt x="417" y="162"/>
                  <a:pt x="417" y="162"/>
                  <a:pt x="417" y="162"/>
                </a:cubicBezTo>
                <a:cubicBezTo>
                  <a:pt x="417" y="177"/>
                  <a:pt x="431" y="191"/>
                  <a:pt x="445" y="191"/>
                </a:cubicBezTo>
                <a:cubicBezTo>
                  <a:pt x="509" y="191"/>
                  <a:pt x="509" y="191"/>
                  <a:pt x="509" y="191"/>
                </a:cubicBezTo>
                <a:cubicBezTo>
                  <a:pt x="523" y="191"/>
                  <a:pt x="537" y="177"/>
                  <a:pt x="537" y="162"/>
                </a:cubicBezTo>
                <a:lnTo>
                  <a:pt x="537" y="99"/>
                </a:lnTo>
                <a:close/>
                <a:moveTo>
                  <a:pt x="537" y="254"/>
                </a:moveTo>
                <a:lnTo>
                  <a:pt x="537" y="254"/>
                </a:lnTo>
                <a:cubicBezTo>
                  <a:pt x="481" y="254"/>
                  <a:pt x="481" y="254"/>
                  <a:pt x="481" y="254"/>
                </a:cubicBezTo>
                <a:cubicBezTo>
                  <a:pt x="488" y="269"/>
                  <a:pt x="488" y="290"/>
                  <a:pt x="488" y="304"/>
                </a:cubicBezTo>
                <a:cubicBezTo>
                  <a:pt x="488" y="403"/>
                  <a:pt x="403" y="488"/>
                  <a:pt x="304" y="488"/>
                </a:cubicBezTo>
                <a:cubicBezTo>
                  <a:pt x="205" y="488"/>
                  <a:pt x="120" y="403"/>
                  <a:pt x="120" y="304"/>
                </a:cubicBezTo>
                <a:cubicBezTo>
                  <a:pt x="120" y="290"/>
                  <a:pt x="120" y="269"/>
                  <a:pt x="127" y="254"/>
                </a:cubicBezTo>
                <a:cubicBezTo>
                  <a:pt x="71" y="254"/>
                  <a:pt x="71" y="254"/>
                  <a:pt x="71" y="254"/>
                </a:cubicBezTo>
                <a:cubicBezTo>
                  <a:pt x="71" y="509"/>
                  <a:pt x="71" y="509"/>
                  <a:pt x="71" y="509"/>
                </a:cubicBezTo>
                <a:cubicBezTo>
                  <a:pt x="71" y="523"/>
                  <a:pt x="85" y="537"/>
                  <a:pt x="99" y="537"/>
                </a:cubicBezTo>
                <a:cubicBezTo>
                  <a:pt x="509" y="537"/>
                  <a:pt x="509" y="537"/>
                  <a:pt x="509" y="537"/>
                </a:cubicBezTo>
                <a:cubicBezTo>
                  <a:pt x="523" y="537"/>
                  <a:pt x="537" y="523"/>
                  <a:pt x="537" y="509"/>
                </a:cubicBezTo>
                <a:lnTo>
                  <a:pt x="537" y="25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0" name="Freeform 12"/>
          <p:cNvSpPr>
            <a:spLocks noChangeArrowheads="1"/>
          </p:cNvSpPr>
          <p:nvPr/>
        </p:nvSpPr>
        <p:spPr bwMode="auto">
          <a:xfrm>
            <a:off x="6007872" y="1397210"/>
            <a:ext cx="253499" cy="207239"/>
          </a:xfrm>
          <a:custGeom>
            <a:avLst/>
            <a:gdLst>
              <a:gd name="T0" fmla="*/ 148118 w 602"/>
              <a:gd name="T1" fmla="*/ 0 h 496"/>
              <a:gd name="T2" fmla="*/ 148118 w 602"/>
              <a:gd name="T3" fmla="*/ 0 h 496"/>
              <a:gd name="T4" fmla="*/ 183883 w 602"/>
              <a:gd name="T5" fmla="*/ 15414 h 496"/>
              <a:gd name="T6" fmla="*/ 206642 w 602"/>
              <a:gd name="T7" fmla="*/ 7886 h 496"/>
              <a:gd name="T8" fmla="*/ 212061 w 602"/>
              <a:gd name="T9" fmla="*/ 5377 h 496"/>
              <a:gd name="T10" fmla="*/ 196527 w 602"/>
              <a:gd name="T11" fmla="*/ 25451 h 496"/>
              <a:gd name="T12" fmla="*/ 191469 w 602"/>
              <a:gd name="T13" fmla="*/ 27960 h 496"/>
              <a:gd name="T14" fmla="*/ 191469 w 602"/>
              <a:gd name="T15" fmla="*/ 27960 h 496"/>
              <a:gd name="T16" fmla="*/ 217119 w 602"/>
              <a:gd name="T17" fmla="*/ 22942 h 496"/>
              <a:gd name="T18" fmla="*/ 217119 w 602"/>
              <a:gd name="T19" fmla="*/ 22942 h 496"/>
              <a:gd name="T20" fmla="*/ 201584 w 602"/>
              <a:gd name="T21" fmla="*/ 37998 h 496"/>
              <a:gd name="T22" fmla="*/ 196527 w 602"/>
              <a:gd name="T23" fmla="*/ 45884 h 496"/>
              <a:gd name="T24" fmla="*/ 193998 w 602"/>
              <a:gd name="T25" fmla="*/ 73486 h 496"/>
              <a:gd name="T26" fmla="*/ 107295 w 602"/>
              <a:gd name="T27" fmla="*/ 172423 h 496"/>
              <a:gd name="T28" fmla="*/ 43351 w 602"/>
              <a:gd name="T29" fmla="*/ 174932 h 496"/>
              <a:gd name="T30" fmla="*/ 15173 w 602"/>
              <a:gd name="T31" fmla="*/ 164895 h 496"/>
              <a:gd name="T32" fmla="*/ 5058 w 602"/>
              <a:gd name="T33" fmla="*/ 159877 h 496"/>
              <a:gd name="T34" fmla="*/ 0 w 602"/>
              <a:gd name="T35" fmla="*/ 157367 h 496"/>
              <a:gd name="T36" fmla="*/ 15173 w 602"/>
              <a:gd name="T37" fmla="*/ 157367 h 496"/>
              <a:gd name="T38" fmla="*/ 28178 w 602"/>
              <a:gd name="T39" fmla="*/ 154858 h 496"/>
              <a:gd name="T40" fmla="*/ 53467 w 602"/>
              <a:gd name="T41" fmla="*/ 146972 h 496"/>
              <a:gd name="T42" fmla="*/ 66472 w 602"/>
              <a:gd name="T43" fmla="*/ 136935 h 496"/>
              <a:gd name="T44" fmla="*/ 53467 w 602"/>
              <a:gd name="T45" fmla="*/ 136935 h 496"/>
              <a:gd name="T46" fmla="*/ 25650 w 602"/>
              <a:gd name="T47" fmla="*/ 106465 h 496"/>
              <a:gd name="T48" fmla="*/ 43351 w 602"/>
              <a:gd name="T49" fmla="*/ 106465 h 496"/>
              <a:gd name="T50" fmla="*/ 30707 w 602"/>
              <a:gd name="T51" fmla="*/ 101446 h 496"/>
              <a:gd name="T52" fmla="*/ 7587 w 602"/>
              <a:gd name="T53" fmla="*/ 63449 h 496"/>
              <a:gd name="T54" fmla="*/ 12644 w 602"/>
              <a:gd name="T55" fmla="*/ 65958 h 496"/>
              <a:gd name="T56" fmla="*/ 23121 w 602"/>
              <a:gd name="T57" fmla="*/ 68467 h 496"/>
              <a:gd name="T58" fmla="*/ 28178 w 602"/>
              <a:gd name="T59" fmla="*/ 68467 h 496"/>
              <a:gd name="T60" fmla="*/ 28178 w 602"/>
              <a:gd name="T61" fmla="*/ 68467 h 496"/>
              <a:gd name="T62" fmla="*/ 20592 w 602"/>
              <a:gd name="T63" fmla="*/ 60940 h 496"/>
              <a:gd name="T64" fmla="*/ 10115 w 602"/>
              <a:gd name="T65" fmla="*/ 20433 h 496"/>
              <a:gd name="T66" fmla="*/ 15173 w 602"/>
              <a:gd name="T67" fmla="*/ 10396 h 496"/>
              <a:gd name="T68" fmla="*/ 15173 w 602"/>
              <a:gd name="T69" fmla="*/ 10396 h 496"/>
              <a:gd name="T70" fmla="*/ 20592 w 602"/>
              <a:gd name="T71" fmla="*/ 12905 h 496"/>
              <a:gd name="T72" fmla="*/ 33236 w 602"/>
              <a:gd name="T73" fmla="*/ 25451 h 496"/>
              <a:gd name="T74" fmla="*/ 86703 w 602"/>
              <a:gd name="T75" fmla="*/ 53412 h 496"/>
              <a:gd name="T76" fmla="*/ 107295 w 602"/>
              <a:gd name="T77" fmla="*/ 55921 h 496"/>
              <a:gd name="T78" fmla="*/ 107295 w 602"/>
              <a:gd name="T79" fmla="*/ 35488 h 496"/>
              <a:gd name="T80" fmla="*/ 132945 w 602"/>
              <a:gd name="T81" fmla="*/ 5377 h 496"/>
              <a:gd name="T82" fmla="*/ 143060 w 602"/>
              <a:gd name="T83" fmla="*/ 2868 h 496"/>
              <a:gd name="T84" fmla="*/ 148118 w 602"/>
              <a:gd name="T85" fmla="*/ 0 h 4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2" h="496">
                <a:moveTo>
                  <a:pt x="410" y="0"/>
                </a:moveTo>
                <a:lnTo>
                  <a:pt x="410" y="0"/>
                </a:lnTo>
                <a:cubicBezTo>
                  <a:pt x="459" y="0"/>
                  <a:pt x="481" y="22"/>
                  <a:pt x="509" y="43"/>
                </a:cubicBezTo>
                <a:cubicBezTo>
                  <a:pt x="530" y="43"/>
                  <a:pt x="558" y="29"/>
                  <a:pt x="572" y="22"/>
                </a:cubicBezTo>
                <a:cubicBezTo>
                  <a:pt x="580" y="15"/>
                  <a:pt x="580" y="15"/>
                  <a:pt x="587" y="15"/>
                </a:cubicBezTo>
                <a:cubicBezTo>
                  <a:pt x="580" y="36"/>
                  <a:pt x="565" y="57"/>
                  <a:pt x="544" y="71"/>
                </a:cubicBezTo>
                <a:cubicBezTo>
                  <a:pt x="544" y="71"/>
                  <a:pt x="537" y="78"/>
                  <a:pt x="530" y="78"/>
                </a:cubicBezTo>
                <a:cubicBezTo>
                  <a:pt x="558" y="78"/>
                  <a:pt x="580" y="64"/>
                  <a:pt x="601" y="64"/>
                </a:cubicBezTo>
                <a:cubicBezTo>
                  <a:pt x="594" y="78"/>
                  <a:pt x="580" y="99"/>
                  <a:pt x="558" y="106"/>
                </a:cubicBezTo>
                <a:cubicBezTo>
                  <a:pt x="551" y="113"/>
                  <a:pt x="551" y="121"/>
                  <a:pt x="544" y="128"/>
                </a:cubicBezTo>
                <a:cubicBezTo>
                  <a:pt x="544" y="156"/>
                  <a:pt x="544" y="177"/>
                  <a:pt x="537" y="205"/>
                </a:cubicBezTo>
                <a:cubicBezTo>
                  <a:pt x="502" y="340"/>
                  <a:pt x="424" y="439"/>
                  <a:pt x="297" y="481"/>
                </a:cubicBezTo>
                <a:cubicBezTo>
                  <a:pt x="247" y="495"/>
                  <a:pt x="170" y="495"/>
                  <a:pt x="120" y="488"/>
                </a:cubicBezTo>
                <a:cubicBezTo>
                  <a:pt x="92" y="481"/>
                  <a:pt x="71" y="474"/>
                  <a:pt x="42" y="460"/>
                </a:cubicBezTo>
                <a:cubicBezTo>
                  <a:pt x="35" y="453"/>
                  <a:pt x="21" y="453"/>
                  <a:pt x="14" y="446"/>
                </a:cubicBezTo>
                <a:cubicBezTo>
                  <a:pt x="7" y="439"/>
                  <a:pt x="7" y="439"/>
                  <a:pt x="0" y="439"/>
                </a:cubicBezTo>
                <a:cubicBezTo>
                  <a:pt x="14" y="439"/>
                  <a:pt x="28" y="439"/>
                  <a:pt x="42" y="439"/>
                </a:cubicBezTo>
                <a:cubicBezTo>
                  <a:pt x="50" y="439"/>
                  <a:pt x="64" y="439"/>
                  <a:pt x="78" y="432"/>
                </a:cubicBezTo>
                <a:cubicBezTo>
                  <a:pt x="106" y="424"/>
                  <a:pt x="127" y="417"/>
                  <a:pt x="148" y="410"/>
                </a:cubicBezTo>
                <a:cubicBezTo>
                  <a:pt x="163" y="403"/>
                  <a:pt x="177" y="396"/>
                  <a:pt x="184" y="382"/>
                </a:cubicBezTo>
                <a:cubicBezTo>
                  <a:pt x="170" y="382"/>
                  <a:pt x="156" y="382"/>
                  <a:pt x="148" y="382"/>
                </a:cubicBezTo>
                <a:cubicBezTo>
                  <a:pt x="106" y="368"/>
                  <a:pt x="85" y="340"/>
                  <a:pt x="71" y="297"/>
                </a:cubicBezTo>
                <a:cubicBezTo>
                  <a:pt x="78" y="304"/>
                  <a:pt x="113" y="304"/>
                  <a:pt x="120" y="297"/>
                </a:cubicBezTo>
                <a:cubicBezTo>
                  <a:pt x="106" y="297"/>
                  <a:pt x="92" y="290"/>
                  <a:pt x="85" y="283"/>
                </a:cubicBezTo>
                <a:cubicBezTo>
                  <a:pt x="50" y="262"/>
                  <a:pt x="21" y="227"/>
                  <a:pt x="21" y="177"/>
                </a:cubicBezTo>
                <a:cubicBezTo>
                  <a:pt x="28" y="177"/>
                  <a:pt x="35" y="177"/>
                  <a:pt x="35" y="184"/>
                </a:cubicBezTo>
                <a:cubicBezTo>
                  <a:pt x="42" y="184"/>
                  <a:pt x="50" y="184"/>
                  <a:pt x="64" y="191"/>
                </a:cubicBezTo>
                <a:lnTo>
                  <a:pt x="78" y="191"/>
                </a:lnTo>
                <a:cubicBezTo>
                  <a:pt x="71" y="184"/>
                  <a:pt x="64" y="177"/>
                  <a:pt x="57" y="170"/>
                </a:cubicBezTo>
                <a:cubicBezTo>
                  <a:pt x="35" y="142"/>
                  <a:pt x="14" y="106"/>
                  <a:pt x="28" y="57"/>
                </a:cubicBezTo>
                <a:cubicBezTo>
                  <a:pt x="28" y="43"/>
                  <a:pt x="35" y="36"/>
                  <a:pt x="42" y="29"/>
                </a:cubicBezTo>
                <a:cubicBezTo>
                  <a:pt x="42" y="29"/>
                  <a:pt x="50" y="36"/>
                  <a:pt x="57" y="36"/>
                </a:cubicBezTo>
                <a:cubicBezTo>
                  <a:pt x="64" y="50"/>
                  <a:pt x="78" y="64"/>
                  <a:pt x="92" y="71"/>
                </a:cubicBezTo>
                <a:cubicBezTo>
                  <a:pt x="134" y="106"/>
                  <a:pt x="177" y="128"/>
                  <a:pt x="240" y="149"/>
                </a:cubicBezTo>
                <a:cubicBezTo>
                  <a:pt x="261" y="149"/>
                  <a:pt x="276" y="156"/>
                  <a:pt x="297" y="156"/>
                </a:cubicBezTo>
                <a:cubicBezTo>
                  <a:pt x="290" y="135"/>
                  <a:pt x="290" y="113"/>
                  <a:pt x="297" y="99"/>
                </a:cubicBezTo>
                <a:cubicBezTo>
                  <a:pt x="311" y="57"/>
                  <a:pt x="332" y="29"/>
                  <a:pt x="368" y="15"/>
                </a:cubicBezTo>
                <a:cubicBezTo>
                  <a:pt x="375" y="8"/>
                  <a:pt x="389" y="8"/>
                  <a:pt x="396" y="8"/>
                </a:cubicBezTo>
                <a:cubicBezTo>
                  <a:pt x="403" y="8"/>
                  <a:pt x="403" y="0"/>
                  <a:pt x="410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1" name="Freeform 19"/>
          <p:cNvSpPr>
            <a:spLocks noChangeArrowheads="1"/>
          </p:cNvSpPr>
          <p:nvPr/>
        </p:nvSpPr>
        <p:spPr bwMode="auto">
          <a:xfrm>
            <a:off x="8222744" y="979031"/>
            <a:ext cx="255349" cy="162831"/>
          </a:xfrm>
          <a:custGeom>
            <a:avLst/>
            <a:gdLst>
              <a:gd name="T0" fmla="*/ 142321 w 608"/>
              <a:gd name="T1" fmla="*/ 12537 h 390"/>
              <a:gd name="T2" fmla="*/ 142321 w 608"/>
              <a:gd name="T3" fmla="*/ 12537 h 390"/>
              <a:gd name="T4" fmla="*/ 196007 w 608"/>
              <a:gd name="T5" fmla="*/ 12537 h 390"/>
              <a:gd name="T6" fmla="*/ 196007 w 608"/>
              <a:gd name="T7" fmla="*/ 27940 h 390"/>
              <a:gd name="T8" fmla="*/ 142321 w 608"/>
              <a:gd name="T9" fmla="*/ 27940 h 390"/>
              <a:gd name="T10" fmla="*/ 142321 w 608"/>
              <a:gd name="T11" fmla="*/ 12537 h 390"/>
              <a:gd name="T12" fmla="*/ 216185 w 608"/>
              <a:gd name="T13" fmla="*/ 93492 h 390"/>
              <a:gd name="T14" fmla="*/ 216185 w 608"/>
              <a:gd name="T15" fmla="*/ 93492 h 390"/>
              <a:gd name="T16" fmla="*/ 144844 w 608"/>
              <a:gd name="T17" fmla="*/ 93492 h 390"/>
              <a:gd name="T18" fmla="*/ 170425 w 608"/>
              <a:gd name="T19" fmla="*/ 118924 h 390"/>
              <a:gd name="T20" fmla="*/ 190963 w 608"/>
              <a:gd name="T21" fmla="*/ 108894 h 390"/>
              <a:gd name="T22" fmla="*/ 213662 w 608"/>
              <a:gd name="T23" fmla="*/ 108894 h 390"/>
              <a:gd name="T24" fmla="*/ 167903 w 608"/>
              <a:gd name="T25" fmla="*/ 139342 h 390"/>
              <a:gd name="T26" fmla="*/ 119622 w 608"/>
              <a:gd name="T27" fmla="*/ 85969 h 390"/>
              <a:gd name="T28" fmla="*/ 167903 w 608"/>
              <a:gd name="T29" fmla="*/ 35462 h 390"/>
              <a:gd name="T30" fmla="*/ 216185 w 608"/>
              <a:gd name="T31" fmla="*/ 93492 h 390"/>
              <a:gd name="T32" fmla="*/ 144844 w 608"/>
              <a:gd name="T33" fmla="*/ 75939 h 390"/>
              <a:gd name="T34" fmla="*/ 144844 w 608"/>
              <a:gd name="T35" fmla="*/ 75939 h 390"/>
              <a:gd name="T36" fmla="*/ 188081 w 608"/>
              <a:gd name="T37" fmla="*/ 75939 h 390"/>
              <a:gd name="T38" fmla="*/ 167903 w 608"/>
              <a:gd name="T39" fmla="*/ 55522 h 390"/>
              <a:gd name="T40" fmla="*/ 144844 w 608"/>
              <a:gd name="T41" fmla="*/ 75939 h 390"/>
              <a:gd name="T42" fmla="*/ 112056 w 608"/>
              <a:gd name="T43" fmla="*/ 96357 h 390"/>
              <a:gd name="T44" fmla="*/ 112056 w 608"/>
              <a:gd name="T45" fmla="*/ 96357 h 390"/>
              <a:gd name="T46" fmla="*/ 63414 w 608"/>
              <a:gd name="T47" fmla="*/ 136834 h 390"/>
              <a:gd name="T48" fmla="*/ 0 w 608"/>
              <a:gd name="T49" fmla="*/ 136834 h 390"/>
              <a:gd name="T50" fmla="*/ 0 w 608"/>
              <a:gd name="T51" fmla="*/ 0 h 390"/>
              <a:gd name="T52" fmla="*/ 63414 w 608"/>
              <a:gd name="T53" fmla="*/ 0 h 390"/>
              <a:gd name="T54" fmla="*/ 106651 w 608"/>
              <a:gd name="T55" fmla="*/ 35462 h 390"/>
              <a:gd name="T56" fmla="*/ 86474 w 608"/>
              <a:gd name="T57" fmla="*/ 63044 h 390"/>
              <a:gd name="T58" fmla="*/ 112056 w 608"/>
              <a:gd name="T59" fmla="*/ 96357 h 390"/>
              <a:gd name="T60" fmla="*/ 53326 w 608"/>
              <a:gd name="T61" fmla="*/ 22567 h 390"/>
              <a:gd name="T62" fmla="*/ 53326 w 608"/>
              <a:gd name="T63" fmla="*/ 22567 h 390"/>
              <a:gd name="T64" fmla="*/ 25222 w 608"/>
              <a:gd name="T65" fmla="*/ 22567 h 390"/>
              <a:gd name="T66" fmla="*/ 25222 w 608"/>
              <a:gd name="T67" fmla="*/ 53014 h 390"/>
              <a:gd name="T68" fmla="*/ 55848 w 608"/>
              <a:gd name="T69" fmla="*/ 53014 h 390"/>
              <a:gd name="T70" fmla="*/ 73503 w 608"/>
              <a:gd name="T71" fmla="*/ 37970 h 390"/>
              <a:gd name="T72" fmla="*/ 53326 w 608"/>
              <a:gd name="T73" fmla="*/ 22567 h 390"/>
              <a:gd name="T74" fmla="*/ 58370 w 608"/>
              <a:gd name="T75" fmla="*/ 73432 h 390"/>
              <a:gd name="T76" fmla="*/ 58370 w 608"/>
              <a:gd name="T77" fmla="*/ 73432 h 390"/>
              <a:gd name="T78" fmla="*/ 25222 w 608"/>
              <a:gd name="T79" fmla="*/ 73432 h 390"/>
              <a:gd name="T80" fmla="*/ 25222 w 608"/>
              <a:gd name="T81" fmla="*/ 111402 h 390"/>
              <a:gd name="T82" fmla="*/ 58370 w 608"/>
              <a:gd name="T83" fmla="*/ 111402 h 390"/>
              <a:gd name="T84" fmla="*/ 78907 w 608"/>
              <a:gd name="T85" fmla="*/ 93492 h 390"/>
              <a:gd name="T86" fmla="*/ 58370 w 608"/>
              <a:gd name="T87" fmla="*/ 73432 h 39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8" h="390">
                <a:moveTo>
                  <a:pt x="395" y="35"/>
                </a:moveTo>
                <a:lnTo>
                  <a:pt x="395" y="35"/>
                </a:lnTo>
                <a:cubicBezTo>
                  <a:pt x="544" y="35"/>
                  <a:pt x="544" y="35"/>
                  <a:pt x="544" y="35"/>
                </a:cubicBezTo>
                <a:cubicBezTo>
                  <a:pt x="544" y="78"/>
                  <a:pt x="544" y="78"/>
                  <a:pt x="544" y="78"/>
                </a:cubicBezTo>
                <a:cubicBezTo>
                  <a:pt x="395" y="78"/>
                  <a:pt x="395" y="78"/>
                  <a:pt x="395" y="78"/>
                </a:cubicBezTo>
                <a:lnTo>
                  <a:pt x="395" y="35"/>
                </a:lnTo>
                <a:close/>
                <a:moveTo>
                  <a:pt x="600" y="261"/>
                </a:moveTo>
                <a:lnTo>
                  <a:pt x="600" y="261"/>
                </a:lnTo>
                <a:cubicBezTo>
                  <a:pt x="402" y="261"/>
                  <a:pt x="402" y="261"/>
                  <a:pt x="402" y="261"/>
                </a:cubicBezTo>
                <a:cubicBezTo>
                  <a:pt x="409" y="311"/>
                  <a:pt x="431" y="332"/>
                  <a:pt x="473" y="332"/>
                </a:cubicBezTo>
                <a:cubicBezTo>
                  <a:pt x="501" y="332"/>
                  <a:pt x="522" y="318"/>
                  <a:pt x="530" y="304"/>
                </a:cubicBezTo>
                <a:cubicBezTo>
                  <a:pt x="593" y="304"/>
                  <a:pt x="593" y="304"/>
                  <a:pt x="593" y="304"/>
                </a:cubicBezTo>
                <a:cubicBezTo>
                  <a:pt x="572" y="367"/>
                  <a:pt x="530" y="389"/>
                  <a:pt x="466" y="389"/>
                </a:cubicBezTo>
                <a:cubicBezTo>
                  <a:pt x="381" y="389"/>
                  <a:pt x="332" y="325"/>
                  <a:pt x="332" y="240"/>
                </a:cubicBezTo>
                <a:cubicBezTo>
                  <a:pt x="332" y="162"/>
                  <a:pt x="388" y="99"/>
                  <a:pt x="466" y="99"/>
                </a:cubicBezTo>
                <a:cubicBezTo>
                  <a:pt x="558" y="99"/>
                  <a:pt x="607" y="184"/>
                  <a:pt x="600" y="261"/>
                </a:cubicBezTo>
                <a:close/>
                <a:moveTo>
                  <a:pt x="402" y="212"/>
                </a:moveTo>
                <a:lnTo>
                  <a:pt x="402" y="212"/>
                </a:lnTo>
                <a:cubicBezTo>
                  <a:pt x="522" y="212"/>
                  <a:pt x="522" y="212"/>
                  <a:pt x="522" y="212"/>
                </a:cubicBezTo>
                <a:cubicBezTo>
                  <a:pt x="522" y="169"/>
                  <a:pt x="501" y="155"/>
                  <a:pt x="466" y="155"/>
                </a:cubicBezTo>
                <a:cubicBezTo>
                  <a:pt x="417" y="155"/>
                  <a:pt x="402" y="191"/>
                  <a:pt x="402" y="212"/>
                </a:cubicBezTo>
                <a:close/>
                <a:moveTo>
                  <a:pt x="311" y="269"/>
                </a:moveTo>
                <a:lnTo>
                  <a:pt x="311" y="269"/>
                </a:lnTo>
                <a:cubicBezTo>
                  <a:pt x="311" y="346"/>
                  <a:pt x="247" y="382"/>
                  <a:pt x="176" y="382"/>
                </a:cubicBezTo>
                <a:cubicBezTo>
                  <a:pt x="0" y="382"/>
                  <a:pt x="0" y="382"/>
                  <a:pt x="0" y="382"/>
                </a:cubicBezTo>
                <a:cubicBezTo>
                  <a:pt x="0" y="0"/>
                  <a:pt x="0" y="0"/>
                  <a:pt x="0" y="0"/>
                </a:cubicBezTo>
                <a:cubicBezTo>
                  <a:pt x="176" y="0"/>
                  <a:pt x="176" y="0"/>
                  <a:pt x="176" y="0"/>
                </a:cubicBezTo>
                <a:cubicBezTo>
                  <a:pt x="247" y="0"/>
                  <a:pt x="296" y="28"/>
                  <a:pt x="296" y="99"/>
                </a:cubicBezTo>
                <a:cubicBezTo>
                  <a:pt x="296" y="134"/>
                  <a:pt x="275" y="155"/>
                  <a:pt x="240" y="176"/>
                </a:cubicBezTo>
                <a:cubicBezTo>
                  <a:pt x="289" y="191"/>
                  <a:pt x="311" y="226"/>
                  <a:pt x="311" y="269"/>
                </a:cubicBezTo>
                <a:close/>
                <a:moveTo>
                  <a:pt x="148" y="63"/>
                </a:moveTo>
                <a:lnTo>
                  <a:pt x="148" y="63"/>
                </a:lnTo>
                <a:cubicBezTo>
                  <a:pt x="70" y="63"/>
                  <a:pt x="70" y="63"/>
                  <a:pt x="70" y="63"/>
                </a:cubicBezTo>
                <a:cubicBezTo>
                  <a:pt x="70" y="148"/>
                  <a:pt x="70" y="148"/>
                  <a:pt x="70" y="148"/>
                </a:cubicBezTo>
                <a:cubicBezTo>
                  <a:pt x="155" y="148"/>
                  <a:pt x="155" y="148"/>
                  <a:pt x="155" y="148"/>
                </a:cubicBezTo>
                <a:cubicBezTo>
                  <a:pt x="183" y="148"/>
                  <a:pt x="204" y="141"/>
                  <a:pt x="204" y="106"/>
                </a:cubicBezTo>
                <a:cubicBezTo>
                  <a:pt x="204" y="71"/>
                  <a:pt x="176" y="63"/>
                  <a:pt x="148" y="63"/>
                </a:cubicBezTo>
                <a:close/>
                <a:moveTo>
                  <a:pt x="162" y="205"/>
                </a:moveTo>
                <a:lnTo>
                  <a:pt x="162" y="205"/>
                </a:lnTo>
                <a:cubicBezTo>
                  <a:pt x="70" y="205"/>
                  <a:pt x="70" y="205"/>
                  <a:pt x="70" y="205"/>
                </a:cubicBezTo>
                <a:cubicBezTo>
                  <a:pt x="70" y="311"/>
                  <a:pt x="70" y="311"/>
                  <a:pt x="70" y="311"/>
                </a:cubicBezTo>
                <a:cubicBezTo>
                  <a:pt x="162" y="311"/>
                  <a:pt x="162" y="311"/>
                  <a:pt x="162" y="311"/>
                </a:cubicBezTo>
                <a:cubicBezTo>
                  <a:pt x="190" y="311"/>
                  <a:pt x="219" y="304"/>
                  <a:pt x="219" y="261"/>
                </a:cubicBezTo>
                <a:cubicBezTo>
                  <a:pt x="219" y="226"/>
                  <a:pt x="197" y="205"/>
                  <a:pt x="162" y="20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2" name="Freeform 20"/>
          <p:cNvSpPr>
            <a:spLocks noChangeArrowheads="1"/>
          </p:cNvSpPr>
          <p:nvPr/>
        </p:nvSpPr>
        <p:spPr bwMode="auto">
          <a:xfrm>
            <a:off x="7776809" y="932772"/>
            <a:ext cx="255349" cy="251648"/>
          </a:xfrm>
          <a:custGeom>
            <a:avLst/>
            <a:gdLst>
              <a:gd name="T0" fmla="*/ 0 w 609"/>
              <a:gd name="T1" fmla="*/ 185365 h 601"/>
              <a:gd name="T2" fmla="*/ 89210 w 609"/>
              <a:gd name="T3" fmla="*/ 197938 h 601"/>
              <a:gd name="T4" fmla="*/ 89210 w 609"/>
              <a:gd name="T5" fmla="*/ 114237 h 601"/>
              <a:gd name="T6" fmla="*/ 0 w 609"/>
              <a:gd name="T7" fmla="*/ 114237 h 601"/>
              <a:gd name="T8" fmla="*/ 0 w 609"/>
              <a:gd name="T9" fmla="*/ 185365 h 601"/>
              <a:gd name="T10" fmla="*/ 0 w 609"/>
              <a:gd name="T11" fmla="*/ 101304 h 601"/>
              <a:gd name="T12" fmla="*/ 89210 w 609"/>
              <a:gd name="T13" fmla="*/ 101304 h 601"/>
              <a:gd name="T14" fmla="*/ 89210 w 609"/>
              <a:gd name="T15" fmla="*/ 17602 h 601"/>
              <a:gd name="T16" fmla="*/ 0 w 609"/>
              <a:gd name="T17" fmla="*/ 30535 h 601"/>
              <a:gd name="T18" fmla="*/ 0 w 609"/>
              <a:gd name="T19" fmla="*/ 101304 h 601"/>
              <a:gd name="T20" fmla="*/ 99282 w 609"/>
              <a:gd name="T21" fmla="*/ 200453 h 601"/>
              <a:gd name="T22" fmla="*/ 218707 w 609"/>
              <a:gd name="T23" fmla="*/ 215541 h 601"/>
              <a:gd name="T24" fmla="*/ 218707 w 609"/>
              <a:gd name="T25" fmla="*/ 114237 h 601"/>
              <a:gd name="T26" fmla="*/ 99282 w 609"/>
              <a:gd name="T27" fmla="*/ 114237 h 601"/>
              <a:gd name="T28" fmla="*/ 99282 w 609"/>
              <a:gd name="T29" fmla="*/ 200453 h 601"/>
              <a:gd name="T30" fmla="*/ 99282 w 609"/>
              <a:gd name="T31" fmla="*/ 17602 h 601"/>
              <a:gd name="T32" fmla="*/ 99282 w 609"/>
              <a:gd name="T33" fmla="*/ 101304 h 601"/>
              <a:gd name="T34" fmla="*/ 218707 w 609"/>
              <a:gd name="T35" fmla="*/ 101304 h 601"/>
              <a:gd name="T36" fmla="*/ 218707 w 609"/>
              <a:gd name="T37" fmla="*/ 0 h 601"/>
              <a:gd name="T38" fmla="*/ 99282 w 609"/>
              <a:gd name="T39" fmla="*/ 17602 h 60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9" h="601">
                <a:moveTo>
                  <a:pt x="0" y="516"/>
                </a:moveTo>
                <a:lnTo>
                  <a:pt x="248" y="551"/>
                </a:lnTo>
                <a:lnTo>
                  <a:pt x="248" y="318"/>
                </a:lnTo>
                <a:lnTo>
                  <a:pt x="0" y="318"/>
                </a:lnTo>
                <a:lnTo>
                  <a:pt x="0" y="516"/>
                </a:lnTo>
                <a:close/>
                <a:moveTo>
                  <a:pt x="0" y="282"/>
                </a:moveTo>
                <a:lnTo>
                  <a:pt x="248" y="282"/>
                </a:lnTo>
                <a:lnTo>
                  <a:pt x="248" y="49"/>
                </a:lnTo>
                <a:lnTo>
                  <a:pt x="0" y="85"/>
                </a:lnTo>
                <a:lnTo>
                  <a:pt x="0" y="282"/>
                </a:lnTo>
                <a:close/>
                <a:moveTo>
                  <a:pt x="276" y="558"/>
                </a:moveTo>
                <a:lnTo>
                  <a:pt x="608" y="600"/>
                </a:lnTo>
                <a:lnTo>
                  <a:pt x="608" y="318"/>
                </a:lnTo>
                <a:lnTo>
                  <a:pt x="276" y="318"/>
                </a:lnTo>
                <a:lnTo>
                  <a:pt x="276" y="558"/>
                </a:lnTo>
                <a:close/>
                <a:moveTo>
                  <a:pt x="276" y="49"/>
                </a:moveTo>
                <a:lnTo>
                  <a:pt x="276" y="282"/>
                </a:lnTo>
                <a:lnTo>
                  <a:pt x="608" y="282"/>
                </a:lnTo>
                <a:lnTo>
                  <a:pt x="608" y="0"/>
                </a:lnTo>
                <a:lnTo>
                  <a:pt x="276" y="4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3" name="Freeform 21"/>
          <p:cNvSpPr>
            <a:spLocks noChangeArrowheads="1"/>
          </p:cNvSpPr>
          <p:nvPr/>
        </p:nvSpPr>
        <p:spPr bwMode="auto">
          <a:xfrm>
            <a:off x="7336425" y="940174"/>
            <a:ext cx="253499" cy="240546"/>
          </a:xfrm>
          <a:custGeom>
            <a:avLst/>
            <a:gdLst>
              <a:gd name="T0" fmla="*/ 196527 w 602"/>
              <a:gd name="T1" fmla="*/ 104448 h 573"/>
              <a:gd name="T2" fmla="*/ 196527 w 602"/>
              <a:gd name="T3" fmla="*/ 104448 h 573"/>
              <a:gd name="T4" fmla="*/ 196527 w 602"/>
              <a:gd name="T5" fmla="*/ 104448 h 573"/>
              <a:gd name="T6" fmla="*/ 196527 w 602"/>
              <a:gd name="T7" fmla="*/ 104448 h 573"/>
              <a:gd name="T8" fmla="*/ 158594 w 602"/>
              <a:gd name="T9" fmla="*/ 114533 h 573"/>
              <a:gd name="T10" fmla="*/ 114881 w 602"/>
              <a:gd name="T11" fmla="*/ 99406 h 573"/>
              <a:gd name="T12" fmla="*/ 114881 w 602"/>
              <a:gd name="T13" fmla="*/ 99406 h 573"/>
              <a:gd name="T14" fmla="*/ 135473 w 602"/>
              <a:gd name="T15" fmla="*/ 23051 h 573"/>
              <a:gd name="T16" fmla="*/ 178825 w 602"/>
              <a:gd name="T17" fmla="*/ 38178 h 573"/>
              <a:gd name="T18" fmla="*/ 217119 w 602"/>
              <a:gd name="T19" fmla="*/ 28093 h 573"/>
              <a:gd name="T20" fmla="*/ 196527 w 602"/>
              <a:gd name="T21" fmla="*/ 104448 h 573"/>
              <a:gd name="T22" fmla="*/ 63943 w 602"/>
              <a:gd name="T23" fmla="*/ 73834 h 573"/>
              <a:gd name="T24" fmla="*/ 63943 w 602"/>
              <a:gd name="T25" fmla="*/ 73834 h 573"/>
              <a:gd name="T26" fmla="*/ 63943 w 602"/>
              <a:gd name="T27" fmla="*/ 73834 h 573"/>
              <a:gd name="T28" fmla="*/ 25650 w 602"/>
              <a:gd name="T29" fmla="*/ 83919 h 573"/>
              <a:gd name="T30" fmla="*/ 43351 w 602"/>
              <a:gd name="T31" fmla="*/ 7563 h 573"/>
              <a:gd name="T32" fmla="*/ 81645 w 602"/>
              <a:gd name="T33" fmla="*/ 0 h 573"/>
              <a:gd name="T34" fmla="*/ 81645 w 602"/>
              <a:gd name="T35" fmla="*/ 0 h 573"/>
              <a:gd name="T36" fmla="*/ 99708 w 602"/>
              <a:gd name="T37" fmla="*/ 0 h 573"/>
              <a:gd name="T38" fmla="*/ 122829 w 602"/>
              <a:gd name="T39" fmla="*/ 12606 h 573"/>
              <a:gd name="T40" fmla="*/ 122829 w 602"/>
              <a:gd name="T41" fmla="*/ 12606 h 573"/>
              <a:gd name="T42" fmla="*/ 102237 w 602"/>
              <a:gd name="T43" fmla="*/ 88961 h 573"/>
              <a:gd name="T44" fmla="*/ 63943 w 602"/>
              <a:gd name="T45" fmla="*/ 73834 h 573"/>
              <a:gd name="T46" fmla="*/ 56357 w 602"/>
              <a:gd name="T47" fmla="*/ 91482 h 573"/>
              <a:gd name="T48" fmla="*/ 56357 w 602"/>
              <a:gd name="T49" fmla="*/ 91482 h 573"/>
              <a:gd name="T50" fmla="*/ 61415 w 602"/>
              <a:gd name="T51" fmla="*/ 91482 h 573"/>
              <a:gd name="T52" fmla="*/ 89593 w 602"/>
              <a:gd name="T53" fmla="*/ 99406 h 573"/>
              <a:gd name="T54" fmla="*/ 99708 w 602"/>
              <a:gd name="T55" fmla="*/ 106969 h 573"/>
              <a:gd name="T56" fmla="*/ 79116 w 602"/>
              <a:gd name="T57" fmla="*/ 183324 h 573"/>
              <a:gd name="T58" fmla="*/ 38294 w 602"/>
              <a:gd name="T59" fmla="*/ 167837 h 573"/>
              <a:gd name="T60" fmla="*/ 0 w 602"/>
              <a:gd name="T61" fmla="*/ 175761 h 573"/>
              <a:gd name="T62" fmla="*/ 20592 w 602"/>
              <a:gd name="T63" fmla="*/ 101927 h 573"/>
              <a:gd name="T64" fmla="*/ 28178 w 602"/>
              <a:gd name="T65" fmla="*/ 99406 h 573"/>
              <a:gd name="T66" fmla="*/ 56357 w 602"/>
              <a:gd name="T67" fmla="*/ 91482 h 573"/>
              <a:gd name="T68" fmla="*/ 153175 w 602"/>
              <a:gd name="T69" fmla="*/ 130020 h 573"/>
              <a:gd name="T70" fmla="*/ 153175 w 602"/>
              <a:gd name="T71" fmla="*/ 130020 h 573"/>
              <a:gd name="T72" fmla="*/ 191469 w 602"/>
              <a:gd name="T73" fmla="*/ 122096 h 573"/>
              <a:gd name="T74" fmla="*/ 173767 w 602"/>
              <a:gd name="T75" fmla="*/ 195930 h 573"/>
              <a:gd name="T76" fmla="*/ 132945 w 602"/>
              <a:gd name="T77" fmla="*/ 206015 h 573"/>
              <a:gd name="T78" fmla="*/ 92122 w 602"/>
              <a:gd name="T79" fmla="*/ 190888 h 573"/>
              <a:gd name="T80" fmla="*/ 109824 w 602"/>
              <a:gd name="T81" fmla="*/ 114533 h 573"/>
              <a:gd name="T82" fmla="*/ 153175 w 602"/>
              <a:gd name="T83" fmla="*/ 130020 h 57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2" h="573">
                <a:moveTo>
                  <a:pt x="544" y="290"/>
                </a:moveTo>
                <a:lnTo>
                  <a:pt x="544" y="290"/>
                </a:lnTo>
                <a:cubicBezTo>
                  <a:pt x="509" y="304"/>
                  <a:pt x="474" y="318"/>
                  <a:pt x="439" y="318"/>
                </a:cubicBezTo>
                <a:cubicBezTo>
                  <a:pt x="389" y="318"/>
                  <a:pt x="354" y="297"/>
                  <a:pt x="318" y="276"/>
                </a:cubicBezTo>
                <a:cubicBezTo>
                  <a:pt x="375" y="64"/>
                  <a:pt x="375" y="64"/>
                  <a:pt x="375" y="64"/>
                </a:cubicBezTo>
                <a:cubicBezTo>
                  <a:pt x="396" y="78"/>
                  <a:pt x="431" y="106"/>
                  <a:pt x="495" y="106"/>
                </a:cubicBezTo>
                <a:cubicBezTo>
                  <a:pt x="523" y="106"/>
                  <a:pt x="566" y="99"/>
                  <a:pt x="601" y="78"/>
                </a:cubicBezTo>
                <a:lnTo>
                  <a:pt x="544" y="290"/>
                </a:lnTo>
                <a:close/>
                <a:moveTo>
                  <a:pt x="177" y="205"/>
                </a:moveTo>
                <a:lnTo>
                  <a:pt x="177" y="205"/>
                </a:lnTo>
                <a:cubicBezTo>
                  <a:pt x="149" y="205"/>
                  <a:pt x="113" y="212"/>
                  <a:pt x="71" y="233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163" y="7"/>
                  <a:pt x="198" y="0"/>
                  <a:pt x="226" y="0"/>
                </a:cubicBezTo>
                <a:cubicBezTo>
                  <a:pt x="248" y="0"/>
                  <a:pt x="262" y="0"/>
                  <a:pt x="276" y="0"/>
                </a:cubicBezTo>
                <a:cubicBezTo>
                  <a:pt x="304" y="14"/>
                  <a:pt x="340" y="35"/>
                  <a:pt x="340" y="35"/>
                </a:cubicBezTo>
                <a:cubicBezTo>
                  <a:pt x="333" y="78"/>
                  <a:pt x="297" y="205"/>
                  <a:pt x="283" y="247"/>
                </a:cubicBezTo>
                <a:cubicBezTo>
                  <a:pt x="255" y="226"/>
                  <a:pt x="219" y="205"/>
                  <a:pt x="177" y="205"/>
                </a:cubicBezTo>
                <a:close/>
                <a:moveTo>
                  <a:pt x="156" y="254"/>
                </a:moveTo>
                <a:lnTo>
                  <a:pt x="156" y="254"/>
                </a:lnTo>
                <a:cubicBezTo>
                  <a:pt x="163" y="254"/>
                  <a:pt x="163" y="254"/>
                  <a:pt x="170" y="254"/>
                </a:cubicBezTo>
                <a:cubicBezTo>
                  <a:pt x="198" y="254"/>
                  <a:pt x="226" y="268"/>
                  <a:pt x="248" y="276"/>
                </a:cubicBezTo>
                <a:cubicBezTo>
                  <a:pt x="255" y="283"/>
                  <a:pt x="269" y="290"/>
                  <a:pt x="276" y="297"/>
                </a:cubicBezTo>
                <a:cubicBezTo>
                  <a:pt x="269" y="325"/>
                  <a:pt x="226" y="466"/>
                  <a:pt x="219" y="509"/>
                </a:cubicBezTo>
                <a:cubicBezTo>
                  <a:pt x="184" y="488"/>
                  <a:pt x="156" y="466"/>
                  <a:pt x="106" y="466"/>
                </a:cubicBezTo>
                <a:cubicBezTo>
                  <a:pt x="78" y="466"/>
                  <a:pt x="43" y="474"/>
                  <a:pt x="0" y="488"/>
                </a:cubicBezTo>
                <a:cubicBezTo>
                  <a:pt x="57" y="283"/>
                  <a:pt x="57" y="283"/>
                  <a:pt x="57" y="283"/>
                </a:cubicBezTo>
                <a:cubicBezTo>
                  <a:pt x="64" y="283"/>
                  <a:pt x="71" y="276"/>
                  <a:pt x="78" y="276"/>
                </a:cubicBezTo>
                <a:cubicBezTo>
                  <a:pt x="92" y="268"/>
                  <a:pt x="128" y="261"/>
                  <a:pt x="156" y="254"/>
                </a:cubicBezTo>
                <a:close/>
                <a:moveTo>
                  <a:pt x="424" y="361"/>
                </a:moveTo>
                <a:lnTo>
                  <a:pt x="424" y="361"/>
                </a:lnTo>
                <a:cubicBezTo>
                  <a:pt x="460" y="361"/>
                  <a:pt x="495" y="361"/>
                  <a:pt x="530" y="339"/>
                </a:cubicBezTo>
                <a:cubicBezTo>
                  <a:pt x="481" y="544"/>
                  <a:pt x="481" y="544"/>
                  <a:pt x="481" y="544"/>
                </a:cubicBezTo>
                <a:cubicBezTo>
                  <a:pt x="431" y="565"/>
                  <a:pt x="396" y="572"/>
                  <a:pt x="368" y="572"/>
                </a:cubicBezTo>
                <a:cubicBezTo>
                  <a:pt x="318" y="572"/>
                  <a:pt x="255" y="530"/>
                  <a:pt x="255" y="530"/>
                </a:cubicBezTo>
                <a:cubicBezTo>
                  <a:pt x="304" y="318"/>
                  <a:pt x="304" y="318"/>
                  <a:pt x="304" y="318"/>
                </a:cubicBezTo>
                <a:cubicBezTo>
                  <a:pt x="325" y="332"/>
                  <a:pt x="361" y="361"/>
                  <a:pt x="424" y="36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4" name="Freeform 22"/>
          <p:cNvSpPr>
            <a:spLocks noChangeArrowheads="1"/>
          </p:cNvSpPr>
          <p:nvPr/>
        </p:nvSpPr>
        <p:spPr bwMode="auto">
          <a:xfrm>
            <a:off x="6894192" y="938323"/>
            <a:ext cx="253498" cy="240546"/>
          </a:xfrm>
          <a:custGeom>
            <a:avLst/>
            <a:gdLst>
              <a:gd name="T0" fmla="*/ 212060 w 602"/>
              <a:gd name="T1" fmla="*/ 129660 h 573"/>
              <a:gd name="T2" fmla="*/ 186411 w 602"/>
              <a:gd name="T3" fmla="*/ 124617 h 573"/>
              <a:gd name="T4" fmla="*/ 168709 w 602"/>
              <a:gd name="T5" fmla="*/ 88961 h 573"/>
              <a:gd name="T6" fmla="*/ 217118 w 602"/>
              <a:gd name="T7" fmla="*/ 94003 h 573"/>
              <a:gd name="T8" fmla="*/ 212060 w 602"/>
              <a:gd name="T9" fmla="*/ 129660 h 573"/>
              <a:gd name="T10" fmla="*/ 168709 w 602"/>
              <a:gd name="T11" fmla="*/ 112012 h 573"/>
              <a:gd name="T12" fmla="*/ 171238 w 602"/>
              <a:gd name="T13" fmla="*/ 112012 h 573"/>
              <a:gd name="T14" fmla="*/ 178824 w 602"/>
              <a:gd name="T15" fmla="*/ 129660 h 573"/>
              <a:gd name="T16" fmla="*/ 161122 w 602"/>
              <a:gd name="T17" fmla="*/ 142626 h 573"/>
              <a:gd name="T18" fmla="*/ 102237 w 602"/>
              <a:gd name="T19" fmla="*/ 2521 h 573"/>
              <a:gd name="T20" fmla="*/ 163651 w 602"/>
              <a:gd name="T21" fmla="*/ 101927 h 573"/>
              <a:gd name="T22" fmla="*/ 166180 w 602"/>
              <a:gd name="T23" fmla="*/ 106969 h 573"/>
              <a:gd name="T24" fmla="*/ 168709 w 602"/>
              <a:gd name="T25" fmla="*/ 109490 h 573"/>
              <a:gd name="T26" fmla="*/ 168709 w 602"/>
              <a:gd name="T27" fmla="*/ 112012 h 573"/>
              <a:gd name="T28" fmla="*/ 107294 w 602"/>
              <a:gd name="T29" fmla="*/ 68792 h 573"/>
              <a:gd name="T30" fmla="*/ 71530 w 602"/>
              <a:gd name="T31" fmla="*/ 129660 h 573"/>
              <a:gd name="T32" fmla="*/ 38294 w 602"/>
              <a:gd name="T33" fmla="*/ 175761 h 573"/>
              <a:gd name="T34" fmla="*/ 25650 w 602"/>
              <a:gd name="T35" fmla="*/ 160274 h 573"/>
              <a:gd name="T36" fmla="*/ 66472 w 602"/>
              <a:gd name="T37" fmla="*/ 88961 h 573"/>
              <a:gd name="T38" fmla="*/ 92122 w 602"/>
              <a:gd name="T39" fmla="*/ 53305 h 573"/>
              <a:gd name="T40" fmla="*/ 107294 w 602"/>
              <a:gd name="T41" fmla="*/ 68792 h 573"/>
              <a:gd name="T42" fmla="*/ 2529 w 602"/>
              <a:gd name="T43" fmla="*/ 129660 h 573"/>
              <a:gd name="T44" fmla="*/ 0 w 602"/>
              <a:gd name="T45" fmla="*/ 94003 h 573"/>
              <a:gd name="T46" fmla="*/ 53828 w 602"/>
              <a:gd name="T47" fmla="*/ 88961 h 573"/>
              <a:gd name="T48" fmla="*/ 2529 w 602"/>
              <a:gd name="T49" fmla="*/ 129660 h 573"/>
              <a:gd name="T50" fmla="*/ 23121 w 602"/>
              <a:gd name="T51" fmla="*/ 173240 h 573"/>
              <a:gd name="T52" fmla="*/ 35765 w 602"/>
              <a:gd name="T53" fmla="*/ 185846 h 573"/>
              <a:gd name="T54" fmla="*/ 15534 w 602"/>
              <a:gd name="T55" fmla="*/ 195930 h 573"/>
              <a:gd name="T56" fmla="*/ 23121 w 602"/>
              <a:gd name="T57" fmla="*/ 173240 h 573"/>
              <a:gd name="T58" fmla="*/ 125357 w 602"/>
              <a:gd name="T59" fmla="*/ 88961 h 573"/>
              <a:gd name="T60" fmla="*/ 81645 w 602"/>
              <a:gd name="T61" fmla="*/ 129660 h 573"/>
              <a:gd name="T62" fmla="*/ 125357 w 602"/>
              <a:gd name="T63" fmla="*/ 88961 h 573"/>
              <a:gd name="T64" fmla="*/ 171238 w 602"/>
              <a:gd name="T65" fmla="*/ 150189 h 573"/>
              <a:gd name="T66" fmla="*/ 186411 w 602"/>
              <a:gd name="T67" fmla="*/ 147668 h 573"/>
              <a:gd name="T68" fmla="*/ 191468 w 602"/>
              <a:gd name="T69" fmla="*/ 167837 h 573"/>
              <a:gd name="T70" fmla="*/ 178824 w 602"/>
              <a:gd name="T71" fmla="*/ 170358 h 573"/>
              <a:gd name="T72" fmla="*/ 171238 w 602"/>
              <a:gd name="T73" fmla="*/ 150189 h 573"/>
              <a:gd name="T74" fmla="*/ 209531 w 602"/>
              <a:gd name="T75" fmla="*/ 206015 h 573"/>
              <a:gd name="T76" fmla="*/ 191468 w 602"/>
              <a:gd name="T77" fmla="*/ 178282 h 57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2" h="573">
                <a:moveTo>
                  <a:pt x="587" y="360"/>
                </a:moveTo>
                <a:lnTo>
                  <a:pt x="587" y="360"/>
                </a:lnTo>
                <a:cubicBezTo>
                  <a:pt x="523" y="360"/>
                  <a:pt x="523" y="360"/>
                  <a:pt x="523" y="360"/>
                </a:cubicBezTo>
                <a:cubicBezTo>
                  <a:pt x="516" y="353"/>
                  <a:pt x="516" y="353"/>
                  <a:pt x="516" y="346"/>
                </a:cubicBezTo>
                <a:cubicBezTo>
                  <a:pt x="516" y="346"/>
                  <a:pt x="509" y="332"/>
                  <a:pt x="502" y="318"/>
                </a:cubicBezTo>
                <a:cubicBezTo>
                  <a:pt x="495" y="304"/>
                  <a:pt x="481" y="275"/>
                  <a:pt x="467" y="247"/>
                </a:cubicBezTo>
                <a:cubicBezTo>
                  <a:pt x="587" y="247"/>
                  <a:pt x="587" y="247"/>
                  <a:pt x="587" y="247"/>
                </a:cubicBezTo>
                <a:cubicBezTo>
                  <a:pt x="594" y="247"/>
                  <a:pt x="601" y="254"/>
                  <a:pt x="601" y="261"/>
                </a:cubicBezTo>
                <a:cubicBezTo>
                  <a:pt x="601" y="346"/>
                  <a:pt x="601" y="346"/>
                  <a:pt x="601" y="346"/>
                </a:cubicBezTo>
                <a:cubicBezTo>
                  <a:pt x="601" y="353"/>
                  <a:pt x="594" y="360"/>
                  <a:pt x="587" y="360"/>
                </a:cubicBezTo>
                <a:close/>
                <a:moveTo>
                  <a:pt x="467" y="311"/>
                </a:moveTo>
                <a:lnTo>
                  <a:pt x="467" y="311"/>
                </a:lnTo>
                <a:cubicBezTo>
                  <a:pt x="474" y="311"/>
                  <a:pt x="474" y="311"/>
                  <a:pt x="474" y="311"/>
                </a:cubicBezTo>
                <a:cubicBezTo>
                  <a:pt x="481" y="332"/>
                  <a:pt x="488" y="353"/>
                  <a:pt x="495" y="360"/>
                </a:cubicBezTo>
                <a:cubicBezTo>
                  <a:pt x="502" y="375"/>
                  <a:pt x="488" y="389"/>
                  <a:pt x="474" y="396"/>
                </a:cubicBezTo>
                <a:cubicBezTo>
                  <a:pt x="467" y="396"/>
                  <a:pt x="460" y="403"/>
                  <a:pt x="446" y="396"/>
                </a:cubicBezTo>
                <a:cubicBezTo>
                  <a:pt x="431" y="389"/>
                  <a:pt x="361" y="219"/>
                  <a:pt x="340" y="177"/>
                </a:cubicBezTo>
                <a:cubicBezTo>
                  <a:pt x="325" y="127"/>
                  <a:pt x="269" y="14"/>
                  <a:pt x="283" y="7"/>
                </a:cubicBezTo>
                <a:cubicBezTo>
                  <a:pt x="297" y="0"/>
                  <a:pt x="347" y="92"/>
                  <a:pt x="375" y="148"/>
                </a:cubicBezTo>
                <a:cubicBezTo>
                  <a:pt x="396" y="177"/>
                  <a:pt x="431" y="233"/>
                  <a:pt x="453" y="283"/>
                </a:cubicBezTo>
                <a:lnTo>
                  <a:pt x="460" y="290"/>
                </a:lnTo>
                <a:cubicBezTo>
                  <a:pt x="460" y="290"/>
                  <a:pt x="460" y="290"/>
                  <a:pt x="460" y="297"/>
                </a:cubicBezTo>
                <a:cubicBezTo>
                  <a:pt x="460" y="297"/>
                  <a:pt x="460" y="297"/>
                  <a:pt x="467" y="304"/>
                </a:cubicBezTo>
                <a:cubicBezTo>
                  <a:pt x="467" y="304"/>
                  <a:pt x="467" y="304"/>
                  <a:pt x="467" y="311"/>
                </a:cubicBezTo>
                <a:close/>
                <a:moveTo>
                  <a:pt x="297" y="191"/>
                </a:moveTo>
                <a:lnTo>
                  <a:pt x="297" y="191"/>
                </a:lnTo>
                <a:cubicBezTo>
                  <a:pt x="248" y="275"/>
                  <a:pt x="248" y="275"/>
                  <a:pt x="248" y="275"/>
                </a:cubicBezTo>
                <a:cubicBezTo>
                  <a:pt x="198" y="360"/>
                  <a:pt x="198" y="360"/>
                  <a:pt x="198" y="360"/>
                </a:cubicBezTo>
                <a:cubicBezTo>
                  <a:pt x="127" y="481"/>
                  <a:pt x="127" y="481"/>
                  <a:pt x="127" y="481"/>
                </a:cubicBezTo>
                <a:cubicBezTo>
                  <a:pt x="127" y="488"/>
                  <a:pt x="113" y="488"/>
                  <a:pt x="106" y="488"/>
                </a:cubicBezTo>
                <a:cubicBezTo>
                  <a:pt x="71" y="466"/>
                  <a:pt x="71" y="466"/>
                  <a:pt x="71" y="466"/>
                </a:cubicBezTo>
                <a:cubicBezTo>
                  <a:pt x="64" y="459"/>
                  <a:pt x="64" y="452"/>
                  <a:pt x="71" y="445"/>
                </a:cubicBezTo>
                <a:cubicBezTo>
                  <a:pt x="120" y="360"/>
                  <a:pt x="120" y="360"/>
                  <a:pt x="120" y="360"/>
                </a:cubicBezTo>
                <a:cubicBezTo>
                  <a:pt x="184" y="247"/>
                  <a:pt x="184" y="247"/>
                  <a:pt x="184" y="247"/>
                </a:cubicBezTo>
                <a:cubicBezTo>
                  <a:pt x="233" y="155"/>
                  <a:pt x="233" y="155"/>
                  <a:pt x="233" y="155"/>
                </a:cubicBezTo>
                <a:cubicBezTo>
                  <a:pt x="240" y="148"/>
                  <a:pt x="248" y="141"/>
                  <a:pt x="255" y="148"/>
                </a:cubicBezTo>
                <a:cubicBezTo>
                  <a:pt x="290" y="170"/>
                  <a:pt x="290" y="170"/>
                  <a:pt x="290" y="170"/>
                </a:cubicBezTo>
                <a:cubicBezTo>
                  <a:pt x="297" y="170"/>
                  <a:pt x="304" y="184"/>
                  <a:pt x="297" y="191"/>
                </a:cubicBezTo>
                <a:close/>
                <a:moveTo>
                  <a:pt x="7" y="360"/>
                </a:moveTo>
                <a:lnTo>
                  <a:pt x="7" y="360"/>
                </a:lnTo>
                <a:cubicBezTo>
                  <a:pt x="0" y="360"/>
                  <a:pt x="0" y="353"/>
                  <a:pt x="0" y="346"/>
                </a:cubicBezTo>
                <a:cubicBezTo>
                  <a:pt x="0" y="261"/>
                  <a:pt x="0" y="261"/>
                  <a:pt x="0" y="261"/>
                </a:cubicBezTo>
                <a:cubicBezTo>
                  <a:pt x="0" y="254"/>
                  <a:pt x="0" y="247"/>
                  <a:pt x="7" y="247"/>
                </a:cubicBezTo>
                <a:cubicBezTo>
                  <a:pt x="149" y="247"/>
                  <a:pt x="149" y="247"/>
                  <a:pt x="149" y="247"/>
                </a:cubicBezTo>
                <a:cubicBezTo>
                  <a:pt x="92" y="360"/>
                  <a:pt x="92" y="360"/>
                  <a:pt x="92" y="360"/>
                </a:cubicBezTo>
                <a:lnTo>
                  <a:pt x="7" y="360"/>
                </a:lnTo>
                <a:close/>
                <a:moveTo>
                  <a:pt x="64" y="481"/>
                </a:moveTo>
                <a:lnTo>
                  <a:pt x="64" y="481"/>
                </a:lnTo>
                <a:cubicBezTo>
                  <a:pt x="99" y="502"/>
                  <a:pt x="99" y="502"/>
                  <a:pt x="99" y="502"/>
                </a:cubicBezTo>
                <a:cubicBezTo>
                  <a:pt x="106" y="509"/>
                  <a:pt x="106" y="516"/>
                  <a:pt x="99" y="516"/>
                </a:cubicBezTo>
                <a:cubicBezTo>
                  <a:pt x="50" y="551"/>
                  <a:pt x="50" y="551"/>
                  <a:pt x="50" y="551"/>
                </a:cubicBezTo>
                <a:cubicBezTo>
                  <a:pt x="43" y="551"/>
                  <a:pt x="43" y="551"/>
                  <a:pt x="43" y="544"/>
                </a:cubicBezTo>
                <a:cubicBezTo>
                  <a:pt x="50" y="488"/>
                  <a:pt x="50" y="488"/>
                  <a:pt x="50" y="488"/>
                </a:cubicBezTo>
                <a:cubicBezTo>
                  <a:pt x="50" y="481"/>
                  <a:pt x="57" y="481"/>
                  <a:pt x="64" y="481"/>
                </a:cubicBezTo>
                <a:close/>
                <a:moveTo>
                  <a:pt x="347" y="247"/>
                </a:moveTo>
                <a:lnTo>
                  <a:pt x="347" y="247"/>
                </a:lnTo>
                <a:cubicBezTo>
                  <a:pt x="368" y="297"/>
                  <a:pt x="382" y="332"/>
                  <a:pt x="396" y="360"/>
                </a:cubicBezTo>
                <a:cubicBezTo>
                  <a:pt x="226" y="360"/>
                  <a:pt x="226" y="360"/>
                  <a:pt x="226" y="360"/>
                </a:cubicBezTo>
                <a:cubicBezTo>
                  <a:pt x="290" y="247"/>
                  <a:pt x="290" y="247"/>
                  <a:pt x="290" y="247"/>
                </a:cubicBezTo>
                <a:lnTo>
                  <a:pt x="347" y="247"/>
                </a:lnTo>
                <a:close/>
                <a:moveTo>
                  <a:pt x="474" y="417"/>
                </a:moveTo>
                <a:lnTo>
                  <a:pt x="474" y="417"/>
                </a:lnTo>
                <a:cubicBezTo>
                  <a:pt x="495" y="403"/>
                  <a:pt x="495" y="403"/>
                  <a:pt x="495" y="403"/>
                </a:cubicBezTo>
                <a:cubicBezTo>
                  <a:pt x="502" y="403"/>
                  <a:pt x="516" y="403"/>
                  <a:pt x="516" y="410"/>
                </a:cubicBezTo>
                <a:cubicBezTo>
                  <a:pt x="537" y="445"/>
                  <a:pt x="537" y="445"/>
                  <a:pt x="537" y="445"/>
                </a:cubicBezTo>
                <a:cubicBezTo>
                  <a:pt x="537" y="452"/>
                  <a:pt x="537" y="459"/>
                  <a:pt x="530" y="466"/>
                </a:cubicBezTo>
                <a:cubicBezTo>
                  <a:pt x="516" y="473"/>
                  <a:pt x="516" y="473"/>
                  <a:pt x="516" y="473"/>
                </a:cubicBezTo>
                <a:cubicBezTo>
                  <a:pt x="509" y="481"/>
                  <a:pt x="495" y="481"/>
                  <a:pt x="495" y="473"/>
                </a:cubicBezTo>
                <a:cubicBezTo>
                  <a:pt x="474" y="438"/>
                  <a:pt x="474" y="438"/>
                  <a:pt x="474" y="438"/>
                </a:cubicBezTo>
                <a:cubicBezTo>
                  <a:pt x="467" y="431"/>
                  <a:pt x="467" y="417"/>
                  <a:pt x="474" y="417"/>
                </a:cubicBezTo>
                <a:close/>
                <a:moveTo>
                  <a:pt x="580" y="572"/>
                </a:moveTo>
                <a:lnTo>
                  <a:pt x="580" y="572"/>
                </a:lnTo>
                <a:cubicBezTo>
                  <a:pt x="580" y="558"/>
                  <a:pt x="544" y="551"/>
                  <a:pt x="530" y="530"/>
                </a:cubicBezTo>
                <a:cubicBezTo>
                  <a:pt x="509" y="509"/>
                  <a:pt x="523" y="502"/>
                  <a:pt x="530" y="495"/>
                </a:cubicBezTo>
                <a:cubicBezTo>
                  <a:pt x="594" y="459"/>
                  <a:pt x="580" y="572"/>
                  <a:pt x="580" y="57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5" name="Freeform 23"/>
          <p:cNvSpPr>
            <a:spLocks noChangeArrowheads="1"/>
          </p:cNvSpPr>
          <p:nvPr/>
        </p:nvSpPr>
        <p:spPr bwMode="auto">
          <a:xfrm>
            <a:off x="6451957" y="932772"/>
            <a:ext cx="234995" cy="255349"/>
          </a:xfrm>
          <a:custGeom>
            <a:avLst/>
            <a:gdLst>
              <a:gd name="T0" fmla="*/ 170950 w 559"/>
              <a:gd name="T1" fmla="*/ 114394 h 609"/>
              <a:gd name="T2" fmla="*/ 170950 w 559"/>
              <a:gd name="T3" fmla="*/ 114394 h 609"/>
              <a:gd name="T4" fmla="*/ 201245 w 559"/>
              <a:gd name="T5" fmla="*/ 160079 h 609"/>
              <a:gd name="T6" fmla="*/ 186098 w 559"/>
              <a:gd name="T7" fmla="*/ 190656 h 609"/>
              <a:gd name="T8" fmla="*/ 150393 w 559"/>
              <a:gd name="T9" fmla="*/ 215837 h 609"/>
              <a:gd name="T10" fmla="*/ 112164 w 559"/>
              <a:gd name="T11" fmla="*/ 208283 h 609"/>
              <a:gd name="T12" fmla="*/ 73934 w 559"/>
              <a:gd name="T13" fmla="*/ 215837 h 609"/>
              <a:gd name="T14" fmla="*/ 35705 w 559"/>
              <a:gd name="T15" fmla="*/ 190656 h 609"/>
              <a:gd name="T16" fmla="*/ 23082 w 559"/>
              <a:gd name="T17" fmla="*/ 81299 h 609"/>
              <a:gd name="T18" fmla="*/ 68885 w 559"/>
              <a:gd name="T19" fmla="*/ 53240 h 609"/>
              <a:gd name="T20" fmla="*/ 109639 w 559"/>
              <a:gd name="T21" fmla="*/ 63312 h 609"/>
              <a:gd name="T22" fmla="*/ 152918 w 559"/>
              <a:gd name="T23" fmla="*/ 53240 h 609"/>
              <a:gd name="T24" fmla="*/ 196196 w 559"/>
              <a:gd name="T25" fmla="*/ 73744 h 609"/>
              <a:gd name="T26" fmla="*/ 170950 w 559"/>
              <a:gd name="T27" fmla="*/ 114394 h 609"/>
              <a:gd name="T28" fmla="*/ 107114 w 559"/>
              <a:gd name="T29" fmla="*/ 50722 h 609"/>
              <a:gd name="T30" fmla="*/ 107114 w 559"/>
              <a:gd name="T31" fmla="*/ 50722 h 609"/>
              <a:gd name="T32" fmla="*/ 119737 w 559"/>
              <a:gd name="T33" fmla="*/ 15109 h 609"/>
              <a:gd name="T34" fmla="*/ 152918 w 559"/>
              <a:gd name="T35" fmla="*/ 0 h 609"/>
              <a:gd name="T36" fmla="*/ 140295 w 559"/>
              <a:gd name="T37" fmla="*/ 35613 h 609"/>
              <a:gd name="T38" fmla="*/ 107114 w 559"/>
              <a:gd name="T39" fmla="*/ 50722 h 60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59" h="609">
                <a:moveTo>
                  <a:pt x="474" y="318"/>
                </a:moveTo>
                <a:lnTo>
                  <a:pt x="474" y="318"/>
                </a:lnTo>
                <a:cubicBezTo>
                  <a:pt x="474" y="410"/>
                  <a:pt x="558" y="445"/>
                  <a:pt x="558" y="445"/>
                </a:cubicBezTo>
                <a:cubicBezTo>
                  <a:pt x="558" y="445"/>
                  <a:pt x="544" y="487"/>
                  <a:pt x="516" y="530"/>
                </a:cubicBezTo>
                <a:cubicBezTo>
                  <a:pt x="488" y="565"/>
                  <a:pt x="460" y="600"/>
                  <a:pt x="417" y="600"/>
                </a:cubicBezTo>
                <a:cubicBezTo>
                  <a:pt x="375" y="600"/>
                  <a:pt x="361" y="579"/>
                  <a:pt x="311" y="579"/>
                </a:cubicBezTo>
                <a:cubicBezTo>
                  <a:pt x="262" y="579"/>
                  <a:pt x="247" y="600"/>
                  <a:pt x="205" y="600"/>
                </a:cubicBezTo>
                <a:cubicBezTo>
                  <a:pt x="163" y="608"/>
                  <a:pt x="127" y="565"/>
                  <a:pt x="99" y="530"/>
                </a:cubicBezTo>
                <a:cubicBezTo>
                  <a:pt x="43" y="452"/>
                  <a:pt x="0" y="318"/>
                  <a:pt x="64" y="226"/>
                </a:cubicBezTo>
                <a:cubicBezTo>
                  <a:pt x="92" y="176"/>
                  <a:pt x="142" y="148"/>
                  <a:pt x="191" y="148"/>
                </a:cubicBezTo>
                <a:cubicBezTo>
                  <a:pt x="233" y="148"/>
                  <a:pt x="276" y="176"/>
                  <a:pt x="304" y="176"/>
                </a:cubicBezTo>
                <a:cubicBezTo>
                  <a:pt x="325" y="176"/>
                  <a:pt x="375" y="141"/>
                  <a:pt x="424" y="148"/>
                </a:cubicBezTo>
                <a:cubicBezTo>
                  <a:pt x="445" y="148"/>
                  <a:pt x="509" y="155"/>
                  <a:pt x="544" y="205"/>
                </a:cubicBezTo>
                <a:cubicBezTo>
                  <a:pt x="544" y="205"/>
                  <a:pt x="474" y="247"/>
                  <a:pt x="474" y="318"/>
                </a:cubicBezTo>
                <a:close/>
                <a:moveTo>
                  <a:pt x="297" y="141"/>
                </a:moveTo>
                <a:lnTo>
                  <a:pt x="297" y="141"/>
                </a:lnTo>
                <a:cubicBezTo>
                  <a:pt x="290" y="106"/>
                  <a:pt x="311" y="71"/>
                  <a:pt x="332" y="42"/>
                </a:cubicBezTo>
                <a:cubicBezTo>
                  <a:pt x="354" y="21"/>
                  <a:pt x="396" y="0"/>
                  <a:pt x="424" y="0"/>
                </a:cubicBezTo>
                <a:cubicBezTo>
                  <a:pt x="431" y="35"/>
                  <a:pt x="417" y="71"/>
                  <a:pt x="389" y="99"/>
                </a:cubicBezTo>
                <a:cubicBezTo>
                  <a:pt x="368" y="120"/>
                  <a:pt x="332" y="141"/>
                  <a:pt x="297" y="14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6" name="Freeform 24"/>
          <p:cNvSpPr>
            <a:spLocks noChangeArrowheads="1"/>
          </p:cNvSpPr>
          <p:nvPr/>
        </p:nvSpPr>
        <p:spPr bwMode="auto">
          <a:xfrm>
            <a:off x="6033777" y="932772"/>
            <a:ext cx="210940" cy="251648"/>
          </a:xfrm>
          <a:custGeom>
            <a:avLst/>
            <a:gdLst>
              <a:gd name="T0" fmla="*/ 167990 w 502"/>
              <a:gd name="T1" fmla="*/ 147286 h 601"/>
              <a:gd name="T2" fmla="*/ 155373 w 502"/>
              <a:gd name="T3" fmla="*/ 81187 h 601"/>
              <a:gd name="T4" fmla="*/ 180608 w 502"/>
              <a:gd name="T5" fmla="*/ 81187 h 601"/>
              <a:gd name="T6" fmla="*/ 167990 w 502"/>
              <a:gd name="T7" fmla="*/ 147286 h 601"/>
              <a:gd name="T8" fmla="*/ 134825 w 502"/>
              <a:gd name="T9" fmla="*/ 174947 h 601"/>
              <a:gd name="T10" fmla="*/ 127254 w 502"/>
              <a:gd name="T11" fmla="*/ 177821 h 601"/>
              <a:gd name="T12" fmla="*/ 127254 w 502"/>
              <a:gd name="T13" fmla="*/ 182850 h 601"/>
              <a:gd name="T14" fmla="*/ 114637 w 502"/>
              <a:gd name="T15" fmla="*/ 215541 h 601"/>
              <a:gd name="T16" fmla="*/ 101659 w 502"/>
              <a:gd name="T17" fmla="*/ 182850 h 601"/>
              <a:gd name="T18" fmla="*/ 101659 w 502"/>
              <a:gd name="T19" fmla="*/ 177821 h 601"/>
              <a:gd name="T20" fmla="*/ 78948 w 502"/>
              <a:gd name="T21" fmla="*/ 174947 h 601"/>
              <a:gd name="T22" fmla="*/ 78948 w 502"/>
              <a:gd name="T23" fmla="*/ 177821 h 601"/>
              <a:gd name="T24" fmla="*/ 78948 w 502"/>
              <a:gd name="T25" fmla="*/ 202968 h 601"/>
              <a:gd name="T26" fmla="*/ 55877 w 502"/>
              <a:gd name="T27" fmla="*/ 202968 h 601"/>
              <a:gd name="T28" fmla="*/ 55877 w 502"/>
              <a:gd name="T29" fmla="*/ 177821 h 601"/>
              <a:gd name="T30" fmla="*/ 55877 w 502"/>
              <a:gd name="T31" fmla="*/ 174947 h 601"/>
              <a:gd name="T32" fmla="*/ 33165 w 502"/>
              <a:gd name="T33" fmla="*/ 159859 h 601"/>
              <a:gd name="T34" fmla="*/ 33165 w 502"/>
              <a:gd name="T35" fmla="*/ 78672 h 601"/>
              <a:gd name="T36" fmla="*/ 35689 w 502"/>
              <a:gd name="T37" fmla="*/ 68614 h 601"/>
              <a:gd name="T38" fmla="*/ 147803 w 502"/>
              <a:gd name="T39" fmla="*/ 68614 h 601"/>
              <a:gd name="T40" fmla="*/ 147803 w 502"/>
              <a:gd name="T41" fmla="*/ 86216 h 601"/>
              <a:gd name="T42" fmla="*/ 134825 w 502"/>
              <a:gd name="T43" fmla="*/ 174947 h 601"/>
              <a:gd name="T44" fmla="*/ 63447 w 502"/>
              <a:gd name="T45" fmla="*/ 17602 h 601"/>
              <a:gd name="T46" fmla="*/ 58400 w 502"/>
              <a:gd name="T47" fmla="*/ 10059 h 601"/>
              <a:gd name="T48" fmla="*/ 53353 w 502"/>
              <a:gd name="T49" fmla="*/ 0 h 601"/>
              <a:gd name="T50" fmla="*/ 60923 w 502"/>
              <a:gd name="T51" fmla="*/ 10059 h 601"/>
              <a:gd name="T52" fmla="*/ 65970 w 502"/>
              <a:gd name="T53" fmla="*/ 15088 h 601"/>
              <a:gd name="T54" fmla="*/ 114637 w 502"/>
              <a:gd name="T55" fmla="*/ 15088 h 601"/>
              <a:gd name="T56" fmla="*/ 119684 w 502"/>
              <a:gd name="T57" fmla="*/ 10059 h 601"/>
              <a:gd name="T58" fmla="*/ 127254 w 502"/>
              <a:gd name="T59" fmla="*/ 0 h 601"/>
              <a:gd name="T60" fmla="*/ 124731 w 502"/>
              <a:gd name="T61" fmla="*/ 10059 h 601"/>
              <a:gd name="T62" fmla="*/ 119684 w 502"/>
              <a:gd name="T63" fmla="*/ 17602 h 601"/>
              <a:gd name="T64" fmla="*/ 33165 w 502"/>
              <a:gd name="T65" fmla="*/ 60711 h 601"/>
              <a:gd name="T66" fmla="*/ 114637 w 502"/>
              <a:gd name="T67" fmla="*/ 43108 h 601"/>
              <a:gd name="T68" fmla="*/ 122207 w 502"/>
              <a:gd name="T69" fmla="*/ 38079 h 601"/>
              <a:gd name="T70" fmla="*/ 109590 w 502"/>
              <a:gd name="T71" fmla="*/ 38079 h 601"/>
              <a:gd name="T72" fmla="*/ 65970 w 502"/>
              <a:gd name="T73" fmla="*/ 43108 h 601"/>
              <a:gd name="T74" fmla="*/ 71017 w 502"/>
              <a:gd name="T75" fmla="*/ 38079 h 601"/>
              <a:gd name="T76" fmla="*/ 60923 w 502"/>
              <a:gd name="T77" fmla="*/ 38079 h 601"/>
              <a:gd name="T78" fmla="*/ 12617 w 502"/>
              <a:gd name="T79" fmla="*/ 147286 h 601"/>
              <a:gd name="T80" fmla="*/ 0 w 502"/>
              <a:gd name="T81" fmla="*/ 134354 h 601"/>
              <a:gd name="T82" fmla="*/ 12617 w 502"/>
              <a:gd name="T83" fmla="*/ 68614 h 601"/>
              <a:gd name="T84" fmla="*/ 25235 w 502"/>
              <a:gd name="T85" fmla="*/ 134354 h 60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02" h="601">
                <a:moveTo>
                  <a:pt x="466" y="410"/>
                </a:moveTo>
                <a:lnTo>
                  <a:pt x="466" y="410"/>
                </a:lnTo>
                <a:cubicBezTo>
                  <a:pt x="452" y="410"/>
                  <a:pt x="431" y="396"/>
                  <a:pt x="431" y="374"/>
                </a:cubicBezTo>
                <a:cubicBezTo>
                  <a:pt x="431" y="226"/>
                  <a:pt x="431" y="226"/>
                  <a:pt x="431" y="226"/>
                </a:cubicBezTo>
                <a:cubicBezTo>
                  <a:pt x="431" y="205"/>
                  <a:pt x="452" y="191"/>
                  <a:pt x="466" y="191"/>
                </a:cubicBezTo>
                <a:cubicBezTo>
                  <a:pt x="487" y="191"/>
                  <a:pt x="501" y="205"/>
                  <a:pt x="501" y="226"/>
                </a:cubicBezTo>
                <a:cubicBezTo>
                  <a:pt x="501" y="374"/>
                  <a:pt x="501" y="374"/>
                  <a:pt x="501" y="374"/>
                </a:cubicBezTo>
                <a:cubicBezTo>
                  <a:pt x="501" y="396"/>
                  <a:pt x="487" y="410"/>
                  <a:pt x="466" y="410"/>
                </a:cubicBezTo>
                <a:close/>
                <a:moveTo>
                  <a:pt x="374" y="487"/>
                </a:moveTo>
                <a:lnTo>
                  <a:pt x="374" y="487"/>
                </a:lnTo>
                <a:cubicBezTo>
                  <a:pt x="346" y="487"/>
                  <a:pt x="346" y="487"/>
                  <a:pt x="346" y="487"/>
                </a:cubicBezTo>
                <a:cubicBezTo>
                  <a:pt x="353" y="487"/>
                  <a:pt x="353" y="487"/>
                  <a:pt x="353" y="495"/>
                </a:cubicBezTo>
                <a:cubicBezTo>
                  <a:pt x="353" y="509"/>
                  <a:pt x="353" y="509"/>
                  <a:pt x="353" y="509"/>
                </a:cubicBezTo>
                <a:cubicBezTo>
                  <a:pt x="353" y="565"/>
                  <a:pt x="353" y="565"/>
                  <a:pt x="353" y="565"/>
                </a:cubicBezTo>
                <a:cubicBezTo>
                  <a:pt x="353" y="586"/>
                  <a:pt x="332" y="600"/>
                  <a:pt x="318" y="600"/>
                </a:cubicBezTo>
                <a:cubicBezTo>
                  <a:pt x="297" y="600"/>
                  <a:pt x="282" y="586"/>
                  <a:pt x="282" y="565"/>
                </a:cubicBezTo>
                <a:cubicBezTo>
                  <a:pt x="282" y="509"/>
                  <a:pt x="282" y="509"/>
                  <a:pt x="282" y="509"/>
                </a:cubicBezTo>
                <a:cubicBezTo>
                  <a:pt x="282" y="495"/>
                  <a:pt x="282" y="495"/>
                  <a:pt x="282" y="495"/>
                </a:cubicBezTo>
                <a:cubicBezTo>
                  <a:pt x="282" y="487"/>
                  <a:pt x="282" y="487"/>
                  <a:pt x="282" y="487"/>
                </a:cubicBezTo>
                <a:cubicBezTo>
                  <a:pt x="219" y="487"/>
                  <a:pt x="219" y="487"/>
                  <a:pt x="219" y="487"/>
                </a:cubicBezTo>
                <a:cubicBezTo>
                  <a:pt x="219" y="487"/>
                  <a:pt x="219" y="487"/>
                  <a:pt x="219" y="495"/>
                </a:cubicBezTo>
                <a:cubicBezTo>
                  <a:pt x="219" y="509"/>
                  <a:pt x="219" y="509"/>
                  <a:pt x="219" y="509"/>
                </a:cubicBezTo>
                <a:cubicBezTo>
                  <a:pt x="219" y="565"/>
                  <a:pt x="219" y="565"/>
                  <a:pt x="219" y="565"/>
                </a:cubicBezTo>
                <a:cubicBezTo>
                  <a:pt x="219" y="586"/>
                  <a:pt x="205" y="600"/>
                  <a:pt x="190" y="600"/>
                </a:cubicBezTo>
                <a:cubicBezTo>
                  <a:pt x="169" y="600"/>
                  <a:pt x="155" y="586"/>
                  <a:pt x="155" y="565"/>
                </a:cubicBezTo>
                <a:cubicBezTo>
                  <a:pt x="155" y="509"/>
                  <a:pt x="155" y="509"/>
                  <a:pt x="155" y="509"/>
                </a:cubicBezTo>
                <a:cubicBezTo>
                  <a:pt x="155" y="495"/>
                  <a:pt x="155" y="495"/>
                  <a:pt x="155" y="495"/>
                </a:cubicBezTo>
                <a:cubicBezTo>
                  <a:pt x="155" y="487"/>
                  <a:pt x="155" y="487"/>
                  <a:pt x="155" y="487"/>
                </a:cubicBezTo>
                <a:cubicBezTo>
                  <a:pt x="127" y="487"/>
                  <a:pt x="127" y="487"/>
                  <a:pt x="127" y="487"/>
                </a:cubicBezTo>
                <a:cubicBezTo>
                  <a:pt x="106" y="487"/>
                  <a:pt x="92" y="466"/>
                  <a:pt x="92" y="445"/>
                </a:cubicBezTo>
                <a:cubicBezTo>
                  <a:pt x="92" y="240"/>
                  <a:pt x="92" y="240"/>
                  <a:pt x="92" y="240"/>
                </a:cubicBezTo>
                <a:cubicBezTo>
                  <a:pt x="92" y="219"/>
                  <a:pt x="92" y="219"/>
                  <a:pt x="92" y="219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9" y="191"/>
                  <a:pt x="99" y="191"/>
                  <a:pt x="99" y="191"/>
                </a:cubicBezTo>
                <a:cubicBezTo>
                  <a:pt x="410" y="191"/>
                  <a:pt x="410" y="191"/>
                  <a:pt x="410" y="191"/>
                </a:cubicBezTo>
                <a:cubicBezTo>
                  <a:pt x="410" y="219"/>
                  <a:pt x="410" y="219"/>
                  <a:pt x="410" y="219"/>
                </a:cubicBezTo>
                <a:cubicBezTo>
                  <a:pt x="410" y="240"/>
                  <a:pt x="410" y="240"/>
                  <a:pt x="410" y="240"/>
                </a:cubicBezTo>
                <a:cubicBezTo>
                  <a:pt x="410" y="445"/>
                  <a:pt x="410" y="445"/>
                  <a:pt x="410" y="445"/>
                </a:cubicBezTo>
                <a:cubicBezTo>
                  <a:pt x="410" y="466"/>
                  <a:pt x="395" y="487"/>
                  <a:pt x="374" y="487"/>
                </a:cubicBezTo>
                <a:close/>
                <a:moveTo>
                  <a:pt x="176" y="49"/>
                </a:moveTo>
                <a:lnTo>
                  <a:pt x="176" y="49"/>
                </a:lnTo>
                <a:cubicBezTo>
                  <a:pt x="169" y="42"/>
                  <a:pt x="169" y="42"/>
                  <a:pt x="169" y="42"/>
                </a:cubicBezTo>
                <a:cubicBezTo>
                  <a:pt x="162" y="28"/>
                  <a:pt x="162" y="28"/>
                  <a:pt x="162" y="28"/>
                </a:cubicBezTo>
                <a:cubicBezTo>
                  <a:pt x="148" y="7"/>
                  <a:pt x="148" y="7"/>
                  <a:pt x="148" y="7"/>
                </a:cubicBezTo>
                <a:lnTo>
                  <a:pt x="148" y="0"/>
                </a:lnTo>
                <a:lnTo>
                  <a:pt x="155" y="0"/>
                </a:lnTo>
                <a:cubicBezTo>
                  <a:pt x="169" y="28"/>
                  <a:pt x="169" y="28"/>
                  <a:pt x="169" y="28"/>
                </a:cubicBezTo>
                <a:cubicBezTo>
                  <a:pt x="176" y="35"/>
                  <a:pt x="176" y="35"/>
                  <a:pt x="176" y="35"/>
                </a:cubicBezTo>
                <a:cubicBezTo>
                  <a:pt x="183" y="42"/>
                  <a:pt x="183" y="42"/>
                  <a:pt x="183" y="42"/>
                </a:cubicBezTo>
                <a:cubicBezTo>
                  <a:pt x="205" y="35"/>
                  <a:pt x="226" y="35"/>
                  <a:pt x="254" y="35"/>
                </a:cubicBezTo>
                <a:cubicBezTo>
                  <a:pt x="275" y="35"/>
                  <a:pt x="297" y="35"/>
                  <a:pt x="318" y="42"/>
                </a:cubicBezTo>
                <a:cubicBezTo>
                  <a:pt x="325" y="35"/>
                  <a:pt x="325" y="35"/>
                  <a:pt x="325" y="35"/>
                </a:cubicBezTo>
                <a:cubicBezTo>
                  <a:pt x="332" y="28"/>
                  <a:pt x="332" y="28"/>
                  <a:pt x="332" y="28"/>
                </a:cubicBezTo>
                <a:cubicBezTo>
                  <a:pt x="346" y="0"/>
                  <a:pt x="346" y="0"/>
                  <a:pt x="346" y="0"/>
                </a:cubicBezTo>
                <a:lnTo>
                  <a:pt x="353" y="0"/>
                </a:lnTo>
                <a:cubicBezTo>
                  <a:pt x="360" y="0"/>
                  <a:pt x="360" y="7"/>
                  <a:pt x="360" y="7"/>
                </a:cubicBezTo>
                <a:cubicBezTo>
                  <a:pt x="346" y="28"/>
                  <a:pt x="346" y="28"/>
                  <a:pt x="346" y="28"/>
                </a:cubicBezTo>
                <a:cubicBezTo>
                  <a:pt x="339" y="42"/>
                  <a:pt x="339" y="42"/>
                  <a:pt x="339" y="42"/>
                </a:cubicBezTo>
                <a:cubicBezTo>
                  <a:pt x="332" y="49"/>
                  <a:pt x="332" y="49"/>
                  <a:pt x="332" y="49"/>
                </a:cubicBezTo>
                <a:cubicBezTo>
                  <a:pt x="381" y="71"/>
                  <a:pt x="410" y="120"/>
                  <a:pt x="410" y="169"/>
                </a:cubicBezTo>
                <a:cubicBezTo>
                  <a:pt x="92" y="169"/>
                  <a:pt x="92" y="169"/>
                  <a:pt x="92" y="169"/>
                </a:cubicBezTo>
                <a:cubicBezTo>
                  <a:pt x="92" y="120"/>
                  <a:pt x="127" y="71"/>
                  <a:pt x="176" y="49"/>
                </a:cubicBezTo>
                <a:close/>
                <a:moveTo>
                  <a:pt x="318" y="120"/>
                </a:moveTo>
                <a:lnTo>
                  <a:pt x="318" y="120"/>
                </a:lnTo>
                <a:cubicBezTo>
                  <a:pt x="332" y="120"/>
                  <a:pt x="339" y="113"/>
                  <a:pt x="339" y="106"/>
                </a:cubicBezTo>
                <a:cubicBezTo>
                  <a:pt x="339" y="92"/>
                  <a:pt x="332" y="85"/>
                  <a:pt x="318" y="85"/>
                </a:cubicBezTo>
                <a:cubicBezTo>
                  <a:pt x="311" y="85"/>
                  <a:pt x="304" y="92"/>
                  <a:pt x="304" y="106"/>
                </a:cubicBezTo>
                <a:cubicBezTo>
                  <a:pt x="304" y="113"/>
                  <a:pt x="311" y="120"/>
                  <a:pt x="318" y="120"/>
                </a:cubicBezTo>
                <a:close/>
                <a:moveTo>
                  <a:pt x="183" y="120"/>
                </a:moveTo>
                <a:lnTo>
                  <a:pt x="183" y="120"/>
                </a:lnTo>
                <a:cubicBezTo>
                  <a:pt x="190" y="120"/>
                  <a:pt x="197" y="113"/>
                  <a:pt x="197" y="106"/>
                </a:cubicBezTo>
                <a:cubicBezTo>
                  <a:pt x="197" y="92"/>
                  <a:pt x="190" y="85"/>
                  <a:pt x="183" y="85"/>
                </a:cubicBezTo>
                <a:cubicBezTo>
                  <a:pt x="176" y="85"/>
                  <a:pt x="169" y="92"/>
                  <a:pt x="169" y="106"/>
                </a:cubicBezTo>
                <a:cubicBezTo>
                  <a:pt x="169" y="113"/>
                  <a:pt x="176" y="120"/>
                  <a:pt x="183" y="120"/>
                </a:cubicBezTo>
                <a:close/>
                <a:moveTo>
                  <a:pt x="35" y="410"/>
                </a:moveTo>
                <a:lnTo>
                  <a:pt x="35" y="410"/>
                </a:lnTo>
                <a:cubicBezTo>
                  <a:pt x="21" y="410"/>
                  <a:pt x="0" y="396"/>
                  <a:pt x="0" y="374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05"/>
                  <a:pt x="21" y="191"/>
                  <a:pt x="35" y="191"/>
                </a:cubicBezTo>
                <a:cubicBezTo>
                  <a:pt x="56" y="191"/>
                  <a:pt x="70" y="205"/>
                  <a:pt x="70" y="226"/>
                </a:cubicBezTo>
                <a:cubicBezTo>
                  <a:pt x="70" y="374"/>
                  <a:pt x="70" y="374"/>
                  <a:pt x="70" y="374"/>
                </a:cubicBezTo>
                <a:cubicBezTo>
                  <a:pt x="70" y="396"/>
                  <a:pt x="56" y="410"/>
                  <a:pt x="35" y="41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4" name="Freeform 1"/>
          <p:cNvSpPr>
            <a:spLocks noChangeArrowheads="1"/>
          </p:cNvSpPr>
          <p:nvPr/>
        </p:nvSpPr>
        <p:spPr bwMode="auto">
          <a:xfrm>
            <a:off x="8237547" y="2714660"/>
            <a:ext cx="255349" cy="255349"/>
          </a:xfrm>
          <a:custGeom>
            <a:avLst/>
            <a:gdLst>
              <a:gd name="T0" fmla="*/ 213671 w 609"/>
              <a:gd name="T1" fmla="*/ 104321 h 609"/>
              <a:gd name="T2" fmla="*/ 114390 w 609"/>
              <a:gd name="T3" fmla="*/ 167634 h 609"/>
              <a:gd name="T4" fmla="*/ 101800 w 609"/>
              <a:gd name="T5" fmla="*/ 218715 h 609"/>
              <a:gd name="T6" fmla="*/ 43166 w 609"/>
              <a:gd name="T7" fmla="*/ 218715 h 609"/>
              <a:gd name="T8" fmla="*/ 30576 w 609"/>
              <a:gd name="T9" fmla="*/ 198211 h 609"/>
              <a:gd name="T10" fmla="*/ 17986 w 609"/>
              <a:gd name="T11" fmla="*/ 183102 h 609"/>
              <a:gd name="T12" fmla="*/ 2518 w 609"/>
              <a:gd name="T13" fmla="*/ 165116 h 609"/>
              <a:gd name="T14" fmla="*/ 40648 w 609"/>
              <a:gd name="T15" fmla="*/ 0 h 609"/>
              <a:gd name="T16" fmla="*/ 132375 w 609"/>
              <a:gd name="T17" fmla="*/ 0 h 609"/>
              <a:gd name="T18" fmla="*/ 188131 w 609"/>
              <a:gd name="T19" fmla="*/ 43167 h 609"/>
              <a:gd name="T20" fmla="*/ 213671 w 609"/>
              <a:gd name="T21" fmla="*/ 104321 h 609"/>
              <a:gd name="T22" fmla="*/ 175541 w 609"/>
              <a:gd name="T23" fmla="*/ 53240 h 609"/>
              <a:gd name="T24" fmla="*/ 132375 w 609"/>
              <a:gd name="T25" fmla="*/ 15109 h 609"/>
              <a:gd name="T26" fmla="*/ 17986 w 609"/>
              <a:gd name="T27" fmla="*/ 167634 h 609"/>
              <a:gd name="T28" fmla="*/ 53238 w 609"/>
              <a:gd name="T29" fmla="*/ 167634 h 609"/>
              <a:gd name="T30" fmla="*/ 76260 w 609"/>
              <a:gd name="T31" fmla="*/ 116912 h 609"/>
              <a:gd name="T32" fmla="*/ 109354 w 609"/>
              <a:gd name="T33" fmla="*/ 116912 h 609"/>
              <a:gd name="T34" fmla="*/ 173023 w 609"/>
              <a:gd name="T35" fmla="*/ 68708 h 609"/>
              <a:gd name="T36" fmla="*/ 190649 w 609"/>
              <a:gd name="T37" fmla="*/ 60794 h 609"/>
              <a:gd name="T38" fmla="*/ 188131 w 609"/>
              <a:gd name="T39" fmla="*/ 71226 h 609"/>
              <a:gd name="T40" fmla="*/ 86332 w 609"/>
              <a:gd name="T41" fmla="*/ 132021 h 609"/>
              <a:gd name="T42" fmla="*/ 76260 w 609"/>
              <a:gd name="T43" fmla="*/ 183102 h 609"/>
              <a:gd name="T44" fmla="*/ 48202 w 609"/>
              <a:gd name="T45" fmla="*/ 183102 h 609"/>
              <a:gd name="T46" fmla="*/ 91728 w 609"/>
              <a:gd name="T47" fmla="*/ 203247 h 609"/>
              <a:gd name="T48" fmla="*/ 134893 w 609"/>
              <a:gd name="T49" fmla="*/ 152525 h 609"/>
              <a:gd name="T50" fmla="*/ 190649 w 609"/>
              <a:gd name="T51" fmla="*/ 60794 h 609"/>
              <a:gd name="T52" fmla="*/ 121944 w 609"/>
              <a:gd name="T53" fmla="*/ 81299 h 609"/>
              <a:gd name="T54" fmla="*/ 104318 w 609"/>
              <a:gd name="T55" fmla="*/ 88853 h 609"/>
              <a:gd name="T56" fmla="*/ 91728 w 609"/>
              <a:gd name="T57" fmla="*/ 50722 h 609"/>
              <a:gd name="T58" fmla="*/ 114390 w 609"/>
              <a:gd name="T59" fmla="*/ 45686 h 609"/>
              <a:gd name="T60" fmla="*/ 129857 w 609"/>
              <a:gd name="T61" fmla="*/ 68708 h 609"/>
              <a:gd name="T62" fmla="*/ 114390 w 609"/>
              <a:gd name="T63" fmla="*/ 60794 h 609"/>
              <a:gd name="T64" fmla="*/ 114390 w 609"/>
              <a:gd name="T65" fmla="*/ 60794 h 609"/>
              <a:gd name="T66" fmla="*/ 101800 w 609"/>
              <a:gd name="T67" fmla="*/ 73744 h 609"/>
              <a:gd name="T68" fmla="*/ 114390 w 609"/>
              <a:gd name="T69" fmla="*/ 63672 h 609"/>
              <a:gd name="T70" fmla="*/ 114390 w 609"/>
              <a:gd name="T71" fmla="*/ 63672 h 60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9" h="609">
                <a:moveTo>
                  <a:pt x="594" y="290"/>
                </a:moveTo>
                <a:lnTo>
                  <a:pt x="594" y="290"/>
                </a:lnTo>
                <a:cubicBezTo>
                  <a:pt x="573" y="396"/>
                  <a:pt x="488" y="466"/>
                  <a:pt x="375" y="466"/>
                </a:cubicBezTo>
                <a:cubicBezTo>
                  <a:pt x="318" y="466"/>
                  <a:pt x="318" y="466"/>
                  <a:pt x="318" y="466"/>
                </a:cubicBezTo>
                <a:cubicBezTo>
                  <a:pt x="290" y="572"/>
                  <a:pt x="290" y="572"/>
                  <a:pt x="290" y="572"/>
                </a:cubicBezTo>
                <a:cubicBezTo>
                  <a:pt x="283" y="608"/>
                  <a:pt x="283" y="608"/>
                  <a:pt x="283" y="608"/>
                </a:cubicBezTo>
                <a:cubicBezTo>
                  <a:pt x="255" y="608"/>
                  <a:pt x="255" y="608"/>
                  <a:pt x="255" y="608"/>
                </a:cubicBezTo>
                <a:cubicBezTo>
                  <a:pt x="120" y="608"/>
                  <a:pt x="120" y="608"/>
                  <a:pt x="120" y="608"/>
                </a:cubicBezTo>
                <a:cubicBezTo>
                  <a:pt x="71" y="608"/>
                  <a:pt x="71" y="608"/>
                  <a:pt x="71" y="608"/>
                </a:cubicBezTo>
                <a:cubicBezTo>
                  <a:pt x="85" y="551"/>
                  <a:pt x="85" y="551"/>
                  <a:pt x="85" y="551"/>
                </a:cubicBezTo>
                <a:cubicBezTo>
                  <a:pt x="92" y="509"/>
                  <a:pt x="92" y="509"/>
                  <a:pt x="92" y="509"/>
                </a:cubicBezTo>
                <a:cubicBezTo>
                  <a:pt x="50" y="509"/>
                  <a:pt x="50" y="509"/>
                  <a:pt x="50" y="509"/>
                </a:cubicBezTo>
                <a:cubicBezTo>
                  <a:pt x="0" y="509"/>
                  <a:pt x="0" y="509"/>
                  <a:pt x="0" y="509"/>
                </a:cubicBezTo>
                <a:cubicBezTo>
                  <a:pt x="7" y="459"/>
                  <a:pt x="7" y="459"/>
                  <a:pt x="7" y="459"/>
                </a:cubicBezTo>
                <a:cubicBezTo>
                  <a:pt x="106" y="35"/>
                  <a:pt x="106" y="35"/>
                  <a:pt x="106" y="35"/>
                </a:cubicBezTo>
                <a:cubicBezTo>
                  <a:pt x="113" y="0"/>
                  <a:pt x="113" y="0"/>
                  <a:pt x="113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368" y="0"/>
                  <a:pt x="368" y="0"/>
                  <a:pt x="368" y="0"/>
                </a:cubicBezTo>
                <a:cubicBezTo>
                  <a:pt x="417" y="0"/>
                  <a:pt x="466" y="21"/>
                  <a:pt x="495" y="64"/>
                </a:cubicBezTo>
                <a:cubicBezTo>
                  <a:pt x="509" y="78"/>
                  <a:pt x="516" y="92"/>
                  <a:pt x="523" y="120"/>
                </a:cubicBezTo>
                <a:cubicBezTo>
                  <a:pt x="544" y="127"/>
                  <a:pt x="558" y="141"/>
                  <a:pt x="565" y="155"/>
                </a:cubicBezTo>
                <a:cubicBezTo>
                  <a:pt x="587" y="184"/>
                  <a:pt x="608" y="226"/>
                  <a:pt x="594" y="290"/>
                </a:cubicBezTo>
                <a:close/>
                <a:moveTo>
                  <a:pt x="488" y="148"/>
                </a:moveTo>
                <a:lnTo>
                  <a:pt x="488" y="148"/>
                </a:lnTo>
                <a:cubicBezTo>
                  <a:pt x="481" y="127"/>
                  <a:pt x="481" y="113"/>
                  <a:pt x="474" y="99"/>
                </a:cubicBezTo>
                <a:cubicBezTo>
                  <a:pt x="452" y="64"/>
                  <a:pt x="403" y="42"/>
                  <a:pt x="368" y="42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50" y="466"/>
                  <a:pt x="50" y="466"/>
                  <a:pt x="50" y="466"/>
                </a:cubicBezTo>
                <a:cubicBezTo>
                  <a:pt x="99" y="466"/>
                  <a:pt x="99" y="466"/>
                  <a:pt x="99" y="466"/>
                </a:cubicBezTo>
                <a:cubicBezTo>
                  <a:pt x="148" y="466"/>
                  <a:pt x="148" y="466"/>
                  <a:pt x="148" y="466"/>
                </a:cubicBezTo>
                <a:cubicBezTo>
                  <a:pt x="177" y="466"/>
                  <a:pt x="177" y="466"/>
                  <a:pt x="177" y="466"/>
                </a:cubicBezTo>
                <a:cubicBezTo>
                  <a:pt x="212" y="325"/>
                  <a:pt x="212" y="325"/>
                  <a:pt x="212" y="325"/>
                </a:cubicBezTo>
                <a:cubicBezTo>
                  <a:pt x="304" y="325"/>
                  <a:pt x="304" y="325"/>
                  <a:pt x="304" y="325"/>
                </a:cubicBezTo>
                <a:cubicBezTo>
                  <a:pt x="353" y="325"/>
                  <a:pt x="403" y="311"/>
                  <a:pt x="438" y="276"/>
                </a:cubicBezTo>
                <a:cubicBezTo>
                  <a:pt x="459" y="254"/>
                  <a:pt x="474" y="226"/>
                  <a:pt x="481" y="191"/>
                </a:cubicBezTo>
                <a:cubicBezTo>
                  <a:pt x="488" y="177"/>
                  <a:pt x="488" y="162"/>
                  <a:pt x="488" y="148"/>
                </a:cubicBezTo>
                <a:close/>
                <a:moveTo>
                  <a:pt x="530" y="169"/>
                </a:moveTo>
                <a:lnTo>
                  <a:pt x="530" y="169"/>
                </a:lnTo>
                <a:cubicBezTo>
                  <a:pt x="523" y="184"/>
                  <a:pt x="523" y="191"/>
                  <a:pt x="523" y="198"/>
                </a:cubicBezTo>
                <a:cubicBezTo>
                  <a:pt x="502" y="304"/>
                  <a:pt x="410" y="367"/>
                  <a:pt x="304" y="367"/>
                </a:cubicBezTo>
                <a:cubicBezTo>
                  <a:pt x="240" y="367"/>
                  <a:pt x="240" y="367"/>
                  <a:pt x="240" y="367"/>
                </a:cubicBezTo>
                <a:cubicBezTo>
                  <a:pt x="219" y="480"/>
                  <a:pt x="219" y="480"/>
                  <a:pt x="219" y="480"/>
                </a:cubicBezTo>
                <a:cubicBezTo>
                  <a:pt x="212" y="509"/>
                  <a:pt x="212" y="509"/>
                  <a:pt x="212" y="509"/>
                </a:cubicBezTo>
                <a:cubicBezTo>
                  <a:pt x="177" y="509"/>
                  <a:pt x="177" y="509"/>
                  <a:pt x="177" y="509"/>
                </a:cubicBezTo>
                <a:cubicBezTo>
                  <a:pt x="134" y="509"/>
                  <a:pt x="134" y="509"/>
                  <a:pt x="134" y="509"/>
                </a:cubicBezTo>
                <a:cubicBezTo>
                  <a:pt x="120" y="565"/>
                  <a:pt x="120" y="565"/>
                  <a:pt x="120" y="565"/>
                </a:cubicBezTo>
                <a:cubicBezTo>
                  <a:pt x="255" y="565"/>
                  <a:pt x="255" y="565"/>
                  <a:pt x="255" y="565"/>
                </a:cubicBezTo>
                <a:cubicBezTo>
                  <a:pt x="283" y="424"/>
                  <a:pt x="283" y="424"/>
                  <a:pt x="283" y="424"/>
                </a:cubicBezTo>
                <a:cubicBezTo>
                  <a:pt x="375" y="424"/>
                  <a:pt x="375" y="424"/>
                  <a:pt x="375" y="424"/>
                </a:cubicBezTo>
                <a:cubicBezTo>
                  <a:pt x="459" y="424"/>
                  <a:pt x="537" y="375"/>
                  <a:pt x="551" y="283"/>
                </a:cubicBezTo>
                <a:cubicBezTo>
                  <a:pt x="565" y="233"/>
                  <a:pt x="551" y="198"/>
                  <a:pt x="530" y="169"/>
                </a:cubicBezTo>
                <a:close/>
                <a:moveTo>
                  <a:pt x="339" y="226"/>
                </a:moveTo>
                <a:lnTo>
                  <a:pt x="339" y="226"/>
                </a:lnTo>
                <a:cubicBezTo>
                  <a:pt x="332" y="226"/>
                  <a:pt x="332" y="233"/>
                  <a:pt x="325" y="233"/>
                </a:cubicBezTo>
                <a:cubicBezTo>
                  <a:pt x="318" y="240"/>
                  <a:pt x="304" y="247"/>
                  <a:pt x="290" y="247"/>
                </a:cubicBezTo>
                <a:cubicBezTo>
                  <a:pt x="226" y="247"/>
                  <a:pt x="226" y="247"/>
                  <a:pt x="226" y="247"/>
                </a:cubicBezTo>
                <a:cubicBezTo>
                  <a:pt x="255" y="141"/>
                  <a:pt x="255" y="141"/>
                  <a:pt x="255" y="141"/>
                </a:cubicBezTo>
                <a:cubicBezTo>
                  <a:pt x="255" y="127"/>
                  <a:pt x="255" y="127"/>
                  <a:pt x="255" y="127"/>
                </a:cubicBezTo>
                <a:cubicBezTo>
                  <a:pt x="318" y="127"/>
                  <a:pt x="318" y="127"/>
                  <a:pt x="318" y="127"/>
                </a:cubicBezTo>
                <a:cubicBezTo>
                  <a:pt x="332" y="127"/>
                  <a:pt x="339" y="134"/>
                  <a:pt x="346" y="141"/>
                </a:cubicBezTo>
                <a:cubicBezTo>
                  <a:pt x="361" y="148"/>
                  <a:pt x="368" y="169"/>
                  <a:pt x="361" y="191"/>
                </a:cubicBezTo>
                <a:cubicBezTo>
                  <a:pt x="361" y="205"/>
                  <a:pt x="346" y="219"/>
                  <a:pt x="339" y="226"/>
                </a:cubicBezTo>
                <a:close/>
                <a:moveTo>
                  <a:pt x="318" y="169"/>
                </a:moveTo>
                <a:lnTo>
                  <a:pt x="318" y="169"/>
                </a:lnTo>
                <a:cubicBezTo>
                  <a:pt x="290" y="169"/>
                  <a:pt x="290" y="169"/>
                  <a:pt x="290" y="169"/>
                </a:cubicBezTo>
                <a:cubicBezTo>
                  <a:pt x="283" y="205"/>
                  <a:pt x="283" y="205"/>
                  <a:pt x="283" y="205"/>
                </a:cubicBezTo>
                <a:cubicBezTo>
                  <a:pt x="290" y="205"/>
                  <a:pt x="290" y="205"/>
                  <a:pt x="290" y="205"/>
                </a:cubicBezTo>
                <a:cubicBezTo>
                  <a:pt x="304" y="205"/>
                  <a:pt x="318" y="191"/>
                  <a:pt x="318" y="177"/>
                </a:cubicBezTo>
                <a:cubicBezTo>
                  <a:pt x="318" y="177"/>
                  <a:pt x="318" y="177"/>
                  <a:pt x="318" y="16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5" name="Freeform 2"/>
          <p:cNvSpPr>
            <a:spLocks noChangeArrowheads="1"/>
          </p:cNvSpPr>
          <p:nvPr/>
        </p:nvSpPr>
        <p:spPr bwMode="auto">
          <a:xfrm>
            <a:off x="7791612" y="2722061"/>
            <a:ext cx="255349" cy="240546"/>
          </a:xfrm>
          <a:custGeom>
            <a:avLst/>
            <a:gdLst>
              <a:gd name="T0" fmla="*/ 170146 w 609"/>
              <a:gd name="T1" fmla="*/ 206015 h 574"/>
              <a:gd name="T2" fmla="*/ 170146 w 609"/>
              <a:gd name="T3" fmla="*/ 206015 h 574"/>
              <a:gd name="T4" fmla="*/ 170146 w 609"/>
              <a:gd name="T5" fmla="*/ 132310 h 574"/>
              <a:gd name="T6" fmla="*/ 147484 w 609"/>
              <a:gd name="T7" fmla="*/ 101749 h 574"/>
              <a:gd name="T8" fmla="*/ 121944 w 609"/>
              <a:gd name="T9" fmla="*/ 132310 h 574"/>
              <a:gd name="T10" fmla="*/ 121944 w 609"/>
              <a:gd name="T11" fmla="*/ 206015 h 574"/>
              <a:gd name="T12" fmla="*/ 73742 w 609"/>
              <a:gd name="T13" fmla="*/ 206015 h 574"/>
              <a:gd name="T14" fmla="*/ 73742 w 609"/>
              <a:gd name="T15" fmla="*/ 68672 h 574"/>
              <a:gd name="T16" fmla="*/ 121944 w 609"/>
              <a:gd name="T17" fmla="*/ 68672 h 574"/>
              <a:gd name="T18" fmla="*/ 121944 w 609"/>
              <a:gd name="T19" fmla="*/ 86289 h 574"/>
              <a:gd name="T20" fmla="*/ 165110 w 609"/>
              <a:gd name="T21" fmla="*/ 63638 h 574"/>
              <a:gd name="T22" fmla="*/ 218707 w 609"/>
              <a:gd name="T23" fmla="*/ 129793 h 574"/>
              <a:gd name="T24" fmla="*/ 218707 w 609"/>
              <a:gd name="T25" fmla="*/ 206015 h 574"/>
              <a:gd name="T26" fmla="*/ 170146 w 609"/>
              <a:gd name="T27" fmla="*/ 206015 h 574"/>
              <a:gd name="T28" fmla="*/ 28058 w 609"/>
              <a:gd name="T29" fmla="*/ 48178 h 574"/>
              <a:gd name="T30" fmla="*/ 28058 w 609"/>
              <a:gd name="T31" fmla="*/ 48178 h 574"/>
              <a:gd name="T32" fmla="*/ 0 w 609"/>
              <a:gd name="T33" fmla="*/ 25527 h 574"/>
              <a:gd name="T34" fmla="*/ 28058 w 609"/>
              <a:gd name="T35" fmla="*/ 0 h 574"/>
              <a:gd name="T36" fmla="*/ 55756 w 609"/>
              <a:gd name="T37" fmla="*/ 25527 h 574"/>
              <a:gd name="T38" fmla="*/ 28058 w 609"/>
              <a:gd name="T39" fmla="*/ 48178 h 574"/>
              <a:gd name="T40" fmla="*/ 50720 w 609"/>
              <a:gd name="T41" fmla="*/ 206015 h 574"/>
              <a:gd name="T42" fmla="*/ 50720 w 609"/>
              <a:gd name="T43" fmla="*/ 206015 h 574"/>
              <a:gd name="T44" fmla="*/ 2518 w 609"/>
              <a:gd name="T45" fmla="*/ 206015 h 574"/>
              <a:gd name="T46" fmla="*/ 2518 w 609"/>
              <a:gd name="T47" fmla="*/ 68672 h 574"/>
              <a:gd name="T48" fmla="*/ 50720 w 609"/>
              <a:gd name="T49" fmla="*/ 68672 h 574"/>
              <a:gd name="T50" fmla="*/ 50720 w 609"/>
              <a:gd name="T51" fmla="*/ 206015 h 57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09" h="574">
                <a:moveTo>
                  <a:pt x="473" y="573"/>
                </a:moveTo>
                <a:lnTo>
                  <a:pt x="473" y="573"/>
                </a:lnTo>
                <a:cubicBezTo>
                  <a:pt x="473" y="368"/>
                  <a:pt x="473" y="368"/>
                  <a:pt x="473" y="368"/>
                </a:cubicBezTo>
                <a:cubicBezTo>
                  <a:pt x="473" y="325"/>
                  <a:pt x="459" y="283"/>
                  <a:pt x="410" y="283"/>
                </a:cubicBezTo>
                <a:cubicBezTo>
                  <a:pt x="360" y="283"/>
                  <a:pt x="339" y="325"/>
                  <a:pt x="339" y="368"/>
                </a:cubicBezTo>
                <a:cubicBezTo>
                  <a:pt x="339" y="573"/>
                  <a:pt x="339" y="573"/>
                  <a:pt x="339" y="573"/>
                </a:cubicBezTo>
                <a:cubicBezTo>
                  <a:pt x="205" y="573"/>
                  <a:pt x="205" y="573"/>
                  <a:pt x="205" y="573"/>
                </a:cubicBezTo>
                <a:cubicBezTo>
                  <a:pt x="205" y="191"/>
                  <a:pt x="205" y="191"/>
                  <a:pt x="205" y="191"/>
                </a:cubicBezTo>
                <a:cubicBezTo>
                  <a:pt x="339" y="191"/>
                  <a:pt x="339" y="191"/>
                  <a:pt x="339" y="191"/>
                </a:cubicBezTo>
                <a:cubicBezTo>
                  <a:pt x="339" y="240"/>
                  <a:pt x="339" y="240"/>
                  <a:pt x="339" y="240"/>
                </a:cubicBezTo>
                <a:cubicBezTo>
                  <a:pt x="375" y="198"/>
                  <a:pt x="403" y="177"/>
                  <a:pt x="459" y="177"/>
                </a:cubicBezTo>
                <a:cubicBezTo>
                  <a:pt x="516" y="177"/>
                  <a:pt x="608" y="205"/>
                  <a:pt x="608" y="361"/>
                </a:cubicBezTo>
                <a:cubicBezTo>
                  <a:pt x="608" y="573"/>
                  <a:pt x="608" y="573"/>
                  <a:pt x="608" y="573"/>
                </a:cubicBezTo>
                <a:lnTo>
                  <a:pt x="473" y="573"/>
                </a:lnTo>
                <a:close/>
                <a:moveTo>
                  <a:pt x="78" y="134"/>
                </a:moveTo>
                <a:lnTo>
                  <a:pt x="78" y="134"/>
                </a:lnTo>
                <a:cubicBezTo>
                  <a:pt x="35" y="134"/>
                  <a:pt x="0" y="106"/>
                  <a:pt x="0" y="71"/>
                </a:cubicBezTo>
                <a:cubicBezTo>
                  <a:pt x="0" y="28"/>
                  <a:pt x="35" y="0"/>
                  <a:pt x="78" y="0"/>
                </a:cubicBezTo>
                <a:cubicBezTo>
                  <a:pt x="120" y="0"/>
                  <a:pt x="155" y="28"/>
                  <a:pt x="155" y="71"/>
                </a:cubicBezTo>
                <a:cubicBezTo>
                  <a:pt x="155" y="106"/>
                  <a:pt x="120" y="134"/>
                  <a:pt x="78" y="134"/>
                </a:cubicBezTo>
                <a:close/>
                <a:moveTo>
                  <a:pt x="141" y="573"/>
                </a:moveTo>
                <a:lnTo>
                  <a:pt x="141" y="573"/>
                </a:lnTo>
                <a:cubicBezTo>
                  <a:pt x="7" y="573"/>
                  <a:pt x="7" y="573"/>
                  <a:pt x="7" y="573"/>
                </a:cubicBezTo>
                <a:cubicBezTo>
                  <a:pt x="7" y="191"/>
                  <a:pt x="7" y="191"/>
                  <a:pt x="7" y="191"/>
                </a:cubicBezTo>
                <a:cubicBezTo>
                  <a:pt x="141" y="191"/>
                  <a:pt x="141" y="191"/>
                  <a:pt x="141" y="191"/>
                </a:cubicBezTo>
                <a:lnTo>
                  <a:pt x="141" y="57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6" name="Freeform 3"/>
          <p:cNvSpPr>
            <a:spLocks noChangeArrowheads="1"/>
          </p:cNvSpPr>
          <p:nvPr/>
        </p:nvSpPr>
        <p:spPr bwMode="auto">
          <a:xfrm>
            <a:off x="7351228" y="2714660"/>
            <a:ext cx="253499" cy="255349"/>
          </a:xfrm>
          <a:custGeom>
            <a:avLst/>
            <a:gdLst>
              <a:gd name="T0" fmla="*/ 168348 w 602"/>
              <a:gd name="T1" fmla="*/ 200729 h 609"/>
              <a:gd name="T2" fmla="*/ 168348 w 602"/>
              <a:gd name="T3" fmla="*/ 200729 h 609"/>
              <a:gd name="T4" fmla="*/ 91761 w 602"/>
              <a:gd name="T5" fmla="*/ 157561 h 609"/>
              <a:gd name="T6" fmla="*/ 28178 w 602"/>
              <a:gd name="T7" fmla="*/ 183102 h 609"/>
              <a:gd name="T8" fmla="*/ 0 w 602"/>
              <a:gd name="T9" fmla="*/ 109358 h 609"/>
              <a:gd name="T10" fmla="*/ 109824 w 602"/>
              <a:gd name="T11" fmla="*/ 0 h 609"/>
              <a:gd name="T12" fmla="*/ 217119 w 602"/>
              <a:gd name="T13" fmla="*/ 109358 h 609"/>
              <a:gd name="T14" fmla="*/ 168348 w 602"/>
              <a:gd name="T15" fmla="*/ 200729 h 609"/>
              <a:gd name="T16" fmla="*/ 55996 w 602"/>
              <a:gd name="T17" fmla="*/ 139935 h 609"/>
              <a:gd name="T18" fmla="*/ 55996 w 602"/>
              <a:gd name="T19" fmla="*/ 139935 h 609"/>
              <a:gd name="T20" fmla="*/ 55996 w 602"/>
              <a:gd name="T21" fmla="*/ 139935 h 609"/>
              <a:gd name="T22" fmla="*/ 150646 w 602"/>
              <a:gd name="T23" fmla="*/ 152525 h 609"/>
              <a:gd name="T24" fmla="*/ 158233 w 602"/>
              <a:gd name="T25" fmla="*/ 152525 h 609"/>
              <a:gd name="T26" fmla="*/ 160762 w 602"/>
              <a:gd name="T27" fmla="*/ 144971 h 609"/>
              <a:gd name="T28" fmla="*/ 158233 w 602"/>
              <a:gd name="T29" fmla="*/ 139935 h 609"/>
              <a:gd name="T30" fmla="*/ 53467 w 602"/>
              <a:gd name="T31" fmla="*/ 124466 h 609"/>
              <a:gd name="T32" fmla="*/ 48409 w 602"/>
              <a:gd name="T33" fmla="*/ 132021 h 609"/>
              <a:gd name="T34" fmla="*/ 55996 w 602"/>
              <a:gd name="T35" fmla="*/ 139935 h 609"/>
              <a:gd name="T36" fmla="*/ 50938 w 602"/>
              <a:gd name="T37" fmla="*/ 109358 h 609"/>
              <a:gd name="T38" fmla="*/ 50938 w 602"/>
              <a:gd name="T39" fmla="*/ 109358 h 609"/>
              <a:gd name="T40" fmla="*/ 53467 w 602"/>
              <a:gd name="T41" fmla="*/ 106840 h 609"/>
              <a:gd name="T42" fmla="*/ 163291 w 602"/>
              <a:gd name="T43" fmla="*/ 119430 h 609"/>
              <a:gd name="T44" fmla="*/ 163291 w 602"/>
              <a:gd name="T45" fmla="*/ 119430 h 609"/>
              <a:gd name="T46" fmla="*/ 168348 w 602"/>
              <a:gd name="T47" fmla="*/ 121948 h 609"/>
              <a:gd name="T48" fmla="*/ 175935 w 602"/>
              <a:gd name="T49" fmla="*/ 111876 h 609"/>
              <a:gd name="T50" fmla="*/ 170877 w 602"/>
              <a:gd name="T51" fmla="*/ 104321 h 609"/>
              <a:gd name="T52" fmla="*/ 170877 w 602"/>
              <a:gd name="T53" fmla="*/ 104321 h 609"/>
              <a:gd name="T54" fmla="*/ 48409 w 602"/>
              <a:gd name="T55" fmla="*/ 91371 h 609"/>
              <a:gd name="T56" fmla="*/ 43351 w 602"/>
              <a:gd name="T57" fmla="*/ 99285 h 609"/>
              <a:gd name="T58" fmla="*/ 50938 w 602"/>
              <a:gd name="T59" fmla="*/ 109358 h 609"/>
              <a:gd name="T60" fmla="*/ 186411 w 602"/>
              <a:gd name="T61" fmla="*/ 71226 h 609"/>
              <a:gd name="T62" fmla="*/ 186411 w 602"/>
              <a:gd name="T63" fmla="*/ 71226 h 609"/>
              <a:gd name="T64" fmla="*/ 43351 w 602"/>
              <a:gd name="T65" fmla="*/ 53240 h 609"/>
              <a:gd name="T66" fmla="*/ 35765 w 602"/>
              <a:gd name="T67" fmla="*/ 63672 h 609"/>
              <a:gd name="T68" fmla="*/ 45880 w 602"/>
              <a:gd name="T69" fmla="*/ 73744 h 609"/>
              <a:gd name="T70" fmla="*/ 48409 w 602"/>
              <a:gd name="T71" fmla="*/ 73744 h 609"/>
              <a:gd name="T72" fmla="*/ 48409 w 602"/>
              <a:gd name="T73" fmla="*/ 73744 h 609"/>
              <a:gd name="T74" fmla="*/ 175935 w 602"/>
              <a:gd name="T75" fmla="*/ 86335 h 609"/>
              <a:gd name="T76" fmla="*/ 181354 w 602"/>
              <a:gd name="T77" fmla="*/ 88853 h 609"/>
              <a:gd name="T78" fmla="*/ 191469 w 602"/>
              <a:gd name="T79" fmla="*/ 78781 h 609"/>
              <a:gd name="T80" fmla="*/ 186411 w 602"/>
              <a:gd name="T81" fmla="*/ 71226 h 609"/>
              <a:gd name="T82" fmla="*/ 132583 w 602"/>
              <a:gd name="T83" fmla="*/ 213679 h 609"/>
              <a:gd name="T84" fmla="*/ 132583 w 602"/>
              <a:gd name="T85" fmla="*/ 213679 h 609"/>
              <a:gd name="T86" fmla="*/ 109824 w 602"/>
              <a:gd name="T87" fmla="*/ 218715 h 609"/>
              <a:gd name="T88" fmla="*/ 55996 w 602"/>
              <a:gd name="T89" fmla="*/ 203247 h 609"/>
              <a:gd name="T90" fmla="*/ 91761 w 602"/>
              <a:gd name="T91" fmla="*/ 190656 h 609"/>
              <a:gd name="T92" fmla="*/ 132583 w 602"/>
              <a:gd name="T93" fmla="*/ 213679 h 60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2" h="609">
                <a:moveTo>
                  <a:pt x="466" y="558"/>
                </a:moveTo>
                <a:lnTo>
                  <a:pt x="466" y="558"/>
                </a:lnTo>
                <a:cubicBezTo>
                  <a:pt x="424" y="488"/>
                  <a:pt x="346" y="438"/>
                  <a:pt x="254" y="438"/>
                </a:cubicBezTo>
                <a:cubicBezTo>
                  <a:pt x="184" y="438"/>
                  <a:pt x="120" y="466"/>
                  <a:pt x="78" y="509"/>
                </a:cubicBezTo>
                <a:cubicBezTo>
                  <a:pt x="28" y="452"/>
                  <a:pt x="0" y="382"/>
                  <a:pt x="0" y="304"/>
                </a:cubicBezTo>
                <a:cubicBezTo>
                  <a:pt x="0" y="134"/>
                  <a:pt x="134" y="0"/>
                  <a:pt x="304" y="0"/>
                </a:cubicBezTo>
                <a:cubicBezTo>
                  <a:pt x="466" y="0"/>
                  <a:pt x="601" y="134"/>
                  <a:pt x="601" y="304"/>
                </a:cubicBezTo>
                <a:cubicBezTo>
                  <a:pt x="601" y="410"/>
                  <a:pt x="551" y="502"/>
                  <a:pt x="466" y="558"/>
                </a:cubicBezTo>
                <a:close/>
                <a:moveTo>
                  <a:pt x="155" y="389"/>
                </a:moveTo>
                <a:lnTo>
                  <a:pt x="155" y="389"/>
                </a:lnTo>
                <a:cubicBezTo>
                  <a:pt x="155" y="389"/>
                  <a:pt x="318" y="346"/>
                  <a:pt x="417" y="424"/>
                </a:cubicBezTo>
                <a:cubicBezTo>
                  <a:pt x="417" y="424"/>
                  <a:pt x="431" y="431"/>
                  <a:pt x="438" y="424"/>
                </a:cubicBezTo>
                <a:cubicBezTo>
                  <a:pt x="445" y="417"/>
                  <a:pt x="445" y="417"/>
                  <a:pt x="445" y="403"/>
                </a:cubicBezTo>
                <a:cubicBezTo>
                  <a:pt x="445" y="403"/>
                  <a:pt x="445" y="396"/>
                  <a:pt x="438" y="389"/>
                </a:cubicBezTo>
                <a:cubicBezTo>
                  <a:pt x="325" y="311"/>
                  <a:pt x="155" y="346"/>
                  <a:pt x="148" y="346"/>
                </a:cubicBezTo>
                <a:cubicBezTo>
                  <a:pt x="134" y="353"/>
                  <a:pt x="134" y="367"/>
                  <a:pt x="134" y="367"/>
                </a:cubicBezTo>
                <a:cubicBezTo>
                  <a:pt x="134" y="375"/>
                  <a:pt x="141" y="389"/>
                  <a:pt x="155" y="389"/>
                </a:cubicBezTo>
                <a:close/>
                <a:moveTo>
                  <a:pt x="141" y="304"/>
                </a:moveTo>
                <a:lnTo>
                  <a:pt x="141" y="304"/>
                </a:lnTo>
                <a:cubicBezTo>
                  <a:pt x="148" y="297"/>
                  <a:pt x="148" y="297"/>
                  <a:pt x="148" y="297"/>
                </a:cubicBezTo>
                <a:cubicBezTo>
                  <a:pt x="169" y="297"/>
                  <a:pt x="325" y="254"/>
                  <a:pt x="452" y="332"/>
                </a:cubicBezTo>
                <a:cubicBezTo>
                  <a:pt x="459" y="339"/>
                  <a:pt x="459" y="339"/>
                  <a:pt x="466" y="339"/>
                </a:cubicBezTo>
                <a:cubicBezTo>
                  <a:pt x="480" y="339"/>
                  <a:pt x="487" y="325"/>
                  <a:pt x="487" y="311"/>
                </a:cubicBezTo>
                <a:cubicBezTo>
                  <a:pt x="487" y="304"/>
                  <a:pt x="480" y="290"/>
                  <a:pt x="473" y="290"/>
                </a:cubicBezTo>
                <a:cubicBezTo>
                  <a:pt x="318" y="198"/>
                  <a:pt x="148" y="254"/>
                  <a:pt x="134" y="254"/>
                </a:cubicBezTo>
                <a:cubicBezTo>
                  <a:pt x="127" y="254"/>
                  <a:pt x="120" y="269"/>
                  <a:pt x="120" y="276"/>
                </a:cubicBezTo>
                <a:cubicBezTo>
                  <a:pt x="120" y="290"/>
                  <a:pt x="127" y="304"/>
                  <a:pt x="141" y="304"/>
                </a:cubicBezTo>
                <a:close/>
                <a:moveTo>
                  <a:pt x="516" y="198"/>
                </a:moveTo>
                <a:lnTo>
                  <a:pt x="516" y="198"/>
                </a:lnTo>
                <a:cubicBezTo>
                  <a:pt x="353" y="92"/>
                  <a:pt x="134" y="148"/>
                  <a:pt x="120" y="148"/>
                </a:cubicBezTo>
                <a:cubicBezTo>
                  <a:pt x="106" y="148"/>
                  <a:pt x="99" y="162"/>
                  <a:pt x="99" y="177"/>
                </a:cubicBezTo>
                <a:cubicBezTo>
                  <a:pt x="99" y="191"/>
                  <a:pt x="113" y="205"/>
                  <a:pt x="127" y="205"/>
                </a:cubicBezTo>
                <a:lnTo>
                  <a:pt x="134" y="205"/>
                </a:lnTo>
                <a:cubicBezTo>
                  <a:pt x="134" y="205"/>
                  <a:pt x="339" y="148"/>
                  <a:pt x="487" y="240"/>
                </a:cubicBezTo>
                <a:cubicBezTo>
                  <a:pt x="495" y="247"/>
                  <a:pt x="502" y="247"/>
                  <a:pt x="502" y="247"/>
                </a:cubicBezTo>
                <a:cubicBezTo>
                  <a:pt x="523" y="247"/>
                  <a:pt x="530" y="233"/>
                  <a:pt x="530" y="219"/>
                </a:cubicBezTo>
                <a:cubicBezTo>
                  <a:pt x="530" y="212"/>
                  <a:pt x="530" y="198"/>
                  <a:pt x="516" y="198"/>
                </a:cubicBezTo>
                <a:close/>
                <a:moveTo>
                  <a:pt x="367" y="594"/>
                </a:moveTo>
                <a:lnTo>
                  <a:pt x="367" y="594"/>
                </a:lnTo>
                <a:cubicBezTo>
                  <a:pt x="346" y="601"/>
                  <a:pt x="332" y="608"/>
                  <a:pt x="304" y="608"/>
                </a:cubicBezTo>
                <a:cubicBezTo>
                  <a:pt x="247" y="608"/>
                  <a:pt x="198" y="594"/>
                  <a:pt x="155" y="565"/>
                </a:cubicBezTo>
                <a:cubicBezTo>
                  <a:pt x="184" y="537"/>
                  <a:pt x="212" y="530"/>
                  <a:pt x="254" y="530"/>
                </a:cubicBezTo>
                <a:cubicBezTo>
                  <a:pt x="304" y="530"/>
                  <a:pt x="346" y="551"/>
                  <a:pt x="367" y="59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7" name="Freeform 4"/>
          <p:cNvSpPr>
            <a:spLocks noChangeArrowheads="1"/>
          </p:cNvSpPr>
          <p:nvPr/>
        </p:nvSpPr>
        <p:spPr bwMode="auto">
          <a:xfrm>
            <a:off x="6908994" y="2755367"/>
            <a:ext cx="251648" cy="172083"/>
          </a:xfrm>
          <a:custGeom>
            <a:avLst/>
            <a:gdLst>
              <a:gd name="T0" fmla="*/ 182844 w 601"/>
              <a:gd name="T1" fmla="*/ 0 h 411"/>
              <a:gd name="T2" fmla="*/ 182844 w 601"/>
              <a:gd name="T3" fmla="*/ 0 h 411"/>
              <a:gd name="T4" fmla="*/ 111718 w 601"/>
              <a:gd name="T5" fmla="*/ 0 h 411"/>
              <a:gd name="T6" fmla="*/ 38077 w 601"/>
              <a:gd name="T7" fmla="*/ 0 h 411"/>
              <a:gd name="T8" fmla="*/ 0 w 601"/>
              <a:gd name="T9" fmla="*/ 30533 h 411"/>
              <a:gd name="T10" fmla="*/ 0 w 601"/>
              <a:gd name="T11" fmla="*/ 119260 h 411"/>
              <a:gd name="T12" fmla="*/ 38077 w 601"/>
              <a:gd name="T13" fmla="*/ 147279 h 411"/>
              <a:gd name="T14" fmla="*/ 114232 w 601"/>
              <a:gd name="T15" fmla="*/ 147279 h 411"/>
              <a:gd name="T16" fmla="*/ 182844 w 601"/>
              <a:gd name="T17" fmla="*/ 147279 h 411"/>
              <a:gd name="T18" fmla="*/ 215533 w 601"/>
              <a:gd name="T19" fmla="*/ 119260 h 411"/>
              <a:gd name="T20" fmla="*/ 215533 w 601"/>
              <a:gd name="T21" fmla="*/ 30533 h 411"/>
              <a:gd name="T22" fmla="*/ 182844 w 601"/>
              <a:gd name="T23" fmla="*/ 0 h 411"/>
              <a:gd name="T24" fmla="*/ 93757 w 601"/>
              <a:gd name="T25" fmla="*/ 109202 h 411"/>
              <a:gd name="T26" fmla="*/ 93757 w 601"/>
              <a:gd name="T27" fmla="*/ 109202 h 411"/>
              <a:gd name="T28" fmla="*/ 93757 w 601"/>
              <a:gd name="T29" fmla="*/ 40591 h 411"/>
              <a:gd name="T30" fmla="*/ 139737 w 601"/>
              <a:gd name="T31" fmla="*/ 73639 h 411"/>
              <a:gd name="T32" fmla="*/ 93757 w 601"/>
              <a:gd name="T33" fmla="*/ 109202 h 4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01" h="411">
                <a:moveTo>
                  <a:pt x="509" y="0"/>
                </a:moveTo>
                <a:lnTo>
                  <a:pt x="509" y="0"/>
                </a:lnTo>
                <a:cubicBezTo>
                  <a:pt x="311" y="0"/>
                  <a:pt x="311" y="0"/>
                  <a:pt x="311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56" y="0"/>
                  <a:pt x="0" y="35"/>
                  <a:pt x="0" y="85"/>
                </a:cubicBezTo>
                <a:cubicBezTo>
                  <a:pt x="0" y="332"/>
                  <a:pt x="0" y="332"/>
                  <a:pt x="0" y="332"/>
                </a:cubicBezTo>
                <a:cubicBezTo>
                  <a:pt x="0" y="381"/>
                  <a:pt x="56" y="410"/>
                  <a:pt x="106" y="410"/>
                </a:cubicBezTo>
                <a:cubicBezTo>
                  <a:pt x="318" y="410"/>
                  <a:pt x="318" y="410"/>
                  <a:pt x="318" y="410"/>
                </a:cubicBezTo>
                <a:cubicBezTo>
                  <a:pt x="509" y="410"/>
                  <a:pt x="509" y="410"/>
                  <a:pt x="509" y="410"/>
                </a:cubicBezTo>
                <a:cubicBezTo>
                  <a:pt x="558" y="410"/>
                  <a:pt x="600" y="381"/>
                  <a:pt x="600" y="332"/>
                </a:cubicBezTo>
                <a:cubicBezTo>
                  <a:pt x="600" y="85"/>
                  <a:pt x="600" y="85"/>
                  <a:pt x="600" y="85"/>
                </a:cubicBezTo>
                <a:cubicBezTo>
                  <a:pt x="600" y="35"/>
                  <a:pt x="558" y="0"/>
                  <a:pt x="509" y="0"/>
                </a:cubicBezTo>
                <a:close/>
                <a:moveTo>
                  <a:pt x="261" y="304"/>
                </a:moveTo>
                <a:lnTo>
                  <a:pt x="261" y="304"/>
                </a:lnTo>
                <a:cubicBezTo>
                  <a:pt x="261" y="113"/>
                  <a:pt x="261" y="113"/>
                  <a:pt x="261" y="113"/>
                </a:cubicBezTo>
                <a:cubicBezTo>
                  <a:pt x="389" y="205"/>
                  <a:pt x="389" y="205"/>
                  <a:pt x="389" y="205"/>
                </a:cubicBezTo>
                <a:lnTo>
                  <a:pt x="261" y="30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8" name="Freeform 5"/>
          <p:cNvSpPr>
            <a:spLocks noChangeArrowheads="1"/>
          </p:cNvSpPr>
          <p:nvPr/>
        </p:nvSpPr>
        <p:spPr bwMode="auto">
          <a:xfrm>
            <a:off x="6455658" y="2699857"/>
            <a:ext cx="266451" cy="255349"/>
          </a:xfrm>
          <a:custGeom>
            <a:avLst/>
            <a:gdLst>
              <a:gd name="T0" fmla="*/ 195525 w 636"/>
              <a:gd name="T1" fmla="*/ 139804 h 608"/>
              <a:gd name="T2" fmla="*/ 195525 w 636"/>
              <a:gd name="T3" fmla="*/ 139804 h 608"/>
              <a:gd name="T4" fmla="*/ 149519 w 636"/>
              <a:gd name="T5" fmla="*/ 193492 h 608"/>
              <a:gd name="T6" fmla="*/ 101357 w 636"/>
              <a:gd name="T7" fmla="*/ 216192 h 608"/>
              <a:gd name="T8" fmla="*/ 37739 w 636"/>
              <a:gd name="T9" fmla="*/ 81432 h 608"/>
              <a:gd name="T10" fmla="*/ 12580 w 636"/>
              <a:gd name="T11" fmla="*/ 86477 h 608"/>
              <a:gd name="T12" fmla="*/ 32707 w 636"/>
              <a:gd name="T13" fmla="*/ 50805 h 608"/>
              <a:gd name="T14" fmla="*/ 83745 w 636"/>
              <a:gd name="T15" fmla="*/ 30267 h 608"/>
              <a:gd name="T16" fmla="*/ 126876 w 636"/>
              <a:gd name="T17" fmla="*/ 147731 h 608"/>
              <a:gd name="T18" fmla="*/ 159943 w 636"/>
              <a:gd name="T19" fmla="*/ 81432 h 608"/>
              <a:gd name="T20" fmla="*/ 131908 w 636"/>
              <a:gd name="T21" fmla="*/ 76388 h 608"/>
              <a:gd name="T22" fmla="*/ 225717 w 636"/>
              <a:gd name="T23" fmla="*/ 58372 h 608"/>
              <a:gd name="T24" fmla="*/ 195525 w 636"/>
              <a:gd name="T25" fmla="*/ 139804 h 60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36" h="608">
                <a:moveTo>
                  <a:pt x="544" y="388"/>
                </a:moveTo>
                <a:lnTo>
                  <a:pt x="544" y="388"/>
                </a:lnTo>
                <a:cubicBezTo>
                  <a:pt x="508" y="438"/>
                  <a:pt x="459" y="501"/>
                  <a:pt x="416" y="537"/>
                </a:cubicBezTo>
                <a:cubicBezTo>
                  <a:pt x="381" y="565"/>
                  <a:pt x="325" y="607"/>
                  <a:pt x="282" y="600"/>
                </a:cubicBezTo>
                <a:cubicBezTo>
                  <a:pt x="162" y="579"/>
                  <a:pt x="183" y="289"/>
                  <a:pt x="105" y="226"/>
                </a:cubicBezTo>
                <a:cubicBezTo>
                  <a:pt x="70" y="219"/>
                  <a:pt x="49" y="268"/>
                  <a:pt x="35" y="240"/>
                </a:cubicBezTo>
                <a:cubicBezTo>
                  <a:pt x="0" y="212"/>
                  <a:pt x="63" y="169"/>
                  <a:pt x="91" y="141"/>
                </a:cubicBezTo>
                <a:cubicBezTo>
                  <a:pt x="134" y="106"/>
                  <a:pt x="176" y="63"/>
                  <a:pt x="233" y="84"/>
                </a:cubicBezTo>
                <a:cubicBezTo>
                  <a:pt x="332" y="120"/>
                  <a:pt x="261" y="360"/>
                  <a:pt x="353" y="410"/>
                </a:cubicBezTo>
                <a:cubicBezTo>
                  <a:pt x="402" y="374"/>
                  <a:pt x="459" y="304"/>
                  <a:pt x="445" y="226"/>
                </a:cubicBezTo>
                <a:cubicBezTo>
                  <a:pt x="438" y="197"/>
                  <a:pt x="388" y="204"/>
                  <a:pt x="367" y="212"/>
                </a:cubicBezTo>
                <a:cubicBezTo>
                  <a:pt x="367" y="91"/>
                  <a:pt x="607" y="0"/>
                  <a:pt x="628" y="162"/>
                </a:cubicBezTo>
                <a:cubicBezTo>
                  <a:pt x="635" y="268"/>
                  <a:pt x="544" y="388"/>
                  <a:pt x="544" y="388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9" name="Freeform 6"/>
          <p:cNvSpPr>
            <a:spLocks noChangeArrowheads="1"/>
          </p:cNvSpPr>
          <p:nvPr/>
        </p:nvSpPr>
        <p:spPr bwMode="auto">
          <a:xfrm>
            <a:off x="6022675" y="2735014"/>
            <a:ext cx="251648" cy="216491"/>
          </a:xfrm>
          <a:custGeom>
            <a:avLst/>
            <a:gdLst>
              <a:gd name="T0" fmla="*/ 182484 w 601"/>
              <a:gd name="T1" fmla="*/ 45985 h 517"/>
              <a:gd name="T2" fmla="*/ 182484 w 601"/>
              <a:gd name="T3" fmla="*/ 45985 h 517"/>
              <a:gd name="T4" fmla="*/ 182484 w 601"/>
              <a:gd name="T5" fmla="*/ 79037 h 517"/>
              <a:gd name="T6" fmla="*/ 169912 w 601"/>
              <a:gd name="T7" fmla="*/ 79037 h 517"/>
              <a:gd name="T8" fmla="*/ 169912 w 601"/>
              <a:gd name="T9" fmla="*/ 45985 h 517"/>
              <a:gd name="T10" fmla="*/ 134349 w 601"/>
              <a:gd name="T11" fmla="*/ 45985 h 517"/>
              <a:gd name="T12" fmla="*/ 134349 w 601"/>
              <a:gd name="T13" fmla="*/ 33052 h 517"/>
              <a:gd name="T14" fmla="*/ 169912 w 601"/>
              <a:gd name="T15" fmla="*/ 33052 h 517"/>
              <a:gd name="T16" fmla="*/ 169912 w 601"/>
              <a:gd name="T17" fmla="*/ 0 h 517"/>
              <a:gd name="T18" fmla="*/ 182484 w 601"/>
              <a:gd name="T19" fmla="*/ 0 h 517"/>
              <a:gd name="T20" fmla="*/ 182484 w 601"/>
              <a:gd name="T21" fmla="*/ 33052 h 517"/>
              <a:gd name="T22" fmla="*/ 215533 w 601"/>
              <a:gd name="T23" fmla="*/ 33052 h 517"/>
              <a:gd name="T24" fmla="*/ 215533 w 601"/>
              <a:gd name="T25" fmla="*/ 45985 h 517"/>
              <a:gd name="T26" fmla="*/ 182484 w 601"/>
              <a:gd name="T27" fmla="*/ 45985 h 517"/>
              <a:gd name="T28" fmla="*/ 88728 w 601"/>
              <a:gd name="T29" fmla="*/ 12933 h 517"/>
              <a:gd name="T30" fmla="*/ 88728 w 601"/>
              <a:gd name="T31" fmla="*/ 12933 h 517"/>
              <a:gd name="T32" fmla="*/ 109203 w 601"/>
              <a:gd name="T33" fmla="*/ 45985 h 517"/>
              <a:gd name="T34" fmla="*/ 91242 w 601"/>
              <a:gd name="T35" fmla="*/ 73648 h 517"/>
              <a:gd name="T36" fmla="*/ 81184 w 601"/>
              <a:gd name="T37" fmla="*/ 89096 h 517"/>
              <a:gd name="T38" fmla="*/ 96271 w 601"/>
              <a:gd name="T39" fmla="*/ 106700 h 517"/>
              <a:gd name="T40" fmla="*/ 114232 w 601"/>
              <a:gd name="T41" fmla="*/ 142267 h 517"/>
              <a:gd name="T42" fmla="*/ 58194 w 601"/>
              <a:gd name="T43" fmla="*/ 185378 h 517"/>
              <a:gd name="T44" fmla="*/ 0 w 601"/>
              <a:gd name="T45" fmla="*/ 149811 h 517"/>
              <a:gd name="T46" fmla="*/ 55679 w 601"/>
              <a:gd name="T47" fmla="*/ 109215 h 517"/>
              <a:gd name="T48" fmla="*/ 65737 w 601"/>
              <a:gd name="T49" fmla="*/ 109215 h 517"/>
              <a:gd name="T50" fmla="*/ 58194 w 601"/>
              <a:gd name="T51" fmla="*/ 94126 h 517"/>
              <a:gd name="T52" fmla="*/ 60708 w 601"/>
              <a:gd name="T53" fmla="*/ 84067 h 517"/>
              <a:gd name="T54" fmla="*/ 55679 w 601"/>
              <a:gd name="T55" fmla="*/ 84067 h 517"/>
              <a:gd name="T56" fmla="*/ 12573 w 601"/>
              <a:gd name="T57" fmla="*/ 43111 h 517"/>
              <a:gd name="T58" fmla="*/ 63223 w 601"/>
              <a:gd name="T59" fmla="*/ 0 h 517"/>
              <a:gd name="T60" fmla="*/ 119261 w 601"/>
              <a:gd name="T61" fmla="*/ 0 h 517"/>
              <a:gd name="T62" fmla="*/ 106689 w 601"/>
              <a:gd name="T63" fmla="*/ 12933 h 517"/>
              <a:gd name="T64" fmla="*/ 88728 w 601"/>
              <a:gd name="T65" fmla="*/ 12933 h 517"/>
              <a:gd name="T66" fmla="*/ 63223 w 601"/>
              <a:gd name="T67" fmla="*/ 117118 h 517"/>
              <a:gd name="T68" fmla="*/ 63223 w 601"/>
              <a:gd name="T69" fmla="*/ 117118 h 517"/>
              <a:gd name="T70" fmla="*/ 20116 w 601"/>
              <a:gd name="T71" fmla="*/ 144781 h 517"/>
              <a:gd name="T72" fmla="*/ 58194 w 601"/>
              <a:gd name="T73" fmla="*/ 172804 h 517"/>
              <a:gd name="T74" fmla="*/ 101300 w 601"/>
              <a:gd name="T75" fmla="*/ 144781 h 517"/>
              <a:gd name="T76" fmla="*/ 98786 w 601"/>
              <a:gd name="T77" fmla="*/ 139752 h 517"/>
              <a:gd name="T78" fmla="*/ 76155 w 601"/>
              <a:gd name="T79" fmla="*/ 117118 h 517"/>
              <a:gd name="T80" fmla="*/ 63223 w 601"/>
              <a:gd name="T81" fmla="*/ 117118 h 517"/>
              <a:gd name="T82" fmla="*/ 88728 w 601"/>
              <a:gd name="T83" fmla="*/ 45985 h 517"/>
              <a:gd name="T84" fmla="*/ 88728 w 601"/>
              <a:gd name="T85" fmla="*/ 45985 h 517"/>
              <a:gd name="T86" fmla="*/ 55679 w 601"/>
              <a:gd name="T87" fmla="*/ 10419 h 517"/>
              <a:gd name="T88" fmla="*/ 32689 w 601"/>
              <a:gd name="T89" fmla="*/ 43111 h 517"/>
              <a:gd name="T90" fmla="*/ 65737 w 601"/>
              <a:gd name="T91" fmla="*/ 79037 h 517"/>
              <a:gd name="T92" fmla="*/ 88728 w 601"/>
              <a:gd name="T93" fmla="*/ 45985 h 51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1" h="517">
                <a:moveTo>
                  <a:pt x="508" y="128"/>
                </a:moveTo>
                <a:lnTo>
                  <a:pt x="508" y="128"/>
                </a:lnTo>
                <a:cubicBezTo>
                  <a:pt x="508" y="220"/>
                  <a:pt x="508" y="220"/>
                  <a:pt x="508" y="220"/>
                </a:cubicBezTo>
                <a:cubicBezTo>
                  <a:pt x="473" y="220"/>
                  <a:pt x="473" y="220"/>
                  <a:pt x="473" y="220"/>
                </a:cubicBezTo>
                <a:cubicBezTo>
                  <a:pt x="473" y="128"/>
                  <a:pt x="473" y="128"/>
                  <a:pt x="473" y="128"/>
                </a:cubicBezTo>
                <a:cubicBezTo>
                  <a:pt x="374" y="128"/>
                  <a:pt x="374" y="128"/>
                  <a:pt x="374" y="128"/>
                </a:cubicBezTo>
                <a:cubicBezTo>
                  <a:pt x="374" y="92"/>
                  <a:pt x="374" y="92"/>
                  <a:pt x="374" y="92"/>
                </a:cubicBezTo>
                <a:cubicBezTo>
                  <a:pt x="473" y="92"/>
                  <a:pt x="473" y="92"/>
                  <a:pt x="473" y="92"/>
                </a:cubicBezTo>
                <a:cubicBezTo>
                  <a:pt x="473" y="0"/>
                  <a:pt x="473" y="0"/>
                  <a:pt x="473" y="0"/>
                </a:cubicBezTo>
                <a:cubicBezTo>
                  <a:pt x="508" y="0"/>
                  <a:pt x="508" y="0"/>
                  <a:pt x="508" y="0"/>
                </a:cubicBezTo>
                <a:cubicBezTo>
                  <a:pt x="508" y="92"/>
                  <a:pt x="508" y="92"/>
                  <a:pt x="508" y="92"/>
                </a:cubicBezTo>
                <a:cubicBezTo>
                  <a:pt x="600" y="92"/>
                  <a:pt x="600" y="92"/>
                  <a:pt x="600" y="92"/>
                </a:cubicBezTo>
                <a:cubicBezTo>
                  <a:pt x="600" y="128"/>
                  <a:pt x="600" y="128"/>
                  <a:pt x="600" y="128"/>
                </a:cubicBezTo>
                <a:lnTo>
                  <a:pt x="508" y="128"/>
                </a:lnTo>
                <a:close/>
                <a:moveTo>
                  <a:pt x="247" y="36"/>
                </a:moveTo>
                <a:lnTo>
                  <a:pt x="247" y="36"/>
                </a:lnTo>
                <a:cubicBezTo>
                  <a:pt x="282" y="57"/>
                  <a:pt x="304" y="85"/>
                  <a:pt x="304" y="128"/>
                </a:cubicBezTo>
                <a:cubicBezTo>
                  <a:pt x="304" y="156"/>
                  <a:pt x="282" y="184"/>
                  <a:pt x="254" y="205"/>
                </a:cubicBezTo>
                <a:cubicBezTo>
                  <a:pt x="226" y="227"/>
                  <a:pt x="226" y="234"/>
                  <a:pt x="226" y="248"/>
                </a:cubicBezTo>
                <a:cubicBezTo>
                  <a:pt x="226" y="262"/>
                  <a:pt x="254" y="290"/>
                  <a:pt x="268" y="297"/>
                </a:cubicBezTo>
                <a:cubicBezTo>
                  <a:pt x="311" y="326"/>
                  <a:pt x="318" y="354"/>
                  <a:pt x="318" y="396"/>
                </a:cubicBezTo>
                <a:cubicBezTo>
                  <a:pt x="318" y="453"/>
                  <a:pt x="268" y="516"/>
                  <a:pt x="162" y="516"/>
                </a:cubicBezTo>
                <a:cubicBezTo>
                  <a:pt x="77" y="516"/>
                  <a:pt x="0" y="474"/>
                  <a:pt x="0" y="417"/>
                </a:cubicBezTo>
                <a:cubicBezTo>
                  <a:pt x="0" y="361"/>
                  <a:pt x="70" y="304"/>
                  <a:pt x="155" y="304"/>
                </a:cubicBezTo>
                <a:cubicBezTo>
                  <a:pt x="169" y="304"/>
                  <a:pt x="176" y="304"/>
                  <a:pt x="183" y="304"/>
                </a:cubicBezTo>
                <a:cubicBezTo>
                  <a:pt x="176" y="297"/>
                  <a:pt x="162" y="283"/>
                  <a:pt x="162" y="262"/>
                </a:cubicBezTo>
                <a:cubicBezTo>
                  <a:pt x="162" y="255"/>
                  <a:pt x="169" y="241"/>
                  <a:pt x="169" y="234"/>
                </a:cubicBezTo>
                <a:cubicBezTo>
                  <a:pt x="169" y="234"/>
                  <a:pt x="162" y="234"/>
                  <a:pt x="155" y="234"/>
                </a:cubicBezTo>
                <a:cubicBezTo>
                  <a:pt x="84" y="234"/>
                  <a:pt x="35" y="184"/>
                  <a:pt x="35" y="120"/>
                </a:cubicBezTo>
                <a:cubicBezTo>
                  <a:pt x="35" y="57"/>
                  <a:pt x="106" y="0"/>
                  <a:pt x="176" y="0"/>
                </a:cubicBezTo>
                <a:cubicBezTo>
                  <a:pt x="212" y="0"/>
                  <a:pt x="332" y="0"/>
                  <a:pt x="332" y="0"/>
                </a:cubicBezTo>
                <a:cubicBezTo>
                  <a:pt x="297" y="36"/>
                  <a:pt x="297" y="36"/>
                  <a:pt x="297" y="36"/>
                </a:cubicBezTo>
                <a:lnTo>
                  <a:pt x="247" y="36"/>
                </a:lnTo>
                <a:close/>
                <a:moveTo>
                  <a:pt x="176" y="326"/>
                </a:moveTo>
                <a:lnTo>
                  <a:pt x="176" y="326"/>
                </a:lnTo>
                <a:cubicBezTo>
                  <a:pt x="113" y="318"/>
                  <a:pt x="56" y="361"/>
                  <a:pt x="56" y="403"/>
                </a:cubicBezTo>
                <a:cubicBezTo>
                  <a:pt x="56" y="446"/>
                  <a:pt x="106" y="481"/>
                  <a:pt x="162" y="481"/>
                </a:cubicBezTo>
                <a:cubicBezTo>
                  <a:pt x="247" y="481"/>
                  <a:pt x="282" y="453"/>
                  <a:pt x="282" y="403"/>
                </a:cubicBezTo>
                <a:cubicBezTo>
                  <a:pt x="282" y="403"/>
                  <a:pt x="282" y="396"/>
                  <a:pt x="275" y="389"/>
                </a:cubicBezTo>
                <a:cubicBezTo>
                  <a:pt x="268" y="361"/>
                  <a:pt x="247" y="354"/>
                  <a:pt x="212" y="326"/>
                </a:cubicBezTo>
                <a:cubicBezTo>
                  <a:pt x="204" y="326"/>
                  <a:pt x="190" y="326"/>
                  <a:pt x="176" y="326"/>
                </a:cubicBezTo>
                <a:close/>
                <a:moveTo>
                  <a:pt x="247" y="128"/>
                </a:moveTo>
                <a:lnTo>
                  <a:pt x="247" y="128"/>
                </a:lnTo>
                <a:cubicBezTo>
                  <a:pt x="240" y="71"/>
                  <a:pt x="197" y="29"/>
                  <a:pt x="155" y="29"/>
                </a:cubicBezTo>
                <a:cubicBezTo>
                  <a:pt x="113" y="29"/>
                  <a:pt x="84" y="71"/>
                  <a:pt x="91" y="120"/>
                </a:cubicBezTo>
                <a:cubicBezTo>
                  <a:pt x="99" y="177"/>
                  <a:pt x="141" y="220"/>
                  <a:pt x="183" y="220"/>
                </a:cubicBezTo>
                <a:cubicBezTo>
                  <a:pt x="219" y="220"/>
                  <a:pt x="254" y="177"/>
                  <a:pt x="247" y="12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0" name="Freeform 13"/>
          <p:cNvSpPr>
            <a:spLocks noChangeArrowheads="1"/>
          </p:cNvSpPr>
          <p:nvPr/>
        </p:nvSpPr>
        <p:spPr bwMode="auto">
          <a:xfrm>
            <a:off x="8237547" y="2272426"/>
            <a:ext cx="253498" cy="251648"/>
          </a:xfrm>
          <a:custGeom>
            <a:avLst/>
            <a:gdLst>
              <a:gd name="T0" fmla="*/ 199055 w 602"/>
              <a:gd name="T1" fmla="*/ 215541 h 601"/>
              <a:gd name="T2" fmla="*/ 199055 w 602"/>
              <a:gd name="T3" fmla="*/ 215541 h 601"/>
              <a:gd name="T4" fmla="*/ 15173 w 602"/>
              <a:gd name="T5" fmla="*/ 215541 h 601"/>
              <a:gd name="T6" fmla="*/ 0 w 602"/>
              <a:gd name="T7" fmla="*/ 200453 h 601"/>
              <a:gd name="T8" fmla="*/ 0 w 602"/>
              <a:gd name="T9" fmla="*/ 17602 h 601"/>
              <a:gd name="T10" fmla="*/ 15173 w 602"/>
              <a:gd name="T11" fmla="*/ 0 h 601"/>
              <a:gd name="T12" fmla="*/ 199055 w 602"/>
              <a:gd name="T13" fmla="*/ 0 h 601"/>
              <a:gd name="T14" fmla="*/ 217118 w 602"/>
              <a:gd name="T15" fmla="*/ 17602 h 601"/>
              <a:gd name="T16" fmla="*/ 217118 w 602"/>
              <a:gd name="T17" fmla="*/ 200453 h 601"/>
              <a:gd name="T18" fmla="*/ 199055 w 602"/>
              <a:gd name="T19" fmla="*/ 215541 h 601"/>
              <a:gd name="T20" fmla="*/ 92122 w 602"/>
              <a:gd name="T21" fmla="*/ 40594 h 601"/>
              <a:gd name="T22" fmla="*/ 92122 w 602"/>
              <a:gd name="T23" fmla="*/ 40594 h 601"/>
              <a:gd name="T24" fmla="*/ 66472 w 602"/>
              <a:gd name="T25" fmla="*/ 45623 h 601"/>
              <a:gd name="T26" fmla="*/ 50938 w 602"/>
              <a:gd name="T27" fmla="*/ 60711 h 601"/>
              <a:gd name="T28" fmla="*/ 48409 w 602"/>
              <a:gd name="T29" fmla="*/ 81187 h 601"/>
              <a:gd name="T30" fmla="*/ 48409 w 602"/>
              <a:gd name="T31" fmla="*/ 91246 h 601"/>
              <a:gd name="T32" fmla="*/ 33236 w 602"/>
              <a:gd name="T33" fmla="*/ 91246 h 601"/>
              <a:gd name="T34" fmla="*/ 33236 w 602"/>
              <a:gd name="T35" fmla="*/ 116751 h 601"/>
              <a:gd name="T36" fmla="*/ 48409 w 602"/>
              <a:gd name="T37" fmla="*/ 116751 h 601"/>
              <a:gd name="T38" fmla="*/ 48409 w 602"/>
              <a:gd name="T39" fmla="*/ 200453 h 601"/>
              <a:gd name="T40" fmla="*/ 84174 w 602"/>
              <a:gd name="T41" fmla="*/ 200453 h 601"/>
              <a:gd name="T42" fmla="*/ 84174 w 602"/>
              <a:gd name="T43" fmla="*/ 116751 h 601"/>
              <a:gd name="T44" fmla="*/ 104766 w 602"/>
              <a:gd name="T45" fmla="*/ 116751 h 601"/>
              <a:gd name="T46" fmla="*/ 112352 w 602"/>
              <a:gd name="T47" fmla="*/ 91246 h 601"/>
              <a:gd name="T48" fmla="*/ 84174 w 602"/>
              <a:gd name="T49" fmla="*/ 91246 h 601"/>
              <a:gd name="T50" fmla="*/ 84174 w 602"/>
              <a:gd name="T51" fmla="*/ 81187 h 601"/>
              <a:gd name="T52" fmla="*/ 86703 w 602"/>
              <a:gd name="T53" fmla="*/ 68614 h 601"/>
              <a:gd name="T54" fmla="*/ 99708 w 602"/>
              <a:gd name="T55" fmla="*/ 66099 h 601"/>
              <a:gd name="T56" fmla="*/ 112352 w 602"/>
              <a:gd name="T57" fmla="*/ 71128 h 601"/>
              <a:gd name="T58" fmla="*/ 119939 w 602"/>
              <a:gd name="T59" fmla="*/ 48137 h 601"/>
              <a:gd name="T60" fmla="*/ 92122 w 602"/>
              <a:gd name="T61" fmla="*/ 40594 h 60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02" h="601">
                <a:moveTo>
                  <a:pt x="551" y="600"/>
                </a:moveTo>
                <a:lnTo>
                  <a:pt x="551" y="600"/>
                </a:lnTo>
                <a:cubicBezTo>
                  <a:pt x="42" y="600"/>
                  <a:pt x="42" y="600"/>
                  <a:pt x="42" y="600"/>
                </a:cubicBezTo>
                <a:cubicBezTo>
                  <a:pt x="21" y="600"/>
                  <a:pt x="0" y="586"/>
                  <a:pt x="0" y="558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21"/>
                  <a:pt x="21" y="0"/>
                  <a:pt x="42" y="0"/>
                </a:cubicBezTo>
                <a:cubicBezTo>
                  <a:pt x="551" y="0"/>
                  <a:pt x="551" y="0"/>
                  <a:pt x="551" y="0"/>
                </a:cubicBezTo>
                <a:cubicBezTo>
                  <a:pt x="580" y="0"/>
                  <a:pt x="601" y="21"/>
                  <a:pt x="601" y="49"/>
                </a:cubicBezTo>
                <a:cubicBezTo>
                  <a:pt x="601" y="558"/>
                  <a:pt x="601" y="558"/>
                  <a:pt x="601" y="558"/>
                </a:cubicBezTo>
                <a:cubicBezTo>
                  <a:pt x="601" y="586"/>
                  <a:pt x="580" y="600"/>
                  <a:pt x="551" y="600"/>
                </a:cubicBezTo>
                <a:close/>
                <a:moveTo>
                  <a:pt x="255" y="113"/>
                </a:moveTo>
                <a:lnTo>
                  <a:pt x="255" y="113"/>
                </a:lnTo>
                <a:cubicBezTo>
                  <a:pt x="226" y="113"/>
                  <a:pt x="198" y="120"/>
                  <a:pt x="184" y="127"/>
                </a:cubicBezTo>
                <a:cubicBezTo>
                  <a:pt x="163" y="141"/>
                  <a:pt x="148" y="155"/>
                  <a:pt x="141" y="169"/>
                </a:cubicBezTo>
                <a:cubicBezTo>
                  <a:pt x="141" y="184"/>
                  <a:pt x="134" y="198"/>
                  <a:pt x="134" y="226"/>
                </a:cubicBezTo>
                <a:cubicBezTo>
                  <a:pt x="134" y="254"/>
                  <a:pt x="134" y="254"/>
                  <a:pt x="134" y="254"/>
                </a:cubicBezTo>
                <a:cubicBezTo>
                  <a:pt x="92" y="254"/>
                  <a:pt x="92" y="254"/>
                  <a:pt x="92" y="254"/>
                </a:cubicBezTo>
                <a:cubicBezTo>
                  <a:pt x="92" y="325"/>
                  <a:pt x="92" y="325"/>
                  <a:pt x="92" y="325"/>
                </a:cubicBezTo>
                <a:cubicBezTo>
                  <a:pt x="134" y="325"/>
                  <a:pt x="134" y="325"/>
                  <a:pt x="134" y="325"/>
                </a:cubicBezTo>
                <a:cubicBezTo>
                  <a:pt x="134" y="558"/>
                  <a:pt x="134" y="558"/>
                  <a:pt x="134" y="558"/>
                </a:cubicBezTo>
                <a:cubicBezTo>
                  <a:pt x="233" y="558"/>
                  <a:pt x="233" y="558"/>
                  <a:pt x="233" y="558"/>
                </a:cubicBezTo>
                <a:cubicBezTo>
                  <a:pt x="233" y="325"/>
                  <a:pt x="233" y="325"/>
                  <a:pt x="233" y="325"/>
                </a:cubicBezTo>
                <a:cubicBezTo>
                  <a:pt x="290" y="325"/>
                  <a:pt x="290" y="325"/>
                  <a:pt x="290" y="325"/>
                </a:cubicBezTo>
                <a:cubicBezTo>
                  <a:pt x="311" y="254"/>
                  <a:pt x="311" y="254"/>
                  <a:pt x="311" y="254"/>
                </a:cubicBezTo>
                <a:cubicBezTo>
                  <a:pt x="233" y="254"/>
                  <a:pt x="233" y="254"/>
                  <a:pt x="233" y="254"/>
                </a:cubicBezTo>
                <a:cubicBezTo>
                  <a:pt x="233" y="226"/>
                  <a:pt x="233" y="226"/>
                  <a:pt x="233" y="226"/>
                </a:cubicBezTo>
                <a:cubicBezTo>
                  <a:pt x="233" y="212"/>
                  <a:pt x="233" y="198"/>
                  <a:pt x="240" y="191"/>
                </a:cubicBezTo>
                <a:cubicBezTo>
                  <a:pt x="248" y="191"/>
                  <a:pt x="262" y="184"/>
                  <a:pt x="276" y="184"/>
                </a:cubicBezTo>
                <a:cubicBezTo>
                  <a:pt x="290" y="184"/>
                  <a:pt x="297" y="191"/>
                  <a:pt x="311" y="198"/>
                </a:cubicBezTo>
                <a:cubicBezTo>
                  <a:pt x="332" y="134"/>
                  <a:pt x="332" y="134"/>
                  <a:pt x="332" y="134"/>
                </a:cubicBezTo>
                <a:cubicBezTo>
                  <a:pt x="304" y="127"/>
                  <a:pt x="283" y="113"/>
                  <a:pt x="255" y="1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1" name="Freeform 14"/>
          <p:cNvSpPr>
            <a:spLocks noChangeArrowheads="1"/>
          </p:cNvSpPr>
          <p:nvPr/>
        </p:nvSpPr>
        <p:spPr bwMode="auto">
          <a:xfrm>
            <a:off x="7863776" y="2268726"/>
            <a:ext cx="118422" cy="255349"/>
          </a:xfrm>
          <a:custGeom>
            <a:avLst/>
            <a:gdLst>
              <a:gd name="T0" fmla="*/ 101238 w 284"/>
              <a:gd name="T1" fmla="*/ 2522 h 608"/>
              <a:gd name="T2" fmla="*/ 101238 w 284"/>
              <a:gd name="T3" fmla="*/ 2522 h 608"/>
              <a:gd name="T4" fmla="*/ 101238 w 284"/>
              <a:gd name="T5" fmla="*/ 38194 h 608"/>
              <a:gd name="T6" fmla="*/ 70831 w 284"/>
              <a:gd name="T7" fmla="*/ 45761 h 608"/>
              <a:gd name="T8" fmla="*/ 68327 w 284"/>
              <a:gd name="T9" fmla="*/ 76388 h 608"/>
              <a:gd name="T10" fmla="*/ 101238 w 284"/>
              <a:gd name="T11" fmla="*/ 76388 h 608"/>
              <a:gd name="T12" fmla="*/ 96230 w 284"/>
              <a:gd name="T13" fmla="*/ 112060 h 608"/>
              <a:gd name="T14" fmla="*/ 68327 w 284"/>
              <a:gd name="T15" fmla="*/ 112060 h 608"/>
              <a:gd name="T16" fmla="*/ 68327 w 284"/>
              <a:gd name="T17" fmla="*/ 218715 h 608"/>
              <a:gd name="T18" fmla="*/ 20391 w 284"/>
              <a:gd name="T19" fmla="*/ 218715 h 608"/>
              <a:gd name="T20" fmla="*/ 20391 w 284"/>
              <a:gd name="T21" fmla="*/ 112060 h 608"/>
              <a:gd name="T22" fmla="*/ 0 w 284"/>
              <a:gd name="T23" fmla="*/ 112060 h 608"/>
              <a:gd name="T24" fmla="*/ 0 w 284"/>
              <a:gd name="T25" fmla="*/ 76388 h 608"/>
              <a:gd name="T26" fmla="*/ 20391 w 284"/>
              <a:gd name="T27" fmla="*/ 76388 h 608"/>
              <a:gd name="T28" fmla="*/ 35773 w 284"/>
              <a:gd name="T29" fmla="*/ 15133 h 608"/>
              <a:gd name="T30" fmla="*/ 101238 w 284"/>
              <a:gd name="T31" fmla="*/ 2522 h 60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84" h="608">
                <a:moveTo>
                  <a:pt x="283" y="7"/>
                </a:moveTo>
                <a:lnTo>
                  <a:pt x="283" y="7"/>
                </a:lnTo>
                <a:cubicBezTo>
                  <a:pt x="283" y="42"/>
                  <a:pt x="283" y="106"/>
                  <a:pt x="283" y="106"/>
                </a:cubicBezTo>
                <a:cubicBezTo>
                  <a:pt x="283" y="106"/>
                  <a:pt x="213" y="99"/>
                  <a:pt x="198" y="127"/>
                </a:cubicBezTo>
                <a:cubicBezTo>
                  <a:pt x="184" y="141"/>
                  <a:pt x="191" y="183"/>
                  <a:pt x="191" y="212"/>
                </a:cubicBezTo>
                <a:cubicBezTo>
                  <a:pt x="220" y="212"/>
                  <a:pt x="255" y="212"/>
                  <a:pt x="283" y="212"/>
                </a:cubicBezTo>
                <a:cubicBezTo>
                  <a:pt x="276" y="254"/>
                  <a:pt x="269" y="275"/>
                  <a:pt x="269" y="311"/>
                </a:cubicBezTo>
                <a:cubicBezTo>
                  <a:pt x="241" y="311"/>
                  <a:pt x="191" y="311"/>
                  <a:pt x="191" y="311"/>
                </a:cubicBezTo>
                <a:cubicBezTo>
                  <a:pt x="191" y="607"/>
                  <a:pt x="191" y="607"/>
                  <a:pt x="191" y="607"/>
                </a:cubicBezTo>
                <a:cubicBezTo>
                  <a:pt x="191" y="607"/>
                  <a:pt x="100" y="607"/>
                  <a:pt x="57" y="607"/>
                </a:cubicBezTo>
                <a:cubicBezTo>
                  <a:pt x="57" y="516"/>
                  <a:pt x="57" y="410"/>
                  <a:pt x="57" y="311"/>
                </a:cubicBezTo>
                <a:cubicBezTo>
                  <a:pt x="36" y="311"/>
                  <a:pt x="22" y="311"/>
                  <a:pt x="0" y="311"/>
                </a:cubicBezTo>
                <a:cubicBezTo>
                  <a:pt x="0" y="275"/>
                  <a:pt x="0" y="247"/>
                  <a:pt x="0" y="212"/>
                </a:cubicBezTo>
                <a:cubicBezTo>
                  <a:pt x="22" y="212"/>
                  <a:pt x="36" y="212"/>
                  <a:pt x="57" y="212"/>
                </a:cubicBezTo>
                <a:cubicBezTo>
                  <a:pt x="64" y="148"/>
                  <a:pt x="64" y="78"/>
                  <a:pt x="100" y="42"/>
                </a:cubicBezTo>
                <a:cubicBezTo>
                  <a:pt x="135" y="0"/>
                  <a:pt x="170" y="7"/>
                  <a:pt x="283" y="7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2" name="Freeform 15"/>
          <p:cNvSpPr>
            <a:spLocks noChangeArrowheads="1"/>
          </p:cNvSpPr>
          <p:nvPr/>
        </p:nvSpPr>
        <p:spPr bwMode="auto">
          <a:xfrm>
            <a:off x="7351228" y="2272426"/>
            <a:ext cx="253499" cy="251648"/>
          </a:xfrm>
          <a:custGeom>
            <a:avLst/>
            <a:gdLst>
              <a:gd name="T0" fmla="*/ 109824 w 602"/>
              <a:gd name="T1" fmla="*/ 0 h 601"/>
              <a:gd name="T2" fmla="*/ 109824 w 602"/>
              <a:gd name="T3" fmla="*/ 0 h 601"/>
              <a:gd name="T4" fmla="*/ 0 w 602"/>
              <a:gd name="T5" fmla="*/ 109207 h 601"/>
              <a:gd name="T6" fmla="*/ 66472 w 602"/>
              <a:gd name="T7" fmla="*/ 207997 h 601"/>
              <a:gd name="T8" fmla="*/ 69001 w 602"/>
              <a:gd name="T9" fmla="*/ 182850 h 601"/>
              <a:gd name="T10" fmla="*/ 81645 w 602"/>
              <a:gd name="T11" fmla="*/ 124295 h 601"/>
              <a:gd name="T12" fmla="*/ 79116 w 602"/>
              <a:gd name="T13" fmla="*/ 106693 h 601"/>
              <a:gd name="T14" fmla="*/ 99708 w 602"/>
              <a:gd name="T15" fmla="*/ 78672 h 601"/>
              <a:gd name="T16" fmla="*/ 114881 w 602"/>
              <a:gd name="T17" fmla="*/ 93760 h 601"/>
              <a:gd name="T18" fmla="*/ 104766 w 602"/>
              <a:gd name="T19" fmla="*/ 134354 h 601"/>
              <a:gd name="T20" fmla="*/ 122468 w 602"/>
              <a:gd name="T21" fmla="*/ 154830 h 601"/>
              <a:gd name="T22" fmla="*/ 155704 w 602"/>
              <a:gd name="T23" fmla="*/ 96275 h 601"/>
              <a:gd name="T24" fmla="*/ 109824 w 602"/>
              <a:gd name="T25" fmla="*/ 55681 h 601"/>
              <a:gd name="T26" fmla="*/ 55996 w 602"/>
              <a:gd name="T27" fmla="*/ 106693 h 601"/>
              <a:gd name="T28" fmla="*/ 63582 w 602"/>
              <a:gd name="T29" fmla="*/ 129324 h 601"/>
              <a:gd name="T30" fmla="*/ 66472 w 602"/>
              <a:gd name="T31" fmla="*/ 134354 h 601"/>
              <a:gd name="T32" fmla="*/ 63582 w 602"/>
              <a:gd name="T33" fmla="*/ 142257 h 601"/>
              <a:gd name="T34" fmla="*/ 58525 w 602"/>
              <a:gd name="T35" fmla="*/ 144772 h 601"/>
              <a:gd name="T36" fmla="*/ 35765 w 602"/>
              <a:gd name="T37" fmla="*/ 103819 h 601"/>
              <a:gd name="T38" fmla="*/ 114881 w 602"/>
              <a:gd name="T39" fmla="*/ 35564 h 601"/>
              <a:gd name="T40" fmla="*/ 183883 w 602"/>
              <a:gd name="T41" fmla="*/ 98790 h 601"/>
              <a:gd name="T42" fmla="*/ 124997 w 602"/>
              <a:gd name="T43" fmla="*/ 172433 h 601"/>
              <a:gd name="T44" fmla="*/ 97180 w 602"/>
              <a:gd name="T45" fmla="*/ 159859 h 601"/>
              <a:gd name="T46" fmla="*/ 89232 w 602"/>
              <a:gd name="T47" fmla="*/ 190394 h 601"/>
              <a:gd name="T48" fmla="*/ 79116 w 602"/>
              <a:gd name="T49" fmla="*/ 213026 h 601"/>
              <a:gd name="T50" fmla="*/ 109824 w 602"/>
              <a:gd name="T51" fmla="*/ 215541 h 601"/>
              <a:gd name="T52" fmla="*/ 217119 w 602"/>
              <a:gd name="T53" fmla="*/ 109207 h 601"/>
              <a:gd name="T54" fmla="*/ 109824 w 602"/>
              <a:gd name="T55" fmla="*/ 0 h 60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2" h="601">
                <a:moveTo>
                  <a:pt x="304" y="0"/>
                </a:moveTo>
                <a:lnTo>
                  <a:pt x="304" y="0"/>
                </a:lnTo>
                <a:cubicBezTo>
                  <a:pt x="134" y="0"/>
                  <a:pt x="0" y="134"/>
                  <a:pt x="0" y="304"/>
                </a:cubicBezTo>
                <a:cubicBezTo>
                  <a:pt x="0" y="424"/>
                  <a:pt x="78" y="530"/>
                  <a:pt x="184" y="579"/>
                </a:cubicBezTo>
                <a:cubicBezTo>
                  <a:pt x="184" y="558"/>
                  <a:pt x="184" y="530"/>
                  <a:pt x="191" y="509"/>
                </a:cubicBezTo>
                <a:cubicBezTo>
                  <a:pt x="191" y="487"/>
                  <a:pt x="226" y="346"/>
                  <a:pt x="226" y="346"/>
                </a:cubicBezTo>
                <a:cubicBezTo>
                  <a:pt x="226" y="346"/>
                  <a:pt x="219" y="325"/>
                  <a:pt x="219" y="297"/>
                </a:cubicBezTo>
                <a:cubicBezTo>
                  <a:pt x="219" y="254"/>
                  <a:pt x="240" y="219"/>
                  <a:pt x="276" y="219"/>
                </a:cubicBezTo>
                <a:cubicBezTo>
                  <a:pt x="304" y="219"/>
                  <a:pt x="318" y="240"/>
                  <a:pt x="318" y="261"/>
                </a:cubicBezTo>
                <a:cubicBezTo>
                  <a:pt x="318" y="289"/>
                  <a:pt x="297" y="332"/>
                  <a:pt x="290" y="374"/>
                </a:cubicBezTo>
                <a:cubicBezTo>
                  <a:pt x="283" y="403"/>
                  <a:pt x="304" y="431"/>
                  <a:pt x="339" y="431"/>
                </a:cubicBezTo>
                <a:cubicBezTo>
                  <a:pt x="396" y="431"/>
                  <a:pt x="431" y="353"/>
                  <a:pt x="431" y="268"/>
                </a:cubicBezTo>
                <a:cubicBezTo>
                  <a:pt x="431" y="205"/>
                  <a:pt x="389" y="155"/>
                  <a:pt x="304" y="155"/>
                </a:cubicBezTo>
                <a:cubicBezTo>
                  <a:pt x="212" y="155"/>
                  <a:pt x="155" y="219"/>
                  <a:pt x="155" y="297"/>
                </a:cubicBezTo>
                <a:cubicBezTo>
                  <a:pt x="155" y="325"/>
                  <a:pt x="162" y="346"/>
                  <a:pt x="176" y="360"/>
                </a:cubicBezTo>
                <a:cubicBezTo>
                  <a:pt x="184" y="360"/>
                  <a:pt x="184" y="367"/>
                  <a:pt x="184" y="374"/>
                </a:cubicBezTo>
                <a:cubicBezTo>
                  <a:pt x="184" y="382"/>
                  <a:pt x="176" y="396"/>
                  <a:pt x="176" y="396"/>
                </a:cubicBezTo>
                <a:cubicBezTo>
                  <a:pt x="176" y="403"/>
                  <a:pt x="169" y="410"/>
                  <a:pt x="162" y="403"/>
                </a:cubicBezTo>
                <a:cubicBezTo>
                  <a:pt x="120" y="389"/>
                  <a:pt x="99" y="339"/>
                  <a:pt x="99" y="289"/>
                </a:cubicBezTo>
                <a:cubicBezTo>
                  <a:pt x="99" y="205"/>
                  <a:pt x="169" y="99"/>
                  <a:pt x="318" y="99"/>
                </a:cubicBezTo>
                <a:cubicBezTo>
                  <a:pt x="431" y="99"/>
                  <a:pt x="509" y="184"/>
                  <a:pt x="509" y="275"/>
                </a:cubicBezTo>
                <a:cubicBezTo>
                  <a:pt x="509" y="396"/>
                  <a:pt x="438" y="480"/>
                  <a:pt x="346" y="480"/>
                </a:cubicBezTo>
                <a:cubicBezTo>
                  <a:pt x="311" y="480"/>
                  <a:pt x="283" y="466"/>
                  <a:pt x="269" y="445"/>
                </a:cubicBezTo>
                <a:cubicBezTo>
                  <a:pt x="269" y="445"/>
                  <a:pt x="254" y="516"/>
                  <a:pt x="247" y="530"/>
                </a:cubicBezTo>
                <a:cubicBezTo>
                  <a:pt x="240" y="551"/>
                  <a:pt x="233" y="572"/>
                  <a:pt x="219" y="593"/>
                </a:cubicBezTo>
                <a:cubicBezTo>
                  <a:pt x="247" y="600"/>
                  <a:pt x="276" y="600"/>
                  <a:pt x="304" y="600"/>
                </a:cubicBezTo>
                <a:cubicBezTo>
                  <a:pt x="466" y="600"/>
                  <a:pt x="601" y="466"/>
                  <a:pt x="601" y="304"/>
                </a:cubicBezTo>
                <a:cubicBezTo>
                  <a:pt x="601" y="134"/>
                  <a:pt x="466" y="0"/>
                  <a:pt x="304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3" name="Freeform 16"/>
          <p:cNvSpPr>
            <a:spLocks noChangeArrowheads="1"/>
          </p:cNvSpPr>
          <p:nvPr/>
        </p:nvSpPr>
        <p:spPr bwMode="auto">
          <a:xfrm>
            <a:off x="6934900" y="2272427"/>
            <a:ext cx="194287" cy="255349"/>
          </a:xfrm>
          <a:custGeom>
            <a:avLst/>
            <a:gdLst>
              <a:gd name="T0" fmla="*/ 69059 w 461"/>
              <a:gd name="T1" fmla="*/ 142453 h 609"/>
              <a:gd name="T2" fmla="*/ 69059 w 461"/>
              <a:gd name="T3" fmla="*/ 142453 h 609"/>
              <a:gd name="T4" fmla="*/ 63997 w 461"/>
              <a:gd name="T5" fmla="*/ 162598 h 609"/>
              <a:gd name="T6" fmla="*/ 58935 w 461"/>
              <a:gd name="T7" fmla="*/ 183102 h 609"/>
              <a:gd name="T8" fmla="*/ 40857 w 461"/>
              <a:gd name="T9" fmla="*/ 213319 h 609"/>
              <a:gd name="T10" fmla="*/ 35795 w 461"/>
              <a:gd name="T11" fmla="*/ 215837 h 609"/>
              <a:gd name="T12" fmla="*/ 33264 w 461"/>
              <a:gd name="T13" fmla="*/ 213319 h 609"/>
              <a:gd name="T14" fmla="*/ 33264 w 461"/>
              <a:gd name="T15" fmla="*/ 185620 h 609"/>
              <a:gd name="T16" fmla="*/ 38326 w 461"/>
              <a:gd name="T17" fmla="*/ 155043 h 609"/>
              <a:gd name="T18" fmla="*/ 51342 w 461"/>
              <a:gd name="T19" fmla="*/ 103962 h 609"/>
              <a:gd name="T20" fmla="*/ 51342 w 461"/>
              <a:gd name="T21" fmla="*/ 98925 h 609"/>
              <a:gd name="T22" fmla="*/ 48811 w 461"/>
              <a:gd name="T23" fmla="*/ 86335 h 609"/>
              <a:gd name="T24" fmla="*/ 48811 w 461"/>
              <a:gd name="T25" fmla="*/ 68708 h 609"/>
              <a:gd name="T26" fmla="*/ 66528 w 461"/>
              <a:gd name="T27" fmla="*/ 48204 h 609"/>
              <a:gd name="T28" fmla="*/ 79544 w 461"/>
              <a:gd name="T29" fmla="*/ 50722 h 609"/>
              <a:gd name="T30" fmla="*/ 87137 w 461"/>
              <a:gd name="T31" fmla="*/ 60794 h 609"/>
              <a:gd name="T32" fmla="*/ 87137 w 461"/>
              <a:gd name="T33" fmla="*/ 76263 h 609"/>
              <a:gd name="T34" fmla="*/ 79544 w 461"/>
              <a:gd name="T35" fmla="*/ 103962 h 609"/>
              <a:gd name="T36" fmla="*/ 77013 w 461"/>
              <a:gd name="T37" fmla="*/ 119430 h 609"/>
              <a:gd name="T38" fmla="*/ 84606 w 461"/>
              <a:gd name="T39" fmla="*/ 132021 h 609"/>
              <a:gd name="T40" fmla="*/ 97261 w 461"/>
              <a:gd name="T41" fmla="*/ 134539 h 609"/>
              <a:gd name="T42" fmla="*/ 120401 w 461"/>
              <a:gd name="T43" fmla="*/ 121948 h 609"/>
              <a:gd name="T44" fmla="*/ 135586 w 461"/>
              <a:gd name="T45" fmla="*/ 81299 h 609"/>
              <a:gd name="T46" fmla="*/ 135586 w 461"/>
              <a:gd name="T47" fmla="*/ 66190 h 609"/>
              <a:gd name="T48" fmla="*/ 125463 w 461"/>
              <a:gd name="T49" fmla="*/ 38131 h 609"/>
              <a:gd name="T50" fmla="*/ 104854 w 461"/>
              <a:gd name="T51" fmla="*/ 22663 h 609"/>
              <a:gd name="T52" fmla="*/ 74121 w 461"/>
              <a:gd name="T53" fmla="*/ 22663 h 609"/>
              <a:gd name="T54" fmla="*/ 30733 w 461"/>
              <a:gd name="T55" fmla="*/ 50722 h 609"/>
              <a:gd name="T56" fmla="*/ 23140 w 461"/>
              <a:gd name="T57" fmla="*/ 81299 h 609"/>
              <a:gd name="T58" fmla="*/ 30733 w 461"/>
              <a:gd name="T59" fmla="*/ 101444 h 609"/>
              <a:gd name="T60" fmla="*/ 33264 w 461"/>
              <a:gd name="T61" fmla="*/ 106840 h 609"/>
              <a:gd name="T62" fmla="*/ 33264 w 461"/>
              <a:gd name="T63" fmla="*/ 116912 h 609"/>
              <a:gd name="T64" fmla="*/ 28202 w 461"/>
              <a:gd name="T65" fmla="*/ 124466 h 609"/>
              <a:gd name="T66" fmla="*/ 23140 w 461"/>
              <a:gd name="T67" fmla="*/ 124466 h 609"/>
              <a:gd name="T68" fmla="*/ 0 w 461"/>
              <a:gd name="T69" fmla="*/ 91371 h 609"/>
              <a:gd name="T70" fmla="*/ 0 w 461"/>
              <a:gd name="T71" fmla="*/ 63312 h 609"/>
              <a:gd name="T72" fmla="*/ 10485 w 461"/>
              <a:gd name="T73" fmla="*/ 43167 h 609"/>
              <a:gd name="T74" fmla="*/ 38326 w 461"/>
              <a:gd name="T75" fmla="*/ 12591 h 609"/>
              <a:gd name="T76" fmla="*/ 71590 w 461"/>
              <a:gd name="T77" fmla="*/ 0 h 609"/>
              <a:gd name="T78" fmla="*/ 87137 w 461"/>
              <a:gd name="T79" fmla="*/ 0 h 609"/>
              <a:gd name="T80" fmla="*/ 122932 w 461"/>
              <a:gd name="T81" fmla="*/ 7554 h 609"/>
              <a:gd name="T82" fmla="*/ 148241 w 461"/>
              <a:gd name="T83" fmla="*/ 25541 h 609"/>
              <a:gd name="T84" fmla="*/ 163788 w 461"/>
              <a:gd name="T85" fmla="*/ 53240 h 609"/>
              <a:gd name="T86" fmla="*/ 166319 w 461"/>
              <a:gd name="T87" fmla="*/ 73744 h 609"/>
              <a:gd name="T88" fmla="*/ 163788 w 461"/>
              <a:gd name="T89" fmla="*/ 91371 h 609"/>
              <a:gd name="T90" fmla="*/ 130525 w 461"/>
              <a:gd name="T91" fmla="*/ 147489 h 609"/>
              <a:gd name="T92" fmla="*/ 117870 w 461"/>
              <a:gd name="T93" fmla="*/ 155043 h 609"/>
              <a:gd name="T94" fmla="*/ 97261 w 461"/>
              <a:gd name="T95" fmla="*/ 157561 h 609"/>
              <a:gd name="T96" fmla="*/ 82075 w 461"/>
              <a:gd name="T97" fmla="*/ 152525 h 609"/>
              <a:gd name="T98" fmla="*/ 69059 w 461"/>
              <a:gd name="T99" fmla="*/ 142453 h 6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61" h="609">
                <a:moveTo>
                  <a:pt x="191" y="396"/>
                </a:moveTo>
                <a:lnTo>
                  <a:pt x="191" y="396"/>
                </a:lnTo>
                <a:cubicBezTo>
                  <a:pt x="184" y="410"/>
                  <a:pt x="184" y="431"/>
                  <a:pt x="177" y="452"/>
                </a:cubicBezTo>
                <a:cubicBezTo>
                  <a:pt x="170" y="473"/>
                  <a:pt x="170" y="495"/>
                  <a:pt x="163" y="509"/>
                </a:cubicBezTo>
                <a:cubicBezTo>
                  <a:pt x="149" y="544"/>
                  <a:pt x="135" y="572"/>
                  <a:pt x="113" y="593"/>
                </a:cubicBezTo>
                <a:cubicBezTo>
                  <a:pt x="99" y="608"/>
                  <a:pt x="99" y="600"/>
                  <a:pt x="99" y="600"/>
                </a:cubicBezTo>
                <a:cubicBezTo>
                  <a:pt x="92" y="600"/>
                  <a:pt x="92" y="600"/>
                  <a:pt x="92" y="593"/>
                </a:cubicBezTo>
                <a:cubicBezTo>
                  <a:pt x="92" y="572"/>
                  <a:pt x="92" y="544"/>
                  <a:pt x="92" y="516"/>
                </a:cubicBezTo>
                <a:cubicBezTo>
                  <a:pt x="92" y="487"/>
                  <a:pt x="99" y="459"/>
                  <a:pt x="106" y="431"/>
                </a:cubicBezTo>
                <a:cubicBezTo>
                  <a:pt x="120" y="389"/>
                  <a:pt x="128" y="339"/>
                  <a:pt x="142" y="289"/>
                </a:cubicBezTo>
                <a:cubicBezTo>
                  <a:pt x="142" y="282"/>
                  <a:pt x="142" y="282"/>
                  <a:pt x="142" y="275"/>
                </a:cubicBezTo>
                <a:cubicBezTo>
                  <a:pt x="142" y="261"/>
                  <a:pt x="135" y="254"/>
                  <a:pt x="135" y="240"/>
                </a:cubicBezTo>
                <a:cubicBezTo>
                  <a:pt x="135" y="219"/>
                  <a:pt x="135" y="205"/>
                  <a:pt x="135" y="191"/>
                </a:cubicBezTo>
                <a:cubicBezTo>
                  <a:pt x="142" y="169"/>
                  <a:pt x="156" y="148"/>
                  <a:pt x="184" y="134"/>
                </a:cubicBezTo>
                <a:cubicBezTo>
                  <a:pt x="198" y="134"/>
                  <a:pt x="213" y="134"/>
                  <a:pt x="220" y="141"/>
                </a:cubicBezTo>
                <a:cubicBezTo>
                  <a:pt x="234" y="148"/>
                  <a:pt x="241" y="155"/>
                  <a:pt x="241" y="169"/>
                </a:cubicBezTo>
                <a:cubicBezTo>
                  <a:pt x="248" y="184"/>
                  <a:pt x="241" y="205"/>
                  <a:pt x="241" y="212"/>
                </a:cubicBezTo>
                <a:cubicBezTo>
                  <a:pt x="234" y="240"/>
                  <a:pt x="227" y="261"/>
                  <a:pt x="220" y="289"/>
                </a:cubicBezTo>
                <a:cubicBezTo>
                  <a:pt x="213" y="304"/>
                  <a:pt x="213" y="318"/>
                  <a:pt x="213" y="332"/>
                </a:cubicBezTo>
                <a:cubicBezTo>
                  <a:pt x="220" y="346"/>
                  <a:pt x="227" y="360"/>
                  <a:pt x="234" y="367"/>
                </a:cubicBezTo>
                <a:cubicBezTo>
                  <a:pt x="248" y="374"/>
                  <a:pt x="255" y="374"/>
                  <a:pt x="269" y="374"/>
                </a:cubicBezTo>
                <a:cubicBezTo>
                  <a:pt x="304" y="374"/>
                  <a:pt x="318" y="353"/>
                  <a:pt x="333" y="339"/>
                </a:cubicBezTo>
                <a:cubicBezTo>
                  <a:pt x="354" y="311"/>
                  <a:pt x="368" y="275"/>
                  <a:pt x="375" y="226"/>
                </a:cubicBezTo>
                <a:cubicBezTo>
                  <a:pt x="375" y="212"/>
                  <a:pt x="375" y="198"/>
                  <a:pt x="375" y="184"/>
                </a:cubicBezTo>
                <a:cubicBezTo>
                  <a:pt x="375" y="148"/>
                  <a:pt x="368" y="127"/>
                  <a:pt x="347" y="106"/>
                </a:cubicBezTo>
                <a:cubicBezTo>
                  <a:pt x="333" y="92"/>
                  <a:pt x="318" y="78"/>
                  <a:pt x="290" y="63"/>
                </a:cubicBezTo>
                <a:cubicBezTo>
                  <a:pt x="269" y="56"/>
                  <a:pt x="234" y="56"/>
                  <a:pt x="205" y="63"/>
                </a:cubicBezTo>
                <a:cubicBezTo>
                  <a:pt x="149" y="71"/>
                  <a:pt x="106" y="99"/>
                  <a:pt x="85" y="141"/>
                </a:cubicBezTo>
                <a:cubicBezTo>
                  <a:pt x="71" y="169"/>
                  <a:pt x="64" y="191"/>
                  <a:pt x="64" y="226"/>
                </a:cubicBezTo>
                <a:cubicBezTo>
                  <a:pt x="64" y="247"/>
                  <a:pt x="71" y="268"/>
                  <a:pt x="85" y="282"/>
                </a:cubicBezTo>
                <a:cubicBezTo>
                  <a:pt x="85" y="289"/>
                  <a:pt x="92" y="289"/>
                  <a:pt x="92" y="297"/>
                </a:cubicBezTo>
                <a:cubicBezTo>
                  <a:pt x="99" y="304"/>
                  <a:pt x="92" y="318"/>
                  <a:pt x="92" y="325"/>
                </a:cubicBezTo>
                <a:cubicBezTo>
                  <a:pt x="85" y="332"/>
                  <a:pt x="85" y="346"/>
                  <a:pt x="78" y="346"/>
                </a:cubicBezTo>
                <a:cubicBezTo>
                  <a:pt x="71" y="346"/>
                  <a:pt x="64" y="346"/>
                  <a:pt x="64" y="346"/>
                </a:cubicBezTo>
                <a:cubicBezTo>
                  <a:pt x="29" y="325"/>
                  <a:pt x="15" y="297"/>
                  <a:pt x="0" y="254"/>
                </a:cubicBezTo>
                <a:cubicBezTo>
                  <a:pt x="0" y="233"/>
                  <a:pt x="0" y="205"/>
                  <a:pt x="0" y="176"/>
                </a:cubicBezTo>
                <a:cubicBezTo>
                  <a:pt x="7" y="155"/>
                  <a:pt x="15" y="134"/>
                  <a:pt x="29" y="120"/>
                </a:cubicBezTo>
                <a:cubicBezTo>
                  <a:pt x="43" y="85"/>
                  <a:pt x="71" y="56"/>
                  <a:pt x="106" y="35"/>
                </a:cubicBezTo>
                <a:cubicBezTo>
                  <a:pt x="135" y="21"/>
                  <a:pt x="163" y="7"/>
                  <a:pt x="198" y="0"/>
                </a:cubicBezTo>
                <a:cubicBezTo>
                  <a:pt x="213" y="0"/>
                  <a:pt x="227" y="0"/>
                  <a:pt x="241" y="0"/>
                </a:cubicBezTo>
                <a:cubicBezTo>
                  <a:pt x="276" y="0"/>
                  <a:pt x="311" y="7"/>
                  <a:pt x="340" y="21"/>
                </a:cubicBezTo>
                <a:cubicBezTo>
                  <a:pt x="368" y="35"/>
                  <a:pt x="389" y="49"/>
                  <a:pt x="410" y="71"/>
                </a:cubicBezTo>
                <a:cubicBezTo>
                  <a:pt x="431" y="92"/>
                  <a:pt x="446" y="113"/>
                  <a:pt x="453" y="148"/>
                </a:cubicBezTo>
                <a:cubicBezTo>
                  <a:pt x="460" y="162"/>
                  <a:pt x="460" y="184"/>
                  <a:pt x="460" y="205"/>
                </a:cubicBezTo>
                <a:cubicBezTo>
                  <a:pt x="460" y="219"/>
                  <a:pt x="460" y="240"/>
                  <a:pt x="453" y="254"/>
                </a:cubicBezTo>
                <a:cubicBezTo>
                  <a:pt x="446" y="325"/>
                  <a:pt x="410" y="382"/>
                  <a:pt x="361" y="410"/>
                </a:cubicBezTo>
                <a:cubicBezTo>
                  <a:pt x="354" y="417"/>
                  <a:pt x="340" y="424"/>
                  <a:pt x="326" y="431"/>
                </a:cubicBezTo>
                <a:cubicBezTo>
                  <a:pt x="304" y="431"/>
                  <a:pt x="290" y="438"/>
                  <a:pt x="269" y="438"/>
                </a:cubicBezTo>
                <a:cubicBezTo>
                  <a:pt x="255" y="431"/>
                  <a:pt x="234" y="431"/>
                  <a:pt x="227" y="424"/>
                </a:cubicBezTo>
                <a:cubicBezTo>
                  <a:pt x="213" y="417"/>
                  <a:pt x="198" y="403"/>
                  <a:pt x="191" y="396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4" name="Freeform 17"/>
          <p:cNvSpPr>
            <a:spLocks noChangeArrowheads="1"/>
          </p:cNvSpPr>
          <p:nvPr/>
        </p:nvSpPr>
        <p:spPr bwMode="auto">
          <a:xfrm>
            <a:off x="6481564" y="2272426"/>
            <a:ext cx="216491" cy="251648"/>
          </a:xfrm>
          <a:custGeom>
            <a:avLst/>
            <a:gdLst>
              <a:gd name="T0" fmla="*/ 185372 w 517"/>
              <a:gd name="T1" fmla="*/ 213026 h 601"/>
              <a:gd name="T2" fmla="*/ 185372 w 517"/>
              <a:gd name="T3" fmla="*/ 213026 h 601"/>
              <a:gd name="T4" fmla="*/ 180342 w 517"/>
              <a:gd name="T5" fmla="*/ 215541 h 601"/>
              <a:gd name="T6" fmla="*/ 106697 w 517"/>
              <a:gd name="T7" fmla="*/ 215541 h 601"/>
              <a:gd name="T8" fmla="*/ 106697 w 517"/>
              <a:gd name="T9" fmla="*/ 174947 h 601"/>
              <a:gd name="T10" fmla="*/ 139747 w 517"/>
              <a:gd name="T11" fmla="*/ 154830 h 601"/>
              <a:gd name="T12" fmla="*/ 144777 w 517"/>
              <a:gd name="T13" fmla="*/ 149801 h 601"/>
              <a:gd name="T14" fmla="*/ 139747 w 517"/>
              <a:gd name="T15" fmla="*/ 142257 h 601"/>
              <a:gd name="T16" fmla="*/ 106697 w 517"/>
              <a:gd name="T17" fmla="*/ 162374 h 601"/>
              <a:gd name="T18" fmla="*/ 106697 w 517"/>
              <a:gd name="T19" fmla="*/ 139742 h 601"/>
              <a:gd name="T20" fmla="*/ 124300 w 517"/>
              <a:gd name="T21" fmla="*/ 129324 h 601"/>
              <a:gd name="T22" fmla="*/ 132203 w 517"/>
              <a:gd name="T23" fmla="*/ 121781 h 601"/>
              <a:gd name="T24" fmla="*/ 124300 w 517"/>
              <a:gd name="T25" fmla="*/ 114237 h 601"/>
              <a:gd name="T26" fmla="*/ 106697 w 517"/>
              <a:gd name="T27" fmla="*/ 124295 h 601"/>
              <a:gd name="T28" fmla="*/ 106697 w 517"/>
              <a:gd name="T29" fmla="*/ 114237 h 601"/>
              <a:gd name="T30" fmla="*/ 99152 w 517"/>
              <a:gd name="T31" fmla="*/ 109207 h 601"/>
              <a:gd name="T32" fmla="*/ 86219 w 517"/>
              <a:gd name="T33" fmla="*/ 109207 h 601"/>
              <a:gd name="T34" fmla="*/ 78675 w 517"/>
              <a:gd name="T35" fmla="*/ 114237 h 601"/>
              <a:gd name="T36" fmla="*/ 78675 w 517"/>
              <a:gd name="T37" fmla="*/ 157345 h 601"/>
              <a:gd name="T38" fmla="*/ 53169 w 517"/>
              <a:gd name="T39" fmla="*/ 149801 h 601"/>
              <a:gd name="T40" fmla="*/ 45624 w 517"/>
              <a:gd name="T41" fmla="*/ 154830 h 601"/>
              <a:gd name="T42" fmla="*/ 53169 w 517"/>
              <a:gd name="T43" fmla="*/ 162374 h 601"/>
              <a:gd name="T44" fmla="*/ 78675 w 517"/>
              <a:gd name="T45" fmla="*/ 172433 h 601"/>
              <a:gd name="T46" fmla="*/ 78675 w 517"/>
              <a:gd name="T47" fmla="*/ 215541 h 601"/>
              <a:gd name="T48" fmla="*/ 5029 w 517"/>
              <a:gd name="T49" fmla="*/ 215541 h 601"/>
              <a:gd name="T50" fmla="*/ 0 w 517"/>
              <a:gd name="T51" fmla="*/ 213026 h 601"/>
              <a:gd name="T52" fmla="*/ 0 w 517"/>
              <a:gd name="T53" fmla="*/ 210511 h 601"/>
              <a:gd name="T54" fmla="*/ 89093 w 517"/>
              <a:gd name="T55" fmla="*/ 2515 h 601"/>
              <a:gd name="T56" fmla="*/ 91608 w 517"/>
              <a:gd name="T57" fmla="*/ 0 h 601"/>
              <a:gd name="T58" fmla="*/ 96638 w 517"/>
              <a:gd name="T59" fmla="*/ 2515 h 601"/>
              <a:gd name="T60" fmla="*/ 185372 w 517"/>
              <a:gd name="T61" fmla="*/ 210511 h 601"/>
              <a:gd name="T62" fmla="*/ 185372 w 517"/>
              <a:gd name="T63" fmla="*/ 213026 h 60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17" h="601">
                <a:moveTo>
                  <a:pt x="516" y="593"/>
                </a:moveTo>
                <a:lnTo>
                  <a:pt x="516" y="593"/>
                </a:lnTo>
                <a:cubicBezTo>
                  <a:pt x="509" y="600"/>
                  <a:pt x="509" y="600"/>
                  <a:pt x="502" y="600"/>
                </a:cubicBezTo>
                <a:cubicBezTo>
                  <a:pt x="297" y="600"/>
                  <a:pt x="297" y="600"/>
                  <a:pt x="297" y="600"/>
                </a:cubicBezTo>
                <a:cubicBezTo>
                  <a:pt x="297" y="487"/>
                  <a:pt x="297" y="487"/>
                  <a:pt x="297" y="487"/>
                </a:cubicBezTo>
                <a:cubicBezTo>
                  <a:pt x="389" y="431"/>
                  <a:pt x="389" y="431"/>
                  <a:pt x="389" y="431"/>
                </a:cubicBezTo>
                <a:cubicBezTo>
                  <a:pt x="396" y="431"/>
                  <a:pt x="403" y="424"/>
                  <a:pt x="403" y="417"/>
                </a:cubicBezTo>
                <a:cubicBezTo>
                  <a:pt x="403" y="403"/>
                  <a:pt x="396" y="396"/>
                  <a:pt x="389" y="396"/>
                </a:cubicBezTo>
                <a:cubicBezTo>
                  <a:pt x="297" y="452"/>
                  <a:pt x="297" y="452"/>
                  <a:pt x="297" y="452"/>
                </a:cubicBezTo>
                <a:cubicBezTo>
                  <a:pt x="297" y="389"/>
                  <a:pt x="297" y="389"/>
                  <a:pt x="297" y="389"/>
                </a:cubicBezTo>
                <a:cubicBezTo>
                  <a:pt x="346" y="360"/>
                  <a:pt x="346" y="360"/>
                  <a:pt x="346" y="360"/>
                </a:cubicBezTo>
                <a:cubicBezTo>
                  <a:pt x="361" y="360"/>
                  <a:pt x="368" y="346"/>
                  <a:pt x="368" y="339"/>
                </a:cubicBezTo>
                <a:cubicBezTo>
                  <a:pt x="368" y="332"/>
                  <a:pt x="361" y="318"/>
                  <a:pt x="346" y="318"/>
                </a:cubicBezTo>
                <a:cubicBezTo>
                  <a:pt x="297" y="346"/>
                  <a:pt x="297" y="346"/>
                  <a:pt x="297" y="346"/>
                </a:cubicBezTo>
                <a:cubicBezTo>
                  <a:pt x="297" y="318"/>
                  <a:pt x="297" y="318"/>
                  <a:pt x="297" y="318"/>
                </a:cubicBezTo>
                <a:cubicBezTo>
                  <a:pt x="297" y="311"/>
                  <a:pt x="283" y="304"/>
                  <a:pt x="276" y="304"/>
                </a:cubicBezTo>
                <a:cubicBezTo>
                  <a:pt x="240" y="304"/>
                  <a:pt x="240" y="304"/>
                  <a:pt x="240" y="304"/>
                </a:cubicBezTo>
                <a:cubicBezTo>
                  <a:pt x="226" y="304"/>
                  <a:pt x="219" y="311"/>
                  <a:pt x="219" y="318"/>
                </a:cubicBezTo>
                <a:cubicBezTo>
                  <a:pt x="219" y="438"/>
                  <a:pt x="219" y="438"/>
                  <a:pt x="219" y="438"/>
                </a:cubicBezTo>
                <a:cubicBezTo>
                  <a:pt x="148" y="417"/>
                  <a:pt x="148" y="417"/>
                  <a:pt x="148" y="417"/>
                </a:cubicBezTo>
                <a:cubicBezTo>
                  <a:pt x="134" y="417"/>
                  <a:pt x="127" y="424"/>
                  <a:pt x="127" y="431"/>
                </a:cubicBezTo>
                <a:cubicBezTo>
                  <a:pt x="127" y="445"/>
                  <a:pt x="134" y="452"/>
                  <a:pt x="148" y="452"/>
                </a:cubicBezTo>
                <a:cubicBezTo>
                  <a:pt x="219" y="480"/>
                  <a:pt x="219" y="480"/>
                  <a:pt x="219" y="480"/>
                </a:cubicBezTo>
                <a:cubicBezTo>
                  <a:pt x="219" y="600"/>
                  <a:pt x="219" y="600"/>
                  <a:pt x="219" y="600"/>
                </a:cubicBezTo>
                <a:cubicBezTo>
                  <a:pt x="14" y="600"/>
                  <a:pt x="14" y="600"/>
                  <a:pt x="14" y="600"/>
                </a:cubicBezTo>
                <a:cubicBezTo>
                  <a:pt x="7" y="600"/>
                  <a:pt x="0" y="600"/>
                  <a:pt x="0" y="593"/>
                </a:cubicBezTo>
                <a:lnTo>
                  <a:pt x="0" y="586"/>
                </a:lnTo>
                <a:cubicBezTo>
                  <a:pt x="248" y="7"/>
                  <a:pt x="248" y="7"/>
                  <a:pt x="248" y="7"/>
                </a:cubicBezTo>
                <a:cubicBezTo>
                  <a:pt x="248" y="0"/>
                  <a:pt x="255" y="0"/>
                  <a:pt x="255" y="0"/>
                </a:cubicBezTo>
                <a:cubicBezTo>
                  <a:pt x="262" y="0"/>
                  <a:pt x="269" y="0"/>
                  <a:pt x="269" y="7"/>
                </a:cubicBezTo>
                <a:cubicBezTo>
                  <a:pt x="516" y="586"/>
                  <a:pt x="516" y="586"/>
                  <a:pt x="516" y="586"/>
                </a:cubicBezTo>
                <a:lnTo>
                  <a:pt x="516" y="593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5" name="Freeform 18"/>
          <p:cNvSpPr>
            <a:spLocks noChangeArrowheads="1"/>
          </p:cNvSpPr>
          <p:nvPr/>
        </p:nvSpPr>
        <p:spPr bwMode="auto">
          <a:xfrm>
            <a:off x="6022675" y="2272426"/>
            <a:ext cx="251648" cy="251648"/>
          </a:xfrm>
          <a:custGeom>
            <a:avLst/>
            <a:gdLst>
              <a:gd name="T0" fmla="*/ 213018 w 601"/>
              <a:gd name="T1" fmla="*/ 86216 h 601"/>
              <a:gd name="T2" fmla="*/ 197931 w 601"/>
              <a:gd name="T3" fmla="*/ 48137 h 601"/>
              <a:gd name="T4" fmla="*/ 169912 w 601"/>
              <a:gd name="T5" fmla="*/ 17602 h 601"/>
              <a:gd name="T6" fmla="*/ 129320 w 601"/>
              <a:gd name="T7" fmla="*/ 2515 h 601"/>
              <a:gd name="T8" fmla="*/ 86213 w 601"/>
              <a:gd name="T9" fmla="*/ 2515 h 601"/>
              <a:gd name="T10" fmla="*/ 48136 w 601"/>
              <a:gd name="T11" fmla="*/ 17602 h 601"/>
              <a:gd name="T12" fmla="*/ 17602 w 601"/>
              <a:gd name="T13" fmla="*/ 48137 h 601"/>
              <a:gd name="T14" fmla="*/ 2515 w 601"/>
              <a:gd name="T15" fmla="*/ 86216 h 601"/>
              <a:gd name="T16" fmla="*/ 2515 w 601"/>
              <a:gd name="T17" fmla="*/ 129324 h 601"/>
              <a:gd name="T18" fmla="*/ 17602 w 601"/>
              <a:gd name="T19" fmla="*/ 169918 h 601"/>
              <a:gd name="T20" fmla="*/ 48136 w 601"/>
              <a:gd name="T21" fmla="*/ 197938 h 601"/>
              <a:gd name="T22" fmla="*/ 86213 w 601"/>
              <a:gd name="T23" fmla="*/ 213026 h 601"/>
              <a:gd name="T24" fmla="*/ 129320 w 601"/>
              <a:gd name="T25" fmla="*/ 213026 h 601"/>
              <a:gd name="T26" fmla="*/ 169912 w 601"/>
              <a:gd name="T27" fmla="*/ 197938 h 601"/>
              <a:gd name="T28" fmla="*/ 197931 w 601"/>
              <a:gd name="T29" fmla="*/ 169918 h 601"/>
              <a:gd name="T30" fmla="*/ 213018 w 601"/>
              <a:gd name="T31" fmla="*/ 129324 h 601"/>
              <a:gd name="T32" fmla="*/ 213018 w 601"/>
              <a:gd name="T33" fmla="*/ 86216 h 601"/>
              <a:gd name="T34" fmla="*/ 200445 w 601"/>
              <a:gd name="T35" fmla="*/ 106693 h 601"/>
              <a:gd name="T36" fmla="*/ 134349 w 601"/>
              <a:gd name="T37" fmla="*/ 98790 h 601"/>
              <a:gd name="T38" fmla="*/ 179970 w 601"/>
              <a:gd name="T39" fmla="*/ 50652 h 601"/>
              <a:gd name="T40" fmla="*/ 169912 w 601"/>
              <a:gd name="T41" fmla="*/ 38079 h 601"/>
              <a:gd name="T42" fmla="*/ 121776 w 601"/>
              <a:gd name="T43" fmla="*/ 73643 h 601"/>
              <a:gd name="T44" fmla="*/ 109203 w 601"/>
              <a:gd name="T45" fmla="*/ 15088 h 601"/>
              <a:gd name="T46" fmla="*/ 86213 w 601"/>
              <a:gd name="T47" fmla="*/ 17602 h 601"/>
              <a:gd name="T48" fmla="*/ 68252 w 601"/>
              <a:gd name="T49" fmla="*/ 25506 h 601"/>
              <a:gd name="T50" fmla="*/ 103815 w 601"/>
              <a:gd name="T51" fmla="*/ 78672 h 601"/>
              <a:gd name="T52" fmla="*/ 68252 w 601"/>
              <a:gd name="T53" fmla="*/ 25506 h 601"/>
              <a:gd name="T54" fmla="*/ 15087 w 601"/>
              <a:gd name="T55" fmla="*/ 109207 h 601"/>
              <a:gd name="T56" fmla="*/ 111718 w 601"/>
              <a:gd name="T57" fmla="*/ 91246 h 601"/>
              <a:gd name="T58" fmla="*/ 114232 w 601"/>
              <a:gd name="T59" fmla="*/ 109207 h 601"/>
              <a:gd name="T60" fmla="*/ 40592 w 601"/>
              <a:gd name="T61" fmla="*/ 169918 h 601"/>
              <a:gd name="T62" fmla="*/ 109203 w 601"/>
              <a:gd name="T63" fmla="*/ 200453 h 601"/>
              <a:gd name="T64" fmla="*/ 48136 w 601"/>
              <a:gd name="T65" fmla="*/ 180336 h 601"/>
              <a:gd name="T66" fmla="*/ 124291 w 601"/>
              <a:gd name="T67" fmla="*/ 124295 h 601"/>
              <a:gd name="T68" fmla="*/ 144407 w 601"/>
              <a:gd name="T69" fmla="*/ 192909 h 601"/>
              <a:gd name="T70" fmla="*/ 159853 w 601"/>
              <a:gd name="T71" fmla="*/ 185365 h 601"/>
              <a:gd name="T72" fmla="*/ 141892 w 601"/>
              <a:gd name="T73" fmla="*/ 119266 h 601"/>
              <a:gd name="T74" fmla="*/ 159853 w 601"/>
              <a:gd name="T75" fmla="*/ 185365 h 60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01" h="601">
                <a:moveTo>
                  <a:pt x="593" y="240"/>
                </a:moveTo>
                <a:lnTo>
                  <a:pt x="593" y="240"/>
                </a:lnTo>
                <a:cubicBezTo>
                  <a:pt x="593" y="219"/>
                  <a:pt x="586" y="205"/>
                  <a:pt x="579" y="184"/>
                </a:cubicBezTo>
                <a:cubicBezTo>
                  <a:pt x="572" y="169"/>
                  <a:pt x="565" y="148"/>
                  <a:pt x="551" y="134"/>
                </a:cubicBezTo>
                <a:cubicBezTo>
                  <a:pt x="544" y="120"/>
                  <a:pt x="530" y="99"/>
                  <a:pt x="515" y="85"/>
                </a:cubicBezTo>
                <a:cubicBezTo>
                  <a:pt x="501" y="78"/>
                  <a:pt x="487" y="63"/>
                  <a:pt x="473" y="49"/>
                </a:cubicBezTo>
                <a:cubicBezTo>
                  <a:pt x="452" y="42"/>
                  <a:pt x="438" y="28"/>
                  <a:pt x="417" y="21"/>
                </a:cubicBezTo>
                <a:cubicBezTo>
                  <a:pt x="402" y="14"/>
                  <a:pt x="381" y="7"/>
                  <a:pt x="360" y="7"/>
                </a:cubicBezTo>
                <a:cubicBezTo>
                  <a:pt x="339" y="0"/>
                  <a:pt x="325" y="0"/>
                  <a:pt x="304" y="0"/>
                </a:cubicBezTo>
                <a:cubicBezTo>
                  <a:pt x="282" y="0"/>
                  <a:pt x="261" y="0"/>
                  <a:pt x="240" y="7"/>
                </a:cubicBezTo>
                <a:cubicBezTo>
                  <a:pt x="219" y="7"/>
                  <a:pt x="204" y="14"/>
                  <a:pt x="183" y="21"/>
                </a:cubicBezTo>
                <a:cubicBezTo>
                  <a:pt x="169" y="28"/>
                  <a:pt x="148" y="42"/>
                  <a:pt x="134" y="49"/>
                </a:cubicBezTo>
                <a:cubicBezTo>
                  <a:pt x="120" y="63"/>
                  <a:pt x="99" y="78"/>
                  <a:pt x="84" y="85"/>
                </a:cubicBezTo>
                <a:cubicBezTo>
                  <a:pt x="77" y="99"/>
                  <a:pt x="63" y="120"/>
                  <a:pt x="49" y="134"/>
                </a:cubicBezTo>
                <a:cubicBezTo>
                  <a:pt x="42" y="148"/>
                  <a:pt x="28" y="169"/>
                  <a:pt x="21" y="184"/>
                </a:cubicBezTo>
                <a:cubicBezTo>
                  <a:pt x="14" y="205"/>
                  <a:pt x="7" y="219"/>
                  <a:pt x="7" y="240"/>
                </a:cubicBezTo>
                <a:cubicBezTo>
                  <a:pt x="0" y="261"/>
                  <a:pt x="0" y="282"/>
                  <a:pt x="0" y="304"/>
                </a:cubicBezTo>
                <a:cubicBezTo>
                  <a:pt x="0" y="325"/>
                  <a:pt x="0" y="339"/>
                  <a:pt x="7" y="360"/>
                </a:cubicBezTo>
                <a:cubicBezTo>
                  <a:pt x="7" y="382"/>
                  <a:pt x="14" y="403"/>
                  <a:pt x="21" y="417"/>
                </a:cubicBezTo>
                <a:cubicBezTo>
                  <a:pt x="28" y="438"/>
                  <a:pt x="42" y="452"/>
                  <a:pt x="49" y="473"/>
                </a:cubicBezTo>
                <a:cubicBezTo>
                  <a:pt x="63" y="487"/>
                  <a:pt x="77" y="502"/>
                  <a:pt x="84" y="516"/>
                </a:cubicBezTo>
                <a:cubicBezTo>
                  <a:pt x="99" y="530"/>
                  <a:pt x="120" y="544"/>
                  <a:pt x="134" y="551"/>
                </a:cubicBezTo>
                <a:cubicBezTo>
                  <a:pt x="148" y="565"/>
                  <a:pt x="169" y="572"/>
                  <a:pt x="183" y="579"/>
                </a:cubicBezTo>
                <a:cubicBezTo>
                  <a:pt x="204" y="586"/>
                  <a:pt x="219" y="593"/>
                  <a:pt x="240" y="593"/>
                </a:cubicBezTo>
                <a:cubicBezTo>
                  <a:pt x="261" y="600"/>
                  <a:pt x="282" y="600"/>
                  <a:pt x="304" y="600"/>
                </a:cubicBezTo>
                <a:cubicBezTo>
                  <a:pt x="325" y="600"/>
                  <a:pt x="339" y="600"/>
                  <a:pt x="360" y="593"/>
                </a:cubicBezTo>
                <a:cubicBezTo>
                  <a:pt x="381" y="593"/>
                  <a:pt x="402" y="586"/>
                  <a:pt x="417" y="579"/>
                </a:cubicBezTo>
                <a:cubicBezTo>
                  <a:pt x="438" y="572"/>
                  <a:pt x="452" y="565"/>
                  <a:pt x="473" y="551"/>
                </a:cubicBezTo>
                <a:cubicBezTo>
                  <a:pt x="487" y="544"/>
                  <a:pt x="501" y="530"/>
                  <a:pt x="515" y="516"/>
                </a:cubicBezTo>
                <a:cubicBezTo>
                  <a:pt x="530" y="502"/>
                  <a:pt x="544" y="487"/>
                  <a:pt x="551" y="473"/>
                </a:cubicBezTo>
                <a:cubicBezTo>
                  <a:pt x="565" y="452"/>
                  <a:pt x="572" y="438"/>
                  <a:pt x="579" y="417"/>
                </a:cubicBezTo>
                <a:cubicBezTo>
                  <a:pt x="586" y="403"/>
                  <a:pt x="593" y="382"/>
                  <a:pt x="593" y="360"/>
                </a:cubicBezTo>
                <a:cubicBezTo>
                  <a:pt x="600" y="339"/>
                  <a:pt x="600" y="325"/>
                  <a:pt x="600" y="304"/>
                </a:cubicBezTo>
                <a:cubicBezTo>
                  <a:pt x="600" y="282"/>
                  <a:pt x="600" y="261"/>
                  <a:pt x="593" y="240"/>
                </a:cubicBezTo>
                <a:close/>
                <a:moveTo>
                  <a:pt x="558" y="297"/>
                </a:moveTo>
                <a:lnTo>
                  <a:pt x="558" y="297"/>
                </a:lnTo>
                <a:cubicBezTo>
                  <a:pt x="558" y="297"/>
                  <a:pt x="466" y="282"/>
                  <a:pt x="381" y="289"/>
                </a:cubicBezTo>
                <a:cubicBezTo>
                  <a:pt x="374" y="282"/>
                  <a:pt x="374" y="282"/>
                  <a:pt x="374" y="275"/>
                </a:cubicBezTo>
                <a:cubicBezTo>
                  <a:pt x="367" y="261"/>
                  <a:pt x="360" y="254"/>
                  <a:pt x="360" y="240"/>
                </a:cubicBezTo>
                <a:cubicBezTo>
                  <a:pt x="459" y="198"/>
                  <a:pt x="501" y="141"/>
                  <a:pt x="501" y="141"/>
                </a:cubicBezTo>
                <a:cubicBezTo>
                  <a:pt x="537" y="184"/>
                  <a:pt x="558" y="240"/>
                  <a:pt x="558" y="297"/>
                </a:cubicBezTo>
                <a:close/>
                <a:moveTo>
                  <a:pt x="473" y="106"/>
                </a:moveTo>
                <a:lnTo>
                  <a:pt x="473" y="106"/>
                </a:lnTo>
                <a:cubicBezTo>
                  <a:pt x="473" y="106"/>
                  <a:pt x="431" y="162"/>
                  <a:pt x="339" y="205"/>
                </a:cubicBezTo>
                <a:cubicBezTo>
                  <a:pt x="289" y="120"/>
                  <a:pt x="247" y="56"/>
                  <a:pt x="240" y="49"/>
                </a:cubicBezTo>
                <a:cubicBezTo>
                  <a:pt x="261" y="49"/>
                  <a:pt x="282" y="42"/>
                  <a:pt x="304" y="42"/>
                </a:cubicBezTo>
                <a:cubicBezTo>
                  <a:pt x="367" y="42"/>
                  <a:pt x="424" y="71"/>
                  <a:pt x="473" y="106"/>
                </a:cubicBezTo>
                <a:close/>
                <a:moveTo>
                  <a:pt x="240" y="49"/>
                </a:moveTo>
                <a:lnTo>
                  <a:pt x="240" y="49"/>
                </a:lnTo>
                <a:close/>
                <a:moveTo>
                  <a:pt x="190" y="71"/>
                </a:moveTo>
                <a:lnTo>
                  <a:pt x="190" y="71"/>
                </a:lnTo>
                <a:cubicBezTo>
                  <a:pt x="197" y="71"/>
                  <a:pt x="240" y="134"/>
                  <a:pt x="289" y="219"/>
                </a:cubicBezTo>
                <a:cubicBezTo>
                  <a:pt x="162" y="247"/>
                  <a:pt x="56" y="247"/>
                  <a:pt x="49" y="247"/>
                </a:cubicBezTo>
                <a:cubicBezTo>
                  <a:pt x="63" y="169"/>
                  <a:pt x="120" y="106"/>
                  <a:pt x="190" y="71"/>
                </a:cubicBezTo>
                <a:close/>
                <a:moveTo>
                  <a:pt x="42" y="304"/>
                </a:moveTo>
                <a:lnTo>
                  <a:pt x="42" y="304"/>
                </a:lnTo>
                <a:cubicBezTo>
                  <a:pt x="42" y="297"/>
                  <a:pt x="42" y="297"/>
                  <a:pt x="42" y="297"/>
                </a:cubicBezTo>
                <a:cubicBezTo>
                  <a:pt x="49" y="297"/>
                  <a:pt x="176" y="297"/>
                  <a:pt x="311" y="254"/>
                </a:cubicBezTo>
                <a:cubicBezTo>
                  <a:pt x="318" y="268"/>
                  <a:pt x="325" y="282"/>
                  <a:pt x="332" y="304"/>
                </a:cubicBezTo>
                <a:cubicBezTo>
                  <a:pt x="325" y="304"/>
                  <a:pt x="325" y="304"/>
                  <a:pt x="318" y="304"/>
                </a:cubicBezTo>
                <a:cubicBezTo>
                  <a:pt x="183" y="346"/>
                  <a:pt x="113" y="473"/>
                  <a:pt x="113" y="473"/>
                </a:cubicBezTo>
                <a:cubicBezTo>
                  <a:pt x="70" y="431"/>
                  <a:pt x="42" y="367"/>
                  <a:pt x="42" y="304"/>
                </a:cubicBezTo>
                <a:close/>
                <a:moveTo>
                  <a:pt x="304" y="558"/>
                </a:moveTo>
                <a:lnTo>
                  <a:pt x="304" y="558"/>
                </a:lnTo>
                <a:cubicBezTo>
                  <a:pt x="240" y="558"/>
                  <a:pt x="183" y="537"/>
                  <a:pt x="134" y="502"/>
                </a:cubicBezTo>
                <a:cubicBezTo>
                  <a:pt x="141" y="502"/>
                  <a:pt x="141" y="502"/>
                  <a:pt x="141" y="502"/>
                </a:cubicBezTo>
                <a:cubicBezTo>
                  <a:pt x="141" y="502"/>
                  <a:pt x="190" y="396"/>
                  <a:pt x="346" y="346"/>
                </a:cubicBezTo>
                <a:cubicBezTo>
                  <a:pt x="381" y="438"/>
                  <a:pt x="395" y="516"/>
                  <a:pt x="402" y="537"/>
                </a:cubicBezTo>
                <a:cubicBezTo>
                  <a:pt x="374" y="551"/>
                  <a:pt x="339" y="558"/>
                  <a:pt x="304" y="558"/>
                </a:cubicBezTo>
                <a:close/>
                <a:moveTo>
                  <a:pt x="445" y="516"/>
                </a:moveTo>
                <a:lnTo>
                  <a:pt x="445" y="516"/>
                </a:lnTo>
                <a:cubicBezTo>
                  <a:pt x="445" y="502"/>
                  <a:pt x="431" y="424"/>
                  <a:pt x="395" y="332"/>
                </a:cubicBezTo>
                <a:cubicBezTo>
                  <a:pt x="480" y="318"/>
                  <a:pt x="551" y="339"/>
                  <a:pt x="558" y="339"/>
                </a:cubicBezTo>
                <a:cubicBezTo>
                  <a:pt x="544" y="417"/>
                  <a:pt x="501" y="473"/>
                  <a:pt x="445" y="51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6" name="Freeform 25"/>
          <p:cNvSpPr>
            <a:spLocks noChangeArrowheads="1"/>
          </p:cNvSpPr>
          <p:nvPr/>
        </p:nvSpPr>
        <p:spPr bwMode="auto">
          <a:xfrm>
            <a:off x="8237547" y="1846846"/>
            <a:ext cx="253498" cy="214641"/>
          </a:xfrm>
          <a:custGeom>
            <a:avLst/>
            <a:gdLst>
              <a:gd name="T0" fmla="*/ 7586 w 602"/>
              <a:gd name="T1" fmla="*/ 183789 h 510"/>
              <a:gd name="T2" fmla="*/ 7586 w 602"/>
              <a:gd name="T3" fmla="*/ 183789 h 510"/>
              <a:gd name="T4" fmla="*/ 209531 w 602"/>
              <a:gd name="T5" fmla="*/ 183789 h 510"/>
              <a:gd name="T6" fmla="*/ 217118 w 602"/>
              <a:gd name="T7" fmla="*/ 176206 h 510"/>
              <a:gd name="T8" fmla="*/ 217118 w 602"/>
              <a:gd name="T9" fmla="*/ 173679 h 510"/>
              <a:gd name="T10" fmla="*/ 209531 w 602"/>
              <a:gd name="T11" fmla="*/ 163207 h 510"/>
              <a:gd name="T12" fmla="*/ 7586 w 602"/>
              <a:gd name="T13" fmla="*/ 163207 h 510"/>
              <a:gd name="T14" fmla="*/ 0 w 602"/>
              <a:gd name="T15" fmla="*/ 173679 h 510"/>
              <a:gd name="T16" fmla="*/ 0 w 602"/>
              <a:gd name="T17" fmla="*/ 176206 h 510"/>
              <a:gd name="T18" fmla="*/ 7586 w 602"/>
              <a:gd name="T19" fmla="*/ 183789 h 510"/>
              <a:gd name="T20" fmla="*/ 40822 w 602"/>
              <a:gd name="T21" fmla="*/ 153097 h 510"/>
              <a:gd name="T22" fmla="*/ 40822 w 602"/>
              <a:gd name="T23" fmla="*/ 153097 h 510"/>
              <a:gd name="T24" fmla="*/ 61414 w 602"/>
              <a:gd name="T25" fmla="*/ 153097 h 510"/>
              <a:gd name="T26" fmla="*/ 71530 w 602"/>
              <a:gd name="T27" fmla="*/ 142987 h 510"/>
              <a:gd name="T28" fmla="*/ 71530 w 602"/>
              <a:gd name="T29" fmla="*/ 10110 h 510"/>
              <a:gd name="T30" fmla="*/ 61414 w 602"/>
              <a:gd name="T31" fmla="*/ 0 h 510"/>
              <a:gd name="T32" fmla="*/ 40822 w 602"/>
              <a:gd name="T33" fmla="*/ 0 h 510"/>
              <a:gd name="T34" fmla="*/ 30707 w 602"/>
              <a:gd name="T35" fmla="*/ 10110 h 510"/>
              <a:gd name="T36" fmla="*/ 30707 w 602"/>
              <a:gd name="T37" fmla="*/ 142987 h 510"/>
              <a:gd name="T38" fmla="*/ 40822 w 602"/>
              <a:gd name="T39" fmla="*/ 153097 h 510"/>
              <a:gd name="T40" fmla="*/ 97179 w 602"/>
              <a:gd name="T41" fmla="*/ 153097 h 510"/>
              <a:gd name="T42" fmla="*/ 97179 w 602"/>
              <a:gd name="T43" fmla="*/ 153097 h 510"/>
              <a:gd name="T44" fmla="*/ 117410 w 602"/>
              <a:gd name="T45" fmla="*/ 153097 h 510"/>
              <a:gd name="T46" fmla="*/ 127525 w 602"/>
              <a:gd name="T47" fmla="*/ 142987 h 510"/>
              <a:gd name="T48" fmla="*/ 127525 w 602"/>
              <a:gd name="T49" fmla="*/ 58856 h 510"/>
              <a:gd name="T50" fmla="*/ 117410 w 602"/>
              <a:gd name="T51" fmla="*/ 48385 h 510"/>
              <a:gd name="T52" fmla="*/ 97179 w 602"/>
              <a:gd name="T53" fmla="*/ 48385 h 510"/>
              <a:gd name="T54" fmla="*/ 86703 w 602"/>
              <a:gd name="T55" fmla="*/ 58856 h 510"/>
              <a:gd name="T56" fmla="*/ 86703 w 602"/>
              <a:gd name="T57" fmla="*/ 142987 h 510"/>
              <a:gd name="T58" fmla="*/ 97179 w 602"/>
              <a:gd name="T59" fmla="*/ 153097 h 510"/>
              <a:gd name="T60" fmla="*/ 155703 w 602"/>
              <a:gd name="T61" fmla="*/ 153097 h 510"/>
              <a:gd name="T62" fmla="*/ 155703 w 602"/>
              <a:gd name="T63" fmla="*/ 153097 h 510"/>
              <a:gd name="T64" fmla="*/ 176295 w 602"/>
              <a:gd name="T65" fmla="*/ 153097 h 510"/>
              <a:gd name="T66" fmla="*/ 186411 w 602"/>
              <a:gd name="T67" fmla="*/ 142987 h 510"/>
              <a:gd name="T68" fmla="*/ 186411 w 602"/>
              <a:gd name="T69" fmla="*/ 107240 h 510"/>
              <a:gd name="T70" fmla="*/ 176295 w 602"/>
              <a:gd name="T71" fmla="*/ 97130 h 510"/>
              <a:gd name="T72" fmla="*/ 155703 w 602"/>
              <a:gd name="T73" fmla="*/ 97130 h 510"/>
              <a:gd name="T74" fmla="*/ 145588 w 602"/>
              <a:gd name="T75" fmla="*/ 107240 h 510"/>
              <a:gd name="T76" fmla="*/ 145588 w 602"/>
              <a:gd name="T77" fmla="*/ 142987 h 510"/>
              <a:gd name="T78" fmla="*/ 155703 w 602"/>
              <a:gd name="T79" fmla="*/ 153097 h 5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2" h="510">
                <a:moveTo>
                  <a:pt x="21" y="509"/>
                </a:moveTo>
                <a:lnTo>
                  <a:pt x="21" y="509"/>
                </a:lnTo>
                <a:cubicBezTo>
                  <a:pt x="580" y="509"/>
                  <a:pt x="580" y="509"/>
                  <a:pt x="580" y="509"/>
                </a:cubicBezTo>
                <a:cubicBezTo>
                  <a:pt x="594" y="509"/>
                  <a:pt x="601" y="502"/>
                  <a:pt x="601" y="488"/>
                </a:cubicBezTo>
                <a:cubicBezTo>
                  <a:pt x="601" y="481"/>
                  <a:pt x="601" y="481"/>
                  <a:pt x="601" y="481"/>
                </a:cubicBezTo>
                <a:cubicBezTo>
                  <a:pt x="601" y="467"/>
                  <a:pt x="594" y="452"/>
                  <a:pt x="580" y="452"/>
                </a:cubicBezTo>
                <a:cubicBezTo>
                  <a:pt x="21" y="452"/>
                  <a:pt x="21" y="452"/>
                  <a:pt x="21" y="452"/>
                </a:cubicBezTo>
                <a:cubicBezTo>
                  <a:pt x="7" y="452"/>
                  <a:pt x="0" y="467"/>
                  <a:pt x="0" y="481"/>
                </a:cubicBezTo>
                <a:cubicBezTo>
                  <a:pt x="0" y="488"/>
                  <a:pt x="0" y="488"/>
                  <a:pt x="0" y="488"/>
                </a:cubicBezTo>
                <a:cubicBezTo>
                  <a:pt x="0" y="502"/>
                  <a:pt x="7" y="509"/>
                  <a:pt x="21" y="509"/>
                </a:cubicBezTo>
                <a:close/>
                <a:moveTo>
                  <a:pt x="113" y="424"/>
                </a:moveTo>
                <a:lnTo>
                  <a:pt x="113" y="424"/>
                </a:lnTo>
                <a:cubicBezTo>
                  <a:pt x="170" y="424"/>
                  <a:pt x="170" y="424"/>
                  <a:pt x="170" y="424"/>
                </a:cubicBezTo>
                <a:cubicBezTo>
                  <a:pt x="184" y="424"/>
                  <a:pt x="198" y="417"/>
                  <a:pt x="198" y="396"/>
                </a:cubicBezTo>
                <a:cubicBezTo>
                  <a:pt x="198" y="28"/>
                  <a:pt x="198" y="28"/>
                  <a:pt x="198" y="28"/>
                </a:cubicBezTo>
                <a:cubicBezTo>
                  <a:pt x="198" y="14"/>
                  <a:pt x="184" y="0"/>
                  <a:pt x="170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92" y="0"/>
                  <a:pt x="85" y="14"/>
                  <a:pt x="85" y="28"/>
                </a:cubicBezTo>
                <a:cubicBezTo>
                  <a:pt x="85" y="396"/>
                  <a:pt x="85" y="396"/>
                  <a:pt x="85" y="396"/>
                </a:cubicBezTo>
                <a:cubicBezTo>
                  <a:pt x="85" y="417"/>
                  <a:pt x="92" y="424"/>
                  <a:pt x="113" y="424"/>
                </a:cubicBezTo>
                <a:close/>
                <a:moveTo>
                  <a:pt x="269" y="424"/>
                </a:moveTo>
                <a:lnTo>
                  <a:pt x="269" y="424"/>
                </a:lnTo>
                <a:cubicBezTo>
                  <a:pt x="325" y="424"/>
                  <a:pt x="325" y="424"/>
                  <a:pt x="325" y="424"/>
                </a:cubicBezTo>
                <a:cubicBezTo>
                  <a:pt x="346" y="424"/>
                  <a:pt x="353" y="417"/>
                  <a:pt x="353" y="396"/>
                </a:cubicBezTo>
                <a:cubicBezTo>
                  <a:pt x="353" y="163"/>
                  <a:pt x="353" y="163"/>
                  <a:pt x="353" y="163"/>
                </a:cubicBezTo>
                <a:cubicBezTo>
                  <a:pt x="353" y="149"/>
                  <a:pt x="346" y="134"/>
                  <a:pt x="325" y="134"/>
                </a:cubicBezTo>
                <a:cubicBezTo>
                  <a:pt x="269" y="134"/>
                  <a:pt x="269" y="134"/>
                  <a:pt x="269" y="134"/>
                </a:cubicBezTo>
                <a:cubicBezTo>
                  <a:pt x="255" y="134"/>
                  <a:pt x="240" y="149"/>
                  <a:pt x="240" y="163"/>
                </a:cubicBezTo>
                <a:cubicBezTo>
                  <a:pt x="240" y="396"/>
                  <a:pt x="240" y="396"/>
                  <a:pt x="240" y="396"/>
                </a:cubicBezTo>
                <a:cubicBezTo>
                  <a:pt x="240" y="417"/>
                  <a:pt x="255" y="424"/>
                  <a:pt x="269" y="424"/>
                </a:cubicBezTo>
                <a:close/>
                <a:moveTo>
                  <a:pt x="431" y="424"/>
                </a:moveTo>
                <a:lnTo>
                  <a:pt x="431" y="424"/>
                </a:lnTo>
                <a:cubicBezTo>
                  <a:pt x="488" y="424"/>
                  <a:pt x="488" y="424"/>
                  <a:pt x="488" y="424"/>
                </a:cubicBezTo>
                <a:cubicBezTo>
                  <a:pt x="502" y="424"/>
                  <a:pt x="516" y="417"/>
                  <a:pt x="516" y="396"/>
                </a:cubicBezTo>
                <a:cubicBezTo>
                  <a:pt x="516" y="297"/>
                  <a:pt x="516" y="297"/>
                  <a:pt x="516" y="297"/>
                </a:cubicBezTo>
                <a:cubicBezTo>
                  <a:pt x="516" y="276"/>
                  <a:pt x="502" y="269"/>
                  <a:pt x="488" y="269"/>
                </a:cubicBezTo>
                <a:cubicBezTo>
                  <a:pt x="431" y="269"/>
                  <a:pt x="431" y="269"/>
                  <a:pt x="431" y="269"/>
                </a:cubicBezTo>
                <a:cubicBezTo>
                  <a:pt x="417" y="269"/>
                  <a:pt x="403" y="276"/>
                  <a:pt x="403" y="297"/>
                </a:cubicBezTo>
                <a:cubicBezTo>
                  <a:pt x="403" y="396"/>
                  <a:pt x="403" y="396"/>
                  <a:pt x="403" y="396"/>
                </a:cubicBezTo>
                <a:cubicBezTo>
                  <a:pt x="403" y="417"/>
                  <a:pt x="417" y="424"/>
                  <a:pt x="431" y="42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7" name="Freeform 26"/>
          <p:cNvSpPr>
            <a:spLocks noChangeArrowheads="1"/>
          </p:cNvSpPr>
          <p:nvPr/>
        </p:nvSpPr>
        <p:spPr bwMode="auto">
          <a:xfrm>
            <a:off x="7791612" y="1846846"/>
            <a:ext cx="255349" cy="214641"/>
          </a:xfrm>
          <a:custGeom>
            <a:avLst/>
            <a:gdLst>
              <a:gd name="T0" fmla="*/ 208276 w 609"/>
              <a:gd name="T1" fmla="*/ 183789 h 510"/>
              <a:gd name="T2" fmla="*/ 208276 w 609"/>
              <a:gd name="T3" fmla="*/ 183789 h 510"/>
              <a:gd name="T4" fmla="*/ 10072 w 609"/>
              <a:gd name="T5" fmla="*/ 183789 h 510"/>
              <a:gd name="T6" fmla="*/ 0 w 609"/>
              <a:gd name="T7" fmla="*/ 176206 h 510"/>
              <a:gd name="T8" fmla="*/ 0 w 609"/>
              <a:gd name="T9" fmla="*/ 173679 h 510"/>
              <a:gd name="T10" fmla="*/ 10072 w 609"/>
              <a:gd name="T11" fmla="*/ 163207 h 510"/>
              <a:gd name="T12" fmla="*/ 208276 w 609"/>
              <a:gd name="T13" fmla="*/ 163207 h 510"/>
              <a:gd name="T14" fmla="*/ 218707 w 609"/>
              <a:gd name="T15" fmla="*/ 173679 h 510"/>
              <a:gd name="T16" fmla="*/ 218707 w 609"/>
              <a:gd name="T17" fmla="*/ 176206 h 510"/>
              <a:gd name="T18" fmla="*/ 208276 w 609"/>
              <a:gd name="T19" fmla="*/ 183789 h 510"/>
              <a:gd name="T20" fmla="*/ 188131 w 609"/>
              <a:gd name="T21" fmla="*/ 142987 h 510"/>
              <a:gd name="T22" fmla="*/ 188131 w 609"/>
              <a:gd name="T23" fmla="*/ 142987 h 510"/>
              <a:gd name="T24" fmla="*/ 178059 w 609"/>
              <a:gd name="T25" fmla="*/ 153097 h 510"/>
              <a:gd name="T26" fmla="*/ 157556 w 609"/>
              <a:gd name="T27" fmla="*/ 153097 h 510"/>
              <a:gd name="T28" fmla="*/ 147484 w 609"/>
              <a:gd name="T29" fmla="*/ 142987 h 510"/>
              <a:gd name="T30" fmla="*/ 147484 w 609"/>
              <a:gd name="T31" fmla="*/ 71494 h 510"/>
              <a:gd name="T32" fmla="*/ 147484 w 609"/>
              <a:gd name="T33" fmla="*/ 71494 h 510"/>
              <a:gd name="T34" fmla="*/ 147484 w 609"/>
              <a:gd name="T35" fmla="*/ 50912 h 510"/>
              <a:gd name="T36" fmla="*/ 157556 w 609"/>
              <a:gd name="T37" fmla="*/ 40802 h 510"/>
              <a:gd name="T38" fmla="*/ 178059 w 609"/>
              <a:gd name="T39" fmla="*/ 40802 h 510"/>
              <a:gd name="T40" fmla="*/ 188131 w 609"/>
              <a:gd name="T41" fmla="*/ 50912 h 510"/>
              <a:gd name="T42" fmla="*/ 188131 w 609"/>
              <a:gd name="T43" fmla="*/ 122406 h 510"/>
              <a:gd name="T44" fmla="*/ 188131 w 609"/>
              <a:gd name="T45" fmla="*/ 122406 h 510"/>
              <a:gd name="T46" fmla="*/ 188131 w 609"/>
              <a:gd name="T47" fmla="*/ 142987 h 510"/>
              <a:gd name="T48" fmla="*/ 119426 w 609"/>
              <a:gd name="T49" fmla="*/ 153097 h 510"/>
              <a:gd name="T50" fmla="*/ 119426 w 609"/>
              <a:gd name="T51" fmla="*/ 153097 h 510"/>
              <a:gd name="T52" fmla="*/ 99282 w 609"/>
              <a:gd name="T53" fmla="*/ 153097 h 510"/>
              <a:gd name="T54" fmla="*/ 88850 w 609"/>
              <a:gd name="T55" fmla="*/ 142987 h 510"/>
              <a:gd name="T56" fmla="*/ 88850 w 609"/>
              <a:gd name="T57" fmla="*/ 122406 h 510"/>
              <a:gd name="T58" fmla="*/ 88850 w 609"/>
              <a:gd name="T59" fmla="*/ 30692 h 510"/>
              <a:gd name="T60" fmla="*/ 88850 w 609"/>
              <a:gd name="T61" fmla="*/ 10110 h 510"/>
              <a:gd name="T62" fmla="*/ 99282 w 609"/>
              <a:gd name="T63" fmla="*/ 0 h 510"/>
              <a:gd name="T64" fmla="*/ 119426 w 609"/>
              <a:gd name="T65" fmla="*/ 0 h 510"/>
              <a:gd name="T66" fmla="*/ 129498 w 609"/>
              <a:gd name="T67" fmla="*/ 10110 h 510"/>
              <a:gd name="T68" fmla="*/ 129498 w 609"/>
              <a:gd name="T69" fmla="*/ 30692 h 510"/>
              <a:gd name="T70" fmla="*/ 129498 w 609"/>
              <a:gd name="T71" fmla="*/ 122406 h 510"/>
              <a:gd name="T72" fmla="*/ 129498 w 609"/>
              <a:gd name="T73" fmla="*/ 142987 h 510"/>
              <a:gd name="T74" fmla="*/ 119426 w 609"/>
              <a:gd name="T75" fmla="*/ 153097 h 510"/>
              <a:gd name="T76" fmla="*/ 60792 w 609"/>
              <a:gd name="T77" fmla="*/ 153097 h 510"/>
              <a:gd name="T78" fmla="*/ 60792 w 609"/>
              <a:gd name="T79" fmla="*/ 153097 h 510"/>
              <a:gd name="T80" fmla="*/ 40648 w 609"/>
              <a:gd name="T81" fmla="*/ 153097 h 510"/>
              <a:gd name="T82" fmla="*/ 30576 w 609"/>
              <a:gd name="T83" fmla="*/ 142987 h 510"/>
              <a:gd name="T84" fmla="*/ 30576 w 609"/>
              <a:gd name="T85" fmla="*/ 122406 h 510"/>
              <a:gd name="T86" fmla="*/ 30576 w 609"/>
              <a:gd name="T87" fmla="*/ 122406 h 510"/>
              <a:gd name="T88" fmla="*/ 30576 w 609"/>
              <a:gd name="T89" fmla="*/ 102185 h 510"/>
              <a:gd name="T90" fmla="*/ 40648 w 609"/>
              <a:gd name="T91" fmla="*/ 91714 h 510"/>
              <a:gd name="T92" fmla="*/ 60792 w 609"/>
              <a:gd name="T93" fmla="*/ 91714 h 510"/>
              <a:gd name="T94" fmla="*/ 71224 w 609"/>
              <a:gd name="T95" fmla="*/ 102185 h 510"/>
              <a:gd name="T96" fmla="*/ 71224 w 609"/>
              <a:gd name="T97" fmla="*/ 122406 h 510"/>
              <a:gd name="T98" fmla="*/ 71224 w 609"/>
              <a:gd name="T99" fmla="*/ 122406 h 510"/>
              <a:gd name="T100" fmla="*/ 71224 w 609"/>
              <a:gd name="T101" fmla="*/ 142987 h 510"/>
              <a:gd name="T102" fmla="*/ 60792 w 609"/>
              <a:gd name="T103" fmla="*/ 153097 h 51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9" h="510">
                <a:moveTo>
                  <a:pt x="579" y="509"/>
                </a:moveTo>
                <a:lnTo>
                  <a:pt x="579" y="509"/>
                </a:lnTo>
                <a:cubicBezTo>
                  <a:pt x="28" y="509"/>
                  <a:pt x="28" y="509"/>
                  <a:pt x="28" y="509"/>
                </a:cubicBezTo>
                <a:cubicBezTo>
                  <a:pt x="14" y="509"/>
                  <a:pt x="0" y="502"/>
                  <a:pt x="0" y="488"/>
                </a:cubicBezTo>
                <a:cubicBezTo>
                  <a:pt x="0" y="481"/>
                  <a:pt x="0" y="481"/>
                  <a:pt x="0" y="481"/>
                </a:cubicBezTo>
                <a:cubicBezTo>
                  <a:pt x="0" y="467"/>
                  <a:pt x="14" y="452"/>
                  <a:pt x="28" y="452"/>
                </a:cubicBezTo>
                <a:cubicBezTo>
                  <a:pt x="579" y="452"/>
                  <a:pt x="579" y="452"/>
                  <a:pt x="579" y="452"/>
                </a:cubicBezTo>
                <a:cubicBezTo>
                  <a:pt x="594" y="452"/>
                  <a:pt x="608" y="467"/>
                  <a:pt x="608" y="481"/>
                </a:cubicBezTo>
                <a:cubicBezTo>
                  <a:pt x="608" y="488"/>
                  <a:pt x="608" y="488"/>
                  <a:pt x="608" y="488"/>
                </a:cubicBezTo>
                <a:cubicBezTo>
                  <a:pt x="608" y="502"/>
                  <a:pt x="594" y="509"/>
                  <a:pt x="579" y="509"/>
                </a:cubicBezTo>
                <a:close/>
                <a:moveTo>
                  <a:pt x="523" y="396"/>
                </a:moveTo>
                <a:lnTo>
                  <a:pt x="523" y="396"/>
                </a:lnTo>
                <a:cubicBezTo>
                  <a:pt x="523" y="417"/>
                  <a:pt x="509" y="424"/>
                  <a:pt x="495" y="424"/>
                </a:cubicBezTo>
                <a:cubicBezTo>
                  <a:pt x="438" y="424"/>
                  <a:pt x="438" y="424"/>
                  <a:pt x="438" y="424"/>
                </a:cubicBezTo>
                <a:cubicBezTo>
                  <a:pt x="417" y="424"/>
                  <a:pt x="410" y="417"/>
                  <a:pt x="410" y="396"/>
                </a:cubicBezTo>
                <a:cubicBezTo>
                  <a:pt x="410" y="198"/>
                  <a:pt x="410" y="198"/>
                  <a:pt x="410" y="198"/>
                </a:cubicBezTo>
                <a:cubicBezTo>
                  <a:pt x="410" y="141"/>
                  <a:pt x="410" y="141"/>
                  <a:pt x="410" y="141"/>
                </a:cubicBezTo>
                <a:cubicBezTo>
                  <a:pt x="410" y="127"/>
                  <a:pt x="417" y="113"/>
                  <a:pt x="438" y="113"/>
                </a:cubicBezTo>
                <a:cubicBezTo>
                  <a:pt x="495" y="113"/>
                  <a:pt x="495" y="113"/>
                  <a:pt x="495" y="113"/>
                </a:cubicBezTo>
                <a:cubicBezTo>
                  <a:pt x="509" y="113"/>
                  <a:pt x="523" y="127"/>
                  <a:pt x="523" y="141"/>
                </a:cubicBezTo>
                <a:cubicBezTo>
                  <a:pt x="523" y="339"/>
                  <a:pt x="523" y="339"/>
                  <a:pt x="523" y="339"/>
                </a:cubicBezTo>
                <a:lnTo>
                  <a:pt x="523" y="396"/>
                </a:lnTo>
                <a:close/>
                <a:moveTo>
                  <a:pt x="332" y="424"/>
                </a:moveTo>
                <a:lnTo>
                  <a:pt x="332" y="424"/>
                </a:lnTo>
                <a:cubicBezTo>
                  <a:pt x="276" y="424"/>
                  <a:pt x="276" y="424"/>
                  <a:pt x="276" y="424"/>
                </a:cubicBezTo>
                <a:cubicBezTo>
                  <a:pt x="262" y="424"/>
                  <a:pt x="247" y="417"/>
                  <a:pt x="247" y="396"/>
                </a:cubicBezTo>
                <a:cubicBezTo>
                  <a:pt x="247" y="339"/>
                  <a:pt x="247" y="339"/>
                  <a:pt x="247" y="339"/>
                </a:cubicBezTo>
                <a:cubicBezTo>
                  <a:pt x="247" y="85"/>
                  <a:pt x="247" y="85"/>
                  <a:pt x="247" y="85"/>
                </a:cubicBezTo>
                <a:cubicBezTo>
                  <a:pt x="247" y="28"/>
                  <a:pt x="247" y="28"/>
                  <a:pt x="247" y="28"/>
                </a:cubicBezTo>
                <a:cubicBezTo>
                  <a:pt x="247" y="14"/>
                  <a:pt x="262" y="0"/>
                  <a:pt x="276" y="0"/>
                </a:cubicBezTo>
                <a:cubicBezTo>
                  <a:pt x="332" y="0"/>
                  <a:pt x="332" y="0"/>
                  <a:pt x="332" y="0"/>
                </a:cubicBezTo>
                <a:cubicBezTo>
                  <a:pt x="346" y="0"/>
                  <a:pt x="360" y="14"/>
                  <a:pt x="360" y="28"/>
                </a:cubicBezTo>
                <a:cubicBezTo>
                  <a:pt x="360" y="85"/>
                  <a:pt x="360" y="85"/>
                  <a:pt x="360" y="85"/>
                </a:cubicBezTo>
                <a:cubicBezTo>
                  <a:pt x="360" y="339"/>
                  <a:pt x="360" y="339"/>
                  <a:pt x="360" y="339"/>
                </a:cubicBezTo>
                <a:cubicBezTo>
                  <a:pt x="360" y="396"/>
                  <a:pt x="360" y="396"/>
                  <a:pt x="360" y="396"/>
                </a:cubicBezTo>
                <a:cubicBezTo>
                  <a:pt x="360" y="417"/>
                  <a:pt x="346" y="424"/>
                  <a:pt x="332" y="424"/>
                </a:cubicBezTo>
                <a:close/>
                <a:moveTo>
                  <a:pt x="169" y="424"/>
                </a:moveTo>
                <a:lnTo>
                  <a:pt x="169" y="424"/>
                </a:lnTo>
                <a:cubicBezTo>
                  <a:pt x="113" y="424"/>
                  <a:pt x="113" y="424"/>
                  <a:pt x="113" y="424"/>
                </a:cubicBezTo>
                <a:cubicBezTo>
                  <a:pt x="99" y="424"/>
                  <a:pt x="85" y="417"/>
                  <a:pt x="85" y="396"/>
                </a:cubicBezTo>
                <a:cubicBezTo>
                  <a:pt x="85" y="339"/>
                  <a:pt x="85" y="339"/>
                  <a:pt x="85" y="339"/>
                </a:cubicBezTo>
                <a:cubicBezTo>
                  <a:pt x="85" y="283"/>
                  <a:pt x="85" y="283"/>
                  <a:pt x="85" y="283"/>
                </a:cubicBezTo>
                <a:cubicBezTo>
                  <a:pt x="85" y="269"/>
                  <a:pt x="99" y="254"/>
                  <a:pt x="113" y="254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91" y="254"/>
                  <a:pt x="198" y="269"/>
                  <a:pt x="198" y="283"/>
                </a:cubicBezTo>
                <a:cubicBezTo>
                  <a:pt x="198" y="339"/>
                  <a:pt x="198" y="339"/>
                  <a:pt x="198" y="339"/>
                </a:cubicBezTo>
                <a:cubicBezTo>
                  <a:pt x="198" y="396"/>
                  <a:pt x="198" y="396"/>
                  <a:pt x="198" y="396"/>
                </a:cubicBezTo>
                <a:cubicBezTo>
                  <a:pt x="198" y="417"/>
                  <a:pt x="191" y="424"/>
                  <a:pt x="169" y="42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8" name="Freeform 27"/>
          <p:cNvSpPr>
            <a:spLocks noChangeArrowheads="1"/>
          </p:cNvSpPr>
          <p:nvPr/>
        </p:nvSpPr>
        <p:spPr bwMode="auto">
          <a:xfrm>
            <a:off x="7351228" y="1846846"/>
            <a:ext cx="253499" cy="214641"/>
          </a:xfrm>
          <a:custGeom>
            <a:avLst/>
            <a:gdLst>
              <a:gd name="T0" fmla="*/ 209171 w 602"/>
              <a:gd name="T1" fmla="*/ 183789 h 510"/>
              <a:gd name="T2" fmla="*/ 209171 w 602"/>
              <a:gd name="T3" fmla="*/ 183789 h 510"/>
              <a:gd name="T4" fmla="*/ 7587 w 602"/>
              <a:gd name="T5" fmla="*/ 183789 h 510"/>
              <a:gd name="T6" fmla="*/ 0 w 602"/>
              <a:gd name="T7" fmla="*/ 176206 h 510"/>
              <a:gd name="T8" fmla="*/ 0 w 602"/>
              <a:gd name="T9" fmla="*/ 173679 h 510"/>
              <a:gd name="T10" fmla="*/ 7587 w 602"/>
              <a:gd name="T11" fmla="*/ 163207 h 510"/>
              <a:gd name="T12" fmla="*/ 209171 w 602"/>
              <a:gd name="T13" fmla="*/ 163207 h 510"/>
              <a:gd name="T14" fmla="*/ 217119 w 602"/>
              <a:gd name="T15" fmla="*/ 173679 h 510"/>
              <a:gd name="T16" fmla="*/ 217119 w 602"/>
              <a:gd name="T17" fmla="*/ 176206 h 510"/>
              <a:gd name="T18" fmla="*/ 209171 w 602"/>
              <a:gd name="T19" fmla="*/ 183789 h 510"/>
              <a:gd name="T20" fmla="*/ 175935 w 602"/>
              <a:gd name="T21" fmla="*/ 153097 h 510"/>
              <a:gd name="T22" fmla="*/ 175935 w 602"/>
              <a:gd name="T23" fmla="*/ 153097 h 510"/>
              <a:gd name="T24" fmla="*/ 155704 w 602"/>
              <a:gd name="T25" fmla="*/ 153097 h 510"/>
              <a:gd name="T26" fmla="*/ 145589 w 602"/>
              <a:gd name="T27" fmla="*/ 142987 h 510"/>
              <a:gd name="T28" fmla="*/ 145589 w 602"/>
              <a:gd name="T29" fmla="*/ 10110 h 510"/>
              <a:gd name="T30" fmla="*/ 155704 w 602"/>
              <a:gd name="T31" fmla="*/ 0 h 510"/>
              <a:gd name="T32" fmla="*/ 175935 w 602"/>
              <a:gd name="T33" fmla="*/ 0 h 510"/>
              <a:gd name="T34" fmla="*/ 186411 w 602"/>
              <a:gd name="T35" fmla="*/ 10110 h 510"/>
              <a:gd name="T36" fmla="*/ 186411 w 602"/>
              <a:gd name="T37" fmla="*/ 142987 h 510"/>
              <a:gd name="T38" fmla="*/ 175935 w 602"/>
              <a:gd name="T39" fmla="*/ 153097 h 510"/>
              <a:gd name="T40" fmla="*/ 119939 w 602"/>
              <a:gd name="T41" fmla="*/ 153097 h 510"/>
              <a:gd name="T42" fmla="*/ 119939 w 602"/>
              <a:gd name="T43" fmla="*/ 153097 h 510"/>
              <a:gd name="T44" fmla="*/ 99708 w 602"/>
              <a:gd name="T45" fmla="*/ 153097 h 510"/>
              <a:gd name="T46" fmla="*/ 89232 w 602"/>
              <a:gd name="T47" fmla="*/ 142987 h 510"/>
              <a:gd name="T48" fmla="*/ 89232 w 602"/>
              <a:gd name="T49" fmla="*/ 58856 h 510"/>
              <a:gd name="T50" fmla="*/ 99708 w 602"/>
              <a:gd name="T51" fmla="*/ 48385 h 510"/>
              <a:gd name="T52" fmla="*/ 119939 w 602"/>
              <a:gd name="T53" fmla="*/ 48385 h 510"/>
              <a:gd name="T54" fmla="*/ 130054 w 602"/>
              <a:gd name="T55" fmla="*/ 58856 h 510"/>
              <a:gd name="T56" fmla="*/ 130054 w 602"/>
              <a:gd name="T57" fmla="*/ 142987 h 510"/>
              <a:gd name="T58" fmla="*/ 119939 w 602"/>
              <a:gd name="T59" fmla="*/ 153097 h 510"/>
              <a:gd name="T60" fmla="*/ 61053 w 602"/>
              <a:gd name="T61" fmla="*/ 153097 h 510"/>
              <a:gd name="T62" fmla="*/ 61053 w 602"/>
              <a:gd name="T63" fmla="*/ 153097 h 510"/>
              <a:gd name="T64" fmla="*/ 40823 w 602"/>
              <a:gd name="T65" fmla="*/ 153097 h 510"/>
              <a:gd name="T66" fmla="*/ 30707 w 602"/>
              <a:gd name="T67" fmla="*/ 142987 h 510"/>
              <a:gd name="T68" fmla="*/ 30707 w 602"/>
              <a:gd name="T69" fmla="*/ 107240 h 510"/>
              <a:gd name="T70" fmla="*/ 40823 w 602"/>
              <a:gd name="T71" fmla="*/ 97130 h 510"/>
              <a:gd name="T72" fmla="*/ 61053 w 602"/>
              <a:gd name="T73" fmla="*/ 97130 h 510"/>
              <a:gd name="T74" fmla="*/ 71530 w 602"/>
              <a:gd name="T75" fmla="*/ 107240 h 510"/>
              <a:gd name="T76" fmla="*/ 71530 w 602"/>
              <a:gd name="T77" fmla="*/ 142987 h 510"/>
              <a:gd name="T78" fmla="*/ 61053 w 602"/>
              <a:gd name="T79" fmla="*/ 153097 h 5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2" h="510">
                <a:moveTo>
                  <a:pt x="579" y="509"/>
                </a:moveTo>
                <a:lnTo>
                  <a:pt x="579" y="509"/>
                </a:lnTo>
                <a:cubicBezTo>
                  <a:pt x="21" y="509"/>
                  <a:pt x="21" y="509"/>
                  <a:pt x="21" y="509"/>
                </a:cubicBezTo>
                <a:cubicBezTo>
                  <a:pt x="7" y="509"/>
                  <a:pt x="0" y="502"/>
                  <a:pt x="0" y="488"/>
                </a:cubicBezTo>
                <a:cubicBezTo>
                  <a:pt x="0" y="481"/>
                  <a:pt x="0" y="481"/>
                  <a:pt x="0" y="481"/>
                </a:cubicBezTo>
                <a:cubicBezTo>
                  <a:pt x="0" y="467"/>
                  <a:pt x="7" y="452"/>
                  <a:pt x="21" y="452"/>
                </a:cubicBezTo>
                <a:cubicBezTo>
                  <a:pt x="579" y="452"/>
                  <a:pt x="579" y="452"/>
                  <a:pt x="579" y="452"/>
                </a:cubicBezTo>
                <a:cubicBezTo>
                  <a:pt x="594" y="452"/>
                  <a:pt x="601" y="467"/>
                  <a:pt x="601" y="481"/>
                </a:cubicBezTo>
                <a:cubicBezTo>
                  <a:pt x="601" y="488"/>
                  <a:pt x="601" y="488"/>
                  <a:pt x="601" y="488"/>
                </a:cubicBezTo>
                <a:cubicBezTo>
                  <a:pt x="601" y="502"/>
                  <a:pt x="594" y="509"/>
                  <a:pt x="579" y="509"/>
                </a:cubicBezTo>
                <a:close/>
                <a:moveTo>
                  <a:pt x="487" y="424"/>
                </a:moveTo>
                <a:lnTo>
                  <a:pt x="487" y="424"/>
                </a:lnTo>
                <a:cubicBezTo>
                  <a:pt x="431" y="424"/>
                  <a:pt x="431" y="424"/>
                  <a:pt x="431" y="424"/>
                </a:cubicBezTo>
                <a:cubicBezTo>
                  <a:pt x="417" y="424"/>
                  <a:pt x="403" y="417"/>
                  <a:pt x="403" y="396"/>
                </a:cubicBezTo>
                <a:cubicBezTo>
                  <a:pt x="403" y="28"/>
                  <a:pt x="403" y="28"/>
                  <a:pt x="403" y="28"/>
                </a:cubicBezTo>
                <a:cubicBezTo>
                  <a:pt x="403" y="14"/>
                  <a:pt x="417" y="0"/>
                  <a:pt x="431" y="0"/>
                </a:cubicBezTo>
                <a:cubicBezTo>
                  <a:pt x="487" y="0"/>
                  <a:pt x="487" y="0"/>
                  <a:pt x="487" y="0"/>
                </a:cubicBezTo>
                <a:cubicBezTo>
                  <a:pt x="509" y="0"/>
                  <a:pt x="516" y="14"/>
                  <a:pt x="516" y="28"/>
                </a:cubicBezTo>
                <a:cubicBezTo>
                  <a:pt x="516" y="396"/>
                  <a:pt x="516" y="396"/>
                  <a:pt x="516" y="396"/>
                </a:cubicBezTo>
                <a:cubicBezTo>
                  <a:pt x="516" y="417"/>
                  <a:pt x="509" y="424"/>
                  <a:pt x="487" y="424"/>
                </a:cubicBezTo>
                <a:close/>
                <a:moveTo>
                  <a:pt x="332" y="424"/>
                </a:moveTo>
                <a:lnTo>
                  <a:pt x="332" y="424"/>
                </a:lnTo>
                <a:cubicBezTo>
                  <a:pt x="276" y="424"/>
                  <a:pt x="276" y="424"/>
                  <a:pt x="276" y="424"/>
                </a:cubicBezTo>
                <a:cubicBezTo>
                  <a:pt x="254" y="424"/>
                  <a:pt x="247" y="417"/>
                  <a:pt x="247" y="396"/>
                </a:cubicBezTo>
                <a:cubicBezTo>
                  <a:pt x="247" y="163"/>
                  <a:pt x="247" y="163"/>
                  <a:pt x="247" y="163"/>
                </a:cubicBezTo>
                <a:cubicBezTo>
                  <a:pt x="247" y="149"/>
                  <a:pt x="254" y="134"/>
                  <a:pt x="276" y="134"/>
                </a:cubicBezTo>
                <a:cubicBezTo>
                  <a:pt x="332" y="134"/>
                  <a:pt x="332" y="134"/>
                  <a:pt x="332" y="134"/>
                </a:cubicBezTo>
                <a:cubicBezTo>
                  <a:pt x="346" y="134"/>
                  <a:pt x="360" y="149"/>
                  <a:pt x="360" y="163"/>
                </a:cubicBezTo>
                <a:cubicBezTo>
                  <a:pt x="360" y="396"/>
                  <a:pt x="360" y="396"/>
                  <a:pt x="360" y="396"/>
                </a:cubicBezTo>
                <a:cubicBezTo>
                  <a:pt x="360" y="417"/>
                  <a:pt x="346" y="424"/>
                  <a:pt x="332" y="424"/>
                </a:cubicBezTo>
                <a:close/>
                <a:moveTo>
                  <a:pt x="169" y="424"/>
                </a:moveTo>
                <a:lnTo>
                  <a:pt x="169" y="424"/>
                </a:lnTo>
                <a:cubicBezTo>
                  <a:pt x="113" y="424"/>
                  <a:pt x="113" y="424"/>
                  <a:pt x="113" y="424"/>
                </a:cubicBezTo>
                <a:cubicBezTo>
                  <a:pt x="99" y="424"/>
                  <a:pt x="85" y="417"/>
                  <a:pt x="85" y="396"/>
                </a:cubicBezTo>
                <a:cubicBezTo>
                  <a:pt x="85" y="297"/>
                  <a:pt x="85" y="297"/>
                  <a:pt x="85" y="297"/>
                </a:cubicBezTo>
                <a:cubicBezTo>
                  <a:pt x="85" y="276"/>
                  <a:pt x="99" y="269"/>
                  <a:pt x="113" y="269"/>
                </a:cubicBezTo>
                <a:cubicBezTo>
                  <a:pt x="169" y="269"/>
                  <a:pt x="169" y="269"/>
                  <a:pt x="169" y="269"/>
                </a:cubicBezTo>
                <a:cubicBezTo>
                  <a:pt x="184" y="269"/>
                  <a:pt x="198" y="276"/>
                  <a:pt x="198" y="297"/>
                </a:cubicBezTo>
                <a:cubicBezTo>
                  <a:pt x="198" y="396"/>
                  <a:pt x="198" y="396"/>
                  <a:pt x="198" y="396"/>
                </a:cubicBezTo>
                <a:cubicBezTo>
                  <a:pt x="198" y="417"/>
                  <a:pt x="184" y="424"/>
                  <a:pt x="169" y="42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9" name="Freeform 28"/>
          <p:cNvSpPr>
            <a:spLocks noChangeArrowheads="1"/>
          </p:cNvSpPr>
          <p:nvPr/>
        </p:nvSpPr>
        <p:spPr bwMode="auto">
          <a:xfrm>
            <a:off x="6933049" y="1870900"/>
            <a:ext cx="205390" cy="166532"/>
          </a:xfrm>
          <a:custGeom>
            <a:avLst/>
            <a:gdLst>
              <a:gd name="T0" fmla="*/ 168279 w 489"/>
              <a:gd name="T1" fmla="*/ 142515 h 397"/>
              <a:gd name="T2" fmla="*/ 168279 w 489"/>
              <a:gd name="T3" fmla="*/ 142515 h 397"/>
              <a:gd name="T4" fmla="*/ 89365 w 489"/>
              <a:gd name="T5" fmla="*/ 142515 h 397"/>
              <a:gd name="T6" fmla="*/ 81798 w 489"/>
              <a:gd name="T7" fmla="*/ 134957 h 397"/>
              <a:gd name="T8" fmla="*/ 81798 w 489"/>
              <a:gd name="T9" fmla="*/ 132438 h 397"/>
              <a:gd name="T10" fmla="*/ 89365 w 489"/>
              <a:gd name="T11" fmla="*/ 122361 h 397"/>
              <a:gd name="T12" fmla="*/ 168279 w 489"/>
              <a:gd name="T13" fmla="*/ 122361 h 397"/>
              <a:gd name="T14" fmla="*/ 175847 w 489"/>
              <a:gd name="T15" fmla="*/ 132438 h 397"/>
              <a:gd name="T16" fmla="*/ 175847 w 489"/>
              <a:gd name="T17" fmla="*/ 134957 h 397"/>
              <a:gd name="T18" fmla="*/ 168279 w 489"/>
              <a:gd name="T19" fmla="*/ 142515 h 397"/>
              <a:gd name="T20" fmla="*/ 76392 w 489"/>
              <a:gd name="T21" fmla="*/ 79175 h 397"/>
              <a:gd name="T22" fmla="*/ 76392 w 489"/>
              <a:gd name="T23" fmla="*/ 79175 h 397"/>
              <a:gd name="T24" fmla="*/ 76392 w 489"/>
              <a:gd name="T25" fmla="*/ 79175 h 397"/>
              <a:gd name="T26" fmla="*/ 15495 w 489"/>
              <a:gd name="T27" fmla="*/ 139996 h 397"/>
              <a:gd name="T28" fmla="*/ 15495 w 489"/>
              <a:gd name="T29" fmla="*/ 139996 h 397"/>
              <a:gd name="T30" fmla="*/ 10450 w 489"/>
              <a:gd name="T31" fmla="*/ 142515 h 397"/>
              <a:gd name="T32" fmla="*/ 0 w 489"/>
              <a:gd name="T33" fmla="*/ 132438 h 397"/>
              <a:gd name="T34" fmla="*/ 2522 w 489"/>
              <a:gd name="T35" fmla="*/ 127400 h 397"/>
              <a:gd name="T36" fmla="*/ 2522 w 489"/>
              <a:gd name="T37" fmla="*/ 127400 h 397"/>
              <a:gd name="T38" fmla="*/ 56213 w 489"/>
              <a:gd name="T39" fmla="*/ 71258 h 397"/>
              <a:gd name="T40" fmla="*/ 2522 w 489"/>
              <a:gd name="T41" fmla="*/ 17994 h 397"/>
              <a:gd name="T42" fmla="*/ 0 w 489"/>
              <a:gd name="T43" fmla="*/ 10437 h 397"/>
              <a:gd name="T44" fmla="*/ 10450 w 489"/>
              <a:gd name="T45" fmla="*/ 0 h 397"/>
              <a:gd name="T46" fmla="*/ 15495 w 489"/>
              <a:gd name="T47" fmla="*/ 2879 h 397"/>
              <a:gd name="T48" fmla="*/ 15495 w 489"/>
              <a:gd name="T49" fmla="*/ 2879 h 397"/>
              <a:gd name="T50" fmla="*/ 76392 w 489"/>
              <a:gd name="T51" fmla="*/ 63700 h 397"/>
              <a:gd name="T52" fmla="*/ 76392 w 489"/>
              <a:gd name="T53" fmla="*/ 63700 h 397"/>
              <a:gd name="T54" fmla="*/ 81798 w 489"/>
              <a:gd name="T55" fmla="*/ 71258 h 397"/>
              <a:gd name="T56" fmla="*/ 81798 w 489"/>
              <a:gd name="T57" fmla="*/ 71258 h 397"/>
              <a:gd name="T58" fmla="*/ 81798 w 489"/>
              <a:gd name="T59" fmla="*/ 71258 h 397"/>
              <a:gd name="T60" fmla="*/ 76392 w 489"/>
              <a:gd name="T61" fmla="*/ 79175 h 3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89" h="397">
                <a:moveTo>
                  <a:pt x="467" y="396"/>
                </a:moveTo>
                <a:lnTo>
                  <a:pt x="467" y="396"/>
                </a:lnTo>
                <a:cubicBezTo>
                  <a:pt x="248" y="396"/>
                  <a:pt x="248" y="396"/>
                  <a:pt x="248" y="396"/>
                </a:cubicBezTo>
                <a:cubicBezTo>
                  <a:pt x="234" y="396"/>
                  <a:pt x="227" y="389"/>
                  <a:pt x="227" y="375"/>
                </a:cubicBezTo>
                <a:cubicBezTo>
                  <a:pt x="227" y="368"/>
                  <a:pt x="227" y="368"/>
                  <a:pt x="227" y="368"/>
                </a:cubicBezTo>
                <a:cubicBezTo>
                  <a:pt x="227" y="354"/>
                  <a:pt x="234" y="340"/>
                  <a:pt x="248" y="340"/>
                </a:cubicBezTo>
                <a:cubicBezTo>
                  <a:pt x="467" y="340"/>
                  <a:pt x="467" y="340"/>
                  <a:pt x="467" y="340"/>
                </a:cubicBezTo>
                <a:cubicBezTo>
                  <a:pt x="481" y="340"/>
                  <a:pt x="488" y="354"/>
                  <a:pt x="488" y="368"/>
                </a:cubicBezTo>
                <a:cubicBezTo>
                  <a:pt x="488" y="375"/>
                  <a:pt x="488" y="375"/>
                  <a:pt x="488" y="375"/>
                </a:cubicBezTo>
                <a:cubicBezTo>
                  <a:pt x="488" y="389"/>
                  <a:pt x="481" y="396"/>
                  <a:pt x="467" y="396"/>
                </a:cubicBezTo>
                <a:close/>
                <a:moveTo>
                  <a:pt x="212" y="220"/>
                </a:moveTo>
                <a:lnTo>
                  <a:pt x="212" y="220"/>
                </a:lnTo>
                <a:cubicBezTo>
                  <a:pt x="43" y="389"/>
                  <a:pt x="43" y="389"/>
                  <a:pt x="43" y="389"/>
                </a:cubicBezTo>
                <a:cubicBezTo>
                  <a:pt x="43" y="396"/>
                  <a:pt x="36" y="396"/>
                  <a:pt x="29" y="396"/>
                </a:cubicBezTo>
                <a:cubicBezTo>
                  <a:pt x="7" y="396"/>
                  <a:pt x="0" y="389"/>
                  <a:pt x="0" y="368"/>
                </a:cubicBezTo>
                <a:cubicBezTo>
                  <a:pt x="0" y="361"/>
                  <a:pt x="0" y="354"/>
                  <a:pt x="7" y="354"/>
                </a:cubicBezTo>
                <a:cubicBezTo>
                  <a:pt x="156" y="198"/>
                  <a:pt x="156" y="198"/>
                  <a:pt x="156" y="198"/>
                </a:cubicBezTo>
                <a:cubicBezTo>
                  <a:pt x="7" y="50"/>
                  <a:pt x="7" y="50"/>
                  <a:pt x="7" y="50"/>
                </a:cubicBezTo>
                <a:cubicBezTo>
                  <a:pt x="0" y="50"/>
                  <a:pt x="0" y="43"/>
                  <a:pt x="0" y="29"/>
                </a:cubicBezTo>
                <a:cubicBezTo>
                  <a:pt x="0" y="15"/>
                  <a:pt x="7" y="0"/>
                  <a:pt x="29" y="0"/>
                </a:cubicBezTo>
                <a:cubicBezTo>
                  <a:pt x="36" y="0"/>
                  <a:pt x="43" y="8"/>
                  <a:pt x="43" y="8"/>
                </a:cubicBezTo>
                <a:cubicBezTo>
                  <a:pt x="212" y="177"/>
                  <a:pt x="212" y="177"/>
                  <a:pt x="212" y="177"/>
                </a:cubicBezTo>
                <a:cubicBezTo>
                  <a:pt x="220" y="184"/>
                  <a:pt x="227" y="191"/>
                  <a:pt x="227" y="198"/>
                </a:cubicBezTo>
                <a:cubicBezTo>
                  <a:pt x="227" y="206"/>
                  <a:pt x="220" y="213"/>
                  <a:pt x="212" y="22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0" name="Freeform 29"/>
          <p:cNvSpPr>
            <a:spLocks noChangeArrowheads="1"/>
          </p:cNvSpPr>
          <p:nvPr/>
        </p:nvSpPr>
        <p:spPr bwMode="auto">
          <a:xfrm>
            <a:off x="6463059" y="1883853"/>
            <a:ext cx="255349" cy="142477"/>
          </a:xfrm>
          <a:custGeom>
            <a:avLst/>
            <a:gdLst>
              <a:gd name="T0" fmla="*/ 208618 w 608"/>
              <a:gd name="T1" fmla="*/ 20133 h 340"/>
              <a:gd name="T2" fmla="*/ 208618 w 608"/>
              <a:gd name="T3" fmla="*/ 20133 h 340"/>
              <a:gd name="T4" fmla="*/ 107011 w 608"/>
              <a:gd name="T5" fmla="*/ 20133 h 340"/>
              <a:gd name="T6" fmla="*/ 96562 w 608"/>
              <a:gd name="T7" fmla="*/ 10067 h 340"/>
              <a:gd name="T8" fmla="*/ 107011 w 608"/>
              <a:gd name="T9" fmla="*/ 0 h 340"/>
              <a:gd name="T10" fmla="*/ 208618 w 608"/>
              <a:gd name="T11" fmla="*/ 0 h 340"/>
              <a:gd name="T12" fmla="*/ 218707 w 608"/>
              <a:gd name="T13" fmla="*/ 10067 h 340"/>
              <a:gd name="T14" fmla="*/ 208618 w 608"/>
              <a:gd name="T15" fmla="*/ 20133 h 340"/>
              <a:gd name="T16" fmla="*/ 208618 w 608"/>
              <a:gd name="T17" fmla="*/ 101385 h 340"/>
              <a:gd name="T18" fmla="*/ 208618 w 608"/>
              <a:gd name="T19" fmla="*/ 101385 h 340"/>
              <a:gd name="T20" fmla="*/ 218707 w 608"/>
              <a:gd name="T21" fmla="*/ 111811 h 340"/>
              <a:gd name="T22" fmla="*/ 208618 w 608"/>
              <a:gd name="T23" fmla="*/ 121877 h 340"/>
              <a:gd name="T24" fmla="*/ 107011 w 608"/>
              <a:gd name="T25" fmla="*/ 121877 h 340"/>
              <a:gd name="T26" fmla="*/ 96562 w 608"/>
              <a:gd name="T27" fmla="*/ 116844 h 340"/>
              <a:gd name="T28" fmla="*/ 96562 w 608"/>
              <a:gd name="T29" fmla="*/ 116844 h 340"/>
              <a:gd name="T30" fmla="*/ 35670 w 608"/>
              <a:gd name="T31" fmla="*/ 20133 h 340"/>
              <a:gd name="T32" fmla="*/ 10089 w 608"/>
              <a:gd name="T33" fmla="*/ 20133 h 340"/>
              <a:gd name="T34" fmla="*/ 0 w 608"/>
              <a:gd name="T35" fmla="*/ 10067 h 340"/>
              <a:gd name="T36" fmla="*/ 10089 w 608"/>
              <a:gd name="T37" fmla="*/ 0 h 340"/>
              <a:gd name="T38" fmla="*/ 40715 w 608"/>
              <a:gd name="T39" fmla="*/ 0 h 340"/>
              <a:gd name="T40" fmla="*/ 40715 w 608"/>
              <a:gd name="T41" fmla="*/ 0 h 340"/>
              <a:gd name="T42" fmla="*/ 50803 w 608"/>
              <a:gd name="T43" fmla="*/ 5033 h 340"/>
              <a:gd name="T44" fmla="*/ 50803 w 608"/>
              <a:gd name="T45" fmla="*/ 5033 h 340"/>
              <a:gd name="T46" fmla="*/ 112056 w 608"/>
              <a:gd name="T47" fmla="*/ 101385 h 340"/>
              <a:gd name="T48" fmla="*/ 208618 w 608"/>
              <a:gd name="T49" fmla="*/ 101385 h 34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08" h="340">
                <a:moveTo>
                  <a:pt x="579" y="56"/>
                </a:moveTo>
                <a:lnTo>
                  <a:pt x="579" y="56"/>
                </a:lnTo>
                <a:cubicBezTo>
                  <a:pt x="297" y="56"/>
                  <a:pt x="297" y="56"/>
                  <a:pt x="297" y="56"/>
                </a:cubicBezTo>
                <a:cubicBezTo>
                  <a:pt x="275" y="56"/>
                  <a:pt x="268" y="49"/>
                  <a:pt x="268" y="28"/>
                </a:cubicBezTo>
                <a:cubicBezTo>
                  <a:pt x="268" y="14"/>
                  <a:pt x="275" y="0"/>
                  <a:pt x="297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3" y="0"/>
                  <a:pt x="607" y="14"/>
                  <a:pt x="607" y="28"/>
                </a:cubicBezTo>
                <a:cubicBezTo>
                  <a:pt x="607" y="49"/>
                  <a:pt x="593" y="56"/>
                  <a:pt x="579" y="56"/>
                </a:cubicBezTo>
                <a:close/>
                <a:moveTo>
                  <a:pt x="579" y="282"/>
                </a:moveTo>
                <a:lnTo>
                  <a:pt x="579" y="282"/>
                </a:lnTo>
                <a:cubicBezTo>
                  <a:pt x="593" y="282"/>
                  <a:pt x="607" y="297"/>
                  <a:pt x="607" y="311"/>
                </a:cubicBezTo>
                <a:cubicBezTo>
                  <a:pt x="607" y="332"/>
                  <a:pt x="593" y="339"/>
                  <a:pt x="579" y="339"/>
                </a:cubicBezTo>
                <a:cubicBezTo>
                  <a:pt x="297" y="339"/>
                  <a:pt x="297" y="339"/>
                  <a:pt x="297" y="339"/>
                </a:cubicBezTo>
                <a:cubicBezTo>
                  <a:pt x="282" y="339"/>
                  <a:pt x="275" y="339"/>
                  <a:pt x="268" y="325"/>
                </a:cubicBezTo>
                <a:cubicBezTo>
                  <a:pt x="99" y="56"/>
                  <a:pt x="99" y="56"/>
                  <a:pt x="99" y="56"/>
                </a:cubicBez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9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27" y="0"/>
                  <a:pt x="134" y="7"/>
                  <a:pt x="141" y="14"/>
                </a:cubicBezTo>
                <a:cubicBezTo>
                  <a:pt x="311" y="282"/>
                  <a:pt x="311" y="282"/>
                  <a:pt x="311" y="282"/>
                </a:cubicBezTo>
                <a:lnTo>
                  <a:pt x="579" y="28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1" name="Freeform 30"/>
          <p:cNvSpPr>
            <a:spLocks noChangeArrowheads="1"/>
          </p:cNvSpPr>
          <p:nvPr/>
        </p:nvSpPr>
        <p:spPr bwMode="auto">
          <a:xfrm>
            <a:off x="6024527" y="1833892"/>
            <a:ext cx="246096" cy="246098"/>
          </a:xfrm>
          <a:custGeom>
            <a:avLst/>
            <a:gdLst>
              <a:gd name="T0" fmla="*/ 170126 w 587"/>
              <a:gd name="T1" fmla="*/ 81290 h 587"/>
              <a:gd name="T2" fmla="*/ 170126 w 587"/>
              <a:gd name="T3" fmla="*/ 81290 h 587"/>
              <a:gd name="T4" fmla="*/ 149984 w 587"/>
              <a:gd name="T5" fmla="*/ 81290 h 587"/>
              <a:gd name="T6" fmla="*/ 149984 w 587"/>
              <a:gd name="T7" fmla="*/ 129488 h 587"/>
              <a:gd name="T8" fmla="*/ 170126 w 587"/>
              <a:gd name="T9" fmla="*/ 129488 h 587"/>
              <a:gd name="T10" fmla="*/ 210769 w 587"/>
              <a:gd name="T11" fmla="*/ 170133 h 587"/>
              <a:gd name="T12" fmla="*/ 170126 w 587"/>
              <a:gd name="T13" fmla="*/ 210778 h 587"/>
              <a:gd name="T14" fmla="*/ 129483 w 587"/>
              <a:gd name="T15" fmla="*/ 170133 h 587"/>
              <a:gd name="T16" fmla="*/ 129483 w 587"/>
              <a:gd name="T17" fmla="*/ 149991 h 587"/>
              <a:gd name="T18" fmla="*/ 81286 w 587"/>
              <a:gd name="T19" fmla="*/ 149991 h 587"/>
              <a:gd name="T20" fmla="*/ 81286 w 587"/>
              <a:gd name="T21" fmla="*/ 170133 h 587"/>
              <a:gd name="T22" fmla="*/ 40643 w 587"/>
              <a:gd name="T23" fmla="*/ 210778 h 587"/>
              <a:gd name="T24" fmla="*/ 0 w 587"/>
              <a:gd name="T25" fmla="*/ 170133 h 587"/>
              <a:gd name="T26" fmla="*/ 40643 w 587"/>
              <a:gd name="T27" fmla="*/ 129488 h 587"/>
              <a:gd name="T28" fmla="*/ 60785 w 587"/>
              <a:gd name="T29" fmla="*/ 129488 h 587"/>
              <a:gd name="T30" fmla="*/ 60785 w 587"/>
              <a:gd name="T31" fmla="*/ 81290 h 587"/>
              <a:gd name="T32" fmla="*/ 40643 w 587"/>
              <a:gd name="T33" fmla="*/ 81290 h 587"/>
              <a:gd name="T34" fmla="*/ 0 w 587"/>
              <a:gd name="T35" fmla="*/ 40645 h 587"/>
              <a:gd name="T36" fmla="*/ 40643 w 587"/>
              <a:gd name="T37" fmla="*/ 0 h 587"/>
              <a:gd name="T38" fmla="*/ 81286 w 587"/>
              <a:gd name="T39" fmla="*/ 40645 h 587"/>
              <a:gd name="T40" fmla="*/ 81286 w 587"/>
              <a:gd name="T41" fmla="*/ 60788 h 587"/>
              <a:gd name="T42" fmla="*/ 129483 w 587"/>
              <a:gd name="T43" fmla="*/ 60788 h 587"/>
              <a:gd name="T44" fmla="*/ 129483 w 587"/>
              <a:gd name="T45" fmla="*/ 40645 h 587"/>
              <a:gd name="T46" fmla="*/ 170126 w 587"/>
              <a:gd name="T47" fmla="*/ 0 h 587"/>
              <a:gd name="T48" fmla="*/ 210769 w 587"/>
              <a:gd name="T49" fmla="*/ 40645 h 587"/>
              <a:gd name="T50" fmla="*/ 170126 w 587"/>
              <a:gd name="T51" fmla="*/ 81290 h 587"/>
              <a:gd name="T52" fmla="*/ 149984 w 587"/>
              <a:gd name="T53" fmla="*/ 170133 h 587"/>
              <a:gd name="T54" fmla="*/ 149984 w 587"/>
              <a:gd name="T55" fmla="*/ 170133 h 587"/>
              <a:gd name="T56" fmla="*/ 170126 w 587"/>
              <a:gd name="T57" fmla="*/ 190636 h 587"/>
              <a:gd name="T58" fmla="*/ 190628 w 587"/>
              <a:gd name="T59" fmla="*/ 170133 h 587"/>
              <a:gd name="T60" fmla="*/ 172644 w 587"/>
              <a:gd name="T61" fmla="*/ 149991 h 587"/>
              <a:gd name="T62" fmla="*/ 172644 w 587"/>
              <a:gd name="T63" fmla="*/ 149991 h 587"/>
              <a:gd name="T64" fmla="*/ 149984 w 587"/>
              <a:gd name="T65" fmla="*/ 149991 h 587"/>
              <a:gd name="T66" fmla="*/ 149984 w 587"/>
              <a:gd name="T67" fmla="*/ 170133 h 587"/>
              <a:gd name="T68" fmla="*/ 60785 w 587"/>
              <a:gd name="T69" fmla="*/ 40645 h 587"/>
              <a:gd name="T70" fmla="*/ 60785 w 587"/>
              <a:gd name="T71" fmla="*/ 40645 h 587"/>
              <a:gd name="T72" fmla="*/ 40643 w 587"/>
              <a:gd name="T73" fmla="*/ 20143 h 587"/>
              <a:gd name="T74" fmla="*/ 20142 w 587"/>
              <a:gd name="T75" fmla="*/ 40645 h 587"/>
              <a:gd name="T76" fmla="*/ 40643 w 587"/>
              <a:gd name="T77" fmla="*/ 60788 h 587"/>
              <a:gd name="T78" fmla="*/ 60785 w 587"/>
              <a:gd name="T79" fmla="*/ 60788 h 587"/>
              <a:gd name="T80" fmla="*/ 60785 w 587"/>
              <a:gd name="T81" fmla="*/ 40645 h 587"/>
              <a:gd name="T82" fmla="*/ 20142 w 587"/>
              <a:gd name="T83" fmla="*/ 170133 h 587"/>
              <a:gd name="T84" fmla="*/ 20142 w 587"/>
              <a:gd name="T85" fmla="*/ 170133 h 587"/>
              <a:gd name="T86" fmla="*/ 40643 w 587"/>
              <a:gd name="T87" fmla="*/ 190636 h 587"/>
              <a:gd name="T88" fmla="*/ 60785 w 587"/>
              <a:gd name="T89" fmla="*/ 170133 h 587"/>
              <a:gd name="T90" fmla="*/ 60785 w 587"/>
              <a:gd name="T91" fmla="*/ 149991 h 587"/>
              <a:gd name="T92" fmla="*/ 40643 w 587"/>
              <a:gd name="T93" fmla="*/ 149991 h 587"/>
              <a:gd name="T94" fmla="*/ 20142 w 587"/>
              <a:gd name="T95" fmla="*/ 170133 h 587"/>
              <a:gd name="T96" fmla="*/ 129483 w 587"/>
              <a:gd name="T97" fmla="*/ 81290 h 587"/>
              <a:gd name="T98" fmla="*/ 129483 w 587"/>
              <a:gd name="T99" fmla="*/ 81290 h 587"/>
              <a:gd name="T100" fmla="*/ 81286 w 587"/>
              <a:gd name="T101" fmla="*/ 81290 h 587"/>
              <a:gd name="T102" fmla="*/ 81286 w 587"/>
              <a:gd name="T103" fmla="*/ 129488 h 587"/>
              <a:gd name="T104" fmla="*/ 129483 w 587"/>
              <a:gd name="T105" fmla="*/ 129488 h 587"/>
              <a:gd name="T106" fmla="*/ 129483 w 587"/>
              <a:gd name="T107" fmla="*/ 81290 h 587"/>
              <a:gd name="T108" fmla="*/ 170126 w 587"/>
              <a:gd name="T109" fmla="*/ 20143 h 587"/>
              <a:gd name="T110" fmla="*/ 170126 w 587"/>
              <a:gd name="T111" fmla="*/ 20143 h 587"/>
              <a:gd name="T112" fmla="*/ 149984 w 587"/>
              <a:gd name="T113" fmla="*/ 40645 h 587"/>
              <a:gd name="T114" fmla="*/ 149984 w 587"/>
              <a:gd name="T115" fmla="*/ 60788 h 587"/>
              <a:gd name="T116" fmla="*/ 170126 w 587"/>
              <a:gd name="T117" fmla="*/ 60788 h 587"/>
              <a:gd name="T118" fmla="*/ 190628 w 587"/>
              <a:gd name="T119" fmla="*/ 40645 h 587"/>
              <a:gd name="T120" fmla="*/ 170126 w 587"/>
              <a:gd name="T121" fmla="*/ 20143 h 58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87" h="587">
                <a:moveTo>
                  <a:pt x="473" y="226"/>
                </a:moveTo>
                <a:lnTo>
                  <a:pt x="473" y="226"/>
                </a:lnTo>
                <a:cubicBezTo>
                  <a:pt x="417" y="226"/>
                  <a:pt x="417" y="226"/>
                  <a:pt x="417" y="226"/>
                </a:cubicBezTo>
                <a:cubicBezTo>
                  <a:pt x="417" y="360"/>
                  <a:pt x="417" y="360"/>
                  <a:pt x="417" y="360"/>
                </a:cubicBezTo>
                <a:cubicBezTo>
                  <a:pt x="473" y="360"/>
                  <a:pt x="473" y="360"/>
                  <a:pt x="473" y="360"/>
                </a:cubicBezTo>
                <a:cubicBezTo>
                  <a:pt x="537" y="360"/>
                  <a:pt x="586" y="410"/>
                  <a:pt x="586" y="473"/>
                </a:cubicBezTo>
                <a:cubicBezTo>
                  <a:pt x="586" y="537"/>
                  <a:pt x="537" y="586"/>
                  <a:pt x="473" y="586"/>
                </a:cubicBezTo>
                <a:cubicBezTo>
                  <a:pt x="410" y="586"/>
                  <a:pt x="360" y="537"/>
                  <a:pt x="360" y="473"/>
                </a:cubicBezTo>
                <a:cubicBezTo>
                  <a:pt x="360" y="417"/>
                  <a:pt x="360" y="417"/>
                  <a:pt x="360" y="417"/>
                </a:cubicBezTo>
                <a:cubicBezTo>
                  <a:pt x="226" y="417"/>
                  <a:pt x="226" y="417"/>
                  <a:pt x="226" y="417"/>
                </a:cubicBezTo>
                <a:cubicBezTo>
                  <a:pt x="226" y="473"/>
                  <a:pt x="226" y="473"/>
                  <a:pt x="226" y="473"/>
                </a:cubicBezTo>
                <a:cubicBezTo>
                  <a:pt x="226" y="537"/>
                  <a:pt x="176" y="586"/>
                  <a:pt x="113" y="586"/>
                </a:cubicBezTo>
                <a:cubicBezTo>
                  <a:pt x="49" y="586"/>
                  <a:pt x="0" y="537"/>
                  <a:pt x="0" y="473"/>
                </a:cubicBezTo>
                <a:cubicBezTo>
                  <a:pt x="0" y="410"/>
                  <a:pt x="49" y="360"/>
                  <a:pt x="113" y="360"/>
                </a:cubicBezTo>
                <a:cubicBezTo>
                  <a:pt x="169" y="360"/>
                  <a:pt x="169" y="360"/>
                  <a:pt x="169" y="360"/>
                </a:cubicBezTo>
                <a:cubicBezTo>
                  <a:pt x="169" y="226"/>
                  <a:pt x="169" y="226"/>
                  <a:pt x="169" y="226"/>
                </a:cubicBezTo>
                <a:cubicBezTo>
                  <a:pt x="113" y="226"/>
                  <a:pt x="113" y="226"/>
                  <a:pt x="113" y="226"/>
                </a:cubicBezTo>
                <a:cubicBezTo>
                  <a:pt x="49" y="226"/>
                  <a:pt x="0" y="176"/>
                  <a:pt x="0" y="113"/>
                </a:cubicBezTo>
                <a:cubicBezTo>
                  <a:pt x="0" y="49"/>
                  <a:pt x="49" y="0"/>
                  <a:pt x="113" y="0"/>
                </a:cubicBezTo>
                <a:cubicBezTo>
                  <a:pt x="176" y="0"/>
                  <a:pt x="226" y="49"/>
                  <a:pt x="226" y="113"/>
                </a:cubicBezTo>
                <a:cubicBezTo>
                  <a:pt x="226" y="169"/>
                  <a:pt x="226" y="169"/>
                  <a:pt x="226" y="169"/>
                </a:cubicBezTo>
                <a:cubicBezTo>
                  <a:pt x="360" y="169"/>
                  <a:pt x="360" y="169"/>
                  <a:pt x="360" y="169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60" y="49"/>
                  <a:pt x="410" y="0"/>
                  <a:pt x="473" y="0"/>
                </a:cubicBezTo>
                <a:cubicBezTo>
                  <a:pt x="537" y="0"/>
                  <a:pt x="586" y="49"/>
                  <a:pt x="586" y="113"/>
                </a:cubicBezTo>
                <a:cubicBezTo>
                  <a:pt x="586" y="176"/>
                  <a:pt x="537" y="226"/>
                  <a:pt x="473" y="226"/>
                </a:cubicBezTo>
                <a:close/>
                <a:moveTo>
                  <a:pt x="417" y="473"/>
                </a:moveTo>
                <a:lnTo>
                  <a:pt x="417" y="473"/>
                </a:lnTo>
                <a:cubicBezTo>
                  <a:pt x="417" y="502"/>
                  <a:pt x="445" y="530"/>
                  <a:pt x="473" y="530"/>
                </a:cubicBezTo>
                <a:cubicBezTo>
                  <a:pt x="501" y="530"/>
                  <a:pt x="530" y="502"/>
                  <a:pt x="530" y="473"/>
                </a:cubicBezTo>
                <a:cubicBezTo>
                  <a:pt x="530" y="445"/>
                  <a:pt x="508" y="417"/>
                  <a:pt x="480" y="417"/>
                </a:cubicBezTo>
                <a:cubicBezTo>
                  <a:pt x="417" y="417"/>
                  <a:pt x="417" y="417"/>
                  <a:pt x="417" y="417"/>
                </a:cubicBezTo>
                <a:lnTo>
                  <a:pt x="417" y="473"/>
                </a:lnTo>
                <a:close/>
                <a:moveTo>
                  <a:pt x="169" y="113"/>
                </a:moveTo>
                <a:lnTo>
                  <a:pt x="169" y="113"/>
                </a:lnTo>
                <a:cubicBezTo>
                  <a:pt x="169" y="84"/>
                  <a:pt x="148" y="56"/>
                  <a:pt x="113" y="56"/>
                </a:cubicBezTo>
                <a:cubicBezTo>
                  <a:pt x="84" y="56"/>
                  <a:pt x="56" y="84"/>
                  <a:pt x="56" y="113"/>
                </a:cubicBezTo>
                <a:cubicBezTo>
                  <a:pt x="56" y="141"/>
                  <a:pt x="84" y="169"/>
                  <a:pt x="113" y="169"/>
                </a:cubicBezTo>
                <a:cubicBezTo>
                  <a:pt x="169" y="169"/>
                  <a:pt x="169" y="169"/>
                  <a:pt x="169" y="169"/>
                </a:cubicBezTo>
                <a:lnTo>
                  <a:pt x="169" y="113"/>
                </a:lnTo>
                <a:close/>
                <a:moveTo>
                  <a:pt x="56" y="473"/>
                </a:moveTo>
                <a:lnTo>
                  <a:pt x="56" y="473"/>
                </a:lnTo>
                <a:cubicBezTo>
                  <a:pt x="56" y="502"/>
                  <a:pt x="84" y="530"/>
                  <a:pt x="113" y="530"/>
                </a:cubicBezTo>
                <a:cubicBezTo>
                  <a:pt x="148" y="530"/>
                  <a:pt x="169" y="502"/>
                  <a:pt x="169" y="473"/>
                </a:cubicBezTo>
                <a:cubicBezTo>
                  <a:pt x="169" y="417"/>
                  <a:pt x="169" y="417"/>
                  <a:pt x="169" y="417"/>
                </a:cubicBezTo>
                <a:cubicBezTo>
                  <a:pt x="113" y="417"/>
                  <a:pt x="113" y="417"/>
                  <a:pt x="113" y="417"/>
                </a:cubicBezTo>
                <a:cubicBezTo>
                  <a:pt x="84" y="417"/>
                  <a:pt x="56" y="438"/>
                  <a:pt x="56" y="473"/>
                </a:cubicBezTo>
                <a:close/>
                <a:moveTo>
                  <a:pt x="360" y="226"/>
                </a:moveTo>
                <a:lnTo>
                  <a:pt x="360" y="226"/>
                </a:lnTo>
                <a:cubicBezTo>
                  <a:pt x="226" y="226"/>
                  <a:pt x="226" y="226"/>
                  <a:pt x="226" y="226"/>
                </a:cubicBezTo>
                <a:cubicBezTo>
                  <a:pt x="226" y="360"/>
                  <a:pt x="226" y="360"/>
                  <a:pt x="226" y="360"/>
                </a:cubicBezTo>
                <a:cubicBezTo>
                  <a:pt x="360" y="360"/>
                  <a:pt x="360" y="360"/>
                  <a:pt x="360" y="360"/>
                </a:cubicBezTo>
                <a:lnTo>
                  <a:pt x="360" y="226"/>
                </a:lnTo>
                <a:close/>
                <a:moveTo>
                  <a:pt x="473" y="56"/>
                </a:moveTo>
                <a:lnTo>
                  <a:pt x="473" y="56"/>
                </a:lnTo>
                <a:cubicBezTo>
                  <a:pt x="445" y="56"/>
                  <a:pt x="417" y="84"/>
                  <a:pt x="417" y="113"/>
                </a:cubicBezTo>
                <a:cubicBezTo>
                  <a:pt x="417" y="169"/>
                  <a:pt x="417" y="169"/>
                  <a:pt x="417" y="169"/>
                </a:cubicBezTo>
                <a:cubicBezTo>
                  <a:pt x="473" y="169"/>
                  <a:pt x="473" y="169"/>
                  <a:pt x="473" y="169"/>
                </a:cubicBezTo>
                <a:cubicBezTo>
                  <a:pt x="501" y="169"/>
                  <a:pt x="530" y="141"/>
                  <a:pt x="530" y="113"/>
                </a:cubicBezTo>
                <a:cubicBezTo>
                  <a:pt x="530" y="84"/>
                  <a:pt x="501" y="56"/>
                  <a:pt x="473" y="5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bevel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8" name="Freeform 31"/>
          <p:cNvSpPr>
            <a:spLocks noChangeArrowheads="1"/>
          </p:cNvSpPr>
          <p:nvPr/>
        </p:nvSpPr>
        <p:spPr bwMode="auto">
          <a:xfrm>
            <a:off x="8222743" y="551600"/>
            <a:ext cx="251648" cy="127674"/>
          </a:xfrm>
          <a:custGeom>
            <a:avLst/>
            <a:gdLst>
              <a:gd name="T0" fmla="*/ 205475 w 601"/>
              <a:gd name="T1" fmla="*/ 48124 h 305"/>
              <a:gd name="T2" fmla="*/ 205475 w 601"/>
              <a:gd name="T3" fmla="*/ 48124 h 305"/>
              <a:gd name="T4" fmla="*/ 195416 w 601"/>
              <a:gd name="T5" fmla="*/ 58539 h 305"/>
              <a:gd name="T6" fmla="*/ 195416 w 601"/>
              <a:gd name="T7" fmla="*/ 73623 h 305"/>
              <a:gd name="T8" fmla="*/ 144407 w 601"/>
              <a:gd name="T9" fmla="*/ 22985 h 305"/>
              <a:gd name="T10" fmla="*/ 144407 w 601"/>
              <a:gd name="T11" fmla="*/ 22985 h 305"/>
              <a:gd name="T12" fmla="*/ 124291 w 601"/>
              <a:gd name="T13" fmla="*/ 2514 h 305"/>
              <a:gd name="T14" fmla="*/ 124291 w 601"/>
              <a:gd name="T15" fmla="*/ 2514 h 305"/>
              <a:gd name="T16" fmla="*/ 116747 w 601"/>
              <a:gd name="T17" fmla="*/ 0 h 305"/>
              <a:gd name="T18" fmla="*/ 111718 w 601"/>
              <a:gd name="T19" fmla="*/ 2514 h 305"/>
              <a:gd name="T20" fmla="*/ 111718 w 601"/>
              <a:gd name="T21" fmla="*/ 2514 h 305"/>
              <a:gd name="T22" fmla="*/ 63223 w 601"/>
              <a:gd name="T23" fmla="*/ 50638 h 305"/>
              <a:gd name="T24" fmla="*/ 15087 w 601"/>
              <a:gd name="T25" fmla="*/ 2514 h 305"/>
              <a:gd name="T26" fmla="*/ 15087 w 601"/>
              <a:gd name="T27" fmla="*/ 2514 h 305"/>
              <a:gd name="T28" fmla="*/ 10058 w 601"/>
              <a:gd name="T29" fmla="*/ 0 h 305"/>
              <a:gd name="T30" fmla="*/ 0 w 601"/>
              <a:gd name="T31" fmla="*/ 10056 h 305"/>
              <a:gd name="T32" fmla="*/ 2515 w 601"/>
              <a:gd name="T33" fmla="*/ 17957 h 305"/>
              <a:gd name="T34" fmla="*/ 2515 w 601"/>
              <a:gd name="T35" fmla="*/ 17957 h 305"/>
              <a:gd name="T36" fmla="*/ 55679 w 601"/>
              <a:gd name="T37" fmla="*/ 71109 h 305"/>
              <a:gd name="T38" fmla="*/ 55679 w 601"/>
              <a:gd name="T39" fmla="*/ 71109 h 305"/>
              <a:gd name="T40" fmla="*/ 63223 w 601"/>
              <a:gd name="T41" fmla="*/ 73623 h 305"/>
              <a:gd name="T42" fmla="*/ 70767 w 601"/>
              <a:gd name="T43" fmla="*/ 71109 h 305"/>
              <a:gd name="T44" fmla="*/ 70767 w 601"/>
              <a:gd name="T45" fmla="*/ 71109 h 305"/>
              <a:gd name="T46" fmla="*/ 116747 w 601"/>
              <a:gd name="T47" fmla="*/ 25499 h 305"/>
              <a:gd name="T48" fmla="*/ 129320 w 601"/>
              <a:gd name="T49" fmla="*/ 38069 h 305"/>
              <a:gd name="T50" fmla="*/ 129320 w 601"/>
              <a:gd name="T51" fmla="*/ 38069 h 305"/>
              <a:gd name="T52" fmla="*/ 131834 w 601"/>
              <a:gd name="T53" fmla="*/ 38069 h 305"/>
              <a:gd name="T54" fmla="*/ 136863 w 601"/>
              <a:gd name="T55" fmla="*/ 43097 h 305"/>
              <a:gd name="T56" fmla="*/ 136863 w 601"/>
              <a:gd name="T57" fmla="*/ 43097 h 305"/>
              <a:gd name="T58" fmla="*/ 179970 w 601"/>
              <a:gd name="T59" fmla="*/ 88707 h 305"/>
              <a:gd name="T60" fmla="*/ 164883 w 601"/>
              <a:gd name="T61" fmla="*/ 88707 h 305"/>
              <a:gd name="T62" fmla="*/ 154824 w 601"/>
              <a:gd name="T63" fmla="*/ 99122 h 305"/>
              <a:gd name="T64" fmla="*/ 164883 w 601"/>
              <a:gd name="T65" fmla="*/ 109178 h 305"/>
              <a:gd name="T66" fmla="*/ 205475 w 601"/>
              <a:gd name="T67" fmla="*/ 109178 h 305"/>
              <a:gd name="T68" fmla="*/ 215533 w 601"/>
              <a:gd name="T69" fmla="*/ 99122 h 305"/>
              <a:gd name="T70" fmla="*/ 215533 w 601"/>
              <a:gd name="T71" fmla="*/ 58539 h 305"/>
              <a:gd name="T72" fmla="*/ 205475 w 601"/>
              <a:gd name="T73" fmla="*/ 48124 h 30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1" h="305">
                <a:moveTo>
                  <a:pt x="572" y="134"/>
                </a:moveTo>
                <a:lnTo>
                  <a:pt x="572" y="134"/>
                </a:lnTo>
                <a:cubicBezTo>
                  <a:pt x="558" y="134"/>
                  <a:pt x="544" y="141"/>
                  <a:pt x="544" y="163"/>
                </a:cubicBezTo>
                <a:cubicBezTo>
                  <a:pt x="544" y="205"/>
                  <a:pt x="544" y="205"/>
                  <a:pt x="544" y="205"/>
                </a:cubicBezTo>
                <a:cubicBezTo>
                  <a:pt x="402" y="64"/>
                  <a:pt x="402" y="64"/>
                  <a:pt x="402" y="64"/>
                </a:cubicBezTo>
                <a:cubicBezTo>
                  <a:pt x="346" y="7"/>
                  <a:pt x="346" y="7"/>
                  <a:pt x="346" y="7"/>
                </a:cubicBezTo>
                <a:cubicBezTo>
                  <a:pt x="339" y="0"/>
                  <a:pt x="332" y="0"/>
                  <a:pt x="325" y="0"/>
                </a:cubicBezTo>
                <a:cubicBezTo>
                  <a:pt x="318" y="0"/>
                  <a:pt x="311" y="0"/>
                  <a:pt x="311" y="7"/>
                </a:cubicBezTo>
                <a:cubicBezTo>
                  <a:pt x="176" y="141"/>
                  <a:pt x="176" y="141"/>
                  <a:pt x="176" y="141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0"/>
                  <a:pt x="35" y="0"/>
                  <a:pt x="28" y="0"/>
                </a:cubicBezTo>
                <a:cubicBezTo>
                  <a:pt x="7" y="0"/>
                  <a:pt x="0" y="14"/>
                  <a:pt x="0" y="28"/>
                </a:cubicBezTo>
                <a:cubicBezTo>
                  <a:pt x="0" y="35"/>
                  <a:pt x="0" y="43"/>
                  <a:pt x="7" y="50"/>
                </a:cubicBezTo>
                <a:cubicBezTo>
                  <a:pt x="155" y="198"/>
                  <a:pt x="155" y="198"/>
                  <a:pt x="155" y="198"/>
                </a:cubicBezTo>
                <a:cubicBezTo>
                  <a:pt x="162" y="205"/>
                  <a:pt x="169" y="205"/>
                  <a:pt x="176" y="205"/>
                </a:cubicBezTo>
                <a:cubicBezTo>
                  <a:pt x="183" y="205"/>
                  <a:pt x="190" y="205"/>
                  <a:pt x="197" y="198"/>
                </a:cubicBezTo>
                <a:cubicBezTo>
                  <a:pt x="325" y="71"/>
                  <a:pt x="325" y="71"/>
                  <a:pt x="325" y="71"/>
                </a:cubicBezTo>
                <a:cubicBezTo>
                  <a:pt x="360" y="106"/>
                  <a:pt x="360" y="106"/>
                  <a:pt x="360" y="106"/>
                </a:cubicBezTo>
                <a:cubicBezTo>
                  <a:pt x="367" y="106"/>
                  <a:pt x="367" y="106"/>
                  <a:pt x="367" y="106"/>
                </a:cubicBezTo>
                <a:cubicBezTo>
                  <a:pt x="381" y="120"/>
                  <a:pt x="381" y="120"/>
                  <a:pt x="381" y="120"/>
                </a:cubicBezTo>
                <a:cubicBezTo>
                  <a:pt x="501" y="247"/>
                  <a:pt x="501" y="247"/>
                  <a:pt x="501" y="247"/>
                </a:cubicBezTo>
                <a:cubicBezTo>
                  <a:pt x="459" y="247"/>
                  <a:pt x="459" y="247"/>
                  <a:pt x="459" y="247"/>
                </a:cubicBezTo>
                <a:cubicBezTo>
                  <a:pt x="445" y="247"/>
                  <a:pt x="431" y="254"/>
                  <a:pt x="431" y="276"/>
                </a:cubicBezTo>
                <a:cubicBezTo>
                  <a:pt x="431" y="290"/>
                  <a:pt x="445" y="304"/>
                  <a:pt x="459" y="304"/>
                </a:cubicBezTo>
                <a:cubicBezTo>
                  <a:pt x="572" y="304"/>
                  <a:pt x="572" y="304"/>
                  <a:pt x="572" y="304"/>
                </a:cubicBezTo>
                <a:cubicBezTo>
                  <a:pt x="586" y="304"/>
                  <a:pt x="600" y="290"/>
                  <a:pt x="600" y="276"/>
                </a:cubicBezTo>
                <a:cubicBezTo>
                  <a:pt x="600" y="163"/>
                  <a:pt x="600" y="163"/>
                  <a:pt x="600" y="163"/>
                </a:cubicBezTo>
                <a:cubicBezTo>
                  <a:pt x="600" y="141"/>
                  <a:pt x="586" y="134"/>
                  <a:pt x="572" y="134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9" name="Freeform 32"/>
          <p:cNvSpPr>
            <a:spLocks noChangeArrowheads="1"/>
          </p:cNvSpPr>
          <p:nvPr/>
        </p:nvSpPr>
        <p:spPr bwMode="auto">
          <a:xfrm>
            <a:off x="7776809" y="551600"/>
            <a:ext cx="255349" cy="127674"/>
          </a:xfrm>
          <a:custGeom>
            <a:avLst/>
            <a:gdLst>
              <a:gd name="T0" fmla="*/ 208635 w 609"/>
              <a:gd name="T1" fmla="*/ 61053 h 305"/>
              <a:gd name="T2" fmla="*/ 208635 w 609"/>
              <a:gd name="T3" fmla="*/ 61053 h 305"/>
              <a:gd name="T4" fmla="*/ 198563 w 609"/>
              <a:gd name="T5" fmla="*/ 50638 h 305"/>
              <a:gd name="T6" fmla="*/ 198563 w 609"/>
              <a:gd name="T7" fmla="*/ 35555 h 305"/>
              <a:gd name="T8" fmla="*/ 147484 w 609"/>
              <a:gd name="T9" fmla="*/ 86193 h 305"/>
              <a:gd name="T10" fmla="*/ 147484 w 609"/>
              <a:gd name="T11" fmla="*/ 86193 h 305"/>
              <a:gd name="T12" fmla="*/ 127339 w 609"/>
              <a:gd name="T13" fmla="*/ 104150 h 305"/>
              <a:gd name="T14" fmla="*/ 127339 w 609"/>
              <a:gd name="T15" fmla="*/ 104150 h 305"/>
              <a:gd name="T16" fmla="*/ 119785 w 609"/>
              <a:gd name="T17" fmla="*/ 109178 h 305"/>
              <a:gd name="T18" fmla="*/ 111872 w 609"/>
              <a:gd name="T19" fmla="*/ 104150 h 305"/>
              <a:gd name="T20" fmla="*/ 111872 w 609"/>
              <a:gd name="T21" fmla="*/ 104150 h 305"/>
              <a:gd name="T22" fmla="*/ 66188 w 609"/>
              <a:gd name="T23" fmla="*/ 58539 h 305"/>
              <a:gd name="T24" fmla="*/ 17986 w 609"/>
              <a:gd name="T25" fmla="*/ 104150 h 305"/>
              <a:gd name="T26" fmla="*/ 17986 w 609"/>
              <a:gd name="T27" fmla="*/ 104150 h 305"/>
              <a:gd name="T28" fmla="*/ 10432 w 609"/>
              <a:gd name="T29" fmla="*/ 109178 h 305"/>
              <a:gd name="T30" fmla="*/ 0 w 609"/>
              <a:gd name="T31" fmla="*/ 99122 h 305"/>
              <a:gd name="T32" fmla="*/ 5396 w 609"/>
              <a:gd name="T33" fmla="*/ 91221 h 305"/>
              <a:gd name="T34" fmla="*/ 5396 w 609"/>
              <a:gd name="T35" fmla="*/ 91221 h 305"/>
              <a:gd name="T36" fmla="*/ 58634 w 609"/>
              <a:gd name="T37" fmla="*/ 38069 h 305"/>
              <a:gd name="T38" fmla="*/ 58634 w 609"/>
              <a:gd name="T39" fmla="*/ 38069 h 305"/>
              <a:gd name="T40" fmla="*/ 66188 w 609"/>
              <a:gd name="T41" fmla="*/ 33041 h 305"/>
              <a:gd name="T42" fmla="*/ 71224 w 609"/>
              <a:gd name="T43" fmla="*/ 38069 h 305"/>
              <a:gd name="T44" fmla="*/ 71224 w 609"/>
              <a:gd name="T45" fmla="*/ 38069 h 305"/>
              <a:gd name="T46" fmla="*/ 119785 w 609"/>
              <a:gd name="T47" fmla="*/ 83679 h 305"/>
              <a:gd name="T48" fmla="*/ 132375 w 609"/>
              <a:gd name="T49" fmla="*/ 71109 h 305"/>
              <a:gd name="T50" fmla="*/ 132375 w 609"/>
              <a:gd name="T51" fmla="*/ 71109 h 305"/>
              <a:gd name="T52" fmla="*/ 134893 w 609"/>
              <a:gd name="T53" fmla="*/ 68595 h 305"/>
              <a:gd name="T54" fmla="*/ 139929 w 609"/>
              <a:gd name="T55" fmla="*/ 63567 h 305"/>
              <a:gd name="T56" fmla="*/ 139929 w 609"/>
              <a:gd name="T57" fmla="*/ 63567 h 305"/>
              <a:gd name="T58" fmla="*/ 183095 w 609"/>
              <a:gd name="T59" fmla="*/ 20471 h 305"/>
              <a:gd name="T60" fmla="*/ 167987 w 609"/>
              <a:gd name="T61" fmla="*/ 20471 h 305"/>
              <a:gd name="T62" fmla="*/ 157915 w 609"/>
              <a:gd name="T63" fmla="*/ 10056 h 305"/>
              <a:gd name="T64" fmla="*/ 167987 w 609"/>
              <a:gd name="T65" fmla="*/ 0 h 305"/>
              <a:gd name="T66" fmla="*/ 208635 w 609"/>
              <a:gd name="T67" fmla="*/ 0 h 305"/>
              <a:gd name="T68" fmla="*/ 218707 w 609"/>
              <a:gd name="T69" fmla="*/ 10056 h 305"/>
              <a:gd name="T70" fmla="*/ 218707 w 609"/>
              <a:gd name="T71" fmla="*/ 50638 h 305"/>
              <a:gd name="T72" fmla="*/ 208635 w 609"/>
              <a:gd name="T73" fmla="*/ 61053 h 30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9" h="305">
                <a:moveTo>
                  <a:pt x="580" y="170"/>
                </a:moveTo>
                <a:lnTo>
                  <a:pt x="580" y="170"/>
                </a:lnTo>
                <a:cubicBezTo>
                  <a:pt x="559" y="170"/>
                  <a:pt x="552" y="156"/>
                  <a:pt x="552" y="141"/>
                </a:cubicBezTo>
                <a:cubicBezTo>
                  <a:pt x="552" y="99"/>
                  <a:pt x="552" y="99"/>
                  <a:pt x="552" y="99"/>
                </a:cubicBezTo>
                <a:cubicBezTo>
                  <a:pt x="410" y="240"/>
                  <a:pt x="410" y="240"/>
                  <a:pt x="410" y="240"/>
                </a:cubicBezTo>
                <a:cubicBezTo>
                  <a:pt x="354" y="290"/>
                  <a:pt x="354" y="290"/>
                  <a:pt x="354" y="290"/>
                </a:cubicBezTo>
                <a:cubicBezTo>
                  <a:pt x="347" y="297"/>
                  <a:pt x="340" y="304"/>
                  <a:pt x="333" y="304"/>
                </a:cubicBezTo>
                <a:cubicBezTo>
                  <a:pt x="326" y="304"/>
                  <a:pt x="318" y="297"/>
                  <a:pt x="311" y="290"/>
                </a:cubicBezTo>
                <a:cubicBezTo>
                  <a:pt x="184" y="163"/>
                  <a:pt x="184" y="163"/>
                  <a:pt x="184" y="163"/>
                </a:cubicBezTo>
                <a:cubicBezTo>
                  <a:pt x="50" y="290"/>
                  <a:pt x="50" y="290"/>
                  <a:pt x="50" y="290"/>
                </a:cubicBezTo>
                <a:cubicBezTo>
                  <a:pt x="43" y="297"/>
                  <a:pt x="36" y="304"/>
                  <a:pt x="29" y="304"/>
                </a:cubicBezTo>
                <a:cubicBezTo>
                  <a:pt x="15" y="304"/>
                  <a:pt x="0" y="290"/>
                  <a:pt x="0" y="276"/>
                </a:cubicBezTo>
                <a:cubicBezTo>
                  <a:pt x="0" y="269"/>
                  <a:pt x="8" y="261"/>
                  <a:pt x="15" y="254"/>
                </a:cubicBezTo>
                <a:cubicBezTo>
                  <a:pt x="163" y="106"/>
                  <a:pt x="163" y="106"/>
                  <a:pt x="163" y="106"/>
                </a:cubicBezTo>
                <a:cubicBezTo>
                  <a:pt x="170" y="99"/>
                  <a:pt x="177" y="92"/>
                  <a:pt x="184" y="92"/>
                </a:cubicBezTo>
                <a:cubicBezTo>
                  <a:pt x="191" y="92"/>
                  <a:pt x="198" y="99"/>
                  <a:pt x="198" y="106"/>
                </a:cubicBezTo>
                <a:cubicBezTo>
                  <a:pt x="333" y="233"/>
                  <a:pt x="333" y="233"/>
                  <a:pt x="333" y="233"/>
                </a:cubicBezTo>
                <a:cubicBezTo>
                  <a:pt x="368" y="198"/>
                  <a:pt x="368" y="198"/>
                  <a:pt x="368" y="198"/>
                </a:cubicBezTo>
                <a:cubicBezTo>
                  <a:pt x="375" y="191"/>
                  <a:pt x="375" y="191"/>
                  <a:pt x="375" y="191"/>
                </a:cubicBezTo>
                <a:cubicBezTo>
                  <a:pt x="389" y="177"/>
                  <a:pt x="389" y="177"/>
                  <a:pt x="389" y="177"/>
                </a:cubicBezTo>
                <a:cubicBezTo>
                  <a:pt x="509" y="57"/>
                  <a:pt x="509" y="57"/>
                  <a:pt x="509" y="57"/>
                </a:cubicBezTo>
                <a:cubicBezTo>
                  <a:pt x="467" y="57"/>
                  <a:pt x="467" y="57"/>
                  <a:pt x="467" y="57"/>
                </a:cubicBezTo>
                <a:cubicBezTo>
                  <a:pt x="446" y="57"/>
                  <a:pt x="439" y="43"/>
                  <a:pt x="439" y="28"/>
                </a:cubicBezTo>
                <a:cubicBezTo>
                  <a:pt x="439" y="14"/>
                  <a:pt x="446" y="0"/>
                  <a:pt x="467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141"/>
                  <a:pt x="608" y="141"/>
                  <a:pt x="608" y="141"/>
                </a:cubicBezTo>
                <a:cubicBezTo>
                  <a:pt x="608" y="156"/>
                  <a:pt x="594" y="170"/>
                  <a:pt x="580" y="17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0" name="Freeform 33"/>
          <p:cNvSpPr>
            <a:spLocks noChangeArrowheads="1"/>
          </p:cNvSpPr>
          <p:nvPr/>
        </p:nvSpPr>
        <p:spPr bwMode="auto">
          <a:xfrm>
            <a:off x="7336425" y="516443"/>
            <a:ext cx="253499" cy="199838"/>
          </a:xfrm>
          <a:custGeom>
            <a:avLst/>
            <a:gdLst>
              <a:gd name="T0" fmla="*/ 155704 w 602"/>
              <a:gd name="T1" fmla="*/ 145462 h 475"/>
              <a:gd name="T2" fmla="*/ 155704 w 602"/>
              <a:gd name="T3" fmla="*/ 145462 h 475"/>
              <a:gd name="T4" fmla="*/ 155704 w 602"/>
              <a:gd name="T5" fmla="*/ 145462 h 475"/>
              <a:gd name="T6" fmla="*/ 92122 w 602"/>
              <a:gd name="T7" fmla="*/ 145462 h 475"/>
              <a:gd name="T8" fmla="*/ 92122 w 602"/>
              <a:gd name="T9" fmla="*/ 145462 h 475"/>
              <a:gd name="T10" fmla="*/ 84174 w 602"/>
              <a:gd name="T11" fmla="*/ 145462 h 475"/>
              <a:gd name="T12" fmla="*/ 71530 w 602"/>
              <a:gd name="T13" fmla="*/ 145462 h 475"/>
              <a:gd name="T14" fmla="*/ 79116 w 602"/>
              <a:gd name="T15" fmla="*/ 153042 h 475"/>
              <a:gd name="T16" fmla="*/ 81645 w 602"/>
              <a:gd name="T17" fmla="*/ 160983 h 475"/>
              <a:gd name="T18" fmla="*/ 71530 w 602"/>
              <a:gd name="T19" fmla="*/ 171089 h 475"/>
              <a:gd name="T20" fmla="*/ 63943 w 602"/>
              <a:gd name="T21" fmla="*/ 166036 h 475"/>
              <a:gd name="T22" fmla="*/ 40823 w 602"/>
              <a:gd name="T23" fmla="*/ 142935 h 475"/>
              <a:gd name="T24" fmla="*/ 38294 w 602"/>
              <a:gd name="T25" fmla="*/ 135355 h 475"/>
              <a:gd name="T26" fmla="*/ 40823 w 602"/>
              <a:gd name="T27" fmla="*/ 130302 h 475"/>
              <a:gd name="T28" fmla="*/ 63943 w 602"/>
              <a:gd name="T29" fmla="*/ 104675 h 475"/>
              <a:gd name="T30" fmla="*/ 71530 w 602"/>
              <a:gd name="T31" fmla="*/ 102148 h 475"/>
              <a:gd name="T32" fmla="*/ 81645 w 602"/>
              <a:gd name="T33" fmla="*/ 112255 h 475"/>
              <a:gd name="T34" fmla="*/ 79116 w 602"/>
              <a:gd name="T35" fmla="*/ 119835 h 475"/>
              <a:gd name="T36" fmla="*/ 71530 w 602"/>
              <a:gd name="T37" fmla="*/ 124888 h 475"/>
              <a:gd name="T38" fmla="*/ 79116 w 602"/>
              <a:gd name="T39" fmla="*/ 124888 h 475"/>
              <a:gd name="T40" fmla="*/ 79116 w 602"/>
              <a:gd name="T41" fmla="*/ 124888 h 475"/>
              <a:gd name="T42" fmla="*/ 89593 w 602"/>
              <a:gd name="T43" fmla="*/ 124888 h 475"/>
              <a:gd name="T44" fmla="*/ 89593 w 602"/>
              <a:gd name="T45" fmla="*/ 124888 h 475"/>
              <a:gd name="T46" fmla="*/ 155704 w 602"/>
              <a:gd name="T47" fmla="*/ 124888 h 475"/>
              <a:gd name="T48" fmla="*/ 196527 w 602"/>
              <a:gd name="T49" fmla="*/ 84101 h 475"/>
              <a:gd name="T50" fmla="*/ 196527 w 602"/>
              <a:gd name="T51" fmla="*/ 61361 h 475"/>
              <a:gd name="T52" fmla="*/ 207003 w 602"/>
              <a:gd name="T53" fmla="*/ 51255 h 475"/>
              <a:gd name="T54" fmla="*/ 217119 w 602"/>
              <a:gd name="T55" fmla="*/ 61361 h 475"/>
              <a:gd name="T56" fmla="*/ 217119 w 602"/>
              <a:gd name="T57" fmla="*/ 84101 h 475"/>
              <a:gd name="T58" fmla="*/ 155704 w 602"/>
              <a:gd name="T59" fmla="*/ 145462 h 475"/>
              <a:gd name="T60" fmla="*/ 153175 w 602"/>
              <a:gd name="T61" fmla="*/ 63888 h 475"/>
              <a:gd name="T62" fmla="*/ 153175 w 602"/>
              <a:gd name="T63" fmla="*/ 63888 h 475"/>
              <a:gd name="T64" fmla="*/ 145589 w 602"/>
              <a:gd name="T65" fmla="*/ 68941 h 475"/>
              <a:gd name="T66" fmla="*/ 135473 w 602"/>
              <a:gd name="T67" fmla="*/ 58834 h 475"/>
              <a:gd name="T68" fmla="*/ 140531 w 602"/>
              <a:gd name="T69" fmla="*/ 51255 h 475"/>
              <a:gd name="T70" fmla="*/ 145589 w 602"/>
              <a:gd name="T71" fmla="*/ 43314 h 475"/>
              <a:gd name="T72" fmla="*/ 140531 w 602"/>
              <a:gd name="T73" fmla="*/ 43314 h 475"/>
              <a:gd name="T74" fmla="*/ 140531 w 602"/>
              <a:gd name="T75" fmla="*/ 43314 h 475"/>
              <a:gd name="T76" fmla="*/ 130416 w 602"/>
              <a:gd name="T77" fmla="*/ 43314 h 475"/>
              <a:gd name="T78" fmla="*/ 130416 w 602"/>
              <a:gd name="T79" fmla="*/ 43314 h 475"/>
              <a:gd name="T80" fmla="*/ 61415 w 602"/>
              <a:gd name="T81" fmla="*/ 43314 h 475"/>
              <a:gd name="T82" fmla="*/ 20592 w 602"/>
              <a:gd name="T83" fmla="*/ 84101 h 475"/>
              <a:gd name="T84" fmla="*/ 20592 w 602"/>
              <a:gd name="T85" fmla="*/ 109728 h 475"/>
              <a:gd name="T86" fmla="*/ 10477 w 602"/>
              <a:gd name="T87" fmla="*/ 119835 h 475"/>
              <a:gd name="T88" fmla="*/ 0 w 602"/>
              <a:gd name="T89" fmla="*/ 109728 h 475"/>
              <a:gd name="T90" fmla="*/ 0 w 602"/>
              <a:gd name="T91" fmla="*/ 84101 h 475"/>
              <a:gd name="T92" fmla="*/ 61415 w 602"/>
              <a:gd name="T93" fmla="*/ 23101 h 475"/>
              <a:gd name="T94" fmla="*/ 61415 w 602"/>
              <a:gd name="T95" fmla="*/ 23101 h 475"/>
              <a:gd name="T96" fmla="*/ 125358 w 602"/>
              <a:gd name="T97" fmla="*/ 23101 h 475"/>
              <a:gd name="T98" fmla="*/ 125358 w 602"/>
              <a:gd name="T99" fmla="*/ 23101 h 475"/>
              <a:gd name="T100" fmla="*/ 132945 w 602"/>
              <a:gd name="T101" fmla="*/ 23101 h 475"/>
              <a:gd name="T102" fmla="*/ 145589 w 602"/>
              <a:gd name="T103" fmla="*/ 23101 h 475"/>
              <a:gd name="T104" fmla="*/ 140531 w 602"/>
              <a:gd name="T105" fmla="*/ 18047 h 475"/>
              <a:gd name="T106" fmla="*/ 135473 w 602"/>
              <a:gd name="T107" fmla="*/ 10107 h 475"/>
              <a:gd name="T108" fmla="*/ 145589 w 602"/>
              <a:gd name="T109" fmla="*/ 0 h 475"/>
              <a:gd name="T110" fmla="*/ 153175 w 602"/>
              <a:gd name="T111" fmla="*/ 2527 h 475"/>
              <a:gd name="T112" fmla="*/ 176296 w 602"/>
              <a:gd name="T113" fmla="*/ 28154 h 475"/>
              <a:gd name="T114" fmla="*/ 181354 w 602"/>
              <a:gd name="T115" fmla="*/ 33207 h 475"/>
              <a:gd name="T116" fmla="*/ 176296 w 602"/>
              <a:gd name="T117" fmla="*/ 40787 h 475"/>
              <a:gd name="T118" fmla="*/ 153175 w 602"/>
              <a:gd name="T119" fmla="*/ 63888 h 47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02" h="475">
                <a:moveTo>
                  <a:pt x="431" y="403"/>
                </a:moveTo>
                <a:lnTo>
                  <a:pt x="431" y="403"/>
                </a:lnTo>
                <a:cubicBezTo>
                  <a:pt x="255" y="403"/>
                  <a:pt x="255" y="403"/>
                  <a:pt x="255" y="403"/>
                </a:cubicBezTo>
                <a:cubicBezTo>
                  <a:pt x="233" y="403"/>
                  <a:pt x="233" y="403"/>
                  <a:pt x="233" y="403"/>
                </a:cubicBezTo>
                <a:cubicBezTo>
                  <a:pt x="198" y="403"/>
                  <a:pt x="198" y="403"/>
                  <a:pt x="198" y="403"/>
                </a:cubicBezTo>
                <a:cubicBezTo>
                  <a:pt x="219" y="424"/>
                  <a:pt x="219" y="424"/>
                  <a:pt x="219" y="424"/>
                </a:cubicBezTo>
                <a:cubicBezTo>
                  <a:pt x="226" y="431"/>
                  <a:pt x="226" y="439"/>
                  <a:pt x="226" y="446"/>
                </a:cubicBezTo>
                <a:cubicBezTo>
                  <a:pt x="226" y="460"/>
                  <a:pt x="212" y="474"/>
                  <a:pt x="198" y="474"/>
                </a:cubicBezTo>
                <a:cubicBezTo>
                  <a:pt x="191" y="474"/>
                  <a:pt x="184" y="467"/>
                  <a:pt x="177" y="460"/>
                </a:cubicBezTo>
                <a:cubicBezTo>
                  <a:pt x="113" y="396"/>
                  <a:pt x="113" y="396"/>
                  <a:pt x="113" y="396"/>
                </a:cubicBezTo>
                <a:cubicBezTo>
                  <a:pt x="106" y="389"/>
                  <a:pt x="106" y="382"/>
                  <a:pt x="106" y="375"/>
                </a:cubicBezTo>
                <a:cubicBezTo>
                  <a:pt x="106" y="368"/>
                  <a:pt x="106" y="361"/>
                  <a:pt x="113" y="361"/>
                </a:cubicBezTo>
                <a:cubicBezTo>
                  <a:pt x="177" y="290"/>
                  <a:pt x="177" y="290"/>
                  <a:pt x="177" y="290"/>
                </a:cubicBezTo>
                <a:cubicBezTo>
                  <a:pt x="184" y="283"/>
                  <a:pt x="191" y="283"/>
                  <a:pt x="198" y="283"/>
                </a:cubicBezTo>
                <a:cubicBezTo>
                  <a:pt x="212" y="283"/>
                  <a:pt x="226" y="297"/>
                  <a:pt x="226" y="311"/>
                </a:cubicBezTo>
                <a:cubicBezTo>
                  <a:pt x="226" y="318"/>
                  <a:pt x="226" y="325"/>
                  <a:pt x="219" y="332"/>
                </a:cubicBezTo>
                <a:cubicBezTo>
                  <a:pt x="198" y="346"/>
                  <a:pt x="198" y="346"/>
                  <a:pt x="198" y="346"/>
                </a:cubicBezTo>
                <a:cubicBezTo>
                  <a:pt x="219" y="346"/>
                  <a:pt x="219" y="346"/>
                  <a:pt x="219" y="346"/>
                </a:cubicBezTo>
                <a:cubicBezTo>
                  <a:pt x="248" y="346"/>
                  <a:pt x="248" y="346"/>
                  <a:pt x="248" y="346"/>
                </a:cubicBezTo>
                <a:cubicBezTo>
                  <a:pt x="431" y="346"/>
                  <a:pt x="431" y="346"/>
                  <a:pt x="431" y="346"/>
                </a:cubicBezTo>
                <a:cubicBezTo>
                  <a:pt x="495" y="346"/>
                  <a:pt x="544" y="297"/>
                  <a:pt x="544" y="233"/>
                </a:cubicBezTo>
                <a:cubicBezTo>
                  <a:pt x="544" y="170"/>
                  <a:pt x="544" y="170"/>
                  <a:pt x="544" y="170"/>
                </a:cubicBezTo>
                <a:cubicBezTo>
                  <a:pt x="544" y="156"/>
                  <a:pt x="559" y="142"/>
                  <a:pt x="573" y="142"/>
                </a:cubicBezTo>
                <a:cubicBezTo>
                  <a:pt x="594" y="142"/>
                  <a:pt x="601" y="156"/>
                  <a:pt x="601" y="170"/>
                </a:cubicBezTo>
                <a:cubicBezTo>
                  <a:pt x="601" y="233"/>
                  <a:pt x="601" y="233"/>
                  <a:pt x="601" y="233"/>
                </a:cubicBezTo>
                <a:cubicBezTo>
                  <a:pt x="601" y="332"/>
                  <a:pt x="530" y="403"/>
                  <a:pt x="431" y="403"/>
                </a:cubicBezTo>
                <a:close/>
                <a:moveTo>
                  <a:pt x="424" y="177"/>
                </a:moveTo>
                <a:lnTo>
                  <a:pt x="424" y="177"/>
                </a:lnTo>
                <a:cubicBezTo>
                  <a:pt x="417" y="184"/>
                  <a:pt x="410" y="191"/>
                  <a:pt x="403" y="191"/>
                </a:cubicBezTo>
                <a:cubicBezTo>
                  <a:pt x="389" y="191"/>
                  <a:pt x="375" y="177"/>
                  <a:pt x="375" y="163"/>
                </a:cubicBezTo>
                <a:cubicBezTo>
                  <a:pt x="375" y="156"/>
                  <a:pt x="382" y="149"/>
                  <a:pt x="389" y="142"/>
                </a:cubicBezTo>
                <a:cubicBezTo>
                  <a:pt x="403" y="120"/>
                  <a:pt x="403" y="120"/>
                  <a:pt x="403" y="120"/>
                </a:cubicBezTo>
                <a:cubicBezTo>
                  <a:pt x="389" y="120"/>
                  <a:pt x="389" y="120"/>
                  <a:pt x="389" y="120"/>
                </a:cubicBezTo>
                <a:cubicBezTo>
                  <a:pt x="361" y="120"/>
                  <a:pt x="361" y="120"/>
                  <a:pt x="361" y="120"/>
                </a:cubicBezTo>
                <a:cubicBezTo>
                  <a:pt x="170" y="120"/>
                  <a:pt x="170" y="120"/>
                  <a:pt x="170" y="120"/>
                </a:cubicBezTo>
                <a:cubicBezTo>
                  <a:pt x="106" y="120"/>
                  <a:pt x="57" y="170"/>
                  <a:pt x="57" y="233"/>
                </a:cubicBezTo>
                <a:cubicBezTo>
                  <a:pt x="57" y="304"/>
                  <a:pt x="57" y="304"/>
                  <a:pt x="57" y="304"/>
                </a:cubicBezTo>
                <a:cubicBezTo>
                  <a:pt x="57" y="318"/>
                  <a:pt x="43" y="332"/>
                  <a:pt x="29" y="332"/>
                </a:cubicBezTo>
                <a:cubicBezTo>
                  <a:pt x="15" y="332"/>
                  <a:pt x="0" y="318"/>
                  <a:pt x="0" y="304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142"/>
                  <a:pt x="78" y="64"/>
                  <a:pt x="170" y="64"/>
                </a:cubicBezTo>
                <a:cubicBezTo>
                  <a:pt x="347" y="64"/>
                  <a:pt x="347" y="64"/>
                  <a:pt x="347" y="64"/>
                </a:cubicBezTo>
                <a:cubicBezTo>
                  <a:pt x="368" y="64"/>
                  <a:pt x="368" y="64"/>
                  <a:pt x="368" y="64"/>
                </a:cubicBezTo>
                <a:cubicBezTo>
                  <a:pt x="403" y="64"/>
                  <a:pt x="403" y="64"/>
                  <a:pt x="403" y="64"/>
                </a:cubicBezTo>
                <a:cubicBezTo>
                  <a:pt x="389" y="50"/>
                  <a:pt x="389" y="50"/>
                  <a:pt x="389" y="50"/>
                </a:cubicBezTo>
                <a:cubicBezTo>
                  <a:pt x="382" y="43"/>
                  <a:pt x="375" y="35"/>
                  <a:pt x="375" y="28"/>
                </a:cubicBezTo>
                <a:cubicBezTo>
                  <a:pt x="375" y="14"/>
                  <a:pt x="389" y="0"/>
                  <a:pt x="403" y="0"/>
                </a:cubicBezTo>
                <a:cubicBezTo>
                  <a:pt x="410" y="0"/>
                  <a:pt x="417" y="0"/>
                  <a:pt x="424" y="7"/>
                </a:cubicBezTo>
                <a:cubicBezTo>
                  <a:pt x="488" y="78"/>
                  <a:pt x="488" y="78"/>
                  <a:pt x="488" y="78"/>
                </a:cubicBezTo>
                <a:cubicBezTo>
                  <a:pt x="495" y="78"/>
                  <a:pt x="502" y="85"/>
                  <a:pt x="502" y="92"/>
                </a:cubicBezTo>
                <a:cubicBezTo>
                  <a:pt x="502" y="99"/>
                  <a:pt x="495" y="106"/>
                  <a:pt x="488" y="113"/>
                </a:cubicBezTo>
                <a:lnTo>
                  <a:pt x="424" y="17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1" name="Freeform 34"/>
          <p:cNvSpPr>
            <a:spLocks noChangeArrowheads="1"/>
          </p:cNvSpPr>
          <p:nvPr/>
        </p:nvSpPr>
        <p:spPr bwMode="auto">
          <a:xfrm>
            <a:off x="6894192" y="490537"/>
            <a:ext cx="253498" cy="251648"/>
          </a:xfrm>
          <a:custGeom>
            <a:avLst/>
            <a:gdLst>
              <a:gd name="T0" fmla="*/ 207002 w 602"/>
              <a:gd name="T1" fmla="*/ 40594 h 601"/>
              <a:gd name="T2" fmla="*/ 207002 w 602"/>
              <a:gd name="T3" fmla="*/ 40594 h 601"/>
              <a:gd name="T4" fmla="*/ 196526 w 602"/>
              <a:gd name="T5" fmla="*/ 40594 h 601"/>
              <a:gd name="T6" fmla="*/ 196526 w 602"/>
              <a:gd name="T7" fmla="*/ 96275 h 601"/>
              <a:gd name="T8" fmla="*/ 196526 w 602"/>
              <a:gd name="T9" fmla="*/ 144412 h 601"/>
              <a:gd name="T10" fmla="*/ 196526 w 602"/>
              <a:gd name="T11" fmla="*/ 154830 h 601"/>
              <a:gd name="T12" fmla="*/ 186411 w 602"/>
              <a:gd name="T13" fmla="*/ 164889 h 601"/>
              <a:gd name="T14" fmla="*/ 132944 w 602"/>
              <a:gd name="T15" fmla="*/ 164889 h 601"/>
              <a:gd name="T16" fmla="*/ 166180 w 602"/>
              <a:gd name="T17" fmla="*/ 197938 h 601"/>
              <a:gd name="T18" fmla="*/ 166180 w 602"/>
              <a:gd name="T19" fmla="*/ 197938 h 601"/>
              <a:gd name="T20" fmla="*/ 168709 w 602"/>
              <a:gd name="T21" fmla="*/ 205482 h 601"/>
              <a:gd name="T22" fmla="*/ 158232 w 602"/>
              <a:gd name="T23" fmla="*/ 215541 h 601"/>
              <a:gd name="T24" fmla="*/ 153175 w 602"/>
              <a:gd name="T25" fmla="*/ 213026 h 601"/>
              <a:gd name="T26" fmla="*/ 153175 w 602"/>
              <a:gd name="T27" fmla="*/ 213026 h 601"/>
              <a:gd name="T28" fmla="*/ 117410 w 602"/>
              <a:gd name="T29" fmla="*/ 180336 h 601"/>
              <a:gd name="T30" fmla="*/ 117410 w 602"/>
              <a:gd name="T31" fmla="*/ 205482 h 601"/>
              <a:gd name="T32" fmla="*/ 107294 w 602"/>
              <a:gd name="T33" fmla="*/ 215541 h 601"/>
              <a:gd name="T34" fmla="*/ 97179 w 602"/>
              <a:gd name="T35" fmla="*/ 205482 h 601"/>
              <a:gd name="T36" fmla="*/ 97179 w 602"/>
              <a:gd name="T37" fmla="*/ 180336 h 601"/>
              <a:gd name="T38" fmla="*/ 63943 w 602"/>
              <a:gd name="T39" fmla="*/ 213026 h 601"/>
              <a:gd name="T40" fmla="*/ 63943 w 602"/>
              <a:gd name="T41" fmla="*/ 213026 h 601"/>
              <a:gd name="T42" fmla="*/ 56357 w 602"/>
              <a:gd name="T43" fmla="*/ 215541 h 601"/>
              <a:gd name="T44" fmla="*/ 45880 w 602"/>
              <a:gd name="T45" fmla="*/ 205482 h 601"/>
              <a:gd name="T46" fmla="*/ 51299 w 602"/>
              <a:gd name="T47" fmla="*/ 197938 h 601"/>
              <a:gd name="T48" fmla="*/ 51299 w 602"/>
              <a:gd name="T49" fmla="*/ 197938 h 601"/>
              <a:gd name="T50" fmla="*/ 84174 w 602"/>
              <a:gd name="T51" fmla="*/ 164889 h 601"/>
              <a:gd name="T52" fmla="*/ 30707 w 602"/>
              <a:gd name="T53" fmla="*/ 164889 h 601"/>
              <a:gd name="T54" fmla="*/ 20592 w 602"/>
              <a:gd name="T55" fmla="*/ 154830 h 601"/>
              <a:gd name="T56" fmla="*/ 20592 w 602"/>
              <a:gd name="T57" fmla="*/ 144412 h 601"/>
              <a:gd name="T58" fmla="*/ 20592 w 602"/>
              <a:gd name="T59" fmla="*/ 96275 h 601"/>
              <a:gd name="T60" fmla="*/ 20592 w 602"/>
              <a:gd name="T61" fmla="*/ 40594 h 601"/>
              <a:gd name="T62" fmla="*/ 10477 w 602"/>
              <a:gd name="T63" fmla="*/ 40594 h 601"/>
              <a:gd name="T64" fmla="*/ 0 w 602"/>
              <a:gd name="T65" fmla="*/ 30176 h 601"/>
              <a:gd name="T66" fmla="*/ 10477 w 602"/>
              <a:gd name="T67" fmla="*/ 20117 h 601"/>
              <a:gd name="T68" fmla="*/ 97179 w 602"/>
              <a:gd name="T69" fmla="*/ 20117 h 601"/>
              <a:gd name="T70" fmla="*/ 97179 w 602"/>
              <a:gd name="T71" fmla="*/ 10059 h 601"/>
              <a:gd name="T72" fmla="*/ 107294 w 602"/>
              <a:gd name="T73" fmla="*/ 0 h 601"/>
              <a:gd name="T74" fmla="*/ 117410 w 602"/>
              <a:gd name="T75" fmla="*/ 10059 h 601"/>
              <a:gd name="T76" fmla="*/ 117410 w 602"/>
              <a:gd name="T77" fmla="*/ 20117 h 601"/>
              <a:gd name="T78" fmla="*/ 207002 w 602"/>
              <a:gd name="T79" fmla="*/ 20117 h 601"/>
              <a:gd name="T80" fmla="*/ 217118 w 602"/>
              <a:gd name="T81" fmla="*/ 30176 h 601"/>
              <a:gd name="T82" fmla="*/ 207002 w 602"/>
              <a:gd name="T83" fmla="*/ 40594 h 601"/>
              <a:gd name="T84" fmla="*/ 176295 w 602"/>
              <a:gd name="T85" fmla="*/ 86216 h 601"/>
              <a:gd name="T86" fmla="*/ 176295 w 602"/>
              <a:gd name="T87" fmla="*/ 86216 h 601"/>
              <a:gd name="T88" fmla="*/ 176295 w 602"/>
              <a:gd name="T89" fmla="*/ 76158 h 601"/>
              <a:gd name="T90" fmla="*/ 176295 w 602"/>
              <a:gd name="T91" fmla="*/ 40594 h 601"/>
              <a:gd name="T92" fmla="*/ 40822 w 602"/>
              <a:gd name="T93" fmla="*/ 40594 h 601"/>
              <a:gd name="T94" fmla="*/ 40822 w 602"/>
              <a:gd name="T95" fmla="*/ 76158 h 601"/>
              <a:gd name="T96" fmla="*/ 40822 w 602"/>
              <a:gd name="T97" fmla="*/ 86216 h 601"/>
              <a:gd name="T98" fmla="*/ 40822 w 602"/>
              <a:gd name="T99" fmla="*/ 144412 h 601"/>
              <a:gd name="T100" fmla="*/ 176295 w 602"/>
              <a:gd name="T101" fmla="*/ 144412 h 601"/>
              <a:gd name="T102" fmla="*/ 176295 w 602"/>
              <a:gd name="T103" fmla="*/ 86216 h 60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2" h="601">
                <a:moveTo>
                  <a:pt x="573" y="113"/>
                </a:moveTo>
                <a:lnTo>
                  <a:pt x="573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44" y="268"/>
                  <a:pt x="544" y="268"/>
                  <a:pt x="544" y="268"/>
                </a:cubicBezTo>
                <a:cubicBezTo>
                  <a:pt x="544" y="402"/>
                  <a:pt x="544" y="402"/>
                  <a:pt x="544" y="402"/>
                </a:cubicBezTo>
                <a:cubicBezTo>
                  <a:pt x="544" y="431"/>
                  <a:pt x="544" y="431"/>
                  <a:pt x="544" y="431"/>
                </a:cubicBezTo>
                <a:cubicBezTo>
                  <a:pt x="544" y="445"/>
                  <a:pt x="530" y="459"/>
                  <a:pt x="516" y="459"/>
                </a:cubicBezTo>
                <a:cubicBezTo>
                  <a:pt x="368" y="459"/>
                  <a:pt x="368" y="459"/>
                  <a:pt x="368" y="459"/>
                </a:cubicBezTo>
                <a:cubicBezTo>
                  <a:pt x="460" y="551"/>
                  <a:pt x="460" y="551"/>
                  <a:pt x="460" y="551"/>
                </a:cubicBezTo>
                <a:cubicBezTo>
                  <a:pt x="467" y="558"/>
                  <a:pt x="467" y="565"/>
                  <a:pt x="467" y="572"/>
                </a:cubicBezTo>
                <a:cubicBezTo>
                  <a:pt x="467" y="586"/>
                  <a:pt x="460" y="600"/>
                  <a:pt x="438" y="600"/>
                </a:cubicBezTo>
                <a:cubicBezTo>
                  <a:pt x="431" y="600"/>
                  <a:pt x="424" y="600"/>
                  <a:pt x="424" y="593"/>
                </a:cubicBezTo>
                <a:cubicBezTo>
                  <a:pt x="325" y="502"/>
                  <a:pt x="325" y="502"/>
                  <a:pt x="325" y="502"/>
                </a:cubicBezTo>
                <a:cubicBezTo>
                  <a:pt x="325" y="572"/>
                  <a:pt x="325" y="572"/>
                  <a:pt x="325" y="572"/>
                </a:cubicBezTo>
                <a:cubicBezTo>
                  <a:pt x="325" y="586"/>
                  <a:pt x="318" y="600"/>
                  <a:pt x="297" y="600"/>
                </a:cubicBezTo>
                <a:cubicBezTo>
                  <a:pt x="283" y="600"/>
                  <a:pt x="269" y="586"/>
                  <a:pt x="269" y="572"/>
                </a:cubicBezTo>
                <a:cubicBezTo>
                  <a:pt x="269" y="502"/>
                  <a:pt x="269" y="502"/>
                  <a:pt x="269" y="502"/>
                </a:cubicBezTo>
                <a:cubicBezTo>
                  <a:pt x="177" y="593"/>
                  <a:pt x="177" y="593"/>
                  <a:pt x="177" y="593"/>
                </a:cubicBezTo>
                <a:cubicBezTo>
                  <a:pt x="170" y="600"/>
                  <a:pt x="163" y="600"/>
                  <a:pt x="156" y="600"/>
                </a:cubicBezTo>
                <a:cubicBezTo>
                  <a:pt x="142" y="600"/>
                  <a:pt x="127" y="586"/>
                  <a:pt x="127" y="572"/>
                </a:cubicBezTo>
                <a:cubicBezTo>
                  <a:pt x="127" y="565"/>
                  <a:pt x="135" y="558"/>
                  <a:pt x="142" y="551"/>
                </a:cubicBezTo>
                <a:cubicBezTo>
                  <a:pt x="233" y="459"/>
                  <a:pt x="233" y="459"/>
                  <a:pt x="233" y="459"/>
                </a:cubicBezTo>
                <a:cubicBezTo>
                  <a:pt x="85" y="459"/>
                  <a:pt x="85" y="459"/>
                  <a:pt x="85" y="459"/>
                </a:cubicBezTo>
                <a:cubicBezTo>
                  <a:pt x="64" y="459"/>
                  <a:pt x="57" y="445"/>
                  <a:pt x="57" y="431"/>
                </a:cubicBezTo>
                <a:cubicBezTo>
                  <a:pt x="57" y="402"/>
                  <a:pt x="57" y="402"/>
                  <a:pt x="57" y="402"/>
                </a:cubicBezTo>
                <a:cubicBezTo>
                  <a:pt x="57" y="268"/>
                  <a:pt x="57" y="268"/>
                  <a:pt x="57" y="268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7" y="113"/>
                  <a:pt x="0" y="98"/>
                  <a:pt x="0" y="84"/>
                </a:cubicBezTo>
                <a:cubicBezTo>
                  <a:pt x="0" y="63"/>
                  <a:pt x="7" y="56"/>
                  <a:pt x="29" y="56"/>
                </a:cubicBezTo>
                <a:cubicBezTo>
                  <a:pt x="269" y="56"/>
                  <a:pt x="269" y="56"/>
                  <a:pt x="269" y="56"/>
                </a:cubicBezTo>
                <a:cubicBezTo>
                  <a:pt x="269" y="28"/>
                  <a:pt x="269" y="28"/>
                  <a:pt x="269" y="28"/>
                </a:cubicBezTo>
                <a:cubicBezTo>
                  <a:pt x="269" y="7"/>
                  <a:pt x="283" y="0"/>
                  <a:pt x="297" y="0"/>
                </a:cubicBezTo>
                <a:cubicBezTo>
                  <a:pt x="318" y="0"/>
                  <a:pt x="325" y="7"/>
                  <a:pt x="325" y="28"/>
                </a:cubicBezTo>
                <a:cubicBezTo>
                  <a:pt x="325" y="56"/>
                  <a:pt x="325" y="56"/>
                  <a:pt x="325" y="56"/>
                </a:cubicBezTo>
                <a:cubicBezTo>
                  <a:pt x="573" y="56"/>
                  <a:pt x="573" y="56"/>
                  <a:pt x="573" y="56"/>
                </a:cubicBezTo>
                <a:cubicBezTo>
                  <a:pt x="587" y="56"/>
                  <a:pt x="601" y="63"/>
                  <a:pt x="601" y="84"/>
                </a:cubicBezTo>
                <a:cubicBezTo>
                  <a:pt x="601" y="98"/>
                  <a:pt x="587" y="113"/>
                  <a:pt x="573" y="113"/>
                </a:cubicBezTo>
                <a:close/>
                <a:moveTo>
                  <a:pt x="488" y="240"/>
                </a:moveTo>
                <a:lnTo>
                  <a:pt x="488" y="240"/>
                </a:lnTo>
                <a:cubicBezTo>
                  <a:pt x="488" y="212"/>
                  <a:pt x="488" y="212"/>
                  <a:pt x="488" y="212"/>
                </a:cubicBezTo>
                <a:cubicBezTo>
                  <a:pt x="488" y="113"/>
                  <a:pt x="488" y="113"/>
                  <a:pt x="488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3" y="212"/>
                  <a:pt x="113" y="212"/>
                  <a:pt x="113" y="212"/>
                </a:cubicBezTo>
                <a:cubicBezTo>
                  <a:pt x="113" y="240"/>
                  <a:pt x="113" y="240"/>
                  <a:pt x="113" y="240"/>
                </a:cubicBezTo>
                <a:cubicBezTo>
                  <a:pt x="113" y="402"/>
                  <a:pt x="113" y="402"/>
                  <a:pt x="113" y="402"/>
                </a:cubicBezTo>
                <a:cubicBezTo>
                  <a:pt x="488" y="402"/>
                  <a:pt x="488" y="402"/>
                  <a:pt x="488" y="402"/>
                </a:cubicBezTo>
                <a:lnTo>
                  <a:pt x="488" y="24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2" name="Freeform 35"/>
          <p:cNvSpPr>
            <a:spLocks noChangeArrowheads="1"/>
          </p:cNvSpPr>
          <p:nvPr/>
        </p:nvSpPr>
        <p:spPr bwMode="auto">
          <a:xfrm>
            <a:off x="6450107" y="490537"/>
            <a:ext cx="255349" cy="251648"/>
          </a:xfrm>
          <a:custGeom>
            <a:avLst/>
            <a:gdLst>
              <a:gd name="T0" fmla="*/ 10072 w 609"/>
              <a:gd name="T1" fmla="*/ 65740 h 601"/>
              <a:gd name="T2" fmla="*/ 10072 w 609"/>
              <a:gd name="T3" fmla="*/ 65740 h 601"/>
              <a:gd name="T4" fmla="*/ 58634 w 609"/>
              <a:gd name="T5" fmla="*/ 65740 h 601"/>
              <a:gd name="T6" fmla="*/ 58634 w 609"/>
              <a:gd name="T7" fmla="*/ 86216 h 601"/>
              <a:gd name="T8" fmla="*/ 20504 w 609"/>
              <a:gd name="T9" fmla="*/ 86216 h 601"/>
              <a:gd name="T10" fmla="*/ 20504 w 609"/>
              <a:gd name="T11" fmla="*/ 195424 h 601"/>
              <a:gd name="T12" fmla="*/ 56116 w 609"/>
              <a:gd name="T13" fmla="*/ 195424 h 601"/>
              <a:gd name="T14" fmla="*/ 56116 w 609"/>
              <a:gd name="T15" fmla="*/ 195424 h 601"/>
              <a:gd name="T16" fmla="*/ 99282 w 609"/>
              <a:gd name="T17" fmla="*/ 195424 h 601"/>
              <a:gd name="T18" fmla="*/ 99282 w 609"/>
              <a:gd name="T19" fmla="*/ 195424 h 601"/>
              <a:gd name="T20" fmla="*/ 129857 w 609"/>
              <a:gd name="T21" fmla="*/ 195424 h 601"/>
              <a:gd name="T22" fmla="*/ 129857 w 609"/>
              <a:gd name="T23" fmla="*/ 157345 h 601"/>
              <a:gd name="T24" fmla="*/ 150002 w 609"/>
              <a:gd name="T25" fmla="*/ 157345 h 601"/>
              <a:gd name="T26" fmla="*/ 150002 w 609"/>
              <a:gd name="T27" fmla="*/ 205482 h 601"/>
              <a:gd name="T28" fmla="*/ 139929 w 609"/>
              <a:gd name="T29" fmla="*/ 215541 h 601"/>
              <a:gd name="T30" fmla="*/ 101800 w 609"/>
              <a:gd name="T31" fmla="*/ 215541 h 601"/>
              <a:gd name="T32" fmla="*/ 101800 w 609"/>
              <a:gd name="T33" fmla="*/ 215541 h 601"/>
              <a:gd name="T34" fmla="*/ 45684 w 609"/>
              <a:gd name="T35" fmla="*/ 215541 h 601"/>
              <a:gd name="T36" fmla="*/ 45684 w 609"/>
              <a:gd name="T37" fmla="*/ 215541 h 601"/>
              <a:gd name="T38" fmla="*/ 10072 w 609"/>
              <a:gd name="T39" fmla="*/ 215541 h 601"/>
              <a:gd name="T40" fmla="*/ 0 w 609"/>
              <a:gd name="T41" fmla="*/ 205482 h 601"/>
              <a:gd name="T42" fmla="*/ 0 w 609"/>
              <a:gd name="T43" fmla="*/ 76158 h 601"/>
              <a:gd name="T44" fmla="*/ 10072 w 609"/>
              <a:gd name="T45" fmla="*/ 65740 h 601"/>
              <a:gd name="T46" fmla="*/ 111872 w 609"/>
              <a:gd name="T47" fmla="*/ 146927 h 601"/>
              <a:gd name="T48" fmla="*/ 111872 w 609"/>
              <a:gd name="T49" fmla="*/ 146927 h 601"/>
              <a:gd name="T50" fmla="*/ 111872 w 609"/>
              <a:gd name="T51" fmla="*/ 146927 h 601"/>
              <a:gd name="T52" fmla="*/ 78778 w 609"/>
              <a:gd name="T53" fmla="*/ 146927 h 601"/>
              <a:gd name="T54" fmla="*/ 68706 w 609"/>
              <a:gd name="T55" fmla="*/ 136868 h 601"/>
              <a:gd name="T56" fmla="*/ 68706 w 609"/>
              <a:gd name="T57" fmla="*/ 10059 h 601"/>
              <a:gd name="T58" fmla="*/ 78778 w 609"/>
              <a:gd name="T59" fmla="*/ 0 h 601"/>
              <a:gd name="T60" fmla="*/ 208635 w 609"/>
              <a:gd name="T61" fmla="*/ 0 h 601"/>
              <a:gd name="T62" fmla="*/ 218707 w 609"/>
              <a:gd name="T63" fmla="*/ 10059 h 601"/>
              <a:gd name="T64" fmla="*/ 218707 w 609"/>
              <a:gd name="T65" fmla="*/ 136868 h 601"/>
              <a:gd name="T66" fmla="*/ 208635 w 609"/>
              <a:gd name="T67" fmla="*/ 146927 h 601"/>
              <a:gd name="T68" fmla="*/ 170505 w 609"/>
              <a:gd name="T69" fmla="*/ 146927 h 601"/>
              <a:gd name="T70" fmla="*/ 170505 w 609"/>
              <a:gd name="T71" fmla="*/ 146927 h 601"/>
              <a:gd name="T72" fmla="*/ 111872 w 609"/>
              <a:gd name="T73" fmla="*/ 146927 h 601"/>
              <a:gd name="T74" fmla="*/ 198203 w 609"/>
              <a:gd name="T75" fmla="*/ 126810 h 601"/>
              <a:gd name="T76" fmla="*/ 198203 w 609"/>
              <a:gd name="T77" fmla="*/ 126810 h 601"/>
              <a:gd name="T78" fmla="*/ 198203 w 609"/>
              <a:gd name="T79" fmla="*/ 20117 h 601"/>
              <a:gd name="T80" fmla="*/ 88850 w 609"/>
              <a:gd name="T81" fmla="*/ 20117 h 601"/>
              <a:gd name="T82" fmla="*/ 88850 w 609"/>
              <a:gd name="T83" fmla="*/ 126810 h 601"/>
              <a:gd name="T84" fmla="*/ 121944 w 609"/>
              <a:gd name="T85" fmla="*/ 126810 h 601"/>
              <a:gd name="T86" fmla="*/ 121944 w 609"/>
              <a:gd name="T87" fmla="*/ 126810 h 601"/>
              <a:gd name="T88" fmla="*/ 167987 w 609"/>
              <a:gd name="T89" fmla="*/ 126810 h 601"/>
              <a:gd name="T90" fmla="*/ 167987 w 609"/>
              <a:gd name="T91" fmla="*/ 126810 h 601"/>
              <a:gd name="T92" fmla="*/ 198203 w 609"/>
              <a:gd name="T93" fmla="*/ 126810 h 60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9" h="601">
                <a:moveTo>
                  <a:pt x="28" y="183"/>
                </a:moveTo>
                <a:lnTo>
                  <a:pt x="28" y="183"/>
                </a:lnTo>
                <a:cubicBezTo>
                  <a:pt x="163" y="183"/>
                  <a:pt x="163" y="183"/>
                  <a:pt x="163" y="183"/>
                </a:cubicBezTo>
                <a:cubicBezTo>
                  <a:pt x="163" y="240"/>
                  <a:pt x="163" y="240"/>
                  <a:pt x="163" y="240"/>
                </a:cubicBezTo>
                <a:cubicBezTo>
                  <a:pt x="57" y="240"/>
                  <a:pt x="57" y="240"/>
                  <a:pt x="57" y="240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156" y="544"/>
                  <a:pt x="156" y="544"/>
                  <a:pt x="156" y="544"/>
                </a:cubicBezTo>
                <a:cubicBezTo>
                  <a:pt x="276" y="544"/>
                  <a:pt x="276" y="544"/>
                  <a:pt x="276" y="544"/>
                </a:cubicBezTo>
                <a:cubicBezTo>
                  <a:pt x="361" y="544"/>
                  <a:pt x="361" y="544"/>
                  <a:pt x="361" y="544"/>
                </a:cubicBezTo>
                <a:cubicBezTo>
                  <a:pt x="361" y="438"/>
                  <a:pt x="361" y="438"/>
                  <a:pt x="361" y="438"/>
                </a:cubicBezTo>
                <a:cubicBezTo>
                  <a:pt x="417" y="438"/>
                  <a:pt x="417" y="438"/>
                  <a:pt x="417" y="438"/>
                </a:cubicBezTo>
                <a:cubicBezTo>
                  <a:pt x="417" y="572"/>
                  <a:pt x="417" y="572"/>
                  <a:pt x="417" y="572"/>
                </a:cubicBezTo>
                <a:cubicBezTo>
                  <a:pt x="417" y="586"/>
                  <a:pt x="403" y="600"/>
                  <a:pt x="389" y="600"/>
                </a:cubicBezTo>
                <a:cubicBezTo>
                  <a:pt x="283" y="600"/>
                  <a:pt x="283" y="600"/>
                  <a:pt x="283" y="600"/>
                </a:cubicBezTo>
                <a:cubicBezTo>
                  <a:pt x="127" y="600"/>
                  <a:pt x="127" y="600"/>
                  <a:pt x="127" y="600"/>
                </a:cubicBezTo>
                <a:cubicBezTo>
                  <a:pt x="28" y="600"/>
                  <a:pt x="28" y="600"/>
                  <a:pt x="28" y="600"/>
                </a:cubicBezTo>
                <a:cubicBezTo>
                  <a:pt x="14" y="600"/>
                  <a:pt x="0" y="586"/>
                  <a:pt x="0" y="572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198"/>
                  <a:pt x="14" y="183"/>
                  <a:pt x="28" y="183"/>
                </a:cubicBezTo>
                <a:close/>
                <a:moveTo>
                  <a:pt x="311" y="409"/>
                </a:moveTo>
                <a:lnTo>
                  <a:pt x="311" y="409"/>
                </a:lnTo>
                <a:cubicBezTo>
                  <a:pt x="219" y="409"/>
                  <a:pt x="219" y="409"/>
                  <a:pt x="219" y="409"/>
                </a:cubicBezTo>
                <a:cubicBezTo>
                  <a:pt x="205" y="409"/>
                  <a:pt x="191" y="402"/>
                  <a:pt x="191" y="381"/>
                </a:cubicBezTo>
                <a:cubicBezTo>
                  <a:pt x="191" y="28"/>
                  <a:pt x="191" y="28"/>
                  <a:pt x="191" y="28"/>
                </a:cubicBezTo>
                <a:cubicBezTo>
                  <a:pt x="191" y="7"/>
                  <a:pt x="205" y="0"/>
                  <a:pt x="21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381"/>
                  <a:pt x="608" y="381"/>
                  <a:pt x="608" y="381"/>
                </a:cubicBezTo>
                <a:cubicBezTo>
                  <a:pt x="608" y="402"/>
                  <a:pt x="594" y="409"/>
                  <a:pt x="580" y="409"/>
                </a:cubicBezTo>
                <a:cubicBezTo>
                  <a:pt x="474" y="409"/>
                  <a:pt x="474" y="409"/>
                  <a:pt x="474" y="409"/>
                </a:cubicBezTo>
                <a:lnTo>
                  <a:pt x="311" y="409"/>
                </a:lnTo>
                <a:close/>
                <a:moveTo>
                  <a:pt x="551" y="353"/>
                </a:moveTo>
                <a:lnTo>
                  <a:pt x="551" y="353"/>
                </a:lnTo>
                <a:cubicBezTo>
                  <a:pt x="551" y="56"/>
                  <a:pt x="551" y="56"/>
                  <a:pt x="551" y="56"/>
                </a:cubicBezTo>
                <a:cubicBezTo>
                  <a:pt x="247" y="56"/>
                  <a:pt x="247" y="56"/>
                  <a:pt x="247" y="56"/>
                </a:cubicBezTo>
                <a:cubicBezTo>
                  <a:pt x="247" y="353"/>
                  <a:pt x="247" y="353"/>
                  <a:pt x="247" y="353"/>
                </a:cubicBezTo>
                <a:cubicBezTo>
                  <a:pt x="339" y="353"/>
                  <a:pt x="339" y="353"/>
                  <a:pt x="339" y="353"/>
                </a:cubicBezTo>
                <a:cubicBezTo>
                  <a:pt x="467" y="353"/>
                  <a:pt x="467" y="353"/>
                  <a:pt x="467" y="353"/>
                </a:cubicBezTo>
                <a:lnTo>
                  <a:pt x="551" y="35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3" name="Freeform 36"/>
          <p:cNvSpPr>
            <a:spLocks noChangeArrowheads="1"/>
          </p:cNvSpPr>
          <p:nvPr/>
        </p:nvSpPr>
        <p:spPr bwMode="auto">
          <a:xfrm>
            <a:off x="6007872" y="490537"/>
            <a:ext cx="253499" cy="251648"/>
          </a:xfrm>
          <a:custGeom>
            <a:avLst/>
            <a:gdLst>
              <a:gd name="T0" fmla="*/ 206642 w 602"/>
              <a:gd name="T1" fmla="*/ 146927 h 601"/>
              <a:gd name="T2" fmla="*/ 206642 w 602"/>
              <a:gd name="T3" fmla="*/ 146927 h 601"/>
              <a:gd name="T4" fmla="*/ 160762 w 602"/>
              <a:gd name="T5" fmla="*/ 146927 h 601"/>
              <a:gd name="T6" fmla="*/ 160762 w 602"/>
              <a:gd name="T7" fmla="*/ 126810 h 601"/>
              <a:gd name="T8" fmla="*/ 196527 w 602"/>
              <a:gd name="T9" fmla="*/ 126810 h 601"/>
              <a:gd name="T10" fmla="*/ 196527 w 602"/>
              <a:gd name="T11" fmla="*/ 20117 h 601"/>
              <a:gd name="T12" fmla="*/ 163291 w 602"/>
              <a:gd name="T13" fmla="*/ 20117 h 601"/>
              <a:gd name="T14" fmla="*/ 163291 w 602"/>
              <a:gd name="T15" fmla="*/ 20117 h 601"/>
              <a:gd name="T16" fmla="*/ 119939 w 602"/>
              <a:gd name="T17" fmla="*/ 20117 h 601"/>
              <a:gd name="T18" fmla="*/ 119939 w 602"/>
              <a:gd name="T19" fmla="*/ 20117 h 601"/>
              <a:gd name="T20" fmla="*/ 89232 w 602"/>
              <a:gd name="T21" fmla="*/ 20117 h 601"/>
              <a:gd name="T22" fmla="*/ 89232 w 602"/>
              <a:gd name="T23" fmla="*/ 55681 h 601"/>
              <a:gd name="T24" fmla="*/ 69001 w 602"/>
              <a:gd name="T25" fmla="*/ 55681 h 601"/>
              <a:gd name="T26" fmla="*/ 69001 w 602"/>
              <a:gd name="T27" fmla="*/ 10059 h 601"/>
              <a:gd name="T28" fmla="*/ 79116 w 602"/>
              <a:gd name="T29" fmla="*/ 0 h 601"/>
              <a:gd name="T30" fmla="*/ 114881 w 602"/>
              <a:gd name="T31" fmla="*/ 0 h 601"/>
              <a:gd name="T32" fmla="*/ 114881 w 602"/>
              <a:gd name="T33" fmla="*/ 0 h 601"/>
              <a:gd name="T34" fmla="*/ 173767 w 602"/>
              <a:gd name="T35" fmla="*/ 0 h 601"/>
              <a:gd name="T36" fmla="*/ 173767 w 602"/>
              <a:gd name="T37" fmla="*/ 0 h 601"/>
              <a:gd name="T38" fmla="*/ 206642 w 602"/>
              <a:gd name="T39" fmla="*/ 0 h 601"/>
              <a:gd name="T40" fmla="*/ 217119 w 602"/>
              <a:gd name="T41" fmla="*/ 10059 h 601"/>
              <a:gd name="T42" fmla="*/ 217119 w 602"/>
              <a:gd name="T43" fmla="*/ 136868 h 601"/>
              <a:gd name="T44" fmla="*/ 206642 w 602"/>
              <a:gd name="T45" fmla="*/ 146927 h 601"/>
              <a:gd name="T46" fmla="*/ 104766 w 602"/>
              <a:gd name="T47" fmla="*/ 65740 h 601"/>
              <a:gd name="T48" fmla="*/ 104766 w 602"/>
              <a:gd name="T49" fmla="*/ 65740 h 601"/>
              <a:gd name="T50" fmla="*/ 104766 w 602"/>
              <a:gd name="T51" fmla="*/ 65740 h 601"/>
              <a:gd name="T52" fmla="*/ 140531 w 602"/>
              <a:gd name="T53" fmla="*/ 65740 h 601"/>
              <a:gd name="T54" fmla="*/ 150646 w 602"/>
              <a:gd name="T55" fmla="*/ 76158 h 601"/>
              <a:gd name="T56" fmla="*/ 150646 w 602"/>
              <a:gd name="T57" fmla="*/ 205482 h 601"/>
              <a:gd name="T58" fmla="*/ 140531 w 602"/>
              <a:gd name="T59" fmla="*/ 215541 h 601"/>
              <a:gd name="T60" fmla="*/ 10115 w 602"/>
              <a:gd name="T61" fmla="*/ 215541 h 601"/>
              <a:gd name="T62" fmla="*/ 0 w 602"/>
              <a:gd name="T63" fmla="*/ 205482 h 601"/>
              <a:gd name="T64" fmla="*/ 0 w 602"/>
              <a:gd name="T65" fmla="*/ 76158 h 601"/>
              <a:gd name="T66" fmla="*/ 10115 w 602"/>
              <a:gd name="T67" fmla="*/ 65740 h 601"/>
              <a:gd name="T68" fmla="*/ 48409 w 602"/>
              <a:gd name="T69" fmla="*/ 65740 h 601"/>
              <a:gd name="T70" fmla="*/ 48409 w 602"/>
              <a:gd name="T71" fmla="*/ 65740 h 601"/>
              <a:gd name="T72" fmla="*/ 104766 w 602"/>
              <a:gd name="T73" fmla="*/ 65740 h 601"/>
              <a:gd name="T74" fmla="*/ 20592 w 602"/>
              <a:gd name="T75" fmla="*/ 86216 h 601"/>
              <a:gd name="T76" fmla="*/ 20592 w 602"/>
              <a:gd name="T77" fmla="*/ 86216 h 601"/>
              <a:gd name="T78" fmla="*/ 20592 w 602"/>
              <a:gd name="T79" fmla="*/ 195424 h 601"/>
              <a:gd name="T80" fmla="*/ 130416 w 602"/>
              <a:gd name="T81" fmla="*/ 195424 h 601"/>
              <a:gd name="T82" fmla="*/ 130416 w 602"/>
              <a:gd name="T83" fmla="*/ 86216 h 601"/>
              <a:gd name="T84" fmla="*/ 94290 w 602"/>
              <a:gd name="T85" fmla="*/ 86216 h 601"/>
              <a:gd name="T86" fmla="*/ 94290 w 602"/>
              <a:gd name="T87" fmla="*/ 86216 h 601"/>
              <a:gd name="T88" fmla="*/ 50938 w 602"/>
              <a:gd name="T89" fmla="*/ 86216 h 601"/>
              <a:gd name="T90" fmla="*/ 50938 w 602"/>
              <a:gd name="T91" fmla="*/ 86216 h 601"/>
              <a:gd name="T92" fmla="*/ 20592 w 602"/>
              <a:gd name="T93" fmla="*/ 86216 h 60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2" h="601">
                <a:moveTo>
                  <a:pt x="572" y="409"/>
                </a:moveTo>
                <a:lnTo>
                  <a:pt x="572" y="409"/>
                </a:lnTo>
                <a:cubicBezTo>
                  <a:pt x="445" y="409"/>
                  <a:pt x="445" y="409"/>
                  <a:pt x="445" y="409"/>
                </a:cubicBezTo>
                <a:cubicBezTo>
                  <a:pt x="445" y="353"/>
                  <a:pt x="445" y="353"/>
                  <a:pt x="445" y="353"/>
                </a:cubicBezTo>
                <a:cubicBezTo>
                  <a:pt x="544" y="353"/>
                  <a:pt x="544" y="353"/>
                  <a:pt x="544" y="353"/>
                </a:cubicBezTo>
                <a:cubicBezTo>
                  <a:pt x="544" y="56"/>
                  <a:pt x="544" y="56"/>
                  <a:pt x="544" y="56"/>
                </a:cubicBezTo>
                <a:cubicBezTo>
                  <a:pt x="452" y="56"/>
                  <a:pt x="452" y="56"/>
                  <a:pt x="452" y="56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247" y="56"/>
                  <a:pt x="247" y="56"/>
                  <a:pt x="247" y="56"/>
                </a:cubicBezTo>
                <a:cubicBezTo>
                  <a:pt x="247" y="155"/>
                  <a:pt x="247" y="155"/>
                  <a:pt x="247" y="155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91" y="28"/>
                  <a:pt x="191" y="28"/>
                  <a:pt x="191" y="28"/>
                </a:cubicBezTo>
                <a:cubicBezTo>
                  <a:pt x="191" y="7"/>
                  <a:pt x="198" y="0"/>
                  <a:pt x="219" y="0"/>
                </a:cubicBezTo>
                <a:cubicBezTo>
                  <a:pt x="318" y="0"/>
                  <a:pt x="318" y="0"/>
                  <a:pt x="318" y="0"/>
                </a:cubicBezTo>
                <a:cubicBezTo>
                  <a:pt x="481" y="0"/>
                  <a:pt x="481" y="0"/>
                  <a:pt x="481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381"/>
                  <a:pt x="601" y="381"/>
                  <a:pt x="601" y="381"/>
                </a:cubicBezTo>
                <a:cubicBezTo>
                  <a:pt x="601" y="402"/>
                  <a:pt x="594" y="409"/>
                  <a:pt x="572" y="409"/>
                </a:cubicBezTo>
                <a:close/>
                <a:moveTo>
                  <a:pt x="290" y="183"/>
                </a:moveTo>
                <a:lnTo>
                  <a:pt x="290" y="183"/>
                </a:lnTo>
                <a:cubicBezTo>
                  <a:pt x="389" y="183"/>
                  <a:pt x="389" y="183"/>
                  <a:pt x="389" y="183"/>
                </a:cubicBezTo>
                <a:cubicBezTo>
                  <a:pt x="403" y="183"/>
                  <a:pt x="417" y="198"/>
                  <a:pt x="417" y="212"/>
                </a:cubicBezTo>
                <a:cubicBezTo>
                  <a:pt x="417" y="572"/>
                  <a:pt x="417" y="572"/>
                  <a:pt x="417" y="572"/>
                </a:cubicBezTo>
                <a:cubicBezTo>
                  <a:pt x="417" y="586"/>
                  <a:pt x="403" y="600"/>
                  <a:pt x="389" y="600"/>
                </a:cubicBezTo>
                <a:cubicBezTo>
                  <a:pt x="28" y="600"/>
                  <a:pt x="28" y="600"/>
                  <a:pt x="28" y="600"/>
                </a:cubicBezTo>
                <a:cubicBezTo>
                  <a:pt x="14" y="600"/>
                  <a:pt x="0" y="586"/>
                  <a:pt x="0" y="572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198"/>
                  <a:pt x="14" y="183"/>
                  <a:pt x="28" y="183"/>
                </a:cubicBezTo>
                <a:cubicBezTo>
                  <a:pt x="134" y="183"/>
                  <a:pt x="134" y="183"/>
                  <a:pt x="134" y="183"/>
                </a:cubicBezTo>
                <a:lnTo>
                  <a:pt x="290" y="183"/>
                </a:lnTo>
                <a:close/>
                <a:moveTo>
                  <a:pt x="57" y="240"/>
                </a:moveTo>
                <a:lnTo>
                  <a:pt x="57" y="240"/>
                </a:lnTo>
                <a:cubicBezTo>
                  <a:pt x="57" y="544"/>
                  <a:pt x="57" y="544"/>
                  <a:pt x="57" y="544"/>
                </a:cubicBezTo>
                <a:cubicBezTo>
                  <a:pt x="361" y="544"/>
                  <a:pt x="361" y="544"/>
                  <a:pt x="361" y="544"/>
                </a:cubicBezTo>
                <a:cubicBezTo>
                  <a:pt x="361" y="240"/>
                  <a:pt x="361" y="240"/>
                  <a:pt x="361" y="240"/>
                </a:cubicBezTo>
                <a:cubicBezTo>
                  <a:pt x="261" y="240"/>
                  <a:pt x="261" y="240"/>
                  <a:pt x="261" y="240"/>
                </a:cubicBezTo>
                <a:cubicBezTo>
                  <a:pt x="141" y="240"/>
                  <a:pt x="141" y="240"/>
                  <a:pt x="141" y="240"/>
                </a:cubicBezTo>
                <a:lnTo>
                  <a:pt x="57" y="24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1015"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5761785" y="1541599"/>
            <a:ext cx="201596" cy="161596"/>
          </a:xfrm>
          <a:custGeom>
            <a:avLst/>
            <a:gdLst>
              <a:gd name="T0" fmla="*/ 179752 w 444"/>
              <a:gd name="T1" fmla="*/ 16214 h 356"/>
              <a:gd name="T2" fmla="*/ 179752 w 444"/>
              <a:gd name="T3" fmla="*/ 16214 h 356"/>
              <a:gd name="T4" fmla="*/ 111726 w 444"/>
              <a:gd name="T5" fmla="*/ 16214 h 356"/>
              <a:gd name="T6" fmla="*/ 99562 w 444"/>
              <a:gd name="T7" fmla="*/ 27924 h 356"/>
              <a:gd name="T8" fmla="*/ 87849 w 444"/>
              <a:gd name="T9" fmla="*/ 16214 h 356"/>
              <a:gd name="T10" fmla="*/ 20273 w 444"/>
              <a:gd name="T11" fmla="*/ 16214 h 356"/>
              <a:gd name="T12" fmla="*/ 20273 w 444"/>
              <a:gd name="T13" fmla="*/ 83772 h 356"/>
              <a:gd name="T14" fmla="*/ 99562 w 444"/>
              <a:gd name="T15" fmla="*/ 159887 h 356"/>
              <a:gd name="T16" fmla="*/ 179752 w 444"/>
              <a:gd name="T17" fmla="*/ 83772 h 356"/>
              <a:gd name="T18" fmla="*/ 179752 w 444"/>
              <a:gd name="T19" fmla="*/ 16214 h 3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44" h="356">
                <a:moveTo>
                  <a:pt x="399" y="36"/>
                </a:moveTo>
                <a:lnTo>
                  <a:pt x="399" y="36"/>
                </a:lnTo>
                <a:cubicBezTo>
                  <a:pt x="355" y="0"/>
                  <a:pt x="293" y="0"/>
                  <a:pt x="248" y="36"/>
                </a:cubicBezTo>
                <a:cubicBezTo>
                  <a:pt x="221" y="62"/>
                  <a:pt x="221" y="62"/>
                  <a:pt x="221" y="62"/>
                </a:cubicBezTo>
                <a:cubicBezTo>
                  <a:pt x="195" y="36"/>
                  <a:pt x="195" y="36"/>
                  <a:pt x="195" y="36"/>
                </a:cubicBezTo>
                <a:cubicBezTo>
                  <a:pt x="151" y="0"/>
                  <a:pt x="89" y="0"/>
                  <a:pt x="45" y="36"/>
                </a:cubicBezTo>
                <a:cubicBezTo>
                  <a:pt x="0" y="80"/>
                  <a:pt x="0" y="151"/>
                  <a:pt x="45" y="186"/>
                </a:cubicBezTo>
                <a:cubicBezTo>
                  <a:pt x="221" y="355"/>
                  <a:pt x="221" y="355"/>
                  <a:pt x="221" y="355"/>
                </a:cubicBezTo>
                <a:cubicBezTo>
                  <a:pt x="399" y="186"/>
                  <a:pt x="399" y="186"/>
                  <a:pt x="399" y="186"/>
                </a:cubicBezTo>
                <a:cubicBezTo>
                  <a:pt x="443" y="151"/>
                  <a:pt x="443" y="80"/>
                  <a:pt x="399" y="36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216269" y="1533598"/>
            <a:ext cx="111998" cy="180797"/>
          </a:xfrm>
          <a:custGeom>
            <a:avLst/>
            <a:gdLst>
              <a:gd name="T0" fmla="*/ 55786 w 249"/>
              <a:gd name="T1" fmla="*/ 0 h 400"/>
              <a:gd name="T2" fmla="*/ 55786 w 249"/>
              <a:gd name="T3" fmla="*/ 0 h 400"/>
              <a:gd name="T4" fmla="*/ 0 w 249"/>
              <a:gd name="T5" fmla="*/ 56059 h 400"/>
              <a:gd name="T6" fmla="*/ 55786 w 249"/>
              <a:gd name="T7" fmla="*/ 178940 h 400"/>
              <a:gd name="T8" fmla="*/ 110679 w 249"/>
              <a:gd name="T9" fmla="*/ 56059 h 400"/>
              <a:gd name="T10" fmla="*/ 55786 w 249"/>
              <a:gd name="T11" fmla="*/ 0 h 400"/>
              <a:gd name="T12" fmla="*/ 55786 w 249"/>
              <a:gd name="T13" fmla="*/ 87900 h 400"/>
              <a:gd name="T14" fmla="*/ 55786 w 249"/>
              <a:gd name="T15" fmla="*/ 87900 h 400"/>
              <a:gd name="T16" fmla="*/ 23653 w 249"/>
              <a:gd name="T17" fmla="*/ 56059 h 400"/>
              <a:gd name="T18" fmla="*/ 55786 w 249"/>
              <a:gd name="T19" fmla="*/ 24217 h 400"/>
              <a:gd name="T20" fmla="*/ 87026 w 249"/>
              <a:gd name="T21" fmla="*/ 56059 h 400"/>
              <a:gd name="T22" fmla="*/ 55786 w 249"/>
              <a:gd name="T23" fmla="*/ 87900 h 40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9" h="400">
                <a:moveTo>
                  <a:pt x="125" y="0"/>
                </a:moveTo>
                <a:lnTo>
                  <a:pt x="125" y="0"/>
                </a:lnTo>
                <a:cubicBezTo>
                  <a:pt x="53" y="0"/>
                  <a:pt x="0" y="54"/>
                  <a:pt x="0" y="125"/>
                </a:cubicBezTo>
                <a:cubicBezTo>
                  <a:pt x="0" y="240"/>
                  <a:pt x="125" y="399"/>
                  <a:pt x="125" y="399"/>
                </a:cubicBezTo>
                <a:cubicBezTo>
                  <a:pt x="125" y="399"/>
                  <a:pt x="248" y="240"/>
                  <a:pt x="248" y="125"/>
                </a:cubicBezTo>
                <a:cubicBezTo>
                  <a:pt x="248" y="54"/>
                  <a:pt x="195" y="0"/>
                  <a:pt x="125" y="0"/>
                </a:cubicBezTo>
                <a:close/>
                <a:moveTo>
                  <a:pt x="125" y="196"/>
                </a:moveTo>
                <a:lnTo>
                  <a:pt x="125" y="196"/>
                </a:lnTo>
                <a:cubicBezTo>
                  <a:pt x="88" y="196"/>
                  <a:pt x="53" y="160"/>
                  <a:pt x="53" y="125"/>
                </a:cubicBezTo>
                <a:cubicBezTo>
                  <a:pt x="53" y="89"/>
                  <a:pt x="88" y="54"/>
                  <a:pt x="125" y="54"/>
                </a:cubicBezTo>
                <a:cubicBezTo>
                  <a:pt x="159" y="54"/>
                  <a:pt x="195" y="89"/>
                  <a:pt x="195" y="125"/>
                </a:cubicBezTo>
                <a:cubicBezTo>
                  <a:pt x="195" y="160"/>
                  <a:pt x="159" y="196"/>
                  <a:pt x="125" y="19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2609860" y="1533598"/>
            <a:ext cx="225596" cy="180797"/>
          </a:xfrm>
          <a:custGeom>
            <a:avLst/>
            <a:gdLst>
              <a:gd name="T0" fmla="*/ 219334 w 497"/>
              <a:gd name="T1" fmla="*/ 31841 h 400"/>
              <a:gd name="T2" fmla="*/ 219334 w 497"/>
              <a:gd name="T3" fmla="*/ 31841 h 400"/>
              <a:gd name="T4" fmla="*/ 167541 w 497"/>
              <a:gd name="T5" fmla="*/ 0 h 400"/>
              <a:gd name="T6" fmla="*/ 159434 w 497"/>
              <a:gd name="T7" fmla="*/ 0 h 400"/>
              <a:gd name="T8" fmla="*/ 111694 w 497"/>
              <a:gd name="T9" fmla="*/ 31841 h 400"/>
              <a:gd name="T10" fmla="*/ 63954 w 497"/>
              <a:gd name="T11" fmla="*/ 0 h 400"/>
              <a:gd name="T12" fmla="*/ 55397 w 497"/>
              <a:gd name="T13" fmla="*/ 0 h 400"/>
              <a:gd name="T14" fmla="*/ 3603 w 497"/>
              <a:gd name="T15" fmla="*/ 31841 h 400"/>
              <a:gd name="T16" fmla="*/ 0 w 497"/>
              <a:gd name="T17" fmla="*/ 39914 h 400"/>
              <a:gd name="T18" fmla="*/ 0 w 497"/>
              <a:gd name="T19" fmla="*/ 171316 h 400"/>
              <a:gd name="T20" fmla="*/ 3603 w 497"/>
              <a:gd name="T21" fmla="*/ 174903 h 400"/>
              <a:gd name="T22" fmla="*/ 11710 w 497"/>
              <a:gd name="T23" fmla="*/ 174903 h 400"/>
              <a:gd name="T24" fmla="*/ 59450 w 497"/>
              <a:gd name="T25" fmla="*/ 147098 h 400"/>
              <a:gd name="T26" fmla="*/ 107640 w 497"/>
              <a:gd name="T27" fmla="*/ 174903 h 400"/>
              <a:gd name="T28" fmla="*/ 115747 w 497"/>
              <a:gd name="T29" fmla="*/ 174903 h 400"/>
              <a:gd name="T30" fmla="*/ 163487 w 497"/>
              <a:gd name="T31" fmla="*/ 147098 h 400"/>
              <a:gd name="T32" fmla="*/ 211678 w 497"/>
              <a:gd name="T33" fmla="*/ 174903 h 400"/>
              <a:gd name="T34" fmla="*/ 215281 w 497"/>
              <a:gd name="T35" fmla="*/ 178940 h 400"/>
              <a:gd name="T36" fmla="*/ 219334 w 497"/>
              <a:gd name="T37" fmla="*/ 174903 h 400"/>
              <a:gd name="T38" fmla="*/ 223388 w 497"/>
              <a:gd name="T39" fmla="*/ 171316 h 400"/>
              <a:gd name="T40" fmla="*/ 223388 w 497"/>
              <a:gd name="T41" fmla="*/ 39914 h 400"/>
              <a:gd name="T42" fmla="*/ 219334 w 497"/>
              <a:gd name="T43" fmla="*/ 31841 h 400"/>
              <a:gd name="T44" fmla="*/ 51794 w 497"/>
              <a:gd name="T45" fmla="*/ 131402 h 400"/>
              <a:gd name="T46" fmla="*/ 51794 w 497"/>
              <a:gd name="T47" fmla="*/ 131402 h 400"/>
              <a:gd name="T48" fmla="*/ 15763 w 497"/>
              <a:gd name="T49" fmla="*/ 155171 h 400"/>
              <a:gd name="T50" fmla="*/ 15763 w 497"/>
              <a:gd name="T51" fmla="*/ 43950 h 400"/>
              <a:gd name="T52" fmla="*/ 51794 w 497"/>
              <a:gd name="T53" fmla="*/ 19733 h 400"/>
              <a:gd name="T54" fmla="*/ 51794 w 497"/>
              <a:gd name="T55" fmla="*/ 131402 h 400"/>
              <a:gd name="T56" fmla="*/ 103587 w 497"/>
              <a:gd name="T57" fmla="*/ 155171 h 400"/>
              <a:gd name="T58" fmla="*/ 103587 w 497"/>
              <a:gd name="T59" fmla="*/ 155171 h 400"/>
              <a:gd name="T60" fmla="*/ 67557 w 497"/>
              <a:gd name="T61" fmla="*/ 131402 h 400"/>
              <a:gd name="T62" fmla="*/ 67557 w 497"/>
              <a:gd name="T63" fmla="*/ 19733 h 400"/>
              <a:gd name="T64" fmla="*/ 103587 w 497"/>
              <a:gd name="T65" fmla="*/ 43950 h 400"/>
              <a:gd name="T66" fmla="*/ 103587 w 497"/>
              <a:gd name="T67" fmla="*/ 155171 h 400"/>
              <a:gd name="T68" fmla="*/ 155381 w 497"/>
              <a:gd name="T69" fmla="*/ 131402 h 400"/>
              <a:gd name="T70" fmla="*/ 155381 w 497"/>
              <a:gd name="T71" fmla="*/ 131402 h 400"/>
              <a:gd name="T72" fmla="*/ 119801 w 497"/>
              <a:gd name="T73" fmla="*/ 155171 h 400"/>
              <a:gd name="T74" fmla="*/ 119801 w 497"/>
              <a:gd name="T75" fmla="*/ 43950 h 400"/>
              <a:gd name="T76" fmla="*/ 155381 w 497"/>
              <a:gd name="T77" fmla="*/ 19733 h 400"/>
              <a:gd name="T78" fmla="*/ 155381 w 497"/>
              <a:gd name="T79" fmla="*/ 131402 h 400"/>
              <a:gd name="T80" fmla="*/ 207624 w 497"/>
              <a:gd name="T81" fmla="*/ 155171 h 400"/>
              <a:gd name="T82" fmla="*/ 207624 w 497"/>
              <a:gd name="T83" fmla="*/ 155171 h 400"/>
              <a:gd name="T84" fmla="*/ 171144 w 497"/>
              <a:gd name="T85" fmla="*/ 131402 h 400"/>
              <a:gd name="T86" fmla="*/ 171144 w 497"/>
              <a:gd name="T87" fmla="*/ 19733 h 400"/>
              <a:gd name="T88" fmla="*/ 207624 w 497"/>
              <a:gd name="T89" fmla="*/ 43950 h 400"/>
              <a:gd name="T90" fmla="*/ 207624 w 497"/>
              <a:gd name="T91" fmla="*/ 155171 h 4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97" h="400">
                <a:moveTo>
                  <a:pt x="487" y="71"/>
                </a:moveTo>
                <a:lnTo>
                  <a:pt x="487" y="71"/>
                </a:lnTo>
                <a:cubicBezTo>
                  <a:pt x="372" y="0"/>
                  <a:pt x="372" y="0"/>
                  <a:pt x="372" y="0"/>
                </a:cubicBezTo>
                <a:cubicBezTo>
                  <a:pt x="363" y="0"/>
                  <a:pt x="363" y="0"/>
                  <a:pt x="354" y="0"/>
                </a:cubicBezTo>
                <a:cubicBezTo>
                  <a:pt x="248" y="71"/>
                  <a:pt x="248" y="71"/>
                  <a:pt x="248" y="71"/>
                </a:cubicBezTo>
                <a:cubicBezTo>
                  <a:pt x="142" y="0"/>
                  <a:pt x="142" y="0"/>
                  <a:pt x="142" y="0"/>
                </a:cubicBezTo>
                <a:cubicBezTo>
                  <a:pt x="132" y="0"/>
                  <a:pt x="132" y="0"/>
                  <a:pt x="123" y="0"/>
                </a:cubicBezTo>
                <a:cubicBezTo>
                  <a:pt x="8" y="71"/>
                  <a:pt x="8" y="71"/>
                  <a:pt x="8" y="71"/>
                </a:cubicBezTo>
                <a:cubicBezTo>
                  <a:pt x="0" y="80"/>
                  <a:pt x="0" y="80"/>
                  <a:pt x="0" y="89"/>
                </a:cubicBezTo>
                <a:cubicBezTo>
                  <a:pt x="0" y="382"/>
                  <a:pt x="0" y="382"/>
                  <a:pt x="0" y="382"/>
                </a:cubicBezTo>
                <a:cubicBezTo>
                  <a:pt x="0" y="382"/>
                  <a:pt x="0" y="390"/>
                  <a:pt x="8" y="390"/>
                </a:cubicBezTo>
                <a:cubicBezTo>
                  <a:pt x="8" y="399"/>
                  <a:pt x="17" y="399"/>
                  <a:pt x="26" y="390"/>
                </a:cubicBezTo>
                <a:cubicBezTo>
                  <a:pt x="132" y="328"/>
                  <a:pt x="132" y="328"/>
                  <a:pt x="132" y="328"/>
                </a:cubicBezTo>
                <a:cubicBezTo>
                  <a:pt x="239" y="390"/>
                  <a:pt x="239" y="390"/>
                  <a:pt x="239" y="390"/>
                </a:cubicBezTo>
                <a:cubicBezTo>
                  <a:pt x="248" y="399"/>
                  <a:pt x="248" y="399"/>
                  <a:pt x="257" y="390"/>
                </a:cubicBezTo>
                <a:cubicBezTo>
                  <a:pt x="363" y="328"/>
                  <a:pt x="363" y="328"/>
                  <a:pt x="363" y="328"/>
                </a:cubicBezTo>
                <a:cubicBezTo>
                  <a:pt x="470" y="390"/>
                  <a:pt x="470" y="390"/>
                  <a:pt x="470" y="390"/>
                </a:cubicBezTo>
                <a:cubicBezTo>
                  <a:pt x="470" y="399"/>
                  <a:pt x="478" y="399"/>
                  <a:pt x="478" y="399"/>
                </a:cubicBezTo>
                <a:cubicBezTo>
                  <a:pt x="478" y="399"/>
                  <a:pt x="487" y="399"/>
                  <a:pt x="487" y="390"/>
                </a:cubicBezTo>
                <a:cubicBezTo>
                  <a:pt x="496" y="390"/>
                  <a:pt x="496" y="382"/>
                  <a:pt x="496" y="382"/>
                </a:cubicBezTo>
                <a:cubicBezTo>
                  <a:pt x="496" y="89"/>
                  <a:pt x="496" y="89"/>
                  <a:pt x="496" y="89"/>
                </a:cubicBezTo>
                <a:cubicBezTo>
                  <a:pt x="496" y="80"/>
                  <a:pt x="496" y="80"/>
                  <a:pt x="487" y="71"/>
                </a:cubicBezTo>
                <a:close/>
                <a:moveTo>
                  <a:pt x="115" y="293"/>
                </a:moveTo>
                <a:lnTo>
                  <a:pt x="115" y="293"/>
                </a:lnTo>
                <a:cubicBezTo>
                  <a:pt x="35" y="346"/>
                  <a:pt x="35" y="346"/>
                  <a:pt x="35" y="346"/>
                </a:cubicBezTo>
                <a:cubicBezTo>
                  <a:pt x="35" y="98"/>
                  <a:pt x="35" y="98"/>
                  <a:pt x="35" y="98"/>
                </a:cubicBezTo>
                <a:cubicBezTo>
                  <a:pt x="115" y="44"/>
                  <a:pt x="115" y="44"/>
                  <a:pt x="115" y="44"/>
                </a:cubicBezTo>
                <a:lnTo>
                  <a:pt x="115" y="293"/>
                </a:lnTo>
                <a:close/>
                <a:moveTo>
                  <a:pt x="230" y="346"/>
                </a:moveTo>
                <a:lnTo>
                  <a:pt x="230" y="346"/>
                </a:lnTo>
                <a:cubicBezTo>
                  <a:pt x="150" y="293"/>
                  <a:pt x="150" y="293"/>
                  <a:pt x="150" y="293"/>
                </a:cubicBezTo>
                <a:cubicBezTo>
                  <a:pt x="150" y="44"/>
                  <a:pt x="150" y="44"/>
                  <a:pt x="150" y="44"/>
                </a:cubicBezTo>
                <a:cubicBezTo>
                  <a:pt x="230" y="98"/>
                  <a:pt x="230" y="98"/>
                  <a:pt x="230" y="98"/>
                </a:cubicBezTo>
                <a:lnTo>
                  <a:pt x="230" y="346"/>
                </a:lnTo>
                <a:close/>
                <a:moveTo>
                  <a:pt x="345" y="293"/>
                </a:moveTo>
                <a:lnTo>
                  <a:pt x="345" y="293"/>
                </a:lnTo>
                <a:cubicBezTo>
                  <a:pt x="266" y="346"/>
                  <a:pt x="266" y="346"/>
                  <a:pt x="266" y="346"/>
                </a:cubicBezTo>
                <a:cubicBezTo>
                  <a:pt x="266" y="98"/>
                  <a:pt x="266" y="98"/>
                  <a:pt x="266" y="98"/>
                </a:cubicBezTo>
                <a:cubicBezTo>
                  <a:pt x="345" y="44"/>
                  <a:pt x="345" y="44"/>
                  <a:pt x="345" y="44"/>
                </a:cubicBezTo>
                <a:lnTo>
                  <a:pt x="345" y="293"/>
                </a:lnTo>
                <a:close/>
                <a:moveTo>
                  <a:pt x="461" y="346"/>
                </a:moveTo>
                <a:lnTo>
                  <a:pt x="461" y="346"/>
                </a:lnTo>
                <a:cubicBezTo>
                  <a:pt x="380" y="293"/>
                  <a:pt x="380" y="293"/>
                  <a:pt x="380" y="293"/>
                </a:cubicBezTo>
                <a:cubicBezTo>
                  <a:pt x="380" y="44"/>
                  <a:pt x="380" y="44"/>
                  <a:pt x="380" y="44"/>
                </a:cubicBezTo>
                <a:cubicBezTo>
                  <a:pt x="461" y="98"/>
                  <a:pt x="461" y="98"/>
                  <a:pt x="461" y="98"/>
                </a:cubicBezTo>
                <a:lnTo>
                  <a:pt x="461" y="34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1264292" y="1533599"/>
            <a:ext cx="223995" cy="177596"/>
          </a:xfrm>
          <a:custGeom>
            <a:avLst/>
            <a:gdLst>
              <a:gd name="T0" fmla="*/ 166018 w 498"/>
              <a:gd name="T1" fmla="*/ 151877 h 391"/>
              <a:gd name="T2" fmla="*/ 166018 w 498"/>
              <a:gd name="T3" fmla="*/ 151877 h 391"/>
              <a:gd name="T4" fmla="*/ 23653 w 498"/>
              <a:gd name="T5" fmla="*/ 151877 h 391"/>
              <a:gd name="T6" fmla="*/ 23653 w 498"/>
              <a:gd name="T7" fmla="*/ 52278 h 391"/>
              <a:gd name="T8" fmla="*/ 51769 w 498"/>
              <a:gd name="T9" fmla="*/ 52278 h 391"/>
              <a:gd name="T10" fmla="*/ 75422 w 498"/>
              <a:gd name="T11" fmla="*/ 31998 h 391"/>
              <a:gd name="T12" fmla="*/ 12050 w 498"/>
              <a:gd name="T13" fmla="*/ 31998 h 391"/>
              <a:gd name="T14" fmla="*/ 0 w 498"/>
              <a:gd name="T15" fmla="*/ 40110 h 391"/>
              <a:gd name="T16" fmla="*/ 0 w 498"/>
              <a:gd name="T17" fmla="*/ 163594 h 391"/>
              <a:gd name="T18" fmla="*/ 12050 w 498"/>
              <a:gd name="T19" fmla="*/ 175762 h 391"/>
              <a:gd name="T20" fmla="*/ 178068 w 498"/>
              <a:gd name="T21" fmla="*/ 175762 h 391"/>
              <a:gd name="T22" fmla="*/ 190117 w 498"/>
              <a:gd name="T23" fmla="*/ 163594 h 391"/>
              <a:gd name="T24" fmla="*/ 190117 w 498"/>
              <a:gd name="T25" fmla="*/ 123935 h 391"/>
              <a:gd name="T26" fmla="*/ 166018 w 498"/>
              <a:gd name="T27" fmla="*/ 139709 h 391"/>
              <a:gd name="T28" fmla="*/ 166018 w 498"/>
              <a:gd name="T29" fmla="*/ 151877 h 391"/>
              <a:gd name="T30" fmla="*/ 146382 w 498"/>
              <a:gd name="T31" fmla="*/ 76164 h 391"/>
              <a:gd name="T32" fmla="*/ 146382 w 498"/>
              <a:gd name="T33" fmla="*/ 76164 h 391"/>
              <a:gd name="T34" fmla="*/ 146382 w 498"/>
              <a:gd name="T35" fmla="*/ 115823 h 391"/>
              <a:gd name="T36" fmla="*/ 221804 w 498"/>
              <a:gd name="T37" fmla="*/ 56334 h 391"/>
              <a:gd name="T38" fmla="*/ 146382 w 498"/>
              <a:gd name="T39" fmla="*/ 0 h 391"/>
              <a:gd name="T40" fmla="*/ 146382 w 498"/>
              <a:gd name="T41" fmla="*/ 36054 h 391"/>
              <a:gd name="T42" fmla="*/ 59356 w 498"/>
              <a:gd name="T43" fmla="*/ 123935 h 391"/>
              <a:gd name="T44" fmla="*/ 146382 w 498"/>
              <a:gd name="T45" fmla="*/ 76164 h 39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98" h="391">
                <a:moveTo>
                  <a:pt x="372" y="337"/>
                </a:moveTo>
                <a:lnTo>
                  <a:pt x="372" y="337"/>
                </a:lnTo>
                <a:cubicBezTo>
                  <a:pt x="53" y="337"/>
                  <a:pt x="53" y="337"/>
                  <a:pt x="53" y="337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116"/>
                  <a:pt x="133" y="98"/>
                  <a:pt x="169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9" y="71"/>
                  <a:pt x="0" y="80"/>
                  <a:pt x="0" y="89"/>
                </a:cubicBezTo>
                <a:cubicBezTo>
                  <a:pt x="0" y="363"/>
                  <a:pt x="0" y="363"/>
                  <a:pt x="0" y="363"/>
                </a:cubicBezTo>
                <a:cubicBezTo>
                  <a:pt x="0" y="382"/>
                  <a:pt x="9" y="390"/>
                  <a:pt x="27" y="390"/>
                </a:cubicBezTo>
                <a:cubicBezTo>
                  <a:pt x="399" y="390"/>
                  <a:pt x="399" y="390"/>
                  <a:pt x="399" y="390"/>
                </a:cubicBezTo>
                <a:cubicBezTo>
                  <a:pt x="408" y="390"/>
                  <a:pt x="426" y="382"/>
                  <a:pt x="426" y="363"/>
                </a:cubicBezTo>
                <a:cubicBezTo>
                  <a:pt x="426" y="275"/>
                  <a:pt x="426" y="275"/>
                  <a:pt x="426" y="275"/>
                </a:cubicBezTo>
                <a:cubicBezTo>
                  <a:pt x="372" y="310"/>
                  <a:pt x="372" y="310"/>
                  <a:pt x="372" y="310"/>
                </a:cubicBezTo>
                <a:lnTo>
                  <a:pt x="372" y="337"/>
                </a:lnTo>
                <a:close/>
                <a:moveTo>
                  <a:pt x="328" y="169"/>
                </a:moveTo>
                <a:lnTo>
                  <a:pt x="328" y="169"/>
                </a:lnTo>
                <a:cubicBezTo>
                  <a:pt x="328" y="257"/>
                  <a:pt x="328" y="257"/>
                  <a:pt x="328" y="257"/>
                </a:cubicBezTo>
                <a:cubicBezTo>
                  <a:pt x="497" y="125"/>
                  <a:pt x="497" y="125"/>
                  <a:pt x="497" y="125"/>
                </a:cubicBezTo>
                <a:cubicBezTo>
                  <a:pt x="328" y="0"/>
                  <a:pt x="328" y="0"/>
                  <a:pt x="328" y="0"/>
                </a:cubicBezTo>
                <a:cubicBezTo>
                  <a:pt x="328" y="80"/>
                  <a:pt x="328" y="80"/>
                  <a:pt x="328" y="80"/>
                </a:cubicBezTo>
                <a:cubicBezTo>
                  <a:pt x="133" y="80"/>
                  <a:pt x="133" y="275"/>
                  <a:pt x="133" y="275"/>
                </a:cubicBezTo>
                <a:cubicBezTo>
                  <a:pt x="186" y="187"/>
                  <a:pt x="222" y="169"/>
                  <a:pt x="328" y="16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3062649" y="1512799"/>
            <a:ext cx="217595" cy="217595"/>
          </a:xfrm>
          <a:custGeom>
            <a:avLst/>
            <a:gdLst>
              <a:gd name="T0" fmla="*/ 107500 w 480"/>
              <a:gd name="T1" fmla="*/ 0 h 480"/>
              <a:gd name="T2" fmla="*/ 107500 w 480"/>
              <a:gd name="T3" fmla="*/ 0 h 480"/>
              <a:gd name="T4" fmla="*/ 0 w 480"/>
              <a:gd name="T5" fmla="*/ 111548 h 480"/>
              <a:gd name="T6" fmla="*/ 107500 w 480"/>
              <a:gd name="T7" fmla="*/ 215450 h 480"/>
              <a:gd name="T8" fmla="*/ 215450 w 480"/>
              <a:gd name="T9" fmla="*/ 107950 h 480"/>
              <a:gd name="T10" fmla="*/ 107500 w 480"/>
              <a:gd name="T11" fmla="*/ 0 h 480"/>
              <a:gd name="T12" fmla="*/ 107500 w 480"/>
              <a:gd name="T13" fmla="*/ 191611 h 480"/>
              <a:gd name="T14" fmla="*/ 107500 w 480"/>
              <a:gd name="T15" fmla="*/ 191611 h 480"/>
              <a:gd name="T16" fmla="*/ 23839 w 480"/>
              <a:gd name="T17" fmla="*/ 111548 h 480"/>
              <a:gd name="T18" fmla="*/ 107500 w 480"/>
              <a:gd name="T19" fmla="*/ 23839 h 480"/>
              <a:gd name="T20" fmla="*/ 191611 w 480"/>
              <a:gd name="T21" fmla="*/ 107950 h 480"/>
              <a:gd name="T22" fmla="*/ 107500 w 480"/>
              <a:gd name="T23" fmla="*/ 191611 h 480"/>
              <a:gd name="T24" fmla="*/ 55324 w 480"/>
              <a:gd name="T25" fmla="*/ 159226 h 480"/>
              <a:gd name="T26" fmla="*/ 55324 w 480"/>
              <a:gd name="T27" fmla="*/ 159226 h 480"/>
              <a:gd name="T28" fmla="*/ 127291 w 480"/>
              <a:gd name="T29" fmla="*/ 131789 h 480"/>
              <a:gd name="T30" fmla="*/ 159226 w 480"/>
              <a:gd name="T31" fmla="*/ 55774 h 480"/>
              <a:gd name="T32" fmla="*/ 83661 w 480"/>
              <a:gd name="T33" fmla="*/ 87709 h 480"/>
              <a:gd name="T34" fmla="*/ 55324 w 480"/>
              <a:gd name="T35" fmla="*/ 159226 h 480"/>
              <a:gd name="T36" fmla="*/ 95806 w 480"/>
              <a:gd name="T37" fmla="*/ 95806 h 480"/>
              <a:gd name="T38" fmla="*/ 95806 w 480"/>
              <a:gd name="T39" fmla="*/ 95806 h 480"/>
              <a:gd name="T40" fmla="*/ 139435 w 480"/>
              <a:gd name="T41" fmla="*/ 76015 h 480"/>
              <a:gd name="T42" fmla="*/ 119645 w 480"/>
              <a:gd name="T43" fmla="*/ 119645 h 480"/>
              <a:gd name="T44" fmla="*/ 95806 w 480"/>
              <a:gd name="T45" fmla="*/ 119645 h 480"/>
              <a:gd name="T46" fmla="*/ 95806 w 480"/>
              <a:gd name="T47" fmla="*/ 95806 h 4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0" h="480">
                <a:moveTo>
                  <a:pt x="239" y="0"/>
                </a:moveTo>
                <a:lnTo>
                  <a:pt x="239" y="0"/>
                </a:lnTo>
                <a:cubicBezTo>
                  <a:pt x="107" y="9"/>
                  <a:pt x="0" y="115"/>
                  <a:pt x="0" y="248"/>
                </a:cubicBezTo>
                <a:cubicBezTo>
                  <a:pt x="0" y="372"/>
                  <a:pt x="107" y="479"/>
                  <a:pt x="239" y="479"/>
                </a:cubicBezTo>
                <a:cubicBezTo>
                  <a:pt x="372" y="479"/>
                  <a:pt x="479" y="372"/>
                  <a:pt x="479" y="240"/>
                </a:cubicBezTo>
                <a:cubicBezTo>
                  <a:pt x="479" y="107"/>
                  <a:pt x="363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42" y="434"/>
                  <a:pt x="53" y="346"/>
                  <a:pt x="53" y="248"/>
                </a:cubicBezTo>
                <a:cubicBezTo>
                  <a:pt x="53" y="142"/>
                  <a:pt x="133" y="53"/>
                  <a:pt x="239" y="53"/>
                </a:cubicBezTo>
                <a:cubicBezTo>
                  <a:pt x="336" y="53"/>
                  <a:pt x="426" y="133"/>
                  <a:pt x="426" y="240"/>
                </a:cubicBezTo>
                <a:cubicBezTo>
                  <a:pt x="426" y="346"/>
                  <a:pt x="345" y="426"/>
                  <a:pt x="239" y="426"/>
                </a:cubicBezTo>
                <a:close/>
                <a:moveTo>
                  <a:pt x="123" y="354"/>
                </a:moveTo>
                <a:lnTo>
                  <a:pt x="123" y="354"/>
                </a:lnTo>
                <a:cubicBezTo>
                  <a:pt x="123" y="354"/>
                  <a:pt x="239" y="337"/>
                  <a:pt x="283" y="293"/>
                </a:cubicBezTo>
                <a:cubicBezTo>
                  <a:pt x="336" y="240"/>
                  <a:pt x="354" y="124"/>
                  <a:pt x="354" y="124"/>
                </a:cubicBezTo>
                <a:cubicBezTo>
                  <a:pt x="354" y="124"/>
                  <a:pt x="239" y="142"/>
                  <a:pt x="186" y="195"/>
                </a:cubicBezTo>
                <a:cubicBezTo>
                  <a:pt x="142" y="240"/>
                  <a:pt x="123" y="354"/>
                  <a:pt x="123" y="354"/>
                </a:cubicBezTo>
                <a:close/>
                <a:moveTo>
                  <a:pt x="213" y="213"/>
                </a:moveTo>
                <a:lnTo>
                  <a:pt x="213" y="213"/>
                </a:lnTo>
                <a:cubicBezTo>
                  <a:pt x="239" y="195"/>
                  <a:pt x="274" y="178"/>
                  <a:pt x="310" y="169"/>
                </a:cubicBezTo>
                <a:cubicBezTo>
                  <a:pt x="301" y="204"/>
                  <a:pt x="283" y="248"/>
                  <a:pt x="266" y="266"/>
                </a:cubicBezTo>
                <a:cubicBezTo>
                  <a:pt x="248" y="275"/>
                  <a:pt x="230" y="275"/>
                  <a:pt x="213" y="266"/>
                </a:cubicBezTo>
                <a:cubicBezTo>
                  <a:pt x="204" y="248"/>
                  <a:pt x="204" y="231"/>
                  <a:pt x="213" y="2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3523439" y="1520800"/>
            <a:ext cx="199995" cy="198395"/>
          </a:xfrm>
          <a:custGeom>
            <a:avLst/>
            <a:gdLst>
              <a:gd name="T0" fmla="*/ 189945 w 444"/>
              <a:gd name="T1" fmla="*/ 7693 h 435"/>
              <a:gd name="T2" fmla="*/ 189945 w 444"/>
              <a:gd name="T3" fmla="*/ 7693 h 435"/>
              <a:gd name="T4" fmla="*/ 154191 w 444"/>
              <a:gd name="T5" fmla="*/ 15839 h 435"/>
              <a:gd name="T6" fmla="*/ 0 w 444"/>
              <a:gd name="T7" fmla="*/ 100461 h 435"/>
              <a:gd name="T8" fmla="*/ 87151 w 444"/>
              <a:gd name="T9" fmla="*/ 112227 h 435"/>
              <a:gd name="T10" fmla="*/ 98772 w 444"/>
              <a:gd name="T11" fmla="*/ 196397 h 435"/>
              <a:gd name="T12" fmla="*/ 178325 w 444"/>
              <a:gd name="T13" fmla="*/ 40275 h 435"/>
              <a:gd name="T14" fmla="*/ 189945 w 444"/>
              <a:gd name="T15" fmla="*/ 7693 h 435"/>
              <a:gd name="T16" fmla="*/ 170280 w 444"/>
              <a:gd name="T17" fmla="*/ 28057 h 435"/>
              <a:gd name="T18" fmla="*/ 170280 w 444"/>
              <a:gd name="T19" fmla="*/ 28057 h 435"/>
              <a:gd name="T20" fmla="*/ 106816 w 444"/>
              <a:gd name="T21" fmla="*/ 144357 h 435"/>
              <a:gd name="T22" fmla="*/ 102794 w 444"/>
              <a:gd name="T23" fmla="*/ 92316 h 435"/>
              <a:gd name="T24" fmla="*/ 170280 w 444"/>
              <a:gd name="T25" fmla="*/ 28057 h 43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4" h="435">
                <a:moveTo>
                  <a:pt x="425" y="17"/>
                </a:moveTo>
                <a:lnTo>
                  <a:pt x="425" y="17"/>
                </a:lnTo>
                <a:cubicBezTo>
                  <a:pt x="408" y="0"/>
                  <a:pt x="399" y="17"/>
                  <a:pt x="345" y="35"/>
                </a:cubicBezTo>
                <a:cubicBezTo>
                  <a:pt x="221" y="97"/>
                  <a:pt x="0" y="222"/>
                  <a:pt x="0" y="222"/>
                </a:cubicBezTo>
                <a:cubicBezTo>
                  <a:pt x="195" y="248"/>
                  <a:pt x="195" y="248"/>
                  <a:pt x="195" y="248"/>
                </a:cubicBezTo>
                <a:cubicBezTo>
                  <a:pt x="221" y="434"/>
                  <a:pt x="221" y="434"/>
                  <a:pt x="221" y="434"/>
                </a:cubicBezTo>
                <a:cubicBezTo>
                  <a:pt x="221" y="434"/>
                  <a:pt x="345" y="222"/>
                  <a:pt x="399" y="89"/>
                </a:cubicBezTo>
                <a:cubicBezTo>
                  <a:pt x="425" y="44"/>
                  <a:pt x="443" y="26"/>
                  <a:pt x="425" y="17"/>
                </a:cubicBezTo>
                <a:close/>
                <a:moveTo>
                  <a:pt x="381" y="62"/>
                </a:moveTo>
                <a:lnTo>
                  <a:pt x="381" y="62"/>
                </a:lnTo>
                <a:cubicBezTo>
                  <a:pt x="239" y="319"/>
                  <a:pt x="239" y="319"/>
                  <a:pt x="239" y="319"/>
                </a:cubicBezTo>
                <a:cubicBezTo>
                  <a:pt x="230" y="204"/>
                  <a:pt x="230" y="204"/>
                  <a:pt x="230" y="204"/>
                </a:cubicBezTo>
                <a:lnTo>
                  <a:pt x="381" y="6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4877007" y="1520799"/>
            <a:ext cx="175996" cy="201596"/>
          </a:xfrm>
          <a:custGeom>
            <a:avLst/>
            <a:gdLst>
              <a:gd name="T0" fmla="*/ 142834 w 390"/>
              <a:gd name="T1" fmla="*/ 135603 h 444"/>
              <a:gd name="T2" fmla="*/ 142834 w 390"/>
              <a:gd name="T3" fmla="*/ 135603 h 444"/>
              <a:gd name="T4" fmla="*/ 122685 w 390"/>
              <a:gd name="T5" fmla="*/ 139657 h 444"/>
              <a:gd name="T6" fmla="*/ 63581 w 390"/>
              <a:gd name="T7" fmla="*/ 107671 h 444"/>
              <a:gd name="T8" fmla="*/ 63581 w 390"/>
              <a:gd name="T9" fmla="*/ 100013 h 444"/>
              <a:gd name="T10" fmla="*/ 63581 w 390"/>
              <a:gd name="T11" fmla="*/ 95958 h 444"/>
              <a:gd name="T12" fmla="*/ 122685 w 390"/>
              <a:gd name="T13" fmla="*/ 59917 h 444"/>
              <a:gd name="T14" fmla="*/ 142834 w 390"/>
              <a:gd name="T15" fmla="*/ 68027 h 444"/>
              <a:gd name="T16" fmla="*/ 174177 w 390"/>
              <a:gd name="T17" fmla="*/ 31535 h 444"/>
              <a:gd name="T18" fmla="*/ 142834 w 390"/>
              <a:gd name="T19" fmla="*/ 0 h 444"/>
              <a:gd name="T20" fmla="*/ 111044 w 390"/>
              <a:gd name="T21" fmla="*/ 31535 h 444"/>
              <a:gd name="T22" fmla="*/ 111044 w 390"/>
              <a:gd name="T23" fmla="*/ 40095 h 444"/>
              <a:gd name="T24" fmla="*/ 51492 w 390"/>
              <a:gd name="T25" fmla="*/ 76136 h 444"/>
              <a:gd name="T26" fmla="*/ 31343 w 390"/>
              <a:gd name="T27" fmla="*/ 68027 h 444"/>
              <a:gd name="T28" fmla="*/ 0 w 390"/>
              <a:gd name="T29" fmla="*/ 100013 h 444"/>
              <a:gd name="T30" fmla="*/ 31343 w 390"/>
              <a:gd name="T31" fmla="*/ 135603 h 444"/>
              <a:gd name="T32" fmla="*/ 51492 w 390"/>
              <a:gd name="T33" fmla="*/ 127493 h 444"/>
              <a:gd name="T34" fmla="*/ 111044 w 390"/>
              <a:gd name="T35" fmla="*/ 163534 h 444"/>
              <a:gd name="T36" fmla="*/ 111044 w 390"/>
              <a:gd name="T37" fmla="*/ 167589 h 444"/>
              <a:gd name="T38" fmla="*/ 142834 w 390"/>
              <a:gd name="T39" fmla="*/ 199574 h 444"/>
              <a:gd name="T40" fmla="*/ 174177 w 390"/>
              <a:gd name="T41" fmla="*/ 167589 h 444"/>
              <a:gd name="T42" fmla="*/ 142834 w 390"/>
              <a:gd name="T43" fmla="*/ 135603 h 4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90" h="444">
                <a:moveTo>
                  <a:pt x="319" y="301"/>
                </a:moveTo>
                <a:lnTo>
                  <a:pt x="319" y="301"/>
                </a:lnTo>
                <a:cubicBezTo>
                  <a:pt x="301" y="301"/>
                  <a:pt x="283" y="301"/>
                  <a:pt x="274" y="310"/>
                </a:cubicBezTo>
                <a:cubicBezTo>
                  <a:pt x="142" y="239"/>
                  <a:pt x="142" y="239"/>
                  <a:pt x="142" y="239"/>
                </a:cubicBezTo>
                <a:cubicBezTo>
                  <a:pt x="142" y="230"/>
                  <a:pt x="142" y="230"/>
                  <a:pt x="142" y="222"/>
                </a:cubicBezTo>
                <a:lnTo>
                  <a:pt x="142" y="213"/>
                </a:lnTo>
                <a:cubicBezTo>
                  <a:pt x="274" y="133"/>
                  <a:pt x="274" y="133"/>
                  <a:pt x="274" y="133"/>
                </a:cubicBezTo>
                <a:cubicBezTo>
                  <a:pt x="283" y="142"/>
                  <a:pt x="301" y="151"/>
                  <a:pt x="319" y="151"/>
                </a:cubicBezTo>
                <a:cubicBezTo>
                  <a:pt x="363" y="151"/>
                  <a:pt x="389" y="115"/>
                  <a:pt x="389" y="70"/>
                </a:cubicBezTo>
                <a:cubicBezTo>
                  <a:pt x="389" y="35"/>
                  <a:pt x="363" y="0"/>
                  <a:pt x="319" y="0"/>
                </a:cubicBezTo>
                <a:cubicBezTo>
                  <a:pt x="274" y="0"/>
                  <a:pt x="248" y="35"/>
                  <a:pt x="248" y="70"/>
                </a:cubicBezTo>
                <a:cubicBezTo>
                  <a:pt x="248" y="80"/>
                  <a:pt x="248" y="80"/>
                  <a:pt x="248" y="89"/>
                </a:cubicBezTo>
                <a:cubicBezTo>
                  <a:pt x="115" y="169"/>
                  <a:pt x="115" y="169"/>
                  <a:pt x="115" y="169"/>
                </a:cubicBezTo>
                <a:cubicBezTo>
                  <a:pt x="107" y="151"/>
                  <a:pt x="88" y="151"/>
                  <a:pt x="70" y="151"/>
                </a:cubicBezTo>
                <a:cubicBezTo>
                  <a:pt x="26" y="151"/>
                  <a:pt x="0" y="186"/>
                  <a:pt x="0" y="222"/>
                </a:cubicBezTo>
                <a:cubicBezTo>
                  <a:pt x="0" y="266"/>
                  <a:pt x="26" y="301"/>
                  <a:pt x="70" y="301"/>
                </a:cubicBezTo>
                <a:cubicBezTo>
                  <a:pt x="88" y="301"/>
                  <a:pt x="107" y="292"/>
                  <a:pt x="115" y="283"/>
                </a:cubicBezTo>
                <a:cubicBezTo>
                  <a:pt x="248" y="363"/>
                  <a:pt x="248" y="363"/>
                  <a:pt x="248" y="363"/>
                </a:cubicBezTo>
                <a:lnTo>
                  <a:pt x="248" y="372"/>
                </a:lnTo>
                <a:cubicBezTo>
                  <a:pt x="248" y="416"/>
                  <a:pt x="274" y="443"/>
                  <a:pt x="319" y="443"/>
                </a:cubicBezTo>
                <a:cubicBezTo>
                  <a:pt x="363" y="443"/>
                  <a:pt x="389" y="416"/>
                  <a:pt x="389" y="372"/>
                </a:cubicBezTo>
                <a:cubicBezTo>
                  <a:pt x="389" y="328"/>
                  <a:pt x="363" y="301"/>
                  <a:pt x="319" y="301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366712" y="1520799"/>
            <a:ext cx="225596" cy="201596"/>
          </a:xfrm>
          <a:custGeom>
            <a:avLst/>
            <a:gdLst>
              <a:gd name="T0" fmla="*/ 139617 w 497"/>
              <a:gd name="T1" fmla="*/ 151370 h 444"/>
              <a:gd name="T2" fmla="*/ 139617 w 497"/>
              <a:gd name="T3" fmla="*/ 151370 h 444"/>
              <a:gd name="T4" fmla="*/ 99534 w 497"/>
              <a:gd name="T5" fmla="*/ 115780 h 444"/>
              <a:gd name="T6" fmla="*/ 111694 w 497"/>
              <a:gd name="T7" fmla="*/ 87849 h 444"/>
              <a:gd name="T8" fmla="*/ 123404 w 497"/>
              <a:gd name="T9" fmla="*/ 68027 h 444"/>
              <a:gd name="T10" fmla="*/ 119801 w 497"/>
              <a:gd name="T11" fmla="*/ 59917 h 444"/>
              <a:gd name="T12" fmla="*/ 123404 w 497"/>
              <a:gd name="T13" fmla="*/ 40095 h 444"/>
              <a:gd name="T14" fmla="*/ 79717 w 497"/>
              <a:gd name="T15" fmla="*/ 0 h 444"/>
              <a:gd name="T16" fmla="*/ 31526 w 497"/>
              <a:gd name="T17" fmla="*/ 40095 h 444"/>
              <a:gd name="T18" fmla="*/ 35580 w 497"/>
              <a:gd name="T19" fmla="*/ 59917 h 444"/>
              <a:gd name="T20" fmla="*/ 31526 w 497"/>
              <a:gd name="T21" fmla="*/ 68027 h 444"/>
              <a:gd name="T22" fmla="*/ 43687 w 497"/>
              <a:gd name="T23" fmla="*/ 87849 h 444"/>
              <a:gd name="T24" fmla="*/ 55397 w 497"/>
              <a:gd name="T25" fmla="*/ 115780 h 444"/>
              <a:gd name="T26" fmla="*/ 15763 w 497"/>
              <a:gd name="T27" fmla="*/ 151370 h 444"/>
              <a:gd name="T28" fmla="*/ 0 w 497"/>
              <a:gd name="T29" fmla="*/ 155425 h 444"/>
              <a:gd name="T30" fmla="*/ 0 w 497"/>
              <a:gd name="T31" fmla="*/ 199574 h 444"/>
              <a:gd name="T32" fmla="*/ 179251 w 497"/>
              <a:gd name="T33" fmla="*/ 199574 h 444"/>
              <a:gd name="T34" fmla="*/ 179251 w 497"/>
              <a:gd name="T35" fmla="*/ 179752 h 444"/>
              <a:gd name="T36" fmla="*/ 139617 w 497"/>
              <a:gd name="T37" fmla="*/ 151370 h 444"/>
              <a:gd name="T38" fmla="*/ 191411 w 497"/>
              <a:gd name="T39" fmla="*/ 87849 h 444"/>
              <a:gd name="T40" fmla="*/ 191411 w 497"/>
              <a:gd name="T41" fmla="*/ 87849 h 444"/>
              <a:gd name="T42" fmla="*/ 191411 w 497"/>
              <a:gd name="T43" fmla="*/ 55863 h 444"/>
              <a:gd name="T44" fmla="*/ 167541 w 497"/>
              <a:gd name="T45" fmla="*/ 55863 h 444"/>
              <a:gd name="T46" fmla="*/ 167541 w 497"/>
              <a:gd name="T47" fmla="*/ 87849 h 444"/>
              <a:gd name="T48" fmla="*/ 135564 w 497"/>
              <a:gd name="T49" fmla="*/ 87849 h 444"/>
              <a:gd name="T50" fmla="*/ 135564 w 497"/>
              <a:gd name="T51" fmla="*/ 111726 h 444"/>
              <a:gd name="T52" fmla="*/ 167541 w 497"/>
              <a:gd name="T53" fmla="*/ 111726 h 444"/>
              <a:gd name="T54" fmla="*/ 167541 w 497"/>
              <a:gd name="T55" fmla="*/ 143712 h 444"/>
              <a:gd name="T56" fmla="*/ 191411 w 497"/>
              <a:gd name="T57" fmla="*/ 143712 h 444"/>
              <a:gd name="T58" fmla="*/ 191411 w 497"/>
              <a:gd name="T59" fmla="*/ 111726 h 444"/>
              <a:gd name="T60" fmla="*/ 223388 w 497"/>
              <a:gd name="T61" fmla="*/ 111726 h 444"/>
              <a:gd name="T62" fmla="*/ 223388 w 497"/>
              <a:gd name="T63" fmla="*/ 87849 h 444"/>
              <a:gd name="T64" fmla="*/ 191411 w 497"/>
              <a:gd name="T65" fmla="*/ 87849 h 44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97" h="444">
                <a:moveTo>
                  <a:pt x="310" y="336"/>
                </a:moveTo>
                <a:lnTo>
                  <a:pt x="310" y="336"/>
                </a:lnTo>
                <a:cubicBezTo>
                  <a:pt x="248" y="310"/>
                  <a:pt x="221" y="292"/>
                  <a:pt x="221" y="257"/>
                </a:cubicBezTo>
                <a:cubicBezTo>
                  <a:pt x="221" y="230"/>
                  <a:pt x="239" y="239"/>
                  <a:pt x="248" y="195"/>
                </a:cubicBezTo>
                <a:cubicBezTo>
                  <a:pt x="257" y="177"/>
                  <a:pt x="274" y="195"/>
                  <a:pt x="274" y="151"/>
                </a:cubicBezTo>
                <a:cubicBezTo>
                  <a:pt x="274" y="133"/>
                  <a:pt x="266" y="133"/>
                  <a:pt x="266" y="133"/>
                </a:cubicBezTo>
                <a:cubicBezTo>
                  <a:pt x="266" y="133"/>
                  <a:pt x="274" y="106"/>
                  <a:pt x="274" y="89"/>
                </a:cubicBezTo>
                <a:cubicBezTo>
                  <a:pt x="274" y="62"/>
                  <a:pt x="257" y="0"/>
                  <a:pt x="177" y="0"/>
                </a:cubicBezTo>
                <a:cubicBezTo>
                  <a:pt x="88" y="0"/>
                  <a:pt x="70" y="62"/>
                  <a:pt x="70" y="89"/>
                </a:cubicBezTo>
                <a:cubicBezTo>
                  <a:pt x="70" y="106"/>
                  <a:pt x="79" y="133"/>
                  <a:pt x="79" y="133"/>
                </a:cubicBezTo>
                <a:cubicBezTo>
                  <a:pt x="79" y="133"/>
                  <a:pt x="70" y="133"/>
                  <a:pt x="70" y="151"/>
                </a:cubicBezTo>
                <a:cubicBezTo>
                  <a:pt x="70" y="195"/>
                  <a:pt x="88" y="177"/>
                  <a:pt x="97" y="195"/>
                </a:cubicBezTo>
                <a:cubicBezTo>
                  <a:pt x="106" y="239"/>
                  <a:pt x="123" y="230"/>
                  <a:pt x="123" y="257"/>
                </a:cubicBezTo>
                <a:cubicBezTo>
                  <a:pt x="123" y="292"/>
                  <a:pt x="97" y="310"/>
                  <a:pt x="35" y="336"/>
                </a:cubicBezTo>
                <a:cubicBezTo>
                  <a:pt x="35" y="336"/>
                  <a:pt x="17" y="336"/>
                  <a:pt x="0" y="345"/>
                </a:cubicBezTo>
                <a:cubicBezTo>
                  <a:pt x="0" y="443"/>
                  <a:pt x="0" y="443"/>
                  <a:pt x="0" y="443"/>
                </a:cubicBezTo>
                <a:cubicBezTo>
                  <a:pt x="398" y="443"/>
                  <a:pt x="398" y="443"/>
                  <a:pt x="398" y="443"/>
                </a:cubicBezTo>
                <a:cubicBezTo>
                  <a:pt x="398" y="443"/>
                  <a:pt x="398" y="408"/>
                  <a:pt x="398" y="399"/>
                </a:cubicBezTo>
                <a:cubicBezTo>
                  <a:pt x="398" y="381"/>
                  <a:pt x="372" y="354"/>
                  <a:pt x="310" y="336"/>
                </a:cubicBezTo>
                <a:close/>
                <a:moveTo>
                  <a:pt x="425" y="195"/>
                </a:moveTo>
                <a:lnTo>
                  <a:pt x="425" y="195"/>
                </a:lnTo>
                <a:cubicBezTo>
                  <a:pt x="425" y="124"/>
                  <a:pt x="425" y="124"/>
                  <a:pt x="425" y="124"/>
                </a:cubicBezTo>
                <a:cubicBezTo>
                  <a:pt x="372" y="124"/>
                  <a:pt x="372" y="124"/>
                  <a:pt x="372" y="124"/>
                </a:cubicBezTo>
                <a:cubicBezTo>
                  <a:pt x="372" y="195"/>
                  <a:pt x="372" y="195"/>
                  <a:pt x="372" y="195"/>
                </a:cubicBezTo>
                <a:cubicBezTo>
                  <a:pt x="301" y="195"/>
                  <a:pt x="301" y="195"/>
                  <a:pt x="301" y="195"/>
                </a:cubicBezTo>
                <a:cubicBezTo>
                  <a:pt x="301" y="248"/>
                  <a:pt x="301" y="248"/>
                  <a:pt x="301" y="248"/>
                </a:cubicBezTo>
                <a:cubicBezTo>
                  <a:pt x="372" y="248"/>
                  <a:pt x="372" y="248"/>
                  <a:pt x="372" y="248"/>
                </a:cubicBezTo>
                <a:cubicBezTo>
                  <a:pt x="372" y="319"/>
                  <a:pt x="372" y="319"/>
                  <a:pt x="372" y="319"/>
                </a:cubicBezTo>
                <a:cubicBezTo>
                  <a:pt x="425" y="319"/>
                  <a:pt x="425" y="319"/>
                  <a:pt x="425" y="319"/>
                </a:cubicBezTo>
                <a:cubicBezTo>
                  <a:pt x="425" y="248"/>
                  <a:pt x="425" y="248"/>
                  <a:pt x="425" y="248"/>
                </a:cubicBezTo>
                <a:cubicBezTo>
                  <a:pt x="496" y="248"/>
                  <a:pt x="496" y="248"/>
                  <a:pt x="496" y="248"/>
                </a:cubicBezTo>
                <a:cubicBezTo>
                  <a:pt x="496" y="195"/>
                  <a:pt x="496" y="195"/>
                  <a:pt x="496" y="195"/>
                </a:cubicBezTo>
                <a:lnTo>
                  <a:pt x="425" y="19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3971428" y="1525600"/>
            <a:ext cx="193595" cy="193595"/>
          </a:xfrm>
          <a:custGeom>
            <a:avLst/>
            <a:gdLst>
              <a:gd name="T0" fmla="*/ 95593 w 426"/>
              <a:gd name="T1" fmla="*/ 0 h 426"/>
              <a:gd name="T2" fmla="*/ 95593 w 426"/>
              <a:gd name="T3" fmla="*/ 0 h 426"/>
              <a:gd name="T4" fmla="*/ 0 w 426"/>
              <a:gd name="T5" fmla="*/ 96044 h 426"/>
              <a:gd name="T6" fmla="*/ 95593 w 426"/>
              <a:gd name="T7" fmla="*/ 191636 h 426"/>
              <a:gd name="T8" fmla="*/ 191636 w 426"/>
              <a:gd name="T9" fmla="*/ 96044 h 426"/>
              <a:gd name="T10" fmla="*/ 95593 w 426"/>
              <a:gd name="T11" fmla="*/ 0 h 426"/>
              <a:gd name="T12" fmla="*/ 103258 w 426"/>
              <a:gd name="T13" fmla="*/ 175854 h 426"/>
              <a:gd name="T14" fmla="*/ 103258 w 426"/>
              <a:gd name="T15" fmla="*/ 175854 h 426"/>
              <a:gd name="T16" fmla="*/ 103258 w 426"/>
              <a:gd name="T17" fmla="*/ 131665 h 426"/>
              <a:gd name="T18" fmla="*/ 87476 w 426"/>
              <a:gd name="T19" fmla="*/ 131665 h 426"/>
              <a:gd name="T20" fmla="*/ 87476 w 426"/>
              <a:gd name="T21" fmla="*/ 175854 h 426"/>
              <a:gd name="T22" fmla="*/ 15782 w 426"/>
              <a:gd name="T23" fmla="*/ 103709 h 426"/>
              <a:gd name="T24" fmla="*/ 59520 w 426"/>
              <a:gd name="T25" fmla="*/ 103709 h 426"/>
              <a:gd name="T26" fmla="*/ 59520 w 426"/>
              <a:gd name="T27" fmla="*/ 87927 h 426"/>
              <a:gd name="T28" fmla="*/ 15782 w 426"/>
              <a:gd name="T29" fmla="*/ 87927 h 426"/>
              <a:gd name="T30" fmla="*/ 87476 w 426"/>
              <a:gd name="T31" fmla="*/ 19840 h 426"/>
              <a:gd name="T32" fmla="*/ 87476 w 426"/>
              <a:gd name="T33" fmla="*/ 64029 h 426"/>
              <a:gd name="T34" fmla="*/ 103258 w 426"/>
              <a:gd name="T35" fmla="*/ 64029 h 426"/>
              <a:gd name="T36" fmla="*/ 103258 w 426"/>
              <a:gd name="T37" fmla="*/ 19840 h 426"/>
              <a:gd name="T38" fmla="*/ 171345 w 426"/>
              <a:gd name="T39" fmla="*/ 87927 h 426"/>
              <a:gd name="T40" fmla="*/ 131665 w 426"/>
              <a:gd name="T41" fmla="*/ 87927 h 426"/>
              <a:gd name="T42" fmla="*/ 131665 w 426"/>
              <a:gd name="T43" fmla="*/ 103709 h 426"/>
              <a:gd name="T44" fmla="*/ 171345 w 426"/>
              <a:gd name="T45" fmla="*/ 103709 h 426"/>
              <a:gd name="T46" fmla="*/ 103258 w 426"/>
              <a:gd name="T47" fmla="*/ 175854 h 42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26" h="426">
                <a:moveTo>
                  <a:pt x="212" y="0"/>
                </a:moveTo>
                <a:lnTo>
                  <a:pt x="212" y="0"/>
                </a:lnTo>
                <a:cubicBezTo>
                  <a:pt x="97" y="0"/>
                  <a:pt x="0" y="97"/>
                  <a:pt x="0" y="213"/>
                </a:cubicBezTo>
                <a:cubicBezTo>
                  <a:pt x="0" y="336"/>
                  <a:pt x="97" y="425"/>
                  <a:pt x="212" y="425"/>
                </a:cubicBezTo>
                <a:cubicBezTo>
                  <a:pt x="327" y="425"/>
                  <a:pt x="425" y="336"/>
                  <a:pt x="425" y="213"/>
                </a:cubicBezTo>
                <a:cubicBezTo>
                  <a:pt x="425" y="97"/>
                  <a:pt x="327" y="0"/>
                  <a:pt x="212" y="0"/>
                </a:cubicBezTo>
                <a:close/>
                <a:moveTo>
                  <a:pt x="229" y="390"/>
                </a:moveTo>
                <a:lnTo>
                  <a:pt x="229" y="390"/>
                </a:lnTo>
                <a:cubicBezTo>
                  <a:pt x="229" y="292"/>
                  <a:pt x="229" y="292"/>
                  <a:pt x="229" y="292"/>
                </a:cubicBezTo>
                <a:cubicBezTo>
                  <a:pt x="194" y="292"/>
                  <a:pt x="194" y="292"/>
                  <a:pt x="194" y="292"/>
                </a:cubicBezTo>
                <a:cubicBezTo>
                  <a:pt x="194" y="390"/>
                  <a:pt x="194" y="390"/>
                  <a:pt x="194" y="390"/>
                </a:cubicBezTo>
                <a:cubicBezTo>
                  <a:pt x="114" y="380"/>
                  <a:pt x="44" y="310"/>
                  <a:pt x="35" y="230"/>
                </a:cubicBezTo>
                <a:cubicBezTo>
                  <a:pt x="132" y="230"/>
                  <a:pt x="132" y="230"/>
                  <a:pt x="132" y="230"/>
                </a:cubicBezTo>
                <a:cubicBezTo>
                  <a:pt x="132" y="195"/>
                  <a:pt x="132" y="195"/>
                  <a:pt x="132" y="195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44" y="115"/>
                  <a:pt x="114" y="53"/>
                  <a:pt x="194" y="44"/>
                </a:cubicBezTo>
                <a:cubicBezTo>
                  <a:pt x="194" y="142"/>
                  <a:pt x="194" y="142"/>
                  <a:pt x="194" y="142"/>
                </a:cubicBezTo>
                <a:cubicBezTo>
                  <a:pt x="229" y="142"/>
                  <a:pt x="229" y="142"/>
                  <a:pt x="229" y="142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310" y="53"/>
                  <a:pt x="380" y="115"/>
                  <a:pt x="380" y="195"/>
                </a:cubicBezTo>
                <a:cubicBezTo>
                  <a:pt x="292" y="195"/>
                  <a:pt x="292" y="195"/>
                  <a:pt x="292" y="195"/>
                </a:cubicBezTo>
                <a:cubicBezTo>
                  <a:pt x="292" y="230"/>
                  <a:pt x="292" y="230"/>
                  <a:pt x="292" y="230"/>
                </a:cubicBezTo>
                <a:cubicBezTo>
                  <a:pt x="380" y="230"/>
                  <a:pt x="380" y="230"/>
                  <a:pt x="380" y="230"/>
                </a:cubicBezTo>
                <a:cubicBezTo>
                  <a:pt x="380" y="310"/>
                  <a:pt x="310" y="380"/>
                  <a:pt x="229" y="39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7574543" y="1551199"/>
            <a:ext cx="188795" cy="190395"/>
          </a:xfrm>
          <a:custGeom>
            <a:avLst/>
            <a:gdLst>
              <a:gd name="T0" fmla="*/ 91422 w 418"/>
              <a:gd name="T1" fmla="*/ 0 h 417"/>
              <a:gd name="T2" fmla="*/ 91422 w 418"/>
              <a:gd name="T3" fmla="*/ 0 h 417"/>
              <a:gd name="T4" fmla="*/ 0 w 418"/>
              <a:gd name="T5" fmla="*/ 92417 h 417"/>
              <a:gd name="T6" fmla="*/ 91422 w 418"/>
              <a:gd name="T7" fmla="*/ 188459 h 417"/>
              <a:gd name="T8" fmla="*/ 186877 w 418"/>
              <a:gd name="T9" fmla="*/ 92417 h 417"/>
              <a:gd name="T10" fmla="*/ 91422 w 418"/>
              <a:gd name="T11" fmla="*/ 0 h 417"/>
              <a:gd name="T12" fmla="*/ 146992 w 418"/>
              <a:gd name="T13" fmla="*/ 80186 h 417"/>
              <a:gd name="T14" fmla="*/ 146992 w 418"/>
              <a:gd name="T15" fmla="*/ 80186 h 417"/>
              <a:gd name="T16" fmla="*/ 146992 w 418"/>
              <a:gd name="T17" fmla="*/ 104196 h 417"/>
              <a:gd name="T18" fmla="*/ 35852 w 418"/>
              <a:gd name="T19" fmla="*/ 104196 h 417"/>
              <a:gd name="T20" fmla="*/ 35852 w 418"/>
              <a:gd name="T21" fmla="*/ 80186 h 417"/>
              <a:gd name="T22" fmla="*/ 146992 w 418"/>
              <a:gd name="T23" fmla="*/ 80186 h 41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18" h="417">
                <a:moveTo>
                  <a:pt x="204" y="0"/>
                </a:moveTo>
                <a:lnTo>
                  <a:pt x="204" y="0"/>
                </a:lnTo>
                <a:cubicBezTo>
                  <a:pt x="89" y="0"/>
                  <a:pt x="0" y="88"/>
                  <a:pt x="0" y="204"/>
                </a:cubicBezTo>
                <a:cubicBezTo>
                  <a:pt x="0" y="319"/>
                  <a:pt x="89" y="416"/>
                  <a:pt x="204" y="416"/>
                </a:cubicBezTo>
                <a:cubicBezTo>
                  <a:pt x="319" y="416"/>
                  <a:pt x="417" y="319"/>
                  <a:pt x="417" y="204"/>
                </a:cubicBezTo>
                <a:cubicBezTo>
                  <a:pt x="417" y="88"/>
                  <a:pt x="319" y="0"/>
                  <a:pt x="204" y="0"/>
                </a:cubicBezTo>
                <a:close/>
                <a:moveTo>
                  <a:pt x="328" y="177"/>
                </a:moveTo>
                <a:lnTo>
                  <a:pt x="328" y="177"/>
                </a:lnTo>
                <a:cubicBezTo>
                  <a:pt x="328" y="230"/>
                  <a:pt x="328" y="230"/>
                  <a:pt x="328" y="230"/>
                </a:cubicBezTo>
                <a:cubicBezTo>
                  <a:pt x="80" y="230"/>
                  <a:pt x="80" y="230"/>
                  <a:pt x="80" y="230"/>
                </a:cubicBezTo>
                <a:cubicBezTo>
                  <a:pt x="80" y="177"/>
                  <a:pt x="80" y="177"/>
                  <a:pt x="80" y="177"/>
                </a:cubicBezTo>
                <a:lnTo>
                  <a:pt x="328" y="17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707481" y="1992789"/>
            <a:ext cx="209596" cy="209594"/>
          </a:xfrm>
          <a:custGeom>
            <a:avLst/>
            <a:gdLst>
              <a:gd name="T0" fmla="*/ 103531 w 462"/>
              <a:gd name="T1" fmla="*/ 4060 h 461"/>
              <a:gd name="T2" fmla="*/ 103531 w 462"/>
              <a:gd name="T3" fmla="*/ 4060 h 461"/>
              <a:gd name="T4" fmla="*/ 0 w 462"/>
              <a:gd name="T5" fmla="*/ 107815 h 461"/>
              <a:gd name="T6" fmla="*/ 103531 w 462"/>
              <a:gd name="T7" fmla="*/ 207511 h 461"/>
              <a:gd name="T8" fmla="*/ 207513 w 462"/>
              <a:gd name="T9" fmla="*/ 103755 h 461"/>
              <a:gd name="T10" fmla="*/ 103531 w 462"/>
              <a:gd name="T11" fmla="*/ 4060 h 461"/>
              <a:gd name="T12" fmla="*/ 111634 w 462"/>
              <a:gd name="T13" fmla="*/ 35638 h 461"/>
              <a:gd name="T14" fmla="*/ 111634 w 462"/>
              <a:gd name="T15" fmla="*/ 35638 h 461"/>
              <a:gd name="T16" fmla="*/ 127389 w 462"/>
              <a:gd name="T17" fmla="*/ 47818 h 461"/>
              <a:gd name="T18" fmla="*/ 107583 w 462"/>
              <a:gd name="T19" fmla="*/ 67667 h 461"/>
              <a:gd name="T20" fmla="*/ 95879 w 462"/>
              <a:gd name="T21" fmla="*/ 51878 h 461"/>
              <a:gd name="T22" fmla="*/ 111634 w 462"/>
              <a:gd name="T23" fmla="*/ 35638 h 461"/>
              <a:gd name="T24" fmla="*/ 87777 w 462"/>
              <a:gd name="T25" fmla="*/ 167813 h 461"/>
              <a:gd name="T26" fmla="*/ 87777 w 462"/>
              <a:gd name="T27" fmla="*/ 167813 h 461"/>
              <a:gd name="T28" fmla="*/ 79674 w 462"/>
              <a:gd name="T29" fmla="*/ 147513 h 461"/>
              <a:gd name="T30" fmla="*/ 87777 w 462"/>
              <a:gd name="T31" fmla="*/ 111875 h 461"/>
              <a:gd name="T32" fmla="*/ 87777 w 462"/>
              <a:gd name="T33" fmla="*/ 103755 h 461"/>
              <a:gd name="T34" fmla="*/ 72022 w 462"/>
              <a:gd name="T35" fmla="*/ 111875 h 461"/>
              <a:gd name="T36" fmla="*/ 67971 w 462"/>
              <a:gd name="T37" fmla="*/ 107815 h 461"/>
              <a:gd name="T38" fmla="*/ 111634 w 462"/>
              <a:gd name="T39" fmla="*/ 83455 h 461"/>
              <a:gd name="T40" fmla="*/ 119736 w 462"/>
              <a:gd name="T41" fmla="*/ 103755 h 461"/>
              <a:gd name="T42" fmla="*/ 107583 w 462"/>
              <a:gd name="T43" fmla="*/ 139844 h 461"/>
              <a:gd name="T44" fmla="*/ 107583 w 462"/>
              <a:gd name="T45" fmla="*/ 147513 h 461"/>
              <a:gd name="T46" fmla="*/ 123788 w 462"/>
              <a:gd name="T47" fmla="*/ 139844 h 461"/>
              <a:gd name="T48" fmla="*/ 127389 w 462"/>
              <a:gd name="T49" fmla="*/ 147513 h 461"/>
              <a:gd name="T50" fmla="*/ 87777 w 462"/>
              <a:gd name="T51" fmla="*/ 167813 h 46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62" h="461">
                <a:moveTo>
                  <a:pt x="230" y="9"/>
                </a:moveTo>
                <a:lnTo>
                  <a:pt x="230" y="9"/>
                </a:lnTo>
                <a:cubicBezTo>
                  <a:pt x="98" y="9"/>
                  <a:pt x="0" y="106"/>
                  <a:pt x="0" y="239"/>
                </a:cubicBezTo>
                <a:cubicBezTo>
                  <a:pt x="0" y="363"/>
                  <a:pt x="107" y="460"/>
                  <a:pt x="230" y="460"/>
                </a:cubicBezTo>
                <a:cubicBezTo>
                  <a:pt x="363" y="460"/>
                  <a:pt x="461" y="354"/>
                  <a:pt x="461" y="230"/>
                </a:cubicBezTo>
                <a:cubicBezTo>
                  <a:pt x="461" y="106"/>
                  <a:pt x="355" y="0"/>
                  <a:pt x="230" y="9"/>
                </a:cubicBezTo>
                <a:close/>
                <a:moveTo>
                  <a:pt x="248" y="79"/>
                </a:moveTo>
                <a:lnTo>
                  <a:pt x="248" y="79"/>
                </a:lnTo>
                <a:cubicBezTo>
                  <a:pt x="275" y="79"/>
                  <a:pt x="283" y="97"/>
                  <a:pt x="283" y="106"/>
                </a:cubicBezTo>
                <a:cubicBezTo>
                  <a:pt x="283" y="132"/>
                  <a:pt x="266" y="150"/>
                  <a:pt x="239" y="150"/>
                </a:cubicBezTo>
                <a:cubicBezTo>
                  <a:pt x="222" y="150"/>
                  <a:pt x="213" y="132"/>
                  <a:pt x="213" y="115"/>
                </a:cubicBezTo>
                <a:cubicBezTo>
                  <a:pt x="213" y="106"/>
                  <a:pt x="222" y="79"/>
                  <a:pt x="248" y="79"/>
                </a:cubicBezTo>
                <a:close/>
                <a:moveTo>
                  <a:pt x="195" y="372"/>
                </a:moveTo>
                <a:lnTo>
                  <a:pt x="195" y="372"/>
                </a:lnTo>
                <a:cubicBezTo>
                  <a:pt x="177" y="372"/>
                  <a:pt x="169" y="363"/>
                  <a:pt x="177" y="327"/>
                </a:cubicBezTo>
                <a:cubicBezTo>
                  <a:pt x="195" y="248"/>
                  <a:pt x="195" y="248"/>
                  <a:pt x="195" y="248"/>
                </a:cubicBezTo>
                <a:cubicBezTo>
                  <a:pt x="195" y="239"/>
                  <a:pt x="195" y="230"/>
                  <a:pt x="195" y="230"/>
                </a:cubicBezTo>
                <a:cubicBezTo>
                  <a:pt x="186" y="230"/>
                  <a:pt x="169" y="239"/>
                  <a:pt x="160" y="248"/>
                </a:cubicBezTo>
                <a:cubicBezTo>
                  <a:pt x="151" y="239"/>
                  <a:pt x="151" y="239"/>
                  <a:pt x="151" y="239"/>
                </a:cubicBezTo>
                <a:cubicBezTo>
                  <a:pt x="186" y="204"/>
                  <a:pt x="230" y="185"/>
                  <a:pt x="248" y="185"/>
                </a:cubicBezTo>
                <a:cubicBezTo>
                  <a:pt x="266" y="185"/>
                  <a:pt x="266" y="204"/>
                  <a:pt x="266" y="230"/>
                </a:cubicBezTo>
                <a:cubicBezTo>
                  <a:pt x="239" y="310"/>
                  <a:pt x="239" y="310"/>
                  <a:pt x="239" y="310"/>
                </a:cubicBezTo>
                <a:cubicBezTo>
                  <a:pt x="239" y="327"/>
                  <a:pt x="239" y="327"/>
                  <a:pt x="239" y="327"/>
                </a:cubicBezTo>
                <a:cubicBezTo>
                  <a:pt x="248" y="327"/>
                  <a:pt x="266" y="327"/>
                  <a:pt x="275" y="310"/>
                </a:cubicBezTo>
                <a:cubicBezTo>
                  <a:pt x="283" y="327"/>
                  <a:pt x="283" y="327"/>
                  <a:pt x="283" y="327"/>
                </a:cubicBezTo>
                <a:cubicBezTo>
                  <a:pt x="248" y="363"/>
                  <a:pt x="213" y="372"/>
                  <a:pt x="195" y="37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1737881" y="1484000"/>
            <a:ext cx="105598" cy="223995"/>
          </a:xfrm>
          <a:custGeom>
            <a:avLst/>
            <a:gdLst>
              <a:gd name="T0" fmla="*/ 80388 w 232"/>
              <a:gd name="T1" fmla="*/ 0 h 498"/>
              <a:gd name="T2" fmla="*/ 80388 w 232"/>
              <a:gd name="T3" fmla="*/ 0 h 498"/>
              <a:gd name="T4" fmla="*/ 100259 w 232"/>
              <a:gd name="T5" fmla="*/ 23653 h 498"/>
              <a:gd name="T6" fmla="*/ 72259 w 232"/>
              <a:gd name="T7" fmla="*/ 51323 h 498"/>
              <a:gd name="T8" fmla="*/ 48323 w 232"/>
              <a:gd name="T9" fmla="*/ 27670 h 498"/>
              <a:gd name="T10" fmla="*/ 80388 w 232"/>
              <a:gd name="T11" fmla="*/ 0 h 498"/>
              <a:gd name="T12" fmla="*/ 32516 w 232"/>
              <a:gd name="T13" fmla="*/ 221804 h 498"/>
              <a:gd name="T14" fmla="*/ 32516 w 232"/>
              <a:gd name="T15" fmla="*/ 221804 h 498"/>
              <a:gd name="T16" fmla="*/ 20323 w 232"/>
              <a:gd name="T17" fmla="*/ 181638 h 498"/>
              <a:gd name="T18" fmla="*/ 36581 w 232"/>
              <a:gd name="T19" fmla="*/ 126745 h 498"/>
              <a:gd name="T20" fmla="*/ 36581 w 232"/>
              <a:gd name="T21" fmla="*/ 114695 h 498"/>
              <a:gd name="T22" fmla="*/ 8581 w 232"/>
              <a:gd name="T23" fmla="*/ 126745 h 498"/>
              <a:gd name="T24" fmla="*/ 0 w 232"/>
              <a:gd name="T25" fmla="*/ 118712 h 498"/>
              <a:gd name="T26" fmla="*/ 76323 w 232"/>
              <a:gd name="T27" fmla="*/ 79439 h 498"/>
              <a:gd name="T28" fmla="*/ 84452 w 232"/>
              <a:gd name="T29" fmla="*/ 114695 h 498"/>
              <a:gd name="T30" fmla="*/ 68194 w 232"/>
              <a:gd name="T31" fmla="*/ 174051 h 498"/>
              <a:gd name="T32" fmla="*/ 72259 w 232"/>
              <a:gd name="T33" fmla="*/ 189671 h 498"/>
              <a:gd name="T34" fmla="*/ 96194 w 232"/>
              <a:gd name="T35" fmla="*/ 174051 h 498"/>
              <a:gd name="T36" fmla="*/ 104323 w 232"/>
              <a:gd name="T37" fmla="*/ 181638 h 498"/>
              <a:gd name="T38" fmla="*/ 32516 w 232"/>
              <a:gd name="T39" fmla="*/ 221804 h 49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32" h="498">
                <a:moveTo>
                  <a:pt x="178" y="0"/>
                </a:moveTo>
                <a:lnTo>
                  <a:pt x="178" y="0"/>
                </a:lnTo>
                <a:cubicBezTo>
                  <a:pt x="213" y="0"/>
                  <a:pt x="222" y="27"/>
                  <a:pt x="222" y="53"/>
                </a:cubicBezTo>
                <a:cubicBezTo>
                  <a:pt x="222" y="80"/>
                  <a:pt x="196" y="115"/>
                  <a:pt x="160" y="115"/>
                </a:cubicBezTo>
                <a:cubicBezTo>
                  <a:pt x="125" y="115"/>
                  <a:pt x="107" y="97"/>
                  <a:pt x="107" y="62"/>
                </a:cubicBezTo>
                <a:cubicBezTo>
                  <a:pt x="107" y="35"/>
                  <a:pt x="134" y="0"/>
                  <a:pt x="178" y="0"/>
                </a:cubicBezTo>
                <a:close/>
                <a:moveTo>
                  <a:pt x="72" y="497"/>
                </a:moveTo>
                <a:lnTo>
                  <a:pt x="72" y="497"/>
                </a:lnTo>
                <a:cubicBezTo>
                  <a:pt x="45" y="497"/>
                  <a:pt x="28" y="478"/>
                  <a:pt x="45" y="407"/>
                </a:cubicBezTo>
                <a:cubicBezTo>
                  <a:pt x="81" y="284"/>
                  <a:pt x="81" y="284"/>
                  <a:pt x="81" y="284"/>
                </a:cubicBezTo>
                <a:cubicBezTo>
                  <a:pt x="81" y="266"/>
                  <a:pt x="81" y="257"/>
                  <a:pt x="81" y="257"/>
                </a:cubicBezTo>
                <a:cubicBezTo>
                  <a:pt x="72" y="257"/>
                  <a:pt x="37" y="275"/>
                  <a:pt x="19" y="284"/>
                </a:cubicBezTo>
                <a:cubicBezTo>
                  <a:pt x="0" y="266"/>
                  <a:pt x="0" y="266"/>
                  <a:pt x="0" y="266"/>
                </a:cubicBezTo>
                <a:cubicBezTo>
                  <a:pt x="63" y="213"/>
                  <a:pt x="143" y="178"/>
                  <a:pt x="169" y="178"/>
                </a:cubicBezTo>
                <a:cubicBezTo>
                  <a:pt x="196" y="178"/>
                  <a:pt x="205" y="213"/>
                  <a:pt x="187" y="257"/>
                </a:cubicBezTo>
                <a:cubicBezTo>
                  <a:pt x="151" y="390"/>
                  <a:pt x="151" y="390"/>
                  <a:pt x="151" y="390"/>
                </a:cubicBezTo>
                <a:cubicBezTo>
                  <a:pt x="151" y="416"/>
                  <a:pt x="151" y="425"/>
                  <a:pt x="160" y="425"/>
                </a:cubicBezTo>
                <a:cubicBezTo>
                  <a:pt x="160" y="425"/>
                  <a:pt x="187" y="407"/>
                  <a:pt x="213" y="390"/>
                </a:cubicBezTo>
                <a:cubicBezTo>
                  <a:pt x="231" y="407"/>
                  <a:pt x="231" y="407"/>
                  <a:pt x="231" y="407"/>
                </a:cubicBezTo>
                <a:cubicBezTo>
                  <a:pt x="169" y="478"/>
                  <a:pt x="98" y="497"/>
                  <a:pt x="72" y="49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" name="Freeform 15"/>
          <p:cNvSpPr>
            <a:spLocks noChangeArrowheads="1"/>
          </p:cNvSpPr>
          <p:nvPr/>
        </p:nvSpPr>
        <p:spPr bwMode="auto">
          <a:xfrm>
            <a:off x="7094554" y="1992789"/>
            <a:ext cx="190395" cy="188795"/>
          </a:xfrm>
          <a:custGeom>
            <a:avLst/>
            <a:gdLst>
              <a:gd name="T0" fmla="*/ 96495 w 417"/>
              <a:gd name="T1" fmla="*/ 0 h 417"/>
              <a:gd name="T2" fmla="*/ 96495 w 417"/>
              <a:gd name="T3" fmla="*/ 0 h 417"/>
              <a:gd name="T4" fmla="*/ 0 w 417"/>
              <a:gd name="T5" fmla="*/ 91641 h 417"/>
              <a:gd name="T6" fmla="*/ 96495 w 417"/>
              <a:gd name="T7" fmla="*/ 186876 h 417"/>
              <a:gd name="T8" fmla="*/ 188459 w 417"/>
              <a:gd name="T9" fmla="*/ 91641 h 417"/>
              <a:gd name="T10" fmla="*/ 96495 w 417"/>
              <a:gd name="T11" fmla="*/ 0 h 417"/>
              <a:gd name="T12" fmla="*/ 116428 w 417"/>
              <a:gd name="T13" fmla="*/ 91641 h 417"/>
              <a:gd name="T14" fmla="*/ 116428 w 417"/>
              <a:gd name="T15" fmla="*/ 91641 h 417"/>
              <a:gd name="T16" fmla="*/ 148593 w 417"/>
              <a:gd name="T17" fmla="*/ 127579 h 417"/>
              <a:gd name="T18" fmla="*/ 128659 w 417"/>
              <a:gd name="T19" fmla="*/ 147344 h 417"/>
              <a:gd name="T20" fmla="*/ 96495 w 417"/>
              <a:gd name="T21" fmla="*/ 111407 h 417"/>
              <a:gd name="T22" fmla="*/ 59799 w 417"/>
              <a:gd name="T23" fmla="*/ 147344 h 417"/>
              <a:gd name="T24" fmla="*/ 39866 w 417"/>
              <a:gd name="T25" fmla="*/ 127579 h 417"/>
              <a:gd name="T26" fmla="*/ 76108 w 417"/>
              <a:gd name="T27" fmla="*/ 91641 h 417"/>
              <a:gd name="T28" fmla="*/ 39866 w 417"/>
              <a:gd name="T29" fmla="*/ 60196 h 417"/>
              <a:gd name="T30" fmla="*/ 59799 w 417"/>
              <a:gd name="T31" fmla="*/ 39981 h 417"/>
              <a:gd name="T32" fmla="*/ 96495 w 417"/>
              <a:gd name="T33" fmla="*/ 71426 h 417"/>
              <a:gd name="T34" fmla="*/ 128659 w 417"/>
              <a:gd name="T35" fmla="*/ 39981 h 417"/>
              <a:gd name="T36" fmla="*/ 148593 w 417"/>
              <a:gd name="T37" fmla="*/ 60196 h 417"/>
              <a:gd name="T38" fmla="*/ 116428 w 417"/>
              <a:gd name="T39" fmla="*/ 91641 h 4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17" h="417">
                <a:moveTo>
                  <a:pt x="213" y="0"/>
                </a:moveTo>
                <a:lnTo>
                  <a:pt x="213" y="0"/>
                </a:lnTo>
                <a:cubicBezTo>
                  <a:pt x="97" y="0"/>
                  <a:pt x="0" y="89"/>
                  <a:pt x="0" y="204"/>
                </a:cubicBezTo>
                <a:cubicBezTo>
                  <a:pt x="0" y="319"/>
                  <a:pt x="97" y="416"/>
                  <a:pt x="213" y="416"/>
                </a:cubicBezTo>
                <a:cubicBezTo>
                  <a:pt x="328" y="416"/>
                  <a:pt x="416" y="319"/>
                  <a:pt x="416" y="204"/>
                </a:cubicBezTo>
                <a:cubicBezTo>
                  <a:pt x="416" y="89"/>
                  <a:pt x="328" y="0"/>
                  <a:pt x="213" y="0"/>
                </a:cubicBezTo>
                <a:close/>
                <a:moveTo>
                  <a:pt x="257" y="204"/>
                </a:moveTo>
                <a:lnTo>
                  <a:pt x="257" y="204"/>
                </a:lnTo>
                <a:cubicBezTo>
                  <a:pt x="328" y="284"/>
                  <a:pt x="328" y="284"/>
                  <a:pt x="328" y="284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13" y="248"/>
                  <a:pt x="213" y="248"/>
                  <a:pt x="213" y="248"/>
                </a:cubicBezTo>
                <a:cubicBezTo>
                  <a:pt x="132" y="328"/>
                  <a:pt x="132" y="328"/>
                  <a:pt x="132" y="328"/>
                </a:cubicBezTo>
                <a:cubicBezTo>
                  <a:pt x="88" y="284"/>
                  <a:pt x="88" y="284"/>
                  <a:pt x="88" y="284"/>
                </a:cubicBezTo>
                <a:cubicBezTo>
                  <a:pt x="168" y="204"/>
                  <a:pt x="168" y="204"/>
                  <a:pt x="168" y="204"/>
                </a:cubicBezTo>
                <a:cubicBezTo>
                  <a:pt x="88" y="134"/>
                  <a:pt x="88" y="134"/>
                  <a:pt x="88" y="134"/>
                </a:cubicBezTo>
                <a:cubicBezTo>
                  <a:pt x="132" y="89"/>
                  <a:pt x="132" y="89"/>
                  <a:pt x="132" y="89"/>
                </a:cubicBezTo>
                <a:cubicBezTo>
                  <a:pt x="213" y="159"/>
                  <a:pt x="213" y="159"/>
                  <a:pt x="213" y="159"/>
                </a:cubicBezTo>
                <a:cubicBezTo>
                  <a:pt x="284" y="89"/>
                  <a:pt x="284" y="89"/>
                  <a:pt x="284" y="89"/>
                </a:cubicBezTo>
                <a:cubicBezTo>
                  <a:pt x="328" y="134"/>
                  <a:pt x="328" y="134"/>
                  <a:pt x="328" y="134"/>
                </a:cubicBezTo>
                <a:lnTo>
                  <a:pt x="257" y="20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" name="Freeform 17"/>
          <p:cNvSpPr>
            <a:spLocks noChangeArrowheads="1"/>
          </p:cNvSpPr>
          <p:nvPr/>
        </p:nvSpPr>
        <p:spPr bwMode="auto">
          <a:xfrm>
            <a:off x="3518638" y="1970389"/>
            <a:ext cx="209596" cy="209594"/>
          </a:xfrm>
          <a:custGeom>
            <a:avLst/>
            <a:gdLst>
              <a:gd name="T0" fmla="*/ 104207 w 461"/>
              <a:gd name="T1" fmla="*/ 4060 h 461"/>
              <a:gd name="T2" fmla="*/ 104207 w 461"/>
              <a:gd name="T3" fmla="*/ 4060 h 461"/>
              <a:gd name="T4" fmla="*/ 0 w 461"/>
              <a:gd name="T5" fmla="*/ 107815 h 461"/>
              <a:gd name="T6" fmla="*/ 104207 w 461"/>
              <a:gd name="T7" fmla="*/ 207511 h 461"/>
              <a:gd name="T8" fmla="*/ 207512 w 461"/>
              <a:gd name="T9" fmla="*/ 103755 h 461"/>
              <a:gd name="T10" fmla="*/ 104207 w 461"/>
              <a:gd name="T11" fmla="*/ 4060 h 461"/>
              <a:gd name="T12" fmla="*/ 104207 w 461"/>
              <a:gd name="T13" fmla="*/ 167813 h 461"/>
              <a:gd name="T14" fmla="*/ 104207 w 461"/>
              <a:gd name="T15" fmla="*/ 167813 h 461"/>
              <a:gd name="T16" fmla="*/ 99696 w 461"/>
              <a:gd name="T17" fmla="*/ 167813 h 461"/>
              <a:gd name="T18" fmla="*/ 87967 w 461"/>
              <a:gd name="T19" fmla="*/ 151573 h 461"/>
              <a:gd name="T20" fmla="*/ 104207 w 461"/>
              <a:gd name="T21" fmla="*/ 135784 h 461"/>
              <a:gd name="T22" fmla="*/ 104207 w 461"/>
              <a:gd name="T23" fmla="*/ 135784 h 461"/>
              <a:gd name="T24" fmla="*/ 115936 w 461"/>
              <a:gd name="T25" fmla="*/ 151573 h 461"/>
              <a:gd name="T26" fmla="*/ 104207 w 461"/>
              <a:gd name="T27" fmla="*/ 167813 h 461"/>
              <a:gd name="T28" fmla="*/ 139845 w 461"/>
              <a:gd name="T29" fmla="*/ 96087 h 461"/>
              <a:gd name="T30" fmla="*/ 139845 w 461"/>
              <a:gd name="T31" fmla="*/ 96087 h 461"/>
              <a:gd name="T32" fmla="*/ 128116 w 461"/>
              <a:gd name="T33" fmla="*/ 103755 h 461"/>
              <a:gd name="T34" fmla="*/ 119996 w 461"/>
              <a:gd name="T35" fmla="*/ 111875 h 461"/>
              <a:gd name="T36" fmla="*/ 115936 w 461"/>
              <a:gd name="T37" fmla="*/ 115935 h 461"/>
              <a:gd name="T38" fmla="*/ 111876 w 461"/>
              <a:gd name="T39" fmla="*/ 123604 h 461"/>
              <a:gd name="T40" fmla="*/ 111876 w 461"/>
              <a:gd name="T41" fmla="*/ 123604 h 461"/>
              <a:gd name="T42" fmla="*/ 87967 w 461"/>
              <a:gd name="T43" fmla="*/ 123604 h 461"/>
              <a:gd name="T44" fmla="*/ 87967 w 461"/>
              <a:gd name="T45" fmla="*/ 123604 h 461"/>
              <a:gd name="T46" fmla="*/ 92027 w 461"/>
              <a:gd name="T47" fmla="*/ 103755 h 461"/>
              <a:gd name="T48" fmla="*/ 111876 w 461"/>
              <a:gd name="T49" fmla="*/ 92027 h 461"/>
              <a:gd name="T50" fmla="*/ 115936 w 461"/>
              <a:gd name="T51" fmla="*/ 87967 h 461"/>
              <a:gd name="T52" fmla="*/ 119996 w 461"/>
              <a:gd name="T53" fmla="*/ 79395 h 461"/>
              <a:gd name="T54" fmla="*/ 115936 w 461"/>
              <a:gd name="T55" fmla="*/ 67667 h 461"/>
              <a:gd name="T56" fmla="*/ 104207 w 461"/>
              <a:gd name="T57" fmla="*/ 63607 h 461"/>
              <a:gd name="T58" fmla="*/ 92027 w 461"/>
              <a:gd name="T59" fmla="*/ 67667 h 461"/>
              <a:gd name="T60" fmla="*/ 87967 w 461"/>
              <a:gd name="T61" fmla="*/ 79395 h 461"/>
              <a:gd name="T62" fmla="*/ 87967 w 461"/>
              <a:gd name="T63" fmla="*/ 83455 h 461"/>
              <a:gd name="T64" fmla="*/ 64058 w 461"/>
              <a:gd name="T65" fmla="*/ 83455 h 461"/>
              <a:gd name="T66" fmla="*/ 64058 w 461"/>
              <a:gd name="T67" fmla="*/ 79395 h 461"/>
              <a:gd name="T68" fmla="*/ 79847 w 461"/>
              <a:gd name="T69" fmla="*/ 47818 h 461"/>
              <a:gd name="T70" fmla="*/ 104207 w 461"/>
              <a:gd name="T71" fmla="*/ 43758 h 461"/>
              <a:gd name="T72" fmla="*/ 132176 w 461"/>
              <a:gd name="T73" fmla="*/ 51878 h 461"/>
              <a:gd name="T74" fmla="*/ 143905 w 461"/>
              <a:gd name="T75" fmla="*/ 75787 h 461"/>
              <a:gd name="T76" fmla="*/ 139845 w 461"/>
              <a:gd name="T77" fmla="*/ 96087 h 46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61" h="461">
                <a:moveTo>
                  <a:pt x="231" y="9"/>
                </a:moveTo>
                <a:lnTo>
                  <a:pt x="231" y="9"/>
                </a:lnTo>
                <a:cubicBezTo>
                  <a:pt x="97" y="9"/>
                  <a:pt x="0" y="106"/>
                  <a:pt x="0" y="239"/>
                </a:cubicBezTo>
                <a:cubicBezTo>
                  <a:pt x="0" y="363"/>
                  <a:pt x="106" y="460"/>
                  <a:pt x="231" y="460"/>
                </a:cubicBezTo>
                <a:cubicBezTo>
                  <a:pt x="363" y="460"/>
                  <a:pt x="460" y="354"/>
                  <a:pt x="460" y="230"/>
                </a:cubicBezTo>
                <a:cubicBezTo>
                  <a:pt x="460" y="106"/>
                  <a:pt x="354" y="0"/>
                  <a:pt x="231" y="9"/>
                </a:cubicBezTo>
                <a:close/>
                <a:moveTo>
                  <a:pt x="231" y="372"/>
                </a:moveTo>
                <a:lnTo>
                  <a:pt x="231" y="372"/>
                </a:lnTo>
                <a:cubicBezTo>
                  <a:pt x="221" y="372"/>
                  <a:pt x="221" y="372"/>
                  <a:pt x="221" y="372"/>
                </a:cubicBezTo>
                <a:cubicBezTo>
                  <a:pt x="204" y="372"/>
                  <a:pt x="195" y="354"/>
                  <a:pt x="195" y="336"/>
                </a:cubicBezTo>
                <a:cubicBezTo>
                  <a:pt x="195" y="319"/>
                  <a:pt x="204" y="301"/>
                  <a:pt x="231" y="301"/>
                </a:cubicBezTo>
                <a:cubicBezTo>
                  <a:pt x="248" y="310"/>
                  <a:pt x="257" y="319"/>
                  <a:pt x="257" y="336"/>
                </a:cubicBezTo>
                <a:cubicBezTo>
                  <a:pt x="257" y="363"/>
                  <a:pt x="248" y="372"/>
                  <a:pt x="231" y="372"/>
                </a:cubicBezTo>
                <a:close/>
                <a:moveTo>
                  <a:pt x="310" y="213"/>
                </a:moveTo>
                <a:lnTo>
                  <a:pt x="310" y="213"/>
                </a:lnTo>
                <a:cubicBezTo>
                  <a:pt x="301" y="213"/>
                  <a:pt x="293" y="221"/>
                  <a:pt x="284" y="230"/>
                </a:cubicBezTo>
                <a:cubicBezTo>
                  <a:pt x="266" y="248"/>
                  <a:pt x="266" y="248"/>
                  <a:pt x="266" y="248"/>
                </a:cubicBezTo>
                <a:cubicBezTo>
                  <a:pt x="257" y="248"/>
                  <a:pt x="257" y="257"/>
                  <a:pt x="257" y="257"/>
                </a:cubicBezTo>
                <a:cubicBezTo>
                  <a:pt x="248" y="266"/>
                  <a:pt x="248" y="266"/>
                  <a:pt x="248" y="274"/>
                </a:cubicBezTo>
                <a:cubicBezTo>
                  <a:pt x="195" y="274"/>
                  <a:pt x="195" y="274"/>
                  <a:pt x="195" y="274"/>
                </a:cubicBezTo>
                <a:cubicBezTo>
                  <a:pt x="195" y="257"/>
                  <a:pt x="195" y="248"/>
                  <a:pt x="204" y="230"/>
                </a:cubicBezTo>
                <a:cubicBezTo>
                  <a:pt x="221" y="221"/>
                  <a:pt x="248" y="204"/>
                  <a:pt x="248" y="204"/>
                </a:cubicBezTo>
                <a:lnTo>
                  <a:pt x="257" y="195"/>
                </a:lnTo>
                <a:cubicBezTo>
                  <a:pt x="257" y="185"/>
                  <a:pt x="266" y="176"/>
                  <a:pt x="266" y="176"/>
                </a:cubicBezTo>
                <a:cubicBezTo>
                  <a:pt x="266" y="168"/>
                  <a:pt x="257" y="160"/>
                  <a:pt x="257" y="150"/>
                </a:cubicBezTo>
                <a:cubicBezTo>
                  <a:pt x="248" y="141"/>
                  <a:pt x="240" y="141"/>
                  <a:pt x="231" y="141"/>
                </a:cubicBezTo>
                <a:cubicBezTo>
                  <a:pt x="221" y="141"/>
                  <a:pt x="213" y="141"/>
                  <a:pt x="204" y="150"/>
                </a:cubicBezTo>
                <a:cubicBezTo>
                  <a:pt x="195" y="160"/>
                  <a:pt x="195" y="168"/>
                  <a:pt x="195" y="176"/>
                </a:cubicBezTo>
                <a:cubicBezTo>
                  <a:pt x="195" y="185"/>
                  <a:pt x="195" y="185"/>
                  <a:pt x="195" y="185"/>
                </a:cubicBezTo>
                <a:cubicBezTo>
                  <a:pt x="142" y="185"/>
                  <a:pt x="142" y="185"/>
                  <a:pt x="142" y="185"/>
                </a:cubicBezTo>
                <a:cubicBezTo>
                  <a:pt x="142" y="176"/>
                  <a:pt x="142" y="176"/>
                  <a:pt x="142" y="176"/>
                </a:cubicBezTo>
                <a:cubicBezTo>
                  <a:pt x="142" y="141"/>
                  <a:pt x="150" y="123"/>
                  <a:pt x="177" y="106"/>
                </a:cubicBezTo>
                <a:cubicBezTo>
                  <a:pt x="186" y="97"/>
                  <a:pt x="204" y="97"/>
                  <a:pt x="231" y="97"/>
                </a:cubicBezTo>
                <a:cubicBezTo>
                  <a:pt x="257" y="97"/>
                  <a:pt x="275" y="97"/>
                  <a:pt x="293" y="115"/>
                </a:cubicBezTo>
                <a:cubicBezTo>
                  <a:pt x="310" y="123"/>
                  <a:pt x="319" y="141"/>
                  <a:pt x="319" y="168"/>
                </a:cubicBezTo>
                <a:cubicBezTo>
                  <a:pt x="319" y="185"/>
                  <a:pt x="319" y="195"/>
                  <a:pt x="310" y="2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" name="Freeform 18"/>
          <p:cNvSpPr>
            <a:spLocks noChangeArrowheads="1"/>
          </p:cNvSpPr>
          <p:nvPr/>
        </p:nvSpPr>
        <p:spPr bwMode="auto">
          <a:xfrm>
            <a:off x="8024132" y="2019987"/>
            <a:ext cx="129598" cy="134397"/>
          </a:xfrm>
          <a:custGeom>
            <a:avLst/>
            <a:gdLst>
              <a:gd name="T0" fmla="*/ 119564 w 285"/>
              <a:gd name="T1" fmla="*/ 56696 h 294"/>
              <a:gd name="T2" fmla="*/ 119564 w 285"/>
              <a:gd name="T3" fmla="*/ 56696 h 294"/>
              <a:gd name="T4" fmla="*/ 75799 w 285"/>
              <a:gd name="T5" fmla="*/ 56696 h 294"/>
              <a:gd name="T6" fmla="*/ 75799 w 285"/>
              <a:gd name="T7" fmla="*/ 8164 h 294"/>
              <a:gd name="T8" fmla="*/ 63617 w 285"/>
              <a:gd name="T9" fmla="*/ 0 h 294"/>
              <a:gd name="T10" fmla="*/ 51886 w 285"/>
              <a:gd name="T11" fmla="*/ 8164 h 294"/>
              <a:gd name="T12" fmla="*/ 51886 w 285"/>
              <a:gd name="T13" fmla="*/ 56696 h 294"/>
              <a:gd name="T14" fmla="*/ 4061 w 285"/>
              <a:gd name="T15" fmla="*/ 56696 h 294"/>
              <a:gd name="T16" fmla="*/ 0 w 285"/>
              <a:gd name="T17" fmla="*/ 64407 h 294"/>
              <a:gd name="T18" fmla="*/ 4061 w 285"/>
              <a:gd name="T19" fmla="*/ 76654 h 294"/>
              <a:gd name="T20" fmla="*/ 51886 w 285"/>
              <a:gd name="T21" fmla="*/ 76654 h 294"/>
              <a:gd name="T22" fmla="*/ 51886 w 285"/>
              <a:gd name="T23" fmla="*/ 124732 h 294"/>
              <a:gd name="T24" fmla="*/ 63617 w 285"/>
              <a:gd name="T25" fmla="*/ 132896 h 294"/>
              <a:gd name="T26" fmla="*/ 75799 w 285"/>
              <a:gd name="T27" fmla="*/ 124732 h 294"/>
              <a:gd name="T28" fmla="*/ 75799 w 285"/>
              <a:gd name="T29" fmla="*/ 76654 h 294"/>
              <a:gd name="T30" fmla="*/ 119564 w 285"/>
              <a:gd name="T31" fmla="*/ 76654 h 294"/>
              <a:gd name="T32" fmla="*/ 128137 w 285"/>
              <a:gd name="T33" fmla="*/ 64407 h 294"/>
              <a:gd name="T34" fmla="*/ 119564 w 285"/>
              <a:gd name="T35" fmla="*/ 56696 h 2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85" h="294">
                <a:moveTo>
                  <a:pt x="265" y="125"/>
                </a:moveTo>
                <a:lnTo>
                  <a:pt x="265" y="125"/>
                </a:lnTo>
                <a:cubicBezTo>
                  <a:pt x="168" y="125"/>
                  <a:pt x="168" y="125"/>
                  <a:pt x="168" y="125"/>
                </a:cubicBezTo>
                <a:cubicBezTo>
                  <a:pt x="168" y="18"/>
                  <a:pt x="168" y="18"/>
                  <a:pt x="168" y="18"/>
                </a:cubicBezTo>
                <a:cubicBezTo>
                  <a:pt x="168" y="0"/>
                  <a:pt x="150" y="0"/>
                  <a:pt x="141" y="0"/>
                </a:cubicBezTo>
                <a:cubicBezTo>
                  <a:pt x="124" y="0"/>
                  <a:pt x="115" y="0"/>
                  <a:pt x="115" y="18"/>
                </a:cubicBezTo>
                <a:cubicBezTo>
                  <a:pt x="115" y="125"/>
                  <a:pt x="115" y="125"/>
                  <a:pt x="115" y="125"/>
                </a:cubicBezTo>
                <a:cubicBezTo>
                  <a:pt x="9" y="125"/>
                  <a:pt x="9" y="125"/>
                  <a:pt x="9" y="125"/>
                </a:cubicBezTo>
                <a:cubicBezTo>
                  <a:pt x="0" y="125"/>
                  <a:pt x="0" y="133"/>
                  <a:pt x="0" y="142"/>
                </a:cubicBezTo>
                <a:cubicBezTo>
                  <a:pt x="0" y="160"/>
                  <a:pt x="0" y="169"/>
                  <a:pt x="9" y="169"/>
                </a:cubicBezTo>
                <a:cubicBezTo>
                  <a:pt x="115" y="169"/>
                  <a:pt x="115" y="169"/>
                  <a:pt x="115" y="169"/>
                </a:cubicBezTo>
                <a:cubicBezTo>
                  <a:pt x="115" y="275"/>
                  <a:pt x="115" y="275"/>
                  <a:pt x="115" y="275"/>
                </a:cubicBezTo>
                <a:cubicBezTo>
                  <a:pt x="115" y="284"/>
                  <a:pt x="124" y="293"/>
                  <a:pt x="141" y="293"/>
                </a:cubicBezTo>
                <a:cubicBezTo>
                  <a:pt x="150" y="293"/>
                  <a:pt x="168" y="284"/>
                  <a:pt x="168" y="275"/>
                </a:cubicBezTo>
                <a:cubicBezTo>
                  <a:pt x="168" y="169"/>
                  <a:pt x="168" y="169"/>
                  <a:pt x="168" y="169"/>
                </a:cubicBezTo>
                <a:cubicBezTo>
                  <a:pt x="265" y="169"/>
                  <a:pt x="265" y="169"/>
                  <a:pt x="265" y="169"/>
                </a:cubicBezTo>
                <a:cubicBezTo>
                  <a:pt x="284" y="169"/>
                  <a:pt x="284" y="160"/>
                  <a:pt x="284" y="142"/>
                </a:cubicBezTo>
                <a:cubicBezTo>
                  <a:pt x="284" y="133"/>
                  <a:pt x="284" y="125"/>
                  <a:pt x="265" y="125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" name="Freeform 19"/>
          <p:cNvSpPr>
            <a:spLocks noChangeArrowheads="1"/>
          </p:cNvSpPr>
          <p:nvPr/>
        </p:nvSpPr>
        <p:spPr bwMode="auto">
          <a:xfrm>
            <a:off x="7576143" y="2075986"/>
            <a:ext cx="127997" cy="20799"/>
          </a:xfrm>
          <a:custGeom>
            <a:avLst/>
            <a:gdLst>
              <a:gd name="T0" fmla="*/ 118922 w 283"/>
              <a:gd name="T1" fmla="*/ 0 h 45"/>
              <a:gd name="T2" fmla="*/ 118922 w 283"/>
              <a:gd name="T3" fmla="*/ 0 h 45"/>
              <a:gd name="T4" fmla="*/ 4039 w 283"/>
              <a:gd name="T5" fmla="*/ 0 h 45"/>
              <a:gd name="T6" fmla="*/ 0 w 283"/>
              <a:gd name="T7" fmla="*/ 7796 h 45"/>
              <a:gd name="T8" fmla="*/ 4039 w 283"/>
              <a:gd name="T9" fmla="*/ 20178 h 45"/>
              <a:gd name="T10" fmla="*/ 118922 w 283"/>
              <a:gd name="T11" fmla="*/ 20178 h 45"/>
              <a:gd name="T12" fmla="*/ 126551 w 283"/>
              <a:gd name="T13" fmla="*/ 7796 h 45"/>
              <a:gd name="T14" fmla="*/ 118922 w 283"/>
              <a:gd name="T15" fmla="*/ 0 h 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83" h="45">
                <a:moveTo>
                  <a:pt x="265" y="0"/>
                </a:moveTo>
                <a:lnTo>
                  <a:pt x="265" y="0"/>
                </a:lnTo>
                <a:cubicBezTo>
                  <a:pt x="9" y="0"/>
                  <a:pt x="9" y="0"/>
                  <a:pt x="9" y="0"/>
                </a:cubicBezTo>
                <a:cubicBezTo>
                  <a:pt x="0" y="0"/>
                  <a:pt x="0" y="8"/>
                  <a:pt x="0" y="17"/>
                </a:cubicBezTo>
                <a:cubicBezTo>
                  <a:pt x="0" y="35"/>
                  <a:pt x="0" y="44"/>
                  <a:pt x="9" y="44"/>
                </a:cubicBezTo>
                <a:cubicBezTo>
                  <a:pt x="265" y="44"/>
                  <a:pt x="265" y="44"/>
                  <a:pt x="265" y="44"/>
                </a:cubicBezTo>
                <a:cubicBezTo>
                  <a:pt x="282" y="44"/>
                  <a:pt x="282" y="35"/>
                  <a:pt x="282" y="17"/>
                </a:cubicBezTo>
                <a:cubicBezTo>
                  <a:pt x="282" y="8"/>
                  <a:pt x="282" y="0"/>
                  <a:pt x="265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" name="Freeform 20"/>
          <p:cNvSpPr>
            <a:spLocks noChangeArrowheads="1"/>
          </p:cNvSpPr>
          <p:nvPr/>
        </p:nvSpPr>
        <p:spPr bwMode="auto">
          <a:xfrm>
            <a:off x="2165070" y="2407178"/>
            <a:ext cx="225596" cy="228795"/>
          </a:xfrm>
          <a:custGeom>
            <a:avLst/>
            <a:gdLst>
              <a:gd name="T0" fmla="*/ 211227 w 497"/>
              <a:gd name="T1" fmla="*/ 3596 h 505"/>
              <a:gd name="T2" fmla="*/ 211227 w 497"/>
              <a:gd name="T3" fmla="*/ 3596 h 505"/>
              <a:gd name="T4" fmla="*/ 203571 w 497"/>
              <a:gd name="T5" fmla="*/ 0 h 505"/>
              <a:gd name="T6" fmla="*/ 199518 w 497"/>
              <a:gd name="T7" fmla="*/ 7642 h 505"/>
              <a:gd name="T8" fmla="*/ 171594 w 497"/>
              <a:gd name="T9" fmla="*/ 75521 h 505"/>
              <a:gd name="T10" fmla="*/ 167541 w 497"/>
              <a:gd name="T11" fmla="*/ 63384 h 505"/>
              <a:gd name="T12" fmla="*/ 155831 w 497"/>
              <a:gd name="T13" fmla="*/ 59338 h 505"/>
              <a:gd name="T14" fmla="*/ 119350 w 497"/>
              <a:gd name="T15" fmla="*/ 59338 h 505"/>
              <a:gd name="T16" fmla="*/ 108091 w 497"/>
              <a:gd name="T17" fmla="*/ 63384 h 505"/>
              <a:gd name="T18" fmla="*/ 4053 w 497"/>
              <a:gd name="T19" fmla="*/ 134859 h 505"/>
              <a:gd name="T20" fmla="*/ 4053 w 497"/>
              <a:gd name="T21" fmla="*/ 151042 h 505"/>
              <a:gd name="T22" fmla="*/ 47740 w 497"/>
              <a:gd name="T23" fmla="*/ 218472 h 505"/>
              <a:gd name="T24" fmla="*/ 63954 w 497"/>
              <a:gd name="T25" fmla="*/ 222518 h 505"/>
              <a:gd name="T26" fmla="*/ 167541 w 497"/>
              <a:gd name="T27" fmla="*/ 146997 h 505"/>
              <a:gd name="T28" fmla="*/ 175648 w 497"/>
              <a:gd name="T29" fmla="*/ 138905 h 505"/>
              <a:gd name="T30" fmla="*/ 187357 w 497"/>
              <a:gd name="T31" fmla="*/ 102943 h 505"/>
              <a:gd name="T32" fmla="*/ 183754 w 497"/>
              <a:gd name="T33" fmla="*/ 91255 h 505"/>
              <a:gd name="T34" fmla="*/ 179701 w 497"/>
              <a:gd name="T35" fmla="*/ 83163 h 505"/>
              <a:gd name="T36" fmla="*/ 211227 w 497"/>
              <a:gd name="T37" fmla="*/ 3596 h 505"/>
              <a:gd name="T38" fmla="*/ 163487 w 497"/>
              <a:gd name="T39" fmla="*/ 111034 h 505"/>
              <a:gd name="T40" fmla="*/ 163487 w 497"/>
              <a:gd name="T41" fmla="*/ 111034 h 505"/>
              <a:gd name="T42" fmla="*/ 139617 w 497"/>
              <a:gd name="T43" fmla="*/ 102943 h 505"/>
              <a:gd name="T44" fmla="*/ 143671 w 497"/>
              <a:gd name="T45" fmla="*/ 79117 h 505"/>
              <a:gd name="T46" fmla="*/ 163487 w 497"/>
              <a:gd name="T47" fmla="*/ 79117 h 505"/>
              <a:gd name="T48" fmla="*/ 159884 w 497"/>
              <a:gd name="T49" fmla="*/ 83163 h 505"/>
              <a:gd name="T50" fmla="*/ 155831 w 497"/>
              <a:gd name="T51" fmla="*/ 91255 h 505"/>
              <a:gd name="T52" fmla="*/ 159884 w 497"/>
              <a:gd name="T53" fmla="*/ 95301 h 505"/>
              <a:gd name="T54" fmla="*/ 163487 w 497"/>
              <a:gd name="T55" fmla="*/ 95301 h 505"/>
              <a:gd name="T56" fmla="*/ 171594 w 497"/>
              <a:gd name="T57" fmla="*/ 91255 h 505"/>
              <a:gd name="T58" fmla="*/ 163487 w 497"/>
              <a:gd name="T59" fmla="*/ 111034 h 50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97" h="505">
                <a:moveTo>
                  <a:pt x="469" y="8"/>
                </a:moveTo>
                <a:lnTo>
                  <a:pt x="469" y="8"/>
                </a:lnTo>
                <a:cubicBezTo>
                  <a:pt x="469" y="8"/>
                  <a:pt x="461" y="0"/>
                  <a:pt x="452" y="0"/>
                </a:cubicBezTo>
                <a:cubicBezTo>
                  <a:pt x="443" y="8"/>
                  <a:pt x="443" y="17"/>
                  <a:pt x="443" y="17"/>
                </a:cubicBezTo>
                <a:cubicBezTo>
                  <a:pt x="461" y="88"/>
                  <a:pt x="416" y="141"/>
                  <a:pt x="381" y="168"/>
                </a:cubicBezTo>
                <a:cubicBezTo>
                  <a:pt x="372" y="141"/>
                  <a:pt x="372" y="141"/>
                  <a:pt x="372" y="141"/>
                </a:cubicBezTo>
                <a:cubicBezTo>
                  <a:pt x="363" y="141"/>
                  <a:pt x="355" y="132"/>
                  <a:pt x="346" y="132"/>
                </a:cubicBezTo>
                <a:cubicBezTo>
                  <a:pt x="265" y="132"/>
                  <a:pt x="265" y="132"/>
                  <a:pt x="265" y="132"/>
                </a:cubicBezTo>
                <a:cubicBezTo>
                  <a:pt x="257" y="132"/>
                  <a:pt x="248" y="132"/>
                  <a:pt x="240" y="141"/>
                </a:cubicBezTo>
                <a:cubicBezTo>
                  <a:pt x="9" y="300"/>
                  <a:pt x="9" y="300"/>
                  <a:pt x="9" y="300"/>
                </a:cubicBezTo>
                <a:cubicBezTo>
                  <a:pt x="0" y="309"/>
                  <a:pt x="0" y="327"/>
                  <a:pt x="9" y="336"/>
                </a:cubicBezTo>
                <a:cubicBezTo>
                  <a:pt x="106" y="486"/>
                  <a:pt x="106" y="486"/>
                  <a:pt x="106" y="486"/>
                </a:cubicBezTo>
                <a:cubicBezTo>
                  <a:pt x="115" y="504"/>
                  <a:pt x="133" y="495"/>
                  <a:pt x="142" y="495"/>
                </a:cubicBezTo>
                <a:cubicBezTo>
                  <a:pt x="372" y="327"/>
                  <a:pt x="372" y="327"/>
                  <a:pt x="372" y="327"/>
                </a:cubicBezTo>
                <a:cubicBezTo>
                  <a:pt x="381" y="327"/>
                  <a:pt x="390" y="309"/>
                  <a:pt x="390" y="309"/>
                </a:cubicBezTo>
                <a:cubicBezTo>
                  <a:pt x="416" y="229"/>
                  <a:pt x="416" y="229"/>
                  <a:pt x="416" y="229"/>
                </a:cubicBezTo>
                <a:cubicBezTo>
                  <a:pt x="416" y="221"/>
                  <a:pt x="416" y="212"/>
                  <a:pt x="408" y="203"/>
                </a:cubicBezTo>
                <a:cubicBezTo>
                  <a:pt x="399" y="185"/>
                  <a:pt x="399" y="185"/>
                  <a:pt x="399" y="185"/>
                </a:cubicBezTo>
                <a:cubicBezTo>
                  <a:pt x="452" y="150"/>
                  <a:pt x="496" y="88"/>
                  <a:pt x="469" y="8"/>
                </a:cubicBezTo>
                <a:close/>
                <a:moveTo>
                  <a:pt x="363" y="247"/>
                </a:moveTo>
                <a:lnTo>
                  <a:pt x="363" y="247"/>
                </a:lnTo>
                <a:cubicBezTo>
                  <a:pt x="346" y="256"/>
                  <a:pt x="319" y="256"/>
                  <a:pt x="310" y="229"/>
                </a:cubicBezTo>
                <a:cubicBezTo>
                  <a:pt x="293" y="212"/>
                  <a:pt x="301" y="194"/>
                  <a:pt x="319" y="176"/>
                </a:cubicBezTo>
                <a:cubicBezTo>
                  <a:pt x="328" y="168"/>
                  <a:pt x="346" y="168"/>
                  <a:pt x="363" y="176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46" y="185"/>
                  <a:pt x="337" y="194"/>
                  <a:pt x="346" y="203"/>
                </a:cubicBezTo>
                <a:cubicBezTo>
                  <a:pt x="346" y="212"/>
                  <a:pt x="355" y="212"/>
                  <a:pt x="355" y="212"/>
                </a:cubicBezTo>
                <a:cubicBezTo>
                  <a:pt x="363" y="212"/>
                  <a:pt x="363" y="212"/>
                  <a:pt x="363" y="212"/>
                </a:cubicBezTo>
                <a:cubicBezTo>
                  <a:pt x="372" y="212"/>
                  <a:pt x="372" y="212"/>
                  <a:pt x="381" y="203"/>
                </a:cubicBezTo>
                <a:cubicBezTo>
                  <a:pt x="381" y="221"/>
                  <a:pt x="372" y="238"/>
                  <a:pt x="363" y="24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" name="Freeform 21"/>
          <p:cNvSpPr>
            <a:spLocks noChangeArrowheads="1"/>
          </p:cNvSpPr>
          <p:nvPr/>
        </p:nvSpPr>
        <p:spPr bwMode="auto">
          <a:xfrm>
            <a:off x="2160271" y="2906366"/>
            <a:ext cx="225594" cy="126398"/>
          </a:xfrm>
          <a:custGeom>
            <a:avLst/>
            <a:gdLst>
              <a:gd name="T0" fmla="*/ 112144 w 497"/>
              <a:gd name="T1" fmla="*/ 0 h 276"/>
              <a:gd name="T2" fmla="*/ 112144 w 497"/>
              <a:gd name="T3" fmla="*/ 0 h 276"/>
              <a:gd name="T4" fmla="*/ 0 w 497"/>
              <a:gd name="T5" fmla="*/ 60435 h 276"/>
              <a:gd name="T6" fmla="*/ 112144 w 497"/>
              <a:gd name="T7" fmla="*/ 124959 h 276"/>
              <a:gd name="T8" fmla="*/ 223387 w 497"/>
              <a:gd name="T9" fmla="*/ 60435 h 276"/>
              <a:gd name="T10" fmla="*/ 112144 w 497"/>
              <a:gd name="T11" fmla="*/ 0 h 276"/>
              <a:gd name="T12" fmla="*/ 112144 w 497"/>
              <a:gd name="T13" fmla="*/ 108600 h 276"/>
              <a:gd name="T14" fmla="*/ 112144 w 497"/>
              <a:gd name="T15" fmla="*/ 108600 h 276"/>
              <a:gd name="T16" fmla="*/ 63953 w 497"/>
              <a:gd name="T17" fmla="*/ 60435 h 276"/>
              <a:gd name="T18" fmla="*/ 112144 w 497"/>
              <a:gd name="T19" fmla="*/ 11814 h 276"/>
              <a:gd name="T20" fmla="*/ 159884 w 497"/>
              <a:gd name="T21" fmla="*/ 60435 h 276"/>
              <a:gd name="T22" fmla="*/ 112144 w 497"/>
              <a:gd name="T23" fmla="*/ 108600 h 276"/>
              <a:gd name="T24" fmla="*/ 112144 w 497"/>
              <a:gd name="T25" fmla="*/ 60435 h 276"/>
              <a:gd name="T26" fmla="*/ 112144 w 497"/>
              <a:gd name="T27" fmla="*/ 60435 h 276"/>
              <a:gd name="T28" fmla="*/ 112144 w 497"/>
              <a:gd name="T29" fmla="*/ 35897 h 276"/>
              <a:gd name="T30" fmla="*/ 87823 w 497"/>
              <a:gd name="T31" fmla="*/ 60435 h 276"/>
              <a:gd name="T32" fmla="*/ 112144 w 497"/>
              <a:gd name="T33" fmla="*/ 84517 h 276"/>
              <a:gd name="T34" fmla="*/ 136014 w 497"/>
              <a:gd name="T35" fmla="*/ 60435 h 276"/>
              <a:gd name="T36" fmla="*/ 112144 w 497"/>
              <a:gd name="T37" fmla="*/ 60435 h 27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7" h="276">
                <a:moveTo>
                  <a:pt x="249" y="0"/>
                </a:moveTo>
                <a:lnTo>
                  <a:pt x="249" y="0"/>
                </a:lnTo>
                <a:cubicBezTo>
                  <a:pt x="89" y="0"/>
                  <a:pt x="0" y="115"/>
                  <a:pt x="0" y="133"/>
                </a:cubicBezTo>
                <a:cubicBezTo>
                  <a:pt x="0" y="151"/>
                  <a:pt x="89" y="275"/>
                  <a:pt x="249" y="275"/>
                </a:cubicBezTo>
                <a:cubicBezTo>
                  <a:pt x="408" y="275"/>
                  <a:pt x="496" y="151"/>
                  <a:pt x="496" y="133"/>
                </a:cubicBezTo>
                <a:cubicBezTo>
                  <a:pt x="496" y="115"/>
                  <a:pt x="408" y="0"/>
                  <a:pt x="249" y="0"/>
                </a:cubicBezTo>
                <a:close/>
                <a:moveTo>
                  <a:pt x="249" y="239"/>
                </a:moveTo>
                <a:lnTo>
                  <a:pt x="249" y="239"/>
                </a:lnTo>
                <a:cubicBezTo>
                  <a:pt x="186" y="239"/>
                  <a:pt x="142" y="195"/>
                  <a:pt x="142" y="133"/>
                </a:cubicBezTo>
                <a:cubicBezTo>
                  <a:pt x="142" y="79"/>
                  <a:pt x="186" y="26"/>
                  <a:pt x="249" y="26"/>
                </a:cubicBezTo>
                <a:cubicBezTo>
                  <a:pt x="310" y="26"/>
                  <a:pt x="355" y="79"/>
                  <a:pt x="355" y="133"/>
                </a:cubicBezTo>
                <a:cubicBezTo>
                  <a:pt x="355" y="195"/>
                  <a:pt x="310" y="239"/>
                  <a:pt x="249" y="239"/>
                </a:cubicBezTo>
                <a:close/>
                <a:moveTo>
                  <a:pt x="249" y="133"/>
                </a:moveTo>
                <a:lnTo>
                  <a:pt x="249" y="133"/>
                </a:lnTo>
                <a:cubicBezTo>
                  <a:pt x="239" y="123"/>
                  <a:pt x="266" y="79"/>
                  <a:pt x="249" y="79"/>
                </a:cubicBezTo>
                <a:cubicBezTo>
                  <a:pt x="221" y="79"/>
                  <a:pt x="195" y="107"/>
                  <a:pt x="195" y="133"/>
                </a:cubicBezTo>
                <a:cubicBezTo>
                  <a:pt x="195" y="168"/>
                  <a:pt x="221" y="186"/>
                  <a:pt x="249" y="186"/>
                </a:cubicBezTo>
                <a:cubicBezTo>
                  <a:pt x="274" y="186"/>
                  <a:pt x="302" y="168"/>
                  <a:pt x="302" y="133"/>
                </a:cubicBezTo>
                <a:cubicBezTo>
                  <a:pt x="302" y="123"/>
                  <a:pt x="257" y="142"/>
                  <a:pt x="249" y="13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" name="Freeform 22"/>
          <p:cNvSpPr>
            <a:spLocks noChangeArrowheads="1"/>
          </p:cNvSpPr>
          <p:nvPr/>
        </p:nvSpPr>
        <p:spPr bwMode="auto">
          <a:xfrm>
            <a:off x="1720281" y="2863168"/>
            <a:ext cx="209596" cy="209594"/>
          </a:xfrm>
          <a:custGeom>
            <a:avLst/>
            <a:gdLst>
              <a:gd name="T0" fmla="*/ 103756 w 461"/>
              <a:gd name="T1" fmla="*/ 3609 h 461"/>
              <a:gd name="T2" fmla="*/ 103756 w 461"/>
              <a:gd name="T3" fmla="*/ 3609 h 461"/>
              <a:gd name="T4" fmla="*/ 0 w 461"/>
              <a:gd name="T5" fmla="*/ 107815 h 461"/>
              <a:gd name="T6" fmla="*/ 103756 w 461"/>
              <a:gd name="T7" fmla="*/ 207511 h 461"/>
              <a:gd name="T8" fmla="*/ 207512 w 461"/>
              <a:gd name="T9" fmla="*/ 103755 h 461"/>
              <a:gd name="T10" fmla="*/ 103756 w 461"/>
              <a:gd name="T11" fmla="*/ 3609 h 461"/>
              <a:gd name="T12" fmla="*/ 103756 w 461"/>
              <a:gd name="T13" fmla="*/ 15789 h 461"/>
              <a:gd name="T14" fmla="*/ 103756 w 461"/>
              <a:gd name="T15" fmla="*/ 15789 h 461"/>
              <a:gd name="T16" fmla="*/ 143905 w 461"/>
              <a:gd name="T17" fmla="*/ 23909 h 461"/>
              <a:gd name="T18" fmla="*/ 131274 w 461"/>
              <a:gd name="T19" fmla="*/ 47818 h 461"/>
              <a:gd name="T20" fmla="*/ 103756 w 461"/>
              <a:gd name="T21" fmla="*/ 43758 h 461"/>
              <a:gd name="T22" fmla="*/ 75787 w 461"/>
              <a:gd name="T23" fmla="*/ 47818 h 461"/>
              <a:gd name="T24" fmla="*/ 63607 w 461"/>
              <a:gd name="T25" fmla="*/ 23909 h 461"/>
              <a:gd name="T26" fmla="*/ 103756 w 461"/>
              <a:gd name="T27" fmla="*/ 15789 h 461"/>
              <a:gd name="T28" fmla="*/ 47818 w 461"/>
              <a:gd name="T29" fmla="*/ 131724 h 461"/>
              <a:gd name="T30" fmla="*/ 47818 w 461"/>
              <a:gd name="T31" fmla="*/ 131724 h 461"/>
              <a:gd name="T32" fmla="*/ 23909 w 461"/>
              <a:gd name="T33" fmla="*/ 147513 h 461"/>
              <a:gd name="T34" fmla="*/ 15789 w 461"/>
              <a:gd name="T35" fmla="*/ 107815 h 461"/>
              <a:gd name="T36" fmla="*/ 23909 w 461"/>
              <a:gd name="T37" fmla="*/ 63607 h 461"/>
              <a:gd name="T38" fmla="*/ 47818 w 461"/>
              <a:gd name="T39" fmla="*/ 75335 h 461"/>
              <a:gd name="T40" fmla="*/ 39698 w 461"/>
              <a:gd name="T41" fmla="*/ 103755 h 461"/>
              <a:gd name="T42" fmla="*/ 47818 w 461"/>
              <a:gd name="T43" fmla="*/ 131724 h 461"/>
              <a:gd name="T44" fmla="*/ 103756 w 461"/>
              <a:gd name="T45" fmla="*/ 195331 h 461"/>
              <a:gd name="T46" fmla="*/ 103756 w 461"/>
              <a:gd name="T47" fmla="*/ 195331 h 461"/>
              <a:gd name="T48" fmla="*/ 63607 w 461"/>
              <a:gd name="T49" fmla="*/ 183602 h 461"/>
              <a:gd name="T50" fmla="*/ 75787 w 461"/>
              <a:gd name="T51" fmla="*/ 159693 h 461"/>
              <a:gd name="T52" fmla="*/ 103756 w 461"/>
              <a:gd name="T53" fmla="*/ 167813 h 461"/>
              <a:gd name="T54" fmla="*/ 131274 w 461"/>
              <a:gd name="T55" fmla="*/ 159693 h 461"/>
              <a:gd name="T56" fmla="*/ 143905 w 461"/>
              <a:gd name="T57" fmla="*/ 183602 h 461"/>
              <a:gd name="T58" fmla="*/ 103756 w 461"/>
              <a:gd name="T59" fmla="*/ 195331 h 461"/>
              <a:gd name="T60" fmla="*/ 103756 w 461"/>
              <a:gd name="T61" fmla="*/ 155633 h 461"/>
              <a:gd name="T62" fmla="*/ 103756 w 461"/>
              <a:gd name="T63" fmla="*/ 155633 h 461"/>
              <a:gd name="T64" fmla="*/ 55938 w 461"/>
              <a:gd name="T65" fmla="*/ 103755 h 461"/>
              <a:gd name="T66" fmla="*/ 103756 w 461"/>
              <a:gd name="T67" fmla="*/ 55487 h 461"/>
              <a:gd name="T68" fmla="*/ 151574 w 461"/>
              <a:gd name="T69" fmla="*/ 103755 h 461"/>
              <a:gd name="T70" fmla="*/ 103756 w 461"/>
              <a:gd name="T71" fmla="*/ 155633 h 461"/>
              <a:gd name="T72" fmla="*/ 159694 w 461"/>
              <a:gd name="T73" fmla="*/ 131724 h 461"/>
              <a:gd name="T74" fmla="*/ 159694 w 461"/>
              <a:gd name="T75" fmla="*/ 131724 h 461"/>
              <a:gd name="T76" fmla="*/ 167814 w 461"/>
              <a:gd name="T77" fmla="*/ 103755 h 461"/>
              <a:gd name="T78" fmla="*/ 159694 w 461"/>
              <a:gd name="T79" fmla="*/ 75335 h 461"/>
              <a:gd name="T80" fmla="*/ 183603 w 461"/>
              <a:gd name="T81" fmla="*/ 63607 h 461"/>
              <a:gd name="T82" fmla="*/ 191723 w 461"/>
              <a:gd name="T83" fmla="*/ 103755 h 461"/>
              <a:gd name="T84" fmla="*/ 183603 w 461"/>
              <a:gd name="T85" fmla="*/ 147513 h 461"/>
              <a:gd name="T86" fmla="*/ 159694 w 461"/>
              <a:gd name="T87" fmla="*/ 131724 h 4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61" h="461">
                <a:moveTo>
                  <a:pt x="230" y="8"/>
                </a:moveTo>
                <a:lnTo>
                  <a:pt x="230" y="8"/>
                </a:lnTo>
                <a:cubicBezTo>
                  <a:pt x="97" y="8"/>
                  <a:pt x="0" y="106"/>
                  <a:pt x="0" y="239"/>
                </a:cubicBezTo>
                <a:cubicBezTo>
                  <a:pt x="0" y="363"/>
                  <a:pt x="106" y="460"/>
                  <a:pt x="230" y="460"/>
                </a:cubicBezTo>
                <a:cubicBezTo>
                  <a:pt x="363" y="460"/>
                  <a:pt x="460" y="354"/>
                  <a:pt x="460" y="230"/>
                </a:cubicBezTo>
                <a:cubicBezTo>
                  <a:pt x="460" y="106"/>
                  <a:pt x="354" y="0"/>
                  <a:pt x="230" y="8"/>
                </a:cubicBezTo>
                <a:close/>
                <a:moveTo>
                  <a:pt x="230" y="35"/>
                </a:moveTo>
                <a:lnTo>
                  <a:pt x="230" y="35"/>
                </a:lnTo>
                <a:cubicBezTo>
                  <a:pt x="256" y="35"/>
                  <a:pt x="291" y="44"/>
                  <a:pt x="319" y="53"/>
                </a:cubicBezTo>
                <a:cubicBezTo>
                  <a:pt x="291" y="106"/>
                  <a:pt x="291" y="106"/>
                  <a:pt x="291" y="106"/>
                </a:cubicBezTo>
                <a:cubicBezTo>
                  <a:pt x="275" y="97"/>
                  <a:pt x="247" y="97"/>
                  <a:pt x="230" y="97"/>
                </a:cubicBezTo>
                <a:cubicBezTo>
                  <a:pt x="203" y="97"/>
                  <a:pt x="185" y="97"/>
                  <a:pt x="168" y="106"/>
                </a:cubicBezTo>
                <a:cubicBezTo>
                  <a:pt x="141" y="53"/>
                  <a:pt x="141" y="53"/>
                  <a:pt x="141" y="53"/>
                </a:cubicBezTo>
                <a:cubicBezTo>
                  <a:pt x="168" y="44"/>
                  <a:pt x="194" y="35"/>
                  <a:pt x="230" y="35"/>
                </a:cubicBezTo>
                <a:close/>
                <a:moveTo>
                  <a:pt x="106" y="292"/>
                </a:moveTo>
                <a:lnTo>
                  <a:pt x="106" y="292"/>
                </a:lnTo>
                <a:cubicBezTo>
                  <a:pt x="53" y="327"/>
                  <a:pt x="53" y="327"/>
                  <a:pt x="53" y="327"/>
                </a:cubicBezTo>
                <a:cubicBezTo>
                  <a:pt x="35" y="301"/>
                  <a:pt x="35" y="265"/>
                  <a:pt x="35" y="239"/>
                </a:cubicBezTo>
                <a:cubicBezTo>
                  <a:pt x="26" y="204"/>
                  <a:pt x="35" y="167"/>
                  <a:pt x="53" y="141"/>
                </a:cubicBezTo>
                <a:cubicBezTo>
                  <a:pt x="106" y="167"/>
                  <a:pt x="106" y="167"/>
                  <a:pt x="106" y="167"/>
                </a:cubicBezTo>
                <a:cubicBezTo>
                  <a:pt x="97" y="185"/>
                  <a:pt x="88" y="212"/>
                  <a:pt x="88" y="230"/>
                </a:cubicBezTo>
                <a:cubicBezTo>
                  <a:pt x="88" y="257"/>
                  <a:pt x="97" y="274"/>
                  <a:pt x="106" y="292"/>
                </a:cubicBezTo>
                <a:close/>
                <a:moveTo>
                  <a:pt x="230" y="433"/>
                </a:moveTo>
                <a:lnTo>
                  <a:pt x="230" y="433"/>
                </a:lnTo>
                <a:cubicBezTo>
                  <a:pt x="194" y="433"/>
                  <a:pt x="168" y="425"/>
                  <a:pt x="141" y="407"/>
                </a:cubicBezTo>
                <a:cubicBezTo>
                  <a:pt x="168" y="354"/>
                  <a:pt x="168" y="354"/>
                  <a:pt x="168" y="354"/>
                </a:cubicBezTo>
                <a:cubicBezTo>
                  <a:pt x="185" y="363"/>
                  <a:pt x="203" y="372"/>
                  <a:pt x="230" y="372"/>
                </a:cubicBezTo>
                <a:cubicBezTo>
                  <a:pt x="247" y="372"/>
                  <a:pt x="275" y="363"/>
                  <a:pt x="291" y="354"/>
                </a:cubicBezTo>
                <a:cubicBezTo>
                  <a:pt x="319" y="407"/>
                  <a:pt x="319" y="407"/>
                  <a:pt x="319" y="407"/>
                </a:cubicBezTo>
                <a:cubicBezTo>
                  <a:pt x="291" y="425"/>
                  <a:pt x="266" y="433"/>
                  <a:pt x="230" y="433"/>
                </a:cubicBezTo>
                <a:close/>
                <a:moveTo>
                  <a:pt x="230" y="345"/>
                </a:moveTo>
                <a:lnTo>
                  <a:pt x="230" y="345"/>
                </a:lnTo>
                <a:cubicBezTo>
                  <a:pt x="168" y="345"/>
                  <a:pt x="124" y="292"/>
                  <a:pt x="124" y="230"/>
                </a:cubicBezTo>
                <a:cubicBezTo>
                  <a:pt x="124" y="167"/>
                  <a:pt x="168" y="123"/>
                  <a:pt x="230" y="123"/>
                </a:cubicBezTo>
                <a:cubicBezTo>
                  <a:pt x="291" y="123"/>
                  <a:pt x="336" y="167"/>
                  <a:pt x="336" y="230"/>
                </a:cubicBezTo>
                <a:cubicBezTo>
                  <a:pt x="336" y="292"/>
                  <a:pt x="291" y="345"/>
                  <a:pt x="230" y="345"/>
                </a:cubicBezTo>
                <a:close/>
                <a:moveTo>
                  <a:pt x="354" y="292"/>
                </a:moveTo>
                <a:lnTo>
                  <a:pt x="354" y="292"/>
                </a:lnTo>
                <a:cubicBezTo>
                  <a:pt x="363" y="274"/>
                  <a:pt x="372" y="257"/>
                  <a:pt x="372" y="230"/>
                </a:cubicBezTo>
                <a:cubicBezTo>
                  <a:pt x="372" y="212"/>
                  <a:pt x="363" y="185"/>
                  <a:pt x="354" y="167"/>
                </a:cubicBezTo>
                <a:cubicBezTo>
                  <a:pt x="407" y="141"/>
                  <a:pt x="407" y="141"/>
                  <a:pt x="407" y="141"/>
                </a:cubicBezTo>
                <a:cubicBezTo>
                  <a:pt x="416" y="167"/>
                  <a:pt x="425" y="195"/>
                  <a:pt x="425" y="230"/>
                </a:cubicBezTo>
                <a:cubicBezTo>
                  <a:pt x="425" y="265"/>
                  <a:pt x="416" y="292"/>
                  <a:pt x="407" y="327"/>
                </a:cubicBezTo>
                <a:lnTo>
                  <a:pt x="354" y="29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" name="Freeform 23"/>
          <p:cNvSpPr>
            <a:spLocks noChangeArrowheads="1"/>
          </p:cNvSpPr>
          <p:nvPr/>
        </p:nvSpPr>
        <p:spPr bwMode="auto">
          <a:xfrm>
            <a:off x="830702" y="2874367"/>
            <a:ext cx="193596" cy="190396"/>
          </a:xfrm>
          <a:custGeom>
            <a:avLst/>
            <a:gdLst>
              <a:gd name="T0" fmla="*/ 187140 w 427"/>
              <a:gd name="T1" fmla="*/ 24011 h 417"/>
              <a:gd name="T2" fmla="*/ 187140 w 427"/>
              <a:gd name="T3" fmla="*/ 24011 h 417"/>
              <a:gd name="T4" fmla="*/ 159249 w 427"/>
              <a:gd name="T5" fmla="*/ 4077 h 417"/>
              <a:gd name="T6" fmla="*/ 147552 w 427"/>
              <a:gd name="T7" fmla="*/ 0 h 417"/>
              <a:gd name="T8" fmla="*/ 40037 w 427"/>
              <a:gd name="T9" fmla="*/ 0 h 417"/>
              <a:gd name="T10" fmla="*/ 27891 w 427"/>
              <a:gd name="T11" fmla="*/ 4077 h 417"/>
              <a:gd name="T12" fmla="*/ 4049 w 427"/>
              <a:gd name="T13" fmla="*/ 24011 h 417"/>
              <a:gd name="T14" fmla="*/ 0 w 427"/>
              <a:gd name="T15" fmla="*/ 36242 h 417"/>
              <a:gd name="T16" fmla="*/ 19794 w 427"/>
              <a:gd name="T17" fmla="*/ 180758 h 417"/>
              <a:gd name="T18" fmla="*/ 32390 w 427"/>
              <a:gd name="T19" fmla="*/ 188460 h 417"/>
              <a:gd name="T20" fmla="*/ 159249 w 427"/>
              <a:gd name="T21" fmla="*/ 188460 h 417"/>
              <a:gd name="T22" fmla="*/ 171395 w 427"/>
              <a:gd name="T23" fmla="*/ 180758 h 417"/>
              <a:gd name="T24" fmla="*/ 191638 w 427"/>
              <a:gd name="T25" fmla="*/ 36242 h 417"/>
              <a:gd name="T26" fmla="*/ 187140 w 427"/>
              <a:gd name="T27" fmla="*/ 24011 h 417"/>
              <a:gd name="T28" fmla="*/ 95819 w 427"/>
              <a:gd name="T29" fmla="*/ 120506 h 417"/>
              <a:gd name="T30" fmla="*/ 95819 w 427"/>
              <a:gd name="T31" fmla="*/ 120506 h 417"/>
              <a:gd name="T32" fmla="*/ 48134 w 427"/>
              <a:gd name="T33" fmla="*/ 56176 h 417"/>
              <a:gd name="T34" fmla="*/ 71977 w 427"/>
              <a:gd name="T35" fmla="*/ 56176 h 417"/>
              <a:gd name="T36" fmla="*/ 95819 w 427"/>
              <a:gd name="T37" fmla="*/ 100572 h 417"/>
              <a:gd name="T38" fmla="*/ 119661 w 427"/>
              <a:gd name="T39" fmla="*/ 56176 h 417"/>
              <a:gd name="T40" fmla="*/ 139455 w 427"/>
              <a:gd name="T41" fmla="*/ 56176 h 417"/>
              <a:gd name="T42" fmla="*/ 95819 w 427"/>
              <a:gd name="T43" fmla="*/ 120506 h 417"/>
              <a:gd name="T44" fmla="*/ 16195 w 427"/>
              <a:gd name="T45" fmla="*/ 36242 h 417"/>
              <a:gd name="T46" fmla="*/ 16195 w 427"/>
              <a:gd name="T47" fmla="*/ 36242 h 417"/>
              <a:gd name="T48" fmla="*/ 40037 w 427"/>
              <a:gd name="T49" fmla="*/ 12232 h 417"/>
              <a:gd name="T50" fmla="*/ 147552 w 427"/>
              <a:gd name="T51" fmla="*/ 12232 h 417"/>
              <a:gd name="T52" fmla="*/ 175893 w 427"/>
              <a:gd name="T53" fmla="*/ 36242 h 417"/>
              <a:gd name="T54" fmla="*/ 16195 w 427"/>
              <a:gd name="T55" fmla="*/ 36242 h 41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27" h="417">
                <a:moveTo>
                  <a:pt x="416" y="53"/>
                </a:moveTo>
                <a:lnTo>
                  <a:pt x="416" y="53"/>
                </a:lnTo>
                <a:cubicBezTo>
                  <a:pt x="408" y="44"/>
                  <a:pt x="363" y="9"/>
                  <a:pt x="354" y="9"/>
                </a:cubicBezTo>
                <a:cubicBezTo>
                  <a:pt x="354" y="0"/>
                  <a:pt x="337" y="0"/>
                  <a:pt x="328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0"/>
                  <a:pt x="72" y="0"/>
                  <a:pt x="62" y="9"/>
                </a:cubicBezTo>
                <a:cubicBezTo>
                  <a:pt x="62" y="9"/>
                  <a:pt x="18" y="44"/>
                  <a:pt x="9" y="53"/>
                </a:cubicBezTo>
                <a:cubicBezTo>
                  <a:pt x="0" y="53"/>
                  <a:pt x="0" y="62"/>
                  <a:pt x="0" y="80"/>
                </a:cubicBezTo>
                <a:cubicBezTo>
                  <a:pt x="0" y="88"/>
                  <a:pt x="44" y="399"/>
                  <a:pt x="44" y="399"/>
                </a:cubicBezTo>
                <a:cubicBezTo>
                  <a:pt x="53" y="407"/>
                  <a:pt x="62" y="416"/>
                  <a:pt x="72" y="416"/>
                </a:cubicBezTo>
                <a:cubicBezTo>
                  <a:pt x="354" y="416"/>
                  <a:pt x="354" y="416"/>
                  <a:pt x="354" y="416"/>
                </a:cubicBezTo>
                <a:cubicBezTo>
                  <a:pt x="363" y="416"/>
                  <a:pt x="372" y="407"/>
                  <a:pt x="381" y="399"/>
                </a:cubicBezTo>
                <a:cubicBezTo>
                  <a:pt x="381" y="399"/>
                  <a:pt x="426" y="88"/>
                  <a:pt x="426" y="80"/>
                </a:cubicBezTo>
                <a:cubicBezTo>
                  <a:pt x="426" y="62"/>
                  <a:pt x="416" y="53"/>
                  <a:pt x="416" y="53"/>
                </a:cubicBezTo>
                <a:close/>
                <a:moveTo>
                  <a:pt x="213" y="266"/>
                </a:moveTo>
                <a:lnTo>
                  <a:pt x="213" y="266"/>
                </a:lnTo>
                <a:cubicBezTo>
                  <a:pt x="133" y="266"/>
                  <a:pt x="116" y="150"/>
                  <a:pt x="107" y="124"/>
                </a:cubicBezTo>
                <a:cubicBezTo>
                  <a:pt x="160" y="124"/>
                  <a:pt x="160" y="124"/>
                  <a:pt x="160" y="124"/>
                </a:cubicBezTo>
                <a:cubicBezTo>
                  <a:pt x="160" y="159"/>
                  <a:pt x="178" y="222"/>
                  <a:pt x="213" y="222"/>
                </a:cubicBezTo>
                <a:cubicBezTo>
                  <a:pt x="248" y="222"/>
                  <a:pt x="257" y="159"/>
                  <a:pt x="266" y="124"/>
                </a:cubicBezTo>
                <a:cubicBezTo>
                  <a:pt x="310" y="124"/>
                  <a:pt x="310" y="124"/>
                  <a:pt x="310" y="124"/>
                </a:cubicBezTo>
                <a:cubicBezTo>
                  <a:pt x="310" y="150"/>
                  <a:pt x="293" y="266"/>
                  <a:pt x="213" y="266"/>
                </a:cubicBezTo>
                <a:close/>
                <a:moveTo>
                  <a:pt x="36" y="80"/>
                </a:moveTo>
                <a:lnTo>
                  <a:pt x="36" y="80"/>
                </a:lnTo>
                <a:cubicBezTo>
                  <a:pt x="89" y="27"/>
                  <a:pt x="89" y="27"/>
                  <a:pt x="89" y="27"/>
                </a:cubicBezTo>
                <a:cubicBezTo>
                  <a:pt x="328" y="27"/>
                  <a:pt x="328" y="27"/>
                  <a:pt x="328" y="27"/>
                </a:cubicBezTo>
                <a:cubicBezTo>
                  <a:pt x="391" y="80"/>
                  <a:pt x="391" y="80"/>
                  <a:pt x="391" y="80"/>
                </a:cubicBezTo>
                <a:lnTo>
                  <a:pt x="36" y="8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" name="Freeform 24"/>
          <p:cNvSpPr>
            <a:spLocks noChangeArrowheads="1"/>
          </p:cNvSpPr>
          <p:nvPr/>
        </p:nvSpPr>
        <p:spPr bwMode="auto">
          <a:xfrm>
            <a:off x="2609860" y="2431178"/>
            <a:ext cx="225596" cy="179196"/>
          </a:xfrm>
          <a:custGeom>
            <a:avLst/>
            <a:gdLst>
              <a:gd name="T0" fmla="*/ 111694 w 497"/>
              <a:gd name="T1" fmla="*/ 66842 h 399"/>
              <a:gd name="T2" fmla="*/ 111694 w 497"/>
              <a:gd name="T3" fmla="*/ 66842 h 399"/>
              <a:gd name="T4" fmla="*/ 79717 w 497"/>
              <a:gd name="T5" fmla="*/ 98481 h 399"/>
              <a:gd name="T6" fmla="*/ 111694 w 497"/>
              <a:gd name="T7" fmla="*/ 130119 h 399"/>
              <a:gd name="T8" fmla="*/ 143671 w 497"/>
              <a:gd name="T9" fmla="*/ 98481 h 399"/>
              <a:gd name="T10" fmla="*/ 111694 w 497"/>
              <a:gd name="T11" fmla="*/ 66842 h 399"/>
              <a:gd name="T12" fmla="*/ 199067 w 497"/>
              <a:gd name="T13" fmla="*/ 31193 h 399"/>
              <a:gd name="T14" fmla="*/ 199067 w 497"/>
              <a:gd name="T15" fmla="*/ 31193 h 399"/>
              <a:gd name="T16" fmla="*/ 175197 w 497"/>
              <a:gd name="T17" fmla="*/ 31193 h 399"/>
              <a:gd name="T18" fmla="*/ 163487 w 497"/>
              <a:gd name="T19" fmla="*/ 27182 h 399"/>
              <a:gd name="T20" fmla="*/ 159434 w 497"/>
              <a:gd name="T21" fmla="*/ 3565 h 399"/>
              <a:gd name="T22" fmla="*/ 147274 w 497"/>
              <a:gd name="T23" fmla="*/ 0 h 399"/>
              <a:gd name="T24" fmla="*/ 71610 w 497"/>
              <a:gd name="T25" fmla="*/ 0 h 399"/>
              <a:gd name="T26" fmla="*/ 63954 w 497"/>
              <a:gd name="T27" fmla="*/ 3565 h 399"/>
              <a:gd name="T28" fmla="*/ 55397 w 497"/>
              <a:gd name="T29" fmla="*/ 27182 h 399"/>
              <a:gd name="T30" fmla="*/ 47740 w 497"/>
              <a:gd name="T31" fmla="*/ 31193 h 399"/>
              <a:gd name="T32" fmla="*/ 23870 w 497"/>
              <a:gd name="T33" fmla="*/ 31193 h 399"/>
              <a:gd name="T34" fmla="*/ 0 w 497"/>
              <a:gd name="T35" fmla="*/ 54811 h 399"/>
              <a:gd name="T36" fmla="*/ 0 w 497"/>
              <a:gd name="T37" fmla="*/ 153737 h 399"/>
              <a:gd name="T38" fmla="*/ 23870 w 497"/>
              <a:gd name="T39" fmla="*/ 177354 h 399"/>
              <a:gd name="T40" fmla="*/ 199067 w 497"/>
              <a:gd name="T41" fmla="*/ 177354 h 399"/>
              <a:gd name="T42" fmla="*/ 223388 w 497"/>
              <a:gd name="T43" fmla="*/ 153737 h 399"/>
              <a:gd name="T44" fmla="*/ 223388 w 497"/>
              <a:gd name="T45" fmla="*/ 54811 h 399"/>
              <a:gd name="T46" fmla="*/ 199067 w 497"/>
              <a:gd name="T47" fmla="*/ 31193 h 399"/>
              <a:gd name="T48" fmla="*/ 111694 w 497"/>
              <a:gd name="T49" fmla="*/ 153737 h 399"/>
              <a:gd name="T50" fmla="*/ 111694 w 497"/>
              <a:gd name="T51" fmla="*/ 153737 h 399"/>
              <a:gd name="T52" fmla="*/ 55397 w 497"/>
              <a:gd name="T53" fmla="*/ 98481 h 399"/>
              <a:gd name="T54" fmla="*/ 111694 w 497"/>
              <a:gd name="T55" fmla="*/ 43225 h 399"/>
              <a:gd name="T56" fmla="*/ 167541 w 497"/>
              <a:gd name="T57" fmla="*/ 98481 h 399"/>
              <a:gd name="T58" fmla="*/ 111694 w 497"/>
              <a:gd name="T59" fmla="*/ 153737 h 399"/>
              <a:gd name="T60" fmla="*/ 191411 w 497"/>
              <a:gd name="T61" fmla="*/ 70853 h 399"/>
              <a:gd name="T62" fmla="*/ 191411 w 497"/>
              <a:gd name="T63" fmla="*/ 70853 h 399"/>
              <a:gd name="T64" fmla="*/ 183304 w 497"/>
              <a:gd name="T65" fmla="*/ 62832 h 399"/>
              <a:gd name="T66" fmla="*/ 191411 w 497"/>
              <a:gd name="T67" fmla="*/ 54811 h 399"/>
              <a:gd name="T68" fmla="*/ 199067 w 497"/>
              <a:gd name="T69" fmla="*/ 62832 h 399"/>
              <a:gd name="T70" fmla="*/ 191411 w 497"/>
              <a:gd name="T71" fmla="*/ 70853 h 39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97" h="399">
                <a:moveTo>
                  <a:pt x="248" y="150"/>
                </a:moveTo>
                <a:lnTo>
                  <a:pt x="248" y="150"/>
                </a:lnTo>
                <a:cubicBezTo>
                  <a:pt x="203" y="150"/>
                  <a:pt x="177" y="176"/>
                  <a:pt x="177" y="221"/>
                </a:cubicBezTo>
                <a:cubicBezTo>
                  <a:pt x="177" y="266"/>
                  <a:pt x="203" y="292"/>
                  <a:pt x="248" y="292"/>
                </a:cubicBezTo>
                <a:cubicBezTo>
                  <a:pt x="292" y="292"/>
                  <a:pt x="319" y="266"/>
                  <a:pt x="319" y="221"/>
                </a:cubicBezTo>
                <a:cubicBezTo>
                  <a:pt x="319" y="176"/>
                  <a:pt x="292" y="150"/>
                  <a:pt x="248" y="150"/>
                </a:cubicBezTo>
                <a:close/>
                <a:moveTo>
                  <a:pt x="442" y="70"/>
                </a:moveTo>
                <a:lnTo>
                  <a:pt x="442" y="70"/>
                </a:lnTo>
                <a:cubicBezTo>
                  <a:pt x="389" y="70"/>
                  <a:pt x="389" y="70"/>
                  <a:pt x="389" y="70"/>
                </a:cubicBezTo>
                <a:cubicBezTo>
                  <a:pt x="380" y="70"/>
                  <a:pt x="372" y="70"/>
                  <a:pt x="363" y="61"/>
                </a:cubicBezTo>
                <a:cubicBezTo>
                  <a:pt x="354" y="8"/>
                  <a:pt x="354" y="8"/>
                  <a:pt x="354" y="8"/>
                </a:cubicBezTo>
                <a:cubicBezTo>
                  <a:pt x="345" y="8"/>
                  <a:pt x="336" y="0"/>
                  <a:pt x="327" y="0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0"/>
                  <a:pt x="150" y="8"/>
                  <a:pt x="142" y="8"/>
                </a:cubicBezTo>
                <a:cubicBezTo>
                  <a:pt x="123" y="61"/>
                  <a:pt x="123" y="61"/>
                  <a:pt x="123" y="61"/>
                </a:cubicBezTo>
                <a:cubicBezTo>
                  <a:pt x="123" y="70"/>
                  <a:pt x="115" y="70"/>
                  <a:pt x="106" y="70"/>
                </a:cubicBezTo>
                <a:cubicBezTo>
                  <a:pt x="53" y="70"/>
                  <a:pt x="53" y="70"/>
                  <a:pt x="53" y="70"/>
                </a:cubicBezTo>
                <a:cubicBezTo>
                  <a:pt x="17" y="70"/>
                  <a:pt x="0" y="97"/>
                  <a:pt x="0" y="12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7" y="398"/>
                  <a:pt x="53" y="398"/>
                </a:cubicBezTo>
                <a:cubicBezTo>
                  <a:pt x="442" y="398"/>
                  <a:pt x="442" y="398"/>
                  <a:pt x="442" y="398"/>
                </a:cubicBezTo>
                <a:cubicBezTo>
                  <a:pt x="470" y="398"/>
                  <a:pt x="496" y="372"/>
                  <a:pt x="496" y="345"/>
                </a:cubicBezTo>
                <a:cubicBezTo>
                  <a:pt x="496" y="123"/>
                  <a:pt x="496" y="123"/>
                  <a:pt x="496" y="123"/>
                </a:cubicBezTo>
                <a:cubicBezTo>
                  <a:pt x="496" y="97"/>
                  <a:pt x="470" y="70"/>
                  <a:pt x="442" y="70"/>
                </a:cubicBezTo>
                <a:close/>
                <a:moveTo>
                  <a:pt x="248" y="345"/>
                </a:moveTo>
                <a:lnTo>
                  <a:pt x="248" y="345"/>
                </a:lnTo>
                <a:cubicBezTo>
                  <a:pt x="177" y="345"/>
                  <a:pt x="123" y="292"/>
                  <a:pt x="123" y="221"/>
                </a:cubicBezTo>
                <a:cubicBezTo>
                  <a:pt x="123" y="150"/>
                  <a:pt x="177" y="97"/>
                  <a:pt x="248" y="97"/>
                </a:cubicBezTo>
                <a:cubicBezTo>
                  <a:pt x="319" y="97"/>
                  <a:pt x="372" y="150"/>
                  <a:pt x="372" y="221"/>
                </a:cubicBezTo>
                <a:cubicBezTo>
                  <a:pt x="372" y="292"/>
                  <a:pt x="319" y="345"/>
                  <a:pt x="248" y="345"/>
                </a:cubicBezTo>
                <a:close/>
                <a:moveTo>
                  <a:pt x="425" y="159"/>
                </a:moveTo>
                <a:lnTo>
                  <a:pt x="425" y="159"/>
                </a:lnTo>
                <a:cubicBezTo>
                  <a:pt x="416" y="159"/>
                  <a:pt x="407" y="150"/>
                  <a:pt x="407" y="141"/>
                </a:cubicBezTo>
                <a:cubicBezTo>
                  <a:pt x="407" y="132"/>
                  <a:pt x="416" y="123"/>
                  <a:pt x="425" y="123"/>
                </a:cubicBezTo>
                <a:cubicBezTo>
                  <a:pt x="433" y="123"/>
                  <a:pt x="442" y="132"/>
                  <a:pt x="442" y="141"/>
                </a:cubicBezTo>
                <a:cubicBezTo>
                  <a:pt x="442" y="150"/>
                  <a:pt x="433" y="159"/>
                  <a:pt x="425" y="15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4" name="Freeform 25"/>
          <p:cNvSpPr>
            <a:spLocks noChangeArrowheads="1"/>
          </p:cNvSpPr>
          <p:nvPr/>
        </p:nvSpPr>
        <p:spPr bwMode="auto">
          <a:xfrm>
            <a:off x="4896206" y="2415178"/>
            <a:ext cx="156797" cy="215995"/>
          </a:xfrm>
          <a:custGeom>
            <a:avLst/>
            <a:gdLst>
              <a:gd name="T0" fmla="*/ 87680 w 346"/>
              <a:gd name="T1" fmla="*/ 0 h 479"/>
              <a:gd name="T2" fmla="*/ 87680 w 346"/>
              <a:gd name="T3" fmla="*/ 0 h 479"/>
              <a:gd name="T4" fmla="*/ 71942 w 346"/>
              <a:gd name="T5" fmla="*/ 0 h 479"/>
              <a:gd name="T6" fmla="*/ 71942 w 346"/>
              <a:gd name="T7" fmla="*/ 146752 h 479"/>
              <a:gd name="T8" fmla="*/ 35971 w 346"/>
              <a:gd name="T9" fmla="*/ 146752 h 479"/>
              <a:gd name="T10" fmla="*/ 4496 w 346"/>
              <a:gd name="T11" fmla="*/ 190152 h 479"/>
              <a:gd name="T12" fmla="*/ 55755 w 346"/>
              <a:gd name="T13" fmla="*/ 206259 h 479"/>
              <a:gd name="T14" fmla="*/ 87680 w 346"/>
              <a:gd name="T15" fmla="*/ 166439 h 479"/>
              <a:gd name="T16" fmla="*/ 87680 w 346"/>
              <a:gd name="T17" fmla="*/ 47426 h 479"/>
              <a:gd name="T18" fmla="*/ 115557 w 346"/>
              <a:gd name="T19" fmla="*/ 102906 h 479"/>
              <a:gd name="T20" fmla="*/ 123651 w 346"/>
              <a:gd name="T21" fmla="*/ 102906 h 479"/>
              <a:gd name="T22" fmla="*/ 87680 w 346"/>
              <a:gd name="T23" fmla="*/ 0 h 47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6" h="479">
                <a:moveTo>
                  <a:pt x="195" y="0"/>
                </a:moveTo>
                <a:lnTo>
                  <a:pt x="195" y="0"/>
                </a:lnTo>
                <a:cubicBezTo>
                  <a:pt x="160" y="0"/>
                  <a:pt x="160" y="0"/>
                  <a:pt x="160" y="0"/>
                </a:cubicBezTo>
                <a:cubicBezTo>
                  <a:pt x="160" y="328"/>
                  <a:pt x="160" y="328"/>
                  <a:pt x="160" y="328"/>
                </a:cubicBezTo>
                <a:cubicBezTo>
                  <a:pt x="133" y="319"/>
                  <a:pt x="107" y="319"/>
                  <a:pt x="80" y="328"/>
                </a:cubicBezTo>
                <a:cubicBezTo>
                  <a:pt x="26" y="346"/>
                  <a:pt x="0" y="390"/>
                  <a:pt x="10" y="425"/>
                </a:cubicBezTo>
                <a:cubicBezTo>
                  <a:pt x="26" y="461"/>
                  <a:pt x="71" y="478"/>
                  <a:pt x="124" y="461"/>
                </a:cubicBezTo>
                <a:cubicBezTo>
                  <a:pt x="169" y="443"/>
                  <a:pt x="195" y="408"/>
                  <a:pt x="195" y="372"/>
                </a:cubicBezTo>
                <a:cubicBezTo>
                  <a:pt x="195" y="106"/>
                  <a:pt x="195" y="106"/>
                  <a:pt x="195" y="106"/>
                </a:cubicBezTo>
                <a:cubicBezTo>
                  <a:pt x="266" y="124"/>
                  <a:pt x="266" y="212"/>
                  <a:pt x="257" y="230"/>
                </a:cubicBezTo>
                <a:cubicBezTo>
                  <a:pt x="257" y="239"/>
                  <a:pt x="266" y="248"/>
                  <a:pt x="275" y="230"/>
                </a:cubicBezTo>
                <a:cubicBezTo>
                  <a:pt x="345" y="115"/>
                  <a:pt x="195" y="62"/>
                  <a:pt x="195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5" name="Freeform 26"/>
          <p:cNvSpPr>
            <a:spLocks noChangeArrowheads="1"/>
          </p:cNvSpPr>
          <p:nvPr/>
        </p:nvSpPr>
        <p:spPr bwMode="auto">
          <a:xfrm>
            <a:off x="3526639" y="2426377"/>
            <a:ext cx="193595" cy="196796"/>
          </a:xfrm>
          <a:custGeom>
            <a:avLst/>
            <a:gdLst>
              <a:gd name="T0" fmla="*/ 115433 w 426"/>
              <a:gd name="T1" fmla="*/ 118953 h 435"/>
              <a:gd name="T2" fmla="*/ 115433 w 426"/>
              <a:gd name="T3" fmla="*/ 118953 h 435"/>
              <a:gd name="T4" fmla="*/ 0 w 426"/>
              <a:gd name="T5" fmla="*/ 135113 h 435"/>
              <a:gd name="T6" fmla="*/ 15782 w 426"/>
              <a:gd name="T7" fmla="*/ 154864 h 435"/>
              <a:gd name="T8" fmla="*/ 156014 w 426"/>
              <a:gd name="T9" fmla="*/ 154864 h 435"/>
              <a:gd name="T10" fmla="*/ 156014 w 426"/>
              <a:gd name="T11" fmla="*/ 15711 h 435"/>
              <a:gd name="T12" fmla="*/ 131665 w 426"/>
              <a:gd name="T13" fmla="*/ 0 h 435"/>
              <a:gd name="T14" fmla="*/ 115433 w 426"/>
              <a:gd name="T15" fmla="*/ 118953 h 4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6" h="435">
                <a:moveTo>
                  <a:pt x="256" y="265"/>
                </a:moveTo>
                <a:lnTo>
                  <a:pt x="256" y="265"/>
                </a:lnTo>
                <a:cubicBezTo>
                  <a:pt x="186" y="336"/>
                  <a:pt x="80" y="345"/>
                  <a:pt x="0" y="301"/>
                </a:cubicBezTo>
                <a:cubicBezTo>
                  <a:pt x="9" y="319"/>
                  <a:pt x="17" y="328"/>
                  <a:pt x="35" y="345"/>
                </a:cubicBezTo>
                <a:cubicBezTo>
                  <a:pt x="124" y="434"/>
                  <a:pt x="256" y="434"/>
                  <a:pt x="346" y="345"/>
                </a:cubicBezTo>
                <a:cubicBezTo>
                  <a:pt x="425" y="256"/>
                  <a:pt x="425" y="124"/>
                  <a:pt x="346" y="35"/>
                </a:cubicBezTo>
                <a:cubicBezTo>
                  <a:pt x="328" y="26"/>
                  <a:pt x="310" y="9"/>
                  <a:pt x="292" y="0"/>
                </a:cubicBezTo>
                <a:cubicBezTo>
                  <a:pt x="346" y="88"/>
                  <a:pt x="328" y="194"/>
                  <a:pt x="256" y="265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6" name="Freeform 27"/>
          <p:cNvSpPr>
            <a:spLocks noChangeArrowheads="1"/>
          </p:cNvSpPr>
          <p:nvPr/>
        </p:nvSpPr>
        <p:spPr bwMode="auto">
          <a:xfrm>
            <a:off x="3955429" y="2426378"/>
            <a:ext cx="228794" cy="179196"/>
          </a:xfrm>
          <a:custGeom>
            <a:avLst/>
            <a:gdLst>
              <a:gd name="T0" fmla="*/ 194710 w 506"/>
              <a:gd name="T1" fmla="*/ 31193 h 399"/>
              <a:gd name="T2" fmla="*/ 194710 w 506"/>
              <a:gd name="T3" fmla="*/ 31193 h 399"/>
              <a:gd name="T4" fmla="*/ 75372 w 506"/>
              <a:gd name="T5" fmla="*/ 15596 h 399"/>
              <a:gd name="T6" fmla="*/ 4038 w 506"/>
              <a:gd name="T7" fmla="*/ 98481 h 399"/>
              <a:gd name="T8" fmla="*/ 87485 w 506"/>
              <a:gd name="T9" fmla="*/ 177354 h 399"/>
              <a:gd name="T10" fmla="*/ 170932 w 506"/>
              <a:gd name="T11" fmla="*/ 138140 h 399"/>
              <a:gd name="T12" fmla="*/ 162856 w 506"/>
              <a:gd name="T13" fmla="*/ 94470 h 399"/>
              <a:gd name="T14" fmla="*/ 210412 w 506"/>
              <a:gd name="T15" fmla="*/ 90460 h 399"/>
              <a:gd name="T16" fmla="*/ 194710 w 506"/>
              <a:gd name="T17" fmla="*/ 31193 h 399"/>
              <a:gd name="T18" fmla="*/ 122927 w 506"/>
              <a:gd name="T19" fmla="*/ 134130 h 399"/>
              <a:gd name="T20" fmla="*/ 122927 w 506"/>
              <a:gd name="T21" fmla="*/ 134130 h 399"/>
              <a:gd name="T22" fmla="*/ 107225 w 506"/>
              <a:gd name="T23" fmla="*/ 118088 h 399"/>
              <a:gd name="T24" fmla="*/ 122927 w 506"/>
              <a:gd name="T25" fmla="*/ 102491 h 399"/>
              <a:gd name="T26" fmla="*/ 138630 w 506"/>
              <a:gd name="T27" fmla="*/ 118088 h 399"/>
              <a:gd name="T28" fmla="*/ 122927 w 506"/>
              <a:gd name="T29" fmla="*/ 134130 h 39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06" h="399">
                <a:moveTo>
                  <a:pt x="434" y="70"/>
                </a:moveTo>
                <a:lnTo>
                  <a:pt x="434" y="70"/>
                </a:lnTo>
                <a:cubicBezTo>
                  <a:pt x="354" y="17"/>
                  <a:pt x="265" y="0"/>
                  <a:pt x="168" y="35"/>
                </a:cubicBezTo>
                <a:cubicBezTo>
                  <a:pt x="89" y="53"/>
                  <a:pt x="9" y="141"/>
                  <a:pt x="9" y="221"/>
                </a:cubicBezTo>
                <a:cubicBezTo>
                  <a:pt x="0" y="319"/>
                  <a:pt x="71" y="398"/>
                  <a:pt x="195" y="398"/>
                </a:cubicBezTo>
                <a:cubicBezTo>
                  <a:pt x="337" y="398"/>
                  <a:pt x="381" y="328"/>
                  <a:pt x="381" y="310"/>
                </a:cubicBezTo>
                <a:cubicBezTo>
                  <a:pt x="390" y="292"/>
                  <a:pt x="328" y="248"/>
                  <a:pt x="363" y="212"/>
                </a:cubicBezTo>
                <a:cubicBezTo>
                  <a:pt x="408" y="168"/>
                  <a:pt x="452" y="203"/>
                  <a:pt x="469" y="203"/>
                </a:cubicBezTo>
                <a:cubicBezTo>
                  <a:pt x="496" y="194"/>
                  <a:pt x="505" y="124"/>
                  <a:pt x="434" y="70"/>
                </a:cubicBezTo>
                <a:close/>
                <a:moveTo>
                  <a:pt x="274" y="301"/>
                </a:moveTo>
                <a:lnTo>
                  <a:pt x="274" y="301"/>
                </a:lnTo>
                <a:cubicBezTo>
                  <a:pt x="248" y="301"/>
                  <a:pt x="239" y="283"/>
                  <a:pt x="239" y="265"/>
                </a:cubicBezTo>
                <a:cubicBezTo>
                  <a:pt x="239" y="248"/>
                  <a:pt x="248" y="230"/>
                  <a:pt x="274" y="230"/>
                </a:cubicBezTo>
                <a:cubicBezTo>
                  <a:pt x="293" y="230"/>
                  <a:pt x="309" y="248"/>
                  <a:pt x="309" y="265"/>
                </a:cubicBezTo>
                <a:cubicBezTo>
                  <a:pt x="309" y="283"/>
                  <a:pt x="293" y="301"/>
                  <a:pt x="274" y="30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7" name="Freeform 28"/>
          <p:cNvSpPr>
            <a:spLocks noChangeArrowheads="1"/>
          </p:cNvSpPr>
          <p:nvPr/>
        </p:nvSpPr>
        <p:spPr bwMode="auto">
          <a:xfrm>
            <a:off x="4408217" y="2418379"/>
            <a:ext cx="225596" cy="188795"/>
          </a:xfrm>
          <a:custGeom>
            <a:avLst/>
            <a:gdLst>
              <a:gd name="T0" fmla="*/ 55735 w 498"/>
              <a:gd name="T1" fmla="*/ 36300 h 418"/>
              <a:gd name="T2" fmla="*/ 55735 w 498"/>
              <a:gd name="T3" fmla="*/ 36300 h 418"/>
              <a:gd name="T4" fmla="*/ 16181 w 498"/>
              <a:gd name="T5" fmla="*/ 115622 h 418"/>
              <a:gd name="T6" fmla="*/ 155518 w 498"/>
              <a:gd name="T7" fmla="*/ 51985 h 418"/>
              <a:gd name="T8" fmla="*/ 4045 w 498"/>
              <a:gd name="T9" fmla="*/ 171192 h 418"/>
              <a:gd name="T10" fmla="*/ 19777 w 498"/>
              <a:gd name="T11" fmla="*/ 179258 h 418"/>
              <a:gd name="T12" fmla="*/ 43599 w 498"/>
              <a:gd name="T13" fmla="*/ 139373 h 418"/>
              <a:gd name="T14" fmla="*/ 131696 w 498"/>
              <a:gd name="T15" fmla="*/ 139373 h 418"/>
              <a:gd name="T16" fmla="*/ 210803 w 498"/>
              <a:gd name="T17" fmla="*/ 32267 h 418"/>
              <a:gd name="T18" fmla="*/ 55735 w 498"/>
              <a:gd name="T19" fmla="*/ 36300 h 4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98" h="418">
                <a:moveTo>
                  <a:pt x="124" y="81"/>
                </a:moveTo>
                <a:lnTo>
                  <a:pt x="124" y="81"/>
                </a:lnTo>
                <a:cubicBezTo>
                  <a:pt x="27" y="134"/>
                  <a:pt x="36" y="222"/>
                  <a:pt x="36" y="258"/>
                </a:cubicBezTo>
                <a:cubicBezTo>
                  <a:pt x="159" y="107"/>
                  <a:pt x="346" y="116"/>
                  <a:pt x="346" y="116"/>
                </a:cubicBezTo>
                <a:cubicBezTo>
                  <a:pt x="346" y="116"/>
                  <a:pt x="80" y="204"/>
                  <a:pt x="9" y="382"/>
                </a:cubicBezTo>
                <a:cubicBezTo>
                  <a:pt x="0" y="400"/>
                  <a:pt x="36" y="417"/>
                  <a:pt x="44" y="400"/>
                </a:cubicBezTo>
                <a:cubicBezTo>
                  <a:pt x="62" y="355"/>
                  <a:pt x="97" y="311"/>
                  <a:pt x="97" y="311"/>
                </a:cubicBezTo>
                <a:cubicBezTo>
                  <a:pt x="151" y="329"/>
                  <a:pt x="230" y="355"/>
                  <a:pt x="293" y="311"/>
                </a:cubicBezTo>
                <a:cubicBezTo>
                  <a:pt x="363" y="258"/>
                  <a:pt x="363" y="134"/>
                  <a:pt x="469" y="72"/>
                </a:cubicBezTo>
                <a:cubicBezTo>
                  <a:pt x="497" y="63"/>
                  <a:pt x="249" y="0"/>
                  <a:pt x="124" y="81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8" name="Freeform 29"/>
          <p:cNvSpPr>
            <a:spLocks noChangeArrowheads="1"/>
          </p:cNvSpPr>
          <p:nvPr/>
        </p:nvSpPr>
        <p:spPr bwMode="auto">
          <a:xfrm>
            <a:off x="1723480" y="2415178"/>
            <a:ext cx="201596" cy="207995"/>
          </a:xfrm>
          <a:custGeom>
            <a:avLst/>
            <a:gdLst>
              <a:gd name="T0" fmla="*/ 111726 w 444"/>
              <a:gd name="T1" fmla="*/ 150538 h 462"/>
              <a:gd name="T2" fmla="*/ 111726 w 444"/>
              <a:gd name="T3" fmla="*/ 150538 h 462"/>
              <a:gd name="T4" fmla="*/ 144162 w 444"/>
              <a:gd name="T5" fmla="*/ 114802 h 462"/>
              <a:gd name="T6" fmla="*/ 199574 w 444"/>
              <a:gd name="T7" fmla="*/ 31716 h 462"/>
              <a:gd name="T8" fmla="*/ 191916 w 444"/>
              <a:gd name="T9" fmla="*/ 23675 h 462"/>
              <a:gd name="T10" fmla="*/ 155875 w 444"/>
              <a:gd name="T11" fmla="*/ 23675 h 462"/>
              <a:gd name="T12" fmla="*/ 100013 w 444"/>
              <a:gd name="T13" fmla="*/ 0 h 462"/>
              <a:gd name="T14" fmla="*/ 44150 w 444"/>
              <a:gd name="T15" fmla="*/ 23675 h 462"/>
              <a:gd name="T16" fmla="*/ 8109 w 444"/>
              <a:gd name="T17" fmla="*/ 23675 h 462"/>
              <a:gd name="T18" fmla="*/ 0 w 444"/>
              <a:gd name="T19" fmla="*/ 31716 h 462"/>
              <a:gd name="T20" fmla="*/ 55863 w 444"/>
              <a:gd name="T21" fmla="*/ 114802 h 462"/>
              <a:gd name="T22" fmla="*/ 87849 w 444"/>
              <a:gd name="T23" fmla="*/ 150538 h 462"/>
              <a:gd name="T24" fmla="*/ 87849 w 444"/>
              <a:gd name="T25" fmla="*/ 166172 h 462"/>
              <a:gd name="T26" fmla="*/ 48204 w 444"/>
              <a:gd name="T27" fmla="*/ 185827 h 462"/>
              <a:gd name="T28" fmla="*/ 100013 w 444"/>
              <a:gd name="T29" fmla="*/ 205928 h 462"/>
              <a:gd name="T30" fmla="*/ 147766 w 444"/>
              <a:gd name="T31" fmla="*/ 185827 h 462"/>
              <a:gd name="T32" fmla="*/ 111726 w 444"/>
              <a:gd name="T33" fmla="*/ 166172 h 462"/>
              <a:gd name="T34" fmla="*/ 111726 w 444"/>
              <a:gd name="T35" fmla="*/ 150538 h 462"/>
              <a:gd name="T36" fmla="*/ 144162 w 444"/>
              <a:gd name="T37" fmla="*/ 94700 h 462"/>
              <a:gd name="T38" fmla="*/ 144162 w 444"/>
              <a:gd name="T39" fmla="*/ 94700 h 462"/>
              <a:gd name="T40" fmla="*/ 155875 w 444"/>
              <a:gd name="T41" fmla="*/ 39756 h 462"/>
              <a:gd name="T42" fmla="*/ 183807 w 444"/>
              <a:gd name="T43" fmla="*/ 39756 h 462"/>
              <a:gd name="T44" fmla="*/ 144162 w 444"/>
              <a:gd name="T45" fmla="*/ 94700 h 462"/>
              <a:gd name="T46" fmla="*/ 100013 w 444"/>
              <a:gd name="T47" fmla="*/ 16081 h 462"/>
              <a:gd name="T48" fmla="*/ 100013 w 444"/>
              <a:gd name="T49" fmla="*/ 16081 h 462"/>
              <a:gd name="T50" fmla="*/ 144162 w 444"/>
              <a:gd name="T51" fmla="*/ 31716 h 462"/>
              <a:gd name="T52" fmla="*/ 100013 w 444"/>
              <a:gd name="T53" fmla="*/ 51370 h 462"/>
              <a:gd name="T54" fmla="*/ 55863 w 444"/>
              <a:gd name="T55" fmla="*/ 31716 h 462"/>
              <a:gd name="T56" fmla="*/ 100013 w 444"/>
              <a:gd name="T57" fmla="*/ 16081 h 462"/>
              <a:gd name="T58" fmla="*/ 16218 w 444"/>
              <a:gd name="T59" fmla="*/ 39756 h 462"/>
              <a:gd name="T60" fmla="*/ 16218 w 444"/>
              <a:gd name="T61" fmla="*/ 39756 h 462"/>
              <a:gd name="T62" fmla="*/ 44150 w 444"/>
              <a:gd name="T63" fmla="*/ 39756 h 462"/>
              <a:gd name="T64" fmla="*/ 55863 w 444"/>
              <a:gd name="T65" fmla="*/ 94700 h 462"/>
              <a:gd name="T66" fmla="*/ 16218 w 444"/>
              <a:gd name="T67" fmla="*/ 39756 h 46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44" h="462">
                <a:moveTo>
                  <a:pt x="248" y="337"/>
                </a:moveTo>
                <a:lnTo>
                  <a:pt x="248" y="337"/>
                </a:lnTo>
                <a:cubicBezTo>
                  <a:pt x="248" y="302"/>
                  <a:pt x="275" y="283"/>
                  <a:pt x="320" y="257"/>
                </a:cubicBezTo>
                <a:cubicBezTo>
                  <a:pt x="373" y="221"/>
                  <a:pt x="443" y="177"/>
                  <a:pt x="443" y="71"/>
                </a:cubicBezTo>
                <a:cubicBezTo>
                  <a:pt x="443" y="62"/>
                  <a:pt x="434" y="53"/>
                  <a:pt x="426" y="53"/>
                </a:cubicBezTo>
                <a:cubicBezTo>
                  <a:pt x="346" y="53"/>
                  <a:pt x="346" y="53"/>
                  <a:pt x="346" y="53"/>
                </a:cubicBezTo>
                <a:cubicBezTo>
                  <a:pt x="328" y="27"/>
                  <a:pt x="293" y="0"/>
                  <a:pt x="222" y="0"/>
                </a:cubicBezTo>
                <a:cubicBezTo>
                  <a:pt x="151" y="0"/>
                  <a:pt x="116" y="27"/>
                  <a:pt x="98" y="53"/>
                </a:cubicBezTo>
                <a:cubicBezTo>
                  <a:pt x="18" y="53"/>
                  <a:pt x="18" y="53"/>
                  <a:pt x="18" y="53"/>
                </a:cubicBezTo>
                <a:cubicBezTo>
                  <a:pt x="9" y="53"/>
                  <a:pt x="0" y="62"/>
                  <a:pt x="0" y="71"/>
                </a:cubicBezTo>
                <a:cubicBezTo>
                  <a:pt x="0" y="177"/>
                  <a:pt x="62" y="221"/>
                  <a:pt x="124" y="257"/>
                </a:cubicBezTo>
                <a:cubicBezTo>
                  <a:pt x="169" y="283"/>
                  <a:pt x="195" y="302"/>
                  <a:pt x="195" y="337"/>
                </a:cubicBezTo>
                <a:cubicBezTo>
                  <a:pt x="195" y="372"/>
                  <a:pt x="195" y="372"/>
                  <a:pt x="195" y="372"/>
                </a:cubicBezTo>
                <a:cubicBezTo>
                  <a:pt x="142" y="381"/>
                  <a:pt x="107" y="399"/>
                  <a:pt x="107" y="416"/>
                </a:cubicBezTo>
                <a:cubicBezTo>
                  <a:pt x="107" y="443"/>
                  <a:pt x="160" y="461"/>
                  <a:pt x="222" y="461"/>
                </a:cubicBezTo>
                <a:cubicBezTo>
                  <a:pt x="283" y="461"/>
                  <a:pt x="328" y="443"/>
                  <a:pt x="328" y="416"/>
                </a:cubicBezTo>
                <a:cubicBezTo>
                  <a:pt x="328" y="399"/>
                  <a:pt x="302" y="381"/>
                  <a:pt x="248" y="372"/>
                </a:cubicBezTo>
                <a:lnTo>
                  <a:pt x="248" y="337"/>
                </a:lnTo>
                <a:close/>
                <a:moveTo>
                  <a:pt x="320" y="212"/>
                </a:moveTo>
                <a:lnTo>
                  <a:pt x="320" y="212"/>
                </a:lnTo>
                <a:cubicBezTo>
                  <a:pt x="337" y="186"/>
                  <a:pt x="346" y="142"/>
                  <a:pt x="346" y="89"/>
                </a:cubicBezTo>
                <a:cubicBezTo>
                  <a:pt x="408" y="89"/>
                  <a:pt x="408" y="89"/>
                  <a:pt x="408" y="89"/>
                </a:cubicBezTo>
                <a:cubicBezTo>
                  <a:pt x="399" y="151"/>
                  <a:pt x="364" y="186"/>
                  <a:pt x="320" y="212"/>
                </a:cubicBezTo>
                <a:close/>
                <a:moveTo>
                  <a:pt x="222" y="36"/>
                </a:moveTo>
                <a:lnTo>
                  <a:pt x="222" y="36"/>
                </a:lnTo>
                <a:cubicBezTo>
                  <a:pt x="293" y="36"/>
                  <a:pt x="320" y="62"/>
                  <a:pt x="320" y="71"/>
                </a:cubicBezTo>
                <a:cubicBezTo>
                  <a:pt x="320" y="80"/>
                  <a:pt x="293" y="106"/>
                  <a:pt x="222" y="115"/>
                </a:cubicBezTo>
                <a:cubicBezTo>
                  <a:pt x="151" y="106"/>
                  <a:pt x="124" y="80"/>
                  <a:pt x="124" y="71"/>
                </a:cubicBezTo>
                <a:cubicBezTo>
                  <a:pt x="124" y="62"/>
                  <a:pt x="151" y="36"/>
                  <a:pt x="222" y="36"/>
                </a:cubicBezTo>
                <a:close/>
                <a:moveTo>
                  <a:pt x="36" y="89"/>
                </a:moveTo>
                <a:lnTo>
                  <a:pt x="36" y="89"/>
                </a:lnTo>
                <a:cubicBezTo>
                  <a:pt x="98" y="89"/>
                  <a:pt x="98" y="89"/>
                  <a:pt x="98" y="89"/>
                </a:cubicBezTo>
                <a:cubicBezTo>
                  <a:pt x="98" y="142"/>
                  <a:pt x="107" y="186"/>
                  <a:pt x="124" y="212"/>
                </a:cubicBezTo>
                <a:cubicBezTo>
                  <a:pt x="80" y="186"/>
                  <a:pt x="36" y="151"/>
                  <a:pt x="36" y="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9" name="Freeform 30"/>
          <p:cNvSpPr>
            <a:spLocks noChangeArrowheads="1"/>
          </p:cNvSpPr>
          <p:nvPr/>
        </p:nvSpPr>
        <p:spPr bwMode="auto">
          <a:xfrm>
            <a:off x="1264292" y="2863168"/>
            <a:ext cx="223995" cy="212795"/>
          </a:xfrm>
          <a:custGeom>
            <a:avLst/>
            <a:gdLst>
              <a:gd name="T0" fmla="*/ 59356 w 498"/>
              <a:gd name="T1" fmla="*/ 210688 h 470"/>
              <a:gd name="T2" fmla="*/ 59356 w 498"/>
              <a:gd name="T3" fmla="*/ 210688 h 470"/>
              <a:gd name="T4" fmla="*/ 83009 w 498"/>
              <a:gd name="T5" fmla="*/ 210688 h 470"/>
              <a:gd name="T6" fmla="*/ 130762 w 498"/>
              <a:gd name="T7" fmla="*/ 119045 h 470"/>
              <a:gd name="T8" fmla="*/ 190117 w 498"/>
              <a:gd name="T9" fmla="*/ 119045 h 470"/>
              <a:gd name="T10" fmla="*/ 221804 w 498"/>
              <a:gd name="T11" fmla="*/ 103322 h 470"/>
              <a:gd name="T12" fmla="*/ 190117 w 498"/>
              <a:gd name="T13" fmla="*/ 87599 h 470"/>
              <a:gd name="T14" fmla="*/ 130762 w 498"/>
              <a:gd name="T15" fmla="*/ 87599 h 470"/>
              <a:gd name="T16" fmla="*/ 83009 w 498"/>
              <a:gd name="T17" fmla="*/ 0 h 470"/>
              <a:gd name="T18" fmla="*/ 59356 w 498"/>
              <a:gd name="T19" fmla="*/ 0 h 470"/>
              <a:gd name="T20" fmla="*/ 87026 w 498"/>
              <a:gd name="T21" fmla="*/ 87599 h 470"/>
              <a:gd name="T22" fmla="*/ 47753 w 498"/>
              <a:gd name="T23" fmla="*/ 87599 h 470"/>
              <a:gd name="T24" fmla="*/ 23653 w 498"/>
              <a:gd name="T25" fmla="*/ 67384 h 470"/>
              <a:gd name="T26" fmla="*/ 0 w 498"/>
              <a:gd name="T27" fmla="*/ 67384 h 470"/>
              <a:gd name="T28" fmla="*/ 16066 w 498"/>
              <a:gd name="T29" fmla="*/ 103322 h 470"/>
              <a:gd name="T30" fmla="*/ 0 w 498"/>
              <a:gd name="T31" fmla="*/ 143304 h 470"/>
              <a:gd name="T32" fmla="*/ 23653 w 498"/>
              <a:gd name="T33" fmla="*/ 143304 h 470"/>
              <a:gd name="T34" fmla="*/ 47753 w 498"/>
              <a:gd name="T35" fmla="*/ 119045 h 470"/>
              <a:gd name="T36" fmla="*/ 87026 w 498"/>
              <a:gd name="T37" fmla="*/ 119045 h 470"/>
              <a:gd name="T38" fmla="*/ 59356 w 498"/>
              <a:gd name="T39" fmla="*/ 210688 h 47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98" h="470">
                <a:moveTo>
                  <a:pt x="133" y="469"/>
                </a:moveTo>
                <a:lnTo>
                  <a:pt x="133" y="469"/>
                </a:lnTo>
                <a:cubicBezTo>
                  <a:pt x="186" y="469"/>
                  <a:pt x="186" y="469"/>
                  <a:pt x="186" y="469"/>
                </a:cubicBezTo>
                <a:cubicBezTo>
                  <a:pt x="293" y="265"/>
                  <a:pt x="293" y="265"/>
                  <a:pt x="293" y="265"/>
                </a:cubicBezTo>
                <a:cubicBezTo>
                  <a:pt x="426" y="265"/>
                  <a:pt x="426" y="265"/>
                  <a:pt x="426" y="265"/>
                </a:cubicBezTo>
                <a:cubicBezTo>
                  <a:pt x="426" y="265"/>
                  <a:pt x="497" y="265"/>
                  <a:pt x="497" y="230"/>
                </a:cubicBezTo>
                <a:cubicBezTo>
                  <a:pt x="497" y="195"/>
                  <a:pt x="426" y="195"/>
                  <a:pt x="426" y="195"/>
                </a:cubicBezTo>
                <a:cubicBezTo>
                  <a:pt x="293" y="195"/>
                  <a:pt x="293" y="195"/>
                  <a:pt x="293" y="195"/>
                </a:cubicBezTo>
                <a:cubicBezTo>
                  <a:pt x="186" y="0"/>
                  <a:pt x="186" y="0"/>
                  <a:pt x="186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95" y="195"/>
                  <a:pt x="195" y="195"/>
                  <a:pt x="195" y="195"/>
                </a:cubicBezTo>
                <a:cubicBezTo>
                  <a:pt x="107" y="195"/>
                  <a:pt x="107" y="195"/>
                  <a:pt x="107" y="195"/>
                </a:cubicBezTo>
                <a:cubicBezTo>
                  <a:pt x="53" y="150"/>
                  <a:pt x="53" y="150"/>
                  <a:pt x="53" y="150"/>
                </a:cubicBezTo>
                <a:cubicBezTo>
                  <a:pt x="0" y="150"/>
                  <a:pt x="0" y="150"/>
                  <a:pt x="0" y="150"/>
                </a:cubicBezTo>
                <a:cubicBezTo>
                  <a:pt x="36" y="230"/>
                  <a:pt x="36" y="230"/>
                  <a:pt x="36" y="230"/>
                </a:cubicBezTo>
                <a:cubicBezTo>
                  <a:pt x="0" y="319"/>
                  <a:pt x="0" y="319"/>
                  <a:pt x="0" y="319"/>
                </a:cubicBezTo>
                <a:cubicBezTo>
                  <a:pt x="53" y="319"/>
                  <a:pt x="53" y="319"/>
                  <a:pt x="53" y="319"/>
                </a:cubicBezTo>
                <a:cubicBezTo>
                  <a:pt x="107" y="265"/>
                  <a:pt x="107" y="265"/>
                  <a:pt x="107" y="265"/>
                </a:cubicBezTo>
                <a:cubicBezTo>
                  <a:pt x="195" y="265"/>
                  <a:pt x="195" y="265"/>
                  <a:pt x="195" y="265"/>
                </a:cubicBezTo>
                <a:lnTo>
                  <a:pt x="133" y="469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30" name="Group 1"/>
          <p:cNvGrpSpPr/>
          <p:nvPr/>
        </p:nvGrpSpPr>
        <p:grpSpPr bwMode="auto">
          <a:xfrm>
            <a:off x="2617861" y="2866368"/>
            <a:ext cx="209594" cy="206395"/>
            <a:chOff x="7197121" y="8332916"/>
            <a:chExt cx="553830" cy="543285"/>
          </a:xfrm>
          <a:solidFill>
            <a:schemeClr val="tx2"/>
          </a:solidFill>
        </p:grpSpPr>
        <p:sp>
          <p:nvSpPr>
            <p:cNvPr id="138" name="Freeform 31"/>
            <p:cNvSpPr>
              <a:spLocks noChangeArrowheads="1"/>
            </p:cNvSpPr>
            <p:nvPr/>
          </p:nvSpPr>
          <p:spPr bwMode="auto">
            <a:xfrm>
              <a:off x="7197121" y="8332916"/>
              <a:ext cx="553830" cy="543285"/>
            </a:xfrm>
            <a:custGeom>
              <a:avLst/>
              <a:gdLst>
                <a:gd name="T0" fmla="*/ 276915 w 462"/>
                <a:gd name="T1" fmla="*/ 0 h 453"/>
                <a:gd name="T2" fmla="*/ 276915 w 462"/>
                <a:gd name="T3" fmla="*/ 0 h 453"/>
                <a:gd name="T4" fmla="*/ 0 w 462"/>
                <a:gd name="T5" fmla="*/ 266246 h 453"/>
                <a:gd name="T6" fmla="*/ 276915 w 462"/>
                <a:gd name="T7" fmla="*/ 542086 h 453"/>
                <a:gd name="T8" fmla="*/ 552631 w 462"/>
                <a:gd name="T9" fmla="*/ 266246 h 453"/>
                <a:gd name="T10" fmla="*/ 276915 w 462"/>
                <a:gd name="T11" fmla="*/ 0 h 453"/>
                <a:gd name="T12" fmla="*/ 276915 w 462"/>
                <a:gd name="T13" fmla="*/ 478523 h 453"/>
                <a:gd name="T14" fmla="*/ 276915 w 462"/>
                <a:gd name="T15" fmla="*/ 478523 h 453"/>
                <a:gd name="T16" fmla="*/ 63535 w 462"/>
                <a:gd name="T17" fmla="*/ 266246 h 453"/>
                <a:gd name="T18" fmla="*/ 276915 w 462"/>
                <a:gd name="T19" fmla="*/ 53969 h 453"/>
                <a:gd name="T20" fmla="*/ 489097 w 462"/>
                <a:gd name="T21" fmla="*/ 266246 h 453"/>
                <a:gd name="T22" fmla="*/ 276915 w 462"/>
                <a:gd name="T23" fmla="*/ 478523 h 4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2" h="453">
                  <a:moveTo>
                    <a:pt x="231" y="0"/>
                  </a:moveTo>
                  <a:lnTo>
                    <a:pt x="231" y="0"/>
                  </a:lnTo>
                  <a:cubicBezTo>
                    <a:pt x="106" y="0"/>
                    <a:pt x="0" y="98"/>
                    <a:pt x="0" y="222"/>
                  </a:cubicBezTo>
                  <a:cubicBezTo>
                    <a:pt x="0" y="346"/>
                    <a:pt x="106" y="452"/>
                    <a:pt x="231" y="452"/>
                  </a:cubicBezTo>
                  <a:cubicBezTo>
                    <a:pt x="355" y="452"/>
                    <a:pt x="461" y="346"/>
                    <a:pt x="461" y="222"/>
                  </a:cubicBezTo>
                  <a:cubicBezTo>
                    <a:pt x="461" y="98"/>
                    <a:pt x="355" y="0"/>
                    <a:pt x="231" y="0"/>
                  </a:cubicBezTo>
                  <a:close/>
                  <a:moveTo>
                    <a:pt x="231" y="399"/>
                  </a:moveTo>
                  <a:lnTo>
                    <a:pt x="231" y="399"/>
                  </a:lnTo>
                  <a:cubicBezTo>
                    <a:pt x="133" y="399"/>
                    <a:pt x="53" y="319"/>
                    <a:pt x="53" y="222"/>
                  </a:cubicBezTo>
                  <a:cubicBezTo>
                    <a:pt x="53" y="124"/>
                    <a:pt x="133" y="45"/>
                    <a:pt x="231" y="45"/>
                  </a:cubicBezTo>
                  <a:cubicBezTo>
                    <a:pt x="328" y="45"/>
                    <a:pt x="408" y="124"/>
                    <a:pt x="408" y="222"/>
                  </a:cubicBezTo>
                  <a:cubicBezTo>
                    <a:pt x="408" y="319"/>
                    <a:pt x="328" y="399"/>
                    <a:pt x="231" y="39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bevel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39" name="Freeform 32"/>
            <p:cNvSpPr>
              <a:spLocks noChangeArrowheads="1"/>
            </p:cNvSpPr>
            <p:nvPr/>
          </p:nvSpPr>
          <p:spPr bwMode="auto">
            <a:xfrm>
              <a:off x="7450784" y="8450839"/>
              <a:ext cx="126832" cy="261114"/>
            </a:xfrm>
            <a:custGeom>
              <a:avLst/>
              <a:gdLst>
                <a:gd name="T0" fmla="*/ 42672 w 107"/>
                <a:gd name="T1" fmla="*/ 0 h 222"/>
                <a:gd name="T2" fmla="*/ 0 w 107"/>
                <a:gd name="T3" fmla="*/ 0 h 222"/>
                <a:gd name="T4" fmla="*/ 0 w 107"/>
                <a:gd name="T5" fmla="*/ 156433 h 222"/>
                <a:gd name="T6" fmla="*/ 105496 w 107"/>
                <a:gd name="T7" fmla="*/ 259938 h 222"/>
                <a:gd name="T8" fmla="*/ 125647 w 107"/>
                <a:gd name="T9" fmla="*/ 229357 h 222"/>
                <a:gd name="T10" fmla="*/ 42672 w 107"/>
                <a:gd name="T11" fmla="*/ 134086 h 222"/>
                <a:gd name="T12" fmla="*/ 42672 w 107"/>
                <a:gd name="T13" fmla="*/ 0 h 2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222">
                  <a:moveTo>
                    <a:pt x="36" y="0"/>
                  </a:moveTo>
                  <a:lnTo>
                    <a:pt x="0" y="0"/>
                  </a:lnTo>
                  <a:lnTo>
                    <a:pt x="0" y="133"/>
                  </a:lnTo>
                  <a:lnTo>
                    <a:pt x="89" y="221"/>
                  </a:lnTo>
                  <a:lnTo>
                    <a:pt x="106" y="195"/>
                  </a:lnTo>
                  <a:lnTo>
                    <a:pt x="36" y="114"/>
                  </a:lnTo>
                  <a:lnTo>
                    <a:pt x="36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bevel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31" name="Freeform 33"/>
          <p:cNvSpPr>
            <a:spLocks noChangeArrowheads="1"/>
          </p:cNvSpPr>
          <p:nvPr/>
        </p:nvSpPr>
        <p:spPr bwMode="auto">
          <a:xfrm>
            <a:off x="7574543" y="3787946"/>
            <a:ext cx="153596" cy="161596"/>
          </a:xfrm>
          <a:custGeom>
            <a:avLst/>
            <a:gdLst>
              <a:gd name="T0" fmla="*/ 55910 w 338"/>
              <a:gd name="T1" fmla="*/ 159887 h 356"/>
              <a:gd name="T2" fmla="*/ 55910 w 338"/>
              <a:gd name="T3" fmla="*/ 159887 h 356"/>
              <a:gd name="T4" fmla="*/ 44187 w 338"/>
              <a:gd name="T5" fmla="*/ 151780 h 356"/>
              <a:gd name="T6" fmla="*/ 4058 w 338"/>
              <a:gd name="T7" fmla="*/ 99985 h 356"/>
              <a:gd name="T8" fmla="*/ 8116 w 338"/>
              <a:gd name="T9" fmla="*/ 80169 h 356"/>
              <a:gd name="T10" fmla="*/ 27955 w 338"/>
              <a:gd name="T11" fmla="*/ 80169 h 356"/>
              <a:gd name="T12" fmla="*/ 55910 w 338"/>
              <a:gd name="T13" fmla="*/ 116199 h 356"/>
              <a:gd name="T14" fmla="*/ 119936 w 338"/>
              <a:gd name="T15" fmla="*/ 12160 h 356"/>
              <a:gd name="T16" fmla="*/ 143833 w 338"/>
              <a:gd name="T17" fmla="*/ 4053 h 356"/>
              <a:gd name="T18" fmla="*/ 147891 w 338"/>
              <a:gd name="T19" fmla="*/ 27924 h 356"/>
              <a:gd name="T20" fmla="*/ 72142 w 338"/>
              <a:gd name="T21" fmla="*/ 151780 h 356"/>
              <a:gd name="T22" fmla="*/ 55910 w 338"/>
              <a:gd name="T23" fmla="*/ 159887 h 3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38" h="356">
                <a:moveTo>
                  <a:pt x="124" y="355"/>
                </a:moveTo>
                <a:lnTo>
                  <a:pt x="124" y="355"/>
                </a:lnTo>
                <a:cubicBezTo>
                  <a:pt x="115" y="355"/>
                  <a:pt x="107" y="346"/>
                  <a:pt x="98" y="337"/>
                </a:cubicBezTo>
                <a:cubicBezTo>
                  <a:pt x="9" y="222"/>
                  <a:pt x="9" y="222"/>
                  <a:pt x="9" y="222"/>
                </a:cubicBezTo>
                <a:cubicBezTo>
                  <a:pt x="0" y="204"/>
                  <a:pt x="0" y="187"/>
                  <a:pt x="18" y="178"/>
                </a:cubicBezTo>
                <a:cubicBezTo>
                  <a:pt x="36" y="160"/>
                  <a:pt x="53" y="168"/>
                  <a:pt x="62" y="178"/>
                </a:cubicBezTo>
                <a:cubicBezTo>
                  <a:pt x="124" y="258"/>
                  <a:pt x="124" y="258"/>
                  <a:pt x="124" y="258"/>
                </a:cubicBezTo>
                <a:cubicBezTo>
                  <a:pt x="266" y="27"/>
                  <a:pt x="266" y="27"/>
                  <a:pt x="266" y="27"/>
                </a:cubicBezTo>
                <a:cubicBezTo>
                  <a:pt x="284" y="9"/>
                  <a:pt x="301" y="0"/>
                  <a:pt x="319" y="9"/>
                </a:cubicBezTo>
                <a:cubicBezTo>
                  <a:pt x="337" y="18"/>
                  <a:pt x="337" y="45"/>
                  <a:pt x="328" y="62"/>
                </a:cubicBezTo>
                <a:cubicBezTo>
                  <a:pt x="160" y="337"/>
                  <a:pt x="160" y="337"/>
                  <a:pt x="160" y="337"/>
                </a:cubicBezTo>
                <a:cubicBezTo>
                  <a:pt x="151" y="346"/>
                  <a:pt x="142" y="355"/>
                  <a:pt x="124" y="355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2" name="Freeform 34"/>
          <p:cNvSpPr>
            <a:spLocks noChangeArrowheads="1"/>
          </p:cNvSpPr>
          <p:nvPr/>
        </p:nvSpPr>
        <p:spPr bwMode="auto">
          <a:xfrm>
            <a:off x="6694564" y="2855167"/>
            <a:ext cx="127997" cy="225596"/>
          </a:xfrm>
          <a:custGeom>
            <a:avLst/>
            <a:gdLst>
              <a:gd name="T0" fmla="*/ 126553 w 284"/>
              <a:gd name="T1" fmla="*/ 51794 h 497"/>
              <a:gd name="T2" fmla="*/ 126553 w 284"/>
              <a:gd name="T3" fmla="*/ 51794 h 497"/>
              <a:gd name="T4" fmla="*/ 126553 w 284"/>
              <a:gd name="T5" fmla="*/ 27923 h 497"/>
              <a:gd name="T6" fmla="*/ 63500 w 284"/>
              <a:gd name="T7" fmla="*/ 0 h 497"/>
              <a:gd name="T8" fmla="*/ 0 w 284"/>
              <a:gd name="T9" fmla="*/ 27923 h 497"/>
              <a:gd name="T10" fmla="*/ 0 w 284"/>
              <a:gd name="T11" fmla="*/ 51794 h 497"/>
              <a:gd name="T12" fmla="*/ 43377 w 284"/>
              <a:gd name="T13" fmla="*/ 111694 h 497"/>
              <a:gd name="T14" fmla="*/ 0 w 284"/>
              <a:gd name="T15" fmla="*/ 171594 h 497"/>
              <a:gd name="T16" fmla="*/ 0 w 284"/>
              <a:gd name="T17" fmla="*/ 199518 h 497"/>
              <a:gd name="T18" fmla="*/ 63500 w 284"/>
              <a:gd name="T19" fmla="*/ 223388 h 497"/>
              <a:gd name="T20" fmla="*/ 126553 w 284"/>
              <a:gd name="T21" fmla="*/ 199518 h 497"/>
              <a:gd name="T22" fmla="*/ 126553 w 284"/>
              <a:gd name="T23" fmla="*/ 171594 h 497"/>
              <a:gd name="T24" fmla="*/ 83176 w 284"/>
              <a:gd name="T25" fmla="*/ 111694 h 497"/>
              <a:gd name="T26" fmla="*/ 126553 w 284"/>
              <a:gd name="T27" fmla="*/ 51794 h 497"/>
              <a:gd name="T28" fmla="*/ 19676 w 284"/>
              <a:gd name="T29" fmla="*/ 27923 h 497"/>
              <a:gd name="T30" fmla="*/ 19676 w 284"/>
              <a:gd name="T31" fmla="*/ 27923 h 497"/>
              <a:gd name="T32" fmla="*/ 63500 w 284"/>
              <a:gd name="T33" fmla="*/ 15763 h 497"/>
              <a:gd name="T34" fmla="*/ 106877 w 284"/>
              <a:gd name="T35" fmla="*/ 27923 h 497"/>
              <a:gd name="T36" fmla="*/ 110901 w 284"/>
              <a:gd name="T37" fmla="*/ 31977 h 497"/>
              <a:gd name="T38" fmla="*/ 63500 w 284"/>
              <a:gd name="T39" fmla="*/ 43687 h 497"/>
              <a:gd name="T40" fmla="*/ 15651 w 284"/>
              <a:gd name="T41" fmla="*/ 31977 h 497"/>
              <a:gd name="T42" fmla="*/ 19676 w 284"/>
              <a:gd name="T43" fmla="*/ 27923 h 497"/>
              <a:gd name="T44" fmla="*/ 67525 w 284"/>
              <a:gd name="T45" fmla="*/ 111694 h 497"/>
              <a:gd name="T46" fmla="*/ 67525 w 284"/>
              <a:gd name="T47" fmla="*/ 111694 h 497"/>
              <a:gd name="T48" fmla="*/ 91225 w 284"/>
              <a:gd name="T49" fmla="*/ 147724 h 497"/>
              <a:gd name="T50" fmla="*/ 110901 w 284"/>
              <a:gd name="T51" fmla="*/ 171594 h 497"/>
              <a:gd name="T52" fmla="*/ 110901 w 284"/>
              <a:gd name="T53" fmla="*/ 187357 h 497"/>
              <a:gd name="T54" fmla="*/ 67525 w 284"/>
              <a:gd name="T55" fmla="*/ 159434 h 497"/>
              <a:gd name="T56" fmla="*/ 59475 w 284"/>
              <a:gd name="T57" fmla="*/ 159434 h 497"/>
              <a:gd name="T58" fmla="*/ 15651 w 284"/>
              <a:gd name="T59" fmla="*/ 187357 h 497"/>
              <a:gd name="T60" fmla="*/ 15651 w 284"/>
              <a:gd name="T61" fmla="*/ 171594 h 497"/>
              <a:gd name="T62" fmla="*/ 35775 w 284"/>
              <a:gd name="T63" fmla="*/ 147724 h 497"/>
              <a:gd name="T64" fmla="*/ 59475 w 284"/>
              <a:gd name="T65" fmla="*/ 111694 h 497"/>
              <a:gd name="T66" fmla="*/ 35775 w 284"/>
              <a:gd name="T67" fmla="*/ 79717 h 497"/>
              <a:gd name="T68" fmla="*/ 15651 w 284"/>
              <a:gd name="T69" fmla="*/ 51794 h 497"/>
              <a:gd name="T70" fmla="*/ 15651 w 284"/>
              <a:gd name="T71" fmla="*/ 39633 h 497"/>
              <a:gd name="T72" fmla="*/ 63500 w 284"/>
              <a:gd name="T73" fmla="*/ 51794 h 497"/>
              <a:gd name="T74" fmla="*/ 110901 w 284"/>
              <a:gd name="T75" fmla="*/ 39633 h 497"/>
              <a:gd name="T76" fmla="*/ 110901 w 284"/>
              <a:gd name="T77" fmla="*/ 51794 h 497"/>
              <a:gd name="T78" fmla="*/ 91225 w 284"/>
              <a:gd name="T79" fmla="*/ 79717 h 497"/>
              <a:gd name="T80" fmla="*/ 67525 w 284"/>
              <a:gd name="T81" fmla="*/ 111694 h 4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84" h="497">
                <a:moveTo>
                  <a:pt x="283" y="115"/>
                </a:moveTo>
                <a:lnTo>
                  <a:pt x="283" y="115"/>
                </a:lnTo>
                <a:cubicBezTo>
                  <a:pt x="283" y="62"/>
                  <a:pt x="283" y="62"/>
                  <a:pt x="283" y="62"/>
                </a:cubicBezTo>
                <a:cubicBezTo>
                  <a:pt x="283" y="35"/>
                  <a:pt x="221" y="0"/>
                  <a:pt x="142" y="0"/>
                </a:cubicBezTo>
                <a:cubicBezTo>
                  <a:pt x="61" y="0"/>
                  <a:pt x="0" y="35"/>
                  <a:pt x="0" y="62"/>
                </a:cubicBezTo>
                <a:cubicBezTo>
                  <a:pt x="0" y="62"/>
                  <a:pt x="0" y="62"/>
                  <a:pt x="0" y="115"/>
                </a:cubicBezTo>
                <a:cubicBezTo>
                  <a:pt x="0" y="168"/>
                  <a:pt x="97" y="213"/>
                  <a:pt x="97" y="248"/>
                </a:cubicBezTo>
                <a:cubicBezTo>
                  <a:pt x="97" y="292"/>
                  <a:pt x="0" y="328"/>
                  <a:pt x="0" y="381"/>
                </a:cubicBezTo>
                <a:cubicBezTo>
                  <a:pt x="0" y="434"/>
                  <a:pt x="0" y="443"/>
                  <a:pt x="0" y="443"/>
                </a:cubicBezTo>
                <a:cubicBezTo>
                  <a:pt x="0" y="460"/>
                  <a:pt x="61" y="496"/>
                  <a:pt x="142" y="496"/>
                </a:cubicBezTo>
                <a:cubicBezTo>
                  <a:pt x="221" y="496"/>
                  <a:pt x="283" y="460"/>
                  <a:pt x="283" y="443"/>
                </a:cubicBezTo>
                <a:cubicBezTo>
                  <a:pt x="283" y="443"/>
                  <a:pt x="283" y="434"/>
                  <a:pt x="283" y="381"/>
                </a:cubicBezTo>
                <a:cubicBezTo>
                  <a:pt x="283" y="328"/>
                  <a:pt x="186" y="292"/>
                  <a:pt x="186" y="248"/>
                </a:cubicBezTo>
                <a:cubicBezTo>
                  <a:pt x="186" y="213"/>
                  <a:pt x="283" y="168"/>
                  <a:pt x="283" y="115"/>
                </a:cubicBezTo>
                <a:close/>
                <a:moveTo>
                  <a:pt x="44" y="62"/>
                </a:moveTo>
                <a:lnTo>
                  <a:pt x="44" y="62"/>
                </a:lnTo>
                <a:cubicBezTo>
                  <a:pt x="61" y="53"/>
                  <a:pt x="88" y="35"/>
                  <a:pt x="142" y="35"/>
                </a:cubicBezTo>
                <a:cubicBezTo>
                  <a:pt x="195" y="35"/>
                  <a:pt x="239" y="62"/>
                  <a:pt x="239" y="62"/>
                </a:cubicBezTo>
                <a:cubicBezTo>
                  <a:pt x="248" y="62"/>
                  <a:pt x="257" y="71"/>
                  <a:pt x="248" y="71"/>
                </a:cubicBezTo>
                <a:cubicBezTo>
                  <a:pt x="230" y="88"/>
                  <a:pt x="186" y="97"/>
                  <a:pt x="142" y="97"/>
                </a:cubicBezTo>
                <a:cubicBezTo>
                  <a:pt x="97" y="97"/>
                  <a:pt x="53" y="88"/>
                  <a:pt x="35" y="71"/>
                </a:cubicBezTo>
                <a:cubicBezTo>
                  <a:pt x="26" y="71"/>
                  <a:pt x="44" y="62"/>
                  <a:pt x="44" y="62"/>
                </a:cubicBezTo>
                <a:close/>
                <a:moveTo>
                  <a:pt x="151" y="248"/>
                </a:moveTo>
                <a:lnTo>
                  <a:pt x="151" y="248"/>
                </a:lnTo>
                <a:cubicBezTo>
                  <a:pt x="151" y="283"/>
                  <a:pt x="177" y="301"/>
                  <a:pt x="204" y="328"/>
                </a:cubicBezTo>
                <a:cubicBezTo>
                  <a:pt x="221" y="345"/>
                  <a:pt x="248" y="372"/>
                  <a:pt x="248" y="381"/>
                </a:cubicBezTo>
                <a:cubicBezTo>
                  <a:pt x="248" y="416"/>
                  <a:pt x="248" y="416"/>
                  <a:pt x="248" y="416"/>
                </a:cubicBezTo>
                <a:cubicBezTo>
                  <a:pt x="230" y="407"/>
                  <a:pt x="151" y="390"/>
                  <a:pt x="151" y="354"/>
                </a:cubicBezTo>
                <a:cubicBezTo>
                  <a:pt x="151" y="337"/>
                  <a:pt x="133" y="337"/>
                  <a:pt x="133" y="354"/>
                </a:cubicBezTo>
                <a:cubicBezTo>
                  <a:pt x="133" y="390"/>
                  <a:pt x="61" y="407"/>
                  <a:pt x="35" y="416"/>
                </a:cubicBezTo>
                <a:cubicBezTo>
                  <a:pt x="35" y="381"/>
                  <a:pt x="35" y="381"/>
                  <a:pt x="35" y="381"/>
                </a:cubicBezTo>
                <a:cubicBezTo>
                  <a:pt x="35" y="372"/>
                  <a:pt x="61" y="345"/>
                  <a:pt x="80" y="328"/>
                </a:cubicBezTo>
                <a:cubicBezTo>
                  <a:pt x="106" y="301"/>
                  <a:pt x="133" y="283"/>
                  <a:pt x="133" y="248"/>
                </a:cubicBezTo>
                <a:cubicBezTo>
                  <a:pt x="133" y="222"/>
                  <a:pt x="106" y="203"/>
                  <a:pt x="80" y="177"/>
                </a:cubicBezTo>
                <a:cubicBezTo>
                  <a:pt x="61" y="159"/>
                  <a:pt x="35" y="132"/>
                  <a:pt x="35" y="115"/>
                </a:cubicBezTo>
                <a:cubicBezTo>
                  <a:pt x="35" y="88"/>
                  <a:pt x="35" y="88"/>
                  <a:pt x="35" y="88"/>
                </a:cubicBezTo>
                <a:cubicBezTo>
                  <a:pt x="61" y="106"/>
                  <a:pt x="97" y="115"/>
                  <a:pt x="142" y="115"/>
                </a:cubicBezTo>
                <a:cubicBezTo>
                  <a:pt x="186" y="115"/>
                  <a:pt x="230" y="106"/>
                  <a:pt x="248" y="88"/>
                </a:cubicBezTo>
                <a:cubicBezTo>
                  <a:pt x="248" y="115"/>
                  <a:pt x="248" y="115"/>
                  <a:pt x="248" y="115"/>
                </a:cubicBezTo>
                <a:cubicBezTo>
                  <a:pt x="248" y="132"/>
                  <a:pt x="221" y="159"/>
                  <a:pt x="204" y="177"/>
                </a:cubicBezTo>
                <a:cubicBezTo>
                  <a:pt x="177" y="203"/>
                  <a:pt x="151" y="222"/>
                  <a:pt x="151" y="24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3" name="Freeform 35"/>
          <p:cNvSpPr>
            <a:spLocks noChangeArrowheads="1"/>
          </p:cNvSpPr>
          <p:nvPr/>
        </p:nvSpPr>
        <p:spPr bwMode="auto">
          <a:xfrm>
            <a:off x="8008132" y="1544799"/>
            <a:ext cx="161597" cy="188795"/>
          </a:xfrm>
          <a:custGeom>
            <a:avLst/>
            <a:gdLst>
              <a:gd name="T0" fmla="*/ 144078 w 355"/>
              <a:gd name="T1" fmla="*/ 63340 h 417"/>
              <a:gd name="T2" fmla="*/ 144078 w 355"/>
              <a:gd name="T3" fmla="*/ 63340 h 417"/>
              <a:gd name="T4" fmla="*/ 123754 w 355"/>
              <a:gd name="T5" fmla="*/ 63340 h 417"/>
              <a:gd name="T6" fmla="*/ 123754 w 355"/>
              <a:gd name="T7" fmla="*/ 47617 h 417"/>
              <a:gd name="T8" fmla="*/ 79492 w 355"/>
              <a:gd name="T9" fmla="*/ 0 h 417"/>
              <a:gd name="T10" fmla="*/ 35681 w 355"/>
              <a:gd name="T11" fmla="*/ 47617 h 417"/>
              <a:gd name="T12" fmla="*/ 35681 w 355"/>
              <a:gd name="T13" fmla="*/ 63340 h 417"/>
              <a:gd name="T14" fmla="*/ 11291 w 355"/>
              <a:gd name="T15" fmla="*/ 63340 h 417"/>
              <a:gd name="T16" fmla="*/ 0 w 355"/>
              <a:gd name="T17" fmla="*/ 79512 h 417"/>
              <a:gd name="T18" fmla="*/ 0 w 355"/>
              <a:gd name="T19" fmla="*/ 167110 h 417"/>
              <a:gd name="T20" fmla="*/ 11291 w 355"/>
              <a:gd name="T21" fmla="*/ 178790 h 417"/>
              <a:gd name="T22" fmla="*/ 23938 w 355"/>
              <a:gd name="T23" fmla="*/ 182833 h 417"/>
              <a:gd name="T24" fmla="*/ 47876 w 355"/>
              <a:gd name="T25" fmla="*/ 186876 h 417"/>
              <a:gd name="T26" fmla="*/ 111559 w 355"/>
              <a:gd name="T27" fmla="*/ 186876 h 417"/>
              <a:gd name="T28" fmla="*/ 135497 w 355"/>
              <a:gd name="T29" fmla="*/ 182833 h 417"/>
              <a:gd name="T30" fmla="*/ 147692 w 355"/>
              <a:gd name="T31" fmla="*/ 178790 h 417"/>
              <a:gd name="T32" fmla="*/ 159886 w 355"/>
              <a:gd name="T33" fmla="*/ 167110 h 417"/>
              <a:gd name="T34" fmla="*/ 159886 w 355"/>
              <a:gd name="T35" fmla="*/ 79512 h 417"/>
              <a:gd name="T36" fmla="*/ 144078 w 355"/>
              <a:gd name="T37" fmla="*/ 63340 h 417"/>
              <a:gd name="T38" fmla="*/ 55554 w 355"/>
              <a:gd name="T39" fmla="*/ 43574 h 417"/>
              <a:gd name="T40" fmla="*/ 55554 w 355"/>
              <a:gd name="T41" fmla="*/ 43574 h 417"/>
              <a:gd name="T42" fmla="*/ 79492 w 355"/>
              <a:gd name="T43" fmla="*/ 19766 h 417"/>
              <a:gd name="T44" fmla="*/ 103429 w 355"/>
              <a:gd name="T45" fmla="*/ 43574 h 417"/>
              <a:gd name="T46" fmla="*/ 103429 w 355"/>
              <a:gd name="T47" fmla="*/ 63340 h 417"/>
              <a:gd name="T48" fmla="*/ 55554 w 355"/>
              <a:gd name="T49" fmla="*/ 63340 h 417"/>
              <a:gd name="T50" fmla="*/ 55554 w 355"/>
              <a:gd name="T51" fmla="*/ 43574 h 41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55" h="417">
                <a:moveTo>
                  <a:pt x="319" y="141"/>
                </a:moveTo>
                <a:lnTo>
                  <a:pt x="319" y="141"/>
                </a:lnTo>
                <a:cubicBezTo>
                  <a:pt x="274" y="141"/>
                  <a:pt x="274" y="141"/>
                  <a:pt x="274" y="141"/>
                </a:cubicBezTo>
                <a:cubicBezTo>
                  <a:pt x="274" y="106"/>
                  <a:pt x="274" y="106"/>
                  <a:pt x="274" y="106"/>
                </a:cubicBezTo>
                <a:cubicBezTo>
                  <a:pt x="274" y="35"/>
                  <a:pt x="238" y="0"/>
                  <a:pt x="176" y="0"/>
                </a:cubicBezTo>
                <a:cubicBezTo>
                  <a:pt x="106" y="0"/>
                  <a:pt x="79" y="35"/>
                  <a:pt x="79" y="106"/>
                </a:cubicBezTo>
                <a:cubicBezTo>
                  <a:pt x="79" y="141"/>
                  <a:pt x="79" y="141"/>
                  <a:pt x="79" y="141"/>
                </a:cubicBezTo>
                <a:cubicBezTo>
                  <a:pt x="25" y="141"/>
                  <a:pt x="25" y="141"/>
                  <a:pt x="25" y="141"/>
                </a:cubicBezTo>
                <a:cubicBezTo>
                  <a:pt x="17" y="141"/>
                  <a:pt x="0" y="159"/>
                  <a:pt x="0" y="177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381"/>
                  <a:pt x="17" y="398"/>
                  <a:pt x="25" y="398"/>
                </a:cubicBezTo>
                <a:cubicBezTo>
                  <a:pt x="53" y="407"/>
                  <a:pt x="53" y="407"/>
                  <a:pt x="53" y="407"/>
                </a:cubicBezTo>
                <a:cubicBezTo>
                  <a:pt x="70" y="416"/>
                  <a:pt x="88" y="416"/>
                  <a:pt x="106" y="416"/>
                </a:cubicBezTo>
                <a:cubicBezTo>
                  <a:pt x="247" y="416"/>
                  <a:pt x="247" y="416"/>
                  <a:pt x="247" y="416"/>
                </a:cubicBezTo>
                <a:cubicBezTo>
                  <a:pt x="265" y="416"/>
                  <a:pt x="283" y="416"/>
                  <a:pt x="300" y="407"/>
                </a:cubicBezTo>
                <a:cubicBezTo>
                  <a:pt x="327" y="398"/>
                  <a:pt x="327" y="398"/>
                  <a:pt x="327" y="398"/>
                </a:cubicBezTo>
                <a:cubicBezTo>
                  <a:pt x="336" y="398"/>
                  <a:pt x="354" y="381"/>
                  <a:pt x="354" y="372"/>
                </a:cubicBezTo>
                <a:cubicBezTo>
                  <a:pt x="354" y="177"/>
                  <a:pt x="354" y="177"/>
                  <a:pt x="354" y="177"/>
                </a:cubicBezTo>
                <a:cubicBezTo>
                  <a:pt x="354" y="159"/>
                  <a:pt x="336" y="141"/>
                  <a:pt x="319" y="141"/>
                </a:cubicBezTo>
                <a:close/>
                <a:moveTo>
                  <a:pt x="123" y="97"/>
                </a:moveTo>
                <a:lnTo>
                  <a:pt x="123" y="97"/>
                </a:lnTo>
                <a:cubicBezTo>
                  <a:pt x="123" y="62"/>
                  <a:pt x="150" y="44"/>
                  <a:pt x="176" y="44"/>
                </a:cubicBezTo>
                <a:cubicBezTo>
                  <a:pt x="203" y="44"/>
                  <a:pt x="229" y="62"/>
                  <a:pt x="229" y="97"/>
                </a:cubicBezTo>
                <a:cubicBezTo>
                  <a:pt x="229" y="141"/>
                  <a:pt x="229" y="141"/>
                  <a:pt x="229" y="141"/>
                </a:cubicBezTo>
                <a:cubicBezTo>
                  <a:pt x="123" y="141"/>
                  <a:pt x="123" y="141"/>
                  <a:pt x="123" y="141"/>
                </a:cubicBezTo>
                <a:lnTo>
                  <a:pt x="123" y="9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4" name="Freeform 36"/>
          <p:cNvSpPr>
            <a:spLocks noChangeArrowheads="1"/>
          </p:cNvSpPr>
          <p:nvPr/>
        </p:nvSpPr>
        <p:spPr bwMode="auto">
          <a:xfrm>
            <a:off x="7092953" y="3315956"/>
            <a:ext cx="217595" cy="196796"/>
          </a:xfrm>
          <a:custGeom>
            <a:avLst/>
            <a:gdLst>
              <a:gd name="T0" fmla="*/ 107500 w 480"/>
              <a:gd name="T1" fmla="*/ 146895 h 436"/>
              <a:gd name="T2" fmla="*/ 107500 w 480"/>
              <a:gd name="T3" fmla="*/ 146895 h 436"/>
              <a:gd name="T4" fmla="*/ 83661 w 480"/>
              <a:gd name="T5" fmla="*/ 171079 h 436"/>
              <a:gd name="T6" fmla="*/ 107500 w 480"/>
              <a:gd name="T7" fmla="*/ 194815 h 436"/>
              <a:gd name="T8" fmla="*/ 131339 w 480"/>
              <a:gd name="T9" fmla="*/ 171079 h 436"/>
              <a:gd name="T10" fmla="*/ 107500 w 480"/>
              <a:gd name="T11" fmla="*/ 146895 h 436"/>
              <a:gd name="T12" fmla="*/ 59822 w 480"/>
              <a:gd name="T13" fmla="*/ 123159 h 436"/>
              <a:gd name="T14" fmla="*/ 59822 w 480"/>
              <a:gd name="T15" fmla="*/ 123159 h 436"/>
              <a:gd name="T16" fmla="*/ 75565 w 480"/>
              <a:gd name="T17" fmla="*/ 139282 h 436"/>
              <a:gd name="T18" fmla="*/ 139435 w 480"/>
              <a:gd name="T19" fmla="*/ 139282 h 436"/>
              <a:gd name="T20" fmla="*/ 155178 w 480"/>
              <a:gd name="T21" fmla="*/ 123159 h 436"/>
              <a:gd name="T22" fmla="*/ 59822 w 480"/>
              <a:gd name="T23" fmla="*/ 123159 h 436"/>
              <a:gd name="T24" fmla="*/ 27887 w 480"/>
              <a:gd name="T25" fmla="*/ 91362 h 436"/>
              <a:gd name="T26" fmla="*/ 27887 w 480"/>
              <a:gd name="T27" fmla="*/ 91362 h 436"/>
              <a:gd name="T28" fmla="*/ 44080 w 480"/>
              <a:gd name="T29" fmla="*/ 107484 h 436"/>
              <a:gd name="T30" fmla="*/ 171371 w 480"/>
              <a:gd name="T31" fmla="*/ 107484 h 436"/>
              <a:gd name="T32" fmla="*/ 187563 w 480"/>
              <a:gd name="T33" fmla="*/ 91362 h 436"/>
              <a:gd name="T34" fmla="*/ 27887 w 480"/>
              <a:gd name="T35" fmla="*/ 91362 h 436"/>
              <a:gd name="T36" fmla="*/ 0 w 480"/>
              <a:gd name="T37" fmla="*/ 60012 h 436"/>
              <a:gd name="T38" fmla="*/ 0 w 480"/>
              <a:gd name="T39" fmla="*/ 60012 h 436"/>
              <a:gd name="T40" fmla="*/ 11695 w 480"/>
              <a:gd name="T41" fmla="*/ 75687 h 436"/>
              <a:gd name="T42" fmla="*/ 199258 w 480"/>
              <a:gd name="T43" fmla="*/ 75687 h 436"/>
              <a:gd name="T44" fmla="*/ 215450 w 480"/>
              <a:gd name="T45" fmla="*/ 60012 h 436"/>
              <a:gd name="T46" fmla="*/ 0 w 480"/>
              <a:gd name="T47" fmla="*/ 60012 h 4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0" h="436">
                <a:moveTo>
                  <a:pt x="239" y="328"/>
                </a:moveTo>
                <a:lnTo>
                  <a:pt x="239" y="328"/>
                </a:lnTo>
                <a:cubicBezTo>
                  <a:pt x="213" y="328"/>
                  <a:pt x="186" y="355"/>
                  <a:pt x="186" y="382"/>
                </a:cubicBezTo>
                <a:cubicBezTo>
                  <a:pt x="186" y="409"/>
                  <a:pt x="213" y="435"/>
                  <a:pt x="239" y="435"/>
                </a:cubicBezTo>
                <a:cubicBezTo>
                  <a:pt x="266" y="435"/>
                  <a:pt x="292" y="409"/>
                  <a:pt x="292" y="382"/>
                </a:cubicBezTo>
                <a:cubicBezTo>
                  <a:pt x="292" y="355"/>
                  <a:pt x="266" y="328"/>
                  <a:pt x="239" y="328"/>
                </a:cubicBezTo>
                <a:close/>
                <a:moveTo>
                  <a:pt x="133" y="275"/>
                </a:moveTo>
                <a:lnTo>
                  <a:pt x="133" y="275"/>
                </a:lnTo>
                <a:cubicBezTo>
                  <a:pt x="168" y="311"/>
                  <a:pt x="168" y="311"/>
                  <a:pt x="168" y="311"/>
                </a:cubicBezTo>
                <a:cubicBezTo>
                  <a:pt x="204" y="275"/>
                  <a:pt x="266" y="275"/>
                  <a:pt x="310" y="311"/>
                </a:cubicBezTo>
                <a:cubicBezTo>
                  <a:pt x="345" y="275"/>
                  <a:pt x="345" y="275"/>
                  <a:pt x="345" y="275"/>
                </a:cubicBezTo>
                <a:cubicBezTo>
                  <a:pt x="283" y="222"/>
                  <a:pt x="195" y="222"/>
                  <a:pt x="133" y="275"/>
                </a:cubicBezTo>
                <a:close/>
                <a:moveTo>
                  <a:pt x="62" y="204"/>
                </a:moveTo>
                <a:lnTo>
                  <a:pt x="62" y="204"/>
                </a:lnTo>
                <a:cubicBezTo>
                  <a:pt x="98" y="240"/>
                  <a:pt x="98" y="240"/>
                  <a:pt x="98" y="240"/>
                </a:cubicBezTo>
                <a:cubicBezTo>
                  <a:pt x="177" y="169"/>
                  <a:pt x="301" y="169"/>
                  <a:pt x="381" y="240"/>
                </a:cubicBezTo>
                <a:cubicBezTo>
                  <a:pt x="417" y="204"/>
                  <a:pt x="417" y="204"/>
                  <a:pt x="417" y="204"/>
                </a:cubicBezTo>
                <a:cubicBezTo>
                  <a:pt x="319" y="107"/>
                  <a:pt x="160" y="107"/>
                  <a:pt x="62" y="204"/>
                </a:cubicBezTo>
                <a:close/>
                <a:moveTo>
                  <a:pt x="0" y="134"/>
                </a:moveTo>
                <a:lnTo>
                  <a:pt x="0" y="134"/>
                </a:lnTo>
                <a:cubicBezTo>
                  <a:pt x="26" y="169"/>
                  <a:pt x="26" y="169"/>
                  <a:pt x="26" y="169"/>
                </a:cubicBezTo>
                <a:cubicBezTo>
                  <a:pt x="142" y="54"/>
                  <a:pt x="328" y="54"/>
                  <a:pt x="443" y="169"/>
                </a:cubicBezTo>
                <a:cubicBezTo>
                  <a:pt x="479" y="134"/>
                  <a:pt x="479" y="134"/>
                  <a:pt x="479" y="134"/>
                </a:cubicBezTo>
                <a:cubicBezTo>
                  <a:pt x="345" y="0"/>
                  <a:pt x="133" y="0"/>
                  <a:pt x="0" y="13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5" name="Freeform 37"/>
          <p:cNvSpPr>
            <a:spLocks noChangeArrowheads="1"/>
          </p:cNvSpPr>
          <p:nvPr/>
        </p:nvSpPr>
        <p:spPr bwMode="auto">
          <a:xfrm>
            <a:off x="8043331" y="3808744"/>
            <a:ext cx="107198" cy="121598"/>
          </a:xfrm>
          <a:custGeom>
            <a:avLst/>
            <a:gdLst>
              <a:gd name="T0" fmla="*/ 101931 w 240"/>
              <a:gd name="T1" fmla="*/ 96249 h 267"/>
              <a:gd name="T2" fmla="*/ 101931 w 240"/>
              <a:gd name="T3" fmla="*/ 96249 h 267"/>
              <a:gd name="T4" fmla="*/ 70909 w 240"/>
              <a:gd name="T5" fmla="*/ 60099 h 267"/>
              <a:gd name="T6" fmla="*/ 101931 w 240"/>
              <a:gd name="T7" fmla="*/ 23949 h 267"/>
              <a:gd name="T8" fmla="*/ 101931 w 240"/>
              <a:gd name="T9" fmla="*/ 7682 h 267"/>
              <a:gd name="T10" fmla="*/ 81988 w 240"/>
              <a:gd name="T11" fmla="*/ 7682 h 267"/>
              <a:gd name="T12" fmla="*/ 54954 w 240"/>
              <a:gd name="T13" fmla="*/ 39765 h 267"/>
              <a:gd name="T14" fmla="*/ 27477 w 240"/>
              <a:gd name="T15" fmla="*/ 7682 h 267"/>
              <a:gd name="T16" fmla="*/ 7977 w 240"/>
              <a:gd name="T17" fmla="*/ 7682 h 267"/>
              <a:gd name="T18" fmla="*/ 7977 w 240"/>
              <a:gd name="T19" fmla="*/ 23949 h 267"/>
              <a:gd name="T20" fmla="*/ 39000 w 240"/>
              <a:gd name="T21" fmla="*/ 60099 h 267"/>
              <a:gd name="T22" fmla="*/ 7977 w 240"/>
              <a:gd name="T23" fmla="*/ 96249 h 267"/>
              <a:gd name="T24" fmla="*/ 7977 w 240"/>
              <a:gd name="T25" fmla="*/ 116131 h 267"/>
              <a:gd name="T26" fmla="*/ 27477 w 240"/>
              <a:gd name="T27" fmla="*/ 116131 h 267"/>
              <a:gd name="T28" fmla="*/ 54954 w 240"/>
              <a:gd name="T29" fmla="*/ 79981 h 267"/>
              <a:gd name="T30" fmla="*/ 81988 w 240"/>
              <a:gd name="T31" fmla="*/ 116131 h 267"/>
              <a:gd name="T32" fmla="*/ 101931 w 240"/>
              <a:gd name="T33" fmla="*/ 116131 h 267"/>
              <a:gd name="T34" fmla="*/ 101931 w 240"/>
              <a:gd name="T35" fmla="*/ 96249 h 26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40" h="267">
                <a:moveTo>
                  <a:pt x="230" y="213"/>
                </a:moveTo>
                <a:lnTo>
                  <a:pt x="230" y="213"/>
                </a:lnTo>
                <a:cubicBezTo>
                  <a:pt x="160" y="133"/>
                  <a:pt x="160" y="133"/>
                  <a:pt x="160" y="13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9" y="44"/>
                  <a:pt x="239" y="26"/>
                  <a:pt x="230" y="17"/>
                </a:cubicBezTo>
                <a:cubicBezTo>
                  <a:pt x="222" y="0"/>
                  <a:pt x="204" y="0"/>
                  <a:pt x="185" y="17"/>
                </a:cubicBezTo>
                <a:cubicBezTo>
                  <a:pt x="124" y="88"/>
                  <a:pt x="124" y="88"/>
                  <a:pt x="124" y="88"/>
                </a:cubicBezTo>
                <a:cubicBezTo>
                  <a:pt x="62" y="17"/>
                  <a:pt x="62" y="17"/>
                  <a:pt x="62" y="17"/>
                </a:cubicBezTo>
                <a:cubicBezTo>
                  <a:pt x="44" y="0"/>
                  <a:pt x="26" y="0"/>
                  <a:pt x="18" y="17"/>
                </a:cubicBezTo>
                <a:cubicBezTo>
                  <a:pt x="0" y="26"/>
                  <a:pt x="0" y="44"/>
                  <a:pt x="18" y="53"/>
                </a:cubicBezTo>
                <a:cubicBezTo>
                  <a:pt x="88" y="133"/>
                  <a:pt x="88" y="133"/>
                  <a:pt x="88" y="133"/>
                </a:cubicBezTo>
                <a:cubicBezTo>
                  <a:pt x="18" y="213"/>
                  <a:pt x="18" y="213"/>
                  <a:pt x="18" y="213"/>
                </a:cubicBezTo>
                <a:cubicBezTo>
                  <a:pt x="0" y="221"/>
                  <a:pt x="0" y="248"/>
                  <a:pt x="18" y="257"/>
                </a:cubicBezTo>
                <a:cubicBezTo>
                  <a:pt x="26" y="266"/>
                  <a:pt x="44" y="266"/>
                  <a:pt x="62" y="257"/>
                </a:cubicBezTo>
                <a:cubicBezTo>
                  <a:pt x="124" y="177"/>
                  <a:pt x="124" y="177"/>
                  <a:pt x="124" y="177"/>
                </a:cubicBezTo>
                <a:cubicBezTo>
                  <a:pt x="185" y="257"/>
                  <a:pt x="185" y="257"/>
                  <a:pt x="185" y="257"/>
                </a:cubicBezTo>
                <a:cubicBezTo>
                  <a:pt x="204" y="266"/>
                  <a:pt x="222" y="266"/>
                  <a:pt x="230" y="257"/>
                </a:cubicBezTo>
                <a:cubicBezTo>
                  <a:pt x="239" y="248"/>
                  <a:pt x="239" y="221"/>
                  <a:pt x="230" y="213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6" name="Freeform 38"/>
          <p:cNvSpPr>
            <a:spLocks noChangeArrowheads="1"/>
          </p:cNvSpPr>
          <p:nvPr/>
        </p:nvSpPr>
        <p:spPr bwMode="auto">
          <a:xfrm>
            <a:off x="4019427" y="2866368"/>
            <a:ext cx="91197" cy="206395"/>
          </a:xfrm>
          <a:custGeom>
            <a:avLst/>
            <a:gdLst>
              <a:gd name="T0" fmla="*/ 11476 w 205"/>
              <a:gd name="T1" fmla="*/ 200266 h 453"/>
              <a:gd name="T2" fmla="*/ 11476 w 205"/>
              <a:gd name="T3" fmla="*/ 200266 h 453"/>
              <a:gd name="T4" fmla="*/ 46788 w 205"/>
              <a:gd name="T5" fmla="*/ 120250 h 453"/>
              <a:gd name="T6" fmla="*/ 3531 w 205"/>
              <a:gd name="T7" fmla="*/ 95839 h 453"/>
              <a:gd name="T8" fmla="*/ 82100 w 205"/>
              <a:gd name="T9" fmla="*/ 0 h 453"/>
              <a:gd name="T10" fmla="*/ 46788 w 205"/>
              <a:gd name="T11" fmla="*/ 84537 h 453"/>
              <a:gd name="T12" fmla="*/ 90046 w 205"/>
              <a:gd name="T13" fmla="*/ 108496 h 453"/>
              <a:gd name="T14" fmla="*/ 11476 w 205"/>
              <a:gd name="T15" fmla="*/ 200266 h 45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5" h="453">
                <a:moveTo>
                  <a:pt x="26" y="443"/>
                </a:moveTo>
                <a:lnTo>
                  <a:pt x="26" y="443"/>
                </a:lnTo>
                <a:cubicBezTo>
                  <a:pt x="17" y="443"/>
                  <a:pt x="106" y="266"/>
                  <a:pt x="106" y="266"/>
                </a:cubicBezTo>
                <a:cubicBezTo>
                  <a:pt x="97" y="257"/>
                  <a:pt x="8" y="231"/>
                  <a:pt x="8" y="212"/>
                </a:cubicBezTo>
                <a:cubicBezTo>
                  <a:pt x="0" y="196"/>
                  <a:pt x="177" y="0"/>
                  <a:pt x="186" y="0"/>
                </a:cubicBezTo>
                <a:cubicBezTo>
                  <a:pt x="186" y="9"/>
                  <a:pt x="106" y="177"/>
                  <a:pt x="106" y="187"/>
                </a:cubicBezTo>
                <a:cubicBezTo>
                  <a:pt x="114" y="196"/>
                  <a:pt x="204" y="222"/>
                  <a:pt x="204" y="240"/>
                </a:cubicBezTo>
                <a:cubicBezTo>
                  <a:pt x="204" y="249"/>
                  <a:pt x="35" y="452"/>
                  <a:pt x="26" y="443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7" name="Freeform 39"/>
          <p:cNvSpPr>
            <a:spLocks noChangeArrowheads="1"/>
          </p:cNvSpPr>
          <p:nvPr/>
        </p:nvSpPr>
        <p:spPr bwMode="auto">
          <a:xfrm>
            <a:off x="3518638" y="2866367"/>
            <a:ext cx="201596" cy="201596"/>
          </a:xfrm>
          <a:custGeom>
            <a:avLst/>
            <a:gdLst>
              <a:gd name="T0" fmla="*/ 179752 w 444"/>
              <a:gd name="T1" fmla="*/ 23877 h 444"/>
              <a:gd name="T2" fmla="*/ 179752 w 444"/>
              <a:gd name="T3" fmla="*/ 23877 h 444"/>
              <a:gd name="T4" fmla="*/ 167589 w 444"/>
              <a:gd name="T5" fmla="*/ 23877 h 444"/>
              <a:gd name="T6" fmla="*/ 167589 w 444"/>
              <a:gd name="T7" fmla="*/ 44150 h 444"/>
              <a:gd name="T8" fmla="*/ 131998 w 444"/>
              <a:gd name="T9" fmla="*/ 44150 h 444"/>
              <a:gd name="T10" fmla="*/ 131998 w 444"/>
              <a:gd name="T11" fmla="*/ 23877 h 444"/>
              <a:gd name="T12" fmla="*/ 68027 w 444"/>
              <a:gd name="T13" fmla="*/ 23877 h 444"/>
              <a:gd name="T14" fmla="*/ 68027 w 444"/>
              <a:gd name="T15" fmla="*/ 44150 h 444"/>
              <a:gd name="T16" fmla="*/ 31986 w 444"/>
              <a:gd name="T17" fmla="*/ 44150 h 444"/>
              <a:gd name="T18" fmla="*/ 31986 w 444"/>
              <a:gd name="T19" fmla="*/ 23877 h 444"/>
              <a:gd name="T20" fmla="*/ 20273 w 444"/>
              <a:gd name="T21" fmla="*/ 23877 h 444"/>
              <a:gd name="T22" fmla="*/ 0 w 444"/>
              <a:gd name="T23" fmla="*/ 44150 h 444"/>
              <a:gd name="T24" fmla="*/ 0 w 444"/>
              <a:gd name="T25" fmla="*/ 179752 h 444"/>
              <a:gd name="T26" fmla="*/ 20273 w 444"/>
              <a:gd name="T27" fmla="*/ 199574 h 444"/>
              <a:gd name="T28" fmla="*/ 179752 w 444"/>
              <a:gd name="T29" fmla="*/ 199574 h 444"/>
              <a:gd name="T30" fmla="*/ 199574 w 444"/>
              <a:gd name="T31" fmla="*/ 179752 h 444"/>
              <a:gd name="T32" fmla="*/ 199574 w 444"/>
              <a:gd name="T33" fmla="*/ 44150 h 444"/>
              <a:gd name="T34" fmla="*/ 179752 w 444"/>
              <a:gd name="T35" fmla="*/ 23877 h 444"/>
              <a:gd name="T36" fmla="*/ 179752 w 444"/>
              <a:gd name="T37" fmla="*/ 179752 h 444"/>
              <a:gd name="T38" fmla="*/ 179752 w 444"/>
              <a:gd name="T39" fmla="*/ 179752 h 444"/>
              <a:gd name="T40" fmla="*/ 20273 w 444"/>
              <a:gd name="T41" fmla="*/ 179752 h 444"/>
              <a:gd name="T42" fmla="*/ 20273 w 444"/>
              <a:gd name="T43" fmla="*/ 88299 h 444"/>
              <a:gd name="T44" fmla="*/ 179752 w 444"/>
              <a:gd name="T45" fmla="*/ 88299 h 444"/>
              <a:gd name="T46" fmla="*/ 179752 w 444"/>
              <a:gd name="T47" fmla="*/ 179752 h 444"/>
              <a:gd name="T48" fmla="*/ 55863 w 444"/>
              <a:gd name="T49" fmla="*/ 0 h 444"/>
              <a:gd name="T50" fmla="*/ 55863 w 444"/>
              <a:gd name="T51" fmla="*/ 0 h 444"/>
              <a:gd name="T52" fmla="*/ 40095 w 444"/>
              <a:gd name="T53" fmla="*/ 0 h 444"/>
              <a:gd name="T54" fmla="*/ 40095 w 444"/>
              <a:gd name="T55" fmla="*/ 40095 h 444"/>
              <a:gd name="T56" fmla="*/ 55863 w 444"/>
              <a:gd name="T57" fmla="*/ 40095 h 444"/>
              <a:gd name="T58" fmla="*/ 55863 w 444"/>
              <a:gd name="T59" fmla="*/ 0 h 444"/>
              <a:gd name="T60" fmla="*/ 159479 w 444"/>
              <a:gd name="T61" fmla="*/ 0 h 444"/>
              <a:gd name="T62" fmla="*/ 159479 w 444"/>
              <a:gd name="T63" fmla="*/ 0 h 444"/>
              <a:gd name="T64" fmla="*/ 143712 w 444"/>
              <a:gd name="T65" fmla="*/ 0 h 444"/>
              <a:gd name="T66" fmla="*/ 143712 w 444"/>
              <a:gd name="T67" fmla="*/ 40095 h 444"/>
              <a:gd name="T68" fmla="*/ 159479 w 444"/>
              <a:gd name="T69" fmla="*/ 40095 h 444"/>
              <a:gd name="T70" fmla="*/ 159479 w 444"/>
              <a:gd name="T71" fmla="*/ 0 h 4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44" h="444">
                <a:moveTo>
                  <a:pt x="399" y="53"/>
                </a:moveTo>
                <a:lnTo>
                  <a:pt x="399" y="53"/>
                </a:lnTo>
                <a:cubicBezTo>
                  <a:pt x="372" y="53"/>
                  <a:pt x="372" y="53"/>
                  <a:pt x="372" y="53"/>
                </a:cubicBezTo>
                <a:cubicBezTo>
                  <a:pt x="372" y="98"/>
                  <a:pt x="372" y="98"/>
                  <a:pt x="372" y="98"/>
                </a:cubicBezTo>
                <a:cubicBezTo>
                  <a:pt x="293" y="98"/>
                  <a:pt x="293" y="98"/>
                  <a:pt x="293" y="98"/>
                </a:cubicBezTo>
                <a:cubicBezTo>
                  <a:pt x="293" y="53"/>
                  <a:pt x="293" y="53"/>
                  <a:pt x="293" y="53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151" y="98"/>
                  <a:pt x="151" y="98"/>
                  <a:pt x="151" y="98"/>
                </a:cubicBezTo>
                <a:cubicBezTo>
                  <a:pt x="71" y="98"/>
                  <a:pt x="71" y="98"/>
                  <a:pt x="71" y="98"/>
                </a:cubicBezTo>
                <a:cubicBezTo>
                  <a:pt x="71" y="53"/>
                  <a:pt x="71" y="53"/>
                  <a:pt x="71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18" y="53"/>
                  <a:pt x="0" y="71"/>
                  <a:pt x="0" y="98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18" y="443"/>
                  <a:pt x="45" y="443"/>
                </a:cubicBezTo>
                <a:cubicBezTo>
                  <a:pt x="399" y="443"/>
                  <a:pt x="399" y="443"/>
                  <a:pt x="399" y="443"/>
                </a:cubicBezTo>
                <a:cubicBezTo>
                  <a:pt x="425" y="443"/>
                  <a:pt x="443" y="425"/>
                  <a:pt x="443" y="399"/>
                </a:cubicBezTo>
                <a:cubicBezTo>
                  <a:pt x="443" y="98"/>
                  <a:pt x="443" y="98"/>
                  <a:pt x="443" y="98"/>
                </a:cubicBezTo>
                <a:cubicBezTo>
                  <a:pt x="443" y="71"/>
                  <a:pt x="425" y="53"/>
                  <a:pt x="399" y="53"/>
                </a:cubicBezTo>
                <a:close/>
                <a:moveTo>
                  <a:pt x="399" y="399"/>
                </a:moveTo>
                <a:lnTo>
                  <a:pt x="399" y="399"/>
                </a:lnTo>
                <a:cubicBezTo>
                  <a:pt x="45" y="399"/>
                  <a:pt x="45" y="399"/>
                  <a:pt x="45" y="399"/>
                </a:cubicBezTo>
                <a:cubicBezTo>
                  <a:pt x="45" y="196"/>
                  <a:pt x="45" y="196"/>
                  <a:pt x="45" y="196"/>
                </a:cubicBezTo>
                <a:cubicBezTo>
                  <a:pt x="399" y="196"/>
                  <a:pt x="399" y="196"/>
                  <a:pt x="399" y="196"/>
                </a:cubicBezTo>
                <a:lnTo>
                  <a:pt x="399" y="399"/>
                </a:lnTo>
                <a:close/>
                <a:moveTo>
                  <a:pt x="124" y="0"/>
                </a:moveTo>
                <a:lnTo>
                  <a:pt x="124" y="0"/>
                </a:lnTo>
                <a:cubicBezTo>
                  <a:pt x="89" y="0"/>
                  <a:pt x="89" y="0"/>
                  <a:pt x="89" y="0"/>
                </a:cubicBezTo>
                <a:cubicBezTo>
                  <a:pt x="89" y="89"/>
                  <a:pt x="89" y="89"/>
                  <a:pt x="89" y="89"/>
                </a:cubicBezTo>
                <a:cubicBezTo>
                  <a:pt x="124" y="89"/>
                  <a:pt x="124" y="89"/>
                  <a:pt x="124" y="89"/>
                </a:cubicBezTo>
                <a:lnTo>
                  <a:pt x="124" y="0"/>
                </a:lnTo>
                <a:close/>
                <a:moveTo>
                  <a:pt x="354" y="0"/>
                </a:moveTo>
                <a:lnTo>
                  <a:pt x="354" y="0"/>
                </a:lnTo>
                <a:cubicBezTo>
                  <a:pt x="319" y="0"/>
                  <a:pt x="319" y="0"/>
                  <a:pt x="319" y="0"/>
                </a:cubicBezTo>
                <a:cubicBezTo>
                  <a:pt x="319" y="89"/>
                  <a:pt x="319" y="89"/>
                  <a:pt x="319" y="89"/>
                </a:cubicBezTo>
                <a:cubicBezTo>
                  <a:pt x="354" y="89"/>
                  <a:pt x="354" y="89"/>
                  <a:pt x="354" y="89"/>
                </a:cubicBezTo>
                <a:lnTo>
                  <a:pt x="354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8" name="Freeform 40"/>
          <p:cNvSpPr>
            <a:spLocks noChangeArrowheads="1"/>
          </p:cNvSpPr>
          <p:nvPr/>
        </p:nvSpPr>
        <p:spPr bwMode="auto">
          <a:xfrm>
            <a:off x="3097849" y="2938366"/>
            <a:ext cx="145596" cy="142397"/>
          </a:xfrm>
          <a:custGeom>
            <a:avLst/>
            <a:gdLst>
              <a:gd name="T0" fmla="*/ 140399 w 320"/>
              <a:gd name="T1" fmla="*/ 0 h 312"/>
              <a:gd name="T2" fmla="*/ 140399 w 320"/>
              <a:gd name="T3" fmla="*/ 0 h 312"/>
              <a:gd name="T4" fmla="*/ 132273 w 320"/>
              <a:gd name="T5" fmla="*/ 0 h 312"/>
              <a:gd name="T6" fmla="*/ 128210 w 320"/>
              <a:gd name="T7" fmla="*/ 4076 h 312"/>
              <a:gd name="T8" fmla="*/ 128210 w 320"/>
              <a:gd name="T9" fmla="*/ 32605 h 312"/>
              <a:gd name="T10" fmla="*/ 72231 w 320"/>
              <a:gd name="T11" fmla="*/ 72455 h 312"/>
              <a:gd name="T12" fmla="*/ 16252 w 320"/>
              <a:gd name="T13" fmla="*/ 32605 h 312"/>
              <a:gd name="T14" fmla="*/ 16252 w 320"/>
              <a:gd name="T15" fmla="*/ 4076 h 312"/>
              <a:gd name="T16" fmla="*/ 12640 w 320"/>
              <a:gd name="T17" fmla="*/ 0 h 312"/>
              <a:gd name="T18" fmla="*/ 4063 w 320"/>
              <a:gd name="T19" fmla="*/ 0 h 312"/>
              <a:gd name="T20" fmla="*/ 0 w 320"/>
              <a:gd name="T21" fmla="*/ 4076 h 312"/>
              <a:gd name="T22" fmla="*/ 0 w 320"/>
              <a:gd name="T23" fmla="*/ 32605 h 312"/>
              <a:gd name="T24" fmla="*/ 60493 w 320"/>
              <a:gd name="T25" fmla="*/ 88758 h 312"/>
              <a:gd name="T26" fmla="*/ 60493 w 320"/>
              <a:gd name="T27" fmla="*/ 120457 h 312"/>
              <a:gd name="T28" fmla="*/ 32504 w 320"/>
              <a:gd name="T29" fmla="*/ 120457 h 312"/>
              <a:gd name="T30" fmla="*/ 28441 w 320"/>
              <a:gd name="T31" fmla="*/ 124533 h 312"/>
              <a:gd name="T32" fmla="*/ 28441 w 320"/>
              <a:gd name="T33" fmla="*/ 136760 h 312"/>
              <a:gd name="T34" fmla="*/ 32504 w 320"/>
              <a:gd name="T35" fmla="*/ 140835 h 312"/>
              <a:gd name="T36" fmla="*/ 112409 w 320"/>
              <a:gd name="T37" fmla="*/ 140835 h 312"/>
              <a:gd name="T38" fmla="*/ 116021 w 320"/>
              <a:gd name="T39" fmla="*/ 136760 h 312"/>
              <a:gd name="T40" fmla="*/ 116021 w 320"/>
              <a:gd name="T41" fmla="*/ 124533 h 312"/>
              <a:gd name="T42" fmla="*/ 112409 w 320"/>
              <a:gd name="T43" fmla="*/ 120457 h 312"/>
              <a:gd name="T44" fmla="*/ 84420 w 320"/>
              <a:gd name="T45" fmla="*/ 120457 h 312"/>
              <a:gd name="T46" fmla="*/ 84420 w 320"/>
              <a:gd name="T47" fmla="*/ 88758 h 312"/>
              <a:gd name="T48" fmla="*/ 144011 w 320"/>
              <a:gd name="T49" fmla="*/ 32605 h 312"/>
              <a:gd name="T50" fmla="*/ 144011 w 320"/>
              <a:gd name="T51" fmla="*/ 4076 h 312"/>
              <a:gd name="T52" fmla="*/ 140399 w 320"/>
              <a:gd name="T53" fmla="*/ 0 h 31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20" h="312">
                <a:moveTo>
                  <a:pt x="311" y="0"/>
                </a:moveTo>
                <a:lnTo>
                  <a:pt x="311" y="0"/>
                </a:lnTo>
                <a:cubicBezTo>
                  <a:pt x="293" y="0"/>
                  <a:pt x="293" y="0"/>
                  <a:pt x="293" y="0"/>
                </a:cubicBezTo>
                <a:cubicBezTo>
                  <a:pt x="284" y="0"/>
                  <a:pt x="284" y="0"/>
                  <a:pt x="284" y="9"/>
                </a:cubicBezTo>
                <a:cubicBezTo>
                  <a:pt x="284" y="72"/>
                  <a:pt x="284" y="72"/>
                  <a:pt x="284" y="72"/>
                </a:cubicBezTo>
                <a:cubicBezTo>
                  <a:pt x="284" y="107"/>
                  <a:pt x="257" y="160"/>
                  <a:pt x="160" y="160"/>
                </a:cubicBezTo>
                <a:cubicBezTo>
                  <a:pt x="63" y="160"/>
                  <a:pt x="36" y="107"/>
                  <a:pt x="36" y="72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0"/>
                  <a:pt x="28" y="0"/>
                  <a:pt x="28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0" y="0"/>
                  <a:pt x="0" y="9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34"/>
                  <a:pt x="44" y="187"/>
                  <a:pt x="134" y="196"/>
                </a:cubicBezTo>
                <a:cubicBezTo>
                  <a:pt x="134" y="266"/>
                  <a:pt x="134" y="266"/>
                  <a:pt x="134" y="266"/>
                </a:cubicBezTo>
                <a:cubicBezTo>
                  <a:pt x="72" y="266"/>
                  <a:pt x="72" y="266"/>
                  <a:pt x="72" y="266"/>
                </a:cubicBezTo>
                <a:cubicBezTo>
                  <a:pt x="63" y="266"/>
                  <a:pt x="63" y="266"/>
                  <a:pt x="63" y="275"/>
                </a:cubicBezTo>
                <a:cubicBezTo>
                  <a:pt x="63" y="302"/>
                  <a:pt x="63" y="302"/>
                  <a:pt x="63" y="302"/>
                </a:cubicBezTo>
                <a:cubicBezTo>
                  <a:pt x="63" y="311"/>
                  <a:pt x="63" y="311"/>
                  <a:pt x="72" y="311"/>
                </a:cubicBezTo>
                <a:cubicBezTo>
                  <a:pt x="249" y="311"/>
                  <a:pt x="249" y="311"/>
                  <a:pt x="249" y="311"/>
                </a:cubicBezTo>
                <a:cubicBezTo>
                  <a:pt x="257" y="311"/>
                  <a:pt x="257" y="311"/>
                  <a:pt x="257" y="302"/>
                </a:cubicBezTo>
                <a:cubicBezTo>
                  <a:pt x="257" y="275"/>
                  <a:pt x="257" y="275"/>
                  <a:pt x="257" y="275"/>
                </a:cubicBezTo>
                <a:cubicBezTo>
                  <a:pt x="257" y="266"/>
                  <a:pt x="257" y="266"/>
                  <a:pt x="249" y="266"/>
                </a:cubicBezTo>
                <a:cubicBezTo>
                  <a:pt x="187" y="266"/>
                  <a:pt x="187" y="266"/>
                  <a:pt x="187" y="266"/>
                </a:cubicBezTo>
                <a:cubicBezTo>
                  <a:pt x="187" y="196"/>
                  <a:pt x="187" y="196"/>
                  <a:pt x="187" y="196"/>
                </a:cubicBezTo>
                <a:cubicBezTo>
                  <a:pt x="275" y="187"/>
                  <a:pt x="319" y="134"/>
                  <a:pt x="319" y="72"/>
                </a:cubicBezTo>
                <a:cubicBezTo>
                  <a:pt x="319" y="9"/>
                  <a:pt x="319" y="9"/>
                  <a:pt x="319" y="9"/>
                </a:cubicBezTo>
                <a:cubicBezTo>
                  <a:pt x="319" y="0"/>
                  <a:pt x="311" y="0"/>
                  <a:pt x="311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9" name="Freeform 41"/>
          <p:cNvSpPr>
            <a:spLocks noChangeArrowheads="1"/>
          </p:cNvSpPr>
          <p:nvPr/>
        </p:nvSpPr>
        <p:spPr bwMode="auto">
          <a:xfrm>
            <a:off x="3137848" y="2938365"/>
            <a:ext cx="63998" cy="54399"/>
          </a:xfrm>
          <a:custGeom>
            <a:avLst/>
            <a:gdLst>
              <a:gd name="T0" fmla="*/ 31528 w 143"/>
              <a:gd name="T1" fmla="*/ 53514 h 117"/>
              <a:gd name="T2" fmla="*/ 31528 w 143"/>
              <a:gd name="T3" fmla="*/ 53514 h 117"/>
              <a:gd name="T4" fmla="*/ 63056 w 143"/>
              <a:gd name="T5" fmla="*/ 33215 h 117"/>
              <a:gd name="T6" fmla="*/ 63056 w 143"/>
              <a:gd name="T7" fmla="*/ 0 h 117"/>
              <a:gd name="T8" fmla="*/ 0 w 143"/>
              <a:gd name="T9" fmla="*/ 0 h 117"/>
              <a:gd name="T10" fmla="*/ 0 w 143"/>
              <a:gd name="T11" fmla="*/ 33215 h 117"/>
              <a:gd name="T12" fmla="*/ 31528 w 143"/>
              <a:gd name="T13" fmla="*/ 53514 h 1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3" h="117">
                <a:moveTo>
                  <a:pt x="71" y="116"/>
                </a:moveTo>
                <a:lnTo>
                  <a:pt x="71" y="116"/>
                </a:lnTo>
                <a:cubicBezTo>
                  <a:pt x="133" y="116"/>
                  <a:pt x="142" y="90"/>
                  <a:pt x="142" y="72"/>
                </a:cubicBezTo>
                <a:cubicBezTo>
                  <a:pt x="142" y="0"/>
                  <a:pt x="142" y="0"/>
                  <a:pt x="1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90"/>
                  <a:pt x="9" y="116"/>
                  <a:pt x="71" y="116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0" name="Freeform 42"/>
          <p:cNvSpPr>
            <a:spLocks noChangeArrowheads="1"/>
          </p:cNvSpPr>
          <p:nvPr/>
        </p:nvSpPr>
        <p:spPr bwMode="auto">
          <a:xfrm>
            <a:off x="3137848" y="2855167"/>
            <a:ext cx="63998" cy="67199"/>
          </a:xfrm>
          <a:custGeom>
            <a:avLst/>
            <a:gdLst>
              <a:gd name="T0" fmla="*/ 63056 w 143"/>
              <a:gd name="T1" fmla="*/ 19428 h 151"/>
              <a:gd name="T2" fmla="*/ 63056 w 143"/>
              <a:gd name="T3" fmla="*/ 19428 h 151"/>
              <a:gd name="T4" fmla="*/ 31528 w 143"/>
              <a:gd name="T5" fmla="*/ 0 h 151"/>
              <a:gd name="T6" fmla="*/ 0 w 143"/>
              <a:gd name="T7" fmla="*/ 19428 h 151"/>
              <a:gd name="T8" fmla="*/ 0 w 143"/>
              <a:gd name="T9" fmla="*/ 66233 h 151"/>
              <a:gd name="T10" fmla="*/ 63056 w 143"/>
              <a:gd name="T11" fmla="*/ 66233 h 151"/>
              <a:gd name="T12" fmla="*/ 63056 w 143"/>
              <a:gd name="T13" fmla="*/ 19428 h 1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3" h="151">
                <a:moveTo>
                  <a:pt x="142" y="44"/>
                </a:moveTo>
                <a:lnTo>
                  <a:pt x="142" y="44"/>
                </a:lnTo>
                <a:cubicBezTo>
                  <a:pt x="142" y="26"/>
                  <a:pt x="133" y="0"/>
                  <a:pt x="71" y="0"/>
                </a:cubicBezTo>
                <a:cubicBezTo>
                  <a:pt x="9" y="0"/>
                  <a:pt x="0" y="26"/>
                  <a:pt x="0" y="44"/>
                </a:cubicBezTo>
                <a:cubicBezTo>
                  <a:pt x="0" y="150"/>
                  <a:pt x="0" y="150"/>
                  <a:pt x="0" y="150"/>
                </a:cubicBezTo>
                <a:cubicBezTo>
                  <a:pt x="142" y="150"/>
                  <a:pt x="142" y="150"/>
                  <a:pt x="142" y="150"/>
                </a:cubicBezTo>
                <a:lnTo>
                  <a:pt x="142" y="44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1" name="Freeform 44"/>
          <p:cNvSpPr>
            <a:spLocks noChangeArrowheads="1"/>
          </p:cNvSpPr>
          <p:nvPr/>
        </p:nvSpPr>
        <p:spPr bwMode="auto">
          <a:xfrm>
            <a:off x="8457722" y="1536798"/>
            <a:ext cx="161596" cy="204795"/>
          </a:xfrm>
          <a:custGeom>
            <a:avLst/>
            <a:gdLst>
              <a:gd name="T0" fmla="*/ 144077 w 355"/>
              <a:gd name="T1" fmla="*/ 79396 h 453"/>
              <a:gd name="T2" fmla="*/ 144077 w 355"/>
              <a:gd name="T3" fmla="*/ 79396 h 453"/>
              <a:gd name="T4" fmla="*/ 124205 w 355"/>
              <a:gd name="T5" fmla="*/ 79396 h 453"/>
              <a:gd name="T6" fmla="*/ 124205 w 355"/>
              <a:gd name="T7" fmla="*/ 51585 h 453"/>
              <a:gd name="T8" fmla="*/ 79943 w 355"/>
              <a:gd name="T9" fmla="*/ 0 h 453"/>
              <a:gd name="T10" fmla="*/ 35681 w 355"/>
              <a:gd name="T11" fmla="*/ 51585 h 453"/>
              <a:gd name="T12" fmla="*/ 35681 w 355"/>
              <a:gd name="T13" fmla="*/ 55622 h 453"/>
              <a:gd name="T14" fmla="*/ 56005 w 355"/>
              <a:gd name="T15" fmla="*/ 55622 h 453"/>
              <a:gd name="T16" fmla="*/ 56005 w 355"/>
              <a:gd name="T17" fmla="*/ 47548 h 453"/>
              <a:gd name="T18" fmla="*/ 79943 w 355"/>
              <a:gd name="T19" fmla="*/ 23774 h 453"/>
              <a:gd name="T20" fmla="*/ 103880 w 355"/>
              <a:gd name="T21" fmla="*/ 47548 h 453"/>
              <a:gd name="T22" fmla="*/ 103880 w 355"/>
              <a:gd name="T23" fmla="*/ 79396 h 453"/>
              <a:gd name="T24" fmla="*/ 11743 w 355"/>
              <a:gd name="T25" fmla="*/ 79396 h 453"/>
              <a:gd name="T26" fmla="*/ 0 w 355"/>
              <a:gd name="T27" fmla="*/ 91507 h 453"/>
              <a:gd name="T28" fmla="*/ 0 w 355"/>
              <a:gd name="T29" fmla="*/ 178977 h 453"/>
              <a:gd name="T30" fmla="*/ 11743 w 355"/>
              <a:gd name="T31" fmla="*/ 194677 h 453"/>
              <a:gd name="T32" fmla="*/ 23938 w 355"/>
              <a:gd name="T33" fmla="*/ 198714 h 453"/>
              <a:gd name="T34" fmla="*/ 47875 w 355"/>
              <a:gd name="T35" fmla="*/ 202751 h 453"/>
              <a:gd name="T36" fmla="*/ 112010 w 355"/>
              <a:gd name="T37" fmla="*/ 202751 h 453"/>
              <a:gd name="T38" fmla="*/ 135948 w 355"/>
              <a:gd name="T39" fmla="*/ 198714 h 453"/>
              <a:gd name="T40" fmla="*/ 148142 w 355"/>
              <a:gd name="T41" fmla="*/ 194677 h 453"/>
              <a:gd name="T42" fmla="*/ 159885 w 355"/>
              <a:gd name="T43" fmla="*/ 178977 h 453"/>
              <a:gd name="T44" fmla="*/ 159885 w 355"/>
              <a:gd name="T45" fmla="*/ 91507 h 453"/>
              <a:gd name="T46" fmla="*/ 144077 w 355"/>
              <a:gd name="T47" fmla="*/ 79396 h 45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55" h="453">
                <a:moveTo>
                  <a:pt x="319" y="177"/>
                </a:moveTo>
                <a:lnTo>
                  <a:pt x="319" y="177"/>
                </a:lnTo>
                <a:cubicBezTo>
                  <a:pt x="275" y="177"/>
                  <a:pt x="275" y="177"/>
                  <a:pt x="275" y="177"/>
                </a:cubicBezTo>
                <a:cubicBezTo>
                  <a:pt x="275" y="115"/>
                  <a:pt x="275" y="115"/>
                  <a:pt x="275" y="115"/>
                </a:cubicBezTo>
                <a:cubicBezTo>
                  <a:pt x="275" y="44"/>
                  <a:pt x="238" y="0"/>
                  <a:pt x="177" y="0"/>
                </a:cubicBezTo>
                <a:cubicBezTo>
                  <a:pt x="106" y="0"/>
                  <a:pt x="79" y="44"/>
                  <a:pt x="79" y="115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24" y="106"/>
                  <a:pt x="124" y="106"/>
                  <a:pt x="124" y="106"/>
                </a:cubicBezTo>
                <a:cubicBezTo>
                  <a:pt x="124" y="71"/>
                  <a:pt x="150" y="53"/>
                  <a:pt x="177" y="53"/>
                </a:cubicBezTo>
                <a:cubicBezTo>
                  <a:pt x="203" y="53"/>
                  <a:pt x="230" y="71"/>
                  <a:pt x="230" y="106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26" y="177"/>
                  <a:pt x="26" y="177"/>
                  <a:pt x="26" y="177"/>
                </a:cubicBezTo>
                <a:cubicBezTo>
                  <a:pt x="17" y="177"/>
                  <a:pt x="0" y="195"/>
                  <a:pt x="0" y="204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08"/>
                  <a:pt x="17" y="425"/>
                  <a:pt x="26" y="434"/>
                </a:cubicBezTo>
                <a:cubicBezTo>
                  <a:pt x="53" y="443"/>
                  <a:pt x="53" y="443"/>
                  <a:pt x="53" y="443"/>
                </a:cubicBezTo>
                <a:cubicBezTo>
                  <a:pt x="71" y="443"/>
                  <a:pt x="88" y="452"/>
                  <a:pt x="106" y="452"/>
                </a:cubicBezTo>
                <a:cubicBezTo>
                  <a:pt x="248" y="452"/>
                  <a:pt x="248" y="452"/>
                  <a:pt x="248" y="452"/>
                </a:cubicBezTo>
                <a:cubicBezTo>
                  <a:pt x="266" y="452"/>
                  <a:pt x="283" y="443"/>
                  <a:pt x="301" y="443"/>
                </a:cubicBezTo>
                <a:cubicBezTo>
                  <a:pt x="328" y="434"/>
                  <a:pt x="328" y="434"/>
                  <a:pt x="328" y="434"/>
                </a:cubicBezTo>
                <a:cubicBezTo>
                  <a:pt x="336" y="425"/>
                  <a:pt x="354" y="408"/>
                  <a:pt x="354" y="399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54" y="195"/>
                  <a:pt x="336" y="177"/>
                  <a:pt x="319" y="177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2" name="Freeform 45"/>
          <p:cNvSpPr>
            <a:spLocks noChangeArrowheads="1"/>
          </p:cNvSpPr>
          <p:nvPr/>
        </p:nvSpPr>
        <p:spPr bwMode="auto">
          <a:xfrm>
            <a:off x="3081849" y="1085610"/>
            <a:ext cx="177596" cy="175996"/>
          </a:xfrm>
          <a:custGeom>
            <a:avLst/>
            <a:gdLst>
              <a:gd name="T0" fmla="*/ 159537 w 391"/>
              <a:gd name="T1" fmla="*/ 15631 h 391"/>
              <a:gd name="T2" fmla="*/ 159537 w 391"/>
              <a:gd name="T3" fmla="*/ 15631 h 391"/>
              <a:gd name="T4" fmla="*/ 131596 w 391"/>
              <a:gd name="T5" fmla="*/ 0 h 391"/>
              <a:gd name="T6" fmla="*/ 76163 w 391"/>
              <a:gd name="T7" fmla="*/ 59399 h 391"/>
              <a:gd name="T8" fmla="*/ 11717 w 391"/>
              <a:gd name="T9" fmla="*/ 122818 h 391"/>
              <a:gd name="T10" fmla="*/ 0 w 391"/>
              <a:gd name="T11" fmla="*/ 174178 h 391"/>
              <a:gd name="T12" fmla="*/ 52278 w 391"/>
              <a:gd name="T13" fmla="*/ 162120 h 391"/>
              <a:gd name="T14" fmla="*/ 119878 w 391"/>
              <a:gd name="T15" fmla="*/ 99148 h 391"/>
              <a:gd name="T16" fmla="*/ 175761 w 391"/>
              <a:gd name="T17" fmla="*/ 43321 h 391"/>
              <a:gd name="T18" fmla="*/ 159537 w 391"/>
              <a:gd name="T19" fmla="*/ 15631 h 391"/>
              <a:gd name="T20" fmla="*/ 52278 w 391"/>
              <a:gd name="T21" fmla="*/ 158100 h 391"/>
              <a:gd name="T22" fmla="*/ 52278 w 391"/>
              <a:gd name="T23" fmla="*/ 158100 h 391"/>
              <a:gd name="T24" fmla="*/ 31998 w 391"/>
              <a:gd name="T25" fmla="*/ 162120 h 391"/>
              <a:gd name="T26" fmla="*/ 24336 w 391"/>
              <a:gd name="T27" fmla="*/ 150508 h 391"/>
              <a:gd name="T28" fmla="*/ 15773 w 391"/>
              <a:gd name="T29" fmla="*/ 142469 h 391"/>
              <a:gd name="T30" fmla="*/ 19829 w 391"/>
              <a:gd name="T31" fmla="*/ 126838 h 391"/>
              <a:gd name="T32" fmla="*/ 24336 w 391"/>
              <a:gd name="T33" fmla="*/ 118799 h 391"/>
              <a:gd name="T34" fmla="*/ 44166 w 391"/>
              <a:gd name="T35" fmla="*/ 130410 h 391"/>
              <a:gd name="T36" fmla="*/ 55883 w 391"/>
              <a:gd name="T37" fmla="*/ 150508 h 391"/>
              <a:gd name="T38" fmla="*/ 52278 w 391"/>
              <a:gd name="T39" fmla="*/ 158100 h 39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91" h="391">
                <a:moveTo>
                  <a:pt x="354" y="35"/>
                </a:moveTo>
                <a:lnTo>
                  <a:pt x="354" y="35"/>
                </a:lnTo>
                <a:cubicBezTo>
                  <a:pt x="319" y="0"/>
                  <a:pt x="292" y="0"/>
                  <a:pt x="292" y="0"/>
                </a:cubicBezTo>
                <a:cubicBezTo>
                  <a:pt x="169" y="133"/>
                  <a:pt x="169" y="133"/>
                  <a:pt x="169" y="133"/>
                </a:cubicBezTo>
                <a:cubicBezTo>
                  <a:pt x="26" y="275"/>
                  <a:pt x="26" y="275"/>
                  <a:pt x="26" y="275"/>
                </a:cubicBezTo>
                <a:cubicBezTo>
                  <a:pt x="0" y="390"/>
                  <a:pt x="0" y="390"/>
                  <a:pt x="0" y="390"/>
                </a:cubicBezTo>
                <a:cubicBezTo>
                  <a:pt x="116" y="363"/>
                  <a:pt x="116" y="363"/>
                  <a:pt x="116" y="363"/>
                </a:cubicBezTo>
                <a:cubicBezTo>
                  <a:pt x="266" y="222"/>
                  <a:pt x="266" y="222"/>
                  <a:pt x="266" y="222"/>
                </a:cubicBezTo>
                <a:cubicBezTo>
                  <a:pt x="390" y="97"/>
                  <a:pt x="390" y="97"/>
                  <a:pt x="390" y="97"/>
                </a:cubicBezTo>
                <a:cubicBezTo>
                  <a:pt x="390" y="97"/>
                  <a:pt x="390" y="71"/>
                  <a:pt x="354" y="35"/>
                </a:cubicBezTo>
                <a:close/>
                <a:moveTo>
                  <a:pt x="116" y="354"/>
                </a:moveTo>
                <a:lnTo>
                  <a:pt x="116" y="354"/>
                </a:lnTo>
                <a:cubicBezTo>
                  <a:pt x="71" y="363"/>
                  <a:pt x="71" y="363"/>
                  <a:pt x="71" y="363"/>
                </a:cubicBezTo>
                <a:cubicBezTo>
                  <a:pt x="71" y="354"/>
                  <a:pt x="63" y="346"/>
                  <a:pt x="54" y="337"/>
                </a:cubicBezTo>
                <a:cubicBezTo>
                  <a:pt x="44" y="328"/>
                  <a:pt x="35" y="328"/>
                  <a:pt x="35" y="319"/>
                </a:cubicBezTo>
                <a:cubicBezTo>
                  <a:pt x="44" y="284"/>
                  <a:pt x="44" y="284"/>
                  <a:pt x="44" y="284"/>
                </a:cubicBezTo>
                <a:cubicBezTo>
                  <a:pt x="54" y="266"/>
                  <a:pt x="54" y="266"/>
                  <a:pt x="54" y="266"/>
                </a:cubicBezTo>
                <a:cubicBezTo>
                  <a:pt x="54" y="266"/>
                  <a:pt x="71" y="266"/>
                  <a:pt x="98" y="292"/>
                </a:cubicBezTo>
                <a:cubicBezTo>
                  <a:pt x="124" y="319"/>
                  <a:pt x="124" y="337"/>
                  <a:pt x="124" y="337"/>
                </a:cubicBezTo>
                <a:lnTo>
                  <a:pt x="116" y="35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3" name="Freeform 46"/>
          <p:cNvSpPr>
            <a:spLocks noChangeArrowheads="1"/>
          </p:cNvSpPr>
          <p:nvPr/>
        </p:nvSpPr>
        <p:spPr bwMode="auto">
          <a:xfrm>
            <a:off x="6206575" y="1072809"/>
            <a:ext cx="209596" cy="199996"/>
          </a:xfrm>
          <a:custGeom>
            <a:avLst/>
            <a:gdLst>
              <a:gd name="T0" fmla="*/ 163754 w 461"/>
              <a:gd name="T1" fmla="*/ 150508 h 443"/>
              <a:gd name="T2" fmla="*/ 163754 w 461"/>
              <a:gd name="T3" fmla="*/ 150508 h 443"/>
              <a:gd name="T4" fmla="*/ 128116 w 461"/>
              <a:gd name="T5" fmla="*/ 111089 h 443"/>
              <a:gd name="T6" fmla="*/ 139845 w 461"/>
              <a:gd name="T7" fmla="*/ 87349 h 443"/>
              <a:gd name="T8" fmla="*/ 147965 w 461"/>
              <a:gd name="T9" fmla="*/ 67639 h 443"/>
              <a:gd name="T10" fmla="*/ 143905 w 461"/>
              <a:gd name="T11" fmla="*/ 59128 h 443"/>
              <a:gd name="T12" fmla="*/ 147965 w 461"/>
              <a:gd name="T13" fmla="*/ 39419 h 443"/>
              <a:gd name="T14" fmla="*/ 103756 w 461"/>
              <a:gd name="T15" fmla="*/ 0 h 443"/>
              <a:gd name="T16" fmla="*/ 59547 w 461"/>
              <a:gd name="T17" fmla="*/ 39419 h 443"/>
              <a:gd name="T18" fmla="*/ 63607 w 461"/>
              <a:gd name="T19" fmla="*/ 59128 h 443"/>
              <a:gd name="T20" fmla="*/ 59547 w 461"/>
              <a:gd name="T21" fmla="*/ 67639 h 443"/>
              <a:gd name="T22" fmla="*/ 67667 w 461"/>
              <a:gd name="T23" fmla="*/ 87349 h 443"/>
              <a:gd name="T24" fmla="*/ 79847 w 461"/>
              <a:gd name="T25" fmla="*/ 111089 h 443"/>
              <a:gd name="T26" fmla="*/ 43758 w 461"/>
              <a:gd name="T27" fmla="*/ 150508 h 443"/>
              <a:gd name="T28" fmla="*/ 0 w 461"/>
              <a:gd name="T29" fmla="*/ 178281 h 443"/>
              <a:gd name="T30" fmla="*/ 0 w 461"/>
              <a:gd name="T31" fmla="*/ 197990 h 443"/>
              <a:gd name="T32" fmla="*/ 103756 w 461"/>
              <a:gd name="T33" fmla="*/ 197990 h 443"/>
              <a:gd name="T34" fmla="*/ 207512 w 461"/>
              <a:gd name="T35" fmla="*/ 197990 h 443"/>
              <a:gd name="T36" fmla="*/ 207512 w 461"/>
              <a:gd name="T37" fmla="*/ 178281 h 443"/>
              <a:gd name="T38" fmla="*/ 163754 w 461"/>
              <a:gd name="T39" fmla="*/ 150508 h 44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61" h="443">
                <a:moveTo>
                  <a:pt x="363" y="336"/>
                </a:moveTo>
                <a:lnTo>
                  <a:pt x="363" y="336"/>
                </a:lnTo>
                <a:cubicBezTo>
                  <a:pt x="301" y="310"/>
                  <a:pt x="284" y="292"/>
                  <a:pt x="284" y="248"/>
                </a:cubicBezTo>
                <a:cubicBezTo>
                  <a:pt x="284" y="230"/>
                  <a:pt x="301" y="239"/>
                  <a:pt x="310" y="195"/>
                </a:cubicBezTo>
                <a:cubicBezTo>
                  <a:pt x="310" y="176"/>
                  <a:pt x="328" y="195"/>
                  <a:pt x="328" y="151"/>
                </a:cubicBezTo>
                <a:cubicBezTo>
                  <a:pt x="328" y="132"/>
                  <a:pt x="319" y="132"/>
                  <a:pt x="319" y="132"/>
                </a:cubicBezTo>
                <a:cubicBezTo>
                  <a:pt x="319" y="132"/>
                  <a:pt x="328" y="106"/>
                  <a:pt x="328" y="88"/>
                </a:cubicBezTo>
                <a:cubicBezTo>
                  <a:pt x="328" y="61"/>
                  <a:pt x="319" y="0"/>
                  <a:pt x="230" y="0"/>
                </a:cubicBezTo>
                <a:cubicBezTo>
                  <a:pt x="141" y="0"/>
                  <a:pt x="132" y="61"/>
                  <a:pt x="132" y="88"/>
                </a:cubicBezTo>
                <a:cubicBezTo>
                  <a:pt x="132" y="106"/>
                  <a:pt x="141" y="132"/>
                  <a:pt x="141" y="132"/>
                </a:cubicBezTo>
                <a:cubicBezTo>
                  <a:pt x="141" y="132"/>
                  <a:pt x="132" y="132"/>
                  <a:pt x="132" y="151"/>
                </a:cubicBezTo>
                <a:cubicBezTo>
                  <a:pt x="132" y="195"/>
                  <a:pt x="150" y="176"/>
                  <a:pt x="150" y="195"/>
                </a:cubicBezTo>
                <a:cubicBezTo>
                  <a:pt x="159" y="239"/>
                  <a:pt x="177" y="230"/>
                  <a:pt x="177" y="248"/>
                </a:cubicBezTo>
                <a:cubicBezTo>
                  <a:pt x="177" y="292"/>
                  <a:pt x="159" y="310"/>
                  <a:pt x="97" y="336"/>
                </a:cubicBezTo>
                <a:cubicBezTo>
                  <a:pt x="35" y="354"/>
                  <a:pt x="0" y="380"/>
                  <a:pt x="0" y="398"/>
                </a:cubicBezTo>
                <a:cubicBezTo>
                  <a:pt x="0" y="407"/>
                  <a:pt x="0" y="442"/>
                  <a:pt x="0" y="442"/>
                </a:cubicBezTo>
                <a:cubicBezTo>
                  <a:pt x="230" y="442"/>
                  <a:pt x="230" y="442"/>
                  <a:pt x="230" y="442"/>
                </a:cubicBezTo>
                <a:cubicBezTo>
                  <a:pt x="460" y="442"/>
                  <a:pt x="460" y="442"/>
                  <a:pt x="460" y="442"/>
                </a:cubicBezTo>
                <a:cubicBezTo>
                  <a:pt x="460" y="442"/>
                  <a:pt x="460" y="407"/>
                  <a:pt x="460" y="398"/>
                </a:cubicBezTo>
                <a:cubicBezTo>
                  <a:pt x="460" y="380"/>
                  <a:pt x="425" y="354"/>
                  <a:pt x="363" y="336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4" name="Freeform 47"/>
          <p:cNvSpPr>
            <a:spLocks noChangeArrowheads="1"/>
          </p:cNvSpPr>
          <p:nvPr/>
        </p:nvSpPr>
        <p:spPr bwMode="auto">
          <a:xfrm>
            <a:off x="6648164" y="1077610"/>
            <a:ext cx="223995" cy="196795"/>
          </a:xfrm>
          <a:custGeom>
            <a:avLst/>
            <a:gdLst>
              <a:gd name="T0" fmla="*/ 221804 w 498"/>
              <a:gd name="T1" fmla="*/ 194813 h 435"/>
              <a:gd name="T2" fmla="*/ 221804 w 498"/>
              <a:gd name="T3" fmla="*/ 194813 h 435"/>
              <a:gd name="T4" fmla="*/ 217341 w 498"/>
              <a:gd name="T5" fmla="*/ 147232 h 435"/>
              <a:gd name="T6" fmla="*/ 189671 w 498"/>
              <a:gd name="T7" fmla="*/ 131521 h 435"/>
              <a:gd name="T8" fmla="*/ 166018 w 498"/>
              <a:gd name="T9" fmla="*/ 103691 h 435"/>
              <a:gd name="T10" fmla="*/ 174051 w 498"/>
              <a:gd name="T11" fmla="*/ 87980 h 435"/>
              <a:gd name="T12" fmla="*/ 182084 w 498"/>
              <a:gd name="T13" fmla="*/ 71372 h 435"/>
              <a:gd name="T14" fmla="*/ 178068 w 498"/>
              <a:gd name="T15" fmla="*/ 67781 h 435"/>
              <a:gd name="T16" fmla="*/ 182084 w 498"/>
              <a:gd name="T17" fmla="*/ 51621 h 435"/>
              <a:gd name="T18" fmla="*/ 154415 w 498"/>
              <a:gd name="T19" fmla="*/ 27830 h 435"/>
              <a:gd name="T20" fmla="*/ 126745 w 498"/>
              <a:gd name="T21" fmla="*/ 51621 h 435"/>
              <a:gd name="T22" fmla="*/ 130762 w 498"/>
              <a:gd name="T23" fmla="*/ 67781 h 435"/>
              <a:gd name="T24" fmla="*/ 126745 w 498"/>
              <a:gd name="T25" fmla="*/ 71372 h 435"/>
              <a:gd name="T26" fmla="*/ 134778 w 498"/>
              <a:gd name="T27" fmla="*/ 87980 h 435"/>
              <a:gd name="T28" fmla="*/ 138795 w 498"/>
              <a:gd name="T29" fmla="*/ 103691 h 435"/>
              <a:gd name="T30" fmla="*/ 130762 w 498"/>
              <a:gd name="T31" fmla="*/ 123441 h 435"/>
              <a:gd name="T32" fmla="*/ 170035 w 498"/>
              <a:gd name="T33" fmla="*/ 163392 h 435"/>
              <a:gd name="T34" fmla="*/ 170035 w 498"/>
              <a:gd name="T35" fmla="*/ 194813 h 435"/>
              <a:gd name="T36" fmla="*/ 221804 w 498"/>
              <a:gd name="T37" fmla="*/ 194813 h 435"/>
              <a:gd name="T38" fmla="*/ 115142 w 498"/>
              <a:gd name="T39" fmla="*/ 135561 h 435"/>
              <a:gd name="T40" fmla="*/ 115142 w 498"/>
              <a:gd name="T41" fmla="*/ 135561 h 435"/>
              <a:gd name="T42" fmla="*/ 83455 w 498"/>
              <a:gd name="T43" fmla="*/ 103691 h 435"/>
              <a:gd name="T44" fmla="*/ 95059 w 498"/>
              <a:gd name="T45" fmla="*/ 75412 h 435"/>
              <a:gd name="T46" fmla="*/ 103092 w 498"/>
              <a:gd name="T47" fmla="*/ 59701 h 435"/>
              <a:gd name="T48" fmla="*/ 99075 w 498"/>
              <a:gd name="T49" fmla="*/ 51621 h 435"/>
              <a:gd name="T50" fmla="*/ 103092 w 498"/>
              <a:gd name="T51" fmla="*/ 31870 h 435"/>
              <a:gd name="T52" fmla="*/ 67389 w 498"/>
              <a:gd name="T53" fmla="*/ 0 h 435"/>
              <a:gd name="T54" fmla="*/ 31686 w 498"/>
              <a:gd name="T55" fmla="*/ 31870 h 435"/>
              <a:gd name="T56" fmla="*/ 31686 w 498"/>
              <a:gd name="T57" fmla="*/ 51621 h 435"/>
              <a:gd name="T58" fmla="*/ 31686 w 498"/>
              <a:gd name="T59" fmla="*/ 59701 h 435"/>
              <a:gd name="T60" fmla="*/ 39719 w 498"/>
              <a:gd name="T61" fmla="*/ 75412 h 435"/>
              <a:gd name="T62" fmla="*/ 47753 w 498"/>
              <a:gd name="T63" fmla="*/ 103691 h 435"/>
              <a:gd name="T64" fmla="*/ 20083 w 498"/>
              <a:gd name="T65" fmla="*/ 135561 h 435"/>
              <a:gd name="T66" fmla="*/ 0 w 498"/>
              <a:gd name="T67" fmla="*/ 155312 h 435"/>
              <a:gd name="T68" fmla="*/ 0 w 498"/>
              <a:gd name="T69" fmla="*/ 194813 h 435"/>
              <a:gd name="T70" fmla="*/ 154415 w 498"/>
              <a:gd name="T71" fmla="*/ 194813 h 435"/>
              <a:gd name="T72" fmla="*/ 154415 w 498"/>
              <a:gd name="T73" fmla="*/ 163392 h 435"/>
              <a:gd name="T74" fmla="*/ 115142 w 498"/>
              <a:gd name="T75" fmla="*/ 135561 h 43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98" h="435">
                <a:moveTo>
                  <a:pt x="497" y="434"/>
                </a:moveTo>
                <a:lnTo>
                  <a:pt x="497" y="434"/>
                </a:lnTo>
                <a:cubicBezTo>
                  <a:pt x="497" y="434"/>
                  <a:pt x="497" y="337"/>
                  <a:pt x="487" y="328"/>
                </a:cubicBezTo>
                <a:cubicBezTo>
                  <a:pt x="479" y="319"/>
                  <a:pt x="462" y="302"/>
                  <a:pt x="425" y="293"/>
                </a:cubicBezTo>
                <a:cubicBezTo>
                  <a:pt x="390" y="275"/>
                  <a:pt x="372" y="257"/>
                  <a:pt x="372" y="231"/>
                </a:cubicBezTo>
                <a:cubicBezTo>
                  <a:pt x="372" y="213"/>
                  <a:pt x="390" y="222"/>
                  <a:pt x="390" y="196"/>
                </a:cubicBezTo>
                <a:cubicBezTo>
                  <a:pt x="390" y="178"/>
                  <a:pt x="408" y="196"/>
                  <a:pt x="408" y="159"/>
                </a:cubicBezTo>
                <a:cubicBezTo>
                  <a:pt x="408" y="151"/>
                  <a:pt x="399" y="151"/>
                  <a:pt x="399" y="151"/>
                </a:cubicBezTo>
                <a:cubicBezTo>
                  <a:pt x="399" y="151"/>
                  <a:pt x="408" y="133"/>
                  <a:pt x="408" y="115"/>
                </a:cubicBezTo>
                <a:cubicBezTo>
                  <a:pt x="408" y="98"/>
                  <a:pt x="399" y="62"/>
                  <a:pt x="346" y="62"/>
                </a:cubicBezTo>
                <a:cubicBezTo>
                  <a:pt x="293" y="62"/>
                  <a:pt x="284" y="98"/>
                  <a:pt x="284" y="115"/>
                </a:cubicBezTo>
                <a:cubicBezTo>
                  <a:pt x="284" y="133"/>
                  <a:pt x="293" y="151"/>
                  <a:pt x="293" y="151"/>
                </a:cubicBezTo>
                <a:cubicBezTo>
                  <a:pt x="293" y="151"/>
                  <a:pt x="284" y="151"/>
                  <a:pt x="284" y="159"/>
                </a:cubicBezTo>
                <a:cubicBezTo>
                  <a:pt x="284" y="196"/>
                  <a:pt x="293" y="178"/>
                  <a:pt x="302" y="196"/>
                </a:cubicBezTo>
                <a:cubicBezTo>
                  <a:pt x="302" y="222"/>
                  <a:pt x="311" y="213"/>
                  <a:pt x="311" y="231"/>
                </a:cubicBezTo>
                <a:cubicBezTo>
                  <a:pt x="311" y="249"/>
                  <a:pt x="311" y="266"/>
                  <a:pt x="293" y="275"/>
                </a:cubicBezTo>
                <a:cubicBezTo>
                  <a:pt x="372" y="319"/>
                  <a:pt x="381" y="319"/>
                  <a:pt x="381" y="364"/>
                </a:cubicBezTo>
                <a:cubicBezTo>
                  <a:pt x="381" y="434"/>
                  <a:pt x="381" y="434"/>
                  <a:pt x="381" y="434"/>
                </a:cubicBezTo>
                <a:lnTo>
                  <a:pt x="497" y="434"/>
                </a:lnTo>
                <a:close/>
                <a:moveTo>
                  <a:pt x="258" y="302"/>
                </a:moveTo>
                <a:lnTo>
                  <a:pt x="258" y="302"/>
                </a:lnTo>
                <a:cubicBezTo>
                  <a:pt x="204" y="284"/>
                  <a:pt x="187" y="266"/>
                  <a:pt x="187" y="231"/>
                </a:cubicBezTo>
                <a:cubicBezTo>
                  <a:pt x="187" y="204"/>
                  <a:pt x="204" y="213"/>
                  <a:pt x="213" y="168"/>
                </a:cubicBezTo>
                <a:cubicBezTo>
                  <a:pt x="213" y="159"/>
                  <a:pt x="231" y="168"/>
                  <a:pt x="231" y="133"/>
                </a:cubicBezTo>
                <a:cubicBezTo>
                  <a:pt x="231" y="115"/>
                  <a:pt x="222" y="115"/>
                  <a:pt x="222" y="115"/>
                </a:cubicBezTo>
                <a:cubicBezTo>
                  <a:pt x="222" y="115"/>
                  <a:pt x="222" y="89"/>
                  <a:pt x="231" y="71"/>
                </a:cubicBezTo>
                <a:cubicBezTo>
                  <a:pt x="231" y="53"/>
                  <a:pt x="213" y="0"/>
                  <a:pt x="151" y="0"/>
                </a:cubicBezTo>
                <a:cubicBezTo>
                  <a:pt x="80" y="0"/>
                  <a:pt x="71" y="53"/>
                  <a:pt x="71" y="71"/>
                </a:cubicBezTo>
                <a:cubicBezTo>
                  <a:pt x="71" y="89"/>
                  <a:pt x="71" y="115"/>
                  <a:pt x="71" y="115"/>
                </a:cubicBezTo>
                <a:cubicBezTo>
                  <a:pt x="71" y="115"/>
                  <a:pt x="71" y="115"/>
                  <a:pt x="71" y="133"/>
                </a:cubicBezTo>
                <a:cubicBezTo>
                  <a:pt x="71" y="168"/>
                  <a:pt x="80" y="159"/>
                  <a:pt x="89" y="168"/>
                </a:cubicBezTo>
                <a:cubicBezTo>
                  <a:pt x="89" y="213"/>
                  <a:pt x="107" y="204"/>
                  <a:pt x="107" y="231"/>
                </a:cubicBezTo>
                <a:cubicBezTo>
                  <a:pt x="107" y="266"/>
                  <a:pt x="89" y="284"/>
                  <a:pt x="45" y="302"/>
                </a:cubicBezTo>
                <a:cubicBezTo>
                  <a:pt x="27" y="310"/>
                  <a:pt x="0" y="319"/>
                  <a:pt x="0" y="346"/>
                </a:cubicBezTo>
                <a:cubicBezTo>
                  <a:pt x="0" y="434"/>
                  <a:pt x="0" y="434"/>
                  <a:pt x="0" y="434"/>
                </a:cubicBezTo>
                <a:cubicBezTo>
                  <a:pt x="346" y="434"/>
                  <a:pt x="346" y="434"/>
                  <a:pt x="346" y="434"/>
                </a:cubicBezTo>
                <a:cubicBezTo>
                  <a:pt x="346" y="434"/>
                  <a:pt x="346" y="381"/>
                  <a:pt x="346" y="364"/>
                </a:cubicBezTo>
                <a:cubicBezTo>
                  <a:pt x="346" y="346"/>
                  <a:pt x="302" y="328"/>
                  <a:pt x="258" y="30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5" name="Freeform 48"/>
          <p:cNvSpPr>
            <a:spLocks noChangeArrowheads="1"/>
          </p:cNvSpPr>
          <p:nvPr/>
        </p:nvSpPr>
        <p:spPr bwMode="auto">
          <a:xfrm>
            <a:off x="4864207" y="1096809"/>
            <a:ext cx="201596" cy="151996"/>
          </a:xfrm>
          <a:custGeom>
            <a:avLst/>
            <a:gdLst>
              <a:gd name="T0" fmla="*/ 199576 w 445"/>
              <a:gd name="T1" fmla="*/ 150364 h 337"/>
              <a:gd name="T2" fmla="*/ 199576 w 445"/>
              <a:gd name="T3" fmla="*/ 150364 h 337"/>
              <a:gd name="T4" fmla="*/ 80010 w 445"/>
              <a:gd name="T5" fmla="*/ 43856 h 337"/>
              <a:gd name="T6" fmla="*/ 80010 w 445"/>
              <a:gd name="T7" fmla="*/ 0 h 337"/>
              <a:gd name="T8" fmla="*/ 0 w 445"/>
              <a:gd name="T9" fmla="*/ 71155 h 337"/>
              <a:gd name="T10" fmla="*/ 80010 w 445"/>
              <a:gd name="T11" fmla="*/ 146337 h 337"/>
              <a:gd name="T12" fmla="*/ 80010 w 445"/>
              <a:gd name="T13" fmla="*/ 98900 h 337"/>
              <a:gd name="T14" fmla="*/ 199576 w 445"/>
              <a:gd name="T15" fmla="*/ 150364 h 33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5" h="337">
                <a:moveTo>
                  <a:pt x="444" y="336"/>
                </a:moveTo>
                <a:lnTo>
                  <a:pt x="444" y="336"/>
                </a:lnTo>
                <a:cubicBezTo>
                  <a:pt x="444" y="336"/>
                  <a:pt x="399" y="98"/>
                  <a:pt x="178" y="98"/>
                </a:cubicBezTo>
                <a:cubicBezTo>
                  <a:pt x="178" y="0"/>
                  <a:pt x="178" y="0"/>
                  <a:pt x="178" y="0"/>
                </a:cubicBezTo>
                <a:cubicBezTo>
                  <a:pt x="0" y="159"/>
                  <a:pt x="0" y="159"/>
                  <a:pt x="0" y="159"/>
                </a:cubicBezTo>
                <a:cubicBezTo>
                  <a:pt x="178" y="327"/>
                  <a:pt x="178" y="327"/>
                  <a:pt x="178" y="327"/>
                </a:cubicBezTo>
                <a:cubicBezTo>
                  <a:pt x="178" y="221"/>
                  <a:pt x="178" y="221"/>
                  <a:pt x="178" y="221"/>
                </a:cubicBezTo>
                <a:cubicBezTo>
                  <a:pt x="293" y="221"/>
                  <a:pt x="381" y="230"/>
                  <a:pt x="444" y="336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6" name="Freeform 49"/>
          <p:cNvSpPr>
            <a:spLocks noChangeArrowheads="1"/>
          </p:cNvSpPr>
          <p:nvPr/>
        </p:nvSpPr>
        <p:spPr bwMode="auto">
          <a:xfrm>
            <a:off x="5761785" y="1096809"/>
            <a:ext cx="201596" cy="151996"/>
          </a:xfrm>
          <a:custGeom>
            <a:avLst/>
            <a:gdLst>
              <a:gd name="T0" fmla="*/ 119835 w 444"/>
              <a:gd name="T1" fmla="*/ 98900 h 337"/>
              <a:gd name="T2" fmla="*/ 119835 w 444"/>
              <a:gd name="T3" fmla="*/ 98900 h 337"/>
              <a:gd name="T4" fmla="*/ 119835 w 444"/>
              <a:gd name="T5" fmla="*/ 146337 h 337"/>
              <a:gd name="T6" fmla="*/ 199574 w 444"/>
              <a:gd name="T7" fmla="*/ 71155 h 337"/>
              <a:gd name="T8" fmla="*/ 119835 w 444"/>
              <a:gd name="T9" fmla="*/ 0 h 337"/>
              <a:gd name="T10" fmla="*/ 119835 w 444"/>
              <a:gd name="T11" fmla="*/ 43856 h 337"/>
              <a:gd name="T12" fmla="*/ 0 w 444"/>
              <a:gd name="T13" fmla="*/ 150364 h 337"/>
              <a:gd name="T14" fmla="*/ 119835 w 444"/>
              <a:gd name="T15" fmla="*/ 98900 h 33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4" h="337">
                <a:moveTo>
                  <a:pt x="266" y="221"/>
                </a:moveTo>
                <a:lnTo>
                  <a:pt x="266" y="221"/>
                </a:lnTo>
                <a:cubicBezTo>
                  <a:pt x="266" y="327"/>
                  <a:pt x="266" y="327"/>
                  <a:pt x="266" y="327"/>
                </a:cubicBezTo>
                <a:cubicBezTo>
                  <a:pt x="443" y="159"/>
                  <a:pt x="443" y="159"/>
                  <a:pt x="443" y="159"/>
                </a:cubicBezTo>
                <a:cubicBezTo>
                  <a:pt x="266" y="0"/>
                  <a:pt x="266" y="0"/>
                  <a:pt x="266" y="0"/>
                </a:cubicBezTo>
                <a:cubicBezTo>
                  <a:pt x="266" y="98"/>
                  <a:pt x="266" y="98"/>
                  <a:pt x="266" y="98"/>
                </a:cubicBezTo>
                <a:cubicBezTo>
                  <a:pt x="45" y="98"/>
                  <a:pt x="0" y="336"/>
                  <a:pt x="0" y="336"/>
                </a:cubicBezTo>
                <a:cubicBezTo>
                  <a:pt x="62" y="230"/>
                  <a:pt x="151" y="221"/>
                  <a:pt x="266" y="221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7" name="Freeform 50"/>
          <p:cNvSpPr>
            <a:spLocks noChangeArrowheads="1"/>
          </p:cNvSpPr>
          <p:nvPr/>
        </p:nvSpPr>
        <p:spPr bwMode="auto">
          <a:xfrm>
            <a:off x="374713" y="1072809"/>
            <a:ext cx="201596" cy="199996"/>
          </a:xfrm>
          <a:custGeom>
            <a:avLst/>
            <a:gdLst>
              <a:gd name="T0" fmla="*/ 115780 w 444"/>
              <a:gd name="T1" fmla="*/ 115121 h 443"/>
              <a:gd name="T2" fmla="*/ 115780 w 444"/>
              <a:gd name="T3" fmla="*/ 115121 h 443"/>
              <a:gd name="T4" fmla="*/ 72081 w 444"/>
              <a:gd name="T5" fmla="*/ 138862 h 443"/>
              <a:gd name="T6" fmla="*/ 27931 w 444"/>
              <a:gd name="T7" fmla="*/ 138862 h 443"/>
              <a:gd name="T8" fmla="*/ 31986 w 444"/>
              <a:gd name="T9" fmla="*/ 182312 h 443"/>
              <a:gd name="T10" fmla="*/ 139657 w 444"/>
              <a:gd name="T11" fmla="*/ 138862 h 443"/>
              <a:gd name="T12" fmla="*/ 187411 w 444"/>
              <a:gd name="T13" fmla="*/ 27324 h 443"/>
              <a:gd name="T14" fmla="*/ 143712 w 444"/>
              <a:gd name="T15" fmla="*/ 23741 h 443"/>
              <a:gd name="T16" fmla="*/ 143712 w 444"/>
              <a:gd name="T17" fmla="*/ 67639 h 443"/>
              <a:gd name="T18" fmla="*/ 115780 w 444"/>
              <a:gd name="T19" fmla="*/ 115121 h 44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44" h="443">
                <a:moveTo>
                  <a:pt x="257" y="257"/>
                </a:moveTo>
                <a:lnTo>
                  <a:pt x="257" y="257"/>
                </a:lnTo>
                <a:cubicBezTo>
                  <a:pt x="222" y="292"/>
                  <a:pt x="177" y="327"/>
                  <a:pt x="160" y="310"/>
                </a:cubicBezTo>
                <a:cubicBezTo>
                  <a:pt x="133" y="283"/>
                  <a:pt x="115" y="265"/>
                  <a:pt x="62" y="310"/>
                </a:cubicBezTo>
                <a:cubicBezTo>
                  <a:pt x="0" y="354"/>
                  <a:pt x="44" y="389"/>
                  <a:pt x="71" y="407"/>
                </a:cubicBezTo>
                <a:cubicBezTo>
                  <a:pt x="97" y="442"/>
                  <a:pt x="204" y="416"/>
                  <a:pt x="310" y="310"/>
                </a:cubicBezTo>
                <a:cubicBezTo>
                  <a:pt x="416" y="204"/>
                  <a:pt x="443" y="97"/>
                  <a:pt x="416" y="61"/>
                </a:cubicBezTo>
                <a:cubicBezTo>
                  <a:pt x="390" y="35"/>
                  <a:pt x="363" y="0"/>
                  <a:pt x="319" y="53"/>
                </a:cubicBezTo>
                <a:cubicBezTo>
                  <a:pt x="275" y="106"/>
                  <a:pt x="293" y="123"/>
                  <a:pt x="319" y="151"/>
                </a:cubicBezTo>
                <a:cubicBezTo>
                  <a:pt x="337" y="167"/>
                  <a:pt x="302" y="212"/>
                  <a:pt x="257" y="257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8" name="Freeform 51"/>
          <p:cNvSpPr>
            <a:spLocks noChangeArrowheads="1"/>
          </p:cNvSpPr>
          <p:nvPr/>
        </p:nvSpPr>
        <p:spPr bwMode="auto">
          <a:xfrm>
            <a:off x="2168271" y="1108009"/>
            <a:ext cx="209596" cy="129598"/>
          </a:xfrm>
          <a:custGeom>
            <a:avLst/>
            <a:gdLst>
              <a:gd name="T0" fmla="*/ 8120 w 461"/>
              <a:gd name="T1" fmla="*/ 12182 h 285"/>
              <a:gd name="T2" fmla="*/ 8120 w 461"/>
              <a:gd name="T3" fmla="*/ 12182 h 285"/>
              <a:gd name="T4" fmla="*/ 91576 w 461"/>
              <a:gd name="T5" fmla="*/ 56398 h 285"/>
              <a:gd name="T6" fmla="*/ 104207 w 461"/>
              <a:gd name="T7" fmla="*/ 60008 h 285"/>
              <a:gd name="T8" fmla="*/ 111876 w 461"/>
              <a:gd name="T9" fmla="*/ 56398 h 285"/>
              <a:gd name="T10" fmla="*/ 195783 w 461"/>
              <a:gd name="T11" fmla="*/ 12182 h 285"/>
              <a:gd name="T12" fmla="*/ 199843 w 461"/>
              <a:gd name="T13" fmla="*/ 0 h 285"/>
              <a:gd name="T14" fmla="*/ 8120 w 461"/>
              <a:gd name="T15" fmla="*/ 0 h 285"/>
              <a:gd name="T16" fmla="*/ 8120 w 461"/>
              <a:gd name="T17" fmla="*/ 12182 h 285"/>
              <a:gd name="T18" fmla="*/ 199843 w 461"/>
              <a:gd name="T19" fmla="*/ 36095 h 285"/>
              <a:gd name="T20" fmla="*/ 199843 w 461"/>
              <a:gd name="T21" fmla="*/ 36095 h 285"/>
              <a:gd name="T22" fmla="*/ 111876 w 461"/>
              <a:gd name="T23" fmla="*/ 80311 h 285"/>
              <a:gd name="T24" fmla="*/ 104207 w 461"/>
              <a:gd name="T25" fmla="*/ 80311 h 285"/>
              <a:gd name="T26" fmla="*/ 91576 w 461"/>
              <a:gd name="T27" fmla="*/ 80311 h 285"/>
              <a:gd name="T28" fmla="*/ 8120 w 461"/>
              <a:gd name="T29" fmla="*/ 36095 h 285"/>
              <a:gd name="T30" fmla="*/ 4060 w 461"/>
              <a:gd name="T31" fmla="*/ 36095 h 285"/>
              <a:gd name="T32" fmla="*/ 4060 w 461"/>
              <a:gd name="T33" fmla="*/ 120015 h 285"/>
              <a:gd name="T34" fmla="*/ 15789 w 461"/>
              <a:gd name="T35" fmla="*/ 128137 h 285"/>
              <a:gd name="T36" fmla="*/ 191723 w 461"/>
              <a:gd name="T37" fmla="*/ 128137 h 285"/>
              <a:gd name="T38" fmla="*/ 203903 w 461"/>
              <a:gd name="T39" fmla="*/ 120015 h 285"/>
              <a:gd name="T40" fmla="*/ 203903 w 461"/>
              <a:gd name="T41" fmla="*/ 36095 h 285"/>
              <a:gd name="T42" fmla="*/ 199843 w 461"/>
              <a:gd name="T43" fmla="*/ 36095 h 28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61" h="285">
                <a:moveTo>
                  <a:pt x="18" y="27"/>
                </a:moveTo>
                <a:lnTo>
                  <a:pt x="18" y="27"/>
                </a:lnTo>
                <a:cubicBezTo>
                  <a:pt x="35" y="35"/>
                  <a:pt x="203" y="125"/>
                  <a:pt x="203" y="125"/>
                </a:cubicBezTo>
                <a:cubicBezTo>
                  <a:pt x="212" y="133"/>
                  <a:pt x="221" y="133"/>
                  <a:pt x="231" y="133"/>
                </a:cubicBezTo>
                <a:cubicBezTo>
                  <a:pt x="239" y="133"/>
                  <a:pt x="248" y="133"/>
                  <a:pt x="248" y="125"/>
                </a:cubicBezTo>
                <a:cubicBezTo>
                  <a:pt x="256" y="125"/>
                  <a:pt x="425" y="35"/>
                  <a:pt x="434" y="27"/>
                </a:cubicBezTo>
                <a:cubicBezTo>
                  <a:pt x="452" y="18"/>
                  <a:pt x="460" y="0"/>
                  <a:pt x="443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0" y="0"/>
                  <a:pt x="9" y="18"/>
                  <a:pt x="18" y="27"/>
                </a:cubicBezTo>
                <a:close/>
                <a:moveTo>
                  <a:pt x="443" y="80"/>
                </a:moveTo>
                <a:lnTo>
                  <a:pt x="443" y="80"/>
                </a:lnTo>
                <a:cubicBezTo>
                  <a:pt x="434" y="80"/>
                  <a:pt x="256" y="169"/>
                  <a:pt x="248" y="178"/>
                </a:cubicBezTo>
                <a:cubicBezTo>
                  <a:pt x="248" y="178"/>
                  <a:pt x="239" y="178"/>
                  <a:pt x="231" y="178"/>
                </a:cubicBezTo>
                <a:cubicBezTo>
                  <a:pt x="221" y="178"/>
                  <a:pt x="212" y="178"/>
                  <a:pt x="203" y="178"/>
                </a:cubicBezTo>
                <a:cubicBezTo>
                  <a:pt x="194" y="169"/>
                  <a:pt x="27" y="80"/>
                  <a:pt x="18" y="80"/>
                </a:cubicBezTo>
                <a:cubicBezTo>
                  <a:pt x="9" y="72"/>
                  <a:pt x="9" y="80"/>
                  <a:pt x="9" y="80"/>
                </a:cubicBezTo>
                <a:cubicBezTo>
                  <a:pt x="9" y="88"/>
                  <a:pt x="9" y="266"/>
                  <a:pt x="9" y="266"/>
                </a:cubicBezTo>
                <a:cubicBezTo>
                  <a:pt x="9" y="275"/>
                  <a:pt x="18" y="284"/>
                  <a:pt x="35" y="284"/>
                </a:cubicBezTo>
                <a:cubicBezTo>
                  <a:pt x="425" y="284"/>
                  <a:pt x="425" y="284"/>
                  <a:pt x="425" y="284"/>
                </a:cubicBezTo>
                <a:cubicBezTo>
                  <a:pt x="443" y="284"/>
                  <a:pt x="452" y="275"/>
                  <a:pt x="452" y="266"/>
                </a:cubicBezTo>
                <a:cubicBezTo>
                  <a:pt x="452" y="266"/>
                  <a:pt x="452" y="88"/>
                  <a:pt x="452" y="80"/>
                </a:cubicBezTo>
                <a:cubicBezTo>
                  <a:pt x="452" y="80"/>
                  <a:pt x="452" y="72"/>
                  <a:pt x="443" y="8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9" name="Freeform 52"/>
          <p:cNvSpPr>
            <a:spLocks noChangeArrowheads="1"/>
          </p:cNvSpPr>
          <p:nvPr/>
        </p:nvSpPr>
        <p:spPr bwMode="auto">
          <a:xfrm>
            <a:off x="3955428" y="1061610"/>
            <a:ext cx="217595" cy="223995"/>
          </a:xfrm>
          <a:custGeom>
            <a:avLst/>
            <a:gdLst>
              <a:gd name="T0" fmla="*/ 59947 w 479"/>
              <a:gd name="T1" fmla="*/ 221804 h 498"/>
              <a:gd name="T2" fmla="*/ 59947 w 479"/>
              <a:gd name="T3" fmla="*/ 221804 h 498"/>
              <a:gd name="T4" fmla="*/ 23889 w 479"/>
              <a:gd name="T5" fmla="*/ 205291 h 498"/>
              <a:gd name="T6" fmla="*/ 23889 w 479"/>
              <a:gd name="T7" fmla="*/ 126745 h 498"/>
              <a:gd name="T8" fmla="*/ 135670 w 479"/>
              <a:gd name="T9" fmla="*/ 15620 h 498"/>
              <a:gd name="T10" fmla="*/ 175785 w 479"/>
              <a:gd name="T11" fmla="*/ 4017 h 498"/>
              <a:gd name="T12" fmla="*/ 203730 w 479"/>
              <a:gd name="T13" fmla="*/ 31686 h 498"/>
              <a:gd name="T14" fmla="*/ 191561 w 479"/>
              <a:gd name="T15" fmla="*/ 70959 h 498"/>
              <a:gd name="T16" fmla="*/ 87892 w 479"/>
              <a:gd name="T17" fmla="*/ 174051 h 498"/>
              <a:gd name="T18" fmla="*/ 67610 w 479"/>
              <a:gd name="T19" fmla="*/ 185655 h 498"/>
              <a:gd name="T20" fmla="*/ 47777 w 479"/>
              <a:gd name="T21" fmla="*/ 178068 h 498"/>
              <a:gd name="T22" fmla="*/ 51834 w 479"/>
              <a:gd name="T23" fmla="*/ 142365 h 498"/>
              <a:gd name="T24" fmla="*/ 128008 w 479"/>
              <a:gd name="T25" fmla="*/ 66943 h 498"/>
              <a:gd name="T26" fmla="*/ 139276 w 479"/>
              <a:gd name="T27" fmla="*/ 66943 h 498"/>
              <a:gd name="T28" fmla="*/ 139276 w 479"/>
              <a:gd name="T29" fmla="*/ 79439 h 498"/>
              <a:gd name="T30" fmla="*/ 64004 w 479"/>
              <a:gd name="T31" fmla="*/ 153968 h 498"/>
              <a:gd name="T32" fmla="*/ 59947 w 479"/>
              <a:gd name="T33" fmla="*/ 170035 h 498"/>
              <a:gd name="T34" fmla="*/ 64004 w 479"/>
              <a:gd name="T35" fmla="*/ 170035 h 498"/>
              <a:gd name="T36" fmla="*/ 75723 w 479"/>
              <a:gd name="T37" fmla="*/ 166018 h 498"/>
              <a:gd name="T38" fmla="*/ 179842 w 479"/>
              <a:gd name="T39" fmla="*/ 59356 h 498"/>
              <a:gd name="T40" fmla="*/ 187504 w 479"/>
              <a:gd name="T41" fmla="*/ 35703 h 498"/>
              <a:gd name="T42" fmla="*/ 171728 w 479"/>
              <a:gd name="T43" fmla="*/ 19637 h 498"/>
              <a:gd name="T44" fmla="*/ 147840 w 479"/>
              <a:gd name="T45" fmla="*/ 27670 h 498"/>
              <a:gd name="T46" fmla="*/ 36058 w 479"/>
              <a:gd name="T47" fmla="*/ 134332 h 498"/>
              <a:gd name="T48" fmla="*/ 36058 w 479"/>
              <a:gd name="T49" fmla="*/ 193688 h 498"/>
              <a:gd name="T50" fmla="*/ 91498 w 479"/>
              <a:gd name="T51" fmla="*/ 189671 h 498"/>
              <a:gd name="T52" fmla="*/ 203730 w 479"/>
              <a:gd name="T53" fmla="*/ 83009 h 498"/>
              <a:gd name="T54" fmla="*/ 215449 w 479"/>
              <a:gd name="T55" fmla="*/ 83009 h 498"/>
              <a:gd name="T56" fmla="*/ 215449 w 479"/>
              <a:gd name="T57" fmla="*/ 90596 h 498"/>
              <a:gd name="T58" fmla="*/ 103668 w 479"/>
              <a:gd name="T59" fmla="*/ 201721 h 498"/>
              <a:gd name="T60" fmla="*/ 59947 w 479"/>
              <a:gd name="T61" fmla="*/ 221804 h 4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79" h="498">
                <a:moveTo>
                  <a:pt x="133" y="497"/>
                </a:moveTo>
                <a:lnTo>
                  <a:pt x="133" y="497"/>
                </a:lnTo>
                <a:cubicBezTo>
                  <a:pt x="106" y="497"/>
                  <a:pt x="71" y="478"/>
                  <a:pt x="53" y="460"/>
                </a:cubicBezTo>
                <a:cubicBezTo>
                  <a:pt x="9" y="416"/>
                  <a:pt x="0" y="337"/>
                  <a:pt x="53" y="284"/>
                </a:cubicBezTo>
                <a:cubicBezTo>
                  <a:pt x="89" y="248"/>
                  <a:pt x="230" y="106"/>
                  <a:pt x="301" y="35"/>
                </a:cubicBezTo>
                <a:cubicBezTo>
                  <a:pt x="328" y="9"/>
                  <a:pt x="363" y="0"/>
                  <a:pt x="390" y="9"/>
                </a:cubicBezTo>
                <a:cubicBezTo>
                  <a:pt x="416" y="18"/>
                  <a:pt x="443" y="44"/>
                  <a:pt x="452" y="71"/>
                </a:cubicBezTo>
                <a:cubicBezTo>
                  <a:pt x="461" y="97"/>
                  <a:pt x="452" y="133"/>
                  <a:pt x="425" y="159"/>
                </a:cubicBezTo>
                <a:cubicBezTo>
                  <a:pt x="195" y="390"/>
                  <a:pt x="195" y="390"/>
                  <a:pt x="195" y="390"/>
                </a:cubicBezTo>
                <a:cubicBezTo>
                  <a:pt x="177" y="407"/>
                  <a:pt x="159" y="416"/>
                  <a:pt x="150" y="416"/>
                </a:cubicBezTo>
                <a:cubicBezTo>
                  <a:pt x="133" y="416"/>
                  <a:pt x="115" y="416"/>
                  <a:pt x="106" y="399"/>
                </a:cubicBezTo>
                <a:cubicBezTo>
                  <a:pt x="89" y="381"/>
                  <a:pt x="89" y="354"/>
                  <a:pt x="115" y="319"/>
                </a:cubicBezTo>
                <a:cubicBezTo>
                  <a:pt x="284" y="150"/>
                  <a:pt x="284" y="150"/>
                  <a:pt x="284" y="150"/>
                </a:cubicBezTo>
                <a:cubicBezTo>
                  <a:pt x="293" y="150"/>
                  <a:pt x="301" y="150"/>
                  <a:pt x="309" y="150"/>
                </a:cubicBezTo>
                <a:cubicBezTo>
                  <a:pt x="309" y="159"/>
                  <a:pt x="309" y="168"/>
                  <a:pt x="309" y="178"/>
                </a:cubicBezTo>
                <a:cubicBezTo>
                  <a:pt x="142" y="345"/>
                  <a:pt x="142" y="345"/>
                  <a:pt x="142" y="345"/>
                </a:cubicBezTo>
                <a:cubicBezTo>
                  <a:pt x="124" y="354"/>
                  <a:pt x="124" y="372"/>
                  <a:pt x="133" y="381"/>
                </a:cubicBezTo>
                <a:lnTo>
                  <a:pt x="142" y="381"/>
                </a:lnTo>
                <a:cubicBezTo>
                  <a:pt x="150" y="381"/>
                  <a:pt x="159" y="372"/>
                  <a:pt x="168" y="372"/>
                </a:cubicBezTo>
                <a:cubicBezTo>
                  <a:pt x="399" y="133"/>
                  <a:pt x="399" y="133"/>
                  <a:pt x="399" y="133"/>
                </a:cubicBezTo>
                <a:cubicBezTo>
                  <a:pt x="416" y="115"/>
                  <a:pt x="425" y="97"/>
                  <a:pt x="416" y="80"/>
                </a:cubicBezTo>
                <a:cubicBezTo>
                  <a:pt x="416" y="62"/>
                  <a:pt x="399" y="44"/>
                  <a:pt x="381" y="44"/>
                </a:cubicBezTo>
                <a:cubicBezTo>
                  <a:pt x="363" y="35"/>
                  <a:pt x="346" y="44"/>
                  <a:pt x="328" y="62"/>
                </a:cubicBezTo>
                <a:cubicBezTo>
                  <a:pt x="256" y="133"/>
                  <a:pt x="115" y="275"/>
                  <a:pt x="80" y="301"/>
                </a:cubicBezTo>
                <a:cubicBezTo>
                  <a:pt x="36" y="354"/>
                  <a:pt x="44" y="407"/>
                  <a:pt x="80" y="434"/>
                </a:cubicBezTo>
                <a:cubicBezTo>
                  <a:pt x="106" y="460"/>
                  <a:pt x="159" y="478"/>
                  <a:pt x="203" y="425"/>
                </a:cubicBezTo>
                <a:cubicBezTo>
                  <a:pt x="452" y="186"/>
                  <a:pt x="452" y="186"/>
                  <a:pt x="452" y="186"/>
                </a:cubicBezTo>
                <a:cubicBezTo>
                  <a:pt x="461" y="178"/>
                  <a:pt x="469" y="178"/>
                  <a:pt x="478" y="186"/>
                </a:cubicBezTo>
                <a:lnTo>
                  <a:pt x="478" y="203"/>
                </a:lnTo>
                <a:cubicBezTo>
                  <a:pt x="230" y="452"/>
                  <a:pt x="230" y="452"/>
                  <a:pt x="230" y="452"/>
                </a:cubicBezTo>
                <a:cubicBezTo>
                  <a:pt x="203" y="478"/>
                  <a:pt x="168" y="497"/>
                  <a:pt x="133" y="497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0" name="Freeform 53"/>
          <p:cNvSpPr>
            <a:spLocks noChangeArrowheads="1"/>
          </p:cNvSpPr>
          <p:nvPr/>
        </p:nvSpPr>
        <p:spPr bwMode="auto">
          <a:xfrm>
            <a:off x="5300996" y="1096809"/>
            <a:ext cx="225596" cy="151996"/>
          </a:xfrm>
          <a:custGeom>
            <a:avLst/>
            <a:gdLst>
              <a:gd name="T0" fmla="*/ 79717 w 497"/>
              <a:gd name="T1" fmla="*/ 31326 h 337"/>
              <a:gd name="T2" fmla="*/ 79717 w 497"/>
              <a:gd name="T3" fmla="*/ 31326 h 337"/>
              <a:gd name="T4" fmla="*/ 79717 w 497"/>
              <a:gd name="T5" fmla="*/ 0 h 337"/>
              <a:gd name="T6" fmla="*/ 0 w 497"/>
              <a:gd name="T7" fmla="*/ 71155 h 337"/>
              <a:gd name="T8" fmla="*/ 79717 w 497"/>
              <a:gd name="T9" fmla="*/ 146337 h 337"/>
              <a:gd name="T10" fmla="*/ 79717 w 497"/>
              <a:gd name="T11" fmla="*/ 115011 h 337"/>
              <a:gd name="T12" fmla="*/ 31977 w 497"/>
              <a:gd name="T13" fmla="*/ 71155 h 337"/>
              <a:gd name="T14" fmla="*/ 79717 w 497"/>
              <a:gd name="T15" fmla="*/ 31326 h 337"/>
              <a:gd name="T16" fmla="*/ 135564 w 497"/>
              <a:gd name="T17" fmla="*/ 43856 h 337"/>
              <a:gd name="T18" fmla="*/ 135564 w 497"/>
              <a:gd name="T19" fmla="*/ 43856 h 337"/>
              <a:gd name="T20" fmla="*/ 135564 w 497"/>
              <a:gd name="T21" fmla="*/ 0 h 337"/>
              <a:gd name="T22" fmla="*/ 55847 w 497"/>
              <a:gd name="T23" fmla="*/ 71155 h 337"/>
              <a:gd name="T24" fmla="*/ 135564 w 497"/>
              <a:gd name="T25" fmla="*/ 146337 h 337"/>
              <a:gd name="T26" fmla="*/ 135564 w 497"/>
              <a:gd name="T27" fmla="*/ 98900 h 337"/>
              <a:gd name="T28" fmla="*/ 223388 w 497"/>
              <a:gd name="T29" fmla="*/ 150364 h 337"/>
              <a:gd name="T30" fmla="*/ 135564 w 497"/>
              <a:gd name="T31" fmla="*/ 43856 h 3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7" h="337">
                <a:moveTo>
                  <a:pt x="177" y="70"/>
                </a:moveTo>
                <a:lnTo>
                  <a:pt x="177" y="70"/>
                </a:lnTo>
                <a:cubicBezTo>
                  <a:pt x="177" y="0"/>
                  <a:pt x="177" y="0"/>
                  <a:pt x="177" y="0"/>
                </a:cubicBezTo>
                <a:cubicBezTo>
                  <a:pt x="0" y="159"/>
                  <a:pt x="0" y="159"/>
                  <a:pt x="0" y="159"/>
                </a:cubicBezTo>
                <a:cubicBezTo>
                  <a:pt x="177" y="327"/>
                  <a:pt x="177" y="327"/>
                  <a:pt x="177" y="327"/>
                </a:cubicBezTo>
                <a:cubicBezTo>
                  <a:pt x="177" y="257"/>
                  <a:pt x="177" y="257"/>
                  <a:pt x="177" y="257"/>
                </a:cubicBezTo>
                <a:cubicBezTo>
                  <a:pt x="71" y="159"/>
                  <a:pt x="71" y="159"/>
                  <a:pt x="71" y="159"/>
                </a:cubicBezTo>
                <a:lnTo>
                  <a:pt x="177" y="70"/>
                </a:lnTo>
                <a:close/>
                <a:moveTo>
                  <a:pt x="301" y="98"/>
                </a:moveTo>
                <a:lnTo>
                  <a:pt x="301" y="98"/>
                </a:lnTo>
                <a:cubicBezTo>
                  <a:pt x="301" y="0"/>
                  <a:pt x="301" y="0"/>
                  <a:pt x="301" y="0"/>
                </a:cubicBezTo>
                <a:cubicBezTo>
                  <a:pt x="124" y="159"/>
                  <a:pt x="124" y="159"/>
                  <a:pt x="124" y="159"/>
                </a:cubicBezTo>
                <a:cubicBezTo>
                  <a:pt x="301" y="327"/>
                  <a:pt x="301" y="327"/>
                  <a:pt x="301" y="327"/>
                </a:cubicBezTo>
                <a:cubicBezTo>
                  <a:pt x="301" y="221"/>
                  <a:pt x="301" y="221"/>
                  <a:pt x="301" y="221"/>
                </a:cubicBezTo>
                <a:cubicBezTo>
                  <a:pt x="381" y="221"/>
                  <a:pt x="435" y="230"/>
                  <a:pt x="496" y="336"/>
                </a:cubicBezTo>
                <a:cubicBezTo>
                  <a:pt x="496" y="336"/>
                  <a:pt x="488" y="98"/>
                  <a:pt x="301" y="9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1" name="Freeform 54"/>
          <p:cNvSpPr>
            <a:spLocks noChangeArrowheads="1"/>
          </p:cNvSpPr>
          <p:nvPr/>
        </p:nvSpPr>
        <p:spPr bwMode="auto">
          <a:xfrm>
            <a:off x="1712282" y="1072809"/>
            <a:ext cx="225594" cy="199996"/>
          </a:xfrm>
          <a:custGeom>
            <a:avLst/>
            <a:gdLst>
              <a:gd name="T0" fmla="*/ 95480 w 497"/>
              <a:gd name="T1" fmla="*/ 0 h 443"/>
              <a:gd name="T2" fmla="*/ 95480 w 497"/>
              <a:gd name="T3" fmla="*/ 0 h 443"/>
              <a:gd name="T4" fmla="*/ 83770 w 497"/>
              <a:gd name="T5" fmla="*/ 0 h 443"/>
              <a:gd name="T6" fmla="*/ 79717 w 497"/>
              <a:gd name="T7" fmla="*/ 3584 h 443"/>
              <a:gd name="T8" fmla="*/ 79717 w 497"/>
              <a:gd name="T9" fmla="*/ 47482 h 443"/>
              <a:gd name="T10" fmla="*/ 39633 w 497"/>
              <a:gd name="T11" fmla="*/ 47482 h 443"/>
              <a:gd name="T12" fmla="*/ 36030 w 497"/>
              <a:gd name="T13" fmla="*/ 47482 h 443"/>
              <a:gd name="T14" fmla="*/ 27923 w 497"/>
              <a:gd name="T15" fmla="*/ 51065 h 443"/>
              <a:gd name="T16" fmla="*/ 0 w 497"/>
              <a:gd name="T17" fmla="*/ 67639 h 443"/>
              <a:gd name="T18" fmla="*/ 0 w 497"/>
              <a:gd name="T19" fmla="*/ 71223 h 443"/>
              <a:gd name="T20" fmla="*/ 0 w 497"/>
              <a:gd name="T21" fmla="*/ 74806 h 443"/>
              <a:gd name="T22" fmla="*/ 27923 w 497"/>
              <a:gd name="T23" fmla="*/ 94964 h 443"/>
              <a:gd name="T24" fmla="*/ 36030 w 497"/>
              <a:gd name="T25" fmla="*/ 94964 h 443"/>
              <a:gd name="T26" fmla="*/ 39633 w 497"/>
              <a:gd name="T27" fmla="*/ 98995 h 443"/>
              <a:gd name="T28" fmla="*/ 79717 w 497"/>
              <a:gd name="T29" fmla="*/ 98995 h 443"/>
              <a:gd name="T30" fmla="*/ 79717 w 497"/>
              <a:gd name="T31" fmla="*/ 193959 h 443"/>
              <a:gd name="T32" fmla="*/ 83770 w 497"/>
              <a:gd name="T33" fmla="*/ 197990 h 443"/>
              <a:gd name="T34" fmla="*/ 95480 w 497"/>
              <a:gd name="T35" fmla="*/ 197990 h 443"/>
              <a:gd name="T36" fmla="*/ 99533 w 497"/>
              <a:gd name="T37" fmla="*/ 193959 h 443"/>
              <a:gd name="T38" fmla="*/ 99533 w 497"/>
              <a:gd name="T39" fmla="*/ 3584 h 443"/>
              <a:gd name="T40" fmla="*/ 95480 w 497"/>
              <a:gd name="T41" fmla="*/ 0 h 443"/>
              <a:gd name="T42" fmla="*/ 219333 w 497"/>
              <a:gd name="T43" fmla="*/ 47482 h 443"/>
              <a:gd name="T44" fmla="*/ 219333 w 497"/>
              <a:gd name="T45" fmla="*/ 47482 h 443"/>
              <a:gd name="T46" fmla="*/ 195463 w 497"/>
              <a:gd name="T47" fmla="*/ 27324 h 443"/>
              <a:gd name="T48" fmla="*/ 187357 w 497"/>
              <a:gd name="T49" fmla="*/ 23741 h 443"/>
              <a:gd name="T50" fmla="*/ 183303 w 497"/>
              <a:gd name="T51" fmla="*/ 23741 h 443"/>
              <a:gd name="T52" fmla="*/ 107640 w 497"/>
              <a:gd name="T53" fmla="*/ 23741 h 443"/>
              <a:gd name="T54" fmla="*/ 115296 w 497"/>
              <a:gd name="T55" fmla="*/ 74806 h 443"/>
              <a:gd name="T56" fmla="*/ 183303 w 497"/>
              <a:gd name="T57" fmla="*/ 74806 h 443"/>
              <a:gd name="T58" fmla="*/ 187357 w 497"/>
              <a:gd name="T59" fmla="*/ 74806 h 443"/>
              <a:gd name="T60" fmla="*/ 195463 w 497"/>
              <a:gd name="T61" fmla="*/ 71223 h 443"/>
              <a:gd name="T62" fmla="*/ 219333 w 497"/>
              <a:gd name="T63" fmla="*/ 55097 h 443"/>
              <a:gd name="T64" fmla="*/ 223387 w 497"/>
              <a:gd name="T65" fmla="*/ 51065 h 443"/>
              <a:gd name="T66" fmla="*/ 219333 w 497"/>
              <a:gd name="T67" fmla="*/ 47482 h 44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7" h="443">
                <a:moveTo>
                  <a:pt x="212" y="0"/>
                </a:moveTo>
                <a:lnTo>
                  <a:pt x="212" y="0"/>
                </a:lnTo>
                <a:cubicBezTo>
                  <a:pt x="186" y="0"/>
                  <a:pt x="186" y="0"/>
                  <a:pt x="186" y="0"/>
                </a:cubicBezTo>
                <a:lnTo>
                  <a:pt x="177" y="8"/>
                </a:lnTo>
                <a:cubicBezTo>
                  <a:pt x="177" y="106"/>
                  <a:pt x="177" y="106"/>
                  <a:pt x="177" y="106"/>
                </a:cubicBezTo>
                <a:cubicBezTo>
                  <a:pt x="88" y="106"/>
                  <a:pt x="88" y="106"/>
                  <a:pt x="88" y="106"/>
                </a:cubicBezTo>
                <a:lnTo>
                  <a:pt x="80" y="106"/>
                </a:lnTo>
                <a:cubicBezTo>
                  <a:pt x="71" y="106"/>
                  <a:pt x="71" y="106"/>
                  <a:pt x="62" y="114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7"/>
                  <a:pt x="0" y="167"/>
                  <a:pt x="0" y="167"/>
                </a:cubicBezTo>
                <a:cubicBezTo>
                  <a:pt x="62" y="212"/>
                  <a:pt x="62" y="212"/>
                  <a:pt x="62" y="212"/>
                </a:cubicBezTo>
                <a:cubicBezTo>
                  <a:pt x="71" y="212"/>
                  <a:pt x="71" y="212"/>
                  <a:pt x="80" y="212"/>
                </a:cubicBezTo>
                <a:cubicBezTo>
                  <a:pt x="80" y="221"/>
                  <a:pt x="88" y="221"/>
                  <a:pt x="88" y="221"/>
                </a:cubicBezTo>
                <a:cubicBezTo>
                  <a:pt x="177" y="221"/>
                  <a:pt x="177" y="221"/>
                  <a:pt x="177" y="221"/>
                </a:cubicBezTo>
                <a:cubicBezTo>
                  <a:pt x="177" y="433"/>
                  <a:pt x="177" y="433"/>
                  <a:pt x="177" y="433"/>
                </a:cubicBezTo>
                <a:cubicBezTo>
                  <a:pt x="177" y="442"/>
                  <a:pt x="186" y="442"/>
                  <a:pt x="186" y="442"/>
                </a:cubicBezTo>
                <a:cubicBezTo>
                  <a:pt x="212" y="442"/>
                  <a:pt x="212" y="442"/>
                  <a:pt x="212" y="442"/>
                </a:cubicBezTo>
                <a:cubicBezTo>
                  <a:pt x="212" y="442"/>
                  <a:pt x="221" y="442"/>
                  <a:pt x="221" y="433"/>
                </a:cubicBezTo>
                <a:cubicBezTo>
                  <a:pt x="221" y="8"/>
                  <a:pt x="221" y="8"/>
                  <a:pt x="221" y="8"/>
                </a:cubicBezTo>
                <a:lnTo>
                  <a:pt x="212" y="0"/>
                </a:lnTo>
                <a:close/>
                <a:moveTo>
                  <a:pt x="487" y="106"/>
                </a:moveTo>
                <a:lnTo>
                  <a:pt x="487" y="106"/>
                </a:lnTo>
                <a:cubicBezTo>
                  <a:pt x="434" y="61"/>
                  <a:pt x="434" y="61"/>
                  <a:pt x="434" y="61"/>
                </a:cubicBezTo>
                <a:cubicBezTo>
                  <a:pt x="425" y="61"/>
                  <a:pt x="425" y="61"/>
                  <a:pt x="416" y="53"/>
                </a:cubicBezTo>
                <a:lnTo>
                  <a:pt x="407" y="53"/>
                </a:lnTo>
                <a:cubicBezTo>
                  <a:pt x="239" y="53"/>
                  <a:pt x="239" y="53"/>
                  <a:pt x="239" y="53"/>
                </a:cubicBezTo>
                <a:cubicBezTo>
                  <a:pt x="256" y="167"/>
                  <a:pt x="256" y="167"/>
                  <a:pt x="256" y="167"/>
                </a:cubicBezTo>
                <a:cubicBezTo>
                  <a:pt x="407" y="167"/>
                  <a:pt x="407" y="167"/>
                  <a:pt x="407" y="167"/>
                </a:cubicBezTo>
                <a:lnTo>
                  <a:pt x="416" y="167"/>
                </a:lnTo>
                <a:cubicBezTo>
                  <a:pt x="425" y="167"/>
                  <a:pt x="425" y="159"/>
                  <a:pt x="434" y="159"/>
                </a:cubicBezTo>
                <a:cubicBezTo>
                  <a:pt x="487" y="123"/>
                  <a:pt x="487" y="123"/>
                  <a:pt x="487" y="123"/>
                </a:cubicBezTo>
                <a:cubicBezTo>
                  <a:pt x="496" y="114"/>
                  <a:pt x="496" y="114"/>
                  <a:pt x="496" y="114"/>
                </a:cubicBezTo>
                <a:cubicBezTo>
                  <a:pt x="496" y="106"/>
                  <a:pt x="496" y="106"/>
                  <a:pt x="487" y="10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2" name="Freeform 55"/>
          <p:cNvSpPr>
            <a:spLocks noChangeArrowheads="1"/>
          </p:cNvSpPr>
          <p:nvPr/>
        </p:nvSpPr>
        <p:spPr bwMode="auto">
          <a:xfrm>
            <a:off x="1307490" y="1061610"/>
            <a:ext cx="137597" cy="231994"/>
          </a:xfrm>
          <a:custGeom>
            <a:avLst/>
            <a:gdLst>
              <a:gd name="T0" fmla="*/ 127964 w 303"/>
              <a:gd name="T1" fmla="*/ 162564 h 514"/>
              <a:gd name="T2" fmla="*/ 127964 w 303"/>
              <a:gd name="T3" fmla="*/ 162564 h 514"/>
              <a:gd name="T4" fmla="*/ 100028 w 303"/>
              <a:gd name="T5" fmla="*/ 75236 h 514"/>
              <a:gd name="T6" fmla="*/ 40101 w 303"/>
              <a:gd name="T7" fmla="*/ 47470 h 514"/>
              <a:gd name="T8" fmla="*/ 20276 w 303"/>
              <a:gd name="T9" fmla="*/ 4031 h 514"/>
              <a:gd name="T10" fmla="*/ 8561 w 303"/>
              <a:gd name="T11" fmla="*/ 0 h 514"/>
              <a:gd name="T12" fmla="*/ 4506 w 303"/>
              <a:gd name="T13" fmla="*/ 12092 h 514"/>
              <a:gd name="T14" fmla="*/ 28386 w 303"/>
              <a:gd name="T15" fmla="*/ 55531 h 514"/>
              <a:gd name="T16" fmla="*/ 8561 w 303"/>
              <a:gd name="T17" fmla="*/ 107032 h 514"/>
              <a:gd name="T18" fmla="*/ 32442 w 303"/>
              <a:gd name="T19" fmla="*/ 194360 h 514"/>
              <a:gd name="T20" fmla="*/ 91918 w 303"/>
              <a:gd name="T21" fmla="*/ 222574 h 514"/>
              <a:gd name="T22" fmla="*/ 127964 w 303"/>
              <a:gd name="T23" fmla="*/ 162564 h 514"/>
              <a:gd name="T24" fmla="*/ 56322 w 303"/>
              <a:gd name="T25" fmla="*/ 99419 h 514"/>
              <a:gd name="T26" fmla="*/ 56322 w 303"/>
              <a:gd name="T27" fmla="*/ 99419 h 514"/>
              <a:gd name="T28" fmla="*/ 36497 w 303"/>
              <a:gd name="T29" fmla="*/ 90910 h 514"/>
              <a:gd name="T30" fmla="*/ 44157 w 303"/>
              <a:gd name="T31" fmla="*/ 71206 h 514"/>
              <a:gd name="T32" fmla="*/ 63982 w 303"/>
              <a:gd name="T33" fmla="*/ 79715 h 514"/>
              <a:gd name="T34" fmla="*/ 56322 w 303"/>
              <a:gd name="T35" fmla="*/ 99419 h 5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03" h="514">
                <a:moveTo>
                  <a:pt x="284" y="363"/>
                </a:moveTo>
                <a:lnTo>
                  <a:pt x="284" y="363"/>
                </a:lnTo>
                <a:cubicBezTo>
                  <a:pt x="222" y="168"/>
                  <a:pt x="222" y="168"/>
                  <a:pt x="222" y="168"/>
                </a:cubicBezTo>
                <a:cubicBezTo>
                  <a:pt x="204" y="124"/>
                  <a:pt x="142" y="88"/>
                  <a:pt x="89" y="106"/>
                </a:cubicBezTo>
                <a:cubicBezTo>
                  <a:pt x="45" y="9"/>
                  <a:pt x="45" y="9"/>
                  <a:pt x="45" y="9"/>
                </a:cubicBezTo>
                <a:cubicBezTo>
                  <a:pt x="36" y="0"/>
                  <a:pt x="28" y="0"/>
                  <a:pt x="19" y="0"/>
                </a:cubicBezTo>
                <a:cubicBezTo>
                  <a:pt x="10" y="9"/>
                  <a:pt x="10" y="18"/>
                  <a:pt x="10" y="27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28" y="141"/>
                  <a:pt x="0" y="194"/>
                  <a:pt x="19" y="239"/>
                </a:cubicBezTo>
                <a:cubicBezTo>
                  <a:pt x="72" y="434"/>
                  <a:pt x="72" y="434"/>
                  <a:pt x="72" y="434"/>
                </a:cubicBezTo>
                <a:cubicBezTo>
                  <a:pt x="81" y="487"/>
                  <a:pt x="142" y="513"/>
                  <a:pt x="204" y="497"/>
                </a:cubicBezTo>
                <a:cubicBezTo>
                  <a:pt x="267" y="469"/>
                  <a:pt x="302" y="407"/>
                  <a:pt x="284" y="363"/>
                </a:cubicBezTo>
                <a:close/>
                <a:moveTo>
                  <a:pt x="125" y="222"/>
                </a:moveTo>
                <a:lnTo>
                  <a:pt x="125" y="222"/>
                </a:lnTo>
                <a:cubicBezTo>
                  <a:pt x="107" y="231"/>
                  <a:pt x="89" y="222"/>
                  <a:pt x="81" y="203"/>
                </a:cubicBezTo>
                <a:cubicBezTo>
                  <a:pt x="72" y="186"/>
                  <a:pt x="81" y="159"/>
                  <a:pt x="98" y="159"/>
                </a:cubicBezTo>
                <a:cubicBezTo>
                  <a:pt x="125" y="150"/>
                  <a:pt x="142" y="159"/>
                  <a:pt x="142" y="178"/>
                </a:cubicBezTo>
                <a:cubicBezTo>
                  <a:pt x="151" y="194"/>
                  <a:pt x="142" y="222"/>
                  <a:pt x="125" y="22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3" name="Freeform 61"/>
          <p:cNvSpPr>
            <a:spLocks noChangeArrowheads="1"/>
          </p:cNvSpPr>
          <p:nvPr/>
        </p:nvSpPr>
        <p:spPr bwMode="auto">
          <a:xfrm>
            <a:off x="8004932" y="2469577"/>
            <a:ext cx="169596" cy="131197"/>
          </a:xfrm>
          <a:custGeom>
            <a:avLst/>
            <a:gdLst>
              <a:gd name="T0" fmla="*/ 24296 w 374"/>
              <a:gd name="T1" fmla="*/ 98187 h 293"/>
              <a:gd name="T2" fmla="*/ 24296 w 374"/>
              <a:gd name="T3" fmla="*/ 98187 h 293"/>
              <a:gd name="T4" fmla="*/ 111583 w 374"/>
              <a:gd name="T5" fmla="*/ 98187 h 293"/>
              <a:gd name="T6" fmla="*/ 111583 w 374"/>
              <a:gd name="T7" fmla="*/ 129731 h 293"/>
              <a:gd name="T8" fmla="*/ 167825 w 374"/>
              <a:gd name="T9" fmla="*/ 82637 h 293"/>
              <a:gd name="T10" fmla="*/ 111583 w 374"/>
              <a:gd name="T11" fmla="*/ 31544 h 293"/>
              <a:gd name="T12" fmla="*/ 111583 w 374"/>
              <a:gd name="T13" fmla="*/ 66642 h 293"/>
              <a:gd name="T14" fmla="*/ 31945 w 374"/>
              <a:gd name="T15" fmla="*/ 66642 h 293"/>
              <a:gd name="T16" fmla="*/ 31945 w 374"/>
              <a:gd name="T17" fmla="*/ 0 h 293"/>
              <a:gd name="T18" fmla="*/ 0 w 374"/>
              <a:gd name="T19" fmla="*/ 0 h 293"/>
              <a:gd name="T20" fmla="*/ 0 w 374"/>
              <a:gd name="T21" fmla="*/ 74640 h 293"/>
              <a:gd name="T22" fmla="*/ 24296 w 374"/>
              <a:gd name="T23" fmla="*/ 98187 h 2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74" h="293">
                <a:moveTo>
                  <a:pt x="54" y="221"/>
                </a:moveTo>
                <a:lnTo>
                  <a:pt x="54" y="221"/>
                </a:lnTo>
                <a:cubicBezTo>
                  <a:pt x="248" y="221"/>
                  <a:pt x="248" y="221"/>
                  <a:pt x="248" y="221"/>
                </a:cubicBezTo>
                <a:cubicBezTo>
                  <a:pt x="248" y="292"/>
                  <a:pt x="248" y="292"/>
                  <a:pt x="248" y="292"/>
                </a:cubicBezTo>
                <a:cubicBezTo>
                  <a:pt x="373" y="186"/>
                  <a:pt x="373" y="186"/>
                  <a:pt x="373" y="186"/>
                </a:cubicBezTo>
                <a:cubicBezTo>
                  <a:pt x="248" y="71"/>
                  <a:pt x="248" y="71"/>
                  <a:pt x="248" y="71"/>
                </a:cubicBezTo>
                <a:cubicBezTo>
                  <a:pt x="248" y="150"/>
                  <a:pt x="248" y="150"/>
                  <a:pt x="248" y="150"/>
                </a:cubicBezTo>
                <a:cubicBezTo>
                  <a:pt x="71" y="150"/>
                  <a:pt x="71" y="150"/>
                  <a:pt x="71" y="150"/>
                </a:cubicBezTo>
                <a:cubicBezTo>
                  <a:pt x="71" y="0"/>
                  <a:pt x="71" y="0"/>
                  <a:pt x="7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95"/>
                  <a:pt x="27" y="221"/>
                  <a:pt x="54" y="221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4" name="Freeform 62"/>
          <p:cNvSpPr>
            <a:spLocks noChangeArrowheads="1"/>
          </p:cNvSpPr>
          <p:nvPr/>
        </p:nvSpPr>
        <p:spPr bwMode="auto">
          <a:xfrm>
            <a:off x="6670564" y="1978388"/>
            <a:ext cx="175996" cy="185596"/>
          </a:xfrm>
          <a:custGeom>
            <a:avLst/>
            <a:gdLst>
              <a:gd name="T0" fmla="*/ 63134 w 390"/>
              <a:gd name="T1" fmla="*/ 143628 h 409"/>
              <a:gd name="T2" fmla="*/ 63134 w 390"/>
              <a:gd name="T3" fmla="*/ 143628 h 409"/>
              <a:gd name="T4" fmla="*/ 55522 w 390"/>
              <a:gd name="T5" fmla="*/ 155334 h 409"/>
              <a:gd name="T6" fmla="*/ 27313 w 390"/>
              <a:gd name="T7" fmla="*/ 155334 h 409"/>
              <a:gd name="T8" fmla="*/ 19701 w 390"/>
              <a:gd name="T9" fmla="*/ 140026 h 409"/>
              <a:gd name="T10" fmla="*/ 27313 w 390"/>
              <a:gd name="T11" fmla="*/ 127419 h 409"/>
              <a:gd name="T12" fmla="*/ 59552 w 390"/>
              <a:gd name="T13" fmla="*/ 91850 h 409"/>
              <a:gd name="T14" fmla="*/ 87313 w 390"/>
              <a:gd name="T15" fmla="*/ 83745 h 409"/>
              <a:gd name="T16" fmla="*/ 102984 w 390"/>
              <a:gd name="T17" fmla="*/ 83745 h 409"/>
              <a:gd name="T18" fmla="*/ 102984 w 390"/>
              <a:gd name="T19" fmla="*/ 72039 h 409"/>
              <a:gd name="T20" fmla="*/ 43432 w 390"/>
              <a:gd name="T21" fmla="*/ 75641 h 409"/>
              <a:gd name="T22" fmla="*/ 11642 w 390"/>
              <a:gd name="T23" fmla="*/ 111661 h 409"/>
              <a:gd name="T24" fmla="*/ 0 w 390"/>
              <a:gd name="T25" fmla="*/ 140026 h 409"/>
              <a:gd name="T26" fmla="*/ 11642 w 390"/>
              <a:gd name="T27" fmla="*/ 171543 h 409"/>
              <a:gd name="T28" fmla="*/ 39403 w 390"/>
              <a:gd name="T29" fmla="*/ 183700 h 409"/>
              <a:gd name="T30" fmla="*/ 71193 w 390"/>
              <a:gd name="T31" fmla="*/ 171543 h 409"/>
              <a:gd name="T32" fmla="*/ 79253 w 390"/>
              <a:gd name="T33" fmla="*/ 159837 h 409"/>
              <a:gd name="T34" fmla="*/ 79253 w 390"/>
              <a:gd name="T35" fmla="*/ 143628 h 409"/>
              <a:gd name="T36" fmla="*/ 63134 w 390"/>
              <a:gd name="T37" fmla="*/ 143628 h 409"/>
              <a:gd name="T38" fmla="*/ 162536 w 390"/>
              <a:gd name="T39" fmla="*/ 16209 h 409"/>
              <a:gd name="T40" fmla="*/ 162536 w 390"/>
              <a:gd name="T41" fmla="*/ 16209 h 409"/>
              <a:gd name="T42" fmla="*/ 107014 w 390"/>
              <a:gd name="T43" fmla="*/ 16209 h 409"/>
              <a:gd name="T44" fmla="*/ 94924 w 390"/>
              <a:gd name="T45" fmla="*/ 23863 h 409"/>
              <a:gd name="T46" fmla="*/ 94924 w 390"/>
              <a:gd name="T47" fmla="*/ 40072 h 409"/>
              <a:gd name="T48" fmla="*/ 111044 w 390"/>
              <a:gd name="T49" fmla="*/ 40072 h 409"/>
              <a:gd name="T50" fmla="*/ 122685 w 390"/>
              <a:gd name="T51" fmla="*/ 31967 h 409"/>
              <a:gd name="T52" fmla="*/ 146416 w 390"/>
              <a:gd name="T53" fmla="*/ 31967 h 409"/>
              <a:gd name="T54" fmla="*/ 154476 w 390"/>
              <a:gd name="T55" fmla="*/ 48176 h 409"/>
              <a:gd name="T56" fmla="*/ 146416 w 390"/>
              <a:gd name="T57" fmla="*/ 59883 h 409"/>
              <a:gd name="T58" fmla="*/ 115073 w 390"/>
              <a:gd name="T59" fmla="*/ 95902 h 409"/>
              <a:gd name="T60" fmla="*/ 87313 w 390"/>
              <a:gd name="T61" fmla="*/ 99504 h 409"/>
              <a:gd name="T62" fmla="*/ 71193 w 390"/>
              <a:gd name="T63" fmla="*/ 99504 h 409"/>
              <a:gd name="T64" fmla="*/ 71193 w 390"/>
              <a:gd name="T65" fmla="*/ 115713 h 409"/>
              <a:gd name="T66" fmla="*/ 94924 w 390"/>
              <a:gd name="T67" fmla="*/ 127419 h 409"/>
              <a:gd name="T68" fmla="*/ 126715 w 390"/>
              <a:gd name="T69" fmla="*/ 111661 h 409"/>
              <a:gd name="T70" fmla="*/ 162536 w 390"/>
              <a:gd name="T71" fmla="*/ 75641 h 409"/>
              <a:gd name="T72" fmla="*/ 174177 w 390"/>
              <a:gd name="T73" fmla="*/ 48176 h 409"/>
              <a:gd name="T74" fmla="*/ 162536 w 390"/>
              <a:gd name="T75" fmla="*/ 16209 h 40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90" h="409">
                <a:moveTo>
                  <a:pt x="141" y="319"/>
                </a:moveTo>
                <a:lnTo>
                  <a:pt x="141" y="319"/>
                </a:lnTo>
                <a:cubicBezTo>
                  <a:pt x="124" y="345"/>
                  <a:pt x="124" y="345"/>
                  <a:pt x="124" y="345"/>
                </a:cubicBezTo>
                <a:cubicBezTo>
                  <a:pt x="106" y="364"/>
                  <a:pt x="79" y="364"/>
                  <a:pt x="61" y="345"/>
                </a:cubicBezTo>
                <a:cubicBezTo>
                  <a:pt x="53" y="336"/>
                  <a:pt x="44" y="319"/>
                  <a:pt x="44" y="311"/>
                </a:cubicBezTo>
                <a:cubicBezTo>
                  <a:pt x="44" y="301"/>
                  <a:pt x="53" y="292"/>
                  <a:pt x="61" y="283"/>
                </a:cubicBezTo>
                <a:cubicBezTo>
                  <a:pt x="133" y="204"/>
                  <a:pt x="133" y="204"/>
                  <a:pt x="133" y="204"/>
                </a:cubicBezTo>
                <a:cubicBezTo>
                  <a:pt x="150" y="195"/>
                  <a:pt x="177" y="168"/>
                  <a:pt x="195" y="186"/>
                </a:cubicBezTo>
                <a:cubicBezTo>
                  <a:pt x="204" y="204"/>
                  <a:pt x="221" y="204"/>
                  <a:pt x="230" y="186"/>
                </a:cubicBezTo>
                <a:cubicBezTo>
                  <a:pt x="239" y="177"/>
                  <a:pt x="239" y="168"/>
                  <a:pt x="230" y="160"/>
                </a:cubicBezTo>
                <a:cubicBezTo>
                  <a:pt x="195" y="124"/>
                  <a:pt x="141" y="124"/>
                  <a:pt x="97" y="168"/>
                </a:cubicBezTo>
                <a:cubicBezTo>
                  <a:pt x="26" y="248"/>
                  <a:pt x="26" y="248"/>
                  <a:pt x="26" y="248"/>
                </a:cubicBezTo>
                <a:cubicBezTo>
                  <a:pt x="8" y="266"/>
                  <a:pt x="0" y="283"/>
                  <a:pt x="0" y="311"/>
                </a:cubicBezTo>
                <a:cubicBezTo>
                  <a:pt x="0" y="336"/>
                  <a:pt x="8" y="364"/>
                  <a:pt x="26" y="381"/>
                </a:cubicBezTo>
                <a:cubicBezTo>
                  <a:pt x="44" y="399"/>
                  <a:pt x="70" y="408"/>
                  <a:pt x="88" y="408"/>
                </a:cubicBezTo>
                <a:cubicBezTo>
                  <a:pt x="114" y="408"/>
                  <a:pt x="141" y="399"/>
                  <a:pt x="159" y="381"/>
                </a:cubicBezTo>
                <a:cubicBezTo>
                  <a:pt x="177" y="355"/>
                  <a:pt x="177" y="355"/>
                  <a:pt x="177" y="355"/>
                </a:cubicBezTo>
                <a:cubicBezTo>
                  <a:pt x="186" y="345"/>
                  <a:pt x="186" y="328"/>
                  <a:pt x="177" y="319"/>
                </a:cubicBezTo>
                <a:cubicBezTo>
                  <a:pt x="168" y="311"/>
                  <a:pt x="150" y="311"/>
                  <a:pt x="141" y="319"/>
                </a:cubicBezTo>
                <a:close/>
                <a:moveTo>
                  <a:pt x="363" y="36"/>
                </a:moveTo>
                <a:lnTo>
                  <a:pt x="363" y="36"/>
                </a:lnTo>
                <a:cubicBezTo>
                  <a:pt x="327" y="0"/>
                  <a:pt x="274" y="0"/>
                  <a:pt x="239" y="36"/>
                </a:cubicBezTo>
                <a:cubicBezTo>
                  <a:pt x="212" y="53"/>
                  <a:pt x="212" y="53"/>
                  <a:pt x="212" y="53"/>
                </a:cubicBezTo>
                <a:cubicBezTo>
                  <a:pt x="204" y="71"/>
                  <a:pt x="204" y="80"/>
                  <a:pt x="212" y="89"/>
                </a:cubicBezTo>
                <a:cubicBezTo>
                  <a:pt x="221" y="98"/>
                  <a:pt x="239" y="98"/>
                  <a:pt x="248" y="89"/>
                </a:cubicBezTo>
                <a:cubicBezTo>
                  <a:pt x="274" y="71"/>
                  <a:pt x="274" y="71"/>
                  <a:pt x="274" y="71"/>
                </a:cubicBezTo>
                <a:cubicBezTo>
                  <a:pt x="292" y="53"/>
                  <a:pt x="318" y="53"/>
                  <a:pt x="327" y="71"/>
                </a:cubicBezTo>
                <a:cubicBezTo>
                  <a:pt x="336" y="80"/>
                  <a:pt x="345" y="89"/>
                  <a:pt x="345" y="107"/>
                </a:cubicBezTo>
                <a:cubicBezTo>
                  <a:pt x="345" y="115"/>
                  <a:pt x="336" y="124"/>
                  <a:pt x="327" y="133"/>
                </a:cubicBezTo>
                <a:cubicBezTo>
                  <a:pt x="257" y="213"/>
                  <a:pt x="257" y="213"/>
                  <a:pt x="257" y="213"/>
                </a:cubicBezTo>
                <a:cubicBezTo>
                  <a:pt x="212" y="248"/>
                  <a:pt x="204" y="230"/>
                  <a:pt x="195" y="221"/>
                </a:cubicBezTo>
                <a:cubicBezTo>
                  <a:pt x="186" y="213"/>
                  <a:pt x="168" y="213"/>
                  <a:pt x="159" y="221"/>
                </a:cubicBezTo>
                <a:cubicBezTo>
                  <a:pt x="150" y="230"/>
                  <a:pt x="150" y="248"/>
                  <a:pt x="159" y="257"/>
                </a:cubicBezTo>
                <a:cubicBezTo>
                  <a:pt x="177" y="275"/>
                  <a:pt x="195" y="283"/>
                  <a:pt x="212" y="283"/>
                </a:cubicBezTo>
                <a:cubicBezTo>
                  <a:pt x="239" y="283"/>
                  <a:pt x="265" y="275"/>
                  <a:pt x="283" y="248"/>
                </a:cubicBezTo>
                <a:cubicBezTo>
                  <a:pt x="363" y="168"/>
                  <a:pt x="363" y="168"/>
                  <a:pt x="363" y="168"/>
                </a:cubicBezTo>
                <a:cubicBezTo>
                  <a:pt x="380" y="151"/>
                  <a:pt x="389" y="124"/>
                  <a:pt x="389" y="107"/>
                </a:cubicBezTo>
                <a:cubicBezTo>
                  <a:pt x="389" y="80"/>
                  <a:pt x="380" y="53"/>
                  <a:pt x="363" y="3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5" name="Freeform 63"/>
          <p:cNvSpPr>
            <a:spLocks noChangeArrowheads="1"/>
          </p:cNvSpPr>
          <p:nvPr/>
        </p:nvSpPr>
        <p:spPr bwMode="auto">
          <a:xfrm>
            <a:off x="2633860" y="1994388"/>
            <a:ext cx="174395" cy="155197"/>
          </a:xfrm>
          <a:custGeom>
            <a:avLst/>
            <a:gdLst>
              <a:gd name="T0" fmla="*/ 153071 w 390"/>
              <a:gd name="T1" fmla="*/ 0 h 346"/>
              <a:gd name="T2" fmla="*/ 153071 w 390"/>
              <a:gd name="T3" fmla="*/ 0 h 346"/>
              <a:gd name="T4" fmla="*/ 19522 w 390"/>
              <a:gd name="T5" fmla="*/ 0 h 346"/>
              <a:gd name="T6" fmla="*/ 0 w 390"/>
              <a:gd name="T7" fmla="*/ 19582 h 346"/>
              <a:gd name="T8" fmla="*/ 0 w 390"/>
              <a:gd name="T9" fmla="*/ 98356 h 346"/>
              <a:gd name="T10" fmla="*/ 19522 w 390"/>
              <a:gd name="T11" fmla="*/ 117939 h 346"/>
              <a:gd name="T12" fmla="*/ 63003 w 390"/>
              <a:gd name="T13" fmla="*/ 117939 h 346"/>
              <a:gd name="T14" fmla="*/ 110034 w 390"/>
              <a:gd name="T15" fmla="*/ 153543 h 346"/>
              <a:gd name="T16" fmla="*/ 110034 w 390"/>
              <a:gd name="T17" fmla="*/ 117939 h 346"/>
              <a:gd name="T18" fmla="*/ 153071 w 390"/>
              <a:gd name="T19" fmla="*/ 117939 h 346"/>
              <a:gd name="T20" fmla="*/ 172593 w 390"/>
              <a:gd name="T21" fmla="*/ 98356 h 346"/>
              <a:gd name="T22" fmla="*/ 172593 w 390"/>
              <a:gd name="T23" fmla="*/ 19582 h 346"/>
              <a:gd name="T24" fmla="*/ 153071 w 390"/>
              <a:gd name="T25" fmla="*/ 0 h 34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90" h="346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17"/>
                  <a:pt x="0" y="44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47"/>
                  <a:pt x="17" y="265"/>
                  <a:pt x="44" y="265"/>
                </a:cubicBezTo>
                <a:cubicBezTo>
                  <a:pt x="142" y="265"/>
                  <a:pt x="142" y="265"/>
                  <a:pt x="142" y="265"/>
                </a:cubicBezTo>
                <a:cubicBezTo>
                  <a:pt x="248" y="345"/>
                  <a:pt x="248" y="345"/>
                  <a:pt x="248" y="345"/>
                </a:cubicBezTo>
                <a:cubicBezTo>
                  <a:pt x="248" y="265"/>
                  <a:pt x="248" y="265"/>
                  <a:pt x="248" y="265"/>
                </a:cubicBezTo>
                <a:cubicBezTo>
                  <a:pt x="345" y="265"/>
                  <a:pt x="345" y="265"/>
                  <a:pt x="345" y="265"/>
                </a:cubicBezTo>
                <a:cubicBezTo>
                  <a:pt x="372" y="265"/>
                  <a:pt x="389" y="247"/>
                  <a:pt x="389" y="221"/>
                </a:cubicBezTo>
                <a:cubicBezTo>
                  <a:pt x="389" y="44"/>
                  <a:pt x="389" y="44"/>
                  <a:pt x="389" y="44"/>
                </a:cubicBezTo>
                <a:cubicBezTo>
                  <a:pt x="389" y="17"/>
                  <a:pt x="372" y="0"/>
                  <a:pt x="345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6" name="Freeform 64"/>
          <p:cNvSpPr>
            <a:spLocks noChangeArrowheads="1"/>
          </p:cNvSpPr>
          <p:nvPr/>
        </p:nvSpPr>
        <p:spPr bwMode="auto">
          <a:xfrm>
            <a:off x="6659364" y="1525599"/>
            <a:ext cx="201596" cy="196795"/>
          </a:xfrm>
          <a:custGeom>
            <a:avLst/>
            <a:gdLst>
              <a:gd name="T0" fmla="*/ 100013 w 444"/>
              <a:gd name="T1" fmla="*/ 0 h 435"/>
              <a:gd name="T2" fmla="*/ 127944 w 444"/>
              <a:gd name="T3" fmla="*/ 71821 h 435"/>
              <a:gd name="T4" fmla="*/ 199574 w 444"/>
              <a:gd name="T5" fmla="*/ 71821 h 435"/>
              <a:gd name="T6" fmla="*/ 139657 w 444"/>
              <a:gd name="T7" fmla="*/ 115362 h 435"/>
              <a:gd name="T8" fmla="*/ 159479 w 444"/>
              <a:gd name="T9" fmla="*/ 194813 h 435"/>
              <a:gd name="T10" fmla="*/ 100013 w 444"/>
              <a:gd name="T11" fmla="*/ 146783 h 435"/>
              <a:gd name="T12" fmla="*/ 39645 w 444"/>
              <a:gd name="T13" fmla="*/ 194813 h 435"/>
              <a:gd name="T14" fmla="*/ 59917 w 444"/>
              <a:gd name="T15" fmla="*/ 115362 h 435"/>
              <a:gd name="T16" fmla="*/ 0 w 444"/>
              <a:gd name="T17" fmla="*/ 71821 h 435"/>
              <a:gd name="T18" fmla="*/ 72081 w 444"/>
              <a:gd name="T19" fmla="*/ 71821 h 435"/>
              <a:gd name="T20" fmla="*/ 100013 w 444"/>
              <a:gd name="T21" fmla="*/ 0 h 4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4" h="435">
                <a:moveTo>
                  <a:pt x="222" y="0"/>
                </a:moveTo>
                <a:lnTo>
                  <a:pt x="284" y="160"/>
                </a:lnTo>
                <a:lnTo>
                  <a:pt x="443" y="160"/>
                </a:lnTo>
                <a:lnTo>
                  <a:pt x="310" y="257"/>
                </a:lnTo>
                <a:lnTo>
                  <a:pt x="354" y="434"/>
                </a:lnTo>
                <a:lnTo>
                  <a:pt x="222" y="327"/>
                </a:lnTo>
                <a:lnTo>
                  <a:pt x="88" y="434"/>
                </a:lnTo>
                <a:lnTo>
                  <a:pt x="133" y="257"/>
                </a:lnTo>
                <a:lnTo>
                  <a:pt x="0" y="160"/>
                </a:lnTo>
                <a:lnTo>
                  <a:pt x="160" y="160"/>
                </a:lnTo>
                <a:lnTo>
                  <a:pt x="222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7" name="Freeform 65"/>
          <p:cNvSpPr>
            <a:spLocks noChangeArrowheads="1"/>
          </p:cNvSpPr>
          <p:nvPr/>
        </p:nvSpPr>
        <p:spPr bwMode="auto">
          <a:xfrm>
            <a:off x="830702" y="2426378"/>
            <a:ext cx="190396" cy="188795"/>
          </a:xfrm>
          <a:custGeom>
            <a:avLst/>
            <a:gdLst>
              <a:gd name="T0" fmla="*/ 172604 w 417"/>
              <a:gd name="T1" fmla="*/ 91192 h 417"/>
              <a:gd name="T2" fmla="*/ 172604 w 417"/>
              <a:gd name="T3" fmla="*/ 91192 h 417"/>
              <a:gd name="T4" fmla="*/ 188460 w 417"/>
              <a:gd name="T5" fmla="*/ 63340 h 417"/>
              <a:gd name="T6" fmla="*/ 184836 w 417"/>
              <a:gd name="T7" fmla="*/ 47617 h 417"/>
              <a:gd name="T8" fmla="*/ 152671 w 417"/>
              <a:gd name="T9" fmla="*/ 35488 h 417"/>
              <a:gd name="T10" fmla="*/ 144516 w 417"/>
              <a:gd name="T11" fmla="*/ 7637 h 417"/>
              <a:gd name="T12" fmla="*/ 124583 w 417"/>
              <a:gd name="T13" fmla="*/ 0 h 417"/>
              <a:gd name="T14" fmla="*/ 96495 w 417"/>
              <a:gd name="T15" fmla="*/ 15723 h 417"/>
              <a:gd name="T16" fmla="*/ 68407 w 417"/>
              <a:gd name="T17" fmla="*/ 0 h 417"/>
              <a:gd name="T18" fmla="*/ 48474 w 417"/>
              <a:gd name="T19" fmla="*/ 7637 h 417"/>
              <a:gd name="T20" fmla="*/ 40320 w 417"/>
              <a:gd name="T21" fmla="*/ 35488 h 417"/>
              <a:gd name="T22" fmla="*/ 8155 w 417"/>
              <a:gd name="T23" fmla="*/ 47617 h 417"/>
              <a:gd name="T24" fmla="*/ 0 w 417"/>
              <a:gd name="T25" fmla="*/ 63340 h 417"/>
              <a:gd name="T26" fmla="*/ 19933 w 417"/>
              <a:gd name="T27" fmla="*/ 91192 h 417"/>
              <a:gd name="T28" fmla="*/ 0 w 417"/>
              <a:gd name="T29" fmla="*/ 123536 h 417"/>
              <a:gd name="T30" fmla="*/ 8155 w 417"/>
              <a:gd name="T31" fmla="*/ 139258 h 417"/>
              <a:gd name="T32" fmla="*/ 40320 w 417"/>
              <a:gd name="T33" fmla="*/ 147344 h 417"/>
              <a:gd name="T34" fmla="*/ 48474 w 417"/>
              <a:gd name="T35" fmla="*/ 178790 h 417"/>
              <a:gd name="T36" fmla="*/ 68407 w 417"/>
              <a:gd name="T37" fmla="*/ 186876 h 417"/>
              <a:gd name="T38" fmla="*/ 96495 w 417"/>
              <a:gd name="T39" fmla="*/ 167110 h 417"/>
              <a:gd name="T40" fmla="*/ 124583 w 417"/>
              <a:gd name="T41" fmla="*/ 186876 h 417"/>
              <a:gd name="T42" fmla="*/ 144516 w 417"/>
              <a:gd name="T43" fmla="*/ 178790 h 417"/>
              <a:gd name="T44" fmla="*/ 152671 w 417"/>
              <a:gd name="T45" fmla="*/ 147344 h 417"/>
              <a:gd name="T46" fmla="*/ 184836 w 417"/>
              <a:gd name="T47" fmla="*/ 139258 h 417"/>
              <a:gd name="T48" fmla="*/ 188460 w 417"/>
              <a:gd name="T49" fmla="*/ 119043 h 417"/>
              <a:gd name="T50" fmla="*/ 172604 w 417"/>
              <a:gd name="T51" fmla="*/ 91192 h 417"/>
              <a:gd name="T52" fmla="*/ 96495 w 417"/>
              <a:gd name="T53" fmla="*/ 131172 h 417"/>
              <a:gd name="T54" fmla="*/ 96495 w 417"/>
              <a:gd name="T55" fmla="*/ 131172 h 417"/>
              <a:gd name="T56" fmla="*/ 56629 w 417"/>
              <a:gd name="T57" fmla="*/ 91192 h 417"/>
              <a:gd name="T58" fmla="*/ 96495 w 417"/>
              <a:gd name="T59" fmla="*/ 51660 h 417"/>
              <a:gd name="T60" fmla="*/ 136362 w 417"/>
              <a:gd name="T61" fmla="*/ 91192 h 417"/>
              <a:gd name="T62" fmla="*/ 96495 w 417"/>
              <a:gd name="T63" fmla="*/ 131172 h 41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17" h="417">
                <a:moveTo>
                  <a:pt x="381" y="203"/>
                </a:moveTo>
                <a:lnTo>
                  <a:pt x="381" y="203"/>
                </a:lnTo>
                <a:cubicBezTo>
                  <a:pt x="381" y="177"/>
                  <a:pt x="399" y="159"/>
                  <a:pt x="416" y="141"/>
                </a:cubicBezTo>
                <a:cubicBezTo>
                  <a:pt x="416" y="132"/>
                  <a:pt x="408" y="115"/>
                  <a:pt x="408" y="106"/>
                </a:cubicBezTo>
                <a:cubicBezTo>
                  <a:pt x="372" y="115"/>
                  <a:pt x="354" y="97"/>
                  <a:pt x="337" y="79"/>
                </a:cubicBezTo>
                <a:cubicBezTo>
                  <a:pt x="319" y="62"/>
                  <a:pt x="310" y="44"/>
                  <a:pt x="319" y="17"/>
                </a:cubicBezTo>
                <a:cubicBezTo>
                  <a:pt x="310" y="9"/>
                  <a:pt x="293" y="0"/>
                  <a:pt x="275" y="0"/>
                </a:cubicBezTo>
                <a:cubicBezTo>
                  <a:pt x="266" y="17"/>
                  <a:pt x="240" y="35"/>
                  <a:pt x="213" y="35"/>
                </a:cubicBezTo>
                <a:cubicBezTo>
                  <a:pt x="187" y="35"/>
                  <a:pt x="160" y="17"/>
                  <a:pt x="151" y="0"/>
                </a:cubicBezTo>
                <a:cubicBezTo>
                  <a:pt x="133" y="0"/>
                  <a:pt x="116" y="9"/>
                  <a:pt x="107" y="17"/>
                </a:cubicBezTo>
                <a:cubicBezTo>
                  <a:pt x="116" y="44"/>
                  <a:pt x="107" y="62"/>
                  <a:pt x="89" y="79"/>
                </a:cubicBezTo>
                <a:cubicBezTo>
                  <a:pt x="72" y="97"/>
                  <a:pt x="44" y="115"/>
                  <a:pt x="18" y="106"/>
                </a:cubicBezTo>
                <a:cubicBezTo>
                  <a:pt x="18" y="115"/>
                  <a:pt x="9" y="132"/>
                  <a:pt x="0" y="141"/>
                </a:cubicBezTo>
                <a:cubicBezTo>
                  <a:pt x="27" y="159"/>
                  <a:pt x="44" y="177"/>
                  <a:pt x="44" y="203"/>
                </a:cubicBezTo>
                <a:cubicBezTo>
                  <a:pt x="44" y="230"/>
                  <a:pt x="27" y="256"/>
                  <a:pt x="0" y="275"/>
                </a:cubicBezTo>
                <a:cubicBezTo>
                  <a:pt x="9" y="283"/>
                  <a:pt x="18" y="301"/>
                  <a:pt x="18" y="310"/>
                </a:cubicBezTo>
                <a:cubicBezTo>
                  <a:pt x="44" y="310"/>
                  <a:pt x="72" y="310"/>
                  <a:pt x="89" y="328"/>
                </a:cubicBezTo>
                <a:cubicBezTo>
                  <a:pt x="107" y="345"/>
                  <a:pt x="116" y="372"/>
                  <a:pt x="107" y="398"/>
                </a:cubicBezTo>
                <a:cubicBezTo>
                  <a:pt x="116" y="407"/>
                  <a:pt x="133" y="407"/>
                  <a:pt x="151" y="416"/>
                </a:cubicBezTo>
                <a:cubicBezTo>
                  <a:pt x="160" y="389"/>
                  <a:pt x="187" y="372"/>
                  <a:pt x="213" y="372"/>
                </a:cubicBezTo>
                <a:cubicBezTo>
                  <a:pt x="240" y="372"/>
                  <a:pt x="266" y="389"/>
                  <a:pt x="275" y="416"/>
                </a:cubicBezTo>
                <a:cubicBezTo>
                  <a:pt x="293" y="407"/>
                  <a:pt x="310" y="407"/>
                  <a:pt x="319" y="398"/>
                </a:cubicBezTo>
                <a:cubicBezTo>
                  <a:pt x="310" y="372"/>
                  <a:pt x="319" y="345"/>
                  <a:pt x="337" y="328"/>
                </a:cubicBezTo>
                <a:cubicBezTo>
                  <a:pt x="354" y="310"/>
                  <a:pt x="372" y="301"/>
                  <a:pt x="408" y="310"/>
                </a:cubicBezTo>
                <a:cubicBezTo>
                  <a:pt x="408" y="292"/>
                  <a:pt x="416" y="283"/>
                  <a:pt x="416" y="265"/>
                </a:cubicBezTo>
                <a:cubicBezTo>
                  <a:pt x="399" y="256"/>
                  <a:pt x="381" y="230"/>
                  <a:pt x="381" y="203"/>
                </a:cubicBezTo>
                <a:close/>
                <a:moveTo>
                  <a:pt x="213" y="292"/>
                </a:moveTo>
                <a:lnTo>
                  <a:pt x="213" y="292"/>
                </a:lnTo>
                <a:cubicBezTo>
                  <a:pt x="160" y="292"/>
                  <a:pt x="125" y="256"/>
                  <a:pt x="125" y="203"/>
                </a:cubicBezTo>
                <a:cubicBezTo>
                  <a:pt x="125" y="159"/>
                  <a:pt x="160" y="115"/>
                  <a:pt x="213" y="115"/>
                </a:cubicBezTo>
                <a:cubicBezTo>
                  <a:pt x="266" y="115"/>
                  <a:pt x="301" y="159"/>
                  <a:pt x="301" y="203"/>
                </a:cubicBezTo>
                <a:cubicBezTo>
                  <a:pt x="301" y="256"/>
                  <a:pt x="266" y="292"/>
                  <a:pt x="213" y="29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8" name="Freeform 66"/>
          <p:cNvSpPr>
            <a:spLocks noChangeArrowheads="1"/>
          </p:cNvSpPr>
          <p:nvPr/>
        </p:nvSpPr>
        <p:spPr bwMode="auto">
          <a:xfrm>
            <a:off x="5308997" y="1965588"/>
            <a:ext cx="209594" cy="209596"/>
          </a:xfrm>
          <a:custGeom>
            <a:avLst/>
            <a:gdLst>
              <a:gd name="T0" fmla="*/ 183655 w 462"/>
              <a:gd name="T1" fmla="*/ 24307 h 462"/>
              <a:gd name="T2" fmla="*/ 183655 w 462"/>
              <a:gd name="T3" fmla="*/ 24307 h 462"/>
              <a:gd name="T4" fmla="*/ 131439 w 462"/>
              <a:gd name="T5" fmla="*/ 8553 h 462"/>
              <a:gd name="T6" fmla="*/ 103531 w 462"/>
              <a:gd name="T7" fmla="*/ 36011 h 462"/>
              <a:gd name="T8" fmla="*/ 95879 w 462"/>
              <a:gd name="T9" fmla="*/ 72022 h 462"/>
              <a:gd name="T10" fmla="*/ 3601 w 462"/>
              <a:gd name="T11" fmla="*/ 163400 h 462"/>
              <a:gd name="T12" fmla="*/ 15755 w 462"/>
              <a:gd name="T13" fmla="*/ 191758 h 462"/>
              <a:gd name="T14" fmla="*/ 44113 w 462"/>
              <a:gd name="T15" fmla="*/ 203912 h 462"/>
              <a:gd name="T16" fmla="*/ 135490 w 462"/>
              <a:gd name="T17" fmla="*/ 111634 h 462"/>
              <a:gd name="T18" fmla="*/ 171501 w 462"/>
              <a:gd name="T19" fmla="*/ 103982 h 462"/>
              <a:gd name="T20" fmla="*/ 199409 w 462"/>
              <a:gd name="T21" fmla="*/ 76073 h 462"/>
              <a:gd name="T22" fmla="*/ 183655 w 462"/>
              <a:gd name="T23" fmla="*/ 24307 h 462"/>
              <a:gd name="T24" fmla="*/ 83725 w 462"/>
              <a:gd name="T25" fmla="*/ 115685 h 462"/>
              <a:gd name="T26" fmla="*/ 83725 w 462"/>
              <a:gd name="T27" fmla="*/ 115685 h 462"/>
              <a:gd name="T28" fmla="*/ 87776 w 462"/>
              <a:gd name="T29" fmla="*/ 99930 h 462"/>
              <a:gd name="T30" fmla="*/ 103531 w 462"/>
              <a:gd name="T31" fmla="*/ 95879 h 462"/>
              <a:gd name="T32" fmla="*/ 99480 w 462"/>
              <a:gd name="T33" fmla="*/ 111634 h 462"/>
              <a:gd name="T34" fmla="*/ 83725 w 462"/>
              <a:gd name="T35" fmla="*/ 115685 h 462"/>
              <a:gd name="T36" fmla="*/ 159348 w 462"/>
              <a:gd name="T37" fmla="*/ 52216 h 462"/>
              <a:gd name="T38" fmla="*/ 159348 w 462"/>
              <a:gd name="T39" fmla="*/ 52216 h 462"/>
              <a:gd name="T40" fmla="*/ 139542 w 462"/>
              <a:gd name="T41" fmla="*/ 16205 h 462"/>
              <a:gd name="T42" fmla="*/ 175552 w 462"/>
              <a:gd name="T43" fmla="*/ 32410 h 462"/>
              <a:gd name="T44" fmla="*/ 191307 w 462"/>
              <a:gd name="T45" fmla="*/ 67971 h 462"/>
              <a:gd name="T46" fmla="*/ 159348 w 462"/>
              <a:gd name="T47" fmla="*/ 52216 h 4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2" h="462">
                <a:moveTo>
                  <a:pt x="408" y="54"/>
                </a:moveTo>
                <a:lnTo>
                  <a:pt x="408" y="54"/>
                </a:lnTo>
                <a:cubicBezTo>
                  <a:pt x="363" y="19"/>
                  <a:pt x="310" y="0"/>
                  <a:pt x="292" y="19"/>
                </a:cubicBezTo>
                <a:cubicBezTo>
                  <a:pt x="230" y="80"/>
                  <a:pt x="230" y="80"/>
                  <a:pt x="230" y="80"/>
                </a:cubicBezTo>
                <a:cubicBezTo>
                  <a:pt x="221" y="89"/>
                  <a:pt x="213" y="125"/>
                  <a:pt x="213" y="160"/>
                </a:cubicBezTo>
                <a:cubicBezTo>
                  <a:pt x="8" y="363"/>
                  <a:pt x="8" y="363"/>
                  <a:pt x="8" y="363"/>
                </a:cubicBezTo>
                <a:cubicBezTo>
                  <a:pt x="0" y="372"/>
                  <a:pt x="8" y="408"/>
                  <a:pt x="35" y="426"/>
                </a:cubicBezTo>
                <a:cubicBezTo>
                  <a:pt x="62" y="453"/>
                  <a:pt x="89" y="461"/>
                  <a:pt x="98" y="453"/>
                </a:cubicBezTo>
                <a:cubicBezTo>
                  <a:pt x="301" y="248"/>
                  <a:pt x="301" y="248"/>
                  <a:pt x="301" y="248"/>
                </a:cubicBezTo>
                <a:cubicBezTo>
                  <a:pt x="336" y="248"/>
                  <a:pt x="372" y="240"/>
                  <a:pt x="381" y="231"/>
                </a:cubicBezTo>
                <a:cubicBezTo>
                  <a:pt x="443" y="169"/>
                  <a:pt x="443" y="169"/>
                  <a:pt x="443" y="169"/>
                </a:cubicBezTo>
                <a:cubicBezTo>
                  <a:pt x="461" y="151"/>
                  <a:pt x="452" y="98"/>
                  <a:pt x="408" y="54"/>
                </a:cubicBezTo>
                <a:close/>
                <a:moveTo>
                  <a:pt x="186" y="257"/>
                </a:moveTo>
                <a:lnTo>
                  <a:pt x="186" y="257"/>
                </a:lnTo>
                <a:cubicBezTo>
                  <a:pt x="177" y="248"/>
                  <a:pt x="177" y="231"/>
                  <a:pt x="195" y="222"/>
                </a:cubicBezTo>
                <a:cubicBezTo>
                  <a:pt x="204" y="204"/>
                  <a:pt x="221" y="204"/>
                  <a:pt x="230" y="213"/>
                </a:cubicBezTo>
                <a:cubicBezTo>
                  <a:pt x="239" y="222"/>
                  <a:pt x="239" y="240"/>
                  <a:pt x="221" y="248"/>
                </a:cubicBezTo>
                <a:cubicBezTo>
                  <a:pt x="213" y="266"/>
                  <a:pt x="195" y="266"/>
                  <a:pt x="186" y="257"/>
                </a:cubicBezTo>
                <a:close/>
                <a:moveTo>
                  <a:pt x="354" y="116"/>
                </a:moveTo>
                <a:lnTo>
                  <a:pt x="354" y="116"/>
                </a:lnTo>
                <a:cubicBezTo>
                  <a:pt x="319" y="80"/>
                  <a:pt x="310" y="36"/>
                  <a:pt x="310" y="36"/>
                </a:cubicBezTo>
                <a:cubicBezTo>
                  <a:pt x="319" y="27"/>
                  <a:pt x="354" y="44"/>
                  <a:pt x="390" y="72"/>
                </a:cubicBezTo>
                <a:cubicBezTo>
                  <a:pt x="425" y="107"/>
                  <a:pt x="434" y="142"/>
                  <a:pt x="425" y="151"/>
                </a:cubicBezTo>
                <a:cubicBezTo>
                  <a:pt x="425" y="151"/>
                  <a:pt x="381" y="142"/>
                  <a:pt x="354" y="11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9" name="Freeform 67"/>
          <p:cNvSpPr>
            <a:spLocks noChangeArrowheads="1"/>
          </p:cNvSpPr>
          <p:nvPr/>
        </p:nvSpPr>
        <p:spPr bwMode="auto">
          <a:xfrm>
            <a:off x="377913" y="2375179"/>
            <a:ext cx="206395" cy="239994"/>
          </a:xfrm>
          <a:custGeom>
            <a:avLst/>
            <a:gdLst>
              <a:gd name="T0" fmla="*/ 196198 w 453"/>
              <a:gd name="T1" fmla="*/ 83098 h 533"/>
              <a:gd name="T2" fmla="*/ 196198 w 453"/>
              <a:gd name="T3" fmla="*/ 83098 h 533"/>
              <a:gd name="T4" fmla="*/ 19891 w 453"/>
              <a:gd name="T5" fmla="*/ 71482 h 533"/>
              <a:gd name="T6" fmla="*/ 0 w 453"/>
              <a:gd name="T7" fmla="*/ 79524 h 533"/>
              <a:gd name="T8" fmla="*/ 39782 w 453"/>
              <a:gd name="T9" fmla="*/ 237678 h 533"/>
              <a:gd name="T10" fmla="*/ 63742 w 453"/>
              <a:gd name="T11" fmla="*/ 237678 h 533"/>
              <a:gd name="T12" fmla="*/ 43851 w 453"/>
              <a:gd name="T13" fmla="*/ 158601 h 533"/>
              <a:gd name="T14" fmla="*/ 200266 w 453"/>
              <a:gd name="T15" fmla="*/ 87119 h 533"/>
              <a:gd name="T16" fmla="*/ 196198 w 453"/>
              <a:gd name="T17" fmla="*/ 83098 h 5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53" h="533">
                <a:moveTo>
                  <a:pt x="434" y="186"/>
                </a:moveTo>
                <a:lnTo>
                  <a:pt x="434" y="186"/>
                </a:lnTo>
                <a:cubicBezTo>
                  <a:pt x="151" y="301"/>
                  <a:pt x="266" y="0"/>
                  <a:pt x="44" y="160"/>
                </a:cubicBezTo>
                <a:cubicBezTo>
                  <a:pt x="0" y="178"/>
                  <a:pt x="0" y="178"/>
                  <a:pt x="0" y="178"/>
                </a:cubicBezTo>
                <a:cubicBezTo>
                  <a:pt x="88" y="532"/>
                  <a:pt x="88" y="532"/>
                  <a:pt x="88" y="532"/>
                </a:cubicBezTo>
                <a:cubicBezTo>
                  <a:pt x="141" y="532"/>
                  <a:pt x="141" y="532"/>
                  <a:pt x="141" y="532"/>
                </a:cubicBezTo>
                <a:cubicBezTo>
                  <a:pt x="97" y="355"/>
                  <a:pt x="97" y="355"/>
                  <a:pt x="97" y="355"/>
                </a:cubicBezTo>
                <a:cubicBezTo>
                  <a:pt x="293" y="195"/>
                  <a:pt x="213" y="532"/>
                  <a:pt x="443" y="195"/>
                </a:cubicBezTo>
                <a:cubicBezTo>
                  <a:pt x="452" y="195"/>
                  <a:pt x="443" y="186"/>
                  <a:pt x="434" y="186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0" name="Freeform 68"/>
          <p:cNvSpPr>
            <a:spLocks noChangeArrowheads="1"/>
          </p:cNvSpPr>
          <p:nvPr/>
        </p:nvSpPr>
        <p:spPr bwMode="auto">
          <a:xfrm>
            <a:off x="6214576" y="1970389"/>
            <a:ext cx="193595" cy="209594"/>
          </a:xfrm>
          <a:custGeom>
            <a:avLst/>
            <a:gdLst>
              <a:gd name="T0" fmla="*/ 147447 w 426"/>
              <a:gd name="T1" fmla="*/ 83725 h 462"/>
              <a:gd name="T2" fmla="*/ 147447 w 426"/>
              <a:gd name="T3" fmla="*/ 83725 h 462"/>
              <a:gd name="T4" fmla="*/ 67636 w 426"/>
              <a:gd name="T5" fmla="*/ 8102 h 462"/>
              <a:gd name="T6" fmla="*/ 43738 w 426"/>
              <a:gd name="T7" fmla="*/ 4501 h 462"/>
              <a:gd name="T8" fmla="*/ 31564 w 426"/>
              <a:gd name="T9" fmla="*/ 24307 h 462"/>
              <a:gd name="T10" fmla="*/ 15782 w 426"/>
              <a:gd name="T11" fmla="*/ 131889 h 462"/>
              <a:gd name="T12" fmla="*/ 11724 w 426"/>
              <a:gd name="T13" fmla="*/ 183655 h 462"/>
              <a:gd name="T14" fmla="*/ 111825 w 426"/>
              <a:gd name="T15" fmla="*/ 187706 h 462"/>
              <a:gd name="T16" fmla="*/ 183520 w 426"/>
              <a:gd name="T17" fmla="*/ 119736 h 462"/>
              <a:gd name="T18" fmla="*/ 147447 w 426"/>
              <a:gd name="T19" fmla="*/ 83725 h 462"/>
              <a:gd name="T20" fmla="*/ 107316 w 426"/>
              <a:gd name="T21" fmla="*/ 176002 h 462"/>
              <a:gd name="T22" fmla="*/ 107316 w 426"/>
              <a:gd name="T23" fmla="*/ 176002 h 462"/>
              <a:gd name="T24" fmla="*/ 23898 w 426"/>
              <a:gd name="T25" fmla="*/ 176002 h 462"/>
              <a:gd name="T26" fmla="*/ 87476 w 426"/>
              <a:gd name="T27" fmla="*/ 127838 h 462"/>
              <a:gd name="T28" fmla="*/ 167738 w 426"/>
              <a:gd name="T29" fmla="*/ 123787 h 462"/>
              <a:gd name="T30" fmla="*/ 107316 w 426"/>
              <a:gd name="T31" fmla="*/ 176002 h 462"/>
              <a:gd name="T32" fmla="*/ 91534 w 426"/>
              <a:gd name="T33" fmla="*/ 135490 h 462"/>
              <a:gd name="T34" fmla="*/ 91534 w 426"/>
              <a:gd name="T35" fmla="*/ 135490 h 462"/>
              <a:gd name="T36" fmla="*/ 43738 w 426"/>
              <a:gd name="T37" fmla="*/ 163399 h 462"/>
              <a:gd name="T38" fmla="*/ 75302 w 426"/>
              <a:gd name="T39" fmla="*/ 163399 h 462"/>
              <a:gd name="T40" fmla="*/ 99651 w 426"/>
              <a:gd name="T41" fmla="*/ 131889 h 462"/>
              <a:gd name="T42" fmla="*/ 99651 w 426"/>
              <a:gd name="T43" fmla="*/ 131889 h 462"/>
              <a:gd name="T44" fmla="*/ 91534 w 426"/>
              <a:gd name="T45" fmla="*/ 135490 h 46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26" h="462">
                <a:moveTo>
                  <a:pt x="327" y="186"/>
                </a:moveTo>
                <a:lnTo>
                  <a:pt x="327" y="186"/>
                </a:lnTo>
                <a:cubicBezTo>
                  <a:pt x="274" y="63"/>
                  <a:pt x="238" y="18"/>
                  <a:pt x="150" y="18"/>
                </a:cubicBezTo>
                <a:cubicBezTo>
                  <a:pt x="114" y="18"/>
                  <a:pt x="123" y="0"/>
                  <a:pt x="97" y="10"/>
                </a:cubicBezTo>
                <a:cubicBezTo>
                  <a:pt x="70" y="18"/>
                  <a:pt x="97" y="27"/>
                  <a:pt x="70" y="54"/>
                </a:cubicBezTo>
                <a:cubicBezTo>
                  <a:pt x="0" y="107"/>
                  <a:pt x="8" y="169"/>
                  <a:pt x="35" y="293"/>
                </a:cubicBezTo>
                <a:cubicBezTo>
                  <a:pt x="53" y="346"/>
                  <a:pt x="8" y="354"/>
                  <a:pt x="26" y="408"/>
                </a:cubicBezTo>
                <a:cubicBezTo>
                  <a:pt x="35" y="444"/>
                  <a:pt x="141" y="461"/>
                  <a:pt x="248" y="417"/>
                </a:cubicBezTo>
                <a:cubicBezTo>
                  <a:pt x="354" y="382"/>
                  <a:pt x="425" y="301"/>
                  <a:pt x="407" y="266"/>
                </a:cubicBezTo>
                <a:cubicBezTo>
                  <a:pt x="389" y="213"/>
                  <a:pt x="354" y="239"/>
                  <a:pt x="327" y="186"/>
                </a:cubicBezTo>
                <a:close/>
                <a:moveTo>
                  <a:pt x="238" y="391"/>
                </a:moveTo>
                <a:lnTo>
                  <a:pt x="238" y="391"/>
                </a:lnTo>
                <a:cubicBezTo>
                  <a:pt x="141" y="426"/>
                  <a:pt x="61" y="399"/>
                  <a:pt x="53" y="391"/>
                </a:cubicBezTo>
                <a:cubicBezTo>
                  <a:pt x="53" y="382"/>
                  <a:pt x="88" y="319"/>
                  <a:pt x="194" y="284"/>
                </a:cubicBezTo>
                <a:cubicBezTo>
                  <a:pt x="310" y="239"/>
                  <a:pt x="372" y="257"/>
                  <a:pt x="372" y="275"/>
                </a:cubicBezTo>
                <a:cubicBezTo>
                  <a:pt x="380" y="284"/>
                  <a:pt x="336" y="354"/>
                  <a:pt x="238" y="391"/>
                </a:cubicBezTo>
                <a:close/>
                <a:moveTo>
                  <a:pt x="203" y="301"/>
                </a:moveTo>
                <a:lnTo>
                  <a:pt x="203" y="301"/>
                </a:lnTo>
                <a:cubicBezTo>
                  <a:pt x="150" y="319"/>
                  <a:pt x="123" y="337"/>
                  <a:pt x="97" y="363"/>
                </a:cubicBezTo>
                <a:cubicBezTo>
                  <a:pt x="114" y="373"/>
                  <a:pt x="141" y="382"/>
                  <a:pt x="167" y="363"/>
                </a:cubicBezTo>
                <a:cubicBezTo>
                  <a:pt x="212" y="354"/>
                  <a:pt x="230" y="319"/>
                  <a:pt x="221" y="293"/>
                </a:cubicBezTo>
                <a:cubicBezTo>
                  <a:pt x="221" y="293"/>
                  <a:pt x="212" y="301"/>
                  <a:pt x="203" y="30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1" name="Freeform 69"/>
          <p:cNvSpPr>
            <a:spLocks noChangeArrowheads="1"/>
          </p:cNvSpPr>
          <p:nvPr/>
        </p:nvSpPr>
        <p:spPr bwMode="auto">
          <a:xfrm>
            <a:off x="5753785" y="1973589"/>
            <a:ext cx="217595" cy="193595"/>
          </a:xfrm>
          <a:custGeom>
            <a:avLst/>
            <a:gdLst>
              <a:gd name="T0" fmla="*/ 11719 w 479"/>
              <a:gd name="T1" fmla="*/ 55462 h 426"/>
              <a:gd name="T2" fmla="*/ 11719 w 479"/>
              <a:gd name="T3" fmla="*/ 55462 h 426"/>
              <a:gd name="T4" fmla="*/ 203280 w 479"/>
              <a:gd name="T5" fmla="*/ 55462 h 426"/>
              <a:gd name="T6" fmla="*/ 203280 w 479"/>
              <a:gd name="T7" fmla="*/ 47796 h 426"/>
              <a:gd name="T8" fmla="*/ 159559 w 479"/>
              <a:gd name="T9" fmla="*/ 35622 h 426"/>
              <a:gd name="T10" fmla="*/ 151446 w 479"/>
              <a:gd name="T11" fmla="*/ 35622 h 426"/>
              <a:gd name="T12" fmla="*/ 151446 w 479"/>
              <a:gd name="T13" fmla="*/ 0 h 426"/>
              <a:gd name="T14" fmla="*/ 63553 w 479"/>
              <a:gd name="T15" fmla="*/ 0 h 426"/>
              <a:gd name="T16" fmla="*/ 63553 w 479"/>
              <a:gd name="T17" fmla="*/ 35622 h 426"/>
              <a:gd name="T18" fmla="*/ 55891 w 479"/>
              <a:gd name="T19" fmla="*/ 35622 h 426"/>
              <a:gd name="T20" fmla="*/ 11719 w 479"/>
              <a:gd name="T21" fmla="*/ 47796 h 426"/>
              <a:gd name="T22" fmla="*/ 11719 w 479"/>
              <a:gd name="T23" fmla="*/ 55462 h 426"/>
              <a:gd name="T24" fmla="*/ 203280 w 479"/>
              <a:gd name="T25" fmla="*/ 71694 h 426"/>
              <a:gd name="T26" fmla="*/ 203280 w 479"/>
              <a:gd name="T27" fmla="*/ 71694 h 426"/>
              <a:gd name="T28" fmla="*/ 11719 w 479"/>
              <a:gd name="T29" fmla="*/ 71694 h 426"/>
              <a:gd name="T30" fmla="*/ 0 w 479"/>
              <a:gd name="T31" fmla="*/ 83418 h 426"/>
              <a:gd name="T32" fmla="*/ 0 w 479"/>
              <a:gd name="T33" fmla="*/ 123549 h 426"/>
              <a:gd name="T34" fmla="*/ 11719 w 479"/>
              <a:gd name="T35" fmla="*/ 135273 h 426"/>
              <a:gd name="T36" fmla="*/ 32002 w 479"/>
              <a:gd name="T37" fmla="*/ 135273 h 426"/>
              <a:gd name="T38" fmla="*/ 23889 w 479"/>
              <a:gd name="T39" fmla="*/ 191636 h 426"/>
              <a:gd name="T40" fmla="*/ 191561 w 479"/>
              <a:gd name="T41" fmla="*/ 191636 h 426"/>
              <a:gd name="T42" fmla="*/ 183447 w 479"/>
              <a:gd name="T43" fmla="*/ 135273 h 426"/>
              <a:gd name="T44" fmla="*/ 203280 w 479"/>
              <a:gd name="T45" fmla="*/ 135273 h 426"/>
              <a:gd name="T46" fmla="*/ 215449 w 479"/>
              <a:gd name="T47" fmla="*/ 123549 h 426"/>
              <a:gd name="T48" fmla="*/ 215449 w 479"/>
              <a:gd name="T49" fmla="*/ 83418 h 426"/>
              <a:gd name="T50" fmla="*/ 203280 w 479"/>
              <a:gd name="T51" fmla="*/ 71694 h 426"/>
              <a:gd name="T52" fmla="*/ 43721 w 479"/>
              <a:gd name="T53" fmla="*/ 167738 h 426"/>
              <a:gd name="T54" fmla="*/ 43721 w 479"/>
              <a:gd name="T55" fmla="*/ 167738 h 426"/>
              <a:gd name="T56" fmla="*/ 59496 w 479"/>
              <a:gd name="T57" fmla="*/ 95593 h 426"/>
              <a:gd name="T58" fmla="*/ 155502 w 479"/>
              <a:gd name="T59" fmla="*/ 95593 h 426"/>
              <a:gd name="T60" fmla="*/ 171728 w 479"/>
              <a:gd name="T61" fmla="*/ 167738 h 426"/>
              <a:gd name="T62" fmla="*/ 43721 w 479"/>
              <a:gd name="T63" fmla="*/ 167738 h 42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79" h="426">
                <a:moveTo>
                  <a:pt x="26" y="123"/>
                </a:moveTo>
                <a:lnTo>
                  <a:pt x="26" y="123"/>
                </a:lnTo>
                <a:cubicBezTo>
                  <a:pt x="451" y="123"/>
                  <a:pt x="451" y="123"/>
                  <a:pt x="451" y="123"/>
                </a:cubicBezTo>
                <a:cubicBezTo>
                  <a:pt x="460" y="123"/>
                  <a:pt x="460" y="115"/>
                  <a:pt x="451" y="106"/>
                </a:cubicBezTo>
                <a:cubicBezTo>
                  <a:pt x="451" y="106"/>
                  <a:pt x="372" y="79"/>
                  <a:pt x="354" y="79"/>
                </a:cubicBezTo>
                <a:cubicBezTo>
                  <a:pt x="336" y="79"/>
                  <a:pt x="336" y="79"/>
                  <a:pt x="336" y="79"/>
                </a:cubicBezTo>
                <a:cubicBezTo>
                  <a:pt x="336" y="0"/>
                  <a:pt x="336" y="0"/>
                  <a:pt x="336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41" y="79"/>
                  <a:pt x="141" y="79"/>
                  <a:pt x="141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06" y="79"/>
                  <a:pt x="26" y="106"/>
                  <a:pt x="26" y="106"/>
                </a:cubicBezTo>
                <a:cubicBezTo>
                  <a:pt x="17" y="115"/>
                  <a:pt x="17" y="123"/>
                  <a:pt x="26" y="123"/>
                </a:cubicBezTo>
                <a:close/>
                <a:moveTo>
                  <a:pt x="451" y="159"/>
                </a:moveTo>
                <a:lnTo>
                  <a:pt x="451" y="159"/>
                </a:lnTo>
                <a:cubicBezTo>
                  <a:pt x="26" y="159"/>
                  <a:pt x="26" y="159"/>
                  <a:pt x="26" y="159"/>
                </a:cubicBezTo>
                <a:cubicBezTo>
                  <a:pt x="8" y="159"/>
                  <a:pt x="0" y="168"/>
                  <a:pt x="0" y="185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283"/>
                  <a:pt x="8" y="300"/>
                  <a:pt x="26" y="300"/>
                </a:cubicBezTo>
                <a:cubicBezTo>
                  <a:pt x="71" y="300"/>
                  <a:pt x="71" y="300"/>
                  <a:pt x="71" y="300"/>
                </a:cubicBezTo>
                <a:cubicBezTo>
                  <a:pt x="53" y="425"/>
                  <a:pt x="53" y="425"/>
                  <a:pt x="53" y="425"/>
                </a:cubicBezTo>
                <a:cubicBezTo>
                  <a:pt x="425" y="425"/>
                  <a:pt x="425" y="425"/>
                  <a:pt x="425" y="425"/>
                </a:cubicBezTo>
                <a:cubicBezTo>
                  <a:pt x="407" y="300"/>
                  <a:pt x="407" y="300"/>
                  <a:pt x="407" y="300"/>
                </a:cubicBezTo>
                <a:cubicBezTo>
                  <a:pt x="451" y="300"/>
                  <a:pt x="451" y="300"/>
                  <a:pt x="451" y="300"/>
                </a:cubicBezTo>
                <a:cubicBezTo>
                  <a:pt x="469" y="300"/>
                  <a:pt x="478" y="283"/>
                  <a:pt x="478" y="274"/>
                </a:cubicBezTo>
                <a:cubicBezTo>
                  <a:pt x="478" y="185"/>
                  <a:pt x="478" y="185"/>
                  <a:pt x="478" y="185"/>
                </a:cubicBezTo>
                <a:cubicBezTo>
                  <a:pt x="478" y="168"/>
                  <a:pt x="469" y="159"/>
                  <a:pt x="451" y="159"/>
                </a:cubicBezTo>
                <a:close/>
                <a:moveTo>
                  <a:pt x="97" y="372"/>
                </a:moveTo>
                <a:lnTo>
                  <a:pt x="97" y="372"/>
                </a:lnTo>
                <a:cubicBezTo>
                  <a:pt x="132" y="212"/>
                  <a:pt x="132" y="212"/>
                  <a:pt x="132" y="212"/>
                </a:cubicBezTo>
                <a:cubicBezTo>
                  <a:pt x="345" y="212"/>
                  <a:pt x="345" y="212"/>
                  <a:pt x="345" y="212"/>
                </a:cubicBezTo>
                <a:cubicBezTo>
                  <a:pt x="381" y="372"/>
                  <a:pt x="381" y="372"/>
                  <a:pt x="381" y="372"/>
                </a:cubicBezTo>
                <a:lnTo>
                  <a:pt x="97" y="37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2" name="Freeform 70"/>
          <p:cNvSpPr>
            <a:spLocks noChangeArrowheads="1"/>
          </p:cNvSpPr>
          <p:nvPr/>
        </p:nvSpPr>
        <p:spPr bwMode="auto">
          <a:xfrm>
            <a:off x="2160271" y="1970389"/>
            <a:ext cx="225594" cy="201596"/>
          </a:xfrm>
          <a:custGeom>
            <a:avLst/>
            <a:gdLst>
              <a:gd name="T0" fmla="*/ 63953 w 497"/>
              <a:gd name="T1" fmla="*/ 123611 h 445"/>
              <a:gd name="T2" fmla="*/ 63953 w 497"/>
              <a:gd name="T3" fmla="*/ 123611 h 445"/>
              <a:gd name="T4" fmla="*/ 63953 w 497"/>
              <a:gd name="T5" fmla="*/ 56187 h 445"/>
              <a:gd name="T6" fmla="*/ 23870 w 497"/>
              <a:gd name="T7" fmla="*/ 56187 h 445"/>
              <a:gd name="T8" fmla="*/ 0 w 497"/>
              <a:gd name="T9" fmla="*/ 80010 h 445"/>
              <a:gd name="T10" fmla="*/ 0 w 497"/>
              <a:gd name="T11" fmla="*/ 143389 h 445"/>
              <a:gd name="T12" fmla="*/ 23870 w 497"/>
              <a:gd name="T13" fmla="*/ 167661 h 445"/>
              <a:gd name="T14" fmla="*/ 31977 w 497"/>
              <a:gd name="T15" fmla="*/ 167661 h 445"/>
              <a:gd name="T16" fmla="*/ 31977 w 497"/>
              <a:gd name="T17" fmla="*/ 199576 h 445"/>
              <a:gd name="T18" fmla="*/ 68007 w 497"/>
              <a:gd name="T19" fmla="*/ 167661 h 445"/>
              <a:gd name="T20" fmla="*/ 123403 w 497"/>
              <a:gd name="T21" fmla="*/ 167661 h 445"/>
              <a:gd name="T22" fmla="*/ 143670 w 497"/>
              <a:gd name="T23" fmla="*/ 143389 h 445"/>
              <a:gd name="T24" fmla="*/ 143670 w 497"/>
              <a:gd name="T25" fmla="*/ 123611 h 445"/>
              <a:gd name="T26" fmla="*/ 143670 w 497"/>
              <a:gd name="T27" fmla="*/ 123611 h 445"/>
              <a:gd name="T28" fmla="*/ 63953 w 497"/>
              <a:gd name="T29" fmla="*/ 123611 h 445"/>
              <a:gd name="T30" fmla="*/ 199517 w 497"/>
              <a:gd name="T31" fmla="*/ 0 h 445"/>
              <a:gd name="T32" fmla="*/ 199517 w 497"/>
              <a:gd name="T33" fmla="*/ 0 h 445"/>
              <a:gd name="T34" fmla="*/ 99533 w 497"/>
              <a:gd name="T35" fmla="*/ 0 h 445"/>
              <a:gd name="T36" fmla="*/ 79717 w 497"/>
              <a:gd name="T37" fmla="*/ 24273 h 445"/>
              <a:gd name="T38" fmla="*/ 79717 w 497"/>
              <a:gd name="T39" fmla="*/ 111475 h 445"/>
              <a:gd name="T40" fmla="*/ 155830 w 497"/>
              <a:gd name="T41" fmla="*/ 111475 h 445"/>
              <a:gd name="T42" fmla="*/ 191410 w 497"/>
              <a:gd name="T43" fmla="*/ 143389 h 445"/>
              <a:gd name="T44" fmla="*/ 191410 w 497"/>
              <a:gd name="T45" fmla="*/ 111475 h 445"/>
              <a:gd name="T46" fmla="*/ 199517 w 497"/>
              <a:gd name="T47" fmla="*/ 111475 h 445"/>
              <a:gd name="T48" fmla="*/ 223387 w 497"/>
              <a:gd name="T49" fmla="*/ 87651 h 445"/>
              <a:gd name="T50" fmla="*/ 223387 w 497"/>
              <a:gd name="T51" fmla="*/ 24273 h 445"/>
              <a:gd name="T52" fmla="*/ 199517 w 497"/>
              <a:gd name="T53" fmla="*/ 0 h 44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7" h="445">
                <a:moveTo>
                  <a:pt x="142" y="275"/>
                </a:moveTo>
                <a:lnTo>
                  <a:pt x="142" y="275"/>
                </a:lnTo>
                <a:cubicBezTo>
                  <a:pt x="142" y="125"/>
                  <a:pt x="142" y="125"/>
                  <a:pt x="14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18" y="125"/>
                  <a:pt x="0" y="151"/>
                  <a:pt x="0" y="178"/>
                </a:cubicBezTo>
                <a:cubicBezTo>
                  <a:pt x="0" y="319"/>
                  <a:pt x="0" y="319"/>
                  <a:pt x="0" y="319"/>
                </a:cubicBezTo>
                <a:cubicBezTo>
                  <a:pt x="0" y="354"/>
                  <a:pt x="18" y="373"/>
                  <a:pt x="53" y="373"/>
                </a:cubicBezTo>
                <a:cubicBezTo>
                  <a:pt x="71" y="373"/>
                  <a:pt x="71" y="373"/>
                  <a:pt x="71" y="373"/>
                </a:cubicBezTo>
                <a:cubicBezTo>
                  <a:pt x="71" y="444"/>
                  <a:pt x="71" y="444"/>
                  <a:pt x="71" y="444"/>
                </a:cubicBezTo>
                <a:cubicBezTo>
                  <a:pt x="151" y="373"/>
                  <a:pt x="151" y="373"/>
                  <a:pt x="151" y="373"/>
                </a:cubicBezTo>
                <a:cubicBezTo>
                  <a:pt x="274" y="373"/>
                  <a:pt x="274" y="373"/>
                  <a:pt x="274" y="373"/>
                </a:cubicBezTo>
                <a:cubicBezTo>
                  <a:pt x="302" y="373"/>
                  <a:pt x="319" y="354"/>
                  <a:pt x="319" y="319"/>
                </a:cubicBezTo>
                <a:cubicBezTo>
                  <a:pt x="319" y="275"/>
                  <a:pt x="319" y="275"/>
                  <a:pt x="319" y="275"/>
                </a:cubicBezTo>
                <a:lnTo>
                  <a:pt x="142" y="275"/>
                </a:lnTo>
                <a:close/>
                <a:moveTo>
                  <a:pt x="443" y="0"/>
                </a:moveTo>
                <a:lnTo>
                  <a:pt x="443" y="0"/>
                </a:lnTo>
                <a:cubicBezTo>
                  <a:pt x="221" y="0"/>
                  <a:pt x="221" y="0"/>
                  <a:pt x="221" y="0"/>
                </a:cubicBezTo>
                <a:cubicBezTo>
                  <a:pt x="195" y="0"/>
                  <a:pt x="177" y="27"/>
                  <a:pt x="177" y="54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346" y="248"/>
                  <a:pt x="346" y="248"/>
                  <a:pt x="346" y="248"/>
                </a:cubicBezTo>
                <a:cubicBezTo>
                  <a:pt x="425" y="319"/>
                  <a:pt x="425" y="319"/>
                  <a:pt x="425" y="319"/>
                </a:cubicBezTo>
                <a:cubicBezTo>
                  <a:pt x="425" y="248"/>
                  <a:pt x="425" y="248"/>
                  <a:pt x="425" y="248"/>
                </a:cubicBezTo>
                <a:cubicBezTo>
                  <a:pt x="443" y="248"/>
                  <a:pt x="443" y="248"/>
                  <a:pt x="443" y="248"/>
                </a:cubicBezTo>
                <a:cubicBezTo>
                  <a:pt x="470" y="248"/>
                  <a:pt x="496" y="231"/>
                  <a:pt x="496" y="195"/>
                </a:cubicBezTo>
                <a:cubicBezTo>
                  <a:pt x="496" y="54"/>
                  <a:pt x="496" y="54"/>
                  <a:pt x="496" y="54"/>
                </a:cubicBezTo>
                <a:cubicBezTo>
                  <a:pt x="496" y="27"/>
                  <a:pt x="470" y="0"/>
                  <a:pt x="443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3" name="Freeform 71"/>
          <p:cNvSpPr>
            <a:spLocks noChangeArrowheads="1"/>
          </p:cNvSpPr>
          <p:nvPr/>
        </p:nvSpPr>
        <p:spPr bwMode="auto">
          <a:xfrm>
            <a:off x="3086648" y="1997588"/>
            <a:ext cx="201596" cy="150397"/>
          </a:xfrm>
          <a:custGeom>
            <a:avLst/>
            <a:gdLst>
              <a:gd name="T0" fmla="*/ 31535 w 444"/>
              <a:gd name="T1" fmla="*/ 0 h 329"/>
              <a:gd name="T2" fmla="*/ 31535 w 444"/>
              <a:gd name="T3" fmla="*/ 0 h 329"/>
              <a:gd name="T4" fmla="*/ 0 w 444"/>
              <a:gd name="T5" fmla="*/ 31750 h 329"/>
              <a:gd name="T6" fmla="*/ 31535 w 444"/>
              <a:gd name="T7" fmla="*/ 68036 h 329"/>
              <a:gd name="T8" fmla="*/ 0 w 444"/>
              <a:gd name="T9" fmla="*/ 131989 h 329"/>
              <a:gd name="T10" fmla="*/ 0 w 444"/>
              <a:gd name="T11" fmla="*/ 148771 h 329"/>
              <a:gd name="T12" fmla="*/ 31535 w 444"/>
              <a:gd name="T13" fmla="*/ 0 h 329"/>
              <a:gd name="T14" fmla="*/ 123889 w 444"/>
              <a:gd name="T15" fmla="*/ 0 h 329"/>
              <a:gd name="T16" fmla="*/ 123889 w 444"/>
              <a:gd name="T17" fmla="*/ 0 h 329"/>
              <a:gd name="T18" fmla="*/ 91903 w 444"/>
              <a:gd name="T19" fmla="*/ 31750 h 329"/>
              <a:gd name="T20" fmla="*/ 123889 w 444"/>
              <a:gd name="T21" fmla="*/ 68036 h 329"/>
              <a:gd name="T22" fmla="*/ 91903 w 444"/>
              <a:gd name="T23" fmla="*/ 131989 h 329"/>
              <a:gd name="T24" fmla="*/ 91903 w 444"/>
              <a:gd name="T25" fmla="*/ 148771 h 329"/>
              <a:gd name="T26" fmla="*/ 123889 w 444"/>
              <a:gd name="T27" fmla="*/ 0 h 32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44" h="329">
                <a:moveTo>
                  <a:pt x="70" y="0"/>
                </a:moveTo>
                <a:lnTo>
                  <a:pt x="70" y="0"/>
                </a:lnTo>
                <a:cubicBezTo>
                  <a:pt x="26" y="0"/>
                  <a:pt x="0" y="35"/>
                  <a:pt x="0" y="70"/>
                </a:cubicBezTo>
                <a:cubicBezTo>
                  <a:pt x="0" y="115"/>
                  <a:pt x="26" y="150"/>
                  <a:pt x="70" y="150"/>
                </a:cubicBezTo>
                <a:cubicBezTo>
                  <a:pt x="142" y="150"/>
                  <a:pt x="98" y="291"/>
                  <a:pt x="0" y="291"/>
                </a:cubicBezTo>
                <a:cubicBezTo>
                  <a:pt x="0" y="328"/>
                  <a:pt x="0" y="328"/>
                  <a:pt x="0" y="328"/>
                </a:cubicBezTo>
                <a:cubicBezTo>
                  <a:pt x="168" y="328"/>
                  <a:pt x="239" y="0"/>
                  <a:pt x="70" y="0"/>
                </a:cubicBezTo>
                <a:close/>
                <a:moveTo>
                  <a:pt x="275" y="0"/>
                </a:moveTo>
                <a:lnTo>
                  <a:pt x="275" y="0"/>
                </a:lnTo>
                <a:cubicBezTo>
                  <a:pt x="239" y="0"/>
                  <a:pt x="204" y="35"/>
                  <a:pt x="204" y="70"/>
                </a:cubicBezTo>
                <a:cubicBezTo>
                  <a:pt x="204" y="115"/>
                  <a:pt x="239" y="150"/>
                  <a:pt x="275" y="150"/>
                </a:cubicBezTo>
                <a:cubicBezTo>
                  <a:pt x="354" y="150"/>
                  <a:pt x="301" y="291"/>
                  <a:pt x="204" y="291"/>
                </a:cubicBezTo>
                <a:cubicBezTo>
                  <a:pt x="204" y="328"/>
                  <a:pt x="204" y="328"/>
                  <a:pt x="204" y="328"/>
                </a:cubicBezTo>
                <a:cubicBezTo>
                  <a:pt x="381" y="328"/>
                  <a:pt x="443" y="0"/>
                  <a:pt x="275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4" name="Freeform 72"/>
          <p:cNvSpPr>
            <a:spLocks noChangeArrowheads="1"/>
          </p:cNvSpPr>
          <p:nvPr/>
        </p:nvSpPr>
        <p:spPr bwMode="auto">
          <a:xfrm>
            <a:off x="4427417" y="1981588"/>
            <a:ext cx="177596" cy="182396"/>
          </a:xfrm>
          <a:custGeom>
            <a:avLst/>
            <a:gdLst>
              <a:gd name="T0" fmla="*/ 155933 w 391"/>
              <a:gd name="T1" fmla="*/ 0 h 400"/>
              <a:gd name="T2" fmla="*/ 155933 w 391"/>
              <a:gd name="T3" fmla="*/ 0 h 400"/>
              <a:gd name="T4" fmla="*/ 63996 w 391"/>
              <a:gd name="T5" fmla="*/ 0 h 400"/>
              <a:gd name="T6" fmla="*/ 44166 w 391"/>
              <a:gd name="T7" fmla="*/ 19907 h 400"/>
              <a:gd name="T8" fmla="*/ 44166 w 391"/>
              <a:gd name="T9" fmla="*/ 112205 h 400"/>
              <a:gd name="T10" fmla="*/ 63996 w 391"/>
              <a:gd name="T11" fmla="*/ 132112 h 400"/>
              <a:gd name="T12" fmla="*/ 155933 w 391"/>
              <a:gd name="T13" fmla="*/ 132112 h 400"/>
              <a:gd name="T14" fmla="*/ 175762 w 391"/>
              <a:gd name="T15" fmla="*/ 112205 h 400"/>
              <a:gd name="T16" fmla="*/ 175762 w 391"/>
              <a:gd name="T17" fmla="*/ 19907 h 400"/>
              <a:gd name="T18" fmla="*/ 155933 w 391"/>
              <a:gd name="T19" fmla="*/ 0 h 400"/>
              <a:gd name="T20" fmla="*/ 155933 w 391"/>
              <a:gd name="T21" fmla="*/ 112205 h 400"/>
              <a:gd name="T22" fmla="*/ 155933 w 391"/>
              <a:gd name="T23" fmla="*/ 112205 h 400"/>
              <a:gd name="T24" fmla="*/ 63996 w 391"/>
              <a:gd name="T25" fmla="*/ 112205 h 400"/>
              <a:gd name="T26" fmla="*/ 63996 w 391"/>
              <a:gd name="T27" fmla="*/ 19907 h 400"/>
              <a:gd name="T28" fmla="*/ 155933 w 391"/>
              <a:gd name="T29" fmla="*/ 19907 h 400"/>
              <a:gd name="T30" fmla="*/ 155933 w 391"/>
              <a:gd name="T31" fmla="*/ 112205 h 400"/>
              <a:gd name="T32" fmla="*/ 20280 w 391"/>
              <a:gd name="T33" fmla="*/ 88225 h 400"/>
              <a:gd name="T34" fmla="*/ 20280 w 391"/>
              <a:gd name="T35" fmla="*/ 88225 h 400"/>
              <a:gd name="T36" fmla="*/ 0 w 391"/>
              <a:gd name="T37" fmla="*/ 88225 h 400"/>
              <a:gd name="T38" fmla="*/ 0 w 391"/>
              <a:gd name="T39" fmla="*/ 156543 h 400"/>
              <a:gd name="T40" fmla="*/ 20280 w 391"/>
              <a:gd name="T41" fmla="*/ 180523 h 400"/>
              <a:gd name="T42" fmla="*/ 88332 w 391"/>
              <a:gd name="T43" fmla="*/ 180523 h 400"/>
              <a:gd name="T44" fmla="*/ 88332 w 391"/>
              <a:gd name="T45" fmla="*/ 156543 h 400"/>
              <a:gd name="T46" fmla="*/ 20280 w 391"/>
              <a:gd name="T47" fmla="*/ 156543 h 400"/>
              <a:gd name="T48" fmla="*/ 20280 w 391"/>
              <a:gd name="T49" fmla="*/ 88225 h 40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391" h="400">
                <a:moveTo>
                  <a:pt x="346" y="0"/>
                </a:moveTo>
                <a:lnTo>
                  <a:pt x="346" y="0"/>
                </a:lnTo>
                <a:cubicBezTo>
                  <a:pt x="142" y="0"/>
                  <a:pt x="142" y="0"/>
                  <a:pt x="142" y="0"/>
                </a:cubicBezTo>
                <a:cubicBezTo>
                  <a:pt x="115" y="0"/>
                  <a:pt x="98" y="18"/>
                  <a:pt x="98" y="44"/>
                </a:cubicBezTo>
                <a:cubicBezTo>
                  <a:pt x="98" y="248"/>
                  <a:pt x="98" y="248"/>
                  <a:pt x="98" y="248"/>
                </a:cubicBezTo>
                <a:cubicBezTo>
                  <a:pt x="98" y="274"/>
                  <a:pt x="115" y="292"/>
                  <a:pt x="142" y="292"/>
                </a:cubicBezTo>
                <a:cubicBezTo>
                  <a:pt x="346" y="292"/>
                  <a:pt x="346" y="292"/>
                  <a:pt x="346" y="292"/>
                </a:cubicBezTo>
                <a:cubicBezTo>
                  <a:pt x="372" y="292"/>
                  <a:pt x="390" y="274"/>
                  <a:pt x="390" y="248"/>
                </a:cubicBezTo>
                <a:cubicBezTo>
                  <a:pt x="390" y="44"/>
                  <a:pt x="390" y="44"/>
                  <a:pt x="390" y="44"/>
                </a:cubicBezTo>
                <a:cubicBezTo>
                  <a:pt x="390" y="18"/>
                  <a:pt x="372" y="0"/>
                  <a:pt x="346" y="0"/>
                </a:cubicBezTo>
                <a:close/>
                <a:moveTo>
                  <a:pt x="346" y="248"/>
                </a:moveTo>
                <a:lnTo>
                  <a:pt x="346" y="248"/>
                </a:lnTo>
                <a:cubicBezTo>
                  <a:pt x="142" y="248"/>
                  <a:pt x="142" y="248"/>
                  <a:pt x="142" y="248"/>
                </a:cubicBezTo>
                <a:cubicBezTo>
                  <a:pt x="142" y="44"/>
                  <a:pt x="142" y="44"/>
                  <a:pt x="142" y="44"/>
                </a:cubicBezTo>
                <a:cubicBezTo>
                  <a:pt x="346" y="44"/>
                  <a:pt x="346" y="44"/>
                  <a:pt x="346" y="44"/>
                </a:cubicBezTo>
                <a:lnTo>
                  <a:pt x="346" y="248"/>
                </a:lnTo>
                <a:close/>
                <a:moveTo>
                  <a:pt x="45" y="195"/>
                </a:moveTo>
                <a:lnTo>
                  <a:pt x="45" y="195"/>
                </a:lnTo>
                <a:cubicBezTo>
                  <a:pt x="0" y="195"/>
                  <a:pt x="0" y="195"/>
                  <a:pt x="0" y="195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2"/>
                  <a:pt x="18" y="399"/>
                  <a:pt x="45" y="399"/>
                </a:cubicBezTo>
                <a:cubicBezTo>
                  <a:pt x="196" y="399"/>
                  <a:pt x="196" y="399"/>
                  <a:pt x="196" y="399"/>
                </a:cubicBezTo>
                <a:cubicBezTo>
                  <a:pt x="196" y="346"/>
                  <a:pt x="196" y="346"/>
                  <a:pt x="196" y="346"/>
                </a:cubicBezTo>
                <a:cubicBezTo>
                  <a:pt x="45" y="346"/>
                  <a:pt x="45" y="346"/>
                  <a:pt x="45" y="346"/>
                </a:cubicBezTo>
                <a:lnTo>
                  <a:pt x="45" y="19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5" name="Freeform 73"/>
          <p:cNvSpPr>
            <a:spLocks noChangeArrowheads="1"/>
          </p:cNvSpPr>
          <p:nvPr/>
        </p:nvSpPr>
        <p:spPr bwMode="auto">
          <a:xfrm>
            <a:off x="7544143" y="2469577"/>
            <a:ext cx="193596" cy="131197"/>
          </a:xfrm>
          <a:custGeom>
            <a:avLst/>
            <a:gdLst>
              <a:gd name="T0" fmla="*/ 167346 w 427"/>
              <a:gd name="T1" fmla="*/ 23547 h 293"/>
              <a:gd name="T2" fmla="*/ 167346 w 427"/>
              <a:gd name="T3" fmla="*/ 23547 h 293"/>
              <a:gd name="T4" fmla="*/ 48134 w 427"/>
              <a:gd name="T5" fmla="*/ 23547 h 293"/>
              <a:gd name="T6" fmla="*/ 48134 w 427"/>
              <a:gd name="T7" fmla="*/ 0 h 293"/>
              <a:gd name="T8" fmla="*/ 0 w 427"/>
              <a:gd name="T9" fmla="*/ 39541 h 293"/>
              <a:gd name="T10" fmla="*/ 48134 w 427"/>
              <a:gd name="T11" fmla="*/ 78638 h 293"/>
              <a:gd name="T12" fmla="*/ 48134 w 427"/>
              <a:gd name="T13" fmla="*/ 55091 h 293"/>
              <a:gd name="T14" fmla="*/ 159249 w 427"/>
              <a:gd name="T15" fmla="*/ 55091 h 293"/>
              <a:gd name="T16" fmla="*/ 159249 w 427"/>
              <a:gd name="T17" fmla="*/ 98187 h 293"/>
              <a:gd name="T18" fmla="*/ 12146 w 427"/>
              <a:gd name="T19" fmla="*/ 98187 h 293"/>
              <a:gd name="T20" fmla="*/ 12146 w 427"/>
              <a:gd name="T21" fmla="*/ 129731 h 293"/>
              <a:gd name="T22" fmla="*/ 167346 w 427"/>
              <a:gd name="T23" fmla="*/ 129731 h 293"/>
              <a:gd name="T24" fmla="*/ 191638 w 427"/>
              <a:gd name="T25" fmla="*/ 110182 h 293"/>
              <a:gd name="T26" fmla="*/ 191638 w 427"/>
              <a:gd name="T27" fmla="*/ 43095 h 293"/>
              <a:gd name="T28" fmla="*/ 167346 w 427"/>
              <a:gd name="T29" fmla="*/ 23547 h 2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27" h="293">
                <a:moveTo>
                  <a:pt x="372" y="53"/>
                </a:moveTo>
                <a:lnTo>
                  <a:pt x="372" y="53"/>
                </a:lnTo>
                <a:cubicBezTo>
                  <a:pt x="107" y="53"/>
                  <a:pt x="107" y="53"/>
                  <a:pt x="107" y="53"/>
                </a:cubicBezTo>
                <a:cubicBezTo>
                  <a:pt x="107" y="0"/>
                  <a:pt x="107" y="0"/>
                  <a:pt x="107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107" y="177"/>
                  <a:pt x="107" y="177"/>
                  <a:pt x="107" y="177"/>
                </a:cubicBezTo>
                <a:cubicBezTo>
                  <a:pt x="107" y="124"/>
                  <a:pt x="107" y="124"/>
                  <a:pt x="107" y="124"/>
                </a:cubicBezTo>
                <a:cubicBezTo>
                  <a:pt x="354" y="124"/>
                  <a:pt x="354" y="124"/>
                  <a:pt x="354" y="124"/>
                </a:cubicBezTo>
                <a:cubicBezTo>
                  <a:pt x="354" y="221"/>
                  <a:pt x="354" y="221"/>
                  <a:pt x="354" y="221"/>
                </a:cubicBezTo>
                <a:cubicBezTo>
                  <a:pt x="27" y="221"/>
                  <a:pt x="27" y="221"/>
                  <a:pt x="27" y="221"/>
                </a:cubicBezTo>
                <a:cubicBezTo>
                  <a:pt x="27" y="292"/>
                  <a:pt x="27" y="292"/>
                  <a:pt x="27" y="292"/>
                </a:cubicBezTo>
                <a:cubicBezTo>
                  <a:pt x="372" y="292"/>
                  <a:pt x="372" y="292"/>
                  <a:pt x="372" y="292"/>
                </a:cubicBezTo>
                <a:cubicBezTo>
                  <a:pt x="399" y="292"/>
                  <a:pt x="426" y="274"/>
                  <a:pt x="426" y="248"/>
                </a:cubicBezTo>
                <a:cubicBezTo>
                  <a:pt x="426" y="97"/>
                  <a:pt x="426" y="97"/>
                  <a:pt x="426" y="97"/>
                </a:cubicBezTo>
                <a:cubicBezTo>
                  <a:pt x="426" y="71"/>
                  <a:pt x="399" y="53"/>
                  <a:pt x="372" y="53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6" name="Freeform 74"/>
          <p:cNvSpPr>
            <a:spLocks noChangeArrowheads="1"/>
          </p:cNvSpPr>
          <p:nvPr/>
        </p:nvSpPr>
        <p:spPr bwMode="auto">
          <a:xfrm>
            <a:off x="3963428" y="1978388"/>
            <a:ext cx="209596" cy="185596"/>
          </a:xfrm>
          <a:custGeom>
            <a:avLst/>
            <a:gdLst>
              <a:gd name="T0" fmla="*/ 203452 w 461"/>
              <a:gd name="T1" fmla="*/ 95902 h 409"/>
              <a:gd name="T2" fmla="*/ 203452 w 461"/>
              <a:gd name="T3" fmla="*/ 95902 h 409"/>
              <a:gd name="T4" fmla="*/ 111425 w 461"/>
              <a:gd name="T5" fmla="*/ 7654 h 409"/>
              <a:gd name="T6" fmla="*/ 95636 w 461"/>
              <a:gd name="T7" fmla="*/ 7654 h 409"/>
              <a:gd name="T8" fmla="*/ 4060 w 461"/>
              <a:gd name="T9" fmla="*/ 95902 h 409"/>
              <a:gd name="T10" fmla="*/ 8120 w 461"/>
              <a:gd name="T11" fmla="*/ 103556 h 409"/>
              <a:gd name="T12" fmla="*/ 27969 w 461"/>
              <a:gd name="T13" fmla="*/ 103556 h 409"/>
              <a:gd name="T14" fmla="*/ 27969 w 461"/>
              <a:gd name="T15" fmla="*/ 175595 h 409"/>
              <a:gd name="T16" fmla="*/ 35638 w 461"/>
              <a:gd name="T17" fmla="*/ 183700 h 409"/>
              <a:gd name="T18" fmla="*/ 79847 w 461"/>
              <a:gd name="T19" fmla="*/ 183700 h 409"/>
              <a:gd name="T20" fmla="*/ 79847 w 461"/>
              <a:gd name="T21" fmla="*/ 111661 h 409"/>
              <a:gd name="T22" fmla="*/ 127665 w 461"/>
              <a:gd name="T23" fmla="*/ 111661 h 409"/>
              <a:gd name="T24" fmla="*/ 127665 w 461"/>
              <a:gd name="T25" fmla="*/ 183700 h 409"/>
              <a:gd name="T26" fmla="*/ 171874 w 461"/>
              <a:gd name="T27" fmla="*/ 183700 h 409"/>
              <a:gd name="T28" fmla="*/ 179543 w 461"/>
              <a:gd name="T29" fmla="*/ 175595 h 409"/>
              <a:gd name="T30" fmla="*/ 179543 w 461"/>
              <a:gd name="T31" fmla="*/ 103556 h 409"/>
              <a:gd name="T32" fmla="*/ 199843 w 461"/>
              <a:gd name="T33" fmla="*/ 103556 h 409"/>
              <a:gd name="T34" fmla="*/ 203452 w 461"/>
              <a:gd name="T35" fmla="*/ 95902 h 4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61" h="409">
                <a:moveTo>
                  <a:pt x="451" y="213"/>
                </a:moveTo>
                <a:lnTo>
                  <a:pt x="451" y="213"/>
                </a:lnTo>
                <a:cubicBezTo>
                  <a:pt x="247" y="17"/>
                  <a:pt x="247" y="17"/>
                  <a:pt x="247" y="17"/>
                </a:cubicBezTo>
                <a:cubicBezTo>
                  <a:pt x="238" y="0"/>
                  <a:pt x="221" y="0"/>
                  <a:pt x="212" y="17"/>
                </a:cubicBezTo>
                <a:cubicBezTo>
                  <a:pt x="9" y="213"/>
                  <a:pt x="9" y="213"/>
                  <a:pt x="9" y="213"/>
                </a:cubicBezTo>
                <a:cubicBezTo>
                  <a:pt x="0" y="221"/>
                  <a:pt x="9" y="230"/>
                  <a:pt x="18" y="230"/>
                </a:cubicBezTo>
                <a:cubicBezTo>
                  <a:pt x="62" y="230"/>
                  <a:pt x="62" y="230"/>
                  <a:pt x="62" y="230"/>
                </a:cubicBezTo>
                <a:cubicBezTo>
                  <a:pt x="62" y="390"/>
                  <a:pt x="62" y="390"/>
                  <a:pt x="62" y="390"/>
                </a:cubicBezTo>
                <a:cubicBezTo>
                  <a:pt x="62" y="399"/>
                  <a:pt x="62" y="408"/>
                  <a:pt x="79" y="408"/>
                </a:cubicBezTo>
                <a:cubicBezTo>
                  <a:pt x="177" y="408"/>
                  <a:pt x="177" y="408"/>
                  <a:pt x="177" y="408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283" y="248"/>
                  <a:pt x="283" y="248"/>
                  <a:pt x="283" y="248"/>
                </a:cubicBezTo>
                <a:cubicBezTo>
                  <a:pt x="283" y="408"/>
                  <a:pt x="283" y="408"/>
                  <a:pt x="283" y="408"/>
                </a:cubicBezTo>
                <a:cubicBezTo>
                  <a:pt x="381" y="408"/>
                  <a:pt x="381" y="408"/>
                  <a:pt x="381" y="408"/>
                </a:cubicBezTo>
                <a:cubicBezTo>
                  <a:pt x="398" y="408"/>
                  <a:pt x="398" y="399"/>
                  <a:pt x="398" y="390"/>
                </a:cubicBezTo>
                <a:cubicBezTo>
                  <a:pt x="398" y="230"/>
                  <a:pt x="398" y="230"/>
                  <a:pt x="398" y="230"/>
                </a:cubicBezTo>
                <a:cubicBezTo>
                  <a:pt x="443" y="230"/>
                  <a:pt x="443" y="230"/>
                  <a:pt x="443" y="230"/>
                </a:cubicBezTo>
                <a:cubicBezTo>
                  <a:pt x="451" y="230"/>
                  <a:pt x="460" y="221"/>
                  <a:pt x="451" y="213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7" name="Freeform 75"/>
          <p:cNvSpPr>
            <a:spLocks noChangeArrowheads="1"/>
          </p:cNvSpPr>
          <p:nvPr/>
        </p:nvSpPr>
        <p:spPr bwMode="auto">
          <a:xfrm>
            <a:off x="814702" y="1533598"/>
            <a:ext cx="225596" cy="180797"/>
          </a:xfrm>
          <a:custGeom>
            <a:avLst/>
            <a:gdLst>
              <a:gd name="T0" fmla="*/ 199518 w 497"/>
              <a:gd name="T1" fmla="*/ 0 h 400"/>
              <a:gd name="T2" fmla="*/ 199518 w 497"/>
              <a:gd name="T3" fmla="*/ 0 h 400"/>
              <a:gd name="T4" fmla="*/ 23870 w 497"/>
              <a:gd name="T5" fmla="*/ 0 h 400"/>
              <a:gd name="T6" fmla="*/ 0 w 497"/>
              <a:gd name="T7" fmla="*/ 19733 h 400"/>
              <a:gd name="T8" fmla="*/ 0 w 497"/>
              <a:gd name="T9" fmla="*/ 155171 h 400"/>
              <a:gd name="T10" fmla="*/ 23870 w 497"/>
              <a:gd name="T11" fmla="*/ 178940 h 400"/>
              <a:gd name="T12" fmla="*/ 199518 w 497"/>
              <a:gd name="T13" fmla="*/ 178940 h 400"/>
              <a:gd name="T14" fmla="*/ 223388 w 497"/>
              <a:gd name="T15" fmla="*/ 155171 h 400"/>
              <a:gd name="T16" fmla="*/ 223388 w 497"/>
              <a:gd name="T17" fmla="*/ 19733 h 400"/>
              <a:gd name="T18" fmla="*/ 199518 w 497"/>
              <a:gd name="T19" fmla="*/ 0 h 400"/>
              <a:gd name="T20" fmla="*/ 199518 w 497"/>
              <a:gd name="T21" fmla="*/ 155171 h 400"/>
              <a:gd name="T22" fmla="*/ 199518 w 497"/>
              <a:gd name="T23" fmla="*/ 155171 h 400"/>
              <a:gd name="T24" fmla="*/ 23870 w 497"/>
              <a:gd name="T25" fmla="*/ 155171 h 400"/>
              <a:gd name="T26" fmla="*/ 23870 w 497"/>
              <a:gd name="T27" fmla="*/ 19733 h 400"/>
              <a:gd name="T28" fmla="*/ 199518 w 497"/>
              <a:gd name="T29" fmla="*/ 19733 h 400"/>
              <a:gd name="T30" fmla="*/ 199518 w 497"/>
              <a:gd name="T31" fmla="*/ 155171 h 400"/>
              <a:gd name="T32" fmla="*/ 99984 w 497"/>
              <a:gd name="T33" fmla="*/ 111669 h 400"/>
              <a:gd name="T34" fmla="*/ 99984 w 497"/>
              <a:gd name="T35" fmla="*/ 111669 h 400"/>
              <a:gd name="T36" fmla="*/ 43687 w 497"/>
              <a:gd name="T37" fmla="*/ 111669 h 400"/>
              <a:gd name="T38" fmla="*/ 43687 w 497"/>
              <a:gd name="T39" fmla="*/ 131402 h 400"/>
              <a:gd name="T40" fmla="*/ 99984 w 497"/>
              <a:gd name="T41" fmla="*/ 131402 h 400"/>
              <a:gd name="T42" fmla="*/ 99984 w 497"/>
              <a:gd name="T43" fmla="*/ 111669 h 400"/>
              <a:gd name="T44" fmla="*/ 99984 w 497"/>
              <a:gd name="T45" fmla="*/ 79828 h 400"/>
              <a:gd name="T46" fmla="*/ 99984 w 497"/>
              <a:gd name="T47" fmla="*/ 79828 h 400"/>
              <a:gd name="T48" fmla="*/ 43687 w 497"/>
              <a:gd name="T49" fmla="*/ 79828 h 400"/>
              <a:gd name="T50" fmla="*/ 43687 w 497"/>
              <a:gd name="T51" fmla="*/ 99560 h 400"/>
              <a:gd name="T52" fmla="*/ 99984 w 497"/>
              <a:gd name="T53" fmla="*/ 99560 h 400"/>
              <a:gd name="T54" fmla="*/ 99984 w 497"/>
              <a:gd name="T55" fmla="*/ 79828 h 400"/>
              <a:gd name="T56" fmla="*/ 99984 w 497"/>
              <a:gd name="T57" fmla="*/ 43950 h 400"/>
              <a:gd name="T58" fmla="*/ 99984 w 497"/>
              <a:gd name="T59" fmla="*/ 43950 h 400"/>
              <a:gd name="T60" fmla="*/ 43687 w 497"/>
              <a:gd name="T61" fmla="*/ 43950 h 400"/>
              <a:gd name="T62" fmla="*/ 43687 w 497"/>
              <a:gd name="T63" fmla="*/ 64131 h 400"/>
              <a:gd name="T64" fmla="*/ 99984 w 497"/>
              <a:gd name="T65" fmla="*/ 64131 h 400"/>
              <a:gd name="T66" fmla="*/ 99984 w 497"/>
              <a:gd name="T67" fmla="*/ 43950 h 400"/>
              <a:gd name="T68" fmla="*/ 175197 w 497"/>
              <a:gd name="T69" fmla="*/ 115257 h 400"/>
              <a:gd name="T70" fmla="*/ 175197 w 497"/>
              <a:gd name="T71" fmla="*/ 115257 h 400"/>
              <a:gd name="T72" fmla="*/ 159434 w 497"/>
              <a:gd name="T73" fmla="*/ 103597 h 400"/>
              <a:gd name="T74" fmla="*/ 171594 w 497"/>
              <a:gd name="T75" fmla="*/ 67719 h 400"/>
              <a:gd name="T76" fmla="*/ 151327 w 497"/>
              <a:gd name="T77" fmla="*/ 43950 h 400"/>
              <a:gd name="T78" fmla="*/ 131510 w 497"/>
              <a:gd name="T79" fmla="*/ 67719 h 400"/>
              <a:gd name="T80" fmla="*/ 143671 w 497"/>
              <a:gd name="T81" fmla="*/ 103597 h 400"/>
              <a:gd name="T82" fmla="*/ 123854 w 497"/>
              <a:gd name="T83" fmla="*/ 115257 h 400"/>
              <a:gd name="T84" fmla="*/ 123854 w 497"/>
              <a:gd name="T85" fmla="*/ 131402 h 400"/>
              <a:gd name="T86" fmla="*/ 179251 w 497"/>
              <a:gd name="T87" fmla="*/ 131402 h 400"/>
              <a:gd name="T88" fmla="*/ 175197 w 497"/>
              <a:gd name="T89" fmla="*/ 115257 h 4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97" h="400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18"/>
                  <a:pt x="0" y="44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3"/>
                  <a:pt x="17" y="399"/>
                  <a:pt x="53" y="399"/>
                </a:cubicBezTo>
                <a:cubicBezTo>
                  <a:pt x="443" y="399"/>
                  <a:pt x="443" y="399"/>
                  <a:pt x="443" y="399"/>
                </a:cubicBezTo>
                <a:cubicBezTo>
                  <a:pt x="470" y="399"/>
                  <a:pt x="496" y="373"/>
                  <a:pt x="496" y="346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8"/>
                  <a:pt x="470" y="0"/>
                  <a:pt x="443" y="0"/>
                </a:cubicBezTo>
                <a:close/>
                <a:moveTo>
                  <a:pt x="443" y="346"/>
                </a:moveTo>
                <a:lnTo>
                  <a:pt x="443" y="346"/>
                </a:lnTo>
                <a:cubicBezTo>
                  <a:pt x="53" y="346"/>
                  <a:pt x="53" y="346"/>
                  <a:pt x="53" y="346"/>
                </a:cubicBezTo>
                <a:cubicBezTo>
                  <a:pt x="53" y="44"/>
                  <a:pt x="53" y="44"/>
                  <a:pt x="53" y="44"/>
                </a:cubicBezTo>
                <a:cubicBezTo>
                  <a:pt x="443" y="44"/>
                  <a:pt x="443" y="44"/>
                  <a:pt x="443" y="44"/>
                </a:cubicBezTo>
                <a:lnTo>
                  <a:pt x="443" y="346"/>
                </a:lnTo>
                <a:close/>
                <a:moveTo>
                  <a:pt x="222" y="249"/>
                </a:moveTo>
                <a:lnTo>
                  <a:pt x="222" y="249"/>
                </a:lnTo>
                <a:cubicBezTo>
                  <a:pt x="97" y="249"/>
                  <a:pt x="97" y="249"/>
                  <a:pt x="97" y="249"/>
                </a:cubicBezTo>
                <a:cubicBezTo>
                  <a:pt x="97" y="293"/>
                  <a:pt x="97" y="293"/>
                  <a:pt x="97" y="293"/>
                </a:cubicBezTo>
                <a:cubicBezTo>
                  <a:pt x="222" y="293"/>
                  <a:pt x="222" y="293"/>
                  <a:pt x="222" y="293"/>
                </a:cubicBezTo>
                <a:lnTo>
                  <a:pt x="222" y="249"/>
                </a:lnTo>
                <a:close/>
                <a:moveTo>
                  <a:pt x="222" y="178"/>
                </a:moveTo>
                <a:lnTo>
                  <a:pt x="222" y="178"/>
                </a:lnTo>
                <a:cubicBezTo>
                  <a:pt x="97" y="178"/>
                  <a:pt x="97" y="178"/>
                  <a:pt x="97" y="178"/>
                </a:cubicBezTo>
                <a:cubicBezTo>
                  <a:pt x="97" y="222"/>
                  <a:pt x="97" y="222"/>
                  <a:pt x="97" y="222"/>
                </a:cubicBezTo>
                <a:cubicBezTo>
                  <a:pt x="222" y="222"/>
                  <a:pt x="222" y="222"/>
                  <a:pt x="222" y="222"/>
                </a:cubicBezTo>
                <a:lnTo>
                  <a:pt x="222" y="178"/>
                </a:lnTo>
                <a:close/>
                <a:moveTo>
                  <a:pt x="222" y="98"/>
                </a:moveTo>
                <a:lnTo>
                  <a:pt x="222" y="98"/>
                </a:lnTo>
                <a:cubicBezTo>
                  <a:pt x="97" y="98"/>
                  <a:pt x="97" y="98"/>
                  <a:pt x="97" y="98"/>
                </a:cubicBezTo>
                <a:cubicBezTo>
                  <a:pt x="97" y="143"/>
                  <a:pt x="97" y="143"/>
                  <a:pt x="97" y="143"/>
                </a:cubicBezTo>
                <a:cubicBezTo>
                  <a:pt x="222" y="143"/>
                  <a:pt x="222" y="143"/>
                  <a:pt x="222" y="143"/>
                </a:cubicBezTo>
                <a:lnTo>
                  <a:pt x="222" y="98"/>
                </a:lnTo>
                <a:close/>
                <a:moveTo>
                  <a:pt x="389" y="257"/>
                </a:moveTo>
                <a:lnTo>
                  <a:pt x="389" y="257"/>
                </a:lnTo>
                <a:cubicBezTo>
                  <a:pt x="389" y="257"/>
                  <a:pt x="354" y="249"/>
                  <a:pt x="354" y="231"/>
                </a:cubicBezTo>
                <a:cubicBezTo>
                  <a:pt x="354" y="204"/>
                  <a:pt x="381" y="196"/>
                  <a:pt x="381" y="151"/>
                </a:cubicBezTo>
                <a:cubicBezTo>
                  <a:pt x="381" y="125"/>
                  <a:pt x="372" y="98"/>
                  <a:pt x="336" y="98"/>
                </a:cubicBezTo>
                <a:cubicBezTo>
                  <a:pt x="301" y="98"/>
                  <a:pt x="292" y="125"/>
                  <a:pt x="292" y="151"/>
                </a:cubicBezTo>
                <a:cubicBezTo>
                  <a:pt x="292" y="196"/>
                  <a:pt x="319" y="204"/>
                  <a:pt x="319" y="231"/>
                </a:cubicBezTo>
                <a:cubicBezTo>
                  <a:pt x="319" y="249"/>
                  <a:pt x="275" y="257"/>
                  <a:pt x="275" y="257"/>
                </a:cubicBezTo>
                <a:lnTo>
                  <a:pt x="275" y="293"/>
                </a:lnTo>
                <a:cubicBezTo>
                  <a:pt x="398" y="293"/>
                  <a:pt x="398" y="293"/>
                  <a:pt x="398" y="293"/>
                </a:cubicBezTo>
                <a:cubicBezTo>
                  <a:pt x="398" y="293"/>
                  <a:pt x="398" y="257"/>
                  <a:pt x="389" y="2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8" name="Freeform 76"/>
          <p:cNvSpPr>
            <a:spLocks noChangeArrowheads="1"/>
          </p:cNvSpPr>
          <p:nvPr/>
        </p:nvSpPr>
        <p:spPr bwMode="auto">
          <a:xfrm>
            <a:off x="862702" y="1064811"/>
            <a:ext cx="127997" cy="220795"/>
          </a:xfrm>
          <a:custGeom>
            <a:avLst/>
            <a:gdLst>
              <a:gd name="T0" fmla="*/ 106806 w 283"/>
              <a:gd name="T1" fmla="*/ 0 h 489"/>
              <a:gd name="T2" fmla="*/ 106806 w 283"/>
              <a:gd name="T3" fmla="*/ 0 h 489"/>
              <a:gd name="T4" fmla="*/ 19746 w 283"/>
              <a:gd name="T5" fmla="*/ 0 h 489"/>
              <a:gd name="T6" fmla="*/ 0 w 283"/>
              <a:gd name="T7" fmla="*/ 19712 h 489"/>
              <a:gd name="T8" fmla="*/ 0 w 283"/>
              <a:gd name="T9" fmla="*/ 194435 h 489"/>
              <a:gd name="T10" fmla="*/ 19746 w 283"/>
              <a:gd name="T11" fmla="*/ 218627 h 489"/>
              <a:gd name="T12" fmla="*/ 106806 w 283"/>
              <a:gd name="T13" fmla="*/ 218627 h 489"/>
              <a:gd name="T14" fmla="*/ 126551 w 283"/>
              <a:gd name="T15" fmla="*/ 194435 h 489"/>
              <a:gd name="T16" fmla="*/ 126551 w 283"/>
              <a:gd name="T17" fmla="*/ 19712 h 489"/>
              <a:gd name="T18" fmla="*/ 106806 w 283"/>
              <a:gd name="T19" fmla="*/ 0 h 489"/>
              <a:gd name="T20" fmla="*/ 63276 w 283"/>
              <a:gd name="T21" fmla="*/ 206083 h 489"/>
              <a:gd name="T22" fmla="*/ 63276 w 283"/>
              <a:gd name="T23" fmla="*/ 206083 h 489"/>
              <a:gd name="T24" fmla="*/ 47569 w 283"/>
              <a:gd name="T25" fmla="*/ 198467 h 489"/>
              <a:gd name="T26" fmla="*/ 63276 w 283"/>
              <a:gd name="T27" fmla="*/ 186371 h 489"/>
              <a:gd name="T28" fmla="*/ 78982 w 283"/>
              <a:gd name="T29" fmla="*/ 198467 h 489"/>
              <a:gd name="T30" fmla="*/ 63276 w 283"/>
              <a:gd name="T31" fmla="*/ 206083 h 489"/>
              <a:gd name="T32" fmla="*/ 110845 w 283"/>
              <a:gd name="T33" fmla="*/ 174722 h 489"/>
              <a:gd name="T34" fmla="*/ 110845 w 283"/>
              <a:gd name="T35" fmla="*/ 174722 h 489"/>
              <a:gd name="T36" fmla="*/ 15707 w 283"/>
              <a:gd name="T37" fmla="*/ 174722 h 489"/>
              <a:gd name="T38" fmla="*/ 15707 w 283"/>
              <a:gd name="T39" fmla="*/ 27776 h 489"/>
              <a:gd name="T40" fmla="*/ 110845 w 283"/>
              <a:gd name="T41" fmla="*/ 27776 h 489"/>
              <a:gd name="T42" fmla="*/ 110845 w 283"/>
              <a:gd name="T43" fmla="*/ 174722 h 4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83" h="489">
                <a:moveTo>
                  <a:pt x="238" y="0"/>
                </a:moveTo>
                <a:lnTo>
                  <a:pt x="238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18"/>
                  <a:pt x="0" y="44"/>
                </a:cubicBezTo>
                <a:cubicBezTo>
                  <a:pt x="0" y="434"/>
                  <a:pt x="0" y="434"/>
                  <a:pt x="0" y="434"/>
                </a:cubicBezTo>
                <a:cubicBezTo>
                  <a:pt x="0" y="460"/>
                  <a:pt x="17" y="488"/>
                  <a:pt x="44" y="488"/>
                </a:cubicBezTo>
                <a:cubicBezTo>
                  <a:pt x="238" y="488"/>
                  <a:pt x="238" y="488"/>
                  <a:pt x="238" y="488"/>
                </a:cubicBezTo>
                <a:cubicBezTo>
                  <a:pt x="265" y="488"/>
                  <a:pt x="282" y="460"/>
                  <a:pt x="282" y="434"/>
                </a:cubicBezTo>
                <a:cubicBezTo>
                  <a:pt x="282" y="44"/>
                  <a:pt x="282" y="44"/>
                  <a:pt x="282" y="44"/>
                </a:cubicBezTo>
                <a:cubicBezTo>
                  <a:pt x="282" y="18"/>
                  <a:pt x="265" y="0"/>
                  <a:pt x="238" y="0"/>
                </a:cubicBezTo>
                <a:close/>
                <a:moveTo>
                  <a:pt x="141" y="460"/>
                </a:moveTo>
                <a:lnTo>
                  <a:pt x="141" y="460"/>
                </a:lnTo>
                <a:cubicBezTo>
                  <a:pt x="123" y="460"/>
                  <a:pt x="106" y="451"/>
                  <a:pt x="106" y="443"/>
                </a:cubicBezTo>
                <a:cubicBezTo>
                  <a:pt x="106" y="425"/>
                  <a:pt x="123" y="416"/>
                  <a:pt x="141" y="416"/>
                </a:cubicBezTo>
                <a:cubicBezTo>
                  <a:pt x="159" y="416"/>
                  <a:pt x="176" y="425"/>
                  <a:pt x="176" y="443"/>
                </a:cubicBezTo>
                <a:cubicBezTo>
                  <a:pt x="176" y="451"/>
                  <a:pt x="159" y="460"/>
                  <a:pt x="141" y="460"/>
                </a:cubicBezTo>
                <a:close/>
                <a:moveTo>
                  <a:pt x="247" y="390"/>
                </a:moveTo>
                <a:lnTo>
                  <a:pt x="247" y="390"/>
                </a:lnTo>
                <a:cubicBezTo>
                  <a:pt x="35" y="390"/>
                  <a:pt x="35" y="390"/>
                  <a:pt x="35" y="390"/>
                </a:cubicBezTo>
                <a:cubicBezTo>
                  <a:pt x="35" y="62"/>
                  <a:pt x="35" y="62"/>
                  <a:pt x="35" y="62"/>
                </a:cubicBezTo>
                <a:cubicBezTo>
                  <a:pt x="247" y="62"/>
                  <a:pt x="247" y="62"/>
                  <a:pt x="247" y="62"/>
                </a:cubicBezTo>
                <a:lnTo>
                  <a:pt x="247" y="39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9" name="Freeform 77"/>
          <p:cNvSpPr>
            <a:spLocks noChangeArrowheads="1"/>
          </p:cNvSpPr>
          <p:nvPr/>
        </p:nvSpPr>
        <p:spPr bwMode="auto">
          <a:xfrm>
            <a:off x="7078555" y="2440778"/>
            <a:ext cx="225594" cy="190395"/>
          </a:xfrm>
          <a:custGeom>
            <a:avLst/>
            <a:gdLst>
              <a:gd name="T0" fmla="*/ 167540 w 497"/>
              <a:gd name="T1" fmla="*/ 56041 h 418"/>
              <a:gd name="T2" fmla="*/ 167540 w 497"/>
              <a:gd name="T3" fmla="*/ 56041 h 418"/>
              <a:gd name="T4" fmla="*/ 175196 w 497"/>
              <a:gd name="T5" fmla="*/ 56041 h 418"/>
              <a:gd name="T6" fmla="*/ 175196 w 497"/>
              <a:gd name="T7" fmla="*/ 80446 h 418"/>
              <a:gd name="T8" fmla="*/ 223387 w 497"/>
              <a:gd name="T9" fmla="*/ 40223 h 418"/>
              <a:gd name="T10" fmla="*/ 175196 w 497"/>
              <a:gd name="T11" fmla="*/ 0 h 418"/>
              <a:gd name="T12" fmla="*/ 175196 w 497"/>
              <a:gd name="T13" fmla="*/ 23953 h 418"/>
              <a:gd name="T14" fmla="*/ 167540 w 497"/>
              <a:gd name="T15" fmla="*/ 23953 h 418"/>
              <a:gd name="T16" fmla="*/ 83770 w 497"/>
              <a:gd name="T17" fmla="*/ 84513 h 418"/>
              <a:gd name="T18" fmla="*/ 23870 w 497"/>
              <a:gd name="T19" fmla="*/ 128352 h 418"/>
              <a:gd name="T20" fmla="*/ 0 w 497"/>
              <a:gd name="T21" fmla="*/ 128352 h 418"/>
              <a:gd name="T22" fmla="*/ 0 w 497"/>
              <a:gd name="T23" fmla="*/ 160440 h 418"/>
              <a:gd name="T24" fmla="*/ 23870 w 497"/>
              <a:gd name="T25" fmla="*/ 160440 h 418"/>
              <a:gd name="T26" fmla="*/ 107640 w 497"/>
              <a:gd name="T27" fmla="*/ 100331 h 418"/>
              <a:gd name="T28" fmla="*/ 167540 w 497"/>
              <a:gd name="T29" fmla="*/ 56041 h 418"/>
              <a:gd name="T30" fmla="*/ 59450 w 497"/>
              <a:gd name="T31" fmla="*/ 76378 h 418"/>
              <a:gd name="T32" fmla="*/ 59450 w 497"/>
              <a:gd name="T33" fmla="*/ 76378 h 418"/>
              <a:gd name="T34" fmla="*/ 63503 w 497"/>
              <a:gd name="T35" fmla="*/ 68695 h 418"/>
              <a:gd name="T36" fmla="*/ 79717 w 497"/>
              <a:gd name="T37" fmla="*/ 52425 h 418"/>
              <a:gd name="T38" fmla="*/ 23870 w 497"/>
              <a:gd name="T39" fmla="*/ 28472 h 418"/>
              <a:gd name="T40" fmla="*/ 0 w 497"/>
              <a:gd name="T41" fmla="*/ 28472 h 418"/>
              <a:gd name="T42" fmla="*/ 0 w 497"/>
              <a:gd name="T43" fmla="*/ 60560 h 418"/>
              <a:gd name="T44" fmla="*/ 23870 w 497"/>
              <a:gd name="T45" fmla="*/ 60560 h 418"/>
              <a:gd name="T46" fmla="*/ 59450 w 497"/>
              <a:gd name="T47" fmla="*/ 76378 h 418"/>
              <a:gd name="T48" fmla="*/ 175196 w 497"/>
              <a:gd name="T49" fmla="*/ 132419 h 418"/>
              <a:gd name="T50" fmla="*/ 175196 w 497"/>
              <a:gd name="T51" fmla="*/ 132419 h 418"/>
              <a:gd name="T52" fmla="*/ 167540 w 497"/>
              <a:gd name="T53" fmla="*/ 132419 h 418"/>
              <a:gd name="T54" fmla="*/ 127456 w 497"/>
              <a:gd name="T55" fmla="*/ 112534 h 418"/>
              <a:gd name="T56" fmla="*/ 127456 w 497"/>
              <a:gd name="T57" fmla="*/ 116601 h 418"/>
              <a:gd name="T58" fmla="*/ 111693 w 497"/>
              <a:gd name="T59" fmla="*/ 136487 h 418"/>
              <a:gd name="T60" fmla="*/ 167540 w 497"/>
              <a:gd name="T61" fmla="*/ 160440 h 418"/>
              <a:gd name="T62" fmla="*/ 175196 w 497"/>
              <a:gd name="T63" fmla="*/ 160440 h 418"/>
              <a:gd name="T64" fmla="*/ 175196 w 497"/>
              <a:gd name="T65" fmla="*/ 188460 h 418"/>
              <a:gd name="T66" fmla="*/ 223387 w 497"/>
              <a:gd name="T67" fmla="*/ 148237 h 418"/>
              <a:gd name="T68" fmla="*/ 175196 w 497"/>
              <a:gd name="T69" fmla="*/ 108466 h 418"/>
              <a:gd name="T70" fmla="*/ 175196 w 497"/>
              <a:gd name="T71" fmla="*/ 132419 h 41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97" h="418">
                <a:moveTo>
                  <a:pt x="372" y="124"/>
                </a:moveTo>
                <a:lnTo>
                  <a:pt x="372" y="124"/>
                </a:lnTo>
                <a:cubicBezTo>
                  <a:pt x="389" y="124"/>
                  <a:pt x="389" y="124"/>
                  <a:pt x="389" y="124"/>
                </a:cubicBezTo>
                <a:cubicBezTo>
                  <a:pt x="389" y="178"/>
                  <a:pt x="389" y="178"/>
                  <a:pt x="389" y="178"/>
                </a:cubicBezTo>
                <a:cubicBezTo>
                  <a:pt x="496" y="89"/>
                  <a:pt x="496" y="89"/>
                  <a:pt x="496" y="89"/>
                </a:cubicBezTo>
                <a:cubicBezTo>
                  <a:pt x="389" y="0"/>
                  <a:pt x="389" y="0"/>
                  <a:pt x="389" y="0"/>
                </a:cubicBezTo>
                <a:cubicBezTo>
                  <a:pt x="389" y="53"/>
                  <a:pt x="389" y="53"/>
                  <a:pt x="389" y="53"/>
                </a:cubicBezTo>
                <a:cubicBezTo>
                  <a:pt x="372" y="53"/>
                  <a:pt x="372" y="53"/>
                  <a:pt x="372" y="53"/>
                </a:cubicBezTo>
                <a:cubicBezTo>
                  <a:pt x="283" y="53"/>
                  <a:pt x="230" y="124"/>
                  <a:pt x="186" y="187"/>
                </a:cubicBezTo>
                <a:cubicBezTo>
                  <a:pt x="141" y="240"/>
                  <a:pt x="106" y="284"/>
                  <a:pt x="53" y="284"/>
                </a:cubicBezTo>
                <a:cubicBezTo>
                  <a:pt x="0" y="284"/>
                  <a:pt x="0" y="284"/>
                  <a:pt x="0" y="284"/>
                </a:cubicBezTo>
                <a:cubicBezTo>
                  <a:pt x="0" y="355"/>
                  <a:pt x="0" y="355"/>
                  <a:pt x="0" y="355"/>
                </a:cubicBezTo>
                <a:cubicBezTo>
                  <a:pt x="53" y="355"/>
                  <a:pt x="53" y="355"/>
                  <a:pt x="53" y="355"/>
                </a:cubicBezTo>
                <a:cubicBezTo>
                  <a:pt x="141" y="355"/>
                  <a:pt x="194" y="284"/>
                  <a:pt x="239" y="222"/>
                </a:cubicBezTo>
                <a:cubicBezTo>
                  <a:pt x="283" y="169"/>
                  <a:pt x="319" y="124"/>
                  <a:pt x="372" y="124"/>
                </a:cubicBezTo>
                <a:close/>
                <a:moveTo>
                  <a:pt x="132" y="169"/>
                </a:moveTo>
                <a:lnTo>
                  <a:pt x="132" y="169"/>
                </a:lnTo>
                <a:cubicBezTo>
                  <a:pt x="132" y="160"/>
                  <a:pt x="141" y="160"/>
                  <a:pt x="141" y="152"/>
                </a:cubicBezTo>
                <a:cubicBezTo>
                  <a:pt x="150" y="143"/>
                  <a:pt x="167" y="124"/>
                  <a:pt x="177" y="116"/>
                </a:cubicBezTo>
                <a:cubicBezTo>
                  <a:pt x="141" y="80"/>
                  <a:pt x="106" y="63"/>
                  <a:pt x="53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134"/>
                  <a:pt x="0" y="134"/>
                  <a:pt x="0" y="134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79" y="134"/>
                  <a:pt x="106" y="143"/>
                  <a:pt x="132" y="169"/>
                </a:cubicBezTo>
                <a:close/>
                <a:moveTo>
                  <a:pt x="389" y="293"/>
                </a:moveTo>
                <a:lnTo>
                  <a:pt x="389" y="293"/>
                </a:lnTo>
                <a:cubicBezTo>
                  <a:pt x="372" y="293"/>
                  <a:pt x="372" y="293"/>
                  <a:pt x="372" y="293"/>
                </a:cubicBezTo>
                <a:cubicBezTo>
                  <a:pt x="336" y="293"/>
                  <a:pt x="310" y="275"/>
                  <a:pt x="283" y="249"/>
                </a:cubicBezTo>
                <a:cubicBezTo>
                  <a:pt x="283" y="249"/>
                  <a:pt x="283" y="249"/>
                  <a:pt x="283" y="258"/>
                </a:cubicBezTo>
                <a:cubicBezTo>
                  <a:pt x="266" y="266"/>
                  <a:pt x="257" y="284"/>
                  <a:pt x="248" y="302"/>
                </a:cubicBezTo>
                <a:cubicBezTo>
                  <a:pt x="274" y="337"/>
                  <a:pt x="319" y="355"/>
                  <a:pt x="372" y="355"/>
                </a:cubicBezTo>
                <a:cubicBezTo>
                  <a:pt x="389" y="355"/>
                  <a:pt x="389" y="355"/>
                  <a:pt x="389" y="355"/>
                </a:cubicBezTo>
                <a:cubicBezTo>
                  <a:pt x="389" y="417"/>
                  <a:pt x="389" y="417"/>
                  <a:pt x="389" y="417"/>
                </a:cubicBezTo>
                <a:cubicBezTo>
                  <a:pt x="496" y="328"/>
                  <a:pt x="496" y="328"/>
                  <a:pt x="496" y="328"/>
                </a:cubicBezTo>
                <a:cubicBezTo>
                  <a:pt x="389" y="240"/>
                  <a:pt x="389" y="240"/>
                  <a:pt x="389" y="240"/>
                </a:cubicBezTo>
                <a:lnTo>
                  <a:pt x="389" y="29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0" name="Freeform 78"/>
          <p:cNvSpPr>
            <a:spLocks noChangeArrowheads="1"/>
          </p:cNvSpPr>
          <p:nvPr/>
        </p:nvSpPr>
        <p:spPr bwMode="auto">
          <a:xfrm>
            <a:off x="4877006" y="1981588"/>
            <a:ext cx="179196" cy="182396"/>
          </a:xfrm>
          <a:custGeom>
            <a:avLst/>
            <a:gdLst>
              <a:gd name="T0" fmla="*/ 169779 w 399"/>
              <a:gd name="T1" fmla="*/ 152019 h 400"/>
              <a:gd name="T2" fmla="*/ 169779 w 399"/>
              <a:gd name="T3" fmla="*/ 152019 h 400"/>
              <a:gd name="T4" fmla="*/ 130119 w 399"/>
              <a:gd name="T5" fmla="*/ 108133 h 400"/>
              <a:gd name="T6" fmla="*/ 138140 w 399"/>
              <a:gd name="T7" fmla="*/ 71938 h 400"/>
              <a:gd name="T8" fmla="*/ 67288 w 399"/>
              <a:gd name="T9" fmla="*/ 0 h 400"/>
              <a:gd name="T10" fmla="*/ 0 w 399"/>
              <a:gd name="T11" fmla="*/ 68318 h 400"/>
              <a:gd name="T12" fmla="*/ 71298 w 399"/>
              <a:gd name="T13" fmla="*/ 140256 h 400"/>
              <a:gd name="T14" fmla="*/ 102491 w 399"/>
              <a:gd name="T15" fmla="*/ 132112 h 400"/>
              <a:gd name="T16" fmla="*/ 146161 w 399"/>
              <a:gd name="T17" fmla="*/ 176451 h 400"/>
              <a:gd name="T18" fmla="*/ 161758 w 399"/>
              <a:gd name="T19" fmla="*/ 176451 h 400"/>
              <a:gd name="T20" fmla="*/ 173344 w 399"/>
              <a:gd name="T21" fmla="*/ 164687 h 400"/>
              <a:gd name="T22" fmla="*/ 169779 w 399"/>
              <a:gd name="T23" fmla="*/ 152019 h 400"/>
              <a:gd name="T24" fmla="*/ 19607 w 399"/>
              <a:gd name="T25" fmla="*/ 68318 h 400"/>
              <a:gd name="T26" fmla="*/ 19607 w 399"/>
              <a:gd name="T27" fmla="*/ 68318 h 400"/>
              <a:gd name="T28" fmla="*/ 67288 w 399"/>
              <a:gd name="T29" fmla="*/ 19907 h 400"/>
              <a:gd name="T30" fmla="*/ 118533 w 399"/>
              <a:gd name="T31" fmla="*/ 71938 h 400"/>
              <a:gd name="T32" fmla="*/ 71298 w 399"/>
              <a:gd name="T33" fmla="*/ 120348 h 400"/>
              <a:gd name="T34" fmla="*/ 19607 w 399"/>
              <a:gd name="T35" fmla="*/ 68318 h 4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99" h="400">
                <a:moveTo>
                  <a:pt x="381" y="336"/>
                </a:moveTo>
                <a:lnTo>
                  <a:pt x="381" y="336"/>
                </a:lnTo>
                <a:cubicBezTo>
                  <a:pt x="292" y="239"/>
                  <a:pt x="292" y="239"/>
                  <a:pt x="292" y="239"/>
                </a:cubicBezTo>
                <a:cubicBezTo>
                  <a:pt x="301" y="212"/>
                  <a:pt x="310" y="186"/>
                  <a:pt x="310" y="159"/>
                </a:cubicBezTo>
                <a:cubicBezTo>
                  <a:pt x="310" y="71"/>
                  <a:pt x="239" y="0"/>
                  <a:pt x="151" y="0"/>
                </a:cubicBezTo>
                <a:cubicBezTo>
                  <a:pt x="70" y="0"/>
                  <a:pt x="0" y="71"/>
                  <a:pt x="0" y="151"/>
                </a:cubicBezTo>
                <a:cubicBezTo>
                  <a:pt x="0" y="239"/>
                  <a:pt x="70" y="310"/>
                  <a:pt x="160" y="310"/>
                </a:cubicBezTo>
                <a:cubicBezTo>
                  <a:pt x="186" y="310"/>
                  <a:pt x="213" y="302"/>
                  <a:pt x="230" y="292"/>
                </a:cubicBezTo>
                <a:cubicBezTo>
                  <a:pt x="328" y="390"/>
                  <a:pt x="328" y="390"/>
                  <a:pt x="328" y="390"/>
                </a:cubicBezTo>
                <a:cubicBezTo>
                  <a:pt x="336" y="399"/>
                  <a:pt x="354" y="399"/>
                  <a:pt x="363" y="390"/>
                </a:cubicBezTo>
                <a:cubicBezTo>
                  <a:pt x="389" y="364"/>
                  <a:pt x="389" y="364"/>
                  <a:pt x="389" y="364"/>
                </a:cubicBezTo>
                <a:cubicBezTo>
                  <a:pt x="398" y="355"/>
                  <a:pt x="389" y="346"/>
                  <a:pt x="381" y="336"/>
                </a:cubicBezTo>
                <a:close/>
                <a:moveTo>
                  <a:pt x="44" y="151"/>
                </a:moveTo>
                <a:lnTo>
                  <a:pt x="44" y="151"/>
                </a:lnTo>
                <a:cubicBezTo>
                  <a:pt x="44" y="98"/>
                  <a:pt x="98" y="44"/>
                  <a:pt x="151" y="44"/>
                </a:cubicBezTo>
                <a:cubicBezTo>
                  <a:pt x="213" y="44"/>
                  <a:pt x="266" y="98"/>
                  <a:pt x="266" y="159"/>
                </a:cubicBezTo>
                <a:cubicBezTo>
                  <a:pt x="266" y="221"/>
                  <a:pt x="213" y="266"/>
                  <a:pt x="160" y="266"/>
                </a:cubicBezTo>
                <a:cubicBezTo>
                  <a:pt x="98" y="266"/>
                  <a:pt x="44" y="212"/>
                  <a:pt x="44" y="15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1" name="Freeform 79"/>
          <p:cNvSpPr>
            <a:spLocks noChangeArrowheads="1"/>
          </p:cNvSpPr>
          <p:nvPr/>
        </p:nvSpPr>
        <p:spPr bwMode="auto">
          <a:xfrm>
            <a:off x="6203374" y="3307957"/>
            <a:ext cx="215996" cy="217595"/>
          </a:xfrm>
          <a:custGeom>
            <a:avLst/>
            <a:gdLst>
              <a:gd name="T0" fmla="*/ 106933 w 479"/>
              <a:gd name="T1" fmla="*/ 0 h 479"/>
              <a:gd name="T2" fmla="*/ 106933 w 479"/>
              <a:gd name="T3" fmla="*/ 0 h 479"/>
              <a:gd name="T4" fmla="*/ 0 w 479"/>
              <a:gd name="T5" fmla="*/ 107725 h 479"/>
              <a:gd name="T6" fmla="*/ 106933 w 479"/>
              <a:gd name="T7" fmla="*/ 215449 h 479"/>
              <a:gd name="T8" fmla="*/ 213866 w 479"/>
              <a:gd name="T9" fmla="*/ 107725 h 479"/>
              <a:gd name="T10" fmla="*/ 106933 w 479"/>
              <a:gd name="T11" fmla="*/ 0 h 479"/>
              <a:gd name="T12" fmla="*/ 198206 w 479"/>
              <a:gd name="T13" fmla="*/ 107725 h 479"/>
              <a:gd name="T14" fmla="*/ 198206 w 479"/>
              <a:gd name="T15" fmla="*/ 107725 h 479"/>
              <a:gd name="T16" fmla="*/ 178520 w 479"/>
              <a:gd name="T17" fmla="*/ 163615 h 479"/>
              <a:gd name="T18" fmla="*/ 174493 w 479"/>
              <a:gd name="T19" fmla="*/ 147840 h 479"/>
              <a:gd name="T20" fmla="*/ 178520 w 479"/>
              <a:gd name="T21" fmla="*/ 115838 h 479"/>
              <a:gd name="T22" fmla="*/ 166439 w 479"/>
              <a:gd name="T23" fmla="*/ 91949 h 479"/>
              <a:gd name="T24" fmla="*/ 142726 w 479"/>
              <a:gd name="T25" fmla="*/ 80230 h 479"/>
              <a:gd name="T26" fmla="*/ 154806 w 479"/>
              <a:gd name="T27" fmla="*/ 39664 h 479"/>
              <a:gd name="T28" fmla="*/ 131093 w 479"/>
              <a:gd name="T29" fmla="*/ 27945 h 479"/>
              <a:gd name="T30" fmla="*/ 134673 w 479"/>
              <a:gd name="T31" fmla="*/ 23889 h 479"/>
              <a:gd name="T32" fmla="*/ 198206 w 479"/>
              <a:gd name="T33" fmla="*/ 107725 h 479"/>
              <a:gd name="T34" fmla="*/ 94853 w 479"/>
              <a:gd name="T35" fmla="*/ 19832 h 479"/>
              <a:gd name="T36" fmla="*/ 94853 w 479"/>
              <a:gd name="T37" fmla="*/ 19832 h 479"/>
              <a:gd name="T38" fmla="*/ 83220 w 479"/>
              <a:gd name="T39" fmla="*/ 27945 h 479"/>
              <a:gd name="T40" fmla="*/ 67113 w 479"/>
              <a:gd name="T41" fmla="*/ 39664 h 479"/>
              <a:gd name="T42" fmla="*/ 51453 w 479"/>
              <a:gd name="T43" fmla="*/ 59947 h 479"/>
              <a:gd name="T44" fmla="*/ 59507 w 479"/>
              <a:gd name="T45" fmla="*/ 71666 h 479"/>
              <a:gd name="T46" fmla="*/ 79193 w 479"/>
              <a:gd name="T47" fmla="*/ 71666 h 479"/>
              <a:gd name="T48" fmla="*/ 110960 w 479"/>
              <a:gd name="T49" fmla="*/ 107725 h 479"/>
              <a:gd name="T50" fmla="*/ 83220 w 479"/>
              <a:gd name="T51" fmla="*/ 131613 h 479"/>
              <a:gd name="T52" fmla="*/ 79193 w 479"/>
              <a:gd name="T53" fmla="*/ 151896 h 479"/>
              <a:gd name="T54" fmla="*/ 79193 w 479"/>
              <a:gd name="T55" fmla="*/ 175785 h 479"/>
              <a:gd name="T56" fmla="*/ 59507 w 479"/>
              <a:gd name="T57" fmla="*/ 155502 h 479"/>
              <a:gd name="T58" fmla="*/ 55480 w 479"/>
              <a:gd name="T59" fmla="*/ 128008 h 479"/>
              <a:gd name="T60" fmla="*/ 39373 w 479"/>
              <a:gd name="T61" fmla="*/ 107725 h 479"/>
              <a:gd name="T62" fmla="*/ 47426 w 479"/>
              <a:gd name="T63" fmla="*/ 83836 h 479"/>
              <a:gd name="T64" fmla="*/ 23713 w 479"/>
              <a:gd name="T65" fmla="*/ 76173 h 479"/>
              <a:gd name="T66" fmla="*/ 94853 w 479"/>
              <a:gd name="T67" fmla="*/ 19832 h 479"/>
              <a:gd name="T68" fmla="*/ 79193 w 479"/>
              <a:gd name="T69" fmla="*/ 195617 h 479"/>
              <a:gd name="T70" fmla="*/ 79193 w 479"/>
              <a:gd name="T71" fmla="*/ 195617 h 479"/>
              <a:gd name="T72" fmla="*/ 91273 w 479"/>
              <a:gd name="T73" fmla="*/ 187504 h 479"/>
              <a:gd name="T74" fmla="*/ 106933 w 479"/>
              <a:gd name="T75" fmla="*/ 183447 h 479"/>
              <a:gd name="T76" fmla="*/ 131093 w 479"/>
              <a:gd name="T77" fmla="*/ 175785 h 479"/>
              <a:gd name="T78" fmla="*/ 158386 w 479"/>
              <a:gd name="T79" fmla="*/ 183447 h 479"/>
              <a:gd name="T80" fmla="*/ 106933 w 479"/>
              <a:gd name="T81" fmla="*/ 199674 h 479"/>
              <a:gd name="T82" fmla="*/ 79193 w 479"/>
              <a:gd name="T83" fmla="*/ 195617 h 47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79" h="479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6"/>
                  <a:pt x="0" y="239"/>
                </a:cubicBezTo>
                <a:cubicBezTo>
                  <a:pt x="0" y="372"/>
                  <a:pt x="106" y="478"/>
                  <a:pt x="239" y="478"/>
                </a:cubicBezTo>
                <a:cubicBezTo>
                  <a:pt x="372" y="478"/>
                  <a:pt x="478" y="372"/>
                  <a:pt x="478" y="239"/>
                </a:cubicBezTo>
                <a:cubicBezTo>
                  <a:pt x="478" y="106"/>
                  <a:pt x="372" y="0"/>
                  <a:pt x="239" y="0"/>
                </a:cubicBezTo>
                <a:close/>
                <a:moveTo>
                  <a:pt x="443" y="239"/>
                </a:moveTo>
                <a:lnTo>
                  <a:pt x="443" y="239"/>
                </a:lnTo>
                <a:cubicBezTo>
                  <a:pt x="443" y="292"/>
                  <a:pt x="425" y="328"/>
                  <a:pt x="399" y="363"/>
                </a:cubicBezTo>
                <a:cubicBezTo>
                  <a:pt x="390" y="363"/>
                  <a:pt x="381" y="345"/>
                  <a:pt x="390" y="328"/>
                </a:cubicBezTo>
                <a:cubicBezTo>
                  <a:pt x="399" y="310"/>
                  <a:pt x="399" y="275"/>
                  <a:pt x="399" y="257"/>
                </a:cubicBezTo>
                <a:cubicBezTo>
                  <a:pt x="399" y="239"/>
                  <a:pt x="390" y="204"/>
                  <a:pt x="372" y="204"/>
                </a:cubicBezTo>
                <a:cubicBezTo>
                  <a:pt x="346" y="204"/>
                  <a:pt x="337" y="204"/>
                  <a:pt x="319" y="178"/>
                </a:cubicBezTo>
                <a:cubicBezTo>
                  <a:pt x="301" y="124"/>
                  <a:pt x="372" y="115"/>
                  <a:pt x="346" y="88"/>
                </a:cubicBezTo>
                <a:cubicBezTo>
                  <a:pt x="337" y="80"/>
                  <a:pt x="301" y="115"/>
                  <a:pt x="293" y="62"/>
                </a:cubicBezTo>
                <a:lnTo>
                  <a:pt x="301" y="53"/>
                </a:lnTo>
                <a:cubicBezTo>
                  <a:pt x="381" y="80"/>
                  <a:pt x="443" y="150"/>
                  <a:pt x="443" y="239"/>
                </a:cubicBezTo>
                <a:close/>
                <a:moveTo>
                  <a:pt x="212" y="44"/>
                </a:moveTo>
                <a:lnTo>
                  <a:pt x="212" y="44"/>
                </a:lnTo>
                <a:cubicBezTo>
                  <a:pt x="204" y="53"/>
                  <a:pt x="194" y="53"/>
                  <a:pt x="186" y="62"/>
                </a:cubicBezTo>
                <a:cubicBezTo>
                  <a:pt x="168" y="80"/>
                  <a:pt x="159" y="71"/>
                  <a:pt x="150" y="88"/>
                </a:cubicBezTo>
                <a:cubicBezTo>
                  <a:pt x="141" y="106"/>
                  <a:pt x="115" y="124"/>
                  <a:pt x="115" y="133"/>
                </a:cubicBezTo>
                <a:cubicBezTo>
                  <a:pt x="115" y="142"/>
                  <a:pt x="133" y="159"/>
                  <a:pt x="133" y="159"/>
                </a:cubicBezTo>
                <a:cubicBezTo>
                  <a:pt x="141" y="150"/>
                  <a:pt x="159" y="150"/>
                  <a:pt x="177" y="159"/>
                </a:cubicBezTo>
                <a:cubicBezTo>
                  <a:pt x="186" y="159"/>
                  <a:pt x="275" y="169"/>
                  <a:pt x="248" y="239"/>
                </a:cubicBezTo>
                <a:cubicBezTo>
                  <a:pt x="239" y="266"/>
                  <a:pt x="194" y="257"/>
                  <a:pt x="186" y="292"/>
                </a:cubicBezTo>
                <a:cubicBezTo>
                  <a:pt x="186" y="301"/>
                  <a:pt x="186" y="328"/>
                  <a:pt x="177" y="337"/>
                </a:cubicBezTo>
                <a:cubicBezTo>
                  <a:pt x="177" y="345"/>
                  <a:pt x="186" y="390"/>
                  <a:pt x="177" y="390"/>
                </a:cubicBezTo>
                <a:cubicBezTo>
                  <a:pt x="168" y="390"/>
                  <a:pt x="133" y="345"/>
                  <a:pt x="133" y="345"/>
                </a:cubicBezTo>
                <a:cubicBezTo>
                  <a:pt x="133" y="337"/>
                  <a:pt x="124" y="310"/>
                  <a:pt x="124" y="284"/>
                </a:cubicBezTo>
                <a:cubicBezTo>
                  <a:pt x="124" y="266"/>
                  <a:pt x="88" y="266"/>
                  <a:pt x="88" y="239"/>
                </a:cubicBezTo>
                <a:cubicBezTo>
                  <a:pt x="88" y="213"/>
                  <a:pt x="106" y="195"/>
                  <a:pt x="106" y="186"/>
                </a:cubicBezTo>
                <a:cubicBezTo>
                  <a:pt x="97" y="169"/>
                  <a:pt x="62" y="169"/>
                  <a:pt x="53" y="169"/>
                </a:cubicBezTo>
                <a:cubicBezTo>
                  <a:pt x="80" y="97"/>
                  <a:pt x="141" y="53"/>
                  <a:pt x="212" y="44"/>
                </a:cubicBezTo>
                <a:close/>
                <a:moveTo>
                  <a:pt x="177" y="434"/>
                </a:moveTo>
                <a:lnTo>
                  <a:pt x="177" y="434"/>
                </a:lnTo>
                <a:cubicBezTo>
                  <a:pt x="186" y="425"/>
                  <a:pt x="186" y="416"/>
                  <a:pt x="204" y="416"/>
                </a:cubicBezTo>
                <a:cubicBezTo>
                  <a:pt x="212" y="416"/>
                  <a:pt x="221" y="416"/>
                  <a:pt x="239" y="407"/>
                </a:cubicBezTo>
                <a:cubicBezTo>
                  <a:pt x="248" y="407"/>
                  <a:pt x="275" y="398"/>
                  <a:pt x="293" y="390"/>
                </a:cubicBezTo>
                <a:cubicBezTo>
                  <a:pt x="310" y="390"/>
                  <a:pt x="346" y="398"/>
                  <a:pt x="354" y="407"/>
                </a:cubicBezTo>
                <a:cubicBezTo>
                  <a:pt x="319" y="434"/>
                  <a:pt x="284" y="443"/>
                  <a:pt x="239" y="443"/>
                </a:cubicBezTo>
                <a:cubicBezTo>
                  <a:pt x="221" y="443"/>
                  <a:pt x="194" y="443"/>
                  <a:pt x="177" y="43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2" name="Freeform 80"/>
          <p:cNvSpPr>
            <a:spLocks noChangeArrowheads="1"/>
          </p:cNvSpPr>
          <p:nvPr/>
        </p:nvSpPr>
        <p:spPr bwMode="auto">
          <a:xfrm>
            <a:off x="6648164" y="3347956"/>
            <a:ext cx="223995" cy="137597"/>
          </a:xfrm>
          <a:custGeom>
            <a:avLst/>
            <a:gdLst>
              <a:gd name="T0" fmla="*/ 206184 w 498"/>
              <a:gd name="T1" fmla="*/ 0 h 303"/>
              <a:gd name="T2" fmla="*/ 0 w 498"/>
              <a:gd name="T3" fmla="*/ 16221 h 303"/>
              <a:gd name="T4" fmla="*/ 16066 w 498"/>
              <a:gd name="T5" fmla="*/ 136074 h 303"/>
              <a:gd name="T6" fmla="*/ 221804 w 498"/>
              <a:gd name="T7" fmla="*/ 119854 h 303"/>
              <a:gd name="T8" fmla="*/ 206184 w 498"/>
              <a:gd name="T9" fmla="*/ 0 h 303"/>
              <a:gd name="T10" fmla="*/ 122728 w 498"/>
              <a:gd name="T11" fmla="*/ 24331 h 303"/>
              <a:gd name="T12" fmla="*/ 142365 w 498"/>
              <a:gd name="T13" fmla="*/ 48212 h 303"/>
              <a:gd name="T14" fmla="*/ 122728 w 498"/>
              <a:gd name="T15" fmla="*/ 24331 h 303"/>
              <a:gd name="T16" fmla="*/ 154415 w 498"/>
              <a:gd name="T17" fmla="*/ 56322 h 303"/>
              <a:gd name="T18" fmla="*/ 134778 w 498"/>
              <a:gd name="T19" fmla="*/ 80203 h 303"/>
              <a:gd name="T20" fmla="*/ 154415 w 498"/>
              <a:gd name="T21" fmla="*/ 56322 h 303"/>
              <a:gd name="T22" fmla="*/ 87026 w 498"/>
              <a:gd name="T23" fmla="*/ 24331 h 303"/>
              <a:gd name="T24" fmla="*/ 111125 w 498"/>
              <a:gd name="T25" fmla="*/ 48212 h 303"/>
              <a:gd name="T26" fmla="*/ 87026 w 498"/>
              <a:gd name="T27" fmla="*/ 24331 h 303"/>
              <a:gd name="T28" fmla="*/ 122728 w 498"/>
              <a:gd name="T29" fmla="*/ 56322 h 303"/>
              <a:gd name="T30" fmla="*/ 99075 w 498"/>
              <a:gd name="T31" fmla="*/ 80203 h 303"/>
              <a:gd name="T32" fmla="*/ 122728 w 498"/>
              <a:gd name="T33" fmla="*/ 56322 h 303"/>
              <a:gd name="T34" fmla="*/ 55339 w 498"/>
              <a:gd name="T35" fmla="*/ 24331 h 303"/>
              <a:gd name="T36" fmla="*/ 79439 w 498"/>
              <a:gd name="T37" fmla="*/ 48212 h 303"/>
              <a:gd name="T38" fmla="*/ 55339 w 498"/>
              <a:gd name="T39" fmla="*/ 24331 h 303"/>
              <a:gd name="T40" fmla="*/ 87026 w 498"/>
              <a:gd name="T41" fmla="*/ 56322 h 303"/>
              <a:gd name="T42" fmla="*/ 67389 w 498"/>
              <a:gd name="T43" fmla="*/ 80203 h 303"/>
              <a:gd name="T44" fmla="*/ 87026 w 498"/>
              <a:gd name="T45" fmla="*/ 56322 h 303"/>
              <a:gd name="T46" fmla="*/ 24099 w 498"/>
              <a:gd name="T47" fmla="*/ 24331 h 303"/>
              <a:gd name="T48" fmla="*/ 43736 w 498"/>
              <a:gd name="T49" fmla="*/ 48212 h 303"/>
              <a:gd name="T50" fmla="*/ 24099 w 498"/>
              <a:gd name="T51" fmla="*/ 24331 h 303"/>
              <a:gd name="T52" fmla="*/ 55339 w 498"/>
              <a:gd name="T53" fmla="*/ 56322 h 303"/>
              <a:gd name="T54" fmla="*/ 31686 w 498"/>
              <a:gd name="T55" fmla="*/ 80203 h 303"/>
              <a:gd name="T56" fmla="*/ 55339 w 498"/>
              <a:gd name="T57" fmla="*/ 56322 h 303"/>
              <a:gd name="T58" fmla="*/ 43736 w 498"/>
              <a:gd name="T59" fmla="*/ 112194 h 303"/>
              <a:gd name="T60" fmla="*/ 24099 w 498"/>
              <a:gd name="T61" fmla="*/ 91918 h 303"/>
              <a:gd name="T62" fmla="*/ 43736 w 498"/>
              <a:gd name="T63" fmla="*/ 112194 h 303"/>
              <a:gd name="T64" fmla="*/ 166018 w 498"/>
              <a:gd name="T65" fmla="*/ 112194 h 303"/>
              <a:gd name="T66" fmla="*/ 55339 w 498"/>
              <a:gd name="T67" fmla="*/ 91918 h 303"/>
              <a:gd name="T68" fmla="*/ 166018 w 498"/>
              <a:gd name="T69" fmla="*/ 112194 h 303"/>
              <a:gd name="T70" fmla="*/ 197704 w 498"/>
              <a:gd name="T71" fmla="*/ 112194 h 303"/>
              <a:gd name="T72" fmla="*/ 178068 w 498"/>
              <a:gd name="T73" fmla="*/ 91918 h 303"/>
              <a:gd name="T74" fmla="*/ 197704 w 498"/>
              <a:gd name="T75" fmla="*/ 112194 h 303"/>
              <a:gd name="T76" fmla="*/ 166018 w 498"/>
              <a:gd name="T77" fmla="*/ 80203 h 303"/>
              <a:gd name="T78" fmla="*/ 189671 w 498"/>
              <a:gd name="T79" fmla="*/ 56322 h 303"/>
              <a:gd name="T80" fmla="*/ 166018 w 498"/>
              <a:gd name="T81" fmla="*/ 80203 h 303"/>
              <a:gd name="T82" fmla="*/ 197704 w 498"/>
              <a:gd name="T83" fmla="*/ 48212 h 303"/>
              <a:gd name="T84" fmla="*/ 154415 w 498"/>
              <a:gd name="T85" fmla="*/ 24331 h 303"/>
              <a:gd name="T86" fmla="*/ 197704 w 498"/>
              <a:gd name="T87" fmla="*/ 48212 h 3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98" h="303">
                <a:moveTo>
                  <a:pt x="462" y="0"/>
                </a:moveTo>
                <a:lnTo>
                  <a:pt x="462" y="0"/>
                </a:lnTo>
                <a:cubicBezTo>
                  <a:pt x="36" y="0"/>
                  <a:pt x="36" y="0"/>
                  <a:pt x="36" y="0"/>
                </a:cubicBezTo>
                <a:cubicBezTo>
                  <a:pt x="18" y="0"/>
                  <a:pt x="0" y="18"/>
                  <a:pt x="0" y="3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84"/>
                  <a:pt x="18" y="302"/>
                  <a:pt x="36" y="302"/>
                </a:cubicBezTo>
                <a:cubicBezTo>
                  <a:pt x="462" y="302"/>
                  <a:pt x="462" y="302"/>
                  <a:pt x="462" y="302"/>
                </a:cubicBezTo>
                <a:cubicBezTo>
                  <a:pt x="479" y="302"/>
                  <a:pt x="497" y="284"/>
                  <a:pt x="497" y="266"/>
                </a:cubicBezTo>
                <a:cubicBezTo>
                  <a:pt x="497" y="36"/>
                  <a:pt x="497" y="36"/>
                  <a:pt x="497" y="36"/>
                </a:cubicBezTo>
                <a:cubicBezTo>
                  <a:pt x="497" y="18"/>
                  <a:pt x="479" y="0"/>
                  <a:pt x="462" y="0"/>
                </a:cubicBezTo>
                <a:close/>
                <a:moveTo>
                  <a:pt x="275" y="54"/>
                </a:moveTo>
                <a:lnTo>
                  <a:pt x="275" y="54"/>
                </a:lnTo>
                <a:cubicBezTo>
                  <a:pt x="319" y="54"/>
                  <a:pt x="319" y="54"/>
                  <a:pt x="319" y="54"/>
                </a:cubicBezTo>
                <a:cubicBezTo>
                  <a:pt x="319" y="107"/>
                  <a:pt x="319" y="107"/>
                  <a:pt x="319" y="107"/>
                </a:cubicBezTo>
                <a:cubicBezTo>
                  <a:pt x="275" y="107"/>
                  <a:pt x="275" y="107"/>
                  <a:pt x="275" y="107"/>
                </a:cubicBezTo>
                <a:lnTo>
                  <a:pt x="275" y="54"/>
                </a:lnTo>
                <a:close/>
                <a:moveTo>
                  <a:pt x="346" y="125"/>
                </a:moveTo>
                <a:lnTo>
                  <a:pt x="346" y="125"/>
                </a:lnTo>
                <a:cubicBezTo>
                  <a:pt x="346" y="178"/>
                  <a:pt x="346" y="178"/>
                  <a:pt x="346" y="178"/>
                </a:cubicBezTo>
                <a:cubicBezTo>
                  <a:pt x="302" y="178"/>
                  <a:pt x="302" y="178"/>
                  <a:pt x="302" y="178"/>
                </a:cubicBezTo>
                <a:cubicBezTo>
                  <a:pt x="302" y="125"/>
                  <a:pt x="302" y="125"/>
                  <a:pt x="302" y="125"/>
                </a:cubicBezTo>
                <a:lnTo>
                  <a:pt x="346" y="125"/>
                </a:lnTo>
                <a:close/>
                <a:moveTo>
                  <a:pt x="195" y="54"/>
                </a:moveTo>
                <a:lnTo>
                  <a:pt x="195" y="54"/>
                </a:lnTo>
                <a:cubicBezTo>
                  <a:pt x="249" y="54"/>
                  <a:pt x="249" y="54"/>
                  <a:pt x="249" y="54"/>
                </a:cubicBezTo>
                <a:cubicBezTo>
                  <a:pt x="249" y="107"/>
                  <a:pt x="249" y="107"/>
                  <a:pt x="249" y="107"/>
                </a:cubicBezTo>
                <a:cubicBezTo>
                  <a:pt x="195" y="107"/>
                  <a:pt x="195" y="107"/>
                  <a:pt x="195" y="107"/>
                </a:cubicBezTo>
                <a:lnTo>
                  <a:pt x="195" y="54"/>
                </a:lnTo>
                <a:close/>
                <a:moveTo>
                  <a:pt x="275" y="125"/>
                </a:moveTo>
                <a:lnTo>
                  <a:pt x="275" y="125"/>
                </a:lnTo>
                <a:cubicBezTo>
                  <a:pt x="275" y="178"/>
                  <a:pt x="275" y="178"/>
                  <a:pt x="275" y="178"/>
                </a:cubicBezTo>
                <a:cubicBezTo>
                  <a:pt x="222" y="178"/>
                  <a:pt x="222" y="178"/>
                  <a:pt x="222" y="178"/>
                </a:cubicBezTo>
                <a:cubicBezTo>
                  <a:pt x="222" y="125"/>
                  <a:pt x="222" y="125"/>
                  <a:pt x="222" y="125"/>
                </a:cubicBezTo>
                <a:lnTo>
                  <a:pt x="275" y="125"/>
                </a:lnTo>
                <a:close/>
                <a:moveTo>
                  <a:pt x="124" y="54"/>
                </a:moveTo>
                <a:lnTo>
                  <a:pt x="124" y="54"/>
                </a:lnTo>
                <a:cubicBezTo>
                  <a:pt x="178" y="54"/>
                  <a:pt x="178" y="54"/>
                  <a:pt x="178" y="54"/>
                </a:cubicBezTo>
                <a:cubicBezTo>
                  <a:pt x="178" y="107"/>
                  <a:pt x="178" y="107"/>
                  <a:pt x="178" y="107"/>
                </a:cubicBezTo>
                <a:cubicBezTo>
                  <a:pt x="124" y="107"/>
                  <a:pt x="124" y="107"/>
                  <a:pt x="124" y="107"/>
                </a:cubicBezTo>
                <a:lnTo>
                  <a:pt x="124" y="54"/>
                </a:lnTo>
                <a:close/>
                <a:moveTo>
                  <a:pt x="195" y="125"/>
                </a:moveTo>
                <a:lnTo>
                  <a:pt x="195" y="125"/>
                </a:lnTo>
                <a:cubicBezTo>
                  <a:pt x="195" y="178"/>
                  <a:pt x="195" y="178"/>
                  <a:pt x="195" y="178"/>
                </a:cubicBezTo>
                <a:cubicBezTo>
                  <a:pt x="151" y="178"/>
                  <a:pt x="151" y="178"/>
                  <a:pt x="151" y="178"/>
                </a:cubicBezTo>
                <a:cubicBezTo>
                  <a:pt x="151" y="125"/>
                  <a:pt x="151" y="125"/>
                  <a:pt x="151" y="125"/>
                </a:cubicBezTo>
                <a:lnTo>
                  <a:pt x="195" y="125"/>
                </a:lnTo>
                <a:close/>
                <a:moveTo>
                  <a:pt x="54" y="54"/>
                </a:moveTo>
                <a:lnTo>
                  <a:pt x="54" y="54"/>
                </a:lnTo>
                <a:cubicBezTo>
                  <a:pt x="98" y="54"/>
                  <a:pt x="98" y="54"/>
                  <a:pt x="98" y="54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54" y="107"/>
                  <a:pt x="54" y="107"/>
                  <a:pt x="54" y="107"/>
                </a:cubicBezTo>
                <a:lnTo>
                  <a:pt x="54" y="54"/>
                </a:lnTo>
                <a:close/>
                <a:moveTo>
                  <a:pt x="124" y="125"/>
                </a:moveTo>
                <a:lnTo>
                  <a:pt x="124" y="125"/>
                </a:lnTo>
                <a:cubicBezTo>
                  <a:pt x="124" y="178"/>
                  <a:pt x="124" y="178"/>
                  <a:pt x="124" y="178"/>
                </a:cubicBezTo>
                <a:cubicBezTo>
                  <a:pt x="71" y="178"/>
                  <a:pt x="71" y="178"/>
                  <a:pt x="71" y="178"/>
                </a:cubicBezTo>
                <a:cubicBezTo>
                  <a:pt x="71" y="125"/>
                  <a:pt x="71" y="125"/>
                  <a:pt x="71" y="125"/>
                </a:cubicBezTo>
                <a:lnTo>
                  <a:pt x="124" y="125"/>
                </a:lnTo>
                <a:close/>
                <a:moveTo>
                  <a:pt x="98" y="249"/>
                </a:moveTo>
                <a:lnTo>
                  <a:pt x="98" y="249"/>
                </a:lnTo>
                <a:cubicBezTo>
                  <a:pt x="54" y="249"/>
                  <a:pt x="54" y="249"/>
                  <a:pt x="54" y="249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98" y="204"/>
                  <a:pt x="98" y="204"/>
                  <a:pt x="98" y="204"/>
                </a:cubicBezTo>
                <a:lnTo>
                  <a:pt x="98" y="249"/>
                </a:lnTo>
                <a:close/>
                <a:moveTo>
                  <a:pt x="372" y="249"/>
                </a:moveTo>
                <a:lnTo>
                  <a:pt x="372" y="249"/>
                </a:lnTo>
                <a:cubicBezTo>
                  <a:pt x="124" y="249"/>
                  <a:pt x="124" y="249"/>
                  <a:pt x="124" y="249"/>
                </a:cubicBezTo>
                <a:cubicBezTo>
                  <a:pt x="124" y="204"/>
                  <a:pt x="124" y="204"/>
                  <a:pt x="124" y="204"/>
                </a:cubicBezTo>
                <a:cubicBezTo>
                  <a:pt x="372" y="204"/>
                  <a:pt x="372" y="204"/>
                  <a:pt x="372" y="204"/>
                </a:cubicBezTo>
                <a:lnTo>
                  <a:pt x="372" y="249"/>
                </a:lnTo>
                <a:close/>
                <a:moveTo>
                  <a:pt x="443" y="249"/>
                </a:moveTo>
                <a:lnTo>
                  <a:pt x="443" y="249"/>
                </a:lnTo>
                <a:cubicBezTo>
                  <a:pt x="399" y="249"/>
                  <a:pt x="399" y="249"/>
                  <a:pt x="399" y="249"/>
                </a:cubicBezTo>
                <a:cubicBezTo>
                  <a:pt x="399" y="204"/>
                  <a:pt x="399" y="204"/>
                  <a:pt x="399" y="204"/>
                </a:cubicBezTo>
                <a:cubicBezTo>
                  <a:pt x="443" y="204"/>
                  <a:pt x="443" y="204"/>
                  <a:pt x="443" y="204"/>
                </a:cubicBezTo>
                <a:lnTo>
                  <a:pt x="443" y="249"/>
                </a:lnTo>
                <a:close/>
                <a:moveTo>
                  <a:pt x="372" y="178"/>
                </a:moveTo>
                <a:lnTo>
                  <a:pt x="372" y="178"/>
                </a:lnTo>
                <a:cubicBezTo>
                  <a:pt x="372" y="125"/>
                  <a:pt x="372" y="125"/>
                  <a:pt x="372" y="125"/>
                </a:cubicBezTo>
                <a:cubicBezTo>
                  <a:pt x="425" y="125"/>
                  <a:pt x="425" y="125"/>
                  <a:pt x="425" y="125"/>
                </a:cubicBezTo>
                <a:cubicBezTo>
                  <a:pt x="425" y="178"/>
                  <a:pt x="425" y="178"/>
                  <a:pt x="425" y="178"/>
                </a:cubicBezTo>
                <a:lnTo>
                  <a:pt x="372" y="178"/>
                </a:lnTo>
                <a:close/>
                <a:moveTo>
                  <a:pt x="443" y="107"/>
                </a:moveTo>
                <a:lnTo>
                  <a:pt x="443" y="107"/>
                </a:lnTo>
                <a:cubicBezTo>
                  <a:pt x="346" y="107"/>
                  <a:pt x="346" y="107"/>
                  <a:pt x="346" y="107"/>
                </a:cubicBezTo>
                <a:cubicBezTo>
                  <a:pt x="346" y="54"/>
                  <a:pt x="346" y="54"/>
                  <a:pt x="346" y="54"/>
                </a:cubicBezTo>
                <a:cubicBezTo>
                  <a:pt x="443" y="54"/>
                  <a:pt x="443" y="54"/>
                  <a:pt x="443" y="54"/>
                </a:cubicBezTo>
                <a:lnTo>
                  <a:pt x="443" y="10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3" name="Freeform 81"/>
          <p:cNvSpPr>
            <a:spLocks noChangeArrowheads="1"/>
          </p:cNvSpPr>
          <p:nvPr/>
        </p:nvSpPr>
        <p:spPr bwMode="auto">
          <a:xfrm>
            <a:off x="366712" y="3776745"/>
            <a:ext cx="225596" cy="180797"/>
          </a:xfrm>
          <a:custGeom>
            <a:avLst/>
            <a:gdLst>
              <a:gd name="T0" fmla="*/ 199067 w 497"/>
              <a:gd name="T1" fmla="*/ 0 h 401"/>
              <a:gd name="T2" fmla="*/ 199067 w 497"/>
              <a:gd name="T3" fmla="*/ 0 h 401"/>
              <a:gd name="T4" fmla="*/ 23870 w 497"/>
              <a:gd name="T5" fmla="*/ 0 h 401"/>
              <a:gd name="T6" fmla="*/ 0 w 497"/>
              <a:gd name="T7" fmla="*/ 20131 h 401"/>
              <a:gd name="T8" fmla="*/ 0 w 497"/>
              <a:gd name="T9" fmla="*/ 155231 h 401"/>
              <a:gd name="T10" fmla="*/ 23870 w 497"/>
              <a:gd name="T11" fmla="*/ 178941 h 401"/>
              <a:gd name="T12" fmla="*/ 199067 w 497"/>
              <a:gd name="T13" fmla="*/ 178941 h 401"/>
              <a:gd name="T14" fmla="*/ 223388 w 497"/>
              <a:gd name="T15" fmla="*/ 155231 h 401"/>
              <a:gd name="T16" fmla="*/ 223388 w 497"/>
              <a:gd name="T17" fmla="*/ 20131 h 401"/>
              <a:gd name="T18" fmla="*/ 199067 w 497"/>
              <a:gd name="T19" fmla="*/ 0 h 401"/>
              <a:gd name="T20" fmla="*/ 51343 w 497"/>
              <a:gd name="T21" fmla="*/ 20131 h 401"/>
              <a:gd name="T22" fmla="*/ 51343 w 497"/>
              <a:gd name="T23" fmla="*/ 20131 h 401"/>
              <a:gd name="T24" fmla="*/ 59450 w 497"/>
              <a:gd name="T25" fmla="*/ 28183 h 401"/>
              <a:gd name="T26" fmla="*/ 51343 w 497"/>
              <a:gd name="T27" fmla="*/ 35788 h 401"/>
              <a:gd name="T28" fmla="*/ 43687 w 497"/>
              <a:gd name="T29" fmla="*/ 28183 h 401"/>
              <a:gd name="T30" fmla="*/ 51343 w 497"/>
              <a:gd name="T31" fmla="*/ 20131 h 401"/>
              <a:gd name="T32" fmla="*/ 19817 w 497"/>
              <a:gd name="T33" fmla="*/ 28183 h 401"/>
              <a:gd name="T34" fmla="*/ 19817 w 497"/>
              <a:gd name="T35" fmla="*/ 28183 h 401"/>
              <a:gd name="T36" fmla="*/ 27473 w 497"/>
              <a:gd name="T37" fmla="*/ 20131 h 401"/>
              <a:gd name="T38" fmla="*/ 35580 w 497"/>
              <a:gd name="T39" fmla="*/ 28183 h 401"/>
              <a:gd name="T40" fmla="*/ 27473 w 497"/>
              <a:gd name="T41" fmla="*/ 35788 h 401"/>
              <a:gd name="T42" fmla="*/ 19817 w 497"/>
              <a:gd name="T43" fmla="*/ 28183 h 401"/>
              <a:gd name="T44" fmla="*/ 199067 w 497"/>
              <a:gd name="T45" fmla="*/ 155231 h 401"/>
              <a:gd name="T46" fmla="*/ 199067 w 497"/>
              <a:gd name="T47" fmla="*/ 155231 h 401"/>
              <a:gd name="T48" fmla="*/ 19817 w 497"/>
              <a:gd name="T49" fmla="*/ 155231 h 401"/>
              <a:gd name="T50" fmla="*/ 19817 w 497"/>
              <a:gd name="T51" fmla="*/ 51893 h 401"/>
              <a:gd name="T52" fmla="*/ 199067 w 497"/>
              <a:gd name="T53" fmla="*/ 51893 h 401"/>
              <a:gd name="T54" fmla="*/ 199067 w 497"/>
              <a:gd name="T55" fmla="*/ 155231 h 401"/>
              <a:gd name="T56" fmla="*/ 199067 w 497"/>
              <a:gd name="T57" fmla="*/ 35788 h 401"/>
              <a:gd name="T58" fmla="*/ 199067 w 497"/>
              <a:gd name="T59" fmla="*/ 35788 h 401"/>
              <a:gd name="T60" fmla="*/ 67557 w 497"/>
              <a:gd name="T61" fmla="*/ 35788 h 401"/>
              <a:gd name="T62" fmla="*/ 67557 w 497"/>
              <a:gd name="T63" fmla="*/ 20131 h 401"/>
              <a:gd name="T64" fmla="*/ 199067 w 497"/>
              <a:gd name="T65" fmla="*/ 20131 h 401"/>
              <a:gd name="T66" fmla="*/ 199067 w 497"/>
              <a:gd name="T67" fmla="*/ 35788 h 40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7" h="401">
                <a:moveTo>
                  <a:pt x="442" y="0"/>
                </a:moveTo>
                <a:lnTo>
                  <a:pt x="442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19"/>
                  <a:pt x="0" y="45"/>
                </a:cubicBezTo>
                <a:cubicBezTo>
                  <a:pt x="0" y="347"/>
                  <a:pt x="0" y="347"/>
                  <a:pt x="0" y="347"/>
                </a:cubicBezTo>
                <a:cubicBezTo>
                  <a:pt x="0" y="373"/>
                  <a:pt x="17" y="400"/>
                  <a:pt x="53" y="400"/>
                </a:cubicBezTo>
                <a:cubicBezTo>
                  <a:pt x="442" y="400"/>
                  <a:pt x="442" y="400"/>
                  <a:pt x="442" y="400"/>
                </a:cubicBezTo>
                <a:cubicBezTo>
                  <a:pt x="469" y="400"/>
                  <a:pt x="496" y="373"/>
                  <a:pt x="496" y="347"/>
                </a:cubicBezTo>
                <a:cubicBezTo>
                  <a:pt x="496" y="45"/>
                  <a:pt x="496" y="45"/>
                  <a:pt x="496" y="45"/>
                </a:cubicBezTo>
                <a:cubicBezTo>
                  <a:pt x="496" y="19"/>
                  <a:pt x="469" y="0"/>
                  <a:pt x="442" y="0"/>
                </a:cubicBezTo>
                <a:close/>
                <a:moveTo>
                  <a:pt x="114" y="45"/>
                </a:moveTo>
                <a:lnTo>
                  <a:pt x="114" y="45"/>
                </a:lnTo>
                <a:cubicBezTo>
                  <a:pt x="123" y="45"/>
                  <a:pt x="132" y="54"/>
                  <a:pt x="132" y="63"/>
                </a:cubicBezTo>
                <a:cubicBezTo>
                  <a:pt x="132" y="72"/>
                  <a:pt x="123" y="80"/>
                  <a:pt x="114" y="80"/>
                </a:cubicBezTo>
                <a:cubicBezTo>
                  <a:pt x="106" y="80"/>
                  <a:pt x="97" y="72"/>
                  <a:pt x="97" y="63"/>
                </a:cubicBezTo>
                <a:cubicBezTo>
                  <a:pt x="97" y="54"/>
                  <a:pt x="106" y="45"/>
                  <a:pt x="114" y="45"/>
                </a:cubicBezTo>
                <a:close/>
                <a:moveTo>
                  <a:pt x="44" y="63"/>
                </a:moveTo>
                <a:lnTo>
                  <a:pt x="44" y="63"/>
                </a:lnTo>
                <a:cubicBezTo>
                  <a:pt x="44" y="54"/>
                  <a:pt x="53" y="45"/>
                  <a:pt x="61" y="45"/>
                </a:cubicBezTo>
                <a:cubicBezTo>
                  <a:pt x="70" y="45"/>
                  <a:pt x="79" y="54"/>
                  <a:pt x="79" y="63"/>
                </a:cubicBezTo>
                <a:cubicBezTo>
                  <a:pt x="79" y="72"/>
                  <a:pt x="70" y="80"/>
                  <a:pt x="61" y="80"/>
                </a:cubicBezTo>
                <a:cubicBezTo>
                  <a:pt x="53" y="80"/>
                  <a:pt x="44" y="72"/>
                  <a:pt x="44" y="63"/>
                </a:cubicBezTo>
                <a:close/>
                <a:moveTo>
                  <a:pt x="442" y="347"/>
                </a:moveTo>
                <a:lnTo>
                  <a:pt x="442" y="347"/>
                </a:lnTo>
                <a:cubicBezTo>
                  <a:pt x="44" y="347"/>
                  <a:pt x="44" y="347"/>
                  <a:pt x="44" y="347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2" y="116"/>
                  <a:pt x="442" y="116"/>
                  <a:pt x="442" y="116"/>
                </a:cubicBezTo>
                <a:lnTo>
                  <a:pt x="442" y="347"/>
                </a:lnTo>
                <a:close/>
                <a:moveTo>
                  <a:pt x="442" y="80"/>
                </a:moveTo>
                <a:lnTo>
                  <a:pt x="442" y="80"/>
                </a:lnTo>
                <a:cubicBezTo>
                  <a:pt x="150" y="80"/>
                  <a:pt x="150" y="80"/>
                  <a:pt x="150" y="80"/>
                </a:cubicBezTo>
                <a:cubicBezTo>
                  <a:pt x="150" y="45"/>
                  <a:pt x="150" y="45"/>
                  <a:pt x="150" y="45"/>
                </a:cubicBezTo>
                <a:cubicBezTo>
                  <a:pt x="442" y="45"/>
                  <a:pt x="442" y="45"/>
                  <a:pt x="442" y="45"/>
                </a:cubicBezTo>
                <a:lnTo>
                  <a:pt x="442" y="8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4" name="Freeform 82"/>
          <p:cNvSpPr>
            <a:spLocks noChangeArrowheads="1"/>
          </p:cNvSpPr>
          <p:nvPr/>
        </p:nvSpPr>
        <p:spPr bwMode="auto">
          <a:xfrm>
            <a:off x="814702" y="3763945"/>
            <a:ext cx="225596" cy="201596"/>
          </a:xfrm>
          <a:custGeom>
            <a:avLst/>
            <a:gdLst>
              <a:gd name="T0" fmla="*/ 199518 w 497"/>
              <a:gd name="T1" fmla="*/ 0 h 444"/>
              <a:gd name="T2" fmla="*/ 199518 w 497"/>
              <a:gd name="T3" fmla="*/ 0 h 444"/>
              <a:gd name="T4" fmla="*/ 23870 w 497"/>
              <a:gd name="T5" fmla="*/ 0 h 444"/>
              <a:gd name="T6" fmla="*/ 0 w 497"/>
              <a:gd name="T7" fmla="*/ 23877 h 444"/>
              <a:gd name="T8" fmla="*/ 0 w 497"/>
              <a:gd name="T9" fmla="*/ 155425 h 444"/>
              <a:gd name="T10" fmla="*/ 23870 w 497"/>
              <a:gd name="T11" fmla="*/ 179752 h 444"/>
              <a:gd name="T12" fmla="*/ 68007 w 497"/>
              <a:gd name="T13" fmla="*/ 179752 h 444"/>
              <a:gd name="T14" fmla="*/ 68007 w 497"/>
              <a:gd name="T15" fmla="*/ 155425 h 444"/>
              <a:gd name="T16" fmla="*/ 19817 w 497"/>
              <a:gd name="T17" fmla="*/ 155425 h 444"/>
              <a:gd name="T18" fmla="*/ 19817 w 497"/>
              <a:gd name="T19" fmla="*/ 55863 h 444"/>
              <a:gd name="T20" fmla="*/ 199518 w 497"/>
              <a:gd name="T21" fmla="*/ 55863 h 444"/>
              <a:gd name="T22" fmla="*/ 199518 w 497"/>
              <a:gd name="T23" fmla="*/ 155425 h 444"/>
              <a:gd name="T24" fmla="*/ 155381 w 497"/>
              <a:gd name="T25" fmla="*/ 155425 h 444"/>
              <a:gd name="T26" fmla="*/ 155381 w 497"/>
              <a:gd name="T27" fmla="*/ 179752 h 444"/>
              <a:gd name="T28" fmla="*/ 199518 w 497"/>
              <a:gd name="T29" fmla="*/ 179752 h 444"/>
              <a:gd name="T30" fmla="*/ 223388 w 497"/>
              <a:gd name="T31" fmla="*/ 155425 h 444"/>
              <a:gd name="T32" fmla="*/ 223388 w 497"/>
              <a:gd name="T33" fmla="*/ 23877 h 444"/>
              <a:gd name="T34" fmla="*/ 199518 w 497"/>
              <a:gd name="T35" fmla="*/ 0 h 444"/>
              <a:gd name="T36" fmla="*/ 27923 w 497"/>
              <a:gd name="T37" fmla="*/ 36041 h 444"/>
              <a:gd name="T38" fmla="*/ 27923 w 497"/>
              <a:gd name="T39" fmla="*/ 36041 h 444"/>
              <a:gd name="T40" fmla="*/ 19817 w 497"/>
              <a:gd name="T41" fmla="*/ 27931 h 444"/>
              <a:gd name="T42" fmla="*/ 27923 w 497"/>
              <a:gd name="T43" fmla="*/ 20273 h 444"/>
              <a:gd name="T44" fmla="*/ 35580 w 497"/>
              <a:gd name="T45" fmla="*/ 27931 h 444"/>
              <a:gd name="T46" fmla="*/ 27923 w 497"/>
              <a:gd name="T47" fmla="*/ 36041 h 444"/>
              <a:gd name="T48" fmla="*/ 52244 w 497"/>
              <a:gd name="T49" fmla="*/ 36041 h 444"/>
              <a:gd name="T50" fmla="*/ 52244 w 497"/>
              <a:gd name="T51" fmla="*/ 36041 h 444"/>
              <a:gd name="T52" fmla="*/ 43687 w 497"/>
              <a:gd name="T53" fmla="*/ 27931 h 444"/>
              <a:gd name="T54" fmla="*/ 52244 w 497"/>
              <a:gd name="T55" fmla="*/ 20273 h 444"/>
              <a:gd name="T56" fmla="*/ 59450 w 497"/>
              <a:gd name="T57" fmla="*/ 27931 h 444"/>
              <a:gd name="T58" fmla="*/ 52244 w 497"/>
              <a:gd name="T59" fmla="*/ 36041 h 444"/>
              <a:gd name="T60" fmla="*/ 199518 w 497"/>
              <a:gd name="T61" fmla="*/ 36041 h 444"/>
              <a:gd name="T62" fmla="*/ 199518 w 497"/>
              <a:gd name="T63" fmla="*/ 36041 h 444"/>
              <a:gd name="T64" fmla="*/ 68007 w 497"/>
              <a:gd name="T65" fmla="*/ 36041 h 444"/>
              <a:gd name="T66" fmla="*/ 68007 w 497"/>
              <a:gd name="T67" fmla="*/ 23877 h 444"/>
              <a:gd name="T68" fmla="*/ 199518 w 497"/>
              <a:gd name="T69" fmla="*/ 23877 h 444"/>
              <a:gd name="T70" fmla="*/ 199518 w 497"/>
              <a:gd name="T71" fmla="*/ 36041 h 444"/>
              <a:gd name="T72" fmla="*/ 111694 w 497"/>
              <a:gd name="T73" fmla="*/ 79740 h 444"/>
              <a:gd name="T74" fmla="*/ 111694 w 497"/>
              <a:gd name="T75" fmla="*/ 79740 h 444"/>
              <a:gd name="T76" fmla="*/ 55847 w 497"/>
              <a:gd name="T77" fmla="*/ 135603 h 444"/>
              <a:gd name="T78" fmla="*/ 91877 w 497"/>
              <a:gd name="T79" fmla="*/ 135603 h 444"/>
              <a:gd name="T80" fmla="*/ 91877 w 497"/>
              <a:gd name="T81" fmla="*/ 199574 h 444"/>
              <a:gd name="T82" fmla="*/ 131510 w 497"/>
              <a:gd name="T83" fmla="*/ 199574 h 444"/>
              <a:gd name="T84" fmla="*/ 131510 w 497"/>
              <a:gd name="T85" fmla="*/ 135603 h 444"/>
              <a:gd name="T86" fmla="*/ 163487 w 497"/>
              <a:gd name="T87" fmla="*/ 135603 h 444"/>
              <a:gd name="T88" fmla="*/ 111694 w 497"/>
              <a:gd name="T89" fmla="*/ 79740 h 4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497" h="444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26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3"/>
                  <a:pt x="17" y="399"/>
                  <a:pt x="53" y="399"/>
                </a:cubicBezTo>
                <a:cubicBezTo>
                  <a:pt x="151" y="399"/>
                  <a:pt x="151" y="399"/>
                  <a:pt x="151" y="399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44" y="345"/>
                  <a:pt x="44" y="345"/>
                  <a:pt x="44" y="345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443" y="124"/>
                  <a:pt x="443" y="124"/>
                  <a:pt x="443" y="124"/>
                </a:cubicBezTo>
                <a:cubicBezTo>
                  <a:pt x="443" y="345"/>
                  <a:pt x="443" y="345"/>
                  <a:pt x="443" y="345"/>
                </a:cubicBezTo>
                <a:cubicBezTo>
                  <a:pt x="345" y="345"/>
                  <a:pt x="345" y="345"/>
                  <a:pt x="345" y="345"/>
                </a:cubicBezTo>
                <a:cubicBezTo>
                  <a:pt x="345" y="399"/>
                  <a:pt x="345" y="399"/>
                  <a:pt x="345" y="399"/>
                </a:cubicBezTo>
                <a:cubicBezTo>
                  <a:pt x="443" y="399"/>
                  <a:pt x="443" y="399"/>
                  <a:pt x="443" y="399"/>
                </a:cubicBezTo>
                <a:cubicBezTo>
                  <a:pt x="470" y="399"/>
                  <a:pt x="496" y="373"/>
                  <a:pt x="496" y="345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70" y="0"/>
                  <a:pt x="443" y="0"/>
                </a:cubicBezTo>
                <a:close/>
                <a:moveTo>
                  <a:pt x="62" y="80"/>
                </a:moveTo>
                <a:lnTo>
                  <a:pt x="62" y="80"/>
                </a:lnTo>
                <a:cubicBezTo>
                  <a:pt x="53" y="80"/>
                  <a:pt x="44" y="71"/>
                  <a:pt x="44" y="62"/>
                </a:cubicBezTo>
                <a:cubicBezTo>
                  <a:pt x="44" y="53"/>
                  <a:pt x="53" y="45"/>
                  <a:pt x="62" y="45"/>
                </a:cubicBezTo>
                <a:cubicBezTo>
                  <a:pt x="71" y="45"/>
                  <a:pt x="79" y="53"/>
                  <a:pt x="79" y="62"/>
                </a:cubicBezTo>
                <a:cubicBezTo>
                  <a:pt x="79" y="71"/>
                  <a:pt x="71" y="80"/>
                  <a:pt x="62" y="80"/>
                </a:cubicBezTo>
                <a:close/>
                <a:moveTo>
                  <a:pt x="116" y="80"/>
                </a:moveTo>
                <a:lnTo>
                  <a:pt x="116" y="80"/>
                </a:lnTo>
                <a:cubicBezTo>
                  <a:pt x="107" y="80"/>
                  <a:pt x="97" y="71"/>
                  <a:pt x="97" y="62"/>
                </a:cubicBezTo>
                <a:cubicBezTo>
                  <a:pt x="97" y="53"/>
                  <a:pt x="107" y="45"/>
                  <a:pt x="116" y="45"/>
                </a:cubicBezTo>
                <a:cubicBezTo>
                  <a:pt x="124" y="45"/>
                  <a:pt x="132" y="53"/>
                  <a:pt x="132" y="62"/>
                </a:cubicBezTo>
                <a:cubicBezTo>
                  <a:pt x="132" y="71"/>
                  <a:pt x="124" y="80"/>
                  <a:pt x="116" y="80"/>
                </a:cubicBezTo>
                <a:close/>
                <a:moveTo>
                  <a:pt x="443" y="80"/>
                </a:moveTo>
                <a:lnTo>
                  <a:pt x="443" y="80"/>
                </a:lnTo>
                <a:cubicBezTo>
                  <a:pt x="151" y="80"/>
                  <a:pt x="151" y="80"/>
                  <a:pt x="151" y="80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443" y="53"/>
                  <a:pt x="443" y="53"/>
                  <a:pt x="443" y="53"/>
                </a:cubicBezTo>
                <a:lnTo>
                  <a:pt x="443" y="80"/>
                </a:lnTo>
                <a:close/>
                <a:moveTo>
                  <a:pt x="248" y="177"/>
                </a:moveTo>
                <a:lnTo>
                  <a:pt x="248" y="177"/>
                </a:lnTo>
                <a:cubicBezTo>
                  <a:pt x="124" y="301"/>
                  <a:pt x="124" y="301"/>
                  <a:pt x="124" y="301"/>
                </a:cubicBezTo>
                <a:cubicBezTo>
                  <a:pt x="204" y="301"/>
                  <a:pt x="204" y="301"/>
                  <a:pt x="204" y="301"/>
                </a:cubicBezTo>
                <a:cubicBezTo>
                  <a:pt x="204" y="443"/>
                  <a:pt x="204" y="443"/>
                  <a:pt x="204" y="443"/>
                </a:cubicBezTo>
                <a:cubicBezTo>
                  <a:pt x="292" y="443"/>
                  <a:pt x="292" y="443"/>
                  <a:pt x="292" y="443"/>
                </a:cubicBezTo>
                <a:cubicBezTo>
                  <a:pt x="292" y="301"/>
                  <a:pt x="292" y="301"/>
                  <a:pt x="292" y="301"/>
                </a:cubicBezTo>
                <a:cubicBezTo>
                  <a:pt x="363" y="301"/>
                  <a:pt x="363" y="301"/>
                  <a:pt x="363" y="301"/>
                </a:cubicBezTo>
                <a:lnTo>
                  <a:pt x="248" y="17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5" name="Freeform 83"/>
          <p:cNvSpPr>
            <a:spLocks noChangeArrowheads="1"/>
          </p:cNvSpPr>
          <p:nvPr/>
        </p:nvSpPr>
        <p:spPr bwMode="auto">
          <a:xfrm>
            <a:off x="3089848" y="3787945"/>
            <a:ext cx="161597" cy="156797"/>
          </a:xfrm>
          <a:custGeom>
            <a:avLst/>
            <a:gdLst>
              <a:gd name="T0" fmla="*/ 79719 w 356"/>
              <a:gd name="T1" fmla="*/ 39903 h 347"/>
              <a:gd name="T2" fmla="*/ 79719 w 356"/>
              <a:gd name="T3" fmla="*/ 39903 h 347"/>
              <a:gd name="T4" fmla="*/ 44138 w 356"/>
              <a:gd name="T5" fmla="*/ 75770 h 347"/>
              <a:gd name="T6" fmla="*/ 79719 w 356"/>
              <a:gd name="T7" fmla="*/ 111189 h 347"/>
              <a:gd name="T8" fmla="*/ 115750 w 356"/>
              <a:gd name="T9" fmla="*/ 75770 h 347"/>
              <a:gd name="T10" fmla="*/ 79719 w 356"/>
              <a:gd name="T11" fmla="*/ 39903 h 347"/>
              <a:gd name="T12" fmla="*/ 79719 w 356"/>
              <a:gd name="T13" fmla="*/ 99532 h 347"/>
              <a:gd name="T14" fmla="*/ 79719 w 356"/>
              <a:gd name="T15" fmla="*/ 99532 h 347"/>
              <a:gd name="T16" fmla="*/ 55848 w 356"/>
              <a:gd name="T17" fmla="*/ 75770 h 347"/>
              <a:gd name="T18" fmla="*/ 79719 w 356"/>
              <a:gd name="T19" fmla="*/ 55595 h 347"/>
              <a:gd name="T20" fmla="*/ 103589 w 356"/>
              <a:gd name="T21" fmla="*/ 75770 h 347"/>
              <a:gd name="T22" fmla="*/ 79719 w 356"/>
              <a:gd name="T23" fmla="*/ 99532 h 347"/>
              <a:gd name="T24" fmla="*/ 11710 w 356"/>
              <a:gd name="T25" fmla="*/ 67700 h 347"/>
              <a:gd name="T26" fmla="*/ 11710 w 356"/>
              <a:gd name="T27" fmla="*/ 67700 h 347"/>
              <a:gd name="T28" fmla="*/ 0 w 356"/>
              <a:gd name="T29" fmla="*/ 75770 h 347"/>
              <a:gd name="T30" fmla="*/ 11710 w 356"/>
              <a:gd name="T31" fmla="*/ 87427 h 347"/>
              <a:gd name="T32" fmla="*/ 23871 w 356"/>
              <a:gd name="T33" fmla="*/ 75770 h 347"/>
              <a:gd name="T34" fmla="*/ 11710 w 356"/>
              <a:gd name="T35" fmla="*/ 67700 h 347"/>
              <a:gd name="T36" fmla="*/ 135567 w 356"/>
              <a:gd name="T37" fmla="*/ 23762 h 347"/>
              <a:gd name="T38" fmla="*/ 135567 w 356"/>
              <a:gd name="T39" fmla="*/ 23762 h 347"/>
              <a:gd name="T40" fmla="*/ 119803 w 356"/>
              <a:gd name="T41" fmla="*/ 23762 h 347"/>
              <a:gd name="T42" fmla="*/ 119803 w 356"/>
              <a:gd name="T43" fmla="*/ 39903 h 347"/>
              <a:gd name="T44" fmla="*/ 131513 w 356"/>
              <a:gd name="T45" fmla="*/ 35867 h 347"/>
              <a:gd name="T46" fmla="*/ 135567 w 356"/>
              <a:gd name="T47" fmla="*/ 23762 h 347"/>
              <a:gd name="T48" fmla="*/ 147727 w 356"/>
              <a:gd name="T49" fmla="*/ 67700 h 347"/>
              <a:gd name="T50" fmla="*/ 147727 w 356"/>
              <a:gd name="T51" fmla="*/ 67700 h 347"/>
              <a:gd name="T52" fmla="*/ 135567 w 356"/>
              <a:gd name="T53" fmla="*/ 75770 h 347"/>
              <a:gd name="T54" fmla="*/ 147727 w 356"/>
              <a:gd name="T55" fmla="*/ 87427 h 347"/>
              <a:gd name="T56" fmla="*/ 159888 w 356"/>
              <a:gd name="T57" fmla="*/ 75770 h 347"/>
              <a:gd name="T58" fmla="*/ 147727 w 356"/>
              <a:gd name="T59" fmla="*/ 67700 h 347"/>
              <a:gd name="T60" fmla="*/ 79719 w 356"/>
              <a:gd name="T61" fmla="*/ 130916 h 347"/>
              <a:gd name="T62" fmla="*/ 79719 w 356"/>
              <a:gd name="T63" fmla="*/ 130916 h 347"/>
              <a:gd name="T64" fmla="*/ 71612 w 356"/>
              <a:gd name="T65" fmla="*/ 143470 h 347"/>
              <a:gd name="T66" fmla="*/ 79719 w 356"/>
              <a:gd name="T67" fmla="*/ 155127 h 347"/>
              <a:gd name="T68" fmla="*/ 87826 w 356"/>
              <a:gd name="T69" fmla="*/ 143470 h 347"/>
              <a:gd name="T70" fmla="*/ 79719 w 356"/>
              <a:gd name="T71" fmla="*/ 130916 h 347"/>
              <a:gd name="T72" fmla="*/ 27474 w 356"/>
              <a:gd name="T73" fmla="*/ 119259 h 347"/>
              <a:gd name="T74" fmla="*/ 27474 w 356"/>
              <a:gd name="T75" fmla="*/ 119259 h 347"/>
              <a:gd name="T76" fmla="*/ 23871 w 356"/>
              <a:gd name="T77" fmla="*/ 130916 h 347"/>
              <a:gd name="T78" fmla="*/ 40085 w 356"/>
              <a:gd name="T79" fmla="*/ 130916 h 347"/>
              <a:gd name="T80" fmla="*/ 40085 w 356"/>
              <a:gd name="T81" fmla="*/ 115224 h 347"/>
              <a:gd name="T82" fmla="*/ 27474 w 356"/>
              <a:gd name="T83" fmla="*/ 119259 h 347"/>
              <a:gd name="T84" fmla="*/ 23871 w 356"/>
              <a:gd name="T85" fmla="*/ 23762 h 347"/>
              <a:gd name="T86" fmla="*/ 23871 w 356"/>
              <a:gd name="T87" fmla="*/ 23762 h 347"/>
              <a:gd name="T88" fmla="*/ 23871 w 356"/>
              <a:gd name="T89" fmla="*/ 35867 h 347"/>
              <a:gd name="T90" fmla="*/ 40085 w 356"/>
              <a:gd name="T91" fmla="*/ 39903 h 347"/>
              <a:gd name="T92" fmla="*/ 40085 w 356"/>
              <a:gd name="T93" fmla="*/ 23762 h 347"/>
              <a:gd name="T94" fmla="*/ 23871 w 356"/>
              <a:gd name="T95" fmla="*/ 23762 h 347"/>
              <a:gd name="T96" fmla="*/ 119803 w 356"/>
              <a:gd name="T97" fmla="*/ 130916 h 347"/>
              <a:gd name="T98" fmla="*/ 119803 w 356"/>
              <a:gd name="T99" fmla="*/ 130916 h 347"/>
              <a:gd name="T100" fmla="*/ 135567 w 356"/>
              <a:gd name="T101" fmla="*/ 130916 h 347"/>
              <a:gd name="T102" fmla="*/ 131513 w 356"/>
              <a:gd name="T103" fmla="*/ 119259 h 347"/>
              <a:gd name="T104" fmla="*/ 119803 w 356"/>
              <a:gd name="T105" fmla="*/ 115224 h 347"/>
              <a:gd name="T106" fmla="*/ 119803 w 356"/>
              <a:gd name="T107" fmla="*/ 130916 h 347"/>
              <a:gd name="T108" fmla="*/ 79719 w 356"/>
              <a:gd name="T109" fmla="*/ 20175 h 347"/>
              <a:gd name="T110" fmla="*/ 79719 w 356"/>
              <a:gd name="T111" fmla="*/ 20175 h 347"/>
              <a:gd name="T112" fmla="*/ 87826 w 356"/>
              <a:gd name="T113" fmla="*/ 8070 h 347"/>
              <a:gd name="T114" fmla="*/ 79719 w 356"/>
              <a:gd name="T115" fmla="*/ 0 h 347"/>
              <a:gd name="T116" fmla="*/ 71612 w 356"/>
              <a:gd name="T117" fmla="*/ 8070 h 347"/>
              <a:gd name="T118" fmla="*/ 79719 w 356"/>
              <a:gd name="T119" fmla="*/ 20175 h 34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356" h="347">
                <a:moveTo>
                  <a:pt x="177" y="89"/>
                </a:moveTo>
                <a:lnTo>
                  <a:pt x="177" y="89"/>
                </a:lnTo>
                <a:cubicBezTo>
                  <a:pt x="133" y="89"/>
                  <a:pt x="98" y="124"/>
                  <a:pt x="98" y="169"/>
                </a:cubicBezTo>
                <a:cubicBezTo>
                  <a:pt x="98" y="213"/>
                  <a:pt x="133" y="248"/>
                  <a:pt x="177" y="248"/>
                </a:cubicBezTo>
                <a:cubicBezTo>
                  <a:pt x="221" y="248"/>
                  <a:pt x="257" y="213"/>
                  <a:pt x="257" y="169"/>
                </a:cubicBezTo>
                <a:cubicBezTo>
                  <a:pt x="257" y="124"/>
                  <a:pt x="221" y="89"/>
                  <a:pt x="177" y="89"/>
                </a:cubicBezTo>
                <a:close/>
                <a:moveTo>
                  <a:pt x="177" y="222"/>
                </a:moveTo>
                <a:lnTo>
                  <a:pt x="177" y="222"/>
                </a:lnTo>
                <a:cubicBezTo>
                  <a:pt x="151" y="222"/>
                  <a:pt x="124" y="195"/>
                  <a:pt x="124" y="169"/>
                </a:cubicBezTo>
                <a:cubicBezTo>
                  <a:pt x="124" y="142"/>
                  <a:pt x="151" y="124"/>
                  <a:pt x="177" y="124"/>
                </a:cubicBezTo>
                <a:cubicBezTo>
                  <a:pt x="204" y="124"/>
                  <a:pt x="230" y="142"/>
                  <a:pt x="230" y="169"/>
                </a:cubicBezTo>
                <a:cubicBezTo>
                  <a:pt x="230" y="195"/>
                  <a:pt x="204" y="222"/>
                  <a:pt x="177" y="222"/>
                </a:cubicBezTo>
                <a:close/>
                <a:moveTo>
                  <a:pt x="26" y="151"/>
                </a:moveTo>
                <a:lnTo>
                  <a:pt x="26" y="151"/>
                </a:lnTo>
                <a:cubicBezTo>
                  <a:pt x="17" y="151"/>
                  <a:pt x="0" y="160"/>
                  <a:pt x="0" y="169"/>
                </a:cubicBezTo>
                <a:cubicBezTo>
                  <a:pt x="0" y="186"/>
                  <a:pt x="17" y="195"/>
                  <a:pt x="26" y="195"/>
                </a:cubicBezTo>
                <a:cubicBezTo>
                  <a:pt x="45" y="195"/>
                  <a:pt x="53" y="186"/>
                  <a:pt x="53" y="169"/>
                </a:cubicBezTo>
                <a:cubicBezTo>
                  <a:pt x="53" y="160"/>
                  <a:pt x="45" y="151"/>
                  <a:pt x="26" y="151"/>
                </a:cubicBezTo>
                <a:close/>
                <a:moveTo>
                  <a:pt x="301" y="53"/>
                </a:moveTo>
                <a:lnTo>
                  <a:pt x="301" y="53"/>
                </a:lnTo>
                <a:cubicBezTo>
                  <a:pt x="292" y="45"/>
                  <a:pt x="274" y="45"/>
                  <a:pt x="266" y="53"/>
                </a:cubicBezTo>
                <a:cubicBezTo>
                  <a:pt x="257" y="63"/>
                  <a:pt x="257" y="80"/>
                  <a:pt x="266" y="89"/>
                </a:cubicBezTo>
                <a:cubicBezTo>
                  <a:pt x="274" y="89"/>
                  <a:pt x="283" y="89"/>
                  <a:pt x="292" y="80"/>
                </a:cubicBezTo>
                <a:cubicBezTo>
                  <a:pt x="301" y="71"/>
                  <a:pt x="310" y="53"/>
                  <a:pt x="301" y="53"/>
                </a:cubicBezTo>
                <a:close/>
                <a:moveTo>
                  <a:pt x="328" y="151"/>
                </a:moveTo>
                <a:lnTo>
                  <a:pt x="328" y="151"/>
                </a:lnTo>
                <a:cubicBezTo>
                  <a:pt x="310" y="151"/>
                  <a:pt x="301" y="160"/>
                  <a:pt x="301" y="169"/>
                </a:cubicBezTo>
                <a:cubicBezTo>
                  <a:pt x="301" y="186"/>
                  <a:pt x="310" y="195"/>
                  <a:pt x="328" y="195"/>
                </a:cubicBezTo>
                <a:cubicBezTo>
                  <a:pt x="336" y="195"/>
                  <a:pt x="355" y="186"/>
                  <a:pt x="355" y="169"/>
                </a:cubicBezTo>
                <a:cubicBezTo>
                  <a:pt x="355" y="160"/>
                  <a:pt x="336" y="151"/>
                  <a:pt x="328" y="151"/>
                </a:cubicBezTo>
                <a:close/>
                <a:moveTo>
                  <a:pt x="177" y="292"/>
                </a:moveTo>
                <a:lnTo>
                  <a:pt x="177" y="292"/>
                </a:lnTo>
                <a:cubicBezTo>
                  <a:pt x="168" y="292"/>
                  <a:pt x="159" y="311"/>
                  <a:pt x="159" y="320"/>
                </a:cubicBezTo>
                <a:cubicBezTo>
                  <a:pt x="159" y="337"/>
                  <a:pt x="168" y="346"/>
                  <a:pt x="177" y="346"/>
                </a:cubicBezTo>
                <a:cubicBezTo>
                  <a:pt x="186" y="346"/>
                  <a:pt x="195" y="337"/>
                  <a:pt x="195" y="320"/>
                </a:cubicBezTo>
                <a:cubicBezTo>
                  <a:pt x="195" y="311"/>
                  <a:pt x="186" y="292"/>
                  <a:pt x="177" y="292"/>
                </a:cubicBezTo>
                <a:close/>
                <a:moveTo>
                  <a:pt x="61" y="266"/>
                </a:moveTo>
                <a:lnTo>
                  <a:pt x="61" y="266"/>
                </a:lnTo>
                <a:cubicBezTo>
                  <a:pt x="53" y="275"/>
                  <a:pt x="45" y="284"/>
                  <a:pt x="53" y="292"/>
                </a:cubicBezTo>
                <a:cubicBezTo>
                  <a:pt x="61" y="301"/>
                  <a:pt x="80" y="301"/>
                  <a:pt x="89" y="292"/>
                </a:cubicBezTo>
                <a:cubicBezTo>
                  <a:pt x="98" y="284"/>
                  <a:pt x="98" y="266"/>
                  <a:pt x="89" y="257"/>
                </a:cubicBezTo>
                <a:cubicBezTo>
                  <a:pt x="80" y="248"/>
                  <a:pt x="71" y="257"/>
                  <a:pt x="61" y="266"/>
                </a:cubicBezTo>
                <a:close/>
                <a:moveTo>
                  <a:pt x="53" y="53"/>
                </a:moveTo>
                <a:lnTo>
                  <a:pt x="53" y="53"/>
                </a:lnTo>
                <a:cubicBezTo>
                  <a:pt x="45" y="63"/>
                  <a:pt x="45" y="71"/>
                  <a:pt x="53" y="80"/>
                </a:cubicBezTo>
                <a:cubicBezTo>
                  <a:pt x="71" y="89"/>
                  <a:pt x="80" y="98"/>
                  <a:pt x="89" y="89"/>
                </a:cubicBezTo>
                <a:cubicBezTo>
                  <a:pt x="98" y="80"/>
                  <a:pt x="98" y="63"/>
                  <a:pt x="89" y="53"/>
                </a:cubicBezTo>
                <a:cubicBezTo>
                  <a:pt x="80" y="45"/>
                  <a:pt x="61" y="45"/>
                  <a:pt x="53" y="53"/>
                </a:cubicBezTo>
                <a:close/>
                <a:moveTo>
                  <a:pt x="266" y="292"/>
                </a:moveTo>
                <a:lnTo>
                  <a:pt x="266" y="292"/>
                </a:lnTo>
                <a:cubicBezTo>
                  <a:pt x="274" y="301"/>
                  <a:pt x="292" y="301"/>
                  <a:pt x="301" y="292"/>
                </a:cubicBezTo>
                <a:cubicBezTo>
                  <a:pt x="310" y="284"/>
                  <a:pt x="310" y="275"/>
                  <a:pt x="292" y="266"/>
                </a:cubicBezTo>
                <a:cubicBezTo>
                  <a:pt x="283" y="257"/>
                  <a:pt x="274" y="248"/>
                  <a:pt x="266" y="257"/>
                </a:cubicBezTo>
                <a:cubicBezTo>
                  <a:pt x="257" y="266"/>
                  <a:pt x="257" y="284"/>
                  <a:pt x="266" y="292"/>
                </a:cubicBezTo>
                <a:close/>
                <a:moveTo>
                  <a:pt x="177" y="45"/>
                </a:moveTo>
                <a:lnTo>
                  <a:pt x="177" y="45"/>
                </a:lnTo>
                <a:cubicBezTo>
                  <a:pt x="186" y="45"/>
                  <a:pt x="195" y="36"/>
                  <a:pt x="195" y="18"/>
                </a:cubicBezTo>
                <a:cubicBezTo>
                  <a:pt x="195" y="9"/>
                  <a:pt x="186" y="0"/>
                  <a:pt x="177" y="0"/>
                </a:cubicBezTo>
                <a:cubicBezTo>
                  <a:pt x="168" y="0"/>
                  <a:pt x="159" y="9"/>
                  <a:pt x="159" y="18"/>
                </a:cubicBezTo>
                <a:cubicBezTo>
                  <a:pt x="159" y="36"/>
                  <a:pt x="168" y="45"/>
                  <a:pt x="177" y="4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6" name="Freeform 84"/>
          <p:cNvSpPr>
            <a:spLocks noChangeArrowheads="1"/>
          </p:cNvSpPr>
          <p:nvPr/>
        </p:nvSpPr>
        <p:spPr bwMode="auto">
          <a:xfrm>
            <a:off x="3507439" y="3752747"/>
            <a:ext cx="223995" cy="223995"/>
          </a:xfrm>
          <a:custGeom>
            <a:avLst/>
            <a:gdLst>
              <a:gd name="T0" fmla="*/ 209729 w 497"/>
              <a:gd name="T1" fmla="*/ 103092 h 498"/>
              <a:gd name="T2" fmla="*/ 190053 w 497"/>
              <a:gd name="T3" fmla="*/ 111125 h 498"/>
              <a:gd name="T4" fmla="*/ 209729 w 497"/>
              <a:gd name="T5" fmla="*/ 122728 h 498"/>
              <a:gd name="T6" fmla="*/ 209729 w 497"/>
              <a:gd name="T7" fmla="*/ 103092 h 498"/>
              <a:gd name="T8" fmla="*/ 110454 w 497"/>
              <a:gd name="T9" fmla="*/ 51769 h 498"/>
              <a:gd name="T10" fmla="*/ 110454 w 497"/>
              <a:gd name="T11" fmla="*/ 174497 h 498"/>
              <a:gd name="T12" fmla="*/ 110454 w 497"/>
              <a:gd name="T13" fmla="*/ 51769 h 498"/>
              <a:gd name="T14" fmla="*/ 110454 w 497"/>
              <a:gd name="T15" fmla="*/ 154415 h 498"/>
              <a:gd name="T16" fmla="*/ 110454 w 497"/>
              <a:gd name="T17" fmla="*/ 67389 h 498"/>
              <a:gd name="T18" fmla="*/ 110454 w 497"/>
              <a:gd name="T19" fmla="*/ 154415 h 498"/>
              <a:gd name="T20" fmla="*/ 31750 w 497"/>
              <a:gd name="T21" fmla="*/ 111125 h 498"/>
              <a:gd name="T22" fmla="*/ 11627 w 497"/>
              <a:gd name="T23" fmla="*/ 103092 h 498"/>
              <a:gd name="T24" fmla="*/ 11627 w 497"/>
              <a:gd name="T25" fmla="*/ 122728 h 498"/>
              <a:gd name="T26" fmla="*/ 31750 w 497"/>
              <a:gd name="T27" fmla="*/ 111125 h 498"/>
              <a:gd name="T28" fmla="*/ 110454 w 497"/>
              <a:gd name="T29" fmla="*/ 35703 h 498"/>
              <a:gd name="T30" fmla="*/ 118504 w 497"/>
              <a:gd name="T31" fmla="*/ 12050 h 498"/>
              <a:gd name="T32" fmla="*/ 102852 w 497"/>
              <a:gd name="T33" fmla="*/ 12050 h 498"/>
              <a:gd name="T34" fmla="*/ 110454 w 497"/>
              <a:gd name="T35" fmla="*/ 35703 h 498"/>
              <a:gd name="T36" fmla="*/ 110454 w 497"/>
              <a:gd name="T37" fmla="*/ 190117 h 498"/>
              <a:gd name="T38" fmla="*/ 102852 w 497"/>
              <a:gd name="T39" fmla="*/ 209754 h 498"/>
              <a:gd name="T40" fmla="*/ 118504 w 497"/>
              <a:gd name="T41" fmla="*/ 209754 h 498"/>
              <a:gd name="T42" fmla="*/ 110454 w 497"/>
              <a:gd name="T43" fmla="*/ 190117 h 498"/>
              <a:gd name="T44" fmla="*/ 194077 w 497"/>
              <a:gd name="T45" fmla="*/ 43736 h 498"/>
              <a:gd name="T46" fmla="*/ 177979 w 497"/>
              <a:gd name="T47" fmla="*/ 32133 h 498"/>
              <a:gd name="T48" fmla="*/ 169930 w 497"/>
              <a:gd name="T49" fmla="*/ 51769 h 498"/>
              <a:gd name="T50" fmla="*/ 194077 w 497"/>
              <a:gd name="T51" fmla="*/ 43736 h 498"/>
              <a:gd name="T52" fmla="*/ 35327 w 497"/>
              <a:gd name="T53" fmla="*/ 174497 h 498"/>
              <a:gd name="T54" fmla="*/ 27278 w 497"/>
              <a:gd name="T55" fmla="*/ 194134 h 498"/>
              <a:gd name="T56" fmla="*/ 47401 w 497"/>
              <a:gd name="T57" fmla="*/ 186101 h 498"/>
              <a:gd name="T58" fmla="*/ 35327 w 497"/>
              <a:gd name="T59" fmla="*/ 174497 h 498"/>
              <a:gd name="T60" fmla="*/ 43377 w 497"/>
              <a:gd name="T61" fmla="*/ 32133 h 498"/>
              <a:gd name="T62" fmla="*/ 27278 w 497"/>
              <a:gd name="T63" fmla="*/ 43736 h 498"/>
              <a:gd name="T64" fmla="*/ 51426 w 497"/>
              <a:gd name="T65" fmla="*/ 51769 h 498"/>
              <a:gd name="T66" fmla="*/ 43377 w 497"/>
              <a:gd name="T67" fmla="*/ 32133 h 498"/>
              <a:gd name="T68" fmla="*/ 169930 w 497"/>
              <a:gd name="T69" fmla="*/ 186101 h 498"/>
              <a:gd name="T70" fmla="*/ 194077 w 497"/>
              <a:gd name="T71" fmla="*/ 194134 h 498"/>
              <a:gd name="T72" fmla="*/ 186028 w 497"/>
              <a:gd name="T73" fmla="*/ 174497 h 498"/>
              <a:gd name="T74" fmla="*/ 169930 w 497"/>
              <a:gd name="T75" fmla="*/ 186101 h 49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97" h="498">
                <a:moveTo>
                  <a:pt x="469" y="231"/>
                </a:moveTo>
                <a:lnTo>
                  <a:pt x="469" y="231"/>
                </a:lnTo>
                <a:cubicBezTo>
                  <a:pt x="469" y="231"/>
                  <a:pt x="451" y="231"/>
                  <a:pt x="443" y="231"/>
                </a:cubicBezTo>
                <a:cubicBezTo>
                  <a:pt x="434" y="231"/>
                  <a:pt x="425" y="240"/>
                  <a:pt x="425" y="249"/>
                </a:cubicBezTo>
                <a:cubicBezTo>
                  <a:pt x="425" y="266"/>
                  <a:pt x="434" y="275"/>
                  <a:pt x="443" y="275"/>
                </a:cubicBezTo>
                <a:cubicBezTo>
                  <a:pt x="451" y="275"/>
                  <a:pt x="469" y="275"/>
                  <a:pt x="469" y="275"/>
                </a:cubicBezTo>
                <a:cubicBezTo>
                  <a:pt x="487" y="275"/>
                  <a:pt x="496" y="266"/>
                  <a:pt x="496" y="249"/>
                </a:cubicBezTo>
                <a:cubicBezTo>
                  <a:pt x="496" y="240"/>
                  <a:pt x="487" y="231"/>
                  <a:pt x="469" y="231"/>
                </a:cubicBezTo>
                <a:close/>
                <a:moveTo>
                  <a:pt x="247" y="116"/>
                </a:moveTo>
                <a:lnTo>
                  <a:pt x="247" y="116"/>
                </a:lnTo>
                <a:cubicBezTo>
                  <a:pt x="168" y="116"/>
                  <a:pt x="115" y="178"/>
                  <a:pt x="115" y="249"/>
                </a:cubicBezTo>
                <a:cubicBezTo>
                  <a:pt x="115" y="328"/>
                  <a:pt x="168" y="391"/>
                  <a:pt x="247" y="391"/>
                </a:cubicBezTo>
                <a:cubicBezTo>
                  <a:pt x="327" y="391"/>
                  <a:pt x="380" y="328"/>
                  <a:pt x="380" y="249"/>
                </a:cubicBezTo>
                <a:cubicBezTo>
                  <a:pt x="380" y="178"/>
                  <a:pt x="327" y="116"/>
                  <a:pt x="247" y="116"/>
                </a:cubicBezTo>
                <a:close/>
                <a:moveTo>
                  <a:pt x="247" y="346"/>
                </a:moveTo>
                <a:lnTo>
                  <a:pt x="247" y="346"/>
                </a:lnTo>
                <a:cubicBezTo>
                  <a:pt x="194" y="346"/>
                  <a:pt x="150" y="302"/>
                  <a:pt x="150" y="249"/>
                </a:cubicBezTo>
                <a:cubicBezTo>
                  <a:pt x="150" y="196"/>
                  <a:pt x="194" y="151"/>
                  <a:pt x="247" y="151"/>
                </a:cubicBezTo>
                <a:cubicBezTo>
                  <a:pt x="300" y="151"/>
                  <a:pt x="345" y="196"/>
                  <a:pt x="345" y="249"/>
                </a:cubicBezTo>
                <a:cubicBezTo>
                  <a:pt x="345" y="302"/>
                  <a:pt x="300" y="346"/>
                  <a:pt x="247" y="346"/>
                </a:cubicBezTo>
                <a:close/>
                <a:moveTo>
                  <a:pt x="71" y="249"/>
                </a:moveTo>
                <a:lnTo>
                  <a:pt x="71" y="249"/>
                </a:lnTo>
                <a:cubicBezTo>
                  <a:pt x="71" y="240"/>
                  <a:pt x="61" y="231"/>
                  <a:pt x="53" y="231"/>
                </a:cubicBezTo>
                <a:cubicBezTo>
                  <a:pt x="44" y="231"/>
                  <a:pt x="26" y="231"/>
                  <a:pt x="26" y="231"/>
                </a:cubicBezTo>
                <a:cubicBezTo>
                  <a:pt x="8" y="231"/>
                  <a:pt x="0" y="240"/>
                  <a:pt x="0" y="249"/>
                </a:cubicBezTo>
                <a:cubicBezTo>
                  <a:pt x="0" y="266"/>
                  <a:pt x="8" y="275"/>
                  <a:pt x="26" y="275"/>
                </a:cubicBezTo>
                <a:cubicBezTo>
                  <a:pt x="26" y="275"/>
                  <a:pt x="44" y="275"/>
                  <a:pt x="53" y="275"/>
                </a:cubicBezTo>
                <a:cubicBezTo>
                  <a:pt x="61" y="275"/>
                  <a:pt x="71" y="266"/>
                  <a:pt x="71" y="249"/>
                </a:cubicBezTo>
                <a:close/>
                <a:moveTo>
                  <a:pt x="247" y="80"/>
                </a:moveTo>
                <a:lnTo>
                  <a:pt x="247" y="80"/>
                </a:lnTo>
                <a:cubicBezTo>
                  <a:pt x="256" y="80"/>
                  <a:pt x="265" y="62"/>
                  <a:pt x="265" y="53"/>
                </a:cubicBezTo>
                <a:cubicBezTo>
                  <a:pt x="265" y="45"/>
                  <a:pt x="265" y="36"/>
                  <a:pt x="265" y="27"/>
                </a:cubicBezTo>
                <a:cubicBezTo>
                  <a:pt x="265" y="18"/>
                  <a:pt x="256" y="0"/>
                  <a:pt x="247" y="0"/>
                </a:cubicBezTo>
                <a:cubicBezTo>
                  <a:pt x="239" y="0"/>
                  <a:pt x="230" y="18"/>
                  <a:pt x="230" y="27"/>
                </a:cubicBezTo>
                <a:cubicBezTo>
                  <a:pt x="230" y="36"/>
                  <a:pt x="230" y="45"/>
                  <a:pt x="230" y="53"/>
                </a:cubicBezTo>
                <a:cubicBezTo>
                  <a:pt x="230" y="62"/>
                  <a:pt x="239" y="80"/>
                  <a:pt x="247" y="80"/>
                </a:cubicBezTo>
                <a:close/>
                <a:moveTo>
                  <a:pt x="247" y="426"/>
                </a:moveTo>
                <a:lnTo>
                  <a:pt x="247" y="426"/>
                </a:lnTo>
                <a:cubicBezTo>
                  <a:pt x="239" y="426"/>
                  <a:pt x="230" y="435"/>
                  <a:pt x="230" y="453"/>
                </a:cubicBezTo>
                <a:lnTo>
                  <a:pt x="230" y="470"/>
                </a:lnTo>
                <a:cubicBezTo>
                  <a:pt x="230" y="488"/>
                  <a:pt x="239" y="497"/>
                  <a:pt x="247" y="497"/>
                </a:cubicBezTo>
                <a:cubicBezTo>
                  <a:pt x="256" y="497"/>
                  <a:pt x="265" y="488"/>
                  <a:pt x="265" y="470"/>
                </a:cubicBezTo>
                <a:lnTo>
                  <a:pt x="265" y="453"/>
                </a:lnTo>
                <a:cubicBezTo>
                  <a:pt x="265" y="435"/>
                  <a:pt x="256" y="426"/>
                  <a:pt x="247" y="426"/>
                </a:cubicBezTo>
                <a:close/>
                <a:moveTo>
                  <a:pt x="434" y="98"/>
                </a:moveTo>
                <a:lnTo>
                  <a:pt x="434" y="98"/>
                </a:lnTo>
                <a:cubicBezTo>
                  <a:pt x="443" y="89"/>
                  <a:pt x="443" y="72"/>
                  <a:pt x="434" y="62"/>
                </a:cubicBezTo>
                <a:cubicBezTo>
                  <a:pt x="425" y="53"/>
                  <a:pt x="416" y="62"/>
                  <a:pt x="398" y="72"/>
                </a:cubicBezTo>
                <a:cubicBezTo>
                  <a:pt x="398" y="72"/>
                  <a:pt x="390" y="80"/>
                  <a:pt x="380" y="89"/>
                </a:cubicBezTo>
                <a:cubicBezTo>
                  <a:pt x="372" y="98"/>
                  <a:pt x="372" y="107"/>
                  <a:pt x="380" y="116"/>
                </a:cubicBezTo>
                <a:cubicBezTo>
                  <a:pt x="390" y="125"/>
                  <a:pt x="407" y="125"/>
                  <a:pt x="416" y="116"/>
                </a:cubicBezTo>
                <a:cubicBezTo>
                  <a:pt x="416" y="107"/>
                  <a:pt x="425" y="98"/>
                  <a:pt x="434" y="98"/>
                </a:cubicBezTo>
                <a:close/>
                <a:moveTo>
                  <a:pt x="79" y="391"/>
                </a:moveTo>
                <a:lnTo>
                  <a:pt x="79" y="391"/>
                </a:lnTo>
                <a:cubicBezTo>
                  <a:pt x="79" y="391"/>
                  <a:pt x="71" y="400"/>
                  <a:pt x="61" y="408"/>
                </a:cubicBezTo>
                <a:cubicBezTo>
                  <a:pt x="53" y="417"/>
                  <a:pt x="53" y="426"/>
                  <a:pt x="61" y="435"/>
                </a:cubicBezTo>
                <a:cubicBezTo>
                  <a:pt x="71" y="444"/>
                  <a:pt x="79" y="444"/>
                  <a:pt x="97" y="435"/>
                </a:cubicBezTo>
                <a:lnTo>
                  <a:pt x="106" y="417"/>
                </a:lnTo>
                <a:cubicBezTo>
                  <a:pt x="124" y="408"/>
                  <a:pt x="124" y="391"/>
                  <a:pt x="115" y="381"/>
                </a:cubicBezTo>
                <a:cubicBezTo>
                  <a:pt x="106" y="381"/>
                  <a:pt x="88" y="381"/>
                  <a:pt x="79" y="391"/>
                </a:cubicBezTo>
                <a:close/>
                <a:moveTo>
                  <a:pt x="97" y="72"/>
                </a:moveTo>
                <a:lnTo>
                  <a:pt x="97" y="72"/>
                </a:lnTo>
                <a:cubicBezTo>
                  <a:pt x="79" y="62"/>
                  <a:pt x="71" y="53"/>
                  <a:pt x="61" y="62"/>
                </a:cubicBezTo>
                <a:cubicBezTo>
                  <a:pt x="53" y="72"/>
                  <a:pt x="53" y="89"/>
                  <a:pt x="61" y="98"/>
                </a:cubicBezTo>
                <a:cubicBezTo>
                  <a:pt x="71" y="98"/>
                  <a:pt x="79" y="107"/>
                  <a:pt x="79" y="116"/>
                </a:cubicBezTo>
                <a:cubicBezTo>
                  <a:pt x="88" y="125"/>
                  <a:pt x="106" y="125"/>
                  <a:pt x="115" y="116"/>
                </a:cubicBezTo>
                <a:cubicBezTo>
                  <a:pt x="124" y="107"/>
                  <a:pt x="124" y="98"/>
                  <a:pt x="106" y="89"/>
                </a:cubicBezTo>
                <a:cubicBezTo>
                  <a:pt x="106" y="80"/>
                  <a:pt x="97" y="72"/>
                  <a:pt x="97" y="72"/>
                </a:cubicBezTo>
                <a:close/>
                <a:moveTo>
                  <a:pt x="380" y="417"/>
                </a:moveTo>
                <a:lnTo>
                  <a:pt x="380" y="417"/>
                </a:lnTo>
                <a:cubicBezTo>
                  <a:pt x="390" y="417"/>
                  <a:pt x="398" y="435"/>
                  <a:pt x="398" y="435"/>
                </a:cubicBezTo>
                <a:cubicBezTo>
                  <a:pt x="416" y="444"/>
                  <a:pt x="425" y="444"/>
                  <a:pt x="434" y="435"/>
                </a:cubicBezTo>
                <a:cubicBezTo>
                  <a:pt x="443" y="426"/>
                  <a:pt x="443" y="417"/>
                  <a:pt x="434" y="408"/>
                </a:cubicBezTo>
                <a:cubicBezTo>
                  <a:pt x="425" y="400"/>
                  <a:pt x="416" y="391"/>
                  <a:pt x="416" y="391"/>
                </a:cubicBezTo>
                <a:cubicBezTo>
                  <a:pt x="407" y="381"/>
                  <a:pt x="390" y="381"/>
                  <a:pt x="380" y="381"/>
                </a:cubicBezTo>
                <a:cubicBezTo>
                  <a:pt x="372" y="391"/>
                  <a:pt x="372" y="408"/>
                  <a:pt x="380" y="41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7" name="Freeform 85"/>
          <p:cNvSpPr>
            <a:spLocks noChangeArrowheads="1"/>
          </p:cNvSpPr>
          <p:nvPr/>
        </p:nvSpPr>
        <p:spPr bwMode="auto">
          <a:xfrm>
            <a:off x="377913" y="1973589"/>
            <a:ext cx="201596" cy="198395"/>
          </a:xfrm>
          <a:custGeom>
            <a:avLst/>
            <a:gdLst>
              <a:gd name="T0" fmla="*/ 199574 w 444"/>
              <a:gd name="T1" fmla="*/ 71952 h 435"/>
              <a:gd name="T2" fmla="*/ 127944 w 444"/>
              <a:gd name="T3" fmla="*/ 71952 h 435"/>
              <a:gd name="T4" fmla="*/ 100013 w 444"/>
              <a:gd name="T5" fmla="*/ 0 h 435"/>
              <a:gd name="T6" fmla="*/ 72081 w 444"/>
              <a:gd name="T7" fmla="*/ 71952 h 435"/>
              <a:gd name="T8" fmla="*/ 0 w 444"/>
              <a:gd name="T9" fmla="*/ 71952 h 435"/>
              <a:gd name="T10" fmla="*/ 59917 w 444"/>
              <a:gd name="T11" fmla="*/ 115847 h 435"/>
              <a:gd name="T12" fmla="*/ 39645 w 444"/>
              <a:gd name="T13" fmla="*/ 196397 h 435"/>
              <a:gd name="T14" fmla="*/ 100013 w 444"/>
              <a:gd name="T15" fmla="*/ 147977 h 435"/>
              <a:gd name="T16" fmla="*/ 159479 w 444"/>
              <a:gd name="T17" fmla="*/ 196397 h 435"/>
              <a:gd name="T18" fmla="*/ 139657 w 444"/>
              <a:gd name="T19" fmla="*/ 115847 h 435"/>
              <a:gd name="T20" fmla="*/ 199574 w 444"/>
              <a:gd name="T21" fmla="*/ 71952 h 435"/>
              <a:gd name="T22" fmla="*/ 100013 w 444"/>
              <a:gd name="T23" fmla="*/ 128066 h 435"/>
              <a:gd name="T24" fmla="*/ 63521 w 444"/>
              <a:gd name="T25" fmla="*/ 155670 h 435"/>
              <a:gd name="T26" fmla="*/ 79740 w 444"/>
              <a:gd name="T27" fmla="*/ 115847 h 435"/>
              <a:gd name="T28" fmla="*/ 47754 w 444"/>
              <a:gd name="T29" fmla="*/ 87791 h 435"/>
              <a:gd name="T30" fmla="*/ 87849 w 444"/>
              <a:gd name="T31" fmla="*/ 91863 h 435"/>
              <a:gd name="T32" fmla="*/ 100013 w 444"/>
              <a:gd name="T33" fmla="*/ 43895 h 435"/>
              <a:gd name="T34" fmla="*/ 111726 w 444"/>
              <a:gd name="T35" fmla="*/ 91863 h 435"/>
              <a:gd name="T36" fmla="*/ 151821 w 444"/>
              <a:gd name="T37" fmla="*/ 87791 h 435"/>
              <a:gd name="T38" fmla="*/ 119835 w 444"/>
              <a:gd name="T39" fmla="*/ 115847 h 435"/>
              <a:gd name="T40" fmla="*/ 131998 w 444"/>
              <a:gd name="T41" fmla="*/ 155670 h 435"/>
              <a:gd name="T42" fmla="*/ 100013 w 444"/>
              <a:gd name="T43" fmla="*/ 128066 h 43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44" h="435">
                <a:moveTo>
                  <a:pt x="443" y="159"/>
                </a:moveTo>
                <a:lnTo>
                  <a:pt x="284" y="159"/>
                </a:lnTo>
                <a:lnTo>
                  <a:pt x="222" y="0"/>
                </a:lnTo>
                <a:lnTo>
                  <a:pt x="160" y="159"/>
                </a:lnTo>
                <a:lnTo>
                  <a:pt x="0" y="159"/>
                </a:lnTo>
                <a:lnTo>
                  <a:pt x="133" y="256"/>
                </a:lnTo>
                <a:lnTo>
                  <a:pt x="88" y="434"/>
                </a:lnTo>
                <a:lnTo>
                  <a:pt x="222" y="327"/>
                </a:lnTo>
                <a:lnTo>
                  <a:pt x="354" y="434"/>
                </a:lnTo>
                <a:lnTo>
                  <a:pt x="310" y="256"/>
                </a:lnTo>
                <a:lnTo>
                  <a:pt x="443" y="159"/>
                </a:lnTo>
                <a:close/>
                <a:moveTo>
                  <a:pt x="222" y="283"/>
                </a:moveTo>
                <a:lnTo>
                  <a:pt x="141" y="344"/>
                </a:lnTo>
                <a:lnTo>
                  <a:pt x="177" y="256"/>
                </a:lnTo>
                <a:lnTo>
                  <a:pt x="106" y="194"/>
                </a:lnTo>
                <a:lnTo>
                  <a:pt x="195" y="203"/>
                </a:lnTo>
                <a:lnTo>
                  <a:pt x="222" y="97"/>
                </a:lnTo>
                <a:lnTo>
                  <a:pt x="248" y="203"/>
                </a:lnTo>
                <a:lnTo>
                  <a:pt x="337" y="194"/>
                </a:lnTo>
                <a:lnTo>
                  <a:pt x="266" y="256"/>
                </a:lnTo>
                <a:lnTo>
                  <a:pt x="293" y="344"/>
                </a:lnTo>
                <a:lnTo>
                  <a:pt x="222" y="28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8" name="Freeform 86"/>
          <p:cNvSpPr>
            <a:spLocks noChangeArrowheads="1"/>
          </p:cNvSpPr>
          <p:nvPr/>
        </p:nvSpPr>
        <p:spPr bwMode="auto">
          <a:xfrm>
            <a:off x="6211375" y="1541599"/>
            <a:ext cx="198395" cy="161596"/>
          </a:xfrm>
          <a:custGeom>
            <a:avLst/>
            <a:gdLst>
              <a:gd name="T0" fmla="*/ 176854 w 443"/>
              <a:gd name="T1" fmla="*/ 16214 h 356"/>
              <a:gd name="T2" fmla="*/ 176854 w 443"/>
              <a:gd name="T3" fmla="*/ 16214 h 356"/>
              <a:gd name="T4" fmla="*/ 109756 w 443"/>
              <a:gd name="T5" fmla="*/ 16214 h 356"/>
              <a:gd name="T6" fmla="*/ 98203 w 443"/>
              <a:gd name="T7" fmla="*/ 27924 h 356"/>
              <a:gd name="T8" fmla="*/ 86205 w 443"/>
              <a:gd name="T9" fmla="*/ 16214 h 356"/>
              <a:gd name="T10" fmla="*/ 19552 w 443"/>
              <a:gd name="T11" fmla="*/ 16214 h 356"/>
              <a:gd name="T12" fmla="*/ 19552 w 443"/>
              <a:gd name="T13" fmla="*/ 83772 h 356"/>
              <a:gd name="T14" fmla="*/ 98203 w 443"/>
              <a:gd name="T15" fmla="*/ 159887 h 356"/>
              <a:gd name="T16" fmla="*/ 176854 w 443"/>
              <a:gd name="T17" fmla="*/ 83772 h 356"/>
              <a:gd name="T18" fmla="*/ 176854 w 443"/>
              <a:gd name="T19" fmla="*/ 16214 h 356"/>
              <a:gd name="T20" fmla="*/ 165301 w 443"/>
              <a:gd name="T21" fmla="*/ 72062 h 356"/>
              <a:gd name="T22" fmla="*/ 165301 w 443"/>
              <a:gd name="T23" fmla="*/ 72062 h 356"/>
              <a:gd name="T24" fmla="*/ 98203 w 443"/>
              <a:gd name="T25" fmla="*/ 135566 h 356"/>
              <a:gd name="T26" fmla="*/ 31105 w 443"/>
              <a:gd name="T27" fmla="*/ 72062 h 356"/>
              <a:gd name="T28" fmla="*/ 19552 w 443"/>
              <a:gd name="T29" fmla="*/ 52245 h 356"/>
              <a:gd name="T30" fmla="*/ 31105 w 443"/>
              <a:gd name="T31" fmla="*/ 27924 h 356"/>
              <a:gd name="T32" fmla="*/ 51101 w 443"/>
              <a:gd name="T33" fmla="*/ 20267 h 356"/>
              <a:gd name="T34" fmla="*/ 74652 w 443"/>
              <a:gd name="T35" fmla="*/ 31977 h 356"/>
              <a:gd name="T36" fmla="*/ 98203 w 443"/>
              <a:gd name="T37" fmla="*/ 52245 h 356"/>
              <a:gd name="T38" fmla="*/ 122198 w 443"/>
              <a:gd name="T39" fmla="*/ 31977 h 356"/>
              <a:gd name="T40" fmla="*/ 145749 w 443"/>
              <a:gd name="T41" fmla="*/ 20267 h 356"/>
              <a:gd name="T42" fmla="*/ 165301 w 443"/>
              <a:gd name="T43" fmla="*/ 27924 h 356"/>
              <a:gd name="T44" fmla="*/ 176854 w 443"/>
              <a:gd name="T45" fmla="*/ 52245 h 356"/>
              <a:gd name="T46" fmla="*/ 165301 w 443"/>
              <a:gd name="T47" fmla="*/ 72062 h 3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43" h="356">
                <a:moveTo>
                  <a:pt x="398" y="36"/>
                </a:moveTo>
                <a:lnTo>
                  <a:pt x="398" y="36"/>
                </a:lnTo>
                <a:cubicBezTo>
                  <a:pt x="354" y="0"/>
                  <a:pt x="292" y="0"/>
                  <a:pt x="247" y="36"/>
                </a:cubicBezTo>
                <a:cubicBezTo>
                  <a:pt x="221" y="62"/>
                  <a:pt x="221" y="62"/>
                  <a:pt x="221" y="62"/>
                </a:cubicBezTo>
                <a:cubicBezTo>
                  <a:pt x="194" y="36"/>
                  <a:pt x="194" y="36"/>
                  <a:pt x="194" y="36"/>
                </a:cubicBezTo>
                <a:cubicBezTo>
                  <a:pt x="150" y="0"/>
                  <a:pt x="88" y="0"/>
                  <a:pt x="44" y="36"/>
                </a:cubicBezTo>
                <a:cubicBezTo>
                  <a:pt x="0" y="80"/>
                  <a:pt x="0" y="151"/>
                  <a:pt x="44" y="186"/>
                </a:cubicBezTo>
                <a:cubicBezTo>
                  <a:pt x="221" y="355"/>
                  <a:pt x="221" y="355"/>
                  <a:pt x="221" y="355"/>
                </a:cubicBezTo>
                <a:cubicBezTo>
                  <a:pt x="398" y="186"/>
                  <a:pt x="398" y="186"/>
                  <a:pt x="398" y="186"/>
                </a:cubicBezTo>
                <a:cubicBezTo>
                  <a:pt x="442" y="151"/>
                  <a:pt x="442" y="80"/>
                  <a:pt x="398" y="36"/>
                </a:cubicBezTo>
                <a:close/>
                <a:moveTo>
                  <a:pt x="372" y="160"/>
                </a:moveTo>
                <a:lnTo>
                  <a:pt x="372" y="160"/>
                </a:lnTo>
                <a:cubicBezTo>
                  <a:pt x="221" y="301"/>
                  <a:pt x="221" y="301"/>
                  <a:pt x="221" y="301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53" y="151"/>
                  <a:pt x="44" y="133"/>
                  <a:pt x="44" y="116"/>
                </a:cubicBezTo>
                <a:cubicBezTo>
                  <a:pt x="44" y="89"/>
                  <a:pt x="53" y="80"/>
                  <a:pt x="70" y="62"/>
                </a:cubicBezTo>
                <a:cubicBezTo>
                  <a:pt x="79" y="53"/>
                  <a:pt x="97" y="45"/>
                  <a:pt x="115" y="45"/>
                </a:cubicBezTo>
                <a:cubicBezTo>
                  <a:pt x="141" y="45"/>
                  <a:pt x="159" y="53"/>
                  <a:pt x="168" y="71"/>
                </a:cubicBezTo>
                <a:cubicBezTo>
                  <a:pt x="221" y="116"/>
                  <a:pt x="221" y="116"/>
                  <a:pt x="221" y="116"/>
                </a:cubicBezTo>
                <a:cubicBezTo>
                  <a:pt x="275" y="71"/>
                  <a:pt x="275" y="71"/>
                  <a:pt x="275" y="71"/>
                </a:cubicBezTo>
                <a:cubicBezTo>
                  <a:pt x="283" y="53"/>
                  <a:pt x="301" y="45"/>
                  <a:pt x="328" y="45"/>
                </a:cubicBezTo>
                <a:cubicBezTo>
                  <a:pt x="345" y="45"/>
                  <a:pt x="363" y="53"/>
                  <a:pt x="372" y="62"/>
                </a:cubicBezTo>
                <a:cubicBezTo>
                  <a:pt x="389" y="80"/>
                  <a:pt x="398" y="89"/>
                  <a:pt x="398" y="116"/>
                </a:cubicBezTo>
                <a:cubicBezTo>
                  <a:pt x="398" y="133"/>
                  <a:pt x="389" y="151"/>
                  <a:pt x="372" y="16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9" name="Freeform 87"/>
          <p:cNvSpPr>
            <a:spLocks noChangeArrowheads="1"/>
          </p:cNvSpPr>
          <p:nvPr/>
        </p:nvSpPr>
        <p:spPr bwMode="auto">
          <a:xfrm>
            <a:off x="1272292" y="3315956"/>
            <a:ext cx="207995" cy="204795"/>
          </a:xfrm>
          <a:custGeom>
            <a:avLst/>
            <a:gdLst>
              <a:gd name="T0" fmla="*/ 51370 w 462"/>
              <a:gd name="T1" fmla="*/ 67883 h 452"/>
              <a:gd name="T2" fmla="*/ 83086 w 462"/>
              <a:gd name="T3" fmla="*/ 43607 h 452"/>
              <a:gd name="T4" fmla="*/ 83086 w 462"/>
              <a:gd name="T5" fmla="*/ 31469 h 452"/>
              <a:gd name="T6" fmla="*/ 19655 w 462"/>
              <a:gd name="T7" fmla="*/ 39561 h 452"/>
              <a:gd name="T8" fmla="*/ 51370 w 462"/>
              <a:gd name="T9" fmla="*/ 67883 h 452"/>
              <a:gd name="T10" fmla="*/ 27695 w 462"/>
              <a:gd name="T11" fmla="*/ 87664 h 452"/>
              <a:gd name="T12" fmla="*/ 11614 w 462"/>
              <a:gd name="T13" fmla="*/ 55745 h 452"/>
              <a:gd name="T14" fmla="*/ 15634 w 462"/>
              <a:gd name="T15" fmla="*/ 151051 h 452"/>
              <a:gd name="T16" fmla="*/ 27695 w 462"/>
              <a:gd name="T17" fmla="*/ 87664 h 452"/>
              <a:gd name="T18" fmla="*/ 102741 w 462"/>
              <a:gd name="T19" fmla="*/ 15735 h 452"/>
              <a:gd name="T20" fmla="*/ 154558 w 462"/>
              <a:gd name="T21" fmla="*/ 11688 h 452"/>
              <a:gd name="T22" fmla="*/ 67452 w 462"/>
              <a:gd name="T23" fmla="*/ 3596 h 452"/>
              <a:gd name="T24" fmla="*/ 102741 w 462"/>
              <a:gd name="T25" fmla="*/ 15735 h 452"/>
              <a:gd name="T26" fmla="*/ 134456 w 462"/>
              <a:gd name="T27" fmla="*/ 119582 h 452"/>
              <a:gd name="T28" fmla="*/ 110781 w 462"/>
              <a:gd name="T29" fmla="*/ 59342 h 452"/>
              <a:gd name="T30" fmla="*/ 91127 w 462"/>
              <a:gd name="T31" fmla="*/ 55745 h 452"/>
              <a:gd name="T32" fmla="*/ 71472 w 462"/>
              <a:gd name="T33" fmla="*/ 87664 h 452"/>
              <a:gd name="T34" fmla="*/ 134456 w 462"/>
              <a:gd name="T35" fmla="*/ 119582 h 452"/>
              <a:gd name="T36" fmla="*/ 162152 w 462"/>
              <a:gd name="T37" fmla="*/ 147005 h 452"/>
              <a:gd name="T38" fmla="*/ 162152 w 462"/>
              <a:gd name="T39" fmla="*/ 182970 h 452"/>
              <a:gd name="T40" fmla="*/ 174213 w 462"/>
              <a:gd name="T41" fmla="*/ 135317 h 452"/>
              <a:gd name="T42" fmla="*/ 130436 w 462"/>
              <a:gd name="T43" fmla="*/ 135317 h 452"/>
              <a:gd name="T44" fmla="*/ 63431 w 462"/>
              <a:gd name="T45" fmla="*/ 107444 h 452"/>
              <a:gd name="T46" fmla="*/ 47797 w 462"/>
              <a:gd name="T47" fmla="*/ 107444 h 452"/>
              <a:gd name="T48" fmla="*/ 63431 w 462"/>
              <a:gd name="T49" fmla="*/ 195108 h 452"/>
              <a:gd name="T50" fmla="*/ 170192 w 462"/>
              <a:gd name="T51" fmla="*/ 23827 h 452"/>
              <a:gd name="T52" fmla="*/ 122842 w 462"/>
              <a:gd name="T53" fmla="*/ 35515 h 452"/>
              <a:gd name="T54" fmla="*/ 122842 w 462"/>
              <a:gd name="T55" fmla="*/ 47653 h 452"/>
              <a:gd name="T56" fmla="*/ 174213 w 462"/>
              <a:gd name="T57" fmla="*/ 119582 h 452"/>
              <a:gd name="T58" fmla="*/ 205928 w 462"/>
              <a:gd name="T59" fmla="*/ 99352 h 452"/>
              <a:gd name="T60" fmla="*/ 142497 w 462"/>
              <a:gd name="T61" fmla="*/ 147005 h 452"/>
              <a:gd name="T62" fmla="*/ 79066 w 462"/>
              <a:gd name="T63" fmla="*/ 199154 h 452"/>
              <a:gd name="T64" fmla="*/ 146517 w 462"/>
              <a:gd name="T65" fmla="*/ 195108 h 452"/>
              <a:gd name="T66" fmla="*/ 146517 w 462"/>
              <a:gd name="T67" fmla="*/ 151051 h 45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62" h="452">
                <a:moveTo>
                  <a:pt x="115" y="151"/>
                </a:moveTo>
                <a:lnTo>
                  <a:pt x="115" y="151"/>
                </a:lnTo>
                <a:lnTo>
                  <a:pt x="124" y="151"/>
                </a:lnTo>
                <a:cubicBezTo>
                  <a:pt x="142" y="132"/>
                  <a:pt x="160" y="115"/>
                  <a:pt x="186" y="97"/>
                </a:cubicBezTo>
                <a:lnTo>
                  <a:pt x="186" y="88"/>
                </a:lnTo>
                <a:cubicBezTo>
                  <a:pt x="186" y="79"/>
                  <a:pt x="186" y="79"/>
                  <a:pt x="186" y="70"/>
                </a:cubicBezTo>
                <a:cubicBezTo>
                  <a:pt x="160" y="53"/>
                  <a:pt x="133" y="44"/>
                  <a:pt x="107" y="26"/>
                </a:cubicBezTo>
                <a:cubicBezTo>
                  <a:pt x="89" y="44"/>
                  <a:pt x="62" y="62"/>
                  <a:pt x="44" y="88"/>
                </a:cubicBezTo>
                <a:cubicBezTo>
                  <a:pt x="62" y="115"/>
                  <a:pt x="71" y="132"/>
                  <a:pt x="89" y="151"/>
                </a:cubicBezTo>
                <a:cubicBezTo>
                  <a:pt x="98" y="151"/>
                  <a:pt x="107" y="151"/>
                  <a:pt x="115" y="151"/>
                </a:cubicBezTo>
                <a:close/>
                <a:moveTo>
                  <a:pt x="62" y="195"/>
                </a:moveTo>
                <a:lnTo>
                  <a:pt x="62" y="195"/>
                </a:lnTo>
                <a:cubicBezTo>
                  <a:pt x="62" y="186"/>
                  <a:pt x="62" y="186"/>
                  <a:pt x="71" y="177"/>
                </a:cubicBezTo>
                <a:cubicBezTo>
                  <a:pt x="54" y="160"/>
                  <a:pt x="35" y="141"/>
                  <a:pt x="26" y="124"/>
                </a:cubicBezTo>
                <a:cubicBezTo>
                  <a:pt x="9" y="151"/>
                  <a:pt x="0" y="186"/>
                  <a:pt x="0" y="221"/>
                </a:cubicBezTo>
                <a:cubicBezTo>
                  <a:pt x="0" y="266"/>
                  <a:pt x="9" y="310"/>
                  <a:pt x="35" y="336"/>
                </a:cubicBezTo>
                <a:cubicBezTo>
                  <a:pt x="44" y="301"/>
                  <a:pt x="54" y="257"/>
                  <a:pt x="71" y="221"/>
                </a:cubicBezTo>
                <a:cubicBezTo>
                  <a:pt x="71" y="221"/>
                  <a:pt x="62" y="204"/>
                  <a:pt x="62" y="195"/>
                </a:cubicBezTo>
                <a:close/>
                <a:moveTo>
                  <a:pt x="230" y="35"/>
                </a:moveTo>
                <a:lnTo>
                  <a:pt x="230" y="35"/>
                </a:lnTo>
                <a:cubicBezTo>
                  <a:pt x="239" y="35"/>
                  <a:pt x="257" y="44"/>
                  <a:pt x="266" y="53"/>
                </a:cubicBezTo>
                <a:cubicBezTo>
                  <a:pt x="292" y="35"/>
                  <a:pt x="319" y="35"/>
                  <a:pt x="346" y="26"/>
                </a:cubicBezTo>
                <a:cubicBezTo>
                  <a:pt x="310" y="8"/>
                  <a:pt x="275" y="0"/>
                  <a:pt x="230" y="0"/>
                </a:cubicBezTo>
                <a:cubicBezTo>
                  <a:pt x="204" y="0"/>
                  <a:pt x="177" y="0"/>
                  <a:pt x="151" y="8"/>
                </a:cubicBezTo>
                <a:cubicBezTo>
                  <a:pt x="168" y="17"/>
                  <a:pt x="186" y="35"/>
                  <a:pt x="204" y="44"/>
                </a:cubicBezTo>
                <a:cubicBezTo>
                  <a:pt x="213" y="44"/>
                  <a:pt x="221" y="35"/>
                  <a:pt x="230" y="35"/>
                </a:cubicBezTo>
                <a:close/>
                <a:moveTo>
                  <a:pt x="301" y="266"/>
                </a:moveTo>
                <a:lnTo>
                  <a:pt x="301" y="266"/>
                </a:lnTo>
                <a:cubicBezTo>
                  <a:pt x="310" y="257"/>
                  <a:pt x="310" y="257"/>
                  <a:pt x="319" y="248"/>
                </a:cubicBezTo>
                <a:cubicBezTo>
                  <a:pt x="301" y="204"/>
                  <a:pt x="275" y="168"/>
                  <a:pt x="248" y="132"/>
                </a:cubicBezTo>
                <a:cubicBezTo>
                  <a:pt x="248" y="132"/>
                  <a:pt x="239" y="132"/>
                  <a:pt x="230" y="132"/>
                </a:cubicBezTo>
                <a:cubicBezTo>
                  <a:pt x="221" y="132"/>
                  <a:pt x="213" y="132"/>
                  <a:pt x="204" y="124"/>
                </a:cubicBezTo>
                <a:cubicBezTo>
                  <a:pt x="186" y="141"/>
                  <a:pt x="168" y="151"/>
                  <a:pt x="151" y="168"/>
                </a:cubicBezTo>
                <a:cubicBezTo>
                  <a:pt x="160" y="177"/>
                  <a:pt x="160" y="186"/>
                  <a:pt x="160" y="195"/>
                </a:cubicBezTo>
                <a:cubicBezTo>
                  <a:pt x="160" y="204"/>
                  <a:pt x="160" y="204"/>
                  <a:pt x="160" y="213"/>
                </a:cubicBezTo>
                <a:cubicBezTo>
                  <a:pt x="204" y="239"/>
                  <a:pt x="248" y="257"/>
                  <a:pt x="301" y="266"/>
                </a:cubicBezTo>
                <a:close/>
                <a:moveTo>
                  <a:pt x="363" y="327"/>
                </a:moveTo>
                <a:lnTo>
                  <a:pt x="363" y="327"/>
                </a:lnTo>
                <a:cubicBezTo>
                  <a:pt x="363" y="336"/>
                  <a:pt x="363" y="354"/>
                  <a:pt x="363" y="363"/>
                </a:cubicBezTo>
                <a:cubicBezTo>
                  <a:pt x="363" y="372"/>
                  <a:pt x="363" y="389"/>
                  <a:pt x="363" y="407"/>
                </a:cubicBezTo>
                <a:cubicBezTo>
                  <a:pt x="399" y="380"/>
                  <a:pt x="434" y="336"/>
                  <a:pt x="443" y="292"/>
                </a:cubicBezTo>
                <a:cubicBezTo>
                  <a:pt x="426" y="301"/>
                  <a:pt x="408" y="301"/>
                  <a:pt x="390" y="301"/>
                </a:cubicBezTo>
                <a:cubicBezTo>
                  <a:pt x="390" y="319"/>
                  <a:pt x="381" y="327"/>
                  <a:pt x="363" y="327"/>
                </a:cubicBezTo>
                <a:close/>
                <a:moveTo>
                  <a:pt x="292" y="301"/>
                </a:moveTo>
                <a:lnTo>
                  <a:pt x="292" y="301"/>
                </a:lnTo>
                <a:cubicBezTo>
                  <a:pt x="239" y="292"/>
                  <a:pt x="186" y="266"/>
                  <a:pt x="142" y="239"/>
                </a:cubicBezTo>
                <a:cubicBezTo>
                  <a:pt x="133" y="239"/>
                  <a:pt x="124" y="248"/>
                  <a:pt x="115" y="248"/>
                </a:cubicBezTo>
                <a:cubicBezTo>
                  <a:pt x="107" y="248"/>
                  <a:pt x="107" y="248"/>
                  <a:pt x="107" y="239"/>
                </a:cubicBezTo>
                <a:cubicBezTo>
                  <a:pt x="79" y="283"/>
                  <a:pt x="71" y="327"/>
                  <a:pt x="62" y="380"/>
                </a:cubicBezTo>
                <a:cubicBezTo>
                  <a:pt x="89" y="398"/>
                  <a:pt x="115" y="425"/>
                  <a:pt x="142" y="434"/>
                </a:cubicBezTo>
                <a:cubicBezTo>
                  <a:pt x="177" y="380"/>
                  <a:pt x="230" y="327"/>
                  <a:pt x="292" y="301"/>
                </a:cubicBezTo>
                <a:close/>
                <a:moveTo>
                  <a:pt x="381" y="53"/>
                </a:moveTo>
                <a:lnTo>
                  <a:pt x="381" y="53"/>
                </a:lnTo>
                <a:cubicBezTo>
                  <a:pt x="346" y="62"/>
                  <a:pt x="310" y="70"/>
                  <a:pt x="275" y="79"/>
                </a:cubicBezTo>
                <a:lnTo>
                  <a:pt x="283" y="88"/>
                </a:lnTo>
                <a:cubicBezTo>
                  <a:pt x="283" y="97"/>
                  <a:pt x="275" y="97"/>
                  <a:pt x="275" y="106"/>
                </a:cubicBezTo>
                <a:cubicBezTo>
                  <a:pt x="310" y="141"/>
                  <a:pt x="328" y="186"/>
                  <a:pt x="346" y="239"/>
                </a:cubicBezTo>
                <a:cubicBezTo>
                  <a:pt x="363" y="239"/>
                  <a:pt x="381" y="248"/>
                  <a:pt x="390" y="266"/>
                </a:cubicBezTo>
                <a:cubicBezTo>
                  <a:pt x="417" y="266"/>
                  <a:pt x="434" y="266"/>
                  <a:pt x="452" y="257"/>
                </a:cubicBezTo>
                <a:cubicBezTo>
                  <a:pt x="461" y="248"/>
                  <a:pt x="461" y="230"/>
                  <a:pt x="461" y="221"/>
                </a:cubicBezTo>
                <a:cubicBezTo>
                  <a:pt x="461" y="160"/>
                  <a:pt x="426" y="97"/>
                  <a:pt x="381" y="53"/>
                </a:cubicBezTo>
                <a:close/>
                <a:moveTo>
                  <a:pt x="319" y="327"/>
                </a:moveTo>
                <a:lnTo>
                  <a:pt x="319" y="327"/>
                </a:lnTo>
                <a:cubicBezTo>
                  <a:pt x="257" y="354"/>
                  <a:pt x="213" y="389"/>
                  <a:pt x="177" y="443"/>
                </a:cubicBezTo>
                <a:cubicBezTo>
                  <a:pt x="195" y="451"/>
                  <a:pt x="213" y="451"/>
                  <a:pt x="230" y="451"/>
                </a:cubicBezTo>
                <a:cubicBezTo>
                  <a:pt x="266" y="451"/>
                  <a:pt x="292" y="443"/>
                  <a:pt x="328" y="434"/>
                </a:cubicBezTo>
                <a:cubicBezTo>
                  <a:pt x="328" y="407"/>
                  <a:pt x="337" y="380"/>
                  <a:pt x="337" y="363"/>
                </a:cubicBezTo>
                <a:cubicBezTo>
                  <a:pt x="337" y="354"/>
                  <a:pt x="337" y="345"/>
                  <a:pt x="328" y="336"/>
                </a:cubicBezTo>
                <a:cubicBezTo>
                  <a:pt x="328" y="327"/>
                  <a:pt x="319" y="327"/>
                  <a:pt x="319" y="3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0" name="Freeform 88"/>
          <p:cNvSpPr>
            <a:spLocks noChangeArrowheads="1"/>
          </p:cNvSpPr>
          <p:nvPr/>
        </p:nvSpPr>
        <p:spPr bwMode="auto">
          <a:xfrm>
            <a:off x="4403417" y="3795945"/>
            <a:ext cx="225594" cy="137597"/>
          </a:xfrm>
          <a:custGeom>
            <a:avLst/>
            <a:gdLst>
              <a:gd name="T0" fmla="*/ 83602 w 498"/>
              <a:gd name="T1" fmla="*/ 4055 h 303"/>
              <a:gd name="T2" fmla="*/ 83602 w 498"/>
              <a:gd name="T3" fmla="*/ 4055 h 303"/>
              <a:gd name="T4" fmla="*/ 71916 w 498"/>
              <a:gd name="T5" fmla="*/ 4055 h 303"/>
              <a:gd name="T6" fmla="*/ 0 w 498"/>
              <a:gd name="T7" fmla="*/ 68037 h 303"/>
              <a:gd name="T8" fmla="*/ 71916 w 498"/>
              <a:gd name="T9" fmla="*/ 132019 h 303"/>
              <a:gd name="T10" fmla="*/ 83602 w 498"/>
              <a:gd name="T11" fmla="*/ 132019 h 303"/>
              <a:gd name="T12" fmla="*/ 83602 w 498"/>
              <a:gd name="T13" fmla="*/ 119854 h 303"/>
              <a:gd name="T14" fmla="*/ 27867 w 498"/>
              <a:gd name="T15" fmla="*/ 68037 h 303"/>
              <a:gd name="T16" fmla="*/ 83602 w 498"/>
              <a:gd name="T17" fmla="*/ 20276 h 303"/>
              <a:gd name="T18" fmla="*/ 83602 w 498"/>
              <a:gd name="T19" fmla="*/ 4055 h 303"/>
              <a:gd name="T20" fmla="*/ 151472 w 498"/>
              <a:gd name="T21" fmla="*/ 4055 h 303"/>
              <a:gd name="T22" fmla="*/ 151472 w 498"/>
              <a:gd name="T23" fmla="*/ 4055 h 303"/>
              <a:gd name="T24" fmla="*/ 139786 w 498"/>
              <a:gd name="T25" fmla="*/ 4055 h 303"/>
              <a:gd name="T26" fmla="*/ 139786 w 498"/>
              <a:gd name="T27" fmla="*/ 20276 h 303"/>
              <a:gd name="T28" fmla="*/ 195071 w 498"/>
              <a:gd name="T29" fmla="*/ 68037 h 303"/>
              <a:gd name="T30" fmla="*/ 139786 w 498"/>
              <a:gd name="T31" fmla="*/ 119854 h 303"/>
              <a:gd name="T32" fmla="*/ 139786 w 498"/>
              <a:gd name="T33" fmla="*/ 132019 h 303"/>
              <a:gd name="T34" fmla="*/ 151472 w 498"/>
              <a:gd name="T35" fmla="*/ 132019 h 303"/>
              <a:gd name="T36" fmla="*/ 223388 w 498"/>
              <a:gd name="T37" fmla="*/ 68037 h 303"/>
              <a:gd name="T38" fmla="*/ 151472 w 498"/>
              <a:gd name="T39" fmla="*/ 4055 h 30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98" h="303">
                <a:moveTo>
                  <a:pt x="186" y="9"/>
                </a:moveTo>
                <a:lnTo>
                  <a:pt x="186" y="9"/>
                </a:lnTo>
                <a:cubicBezTo>
                  <a:pt x="178" y="0"/>
                  <a:pt x="168" y="0"/>
                  <a:pt x="160" y="9"/>
                </a:cubicBezTo>
                <a:cubicBezTo>
                  <a:pt x="0" y="151"/>
                  <a:pt x="0" y="151"/>
                  <a:pt x="0" y="151"/>
                </a:cubicBezTo>
                <a:cubicBezTo>
                  <a:pt x="160" y="293"/>
                  <a:pt x="160" y="293"/>
                  <a:pt x="160" y="293"/>
                </a:cubicBezTo>
                <a:cubicBezTo>
                  <a:pt x="168" y="302"/>
                  <a:pt x="178" y="302"/>
                  <a:pt x="186" y="293"/>
                </a:cubicBezTo>
                <a:cubicBezTo>
                  <a:pt x="195" y="283"/>
                  <a:pt x="195" y="274"/>
                  <a:pt x="186" y="266"/>
                </a:cubicBezTo>
                <a:cubicBezTo>
                  <a:pt x="62" y="151"/>
                  <a:pt x="62" y="151"/>
                  <a:pt x="62" y="151"/>
                </a:cubicBezTo>
                <a:cubicBezTo>
                  <a:pt x="186" y="45"/>
                  <a:pt x="186" y="45"/>
                  <a:pt x="186" y="45"/>
                </a:cubicBezTo>
                <a:cubicBezTo>
                  <a:pt x="195" y="35"/>
                  <a:pt x="195" y="18"/>
                  <a:pt x="186" y="9"/>
                </a:cubicBezTo>
                <a:close/>
                <a:moveTo>
                  <a:pt x="337" y="9"/>
                </a:moveTo>
                <a:lnTo>
                  <a:pt x="337" y="9"/>
                </a:lnTo>
                <a:cubicBezTo>
                  <a:pt x="328" y="0"/>
                  <a:pt x="319" y="0"/>
                  <a:pt x="311" y="9"/>
                </a:cubicBezTo>
                <a:cubicBezTo>
                  <a:pt x="302" y="18"/>
                  <a:pt x="302" y="35"/>
                  <a:pt x="311" y="45"/>
                </a:cubicBezTo>
                <a:cubicBezTo>
                  <a:pt x="434" y="151"/>
                  <a:pt x="434" y="151"/>
                  <a:pt x="434" y="151"/>
                </a:cubicBezTo>
                <a:cubicBezTo>
                  <a:pt x="311" y="266"/>
                  <a:pt x="311" y="266"/>
                  <a:pt x="311" y="266"/>
                </a:cubicBezTo>
                <a:cubicBezTo>
                  <a:pt x="302" y="274"/>
                  <a:pt x="302" y="283"/>
                  <a:pt x="311" y="293"/>
                </a:cubicBezTo>
                <a:cubicBezTo>
                  <a:pt x="319" y="302"/>
                  <a:pt x="328" y="302"/>
                  <a:pt x="337" y="293"/>
                </a:cubicBezTo>
                <a:cubicBezTo>
                  <a:pt x="497" y="151"/>
                  <a:pt x="497" y="151"/>
                  <a:pt x="497" y="151"/>
                </a:cubicBezTo>
                <a:lnTo>
                  <a:pt x="337" y="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1" name="Freeform 89"/>
          <p:cNvSpPr>
            <a:spLocks noChangeArrowheads="1"/>
          </p:cNvSpPr>
          <p:nvPr/>
        </p:nvSpPr>
        <p:spPr bwMode="auto">
          <a:xfrm>
            <a:off x="5308997" y="2866368"/>
            <a:ext cx="209594" cy="206395"/>
          </a:xfrm>
          <a:custGeom>
            <a:avLst/>
            <a:gdLst>
              <a:gd name="T0" fmla="*/ 103531 w 462"/>
              <a:gd name="T1" fmla="*/ 0 h 453"/>
              <a:gd name="T2" fmla="*/ 103531 w 462"/>
              <a:gd name="T3" fmla="*/ 0 h 453"/>
              <a:gd name="T4" fmla="*/ 0 w 462"/>
              <a:gd name="T5" fmla="*/ 100359 h 453"/>
              <a:gd name="T6" fmla="*/ 103531 w 462"/>
              <a:gd name="T7" fmla="*/ 204335 h 453"/>
              <a:gd name="T8" fmla="*/ 207512 w 462"/>
              <a:gd name="T9" fmla="*/ 100359 h 453"/>
              <a:gd name="T10" fmla="*/ 103531 w 462"/>
              <a:gd name="T11" fmla="*/ 0 h 453"/>
              <a:gd name="T12" fmla="*/ 103531 w 462"/>
              <a:gd name="T13" fmla="*/ 136525 h 453"/>
              <a:gd name="T14" fmla="*/ 103531 w 462"/>
              <a:gd name="T15" fmla="*/ 136525 h 453"/>
              <a:gd name="T16" fmla="*/ 71571 w 462"/>
              <a:gd name="T17" fmla="*/ 100359 h 453"/>
              <a:gd name="T18" fmla="*/ 103531 w 462"/>
              <a:gd name="T19" fmla="*/ 68262 h 453"/>
              <a:gd name="T20" fmla="*/ 135490 w 462"/>
              <a:gd name="T21" fmla="*/ 100359 h 453"/>
              <a:gd name="T22" fmla="*/ 103531 w 462"/>
              <a:gd name="T23" fmla="*/ 136525 h 45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62" h="453">
                <a:moveTo>
                  <a:pt x="230" y="0"/>
                </a:moveTo>
                <a:lnTo>
                  <a:pt x="230" y="0"/>
                </a:lnTo>
                <a:cubicBezTo>
                  <a:pt x="106" y="0"/>
                  <a:pt x="0" y="98"/>
                  <a:pt x="0" y="222"/>
                </a:cubicBezTo>
                <a:cubicBezTo>
                  <a:pt x="0" y="346"/>
                  <a:pt x="106" y="452"/>
                  <a:pt x="230" y="452"/>
                </a:cubicBezTo>
                <a:cubicBezTo>
                  <a:pt x="354" y="452"/>
                  <a:pt x="461" y="346"/>
                  <a:pt x="461" y="222"/>
                </a:cubicBezTo>
                <a:cubicBezTo>
                  <a:pt x="461" y="98"/>
                  <a:pt x="354" y="0"/>
                  <a:pt x="230" y="0"/>
                </a:cubicBezTo>
                <a:close/>
                <a:moveTo>
                  <a:pt x="230" y="302"/>
                </a:moveTo>
                <a:lnTo>
                  <a:pt x="230" y="302"/>
                </a:lnTo>
                <a:cubicBezTo>
                  <a:pt x="186" y="302"/>
                  <a:pt x="159" y="266"/>
                  <a:pt x="159" y="222"/>
                </a:cubicBezTo>
                <a:cubicBezTo>
                  <a:pt x="159" y="187"/>
                  <a:pt x="186" y="151"/>
                  <a:pt x="230" y="151"/>
                </a:cubicBezTo>
                <a:cubicBezTo>
                  <a:pt x="274" y="151"/>
                  <a:pt x="301" y="187"/>
                  <a:pt x="301" y="222"/>
                </a:cubicBezTo>
                <a:cubicBezTo>
                  <a:pt x="301" y="266"/>
                  <a:pt x="274" y="302"/>
                  <a:pt x="230" y="30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2" name="Freeform 90"/>
          <p:cNvSpPr>
            <a:spLocks noChangeArrowheads="1"/>
          </p:cNvSpPr>
          <p:nvPr/>
        </p:nvSpPr>
        <p:spPr bwMode="auto">
          <a:xfrm>
            <a:off x="1264292" y="3808745"/>
            <a:ext cx="223995" cy="110398"/>
          </a:xfrm>
          <a:custGeom>
            <a:avLst/>
            <a:gdLst>
              <a:gd name="T0" fmla="*/ 198151 w 498"/>
              <a:gd name="T1" fmla="*/ 0 h 248"/>
              <a:gd name="T2" fmla="*/ 198151 w 498"/>
              <a:gd name="T3" fmla="*/ 0 h 248"/>
              <a:gd name="T4" fmla="*/ 23653 w 498"/>
              <a:gd name="T5" fmla="*/ 0 h 248"/>
              <a:gd name="T6" fmla="*/ 0 w 498"/>
              <a:gd name="T7" fmla="*/ 23409 h 248"/>
              <a:gd name="T8" fmla="*/ 0 w 498"/>
              <a:gd name="T9" fmla="*/ 89662 h 248"/>
              <a:gd name="T10" fmla="*/ 23653 w 498"/>
              <a:gd name="T11" fmla="*/ 109096 h 248"/>
              <a:gd name="T12" fmla="*/ 198151 w 498"/>
              <a:gd name="T13" fmla="*/ 109096 h 248"/>
              <a:gd name="T14" fmla="*/ 221804 w 498"/>
              <a:gd name="T15" fmla="*/ 89662 h 248"/>
              <a:gd name="T16" fmla="*/ 221804 w 498"/>
              <a:gd name="T17" fmla="*/ 23409 h 248"/>
              <a:gd name="T18" fmla="*/ 198151 w 498"/>
              <a:gd name="T19" fmla="*/ 0 h 248"/>
              <a:gd name="T20" fmla="*/ 198151 w 498"/>
              <a:gd name="T21" fmla="*/ 89662 h 248"/>
              <a:gd name="T22" fmla="*/ 198151 w 498"/>
              <a:gd name="T23" fmla="*/ 89662 h 248"/>
              <a:gd name="T24" fmla="*/ 23653 w 498"/>
              <a:gd name="T25" fmla="*/ 89662 h 248"/>
              <a:gd name="T26" fmla="*/ 23653 w 498"/>
              <a:gd name="T27" fmla="*/ 23409 h 248"/>
              <a:gd name="T28" fmla="*/ 198151 w 498"/>
              <a:gd name="T29" fmla="*/ 23409 h 248"/>
              <a:gd name="T30" fmla="*/ 198151 w 498"/>
              <a:gd name="T31" fmla="*/ 89662 h 248"/>
              <a:gd name="T32" fmla="*/ 190117 w 498"/>
              <a:gd name="T33" fmla="*/ 34893 h 248"/>
              <a:gd name="T34" fmla="*/ 190117 w 498"/>
              <a:gd name="T35" fmla="*/ 34893 h 248"/>
              <a:gd name="T36" fmla="*/ 142365 w 498"/>
              <a:gd name="T37" fmla="*/ 34893 h 248"/>
              <a:gd name="T38" fmla="*/ 142365 w 498"/>
              <a:gd name="T39" fmla="*/ 78178 h 248"/>
              <a:gd name="T40" fmla="*/ 190117 w 498"/>
              <a:gd name="T41" fmla="*/ 78178 h 248"/>
              <a:gd name="T42" fmla="*/ 190117 w 498"/>
              <a:gd name="T43" fmla="*/ 34893 h 248"/>
              <a:gd name="T44" fmla="*/ 79439 w 498"/>
              <a:gd name="T45" fmla="*/ 34893 h 248"/>
              <a:gd name="T46" fmla="*/ 79439 w 498"/>
              <a:gd name="T47" fmla="*/ 34893 h 248"/>
              <a:gd name="T48" fmla="*/ 32133 w 498"/>
              <a:gd name="T49" fmla="*/ 34893 h 248"/>
              <a:gd name="T50" fmla="*/ 32133 w 498"/>
              <a:gd name="T51" fmla="*/ 78178 h 248"/>
              <a:gd name="T52" fmla="*/ 79439 w 498"/>
              <a:gd name="T53" fmla="*/ 78178 h 248"/>
              <a:gd name="T54" fmla="*/ 79439 w 498"/>
              <a:gd name="T55" fmla="*/ 34893 h 248"/>
              <a:gd name="T56" fmla="*/ 134332 w 498"/>
              <a:gd name="T57" fmla="*/ 34893 h 248"/>
              <a:gd name="T58" fmla="*/ 134332 w 498"/>
              <a:gd name="T59" fmla="*/ 34893 h 248"/>
              <a:gd name="T60" fmla="*/ 87026 w 498"/>
              <a:gd name="T61" fmla="*/ 34893 h 248"/>
              <a:gd name="T62" fmla="*/ 87026 w 498"/>
              <a:gd name="T63" fmla="*/ 78178 h 248"/>
              <a:gd name="T64" fmla="*/ 134332 w 498"/>
              <a:gd name="T65" fmla="*/ 78178 h 248"/>
              <a:gd name="T66" fmla="*/ 134332 w 498"/>
              <a:gd name="T67" fmla="*/ 34893 h 2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8" h="248">
                <a:moveTo>
                  <a:pt x="444" y="0"/>
                </a:moveTo>
                <a:lnTo>
                  <a:pt x="444" y="0"/>
                </a:ln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8" y="247"/>
                  <a:pt x="53" y="247"/>
                </a:cubicBezTo>
                <a:cubicBezTo>
                  <a:pt x="444" y="247"/>
                  <a:pt x="444" y="247"/>
                  <a:pt x="444" y="247"/>
                </a:cubicBezTo>
                <a:cubicBezTo>
                  <a:pt x="470" y="247"/>
                  <a:pt x="497" y="230"/>
                  <a:pt x="497" y="203"/>
                </a:cubicBezTo>
                <a:cubicBezTo>
                  <a:pt x="497" y="53"/>
                  <a:pt x="497" y="53"/>
                  <a:pt x="497" y="53"/>
                </a:cubicBezTo>
                <a:cubicBezTo>
                  <a:pt x="497" y="26"/>
                  <a:pt x="470" y="0"/>
                  <a:pt x="444" y="0"/>
                </a:cubicBezTo>
                <a:close/>
                <a:moveTo>
                  <a:pt x="444" y="203"/>
                </a:moveTo>
                <a:lnTo>
                  <a:pt x="444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4" y="53"/>
                  <a:pt x="444" y="53"/>
                  <a:pt x="444" y="53"/>
                </a:cubicBezTo>
                <a:lnTo>
                  <a:pt x="444" y="203"/>
                </a:lnTo>
                <a:close/>
                <a:moveTo>
                  <a:pt x="426" y="79"/>
                </a:moveTo>
                <a:lnTo>
                  <a:pt x="426" y="79"/>
                </a:lnTo>
                <a:cubicBezTo>
                  <a:pt x="319" y="79"/>
                  <a:pt x="319" y="79"/>
                  <a:pt x="319" y="79"/>
                </a:cubicBezTo>
                <a:cubicBezTo>
                  <a:pt x="319" y="177"/>
                  <a:pt x="319" y="177"/>
                  <a:pt x="319" y="177"/>
                </a:cubicBezTo>
                <a:cubicBezTo>
                  <a:pt x="426" y="177"/>
                  <a:pt x="426" y="177"/>
                  <a:pt x="426" y="177"/>
                </a:cubicBezTo>
                <a:lnTo>
                  <a:pt x="426" y="79"/>
                </a:lnTo>
                <a:close/>
                <a:moveTo>
                  <a:pt x="178" y="79"/>
                </a:moveTo>
                <a:lnTo>
                  <a:pt x="178" y="79"/>
                </a:lnTo>
                <a:cubicBezTo>
                  <a:pt x="72" y="79"/>
                  <a:pt x="72" y="79"/>
                  <a:pt x="72" y="79"/>
                </a:cubicBezTo>
                <a:cubicBezTo>
                  <a:pt x="72" y="177"/>
                  <a:pt x="72" y="177"/>
                  <a:pt x="72" y="177"/>
                </a:cubicBezTo>
                <a:cubicBezTo>
                  <a:pt x="178" y="177"/>
                  <a:pt x="178" y="177"/>
                  <a:pt x="178" y="177"/>
                </a:cubicBezTo>
                <a:lnTo>
                  <a:pt x="178" y="79"/>
                </a:lnTo>
                <a:close/>
                <a:moveTo>
                  <a:pt x="301" y="79"/>
                </a:moveTo>
                <a:lnTo>
                  <a:pt x="301" y="79"/>
                </a:lnTo>
                <a:cubicBezTo>
                  <a:pt x="195" y="79"/>
                  <a:pt x="195" y="79"/>
                  <a:pt x="195" y="79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301" y="177"/>
                  <a:pt x="301" y="177"/>
                  <a:pt x="301" y="177"/>
                </a:cubicBezTo>
                <a:lnTo>
                  <a:pt x="301" y="7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3" name="Freeform 91"/>
          <p:cNvSpPr>
            <a:spLocks noChangeArrowheads="1"/>
          </p:cNvSpPr>
          <p:nvPr/>
        </p:nvSpPr>
        <p:spPr bwMode="auto">
          <a:xfrm>
            <a:off x="1712282" y="3808745"/>
            <a:ext cx="225594" cy="110398"/>
          </a:xfrm>
          <a:custGeom>
            <a:avLst/>
            <a:gdLst>
              <a:gd name="T0" fmla="*/ 199517 w 497"/>
              <a:gd name="T1" fmla="*/ 0 h 248"/>
              <a:gd name="T2" fmla="*/ 199517 w 497"/>
              <a:gd name="T3" fmla="*/ 0 h 248"/>
              <a:gd name="T4" fmla="*/ 23870 w 497"/>
              <a:gd name="T5" fmla="*/ 0 h 248"/>
              <a:gd name="T6" fmla="*/ 0 w 497"/>
              <a:gd name="T7" fmla="*/ 23409 h 248"/>
              <a:gd name="T8" fmla="*/ 0 w 497"/>
              <a:gd name="T9" fmla="*/ 89662 h 248"/>
              <a:gd name="T10" fmla="*/ 23870 w 497"/>
              <a:gd name="T11" fmla="*/ 109096 h 248"/>
              <a:gd name="T12" fmla="*/ 199517 w 497"/>
              <a:gd name="T13" fmla="*/ 109096 h 248"/>
              <a:gd name="T14" fmla="*/ 223387 w 497"/>
              <a:gd name="T15" fmla="*/ 89662 h 248"/>
              <a:gd name="T16" fmla="*/ 223387 w 497"/>
              <a:gd name="T17" fmla="*/ 23409 h 248"/>
              <a:gd name="T18" fmla="*/ 199517 w 497"/>
              <a:gd name="T19" fmla="*/ 0 h 248"/>
              <a:gd name="T20" fmla="*/ 199517 w 497"/>
              <a:gd name="T21" fmla="*/ 89662 h 248"/>
              <a:gd name="T22" fmla="*/ 199517 w 497"/>
              <a:gd name="T23" fmla="*/ 89662 h 248"/>
              <a:gd name="T24" fmla="*/ 23870 w 497"/>
              <a:gd name="T25" fmla="*/ 89662 h 248"/>
              <a:gd name="T26" fmla="*/ 23870 w 497"/>
              <a:gd name="T27" fmla="*/ 23409 h 248"/>
              <a:gd name="T28" fmla="*/ 199517 w 497"/>
              <a:gd name="T29" fmla="*/ 23409 h 248"/>
              <a:gd name="T30" fmla="*/ 199517 w 497"/>
              <a:gd name="T31" fmla="*/ 89662 h 248"/>
              <a:gd name="T32" fmla="*/ 79717 w 497"/>
              <a:gd name="T33" fmla="*/ 34893 h 248"/>
              <a:gd name="T34" fmla="*/ 79717 w 497"/>
              <a:gd name="T35" fmla="*/ 34893 h 248"/>
              <a:gd name="T36" fmla="*/ 31977 w 497"/>
              <a:gd name="T37" fmla="*/ 34893 h 248"/>
              <a:gd name="T38" fmla="*/ 31977 w 497"/>
              <a:gd name="T39" fmla="*/ 78178 h 248"/>
              <a:gd name="T40" fmla="*/ 79717 w 497"/>
              <a:gd name="T41" fmla="*/ 78178 h 248"/>
              <a:gd name="T42" fmla="*/ 79717 w 497"/>
              <a:gd name="T43" fmla="*/ 34893 h 248"/>
              <a:gd name="T44" fmla="*/ 135563 w 497"/>
              <a:gd name="T45" fmla="*/ 34893 h 248"/>
              <a:gd name="T46" fmla="*/ 135563 w 497"/>
              <a:gd name="T47" fmla="*/ 34893 h 248"/>
              <a:gd name="T48" fmla="*/ 87823 w 497"/>
              <a:gd name="T49" fmla="*/ 34893 h 248"/>
              <a:gd name="T50" fmla="*/ 87823 w 497"/>
              <a:gd name="T51" fmla="*/ 78178 h 248"/>
              <a:gd name="T52" fmla="*/ 135563 w 497"/>
              <a:gd name="T53" fmla="*/ 78178 h 248"/>
              <a:gd name="T54" fmla="*/ 135563 w 497"/>
              <a:gd name="T55" fmla="*/ 34893 h 24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97" h="248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8" y="247"/>
                  <a:pt x="53" y="247"/>
                </a:cubicBezTo>
                <a:cubicBezTo>
                  <a:pt x="443" y="247"/>
                  <a:pt x="443" y="247"/>
                  <a:pt x="443" y="247"/>
                </a:cubicBezTo>
                <a:cubicBezTo>
                  <a:pt x="469" y="247"/>
                  <a:pt x="496" y="230"/>
                  <a:pt x="496" y="203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69" y="0"/>
                  <a:pt x="443" y="0"/>
                </a:cubicBezTo>
                <a:close/>
                <a:moveTo>
                  <a:pt x="443" y="203"/>
                </a:moveTo>
                <a:lnTo>
                  <a:pt x="443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3" y="53"/>
                  <a:pt x="443" y="53"/>
                  <a:pt x="443" y="53"/>
                </a:cubicBezTo>
                <a:lnTo>
                  <a:pt x="443" y="203"/>
                </a:lnTo>
                <a:close/>
                <a:moveTo>
                  <a:pt x="177" y="79"/>
                </a:moveTo>
                <a:lnTo>
                  <a:pt x="177" y="79"/>
                </a:lnTo>
                <a:cubicBezTo>
                  <a:pt x="71" y="79"/>
                  <a:pt x="71" y="79"/>
                  <a:pt x="71" y="79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177" y="177"/>
                  <a:pt x="177" y="177"/>
                  <a:pt x="177" y="177"/>
                </a:cubicBezTo>
                <a:lnTo>
                  <a:pt x="177" y="79"/>
                </a:lnTo>
                <a:close/>
                <a:moveTo>
                  <a:pt x="301" y="79"/>
                </a:moveTo>
                <a:lnTo>
                  <a:pt x="301" y="79"/>
                </a:lnTo>
                <a:cubicBezTo>
                  <a:pt x="195" y="79"/>
                  <a:pt x="195" y="79"/>
                  <a:pt x="195" y="79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301" y="177"/>
                  <a:pt x="301" y="177"/>
                  <a:pt x="301" y="177"/>
                </a:cubicBezTo>
                <a:lnTo>
                  <a:pt x="301" y="7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4" name="Freeform 92"/>
          <p:cNvSpPr>
            <a:spLocks noChangeArrowheads="1"/>
          </p:cNvSpPr>
          <p:nvPr/>
        </p:nvSpPr>
        <p:spPr bwMode="auto">
          <a:xfrm>
            <a:off x="2160271" y="3808745"/>
            <a:ext cx="225594" cy="110398"/>
          </a:xfrm>
          <a:custGeom>
            <a:avLst/>
            <a:gdLst>
              <a:gd name="T0" fmla="*/ 199517 w 497"/>
              <a:gd name="T1" fmla="*/ 0 h 248"/>
              <a:gd name="T2" fmla="*/ 199517 w 497"/>
              <a:gd name="T3" fmla="*/ 0 h 248"/>
              <a:gd name="T4" fmla="*/ 23870 w 497"/>
              <a:gd name="T5" fmla="*/ 0 h 248"/>
              <a:gd name="T6" fmla="*/ 0 w 497"/>
              <a:gd name="T7" fmla="*/ 23409 h 248"/>
              <a:gd name="T8" fmla="*/ 0 w 497"/>
              <a:gd name="T9" fmla="*/ 89662 h 248"/>
              <a:gd name="T10" fmla="*/ 23870 w 497"/>
              <a:gd name="T11" fmla="*/ 109096 h 248"/>
              <a:gd name="T12" fmla="*/ 199517 w 497"/>
              <a:gd name="T13" fmla="*/ 109096 h 248"/>
              <a:gd name="T14" fmla="*/ 223387 w 497"/>
              <a:gd name="T15" fmla="*/ 89662 h 248"/>
              <a:gd name="T16" fmla="*/ 223387 w 497"/>
              <a:gd name="T17" fmla="*/ 23409 h 248"/>
              <a:gd name="T18" fmla="*/ 199517 w 497"/>
              <a:gd name="T19" fmla="*/ 0 h 248"/>
              <a:gd name="T20" fmla="*/ 199517 w 497"/>
              <a:gd name="T21" fmla="*/ 89662 h 248"/>
              <a:gd name="T22" fmla="*/ 199517 w 497"/>
              <a:gd name="T23" fmla="*/ 89662 h 248"/>
              <a:gd name="T24" fmla="*/ 23870 w 497"/>
              <a:gd name="T25" fmla="*/ 89662 h 248"/>
              <a:gd name="T26" fmla="*/ 23870 w 497"/>
              <a:gd name="T27" fmla="*/ 23409 h 248"/>
              <a:gd name="T28" fmla="*/ 199517 w 497"/>
              <a:gd name="T29" fmla="*/ 23409 h 248"/>
              <a:gd name="T30" fmla="*/ 199517 w 497"/>
              <a:gd name="T31" fmla="*/ 89662 h 248"/>
              <a:gd name="T32" fmla="*/ 79717 w 497"/>
              <a:gd name="T33" fmla="*/ 34893 h 248"/>
              <a:gd name="T34" fmla="*/ 79717 w 497"/>
              <a:gd name="T35" fmla="*/ 34893 h 248"/>
              <a:gd name="T36" fmla="*/ 31977 w 497"/>
              <a:gd name="T37" fmla="*/ 34893 h 248"/>
              <a:gd name="T38" fmla="*/ 31977 w 497"/>
              <a:gd name="T39" fmla="*/ 78178 h 248"/>
              <a:gd name="T40" fmla="*/ 79717 w 497"/>
              <a:gd name="T41" fmla="*/ 78178 h 248"/>
              <a:gd name="T42" fmla="*/ 79717 w 497"/>
              <a:gd name="T43" fmla="*/ 34893 h 24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97" h="248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8" y="247"/>
                  <a:pt x="53" y="247"/>
                </a:cubicBezTo>
                <a:cubicBezTo>
                  <a:pt x="443" y="247"/>
                  <a:pt x="443" y="247"/>
                  <a:pt x="443" y="247"/>
                </a:cubicBezTo>
                <a:cubicBezTo>
                  <a:pt x="470" y="247"/>
                  <a:pt x="496" y="230"/>
                  <a:pt x="496" y="203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70" y="0"/>
                  <a:pt x="443" y="0"/>
                </a:cubicBezTo>
                <a:close/>
                <a:moveTo>
                  <a:pt x="443" y="203"/>
                </a:moveTo>
                <a:lnTo>
                  <a:pt x="443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3" y="53"/>
                  <a:pt x="443" y="53"/>
                  <a:pt x="443" y="53"/>
                </a:cubicBezTo>
                <a:lnTo>
                  <a:pt x="443" y="203"/>
                </a:lnTo>
                <a:close/>
                <a:moveTo>
                  <a:pt x="177" y="79"/>
                </a:moveTo>
                <a:lnTo>
                  <a:pt x="177" y="79"/>
                </a:lnTo>
                <a:cubicBezTo>
                  <a:pt x="71" y="79"/>
                  <a:pt x="71" y="79"/>
                  <a:pt x="71" y="79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177" y="177"/>
                  <a:pt x="177" y="177"/>
                  <a:pt x="177" y="177"/>
                </a:cubicBezTo>
                <a:lnTo>
                  <a:pt x="177" y="7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5" name="Freeform 93"/>
          <p:cNvSpPr>
            <a:spLocks noChangeArrowheads="1"/>
          </p:cNvSpPr>
          <p:nvPr/>
        </p:nvSpPr>
        <p:spPr bwMode="auto">
          <a:xfrm>
            <a:off x="2609860" y="3808745"/>
            <a:ext cx="225596" cy="110398"/>
          </a:xfrm>
          <a:custGeom>
            <a:avLst/>
            <a:gdLst>
              <a:gd name="T0" fmla="*/ 199067 w 497"/>
              <a:gd name="T1" fmla="*/ 0 h 248"/>
              <a:gd name="T2" fmla="*/ 199067 w 497"/>
              <a:gd name="T3" fmla="*/ 0 h 248"/>
              <a:gd name="T4" fmla="*/ 23870 w 497"/>
              <a:gd name="T5" fmla="*/ 0 h 248"/>
              <a:gd name="T6" fmla="*/ 0 w 497"/>
              <a:gd name="T7" fmla="*/ 23409 h 248"/>
              <a:gd name="T8" fmla="*/ 0 w 497"/>
              <a:gd name="T9" fmla="*/ 89662 h 248"/>
              <a:gd name="T10" fmla="*/ 23870 w 497"/>
              <a:gd name="T11" fmla="*/ 109096 h 248"/>
              <a:gd name="T12" fmla="*/ 199067 w 497"/>
              <a:gd name="T13" fmla="*/ 109096 h 248"/>
              <a:gd name="T14" fmla="*/ 223388 w 497"/>
              <a:gd name="T15" fmla="*/ 89662 h 248"/>
              <a:gd name="T16" fmla="*/ 223388 w 497"/>
              <a:gd name="T17" fmla="*/ 23409 h 248"/>
              <a:gd name="T18" fmla="*/ 199067 w 497"/>
              <a:gd name="T19" fmla="*/ 0 h 248"/>
              <a:gd name="T20" fmla="*/ 199067 w 497"/>
              <a:gd name="T21" fmla="*/ 89662 h 248"/>
              <a:gd name="T22" fmla="*/ 199067 w 497"/>
              <a:gd name="T23" fmla="*/ 89662 h 248"/>
              <a:gd name="T24" fmla="*/ 23870 w 497"/>
              <a:gd name="T25" fmla="*/ 89662 h 248"/>
              <a:gd name="T26" fmla="*/ 23870 w 497"/>
              <a:gd name="T27" fmla="*/ 23409 h 248"/>
              <a:gd name="T28" fmla="*/ 199067 w 497"/>
              <a:gd name="T29" fmla="*/ 23409 h 248"/>
              <a:gd name="T30" fmla="*/ 199067 w 497"/>
              <a:gd name="T31" fmla="*/ 89662 h 2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7" h="248">
                <a:moveTo>
                  <a:pt x="442" y="0"/>
                </a:moveTo>
                <a:lnTo>
                  <a:pt x="442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7" y="247"/>
                  <a:pt x="53" y="247"/>
                </a:cubicBezTo>
                <a:cubicBezTo>
                  <a:pt x="442" y="247"/>
                  <a:pt x="442" y="247"/>
                  <a:pt x="442" y="247"/>
                </a:cubicBezTo>
                <a:cubicBezTo>
                  <a:pt x="470" y="247"/>
                  <a:pt x="496" y="230"/>
                  <a:pt x="496" y="203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70" y="0"/>
                  <a:pt x="442" y="0"/>
                </a:cubicBezTo>
                <a:close/>
                <a:moveTo>
                  <a:pt x="442" y="203"/>
                </a:moveTo>
                <a:lnTo>
                  <a:pt x="442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2" y="53"/>
                  <a:pt x="442" y="53"/>
                  <a:pt x="442" y="53"/>
                </a:cubicBezTo>
                <a:lnTo>
                  <a:pt x="442" y="20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6" name="Freeform 94"/>
          <p:cNvSpPr>
            <a:spLocks noChangeArrowheads="1"/>
          </p:cNvSpPr>
          <p:nvPr/>
        </p:nvSpPr>
        <p:spPr bwMode="auto">
          <a:xfrm>
            <a:off x="4403417" y="1124008"/>
            <a:ext cx="225594" cy="102398"/>
          </a:xfrm>
          <a:custGeom>
            <a:avLst/>
            <a:gdLst>
              <a:gd name="T0" fmla="*/ 214848 w 498"/>
              <a:gd name="T1" fmla="*/ 41004 h 223"/>
              <a:gd name="T2" fmla="*/ 214848 w 498"/>
              <a:gd name="T3" fmla="*/ 41004 h 223"/>
              <a:gd name="T4" fmla="*/ 179339 w 498"/>
              <a:gd name="T5" fmla="*/ 4100 h 223"/>
              <a:gd name="T6" fmla="*/ 167204 w 498"/>
              <a:gd name="T7" fmla="*/ 0 h 223"/>
              <a:gd name="T8" fmla="*/ 111919 w 498"/>
              <a:gd name="T9" fmla="*/ 0 h 223"/>
              <a:gd name="T10" fmla="*/ 55735 w 498"/>
              <a:gd name="T11" fmla="*/ 0 h 223"/>
              <a:gd name="T12" fmla="*/ 44048 w 498"/>
              <a:gd name="T13" fmla="*/ 4100 h 223"/>
              <a:gd name="T14" fmla="*/ 8090 w 498"/>
              <a:gd name="T15" fmla="*/ 41004 h 223"/>
              <a:gd name="T16" fmla="*/ 0 w 498"/>
              <a:gd name="T17" fmla="*/ 56951 h 223"/>
              <a:gd name="T18" fmla="*/ 8090 w 498"/>
              <a:gd name="T19" fmla="*/ 89299 h 223"/>
              <a:gd name="T20" fmla="*/ 20226 w 498"/>
              <a:gd name="T21" fmla="*/ 101144 h 223"/>
              <a:gd name="T22" fmla="*/ 203161 w 498"/>
              <a:gd name="T23" fmla="*/ 101144 h 223"/>
              <a:gd name="T24" fmla="*/ 214848 w 498"/>
              <a:gd name="T25" fmla="*/ 89299 h 223"/>
              <a:gd name="T26" fmla="*/ 223388 w 498"/>
              <a:gd name="T27" fmla="*/ 56951 h 223"/>
              <a:gd name="T28" fmla="*/ 214848 w 498"/>
              <a:gd name="T29" fmla="*/ 41004 h 223"/>
              <a:gd name="T30" fmla="*/ 155517 w 498"/>
              <a:gd name="T31" fmla="*/ 44649 h 223"/>
              <a:gd name="T32" fmla="*/ 155517 w 498"/>
              <a:gd name="T33" fmla="*/ 44649 h 223"/>
              <a:gd name="T34" fmla="*/ 155517 w 498"/>
              <a:gd name="T35" fmla="*/ 48750 h 223"/>
              <a:gd name="T36" fmla="*/ 143382 w 498"/>
              <a:gd name="T37" fmla="*/ 68796 h 223"/>
              <a:gd name="T38" fmla="*/ 80006 w 498"/>
              <a:gd name="T39" fmla="*/ 68796 h 223"/>
              <a:gd name="T40" fmla="*/ 67870 w 498"/>
              <a:gd name="T41" fmla="*/ 48750 h 223"/>
              <a:gd name="T42" fmla="*/ 67870 w 498"/>
              <a:gd name="T43" fmla="*/ 44649 h 223"/>
              <a:gd name="T44" fmla="*/ 27867 w 498"/>
              <a:gd name="T45" fmla="*/ 44649 h 223"/>
              <a:gd name="T46" fmla="*/ 47644 w 498"/>
              <a:gd name="T47" fmla="*/ 20502 h 223"/>
              <a:gd name="T48" fmla="*/ 175294 w 498"/>
              <a:gd name="T49" fmla="*/ 20502 h 223"/>
              <a:gd name="T50" fmla="*/ 195071 w 498"/>
              <a:gd name="T51" fmla="*/ 44649 h 223"/>
              <a:gd name="T52" fmla="*/ 155517 w 498"/>
              <a:gd name="T53" fmla="*/ 44649 h 2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8" h="223">
                <a:moveTo>
                  <a:pt x="478" y="90"/>
                </a:moveTo>
                <a:lnTo>
                  <a:pt x="478" y="90"/>
                </a:lnTo>
                <a:cubicBezTo>
                  <a:pt x="470" y="72"/>
                  <a:pt x="425" y="27"/>
                  <a:pt x="399" y="9"/>
                </a:cubicBezTo>
                <a:cubicBezTo>
                  <a:pt x="399" y="0"/>
                  <a:pt x="390" y="0"/>
                  <a:pt x="372" y="0"/>
                </a:cubicBezTo>
                <a:cubicBezTo>
                  <a:pt x="364" y="0"/>
                  <a:pt x="249" y="0"/>
                  <a:pt x="249" y="0"/>
                </a:cubicBezTo>
                <a:cubicBezTo>
                  <a:pt x="249" y="0"/>
                  <a:pt x="133" y="0"/>
                  <a:pt x="124" y="0"/>
                </a:cubicBezTo>
                <a:cubicBezTo>
                  <a:pt x="106" y="0"/>
                  <a:pt x="98" y="0"/>
                  <a:pt x="98" y="9"/>
                </a:cubicBezTo>
                <a:cubicBezTo>
                  <a:pt x="71" y="27"/>
                  <a:pt x="27" y="72"/>
                  <a:pt x="18" y="90"/>
                </a:cubicBezTo>
                <a:cubicBezTo>
                  <a:pt x="0" y="98"/>
                  <a:pt x="0" y="107"/>
                  <a:pt x="0" y="125"/>
                </a:cubicBezTo>
                <a:cubicBezTo>
                  <a:pt x="18" y="196"/>
                  <a:pt x="18" y="196"/>
                  <a:pt x="18" y="196"/>
                </a:cubicBezTo>
                <a:cubicBezTo>
                  <a:pt x="18" y="213"/>
                  <a:pt x="36" y="222"/>
                  <a:pt x="45" y="222"/>
                </a:cubicBezTo>
                <a:cubicBezTo>
                  <a:pt x="452" y="222"/>
                  <a:pt x="452" y="222"/>
                  <a:pt x="452" y="222"/>
                </a:cubicBezTo>
                <a:cubicBezTo>
                  <a:pt x="461" y="222"/>
                  <a:pt x="478" y="213"/>
                  <a:pt x="478" y="196"/>
                </a:cubicBezTo>
                <a:cubicBezTo>
                  <a:pt x="497" y="125"/>
                  <a:pt x="497" y="125"/>
                  <a:pt x="497" y="125"/>
                </a:cubicBezTo>
                <a:cubicBezTo>
                  <a:pt x="497" y="107"/>
                  <a:pt x="497" y="98"/>
                  <a:pt x="478" y="90"/>
                </a:cubicBezTo>
                <a:close/>
                <a:moveTo>
                  <a:pt x="346" y="98"/>
                </a:moveTo>
                <a:lnTo>
                  <a:pt x="346" y="98"/>
                </a:lnTo>
                <a:lnTo>
                  <a:pt x="346" y="107"/>
                </a:lnTo>
                <a:cubicBezTo>
                  <a:pt x="319" y="151"/>
                  <a:pt x="319" y="151"/>
                  <a:pt x="319" y="151"/>
                </a:cubicBezTo>
                <a:cubicBezTo>
                  <a:pt x="178" y="151"/>
                  <a:pt x="178" y="151"/>
                  <a:pt x="178" y="151"/>
                </a:cubicBezTo>
                <a:cubicBezTo>
                  <a:pt x="151" y="107"/>
                  <a:pt x="151" y="107"/>
                  <a:pt x="151" y="107"/>
                </a:cubicBezTo>
                <a:lnTo>
                  <a:pt x="151" y="98"/>
                </a:lnTo>
                <a:cubicBezTo>
                  <a:pt x="62" y="98"/>
                  <a:pt x="62" y="98"/>
                  <a:pt x="62" y="98"/>
                </a:cubicBezTo>
                <a:cubicBezTo>
                  <a:pt x="106" y="45"/>
                  <a:pt x="106" y="45"/>
                  <a:pt x="106" y="45"/>
                </a:cubicBezTo>
                <a:cubicBezTo>
                  <a:pt x="390" y="45"/>
                  <a:pt x="390" y="45"/>
                  <a:pt x="390" y="45"/>
                </a:cubicBezTo>
                <a:cubicBezTo>
                  <a:pt x="434" y="98"/>
                  <a:pt x="434" y="98"/>
                  <a:pt x="434" y="98"/>
                </a:cubicBezTo>
                <a:lnTo>
                  <a:pt x="346" y="9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7" name="Freeform 96"/>
          <p:cNvSpPr>
            <a:spLocks noChangeArrowheads="1"/>
          </p:cNvSpPr>
          <p:nvPr/>
        </p:nvSpPr>
        <p:spPr bwMode="auto">
          <a:xfrm>
            <a:off x="4853006" y="3768747"/>
            <a:ext cx="225596" cy="196795"/>
          </a:xfrm>
          <a:custGeom>
            <a:avLst/>
            <a:gdLst>
              <a:gd name="T0" fmla="*/ 199067 w 497"/>
              <a:gd name="T1" fmla="*/ 0 h 435"/>
              <a:gd name="T2" fmla="*/ 199067 w 497"/>
              <a:gd name="T3" fmla="*/ 0 h 435"/>
              <a:gd name="T4" fmla="*/ 23870 w 497"/>
              <a:gd name="T5" fmla="*/ 0 h 435"/>
              <a:gd name="T6" fmla="*/ 0 w 497"/>
              <a:gd name="T7" fmla="*/ 19751 h 435"/>
              <a:gd name="T8" fmla="*/ 0 w 497"/>
              <a:gd name="T9" fmla="*/ 143192 h 435"/>
              <a:gd name="T10" fmla="*/ 19817 w 497"/>
              <a:gd name="T11" fmla="*/ 171023 h 435"/>
              <a:gd name="T12" fmla="*/ 72061 w 497"/>
              <a:gd name="T13" fmla="*/ 179102 h 435"/>
              <a:gd name="T14" fmla="*/ 55397 w 497"/>
              <a:gd name="T15" fmla="*/ 194813 h 435"/>
              <a:gd name="T16" fmla="*/ 167541 w 497"/>
              <a:gd name="T17" fmla="*/ 194813 h 435"/>
              <a:gd name="T18" fmla="*/ 151327 w 497"/>
              <a:gd name="T19" fmla="*/ 179102 h 435"/>
              <a:gd name="T20" fmla="*/ 203121 w 497"/>
              <a:gd name="T21" fmla="*/ 171023 h 435"/>
              <a:gd name="T22" fmla="*/ 223388 w 497"/>
              <a:gd name="T23" fmla="*/ 143192 h 435"/>
              <a:gd name="T24" fmla="*/ 223388 w 497"/>
              <a:gd name="T25" fmla="*/ 19751 h 435"/>
              <a:gd name="T26" fmla="*/ 199067 w 497"/>
              <a:gd name="T27" fmla="*/ 0 h 435"/>
              <a:gd name="T28" fmla="*/ 199067 w 497"/>
              <a:gd name="T29" fmla="*/ 143192 h 435"/>
              <a:gd name="T30" fmla="*/ 199067 w 497"/>
              <a:gd name="T31" fmla="*/ 143192 h 435"/>
              <a:gd name="T32" fmla="*/ 23870 w 497"/>
              <a:gd name="T33" fmla="*/ 143192 h 435"/>
              <a:gd name="T34" fmla="*/ 23870 w 497"/>
              <a:gd name="T35" fmla="*/ 19751 h 435"/>
              <a:gd name="T36" fmla="*/ 199067 w 497"/>
              <a:gd name="T37" fmla="*/ 19751 h 435"/>
              <a:gd name="T38" fmla="*/ 199067 w 497"/>
              <a:gd name="T39" fmla="*/ 143192 h 43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97" h="435">
                <a:moveTo>
                  <a:pt x="442" y="0"/>
                </a:moveTo>
                <a:lnTo>
                  <a:pt x="442" y="0"/>
                </a:lnTo>
                <a:cubicBezTo>
                  <a:pt x="53" y="0"/>
                  <a:pt x="53" y="0"/>
                  <a:pt x="53" y="0"/>
                </a:cubicBezTo>
                <a:cubicBezTo>
                  <a:pt x="26" y="0"/>
                  <a:pt x="0" y="17"/>
                  <a:pt x="0" y="44"/>
                </a:cubicBezTo>
                <a:cubicBezTo>
                  <a:pt x="0" y="319"/>
                  <a:pt x="0" y="319"/>
                  <a:pt x="0" y="319"/>
                </a:cubicBezTo>
                <a:cubicBezTo>
                  <a:pt x="0" y="345"/>
                  <a:pt x="17" y="372"/>
                  <a:pt x="44" y="381"/>
                </a:cubicBezTo>
                <a:cubicBezTo>
                  <a:pt x="160" y="399"/>
                  <a:pt x="160" y="399"/>
                  <a:pt x="160" y="399"/>
                </a:cubicBezTo>
                <a:cubicBezTo>
                  <a:pt x="160" y="399"/>
                  <a:pt x="62" y="434"/>
                  <a:pt x="123" y="434"/>
                </a:cubicBezTo>
                <a:cubicBezTo>
                  <a:pt x="372" y="434"/>
                  <a:pt x="372" y="434"/>
                  <a:pt x="372" y="434"/>
                </a:cubicBezTo>
                <a:cubicBezTo>
                  <a:pt x="434" y="434"/>
                  <a:pt x="336" y="399"/>
                  <a:pt x="336" y="399"/>
                </a:cubicBezTo>
                <a:cubicBezTo>
                  <a:pt x="451" y="381"/>
                  <a:pt x="451" y="381"/>
                  <a:pt x="451" y="381"/>
                </a:cubicBezTo>
                <a:cubicBezTo>
                  <a:pt x="479" y="372"/>
                  <a:pt x="496" y="345"/>
                  <a:pt x="496" y="319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7"/>
                  <a:pt x="470" y="0"/>
                  <a:pt x="442" y="0"/>
                </a:cubicBezTo>
                <a:close/>
                <a:moveTo>
                  <a:pt x="442" y="319"/>
                </a:moveTo>
                <a:lnTo>
                  <a:pt x="442" y="319"/>
                </a:lnTo>
                <a:cubicBezTo>
                  <a:pt x="53" y="319"/>
                  <a:pt x="53" y="319"/>
                  <a:pt x="53" y="319"/>
                </a:cubicBezTo>
                <a:cubicBezTo>
                  <a:pt x="53" y="44"/>
                  <a:pt x="53" y="44"/>
                  <a:pt x="53" y="44"/>
                </a:cubicBezTo>
                <a:cubicBezTo>
                  <a:pt x="442" y="44"/>
                  <a:pt x="442" y="44"/>
                  <a:pt x="442" y="44"/>
                </a:cubicBezTo>
                <a:lnTo>
                  <a:pt x="442" y="31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8" name="Freeform 97"/>
          <p:cNvSpPr>
            <a:spLocks noChangeArrowheads="1"/>
          </p:cNvSpPr>
          <p:nvPr/>
        </p:nvSpPr>
        <p:spPr bwMode="auto">
          <a:xfrm>
            <a:off x="5750586" y="2871167"/>
            <a:ext cx="225594" cy="193596"/>
          </a:xfrm>
          <a:custGeom>
            <a:avLst/>
            <a:gdLst>
              <a:gd name="T0" fmla="*/ 103587 w 497"/>
              <a:gd name="T1" fmla="*/ 104160 h 426"/>
              <a:gd name="T2" fmla="*/ 103587 w 497"/>
              <a:gd name="T3" fmla="*/ 104160 h 426"/>
              <a:gd name="T4" fmla="*/ 123403 w 497"/>
              <a:gd name="T5" fmla="*/ 104160 h 426"/>
              <a:gd name="T6" fmla="*/ 123403 w 497"/>
              <a:gd name="T7" fmla="*/ 124000 h 426"/>
              <a:gd name="T8" fmla="*/ 223387 w 497"/>
              <a:gd name="T9" fmla="*/ 124000 h 426"/>
              <a:gd name="T10" fmla="*/ 219333 w 497"/>
              <a:gd name="T11" fmla="*/ 59971 h 426"/>
              <a:gd name="T12" fmla="*/ 199517 w 497"/>
              <a:gd name="T13" fmla="*/ 36073 h 426"/>
              <a:gd name="T14" fmla="*/ 163487 w 497"/>
              <a:gd name="T15" fmla="*/ 36073 h 426"/>
              <a:gd name="T16" fmla="*/ 151777 w 497"/>
              <a:gd name="T17" fmla="*/ 12175 h 426"/>
              <a:gd name="T18" fmla="*/ 135113 w 497"/>
              <a:gd name="T19" fmla="*/ 0 h 426"/>
              <a:gd name="T20" fmla="*/ 87373 w 497"/>
              <a:gd name="T21" fmla="*/ 0 h 426"/>
              <a:gd name="T22" fmla="*/ 75663 w 497"/>
              <a:gd name="T23" fmla="*/ 12175 h 426"/>
              <a:gd name="T24" fmla="*/ 59900 w 497"/>
              <a:gd name="T25" fmla="*/ 36073 h 426"/>
              <a:gd name="T26" fmla="*/ 23870 w 497"/>
              <a:gd name="T27" fmla="*/ 36073 h 426"/>
              <a:gd name="T28" fmla="*/ 4053 w 497"/>
              <a:gd name="T29" fmla="*/ 59971 h 426"/>
              <a:gd name="T30" fmla="*/ 0 w 497"/>
              <a:gd name="T31" fmla="*/ 124000 h 426"/>
              <a:gd name="T32" fmla="*/ 103587 w 497"/>
              <a:gd name="T33" fmla="*/ 124000 h 426"/>
              <a:gd name="T34" fmla="*/ 103587 w 497"/>
              <a:gd name="T35" fmla="*/ 104160 h 426"/>
              <a:gd name="T36" fmla="*/ 83770 w 497"/>
              <a:gd name="T37" fmla="*/ 23898 h 426"/>
              <a:gd name="T38" fmla="*/ 83770 w 497"/>
              <a:gd name="T39" fmla="*/ 23898 h 426"/>
              <a:gd name="T40" fmla="*/ 95480 w 497"/>
              <a:gd name="T41" fmla="*/ 16233 h 426"/>
              <a:gd name="T42" fmla="*/ 127907 w 497"/>
              <a:gd name="T43" fmla="*/ 16233 h 426"/>
              <a:gd name="T44" fmla="*/ 139166 w 497"/>
              <a:gd name="T45" fmla="*/ 23898 h 426"/>
              <a:gd name="T46" fmla="*/ 143670 w 497"/>
              <a:gd name="T47" fmla="*/ 36073 h 426"/>
              <a:gd name="T48" fmla="*/ 79717 w 497"/>
              <a:gd name="T49" fmla="*/ 36073 h 426"/>
              <a:gd name="T50" fmla="*/ 83770 w 497"/>
              <a:gd name="T51" fmla="*/ 23898 h 426"/>
              <a:gd name="T52" fmla="*/ 123403 w 497"/>
              <a:gd name="T53" fmla="*/ 160073 h 426"/>
              <a:gd name="T54" fmla="*/ 123403 w 497"/>
              <a:gd name="T55" fmla="*/ 160073 h 426"/>
              <a:gd name="T56" fmla="*/ 103587 w 497"/>
              <a:gd name="T57" fmla="*/ 160073 h 426"/>
              <a:gd name="T58" fmla="*/ 103587 w 497"/>
              <a:gd name="T59" fmla="*/ 136175 h 426"/>
              <a:gd name="T60" fmla="*/ 4053 w 497"/>
              <a:gd name="T61" fmla="*/ 136175 h 426"/>
              <a:gd name="T62" fmla="*/ 7656 w 497"/>
              <a:gd name="T63" fmla="*/ 171797 h 426"/>
              <a:gd name="T64" fmla="*/ 27923 w 497"/>
              <a:gd name="T65" fmla="*/ 191637 h 426"/>
              <a:gd name="T66" fmla="*/ 195463 w 497"/>
              <a:gd name="T67" fmla="*/ 191637 h 426"/>
              <a:gd name="T68" fmla="*/ 215280 w 497"/>
              <a:gd name="T69" fmla="*/ 171797 h 426"/>
              <a:gd name="T70" fmla="*/ 219333 w 497"/>
              <a:gd name="T71" fmla="*/ 136175 h 426"/>
              <a:gd name="T72" fmla="*/ 123403 w 497"/>
              <a:gd name="T73" fmla="*/ 136175 h 426"/>
              <a:gd name="T74" fmla="*/ 123403 w 497"/>
              <a:gd name="T75" fmla="*/ 160073 h 4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97" h="426">
                <a:moveTo>
                  <a:pt x="230" y="231"/>
                </a:moveTo>
                <a:lnTo>
                  <a:pt x="230" y="231"/>
                </a:lnTo>
                <a:cubicBezTo>
                  <a:pt x="274" y="231"/>
                  <a:pt x="274" y="231"/>
                  <a:pt x="274" y="231"/>
                </a:cubicBezTo>
                <a:cubicBezTo>
                  <a:pt x="274" y="275"/>
                  <a:pt x="274" y="275"/>
                  <a:pt x="274" y="275"/>
                </a:cubicBezTo>
                <a:cubicBezTo>
                  <a:pt x="496" y="275"/>
                  <a:pt x="496" y="275"/>
                  <a:pt x="496" y="275"/>
                </a:cubicBezTo>
                <a:cubicBezTo>
                  <a:pt x="496" y="275"/>
                  <a:pt x="496" y="168"/>
                  <a:pt x="487" y="133"/>
                </a:cubicBezTo>
                <a:cubicBezTo>
                  <a:pt x="487" y="97"/>
                  <a:pt x="478" y="80"/>
                  <a:pt x="443" y="80"/>
                </a:cubicBezTo>
                <a:cubicBezTo>
                  <a:pt x="363" y="80"/>
                  <a:pt x="363" y="80"/>
                  <a:pt x="363" y="80"/>
                </a:cubicBezTo>
                <a:cubicBezTo>
                  <a:pt x="345" y="53"/>
                  <a:pt x="337" y="27"/>
                  <a:pt x="337" y="27"/>
                </a:cubicBezTo>
                <a:cubicBezTo>
                  <a:pt x="328" y="9"/>
                  <a:pt x="319" y="0"/>
                  <a:pt x="300" y="0"/>
                </a:cubicBezTo>
                <a:cubicBezTo>
                  <a:pt x="194" y="0"/>
                  <a:pt x="194" y="0"/>
                  <a:pt x="194" y="0"/>
                </a:cubicBezTo>
                <a:cubicBezTo>
                  <a:pt x="177" y="0"/>
                  <a:pt x="168" y="9"/>
                  <a:pt x="168" y="27"/>
                </a:cubicBezTo>
                <a:cubicBezTo>
                  <a:pt x="159" y="27"/>
                  <a:pt x="150" y="53"/>
                  <a:pt x="133" y="80"/>
                </a:cubicBezTo>
                <a:cubicBezTo>
                  <a:pt x="53" y="80"/>
                  <a:pt x="53" y="80"/>
                  <a:pt x="53" y="80"/>
                </a:cubicBezTo>
                <a:cubicBezTo>
                  <a:pt x="17" y="80"/>
                  <a:pt x="9" y="97"/>
                  <a:pt x="9" y="133"/>
                </a:cubicBezTo>
                <a:cubicBezTo>
                  <a:pt x="0" y="168"/>
                  <a:pt x="0" y="275"/>
                  <a:pt x="0" y="275"/>
                </a:cubicBezTo>
                <a:cubicBezTo>
                  <a:pt x="230" y="275"/>
                  <a:pt x="230" y="275"/>
                  <a:pt x="230" y="275"/>
                </a:cubicBezTo>
                <a:lnTo>
                  <a:pt x="230" y="231"/>
                </a:lnTo>
                <a:close/>
                <a:moveTo>
                  <a:pt x="186" y="53"/>
                </a:moveTo>
                <a:lnTo>
                  <a:pt x="186" y="53"/>
                </a:lnTo>
                <a:cubicBezTo>
                  <a:pt x="194" y="44"/>
                  <a:pt x="194" y="36"/>
                  <a:pt x="212" y="36"/>
                </a:cubicBezTo>
                <a:cubicBezTo>
                  <a:pt x="284" y="36"/>
                  <a:pt x="284" y="36"/>
                  <a:pt x="284" y="36"/>
                </a:cubicBezTo>
                <a:cubicBezTo>
                  <a:pt x="300" y="36"/>
                  <a:pt x="300" y="44"/>
                  <a:pt x="309" y="53"/>
                </a:cubicBezTo>
                <a:cubicBezTo>
                  <a:pt x="309" y="53"/>
                  <a:pt x="319" y="71"/>
                  <a:pt x="319" y="80"/>
                </a:cubicBezTo>
                <a:cubicBezTo>
                  <a:pt x="177" y="80"/>
                  <a:pt x="177" y="80"/>
                  <a:pt x="177" y="80"/>
                </a:cubicBezTo>
                <a:cubicBezTo>
                  <a:pt x="186" y="71"/>
                  <a:pt x="186" y="53"/>
                  <a:pt x="186" y="53"/>
                </a:cubicBezTo>
                <a:close/>
                <a:moveTo>
                  <a:pt x="274" y="355"/>
                </a:moveTo>
                <a:lnTo>
                  <a:pt x="274" y="355"/>
                </a:lnTo>
                <a:cubicBezTo>
                  <a:pt x="230" y="355"/>
                  <a:pt x="230" y="355"/>
                  <a:pt x="230" y="355"/>
                </a:cubicBezTo>
                <a:cubicBezTo>
                  <a:pt x="230" y="302"/>
                  <a:pt x="230" y="302"/>
                  <a:pt x="230" y="302"/>
                </a:cubicBezTo>
                <a:cubicBezTo>
                  <a:pt x="9" y="302"/>
                  <a:pt x="9" y="302"/>
                  <a:pt x="9" y="302"/>
                </a:cubicBezTo>
                <a:cubicBezTo>
                  <a:pt x="9" y="302"/>
                  <a:pt x="17" y="346"/>
                  <a:pt x="17" y="381"/>
                </a:cubicBezTo>
                <a:cubicBezTo>
                  <a:pt x="17" y="399"/>
                  <a:pt x="26" y="425"/>
                  <a:pt x="62" y="425"/>
                </a:cubicBezTo>
                <a:cubicBezTo>
                  <a:pt x="434" y="425"/>
                  <a:pt x="434" y="425"/>
                  <a:pt x="434" y="425"/>
                </a:cubicBezTo>
                <a:cubicBezTo>
                  <a:pt x="469" y="425"/>
                  <a:pt x="478" y="399"/>
                  <a:pt x="478" y="381"/>
                </a:cubicBezTo>
                <a:cubicBezTo>
                  <a:pt x="478" y="346"/>
                  <a:pt x="487" y="302"/>
                  <a:pt x="487" y="302"/>
                </a:cubicBezTo>
                <a:cubicBezTo>
                  <a:pt x="274" y="302"/>
                  <a:pt x="274" y="302"/>
                  <a:pt x="274" y="302"/>
                </a:cubicBezTo>
                <a:lnTo>
                  <a:pt x="274" y="35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9" name="Freeform 99"/>
          <p:cNvSpPr>
            <a:spLocks noChangeArrowheads="1"/>
          </p:cNvSpPr>
          <p:nvPr/>
        </p:nvSpPr>
        <p:spPr bwMode="auto">
          <a:xfrm>
            <a:off x="2160271" y="3347956"/>
            <a:ext cx="225594" cy="137597"/>
          </a:xfrm>
          <a:custGeom>
            <a:avLst/>
            <a:gdLst>
              <a:gd name="T0" fmla="*/ 171593 w 497"/>
              <a:gd name="T1" fmla="*/ 68037 h 303"/>
              <a:gd name="T2" fmla="*/ 171593 w 497"/>
              <a:gd name="T3" fmla="*/ 68037 h 303"/>
              <a:gd name="T4" fmla="*/ 195463 w 497"/>
              <a:gd name="T5" fmla="*/ 20276 h 303"/>
              <a:gd name="T6" fmla="*/ 211677 w 497"/>
              <a:gd name="T7" fmla="*/ 20276 h 303"/>
              <a:gd name="T8" fmla="*/ 171593 w 497"/>
              <a:gd name="T9" fmla="*/ 0 h 303"/>
              <a:gd name="T10" fmla="*/ 59900 w 497"/>
              <a:gd name="T11" fmla="*/ 0 h 303"/>
              <a:gd name="T12" fmla="*/ 0 w 497"/>
              <a:gd name="T13" fmla="*/ 68037 h 303"/>
              <a:gd name="T14" fmla="*/ 59900 w 497"/>
              <a:gd name="T15" fmla="*/ 136074 h 303"/>
              <a:gd name="T16" fmla="*/ 171593 w 497"/>
              <a:gd name="T17" fmla="*/ 136074 h 303"/>
              <a:gd name="T18" fmla="*/ 211677 w 497"/>
              <a:gd name="T19" fmla="*/ 115798 h 303"/>
              <a:gd name="T20" fmla="*/ 195463 w 497"/>
              <a:gd name="T21" fmla="*/ 115798 h 303"/>
              <a:gd name="T22" fmla="*/ 171593 w 497"/>
              <a:gd name="T23" fmla="*/ 68037 h 303"/>
              <a:gd name="T24" fmla="*/ 139617 w 497"/>
              <a:gd name="T25" fmla="*/ 88313 h 303"/>
              <a:gd name="T26" fmla="*/ 139617 w 497"/>
              <a:gd name="T27" fmla="*/ 88313 h 303"/>
              <a:gd name="T28" fmla="*/ 136014 w 497"/>
              <a:gd name="T29" fmla="*/ 88313 h 303"/>
              <a:gd name="T30" fmla="*/ 99533 w 497"/>
              <a:gd name="T31" fmla="*/ 76148 h 303"/>
              <a:gd name="T32" fmla="*/ 95480 w 497"/>
              <a:gd name="T33" fmla="*/ 88313 h 303"/>
              <a:gd name="T34" fmla="*/ 83770 w 497"/>
              <a:gd name="T35" fmla="*/ 91918 h 303"/>
              <a:gd name="T36" fmla="*/ 44137 w 497"/>
              <a:gd name="T37" fmla="*/ 56322 h 303"/>
              <a:gd name="T38" fmla="*/ 40083 w 497"/>
              <a:gd name="T39" fmla="*/ 48212 h 303"/>
              <a:gd name="T40" fmla="*/ 47740 w 497"/>
              <a:gd name="T41" fmla="*/ 48212 h 303"/>
              <a:gd name="T42" fmla="*/ 79717 w 497"/>
              <a:gd name="T43" fmla="*/ 64433 h 303"/>
              <a:gd name="T44" fmla="*/ 87823 w 497"/>
              <a:gd name="T45" fmla="*/ 52267 h 303"/>
              <a:gd name="T46" fmla="*/ 99533 w 497"/>
              <a:gd name="T47" fmla="*/ 48212 h 303"/>
              <a:gd name="T48" fmla="*/ 139617 w 497"/>
              <a:gd name="T49" fmla="*/ 84258 h 303"/>
              <a:gd name="T50" fmla="*/ 139617 w 497"/>
              <a:gd name="T51" fmla="*/ 88313 h 303"/>
              <a:gd name="T52" fmla="*/ 211677 w 497"/>
              <a:gd name="T53" fmla="*/ 44157 h 303"/>
              <a:gd name="T54" fmla="*/ 211677 w 497"/>
              <a:gd name="T55" fmla="*/ 44157 h 303"/>
              <a:gd name="T56" fmla="*/ 203570 w 497"/>
              <a:gd name="T57" fmla="*/ 44157 h 303"/>
              <a:gd name="T58" fmla="*/ 191410 w 497"/>
              <a:gd name="T59" fmla="*/ 68037 h 303"/>
              <a:gd name="T60" fmla="*/ 203570 w 497"/>
              <a:gd name="T61" fmla="*/ 91918 h 303"/>
              <a:gd name="T62" fmla="*/ 211677 w 497"/>
              <a:gd name="T63" fmla="*/ 91918 h 303"/>
              <a:gd name="T64" fmla="*/ 223387 w 497"/>
              <a:gd name="T65" fmla="*/ 68037 h 303"/>
              <a:gd name="T66" fmla="*/ 211677 w 497"/>
              <a:gd name="T67" fmla="*/ 44157 h 3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7" h="303">
                <a:moveTo>
                  <a:pt x="381" y="151"/>
                </a:moveTo>
                <a:lnTo>
                  <a:pt x="381" y="151"/>
                </a:lnTo>
                <a:cubicBezTo>
                  <a:pt x="381" y="90"/>
                  <a:pt x="417" y="45"/>
                  <a:pt x="434" y="45"/>
                </a:cubicBezTo>
                <a:cubicBezTo>
                  <a:pt x="443" y="45"/>
                  <a:pt x="470" y="45"/>
                  <a:pt x="470" y="45"/>
                </a:cubicBezTo>
                <a:cubicBezTo>
                  <a:pt x="452" y="18"/>
                  <a:pt x="443" y="0"/>
                  <a:pt x="381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36" y="0"/>
                  <a:pt x="0" y="90"/>
                  <a:pt x="0" y="151"/>
                </a:cubicBezTo>
                <a:cubicBezTo>
                  <a:pt x="0" y="213"/>
                  <a:pt x="36" y="302"/>
                  <a:pt x="133" y="302"/>
                </a:cubicBezTo>
                <a:cubicBezTo>
                  <a:pt x="381" y="302"/>
                  <a:pt x="381" y="302"/>
                  <a:pt x="381" y="302"/>
                </a:cubicBezTo>
                <a:cubicBezTo>
                  <a:pt x="443" y="302"/>
                  <a:pt x="452" y="284"/>
                  <a:pt x="470" y="257"/>
                </a:cubicBezTo>
                <a:cubicBezTo>
                  <a:pt x="470" y="257"/>
                  <a:pt x="461" y="257"/>
                  <a:pt x="434" y="257"/>
                </a:cubicBezTo>
                <a:cubicBezTo>
                  <a:pt x="417" y="257"/>
                  <a:pt x="381" y="222"/>
                  <a:pt x="381" y="151"/>
                </a:cubicBezTo>
                <a:close/>
                <a:moveTo>
                  <a:pt x="310" y="196"/>
                </a:moveTo>
                <a:lnTo>
                  <a:pt x="310" y="196"/>
                </a:lnTo>
                <a:cubicBezTo>
                  <a:pt x="310" y="204"/>
                  <a:pt x="302" y="196"/>
                  <a:pt x="302" y="196"/>
                </a:cubicBezTo>
                <a:cubicBezTo>
                  <a:pt x="221" y="169"/>
                  <a:pt x="221" y="169"/>
                  <a:pt x="221" y="169"/>
                </a:cubicBezTo>
                <a:cubicBezTo>
                  <a:pt x="221" y="169"/>
                  <a:pt x="221" y="178"/>
                  <a:pt x="212" y="196"/>
                </a:cubicBezTo>
                <a:cubicBezTo>
                  <a:pt x="204" y="204"/>
                  <a:pt x="204" y="222"/>
                  <a:pt x="186" y="204"/>
                </a:cubicBezTo>
                <a:cubicBezTo>
                  <a:pt x="159" y="187"/>
                  <a:pt x="98" y="125"/>
                  <a:pt x="98" y="125"/>
                </a:cubicBezTo>
                <a:cubicBezTo>
                  <a:pt x="98" y="125"/>
                  <a:pt x="89" y="116"/>
                  <a:pt x="89" y="107"/>
                </a:cubicBezTo>
                <a:cubicBezTo>
                  <a:pt x="98" y="107"/>
                  <a:pt x="106" y="107"/>
                  <a:pt x="106" y="107"/>
                </a:cubicBezTo>
                <a:cubicBezTo>
                  <a:pt x="177" y="143"/>
                  <a:pt x="177" y="143"/>
                  <a:pt x="177" y="143"/>
                </a:cubicBezTo>
                <a:cubicBezTo>
                  <a:pt x="177" y="143"/>
                  <a:pt x="186" y="125"/>
                  <a:pt x="195" y="116"/>
                </a:cubicBezTo>
                <a:cubicBezTo>
                  <a:pt x="195" y="98"/>
                  <a:pt x="204" y="90"/>
                  <a:pt x="221" y="107"/>
                </a:cubicBezTo>
                <a:cubicBezTo>
                  <a:pt x="239" y="116"/>
                  <a:pt x="310" y="187"/>
                  <a:pt x="310" y="187"/>
                </a:cubicBezTo>
                <a:cubicBezTo>
                  <a:pt x="310" y="187"/>
                  <a:pt x="319" y="196"/>
                  <a:pt x="310" y="196"/>
                </a:cubicBezTo>
                <a:close/>
                <a:moveTo>
                  <a:pt x="470" y="98"/>
                </a:moveTo>
                <a:lnTo>
                  <a:pt x="470" y="98"/>
                </a:lnTo>
                <a:cubicBezTo>
                  <a:pt x="452" y="98"/>
                  <a:pt x="452" y="98"/>
                  <a:pt x="452" y="98"/>
                </a:cubicBezTo>
                <a:cubicBezTo>
                  <a:pt x="434" y="98"/>
                  <a:pt x="425" y="125"/>
                  <a:pt x="425" y="151"/>
                </a:cubicBezTo>
                <a:cubicBezTo>
                  <a:pt x="425" y="178"/>
                  <a:pt x="434" y="204"/>
                  <a:pt x="452" y="204"/>
                </a:cubicBezTo>
                <a:cubicBezTo>
                  <a:pt x="470" y="204"/>
                  <a:pt x="470" y="204"/>
                  <a:pt x="470" y="204"/>
                </a:cubicBezTo>
                <a:cubicBezTo>
                  <a:pt x="478" y="204"/>
                  <a:pt x="496" y="178"/>
                  <a:pt x="496" y="151"/>
                </a:cubicBezTo>
                <a:cubicBezTo>
                  <a:pt x="496" y="125"/>
                  <a:pt x="478" y="98"/>
                  <a:pt x="470" y="9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0" name="Freeform 100"/>
          <p:cNvSpPr>
            <a:spLocks noChangeArrowheads="1"/>
          </p:cNvSpPr>
          <p:nvPr/>
        </p:nvSpPr>
        <p:spPr bwMode="auto">
          <a:xfrm>
            <a:off x="4403417" y="2895167"/>
            <a:ext cx="225594" cy="145596"/>
          </a:xfrm>
          <a:custGeom>
            <a:avLst/>
            <a:gdLst>
              <a:gd name="T0" fmla="*/ 171249 w 498"/>
              <a:gd name="T1" fmla="*/ 40178 h 320"/>
              <a:gd name="T2" fmla="*/ 171249 w 498"/>
              <a:gd name="T3" fmla="*/ 40178 h 320"/>
              <a:gd name="T4" fmla="*/ 159563 w 498"/>
              <a:gd name="T5" fmla="*/ 40178 h 320"/>
              <a:gd name="T6" fmla="*/ 103828 w 498"/>
              <a:gd name="T7" fmla="*/ 0 h 320"/>
              <a:gd name="T8" fmla="*/ 44048 w 498"/>
              <a:gd name="T9" fmla="*/ 60493 h 320"/>
              <a:gd name="T10" fmla="*/ 44048 w 498"/>
              <a:gd name="T11" fmla="*/ 67717 h 320"/>
              <a:gd name="T12" fmla="*/ 40003 w 498"/>
              <a:gd name="T13" fmla="*/ 67717 h 320"/>
              <a:gd name="T14" fmla="*/ 0 w 498"/>
              <a:gd name="T15" fmla="*/ 108347 h 320"/>
              <a:gd name="T16" fmla="*/ 40003 w 498"/>
              <a:gd name="T17" fmla="*/ 144011 h 320"/>
              <a:gd name="T18" fmla="*/ 171249 w 498"/>
              <a:gd name="T19" fmla="*/ 144011 h 320"/>
              <a:gd name="T20" fmla="*/ 223388 w 498"/>
              <a:gd name="T21" fmla="*/ 92095 h 320"/>
              <a:gd name="T22" fmla="*/ 171249 w 498"/>
              <a:gd name="T23" fmla="*/ 40178 h 320"/>
              <a:gd name="T24" fmla="*/ 127650 w 498"/>
              <a:gd name="T25" fmla="*/ 88032 h 320"/>
              <a:gd name="T26" fmla="*/ 127650 w 498"/>
              <a:gd name="T27" fmla="*/ 88032 h 320"/>
              <a:gd name="T28" fmla="*/ 95738 w 498"/>
              <a:gd name="T29" fmla="*/ 124147 h 320"/>
              <a:gd name="T30" fmla="*/ 87647 w 498"/>
              <a:gd name="T31" fmla="*/ 124147 h 320"/>
              <a:gd name="T32" fmla="*/ 87647 w 498"/>
              <a:gd name="T33" fmla="*/ 120084 h 320"/>
              <a:gd name="T34" fmla="*/ 87647 w 498"/>
              <a:gd name="T35" fmla="*/ 116021 h 320"/>
              <a:gd name="T36" fmla="*/ 99783 w 498"/>
              <a:gd name="T37" fmla="*/ 92095 h 320"/>
              <a:gd name="T38" fmla="*/ 91692 w 498"/>
              <a:gd name="T39" fmla="*/ 88032 h 320"/>
              <a:gd name="T40" fmla="*/ 91692 w 498"/>
              <a:gd name="T41" fmla="*/ 88032 h 320"/>
              <a:gd name="T42" fmla="*/ 83602 w 498"/>
              <a:gd name="T43" fmla="*/ 80357 h 320"/>
              <a:gd name="T44" fmla="*/ 87647 w 498"/>
              <a:gd name="T45" fmla="*/ 72231 h 320"/>
              <a:gd name="T46" fmla="*/ 115964 w 498"/>
              <a:gd name="T47" fmla="*/ 40178 h 320"/>
              <a:gd name="T48" fmla="*/ 123605 w 498"/>
              <a:gd name="T49" fmla="*/ 36116 h 320"/>
              <a:gd name="T50" fmla="*/ 127650 w 498"/>
              <a:gd name="T51" fmla="*/ 40178 h 320"/>
              <a:gd name="T52" fmla="*/ 123605 w 498"/>
              <a:gd name="T53" fmla="*/ 47853 h 320"/>
              <a:gd name="T54" fmla="*/ 111919 w 498"/>
              <a:gd name="T55" fmla="*/ 72231 h 320"/>
              <a:gd name="T56" fmla="*/ 123605 w 498"/>
              <a:gd name="T57" fmla="*/ 76294 h 320"/>
              <a:gd name="T58" fmla="*/ 123605 w 498"/>
              <a:gd name="T59" fmla="*/ 76294 h 320"/>
              <a:gd name="T60" fmla="*/ 131695 w 498"/>
              <a:gd name="T61" fmla="*/ 84420 h 320"/>
              <a:gd name="T62" fmla="*/ 127650 w 498"/>
              <a:gd name="T63" fmla="*/ 88032 h 32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98" h="320">
                <a:moveTo>
                  <a:pt x="381" y="89"/>
                </a:moveTo>
                <a:lnTo>
                  <a:pt x="381" y="89"/>
                </a:lnTo>
                <a:cubicBezTo>
                  <a:pt x="372" y="89"/>
                  <a:pt x="364" y="89"/>
                  <a:pt x="355" y="89"/>
                </a:cubicBezTo>
                <a:cubicBezTo>
                  <a:pt x="337" y="36"/>
                  <a:pt x="293" y="0"/>
                  <a:pt x="231" y="0"/>
                </a:cubicBezTo>
                <a:cubicBezTo>
                  <a:pt x="160" y="0"/>
                  <a:pt x="98" y="62"/>
                  <a:pt x="98" y="134"/>
                </a:cubicBezTo>
                <a:cubicBezTo>
                  <a:pt x="98" y="134"/>
                  <a:pt x="98" y="142"/>
                  <a:pt x="98" y="150"/>
                </a:cubicBezTo>
                <a:cubicBezTo>
                  <a:pt x="98" y="150"/>
                  <a:pt x="98" y="150"/>
                  <a:pt x="89" y="150"/>
                </a:cubicBezTo>
                <a:cubicBezTo>
                  <a:pt x="45" y="150"/>
                  <a:pt x="0" y="187"/>
                  <a:pt x="0" y="240"/>
                </a:cubicBezTo>
                <a:cubicBezTo>
                  <a:pt x="0" y="284"/>
                  <a:pt x="45" y="319"/>
                  <a:pt x="89" y="319"/>
                </a:cubicBezTo>
                <a:cubicBezTo>
                  <a:pt x="381" y="319"/>
                  <a:pt x="381" y="319"/>
                  <a:pt x="381" y="319"/>
                </a:cubicBezTo>
                <a:cubicBezTo>
                  <a:pt x="443" y="319"/>
                  <a:pt x="497" y="275"/>
                  <a:pt x="497" y="204"/>
                </a:cubicBezTo>
                <a:cubicBezTo>
                  <a:pt x="497" y="142"/>
                  <a:pt x="443" y="89"/>
                  <a:pt x="381" y="89"/>
                </a:cubicBezTo>
                <a:close/>
                <a:moveTo>
                  <a:pt x="284" y="195"/>
                </a:moveTo>
                <a:lnTo>
                  <a:pt x="284" y="195"/>
                </a:lnTo>
                <a:cubicBezTo>
                  <a:pt x="266" y="213"/>
                  <a:pt x="222" y="266"/>
                  <a:pt x="213" y="275"/>
                </a:cubicBezTo>
                <a:cubicBezTo>
                  <a:pt x="213" y="275"/>
                  <a:pt x="204" y="284"/>
                  <a:pt x="195" y="275"/>
                </a:cubicBezTo>
                <a:cubicBezTo>
                  <a:pt x="195" y="275"/>
                  <a:pt x="195" y="275"/>
                  <a:pt x="195" y="266"/>
                </a:cubicBezTo>
                <a:lnTo>
                  <a:pt x="195" y="257"/>
                </a:lnTo>
                <a:cubicBezTo>
                  <a:pt x="222" y="204"/>
                  <a:pt x="222" y="204"/>
                  <a:pt x="222" y="204"/>
                </a:cubicBezTo>
                <a:cubicBezTo>
                  <a:pt x="222" y="195"/>
                  <a:pt x="213" y="195"/>
                  <a:pt x="204" y="195"/>
                </a:cubicBezTo>
                <a:cubicBezTo>
                  <a:pt x="195" y="187"/>
                  <a:pt x="186" y="187"/>
                  <a:pt x="186" y="178"/>
                </a:cubicBezTo>
                <a:cubicBezTo>
                  <a:pt x="186" y="169"/>
                  <a:pt x="186" y="169"/>
                  <a:pt x="195" y="160"/>
                </a:cubicBezTo>
                <a:cubicBezTo>
                  <a:pt x="204" y="142"/>
                  <a:pt x="258" y="89"/>
                  <a:pt x="258" y="89"/>
                </a:cubicBezTo>
                <a:cubicBezTo>
                  <a:pt x="266" y="80"/>
                  <a:pt x="266" y="80"/>
                  <a:pt x="275" y="80"/>
                </a:cubicBezTo>
                <a:cubicBezTo>
                  <a:pt x="275" y="89"/>
                  <a:pt x="284" y="89"/>
                  <a:pt x="284" y="89"/>
                </a:cubicBezTo>
                <a:cubicBezTo>
                  <a:pt x="284" y="97"/>
                  <a:pt x="275" y="97"/>
                  <a:pt x="275" y="106"/>
                </a:cubicBezTo>
                <a:cubicBezTo>
                  <a:pt x="249" y="160"/>
                  <a:pt x="249" y="160"/>
                  <a:pt x="249" y="160"/>
                </a:cubicBezTo>
                <a:cubicBezTo>
                  <a:pt x="258" y="160"/>
                  <a:pt x="266" y="169"/>
                  <a:pt x="275" y="169"/>
                </a:cubicBezTo>
                <a:cubicBezTo>
                  <a:pt x="284" y="169"/>
                  <a:pt x="293" y="178"/>
                  <a:pt x="293" y="187"/>
                </a:cubicBezTo>
                <a:lnTo>
                  <a:pt x="284" y="19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1" name="Freeform 101"/>
          <p:cNvSpPr>
            <a:spLocks noChangeArrowheads="1"/>
          </p:cNvSpPr>
          <p:nvPr/>
        </p:nvSpPr>
        <p:spPr bwMode="auto">
          <a:xfrm>
            <a:off x="6198575" y="2434378"/>
            <a:ext cx="225594" cy="172796"/>
          </a:xfrm>
          <a:custGeom>
            <a:avLst/>
            <a:gdLst>
              <a:gd name="T0" fmla="*/ 36030 w 497"/>
              <a:gd name="T1" fmla="*/ 111308 h 382"/>
              <a:gd name="T2" fmla="*/ 36030 w 497"/>
              <a:gd name="T3" fmla="*/ 111308 h 382"/>
              <a:gd name="T4" fmla="*/ 71610 w 497"/>
              <a:gd name="T5" fmla="*/ 147214 h 382"/>
              <a:gd name="T6" fmla="*/ 111693 w 497"/>
              <a:gd name="T7" fmla="*/ 171001 h 382"/>
              <a:gd name="T8" fmla="*/ 151777 w 497"/>
              <a:gd name="T9" fmla="*/ 151253 h 382"/>
              <a:gd name="T10" fmla="*/ 175647 w 497"/>
              <a:gd name="T11" fmla="*/ 115796 h 382"/>
              <a:gd name="T12" fmla="*/ 111693 w 497"/>
              <a:gd name="T13" fmla="*/ 147214 h 382"/>
              <a:gd name="T14" fmla="*/ 36030 w 497"/>
              <a:gd name="T15" fmla="*/ 111308 h 382"/>
              <a:gd name="T16" fmla="*/ 219333 w 497"/>
              <a:gd name="T17" fmla="*/ 55654 h 382"/>
              <a:gd name="T18" fmla="*/ 219333 w 497"/>
              <a:gd name="T19" fmla="*/ 55654 h 382"/>
              <a:gd name="T20" fmla="*/ 123403 w 497"/>
              <a:gd name="T21" fmla="*/ 4039 h 382"/>
              <a:gd name="T22" fmla="*/ 99533 w 497"/>
              <a:gd name="T23" fmla="*/ 4039 h 382"/>
              <a:gd name="T24" fmla="*/ 4053 w 497"/>
              <a:gd name="T25" fmla="*/ 55654 h 382"/>
              <a:gd name="T26" fmla="*/ 4053 w 497"/>
              <a:gd name="T27" fmla="*/ 71812 h 382"/>
              <a:gd name="T28" fmla="*/ 99533 w 497"/>
              <a:gd name="T29" fmla="*/ 123426 h 382"/>
              <a:gd name="T30" fmla="*/ 123403 w 497"/>
              <a:gd name="T31" fmla="*/ 123426 h 382"/>
              <a:gd name="T32" fmla="*/ 183754 w 497"/>
              <a:gd name="T33" fmla="*/ 87520 h 382"/>
              <a:gd name="T34" fmla="*/ 119800 w 497"/>
              <a:gd name="T35" fmla="*/ 71812 h 382"/>
              <a:gd name="T36" fmla="*/ 111693 w 497"/>
              <a:gd name="T37" fmla="*/ 75402 h 382"/>
              <a:gd name="T38" fmla="*/ 91426 w 497"/>
              <a:gd name="T39" fmla="*/ 59693 h 382"/>
              <a:gd name="T40" fmla="*/ 111693 w 497"/>
              <a:gd name="T41" fmla="*/ 48024 h 382"/>
              <a:gd name="T42" fmla="*/ 131960 w 497"/>
              <a:gd name="T43" fmla="*/ 55654 h 382"/>
              <a:gd name="T44" fmla="*/ 199517 w 497"/>
              <a:gd name="T45" fmla="*/ 79441 h 382"/>
              <a:gd name="T46" fmla="*/ 219333 w 497"/>
              <a:gd name="T47" fmla="*/ 71812 h 382"/>
              <a:gd name="T48" fmla="*/ 219333 w 497"/>
              <a:gd name="T49" fmla="*/ 55654 h 382"/>
              <a:gd name="T50" fmla="*/ 191410 w 497"/>
              <a:gd name="T51" fmla="*/ 155292 h 382"/>
              <a:gd name="T52" fmla="*/ 191410 w 497"/>
              <a:gd name="T53" fmla="*/ 155292 h 382"/>
              <a:gd name="T54" fmla="*/ 207623 w 497"/>
              <a:gd name="T55" fmla="*/ 151253 h 382"/>
              <a:gd name="T56" fmla="*/ 199517 w 497"/>
              <a:gd name="T57" fmla="*/ 79441 h 382"/>
              <a:gd name="T58" fmla="*/ 183754 w 497"/>
              <a:gd name="T59" fmla="*/ 87520 h 382"/>
              <a:gd name="T60" fmla="*/ 191410 w 497"/>
              <a:gd name="T61" fmla="*/ 155292 h 38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97" h="382">
                <a:moveTo>
                  <a:pt x="80" y="248"/>
                </a:moveTo>
                <a:lnTo>
                  <a:pt x="80" y="248"/>
                </a:lnTo>
                <a:cubicBezTo>
                  <a:pt x="97" y="293"/>
                  <a:pt x="106" y="311"/>
                  <a:pt x="159" y="328"/>
                </a:cubicBezTo>
                <a:cubicBezTo>
                  <a:pt x="203" y="355"/>
                  <a:pt x="230" y="381"/>
                  <a:pt x="248" y="381"/>
                </a:cubicBezTo>
                <a:cubicBezTo>
                  <a:pt x="266" y="381"/>
                  <a:pt x="293" y="355"/>
                  <a:pt x="337" y="337"/>
                </a:cubicBezTo>
                <a:cubicBezTo>
                  <a:pt x="390" y="311"/>
                  <a:pt x="372" y="311"/>
                  <a:pt x="390" y="258"/>
                </a:cubicBezTo>
                <a:cubicBezTo>
                  <a:pt x="248" y="328"/>
                  <a:pt x="248" y="328"/>
                  <a:pt x="248" y="328"/>
                </a:cubicBezTo>
                <a:lnTo>
                  <a:pt x="80" y="248"/>
                </a:lnTo>
                <a:close/>
                <a:moveTo>
                  <a:pt x="487" y="124"/>
                </a:moveTo>
                <a:lnTo>
                  <a:pt x="487" y="124"/>
                </a:lnTo>
                <a:cubicBezTo>
                  <a:pt x="274" y="9"/>
                  <a:pt x="274" y="9"/>
                  <a:pt x="274" y="9"/>
                </a:cubicBezTo>
                <a:cubicBezTo>
                  <a:pt x="266" y="0"/>
                  <a:pt x="239" y="0"/>
                  <a:pt x="221" y="9"/>
                </a:cubicBezTo>
                <a:cubicBezTo>
                  <a:pt x="9" y="124"/>
                  <a:pt x="9" y="124"/>
                  <a:pt x="9" y="124"/>
                </a:cubicBezTo>
                <a:cubicBezTo>
                  <a:pt x="0" y="133"/>
                  <a:pt x="0" y="142"/>
                  <a:pt x="9" y="160"/>
                </a:cubicBezTo>
                <a:cubicBezTo>
                  <a:pt x="221" y="275"/>
                  <a:pt x="221" y="275"/>
                  <a:pt x="221" y="275"/>
                </a:cubicBezTo>
                <a:cubicBezTo>
                  <a:pt x="239" y="284"/>
                  <a:pt x="266" y="284"/>
                  <a:pt x="274" y="275"/>
                </a:cubicBezTo>
                <a:cubicBezTo>
                  <a:pt x="408" y="195"/>
                  <a:pt x="408" y="195"/>
                  <a:pt x="408" y="195"/>
                </a:cubicBezTo>
                <a:cubicBezTo>
                  <a:pt x="266" y="160"/>
                  <a:pt x="266" y="160"/>
                  <a:pt x="266" y="160"/>
                </a:cubicBezTo>
                <a:cubicBezTo>
                  <a:pt x="257" y="160"/>
                  <a:pt x="257" y="168"/>
                  <a:pt x="248" y="168"/>
                </a:cubicBezTo>
                <a:cubicBezTo>
                  <a:pt x="221" y="168"/>
                  <a:pt x="203" y="151"/>
                  <a:pt x="203" y="133"/>
                </a:cubicBezTo>
                <a:cubicBezTo>
                  <a:pt x="203" y="124"/>
                  <a:pt x="221" y="107"/>
                  <a:pt x="248" y="107"/>
                </a:cubicBezTo>
                <a:cubicBezTo>
                  <a:pt x="266" y="107"/>
                  <a:pt x="284" y="115"/>
                  <a:pt x="293" y="124"/>
                </a:cubicBezTo>
                <a:cubicBezTo>
                  <a:pt x="443" y="177"/>
                  <a:pt x="443" y="177"/>
                  <a:pt x="443" y="177"/>
                </a:cubicBezTo>
                <a:cubicBezTo>
                  <a:pt x="487" y="160"/>
                  <a:pt x="487" y="160"/>
                  <a:pt x="487" y="160"/>
                </a:cubicBezTo>
                <a:cubicBezTo>
                  <a:pt x="496" y="142"/>
                  <a:pt x="496" y="133"/>
                  <a:pt x="487" y="124"/>
                </a:cubicBezTo>
                <a:close/>
                <a:moveTo>
                  <a:pt x="425" y="346"/>
                </a:moveTo>
                <a:lnTo>
                  <a:pt x="425" y="346"/>
                </a:lnTo>
                <a:cubicBezTo>
                  <a:pt x="416" y="355"/>
                  <a:pt x="452" y="364"/>
                  <a:pt x="461" y="337"/>
                </a:cubicBezTo>
                <a:cubicBezTo>
                  <a:pt x="469" y="213"/>
                  <a:pt x="443" y="177"/>
                  <a:pt x="443" y="177"/>
                </a:cubicBezTo>
                <a:cubicBezTo>
                  <a:pt x="408" y="195"/>
                  <a:pt x="408" y="195"/>
                  <a:pt x="408" y="195"/>
                </a:cubicBezTo>
                <a:cubicBezTo>
                  <a:pt x="408" y="195"/>
                  <a:pt x="443" y="222"/>
                  <a:pt x="425" y="34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2" name="Freeform 102"/>
          <p:cNvSpPr>
            <a:spLocks noChangeArrowheads="1"/>
          </p:cNvSpPr>
          <p:nvPr/>
        </p:nvSpPr>
        <p:spPr bwMode="auto">
          <a:xfrm>
            <a:off x="1264292" y="2418378"/>
            <a:ext cx="223995" cy="201596"/>
          </a:xfrm>
          <a:custGeom>
            <a:avLst/>
            <a:gdLst>
              <a:gd name="T0" fmla="*/ 35703 w 498"/>
              <a:gd name="T1" fmla="*/ 67874 h 445"/>
              <a:gd name="T2" fmla="*/ 35703 w 498"/>
              <a:gd name="T3" fmla="*/ 67874 h 445"/>
              <a:gd name="T4" fmla="*/ 63372 w 498"/>
              <a:gd name="T5" fmla="*/ 75965 h 445"/>
              <a:gd name="T6" fmla="*/ 67389 w 498"/>
              <a:gd name="T7" fmla="*/ 75965 h 445"/>
              <a:gd name="T8" fmla="*/ 87026 w 498"/>
              <a:gd name="T9" fmla="*/ 60232 h 445"/>
              <a:gd name="T10" fmla="*/ 87026 w 498"/>
              <a:gd name="T11" fmla="*/ 56187 h 445"/>
              <a:gd name="T12" fmla="*/ 79439 w 498"/>
              <a:gd name="T13" fmla="*/ 48096 h 445"/>
              <a:gd name="T14" fmla="*/ 122728 w 498"/>
              <a:gd name="T15" fmla="*/ 4495 h 445"/>
              <a:gd name="T16" fmla="*/ 87026 w 498"/>
              <a:gd name="T17" fmla="*/ 0 h 445"/>
              <a:gd name="T18" fmla="*/ 47753 w 498"/>
              <a:gd name="T19" fmla="*/ 24273 h 445"/>
              <a:gd name="T20" fmla="*/ 32133 w 498"/>
              <a:gd name="T21" fmla="*/ 36409 h 445"/>
              <a:gd name="T22" fmla="*/ 23653 w 498"/>
              <a:gd name="T23" fmla="*/ 52141 h 445"/>
              <a:gd name="T24" fmla="*/ 8033 w 498"/>
              <a:gd name="T25" fmla="*/ 56187 h 445"/>
              <a:gd name="T26" fmla="*/ 0 w 498"/>
              <a:gd name="T27" fmla="*/ 64278 h 445"/>
              <a:gd name="T28" fmla="*/ 0 w 498"/>
              <a:gd name="T29" fmla="*/ 67874 h 445"/>
              <a:gd name="T30" fmla="*/ 16066 w 498"/>
              <a:gd name="T31" fmla="*/ 84055 h 445"/>
              <a:gd name="T32" fmla="*/ 23653 w 498"/>
              <a:gd name="T33" fmla="*/ 88101 h 445"/>
              <a:gd name="T34" fmla="*/ 32133 w 498"/>
              <a:gd name="T35" fmla="*/ 80010 h 445"/>
              <a:gd name="T36" fmla="*/ 35703 w 498"/>
              <a:gd name="T37" fmla="*/ 67874 h 445"/>
              <a:gd name="T38" fmla="*/ 99075 w 498"/>
              <a:gd name="T39" fmla="*/ 71919 h 445"/>
              <a:gd name="T40" fmla="*/ 99075 w 498"/>
              <a:gd name="T41" fmla="*/ 71919 h 445"/>
              <a:gd name="T42" fmla="*/ 95059 w 498"/>
              <a:gd name="T43" fmla="*/ 71919 h 445"/>
              <a:gd name="T44" fmla="*/ 79439 w 498"/>
              <a:gd name="T45" fmla="*/ 84055 h 445"/>
              <a:gd name="T46" fmla="*/ 75422 w 498"/>
              <a:gd name="T47" fmla="*/ 91697 h 445"/>
              <a:gd name="T48" fmla="*/ 170035 w 498"/>
              <a:gd name="T49" fmla="*/ 195530 h 445"/>
              <a:gd name="T50" fmla="*/ 178068 w 498"/>
              <a:gd name="T51" fmla="*/ 195530 h 445"/>
              <a:gd name="T52" fmla="*/ 190117 w 498"/>
              <a:gd name="T53" fmla="*/ 187439 h 445"/>
              <a:gd name="T54" fmla="*/ 190117 w 498"/>
              <a:gd name="T55" fmla="*/ 179798 h 445"/>
              <a:gd name="T56" fmla="*/ 99075 w 498"/>
              <a:gd name="T57" fmla="*/ 71919 h 445"/>
              <a:gd name="T58" fmla="*/ 221804 w 498"/>
              <a:gd name="T59" fmla="*/ 28318 h 445"/>
              <a:gd name="T60" fmla="*/ 221804 w 498"/>
              <a:gd name="T61" fmla="*/ 28318 h 445"/>
              <a:gd name="T62" fmla="*/ 213771 w 498"/>
              <a:gd name="T63" fmla="*/ 24273 h 445"/>
              <a:gd name="T64" fmla="*/ 205737 w 498"/>
              <a:gd name="T65" fmla="*/ 40005 h 445"/>
              <a:gd name="T66" fmla="*/ 182084 w 498"/>
              <a:gd name="T67" fmla="*/ 48096 h 445"/>
              <a:gd name="T68" fmla="*/ 178068 w 498"/>
              <a:gd name="T69" fmla="*/ 28318 h 445"/>
              <a:gd name="T70" fmla="*/ 186101 w 498"/>
              <a:gd name="T71" fmla="*/ 8540 h 445"/>
              <a:gd name="T72" fmla="*/ 182084 w 498"/>
              <a:gd name="T73" fmla="*/ 4495 h 445"/>
              <a:gd name="T74" fmla="*/ 150398 w 498"/>
              <a:gd name="T75" fmla="*/ 32364 h 445"/>
              <a:gd name="T76" fmla="*/ 142365 w 498"/>
              <a:gd name="T77" fmla="*/ 67874 h 445"/>
              <a:gd name="T78" fmla="*/ 126745 w 498"/>
              <a:gd name="T79" fmla="*/ 84055 h 445"/>
              <a:gd name="T80" fmla="*/ 142365 w 498"/>
              <a:gd name="T81" fmla="*/ 103833 h 445"/>
              <a:gd name="T82" fmla="*/ 162448 w 498"/>
              <a:gd name="T83" fmla="*/ 84055 h 445"/>
              <a:gd name="T84" fmla="*/ 182084 w 498"/>
              <a:gd name="T85" fmla="*/ 80010 h 445"/>
              <a:gd name="T86" fmla="*/ 217787 w 498"/>
              <a:gd name="T87" fmla="*/ 64278 h 445"/>
              <a:gd name="T88" fmla="*/ 221804 w 498"/>
              <a:gd name="T89" fmla="*/ 28318 h 445"/>
              <a:gd name="T90" fmla="*/ 32133 w 498"/>
              <a:gd name="T91" fmla="*/ 179798 h 445"/>
              <a:gd name="T92" fmla="*/ 32133 w 498"/>
              <a:gd name="T93" fmla="*/ 179798 h 445"/>
              <a:gd name="T94" fmla="*/ 32133 w 498"/>
              <a:gd name="T95" fmla="*/ 187439 h 445"/>
              <a:gd name="T96" fmla="*/ 39719 w 498"/>
              <a:gd name="T97" fmla="*/ 199576 h 445"/>
              <a:gd name="T98" fmla="*/ 47753 w 498"/>
              <a:gd name="T99" fmla="*/ 195530 h 445"/>
              <a:gd name="T100" fmla="*/ 103092 w 498"/>
              <a:gd name="T101" fmla="*/ 143838 h 445"/>
              <a:gd name="T102" fmla="*/ 87026 w 498"/>
              <a:gd name="T103" fmla="*/ 123611 h 445"/>
              <a:gd name="T104" fmla="*/ 32133 w 498"/>
              <a:gd name="T105" fmla="*/ 179798 h 44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498" h="445">
                <a:moveTo>
                  <a:pt x="80" y="151"/>
                </a:moveTo>
                <a:lnTo>
                  <a:pt x="80" y="151"/>
                </a:lnTo>
                <a:cubicBezTo>
                  <a:pt x="97" y="134"/>
                  <a:pt x="116" y="143"/>
                  <a:pt x="142" y="169"/>
                </a:cubicBezTo>
                <a:cubicBezTo>
                  <a:pt x="151" y="178"/>
                  <a:pt x="151" y="169"/>
                  <a:pt x="151" y="169"/>
                </a:cubicBezTo>
                <a:cubicBezTo>
                  <a:pt x="160" y="169"/>
                  <a:pt x="186" y="134"/>
                  <a:pt x="195" y="134"/>
                </a:cubicBezTo>
                <a:cubicBezTo>
                  <a:pt x="195" y="134"/>
                  <a:pt x="195" y="134"/>
                  <a:pt x="195" y="125"/>
                </a:cubicBezTo>
                <a:cubicBezTo>
                  <a:pt x="186" y="125"/>
                  <a:pt x="178" y="116"/>
                  <a:pt x="178" y="107"/>
                </a:cubicBezTo>
                <a:cubicBezTo>
                  <a:pt x="133" y="45"/>
                  <a:pt x="301" y="10"/>
                  <a:pt x="275" y="10"/>
                </a:cubicBezTo>
                <a:cubicBezTo>
                  <a:pt x="257" y="0"/>
                  <a:pt x="204" y="0"/>
                  <a:pt x="195" y="0"/>
                </a:cubicBezTo>
                <a:cubicBezTo>
                  <a:pt x="169" y="10"/>
                  <a:pt x="125" y="36"/>
                  <a:pt x="107" y="54"/>
                </a:cubicBezTo>
                <a:cubicBezTo>
                  <a:pt x="80" y="72"/>
                  <a:pt x="72" y="81"/>
                  <a:pt x="72" y="81"/>
                </a:cubicBezTo>
                <a:cubicBezTo>
                  <a:pt x="62" y="89"/>
                  <a:pt x="72" y="107"/>
                  <a:pt x="53" y="116"/>
                </a:cubicBezTo>
                <a:cubicBezTo>
                  <a:pt x="36" y="125"/>
                  <a:pt x="27" y="116"/>
                  <a:pt x="18" y="125"/>
                </a:cubicBezTo>
                <a:cubicBezTo>
                  <a:pt x="18" y="134"/>
                  <a:pt x="9" y="134"/>
                  <a:pt x="0" y="143"/>
                </a:cubicBezTo>
                <a:lnTo>
                  <a:pt x="0" y="151"/>
                </a:lnTo>
                <a:lnTo>
                  <a:pt x="36" y="187"/>
                </a:lnTo>
                <a:cubicBezTo>
                  <a:pt x="36" y="196"/>
                  <a:pt x="44" y="196"/>
                  <a:pt x="53" y="196"/>
                </a:cubicBezTo>
                <a:cubicBezTo>
                  <a:pt x="53" y="187"/>
                  <a:pt x="62" y="178"/>
                  <a:pt x="72" y="178"/>
                </a:cubicBezTo>
                <a:cubicBezTo>
                  <a:pt x="72" y="178"/>
                  <a:pt x="72" y="151"/>
                  <a:pt x="80" y="151"/>
                </a:cubicBezTo>
                <a:close/>
                <a:moveTo>
                  <a:pt x="222" y="160"/>
                </a:moveTo>
                <a:lnTo>
                  <a:pt x="222" y="160"/>
                </a:lnTo>
                <a:cubicBezTo>
                  <a:pt x="213" y="160"/>
                  <a:pt x="213" y="160"/>
                  <a:pt x="213" y="160"/>
                </a:cubicBezTo>
                <a:cubicBezTo>
                  <a:pt x="178" y="187"/>
                  <a:pt x="178" y="187"/>
                  <a:pt x="178" y="187"/>
                </a:cubicBezTo>
                <a:cubicBezTo>
                  <a:pt x="169" y="196"/>
                  <a:pt x="169" y="196"/>
                  <a:pt x="169" y="204"/>
                </a:cubicBezTo>
                <a:cubicBezTo>
                  <a:pt x="381" y="435"/>
                  <a:pt x="381" y="435"/>
                  <a:pt x="381" y="435"/>
                </a:cubicBezTo>
                <a:cubicBezTo>
                  <a:pt x="381" y="444"/>
                  <a:pt x="391" y="444"/>
                  <a:pt x="399" y="435"/>
                </a:cubicBezTo>
                <a:cubicBezTo>
                  <a:pt x="426" y="417"/>
                  <a:pt x="426" y="417"/>
                  <a:pt x="426" y="417"/>
                </a:cubicBezTo>
                <a:cubicBezTo>
                  <a:pt x="426" y="408"/>
                  <a:pt x="426" y="400"/>
                  <a:pt x="426" y="400"/>
                </a:cubicBezTo>
                <a:lnTo>
                  <a:pt x="222" y="160"/>
                </a:lnTo>
                <a:close/>
                <a:moveTo>
                  <a:pt x="497" y="63"/>
                </a:moveTo>
                <a:lnTo>
                  <a:pt x="497" y="63"/>
                </a:lnTo>
                <a:cubicBezTo>
                  <a:pt x="488" y="45"/>
                  <a:pt x="488" y="54"/>
                  <a:pt x="479" y="54"/>
                </a:cubicBezTo>
                <a:cubicBezTo>
                  <a:pt x="479" y="63"/>
                  <a:pt x="461" y="81"/>
                  <a:pt x="461" y="89"/>
                </a:cubicBezTo>
                <a:cubicBezTo>
                  <a:pt x="452" y="107"/>
                  <a:pt x="435" y="125"/>
                  <a:pt x="408" y="107"/>
                </a:cubicBezTo>
                <a:cubicBezTo>
                  <a:pt x="381" y="81"/>
                  <a:pt x="391" y="72"/>
                  <a:pt x="399" y="63"/>
                </a:cubicBezTo>
                <a:cubicBezTo>
                  <a:pt x="399" y="54"/>
                  <a:pt x="417" y="28"/>
                  <a:pt x="417" y="19"/>
                </a:cubicBezTo>
                <a:cubicBezTo>
                  <a:pt x="426" y="19"/>
                  <a:pt x="417" y="10"/>
                  <a:pt x="408" y="10"/>
                </a:cubicBezTo>
                <a:cubicBezTo>
                  <a:pt x="399" y="19"/>
                  <a:pt x="346" y="36"/>
                  <a:pt x="337" y="72"/>
                </a:cubicBezTo>
                <a:cubicBezTo>
                  <a:pt x="328" y="98"/>
                  <a:pt x="346" y="125"/>
                  <a:pt x="319" y="151"/>
                </a:cubicBezTo>
                <a:cubicBezTo>
                  <a:pt x="284" y="187"/>
                  <a:pt x="284" y="187"/>
                  <a:pt x="284" y="187"/>
                </a:cubicBezTo>
                <a:cubicBezTo>
                  <a:pt x="319" y="231"/>
                  <a:pt x="319" y="231"/>
                  <a:pt x="319" y="231"/>
                </a:cubicBezTo>
                <a:cubicBezTo>
                  <a:pt x="364" y="187"/>
                  <a:pt x="364" y="187"/>
                  <a:pt x="364" y="187"/>
                </a:cubicBezTo>
                <a:cubicBezTo>
                  <a:pt x="372" y="178"/>
                  <a:pt x="391" y="169"/>
                  <a:pt x="408" y="178"/>
                </a:cubicBezTo>
                <a:cubicBezTo>
                  <a:pt x="452" y="187"/>
                  <a:pt x="470" y="169"/>
                  <a:pt x="488" y="143"/>
                </a:cubicBezTo>
                <a:cubicBezTo>
                  <a:pt x="497" y="116"/>
                  <a:pt x="497" y="72"/>
                  <a:pt x="497" y="63"/>
                </a:cubicBezTo>
                <a:close/>
                <a:moveTo>
                  <a:pt x="72" y="400"/>
                </a:moveTo>
                <a:lnTo>
                  <a:pt x="72" y="400"/>
                </a:lnTo>
                <a:cubicBezTo>
                  <a:pt x="62" y="408"/>
                  <a:pt x="62" y="417"/>
                  <a:pt x="72" y="417"/>
                </a:cubicBezTo>
                <a:cubicBezTo>
                  <a:pt x="89" y="444"/>
                  <a:pt x="89" y="444"/>
                  <a:pt x="89" y="444"/>
                </a:cubicBezTo>
                <a:cubicBezTo>
                  <a:pt x="97" y="444"/>
                  <a:pt x="107" y="444"/>
                  <a:pt x="107" y="435"/>
                </a:cubicBezTo>
                <a:cubicBezTo>
                  <a:pt x="231" y="320"/>
                  <a:pt x="231" y="320"/>
                  <a:pt x="231" y="320"/>
                </a:cubicBezTo>
                <a:cubicBezTo>
                  <a:pt x="195" y="275"/>
                  <a:pt x="195" y="275"/>
                  <a:pt x="195" y="275"/>
                </a:cubicBezTo>
                <a:lnTo>
                  <a:pt x="72" y="4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3" name="Freeform 103"/>
          <p:cNvSpPr>
            <a:spLocks noChangeArrowheads="1"/>
          </p:cNvSpPr>
          <p:nvPr/>
        </p:nvSpPr>
        <p:spPr bwMode="auto">
          <a:xfrm>
            <a:off x="5324996" y="2410378"/>
            <a:ext cx="174395" cy="220795"/>
          </a:xfrm>
          <a:custGeom>
            <a:avLst/>
            <a:gdLst>
              <a:gd name="T0" fmla="*/ 52408 w 383"/>
              <a:gd name="T1" fmla="*/ 27833 h 488"/>
              <a:gd name="T2" fmla="*/ 52408 w 383"/>
              <a:gd name="T3" fmla="*/ 27833 h 488"/>
              <a:gd name="T4" fmla="*/ 52408 w 383"/>
              <a:gd name="T5" fmla="*/ 159368 h 488"/>
              <a:gd name="T6" fmla="*/ 28463 w 383"/>
              <a:gd name="T7" fmla="*/ 163408 h 488"/>
              <a:gd name="T8" fmla="*/ 8132 w 383"/>
              <a:gd name="T9" fmla="*/ 198873 h 488"/>
              <a:gd name="T10" fmla="*/ 44276 w 383"/>
              <a:gd name="T11" fmla="*/ 210994 h 488"/>
              <a:gd name="T12" fmla="*/ 72287 w 383"/>
              <a:gd name="T13" fmla="*/ 179121 h 488"/>
              <a:gd name="T14" fmla="*/ 72287 w 383"/>
              <a:gd name="T15" fmla="*/ 71828 h 488"/>
              <a:gd name="T16" fmla="*/ 152254 w 383"/>
              <a:gd name="T17" fmla="*/ 51626 h 488"/>
              <a:gd name="T18" fmla="*/ 152254 w 383"/>
              <a:gd name="T19" fmla="*/ 139615 h 488"/>
              <a:gd name="T20" fmla="*/ 128309 w 383"/>
              <a:gd name="T21" fmla="*/ 139615 h 488"/>
              <a:gd name="T22" fmla="*/ 107979 w 383"/>
              <a:gd name="T23" fmla="*/ 179121 h 488"/>
              <a:gd name="T24" fmla="*/ 144122 w 383"/>
              <a:gd name="T25" fmla="*/ 190793 h 488"/>
              <a:gd name="T26" fmla="*/ 172585 w 383"/>
              <a:gd name="T27" fmla="*/ 159368 h 488"/>
              <a:gd name="T28" fmla="*/ 172585 w 383"/>
              <a:gd name="T29" fmla="*/ 0 h 488"/>
              <a:gd name="T30" fmla="*/ 52408 w 383"/>
              <a:gd name="T31" fmla="*/ 27833 h 4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83" h="488">
                <a:moveTo>
                  <a:pt x="116" y="62"/>
                </a:moveTo>
                <a:lnTo>
                  <a:pt x="116" y="62"/>
                </a:lnTo>
                <a:cubicBezTo>
                  <a:pt x="116" y="355"/>
                  <a:pt x="116" y="355"/>
                  <a:pt x="116" y="355"/>
                </a:cubicBezTo>
                <a:cubicBezTo>
                  <a:pt x="98" y="355"/>
                  <a:pt x="80" y="355"/>
                  <a:pt x="63" y="364"/>
                </a:cubicBezTo>
                <a:cubicBezTo>
                  <a:pt x="18" y="372"/>
                  <a:pt x="0" y="417"/>
                  <a:pt x="18" y="443"/>
                </a:cubicBezTo>
                <a:cubicBezTo>
                  <a:pt x="27" y="478"/>
                  <a:pt x="63" y="487"/>
                  <a:pt x="98" y="470"/>
                </a:cubicBezTo>
                <a:cubicBezTo>
                  <a:pt x="133" y="461"/>
                  <a:pt x="160" y="434"/>
                  <a:pt x="160" y="399"/>
                </a:cubicBezTo>
                <a:cubicBezTo>
                  <a:pt x="160" y="399"/>
                  <a:pt x="160" y="248"/>
                  <a:pt x="160" y="160"/>
                </a:cubicBezTo>
                <a:cubicBezTo>
                  <a:pt x="337" y="115"/>
                  <a:pt x="337" y="115"/>
                  <a:pt x="337" y="115"/>
                </a:cubicBezTo>
                <a:cubicBezTo>
                  <a:pt x="337" y="311"/>
                  <a:pt x="337" y="311"/>
                  <a:pt x="337" y="311"/>
                </a:cubicBezTo>
                <a:cubicBezTo>
                  <a:pt x="319" y="301"/>
                  <a:pt x="301" y="301"/>
                  <a:pt x="284" y="311"/>
                </a:cubicBezTo>
                <a:cubicBezTo>
                  <a:pt x="239" y="328"/>
                  <a:pt x="222" y="364"/>
                  <a:pt x="239" y="399"/>
                </a:cubicBezTo>
                <a:cubicBezTo>
                  <a:pt x="248" y="425"/>
                  <a:pt x="284" y="434"/>
                  <a:pt x="319" y="425"/>
                </a:cubicBezTo>
                <a:cubicBezTo>
                  <a:pt x="355" y="408"/>
                  <a:pt x="382" y="381"/>
                  <a:pt x="382" y="355"/>
                </a:cubicBezTo>
                <a:cubicBezTo>
                  <a:pt x="382" y="0"/>
                  <a:pt x="382" y="0"/>
                  <a:pt x="382" y="0"/>
                </a:cubicBezTo>
                <a:lnTo>
                  <a:pt x="116" y="62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4" name="Freeform 104"/>
          <p:cNvSpPr>
            <a:spLocks noChangeArrowheads="1"/>
          </p:cNvSpPr>
          <p:nvPr/>
        </p:nvSpPr>
        <p:spPr bwMode="auto">
          <a:xfrm>
            <a:off x="366712" y="3339957"/>
            <a:ext cx="225596" cy="150397"/>
          </a:xfrm>
          <a:custGeom>
            <a:avLst/>
            <a:gdLst>
              <a:gd name="T0" fmla="*/ 91427 w 497"/>
              <a:gd name="T1" fmla="*/ 113801 h 337"/>
              <a:gd name="T2" fmla="*/ 91427 w 497"/>
              <a:gd name="T3" fmla="*/ 113801 h 337"/>
              <a:gd name="T4" fmla="*/ 99534 w 497"/>
              <a:gd name="T5" fmla="*/ 144797 h 337"/>
              <a:gd name="T6" fmla="*/ 127457 w 497"/>
              <a:gd name="T7" fmla="*/ 137269 h 337"/>
              <a:gd name="T8" fmla="*/ 179251 w 497"/>
              <a:gd name="T9" fmla="*/ 3985 h 337"/>
              <a:gd name="T10" fmla="*/ 91427 w 497"/>
              <a:gd name="T11" fmla="*/ 113801 h 337"/>
              <a:gd name="T12" fmla="*/ 111694 w 497"/>
              <a:gd name="T13" fmla="*/ 31439 h 337"/>
              <a:gd name="T14" fmla="*/ 111694 w 497"/>
              <a:gd name="T15" fmla="*/ 31439 h 337"/>
              <a:gd name="T16" fmla="*/ 123404 w 497"/>
              <a:gd name="T17" fmla="*/ 31439 h 337"/>
              <a:gd name="T18" fmla="*/ 139617 w 497"/>
              <a:gd name="T19" fmla="*/ 11513 h 337"/>
              <a:gd name="T20" fmla="*/ 111694 w 497"/>
              <a:gd name="T21" fmla="*/ 7528 h 337"/>
              <a:gd name="T22" fmla="*/ 0 w 497"/>
              <a:gd name="T23" fmla="*/ 125314 h 337"/>
              <a:gd name="T24" fmla="*/ 0 w 497"/>
              <a:gd name="T25" fmla="*/ 137269 h 337"/>
              <a:gd name="T26" fmla="*/ 11710 w 497"/>
              <a:gd name="T27" fmla="*/ 148782 h 337"/>
              <a:gd name="T28" fmla="*/ 23870 w 497"/>
              <a:gd name="T29" fmla="*/ 137269 h 337"/>
              <a:gd name="T30" fmla="*/ 23870 w 497"/>
              <a:gd name="T31" fmla="*/ 125314 h 337"/>
              <a:gd name="T32" fmla="*/ 111694 w 497"/>
              <a:gd name="T33" fmla="*/ 31439 h 337"/>
              <a:gd name="T34" fmla="*/ 191411 w 497"/>
              <a:gd name="T35" fmla="*/ 43395 h 337"/>
              <a:gd name="T36" fmla="*/ 191411 w 497"/>
              <a:gd name="T37" fmla="*/ 43395 h 337"/>
              <a:gd name="T38" fmla="*/ 183304 w 497"/>
              <a:gd name="T39" fmla="*/ 66863 h 337"/>
              <a:gd name="T40" fmla="*/ 199067 w 497"/>
              <a:gd name="T41" fmla="*/ 125314 h 337"/>
              <a:gd name="T42" fmla="*/ 199067 w 497"/>
              <a:gd name="T43" fmla="*/ 137269 h 337"/>
              <a:gd name="T44" fmla="*/ 211227 w 497"/>
              <a:gd name="T45" fmla="*/ 148782 h 337"/>
              <a:gd name="T46" fmla="*/ 211227 w 497"/>
              <a:gd name="T47" fmla="*/ 148782 h 337"/>
              <a:gd name="T48" fmla="*/ 223388 w 497"/>
              <a:gd name="T49" fmla="*/ 137269 h 337"/>
              <a:gd name="T50" fmla="*/ 223388 w 497"/>
              <a:gd name="T51" fmla="*/ 125314 h 337"/>
              <a:gd name="T52" fmla="*/ 191411 w 497"/>
              <a:gd name="T53" fmla="*/ 43395 h 33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7" h="337">
                <a:moveTo>
                  <a:pt x="203" y="257"/>
                </a:moveTo>
                <a:lnTo>
                  <a:pt x="203" y="257"/>
                </a:lnTo>
                <a:cubicBezTo>
                  <a:pt x="186" y="283"/>
                  <a:pt x="194" y="310"/>
                  <a:pt x="221" y="327"/>
                </a:cubicBezTo>
                <a:cubicBezTo>
                  <a:pt x="239" y="336"/>
                  <a:pt x="266" y="336"/>
                  <a:pt x="283" y="310"/>
                </a:cubicBezTo>
                <a:cubicBezTo>
                  <a:pt x="301" y="274"/>
                  <a:pt x="407" y="9"/>
                  <a:pt x="398" y="9"/>
                </a:cubicBezTo>
                <a:cubicBezTo>
                  <a:pt x="389" y="0"/>
                  <a:pt x="221" y="230"/>
                  <a:pt x="203" y="257"/>
                </a:cubicBezTo>
                <a:close/>
                <a:moveTo>
                  <a:pt x="248" y="71"/>
                </a:moveTo>
                <a:lnTo>
                  <a:pt x="248" y="71"/>
                </a:lnTo>
                <a:cubicBezTo>
                  <a:pt x="257" y="71"/>
                  <a:pt x="266" y="71"/>
                  <a:pt x="274" y="71"/>
                </a:cubicBezTo>
                <a:cubicBezTo>
                  <a:pt x="292" y="53"/>
                  <a:pt x="301" y="44"/>
                  <a:pt x="310" y="26"/>
                </a:cubicBezTo>
                <a:cubicBezTo>
                  <a:pt x="292" y="17"/>
                  <a:pt x="274" y="17"/>
                  <a:pt x="248" y="17"/>
                </a:cubicBezTo>
                <a:cubicBezTo>
                  <a:pt x="106" y="17"/>
                  <a:pt x="0" y="133"/>
                  <a:pt x="0" y="283"/>
                </a:cubicBezTo>
                <a:cubicBezTo>
                  <a:pt x="0" y="292"/>
                  <a:pt x="0" y="301"/>
                  <a:pt x="0" y="310"/>
                </a:cubicBezTo>
                <a:cubicBezTo>
                  <a:pt x="0" y="327"/>
                  <a:pt x="17" y="336"/>
                  <a:pt x="26" y="336"/>
                </a:cubicBezTo>
                <a:cubicBezTo>
                  <a:pt x="44" y="336"/>
                  <a:pt x="53" y="319"/>
                  <a:pt x="53" y="310"/>
                </a:cubicBezTo>
                <a:cubicBezTo>
                  <a:pt x="53" y="301"/>
                  <a:pt x="53" y="292"/>
                  <a:pt x="53" y="283"/>
                </a:cubicBezTo>
                <a:cubicBezTo>
                  <a:pt x="53" y="160"/>
                  <a:pt x="132" y="71"/>
                  <a:pt x="248" y="71"/>
                </a:cubicBezTo>
                <a:close/>
                <a:moveTo>
                  <a:pt x="425" y="98"/>
                </a:moveTo>
                <a:lnTo>
                  <a:pt x="425" y="98"/>
                </a:lnTo>
                <a:cubicBezTo>
                  <a:pt x="416" y="115"/>
                  <a:pt x="416" y="133"/>
                  <a:pt x="407" y="151"/>
                </a:cubicBezTo>
                <a:cubicBezTo>
                  <a:pt x="433" y="186"/>
                  <a:pt x="442" y="239"/>
                  <a:pt x="442" y="283"/>
                </a:cubicBezTo>
                <a:cubicBezTo>
                  <a:pt x="442" y="292"/>
                  <a:pt x="442" y="301"/>
                  <a:pt x="442" y="310"/>
                </a:cubicBezTo>
                <a:cubicBezTo>
                  <a:pt x="442" y="319"/>
                  <a:pt x="451" y="336"/>
                  <a:pt x="469" y="336"/>
                </a:cubicBezTo>
                <a:cubicBezTo>
                  <a:pt x="478" y="336"/>
                  <a:pt x="496" y="327"/>
                  <a:pt x="496" y="310"/>
                </a:cubicBezTo>
                <a:cubicBezTo>
                  <a:pt x="496" y="301"/>
                  <a:pt x="496" y="292"/>
                  <a:pt x="496" y="283"/>
                </a:cubicBezTo>
                <a:cubicBezTo>
                  <a:pt x="496" y="213"/>
                  <a:pt x="469" y="151"/>
                  <a:pt x="425" y="9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5" name="Freeform 105"/>
          <p:cNvSpPr>
            <a:spLocks noChangeArrowheads="1"/>
          </p:cNvSpPr>
          <p:nvPr/>
        </p:nvSpPr>
        <p:spPr bwMode="auto">
          <a:xfrm>
            <a:off x="814702" y="3331957"/>
            <a:ext cx="228795" cy="172796"/>
          </a:xfrm>
          <a:custGeom>
            <a:avLst/>
            <a:gdLst>
              <a:gd name="T0" fmla="*/ 218937 w 506"/>
              <a:gd name="T1" fmla="*/ 95599 h 382"/>
              <a:gd name="T2" fmla="*/ 162857 w 506"/>
              <a:gd name="T3" fmla="*/ 63733 h 382"/>
              <a:gd name="T4" fmla="*/ 202338 w 506"/>
              <a:gd name="T5" fmla="*/ 35906 h 382"/>
              <a:gd name="T6" fmla="*/ 202338 w 506"/>
              <a:gd name="T7" fmla="*/ 19748 h 382"/>
              <a:gd name="T8" fmla="*/ 162857 w 506"/>
              <a:gd name="T9" fmla="*/ 23788 h 382"/>
              <a:gd name="T10" fmla="*/ 162857 w 506"/>
              <a:gd name="T11" fmla="*/ 0 h 382"/>
              <a:gd name="T12" fmla="*/ 147155 w 506"/>
              <a:gd name="T13" fmla="*/ 0 h 382"/>
              <a:gd name="T14" fmla="*/ 115301 w 506"/>
              <a:gd name="T15" fmla="*/ 31866 h 382"/>
              <a:gd name="T16" fmla="*/ 115301 w 506"/>
              <a:gd name="T17" fmla="*/ 47575 h 382"/>
              <a:gd name="T18" fmla="*/ 150744 w 506"/>
              <a:gd name="T19" fmla="*/ 43536 h 382"/>
              <a:gd name="T20" fmla="*/ 123377 w 506"/>
              <a:gd name="T21" fmla="*/ 79890 h 382"/>
              <a:gd name="T22" fmla="*/ 139079 w 506"/>
              <a:gd name="T23" fmla="*/ 143174 h 382"/>
              <a:gd name="T24" fmla="*/ 178560 w 506"/>
              <a:gd name="T25" fmla="*/ 158883 h 382"/>
              <a:gd name="T26" fmla="*/ 182597 w 506"/>
              <a:gd name="T27" fmla="*/ 166962 h 382"/>
              <a:gd name="T28" fmla="*/ 218937 w 506"/>
              <a:gd name="T29" fmla="*/ 95599 h 382"/>
              <a:gd name="T30" fmla="*/ 139079 w 506"/>
              <a:gd name="T31" fmla="*/ 131056 h 382"/>
              <a:gd name="T32" fmla="*/ 135041 w 506"/>
              <a:gd name="T33" fmla="*/ 91560 h 382"/>
              <a:gd name="T34" fmla="*/ 150744 w 506"/>
              <a:gd name="T35" fmla="*/ 127465 h 382"/>
              <a:gd name="T36" fmla="*/ 162857 w 506"/>
              <a:gd name="T37" fmla="*/ 123426 h 382"/>
              <a:gd name="T38" fmla="*/ 162857 w 506"/>
              <a:gd name="T39" fmla="*/ 79890 h 382"/>
              <a:gd name="T40" fmla="*/ 186635 w 506"/>
              <a:gd name="T41" fmla="*/ 83481 h 382"/>
              <a:gd name="T42" fmla="*/ 63707 w 506"/>
              <a:gd name="T43" fmla="*/ 39945 h 382"/>
              <a:gd name="T44" fmla="*/ 63707 w 506"/>
              <a:gd name="T45" fmla="*/ 35906 h 382"/>
              <a:gd name="T46" fmla="*/ 39481 w 506"/>
              <a:gd name="T47" fmla="*/ 39945 h 382"/>
              <a:gd name="T48" fmla="*/ 0 w 506"/>
              <a:gd name="T49" fmla="*/ 162922 h 382"/>
              <a:gd name="T50" fmla="*/ 19740 w 506"/>
              <a:gd name="T51" fmla="*/ 162922 h 382"/>
              <a:gd name="T52" fmla="*/ 71783 w 506"/>
              <a:gd name="T53" fmla="*/ 123426 h 382"/>
              <a:gd name="T54" fmla="*/ 83447 w 506"/>
              <a:gd name="T55" fmla="*/ 162922 h 382"/>
              <a:gd name="T56" fmla="*/ 103188 w 506"/>
              <a:gd name="T57" fmla="*/ 162922 h 382"/>
              <a:gd name="T58" fmla="*/ 35443 w 506"/>
              <a:gd name="T59" fmla="*/ 107268 h 382"/>
              <a:gd name="T60" fmla="*/ 52043 w 506"/>
              <a:gd name="T61" fmla="*/ 52063 h 382"/>
              <a:gd name="T62" fmla="*/ 35443 w 506"/>
              <a:gd name="T63" fmla="*/ 107268 h 38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06" h="382">
                <a:moveTo>
                  <a:pt x="488" y="213"/>
                </a:moveTo>
                <a:lnTo>
                  <a:pt x="488" y="213"/>
                </a:lnTo>
                <a:cubicBezTo>
                  <a:pt x="470" y="169"/>
                  <a:pt x="434" y="142"/>
                  <a:pt x="372" y="142"/>
                </a:cubicBezTo>
                <a:cubicBezTo>
                  <a:pt x="372" y="142"/>
                  <a:pt x="372" y="142"/>
                  <a:pt x="363" y="142"/>
                </a:cubicBezTo>
                <a:cubicBezTo>
                  <a:pt x="363" y="89"/>
                  <a:pt x="363" y="89"/>
                  <a:pt x="363" y="89"/>
                </a:cubicBezTo>
                <a:lnTo>
                  <a:pt x="451" y="80"/>
                </a:lnTo>
                <a:cubicBezTo>
                  <a:pt x="461" y="80"/>
                  <a:pt x="461" y="71"/>
                  <a:pt x="461" y="71"/>
                </a:cubicBezTo>
                <a:cubicBezTo>
                  <a:pt x="461" y="71"/>
                  <a:pt x="451" y="53"/>
                  <a:pt x="451" y="44"/>
                </a:cubicBezTo>
                <a:cubicBezTo>
                  <a:pt x="451" y="44"/>
                  <a:pt x="451" y="44"/>
                  <a:pt x="443" y="44"/>
                </a:cubicBezTo>
                <a:lnTo>
                  <a:pt x="363" y="53"/>
                </a:lnTo>
                <a:cubicBezTo>
                  <a:pt x="363" y="53"/>
                  <a:pt x="363" y="9"/>
                  <a:pt x="363" y="0"/>
                </a:cubicBezTo>
                <a:cubicBezTo>
                  <a:pt x="354" y="0"/>
                  <a:pt x="336" y="0"/>
                  <a:pt x="336" y="0"/>
                </a:cubicBezTo>
                <a:lnTo>
                  <a:pt x="328" y="0"/>
                </a:lnTo>
                <a:cubicBezTo>
                  <a:pt x="328" y="9"/>
                  <a:pt x="336" y="62"/>
                  <a:pt x="336" y="62"/>
                </a:cubicBezTo>
                <a:lnTo>
                  <a:pt x="257" y="71"/>
                </a:lnTo>
                <a:lnTo>
                  <a:pt x="248" y="80"/>
                </a:lnTo>
                <a:lnTo>
                  <a:pt x="257" y="106"/>
                </a:lnTo>
                <a:cubicBezTo>
                  <a:pt x="266" y="106"/>
                  <a:pt x="336" y="97"/>
                  <a:pt x="336" y="97"/>
                </a:cubicBezTo>
                <a:cubicBezTo>
                  <a:pt x="336" y="151"/>
                  <a:pt x="336" y="151"/>
                  <a:pt x="336" y="151"/>
                </a:cubicBezTo>
                <a:cubicBezTo>
                  <a:pt x="310" y="151"/>
                  <a:pt x="292" y="169"/>
                  <a:pt x="275" y="178"/>
                </a:cubicBezTo>
                <a:cubicBezTo>
                  <a:pt x="257" y="204"/>
                  <a:pt x="248" y="231"/>
                  <a:pt x="248" y="257"/>
                </a:cubicBezTo>
                <a:cubicBezTo>
                  <a:pt x="248" y="292"/>
                  <a:pt x="275" y="319"/>
                  <a:pt x="310" y="319"/>
                </a:cubicBezTo>
                <a:cubicBezTo>
                  <a:pt x="381" y="328"/>
                  <a:pt x="434" y="248"/>
                  <a:pt x="451" y="204"/>
                </a:cubicBezTo>
                <a:cubicBezTo>
                  <a:pt x="479" y="239"/>
                  <a:pt x="451" y="310"/>
                  <a:pt x="398" y="354"/>
                </a:cubicBezTo>
                <a:lnTo>
                  <a:pt x="407" y="372"/>
                </a:lnTo>
                <a:cubicBezTo>
                  <a:pt x="416" y="381"/>
                  <a:pt x="416" y="381"/>
                  <a:pt x="416" y="372"/>
                </a:cubicBezTo>
                <a:cubicBezTo>
                  <a:pt x="479" y="337"/>
                  <a:pt x="505" y="266"/>
                  <a:pt x="488" y="213"/>
                </a:cubicBezTo>
                <a:close/>
                <a:moveTo>
                  <a:pt x="310" y="292"/>
                </a:moveTo>
                <a:lnTo>
                  <a:pt x="310" y="292"/>
                </a:lnTo>
                <a:cubicBezTo>
                  <a:pt x="283" y="284"/>
                  <a:pt x="283" y="266"/>
                  <a:pt x="283" y="257"/>
                </a:cubicBezTo>
                <a:cubicBezTo>
                  <a:pt x="283" y="231"/>
                  <a:pt x="292" y="213"/>
                  <a:pt x="301" y="204"/>
                </a:cubicBezTo>
                <a:cubicBezTo>
                  <a:pt x="310" y="195"/>
                  <a:pt x="319" y="186"/>
                  <a:pt x="336" y="178"/>
                </a:cubicBezTo>
                <a:cubicBezTo>
                  <a:pt x="336" y="284"/>
                  <a:pt x="336" y="284"/>
                  <a:pt x="336" y="284"/>
                </a:cubicBezTo>
                <a:cubicBezTo>
                  <a:pt x="328" y="292"/>
                  <a:pt x="319" y="292"/>
                  <a:pt x="310" y="292"/>
                </a:cubicBezTo>
                <a:close/>
                <a:moveTo>
                  <a:pt x="363" y="275"/>
                </a:moveTo>
                <a:lnTo>
                  <a:pt x="363" y="275"/>
                </a:lnTo>
                <a:cubicBezTo>
                  <a:pt x="363" y="178"/>
                  <a:pt x="363" y="178"/>
                  <a:pt x="363" y="178"/>
                </a:cubicBezTo>
                <a:cubicBezTo>
                  <a:pt x="372" y="178"/>
                  <a:pt x="372" y="178"/>
                  <a:pt x="372" y="178"/>
                </a:cubicBezTo>
                <a:cubicBezTo>
                  <a:pt x="389" y="178"/>
                  <a:pt x="407" y="178"/>
                  <a:pt x="416" y="186"/>
                </a:cubicBezTo>
                <a:cubicBezTo>
                  <a:pt x="434" y="186"/>
                  <a:pt x="398" y="248"/>
                  <a:pt x="363" y="275"/>
                </a:cubicBezTo>
                <a:close/>
                <a:moveTo>
                  <a:pt x="142" y="89"/>
                </a:moveTo>
                <a:lnTo>
                  <a:pt x="142" y="89"/>
                </a:lnTo>
                <a:cubicBezTo>
                  <a:pt x="142" y="80"/>
                  <a:pt x="142" y="80"/>
                  <a:pt x="142" y="80"/>
                </a:cubicBezTo>
                <a:cubicBezTo>
                  <a:pt x="88" y="80"/>
                  <a:pt x="88" y="80"/>
                  <a:pt x="88" y="80"/>
                </a:cubicBezTo>
                <a:cubicBezTo>
                  <a:pt x="88" y="80"/>
                  <a:pt x="88" y="80"/>
                  <a:pt x="88" y="89"/>
                </a:cubicBezTo>
                <a:cubicBezTo>
                  <a:pt x="79" y="116"/>
                  <a:pt x="0" y="354"/>
                  <a:pt x="0" y="363"/>
                </a:cubicBezTo>
                <a:cubicBezTo>
                  <a:pt x="44" y="363"/>
                  <a:pt x="44" y="363"/>
                  <a:pt x="44" y="363"/>
                </a:cubicBezTo>
                <a:cubicBezTo>
                  <a:pt x="44" y="354"/>
                  <a:pt x="71" y="275"/>
                  <a:pt x="71" y="275"/>
                </a:cubicBezTo>
                <a:cubicBezTo>
                  <a:pt x="160" y="275"/>
                  <a:pt x="160" y="275"/>
                  <a:pt x="160" y="275"/>
                </a:cubicBezTo>
                <a:cubicBezTo>
                  <a:pt x="160" y="275"/>
                  <a:pt x="186" y="354"/>
                  <a:pt x="186" y="363"/>
                </a:cubicBezTo>
                <a:cubicBezTo>
                  <a:pt x="230" y="363"/>
                  <a:pt x="230" y="363"/>
                  <a:pt x="230" y="363"/>
                </a:cubicBezTo>
                <a:cubicBezTo>
                  <a:pt x="230" y="354"/>
                  <a:pt x="151" y="116"/>
                  <a:pt x="142" y="89"/>
                </a:cubicBezTo>
                <a:close/>
                <a:moveTo>
                  <a:pt x="79" y="239"/>
                </a:moveTo>
                <a:lnTo>
                  <a:pt x="79" y="239"/>
                </a:lnTo>
                <a:cubicBezTo>
                  <a:pt x="116" y="116"/>
                  <a:pt x="116" y="116"/>
                  <a:pt x="116" y="116"/>
                </a:cubicBezTo>
                <a:cubicBezTo>
                  <a:pt x="151" y="239"/>
                  <a:pt x="151" y="239"/>
                  <a:pt x="151" y="239"/>
                </a:cubicBezTo>
                <a:lnTo>
                  <a:pt x="79" y="23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6" name="Freeform 106"/>
          <p:cNvSpPr>
            <a:spLocks noChangeArrowheads="1"/>
          </p:cNvSpPr>
          <p:nvPr/>
        </p:nvSpPr>
        <p:spPr bwMode="auto">
          <a:xfrm>
            <a:off x="3539439" y="1061611"/>
            <a:ext cx="161596" cy="228794"/>
          </a:xfrm>
          <a:custGeom>
            <a:avLst/>
            <a:gdLst>
              <a:gd name="T0" fmla="*/ 15808 w 355"/>
              <a:gd name="T1" fmla="*/ 222974 h 506"/>
              <a:gd name="T2" fmla="*/ 15808 w 355"/>
              <a:gd name="T3" fmla="*/ 222974 h 506"/>
              <a:gd name="T4" fmla="*/ 31616 w 355"/>
              <a:gd name="T5" fmla="*/ 170932 h 506"/>
              <a:gd name="T6" fmla="*/ 91686 w 355"/>
              <a:gd name="T7" fmla="*/ 139078 h 506"/>
              <a:gd name="T8" fmla="*/ 59618 w 355"/>
              <a:gd name="T9" fmla="*/ 127414 h 506"/>
              <a:gd name="T10" fmla="*/ 131883 w 355"/>
              <a:gd name="T11" fmla="*/ 87036 h 506"/>
              <a:gd name="T12" fmla="*/ 87621 w 355"/>
              <a:gd name="T13" fmla="*/ 75372 h 506"/>
              <a:gd name="T14" fmla="*/ 147691 w 355"/>
              <a:gd name="T15" fmla="*/ 59669 h 506"/>
              <a:gd name="T16" fmla="*/ 155820 w 355"/>
              <a:gd name="T17" fmla="*/ 19740 h 506"/>
              <a:gd name="T18" fmla="*/ 112010 w 355"/>
              <a:gd name="T19" fmla="*/ 0 h 506"/>
              <a:gd name="T20" fmla="*/ 71813 w 355"/>
              <a:gd name="T21" fmla="*/ 55631 h 506"/>
              <a:gd name="T22" fmla="*/ 75878 w 355"/>
              <a:gd name="T23" fmla="*/ 8076 h 506"/>
              <a:gd name="T24" fmla="*/ 31616 w 355"/>
              <a:gd name="T25" fmla="*/ 47556 h 506"/>
              <a:gd name="T26" fmla="*/ 27551 w 355"/>
              <a:gd name="T27" fmla="*/ 135041 h 506"/>
              <a:gd name="T28" fmla="*/ 3613 w 355"/>
              <a:gd name="T29" fmla="*/ 95560 h 506"/>
              <a:gd name="T30" fmla="*/ 15808 w 355"/>
              <a:gd name="T31" fmla="*/ 162856 h 506"/>
              <a:gd name="T32" fmla="*/ 3613 w 355"/>
              <a:gd name="T33" fmla="*/ 214450 h 506"/>
              <a:gd name="T34" fmla="*/ 15808 w 355"/>
              <a:gd name="T35" fmla="*/ 222974 h 50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5" h="506">
                <a:moveTo>
                  <a:pt x="35" y="497"/>
                </a:moveTo>
                <a:lnTo>
                  <a:pt x="35" y="497"/>
                </a:lnTo>
                <a:cubicBezTo>
                  <a:pt x="44" y="469"/>
                  <a:pt x="53" y="434"/>
                  <a:pt x="70" y="381"/>
                </a:cubicBezTo>
                <a:cubicBezTo>
                  <a:pt x="132" y="372"/>
                  <a:pt x="168" y="390"/>
                  <a:pt x="203" y="310"/>
                </a:cubicBezTo>
                <a:cubicBezTo>
                  <a:pt x="168" y="328"/>
                  <a:pt x="132" y="292"/>
                  <a:pt x="132" y="284"/>
                </a:cubicBezTo>
                <a:cubicBezTo>
                  <a:pt x="132" y="266"/>
                  <a:pt x="229" y="292"/>
                  <a:pt x="292" y="194"/>
                </a:cubicBezTo>
                <a:cubicBezTo>
                  <a:pt x="212" y="213"/>
                  <a:pt x="185" y="178"/>
                  <a:pt x="194" y="168"/>
                </a:cubicBezTo>
                <a:cubicBezTo>
                  <a:pt x="221" y="159"/>
                  <a:pt x="292" y="168"/>
                  <a:pt x="327" y="133"/>
                </a:cubicBezTo>
                <a:cubicBezTo>
                  <a:pt x="345" y="115"/>
                  <a:pt x="354" y="62"/>
                  <a:pt x="345" y="44"/>
                </a:cubicBezTo>
                <a:cubicBezTo>
                  <a:pt x="336" y="27"/>
                  <a:pt x="283" y="0"/>
                  <a:pt x="248" y="0"/>
                </a:cubicBezTo>
                <a:cubicBezTo>
                  <a:pt x="221" y="9"/>
                  <a:pt x="168" y="124"/>
                  <a:pt x="159" y="124"/>
                </a:cubicBezTo>
                <a:cubicBezTo>
                  <a:pt x="141" y="124"/>
                  <a:pt x="141" y="71"/>
                  <a:pt x="168" y="18"/>
                </a:cubicBezTo>
                <a:cubicBezTo>
                  <a:pt x="132" y="35"/>
                  <a:pt x="88" y="71"/>
                  <a:pt x="70" y="106"/>
                </a:cubicBezTo>
                <a:cubicBezTo>
                  <a:pt x="44" y="159"/>
                  <a:pt x="79" y="301"/>
                  <a:pt x="61" y="301"/>
                </a:cubicBezTo>
                <a:cubicBezTo>
                  <a:pt x="53" y="310"/>
                  <a:pt x="17" y="239"/>
                  <a:pt x="8" y="213"/>
                </a:cubicBezTo>
                <a:cubicBezTo>
                  <a:pt x="0" y="257"/>
                  <a:pt x="0" y="301"/>
                  <a:pt x="35" y="363"/>
                </a:cubicBezTo>
                <a:cubicBezTo>
                  <a:pt x="26" y="407"/>
                  <a:pt x="17" y="452"/>
                  <a:pt x="8" y="478"/>
                </a:cubicBezTo>
                <a:cubicBezTo>
                  <a:pt x="8" y="497"/>
                  <a:pt x="35" y="505"/>
                  <a:pt x="35" y="497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7" name="Freeform 107"/>
          <p:cNvSpPr>
            <a:spLocks noChangeArrowheads="1"/>
          </p:cNvSpPr>
          <p:nvPr/>
        </p:nvSpPr>
        <p:spPr bwMode="auto">
          <a:xfrm>
            <a:off x="5300996" y="3816745"/>
            <a:ext cx="225596" cy="99198"/>
          </a:xfrm>
          <a:custGeom>
            <a:avLst/>
            <a:gdLst>
              <a:gd name="T0" fmla="*/ 179701 w 497"/>
              <a:gd name="T1" fmla="*/ 0 h 222"/>
              <a:gd name="T2" fmla="*/ 179701 w 497"/>
              <a:gd name="T3" fmla="*/ 0 h 222"/>
              <a:gd name="T4" fmla="*/ 111694 w 497"/>
              <a:gd name="T5" fmla="*/ 31035 h 222"/>
              <a:gd name="T6" fmla="*/ 43687 w 497"/>
              <a:gd name="T7" fmla="*/ 0 h 222"/>
              <a:gd name="T8" fmla="*/ 0 w 497"/>
              <a:gd name="T9" fmla="*/ 46996 h 222"/>
              <a:gd name="T10" fmla="*/ 43687 w 497"/>
              <a:gd name="T11" fmla="*/ 97982 h 222"/>
              <a:gd name="T12" fmla="*/ 43687 w 497"/>
              <a:gd name="T13" fmla="*/ 97982 h 222"/>
              <a:gd name="T14" fmla="*/ 111694 w 497"/>
              <a:gd name="T15" fmla="*/ 62513 h 222"/>
              <a:gd name="T16" fmla="*/ 179701 w 497"/>
              <a:gd name="T17" fmla="*/ 97982 h 222"/>
              <a:gd name="T18" fmla="*/ 223388 w 497"/>
              <a:gd name="T19" fmla="*/ 46996 h 222"/>
              <a:gd name="T20" fmla="*/ 179701 w 497"/>
              <a:gd name="T21" fmla="*/ 0 h 222"/>
              <a:gd name="T22" fmla="*/ 43687 w 497"/>
              <a:gd name="T23" fmla="*/ 78031 h 222"/>
              <a:gd name="T24" fmla="*/ 43687 w 497"/>
              <a:gd name="T25" fmla="*/ 78031 h 222"/>
              <a:gd name="T26" fmla="*/ 19817 w 497"/>
              <a:gd name="T27" fmla="*/ 46996 h 222"/>
              <a:gd name="T28" fmla="*/ 43687 w 497"/>
              <a:gd name="T29" fmla="*/ 19508 h 222"/>
              <a:gd name="T30" fmla="*/ 99984 w 497"/>
              <a:gd name="T31" fmla="*/ 46996 h 222"/>
              <a:gd name="T32" fmla="*/ 43687 w 497"/>
              <a:gd name="T33" fmla="*/ 78031 h 222"/>
              <a:gd name="T34" fmla="*/ 179701 w 497"/>
              <a:gd name="T35" fmla="*/ 78031 h 222"/>
              <a:gd name="T36" fmla="*/ 179701 w 497"/>
              <a:gd name="T37" fmla="*/ 78031 h 222"/>
              <a:gd name="T38" fmla="*/ 123854 w 497"/>
              <a:gd name="T39" fmla="*/ 46996 h 222"/>
              <a:gd name="T40" fmla="*/ 179701 w 497"/>
              <a:gd name="T41" fmla="*/ 19508 h 222"/>
              <a:gd name="T42" fmla="*/ 203571 w 497"/>
              <a:gd name="T43" fmla="*/ 46996 h 222"/>
              <a:gd name="T44" fmla="*/ 179701 w 497"/>
              <a:gd name="T45" fmla="*/ 78031 h 22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97" h="222">
                <a:moveTo>
                  <a:pt x="399" y="0"/>
                </a:moveTo>
                <a:lnTo>
                  <a:pt x="399" y="0"/>
                </a:lnTo>
                <a:cubicBezTo>
                  <a:pt x="345" y="0"/>
                  <a:pt x="284" y="26"/>
                  <a:pt x="248" y="70"/>
                </a:cubicBezTo>
                <a:cubicBezTo>
                  <a:pt x="213" y="26"/>
                  <a:pt x="151" y="0"/>
                  <a:pt x="97" y="0"/>
                </a:cubicBezTo>
                <a:cubicBezTo>
                  <a:pt x="53" y="0"/>
                  <a:pt x="0" y="26"/>
                  <a:pt x="0" y="106"/>
                </a:cubicBezTo>
                <a:cubicBezTo>
                  <a:pt x="0" y="185"/>
                  <a:pt x="53" y="221"/>
                  <a:pt x="97" y="221"/>
                </a:cubicBezTo>
                <a:cubicBezTo>
                  <a:pt x="151" y="221"/>
                  <a:pt x="213" y="185"/>
                  <a:pt x="248" y="141"/>
                </a:cubicBezTo>
                <a:cubicBezTo>
                  <a:pt x="284" y="185"/>
                  <a:pt x="345" y="221"/>
                  <a:pt x="399" y="221"/>
                </a:cubicBezTo>
                <a:cubicBezTo>
                  <a:pt x="443" y="221"/>
                  <a:pt x="496" y="185"/>
                  <a:pt x="496" y="106"/>
                </a:cubicBezTo>
                <a:cubicBezTo>
                  <a:pt x="496" y="26"/>
                  <a:pt x="443" y="0"/>
                  <a:pt x="399" y="0"/>
                </a:cubicBezTo>
                <a:close/>
                <a:moveTo>
                  <a:pt x="97" y="176"/>
                </a:moveTo>
                <a:lnTo>
                  <a:pt x="97" y="176"/>
                </a:lnTo>
                <a:cubicBezTo>
                  <a:pt x="62" y="176"/>
                  <a:pt x="44" y="150"/>
                  <a:pt x="44" y="106"/>
                </a:cubicBezTo>
                <a:cubicBezTo>
                  <a:pt x="44" y="61"/>
                  <a:pt x="62" y="44"/>
                  <a:pt x="97" y="44"/>
                </a:cubicBezTo>
                <a:cubicBezTo>
                  <a:pt x="142" y="44"/>
                  <a:pt x="195" y="70"/>
                  <a:pt x="222" y="106"/>
                </a:cubicBezTo>
                <a:cubicBezTo>
                  <a:pt x="195" y="150"/>
                  <a:pt x="142" y="176"/>
                  <a:pt x="97" y="176"/>
                </a:cubicBezTo>
                <a:close/>
                <a:moveTo>
                  <a:pt x="399" y="176"/>
                </a:moveTo>
                <a:lnTo>
                  <a:pt x="399" y="176"/>
                </a:lnTo>
                <a:cubicBezTo>
                  <a:pt x="354" y="176"/>
                  <a:pt x="301" y="150"/>
                  <a:pt x="275" y="106"/>
                </a:cubicBezTo>
                <a:cubicBezTo>
                  <a:pt x="301" y="70"/>
                  <a:pt x="354" y="44"/>
                  <a:pt x="399" y="44"/>
                </a:cubicBezTo>
                <a:cubicBezTo>
                  <a:pt x="435" y="44"/>
                  <a:pt x="452" y="61"/>
                  <a:pt x="452" y="106"/>
                </a:cubicBezTo>
                <a:cubicBezTo>
                  <a:pt x="452" y="150"/>
                  <a:pt x="435" y="176"/>
                  <a:pt x="399" y="17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8" name="Freeform 108"/>
          <p:cNvSpPr>
            <a:spLocks noChangeArrowheads="1"/>
          </p:cNvSpPr>
          <p:nvPr/>
        </p:nvSpPr>
        <p:spPr bwMode="auto">
          <a:xfrm>
            <a:off x="3955428" y="3752747"/>
            <a:ext cx="225594" cy="223995"/>
          </a:xfrm>
          <a:custGeom>
            <a:avLst/>
            <a:gdLst>
              <a:gd name="T0" fmla="*/ 211226 w 497"/>
              <a:gd name="T1" fmla="*/ 103092 h 498"/>
              <a:gd name="T2" fmla="*/ 191410 w 497"/>
              <a:gd name="T3" fmla="*/ 111125 h 498"/>
              <a:gd name="T4" fmla="*/ 211226 w 497"/>
              <a:gd name="T5" fmla="*/ 122728 h 498"/>
              <a:gd name="T6" fmla="*/ 211226 w 497"/>
              <a:gd name="T7" fmla="*/ 103092 h 498"/>
              <a:gd name="T8" fmla="*/ 111693 w 497"/>
              <a:gd name="T9" fmla="*/ 51769 h 498"/>
              <a:gd name="T10" fmla="*/ 111693 w 497"/>
              <a:gd name="T11" fmla="*/ 174497 h 498"/>
              <a:gd name="T12" fmla="*/ 111693 w 497"/>
              <a:gd name="T13" fmla="*/ 51769 h 498"/>
              <a:gd name="T14" fmla="*/ 111693 w 497"/>
              <a:gd name="T15" fmla="*/ 154415 h 498"/>
              <a:gd name="T16" fmla="*/ 111693 w 497"/>
              <a:gd name="T17" fmla="*/ 67389 h 498"/>
              <a:gd name="T18" fmla="*/ 31977 w 497"/>
              <a:gd name="T19" fmla="*/ 111125 h 498"/>
              <a:gd name="T20" fmla="*/ 23870 w 497"/>
              <a:gd name="T21" fmla="*/ 103092 h 498"/>
              <a:gd name="T22" fmla="*/ 0 w 497"/>
              <a:gd name="T23" fmla="*/ 111125 h 498"/>
              <a:gd name="T24" fmla="*/ 23870 w 497"/>
              <a:gd name="T25" fmla="*/ 122728 h 498"/>
              <a:gd name="T26" fmla="*/ 111693 w 497"/>
              <a:gd name="T27" fmla="*/ 35703 h 498"/>
              <a:gd name="T28" fmla="*/ 119350 w 497"/>
              <a:gd name="T29" fmla="*/ 23653 h 498"/>
              <a:gd name="T30" fmla="*/ 111693 w 497"/>
              <a:gd name="T31" fmla="*/ 0 h 498"/>
              <a:gd name="T32" fmla="*/ 103587 w 497"/>
              <a:gd name="T33" fmla="*/ 23653 h 498"/>
              <a:gd name="T34" fmla="*/ 111693 w 497"/>
              <a:gd name="T35" fmla="*/ 190117 h 498"/>
              <a:gd name="T36" fmla="*/ 103587 w 497"/>
              <a:gd name="T37" fmla="*/ 202167 h 498"/>
              <a:gd name="T38" fmla="*/ 111693 w 497"/>
              <a:gd name="T39" fmla="*/ 221804 h 498"/>
              <a:gd name="T40" fmla="*/ 119350 w 497"/>
              <a:gd name="T41" fmla="*/ 202167 h 498"/>
              <a:gd name="T42" fmla="*/ 195463 w 497"/>
              <a:gd name="T43" fmla="*/ 43736 h 498"/>
              <a:gd name="T44" fmla="*/ 195463 w 497"/>
              <a:gd name="T45" fmla="*/ 27670 h 498"/>
              <a:gd name="T46" fmla="*/ 171593 w 497"/>
              <a:gd name="T47" fmla="*/ 39719 h 498"/>
              <a:gd name="T48" fmla="*/ 187357 w 497"/>
              <a:gd name="T49" fmla="*/ 51769 h 498"/>
              <a:gd name="T50" fmla="*/ 36030 w 497"/>
              <a:gd name="T51" fmla="*/ 174497 h 498"/>
              <a:gd name="T52" fmla="*/ 27923 w 497"/>
              <a:gd name="T53" fmla="*/ 182084 h 498"/>
              <a:gd name="T54" fmla="*/ 43686 w 497"/>
              <a:gd name="T55" fmla="*/ 194134 h 498"/>
              <a:gd name="T56" fmla="*/ 51793 w 497"/>
              <a:gd name="T57" fmla="*/ 170035 h 498"/>
              <a:gd name="T58" fmla="*/ 43686 w 497"/>
              <a:gd name="T59" fmla="*/ 32133 h 498"/>
              <a:gd name="T60" fmla="*/ 27923 w 497"/>
              <a:gd name="T61" fmla="*/ 27670 h 498"/>
              <a:gd name="T62" fmla="*/ 36030 w 497"/>
              <a:gd name="T63" fmla="*/ 51769 h 498"/>
              <a:gd name="T64" fmla="*/ 47740 w 497"/>
              <a:gd name="T65" fmla="*/ 39719 h 498"/>
              <a:gd name="T66" fmla="*/ 171593 w 497"/>
              <a:gd name="T67" fmla="*/ 186101 h 498"/>
              <a:gd name="T68" fmla="*/ 179700 w 497"/>
              <a:gd name="T69" fmla="*/ 194134 h 498"/>
              <a:gd name="T70" fmla="*/ 195463 w 497"/>
              <a:gd name="T71" fmla="*/ 182084 h 498"/>
              <a:gd name="T72" fmla="*/ 171593 w 497"/>
              <a:gd name="T73" fmla="*/ 170035 h 49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97" h="498">
                <a:moveTo>
                  <a:pt x="469" y="231"/>
                </a:moveTo>
                <a:lnTo>
                  <a:pt x="469" y="231"/>
                </a:lnTo>
                <a:cubicBezTo>
                  <a:pt x="469" y="231"/>
                  <a:pt x="452" y="231"/>
                  <a:pt x="443" y="231"/>
                </a:cubicBezTo>
                <a:cubicBezTo>
                  <a:pt x="434" y="231"/>
                  <a:pt x="425" y="240"/>
                  <a:pt x="425" y="249"/>
                </a:cubicBezTo>
                <a:cubicBezTo>
                  <a:pt x="425" y="266"/>
                  <a:pt x="434" y="275"/>
                  <a:pt x="443" y="275"/>
                </a:cubicBezTo>
                <a:cubicBezTo>
                  <a:pt x="452" y="275"/>
                  <a:pt x="469" y="275"/>
                  <a:pt x="469" y="275"/>
                </a:cubicBezTo>
                <a:cubicBezTo>
                  <a:pt x="487" y="275"/>
                  <a:pt x="496" y="266"/>
                  <a:pt x="496" y="249"/>
                </a:cubicBezTo>
                <a:cubicBezTo>
                  <a:pt x="496" y="240"/>
                  <a:pt x="487" y="231"/>
                  <a:pt x="469" y="231"/>
                </a:cubicBezTo>
                <a:close/>
                <a:moveTo>
                  <a:pt x="248" y="116"/>
                </a:moveTo>
                <a:lnTo>
                  <a:pt x="248" y="116"/>
                </a:lnTo>
                <a:cubicBezTo>
                  <a:pt x="168" y="116"/>
                  <a:pt x="115" y="178"/>
                  <a:pt x="115" y="249"/>
                </a:cubicBezTo>
                <a:cubicBezTo>
                  <a:pt x="115" y="328"/>
                  <a:pt x="168" y="391"/>
                  <a:pt x="248" y="391"/>
                </a:cubicBezTo>
                <a:cubicBezTo>
                  <a:pt x="328" y="391"/>
                  <a:pt x="381" y="328"/>
                  <a:pt x="381" y="249"/>
                </a:cubicBezTo>
                <a:cubicBezTo>
                  <a:pt x="381" y="178"/>
                  <a:pt x="328" y="116"/>
                  <a:pt x="248" y="116"/>
                </a:cubicBezTo>
                <a:close/>
                <a:moveTo>
                  <a:pt x="248" y="346"/>
                </a:moveTo>
                <a:lnTo>
                  <a:pt x="248" y="346"/>
                </a:lnTo>
                <a:cubicBezTo>
                  <a:pt x="195" y="346"/>
                  <a:pt x="150" y="302"/>
                  <a:pt x="150" y="249"/>
                </a:cubicBezTo>
                <a:cubicBezTo>
                  <a:pt x="150" y="196"/>
                  <a:pt x="195" y="151"/>
                  <a:pt x="248" y="151"/>
                </a:cubicBezTo>
                <a:lnTo>
                  <a:pt x="248" y="346"/>
                </a:lnTo>
                <a:close/>
                <a:moveTo>
                  <a:pt x="71" y="249"/>
                </a:moveTo>
                <a:lnTo>
                  <a:pt x="71" y="249"/>
                </a:lnTo>
                <a:cubicBezTo>
                  <a:pt x="71" y="240"/>
                  <a:pt x="62" y="231"/>
                  <a:pt x="53" y="231"/>
                </a:cubicBezTo>
                <a:cubicBezTo>
                  <a:pt x="44" y="231"/>
                  <a:pt x="27" y="231"/>
                  <a:pt x="27" y="231"/>
                </a:cubicBezTo>
                <a:cubicBezTo>
                  <a:pt x="9" y="231"/>
                  <a:pt x="0" y="240"/>
                  <a:pt x="0" y="249"/>
                </a:cubicBezTo>
                <a:cubicBezTo>
                  <a:pt x="0" y="266"/>
                  <a:pt x="9" y="275"/>
                  <a:pt x="27" y="275"/>
                </a:cubicBezTo>
                <a:cubicBezTo>
                  <a:pt x="27" y="275"/>
                  <a:pt x="44" y="275"/>
                  <a:pt x="53" y="275"/>
                </a:cubicBezTo>
                <a:cubicBezTo>
                  <a:pt x="62" y="275"/>
                  <a:pt x="71" y="266"/>
                  <a:pt x="71" y="249"/>
                </a:cubicBezTo>
                <a:close/>
                <a:moveTo>
                  <a:pt x="248" y="80"/>
                </a:moveTo>
                <a:lnTo>
                  <a:pt x="248" y="80"/>
                </a:lnTo>
                <a:cubicBezTo>
                  <a:pt x="256" y="80"/>
                  <a:pt x="265" y="62"/>
                  <a:pt x="265" y="53"/>
                </a:cubicBezTo>
                <a:cubicBezTo>
                  <a:pt x="265" y="45"/>
                  <a:pt x="265" y="36"/>
                  <a:pt x="265" y="27"/>
                </a:cubicBezTo>
                <a:cubicBezTo>
                  <a:pt x="265" y="18"/>
                  <a:pt x="256" y="0"/>
                  <a:pt x="248" y="0"/>
                </a:cubicBezTo>
                <a:cubicBezTo>
                  <a:pt x="239" y="0"/>
                  <a:pt x="230" y="18"/>
                  <a:pt x="230" y="27"/>
                </a:cubicBezTo>
                <a:cubicBezTo>
                  <a:pt x="230" y="36"/>
                  <a:pt x="230" y="45"/>
                  <a:pt x="230" y="53"/>
                </a:cubicBezTo>
                <a:cubicBezTo>
                  <a:pt x="230" y="62"/>
                  <a:pt x="239" y="80"/>
                  <a:pt x="248" y="80"/>
                </a:cubicBezTo>
                <a:close/>
                <a:moveTo>
                  <a:pt x="248" y="426"/>
                </a:moveTo>
                <a:lnTo>
                  <a:pt x="248" y="426"/>
                </a:lnTo>
                <a:cubicBezTo>
                  <a:pt x="239" y="426"/>
                  <a:pt x="230" y="435"/>
                  <a:pt x="230" y="453"/>
                </a:cubicBezTo>
                <a:lnTo>
                  <a:pt x="230" y="470"/>
                </a:lnTo>
                <a:cubicBezTo>
                  <a:pt x="230" y="488"/>
                  <a:pt x="239" y="497"/>
                  <a:pt x="248" y="497"/>
                </a:cubicBezTo>
                <a:cubicBezTo>
                  <a:pt x="256" y="497"/>
                  <a:pt x="265" y="488"/>
                  <a:pt x="265" y="470"/>
                </a:cubicBezTo>
                <a:lnTo>
                  <a:pt x="265" y="453"/>
                </a:lnTo>
                <a:cubicBezTo>
                  <a:pt x="265" y="435"/>
                  <a:pt x="256" y="426"/>
                  <a:pt x="248" y="426"/>
                </a:cubicBezTo>
                <a:close/>
                <a:moveTo>
                  <a:pt x="434" y="98"/>
                </a:moveTo>
                <a:lnTo>
                  <a:pt x="434" y="98"/>
                </a:lnTo>
                <a:cubicBezTo>
                  <a:pt x="443" y="89"/>
                  <a:pt x="443" y="72"/>
                  <a:pt x="434" y="62"/>
                </a:cubicBezTo>
                <a:cubicBezTo>
                  <a:pt x="425" y="53"/>
                  <a:pt x="416" y="62"/>
                  <a:pt x="399" y="72"/>
                </a:cubicBezTo>
                <a:cubicBezTo>
                  <a:pt x="399" y="72"/>
                  <a:pt x="390" y="80"/>
                  <a:pt x="381" y="89"/>
                </a:cubicBezTo>
                <a:cubicBezTo>
                  <a:pt x="372" y="98"/>
                  <a:pt x="372" y="107"/>
                  <a:pt x="381" y="116"/>
                </a:cubicBezTo>
                <a:cubicBezTo>
                  <a:pt x="390" y="125"/>
                  <a:pt x="408" y="125"/>
                  <a:pt x="416" y="116"/>
                </a:cubicBezTo>
                <a:cubicBezTo>
                  <a:pt x="416" y="107"/>
                  <a:pt x="425" y="98"/>
                  <a:pt x="434" y="98"/>
                </a:cubicBezTo>
                <a:close/>
                <a:moveTo>
                  <a:pt x="80" y="391"/>
                </a:moveTo>
                <a:lnTo>
                  <a:pt x="80" y="391"/>
                </a:lnTo>
                <a:cubicBezTo>
                  <a:pt x="80" y="391"/>
                  <a:pt x="71" y="400"/>
                  <a:pt x="62" y="408"/>
                </a:cubicBezTo>
                <a:cubicBezTo>
                  <a:pt x="53" y="417"/>
                  <a:pt x="53" y="426"/>
                  <a:pt x="62" y="435"/>
                </a:cubicBezTo>
                <a:cubicBezTo>
                  <a:pt x="71" y="444"/>
                  <a:pt x="80" y="444"/>
                  <a:pt x="97" y="435"/>
                </a:cubicBezTo>
                <a:lnTo>
                  <a:pt x="106" y="417"/>
                </a:lnTo>
                <a:cubicBezTo>
                  <a:pt x="124" y="408"/>
                  <a:pt x="124" y="391"/>
                  <a:pt x="115" y="381"/>
                </a:cubicBezTo>
                <a:cubicBezTo>
                  <a:pt x="106" y="381"/>
                  <a:pt x="89" y="381"/>
                  <a:pt x="80" y="391"/>
                </a:cubicBezTo>
                <a:close/>
                <a:moveTo>
                  <a:pt x="97" y="72"/>
                </a:moveTo>
                <a:lnTo>
                  <a:pt x="97" y="72"/>
                </a:lnTo>
                <a:cubicBezTo>
                  <a:pt x="80" y="62"/>
                  <a:pt x="71" y="53"/>
                  <a:pt x="62" y="62"/>
                </a:cubicBezTo>
                <a:cubicBezTo>
                  <a:pt x="53" y="72"/>
                  <a:pt x="53" y="89"/>
                  <a:pt x="62" y="98"/>
                </a:cubicBezTo>
                <a:cubicBezTo>
                  <a:pt x="71" y="98"/>
                  <a:pt x="80" y="107"/>
                  <a:pt x="80" y="116"/>
                </a:cubicBezTo>
                <a:cubicBezTo>
                  <a:pt x="89" y="125"/>
                  <a:pt x="106" y="125"/>
                  <a:pt x="115" y="116"/>
                </a:cubicBezTo>
                <a:cubicBezTo>
                  <a:pt x="124" y="107"/>
                  <a:pt x="124" y="98"/>
                  <a:pt x="106" y="89"/>
                </a:cubicBezTo>
                <a:cubicBezTo>
                  <a:pt x="106" y="80"/>
                  <a:pt x="97" y="72"/>
                  <a:pt x="97" y="72"/>
                </a:cubicBezTo>
                <a:close/>
                <a:moveTo>
                  <a:pt x="381" y="417"/>
                </a:moveTo>
                <a:lnTo>
                  <a:pt x="381" y="417"/>
                </a:lnTo>
                <a:cubicBezTo>
                  <a:pt x="390" y="417"/>
                  <a:pt x="399" y="435"/>
                  <a:pt x="399" y="435"/>
                </a:cubicBezTo>
                <a:cubicBezTo>
                  <a:pt x="416" y="444"/>
                  <a:pt x="425" y="444"/>
                  <a:pt x="434" y="435"/>
                </a:cubicBezTo>
                <a:cubicBezTo>
                  <a:pt x="443" y="426"/>
                  <a:pt x="443" y="417"/>
                  <a:pt x="434" y="408"/>
                </a:cubicBezTo>
                <a:cubicBezTo>
                  <a:pt x="425" y="400"/>
                  <a:pt x="416" y="391"/>
                  <a:pt x="416" y="391"/>
                </a:cubicBezTo>
                <a:cubicBezTo>
                  <a:pt x="408" y="381"/>
                  <a:pt x="390" y="381"/>
                  <a:pt x="381" y="381"/>
                </a:cubicBezTo>
                <a:cubicBezTo>
                  <a:pt x="372" y="391"/>
                  <a:pt x="372" y="408"/>
                  <a:pt x="381" y="41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9" name="Freeform 109"/>
          <p:cNvSpPr>
            <a:spLocks noChangeArrowheads="1"/>
          </p:cNvSpPr>
          <p:nvPr/>
        </p:nvSpPr>
        <p:spPr bwMode="auto">
          <a:xfrm>
            <a:off x="6198575" y="3787945"/>
            <a:ext cx="225594" cy="156797"/>
          </a:xfrm>
          <a:custGeom>
            <a:avLst/>
            <a:gdLst>
              <a:gd name="T0" fmla="*/ 199517 w 497"/>
              <a:gd name="T1" fmla="*/ 0 h 347"/>
              <a:gd name="T2" fmla="*/ 0 w 497"/>
              <a:gd name="T3" fmla="*/ 20175 h 347"/>
              <a:gd name="T4" fmla="*/ 23870 w 497"/>
              <a:gd name="T5" fmla="*/ 155127 h 347"/>
              <a:gd name="T6" fmla="*/ 223387 w 497"/>
              <a:gd name="T7" fmla="*/ 130916 h 347"/>
              <a:gd name="T8" fmla="*/ 199517 w 497"/>
              <a:gd name="T9" fmla="*/ 0 h 347"/>
              <a:gd name="T10" fmla="*/ 199517 w 497"/>
              <a:gd name="T11" fmla="*/ 130916 h 347"/>
              <a:gd name="T12" fmla="*/ 23870 w 497"/>
              <a:gd name="T13" fmla="*/ 63665 h 347"/>
              <a:gd name="T14" fmla="*/ 199517 w 497"/>
              <a:gd name="T15" fmla="*/ 130916 h 347"/>
              <a:gd name="T16" fmla="*/ 199517 w 497"/>
              <a:gd name="T17" fmla="*/ 31832 h 347"/>
              <a:gd name="T18" fmla="*/ 23870 w 497"/>
              <a:gd name="T19" fmla="*/ 20175 h 347"/>
              <a:gd name="T20" fmla="*/ 199517 w 497"/>
              <a:gd name="T21" fmla="*/ 31832 h 347"/>
              <a:gd name="T22" fmla="*/ 43686 w 497"/>
              <a:gd name="T23" fmla="*/ 87427 h 347"/>
              <a:gd name="T24" fmla="*/ 51793 w 497"/>
              <a:gd name="T25" fmla="*/ 95497 h 347"/>
              <a:gd name="T26" fmla="*/ 43686 w 497"/>
              <a:gd name="T27" fmla="*/ 87427 h 347"/>
              <a:gd name="T28" fmla="*/ 83770 w 497"/>
              <a:gd name="T29" fmla="*/ 103567 h 347"/>
              <a:gd name="T30" fmla="*/ 99533 w 497"/>
              <a:gd name="T31" fmla="*/ 107154 h 347"/>
              <a:gd name="T32" fmla="*/ 103587 w 497"/>
              <a:gd name="T33" fmla="*/ 103567 h 347"/>
              <a:gd name="T34" fmla="*/ 111693 w 497"/>
              <a:gd name="T35" fmla="*/ 95497 h 347"/>
              <a:gd name="T36" fmla="*/ 99533 w 497"/>
              <a:gd name="T37" fmla="*/ 87427 h 347"/>
              <a:gd name="T38" fmla="*/ 91426 w 497"/>
              <a:gd name="T39" fmla="*/ 95497 h 347"/>
              <a:gd name="T40" fmla="*/ 83770 w 497"/>
              <a:gd name="T41" fmla="*/ 103567 h 347"/>
              <a:gd name="T42" fmla="*/ 111693 w 497"/>
              <a:gd name="T43" fmla="*/ 107154 h 347"/>
              <a:gd name="T44" fmla="*/ 103587 w 497"/>
              <a:gd name="T45" fmla="*/ 103567 h 347"/>
              <a:gd name="T46" fmla="*/ 111693 w 497"/>
              <a:gd name="T47" fmla="*/ 107154 h 347"/>
              <a:gd name="T48" fmla="*/ 79717 w 497"/>
              <a:gd name="T49" fmla="*/ 107154 h 347"/>
              <a:gd name="T50" fmla="*/ 63953 w 497"/>
              <a:gd name="T51" fmla="*/ 103567 h 347"/>
              <a:gd name="T52" fmla="*/ 79717 w 497"/>
              <a:gd name="T53" fmla="*/ 107154 h 347"/>
              <a:gd name="T54" fmla="*/ 83770 w 497"/>
              <a:gd name="T55" fmla="*/ 95497 h 347"/>
              <a:gd name="T56" fmla="*/ 91426 w 497"/>
              <a:gd name="T57" fmla="*/ 87427 h 347"/>
              <a:gd name="T58" fmla="*/ 79717 w 497"/>
              <a:gd name="T59" fmla="*/ 103567 h 347"/>
              <a:gd name="T60" fmla="*/ 83770 w 497"/>
              <a:gd name="T61" fmla="*/ 95497 h 347"/>
              <a:gd name="T62" fmla="*/ 59900 w 497"/>
              <a:gd name="T63" fmla="*/ 103567 h 347"/>
              <a:gd name="T64" fmla="*/ 63953 w 497"/>
              <a:gd name="T65" fmla="*/ 95497 h 347"/>
              <a:gd name="T66" fmla="*/ 71610 w 497"/>
              <a:gd name="T67" fmla="*/ 87427 h 347"/>
              <a:gd name="T68" fmla="*/ 59900 w 497"/>
              <a:gd name="T69" fmla="*/ 95497 h 347"/>
              <a:gd name="T70" fmla="*/ 51793 w 497"/>
              <a:gd name="T71" fmla="*/ 103567 h 347"/>
              <a:gd name="T72" fmla="*/ 43686 w 497"/>
              <a:gd name="T73" fmla="*/ 107154 h 347"/>
              <a:gd name="T74" fmla="*/ 59900 w 497"/>
              <a:gd name="T75" fmla="*/ 103567 h 34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97" h="347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18"/>
                  <a:pt x="0" y="45"/>
                </a:cubicBezTo>
                <a:cubicBezTo>
                  <a:pt x="0" y="292"/>
                  <a:pt x="0" y="292"/>
                  <a:pt x="0" y="292"/>
                </a:cubicBezTo>
                <a:cubicBezTo>
                  <a:pt x="0" y="320"/>
                  <a:pt x="27" y="346"/>
                  <a:pt x="53" y="346"/>
                </a:cubicBezTo>
                <a:cubicBezTo>
                  <a:pt x="443" y="346"/>
                  <a:pt x="443" y="346"/>
                  <a:pt x="443" y="346"/>
                </a:cubicBezTo>
                <a:cubicBezTo>
                  <a:pt x="478" y="346"/>
                  <a:pt x="496" y="320"/>
                  <a:pt x="496" y="292"/>
                </a:cubicBezTo>
                <a:cubicBezTo>
                  <a:pt x="496" y="45"/>
                  <a:pt x="496" y="45"/>
                  <a:pt x="496" y="45"/>
                </a:cubicBezTo>
                <a:cubicBezTo>
                  <a:pt x="496" y="18"/>
                  <a:pt x="478" y="0"/>
                  <a:pt x="443" y="0"/>
                </a:cubicBezTo>
                <a:close/>
                <a:moveTo>
                  <a:pt x="443" y="292"/>
                </a:moveTo>
                <a:lnTo>
                  <a:pt x="443" y="292"/>
                </a:lnTo>
                <a:cubicBezTo>
                  <a:pt x="53" y="292"/>
                  <a:pt x="53" y="292"/>
                  <a:pt x="53" y="292"/>
                </a:cubicBezTo>
                <a:cubicBezTo>
                  <a:pt x="53" y="142"/>
                  <a:pt x="53" y="142"/>
                  <a:pt x="53" y="142"/>
                </a:cubicBezTo>
                <a:cubicBezTo>
                  <a:pt x="443" y="142"/>
                  <a:pt x="443" y="142"/>
                  <a:pt x="443" y="142"/>
                </a:cubicBezTo>
                <a:lnTo>
                  <a:pt x="443" y="292"/>
                </a:lnTo>
                <a:close/>
                <a:moveTo>
                  <a:pt x="443" y="71"/>
                </a:moveTo>
                <a:lnTo>
                  <a:pt x="443" y="71"/>
                </a:lnTo>
                <a:cubicBezTo>
                  <a:pt x="53" y="71"/>
                  <a:pt x="53" y="71"/>
                  <a:pt x="53" y="71"/>
                </a:cubicBezTo>
                <a:cubicBezTo>
                  <a:pt x="53" y="45"/>
                  <a:pt x="53" y="45"/>
                  <a:pt x="53" y="45"/>
                </a:cubicBezTo>
                <a:cubicBezTo>
                  <a:pt x="443" y="45"/>
                  <a:pt x="443" y="45"/>
                  <a:pt x="443" y="45"/>
                </a:cubicBezTo>
                <a:lnTo>
                  <a:pt x="443" y="71"/>
                </a:lnTo>
                <a:close/>
                <a:moveTo>
                  <a:pt x="97" y="195"/>
                </a:moveTo>
                <a:lnTo>
                  <a:pt x="97" y="195"/>
                </a:lnTo>
                <a:cubicBezTo>
                  <a:pt x="97" y="213"/>
                  <a:pt x="97" y="213"/>
                  <a:pt x="97" y="213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15" y="195"/>
                  <a:pt x="115" y="195"/>
                  <a:pt x="115" y="195"/>
                </a:cubicBezTo>
                <a:lnTo>
                  <a:pt x="97" y="195"/>
                </a:lnTo>
                <a:close/>
                <a:moveTo>
                  <a:pt x="186" y="231"/>
                </a:moveTo>
                <a:lnTo>
                  <a:pt x="186" y="231"/>
                </a:lnTo>
                <a:cubicBezTo>
                  <a:pt x="186" y="239"/>
                  <a:pt x="186" y="239"/>
                  <a:pt x="186" y="239"/>
                </a:cubicBezTo>
                <a:cubicBezTo>
                  <a:pt x="221" y="239"/>
                  <a:pt x="221" y="239"/>
                  <a:pt x="221" y="239"/>
                </a:cubicBezTo>
                <a:cubicBezTo>
                  <a:pt x="221" y="231"/>
                  <a:pt x="221" y="231"/>
                  <a:pt x="221" y="231"/>
                </a:cubicBezTo>
                <a:cubicBezTo>
                  <a:pt x="230" y="231"/>
                  <a:pt x="230" y="231"/>
                  <a:pt x="230" y="231"/>
                </a:cubicBezTo>
                <a:cubicBezTo>
                  <a:pt x="230" y="213"/>
                  <a:pt x="230" y="213"/>
                  <a:pt x="230" y="213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48" y="195"/>
                  <a:pt x="248" y="195"/>
                  <a:pt x="248" y="195"/>
                </a:cubicBezTo>
                <a:cubicBezTo>
                  <a:pt x="221" y="195"/>
                  <a:pt x="221" y="195"/>
                  <a:pt x="221" y="195"/>
                </a:cubicBezTo>
                <a:cubicBezTo>
                  <a:pt x="221" y="213"/>
                  <a:pt x="221" y="213"/>
                  <a:pt x="221" y="213"/>
                </a:cubicBezTo>
                <a:cubicBezTo>
                  <a:pt x="203" y="213"/>
                  <a:pt x="203" y="213"/>
                  <a:pt x="203" y="213"/>
                </a:cubicBezTo>
                <a:cubicBezTo>
                  <a:pt x="203" y="231"/>
                  <a:pt x="203" y="231"/>
                  <a:pt x="203" y="231"/>
                </a:cubicBezTo>
                <a:lnTo>
                  <a:pt x="186" y="231"/>
                </a:lnTo>
                <a:close/>
                <a:moveTo>
                  <a:pt x="248" y="239"/>
                </a:moveTo>
                <a:lnTo>
                  <a:pt x="248" y="239"/>
                </a:lnTo>
                <a:cubicBezTo>
                  <a:pt x="248" y="231"/>
                  <a:pt x="248" y="231"/>
                  <a:pt x="248" y="231"/>
                </a:cubicBezTo>
                <a:cubicBezTo>
                  <a:pt x="230" y="231"/>
                  <a:pt x="230" y="231"/>
                  <a:pt x="230" y="231"/>
                </a:cubicBezTo>
                <a:cubicBezTo>
                  <a:pt x="230" y="239"/>
                  <a:pt x="230" y="239"/>
                  <a:pt x="230" y="239"/>
                </a:cubicBezTo>
                <a:lnTo>
                  <a:pt x="248" y="239"/>
                </a:lnTo>
                <a:close/>
                <a:moveTo>
                  <a:pt x="177" y="239"/>
                </a:moveTo>
                <a:lnTo>
                  <a:pt x="177" y="239"/>
                </a:lnTo>
                <a:cubicBezTo>
                  <a:pt x="177" y="231"/>
                  <a:pt x="177" y="231"/>
                  <a:pt x="177" y="231"/>
                </a:cubicBezTo>
                <a:cubicBezTo>
                  <a:pt x="142" y="231"/>
                  <a:pt x="142" y="231"/>
                  <a:pt x="142" y="231"/>
                </a:cubicBezTo>
                <a:cubicBezTo>
                  <a:pt x="142" y="239"/>
                  <a:pt x="142" y="239"/>
                  <a:pt x="142" y="239"/>
                </a:cubicBezTo>
                <a:lnTo>
                  <a:pt x="177" y="239"/>
                </a:lnTo>
                <a:close/>
                <a:moveTo>
                  <a:pt x="186" y="213"/>
                </a:moveTo>
                <a:lnTo>
                  <a:pt x="186" y="213"/>
                </a:lnTo>
                <a:cubicBezTo>
                  <a:pt x="203" y="213"/>
                  <a:pt x="203" y="213"/>
                  <a:pt x="203" y="213"/>
                </a:cubicBezTo>
                <a:cubicBezTo>
                  <a:pt x="203" y="195"/>
                  <a:pt x="203" y="195"/>
                  <a:pt x="203" y="195"/>
                </a:cubicBezTo>
                <a:cubicBezTo>
                  <a:pt x="177" y="195"/>
                  <a:pt x="177" y="195"/>
                  <a:pt x="177" y="195"/>
                </a:cubicBezTo>
                <a:cubicBezTo>
                  <a:pt x="177" y="231"/>
                  <a:pt x="177" y="231"/>
                  <a:pt x="177" y="231"/>
                </a:cubicBezTo>
                <a:cubicBezTo>
                  <a:pt x="186" y="231"/>
                  <a:pt x="186" y="231"/>
                  <a:pt x="186" y="231"/>
                </a:cubicBezTo>
                <a:lnTo>
                  <a:pt x="186" y="213"/>
                </a:lnTo>
                <a:close/>
                <a:moveTo>
                  <a:pt x="133" y="231"/>
                </a:moveTo>
                <a:lnTo>
                  <a:pt x="133" y="231"/>
                </a:lnTo>
                <a:cubicBezTo>
                  <a:pt x="142" y="231"/>
                  <a:pt x="142" y="231"/>
                  <a:pt x="142" y="231"/>
                </a:cubicBezTo>
                <a:cubicBezTo>
                  <a:pt x="142" y="213"/>
                  <a:pt x="142" y="213"/>
                  <a:pt x="142" y="213"/>
                </a:cubicBezTo>
                <a:cubicBezTo>
                  <a:pt x="159" y="213"/>
                  <a:pt x="159" y="213"/>
                  <a:pt x="159" y="213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33" y="195"/>
                  <a:pt x="133" y="195"/>
                  <a:pt x="133" y="195"/>
                </a:cubicBezTo>
                <a:cubicBezTo>
                  <a:pt x="133" y="213"/>
                  <a:pt x="133" y="213"/>
                  <a:pt x="133" y="213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15" y="231"/>
                  <a:pt x="115" y="231"/>
                  <a:pt x="115" y="231"/>
                </a:cubicBezTo>
                <a:cubicBezTo>
                  <a:pt x="97" y="231"/>
                  <a:pt x="97" y="231"/>
                  <a:pt x="97" y="231"/>
                </a:cubicBezTo>
                <a:cubicBezTo>
                  <a:pt x="97" y="239"/>
                  <a:pt x="97" y="239"/>
                  <a:pt x="97" y="239"/>
                </a:cubicBezTo>
                <a:cubicBezTo>
                  <a:pt x="133" y="239"/>
                  <a:pt x="133" y="239"/>
                  <a:pt x="133" y="239"/>
                </a:cubicBezTo>
                <a:lnTo>
                  <a:pt x="133" y="23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0" name="Freeform 110"/>
          <p:cNvSpPr>
            <a:spLocks noChangeArrowheads="1"/>
          </p:cNvSpPr>
          <p:nvPr/>
        </p:nvSpPr>
        <p:spPr bwMode="auto">
          <a:xfrm>
            <a:off x="2617861" y="1088809"/>
            <a:ext cx="209594" cy="169596"/>
          </a:xfrm>
          <a:custGeom>
            <a:avLst/>
            <a:gdLst>
              <a:gd name="T0" fmla="*/ 199860 w 462"/>
              <a:gd name="T1" fmla="*/ 4060 h 373"/>
              <a:gd name="T2" fmla="*/ 199860 w 462"/>
              <a:gd name="T3" fmla="*/ 4060 h 373"/>
              <a:gd name="T4" fmla="*/ 4051 w 462"/>
              <a:gd name="T5" fmla="*/ 72182 h 373"/>
              <a:gd name="T6" fmla="*/ 4051 w 462"/>
              <a:gd name="T7" fmla="*/ 76243 h 373"/>
              <a:gd name="T8" fmla="*/ 44113 w 462"/>
              <a:gd name="T9" fmla="*/ 96093 h 373"/>
              <a:gd name="T10" fmla="*/ 44113 w 462"/>
              <a:gd name="T11" fmla="*/ 96093 h 373"/>
              <a:gd name="T12" fmla="*/ 72021 w 462"/>
              <a:gd name="T13" fmla="*/ 103762 h 373"/>
              <a:gd name="T14" fmla="*/ 195358 w 462"/>
              <a:gd name="T15" fmla="*/ 15790 h 373"/>
              <a:gd name="T16" fmla="*/ 195358 w 462"/>
              <a:gd name="T17" fmla="*/ 15790 h 373"/>
              <a:gd name="T18" fmla="*/ 108032 w 462"/>
              <a:gd name="T19" fmla="*/ 111883 h 373"/>
              <a:gd name="T20" fmla="*/ 108032 w 462"/>
              <a:gd name="T21" fmla="*/ 111883 h 373"/>
              <a:gd name="T22" fmla="*/ 103981 w 462"/>
              <a:gd name="T23" fmla="*/ 115943 h 373"/>
              <a:gd name="T24" fmla="*/ 108032 w 462"/>
              <a:gd name="T25" fmla="*/ 120003 h 373"/>
              <a:gd name="T26" fmla="*/ 108032 w 462"/>
              <a:gd name="T27" fmla="*/ 120003 h 373"/>
              <a:gd name="T28" fmla="*/ 163399 w 462"/>
              <a:gd name="T29" fmla="*/ 152034 h 373"/>
              <a:gd name="T30" fmla="*/ 175552 w 462"/>
              <a:gd name="T31" fmla="*/ 147974 h 373"/>
              <a:gd name="T32" fmla="*/ 207512 w 462"/>
              <a:gd name="T33" fmla="*/ 8121 h 373"/>
              <a:gd name="T34" fmla="*/ 199860 w 462"/>
              <a:gd name="T35" fmla="*/ 4060 h 373"/>
              <a:gd name="T36" fmla="*/ 72021 w 462"/>
              <a:gd name="T37" fmla="*/ 163764 h 373"/>
              <a:gd name="T38" fmla="*/ 72021 w 462"/>
              <a:gd name="T39" fmla="*/ 163764 h 373"/>
              <a:gd name="T40" fmla="*/ 76073 w 462"/>
              <a:gd name="T41" fmla="*/ 167824 h 373"/>
              <a:gd name="T42" fmla="*/ 108032 w 462"/>
              <a:gd name="T43" fmla="*/ 139853 h 373"/>
              <a:gd name="T44" fmla="*/ 72021 w 462"/>
              <a:gd name="T45" fmla="*/ 120003 h 373"/>
              <a:gd name="T46" fmla="*/ 72021 w 462"/>
              <a:gd name="T47" fmla="*/ 163764 h 37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2" h="373">
                <a:moveTo>
                  <a:pt x="444" y="9"/>
                </a:moveTo>
                <a:lnTo>
                  <a:pt x="444" y="9"/>
                </a:lnTo>
                <a:cubicBezTo>
                  <a:pt x="434" y="9"/>
                  <a:pt x="18" y="160"/>
                  <a:pt x="9" y="160"/>
                </a:cubicBezTo>
                <a:cubicBezTo>
                  <a:pt x="0" y="160"/>
                  <a:pt x="0" y="169"/>
                  <a:pt x="9" y="169"/>
                </a:cubicBezTo>
                <a:cubicBezTo>
                  <a:pt x="18" y="177"/>
                  <a:pt x="98" y="213"/>
                  <a:pt x="98" y="213"/>
                </a:cubicBezTo>
                <a:cubicBezTo>
                  <a:pt x="160" y="230"/>
                  <a:pt x="160" y="230"/>
                  <a:pt x="160" y="230"/>
                </a:cubicBezTo>
                <a:cubicBezTo>
                  <a:pt x="160" y="230"/>
                  <a:pt x="425" y="35"/>
                  <a:pt x="434" y="35"/>
                </a:cubicBezTo>
                <a:cubicBezTo>
                  <a:pt x="434" y="26"/>
                  <a:pt x="434" y="35"/>
                  <a:pt x="434" y="35"/>
                </a:cubicBezTo>
                <a:lnTo>
                  <a:pt x="240" y="248"/>
                </a:lnTo>
                <a:cubicBezTo>
                  <a:pt x="231" y="257"/>
                  <a:pt x="231" y="257"/>
                  <a:pt x="231" y="257"/>
                </a:cubicBezTo>
                <a:cubicBezTo>
                  <a:pt x="240" y="266"/>
                  <a:pt x="240" y="266"/>
                  <a:pt x="240" y="266"/>
                </a:cubicBezTo>
                <a:cubicBezTo>
                  <a:pt x="240" y="266"/>
                  <a:pt x="363" y="328"/>
                  <a:pt x="363" y="337"/>
                </a:cubicBezTo>
                <a:cubicBezTo>
                  <a:pt x="372" y="337"/>
                  <a:pt x="381" y="337"/>
                  <a:pt x="390" y="328"/>
                </a:cubicBezTo>
                <a:cubicBezTo>
                  <a:pt x="390" y="319"/>
                  <a:pt x="461" y="26"/>
                  <a:pt x="461" y="18"/>
                </a:cubicBezTo>
                <a:cubicBezTo>
                  <a:pt x="461" y="9"/>
                  <a:pt x="453" y="0"/>
                  <a:pt x="444" y="9"/>
                </a:cubicBezTo>
                <a:close/>
                <a:moveTo>
                  <a:pt x="160" y="363"/>
                </a:moveTo>
                <a:lnTo>
                  <a:pt x="160" y="363"/>
                </a:lnTo>
                <a:cubicBezTo>
                  <a:pt x="160" y="372"/>
                  <a:pt x="160" y="372"/>
                  <a:pt x="169" y="372"/>
                </a:cubicBezTo>
                <a:cubicBezTo>
                  <a:pt x="169" y="363"/>
                  <a:pt x="240" y="310"/>
                  <a:pt x="240" y="310"/>
                </a:cubicBezTo>
                <a:cubicBezTo>
                  <a:pt x="160" y="266"/>
                  <a:pt x="160" y="266"/>
                  <a:pt x="160" y="266"/>
                </a:cubicBezTo>
                <a:lnTo>
                  <a:pt x="160" y="36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1" name="Freeform 111"/>
          <p:cNvSpPr>
            <a:spLocks noChangeArrowheads="1"/>
          </p:cNvSpPr>
          <p:nvPr/>
        </p:nvSpPr>
        <p:spPr bwMode="auto">
          <a:xfrm>
            <a:off x="6678564" y="3768747"/>
            <a:ext cx="161596" cy="196795"/>
          </a:xfrm>
          <a:custGeom>
            <a:avLst/>
            <a:gdLst>
              <a:gd name="T0" fmla="*/ 156272 w 355"/>
              <a:gd name="T1" fmla="*/ 127033 h 435"/>
              <a:gd name="T2" fmla="*/ 156272 w 355"/>
              <a:gd name="T3" fmla="*/ 127033 h 435"/>
              <a:gd name="T4" fmla="*/ 80394 w 355"/>
              <a:gd name="T5" fmla="*/ 154863 h 435"/>
              <a:gd name="T6" fmla="*/ 4065 w 355"/>
              <a:gd name="T7" fmla="*/ 127033 h 435"/>
              <a:gd name="T8" fmla="*/ 0 w 355"/>
              <a:gd name="T9" fmla="*/ 127033 h 435"/>
              <a:gd name="T10" fmla="*/ 0 w 355"/>
              <a:gd name="T11" fmla="*/ 150823 h 435"/>
              <a:gd name="T12" fmla="*/ 80394 w 355"/>
              <a:gd name="T13" fmla="*/ 194813 h 435"/>
              <a:gd name="T14" fmla="*/ 159885 w 355"/>
              <a:gd name="T15" fmla="*/ 150823 h 435"/>
              <a:gd name="T16" fmla="*/ 159885 w 355"/>
              <a:gd name="T17" fmla="*/ 127033 h 435"/>
              <a:gd name="T18" fmla="*/ 156272 w 355"/>
              <a:gd name="T19" fmla="*/ 127033 h 435"/>
              <a:gd name="T20" fmla="*/ 156272 w 355"/>
              <a:gd name="T21" fmla="*/ 71821 h 435"/>
              <a:gd name="T22" fmla="*/ 156272 w 355"/>
              <a:gd name="T23" fmla="*/ 71821 h 435"/>
              <a:gd name="T24" fmla="*/ 80394 w 355"/>
              <a:gd name="T25" fmla="*/ 95611 h 435"/>
              <a:gd name="T26" fmla="*/ 4065 w 355"/>
              <a:gd name="T27" fmla="*/ 71821 h 435"/>
              <a:gd name="T28" fmla="*/ 0 w 355"/>
              <a:gd name="T29" fmla="*/ 71821 h 435"/>
              <a:gd name="T30" fmla="*/ 0 w 355"/>
              <a:gd name="T31" fmla="*/ 99651 h 435"/>
              <a:gd name="T32" fmla="*/ 80394 w 355"/>
              <a:gd name="T33" fmla="*/ 131072 h 435"/>
              <a:gd name="T34" fmla="*/ 159885 w 355"/>
              <a:gd name="T35" fmla="*/ 99651 h 435"/>
              <a:gd name="T36" fmla="*/ 159885 w 355"/>
              <a:gd name="T37" fmla="*/ 71821 h 435"/>
              <a:gd name="T38" fmla="*/ 156272 w 355"/>
              <a:gd name="T39" fmla="*/ 71821 h 435"/>
              <a:gd name="T40" fmla="*/ 80394 w 355"/>
              <a:gd name="T41" fmla="*/ 0 h 435"/>
              <a:gd name="T42" fmla="*/ 80394 w 355"/>
              <a:gd name="T43" fmla="*/ 0 h 435"/>
              <a:gd name="T44" fmla="*/ 0 w 355"/>
              <a:gd name="T45" fmla="*/ 27830 h 435"/>
              <a:gd name="T46" fmla="*/ 0 w 355"/>
              <a:gd name="T47" fmla="*/ 43541 h 435"/>
              <a:gd name="T48" fmla="*/ 80394 w 355"/>
              <a:gd name="T49" fmla="*/ 71821 h 435"/>
              <a:gd name="T50" fmla="*/ 159885 w 355"/>
              <a:gd name="T51" fmla="*/ 43541 h 435"/>
              <a:gd name="T52" fmla="*/ 159885 w 355"/>
              <a:gd name="T53" fmla="*/ 27830 h 435"/>
              <a:gd name="T54" fmla="*/ 80394 w 355"/>
              <a:gd name="T55" fmla="*/ 0 h 43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55" h="435">
                <a:moveTo>
                  <a:pt x="346" y="283"/>
                </a:moveTo>
                <a:lnTo>
                  <a:pt x="346" y="283"/>
                </a:lnTo>
                <a:cubicBezTo>
                  <a:pt x="328" y="319"/>
                  <a:pt x="257" y="345"/>
                  <a:pt x="178" y="345"/>
                </a:cubicBezTo>
                <a:cubicBezTo>
                  <a:pt x="97" y="345"/>
                  <a:pt x="36" y="319"/>
                  <a:pt x="9" y="283"/>
                </a:cubicBezTo>
                <a:cubicBezTo>
                  <a:pt x="9" y="275"/>
                  <a:pt x="0" y="283"/>
                  <a:pt x="0" y="283"/>
                </a:cubicBezTo>
                <a:cubicBezTo>
                  <a:pt x="0" y="292"/>
                  <a:pt x="0" y="336"/>
                  <a:pt x="0" y="336"/>
                </a:cubicBezTo>
                <a:cubicBezTo>
                  <a:pt x="0" y="381"/>
                  <a:pt x="80" y="434"/>
                  <a:pt x="178" y="434"/>
                </a:cubicBezTo>
                <a:cubicBezTo>
                  <a:pt x="275" y="434"/>
                  <a:pt x="354" y="381"/>
                  <a:pt x="354" y="336"/>
                </a:cubicBezTo>
                <a:cubicBezTo>
                  <a:pt x="354" y="336"/>
                  <a:pt x="354" y="292"/>
                  <a:pt x="354" y="283"/>
                </a:cubicBezTo>
                <a:cubicBezTo>
                  <a:pt x="354" y="283"/>
                  <a:pt x="346" y="275"/>
                  <a:pt x="346" y="283"/>
                </a:cubicBezTo>
                <a:close/>
                <a:moveTo>
                  <a:pt x="346" y="160"/>
                </a:moveTo>
                <a:lnTo>
                  <a:pt x="346" y="160"/>
                </a:lnTo>
                <a:cubicBezTo>
                  <a:pt x="328" y="186"/>
                  <a:pt x="257" y="213"/>
                  <a:pt x="178" y="213"/>
                </a:cubicBezTo>
                <a:cubicBezTo>
                  <a:pt x="97" y="213"/>
                  <a:pt x="36" y="186"/>
                  <a:pt x="9" y="160"/>
                </a:cubicBezTo>
                <a:cubicBezTo>
                  <a:pt x="9" y="151"/>
                  <a:pt x="0" y="160"/>
                  <a:pt x="0" y="160"/>
                </a:cubicBezTo>
                <a:lnTo>
                  <a:pt x="0" y="222"/>
                </a:lnTo>
                <a:cubicBezTo>
                  <a:pt x="0" y="257"/>
                  <a:pt x="80" y="292"/>
                  <a:pt x="178" y="292"/>
                </a:cubicBezTo>
                <a:cubicBezTo>
                  <a:pt x="275" y="292"/>
                  <a:pt x="354" y="257"/>
                  <a:pt x="354" y="222"/>
                </a:cubicBezTo>
                <a:lnTo>
                  <a:pt x="354" y="160"/>
                </a:lnTo>
                <a:cubicBezTo>
                  <a:pt x="354" y="160"/>
                  <a:pt x="346" y="151"/>
                  <a:pt x="346" y="160"/>
                </a:cubicBezTo>
                <a:close/>
                <a:moveTo>
                  <a:pt x="178" y="0"/>
                </a:moveTo>
                <a:lnTo>
                  <a:pt x="178" y="0"/>
                </a:lnTo>
                <a:cubicBezTo>
                  <a:pt x="80" y="0"/>
                  <a:pt x="0" y="26"/>
                  <a:pt x="0" y="62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33"/>
                  <a:pt x="80" y="160"/>
                  <a:pt x="178" y="160"/>
                </a:cubicBezTo>
                <a:cubicBezTo>
                  <a:pt x="275" y="160"/>
                  <a:pt x="354" y="133"/>
                  <a:pt x="354" y="97"/>
                </a:cubicBezTo>
                <a:cubicBezTo>
                  <a:pt x="354" y="62"/>
                  <a:pt x="354" y="62"/>
                  <a:pt x="354" y="62"/>
                </a:cubicBezTo>
                <a:cubicBezTo>
                  <a:pt x="354" y="26"/>
                  <a:pt x="275" y="0"/>
                  <a:pt x="17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2" name="Freeform 112"/>
          <p:cNvSpPr>
            <a:spLocks noChangeArrowheads="1"/>
          </p:cNvSpPr>
          <p:nvPr/>
        </p:nvSpPr>
        <p:spPr bwMode="auto">
          <a:xfrm>
            <a:off x="390713" y="2866367"/>
            <a:ext cx="174395" cy="201596"/>
          </a:xfrm>
          <a:custGeom>
            <a:avLst/>
            <a:gdLst>
              <a:gd name="T0" fmla="*/ 153071 w 390"/>
              <a:gd name="T1" fmla="*/ 0 h 444"/>
              <a:gd name="T2" fmla="*/ 0 w 390"/>
              <a:gd name="T3" fmla="*/ 23877 h 444"/>
              <a:gd name="T4" fmla="*/ 19522 w 390"/>
              <a:gd name="T5" fmla="*/ 199574 h 444"/>
              <a:gd name="T6" fmla="*/ 172593 w 390"/>
              <a:gd name="T7" fmla="*/ 179752 h 444"/>
              <a:gd name="T8" fmla="*/ 153071 w 390"/>
              <a:gd name="T9" fmla="*/ 0 h 444"/>
              <a:gd name="T10" fmla="*/ 153071 w 390"/>
              <a:gd name="T11" fmla="*/ 179752 h 444"/>
              <a:gd name="T12" fmla="*/ 19522 w 390"/>
              <a:gd name="T13" fmla="*/ 23877 h 444"/>
              <a:gd name="T14" fmla="*/ 153071 w 390"/>
              <a:gd name="T15" fmla="*/ 179752 h 444"/>
              <a:gd name="T16" fmla="*/ 98054 w 390"/>
              <a:gd name="T17" fmla="*/ 123889 h 444"/>
              <a:gd name="T18" fmla="*/ 43037 w 390"/>
              <a:gd name="T19" fmla="*/ 136053 h 444"/>
              <a:gd name="T20" fmla="*/ 98054 w 390"/>
              <a:gd name="T21" fmla="*/ 123889 h 444"/>
              <a:gd name="T22" fmla="*/ 129556 w 390"/>
              <a:gd name="T23" fmla="*/ 79740 h 444"/>
              <a:gd name="T24" fmla="*/ 86519 w 390"/>
              <a:gd name="T25" fmla="*/ 88299 h 444"/>
              <a:gd name="T26" fmla="*/ 129556 w 390"/>
              <a:gd name="T27" fmla="*/ 79740 h 444"/>
              <a:gd name="T28" fmla="*/ 86519 w 390"/>
              <a:gd name="T29" fmla="*/ 68027 h 444"/>
              <a:gd name="T30" fmla="*/ 129556 w 390"/>
              <a:gd name="T31" fmla="*/ 44150 h 444"/>
              <a:gd name="T32" fmla="*/ 86519 w 390"/>
              <a:gd name="T33" fmla="*/ 68027 h 444"/>
              <a:gd name="T34" fmla="*/ 74539 w 390"/>
              <a:gd name="T35" fmla="*/ 44150 h 444"/>
              <a:gd name="T36" fmla="*/ 43037 w 390"/>
              <a:gd name="T37" fmla="*/ 88299 h 444"/>
              <a:gd name="T38" fmla="*/ 74539 w 390"/>
              <a:gd name="T39" fmla="*/ 44150 h 444"/>
              <a:gd name="T40" fmla="*/ 62560 w 390"/>
              <a:gd name="T41" fmla="*/ 100013 h 444"/>
              <a:gd name="T42" fmla="*/ 43037 w 390"/>
              <a:gd name="T43" fmla="*/ 112176 h 444"/>
              <a:gd name="T44" fmla="*/ 62560 w 390"/>
              <a:gd name="T45" fmla="*/ 100013 h 444"/>
              <a:gd name="T46" fmla="*/ 74539 w 390"/>
              <a:gd name="T47" fmla="*/ 112176 h 444"/>
              <a:gd name="T48" fmla="*/ 129556 w 390"/>
              <a:gd name="T49" fmla="*/ 100013 h 444"/>
              <a:gd name="T50" fmla="*/ 74539 w 390"/>
              <a:gd name="T51" fmla="*/ 112176 h 444"/>
              <a:gd name="T52" fmla="*/ 129556 w 390"/>
              <a:gd name="T53" fmla="*/ 143712 h 444"/>
              <a:gd name="T54" fmla="*/ 43037 w 390"/>
              <a:gd name="T55" fmla="*/ 155875 h 444"/>
              <a:gd name="T56" fmla="*/ 129556 w 390"/>
              <a:gd name="T57" fmla="*/ 143712 h 444"/>
              <a:gd name="T58" fmla="*/ 110034 w 390"/>
              <a:gd name="T59" fmla="*/ 136053 h 444"/>
              <a:gd name="T60" fmla="*/ 129556 w 390"/>
              <a:gd name="T61" fmla="*/ 123889 h 444"/>
              <a:gd name="T62" fmla="*/ 110034 w 390"/>
              <a:gd name="T63" fmla="*/ 136053 h 4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90" h="444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27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17" y="443"/>
                  <a:pt x="44" y="443"/>
                </a:cubicBezTo>
                <a:cubicBezTo>
                  <a:pt x="345" y="443"/>
                  <a:pt x="345" y="443"/>
                  <a:pt x="345" y="443"/>
                </a:cubicBezTo>
                <a:cubicBezTo>
                  <a:pt x="372" y="443"/>
                  <a:pt x="389" y="425"/>
                  <a:pt x="389" y="399"/>
                </a:cubicBezTo>
                <a:cubicBezTo>
                  <a:pt x="389" y="53"/>
                  <a:pt x="389" y="53"/>
                  <a:pt x="389" y="53"/>
                </a:cubicBezTo>
                <a:cubicBezTo>
                  <a:pt x="389" y="27"/>
                  <a:pt x="372" y="0"/>
                  <a:pt x="345" y="0"/>
                </a:cubicBezTo>
                <a:close/>
                <a:moveTo>
                  <a:pt x="345" y="399"/>
                </a:moveTo>
                <a:lnTo>
                  <a:pt x="345" y="399"/>
                </a:lnTo>
                <a:cubicBezTo>
                  <a:pt x="44" y="399"/>
                  <a:pt x="44" y="399"/>
                  <a:pt x="44" y="399"/>
                </a:cubicBezTo>
                <a:cubicBezTo>
                  <a:pt x="44" y="53"/>
                  <a:pt x="44" y="53"/>
                  <a:pt x="44" y="53"/>
                </a:cubicBezTo>
                <a:cubicBezTo>
                  <a:pt x="345" y="53"/>
                  <a:pt x="345" y="53"/>
                  <a:pt x="345" y="53"/>
                </a:cubicBezTo>
                <a:lnTo>
                  <a:pt x="345" y="399"/>
                </a:lnTo>
                <a:close/>
                <a:moveTo>
                  <a:pt x="221" y="275"/>
                </a:moveTo>
                <a:lnTo>
                  <a:pt x="221" y="275"/>
                </a:lnTo>
                <a:cubicBezTo>
                  <a:pt x="97" y="275"/>
                  <a:pt x="97" y="275"/>
                  <a:pt x="97" y="275"/>
                </a:cubicBezTo>
                <a:cubicBezTo>
                  <a:pt x="97" y="302"/>
                  <a:pt x="97" y="302"/>
                  <a:pt x="97" y="302"/>
                </a:cubicBezTo>
                <a:cubicBezTo>
                  <a:pt x="221" y="302"/>
                  <a:pt x="221" y="302"/>
                  <a:pt x="221" y="302"/>
                </a:cubicBezTo>
                <a:lnTo>
                  <a:pt x="221" y="275"/>
                </a:lnTo>
                <a:close/>
                <a:moveTo>
                  <a:pt x="292" y="177"/>
                </a:moveTo>
                <a:lnTo>
                  <a:pt x="292" y="177"/>
                </a:lnTo>
                <a:cubicBezTo>
                  <a:pt x="195" y="177"/>
                  <a:pt x="195" y="177"/>
                  <a:pt x="195" y="177"/>
                </a:cubicBezTo>
                <a:cubicBezTo>
                  <a:pt x="195" y="196"/>
                  <a:pt x="195" y="196"/>
                  <a:pt x="195" y="196"/>
                </a:cubicBezTo>
                <a:cubicBezTo>
                  <a:pt x="292" y="196"/>
                  <a:pt x="292" y="196"/>
                  <a:pt x="292" y="196"/>
                </a:cubicBezTo>
                <a:lnTo>
                  <a:pt x="292" y="177"/>
                </a:lnTo>
                <a:close/>
                <a:moveTo>
                  <a:pt x="195" y="151"/>
                </a:moveTo>
                <a:lnTo>
                  <a:pt x="195" y="151"/>
                </a:lnTo>
                <a:cubicBezTo>
                  <a:pt x="292" y="151"/>
                  <a:pt x="292" y="151"/>
                  <a:pt x="292" y="151"/>
                </a:cubicBezTo>
                <a:cubicBezTo>
                  <a:pt x="292" y="98"/>
                  <a:pt x="292" y="98"/>
                  <a:pt x="292" y="98"/>
                </a:cubicBezTo>
                <a:cubicBezTo>
                  <a:pt x="195" y="98"/>
                  <a:pt x="195" y="98"/>
                  <a:pt x="195" y="98"/>
                </a:cubicBezTo>
                <a:lnTo>
                  <a:pt x="195" y="151"/>
                </a:lnTo>
                <a:close/>
                <a:moveTo>
                  <a:pt x="168" y="98"/>
                </a:moveTo>
                <a:lnTo>
                  <a:pt x="168" y="98"/>
                </a:lnTo>
                <a:cubicBezTo>
                  <a:pt x="97" y="98"/>
                  <a:pt x="97" y="98"/>
                  <a:pt x="97" y="98"/>
                </a:cubicBezTo>
                <a:cubicBezTo>
                  <a:pt x="97" y="196"/>
                  <a:pt x="97" y="196"/>
                  <a:pt x="97" y="196"/>
                </a:cubicBezTo>
                <a:cubicBezTo>
                  <a:pt x="168" y="196"/>
                  <a:pt x="168" y="196"/>
                  <a:pt x="168" y="196"/>
                </a:cubicBezTo>
                <a:lnTo>
                  <a:pt x="168" y="98"/>
                </a:lnTo>
                <a:close/>
                <a:moveTo>
                  <a:pt x="141" y="222"/>
                </a:moveTo>
                <a:lnTo>
                  <a:pt x="141" y="222"/>
                </a:lnTo>
                <a:cubicBezTo>
                  <a:pt x="97" y="222"/>
                  <a:pt x="97" y="222"/>
                  <a:pt x="97" y="222"/>
                </a:cubicBezTo>
                <a:cubicBezTo>
                  <a:pt x="97" y="249"/>
                  <a:pt x="97" y="249"/>
                  <a:pt x="97" y="249"/>
                </a:cubicBezTo>
                <a:cubicBezTo>
                  <a:pt x="141" y="249"/>
                  <a:pt x="141" y="249"/>
                  <a:pt x="141" y="249"/>
                </a:cubicBezTo>
                <a:lnTo>
                  <a:pt x="141" y="222"/>
                </a:lnTo>
                <a:close/>
                <a:moveTo>
                  <a:pt x="168" y="249"/>
                </a:moveTo>
                <a:lnTo>
                  <a:pt x="168" y="249"/>
                </a:lnTo>
                <a:cubicBezTo>
                  <a:pt x="292" y="249"/>
                  <a:pt x="292" y="249"/>
                  <a:pt x="292" y="249"/>
                </a:cubicBezTo>
                <a:cubicBezTo>
                  <a:pt x="292" y="222"/>
                  <a:pt x="292" y="222"/>
                  <a:pt x="292" y="222"/>
                </a:cubicBezTo>
                <a:cubicBezTo>
                  <a:pt x="168" y="222"/>
                  <a:pt x="168" y="222"/>
                  <a:pt x="168" y="222"/>
                </a:cubicBezTo>
                <a:lnTo>
                  <a:pt x="168" y="249"/>
                </a:lnTo>
                <a:close/>
                <a:moveTo>
                  <a:pt x="292" y="319"/>
                </a:moveTo>
                <a:lnTo>
                  <a:pt x="292" y="319"/>
                </a:lnTo>
                <a:cubicBezTo>
                  <a:pt x="97" y="319"/>
                  <a:pt x="97" y="319"/>
                  <a:pt x="97" y="319"/>
                </a:cubicBezTo>
                <a:cubicBezTo>
                  <a:pt x="97" y="346"/>
                  <a:pt x="97" y="346"/>
                  <a:pt x="97" y="346"/>
                </a:cubicBezTo>
                <a:cubicBezTo>
                  <a:pt x="292" y="346"/>
                  <a:pt x="292" y="346"/>
                  <a:pt x="292" y="346"/>
                </a:cubicBezTo>
                <a:lnTo>
                  <a:pt x="292" y="319"/>
                </a:lnTo>
                <a:close/>
                <a:moveTo>
                  <a:pt x="248" y="302"/>
                </a:moveTo>
                <a:lnTo>
                  <a:pt x="248" y="302"/>
                </a:lnTo>
                <a:cubicBezTo>
                  <a:pt x="292" y="302"/>
                  <a:pt x="292" y="302"/>
                  <a:pt x="292" y="302"/>
                </a:cubicBezTo>
                <a:cubicBezTo>
                  <a:pt x="292" y="275"/>
                  <a:pt x="292" y="275"/>
                  <a:pt x="292" y="275"/>
                </a:cubicBezTo>
                <a:cubicBezTo>
                  <a:pt x="248" y="275"/>
                  <a:pt x="248" y="275"/>
                  <a:pt x="248" y="275"/>
                </a:cubicBezTo>
                <a:lnTo>
                  <a:pt x="248" y="30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3" name="Freeform 114"/>
          <p:cNvSpPr>
            <a:spLocks noChangeArrowheads="1"/>
          </p:cNvSpPr>
          <p:nvPr/>
        </p:nvSpPr>
        <p:spPr bwMode="auto">
          <a:xfrm>
            <a:off x="5758585" y="2410378"/>
            <a:ext cx="209596" cy="220795"/>
          </a:xfrm>
          <a:custGeom>
            <a:avLst/>
            <a:gdLst>
              <a:gd name="T0" fmla="*/ 199410 w 462"/>
              <a:gd name="T1" fmla="*/ 135126 h 488"/>
              <a:gd name="T2" fmla="*/ 199410 w 462"/>
              <a:gd name="T3" fmla="*/ 135126 h 488"/>
              <a:gd name="T4" fmla="*/ 183656 w 462"/>
              <a:gd name="T5" fmla="*/ 119414 h 488"/>
              <a:gd name="T6" fmla="*/ 183656 w 462"/>
              <a:gd name="T7" fmla="*/ 99212 h 488"/>
              <a:gd name="T8" fmla="*/ 199410 w 462"/>
              <a:gd name="T9" fmla="*/ 83500 h 488"/>
              <a:gd name="T10" fmla="*/ 199410 w 462"/>
              <a:gd name="T11" fmla="*/ 71828 h 488"/>
              <a:gd name="T12" fmla="*/ 171502 w 462"/>
              <a:gd name="T13" fmla="*/ 67788 h 488"/>
              <a:gd name="T14" fmla="*/ 163850 w 462"/>
              <a:gd name="T15" fmla="*/ 55667 h 488"/>
              <a:gd name="T16" fmla="*/ 175553 w 462"/>
              <a:gd name="T17" fmla="*/ 16161 h 488"/>
              <a:gd name="T18" fmla="*/ 171502 w 462"/>
              <a:gd name="T19" fmla="*/ 12121 h 488"/>
              <a:gd name="T20" fmla="*/ 139992 w 462"/>
              <a:gd name="T21" fmla="*/ 31874 h 488"/>
              <a:gd name="T22" fmla="*/ 120186 w 462"/>
              <a:gd name="T23" fmla="*/ 23793 h 488"/>
              <a:gd name="T24" fmla="*/ 111634 w 462"/>
              <a:gd name="T25" fmla="*/ 7632 h 488"/>
              <a:gd name="T26" fmla="*/ 95879 w 462"/>
              <a:gd name="T27" fmla="*/ 7632 h 488"/>
              <a:gd name="T28" fmla="*/ 87777 w 462"/>
              <a:gd name="T29" fmla="*/ 23793 h 488"/>
              <a:gd name="T30" fmla="*/ 67971 w 462"/>
              <a:gd name="T31" fmla="*/ 31874 h 488"/>
              <a:gd name="T32" fmla="*/ 52216 w 462"/>
              <a:gd name="T33" fmla="*/ 23793 h 488"/>
              <a:gd name="T34" fmla="*/ 40062 w 462"/>
              <a:gd name="T35" fmla="*/ 31874 h 488"/>
              <a:gd name="T36" fmla="*/ 40062 w 462"/>
              <a:gd name="T37" fmla="*/ 47586 h 488"/>
              <a:gd name="T38" fmla="*/ 28359 w 462"/>
              <a:gd name="T39" fmla="*/ 63747 h 488"/>
              <a:gd name="T40" fmla="*/ 8102 w 462"/>
              <a:gd name="T41" fmla="*/ 71828 h 488"/>
              <a:gd name="T42" fmla="*/ 8102 w 462"/>
              <a:gd name="T43" fmla="*/ 83500 h 488"/>
              <a:gd name="T44" fmla="*/ 28359 w 462"/>
              <a:gd name="T45" fmla="*/ 99212 h 488"/>
              <a:gd name="T46" fmla="*/ 28359 w 462"/>
              <a:gd name="T47" fmla="*/ 119414 h 488"/>
              <a:gd name="T48" fmla="*/ 8102 w 462"/>
              <a:gd name="T49" fmla="*/ 135126 h 488"/>
              <a:gd name="T50" fmla="*/ 12154 w 462"/>
              <a:gd name="T51" fmla="*/ 143207 h 488"/>
              <a:gd name="T52" fmla="*/ 31960 w 462"/>
              <a:gd name="T53" fmla="*/ 147247 h 488"/>
              <a:gd name="T54" fmla="*/ 44113 w 462"/>
              <a:gd name="T55" fmla="*/ 163408 h 488"/>
              <a:gd name="T56" fmla="*/ 31960 w 462"/>
              <a:gd name="T57" fmla="*/ 198873 h 488"/>
              <a:gd name="T58" fmla="*/ 40062 w 462"/>
              <a:gd name="T59" fmla="*/ 206954 h 488"/>
              <a:gd name="T60" fmla="*/ 63919 w 462"/>
              <a:gd name="T61" fmla="*/ 190793 h 488"/>
              <a:gd name="T62" fmla="*/ 83725 w 462"/>
              <a:gd name="T63" fmla="*/ 194833 h 488"/>
              <a:gd name="T64" fmla="*/ 95879 w 462"/>
              <a:gd name="T65" fmla="*/ 210994 h 488"/>
              <a:gd name="T66" fmla="*/ 111634 w 462"/>
              <a:gd name="T67" fmla="*/ 210994 h 488"/>
              <a:gd name="T68" fmla="*/ 120186 w 462"/>
              <a:gd name="T69" fmla="*/ 190793 h 488"/>
              <a:gd name="T70" fmla="*/ 139992 w 462"/>
              <a:gd name="T71" fmla="*/ 183161 h 488"/>
              <a:gd name="T72" fmla="*/ 159798 w 462"/>
              <a:gd name="T73" fmla="*/ 194833 h 488"/>
              <a:gd name="T74" fmla="*/ 167901 w 462"/>
              <a:gd name="T75" fmla="*/ 187201 h 488"/>
              <a:gd name="T76" fmla="*/ 167901 w 462"/>
              <a:gd name="T77" fmla="*/ 167000 h 488"/>
              <a:gd name="T78" fmla="*/ 179604 w 462"/>
              <a:gd name="T79" fmla="*/ 151287 h 488"/>
              <a:gd name="T80" fmla="*/ 199410 w 462"/>
              <a:gd name="T81" fmla="*/ 147247 h 488"/>
              <a:gd name="T82" fmla="*/ 199410 w 462"/>
              <a:gd name="T83" fmla="*/ 135126 h 488"/>
              <a:gd name="T84" fmla="*/ 115685 w 462"/>
              <a:gd name="T85" fmla="*/ 155328 h 488"/>
              <a:gd name="T86" fmla="*/ 115685 w 462"/>
              <a:gd name="T87" fmla="*/ 155328 h 488"/>
              <a:gd name="T88" fmla="*/ 91828 w 462"/>
              <a:gd name="T89" fmla="*/ 155328 h 488"/>
              <a:gd name="T90" fmla="*/ 91828 w 462"/>
              <a:gd name="T91" fmla="*/ 131086 h 488"/>
              <a:gd name="T92" fmla="*/ 115685 w 462"/>
              <a:gd name="T93" fmla="*/ 131086 h 488"/>
              <a:gd name="T94" fmla="*/ 115685 w 462"/>
              <a:gd name="T95" fmla="*/ 155328 h 488"/>
              <a:gd name="T96" fmla="*/ 115685 w 462"/>
              <a:gd name="T97" fmla="*/ 119414 h 488"/>
              <a:gd name="T98" fmla="*/ 115685 w 462"/>
              <a:gd name="T99" fmla="*/ 119414 h 488"/>
              <a:gd name="T100" fmla="*/ 91828 w 462"/>
              <a:gd name="T101" fmla="*/ 119414 h 488"/>
              <a:gd name="T102" fmla="*/ 91828 w 462"/>
              <a:gd name="T103" fmla="*/ 59707 h 488"/>
              <a:gd name="T104" fmla="*/ 115685 w 462"/>
              <a:gd name="T105" fmla="*/ 59707 h 488"/>
              <a:gd name="T106" fmla="*/ 115685 w 462"/>
              <a:gd name="T107" fmla="*/ 119414 h 48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62" h="488">
                <a:moveTo>
                  <a:pt x="443" y="301"/>
                </a:moveTo>
                <a:lnTo>
                  <a:pt x="443" y="301"/>
                </a:lnTo>
                <a:cubicBezTo>
                  <a:pt x="408" y="266"/>
                  <a:pt x="408" y="266"/>
                  <a:pt x="408" y="266"/>
                </a:cubicBezTo>
                <a:cubicBezTo>
                  <a:pt x="390" y="248"/>
                  <a:pt x="390" y="230"/>
                  <a:pt x="408" y="221"/>
                </a:cubicBezTo>
                <a:cubicBezTo>
                  <a:pt x="443" y="186"/>
                  <a:pt x="443" y="186"/>
                  <a:pt x="443" y="186"/>
                </a:cubicBezTo>
                <a:cubicBezTo>
                  <a:pt x="461" y="168"/>
                  <a:pt x="452" y="160"/>
                  <a:pt x="443" y="160"/>
                </a:cubicBezTo>
                <a:cubicBezTo>
                  <a:pt x="381" y="151"/>
                  <a:pt x="381" y="151"/>
                  <a:pt x="381" y="151"/>
                </a:cubicBezTo>
                <a:cubicBezTo>
                  <a:pt x="364" y="151"/>
                  <a:pt x="355" y="142"/>
                  <a:pt x="364" y="124"/>
                </a:cubicBezTo>
                <a:cubicBezTo>
                  <a:pt x="390" y="36"/>
                  <a:pt x="390" y="36"/>
                  <a:pt x="390" y="36"/>
                </a:cubicBezTo>
                <a:cubicBezTo>
                  <a:pt x="399" y="27"/>
                  <a:pt x="390" y="17"/>
                  <a:pt x="381" y="27"/>
                </a:cubicBezTo>
                <a:cubicBezTo>
                  <a:pt x="311" y="71"/>
                  <a:pt x="311" y="71"/>
                  <a:pt x="311" y="71"/>
                </a:cubicBezTo>
                <a:cubicBezTo>
                  <a:pt x="292" y="80"/>
                  <a:pt x="275" y="71"/>
                  <a:pt x="267" y="53"/>
                </a:cubicBezTo>
                <a:cubicBezTo>
                  <a:pt x="248" y="17"/>
                  <a:pt x="248" y="17"/>
                  <a:pt x="248" y="17"/>
                </a:cubicBezTo>
                <a:cubicBezTo>
                  <a:pt x="239" y="0"/>
                  <a:pt x="222" y="0"/>
                  <a:pt x="213" y="17"/>
                </a:cubicBezTo>
                <a:cubicBezTo>
                  <a:pt x="195" y="53"/>
                  <a:pt x="195" y="53"/>
                  <a:pt x="195" y="53"/>
                </a:cubicBezTo>
                <a:cubicBezTo>
                  <a:pt x="186" y="71"/>
                  <a:pt x="169" y="71"/>
                  <a:pt x="151" y="71"/>
                </a:cubicBezTo>
                <a:cubicBezTo>
                  <a:pt x="116" y="53"/>
                  <a:pt x="116" y="53"/>
                  <a:pt x="116" y="53"/>
                </a:cubicBezTo>
                <a:cubicBezTo>
                  <a:pt x="98" y="45"/>
                  <a:pt x="80" y="53"/>
                  <a:pt x="89" y="71"/>
                </a:cubicBezTo>
                <a:cubicBezTo>
                  <a:pt x="89" y="106"/>
                  <a:pt x="89" y="106"/>
                  <a:pt x="89" y="106"/>
                </a:cubicBezTo>
                <a:cubicBezTo>
                  <a:pt x="89" y="124"/>
                  <a:pt x="80" y="142"/>
                  <a:pt x="63" y="142"/>
                </a:cubicBezTo>
                <a:cubicBezTo>
                  <a:pt x="18" y="160"/>
                  <a:pt x="18" y="160"/>
                  <a:pt x="18" y="160"/>
                </a:cubicBezTo>
                <a:cubicBezTo>
                  <a:pt x="9" y="160"/>
                  <a:pt x="0" y="168"/>
                  <a:pt x="18" y="186"/>
                </a:cubicBezTo>
                <a:cubicBezTo>
                  <a:pt x="63" y="221"/>
                  <a:pt x="63" y="221"/>
                  <a:pt x="63" y="221"/>
                </a:cubicBezTo>
                <a:cubicBezTo>
                  <a:pt x="71" y="230"/>
                  <a:pt x="71" y="248"/>
                  <a:pt x="63" y="266"/>
                </a:cubicBezTo>
                <a:cubicBezTo>
                  <a:pt x="18" y="301"/>
                  <a:pt x="18" y="301"/>
                  <a:pt x="18" y="301"/>
                </a:cubicBezTo>
                <a:cubicBezTo>
                  <a:pt x="0" y="311"/>
                  <a:pt x="9" y="319"/>
                  <a:pt x="27" y="319"/>
                </a:cubicBezTo>
                <a:cubicBezTo>
                  <a:pt x="71" y="328"/>
                  <a:pt x="71" y="328"/>
                  <a:pt x="71" y="328"/>
                </a:cubicBezTo>
                <a:cubicBezTo>
                  <a:pt x="89" y="328"/>
                  <a:pt x="98" y="346"/>
                  <a:pt x="98" y="364"/>
                </a:cubicBezTo>
                <a:cubicBezTo>
                  <a:pt x="71" y="443"/>
                  <a:pt x="71" y="443"/>
                  <a:pt x="71" y="443"/>
                </a:cubicBezTo>
                <a:cubicBezTo>
                  <a:pt x="63" y="461"/>
                  <a:pt x="71" y="461"/>
                  <a:pt x="89" y="461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60" y="417"/>
                  <a:pt x="177" y="417"/>
                  <a:pt x="186" y="434"/>
                </a:cubicBezTo>
                <a:cubicBezTo>
                  <a:pt x="213" y="470"/>
                  <a:pt x="213" y="470"/>
                  <a:pt x="213" y="470"/>
                </a:cubicBezTo>
                <a:cubicBezTo>
                  <a:pt x="222" y="487"/>
                  <a:pt x="239" y="478"/>
                  <a:pt x="248" y="470"/>
                </a:cubicBezTo>
                <a:cubicBezTo>
                  <a:pt x="267" y="425"/>
                  <a:pt x="267" y="425"/>
                  <a:pt x="267" y="425"/>
                </a:cubicBezTo>
                <a:cubicBezTo>
                  <a:pt x="275" y="408"/>
                  <a:pt x="292" y="408"/>
                  <a:pt x="311" y="408"/>
                </a:cubicBezTo>
                <a:cubicBezTo>
                  <a:pt x="355" y="434"/>
                  <a:pt x="355" y="434"/>
                  <a:pt x="355" y="434"/>
                </a:cubicBezTo>
                <a:cubicBezTo>
                  <a:pt x="364" y="443"/>
                  <a:pt x="381" y="434"/>
                  <a:pt x="373" y="417"/>
                </a:cubicBezTo>
                <a:cubicBezTo>
                  <a:pt x="373" y="372"/>
                  <a:pt x="373" y="372"/>
                  <a:pt x="373" y="372"/>
                </a:cubicBezTo>
                <a:cubicBezTo>
                  <a:pt x="373" y="364"/>
                  <a:pt x="390" y="346"/>
                  <a:pt x="399" y="337"/>
                </a:cubicBezTo>
                <a:cubicBezTo>
                  <a:pt x="443" y="328"/>
                  <a:pt x="443" y="328"/>
                  <a:pt x="443" y="328"/>
                </a:cubicBezTo>
                <a:cubicBezTo>
                  <a:pt x="452" y="319"/>
                  <a:pt x="461" y="311"/>
                  <a:pt x="443" y="301"/>
                </a:cubicBezTo>
                <a:close/>
                <a:moveTo>
                  <a:pt x="257" y="346"/>
                </a:moveTo>
                <a:lnTo>
                  <a:pt x="257" y="346"/>
                </a:lnTo>
                <a:cubicBezTo>
                  <a:pt x="204" y="346"/>
                  <a:pt x="204" y="346"/>
                  <a:pt x="204" y="346"/>
                </a:cubicBezTo>
                <a:cubicBezTo>
                  <a:pt x="204" y="292"/>
                  <a:pt x="204" y="292"/>
                  <a:pt x="204" y="292"/>
                </a:cubicBezTo>
                <a:cubicBezTo>
                  <a:pt x="257" y="292"/>
                  <a:pt x="257" y="292"/>
                  <a:pt x="257" y="292"/>
                </a:cubicBezTo>
                <a:lnTo>
                  <a:pt x="257" y="346"/>
                </a:lnTo>
                <a:close/>
                <a:moveTo>
                  <a:pt x="257" y="266"/>
                </a:moveTo>
                <a:lnTo>
                  <a:pt x="257" y="266"/>
                </a:lnTo>
                <a:cubicBezTo>
                  <a:pt x="204" y="266"/>
                  <a:pt x="204" y="266"/>
                  <a:pt x="204" y="266"/>
                </a:cubicBezTo>
                <a:cubicBezTo>
                  <a:pt x="204" y="133"/>
                  <a:pt x="204" y="133"/>
                  <a:pt x="204" y="133"/>
                </a:cubicBezTo>
                <a:cubicBezTo>
                  <a:pt x="257" y="133"/>
                  <a:pt x="257" y="133"/>
                  <a:pt x="257" y="133"/>
                </a:cubicBezTo>
                <a:lnTo>
                  <a:pt x="257" y="26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4" name="Freeform 115"/>
          <p:cNvSpPr>
            <a:spLocks noChangeArrowheads="1"/>
          </p:cNvSpPr>
          <p:nvPr/>
        </p:nvSpPr>
        <p:spPr bwMode="auto">
          <a:xfrm>
            <a:off x="1736280" y="3303157"/>
            <a:ext cx="180797" cy="225596"/>
          </a:xfrm>
          <a:custGeom>
            <a:avLst/>
            <a:gdLst>
              <a:gd name="T0" fmla="*/ 170867 w 400"/>
              <a:gd name="T1" fmla="*/ 55735 h 498"/>
              <a:gd name="T2" fmla="*/ 170867 w 400"/>
              <a:gd name="T3" fmla="*/ 55735 h 498"/>
              <a:gd name="T4" fmla="*/ 103597 w 400"/>
              <a:gd name="T5" fmla="*/ 4045 h 498"/>
              <a:gd name="T6" fmla="*/ 51574 w 400"/>
              <a:gd name="T7" fmla="*/ 67871 h 498"/>
              <a:gd name="T8" fmla="*/ 59647 w 400"/>
              <a:gd name="T9" fmla="*/ 95738 h 498"/>
              <a:gd name="T10" fmla="*/ 4036 w 400"/>
              <a:gd name="T11" fmla="*/ 182936 h 498"/>
              <a:gd name="T12" fmla="*/ 0 w 400"/>
              <a:gd name="T13" fmla="*/ 195072 h 498"/>
              <a:gd name="T14" fmla="*/ 4036 w 400"/>
              <a:gd name="T15" fmla="*/ 214849 h 498"/>
              <a:gd name="T16" fmla="*/ 12109 w 400"/>
              <a:gd name="T17" fmla="*/ 223389 h 498"/>
              <a:gd name="T18" fmla="*/ 27805 w 400"/>
              <a:gd name="T19" fmla="*/ 218894 h 498"/>
              <a:gd name="T20" fmla="*/ 39914 w 400"/>
              <a:gd name="T21" fmla="*/ 211253 h 498"/>
              <a:gd name="T22" fmla="*/ 63683 w 400"/>
              <a:gd name="T23" fmla="*/ 175295 h 498"/>
              <a:gd name="T24" fmla="*/ 63683 w 400"/>
              <a:gd name="T25" fmla="*/ 175295 h 498"/>
              <a:gd name="T26" fmla="*/ 79379 w 400"/>
              <a:gd name="T27" fmla="*/ 171250 h 498"/>
              <a:gd name="T28" fmla="*/ 103597 w 400"/>
              <a:gd name="T29" fmla="*/ 127651 h 498"/>
              <a:gd name="T30" fmla="*/ 131402 w 400"/>
              <a:gd name="T31" fmla="*/ 127651 h 498"/>
              <a:gd name="T32" fmla="*/ 170867 w 400"/>
              <a:gd name="T33" fmla="*/ 55735 h 498"/>
              <a:gd name="T34" fmla="*/ 143062 w 400"/>
              <a:gd name="T35" fmla="*/ 71466 h 498"/>
              <a:gd name="T36" fmla="*/ 143062 w 400"/>
              <a:gd name="T37" fmla="*/ 71466 h 498"/>
              <a:gd name="T38" fmla="*/ 114808 w 400"/>
              <a:gd name="T39" fmla="*/ 63825 h 498"/>
              <a:gd name="T40" fmla="*/ 99112 w 400"/>
              <a:gd name="T41" fmla="*/ 35958 h 498"/>
              <a:gd name="T42" fmla="*/ 139026 w 400"/>
              <a:gd name="T43" fmla="*/ 31913 h 498"/>
              <a:gd name="T44" fmla="*/ 143062 w 400"/>
              <a:gd name="T45" fmla="*/ 71466 h 49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00" h="498">
                <a:moveTo>
                  <a:pt x="381" y="124"/>
                </a:moveTo>
                <a:lnTo>
                  <a:pt x="381" y="124"/>
                </a:lnTo>
                <a:cubicBezTo>
                  <a:pt x="372" y="44"/>
                  <a:pt x="301" y="0"/>
                  <a:pt x="231" y="9"/>
                </a:cubicBezTo>
                <a:cubicBezTo>
                  <a:pt x="159" y="27"/>
                  <a:pt x="106" y="80"/>
                  <a:pt x="115" y="151"/>
                </a:cubicBezTo>
                <a:cubicBezTo>
                  <a:pt x="115" y="168"/>
                  <a:pt x="124" y="195"/>
                  <a:pt x="133" y="213"/>
                </a:cubicBezTo>
                <a:cubicBezTo>
                  <a:pt x="9" y="407"/>
                  <a:pt x="9" y="407"/>
                  <a:pt x="9" y="407"/>
                </a:cubicBezTo>
                <a:cubicBezTo>
                  <a:pt x="0" y="407"/>
                  <a:pt x="0" y="425"/>
                  <a:pt x="0" y="434"/>
                </a:cubicBezTo>
                <a:cubicBezTo>
                  <a:pt x="9" y="478"/>
                  <a:pt x="9" y="478"/>
                  <a:pt x="9" y="478"/>
                </a:cubicBezTo>
                <a:cubicBezTo>
                  <a:pt x="9" y="487"/>
                  <a:pt x="18" y="497"/>
                  <a:pt x="27" y="497"/>
                </a:cubicBezTo>
                <a:cubicBezTo>
                  <a:pt x="62" y="487"/>
                  <a:pt x="62" y="487"/>
                  <a:pt x="62" y="487"/>
                </a:cubicBezTo>
                <a:cubicBezTo>
                  <a:pt x="71" y="487"/>
                  <a:pt x="80" y="478"/>
                  <a:pt x="89" y="470"/>
                </a:cubicBezTo>
                <a:cubicBezTo>
                  <a:pt x="142" y="390"/>
                  <a:pt x="142" y="390"/>
                  <a:pt x="142" y="390"/>
                </a:cubicBezTo>
                <a:cubicBezTo>
                  <a:pt x="177" y="381"/>
                  <a:pt x="177" y="381"/>
                  <a:pt x="177" y="381"/>
                </a:cubicBezTo>
                <a:cubicBezTo>
                  <a:pt x="231" y="284"/>
                  <a:pt x="231" y="284"/>
                  <a:pt x="231" y="284"/>
                </a:cubicBezTo>
                <a:cubicBezTo>
                  <a:pt x="248" y="293"/>
                  <a:pt x="284" y="284"/>
                  <a:pt x="293" y="284"/>
                </a:cubicBezTo>
                <a:cubicBezTo>
                  <a:pt x="363" y="275"/>
                  <a:pt x="399" y="195"/>
                  <a:pt x="381" y="124"/>
                </a:cubicBezTo>
                <a:close/>
                <a:moveTo>
                  <a:pt x="319" y="159"/>
                </a:moveTo>
                <a:lnTo>
                  <a:pt x="319" y="159"/>
                </a:lnTo>
                <a:cubicBezTo>
                  <a:pt x="301" y="187"/>
                  <a:pt x="284" y="168"/>
                  <a:pt x="256" y="142"/>
                </a:cubicBezTo>
                <a:cubicBezTo>
                  <a:pt x="231" y="124"/>
                  <a:pt x="203" y="115"/>
                  <a:pt x="221" y="80"/>
                </a:cubicBezTo>
                <a:cubicBezTo>
                  <a:pt x="240" y="53"/>
                  <a:pt x="284" y="44"/>
                  <a:pt x="310" y="71"/>
                </a:cubicBezTo>
                <a:cubicBezTo>
                  <a:pt x="337" y="89"/>
                  <a:pt x="346" y="133"/>
                  <a:pt x="319" y="15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5" name="Freeform 116"/>
          <p:cNvSpPr>
            <a:spLocks noChangeArrowheads="1"/>
          </p:cNvSpPr>
          <p:nvPr/>
        </p:nvSpPr>
        <p:spPr bwMode="auto">
          <a:xfrm>
            <a:off x="3070648" y="2415178"/>
            <a:ext cx="201596" cy="207995"/>
          </a:xfrm>
          <a:custGeom>
            <a:avLst/>
            <a:gdLst>
              <a:gd name="T0" fmla="*/ 179798 w 445"/>
              <a:gd name="T1" fmla="*/ 71025 h 462"/>
              <a:gd name="T2" fmla="*/ 179798 w 445"/>
              <a:gd name="T3" fmla="*/ 71025 h 462"/>
              <a:gd name="T4" fmla="*/ 119566 w 445"/>
              <a:gd name="T5" fmla="*/ 3574 h 462"/>
              <a:gd name="T6" fmla="*/ 16182 w 445"/>
              <a:gd name="T7" fmla="*/ 110781 h 462"/>
              <a:gd name="T8" fmla="*/ 4045 w 445"/>
              <a:gd name="T9" fmla="*/ 142497 h 462"/>
              <a:gd name="T10" fmla="*/ 36409 w 445"/>
              <a:gd name="T11" fmla="*/ 158578 h 462"/>
              <a:gd name="T12" fmla="*/ 44050 w 445"/>
              <a:gd name="T13" fmla="*/ 154558 h 462"/>
              <a:gd name="T14" fmla="*/ 60232 w 445"/>
              <a:gd name="T15" fmla="*/ 166172 h 462"/>
              <a:gd name="T16" fmla="*/ 71919 w 445"/>
              <a:gd name="T17" fmla="*/ 193867 h 462"/>
              <a:gd name="T18" fmla="*/ 84055 w 445"/>
              <a:gd name="T19" fmla="*/ 201908 h 462"/>
              <a:gd name="T20" fmla="*/ 107879 w 445"/>
              <a:gd name="T21" fmla="*/ 193867 h 462"/>
              <a:gd name="T22" fmla="*/ 111924 w 445"/>
              <a:gd name="T23" fmla="*/ 185827 h 462"/>
              <a:gd name="T24" fmla="*/ 103833 w 445"/>
              <a:gd name="T25" fmla="*/ 174213 h 462"/>
              <a:gd name="T26" fmla="*/ 91697 w 445"/>
              <a:gd name="T27" fmla="*/ 150538 h 462"/>
              <a:gd name="T28" fmla="*/ 103833 w 445"/>
              <a:gd name="T29" fmla="*/ 138477 h 462"/>
              <a:gd name="T30" fmla="*/ 187439 w 445"/>
              <a:gd name="T31" fmla="*/ 158578 h 462"/>
              <a:gd name="T32" fmla="*/ 179798 w 445"/>
              <a:gd name="T33" fmla="*/ 71025 h 462"/>
              <a:gd name="T34" fmla="*/ 175303 w 445"/>
              <a:gd name="T35" fmla="*/ 138477 h 462"/>
              <a:gd name="T36" fmla="*/ 175303 w 445"/>
              <a:gd name="T37" fmla="*/ 138477 h 462"/>
              <a:gd name="T38" fmla="*/ 135747 w 445"/>
              <a:gd name="T39" fmla="*/ 91127 h 462"/>
              <a:gd name="T40" fmla="*/ 127656 w 445"/>
              <a:gd name="T41" fmla="*/ 27695 h 462"/>
              <a:gd name="T42" fmla="*/ 163616 w 445"/>
              <a:gd name="T43" fmla="*/ 79066 h 462"/>
              <a:gd name="T44" fmla="*/ 175303 w 445"/>
              <a:gd name="T45" fmla="*/ 138477 h 46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45" h="462">
                <a:moveTo>
                  <a:pt x="400" y="159"/>
                </a:moveTo>
                <a:lnTo>
                  <a:pt x="400" y="159"/>
                </a:lnTo>
                <a:cubicBezTo>
                  <a:pt x="364" y="71"/>
                  <a:pt x="302" y="0"/>
                  <a:pt x="266" y="8"/>
                </a:cubicBezTo>
                <a:cubicBezTo>
                  <a:pt x="213" y="36"/>
                  <a:pt x="302" y="142"/>
                  <a:pt x="36" y="248"/>
                </a:cubicBezTo>
                <a:cubicBezTo>
                  <a:pt x="9" y="257"/>
                  <a:pt x="0" y="292"/>
                  <a:pt x="9" y="319"/>
                </a:cubicBezTo>
                <a:cubicBezTo>
                  <a:pt x="18" y="337"/>
                  <a:pt x="53" y="363"/>
                  <a:pt x="81" y="355"/>
                </a:cubicBezTo>
                <a:lnTo>
                  <a:pt x="98" y="346"/>
                </a:lnTo>
                <a:cubicBezTo>
                  <a:pt x="116" y="372"/>
                  <a:pt x="134" y="355"/>
                  <a:pt x="134" y="372"/>
                </a:cubicBezTo>
                <a:cubicBezTo>
                  <a:pt x="143" y="390"/>
                  <a:pt x="160" y="425"/>
                  <a:pt x="160" y="434"/>
                </a:cubicBezTo>
                <a:cubicBezTo>
                  <a:pt x="169" y="443"/>
                  <a:pt x="178" y="461"/>
                  <a:pt x="187" y="452"/>
                </a:cubicBezTo>
                <a:cubicBezTo>
                  <a:pt x="196" y="452"/>
                  <a:pt x="231" y="443"/>
                  <a:pt x="240" y="434"/>
                </a:cubicBezTo>
                <a:cubicBezTo>
                  <a:pt x="257" y="434"/>
                  <a:pt x="257" y="425"/>
                  <a:pt x="249" y="416"/>
                </a:cubicBezTo>
                <a:cubicBezTo>
                  <a:pt x="249" y="408"/>
                  <a:pt x="231" y="399"/>
                  <a:pt x="231" y="390"/>
                </a:cubicBezTo>
                <a:cubicBezTo>
                  <a:pt x="222" y="381"/>
                  <a:pt x="213" y="346"/>
                  <a:pt x="204" y="337"/>
                </a:cubicBezTo>
                <a:cubicBezTo>
                  <a:pt x="196" y="328"/>
                  <a:pt x="213" y="310"/>
                  <a:pt x="231" y="310"/>
                </a:cubicBezTo>
                <a:cubicBezTo>
                  <a:pt x="355" y="302"/>
                  <a:pt x="373" y="372"/>
                  <a:pt x="417" y="355"/>
                </a:cubicBezTo>
                <a:cubicBezTo>
                  <a:pt x="444" y="346"/>
                  <a:pt x="444" y="248"/>
                  <a:pt x="400" y="159"/>
                </a:cubicBezTo>
                <a:close/>
                <a:moveTo>
                  <a:pt x="390" y="310"/>
                </a:moveTo>
                <a:lnTo>
                  <a:pt x="390" y="310"/>
                </a:lnTo>
                <a:cubicBezTo>
                  <a:pt x="381" y="310"/>
                  <a:pt x="328" y="275"/>
                  <a:pt x="302" y="204"/>
                </a:cubicBezTo>
                <a:cubicBezTo>
                  <a:pt x="275" y="133"/>
                  <a:pt x="275" y="62"/>
                  <a:pt x="284" y="62"/>
                </a:cubicBezTo>
                <a:cubicBezTo>
                  <a:pt x="293" y="62"/>
                  <a:pt x="337" y="106"/>
                  <a:pt x="364" y="177"/>
                </a:cubicBezTo>
                <a:cubicBezTo>
                  <a:pt x="400" y="248"/>
                  <a:pt x="390" y="302"/>
                  <a:pt x="390" y="31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6" name="Freeform 117"/>
          <p:cNvSpPr>
            <a:spLocks noChangeArrowheads="1"/>
          </p:cNvSpPr>
          <p:nvPr/>
        </p:nvSpPr>
        <p:spPr bwMode="auto">
          <a:xfrm>
            <a:off x="2617861" y="3319157"/>
            <a:ext cx="209594" cy="193596"/>
          </a:xfrm>
          <a:custGeom>
            <a:avLst/>
            <a:gdLst>
              <a:gd name="T0" fmla="*/ 119736 w 462"/>
              <a:gd name="T1" fmla="*/ 0 h 427"/>
              <a:gd name="T2" fmla="*/ 119736 w 462"/>
              <a:gd name="T3" fmla="*/ 0 h 427"/>
              <a:gd name="T4" fmla="*/ 119736 w 462"/>
              <a:gd name="T5" fmla="*/ 0 h 427"/>
              <a:gd name="T6" fmla="*/ 31960 w 462"/>
              <a:gd name="T7" fmla="*/ 35988 h 427"/>
              <a:gd name="T8" fmla="*/ 36011 w 462"/>
              <a:gd name="T9" fmla="*/ 64329 h 427"/>
              <a:gd name="T10" fmla="*/ 0 w 462"/>
              <a:gd name="T11" fmla="*/ 107965 h 427"/>
              <a:gd name="T12" fmla="*/ 51765 w 462"/>
              <a:gd name="T13" fmla="*/ 143504 h 427"/>
              <a:gd name="T14" fmla="*/ 103981 w 462"/>
              <a:gd name="T15" fmla="*/ 119661 h 427"/>
              <a:gd name="T16" fmla="*/ 103981 w 462"/>
              <a:gd name="T17" fmla="*/ 112014 h 427"/>
              <a:gd name="T18" fmla="*/ 119736 w 462"/>
              <a:gd name="T19" fmla="*/ 95819 h 427"/>
              <a:gd name="T20" fmla="*/ 135941 w 462"/>
              <a:gd name="T21" fmla="*/ 112014 h 427"/>
              <a:gd name="T22" fmla="*/ 119736 w 462"/>
              <a:gd name="T23" fmla="*/ 127759 h 427"/>
              <a:gd name="T24" fmla="*/ 51765 w 462"/>
              <a:gd name="T25" fmla="*/ 159698 h 427"/>
              <a:gd name="T26" fmla="*/ 51765 w 462"/>
              <a:gd name="T27" fmla="*/ 167346 h 427"/>
              <a:gd name="T28" fmla="*/ 119736 w 462"/>
              <a:gd name="T29" fmla="*/ 191638 h 427"/>
              <a:gd name="T30" fmla="*/ 119736 w 462"/>
              <a:gd name="T31" fmla="*/ 191638 h 427"/>
              <a:gd name="T32" fmla="*/ 183655 w 462"/>
              <a:gd name="T33" fmla="*/ 167346 h 427"/>
              <a:gd name="T34" fmla="*/ 203911 w 462"/>
              <a:gd name="T35" fmla="*/ 35988 h 427"/>
              <a:gd name="T36" fmla="*/ 119736 w 462"/>
              <a:gd name="T37" fmla="*/ 0 h 427"/>
              <a:gd name="T38" fmla="*/ 16205 w 462"/>
              <a:gd name="T39" fmla="*/ 103916 h 427"/>
              <a:gd name="T40" fmla="*/ 16205 w 462"/>
              <a:gd name="T41" fmla="*/ 103916 h 427"/>
              <a:gd name="T42" fmla="*/ 40062 w 462"/>
              <a:gd name="T43" fmla="*/ 80074 h 427"/>
              <a:gd name="T44" fmla="*/ 47714 w 462"/>
              <a:gd name="T45" fmla="*/ 127759 h 427"/>
              <a:gd name="T46" fmla="*/ 16205 w 462"/>
              <a:gd name="T47" fmla="*/ 103916 h 427"/>
              <a:gd name="T48" fmla="*/ 119736 w 462"/>
              <a:gd name="T49" fmla="*/ 59831 h 427"/>
              <a:gd name="T50" fmla="*/ 119736 w 462"/>
              <a:gd name="T51" fmla="*/ 59831 h 427"/>
              <a:gd name="T52" fmla="*/ 47714 w 462"/>
              <a:gd name="T53" fmla="*/ 35988 h 427"/>
              <a:gd name="T54" fmla="*/ 119736 w 462"/>
              <a:gd name="T55" fmla="*/ 16195 h 427"/>
              <a:gd name="T56" fmla="*/ 187256 w 462"/>
              <a:gd name="T57" fmla="*/ 35988 h 427"/>
              <a:gd name="T58" fmla="*/ 119736 w 462"/>
              <a:gd name="T59" fmla="*/ 59831 h 42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62" h="427">
                <a:moveTo>
                  <a:pt x="266" y="0"/>
                </a:moveTo>
                <a:lnTo>
                  <a:pt x="266" y="0"/>
                </a:lnTo>
                <a:cubicBezTo>
                  <a:pt x="142" y="0"/>
                  <a:pt x="62" y="45"/>
                  <a:pt x="71" y="80"/>
                </a:cubicBezTo>
                <a:cubicBezTo>
                  <a:pt x="71" y="89"/>
                  <a:pt x="71" y="116"/>
                  <a:pt x="80" y="143"/>
                </a:cubicBezTo>
                <a:cubicBezTo>
                  <a:pt x="18" y="169"/>
                  <a:pt x="0" y="205"/>
                  <a:pt x="0" y="240"/>
                </a:cubicBezTo>
                <a:cubicBezTo>
                  <a:pt x="9" y="275"/>
                  <a:pt x="36" y="311"/>
                  <a:pt x="115" y="319"/>
                </a:cubicBezTo>
                <a:cubicBezTo>
                  <a:pt x="151" y="319"/>
                  <a:pt x="204" y="302"/>
                  <a:pt x="231" y="266"/>
                </a:cubicBezTo>
                <a:cubicBezTo>
                  <a:pt x="231" y="258"/>
                  <a:pt x="231" y="249"/>
                  <a:pt x="231" y="249"/>
                </a:cubicBezTo>
                <a:cubicBezTo>
                  <a:pt x="231" y="222"/>
                  <a:pt x="249" y="213"/>
                  <a:pt x="266" y="213"/>
                </a:cubicBezTo>
                <a:cubicBezTo>
                  <a:pt x="284" y="213"/>
                  <a:pt x="302" y="222"/>
                  <a:pt x="302" y="249"/>
                </a:cubicBezTo>
                <a:cubicBezTo>
                  <a:pt x="302" y="266"/>
                  <a:pt x="284" y="284"/>
                  <a:pt x="266" y="284"/>
                </a:cubicBezTo>
                <a:cubicBezTo>
                  <a:pt x="222" y="328"/>
                  <a:pt x="169" y="355"/>
                  <a:pt x="115" y="355"/>
                </a:cubicBezTo>
                <a:cubicBezTo>
                  <a:pt x="115" y="364"/>
                  <a:pt x="115" y="364"/>
                  <a:pt x="115" y="372"/>
                </a:cubicBezTo>
                <a:cubicBezTo>
                  <a:pt x="115" y="381"/>
                  <a:pt x="178" y="426"/>
                  <a:pt x="266" y="426"/>
                </a:cubicBezTo>
                <a:cubicBezTo>
                  <a:pt x="355" y="426"/>
                  <a:pt x="408" y="381"/>
                  <a:pt x="408" y="372"/>
                </a:cubicBezTo>
                <a:cubicBezTo>
                  <a:pt x="416" y="355"/>
                  <a:pt x="453" y="116"/>
                  <a:pt x="453" y="80"/>
                </a:cubicBezTo>
                <a:cubicBezTo>
                  <a:pt x="461" y="45"/>
                  <a:pt x="381" y="0"/>
                  <a:pt x="266" y="0"/>
                </a:cubicBezTo>
                <a:close/>
                <a:moveTo>
                  <a:pt x="36" y="231"/>
                </a:moveTo>
                <a:lnTo>
                  <a:pt x="36" y="231"/>
                </a:lnTo>
                <a:cubicBezTo>
                  <a:pt x="36" y="222"/>
                  <a:pt x="53" y="196"/>
                  <a:pt x="89" y="178"/>
                </a:cubicBezTo>
                <a:cubicBezTo>
                  <a:pt x="89" y="213"/>
                  <a:pt x="98" y="249"/>
                  <a:pt x="106" y="284"/>
                </a:cubicBezTo>
                <a:cubicBezTo>
                  <a:pt x="62" y="275"/>
                  <a:pt x="44" y="258"/>
                  <a:pt x="36" y="231"/>
                </a:cubicBezTo>
                <a:close/>
                <a:moveTo>
                  <a:pt x="266" y="133"/>
                </a:moveTo>
                <a:lnTo>
                  <a:pt x="266" y="133"/>
                </a:lnTo>
                <a:cubicBezTo>
                  <a:pt x="178" y="133"/>
                  <a:pt x="106" y="98"/>
                  <a:pt x="106" y="80"/>
                </a:cubicBezTo>
                <a:cubicBezTo>
                  <a:pt x="106" y="71"/>
                  <a:pt x="178" y="36"/>
                  <a:pt x="266" y="36"/>
                </a:cubicBezTo>
                <a:cubicBezTo>
                  <a:pt x="355" y="36"/>
                  <a:pt x="416" y="71"/>
                  <a:pt x="416" y="80"/>
                </a:cubicBezTo>
                <a:cubicBezTo>
                  <a:pt x="416" y="98"/>
                  <a:pt x="355" y="133"/>
                  <a:pt x="266" y="13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7" name="Freeform 118"/>
          <p:cNvSpPr>
            <a:spLocks noChangeArrowheads="1"/>
          </p:cNvSpPr>
          <p:nvPr/>
        </p:nvSpPr>
        <p:spPr bwMode="auto">
          <a:xfrm>
            <a:off x="3078649" y="3319157"/>
            <a:ext cx="185596" cy="198395"/>
          </a:xfrm>
          <a:custGeom>
            <a:avLst/>
            <a:gdLst>
              <a:gd name="T0" fmla="*/ 115713 w 409"/>
              <a:gd name="T1" fmla="*/ 184208 h 436"/>
              <a:gd name="T2" fmla="*/ 115713 w 409"/>
              <a:gd name="T3" fmla="*/ 184208 h 436"/>
              <a:gd name="T4" fmla="*/ 123817 w 409"/>
              <a:gd name="T5" fmla="*/ 192335 h 436"/>
              <a:gd name="T6" fmla="*/ 167491 w 409"/>
              <a:gd name="T7" fmla="*/ 196399 h 436"/>
              <a:gd name="T8" fmla="*/ 176046 w 409"/>
              <a:gd name="T9" fmla="*/ 188272 h 436"/>
              <a:gd name="T10" fmla="*/ 176046 w 409"/>
              <a:gd name="T11" fmla="*/ 152152 h 436"/>
              <a:gd name="T12" fmla="*/ 119765 w 409"/>
              <a:gd name="T13" fmla="*/ 148089 h 436"/>
              <a:gd name="T14" fmla="*/ 115713 w 409"/>
              <a:gd name="T15" fmla="*/ 184208 h 436"/>
              <a:gd name="T16" fmla="*/ 8104 w 409"/>
              <a:gd name="T17" fmla="*/ 152152 h 436"/>
              <a:gd name="T18" fmla="*/ 8104 w 409"/>
              <a:gd name="T19" fmla="*/ 152152 h 436"/>
              <a:gd name="T20" fmla="*/ 8104 w 409"/>
              <a:gd name="T21" fmla="*/ 188272 h 436"/>
              <a:gd name="T22" fmla="*/ 15759 w 409"/>
              <a:gd name="T23" fmla="*/ 196399 h 436"/>
              <a:gd name="T24" fmla="*/ 59883 w 409"/>
              <a:gd name="T25" fmla="*/ 192335 h 436"/>
              <a:gd name="T26" fmla="*/ 67987 w 409"/>
              <a:gd name="T27" fmla="*/ 184208 h 436"/>
              <a:gd name="T28" fmla="*/ 63935 w 409"/>
              <a:gd name="T29" fmla="*/ 148089 h 436"/>
              <a:gd name="T30" fmla="*/ 8104 w 409"/>
              <a:gd name="T31" fmla="*/ 152152 h 436"/>
              <a:gd name="T32" fmla="*/ 0 w 409"/>
              <a:gd name="T33" fmla="*/ 92556 h 436"/>
              <a:gd name="T34" fmla="*/ 0 w 409"/>
              <a:gd name="T35" fmla="*/ 92556 h 436"/>
              <a:gd name="T36" fmla="*/ 4052 w 409"/>
              <a:gd name="T37" fmla="*/ 132287 h 436"/>
              <a:gd name="T38" fmla="*/ 59883 w 409"/>
              <a:gd name="T39" fmla="*/ 124160 h 436"/>
              <a:gd name="T40" fmla="*/ 59883 w 409"/>
              <a:gd name="T41" fmla="*/ 88492 h 436"/>
              <a:gd name="T42" fmla="*/ 59883 w 409"/>
              <a:gd name="T43" fmla="*/ 84429 h 436"/>
              <a:gd name="T44" fmla="*/ 91850 w 409"/>
              <a:gd name="T45" fmla="*/ 52373 h 436"/>
              <a:gd name="T46" fmla="*/ 123817 w 409"/>
              <a:gd name="T47" fmla="*/ 84429 h 436"/>
              <a:gd name="T48" fmla="*/ 123817 w 409"/>
              <a:gd name="T49" fmla="*/ 88492 h 436"/>
              <a:gd name="T50" fmla="*/ 119765 w 409"/>
              <a:gd name="T51" fmla="*/ 124160 h 436"/>
              <a:gd name="T52" fmla="*/ 179648 w 409"/>
              <a:gd name="T53" fmla="*/ 132287 h 436"/>
              <a:gd name="T54" fmla="*/ 183700 w 409"/>
              <a:gd name="T55" fmla="*/ 92556 h 436"/>
              <a:gd name="T56" fmla="*/ 183700 w 409"/>
              <a:gd name="T57" fmla="*/ 84429 h 436"/>
              <a:gd name="T58" fmla="*/ 91850 w 409"/>
              <a:gd name="T59" fmla="*/ 0 h 436"/>
              <a:gd name="T60" fmla="*/ 0 w 409"/>
              <a:gd name="T61" fmla="*/ 84429 h 436"/>
              <a:gd name="T62" fmla="*/ 0 w 409"/>
              <a:gd name="T63" fmla="*/ 92556 h 4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09" h="436">
                <a:moveTo>
                  <a:pt x="257" y="408"/>
                </a:moveTo>
                <a:lnTo>
                  <a:pt x="257" y="408"/>
                </a:lnTo>
                <a:cubicBezTo>
                  <a:pt x="257" y="417"/>
                  <a:pt x="266" y="426"/>
                  <a:pt x="275" y="426"/>
                </a:cubicBezTo>
                <a:cubicBezTo>
                  <a:pt x="372" y="435"/>
                  <a:pt x="372" y="435"/>
                  <a:pt x="372" y="435"/>
                </a:cubicBezTo>
                <a:cubicBezTo>
                  <a:pt x="382" y="435"/>
                  <a:pt x="382" y="426"/>
                  <a:pt x="391" y="417"/>
                </a:cubicBezTo>
                <a:cubicBezTo>
                  <a:pt x="391" y="337"/>
                  <a:pt x="391" y="337"/>
                  <a:pt x="391" y="337"/>
                </a:cubicBezTo>
                <a:cubicBezTo>
                  <a:pt x="266" y="328"/>
                  <a:pt x="266" y="328"/>
                  <a:pt x="266" y="328"/>
                </a:cubicBezTo>
                <a:lnTo>
                  <a:pt x="257" y="408"/>
                </a:lnTo>
                <a:close/>
                <a:moveTo>
                  <a:pt x="18" y="337"/>
                </a:moveTo>
                <a:lnTo>
                  <a:pt x="18" y="337"/>
                </a:lnTo>
                <a:cubicBezTo>
                  <a:pt x="18" y="417"/>
                  <a:pt x="18" y="417"/>
                  <a:pt x="18" y="417"/>
                </a:cubicBezTo>
                <a:cubicBezTo>
                  <a:pt x="18" y="426"/>
                  <a:pt x="27" y="435"/>
                  <a:pt x="35" y="435"/>
                </a:cubicBezTo>
                <a:cubicBezTo>
                  <a:pt x="133" y="426"/>
                  <a:pt x="133" y="426"/>
                  <a:pt x="133" y="426"/>
                </a:cubicBezTo>
                <a:cubicBezTo>
                  <a:pt x="142" y="426"/>
                  <a:pt x="151" y="417"/>
                  <a:pt x="151" y="408"/>
                </a:cubicBezTo>
                <a:cubicBezTo>
                  <a:pt x="142" y="328"/>
                  <a:pt x="142" y="328"/>
                  <a:pt x="142" y="328"/>
                </a:cubicBezTo>
                <a:lnTo>
                  <a:pt x="18" y="337"/>
                </a:lnTo>
                <a:close/>
                <a:moveTo>
                  <a:pt x="0" y="205"/>
                </a:moveTo>
                <a:lnTo>
                  <a:pt x="0" y="205"/>
                </a:lnTo>
                <a:cubicBezTo>
                  <a:pt x="9" y="293"/>
                  <a:pt x="9" y="293"/>
                  <a:pt x="9" y="293"/>
                </a:cubicBezTo>
                <a:cubicBezTo>
                  <a:pt x="133" y="275"/>
                  <a:pt x="133" y="275"/>
                  <a:pt x="133" y="275"/>
                </a:cubicBezTo>
                <a:cubicBezTo>
                  <a:pt x="133" y="196"/>
                  <a:pt x="133" y="196"/>
                  <a:pt x="133" y="196"/>
                </a:cubicBezTo>
                <a:lnTo>
                  <a:pt x="133" y="187"/>
                </a:lnTo>
                <a:cubicBezTo>
                  <a:pt x="133" y="152"/>
                  <a:pt x="160" y="116"/>
                  <a:pt x="204" y="116"/>
                </a:cubicBezTo>
                <a:cubicBezTo>
                  <a:pt x="248" y="116"/>
                  <a:pt x="275" y="152"/>
                  <a:pt x="275" y="187"/>
                </a:cubicBezTo>
                <a:lnTo>
                  <a:pt x="275" y="196"/>
                </a:lnTo>
                <a:cubicBezTo>
                  <a:pt x="266" y="275"/>
                  <a:pt x="266" y="275"/>
                  <a:pt x="266" y="275"/>
                </a:cubicBezTo>
                <a:cubicBezTo>
                  <a:pt x="399" y="293"/>
                  <a:pt x="399" y="293"/>
                  <a:pt x="399" y="293"/>
                </a:cubicBezTo>
                <a:cubicBezTo>
                  <a:pt x="408" y="205"/>
                  <a:pt x="408" y="205"/>
                  <a:pt x="408" y="205"/>
                </a:cubicBezTo>
                <a:cubicBezTo>
                  <a:pt x="408" y="196"/>
                  <a:pt x="408" y="196"/>
                  <a:pt x="408" y="187"/>
                </a:cubicBezTo>
                <a:cubicBezTo>
                  <a:pt x="408" y="80"/>
                  <a:pt x="319" y="0"/>
                  <a:pt x="204" y="0"/>
                </a:cubicBezTo>
                <a:cubicBezTo>
                  <a:pt x="88" y="0"/>
                  <a:pt x="0" y="80"/>
                  <a:pt x="0" y="187"/>
                </a:cubicBezTo>
                <a:cubicBezTo>
                  <a:pt x="0" y="196"/>
                  <a:pt x="0" y="196"/>
                  <a:pt x="0" y="20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8" name="Freeform 119"/>
          <p:cNvSpPr>
            <a:spLocks noChangeArrowheads="1"/>
          </p:cNvSpPr>
          <p:nvPr/>
        </p:nvSpPr>
        <p:spPr bwMode="auto">
          <a:xfrm>
            <a:off x="5300996" y="3315956"/>
            <a:ext cx="225596" cy="201596"/>
          </a:xfrm>
          <a:custGeom>
            <a:avLst/>
            <a:gdLst>
              <a:gd name="T0" fmla="*/ 199518 w 497"/>
              <a:gd name="T1" fmla="*/ 31535 h 444"/>
              <a:gd name="T2" fmla="*/ 199518 w 497"/>
              <a:gd name="T3" fmla="*/ 31535 h 444"/>
              <a:gd name="T4" fmla="*/ 191861 w 497"/>
              <a:gd name="T5" fmla="*/ 31535 h 444"/>
              <a:gd name="T6" fmla="*/ 191861 w 497"/>
              <a:gd name="T7" fmla="*/ 199574 h 444"/>
              <a:gd name="T8" fmla="*/ 199518 w 497"/>
              <a:gd name="T9" fmla="*/ 199574 h 444"/>
              <a:gd name="T10" fmla="*/ 223388 w 497"/>
              <a:gd name="T11" fmla="*/ 179302 h 444"/>
              <a:gd name="T12" fmla="*/ 223388 w 497"/>
              <a:gd name="T13" fmla="*/ 55863 h 444"/>
              <a:gd name="T14" fmla="*/ 199518 w 497"/>
              <a:gd name="T15" fmla="*/ 31535 h 444"/>
              <a:gd name="T16" fmla="*/ 0 w 497"/>
              <a:gd name="T17" fmla="*/ 55863 h 444"/>
              <a:gd name="T18" fmla="*/ 0 w 497"/>
              <a:gd name="T19" fmla="*/ 55863 h 444"/>
              <a:gd name="T20" fmla="*/ 0 w 497"/>
              <a:gd name="T21" fmla="*/ 179302 h 444"/>
              <a:gd name="T22" fmla="*/ 23870 w 497"/>
              <a:gd name="T23" fmla="*/ 199574 h 444"/>
              <a:gd name="T24" fmla="*/ 31977 w 497"/>
              <a:gd name="T25" fmla="*/ 199574 h 444"/>
              <a:gd name="T26" fmla="*/ 31977 w 497"/>
              <a:gd name="T27" fmla="*/ 31535 h 444"/>
              <a:gd name="T28" fmla="*/ 23870 w 497"/>
              <a:gd name="T29" fmla="*/ 31535 h 444"/>
              <a:gd name="T30" fmla="*/ 0 w 497"/>
              <a:gd name="T31" fmla="*/ 55863 h 444"/>
              <a:gd name="T32" fmla="*/ 151777 w 497"/>
              <a:gd name="T33" fmla="*/ 11713 h 444"/>
              <a:gd name="T34" fmla="*/ 151777 w 497"/>
              <a:gd name="T35" fmla="*/ 11713 h 444"/>
              <a:gd name="T36" fmla="*/ 111694 w 497"/>
              <a:gd name="T37" fmla="*/ 0 h 444"/>
              <a:gd name="T38" fmla="*/ 72061 w 497"/>
              <a:gd name="T39" fmla="*/ 11713 h 444"/>
              <a:gd name="T40" fmla="*/ 72061 w 497"/>
              <a:gd name="T41" fmla="*/ 31535 h 444"/>
              <a:gd name="T42" fmla="*/ 48190 w 497"/>
              <a:gd name="T43" fmla="*/ 31535 h 444"/>
              <a:gd name="T44" fmla="*/ 48190 w 497"/>
              <a:gd name="T45" fmla="*/ 199574 h 444"/>
              <a:gd name="T46" fmla="*/ 175648 w 497"/>
              <a:gd name="T47" fmla="*/ 199574 h 444"/>
              <a:gd name="T48" fmla="*/ 175648 w 497"/>
              <a:gd name="T49" fmla="*/ 31535 h 444"/>
              <a:gd name="T50" fmla="*/ 151777 w 497"/>
              <a:gd name="T51" fmla="*/ 31535 h 444"/>
              <a:gd name="T52" fmla="*/ 151777 w 497"/>
              <a:gd name="T53" fmla="*/ 11713 h 444"/>
              <a:gd name="T54" fmla="*/ 135564 w 497"/>
              <a:gd name="T55" fmla="*/ 31535 h 444"/>
              <a:gd name="T56" fmla="*/ 135564 w 497"/>
              <a:gd name="T57" fmla="*/ 31535 h 444"/>
              <a:gd name="T58" fmla="*/ 87824 w 497"/>
              <a:gd name="T59" fmla="*/ 31535 h 444"/>
              <a:gd name="T60" fmla="*/ 87824 w 497"/>
              <a:gd name="T61" fmla="*/ 19822 h 444"/>
              <a:gd name="T62" fmla="*/ 111694 w 497"/>
              <a:gd name="T63" fmla="*/ 11713 h 444"/>
              <a:gd name="T64" fmla="*/ 135564 w 497"/>
              <a:gd name="T65" fmla="*/ 19822 h 444"/>
              <a:gd name="T66" fmla="*/ 135564 w 497"/>
              <a:gd name="T67" fmla="*/ 31535 h 44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97" h="444">
                <a:moveTo>
                  <a:pt x="443" y="70"/>
                </a:moveTo>
                <a:lnTo>
                  <a:pt x="443" y="70"/>
                </a:lnTo>
                <a:cubicBezTo>
                  <a:pt x="426" y="70"/>
                  <a:pt x="426" y="70"/>
                  <a:pt x="426" y="70"/>
                </a:cubicBezTo>
                <a:cubicBezTo>
                  <a:pt x="426" y="443"/>
                  <a:pt x="426" y="443"/>
                  <a:pt x="426" y="443"/>
                </a:cubicBezTo>
                <a:cubicBezTo>
                  <a:pt x="443" y="443"/>
                  <a:pt x="443" y="443"/>
                  <a:pt x="443" y="443"/>
                </a:cubicBezTo>
                <a:cubicBezTo>
                  <a:pt x="479" y="443"/>
                  <a:pt x="496" y="425"/>
                  <a:pt x="496" y="398"/>
                </a:cubicBezTo>
                <a:cubicBezTo>
                  <a:pt x="496" y="124"/>
                  <a:pt x="496" y="124"/>
                  <a:pt x="496" y="124"/>
                </a:cubicBezTo>
                <a:cubicBezTo>
                  <a:pt x="496" y="97"/>
                  <a:pt x="479" y="70"/>
                  <a:pt x="443" y="70"/>
                </a:cubicBezTo>
                <a:close/>
                <a:moveTo>
                  <a:pt x="0" y="124"/>
                </a:moveTo>
                <a:lnTo>
                  <a:pt x="0" y="124"/>
                </a:lnTo>
                <a:cubicBezTo>
                  <a:pt x="0" y="398"/>
                  <a:pt x="0" y="398"/>
                  <a:pt x="0" y="398"/>
                </a:cubicBezTo>
                <a:cubicBezTo>
                  <a:pt x="0" y="425"/>
                  <a:pt x="26" y="443"/>
                  <a:pt x="53" y="443"/>
                </a:cubicBezTo>
                <a:cubicBezTo>
                  <a:pt x="71" y="443"/>
                  <a:pt x="71" y="443"/>
                  <a:pt x="71" y="443"/>
                </a:cubicBezTo>
                <a:cubicBezTo>
                  <a:pt x="71" y="70"/>
                  <a:pt x="71" y="70"/>
                  <a:pt x="71" y="70"/>
                </a:cubicBezTo>
                <a:cubicBezTo>
                  <a:pt x="53" y="70"/>
                  <a:pt x="53" y="70"/>
                  <a:pt x="53" y="70"/>
                </a:cubicBezTo>
                <a:cubicBezTo>
                  <a:pt x="26" y="70"/>
                  <a:pt x="0" y="97"/>
                  <a:pt x="0" y="124"/>
                </a:cubicBezTo>
                <a:close/>
                <a:moveTo>
                  <a:pt x="337" y="26"/>
                </a:moveTo>
                <a:lnTo>
                  <a:pt x="337" y="26"/>
                </a:lnTo>
                <a:cubicBezTo>
                  <a:pt x="319" y="17"/>
                  <a:pt x="292" y="0"/>
                  <a:pt x="248" y="0"/>
                </a:cubicBezTo>
                <a:cubicBezTo>
                  <a:pt x="204" y="0"/>
                  <a:pt x="177" y="17"/>
                  <a:pt x="160" y="26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07" y="70"/>
                  <a:pt x="107" y="70"/>
                  <a:pt x="107" y="70"/>
                </a:cubicBezTo>
                <a:cubicBezTo>
                  <a:pt x="107" y="443"/>
                  <a:pt x="107" y="443"/>
                  <a:pt x="107" y="443"/>
                </a:cubicBezTo>
                <a:cubicBezTo>
                  <a:pt x="390" y="443"/>
                  <a:pt x="390" y="443"/>
                  <a:pt x="390" y="443"/>
                </a:cubicBezTo>
                <a:cubicBezTo>
                  <a:pt x="390" y="70"/>
                  <a:pt x="390" y="70"/>
                  <a:pt x="390" y="70"/>
                </a:cubicBezTo>
                <a:cubicBezTo>
                  <a:pt x="337" y="70"/>
                  <a:pt x="337" y="70"/>
                  <a:pt x="337" y="70"/>
                </a:cubicBezTo>
                <a:lnTo>
                  <a:pt x="337" y="26"/>
                </a:lnTo>
                <a:close/>
                <a:moveTo>
                  <a:pt x="301" y="70"/>
                </a:moveTo>
                <a:lnTo>
                  <a:pt x="301" y="70"/>
                </a:lnTo>
                <a:cubicBezTo>
                  <a:pt x="195" y="70"/>
                  <a:pt x="195" y="70"/>
                  <a:pt x="195" y="70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204" y="35"/>
                  <a:pt x="222" y="26"/>
                  <a:pt x="248" y="26"/>
                </a:cubicBezTo>
                <a:cubicBezTo>
                  <a:pt x="275" y="26"/>
                  <a:pt x="292" y="35"/>
                  <a:pt x="301" y="44"/>
                </a:cubicBezTo>
                <a:lnTo>
                  <a:pt x="301" y="7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9" name="Freeform 120"/>
          <p:cNvSpPr>
            <a:spLocks noChangeArrowheads="1"/>
          </p:cNvSpPr>
          <p:nvPr/>
        </p:nvSpPr>
        <p:spPr bwMode="auto">
          <a:xfrm>
            <a:off x="4901006" y="2858367"/>
            <a:ext cx="127997" cy="217595"/>
          </a:xfrm>
          <a:custGeom>
            <a:avLst/>
            <a:gdLst>
              <a:gd name="T0" fmla="*/ 67314 w 283"/>
              <a:gd name="T1" fmla="*/ 4057 h 479"/>
              <a:gd name="T2" fmla="*/ 67314 w 283"/>
              <a:gd name="T3" fmla="*/ 4057 h 479"/>
              <a:gd name="T4" fmla="*/ 59237 w 283"/>
              <a:gd name="T5" fmla="*/ 4057 h 479"/>
              <a:gd name="T6" fmla="*/ 0 w 283"/>
              <a:gd name="T7" fmla="*/ 155502 h 479"/>
              <a:gd name="T8" fmla="*/ 63276 w 283"/>
              <a:gd name="T9" fmla="*/ 215449 h 479"/>
              <a:gd name="T10" fmla="*/ 126551 w 283"/>
              <a:gd name="T11" fmla="*/ 155502 h 479"/>
              <a:gd name="T12" fmla="*/ 67314 w 283"/>
              <a:gd name="T13" fmla="*/ 4057 h 479"/>
              <a:gd name="T14" fmla="*/ 55198 w 283"/>
              <a:gd name="T15" fmla="*/ 91949 h 479"/>
              <a:gd name="T16" fmla="*/ 55198 w 283"/>
              <a:gd name="T17" fmla="*/ 91949 h 479"/>
              <a:gd name="T18" fmla="*/ 55198 w 283"/>
              <a:gd name="T19" fmla="*/ 99611 h 479"/>
              <a:gd name="T20" fmla="*/ 43530 w 283"/>
              <a:gd name="T21" fmla="*/ 151446 h 479"/>
              <a:gd name="T22" fmla="*/ 31413 w 283"/>
              <a:gd name="T23" fmla="*/ 167672 h 479"/>
              <a:gd name="T24" fmla="*/ 19746 w 283"/>
              <a:gd name="T25" fmla="*/ 155502 h 479"/>
              <a:gd name="T26" fmla="*/ 39491 w 283"/>
              <a:gd name="T27" fmla="*/ 99611 h 479"/>
              <a:gd name="T28" fmla="*/ 51159 w 283"/>
              <a:gd name="T29" fmla="*/ 87442 h 479"/>
              <a:gd name="T30" fmla="*/ 55198 w 283"/>
              <a:gd name="T31" fmla="*/ 87442 h 479"/>
              <a:gd name="T32" fmla="*/ 55198 w 283"/>
              <a:gd name="T33" fmla="*/ 91949 h 4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83" h="479">
                <a:moveTo>
                  <a:pt x="150" y="9"/>
                </a:moveTo>
                <a:lnTo>
                  <a:pt x="150" y="9"/>
                </a:lnTo>
                <a:cubicBezTo>
                  <a:pt x="150" y="0"/>
                  <a:pt x="141" y="0"/>
                  <a:pt x="132" y="9"/>
                </a:cubicBezTo>
                <a:cubicBezTo>
                  <a:pt x="114" y="185"/>
                  <a:pt x="0" y="221"/>
                  <a:pt x="0" y="345"/>
                </a:cubicBezTo>
                <a:cubicBezTo>
                  <a:pt x="0" y="416"/>
                  <a:pt x="70" y="478"/>
                  <a:pt x="141" y="478"/>
                </a:cubicBezTo>
                <a:cubicBezTo>
                  <a:pt x="220" y="478"/>
                  <a:pt x="282" y="416"/>
                  <a:pt x="282" y="345"/>
                </a:cubicBezTo>
                <a:cubicBezTo>
                  <a:pt x="282" y="221"/>
                  <a:pt x="167" y="185"/>
                  <a:pt x="150" y="9"/>
                </a:cubicBezTo>
                <a:close/>
                <a:moveTo>
                  <a:pt x="123" y="204"/>
                </a:moveTo>
                <a:lnTo>
                  <a:pt x="123" y="204"/>
                </a:lnTo>
                <a:cubicBezTo>
                  <a:pt x="123" y="204"/>
                  <a:pt x="123" y="213"/>
                  <a:pt x="123" y="221"/>
                </a:cubicBezTo>
                <a:cubicBezTo>
                  <a:pt x="114" y="257"/>
                  <a:pt x="97" y="292"/>
                  <a:pt x="97" y="336"/>
                </a:cubicBezTo>
                <a:cubicBezTo>
                  <a:pt x="97" y="363"/>
                  <a:pt x="88" y="372"/>
                  <a:pt x="70" y="372"/>
                </a:cubicBezTo>
                <a:cubicBezTo>
                  <a:pt x="53" y="372"/>
                  <a:pt x="44" y="363"/>
                  <a:pt x="44" y="345"/>
                </a:cubicBezTo>
                <a:cubicBezTo>
                  <a:pt x="44" y="292"/>
                  <a:pt x="70" y="257"/>
                  <a:pt x="88" y="221"/>
                </a:cubicBezTo>
                <a:cubicBezTo>
                  <a:pt x="97" y="213"/>
                  <a:pt x="106" y="204"/>
                  <a:pt x="114" y="194"/>
                </a:cubicBezTo>
                <a:lnTo>
                  <a:pt x="123" y="194"/>
                </a:lnTo>
                <a:lnTo>
                  <a:pt x="123" y="20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0" name="Freeform 122"/>
          <p:cNvSpPr>
            <a:spLocks noChangeArrowheads="1"/>
          </p:cNvSpPr>
          <p:nvPr/>
        </p:nvSpPr>
        <p:spPr bwMode="auto">
          <a:xfrm>
            <a:off x="3518638" y="3331956"/>
            <a:ext cx="201596" cy="169596"/>
          </a:xfrm>
          <a:custGeom>
            <a:avLst/>
            <a:gdLst>
              <a:gd name="T0" fmla="*/ 195520 w 444"/>
              <a:gd name="T1" fmla="*/ 96093 h 373"/>
              <a:gd name="T2" fmla="*/ 195520 w 444"/>
              <a:gd name="T3" fmla="*/ 96093 h 373"/>
              <a:gd name="T4" fmla="*/ 159479 w 444"/>
              <a:gd name="T5" fmla="*/ 12181 h 373"/>
              <a:gd name="T6" fmla="*/ 143712 w 444"/>
              <a:gd name="T7" fmla="*/ 0 h 373"/>
              <a:gd name="T8" fmla="*/ 55863 w 444"/>
              <a:gd name="T9" fmla="*/ 0 h 373"/>
              <a:gd name="T10" fmla="*/ 36041 w 444"/>
              <a:gd name="T11" fmla="*/ 12181 h 373"/>
              <a:gd name="T12" fmla="*/ 4055 w 444"/>
              <a:gd name="T13" fmla="*/ 96093 h 373"/>
              <a:gd name="T14" fmla="*/ 0 w 444"/>
              <a:gd name="T15" fmla="*/ 115943 h 373"/>
              <a:gd name="T16" fmla="*/ 8109 w 444"/>
              <a:gd name="T17" fmla="*/ 155643 h 373"/>
              <a:gd name="T18" fmla="*/ 20273 w 444"/>
              <a:gd name="T19" fmla="*/ 167824 h 373"/>
              <a:gd name="T20" fmla="*/ 179752 w 444"/>
              <a:gd name="T21" fmla="*/ 167824 h 373"/>
              <a:gd name="T22" fmla="*/ 191465 w 444"/>
              <a:gd name="T23" fmla="*/ 155643 h 373"/>
              <a:gd name="T24" fmla="*/ 199574 w 444"/>
              <a:gd name="T25" fmla="*/ 115943 h 373"/>
              <a:gd name="T26" fmla="*/ 195520 w 444"/>
              <a:gd name="T27" fmla="*/ 96093 h 373"/>
              <a:gd name="T28" fmla="*/ 179752 w 444"/>
              <a:gd name="T29" fmla="*/ 124063 h 373"/>
              <a:gd name="T30" fmla="*/ 179752 w 444"/>
              <a:gd name="T31" fmla="*/ 124063 h 373"/>
              <a:gd name="T32" fmla="*/ 179752 w 444"/>
              <a:gd name="T33" fmla="*/ 139853 h 373"/>
              <a:gd name="T34" fmla="*/ 167589 w 444"/>
              <a:gd name="T35" fmla="*/ 152034 h 373"/>
              <a:gd name="T36" fmla="*/ 31986 w 444"/>
              <a:gd name="T37" fmla="*/ 152034 h 373"/>
              <a:gd name="T38" fmla="*/ 20273 w 444"/>
              <a:gd name="T39" fmla="*/ 139853 h 373"/>
              <a:gd name="T40" fmla="*/ 15768 w 444"/>
              <a:gd name="T41" fmla="*/ 124063 h 373"/>
              <a:gd name="T42" fmla="*/ 27931 w 444"/>
              <a:gd name="T43" fmla="*/ 111883 h 373"/>
              <a:gd name="T44" fmla="*/ 171643 w 444"/>
              <a:gd name="T45" fmla="*/ 111883 h 373"/>
              <a:gd name="T46" fmla="*/ 179752 w 444"/>
              <a:gd name="T47" fmla="*/ 124063 h 37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44" h="373">
                <a:moveTo>
                  <a:pt x="434" y="213"/>
                </a:moveTo>
                <a:lnTo>
                  <a:pt x="434" y="213"/>
                </a:lnTo>
                <a:cubicBezTo>
                  <a:pt x="354" y="27"/>
                  <a:pt x="354" y="27"/>
                  <a:pt x="354" y="27"/>
                </a:cubicBezTo>
                <a:cubicBezTo>
                  <a:pt x="354" y="9"/>
                  <a:pt x="337" y="0"/>
                  <a:pt x="319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06" y="0"/>
                  <a:pt x="89" y="9"/>
                  <a:pt x="80" y="27"/>
                </a:cubicBezTo>
                <a:cubicBezTo>
                  <a:pt x="9" y="213"/>
                  <a:pt x="9" y="213"/>
                  <a:pt x="9" y="213"/>
                </a:cubicBezTo>
                <a:cubicBezTo>
                  <a:pt x="0" y="222"/>
                  <a:pt x="0" y="248"/>
                  <a:pt x="0" y="257"/>
                </a:cubicBezTo>
                <a:cubicBezTo>
                  <a:pt x="18" y="345"/>
                  <a:pt x="18" y="345"/>
                  <a:pt x="18" y="345"/>
                </a:cubicBezTo>
                <a:cubicBezTo>
                  <a:pt x="18" y="363"/>
                  <a:pt x="35" y="372"/>
                  <a:pt x="45" y="372"/>
                </a:cubicBezTo>
                <a:cubicBezTo>
                  <a:pt x="399" y="372"/>
                  <a:pt x="399" y="372"/>
                  <a:pt x="399" y="372"/>
                </a:cubicBezTo>
                <a:cubicBezTo>
                  <a:pt x="408" y="372"/>
                  <a:pt x="425" y="363"/>
                  <a:pt x="425" y="345"/>
                </a:cubicBezTo>
                <a:cubicBezTo>
                  <a:pt x="443" y="257"/>
                  <a:pt x="443" y="257"/>
                  <a:pt x="443" y="257"/>
                </a:cubicBezTo>
                <a:cubicBezTo>
                  <a:pt x="443" y="248"/>
                  <a:pt x="443" y="222"/>
                  <a:pt x="434" y="213"/>
                </a:cubicBezTo>
                <a:close/>
                <a:moveTo>
                  <a:pt x="399" y="275"/>
                </a:moveTo>
                <a:lnTo>
                  <a:pt x="399" y="275"/>
                </a:lnTo>
                <a:cubicBezTo>
                  <a:pt x="399" y="310"/>
                  <a:pt x="399" y="310"/>
                  <a:pt x="399" y="310"/>
                </a:cubicBezTo>
                <a:cubicBezTo>
                  <a:pt x="399" y="328"/>
                  <a:pt x="381" y="337"/>
                  <a:pt x="372" y="337"/>
                </a:cubicBezTo>
                <a:cubicBezTo>
                  <a:pt x="71" y="337"/>
                  <a:pt x="71" y="337"/>
                  <a:pt x="71" y="337"/>
                </a:cubicBezTo>
                <a:cubicBezTo>
                  <a:pt x="62" y="337"/>
                  <a:pt x="45" y="328"/>
                  <a:pt x="45" y="310"/>
                </a:cubicBezTo>
                <a:cubicBezTo>
                  <a:pt x="35" y="275"/>
                  <a:pt x="35" y="275"/>
                  <a:pt x="35" y="275"/>
                </a:cubicBezTo>
                <a:cubicBezTo>
                  <a:pt x="35" y="266"/>
                  <a:pt x="45" y="248"/>
                  <a:pt x="62" y="248"/>
                </a:cubicBezTo>
                <a:cubicBezTo>
                  <a:pt x="381" y="248"/>
                  <a:pt x="381" y="248"/>
                  <a:pt x="381" y="248"/>
                </a:cubicBezTo>
                <a:cubicBezTo>
                  <a:pt x="399" y="248"/>
                  <a:pt x="408" y="266"/>
                  <a:pt x="399" y="27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1" name="Freeform 123"/>
          <p:cNvSpPr>
            <a:spLocks noChangeArrowheads="1"/>
          </p:cNvSpPr>
          <p:nvPr/>
        </p:nvSpPr>
        <p:spPr bwMode="auto">
          <a:xfrm>
            <a:off x="4416218" y="3307957"/>
            <a:ext cx="204795" cy="209594"/>
          </a:xfrm>
          <a:custGeom>
            <a:avLst/>
            <a:gdLst>
              <a:gd name="T0" fmla="*/ 123628 w 452"/>
              <a:gd name="T1" fmla="*/ 135490 h 462"/>
              <a:gd name="T2" fmla="*/ 123628 w 452"/>
              <a:gd name="T3" fmla="*/ 135490 h 462"/>
              <a:gd name="T4" fmla="*/ 195108 w 452"/>
              <a:gd name="T5" fmla="*/ 11703 h 462"/>
              <a:gd name="T6" fmla="*/ 195108 w 452"/>
              <a:gd name="T7" fmla="*/ 8102 h 462"/>
              <a:gd name="T8" fmla="*/ 191062 w 452"/>
              <a:gd name="T9" fmla="*/ 8102 h 462"/>
              <a:gd name="T10" fmla="*/ 71480 w 452"/>
              <a:gd name="T11" fmla="*/ 80124 h 462"/>
              <a:gd name="T12" fmla="*/ 4046 w 452"/>
              <a:gd name="T13" fmla="*/ 135490 h 462"/>
              <a:gd name="T14" fmla="*/ 15735 w 452"/>
              <a:gd name="T15" fmla="*/ 147644 h 462"/>
              <a:gd name="T16" fmla="*/ 39561 w 452"/>
              <a:gd name="T17" fmla="*/ 139542 h 462"/>
              <a:gd name="T18" fmla="*/ 67883 w 452"/>
              <a:gd name="T19" fmla="*/ 167450 h 462"/>
              <a:gd name="T20" fmla="*/ 59791 w 452"/>
              <a:gd name="T21" fmla="*/ 191307 h 462"/>
              <a:gd name="T22" fmla="*/ 67883 w 452"/>
              <a:gd name="T23" fmla="*/ 203461 h 462"/>
              <a:gd name="T24" fmla="*/ 123628 w 452"/>
              <a:gd name="T25" fmla="*/ 135490 h 462"/>
              <a:gd name="T26" fmla="*/ 135317 w 452"/>
              <a:gd name="T27" fmla="*/ 67520 h 462"/>
              <a:gd name="T28" fmla="*/ 135317 w 452"/>
              <a:gd name="T29" fmla="*/ 67520 h 462"/>
              <a:gd name="T30" fmla="*/ 135317 w 452"/>
              <a:gd name="T31" fmla="*/ 43663 h 462"/>
              <a:gd name="T32" fmla="*/ 159143 w 452"/>
              <a:gd name="T33" fmla="*/ 43663 h 462"/>
              <a:gd name="T34" fmla="*/ 159143 w 452"/>
              <a:gd name="T35" fmla="*/ 67520 h 462"/>
              <a:gd name="T36" fmla="*/ 135317 w 452"/>
              <a:gd name="T37" fmla="*/ 67520 h 4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52" h="462">
                <a:moveTo>
                  <a:pt x="275" y="301"/>
                </a:moveTo>
                <a:lnTo>
                  <a:pt x="275" y="301"/>
                </a:lnTo>
                <a:cubicBezTo>
                  <a:pt x="275" y="301"/>
                  <a:pt x="451" y="169"/>
                  <a:pt x="434" y="26"/>
                </a:cubicBezTo>
                <a:lnTo>
                  <a:pt x="434" y="18"/>
                </a:lnTo>
                <a:cubicBezTo>
                  <a:pt x="425" y="18"/>
                  <a:pt x="425" y="18"/>
                  <a:pt x="425" y="18"/>
                </a:cubicBezTo>
                <a:cubicBezTo>
                  <a:pt x="284" y="0"/>
                  <a:pt x="159" y="178"/>
                  <a:pt x="159" y="178"/>
                </a:cubicBezTo>
                <a:cubicBezTo>
                  <a:pt x="53" y="159"/>
                  <a:pt x="62" y="186"/>
                  <a:pt x="9" y="301"/>
                </a:cubicBezTo>
                <a:cubicBezTo>
                  <a:pt x="0" y="328"/>
                  <a:pt x="18" y="328"/>
                  <a:pt x="35" y="328"/>
                </a:cubicBezTo>
                <a:cubicBezTo>
                  <a:pt x="53" y="319"/>
                  <a:pt x="88" y="310"/>
                  <a:pt x="88" y="310"/>
                </a:cubicBezTo>
                <a:cubicBezTo>
                  <a:pt x="151" y="372"/>
                  <a:pt x="151" y="372"/>
                  <a:pt x="151" y="372"/>
                </a:cubicBezTo>
                <a:cubicBezTo>
                  <a:pt x="151" y="372"/>
                  <a:pt x="141" y="407"/>
                  <a:pt x="133" y="425"/>
                </a:cubicBezTo>
                <a:cubicBezTo>
                  <a:pt x="124" y="443"/>
                  <a:pt x="133" y="461"/>
                  <a:pt x="151" y="452"/>
                </a:cubicBezTo>
                <a:cubicBezTo>
                  <a:pt x="266" y="398"/>
                  <a:pt x="292" y="407"/>
                  <a:pt x="275" y="301"/>
                </a:cubicBezTo>
                <a:close/>
                <a:moveTo>
                  <a:pt x="301" y="150"/>
                </a:moveTo>
                <a:lnTo>
                  <a:pt x="301" y="150"/>
                </a:lnTo>
                <a:cubicBezTo>
                  <a:pt x="284" y="133"/>
                  <a:pt x="284" y="115"/>
                  <a:pt x="301" y="97"/>
                </a:cubicBezTo>
                <a:cubicBezTo>
                  <a:pt x="319" y="80"/>
                  <a:pt x="345" y="80"/>
                  <a:pt x="354" y="97"/>
                </a:cubicBezTo>
                <a:cubicBezTo>
                  <a:pt x="372" y="115"/>
                  <a:pt x="372" y="133"/>
                  <a:pt x="354" y="150"/>
                </a:cubicBezTo>
                <a:cubicBezTo>
                  <a:pt x="345" y="169"/>
                  <a:pt x="319" y="169"/>
                  <a:pt x="301" y="15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2" name="Freeform 124"/>
          <p:cNvSpPr>
            <a:spLocks noChangeArrowheads="1"/>
          </p:cNvSpPr>
          <p:nvPr/>
        </p:nvSpPr>
        <p:spPr bwMode="auto">
          <a:xfrm>
            <a:off x="4848208" y="3303157"/>
            <a:ext cx="233594" cy="225596"/>
          </a:xfrm>
          <a:custGeom>
            <a:avLst/>
            <a:gdLst>
              <a:gd name="T0" fmla="*/ 35554 w 515"/>
              <a:gd name="T1" fmla="*/ 151473 h 498"/>
              <a:gd name="T2" fmla="*/ 35554 w 515"/>
              <a:gd name="T3" fmla="*/ 151473 h 498"/>
              <a:gd name="T4" fmla="*/ 8101 w 515"/>
              <a:gd name="T5" fmla="*/ 211253 h 498"/>
              <a:gd name="T6" fmla="*/ 76058 w 515"/>
              <a:gd name="T7" fmla="*/ 195072 h 498"/>
              <a:gd name="T8" fmla="*/ 72008 w 515"/>
              <a:gd name="T9" fmla="*/ 155518 h 498"/>
              <a:gd name="T10" fmla="*/ 35554 w 515"/>
              <a:gd name="T11" fmla="*/ 151473 h 498"/>
              <a:gd name="T12" fmla="*/ 223224 w 515"/>
              <a:gd name="T13" fmla="*/ 8091 h 498"/>
              <a:gd name="T14" fmla="*/ 223224 w 515"/>
              <a:gd name="T15" fmla="*/ 8091 h 498"/>
              <a:gd name="T16" fmla="*/ 87759 w 515"/>
              <a:gd name="T17" fmla="*/ 103828 h 498"/>
              <a:gd name="T18" fmla="*/ 63457 w 515"/>
              <a:gd name="T19" fmla="*/ 131696 h 498"/>
              <a:gd name="T20" fmla="*/ 67507 w 515"/>
              <a:gd name="T21" fmla="*/ 135292 h 498"/>
              <a:gd name="T22" fmla="*/ 83709 w 515"/>
              <a:gd name="T23" fmla="*/ 147427 h 498"/>
              <a:gd name="T24" fmla="*/ 91810 w 515"/>
              <a:gd name="T25" fmla="*/ 159114 h 498"/>
              <a:gd name="T26" fmla="*/ 95860 w 515"/>
              <a:gd name="T27" fmla="*/ 163159 h 498"/>
              <a:gd name="T28" fmla="*/ 123763 w 515"/>
              <a:gd name="T29" fmla="*/ 139337 h 498"/>
              <a:gd name="T30" fmla="*/ 223224 w 515"/>
              <a:gd name="T31" fmla="*/ 8091 h 49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15" h="498">
                <a:moveTo>
                  <a:pt x="79" y="337"/>
                </a:moveTo>
                <a:lnTo>
                  <a:pt x="79" y="337"/>
                </a:lnTo>
                <a:cubicBezTo>
                  <a:pt x="44" y="372"/>
                  <a:pt x="71" y="416"/>
                  <a:pt x="18" y="470"/>
                </a:cubicBezTo>
                <a:cubicBezTo>
                  <a:pt x="0" y="497"/>
                  <a:pt x="116" y="487"/>
                  <a:pt x="169" y="434"/>
                </a:cubicBezTo>
                <a:cubicBezTo>
                  <a:pt x="195" y="407"/>
                  <a:pt x="186" y="372"/>
                  <a:pt x="160" y="346"/>
                </a:cubicBezTo>
                <a:cubicBezTo>
                  <a:pt x="132" y="319"/>
                  <a:pt x="97" y="319"/>
                  <a:pt x="79" y="337"/>
                </a:cubicBezTo>
                <a:close/>
                <a:moveTo>
                  <a:pt x="496" y="18"/>
                </a:moveTo>
                <a:lnTo>
                  <a:pt x="496" y="18"/>
                </a:lnTo>
                <a:cubicBezTo>
                  <a:pt x="479" y="0"/>
                  <a:pt x="257" y="168"/>
                  <a:pt x="195" y="231"/>
                </a:cubicBezTo>
                <a:cubicBezTo>
                  <a:pt x="169" y="266"/>
                  <a:pt x="160" y="284"/>
                  <a:pt x="141" y="293"/>
                </a:cubicBezTo>
                <a:cubicBezTo>
                  <a:pt x="141" y="301"/>
                  <a:pt x="150" y="301"/>
                  <a:pt x="150" y="301"/>
                </a:cubicBezTo>
                <a:cubicBezTo>
                  <a:pt x="160" y="310"/>
                  <a:pt x="169" y="310"/>
                  <a:pt x="186" y="328"/>
                </a:cubicBezTo>
                <a:cubicBezTo>
                  <a:pt x="195" y="337"/>
                  <a:pt x="204" y="346"/>
                  <a:pt x="204" y="354"/>
                </a:cubicBezTo>
                <a:cubicBezTo>
                  <a:pt x="204" y="363"/>
                  <a:pt x="213" y="363"/>
                  <a:pt x="213" y="363"/>
                </a:cubicBezTo>
                <a:cubicBezTo>
                  <a:pt x="230" y="354"/>
                  <a:pt x="248" y="337"/>
                  <a:pt x="275" y="310"/>
                </a:cubicBezTo>
                <a:cubicBezTo>
                  <a:pt x="336" y="248"/>
                  <a:pt x="514" y="35"/>
                  <a:pt x="496" y="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3" name="Freeform 126"/>
          <p:cNvSpPr>
            <a:spLocks noChangeArrowheads="1"/>
          </p:cNvSpPr>
          <p:nvPr/>
        </p:nvSpPr>
        <p:spPr bwMode="auto">
          <a:xfrm>
            <a:off x="5750586" y="3315956"/>
            <a:ext cx="225594" cy="204795"/>
          </a:xfrm>
          <a:custGeom>
            <a:avLst/>
            <a:gdLst>
              <a:gd name="T0" fmla="*/ 111243 w 497"/>
              <a:gd name="T1" fmla="*/ 123179 h 452"/>
              <a:gd name="T2" fmla="*/ 111243 w 497"/>
              <a:gd name="T3" fmla="*/ 123179 h 452"/>
              <a:gd name="T4" fmla="*/ 163487 w 497"/>
              <a:gd name="T5" fmla="*/ 103398 h 452"/>
              <a:gd name="T6" fmla="*/ 151777 w 497"/>
              <a:gd name="T7" fmla="*/ 67883 h 452"/>
              <a:gd name="T8" fmla="*/ 111243 w 497"/>
              <a:gd name="T9" fmla="*/ 83618 h 452"/>
              <a:gd name="T10" fmla="*/ 75663 w 497"/>
              <a:gd name="T11" fmla="*/ 67883 h 452"/>
              <a:gd name="T12" fmla="*/ 59900 w 497"/>
              <a:gd name="T13" fmla="*/ 103398 h 452"/>
              <a:gd name="T14" fmla="*/ 111243 w 497"/>
              <a:gd name="T15" fmla="*/ 123179 h 452"/>
              <a:gd name="T16" fmla="*/ 111243 w 497"/>
              <a:gd name="T17" fmla="*/ 47653 h 452"/>
              <a:gd name="T18" fmla="*/ 111243 w 497"/>
              <a:gd name="T19" fmla="*/ 47653 h 452"/>
              <a:gd name="T20" fmla="*/ 139166 w 497"/>
              <a:gd name="T21" fmla="*/ 39561 h 452"/>
              <a:gd name="T22" fmla="*/ 127907 w 497"/>
              <a:gd name="T23" fmla="*/ 7642 h 452"/>
              <a:gd name="T24" fmla="*/ 111243 w 497"/>
              <a:gd name="T25" fmla="*/ 0 h 452"/>
              <a:gd name="T26" fmla="*/ 95480 w 497"/>
              <a:gd name="T27" fmla="*/ 7642 h 452"/>
              <a:gd name="T28" fmla="*/ 83770 w 497"/>
              <a:gd name="T29" fmla="*/ 39561 h 452"/>
              <a:gd name="T30" fmla="*/ 111243 w 497"/>
              <a:gd name="T31" fmla="*/ 47653 h 452"/>
              <a:gd name="T32" fmla="*/ 211226 w 497"/>
              <a:gd name="T33" fmla="*/ 135317 h 452"/>
              <a:gd name="T34" fmla="*/ 211226 w 497"/>
              <a:gd name="T35" fmla="*/ 135317 h 452"/>
              <a:gd name="T36" fmla="*/ 167540 w 497"/>
              <a:gd name="T37" fmla="*/ 119582 h 452"/>
              <a:gd name="T38" fmla="*/ 171593 w 497"/>
              <a:gd name="T39" fmla="*/ 131271 h 452"/>
              <a:gd name="T40" fmla="*/ 111243 w 497"/>
              <a:gd name="T41" fmla="*/ 155097 h 452"/>
              <a:gd name="T42" fmla="*/ 51793 w 497"/>
              <a:gd name="T43" fmla="*/ 131271 h 452"/>
              <a:gd name="T44" fmla="*/ 55847 w 497"/>
              <a:gd name="T45" fmla="*/ 119582 h 452"/>
              <a:gd name="T46" fmla="*/ 11710 w 497"/>
              <a:gd name="T47" fmla="*/ 135317 h 452"/>
              <a:gd name="T48" fmla="*/ 11710 w 497"/>
              <a:gd name="T49" fmla="*/ 155097 h 452"/>
              <a:gd name="T50" fmla="*/ 91426 w 497"/>
              <a:gd name="T51" fmla="*/ 195108 h 452"/>
              <a:gd name="T52" fmla="*/ 131510 w 497"/>
              <a:gd name="T53" fmla="*/ 195108 h 452"/>
              <a:gd name="T54" fmla="*/ 211226 w 497"/>
              <a:gd name="T55" fmla="*/ 155097 h 452"/>
              <a:gd name="T56" fmla="*/ 211226 w 497"/>
              <a:gd name="T57" fmla="*/ 135317 h 45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97" h="452">
                <a:moveTo>
                  <a:pt x="247" y="274"/>
                </a:moveTo>
                <a:lnTo>
                  <a:pt x="247" y="274"/>
                </a:lnTo>
                <a:cubicBezTo>
                  <a:pt x="309" y="274"/>
                  <a:pt x="354" y="257"/>
                  <a:pt x="363" y="230"/>
                </a:cubicBezTo>
                <a:cubicBezTo>
                  <a:pt x="354" y="204"/>
                  <a:pt x="345" y="177"/>
                  <a:pt x="337" y="151"/>
                </a:cubicBezTo>
                <a:cubicBezTo>
                  <a:pt x="328" y="168"/>
                  <a:pt x="292" y="186"/>
                  <a:pt x="247" y="186"/>
                </a:cubicBezTo>
                <a:cubicBezTo>
                  <a:pt x="203" y="186"/>
                  <a:pt x="168" y="168"/>
                  <a:pt x="168" y="151"/>
                </a:cubicBezTo>
                <a:cubicBezTo>
                  <a:pt x="150" y="177"/>
                  <a:pt x="141" y="204"/>
                  <a:pt x="133" y="230"/>
                </a:cubicBezTo>
                <a:cubicBezTo>
                  <a:pt x="141" y="257"/>
                  <a:pt x="186" y="274"/>
                  <a:pt x="247" y="274"/>
                </a:cubicBezTo>
                <a:close/>
                <a:moveTo>
                  <a:pt x="247" y="106"/>
                </a:moveTo>
                <a:lnTo>
                  <a:pt x="247" y="106"/>
                </a:lnTo>
                <a:cubicBezTo>
                  <a:pt x="274" y="106"/>
                  <a:pt x="300" y="97"/>
                  <a:pt x="309" y="88"/>
                </a:cubicBezTo>
                <a:cubicBezTo>
                  <a:pt x="300" y="62"/>
                  <a:pt x="292" y="35"/>
                  <a:pt x="284" y="17"/>
                </a:cubicBezTo>
                <a:cubicBezTo>
                  <a:pt x="284" y="8"/>
                  <a:pt x="265" y="0"/>
                  <a:pt x="247" y="0"/>
                </a:cubicBezTo>
                <a:cubicBezTo>
                  <a:pt x="230" y="0"/>
                  <a:pt x="212" y="8"/>
                  <a:pt x="212" y="17"/>
                </a:cubicBezTo>
                <a:cubicBezTo>
                  <a:pt x="203" y="35"/>
                  <a:pt x="194" y="62"/>
                  <a:pt x="186" y="88"/>
                </a:cubicBezTo>
                <a:cubicBezTo>
                  <a:pt x="194" y="97"/>
                  <a:pt x="221" y="106"/>
                  <a:pt x="247" y="106"/>
                </a:cubicBezTo>
                <a:close/>
                <a:moveTo>
                  <a:pt x="469" y="301"/>
                </a:moveTo>
                <a:lnTo>
                  <a:pt x="469" y="301"/>
                </a:lnTo>
                <a:cubicBezTo>
                  <a:pt x="372" y="266"/>
                  <a:pt x="372" y="266"/>
                  <a:pt x="372" y="266"/>
                </a:cubicBezTo>
                <a:cubicBezTo>
                  <a:pt x="381" y="292"/>
                  <a:pt x="381" y="292"/>
                  <a:pt x="381" y="292"/>
                </a:cubicBezTo>
                <a:cubicBezTo>
                  <a:pt x="381" y="327"/>
                  <a:pt x="319" y="345"/>
                  <a:pt x="247" y="345"/>
                </a:cubicBezTo>
                <a:cubicBezTo>
                  <a:pt x="177" y="345"/>
                  <a:pt x="115" y="327"/>
                  <a:pt x="115" y="292"/>
                </a:cubicBezTo>
                <a:cubicBezTo>
                  <a:pt x="124" y="266"/>
                  <a:pt x="124" y="266"/>
                  <a:pt x="124" y="266"/>
                </a:cubicBezTo>
                <a:cubicBezTo>
                  <a:pt x="26" y="301"/>
                  <a:pt x="26" y="301"/>
                  <a:pt x="26" y="301"/>
                </a:cubicBezTo>
                <a:cubicBezTo>
                  <a:pt x="0" y="310"/>
                  <a:pt x="0" y="327"/>
                  <a:pt x="26" y="345"/>
                </a:cubicBezTo>
                <a:cubicBezTo>
                  <a:pt x="203" y="434"/>
                  <a:pt x="203" y="434"/>
                  <a:pt x="203" y="434"/>
                </a:cubicBezTo>
                <a:cubicBezTo>
                  <a:pt x="230" y="451"/>
                  <a:pt x="265" y="451"/>
                  <a:pt x="292" y="434"/>
                </a:cubicBezTo>
                <a:cubicBezTo>
                  <a:pt x="469" y="345"/>
                  <a:pt x="469" y="345"/>
                  <a:pt x="469" y="345"/>
                </a:cubicBezTo>
                <a:cubicBezTo>
                  <a:pt x="496" y="327"/>
                  <a:pt x="496" y="310"/>
                  <a:pt x="469" y="30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4" name="Freeform 127"/>
          <p:cNvSpPr>
            <a:spLocks noChangeArrowheads="1"/>
          </p:cNvSpPr>
          <p:nvPr/>
        </p:nvSpPr>
        <p:spPr bwMode="auto">
          <a:xfrm>
            <a:off x="5300996" y="1533598"/>
            <a:ext cx="225596" cy="180797"/>
          </a:xfrm>
          <a:custGeom>
            <a:avLst/>
            <a:gdLst>
              <a:gd name="T0" fmla="*/ 76114 w 497"/>
              <a:gd name="T1" fmla="*/ 87900 h 400"/>
              <a:gd name="T2" fmla="*/ 76114 w 497"/>
              <a:gd name="T3" fmla="*/ 87900 h 400"/>
              <a:gd name="T4" fmla="*/ 111694 w 497"/>
              <a:gd name="T5" fmla="*/ 123329 h 400"/>
              <a:gd name="T6" fmla="*/ 147724 w 497"/>
              <a:gd name="T7" fmla="*/ 87900 h 400"/>
              <a:gd name="T8" fmla="*/ 111694 w 497"/>
              <a:gd name="T9" fmla="*/ 52023 h 400"/>
              <a:gd name="T10" fmla="*/ 76114 w 497"/>
              <a:gd name="T11" fmla="*/ 87900 h 400"/>
              <a:gd name="T12" fmla="*/ 52244 w 497"/>
              <a:gd name="T13" fmla="*/ 75791 h 400"/>
              <a:gd name="T14" fmla="*/ 52244 w 497"/>
              <a:gd name="T15" fmla="*/ 75791 h 400"/>
              <a:gd name="T16" fmla="*/ 111694 w 497"/>
              <a:gd name="T17" fmla="*/ 28254 h 400"/>
              <a:gd name="T18" fmla="*/ 155381 w 497"/>
              <a:gd name="T19" fmla="*/ 43950 h 400"/>
              <a:gd name="T20" fmla="*/ 175648 w 497"/>
              <a:gd name="T21" fmla="*/ 43950 h 400"/>
              <a:gd name="T22" fmla="*/ 175648 w 497"/>
              <a:gd name="T23" fmla="*/ 24217 h 400"/>
              <a:gd name="T24" fmla="*/ 111694 w 497"/>
              <a:gd name="T25" fmla="*/ 0 h 400"/>
              <a:gd name="T26" fmla="*/ 27923 w 497"/>
              <a:gd name="T27" fmla="*/ 64131 h 400"/>
              <a:gd name="T28" fmla="*/ 0 w 497"/>
              <a:gd name="T29" fmla="*/ 64131 h 400"/>
              <a:gd name="T30" fmla="*/ 0 w 497"/>
              <a:gd name="T31" fmla="*/ 87900 h 400"/>
              <a:gd name="T32" fmla="*/ 36030 w 497"/>
              <a:gd name="T33" fmla="*/ 87900 h 400"/>
              <a:gd name="T34" fmla="*/ 52244 w 497"/>
              <a:gd name="T35" fmla="*/ 75791 h 400"/>
              <a:gd name="T36" fmla="*/ 187357 w 497"/>
              <a:gd name="T37" fmla="*/ 87900 h 400"/>
              <a:gd name="T38" fmla="*/ 187357 w 497"/>
              <a:gd name="T39" fmla="*/ 87900 h 400"/>
              <a:gd name="T40" fmla="*/ 171594 w 497"/>
              <a:gd name="T41" fmla="*/ 103597 h 400"/>
              <a:gd name="T42" fmla="*/ 111694 w 497"/>
              <a:gd name="T43" fmla="*/ 151134 h 400"/>
              <a:gd name="T44" fmla="*/ 68007 w 497"/>
              <a:gd name="T45" fmla="*/ 131402 h 400"/>
              <a:gd name="T46" fmla="*/ 48190 w 497"/>
              <a:gd name="T47" fmla="*/ 131402 h 400"/>
              <a:gd name="T48" fmla="*/ 48190 w 497"/>
              <a:gd name="T49" fmla="*/ 151134 h 400"/>
              <a:gd name="T50" fmla="*/ 111694 w 497"/>
              <a:gd name="T51" fmla="*/ 178940 h 400"/>
              <a:gd name="T52" fmla="*/ 195915 w 497"/>
              <a:gd name="T53" fmla="*/ 115257 h 400"/>
              <a:gd name="T54" fmla="*/ 223388 w 497"/>
              <a:gd name="T55" fmla="*/ 115257 h 400"/>
              <a:gd name="T56" fmla="*/ 223388 w 497"/>
              <a:gd name="T57" fmla="*/ 87900 h 400"/>
              <a:gd name="T58" fmla="*/ 187357 w 497"/>
              <a:gd name="T59" fmla="*/ 87900 h 40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97" h="400">
                <a:moveTo>
                  <a:pt x="169" y="196"/>
                </a:moveTo>
                <a:lnTo>
                  <a:pt x="169" y="196"/>
                </a:lnTo>
                <a:cubicBezTo>
                  <a:pt x="169" y="240"/>
                  <a:pt x="204" y="275"/>
                  <a:pt x="248" y="275"/>
                </a:cubicBezTo>
                <a:cubicBezTo>
                  <a:pt x="292" y="275"/>
                  <a:pt x="328" y="240"/>
                  <a:pt x="328" y="196"/>
                </a:cubicBezTo>
                <a:cubicBezTo>
                  <a:pt x="328" y="151"/>
                  <a:pt x="292" y="116"/>
                  <a:pt x="248" y="116"/>
                </a:cubicBezTo>
                <a:cubicBezTo>
                  <a:pt x="204" y="116"/>
                  <a:pt x="169" y="151"/>
                  <a:pt x="169" y="196"/>
                </a:cubicBezTo>
                <a:close/>
                <a:moveTo>
                  <a:pt x="116" y="169"/>
                </a:moveTo>
                <a:lnTo>
                  <a:pt x="116" y="169"/>
                </a:lnTo>
                <a:cubicBezTo>
                  <a:pt x="124" y="107"/>
                  <a:pt x="186" y="63"/>
                  <a:pt x="248" y="63"/>
                </a:cubicBezTo>
                <a:cubicBezTo>
                  <a:pt x="284" y="63"/>
                  <a:pt x="319" y="71"/>
                  <a:pt x="345" y="98"/>
                </a:cubicBezTo>
                <a:cubicBezTo>
                  <a:pt x="354" y="107"/>
                  <a:pt x="381" y="107"/>
                  <a:pt x="390" y="98"/>
                </a:cubicBezTo>
                <a:cubicBezTo>
                  <a:pt x="399" y="89"/>
                  <a:pt x="399" y="71"/>
                  <a:pt x="390" y="54"/>
                </a:cubicBezTo>
                <a:cubicBezTo>
                  <a:pt x="354" y="18"/>
                  <a:pt x="301" y="0"/>
                  <a:pt x="248" y="0"/>
                </a:cubicBezTo>
                <a:cubicBezTo>
                  <a:pt x="160" y="0"/>
                  <a:pt x="80" y="54"/>
                  <a:pt x="62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96"/>
                  <a:pt x="0" y="196"/>
                  <a:pt x="0" y="196"/>
                </a:cubicBezTo>
                <a:cubicBezTo>
                  <a:pt x="80" y="196"/>
                  <a:pt x="80" y="196"/>
                  <a:pt x="80" y="196"/>
                </a:cubicBezTo>
                <a:cubicBezTo>
                  <a:pt x="107" y="196"/>
                  <a:pt x="107" y="178"/>
                  <a:pt x="116" y="169"/>
                </a:cubicBezTo>
                <a:close/>
                <a:moveTo>
                  <a:pt x="416" y="196"/>
                </a:moveTo>
                <a:lnTo>
                  <a:pt x="416" y="196"/>
                </a:lnTo>
                <a:cubicBezTo>
                  <a:pt x="390" y="196"/>
                  <a:pt x="390" y="222"/>
                  <a:pt x="381" y="231"/>
                </a:cubicBezTo>
                <a:cubicBezTo>
                  <a:pt x="372" y="293"/>
                  <a:pt x="319" y="337"/>
                  <a:pt x="248" y="337"/>
                </a:cubicBezTo>
                <a:cubicBezTo>
                  <a:pt x="213" y="337"/>
                  <a:pt x="177" y="319"/>
                  <a:pt x="151" y="293"/>
                </a:cubicBezTo>
                <a:cubicBezTo>
                  <a:pt x="142" y="284"/>
                  <a:pt x="116" y="284"/>
                  <a:pt x="107" y="293"/>
                </a:cubicBezTo>
                <a:cubicBezTo>
                  <a:pt x="97" y="310"/>
                  <a:pt x="97" y="328"/>
                  <a:pt x="107" y="337"/>
                </a:cubicBezTo>
                <a:cubicBezTo>
                  <a:pt x="142" y="373"/>
                  <a:pt x="195" y="399"/>
                  <a:pt x="248" y="399"/>
                </a:cubicBezTo>
                <a:cubicBezTo>
                  <a:pt x="337" y="399"/>
                  <a:pt x="416" y="337"/>
                  <a:pt x="435" y="257"/>
                </a:cubicBezTo>
                <a:cubicBezTo>
                  <a:pt x="496" y="257"/>
                  <a:pt x="496" y="257"/>
                  <a:pt x="496" y="257"/>
                </a:cubicBezTo>
                <a:cubicBezTo>
                  <a:pt x="496" y="196"/>
                  <a:pt x="496" y="196"/>
                  <a:pt x="496" y="196"/>
                </a:cubicBezTo>
                <a:lnTo>
                  <a:pt x="416" y="19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5" name="Freeform 129"/>
          <p:cNvSpPr>
            <a:spLocks noChangeArrowheads="1"/>
          </p:cNvSpPr>
          <p:nvPr/>
        </p:nvSpPr>
        <p:spPr bwMode="auto">
          <a:xfrm>
            <a:off x="3990628" y="3323957"/>
            <a:ext cx="151996" cy="185596"/>
          </a:xfrm>
          <a:custGeom>
            <a:avLst/>
            <a:gdLst>
              <a:gd name="T0" fmla="*/ 75182 w 337"/>
              <a:gd name="T1" fmla="*/ 0 h 409"/>
              <a:gd name="T2" fmla="*/ 75182 w 337"/>
              <a:gd name="T3" fmla="*/ 0 h 409"/>
              <a:gd name="T4" fmla="*/ 0 w 337"/>
              <a:gd name="T5" fmla="*/ 27915 h 409"/>
              <a:gd name="T6" fmla="*/ 15663 w 337"/>
              <a:gd name="T7" fmla="*/ 163439 h 409"/>
              <a:gd name="T8" fmla="*/ 75182 w 337"/>
              <a:gd name="T9" fmla="*/ 183700 h 409"/>
              <a:gd name="T10" fmla="*/ 134702 w 337"/>
              <a:gd name="T11" fmla="*/ 163439 h 409"/>
              <a:gd name="T12" fmla="*/ 150364 w 337"/>
              <a:gd name="T13" fmla="*/ 27915 h 409"/>
              <a:gd name="T14" fmla="*/ 75182 w 337"/>
              <a:gd name="T15" fmla="*/ 0 h 409"/>
              <a:gd name="T16" fmla="*/ 75182 w 337"/>
              <a:gd name="T17" fmla="*/ 48176 h 409"/>
              <a:gd name="T18" fmla="*/ 75182 w 337"/>
              <a:gd name="T19" fmla="*/ 48176 h 409"/>
              <a:gd name="T20" fmla="*/ 15663 w 337"/>
              <a:gd name="T21" fmla="*/ 31967 h 409"/>
              <a:gd name="T22" fmla="*/ 75182 w 337"/>
              <a:gd name="T23" fmla="*/ 16209 h 409"/>
              <a:gd name="T24" fmla="*/ 134702 w 337"/>
              <a:gd name="T25" fmla="*/ 31967 h 409"/>
              <a:gd name="T26" fmla="*/ 75182 w 337"/>
              <a:gd name="T27" fmla="*/ 48176 h 40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37" h="409">
                <a:moveTo>
                  <a:pt x="168" y="0"/>
                </a:moveTo>
                <a:lnTo>
                  <a:pt x="168" y="0"/>
                </a:lnTo>
                <a:cubicBezTo>
                  <a:pt x="62" y="0"/>
                  <a:pt x="0" y="36"/>
                  <a:pt x="0" y="62"/>
                </a:cubicBezTo>
                <a:cubicBezTo>
                  <a:pt x="35" y="363"/>
                  <a:pt x="35" y="363"/>
                  <a:pt x="35" y="363"/>
                </a:cubicBezTo>
                <a:cubicBezTo>
                  <a:pt x="35" y="372"/>
                  <a:pt x="88" y="408"/>
                  <a:pt x="168" y="408"/>
                </a:cubicBezTo>
                <a:cubicBezTo>
                  <a:pt x="248" y="408"/>
                  <a:pt x="301" y="372"/>
                  <a:pt x="301" y="363"/>
                </a:cubicBezTo>
                <a:cubicBezTo>
                  <a:pt x="336" y="62"/>
                  <a:pt x="336" y="62"/>
                  <a:pt x="336" y="62"/>
                </a:cubicBezTo>
                <a:cubicBezTo>
                  <a:pt x="336" y="36"/>
                  <a:pt x="274" y="0"/>
                  <a:pt x="168" y="0"/>
                </a:cubicBezTo>
                <a:close/>
                <a:moveTo>
                  <a:pt x="168" y="107"/>
                </a:moveTo>
                <a:lnTo>
                  <a:pt x="168" y="107"/>
                </a:lnTo>
                <a:cubicBezTo>
                  <a:pt x="88" y="107"/>
                  <a:pt x="35" y="80"/>
                  <a:pt x="35" y="71"/>
                </a:cubicBezTo>
                <a:cubicBezTo>
                  <a:pt x="35" y="62"/>
                  <a:pt x="88" y="36"/>
                  <a:pt x="168" y="36"/>
                </a:cubicBezTo>
                <a:cubicBezTo>
                  <a:pt x="248" y="36"/>
                  <a:pt x="301" y="62"/>
                  <a:pt x="301" y="71"/>
                </a:cubicBezTo>
                <a:cubicBezTo>
                  <a:pt x="301" y="80"/>
                  <a:pt x="248" y="107"/>
                  <a:pt x="168" y="10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6" name="Freeform 133"/>
          <p:cNvSpPr>
            <a:spLocks noChangeArrowheads="1"/>
          </p:cNvSpPr>
          <p:nvPr/>
        </p:nvSpPr>
        <p:spPr bwMode="auto">
          <a:xfrm>
            <a:off x="8425723" y="2874367"/>
            <a:ext cx="225594" cy="215996"/>
          </a:xfrm>
          <a:custGeom>
            <a:avLst/>
            <a:gdLst>
              <a:gd name="T0" fmla="*/ 191410 w 497"/>
              <a:gd name="T1" fmla="*/ 71438 h 480"/>
              <a:gd name="T2" fmla="*/ 191410 w 497"/>
              <a:gd name="T3" fmla="*/ 71438 h 480"/>
              <a:gd name="T4" fmla="*/ 167540 w 497"/>
              <a:gd name="T5" fmla="*/ 8037 h 480"/>
              <a:gd name="T6" fmla="*/ 155830 w 497"/>
              <a:gd name="T7" fmla="*/ 4018 h 480"/>
              <a:gd name="T8" fmla="*/ 4053 w 497"/>
              <a:gd name="T9" fmla="*/ 59829 h 480"/>
              <a:gd name="T10" fmla="*/ 0 w 497"/>
              <a:gd name="T11" fmla="*/ 71438 h 480"/>
              <a:gd name="T12" fmla="*/ 23870 w 497"/>
              <a:gd name="T13" fmla="*/ 134839 h 480"/>
              <a:gd name="T14" fmla="*/ 23870 w 497"/>
              <a:gd name="T15" fmla="*/ 99120 h 480"/>
              <a:gd name="T16" fmla="*/ 51793 w 497"/>
              <a:gd name="T17" fmla="*/ 71438 h 480"/>
              <a:gd name="T18" fmla="*/ 91426 w 497"/>
              <a:gd name="T19" fmla="*/ 71438 h 480"/>
              <a:gd name="T20" fmla="*/ 139166 w 497"/>
              <a:gd name="T21" fmla="*/ 39737 h 480"/>
              <a:gd name="T22" fmla="*/ 167540 w 497"/>
              <a:gd name="T23" fmla="*/ 71438 h 480"/>
              <a:gd name="T24" fmla="*/ 191410 w 497"/>
              <a:gd name="T25" fmla="*/ 71438 h 480"/>
              <a:gd name="T26" fmla="*/ 215280 w 497"/>
              <a:gd name="T27" fmla="*/ 91083 h 480"/>
              <a:gd name="T28" fmla="*/ 215280 w 497"/>
              <a:gd name="T29" fmla="*/ 91083 h 480"/>
              <a:gd name="T30" fmla="*/ 51793 w 497"/>
              <a:gd name="T31" fmla="*/ 91083 h 480"/>
              <a:gd name="T32" fmla="*/ 43686 w 497"/>
              <a:gd name="T33" fmla="*/ 99120 h 480"/>
              <a:gd name="T34" fmla="*/ 43686 w 497"/>
              <a:gd name="T35" fmla="*/ 206276 h 480"/>
              <a:gd name="T36" fmla="*/ 51793 w 497"/>
              <a:gd name="T37" fmla="*/ 213867 h 480"/>
              <a:gd name="T38" fmla="*/ 215280 w 497"/>
              <a:gd name="T39" fmla="*/ 213867 h 480"/>
              <a:gd name="T40" fmla="*/ 223387 w 497"/>
              <a:gd name="T41" fmla="*/ 206276 h 480"/>
              <a:gd name="T42" fmla="*/ 223387 w 497"/>
              <a:gd name="T43" fmla="*/ 99120 h 480"/>
              <a:gd name="T44" fmla="*/ 215280 w 497"/>
              <a:gd name="T45" fmla="*/ 91083 h 480"/>
              <a:gd name="T46" fmla="*/ 203570 w 497"/>
              <a:gd name="T47" fmla="*/ 190203 h 480"/>
              <a:gd name="T48" fmla="*/ 203570 w 497"/>
              <a:gd name="T49" fmla="*/ 190203 h 480"/>
              <a:gd name="T50" fmla="*/ 67556 w 497"/>
              <a:gd name="T51" fmla="*/ 190203 h 480"/>
              <a:gd name="T52" fmla="*/ 67556 w 497"/>
              <a:gd name="T53" fmla="*/ 174576 h 480"/>
              <a:gd name="T54" fmla="*/ 87823 w 497"/>
              <a:gd name="T55" fmla="*/ 122783 h 480"/>
              <a:gd name="T56" fmla="*/ 119350 w 497"/>
              <a:gd name="T57" fmla="*/ 162521 h 480"/>
              <a:gd name="T58" fmla="*/ 147723 w 497"/>
              <a:gd name="T59" fmla="*/ 134839 h 480"/>
              <a:gd name="T60" fmla="*/ 187357 w 497"/>
              <a:gd name="T61" fmla="*/ 118765 h 480"/>
              <a:gd name="T62" fmla="*/ 203570 w 497"/>
              <a:gd name="T63" fmla="*/ 154930 h 480"/>
              <a:gd name="T64" fmla="*/ 203570 w 497"/>
              <a:gd name="T65" fmla="*/ 190203 h 4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97" h="480">
                <a:moveTo>
                  <a:pt x="425" y="160"/>
                </a:moveTo>
                <a:lnTo>
                  <a:pt x="425" y="160"/>
                </a:lnTo>
                <a:cubicBezTo>
                  <a:pt x="372" y="18"/>
                  <a:pt x="372" y="18"/>
                  <a:pt x="372" y="18"/>
                </a:cubicBezTo>
                <a:cubicBezTo>
                  <a:pt x="372" y="9"/>
                  <a:pt x="354" y="0"/>
                  <a:pt x="346" y="9"/>
                </a:cubicBezTo>
                <a:cubicBezTo>
                  <a:pt x="9" y="134"/>
                  <a:pt x="9" y="134"/>
                  <a:pt x="9" y="134"/>
                </a:cubicBezTo>
                <a:cubicBezTo>
                  <a:pt x="0" y="134"/>
                  <a:pt x="0" y="143"/>
                  <a:pt x="0" y="160"/>
                </a:cubicBezTo>
                <a:cubicBezTo>
                  <a:pt x="53" y="302"/>
                  <a:pt x="53" y="302"/>
                  <a:pt x="53" y="302"/>
                </a:cubicBezTo>
                <a:cubicBezTo>
                  <a:pt x="53" y="222"/>
                  <a:pt x="53" y="222"/>
                  <a:pt x="53" y="222"/>
                </a:cubicBezTo>
                <a:cubicBezTo>
                  <a:pt x="53" y="187"/>
                  <a:pt x="80" y="160"/>
                  <a:pt x="115" y="160"/>
                </a:cubicBezTo>
                <a:cubicBezTo>
                  <a:pt x="203" y="160"/>
                  <a:pt x="203" y="160"/>
                  <a:pt x="203" y="160"/>
                </a:cubicBezTo>
                <a:cubicBezTo>
                  <a:pt x="309" y="89"/>
                  <a:pt x="309" y="89"/>
                  <a:pt x="309" y="89"/>
                </a:cubicBezTo>
                <a:cubicBezTo>
                  <a:pt x="372" y="160"/>
                  <a:pt x="372" y="160"/>
                  <a:pt x="372" y="160"/>
                </a:cubicBezTo>
                <a:lnTo>
                  <a:pt x="425" y="160"/>
                </a:lnTo>
                <a:close/>
                <a:moveTo>
                  <a:pt x="478" y="204"/>
                </a:moveTo>
                <a:lnTo>
                  <a:pt x="478" y="204"/>
                </a:lnTo>
                <a:cubicBezTo>
                  <a:pt x="115" y="204"/>
                  <a:pt x="115" y="204"/>
                  <a:pt x="115" y="204"/>
                </a:cubicBezTo>
                <a:cubicBezTo>
                  <a:pt x="106" y="204"/>
                  <a:pt x="97" y="213"/>
                  <a:pt x="97" y="222"/>
                </a:cubicBezTo>
                <a:cubicBezTo>
                  <a:pt x="97" y="462"/>
                  <a:pt x="97" y="462"/>
                  <a:pt x="97" y="462"/>
                </a:cubicBezTo>
                <a:cubicBezTo>
                  <a:pt x="97" y="470"/>
                  <a:pt x="106" y="479"/>
                  <a:pt x="115" y="479"/>
                </a:cubicBezTo>
                <a:cubicBezTo>
                  <a:pt x="478" y="479"/>
                  <a:pt x="478" y="479"/>
                  <a:pt x="478" y="479"/>
                </a:cubicBezTo>
                <a:cubicBezTo>
                  <a:pt x="487" y="479"/>
                  <a:pt x="496" y="470"/>
                  <a:pt x="496" y="462"/>
                </a:cubicBezTo>
                <a:cubicBezTo>
                  <a:pt x="496" y="222"/>
                  <a:pt x="496" y="222"/>
                  <a:pt x="496" y="222"/>
                </a:cubicBezTo>
                <a:cubicBezTo>
                  <a:pt x="496" y="213"/>
                  <a:pt x="487" y="204"/>
                  <a:pt x="478" y="204"/>
                </a:cubicBezTo>
                <a:close/>
                <a:moveTo>
                  <a:pt x="452" y="426"/>
                </a:moveTo>
                <a:lnTo>
                  <a:pt x="452" y="426"/>
                </a:lnTo>
                <a:cubicBezTo>
                  <a:pt x="150" y="426"/>
                  <a:pt x="150" y="426"/>
                  <a:pt x="150" y="426"/>
                </a:cubicBezTo>
                <a:cubicBezTo>
                  <a:pt x="150" y="391"/>
                  <a:pt x="150" y="391"/>
                  <a:pt x="150" y="391"/>
                </a:cubicBezTo>
                <a:cubicBezTo>
                  <a:pt x="195" y="275"/>
                  <a:pt x="195" y="275"/>
                  <a:pt x="195" y="275"/>
                </a:cubicBezTo>
                <a:cubicBezTo>
                  <a:pt x="265" y="364"/>
                  <a:pt x="265" y="364"/>
                  <a:pt x="265" y="364"/>
                </a:cubicBezTo>
                <a:cubicBezTo>
                  <a:pt x="328" y="302"/>
                  <a:pt x="328" y="302"/>
                  <a:pt x="328" y="302"/>
                </a:cubicBezTo>
                <a:cubicBezTo>
                  <a:pt x="416" y="266"/>
                  <a:pt x="416" y="266"/>
                  <a:pt x="416" y="266"/>
                </a:cubicBezTo>
                <a:cubicBezTo>
                  <a:pt x="452" y="347"/>
                  <a:pt x="452" y="347"/>
                  <a:pt x="452" y="347"/>
                </a:cubicBezTo>
                <a:lnTo>
                  <a:pt x="452" y="42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7" name="Freeform 135"/>
          <p:cNvSpPr>
            <a:spLocks noChangeArrowheads="1"/>
          </p:cNvSpPr>
          <p:nvPr/>
        </p:nvSpPr>
        <p:spPr bwMode="auto">
          <a:xfrm>
            <a:off x="7110554" y="2882367"/>
            <a:ext cx="161596" cy="204795"/>
          </a:xfrm>
          <a:custGeom>
            <a:avLst/>
            <a:gdLst>
              <a:gd name="T0" fmla="*/ 136016 w 356"/>
              <a:gd name="T1" fmla="*/ 0 h 453"/>
              <a:gd name="T2" fmla="*/ 136016 w 356"/>
              <a:gd name="T3" fmla="*/ 0 h 453"/>
              <a:gd name="T4" fmla="*/ 23870 w 356"/>
              <a:gd name="T5" fmla="*/ 0 h 453"/>
              <a:gd name="T6" fmla="*/ 0 w 356"/>
              <a:gd name="T7" fmla="*/ 24223 h 453"/>
              <a:gd name="T8" fmla="*/ 0 w 356"/>
              <a:gd name="T9" fmla="*/ 178977 h 453"/>
              <a:gd name="T10" fmla="*/ 23870 w 356"/>
              <a:gd name="T11" fmla="*/ 202751 h 453"/>
              <a:gd name="T12" fmla="*/ 136016 w 356"/>
              <a:gd name="T13" fmla="*/ 202751 h 453"/>
              <a:gd name="T14" fmla="*/ 159887 w 356"/>
              <a:gd name="T15" fmla="*/ 178977 h 453"/>
              <a:gd name="T16" fmla="*/ 159887 w 356"/>
              <a:gd name="T17" fmla="*/ 24223 h 453"/>
              <a:gd name="T18" fmla="*/ 136016 w 356"/>
              <a:gd name="T19" fmla="*/ 0 h 453"/>
              <a:gd name="T20" fmla="*/ 136016 w 356"/>
              <a:gd name="T21" fmla="*/ 178977 h 453"/>
              <a:gd name="T22" fmla="*/ 136016 w 356"/>
              <a:gd name="T23" fmla="*/ 178977 h 453"/>
              <a:gd name="T24" fmla="*/ 23870 w 356"/>
              <a:gd name="T25" fmla="*/ 178977 h 453"/>
              <a:gd name="T26" fmla="*/ 23870 w 356"/>
              <a:gd name="T27" fmla="*/ 24223 h 453"/>
              <a:gd name="T28" fmla="*/ 136016 w 356"/>
              <a:gd name="T29" fmla="*/ 24223 h 453"/>
              <a:gd name="T30" fmla="*/ 136016 w 356"/>
              <a:gd name="T31" fmla="*/ 178977 h 4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56" h="453">
                <a:moveTo>
                  <a:pt x="302" y="0"/>
                </a:moveTo>
                <a:lnTo>
                  <a:pt x="30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4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6"/>
                  <a:pt x="27" y="452"/>
                  <a:pt x="53" y="452"/>
                </a:cubicBezTo>
                <a:cubicBezTo>
                  <a:pt x="302" y="452"/>
                  <a:pt x="302" y="452"/>
                  <a:pt x="302" y="452"/>
                </a:cubicBezTo>
                <a:cubicBezTo>
                  <a:pt x="328" y="452"/>
                  <a:pt x="355" y="426"/>
                  <a:pt x="355" y="399"/>
                </a:cubicBezTo>
                <a:cubicBezTo>
                  <a:pt x="355" y="54"/>
                  <a:pt x="355" y="54"/>
                  <a:pt x="355" y="54"/>
                </a:cubicBezTo>
                <a:cubicBezTo>
                  <a:pt x="355" y="27"/>
                  <a:pt x="328" y="0"/>
                  <a:pt x="302" y="0"/>
                </a:cubicBezTo>
                <a:close/>
                <a:moveTo>
                  <a:pt x="302" y="399"/>
                </a:moveTo>
                <a:lnTo>
                  <a:pt x="302" y="399"/>
                </a:lnTo>
                <a:cubicBezTo>
                  <a:pt x="53" y="399"/>
                  <a:pt x="53" y="399"/>
                  <a:pt x="53" y="399"/>
                </a:cubicBezTo>
                <a:cubicBezTo>
                  <a:pt x="53" y="54"/>
                  <a:pt x="53" y="54"/>
                  <a:pt x="53" y="54"/>
                </a:cubicBezTo>
                <a:cubicBezTo>
                  <a:pt x="302" y="54"/>
                  <a:pt x="302" y="54"/>
                  <a:pt x="302" y="54"/>
                </a:cubicBezTo>
                <a:lnTo>
                  <a:pt x="302" y="39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8" name="Freeform 136"/>
          <p:cNvSpPr>
            <a:spLocks noChangeArrowheads="1"/>
          </p:cNvSpPr>
          <p:nvPr/>
        </p:nvSpPr>
        <p:spPr bwMode="auto">
          <a:xfrm>
            <a:off x="7976133" y="2906367"/>
            <a:ext cx="225596" cy="155197"/>
          </a:xfrm>
          <a:custGeom>
            <a:avLst/>
            <a:gdLst>
              <a:gd name="T0" fmla="*/ 0 w 498"/>
              <a:gd name="T1" fmla="*/ 19582 h 346"/>
              <a:gd name="T2" fmla="*/ 0 w 498"/>
              <a:gd name="T3" fmla="*/ 19582 h 346"/>
              <a:gd name="T4" fmla="*/ 0 w 498"/>
              <a:gd name="T5" fmla="*/ 129955 h 346"/>
              <a:gd name="T6" fmla="*/ 23822 w 498"/>
              <a:gd name="T7" fmla="*/ 153543 h 346"/>
              <a:gd name="T8" fmla="*/ 199566 w 498"/>
              <a:gd name="T9" fmla="*/ 153543 h 346"/>
              <a:gd name="T10" fmla="*/ 223389 w 498"/>
              <a:gd name="T11" fmla="*/ 129955 h 346"/>
              <a:gd name="T12" fmla="*/ 223389 w 498"/>
              <a:gd name="T13" fmla="*/ 19582 h 346"/>
              <a:gd name="T14" fmla="*/ 199566 w 498"/>
              <a:gd name="T15" fmla="*/ 0 h 346"/>
              <a:gd name="T16" fmla="*/ 23822 w 498"/>
              <a:gd name="T17" fmla="*/ 0 h 346"/>
              <a:gd name="T18" fmla="*/ 0 w 498"/>
              <a:gd name="T19" fmla="*/ 19582 h 346"/>
              <a:gd name="T20" fmla="*/ 199566 w 498"/>
              <a:gd name="T21" fmla="*/ 19582 h 346"/>
              <a:gd name="T22" fmla="*/ 199566 w 498"/>
              <a:gd name="T23" fmla="*/ 19582 h 346"/>
              <a:gd name="T24" fmla="*/ 199566 w 498"/>
              <a:gd name="T25" fmla="*/ 129955 h 346"/>
              <a:gd name="T26" fmla="*/ 23822 w 498"/>
              <a:gd name="T27" fmla="*/ 129955 h 346"/>
              <a:gd name="T28" fmla="*/ 23822 w 498"/>
              <a:gd name="T29" fmla="*/ 19582 h 346"/>
              <a:gd name="T30" fmla="*/ 199566 w 498"/>
              <a:gd name="T31" fmla="*/ 19582 h 3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8" h="346">
                <a:moveTo>
                  <a:pt x="0" y="44"/>
                </a:moveTo>
                <a:lnTo>
                  <a:pt x="0" y="44"/>
                </a:lnTo>
                <a:cubicBezTo>
                  <a:pt x="0" y="292"/>
                  <a:pt x="0" y="292"/>
                  <a:pt x="0" y="292"/>
                </a:cubicBezTo>
                <a:cubicBezTo>
                  <a:pt x="0" y="319"/>
                  <a:pt x="18" y="345"/>
                  <a:pt x="53" y="345"/>
                </a:cubicBezTo>
                <a:cubicBezTo>
                  <a:pt x="444" y="345"/>
                  <a:pt x="444" y="345"/>
                  <a:pt x="444" y="345"/>
                </a:cubicBezTo>
                <a:cubicBezTo>
                  <a:pt x="470" y="345"/>
                  <a:pt x="497" y="319"/>
                  <a:pt x="497" y="292"/>
                </a:cubicBezTo>
                <a:cubicBezTo>
                  <a:pt x="497" y="44"/>
                  <a:pt x="497" y="44"/>
                  <a:pt x="497" y="44"/>
                </a:cubicBezTo>
                <a:cubicBezTo>
                  <a:pt x="497" y="17"/>
                  <a:pt x="470" y="0"/>
                  <a:pt x="444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17"/>
                  <a:pt x="0" y="44"/>
                </a:cubicBezTo>
                <a:close/>
                <a:moveTo>
                  <a:pt x="444" y="44"/>
                </a:moveTo>
                <a:lnTo>
                  <a:pt x="444" y="44"/>
                </a:lnTo>
                <a:cubicBezTo>
                  <a:pt x="444" y="292"/>
                  <a:pt x="444" y="292"/>
                  <a:pt x="444" y="292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53" y="44"/>
                  <a:pt x="53" y="44"/>
                  <a:pt x="53" y="44"/>
                </a:cubicBezTo>
                <a:lnTo>
                  <a:pt x="444" y="4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9" name="Freeform 141"/>
          <p:cNvSpPr>
            <a:spLocks noChangeArrowheads="1"/>
          </p:cNvSpPr>
          <p:nvPr/>
        </p:nvSpPr>
        <p:spPr bwMode="auto">
          <a:xfrm>
            <a:off x="7528143" y="2869568"/>
            <a:ext cx="225596" cy="228794"/>
          </a:xfrm>
          <a:custGeom>
            <a:avLst/>
            <a:gdLst>
              <a:gd name="T0" fmla="*/ 215731 w 497"/>
              <a:gd name="T1" fmla="*/ 83447 h 506"/>
              <a:gd name="T2" fmla="*/ 215731 w 497"/>
              <a:gd name="T3" fmla="*/ 83447 h 506"/>
              <a:gd name="T4" fmla="*/ 131510 w 497"/>
              <a:gd name="T5" fmla="*/ 63707 h 506"/>
              <a:gd name="T6" fmla="*/ 119801 w 497"/>
              <a:gd name="T7" fmla="*/ 7627 h 506"/>
              <a:gd name="T8" fmla="*/ 107640 w 497"/>
              <a:gd name="T9" fmla="*/ 0 h 506"/>
              <a:gd name="T10" fmla="*/ 7656 w 497"/>
              <a:gd name="T11" fmla="*/ 27367 h 506"/>
              <a:gd name="T12" fmla="*/ 0 w 497"/>
              <a:gd name="T13" fmla="*/ 39929 h 506"/>
              <a:gd name="T14" fmla="*/ 35580 w 497"/>
              <a:gd name="T15" fmla="*/ 174970 h 506"/>
              <a:gd name="T16" fmla="*/ 48190 w 497"/>
              <a:gd name="T17" fmla="*/ 179007 h 506"/>
              <a:gd name="T18" fmla="*/ 87824 w 497"/>
              <a:gd name="T19" fmla="*/ 166894 h 506"/>
              <a:gd name="T20" fmla="*/ 79717 w 497"/>
              <a:gd name="T21" fmla="*/ 190672 h 506"/>
              <a:gd name="T22" fmla="*/ 87824 w 497"/>
              <a:gd name="T23" fmla="*/ 198748 h 506"/>
              <a:gd name="T24" fmla="*/ 179251 w 497"/>
              <a:gd name="T25" fmla="*/ 222526 h 506"/>
              <a:gd name="T26" fmla="*/ 191861 w 497"/>
              <a:gd name="T27" fmla="*/ 218488 h 506"/>
              <a:gd name="T28" fmla="*/ 223388 w 497"/>
              <a:gd name="T29" fmla="*/ 95112 h 506"/>
              <a:gd name="T30" fmla="*/ 215731 w 497"/>
              <a:gd name="T31" fmla="*/ 83447 h 506"/>
              <a:gd name="T32" fmla="*/ 15763 w 497"/>
              <a:gd name="T33" fmla="*/ 43518 h 506"/>
              <a:gd name="T34" fmla="*/ 15763 w 497"/>
              <a:gd name="T35" fmla="*/ 43518 h 506"/>
              <a:gd name="T36" fmla="*/ 103587 w 497"/>
              <a:gd name="T37" fmla="*/ 19740 h 506"/>
              <a:gd name="T38" fmla="*/ 139617 w 497"/>
              <a:gd name="T39" fmla="*/ 139078 h 506"/>
              <a:gd name="T40" fmla="*/ 52244 w 497"/>
              <a:gd name="T41" fmla="*/ 163305 h 506"/>
              <a:gd name="T42" fmla="*/ 15763 w 497"/>
              <a:gd name="T43" fmla="*/ 43518 h 506"/>
              <a:gd name="T44" fmla="*/ 175197 w 497"/>
              <a:gd name="T45" fmla="*/ 206823 h 506"/>
              <a:gd name="T46" fmla="*/ 175197 w 497"/>
              <a:gd name="T47" fmla="*/ 206823 h 506"/>
              <a:gd name="T48" fmla="*/ 99984 w 497"/>
              <a:gd name="T49" fmla="*/ 187083 h 506"/>
              <a:gd name="T50" fmla="*/ 103587 w 497"/>
              <a:gd name="T51" fmla="*/ 163305 h 506"/>
              <a:gd name="T52" fmla="*/ 147724 w 497"/>
              <a:gd name="T53" fmla="*/ 150743 h 506"/>
              <a:gd name="T54" fmla="*/ 155381 w 497"/>
              <a:gd name="T55" fmla="*/ 143116 h 506"/>
              <a:gd name="T56" fmla="*/ 139617 w 497"/>
              <a:gd name="T57" fmla="*/ 79409 h 506"/>
              <a:gd name="T58" fmla="*/ 203121 w 497"/>
              <a:gd name="T59" fmla="*/ 95112 h 506"/>
              <a:gd name="T60" fmla="*/ 175197 w 497"/>
              <a:gd name="T61" fmla="*/ 206823 h 50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97" h="506">
                <a:moveTo>
                  <a:pt x="479" y="186"/>
                </a:moveTo>
                <a:lnTo>
                  <a:pt x="479" y="186"/>
                </a:lnTo>
                <a:cubicBezTo>
                  <a:pt x="292" y="142"/>
                  <a:pt x="292" y="142"/>
                  <a:pt x="292" y="142"/>
                </a:cubicBezTo>
                <a:cubicBezTo>
                  <a:pt x="266" y="17"/>
                  <a:pt x="266" y="17"/>
                  <a:pt x="266" y="17"/>
                </a:cubicBezTo>
                <a:cubicBezTo>
                  <a:pt x="257" y="8"/>
                  <a:pt x="248" y="0"/>
                  <a:pt x="239" y="0"/>
                </a:cubicBezTo>
                <a:cubicBezTo>
                  <a:pt x="17" y="61"/>
                  <a:pt x="17" y="61"/>
                  <a:pt x="17" y="61"/>
                </a:cubicBezTo>
                <a:cubicBezTo>
                  <a:pt x="0" y="71"/>
                  <a:pt x="0" y="80"/>
                  <a:pt x="0" y="89"/>
                </a:cubicBezTo>
                <a:cubicBezTo>
                  <a:pt x="79" y="390"/>
                  <a:pt x="79" y="390"/>
                  <a:pt x="79" y="390"/>
                </a:cubicBezTo>
                <a:cubicBezTo>
                  <a:pt x="79" y="399"/>
                  <a:pt x="97" y="399"/>
                  <a:pt x="107" y="399"/>
                </a:cubicBezTo>
                <a:cubicBezTo>
                  <a:pt x="195" y="372"/>
                  <a:pt x="195" y="372"/>
                  <a:pt x="195" y="372"/>
                </a:cubicBezTo>
                <a:cubicBezTo>
                  <a:pt x="177" y="425"/>
                  <a:pt x="177" y="425"/>
                  <a:pt x="177" y="425"/>
                </a:cubicBezTo>
                <a:cubicBezTo>
                  <a:pt x="177" y="434"/>
                  <a:pt x="186" y="443"/>
                  <a:pt x="195" y="443"/>
                </a:cubicBezTo>
                <a:cubicBezTo>
                  <a:pt x="398" y="496"/>
                  <a:pt x="398" y="496"/>
                  <a:pt x="398" y="496"/>
                </a:cubicBezTo>
                <a:cubicBezTo>
                  <a:pt x="407" y="505"/>
                  <a:pt x="416" y="496"/>
                  <a:pt x="426" y="487"/>
                </a:cubicBezTo>
                <a:cubicBezTo>
                  <a:pt x="496" y="212"/>
                  <a:pt x="496" y="212"/>
                  <a:pt x="496" y="212"/>
                </a:cubicBezTo>
                <a:cubicBezTo>
                  <a:pt x="496" y="204"/>
                  <a:pt x="488" y="186"/>
                  <a:pt x="479" y="186"/>
                </a:cubicBezTo>
                <a:close/>
                <a:moveTo>
                  <a:pt x="35" y="97"/>
                </a:moveTo>
                <a:lnTo>
                  <a:pt x="35" y="97"/>
                </a:lnTo>
                <a:cubicBezTo>
                  <a:pt x="230" y="44"/>
                  <a:pt x="230" y="44"/>
                  <a:pt x="230" y="44"/>
                </a:cubicBezTo>
                <a:cubicBezTo>
                  <a:pt x="310" y="310"/>
                  <a:pt x="310" y="310"/>
                  <a:pt x="310" y="310"/>
                </a:cubicBezTo>
                <a:cubicBezTo>
                  <a:pt x="116" y="364"/>
                  <a:pt x="116" y="364"/>
                  <a:pt x="116" y="364"/>
                </a:cubicBezTo>
                <a:lnTo>
                  <a:pt x="35" y="97"/>
                </a:lnTo>
                <a:close/>
                <a:moveTo>
                  <a:pt x="389" y="461"/>
                </a:moveTo>
                <a:lnTo>
                  <a:pt x="389" y="461"/>
                </a:lnTo>
                <a:cubicBezTo>
                  <a:pt x="222" y="417"/>
                  <a:pt x="222" y="417"/>
                  <a:pt x="222" y="417"/>
                </a:cubicBezTo>
                <a:cubicBezTo>
                  <a:pt x="230" y="364"/>
                  <a:pt x="230" y="364"/>
                  <a:pt x="230" y="364"/>
                </a:cubicBezTo>
                <a:cubicBezTo>
                  <a:pt x="328" y="336"/>
                  <a:pt x="328" y="336"/>
                  <a:pt x="328" y="336"/>
                </a:cubicBezTo>
                <a:cubicBezTo>
                  <a:pt x="336" y="336"/>
                  <a:pt x="345" y="327"/>
                  <a:pt x="345" y="319"/>
                </a:cubicBezTo>
                <a:cubicBezTo>
                  <a:pt x="310" y="177"/>
                  <a:pt x="310" y="177"/>
                  <a:pt x="310" y="177"/>
                </a:cubicBezTo>
                <a:cubicBezTo>
                  <a:pt x="451" y="212"/>
                  <a:pt x="451" y="212"/>
                  <a:pt x="451" y="212"/>
                </a:cubicBezTo>
                <a:lnTo>
                  <a:pt x="389" y="46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0" name="Freeform 144"/>
          <p:cNvSpPr>
            <a:spLocks noChangeArrowheads="1"/>
          </p:cNvSpPr>
          <p:nvPr/>
        </p:nvSpPr>
        <p:spPr bwMode="auto">
          <a:xfrm>
            <a:off x="8436922" y="1100009"/>
            <a:ext cx="201596" cy="179196"/>
          </a:xfrm>
          <a:custGeom>
            <a:avLst/>
            <a:gdLst>
              <a:gd name="T0" fmla="*/ 191916 w 444"/>
              <a:gd name="T1" fmla="*/ 0 h 399"/>
              <a:gd name="T2" fmla="*/ 191916 w 444"/>
              <a:gd name="T3" fmla="*/ 0 h 399"/>
              <a:gd name="T4" fmla="*/ 4055 w 444"/>
              <a:gd name="T5" fmla="*/ 0 h 399"/>
              <a:gd name="T6" fmla="*/ 0 w 444"/>
              <a:gd name="T7" fmla="*/ 7575 h 399"/>
              <a:gd name="T8" fmla="*/ 0 w 444"/>
              <a:gd name="T9" fmla="*/ 31193 h 399"/>
              <a:gd name="T10" fmla="*/ 199574 w 444"/>
              <a:gd name="T11" fmla="*/ 31193 h 399"/>
              <a:gd name="T12" fmla="*/ 199574 w 444"/>
              <a:gd name="T13" fmla="*/ 7575 h 399"/>
              <a:gd name="T14" fmla="*/ 191916 w 444"/>
              <a:gd name="T15" fmla="*/ 0 h 399"/>
              <a:gd name="T16" fmla="*/ 12164 w 444"/>
              <a:gd name="T17" fmla="*/ 161758 h 399"/>
              <a:gd name="T18" fmla="*/ 12164 w 444"/>
              <a:gd name="T19" fmla="*/ 161758 h 399"/>
              <a:gd name="T20" fmla="*/ 24327 w 444"/>
              <a:gd name="T21" fmla="*/ 177354 h 399"/>
              <a:gd name="T22" fmla="*/ 171643 w 444"/>
              <a:gd name="T23" fmla="*/ 177354 h 399"/>
              <a:gd name="T24" fmla="*/ 187861 w 444"/>
              <a:gd name="T25" fmla="*/ 161758 h 399"/>
              <a:gd name="T26" fmla="*/ 187861 w 444"/>
              <a:gd name="T27" fmla="*/ 43225 h 399"/>
              <a:gd name="T28" fmla="*/ 12164 w 444"/>
              <a:gd name="T29" fmla="*/ 43225 h 399"/>
              <a:gd name="T30" fmla="*/ 12164 w 444"/>
              <a:gd name="T31" fmla="*/ 161758 h 399"/>
              <a:gd name="T32" fmla="*/ 68027 w 444"/>
              <a:gd name="T33" fmla="*/ 66842 h 399"/>
              <a:gd name="T34" fmla="*/ 68027 w 444"/>
              <a:gd name="T35" fmla="*/ 66842 h 399"/>
              <a:gd name="T36" fmla="*/ 131998 w 444"/>
              <a:gd name="T37" fmla="*/ 66842 h 399"/>
              <a:gd name="T38" fmla="*/ 131998 w 444"/>
              <a:gd name="T39" fmla="*/ 86449 h 399"/>
              <a:gd name="T40" fmla="*/ 68027 w 444"/>
              <a:gd name="T41" fmla="*/ 86449 h 399"/>
              <a:gd name="T42" fmla="*/ 68027 w 444"/>
              <a:gd name="T43" fmla="*/ 66842 h 39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44" h="399">
                <a:moveTo>
                  <a:pt x="426" y="0"/>
                </a:moveTo>
                <a:lnTo>
                  <a:pt x="426" y="0"/>
                </a:lnTo>
                <a:cubicBezTo>
                  <a:pt x="9" y="0"/>
                  <a:pt x="9" y="0"/>
                  <a:pt x="9" y="0"/>
                </a:cubicBezTo>
                <a:cubicBezTo>
                  <a:pt x="0" y="0"/>
                  <a:pt x="0" y="8"/>
                  <a:pt x="0" y="17"/>
                </a:cubicBezTo>
                <a:cubicBezTo>
                  <a:pt x="0" y="70"/>
                  <a:pt x="0" y="70"/>
                  <a:pt x="0" y="70"/>
                </a:cubicBezTo>
                <a:cubicBezTo>
                  <a:pt x="443" y="70"/>
                  <a:pt x="443" y="70"/>
                  <a:pt x="443" y="70"/>
                </a:cubicBezTo>
                <a:cubicBezTo>
                  <a:pt x="443" y="17"/>
                  <a:pt x="443" y="17"/>
                  <a:pt x="443" y="17"/>
                </a:cubicBezTo>
                <a:cubicBezTo>
                  <a:pt x="443" y="8"/>
                  <a:pt x="434" y="0"/>
                  <a:pt x="426" y="0"/>
                </a:cubicBezTo>
                <a:close/>
                <a:moveTo>
                  <a:pt x="27" y="363"/>
                </a:moveTo>
                <a:lnTo>
                  <a:pt x="27" y="363"/>
                </a:lnTo>
                <a:cubicBezTo>
                  <a:pt x="27" y="380"/>
                  <a:pt x="36" y="398"/>
                  <a:pt x="54" y="398"/>
                </a:cubicBezTo>
                <a:cubicBezTo>
                  <a:pt x="381" y="398"/>
                  <a:pt x="381" y="398"/>
                  <a:pt x="381" y="398"/>
                </a:cubicBezTo>
                <a:cubicBezTo>
                  <a:pt x="408" y="398"/>
                  <a:pt x="417" y="380"/>
                  <a:pt x="417" y="363"/>
                </a:cubicBezTo>
                <a:cubicBezTo>
                  <a:pt x="417" y="97"/>
                  <a:pt x="417" y="97"/>
                  <a:pt x="417" y="97"/>
                </a:cubicBezTo>
                <a:cubicBezTo>
                  <a:pt x="27" y="97"/>
                  <a:pt x="27" y="97"/>
                  <a:pt x="27" y="97"/>
                </a:cubicBezTo>
                <a:lnTo>
                  <a:pt x="27" y="363"/>
                </a:lnTo>
                <a:close/>
                <a:moveTo>
                  <a:pt x="151" y="150"/>
                </a:moveTo>
                <a:lnTo>
                  <a:pt x="151" y="150"/>
                </a:lnTo>
                <a:cubicBezTo>
                  <a:pt x="293" y="150"/>
                  <a:pt x="293" y="150"/>
                  <a:pt x="293" y="150"/>
                </a:cubicBezTo>
                <a:cubicBezTo>
                  <a:pt x="293" y="194"/>
                  <a:pt x="293" y="194"/>
                  <a:pt x="293" y="194"/>
                </a:cubicBezTo>
                <a:cubicBezTo>
                  <a:pt x="151" y="194"/>
                  <a:pt x="151" y="194"/>
                  <a:pt x="151" y="194"/>
                </a:cubicBezTo>
                <a:lnTo>
                  <a:pt x="151" y="1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1" name="Freeform 145"/>
          <p:cNvSpPr>
            <a:spLocks noChangeArrowheads="1"/>
          </p:cNvSpPr>
          <p:nvPr/>
        </p:nvSpPr>
        <p:spPr bwMode="auto">
          <a:xfrm>
            <a:off x="7988932" y="1087210"/>
            <a:ext cx="201596" cy="201596"/>
          </a:xfrm>
          <a:custGeom>
            <a:avLst/>
            <a:gdLst>
              <a:gd name="T0" fmla="*/ 31535 w 444"/>
              <a:gd name="T1" fmla="*/ 179798 h 445"/>
              <a:gd name="T2" fmla="*/ 31535 w 444"/>
              <a:gd name="T3" fmla="*/ 179798 h 445"/>
              <a:gd name="T4" fmla="*/ 55863 w 444"/>
              <a:gd name="T5" fmla="*/ 199576 h 445"/>
              <a:gd name="T6" fmla="*/ 75685 w 444"/>
              <a:gd name="T7" fmla="*/ 179798 h 445"/>
              <a:gd name="T8" fmla="*/ 55863 w 444"/>
              <a:gd name="T9" fmla="*/ 155525 h 445"/>
              <a:gd name="T10" fmla="*/ 31535 w 444"/>
              <a:gd name="T11" fmla="*/ 179798 h 445"/>
              <a:gd name="T12" fmla="*/ 143712 w 444"/>
              <a:gd name="T13" fmla="*/ 179798 h 445"/>
              <a:gd name="T14" fmla="*/ 143712 w 444"/>
              <a:gd name="T15" fmla="*/ 179798 h 445"/>
              <a:gd name="T16" fmla="*/ 167589 w 444"/>
              <a:gd name="T17" fmla="*/ 199576 h 445"/>
              <a:gd name="T18" fmla="*/ 187861 w 444"/>
              <a:gd name="T19" fmla="*/ 179798 h 445"/>
              <a:gd name="T20" fmla="*/ 167589 w 444"/>
              <a:gd name="T21" fmla="*/ 155525 h 445"/>
              <a:gd name="T22" fmla="*/ 143712 w 444"/>
              <a:gd name="T23" fmla="*/ 179798 h 445"/>
              <a:gd name="T24" fmla="*/ 71631 w 444"/>
              <a:gd name="T25" fmla="*/ 127656 h 445"/>
              <a:gd name="T26" fmla="*/ 71631 w 444"/>
              <a:gd name="T27" fmla="*/ 127656 h 445"/>
              <a:gd name="T28" fmla="*/ 195520 w 444"/>
              <a:gd name="T29" fmla="*/ 91697 h 445"/>
              <a:gd name="T30" fmla="*/ 199574 w 444"/>
              <a:gd name="T31" fmla="*/ 84055 h 445"/>
              <a:gd name="T32" fmla="*/ 199574 w 444"/>
              <a:gd name="T33" fmla="*/ 24273 h 445"/>
              <a:gd name="T34" fmla="*/ 44150 w 444"/>
              <a:gd name="T35" fmla="*/ 24273 h 445"/>
              <a:gd name="T36" fmla="*/ 44150 w 444"/>
              <a:gd name="T37" fmla="*/ 4495 h 445"/>
              <a:gd name="T38" fmla="*/ 40095 w 444"/>
              <a:gd name="T39" fmla="*/ 0 h 445"/>
              <a:gd name="T40" fmla="*/ 4055 w 444"/>
              <a:gd name="T41" fmla="*/ 0 h 445"/>
              <a:gd name="T42" fmla="*/ 0 w 444"/>
              <a:gd name="T43" fmla="*/ 4495 h 445"/>
              <a:gd name="T44" fmla="*/ 0 w 444"/>
              <a:gd name="T45" fmla="*/ 24273 h 445"/>
              <a:gd name="T46" fmla="*/ 20273 w 444"/>
              <a:gd name="T47" fmla="*/ 24273 h 445"/>
              <a:gd name="T48" fmla="*/ 44150 w 444"/>
              <a:gd name="T49" fmla="*/ 123611 h 445"/>
              <a:gd name="T50" fmla="*/ 44150 w 444"/>
              <a:gd name="T51" fmla="*/ 135747 h 445"/>
              <a:gd name="T52" fmla="*/ 44150 w 444"/>
              <a:gd name="T53" fmla="*/ 151929 h 445"/>
              <a:gd name="T54" fmla="*/ 47754 w 444"/>
              <a:gd name="T55" fmla="*/ 155525 h 445"/>
              <a:gd name="T56" fmla="*/ 55863 w 444"/>
              <a:gd name="T57" fmla="*/ 155525 h 445"/>
              <a:gd name="T58" fmla="*/ 167589 w 444"/>
              <a:gd name="T59" fmla="*/ 155525 h 445"/>
              <a:gd name="T60" fmla="*/ 195520 w 444"/>
              <a:gd name="T61" fmla="*/ 155525 h 445"/>
              <a:gd name="T62" fmla="*/ 199574 w 444"/>
              <a:gd name="T63" fmla="*/ 151929 h 445"/>
              <a:gd name="T64" fmla="*/ 199574 w 444"/>
              <a:gd name="T65" fmla="*/ 135747 h 445"/>
              <a:gd name="T66" fmla="*/ 75685 w 444"/>
              <a:gd name="T67" fmla="*/ 135747 h 445"/>
              <a:gd name="T68" fmla="*/ 71631 w 444"/>
              <a:gd name="T69" fmla="*/ 127656 h 44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44" h="445">
                <a:moveTo>
                  <a:pt x="70" y="400"/>
                </a:moveTo>
                <a:lnTo>
                  <a:pt x="70" y="400"/>
                </a:lnTo>
                <a:cubicBezTo>
                  <a:pt x="70" y="426"/>
                  <a:pt x="98" y="444"/>
                  <a:pt x="124" y="444"/>
                </a:cubicBezTo>
                <a:cubicBezTo>
                  <a:pt x="151" y="444"/>
                  <a:pt x="168" y="426"/>
                  <a:pt x="168" y="400"/>
                </a:cubicBezTo>
                <a:cubicBezTo>
                  <a:pt x="168" y="373"/>
                  <a:pt x="151" y="346"/>
                  <a:pt x="124" y="346"/>
                </a:cubicBezTo>
                <a:cubicBezTo>
                  <a:pt x="98" y="346"/>
                  <a:pt x="70" y="373"/>
                  <a:pt x="70" y="400"/>
                </a:cubicBezTo>
                <a:close/>
                <a:moveTo>
                  <a:pt x="319" y="400"/>
                </a:moveTo>
                <a:lnTo>
                  <a:pt x="319" y="400"/>
                </a:lnTo>
                <a:cubicBezTo>
                  <a:pt x="319" y="426"/>
                  <a:pt x="345" y="444"/>
                  <a:pt x="372" y="444"/>
                </a:cubicBezTo>
                <a:cubicBezTo>
                  <a:pt x="399" y="444"/>
                  <a:pt x="417" y="426"/>
                  <a:pt x="417" y="400"/>
                </a:cubicBezTo>
                <a:cubicBezTo>
                  <a:pt x="417" y="373"/>
                  <a:pt x="399" y="346"/>
                  <a:pt x="372" y="346"/>
                </a:cubicBezTo>
                <a:cubicBezTo>
                  <a:pt x="345" y="346"/>
                  <a:pt x="319" y="373"/>
                  <a:pt x="319" y="400"/>
                </a:cubicBezTo>
                <a:close/>
                <a:moveTo>
                  <a:pt x="159" y="284"/>
                </a:moveTo>
                <a:lnTo>
                  <a:pt x="159" y="284"/>
                </a:lnTo>
                <a:cubicBezTo>
                  <a:pt x="434" y="204"/>
                  <a:pt x="434" y="204"/>
                  <a:pt x="434" y="204"/>
                </a:cubicBezTo>
                <a:cubicBezTo>
                  <a:pt x="443" y="204"/>
                  <a:pt x="443" y="195"/>
                  <a:pt x="443" y="187"/>
                </a:cubicBezTo>
                <a:cubicBezTo>
                  <a:pt x="443" y="54"/>
                  <a:pt x="443" y="54"/>
                  <a:pt x="443" y="54"/>
                </a:cubicBezTo>
                <a:cubicBezTo>
                  <a:pt x="98" y="54"/>
                  <a:pt x="98" y="54"/>
                  <a:pt x="98" y="54"/>
                </a:cubicBezTo>
                <a:cubicBezTo>
                  <a:pt x="98" y="10"/>
                  <a:pt x="98" y="10"/>
                  <a:pt x="98" y="10"/>
                </a:cubicBezTo>
                <a:lnTo>
                  <a:pt x="89" y="0"/>
                </a:lnTo>
                <a:cubicBezTo>
                  <a:pt x="9" y="0"/>
                  <a:pt x="9" y="0"/>
                  <a:pt x="9" y="0"/>
                </a:cubicBezTo>
                <a:cubicBezTo>
                  <a:pt x="0" y="0"/>
                  <a:pt x="0" y="10"/>
                  <a:pt x="0" y="10"/>
                </a:cubicBezTo>
                <a:cubicBezTo>
                  <a:pt x="0" y="54"/>
                  <a:pt x="0" y="54"/>
                  <a:pt x="0" y="54"/>
                </a:cubicBezTo>
                <a:cubicBezTo>
                  <a:pt x="45" y="54"/>
                  <a:pt x="45" y="54"/>
                  <a:pt x="45" y="54"/>
                </a:cubicBezTo>
                <a:cubicBezTo>
                  <a:pt x="98" y="275"/>
                  <a:pt x="98" y="275"/>
                  <a:pt x="98" y="275"/>
                </a:cubicBezTo>
                <a:cubicBezTo>
                  <a:pt x="98" y="302"/>
                  <a:pt x="98" y="302"/>
                  <a:pt x="98" y="302"/>
                </a:cubicBezTo>
                <a:cubicBezTo>
                  <a:pt x="98" y="338"/>
                  <a:pt x="98" y="338"/>
                  <a:pt x="98" y="338"/>
                </a:cubicBezTo>
                <a:cubicBezTo>
                  <a:pt x="98" y="346"/>
                  <a:pt x="106" y="346"/>
                  <a:pt x="106" y="346"/>
                </a:cubicBezTo>
                <a:cubicBezTo>
                  <a:pt x="124" y="346"/>
                  <a:pt x="124" y="346"/>
                  <a:pt x="124" y="346"/>
                </a:cubicBezTo>
                <a:cubicBezTo>
                  <a:pt x="372" y="346"/>
                  <a:pt x="372" y="346"/>
                  <a:pt x="372" y="346"/>
                </a:cubicBezTo>
                <a:cubicBezTo>
                  <a:pt x="434" y="346"/>
                  <a:pt x="434" y="346"/>
                  <a:pt x="434" y="346"/>
                </a:cubicBezTo>
                <a:cubicBezTo>
                  <a:pt x="443" y="346"/>
                  <a:pt x="443" y="346"/>
                  <a:pt x="443" y="338"/>
                </a:cubicBezTo>
                <a:cubicBezTo>
                  <a:pt x="443" y="302"/>
                  <a:pt x="443" y="302"/>
                  <a:pt x="443" y="302"/>
                </a:cubicBezTo>
                <a:cubicBezTo>
                  <a:pt x="168" y="302"/>
                  <a:pt x="168" y="302"/>
                  <a:pt x="168" y="302"/>
                </a:cubicBezTo>
                <a:cubicBezTo>
                  <a:pt x="133" y="302"/>
                  <a:pt x="133" y="284"/>
                  <a:pt x="159" y="28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2" name="Freeform 146"/>
          <p:cNvSpPr>
            <a:spLocks noChangeArrowheads="1"/>
          </p:cNvSpPr>
          <p:nvPr/>
        </p:nvSpPr>
        <p:spPr bwMode="auto">
          <a:xfrm>
            <a:off x="7560142" y="1076009"/>
            <a:ext cx="161597" cy="223995"/>
          </a:xfrm>
          <a:custGeom>
            <a:avLst/>
            <a:gdLst>
              <a:gd name="T0" fmla="*/ 143223 w 356"/>
              <a:gd name="T1" fmla="*/ 24148 h 497"/>
              <a:gd name="T2" fmla="*/ 143223 w 356"/>
              <a:gd name="T3" fmla="*/ 24148 h 497"/>
              <a:gd name="T4" fmla="*/ 127460 w 356"/>
              <a:gd name="T5" fmla="*/ 55451 h 497"/>
              <a:gd name="T6" fmla="*/ 31978 w 356"/>
              <a:gd name="T7" fmla="*/ 55451 h 497"/>
              <a:gd name="T8" fmla="*/ 16214 w 356"/>
              <a:gd name="T9" fmla="*/ 24148 h 497"/>
              <a:gd name="T10" fmla="*/ 0 w 356"/>
              <a:gd name="T11" fmla="*/ 39799 h 497"/>
              <a:gd name="T12" fmla="*/ 0 w 356"/>
              <a:gd name="T13" fmla="*/ 206151 h 497"/>
              <a:gd name="T14" fmla="*/ 16214 w 356"/>
              <a:gd name="T15" fmla="*/ 221803 h 497"/>
              <a:gd name="T16" fmla="*/ 143223 w 356"/>
              <a:gd name="T17" fmla="*/ 221803 h 497"/>
              <a:gd name="T18" fmla="*/ 159888 w 356"/>
              <a:gd name="T19" fmla="*/ 206151 h 497"/>
              <a:gd name="T20" fmla="*/ 159888 w 356"/>
              <a:gd name="T21" fmla="*/ 39799 h 497"/>
              <a:gd name="T22" fmla="*/ 143223 w 356"/>
              <a:gd name="T23" fmla="*/ 24148 h 497"/>
              <a:gd name="T24" fmla="*/ 119353 w 356"/>
              <a:gd name="T25" fmla="*/ 43824 h 497"/>
              <a:gd name="T26" fmla="*/ 119353 w 356"/>
              <a:gd name="T27" fmla="*/ 43824 h 497"/>
              <a:gd name="T28" fmla="*/ 131513 w 356"/>
              <a:gd name="T29" fmla="*/ 24148 h 497"/>
              <a:gd name="T30" fmla="*/ 103589 w 356"/>
              <a:gd name="T31" fmla="*/ 24148 h 497"/>
              <a:gd name="T32" fmla="*/ 95482 w 356"/>
              <a:gd name="T33" fmla="*/ 0 h 497"/>
              <a:gd name="T34" fmla="*/ 59902 w 356"/>
              <a:gd name="T35" fmla="*/ 0 h 497"/>
              <a:gd name="T36" fmla="*/ 51795 w 356"/>
              <a:gd name="T37" fmla="*/ 24148 h 497"/>
              <a:gd name="T38" fmla="*/ 27474 w 356"/>
              <a:gd name="T39" fmla="*/ 24148 h 497"/>
              <a:gd name="T40" fmla="*/ 40085 w 356"/>
              <a:gd name="T41" fmla="*/ 43824 h 497"/>
              <a:gd name="T42" fmla="*/ 119353 w 356"/>
              <a:gd name="T43" fmla="*/ 43824 h 49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56" h="497">
                <a:moveTo>
                  <a:pt x="318" y="54"/>
                </a:moveTo>
                <a:lnTo>
                  <a:pt x="318" y="54"/>
                </a:lnTo>
                <a:cubicBezTo>
                  <a:pt x="283" y="124"/>
                  <a:pt x="283" y="124"/>
                  <a:pt x="283" y="124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36" y="54"/>
                  <a:pt x="36" y="54"/>
                  <a:pt x="36" y="54"/>
                </a:cubicBezTo>
                <a:cubicBezTo>
                  <a:pt x="17" y="54"/>
                  <a:pt x="0" y="71"/>
                  <a:pt x="0" y="89"/>
                </a:cubicBezTo>
                <a:cubicBezTo>
                  <a:pt x="0" y="461"/>
                  <a:pt x="0" y="461"/>
                  <a:pt x="0" y="461"/>
                </a:cubicBezTo>
                <a:cubicBezTo>
                  <a:pt x="0" y="487"/>
                  <a:pt x="17" y="496"/>
                  <a:pt x="36" y="496"/>
                </a:cubicBezTo>
                <a:cubicBezTo>
                  <a:pt x="318" y="496"/>
                  <a:pt x="318" y="496"/>
                  <a:pt x="318" y="496"/>
                </a:cubicBezTo>
                <a:cubicBezTo>
                  <a:pt x="336" y="496"/>
                  <a:pt x="355" y="487"/>
                  <a:pt x="355" y="461"/>
                </a:cubicBezTo>
                <a:cubicBezTo>
                  <a:pt x="355" y="89"/>
                  <a:pt x="355" y="89"/>
                  <a:pt x="355" y="89"/>
                </a:cubicBezTo>
                <a:cubicBezTo>
                  <a:pt x="355" y="71"/>
                  <a:pt x="336" y="54"/>
                  <a:pt x="318" y="54"/>
                </a:cubicBezTo>
                <a:close/>
                <a:moveTo>
                  <a:pt x="265" y="98"/>
                </a:moveTo>
                <a:lnTo>
                  <a:pt x="265" y="98"/>
                </a:lnTo>
                <a:cubicBezTo>
                  <a:pt x="292" y="54"/>
                  <a:pt x="292" y="54"/>
                  <a:pt x="292" y="54"/>
                </a:cubicBezTo>
                <a:cubicBezTo>
                  <a:pt x="230" y="54"/>
                  <a:pt x="230" y="54"/>
                  <a:pt x="230" y="54"/>
                </a:cubicBezTo>
                <a:cubicBezTo>
                  <a:pt x="212" y="0"/>
                  <a:pt x="212" y="0"/>
                  <a:pt x="212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15" y="54"/>
                  <a:pt x="115" y="54"/>
                  <a:pt x="115" y="54"/>
                </a:cubicBezTo>
                <a:cubicBezTo>
                  <a:pt x="61" y="54"/>
                  <a:pt x="61" y="54"/>
                  <a:pt x="61" y="54"/>
                </a:cubicBezTo>
                <a:cubicBezTo>
                  <a:pt x="89" y="98"/>
                  <a:pt x="89" y="98"/>
                  <a:pt x="89" y="98"/>
                </a:cubicBezTo>
                <a:lnTo>
                  <a:pt x="265" y="9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3" name="Freeform 149"/>
          <p:cNvSpPr>
            <a:spLocks noChangeArrowheads="1"/>
          </p:cNvSpPr>
          <p:nvPr/>
        </p:nvSpPr>
        <p:spPr bwMode="auto">
          <a:xfrm>
            <a:off x="5782585" y="3752747"/>
            <a:ext cx="164795" cy="223995"/>
          </a:xfrm>
          <a:custGeom>
            <a:avLst/>
            <a:gdLst>
              <a:gd name="T0" fmla="*/ 47616 w 364"/>
              <a:gd name="T1" fmla="*/ 213771 h 498"/>
              <a:gd name="T2" fmla="*/ 47616 w 364"/>
              <a:gd name="T3" fmla="*/ 213771 h 498"/>
              <a:gd name="T4" fmla="*/ 79061 w 364"/>
              <a:gd name="T5" fmla="*/ 221804 h 498"/>
              <a:gd name="T6" fmla="*/ 111404 w 364"/>
              <a:gd name="T7" fmla="*/ 213771 h 498"/>
              <a:gd name="T8" fmla="*/ 111404 w 364"/>
              <a:gd name="T9" fmla="*/ 190117 h 498"/>
              <a:gd name="T10" fmla="*/ 47616 w 364"/>
              <a:gd name="T11" fmla="*/ 190117 h 498"/>
              <a:gd name="T12" fmla="*/ 47616 w 364"/>
              <a:gd name="T13" fmla="*/ 213771 h 498"/>
              <a:gd name="T14" fmla="*/ 111404 w 364"/>
              <a:gd name="T15" fmla="*/ 178514 h 498"/>
              <a:gd name="T16" fmla="*/ 111404 w 364"/>
              <a:gd name="T17" fmla="*/ 178514 h 498"/>
              <a:gd name="T18" fmla="*/ 159020 w 364"/>
              <a:gd name="T19" fmla="*/ 67389 h 498"/>
              <a:gd name="T20" fmla="*/ 79061 w 364"/>
              <a:gd name="T21" fmla="*/ 0 h 498"/>
              <a:gd name="T22" fmla="*/ 0 w 364"/>
              <a:gd name="T23" fmla="*/ 67389 h 498"/>
              <a:gd name="T24" fmla="*/ 47616 w 364"/>
              <a:gd name="T25" fmla="*/ 178514 h 498"/>
              <a:gd name="T26" fmla="*/ 111404 w 364"/>
              <a:gd name="T27" fmla="*/ 178514 h 498"/>
              <a:gd name="T28" fmla="*/ 23808 w 364"/>
              <a:gd name="T29" fmla="*/ 67389 h 498"/>
              <a:gd name="T30" fmla="*/ 23808 w 364"/>
              <a:gd name="T31" fmla="*/ 67389 h 498"/>
              <a:gd name="T32" fmla="*/ 79061 w 364"/>
              <a:gd name="T33" fmla="*/ 23653 h 498"/>
              <a:gd name="T34" fmla="*/ 135212 w 364"/>
              <a:gd name="T35" fmla="*/ 67389 h 498"/>
              <a:gd name="T36" fmla="*/ 115447 w 364"/>
              <a:gd name="T37" fmla="*/ 111125 h 498"/>
              <a:gd name="T38" fmla="*/ 87147 w 364"/>
              <a:gd name="T39" fmla="*/ 158431 h 498"/>
              <a:gd name="T40" fmla="*/ 71424 w 364"/>
              <a:gd name="T41" fmla="*/ 158431 h 498"/>
              <a:gd name="T42" fmla="*/ 43573 w 364"/>
              <a:gd name="T43" fmla="*/ 111125 h 498"/>
              <a:gd name="T44" fmla="*/ 23808 w 364"/>
              <a:gd name="T45" fmla="*/ 67389 h 49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64" h="498">
                <a:moveTo>
                  <a:pt x="106" y="479"/>
                </a:moveTo>
                <a:lnTo>
                  <a:pt x="106" y="479"/>
                </a:lnTo>
                <a:cubicBezTo>
                  <a:pt x="123" y="488"/>
                  <a:pt x="150" y="497"/>
                  <a:pt x="176" y="497"/>
                </a:cubicBezTo>
                <a:cubicBezTo>
                  <a:pt x="203" y="497"/>
                  <a:pt x="229" y="488"/>
                  <a:pt x="248" y="479"/>
                </a:cubicBezTo>
                <a:cubicBezTo>
                  <a:pt x="248" y="426"/>
                  <a:pt x="248" y="426"/>
                  <a:pt x="248" y="426"/>
                </a:cubicBezTo>
                <a:cubicBezTo>
                  <a:pt x="106" y="426"/>
                  <a:pt x="106" y="426"/>
                  <a:pt x="106" y="426"/>
                </a:cubicBezTo>
                <a:lnTo>
                  <a:pt x="106" y="479"/>
                </a:lnTo>
                <a:close/>
                <a:moveTo>
                  <a:pt x="248" y="400"/>
                </a:moveTo>
                <a:lnTo>
                  <a:pt x="248" y="400"/>
                </a:lnTo>
                <a:cubicBezTo>
                  <a:pt x="248" y="293"/>
                  <a:pt x="363" y="258"/>
                  <a:pt x="354" y="151"/>
                </a:cubicBezTo>
                <a:cubicBezTo>
                  <a:pt x="345" y="80"/>
                  <a:pt x="301" y="0"/>
                  <a:pt x="176" y="0"/>
                </a:cubicBezTo>
                <a:cubicBezTo>
                  <a:pt x="53" y="0"/>
                  <a:pt x="9" y="80"/>
                  <a:pt x="0" y="151"/>
                </a:cubicBezTo>
                <a:cubicBezTo>
                  <a:pt x="0" y="258"/>
                  <a:pt x="106" y="293"/>
                  <a:pt x="106" y="400"/>
                </a:cubicBezTo>
                <a:lnTo>
                  <a:pt x="248" y="400"/>
                </a:lnTo>
                <a:close/>
                <a:moveTo>
                  <a:pt x="53" y="151"/>
                </a:moveTo>
                <a:lnTo>
                  <a:pt x="53" y="151"/>
                </a:lnTo>
                <a:cubicBezTo>
                  <a:pt x="62" y="89"/>
                  <a:pt x="106" y="53"/>
                  <a:pt x="176" y="53"/>
                </a:cubicBezTo>
                <a:cubicBezTo>
                  <a:pt x="248" y="53"/>
                  <a:pt x="292" y="89"/>
                  <a:pt x="301" y="151"/>
                </a:cubicBezTo>
                <a:cubicBezTo>
                  <a:pt x="301" y="187"/>
                  <a:pt x="283" y="213"/>
                  <a:pt x="257" y="249"/>
                </a:cubicBezTo>
                <a:cubicBezTo>
                  <a:pt x="229" y="275"/>
                  <a:pt x="213" y="311"/>
                  <a:pt x="194" y="355"/>
                </a:cubicBezTo>
                <a:cubicBezTo>
                  <a:pt x="159" y="355"/>
                  <a:pt x="159" y="355"/>
                  <a:pt x="159" y="355"/>
                </a:cubicBezTo>
                <a:cubicBezTo>
                  <a:pt x="141" y="311"/>
                  <a:pt x="123" y="275"/>
                  <a:pt x="97" y="249"/>
                </a:cubicBezTo>
                <a:cubicBezTo>
                  <a:pt x="70" y="213"/>
                  <a:pt x="53" y="187"/>
                  <a:pt x="53" y="15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4" name="Freeform 151"/>
          <p:cNvSpPr>
            <a:spLocks noChangeArrowheads="1"/>
          </p:cNvSpPr>
          <p:nvPr/>
        </p:nvSpPr>
        <p:spPr bwMode="auto">
          <a:xfrm>
            <a:off x="8425723" y="2469577"/>
            <a:ext cx="225594" cy="131197"/>
          </a:xfrm>
          <a:custGeom>
            <a:avLst/>
            <a:gdLst>
              <a:gd name="T0" fmla="*/ 55847 w 497"/>
              <a:gd name="T1" fmla="*/ 98187 h 293"/>
              <a:gd name="T2" fmla="*/ 55847 w 497"/>
              <a:gd name="T3" fmla="*/ 98187 h 293"/>
              <a:gd name="T4" fmla="*/ 55847 w 497"/>
              <a:gd name="T5" fmla="*/ 43095 h 293"/>
              <a:gd name="T6" fmla="*/ 79717 w 497"/>
              <a:gd name="T7" fmla="*/ 43095 h 293"/>
              <a:gd name="T8" fmla="*/ 39633 w 497"/>
              <a:gd name="T9" fmla="*/ 0 h 293"/>
              <a:gd name="T10" fmla="*/ 0 w 497"/>
              <a:gd name="T11" fmla="*/ 43095 h 293"/>
              <a:gd name="T12" fmla="*/ 23870 w 497"/>
              <a:gd name="T13" fmla="*/ 43095 h 293"/>
              <a:gd name="T14" fmla="*/ 23870 w 497"/>
              <a:gd name="T15" fmla="*/ 110182 h 293"/>
              <a:gd name="T16" fmla="*/ 43686 w 497"/>
              <a:gd name="T17" fmla="*/ 129731 h 293"/>
              <a:gd name="T18" fmla="*/ 143670 w 497"/>
              <a:gd name="T19" fmla="*/ 129731 h 293"/>
              <a:gd name="T20" fmla="*/ 115296 w 497"/>
              <a:gd name="T21" fmla="*/ 98187 h 293"/>
              <a:gd name="T22" fmla="*/ 55847 w 497"/>
              <a:gd name="T23" fmla="*/ 98187 h 293"/>
              <a:gd name="T24" fmla="*/ 199517 w 497"/>
              <a:gd name="T25" fmla="*/ 86635 h 293"/>
              <a:gd name="T26" fmla="*/ 199517 w 497"/>
              <a:gd name="T27" fmla="*/ 86635 h 293"/>
              <a:gd name="T28" fmla="*/ 199517 w 497"/>
              <a:gd name="T29" fmla="*/ 19548 h 293"/>
              <a:gd name="T30" fmla="*/ 179700 w 497"/>
              <a:gd name="T31" fmla="*/ 0 h 293"/>
              <a:gd name="T32" fmla="*/ 79717 w 497"/>
              <a:gd name="T33" fmla="*/ 0 h 293"/>
              <a:gd name="T34" fmla="*/ 107640 w 497"/>
              <a:gd name="T35" fmla="*/ 27101 h 293"/>
              <a:gd name="T36" fmla="*/ 167540 w 497"/>
              <a:gd name="T37" fmla="*/ 27101 h 293"/>
              <a:gd name="T38" fmla="*/ 167540 w 497"/>
              <a:gd name="T39" fmla="*/ 86635 h 293"/>
              <a:gd name="T40" fmla="*/ 143670 w 497"/>
              <a:gd name="T41" fmla="*/ 86635 h 293"/>
              <a:gd name="T42" fmla="*/ 183303 w 497"/>
              <a:gd name="T43" fmla="*/ 129731 h 293"/>
              <a:gd name="T44" fmla="*/ 223387 w 497"/>
              <a:gd name="T45" fmla="*/ 86635 h 293"/>
              <a:gd name="T46" fmla="*/ 199517 w 497"/>
              <a:gd name="T47" fmla="*/ 86635 h 2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97" h="293">
                <a:moveTo>
                  <a:pt x="124" y="221"/>
                </a:moveTo>
                <a:lnTo>
                  <a:pt x="124" y="221"/>
                </a:lnTo>
                <a:cubicBezTo>
                  <a:pt x="124" y="97"/>
                  <a:pt x="124" y="97"/>
                  <a:pt x="124" y="97"/>
                </a:cubicBezTo>
                <a:cubicBezTo>
                  <a:pt x="177" y="97"/>
                  <a:pt x="177" y="97"/>
                  <a:pt x="177" y="97"/>
                </a:cubicBezTo>
                <a:cubicBezTo>
                  <a:pt x="88" y="0"/>
                  <a:pt x="88" y="0"/>
                  <a:pt x="88" y="0"/>
                </a:cubicBezTo>
                <a:cubicBezTo>
                  <a:pt x="0" y="97"/>
                  <a:pt x="0" y="97"/>
                  <a:pt x="0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248"/>
                  <a:pt x="53" y="248"/>
                  <a:pt x="53" y="248"/>
                </a:cubicBezTo>
                <a:cubicBezTo>
                  <a:pt x="53" y="274"/>
                  <a:pt x="71" y="292"/>
                  <a:pt x="97" y="292"/>
                </a:cubicBezTo>
                <a:cubicBezTo>
                  <a:pt x="319" y="292"/>
                  <a:pt x="319" y="292"/>
                  <a:pt x="319" y="292"/>
                </a:cubicBezTo>
                <a:cubicBezTo>
                  <a:pt x="256" y="221"/>
                  <a:pt x="256" y="221"/>
                  <a:pt x="256" y="221"/>
                </a:cubicBezTo>
                <a:lnTo>
                  <a:pt x="124" y="221"/>
                </a:lnTo>
                <a:close/>
                <a:moveTo>
                  <a:pt x="443" y="195"/>
                </a:moveTo>
                <a:lnTo>
                  <a:pt x="443" y="195"/>
                </a:lnTo>
                <a:cubicBezTo>
                  <a:pt x="443" y="44"/>
                  <a:pt x="443" y="44"/>
                  <a:pt x="443" y="44"/>
                </a:cubicBezTo>
                <a:cubicBezTo>
                  <a:pt x="443" y="17"/>
                  <a:pt x="425" y="0"/>
                  <a:pt x="399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239" y="61"/>
                  <a:pt x="239" y="61"/>
                  <a:pt x="239" y="61"/>
                </a:cubicBezTo>
                <a:cubicBezTo>
                  <a:pt x="372" y="61"/>
                  <a:pt x="372" y="61"/>
                  <a:pt x="372" y="61"/>
                </a:cubicBezTo>
                <a:cubicBezTo>
                  <a:pt x="372" y="195"/>
                  <a:pt x="372" y="195"/>
                  <a:pt x="372" y="195"/>
                </a:cubicBezTo>
                <a:cubicBezTo>
                  <a:pt x="319" y="195"/>
                  <a:pt x="319" y="195"/>
                  <a:pt x="319" y="195"/>
                </a:cubicBezTo>
                <a:cubicBezTo>
                  <a:pt x="407" y="292"/>
                  <a:pt x="407" y="292"/>
                  <a:pt x="407" y="292"/>
                </a:cubicBezTo>
                <a:cubicBezTo>
                  <a:pt x="496" y="195"/>
                  <a:pt x="496" y="195"/>
                  <a:pt x="496" y="195"/>
                </a:cubicBezTo>
                <a:lnTo>
                  <a:pt x="443" y="19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5" name="Freeform 154"/>
          <p:cNvSpPr>
            <a:spLocks noChangeArrowheads="1"/>
          </p:cNvSpPr>
          <p:nvPr/>
        </p:nvSpPr>
        <p:spPr bwMode="auto">
          <a:xfrm>
            <a:off x="6678564" y="2407178"/>
            <a:ext cx="161596" cy="219195"/>
          </a:xfrm>
          <a:custGeom>
            <a:avLst/>
            <a:gdLst>
              <a:gd name="T0" fmla="*/ 156272 w 355"/>
              <a:gd name="T1" fmla="*/ 58950 h 487"/>
              <a:gd name="T2" fmla="*/ 156272 w 355"/>
              <a:gd name="T3" fmla="*/ 58950 h 487"/>
              <a:gd name="T4" fmla="*/ 52392 w 355"/>
              <a:gd name="T5" fmla="*/ 7592 h 487"/>
              <a:gd name="T6" fmla="*/ 4065 w 355"/>
              <a:gd name="T7" fmla="*/ 23669 h 487"/>
              <a:gd name="T8" fmla="*/ 0 w 355"/>
              <a:gd name="T9" fmla="*/ 35280 h 487"/>
              <a:gd name="T10" fmla="*/ 4065 w 355"/>
              <a:gd name="T11" fmla="*/ 154073 h 487"/>
              <a:gd name="T12" fmla="*/ 8130 w 355"/>
              <a:gd name="T13" fmla="*/ 162111 h 487"/>
              <a:gd name="T14" fmla="*/ 100267 w 355"/>
              <a:gd name="T15" fmla="*/ 217041 h 487"/>
              <a:gd name="T16" fmla="*/ 104332 w 355"/>
              <a:gd name="T17" fmla="*/ 217041 h 487"/>
              <a:gd name="T18" fmla="*/ 108397 w 355"/>
              <a:gd name="T19" fmla="*/ 217041 h 487"/>
              <a:gd name="T20" fmla="*/ 112010 w 355"/>
              <a:gd name="T21" fmla="*/ 213469 h 487"/>
              <a:gd name="T22" fmla="*/ 112010 w 355"/>
              <a:gd name="T23" fmla="*/ 90657 h 487"/>
              <a:gd name="T24" fmla="*/ 108397 w 355"/>
              <a:gd name="T25" fmla="*/ 82619 h 487"/>
              <a:gd name="T26" fmla="*/ 19873 w 355"/>
              <a:gd name="T27" fmla="*/ 31261 h 487"/>
              <a:gd name="T28" fmla="*/ 32067 w 355"/>
              <a:gd name="T29" fmla="*/ 23669 h 487"/>
              <a:gd name="T30" fmla="*/ 48327 w 355"/>
              <a:gd name="T31" fmla="*/ 19650 h 487"/>
              <a:gd name="T32" fmla="*/ 135948 w 355"/>
              <a:gd name="T33" fmla="*/ 66988 h 487"/>
              <a:gd name="T34" fmla="*/ 140013 w 355"/>
              <a:gd name="T35" fmla="*/ 71007 h 487"/>
              <a:gd name="T36" fmla="*/ 140013 w 355"/>
              <a:gd name="T37" fmla="*/ 189800 h 487"/>
              <a:gd name="T38" fmla="*/ 148142 w 355"/>
              <a:gd name="T39" fmla="*/ 197392 h 487"/>
              <a:gd name="T40" fmla="*/ 159885 w 355"/>
              <a:gd name="T41" fmla="*/ 189800 h 487"/>
              <a:gd name="T42" fmla="*/ 159885 w 355"/>
              <a:gd name="T43" fmla="*/ 62969 h 487"/>
              <a:gd name="T44" fmla="*/ 156272 w 355"/>
              <a:gd name="T45" fmla="*/ 58950 h 48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55" h="487">
                <a:moveTo>
                  <a:pt x="346" y="132"/>
                </a:moveTo>
                <a:lnTo>
                  <a:pt x="346" y="132"/>
                </a:lnTo>
                <a:cubicBezTo>
                  <a:pt x="116" y="17"/>
                  <a:pt x="116" y="17"/>
                  <a:pt x="116" y="17"/>
                </a:cubicBezTo>
                <a:cubicBezTo>
                  <a:pt x="89" y="0"/>
                  <a:pt x="27" y="25"/>
                  <a:pt x="9" y="53"/>
                </a:cubicBezTo>
                <a:cubicBezTo>
                  <a:pt x="0" y="70"/>
                  <a:pt x="0" y="79"/>
                  <a:pt x="0" y="79"/>
                </a:cubicBezTo>
                <a:cubicBezTo>
                  <a:pt x="9" y="345"/>
                  <a:pt x="9" y="345"/>
                  <a:pt x="9" y="345"/>
                </a:cubicBezTo>
                <a:cubicBezTo>
                  <a:pt x="9" y="345"/>
                  <a:pt x="18" y="354"/>
                  <a:pt x="18" y="363"/>
                </a:cubicBezTo>
                <a:cubicBezTo>
                  <a:pt x="36" y="363"/>
                  <a:pt x="222" y="486"/>
                  <a:pt x="222" y="486"/>
                </a:cubicBezTo>
                <a:cubicBezTo>
                  <a:pt x="231" y="486"/>
                  <a:pt x="231" y="486"/>
                  <a:pt x="231" y="486"/>
                </a:cubicBezTo>
                <a:cubicBezTo>
                  <a:pt x="240" y="486"/>
                  <a:pt x="240" y="486"/>
                  <a:pt x="240" y="486"/>
                </a:cubicBezTo>
                <a:cubicBezTo>
                  <a:pt x="248" y="486"/>
                  <a:pt x="248" y="478"/>
                  <a:pt x="248" y="478"/>
                </a:cubicBezTo>
                <a:cubicBezTo>
                  <a:pt x="248" y="203"/>
                  <a:pt x="248" y="203"/>
                  <a:pt x="248" y="203"/>
                </a:cubicBezTo>
                <a:cubicBezTo>
                  <a:pt x="248" y="194"/>
                  <a:pt x="248" y="194"/>
                  <a:pt x="240" y="185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53" y="61"/>
                  <a:pt x="71" y="53"/>
                </a:cubicBezTo>
                <a:cubicBezTo>
                  <a:pt x="89" y="44"/>
                  <a:pt x="97" y="44"/>
                  <a:pt x="107" y="44"/>
                </a:cubicBezTo>
                <a:cubicBezTo>
                  <a:pt x="107" y="44"/>
                  <a:pt x="293" y="150"/>
                  <a:pt x="301" y="150"/>
                </a:cubicBezTo>
                <a:cubicBezTo>
                  <a:pt x="310" y="159"/>
                  <a:pt x="310" y="159"/>
                  <a:pt x="310" y="159"/>
                </a:cubicBezTo>
                <a:cubicBezTo>
                  <a:pt x="310" y="168"/>
                  <a:pt x="310" y="425"/>
                  <a:pt x="310" y="425"/>
                </a:cubicBezTo>
                <a:cubicBezTo>
                  <a:pt x="310" y="433"/>
                  <a:pt x="319" y="442"/>
                  <a:pt x="328" y="442"/>
                </a:cubicBezTo>
                <a:cubicBezTo>
                  <a:pt x="337" y="442"/>
                  <a:pt x="354" y="433"/>
                  <a:pt x="354" y="425"/>
                </a:cubicBezTo>
                <a:cubicBezTo>
                  <a:pt x="354" y="141"/>
                  <a:pt x="354" y="141"/>
                  <a:pt x="354" y="141"/>
                </a:cubicBezTo>
                <a:lnTo>
                  <a:pt x="346" y="132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6" name="Freeform 155"/>
          <p:cNvSpPr>
            <a:spLocks noChangeArrowheads="1"/>
          </p:cNvSpPr>
          <p:nvPr/>
        </p:nvSpPr>
        <p:spPr bwMode="auto">
          <a:xfrm>
            <a:off x="7995333" y="3307957"/>
            <a:ext cx="207995" cy="225594"/>
          </a:xfrm>
          <a:custGeom>
            <a:avLst/>
            <a:gdLst>
              <a:gd name="T0" fmla="*/ 35366 w 461"/>
              <a:gd name="T1" fmla="*/ 4053 h 497"/>
              <a:gd name="T2" fmla="*/ 35366 w 461"/>
              <a:gd name="T3" fmla="*/ 4053 h 497"/>
              <a:gd name="T4" fmla="*/ 31784 w 461"/>
              <a:gd name="T5" fmla="*/ 4053 h 497"/>
              <a:gd name="T6" fmla="*/ 0 w 461"/>
              <a:gd name="T7" fmla="*/ 87823 h 497"/>
              <a:gd name="T8" fmla="*/ 35366 w 461"/>
              <a:gd name="T9" fmla="*/ 123403 h 497"/>
              <a:gd name="T10" fmla="*/ 71179 w 461"/>
              <a:gd name="T11" fmla="*/ 87823 h 497"/>
              <a:gd name="T12" fmla="*/ 35366 w 461"/>
              <a:gd name="T13" fmla="*/ 4053 h 497"/>
              <a:gd name="T14" fmla="*/ 174591 w 461"/>
              <a:gd name="T15" fmla="*/ 4053 h 497"/>
              <a:gd name="T16" fmla="*/ 174591 w 461"/>
              <a:gd name="T17" fmla="*/ 4053 h 497"/>
              <a:gd name="T18" fmla="*/ 170562 w 461"/>
              <a:gd name="T19" fmla="*/ 4053 h 497"/>
              <a:gd name="T20" fmla="*/ 134748 w 461"/>
              <a:gd name="T21" fmla="*/ 87823 h 497"/>
              <a:gd name="T22" fmla="*/ 170562 w 461"/>
              <a:gd name="T23" fmla="*/ 123403 h 497"/>
              <a:gd name="T24" fmla="*/ 205927 w 461"/>
              <a:gd name="T25" fmla="*/ 87823 h 497"/>
              <a:gd name="T26" fmla="*/ 174591 w 461"/>
              <a:gd name="T27" fmla="*/ 4053 h 497"/>
              <a:gd name="T28" fmla="*/ 102964 w 461"/>
              <a:gd name="T29" fmla="*/ 99533 h 497"/>
              <a:gd name="T30" fmla="*/ 102964 w 461"/>
              <a:gd name="T31" fmla="*/ 99533 h 497"/>
              <a:gd name="T32" fmla="*/ 67150 w 461"/>
              <a:gd name="T33" fmla="*/ 187807 h 497"/>
              <a:gd name="T34" fmla="*/ 102964 w 461"/>
              <a:gd name="T35" fmla="*/ 223387 h 497"/>
              <a:gd name="T36" fmla="*/ 138777 w 461"/>
              <a:gd name="T37" fmla="*/ 187807 h 497"/>
              <a:gd name="T38" fmla="*/ 102964 w 461"/>
              <a:gd name="T39" fmla="*/ 99533 h 49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61" h="497">
                <a:moveTo>
                  <a:pt x="79" y="9"/>
                </a:moveTo>
                <a:lnTo>
                  <a:pt x="79" y="9"/>
                </a:lnTo>
                <a:cubicBezTo>
                  <a:pt x="79" y="0"/>
                  <a:pt x="71" y="0"/>
                  <a:pt x="71" y="9"/>
                </a:cubicBezTo>
                <a:cubicBezTo>
                  <a:pt x="62" y="107"/>
                  <a:pt x="0" y="124"/>
                  <a:pt x="0" y="195"/>
                </a:cubicBezTo>
                <a:cubicBezTo>
                  <a:pt x="0" y="239"/>
                  <a:pt x="35" y="274"/>
                  <a:pt x="79" y="274"/>
                </a:cubicBezTo>
                <a:cubicBezTo>
                  <a:pt x="124" y="274"/>
                  <a:pt x="159" y="239"/>
                  <a:pt x="159" y="195"/>
                </a:cubicBezTo>
                <a:cubicBezTo>
                  <a:pt x="159" y="124"/>
                  <a:pt x="88" y="107"/>
                  <a:pt x="79" y="9"/>
                </a:cubicBezTo>
                <a:close/>
                <a:moveTo>
                  <a:pt x="390" y="9"/>
                </a:moveTo>
                <a:lnTo>
                  <a:pt x="390" y="9"/>
                </a:lnTo>
                <a:cubicBezTo>
                  <a:pt x="390" y="0"/>
                  <a:pt x="381" y="0"/>
                  <a:pt x="381" y="9"/>
                </a:cubicBezTo>
                <a:cubicBezTo>
                  <a:pt x="363" y="107"/>
                  <a:pt x="301" y="124"/>
                  <a:pt x="301" y="195"/>
                </a:cubicBezTo>
                <a:cubicBezTo>
                  <a:pt x="301" y="239"/>
                  <a:pt x="336" y="274"/>
                  <a:pt x="381" y="274"/>
                </a:cubicBezTo>
                <a:cubicBezTo>
                  <a:pt x="425" y="274"/>
                  <a:pt x="460" y="239"/>
                  <a:pt x="460" y="195"/>
                </a:cubicBezTo>
                <a:cubicBezTo>
                  <a:pt x="460" y="124"/>
                  <a:pt x="398" y="107"/>
                  <a:pt x="390" y="9"/>
                </a:cubicBezTo>
                <a:close/>
                <a:moveTo>
                  <a:pt x="230" y="221"/>
                </a:moveTo>
                <a:lnTo>
                  <a:pt x="230" y="221"/>
                </a:lnTo>
                <a:cubicBezTo>
                  <a:pt x="212" y="328"/>
                  <a:pt x="150" y="345"/>
                  <a:pt x="150" y="417"/>
                </a:cubicBezTo>
                <a:cubicBezTo>
                  <a:pt x="150" y="461"/>
                  <a:pt x="185" y="496"/>
                  <a:pt x="230" y="496"/>
                </a:cubicBezTo>
                <a:cubicBezTo>
                  <a:pt x="275" y="496"/>
                  <a:pt x="310" y="461"/>
                  <a:pt x="310" y="417"/>
                </a:cubicBezTo>
                <a:cubicBezTo>
                  <a:pt x="310" y="345"/>
                  <a:pt x="247" y="328"/>
                  <a:pt x="230" y="22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7" name="Freeform 156"/>
          <p:cNvSpPr>
            <a:spLocks noChangeArrowheads="1"/>
          </p:cNvSpPr>
          <p:nvPr/>
        </p:nvSpPr>
        <p:spPr bwMode="auto">
          <a:xfrm>
            <a:off x="7590543" y="3307957"/>
            <a:ext cx="118397" cy="225594"/>
          </a:xfrm>
          <a:custGeom>
            <a:avLst/>
            <a:gdLst>
              <a:gd name="T0" fmla="*/ 85677 w 266"/>
              <a:gd name="T1" fmla="*/ 111693 h 497"/>
              <a:gd name="T2" fmla="*/ 85677 w 266"/>
              <a:gd name="T3" fmla="*/ 111693 h 497"/>
              <a:gd name="T4" fmla="*/ 85677 w 266"/>
              <a:gd name="T5" fmla="*/ 11710 h 497"/>
              <a:gd name="T6" fmla="*/ 74195 w 266"/>
              <a:gd name="T7" fmla="*/ 0 h 497"/>
              <a:gd name="T8" fmla="*/ 38864 w 266"/>
              <a:gd name="T9" fmla="*/ 0 h 497"/>
              <a:gd name="T10" fmla="*/ 31356 w 266"/>
              <a:gd name="T11" fmla="*/ 11710 h 497"/>
              <a:gd name="T12" fmla="*/ 31356 w 266"/>
              <a:gd name="T13" fmla="*/ 111693 h 497"/>
              <a:gd name="T14" fmla="*/ 0 w 266"/>
              <a:gd name="T15" fmla="*/ 163937 h 497"/>
              <a:gd name="T16" fmla="*/ 58296 w 266"/>
              <a:gd name="T17" fmla="*/ 223387 h 497"/>
              <a:gd name="T18" fmla="*/ 117033 w 266"/>
              <a:gd name="T19" fmla="*/ 163937 h 497"/>
              <a:gd name="T20" fmla="*/ 85677 w 266"/>
              <a:gd name="T21" fmla="*/ 111693 h 497"/>
              <a:gd name="T22" fmla="*/ 58296 w 266"/>
              <a:gd name="T23" fmla="*/ 203570 h 497"/>
              <a:gd name="T24" fmla="*/ 58296 w 266"/>
              <a:gd name="T25" fmla="*/ 203570 h 497"/>
              <a:gd name="T26" fmla="*/ 19432 w 266"/>
              <a:gd name="T27" fmla="*/ 163937 h 497"/>
              <a:gd name="T28" fmla="*/ 46813 w 266"/>
              <a:gd name="T29" fmla="*/ 127456 h 497"/>
              <a:gd name="T30" fmla="*/ 46813 w 266"/>
              <a:gd name="T31" fmla="*/ 44137 h 497"/>
              <a:gd name="T32" fmla="*/ 70220 w 266"/>
              <a:gd name="T33" fmla="*/ 44137 h 497"/>
              <a:gd name="T34" fmla="*/ 70220 w 266"/>
              <a:gd name="T35" fmla="*/ 127456 h 497"/>
              <a:gd name="T36" fmla="*/ 93627 w 266"/>
              <a:gd name="T37" fmla="*/ 163937 h 497"/>
              <a:gd name="T38" fmla="*/ 58296 w 266"/>
              <a:gd name="T39" fmla="*/ 203570 h 49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66" h="497">
                <a:moveTo>
                  <a:pt x="194" y="248"/>
                </a:moveTo>
                <a:lnTo>
                  <a:pt x="194" y="248"/>
                </a:lnTo>
                <a:cubicBezTo>
                  <a:pt x="194" y="26"/>
                  <a:pt x="194" y="26"/>
                  <a:pt x="194" y="26"/>
                </a:cubicBezTo>
                <a:cubicBezTo>
                  <a:pt x="194" y="17"/>
                  <a:pt x="185" y="0"/>
                  <a:pt x="16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71" y="0"/>
                  <a:pt x="71" y="17"/>
                  <a:pt x="71" y="26"/>
                </a:cubicBezTo>
                <a:cubicBezTo>
                  <a:pt x="71" y="248"/>
                  <a:pt x="71" y="248"/>
                  <a:pt x="71" y="248"/>
                </a:cubicBezTo>
                <a:cubicBezTo>
                  <a:pt x="26" y="266"/>
                  <a:pt x="0" y="310"/>
                  <a:pt x="0" y="364"/>
                </a:cubicBezTo>
                <a:cubicBezTo>
                  <a:pt x="0" y="443"/>
                  <a:pt x="62" y="496"/>
                  <a:pt x="132" y="496"/>
                </a:cubicBezTo>
                <a:cubicBezTo>
                  <a:pt x="204" y="496"/>
                  <a:pt x="265" y="443"/>
                  <a:pt x="265" y="364"/>
                </a:cubicBezTo>
                <a:cubicBezTo>
                  <a:pt x="265" y="310"/>
                  <a:pt x="239" y="266"/>
                  <a:pt x="194" y="248"/>
                </a:cubicBezTo>
                <a:close/>
                <a:moveTo>
                  <a:pt x="132" y="452"/>
                </a:moveTo>
                <a:lnTo>
                  <a:pt x="132" y="452"/>
                </a:lnTo>
                <a:cubicBezTo>
                  <a:pt x="88" y="452"/>
                  <a:pt x="44" y="408"/>
                  <a:pt x="44" y="364"/>
                </a:cubicBezTo>
                <a:cubicBezTo>
                  <a:pt x="44" y="328"/>
                  <a:pt x="71" y="292"/>
                  <a:pt x="106" y="283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59" y="98"/>
                  <a:pt x="159" y="98"/>
                  <a:pt x="159" y="98"/>
                </a:cubicBezTo>
                <a:cubicBezTo>
                  <a:pt x="159" y="283"/>
                  <a:pt x="159" y="283"/>
                  <a:pt x="159" y="283"/>
                </a:cubicBezTo>
                <a:cubicBezTo>
                  <a:pt x="194" y="292"/>
                  <a:pt x="212" y="328"/>
                  <a:pt x="212" y="364"/>
                </a:cubicBezTo>
                <a:cubicBezTo>
                  <a:pt x="212" y="408"/>
                  <a:pt x="177" y="452"/>
                  <a:pt x="132" y="45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8" name="Freeform 158"/>
          <p:cNvSpPr>
            <a:spLocks noChangeArrowheads="1"/>
          </p:cNvSpPr>
          <p:nvPr/>
        </p:nvSpPr>
        <p:spPr bwMode="auto">
          <a:xfrm>
            <a:off x="7078555" y="1135209"/>
            <a:ext cx="225594" cy="105598"/>
          </a:xfrm>
          <a:custGeom>
            <a:avLst/>
            <a:gdLst>
              <a:gd name="T0" fmla="*/ 171143 w 497"/>
              <a:gd name="T1" fmla="*/ 0 h 232"/>
              <a:gd name="T2" fmla="*/ 171143 w 497"/>
              <a:gd name="T3" fmla="*/ 0 h 232"/>
              <a:gd name="T4" fmla="*/ 119800 w 497"/>
              <a:gd name="T5" fmla="*/ 51936 h 232"/>
              <a:gd name="T6" fmla="*/ 127456 w 497"/>
              <a:gd name="T7" fmla="*/ 84001 h 232"/>
              <a:gd name="T8" fmla="*/ 91426 w 497"/>
              <a:gd name="T9" fmla="*/ 84001 h 232"/>
              <a:gd name="T10" fmla="*/ 103587 w 497"/>
              <a:gd name="T11" fmla="*/ 51936 h 232"/>
              <a:gd name="T12" fmla="*/ 51343 w 497"/>
              <a:gd name="T13" fmla="*/ 0 h 232"/>
              <a:gd name="T14" fmla="*/ 0 w 497"/>
              <a:gd name="T15" fmla="*/ 51936 h 232"/>
              <a:gd name="T16" fmla="*/ 51343 w 497"/>
              <a:gd name="T17" fmla="*/ 104323 h 232"/>
              <a:gd name="T18" fmla="*/ 171143 w 497"/>
              <a:gd name="T19" fmla="*/ 104323 h 232"/>
              <a:gd name="T20" fmla="*/ 223387 w 497"/>
              <a:gd name="T21" fmla="*/ 51936 h 232"/>
              <a:gd name="T22" fmla="*/ 171143 w 497"/>
              <a:gd name="T23" fmla="*/ 0 h 232"/>
              <a:gd name="T24" fmla="*/ 23870 w 497"/>
              <a:gd name="T25" fmla="*/ 51936 h 232"/>
              <a:gd name="T26" fmla="*/ 23870 w 497"/>
              <a:gd name="T27" fmla="*/ 51936 h 232"/>
              <a:gd name="T28" fmla="*/ 51343 w 497"/>
              <a:gd name="T29" fmla="*/ 23936 h 232"/>
              <a:gd name="T30" fmla="*/ 79717 w 497"/>
              <a:gd name="T31" fmla="*/ 51936 h 232"/>
              <a:gd name="T32" fmla="*/ 51343 w 497"/>
              <a:gd name="T33" fmla="*/ 84001 h 232"/>
              <a:gd name="T34" fmla="*/ 23870 w 497"/>
              <a:gd name="T35" fmla="*/ 51936 h 232"/>
              <a:gd name="T36" fmla="*/ 171143 w 497"/>
              <a:gd name="T37" fmla="*/ 84001 h 232"/>
              <a:gd name="T38" fmla="*/ 171143 w 497"/>
              <a:gd name="T39" fmla="*/ 84001 h 232"/>
              <a:gd name="T40" fmla="*/ 143670 w 497"/>
              <a:gd name="T41" fmla="*/ 51936 h 232"/>
              <a:gd name="T42" fmla="*/ 171143 w 497"/>
              <a:gd name="T43" fmla="*/ 23936 h 232"/>
              <a:gd name="T44" fmla="*/ 199066 w 497"/>
              <a:gd name="T45" fmla="*/ 51936 h 232"/>
              <a:gd name="T46" fmla="*/ 171143 w 497"/>
              <a:gd name="T47" fmla="*/ 84001 h 23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97" h="232">
                <a:moveTo>
                  <a:pt x="380" y="0"/>
                </a:moveTo>
                <a:lnTo>
                  <a:pt x="380" y="0"/>
                </a:lnTo>
                <a:cubicBezTo>
                  <a:pt x="319" y="0"/>
                  <a:pt x="266" y="53"/>
                  <a:pt x="266" y="115"/>
                </a:cubicBezTo>
                <a:cubicBezTo>
                  <a:pt x="266" y="141"/>
                  <a:pt x="274" y="168"/>
                  <a:pt x="283" y="186"/>
                </a:cubicBezTo>
                <a:cubicBezTo>
                  <a:pt x="203" y="186"/>
                  <a:pt x="203" y="186"/>
                  <a:pt x="203" y="186"/>
                </a:cubicBezTo>
                <a:cubicBezTo>
                  <a:pt x="221" y="168"/>
                  <a:pt x="230" y="141"/>
                  <a:pt x="230" y="115"/>
                </a:cubicBezTo>
                <a:cubicBezTo>
                  <a:pt x="230" y="53"/>
                  <a:pt x="177" y="0"/>
                  <a:pt x="114" y="0"/>
                </a:cubicBezTo>
                <a:cubicBezTo>
                  <a:pt x="53" y="0"/>
                  <a:pt x="0" y="53"/>
                  <a:pt x="0" y="115"/>
                </a:cubicBezTo>
                <a:cubicBezTo>
                  <a:pt x="0" y="177"/>
                  <a:pt x="53" y="231"/>
                  <a:pt x="114" y="231"/>
                </a:cubicBezTo>
                <a:cubicBezTo>
                  <a:pt x="380" y="231"/>
                  <a:pt x="380" y="231"/>
                  <a:pt x="380" y="231"/>
                </a:cubicBezTo>
                <a:cubicBezTo>
                  <a:pt x="442" y="231"/>
                  <a:pt x="496" y="177"/>
                  <a:pt x="496" y="115"/>
                </a:cubicBezTo>
                <a:cubicBezTo>
                  <a:pt x="496" y="53"/>
                  <a:pt x="442" y="0"/>
                  <a:pt x="380" y="0"/>
                </a:cubicBezTo>
                <a:close/>
                <a:moveTo>
                  <a:pt x="53" y="115"/>
                </a:moveTo>
                <a:lnTo>
                  <a:pt x="53" y="115"/>
                </a:lnTo>
                <a:cubicBezTo>
                  <a:pt x="53" y="80"/>
                  <a:pt x="79" y="53"/>
                  <a:pt x="114" y="53"/>
                </a:cubicBezTo>
                <a:cubicBezTo>
                  <a:pt x="150" y="53"/>
                  <a:pt x="177" y="80"/>
                  <a:pt x="177" y="115"/>
                </a:cubicBezTo>
                <a:cubicBezTo>
                  <a:pt x="177" y="150"/>
                  <a:pt x="150" y="186"/>
                  <a:pt x="114" y="186"/>
                </a:cubicBezTo>
                <a:cubicBezTo>
                  <a:pt x="79" y="186"/>
                  <a:pt x="53" y="150"/>
                  <a:pt x="53" y="115"/>
                </a:cubicBezTo>
                <a:close/>
                <a:moveTo>
                  <a:pt x="380" y="186"/>
                </a:moveTo>
                <a:lnTo>
                  <a:pt x="380" y="186"/>
                </a:lnTo>
                <a:cubicBezTo>
                  <a:pt x="345" y="186"/>
                  <a:pt x="319" y="150"/>
                  <a:pt x="319" y="115"/>
                </a:cubicBezTo>
                <a:cubicBezTo>
                  <a:pt x="319" y="80"/>
                  <a:pt x="345" y="53"/>
                  <a:pt x="380" y="53"/>
                </a:cubicBezTo>
                <a:cubicBezTo>
                  <a:pt x="416" y="53"/>
                  <a:pt x="442" y="80"/>
                  <a:pt x="442" y="115"/>
                </a:cubicBezTo>
                <a:cubicBezTo>
                  <a:pt x="442" y="150"/>
                  <a:pt x="416" y="186"/>
                  <a:pt x="380" y="18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9" name="Freeform 159"/>
          <p:cNvSpPr>
            <a:spLocks noChangeArrowheads="1"/>
          </p:cNvSpPr>
          <p:nvPr/>
        </p:nvSpPr>
        <p:spPr bwMode="auto">
          <a:xfrm>
            <a:off x="8425723" y="2008787"/>
            <a:ext cx="225594" cy="155196"/>
          </a:xfrm>
          <a:custGeom>
            <a:avLst/>
            <a:gdLst>
              <a:gd name="T0" fmla="*/ 199517 w 497"/>
              <a:gd name="T1" fmla="*/ 0 h 346"/>
              <a:gd name="T2" fmla="*/ 199517 w 497"/>
              <a:gd name="T3" fmla="*/ 0 h 346"/>
              <a:gd name="T4" fmla="*/ 95480 w 497"/>
              <a:gd name="T5" fmla="*/ 0 h 346"/>
              <a:gd name="T6" fmla="*/ 79717 w 497"/>
              <a:gd name="T7" fmla="*/ 3560 h 346"/>
              <a:gd name="T8" fmla="*/ 4053 w 497"/>
              <a:gd name="T9" fmla="*/ 70763 h 346"/>
              <a:gd name="T10" fmla="*/ 4053 w 497"/>
              <a:gd name="T11" fmla="*/ 82779 h 346"/>
              <a:gd name="T12" fmla="*/ 79717 w 497"/>
              <a:gd name="T13" fmla="*/ 145531 h 346"/>
              <a:gd name="T14" fmla="*/ 95480 w 497"/>
              <a:gd name="T15" fmla="*/ 153542 h 346"/>
              <a:gd name="T16" fmla="*/ 199517 w 497"/>
              <a:gd name="T17" fmla="*/ 153542 h 346"/>
              <a:gd name="T18" fmla="*/ 223387 w 497"/>
              <a:gd name="T19" fmla="*/ 129954 h 346"/>
              <a:gd name="T20" fmla="*/ 223387 w 497"/>
              <a:gd name="T21" fmla="*/ 19582 h 346"/>
              <a:gd name="T22" fmla="*/ 199517 w 497"/>
              <a:gd name="T23" fmla="*/ 0 h 346"/>
              <a:gd name="T24" fmla="*/ 167540 w 497"/>
              <a:gd name="T25" fmla="*/ 121943 h 346"/>
              <a:gd name="T26" fmla="*/ 167540 w 497"/>
              <a:gd name="T27" fmla="*/ 121943 h 346"/>
              <a:gd name="T28" fmla="*/ 139166 w 497"/>
              <a:gd name="T29" fmla="*/ 90790 h 346"/>
              <a:gd name="T30" fmla="*/ 111693 w 497"/>
              <a:gd name="T31" fmla="*/ 121943 h 346"/>
              <a:gd name="T32" fmla="*/ 95480 w 497"/>
              <a:gd name="T33" fmla="*/ 102361 h 346"/>
              <a:gd name="T34" fmla="*/ 123403 w 497"/>
              <a:gd name="T35" fmla="*/ 74768 h 346"/>
              <a:gd name="T36" fmla="*/ 95480 w 497"/>
              <a:gd name="T37" fmla="*/ 47175 h 346"/>
              <a:gd name="T38" fmla="*/ 111693 w 497"/>
              <a:gd name="T39" fmla="*/ 31153 h 346"/>
              <a:gd name="T40" fmla="*/ 139166 w 497"/>
              <a:gd name="T41" fmla="*/ 59192 h 346"/>
              <a:gd name="T42" fmla="*/ 167540 w 497"/>
              <a:gd name="T43" fmla="*/ 31153 h 346"/>
              <a:gd name="T44" fmla="*/ 187357 w 497"/>
              <a:gd name="T45" fmla="*/ 47175 h 346"/>
              <a:gd name="T46" fmla="*/ 155830 w 497"/>
              <a:gd name="T47" fmla="*/ 74768 h 346"/>
              <a:gd name="T48" fmla="*/ 187357 w 497"/>
              <a:gd name="T49" fmla="*/ 102361 h 346"/>
              <a:gd name="T50" fmla="*/ 167540 w 497"/>
              <a:gd name="T51" fmla="*/ 121943 h 34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97" h="346">
                <a:moveTo>
                  <a:pt x="443" y="0"/>
                </a:moveTo>
                <a:lnTo>
                  <a:pt x="443" y="0"/>
                </a:lnTo>
                <a:cubicBezTo>
                  <a:pt x="212" y="0"/>
                  <a:pt x="212" y="0"/>
                  <a:pt x="212" y="0"/>
                </a:cubicBezTo>
                <a:cubicBezTo>
                  <a:pt x="195" y="0"/>
                  <a:pt x="186" y="0"/>
                  <a:pt x="177" y="8"/>
                </a:cubicBezTo>
                <a:cubicBezTo>
                  <a:pt x="9" y="159"/>
                  <a:pt x="9" y="159"/>
                  <a:pt x="9" y="159"/>
                </a:cubicBezTo>
                <a:cubicBezTo>
                  <a:pt x="0" y="168"/>
                  <a:pt x="0" y="177"/>
                  <a:pt x="9" y="186"/>
                </a:cubicBezTo>
                <a:cubicBezTo>
                  <a:pt x="177" y="327"/>
                  <a:pt x="177" y="327"/>
                  <a:pt x="177" y="327"/>
                </a:cubicBezTo>
                <a:cubicBezTo>
                  <a:pt x="186" y="336"/>
                  <a:pt x="195" y="345"/>
                  <a:pt x="212" y="345"/>
                </a:cubicBezTo>
                <a:cubicBezTo>
                  <a:pt x="443" y="345"/>
                  <a:pt x="443" y="345"/>
                  <a:pt x="443" y="345"/>
                </a:cubicBezTo>
                <a:cubicBezTo>
                  <a:pt x="469" y="345"/>
                  <a:pt x="496" y="319"/>
                  <a:pt x="496" y="292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7"/>
                  <a:pt x="469" y="0"/>
                  <a:pt x="443" y="0"/>
                </a:cubicBezTo>
                <a:close/>
                <a:moveTo>
                  <a:pt x="372" y="274"/>
                </a:moveTo>
                <a:lnTo>
                  <a:pt x="372" y="274"/>
                </a:lnTo>
                <a:cubicBezTo>
                  <a:pt x="309" y="204"/>
                  <a:pt x="309" y="204"/>
                  <a:pt x="309" y="204"/>
                </a:cubicBezTo>
                <a:cubicBezTo>
                  <a:pt x="248" y="274"/>
                  <a:pt x="248" y="274"/>
                  <a:pt x="248" y="274"/>
                </a:cubicBezTo>
                <a:cubicBezTo>
                  <a:pt x="212" y="230"/>
                  <a:pt x="212" y="230"/>
                  <a:pt x="212" y="230"/>
                </a:cubicBezTo>
                <a:cubicBezTo>
                  <a:pt x="274" y="168"/>
                  <a:pt x="274" y="168"/>
                  <a:pt x="274" y="168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48" y="70"/>
                  <a:pt x="248" y="70"/>
                  <a:pt x="248" y="70"/>
                </a:cubicBezTo>
                <a:cubicBezTo>
                  <a:pt x="309" y="133"/>
                  <a:pt x="309" y="133"/>
                  <a:pt x="309" y="133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416" y="106"/>
                  <a:pt x="416" y="106"/>
                  <a:pt x="416" y="106"/>
                </a:cubicBezTo>
                <a:cubicBezTo>
                  <a:pt x="346" y="168"/>
                  <a:pt x="346" y="168"/>
                  <a:pt x="346" y="168"/>
                </a:cubicBezTo>
                <a:cubicBezTo>
                  <a:pt x="416" y="230"/>
                  <a:pt x="416" y="230"/>
                  <a:pt x="416" y="230"/>
                </a:cubicBezTo>
                <a:lnTo>
                  <a:pt x="372" y="27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0" name="Freeform 160"/>
          <p:cNvSpPr>
            <a:spLocks noChangeArrowheads="1"/>
          </p:cNvSpPr>
          <p:nvPr/>
        </p:nvSpPr>
        <p:spPr bwMode="auto">
          <a:xfrm>
            <a:off x="6206575" y="2871166"/>
            <a:ext cx="209596" cy="180797"/>
          </a:xfrm>
          <a:custGeom>
            <a:avLst/>
            <a:gdLst>
              <a:gd name="T0" fmla="*/ 19849 w 461"/>
              <a:gd name="T1" fmla="*/ 55610 h 400"/>
              <a:gd name="T2" fmla="*/ 19849 w 461"/>
              <a:gd name="T3" fmla="*/ 55610 h 400"/>
              <a:gd name="T4" fmla="*/ 99696 w 461"/>
              <a:gd name="T5" fmla="*/ 47538 h 400"/>
              <a:gd name="T6" fmla="*/ 147965 w 461"/>
              <a:gd name="T7" fmla="*/ 63683 h 400"/>
              <a:gd name="T8" fmla="*/ 199843 w 461"/>
              <a:gd name="T9" fmla="*/ 39914 h 400"/>
              <a:gd name="T10" fmla="*/ 203452 w 461"/>
              <a:gd name="T11" fmla="*/ 23769 h 400"/>
              <a:gd name="T12" fmla="*/ 187663 w 461"/>
              <a:gd name="T13" fmla="*/ 23769 h 400"/>
              <a:gd name="T14" fmla="*/ 107816 w 461"/>
              <a:gd name="T15" fmla="*/ 27805 h 400"/>
              <a:gd name="T16" fmla="*/ 8120 w 461"/>
              <a:gd name="T17" fmla="*/ 39914 h 400"/>
              <a:gd name="T18" fmla="*/ 4060 w 461"/>
              <a:gd name="T19" fmla="*/ 55610 h 400"/>
              <a:gd name="T20" fmla="*/ 19849 w 461"/>
              <a:gd name="T21" fmla="*/ 55610 h 400"/>
              <a:gd name="T22" fmla="*/ 187663 w 461"/>
              <a:gd name="T23" fmla="*/ 79828 h 400"/>
              <a:gd name="T24" fmla="*/ 187663 w 461"/>
              <a:gd name="T25" fmla="*/ 79828 h 400"/>
              <a:gd name="T26" fmla="*/ 107816 w 461"/>
              <a:gd name="T27" fmla="*/ 87452 h 400"/>
              <a:gd name="T28" fmla="*/ 8120 w 461"/>
              <a:gd name="T29" fmla="*/ 95524 h 400"/>
              <a:gd name="T30" fmla="*/ 4060 w 461"/>
              <a:gd name="T31" fmla="*/ 111221 h 400"/>
              <a:gd name="T32" fmla="*/ 19849 w 461"/>
              <a:gd name="T33" fmla="*/ 111221 h 400"/>
              <a:gd name="T34" fmla="*/ 99696 w 461"/>
              <a:gd name="T35" fmla="*/ 107633 h 400"/>
              <a:gd name="T36" fmla="*/ 147965 w 461"/>
              <a:gd name="T37" fmla="*/ 123329 h 400"/>
              <a:gd name="T38" fmla="*/ 199843 w 461"/>
              <a:gd name="T39" fmla="*/ 99560 h 400"/>
              <a:gd name="T40" fmla="*/ 203452 w 461"/>
              <a:gd name="T41" fmla="*/ 83864 h 400"/>
              <a:gd name="T42" fmla="*/ 187663 w 461"/>
              <a:gd name="T43" fmla="*/ 79828 h 400"/>
              <a:gd name="T44" fmla="*/ 187663 w 461"/>
              <a:gd name="T45" fmla="*/ 135438 h 400"/>
              <a:gd name="T46" fmla="*/ 187663 w 461"/>
              <a:gd name="T47" fmla="*/ 135438 h 400"/>
              <a:gd name="T48" fmla="*/ 107816 w 461"/>
              <a:gd name="T49" fmla="*/ 143062 h 400"/>
              <a:gd name="T50" fmla="*/ 8120 w 461"/>
              <a:gd name="T51" fmla="*/ 151134 h 400"/>
              <a:gd name="T52" fmla="*/ 4060 w 461"/>
              <a:gd name="T53" fmla="*/ 166831 h 400"/>
              <a:gd name="T54" fmla="*/ 19849 w 461"/>
              <a:gd name="T55" fmla="*/ 170867 h 400"/>
              <a:gd name="T56" fmla="*/ 99696 w 461"/>
              <a:gd name="T57" fmla="*/ 162795 h 400"/>
              <a:gd name="T58" fmla="*/ 147965 w 461"/>
              <a:gd name="T59" fmla="*/ 178940 h 400"/>
              <a:gd name="T60" fmla="*/ 199843 w 461"/>
              <a:gd name="T61" fmla="*/ 155171 h 400"/>
              <a:gd name="T62" fmla="*/ 203452 w 461"/>
              <a:gd name="T63" fmla="*/ 139026 h 400"/>
              <a:gd name="T64" fmla="*/ 187663 w 461"/>
              <a:gd name="T65" fmla="*/ 135438 h 40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61" h="400">
                <a:moveTo>
                  <a:pt x="44" y="124"/>
                </a:moveTo>
                <a:lnTo>
                  <a:pt x="44" y="124"/>
                </a:lnTo>
                <a:cubicBezTo>
                  <a:pt x="88" y="89"/>
                  <a:pt x="124" y="62"/>
                  <a:pt x="221" y="106"/>
                </a:cubicBezTo>
                <a:cubicBezTo>
                  <a:pt x="266" y="133"/>
                  <a:pt x="301" y="142"/>
                  <a:pt x="328" y="142"/>
                </a:cubicBezTo>
                <a:cubicBezTo>
                  <a:pt x="381" y="142"/>
                  <a:pt x="416" y="115"/>
                  <a:pt x="443" y="89"/>
                </a:cubicBezTo>
                <a:cubicBezTo>
                  <a:pt x="451" y="80"/>
                  <a:pt x="460" y="62"/>
                  <a:pt x="451" y="53"/>
                </a:cubicBezTo>
                <a:cubicBezTo>
                  <a:pt x="443" y="44"/>
                  <a:pt x="425" y="44"/>
                  <a:pt x="416" y="53"/>
                </a:cubicBezTo>
                <a:cubicBezTo>
                  <a:pt x="372" y="89"/>
                  <a:pt x="337" y="115"/>
                  <a:pt x="239" y="62"/>
                </a:cubicBezTo>
                <a:cubicBezTo>
                  <a:pt x="124" y="0"/>
                  <a:pt x="62" y="44"/>
                  <a:pt x="18" y="89"/>
                </a:cubicBezTo>
                <a:cubicBezTo>
                  <a:pt x="9" y="97"/>
                  <a:pt x="0" y="115"/>
                  <a:pt x="9" y="124"/>
                </a:cubicBezTo>
                <a:cubicBezTo>
                  <a:pt x="18" y="133"/>
                  <a:pt x="35" y="133"/>
                  <a:pt x="44" y="124"/>
                </a:cubicBezTo>
                <a:close/>
                <a:moveTo>
                  <a:pt x="416" y="178"/>
                </a:moveTo>
                <a:lnTo>
                  <a:pt x="416" y="178"/>
                </a:lnTo>
                <a:cubicBezTo>
                  <a:pt x="372" y="213"/>
                  <a:pt x="337" y="248"/>
                  <a:pt x="239" y="195"/>
                </a:cubicBezTo>
                <a:cubicBezTo>
                  <a:pt x="124" y="124"/>
                  <a:pt x="62" y="178"/>
                  <a:pt x="18" y="213"/>
                </a:cubicBezTo>
                <a:cubicBezTo>
                  <a:pt x="9" y="222"/>
                  <a:pt x="0" y="240"/>
                  <a:pt x="9" y="248"/>
                </a:cubicBezTo>
                <a:cubicBezTo>
                  <a:pt x="18" y="257"/>
                  <a:pt x="35" y="257"/>
                  <a:pt x="44" y="248"/>
                </a:cubicBezTo>
                <a:cubicBezTo>
                  <a:pt x="88" y="213"/>
                  <a:pt x="124" y="187"/>
                  <a:pt x="221" y="240"/>
                </a:cubicBezTo>
                <a:cubicBezTo>
                  <a:pt x="266" y="266"/>
                  <a:pt x="301" y="275"/>
                  <a:pt x="328" y="275"/>
                </a:cubicBezTo>
                <a:cubicBezTo>
                  <a:pt x="381" y="275"/>
                  <a:pt x="416" y="240"/>
                  <a:pt x="443" y="222"/>
                </a:cubicBezTo>
                <a:cubicBezTo>
                  <a:pt x="451" y="213"/>
                  <a:pt x="460" y="195"/>
                  <a:pt x="451" y="187"/>
                </a:cubicBezTo>
                <a:cubicBezTo>
                  <a:pt x="443" y="168"/>
                  <a:pt x="425" y="168"/>
                  <a:pt x="416" y="178"/>
                </a:cubicBezTo>
                <a:close/>
                <a:moveTo>
                  <a:pt x="416" y="302"/>
                </a:moveTo>
                <a:lnTo>
                  <a:pt x="416" y="302"/>
                </a:lnTo>
                <a:cubicBezTo>
                  <a:pt x="372" y="346"/>
                  <a:pt x="337" y="372"/>
                  <a:pt x="239" y="319"/>
                </a:cubicBezTo>
                <a:cubicBezTo>
                  <a:pt x="124" y="248"/>
                  <a:pt x="62" y="302"/>
                  <a:pt x="18" y="337"/>
                </a:cubicBezTo>
                <a:cubicBezTo>
                  <a:pt x="9" y="346"/>
                  <a:pt x="0" y="363"/>
                  <a:pt x="9" y="372"/>
                </a:cubicBezTo>
                <a:cubicBezTo>
                  <a:pt x="18" y="390"/>
                  <a:pt x="35" y="390"/>
                  <a:pt x="44" y="381"/>
                </a:cubicBezTo>
                <a:cubicBezTo>
                  <a:pt x="88" y="337"/>
                  <a:pt x="124" y="310"/>
                  <a:pt x="221" y="363"/>
                </a:cubicBezTo>
                <a:cubicBezTo>
                  <a:pt x="266" y="390"/>
                  <a:pt x="301" y="399"/>
                  <a:pt x="328" y="399"/>
                </a:cubicBezTo>
                <a:cubicBezTo>
                  <a:pt x="381" y="399"/>
                  <a:pt x="416" y="372"/>
                  <a:pt x="443" y="346"/>
                </a:cubicBezTo>
                <a:cubicBezTo>
                  <a:pt x="451" y="337"/>
                  <a:pt x="460" y="319"/>
                  <a:pt x="451" y="310"/>
                </a:cubicBezTo>
                <a:cubicBezTo>
                  <a:pt x="443" y="302"/>
                  <a:pt x="425" y="293"/>
                  <a:pt x="416" y="30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1" name="Freeform 161"/>
          <p:cNvSpPr>
            <a:spLocks noChangeArrowheads="1"/>
          </p:cNvSpPr>
          <p:nvPr/>
        </p:nvSpPr>
        <p:spPr bwMode="auto">
          <a:xfrm>
            <a:off x="4449816" y="1484001"/>
            <a:ext cx="217595" cy="188795"/>
          </a:xfrm>
          <a:custGeom>
            <a:avLst/>
            <a:gdLst>
              <a:gd name="T0" fmla="*/ 215449 w 479"/>
              <a:gd name="T1" fmla="*/ 175196 h 417"/>
              <a:gd name="T2" fmla="*/ 215449 w 479"/>
              <a:gd name="T3" fmla="*/ 175196 h 417"/>
              <a:gd name="T4" fmla="*/ 115838 w 479"/>
              <a:gd name="T5" fmla="*/ 0 h 417"/>
              <a:gd name="T6" fmla="*/ 107725 w 479"/>
              <a:gd name="T7" fmla="*/ 0 h 417"/>
              <a:gd name="T8" fmla="*/ 99611 w 479"/>
              <a:gd name="T9" fmla="*/ 0 h 417"/>
              <a:gd name="T10" fmla="*/ 0 w 479"/>
              <a:gd name="T11" fmla="*/ 175196 h 417"/>
              <a:gd name="T12" fmla="*/ 0 w 479"/>
              <a:gd name="T13" fmla="*/ 183282 h 417"/>
              <a:gd name="T14" fmla="*/ 7662 w 479"/>
              <a:gd name="T15" fmla="*/ 186876 h 417"/>
              <a:gd name="T16" fmla="*/ 207787 w 479"/>
              <a:gd name="T17" fmla="*/ 186876 h 417"/>
              <a:gd name="T18" fmla="*/ 215449 w 479"/>
              <a:gd name="T19" fmla="*/ 183282 h 417"/>
              <a:gd name="T20" fmla="*/ 215449 w 479"/>
              <a:gd name="T21" fmla="*/ 175196 h 417"/>
              <a:gd name="T22" fmla="*/ 119444 w 479"/>
              <a:gd name="T23" fmla="*/ 167110 h 417"/>
              <a:gd name="T24" fmla="*/ 119444 w 479"/>
              <a:gd name="T25" fmla="*/ 167110 h 417"/>
              <a:gd name="T26" fmla="*/ 95555 w 479"/>
              <a:gd name="T27" fmla="*/ 167110 h 417"/>
              <a:gd name="T28" fmla="*/ 95555 w 479"/>
              <a:gd name="T29" fmla="*/ 143301 h 417"/>
              <a:gd name="T30" fmla="*/ 119444 w 479"/>
              <a:gd name="T31" fmla="*/ 143301 h 417"/>
              <a:gd name="T32" fmla="*/ 119444 w 479"/>
              <a:gd name="T33" fmla="*/ 167110 h 417"/>
              <a:gd name="T34" fmla="*/ 119444 w 479"/>
              <a:gd name="T35" fmla="*/ 127579 h 417"/>
              <a:gd name="T36" fmla="*/ 119444 w 479"/>
              <a:gd name="T37" fmla="*/ 127579 h 417"/>
              <a:gd name="T38" fmla="*/ 95555 w 479"/>
              <a:gd name="T39" fmla="*/ 127579 h 417"/>
              <a:gd name="T40" fmla="*/ 95555 w 479"/>
              <a:gd name="T41" fmla="*/ 60196 h 417"/>
              <a:gd name="T42" fmla="*/ 119444 w 479"/>
              <a:gd name="T43" fmla="*/ 60196 h 417"/>
              <a:gd name="T44" fmla="*/ 119444 w 479"/>
              <a:gd name="T45" fmla="*/ 127579 h 41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79" h="417">
                <a:moveTo>
                  <a:pt x="478" y="390"/>
                </a:moveTo>
                <a:lnTo>
                  <a:pt x="478" y="390"/>
                </a:lnTo>
                <a:cubicBezTo>
                  <a:pt x="257" y="0"/>
                  <a:pt x="257" y="0"/>
                  <a:pt x="257" y="0"/>
                </a:cubicBezTo>
                <a:cubicBezTo>
                  <a:pt x="248" y="0"/>
                  <a:pt x="248" y="0"/>
                  <a:pt x="239" y="0"/>
                </a:cubicBezTo>
                <a:cubicBezTo>
                  <a:pt x="230" y="0"/>
                  <a:pt x="230" y="0"/>
                  <a:pt x="221" y="0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399"/>
                  <a:pt x="0" y="408"/>
                  <a:pt x="0" y="408"/>
                </a:cubicBezTo>
                <a:cubicBezTo>
                  <a:pt x="8" y="416"/>
                  <a:pt x="8" y="416"/>
                  <a:pt x="17" y="416"/>
                </a:cubicBezTo>
                <a:cubicBezTo>
                  <a:pt x="461" y="416"/>
                  <a:pt x="461" y="416"/>
                  <a:pt x="461" y="416"/>
                </a:cubicBezTo>
                <a:cubicBezTo>
                  <a:pt x="470" y="416"/>
                  <a:pt x="470" y="416"/>
                  <a:pt x="478" y="408"/>
                </a:cubicBezTo>
                <a:cubicBezTo>
                  <a:pt x="478" y="408"/>
                  <a:pt x="478" y="399"/>
                  <a:pt x="478" y="390"/>
                </a:cubicBezTo>
                <a:close/>
                <a:moveTo>
                  <a:pt x="265" y="372"/>
                </a:moveTo>
                <a:lnTo>
                  <a:pt x="265" y="372"/>
                </a:lnTo>
                <a:cubicBezTo>
                  <a:pt x="212" y="372"/>
                  <a:pt x="212" y="372"/>
                  <a:pt x="212" y="372"/>
                </a:cubicBezTo>
                <a:cubicBezTo>
                  <a:pt x="212" y="319"/>
                  <a:pt x="212" y="319"/>
                  <a:pt x="212" y="319"/>
                </a:cubicBezTo>
                <a:cubicBezTo>
                  <a:pt x="265" y="319"/>
                  <a:pt x="265" y="319"/>
                  <a:pt x="265" y="319"/>
                </a:cubicBezTo>
                <a:lnTo>
                  <a:pt x="265" y="372"/>
                </a:lnTo>
                <a:close/>
                <a:moveTo>
                  <a:pt x="265" y="284"/>
                </a:moveTo>
                <a:lnTo>
                  <a:pt x="265" y="284"/>
                </a:lnTo>
                <a:cubicBezTo>
                  <a:pt x="212" y="284"/>
                  <a:pt x="212" y="284"/>
                  <a:pt x="212" y="284"/>
                </a:cubicBezTo>
                <a:cubicBezTo>
                  <a:pt x="212" y="134"/>
                  <a:pt x="212" y="134"/>
                  <a:pt x="212" y="134"/>
                </a:cubicBezTo>
                <a:cubicBezTo>
                  <a:pt x="265" y="134"/>
                  <a:pt x="265" y="134"/>
                  <a:pt x="265" y="134"/>
                </a:cubicBezTo>
                <a:lnTo>
                  <a:pt x="265" y="28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2" name="Freeform 166"/>
          <p:cNvSpPr>
            <a:spLocks noChangeArrowheads="1"/>
          </p:cNvSpPr>
          <p:nvPr/>
        </p:nvSpPr>
        <p:spPr bwMode="auto">
          <a:xfrm>
            <a:off x="8443322" y="3733547"/>
            <a:ext cx="175996" cy="201596"/>
          </a:xfrm>
          <a:custGeom>
            <a:avLst/>
            <a:gdLst>
              <a:gd name="T0" fmla="*/ 166118 w 390"/>
              <a:gd name="T1" fmla="*/ 0 h 445"/>
              <a:gd name="T2" fmla="*/ 166118 w 390"/>
              <a:gd name="T3" fmla="*/ 0 h 445"/>
              <a:gd name="T4" fmla="*/ 138804 w 390"/>
              <a:gd name="T5" fmla="*/ 0 h 445"/>
              <a:gd name="T6" fmla="*/ 130745 w 390"/>
              <a:gd name="T7" fmla="*/ 12586 h 445"/>
              <a:gd name="T8" fmla="*/ 130745 w 390"/>
              <a:gd name="T9" fmla="*/ 199576 h 445"/>
              <a:gd name="T10" fmla="*/ 174177 w 390"/>
              <a:gd name="T11" fmla="*/ 199576 h 445"/>
              <a:gd name="T12" fmla="*/ 174177 w 390"/>
              <a:gd name="T13" fmla="*/ 12586 h 445"/>
              <a:gd name="T14" fmla="*/ 166118 w 390"/>
              <a:gd name="T15" fmla="*/ 0 h 445"/>
              <a:gd name="T16" fmla="*/ 98954 w 390"/>
              <a:gd name="T17" fmla="*/ 67874 h 445"/>
              <a:gd name="T18" fmla="*/ 98954 w 390"/>
              <a:gd name="T19" fmla="*/ 67874 h 445"/>
              <a:gd name="T20" fmla="*/ 75223 w 390"/>
              <a:gd name="T21" fmla="*/ 67874 h 445"/>
              <a:gd name="T22" fmla="*/ 63134 w 390"/>
              <a:gd name="T23" fmla="*/ 80010 h 445"/>
              <a:gd name="T24" fmla="*/ 63134 w 390"/>
              <a:gd name="T25" fmla="*/ 199576 h 445"/>
              <a:gd name="T26" fmla="*/ 111044 w 390"/>
              <a:gd name="T27" fmla="*/ 199576 h 445"/>
              <a:gd name="T28" fmla="*/ 111044 w 390"/>
              <a:gd name="T29" fmla="*/ 80010 h 445"/>
              <a:gd name="T30" fmla="*/ 98954 w 390"/>
              <a:gd name="T31" fmla="*/ 67874 h 445"/>
              <a:gd name="T32" fmla="*/ 31343 w 390"/>
              <a:gd name="T33" fmla="*/ 135747 h 445"/>
              <a:gd name="T34" fmla="*/ 31343 w 390"/>
              <a:gd name="T35" fmla="*/ 135747 h 445"/>
              <a:gd name="T36" fmla="*/ 7612 w 390"/>
              <a:gd name="T37" fmla="*/ 135747 h 445"/>
              <a:gd name="T38" fmla="*/ 0 w 390"/>
              <a:gd name="T39" fmla="*/ 143389 h 445"/>
              <a:gd name="T40" fmla="*/ 0 w 390"/>
              <a:gd name="T41" fmla="*/ 199576 h 445"/>
              <a:gd name="T42" fmla="*/ 43432 w 390"/>
              <a:gd name="T43" fmla="*/ 199576 h 445"/>
              <a:gd name="T44" fmla="*/ 43432 w 390"/>
              <a:gd name="T45" fmla="*/ 143389 h 445"/>
              <a:gd name="T46" fmla="*/ 31343 w 390"/>
              <a:gd name="T47" fmla="*/ 135747 h 44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0" h="445">
                <a:moveTo>
                  <a:pt x="371" y="0"/>
                </a:moveTo>
                <a:lnTo>
                  <a:pt x="371" y="0"/>
                </a:lnTo>
                <a:cubicBezTo>
                  <a:pt x="310" y="0"/>
                  <a:pt x="310" y="0"/>
                  <a:pt x="310" y="0"/>
                </a:cubicBezTo>
                <a:cubicBezTo>
                  <a:pt x="301" y="0"/>
                  <a:pt x="292" y="10"/>
                  <a:pt x="292" y="28"/>
                </a:cubicBezTo>
                <a:cubicBezTo>
                  <a:pt x="292" y="444"/>
                  <a:pt x="292" y="444"/>
                  <a:pt x="292" y="444"/>
                </a:cubicBezTo>
                <a:cubicBezTo>
                  <a:pt x="389" y="444"/>
                  <a:pt x="389" y="444"/>
                  <a:pt x="389" y="444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10"/>
                  <a:pt x="380" y="0"/>
                  <a:pt x="371" y="0"/>
                </a:cubicBezTo>
                <a:close/>
                <a:moveTo>
                  <a:pt x="221" y="151"/>
                </a:moveTo>
                <a:lnTo>
                  <a:pt x="221" y="151"/>
                </a:lnTo>
                <a:cubicBezTo>
                  <a:pt x="168" y="151"/>
                  <a:pt x="168" y="151"/>
                  <a:pt x="168" y="151"/>
                </a:cubicBezTo>
                <a:cubicBezTo>
                  <a:pt x="150" y="151"/>
                  <a:pt x="141" y="160"/>
                  <a:pt x="141" y="178"/>
                </a:cubicBezTo>
                <a:cubicBezTo>
                  <a:pt x="141" y="444"/>
                  <a:pt x="141" y="444"/>
                  <a:pt x="141" y="444"/>
                </a:cubicBezTo>
                <a:cubicBezTo>
                  <a:pt x="248" y="444"/>
                  <a:pt x="248" y="444"/>
                  <a:pt x="248" y="444"/>
                </a:cubicBezTo>
                <a:cubicBezTo>
                  <a:pt x="248" y="178"/>
                  <a:pt x="248" y="178"/>
                  <a:pt x="248" y="178"/>
                </a:cubicBezTo>
                <a:cubicBezTo>
                  <a:pt x="248" y="160"/>
                  <a:pt x="230" y="151"/>
                  <a:pt x="221" y="151"/>
                </a:cubicBezTo>
                <a:close/>
                <a:moveTo>
                  <a:pt x="70" y="302"/>
                </a:moveTo>
                <a:lnTo>
                  <a:pt x="70" y="302"/>
                </a:lnTo>
                <a:cubicBezTo>
                  <a:pt x="17" y="302"/>
                  <a:pt x="17" y="302"/>
                  <a:pt x="17" y="302"/>
                </a:cubicBezTo>
                <a:cubicBezTo>
                  <a:pt x="0" y="302"/>
                  <a:pt x="0" y="310"/>
                  <a:pt x="0" y="319"/>
                </a:cubicBezTo>
                <a:cubicBezTo>
                  <a:pt x="0" y="444"/>
                  <a:pt x="0" y="444"/>
                  <a:pt x="0" y="444"/>
                </a:cubicBezTo>
                <a:cubicBezTo>
                  <a:pt x="97" y="444"/>
                  <a:pt x="97" y="444"/>
                  <a:pt x="97" y="444"/>
                </a:cubicBezTo>
                <a:cubicBezTo>
                  <a:pt x="97" y="319"/>
                  <a:pt x="97" y="319"/>
                  <a:pt x="97" y="319"/>
                </a:cubicBezTo>
                <a:cubicBezTo>
                  <a:pt x="97" y="310"/>
                  <a:pt x="88" y="302"/>
                  <a:pt x="70" y="30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3" name="Freeform 167"/>
          <p:cNvSpPr>
            <a:spLocks noChangeArrowheads="1"/>
          </p:cNvSpPr>
          <p:nvPr/>
        </p:nvSpPr>
        <p:spPr bwMode="auto">
          <a:xfrm>
            <a:off x="7121754" y="3834345"/>
            <a:ext cx="188795" cy="190396"/>
          </a:xfrm>
          <a:custGeom>
            <a:avLst/>
            <a:gdLst>
              <a:gd name="T0" fmla="*/ 79322 w 418"/>
              <a:gd name="T1" fmla="*/ 0 h 417"/>
              <a:gd name="T2" fmla="*/ 79322 w 418"/>
              <a:gd name="T3" fmla="*/ 0 h 417"/>
              <a:gd name="T4" fmla="*/ 0 w 418"/>
              <a:gd name="T5" fmla="*/ 79733 h 417"/>
              <a:gd name="T6" fmla="*/ 79322 w 418"/>
              <a:gd name="T7" fmla="*/ 79733 h 417"/>
              <a:gd name="T8" fmla="*/ 79322 w 418"/>
              <a:gd name="T9" fmla="*/ 0 h 417"/>
              <a:gd name="T10" fmla="*/ 103074 w 418"/>
              <a:gd name="T11" fmla="*/ 0 h 417"/>
              <a:gd name="T12" fmla="*/ 103074 w 418"/>
              <a:gd name="T13" fmla="*/ 0 h 417"/>
              <a:gd name="T14" fmla="*/ 103074 w 418"/>
              <a:gd name="T15" fmla="*/ 91965 h 417"/>
              <a:gd name="T16" fmla="*/ 91422 w 418"/>
              <a:gd name="T17" fmla="*/ 103744 h 417"/>
              <a:gd name="T18" fmla="*/ 0 w 418"/>
              <a:gd name="T19" fmla="*/ 103744 h 417"/>
              <a:gd name="T20" fmla="*/ 91422 w 418"/>
              <a:gd name="T21" fmla="*/ 188460 h 417"/>
              <a:gd name="T22" fmla="*/ 186877 w 418"/>
              <a:gd name="T23" fmla="*/ 91965 h 417"/>
              <a:gd name="T24" fmla="*/ 103074 w 418"/>
              <a:gd name="T25" fmla="*/ 0 h 41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18" h="417">
                <a:moveTo>
                  <a:pt x="177" y="0"/>
                </a:moveTo>
                <a:lnTo>
                  <a:pt x="177" y="0"/>
                </a:lnTo>
                <a:cubicBezTo>
                  <a:pt x="80" y="9"/>
                  <a:pt x="9" y="88"/>
                  <a:pt x="0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177" y="0"/>
                </a:lnTo>
                <a:close/>
                <a:moveTo>
                  <a:pt x="230" y="0"/>
                </a:moveTo>
                <a:lnTo>
                  <a:pt x="230" y="0"/>
                </a:lnTo>
                <a:cubicBezTo>
                  <a:pt x="230" y="203"/>
                  <a:pt x="230" y="203"/>
                  <a:pt x="230" y="203"/>
                </a:cubicBezTo>
                <a:cubicBezTo>
                  <a:pt x="230" y="221"/>
                  <a:pt x="222" y="229"/>
                  <a:pt x="204" y="229"/>
                </a:cubicBezTo>
                <a:cubicBezTo>
                  <a:pt x="0" y="229"/>
                  <a:pt x="0" y="229"/>
                  <a:pt x="0" y="229"/>
                </a:cubicBezTo>
                <a:cubicBezTo>
                  <a:pt x="9" y="336"/>
                  <a:pt x="98" y="416"/>
                  <a:pt x="204" y="416"/>
                </a:cubicBezTo>
                <a:cubicBezTo>
                  <a:pt x="319" y="416"/>
                  <a:pt x="417" y="319"/>
                  <a:pt x="417" y="203"/>
                </a:cubicBezTo>
                <a:cubicBezTo>
                  <a:pt x="417" y="97"/>
                  <a:pt x="337" y="9"/>
                  <a:pt x="230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4" name="Freeform 168"/>
          <p:cNvSpPr>
            <a:spLocks noChangeArrowheads="1"/>
          </p:cNvSpPr>
          <p:nvPr/>
        </p:nvSpPr>
        <p:spPr bwMode="auto">
          <a:xfrm>
            <a:off x="8393723" y="3339957"/>
            <a:ext cx="225594" cy="193595"/>
          </a:xfrm>
          <a:custGeom>
            <a:avLst/>
            <a:gdLst>
              <a:gd name="T0" fmla="*/ 7656 w 497"/>
              <a:gd name="T1" fmla="*/ 111374 h 426"/>
              <a:gd name="T2" fmla="*/ 7656 w 497"/>
              <a:gd name="T3" fmla="*/ 111374 h 426"/>
              <a:gd name="T4" fmla="*/ 23870 w 497"/>
              <a:gd name="T5" fmla="*/ 115433 h 426"/>
              <a:gd name="T6" fmla="*/ 36030 w 497"/>
              <a:gd name="T7" fmla="*/ 95593 h 426"/>
              <a:gd name="T8" fmla="*/ 11710 w 497"/>
              <a:gd name="T9" fmla="*/ 91534 h 426"/>
              <a:gd name="T10" fmla="*/ 0 w 497"/>
              <a:gd name="T11" fmla="*/ 99651 h 426"/>
              <a:gd name="T12" fmla="*/ 7656 w 497"/>
              <a:gd name="T13" fmla="*/ 111374 h 426"/>
              <a:gd name="T14" fmla="*/ 207173 w 497"/>
              <a:gd name="T15" fmla="*/ 115433 h 426"/>
              <a:gd name="T16" fmla="*/ 207173 w 497"/>
              <a:gd name="T17" fmla="*/ 115433 h 426"/>
              <a:gd name="T18" fmla="*/ 155380 w 497"/>
              <a:gd name="T19" fmla="*/ 159622 h 426"/>
              <a:gd name="T20" fmla="*/ 99533 w 497"/>
              <a:gd name="T21" fmla="*/ 115433 h 426"/>
              <a:gd name="T22" fmla="*/ 95480 w 497"/>
              <a:gd name="T23" fmla="*/ 111374 h 426"/>
              <a:gd name="T24" fmla="*/ 87373 w 497"/>
              <a:gd name="T25" fmla="*/ 111374 h 426"/>
              <a:gd name="T26" fmla="*/ 75663 w 497"/>
              <a:gd name="T27" fmla="*/ 127607 h 426"/>
              <a:gd name="T28" fmla="*/ 87373 w 497"/>
              <a:gd name="T29" fmla="*/ 131665 h 426"/>
              <a:gd name="T30" fmla="*/ 151777 w 497"/>
              <a:gd name="T31" fmla="*/ 179462 h 426"/>
              <a:gd name="T32" fmla="*/ 155380 w 497"/>
              <a:gd name="T33" fmla="*/ 183520 h 426"/>
              <a:gd name="T34" fmla="*/ 163487 w 497"/>
              <a:gd name="T35" fmla="*/ 179462 h 426"/>
              <a:gd name="T36" fmla="*/ 219333 w 497"/>
              <a:gd name="T37" fmla="*/ 131665 h 426"/>
              <a:gd name="T38" fmla="*/ 219333 w 497"/>
              <a:gd name="T39" fmla="*/ 115433 h 426"/>
              <a:gd name="T40" fmla="*/ 207173 w 497"/>
              <a:gd name="T41" fmla="*/ 115433 h 426"/>
              <a:gd name="T42" fmla="*/ 95480 w 497"/>
              <a:gd name="T43" fmla="*/ 63578 h 426"/>
              <a:gd name="T44" fmla="*/ 95480 w 497"/>
              <a:gd name="T45" fmla="*/ 63578 h 426"/>
              <a:gd name="T46" fmla="*/ 151777 w 497"/>
              <a:gd name="T47" fmla="*/ 99651 h 426"/>
              <a:gd name="T48" fmla="*/ 167540 w 497"/>
              <a:gd name="T49" fmla="*/ 95593 h 426"/>
              <a:gd name="T50" fmla="*/ 223387 w 497"/>
              <a:gd name="T51" fmla="*/ 15782 h 426"/>
              <a:gd name="T52" fmla="*/ 219333 w 497"/>
              <a:gd name="T53" fmla="*/ 4058 h 426"/>
              <a:gd name="T54" fmla="*/ 203570 w 497"/>
              <a:gd name="T55" fmla="*/ 4058 h 426"/>
              <a:gd name="T56" fmla="*/ 155380 w 497"/>
              <a:gd name="T57" fmla="*/ 79811 h 426"/>
              <a:gd name="T58" fmla="*/ 99533 w 497"/>
              <a:gd name="T59" fmla="*/ 43738 h 426"/>
              <a:gd name="T60" fmla="*/ 91426 w 497"/>
              <a:gd name="T61" fmla="*/ 39680 h 426"/>
              <a:gd name="T62" fmla="*/ 83770 w 497"/>
              <a:gd name="T63" fmla="*/ 47796 h 426"/>
              <a:gd name="T64" fmla="*/ 0 w 497"/>
              <a:gd name="T65" fmla="*/ 175854 h 426"/>
              <a:gd name="T66" fmla="*/ 4053 w 497"/>
              <a:gd name="T67" fmla="*/ 191636 h 426"/>
              <a:gd name="T68" fmla="*/ 11710 w 497"/>
              <a:gd name="T69" fmla="*/ 191636 h 426"/>
              <a:gd name="T70" fmla="*/ 19817 w 497"/>
              <a:gd name="T71" fmla="*/ 187578 h 426"/>
              <a:gd name="T72" fmla="*/ 95480 w 497"/>
              <a:gd name="T73" fmla="*/ 63578 h 42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97" h="426">
                <a:moveTo>
                  <a:pt x="17" y="247"/>
                </a:moveTo>
                <a:lnTo>
                  <a:pt x="17" y="247"/>
                </a:lnTo>
                <a:cubicBezTo>
                  <a:pt x="53" y="256"/>
                  <a:pt x="53" y="256"/>
                  <a:pt x="53" y="256"/>
                </a:cubicBezTo>
                <a:cubicBezTo>
                  <a:pt x="80" y="212"/>
                  <a:pt x="80" y="212"/>
                  <a:pt x="80" y="212"/>
                </a:cubicBezTo>
                <a:cubicBezTo>
                  <a:pt x="26" y="203"/>
                  <a:pt x="26" y="203"/>
                  <a:pt x="26" y="203"/>
                </a:cubicBezTo>
                <a:cubicBezTo>
                  <a:pt x="17" y="203"/>
                  <a:pt x="0" y="212"/>
                  <a:pt x="0" y="221"/>
                </a:cubicBezTo>
                <a:cubicBezTo>
                  <a:pt x="0" y="230"/>
                  <a:pt x="9" y="247"/>
                  <a:pt x="17" y="247"/>
                </a:cubicBezTo>
                <a:close/>
                <a:moveTo>
                  <a:pt x="460" y="256"/>
                </a:moveTo>
                <a:lnTo>
                  <a:pt x="460" y="256"/>
                </a:lnTo>
                <a:cubicBezTo>
                  <a:pt x="345" y="354"/>
                  <a:pt x="345" y="354"/>
                  <a:pt x="345" y="354"/>
                </a:cubicBezTo>
                <a:cubicBezTo>
                  <a:pt x="221" y="256"/>
                  <a:pt x="221" y="256"/>
                  <a:pt x="221" y="256"/>
                </a:cubicBezTo>
                <a:cubicBezTo>
                  <a:pt x="212" y="247"/>
                  <a:pt x="212" y="247"/>
                  <a:pt x="212" y="247"/>
                </a:cubicBezTo>
                <a:cubicBezTo>
                  <a:pt x="194" y="247"/>
                  <a:pt x="194" y="247"/>
                  <a:pt x="194" y="247"/>
                </a:cubicBezTo>
                <a:cubicBezTo>
                  <a:pt x="168" y="283"/>
                  <a:pt x="168" y="283"/>
                  <a:pt x="168" y="283"/>
                </a:cubicBezTo>
                <a:cubicBezTo>
                  <a:pt x="194" y="292"/>
                  <a:pt x="194" y="292"/>
                  <a:pt x="194" y="292"/>
                </a:cubicBezTo>
                <a:cubicBezTo>
                  <a:pt x="337" y="398"/>
                  <a:pt x="337" y="398"/>
                  <a:pt x="337" y="398"/>
                </a:cubicBezTo>
                <a:cubicBezTo>
                  <a:pt x="337" y="407"/>
                  <a:pt x="345" y="407"/>
                  <a:pt x="345" y="407"/>
                </a:cubicBezTo>
                <a:cubicBezTo>
                  <a:pt x="354" y="407"/>
                  <a:pt x="363" y="407"/>
                  <a:pt x="363" y="398"/>
                </a:cubicBezTo>
                <a:cubicBezTo>
                  <a:pt x="487" y="292"/>
                  <a:pt x="487" y="292"/>
                  <a:pt x="487" y="292"/>
                </a:cubicBezTo>
                <a:cubicBezTo>
                  <a:pt x="496" y="283"/>
                  <a:pt x="496" y="265"/>
                  <a:pt x="487" y="256"/>
                </a:cubicBezTo>
                <a:cubicBezTo>
                  <a:pt x="478" y="247"/>
                  <a:pt x="469" y="247"/>
                  <a:pt x="460" y="256"/>
                </a:cubicBezTo>
                <a:close/>
                <a:moveTo>
                  <a:pt x="212" y="141"/>
                </a:moveTo>
                <a:lnTo>
                  <a:pt x="212" y="141"/>
                </a:lnTo>
                <a:cubicBezTo>
                  <a:pt x="337" y="221"/>
                  <a:pt x="337" y="221"/>
                  <a:pt x="337" y="221"/>
                </a:cubicBezTo>
                <a:cubicBezTo>
                  <a:pt x="345" y="230"/>
                  <a:pt x="363" y="230"/>
                  <a:pt x="372" y="212"/>
                </a:cubicBezTo>
                <a:cubicBezTo>
                  <a:pt x="496" y="35"/>
                  <a:pt x="496" y="35"/>
                  <a:pt x="496" y="35"/>
                </a:cubicBezTo>
                <a:cubicBezTo>
                  <a:pt x="496" y="26"/>
                  <a:pt x="496" y="9"/>
                  <a:pt x="487" y="9"/>
                </a:cubicBezTo>
                <a:cubicBezTo>
                  <a:pt x="478" y="0"/>
                  <a:pt x="460" y="0"/>
                  <a:pt x="452" y="9"/>
                </a:cubicBezTo>
                <a:cubicBezTo>
                  <a:pt x="345" y="177"/>
                  <a:pt x="345" y="177"/>
                  <a:pt x="345" y="177"/>
                </a:cubicBezTo>
                <a:cubicBezTo>
                  <a:pt x="221" y="97"/>
                  <a:pt x="221" y="97"/>
                  <a:pt x="221" y="97"/>
                </a:cubicBezTo>
                <a:cubicBezTo>
                  <a:pt x="212" y="88"/>
                  <a:pt x="212" y="88"/>
                  <a:pt x="203" y="88"/>
                </a:cubicBezTo>
                <a:cubicBezTo>
                  <a:pt x="194" y="97"/>
                  <a:pt x="194" y="97"/>
                  <a:pt x="186" y="106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407"/>
                  <a:pt x="0" y="416"/>
                  <a:pt x="9" y="425"/>
                </a:cubicBezTo>
                <a:cubicBezTo>
                  <a:pt x="17" y="425"/>
                  <a:pt x="17" y="425"/>
                  <a:pt x="26" y="425"/>
                </a:cubicBezTo>
                <a:cubicBezTo>
                  <a:pt x="26" y="425"/>
                  <a:pt x="35" y="425"/>
                  <a:pt x="44" y="416"/>
                </a:cubicBezTo>
                <a:lnTo>
                  <a:pt x="212" y="14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5" name="Freeform 169"/>
          <p:cNvSpPr>
            <a:spLocks noChangeArrowheads="1"/>
          </p:cNvSpPr>
          <p:nvPr/>
        </p:nvSpPr>
        <p:spPr bwMode="auto">
          <a:xfrm>
            <a:off x="7078555" y="1547999"/>
            <a:ext cx="220795" cy="175996"/>
          </a:xfrm>
          <a:custGeom>
            <a:avLst/>
            <a:gdLst>
              <a:gd name="T0" fmla="*/ 215026 w 487"/>
              <a:gd name="T1" fmla="*/ 4030 h 390"/>
              <a:gd name="T2" fmla="*/ 215026 w 487"/>
              <a:gd name="T3" fmla="*/ 4030 h 390"/>
              <a:gd name="T4" fmla="*/ 167343 w 487"/>
              <a:gd name="T5" fmla="*/ 87313 h 390"/>
              <a:gd name="T6" fmla="*/ 155197 w 487"/>
              <a:gd name="T7" fmla="*/ 87313 h 390"/>
              <a:gd name="T8" fmla="*/ 131355 w 487"/>
              <a:gd name="T9" fmla="*/ 67163 h 390"/>
              <a:gd name="T10" fmla="*/ 123258 w 487"/>
              <a:gd name="T11" fmla="*/ 67163 h 390"/>
              <a:gd name="T12" fmla="*/ 87270 w 487"/>
              <a:gd name="T13" fmla="*/ 119103 h 390"/>
              <a:gd name="T14" fmla="*/ 79623 w 487"/>
              <a:gd name="T15" fmla="*/ 119103 h 390"/>
              <a:gd name="T16" fmla="*/ 63428 w 487"/>
              <a:gd name="T17" fmla="*/ 107014 h 390"/>
              <a:gd name="T18" fmla="*/ 55331 w 487"/>
              <a:gd name="T19" fmla="*/ 107014 h 390"/>
              <a:gd name="T20" fmla="*/ 3599 w 487"/>
              <a:gd name="T21" fmla="*/ 170595 h 390"/>
              <a:gd name="T22" fmla="*/ 3599 w 487"/>
              <a:gd name="T23" fmla="*/ 174177 h 390"/>
              <a:gd name="T24" fmla="*/ 218625 w 487"/>
              <a:gd name="T25" fmla="*/ 174177 h 390"/>
              <a:gd name="T26" fmla="*/ 218625 w 487"/>
              <a:gd name="T27" fmla="*/ 4030 h 390"/>
              <a:gd name="T28" fmla="*/ 215026 w 487"/>
              <a:gd name="T29" fmla="*/ 4030 h 39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87" h="390">
                <a:moveTo>
                  <a:pt x="478" y="9"/>
                </a:moveTo>
                <a:lnTo>
                  <a:pt x="478" y="9"/>
                </a:lnTo>
                <a:cubicBezTo>
                  <a:pt x="372" y="195"/>
                  <a:pt x="372" y="195"/>
                  <a:pt x="372" y="195"/>
                </a:cubicBezTo>
                <a:cubicBezTo>
                  <a:pt x="363" y="204"/>
                  <a:pt x="354" y="204"/>
                  <a:pt x="345" y="195"/>
                </a:cubicBezTo>
                <a:cubicBezTo>
                  <a:pt x="292" y="150"/>
                  <a:pt x="292" y="150"/>
                  <a:pt x="292" y="150"/>
                </a:cubicBezTo>
                <a:cubicBezTo>
                  <a:pt x="283" y="141"/>
                  <a:pt x="283" y="141"/>
                  <a:pt x="274" y="150"/>
                </a:cubicBezTo>
                <a:cubicBezTo>
                  <a:pt x="194" y="266"/>
                  <a:pt x="194" y="266"/>
                  <a:pt x="194" y="266"/>
                </a:cubicBezTo>
                <a:cubicBezTo>
                  <a:pt x="194" y="275"/>
                  <a:pt x="186" y="275"/>
                  <a:pt x="177" y="266"/>
                </a:cubicBezTo>
                <a:cubicBezTo>
                  <a:pt x="141" y="239"/>
                  <a:pt x="141" y="239"/>
                  <a:pt x="141" y="239"/>
                </a:cubicBezTo>
                <a:cubicBezTo>
                  <a:pt x="132" y="230"/>
                  <a:pt x="123" y="230"/>
                  <a:pt x="123" y="239"/>
                </a:cubicBezTo>
                <a:cubicBezTo>
                  <a:pt x="8" y="381"/>
                  <a:pt x="8" y="381"/>
                  <a:pt x="8" y="381"/>
                </a:cubicBezTo>
                <a:cubicBezTo>
                  <a:pt x="0" y="389"/>
                  <a:pt x="0" y="389"/>
                  <a:pt x="8" y="389"/>
                </a:cubicBezTo>
                <a:cubicBezTo>
                  <a:pt x="486" y="389"/>
                  <a:pt x="486" y="389"/>
                  <a:pt x="486" y="389"/>
                </a:cubicBezTo>
                <a:cubicBezTo>
                  <a:pt x="486" y="9"/>
                  <a:pt x="486" y="9"/>
                  <a:pt x="486" y="9"/>
                </a:cubicBezTo>
                <a:cubicBezTo>
                  <a:pt x="486" y="0"/>
                  <a:pt x="486" y="0"/>
                  <a:pt x="478" y="9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6" name="Freeform 170"/>
          <p:cNvSpPr>
            <a:spLocks noChangeArrowheads="1"/>
          </p:cNvSpPr>
          <p:nvPr/>
        </p:nvSpPr>
        <p:spPr bwMode="auto">
          <a:xfrm>
            <a:off x="838702" y="1962389"/>
            <a:ext cx="177596" cy="209596"/>
          </a:xfrm>
          <a:custGeom>
            <a:avLst/>
            <a:gdLst>
              <a:gd name="T0" fmla="*/ 127540 w 391"/>
              <a:gd name="T1" fmla="*/ 79951 h 463"/>
              <a:gd name="T2" fmla="*/ 127540 w 391"/>
              <a:gd name="T3" fmla="*/ 79951 h 463"/>
              <a:gd name="T4" fmla="*/ 143764 w 391"/>
              <a:gd name="T5" fmla="*/ 8085 h 463"/>
              <a:gd name="T6" fmla="*/ 91937 w 391"/>
              <a:gd name="T7" fmla="*/ 60188 h 463"/>
              <a:gd name="T8" fmla="*/ 44166 w 391"/>
              <a:gd name="T9" fmla="*/ 103757 h 463"/>
              <a:gd name="T10" fmla="*/ 44166 w 391"/>
              <a:gd name="T11" fmla="*/ 179666 h 463"/>
              <a:gd name="T12" fmla="*/ 139708 w 391"/>
              <a:gd name="T13" fmla="*/ 207514 h 463"/>
              <a:gd name="T14" fmla="*/ 175761 w 391"/>
              <a:gd name="T15" fmla="*/ 99714 h 463"/>
              <a:gd name="T16" fmla="*/ 127540 w 391"/>
              <a:gd name="T17" fmla="*/ 79951 h 463"/>
              <a:gd name="T18" fmla="*/ 31998 w 391"/>
              <a:gd name="T19" fmla="*/ 79951 h 463"/>
              <a:gd name="T20" fmla="*/ 31998 w 391"/>
              <a:gd name="T21" fmla="*/ 79951 h 463"/>
              <a:gd name="T22" fmla="*/ 0 w 391"/>
              <a:gd name="T23" fmla="*/ 115435 h 463"/>
              <a:gd name="T24" fmla="*/ 0 w 391"/>
              <a:gd name="T25" fmla="*/ 167089 h 463"/>
              <a:gd name="T26" fmla="*/ 31998 w 391"/>
              <a:gd name="T27" fmla="*/ 203471 h 463"/>
              <a:gd name="T28" fmla="*/ 19829 w 391"/>
              <a:gd name="T29" fmla="*/ 179666 h 463"/>
              <a:gd name="T30" fmla="*/ 19829 w 391"/>
              <a:gd name="T31" fmla="*/ 107799 h 463"/>
              <a:gd name="T32" fmla="*/ 31998 w 391"/>
              <a:gd name="T33" fmla="*/ 79951 h 46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1" h="463">
                <a:moveTo>
                  <a:pt x="283" y="178"/>
                </a:moveTo>
                <a:lnTo>
                  <a:pt x="283" y="178"/>
                </a:lnTo>
                <a:cubicBezTo>
                  <a:pt x="283" y="169"/>
                  <a:pt x="373" y="89"/>
                  <a:pt x="319" y="18"/>
                </a:cubicBezTo>
                <a:cubicBezTo>
                  <a:pt x="310" y="0"/>
                  <a:pt x="266" y="98"/>
                  <a:pt x="204" y="134"/>
                </a:cubicBezTo>
                <a:cubicBezTo>
                  <a:pt x="169" y="160"/>
                  <a:pt x="98" y="204"/>
                  <a:pt x="98" y="231"/>
                </a:cubicBezTo>
                <a:cubicBezTo>
                  <a:pt x="98" y="400"/>
                  <a:pt x="98" y="400"/>
                  <a:pt x="98" y="400"/>
                </a:cubicBezTo>
                <a:cubicBezTo>
                  <a:pt x="98" y="435"/>
                  <a:pt x="213" y="462"/>
                  <a:pt x="310" y="462"/>
                </a:cubicBezTo>
                <a:cubicBezTo>
                  <a:pt x="345" y="462"/>
                  <a:pt x="390" y="249"/>
                  <a:pt x="390" y="222"/>
                </a:cubicBezTo>
                <a:cubicBezTo>
                  <a:pt x="390" y="187"/>
                  <a:pt x="292" y="187"/>
                  <a:pt x="283" y="178"/>
                </a:cubicBezTo>
                <a:close/>
                <a:moveTo>
                  <a:pt x="71" y="178"/>
                </a:moveTo>
                <a:lnTo>
                  <a:pt x="71" y="178"/>
                </a:lnTo>
                <a:cubicBezTo>
                  <a:pt x="54" y="178"/>
                  <a:pt x="0" y="187"/>
                  <a:pt x="0" y="257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444"/>
                  <a:pt x="54" y="453"/>
                  <a:pt x="71" y="453"/>
                </a:cubicBezTo>
                <a:cubicBezTo>
                  <a:pt x="89" y="453"/>
                  <a:pt x="44" y="435"/>
                  <a:pt x="44" y="40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196"/>
                  <a:pt x="89" y="178"/>
                  <a:pt x="71" y="17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7" name="Freeform 171"/>
          <p:cNvSpPr>
            <a:spLocks noChangeArrowheads="1"/>
          </p:cNvSpPr>
          <p:nvPr/>
        </p:nvSpPr>
        <p:spPr bwMode="auto">
          <a:xfrm>
            <a:off x="1288291" y="1970389"/>
            <a:ext cx="175996" cy="209594"/>
          </a:xfrm>
          <a:custGeom>
            <a:avLst/>
            <a:gdLst>
              <a:gd name="T0" fmla="*/ 47665 w 392"/>
              <a:gd name="T1" fmla="*/ 131889 h 462"/>
              <a:gd name="T2" fmla="*/ 47665 w 392"/>
              <a:gd name="T3" fmla="*/ 131889 h 462"/>
              <a:gd name="T4" fmla="*/ 32074 w 392"/>
              <a:gd name="T5" fmla="*/ 199860 h 462"/>
              <a:gd name="T6" fmla="*/ 82858 w 392"/>
              <a:gd name="T7" fmla="*/ 148094 h 462"/>
              <a:gd name="T8" fmla="*/ 130523 w 392"/>
              <a:gd name="T9" fmla="*/ 107582 h 462"/>
              <a:gd name="T10" fmla="*/ 130523 w 392"/>
              <a:gd name="T11" fmla="*/ 28358 h 462"/>
              <a:gd name="T12" fmla="*/ 35638 w 392"/>
              <a:gd name="T13" fmla="*/ 0 h 462"/>
              <a:gd name="T14" fmla="*/ 0 w 392"/>
              <a:gd name="T15" fmla="*/ 111633 h 462"/>
              <a:gd name="T16" fmla="*/ 47665 w 392"/>
              <a:gd name="T17" fmla="*/ 131889 h 462"/>
              <a:gd name="T18" fmla="*/ 142106 w 392"/>
              <a:gd name="T19" fmla="*/ 127838 h 462"/>
              <a:gd name="T20" fmla="*/ 142106 w 392"/>
              <a:gd name="T21" fmla="*/ 127838 h 462"/>
              <a:gd name="T22" fmla="*/ 174180 w 392"/>
              <a:gd name="T23" fmla="*/ 95879 h 462"/>
              <a:gd name="T24" fmla="*/ 174180 w 392"/>
              <a:gd name="T25" fmla="*/ 40062 h 462"/>
              <a:gd name="T26" fmla="*/ 142106 w 392"/>
              <a:gd name="T27" fmla="*/ 8102 h 462"/>
              <a:gd name="T28" fmla="*/ 154133 w 392"/>
              <a:gd name="T29" fmla="*/ 31960 h 462"/>
              <a:gd name="T30" fmla="*/ 154133 w 392"/>
              <a:gd name="T31" fmla="*/ 103981 h 462"/>
              <a:gd name="T32" fmla="*/ 142106 w 392"/>
              <a:gd name="T33" fmla="*/ 127838 h 4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2" h="462">
                <a:moveTo>
                  <a:pt x="107" y="293"/>
                </a:moveTo>
                <a:lnTo>
                  <a:pt x="107" y="293"/>
                </a:lnTo>
                <a:cubicBezTo>
                  <a:pt x="107" y="301"/>
                  <a:pt x="19" y="382"/>
                  <a:pt x="72" y="444"/>
                </a:cubicBezTo>
                <a:cubicBezTo>
                  <a:pt x="80" y="461"/>
                  <a:pt x="125" y="373"/>
                  <a:pt x="186" y="329"/>
                </a:cubicBezTo>
                <a:cubicBezTo>
                  <a:pt x="213" y="310"/>
                  <a:pt x="293" y="257"/>
                  <a:pt x="293" y="239"/>
                </a:cubicBezTo>
                <a:cubicBezTo>
                  <a:pt x="293" y="63"/>
                  <a:pt x="293" y="63"/>
                  <a:pt x="293" y="63"/>
                </a:cubicBezTo>
                <a:cubicBezTo>
                  <a:pt x="293" y="35"/>
                  <a:pt x="169" y="0"/>
                  <a:pt x="80" y="0"/>
                </a:cubicBezTo>
                <a:cubicBezTo>
                  <a:pt x="44" y="0"/>
                  <a:pt x="0" y="213"/>
                  <a:pt x="0" y="248"/>
                </a:cubicBezTo>
                <a:cubicBezTo>
                  <a:pt x="0" y="284"/>
                  <a:pt x="98" y="284"/>
                  <a:pt x="107" y="293"/>
                </a:cubicBezTo>
                <a:close/>
                <a:moveTo>
                  <a:pt x="319" y="284"/>
                </a:moveTo>
                <a:lnTo>
                  <a:pt x="319" y="284"/>
                </a:lnTo>
                <a:cubicBezTo>
                  <a:pt x="338" y="284"/>
                  <a:pt x="391" y="275"/>
                  <a:pt x="391" y="213"/>
                </a:cubicBezTo>
                <a:cubicBezTo>
                  <a:pt x="391" y="89"/>
                  <a:pt x="391" y="89"/>
                  <a:pt x="391" y="89"/>
                </a:cubicBezTo>
                <a:cubicBezTo>
                  <a:pt x="391" y="18"/>
                  <a:pt x="338" y="18"/>
                  <a:pt x="319" y="18"/>
                </a:cubicBezTo>
                <a:cubicBezTo>
                  <a:pt x="302" y="18"/>
                  <a:pt x="346" y="27"/>
                  <a:pt x="346" y="71"/>
                </a:cubicBezTo>
                <a:cubicBezTo>
                  <a:pt x="346" y="231"/>
                  <a:pt x="346" y="231"/>
                  <a:pt x="346" y="231"/>
                </a:cubicBezTo>
                <a:cubicBezTo>
                  <a:pt x="346" y="275"/>
                  <a:pt x="302" y="284"/>
                  <a:pt x="319" y="28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5008701" y="1844132"/>
            <a:ext cx="169861" cy="166595"/>
          </a:xfrm>
          <a:custGeom>
            <a:avLst/>
            <a:gdLst>
              <a:gd name="T0" fmla="*/ 164657 w 373"/>
              <a:gd name="T1" fmla="*/ 78738 h 364"/>
              <a:gd name="T2" fmla="*/ 125264 w 373"/>
              <a:gd name="T3" fmla="*/ 78738 h 364"/>
              <a:gd name="T4" fmla="*/ 125264 w 373"/>
              <a:gd name="T5" fmla="*/ 0 h 364"/>
              <a:gd name="T6" fmla="*/ 39394 w 373"/>
              <a:gd name="T7" fmla="*/ 0 h 364"/>
              <a:gd name="T8" fmla="*/ 39394 w 373"/>
              <a:gd name="T9" fmla="*/ 78738 h 364"/>
              <a:gd name="T10" fmla="*/ 0 w 373"/>
              <a:gd name="T11" fmla="*/ 78738 h 364"/>
              <a:gd name="T12" fmla="*/ 82329 w 373"/>
              <a:gd name="T13" fmla="*/ 161480 h 364"/>
              <a:gd name="T14" fmla="*/ 164657 w 373"/>
              <a:gd name="T15" fmla="*/ 78738 h 3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3" h="364">
                <a:moveTo>
                  <a:pt x="372" y="177"/>
                </a:moveTo>
                <a:lnTo>
                  <a:pt x="283" y="177"/>
                </a:lnTo>
                <a:lnTo>
                  <a:pt x="283" y="0"/>
                </a:lnTo>
                <a:lnTo>
                  <a:pt x="89" y="0"/>
                </a:lnTo>
                <a:lnTo>
                  <a:pt x="89" y="177"/>
                </a:lnTo>
                <a:lnTo>
                  <a:pt x="0" y="177"/>
                </a:lnTo>
                <a:lnTo>
                  <a:pt x="186" y="363"/>
                </a:lnTo>
                <a:lnTo>
                  <a:pt x="372" y="177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5913536" y="1840866"/>
            <a:ext cx="161694" cy="173127"/>
          </a:xfrm>
          <a:custGeom>
            <a:avLst/>
            <a:gdLst>
              <a:gd name="T0" fmla="*/ 74375 w 355"/>
              <a:gd name="T1" fmla="*/ 0 h 382"/>
              <a:gd name="T2" fmla="*/ 74375 w 355"/>
              <a:gd name="T3" fmla="*/ 42730 h 382"/>
              <a:gd name="T4" fmla="*/ 0 w 355"/>
              <a:gd name="T5" fmla="*/ 42730 h 382"/>
              <a:gd name="T6" fmla="*/ 0 w 355"/>
              <a:gd name="T7" fmla="*/ 124664 h 382"/>
              <a:gd name="T8" fmla="*/ 74375 w 355"/>
              <a:gd name="T9" fmla="*/ 124664 h 382"/>
              <a:gd name="T10" fmla="*/ 74375 w 355"/>
              <a:gd name="T11" fmla="*/ 167834 h 382"/>
              <a:gd name="T12" fmla="*/ 156719 w 355"/>
              <a:gd name="T13" fmla="*/ 81935 h 382"/>
              <a:gd name="T14" fmla="*/ 74375 w 355"/>
              <a:gd name="T15" fmla="*/ 0 h 3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5" h="382">
                <a:moveTo>
                  <a:pt x="168" y="0"/>
                </a:moveTo>
                <a:lnTo>
                  <a:pt x="168" y="97"/>
                </a:lnTo>
                <a:lnTo>
                  <a:pt x="0" y="97"/>
                </a:lnTo>
                <a:lnTo>
                  <a:pt x="0" y="283"/>
                </a:lnTo>
                <a:lnTo>
                  <a:pt x="168" y="283"/>
                </a:lnTo>
                <a:lnTo>
                  <a:pt x="168" y="381"/>
                </a:lnTo>
                <a:lnTo>
                  <a:pt x="354" y="186"/>
                </a:lnTo>
                <a:lnTo>
                  <a:pt x="168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4562816" y="1840866"/>
            <a:ext cx="161695" cy="173127"/>
          </a:xfrm>
          <a:custGeom>
            <a:avLst/>
            <a:gdLst>
              <a:gd name="T0" fmla="*/ 82787 w 355"/>
              <a:gd name="T1" fmla="*/ 0 h 382"/>
              <a:gd name="T2" fmla="*/ 82787 w 355"/>
              <a:gd name="T3" fmla="*/ 42730 h 382"/>
              <a:gd name="T4" fmla="*/ 156720 w 355"/>
              <a:gd name="T5" fmla="*/ 42730 h 382"/>
              <a:gd name="T6" fmla="*/ 156720 w 355"/>
              <a:gd name="T7" fmla="*/ 124664 h 382"/>
              <a:gd name="T8" fmla="*/ 82787 w 355"/>
              <a:gd name="T9" fmla="*/ 124664 h 382"/>
              <a:gd name="T10" fmla="*/ 82787 w 355"/>
              <a:gd name="T11" fmla="*/ 167834 h 382"/>
              <a:gd name="T12" fmla="*/ 0 w 355"/>
              <a:gd name="T13" fmla="*/ 81935 h 382"/>
              <a:gd name="T14" fmla="*/ 82787 w 355"/>
              <a:gd name="T15" fmla="*/ 0 h 38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5" h="382">
                <a:moveTo>
                  <a:pt x="187" y="0"/>
                </a:moveTo>
                <a:lnTo>
                  <a:pt x="187" y="97"/>
                </a:lnTo>
                <a:lnTo>
                  <a:pt x="354" y="97"/>
                </a:lnTo>
                <a:lnTo>
                  <a:pt x="354" y="283"/>
                </a:lnTo>
                <a:lnTo>
                  <a:pt x="187" y="283"/>
                </a:lnTo>
                <a:lnTo>
                  <a:pt x="187" y="381"/>
                </a:lnTo>
                <a:lnTo>
                  <a:pt x="0" y="186"/>
                </a:lnTo>
                <a:lnTo>
                  <a:pt x="187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5459485" y="1844132"/>
            <a:ext cx="169861" cy="166595"/>
          </a:xfrm>
          <a:custGeom>
            <a:avLst/>
            <a:gdLst>
              <a:gd name="T0" fmla="*/ 164659 w 374"/>
              <a:gd name="T1" fmla="*/ 82742 h 364"/>
              <a:gd name="T2" fmla="*/ 124929 w 374"/>
              <a:gd name="T3" fmla="*/ 82742 h 364"/>
              <a:gd name="T4" fmla="*/ 124929 w 374"/>
              <a:gd name="T5" fmla="*/ 161480 h 364"/>
              <a:gd name="T6" fmla="*/ 39289 w 374"/>
              <a:gd name="T7" fmla="*/ 161480 h 364"/>
              <a:gd name="T8" fmla="*/ 39289 w 374"/>
              <a:gd name="T9" fmla="*/ 82742 h 364"/>
              <a:gd name="T10" fmla="*/ 0 w 374"/>
              <a:gd name="T11" fmla="*/ 82742 h 364"/>
              <a:gd name="T12" fmla="*/ 82109 w 374"/>
              <a:gd name="T13" fmla="*/ 0 h 364"/>
              <a:gd name="T14" fmla="*/ 164659 w 374"/>
              <a:gd name="T15" fmla="*/ 82742 h 3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4" h="364">
                <a:moveTo>
                  <a:pt x="373" y="186"/>
                </a:moveTo>
                <a:lnTo>
                  <a:pt x="283" y="186"/>
                </a:lnTo>
                <a:lnTo>
                  <a:pt x="283" y="363"/>
                </a:lnTo>
                <a:lnTo>
                  <a:pt x="89" y="363"/>
                </a:lnTo>
                <a:lnTo>
                  <a:pt x="89" y="186"/>
                </a:lnTo>
                <a:lnTo>
                  <a:pt x="0" y="186"/>
                </a:lnTo>
                <a:lnTo>
                  <a:pt x="186" y="0"/>
                </a:lnTo>
                <a:lnTo>
                  <a:pt x="373" y="186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6821638" y="1844132"/>
            <a:ext cx="150262" cy="166595"/>
          </a:xfrm>
          <a:custGeom>
            <a:avLst/>
            <a:gdLst>
              <a:gd name="T0" fmla="*/ 145606 w 329"/>
              <a:gd name="T1" fmla="*/ 78738 h 364"/>
              <a:gd name="T2" fmla="*/ 102102 w 329"/>
              <a:gd name="T3" fmla="*/ 78738 h 364"/>
              <a:gd name="T4" fmla="*/ 102102 w 329"/>
              <a:gd name="T5" fmla="*/ 0 h 364"/>
              <a:gd name="T6" fmla="*/ 39509 w 329"/>
              <a:gd name="T7" fmla="*/ 0 h 364"/>
              <a:gd name="T8" fmla="*/ 39509 w 329"/>
              <a:gd name="T9" fmla="*/ 78738 h 364"/>
              <a:gd name="T10" fmla="*/ 0 w 329"/>
              <a:gd name="T11" fmla="*/ 78738 h 364"/>
              <a:gd name="T12" fmla="*/ 71027 w 329"/>
              <a:gd name="T13" fmla="*/ 161480 h 364"/>
              <a:gd name="T14" fmla="*/ 145606 w 329"/>
              <a:gd name="T15" fmla="*/ 78738 h 3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9" h="364">
                <a:moveTo>
                  <a:pt x="328" y="177"/>
                </a:moveTo>
                <a:lnTo>
                  <a:pt x="230" y="177"/>
                </a:lnTo>
                <a:lnTo>
                  <a:pt x="230" y="0"/>
                </a:lnTo>
                <a:lnTo>
                  <a:pt x="89" y="0"/>
                </a:lnTo>
                <a:lnTo>
                  <a:pt x="89" y="177"/>
                </a:lnTo>
                <a:lnTo>
                  <a:pt x="0" y="177"/>
                </a:lnTo>
                <a:lnTo>
                  <a:pt x="160" y="363"/>
                </a:lnTo>
                <a:lnTo>
                  <a:pt x="328" y="177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362686" y="1852299"/>
            <a:ext cx="163328" cy="150262"/>
          </a:xfrm>
          <a:custGeom>
            <a:avLst/>
            <a:gdLst>
              <a:gd name="T0" fmla="*/ 83176 w 355"/>
              <a:gd name="T1" fmla="*/ 145606 h 329"/>
              <a:gd name="T2" fmla="*/ 83176 w 355"/>
              <a:gd name="T3" fmla="*/ 102546 h 329"/>
              <a:gd name="T4" fmla="*/ 158303 w 355"/>
              <a:gd name="T5" fmla="*/ 102546 h 329"/>
              <a:gd name="T6" fmla="*/ 158303 w 355"/>
              <a:gd name="T7" fmla="*/ 43060 h 329"/>
              <a:gd name="T8" fmla="*/ 83176 w 355"/>
              <a:gd name="T9" fmla="*/ 43060 h 329"/>
              <a:gd name="T10" fmla="*/ 83176 w 355"/>
              <a:gd name="T11" fmla="*/ 0 h 329"/>
              <a:gd name="T12" fmla="*/ 0 w 355"/>
              <a:gd name="T13" fmla="*/ 71027 h 329"/>
              <a:gd name="T14" fmla="*/ 83176 w 355"/>
              <a:gd name="T15" fmla="*/ 145606 h 32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5" h="329">
                <a:moveTo>
                  <a:pt x="186" y="328"/>
                </a:moveTo>
                <a:lnTo>
                  <a:pt x="186" y="231"/>
                </a:lnTo>
                <a:lnTo>
                  <a:pt x="354" y="231"/>
                </a:lnTo>
                <a:lnTo>
                  <a:pt x="354" y="97"/>
                </a:lnTo>
                <a:lnTo>
                  <a:pt x="186" y="97"/>
                </a:lnTo>
                <a:lnTo>
                  <a:pt x="186" y="0"/>
                </a:lnTo>
                <a:lnTo>
                  <a:pt x="0" y="160"/>
                </a:lnTo>
                <a:lnTo>
                  <a:pt x="186" y="328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956540" y="2301450"/>
            <a:ext cx="166595" cy="148628"/>
          </a:xfrm>
          <a:custGeom>
            <a:avLst/>
            <a:gdLst>
              <a:gd name="T0" fmla="*/ 78523 w 365"/>
              <a:gd name="T1" fmla="*/ 0 h 328"/>
              <a:gd name="T2" fmla="*/ 78523 w 365"/>
              <a:gd name="T3" fmla="*/ 43162 h 328"/>
              <a:gd name="T4" fmla="*/ 0 w 365"/>
              <a:gd name="T5" fmla="*/ 43162 h 328"/>
              <a:gd name="T6" fmla="*/ 0 w 365"/>
              <a:gd name="T7" fmla="*/ 101300 h 328"/>
              <a:gd name="T8" fmla="*/ 78523 w 365"/>
              <a:gd name="T9" fmla="*/ 101300 h 328"/>
              <a:gd name="T10" fmla="*/ 78523 w 365"/>
              <a:gd name="T11" fmla="*/ 144022 h 328"/>
              <a:gd name="T12" fmla="*/ 161481 w 365"/>
              <a:gd name="T13" fmla="*/ 70029 h 328"/>
              <a:gd name="T14" fmla="*/ 78523 w 365"/>
              <a:gd name="T15" fmla="*/ 0 h 3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5" h="328">
                <a:moveTo>
                  <a:pt x="177" y="0"/>
                </a:moveTo>
                <a:lnTo>
                  <a:pt x="177" y="98"/>
                </a:lnTo>
                <a:lnTo>
                  <a:pt x="0" y="98"/>
                </a:lnTo>
                <a:lnTo>
                  <a:pt x="0" y="230"/>
                </a:lnTo>
                <a:lnTo>
                  <a:pt x="177" y="230"/>
                </a:lnTo>
                <a:lnTo>
                  <a:pt x="177" y="327"/>
                </a:lnTo>
                <a:lnTo>
                  <a:pt x="364" y="159"/>
                </a:lnTo>
                <a:lnTo>
                  <a:pt x="177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515556" y="2294917"/>
            <a:ext cx="150262" cy="164960"/>
          </a:xfrm>
          <a:custGeom>
            <a:avLst/>
            <a:gdLst>
              <a:gd name="T0" fmla="*/ 145606 w 329"/>
              <a:gd name="T1" fmla="*/ 81930 h 364"/>
              <a:gd name="T2" fmla="*/ 106541 w 329"/>
              <a:gd name="T3" fmla="*/ 81930 h 364"/>
              <a:gd name="T4" fmla="*/ 106541 w 329"/>
              <a:gd name="T5" fmla="*/ 159897 h 364"/>
              <a:gd name="T6" fmla="*/ 43504 w 329"/>
              <a:gd name="T7" fmla="*/ 159897 h 364"/>
              <a:gd name="T8" fmla="*/ 43504 w 329"/>
              <a:gd name="T9" fmla="*/ 81930 h 364"/>
              <a:gd name="T10" fmla="*/ 0 w 329"/>
              <a:gd name="T11" fmla="*/ 81930 h 364"/>
              <a:gd name="T12" fmla="*/ 75023 w 329"/>
              <a:gd name="T13" fmla="*/ 0 h 364"/>
              <a:gd name="T14" fmla="*/ 145606 w 329"/>
              <a:gd name="T15" fmla="*/ 81930 h 36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9" h="364">
                <a:moveTo>
                  <a:pt x="328" y="186"/>
                </a:moveTo>
                <a:lnTo>
                  <a:pt x="240" y="186"/>
                </a:lnTo>
                <a:lnTo>
                  <a:pt x="240" y="363"/>
                </a:lnTo>
                <a:lnTo>
                  <a:pt x="98" y="363"/>
                </a:lnTo>
                <a:lnTo>
                  <a:pt x="98" y="186"/>
                </a:lnTo>
                <a:lnTo>
                  <a:pt x="0" y="186"/>
                </a:lnTo>
                <a:lnTo>
                  <a:pt x="169" y="0"/>
                </a:lnTo>
                <a:lnTo>
                  <a:pt x="328" y="186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1387725" y="2273684"/>
            <a:ext cx="209060" cy="205793"/>
          </a:xfrm>
          <a:custGeom>
            <a:avLst/>
            <a:gdLst>
              <a:gd name="T0" fmla="*/ 202760 w 462"/>
              <a:gd name="T1" fmla="*/ 97800 h 452"/>
              <a:gd name="T2" fmla="*/ 202760 w 462"/>
              <a:gd name="T3" fmla="*/ 97800 h 452"/>
              <a:gd name="T4" fmla="*/ 101160 w 462"/>
              <a:gd name="T5" fmla="*/ 0 h 452"/>
              <a:gd name="T6" fmla="*/ 0 w 462"/>
              <a:gd name="T7" fmla="*/ 97800 h 452"/>
              <a:gd name="T8" fmla="*/ 101160 w 462"/>
              <a:gd name="T9" fmla="*/ 199582 h 452"/>
              <a:gd name="T10" fmla="*/ 202760 w 462"/>
              <a:gd name="T11" fmla="*/ 97800 h 452"/>
              <a:gd name="T12" fmla="*/ 23751 w 462"/>
              <a:gd name="T13" fmla="*/ 97800 h 452"/>
              <a:gd name="T14" fmla="*/ 23751 w 462"/>
              <a:gd name="T15" fmla="*/ 97800 h 452"/>
              <a:gd name="T16" fmla="*/ 101160 w 462"/>
              <a:gd name="T17" fmla="*/ 19471 h 452"/>
              <a:gd name="T18" fmla="*/ 179449 w 462"/>
              <a:gd name="T19" fmla="*/ 97800 h 452"/>
              <a:gd name="T20" fmla="*/ 101160 w 462"/>
              <a:gd name="T21" fmla="*/ 180111 h 452"/>
              <a:gd name="T22" fmla="*/ 23751 w 462"/>
              <a:gd name="T23" fmla="*/ 97800 h 452"/>
              <a:gd name="T24" fmla="*/ 144263 w 462"/>
              <a:gd name="T25" fmla="*/ 117714 h 452"/>
              <a:gd name="T26" fmla="*/ 144263 w 462"/>
              <a:gd name="T27" fmla="*/ 117714 h 452"/>
              <a:gd name="T28" fmla="*/ 144263 w 462"/>
              <a:gd name="T29" fmla="*/ 77886 h 452"/>
              <a:gd name="T30" fmla="*/ 97202 w 462"/>
              <a:gd name="T31" fmla="*/ 77886 h 452"/>
              <a:gd name="T32" fmla="*/ 97202 w 462"/>
              <a:gd name="T33" fmla="*/ 54432 h 452"/>
              <a:gd name="T34" fmla="*/ 58497 w 462"/>
              <a:gd name="T35" fmla="*/ 97800 h 452"/>
              <a:gd name="T36" fmla="*/ 97202 w 462"/>
              <a:gd name="T37" fmla="*/ 144708 h 452"/>
              <a:gd name="T38" fmla="*/ 97202 w 462"/>
              <a:gd name="T39" fmla="*/ 117714 h 452"/>
              <a:gd name="T40" fmla="*/ 144263 w 462"/>
              <a:gd name="T41" fmla="*/ 117714 h 4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2" h="452">
                <a:moveTo>
                  <a:pt x="461" y="221"/>
                </a:moveTo>
                <a:lnTo>
                  <a:pt x="461" y="221"/>
                </a:lnTo>
                <a:cubicBezTo>
                  <a:pt x="461" y="97"/>
                  <a:pt x="354" y="0"/>
                  <a:pt x="230" y="0"/>
                </a:cubicBezTo>
                <a:cubicBezTo>
                  <a:pt x="107" y="0"/>
                  <a:pt x="0" y="97"/>
                  <a:pt x="0" y="221"/>
                </a:cubicBezTo>
                <a:cubicBezTo>
                  <a:pt x="0" y="354"/>
                  <a:pt x="107" y="451"/>
                  <a:pt x="230" y="451"/>
                </a:cubicBezTo>
                <a:cubicBezTo>
                  <a:pt x="354" y="451"/>
                  <a:pt x="461" y="354"/>
                  <a:pt x="461" y="221"/>
                </a:cubicBezTo>
                <a:close/>
                <a:moveTo>
                  <a:pt x="54" y="221"/>
                </a:moveTo>
                <a:lnTo>
                  <a:pt x="54" y="221"/>
                </a:lnTo>
                <a:cubicBezTo>
                  <a:pt x="54" y="123"/>
                  <a:pt x="133" y="44"/>
                  <a:pt x="230" y="44"/>
                </a:cubicBezTo>
                <a:cubicBezTo>
                  <a:pt x="328" y="44"/>
                  <a:pt x="408" y="123"/>
                  <a:pt x="408" y="221"/>
                </a:cubicBezTo>
                <a:cubicBezTo>
                  <a:pt x="408" y="327"/>
                  <a:pt x="328" y="407"/>
                  <a:pt x="230" y="407"/>
                </a:cubicBezTo>
                <a:cubicBezTo>
                  <a:pt x="133" y="407"/>
                  <a:pt x="54" y="327"/>
                  <a:pt x="54" y="221"/>
                </a:cubicBezTo>
                <a:close/>
                <a:moveTo>
                  <a:pt x="328" y="266"/>
                </a:moveTo>
                <a:lnTo>
                  <a:pt x="328" y="266"/>
                </a:lnTo>
                <a:cubicBezTo>
                  <a:pt x="328" y="176"/>
                  <a:pt x="328" y="176"/>
                  <a:pt x="328" y="176"/>
                </a:cubicBezTo>
                <a:cubicBezTo>
                  <a:pt x="221" y="176"/>
                  <a:pt x="221" y="176"/>
                  <a:pt x="221" y="176"/>
                </a:cubicBezTo>
                <a:cubicBezTo>
                  <a:pt x="221" y="123"/>
                  <a:pt x="221" y="123"/>
                  <a:pt x="221" y="123"/>
                </a:cubicBezTo>
                <a:cubicBezTo>
                  <a:pt x="133" y="221"/>
                  <a:pt x="133" y="221"/>
                  <a:pt x="133" y="221"/>
                </a:cubicBezTo>
                <a:cubicBezTo>
                  <a:pt x="221" y="327"/>
                  <a:pt x="221" y="327"/>
                  <a:pt x="221" y="327"/>
                </a:cubicBezTo>
                <a:cubicBezTo>
                  <a:pt x="221" y="266"/>
                  <a:pt x="221" y="266"/>
                  <a:pt x="221" y="266"/>
                </a:cubicBezTo>
                <a:lnTo>
                  <a:pt x="328" y="26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836877" y="2273684"/>
            <a:ext cx="210692" cy="205793"/>
          </a:xfrm>
          <a:custGeom>
            <a:avLst/>
            <a:gdLst>
              <a:gd name="T0" fmla="*/ 102171 w 461"/>
              <a:gd name="T1" fmla="*/ 0 h 452"/>
              <a:gd name="T2" fmla="*/ 102171 w 461"/>
              <a:gd name="T3" fmla="*/ 0 h 452"/>
              <a:gd name="T4" fmla="*/ 0 w 461"/>
              <a:gd name="T5" fmla="*/ 97800 h 452"/>
              <a:gd name="T6" fmla="*/ 102171 w 461"/>
              <a:gd name="T7" fmla="*/ 199582 h 452"/>
              <a:gd name="T8" fmla="*/ 204343 w 461"/>
              <a:gd name="T9" fmla="*/ 97800 h 452"/>
              <a:gd name="T10" fmla="*/ 102171 w 461"/>
              <a:gd name="T11" fmla="*/ 0 h 452"/>
              <a:gd name="T12" fmla="*/ 102171 w 461"/>
              <a:gd name="T13" fmla="*/ 180111 h 452"/>
              <a:gd name="T14" fmla="*/ 102171 w 461"/>
              <a:gd name="T15" fmla="*/ 180111 h 452"/>
              <a:gd name="T16" fmla="*/ 23544 w 461"/>
              <a:gd name="T17" fmla="*/ 97800 h 452"/>
              <a:gd name="T18" fmla="*/ 102171 w 461"/>
              <a:gd name="T19" fmla="*/ 19471 h 452"/>
              <a:gd name="T20" fmla="*/ 180799 w 461"/>
              <a:gd name="T21" fmla="*/ 97800 h 452"/>
              <a:gd name="T22" fmla="*/ 102171 w 461"/>
              <a:gd name="T23" fmla="*/ 180111 h 452"/>
              <a:gd name="T24" fmla="*/ 122161 w 461"/>
              <a:gd name="T25" fmla="*/ 58414 h 452"/>
              <a:gd name="T26" fmla="*/ 122161 w 461"/>
              <a:gd name="T27" fmla="*/ 58414 h 452"/>
              <a:gd name="T28" fmla="*/ 82181 w 461"/>
              <a:gd name="T29" fmla="*/ 58414 h 452"/>
              <a:gd name="T30" fmla="*/ 82181 w 461"/>
              <a:gd name="T31" fmla="*/ 101783 h 452"/>
              <a:gd name="T32" fmla="*/ 58637 w 461"/>
              <a:gd name="T33" fmla="*/ 101783 h 452"/>
              <a:gd name="T34" fmla="*/ 102171 w 461"/>
              <a:gd name="T35" fmla="*/ 144708 h 452"/>
              <a:gd name="T36" fmla="*/ 145705 w 461"/>
              <a:gd name="T37" fmla="*/ 101783 h 452"/>
              <a:gd name="T38" fmla="*/ 122161 w 461"/>
              <a:gd name="T39" fmla="*/ 101783 h 452"/>
              <a:gd name="T40" fmla="*/ 122161 w 461"/>
              <a:gd name="T41" fmla="*/ 58414 h 4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1" h="452">
                <a:moveTo>
                  <a:pt x="230" y="0"/>
                </a:moveTo>
                <a:lnTo>
                  <a:pt x="230" y="0"/>
                </a:lnTo>
                <a:cubicBezTo>
                  <a:pt x="106" y="0"/>
                  <a:pt x="0" y="97"/>
                  <a:pt x="0" y="221"/>
                </a:cubicBezTo>
                <a:cubicBezTo>
                  <a:pt x="0" y="354"/>
                  <a:pt x="106" y="451"/>
                  <a:pt x="230" y="451"/>
                </a:cubicBezTo>
                <a:cubicBezTo>
                  <a:pt x="354" y="451"/>
                  <a:pt x="460" y="354"/>
                  <a:pt x="460" y="221"/>
                </a:cubicBezTo>
                <a:cubicBezTo>
                  <a:pt x="460" y="97"/>
                  <a:pt x="354" y="0"/>
                  <a:pt x="230" y="0"/>
                </a:cubicBezTo>
                <a:close/>
                <a:moveTo>
                  <a:pt x="230" y="407"/>
                </a:moveTo>
                <a:lnTo>
                  <a:pt x="230" y="407"/>
                </a:lnTo>
                <a:cubicBezTo>
                  <a:pt x="132" y="407"/>
                  <a:pt x="53" y="327"/>
                  <a:pt x="53" y="221"/>
                </a:cubicBezTo>
                <a:cubicBezTo>
                  <a:pt x="53" y="123"/>
                  <a:pt x="132" y="44"/>
                  <a:pt x="230" y="44"/>
                </a:cubicBezTo>
                <a:cubicBezTo>
                  <a:pt x="328" y="44"/>
                  <a:pt x="407" y="123"/>
                  <a:pt x="407" y="221"/>
                </a:cubicBezTo>
                <a:cubicBezTo>
                  <a:pt x="407" y="327"/>
                  <a:pt x="328" y="407"/>
                  <a:pt x="230" y="407"/>
                </a:cubicBezTo>
                <a:close/>
                <a:moveTo>
                  <a:pt x="275" y="132"/>
                </a:moveTo>
                <a:lnTo>
                  <a:pt x="275" y="132"/>
                </a:lnTo>
                <a:cubicBezTo>
                  <a:pt x="185" y="132"/>
                  <a:pt x="185" y="132"/>
                  <a:pt x="185" y="132"/>
                </a:cubicBezTo>
                <a:cubicBezTo>
                  <a:pt x="185" y="230"/>
                  <a:pt x="185" y="230"/>
                  <a:pt x="185" y="230"/>
                </a:cubicBezTo>
                <a:cubicBezTo>
                  <a:pt x="132" y="230"/>
                  <a:pt x="132" y="230"/>
                  <a:pt x="132" y="230"/>
                </a:cubicBezTo>
                <a:cubicBezTo>
                  <a:pt x="230" y="327"/>
                  <a:pt x="230" y="327"/>
                  <a:pt x="230" y="327"/>
                </a:cubicBezTo>
                <a:cubicBezTo>
                  <a:pt x="328" y="230"/>
                  <a:pt x="328" y="230"/>
                  <a:pt x="328" y="230"/>
                </a:cubicBezTo>
                <a:cubicBezTo>
                  <a:pt x="275" y="230"/>
                  <a:pt x="275" y="230"/>
                  <a:pt x="275" y="230"/>
                </a:cubicBezTo>
                <a:lnTo>
                  <a:pt x="275" y="1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2287661" y="2273684"/>
            <a:ext cx="209060" cy="205793"/>
          </a:xfrm>
          <a:custGeom>
            <a:avLst/>
            <a:gdLst>
              <a:gd name="T0" fmla="*/ 101820 w 461"/>
              <a:gd name="T1" fmla="*/ 199582 h 452"/>
              <a:gd name="T2" fmla="*/ 101820 w 461"/>
              <a:gd name="T3" fmla="*/ 199582 h 452"/>
              <a:gd name="T4" fmla="*/ 202759 w 461"/>
              <a:gd name="T5" fmla="*/ 97800 h 452"/>
              <a:gd name="T6" fmla="*/ 101820 w 461"/>
              <a:gd name="T7" fmla="*/ 0 h 452"/>
              <a:gd name="T8" fmla="*/ 0 w 461"/>
              <a:gd name="T9" fmla="*/ 97800 h 452"/>
              <a:gd name="T10" fmla="*/ 101820 w 461"/>
              <a:gd name="T11" fmla="*/ 199582 h 452"/>
              <a:gd name="T12" fmla="*/ 101820 w 461"/>
              <a:gd name="T13" fmla="*/ 19471 h 452"/>
              <a:gd name="T14" fmla="*/ 101820 w 461"/>
              <a:gd name="T15" fmla="*/ 19471 h 452"/>
              <a:gd name="T16" fmla="*/ 179398 w 461"/>
              <a:gd name="T17" fmla="*/ 97800 h 452"/>
              <a:gd name="T18" fmla="*/ 101820 w 461"/>
              <a:gd name="T19" fmla="*/ 180111 h 452"/>
              <a:gd name="T20" fmla="*/ 23361 w 461"/>
              <a:gd name="T21" fmla="*/ 97800 h 452"/>
              <a:gd name="T22" fmla="*/ 101820 w 461"/>
              <a:gd name="T23" fmla="*/ 19471 h 452"/>
              <a:gd name="T24" fmla="*/ 81985 w 461"/>
              <a:gd name="T25" fmla="*/ 141168 h 452"/>
              <a:gd name="T26" fmla="*/ 81985 w 461"/>
              <a:gd name="T27" fmla="*/ 141168 h 452"/>
              <a:gd name="T28" fmla="*/ 121215 w 461"/>
              <a:gd name="T29" fmla="*/ 141168 h 452"/>
              <a:gd name="T30" fmla="*/ 121215 w 461"/>
              <a:gd name="T31" fmla="*/ 97800 h 452"/>
              <a:gd name="T32" fmla="*/ 144576 w 461"/>
              <a:gd name="T33" fmla="*/ 97800 h 452"/>
              <a:gd name="T34" fmla="*/ 101820 w 461"/>
              <a:gd name="T35" fmla="*/ 54432 h 452"/>
              <a:gd name="T36" fmla="*/ 58624 w 461"/>
              <a:gd name="T37" fmla="*/ 97800 h 452"/>
              <a:gd name="T38" fmla="*/ 81985 w 461"/>
              <a:gd name="T39" fmla="*/ 97800 h 452"/>
              <a:gd name="T40" fmla="*/ 81985 w 461"/>
              <a:gd name="T41" fmla="*/ 141168 h 4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1" h="452">
                <a:moveTo>
                  <a:pt x="231" y="451"/>
                </a:moveTo>
                <a:lnTo>
                  <a:pt x="231" y="451"/>
                </a:lnTo>
                <a:cubicBezTo>
                  <a:pt x="354" y="451"/>
                  <a:pt x="460" y="354"/>
                  <a:pt x="460" y="221"/>
                </a:cubicBezTo>
                <a:cubicBezTo>
                  <a:pt x="460" y="97"/>
                  <a:pt x="354" y="0"/>
                  <a:pt x="231" y="0"/>
                </a:cubicBezTo>
                <a:cubicBezTo>
                  <a:pt x="106" y="0"/>
                  <a:pt x="0" y="97"/>
                  <a:pt x="0" y="221"/>
                </a:cubicBezTo>
                <a:cubicBezTo>
                  <a:pt x="0" y="354"/>
                  <a:pt x="106" y="451"/>
                  <a:pt x="231" y="451"/>
                </a:cubicBezTo>
                <a:close/>
                <a:moveTo>
                  <a:pt x="231" y="44"/>
                </a:moveTo>
                <a:lnTo>
                  <a:pt x="231" y="44"/>
                </a:lnTo>
                <a:cubicBezTo>
                  <a:pt x="328" y="44"/>
                  <a:pt x="407" y="123"/>
                  <a:pt x="407" y="221"/>
                </a:cubicBezTo>
                <a:cubicBezTo>
                  <a:pt x="407" y="327"/>
                  <a:pt x="328" y="407"/>
                  <a:pt x="231" y="407"/>
                </a:cubicBezTo>
                <a:cubicBezTo>
                  <a:pt x="133" y="407"/>
                  <a:pt x="53" y="327"/>
                  <a:pt x="53" y="221"/>
                </a:cubicBezTo>
                <a:cubicBezTo>
                  <a:pt x="53" y="123"/>
                  <a:pt x="133" y="44"/>
                  <a:pt x="231" y="44"/>
                </a:cubicBezTo>
                <a:close/>
                <a:moveTo>
                  <a:pt x="186" y="319"/>
                </a:moveTo>
                <a:lnTo>
                  <a:pt x="186" y="319"/>
                </a:lnTo>
                <a:cubicBezTo>
                  <a:pt x="275" y="319"/>
                  <a:pt x="275" y="319"/>
                  <a:pt x="275" y="319"/>
                </a:cubicBezTo>
                <a:cubicBezTo>
                  <a:pt x="275" y="221"/>
                  <a:pt x="275" y="221"/>
                  <a:pt x="275" y="221"/>
                </a:cubicBezTo>
                <a:cubicBezTo>
                  <a:pt x="328" y="221"/>
                  <a:pt x="328" y="221"/>
                  <a:pt x="328" y="221"/>
                </a:cubicBezTo>
                <a:cubicBezTo>
                  <a:pt x="231" y="123"/>
                  <a:pt x="231" y="123"/>
                  <a:pt x="231" y="123"/>
                </a:cubicBezTo>
                <a:cubicBezTo>
                  <a:pt x="133" y="221"/>
                  <a:pt x="133" y="221"/>
                  <a:pt x="133" y="221"/>
                </a:cubicBezTo>
                <a:cubicBezTo>
                  <a:pt x="186" y="221"/>
                  <a:pt x="186" y="221"/>
                  <a:pt x="186" y="221"/>
                </a:cubicBezTo>
                <a:lnTo>
                  <a:pt x="186" y="31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736812" y="2273684"/>
            <a:ext cx="210693" cy="205793"/>
          </a:xfrm>
          <a:custGeom>
            <a:avLst/>
            <a:gdLst>
              <a:gd name="T0" fmla="*/ 0 w 462"/>
              <a:gd name="T1" fmla="*/ 97800 h 452"/>
              <a:gd name="T2" fmla="*/ 0 w 462"/>
              <a:gd name="T3" fmla="*/ 97800 h 452"/>
              <a:gd name="T4" fmla="*/ 102394 w 462"/>
              <a:gd name="T5" fmla="*/ 199582 h 452"/>
              <a:gd name="T6" fmla="*/ 204345 w 462"/>
              <a:gd name="T7" fmla="*/ 97800 h 452"/>
              <a:gd name="T8" fmla="*/ 102394 w 462"/>
              <a:gd name="T9" fmla="*/ 0 h 452"/>
              <a:gd name="T10" fmla="*/ 0 w 462"/>
              <a:gd name="T11" fmla="*/ 97800 h 452"/>
              <a:gd name="T12" fmla="*/ 180852 w 462"/>
              <a:gd name="T13" fmla="*/ 97800 h 452"/>
              <a:gd name="T14" fmla="*/ 180852 w 462"/>
              <a:gd name="T15" fmla="*/ 97800 h 452"/>
              <a:gd name="T16" fmla="*/ 102394 w 462"/>
              <a:gd name="T17" fmla="*/ 180111 h 452"/>
              <a:gd name="T18" fmla="*/ 23493 w 462"/>
              <a:gd name="T19" fmla="*/ 97800 h 452"/>
              <a:gd name="T20" fmla="*/ 102394 w 462"/>
              <a:gd name="T21" fmla="*/ 19471 h 452"/>
              <a:gd name="T22" fmla="*/ 180852 w 462"/>
              <a:gd name="T23" fmla="*/ 97800 h 452"/>
              <a:gd name="T24" fmla="*/ 58954 w 462"/>
              <a:gd name="T25" fmla="*/ 77886 h 452"/>
              <a:gd name="T26" fmla="*/ 58954 w 462"/>
              <a:gd name="T27" fmla="*/ 77886 h 452"/>
              <a:gd name="T28" fmla="*/ 58954 w 462"/>
              <a:gd name="T29" fmla="*/ 117714 h 452"/>
              <a:gd name="T30" fmla="*/ 106383 w 462"/>
              <a:gd name="T31" fmla="*/ 117714 h 452"/>
              <a:gd name="T32" fmla="*/ 106383 w 462"/>
              <a:gd name="T33" fmla="*/ 144708 h 452"/>
              <a:gd name="T34" fmla="*/ 145391 w 462"/>
              <a:gd name="T35" fmla="*/ 97800 h 452"/>
              <a:gd name="T36" fmla="*/ 106383 w 462"/>
              <a:gd name="T37" fmla="*/ 54432 h 452"/>
              <a:gd name="T38" fmla="*/ 106383 w 462"/>
              <a:gd name="T39" fmla="*/ 77886 h 452"/>
              <a:gd name="T40" fmla="*/ 58954 w 462"/>
              <a:gd name="T41" fmla="*/ 77886 h 4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2" h="452">
                <a:moveTo>
                  <a:pt x="0" y="221"/>
                </a:moveTo>
                <a:lnTo>
                  <a:pt x="0" y="221"/>
                </a:lnTo>
                <a:cubicBezTo>
                  <a:pt x="0" y="354"/>
                  <a:pt x="106" y="451"/>
                  <a:pt x="231" y="451"/>
                </a:cubicBezTo>
                <a:cubicBezTo>
                  <a:pt x="355" y="451"/>
                  <a:pt x="461" y="354"/>
                  <a:pt x="461" y="221"/>
                </a:cubicBezTo>
                <a:cubicBezTo>
                  <a:pt x="461" y="97"/>
                  <a:pt x="355" y="0"/>
                  <a:pt x="231" y="0"/>
                </a:cubicBezTo>
                <a:cubicBezTo>
                  <a:pt x="106" y="0"/>
                  <a:pt x="0" y="97"/>
                  <a:pt x="0" y="221"/>
                </a:cubicBezTo>
                <a:close/>
                <a:moveTo>
                  <a:pt x="408" y="221"/>
                </a:moveTo>
                <a:lnTo>
                  <a:pt x="408" y="221"/>
                </a:lnTo>
                <a:cubicBezTo>
                  <a:pt x="408" y="327"/>
                  <a:pt x="328" y="407"/>
                  <a:pt x="231" y="407"/>
                </a:cubicBezTo>
                <a:cubicBezTo>
                  <a:pt x="133" y="407"/>
                  <a:pt x="53" y="327"/>
                  <a:pt x="53" y="221"/>
                </a:cubicBezTo>
                <a:cubicBezTo>
                  <a:pt x="53" y="123"/>
                  <a:pt x="133" y="44"/>
                  <a:pt x="231" y="44"/>
                </a:cubicBezTo>
                <a:cubicBezTo>
                  <a:pt x="328" y="44"/>
                  <a:pt x="408" y="123"/>
                  <a:pt x="408" y="221"/>
                </a:cubicBezTo>
                <a:close/>
                <a:moveTo>
                  <a:pt x="133" y="176"/>
                </a:moveTo>
                <a:lnTo>
                  <a:pt x="133" y="176"/>
                </a:lnTo>
                <a:cubicBezTo>
                  <a:pt x="133" y="266"/>
                  <a:pt x="133" y="266"/>
                  <a:pt x="133" y="266"/>
                </a:cubicBezTo>
                <a:cubicBezTo>
                  <a:pt x="240" y="266"/>
                  <a:pt x="240" y="266"/>
                  <a:pt x="240" y="266"/>
                </a:cubicBezTo>
                <a:cubicBezTo>
                  <a:pt x="240" y="327"/>
                  <a:pt x="240" y="327"/>
                  <a:pt x="240" y="327"/>
                </a:cubicBezTo>
                <a:cubicBezTo>
                  <a:pt x="328" y="221"/>
                  <a:pt x="328" y="221"/>
                  <a:pt x="328" y="221"/>
                </a:cubicBezTo>
                <a:cubicBezTo>
                  <a:pt x="240" y="123"/>
                  <a:pt x="240" y="123"/>
                  <a:pt x="240" y="123"/>
                </a:cubicBezTo>
                <a:cubicBezTo>
                  <a:pt x="240" y="176"/>
                  <a:pt x="240" y="176"/>
                  <a:pt x="240" y="176"/>
                </a:cubicBezTo>
                <a:lnTo>
                  <a:pt x="133" y="17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6339820" y="2799599"/>
            <a:ext cx="209060" cy="52265"/>
          </a:xfrm>
          <a:custGeom>
            <a:avLst/>
            <a:gdLst>
              <a:gd name="T0" fmla="*/ 23361 w 461"/>
              <a:gd name="T1" fmla="*/ 0 h 116"/>
              <a:gd name="T2" fmla="*/ 23361 w 461"/>
              <a:gd name="T3" fmla="*/ 0 h 116"/>
              <a:gd name="T4" fmla="*/ 0 w 461"/>
              <a:gd name="T5" fmla="*/ 23210 h 116"/>
              <a:gd name="T6" fmla="*/ 23361 w 461"/>
              <a:gd name="T7" fmla="*/ 50362 h 116"/>
              <a:gd name="T8" fmla="*/ 50690 w 461"/>
              <a:gd name="T9" fmla="*/ 23210 h 116"/>
              <a:gd name="T10" fmla="*/ 23361 w 461"/>
              <a:gd name="T11" fmla="*/ 0 h 116"/>
              <a:gd name="T12" fmla="*/ 101380 w 461"/>
              <a:gd name="T13" fmla="*/ 0 h 116"/>
              <a:gd name="T14" fmla="*/ 101380 w 461"/>
              <a:gd name="T15" fmla="*/ 0 h 116"/>
              <a:gd name="T16" fmla="*/ 78018 w 461"/>
              <a:gd name="T17" fmla="*/ 23210 h 116"/>
              <a:gd name="T18" fmla="*/ 101380 w 461"/>
              <a:gd name="T19" fmla="*/ 50362 h 116"/>
              <a:gd name="T20" fmla="*/ 125182 w 461"/>
              <a:gd name="T21" fmla="*/ 23210 h 116"/>
              <a:gd name="T22" fmla="*/ 101380 w 461"/>
              <a:gd name="T23" fmla="*/ 0 h 116"/>
              <a:gd name="T24" fmla="*/ 179398 w 461"/>
              <a:gd name="T25" fmla="*/ 0 h 116"/>
              <a:gd name="T26" fmla="*/ 179398 w 461"/>
              <a:gd name="T27" fmla="*/ 0 h 116"/>
              <a:gd name="T28" fmla="*/ 152069 w 461"/>
              <a:gd name="T29" fmla="*/ 23210 h 116"/>
              <a:gd name="T30" fmla="*/ 179398 w 461"/>
              <a:gd name="T31" fmla="*/ 50362 h 116"/>
              <a:gd name="T32" fmla="*/ 202759 w 461"/>
              <a:gd name="T33" fmla="*/ 23210 h 116"/>
              <a:gd name="T34" fmla="*/ 179398 w 461"/>
              <a:gd name="T35" fmla="*/ 0 h 1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61" h="116">
                <a:moveTo>
                  <a:pt x="53" y="0"/>
                </a:moveTo>
                <a:lnTo>
                  <a:pt x="53" y="0"/>
                </a:lnTo>
                <a:cubicBezTo>
                  <a:pt x="26" y="0"/>
                  <a:pt x="0" y="26"/>
                  <a:pt x="0" y="53"/>
                </a:cubicBezTo>
                <a:cubicBezTo>
                  <a:pt x="0" y="88"/>
                  <a:pt x="26" y="115"/>
                  <a:pt x="53" y="115"/>
                </a:cubicBezTo>
                <a:cubicBezTo>
                  <a:pt x="88" y="115"/>
                  <a:pt x="115" y="88"/>
                  <a:pt x="115" y="53"/>
                </a:cubicBezTo>
                <a:cubicBezTo>
                  <a:pt x="115" y="26"/>
                  <a:pt x="88" y="0"/>
                  <a:pt x="53" y="0"/>
                </a:cubicBezTo>
                <a:close/>
                <a:moveTo>
                  <a:pt x="230" y="0"/>
                </a:moveTo>
                <a:lnTo>
                  <a:pt x="230" y="0"/>
                </a:lnTo>
                <a:cubicBezTo>
                  <a:pt x="203" y="0"/>
                  <a:pt x="177" y="26"/>
                  <a:pt x="177" y="53"/>
                </a:cubicBezTo>
                <a:cubicBezTo>
                  <a:pt x="177" y="88"/>
                  <a:pt x="203" y="115"/>
                  <a:pt x="230" y="115"/>
                </a:cubicBezTo>
                <a:cubicBezTo>
                  <a:pt x="256" y="115"/>
                  <a:pt x="284" y="88"/>
                  <a:pt x="284" y="53"/>
                </a:cubicBezTo>
                <a:cubicBezTo>
                  <a:pt x="284" y="26"/>
                  <a:pt x="256" y="0"/>
                  <a:pt x="230" y="0"/>
                </a:cubicBezTo>
                <a:close/>
                <a:moveTo>
                  <a:pt x="407" y="0"/>
                </a:moveTo>
                <a:lnTo>
                  <a:pt x="407" y="0"/>
                </a:lnTo>
                <a:cubicBezTo>
                  <a:pt x="372" y="0"/>
                  <a:pt x="345" y="26"/>
                  <a:pt x="345" y="53"/>
                </a:cubicBezTo>
                <a:cubicBezTo>
                  <a:pt x="345" y="88"/>
                  <a:pt x="372" y="115"/>
                  <a:pt x="407" y="115"/>
                </a:cubicBezTo>
                <a:cubicBezTo>
                  <a:pt x="434" y="115"/>
                  <a:pt x="460" y="88"/>
                  <a:pt x="460" y="53"/>
                </a:cubicBezTo>
                <a:cubicBezTo>
                  <a:pt x="460" y="26"/>
                  <a:pt x="434" y="0"/>
                  <a:pt x="407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6362687" y="3162187"/>
            <a:ext cx="171494" cy="225392"/>
          </a:xfrm>
          <a:custGeom>
            <a:avLst/>
            <a:gdLst>
              <a:gd name="T0" fmla="*/ 118871 w 373"/>
              <a:gd name="T1" fmla="*/ 136646 h 497"/>
              <a:gd name="T2" fmla="*/ 118871 w 373"/>
              <a:gd name="T3" fmla="*/ 136646 h 497"/>
              <a:gd name="T4" fmla="*/ 154175 w 373"/>
              <a:gd name="T5" fmla="*/ 113284 h 497"/>
              <a:gd name="T6" fmla="*/ 134512 w 373"/>
              <a:gd name="T7" fmla="*/ 58626 h 497"/>
              <a:gd name="T8" fmla="*/ 122893 w 373"/>
              <a:gd name="T9" fmla="*/ 50691 h 497"/>
              <a:gd name="T10" fmla="*/ 146578 w 373"/>
              <a:gd name="T11" fmla="*/ 7494 h 497"/>
              <a:gd name="T12" fmla="*/ 134512 w 373"/>
              <a:gd name="T13" fmla="*/ 0 h 497"/>
              <a:gd name="T14" fmla="*/ 87143 w 373"/>
              <a:gd name="T15" fmla="*/ 78021 h 497"/>
              <a:gd name="T16" fmla="*/ 67033 w 373"/>
              <a:gd name="T17" fmla="*/ 58626 h 497"/>
              <a:gd name="T18" fmla="*/ 39326 w 373"/>
              <a:gd name="T19" fmla="*/ 43198 h 497"/>
              <a:gd name="T20" fmla="*/ 0 w 373"/>
              <a:gd name="T21" fmla="*/ 113284 h 497"/>
              <a:gd name="T22" fmla="*/ 23685 w 373"/>
              <a:gd name="T23" fmla="*/ 128712 h 497"/>
              <a:gd name="T24" fmla="*/ 55414 w 373"/>
              <a:gd name="T25" fmla="*/ 136646 h 497"/>
              <a:gd name="T26" fmla="*/ 8044 w 373"/>
              <a:gd name="T27" fmla="*/ 214667 h 497"/>
              <a:gd name="T28" fmla="*/ 23685 w 373"/>
              <a:gd name="T29" fmla="*/ 218634 h 497"/>
              <a:gd name="T30" fmla="*/ 47370 w 373"/>
              <a:gd name="T31" fmla="*/ 179844 h 497"/>
              <a:gd name="T32" fmla="*/ 58989 w 373"/>
              <a:gd name="T33" fmla="*/ 187779 h 497"/>
              <a:gd name="T34" fmla="*/ 118871 w 373"/>
              <a:gd name="T35" fmla="*/ 175877 h 497"/>
              <a:gd name="T36" fmla="*/ 118871 w 373"/>
              <a:gd name="T37" fmla="*/ 136646 h 497"/>
              <a:gd name="T38" fmla="*/ 130490 w 373"/>
              <a:gd name="T39" fmla="*/ 70527 h 497"/>
              <a:gd name="T40" fmla="*/ 130490 w 373"/>
              <a:gd name="T41" fmla="*/ 70527 h 497"/>
              <a:gd name="T42" fmla="*/ 142556 w 373"/>
              <a:gd name="T43" fmla="*/ 105350 h 497"/>
              <a:gd name="T44" fmla="*/ 103230 w 373"/>
              <a:gd name="T45" fmla="*/ 117251 h 497"/>
              <a:gd name="T46" fmla="*/ 87143 w 373"/>
              <a:gd name="T47" fmla="*/ 109317 h 497"/>
              <a:gd name="T48" fmla="*/ 87143 w 373"/>
              <a:gd name="T49" fmla="*/ 109317 h 497"/>
              <a:gd name="T50" fmla="*/ 114849 w 373"/>
              <a:gd name="T51" fmla="*/ 62593 h 497"/>
              <a:gd name="T52" fmla="*/ 130490 w 373"/>
              <a:gd name="T53" fmla="*/ 70527 h 497"/>
              <a:gd name="T54" fmla="*/ 31729 w 373"/>
              <a:gd name="T55" fmla="*/ 117251 h 497"/>
              <a:gd name="T56" fmla="*/ 31729 w 373"/>
              <a:gd name="T57" fmla="*/ 117251 h 497"/>
              <a:gd name="T58" fmla="*/ 19663 w 373"/>
              <a:gd name="T59" fmla="*/ 109317 h 497"/>
              <a:gd name="T60" fmla="*/ 47370 w 373"/>
              <a:gd name="T61" fmla="*/ 62593 h 497"/>
              <a:gd name="T62" fmla="*/ 58989 w 373"/>
              <a:gd name="T63" fmla="*/ 70527 h 497"/>
              <a:gd name="T64" fmla="*/ 71055 w 373"/>
              <a:gd name="T65" fmla="*/ 109317 h 497"/>
              <a:gd name="T66" fmla="*/ 31729 w 373"/>
              <a:gd name="T67" fmla="*/ 117251 h 497"/>
              <a:gd name="T68" fmla="*/ 67033 w 373"/>
              <a:gd name="T69" fmla="*/ 175877 h 497"/>
              <a:gd name="T70" fmla="*/ 67033 w 373"/>
              <a:gd name="T71" fmla="*/ 175877 h 497"/>
              <a:gd name="T72" fmla="*/ 51392 w 373"/>
              <a:gd name="T73" fmla="*/ 167943 h 497"/>
              <a:gd name="T74" fmla="*/ 79099 w 373"/>
              <a:gd name="T75" fmla="*/ 120778 h 497"/>
              <a:gd name="T76" fmla="*/ 79099 w 373"/>
              <a:gd name="T77" fmla="*/ 120778 h 497"/>
              <a:gd name="T78" fmla="*/ 95186 w 373"/>
              <a:gd name="T79" fmla="*/ 128712 h 497"/>
              <a:gd name="T80" fmla="*/ 106805 w 373"/>
              <a:gd name="T81" fmla="*/ 167943 h 497"/>
              <a:gd name="T82" fmla="*/ 67033 w 373"/>
              <a:gd name="T83" fmla="*/ 175877 h 49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73" h="497">
                <a:moveTo>
                  <a:pt x="266" y="310"/>
                </a:moveTo>
                <a:lnTo>
                  <a:pt x="266" y="310"/>
                </a:lnTo>
                <a:cubicBezTo>
                  <a:pt x="301" y="301"/>
                  <a:pt x="328" y="292"/>
                  <a:pt x="345" y="257"/>
                </a:cubicBezTo>
                <a:cubicBezTo>
                  <a:pt x="372" y="213"/>
                  <a:pt x="354" y="160"/>
                  <a:pt x="301" y="133"/>
                </a:cubicBezTo>
                <a:cubicBezTo>
                  <a:pt x="275" y="115"/>
                  <a:pt x="275" y="115"/>
                  <a:pt x="275" y="115"/>
                </a:cubicBezTo>
                <a:cubicBezTo>
                  <a:pt x="328" y="17"/>
                  <a:pt x="328" y="17"/>
                  <a:pt x="328" y="17"/>
                </a:cubicBezTo>
                <a:cubicBezTo>
                  <a:pt x="301" y="0"/>
                  <a:pt x="301" y="0"/>
                  <a:pt x="301" y="0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186" y="160"/>
                  <a:pt x="168" y="142"/>
                  <a:pt x="150" y="133"/>
                </a:cubicBezTo>
                <a:cubicBezTo>
                  <a:pt x="88" y="98"/>
                  <a:pt x="88" y="98"/>
                  <a:pt x="88" y="98"/>
                </a:cubicBezTo>
                <a:cubicBezTo>
                  <a:pt x="0" y="257"/>
                  <a:pt x="0" y="257"/>
                  <a:pt x="0" y="257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79" y="301"/>
                  <a:pt x="106" y="310"/>
                  <a:pt x="124" y="310"/>
                </a:cubicBezTo>
                <a:cubicBezTo>
                  <a:pt x="18" y="487"/>
                  <a:pt x="18" y="487"/>
                  <a:pt x="18" y="487"/>
                </a:cubicBezTo>
                <a:cubicBezTo>
                  <a:pt x="53" y="496"/>
                  <a:pt x="53" y="496"/>
                  <a:pt x="53" y="496"/>
                </a:cubicBezTo>
                <a:cubicBezTo>
                  <a:pt x="106" y="408"/>
                  <a:pt x="106" y="408"/>
                  <a:pt x="106" y="408"/>
                </a:cubicBezTo>
                <a:cubicBezTo>
                  <a:pt x="132" y="426"/>
                  <a:pt x="132" y="426"/>
                  <a:pt x="132" y="426"/>
                </a:cubicBezTo>
                <a:cubicBezTo>
                  <a:pt x="186" y="452"/>
                  <a:pt x="239" y="443"/>
                  <a:pt x="266" y="399"/>
                </a:cubicBezTo>
                <a:cubicBezTo>
                  <a:pt x="284" y="364"/>
                  <a:pt x="284" y="336"/>
                  <a:pt x="266" y="310"/>
                </a:cubicBezTo>
                <a:close/>
                <a:moveTo>
                  <a:pt x="292" y="160"/>
                </a:moveTo>
                <a:lnTo>
                  <a:pt x="292" y="160"/>
                </a:lnTo>
                <a:cubicBezTo>
                  <a:pt x="328" y="177"/>
                  <a:pt x="337" y="213"/>
                  <a:pt x="319" y="239"/>
                </a:cubicBezTo>
                <a:cubicBezTo>
                  <a:pt x="292" y="274"/>
                  <a:pt x="257" y="283"/>
                  <a:pt x="231" y="266"/>
                </a:cubicBezTo>
                <a:cubicBezTo>
                  <a:pt x="195" y="248"/>
                  <a:pt x="195" y="248"/>
                  <a:pt x="195" y="248"/>
                </a:cubicBezTo>
                <a:cubicBezTo>
                  <a:pt x="257" y="142"/>
                  <a:pt x="257" y="142"/>
                  <a:pt x="257" y="142"/>
                </a:cubicBezTo>
                <a:lnTo>
                  <a:pt x="292" y="160"/>
                </a:lnTo>
                <a:close/>
                <a:moveTo>
                  <a:pt x="71" y="266"/>
                </a:moveTo>
                <a:lnTo>
                  <a:pt x="71" y="266"/>
                </a:lnTo>
                <a:cubicBezTo>
                  <a:pt x="44" y="248"/>
                  <a:pt x="44" y="248"/>
                  <a:pt x="44" y="248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68" y="177"/>
                  <a:pt x="177" y="213"/>
                  <a:pt x="159" y="248"/>
                </a:cubicBezTo>
                <a:cubicBezTo>
                  <a:pt x="142" y="274"/>
                  <a:pt x="106" y="283"/>
                  <a:pt x="71" y="266"/>
                </a:cubicBezTo>
                <a:close/>
                <a:moveTo>
                  <a:pt x="150" y="399"/>
                </a:moveTo>
                <a:lnTo>
                  <a:pt x="150" y="399"/>
                </a:lnTo>
                <a:cubicBezTo>
                  <a:pt x="115" y="381"/>
                  <a:pt x="115" y="381"/>
                  <a:pt x="115" y="381"/>
                </a:cubicBezTo>
                <a:cubicBezTo>
                  <a:pt x="177" y="274"/>
                  <a:pt x="177" y="274"/>
                  <a:pt x="177" y="274"/>
                </a:cubicBezTo>
                <a:cubicBezTo>
                  <a:pt x="213" y="292"/>
                  <a:pt x="213" y="292"/>
                  <a:pt x="213" y="292"/>
                </a:cubicBezTo>
                <a:cubicBezTo>
                  <a:pt x="248" y="310"/>
                  <a:pt x="257" y="345"/>
                  <a:pt x="239" y="381"/>
                </a:cubicBezTo>
                <a:cubicBezTo>
                  <a:pt x="222" y="408"/>
                  <a:pt x="186" y="417"/>
                  <a:pt x="150" y="39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67820" y="3250384"/>
            <a:ext cx="47366" cy="52265"/>
          </a:xfrm>
          <a:custGeom>
            <a:avLst/>
            <a:gdLst>
              <a:gd name="T0" fmla="*/ 23019 w 108"/>
              <a:gd name="T1" fmla="*/ 0 h 116"/>
              <a:gd name="T2" fmla="*/ 23019 w 108"/>
              <a:gd name="T3" fmla="*/ 0 h 116"/>
              <a:gd name="T4" fmla="*/ 0 w 108"/>
              <a:gd name="T5" fmla="*/ 23210 h 116"/>
              <a:gd name="T6" fmla="*/ 23019 w 108"/>
              <a:gd name="T7" fmla="*/ 50362 h 116"/>
              <a:gd name="T8" fmla="*/ 45612 w 108"/>
              <a:gd name="T9" fmla="*/ 23210 h 116"/>
              <a:gd name="T10" fmla="*/ 23019 w 108"/>
              <a:gd name="T11" fmla="*/ 0 h 1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8" h="116">
                <a:moveTo>
                  <a:pt x="54" y="0"/>
                </a:moveTo>
                <a:lnTo>
                  <a:pt x="54" y="0"/>
                </a:lnTo>
                <a:cubicBezTo>
                  <a:pt x="18" y="0"/>
                  <a:pt x="0" y="26"/>
                  <a:pt x="0" y="53"/>
                </a:cubicBezTo>
                <a:cubicBezTo>
                  <a:pt x="0" y="88"/>
                  <a:pt x="18" y="115"/>
                  <a:pt x="54" y="115"/>
                </a:cubicBezTo>
                <a:cubicBezTo>
                  <a:pt x="80" y="115"/>
                  <a:pt x="107" y="88"/>
                  <a:pt x="107" y="53"/>
                </a:cubicBezTo>
                <a:cubicBezTo>
                  <a:pt x="107" y="26"/>
                  <a:pt x="80" y="0"/>
                  <a:pt x="54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829804" y="2799599"/>
            <a:ext cx="127396" cy="52265"/>
          </a:xfrm>
          <a:custGeom>
            <a:avLst/>
            <a:gdLst>
              <a:gd name="T0" fmla="*/ 23108 w 284"/>
              <a:gd name="T1" fmla="*/ 0 h 116"/>
              <a:gd name="T2" fmla="*/ 23108 w 284"/>
              <a:gd name="T3" fmla="*/ 0 h 116"/>
              <a:gd name="T4" fmla="*/ 0 w 284"/>
              <a:gd name="T5" fmla="*/ 23210 h 116"/>
              <a:gd name="T6" fmla="*/ 23108 w 284"/>
              <a:gd name="T7" fmla="*/ 50362 h 116"/>
              <a:gd name="T8" fmla="*/ 46216 w 284"/>
              <a:gd name="T9" fmla="*/ 23210 h 116"/>
              <a:gd name="T10" fmla="*/ 23108 w 284"/>
              <a:gd name="T11" fmla="*/ 0 h 116"/>
              <a:gd name="T12" fmla="*/ 100281 w 284"/>
              <a:gd name="T13" fmla="*/ 0 h 116"/>
              <a:gd name="T14" fmla="*/ 100281 w 284"/>
              <a:gd name="T15" fmla="*/ 0 h 116"/>
              <a:gd name="T16" fmla="*/ 77173 w 284"/>
              <a:gd name="T17" fmla="*/ 23210 h 116"/>
              <a:gd name="T18" fmla="*/ 100281 w 284"/>
              <a:gd name="T19" fmla="*/ 50362 h 116"/>
              <a:gd name="T20" fmla="*/ 123389 w 284"/>
              <a:gd name="T21" fmla="*/ 23210 h 116"/>
              <a:gd name="T22" fmla="*/ 100281 w 284"/>
              <a:gd name="T23" fmla="*/ 0 h 1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4" h="116">
                <a:moveTo>
                  <a:pt x="53" y="0"/>
                </a:moveTo>
                <a:lnTo>
                  <a:pt x="53" y="0"/>
                </a:lnTo>
                <a:cubicBezTo>
                  <a:pt x="26" y="0"/>
                  <a:pt x="0" y="26"/>
                  <a:pt x="0" y="53"/>
                </a:cubicBezTo>
                <a:cubicBezTo>
                  <a:pt x="0" y="88"/>
                  <a:pt x="26" y="115"/>
                  <a:pt x="53" y="115"/>
                </a:cubicBezTo>
                <a:cubicBezTo>
                  <a:pt x="88" y="115"/>
                  <a:pt x="106" y="88"/>
                  <a:pt x="106" y="53"/>
                </a:cubicBezTo>
                <a:cubicBezTo>
                  <a:pt x="106" y="26"/>
                  <a:pt x="88" y="0"/>
                  <a:pt x="53" y="0"/>
                </a:cubicBezTo>
                <a:close/>
                <a:moveTo>
                  <a:pt x="230" y="0"/>
                </a:moveTo>
                <a:lnTo>
                  <a:pt x="230" y="0"/>
                </a:lnTo>
                <a:cubicBezTo>
                  <a:pt x="195" y="0"/>
                  <a:pt x="177" y="26"/>
                  <a:pt x="177" y="53"/>
                </a:cubicBezTo>
                <a:cubicBezTo>
                  <a:pt x="177" y="88"/>
                  <a:pt x="195" y="115"/>
                  <a:pt x="230" y="115"/>
                </a:cubicBezTo>
                <a:cubicBezTo>
                  <a:pt x="257" y="115"/>
                  <a:pt x="283" y="88"/>
                  <a:pt x="283" y="53"/>
                </a:cubicBezTo>
                <a:cubicBezTo>
                  <a:pt x="283" y="26"/>
                  <a:pt x="257" y="0"/>
                  <a:pt x="230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4598747" y="2322683"/>
            <a:ext cx="88197" cy="102897"/>
          </a:xfrm>
          <a:custGeom>
            <a:avLst/>
            <a:gdLst>
              <a:gd name="T0" fmla="*/ 0 w 196"/>
              <a:gd name="T1" fmla="*/ 0 h 231"/>
              <a:gd name="T2" fmla="*/ 0 w 196"/>
              <a:gd name="T3" fmla="*/ 99580 h 231"/>
              <a:gd name="T4" fmla="*/ 85288 w 196"/>
              <a:gd name="T5" fmla="*/ 49790 h 231"/>
              <a:gd name="T6" fmla="*/ 0 w 196"/>
              <a:gd name="T7" fmla="*/ 0 h 2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6" h="231">
                <a:moveTo>
                  <a:pt x="0" y="0"/>
                </a:moveTo>
                <a:lnTo>
                  <a:pt x="0" y="230"/>
                </a:lnTo>
                <a:lnTo>
                  <a:pt x="195" y="115"/>
                </a:lnTo>
                <a:lnTo>
                  <a:pt x="0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4141430" y="2330850"/>
            <a:ext cx="104530" cy="91463"/>
          </a:xfrm>
          <a:custGeom>
            <a:avLst/>
            <a:gdLst>
              <a:gd name="T0" fmla="*/ 0 w 231"/>
              <a:gd name="T1" fmla="*/ 88466 h 205"/>
              <a:gd name="T2" fmla="*/ 101160 w 231"/>
              <a:gd name="T3" fmla="*/ 88466 h 205"/>
              <a:gd name="T4" fmla="*/ 50580 w 231"/>
              <a:gd name="T5" fmla="*/ 0 h 205"/>
              <a:gd name="T6" fmla="*/ 0 w 231"/>
              <a:gd name="T7" fmla="*/ 88466 h 20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1" h="205">
                <a:moveTo>
                  <a:pt x="0" y="204"/>
                </a:moveTo>
                <a:lnTo>
                  <a:pt x="230" y="204"/>
                </a:lnTo>
                <a:lnTo>
                  <a:pt x="115" y="0"/>
                </a:lnTo>
                <a:lnTo>
                  <a:pt x="0" y="204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3690646" y="2330850"/>
            <a:ext cx="106163" cy="91463"/>
          </a:xfrm>
          <a:custGeom>
            <a:avLst/>
            <a:gdLst>
              <a:gd name="T0" fmla="*/ 102743 w 232"/>
              <a:gd name="T1" fmla="*/ 0 h 205"/>
              <a:gd name="T2" fmla="*/ 0 w 232"/>
              <a:gd name="T3" fmla="*/ 0 h 205"/>
              <a:gd name="T4" fmla="*/ 51149 w 232"/>
              <a:gd name="T5" fmla="*/ 88466 h 205"/>
              <a:gd name="T6" fmla="*/ 102743 w 232"/>
              <a:gd name="T7" fmla="*/ 0 h 20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2" h="205">
                <a:moveTo>
                  <a:pt x="231" y="0"/>
                </a:moveTo>
                <a:lnTo>
                  <a:pt x="0" y="0"/>
                </a:lnTo>
                <a:lnTo>
                  <a:pt x="115" y="204"/>
                </a:lnTo>
                <a:lnTo>
                  <a:pt x="231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3249661" y="2322683"/>
            <a:ext cx="88197" cy="102897"/>
          </a:xfrm>
          <a:custGeom>
            <a:avLst/>
            <a:gdLst>
              <a:gd name="T0" fmla="*/ 85285 w 195"/>
              <a:gd name="T1" fmla="*/ 0 h 231"/>
              <a:gd name="T2" fmla="*/ 85285 w 195"/>
              <a:gd name="T3" fmla="*/ 99580 h 231"/>
              <a:gd name="T4" fmla="*/ 0 w 195"/>
              <a:gd name="T5" fmla="*/ 49790 h 231"/>
              <a:gd name="T6" fmla="*/ 85285 w 195"/>
              <a:gd name="T7" fmla="*/ 0 h 2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5" h="231">
                <a:moveTo>
                  <a:pt x="194" y="0"/>
                </a:moveTo>
                <a:lnTo>
                  <a:pt x="194" y="230"/>
                </a:lnTo>
                <a:lnTo>
                  <a:pt x="0" y="115"/>
                </a:lnTo>
                <a:lnTo>
                  <a:pt x="194" y="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5924969" y="2337382"/>
            <a:ext cx="137195" cy="78398"/>
          </a:xfrm>
          <a:custGeom>
            <a:avLst/>
            <a:gdLst>
              <a:gd name="T0" fmla="*/ 125402 w 302"/>
              <a:gd name="T1" fmla="*/ 51995 h 170"/>
              <a:gd name="T2" fmla="*/ 125402 w 302"/>
              <a:gd name="T3" fmla="*/ 51995 h 170"/>
              <a:gd name="T4" fmla="*/ 74181 w 302"/>
              <a:gd name="T5" fmla="*/ 4482 h 170"/>
              <a:gd name="T6" fmla="*/ 66233 w 302"/>
              <a:gd name="T7" fmla="*/ 0 h 170"/>
              <a:gd name="T8" fmla="*/ 58727 w 302"/>
              <a:gd name="T9" fmla="*/ 4482 h 170"/>
              <a:gd name="T10" fmla="*/ 7948 w 302"/>
              <a:gd name="T11" fmla="*/ 51995 h 170"/>
              <a:gd name="T12" fmla="*/ 7948 w 302"/>
              <a:gd name="T13" fmla="*/ 71718 h 170"/>
              <a:gd name="T14" fmla="*/ 23402 w 302"/>
              <a:gd name="T15" fmla="*/ 71718 h 170"/>
              <a:gd name="T16" fmla="*/ 66233 w 302"/>
              <a:gd name="T17" fmla="*/ 28239 h 170"/>
              <a:gd name="T18" fmla="*/ 109506 w 302"/>
              <a:gd name="T19" fmla="*/ 71718 h 170"/>
              <a:gd name="T20" fmla="*/ 125402 w 302"/>
              <a:gd name="T21" fmla="*/ 71718 h 170"/>
              <a:gd name="T22" fmla="*/ 125402 w 302"/>
              <a:gd name="T23" fmla="*/ 51995 h 17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02" h="170">
                <a:moveTo>
                  <a:pt x="284" y="116"/>
                </a:moveTo>
                <a:lnTo>
                  <a:pt x="284" y="116"/>
                </a:lnTo>
                <a:cubicBezTo>
                  <a:pt x="275" y="107"/>
                  <a:pt x="168" y="10"/>
                  <a:pt x="168" y="10"/>
                </a:cubicBezTo>
                <a:cubicBezTo>
                  <a:pt x="168" y="0"/>
                  <a:pt x="159" y="0"/>
                  <a:pt x="150" y="0"/>
                </a:cubicBezTo>
                <a:cubicBezTo>
                  <a:pt x="142" y="0"/>
                  <a:pt x="133" y="0"/>
                  <a:pt x="133" y="10"/>
                </a:cubicBezTo>
                <a:cubicBezTo>
                  <a:pt x="133" y="10"/>
                  <a:pt x="27" y="107"/>
                  <a:pt x="18" y="116"/>
                </a:cubicBezTo>
                <a:cubicBezTo>
                  <a:pt x="9" y="133"/>
                  <a:pt x="0" y="151"/>
                  <a:pt x="18" y="160"/>
                </a:cubicBezTo>
                <a:cubicBezTo>
                  <a:pt x="27" y="169"/>
                  <a:pt x="44" y="169"/>
                  <a:pt x="53" y="160"/>
                </a:cubicBezTo>
                <a:cubicBezTo>
                  <a:pt x="150" y="63"/>
                  <a:pt x="150" y="63"/>
                  <a:pt x="150" y="63"/>
                </a:cubicBezTo>
                <a:cubicBezTo>
                  <a:pt x="248" y="160"/>
                  <a:pt x="248" y="160"/>
                  <a:pt x="248" y="160"/>
                </a:cubicBezTo>
                <a:cubicBezTo>
                  <a:pt x="257" y="169"/>
                  <a:pt x="275" y="169"/>
                  <a:pt x="284" y="160"/>
                </a:cubicBezTo>
                <a:cubicBezTo>
                  <a:pt x="301" y="151"/>
                  <a:pt x="301" y="133"/>
                  <a:pt x="284" y="116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5475818" y="2334116"/>
            <a:ext cx="137195" cy="81664"/>
          </a:xfrm>
          <a:custGeom>
            <a:avLst/>
            <a:gdLst>
              <a:gd name="T0" fmla="*/ 124988 w 303"/>
              <a:gd name="T1" fmla="*/ 23946 h 179"/>
              <a:gd name="T2" fmla="*/ 124988 w 303"/>
              <a:gd name="T3" fmla="*/ 23946 h 179"/>
              <a:gd name="T4" fmla="*/ 74377 w 303"/>
              <a:gd name="T5" fmla="*/ 74941 h 179"/>
              <a:gd name="T6" fmla="*/ 66455 w 303"/>
              <a:gd name="T7" fmla="*/ 78932 h 179"/>
              <a:gd name="T8" fmla="*/ 58973 w 303"/>
              <a:gd name="T9" fmla="*/ 74941 h 179"/>
              <a:gd name="T10" fmla="*/ 8362 w 303"/>
              <a:gd name="T11" fmla="*/ 23946 h 179"/>
              <a:gd name="T12" fmla="*/ 8362 w 303"/>
              <a:gd name="T13" fmla="*/ 8425 h 179"/>
              <a:gd name="T14" fmla="*/ 23765 w 303"/>
              <a:gd name="T15" fmla="*/ 8425 h 179"/>
              <a:gd name="T16" fmla="*/ 66455 w 303"/>
              <a:gd name="T17" fmla="*/ 47448 h 179"/>
              <a:gd name="T18" fmla="*/ 109145 w 303"/>
              <a:gd name="T19" fmla="*/ 8425 h 179"/>
              <a:gd name="T20" fmla="*/ 124988 w 303"/>
              <a:gd name="T21" fmla="*/ 8425 h 179"/>
              <a:gd name="T22" fmla="*/ 124988 w 303"/>
              <a:gd name="T23" fmla="*/ 23946 h 17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03" h="179">
                <a:moveTo>
                  <a:pt x="284" y="54"/>
                </a:moveTo>
                <a:lnTo>
                  <a:pt x="284" y="54"/>
                </a:lnTo>
                <a:cubicBezTo>
                  <a:pt x="275" y="72"/>
                  <a:pt x="169" y="169"/>
                  <a:pt x="169" y="169"/>
                </a:cubicBezTo>
                <a:cubicBezTo>
                  <a:pt x="169" y="178"/>
                  <a:pt x="160" y="178"/>
                  <a:pt x="151" y="178"/>
                </a:cubicBezTo>
                <a:cubicBezTo>
                  <a:pt x="142" y="178"/>
                  <a:pt x="134" y="178"/>
                  <a:pt x="134" y="169"/>
                </a:cubicBezTo>
                <a:cubicBezTo>
                  <a:pt x="134" y="169"/>
                  <a:pt x="27" y="72"/>
                  <a:pt x="19" y="54"/>
                </a:cubicBezTo>
                <a:cubicBezTo>
                  <a:pt x="10" y="44"/>
                  <a:pt x="0" y="28"/>
                  <a:pt x="19" y="19"/>
                </a:cubicBezTo>
                <a:cubicBezTo>
                  <a:pt x="27" y="9"/>
                  <a:pt x="45" y="0"/>
                  <a:pt x="54" y="19"/>
                </a:cubicBezTo>
                <a:cubicBezTo>
                  <a:pt x="151" y="107"/>
                  <a:pt x="151" y="107"/>
                  <a:pt x="151" y="107"/>
                </a:cubicBezTo>
                <a:cubicBezTo>
                  <a:pt x="248" y="19"/>
                  <a:pt x="248" y="19"/>
                  <a:pt x="248" y="19"/>
                </a:cubicBezTo>
                <a:cubicBezTo>
                  <a:pt x="257" y="0"/>
                  <a:pt x="275" y="9"/>
                  <a:pt x="284" y="19"/>
                </a:cubicBezTo>
                <a:cubicBezTo>
                  <a:pt x="302" y="28"/>
                  <a:pt x="302" y="44"/>
                  <a:pt x="284" y="54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6403519" y="2309616"/>
            <a:ext cx="81664" cy="133929"/>
          </a:xfrm>
          <a:custGeom>
            <a:avLst/>
            <a:gdLst>
              <a:gd name="T0" fmla="*/ 23946 w 179"/>
              <a:gd name="T1" fmla="*/ 3985 h 294"/>
              <a:gd name="T2" fmla="*/ 23946 w 179"/>
              <a:gd name="T3" fmla="*/ 3985 h 294"/>
              <a:gd name="T4" fmla="*/ 74941 w 179"/>
              <a:gd name="T5" fmla="*/ 55347 h 294"/>
              <a:gd name="T6" fmla="*/ 78932 w 179"/>
              <a:gd name="T7" fmla="*/ 62874 h 294"/>
              <a:gd name="T8" fmla="*/ 74941 w 179"/>
              <a:gd name="T9" fmla="*/ 74828 h 294"/>
              <a:gd name="T10" fmla="*/ 23946 w 179"/>
              <a:gd name="T11" fmla="*/ 125747 h 294"/>
              <a:gd name="T12" fmla="*/ 3991 w 179"/>
              <a:gd name="T13" fmla="*/ 125747 h 294"/>
              <a:gd name="T14" fmla="*/ 3991 w 179"/>
              <a:gd name="T15" fmla="*/ 106265 h 294"/>
              <a:gd name="T16" fmla="*/ 47448 w 179"/>
              <a:gd name="T17" fmla="*/ 62874 h 294"/>
              <a:gd name="T18" fmla="*/ 3991 w 179"/>
              <a:gd name="T19" fmla="*/ 19482 h 294"/>
              <a:gd name="T20" fmla="*/ 3991 w 179"/>
              <a:gd name="T21" fmla="*/ 3985 h 294"/>
              <a:gd name="T22" fmla="*/ 23946 w 179"/>
              <a:gd name="T23" fmla="*/ 3985 h 29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9" h="294">
                <a:moveTo>
                  <a:pt x="54" y="9"/>
                </a:moveTo>
                <a:lnTo>
                  <a:pt x="54" y="9"/>
                </a:lnTo>
                <a:cubicBezTo>
                  <a:pt x="62" y="18"/>
                  <a:pt x="169" y="125"/>
                  <a:pt x="169" y="125"/>
                </a:cubicBezTo>
                <a:cubicBezTo>
                  <a:pt x="169" y="134"/>
                  <a:pt x="178" y="142"/>
                  <a:pt x="178" y="142"/>
                </a:cubicBezTo>
                <a:cubicBezTo>
                  <a:pt x="178" y="151"/>
                  <a:pt x="169" y="160"/>
                  <a:pt x="169" y="169"/>
                </a:cubicBezTo>
                <a:cubicBezTo>
                  <a:pt x="169" y="169"/>
                  <a:pt x="62" y="275"/>
                  <a:pt x="54" y="284"/>
                </a:cubicBezTo>
                <a:cubicBezTo>
                  <a:pt x="44" y="293"/>
                  <a:pt x="27" y="293"/>
                  <a:pt x="9" y="284"/>
                </a:cubicBezTo>
                <a:cubicBezTo>
                  <a:pt x="0" y="275"/>
                  <a:pt x="0" y="257"/>
                  <a:pt x="9" y="240"/>
                </a:cubicBezTo>
                <a:cubicBezTo>
                  <a:pt x="107" y="142"/>
                  <a:pt x="107" y="142"/>
                  <a:pt x="107" y="142"/>
                </a:cubicBezTo>
                <a:cubicBezTo>
                  <a:pt x="9" y="44"/>
                  <a:pt x="9" y="44"/>
                  <a:pt x="9" y="44"/>
                </a:cubicBezTo>
                <a:cubicBezTo>
                  <a:pt x="0" y="36"/>
                  <a:pt x="0" y="18"/>
                  <a:pt x="9" y="9"/>
                </a:cubicBezTo>
                <a:cubicBezTo>
                  <a:pt x="27" y="0"/>
                  <a:pt x="44" y="0"/>
                  <a:pt x="54" y="9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5052799" y="2309616"/>
            <a:ext cx="80031" cy="133929"/>
          </a:xfrm>
          <a:custGeom>
            <a:avLst/>
            <a:gdLst>
              <a:gd name="T0" fmla="*/ 54056 w 177"/>
              <a:gd name="T1" fmla="*/ 3985 h 294"/>
              <a:gd name="T2" fmla="*/ 54056 w 177"/>
              <a:gd name="T3" fmla="*/ 3985 h 294"/>
              <a:gd name="T4" fmla="*/ 3516 w 177"/>
              <a:gd name="T5" fmla="*/ 55347 h 294"/>
              <a:gd name="T6" fmla="*/ 0 w 177"/>
              <a:gd name="T7" fmla="*/ 62874 h 294"/>
              <a:gd name="T8" fmla="*/ 3516 w 177"/>
              <a:gd name="T9" fmla="*/ 74828 h 294"/>
              <a:gd name="T10" fmla="*/ 54056 w 177"/>
              <a:gd name="T11" fmla="*/ 125747 h 294"/>
              <a:gd name="T12" fmla="*/ 73393 w 177"/>
              <a:gd name="T13" fmla="*/ 125747 h 294"/>
              <a:gd name="T14" fmla="*/ 73393 w 177"/>
              <a:gd name="T15" fmla="*/ 106265 h 294"/>
              <a:gd name="T16" fmla="*/ 30764 w 177"/>
              <a:gd name="T17" fmla="*/ 62874 h 294"/>
              <a:gd name="T18" fmla="*/ 73393 w 177"/>
              <a:gd name="T19" fmla="*/ 19482 h 294"/>
              <a:gd name="T20" fmla="*/ 73393 w 177"/>
              <a:gd name="T21" fmla="*/ 3985 h 294"/>
              <a:gd name="T22" fmla="*/ 54056 w 177"/>
              <a:gd name="T23" fmla="*/ 3985 h 29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7" h="294">
                <a:moveTo>
                  <a:pt x="123" y="9"/>
                </a:moveTo>
                <a:lnTo>
                  <a:pt x="123" y="9"/>
                </a:lnTo>
                <a:cubicBezTo>
                  <a:pt x="114" y="18"/>
                  <a:pt x="8" y="125"/>
                  <a:pt x="8" y="125"/>
                </a:cubicBezTo>
                <a:cubicBezTo>
                  <a:pt x="8" y="134"/>
                  <a:pt x="0" y="142"/>
                  <a:pt x="0" y="142"/>
                </a:cubicBezTo>
                <a:cubicBezTo>
                  <a:pt x="0" y="151"/>
                  <a:pt x="8" y="160"/>
                  <a:pt x="8" y="169"/>
                </a:cubicBezTo>
                <a:cubicBezTo>
                  <a:pt x="8" y="169"/>
                  <a:pt x="114" y="275"/>
                  <a:pt x="123" y="284"/>
                </a:cubicBezTo>
                <a:cubicBezTo>
                  <a:pt x="132" y="293"/>
                  <a:pt x="150" y="293"/>
                  <a:pt x="167" y="284"/>
                </a:cubicBezTo>
                <a:cubicBezTo>
                  <a:pt x="176" y="275"/>
                  <a:pt x="176" y="257"/>
                  <a:pt x="167" y="240"/>
                </a:cubicBezTo>
                <a:cubicBezTo>
                  <a:pt x="70" y="142"/>
                  <a:pt x="70" y="142"/>
                  <a:pt x="70" y="142"/>
                </a:cubicBezTo>
                <a:cubicBezTo>
                  <a:pt x="167" y="44"/>
                  <a:pt x="167" y="44"/>
                  <a:pt x="167" y="44"/>
                </a:cubicBezTo>
                <a:cubicBezTo>
                  <a:pt x="176" y="36"/>
                  <a:pt x="176" y="18"/>
                  <a:pt x="167" y="9"/>
                </a:cubicBezTo>
                <a:cubicBezTo>
                  <a:pt x="150" y="0"/>
                  <a:pt x="132" y="0"/>
                  <a:pt x="123" y="9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4985834" y="2768567"/>
            <a:ext cx="217226" cy="111063"/>
          </a:xfrm>
          <a:custGeom>
            <a:avLst/>
            <a:gdLst>
              <a:gd name="T0" fmla="*/ 160006 w 479"/>
              <a:gd name="T1" fmla="*/ 107515 h 248"/>
              <a:gd name="T2" fmla="*/ 160006 w 479"/>
              <a:gd name="T3" fmla="*/ 73127 h 248"/>
              <a:gd name="T4" fmla="*/ 0 w 479"/>
              <a:gd name="T5" fmla="*/ 73127 h 248"/>
              <a:gd name="T6" fmla="*/ 0 w 479"/>
              <a:gd name="T7" fmla="*/ 34387 h 248"/>
              <a:gd name="T8" fmla="*/ 160006 w 479"/>
              <a:gd name="T9" fmla="*/ 34387 h 248"/>
              <a:gd name="T10" fmla="*/ 160006 w 479"/>
              <a:gd name="T11" fmla="*/ 0 h 248"/>
              <a:gd name="T12" fmla="*/ 210696 w 479"/>
              <a:gd name="T13" fmla="*/ 53975 h 248"/>
              <a:gd name="T14" fmla="*/ 160006 w 479"/>
              <a:gd name="T15" fmla="*/ 107515 h 2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9" h="248">
                <a:moveTo>
                  <a:pt x="363" y="247"/>
                </a:moveTo>
                <a:lnTo>
                  <a:pt x="363" y="168"/>
                </a:lnTo>
                <a:lnTo>
                  <a:pt x="0" y="168"/>
                </a:lnTo>
                <a:lnTo>
                  <a:pt x="0" y="79"/>
                </a:lnTo>
                <a:lnTo>
                  <a:pt x="363" y="79"/>
                </a:lnTo>
                <a:lnTo>
                  <a:pt x="363" y="0"/>
                </a:lnTo>
                <a:lnTo>
                  <a:pt x="478" y="124"/>
                </a:lnTo>
                <a:lnTo>
                  <a:pt x="363" y="247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3633481" y="2768567"/>
            <a:ext cx="217226" cy="111063"/>
          </a:xfrm>
          <a:custGeom>
            <a:avLst/>
            <a:gdLst>
              <a:gd name="T0" fmla="*/ 51025 w 480"/>
              <a:gd name="T1" fmla="*/ 107515 h 248"/>
              <a:gd name="T2" fmla="*/ 51025 w 480"/>
              <a:gd name="T3" fmla="*/ 73127 h 248"/>
              <a:gd name="T4" fmla="*/ 210697 w 480"/>
              <a:gd name="T5" fmla="*/ 73127 h 248"/>
              <a:gd name="T6" fmla="*/ 210697 w 480"/>
              <a:gd name="T7" fmla="*/ 34387 h 248"/>
              <a:gd name="T8" fmla="*/ 51025 w 480"/>
              <a:gd name="T9" fmla="*/ 34387 h 248"/>
              <a:gd name="T10" fmla="*/ 51025 w 480"/>
              <a:gd name="T11" fmla="*/ 0 h 248"/>
              <a:gd name="T12" fmla="*/ 0 w 480"/>
              <a:gd name="T13" fmla="*/ 53975 h 248"/>
              <a:gd name="T14" fmla="*/ 51025 w 480"/>
              <a:gd name="T15" fmla="*/ 107515 h 2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0" h="248">
                <a:moveTo>
                  <a:pt x="116" y="247"/>
                </a:moveTo>
                <a:lnTo>
                  <a:pt x="116" y="168"/>
                </a:lnTo>
                <a:lnTo>
                  <a:pt x="479" y="168"/>
                </a:lnTo>
                <a:lnTo>
                  <a:pt x="479" y="79"/>
                </a:lnTo>
                <a:lnTo>
                  <a:pt x="116" y="79"/>
                </a:lnTo>
                <a:lnTo>
                  <a:pt x="116" y="0"/>
                </a:lnTo>
                <a:lnTo>
                  <a:pt x="0" y="124"/>
                </a:lnTo>
                <a:lnTo>
                  <a:pt x="116" y="247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4136531" y="2716303"/>
            <a:ext cx="112696" cy="222126"/>
          </a:xfrm>
          <a:custGeom>
            <a:avLst/>
            <a:gdLst>
              <a:gd name="T0" fmla="*/ 109097 w 249"/>
              <a:gd name="T1" fmla="*/ 160269 h 489"/>
              <a:gd name="T2" fmla="*/ 74344 w 249"/>
              <a:gd name="T3" fmla="*/ 160269 h 489"/>
              <a:gd name="T4" fmla="*/ 74344 w 249"/>
              <a:gd name="T5" fmla="*/ 0 h 489"/>
              <a:gd name="T6" fmla="*/ 34753 w 249"/>
              <a:gd name="T7" fmla="*/ 0 h 489"/>
              <a:gd name="T8" fmla="*/ 34753 w 249"/>
              <a:gd name="T9" fmla="*/ 160269 h 489"/>
              <a:gd name="T10" fmla="*/ 0 w 249"/>
              <a:gd name="T11" fmla="*/ 160269 h 489"/>
              <a:gd name="T12" fmla="*/ 54549 w 249"/>
              <a:gd name="T13" fmla="*/ 215458 h 489"/>
              <a:gd name="T14" fmla="*/ 109097 w 249"/>
              <a:gd name="T15" fmla="*/ 160269 h 48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9" h="489">
                <a:moveTo>
                  <a:pt x="248" y="363"/>
                </a:moveTo>
                <a:lnTo>
                  <a:pt x="169" y="363"/>
                </a:lnTo>
                <a:lnTo>
                  <a:pt x="169" y="0"/>
                </a:lnTo>
                <a:lnTo>
                  <a:pt x="79" y="0"/>
                </a:lnTo>
                <a:lnTo>
                  <a:pt x="79" y="363"/>
                </a:lnTo>
                <a:lnTo>
                  <a:pt x="0" y="363"/>
                </a:lnTo>
                <a:lnTo>
                  <a:pt x="124" y="488"/>
                </a:lnTo>
                <a:lnTo>
                  <a:pt x="248" y="363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4587315" y="2716303"/>
            <a:ext cx="112696" cy="222126"/>
          </a:xfrm>
          <a:custGeom>
            <a:avLst/>
            <a:gdLst>
              <a:gd name="T0" fmla="*/ 109097 w 249"/>
              <a:gd name="T1" fmla="*/ 51216 h 489"/>
              <a:gd name="T2" fmla="*/ 74344 w 249"/>
              <a:gd name="T3" fmla="*/ 51216 h 489"/>
              <a:gd name="T4" fmla="*/ 74344 w 249"/>
              <a:gd name="T5" fmla="*/ 215458 h 489"/>
              <a:gd name="T6" fmla="*/ 35193 w 249"/>
              <a:gd name="T7" fmla="*/ 215458 h 489"/>
              <a:gd name="T8" fmla="*/ 35193 w 249"/>
              <a:gd name="T9" fmla="*/ 51216 h 489"/>
              <a:gd name="T10" fmla="*/ 0 w 249"/>
              <a:gd name="T11" fmla="*/ 51216 h 489"/>
              <a:gd name="T12" fmla="*/ 54988 w 249"/>
              <a:gd name="T13" fmla="*/ 0 h 489"/>
              <a:gd name="T14" fmla="*/ 109097 w 249"/>
              <a:gd name="T15" fmla="*/ 51216 h 48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9" h="489">
                <a:moveTo>
                  <a:pt x="248" y="116"/>
                </a:moveTo>
                <a:lnTo>
                  <a:pt x="169" y="116"/>
                </a:lnTo>
                <a:lnTo>
                  <a:pt x="169" y="488"/>
                </a:lnTo>
                <a:lnTo>
                  <a:pt x="80" y="488"/>
                </a:lnTo>
                <a:lnTo>
                  <a:pt x="80" y="116"/>
                </a:lnTo>
                <a:lnTo>
                  <a:pt x="0" y="116"/>
                </a:lnTo>
                <a:lnTo>
                  <a:pt x="125" y="0"/>
                </a:lnTo>
                <a:lnTo>
                  <a:pt x="248" y="116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6793871" y="3173620"/>
            <a:ext cx="200894" cy="205793"/>
          </a:xfrm>
          <a:custGeom>
            <a:avLst/>
            <a:gdLst>
              <a:gd name="T0" fmla="*/ 97632 w 444"/>
              <a:gd name="T1" fmla="*/ 0 h 454"/>
              <a:gd name="T2" fmla="*/ 97632 w 444"/>
              <a:gd name="T3" fmla="*/ 0 h 454"/>
              <a:gd name="T4" fmla="*/ 0 w 444"/>
              <a:gd name="T5" fmla="*/ 97810 h 454"/>
              <a:gd name="T6" fmla="*/ 97632 w 444"/>
              <a:gd name="T7" fmla="*/ 199584 h 454"/>
              <a:gd name="T8" fmla="*/ 194823 w 444"/>
              <a:gd name="T9" fmla="*/ 97810 h 454"/>
              <a:gd name="T10" fmla="*/ 97632 w 444"/>
              <a:gd name="T11" fmla="*/ 0 h 4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4" h="454">
                <a:moveTo>
                  <a:pt x="222" y="0"/>
                </a:moveTo>
                <a:lnTo>
                  <a:pt x="222" y="0"/>
                </a:lnTo>
                <a:cubicBezTo>
                  <a:pt x="35" y="0"/>
                  <a:pt x="0" y="45"/>
                  <a:pt x="0" y="222"/>
                </a:cubicBezTo>
                <a:cubicBezTo>
                  <a:pt x="0" y="408"/>
                  <a:pt x="35" y="453"/>
                  <a:pt x="222" y="453"/>
                </a:cubicBezTo>
                <a:cubicBezTo>
                  <a:pt x="407" y="453"/>
                  <a:pt x="443" y="408"/>
                  <a:pt x="443" y="222"/>
                </a:cubicBezTo>
                <a:cubicBezTo>
                  <a:pt x="443" y="45"/>
                  <a:pt x="407" y="0"/>
                  <a:pt x="222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5492151" y="2709770"/>
            <a:ext cx="102896" cy="227025"/>
          </a:xfrm>
          <a:custGeom>
            <a:avLst/>
            <a:gdLst>
              <a:gd name="T0" fmla="*/ 49790 w 231"/>
              <a:gd name="T1" fmla="*/ 0 h 498"/>
              <a:gd name="T2" fmla="*/ 0 w 231"/>
              <a:gd name="T3" fmla="*/ 82859 h 498"/>
              <a:gd name="T4" fmla="*/ 99579 w 231"/>
              <a:gd name="T5" fmla="*/ 82859 h 498"/>
              <a:gd name="T6" fmla="*/ 49790 w 231"/>
              <a:gd name="T7" fmla="*/ 0 h 498"/>
              <a:gd name="T8" fmla="*/ 49790 w 231"/>
              <a:gd name="T9" fmla="*/ 220219 h 498"/>
              <a:gd name="T10" fmla="*/ 99579 w 231"/>
              <a:gd name="T11" fmla="*/ 141348 h 498"/>
              <a:gd name="T12" fmla="*/ 0 w 231"/>
              <a:gd name="T13" fmla="*/ 141348 h 498"/>
              <a:gd name="T14" fmla="*/ 49790 w 231"/>
              <a:gd name="T15" fmla="*/ 220219 h 49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31" h="498">
                <a:moveTo>
                  <a:pt x="115" y="0"/>
                </a:moveTo>
                <a:lnTo>
                  <a:pt x="0" y="187"/>
                </a:lnTo>
                <a:lnTo>
                  <a:pt x="230" y="187"/>
                </a:lnTo>
                <a:lnTo>
                  <a:pt x="115" y="0"/>
                </a:lnTo>
                <a:close/>
                <a:moveTo>
                  <a:pt x="115" y="497"/>
                </a:moveTo>
                <a:lnTo>
                  <a:pt x="230" y="319"/>
                </a:lnTo>
                <a:lnTo>
                  <a:pt x="0" y="319"/>
                </a:lnTo>
                <a:lnTo>
                  <a:pt x="115" y="49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2736812" y="1819633"/>
            <a:ext cx="210693" cy="213960"/>
          </a:xfrm>
          <a:custGeom>
            <a:avLst/>
            <a:gdLst>
              <a:gd name="T0" fmla="*/ 188387 w 462"/>
              <a:gd name="T1" fmla="*/ 156636 h 470"/>
              <a:gd name="T2" fmla="*/ 188387 w 462"/>
              <a:gd name="T3" fmla="*/ 156636 h 470"/>
              <a:gd name="T4" fmla="*/ 188387 w 462"/>
              <a:gd name="T5" fmla="*/ 129203 h 470"/>
              <a:gd name="T6" fmla="*/ 153369 w 462"/>
              <a:gd name="T7" fmla="*/ 93805 h 470"/>
              <a:gd name="T8" fmla="*/ 129876 w 462"/>
              <a:gd name="T9" fmla="*/ 93805 h 470"/>
              <a:gd name="T10" fmla="*/ 113919 w 462"/>
              <a:gd name="T11" fmla="*/ 81858 h 470"/>
              <a:gd name="T12" fmla="*/ 113919 w 462"/>
              <a:gd name="T13" fmla="*/ 50442 h 470"/>
              <a:gd name="T14" fmla="*/ 129876 w 462"/>
              <a:gd name="T15" fmla="*/ 26991 h 470"/>
              <a:gd name="T16" fmla="*/ 102394 w 462"/>
              <a:gd name="T17" fmla="*/ 0 h 470"/>
              <a:gd name="T18" fmla="*/ 74912 w 462"/>
              <a:gd name="T19" fmla="*/ 26991 h 470"/>
              <a:gd name="T20" fmla="*/ 90426 w 462"/>
              <a:gd name="T21" fmla="*/ 50442 h 470"/>
              <a:gd name="T22" fmla="*/ 90426 w 462"/>
              <a:gd name="T23" fmla="*/ 81858 h 470"/>
              <a:gd name="T24" fmla="*/ 74912 w 462"/>
              <a:gd name="T25" fmla="*/ 93805 h 470"/>
              <a:gd name="T26" fmla="*/ 50975 w 462"/>
              <a:gd name="T27" fmla="*/ 93805 h 470"/>
              <a:gd name="T28" fmla="*/ 15958 w 462"/>
              <a:gd name="T29" fmla="*/ 129203 h 470"/>
              <a:gd name="T30" fmla="*/ 15958 w 462"/>
              <a:gd name="T31" fmla="*/ 156636 h 470"/>
              <a:gd name="T32" fmla="*/ 0 w 462"/>
              <a:gd name="T33" fmla="*/ 180087 h 470"/>
              <a:gd name="T34" fmla="*/ 23493 w 462"/>
              <a:gd name="T35" fmla="*/ 207521 h 470"/>
              <a:gd name="T36" fmla="*/ 50975 w 462"/>
              <a:gd name="T37" fmla="*/ 180087 h 470"/>
              <a:gd name="T38" fmla="*/ 35461 w 462"/>
              <a:gd name="T39" fmla="*/ 156636 h 470"/>
              <a:gd name="T40" fmla="*/ 35461 w 462"/>
              <a:gd name="T41" fmla="*/ 129203 h 470"/>
              <a:gd name="T42" fmla="*/ 50975 w 462"/>
              <a:gd name="T43" fmla="*/ 113716 h 470"/>
              <a:gd name="T44" fmla="*/ 74912 w 462"/>
              <a:gd name="T45" fmla="*/ 113716 h 470"/>
              <a:gd name="T46" fmla="*/ 90426 w 462"/>
              <a:gd name="T47" fmla="*/ 109734 h 470"/>
              <a:gd name="T48" fmla="*/ 90426 w 462"/>
              <a:gd name="T49" fmla="*/ 156636 h 470"/>
              <a:gd name="T50" fmla="*/ 74912 w 462"/>
              <a:gd name="T51" fmla="*/ 180087 h 470"/>
              <a:gd name="T52" fmla="*/ 102394 w 462"/>
              <a:gd name="T53" fmla="*/ 207521 h 470"/>
              <a:gd name="T54" fmla="*/ 129876 w 462"/>
              <a:gd name="T55" fmla="*/ 180087 h 470"/>
              <a:gd name="T56" fmla="*/ 113919 w 462"/>
              <a:gd name="T57" fmla="*/ 156636 h 470"/>
              <a:gd name="T58" fmla="*/ 113919 w 462"/>
              <a:gd name="T59" fmla="*/ 109734 h 470"/>
              <a:gd name="T60" fmla="*/ 129876 w 462"/>
              <a:gd name="T61" fmla="*/ 113716 h 470"/>
              <a:gd name="T62" fmla="*/ 153369 w 462"/>
              <a:gd name="T63" fmla="*/ 113716 h 470"/>
              <a:gd name="T64" fmla="*/ 168884 w 462"/>
              <a:gd name="T65" fmla="*/ 129203 h 470"/>
              <a:gd name="T66" fmla="*/ 168884 w 462"/>
              <a:gd name="T67" fmla="*/ 156636 h 470"/>
              <a:gd name="T68" fmla="*/ 153369 w 462"/>
              <a:gd name="T69" fmla="*/ 180087 h 470"/>
              <a:gd name="T70" fmla="*/ 180852 w 462"/>
              <a:gd name="T71" fmla="*/ 207521 h 470"/>
              <a:gd name="T72" fmla="*/ 204345 w 462"/>
              <a:gd name="T73" fmla="*/ 180087 h 470"/>
              <a:gd name="T74" fmla="*/ 188387 w 462"/>
              <a:gd name="T75" fmla="*/ 156636 h 470"/>
              <a:gd name="T76" fmla="*/ 39451 w 462"/>
              <a:gd name="T77" fmla="*/ 180087 h 470"/>
              <a:gd name="T78" fmla="*/ 39451 w 462"/>
              <a:gd name="T79" fmla="*/ 180087 h 470"/>
              <a:gd name="T80" fmla="*/ 23493 w 462"/>
              <a:gd name="T81" fmla="*/ 195574 h 470"/>
              <a:gd name="T82" fmla="*/ 7979 w 462"/>
              <a:gd name="T83" fmla="*/ 180087 h 470"/>
              <a:gd name="T84" fmla="*/ 23493 w 462"/>
              <a:gd name="T85" fmla="*/ 164601 h 470"/>
              <a:gd name="T86" fmla="*/ 39451 w 462"/>
              <a:gd name="T87" fmla="*/ 180087 h 470"/>
              <a:gd name="T88" fmla="*/ 86880 w 462"/>
              <a:gd name="T89" fmla="*/ 26991 h 470"/>
              <a:gd name="T90" fmla="*/ 86880 w 462"/>
              <a:gd name="T91" fmla="*/ 26991 h 470"/>
              <a:gd name="T92" fmla="*/ 102394 w 462"/>
              <a:gd name="T93" fmla="*/ 11504 h 470"/>
              <a:gd name="T94" fmla="*/ 117908 w 462"/>
              <a:gd name="T95" fmla="*/ 26991 h 470"/>
              <a:gd name="T96" fmla="*/ 102394 w 462"/>
              <a:gd name="T97" fmla="*/ 42920 h 470"/>
              <a:gd name="T98" fmla="*/ 86880 w 462"/>
              <a:gd name="T99" fmla="*/ 26991 h 470"/>
              <a:gd name="T100" fmla="*/ 117908 w 462"/>
              <a:gd name="T101" fmla="*/ 180087 h 470"/>
              <a:gd name="T102" fmla="*/ 117908 w 462"/>
              <a:gd name="T103" fmla="*/ 180087 h 470"/>
              <a:gd name="T104" fmla="*/ 102394 w 462"/>
              <a:gd name="T105" fmla="*/ 195574 h 470"/>
              <a:gd name="T106" fmla="*/ 86880 w 462"/>
              <a:gd name="T107" fmla="*/ 180087 h 470"/>
              <a:gd name="T108" fmla="*/ 102394 w 462"/>
              <a:gd name="T109" fmla="*/ 164601 h 470"/>
              <a:gd name="T110" fmla="*/ 117908 w 462"/>
              <a:gd name="T111" fmla="*/ 180087 h 470"/>
              <a:gd name="T112" fmla="*/ 180852 w 462"/>
              <a:gd name="T113" fmla="*/ 195574 h 470"/>
              <a:gd name="T114" fmla="*/ 180852 w 462"/>
              <a:gd name="T115" fmla="*/ 195574 h 470"/>
              <a:gd name="T116" fmla="*/ 164894 w 462"/>
              <a:gd name="T117" fmla="*/ 180087 h 470"/>
              <a:gd name="T118" fmla="*/ 180852 w 462"/>
              <a:gd name="T119" fmla="*/ 164601 h 470"/>
              <a:gd name="T120" fmla="*/ 192377 w 462"/>
              <a:gd name="T121" fmla="*/ 180087 h 470"/>
              <a:gd name="T122" fmla="*/ 180852 w 462"/>
              <a:gd name="T123" fmla="*/ 195574 h 47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462" h="470">
                <a:moveTo>
                  <a:pt x="425" y="354"/>
                </a:moveTo>
                <a:lnTo>
                  <a:pt x="425" y="354"/>
                </a:lnTo>
                <a:cubicBezTo>
                  <a:pt x="425" y="292"/>
                  <a:pt x="425" y="292"/>
                  <a:pt x="425" y="292"/>
                </a:cubicBezTo>
                <a:cubicBezTo>
                  <a:pt x="425" y="257"/>
                  <a:pt x="408" y="212"/>
                  <a:pt x="346" y="212"/>
                </a:cubicBezTo>
                <a:cubicBezTo>
                  <a:pt x="293" y="212"/>
                  <a:pt x="293" y="212"/>
                  <a:pt x="293" y="212"/>
                </a:cubicBezTo>
                <a:cubicBezTo>
                  <a:pt x="257" y="212"/>
                  <a:pt x="257" y="195"/>
                  <a:pt x="257" y="185"/>
                </a:cubicBezTo>
                <a:cubicBezTo>
                  <a:pt x="257" y="114"/>
                  <a:pt x="257" y="114"/>
                  <a:pt x="257" y="114"/>
                </a:cubicBezTo>
                <a:cubicBezTo>
                  <a:pt x="275" y="106"/>
                  <a:pt x="293" y="88"/>
                  <a:pt x="293" y="61"/>
                </a:cubicBezTo>
                <a:cubicBezTo>
                  <a:pt x="293" y="26"/>
                  <a:pt x="266" y="0"/>
                  <a:pt x="231" y="0"/>
                </a:cubicBezTo>
                <a:cubicBezTo>
                  <a:pt x="196" y="0"/>
                  <a:pt x="169" y="26"/>
                  <a:pt x="169" y="61"/>
                </a:cubicBezTo>
                <a:cubicBezTo>
                  <a:pt x="169" y="88"/>
                  <a:pt x="186" y="106"/>
                  <a:pt x="204" y="114"/>
                </a:cubicBezTo>
                <a:cubicBezTo>
                  <a:pt x="204" y="185"/>
                  <a:pt x="204" y="185"/>
                  <a:pt x="204" y="185"/>
                </a:cubicBezTo>
                <a:cubicBezTo>
                  <a:pt x="204" y="185"/>
                  <a:pt x="204" y="212"/>
                  <a:pt x="169" y="212"/>
                </a:cubicBezTo>
                <a:cubicBezTo>
                  <a:pt x="115" y="212"/>
                  <a:pt x="115" y="212"/>
                  <a:pt x="115" y="212"/>
                </a:cubicBezTo>
                <a:cubicBezTo>
                  <a:pt x="53" y="212"/>
                  <a:pt x="36" y="257"/>
                  <a:pt x="36" y="292"/>
                </a:cubicBezTo>
                <a:cubicBezTo>
                  <a:pt x="36" y="354"/>
                  <a:pt x="36" y="354"/>
                  <a:pt x="36" y="354"/>
                </a:cubicBezTo>
                <a:cubicBezTo>
                  <a:pt x="9" y="363"/>
                  <a:pt x="0" y="380"/>
                  <a:pt x="0" y="407"/>
                </a:cubicBezTo>
                <a:cubicBezTo>
                  <a:pt x="0" y="442"/>
                  <a:pt x="27" y="469"/>
                  <a:pt x="53" y="469"/>
                </a:cubicBezTo>
                <a:cubicBezTo>
                  <a:pt x="89" y="469"/>
                  <a:pt x="115" y="442"/>
                  <a:pt x="115" y="407"/>
                </a:cubicBezTo>
                <a:cubicBezTo>
                  <a:pt x="115" y="380"/>
                  <a:pt x="98" y="363"/>
                  <a:pt x="80" y="354"/>
                </a:cubicBezTo>
                <a:cubicBezTo>
                  <a:pt x="80" y="292"/>
                  <a:pt x="80" y="292"/>
                  <a:pt x="80" y="292"/>
                </a:cubicBezTo>
                <a:cubicBezTo>
                  <a:pt x="80" y="292"/>
                  <a:pt x="80" y="257"/>
                  <a:pt x="115" y="257"/>
                </a:cubicBezTo>
                <a:cubicBezTo>
                  <a:pt x="169" y="257"/>
                  <a:pt x="169" y="257"/>
                  <a:pt x="169" y="257"/>
                </a:cubicBezTo>
                <a:cubicBezTo>
                  <a:pt x="186" y="257"/>
                  <a:pt x="196" y="257"/>
                  <a:pt x="204" y="248"/>
                </a:cubicBezTo>
                <a:cubicBezTo>
                  <a:pt x="204" y="354"/>
                  <a:pt x="204" y="354"/>
                  <a:pt x="204" y="354"/>
                </a:cubicBezTo>
                <a:cubicBezTo>
                  <a:pt x="186" y="363"/>
                  <a:pt x="169" y="380"/>
                  <a:pt x="169" y="407"/>
                </a:cubicBezTo>
                <a:cubicBezTo>
                  <a:pt x="169" y="442"/>
                  <a:pt x="196" y="469"/>
                  <a:pt x="231" y="469"/>
                </a:cubicBezTo>
                <a:cubicBezTo>
                  <a:pt x="266" y="469"/>
                  <a:pt x="293" y="442"/>
                  <a:pt x="293" y="407"/>
                </a:cubicBezTo>
                <a:cubicBezTo>
                  <a:pt x="293" y="380"/>
                  <a:pt x="275" y="363"/>
                  <a:pt x="257" y="354"/>
                </a:cubicBezTo>
                <a:cubicBezTo>
                  <a:pt x="257" y="248"/>
                  <a:pt x="257" y="248"/>
                  <a:pt x="257" y="248"/>
                </a:cubicBezTo>
                <a:cubicBezTo>
                  <a:pt x="266" y="257"/>
                  <a:pt x="275" y="257"/>
                  <a:pt x="293" y="257"/>
                </a:cubicBezTo>
                <a:cubicBezTo>
                  <a:pt x="346" y="257"/>
                  <a:pt x="346" y="257"/>
                  <a:pt x="346" y="257"/>
                </a:cubicBezTo>
                <a:cubicBezTo>
                  <a:pt x="381" y="257"/>
                  <a:pt x="381" y="283"/>
                  <a:pt x="381" y="292"/>
                </a:cubicBezTo>
                <a:cubicBezTo>
                  <a:pt x="381" y="354"/>
                  <a:pt x="381" y="354"/>
                  <a:pt x="381" y="354"/>
                </a:cubicBezTo>
                <a:cubicBezTo>
                  <a:pt x="363" y="363"/>
                  <a:pt x="346" y="380"/>
                  <a:pt x="346" y="407"/>
                </a:cubicBezTo>
                <a:cubicBezTo>
                  <a:pt x="346" y="442"/>
                  <a:pt x="372" y="469"/>
                  <a:pt x="408" y="469"/>
                </a:cubicBezTo>
                <a:cubicBezTo>
                  <a:pt x="434" y="469"/>
                  <a:pt x="461" y="442"/>
                  <a:pt x="461" y="407"/>
                </a:cubicBezTo>
                <a:cubicBezTo>
                  <a:pt x="461" y="380"/>
                  <a:pt x="453" y="363"/>
                  <a:pt x="425" y="354"/>
                </a:cubicBezTo>
                <a:close/>
                <a:moveTo>
                  <a:pt x="89" y="407"/>
                </a:moveTo>
                <a:lnTo>
                  <a:pt x="89" y="407"/>
                </a:lnTo>
                <a:cubicBezTo>
                  <a:pt x="89" y="425"/>
                  <a:pt x="71" y="442"/>
                  <a:pt x="53" y="442"/>
                </a:cubicBezTo>
                <a:cubicBezTo>
                  <a:pt x="36" y="442"/>
                  <a:pt x="18" y="425"/>
                  <a:pt x="18" y="407"/>
                </a:cubicBezTo>
                <a:cubicBezTo>
                  <a:pt x="18" y="389"/>
                  <a:pt x="36" y="372"/>
                  <a:pt x="53" y="372"/>
                </a:cubicBezTo>
                <a:cubicBezTo>
                  <a:pt x="71" y="372"/>
                  <a:pt x="89" y="389"/>
                  <a:pt x="89" y="407"/>
                </a:cubicBezTo>
                <a:close/>
                <a:moveTo>
                  <a:pt x="196" y="61"/>
                </a:moveTo>
                <a:lnTo>
                  <a:pt x="196" y="61"/>
                </a:lnTo>
                <a:cubicBezTo>
                  <a:pt x="196" y="44"/>
                  <a:pt x="213" y="26"/>
                  <a:pt x="231" y="26"/>
                </a:cubicBezTo>
                <a:cubicBezTo>
                  <a:pt x="249" y="26"/>
                  <a:pt x="266" y="44"/>
                  <a:pt x="266" y="61"/>
                </a:cubicBezTo>
                <a:cubicBezTo>
                  <a:pt x="266" y="79"/>
                  <a:pt x="249" y="97"/>
                  <a:pt x="231" y="97"/>
                </a:cubicBezTo>
                <a:cubicBezTo>
                  <a:pt x="213" y="97"/>
                  <a:pt x="196" y="79"/>
                  <a:pt x="196" y="61"/>
                </a:cubicBezTo>
                <a:close/>
                <a:moveTo>
                  <a:pt x="266" y="407"/>
                </a:moveTo>
                <a:lnTo>
                  <a:pt x="266" y="407"/>
                </a:lnTo>
                <a:cubicBezTo>
                  <a:pt x="266" y="425"/>
                  <a:pt x="249" y="442"/>
                  <a:pt x="231" y="442"/>
                </a:cubicBezTo>
                <a:cubicBezTo>
                  <a:pt x="213" y="442"/>
                  <a:pt x="196" y="425"/>
                  <a:pt x="196" y="407"/>
                </a:cubicBezTo>
                <a:cubicBezTo>
                  <a:pt x="196" y="389"/>
                  <a:pt x="213" y="372"/>
                  <a:pt x="231" y="372"/>
                </a:cubicBezTo>
                <a:cubicBezTo>
                  <a:pt x="249" y="372"/>
                  <a:pt x="266" y="389"/>
                  <a:pt x="266" y="407"/>
                </a:cubicBezTo>
                <a:close/>
                <a:moveTo>
                  <a:pt x="408" y="442"/>
                </a:moveTo>
                <a:lnTo>
                  <a:pt x="408" y="442"/>
                </a:lnTo>
                <a:cubicBezTo>
                  <a:pt x="381" y="442"/>
                  <a:pt x="372" y="425"/>
                  <a:pt x="372" y="407"/>
                </a:cubicBezTo>
                <a:cubicBezTo>
                  <a:pt x="372" y="389"/>
                  <a:pt x="381" y="372"/>
                  <a:pt x="408" y="372"/>
                </a:cubicBezTo>
                <a:cubicBezTo>
                  <a:pt x="425" y="372"/>
                  <a:pt x="434" y="389"/>
                  <a:pt x="434" y="407"/>
                </a:cubicBezTo>
                <a:cubicBezTo>
                  <a:pt x="434" y="425"/>
                  <a:pt x="425" y="442"/>
                  <a:pt x="408" y="44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318693" y="1832700"/>
            <a:ext cx="146995" cy="189460"/>
          </a:xfrm>
          <a:custGeom>
            <a:avLst/>
            <a:gdLst>
              <a:gd name="T0" fmla="*/ 142429 w 320"/>
              <a:gd name="T1" fmla="*/ 27380 h 417"/>
              <a:gd name="T2" fmla="*/ 142429 w 320"/>
              <a:gd name="T3" fmla="*/ 27380 h 417"/>
              <a:gd name="T4" fmla="*/ 114746 w 320"/>
              <a:gd name="T5" fmla="*/ 0 h 417"/>
              <a:gd name="T6" fmla="*/ 86618 w 320"/>
              <a:gd name="T7" fmla="*/ 27380 h 417"/>
              <a:gd name="T8" fmla="*/ 102691 w 320"/>
              <a:gd name="T9" fmla="*/ 50785 h 417"/>
              <a:gd name="T10" fmla="*/ 66973 w 320"/>
              <a:gd name="T11" fmla="*/ 82139 h 417"/>
              <a:gd name="T12" fmla="*/ 35272 w 320"/>
              <a:gd name="T13" fmla="*/ 94062 h 417"/>
              <a:gd name="T14" fmla="*/ 35272 w 320"/>
              <a:gd name="T15" fmla="*/ 50785 h 417"/>
              <a:gd name="T16" fmla="*/ 51346 w 320"/>
              <a:gd name="T17" fmla="*/ 27380 h 417"/>
              <a:gd name="T18" fmla="*/ 27682 w 320"/>
              <a:gd name="T19" fmla="*/ 0 h 417"/>
              <a:gd name="T20" fmla="*/ 0 w 320"/>
              <a:gd name="T21" fmla="*/ 27380 h 417"/>
              <a:gd name="T22" fmla="*/ 15627 w 320"/>
              <a:gd name="T23" fmla="*/ 50785 h 417"/>
              <a:gd name="T24" fmla="*/ 15627 w 320"/>
              <a:gd name="T25" fmla="*/ 132924 h 417"/>
              <a:gd name="T26" fmla="*/ 0 w 320"/>
              <a:gd name="T27" fmla="*/ 156329 h 417"/>
              <a:gd name="T28" fmla="*/ 27682 w 320"/>
              <a:gd name="T29" fmla="*/ 183708 h 417"/>
              <a:gd name="T30" fmla="*/ 51346 w 320"/>
              <a:gd name="T31" fmla="*/ 156329 h 417"/>
              <a:gd name="T32" fmla="*/ 39291 w 320"/>
              <a:gd name="T33" fmla="*/ 132924 h 417"/>
              <a:gd name="T34" fmla="*/ 75009 w 320"/>
              <a:gd name="T35" fmla="*/ 102011 h 417"/>
              <a:gd name="T36" fmla="*/ 126355 w 320"/>
              <a:gd name="T37" fmla="*/ 50785 h 417"/>
              <a:gd name="T38" fmla="*/ 142429 w 320"/>
              <a:gd name="T39" fmla="*/ 27380 h 417"/>
              <a:gd name="T40" fmla="*/ 11609 w 320"/>
              <a:gd name="T41" fmla="*/ 27380 h 417"/>
              <a:gd name="T42" fmla="*/ 11609 w 320"/>
              <a:gd name="T43" fmla="*/ 27380 h 417"/>
              <a:gd name="T44" fmla="*/ 27682 w 320"/>
              <a:gd name="T45" fmla="*/ 11923 h 417"/>
              <a:gd name="T46" fmla="*/ 43309 w 320"/>
              <a:gd name="T47" fmla="*/ 27380 h 417"/>
              <a:gd name="T48" fmla="*/ 27682 w 320"/>
              <a:gd name="T49" fmla="*/ 38861 h 417"/>
              <a:gd name="T50" fmla="*/ 11609 w 320"/>
              <a:gd name="T51" fmla="*/ 27380 h 417"/>
              <a:gd name="T52" fmla="*/ 27682 w 320"/>
              <a:gd name="T53" fmla="*/ 172227 h 417"/>
              <a:gd name="T54" fmla="*/ 27682 w 320"/>
              <a:gd name="T55" fmla="*/ 172227 h 417"/>
              <a:gd name="T56" fmla="*/ 11609 w 320"/>
              <a:gd name="T57" fmla="*/ 156329 h 417"/>
              <a:gd name="T58" fmla="*/ 27682 w 320"/>
              <a:gd name="T59" fmla="*/ 140873 h 417"/>
              <a:gd name="T60" fmla="*/ 43309 w 320"/>
              <a:gd name="T61" fmla="*/ 156329 h 417"/>
              <a:gd name="T62" fmla="*/ 27682 w 320"/>
              <a:gd name="T63" fmla="*/ 172227 h 417"/>
              <a:gd name="T64" fmla="*/ 114746 w 320"/>
              <a:gd name="T65" fmla="*/ 38861 h 417"/>
              <a:gd name="T66" fmla="*/ 114746 w 320"/>
              <a:gd name="T67" fmla="*/ 38861 h 417"/>
              <a:gd name="T68" fmla="*/ 98673 w 320"/>
              <a:gd name="T69" fmla="*/ 27380 h 417"/>
              <a:gd name="T70" fmla="*/ 114746 w 320"/>
              <a:gd name="T71" fmla="*/ 11923 h 417"/>
              <a:gd name="T72" fmla="*/ 130373 w 320"/>
              <a:gd name="T73" fmla="*/ 27380 h 417"/>
              <a:gd name="T74" fmla="*/ 114746 w 320"/>
              <a:gd name="T75" fmla="*/ 38861 h 41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20" h="417">
                <a:moveTo>
                  <a:pt x="319" y="62"/>
                </a:moveTo>
                <a:lnTo>
                  <a:pt x="319" y="62"/>
                </a:lnTo>
                <a:cubicBezTo>
                  <a:pt x="319" y="27"/>
                  <a:pt x="292" y="0"/>
                  <a:pt x="257" y="0"/>
                </a:cubicBezTo>
                <a:cubicBezTo>
                  <a:pt x="221" y="0"/>
                  <a:pt x="194" y="27"/>
                  <a:pt x="194" y="62"/>
                </a:cubicBezTo>
                <a:cubicBezTo>
                  <a:pt x="194" y="80"/>
                  <a:pt x="213" y="106"/>
                  <a:pt x="230" y="115"/>
                </a:cubicBezTo>
                <a:cubicBezTo>
                  <a:pt x="230" y="159"/>
                  <a:pt x="194" y="169"/>
                  <a:pt x="150" y="186"/>
                </a:cubicBezTo>
                <a:cubicBezTo>
                  <a:pt x="132" y="195"/>
                  <a:pt x="106" y="195"/>
                  <a:pt x="79" y="213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106" y="106"/>
                  <a:pt x="115" y="80"/>
                  <a:pt x="115" y="62"/>
                </a:cubicBezTo>
                <a:cubicBezTo>
                  <a:pt x="115" y="27"/>
                  <a:pt x="88" y="0"/>
                  <a:pt x="62" y="0"/>
                </a:cubicBezTo>
                <a:cubicBezTo>
                  <a:pt x="26" y="0"/>
                  <a:pt x="0" y="27"/>
                  <a:pt x="0" y="62"/>
                </a:cubicBezTo>
                <a:cubicBezTo>
                  <a:pt x="0" y="80"/>
                  <a:pt x="17" y="106"/>
                  <a:pt x="35" y="115"/>
                </a:cubicBezTo>
                <a:cubicBezTo>
                  <a:pt x="35" y="301"/>
                  <a:pt x="35" y="301"/>
                  <a:pt x="35" y="301"/>
                </a:cubicBezTo>
                <a:cubicBezTo>
                  <a:pt x="17" y="310"/>
                  <a:pt x="0" y="328"/>
                  <a:pt x="0" y="354"/>
                </a:cubicBezTo>
                <a:cubicBezTo>
                  <a:pt x="0" y="390"/>
                  <a:pt x="26" y="416"/>
                  <a:pt x="62" y="416"/>
                </a:cubicBezTo>
                <a:cubicBezTo>
                  <a:pt x="88" y="416"/>
                  <a:pt x="115" y="390"/>
                  <a:pt x="115" y="354"/>
                </a:cubicBezTo>
                <a:cubicBezTo>
                  <a:pt x="115" y="328"/>
                  <a:pt x="106" y="310"/>
                  <a:pt x="88" y="301"/>
                </a:cubicBezTo>
                <a:cubicBezTo>
                  <a:pt x="88" y="257"/>
                  <a:pt x="123" y="240"/>
                  <a:pt x="168" y="231"/>
                </a:cubicBezTo>
                <a:cubicBezTo>
                  <a:pt x="213" y="213"/>
                  <a:pt x="275" y="195"/>
                  <a:pt x="283" y="115"/>
                </a:cubicBezTo>
                <a:cubicBezTo>
                  <a:pt x="301" y="106"/>
                  <a:pt x="319" y="80"/>
                  <a:pt x="319" y="62"/>
                </a:cubicBezTo>
                <a:close/>
                <a:moveTo>
                  <a:pt x="26" y="62"/>
                </a:moveTo>
                <a:lnTo>
                  <a:pt x="26" y="62"/>
                </a:lnTo>
                <a:cubicBezTo>
                  <a:pt x="26" y="35"/>
                  <a:pt x="44" y="27"/>
                  <a:pt x="62" y="27"/>
                </a:cubicBezTo>
                <a:cubicBezTo>
                  <a:pt x="79" y="27"/>
                  <a:pt x="97" y="35"/>
                  <a:pt x="97" y="62"/>
                </a:cubicBezTo>
                <a:cubicBezTo>
                  <a:pt x="97" y="80"/>
                  <a:pt x="79" y="88"/>
                  <a:pt x="62" y="88"/>
                </a:cubicBezTo>
                <a:cubicBezTo>
                  <a:pt x="44" y="88"/>
                  <a:pt x="26" y="80"/>
                  <a:pt x="26" y="62"/>
                </a:cubicBezTo>
                <a:close/>
                <a:moveTo>
                  <a:pt x="62" y="390"/>
                </a:moveTo>
                <a:lnTo>
                  <a:pt x="62" y="390"/>
                </a:lnTo>
                <a:cubicBezTo>
                  <a:pt x="44" y="390"/>
                  <a:pt x="26" y="372"/>
                  <a:pt x="26" y="354"/>
                </a:cubicBezTo>
                <a:cubicBezTo>
                  <a:pt x="26" y="337"/>
                  <a:pt x="44" y="319"/>
                  <a:pt x="62" y="319"/>
                </a:cubicBezTo>
                <a:cubicBezTo>
                  <a:pt x="79" y="319"/>
                  <a:pt x="97" y="337"/>
                  <a:pt x="97" y="354"/>
                </a:cubicBezTo>
                <a:cubicBezTo>
                  <a:pt x="97" y="372"/>
                  <a:pt x="79" y="390"/>
                  <a:pt x="62" y="390"/>
                </a:cubicBezTo>
                <a:close/>
                <a:moveTo>
                  <a:pt x="257" y="88"/>
                </a:moveTo>
                <a:lnTo>
                  <a:pt x="257" y="88"/>
                </a:lnTo>
                <a:cubicBezTo>
                  <a:pt x="239" y="88"/>
                  <a:pt x="221" y="80"/>
                  <a:pt x="221" y="62"/>
                </a:cubicBezTo>
                <a:cubicBezTo>
                  <a:pt x="221" y="35"/>
                  <a:pt x="239" y="27"/>
                  <a:pt x="257" y="27"/>
                </a:cubicBezTo>
                <a:cubicBezTo>
                  <a:pt x="275" y="27"/>
                  <a:pt x="292" y="35"/>
                  <a:pt x="292" y="62"/>
                </a:cubicBezTo>
                <a:cubicBezTo>
                  <a:pt x="292" y="80"/>
                  <a:pt x="275" y="88"/>
                  <a:pt x="257" y="8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1869543" y="1819633"/>
            <a:ext cx="145361" cy="213960"/>
          </a:xfrm>
          <a:custGeom>
            <a:avLst/>
            <a:gdLst>
              <a:gd name="T0" fmla="*/ 113913 w 320"/>
              <a:gd name="T1" fmla="*/ 152654 h 470"/>
              <a:gd name="T2" fmla="*/ 113913 w 320"/>
              <a:gd name="T3" fmla="*/ 152654 h 470"/>
              <a:gd name="T4" fmla="*/ 90512 w 320"/>
              <a:gd name="T5" fmla="*/ 168140 h 470"/>
              <a:gd name="T6" fmla="*/ 54749 w 320"/>
              <a:gd name="T7" fmla="*/ 168140 h 470"/>
              <a:gd name="T8" fmla="*/ 35322 w 320"/>
              <a:gd name="T9" fmla="*/ 152654 h 470"/>
              <a:gd name="T10" fmla="*/ 35322 w 320"/>
              <a:gd name="T11" fmla="*/ 109734 h 470"/>
              <a:gd name="T12" fmla="*/ 54749 w 320"/>
              <a:gd name="T13" fmla="*/ 113716 h 470"/>
              <a:gd name="T14" fmla="*/ 90512 w 320"/>
              <a:gd name="T15" fmla="*/ 113716 h 470"/>
              <a:gd name="T16" fmla="*/ 113913 w 320"/>
              <a:gd name="T17" fmla="*/ 129203 h 470"/>
              <a:gd name="T18" fmla="*/ 140845 w 320"/>
              <a:gd name="T19" fmla="*/ 101769 h 470"/>
              <a:gd name="T20" fmla="*/ 113913 w 320"/>
              <a:gd name="T21" fmla="*/ 77876 h 470"/>
              <a:gd name="T22" fmla="*/ 90512 w 320"/>
              <a:gd name="T23" fmla="*/ 93805 h 470"/>
              <a:gd name="T24" fmla="*/ 54749 w 320"/>
              <a:gd name="T25" fmla="*/ 93805 h 470"/>
              <a:gd name="T26" fmla="*/ 35322 w 320"/>
              <a:gd name="T27" fmla="*/ 73893 h 470"/>
              <a:gd name="T28" fmla="*/ 35322 w 320"/>
              <a:gd name="T29" fmla="*/ 50442 h 470"/>
              <a:gd name="T30" fmla="*/ 50775 w 320"/>
              <a:gd name="T31" fmla="*/ 26991 h 470"/>
              <a:gd name="T32" fmla="*/ 27374 w 320"/>
              <a:gd name="T33" fmla="*/ 0 h 470"/>
              <a:gd name="T34" fmla="*/ 0 w 320"/>
              <a:gd name="T35" fmla="*/ 26991 h 470"/>
              <a:gd name="T36" fmla="*/ 15895 w 320"/>
              <a:gd name="T37" fmla="*/ 50442 h 470"/>
              <a:gd name="T38" fmla="*/ 15895 w 320"/>
              <a:gd name="T39" fmla="*/ 152654 h 470"/>
              <a:gd name="T40" fmla="*/ 54749 w 320"/>
              <a:gd name="T41" fmla="*/ 191591 h 470"/>
              <a:gd name="T42" fmla="*/ 90512 w 320"/>
              <a:gd name="T43" fmla="*/ 191591 h 470"/>
              <a:gd name="T44" fmla="*/ 113913 w 320"/>
              <a:gd name="T45" fmla="*/ 207521 h 470"/>
              <a:gd name="T46" fmla="*/ 140845 w 320"/>
              <a:gd name="T47" fmla="*/ 180087 h 470"/>
              <a:gd name="T48" fmla="*/ 113913 w 320"/>
              <a:gd name="T49" fmla="*/ 152654 h 470"/>
              <a:gd name="T50" fmla="*/ 113913 w 320"/>
              <a:gd name="T51" fmla="*/ 86283 h 470"/>
              <a:gd name="T52" fmla="*/ 113913 w 320"/>
              <a:gd name="T53" fmla="*/ 86283 h 470"/>
              <a:gd name="T54" fmla="*/ 129366 w 320"/>
              <a:gd name="T55" fmla="*/ 101769 h 470"/>
              <a:gd name="T56" fmla="*/ 113913 w 320"/>
              <a:gd name="T57" fmla="*/ 117698 h 470"/>
              <a:gd name="T58" fmla="*/ 97576 w 320"/>
              <a:gd name="T59" fmla="*/ 101769 h 470"/>
              <a:gd name="T60" fmla="*/ 113913 w 320"/>
              <a:gd name="T61" fmla="*/ 86283 h 470"/>
              <a:gd name="T62" fmla="*/ 11921 w 320"/>
              <a:gd name="T63" fmla="*/ 26991 h 470"/>
              <a:gd name="T64" fmla="*/ 11921 w 320"/>
              <a:gd name="T65" fmla="*/ 26991 h 470"/>
              <a:gd name="T66" fmla="*/ 27374 w 320"/>
              <a:gd name="T67" fmla="*/ 11504 h 470"/>
              <a:gd name="T68" fmla="*/ 43269 w 320"/>
              <a:gd name="T69" fmla="*/ 26991 h 470"/>
              <a:gd name="T70" fmla="*/ 27374 w 320"/>
              <a:gd name="T71" fmla="*/ 42920 h 470"/>
              <a:gd name="T72" fmla="*/ 11921 w 320"/>
              <a:gd name="T73" fmla="*/ 26991 h 470"/>
              <a:gd name="T74" fmla="*/ 113913 w 320"/>
              <a:gd name="T75" fmla="*/ 195574 h 470"/>
              <a:gd name="T76" fmla="*/ 113913 w 320"/>
              <a:gd name="T77" fmla="*/ 195574 h 470"/>
              <a:gd name="T78" fmla="*/ 97576 w 320"/>
              <a:gd name="T79" fmla="*/ 180087 h 470"/>
              <a:gd name="T80" fmla="*/ 113913 w 320"/>
              <a:gd name="T81" fmla="*/ 164601 h 470"/>
              <a:gd name="T82" fmla="*/ 129366 w 320"/>
              <a:gd name="T83" fmla="*/ 180087 h 470"/>
              <a:gd name="T84" fmla="*/ 113913 w 320"/>
              <a:gd name="T85" fmla="*/ 195574 h 47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320" h="470">
                <a:moveTo>
                  <a:pt x="258" y="345"/>
                </a:moveTo>
                <a:lnTo>
                  <a:pt x="258" y="345"/>
                </a:lnTo>
                <a:cubicBezTo>
                  <a:pt x="231" y="345"/>
                  <a:pt x="213" y="363"/>
                  <a:pt x="205" y="380"/>
                </a:cubicBezTo>
                <a:cubicBezTo>
                  <a:pt x="124" y="380"/>
                  <a:pt x="124" y="380"/>
                  <a:pt x="124" y="380"/>
                </a:cubicBezTo>
                <a:cubicBezTo>
                  <a:pt x="89" y="380"/>
                  <a:pt x="80" y="354"/>
                  <a:pt x="80" y="345"/>
                </a:cubicBezTo>
                <a:cubicBezTo>
                  <a:pt x="80" y="248"/>
                  <a:pt x="80" y="248"/>
                  <a:pt x="80" y="248"/>
                </a:cubicBezTo>
                <a:cubicBezTo>
                  <a:pt x="98" y="257"/>
                  <a:pt x="107" y="257"/>
                  <a:pt x="124" y="257"/>
                </a:cubicBezTo>
                <a:cubicBezTo>
                  <a:pt x="205" y="257"/>
                  <a:pt x="205" y="257"/>
                  <a:pt x="205" y="257"/>
                </a:cubicBezTo>
                <a:cubicBezTo>
                  <a:pt x="213" y="274"/>
                  <a:pt x="231" y="292"/>
                  <a:pt x="258" y="292"/>
                </a:cubicBezTo>
                <a:cubicBezTo>
                  <a:pt x="293" y="292"/>
                  <a:pt x="319" y="266"/>
                  <a:pt x="319" y="230"/>
                </a:cubicBezTo>
                <a:cubicBezTo>
                  <a:pt x="319" y="204"/>
                  <a:pt x="293" y="176"/>
                  <a:pt x="258" y="176"/>
                </a:cubicBezTo>
                <a:cubicBezTo>
                  <a:pt x="231" y="176"/>
                  <a:pt x="213" y="185"/>
                  <a:pt x="205" y="212"/>
                </a:cubicBezTo>
                <a:cubicBezTo>
                  <a:pt x="124" y="212"/>
                  <a:pt x="124" y="212"/>
                  <a:pt x="124" y="212"/>
                </a:cubicBezTo>
                <a:cubicBezTo>
                  <a:pt x="89" y="212"/>
                  <a:pt x="80" y="176"/>
                  <a:pt x="80" y="167"/>
                </a:cubicBezTo>
                <a:cubicBezTo>
                  <a:pt x="80" y="114"/>
                  <a:pt x="80" y="114"/>
                  <a:pt x="80" y="114"/>
                </a:cubicBezTo>
                <a:cubicBezTo>
                  <a:pt x="107" y="106"/>
                  <a:pt x="115" y="88"/>
                  <a:pt x="115" y="61"/>
                </a:cubicBezTo>
                <a:cubicBezTo>
                  <a:pt x="115" y="26"/>
                  <a:pt x="89" y="0"/>
                  <a:pt x="62" y="0"/>
                </a:cubicBezTo>
                <a:cubicBezTo>
                  <a:pt x="27" y="0"/>
                  <a:pt x="0" y="26"/>
                  <a:pt x="0" y="61"/>
                </a:cubicBezTo>
                <a:cubicBezTo>
                  <a:pt x="0" y="88"/>
                  <a:pt x="18" y="106"/>
                  <a:pt x="36" y="114"/>
                </a:cubicBezTo>
                <a:cubicBezTo>
                  <a:pt x="36" y="345"/>
                  <a:pt x="36" y="345"/>
                  <a:pt x="36" y="345"/>
                </a:cubicBezTo>
                <a:cubicBezTo>
                  <a:pt x="36" y="380"/>
                  <a:pt x="62" y="433"/>
                  <a:pt x="124" y="433"/>
                </a:cubicBezTo>
                <a:cubicBezTo>
                  <a:pt x="205" y="433"/>
                  <a:pt x="205" y="433"/>
                  <a:pt x="205" y="433"/>
                </a:cubicBezTo>
                <a:cubicBezTo>
                  <a:pt x="213" y="451"/>
                  <a:pt x="231" y="469"/>
                  <a:pt x="258" y="469"/>
                </a:cubicBezTo>
                <a:cubicBezTo>
                  <a:pt x="293" y="469"/>
                  <a:pt x="319" y="442"/>
                  <a:pt x="319" y="407"/>
                </a:cubicBezTo>
                <a:cubicBezTo>
                  <a:pt x="319" y="372"/>
                  <a:pt x="293" y="345"/>
                  <a:pt x="258" y="345"/>
                </a:cubicBezTo>
                <a:close/>
                <a:moveTo>
                  <a:pt x="258" y="195"/>
                </a:moveTo>
                <a:lnTo>
                  <a:pt x="258" y="195"/>
                </a:lnTo>
                <a:cubicBezTo>
                  <a:pt x="275" y="195"/>
                  <a:pt x="293" y="212"/>
                  <a:pt x="293" y="230"/>
                </a:cubicBezTo>
                <a:cubicBezTo>
                  <a:pt x="293" y="248"/>
                  <a:pt x="275" y="266"/>
                  <a:pt x="258" y="266"/>
                </a:cubicBezTo>
                <a:cubicBezTo>
                  <a:pt x="240" y="266"/>
                  <a:pt x="221" y="248"/>
                  <a:pt x="221" y="230"/>
                </a:cubicBezTo>
                <a:cubicBezTo>
                  <a:pt x="221" y="212"/>
                  <a:pt x="240" y="195"/>
                  <a:pt x="258" y="195"/>
                </a:cubicBezTo>
                <a:close/>
                <a:moveTo>
                  <a:pt x="27" y="61"/>
                </a:moveTo>
                <a:lnTo>
                  <a:pt x="27" y="61"/>
                </a:lnTo>
                <a:cubicBezTo>
                  <a:pt x="27" y="44"/>
                  <a:pt x="45" y="26"/>
                  <a:pt x="62" y="26"/>
                </a:cubicBezTo>
                <a:cubicBezTo>
                  <a:pt x="80" y="26"/>
                  <a:pt x="98" y="44"/>
                  <a:pt x="98" y="61"/>
                </a:cubicBezTo>
                <a:cubicBezTo>
                  <a:pt x="98" y="79"/>
                  <a:pt x="80" y="97"/>
                  <a:pt x="62" y="97"/>
                </a:cubicBezTo>
                <a:cubicBezTo>
                  <a:pt x="45" y="97"/>
                  <a:pt x="27" y="79"/>
                  <a:pt x="27" y="61"/>
                </a:cubicBezTo>
                <a:close/>
                <a:moveTo>
                  <a:pt x="258" y="442"/>
                </a:moveTo>
                <a:lnTo>
                  <a:pt x="258" y="442"/>
                </a:lnTo>
                <a:cubicBezTo>
                  <a:pt x="240" y="442"/>
                  <a:pt x="221" y="425"/>
                  <a:pt x="221" y="407"/>
                </a:cubicBezTo>
                <a:cubicBezTo>
                  <a:pt x="221" y="389"/>
                  <a:pt x="240" y="372"/>
                  <a:pt x="258" y="372"/>
                </a:cubicBezTo>
                <a:cubicBezTo>
                  <a:pt x="275" y="372"/>
                  <a:pt x="293" y="389"/>
                  <a:pt x="293" y="407"/>
                </a:cubicBezTo>
                <a:cubicBezTo>
                  <a:pt x="293" y="425"/>
                  <a:pt x="275" y="442"/>
                  <a:pt x="258" y="44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3265993" y="1832700"/>
            <a:ext cx="55532" cy="189460"/>
          </a:xfrm>
          <a:custGeom>
            <a:avLst/>
            <a:gdLst>
              <a:gd name="T0" fmla="*/ 38430 w 125"/>
              <a:gd name="T1" fmla="*/ 132924 h 417"/>
              <a:gd name="T2" fmla="*/ 38430 w 125"/>
              <a:gd name="T3" fmla="*/ 132924 h 417"/>
              <a:gd name="T4" fmla="*/ 38430 w 125"/>
              <a:gd name="T5" fmla="*/ 50785 h 417"/>
              <a:gd name="T6" fmla="*/ 53543 w 125"/>
              <a:gd name="T7" fmla="*/ 27380 h 417"/>
              <a:gd name="T8" fmla="*/ 26772 w 125"/>
              <a:gd name="T9" fmla="*/ 0 h 417"/>
              <a:gd name="T10" fmla="*/ 0 w 125"/>
              <a:gd name="T11" fmla="*/ 27380 h 417"/>
              <a:gd name="T12" fmla="*/ 15545 w 125"/>
              <a:gd name="T13" fmla="*/ 50785 h 417"/>
              <a:gd name="T14" fmla="*/ 15545 w 125"/>
              <a:gd name="T15" fmla="*/ 132924 h 417"/>
              <a:gd name="T16" fmla="*/ 0 w 125"/>
              <a:gd name="T17" fmla="*/ 156329 h 417"/>
              <a:gd name="T18" fmla="*/ 26772 w 125"/>
              <a:gd name="T19" fmla="*/ 183708 h 417"/>
              <a:gd name="T20" fmla="*/ 53543 w 125"/>
              <a:gd name="T21" fmla="*/ 156329 h 417"/>
              <a:gd name="T22" fmla="*/ 38430 w 125"/>
              <a:gd name="T23" fmla="*/ 132924 h 417"/>
              <a:gd name="T24" fmla="*/ 11659 w 125"/>
              <a:gd name="T25" fmla="*/ 27380 h 417"/>
              <a:gd name="T26" fmla="*/ 11659 w 125"/>
              <a:gd name="T27" fmla="*/ 27380 h 417"/>
              <a:gd name="T28" fmla="*/ 26772 w 125"/>
              <a:gd name="T29" fmla="*/ 11923 h 417"/>
              <a:gd name="T30" fmla="*/ 41885 w 125"/>
              <a:gd name="T31" fmla="*/ 27380 h 417"/>
              <a:gd name="T32" fmla="*/ 26772 w 125"/>
              <a:gd name="T33" fmla="*/ 38861 h 417"/>
              <a:gd name="T34" fmla="*/ 11659 w 125"/>
              <a:gd name="T35" fmla="*/ 27380 h 417"/>
              <a:gd name="T36" fmla="*/ 26772 w 125"/>
              <a:gd name="T37" fmla="*/ 172227 h 417"/>
              <a:gd name="T38" fmla="*/ 26772 w 125"/>
              <a:gd name="T39" fmla="*/ 172227 h 417"/>
              <a:gd name="T40" fmla="*/ 11659 w 125"/>
              <a:gd name="T41" fmla="*/ 156329 h 417"/>
              <a:gd name="T42" fmla="*/ 26772 w 125"/>
              <a:gd name="T43" fmla="*/ 140873 h 417"/>
              <a:gd name="T44" fmla="*/ 41885 w 125"/>
              <a:gd name="T45" fmla="*/ 156329 h 417"/>
              <a:gd name="T46" fmla="*/ 26772 w 125"/>
              <a:gd name="T47" fmla="*/ 172227 h 4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5" h="417">
                <a:moveTo>
                  <a:pt x="89" y="301"/>
                </a:moveTo>
                <a:lnTo>
                  <a:pt x="89" y="301"/>
                </a:lnTo>
                <a:cubicBezTo>
                  <a:pt x="89" y="115"/>
                  <a:pt x="89" y="115"/>
                  <a:pt x="89" y="115"/>
                </a:cubicBezTo>
                <a:cubicBezTo>
                  <a:pt x="106" y="106"/>
                  <a:pt x="124" y="80"/>
                  <a:pt x="124" y="62"/>
                </a:cubicBezTo>
                <a:cubicBezTo>
                  <a:pt x="124" y="27"/>
                  <a:pt x="97" y="0"/>
                  <a:pt x="62" y="0"/>
                </a:cubicBezTo>
                <a:cubicBezTo>
                  <a:pt x="27" y="0"/>
                  <a:pt x="0" y="27"/>
                  <a:pt x="0" y="62"/>
                </a:cubicBezTo>
                <a:cubicBezTo>
                  <a:pt x="0" y="80"/>
                  <a:pt x="18" y="106"/>
                  <a:pt x="36" y="115"/>
                </a:cubicBezTo>
                <a:cubicBezTo>
                  <a:pt x="36" y="301"/>
                  <a:pt x="36" y="301"/>
                  <a:pt x="36" y="301"/>
                </a:cubicBezTo>
                <a:cubicBezTo>
                  <a:pt x="18" y="310"/>
                  <a:pt x="0" y="328"/>
                  <a:pt x="0" y="354"/>
                </a:cubicBezTo>
                <a:cubicBezTo>
                  <a:pt x="0" y="390"/>
                  <a:pt x="27" y="416"/>
                  <a:pt x="62" y="416"/>
                </a:cubicBezTo>
                <a:cubicBezTo>
                  <a:pt x="97" y="416"/>
                  <a:pt x="124" y="390"/>
                  <a:pt x="124" y="354"/>
                </a:cubicBezTo>
                <a:cubicBezTo>
                  <a:pt x="124" y="328"/>
                  <a:pt x="106" y="310"/>
                  <a:pt x="89" y="301"/>
                </a:cubicBezTo>
                <a:close/>
                <a:moveTo>
                  <a:pt x="27" y="62"/>
                </a:moveTo>
                <a:lnTo>
                  <a:pt x="27" y="62"/>
                </a:lnTo>
                <a:cubicBezTo>
                  <a:pt x="27" y="35"/>
                  <a:pt x="44" y="27"/>
                  <a:pt x="62" y="27"/>
                </a:cubicBezTo>
                <a:cubicBezTo>
                  <a:pt x="80" y="27"/>
                  <a:pt x="97" y="35"/>
                  <a:pt x="97" y="62"/>
                </a:cubicBezTo>
                <a:cubicBezTo>
                  <a:pt x="97" y="80"/>
                  <a:pt x="80" y="88"/>
                  <a:pt x="62" y="88"/>
                </a:cubicBezTo>
                <a:cubicBezTo>
                  <a:pt x="44" y="88"/>
                  <a:pt x="27" y="80"/>
                  <a:pt x="27" y="62"/>
                </a:cubicBezTo>
                <a:close/>
                <a:moveTo>
                  <a:pt x="62" y="390"/>
                </a:moveTo>
                <a:lnTo>
                  <a:pt x="62" y="390"/>
                </a:lnTo>
                <a:cubicBezTo>
                  <a:pt x="44" y="390"/>
                  <a:pt x="27" y="372"/>
                  <a:pt x="27" y="354"/>
                </a:cubicBezTo>
                <a:cubicBezTo>
                  <a:pt x="27" y="337"/>
                  <a:pt x="44" y="319"/>
                  <a:pt x="62" y="319"/>
                </a:cubicBezTo>
                <a:cubicBezTo>
                  <a:pt x="80" y="319"/>
                  <a:pt x="97" y="337"/>
                  <a:pt x="97" y="354"/>
                </a:cubicBezTo>
                <a:cubicBezTo>
                  <a:pt x="97" y="372"/>
                  <a:pt x="80" y="390"/>
                  <a:pt x="62" y="39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3671046" y="1832700"/>
            <a:ext cx="146995" cy="189460"/>
          </a:xfrm>
          <a:custGeom>
            <a:avLst/>
            <a:gdLst>
              <a:gd name="T0" fmla="*/ 51346 w 320"/>
              <a:gd name="T1" fmla="*/ 27380 h 417"/>
              <a:gd name="T2" fmla="*/ 51346 w 320"/>
              <a:gd name="T3" fmla="*/ 27380 h 417"/>
              <a:gd name="T4" fmla="*/ 27682 w 320"/>
              <a:gd name="T5" fmla="*/ 0 h 417"/>
              <a:gd name="T6" fmla="*/ 0 w 320"/>
              <a:gd name="T7" fmla="*/ 27380 h 417"/>
              <a:gd name="T8" fmla="*/ 16073 w 320"/>
              <a:gd name="T9" fmla="*/ 50785 h 417"/>
              <a:gd name="T10" fmla="*/ 16073 w 320"/>
              <a:gd name="T11" fmla="*/ 132924 h 417"/>
              <a:gd name="T12" fmla="*/ 0 w 320"/>
              <a:gd name="T13" fmla="*/ 156329 h 417"/>
              <a:gd name="T14" fmla="*/ 27682 w 320"/>
              <a:gd name="T15" fmla="*/ 183708 h 417"/>
              <a:gd name="T16" fmla="*/ 51346 w 320"/>
              <a:gd name="T17" fmla="*/ 156329 h 417"/>
              <a:gd name="T18" fmla="*/ 35719 w 320"/>
              <a:gd name="T19" fmla="*/ 132924 h 417"/>
              <a:gd name="T20" fmla="*/ 35719 w 320"/>
              <a:gd name="T21" fmla="*/ 50785 h 417"/>
              <a:gd name="T22" fmla="*/ 51346 w 320"/>
              <a:gd name="T23" fmla="*/ 27380 h 417"/>
              <a:gd name="T24" fmla="*/ 43755 w 320"/>
              <a:gd name="T25" fmla="*/ 156329 h 417"/>
              <a:gd name="T26" fmla="*/ 43755 w 320"/>
              <a:gd name="T27" fmla="*/ 156329 h 417"/>
              <a:gd name="T28" fmla="*/ 27682 w 320"/>
              <a:gd name="T29" fmla="*/ 172227 h 417"/>
              <a:gd name="T30" fmla="*/ 12055 w 320"/>
              <a:gd name="T31" fmla="*/ 156329 h 417"/>
              <a:gd name="T32" fmla="*/ 27682 w 320"/>
              <a:gd name="T33" fmla="*/ 140873 h 417"/>
              <a:gd name="T34" fmla="*/ 43755 w 320"/>
              <a:gd name="T35" fmla="*/ 156329 h 417"/>
              <a:gd name="T36" fmla="*/ 27682 w 320"/>
              <a:gd name="T37" fmla="*/ 38861 h 417"/>
              <a:gd name="T38" fmla="*/ 27682 w 320"/>
              <a:gd name="T39" fmla="*/ 38861 h 417"/>
              <a:gd name="T40" fmla="*/ 12055 w 320"/>
              <a:gd name="T41" fmla="*/ 27380 h 417"/>
              <a:gd name="T42" fmla="*/ 27682 w 320"/>
              <a:gd name="T43" fmla="*/ 11923 h 417"/>
              <a:gd name="T44" fmla="*/ 43755 w 320"/>
              <a:gd name="T45" fmla="*/ 27380 h 417"/>
              <a:gd name="T46" fmla="*/ 27682 w 320"/>
              <a:gd name="T47" fmla="*/ 38861 h 417"/>
              <a:gd name="T48" fmla="*/ 126802 w 320"/>
              <a:gd name="T49" fmla="*/ 132924 h 417"/>
              <a:gd name="T50" fmla="*/ 126802 w 320"/>
              <a:gd name="T51" fmla="*/ 132924 h 417"/>
              <a:gd name="T52" fmla="*/ 126802 w 320"/>
              <a:gd name="T53" fmla="*/ 50785 h 417"/>
              <a:gd name="T54" fmla="*/ 142429 w 320"/>
              <a:gd name="T55" fmla="*/ 27380 h 417"/>
              <a:gd name="T56" fmla="*/ 114746 w 320"/>
              <a:gd name="T57" fmla="*/ 0 h 417"/>
              <a:gd name="T58" fmla="*/ 87064 w 320"/>
              <a:gd name="T59" fmla="*/ 27380 h 417"/>
              <a:gd name="T60" fmla="*/ 106710 w 320"/>
              <a:gd name="T61" fmla="*/ 50785 h 417"/>
              <a:gd name="T62" fmla="*/ 106710 w 320"/>
              <a:gd name="T63" fmla="*/ 132924 h 417"/>
              <a:gd name="T64" fmla="*/ 87064 w 320"/>
              <a:gd name="T65" fmla="*/ 156329 h 417"/>
              <a:gd name="T66" fmla="*/ 114746 w 320"/>
              <a:gd name="T67" fmla="*/ 183708 h 417"/>
              <a:gd name="T68" fmla="*/ 142429 w 320"/>
              <a:gd name="T69" fmla="*/ 156329 h 417"/>
              <a:gd name="T70" fmla="*/ 126802 w 320"/>
              <a:gd name="T71" fmla="*/ 132924 h 417"/>
              <a:gd name="T72" fmla="*/ 98673 w 320"/>
              <a:gd name="T73" fmla="*/ 27380 h 417"/>
              <a:gd name="T74" fmla="*/ 98673 w 320"/>
              <a:gd name="T75" fmla="*/ 27380 h 417"/>
              <a:gd name="T76" fmla="*/ 114746 w 320"/>
              <a:gd name="T77" fmla="*/ 11923 h 417"/>
              <a:gd name="T78" fmla="*/ 130373 w 320"/>
              <a:gd name="T79" fmla="*/ 27380 h 417"/>
              <a:gd name="T80" fmla="*/ 114746 w 320"/>
              <a:gd name="T81" fmla="*/ 38861 h 417"/>
              <a:gd name="T82" fmla="*/ 98673 w 320"/>
              <a:gd name="T83" fmla="*/ 27380 h 417"/>
              <a:gd name="T84" fmla="*/ 114746 w 320"/>
              <a:gd name="T85" fmla="*/ 172227 h 417"/>
              <a:gd name="T86" fmla="*/ 114746 w 320"/>
              <a:gd name="T87" fmla="*/ 172227 h 417"/>
              <a:gd name="T88" fmla="*/ 98673 w 320"/>
              <a:gd name="T89" fmla="*/ 156329 h 417"/>
              <a:gd name="T90" fmla="*/ 114746 w 320"/>
              <a:gd name="T91" fmla="*/ 140873 h 417"/>
              <a:gd name="T92" fmla="*/ 130373 w 320"/>
              <a:gd name="T93" fmla="*/ 156329 h 417"/>
              <a:gd name="T94" fmla="*/ 114746 w 320"/>
              <a:gd name="T95" fmla="*/ 172227 h 41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20" h="417">
                <a:moveTo>
                  <a:pt x="115" y="62"/>
                </a:moveTo>
                <a:lnTo>
                  <a:pt x="115" y="62"/>
                </a:lnTo>
                <a:cubicBezTo>
                  <a:pt x="115" y="27"/>
                  <a:pt x="89" y="0"/>
                  <a:pt x="62" y="0"/>
                </a:cubicBezTo>
                <a:cubicBezTo>
                  <a:pt x="27" y="0"/>
                  <a:pt x="0" y="27"/>
                  <a:pt x="0" y="62"/>
                </a:cubicBezTo>
                <a:cubicBezTo>
                  <a:pt x="0" y="80"/>
                  <a:pt x="18" y="106"/>
                  <a:pt x="36" y="115"/>
                </a:cubicBezTo>
                <a:cubicBezTo>
                  <a:pt x="36" y="301"/>
                  <a:pt x="36" y="301"/>
                  <a:pt x="36" y="301"/>
                </a:cubicBezTo>
                <a:cubicBezTo>
                  <a:pt x="18" y="310"/>
                  <a:pt x="0" y="328"/>
                  <a:pt x="0" y="354"/>
                </a:cubicBezTo>
                <a:cubicBezTo>
                  <a:pt x="0" y="390"/>
                  <a:pt x="27" y="416"/>
                  <a:pt x="62" y="416"/>
                </a:cubicBezTo>
                <a:cubicBezTo>
                  <a:pt x="89" y="416"/>
                  <a:pt x="115" y="390"/>
                  <a:pt x="115" y="354"/>
                </a:cubicBezTo>
                <a:cubicBezTo>
                  <a:pt x="115" y="328"/>
                  <a:pt x="106" y="310"/>
                  <a:pt x="80" y="301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106" y="106"/>
                  <a:pt x="115" y="80"/>
                  <a:pt x="115" y="62"/>
                </a:cubicBezTo>
                <a:close/>
                <a:moveTo>
                  <a:pt x="98" y="354"/>
                </a:moveTo>
                <a:lnTo>
                  <a:pt x="98" y="354"/>
                </a:lnTo>
                <a:cubicBezTo>
                  <a:pt x="98" y="372"/>
                  <a:pt x="80" y="390"/>
                  <a:pt x="62" y="390"/>
                </a:cubicBezTo>
                <a:cubicBezTo>
                  <a:pt x="44" y="390"/>
                  <a:pt x="27" y="372"/>
                  <a:pt x="27" y="354"/>
                </a:cubicBezTo>
                <a:cubicBezTo>
                  <a:pt x="27" y="337"/>
                  <a:pt x="44" y="319"/>
                  <a:pt x="62" y="319"/>
                </a:cubicBezTo>
                <a:cubicBezTo>
                  <a:pt x="80" y="319"/>
                  <a:pt x="98" y="337"/>
                  <a:pt x="98" y="354"/>
                </a:cubicBezTo>
                <a:close/>
                <a:moveTo>
                  <a:pt x="62" y="88"/>
                </a:moveTo>
                <a:lnTo>
                  <a:pt x="62" y="88"/>
                </a:lnTo>
                <a:cubicBezTo>
                  <a:pt x="44" y="88"/>
                  <a:pt x="27" y="80"/>
                  <a:pt x="27" y="62"/>
                </a:cubicBezTo>
                <a:cubicBezTo>
                  <a:pt x="27" y="35"/>
                  <a:pt x="44" y="27"/>
                  <a:pt x="62" y="27"/>
                </a:cubicBezTo>
                <a:cubicBezTo>
                  <a:pt x="80" y="27"/>
                  <a:pt x="98" y="35"/>
                  <a:pt x="98" y="62"/>
                </a:cubicBezTo>
                <a:cubicBezTo>
                  <a:pt x="98" y="80"/>
                  <a:pt x="80" y="88"/>
                  <a:pt x="62" y="88"/>
                </a:cubicBezTo>
                <a:close/>
                <a:moveTo>
                  <a:pt x="284" y="301"/>
                </a:moveTo>
                <a:lnTo>
                  <a:pt x="284" y="301"/>
                </a:lnTo>
                <a:cubicBezTo>
                  <a:pt x="284" y="115"/>
                  <a:pt x="284" y="115"/>
                  <a:pt x="284" y="115"/>
                </a:cubicBezTo>
                <a:cubicBezTo>
                  <a:pt x="302" y="106"/>
                  <a:pt x="319" y="80"/>
                  <a:pt x="319" y="62"/>
                </a:cubicBezTo>
                <a:cubicBezTo>
                  <a:pt x="319" y="27"/>
                  <a:pt x="292" y="0"/>
                  <a:pt x="257" y="0"/>
                </a:cubicBezTo>
                <a:cubicBezTo>
                  <a:pt x="221" y="0"/>
                  <a:pt x="195" y="27"/>
                  <a:pt x="195" y="62"/>
                </a:cubicBezTo>
                <a:cubicBezTo>
                  <a:pt x="195" y="80"/>
                  <a:pt x="212" y="106"/>
                  <a:pt x="239" y="115"/>
                </a:cubicBezTo>
                <a:cubicBezTo>
                  <a:pt x="239" y="301"/>
                  <a:pt x="239" y="301"/>
                  <a:pt x="239" y="301"/>
                </a:cubicBezTo>
                <a:cubicBezTo>
                  <a:pt x="212" y="310"/>
                  <a:pt x="195" y="328"/>
                  <a:pt x="195" y="354"/>
                </a:cubicBezTo>
                <a:cubicBezTo>
                  <a:pt x="195" y="390"/>
                  <a:pt x="221" y="416"/>
                  <a:pt x="257" y="416"/>
                </a:cubicBezTo>
                <a:cubicBezTo>
                  <a:pt x="292" y="416"/>
                  <a:pt x="319" y="390"/>
                  <a:pt x="319" y="354"/>
                </a:cubicBezTo>
                <a:cubicBezTo>
                  <a:pt x="319" y="328"/>
                  <a:pt x="302" y="310"/>
                  <a:pt x="284" y="301"/>
                </a:cubicBezTo>
                <a:close/>
                <a:moveTo>
                  <a:pt x="221" y="62"/>
                </a:moveTo>
                <a:lnTo>
                  <a:pt x="221" y="62"/>
                </a:lnTo>
                <a:cubicBezTo>
                  <a:pt x="221" y="35"/>
                  <a:pt x="239" y="27"/>
                  <a:pt x="257" y="27"/>
                </a:cubicBezTo>
                <a:cubicBezTo>
                  <a:pt x="275" y="27"/>
                  <a:pt x="292" y="35"/>
                  <a:pt x="292" y="62"/>
                </a:cubicBezTo>
                <a:cubicBezTo>
                  <a:pt x="292" y="80"/>
                  <a:pt x="275" y="88"/>
                  <a:pt x="257" y="88"/>
                </a:cubicBezTo>
                <a:cubicBezTo>
                  <a:pt x="239" y="88"/>
                  <a:pt x="221" y="80"/>
                  <a:pt x="221" y="62"/>
                </a:cubicBezTo>
                <a:close/>
                <a:moveTo>
                  <a:pt x="257" y="390"/>
                </a:moveTo>
                <a:lnTo>
                  <a:pt x="257" y="390"/>
                </a:lnTo>
                <a:cubicBezTo>
                  <a:pt x="239" y="390"/>
                  <a:pt x="221" y="372"/>
                  <a:pt x="221" y="354"/>
                </a:cubicBezTo>
                <a:cubicBezTo>
                  <a:pt x="221" y="337"/>
                  <a:pt x="239" y="319"/>
                  <a:pt x="257" y="319"/>
                </a:cubicBezTo>
                <a:cubicBezTo>
                  <a:pt x="275" y="319"/>
                  <a:pt x="292" y="337"/>
                  <a:pt x="292" y="354"/>
                </a:cubicBezTo>
                <a:cubicBezTo>
                  <a:pt x="292" y="372"/>
                  <a:pt x="275" y="390"/>
                  <a:pt x="257" y="39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1889142" y="2727736"/>
            <a:ext cx="104530" cy="197627"/>
          </a:xfrm>
          <a:custGeom>
            <a:avLst/>
            <a:gdLst>
              <a:gd name="T0" fmla="*/ 97202 w 231"/>
              <a:gd name="T1" fmla="*/ 176191 h 435"/>
              <a:gd name="T2" fmla="*/ 97202 w 231"/>
              <a:gd name="T3" fmla="*/ 176191 h 435"/>
              <a:gd name="T4" fmla="*/ 97202 w 231"/>
              <a:gd name="T5" fmla="*/ 188114 h 435"/>
              <a:gd name="T6" fmla="*/ 89725 w 231"/>
              <a:gd name="T7" fmla="*/ 188114 h 435"/>
              <a:gd name="T8" fmla="*/ 3958 w 231"/>
              <a:gd name="T9" fmla="*/ 101564 h 435"/>
              <a:gd name="T10" fmla="*/ 3958 w 231"/>
              <a:gd name="T11" fmla="*/ 90083 h 435"/>
              <a:gd name="T12" fmla="*/ 89725 w 231"/>
              <a:gd name="T13" fmla="*/ 3974 h 435"/>
              <a:gd name="T14" fmla="*/ 97202 w 231"/>
              <a:gd name="T15" fmla="*/ 3974 h 435"/>
              <a:gd name="T16" fmla="*/ 97202 w 231"/>
              <a:gd name="T17" fmla="*/ 15897 h 435"/>
              <a:gd name="T18" fmla="*/ 19352 w 231"/>
              <a:gd name="T19" fmla="*/ 94057 h 435"/>
              <a:gd name="T20" fmla="*/ 97202 w 231"/>
              <a:gd name="T21" fmla="*/ 176191 h 4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1" h="435">
                <a:moveTo>
                  <a:pt x="221" y="399"/>
                </a:moveTo>
                <a:lnTo>
                  <a:pt x="221" y="399"/>
                </a:lnTo>
                <a:cubicBezTo>
                  <a:pt x="230" y="408"/>
                  <a:pt x="230" y="417"/>
                  <a:pt x="221" y="426"/>
                </a:cubicBezTo>
                <a:cubicBezTo>
                  <a:pt x="213" y="434"/>
                  <a:pt x="204" y="434"/>
                  <a:pt x="204" y="426"/>
                </a:cubicBezTo>
                <a:cubicBezTo>
                  <a:pt x="9" y="230"/>
                  <a:pt x="9" y="230"/>
                  <a:pt x="9" y="230"/>
                </a:cubicBezTo>
                <a:cubicBezTo>
                  <a:pt x="0" y="222"/>
                  <a:pt x="0" y="213"/>
                  <a:pt x="9" y="204"/>
                </a:cubicBezTo>
                <a:cubicBezTo>
                  <a:pt x="204" y="9"/>
                  <a:pt x="204" y="9"/>
                  <a:pt x="204" y="9"/>
                </a:cubicBezTo>
                <a:cubicBezTo>
                  <a:pt x="204" y="0"/>
                  <a:pt x="213" y="0"/>
                  <a:pt x="221" y="9"/>
                </a:cubicBezTo>
                <a:cubicBezTo>
                  <a:pt x="230" y="17"/>
                  <a:pt x="230" y="26"/>
                  <a:pt x="221" y="36"/>
                </a:cubicBezTo>
                <a:cubicBezTo>
                  <a:pt x="44" y="213"/>
                  <a:pt x="44" y="213"/>
                  <a:pt x="44" y="213"/>
                </a:cubicBezTo>
                <a:lnTo>
                  <a:pt x="221" y="399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6865736" y="2322683"/>
            <a:ext cx="60432" cy="102897"/>
          </a:xfrm>
          <a:custGeom>
            <a:avLst/>
            <a:gdLst>
              <a:gd name="T0" fmla="*/ 54763 w 133"/>
              <a:gd name="T1" fmla="*/ 88323 h 231"/>
              <a:gd name="T2" fmla="*/ 54763 w 133"/>
              <a:gd name="T3" fmla="*/ 88323 h 231"/>
              <a:gd name="T4" fmla="*/ 54763 w 133"/>
              <a:gd name="T5" fmla="*/ 99580 h 231"/>
              <a:gd name="T6" fmla="*/ 42839 w 133"/>
              <a:gd name="T7" fmla="*/ 99580 h 231"/>
              <a:gd name="T8" fmla="*/ 0 w 133"/>
              <a:gd name="T9" fmla="*/ 57583 h 231"/>
              <a:gd name="T10" fmla="*/ 0 w 133"/>
              <a:gd name="T11" fmla="*/ 46326 h 231"/>
              <a:gd name="T12" fmla="*/ 42839 w 133"/>
              <a:gd name="T13" fmla="*/ 3897 h 231"/>
              <a:gd name="T14" fmla="*/ 54763 w 133"/>
              <a:gd name="T15" fmla="*/ 3897 h 231"/>
              <a:gd name="T16" fmla="*/ 54763 w 133"/>
              <a:gd name="T17" fmla="*/ 15153 h 231"/>
              <a:gd name="T18" fmla="*/ 19432 w 133"/>
              <a:gd name="T19" fmla="*/ 49790 h 231"/>
              <a:gd name="T20" fmla="*/ 54763 w 133"/>
              <a:gd name="T21" fmla="*/ 88323 h 2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3" h="231">
                <a:moveTo>
                  <a:pt x="124" y="204"/>
                </a:moveTo>
                <a:lnTo>
                  <a:pt x="124" y="204"/>
                </a:lnTo>
                <a:cubicBezTo>
                  <a:pt x="132" y="213"/>
                  <a:pt x="132" y="221"/>
                  <a:pt x="124" y="230"/>
                </a:cubicBezTo>
                <a:cubicBezTo>
                  <a:pt x="115" y="230"/>
                  <a:pt x="106" y="230"/>
                  <a:pt x="97" y="230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24"/>
                  <a:pt x="0" y="115"/>
                  <a:pt x="0" y="107"/>
                </a:cubicBezTo>
                <a:cubicBezTo>
                  <a:pt x="97" y="9"/>
                  <a:pt x="97" y="9"/>
                  <a:pt x="97" y="9"/>
                </a:cubicBezTo>
                <a:cubicBezTo>
                  <a:pt x="106" y="0"/>
                  <a:pt x="115" y="0"/>
                  <a:pt x="124" y="9"/>
                </a:cubicBezTo>
                <a:cubicBezTo>
                  <a:pt x="132" y="17"/>
                  <a:pt x="132" y="26"/>
                  <a:pt x="124" y="35"/>
                </a:cubicBezTo>
                <a:cubicBezTo>
                  <a:pt x="44" y="115"/>
                  <a:pt x="44" y="115"/>
                  <a:pt x="44" y="115"/>
                </a:cubicBezTo>
                <a:lnTo>
                  <a:pt x="124" y="204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538422" y="2796332"/>
            <a:ext cx="106163" cy="60432"/>
          </a:xfrm>
          <a:custGeom>
            <a:avLst/>
            <a:gdLst>
              <a:gd name="T0" fmla="*/ 86731 w 232"/>
              <a:gd name="T1" fmla="*/ 3975 h 133"/>
              <a:gd name="T2" fmla="*/ 86731 w 232"/>
              <a:gd name="T3" fmla="*/ 3975 h 133"/>
              <a:gd name="T4" fmla="*/ 98740 w 232"/>
              <a:gd name="T5" fmla="*/ 3975 h 133"/>
              <a:gd name="T6" fmla="*/ 98740 w 232"/>
              <a:gd name="T7" fmla="*/ 11483 h 133"/>
              <a:gd name="T8" fmla="*/ 55597 w 232"/>
              <a:gd name="T9" fmla="*/ 54763 h 133"/>
              <a:gd name="T10" fmla="*/ 47591 w 232"/>
              <a:gd name="T11" fmla="*/ 54763 h 133"/>
              <a:gd name="T12" fmla="*/ 4003 w 232"/>
              <a:gd name="T13" fmla="*/ 11483 h 133"/>
              <a:gd name="T14" fmla="*/ 4003 w 232"/>
              <a:gd name="T15" fmla="*/ 3975 h 133"/>
              <a:gd name="T16" fmla="*/ 12009 w 232"/>
              <a:gd name="T17" fmla="*/ 3975 h 133"/>
              <a:gd name="T18" fmla="*/ 51594 w 232"/>
              <a:gd name="T19" fmla="*/ 34889 h 133"/>
              <a:gd name="T20" fmla="*/ 86731 w 232"/>
              <a:gd name="T21" fmla="*/ 3975 h 1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2" h="133">
                <a:moveTo>
                  <a:pt x="195" y="9"/>
                </a:moveTo>
                <a:lnTo>
                  <a:pt x="195" y="9"/>
                </a:lnTo>
                <a:cubicBezTo>
                  <a:pt x="204" y="0"/>
                  <a:pt x="213" y="0"/>
                  <a:pt x="222" y="9"/>
                </a:cubicBezTo>
                <a:cubicBezTo>
                  <a:pt x="231" y="9"/>
                  <a:pt x="231" y="26"/>
                  <a:pt x="222" y="26"/>
                </a:cubicBezTo>
                <a:cubicBezTo>
                  <a:pt x="125" y="124"/>
                  <a:pt x="125" y="124"/>
                  <a:pt x="125" y="124"/>
                </a:cubicBezTo>
                <a:cubicBezTo>
                  <a:pt x="125" y="132"/>
                  <a:pt x="107" y="132"/>
                  <a:pt x="107" y="124"/>
                </a:cubicBezTo>
                <a:cubicBezTo>
                  <a:pt x="9" y="26"/>
                  <a:pt x="9" y="26"/>
                  <a:pt x="9" y="26"/>
                </a:cubicBezTo>
                <a:cubicBezTo>
                  <a:pt x="0" y="26"/>
                  <a:pt x="0" y="9"/>
                  <a:pt x="9" y="9"/>
                </a:cubicBezTo>
                <a:cubicBezTo>
                  <a:pt x="9" y="0"/>
                  <a:pt x="27" y="0"/>
                  <a:pt x="27" y="9"/>
                </a:cubicBezTo>
                <a:cubicBezTo>
                  <a:pt x="116" y="79"/>
                  <a:pt x="116" y="79"/>
                  <a:pt x="116" y="79"/>
                </a:cubicBezTo>
                <a:lnTo>
                  <a:pt x="195" y="9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89206" y="2796332"/>
            <a:ext cx="106163" cy="60432"/>
          </a:xfrm>
          <a:custGeom>
            <a:avLst/>
            <a:gdLst>
              <a:gd name="T0" fmla="*/ 12454 w 232"/>
              <a:gd name="T1" fmla="*/ 54763 h 133"/>
              <a:gd name="T2" fmla="*/ 12454 w 232"/>
              <a:gd name="T3" fmla="*/ 54763 h 133"/>
              <a:gd name="T4" fmla="*/ 4448 w 232"/>
              <a:gd name="T5" fmla="*/ 54763 h 133"/>
              <a:gd name="T6" fmla="*/ 4448 w 232"/>
              <a:gd name="T7" fmla="*/ 42839 h 133"/>
              <a:gd name="T8" fmla="*/ 47591 w 232"/>
              <a:gd name="T9" fmla="*/ 3975 h 133"/>
              <a:gd name="T10" fmla="*/ 55597 w 232"/>
              <a:gd name="T11" fmla="*/ 3975 h 133"/>
              <a:gd name="T12" fmla="*/ 98740 w 232"/>
              <a:gd name="T13" fmla="*/ 42839 h 133"/>
              <a:gd name="T14" fmla="*/ 98740 w 232"/>
              <a:gd name="T15" fmla="*/ 54763 h 133"/>
              <a:gd name="T16" fmla="*/ 87176 w 232"/>
              <a:gd name="T17" fmla="*/ 54763 h 133"/>
              <a:gd name="T18" fmla="*/ 51594 w 232"/>
              <a:gd name="T19" fmla="*/ 19432 h 133"/>
              <a:gd name="T20" fmla="*/ 12454 w 232"/>
              <a:gd name="T21" fmla="*/ 54763 h 1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2" h="133">
                <a:moveTo>
                  <a:pt x="28" y="124"/>
                </a:moveTo>
                <a:lnTo>
                  <a:pt x="28" y="124"/>
                </a:lnTo>
                <a:cubicBezTo>
                  <a:pt x="28" y="132"/>
                  <a:pt x="10" y="132"/>
                  <a:pt x="10" y="124"/>
                </a:cubicBezTo>
                <a:cubicBezTo>
                  <a:pt x="0" y="115"/>
                  <a:pt x="0" y="106"/>
                  <a:pt x="10" y="97"/>
                </a:cubicBezTo>
                <a:cubicBezTo>
                  <a:pt x="107" y="9"/>
                  <a:pt x="107" y="9"/>
                  <a:pt x="107" y="9"/>
                </a:cubicBezTo>
                <a:cubicBezTo>
                  <a:pt x="107" y="0"/>
                  <a:pt x="125" y="0"/>
                  <a:pt x="125" y="9"/>
                </a:cubicBezTo>
                <a:cubicBezTo>
                  <a:pt x="222" y="97"/>
                  <a:pt x="222" y="97"/>
                  <a:pt x="222" y="97"/>
                </a:cubicBezTo>
                <a:cubicBezTo>
                  <a:pt x="231" y="106"/>
                  <a:pt x="231" y="115"/>
                  <a:pt x="222" y="124"/>
                </a:cubicBezTo>
                <a:cubicBezTo>
                  <a:pt x="213" y="132"/>
                  <a:pt x="204" y="132"/>
                  <a:pt x="196" y="124"/>
                </a:cubicBezTo>
                <a:cubicBezTo>
                  <a:pt x="116" y="44"/>
                  <a:pt x="116" y="44"/>
                  <a:pt x="116" y="44"/>
                </a:cubicBezTo>
                <a:lnTo>
                  <a:pt x="28" y="124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459590" y="2771833"/>
            <a:ext cx="58798" cy="106163"/>
          </a:xfrm>
          <a:custGeom>
            <a:avLst/>
            <a:gdLst>
              <a:gd name="T0" fmla="*/ 3438 w 133"/>
              <a:gd name="T1" fmla="*/ 90733 h 232"/>
              <a:gd name="T2" fmla="*/ 3438 w 133"/>
              <a:gd name="T3" fmla="*/ 90733 h 232"/>
              <a:gd name="T4" fmla="*/ 3438 w 133"/>
              <a:gd name="T5" fmla="*/ 102742 h 232"/>
              <a:gd name="T6" fmla="*/ 15039 w 133"/>
              <a:gd name="T7" fmla="*/ 102742 h 232"/>
              <a:gd name="T8" fmla="*/ 56720 w 133"/>
              <a:gd name="T9" fmla="*/ 59155 h 232"/>
              <a:gd name="T10" fmla="*/ 56720 w 133"/>
              <a:gd name="T11" fmla="*/ 47591 h 232"/>
              <a:gd name="T12" fmla="*/ 15039 w 133"/>
              <a:gd name="T13" fmla="*/ 4448 h 232"/>
              <a:gd name="T14" fmla="*/ 3438 w 133"/>
              <a:gd name="T15" fmla="*/ 4448 h 232"/>
              <a:gd name="T16" fmla="*/ 3438 w 133"/>
              <a:gd name="T17" fmla="*/ 16012 h 232"/>
              <a:gd name="T18" fmla="*/ 37814 w 133"/>
              <a:gd name="T19" fmla="*/ 51594 h 232"/>
              <a:gd name="T20" fmla="*/ 3438 w 133"/>
              <a:gd name="T21" fmla="*/ 90733 h 2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3" h="232">
                <a:moveTo>
                  <a:pt x="8" y="204"/>
                </a:moveTo>
                <a:lnTo>
                  <a:pt x="8" y="204"/>
                </a:lnTo>
                <a:cubicBezTo>
                  <a:pt x="0" y="213"/>
                  <a:pt x="0" y="222"/>
                  <a:pt x="8" y="231"/>
                </a:cubicBezTo>
                <a:cubicBezTo>
                  <a:pt x="17" y="231"/>
                  <a:pt x="26" y="231"/>
                  <a:pt x="35" y="231"/>
                </a:cubicBezTo>
                <a:cubicBezTo>
                  <a:pt x="132" y="133"/>
                  <a:pt x="132" y="133"/>
                  <a:pt x="132" y="133"/>
                </a:cubicBezTo>
                <a:cubicBezTo>
                  <a:pt x="132" y="125"/>
                  <a:pt x="132" y="116"/>
                  <a:pt x="132" y="107"/>
                </a:cubicBezTo>
                <a:cubicBezTo>
                  <a:pt x="35" y="10"/>
                  <a:pt x="35" y="10"/>
                  <a:pt x="35" y="10"/>
                </a:cubicBezTo>
                <a:cubicBezTo>
                  <a:pt x="26" y="0"/>
                  <a:pt x="17" y="0"/>
                  <a:pt x="8" y="10"/>
                </a:cubicBezTo>
                <a:cubicBezTo>
                  <a:pt x="0" y="18"/>
                  <a:pt x="0" y="27"/>
                  <a:pt x="8" y="36"/>
                </a:cubicBezTo>
                <a:cubicBezTo>
                  <a:pt x="88" y="116"/>
                  <a:pt x="88" y="116"/>
                  <a:pt x="88" y="116"/>
                </a:cubicBezTo>
                <a:lnTo>
                  <a:pt x="8" y="204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3239862" y="2727736"/>
            <a:ext cx="106163" cy="197627"/>
          </a:xfrm>
          <a:custGeom>
            <a:avLst/>
            <a:gdLst>
              <a:gd name="T0" fmla="*/ 4448 w 232"/>
              <a:gd name="T1" fmla="*/ 176191 h 435"/>
              <a:gd name="T2" fmla="*/ 4448 w 232"/>
              <a:gd name="T3" fmla="*/ 176191 h 435"/>
              <a:gd name="T4" fmla="*/ 4448 w 232"/>
              <a:gd name="T5" fmla="*/ 188114 h 435"/>
              <a:gd name="T6" fmla="*/ 12454 w 232"/>
              <a:gd name="T7" fmla="*/ 188114 h 435"/>
              <a:gd name="T8" fmla="*/ 98740 w 232"/>
              <a:gd name="T9" fmla="*/ 101564 h 435"/>
              <a:gd name="T10" fmla="*/ 98740 w 232"/>
              <a:gd name="T11" fmla="*/ 90083 h 435"/>
              <a:gd name="T12" fmla="*/ 12454 w 232"/>
              <a:gd name="T13" fmla="*/ 3974 h 435"/>
              <a:gd name="T14" fmla="*/ 4448 w 232"/>
              <a:gd name="T15" fmla="*/ 3974 h 435"/>
              <a:gd name="T16" fmla="*/ 4448 w 232"/>
              <a:gd name="T17" fmla="*/ 15897 h 435"/>
              <a:gd name="T18" fmla="*/ 83173 w 232"/>
              <a:gd name="T19" fmla="*/ 94057 h 435"/>
              <a:gd name="T20" fmla="*/ 4448 w 232"/>
              <a:gd name="T21" fmla="*/ 176191 h 4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32" h="435">
                <a:moveTo>
                  <a:pt x="10" y="399"/>
                </a:moveTo>
                <a:lnTo>
                  <a:pt x="10" y="399"/>
                </a:lnTo>
                <a:cubicBezTo>
                  <a:pt x="0" y="408"/>
                  <a:pt x="0" y="417"/>
                  <a:pt x="10" y="426"/>
                </a:cubicBezTo>
                <a:cubicBezTo>
                  <a:pt x="10" y="434"/>
                  <a:pt x="28" y="434"/>
                  <a:pt x="28" y="426"/>
                </a:cubicBezTo>
                <a:cubicBezTo>
                  <a:pt x="222" y="230"/>
                  <a:pt x="222" y="230"/>
                  <a:pt x="222" y="230"/>
                </a:cubicBezTo>
                <a:cubicBezTo>
                  <a:pt x="231" y="222"/>
                  <a:pt x="231" y="213"/>
                  <a:pt x="222" y="204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0"/>
                  <a:pt x="10" y="0"/>
                  <a:pt x="10" y="9"/>
                </a:cubicBezTo>
                <a:cubicBezTo>
                  <a:pt x="0" y="17"/>
                  <a:pt x="0" y="26"/>
                  <a:pt x="10" y="36"/>
                </a:cubicBezTo>
                <a:cubicBezTo>
                  <a:pt x="187" y="213"/>
                  <a:pt x="187" y="213"/>
                  <a:pt x="187" y="213"/>
                </a:cubicBezTo>
                <a:lnTo>
                  <a:pt x="10" y="399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744979" y="2771833"/>
            <a:ext cx="194360" cy="106163"/>
          </a:xfrm>
          <a:custGeom>
            <a:avLst/>
            <a:gdLst>
              <a:gd name="T0" fmla="*/ 176082 w 427"/>
              <a:gd name="T1" fmla="*/ 102742 h 232"/>
              <a:gd name="T2" fmla="*/ 176082 w 427"/>
              <a:gd name="T3" fmla="*/ 102742 h 232"/>
              <a:gd name="T4" fmla="*/ 184045 w 427"/>
              <a:gd name="T5" fmla="*/ 102742 h 232"/>
              <a:gd name="T6" fmla="*/ 184045 w 427"/>
              <a:gd name="T7" fmla="*/ 90733 h 232"/>
              <a:gd name="T8" fmla="*/ 98217 w 427"/>
              <a:gd name="T9" fmla="*/ 4448 h 232"/>
              <a:gd name="T10" fmla="*/ 90253 w 427"/>
              <a:gd name="T11" fmla="*/ 4448 h 232"/>
              <a:gd name="T12" fmla="*/ 0 w 427"/>
              <a:gd name="T13" fmla="*/ 90733 h 232"/>
              <a:gd name="T14" fmla="*/ 0 w 427"/>
              <a:gd name="T15" fmla="*/ 102742 h 232"/>
              <a:gd name="T16" fmla="*/ 11503 w 427"/>
              <a:gd name="T17" fmla="*/ 102742 h 232"/>
              <a:gd name="T18" fmla="*/ 94235 w 427"/>
              <a:gd name="T19" fmla="*/ 24018 h 232"/>
              <a:gd name="T20" fmla="*/ 176082 w 427"/>
              <a:gd name="T21" fmla="*/ 102742 h 2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27" h="232">
                <a:moveTo>
                  <a:pt x="398" y="231"/>
                </a:moveTo>
                <a:lnTo>
                  <a:pt x="398" y="231"/>
                </a:lnTo>
                <a:lnTo>
                  <a:pt x="416" y="231"/>
                </a:lnTo>
                <a:cubicBezTo>
                  <a:pt x="426" y="222"/>
                  <a:pt x="426" y="213"/>
                  <a:pt x="416" y="204"/>
                </a:cubicBezTo>
                <a:cubicBezTo>
                  <a:pt x="222" y="10"/>
                  <a:pt x="222" y="10"/>
                  <a:pt x="222" y="10"/>
                </a:cubicBezTo>
                <a:cubicBezTo>
                  <a:pt x="222" y="0"/>
                  <a:pt x="204" y="0"/>
                  <a:pt x="204" y="10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13"/>
                  <a:pt x="0" y="222"/>
                  <a:pt x="0" y="231"/>
                </a:cubicBezTo>
                <a:cubicBezTo>
                  <a:pt x="9" y="231"/>
                  <a:pt x="18" y="231"/>
                  <a:pt x="26" y="231"/>
                </a:cubicBezTo>
                <a:cubicBezTo>
                  <a:pt x="213" y="54"/>
                  <a:pt x="213" y="54"/>
                  <a:pt x="213" y="54"/>
                </a:cubicBezTo>
                <a:lnTo>
                  <a:pt x="398" y="231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2295828" y="2771833"/>
            <a:ext cx="192727" cy="106163"/>
          </a:xfrm>
          <a:custGeom>
            <a:avLst/>
            <a:gdLst>
              <a:gd name="T0" fmla="*/ 11433 w 426"/>
              <a:gd name="T1" fmla="*/ 4448 h 232"/>
              <a:gd name="T2" fmla="*/ 11433 w 426"/>
              <a:gd name="T3" fmla="*/ 4448 h 232"/>
              <a:gd name="T4" fmla="*/ 0 w 426"/>
              <a:gd name="T5" fmla="*/ 4448 h 232"/>
              <a:gd name="T6" fmla="*/ 0 w 426"/>
              <a:gd name="T7" fmla="*/ 16012 h 232"/>
              <a:gd name="T8" fmla="*/ 89265 w 426"/>
              <a:gd name="T9" fmla="*/ 102742 h 232"/>
              <a:gd name="T10" fmla="*/ 97180 w 426"/>
              <a:gd name="T11" fmla="*/ 102742 h 232"/>
              <a:gd name="T12" fmla="*/ 182928 w 426"/>
              <a:gd name="T13" fmla="*/ 16012 h 232"/>
              <a:gd name="T14" fmla="*/ 182928 w 426"/>
              <a:gd name="T15" fmla="*/ 4448 h 232"/>
              <a:gd name="T16" fmla="*/ 175013 w 426"/>
              <a:gd name="T17" fmla="*/ 4448 h 232"/>
              <a:gd name="T18" fmla="*/ 93663 w 426"/>
              <a:gd name="T19" fmla="*/ 82728 h 232"/>
              <a:gd name="T20" fmla="*/ 11433 w 426"/>
              <a:gd name="T21" fmla="*/ 4448 h 2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26" h="232">
                <a:moveTo>
                  <a:pt x="26" y="10"/>
                </a:moveTo>
                <a:lnTo>
                  <a:pt x="26" y="10"/>
                </a:lnTo>
                <a:cubicBezTo>
                  <a:pt x="17" y="0"/>
                  <a:pt x="9" y="0"/>
                  <a:pt x="0" y="10"/>
                </a:cubicBezTo>
                <a:cubicBezTo>
                  <a:pt x="0" y="18"/>
                  <a:pt x="0" y="27"/>
                  <a:pt x="0" y="36"/>
                </a:cubicBezTo>
                <a:cubicBezTo>
                  <a:pt x="203" y="231"/>
                  <a:pt x="203" y="231"/>
                  <a:pt x="203" y="231"/>
                </a:cubicBezTo>
                <a:lnTo>
                  <a:pt x="221" y="231"/>
                </a:lnTo>
                <a:cubicBezTo>
                  <a:pt x="416" y="36"/>
                  <a:pt x="416" y="36"/>
                  <a:pt x="416" y="36"/>
                </a:cubicBezTo>
                <a:cubicBezTo>
                  <a:pt x="425" y="27"/>
                  <a:pt x="425" y="18"/>
                  <a:pt x="416" y="10"/>
                </a:cubicBezTo>
                <a:cubicBezTo>
                  <a:pt x="416" y="0"/>
                  <a:pt x="398" y="0"/>
                  <a:pt x="398" y="10"/>
                </a:cubicBezTo>
                <a:cubicBezTo>
                  <a:pt x="213" y="186"/>
                  <a:pt x="213" y="186"/>
                  <a:pt x="213" y="186"/>
                </a:cubicBezTo>
                <a:lnTo>
                  <a:pt x="26" y="1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6" name="Freeform 88"/>
          <p:cNvSpPr>
            <a:spLocks noChangeArrowheads="1"/>
          </p:cNvSpPr>
          <p:nvPr/>
        </p:nvSpPr>
        <p:spPr bwMode="auto">
          <a:xfrm>
            <a:off x="1925074" y="3206285"/>
            <a:ext cx="34298" cy="31032"/>
          </a:xfrm>
          <a:custGeom>
            <a:avLst/>
            <a:gdLst>
              <a:gd name="T0" fmla="*/ 16440 w 73"/>
              <a:gd name="T1" fmla="*/ 29737 h 71"/>
              <a:gd name="T2" fmla="*/ 16440 w 73"/>
              <a:gd name="T3" fmla="*/ 29737 h 71"/>
              <a:gd name="T4" fmla="*/ 32880 w 73"/>
              <a:gd name="T5" fmla="*/ 14869 h 71"/>
              <a:gd name="T6" fmla="*/ 16440 w 73"/>
              <a:gd name="T7" fmla="*/ 0 h 71"/>
              <a:gd name="T8" fmla="*/ 0 w 73"/>
              <a:gd name="T9" fmla="*/ 14869 h 71"/>
              <a:gd name="T10" fmla="*/ 16440 w 73"/>
              <a:gd name="T11" fmla="*/ 29737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3" h="71">
                <a:moveTo>
                  <a:pt x="36" y="70"/>
                </a:moveTo>
                <a:lnTo>
                  <a:pt x="36" y="70"/>
                </a:lnTo>
                <a:cubicBezTo>
                  <a:pt x="53" y="70"/>
                  <a:pt x="72" y="53"/>
                  <a:pt x="72" y="35"/>
                </a:cubicBezTo>
                <a:cubicBezTo>
                  <a:pt x="72" y="9"/>
                  <a:pt x="53" y="0"/>
                  <a:pt x="36" y="0"/>
                </a:cubicBezTo>
                <a:cubicBezTo>
                  <a:pt x="9" y="0"/>
                  <a:pt x="0" y="9"/>
                  <a:pt x="0" y="35"/>
                </a:cubicBezTo>
                <a:cubicBezTo>
                  <a:pt x="0" y="53"/>
                  <a:pt x="9" y="70"/>
                  <a:pt x="36" y="7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7" name="Freeform 89"/>
          <p:cNvSpPr>
            <a:spLocks noChangeArrowheads="1"/>
          </p:cNvSpPr>
          <p:nvPr/>
        </p:nvSpPr>
        <p:spPr bwMode="auto">
          <a:xfrm>
            <a:off x="1913640" y="3242218"/>
            <a:ext cx="55532" cy="106163"/>
          </a:xfrm>
          <a:custGeom>
            <a:avLst/>
            <a:gdLst>
              <a:gd name="T0" fmla="*/ 46575 w 124"/>
              <a:gd name="T1" fmla="*/ 0 h 232"/>
              <a:gd name="T2" fmla="*/ 46575 w 124"/>
              <a:gd name="T3" fmla="*/ 0 h 232"/>
              <a:gd name="T4" fmla="*/ 3918 w 124"/>
              <a:gd name="T5" fmla="*/ 0 h 232"/>
              <a:gd name="T6" fmla="*/ 0 w 124"/>
              <a:gd name="T7" fmla="*/ 0 h 232"/>
              <a:gd name="T8" fmla="*/ 0 w 124"/>
              <a:gd name="T9" fmla="*/ 8006 h 232"/>
              <a:gd name="T10" fmla="*/ 0 w 124"/>
              <a:gd name="T11" fmla="*/ 51149 h 232"/>
              <a:gd name="T12" fmla="*/ 11317 w 124"/>
              <a:gd name="T13" fmla="*/ 51149 h 232"/>
              <a:gd name="T14" fmla="*/ 11317 w 124"/>
              <a:gd name="T15" fmla="*/ 102742 h 232"/>
              <a:gd name="T16" fmla="*/ 42658 w 124"/>
              <a:gd name="T17" fmla="*/ 102742 h 232"/>
              <a:gd name="T18" fmla="*/ 42658 w 124"/>
              <a:gd name="T19" fmla="*/ 51149 h 232"/>
              <a:gd name="T20" fmla="*/ 53540 w 124"/>
              <a:gd name="T21" fmla="*/ 51149 h 232"/>
              <a:gd name="T22" fmla="*/ 53540 w 124"/>
              <a:gd name="T23" fmla="*/ 8006 h 232"/>
              <a:gd name="T24" fmla="*/ 53540 w 124"/>
              <a:gd name="T25" fmla="*/ 0 h 232"/>
              <a:gd name="T26" fmla="*/ 46575 w 124"/>
              <a:gd name="T27" fmla="*/ 0 h 23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4" h="232">
                <a:moveTo>
                  <a:pt x="107" y="0"/>
                </a:moveTo>
                <a:lnTo>
                  <a:pt x="107" y="0"/>
                </a:ln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0" y="0"/>
                </a:cubicBezTo>
                <a:cubicBezTo>
                  <a:pt x="0" y="9"/>
                  <a:pt x="0" y="9"/>
                  <a:pt x="0" y="18"/>
                </a:cubicBezTo>
                <a:cubicBezTo>
                  <a:pt x="0" y="115"/>
                  <a:pt x="0" y="115"/>
                  <a:pt x="0" y="115"/>
                </a:cubicBezTo>
                <a:cubicBezTo>
                  <a:pt x="26" y="115"/>
                  <a:pt x="26" y="115"/>
                  <a:pt x="26" y="115"/>
                </a:cubicBezTo>
                <a:cubicBezTo>
                  <a:pt x="26" y="231"/>
                  <a:pt x="26" y="231"/>
                  <a:pt x="26" y="231"/>
                </a:cubicBezTo>
                <a:cubicBezTo>
                  <a:pt x="98" y="231"/>
                  <a:pt x="98" y="231"/>
                  <a:pt x="98" y="231"/>
                </a:cubicBezTo>
                <a:cubicBezTo>
                  <a:pt x="98" y="115"/>
                  <a:pt x="98" y="115"/>
                  <a:pt x="98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9"/>
                  <a:pt x="123" y="9"/>
                  <a:pt x="123" y="0"/>
                </a:cubicBezTo>
                <a:cubicBezTo>
                  <a:pt x="115" y="0"/>
                  <a:pt x="115" y="0"/>
                  <a:pt x="107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8" name="Freeform 90"/>
          <p:cNvSpPr>
            <a:spLocks noChangeArrowheads="1"/>
          </p:cNvSpPr>
          <p:nvPr/>
        </p:nvSpPr>
        <p:spPr bwMode="auto">
          <a:xfrm>
            <a:off x="1382826" y="3165453"/>
            <a:ext cx="218859" cy="218859"/>
          </a:xfrm>
          <a:custGeom>
            <a:avLst/>
            <a:gdLst>
              <a:gd name="T0" fmla="*/ 105919 w 480"/>
              <a:gd name="T1" fmla="*/ 3553 h 479"/>
              <a:gd name="T2" fmla="*/ 105919 w 480"/>
              <a:gd name="T3" fmla="*/ 3553 h 479"/>
              <a:gd name="T4" fmla="*/ 0 w 480"/>
              <a:gd name="T5" fmla="*/ 110137 h 479"/>
              <a:gd name="T6" fmla="*/ 105919 w 480"/>
              <a:gd name="T7" fmla="*/ 212281 h 479"/>
              <a:gd name="T8" fmla="*/ 212282 w 480"/>
              <a:gd name="T9" fmla="*/ 106140 h 479"/>
              <a:gd name="T10" fmla="*/ 105919 w 480"/>
              <a:gd name="T11" fmla="*/ 3553 h 479"/>
              <a:gd name="T12" fmla="*/ 105919 w 480"/>
              <a:gd name="T13" fmla="*/ 192740 h 479"/>
              <a:gd name="T14" fmla="*/ 105919 w 480"/>
              <a:gd name="T15" fmla="*/ 192740 h 479"/>
              <a:gd name="T16" fmla="*/ 23488 w 480"/>
              <a:gd name="T17" fmla="*/ 110137 h 479"/>
              <a:gd name="T18" fmla="*/ 105919 w 480"/>
              <a:gd name="T19" fmla="*/ 23537 h 479"/>
              <a:gd name="T20" fmla="*/ 188793 w 480"/>
              <a:gd name="T21" fmla="*/ 106140 h 479"/>
              <a:gd name="T22" fmla="*/ 105919 w 480"/>
              <a:gd name="T23" fmla="*/ 192740 h 479"/>
              <a:gd name="T24" fmla="*/ 78442 w 480"/>
              <a:gd name="T25" fmla="*/ 125681 h 479"/>
              <a:gd name="T26" fmla="*/ 78442 w 480"/>
              <a:gd name="T27" fmla="*/ 125681 h 479"/>
              <a:gd name="T28" fmla="*/ 70908 w 480"/>
              <a:gd name="T29" fmla="*/ 121684 h 479"/>
              <a:gd name="T30" fmla="*/ 66920 w 480"/>
              <a:gd name="T31" fmla="*/ 106140 h 479"/>
              <a:gd name="T32" fmla="*/ 78442 w 480"/>
              <a:gd name="T33" fmla="*/ 90597 h 479"/>
              <a:gd name="T34" fmla="*/ 86420 w 480"/>
              <a:gd name="T35" fmla="*/ 90597 h 479"/>
              <a:gd name="T36" fmla="*/ 90408 w 480"/>
              <a:gd name="T37" fmla="*/ 98147 h 479"/>
              <a:gd name="T38" fmla="*/ 105919 w 480"/>
              <a:gd name="T39" fmla="*/ 90597 h 479"/>
              <a:gd name="T40" fmla="*/ 78442 w 480"/>
              <a:gd name="T41" fmla="*/ 74609 h 479"/>
              <a:gd name="T42" fmla="*/ 54954 w 480"/>
              <a:gd name="T43" fmla="*/ 86600 h 479"/>
              <a:gd name="T44" fmla="*/ 47420 w 480"/>
              <a:gd name="T45" fmla="*/ 106140 h 479"/>
              <a:gd name="T46" fmla="*/ 54954 w 480"/>
              <a:gd name="T47" fmla="*/ 129678 h 479"/>
              <a:gd name="T48" fmla="*/ 78442 w 480"/>
              <a:gd name="T49" fmla="*/ 137672 h 479"/>
              <a:gd name="T50" fmla="*/ 94397 w 480"/>
              <a:gd name="T51" fmla="*/ 133675 h 479"/>
              <a:gd name="T52" fmla="*/ 105919 w 480"/>
              <a:gd name="T53" fmla="*/ 121684 h 479"/>
              <a:gd name="T54" fmla="*/ 94397 w 480"/>
              <a:gd name="T55" fmla="*/ 117687 h 479"/>
              <a:gd name="T56" fmla="*/ 78442 w 480"/>
              <a:gd name="T57" fmla="*/ 125681 h 479"/>
              <a:gd name="T58" fmla="*/ 137385 w 480"/>
              <a:gd name="T59" fmla="*/ 125681 h 479"/>
              <a:gd name="T60" fmla="*/ 137385 w 480"/>
              <a:gd name="T61" fmla="*/ 125681 h 479"/>
              <a:gd name="T62" fmla="*/ 129408 w 480"/>
              <a:gd name="T63" fmla="*/ 121684 h 479"/>
              <a:gd name="T64" fmla="*/ 125862 w 480"/>
              <a:gd name="T65" fmla="*/ 106140 h 479"/>
              <a:gd name="T66" fmla="*/ 137385 w 480"/>
              <a:gd name="T67" fmla="*/ 90597 h 479"/>
              <a:gd name="T68" fmla="*/ 145362 w 480"/>
              <a:gd name="T69" fmla="*/ 90597 h 479"/>
              <a:gd name="T70" fmla="*/ 149351 w 480"/>
              <a:gd name="T71" fmla="*/ 98147 h 479"/>
              <a:gd name="T72" fmla="*/ 164862 w 480"/>
              <a:gd name="T73" fmla="*/ 90597 h 479"/>
              <a:gd name="T74" fmla="*/ 137385 w 480"/>
              <a:gd name="T75" fmla="*/ 74609 h 479"/>
              <a:gd name="T76" fmla="*/ 113897 w 480"/>
              <a:gd name="T77" fmla="*/ 86600 h 479"/>
              <a:gd name="T78" fmla="*/ 105919 w 480"/>
              <a:gd name="T79" fmla="*/ 106140 h 479"/>
              <a:gd name="T80" fmla="*/ 113897 w 480"/>
              <a:gd name="T81" fmla="*/ 129678 h 479"/>
              <a:gd name="T82" fmla="*/ 137385 w 480"/>
              <a:gd name="T83" fmla="*/ 137672 h 479"/>
              <a:gd name="T84" fmla="*/ 153339 w 480"/>
              <a:gd name="T85" fmla="*/ 133675 h 479"/>
              <a:gd name="T86" fmla="*/ 164862 w 480"/>
              <a:gd name="T87" fmla="*/ 121684 h 479"/>
              <a:gd name="T88" fmla="*/ 149351 w 480"/>
              <a:gd name="T89" fmla="*/ 117687 h 479"/>
              <a:gd name="T90" fmla="*/ 137385 w 480"/>
              <a:gd name="T91" fmla="*/ 125681 h 47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80" h="479">
                <a:moveTo>
                  <a:pt x="239" y="8"/>
                </a:moveTo>
                <a:lnTo>
                  <a:pt x="239" y="8"/>
                </a:lnTo>
                <a:cubicBezTo>
                  <a:pt x="107" y="8"/>
                  <a:pt x="0" y="115"/>
                  <a:pt x="0" y="248"/>
                </a:cubicBezTo>
                <a:cubicBezTo>
                  <a:pt x="0" y="381"/>
                  <a:pt x="107" y="478"/>
                  <a:pt x="239" y="478"/>
                </a:cubicBezTo>
                <a:cubicBezTo>
                  <a:pt x="372" y="478"/>
                  <a:pt x="479" y="372"/>
                  <a:pt x="479" y="239"/>
                </a:cubicBezTo>
                <a:cubicBezTo>
                  <a:pt x="479" y="106"/>
                  <a:pt x="363" y="0"/>
                  <a:pt x="239" y="8"/>
                </a:cubicBezTo>
                <a:close/>
                <a:moveTo>
                  <a:pt x="239" y="434"/>
                </a:moveTo>
                <a:lnTo>
                  <a:pt x="239" y="434"/>
                </a:lnTo>
                <a:cubicBezTo>
                  <a:pt x="133" y="434"/>
                  <a:pt x="53" y="346"/>
                  <a:pt x="53" y="248"/>
                </a:cubicBezTo>
                <a:cubicBezTo>
                  <a:pt x="53" y="142"/>
                  <a:pt x="133" y="53"/>
                  <a:pt x="239" y="53"/>
                </a:cubicBezTo>
                <a:cubicBezTo>
                  <a:pt x="337" y="53"/>
                  <a:pt x="426" y="133"/>
                  <a:pt x="426" y="239"/>
                </a:cubicBezTo>
                <a:cubicBezTo>
                  <a:pt x="426" y="346"/>
                  <a:pt x="346" y="425"/>
                  <a:pt x="239" y="434"/>
                </a:cubicBezTo>
                <a:close/>
                <a:moveTo>
                  <a:pt x="177" y="283"/>
                </a:moveTo>
                <a:lnTo>
                  <a:pt x="177" y="283"/>
                </a:lnTo>
                <a:cubicBezTo>
                  <a:pt x="169" y="283"/>
                  <a:pt x="160" y="283"/>
                  <a:pt x="160" y="274"/>
                </a:cubicBezTo>
                <a:cubicBezTo>
                  <a:pt x="151" y="265"/>
                  <a:pt x="151" y="257"/>
                  <a:pt x="151" y="239"/>
                </a:cubicBezTo>
                <a:cubicBezTo>
                  <a:pt x="151" y="212"/>
                  <a:pt x="160" y="204"/>
                  <a:pt x="177" y="204"/>
                </a:cubicBezTo>
                <a:cubicBezTo>
                  <a:pt x="186" y="204"/>
                  <a:pt x="186" y="204"/>
                  <a:pt x="195" y="204"/>
                </a:cubicBezTo>
                <a:cubicBezTo>
                  <a:pt x="195" y="212"/>
                  <a:pt x="204" y="212"/>
                  <a:pt x="204" y="221"/>
                </a:cubicBezTo>
                <a:cubicBezTo>
                  <a:pt x="239" y="204"/>
                  <a:pt x="239" y="204"/>
                  <a:pt x="239" y="204"/>
                </a:cubicBezTo>
                <a:cubicBezTo>
                  <a:pt x="222" y="186"/>
                  <a:pt x="204" y="168"/>
                  <a:pt x="177" y="168"/>
                </a:cubicBezTo>
                <a:cubicBezTo>
                  <a:pt x="160" y="168"/>
                  <a:pt x="142" y="177"/>
                  <a:pt x="124" y="195"/>
                </a:cubicBezTo>
                <a:cubicBezTo>
                  <a:pt x="116" y="204"/>
                  <a:pt x="107" y="221"/>
                  <a:pt x="107" y="239"/>
                </a:cubicBezTo>
                <a:cubicBezTo>
                  <a:pt x="107" y="265"/>
                  <a:pt x="116" y="283"/>
                  <a:pt x="124" y="292"/>
                </a:cubicBezTo>
                <a:cubicBezTo>
                  <a:pt x="142" y="310"/>
                  <a:pt x="160" y="310"/>
                  <a:pt x="177" y="310"/>
                </a:cubicBezTo>
                <a:cubicBezTo>
                  <a:pt x="186" y="310"/>
                  <a:pt x="204" y="310"/>
                  <a:pt x="213" y="301"/>
                </a:cubicBezTo>
                <a:cubicBezTo>
                  <a:pt x="222" y="301"/>
                  <a:pt x="230" y="292"/>
                  <a:pt x="239" y="274"/>
                </a:cubicBezTo>
                <a:cubicBezTo>
                  <a:pt x="213" y="265"/>
                  <a:pt x="213" y="265"/>
                  <a:pt x="213" y="265"/>
                </a:cubicBezTo>
                <a:cubicBezTo>
                  <a:pt x="204" y="274"/>
                  <a:pt x="195" y="283"/>
                  <a:pt x="177" y="283"/>
                </a:cubicBezTo>
                <a:close/>
                <a:moveTo>
                  <a:pt x="310" y="283"/>
                </a:moveTo>
                <a:lnTo>
                  <a:pt x="310" y="283"/>
                </a:lnTo>
                <a:cubicBezTo>
                  <a:pt x="301" y="283"/>
                  <a:pt x="292" y="283"/>
                  <a:pt x="292" y="274"/>
                </a:cubicBezTo>
                <a:cubicBezTo>
                  <a:pt x="284" y="265"/>
                  <a:pt x="284" y="257"/>
                  <a:pt x="284" y="239"/>
                </a:cubicBezTo>
                <a:cubicBezTo>
                  <a:pt x="284" y="212"/>
                  <a:pt x="292" y="204"/>
                  <a:pt x="310" y="204"/>
                </a:cubicBezTo>
                <a:cubicBezTo>
                  <a:pt x="319" y="204"/>
                  <a:pt x="319" y="204"/>
                  <a:pt x="328" y="204"/>
                </a:cubicBezTo>
                <a:cubicBezTo>
                  <a:pt x="328" y="212"/>
                  <a:pt x="337" y="212"/>
                  <a:pt x="337" y="221"/>
                </a:cubicBezTo>
                <a:cubicBezTo>
                  <a:pt x="372" y="204"/>
                  <a:pt x="372" y="204"/>
                  <a:pt x="372" y="204"/>
                </a:cubicBezTo>
                <a:cubicBezTo>
                  <a:pt x="355" y="186"/>
                  <a:pt x="337" y="168"/>
                  <a:pt x="310" y="168"/>
                </a:cubicBezTo>
                <a:cubicBezTo>
                  <a:pt x="292" y="168"/>
                  <a:pt x="275" y="177"/>
                  <a:pt x="257" y="195"/>
                </a:cubicBezTo>
                <a:cubicBezTo>
                  <a:pt x="248" y="204"/>
                  <a:pt x="239" y="221"/>
                  <a:pt x="239" y="239"/>
                </a:cubicBezTo>
                <a:cubicBezTo>
                  <a:pt x="239" y="265"/>
                  <a:pt x="248" y="283"/>
                  <a:pt x="257" y="292"/>
                </a:cubicBezTo>
                <a:cubicBezTo>
                  <a:pt x="275" y="310"/>
                  <a:pt x="292" y="310"/>
                  <a:pt x="310" y="310"/>
                </a:cubicBezTo>
                <a:cubicBezTo>
                  <a:pt x="319" y="310"/>
                  <a:pt x="337" y="310"/>
                  <a:pt x="346" y="301"/>
                </a:cubicBezTo>
                <a:cubicBezTo>
                  <a:pt x="355" y="301"/>
                  <a:pt x="363" y="292"/>
                  <a:pt x="372" y="274"/>
                </a:cubicBezTo>
                <a:cubicBezTo>
                  <a:pt x="337" y="265"/>
                  <a:pt x="337" y="265"/>
                  <a:pt x="337" y="265"/>
                </a:cubicBezTo>
                <a:cubicBezTo>
                  <a:pt x="337" y="274"/>
                  <a:pt x="328" y="283"/>
                  <a:pt x="310" y="28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9" name="Freeform 91"/>
          <p:cNvSpPr>
            <a:spLocks noChangeArrowheads="1"/>
          </p:cNvSpPr>
          <p:nvPr/>
        </p:nvSpPr>
        <p:spPr bwMode="auto">
          <a:xfrm>
            <a:off x="551487" y="1372116"/>
            <a:ext cx="80031" cy="205793"/>
          </a:xfrm>
          <a:custGeom>
            <a:avLst/>
            <a:gdLst>
              <a:gd name="T0" fmla="*/ 65989 w 178"/>
              <a:gd name="T1" fmla="*/ 0 h 454"/>
              <a:gd name="T2" fmla="*/ 65989 w 178"/>
              <a:gd name="T3" fmla="*/ 0 h 454"/>
              <a:gd name="T4" fmla="*/ 7866 w 178"/>
              <a:gd name="T5" fmla="*/ 0 h 454"/>
              <a:gd name="T6" fmla="*/ 0 w 178"/>
              <a:gd name="T7" fmla="*/ 12336 h 454"/>
              <a:gd name="T8" fmla="*/ 0 w 178"/>
              <a:gd name="T9" fmla="*/ 199584 h 454"/>
              <a:gd name="T10" fmla="*/ 38894 w 178"/>
              <a:gd name="T11" fmla="*/ 156407 h 454"/>
              <a:gd name="T12" fmla="*/ 77351 w 178"/>
              <a:gd name="T13" fmla="*/ 199584 h 454"/>
              <a:gd name="T14" fmla="*/ 77351 w 178"/>
              <a:gd name="T15" fmla="*/ 12336 h 454"/>
              <a:gd name="T16" fmla="*/ 65989 w 178"/>
              <a:gd name="T17" fmla="*/ 0 h 45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8" h="454">
                <a:moveTo>
                  <a:pt x="151" y="0"/>
                </a:moveTo>
                <a:lnTo>
                  <a:pt x="151" y="0"/>
                </a:ln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10"/>
                  <a:pt x="0" y="28"/>
                </a:cubicBezTo>
                <a:cubicBezTo>
                  <a:pt x="0" y="453"/>
                  <a:pt x="0" y="453"/>
                  <a:pt x="0" y="453"/>
                </a:cubicBezTo>
                <a:cubicBezTo>
                  <a:pt x="89" y="355"/>
                  <a:pt x="89" y="355"/>
                  <a:pt x="89" y="355"/>
                </a:cubicBezTo>
                <a:cubicBezTo>
                  <a:pt x="177" y="453"/>
                  <a:pt x="177" y="453"/>
                  <a:pt x="177" y="453"/>
                </a:cubicBezTo>
                <a:cubicBezTo>
                  <a:pt x="177" y="28"/>
                  <a:pt x="177" y="28"/>
                  <a:pt x="177" y="28"/>
                </a:cubicBezTo>
                <a:cubicBezTo>
                  <a:pt x="177" y="10"/>
                  <a:pt x="168" y="0"/>
                  <a:pt x="151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0" name="Freeform 92"/>
          <p:cNvSpPr>
            <a:spLocks noChangeArrowheads="1"/>
          </p:cNvSpPr>
          <p:nvPr/>
        </p:nvSpPr>
        <p:spPr bwMode="auto">
          <a:xfrm>
            <a:off x="1390992" y="1372116"/>
            <a:ext cx="202526" cy="205793"/>
          </a:xfrm>
          <a:custGeom>
            <a:avLst/>
            <a:gdLst>
              <a:gd name="T0" fmla="*/ 74484 w 444"/>
              <a:gd name="T1" fmla="*/ 125126 h 454"/>
              <a:gd name="T2" fmla="*/ 74484 w 444"/>
              <a:gd name="T3" fmla="*/ 125126 h 454"/>
              <a:gd name="T4" fmla="*/ 31035 w 444"/>
              <a:gd name="T5" fmla="*/ 105740 h 454"/>
              <a:gd name="T6" fmla="*/ 31035 w 444"/>
              <a:gd name="T7" fmla="*/ 121161 h 454"/>
              <a:gd name="T8" fmla="*/ 74484 w 444"/>
              <a:gd name="T9" fmla="*/ 137022 h 454"/>
              <a:gd name="T10" fmla="*/ 74484 w 444"/>
              <a:gd name="T11" fmla="*/ 125126 h 454"/>
              <a:gd name="T12" fmla="*/ 74484 w 444"/>
              <a:gd name="T13" fmla="*/ 78424 h 454"/>
              <a:gd name="T14" fmla="*/ 74484 w 444"/>
              <a:gd name="T15" fmla="*/ 78424 h 454"/>
              <a:gd name="T16" fmla="*/ 31035 w 444"/>
              <a:gd name="T17" fmla="*/ 63003 h 454"/>
              <a:gd name="T18" fmla="*/ 31035 w 444"/>
              <a:gd name="T19" fmla="*/ 74459 h 454"/>
              <a:gd name="T20" fmla="*/ 74484 w 444"/>
              <a:gd name="T21" fmla="*/ 93844 h 454"/>
              <a:gd name="T22" fmla="*/ 74484 w 444"/>
              <a:gd name="T23" fmla="*/ 78424 h 454"/>
              <a:gd name="T24" fmla="*/ 192416 w 444"/>
              <a:gd name="T25" fmla="*/ 4406 h 454"/>
              <a:gd name="T26" fmla="*/ 192416 w 444"/>
              <a:gd name="T27" fmla="*/ 4406 h 454"/>
              <a:gd name="T28" fmla="*/ 180889 w 444"/>
              <a:gd name="T29" fmla="*/ 0 h 454"/>
              <a:gd name="T30" fmla="*/ 97982 w 444"/>
              <a:gd name="T31" fmla="*/ 35687 h 454"/>
              <a:gd name="T32" fmla="*/ 15517 w 444"/>
              <a:gd name="T33" fmla="*/ 0 h 454"/>
              <a:gd name="T34" fmla="*/ 3990 w 444"/>
              <a:gd name="T35" fmla="*/ 4406 h 454"/>
              <a:gd name="T36" fmla="*/ 0 w 444"/>
              <a:gd name="T37" fmla="*/ 12336 h 454"/>
              <a:gd name="T38" fmla="*/ 0 w 444"/>
              <a:gd name="T39" fmla="*/ 152883 h 454"/>
              <a:gd name="T40" fmla="*/ 3990 w 444"/>
              <a:gd name="T41" fmla="*/ 160372 h 454"/>
              <a:gd name="T42" fmla="*/ 93991 w 444"/>
              <a:gd name="T43" fmla="*/ 195619 h 454"/>
              <a:gd name="T44" fmla="*/ 93991 w 444"/>
              <a:gd name="T45" fmla="*/ 195619 h 454"/>
              <a:gd name="T46" fmla="*/ 97982 w 444"/>
              <a:gd name="T47" fmla="*/ 199584 h 454"/>
              <a:gd name="T48" fmla="*/ 97982 w 444"/>
              <a:gd name="T49" fmla="*/ 195619 h 454"/>
              <a:gd name="T50" fmla="*/ 101972 w 444"/>
              <a:gd name="T51" fmla="*/ 195619 h 454"/>
              <a:gd name="T52" fmla="*/ 188426 w 444"/>
              <a:gd name="T53" fmla="*/ 160372 h 454"/>
              <a:gd name="T54" fmla="*/ 196407 w 444"/>
              <a:gd name="T55" fmla="*/ 152883 h 454"/>
              <a:gd name="T56" fmla="*/ 196407 w 444"/>
              <a:gd name="T57" fmla="*/ 12336 h 454"/>
              <a:gd name="T58" fmla="*/ 192416 w 444"/>
              <a:gd name="T59" fmla="*/ 4406 h 454"/>
              <a:gd name="T60" fmla="*/ 86454 w 444"/>
              <a:gd name="T61" fmla="*/ 176233 h 454"/>
              <a:gd name="T62" fmla="*/ 86454 w 444"/>
              <a:gd name="T63" fmla="*/ 176233 h 454"/>
              <a:gd name="T64" fmla="*/ 15517 w 444"/>
              <a:gd name="T65" fmla="*/ 148917 h 454"/>
              <a:gd name="T66" fmla="*/ 15517 w 444"/>
              <a:gd name="T67" fmla="*/ 23792 h 454"/>
              <a:gd name="T68" fmla="*/ 86454 w 444"/>
              <a:gd name="T69" fmla="*/ 51108 h 454"/>
              <a:gd name="T70" fmla="*/ 86454 w 444"/>
              <a:gd name="T71" fmla="*/ 176233 h 454"/>
              <a:gd name="T72" fmla="*/ 180889 w 444"/>
              <a:gd name="T73" fmla="*/ 148917 h 454"/>
              <a:gd name="T74" fmla="*/ 180889 w 444"/>
              <a:gd name="T75" fmla="*/ 148917 h 454"/>
              <a:gd name="T76" fmla="*/ 109952 w 444"/>
              <a:gd name="T77" fmla="*/ 176233 h 454"/>
              <a:gd name="T78" fmla="*/ 109952 w 444"/>
              <a:gd name="T79" fmla="*/ 51108 h 454"/>
              <a:gd name="T80" fmla="*/ 180889 w 444"/>
              <a:gd name="T81" fmla="*/ 23792 h 454"/>
              <a:gd name="T82" fmla="*/ 180889 w 444"/>
              <a:gd name="T83" fmla="*/ 148917 h 454"/>
              <a:gd name="T84" fmla="*/ 164928 w 444"/>
              <a:gd name="T85" fmla="*/ 105740 h 454"/>
              <a:gd name="T86" fmla="*/ 164928 w 444"/>
              <a:gd name="T87" fmla="*/ 105740 h 454"/>
              <a:gd name="T88" fmla="*/ 121480 w 444"/>
              <a:gd name="T89" fmla="*/ 125126 h 454"/>
              <a:gd name="T90" fmla="*/ 121480 w 444"/>
              <a:gd name="T91" fmla="*/ 137022 h 454"/>
              <a:gd name="T92" fmla="*/ 164928 w 444"/>
              <a:gd name="T93" fmla="*/ 121161 h 454"/>
              <a:gd name="T94" fmla="*/ 164928 w 444"/>
              <a:gd name="T95" fmla="*/ 105740 h 454"/>
              <a:gd name="T96" fmla="*/ 164928 w 444"/>
              <a:gd name="T97" fmla="*/ 63003 h 454"/>
              <a:gd name="T98" fmla="*/ 164928 w 444"/>
              <a:gd name="T99" fmla="*/ 63003 h 454"/>
              <a:gd name="T100" fmla="*/ 121480 w 444"/>
              <a:gd name="T101" fmla="*/ 78424 h 454"/>
              <a:gd name="T102" fmla="*/ 121480 w 444"/>
              <a:gd name="T103" fmla="*/ 93844 h 454"/>
              <a:gd name="T104" fmla="*/ 164928 w 444"/>
              <a:gd name="T105" fmla="*/ 74459 h 454"/>
              <a:gd name="T106" fmla="*/ 164928 w 444"/>
              <a:gd name="T107" fmla="*/ 63003 h 4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44" h="454">
                <a:moveTo>
                  <a:pt x="168" y="284"/>
                </a:moveTo>
                <a:lnTo>
                  <a:pt x="168" y="284"/>
                </a:lnTo>
                <a:cubicBezTo>
                  <a:pt x="70" y="240"/>
                  <a:pt x="70" y="240"/>
                  <a:pt x="70" y="240"/>
                </a:cubicBezTo>
                <a:cubicBezTo>
                  <a:pt x="70" y="275"/>
                  <a:pt x="70" y="275"/>
                  <a:pt x="70" y="275"/>
                </a:cubicBezTo>
                <a:cubicBezTo>
                  <a:pt x="168" y="311"/>
                  <a:pt x="168" y="311"/>
                  <a:pt x="168" y="311"/>
                </a:cubicBezTo>
                <a:lnTo>
                  <a:pt x="168" y="284"/>
                </a:lnTo>
                <a:close/>
                <a:moveTo>
                  <a:pt x="168" y="178"/>
                </a:moveTo>
                <a:lnTo>
                  <a:pt x="168" y="178"/>
                </a:lnTo>
                <a:cubicBezTo>
                  <a:pt x="70" y="143"/>
                  <a:pt x="70" y="143"/>
                  <a:pt x="70" y="143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168" y="213"/>
                  <a:pt x="168" y="213"/>
                  <a:pt x="168" y="213"/>
                </a:cubicBezTo>
                <a:lnTo>
                  <a:pt x="168" y="178"/>
                </a:lnTo>
                <a:close/>
                <a:moveTo>
                  <a:pt x="434" y="10"/>
                </a:moveTo>
                <a:lnTo>
                  <a:pt x="434" y="10"/>
                </a:lnTo>
                <a:cubicBezTo>
                  <a:pt x="425" y="0"/>
                  <a:pt x="417" y="0"/>
                  <a:pt x="408" y="0"/>
                </a:cubicBezTo>
                <a:cubicBezTo>
                  <a:pt x="221" y="81"/>
                  <a:pt x="221" y="81"/>
                  <a:pt x="221" y="81"/>
                </a:cubicBezTo>
                <a:cubicBezTo>
                  <a:pt x="35" y="0"/>
                  <a:pt x="35" y="0"/>
                  <a:pt x="35" y="0"/>
                </a:cubicBezTo>
                <a:cubicBezTo>
                  <a:pt x="26" y="0"/>
                  <a:pt x="17" y="0"/>
                  <a:pt x="9" y="10"/>
                </a:cubicBezTo>
                <a:cubicBezTo>
                  <a:pt x="0" y="10"/>
                  <a:pt x="0" y="19"/>
                  <a:pt x="0" y="28"/>
                </a:cubicBezTo>
                <a:cubicBezTo>
                  <a:pt x="0" y="347"/>
                  <a:pt x="0" y="347"/>
                  <a:pt x="0" y="347"/>
                </a:cubicBezTo>
                <a:cubicBezTo>
                  <a:pt x="0" y="355"/>
                  <a:pt x="0" y="364"/>
                  <a:pt x="9" y="364"/>
                </a:cubicBezTo>
                <a:cubicBezTo>
                  <a:pt x="212" y="444"/>
                  <a:pt x="212" y="444"/>
                  <a:pt x="212" y="444"/>
                </a:cubicBezTo>
                <a:cubicBezTo>
                  <a:pt x="221" y="453"/>
                  <a:pt x="221" y="453"/>
                  <a:pt x="221" y="453"/>
                </a:cubicBezTo>
                <a:cubicBezTo>
                  <a:pt x="221" y="453"/>
                  <a:pt x="221" y="453"/>
                  <a:pt x="221" y="444"/>
                </a:cubicBezTo>
                <a:cubicBezTo>
                  <a:pt x="230" y="444"/>
                  <a:pt x="230" y="444"/>
                  <a:pt x="230" y="444"/>
                </a:cubicBezTo>
                <a:cubicBezTo>
                  <a:pt x="425" y="364"/>
                  <a:pt x="425" y="364"/>
                  <a:pt x="425" y="364"/>
                </a:cubicBezTo>
                <a:cubicBezTo>
                  <a:pt x="434" y="364"/>
                  <a:pt x="443" y="355"/>
                  <a:pt x="443" y="347"/>
                </a:cubicBezTo>
                <a:cubicBezTo>
                  <a:pt x="443" y="28"/>
                  <a:pt x="443" y="28"/>
                  <a:pt x="443" y="28"/>
                </a:cubicBezTo>
                <a:cubicBezTo>
                  <a:pt x="443" y="19"/>
                  <a:pt x="443" y="10"/>
                  <a:pt x="434" y="10"/>
                </a:cubicBezTo>
                <a:close/>
                <a:moveTo>
                  <a:pt x="195" y="400"/>
                </a:moveTo>
                <a:lnTo>
                  <a:pt x="195" y="400"/>
                </a:lnTo>
                <a:cubicBezTo>
                  <a:pt x="35" y="338"/>
                  <a:pt x="35" y="338"/>
                  <a:pt x="35" y="338"/>
                </a:cubicBezTo>
                <a:cubicBezTo>
                  <a:pt x="35" y="54"/>
                  <a:pt x="35" y="54"/>
                  <a:pt x="35" y="54"/>
                </a:cubicBezTo>
                <a:cubicBezTo>
                  <a:pt x="195" y="116"/>
                  <a:pt x="195" y="116"/>
                  <a:pt x="195" y="116"/>
                </a:cubicBezTo>
                <a:lnTo>
                  <a:pt x="195" y="400"/>
                </a:lnTo>
                <a:close/>
                <a:moveTo>
                  <a:pt x="408" y="338"/>
                </a:moveTo>
                <a:lnTo>
                  <a:pt x="408" y="338"/>
                </a:lnTo>
                <a:cubicBezTo>
                  <a:pt x="248" y="400"/>
                  <a:pt x="248" y="400"/>
                  <a:pt x="248" y="400"/>
                </a:cubicBezTo>
                <a:cubicBezTo>
                  <a:pt x="248" y="116"/>
                  <a:pt x="248" y="116"/>
                  <a:pt x="248" y="116"/>
                </a:cubicBezTo>
                <a:cubicBezTo>
                  <a:pt x="408" y="54"/>
                  <a:pt x="408" y="54"/>
                  <a:pt x="408" y="54"/>
                </a:cubicBezTo>
                <a:lnTo>
                  <a:pt x="408" y="338"/>
                </a:lnTo>
                <a:close/>
                <a:moveTo>
                  <a:pt x="372" y="240"/>
                </a:moveTo>
                <a:lnTo>
                  <a:pt x="372" y="240"/>
                </a:lnTo>
                <a:cubicBezTo>
                  <a:pt x="274" y="284"/>
                  <a:pt x="274" y="284"/>
                  <a:pt x="274" y="284"/>
                </a:cubicBezTo>
                <a:cubicBezTo>
                  <a:pt x="274" y="311"/>
                  <a:pt x="274" y="311"/>
                  <a:pt x="274" y="311"/>
                </a:cubicBezTo>
                <a:cubicBezTo>
                  <a:pt x="372" y="275"/>
                  <a:pt x="372" y="275"/>
                  <a:pt x="372" y="275"/>
                </a:cubicBezTo>
                <a:lnTo>
                  <a:pt x="372" y="240"/>
                </a:lnTo>
                <a:close/>
                <a:moveTo>
                  <a:pt x="372" y="143"/>
                </a:moveTo>
                <a:lnTo>
                  <a:pt x="372" y="143"/>
                </a:lnTo>
                <a:cubicBezTo>
                  <a:pt x="274" y="178"/>
                  <a:pt x="274" y="178"/>
                  <a:pt x="274" y="178"/>
                </a:cubicBezTo>
                <a:cubicBezTo>
                  <a:pt x="274" y="213"/>
                  <a:pt x="274" y="213"/>
                  <a:pt x="274" y="213"/>
                </a:cubicBezTo>
                <a:cubicBezTo>
                  <a:pt x="372" y="169"/>
                  <a:pt x="372" y="169"/>
                  <a:pt x="372" y="169"/>
                </a:cubicBezTo>
                <a:lnTo>
                  <a:pt x="372" y="14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1" name="Freeform 93"/>
          <p:cNvSpPr>
            <a:spLocks noChangeArrowheads="1"/>
          </p:cNvSpPr>
          <p:nvPr/>
        </p:nvSpPr>
        <p:spPr bwMode="auto">
          <a:xfrm>
            <a:off x="981040" y="1362315"/>
            <a:ext cx="119229" cy="223760"/>
          </a:xfrm>
          <a:custGeom>
            <a:avLst/>
            <a:gdLst>
              <a:gd name="T0" fmla="*/ 107609 w 266"/>
              <a:gd name="T1" fmla="*/ 0 h 496"/>
              <a:gd name="T2" fmla="*/ 107609 w 266"/>
              <a:gd name="T3" fmla="*/ 0 h 496"/>
              <a:gd name="T4" fmla="*/ 61429 w 266"/>
              <a:gd name="T5" fmla="*/ 0 h 496"/>
              <a:gd name="T6" fmla="*/ 53587 w 266"/>
              <a:gd name="T7" fmla="*/ 10962 h 496"/>
              <a:gd name="T8" fmla="*/ 72756 w 266"/>
              <a:gd name="T9" fmla="*/ 10962 h 496"/>
              <a:gd name="T10" fmla="*/ 84519 w 266"/>
              <a:gd name="T11" fmla="*/ 23240 h 496"/>
              <a:gd name="T12" fmla="*/ 84519 w 266"/>
              <a:gd name="T13" fmla="*/ 159170 h 496"/>
              <a:gd name="T14" fmla="*/ 115451 w 266"/>
              <a:gd name="T15" fmla="*/ 197756 h 496"/>
              <a:gd name="T16" fmla="*/ 115451 w 266"/>
              <a:gd name="T17" fmla="*/ 10962 h 496"/>
              <a:gd name="T18" fmla="*/ 107609 w 266"/>
              <a:gd name="T19" fmla="*/ 0 h 496"/>
              <a:gd name="T20" fmla="*/ 53587 w 266"/>
              <a:gd name="T21" fmla="*/ 34640 h 496"/>
              <a:gd name="T22" fmla="*/ 53587 w 266"/>
              <a:gd name="T23" fmla="*/ 34640 h 496"/>
              <a:gd name="T24" fmla="*/ 6971 w 266"/>
              <a:gd name="T25" fmla="*/ 34640 h 496"/>
              <a:gd name="T26" fmla="*/ 0 w 266"/>
              <a:gd name="T27" fmla="*/ 46479 h 496"/>
              <a:gd name="T28" fmla="*/ 0 w 266"/>
              <a:gd name="T29" fmla="*/ 217050 h 496"/>
              <a:gd name="T30" fmla="*/ 30497 w 266"/>
              <a:gd name="T31" fmla="*/ 178463 h 496"/>
              <a:gd name="T32" fmla="*/ 61429 w 266"/>
              <a:gd name="T33" fmla="*/ 217050 h 496"/>
              <a:gd name="T34" fmla="*/ 61429 w 266"/>
              <a:gd name="T35" fmla="*/ 46479 h 496"/>
              <a:gd name="T36" fmla="*/ 53587 w 266"/>
              <a:gd name="T37" fmla="*/ 34640 h 49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6" h="496">
                <a:moveTo>
                  <a:pt x="247" y="0"/>
                </a:moveTo>
                <a:lnTo>
                  <a:pt x="247" y="0"/>
                </a:lnTo>
                <a:cubicBezTo>
                  <a:pt x="141" y="0"/>
                  <a:pt x="141" y="0"/>
                  <a:pt x="141" y="0"/>
                </a:cubicBezTo>
                <a:cubicBezTo>
                  <a:pt x="123" y="0"/>
                  <a:pt x="123" y="17"/>
                  <a:pt x="123" y="25"/>
                </a:cubicBezTo>
                <a:cubicBezTo>
                  <a:pt x="167" y="25"/>
                  <a:pt x="167" y="25"/>
                  <a:pt x="167" y="25"/>
                </a:cubicBezTo>
                <a:cubicBezTo>
                  <a:pt x="185" y="25"/>
                  <a:pt x="194" y="35"/>
                  <a:pt x="194" y="53"/>
                </a:cubicBezTo>
                <a:cubicBezTo>
                  <a:pt x="194" y="363"/>
                  <a:pt x="194" y="363"/>
                  <a:pt x="194" y="363"/>
                </a:cubicBezTo>
                <a:cubicBezTo>
                  <a:pt x="265" y="451"/>
                  <a:pt x="265" y="451"/>
                  <a:pt x="265" y="451"/>
                </a:cubicBezTo>
                <a:cubicBezTo>
                  <a:pt x="265" y="25"/>
                  <a:pt x="265" y="25"/>
                  <a:pt x="265" y="25"/>
                </a:cubicBezTo>
                <a:cubicBezTo>
                  <a:pt x="265" y="17"/>
                  <a:pt x="256" y="0"/>
                  <a:pt x="247" y="0"/>
                </a:cubicBezTo>
                <a:close/>
                <a:moveTo>
                  <a:pt x="123" y="79"/>
                </a:moveTo>
                <a:lnTo>
                  <a:pt x="123" y="79"/>
                </a:lnTo>
                <a:cubicBezTo>
                  <a:pt x="16" y="79"/>
                  <a:pt x="16" y="79"/>
                  <a:pt x="16" y="79"/>
                </a:cubicBezTo>
                <a:cubicBezTo>
                  <a:pt x="0" y="79"/>
                  <a:pt x="0" y="88"/>
                  <a:pt x="0" y="106"/>
                </a:cubicBezTo>
                <a:cubicBezTo>
                  <a:pt x="0" y="495"/>
                  <a:pt x="0" y="495"/>
                  <a:pt x="0" y="495"/>
                </a:cubicBezTo>
                <a:cubicBezTo>
                  <a:pt x="70" y="407"/>
                  <a:pt x="70" y="407"/>
                  <a:pt x="70" y="407"/>
                </a:cubicBezTo>
                <a:cubicBezTo>
                  <a:pt x="141" y="495"/>
                  <a:pt x="141" y="495"/>
                  <a:pt x="141" y="495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1" y="88"/>
                  <a:pt x="132" y="79"/>
                  <a:pt x="123" y="7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2" name="Freeform 94"/>
          <p:cNvSpPr>
            <a:spLocks noChangeArrowheads="1"/>
          </p:cNvSpPr>
          <p:nvPr/>
        </p:nvSpPr>
        <p:spPr bwMode="auto">
          <a:xfrm>
            <a:off x="458391" y="1819633"/>
            <a:ext cx="238459" cy="243359"/>
          </a:xfrm>
          <a:custGeom>
            <a:avLst/>
            <a:gdLst>
              <a:gd name="T0" fmla="*/ 66790 w 524"/>
              <a:gd name="T1" fmla="*/ 50687 h 532"/>
              <a:gd name="T2" fmla="*/ 66790 w 524"/>
              <a:gd name="T3" fmla="*/ 50687 h 532"/>
              <a:gd name="T4" fmla="*/ 46886 w 524"/>
              <a:gd name="T5" fmla="*/ 188964 h 532"/>
              <a:gd name="T6" fmla="*/ 184447 w 524"/>
              <a:gd name="T7" fmla="*/ 168956 h 532"/>
              <a:gd name="T8" fmla="*/ 149061 w 524"/>
              <a:gd name="T9" fmla="*/ 86701 h 532"/>
              <a:gd name="T10" fmla="*/ 66790 w 524"/>
              <a:gd name="T11" fmla="*/ 50687 h 532"/>
              <a:gd name="T12" fmla="*/ 168523 w 524"/>
              <a:gd name="T13" fmla="*/ 157396 h 532"/>
              <a:gd name="T14" fmla="*/ 168523 w 524"/>
              <a:gd name="T15" fmla="*/ 157396 h 532"/>
              <a:gd name="T16" fmla="*/ 109695 w 524"/>
              <a:gd name="T17" fmla="*/ 125828 h 532"/>
              <a:gd name="T18" fmla="*/ 78290 w 524"/>
              <a:gd name="T19" fmla="*/ 66693 h 532"/>
              <a:gd name="T20" fmla="*/ 137561 w 524"/>
              <a:gd name="T21" fmla="*/ 98261 h 532"/>
              <a:gd name="T22" fmla="*/ 168523 w 524"/>
              <a:gd name="T23" fmla="*/ 157396 h 532"/>
              <a:gd name="T24" fmla="*/ 172504 w 524"/>
              <a:gd name="T25" fmla="*/ 70695 h 532"/>
              <a:gd name="T26" fmla="*/ 172504 w 524"/>
              <a:gd name="T27" fmla="*/ 70695 h 532"/>
              <a:gd name="T28" fmla="*/ 180466 w 524"/>
              <a:gd name="T29" fmla="*/ 66693 h 532"/>
              <a:gd name="T30" fmla="*/ 199928 w 524"/>
              <a:gd name="T31" fmla="*/ 47130 h 532"/>
              <a:gd name="T32" fmla="*/ 199928 w 524"/>
              <a:gd name="T33" fmla="*/ 31123 h 532"/>
              <a:gd name="T34" fmla="*/ 184447 w 524"/>
              <a:gd name="T35" fmla="*/ 31123 h 532"/>
              <a:gd name="T36" fmla="*/ 164543 w 524"/>
              <a:gd name="T37" fmla="*/ 50687 h 532"/>
              <a:gd name="T38" fmla="*/ 164543 w 524"/>
              <a:gd name="T39" fmla="*/ 66693 h 532"/>
              <a:gd name="T40" fmla="*/ 172504 w 524"/>
              <a:gd name="T41" fmla="*/ 70695 h 532"/>
              <a:gd name="T42" fmla="*/ 129599 w 524"/>
              <a:gd name="T43" fmla="*/ 43128 h 532"/>
              <a:gd name="T44" fmla="*/ 129599 w 524"/>
              <a:gd name="T45" fmla="*/ 43128 h 532"/>
              <a:gd name="T46" fmla="*/ 137561 w 524"/>
              <a:gd name="T47" fmla="*/ 43128 h 532"/>
              <a:gd name="T48" fmla="*/ 145081 w 524"/>
              <a:gd name="T49" fmla="*/ 39127 h 532"/>
              <a:gd name="T50" fmla="*/ 157023 w 524"/>
              <a:gd name="T51" fmla="*/ 15562 h 532"/>
              <a:gd name="T52" fmla="*/ 153042 w 524"/>
              <a:gd name="T53" fmla="*/ 3557 h 532"/>
              <a:gd name="T54" fmla="*/ 137561 w 524"/>
              <a:gd name="T55" fmla="*/ 7559 h 532"/>
              <a:gd name="T56" fmla="*/ 125619 w 524"/>
              <a:gd name="T57" fmla="*/ 27122 h 532"/>
              <a:gd name="T58" fmla="*/ 129599 w 524"/>
              <a:gd name="T59" fmla="*/ 43128 h 532"/>
              <a:gd name="T60" fmla="*/ 227352 w 524"/>
              <a:gd name="T61" fmla="*/ 74252 h 532"/>
              <a:gd name="T62" fmla="*/ 227352 w 524"/>
              <a:gd name="T63" fmla="*/ 74252 h 532"/>
              <a:gd name="T64" fmla="*/ 211428 w 524"/>
              <a:gd name="T65" fmla="*/ 70695 h 532"/>
              <a:gd name="T66" fmla="*/ 191966 w 524"/>
              <a:gd name="T67" fmla="*/ 82255 h 532"/>
              <a:gd name="T68" fmla="*/ 187985 w 524"/>
              <a:gd name="T69" fmla="*/ 98261 h 532"/>
              <a:gd name="T70" fmla="*/ 195947 w 524"/>
              <a:gd name="T71" fmla="*/ 106264 h 532"/>
              <a:gd name="T72" fmla="*/ 203909 w 524"/>
              <a:gd name="T73" fmla="*/ 102263 h 532"/>
              <a:gd name="T74" fmla="*/ 223371 w 524"/>
              <a:gd name="T75" fmla="*/ 90703 h 532"/>
              <a:gd name="T76" fmla="*/ 227352 w 524"/>
              <a:gd name="T77" fmla="*/ 74252 h 53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24" h="532">
                <a:moveTo>
                  <a:pt x="151" y="114"/>
                </a:moveTo>
                <a:lnTo>
                  <a:pt x="151" y="114"/>
                </a:lnTo>
                <a:cubicBezTo>
                  <a:pt x="124" y="141"/>
                  <a:pt x="0" y="319"/>
                  <a:pt x="106" y="425"/>
                </a:cubicBezTo>
                <a:cubicBezTo>
                  <a:pt x="212" y="531"/>
                  <a:pt x="390" y="407"/>
                  <a:pt x="417" y="380"/>
                </a:cubicBezTo>
                <a:cubicBezTo>
                  <a:pt x="443" y="354"/>
                  <a:pt x="408" y="266"/>
                  <a:pt x="337" y="195"/>
                </a:cubicBezTo>
                <a:cubicBezTo>
                  <a:pt x="266" y="123"/>
                  <a:pt x="177" y="88"/>
                  <a:pt x="151" y="114"/>
                </a:cubicBezTo>
                <a:close/>
                <a:moveTo>
                  <a:pt x="381" y="354"/>
                </a:moveTo>
                <a:lnTo>
                  <a:pt x="381" y="354"/>
                </a:lnTo>
                <a:cubicBezTo>
                  <a:pt x="372" y="363"/>
                  <a:pt x="311" y="345"/>
                  <a:pt x="248" y="283"/>
                </a:cubicBezTo>
                <a:cubicBezTo>
                  <a:pt x="186" y="221"/>
                  <a:pt x="168" y="159"/>
                  <a:pt x="177" y="150"/>
                </a:cubicBezTo>
                <a:cubicBezTo>
                  <a:pt x="186" y="141"/>
                  <a:pt x="248" y="159"/>
                  <a:pt x="311" y="221"/>
                </a:cubicBezTo>
                <a:cubicBezTo>
                  <a:pt x="372" y="283"/>
                  <a:pt x="390" y="345"/>
                  <a:pt x="381" y="354"/>
                </a:cubicBezTo>
                <a:close/>
                <a:moveTo>
                  <a:pt x="390" y="159"/>
                </a:moveTo>
                <a:lnTo>
                  <a:pt x="390" y="159"/>
                </a:lnTo>
                <a:cubicBezTo>
                  <a:pt x="390" y="159"/>
                  <a:pt x="399" y="159"/>
                  <a:pt x="408" y="150"/>
                </a:cubicBezTo>
                <a:cubicBezTo>
                  <a:pt x="452" y="106"/>
                  <a:pt x="452" y="106"/>
                  <a:pt x="452" y="106"/>
                </a:cubicBezTo>
                <a:cubicBezTo>
                  <a:pt x="461" y="97"/>
                  <a:pt x="461" y="79"/>
                  <a:pt x="452" y="70"/>
                </a:cubicBezTo>
                <a:cubicBezTo>
                  <a:pt x="443" y="61"/>
                  <a:pt x="425" y="61"/>
                  <a:pt x="417" y="70"/>
                </a:cubicBezTo>
                <a:cubicBezTo>
                  <a:pt x="372" y="114"/>
                  <a:pt x="372" y="114"/>
                  <a:pt x="372" y="114"/>
                </a:cubicBezTo>
                <a:cubicBezTo>
                  <a:pt x="355" y="123"/>
                  <a:pt x="355" y="141"/>
                  <a:pt x="372" y="150"/>
                </a:cubicBezTo>
                <a:cubicBezTo>
                  <a:pt x="372" y="159"/>
                  <a:pt x="381" y="159"/>
                  <a:pt x="390" y="159"/>
                </a:cubicBezTo>
                <a:close/>
                <a:moveTo>
                  <a:pt x="293" y="97"/>
                </a:moveTo>
                <a:lnTo>
                  <a:pt x="293" y="97"/>
                </a:lnTo>
                <a:cubicBezTo>
                  <a:pt x="302" y="97"/>
                  <a:pt x="302" y="97"/>
                  <a:pt x="311" y="97"/>
                </a:cubicBezTo>
                <a:cubicBezTo>
                  <a:pt x="319" y="97"/>
                  <a:pt x="328" y="97"/>
                  <a:pt x="328" y="88"/>
                </a:cubicBezTo>
                <a:cubicBezTo>
                  <a:pt x="355" y="35"/>
                  <a:pt x="355" y="35"/>
                  <a:pt x="355" y="35"/>
                </a:cubicBezTo>
                <a:cubicBezTo>
                  <a:pt x="364" y="26"/>
                  <a:pt x="364" y="8"/>
                  <a:pt x="346" y="8"/>
                </a:cubicBezTo>
                <a:cubicBezTo>
                  <a:pt x="337" y="0"/>
                  <a:pt x="319" y="0"/>
                  <a:pt x="311" y="17"/>
                </a:cubicBezTo>
                <a:cubicBezTo>
                  <a:pt x="284" y="61"/>
                  <a:pt x="284" y="61"/>
                  <a:pt x="284" y="61"/>
                </a:cubicBezTo>
                <a:cubicBezTo>
                  <a:pt x="284" y="70"/>
                  <a:pt x="284" y="88"/>
                  <a:pt x="293" y="97"/>
                </a:cubicBezTo>
                <a:close/>
                <a:moveTo>
                  <a:pt x="514" y="167"/>
                </a:moveTo>
                <a:lnTo>
                  <a:pt x="514" y="167"/>
                </a:lnTo>
                <a:cubicBezTo>
                  <a:pt x="505" y="159"/>
                  <a:pt x="496" y="159"/>
                  <a:pt x="478" y="159"/>
                </a:cubicBezTo>
                <a:cubicBezTo>
                  <a:pt x="434" y="185"/>
                  <a:pt x="434" y="185"/>
                  <a:pt x="434" y="185"/>
                </a:cubicBezTo>
                <a:cubicBezTo>
                  <a:pt x="417" y="195"/>
                  <a:pt x="417" y="212"/>
                  <a:pt x="425" y="221"/>
                </a:cubicBezTo>
                <a:cubicBezTo>
                  <a:pt x="425" y="230"/>
                  <a:pt x="434" y="239"/>
                  <a:pt x="443" y="239"/>
                </a:cubicBezTo>
                <a:cubicBezTo>
                  <a:pt x="452" y="239"/>
                  <a:pt x="452" y="230"/>
                  <a:pt x="461" y="230"/>
                </a:cubicBezTo>
                <a:cubicBezTo>
                  <a:pt x="505" y="204"/>
                  <a:pt x="505" y="204"/>
                  <a:pt x="505" y="204"/>
                </a:cubicBezTo>
                <a:cubicBezTo>
                  <a:pt x="514" y="195"/>
                  <a:pt x="523" y="185"/>
                  <a:pt x="514" y="16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3" name="Freeform 95"/>
          <p:cNvSpPr>
            <a:spLocks noChangeArrowheads="1"/>
          </p:cNvSpPr>
          <p:nvPr/>
        </p:nvSpPr>
        <p:spPr bwMode="auto">
          <a:xfrm>
            <a:off x="941841" y="1822900"/>
            <a:ext cx="200893" cy="200894"/>
          </a:xfrm>
          <a:custGeom>
            <a:avLst/>
            <a:gdLst>
              <a:gd name="T0" fmla="*/ 190874 w 445"/>
              <a:gd name="T1" fmla="*/ 3958 h 444"/>
              <a:gd name="T2" fmla="*/ 190874 w 445"/>
              <a:gd name="T3" fmla="*/ 3958 h 444"/>
              <a:gd name="T4" fmla="*/ 175516 w 445"/>
              <a:gd name="T5" fmla="*/ 3958 h 444"/>
              <a:gd name="T6" fmla="*/ 3949 w 445"/>
              <a:gd name="T7" fmla="*/ 175473 h 444"/>
              <a:gd name="T8" fmla="*/ 3949 w 445"/>
              <a:gd name="T9" fmla="*/ 190865 h 444"/>
              <a:gd name="T10" fmla="*/ 11847 w 445"/>
              <a:gd name="T11" fmla="*/ 194823 h 444"/>
              <a:gd name="T12" fmla="*/ 19746 w 445"/>
              <a:gd name="T13" fmla="*/ 190865 h 444"/>
              <a:gd name="T14" fmla="*/ 190874 w 445"/>
              <a:gd name="T15" fmla="*/ 19790 h 444"/>
              <a:gd name="T16" fmla="*/ 190874 w 445"/>
              <a:gd name="T17" fmla="*/ 3958 h 444"/>
              <a:gd name="T18" fmla="*/ 143923 w 445"/>
              <a:gd name="T19" fmla="*/ 89715 h 444"/>
              <a:gd name="T20" fmla="*/ 143923 w 445"/>
              <a:gd name="T21" fmla="*/ 89715 h 444"/>
              <a:gd name="T22" fmla="*/ 159281 w 445"/>
              <a:gd name="T23" fmla="*/ 132814 h 444"/>
              <a:gd name="T24" fmla="*/ 116718 w 445"/>
              <a:gd name="T25" fmla="*/ 113464 h 444"/>
              <a:gd name="T26" fmla="*/ 58798 w 445"/>
              <a:gd name="T27" fmla="*/ 175473 h 444"/>
              <a:gd name="T28" fmla="*/ 175516 w 445"/>
              <a:gd name="T29" fmla="*/ 140290 h 444"/>
              <a:gd name="T30" fmla="*/ 151822 w 445"/>
              <a:gd name="T31" fmla="*/ 77841 h 444"/>
              <a:gd name="T32" fmla="*/ 143923 w 445"/>
              <a:gd name="T33" fmla="*/ 89715 h 444"/>
              <a:gd name="T34" fmla="*/ 82054 w 445"/>
              <a:gd name="T35" fmla="*/ 77841 h 444"/>
              <a:gd name="T36" fmla="*/ 82054 w 445"/>
              <a:gd name="T37" fmla="*/ 77841 h 444"/>
              <a:gd name="T38" fmla="*/ 70207 w 445"/>
              <a:gd name="T39" fmla="*/ 39141 h 444"/>
              <a:gd name="T40" fmla="*/ 105310 w 445"/>
              <a:gd name="T41" fmla="*/ 54533 h 444"/>
              <a:gd name="T42" fmla="*/ 116718 w 445"/>
              <a:gd name="T43" fmla="*/ 43099 h 444"/>
              <a:gd name="T44" fmla="*/ 58798 w 445"/>
              <a:gd name="T45" fmla="*/ 27266 h 444"/>
              <a:gd name="T46" fmla="*/ 23256 w 445"/>
              <a:gd name="T47" fmla="*/ 136772 h 444"/>
              <a:gd name="T48" fmla="*/ 82054 w 445"/>
              <a:gd name="T49" fmla="*/ 77841 h 4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45" h="444">
                <a:moveTo>
                  <a:pt x="435" y="9"/>
                </a:moveTo>
                <a:lnTo>
                  <a:pt x="435" y="9"/>
                </a:lnTo>
                <a:cubicBezTo>
                  <a:pt x="425" y="0"/>
                  <a:pt x="408" y="0"/>
                  <a:pt x="400" y="9"/>
                </a:cubicBezTo>
                <a:cubicBezTo>
                  <a:pt x="9" y="399"/>
                  <a:pt x="9" y="399"/>
                  <a:pt x="9" y="399"/>
                </a:cubicBezTo>
                <a:cubicBezTo>
                  <a:pt x="0" y="408"/>
                  <a:pt x="0" y="425"/>
                  <a:pt x="9" y="434"/>
                </a:cubicBezTo>
                <a:cubicBezTo>
                  <a:pt x="18" y="443"/>
                  <a:pt x="18" y="443"/>
                  <a:pt x="27" y="443"/>
                </a:cubicBezTo>
                <a:cubicBezTo>
                  <a:pt x="36" y="443"/>
                  <a:pt x="36" y="443"/>
                  <a:pt x="45" y="434"/>
                </a:cubicBezTo>
                <a:cubicBezTo>
                  <a:pt x="435" y="45"/>
                  <a:pt x="435" y="45"/>
                  <a:pt x="435" y="45"/>
                </a:cubicBezTo>
                <a:cubicBezTo>
                  <a:pt x="444" y="36"/>
                  <a:pt x="444" y="27"/>
                  <a:pt x="435" y="9"/>
                </a:cubicBezTo>
                <a:close/>
                <a:moveTo>
                  <a:pt x="328" y="204"/>
                </a:moveTo>
                <a:lnTo>
                  <a:pt x="328" y="204"/>
                </a:lnTo>
                <a:cubicBezTo>
                  <a:pt x="363" y="249"/>
                  <a:pt x="372" y="293"/>
                  <a:pt x="363" y="302"/>
                </a:cubicBezTo>
                <a:cubicBezTo>
                  <a:pt x="355" y="302"/>
                  <a:pt x="319" y="293"/>
                  <a:pt x="266" y="258"/>
                </a:cubicBezTo>
                <a:cubicBezTo>
                  <a:pt x="134" y="399"/>
                  <a:pt x="134" y="399"/>
                  <a:pt x="134" y="399"/>
                </a:cubicBezTo>
                <a:cubicBezTo>
                  <a:pt x="240" y="443"/>
                  <a:pt x="372" y="346"/>
                  <a:pt x="400" y="319"/>
                </a:cubicBezTo>
                <a:cubicBezTo>
                  <a:pt x="417" y="302"/>
                  <a:pt x="400" y="240"/>
                  <a:pt x="346" y="177"/>
                </a:cubicBezTo>
                <a:lnTo>
                  <a:pt x="328" y="204"/>
                </a:lnTo>
                <a:close/>
                <a:moveTo>
                  <a:pt x="187" y="177"/>
                </a:moveTo>
                <a:lnTo>
                  <a:pt x="187" y="177"/>
                </a:lnTo>
                <a:cubicBezTo>
                  <a:pt x="160" y="133"/>
                  <a:pt x="151" y="98"/>
                  <a:pt x="160" y="89"/>
                </a:cubicBezTo>
                <a:cubicBezTo>
                  <a:pt x="160" y="89"/>
                  <a:pt x="196" y="98"/>
                  <a:pt x="240" y="124"/>
                </a:cubicBezTo>
                <a:cubicBezTo>
                  <a:pt x="266" y="98"/>
                  <a:pt x="266" y="98"/>
                  <a:pt x="266" y="98"/>
                </a:cubicBezTo>
                <a:cubicBezTo>
                  <a:pt x="204" y="53"/>
                  <a:pt x="160" y="36"/>
                  <a:pt x="134" y="62"/>
                </a:cubicBezTo>
                <a:cubicBezTo>
                  <a:pt x="106" y="80"/>
                  <a:pt x="27" y="204"/>
                  <a:pt x="53" y="311"/>
                </a:cubicBezTo>
                <a:lnTo>
                  <a:pt x="187" y="17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4" name="Freeform 96"/>
          <p:cNvSpPr>
            <a:spLocks noChangeArrowheads="1"/>
          </p:cNvSpPr>
          <p:nvPr/>
        </p:nvSpPr>
        <p:spPr bwMode="auto">
          <a:xfrm>
            <a:off x="6788973" y="1416214"/>
            <a:ext cx="205793" cy="114329"/>
          </a:xfrm>
          <a:custGeom>
            <a:avLst/>
            <a:gdLst>
              <a:gd name="T0" fmla="*/ 199583 w 453"/>
              <a:gd name="T1" fmla="*/ 94679 h 250"/>
              <a:gd name="T2" fmla="*/ 199583 w 453"/>
              <a:gd name="T3" fmla="*/ 94679 h 250"/>
              <a:gd name="T4" fmla="*/ 183687 w 453"/>
              <a:gd name="T5" fmla="*/ 110681 h 250"/>
              <a:gd name="T6" fmla="*/ 11922 w 453"/>
              <a:gd name="T7" fmla="*/ 110681 h 250"/>
              <a:gd name="T8" fmla="*/ 7948 w 453"/>
              <a:gd name="T9" fmla="*/ 102680 h 250"/>
              <a:gd name="T10" fmla="*/ 183687 w 453"/>
              <a:gd name="T11" fmla="*/ 4001 h 250"/>
              <a:gd name="T12" fmla="*/ 199583 w 453"/>
              <a:gd name="T13" fmla="*/ 12002 h 250"/>
              <a:gd name="T14" fmla="*/ 199583 w 453"/>
              <a:gd name="T15" fmla="*/ 94679 h 25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53" h="250">
                <a:moveTo>
                  <a:pt x="452" y="213"/>
                </a:moveTo>
                <a:lnTo>
                  <a:pt x="452" y="213"/>
                </a:lnTo>
                <a:cubicBezTo>
                  <a:pt x="452" y="231"/>
                  <a:pt x="434" y="249"/>
                  <a:pt x="416" y="249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9" y="249"/>
                  <a:pt x="0" y="240"/>
                  <a:pt x="18" y="231"/>
                </a:cubicBezTo>
                <a:cubicBezTo>
                  <a:pt x="416" y="9"/>
                  <a:pt x="416" y="9"/>
                  <a:pt x="416" y="9"/>
                </a:cubicBezTo>
                <a:cubicBezTo>
                  <a:pt x="434" y="0"/>
                  <a:pt x="452" y="9"/>
                  <a:pt x="452" y="27"/>
                </a:cubicBezTo>
                <a:lnTo>
                  <a:pt x="452" y="213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5" name="Freeform 97"/>
          <p:cNvSpPr>
            <a:spLocks noChangeArrowheads="1"/>
          </p:cNvSpPr>
          <p:nvPr/>
        </p:nvSpPr>
        <p:spPr bwMode="auto">
          <a:xfrm>
            <a:off x="2335026" y="1406415"/>
            <a:ext cx="112697" cy="142094"/>
          </a:xfrm>
          <a:custGeom>
            <a:avLst/>
            <a:gdLst>
              <a:gd name="T0" fmla="*/ 105579 w 249"/>
              <a:gd name="T1" fmla="*/ 62617 h 311"/>
              <a:gd name="T2" fmla="*/ 105579 w 249"/>
              <a:gd name="T3" fmla="*/ 62617 h 311"/>
              <a:gd name="T4" fmla="*/ 11878 w 249"/>
              <a:gd name="T5" fmla="*/ 3997 h 311"/>
              <a:gd name="T6" fmla="*/ 0 w 249"/>
              <a:gd name="T7" fmla="*/ 11546 h 311"/>
              <a:gd name="T8" fmla="*/ 0 w 249"/>
              <a:gd name="T9" fmla="*/ 125677 h 311"/>
              <a:gd name="T10" fmla="*/ 11878 w 249"/>
              <a:gd name="T11" fmla="*/ 133671 h 311"/>
              <a:gd name="T12" fmla="*/ 105579 w 249"/>
              <a:gd name="T13" fmla="*/ 74607 h 311"/>
              <a:gd name="T14" fmla="*/ 109098 w 249"/>
              <a:gd name="T15" fmla="*/ 66614 h 311"/>
              <a:gd name="T16" fmla="*/ 105579 w 249"/>
              <a:gd name="T17" fmla="*/ 62617 h 3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9" h="311">
                <a:moveTo>
                  <a:pt x="240" y="141"/>
                </a:moveTo>
                <a:lnTo>
                  <a:pt x="240" y="141"/>
                </a:lnTo>
                <a:cubicBezTo>
                  <a:pt x="27" y="9"/>
                  <a:pt x="27" y="9"/>
                  <a:pt x="27" y="9"/>
                </a:cubicBezTo>
                <a:cubicBezTo>
                  <a:pt x="9" y="0"/>
                  <a:pt x="0" y="9"/>
                  <a:pt x="0" y="26"/>
                </a:cubicBezTo>
                <a:cubicBezTo>
                  <a:pt x="0" y="283"/>
                  <a:pt x="0" y="283"/>
                  <a:pt x="0" y="283"/>
                </a:cubicBezTo>
                <a:cubicBezTo>
                  <a:pt x="0" y="301"/>
                  <a:pt x="9" y="310"/>
                  <a:pt x="27" y="301"/>
                </a:cubicBezTo>
                <a:cubicBezTo>
                  <a:pt x="240" y="168"/>
                  <a:pt x="240" y="168"/>
                  <a:pt x="240" y="168"/>
                </a:cubicBezTo>
                <a:cubicBezTo>
                  <a:pt x="240" y="168"/>
                  <a:pt x="248" y="159"/>
                  <a:pt x="248" y="150"/>
                </a:cubicBezTo>
                <a:lnTo>
                  <a:pt x="240" y="141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6" name="Freeform 98"/>
          <p:cNvSpPr>
            <a:spLocks noChangeArrowheads="1"/>
          </p:cNvSpPr>
          <p:nvPr/>
        </p:nvSpPr>
        <p:spPr bwMode="auto">
          <a:xfrm>
            <a:off x="2862574" y="1398247"/>
            <a:ext cx="40832" cy="158429"/>
          </a:xfrm>
          <a:custGeom>
            <a:avLst/>
            <a:gdLst>
              <a:gd name="T0" fmla="*/ 19621 w 89"/>
              <a:gd name="T1" fmla="*/ 0 h 347"/>
              <a:gd name="T2" fmla="*/ 19621 w 89"/>
              <a:gd name="T3" fmla="*/ 0 h 347"/>
              <a:gd name="T4" fmla="*/ 0 w 89"/>
              <a:gd name="T5" fmla="*/ 11982 h 347"/>
              <a:gd name="T6" fmla="*/ 0 w 89"/>
              <a:gd name="T7" fmla="*/ 137569 h 347"/>
              <a:gd name="T8" fmla="*/ 19621 w 89"/>
              <a:gd name="T9" fmla="*/ 153544 h 347"/>
              <a:gd name="T10" fmla="*/ 39241 w 89"/>
              <a:gd name="T11" fmla="*/ 137569 h 347"/>
              <a:gd name="T12" fmla="*/ 39241 w 89"/>
              <a:gd name="T13" fmla="*/ 11982 h 347"/>
              <a:gd name="T14" fmla="*/ 19621 w 89"/>
              <a:gd name="T15" fmla="*/ 0 h 3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9" h="347">
                <a:moveTo>
                  <a:pt x="44" y="0"/>
                </a:moveTo>
                <a:lnTo>
                  <a:pt x="44" y="0"/>
                </a:lnTo>
                <a:cubicBezTo>
                  <a:pt x="18" y="0"/>
                  <a:pt x="0" y="9"/>
                  <a:pt x="0" y="27"/>
                </a:cubicBezTo>
                <a:cubicBezTo>
                  <a:pt x="0" y="310"/>
                  <a:pt x="0" y="310"/>
                  <a:pt x="0" y="310"/>
                </a:cubicBezTo>
                <a:cubicBezTo>
                  <a:pt x="0" y="337"/>
                  <a:pt x="18" y="346"/>
                  <a:pt x="44" y="346"/>
                </a:cubicBezTo>
                <a:cubicBezTo>
                  <a:pt x="71" y="346"/>
                  <a:pt x="88" y="337"/>
                  <a:pt x="88" y="310"/>
                </a:cubicBezTo>
                <a:cubicBezTo>
                  <a:pt x="88" y="27"/>
                  <a:pt x="88" y="27"/>
                  <a:pt x="88" y="27"/>
                </a:cubicBezTo>
                <a:cubicBezTo>
                  <a:pt x="88" y="9"/>
                  <a:pt x="71" y="0"/>
                  <a:pt x="44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7" name="Freeform 99"/>
          <p:cNvSpPr>
            <a:spLocks noChangeArrowheads="1"/>
          </p:cNvSpPr>
          <p:nvPr/>
        </p:nvSpPr>
        <p:spPr bwMode="auto">
          <a:xfrm>
            <a:off x="2782544" y="1398247"/>
            <a:ext cx="40832" cy="158429"/>
          </a:xfrm>
          <a:custGeom>
            <a:avLst/>
            <a:gdLst>
              <a:gd name="T0" fmla="*/ 19621 w 89"/>
              <a:gd name="T1" fmla="*/ 0 h 347"/>
              <a:gd name="T2" fmla="*/ 19621 w 89"/>
              <a:gd name="T3" fmla="*/ 0 h 347"/>
              <a:gd name="T4" fmla="*/ 0 w 89"/>
              <a:gd name="T5" fmla="*/ 11982 h 347"/>
              <a:gd name="T6" fmla="*/ 0 w 89"/>
              <a:gd name="T7" fmla="*/ 137569 h 347"/>
              <a:gd name="T8" fmla="*/ 19621 w 89"/>
              <a:gd name="T9" fmla="*/ 153544 h 347"/>
              <a:gd name="T10" fmla="*/ 39242 w 89"/>
              <a:gd name="T11" fmla="*/ 137569 h 347"/>
              <a:gd name="T12" fmla="*/ 39242 w 89"/>
              <a:gd name="T13" fmla="*/ 11982 h 347"/>
              <a:gd name="T14" fmla="*/ 19621 w 89"/>
              <a:gd name="T15" fmla="*/ 0 h 3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9" h="347">
                <a:moveTo>
                  <a:pt x="44" y="0"/>
                </a:moveTo>
                <a:lnTo>
                  <a:pt x="44" y="0"/>
                </a:lnTo>
                <a:cubicBezTo>
                  <a:pt x="17" y="0"/>
                  <a:pt x="0" y="9"/>
                  <a:pt x="0" y="27"/>
                </a:cubicBezTo>
                <a:cubicBezTo>
                  <a:pt x="0" y="310"/>
                  <a:pt x="0" y="310"/>
                  <a:pt x="0" y="310"/>
                </a:cubicBezTo>
                <a:cubicBezTo>
                  <a:pt x="0" y="337"/>
                  <a:pt x="17" y="346"/>
                  <a:pt x="44" y="346"/>
                </a:cubicBezTo>
                <a:cubicBezTo>
                  <a:pt x="71" y="346"/>
                  <a:pt x="88" y="337"/>
                  <a:pt x="88" y="310"/>
                </a:cubicBezTo>
                <a:cubicBezTo>
                  <a:pt x="88" y="27"/>
                  <a:pt x="88" y="27"/>
                  <a:pt x="88" y="27"/>
                </a:cubicBezTo>
                <a:cubicBezTo>
                  <a:pt x="88" y="9"/>
                  <a:pt x="71" y="0"/>
                  <a:pt x="44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8" name="Freeform 100"/>
          <p:cNvSpPr>
            <a:spLocks noChangeArrowheads="1"/>
          </p:cNvSpPr>
          <p:nvPr/>
        </p:nvSpPr>
        <p:spPr bwMode="auto">
          <a:xfrm>
            <a:off x="3210462" y="1398247"/>
            <a:ext cx="163328" cy="158429"/>
          </a:xfrm>
          <a:custGeom>
            <a:avLst/>
            <a:gdLst>
              <a:gd name="T0" fmla="*/ 78929 w 356"/>
              <a:gd name="T1" fmla="*/ 0 h 347"/>
              <a:gd name="T2" fmla="*/ 78929 w 356"/>
              <a:gd name="T3" fmla="*/ 0 h 347"/>
              <a:gd name="T4" fmla="*/ 0 w 356"/>
              <a:gd name="T5" fmla="*/ 74553 h 347"/>
              <a:gd name="T6" fmla="*/ 78929 w 356"/>
              <a:gd name="T7" fmla="*/ 153544 h 347"/>
              <a:gd name="T8" fmla="*/ 158304 w 356"/>
              <a:gd name="T9" fmla="*/ 74553 h 347"/>
              <a:gd name="T10" fmla="*/ 78929 w 356"/>
              <a:gd name="T11" fmla="*/ 0 h 3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6" h="347">
                <a:moveTo>
                  <a:pt x="177" y="0"/>
                </a:moveTo>
                <a:lnTo>
                  <a:pt x="177" y="0"/>
                </a:lnTo>
                <a:cubicBezTo>
                  <a:pt x="80" y="0"/>
                  <a:pt x="0" y="80"/>
                  <a:pt x="0" y="168"/>
                </a:cubicBezTo>
                <a:cubicBezTo>
                  <a:pt x="0" y="266"/>
                  <a:pt x="80" y="346"/>
                  <a:pt x="177" y="346"/>
                </a:cubicBezTo>
                <a:cubicBezTo>
                  <a:pt x="274" y="346"/>
                  <a:pt x="355" y="266"/>
                  <a:pt x="355" y="168"/>
                </a:cubicBezTo>
                <a:cubicBezTo>
                  <a:pt x="355" y="80"/>
                  <a:pt x="274" y="0"/>
                  <a:pt x="177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9" name="Freeform 101"/>
          <p:cNvSpPr>
            <a:spLocks noChangeArrowheads="1"/>
          </p:cNvSpPr>
          <p:nvPr/>
        </p:nvSpPr>
        <p:spPr bwMode="auto">
          <a:xfrm>
            <a:off x="3675947" y="1409682"/>
            <a:ext cx="135562" cy="132295"/>
          </a:xfrm>
          <a:custGeom>
            <a:avLst/>
            <a:gdLst>
              <a:gd name="T0" fmla="*/ 116055 w 302"/>
              <a:gd name="T1" fmla="*/ 0 h 293"/>
              <a:gd name="T2" fmla="*/ 116055 w 302"/>
              <a:gd name="T3" fmla="*/ 0 h 293"/>
              <a:gd name="T4" fmla="*/ 15270 w 302"/>
              <a:gd name="T5" fmla="*/ 0 h 293"/>
              <a:gd name="T6" fmla="*/ 0 w 302"/>
              <a:gd name="T7" fmla="*/ 11410 h 293"/>
              <a:gd name="T8" fmla="*/ 0 w 302"/>
              <a:gd name="T9" fmla="*/ 116738 h 293"/>
              <a:gd name="T10" fmla="*/ 15270 w 302"/>
              <a:gd name="T11" fmla="*/ 128148 h 293"/>
              <a:gd name="T12" fmla="*/ 116055 w 302"/>
              <a:gd name="T13" fmla="*/ 128148 h 293"/>
              <a:gd name="T14" fmla="*/ 131326 w 302"/>
              <a:gd name="T15" fmla="*/ 116738 h 293"/>
              <a:gd name="T16" fmla="*/ 131326 w 302"/>
              <a:gd name="T17" fmla="*/ 11410 h 293"/>
              <a:gd name="T18" fmla="*/ 116055 w 302"/>
              <a:gd name="T19" fmla="*/ 0 h 29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02" h="293">
                <a:moveTo>
                  <a:pt x="266" y="0"/>
                </a:moveTo>
                <a:lnTo>
                  <a:pt x="266" y="0"/>
                </a:lnTo>
                <a:cubicBezTo>
                  <a:pt x="35" y="0"/>
                  <a:pt x="35" y="0"/>
                  <a:pt x="35" y="0"/>
                </a:cubicBezTo>
                <a:cubicBezTo>
                  <a:pt x="18" y="0"/>
                  <a:pt x="0" y="0"/>
                  <a:pt x="0" y="2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83"/>
                  <a:pt x="18" y="292"/>
                  <a:pt x="35" y="292"/>
                </a:cubicBezTo>
                <a:cubicBezTo>
                  <a:pt x="266" y="292"/>
                  <a:pt x="266" y="292"/>
                  <a:pt x="266" y="292"/>
                </a:cubicBezTo>
                <a:cubicBezTo>
                  <a:pt x="283" y="292"/>
                  <a:pt x="301" y="283"/>
                  <a:pt x="301" y="266"/>
                </a:cubicBezTo>
                <a:cubicBezTo>
                  <a:pt x="301" y="26"/>
                  <a:pt x="301" y="26"/>
                  <a:pt x="301" y="26"/>
                </a:cubicBezTo>
                <a:cubicBezTo>
                  <a:pt x="301" y="0"/>
                  <a:pt x="283" y="0"/>
                  <a:pt x="266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0" name="Freeform 102"/>
          <p:cNvSpPr>
            <a:spLocks noChangeArrowheads="1"/>
          </p:cNvSpPr>
          <p:nvPr/>
        </p:nvSpPr>
        <p:spPr bwMode="auto">
          <a:xfrm>
            <a:off x="4094066" y="1409682"/>
            <a:ext cx="199260" cy="132295"/>
          </a:xfrm>
          <a:custGeom>
            <a:avLst/>
            <a:gdLst>
              <a:gd name="T0" fmla="*/ 189740 w 443"/>
              <a:gd name="T1" fmla="*/ 57930 h 293"/>
              <a:gd name="T2" fmla="*/ 189740 w 443"/>
              <a:gd name="T3" fmla="*/ 57930 h 293"/>
              <a:gd name="T4" fmla="*/ 107986 w 443"/>
              <a:gd name="T5" fmla="*/ 3950 h 293"/>
              <a:gd name="T6" fmla="*/ 96619 w 443"/>
              <a:gd name="T7" fmla="*/ 11410 h 293"/>
              <a:gd name="T8" fmla="*/ 96619 w 443"/>
              <a:gd name="T9" fmla="*/ 116738 h 293"/>
              <a:gd name="T10" fmla="*/ 107986 w 443"/>
              <a:gd name="T11" fmla="*/ 124198 h 293"/>
              <a:gd name="T12" fmla="*/ 189740 w 443"/>
              <a:gd name="T13" fmla="*/ 69779 h 293"/>
              <a:gd name="T14" fmla="*/ 193238 w 443"/>
              <a:gd name="T15" fmla="*/ 61880 h 293"/>
              <a:gd name="T16" fmla="*/ 189740 w 443"/>
              <a:gd name="T17" fmla="*/ 57930 h 293"/>
              <a:gd name="T18" fmla="*/ 88749 w 443"/>
              <a:gd name="T19" fmla="*/ 57930 h 293"/>
              <a:gd name="T20" fmla="*/ 88749 w 443"/>
              <a:gd name="T21" fmla="*/ 57930 h 293"/>
              <a:gd name="T22" fmla="*/ 11367 w 443"/>
              <a:gd name="T23" fmla="*/ 3950 h 293"/>
              <a:gd name="T24" fmla="*/ 0 w 443"/>
              <a:gd name="T25" fmla="*/ 11410 h 293"/>
              <a:gd name="T26" fmla="*/ 0 w 443"/>
              <a:gd name="T27" fmla="*/ 116738 h 293"/>
              <a:gd name="T28" fmla="*/ 11367 w 443"/>
              <a:gd name="T29" fmla="*/ 124198 h 293"/>
              <a:gd name="T30" fmla="*/ 88749 w 443"/>
              <a:gd name="T31" fmla="*/ 69779 h 293"/>
              <a:gd name="T32" fmla="*/ 92684 w 443"/>
              <a:gd name="T33" fmla="*/ 61880 h 293"/>
              <a:gd name="T34" fmla="*/ 88749 w 443"/>
              <a:gd name="T35" fmla="*/ 57930 h 29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43" h="293">
                <a:moveTo>
                  <a:pt x="434" y="132"/>
                </a:moveTo>
                <a:lnTo>
                  <a:pt x="434" y="132"/>
                </a:lnTo>
                <a:cubicBezTo>
                  <a:pt x="247" y="9"/>
                  <a:pt x="247" y="9"/>
                  <a:pt x="247" y="9"/>
                </a:cubicBezTo>
                <a:cubicBezTo>
                  <a:pt x="229" y="0"/>
                  <a:pt x="221" y="9"/>
                  <a:pt x="221" y="26"/>
                </a:cubicBezTo>
                <a:cubicBezTo>
                  <a:pt x="221" y="266"/>
                  <a:pt x="221" y="266"/>
                  <a:pt x="221" y="266"/>
                </a:cubicBezTo>
                <a:cubicBezTo>
                  <a:pt x="221" y="283"/>
                  <a:pt x="229" y="292"/>
                  <a:pt x="247" y="283"/>
                </a:cubicBezTo>
                <a:cubicBezTo>
                  <a:pt x="434" y="159"/>
                  <a:pt x="434" y="159"/>
                  <a:pt x="434" y="159"/>
                </a:cubicBezTo>
                <a:cubicBezTo>
                  <a:pt x="434" y="159"/>
                  <a:pt x="442" y="150"/>
                  <a:pt x="442" y="141"/>
                </a:cubicBezTo>
                <a:lnTo>
                  <a:pt x="434" y="132"/>
                </a:lnTo>
                <a:close/>
                <a:moveTo>
                  <a:pt x="203" y="132"/>
                </a:moveTo>
                <a:lnTo>
                  <a:pt x="203" y="132"/>
                </a:lnTo>
                <a:cubicBezTo>
                  <a:pt x="26" y="9"/>
                  <a:pt x="26" y="9"/>
                  <a:pt x="26" y="9"/>
                </a:cubicBezTo>
                <a:cubicBezTo>
                  <a:pt x="17" y="0"/>
                  <a:pt x="0" y="9"/>
                  <a:pt x="0" y="2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83"/>
                  <a:pt x="17" y="292"/>
                  <a:pt x="26" y="283"/>
                </a:cubicBezTo>
                <a:cubicBezTo>
                  <a:pt x="203" y="159"/>
                  <a:pt x="203" y="159"/>
                  <a:pt x="203" y="159"/>
                </a:cubicBezTo>
                <a:cubicBezTo>
                  <a:pt x="203" y="159"/>
                  <a:pt x="212" y="150"/>
                  <a:pt x="212" y="141"/>
                </a:cubicBezTo>
                <a:lnTo>
                  <a:pt x="203" y="1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1" name="Freeform 103"/>
          <p:cNvSpPr>
            <a:spLocks noChangeArrowheads="1"/>
          </p:cNvSpPr>
          <p:nvPr/>
        </p:nvSpPr>
        <p:spPr bwMode="auto">
          <a:xfrm>
            <a:off x="4543216" y="1409682"/>
            <a:ext cx="202526" cy="132295"/>
          </a:xfrm>
          <a:custGeom>
            <a:avLst/>
            <a:gdLst>
              <a:gd name="T0" fmla="*/ 0 w 444"/>
              <a:gd name="T1" fmla="*/ 61880 h 293"/>
              <a:gd name="T2" fmla="*/ 0 w 444"/>
              <a:gd name="T3" fmla="*/ 61880 h 293"/>
              <a:gd name="T4" fmla="*/ 3990 w 444"/>
              <a:gd name="T5" fmla="*/ 69779 h 293"/>
              <a:gd name="T6" fmla="*/ 86454 w 444"/>
              <a:gd name="T7" fmla="*/ 124198 h 293"/>
              <a:gd name="T8" fmla="*/ 98425 w 444"/>
              <a:gd name="T9" fmla="*/ 116738 h 293"/>
              <a:gd name="T10" fmla="*/ 98425 w 444"/>
              <a:gd name="T11" fmla="*/ 11410 h 293"/>
              <a:gd name="T12" fmla="*/ 86454 w 444"/>
              <a:gd name="T13" fmla="*/ 3950 h 293"/>
              <a:gd name="T14" fmla="*/ 3990 w 444"/>
              <a:gd name="T15" fmla="*/ 57930 h 293"/>
              <a:gd name="T16" fmla="*/ 0 w 444"/>
              <a:gd name="T17" fmla="*/ 61880 h 293"/>
              <a:gd name="T18" fmla="*/ 102415 w 444"/>
              <a:gd name="T19" fmla="*/ 61880 h 293"/>
              <a:gd name="T20" fmla="*/ 102415 w 444"/>
              <a:gd name="T21" fmla="*/ 61880 h 293"/>
              <a:gd name="T22" fmla="*/ 105962 w 444"/>
              <a:gd name="T23" fmla="*/ 69779 h 293"/>
              <a:gd name="T24" fmla="*/ 184436 w 444"/>
              <a:gd name="T25" fmla="*/ 124198 h 293"/>
              <a:gd name="T26" fmla="*/ 196407 w 444"/>
              <a:gd name="T27" fmla="*/ 116738 h 293"/>
              <a:gd name="T28" fmla="*/ 196407 w 444"/>
              <a:gd name="T29" fmla="*/ 11410 h 293"/>
              <a:gd name="T30" fmla="*/ 184436 w 444"/>
              <a:gd name="T31" fmla="*/ 3950 h 293"/>
              <a:gd name="T32" fmla="*/ 105962 w 444"/>
              <a:gd name="T33" fmla="*/ 57930 h 293"/>
              <a:gd name="T34" fmla="*/ 102415 w 444"/>
              <a:gd name="T35" fmla="*/ 61880 h 29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44" h="293">
                <a:moveTo>
                  <a:pt x="0" y="141"/>
                </a:moveTo>
                <a:lnTo>
                  <a:pt x="0" y="141"/>
                </a:lnTo>
                <a:cubicBezTo>
                  <a:pt x="0" y="150"/>
                  <a:pt x="9" y="159"/>
                  <a:pt x="9" y="159"/>
                </a:cubicBezTo>
                <a:cubicBezTo>
                  <a:pt x="195" y="283"/>
                  <a:pt x="195" y="283"/>
                  <a:pt x="195" y="283"/>
                </a:cubicBezTo>
                <a:cubicBezTo>
                  <a:pt x="212" y="292"/>
                  <a:pt x="222" y="283"/>
                  <a:pt x="222" y="266"/>
                </a:cubicBezTo>
                <a:cubicBezTo>
                  <a:pt x="222" y="26"/>
                  <a:pt x="222" y="26"/>
                  <a:pt x="222" y="26"/>
                </a:cubicBezTo>
                <a:cubicBezTo>
                  <a:pt x="222" y="9"/>
                  <a:pt x="212" y="0"/>
                  <a:pt x="195" y="9"/>
                </a:cubicBezTo>
                <a:cubicBezTo>
                  <a:pt x="9" y="132"/>
                  <a:pt x="9" y="132"/>
                  <a:pt x="9" y="132"/>
                </a:cubicBezTo>
                <a:lnTo>
                  <a:pt x="0" y="141"/>
                </a:lnTo>
                <a:close/>
                <a:moveTo>
                  <a:pt x="231" y="141"/>
                </a:moveTo>
                <a:lnTo>
                  <a:pt x="231" y="141"/>
                </a:lnTo>
                <a:cubicBezTo>
                  <a:pt x="231" y="150"/>
                  <a:pt x="239" y="159"/>
                  <a:pt x="239" y="159"/>
                </a:cubicBezTo>
                <a:cubicBezTo>
                  <a:pt x="416" y="283"/>
                  <a:pt x="416" y="283"/>
                  <a:pt x="416" y="283"/>
                </a:cubicBezTo>
                <a:cubicBezTo>
                  <a:pt x="425" y="292"/>
                  <a:pt x="443" y="283"/>
                  <a:pt x="443" y="266"/>
                </a:cubicBezTo>
                <a:cubicBezTo>
                  <a:pt x="443" y="26"/>
                  <a:pt x="443" y="26"/>
                  <a:pt x="443" y="26"/>
                </a:cubicBezTo>
                <a:cubicBezTo>
                  <a:pt x="443" y="9"/>
                  <a:pt x="425" y="0"/>
                  <a:pt x="416" y="9"/>
                </a:cubicBezTo>
                <a:cubicBezTo>
                  <a:pt x="239" y="132"/>
                  <a:pt x="239" y="132"/>
                  <a:pt x="239" y="132"/>
                </a:cubicBezTo>
                <a:lnTo>
                  <a:pt x="231" y="14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2" name="Freeform 104"/>
          <p:cNvSpPr>
            <a:spLocks noChangeArrowheads="1"/>
          </p:cNvSpPr>
          <p:nvPr/>
        </p:nvSpPr>
        <p:spPr bwMode="auto">
          <a:xfrm>
            <a:off x="5025033" y="1409682"/>
            <a:ext cx="135562" cy="132295"/>
          </a:xfrm>
          <a:custGeom>
            <a:avLst/>
            <a:gdLst>
              <a:gd name="T0" fmla="*/ 38831 w 302"/>
              <a:gd name="T1" fmla="*/ 61880 h 293"/>
              <a:gd name="T2" fmla="*/ 38831 w 302"/>
              <a:gd name="T3" fmla="*/ 61880 h 293"/>
              <a:gd name="T4" fmla="*/ 42757 w 302"/>
              <a:gd name="T5" fmla="*/ 69779 h 293"/>
              <a:gd name="T6" fmla="*/ 119982 w 302"/>
              <a:gd name="T7" fmla="*/ 116738 h 293"/>
              <a:gd name="T8" fmla="*/ 131326 w 302"/>
              <a:gd name="T9" fmla="*/ 112788 h 293"/>
              <a:gd name="T10" fmla="*/ 131326 w 302"/>
              <a:gd name="T11" fmla="*/ 15360 h 293"/>
              <a:gd name="T12" fmla="*/ 119982 w 302"/>
              <a:gd name="T13" fmla="*/ 7461 h 293"/>
              <a:gd name="T14" fmla="*/ 42757 w 302"/>
              <a:gd name="T15" fmla="*/ 57930 h 293"/>
              <a:gd name="T16" fmla="*/ 38831 w 302"/>
              <a:gd name="T17" fmla="*/ 61880 h 293"/>
              <a:gd name="T18" fmla="*/ 0 w 302"/>
              <a:gd name="T19" fmla="*/ 11410 h 293"/>
              <a:gd name="T20" fmla="*/ 0 w 302"/>
              <a:gd name="T21" fmla="*/ 11410 h 293"/>
              <a:gd name="T22" fmla="*/ 0 w 302"/>
              <a:gd name="T23" fmla="*/ 112788 h 293"/>
              <a:gd name="T24" fmla="*/ 15270 w 302"/>
              <a:gd name="T25" fmla="*/ 128148 h 293"/>
              <a:gd name="T26" fmla="*/ 34904 w 302"/>
              <a:gd name="T27" fmla="*/ 112788 h 293"/>
              <a:gd name="T28" fmla="*/ 34904 w 302"/>
              <a:gd name="T29" fmla="*/ 11410 h 293"/>
              <a:gd name="T30" fmla="*/ 15270 w 302"/>
              <a:gd name="T31" fmla="*/ 0 h 293"/>
              <a:gd name="T32" fmla="*/ 0 w 302"/>
              <a:gd name="T33" fmla="*/ 11410 h 29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02" h="293">
                <a:moveTo>
                  <a:pt x="89" y="141"/>
                </a:moveTo>
                <a:lnTo>
                  <a:pt x="89" y="141"/>
                </a:lnTo>
                <a:cubicBezTo>
                  <a:pt x="89" y="150"/>
                  <a:pt x="98" y="159"/>
                  <a:pt x="98" y="159"/>
                </a:cubicBezTo>
                <a:cubicBezTo>
                  <a:pt x="275" y="266"/>
                  <a:pt x="275" y="266"/>
                  <a:pt x="275" y="266"/>
                </a:cubicBezTo>
                <a:cubicBezTo>
                  <a:pt x="292" y="274"/>
                  <a:pt x="301" y="274"/>
                  <a:pt x="301" y="257"/>
                </a:cubicBezTo>
                <a:cubicBezTo>
                  <a:pt x="301" y="35"/>
                  <a:pt x="301" y="35"/>
                  <a:pt x="301" y="35"/>
                </a:cubicBezTo>
                <a:cubicBezTo>
                  <a:pt x="301" y="17"/>
                  <a:pt x="292" y="9"/>
                  <a:pt x="275" y="17"/>
                </a:cubicBezTo>
                <a:cubicBezTo>
                  <a:pt x="98" y="132"/>
                  <a:pt x="98" y="132"/>
                  <a:pt x="98" y="132"/>
                </a:cubicBezTo>
                <a:lnTo>
                  <a:pt x="89" y="141"/>
                </a:lnTo>
                <a:close/>
                <a:moveTo>
                  <a:pt x="0" y="26"/>
                </a:moveTo>
                <a:lnTo>
                  <a:pt x="0" y="26"/>
                </a:lnTo>
                <a:cubicBezTo>
                  <a:pt x="0" y="257"/>
                  <a:pt x="0" y="257"/>
                  <a:pt x="0" y="257"/>
                </a:cubicBezTo>
                <a:cubicBezTo>
                  <a:pt x="0" y="283"/>
                  <a:pt x="18" y="292"/>
                  <a:pt x="35" y="292"/>
                </a:cubicBezTo>
                <a:cubicBezTo>
                  <a:pt x="63" y="292"/>
                  <a:pt x="80" y="283"/>
                  <a:pt x="80" y="257"/>
                </a:cubicBezTo>
                <a:cubicBezTo>
                  <a:pt x="80" y="26"/>
                  <a:pt x="80" y="26"/>
                  <a:pt x="80" y="26"/>
                </a:cubicBezTo>
                <a:cubicBezTo>
                  <a:pt x="80" y="9"/>
                  <a:pt x="63" y="0"/>
                  <a:pt x="35" y="0"/>
                </a:cubicBezTo>
                <a:cubicBezTo>
                  <a:pt x="18" y="0"/>
                  <a:pt x="0" y="9"/>
                  <a:pt x="0" y="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3" name="Freeform 105"/>
          <p:cNvSpPr>
            <a:spLocks noChangeArrowheads="1"/>
          </p:cNvSpPr>
          <p:nvPr/>
        </p:nvSpPr>
        <p:spPr bwMode="auto">
          <a:xfrm>
            <a:off x="5475818" y="1409682"/>
            <a:ext cx="137195" cy="132295"/>
          </a:xfrm>
          <a:custGeom>
            <a:avLst/>
            <a:gdLst>
              <a:gd name="T0" fmla="*/ 89780 w 303"/>
              <a:gd name="T1" fmla="*/ 57930 h 293"/>
              <a:gd name="T2" fmla="*/ 89780 w 303"/>
              <a:gd name="T3" fmla="*/ 57930 h 293"/>
              <a:gd name="T4" fmla="*/ 11883 w 303"/>
              <a:gd name="T5" fmla="*/ 7461 h 293"/>
              <a:gd name="T6" fmla="*/ 0 w 303"/>
              <a:gd name="T7" fmla="*/ 15360 h 293"/>
              <a:gd name="T8" fmla="*/ 0 w 303"/>
              <a:gd name="T9" fmla="*/ 112788 h 293"/>
              <a:gd name="T10" fmla="*/ 11883 w 303"/>
              <a:gd name="T11" fmla="*/ 116738 h 293"/>
              <a:gd name="T12" fmla="*/ 89780 w 303"/>
              <a:gd name="T13" fmla="*/ 69779 h 293"/>
              <a:gd name="T14" fmla="*/ 93741 w 303"/>
              <a:gd name="T15" fmla="*/ 61880 h 293"/>
              <a:gd name="T16" fmla="*/ 89780 w 303"/>
              <a:gd name="T17" fmla="*/ 57930 h 293"/>
              <a:gd name="T18" fmla="*/ 117066 w 303"/>
              <a:gd name="T19" fmla="*/ 0 h 293"/>
              <a:gd name="T20" fmla="*/ 117066 w 303"/>
              <a:gd name="T21" fmla="*/ 0 h 293"/>
              <a:gd name="T22" fmla="*/ 97702 w 303"/>
              <a:gd name="T23" fmla="*/ 11410 h 293"/>
              <a:gd name="T24" fmla="*/ 97702 w 303"/>
              <a:gd name="T25" fmla="*/ 112788 h 293"/>
              <a:gd name="T26" fmla="*/ 117066 w 303"/>
              <a:gd name="T27" fmla="*/ 128148 h 293"/>
              <a:gd name="T28" fmla="*/ 132910 w 303"/>
              <a:gd name="T29" fmla="*/ 112788 h 293"/>
              <a:gd name="T30" fmla="*/ 132910 w 303"/>
              <a:gd name="T31" fmla="*/ 11410 h 293"/>
              <a:gd name="T32" fmla="*/ 117066 w 303"/>
              <a:gd name="T33" fmla="*/ 0 h 29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03" h="293">
                <a:moveTo>
                  <a:pt x="204" y="132"/>
                </a:moveTo>
                <a:lnTo>
                  <a:pt x="204" y="132"/>
                </a:lnTo>
                <a:cubicBezTo>
                  <a:pt x="27" y="17"/>
                  <a:pt x="27" y="17"/>
                  <a:pt x="27" y="17"/>
                </a:cubicBezTo>
                <a:cubicBezTo>
                  <a:pt x="10" y="9"/>
                  <a:pt x="0" y="17"/>
                  <a:pt x="0" y="35"/>
                </a:cubicBezTo>
                <a:cubicBezTo>
                  <a:pt x="0" y="257"/>
                  <a:pt x="0" y="257"/>
                  <a:pt x="0" y="257"/>
                </a:cubicBezTo>
                <a:cubicBezTo>
                  <a:pt x="0" y="274"/>
                  <a:pt x="10" y="274"/>
                  <a:pt x="27" y="266"/>
                </a:cubicBezTo>
                <a:cubicBezTo>
                  <a:pt x="204" y="159"/>
                  <a:pt x="204" y="159"/>
                  <a:pt x="204" y="159"/>
                </a:cubicBezTo>
                <a:cubicBezTo>
                  <a:pt x="204" y="159"/>
                  <a:pt x="213" y="150"/>
                  <a:pt x="213" y="141"/>
                </a:cubicBezTo>
                <a:lnTo>
                  <a:pt x="204" y="132"/>
                </a:lnTo>
                <a:close/>
                <a:moveTo>
                  <a:pt x="266" y="0"/>
                </a:moveTo>
                <a:lnTo>
                  <a:pt x="266" y="0"/>
                </a:lnTo>
                <a:cubicBezTo>
                  <a:pt x="240" y="0"/>
                  <a:pt x="222" y="9"/>
                  <a:pt x="222" y="26"/>
                </a:cubicBezTo>
                <a:cubicBezTo>
                  <a:pt x="222" y="257"/>
                  <a:pt x="222" y="257"/>
                  <a:pt x="222" y="257"/>
                </a:cubicBezTo>
                <a:cubicBezTo>
                  <a:pt x="222" y="283"/>
                  <a:pt x="240" y="292"/>
                  <a:pt x="266" y="292"/>
                </a:cubicBezTo>
                <a:cubicBezTo>
                  <a:pt x="284" y="292"/>
                  <a:pt x="302" y="283"/>
                  <a:pt x="302" y="257"/>
                </a:cubicBezTo>
                <a:cubicBezTo>
                  <a:pt x="302" y="26"/>
                  <a:pt x="302" y="26"/>
                  <a:pt x="302" y="26"/>
                </a:cubicBezTo>
                <a:cubicBezTo>
                  <a:pt x="302" y="9"/>
                  <a:pt x="284" y="0"/>
                  <a:pt x="266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4" name="Freeform 107"/>
          <p:cNvSpPr>
            <a:spLocks noChangeArrowheads="1"/>
          </p:cNvSpPr>
          <p:nvPr/>
        </p:nvSpPr>
        <p:spPr bwMode="auto">
          <a:xfrm>
            <a:off x="5905369" y="1386816"/>
            <a:ext cx="178028" cy="174760"/>
          </a:xfrm>
          <a:custGeom>
            <a:avLst/>
            <a:gdLst>
              <a:gd name="T0" fmla="*/ 105770 w 391"/>
              <a:gd name="T1" fmla="*/ 0 h 390"/>
              <a:gd name="T2" fmla="*/ 129225 w 391"/>
              <a:gd name="T3" fmla="*/ 23084 h 390"/>
              <a:gd name="T4" fmla="*/ 97804 w 391"/>
              <a:gd name="T5" fmla="*/ 53572 h 390"/>
              <a:gd name="T6" fmla="*/ 117719 w 391"/>
              <a:gd name="T7" fmla="*/ 76656 h 390"/>
              <a:gd name="T8" fmla="*/ 152681 w 391"/>
              <a:gd name="T9" fmla="*/ 42248 h 390"/>
              <a:gd name="T10" fmla="*/ 172595 w 391"/>
              <a:gd name="T11" fmla="*/ 69251 h 390"/>
              <a:gd name="T12" fmla="*/ 172595 w 391"/>
              <a:gd name="T13" fmla="*/ 0 h 390"/>
              <a:gd name="T14" fmla="*/ 105770 w 391"/>
              <a:gd name="T15" fmla="*/ 0 h 390"/>
              <a:gd name="T16" fmla="*/ 54877 w 391"/>
              <a:gd name="T17" fmla="*/ 96255 h 390"/>
              <a:gd name="T18" fmla="*/ 19472 w 391"/>
              <a:gd name="T19" fmla="*/ 131099 h 390"/>
              <a:gd name="T20" fmla="*/ 0 w 391"/>
              <a:gd name="T21" fmla="*/ 104095 h 390"/>
              <a:gd name="T22" fmla="*/ 0 w 391"/>
              <a:gd name="T23" fmla="*/ 169426 h 390"/>
              <a:gd name="T24" fmla="*/ 70366 w 391"/>
              <a:gd name="T25" fmla="*/ 169426 h 390"/>
              <a:gd name="T26" fmla="*/ 42928 w 391"/>
              <a:gd name="T27" fmla="*/ 150263 h 390"/>
              <a:gd name="T28" fmla="*/ 74349 w 391"/>
              <a:gd name="T29" fmla="*/ 119339 h 390"/>
              <a:gd name="T30" fmla="*/ 54877 w 391"/>
              <a:gd name="T31" fmla="*/ 96255 h 39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91" h="390">
                <a:moveTo>
                  <a:pt x="239" y="0"/>
                </a:moveTo>
                <a:lnTo>
                  <a:pt x="292" y="53"/>
                </a:lnTo>
                <a:lnTo>
                  <a:pt x="221" y="123"/>
                </a:lnTo>
                <a:lnTo>
                  <a:pt x="266" y="176"/>
                </a:lnTo>
                <a:lnTo>
                  <a:pt x="345" y="97"/>
                </a:lnTo>
                <a:lnTo>
                  <a:pt x="390" y="159"/>
                </a:lnTo>
                <a:lnTo>
                  <a:pt x="390" y="0"/>
                </a:lnTo>
                <a:lnTo>
                  <a:pt x="239" y="0"/>
                </a:lnTo>
                <a:close/>
                <a:moveTo>
                  <a:pt x="124" y="221"/>
                </a:moveTo>
                <a:lnTo>
                  <a:pt x="44" y="301"/>
                </a:lnTo>
                <a:lnTo>
                  <a:pt x="0" y="239"/>
                </a:lnTo>
                <a:lnTo>
                  <a:pt x="0" y="389"/>
                </a:lnTo>
                <a:lnTo>
                  <a:pt x="159" y="389"/>
                </a:lnTo>
                <a:lnTo>
                  <a:pt x="97" y="345"/>
                </a:lnTo>
                <a:lnTo>
                  <a:pt x="168" y="274"/>
                </a:lnTo>
                <a:lnTo>
                  <a:pt x="124" y="22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5" name="Freeform 108"/>
          <p:cNvSpPr>
            <a:spLocks noChangeArrowheads="1"/>
          </p:cNvSpPr>
          <p:nvPr/>
        </p:nvSpPr>
        <p:spPr bwMode="auto">
          <a:xfrm>
            <a:off x="6343087" y="1372116"/>
            <a:ext cx="200894" cy="205793"/>
          </a:xfrm>
          <a:custGeom>
            <a:avLst/>
            <a:gdLst>
              <a:gd name="T0" fmla="*/ 34821 w 443"/>
              <a:gd name="T1" fmla="*/ 144952 h 454"/>
              <a:gd name="T2" fmla="*/ 0 w 443"/>
              <a:gd name="T3" fmla="*/ 176233 h 454"/>
              <a:gd name="T4" fmla="*/ 19394 w 443"/>
              <a:gd name="T5" fmla="*/ 199584 h 454"/>
              <a:gd name="T6" fmla="*/ 54215 w 443"/>
              <a:gd name="T7" fmla="*/ 164338 h 454"/>
              <a:gd name="T8" fmla="*/ 74050 w 443"/>
              <a:gd name="T9" fmla="*/ 187689 h 454"/>
              <a:gd name="T10" fmla="*/ 74050 w 443"/>
              <a:gd name="T11" fmla="*/ 121161 h 454"/>
              <a:gd name="T12" fmla="*/ 11460 w 443"/>
              <a:gd name="T13" fmla="*/ 121161 h 454"/>
              <a:gd name="T14" fmla="*/ 34821 w 443"/>
              <a:gd name="T15" fmla="*/ 144952 h 454"/>
              <a:gd name="T16" fmla="*/ 194822 w 443"/>
              <a:gd name="T17" fmla="*/ 23792 h 454"/>
              <a:gd name="T18" fmla="*/ 175428 w 443"/>
              <a:gd name="T19" fmla="*/ 0 h 454"/>
              <a:gd name="T20" fmla="*/ 144574 w 443"/>
              <a:gd name="T21" fmla="*/ 35687 h 454"/>
              <a:gd name="T22" fmla="*/ 121213 w 443"/>
              <a:gd name="T23" fmla="*/ 12336 h 454"/>
              <a:gd name="T24" fmla="*/ 121213 w 443"/>
              <a:gd name="T25" fmla="*/ 74459 h 454"/>
              <a:gd name="T26" fmla="*/ 183362 w 443"/>
              <a:gd name="T27" fmla="*/ 74459 h 454"/>
              <a:gd name="T28" fmla="*/ 163968 w 443"/>
              <a:gd name="T29" fmla="*/ 55073 h 454"/>
              <a:gd name="T30" fmla="*/ 194822 w 443"/>
              <a:gd name="T31" fmla="*/ 23792 h 4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43" h="454">
                <a:moveTo>
                  <a:pt x="79" y="329"/>
                </a:moveTo>
                <a:lnTo>
                  <a:pt x="0" y="400"/>
                </a:lnTo>
                <a:lnTo>
                  <a:pt x="44" y="453"/>
                </a:lnTo>
                <a:lnTo>
                  <a:pt x="123" y="373"/>
                </a:lnTo>
                <a:lnTo>
                  <a:pt x="168" y="426"/>
                </a:lnTo>
                <a:lnTo>
                  <a:pt x="168" y="275"/>
                </a:lnTo>
                <a:lnTo>
                  <a:pt x="26" y="275"/>
                </a:lnTo>
                <a:lnTo>
                  <a:pt x="79" y="329"/>
                </a:lnTo>
                <a:close/>
                <a:moveTo>
                  <a:pt x="442" y="54"/>
                </a:moveTo>
                <a:lnTo>
                  <a:pt x="398" y="0"/>
                </a:lnTo>
                <a:lnTo>
                  <a:pt x="328" y="81"/>
                </a:lnTo>
                <a:lnTo>
                  <a:pt x="275" y="28"/>
                </a:lnTo>
                <a:lnTo>
                  <a:pt x="275" y="169"/>
                </a:lnTo>
                <a:lnTo>
                  <a:pt x="416" y="169"/>
                </a:lnTo>
                <a:lnTo>
                  <a:pt x="372" y="125"/>
                </a:lnTo>
                <a:lnTo>
                  <a:pt x="442" y="5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6" name="Freeform 109"/>
          <p:cNvSpPr>
            <a:spLocks noChangeArrowheads="1"/>
          </p:cNvSpPr>
          <p:nvPr/>
        </p:nvSpPr>
        <p:spPr bwMode="auto">
          <a:xfrm>
            <a:off x="1833610" y="3170353"/>
            <a:ext cx="217226" cy="213959"/>
          </a:xfrm>
          <a:custGeom>
            <a:avLst/>
            <a:gdLst>
              <a:gd name="T0" fmla="*/ 105348 w 479"/>
              <a:gd name="T1" fmla="*/ 0 h 471"/>
              <a:gd name="T2" fmla="*/ 105348 w 479"/>
              <a:gd name="T3" fmla="*/ 0 h 471"/>
              <a:gd name="T4" fmla="*/ 0 w 479"/>
              <a:gd name="T5" fmla="*/ 101994 h 471"/>
              <a:gd name="T6" fmla="*/ 105348 w 479"/>
              <a:gd name="T7" fmla="*/ 207520 h 471"/>
              <a:gd name="T8" fmla="*/ 210696 w 479"/>
              <a:gd name="T9" fmla="*/ 101994 h 471"/>
              <a:gd name="T10" fmla="*/ 105348 w 479"/>
              <a:gd name="T11" fmla="*/ 0 h 471"/>
              <a:gd name="T12" fmla="*/ 105348 w 479"/>
              <a:gd name="T13" fmla="*/ 188093 h 471"/>
              <a:gd name="T14" fmla="*/ 105348 w 479"/>
              <a:gd name="T15" fmla="*/ 188093 h 471"/>
              <a:gd name="T16" fmla="*/ 19395 w 479"/>
              <a:gd name="T17" fmla="*/ 101994 h 471"/>
              <a:gd name="T18" fmla="*/ 105348 w 479"/>
              <a:gd name="T19" fmla="*/ 16337 h 471"/>
              <a:gd name="T20" fmla="*/ 191302 w 479"/>
              <a:gd name="T21" fmla="*/ 101994 h 471"/>
              <a:gd name="T22" fmla="*/ 105348 w 479"/>
              <a:gd name="T23" fmla="*/ 188093 h 4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4" y="347"/>
                  <a:pt x="44" y="231"/>
                </a:cubicBezTo>
                <a:cubicBezTo>
                  <a:pt x="44" y="125"/>
                  <a:pt x="133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7" name="Freeform 110"/>
          <p:cNvSpPr>
            <a:spLocks noChangeArrowheads="1"/>
          </p:cNvSpPr>
          <p:nvPr/>
        </p:nvSpPr>
        <p:spPr bwMode="auto">
          <a:xfrm>
            <a:off x="2282761" y="3170353"/>
            <a:ext cx="218859" cy="213959"/>
          </a:xfrm>
          <a:custGeom>
            <a:avLst/>
            <a:gdLst>
              <a:gd name="T0" fmla="*/ 106585 w 479"/>
              <a:gd name="T1" fmla="*/ 0 h 471"/>
              <a:gd name="T2" fmla="*/ 106585 w 479"/>
              <a:gd name="T3" fmla="*/ 0 h 471"/>
              <a:gd name="T4" fmla="*/ 0 w 479"/>
              <a:gd name="T5" fmla="*/ 101994 h 471"/>
              <a:gd name="T6" fmla="*/ 106585 w 479"/>
              <a:gd name="T7" fmla="*/ 207520 h 471"/>
              <a:gd name="T8" fmla="*/ 212281 w 479"/>
              <a:gd name="T9" fmla="*/ 101994 h 471"/>
              <a:gd name="T10" fmla="*/ 106585 w 479"/>
              <a:gd name="T11" fmla="*/ 0 h 471"/>
              <a:gd name="T12" fmla="*/ 23537 w 479"/>
              <a:gd name="T13" fmla="*/ 74619 h 471"/>
              <a:gd name="T14" fmla="*/ 23537 w 479"/>
              <a:gd name="T15" fmla="*/ 74619 h 471"/>
              <a:gd name="T16" fmla="*/ 78606 w 479"/>
              <a:gd name="T17" fmla="*/ 98020 h 471"/>
              <a:gd name="T18" fmla="*/ 94150 w 479"/>
              <a:gd name="T19" fmla="*/ 105968 h 471"/>
              <a:gd name="T20" fmla="*/ 106585 w 479"/>
              <a:gd name="T21" fmla="*/ 113474 h 471"/>
              <a:gd name="T22" fmla="*/ 117687 w 479"/>
              <a:gd name="T23" fmla="*/ 117448 h 471"/>
              <a:gd name="T24" fmla="*/ 121684 w 479"/>
              <a:gd name="T25" fmla="*/ 121422 h 471"/>
              <a:gd name="T26" fmla="*/ 117687 w 479"/>
              <a:gd name="T27" fmla="*/ 129369 h 471"/>
              <a:gd name="T28" fmla="*/ 106585 w 479"/>
              <a:gd name="T29" fmla="*/ 133343 h 471"/>
              <a:gd name="T30" fmla="*/ 82603 w 479"/>
              <a:gd name="T31" fmla="*/ 125395 h 471"/>
              <a:gd name="T32" fmla="*/ 70612 w 479"/>
              <a:gd name="T33" fmla="*/ 137317 h 471"/>
              <a:gd name="T34" fmla="*/ 102144 w 479"/>
              <a:gd name="T35" fmla="*/ 153212 h 471"/>
              <a:gd name="T36" fmla="*/ 102144 w 479"/>
              <a:gd name="T37" fmla="*/ 168666 h 471"/>
              <a:gd name="T38" fmla="*/ 114134 w 479"/>
              <a:gd name="T39" fmla="*/ 168666 h 471"/>
              <a:gd name="T40" fmla="*/ 114134 w 479"/>
              <a:gd name="T41" fmla="*/ 153212 h 471"/>
              <a:gd name="T42" fmla="*/ 133675 w 479"/>
              <a:gd name="T43" fmla="*/ 144823 h 471"/>
              <a:gd name="T44" fmla="*/ 141669 w 479"/>
              <a:gd name="T45" fmla="*/ 129369 h 471"/>
              <a:gd name="T46" fmla="*/ 181194 w 479"/>
              <a:gd name="T47" fmla="*/ 144823 h 471"/>
              <a:gd name="T48" fmla="*/ 106585 w 479"/>
              <a:gd name="T49" fmla="*/ 188093 h 471"/>
              <a:gd name="T50" fmla="*/ 19541 w 479"/>
              <a:gd name="T51" fmla="*/ 101994 h 471"/>
              <a:gd name="T52" fmla="*/ 23537 w 479"/>
              <a:gd name="T53" fmla="*/ 74619 h 471"/>
              <a:gd name="T54" fmla="*/ 137672 w 479"/>
              <a:gd name="T55" fmla="*/ 101994 h 471"/>
              <a:gd name="T56" fmla="*/ 137672 w 479"/>
              <a:gd name="T57" fmla="*/ 101994 h 471"/>
              <a:gd name="T58" fmla="*/ 117687 w 479"/>
              <a:gd name="T59" fmla="*/ 94047 h 471"/>
              <a:gd name="T60" fmla="*/ 110137 w 479"/>
              <a:gd name="T61" fmla="*/ 90073 h 471"/>
              <a:gd name="T62" fmla="*/ 94150 w 479"/>
              <a:gd name="T63" fmla="*/ 82567 h 471"/>
              <a:gd name="T64" fmla="*/ 94150 w 479"/>
              <a:gd name="T65" fmla="*/ 82567 h 471"/>
              <a:gd name="T66" fmla="*/ 98147 w 479"/>
              <a:gd name="T67" fmla="*/ 74619 h 471"/>
              <a:gd name="T68" fmla="*/ 106585 w 479"/>
              <a:gd name="T69" fmla="*/ 74619 h 471"/>
              <a:gd name="T70" fmla="*/ 126125 w 479"/>
              <a:gd name="T71" fmla="*/ 78593 h 471"/>
              <a:gd name="T72" fmla="*/ 141669 w 479"/>
              <a:gd name="T73" fmla="*/ 66671 h 471"/>
              <a:gd name="T74" fmla="*/ 114134 w 479"/>
              <a:gd name="T75" fmla="*/ 55192 h 471"/>
              <a:gd name="T76" fmla="*/ 114134 w 479"/>
              <a:gd name="T77" fmla="*/ 39738 h 471"/>
              <a:gd name="T78" fmla="*/ 102144 w 479"/>
              <a:gd name="T79" fmla="*/ 39738 h 471"/>
              <a:gd name="T80" fmla="*/ 102144 w 479"/>
              <a:gd name="T81" fmla="*/ 55192 h 471"/>
              <a:gd name="T82" fmla="*/ 82603 w 479"/>
              <a:gd name="T83" fmla="*/ 63139 h 471"/>
              <a:gd name="T84" fmla="*/ 74609 w 479"/>
              <a:gd name="T85" fmla="*/ 74619 h 471"/>
              <a:gd name="T86" fmla="*/ 35528 w 479"/>
              <a:gd name="T87" fmla="*/ 55192 h 471"/>
              <a:gd name="T88" fmla="*/ 106585 w 479"/>
              <a:gd name="T89" fmla="*/ 16337 h 471"/>
              <a:gd name="T90" fmla="*/ 192740 w 479"/>
              <a:gd name="T91" fmla="*/ 101994 h 471"/>
              <a:gd name="T92" fmla="*/ 188743 w 479"/>
              <a:gd name="T93" fmla="*/ 125395 h 471"/>
              <a:gd name="T94" fmla="*/ 137672 w 479"/>
              <a:gd name="T95" fmla="*/ 101994 h 47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53" y="169"/>
                </a:moveTo>
                <a:lnTo>
                  <a:pt x="53" y="169"/>
                </a:lnTo>
                <a:cubicBezTo>
                  <a:pt x="177" y="222"/>
                  <a:pt x="177" y="222"/>
                  <a:pt x="177" y="222"/>
                </a:cubicBezTo>
                <a:cubicBezTo>
                  <a:pt x="212" y="240"/>
                  <a:pt x="212" y="240"/>
                  <a:pt x="212" y="240"/>
                </a:cubicBezTo>
                <a:cubicBezTo>
                  <a:pt x="240" y="257"/>
                  <a:pt x="240" y="257"/>
                  <a:pt x="240" y="257"/>
                </a:cubicBezTo>
                <a:cubicBezTo>
                  <a:pt x="265" y="266"/>
                  <a:pt x="265" y="266"/>
                  <a:pt x="265" y="266"/>
                </a:cubicBezTo>
                <a:lnTo>
                  <a:pt x="274" y="275"/>
                </a:lnTo>
                <a:cubicBezTo>
                  <a:pt x="274" y="284"/>
                  <a:pt x="265" y="293"/>
                  <a:pt x="265" y="293"/>
                </a:cubicBezTo>
                <a:cubicBezTo>
                  <a:pt x="257" y="302"/>
                  <a:pt x="248" y="302"/>
                  <a:pt x="240" y="302"/>
                </a:cubicBezTo>
                <a:cubicBezTo>
                  <a:pt x="221" y="302"/>
                  <a:pt x="203" y="293"/>
                  <a:pt x="186" y="284"/>
                </a:cubicBezTo>
                <a:cubicBezTo>
                  <a:pt x="159" y="311"/>
                  <a:pt x="159" y="311"/>
                  <a:pt x="159" y="311"/>
                </a:cubicBezTo>
                <a:cubicBezTo>
                  <a:pt x="177" y="328"/>
                  <a:pt x="203" y="347"/>
                  <a:pt x="230" y="347"/>
                </a:cubicBezTo>
                <a:cubicBezTo>
                  <a:pt x="230" y="382"/>
                  <a:pt x="230" y="382"/>
                  <a:pt x="230" y="382"/>
                </a:cubicBezTo>
                <a:cubicBezTo>
                  <a:pt x="257" y="382"/>
                  <a:pt x="257" y="382"/>
                  <a:pt x="257" y="382"/>
                </a:cubicBezTo>
                <a:cubicBezTo>
                  <a:pt x="257" y="347"/>
                  <a:pt x="257" y="347"/>
                  <a:pt x="257" y="347"/>
                </a:cubicBezTo>
                <a:cubicBezTo>
                  <a:pt x="274" y="338"/>
                  <a:pt x="284" y="338"/>
                  <a:pt x="301" y="328"/>
                </a:cubicBezTo>
                <a:cubicBezTo>
                  <a:pt x="310" y="319"/>
                  <a:pt x="319" y="302"/>
                  <a:pt x="319" y="293"/>
                </a:cubicBezTo>
                <a:cubicBezTo>
                  <a:pt x="408" y="328"/>
                  <a:pt x="408" y="328"/>
                  <a:pt x="408" y="328"/>
                </a:cubicBezTo>
                <a:cubicBezTo>
                  <a:pt x="372" y="391"/>
                  <a:pt x="310" y="426"/>
                  <a:pt x="240" y="426"/>
                </a:cubicBezTo>
                <a:cubicBezTo>
                  <a:pt x="133" y="426"/>
                  <a:pt x="44" y="347"/>
                  <a:pt x="44" y="231"/>
                </a:cubicBezTo>
                <a:cubicBezTo>
                  <a:pt x="44" y="213"/>
                  <a:pt x="44" y="187"/>
                  <a:pt x="53" y="169"/>
                </a:cubicBezTo>
                <a:close/>
                <a:moveTo>
                  <a:pt x="310" y="231"/>
                </a:moveTo>
                <a:lnTo>
                  <a:pt x="310" y="231"/>
                </a:lnTo>
                <a:cubicBezTo>
                  <a:pt x="265" y="213"/>
                  <a:pt x="265" y="213"/>
                  <a:pt x="265" y="213"/>
                </a:cubicBezTo>
                <a:cubicBezTo>
                  <a:pt x="248" y="204"/>
                  <a:pt x="248" y="204"/>
                  <a:pt x="248" y="204"/>
                </a:cubicBezTo>
                <a:cubicBezTo>
                  <a:pt x="212" y="187"/>
                  <a:pt x="212" y="187"/>
                  <a:pt x="212" y="187"/>
                </a:cubicBezTo>
                <a:cubicBezTo>
                  <a:pt x="212" y="178"/>
                  <a:pt x="221" y="178"/>
                  <a:pt x="221" y="169"/>
                </a:cubicBezTo>
                <a:cubicBezTo>
                  <a:pt x="230" y="169"/>
                  <a:pt x="240" y="169"/>
                  <a:pt x="240" y="169"/>
                </a:cubicBezTo>
                <a:cubicBezTo>
                  <a:pt x="257" y="169"/>
                  <a:pt x="274" y="169"/>
                  <a:pt x="284" y="178"/>
                </a:cubicBezTo>
                <a:cubicBezTo>
                  <a:pt x="319" y="151"/>
                  <a:pt x="319" y="151"/>
                  <a:pt x="319" y="151"/>
                </a:cubicBezTo>
                <a:cubicBezTo>
                  <a:pt x="301" y="134"/>
                  <a:pt x="274" y="125"/>
                  <a:pt x="257" y="125"/>
                </a:cubicBezTo>
                <a:cubicBezTo>
                  <a:pt x="257" y="90"/>
                  <a:pt x="257" y="90"/>
                  <a:pt x="257" y="90"/>
                </a:cubicBezTo>
                <a:cubicBezTo>
                  <a:pt x="230" y="90"/>
                  <a:pt x="230" y="90"/>
                  <a:pt x="230" y="90"/>
                </a:cubicBezTo>
                <a:cubicBezTo>
                  <a:pt x="230" y="125"/>
                  <a:pt x="230" y="125"/>
                  <a:pt x="230" y="125"/>
                </a:cubicBezTo>
                <a:cubicBezTo>
                  <a:pt x="212" y="125"/>
                  <a:pt x="203" y="134"/>
                  <a:pt x="186" y="143"/>
                </a:cubicBezTo>
                <a:cubicBezTo>
                  <a:pt x="177" y="143"/>
                  <a:pt x="168" y="160"/>
                  <a:pt x="168" y="16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106" y="72"/>
                  <a:pt x="168" y="37"/>
                  <a:pt x="240" y="37"/>
                </a:cubicBezTo>
                <a:cubicBezTo>
                  <a:pt x="346" y="37"/>
                  <a:pt x="434" y="125"/>
                  <a:pt x="434" y="231"/>
                </a:cubicBezTo>
                <a:cubicBezTo>
                  <a:pt x="434" y="249"/>
                  <a:pt x="434" y="266"/>
                  <a:pt x="425" y="284"/>
                </a:cubicBezTo>
                <a:lnTo>
                  <a:pt x="310" y="23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8" name="Freeform 111"/>
          <p:cNvSpPr>
            <a:spLocks noChangeArrowheads="1"/>
          </p:cNvSpPr>
          <p:nvPr/>
        </p:nvSpPr>
        <p:spPr bwMode="auto">
          <a:xfrm>
            <a:off x="2733546" y="3170353"/>
            <a:ext cx="217226" cy="213959"/>
          </a:xfrm>
          <a:custGeom>
            <a:avLst/>
            <a:gdLst>
              <a:gd name="T0" fmla="*/ 105569 w 480"/>
              <a:gd name="T1" fmla="*/ 0 h 471"/>
              <a:gd name="T2" fmla="*/ 105569 w 480"/>
              <a:gd name="T3" fmla="*/ 0 h 471"/>
              <a:gd name="T4" fmla="*/ 0 w 480"/>
              <a:gd name="T5" fmla="*/ 101994 h 471"/>
              <a:gd name="T6" fmla="*/ 105569 w 480"/>
              <a:gd name="T7" fmla="*/ 207520 h 471"/>
              <a:gd name="T8" fmla="*/ 210698 w 480"/>
              <a:gd name="T9" fmla="*/ 101994 h 471"/>
              <a:gd name="T10" fmla="*/ 105569 w 480"/>
              <a:gd name="T11" fmla="*/ 0 h 471"/>
              <a:gd name="T12" fmla="*/ 23313 w 480"/>
              <a:gd name="T13" fmla="*/ 74619 h 471"/>
              <a:gd name="T14" fmla="*/ 23313 w 480"/>
              <a:gd name="T15" fmla="*/ 74619 h 471"/>
              <a:gd name="T16" fmla="*/ 50585 w 480"/>
              <a:gd name="T17" fmla="*/ 86540 h 471"/>
              <a:gd name="T18" fmla="*/ 50585 w 480"/>
              <a:gd name="T19" fmla="*/ 86540 h 471"/>
              <a:gd name="T20" fmla="*/ 50585 w 480"/>
              <a:gd name="T21" fmla="*/ 101994 h 471"/>
              <a:gd name="T22" fmla="*/ 58943 w 480"/>
              <a:gd name="T23" fmla="*/ 101994 h 471"/>
              <a:gd name="T24" fmla="*/ 58943 w 480"/>
              <a:gd name="T25" fmla="*/ 105968 h 471"/>
              <a:gd name="T26" fmla="*/ 58943 w 480"/>
              <a:gd name="T27" fmla="*/ 109942 h 471"/>
              <a:gd name="T28" fmla="*/ 50585 w 480"/>
              <a:gd name="T29" fmla="*/ 109942 h 471"/>
              <a:gd name="T30" fmla="*/ 50585 w 480"/>
              <a:gd name="T31" fmla="*/ 121422 h 471"/>
              <a:gd name="T32" fmla="*/ 62462 w 480"/>
              <a:gd name="T33" fmla="*/ 121422 h 471"/>
              <a:gd name="T34" fmla="*/ 70379 w 480"/>
              <a:gd name="T35" fmla="*/ 144823 h 471"/>
              <a:gd name="T36" fmla="*/ 113487 w 480"/>
              <a:gd name="T37" fmla="*/ 164692 h 471"/>
              <a:gd name="T38" fmla="*/ 140319 w 480"/>
              <a:gd name="T39" fmla="*/ 156744 h 471"/>
              <a:gd name="T40" fmla="*/ 136800 w 480"/>
              <a:gd name="T41" fmla="*/ 137317 h 471"/>
              <a:gd name="T42" fmla="*/ 117006 w 480"/>
              <a:gd name="T43" fmla="*/ 140849 h 471"/>
              <a:gd name="T44" fmla="*/ 93692 w 480"/>
              <a:gd name="T45" fmla="*/ 133343 h 471"/>
              <a:gd name="T46" fmla="*/ 90174 w 480"/>
              <a:gd name="T47" fmla="*/ 121422 h 471"/>
              <a:gd name="T48" fmla="*/ 124923 w 480"/>
              <a:gd name="T49" fmla="*/ 121422 h 471"/>
              <a:gd name="T50" fmla="*/ 179467 w 480"/>
              <a:gd name="T51" fmla="*/ 144823 h 471"/>
              <a:gd name="T52" fmla="*/ 105569 w 480"/>
              <a:gd name="T53" fmla="*/ 188093 h 471"/>
              <a:gd name="T54" fmla="*/ 19794 w 480"/>
              <a:gd name="T55" fmla="*/ 101994 h 471"/>
              <a:gd name="T56" fmla="*/ 23313 w 480"/>
              <a:gd name="T57" fmla="*/ 74619 h 471"/>
              <a:gd name="T58" fmla="*/ 132841 w 480"/>
              <a:gd name="T59" fmla="*/ 101994 h 471"/>
              <a:gd name="T60" fmla="*/ 132841 w 480"/>
              <a:gd name="T61" fmla="*/ 101994 h 471"/>
              <a:gd name="T62" fmla="*/ 132841 w 480"/>
              <a:gd name="T63" fmla="*/ 101994 h 471"/>
              <a:gd name="T64" fmla="*/ 132841 w 480"/>
              <a:gd name="T65" fmla="*/ 86540 h 471"/>
              <a:gd name="T66" fmla="*/ 101610 w 480"/>
              <a:gd name="T67" fmla="*/ 86540 h 471"/>
              <a:gd name="T68" fmla="*/ 90174 w 480"/>
              <a:gd name="T69" fmla="*/ 82567 h 471"/>
              <a:gd name="T70" fmla="*/ 93692 w 480"/>
              <a:gd name="T71" fmla="*/ 74619 h 471"/>
              <a:gd name="T72" fmla="*/ 117006 w 480"/>
              <a:gd name="T73" fmla="*/ 66671 h 471"/>
              <a:gd name="T74" fmla="*/ 136800 w 480"/>
              <a:gd name="T75" fmla="*/ 70645 h 471"/>
              <a:gd name="T76" fmla="*/ 140319 w 480"/>
              <a:gd name="T77" fmla="*/ 51218 h 471"/>
              <a:gd name="T78" fmla="*/ 113487 w 480"/>
              <a:gd name="T79" fmla="*/ 47244 h 471"/>
              <a:gd name="T80" fmla="*/ 74338 w 480"/>
              <a:gd name="T81" fmla="*/ 63139 h 471"/>
              <a:gd name="T82" fmla="*/ 66420 w 480"/>
              <a:gd name="T83" fmla="*/ 70645 h 471"/>
              <a:gd name="T84" fmla="*/ 35190 w 480"/>
              <a:gd name="T85" fmla="*/ 55192 h 471"/>
              <a:gd name="T86" fmla="*/ 105569 w 480"/>
              <a:gd name="T87" fmla="*/ 16337 h 471"/>
              <a:gd name="T88" fmla="*/ 190904 w 480"/>
              <a:gd name="T89" fmla="*/ 101994 h 471"/>
              <a:gd name="T90" fmla="*/ 186945 w 480"/>
              <a:gd name="T91" fmla="*/ 125395 h 471"/>
              <a:gd name="T92" fmla="*/ 132841 w 480"/>
              <a:gd name="T93" fmla="*/ 101994 h 471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480" h="471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53" y="169"/>
                </a:moveTo>
                <a:lnTo>
                  <a:pt x="53" y="169"/>
                </a:lnTo>
                <a:cubicBezTo>
                  <a:pt x="115" y="196"/>
                  <a:pt x="115" y="196"/>
                  <a:pt x="115" y="196"/>
                </a:cubicBezTo>
                <a:cubicBezTo>
                  <a:pt x="115" y="231"/>
                  <a:pt x="115" y="231"/>
                  <a:pt x="115" y="231"/>
                </a:cubicBezTo>
                <a:cubicBezTo>
                  <a:pt x="134" y="231"/>
                  <a:pt x="134" y="231"/>
                  <a:pt x="134" y="231"/>
                </a:cubicBezTo>
                <a:cubicBezTo>
                  <a:pt x="134" y="231"/>
                  <a:pt x="134" y="231"/>
                  <a:pt x="134" y="240"/>
                </a:cubicBezTo>
                <a:cubicBezTo>
                  <a:pt x="134" y="249"/>
                  <a:pt x="134" y="249"/>
                  <a:pt x="134" y="249"/>
                </a:cubicBezTo>
                <a:cubicBezTo>
                  <a:pt x="115" y="249"/>
                  <a:pt x="115" y="249"/>
                  <a:pt x="115" y="249"/>
                </a:cubicBezTo>
                <a:cubicBezTo>
                  <a:pt x="115" y="275"/>
                  <a:pt x="115" y="275"/>
                  <a:pt x="115" y="275"/>
                </a:cubicBezTo>
                <a:cubicBezTo>
                  <a:pt x="142" y="275"/>
                  <a:pt x="142" y="275"/>
                  <a:pt x="142" y="275"/>
                </a:cubicBezTo>
                <a:cubicBezTo>
                  <a:pt x="142" y="293"/>
                  <a:pt x="151" y="311"/>
                  <a:pt x="160" y="328"/>
                </a:cubicBezTo>
                <a:cubicBezTo>
                  <a:pt x="187" y="355"/>
                  <a:pt x="222" y="373"/>
                  <a:pt x="258" y="373"/>
                </a:cubicBezTo>
                <a:cubicBezTo>
                  <a:pt x="284" y="373"/>
                  <a:pt x="311" y="364"/>
                  <a:pt x="319" y="355"/>
                </a:cubicBezTo>
                <a:cubicBezTo>
                  <a:pt x="311" y="311"/>
                  <a:pt x="311" y="311"/>
                  <a:pt x="311" y="311"/>
                </a:cubicBezTo>
                <a:cubicBezTo>
                  <a:pt x="302" y="319"/>
                  <a:pt x="284" y="319"/>
                  <a:pt x="266" y="319"/>
                </a:cubicBezTo>
                <a:cubicBezTo>
                  <a:pt x="249" y="319"/>
                  <a:pt x="231" y="319"/>
                  <a:pt x="213" y="302"/>
                </a:cubicBezTo>
                <a:cubicBezTo>
                  <a:pt x="205" y="293"/>
                  <a:pt x="205" y="284"/>
                  <a:pt x="205" y="275"/>
                </a:cubicBezTo>
                <a:cubicBezTo>
                  <a:pt x="284" y="275"/>
                  <a:pt x="284" y="275"/>
                  <a:pt x="284" y="275"/>
                </a:cubicBezTo>
                <a:cubicBezTo>
                  <a:pt x="408" y="328"/>
                  <a:pt x="408" y="328"/>
                  <a:pt x="408" y="328"/>
                </a:cubicBezTo>
                <a:cubicBezTo>
                  <a:pt x="372" y="391"/>
                  <a:pt x="311" y="426"/>
                  <a:pt x="240" y="426"/>
                </a:cubicBezTo>
                <a:cubicBezTo>
                  <a:pt x="134" y="426"/>
                  <a:pt x="45" y="347"/>
                  <a:pt x="45" y="231"/>
                </a:cubicBezTo>
                <a:cubicBezTo>
                  <a:pt x="45" y="213"/>
                  <a:pt x="45" y="196"/>
                  <a:pt x="53" y="169"/>
                </a:cubicBezTo>
                <a:close/>
                <a:moveTo>
                  <a:pt x="302" y="231"/>
                </a:moveTo>
                <a:lnTo>
                  <a:pt x="302" y="231"/>
                </a:lnTo>
                <a:cubicBezTo>
                  <a:pt x="302" y="196"/>
                  <a:pt x="302" y="196"/>
                  <a:pt x="302" y="196"/>
                </a:cubicBezTo>
                <a:cubicBezTo>
                  <a:pt x="231" y="196"/>
                  <a:pt x="231" y="196"/>
                  <a:pt x="231" y="196"/>
                </a:cubicBezTo>
                <a:cubicBezTo>
                  <a:pt x="205" y="187"/>
                  <a:pt x="205" y="187"/>
                  <a:pt x="205" y="187"/>
                </a:cubicBezTo>
                <a:cubicBezTo>
                  <a:pt x="213" y="178"/>
                  <a:pt x="213" y="178"/>
                  <a:pt x="213" y="169"/>
                </a:cubicBezTo>
                <a:cubicBezTo>
                  <a:pt x="231" y="160"/>
                  <a:pt x="249" y="151"/>
                  <a:pt x="266" y="151"/>
                </a:cubicBezTo>
                <a:cubicBezTo>
                  <a:pt x="284" y="151"/>
                  <a:pt x="302" y="160"/>
                  <a:pt x="311" y="160"/>
                </a:cubicBezTo>
                <a:cubicBezTo>
                  <a:pt x="319" y="116"/>
                  <a:pt x="319" y="116"/>
                  <a:pt x="319" y="116"/>
                </a:cubicBezTo>
                <a:cubicBezTo>
                  <a:pt x="302" y="107"/>
                  <a:pt x="284" y="107"/>
                  <a:pt x="258" y="107"/>
                </a:cubicBezTo>
                <a:cubicBezTo>
                  <a:pt x="222" y="107"/>
                  <a:pt x="187" y="116"/>
                  <a:pt x="169" y="143"/>
                </a:cubicBezTo>
                <a:cubicBezTo>
                  <a:pt x="160" y="151"/>
                  <a:pt x="160" y="160"/>
                  <a:pt x="151" y="160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107" y="72"/>
                  <a:pt x="169" y="37"/>
                  <a:pt x="240" y="37"/>
                </a:cubicBezTo>
                <a:cubicBezTo>
                  <a:pt x="346" y="37"/>
                  <a:pt x="434" y="125"/>
                  <a:pt x="434" y="231"/>
                </a:cubicBezTo>
                <a:cubicBezTo>
                  <a:pt x="434" y="249"/>
                  <a:pt x="434" y="266"/>
                  <a:pt x="425" y="284"/>
                </a:cubicBezTo>
                <a:lnTo>
                  <a:pt x="302" y="23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9" name="Freeform 112"/>
          <p:cNvSpPr>
            <a:spLocks noChangeArrowheads="1"/>
          </p:cNvSpPr>
          <p:nvPr/>
        </p:nvSpPr>
        <p:spPr bwMode="auto">
          <a:xfrm>
            <a:off x="3182697" y="3170353"/>
            <a:ext cx="218859" cy="213959"/>
          </a:xfrm>
          <a:custGeom>
            <a:avLst/>
            <a:gdLst>
              <a:gd name="T0" fmla="*/ 105919 w 480"/>
              <a:gd name="T1" fmla="*/ 0 h 471"/>
              <a:gd name="T2" fmla="*/ 105919 w 480"/>
              <a:gd name="T3" fmla="*/ 0 h 471"/>
              <a:gd name="T4" fmla="*/ 0 w 480"/>
              <a:gd name="T5" fmla="*/ 101994 h 471"/>
              <a:gd name="T6" fmla="*/ 105919 w 480"/>
              <a:gd name="T7" fmla="*/ 207520 h 471"/>
              <a:gd name="T8" fmla="*/ 212282 w 480"/>
              <a:gd name="T9" fmla="*/ 101994 h 471"/>
              <a:gd name="T10" fmla="*/ 105919 w 480"/>
              <a:gd name="T11" fmla="*/ 0 h 471"/>
              <a:gd name="T12" fmla="*/ 23488 w 480"/>
              <a:gd name="T13" fmla="*/ 78593 h 471"/>
              <a:gd name="T14" fmla="*/ 23488 w 480"/>
              <a:gd name="T15" fmla="*/ 78593 h 471"/>
              <a:gd name="T16" fmla="*/ 78442 w 480"/>
              <a:gd name="T17" fmla="*/ 101994 h 471"/>
              <a:gd name="T18" fmla="*/ 66920 w 480"/>
              <a:gd name="T19" fmla="*/ 101994 h 471"/>
              <a:gd name="T20" fmla="*/ 66920 w 480"/>
              <a:gd name="T21" fmla="*/ 117448 h 471"/>
              <a:gd name="T22" fmla="*/ 90408 w 480"/>
              <a:gd name="T23" fmla="*/ 117448 h 471"/>
              <a:gd name="T24" fmla="*/ 94397 w 480"/>
              <a:gd name="T25" fmla="*/ 121422 h 471"/>
              <a:gd name="T26" fmla="*/ 94397 w 480"/>
              <a:gd name="T27" fmla="*/ 129369 h 471"/>
              <a:gd name="T28" fmla="*/ 66920 w 480"/>
              <a:gd name="T29" fmla="*/ 129369 h 471"/>
              <a:gd name="T30" fmla="*/ 66920 w 480"/>
              <a:gd name="T31" fmla="*/ 149238 h 471"/>
              <a:gd name="T32" fmla="*/ 94397 w 480"/>
              <a:gd name="T33" fmla="*/ 149238 h 471"/>
              <a:gd name="T34" fmla="*/ 94397 w 480"/>
              <a:gd name="T35" fmla="*/ 172639 h 471"/>
              <a:gd name="T36" fmla="*/ 117885 w 480"/>
              <a:gd name="T37" fmla="*/ 172639 h 471"/>
              <a:gd name="T38" fmla="*/ 117885 w 480"/>
              <a:gd name="T39" fmla="*/ 149238 h 471"/>
              <a:gd name="T40" fmla="*/ 145362 w 480"/>
              <a:gd name="T41" fmla="*/ 149238 h 471"/>
              <a:gd name="T42" fmla="*/ 145362 w 480"/>
              <a:gd name="T43" fmla="*/ 133343 h 471"/>
              <a:gd name="T44" fmla="*/ 180373 w 480"/>
              <a:gd name="T45" fmla="*/ 149238 h 471"/>
              <a:gd name="T46" fmla="*/ 105919 w 480"/>
              <a:gd name="T47" fmla="*/ 188093 h 471"/>
              <a:gd name="T48" fmla="*/ 19500 w 480"/>
              <a:gd name="T49" fmla="*/ 101994 h 471"/>
              <a:gd name="T50" fmla="*/ 23488 w 480"/>
              <a:gd name="T51" fmla="*/ 78593 h 471"/>
              <a:gd name="T52" fmla="*/ 117885 w 480"/>
              <a:gd name="T53" fmla="*/ 129369 h 471"/>
              <a:gd name="T54" fmla="*/ 117885 w 480"/>
              <a:gd name="T55" fmla="*/ 129369 h 471"/>
              <a:gd name="T56" fmla="*/ 117885 w 480"/>
              <a:gd name="T57" fmla="*/ 121422 h 471"/>
              <a:gd name="T58" fmla="*/ 121431 w 480"/>
              <a:gd name="T59" fmla="*/ 121422 h 471"/>
              <a:gd name="T60" fmla="*/ 141373 w 480"/>
              <a:gd name="T61" fmla="*/ 129369 h 471"/>
              <a:gd name="T62" fmla="*/ 117885 w 480"/>
              <a:gd name="T63" fmla="*/ 129369 h 471"/>
              <a:gd name="T64" fmla="*/ 145362 w 480"/>
              <a:gd name="T65" fmla="*/ 109942 h 471"/>
              <a:gd name="T66" fmla="*/ 145362 w 480"/>
              <a:gd name="T67" fmla="*/ 109942 h 471"/>
              <a:gd name="T68" fmla="*/ 145362 w 480"/>
              <a:gd name="T69" fmla="*/ 101994 h 471"/>
              <a:gd name="T70" fmla="*/ 129408 w 480"/>
              <a:gd name="T71" fmla="*/ 101994 h 471"/>
              <a:gd name="T72" fmla="*/ 156885 w 480"/>
              <a:gd name="T73" fmla="*/ 51218 h 471"/>
              <a:gd name="T74" fmla="*/ 129408 w 480"/>
              <a:gd name="T75" fmla="*/ 51218 h 471"/>
              <a:gd name="T76" fmla="*/ 109908 w 480"/>
              <a:gd name="T77" fmla="*/ 94047 h 471"/>
              <a:gd name="T78" fmla="*/ 101931 w 480"/>
              <a:gd name="T79" fmla="*/ 90073 h 471"/>
              <a:gd name="T80" fmla="*/ 82431 w 480"/>
              <a:gd name="T81" fmla="*/ 51218 h 471"/>
              <a:gd name="T82" fmla="*/ 54511 w 480"/>
              <a:gd name="T83" fmla="*/ 51218 h 471"/>
              <a:gd name="T84" fmla="*/ 66920 w 480"/>
              <a:gd name="T85" fmla="*/ 74619 h 471"/>
              <a:gd name="T86" fmla="*/ 31022 w 480"/>
              <a:gd name="T87" fmla="*/ 59165 h 471"/>
              <a:gd name="T88" fmla="*/ 105919 w 480"/>
              <a:gd name="T89" fmla="*/ 16337 h 471"/>
              <a:gd name="T90" fmla="*/ 192339 w 480"/>
              <a:gd name="T91" fmla="*/ 101994 h 471"/>
              <a:gd name="T92" fmla="*/ 188793 w 480"/>
              <a:gd name="T93" fmla="*/ 129369 h 471"/>
              <a:gd name="T94" fmla="*/ 145362 w 480"/>
              <a:gd name="T95" fmla="*/ 109942 h 47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53" y="178"/>
                </a:moveTo>
                <a:lnTo>
                  <a:pt x="53" y="178"/>
                </a:lnTo>
                <a:cubicBezTo>
                  <a:pt x="177" y="231"/>
                  <a:pt x="177" y="231"/>
                  <a:pt x="177" y="231"/>
                </a:cubicBezTo>
                <a:cubicBezTo>
                  <a:pt x="151" y="231"/>
                  <a:pt x="151" y="231"/>
                  <a:pt x="151" y="231"/>
                </a:cubicBezTo>
                <a:cubicBezTo>
                  <a:pt x="151" y="266"/>
                  <a:pt x="151" y="266"/>
                  <a:pt x="151" y="266"/>
                </a:cubicBezTo>
                <a:cubicBezTo>
                  <a:pt x="204" y="266"/>
                  <a:pt x="204" y="266"/>
                  <a:pt x="204" y="266"/>
                </a:cubicBezTo>
                <a:cubicBezTo>
                  <a:pt x="213" y="275"/>
                  <a:pt x="213" y="275"/>
                  <a:pt x="213" y="275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151" y="293"/>
                  <a:pt x="151" y="293"/>
                  <a:pt x="151" y="293"/>
                </a:cubicBezTo>
                <a:cubicBezTo>
                  <a:pt x="151" y="338"/>
                  <a:pt x="151" y="338"/>
                  <a:pt x="151" y="338"/>
                </a:cubicBezTo>
                <a:cubicBezTo>
                  <a:pt x="213" y="338"/>
                  <a:pt x="213" y="338"/>
                  <a:pt x="213" y="338"/>
                </a:cubicBezTo>
                <a:cubicBezTo>
                  <a:pt x="213" y="391"/>
                  <a:pt x="213" y="391"/>
                  <a:pt x="213" y="391"/>
                </a:cubicBezTo>
                <a:cubicBezTo>
                  <a:pt x="266" y="391"/>
                  <a:pt x="266" y="391"/>
                  <a:pt x="266" y="391"/>
                </a:cubicBezTo>
                <a:cubicBezTo>
                  <a:pt x="266" y="338"/>
                  <a:pt x="266" y="338"/>
                  <a:pt x="266" y="338"/>
                </a:cubicBezTo>
                <a:cubicBezTo>
                  <a:pt x="328" y="338"/>
                  <a:pt x="328" y="338"/>
                  <a:pt x="328" y="338"/>
                </a:cubicBezTo>
                <a:cubicBezTo>
                  <a:pt x="328" y="302"/>
                  <a:pt x="328" y="302"/>
                  <a:pt x="328" y="302"/>
                </a:cubicBezTo>
                <a:cubicBezTo>
                  <a:pt x="407" y="338"/>
                  <a:pt x="407" y="338"/>
                  <a:pt x="407" y="338"/>
                </a:cubicBezTo>
                <a:cubicBezTo>
                  <a:pt x="372" y="391"/>
                  <a:pt x="310" y="426"/>
                  <a:pt x="239" y="426"/>
                </a:cubicBezTo>
                <a:cubicBezTo>
                  <a:pt x="133" y="426"/>
                  <a:pt x="44" y="347"/>
                  <a:pt x="44" y="231"/>
                </a:cubicBezTo>
                <a:cubicBezTo>
                  <a:pt x="44" y="213"/>
                  <a:pt x="44" y="196"/>
                  <a:pt x="53" y="178"/>
                </a:cubicBezTo>
                <a:close/>
                <a:moveTo>
                  <a:pt x="266" y="293"/>
                </a:moveTo>
                <a:lnTo>
                  <a:pt x="266" y="293"/>
                </a:lnTo>
                <a:cubicBezTo>
                  <a:pt x="266" y="275"/>
                  <a:pt x="266" y="275"/>
                  <a:pt x="266" y="275"/>
                </a:cubicBezTo>
                <a:cubicBezTo>
                  <a:pt x="274" y="275"/>
                  <a:pt x="274" y="275"/>
                  <a:pt x="274" y="275"/>
                </a:cubicBezTo>
                <a:cubicBezTo>
                  <a:pt x="319" y="293"/>
                  <a:pt x="319" y="293"/>
                  <a:pt x="319" y="293"/>
                </a:cubicBezTo>
                <a:lnTo>
                  <a:pt x="266" y="293"/>
                </a:lnTo>
                <a:close/>
                <a:moveTo>
                  <a:pt x="328" y="249"/>
                </a:moveTo>
                <a:lnTo>
                  <a:pt x="328" y="249"/>
                </a:lnTo>
                <a:cubicBezTo>
                  <a:pt x="328" y="231"/>
                  <a:pt x="328" y="231"/>
                  <a:pt x="328" y="231"/>
                </a:cubicBezTo>
                <a:cubicBezTo>
                  <a:pt x="292" y="231"/>
                  <a:pt x="292" y="231"/>
                  <a:pt x="292" y="231"/>
                </a:cubicBezTo>
                <a:cubicBezTo>
                  <a:pt x="354" y="116"/>
                  <a:pt x="354" y="116"/>
                  <a:pt x="354" y="116"/>
                </a:cubicBezTo>
                <a:cubicBezTo>
                  <a:pt x="292" y="116"/>
                  <a:pt x="292" y="116"/>
                  <a:pt x="292" y="116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30" y="204"/>
                  <a:pt x="230" y="204"/>
                  <a:pt x="230" y="204"/>
                </a:cubicBezTo>
                <a:cubicBezTo>
                  <a:pt x="186" y="116"/>
                  <a:pt x="186" y="116"/>
                  <a:pt x="186" y="116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51" y="169"/>
                  <a:pt x="151" y="169"/>
                  <a:pt x="151" y="169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107" y="81"/>
                  <a:pt x="168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257"/>
                  <a:pt x="434" y="275"/>
                  <a:pt x="426" y="293"/>
                </a:cubicBezTo>
                <a:lnTo>
                  <a:pt x="328" y="24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0" name="Freeform 113"/>
          <p:cNvSpPr>
            <a:spLocks noChangeArrowheads="1"/>
          </p:cNvSpPr>
          <p:nvPr/>
        </p:nvSpPr>
        <p:spPr bwMode="auto">
          <a:xfrm>
            <a:off x="3633481" y="3170353"/>
            <a:ext cx="217226" cy="213959"/>
          </a:xfrm>
          <a:custGeom>
            <a:avLst/>
            <a:gdLst>
              <a:gd name="T0" fmla="*/ 105129 w 480"/>
              <a:gd name="T1" fmla="*/ 47244 h 471"/>
              <a:gd name="T2" fmla="*/ 105129 w 480"/>
              <a:gd name="T3" fmla="*/ 47244 h 471"/>
              <a:gd name="T4" fmla="*/ 74338 w 480"/>
              <a:gd name="T5" fmla="*/ 59165 h 471"/>
              <a:gd name="T6" fmla="*/ 58503 w 480"/>
              <a:gd name="T7" fmla="*/ 90073 h 471"/>
              <a:gd name="T8" fmla="*/ 51025 w 480"/>
              <a:gd name="T9" fmla="*/ 90073 h 471"/>
              <a:gd name="T10" fmla="*/ 70379 w 480"/>
              <a:gd name="T11" fmla="*/ 109942 h 471"/>
              <a:gd name="T12" fmla="*/ 93692 w 480"/>
              <a:gd name="T13" fmla="*/ 90073 h 471"/>
              <a:gd name="T14" fmla="*/ 85774 w 480"/>
              <a:gd name="T15" fmla="*/ 90073 h 471"/>
              <a:gd name="T16" fmla="*/ 109087 w 480"/>
              <a:gd name="T17" fmla="*/ 70645 h 471"/>
              <a:gd name="T18" fmla="*/ 124923 w 480"/>
              <a:gd name="T19" fmla="*/ 78593 h 471"/>
              <a:gd name="T20" fmla="*/ 132400 w 480"/>
              <a:gd name="T21" fmla="*/ 105968 h 471"/>
              <a:gd name="T22" fmla="*/ 124923 w 480"/>
              <a:gd name="T23" fmla="*/ 129369 h 471"/>
              <a:gd name="T24" fmla="*/ 109087 w 480"/>
              <a:gd name="T25" fmla="*/ 140849 h 471"/>
              <a:gd name="T26" fmla="*/ 85774 w 480"/>
              <a:gd name="T27" fmla="*/ 121422 h 471"/>
              <a:gd name="T28" fmla="*/ 58503 w 480"/>
              <a:gd name="T29" fmla="*/ 121422 h 471"/>
              <a:gd name="T30" fmla="*/ 74338 w 480"/>
              <a:gd name="T31" fmla="*/ 149238 h 471"/>
              <a:gd name="T32" fmla="*/ 105129 w 480"/>
              <a:gd name="T33" fmla="*/ 160718 h 471"/>
              <a:gd name="T34" fmla="*/ 144277 w 480"/>
              <a:gd name="T35" fmla="*/ 144823 h 471"/>
              <a:gd name="T36" fmla="*/ 160112 w 480"/>
              <a:gd name="T37" fmla="*/ 105968 h 471"/>
              <a:gd name="T38" fmla="*/ 144277 w 480"/>
              <a:gd name="T39" fmla="*/ 63139 h 471"/>
              <a:gd name="T40" fmla="*/ 105129 w 480"/>
              <a:gd name="T41" fmla="*/ 47244 h 471"/>
              <a:gd name="T42" fmla="*/ 105129 w 480"/>
              <a:gd name="T43" fmla="*/ 0 h 471"/>
              <a:gd name="T44" fmla="*/ 105129 w 480"/>
              <a:gd name="T45" fmla="*/ 0 h 471"/>
              <a:gd name="T46" fmla="*/ 0 w 480"/>
              <a:gd name="T47" fmla="*/ 101994 h 471"/>
              <a:gd name="T48" fmla="*/ 105129 w 480"/>
              <a:gd name="T49" fmla="*/ 207520 h 471"/>
              <a:gd name="T50" fmla="*/ 210697 w 480"/>
              <a:gd name="T51" fmla="*/ 101994 h 471"/>
              <a:gd name="T52" fmla="*/ 105129 w 480"/>
              <a:gd name="T53" fmla="*/ 0 h 471"/>
              <a:gd name="T54" fmla="*/ 105129 w 480"/>
              <a:gd name="T55" fmla="*/ 188093 h 471"/>
              <a:gd name="T56" fmla="*/ 105129 w 480"/>
              <a:gd name="T57" fmla="*/ 188093 h 471"/>
              <a:gd name="T58" fmla="*/ 19794 w 480"/>
              <a:gd name="T59" fmla="*/ 101994 h 471"/>
              <a:gd name="T60" fmla="*/ 105129 w 480"/>
              <a:gd name="T61" fmla="*/ 16337 h 471"/>
              <a:gd name="T62" fmla="*/ 191343 w 480"/>
              <a:gd name="T63" fmla="*/ 101994 h 471"/>
              <a:gd name="T64" fmla="*/ 105129 w 480"/>
              <a:gd name="T65" fmla="*/ 188093 h 47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80" h="471">
                <a:moveTo>
                  <a:pt x="239" y="107"/>
                </a:moveTo>
                <a:lnTo>
                  <a:pt x="239" y="107"/>
                </a:lnTo>
                <a:cubicBezTo>
                  <a:pt x="213" y="107"/>
                  <a:pt x="186" y="116"/>
                  <a:pt x="169" y="134"/>
                </a:cubicBezTo>
                <a:cubicBezTo>
                  <a:pt x="151" y="151"/>
                  <a:pt x="142" y="169"/>
                  <a:pt x="133" y="204"/>
                </a:cubicBezTo>
                <a:cubicBezTo>
                  <a:pt x="116" y="204"/>
                  <a:pt x="116" y="204"/>
                  <a:pt x="116" y="204"/>
                </a:cubicBezTo>
                <a:cubicBezTo>
                  <a:pt x="160" y="249"/>
                  <a:pt x="160" y="249"/>
                  <a:pt x="160" y="249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195" y="204"/>
                  <a:pt x="195" y="204"/>
                  <a:pt x="195" y="204"/>
                </a:cubicBezTo>
                <a:cubicBezTo>
                  <a:pt x="195" y="169"/>
                  <a:pt x="213" y="160"/>
                  <a:pt x="248" y="160"/>
                </a:cubicBezTo>
                <a:cubicBezTo>
                  <a:pt x="266" y="160"/>
                  <a:pt x="275" y="169"/>
                  <a:pt x="284" y="178"/>
                </a:cubicBezTo>
                <a:cubicBezTo>
                  <a:pt x="292" y="196"/>
                  <a:pt x="301" y="213"/>
                  <a:pt x="301" y="240"/>
                </a:cubicBezTo>
                <a:cubicBezTo>
                  <a:pt x="301" y="257"/>
                  <a:pt x="292" y="275"/>
                  <a:pt x="284" y="293"/>
                </a:cubicBezTo>
                <a:cubicBezTo>
                  <a:pt x="275" y="311"/>
                  <a:pt x="257" y="319"/>
                  <a:pt x="248" y="319"/>
                </a:cubicBezTo>
                <a:cubicBezTo>
                  <a:pt x="213" y="319"/>
                  <a:pt x="195" y="302"/>
                  <a:pt x="195" y="275"/>
                </a:cubicBezTo>
                <a:cubicBezTo>
                  <a:pt x="133" y="275"/>
                  <a:pt x="133" y="275"/>
                  <a:pt x="133" y="275"/>
                </a:cubicBezTo>
                <a:cubicBezTo>
                  <a:pt x="133" y="302"/>
                  <a:pt x="151" y="328"/>
                  <a:pt x="169" y="338"/>
                </a:cubicBezTo>
                <a:cubicBezTo>
                  <a:pt x="186" y="355"/>
                  <a:pt x="213" y="364"/>
                  <a:pt x="239" y="364"/>
                </a:cubicBezTo>
                <a:cubicBezTo>
                  <a:pt x="275" y="364"/>
                  <a:pt x="301" y="355"/>
                  <a:pt x="328" y="328"/>
                </a:cubicBezTo>
                <a:cubicBezTo>
                  <a:pt x="346" y="302"/>
                  <a:pt x="364" y="275"/>
                  <a:pt x="364" y="240"/>
                </a:cubicBezTo>
                <a:cubicBezTo>
                  <a:pt x="364" y="204"/>
                  <a:pt x="346" y="169"/>
                  <a:pt x="328" y="143"/>
                </a:cubicBezTo>
                <a:cubicBezTo>
                  <a:pt x="301" y="125"/>
                  <a:pt x="275" y="107"/>
                  <a:pt x="239" y="107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5" y="347"/>
                  <a:pt x="45" y="231"/>
                </a:cubicBezTo>
                <a:cubicBezTo>
                  <a:pt x="45" y="125"/>
                  <a:pt x="133" y="37"/>
                  <a:pt x="239" y="37"/>
                </a:cubicBezTo>
                <a:cubicBezTo>
                  <a:pt x="346" y="37"/>
                  <a:pt x="435" y="125"/>
                  <a:pt x="435" y="231"/>
                </a:cubicBezTo>
                <a:cubicBezTo>
                  <a:pt x="435" y="347"/>
                  <a:pt x="346" y="426"/>
                  <a:pt x="239" y="4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1" name="Freeform 114"/>
          <p:cNvSpPr>
            <a:spLocks noChangeArrowheads="1"/>
          </p:cNvSpPr>
          <p:nvPr/>
        </p:nvSpPr>
        <p:spPr bwMode="auto">
          <a:xfrm>
            <a:off x="4085899" y="3170353"/>
            <a:ext cx="217226" cy="213959"/>
          </a:xfrm>
          <a:custGeom>
            <a:avLst/>
            <a:gdLst>
              <a:gd name="T0" fmla="*/ 66118 w 479"/>
              <a:gd name="T1" fmla="*/ 98020 h 471"/>
              <a:gd name="T2" fmla="*/ 66118 w 479"/>
              <a:gd name="T3" fmla="*/ 98020 h 471"/>
              <a:gd name="T4" fmla="*/ 144579 w 479"/>
              <a:gd name="T5" fmla="*/ 98020 h 471"/>
              <a:gd name="T6" fmla="*/ 144579 w 479"/>
              <a:gd name="T7" fmla="*/ 78593 h 471"/>
              <a:gd name="T8" fmla="*/ 66118 w 479"/>
              <a:gd name="T9" fmla="*/ 78593 h 471"/>
              <a:gd name="T10" fmla="*/ 66118 w 479"/>
              <a:gd name="T11" fmla="*/ 98020 h 471"/>
              <a:gd name="T12" fmla="*/ 66118 w 479"/>
              <a:gd name="T13" fmla="*/ 129369 h 471"/>
              <a:gd name="T14" fmla="*/ 66118 w 479"/>
              <a:gd name="T15" fmla="*/ 129369 h 471"/>
              <a:gd name="T16" fmla="*/ 144579 w 479"/>
              <a:gd name="T17" fmla="*/ 129369 h 471"/>
              <a:gd name="T18" fmla="*/ 144579 w 479"/>
              <a:gd name="T19" fmla="*/ 113474 h 471"/>
              <a:gd name="T20" fmla="*/ 66118 w 479"/>
              <a:gd name="T21" fmla="*/ 113474 h 471"/>
              <a:gd name="T22" fmla="*/ 66118 w 479"/>
              <a:gd name="T23" fmla="*/ 129369 h 471"/>
              <a:gd name="T24" fmla="*/ 105349 w 479"/>
              <a:gd name="T25" fmla="*/ 0 h 471"/>
              <a:gd name="T26" fmla="*/ 105349 w 479"/>
              <a:gd name="T27" fmla="*/ 0 h 471"/>
              <a:gd name="T28" fmla="*/ 0 w 479"/>
              <a:gd name="T29" fmla="*/ 101994 h 471"/>
              <a:gd name="T30" fmla="*/ 105349 w 479"/>
              <a:gd name="T31" fmla="*/ 207520 h 471"/>
              <a:gd name="T32" fmla="*/ 210697 w 479"/>
              <a:gd name="T33" fmla="*/ 101994 h 471"/>
              <a:gd name="T34" fmla="*/ 105349 w 479"/>
              <a:gd name="T35" fmla="*/ 0 h 471"/>
              <a:gd name="T36" fmla="*/ 105349 w 479"/>
              <a:gd name="T37" fmla="*/ 188093 h 471"/>
              <a:gd name="T38" fmla="*/ 105349 w 479"/>
              <a:gd name="T39" fmla="*/ 188093 h 471"/>
              <a:gd name="T40" fmla="*/ 19395 w 479"/>
              <a:gd name="T41" fmla="*/ 101994 h 471"/>
              <a:gd name="T42" fmla="*/ 105349 w 479"/>
              <a:gd name="T43" fmla="*/ 16337 h 471"/>
              <a:gd name="T44" fmla="*/ 191302 w 479"/>
              <a:gd name="T45" fmla="*/ 101994 h 471"/>
              <a:gd name="T46" fmla="*/ 105349 w 479"/>
              <a:gd name="T47" fmla="*/ 188093 h 47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79" h="471">
                <a:moveTo>
                  <a:pt x="150" y="222"/>
                </a:moveTo>
                <a:lnTo>
                  <a:pt x="150" y="222"/>
                </a:lnTo>
                <a:cubicBezTo>
                  <a:pt x="328" y="222"/>
                  <a:pt x="328" y="222"/>
                  <a:pt x="328" y="222"/>
                </a:cubicBezTo>
                <a:cubicBezTo>
                  <a:pt x="328" y="178"/>
                  <a:pt x="328" y="178"/>
                  <a:pt x="328" y="178"/>
                </a:cubicBezTo>
                <a:cubicBezTo>
                  <a:pt x="150" y="178"/>
                  <a:pt x="150" y="178"/>
                  <a:pt x="150" y="178"/>
                </a:cubicBezTo>
                <a:lnTo>
                  <a:pt x="150" y="222"/>
                </a:lnTo>
                <a:close/>
                <a:moveTo>
                  <a:pt x="150" y="293"/>
                </a:moveTo>
                <a:lnTo>
                  <a:pt x="150" y="293"/>
                </a:lnTo>
                <a:cubicBezTo>
                  <a:pt x="328" y="293"/>
                  <a:pt x="328" y="293"/>
                  <a:pt x="328" y="293"/>
                </a:cubicBezTo>
                <a:cubicBezTo>
                  <a:pt x="328" y="257"/>
                  <a:pt x="328" y="257"/>
                  <a:pt x="328" y="257"/>
                </a:cubicBezTo>
                <a:cubicBezTo>
                  <a:pt x="150" y="257"/>
                  <a:pt x="150" y="257"/>
                  <a:pt x="150" y="257"/>
                </a:cubicBezTo>
                <a:lnTo>
                  <a:pt x="150" y="293"/>
                </a:lnTo>
                <a:close/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4" y="347"/>
                  <a:pt x="44" y="231"/>
                </a:cubicBezTo>
                <a:cubicBezTo>
                  <a:pt x="44" y="125"/>
                  <a:pt x="133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2" name="Freeform 115"/>
          <p:cNvSpPr>
            <a:spLocks noChangeArrowheads="1"/>
          </p:cNvSpPr>
          <p:nvPr/>
        </p:nvSpPr>
        <p:spPr bwMode="auto">
          <a:xfrm>
            <a:off x="4535050" y="3170353"/>
            <a:ext cx="218859" cy="213959"/>
          </a:xfrm>
          <a:custGeom>
            <a:avLst/>
            <a:gdLst>
              <a:gd name="T0" fmla="*/ 106585 w 479"/>
              <a:gd name="T1" fmla="*/ 0 h 471"/>
              <a:gd name="T2" fmla="*/ 106585 w 479"/>
              <a:gd name="T3" fmla="*/ 0 h 471"/>
              <a:gd name="T4" fmla="*/ 0 w 479"/>
              <a:gd name="T5" fmla="*/ 101994 h 471"/>
              <a:gd name="T6" fmla="*/ 106585 w 479"/>
              <a:gd name="T7" fmla="*/ 207520 h 471"/>
              <a:gd name="T8" fmla="*/ 212281 w 479"/>
              <a:gd name="T9" fmla="*/ 101994 h 471"/>
              <a:gd name="T10" fmla="*/ 106585 w 479"/>
              <a:gd name="T11" fmla="*/ 0 h 471"/>
              <a:gd name="T12" fmla="*/ 23537 w 479"/>
              <a:gd name="T13" fmla="*/ 74619 h 471"/>
              <a:gd name="T14" fmla="*/ 23537 w 479"/>
              <a:gd name="T15" fmla="*/ 74619 h 471"/>
              <a:gd name="T16" fmla="*/ 59066 w 479"/>
              <a:gd name="T17" fmla="*/ 90073 h 471"/>
              <a:gd name="T18" fmla="*/ 59066 w 479"/>
              <a:gd name="T19" fmla="*/ 105968 h 471"/>
              <a:gd name="T20" fmla="*/ 110581 w 479"/>
              <a:gd name="T21" fmla="*/ 156744 h 471"/>
              <a:gd name="T22" fmla="*/ 137672 w 479"/>
              <a:gd name="T23" fmla="*/ 149238 h 471"/>
              <a:gd name="T24" fmla="*/ 141669 w 479"/>
              <a:gd name="T25" fmla="*/ 144823 h 471"/>
              <a:gd name="T26" fmla="*/ 126125 w 479"/>
              <a:gd name="T27" fmla="*/ 125395 h 471"/>
              <a:gd name="T28" fmla="*/ 126125 w 479"/>
              <a:gd name="T29" fmla="*/ 129369 h 471"/>
              <a:gd name="T30" fmla="*/ 110581 w 479"/>
              <a:gd name="T31" fmla="*/ 133343 h 471"/>
              <a:gd name="T32" fmla="*/ 90597 w 479"/>
              <a:gd name="T33" fmla="*/ 101994 h 471"/>
              <a:gd name="T34" fmla="*/ 181194 w 479"/>
              <a:gd name="T35" fmla="*/ 144823 h 471"/>
              <a:gd name="T36" fmla="*/ 106585 w 479"/>
              <a:gd name="T37" fmla="*/ 188093 h 471"/>
              <a:gd name="T38" fmla="*/ 19541 w 479"/>
              <a:gd name="T39" fmla="*/ 101994 h 471"/>
              <a:gd name="T40" fmla="*/ 23537 w 479"/>
              <a:gd name="T41" fmla="*/ 74619 h 471"/>
              <a:gd name="T42" fmla="*/ 94594 w 479"/>
              <a:gd name="T43" fmla="*/ 82567 h 471"/>
              <a:gd name="T44" fmla="*/ 94594 w 479"/>
              <a:gd name="T45" fmla="*/ 82567 h 471"/>
              <a:gd name="T46" fmla="*/ 110581 w 479"/>
              <a:gd name="T47" fmla="*/ 70645 h 471"/>
              <a:gd name="T48" fmla="*/ 122128 w 479"/>
              <a:gd name="T49" fmla="*/ 74619 h 471"/>
              <a:gd name="T50" fmla="*/ 126125 w 479"/>
              <a:gd name="T51" fmla="*/ 78593 h 471"/>
              <a:gd name="T52" fmla="*/ 141669 w 479"/>
              <a:gd name="T53" fmla="*/ 59165 h 471"/>
              <a:gd name="T54" fmla="*/ 110581 w 479"/>
              <a:gd name="T55" fmla="*/ 47244 h 471"/>
              <a:gd name="T56" fmla="*/ 67059 w 479"/>
              <a:gd name="T57" fmla="*/ 70645 h 471"/>
              <a:gd name="T58" fmla="*/ 35528 w 479"/>
              <a:gd name="T59" fmla="*/ 55192 h 471"/>
              <a:gd name="T60" fmla="*/ 106585 w 479"/>
              <a:gd name="T61" fmla="*/ 16337 h 471"/>
              <a:gd name="T62" fmla="*/ 192740 w 479"/>
              <a:gd name="T63" fmla="*/ 101994 h 471"/>
              <a:gd name="T64" fmla="*/ 188743 w 479"/>
              <a:gd name="T65" fmla="*/ 125395 h 471"/>
              <a:gd name="T66" fmla="*/ 94594 w 479"/>
              <a:gd name="T67" fmla="*/ 82567 h 47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53" y="169"/>
                </a:moveTo>
                <a:lnTo>
                  <a:pt x="53" y="169"/>
                </a:lnTo>
                <a:cubicBezTo>
                  <a:pt x="133" y="204"/>
                  <a:pt x="133" y="204"/>
                  <a:pt x="133" y="204"/>
                </a:cubicBezTo>
                <a:cubicBezTo>
                  <a:pt x="133" y="213"/>
                  <a:pt x="133" y="222"/>
                  <a:pt x="133" y="240"/>
                </a:cubicBezTo>
                <a:cubicBezTo>
                  <a:pt x="133" y="328"/>
                  <a:pt x="204" y="355"/>
                  <a:pt x="249" y="355"/>
                </a:cubicBezTo>
                <a:cubicBezTo>
                  <a:pt x="275" y="355"/>
                  <a:pt x="293" y="347"/>
                  <a:pt x="310" y="338"/>
                </a:cubicBezTo>
                <a:cubicBezTo>
                  <a:pt x="319" y="338"/>
                  <a:pt x="319" y="328"/>
                  <a:pt x="319" y="328"/>
                </a:cubicBezTo>
                <a:cubicBezTo>
                  <a:pt x="284" y="284"/>
                  <a:pt x="284" y="284"/>
                  <a:pt x="284" y="284"/>
                </a:cubicBezTo>
                <a:lnTo>
                  <a:pt x="284" y="293"/>
                </a:lnTo>
                <a:cubicBezTo>
                  <a:pt x="266" y="302"/>
                  <a:pt x="257" y="302"/>
                  <a:pt x="249" y="302"/>
                </a:cubicBezTo>
                <a:cubicBezTo>
                  <a:pt x="213" y="302"/>
                  <a:pt x="204" y="266"/>
                  <a:pt x="204" y="231"/>
                </a:cubicBezTo>
                <a:cubicBezTo>
                  <a:pt x="408" y="328"/>
                  <a:pt x="408" y="328"/>
                  <a:pt x="408" y="328"/>
                </a:cubicBezTo>
                <a:cubicBezTo>
                  <a:pt x="372" y="391"/>
                  <a:pt x="310" y="426"/>
                  <a:pt x="240" y="426"/>
                </a:cubicBezTo>
                <a:cubicBezTo>
                  <a:pt x="133" y="426"/>
                  <a:pt x="44" y="347"/>
                  <a:pt x="44" y="231"/>
                </a:cubicBezTo>
                <a:cubicBezTo>
                  <a:pt x="44" y="213"/>
                  <a:pt x="44" y="196"/>
                  <a:pt x="53" y="169"/>
                </a:cubicBezTo>
                <a:close/>
                <a:moveTo>
                  <a:pt x="213" y="187"/>
                </a:moveTo>
                <a:lnTo>
                  <a:pt x="213" y="187"/>
                </a:lnTo>
                <a:cubicBezTo>
                  <a:pt x="222" y="178"/>
                  <a:pt x="230" y="160"/>
                  <a:pt x="249" y="160"/>
                </a:cubicBezTo>
                <a:cubicBezTo>
                  <a:pt x="257" y="160"/>
                  <a:pt x="266" y="169"/>
                  <a:pt x="275" y="169"/>
                </a:cubicBezTo>
                <a:lnTo>
                  <a:pt x="284" y="178"/>
                </a:lnTo>
                <a:cubicBezTo>
                  <a:pt x="319" y="134"/>
                  <a:pt x="319" y="134"/>
                  <a:pt x="319" y="134"/>
                </a:cubicBezTo>
                <a:cubicBezTo>
                  <a:pt x="293" y="116"/>
                  <a:pt x="266" y="107"/>
                  <a:pt x="249" y="107"/>
                </a:cubicBezTo>
                <a:cubicBezTo>
                  <a:pt x="204" y="107"/>
                  <a:pt x="169" y="134"/>
                  <a:pt x="151" y="160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106" y="72"/>
                  <a:pt x="169" y="37"/>
                  <a:pt x="240" y="37"/>
                </a:cubicBezTo>
                <a:cubicBezTo>
                  <a:pt x="346" y="37"/>
                  <a:pt x="434" y="125"/>
                  <a:pt x="434" y="231"/>
                </a:cubicBezTo>
                <a:cubicBezTo>
                  <a:pt x="434" y="249"/>
                  <a:pt x="434" y="266"/>
                  <a:pt x="425" y="284"/>
                </a:cubicBezTo>
                <a:lnTo>
                  <a:pt x="213" y="18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3" name="Freeform 116"/>
          <p:cNvSpPr>
            <a:spLocks noChangeArrowheads="1"/>
          </p:cNvSpPr>
          <p:nvPr/>
        </p:nvSpPr>
        <p:spPr bwMode="auto">
          <a:xfrm>
            <a:off x="4985834" y="3170353"/>
            <a:ext cx="217226" cy="213959"/>
          </a:xfrm>
          <a:custGeom>
            <a:avLst/>
            <a:gdLst>
              <a:gd name="T0" fmla="*/ 105348 w 479"/>
              <a:gd name="T1" fmla="*/ 43270 h 471"/>
              <a:gd name="T2" fmla="*/ 105348 w 479"/>
              <a:gd name="T3" fmla="*/ 43270 h 471"/>
              <a:gd name="T4" fmla="*/ 62592 w 479"/>
              <a:gd name="T5" fmla="*/ 101994 h 471"/>
              <a:gd name="T6" fmla="*/ 105348 w 479"/>
              <a:gd name="T7" fmla="*/ 164692 h 471"/>
              <a:gd name="T8" fmla="*/ 148104 w 479"/>
              <a:gd name="T9" fmla="*/ 101994 h 471"/>
              <a:gd name="T10" fmla="*/ 105348 w 479"/>
              <a:gd name="T11" fmla="*/ 43270 h 471"/>
              <a:gd name="T12" fmla="*/ 85953 w 479"/>
              <a:gd name="T13" fmla="*/ 101994 h 471"/>
              <a:gd name="T14" fmla="*/ 85953 w 479"/>
              <a:gd name="T15" fmla="*/ 101994 h 471"/>
              <a:gd name="T16" fmla="*/ 105348 w 479"/>
              <a:gd name="T17" fmla="*/ 66671 h 471"/>
              <a:gd name="T18" fmla="*/ 109315 w 479"/>
              <a:gd name="T19" fmla="*/ 66671 h 471"/>
              <a:gd name="T20" fmla="*/ 109315 w 479"/>
              <a:gd name="T21" fmla="*/ 74619 h 471"/>
              <a:gd name="T22" fmla="*/ 85953 w 479"/>
              <a:gd name="T23" fmla="*/ 117448 h 471"/>
              <a:gd name="T24" fmla="*/ 85953 w 479"/>
              <a:gd name="T25" fmla="*/ 101994 h 471"/>
              <a:gd name="T26" fmla="*/ 105348 w 479"/>
              <a:gd name="T27" fmla="*/ 140849 h 471"/>
              <a:gd name="T28" fmla="*/ 105348 w 479"/>
              <a:gd name="T29" fmla="*/ 140849 h 471"/>
              <a:gd name="T30" fmla="*/ 101381 w 479"/>
              <a:gd name="T31" fmla="*/ 140849 h 471"/>
              <a:gd name="T32" fmla="*/ 101381 w 479"/>
              <a:gd name="T33" fmla="*/ 140849 h 471"/>
              <a:gd name="T34" fmla="*/ 101381 w 479"/>
              <a:gd name="T35" fmla="*/ 140849 h 471"/>
              <a:gd name="T36" fmla="*/ 97414 w 479"/>
              <a:gd name="T37" fmla="*/ 129369 h 471"/>
              <a:gd name="T38" fmla="*/ 120776 w 479"/>
              <a:gd name="T39" fmla="*/ 86540 h 471"/>
              <a:gd name="T40" fmla="*/ 124743 w 479"/>
              <a:gd name="T41" fmla="*/ 101994 h 471"/>
              <a:gd name="T42" fmla="*/ 105348 w 479"/>
              <a:gd name="T43" fmla="*/ 140849 h 471"/>
              <a:gd name="T44" fmla="*/ 105348 w 479"/>
              <a:gd name="T45" fmla="*/ 0 h 471"/>
              <a:gd name="T46" fmla="*/ 105348 w 479"/>
              <a:gd name="T47" fmla="*/ 0 h 471"/>
              <a:gd name="T48" fmla="*/ 0 w 479"/>
              <a:gd name="T49" fmla="*/ 101994 h 471"/>
              <a:gd name="T50" fmla="*/ 105348 w 479"/>
              <a:gd name="T51" fmla="*/ 207520 h 471"/>
              <a:gd name="T52" fmla="*/ 210696 w 479"/>
              <a:gd name="T53" fmla="*/ 101994 h 471"/>
              <a:gd name="T54" fmla="*/ 105348 w 479"/>
              <a:gd name="T55" fmla="*/ 0 h 471"/>
              <a:gd name="T56" fmla="*/ 105348 w 479"/>
              <a:gd name="T57" fmla="*/ 188093 h 471"/>
              <a:gd name="T58" fmla="*/ 105348 w 479"/>
              <a:gd name="T59" fmla="*/ 188093 h 471"/>
              <a:gd name="T60" fmla="*/ 19395 w 479"/>
              <a:gd name="T61" fmla="*/ 101994 h 471"/>
              <a:gd name="T62" fmla="*/ 105348 w 479"/>
              <a:gd name="T63" fmla="*/ 16337 h 471"/>
              <a:gd name="T64" fmla="*/ 190861 w 479"/>
              <a:gd name="T65" fmla="*/ 101994 h 471"/>
              <a:gd name="T66" fmla="*/ 105348 w 479"/>
              <a:gd name="T67" fmla="*/ 188093 h 47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79" h="471">
                <a:moveTo>
                  <a:pt x="239" y="98"/>
                </a:moveTo>
                <a:lnTo>
                  <a:pt x="239" y="98"/>
                </a:lnTo>
                <a:cubicBezTo>
                  <a:pt x="159" y="98"/>
                  <a:pt x="142" y="169"/>
                  <a:pt x="142" y="231"/>
                </a:cubicBezTo>
                <a:cubicBezTo>
                  <a:pt x="142" y="293"/>
                  <a:pt x="159" y="373"/>
                  <a:pt x="239" y="373"/>
                </a:cubicBezTo>
                <a:cubicBezTo>
                  <a:pt x="318" y="373"/>
                  <a:pt x="336" y="293"/>
                  <a:pt x="336" y="231"/>
                </a:cubicBezTo>
                <a:cubicBezTo>
                  <a:pt x="336" y="169"/>
                  <a:pt x="318" y="98"/>
                  <a:pt x="239" y="98"/>
                </a:cubicBezTo>
                <a:close/>
                <a:moveTo>
                  <a:pt x="195" y="231"/>
                </a:moveTo>
                <a:lnTo>
                  <a:pt x="195" y="231"/>
                </a:lnTo>
                <a:cubicBezTo>
                  <a:pt x="195" y="204"/>
                  <a:pt x="195" y="151"/>
                  <a:pt x="239" y="151"/>
                </a:cubicBezTo>
                <a:lnTo>
                  <a:pt x="248" y="151"/>
                </a:lnTo>
                <a:cubicBezTo>
                  <a:pt x="257" y="151"/>
                  <a:pt x="257" y="160"/>
                  <a:pt x="248" y="169"/>
                </a:cubicBezTo>
                <a:cubicBezTo>
                  <a:pt x="195" y="266"/>
                  <a:pt x="195" y="266"/>
                  <a:pt x="195" y="266"/>
                </a:cubicBezTo>
                <a:cubicBezTo>
                  <a:pt x="195" y="257"/>
                  <a:pt x="195" y="240"/>
                  <a:pt x="195" y="231"/>
                </a:cubicBezTo>
                <a:close/>
                <a:moveTo>
                  <a:pt x="239" y="319"/>
                </a:moveTo>
                <a:lnTo>
                  <a:pt x="239" y="319"/>
                </a:lnTo>
                <a:lnTo>
                  <a:pt x="230" y="319"/>
                </a:lnTo>
                <a:cubicBezTo>
                  <a:pt x="221" y="311"/>
                  <a:pt x="212" y="311"/>
                  <a:pt x="221" y="293"/>
                </a:cubicBezTo>
                <a:cubicBezTo>
                  <a:pt x="274" y="196"/>
                  <a:pt x="274" y="196"/>
                  <a:pt x="274" y="196"/>
                </a:cubicBezTo>
                <a:cubicBezTo>
                  <a:pt x="283" y="204"/>
                  <a:pt x="283" y="222"/>
                  <a:pt x="283" y="231"/>
                </a:cubicBezTo>
                <a:cubicBezTo>
                  <a:pt x="283" y="266"/>
                  <a:pt x="283" y="319"/>
                  <a:pt x="239" y="319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2" y="426"/>
                  <a:pt x="44" y="347"/>
                  <a:pt x="44" y="231"/>
                </a:cubicBezTo>
                <a:cubicBezTo>
                  <a:pt x="44" y="125"/>
                  <a:pt x="132" y="37"/>
                  <a:pt x="239" y="37"/>
                </a:cubicBezTo>
                <a:cubicBezTo>
                  <a:pt x="345" y="37"/>
                  <a:pt x="433" y="125"/>
                  <a:pt x="433" y="231"/>
                </a:cubicBezTo>
                <a:cubicBezTo>
                  <a:pt x="433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4" name="Freeform 117"/>
          <p:cNvSpPr>
            <a:spLocks noChangeArrowheads="1"/>
          </p:cNvSpPr>
          <p:nvPr/>
        </p:nvSpPr>
        <p:spPr bwMode="auto">
          <a:xfrm>
            <a:off x="5434985" y="3170353"/>
            <a:ext cx="218859" cy="213959"/>
          </a:xfrm>
          <a:custGeom>
            <a:avLst/>
            <a:gdLst>
              <a:gd name="T0" fmla="*/ 148908 w 480"/>
              <a:gd name="T1" fmla="*/ 74619 h 471"/>
              <a:gd name="T2" fmla="*/ 148908 w 480"/>
              <a:gd name="T3" fmla="*/ 74619 h 471"/>
              <a:gd name="T4" fmla="*/ 125419 w 480"/>
              <a:gd name="T5" fmla="*/ 74619 h 471"/>
              <a:gd name="T6" fmla="*/ 125419 w 480"/>
              <a:gd name="T7" fmla="*/ 51218 h 471"/>
              <a:gd name="T8" fmla="*/ 125419 w 480"/>
              <a:gd name="T9" fmla="*/ 47244 h 471"/>
              <a:gd name="T10" fmla="*/ 121874 w 480"/>
              <a:gd name="T11" fmla="*/ 43270 h 471"/>
              <a:gd name="T12" fmla="*/ 62931 w 480"/>
              <a:gd name="T13" fmla="*/ 43270 h 471"/>
              <a:gd name="T14" fmla="*/ 58943 w 480"/>
              <a:gd name="T15" fmla="*/ 47244 h 471"/>
              <a:gd name="T16" fmla="*/ 58943 w 480"/>
              <a:gd name="T17" fmla="*/ 51218 h 471"/>
              <a:gd name="T18" fmla="*/ 58943 w 480"/>
              <a:gd name="T19" fmla="*/ 129369 h 471"/>
              <a:gd name="T20" fmla="*/ 58943 w 480"/>
              <a:gd name="T21" fmla="*/ 133343 h 471"/>
              <a:gd name="T22" fmla="*/ 62931 w 480"/>
              <a:gd name="T23" fmla="*/ 133343 h 471"/>
              <a:gd name="T24" fmla="*/ 86420 w 480"/>
              <a:gd name="T25" fmla="*/ 133343 h 471"/>
              <a:gd name="T26" fmla="*/ 86420 w 480"/>
              <a:gd name="T27" fmla="*/ 156744 h 471"/>
              <a:gd name="T28" fmla="*/ 86420 w 480"/>
              <a:gd name="T29" fmla="*/ 160718 h 471"/>
              <a:gd name="T30" fmla="*/ 90408 w 480"/>
              <a:gd name="T31" fmla="*/ 160718 h 471"/>
              <a:gd name="T32" fmla="*/ 148908 w 480"/>
              <a:gd name="T33" fmla="*/ 160718 h 471"/>
              <a:gd name="T34" fmla="*/ 152896 w 480"/>
              <a:gd name="T35" fmla="*/ 160718 h 471"/>
              <a:gd name="T36" fmla="*/ 152896 w 480"/>
              <a:gd name="T37" fmla="*/ 156744 h 471"/>
              <a:gd name="T38" fmla="*/ 152896 w 480"/>
              <a:gd name="T39" fmla="*/ 78593 h 471"/>
              <a:gd name="T40" fmla="*/ 152896 w 480"/>
              <a:gd name="T41" fmla="*/ 74619 h 471"/>
              <a:gd name="T42" fmla="*/ 148908 w 480"/>
              <a:gd name="T43" fmla="*/ 74619 h 471"/>
              <a:gd name="T44" fmla="*/ 90408 w 480"/>
              <a:gd name="T45" fmla="*/ 74619 h 471"/>
              <a:gd name="T46" fmla="*/ 90408 w 480"/>
              <a:gd name="T47" fmla="*/ 74619 h 471"/>
              <a:gd name="T48" fmla="*/ 86420 w 480"/>
              <a:gd name="T49" fmla="*/ 74619 h 471"/>
              <a:gd name="T50" fmla="*/ 86420 w 480"/>
              <a:gd name="T51" fmla="*/ 78593 h 471"/>
              <a:gd name="T52" fmla="*/ 86420 w 480"/>
              <a:gd name="T53" fmla="*/ 121422 h 471"/>
              <a:gd name="T54" fmla="*/ 66920 w 480"/>
              <a:gd name="T55" fmla="*/ 121422 h 471"/>
              <a:gd name="T56" fmla="*/ 66920 w 480"/>
              <a:gd name="T57" fmla="*/ 55192 h 471"/>
              <a:gd name="T58" fmla="*/ 113897 w 480"/>
              <a:gd name="T59" fmla="*/ 55192 h 471"/>
              <a:gd name="T60" fmla="*/ 113897 w 480"/>
              <a:gd name="T61" fmla="*/ 74619 h 471"/>
              <a:gd name="T62" fmla="*/ 90408 w 480"/>
              <a:gd name="T63" fmla="*/ 74619 h 471"/>
              <a:gd name="T64" fmla="*/ 145362 w 480"/>
              <a:gd name="T65" fmla="*/ 149238 h 471"/>
              <a:gd name="T66" fmla="*/ 145362 w 480"/>
              <a:gd name="T67" fmla="*/ 149238 h 471"/>
              <a:gd name="T68" fmla="*/ 98385 w 480"/>
              <a:gd name="T69" fmla="*/ 149238 h 471"/>
              <a:gd name="T70" fmla="*/ 98385 w 480"/>
              <a:gd name="T71" fmla="*/ 86540 h 471"/>
              <a:gd name="T72" fmla="*/ 145362 w 480"/>
              <a:gd name="T73" fmla="*/ 86540 h 471"/>
              <a:gd name="T74" fmla="*/ 145362 w 480"/>
              <a:gd name="T75" fmla="*/ 149238 h 471"/>
              <a:gd name="T76" fmla="*/ 105919 w 480"/>
              <a:gd name="T77" fmla="*/ 0 h 471"/>
              <a:gd name="T78" fmla="*/ 105919 w 480"/>
              <a:gd name="T79" fmla="*/ 0 h 471"/>
              <a:gd name="T80" fmla="*/ 0 w 480"/>
              <a:gd name="T81" fmla="*/ 101994 h 471"/>
              <a:gd name="T82" fmla="*/ 105919 w 480"/>
              <a:gd name="T83" fmla="*/ 207520 h 471"/>
              <a:gd name="T84" fmla="*/ 212282 w 480"/>
              <a:gd name="T85" fmla="*/ 101994 h 471"/>
              <a:gd name="T86" fmla="*/ 105919 w 480"/>
              <a:gd name="T87" fmla="*/ 0 h 471"/>
              <a:gd name="T88" fmla="*/ 105919 w 480"/>
              <a:gd name="T89" fmla="*/ 188093 h 471"/>
              <a:gd name="T90" fmla="*/ 105919 w 480"/>
              <a:gd name="T91" fmla="*/ 188093 h 471"/>
              <a:gd name="T92" fmla="*/ 19500 w 480"/>
              <a:gd name="T93" fmla="*/ 101994 h 471"/>
              <a:gd name="T94" fmla="*/ 105919 w 480"/>
              <a:gd name="T95" fmla="*/ 16337 h 471"/>
              <a:gd name="T96" fmla="*/ 192339 w 480"/>
              <a:gd name="T97" fmla="*/ 101994 h 471"/>
              <a:gd name="T98" fmla="*/ 105919 w 480"/>
              <a:gd name="T99" fmla="*/ 188093 h 47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80" h="471">
                <a:moveTo>
                  <a:pt x="336" y="169"/>
                </a:moveTo>
                <a:lnTo>
                  <a:pt x="336" y="169"/>
                </a:lnTo>
                <a:cubicBezTo>
                  <a:pt x="283" y="169"/>
                  <a:pt x="283" y="169"/>
                  <a:pt x="283" y="169"/>
                </a:cubicBezTo>
                <a:cubicBezTo>
                  <a:pt x="283" y="116"/>
                  <a:pt x="283" y="116"/>
                  <a:pt x="283" y="116"/>
                </a:cubicBezTo>
                <a:cubicBezTo>
                  <a:pt x="283" y="107"/>
                  <a:pt x="283" y="107"/>
                  <a:pt x="283" y="107"/>
                </a:cubicBezTo>
                <a:cubicBezTo>
                  <a:pt x="275" y="107"/>
                  <a:pt x="275" y="98"/>
                  <a:pt x="275" y="98"/>
                </a:cubicBezTo>
                <a:cubicBezTo>
                  <a:pt x="142" y="98"/>
                  <a:pt x="142" y="98"/>
                  <a:pt x="142" y="98"/>
                </a:cubicBezTo>
                <a:cubicBezTo>
                  <a:pt x="133" y="98"/>
                  <a:pt x="133" y="107"/>
                  <a:pt x="133" y="107"/>
                </a:cubicBezTo>
                <a:cubicBezTo>
                  <a:pt x="133" y="107"/>
                  <a:pt x="133" y="107"/>
                  <a:pt x="133" y="116"/>
                </a:cubicBezTo>
                <a:cubicBezTo>
                  <a:pt x="133" y="293"/>
                  <a:pt x="133" y="293"/>
                  <a:pt x="133" y="293"/>
                </a:cubicBezTo>
                <a:cubicBezTo>
                  <a:pt x="133" y="293"/>
                  <a:pt x="133" y="293"/>
                  <a:pt x="133" y="302"/>
                </a:cubicBezTo>
                <a:lnTo>
                  <a:pt x="142" y="302"/>
                </a:lnTo>
                <a:cubicBezTo>
                  <a:pt x="195" y="302"/>
                  <a:pt x="195" y="302"/>
                  <a:pt x="195" y="302"/>
                </a:cubicBezTo>
                <a:cubicBezTo>
                  <a:pt x="195" y="355"/>
                  <a:pt x="195" y="355"/>
                  <a:pt x="195" y="355"/>
                </a:cubicBezTo>
                <a:lnTo>
                  <a:pt x="195" y="364"/>
                </a:lnTo>
                <a:cubicBezTo>
                  <a:pt x="204" y="364"/>
                  <a:pt x="204" y="364"/>
                  <a:pt x="204" y="364"/>
                </a:cubicBezTo>
                <a:cubicBezTo>
                  <a:pt x="336" y="364"/>
                  <a:pt x="336" y="364"/>
                  <a:pt x="336" y="364"/>
                </a:cubicBezTo>
                <a:lnTo>
                  <a:pt x="345" y="364"/>
                </a:lnTo>
                <a:lnTo>
                  <a:pt x="345" y="355"/>
                </a:lnTo>
                <a:cubicBezTo>
                  <a:pt x="345" y="178"/>
                  <a:pt x="345" y="178"/>
                  <a:pt x="345" y="178"/>
                </a:cubicBezTo>
                <a:lnTo>
                  <a:pt x="345" y="169"/>
                </a:lnTo>
                <a:lnTo>
                  <a:pt x="336" y="169"/>
                </a:lnTo>
                <a:close/>
                <a:moveTo>
                  <a:pt x="204" y="169"/>
                </a:moveTo>
                <a:lnTo>
                  <a:pt x="204" y="169"/>
                </a:lnTo>
                <a:cubicBezTo>
                  <a:pt x="204" y="169"/>
                  <a:pt x="204" y="169"/>
                  <a:pt x="195" y="169"/>
                </a:cubicBezTo>
                <a:lnTo>
                  <a:pt x="195" y="178"/>
                </a:lnTo>
                <a:cubicBezTo>
                  <a:pt x="195" y="275"/>
                  <a:pt x="195" y="275"/>
                  <a:pt x="195" y="275"/>
                </a:cubicBezTo>
                <a:cubicBezTo>
                  <a:pt x="151" y="275"/>
                  <a:pt x="151" y="275"/>
                  <a:pt x="151" y="275"/>
                </a:cubicBezTo>
                <a:cubicBezTo>
                  <a:pt x="151" y="125"/>
                  <a:pt x="151" y="125"/>
                  <a:pt x="151" y="125"/>
                </a:cubicBezTo>
                <a:cubicBezTo>
                  <a:pt x="257" y="125"/>
                  <a:pt x="257" y="125"/>
                  <a:pt x="257" y="125"/>
                </a:cubicBezTo>
                <a:cubicBezTo>
                  <a:pt x="257" y="169"/>
                  <a:pt x="257" y="169"/>
                  <a:pt x="257" y="169"/>
                </a:cubicBezTo>
                <a:lnTo>
                  <a:pt x="204" y="169"/>
                </a:lnTo>
                <a:close/>
                <a:moveTo>
                  <a:pt x="328" y="338"/>
                </a:moveTo>
                <a:lnTo>
                  <a:pt x="328" y="338"/>
                </a:lnTo>
                <a:cubicBezTo>
                  <a:pt x="222" y="338"/>
                  <a:pt x="222" y="338"/>
                  <a:pt x="222" y="338"/>
                </a:cubicBezTo>
                <a:cubicBezTo>
                  <a:pt x="222" y="196"/>
                  <a:pt x="222" y="196"/>
                  <a:pt x="222" y="196"/>
                </a:cubicBezTo>
                <a:cubicBezTo>
                  <a:pt x="328" y="196"/>
                  <a:pt x="328" y="196"/>
                  <a:pt x="328" y="196"/>
                </a:cubicBezTo>
                <a:lnTo>
                  <a:pt x="328" y="338"/>
                </a:ln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4" y="347"/>
                  <a:pt x="44" y="231"/>
                </a:cubicBezTo>
                <a:cubicBezTo>
                  <a:pt x="44" y="125"/>
                  <a:pt x="133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5" name="Freeform 118"/>
          <p:cNvSpPr>
            <a:spLocks noChangeArrowheads="1"/>
          </p:cNvSpPr>
          <p:nvPr/>
        </p:nvSpPr>
        <p:spPr bwMode="auto">
          <a:xfrm>
            <a:off x="5885770" y="3170353"/>
            <a:ext cx="217226" cy="213959"/>
          </a:xfrm>
          <a:custGeom>
            <a:avLst/>
            <a:gdLst>
              <a:gd name="T0" fmla="*/ 175434 w 479"/>
              <a:gd name="T1" fmla="*/ 105968 h 471"/>
              <a:gd name="T2" fmla="*/ 175434 w 479"/>
              <a:gd name="T3" fmla="*/ 105968 h 471"/>
              <a:gd name="T4" fmla="*/ 152072 w 479"/>
              <a:gd name="T5" fmla="*/ 98020 h 471"/>
              <a:gd name="T6" fmla="*/ 152072 w 479"/>
              <a:gd name="T7" fmla="*/ 70645 h 471"/>
              <a:gd name="T8" fmla="*/ 89480 w 479"/>
              <a:gd name="T9" fmla="*/ 43270 h 471"/>
              <a:gd name="T10" fmla="*/ 62151 w 479"/>
              <a:gd name="T11" fmla="*/ 55192 h 471"/>
              <a:gd name="T12" fmla="*/ 62151 w 479"/>
              <a:gd name="T13" fmla="*/ 86540 h 471"/>
              <a:gd name="T14" fmla="*/ 62151 w 479"/>
              <a:gd name="T15" fmla="*/ 86540 h 471"/>
              <a:gd name="T16" fmla="*/ 34822 w 479"/>
              <a:gd name="T17" fmla="*/ 98020 h 471"/>
              <a:gd name="T18" fmla="*/ 34822 w 479"/>
              <a:gd name="T19" fmla="*/ 125395 h 471"/>
              <a:gd name="T20" fmla="*/ 62151 w 479"/>
              <a:gd name="T21" fmla="*/ 137317 h 471"/>
              <a:gd name="T22" fmla="*/ 89480 w 479"/>
              <a:gd name="T23" fmla="*/ 125395 h 471"/>
              <a:gd name="T24" fmla="*/ 89480 w 479"/>
              <a:gd name="T25" fmla="*/ 125395 h 471"/>
              <a:gd name="T26" fmla="*/ 144579 w 479"/>
              <a:gd name="T27" fmla="*/ 149238 h 471"/>
              <a:gd name="T28" fmla="*/ 148105 w 479"/>
              <a:gd name="T29" fmla="*/ 149238 h 471"/>
              <a:gd name="T30" fmla="*/ 148105 w 479"/>
              <a:gd name="T31" fmla="*/ 149238 h 471"/>
              <a:gd name="T32" fmla="*/ 175434 w 479"/>
              <a:gd name="T33" fmla="*/ 137317 h 471"/>
              <a:gd name="T34" fmla="*/ 175434 w 479"/>
              <a:gd name="T35" fmla="*/ 137317 h 471"/>
              <a:gd name="T36" fmla="*/ 175434 w 479"/>
              <a:gd name="T37" fmla="*/ 105968 h 471"/>
              <a:gd name="T38" fmla="*/ 144579 w 479"/>
              <a:gd name="T39" fmla="*/ 140849 h 471"/>
              <a:gd name="T40" fmla="*/ 144579 w 479"/>
              <a:gd name="T41" fmla="*/ 140849 h 471"/>
              <a:gd name="T42" fmla="*/ 144579 w 479"/>
              <a:gd name="T43" fmla="*/ 140849 h 471"/>
              <a:gd name="T44" fmla="*/ 144579 w 479"/>
              <a:gd name="T45" fmla="*/ 140849 h 471"/>
              <a:gd name="T46" fmla="*/ 97414 w 479"/>
              <a:gd name="T47" fmla="*/ 121422 h 471"/>
              <a:gd name="T48" fmla="*/ 97414 w 479"/>
              <a:gd name="T49" fmla="*/ 101994 h 471"/>
              <a:gd name="T50" fmla="*/ 144579 w 479"/>
              <a:gd name="T51" fmla="*/ 121422 h 471"/>
              <a:gd name="T52" fmla="*/ 144579 w 479"/>
              <a:gd name="T53" fmla="*/ 121422 h 471"/>
              <a:gd name="T54" fmla="*/ 144579 w 479"/>
              <a:gd name="T55" fmla="*/ 121422 h 471"/>
              <a:gd name="T56" fmla="*/ 144579 w 479"/>
              <a:gd name="T57" fmla="*/ 140849 h 471"/>
              <a:gd name="T58" fmla="*/ 148105 w 479"/>
              <a:gd name="T59" fmla="*/ 113474 h 471"/>
              <a:gd name="T60" fmla="*/ 148105 w 479"/>
              <a:gd name="T61" fmla="*/ 113474 h 471"/>
              <a:gd name="T62" fmla="*/ 132237 w 479"/>
              <a:gd name="T63" fmla="*/ 109942 h 471"/>
              <a:gd name="T64" fmla="*/ 148105 w 479"/>
              <a:gd name="T65" fmla="*/ 101994 h 471"/>
              <a:gd name="T66" fmla="*/ 163974 w 479"/>
              <a:gd name="T67" fmla="*/ 109942 h 471"/>
              <a:gd name="T68" fmla="*/ 148105 w 479"/>
              <a:gd name="T69" fmla="*/ 113474 h 471"/>
              <a:gd name="T70" fmla="*/ 167941 w 479"/>
              <a:gd name="T71" fmla="*/ 133343 h 471"/>
              <a:gd name="T72" fmla="*/ 167941 w 479"/>
              <a:gd name="T73" fmla="*/ 133343 h 471"/>
              <a:gd name="T74" fmla="*/ 152072 w 479"/>
              <a:gd name="T75" fmla="*/ 140849 h 471"/>
              <a:gd name="T76" fmla="*/ 152072 w 479"/>
              <a:gd name="T77" fmla="*/ 121422 h 471"/>
              <a:gd name="T78" fmla="*/ 167941 w 479"/>
              <a:gd name="T79" fmla="*/ 113474 h 471"/>
              <a:gd name="T80" fmla="*/ 167941 w 479"/>
              <a:gd name="T81" fmla="*/ 133343 h 471"/>
              <a:gd name="T82" fmla="*/ 104908 w 479"/>
              <a:gd name="T83" fmla="*/ 0 h 471"/>
              <a:gd name="T84" fmla="*/ 104908 w 479"/>
              <a:gd name="T85" fmla="*/ 0 h 471"/>
              <a:gd name="T86" fmla="*/ 0 w 479"/>
              <a:gd name="T87" fmla="*/ 101994 h 471"/>
              <a:gd name="T88" fmla="*/ 104908 w 479"/>
              <a:gd name="T89" fmla="*/ 207520 h 471"/>
              <a:gd name="T90" fmla="*/ 210697 w 479"/>
              <a:gd name="T91" fmla="*/ 101994 h 471"/>
              <a:gd name="T92" fmla="*/ 104908 w 479"/>
              <a:gd name="T93" fmla="*/ 0 h 471"/>
              <a:gd name="T94" fmla="*/ 104908 w 479"/>
              <a:gd name="T95" fmla="*/ 188093 h 471"/>
              <a:gd name="T96" fmla="*/ 104908 w 479"/>
              <a:gd name="T97" fmla="*/ 188093 h 471"/>
              <a:gd name="T98" fmla="*/ 19395 w 479"/>
              <a:gd name="T99" fmla="*/ 101994 h 471"/>
              <a:gd name="T100" fmla="*/ 104908 w 479"/>
              <a:gd name="T101" fmla="*/ 16337 h 471"/>
              <a:gd name="T102" fmla="*/ 191302 w 479"/>
              <a:gd name="T103" fmla="*/ 101994 h 471"/>
              <a:gd name="T104" fmla="*/ 104908 w 479"/>
              <a:gd name="T105" fmla="*/ 188093 h 4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479" h="471">
                <a:moveTo>
                  <a:pt x="398" y="240"/>
                </a:moveTo>
                <a:lnTo>
                  <a:pt x="398" y="240"/>
                </a:lnTo>
                <a:cubicBezTo>
                  <a:pt x="345" y="222"/>
                  <a:pt x="345" y="222"/>
                  <a:pt x="345" y="222"/>
                </a:cubicBezTo>
                <a:cubicBezTo>
                  <a:pt x="345" y="160"/>
                  <a:pt x="345" y="160"/>
                  <a:pt x="345" y="160"/>
                </a:cubicBezTo>
                <a:cubicBezTo>
                  <a:pt x="203" y="98"/>
                  <a:pt x="203" y="98"/>
                  <a:pt x="203" y="98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41" y="196"/>
                  <a:pt x="141" y="196"/>
                  <a:pt x="141" y="196"/>
                </a:cubicBezTo>
                <a:cubicBezTo>
                  <a:pt x="79" y="222"/>
                  <a:pt x="79" y="222"/>
                  <a:pt x="79" y="222"/>
                </a:cubicBezTo>
                <a:cubicBezTo>
                  <a:pt x="79" y="284"/>
                  <a:pt x="79" y="284"/>
                  <a:pt x="79" y="284"/>
                </a:cubicBezTo>
                <a:cubicBezTo>
                  <a:pt x="141" y="311"/>
                  <a:pt x="141" y="311"/>
                  <a:pt x="141" y="311"/>
                </a:cubicBezTo>
                <a:cubicBezTo>
                  <a:pt x="203" y="284"/>
                  <a:pt x="203" y="284"/>
                  <a:pt x="203" y="284"/>
                </a:cubicBezTo>
                <a:cubicBezTo>
                  <a:pt x="328" y="338"/>
                  <a:pt x="328" y="338"/>
                  <a:pt x="328" y="338"/>
                </a:cubicBezTo>
                <a:cubicBezTo>
                  <a:pt x="336" y="338"/>
                  <a:pt x="336" y="338"/>
                  <a:pt x="336" y="338"/>
                </a:cubicBezTo>
                <a:cubicBezTo>
                  <a:pt x="398" y="311"/>
                  <a:pt x="398" y="311"/>
                  <a:pt x="398" y="311"/>
                </a:cubicBezTo>
                <a:cubicBezTo>
                  <a:pt x="398" y="240"/>
                  <a:pt x="398" y="240"/>
                  <a:pt x="398" y="240"/>
                </a:cubicBezTo>
                <a:close/>
                <a:moveTo>
                  <a:pt x="328" y="319"/>
                </a:moveTo>
                <a:lnTo>
                  <a:pt x="328" y="319"/>
                </a:lnTo>
                <a:cubicBezTo>
                  <a:pt x="221" y="275"/>
                  <a:pt x="221" y="275"/>
                  <a:pt x="221" y="275"/>
                </a:cubicBezTo>
                <a:cubicBezTo>
                  <a:pt x="221" y="231"/>
                  <a:pt x="221" y="231"/>
                  <a:pt x="221" y="231"/>
                </a:cubicBezTo>
                <a:cubicBezTo>
                  <a:pt x="328" y="275"/>
                  <a:pt x="328" y="275"/>
                  <a:pt x="328" y="275"/>
                </a:cubicBezTo>
                <a:lnTo>
                  <a:pt x="328" y="319"/>
                </a:lnTo>
                <a:close/>
                <a:moveTo>
                  <a:pt x="336" y="257"/>
                </a:moveTo>
                <a:lnTo>
                  <a:pt x="336" y="257"/>
                </a:lnTo>
                <a:cubicBezTo>
                  <a:pt x="300" y="249"/>
                  <a:pt x="300" y="249"/>
                  <a:pt x="300" y="249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72" y="249"/>
                  <a:pt x="372" y="249"/>
                  <a:pt x="372" y="249"/>
                </a:cubicBezTo>
                <a:lnTo>
                  <a:pt x="336" y="257"/>
                </a:lnTo>
                <a:close/>
                <a:moveTo>
                  <a:pt x="381" y="302"/>
                </a:moveTo>
                <a:lnTo>
                  <a:pt x="381" y="302"/>
                </a:lnTo>
                <a:cubicBezTo>
                  <a:pt x="345" y="319"/>
                  <a:pt x="345" y="319"/>
                  <a:pt x="345" y="319"/>
                </a:cubicBezTo>
                <a:cubicBezTo>
                  <a:pt x="345" y="275"/>
                  <a:pt x="345" y="275"/>
                  <a:pt x="345" y="275"/>
                </a:cubicBezTo>
                <a:cubicBezTo>
                  <a:pt x="381" y="257"/>
                  <a:pt x="381" y="257"/>
                  <a:pt x="381" y="257"/>
                </a:cubicBezTo>
                <a:lnTo>
                  <a:pt x="381" y="302"/>
                </a:lnTo>
                <a:close/>
                <a:moveTo>
                  <a:pt x="238" y="0"/>
                </a:moveTo>
                <a:lnTo>
                  <a:pt x="238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8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8" y="0"/>
                </a:cubicBezTo>
                <a:close/>
                <a:moveTo>
                  <a:pt x="238" y="426"/>
                </a:moveTo>
                <a:lnTo>
                  <a:pt x="238" y="426"/>
                </a:lnTo>
                <a:cubicBezTo>
                  <a:pt x="132" y="426"/>
                  <a:pt x="44" y="347"/>
                  <a:pt x="44" y="231"/>
                </a:cubicBezTo>
                <a:cubicBezTo>
                  <a:pt x="44" y="125"/>
                  <a:pt x="132" y="37"/>
                  <a:pt x="238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8" y="4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6" name="Freeform 16"/>
          <p:cNvSpPr>
            <a:spLocks noChangeArrowheads="1"/>
          </p:cNvSpPr>
          <p:nvPr/>
        </p:nvSpPr>
        <p:spPr bwMode="auto">
          <a:xfrm>
            <a:off x="1895675" y="1398247"/>
            <a:ext cx="127396" cy="200894"/>
          </a:xfrm>
          <a:custGeom>
            <a:avLst/>
            <a:gdLst>
              <a:gd name="T0" fmla="*/ 104274 w 285"/>
              <a:gd name="T1" fmla="*/ 15120 h 452"/>
              <a:gd name="T2" fmla="*/ 104274 w 285"/>
              <a:gd name="T3" fmla="*/ 15120 h 452"/>
              <a:gd name="T4" fmla="*/ 57785 w 285"/>
              <a:gd name="T5" fmla="*/ 0 h 452"/>
              <a:gd name="T6" fmla="*/ 23027 w 285"/>
              <a:gd name="T7" fmla="*/ 11232 h 452"/>
              <a:gd name="T8" fmla="*/ 0 w 285"/>
              <a:gd name="T9" fmla="*/ 57024 h 452"/>
              <a:gd name="T10" fmla="*/ 34758 w 285"/>
              <a:gd name="T11" fmla="*/ 57024 h 452"/>
              <a:gd name="T12" fmla="*/ 42144 w 285"/>
              <a:gd name="T13" fmla="*/ 38016 h 452"/>
              <a:gd name="T14" fmla="*/ 61695 w 285"/>
              <a:gd name="T15" fmla="*/ 30240 h 452"/>
              <a:gd name="T16" fmla="*/ 81247 w 285"/>
              <a:gd name="T17" fmla="*/ 38016 h 452"/>
              <a:gd name="T18" fmla="*/ 84722 w 285"/>
              <a:gd name="T19" fmla="*/ 53136 h 452"/>
              <a:gd name="T20" fmla="*/ 81247 w 285"/>
              <a:gd name="T21" fmla="*/ 68688 h 452"/>
              <a:gd name="T22" fmla="*/ 72992 w 285"/>
              <a:gd name="T23" fmla="*/ 76032 h 452"/>
              <a:gd name="T24" fmla="*/ 46054 w 285"/>
              <a:gd name="T25" fmla="*/ 99359 h 452"/>
              <a:gd name="T26" fmla="*/ 38668 w 285"/>
              <a:gd name="T27" fmla="*/ 126143 h 452"/>
              <a:gd name="T28" fmla="*/ 42144 w 285"/>
              <a:gd name="T29" fmla="*/ 130031 h 452"/>
              <a:gd name="T30" fmla="*/ 69081 w 285"/>
              <a:gd name="T31" fmla="*/ 130031 h 452"/>
              <a:gd name="T32" fmla="*/ 72992 w 285"/>
              <a:gd name="T33" fmla="*/ 126143 h 452"/>
              <a:gd name="T34" fmla="*/ 77336 w 285"/>
              <a:gd name="T35" fmla="*/ 114479 h 452"/>
              <a:gd name="T36" fmla="*/ 84722 w 285"/>
              <a:gd name="T37" fmla="*/ 103247 h 452"/>
              <a:gd name="T38" fmla="*/ 96453 w 285"/>
              <a:gd name="T39" fmla="*/ 95472 h 452"/>
              <a:gd name="T40" fmla="*/ 115570 w 285"/>
              <a:gd name="T41" fmla="*/ 80352 h 452"/>
              <a:gd name="T42" fmla="*/ 123391 w 285"/>
              <a:gd name="T43" fmla="*/ 53136 h 452"/>
              <a:gd name="T44" fmla="*/ 104274 w 285"/>
              <a:gd name="T45" fmla="*/ 15120 h 452"/>
              <a:gd name="T46" fmla="*/ 57785 w 285"/>
              <a:gd name="T47" fmla="*/ 149039 h 452"/>
              <a:gd name="T48" fmla="*/ 57785 w 285"/>
              <a:gd name="T49" fmla="*/ 149039 h 452"/>
              <a:gd name="T50" fmla="*/ 34758 w 285"/>
              <a:gd name="T51" fmla="*/ 171935 h 452"/>
              <a:gd name="T52" fmla="*/ 57785 w 285"/>
              <a:gd name="T53" fmla="*/ 194831 h 452"/>
              <a:gd name="T54" fmla="*/ 81247 w 285"/>
              <a:gd name="T55" fmla="*/ 171935 h 452"/>
              <a:gd name="T56" fmla="*/ 57785 w 285"/>
              <a:gd name="T57" fmla="*/ 149039 h 45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85" h="452">
                <a:moveTo>
                  <a:pt x="240" y="35"/>
                </a:moveTo>
                <a:lnTo>
                  <a:pt x="240" y="35"/>
                </a:lnTo>
                <a:cubicBezTo>
                  <a:pt x="213" y="8"/>
                  <a:pt x="178" y="0"/>
                  <a:pt x="133" y="0"/>
                </a:cubicBezTo>
                <a:cubicBezTo>
                  <a:pt x="106" y="0"/>
                  <a:pt x="80" y="8"/>
                  <a:pt x="53" y="26"/>
                </a:cubicBezTo>
                <a:cubicBezTo>
                  <a:pt x="18" y="44"/>
                  <a:pt x="0" y="79"/>
                  <a:pt x="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23"/>
                  <a:pt x="89" y="106"/>
                  <a:pt x="97" y="88"/>
                </a:cubicBezTo>
                <a:cubicBezTo>
                  <a:pt x="106" y="79"/>
                  <a:pt x="115" y="70"/>
                  <a:pt x="142" y="70"/>
                </a:cubicBezTo>
                <a:cubicBezTo>
                  <a:pt x="159" y="70"/>
                  <a:pt x="178" y="79"/>
                  <a:pt x="187" y="88"/>
                </a:cubicBezTo>
                <a:cubicBezTo>
                  <a:pt x="195" y="97"/>
                  <a:pt x="195" y="114"/>
                  <a:pt x="195" y="123"/>
                </a:cubicBezTo>
                <a:cubicBezTo>
                  <a:pt x="195" y="141"/>
                  <a:pt x="195" y="151"/>
                  <a:pt x="187" y="159"/>
                </a:cubicBezTo>
                <a:cubicBezTo>
                  <a:pt x="178" y="167"/>
                  <a:pt x="178" y="167"/>
                  <a:pt x="168" y="176"/>
                </a:cubicBezTo>
                <a:cubicBezTo>
                  <a:pt x="168" y="176"/>
                  <a:pt x="124" y="204"/>
                  <a:pt x="106" y="230"/>
                </a:cubicBezTo>
                <a:cubicBezTo>
                  <a:pt x="97" y="239"/>
                  <a:pt x="89" y="265"/>
                  <a:pt x="89" y="292"/>
                </a:cubicBezTo>
                <a:cubicBezTo>
                  <a:pt x="89" y="292"/>
                  <a:pt x="89" y="301"/>
                  <a:pt x="97" y="301"/>
                </a:cubicBezTo>
                <a:cubicBezTo>
                  <a:pt x="106" y="301"/>
                  <a:pt x="159" y="301"/>
                  <a:pt x="159" y="301"/>
                </a:cubicBezTo>
                <a:cubicBezTo>
                  <a:pt x="168" y="301"/>
                  <a:pt x="168" y="292"/>
                  <a:pt x="168" y="292"/>
                </a:cubicBezTo>
                <a:cubicBezTo>
                  <a:pt x="168" y="283"/>
                  <a:pt x="168" y="274"/>
                  <a:pt x="178" y="265"/>
                </a:cubicBezTo>
                <a:cubicBezTo>
                  <a:pt x="178" y="257"/>
                  <a:pt x="187" y="248"/>
                  <a:pt x="195" y="239"/>
                </a:cubicBezTo>
                <a:cubicBezTo>
                  <a:pt x="222" y="221"/>
                  <a:pt x="222" y="221"/>
                  <a:pt x="222" y="221"/>
                </a:cubicBezTo>
                <a:cubicBezTo>
                  <a:pt x="240" y="204"/>
                  <a:pt x="257" y="195"/>
                  <a:pt x="266" y="186"/>
                </a:cubicBezTo>
                <a:cubicBezTo>
                  <a:pt x="275" y="167"/>
                  <a:pt x="284" y="151"/>
                  <a:pt x="284" y="123"/>
                </a:cubicBezTo>
                <a:cubicBezTo>
                  <a:pt x="284" y="79"/>
                  <a:pt x="275" y="53"/>
                  <a:pt x="240" y="35"/>
                </a:cubicBezTo>
                <a:close/>
                <a:moveTo>
                  <a:pt x="133" y="345"/>
                </a:moveTo>
                <a:lnTo>
                  <a:pt x="133" y="345"/>
                </a:lnTo>
                <a:cubicBezTo>
                  <a:pt x="106" y="345"/>
                  <a:pt x="80" y="363"/>
                  <a:pt x="80" y="398"/>
                </a:cubicBezTo>
                <a:cubicBezTo>
                  <a:pt x="80" y="425"/>
                  <a:pt x="106" y="442"/>
                  <a:pt x="133" y="451"/>
                </a:cubicBezTo>
                <a:cubicBezTo>
                  <a:pt x="159" y="451"/>
                  <a:pt x="187" y="425"/>
                  <a:pt x="187" y="398"/>
                </a:cubicBezTo>
                <a:cubicBezTo>
                  <a:pt x="187" y="372"/>
                  <a:pt x="168" y="345"/>
                  <a:pt x="133" y="34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7" name="Freeform 56"/>
          <p:cNvSpPr>
            <a:spLocks noChangeArrowheads="1"/>
          </p:cNvSpPr>
          <p:nvPr/>
        </p:nvSpPr>
        <p:spPr bwMode="auto">
          <a:xfrm>
            <a:off x="8401016" y="2334116"/>
            <a:ext cx="204161" cy="179660"/>
          </a:xfrm>
          <a:custGeom>
            <a:avLst/>
            <a:gdLst>
              <a:gd name="T0" fmla="*/ 110387 w 462"/>
              <a:gd name="T1" fmla="*/ 0 h 408"/>
              <a:gd name="T2" fmla="*/ 110387 w 462"/>
              <a:gd name="T3" fmla="*/ 0 h 408"/>
              <a:gd name="T4" fmla="*/ 26630 w 462"/>
              <a:gd name="T5" fmla="*/ 83460 h 408"/>
              <a:gd name="T6" fmla="*/ 0 w 462"/>
              <a:gd name="T7" fmla="*/ 83460 h 408"/>
              <a:gd name="T8" fmla="*/ 38227 w 462"/>
              <a:gd name="T9" fmla="*/ 128829 h 408"/>
              <a:gd name="T10" fmla="*/ 76025 w 462"/>
              <a:gd name="T11" fmla="*/ 83460 h 408"/>
              <a:gd name="T12" fmla="*/ 45529 w 462"/>
              <a:gd name="T13" fmla="*/ 83460 h 408"/>
              <a:gd name="T14" fmla="*/ 110387 w 462"/>
              <a:gd name="T15" fmla="*/ 18832 h 408"/>
              <a:gd name="T16" fmla="*/ 178680 w 462"/>
              <a:gd name="T17" fmla="*/ 87313 h 408"/>
              <a:gd name="T18" fmla="*/ 110387 w 462"/>
              <a:gd name="T19" fmla="*/ 151513 h 408"/>
              <a:gd name="T20" fmla="*/ 72589 w 462"/>
              <a:gd name="T21" fmla="*/ 140385 h 408"/>
              <a:gd name="T22" fmla="*/ 57126 w 462"/>
              <a:gd name="T23" fmla="*/ 155365 h 408"/>
              <a:gd name="T24" fmla="*/ 110387 w 462"/>
              <a:gd name="T25" fmla="*/ 174197 h 408"/>
              <a:gd name="T26" fmla="*/ 198008 w 462"/>
              <a:gd name="T27" fmla="*/ 87313 h 408"/>
              <a:gd name="T28" fmla="*/ 110387 w 462"/>
              <a:gd name="T29" fmla="*/ 0 h 40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62" h="408">
                <a:moveTo>
                  <a:pt x="257" y="0"/>
                </a:moveTo>
                <a:lnTo>
                  <a:pt x="257" y="0"/>
                </a:lnTo>
                <a:cubicBezTo>
                  <a:pt x="150" y="0"/>
                  <a:pt x="62" y="88"/>
                  <a:pt x="62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89" y="301"/>
                  <a:pt x="89" y="301"/>
                  <a:pt x="89" y="301"/>
                </a:cubicBezTo>
                <a:cubicBezTo>
                  <a:pt x="177" y="195"/>
                  <a:pt x="177" y="195"/>
                  <a:pt x="177" y="195"/>
                </a:cubicBezTo>
                <a:cubicBezTo>
                  <a:pt x="106" y="195"/>
                  <a:pt x="106" y="195"/>
                  <a:pt x="106" y="195"/>
                </a:cubicBezTo>
                <a:cubicBezTo>
                  <a:pt x="115" y="116"/>
                  <a:pt x="177" y="44"/>
                  <a:pt x="257" y="44"/>
                </a:cubicBezTo>
                <a:cubicBezTo>
                  <a:pt x="346" y="44"/>
                  <a:pt x="416" y="116"/>
                  <a:pt x="416" y="204"/>
                </a:cubicBezTo>
                <a:cubicBezTo>
                  <a:pt x="416" y="283"/>
                  <a:pt x="346" y="354"/>
                  <a:pt x="257" y="354"/>
                </a:cubicBezTo>
                <a:cubicBezTo>
                  <a:pt x="231" y="354"/>
                  <a:pt x="195" y="345"/>
                  <a:pt x="169" y="328"/>
                </a:cubicBezTo>
                <a:cubicBezTo>
                  <a:pt x="133" y="363"/>
                  <a:pt x="133" y="363"/>
                  <a:pt x="133" y="363"/>
                </a:cubicBezTo>
                <a:cubicBezTo>
                  <a:pt x="169" y="390"/>
                  <a:pt x="213" y="407"/>
                  <a:pt x="257" y="407"/>
                </a:cubicBezTo>
                <a:cubicBezTo>
                  <a:pt x="372" y="407"/>
                  <a:pt x="461" y="310"/>
                  <a:pt x="461" y="204"/>
                </a:cubicBezTo>
                <a:cubicBezTo>
                  <a:pt x="461" y="88"/>
                  <a:pt x="372" y="0"/>
                  <a:pt x="257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8" name="Freeform 57"/>
          <p:cNvSpPr>
            <a:spLocks noChangeArrowheads="1"/>
          </p:cNvSpPr>
          <p:nvPr/>
        </p:nvSpPr>
        <p:spPr bwMode="auto">
          <a:xfrm>
            <a:off x="7963297" y="2325949"/>
            <a:ext cx="204161" cy="181295"/>
          </a:xfrm>
          <a:custGeom>
            <a:avLst/>
            <a:gdLst>
              <a:gd name="T0" fmla="*/ 87382 w 461"/>
              <a:gd name="T1" fmla="*/ 0 h 409"/>
              <a:gd name="T2" fmla="*/ 87382 w 461"/>
              <a:gd name="T3" fmla="*/ 0 h 409"/>
              <a:gd name="T4" fmla="*/ 171320 w 461"/>
              <a:gd name="T5" fmla="*/ 87891 h 409"/>
              <a:gd name="T6" fmla="*/ 198008 w 461"/>
              <a:gd name="T7" fmla="*/ 87891 h 409"/>
              <a:gd name="T8" fmla="*/ 160128 w 461"/>
              <a:gd name="T9" fmla="*/ 129682 h 409"/>
              <a:gd name="T10" fmla="*/ 122248 w 461"/>
              <a:gd name="T11" fmla="*/ 87891 h 409"/>
              <a:gd name="T12" fmla="*/ 152380 w 461"/>
              <a:gd name="T13" fmla="*/ 87891 h 409"/>
              <a:gd name="T14" fmla="*/ 87382 w 461"/>
              <a:gd name="T15" fmla="*/ 22834 h 409"/>
              <a:gd name="T16" fmla="*/ 18940 w 461"/>
              <a:gd name="T17" fmla="*/ 87891 h 409"/>
              <a:gd name="T18" fmla="*/ 87382 w 461"/>
              <a:gd name="T19" fmla="*/ 156394 h 409"/>
              <a:gd name="T20" fmla="*/ 125692 w 461"/>
              <a:gd name="T21" fmla="*/ 141315 h 409"/>
              <a:gd name="T22" fmla="*/ 141188 w 461"/>
              <a:gd name="T23" fmla="*/ 156394 h 409"/>
              <a:gd name="T24" fmla="*/ 87382 w 461"/>
              <a:gd name="T25" fmla="*/ 175782 h 409"/>
              <a:gd name="T26" fmla="*/ 0 w 461"/>
              <a:gd name="T27" fmla="*/ 87891 h 409"/>
              <a:gd name="T28" fmla="*/ 87382 w 461"/>
              <a:gd name="T29" fmla="*/ 0 h 40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61" h="409">
                <a:moveTo>
                  <a:pt x="203" y="0"/>
                </a:moveTo>
                <a:lnTo>
                  <a:pt x="203" y="0"/>
                </a:lnTo>
                <a:cubicBezTo>
                  <a:pt x="310" y="0"/>
                  <a:pt x="398" y="89"/>
                  <a:pt x="398" y="204"/>
                </a:cubicBezTo>
                <a:cubicBezTo>
                  <a:pt x="460" y="204"/>
                  <a:pt x="460" y="204"/>
                  <a:pt x="460" y="204"/>
                </a:cubicBezTo>
                <a:cubicBezTo>
                  <a:pt x="372" y="301"/>
                  <a:pt x="372" y="301"/>
                  <a:pt x="372" y="301"/>
                </a:cubicBezTo>
                <a:cubicBezTo>
                  <a:pt x="284" y="204"/>
                  <a:pt x="284" y="204"/>
                  <a:pt x="284" y="204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45" y="115"/>
                  <a:pt x="284" y="53"/>
                  <a:pt x="203" y="53"/>
                </a:cubicBezTo>
                <a:cubicBezTo>
                  <a:pt x="115" y="53"/>
                  <a:pt x="44" y="124"/>
                  <a:pt x="44" y="204"/>
                </a:cubicBezTo>
                <a:cubicBezTo>
                  <a:pt x="44" y="293"/>
                  <a:pt x="115" y="363"/>
                  <a:pt x="203" y="363"/>
                </a:cubicBezTo>
                <a:cubicBezTo>
                  <a:pt x="230" y="363"/>
                  <a:pt x="266" y="346"/>
                  <a:pt x="292" y="328"/>
                </a:cubicBezTo>
                <a:cubicBezTo>
                  <a:pt x="328" y="363"/>
                  <a:pt x="328" y="363"/>
                  <a:pt x="328" y="363"/>
                </a:cubicBezTo>
                <a:cubicBezTo>
                  <a:pt x="292" y="390"/>
                  <a:pt x="248" y="408"/>
                  <a:pt x="203" y="408"/>
                </a:cubicBezTo>
                <a:cubicBezTo>
                  <a:pt x="88" y="408"/>
                  <a:pt x="0" y="319"/>
                  <a:pt x="0" y="204"/>
                </a:cubicBezTo>
                <a:cubicBezTo>
                  <a:pt x="0" y="97"/>
                  <a:pt x="88" y="0"/>
                  <a:pt x="203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9" name="Freeform 58"/>
          <p:cNvSpPr>
            <a:spLocks noChangeArrowheads="1"/>
          </p:cNvSpPr>
          <p:nvPr/>
        </p:nvSpPr>
        <p:spPr bwMode="auto">
          <a:xfrm>
            <a:off x="1890774" y="3624405"/>
            <a:ext cx="158429" cy="109429"/>
          </a:xfrm>
          <a:custGeom>
            <a:avLst/>
            <a:gdLst>
              <a:gd name="T0" fmla="*/ 141842 w 355"/>
              <a:gd name="T1" fmla="*/ 45706 h 249"/>
              <a:gd name="T2" fmla="*/ 141842 w 355"/>
              <a:gd name="T3" fmla="*/ 45706 h 249"/>
              <a:gd name="T4" fmla="*/ 11278 w 355"/>
              <a:gd name="T5" fmla="*/ 45706 h 249"/>
              <a:gd name="T6" fmla="*/ 0 w 355"/>
              <a:gd name="T7" fmla="*/ 53395 h 249"/>
              <a:gd name="T8" fmla="*/ 11278 w 355"/>
              <a:gd name="T9" fmla="*/ 64501 h 249"/>
              <a:gd name="T10" fmla="*/ 141842 w 355"/>
              <a:gd name="T11" fmla="*/ 64501 h 249"/>
              <a:gd name="T12" fmla="*/ 153554 w 355"/>
              <a:gd name="T13" fmla="*/ 53395 h 249"/>
              <a:gd name="T14" fmla="*/ 141842 w 355"/>
              <a:gd name="T15" fmla="*/ 45706 h 249"/>
              <a:gd name="T16" fmla="*/ 11278 w 355"/>
              <a:gd name="T17" fmla="*/ 23066 h 249"/>
              <a:gd name="T18" fmla="*/ 11278 w 355"/>
              <a:gd name="T19" fmla="*/ 23066 h 249"/>
              <a:gd name="T20" fmla="*/ 141842 w 355"/>
              <a:gd name="T21" fmla="*/ 23066 h 249"/>
              <a:gd name="T22" fmla="*/ 153554 w 355"/>
              <a:gd name="T23" fmla="*/ 11533 h 249"/>
              <a:gd name="T24" fmla="*/ 141842 w 355"/>
              <a:gd name="T25" fmla="*/ 0 h 249"/>
              <a:gd name="T26" fmla="*/ 11278 w 355"/>
              <a:gd name="T27" fmla="*/ 0 h 249"/>
              <a:gd name="T28" fmla="*/ 0 w 355"/>
              <a:gd name="T29" fmla="*/ 11533 h 249"/>
              <a:gd name="T30" fmla="*/ 11278 w 355"/>
              <a:gd name="T31" fmla="*/ 23066 h 249"/>
              <a:gd name="T32" fmla="*/ 141842 w 355"/>
              <a:gd name="T33" fmla="*/ 87140 h 249"/>
              <a:gd name="T34" fmla="*/ 141842 w 355"/>
              <a:gd name="T35" fmla="*/ 87140 h 249"/>
              <a:gd name="T36" fmla="*/ 11278 w 355"/>
              <a:gd name="T37" fmla="*/ 87140 h 249"/>
              <a:gd name="T38" fmla="*/ 0 w 355"/>
              <a:gd name="T39" fmla="*/ 98673 h 249"/>
              <a:gd name="T40" fmla="*/ 11278 w 355"/>
              <a:gd name="T41" fmla="*/ 105935 h 249"/>
              <a:gd name="T42" fmla="*/ 141842 w 355"/>
              <a:gd name="T43" fmla="*/ 105935 h 249"/>
              <a:gd name="T44" fmla="*/ 153554 w 355"/>
              <a:gd name="T45" fmla="*/ 98673 h 249"/>
              <a:gd name="T46" fmla="*/ 141842 w 355"/>
              <a:gd name="T47" fmla="*/ 87140 h 24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55" h="249">
                <a:moveTo>
                  <a:pt x="327" y="107"/>
                </a:moveTo>
                <a:lnTo>
                  <a:pt x="327" y="107"/>
                </a:lnTo>
                <a:cubicBezTo>
                  <a:pt x="26" y="107"/>
                  <a:pt x="26" y="107"/>
                  <a:pt x="26" y="107"/>
                </a:cubicBezTo>
                <a:cubicBezTo>
                  <a:pt x="17" y="107"/>
                  <a:pt x="0" y="116"/>
                  <a:pt x="0" y="125"/>
                </a:cubicBezTo>
                <a:cubicBezTo>
                  <a:pt x="0" y="142"/>
                  <a:pt x="17" y="151"/>
                  <a:pt x="26" y="151"/>
                </a:cubicBezTo>
                <a:cubicBezTo>
                  <a:pt x="327" y="151"/>
                  <a:pt x="327" y="151"/>
                  <a:pt x="327" y="151"/>
                </a:cubicBezTo>
                <a:cubicBezTo>
                  <a:pt x="336" y="151"/>
                  <a:pt x="354" y="142"/>
                  <a:pt x="354" y="125"/>
                </a:cubicBezTo>
                <a:cubicBezTo>
                  <a:pt x="354" y="116"/>
                  <a:pt x="336" y="107"/>
                  <a:pt x="327" y="107"/>
                </a:cubicBezTo>
                <a:close/>
                <a:moveTo>
                  <a:pt x="26" y="54"/>
                </a:moveTo>
                <a:lnTo>
                  <a:pt x="26" y="54"/>
                </a:lnTo>
                <a:cubicBezTo>
                  <a:pt x="327" y="54"/>
                  <a:pt x="327" y="54"/>
                  <a:pt x="327" y="54"/>
                </a:cubicBezTo>
                <a:cubicBezTo>
                  <a:pt x="336" y="54"/>
                  <a:pt x="354" y="44"/>
                  <a:pt x="354" y="27"/>
                </a:cubicBezTo>
                <a:cubicBezTo>
                  <a:pt x="354" y="18"/>
                  <a:pt x="336" y="0"/>
                  <a:pt x="327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17" y="0"/>
                  <a:pt x="0" y="18"/>
                  <a:pt x="0" y="27"/>
                </a:cubicBezTo>
                <a:cubicBezTo>
                  <a:pt x="0" y="44"/>
                  <a:pt x="17" y="54"/>
                  <a:pt x="26" y="54"/>
                </a:cubicBezTo>
                <a:close/>
                <a:moveTo>
                  <a:pt x="327" y="204"/>
                </a:moveTo>
                <a:lnTo>
                  <a:pt x="327" y="204"/>
                </a:lnTo>
                <a:cubicBezTo>
                  <a:pt x="26" y="204"/>
                  <a:pt x="26" y="204"/>
                  <a:pt x="26" y="204"/>
                </a:cubicBezTo>
                <a:cubicBezTo>
                  <a:pt x="17" y="204"/>
                  <a:pt x="0" y="213"/>
                  <a:pt x="0" y="231"/>
                </a:cubicBezTo>
                <a:cubicBezTo>
                  <a:pt x="0" y="239"/>
                  <a:pt x="17" y="248"/>
                  <a:pt x="26" y="248"/>
                </a:cubicBezTo>
                <a:cubicBezTo>
                  <a:pt x="327" y="248"/>
                  <a:pt x="327" y="248"/>
                  <a:pt x="327" y="248"/>
                </a:cubicBezTo>
                <a:cubicBezTo>
                  <a:pt x="336" y="248"/>
                  <a:pt x="354" y="239"/>
                  <a:pt x="354" y="231"/>
                </a:cubicBezTo>
                <a:cubicBezTo>
                  <a:pt x="354" y="213"/>
                  <a:pt x="336" y="204"/>
                  <a:pt x="327" y="20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0" name="Freeform 59"/>
          <p:cNvSpPr>
            <a:spLocks noChangeArrowheads="1"/>
          </p:cNvSpPr>
          <p:nvPr/>
        </p:nvSpPr>
        <p:spPr bwMode="auto">
          <a:xfrm>
            <a:off x="982673" y="3624405"/>
            <a:ext cx="220493" cy="109429"/>
          </a:xfrm>
          <a:custGeom>
            <a:avLst/>
            <a:gdLst>
              <a:gd name="T0" fmla="*/ 76325 w 497"/>
              <a:gd name="T1" fmla="*/ 45706 h 249"/>
              <a:gd name="T2" fmla="*/ 76325 w 497"/>
              <a:gd name="T3" fmla="*/ 45706 h 249"/>
              <a:gd name="T4" fmla="*/ 11212 w 497"/>
              <a:gd name="T5" fmla="*/ 45706 h 249"/>
              <a:gd name="T6" fmla="*/ 0 w 497"/>
              <a:gd name="T7" fmla="*/ 53395 h 249"/>
              <a:gd name="T8" fmla="*/ 11212 w 497"/>
              <a:gd name="T9" fmla="*/ 64501 h 249"/>
              <a:gd name="T10" fmla="*/ 76325 w 497"/>
              <a:gd name="T11" fmla="*/ 64501 h 249"/>
              <a:gd name="T12" fmla="*/ 84087 w 497"/>
              <a:gd name="T13" fmla="*/ 53395 h 249"/>
              <a:gd name="T14" fmla="*/ 76325 w 497"/>
              <a:gd name="T15" fmla="*/ 45706 h 249"/>
              <a:gd name="T16" fmla="*/ 76325 w 497"/>
              <a:gd name="T17" fmla="*/ 87140 h 249"/>
              <a:gd name="T18" fmla="*/ 76325 w 497"/>
              <a:gd name="T19" fmla="*/ 87140 h 249"/>
              <a:gd name="T20" fmla="*/ 11212 w 497"/>
              <a:gd name="T21" fmla="*/ 87140 h 249"/>
              <a:gd name="T22" fmla="*/ 0 w 497"/>
              <a:gd name="T23" fmla="*/ 98673 h 249"/>
              <a:gd name="T24" fmla="*/ 11212 w 497"/>
              <a:gd name="T25" fmla="*/ 105935 h 249"/>
              <a:gd name="T26" fmla="*/ 76325 w 497"/>
              <a:gd name="T27" fmla="*/ 105935 h 249"/>
              <a:gd name="T28" fmla="*/ 84087 w 497"/>
              <a:gd name="T29" fmla="*/ 98673 h 249"/>
              <a:gd name="T30" fmla="*/ 76325 w 497"/>
              <a:gd name="T31" fmla="*/ 87140 h 249"/>
              <a:gd name="T32" fmla="*/ 206551 w 497"/>
              <a:gd name="T33" fmla="*/ 45706 h 249"/>
              <a:gd name="T34" fmla="*/ 206551 w 497"/>
              <a:gd name="T35" fmla="*/ 45706 h 249"/>
              <a:gd name="T36" fmla="*/ 171623 w 497"/>
              <a:gd name="T37" fmla="*/ 45706 h 249"/>
              <a:gd name="T38" fmla="*/ 171623 w 497"/>
              <a:gd name="T39" fmla="*/ 7689 h 249"/>
              <a:gd name="T40" fmla="*/ 160411 w 497"/>
              <a:gd name="T41" fmla="*/ 0 h 249"/>
              <a:gd name="T42" fmla="*/ 148769 w 497"/>
              <a:gd name="T43" fmla="*/ 7689 h 249"/>
              <a:gd name="T44" fmla="*/ 148769 w 497"/>
              <a:gd name="T45" fmla="*/ 45706 h 249"/>
              <a:gd name="T46" fmla="*/ 114703 w 497"/>
              <a:gd name="T47" fmla="*/ 45706 h 249"/>
              <a:gd name="T48" fmla="*/ 106941 w 497"/>
              <a:gd name="T49" fmla="*/ 53395 h 249"/>
              <a:gd name="T50" fmla="*/ 114703 w 497"/>
              <a:gd name="T51" fmla="*/ 64501 h 249"/>
              <a:gd name="T52" fmla="*/ 148769 w 497"/>
              <a:gd name="T53" fmla="*/ 64501 h 249"/>
              <a:gd name="T54" fmla="*/ 148769 w 497"/>
              <a:gd name="T55" fmla="*/ 102090 h 249"/>
              <a:gd name="T56" fmla="*/ 160411 w 497"/>
              <a:gd name="T57" fmla="*/ 105935 h 249"/>
              <a:gd name="T58" fmla="*/ 171623 w 497"/>
              <a:gd name="T59" fmla="*/ 102090 h 249"/>
              <a:gd name="T60" fmla="*/ 171623 w 497"/>
              <a:gd name="T61" fmla="*/ 64501 h 249"/>
              <a:gd name="T62" fmla="*/ 206551 w 497"/>
              <a:gd name="T63" fmla="*/ 64501 h 249"/>
              <a:gd name="T64" fmla="*/ 213882 w 497"/>
              <a:gd name="T65" fmla="*/ 53395 h 249"/>
              <a:gd name="T66" fmla="*/ 206551 w 497"/>
              <a:gd name="T67" fmla="*/ 45706 h 249"/>
              <a:gd name="T68" fmla="*/ 76325 w 497"/>
              <a:gd name="T69" fmla="*/ 0 h 249"/>
              <a:gd name="T70" fmla="*/ 76325 w 497"/>
              <a:gd name="T71" fmla="*/ 0 h 249"/>
              <a:gd name="T72" fmla="*/ 11212 w 497"/>
              <a:gd name="T73" fmla="*/ 0 h 249"/>
              <a:gd name="T74" fmla="*/ 0 w 497"/>
              <a:gd name="T75" fmla="*/ 11533 h 249"/>
              <a:gd name="T76" fmla="*/ 11212 w 497"/>
              <a:gd name="T77" fmla="*/ 23066 h 249"/>
              <a:gd name="T78" fmla="*/ 76325 w 497"/>
              <a:gd name="T79" fmla="*/ 23066 h 249"/>
              <a:gd name="T80" fmla="*/ 84087 w 497"/>
              <a:gd name="T81" fmla="*/ 11533 h 249"/>
              <a:gd name="T82" fmla="*/ 76325 w 497"/>
              <a:gd name="T83" fmla="*/ 0 h 24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97" h="249">
                <a:moveTo>
                  <a:pt x="177" y="107"/>
                </a:moveTo>
                <a:lnTo>
                  <a:pt x="177" y="107"/>
                </a:lnTo>
                <a:cubicBezTo>
                  <a:pt x="26" y="107"/>
                  <a:pt x="26" y="107"/>
                  <a:pt x="26" y="107"/>
                </a:cubicBezTo>
                <a:cubicBezTo>
                  <a:pt x="9" y="107"/>
                  <a:pt x="0" y="116"/>
                  <a:pt x="0" y="125"/>
                </a:cubicBezTo>
                <a:cubicBezTo>
                  <a:pt x="0" y="142"/>
                  <a:pt x="9" y="151"/>
                  <a:pt x="26" y="151"/>
                </a:cubicBezTo>
                <a:cubicBezTo>
                  <a:pt x="177" y="151"/>
                  <a:pt x="177" y="151"/>
                  <a:pt x="177" y="151"/>
                </a:cubicBezTo>
                <a:cubicBezTo>
                  <a:pt x="186" y="151"/>
                  <a:pt x="195" y="142"/>
                  <a:pt x="195" y="125"/>
                </a:cubicBezTo>
                <a:cubicBezTo>
                  <a:pt x="195" y="116"/>
                  <a:pt x="186" y="107"/>
                  <a:pt x="177" y="107"/>
                </a:cubicBezTo>
                <a:close/>
                <a:moveTo>
                  <a:pt x="177" y="204"/>
                </a:moveTo>
                <a:lnTo>
                  <a:pt x="177" y="204"/>
                </a:lnTo>
                <a:cubicBezTo>
                  <a:pt x="26" y="204"/>
                  <a:pt x="26" y="204"/>
                  <a:pt x="26" y="204"/>
                </a:cubicBezTo>
                <a:cubicBezTo>
                  <a:pt x="9" y="204"/>
                  <a:pt x="0" y="213"/>
                  <a:pt x="0" y="231"/>
                </a:cubicBezTo>
                <a:cubicBezTo>
                  <a:pt x="0" y="239"/>
                  <a:pt x="9" y="248"/>
                  <a:pt x="26" y="248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186" y="248"/>
                  <a:pt x="195" y="239"/>
                  <a:pt x="195" y="231"/>
                </a:cubicBezTo>
                <a:cubicBezTo>
                  <a:pt x="195" y="213"/>
                  <a:pt x="186" y="204"/>
                  <a:pt x="177" y="204"/>
                </a:cubicBezTo>
                <a:close/>
                <a:moveTo>
                  <a:pt x="479" y="107"/>
                </a:moveTo>
                <a:lnTo>
                  <a:pt x="479" y="107"/>
                </a:lnTo>
                <a:cubicBezTo>
                  <a:pt x="398" y="107"/>
                  <a:pt x="398" y="107"/>
                  <a:pt x="398" y="107"/>
                </a:cubicBezTo>
                <a:cubicBezTo>
                  <a:pt x="398" y="18"/>
                  <a:pt x="398" y="18"/>
                  <a:pt x="398" y="18"/>
                </a:cubicBezTo>
                <a:cubicBezTo>
                  <a:pt x="398" y="0"/>
                  <a:pt x="389" y="0"/>
                  <a:pt x="372" y="0"/>
                </a:cubicBezTo>
                <a:cubicBezTo>
                  <a:pt x="354" y="0"/>
                  <a:pt x="345" y="0"/>
                  <a:pt x="345" y="18"/>
                </a:cubicBezTo>
                <a:cubicBezTo>
                  <a:pt x="345" y="107"/>
                  <a:pt x="345" y="107"/>
                  <a:pt x="345" y="107"/>
                </a:cubicBezTo>
                <a:cubicBezTo>
                  <a:pt x="266" y="107"/>
                  <a:pt x="266" y="107"/>
                  <a:pt x="266" y="107"/>
                </a:cubicBezTo>
                <a:cubicBezTo>
                  <a:pt x="248" y="107"/>
                  <a:pt x="248" y="116"/>
                  <a:pt x="248" y="125"/>
                </a:cubicBezTo>
                <a:cubicBezTo>
                  <a:pt x="248" y="142"/>
                  <a:pt x="248" y="151"/>
                  <a:pt x="266" y="151"/>
                </a:cubicBezTo>
                <a:cubicBezTo>
                  <a:pt x="345" y="151"/>
                  <a:pt x="345" y="151"/>
                  <a:pt x="345" y="151"/>
                </a:cubicBezTo>
                <a:cubicBezTo>
                  <a:pt x="345" y="239"/>
                  <a:pt x="345" y="239"/>
                  <a:pt x="345" y="239"/>
                </a:cubicBezTo>
                <a:cubicBezTo>
                  <a:pt x="345" y="248"/>
                  <a:pt x="354" y="248"/>
                  <a:pt x="372" y="248"/>
                </a:cubicBezTo>
                <a:cubicBezTo>
                  <a:pt x="389" y="248"/>
                  <a:pt x="398" y="248"/>
                  <a:pt x="398" y="239"/>
                </a:cubicBezTo>
                <a:cubicBezTo>
                  <a:pt x="398" y="151"/>
                  <a:pt x="398" y="151"/>
                  <a:pt x="398" y="151"/>
                </a:cubicBezTo>
                <a:cubicBezTo>
                  <a:pt x="479" y="151"/>
                  <a:pt x="479" y="151"/>
                  <a:pt x="479" y="151"/>
                </a:cubicBezTo>
                <a:cubicBezTo>
                  <a:pt x="496" y="151"/>
                  <a:pt x="496" y="142"/>
                  <a:pt x="496" y="125"/>
                </a:cubicBezTo>
                <a:cubicBezTo>
                  <a:pt x="496" y="116"/>
                  <a:pt x="496" y="107"/>
                  <a:pt x="479" y="107"/>
                </a:cubicBezTo>
                <a:close/>
                <a:moveTo>
                  <a:pt x="177" y="0"/>
                </a:moveTo>
                <a:lnTo>
                  <a:pt x="177" y="0"/>
                </a:lnTo>
                <a:cubicBezTo>
                  <a:pt x="26" y="0"/>
                  <a:pt x="26" y="0"/>
                  <a:pt x="26" y="0"/>
                </a:cubicBezTo>
                <a:cubicBezTo>
                  <a:pt x="9" y="0"/>
                  <a:pt x="0" y="18"/>
                  <a:pt x="0" y="27"/>
                </a:cubicBezTo>
                <a:cubicBezTo>
                  <a:pt x="0" y="44"/>
                  <a:pt x="9" y="54"/>
                  <a:pt x="26" y="54"/>
                </a:cubicBezTo>
                <a:cubicBezTo>
                  <a:pt x="177" y="54"/>
                  <a:pt x="177" y="54"/>
                  <a:pt x="177" y="54"/>
                </a:cubicBezTo>
                <a:cubicBezTo>
                  <a:pt x="186" y="54"/>
                  <a:pt x="195" y="44"/>
                  <a:pt x="195" y="27"/>
                </a:cubicBezTo>
                <a:cubicBezTo>
                  <a:pt x="195" y="18"/>
                  <a:pt x="186" y="0"/>
                  <a:pt x="177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1" name="Freeform 60"/>
          <p:cNvSpPr>
            <a:spLocks noChangeArrowheads="1"/>
          </p:cNvSpPr>
          <p:nvPr/>
        </p:nvSpPr>
        <p:spPr bwMode="auto">
          <a:xfrm>
            <a:off x="1464490" y="3616238"/>
            <a:ext cx="133929" cy="129029"/>
          </a:xfrm>
          <a:custGeom>
            <a:avLst/>
            <a:gdLst>
              <a:gd name="T0" fmla="*/ 38236 w 303"/>
              <a:gd name="T1" fmla="*/ 0 h 293"/>
              <a:gd name="T2" fmla="*/ 38236 w 303"/>
              <a:gd name="T3" fmla="*/ 0 h 293"/>
              <a:gd name="T4" fmla="*/ 19333 w 303"/>
              <a:gd name="T5" fmla="*/ 0 h 293"/>
              <a:gd name="T6" fmla="*/ 0 w 303"/>
              <a:gd name="T7" fmla="*/ 14981 h 293"/>
              <a:gd name="T8" fmla="*/ 0 w 303"/>
              <a:gd name="T9" fmla="*/ 34242 h 293"/>
              <a:gd name="T10" fmla="*/ 19333 w 303"/>
              <a:gd name="T11" fmla="*/ 53076 h 293"/>
              <a:gd name="T12" fmla="*/ 38236 w 303"/>
              <a:gd name="T13" fmla="*/ 53076 h 293"/>
              <a:gd name="T14" fmla="*/ 53703 w 303"/>
              <a:gd name="T15" fmla="*/ 34242 h 293"/>
              <a:gd name="T16" fmla="*/ 53703 w 303"/>
              <a:gd name="T17" fmla="*/ 14981 h 293"/>
              <a:gd name="T18" fmla="*/ 38236 w 303"/>
              <a:gd name="T19" fmla="*/ 0 h 293"/>
              <a:gd name="T20" fmla="*/ 110412 w 303"/>
              <a:gd name="T21" fmla="*/ 0 h 293"/>
              <a:gd name="T22" fmla="*/ 110412 w 303"/>
              <a:gd name="T23" fmla="*/ 0 h 293"/>
              <a:gd name="T24" fmla="*/ 91509 w 303"/>
              <a:gd name="T25" fmla="*/ 0 h 293"/>
              <a:gd name="T26" fmla="*/ 76472 w 303"/>
              <a:gd name="T27" fmla="*/ 14981 h 293"/>
              <a:gd name="T28" fmla="*/ 76472 w 303"/>
              <a:gd name="T29" fmla="*/ 34242 h 293"/>
              <a:gd name="T30" fmla="*/ 91509 w 303"/>
              <a:gd name="T31" fmla="*/ 53076 h 293"/>
              <a:gd name="T32" fmla="*/ 110412 w 303"/>
              <a:gd name="T33" fmla="*/ 53076 h 293"/>
              <a:gd name="T34" fmla="*/ 129745 w 303"/>
              <a:gd name="T35" fmla="*/ 34242 h 293"/>
              <a:gd name="T36" fmla="*/ 129745 w 303"/>
              <a:gd name="T37" fmla="*/ 14981 h 293"/>
              <a:gd name="T38" fmla="*/ 110412 w 303"/>
              <a:gd name="T39" fmla="*/ 0 h 293"/>
              <a:gd name="T40" fmla="*/ 38236 w 303"/>
              <a:gd name="T41" fmla="*/ 71909 h 293"/>
              <a:gd name="T42" fmla="*/ 38236 w 303"/>
              <a:gd name="T43" fmla="*/ 71909 h 293"/>
              <a:gd name="T44" fmla="*/ 19333 w 303"/>
              <a:gd name="T45" fmla="*/ 71909 h 293"/>
              <a:gd name="T46" fmla="*/ 0 w 303"/>
              <a:gd name="T47" fmla="*/ 90743 h 293"/>
              <a:gd name="T48" fmla="*/ 0 w 303"/>
              <a:gd name="T49" fmla="*/ 109576 h 293"/>
              <a:gd name="T50" fmla="*/ 19333 w 303"/>
              <a:gd name="T51" fmla="*/ 124985 h 293"/>
              <a:gd name="T52" fmla="*/ 38236 w 303"/>
              <a:gd name="T53" fmla="*/ 124985 h 293"/>
              <a:gd name="T54" fmla="*/ 53703 w 303"/>
              <a:gd name="T55" fmla="*/ 109576 h 293"/>
              <a:gd name="T56" fmla="*/ 53703 w 303"/>
              <a:gd name="T57" fmla="*/ 90743 h 293"/>
              <a:gd name="T58" fmla="*/ 38236 w 303"/>
              <a:gd name="T59" fmla="*/ 71909 h 293"/>
              <a:gd name="T60" fmla="*/ 110412 w 303"/>
              <a:gd name="T61" fmla="*/ 71909 h 293"/>
              <a:gd name="T62" fmla="*/ 110412 w 303"/>
              <a:gd name="T63" fmla="*/ 71909 h 293"/>
              <a:gd name="T64" fmla="*/ 91509 w 303"/>
              <a:gd name="T65" fmla="*/ 71909 h 293"/>
              <a:gd name="T66" fmla="*/ 76472 w 303"/>
              <a:gd name="T67" fmla="*/ 90743 h 293"/>
              <a:gd name="T68" fmla="*/ 76472 w 303"/>
              <a:gd name="T69" fmla="*/ 109576 h 293"/>
              <a:gd name="T70" fmla="*/ 91509 w 303"/>
              <a:gd name="T71" fmla="*/ 124985 h 293"/>
              <a:gd name="T72" fmla="*/ 110412 w 303"/>
              <a:gd name="T73" fmla="*/ 124985 h 293"/>
              <a:gd name="T74" fmla="*/ 129745 w 303"/>
              <a:gd name="T75" fmla="*/ 109576 h 293"/>
              <a:gd name="T76" fmla="*/ 129745 w 303"/>
              <a:gd name="T77" fmla="*/ 90743 h 293"/>
              <a:gd name="T78" fmla="*/ 110412 w 303"/>
              <a:gd name="T79" fmla="*/ 71909 h 29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03" h="293">
                <a:moveTo>
                  <a:pt x="89" y="0"/>
                </a:moveTo>
                <a:lnTo>
                  <a:pt x="89" y="0"/>
                </a:lnTo>
                <a:cubicBezTo>
                  <a:pt x="45" y="0"/>
                  <a:pt x="45" y="0"/>
                  <a:pt x="45" y="0"/>
                </a:cubicBezTo>
                <a:cubicBezTo>
                  <a:pt x="19" y="0"/>
                  <a:pt x="0" y="8"/>
                  <a:pt x="0" y="35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106"/>
                  <a:pt x="19" y="124"/>
                  <a:pt x="45" y="124"/>
                </a:cubicBezTo>
                <a:cubicBezTo>
                  <a:pt x="89" y="124"/>
                  <a:pt x="89" y="124"/>
                  <a:pt x="89" y="124"/>
                </a:cubicBezTo>
                <a:cubicBezTo>
                  <a:pt x="116" y="124"/>
                  <a:pt x="125" y="106"/>
                  <a:pt x="125" y="80"/>
                </a:cubicBezTo>
                <a:cubicBezTo>
                  <a:pt x="125" y="35"/>
                  <a:pt x="125" y="35"/>
                  <a:pt x="125" y="35"/>
                </a:cubicBezTo>
                <a:cubicBezTo>
                  <a:pt x="125" y="8"/>
                  <a:pt x="116" y="0"/>
                  <a:pt x="89" y="0"/>
                </a:cubicBezTo>
                <a:close/>
                <a:moveTo>
                  <a:pt x="257" y="0"/>
                </a:moveTo>
                <a:lnTo>
                  <a:pt x="257" y="0"/>
                </a:lnTo>
                <a:cubicBezTo>
                  <a:pt x="213" y="0"/>
                  <a:pt x="213" y="0"/>
                  <a:pt x="213" y="0"/>
                </a:cubicBezTo>
                <a:cubicBezTo>
                  <a:pt x="187" y="0"/>
                  <a:pt x="178" y="8"/>
                  <a:pt x="178" y="35"/>
                </a:cubicBezTo>
                <a:cubicBezTo>
                  <a:pt x="178" y="80"/>
                  <a:pt x="178" y="80"/>
                  <a:pt x="178" y="80"/>
                </a:cubicBezTo>
                <a:cubicBezTo>
                  <a:pt x="178" y="106"/>
                  <a:pt x="187" y="124"/>
                  <a:pt x="213" y="124"/>
                </a:cubicBezTo>
                <a:cubicBezTo>
                  <a:pt x="257" y="124"/>
                  <a:pt x="257" y="124"/>
                  <a:pt x="257" y="124"/>
                </a:cubicBezTo>
                <a:cubicBezTo>
                  <a:pt x="284" y="124"/>
                  <a:pt x="302" y="106"/>
                  <a:pt x="302" y="80"/>
                </a:cubicBezTo>
                <a:cubicBezTo>
                  <a:pt x="302" y="35"/>
                  <a:pt x="302" y="35"/>
                  <a:pt x="302" y="35"/>
                </a:cubicBezTo>
                <a:cubicBezTo>
                  <a:pt x="302" y="8"/>
                  <a:pt x="284" y="0"/>
                  <a:pt x="257" y="0"/>
                </a:cubicBezTo>
                <a:close/>
                <a:moveTo>
                  <a:pt x="89" y="168"/>
                </a:moveTo>
                <a:lnTo>
                  <a:pt x="89" y="168"/>
                </a:lnTo>
                <a:cubicBezTo>
                  <a:pt x="45" y="168"/>
                  <a:pt x="45" y="168"/>
                  <a:pt x="45" y="168"/>
                </a:cubicBezTo>
                <a:cubicBezTo>
                  <a:pt x="19" y="168"/>
                  <a:pt x="0" y="186"/>
                  <a:pt x="0" y="212"/>
                </a:cubicBezTo>
                <a:cubicBezTo>
                  <a:pt x="0" y="256"/>
                  <a:pt x="0" y="256"/>
                  <a:pt x="0" y="256"/>
                </a:cubicBezTo>
                <a:cubicBezTo>
                  <a:pt x="0" y="283"/>
                  <a:pt x="19" y="292"/>
                  <a:pt x="45" y="292"/>
                </a:cubicBezTo>
                <a:cubicBezTo>
                  <a:pt x="89" y="292"/>
                  <a:pt x="89" y="292"/>
                  <a:pt x="89" y="292"/>
                </a:cubicBezTo>
                <a:cubicBezTo>
                  <a:pt x="116" y="292"/>
                  <a:pt x="125" y="283"/>
                  <a:pt x="125" y="256"/>
                </a:cubicBezTo>
                <a:cubicBezTo>
                  <a:pt x="125" y="212"/>
                  <a:pt x="125" y="212"/>
                  <a:pt x="125" y="212"/>
                </a:cubicBezTo>
                <a:cubicBezTo>
                  <a:pt x="125" y="186"/>
                  <a:pt x="116" y="168"/>
                  <a:pt x="89" y="168"/>
                </a:cubicBezTo>
                <a:close/>
                <a:moveTo>
                  <a:pt x="257" y="168"/>
                </a:moveTo>
                <a:lnTo>
                  <a:pt x="257" y="168"/>
                </a:lnTo>
                <a:cubicBezTo>
                  <a:pt x="213" y="168"/>
                  <a:pt x="213" y="168"/>
                  <a:pt x="213" y="168"/>
                </a:cubicBezTo>
                <a:cubicBezTo>
                  <a:pt x="187" y="168"/>
                  <a:pt x="178" y="186"/>
                  <a:pt x="178" y="212"/>
                </a:cubicBezTo>
                <a:cubicBezTo>
                  <a:pt x="178" y="256"/>
                  <a:pt x="178" y="256"/>
                  <a:pt x="178" y="256"/>
                </a:cubicBezTo>
                <a:cubicBezTo>
                  <a:pt x="178" y="283"/>
                  <a:pt x="187" y="292"/>
                  <a:pt x="213" y="292"/>
                </a:cubicBezTo>
                <a:cubicBezTo>
                  <a:pt x="257" y="292"/>
                  <a:pt x="257" y="292"/>
                  <a:pt x="257" y="292"/>
                </a:cubicBezTo>
                <a:cubicBezTo>
                  <a:pt x="284" y="292"/>
                  <a:pt x="302" y="283"/>
                  <a:pt x="302" y="256"/>
                </a:cubicBezTo>
                <a:cubicBezTo>
                  <a:pt x="302" y="212"/>
                  <a:pt x="302" y="212"/>
                  <a:pt x="302" y="212"/>
                </a:cubicBezTo>
                <a:cubicBezTo>
                  <a:pt x="302" y="186"/>
                  <a:pt x="284" y="168"/>
                  <a:pt x="257" y="16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2" name="Freeform 98"/>
          <p:cNvSpPr>
            <a:spLocks noChangeArrowheads="1"/>
          </p:cNvSpPr>
          <p:nvPr/>
        </p:nvSpPr>
        <p:spPr bwMode="auto">
          <a:xfrm>
            <a:off x="2290928" y="3608071"/>
            <a:ext cx="187826" cy="106163"/>
          </a:xfrm>
          <a:custGeom>
            <a:avLst/>
            <a:gdLst>
              <a:gd name="T0" fmla="*/ 41472 w 427"/>
              <a:gd name="T1" fmla="*/ 49874 h 240"/>
              <a:gd name="T2" fmla="*/ 41472 w 427"/>
              <a:gd name="T3" fmla="*/ 49874 h 240"/>
              <a:gd name="T4" fmla="*/ 151779 w 427"/>
              <a:gd name="T5" fmla="*/ 49874 h 240"/>
              <a:gd name="T6" fmla="*/ 151779 w 427"/>
              <a:gd name="T7" fmla="*/ 102757 h 240"/>
              <a:gd name="T8" fmla="*/ 182134 w 427"/>
              <a:gd name="T9" fmla="*/ 102757 h 240"/>
              <a:gd name="T10" fmla="*/ 182134 w 427"/>
              <a:gd name="T11" fmla="*/ 42135 h 240"/>
              <a:gd name="T12" fmla="*/ 159047 w 427"/>
              <a:gd name="T13" fmla="*/ 19348 h 240"/>
              <a:gd name="T14" fmla="*/ 41472 w 427"/>
              <a:gd name="T15" fmla="*/ 19348 h 240"/>
              <a:gd name="T16" fmla="*/ 41472 w 427"/>
              <a:gd name="T17" fmla="*/ 0 h 240"/>
              <a:gd name="T18" fmla="*/ 0 w 427"/>
              <a:gd name="T19" fmla="*/ 34396 h 240"/>
              <a:gd name="T20" fmla="*/ 41472 w 427"/>
              <a:gd name="T21" fmla="*/ 68791 h 240"/>
              <a:gd name="T22" fmla="*/ 41472 w 427"/>
              <a:gd name="T23" fmla="*/ 49874 h 24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27" h="240">
                <a:moveTo>
                  <a:pt x="97" y="116"/>
                </a:moveTo>
                <a:lnTo>
                  <a:pt x="97" y="116"/>
                </a:lnTo>
                <a:cubicBezTo>
                  <a:pt x="355" y="116"/>
                  <a:pt x="355" y="116"/>
                  <a:pt x="355" y="116"/>
                </a:cubicBezTo>
                <a:cubicBezTo>
                  <a:pt x="355" y="239"/>
                  <a:pt x="355" y="239"/>
                  <a:pt x="355" y="239"/>
                </a:cubicBezTo>
                <a:cubicBezTo>
                  <a:pt x="426" y="239"/>
                  <a:pt x="426" y="239"/>
                  <a:pt x="426" y="239"/>
                </a:cubicBezTo>
                <a:cubicBezTo>
                  <a:pt x="426" y="98"/>
                  <a:pt x="426" y="98"/>
                  <a:pt x="426" y="98"/>
                </a:cubicBezTo>
                <a:cubicBezTo>
                  <a:pt x="426" y="71"/>
                  <a:pt x="400" y="45"/>
                  <a:pt x="372" y="45"/>
                </a:cubicBezTo>
                <a:cubicBezTo>
                  <a:pt x="97" y="45"/>
                  <a:pt x="97" y="45"/>
                  <a:pt x="97" y="45"/>
                </a:cubicBezTo>
                <a:cubicBezTo>
                  <a:pt x="97" y="0"/>
                  <a:pt x="97" y="0"/>
                  <a:pt x="97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97" y="160"/>
                  <a:pt x="97" y="160"/>
                  <a:pt x="97" y="160"/>
                </a:cubicBezTo>
                <a:lnTo>
                  <a:pt x="97" y="116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3" name="Freeform 113"/>
          <p:cNvSpPr>
            <a:spLocks noChangeArrowheads="1"/>
          </p:cNvSpPr>
          <p:nvPr/>
        </p:nvSpPr>
        <p:spPr bwMode="auto">
          <a:xfrm>
            <a:off x="575987" y="3624405"/>
            <a:ext cx="158427" cy="109429"/>
          </a:xfrm>
          <a:custGeom>
            <a:avLst/>
            <a:gdLst>
              <a:gd name="T0" fmla="*/ 22990 w 355"/>
              <a:gd name="T1" fmla="*/ 87140 h 249"/>
              <a:gd name="T2" fmla="*/ 22990 w 355"/>
              <a:gd name="T3" fmla="*/ 87140 h 249"/>
              <a:gd name="T4" fmla="*/ 11712 w 355"/>
              <a:gd name="T5" fmla="*/ 87140 h 249"/>
              <a:gd name="T6" fmla="*/ 0 w 355"/>
              <a:gd name="T7" fmla="*/ 98673 h 249"/>
              <a:gd name="T8" fmla="*/ 11712 w 355"/>
              <a:gd name="T9" fmla="*/ 105935 h 249"/>
              <a:gd name="T10" fmla="*/ 22990 w 355"/>
              <a:gd name="T11" fmla="*/ 105935 h 249"/>
              <a:gd name="T12" fmla="*/ 34701 w 355"/>
              <a:gd name="T13" fmla="*/ 98673 h 249"/>
              <a:gd name="T14" fmla="*/ 22990 w 355"/>
              <a:gd name="T15" fmla="*/ 87140 h 249"/>
              <a:gd name="T16" fmla="*/ 22990 w 355"/>
              <a:gd name="T17" fmla="*/ 45706 h 249"/>
              <a:gd name="T18" fmla="*/ 22990 w 355"/>
              <a:gd name="T19" fmla="*/ 45706 h 249"/>
              <a:gd name="T20" fmla="*/ 11712 w 355"/>
              <a:gd name="T21" fmla="*/ 45706 h 249"/>
              <a:gd name="T22" fmla="*/ 0 w 355"/>
              <a:gd name="T23" fmla="*/ 53395 h 249"/>
              <a:gd name="T24" fmla="*/ 11712 w 355"/>
              <a:gd name="T25" fmla="*/ 64501 h 249"/>
              <a:gd name="T26" fmla="*/ 22990 w 355"/>
              <a:gd name="T27" fmla="*/ 64501 h 249"/>
              <a:gd name="T28" fmla="*/ 34701 w 355"/>
              <a:gd name="T29" fmla="*/ 53395 h 249"/>
              <a:gd name="T30" fmla="*/ 22990 w 355"/>
              <a:gd name="T31" fmla="*/ 45706 h 249"/>
              <a:gd name="T32" fmla="*/ 22990 w 355"/>
              <a:gd name="T33" fmla="*/ 0 h 249"/>
              <a:gd name="T34" fmla="*/ 22990 w 355"/>
              <a:gd name="T35" fmla="*/ 0 h 249"/>
              <a:gd name="T36" fmla="*/ 11712 w 355"/>
              <a:gd name="T37" fmla="*/ 0 h 249"/>
              <a:gd name="T38" fmla="*/ 0 w 355"/>
              <a:gd name="T39" fmla="*/ 11533 h 249"/>
              <a:gd name="T40" fmla="*/ 11712 w 355"/>
              <a:gd name="T41" fmla="*/ 23066 h 249"/>
              <a:gd name="T42" fmla="*/ 22990 w 355"/>
              <a:gd name="T43" fmla="*/ 23066 h 249"/>
              <a:gd name="T44" fmla="*/ 34701 w 355"/>
              <a:gd name="T45" fmla="*/ 11533 h 249"/>
              <a:gd name="T46" fmla="*/ 22990 w 355"/>
              <a:gd name="T47" fmla="*/ 0 h 249"/>
              <a:gd name="T48" fmla="*/ 65499 w 355"/>
              <a:gd name="T49" fmla="*/ 23066 h 249"/>
              <a:gd name="T50" fmla="*/ 65499 w 355"/>
              <a:gd name="T51" fmla="*/ 23066 h 249"/>
              <a:gd name="T52" fmla="*/ 142275 w 355"/>
              <a:gd name="T53" fmla="*/ 23066 h 249"/>
              <a:gd name="T54" fmla="*/ 153553 w 355"/>
              <a:gd name="T55" fmla="*/ 11533 h 249"/>
              <a:gd name="T56" fmla="*/ 142275 w 355"/>
              <a:gd name="T57" fmla="*/ 0 h 249"/>
              <a:gd name="T58" fmla="*/ 65499 w 355"/>
              <a:gd name="T59" fmla="*/ 0 h 249"/>
              <a:gd name="T60" fmla="*/ 53787 w 355"/>
              <a:gd name="T61" fmla="*/ 11533 h 249"/>
              <a:gd name="T62" fmla="*/ 65499 w 355"/>
              <a:gd name="T63" fmla="*/ 23066 h 249"/>
              <a:gd name="T64" fmla="*/ 142275 w 355"/>
              <a:gd name="T65" fmla="*/ 45706 h 249"/>
              <a:gd name="T66" fmla="*/ 142275 w 355"/>
              <a:gd name="T67" fmla="*/ 45706 h 249"/>
              <a:gd name="T68" fmla="*/ 65499 w 355"/>
              <a:gd name="T69" fmla="*/ 45706 h 249"/>
              <a:gd name="T70" fmla="*/ 53787 w 355"/>
              <a:gd name="T71" fmla="*/ 53395 h 249"/>
              <a:gd name="T72" fmla="*/ 65499 w 355"/>
              <a:gd name="T73" fmla="*/ 64501 h 249"/>
              <a:gd name="T74" fmla="*/ 142275 w 355"/>
              <a:gd name="T75" fmla="*/ 64501 h 249"/>
              <a:gd name="T76" fmla="*/ 153553 w 355"/>
              <a:gd name="T77" fmla="*/ 53395 h 249"/>
              <a:gd name="T78" fmla="*/ 142275 w 355"/>
              <a:gd name="T79" fmla="*/ 45706 h 249"/>
              <a:gd name="T80" fmla="*/ 142275 w 355"/>
              <a:gd name="T81" fmla="*/ 87140 h 249"/>
              <a:gd name="T82" fmla="*/ 142275 w 355"/>
              <a:gd name="T83" fmla="*/ 87140 h 249"/>
              <a:gd name="T84" fmla="*/ 65499 w 355"/>
              <a:gd name="T85" fmla="*/ 87140 h 249"/>
              <a:gd name="T86" fmla="*/ 53787 w 355"/>
              <a:gd name="T87" fmla="*/ 98673 h 249"/>
              <a:gd name="T88" fmla="*/ 65499 w 355"/>
              <a:gd name="T89" fmla="*/ 105935 h 249"/>
              <a:gd name="T90" fmla="*/ 142275 w 355"/>
              <a:gd name="T91" fmla="*/ 105935 h 249"/>
              <a:gd name="T92" fmla="*/ 153553 w 355"/>
              <a:gd name="T93" fmla="*/ 98673 h 249"/>
              <a:gd name="T94" fmla="*/ 142275 w 355"/>
              <a:gd name="T95" fmla="*/ 87140 h 2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355" h="249">
                <a:moveTo>
                  <a:pt x="53" y="204"/>
                </a:moveTo>
                <a:lnTo>
                  <a:pt x="53" y="204"/>
                </a:lnTo>
                <a:cubicBezTo>
                  <a:pt x="27" y="204"/>
                  <a:pt x="27" y="204"/>
                  <a:pt x="27" y="204"/>
                </a:cubicBezTo>
                <a:cubicBezTo>
                  <a:pt x="18" y="204"/>
                  <a:pt x="0" y="213"/>
                  <a:pt x="0" y="231"/>
                </a:cubicBezTo>
                <a:cubicBezTo>
                  <a:pt x="0" y="239"/>
                  <a:pt x="18" y="248"/>
                  <a:pt x="27" y="248"/>
                </a:cubicBezTo>
                <a:cubicBezTo>
                  <a:pt x="53" y="248"/>
                  <a:pt x="53" y="248"/>
                  <a:pt x="53" y="248"/>
                </a:cubicBezTo>
                <a:cubicBezTo>
                  <a:pt x="71" y="248"/>
                  <a:pt x="80" y="239"/>
                  <a:pt x="80" y="231"/>
                </a:cubicBezTo>
                <a:cubicBezTo>
                  <a:pt x="80" y="213"/>
                  <a:pt x="71" y="204"/>
                  <a:pt x="53" y="204"/>
                </a:cubicBezTo>
                <a:close/>
                <a:moveTo>
                  <a:pt x="53" y="107"/>
                </a:moveTo>
                <a:lnTo>
                  <a:pt x="53" y="107"/>
                </a:lnTo>
                <a:cubicBezTo>
                  <a:pt x="27" y="107"/>
                  <a:pt x="27" y="107"/>
                  <a:pt x="27" y="107"/>
                </a:cubicBezTo>
                <a:cubicBezTo>
                  <a:pt x="18" y="107"/>
                  <a:pt x="0" y="116"/>
                  <a:pt x="0" y="125"/>
                </a:cubicBezTo>
                <a:cubicBezTo>
                  <a:pt x="0" y="142"/>
                  <a:pt x="18" y="151"/>
                  <a:pt x="27" y="151"/>
                </a:cubicBezTo>
                <a:cubicBezTo>
                  <a:pt x="53" y="151"/>
                  <a:pt x="53" y="151"/>
                  <a:pt x="53" y="151"/>
                </a:cubicBezTo>
                <a:cubicBezTo>
                  <a:pt x="71" y="151"/>
                  <a:pt x="80" y="142"/>
                  <a:pt x="80" y="125"/>
                </a:cubicBezTo>
                <a:cubicBezTo>
                  <a:pt x="80" y="116"/>
                  <a:pt x="71" y="107"/>
                  <a:pt x="53" y="107"/>
                </a:cubicBezTo>
                <a:close/>
                <a:moveTo>
                  <a:pt x="53" y="0"/>
                </a:moveTo>
                <a:lnTo>
                  <a:pt x="53" y="0"/>
                </a:lnTo>
                <a:cubicBezTo>
                  <a:pt x="27" y="0"/>
                  <a:pt x="27" y="0"/>
                  <a:pt x="27" y="0"/>
                </a:cubicBezTo>
                <a:cubicBezTo>
                  <a:pt x="18" y="0"/>
                  <a:pt x="0" y="18"/>
                  <a:pt x="0" y="27"/>
                </a:cubicBezTo>
                <a:cubicBezTo>
                  <a:pt x="0" y="44"/>
                  <a:pt x="18" y="54"/>
                  <a:pt x="27" y="54"/>
                </a:cubicBezTo>
                <a:cubicBezTo>
                  <a:pt x="53" y="54"/>
                  <a:pt x="53" y="54"/>
                  <a:pt x="53" y="54"/>
                </a:cubicBezTo>
                <a:cubicBezTo>
                  <a:pt x="71" y="54"/>
                  <a:pt x="80" y="44"/>
                  <a:pt x="80" y="27"/>
                </a:cubicBezTo>
                <a:cubicBezTo>
                  <a:pt x="80" y="18"/>
                  <a:pt x="71" y="0"/>
                  <a:pt x="53" y="0"/>
                </a:cubicBezTo>
                <a:close/>
                <a:moveTo>
                  <a:pt x="151" y="54"/>
                </a:moveTo>
                <a:lnTo>
                  <a:pt x="151" y="54"/>
                </a:lnTo>
                <a:cubicBezTo>
                  <a:pt x="328" y="54"/>
                  <a:pt x="328" y="54"/>
                  <a:pt x="328" y="54"/>
                </a:cubicBezTo>
                <a:cubicBezTo>
                  <a:pt x="337" y="54"/>
                  <a:pt x="354" y="44"/>
                  <a:pt x="354" y="27"/>
                </a:cubicBezTo>
                <a:cubicBezTo>
                  <a:pt x="354" y="18"/>
                  <a:pt x="337" y="0"/>
                  <a:pt x="328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2" y="0"/>
                  <a:pt x="124" y="18"/>
                  <a:pt x="124" y="27"/>
                </a:cubicBezTo>
                <a:cubicBezTo>
                  <a:pt x="124" y="44"/>
                  <a:pt x="142" y="54"/>
                  <a:pt x="151" y="54"/>
                </a:cubicBezTo>
                <a:close/>
                <a:moveTo>
                  <a:pt x="328" y="107"/>
                </a:moveTo>
                <a:lnTo>
                  <a:pt x="328" y="107"/>
                </a:lnTo>
                <a:cubicBezTo>
                  <a:pt x="151" y="107"/>
                  <a:pt x="151" y="107"/>
                  <a:pt x="151" y="107"/>
                </a:cubicBezTo>
                <a:cubicBezTo>
                  <a:pt x="142" y="107"/>
                  <a:pt x="124" y="116"/>
                  <a:pt x="124" y="125"/>
                </a:cubicBezTo>
                <a:cubicBezTo>
                  <a:pt x="124" y="142"/>
                  <a:pt x="142" y="151"/>
                  <a:pt x="151" y="151"/>
                </a:cubicBezTo>
                <a:cubicBezTo>
                  <a:pt x="328" y="151"/>
                  <a:pt x="328" y="151"/>
                  <a:pt x="328" y="151"/>
                </a:cubicBezTo>
                <a:cubicBezTo>
                  <a:pt x="337" y="151"/>
                  <a:pt x="354" y="142"/>
                  <a:pt x="354" y="125"/>
                </a:cubicBezTo>
                <a:cubicBezTo>
                  <a:pt x="354" y="116"/>
                  <a:pt x="337" y="107"/>
                  <a:pt x="328" y="107"/>
                </a:cubicBezTo>
                <a:close/>
                <a:moveTo>
                  <a:pt x="328" y="204"/>
                </a:moveTo>
                <a:lnTo>
                  <a:pt x="328" y="204"/>
                </a:lnTo>
                <a:cubicBezTo>
                  <a:pt x="151" y="204"/>
                  <a:pt x="151" y="204"/>
                  <a:pt x="151" y="204"/>
                </a:cubicBezTo>
                <a:cubicBezTo>
                  <a:pt x="142" y="204"/>
                  <a:pt x="124" y="213"/>
                  <a:pt x="124" y="231"/>
                </a:cubicBezTo>
                <a:cubicBezTo>
                  <a:pt x="124" y="239"/>
                  <a:pt x="142" y="248"/>
                  <a:pt x="151" y="248"/>
                </a:cubicBezTo>
                <a:cubicBezTo>
                  <a:pt x="328" y="248"/>
                  <a:pt x="328" y="248"/>
                  <a:pt x="328" y="248"/>
                </a:cubicBezTo>
                <a:cubicBezTo>
                  <a:pt x="337" y="248"/>
                  <a:pt x="354" y="239"/>
                  <a:pt x="354" y="231"/>
                </a:cubicBezTo>
                <a:cubicBezTo>
                  <a:pt x="354" y="213"/>
                  <a:pt x="337" y="204"/>
                  <a:pt x="328" y="20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4" name="Freeform 121"/>
          <p:cNvSpPr>
            <a:spLocks noChangeArrowheads="1"/>
          </p:cNvSpPr>
          <p:nvPr/>
        </p:nvSpPr>
        <p:spPr bwMode="auto">
          <a:xfrm>
            <a:off x="5879237" y="2726103"/>
            <a:ext cx="195993" cy="179660"/>
          </a:xfrm>
          <a:custGeom>
            <a:avLst/>
            <a:gdLst>
              <a:gd name="T0" fmla="*/ 45909 w 444"/>
              <a:gd name="T1" fmla="*/ 132356 h 409"/>
              <a:gd name="T2" fmla="*/ 45909 w 444"/>
              <a:gd name="T3" fmla="*/ 132356 h 409"/>
              <a:gd name="T4" fmla="*/ 49341 w 444"/>
              <a:gd name="T5" fmla="*/ 41415 h 409"/>
              <a:gd name="T6" fmla="*/ 83666 w 444"/>
              <a:gd name="T7" fmla="*/ 22629 h 409"/>
              <a:gd name="T8" fmla="*/ 83666 w 444"/>
              <a:gd name="T9" fmla="*/ 0 h 409"/>
              <a:gd name="T10" fmla="*/ 34324 w 444"/>
              <a:gd name="T11" fmla="*/ 26471 h 409"/>
              <a:gd name="T12" fmla="*/ 30463 w 444"/>
              <a:gd name="T13" fmla="*/ 147727 h 409"/>
              <a:gd name="T14" fmla="*/ 15446 w 444"/>
              <a:gd name="T15" fmla="*/ 166513 h 409"/>
              <a:gd name="T16" fmla="*/ 72081 w 444"/>
              <a:gd name="T17" fmla="*/ 170355 h 409"/>
              <a:gd name="T18" fmla="*/ 72081 w 444"/>
              <a:gd name="T19" fmla="*/ 109728 h 409"/>
              <a:gd name="T20" fmla="*/ 45909 w 444"/>
              <a:gd name="T21" fmla="*/ 132356 h 409"/>
              <a:gd name="T22" fmla="*/ 117561 w 444"/>
              <a:gd name="T23" fmla="*/ 7685 h 409"/>
              <a:gd name="T24" fmla="*/ 117561 w 444"/>
              <a:gd name="T25" fmla="*/ 7685 h 409"/>
              <a:gd name="T26" fmla="*/ 117561 w 444"/>
              <a:gd name="T27" fmla="*/ 67886 h 409"/>
              <a:gd name="T28" fmla="*/ 144591 w 444"/>
              <a:gd name="T29" fmla="*/ 41415 h 409"/>
              <a:gd name="T30" fmla="*/ 140730 w 444"/>
              <a:gd name="T31" fmla="*/ 136199 h 409"/>
              <a:gd name="T32" fmla="*/ 106405 w 444"/>
              <a:gd name="T33" fmla="*/ 151569 h 409"/>
              <a:gd name="T34" fmla="*/ 106405 w 444"/>
              <a:gd name="T35" fmla="*/ 174198 h 409"/>
              <a:gd name="T36" fmla="*/ 156176 w 444"/>
              <a:gd name="T37" fmla="*/ 151569 h 409"/>
              <a:gd name="T38" fmla="*/ 159608 w 444"/>
              <a:gd name="T39" fmla="*/ 26471 h 409"/>
              <a:gd name="T40" fmla="*/ 178916 w 444"/>
              <a:gd name="T41" fmla="*/ 7685 h 409"/>
              <a:gd name="T42" fmla="*/ 117561 w 444"/>
              <a:gd name="T43" fmla="*/ 7685 h 40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44" h="409">
                <a:moveTo>
                  <a:pt x="107" y="310"/>
                </a:moveTo>
                <a:lnTo>
                  <a:pt x="107" y="310"/>
                </a:lnTo>
                <a:cubicBezTo>
                  <a:pt x="54" y="248"/>
                  <a:pt x="54" y="159"/>
                  <a:pt x="115" y="97"/>
                </a:cubicBezTo>
                <a:cubicBezTo>
                  <a:pt x="142" y="71"/>
                  <a:pt x="168" y="62"/>
                  <a:pt x="195" y="53"/>
                </a:cubicBezTo>
                <a:cubicBezTo>
                  <a:pt x="195" y="0"/>
                  <a:pt x="195" y="0"/>
                  <a:pt x="195" y="0"/>
                </a:cubicBezTo>
                <a:cubicBezTo>
                  <a:pt x="151" y="9"/>
                  <a:pt x="115" y="27"/>
                  <a:pt x="80" y="62"/>
                </a:cubicBezTo>
                <a:cubicBezTo>
                  <a:pt x="0" y="142"/>
                  <a:pt x="0" y="266"/>
                  <a:pt x="71" y="346"/>
                </a:cubicBezTo>
                <a:cubicBezTo>
                  <a:pt x="36" y="390"/>
                  <a:pt x="36" y="390"/>
                  <a:pt x="36" y="390"/>
                </a:cubicBezTo>
                <a:cubicBezTo>
                  <a:pt x="168" y="399"/>
                  <a:pt x="168" y="399"/>
                  <a:pt x="168" y="399"/>
                </a:cubicBezTo>
                <a:cubicBezTo>
                  <a:pt x="168" y="257"/>
                  <a:pt x="168" y="257"/>
                  <a:pt x="168" y="257"/>
                </a:cubicBezTo>
                <a:lnTo>
                  <a:pt x="107" y="310"/>
                </a:lnTo>
                <a:close/>
                <a:moveTo>
                  <a:pt x="274" y="18"/>
                </a:moveTo>
                <a:lnTo>
                  <a:pt x="274" y="18"/>
                </a:lnTo>
                <a:cubicBezTo>
                  <a:pt x="274" y="159"/>
                  <a:pt x="274" y="159"/>
                  <a:pt x="274" y="159"/>
                </a:cubicBezTo>
                <a:cubicBezTo>
                  <a:pt x="337" y="97"/>
                  <a:pt x="337" y="97"/>
                  <a:pt x="337" y="97"/>
                </a:cubicBezTo>
                <a:cubicBezTo>
                  <a:pt x="390" y="159"/>
                  <a:pt x="390" y="257"/>
                  <a:pt x="328" y="319"/>
                </a:cubicBezTo>
                <a:cubicBezTo>
                  <a:pt x="311" y="337"/>
                  <a:pt x="274" y="355"/>
                  <a:pt x="248" y="355"/>
                </a:cubicBezTo>
                <a:cubicBezTo>
                  <a:pt x="248" y="408"/>
                  <a:pt x="248" y="408"/>
                  <a:pt x="248" y="408"/>
                </a:cubicBezTo>
                <a:cubicBezTo>
                  <a:pt x="293" y="408"/>
                  <a:pt x="337" y="381"/>
                  <a:pt x="364" y="355"/>
                </a:cubicBezTo>
                <a:cubicBezTo>
                  <a:pt x="443" y="275"/>
                  <a:pt x="443" y="142"/>
                  <a:pt x="372" y="62"/>
                </a:cubicBezTo>
                <a:cubicBezTo>
                  <a:pt x="417" y="18"/>
                  <a:pt x="417" y="18"/>
                  <a:pt x="417" y="18"/>
                </a:cubicBezTo>
                <a:lnTo>
                  <a:pt x="274" y="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5" name="Freeform 131"/>
          <p:cNvSpPr>
            <a:spLocks noChangeArrowheads="1"/>
          </p:cNvSpPr>
          <p:nvPr/>
        </p:nvSpPr>
        <p:spPr bwMode="auto">
          <a:xfrm>
            <a:off x="7955133" y="3220985"/>
            <a:ext cx="220492" cy="145362"/>
          </a:xfrm>
          <a:custGeom>
            <a:avLst/>
            <a:gdLst>
              <a:gd name="T0" fmla="*/ 164291 w 497"/>
              <a:gd name="T1" fmla="*/ 37791 h 329"/>
              <a:gd name="T2" fmla="*/ 164291 w 497"/>
              <a:gd name="T3" fmla="*/ 37791 h 329"/>
              <a:gd name="T4" fmla="*/ 153080 w 497"/>
              <a:gd name="T5" fmla="*/ 41656 h 329"/>
              <a:gd name="T6" fmla="*/ 99179 w 497"/>
              <a:gd name="T7" fmla="*/ 0 h 329"/>
              <a:gd name="T8" fmla="*/ 41827 w 497"/>
              <a:gd name="T9" fmla="*/ 56687 h 329"/>
              <a:gd name="T10" fmla="*/ 41827 w 497"/>
              <a:gd name="T11" fmla="*/ 64417 h 329"/>
              <a:gd name="T12" fmla="*/ 38378 w 497"/>
              <a:gd name="T13" fmla="*/ 64417 h 329"/>
              <a:gd name="T14" fmla="*/ 0 w 497"/>
              <a:gd name="T15" fmla="*/ 102208 h 329"/>
              <a:gd name="T16" fmla="*/ 38378 w 497"/>
              <a:gd name="T17" fmla="*/ 140859 h 329"/>
              <a:gd name="T18" fmla="*/ 164291 w 497"/>
              <a:gd name="T19" fmla="*/ 140859 h 329"/>
              <a:gd name="T20" fmla="*/ 213881 w 497"/>
              <a:gd name="T21" fmla="*/ 87178 h 329"/>
              <a:gd name="T22" fmla="*/ 164291 w 497"/>
              <a:gd name="T23" fmla="*/ 37791 h 32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97" h="329">
                <a:moveTo>
                  <a:pt x="381" y="88"/>
                </a:moveTo>
                <a:lnTo>
                  <a:pt x="381" y="88"/>
                </a:lnTo>
                <a:cubicBezTo>
                  <a:pt x="372" y="88"/>
                  <a:pt x="363" y="88"/>
                  <a:pt x="355" y="97"/>
                </a:cubicBezTo>
                <a:cubicBezTo>
                  <a:pt x="346" y="44"/>
                  <a:pt x="293" y="0"/>
                  <a:pt x="230" y="0"/>
                </a:cubicBezTo>
                <a:cubicBezTo>
                  <a:pt x="159" y="0"/>
                  <a:pt x="97" y="62"/>
                  <a:pt x="97" y="132"/>
                </a:cubicBezTo>
                <a:cubicBezTo>
                  <a:pt x="97" y="132"/>
                  <a:pt x="97" y="141"/>
                  <a:pt x="97" y="150"/>
                </a:cubicBezTo>
                <a:cubicBezTo>
                  <a:pt x="97" y="150"/>
                  <a:pt x="97" y="150"/>
                  <a:pt x="89" y="150"/>
                </a:cubicBezTo>
                <a:cubicBezTo>
                  <a:pt x="44" y="150"/>
                  <a:pt x="0" y="185"/>
                  <a:pt x="0" y="238"/>
                </a:cubicBezTo>
                <a:cubicBezTo>
                  <a:pt x="0" y="283"/>
                  <a:pt x="44" y="328"/>
                  <a:pt x="89" y="328"/>
                </a:cubicBezTo>
                <a:cubicBezTo>
                  <a:pt x="381" y="328"/>
                  <a:pt x="381" y="328"/>
                  <a:pt x="381" y="328"/>
                </a:cubicBezTo>
                <a:cubicBezTo>
                  <a:pt x="443" y="328"/>
                  <a:pt x="496" y="275"/>
                  <a:pt x="496" y="203"/>
                </a:cubicBezTo>
                <a:cubicBezTo>
                  <a:pt x="496" y="141"/>
                  <a:pt x="443" y="88"/>
                  <a:pt x="381" y="88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6" name="Freeform 132"/>
          <p:cNvSpPr>
            <a:spLocks noChangeArrowheads="1"/>
          </p:cNvSpPr>
          <p:nvPr/>
        </p:nvSpPr>
        <p:spPr bwMode="auto">
          <a:xfrm>
            <a:off x="8392851" y="3220985"/>
            <a:ext cx="220492" cy="145362"/>
          </a:xfrm>
          <a:custGeom>
            <a:avLst/>
            <a:gdLst>
              <a:gd name="T0" fmla="*/ 163962 w 498"/>
              <a:gd name="T1" fmla="*/ 37791 h 329"/>
              <a:gd name="T2" fmla="*/ 163962 w 498"/>
              <a:gd name="T3" fmla="*/ 37791 h 329"/>
              <a:gd name="T4" fmla="*/ 152773 w 498"/>
              <a:gd name="T5" fmla="*/ 41656 h 329"/>
              <a:gd name="T6" fmla="*/ 99410 w 498"/>
              <a:gd name="T7" fmla="*/ 0 h 329"/>
              <a:gd name="T8" fmla="*/ 42174 w 498"/>
              <a:gd name="T9" fmla="*/ 56687 h 329"/>
              <a:gd name="T10" fmla="*/ 42174 w 498"/>
              <a:gd name="T11" fmla="*/ 64417 h 329"/>
              <a:gd name="T12" fmla="*/ 38301 w 498"/>
              <a:gd name="T13" fmla="*/ 64417 h 329"/>
              <a:gd name="T14" fmla="*/ 0 w 498"/>
              <a:gd name="T15" fmla="*/ 102208 h 329"/>
              <a:gd name="T16" fmla="*/ 38301 w 498"/>
              <a:gd name="T17" fmla="*/ 140859 h 329"/>
              <a:gd name="T18" fmla="*/ 91664 w 498"/>
              <a:gd name="T19" fmla="*/ 140859 h 329"/>
              <a:gd name="T20" fmla="*/ 91664 w 498"/>
              <a:gd name="T21" fmla="*/ 98773 h 329"/>
              <a:gd name="T22" fmla="*/ 68855 w 498"/>
              <a:gd name="T23" fmla="*/ 98773 h 329"/>
              <a:gd name="T24" fmla="*/ 107156 w 498"/>
              <a:gd name="T25" fmla="*/ 49386 h 329"/>
              <a:gd name="T26" fmla="*/ 145026 w 498"/>
              <a:gd name="T27" fmla="*/ 98773 h 329"/>
              <a:gd name="T28" fmla="*/ 122218 w 498"/>
              <a:gd name="T29" fmla="*/ 98773 h 329"/>
              <a:gd name="T30" fmla="*/ 122218 w 498"/>
              <a:gd name="T31" fmla="*/ 140859 h 329"/>
              <a:gd name="T32" fmla="*/ 163962 w 498"/>
              <a:gd name="T33" fmla="*/ 140859 h 329"/>
              <a:gd name="T34" fmla="*/ 213882 w 498"/>
              <a:gd name="T35" fmla="*/ 87178 h 329"/>
              <a:gd name="T36" fmla="*/ 163962 w 498"/>
              <a:gd name="T37" fmla="*/ 37791 h 32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8" h="329">
                <a:moveTo>
                  <a:pt x="381" y="88"/>
                </a:moveTo>
                <a:lnTo>
                  <a:pt x="381" y="88"/>
                </a:lnTo>
                <a:cubicBezTo>
                  <a:pt x="372" y="88"/>
                  <a:pt x="364" y="88"/>
                  <a:pt x="355" y="97"/>
                </a:cubicBezTo>
                <a:cubicBezTo>
                  <a:pt x="346" y="44"/>
                  <a:pt x="293" y="0"/>
                  <a:pt x="231" y="0"/>
                </a:cubicBezTo>
                <a:cubicBezTo>
                  <a:pt x="160" y="0"/>
                  <a:pt x="98" y="62"/>
                  <a:pt x="98" y="132"/>
                </a:cubicBezTo>
                <a:cubicBezTo>
                  <a:pt x="98" y="132"/>
                  <a:pt x="98" y="141"/>
                  <a:pt x="98" y="150"/>
                </a:cubicBezTo>
                <a:cubicBezTo>
                  <a:pt x="98" y="150"/>
                  <a:pt x="98" y="150"/>
                  <a:pt x="89" y="150"/>
                </a:cubicBezTo>
                <a:cubicBezTo>
                  <a:pt x="45" y="150"/>
                  <a:pt x="0" y="185"/>
                  <a:pt x="0" y="238"/>
                </a:cubicBezTo>
                <a:cubicBezTo>
                  <a:pt x="0" y="283"/>
                  <a:pt x="45" y="328"/>
                  <a:pt x="89" y="328"/>
                </a:cubicBezTo>
                <a:cubicBezTo>
                  <a:pt x="213" y="328"/>
                  <a:pt x="213" y="328"/>
                  <a:pt x="213" y="328"/>
                </a:cubicBezTo>
                <a:cubicBezTo>
                  <a:pt x="213" y="230"/>
                  <a:pt x="213" y="230"/>
                  <a:pt x="213" y="230"/>
                </a:cubicBezTo>
                <a:cubicBezTo>
                  <a:pt x="160" y="230"/>
                  <a:pt x="160" y="230"/>
                  <a:pt x="160" y="230"/>
                </a:cubicBezTo>
                <a:cubicBezTo>
                  <a:pt x="249" y="115"/>
                  <a:pt x="249" y="115"/>
                  <a:pt x="249" y="115"/>
                </a:cubicBezTo>
                <a:cubicBezTo>
                  <a:pt x="337" y="230"/>
                  <a:pt x="337" y="230"/>
                  <a:pt x="337" y="230"/>
                </a:cubicBezTo>
                <a:cubicBezTo>
                  <a:pt x="284" y="230"/>
                  <a:pt x="284" y="230"/>
                  <a:pt x="284" y="230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381" y="328"/>
                  <a:pt x="381" y="328"/>
                  <a:pt x="381" y="328"/>
                </a:cubicBezTo>
                <a:cubicBezTo>
                  <a:pt x="443" y="328"/>
                  <a:pt x="497" y="275"/>
                  <a:pt x="497" y="203"/>
                </a:cubicBezTo>
                <a:cubicBezTo>
                  <a:pt x="497" y="141"/>
                  <a:pt x="443" y="88"/>
                  <a:pt x="381" y="88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7" name="Freeform 134"/>
          <p:cNvSpPr>
            <a:spLocks noChangeArrowheads="1"/>
          </p:cNvSpPr>
          <p:nvPr/>
        </p:nvSpPr>
        <p:spPr bwMode="auto">
          <a:xfrm>
            <a:off x="7986163" y="2755501"/>
            <a:ext cx="158429" cy="200893"/>
          </a:xfrm>
          <a:custGeom>
            <a:avLst/>
            <a:gdLst>
              <a:gd name="T0" fmla="*/ 45980 w 355"/>
              <a:gd name="T1" fmla="*/ 106898 h 453"/>
              <a:gd name="T2" fmla="*/ 45980 w 355"/>
              <a:gd name="T3" fmla="*/ 106898 h 453"/>
              <a:gd name="T4" fmla="*/ 107575 w 355"/>
              <a:gd name="T5" fmla="*/ 106898 h 453"/>
              <a:gd name="T6" fmla="*/ 107575 w 355"/>
              <a:gd name="T7" fmla="*/ 87933 h 453"/>
              <a:gd name="T8" fmla="*/ 45980 w 355"/>
              <a:gd name="T9" fmla="*/ 87933 h 453"/>
              <a:gd name="T10" fmla="*/ 45980 w 355"/>
              <a:gd name="T11" fmla="*/ 106898 h 453"/>
              <a:gd name="T12" fmla="*/ 130564 w 355"/>
              <a:gd name="T13" fmla="*/ 0 h 453"/>
              <a:gd name="T14" fmla="*/ 130564 w 355"/>
              <a:gd name="T15" fmla="*/ 0 h 453"/>
              <a:gd name="T16" fmla="*/ 22990 w 355"/>
              <a:gd name="T17" fmla="*/ 0 h 453"/>
              <a:gd name="T18" fmla="*/ 0 w 355"/>
              <a:gd name="T19" fmla="*/ 22845 h 453"/>
              <a:gd name="T20" fmla="*/ 0 w 355"/>
              <a:gd name="T21" fmla="*/ 171986 h 453"/>
              <a:gd name="T22" fmla="*/ 22990 w 355"/>
              <a:gd name="T23" fmla="*/ 194831 h 453"/>
              <a:gd name="T24" fmla="*/ 130564 w 355"/>
              <a:gd name="T25" fmla="*/ 194831 h 453"/>
              <a:gd name="T26" fmla="*/ 153554 w 355"/>
              <a:gd name="T27" fmla="*/ 171986 h 453"/>
              <a:gd name="T28" fmla="*/ 153554 w 355"/>
              <a:gd name="T29" fmla="*/ 22845 h 453"/>
              <a:gd name="T30" fmla="*/ 130564 w 355"/>
              <a:gd name="T31" fmla="*/ 0 h 453"/>
              <a:gd name="T32" fmla="*/ 130564 w 355"/>
              <a:gd name="T33" fmla="*/ 171986 h 453"/>
              <a:gd name="T34" fmla="*/ 130564 w 355"/>
              <a:gd name="T35" fmla="*/ 171986 h 453"/>
              <a:gd name="T36" fmla="*/ 22990 w 355"/>
              <a:gd name="T37" fmla="*/ 171986 h 453"/>
              <a:gd name="T38" fmla="*/ 22990 w 355"/>
              <a:gd name="T39" fmla="*/ 22845 h 453"/>
              <a:gd name="T40" fmla="*/ 130564 w 355"/>
              <a:gd name="T41" fmla="*/ 22845 h 453"/>
              <a:gd name="T42" fmla="*/ 130564 w 355"/>
              <a:gd name="T43" fmla="*/ 171986 h 453"/>
              <a:gd name="T44" fmla="*/ 107575 w 355"/>
              <a:gd name="T45" fmla="*/ 45690 h 453"/>
              <a:gd name="T46" fmla="*/ 107575 w 355"/>
              <a:gd name="T47" fmla="*/ 45690 h 453"/>
              <a:gd name="T48" fmla="*/ 45980 w 355"/>
              <a:gd name="T49" fmla="*/ 45690 h 453"/>
              <a:gd name="T50" fmla="*/ 45980 w 355"/>
              <a:gd name="T51" fmla="*/ 65087 h 453"/>
              <a:gd name="T52" fmla="*/ 107575 w 355"/>
              <a:gd name="T53" fmla="*/ 65087 h 453"/>
              <a:gd name="T54" fmla="*/ 107575 w 355"/>
              <a:gd name="T55" fmla="*/ 45690 h 453"/>
              <a:gd name="T56" fmla="*/ 107575 w 355"/>
              <a:gd name="T57" fmla="*/ 129744 h 453"/>
              <a:gd name="T58" fmla="*/ 107575 w 355"/>
              <a:gd name="T59" fmla="*/ 129744 h 453"/>
              <a:gd name="T60" fmla="*/ 45980 w 355"/>
              <a:gd name="T61" fmla="*/ 129744 h 453"/>
              <a:gd name="T62" fmla="*/ 45980 w 355"/>
              <a:gd name="T63" fmla="*/ 148709 h 453"/>
              <a:gd name="T64" fmla="*/ 107575 w 355"/>
              <a:gd name="T65" fmla="*/ 148709 h 453"/>
              <a:gd name="T66" fmla="*/ 107575 w 355"/>
              <a:gd name="T67" fmla="*/ 129744 h 45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55" h="453">
                <a:moveTo>
                  <a:pt x="106" y="248"/>
                </a:moveTo>
                <a:lnTo>
                  <a:pt x="106" y="248"/>
                </a:lnTo>
                <a:cubicBezTo>
                  <a:pt x="248" y="248"/>
                  <a:pt x="248" y="248"/>
                  <a:pt x="248" y="248"/>
                </a:cubicBezTo>
                <a:cubicBezTo>
                  <a:pt x="248" y="204"/>
                  <a:pt x="248" y="204"/>
                  <a:pt x="248" y="204"/>
                </a:cubicBezTo>
                <a:cubicBezTo>
                  <a:pt x="106" y="204"/>
                  <a:pt x="106" y="204"/>
                  <a:pt x="106" y="204"/>
                </a:cubicBezTo>
                <a:lnTo>
                  <a:pt x="106" y="248"/>
                </a:lnTo>
                <a:close/>
                <a:moveTo>
                  <a:pt x="301" y="0"/>
                </a:moveTo>
                <a:lnTo>
                  <a:pt x="301" y="0"/>
                </a:lnTo>
                <a:cubicBezTo>
                  <a:pt x="53" y="0"/>
                  <a:pt x="53" y="0"/>
                  <a:pt x="53" y="0"/>
                </a:cubicBezTo>
                <a:cubicBezTo>
                  <a:pt x="26" y="0"/>
                  <a:pt x="0" y="26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26" y="452"/>
                  <a:pt x="53" y="452"/>
                </a:cubicBezTo>
                <a:cubicBezTo>
                  <a:pt x="301" y="452"/>
                  <a:pt x="301" y="452"/>
                  <a:pt x="301" y="452"/>
                </a:cubicBezTo>
                <a:cubicBezTo>
                  <a:pt x="328" y="452"/>
                  <a:pt x="354" y="425"/>
                  <a:pt x="354" y="399"/>
                </a:cubicBezTo>
                <a:cubicBezTo>
                  <a:pt x="354" y="53"/>
                  <a:pt x="354" y="53"/>
                  <a:pt x="354" y="53"/>
                </a:cubicBezTo>
                <a:cubicBezTo>
                  <a:pt x="354" y="26"/>
                  <a:pt x="328" y="0"/>
                  <a:pt x="301" y="0"/>
                </a:cubicBezTo>
                <a:close/>
                <a:moveTo>
                  <a:pt x="301" y="399"/>
                </a:moveTo>
                <a:lnTo>
                  <a:pt x="301" y="399"/>
                </a:lnTo>
                <a:cubicBezTo>
                  <a:pt x="53" y="399"/>
                  <a:pt x="53" y="399"/>
                  <a:pt x="53" y="399"/>
                </a:cubicBezTo>
                <a:cubicBezTo>
                  <a:pt x="53" y="53"/>
                  <a:pt x="53" y="53"/>
                  <a:pt x="53" y="53"/>
                </a:cubicBezTo>
                <a:cubicBezTo>
                  <a:pt x="301" y="53"/>
                  <a:pt x="301" y="53"/>
                  <a:pt x="301" y="53"/>
                </a:cubicBezTo>
                <a:lnTo>
                  <a:pt x="301" y="399"/>
                </a:lnTo>
                <a:close/>
                <a:moveTo>
                  <a:pt x="248" y="106"/>
                </a:moveTo>
                <a:lnTo>
                  <a:pt x="248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6" y="151"/>
                  <a:pt x="106" y="151"/>
                  <a:pt x="106" y="151"/>
                </a:cubicBezTo>
                <a:cubicBezTo>
                  <a:pt x="248" y="151"/>
                  <a:pt x="248" y="151"/>
                  <a:pt x="248" y="151"/>
                </a:cubicBezTo>
                <a:lnTo>
                  <a:pt x="248" y="106"/>
                </a:lnTo>
                <a:close/>
                <a:moveTo>
                  <a:pt x="248" y="301"/>
                </a:moveTo>
                <a:lnTo>
                  <a:pt x="248" y="301"/>
                </a:lnTo>
                <a:cubicBezTo>
                  <a:pt x="106" y="301"/>
                  <a:pt x="106" y="301"/>
                  <a:pt x="106" y="301"/>
                </a:cubicBezTo>
                <a:cubicBezTo>
                  <a:pt x="106" y="345"/>
                  <a:pt x="106" y="345"/>
                  <a:pt x="106" y="345"/>
                </a:cubicBezTo>
                <a:cubicBezTo>
                  <a:pt x="248" y="345"/>
                  <a:pt x="248" y="345"/>
                  <a:pt x="248" y="345"/>
                </a:cubicBezTo>
                <a:lnTo>
                  <a:pt x="248" y="30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8" name="Freeform 137"/>
          <p:cNvSpPr>
            <a:spLocks noChangeArrowheads="1"/>
          </p:cNvSpPr>
          <p:nvPr/>
        </p:nvSpPr>
        <p:spPr bwMode="auto">
          <a:xfrm>
            <a:off x="1408959" y="1858832"/>
            <a:ext cx="220492" cy="176394"/>
          </a:xfrm>
          <a:custGeom>
            <a:avLst/>
            <a:gdLst>
              <a:gd name="T0" fmla="*/ 202669 w 497"/>
              <a:gd name="T1" fmla="*/ 53150 h 400"/>
              <a:gd name="T2" fmla="*/ 202669 w 497"/>
              <a:gd name="T3" fmla="*/ 53150 h 400"/>
              <a:gd name="T4" fmla="*/ 11211 w 497"/>
              <a:gd name="T5" fmla="*/ 53150 h 400"/>
              <a:gd name="T6" fmla="*/ 0 w 497"/>
              <a:gd name="T7" fmla="*/ 64722 h 400"/>
              <a:gd name="T8" fmla="*/ 7762 w 497"/>
              <a:gd name="T9" fmla="*/ 159449 h 400"/>
              <a:gd name="T10" fmla="*/ 18973 w 497"/>
              <a:gd name="T11" fmla="*/ 171021 h 400"/>
              <a:gd name="T12" fmla="*/ 194907 w 497"/>
              <a:gd name="T13" fmla="*/ 171021 h 400"/>
              <a:gd name="T14" fmla="*/ 206550 w 497"/>
              <a:gd name="T15" fmla="*/ 159449 h 400"/>
              <a:gd name="T16" fmla="*/ 213881 w 497"/>
              <a:gd name="T17" fmla="*/ 64722 h 400"/>
              <a:gd name="T18" fmla="*/ 202669 w 497"/>
              <a:gd name="T19" fmla="*/ 53150 h 400"/>
              <a:gd name="T20" fmla="*/ 198788 w 497"/>
              <a:gd name="T21" fmla="*/ 30432 h 400"/>
              <a:gd name="T22" fmla="*/ 198788 w 497"/>
              <a:gd name="T23" fmla="*/ 30432 h 400"/>
              <a:gd name="T24" fmla="*/ 183696 w 497"/>
              <a:gd name="T25" fmla="*/ 22717 h 400"/>
              <a:gd name="T26" fmla="*/ 110821 w 497"/>
              <a:gd name="T27" fmla="*/ 22717 h 400"/>
              <a:gd name="T28" fmla="*/ 91848 w 497"/>
              <a:gd name="T29" fmla="*/ 15431 h 400"/>
              <a:gd name="T30" fmla="*/ 87967 w 497"/>
              <a:gd name="T31" fmla="*/ 7715 h 400"/>
              <a:gd name="T32" fmla="*/ 68994 w 497"/>
              <a:gd name="T33" fmla="*/ 0 h 400"/>
              <a:gd name="T34" fmla="*/ 34066 w 497"/>
              <a:gd name="T35" fmla="*/ 0 h 400"/>
              <a:gd name="T36" fmla="*/ 18973 w 497"/>
              <a:gd name="T37" fmla="*/ 11573 h 400"/>
              <a:gd name="T38" fmla="*/ 18973 w 497"/>
              <a:gd name="T39" fmla="*/ 38148 h 400"/>
              <a:gd name="T40" fmla="*/ 198788 w 497"/>
              <a:gd name="T41" fmla="*/ 38148 h 400"/>
              <a:gd name="T42" fmla="*/ 198788 w 497"/>
              <a:gd name="T43" fmla="*/ 30432 h 40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97" h="400">
                <a:moveTo>
                  <a:pt x="470" y="124"/>
                </a:moveTo>
                <a:lnTo>
                  <a:pt x="470" y="124"/>
                </a:lnTo>
                <a:cubicBezTo>
                  <a:pt x="26" y="124"/>
                  <a:pt x="26" y="124"/>
                  <a:pt x="26" y="124"/>
                </a:cubicBezTo>
                <a:cubicBezTo>
                  <a:pt x="0" y="124"/>
                  <a:pt x="0" y="133"/>
                  <a:pt x="0" y="151"/>
                </a:cubicBezTo>
                <a:cubicBezTo>
                  <a:pt x="18" y="372"/>
                  <a:pt x="18" y="372"/>
                  <a:pt x="18" y="372"/>
                </a:cubicBezTo>
                <a:cubicBezTo>
                  <a:pt x="18" y="381"/>
                  <a:pt x="26" y="399"/>
                  <a:pt x="44" y="399"/>
                </a:cubicBezTo>
                <a:cubicBezTo>
                  <a:pt x="452" y="399"/>
                  <a:pt x="452" y="399"/>
                  <a:pt x="452" y="399"/>
                </a:cubicBezTo>
                <a:cubicBezTo>
                  <a:pt x="470" y="399"/>
                  <a:pt x="470" y="381"/>
                  <a:pt x="479" y="372"/>
                </a:cubicBezTo>
                <a:cubicBezTo>
                  <a:pt x="496" y="151"/>
                  <a:pt x="496" y="151"/>
                  <a:pt x="496" y="151"/>
                </a:cubicBezTo>
                <a:cubicBezTo>
                  <a:pt x="496" y="133"/>
                  <a:pt x="496" y="124"/>
                  <a:pt x="470" y="124"/>
                </a:cubicBezTo>
                <a:close/>
                <a:moveTo>
                  <a:pt x="461" y="71"/>
                </a:moveTo>
                <a:lnTo>
                  <a:pt x="461" y="71"/>
                </a:lnTo>
                <a:cubicBezTo>
                  <a:pt x="452" y="62"/>
                  <a:pt x="443" y="53"/>
                  <a:pt x="426" y="53"/>
                </a:cubicBezTo>
                <a:cubicBezTo>
                  <a:pt x="257" y="53"/>
                  <a:pt x="257" y="53"/>
                  <a:pt x="257" y="53"/>
                </a:cubicBezTo>
                <a:cubicBezTo>
                  <a:pt x="239" y="53"/>
                  <a:pt x="222" y="44"/>
                  <a:pt x="213" y="36"/>
                </a:cubicBezTo>
                <a:cubicBezTo>
                  <a:pt x="204" y="18"/>
                  <a:pt x="204" y="18"/>
                  <a:pt x="204" y="18"/>
                </a:cubicBezTo>
                <a:cubicBezTo>
                  <a:pt x="186" y="8"/>
                  <a:pt x="169" y="0"/>
                  <a:pt x="160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62" y="0"/>
                  <a:pt x="53" y="8"/>
                  <a:pt x="44" y="27"/>
                </a:cubicBezTo>
                <a:cubicBezTo>
                  <a:pt x="44" y="89"/>
                  <a:pt x="44" y="89"/>
                  <a:pt x="44" y="89"/>
                </a:cubicBezTo>
                <a:cubicBezTo>
                  <a:pt x="461" y="89"/>
                  <a:pt x="461" y="89"/>
                  <a:pt x="461" y="89"/>
                </a:cubicBezTo>
                <a:lnTo>
                  <a:pt x="461" y="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9" name="Freeform 139"/>
          <p:cNvSpPr>
            <a:spLocks noChangeArrowheads="1"/>
          </p:cNvSpPr>
          <p:nvPr/>
        </p:nvSpPr>
        <p:spPr bwMode="auto">
          <a:xfrm>
            <a:off x="4134898" y="1834333"/>
            <a:ext cx="220493" cy="176394"/>
          </a:xfrm>
          <a:custGeom>
            <a:avLst/>
            <a:gdLst>
              <a:gd name="T0" fmla="*/ 179385 w 497"/>
              <a:gd name="T1" fmla="*/ 30432 h 400"/>
              <a:gd name="T2" fmla="*/ 179385 w 497"/>
              <a:gd name="T3" fmla="*/ 30432 h 400"/>
              <a:gd name="T4" fmla="*/ 171623 w 497"/>
              <a:gd name="T5" fmla="*/ 22717 h 400"/>
              <a:gd name="T6" fmla="*/ 41828 w 497"/>
              <a:gd name="T7" fmla="*/ 22717 h 400"/>
              <a:gd name="T8" fmla="*/ 30616 w 497"/>
              <a:gd name="T9" fmla="*/ 30432 h 400"/>
              <a:gd name="T10" fmla="*/ 30616 w 497"/>
              <a:gd name="T11" fmla="*/ 42005 h 400"/>
              <a:gd name="T12" fmla="*/ 179385 w 497"/>
              <a:gd name="T13" fmla="*/ 42005 h 400"/>
              <a:gd name="T14" fmla="*/ 179385 w 497"/>
              <a:gd name="T15" fmla="*/ 30432 h 400"/>
              <a:gd name="T16" fmla="*/ 148769 w 497"/>
              <a:gd name="T17" fmla="*/ 0 h 400"/>
              <a:gd name="T18" fmla="*/ 148769 w 497"/>
              <a:gd name="T19" fmla="*/ 0 h 400"/>
              <a:gd name="T20" fmla="*/ 64682 w 497"/>
              <a:gd name="T21" fmla="*/ 0 h 400"/>
              <a:gd name="T22" fmla="*/ 53470 w 497"/>
              <a:gd name="T23" fmla="*/ 11573 h 400"/>
              <a:gd name="T24" fmla="*/ 160411 w 497"/>
              <a:gd name="T25" fmla="*/ 11573 h 400"/>
              <a:gd name="T26" fmla="*/ 148769 w 497"/>
              <a:gd name="T27" fmla="*/ 0 h 400"/>
              <a:gd name="T28" fmla="*/ 202239 w 497"/>
              <a:gd name="T29" fmla="*/ 42005 h 400"/>
              <a:gd name="T30" fmla="*/ 202239 w 497"/>
              <a:gd name="T31" fmla="*/ 42005 h 400"/>
              <a:gd name="T32" fmla="*/ 194477 w 497"/>
              <a:gd name="T33" fmla="*/ 34290 h 400"/>
              <a:gd name="T34" fmla="*/ 194477 w 497"/>
              <a:gd name="T35" fmla="*/ 53150 h 400"/>
              <a:gd name="T36" fmla="*/ 18973 w 497"/>
              <a:gd name="T37" fmla="*/ 53150 h 400"/>
              <a:gd name="T38" fmla="*/ 18973 w 497"/>
              <a:gd name="T39" fmla="*/ 34290 h 400"/>
              <a:gd name="T40" fmla="*/ 11212 w 497"/>
              <a:gd name="T41" fmla="*/ 42005 h 400"/>
              <a:gd name="T42" fmla="*/ 3450 w 497"/>
              <a:gd name="T43" fmla="*/ 64722 h 400"/>
              <a:gd name="T44" fmla="*/ 18973 w 497"/>
              <a:gd name="T45" fmla="*/ 159449 h 400"/>
              <a:gd name="T46" fmla="*/ 30616 w 497"/>
              <a:gd name="T47" fmla="*/ 171021 h 400"/>
              <a:gd name="T48" fmla="*/ 179385 w 497"/>
              <a:gd name="T49" fmla="*/ 171021 h 400"/>
              <a:gd name="T50" fmla="*/ 194477 w 497"/>
              <a:gd name="T51" fmla="*/ 159449 h 400"/>
              <a:gd name="T52" fmla="*/ 210001 w 497"/>
              <a:gd name="T53" fmla="*/ 64722 h 400"/>
              <a:gd name="T54" fmla="*/ 202239 w 497"/>
              <a:gd name="T55" fmla="*/ 42005 h 400"/>
              <a:gd name="T56" fmla="*/ 148769 w 497"/>
              <a:gd name="T57" fmla="*/ 98584 h 400"/>
              <a:gd name="T58" fmla="*/ 148769 w 497"/>
              <a:gd name="T59" fmla="*/ 98584 h 400"/>
              <a:gd name="T60" fmla="*/ 137557 w 497"/>
              <a:gd name="T61" fmla="*/ 110157 h 400"/>
              <a:gd name="T62" fmla="*/ 76325 w 497"/>
              <a:gd name="T63" fmla="*/ 110157 h 400"/>
              <a:gd name="T64" fmla="*/ 64682 w 497"/>
              <a:gd name="T65" fmla="*/ 98584 h 400"/>
              <a:gd name="T66" fmla="*/ 64682 w 497"/>
              <a:gd name="T67" fmla="*/ 79724 h 400"/>
              <a:gd name="T68" fmla="*/ 80206 w 497"/>
              <a:gd name="T69" fmla="*/ 79724 h 400"/>
              <a:gd name="T70" fmla="*/ 80206 w 497"/>
              <a:gd name="T71" fmla="*/ 94726 h 400"/>
              <a:gd name="T72" fmla="*/ 133245 w 497"/>
              <a:gd name="T73" fmla="*/ 94726 h 400"/>
              <a:gd name="T74" fmla="*/ 133245 w 497"/>
              <a:gd name="T75" fmla="*/ 79724 h 400"/>
              <a:gd name="T76" fmla="*/ 148769 w 497"/>
              <a:gd name="T77" fmla="*/ 79724 h 400"/>
              <a:gd name="T78" fmla="*/ 148769 w 497"/>
              <a:gd name="T79" fmla="*/ 98584 h 4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97" h="400">
                <a:moveTo>
                  <a:pt x="416" y="71"/>
                </a:moveTo>
                <a:lnTo>
                  <a:pt x="416" y="71"/>
                </a:lnTo>
                <a:cubicBezTo>
                  <a:pt x="416" y="53"/>
                  <a:pt x="398" y="53"/>
                  <a:pt x="398" y="53"/>
                </a:cubicBezTo>
                <a:cubicBezTo>
                  <a:pt x="97" y="53"/>
                  <a:pt x="97" y="53"/>
                  <a:pt x="97" y="53"/>
                </a:cubicBezTo>
                <a:cubicBezTo>
                  <a:pt x="97" y="53"/>
                  <a:pt x="71" y="53"/>
                  <a:pt x="71" y="71"/>
                </a:cubicBezTo>
                <a:cubicBezTo>
                  <a:pt x="71" y="98"/>
                  <a:pt x="71" y="98"/>
                  <a:pt x="71" y="98"/>
                </a:cubicBezTo>
                <a:cubicBezTo>
                  <a:pt x="416" y="98"/>
                  <a:pt x="416" y="98"/>
                  <a:pt x="416" y="98"/>
                </a:cubicBezTo>
                <a:lnTo>
                  <a:pt x="416" y="71"/>
                </a:lnTo>
                <a:close/>
                <a:moveTo>
                  <a:pt x="345" y="0"/>
                </a:moveTo>
                <a:lnTo>
                  <a:pt x="345" y="0"/>
                </a:ln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24" y="0"/>
                  <a:pt x="124" y="27"/>
                </a:cubicBezTo>
                <a:cubicBezTo>
                  <a:pt x="372" y="27"/>
                  <a:pt x="372" y="27"/>
                  <a:pt x="372" y="27"/>
                </a:cubicBezTo>
                <a:cubicBezTo>
                  <a:pt x="372" y="0"/>
                  <a:pt x="345" y="0"/>
                  <a:pt x="345" y="0"/>
                </a:cubicBezTo>
                <a:close/>
                <a:moveTo>
                  <a:pt x="469" y="98"/>
                </a:moveTo>
                <a:lnTo>
                  <a:pt x="469" y="98"/>
                </a:lnTo>
                <a:cubicBezTo>
                  <a:pt x="451" y="80"/>
                  <a:pt x="451" y="80"/>
                  <a:pt x="451" y="80"/>
                </a:cubicBezTo>
                <a:cubicBezTo>
                  <a:pt x="451" y="124"/>
                  <a:pt x="451" y="124"/>
                  <a:pt x="451" y="124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44" y="80"/>
                  <a:pt x="44" y="80"/>
                  <a:pt x="44" y="80"/>
                </a:cubicBezTo>
                <a:cubicBezTo>
                  <a:pt x="44" y="80"/>
                  <a:pt x="44" y="80"/>
                  <a:pt x="26" y="98"/>
                </a:cubicBezTo>
                <a:cubicBezTo>
                  <a:pt x="8" y="115"/>
                  <a:pt x="0" y="115"/>
                  <a:pt x="8" y="151"/>
                </a:cubicBezTo>
                <a:cubicBezTo>
                  <a:pt x="8" y="177"/>
                  <a:pt x="44" y="346"/>
                  <a:pt x="44" y="372"/>
                </a:cubicBezTo>
                <a:cubicBezTo>
                  <a:pt x="53" y="399"/>
                  <a:pt x="71" y="399"/>
                  <a:pt x="71" y="399"/>
                </a:cubicBezTo>
                <a:cubicBezTo>
                  <a:pt x="416" y="399"/>
                  <a:pt x="416" y="399"/>
                  <a:pt x="416" y="399"/>
                </a:cubicBezTo>
                <a:cubicBezTo>
                  <a:pt x="416" y="399"/>
                  <a:pt x="443" y="399"/>
                  <a:pt x="451" y="372"/>
                </a:cubicBezTo>
                <a:cubicBezTo>
                  <a:pt x="451" y="346"/>
                  <a:pt x="487" y="177"/>
                  <a:pt x="487" y="151"/>
                </a:cubicBezTo>
                <a:cubicBezTo>
                  <a:pt x="496" y="115"/>
                  <a:pt x="487" y="115"/>
                  <a:pt x="469" y="98"/>
                </a:cubicBezTo>
                <a:close/>
                <a:moveTo>
                  <a:pt x="345" y="230"/>
                </a:moveTo>
                <a:lnTo>
                  <a:pt x="345" y="230"/>
                </a:lnTo>
                <a:cubicBezTo>
                  <a:pt x="345" y="230"/>
                  <a:pt x="345" y="257"/>
                  <a:pt x="319" y="257"/>
                </a:cubicBezTo>
                <a:cubicBezTo>
                  <a:pt x="177" y="257"/>
                  <a:pt x="177" y="257"/>
                  <a:pt x="177" y="257"/>
                </a:cubicBezTo>
                <a:cubicBezTo>
                  <a:pt x="150" y="257"/>
                  <a:pt x="150" y="230"/>
                  <a:pt x="150" y="230"/>
                </a:cubicBezTo>
                <a:cubicBezTo>
                  <a:pt x="150" y="186"/>
                  <a:pt x="150" y="186"/>
                  <a:pt x="150" y="186"/>
                </a:cubicBezTo>
                <a:cubicBezTo>
                  <a:pt x="186" y="186"/>
                  <a:pt x="186" y="186"/>
                  <a:pt x="186" y="186"/>
                </a:cubicBezTo>
                <a:cubicBezTo>
                  <a:pt x="186" y="221"/>
                  <a:pt x="186" y="221"/>
                  <a:pt x="186" y="221"/>
                </a:cubicBezTo>
                <a:cubicBezTo>
                  <a:pt x="309" y="221"/>
                  <a:pt x="309" y="221"/>
                  <a:pt x="309" y="221"/>
                </a:cubicBezTo>
                <a:cubicBezTo>
                  <a:pt x="309" y="186"/>
                  <a:pt x="309" y="186"/>
                  <a:pt x="309" y="186"/>
                </a:cubicBezTo>
                <a:cubicBezTo>
                  <a:pt x="345" y="186"/>
                  <a:pt x="345" y="186"/>
                  <a:pt x="345" y="186"/>
                </a:cubicBezTo>
                <a:lnTo>
                  <a:pt x="345" y="23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0" name="Freeform 142"/>
          <p:cNvSpPr>
            <a:spLocks noChangeArrowheads="1"/>
          </p:cNvSpPr>
          <p:nvPr/>
        </p:nvSpPr>
        <p:spPr bwMode="auto">
          <a:xfrm>
            <a:off x="922243" y="3131155"/>
            <a:ext cx="164960" cy="212326"/>
          </a:xfrm>
          <a:custGeom>
            <a:avLst/>
            <a:gdLst>
              <a:gd name="T0" fmla="*/ 7737 w 373"/>
              <a:gd name="T1" fmla="*/ 80400 h 480"/>
              <a:gd name="T2" fmla="*/ 7737 w 373"/>
              <a:gd name="T3" fmla="*/ 80400 h 480"/>
              <a:gd name="T4" fmla="*/ 22782 w 373"/>
              <a:gd name="T5" fmla="*/ 187027 h 480"/>
              <a:gd name="T6" fmla="*/ 79954 w 373"/>
              <a:gd name="T7" fmla="*/ 205945 h 480"/>
              <a:gd name="T8" fmla="*/ 137125 w 373"/>
              <a:gd name="T9" fmla="*/ 187027 h 480"/>
              <a:gd name="T10" fmla="*/ 152170 w 373"/>
              <a:gd name="T11" fmla="*/ 80400 h 480"/>
              <a:gd name="T12" fmla="*/ 79954 w 373"/>
              <a:gd name="T13" fmla="*/ 95448 h 480"/>
              <a:gd name="T14" fmla="*/ 7737 w 373"/>
              <a:gd name="T15" fmla="*/ 80400 h 480"/>
              <a:gd name="T16" fmla="*/ 114342 w 373"/>
              <a:gd name="T17" fmla="*/ 19348 h 480"/>
              <a:gd name="T18" fmla="*/ 114342 w 373"/>
              <a:gd name="T19" fmla="*/ 19348 h 480"/>
              <a:gd name="T20" fmla="*/ 102736 w 373"/>
              <a:gd name="T21" fmla="*/ 7739 h 480"/>
              <a:gd name="T22" fmla="*/ 91130 w 373"/>
              <a:gd name="T23" fmla="*/ 0 h 480"/>
              <a:gd name="T24" fmla="*/ 68347 w 373"/>
              <a:gd name="T25" fmla="*/ 0 h 480"/>
              <a:gd name="T26" fmla="*/ 57171 w 373"/>
              <a:gd name="T27" fmla="*/ 7739 h 480"/>
              <a:gd name="T28" fmla="*/ 45565 w 373"/>
              <a:gd name="T29" fmla="*/ 19348 h 480"/>
              <a:gd name="T30" fmla="*/ 0 w 373"/>
              <a:gd name="T31" fmla="*/ 46004 h 480"/>
              <a:gd name="T32" fmla="*/ 0 w 373"/>
              <a:gd name="T33" fmla="*/ 46004 h 480"/>
              <a:gd name="T34" fmla="*/ 79954 w 373"/>
              <a:gd name="T35" fmla="*/ 76531 h 480"/>
              <a:gd name="T36" fmla="*/ 159907 w 373"/>
              <a:gd name="T37" fmla="*/ 46004 h 480"/>
              <a:gd name="T38" fmla="*/ 159907 w 373"/>
              <a:gd name="T39" fmla="*/ 46004 h 480"/>
              <a:gd name="T40" fmla="*/ 114342 w 373"/>
              <a:gd name="T41" fmla="*/ 19348 h 480"/>
              <a:gd name="T42" fmla="*/ 102736 w 373"/>
              <a:gd name="T43" fmla="*/ 42135 h 480"/>
              <a:gd name="T44" fmla="*/ 102736 w 373"/>
              <a:gd name="T45" fmla="*/ 42135 h 480"/>
              <a:gd name="T46" fmla="*/ 87261 w 373"/>
              <a:gd name="T47" fmla="*/ 27087 h 480"/>
              <a:gd name="T48" fmla="*/ 72216 w 373"/>
              <a:gd name="T49" fmla="*/ 27087 h 480"/>
              <a:gd name="T50" fmla="*/ 57171 w 373"/>
              <a:gd name="T51" fmla="*/ 42135 h 480"/>
              <a:gd name="T52" fmla="*/ 37827 w 373"/>
              <a:gd name="T53" fmla="*/ 42135 h 480"/>
              <a:gd name="T54" fmla="*/ 60610 w 373"/>
              <a:gd name="T55" fmla="*/ 15478 h 480"/>
              <a:gd name="T56" fmla="*/ 68347 w 373"/>
              <a:gd name="T57" fmla="*/ 12039 h 480"/>
              <a:gd name="T58" fmla="*/ 91130 w 373"/>
              <a:gd name="T59" fmla="*/ 12039 h 480"/>
              <a:gd name="T60" fmla="*/ 99297 w 373"/>
              <a:gd name="T61" fmla="*/ 15478 h 480"/>
              <a:gd name="T62" fmla="*/ 122080 w 373"/>
              <a:gd name="T63" fmla="*/ 42135 h 480"/>
              <a:gd name="T64" fmla="*/ 102736 w 373"/>
              <a:gd name="T65" fmla="*/ 42135 h 4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73" h="480">
                <a:moveTo>
                  <a:pt x="18" y="187"/>
                </a:moveTo>
                <a:lnTo>
                  <a:pt x="18" y="187"/>
                </a:lnTo>
                <a:cubicBezTo>
                  <a:pt x="53" y="435"/>
                  <a:pt x="53" y="435"/>
                  <a:pt x="53" y="435"/>
                </a:cubicBezTo>
                <a:cubicBezTo>
                  <a:pt x="53" y="444"/>
                  <a:pt x="106" y="479"/>
                  <a:pt x="186" y="479"/>
                </a:cubicBezTo>
                <a:cubicBezTo>
                  <a:pt x="266" y="479"/>
                  <a:pt x="319" y="444"/>
                  <a:pt x="319" y="435"/>
                </a:cubicBezTo>
                <a:cubicBezTo>
                  <a:pt x="354" y="187"/>
                  <a:pt x="354" y="187"/>
                  <a:pt x="354" y="187"/>
                </a:cubicBezTo>
                <a:cubicBezTo>
                  <a:pt x="310" y="213"/>
                  <a:pt x="247" y="222"/>
                  <a:pt x="186" y="222"/>
                </a:cubicBezTo>
                <a:cubicBezTo>
                  <a:pt x="124" y="222"/>
                  <a:pt x="62" y="213"/>
                  <a:pt x="18" y="187"/>
                </a:cubicBezTo>
                <a:close/>
                <a:moveTo>
                  <a:pt x="266" y="45"/>
                </a:moveTo>
                <a:lnTo>
                  <a:pt x="266" y="45"/>
                </a:lnTo>
                <a:cubicBezTo>
                  <a:pt x="239" y="18"/>
                  <a:pt x="239" y="18"/>
                  <a:pt x="239" y="18"/>
                </a:cubicBezTo>
                <a:cubicBezTo>
                  <a:pt x="239" y="9"/>
                  <a:pt x="231" y="0"/>
                  <a:pt x="212" y="0"/>
                </a:cubicBezTo>
                <a:cubicBezTo>
                  <a:pt x="159" y="0"/>
                  <a:pt x="159" y="0"/>
                  <a:pt x="159" y="0"/>
                </a:cubicBezTo>
                <a:cubicBezTo>
                  <a:pt x="141" y="0"/>
                  <a:pt x="133" y="9"/>
                  <a:pt x="133" y="18"/>
                </a:cubicBezTo>
                <a:cubicBezTo>
                  <a:pt x="106" y="45"/>
                  <a:pt x="106" y="45"/>
                  <a:pt x="106" y="45"/>
                </a:cubicBezTo>
                <a:cubicBezTo>
                  <a:pt x="44" y="53"/>
                  <a:pt x="0" y="81"/>
                  <a:pt x="0" y="107"/>
                </a:cubicBezTo>
                <a:cubicBezTo>
                  <a:pt x="0" y="151"/>
                  <a:pt x="80" y="178"/>
                  <a:pt x="186" y="178"/>
                </a:cubicBezTo>
                <a:cubicBezTo>
                  <a:pt x="292" y="178"/>
                  <a:pt x="372" y="151"/>
                  <a:pt x="372" y="107"/>
                </a:cubicBezTo>
                <a:cubicBezTo>
                  <a:pt x="372" y="81"/>
                  <a:pt x="328" y="53"/>
                  <a:pt x="266" y="45"/>
                </a:cubicBezTo>
                <a:close/>
                <a:moveTo>
                  <a:pt x="239" y="98"/>
                </a:moveTo>
                <a:lnTo>
                  <a:pt x="239" y="98"/>
                </a:lnTo>
                <a:cubicBezTo>
                  <a:pt x="203" y="63"/>
                  <a:pt x="203" y="63"/>
                  <a:pt x="203" y="63"/>
                </a:cubicBezTo>
                <a:cubicBezTo>
                  <a:pt x="168" y="63"/>
                  <a:pt x="168" y="63"/>
                  <a:pt x="168" y="63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88" y="98"/>
                  <a:pt x="88" y="98"/>
                  <a:pt x="88" y="98"/>
                </a:cubicBezTo>
                <a:cubicBezTo>
                  <a:pt x="88" y="98"/>
                  <a:pt x="141" y="45"/>
                  <a:pt x="141" y="36"/>
                </a:cubicBezTo>
                <a:cubicBezTo>
                  <a:pt x="150" y="28"/>
                  <a:pt x="150" y="28"/>
                  <a:pt x="159" y="28"/>
                </a:cubicBezTo>
                <a:cubicBezTo>
                  <a:pt x="212" y="28"/>
                  <a:pt x="212" y="28"/>
                  <a:pt x="212" y="28"/>
                </a:cubicBezTo>
                <a:cubicBezTo>
                  <a:pt x="222" y="28"/>
                  <a:pt x="222" y="28"/>
                  <a:pt x="231" y="36"/>
                </a:cubicBezTo>
                <a:cubicBezTo>
                  <a:pt x="231" y="45"/>
                  <a:pt x="284" y="98"/>
                  <a:pt x="284" y="98"/>
                </a:cubicBezTo>
                <a:lnTo>
                  <a:pt x="239" y="9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1" name="Freeform 143"/>
          <p:cNvSpPr>
            <a:spLocks noChangeArrowheads="1"/>
          </p:cNvSpPr>
          <p:nvPr/>
        </p:nvSpPr>
        <p:spPr bwMode="auto">
          <a:xfrm>
            <a:off x="4111214" y="3546822"/>
            <a:ext cx="173127" cy="178028"/>
          </a:xfrm>
          <a:custGeom>
            <a:avLst/>
            <a:gdLst>
              <a:gd name="T0" fmla="*/ 141162 w 391"/>
              <a:gd name="T1" fmla="*/ 0 h 400"/>
              <a:gd name="T2" fmla="*/ 141162 w 391"/>
              <a:gd name="T3" fmla="*/ 0 h 400"/>
              <a:gd name="T4" fmla="*/ 18936 w 391"/>
              <a:gd name="T5" fmla="*/ 0 h 400"/>
              <a:gd name="T6" fmla="*/ 0 w 391"/>
              <a:gd name="T7" fmla="*/ 22928 h 400"/>
              <a:gd name="T8" fmla="*/ 0 w 391"/>
              <a:gd name="T9" fmla="*/ 149678 h 400"/>
              <a:gd name="T10" fmla="*/ 18936 w 391"/>
              <a:gd name="T11" fmla="*/ 172605 h 400"/>
              <a:gd name="T12" fmla="*/ 148908 w 391"/>
              <a:gd name="T13" fmla="*/ 172605 h 400"/>
              <a:gd name="T14" fmla="*/ 167845 w 391"/>
              <a:gd name="T15" fmla="*/ 149678 h 400"/>
              <a:gd name="T16" fmla="*/ 167845 w 391"/>
              <a:gd name="T17" fmla="*/ 34608 h 400"/>
              <a:gd name="T18" fmla="*/ 141162 w 391"/>
              <a:gd name="T19" fmla="*/ 0 h 400"/>
              <a:gd name="T20" fmla="*/ 125668 w 391"/>
              <a:gd name="T21" fmla="*/ 65322 h 400"/>
              <a:gd name="T22" fmla="*/ 125668 w 391"/>
              <a:gd name="T23" fmla="*/ 65322 h 400"/>
              <a:gd name="T24" fmla="*/ 114479 w 391"/>
              <a:gd name="T25" fmla="*/ 76569 h 400"/>
              <a:gd name="T26" fmla="*/ 53366 w 391"/>
              <a:gd name="T27" fmla="*/ 76569 h 400"/>
              <a:gd name="T28" fmla="*/ 42176 w 391"/>
              <a:gd name="T29" fmla="*/ 65322 h 400"/>
              <a:gd name="T30" fmla="*/ 42176 w 391"/>
              <a:gd name="T31" fmla="*/ 11680 h 400"/>
              <a:gd name="T32" fmla="*/ 125668 w 391"/>
              <a:gd name="T33" fmla="*/ 11680 h 400"/>
              <a:gd name="T34" fmla="*/ 125668 w 391"/>
              <a:gd name="T35" fmla="*/ 65322 h 400"/>
              <a:gd name="T36" fmla="*/ 114479 w 391"/>
              <a:gd name="T37" fmla="*/ 22928 h 400"/>
              <a:gd name="T38" fmla="*/ 114479 w 391"/>
              <a:gd name="T39" fmla="*/ 22928 h 400"/>
              <a:gd name="T40" fmla="*/ 95542 w 391"/>
              <a:gd name="T41" fmla="*/ 22928 h 400"/>
              <a:gd name="T42" fmla="*/ 95542 w 391"/>
              <a:gd name="T43" fmla="*/ 65322 h 400"/>
              <a:gd name="T44" fmla="*/ 114479 w 391"/>
              <a:gd name="T45" fmla="*/ 65322 h 400"/>
              <a:gd name="T46" fmla="*/ 114479 w 391"/>
              <a:gd name="T47" fmla="*/ 22928 h 40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1" h="400">
                <a:moveTo>
                  <a:pt x="328" y="0"/>
                </a:moveTo>
                <a:lnTo>
                  <a:pt x="328" y="0"/>
                </a:ln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8"/>
                  <a:pt x="0" y="53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2"/>
                  <a:pt x="18" y="399"/>
                  <a:pt x="44" y="399"/>
                </a:cubicBezTo>
                <a:cubicBezTo>
                  <a:pt x="346" y="399"/>
                  <a:pt x="346" y="399"/>
                  <a:pt x="346" y="399"/>
                </a:cubicBezTo>
                <a:cubicBezTo>
                  <a:pt x="373" y="399"/>
                  <a:pt x="390" y="372"/>
                  <a:pt x="390" y="346"/>
                </a:cubicBezTo>
                <a:cubicBezTo>
                  <a:pt x="390" y="80"/>
                  <a:pt x="390" y="80"/>
                  <a:pt x="390" y="80"/>
                </a:cubicBezTo>
                <a:lnTo>
                  <a:pt x="328" y="0"/>
                </a:lnTo>
                <a:close/>
                <a:moveTo>
                  <a:pt x="292" y="151"/>
                </a:moveTo>
                <a:lnTo>
                  <a:pt x="292" y="151"/>
                </a:lnTo>
                <a:cubicBezTo>
                  <a:pt x="292" y="159"/>
                  <a:pt x="284" y="177"/>
                  <a:pt x="266" y="177"/>
                </a:cubicBezTo>
                <a:cubicBezTo>
                  <a:pt x="124" y="177"/>
                  <a:pt x="124" y="177"/>
                  <a:pt x="124" y="177"/>
                </a:cubicBezTo>
                <a:cubicBezTo>
                  <a:pt x="107" y="177"/>
                  <a:pt x="98" y="159"/>
                  <a:pt x="98" y="151"/>
                </a:cubicBezTo>
                <a:cubicBezTo>
                  <a:pt x="98" y="27"/>
                  <a:pt x="98" y="27"/>
                  <a:pt x="98" y="27"/>
                </a:cubicBezTo>
                <a:cubicBezTo>
                  <a:pt x="292" y="27"/>
                  <a:pt x="292" y="27"/>
                  <a:pt x="292" y="27"/>
                </a:cubicBezTo>
                <a:lnTo>
                  <a:pt x="292" y="151"/>
                </a:lnTo>
                <a:close/>
                <a:moveTo>
                  <a:pt x="266" y="53"/>
                </a:moveTo>
                <a:lnTo>
                  <a:pt x="266" y="53"/>
                </a:lnTo>
                <a:cubicBezTo>
                  <a:pt x="222" y="53"/>
                  <a:pt x="222" y="53"/>
                  <a:pt x="222" y="53"/>
                </a:cubicBezTo>
                <a:cubicBezTo>
                  <a:pt x="222" y="151"/>
                  <a:pt x="222" y="151"/>
                  <a:pt x="222" y="151"/>
                </a:cubicBezTo>
                <a:cubicBezTo>
                  <a:pt x="266" y="151"/>
                  <a:pt x="266" y="151"/>
                  <a:pt x="266" y="151"/>
                </a:cubicBezTo>
                <a:lnTo>
                  <a:pt x="266" y="5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2" name="Freeform 147"/>
          <p:cNvSpPr>
            <a:spLocks noChangeArrowheads="1"/>
          </p:cNvSpPr>
          <p:nvPr/>
        </p:nvSpPr>
        <p:spPr bwMode="auto">
          <a:xfrm>
            <a:off x="3211279" y="3543556"/>
            <a:ext cx="220493" cy="184561"/>
          </a:xfrm>
          <a:custGeom>
            <a:avLst/>
            <a:gdLst>
              <a:gd name="T0" fmla="*/ 107157 w 498"/>
              <a:gd name="T1" fmla="*/ 0 h 418"/>
              <a:gd name="T2" fmla="*/ 107157 w 498"/>
              <a:gd name="T3" fmla="*/ 0 h 418"/>
              <a:gd name="T4" fmla="*/ 49490 w 498"/>
              <a:gd name="T5" fmla="*/ 49353 h 418"/>
              <a:gd name="T6" fmla="*/ 87791 w 498"/>
              <a:gd name="T7" fmla="*/ 49353 h 418"/>
              <a:gd name="T8" fmla="*/ 87791 w 498"/>
              <a:gd name="T9" fmla="*/ 106431 h 418"/>
              <a:gd name="T10" fmla="*/ 126092 w 498"/>
              <a:gd name="T11" fmla="*/ 106431 h 418"/>
              <a:gd name="T12" fmla="*/ 126092 w 498"/>
              <a:gd name="T13" fmla="*/ 49353 h 418"/>
              <a:gd name="T14" fmla="*/ 163962 w 498"/>
              <a:gd name="T15" fmla="*/ 49353 h 418"/>
              <a:gd name="T16" fmla="*/ 107157 w 498"/>
              <a:gd name="T17" fmla="*/ 0 h 418"/>
              <a:gd name="T18" fmla="*/ 205706 w 498"/>
              <a:gd name="T19" fmla="*/ 121452 h 418"/>
              <a:gd name="T20" fmla="*/ 205706 w 498"/>
              <a:gd name="T21" fmla="*/ 121452 h 418"/>
              <a:gd name="T22" fmla="*/ 171709 w 498"/>
              <a:gd name="T23" fmla="*/ 98706 h 418"/>
              <a:gd name="T24" fmla="*/ 152773 w 498"/>
              <a:gd name="T25" fmla="*/ 98706 h 418"/>
              <a:gd name="T26" fmla="*/ 186771 w 498"/>
              <a:gd name="T27" fmla="*/ 125314 h 418"/>
              <a:gd name="T28" fmla="*/ 148900 w 498"/>
              <a:gd name="T29" fmla="*/ 125314 h 418"/>
              <a:gd name="T30" fmla="*/ 148900 w 498"/>
              <a:gd name="T31" fmla="*/ 129177 h 418"/>
              <a:gd name="T32" fmla="*/ 137281 w 498"/>
              <a:gd name="T33" fmla="*/ 152351 h 418"/>
              <a:gd name="T34" fmla="*/ 76602 w 498"/>
              <a:gd name="T35" fmla="*/ 152351 h 418"/>
              <a:gd name="T36" fmla="*/ 64982 w 498"/>
              <a:gd name="T37" fmla="*/ 129177 h 418"/>
              <a:gd name="T38" fmla="*/ 64982 w 498"/>
              <a:gd name="T39" fmla="*/ 125314 h 418"/>
              <a:gd name="T40" fmla="*/ 26682 w 498"/>
              <a:gd name="T41" fmla="*/ 125314 h 418"/>
              <a:gd name="T42" fmla="*/ 61109 w 498"/>
              <a:gd name="T43" fmla="*/ 98706 h 418"/>
              <a:gd name="T44" fmla="*/ 42174 w 498"/>
              <a:gd name="T45" fmla="*/ 98706 h 418"/>
              <a:gd name="T46" fmla="*/ 7746 w 498"/>
              <a:gd name="T47" fmla="*/ 121452 h 418"/>
              <a:gd name="T48" fmla="*/ 0 w 498"/>
              <a:gd name="T49" fmla="*/ 137331 h 418"/>
              <a:gd name="T50" fmla="*/ 7746 w 498"/>
              <a:gd name="T51" fmla="*/ 171234 h 418"/>
              <a:gd name="T52" fmla="*/ 19366 w 498"/>
              <a:gd name="T53" fmla="*/ 178959 h 418"/>
              <a:gd name="T54" fmla="*/ 194517 w 498"/>
              <a:gd name="T55" fmla="*/ 178959 h 418"/>
              <a:gd name="T56" fmla="*/ 205706 w 498"/>
              <a:gd name="T57" fmla="*/ 171234 h 418"/>
              <a:gd name="T58" fmla="*/ 213883 w 498"/>
              <a:gd name="T59" fmla="*/ 137331 h 418"/>
              <a:gd name="T60" fmla="*/ 205706 w 498"/>
              <a:gd name="T61" fmla="*/ 121452 h 41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98" h="418">
                <a:moveTo>
                  <a:pt x="249" y="0"/>
                </a:moveTo>
                <a:lnTo>
                  <a:pt x="249" y="0"/>
                </a:lnTo>
                <a:cubicBezTo>
                  <a:pt x="115" y="115"/>
                  <a:pt x="115" y="115"/>
                  <a:pt x="115" y="115"/>
                </a:cubicBezTo>
                <a:cubicBezTo>
                  <a:pt x="204" y="115"/>
                  <a:pt x="204" y="115"/>
                  <a:pt x="204" y="115"/>
                </a:cubicBezTo>
                <a:cubicBezTo>
                  <a:pt x="204" y="248"/>
                  <a:pt x="204" y="248"/>
                  <a:pt x="204" y="248"/>
                </a:cubicBezTo>
                <a:cubicBezTo>
                  <a:pt x="293" y="248"/>
                  <a:pt x="293" y="248"/>
                  <a:pt x="293" y="248"/>
                </a:cubicBezTo>
                <a:cubicBezTo>
                  <a:pt x="293" y="115"/>
                  <a:pt x="293" y="115"/>
                  <a:pt x="293" y="115"/>
                </a:cubicBezTo>
                <a:cubicBezTo>
                  <a:pt x="381" y="115"/>
                  <a:pt x="381" y="115"/>
                  <a:pt x="381" y="115"/>
                </a:cubicBezTo>
                <a:lnTo>
                  <a:pt x="249" y="0"/>
                </a:lnTo>
                <a:close/>
                <a:moveTo>
                  <a:pt x="478" y="283"/>
                </a:moveTo>
                <a:lnTo>
                  <a:pt x="478" y="283"/>
                </a:lnTo>
                <a:cubicBezTo>
                  <a:pt x="399" y="230"/>
                  <a:pt x="399" y="230"/>
                  <a:pt x="399" y="230"/>
                </a:cubicBezTo>
                <a:cubicBezTo>
                  <a:pt x="355" y="230"/>
                  <a:pt x="355" y="230"/>
                  <a:pt x="355" y="230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346" y="292"/>
                  <a:pt x="346" y="292"/>
                  <a:pt x="346" y="292"/>
                </a:cubicBezTo>
                <a:cubicBezTo>
                  <a:pt x="346" y="292"/>
                  <a:pt x="346" y="292"/>
                  <a:pt x="346" y="301"/>
                </a:cubicBezTo>
                <a:cubicBezTo>
                  <a:pt x="319" y="355"/>
                  <a:pt x="319" y="355"/>
                  <a:pt x="319" y="355"/>
                </a:cubicBezTo>
                <a:cubicBezTo>
                  <a:pt x="178" y="355"/>
                  <a:pt x="178" y="355"/>
                  <a:pt x="178" y="355"/>
                </a:cubicBezTo>
                <a:cubicBezTo>
                  <a:pt x="151" y="301"/>
                  <a:pt x="151" y="301"/>
                  <a:pt x="151" y="301"/>
                </a:cubicBezTo>
                <a:cubicBezTo>
                  <a:pt x="151" y="292"/>
                  <a:pt x="151" y="292"/>
                  <a:pt x="151" y="292"/>
                </a:cubicBezTo>
                <a:cubicBezTo>
                  <a:pt x="62" y="292"/>
                  <a:pt x="62" y="292"/>
                  <a:pt x="62" y="292"/>
                </a:cubicBezTo>
                <a:cubicBezTo>
                  <a:pt x="142" y="230"/>
                  <a:pt x="142" y="230"/>
                  <a:pt x="142" y="230"/>
                </a:cubicBezTo>
                <a:cubicBezTo>
                  <a:pt x="98" y="230"/>
                  <a:pt x="98" y="230"/>
                  <a:pt x="98" y="230"/>
                </a:cubicBezTo>
                <a:cubicBezTo>
                  <a:pt x="18" y="283"/>
                  <a:pt x="18" y="283"/>
                  <a:pt x="18" y="283"/>
                </a:cubicBezTo>
                <a:cubicBezTo>
                  <a:pt x="9" y="292"/>
                  <a:pt x="0" y="301"/>
                  <a:pt x="0" y="320"/>
                </a:cubicBezTo>
                <a:cubicBezTo>
                  <a:pt x="18" y="399"/>
                  <a:pt x="18" y="399"/>
                  <a:pt x="18" y="399"/>
                </a:cubicBezTo>
                <a:cubicBezTo>
                  <a:pt x="18" y="408"/>
                  <a:pt x="36" y="417"/>
                  <a:pt x="45" y="417"/>
                </a:cubicBezTo>
                <a:cubicBezTo>
                  <a:pt x="452" y="417"/>
                  <a:pt x="452" y="417"/>
                  <a:pt x="452" y="417"/>
                </a:cubicBezTo>
                <a:cubicBezTo>
                  <a:pt x="461" y="417"/>
                  <a:pt x="478" y="408"/>
                  <a:pt x="478" y="399"/>
                </a:cubicBezTo>
                <a:cubicBezTo>
                  <a:pt x="497" y="320"/>
                  <a:pt x="497" y="320"/>
                  <a:pt x="497" y="320"/>
                </a:cubicBezTo>
                <a:cubicBezTo>
                  <a:pt x="497" y="301"/>
                  <a:pt x="487" y="292"/>
                  <a:pt x="478" y="28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3" name="Freeform 148"/>
          <p:cNvSpPr>
            <a:spLocks noChangeArrowheads="1"/>
          </p:cNvSpPr>
          <p:nvPr/>
        </p:nvSpPr>
        <p:spPr bwMode="auto">
          <a:xfrm>
            <a:off x="3648997" y="3543556"/>
            <a:ext cx="220493" cy="184561"/>
          </a:xfrm>
          <a:custGeom>
            <a:avLst/>
            <a:gdLst>
              <a:gd name="T0" fmla="*/ 206551 w 497"/>
              <a:gd name="T1" fmla="*/ 121452 h 418"/>
              <a:gd name="T2" fmla="*/ 206551 w 497"/>
              <a:gd name="T3" fmla="*/ 121452 h 418"/>
              <a:gd name="T4" fmla="*/ 171623 w 497"/>
              <a:gd name="T5" fmla="*/ 98706 h 418"/>
              <a:gd name="T6" fmla="*/ 152650 w 497"/>
              <a:gd name="T7" fmla="*/ 98706 h 418"/>
              <a:gd name="T8" fmla="*/ 187147 w 497"/>
              <a:gd name="T9" fmla="*/ 125314 h 418"/>
              <a:gd name="T10" fmla="*/ 148769 w 497"/>
              <a:gd name="T11" fmla="*/ 125314 h 418"/>
              <a:gd name="T12" fmla="*/ 148769 w 497"/>
              <a:gd name="T13" fmla="*/ 129177 h 418"/>
              <a:gd name="T14" fmla="*/ 137557 w 497"/>
              <a:gd name="T15" fmla="*/ 152351 h 418"/>
              <a:gd name="T16" fmla="*/ 76325 w 497"/>
              <a:gd name="T17" fmla="*/ 152351 h 418"/>
              <a:gd name="T18" fmla="*/ 65113 w 497"/>
              <a:gd name="T19" fmla="*/ 129177 h 418"/>
              <a:gd name="T20" fmla="*/ 65113 w 497"/>
              <a:gd name="T21" fmla="*/ 125314 h 418"/>
              <a:gd name="T22" fmla="*/ 26735 w 497"/>
              <a:gd name="T23" fmla="*/ 125314 h 418"/>
              <a:gd name="T24" fmla="*/ 60801 w 497"/>
              <a:gd name="T25" fmla="*/ 98706 h 418"/>
              <a:gd name="T26" fmla="*/ 41828 w 497"/>
              <a:gd name="T27" fmla="*/ 98706 h 418"/>
              <a:gd name="T28" fmla="*/ 7331 w 497"/>
              <a:gd name="T29" fmla="*/ 121452 h 418"/>
              <a:gd name="T30" fmla="*/ 0 w 497"/>
              <a:gd name="T31" fmla="*/ 137331 h 418"/>
              <a:gd name="T32" fmla="*/ 7331 w 497"/>
              <a:gd name="T33" fmla="*/ 171234 h 418"/>
              <a:gd name="T34" fmla="*/ 18973 w 497"/>
              <a:gd name="T35" fmla="*/ 178959 h 418"/>
              <a:gd name="T36" fmla="*/ 194477 w 497"/>
              <a:gd name="T37" fmla="*/ 178959 h 418"/>
              <a:gd name="T38" fmla="*/ 206551 w 497"/>
              <a:gd name="T39" fmla="*/ 171234 h 418"/>
              <a:gd name="T40" fmla="*/ 213882 w 497"/>
              <a:gd name="T41" fmla="*/ 137331 h 418"/>
              <a:gd name="T42" fmla="*/ 206551 w 497"/>
              <a:gd name="T43" fmla="*/ 121452 h 418"/>
              <a:gd name="T44" fmla="*/ 164292 w 497"/>
              <a:gd name="T45" fmla="*/ 53216 h 418"/>
              <a:gd name="T46" fmla="*/ 164292 w 497"/>
              <a:gd name="T47" fmla="*/ 53216 h 418"/>
              <a:gd name="T48" fmla="*/ 125914 w 497"/>
              <a:gd name="T49" fmla="*/ 53216 h 418"/>
              <a:gd name="T50" fmla="*/ 125914 w 497"/>
              <a:gd name="T51" fmla="*/ 0 h 418"/>
              <a:gd name="T52" fmla="*/ 87968 w 497"/>
              <a:gd name="T53" fmla="*/ 0 h 418"/>
              <a:gd name="T54" fmla="*/ 87968 w 497"/>
              <a:gd name="T55" fmla="*/ 53216 h 418"/>
              <a:gd name="T56" fmla="*/ 49590 w 497"/>
              <a:gd name="T57" fmla="*/ 53216 h 418"/>
              <a:gd name="T58" fmla="*/ 106941 w 497"/>
              <a:gd name="T59" fmla="*/ 106431 h 418"/>
              <a:gd name="T60" fmla="*/ 164292 w 497"/>
              <a:gd name="T61" fmla="*/ 53216 h 41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97" h="418">
                <a:moveTo>
                  <a:pt x="479" y="283"/>
                </a:moveTo>
                <a:lnTo>
                  <a:pt x="479" y="283"/>
                </a:lnTo>
                <a:cubicBezTo>
                  <a:pt x="398" y="230"/>
                  <a:pt x="398" y="230"/>
                  <a:pt x="398" y="230"/>
                </a:cubicBezTo>
                <a:cubicBezTo>
                  <a:pt x="354" y="230"/>
                  <a:pt x="354" y="230"/>
                  <a:pt x="354" y="230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345" y="292"/>
                  <a:pt x="345" y="292"/>
                  <a:pt x="345" y="292"/>
                </a:cubicBezTo>
                <a:cubicBezTo>
                  <a:pt x="345" y="292"/>
                  <a:pt x="345" y="292"/>
                  <a:pt x="345" y="301"/>
                </a:cubicBezTo>
                <a:cubicBezTo>
                  <a:pt x="319" y="355"/>
                  <a:pt x="319" y="355"/>
                  <a:pt x="319" y="355"/>
                </a:cubicBezTo>
                <a:cubicBezTo>
                  <a:pt x="177" y="355"/>
                  <a:pt x="177" y="355"/>
                  <a:pt x="177" y="355"/>
                </a:cubicBezTo>
                <a:cubicBezTo>
                  <a:pt x="151" y="301"/>
                  <a:pt x="151" y="301"/>
                  <a:pt x="151" y="301"/>
                </a:cubicBezTo>
                <a:cubicBezTo>
                  <a:pt x="151" y="292"/>
                  <a:pt x="151" y="292"/>
                  <a:pt x="151" y="292"/>
                </a:cubicBezTo>
                <a:cubicBezTo>
                  <a:pt x="62" y="292"/>
                  <a:pt x="62" y="292"/>
                  <a:pt x="62" y="292"/>
                </a:cubicBezTo>
                <a:cubicBezTo>
                  <a:pt x="141" y="230"/>
                  <a:pt x="141" y="230"/>
                  <a:pt x="141" y="230"/>
                </a:cubicBezTo>
                <a:cubicBezTo>
                  <a:pt x="97" y="230"/>
                  <a:pt x="97" y="230"/>
                  <a:pt x="97" y="230"/>
                </a:cubicBezTo>
                <a:cubicBezTo>
                  <a:pt x="17" y="283"/>
                  <a:pt x="17" y="283"/>
                  <a:pt x="17" y="283"/>
                </a:cubicBezTo>
                <a:cubicBezTo>
                  <a:pt x="9" y="292"/>
                  <a:pt x="0" y="301"/>
                  <a:pt x="0" y="320"/>
                </a:cubicBezTo>
                <a:cubicBezTo>
                  <a:pt x="17" y="399"/>
                  <a:pt x="17" y="399"/>
                  <a:pt x="17" y="399"/>
                </a:cubicBezTo>
                <a:cubicBezTo>
                  <a:pt x="17" y="408"/>
                  <a:pt x="35" y="417"/>
                  <a:pt x="44" y="417"/>
                </a:cubicBezTo>
                <a:cubicBezTo>
                  <a:pt x="451" y="417"/>
                  <a:pt x="451" y="417"/>
                  <a:pt x="451" y="417"/>
                </a:cubicBezTo>
                <a:cubicBezTo>
                  <a:pt x="460" y="417"/>
                  <a:pt x="479" y="408"/>
                  <a:pt x="479" y="399"/>
                </a:cubicBezTo>
                <a:cubicBezTo>
                  <a:pt x="496" y="320"/>
                  <a:pt x="496" y="320"/>
                  <a:pt x="496" y="320"/>
                </a:cubicBezTo>
                <a:cubicBezTo>
                  <a:pt x="496" y="301"/>
                  <a:pt x="487" y="292"/>
                  <a:pt x="479" y="283"/>
                </a:cubicBezTo>
                <a:close/>
                <a:moveTo>
                  <a:pt x="381" y="124"/>
                </a:moveTo>
                <a:lnTo>
                  <a:pt x="381" y="124"/>
                </a:lnTo>
                <a:cubicBezTo>
                  <a:pt x="292" y="124"/>
                  <a:pt x="292" y="124"/>
                  <a:pt x="292" y="124"/>
                </a:cubicBezTo>
                <a:cubicBezTo>
                  <a:pt x="292" y="0"/>
                  <a:pt x="292" y="0"/>
                  <a:pt x="292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04" y="124"/>
                  <a:pt x="204" y="124"/>
                  <a:pt x="204" y="124"/>
                </a:cubicBezTo>
                <a:cubicBezTo>
                  <a:pt x="115" y="124"/>
                  <a:pt x="115" y="124"/>
                  <a:pt x="115" y="124"/>
                </a:cubicBezTo>
                <a:cubicBezTo>
                  <a:pt x="248" y="248"/>
                  <a:pt x="248" y="248"/>
                  <a:pt x="248" y="248"/>
                </a:cubicBezTo>
                <a:lnTo>
                  <a:pt x="381" y="1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4" name="Freeform 152"/>
          <p:cNvSpPr>
            <a:spLocks noChangeArrowheads="1"/>
          </p:cNvSpPr>
          <p:nvPr/>
        </p:nvSpPr>
        <p:spPr bwMode="auto">
          <a:xfrm>
            <a:off x="8423882" y="2755501"/>
            <a:ext cx="158429" cy="200893"/>
          </a:xfrm>
          <a:custGeom>
            <a:avLst/>
            <a:gdLst>
              <a:gd name="T0" fmla="*/ 130564 w 355"/>
              <a:gd name="T1" fmla="*/ 0 h 453"/>
              <a:gd name="T2" fmla="*/ 130564 w 355"/>
              <a:gd name="T3" fmla="*/ 0 h 453"/>
              <a:gd name="T4" fmla="*/ 22990 w 355"/>
              <a:gd name="T5" fmla="*/ 0 h 453"/>
              <a:gd name="T6" fmla="*/ 0 w 355"/>
              <a:gd name="T7" fmla="*/ 22845 h 453"/>
              <a:gd name="T8" fmla="*/ 0 w 355"/>
              <a:gd name="T9" fmla="*/ 171986 h 453"/>
              <a:gd name="T10" fmla="*/ 22990 w 355"/>
              <a:gd name="T11" fmla="*/ 194831 h 453"/>
              <a:gd name="T12" fmla="*/ 130564 w 355"/>
              <a:gd name="T13" fmla="*/ 194831 h 453"/>
              <a:gd name="T14" fmla="*/ 153554 w 355"/>
              <a:gd name="T15" fmla="*/ 171986 h 453"/>
              <a:gd name="T16" fmla="*/ 153554 w 355"/>
              <a:gd name="T17" fmla="*/ 22845 h 453"/>
              <a:gd name="T18" fmla="*/ 130564 w 355"/>
              <a:gd name="T19" fmla="*/ 0 h 453"/>
              <a:gd name="T20" fmla="*/ 30798 w 355"/>
              <a:gd name="T21" fmla="*/ 45690 h 453"/>
              <a:gd name="T22" fmla="*/ 30798 w 355"/>
              <a:gd name="T23" fmla="*/ 45690 h 453"/>
              <a:gd name="T24" fmla="*/ 123190 w 355"/>
              <a:gd name="T25" fmla="*/ 45690 h 453"/>
              <a:gd name="T26" fmla="*/ 123190 w 355"/>
              <a:gd name="T27" fmla="*/ 65087 h 453"/>
              <a:gd name="T28" fmla="*/ 30798 w 355"/>
              <a:gd name="T29" fmla="*/ 65087 h 453"/>
              <a:gd name="T30" fmla="*/ 30798 w 355"/>
              <a:gd name="T31" fmla="*/ 45690 h 453"/>
              <a:gd name="T32" fmla="*/ 123190 w 355"/>
              <a:gd name="T33" fmla="*/ 148709 h 453"/>
              <a:gd name="T34" fmla="*/ 123190 w 355"/>
              <a:gd name="T35" fmla="*/ 148709 h 453"/>
              <a:gd name="T36" fmla="*/ 30798 w 355"/>
              <a:gd name="T37" fmla="*/ 148709 h 453"/>
              <a:gd name="T38" fmla="*/ 30798 w 355"/>
              <a:gd name="T39" fmla="*/ 129744 h 453"/>
              <a:gd name="T40" fmla="*/ 123190 w 355"/>
              <a:gd name="T41" fmla="*/ 129744 h 453"/>
              <a:gd name="T42" fmla="*/ 123190 w 355"/>
              <a:gd name="T43" fmla="*/ 148709 h 453"/>
              <a:gd name="T44" fmla="*/ 123190 w 355"/>
              <a:gd name="T45" fmla="*/ 106898 h 453"/>
              <a:gd name="T46" fmla="*/ 123190 w 355"/>
              <a:gd name="T47" fmla="*/ 106898 h 453"/>
              <a:gd name="T48" fmla="*/ 30798 w 355"/>
              <a:gd name="T49" fmla="*/ 106898 h 453"/>
              <a:gd name="T50" fmla="*/ 30798 w 355"/>
              <a:gd name="T51" fmla="*/ 87933 h 453"/>
              <a:gd name="T52" fmla="*/ 123190 w 355"/>
              <a:gd name="T53" fmla="*/ 87933 h 453"/>
              <a:gd name="T54" fmla="*/ 123190 w 355"/>
              <a:gd name="T55" fmla="*/ 106898 h 45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55" h="453">
                <a:moveTo>
                  <a:pt x="301" y="0"/>
                </a:moveTo>
                <a:lnTo>
                  <a:pt x="301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6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27" y="452"/>
                  <a:pt x="53" y="452"/>
                </a:cubicBezTo>
                <a:cubicBezTo>
                  <a:pt x="301" y="452"/>
                  <a:pt x="301" y="452"/>
                  <a:pt x="301" y="452"/>
                </a:cubicBezTo>
                <a:cubicBezTo>
                  <a:pt x="328" y="452"/>
                  <a:pt x="354" y="425"/>
                  <a:pt x="354" y="399"/>
                </a:cubicBezTo>
                <a:cubicBezTo>
                  <a:pt x="354" y="53"/>
                  <a:pt x="354" y="53"/>
                  <a:pt x="354" y="53"/>
                </a:cubicBezTo>
                <a:cubicBezTo>
                  <a:pt x="354" y="26"/>
                  <a:pt x="328" y="0"/>
                  <a:pt x="301" y="0"/>
                </a:cubicBezTo>
                <a:close/>
                <a:moveTo>
                  <a:pt x="71" y="106"/>
                </a:moveTo>
                <a:lnTo>
                  <a:pt x="71" y="106"/>
                </a:lnTo>
                <a:cubicBezTo>
                  <a:pt x="284" y="106"/>
                  <a:pt x="284" y="106"/>
                  <a:pt x="284" y="106"/>
                </a:cubicBezTo>
                <a:cubicBezTo>
                  <a:pt x="284" y="151"/>
                  <a:pt x="284" y="151"/>
                  <a:pt x="284" y="151"/>
                </a:cubicBezTo>
                <a:cubicBezTo>
                  <a:pt x="71" y="151"/>
                  <a:pt x="71" y="151"/>
                  <a:pt x="71" y="151"/>
                </a:cubicBezTo>
                <a:lnTo>
                  <a:pt x="71" y="106"/>
                </a:lnTo>
                <a:close/>
                <a:moveTo>
                  <a:pt x="284" y="345"/>
                </a:moveTo>
                <a:lnTo>
                  <a:pt x="284" y="345"/>
                </a:lnTo>
                <a:cubicBezTo>
                  <a:pt x="71" y="345"/>
                  <a:pt x="71" y="345"/>
                  <a:pt x="71" y="345"/>
                </a:cubicBezTo>
                <a:cubicBezTo>
                  <a:pt x="71" y="301"/>
                  <a:pt x="71" y="301"/>
                  <a:pt x="71" y="301"/>
                </a:cubicBezTo>
                <a:cubicBezTo>
                  <a:pt x="284" y="301"/>
                  <a:pt x="284" y="301"/>
                  <a:pt x="284" y="301"/>
                </a:cubicBezTo>
                <a:lnTo>
                  <a:pt x="284" y="345"/>
                </a:lnTo>
                <a:close/>
                <a:moveTo>
                  <a:pt x="284" y="248"/>
                </a:moveTo>
                <a:lnTo>
                  <a:pt x="284" y="248"/>
                </a:lnTo>
                <a:cubicBezTo>
                  <a:pt x="71" y="248"/>
                  <a:pt x="71" y="248"/>
                  <a:pt x="71" y="248"/>
                </a:cubicBezTo>
                <a:cubicBezTo>
                  <a:pt x="71" y="204"/>
                  <a:pt x="71" y="204"/>
                  <a:pt x="71" y="204"/>
                </a:cubicBezTo>
                <a:cubicBezTo>
                  <a:pt x="284" y="204"/>
                  <a:pt x="284" y="204"/>
                  <a:pt x="284" y="204"/>
                </a:cubicBezTo>
                <a:lnTo>
                  <a:pt x="284" y="24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5" name="Freeform 153"/>
          <p:cNvSpPr>
            <a:spLocks noChangeArrowheads="1"/>
          </p:cNvSpPr>
          <p:nvPr/>
        </p:nvSpPr>
        <p:spPr bwMode="auto">
          <a:xfrm>
            <a:off x="4537499" y="3550089"/>
            <a:ext cx="195993" cy="166595"/>
          </a:xfrm>
          <a:custGeom>
            <a:avLst/>
            <a:gdLst>
              <a:gd name="T0" fmla="*/ 186209 w 444"/>
              <a:gd name="T1" fmla="*/ 92219 h 374"/>
              <a:gd name="T2" fmla="*/ 186209 w 444"/>
              <a:gd name="T3" fmla="*/ 92219 h 374"/>
              <a:gd name="T4" fmla="*/ 156176 w 444"/>
              <a:gd name="T5" fmla="*/ 12123 h 374"/>
              <a:gd name="T6" fmla="*/ 136868 w 444"/>
              <a:gd name="T7" fmla="*/ 0 h 374"/>
              <a:gd name="T8" fmla="*/ 117561 w 444"/>
              <a:gd name="T9" fmla="*/ 0 h 374"/>
              <a:gd name="T10" fmla="*/ 121422 w 444"/>
              <a:gd name="T11" fmla="*/ 46326 h 374"/>
              <a:gd name="T12" fmla="*/ 148453 w 444"/>
              <a:gd name="T13" fmla="*/ 46326 h 374"/>
              <a:gd name="T14" fmla="*/ 94821 w 444"/>
              <a:gd name="T15" fmla="*/ 92219 h 374"/>
              <a:gd name="T16" fmla="*/ 42047 w 444"/>
              <a:gd name="T17" fmla="*/ 46326 h 374"/>
              <a:gd name="T18" fmla="*/ 68649 w 444"/>
              <a:gd name="T19" fmla="*/ 46326 h 374"/>
              <a:gd name="T20" fmla="*/ 72081 w 444"/>
              <a:gd name="T21" fmla="*/ 0 h 374"/>
              <a:gd name="T22" fmla="*/ 53203 w 444"/>
              <a:gd name="T23" fmla="*/ 0 h 374"/>
              <a:gd name="T24" fmla="*/ 38186 w 444"/>
              <a:gd name="T25" fmla="*/ 12123 h 374"/>
              <a:gd name="T26" fmla="*/ 3861 w 444"/>
              <a:gd name="T27" fmla="*/ 92219 h 374"/>
              <a:gd name="T28" fmla="*/ 0 w 444"/>
              <a:gd name="T29" fmla="*/ 111702 h 374"/>
              <a:gd name="T30" fmla="*/ 7723 w 444"/>
              <a:gd name="T31" fmla="*/ 154132 h 374"/>
              <a:gd name="T32" fmla="*/ 19307 w 444"/>
              <a:gd name="T33" fmla="*/ 161492 h 374"/>
              <a:gd name="T34" fmla="*/ 171193 w 444"/>
              <a:gd name="T35" fmla="*/ 161492 h 374"/>
              <a:gd name="T36" fmla="*/ 182777 w 444"/>
              <a:gd name="T37" fmla="*/ 154132 h 374"/>
              <a:gd name="T38" fmla="*/ 190071 w 444"/>
              <a:gd name="T39" fmla="*/ 111702 h 374"/>
              <a:gd name="T40" fmla="*/ 186209 w 444"/>
              <a:gd name="T41" fmla="*/ 92219 h 374"/>
              <a:gd name="T42" fmla="*/ 175054 w 444"/>
              <a:gd name="T43" fmla="*/ 119063 h 374"/>
              <a:gd name="T44" fmla="*/ 175054 w 444"/>
              <a:gd name="T45" fmla="*/ 119063 h 374"/>
              <a:gd name="T46" fmla="*/ 171193 w 444"/>
              <a:gd name="T47" fmla="*/ 134649 h 374"/>
              <a:gd name="T48" fmla="*/ 159608 w 444"/>
              <a:gd name="T49" fmla="*/ 146339 h 374"/>
              <a:gd name="T50" fmla="*/ 30463 w 444"/>
              <a:gd name="T51" fmla="*/ 146339 h 374"/>
              <a:gd name="T52" fmla="*/ 19307 w 444"/>
              <a:gd name="T53" fmla="*/ 134649 h 374"/>
              <a:gd name="T54" fmla="*/ 19307 w 444"/>
              <a:gd name="T55" fmla="*/ 119063 h 374"/>
              <a:gd name="T56" fmla="*/ 26601 w 444"/>
              <a:gd name="T57" fmla="*/ 107806 h 374"/>
              <a:gd name="T58" fmla="*/ 163470 w 444"/>
              <a:gd name="T59" fmla="*/ 107806 h 374"/>
              <a:gd name="T60" fmla="*/ 175054 w 444"/>
              <a:gd name="T61" fmla="*/ 119063 h 37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44" h="374">
                <a:moveTo>
                  <a:pt x="434" y="213"/>
                </a:moveTo>
                <a:lnTo>
                  <a:pt x="434" y="213"/>
                </a:lnTo>
                <a:cubicBezTo>
                  <a:pt x="364" y="28"/>
                  <a:pt x="364" y="28"/>
                  <a:pt x="364" y="28"/>
                </a:cubicBezTo>
                <a:cubicBezTo>
                  <a:pt x="355" y="10"/>
                  <a:pt x="337" y="0"/>
                  <a:pt x="319" y="0"/>
                </a:cubicBezTo>
                <a:cubicBezTo>
                  <a:pt x="274" y="0"/>
                  <a:pt x="274" y="0"/>
                  <a:pt x="274" y="0"/>
                </a:cubicBezTo>
                <a:cubicBezTo>
                  <a:pt x="283" y="107"/>
                  <a:pt x="283" y="107"/>
                  <a:pt x="283" y="107"/>
                </a:cubicBezTo>
                <a:cubicBezTo>
                  <a:pt x="346" y="107"/>
                  <a:pt x="346" y="107"/>
                  <a:pt x="346" y="107"/>
                </a:cubicBezTo>
                <a:cubicBezTo>
                  <a:pt x="221" y="213"/>
                  <a:pt x="221" y="213"/>
                  <a:pt x="221" y="213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160" y="107"/>
                  <a:pt x="160" y="107"/>
                  <a:pt x="160" y="107"/>
                </a:cubicBezTo>
                <a:cubicBezTo>
                  <a:pt x="168" y="0"/>
                  <a:pt x="168" y="0"/>
                  <a:pt x="168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07" y="0"/>
                  <a:pt x="89" y="10"/>
                  <a:pt x="89" y="28"/>
                </a:cubicBezTo>
                <a:cubicBezTo>
                  <a:pt x="9" y="213"/>
                  <a:pt x="9" y="213"/>
                  <a:pt x="9" y="213"/>
                </a:cubicBezTo>
                <a:cubicBezTo>
                  <a:pt x="0" y="222"/>
                  <a:pt x="0" y="249"/>
                  <a:pt x="0" y="258"/>
                </a:cubicBezTo>
                <a:cubicBezTo>
                  <a:pt x="18" y="356"/>
                  <a:pt x="18" y="356"/>
                  <a:pt x="18" y="356"/>
                </a:cubicBezTo>
                <a:cubicBezTo>
                  <a:pt x="18" y="364"/>
                  <a:pt x="36" y="373"/>
                  <a:pt x="45" y="373"/>
                </a:cubicBezTo>
                <a:cubicBezTo>
                  <a:pt x="399" y="373"/>
                  <a:pt x="399" y="373"/>
                  <a:pt x="399" y="373"/>
                </a:cubicBezTo>
                <a:cubicBezTo>
                  <a:pt x="408" y="373"/>
                  <a:pt x="426" y="364"/>
                  <a:pt x="426" y="356"/>
                </a:cubicBezTo>
                <a:cubicBezTo>
                  <a:pt x="443" y="258"/>
                  <a:pt x="443" y="258"/>
                  <a:pt x="443" y="258"/>
                </a:cubicBezTo>
                <a:cubicBezTo>
                  <a:pt x="443" y="249"/>
                  <a:pt x="443" y="222"/>
                  <a:pt x="434" y="213"/>
                </a:cubicBezTo>
                <a:close/>
                <a:moveTo>
                  <a:pt x="408" y="275"/>
                </a:moveTo>
                <a:lnTo>
                  <a:pt x="408" y="275"/>
                </a:lnTo>
                <a:cubicBezTo>
                  <a:pt x="399" y="311"/>
                  <a:pt x="399" y="311"/>
                  <a:pt x="399" y="311"/>
                </a:cubicBezTo>
                <a:cubicBezTo>
                  <a:pt x="399" y="329"/>
                  <a:pt x="381" y="338"/>
                  <a:pt x="372" y="338"/>
                </a:cubicBezTo>
                <a:cubicBezTo>
                  <a:pt x="71" y="338"/>
                  <a:pt x="71" y="338"/>
                  <a:pt x="71" y="338"/>
                </a:cubicBezTo>
                <a:cubicBezTo>
                  <a:pt x="62" y="338"/>
                  <a:pt x="45" y="329"/>
                  <a:pt x="45" y="311"/>
                </a:cubicBezTo>
                <a:cubicBezTo>
                  <a:pt x="45" y="275"/>
                  <a:pt x="45" y="275"/>
                  <a:pt x="45" y="275"/>
                </a:cubicBezTo>
                <a:cubicBezTo>
                  <a:pt x="36" y="266"/>
                  <a:pt x="45" y="249"/>
                  <a:pt x="62" y="249"/>
                </a:cubicBezTo>
                <a:cubicBezTo>
                  <a:pt x="381" y="249"/>
                  <a:pt x="381" y="249"/>
                  <a:pt x="381" y="249"/>
                </a:cubicBezTo>
                <a:cubicBezTo>
                  <a:pt x="399" y="249"/>
                  <a:pt x="408" y="266"/>
                  <a:pt x="408" y="27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6" name="Freeform 165"/>
          <p:cNvSpPr>
            <a:spLocks noChangeArrowheads="1"/>
          </p:cNvSpPr>
          <p:nvPr/>
        </p:nvSpPr>
        <p:spPr bwMode="auto">
          <a:xfrm>
            <a:off x="2713946" y="3585205"/>
            <a:ext cx="218859" cy="148628"/>
          </a:xfrm>
          <a:custGeom>
            <a:avLst/>
            <a:gdLst>
              <a:gd name="T0" fmla="*/ 147666 w 497"/>
              <a:gd name="T1" fmla="*/ 22720 h 337"/>
              <a:gd name="T2" fmla="*/ 41518 w 497"/>
              <a:gd name="T3" fmla="*/ 22720 h 337"/>
              <a:gd name="T4" fmla="*/ 41518 w 497"/>
              <a:gd name="T5" fmla="*/ 0 h 337"/>
              <a:gd name="T6" fmla="*/ 0 w 497"/>
              <a:gd name="T7" fmla="*/ 37723 h 337"/>
              <a:gd name="T8" fmla="*/ 41518 w 497"/>
              <a:gd name="T9" fmla="*/ 72445 h 337"/>
              <a:gd name="T10" fmla="*/ 41518 w 497"/>
              <a:gd name="T11" fmla="*/ 53155 h 337"/>
              <a:gd name="T12" fmla="*/ 147666 w 497"/>
              <a:gd name="T13" fmla="*/ 53155 h 337"/>
              <a:gd name="T14" fmla="*/ 147666 w 497"/>
              <a:gd name="T15" fmla="*/ 22720 h 337"/>
              <a:gd name="T16" fmla="*/ 212297 w 497"/>
              <a:gd name="T17" fmla="*/ 110168 h 337"/>
              <a:gd name="T18" fmla="*/ 170351 w 497"/>
              <a:gd name="T19" fmla="*/ 75875 h 337"/>
              <a:gd name="T20" fmla="*/ 170351 w 497"/>
              <a:gd name="T21" fmla="*/ 95165 h 337"/>
              <a:gd name="T22" fmla="*/ 64203 w 497"/>
              <a:gd name="T23" fmla="*/ 95165 h 337"/>
              <a:gd name="T24" fmla="*/ 64203 w 497"/>
              <a:gd name="T25" fmla="*/ 125172 h 337"/>
              <a:gd name="T26" fmla="*/ 170351 w 497"/>
              <a:gd name="T27" fmla="*/ 125172 h 337"/>
              <a:gd name="T28" fmla="*/ 170351 w 497"/>
              <a:gd name="T29" fmla="*/ 144033 h 337"/>
              <a:gd name="T30" fmla="*/ 212297 w 497"/>
              <a:gd name="T31" fmla="*/ 110168 h 3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7" h="337">
                <a:moveTo>
                  <a:pt x="345" y="53"/>
                </a:moveTo>
                <a:lnTo>
                  <a:pt x="97" y="53"/>
                </a:lnTo>
                <a:lnTo>
                  <a:pt x="97" y="0"/>
                </a:lnTo>
                <a:lnTo>
                  <a:pt x="0" y="88"/>
                </a:lnTo>
                <a:lnTo>
                  <a:pt x="97" y="169"/>
                </a:lnTo>
                <a:lnTo>
                  <a:pt x="97" y="124"/>
                </a:lnTo>
                <a:lnTo>
                  <a:pt x="345" y="124"/>
                </a:lnTo>
                <a:lnTo>
                  <a:pt x="345" y="53"/>
                </a:lnTo>
                <a:close/>
                <a:moveTo>
                  <a:pt x="496" y="257"/>
                </a:moveTo>
                <a:lnTo>
                  <a:pt x="398" y="177"/>
                </a:lnTo>
                <a:lnTo>
                  <a:pt x="398" y="222"/>
                </a:lnTo>
                <a:lnTo>
                  <a:pt x="150" y="222"/>
                </a:lnTo>
                <a:lnTo>
                  <a:pt x="150" y="292"/>
                </a:lnTo>
                <a:lnTo>
                  <a:pt x="398" y="292"/>
                </a:lnTo>
                <a:lnTo>
                  <a:pt x="398" y="336"/>
                </a:lnTo>
                <a:lnTo>
                  <a:pt x="496" y="25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7" name="Freeform 10"/>
          <p:cNvSpPr>
            <a:spLocks noChangeArrowheads="1"/>
          </p:cNvSpPr>
          <p:nvPr/>
        </p:nvSpPr>
        <p:spPr bwMode="auto">
          <a:xfrm>
            <a:off x="7592545" y="2262251"/>
            <a:ext cx="218859" cy="218859"/>
          </a:xfrm>
          <a:custGeom>
            <a:avLst/>
            <a:gdLst>
              <a:gd name="T0" fmla="*/ 106363 w 480"/>
              <a:gd name="T1" fmla="*/ 0 h 479"/>
              <a:gd name="T2" fmla="*/ 106363 w 480"/>
              <a:gd name="T3" fmla="*/ 0 h 479"/>
              <a:gd name="T4" fmla="*/ 0 w 480"/>
              <a:gd name="T5" fmla="*/ 106140 h 479"/>
              <a:gd name="T6" fmla="*/ 106363 w 480"/>
              <a:gd name="T7" fmla="*/ 212281 h 479"/>
              <a:gd name="T8" fmla="*/ 212282 w 480"/>
              <a:gd name="T9" fmla="*/ 106140 h 479"/>
              <a:gd name="T10" fmla="*/ 106363 w 480"/>
              <a:gd name="T11" fmla="*/ 0 h 479"/>
              <a:gd name="T12" fmla="*/ 161316 w 480"/>
              <a:gd name="T13" fmla="*/ 51072 h 479"/>
              <a:gd name="T14" fmla="*/ 161316 w 480"/>
              <a:gd name="T15" fmla="*/ 51072 h 479"/>
              <a:gd name="T16" fmla="*/ 27477 w 480"/>
              <a:gd name="T17" fmla="*/ 106140 h 479"/>
              <a:gd name="T18" fmla="*/ 27477 w 480"/>
              <a:gd name="T19" fmla="*/ 106140 h 479"/>
              <a:gd name="T20" fmla="*/ 106363 w 480"/>
              <a:gd name="T21" fmla="*/ 27534 h 479"/>
              <a:gd name="T22" fmla="*/ 157328 w 480"/>
              <a:gd name="T23" fmla="*/ 43078 h 479"/>
              <a:gd name="T24" fmla="*/ 43431 w 480"/>
              <a:gd name="T25" fmla="*/ 157212 h 479"/>
              <a:gd name="T26" fmla="*/ 27477 w 480"/>
              <a:gd name="T27" fmla="*/ 106140 h 479"/>
              <a:gd name="T28" fmla="*/ 47420 w 480"/>
              <a:gd name="T29" fmla="*/ 165206 h 479"/>
              <a:gd name="T30" fmla="*/ 47420 w 480"/>
              <a:gd name="T31" fmla="*/ 165206 h 479"/>
              <a:gd name="T32" fmla="*/ 106363 w 480"/>
              <a:gd name="T33" fmla="*/ 188743 h 479"/>
              <a:gd name="T34" fmla="*/ 106363 w 480"/>
              <a:gd name="T35" fmla="*/ 188743 h 479"/>
              <a:gd name="T36" fmla="*/ 54954 w 480"/>
              <a:gd name="T37" fmla="*/ 169203 h 479"/>
              <a:gd name="T38" fmla="*/ 168850 w 480"/>
              <a:gd name="T39" fmla="*/ 55069 h 479"/>
              <a:gd name="T40" fmla="*/ 184805 w 480"/>
              <a:gd name="T41" fmla="*/ 106140 h 479"/>
              <a:gd name="T42" fmla="*/ 106363 w 480"/>
              <a:gd name="T43" fmla="*/ 188743 h 47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80" h="479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6"/>
                  <a:pt x="0" y="239"/>
                </a:cubicBezTo>
                <a:cubicBezTo>
                  <a:pt x="0" y="372"/>
                  <a:pt x="107" y="478"/>
                  <a:pt x="240" y="478"/>
                </a:cubicBezTo>
                <a:cubicBezTo>
                  <a:pt x="372" y="478"/>
                  <a:pt x="479" y="372"/>
                  <a:pt x="479" y="239"/>
                </a:cubicBezTo>
                <a:cubicBezTo>
                  <a:pt x="479" y="106"/>
                  <a:pt x="372" y="0"/>
                  <a:pt x="240" y="0"/>
                </a:cubicBezTo>
                <a:close/>
                <a:moveTo>
                  <a:pt x="364" y="115"/>
                </a:moveTo>
                <a:lnTo>
                  <a:pt x="364" y="115"/>
                </a:lnTo>
                <a:close/>
                <a:moveTo>
                  <a:pt x="62" y="239"/>
                </a:moveTo>
                <a:lnTo>
                  <a:pt x="62" y="239"/>
                </a:lnTo>
                <a:cubicBezTo>
                  <a:pt x="62" y="141"/>
                  <a:pt x="142" y="62"/>
                  <a:pt x="240" y="62"/>
                </a:cubicBezTo>
                <a:cubicBezTo>
                  <a:pt x="284" y="62"/>
                  <a:pt x="319" y="79"/>
                  <a:pt x="355" y="97"/>
                </a:cubicBezTo>
                <a:cubicBezTo>
                  <a:pt x="98" y="354"/>
                  <a:pt x="98" y="354"/>
                  <a:pt x="98" y="354"/>
                </a:cubicBezTo>
                <a:cubicBezTo>
                  <a:pt x="71" y="328"/>
                  <a:pt x="62" y="283"/>
                  <a:pt x="62" y="239"/>
                </a:cubicBezTo>
                <a:close/>
                <a:moveTo>
                  <a:pt x="107" y="372"/>
                </a:moveTo>
                <a:lnTo>
                  <a:pt x="107" y="372"/>
                </a:lnTo>
                <a:close/>
                <a:moveTo>
                  <a:pt x="240" y="425"/>
                </a:moveTo>
                <a:lnTo>
                  <a:pt x="240" y="425"/>
                </a:lnTo>
                <a:cubicBezTo>
                  <a:pt x="195" y="425"/>
                  <a:pt x="160" y="407"/>
                  <a:pt x="124" y="381"/>
                </a:cubicBezTo>
                <a:cubicBezTo>
                  <a:pt x="381" y="124"/>
                  <a:pt x="381" y="124"/>
                  <a:pt x="381" y="124"/>
                </a:cubicBezTo>
                <a:cubicBezTo>
                  <a:pt x="408" y="159"/>
                  <a:pt x="417" y="194"/>
                  <a:pt x="417" y="239"/>
                </a:cubicBezTo>
                <a:cubicBezTo>
                  <a:pt x="417" y="345"/>
                  <a:pt x="337" y="425"/>
                  <a:pt x="240" y="42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8" name="Freeform 14"/>
          <p:cNvSpPr>
            <a:spLocks noChangeArrowheads="1"/>
          </p:cNvSpPr>
          <p:nvPr/>
        </p:nvSpPr>
        <p:spPr bwMode="auto">
          <a:xfrm>
            <a:off x="8384684" y="1341084"/>
            <a:ext cx="191094" cy="191093"/>
          </a:xfrm>
          <a:custGeom>
            <a:avLst/>
            <a:gdLst>
              <a:gd name="T0" fmla="*/ 90647 w 418"/>
              <a:gd name="T1" fmla="*/ 0 h 417"/>
              <a:gd name="T2" fmla="*/ 90647 w 418"/>
              <a:gd name="T3" fmla="*/ 0 h 417"/>
              <a:gd name="T4" fmla="*/ 0 w 418"/>
              <a:gd name="T5" fmla="*/ 90864 h 417"/>
              <a:gd name="T6" fmla="*/ 90647 w 418"/>
              <a:gd name="T7" fmla="*/ 185292 h 417"/>
              <a:gd name="T8" fmla="*/ 185294 w 418"/>
              <a:gd name="T9" fmla="*/ 90864 h 417"/>
              <a:gd name="T10" fmla="*/ 90647 w 418"/>
              <a:gd name="T11" fmla="*/ 0 h 417"/>
              <a:gd name="T12" fmla="*/ 102200 w 418"/>
              <a:gd name="T13" fmla="*/ 102445 h 417"/>
              <a:gd name="T14" fmla="*/ 102200 w 418"/>
              <a:gd name="T15" fmla="*/ 102445 h 417"/>
              <a:gd name="T16" fmla="*/ 102200 w 418"/>
              <a:gd name="T17" fmla="*/ 146095 h 417"/>
              <a:gd name="T18" fmla="*/ 78650 w 418"/>
              <a:gd name="T19" fmla="*/ 146095 h 417"/>
              <a:gd name="T20" fmla="*/ 78650 w 418"/>
              <a:gd name="T21" fmla="*/ 102445 h 417"/>
              <a:gd name="T22" fmla="*/ 35104 w 418"/>
              <a:gd name="T23" fmla="*/ 102445 h 417"/>
              <a:gd name="T24" fmla="*/ 35104 w 418"/>
              <a:gd name="T25" fmla="*/ 78838 h 417"/>
              <a:gd name="T26" fmla="*/ 78650 w 418"/>
              <a:gd name="T27" fmla="*/ 78838 h 417"/>
              <a:gd name="T28" fmla="*/ 78650 w 418"/>
              <a:gd name="T29" fmla="*/ 35188 h 417"/>
              <a:gd name="T30" fmla="*/ 102200 w 418"/>
              <a:gd name="T31" fmla="*/ 35188 h 417"/>
              <a:gd name="T32" fmla="*/ 102200 w 418"/>
              <a:gd name="T33" fmla="*/ 78838 h 417"/>
              <a:gd name="T34" fmla="*/ 145302 w 418"/>
              <a:gd name="T35" fmla="*/ 78838 h 417"/>
              <a:gd name="T36" fmla="*/ 145302 w 418"/>
              <a:gd name="T37" fmla="*/ 102445 h 417"/>
              <a:gd name="T38" fmla="*/ 102200 w 418"/>
              <a:gd name="T39" fmla="*/ 102445 h 4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18" h="417">
                <a:moveTo>
                  <a:pt x="204" y="0"/>
                </a:moveTo>
                <a:lnTo>
                  <a:pt x="204" y="0"/>
                </a:lnTo>
                <a:cubicBezTo>
                  <a:pt x="88" y="0"/>
                  <a:pt x="0" y="88"/>
                  <a:pt x="0" y="204"/>
                </a:cubicBezTo>
                <a:cubicBezTo>
                  <a:pt x="0" y="319"/>
                  <a:pt x="88" y="416"/>
                  <a:pt x="204" y="416"/>
                </a:cubicBezTo>
                <a:cubicBezTo>
                  <a:pt x="319" y="416"/>
                  <a:pt x="417" y="319"/>
                  <a:pt x="417" y="204"/>
                </a:cubicBezTo>
                <a:cubicBezTo>
                  <a:pt x="417" y="88"/>
                  <a:pt x="319" y="0"/>
                  <a:pt x="204" y="0"/>
                </a:cubicBezTo>
                <a:close/>
                <a:moveTo>
                  <a:pt x="230" y="230"/>
                </a:moveTo>
                <a:lnTo>
                  <a:pt x="230" y="230"/>
                </a:lnTo>
                <a:cubicBezTo>
                  <a:pt x="230" y="328"/>
                  <a:pt x="230" y="328"/>
                  <a:pt x="230" y="328"/>
                </a:cubicBezTo>
                <a:cubicBezTo>
                  <a:pt x="177" y="328"/>
                  <a:pt x="177" y="328"/>
                  <a:pt x="177" y="328"/>
                </a:cubicBezTo>
                <a:cubicBezTo>
                  <a:pt x="177" y="230"/>
                  <a:pt x="177" y="230"/>
                  <a:pt x="177" y="230"/>
                </a:cubicBezTo>
                <a:cubicBezTo>
                  <a:pt x="79" y="230"/>
                  <a:pt x="79" y="230"/>
                  <a:pt x="79" y="230"/>
                </a:cubicBezTo>
                <a:cubicBezTo>
                  <a:pt x="79" y="177"/>
                  <a:pt x="79" y="177"/>
                  <a:pt x="79" y="177"/>
                </a:cubicBezTo>
                <a:cubicBezTo>
                  <a:pt x="177" y="177"/>
                  <a:pt x="177" y="177"/>
                  <a:pt x="177" y="177"/>
                </a:cubicBezTo>
                <a:cubicBezTo>
                  <a:pt x="177" y="79"/>
                  <a:pt x="177" y="79"/>
                  <a:pt x="177" y="79"/>
                </a:cubicBezTo>
                <a:cubicBezTo>
                  <a:pt x="230" y="79"/>
                  <a:pt x="230" y="79"/>
                  <a:pt x="230" y="79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327" y="177"/>
                  <a:pt x="327" y="177"/>
                  <a:pt x="327" y="177"/>
                </a:cubicBezTo>
                <a:cubicBezTo>
                  <a:pt x="327" y="230"/>
                  <a:pt x="327" y="230"/>
                  <a:pt x="327" y="230"/>
                </a:cubicBezTo>
                <a:lnTo>
                  <a:pt x="230" y="23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9" name="Freeform 43"/>
          <p:cNvSpPr>
            <a:spLocks noChangeArrowheads="1"/>
          </p:cNvSpPr>
          <p:nvPr/>
        </p:nvSpPr>
        <p:spPr bwMode="auto">
          <a:xfrm>
            <a:off x="7617043" y="1381915"/>
            <a:ext cx="169861" cy="174761"/>
          </a:xfrm>
          <a:custGeom>
            <a:avLst/>
            <a:gdLst>
              <a:gd name="T0" fmla="*/ 0 w 373"/>
              <a:gd name="T1" fmla="*/ 0 h 382"/>
              <a:gd name="T2" fmla="*/ 0 w 373"/>
              <a:gd name="T3" fmla="*/ 0 h 382"/>
              <a:gd name="T4" fmla="*/ 0 w 373"/>
              <a:gd name="T5" fmla="*/ 27569 h 382"/>
              <a:gd name="T6" fmla="*/ 141198 w 373"/>
              <a:gd name="T7" fmla="*/ 169418 h 382"/>
              <a:gd name="T8" fmla="*/ 164657 w 373"/>
              <a:gd name="T9" fmla="*/ 169418 h 382"/>
              <a:gd name="T10" fmla="*/ 0 w 373"/>
              <a:gd name="T11" fmla="*/ 0 h 382"/>
              <a:gd name="T12" fmla="*/ 0 w 373"/>
              <a:gd name="T13" fmla="*/ 51137 h 382"/>
              <a:gd name="T14" fmla="*/ 0 w 373"/>
              <a:gd name="T15" fmla="*/ 51137 h 382"/>
              <a:gd name="T16" fmla="*/ 0 w 373"/>
              <a:gd name="T17" fmla="*/ 78706 h 382"/>
              <a:gd name="T18" fmla="*/ 86755 w 373"/>
              <a:gd name="T19" fmla="*/ 169418 h 382"/>
              <a:gd name="T20" fmla="*/ 114198 w 373"/>
              <a:gd name="T21" fmla="*/ 169418 h 382"/>
              <a:gd name="T22" fmla="*/ 0 w 373"/>
              <a:gd name="T23" fmla="*/ 51137 h 382"/>
              <a:gd name="T24" fmla="*/ 23902 w 373"/>
              <a:gd name="T25" fmla="*/ 118282 h 382"/>
              <a:gd name="T26" fmla="*/ 23902 w 373"/>
              <a:gd name="T27" fmla="*/ 118282 h 382"/>
              <a:gd name="T28" fmla="*/ 0 w 373"/>
              <a:gd name="T29" fmla="*/ 141849 h 382"/>
              <a:gd name="T30" fmla="*/ 23902 w 373"/>
              <a:gd name="T31" fmla="*/ 169418 h 382"/>
              <a:gd name="T32" fmla="*/ 47361 w 373"/>
              <a:gd name="T33" fmla="*/ 141849 h 382"/>
              <a:gd name="T34" fmla="*/ 23902 w 373"/>
              <a:gd name="T35" fmla="*/ 118282 h 38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73" h="382">
                <a:moveTo>
                  <a:pt x="0" y="0"/>
                </a:moveTo>
                <a:lnTo>
                  <a:pt x="0" y="0"/>
                </a:lnTo>
                <a:cubicBezTo>
                  <a:pt x="0" y="62"/>
                  <a:pt x="0" y="62"/>
                  <a:pt x="0" y="62"/>
                </a:cubicBezTo>
                <a:cubicBezTo>
                  <a:pt x="178" y="62"/>
                  <a:pt x="319" y="204"/>
                  <a:pt x="319" y="381"/>
                </a:cubicBezTo>
                <a:cubicBezTo>
                  <a:pt x="372" y="381"/>
                  <a:pt x="372" y="381"/>
                  <a:pt x="372" y="381"/>
                </a:cubicBezTo>
                <a:cubicBezTo>
                  <a:pt x="372" y="168"/>
                  <a:pt x="205" y="0"/>
                  <a:pt x="0" y="0"/>
                </a:cubicBezTo>
                <a:close/>
                <a:moveTo>
                  <a:pt x="0" y="115"/>
                </a:moveTo>
                <a:lnTo>
                  <a:pt x="0" y="115"/>
                </a:lnTo>
                <a:cubicBezTo>
                  <a:pt x="0" y="177"/>
                  <a:pt x="0" y="177"/>
                  <a:pt x="0" y="177"/>
                </a:cubicBezTo>
                <a:cubicBezTo>
                  <a:pt x="107" y="177"/>
                  <a:pt x="196" y="266"/>
                  <a:pt x="196" y="381"/>
                </a:cubicBezTo>
                <a:cubicBezTo>
                  <a:pt x="258" y="381"/>
                  <a:pt x="258" y="381"/>
                  <a:pt x="258" y="381"/>
                </a:cubicBezTo>
                <a:cubicBezTo>
                  <a:pt x="258" y="230"/>
                  <a:pt x="142" y="115"/>
                  <a:pt x="0" y="115"/>
                </a:cubicBezTo>
                <a:close/>
                <a:moveTo>
                  <a:pt x="54" y="266"/>
                </a:moveTo>
                <a:lnTo>
                  <a:pt x="54" y="266"/>
                </a:lnTo>
                <a:cubicBezTo>
                  <a:pt x="27" y="266"/>
                  <a:pt x="0" y="293"/>
                  <a:pt x="0" y="319"/>
                </a:cubicBezTo>
                <a:cubicBezTo>
                  <a:pt x="0" y="355"/>
                  <a:pt x="27" y="381"/>
                  <a:pt x="54" y="381"/>
                </a:cubicBezTo>
                <a:cubicBezTo>
                  <a:pt x="89" y="381"/>
                  <a:pt x="107" y="355"/>
                  <a:pt x="107" y="319"/>
                </a:cubicBezTo>
                <a:cubicBezTo>
                  <a:pt x="107" y="293"/>
                  <a:pt x="89" y="266"/>
                  <a:pt x="54" y="26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0" name="Freeform 95"/>
          <p:cNvSpPr>
            <a:spLocks noChangeArrowheads="1"/>
          </p:cNvSpPr>
          <p:nvPr/>
        </p:nvSpPr>
        <p:spPr bwMode="auto">
          <a:xfrm>
            <a:off x="7595811" y="2729369"/>
            <a:ext cx="212326" cy="187826"/>
          </a:xfrm>
          <a:custGeom>
            <a:avLst/>
            <a:gdLst>
              <a:gd name="T0" fmla="*/ 114802 w 462"/>
              <a:gd name="T1" fmla="*/ 0 h 409"/>
              <a:gd name="T2" fmla="*/ 114802 w 462"/>
              <a:gd name="T3" fmla="*/ 0 h 409"/>
              <a:gd name="T4" fmla="*/ 27695 w 462"/>
              <a:gd name="T5" fmla="*/ 91504 h 409"/>
              <a:gd name="T6" fmla="*/ 0 w 462"/>
              <a:gd name="T7" fmla="*/ 91504 h 409"/>
              <a:gd name="T8" fmla="*/ 39756 w 462"/>
              <a:gd name="T9" fmla="*/ 134801 h 409"/>
              <a:gd name="T10" fmla="*/ 79512 w 462"/>
              <a:gd name="T11" fmla="*/ 91504 h 409"/>
              <a:gd name="T12" fmla="*/ 47350 w 462"/>
              <a:gd name="T13" fmla="*/ 91504 h 409"/>
              <a:gd name="T14" fmla="*/ 114802 w 462"/>
              <a:gd name="T15" fmla="*/ 23657 h 409"/>
              <a:gd name="T16" fmla="*/ 185827 w 462"/>
              <a:gd name="T17" fmla="*/ 91504 h 409"/>
              <a:gd name="T18" fmla="*/ 114802 w 462"/>
              <a:gd name="T19" fmla="*/ 162476 h 409"/>
              <a:gd name="T20" fmla="*/ 75492 w 462"/>
              <a:gd name="T21" fmla="*/ 146407 h 409"/>
              <a:gd name="T22" fmla="*/ 59411 w 462"/>
              <a:gd name="T23" fmla="*/ 162476 h 409"/>
              <a:gd name="T24" fmla="*/ 114802 w 462"/>
              <a:gd name="T25" fmla="*/ 182116 h 409"/>
              <a:gd name="T26" fmla="*/ 205928 w 462"/>
              <a:gd name="T27" fmla="*/ 91504 h 409"/>
              <a:gd name="T28" fmla="*/ 114802 w 462"/>
              <a:gd name="T29" fmla="*/ 0 h 409"/>
              <a:gd name="T30" fmla="*/ 107208 w 462"/>
              <a:gd name="T31" fmla="*/ 43743 h 409"/>
              <a:gd name="T32" fmla="*/ 107208 w 462"/>
              <a:gd name="T33" fmla="*/ 43743 h 409"/>
              <a:gd name="T34" fmla="*/ 107208 w 462"/>
              <a:gd name="T35" fmla="*/ 95075 h 409"/>
              <a:gd name="T36" fmla="*/ 142497 w 462"/>
              <a:gd name="T37" fmla="*/ 130784 h 409"/>
              <a:gd name="T38" fmla="*/ 154558 w 462"/>
              <a:gd name="T39" fmla="*/ 118732 h 409"/>
              <a:gd name="T40" fmla="*/ 122842 w 462"/>
              <a:gd name="T41" fmla="*/ 91504 h 409"/>
              <a:gd name="T42" fmla="*/ 122842 w 462"/>
              <a:gd name="T43" fmla="*/ 43743 h 409"/>
              <a:gd name="T44" fmla="*/ 107208 w 462"/>
              <a:gd name="T45" fmla="*/ 43743 h 40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62" h="409">
                <a:moveTo>
                  <a:pt x="257" y="0"/>
                </a:moveTo>
                <a:lnTo>
                  <a:pt x="257" y="0"/>
                </a:lnTo>
                <a:cubicBezTo>
                  <a:pt x="151" y="0"/>
                  <a:pt x="62" y="89"/>
                  <a:pt x="62" y="205"/>
                </a:cubicBezTo>
                <a:cubicBezTo>
                  <a:pt x="0" y="205"/>
                  <a:pt x="0" y="205"/>
                  <a:pt x="0" y="205"/>
                </a:cubicBezTo>
                <a:cubicBezTo>
                  <a:pt x="89" y="302"/>
                  <a:pt x="89" y="302"/>
                  <a:pt x="89" y="302"/>
                </a:cubicBezTo>
                <a:cubicBezTo>
                  <a:pt x="178" y="205"/>
                  <a:pt x="178" y="205"/>
                  <a:pt x="178" y="205"/>
                </a:cubicBezTo>
                <a:cubicBezTo>
                  <a:pt x="106" y="205"/>
                  <a:pt x="106" y="205"/>
                  <a:pt x="106" y="205"/>
                </a:cubicBezTo>
                <a:cubicBezTo>
                  <a:pt x="115" y="124"/>
                  <a:pt x="178" y="53"/>
                  <a:pt x="257" y="53"/>
                </a:cubicBezTo>
                <a:cubicBezTo>
                  <a:pt x="346" y="53"/>
                  <a:pt x="416" y="124"/>
                  <a:pt x="416" y="205"/>
                </a:cubicBezTo>
                <a:cubicBezTo>
                  <a:pt x="416" y="293"/>
                  <a:pt x="346" y="364"/>
                  <a:pt x="257" y="364"/>
                </a:cubicBezTo>
                <a:cubicBezTo>
                  <a:pt x="231" y="364"/>
                  <a:pt x="196" y="346"/>
                  <a:pt x="169" y="328"/>
                </a:cubicBezTo>
                <a:cubicBezTo>
                  <a:pt x="133" y="364"/>
                  <a:pt x="133" y="364"/>
                  <a:pt x="133" y="364"/>
                </a:cubicBezTo>
                <a:cubicBezTo>
                  <a:pt x="169" y="391"/>
                  <a:pt x="213" y="408"/>
                  <a:pt x="257" y="408"/>
                </a:cubicBezTo>
                <a:cubicBezTo>
                  <a:pt x="372" y="408"/>
                  <a:pt x="461" y="319"/>
                  <a:pt x="461" y="205"/>
                </a:cubicBezTo>
                <a:cubicBezTo>
                  <a:pt x="461" y="98"/>
                  <a:pt x="372" y="0"/>
                  <a:pt x="257" y="0"/>
                </a:cubicBezTo>
                <a:close/>
                <a:moveTo>
                  <a:pt x="240" y="98"/>
                </a:moveTo>
                <a:lnTo>
                  <a:pt x="240" y="98"/>
                </a:lnTo>
                <a:cubicBezTo>
                  <a:pt x="240" y="213"/>
                  <a:pt x="240" y="213"/>
                  <a:pt x="240" y="213"/>
                </a:cubicBezTo>
                <a:cubicBezTo>
                  <a:pt x="319" y="293"/>
                  <a:pt x="319" y="293"/>
                  <a:pt x="319" y="293"/>
                </a:cubicBezTo>
                <a:cubicBezTo>
                  <a:pt x="346" y="266"/>
                  <a:pt x="346" y="266"/>
                  <a:pt x="346" y="266"/>
                </a:cubicBezTo>
                <a:cubicBezTo>
                  <a:pt x="275" y="205"/>
                  <a:pt x="275" y="205"/>
                  <a:pt x="275" y="205"/>
                </a:cubicBezTo>
                <a:cubicBezTo>
                  <a:pt x="275" y="98"/>
                  <a:pt x="275" y="98"/>
                  <a:pt x="275" y="98"/>
                </a:cubicBezTo>
                <a:lnTo>
                  <a:pt x="240" y="9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1" name="Freeform 125"/>
          <p:cNvSpPr>
            <a:spLocks noChangeArrowheads="1"/>
          </p:cNvSpPr>
          <p:nvPr/>
        </p:nvSpPr>
        <p:spPr bwMode="auto">
          <a:xfrm>
            <a:off x="7600711" y="1818000"/>
            <a:ext cx="202526" cy="207426"/>
          </a:xfrm>
          <a:custGeom>
            <a:avLst/>
            <a:gdLst>
              <a:gd name="T0" fmla="*/ 176501 w 445"/>
              <a:gd name="T1" fmla="*/ 0 h 453"/>
              <a:gd name="T2" fmla="*/ 176501 w 445"/>
              <a:gd name="T3" fmla="*/ 0 h 453"/>
              <a:gd name="T4" fmla="*/ 74759 w 445"/>
              <a:gd name="T5" fmla="*/ 0 h 453"/>
              <a:gd name="T6" fmla="*/ 54853 w 445"/>
              <a:gd name="T7" fmla="*/ 23588 h 453"/>
              <a:gd name="T8" fmla="*/ 54853 w 445"/>
              <a:gd name="T9" fmla="*/ 55187 h 453"/>
              <a:gd name="T10" fmla="*/ 74759 w 445"/>
              <a:gd name="T11" fmla="*/ 55187 h 453"/>
              <a:gd name="T12" fmla="*/ 74759 w 445"/>
              <a:gd name="T13" fmla="*/ 23588 h 453"/>
              <a:gd name="T14" fmla="*/ 176501 w 445"/>
              <a:gd name="T15" fmla="*/ 23588 h 453"/>
              <a:gd name="T16" fmla="*/ 176501 w 445"/>
              <a:gd name="T17" fmla="*/ 177579 h 453"/>
              <a:gd name="T18" fmla="*/ 74759 w 445"/>
              <a:gd name="T19" fmla="*/ 177579 h 453"/>
              <a:gd name="T20" fmla="*/ 74759 w 445"/>
              <a:gd name="T21" fmla="*/ 153991 h 453"/>
              <a:gd name="T22" fmla="*/ 54853 w 445"/>
              <a:gd name="T23" fmla="*/ 153991 h 453"/>
              <a:gd name="T24" fmla="*/ 54853 w 445"/>
              <a:gd name="T25" fmla="*/ 177579 h 453"/>
              <a:gd name="T26" fmla="*/ 74759 w 445"/>
              <a:gd name="T27" fmla="*/ 201167 h 453"/>
              <a:gd name="T28" fmla="*/ 176501 w 445"/>
              <a:gd name="T29" fmla="*/ 201167 h 453"/>
              <a:gd name="T30" fmla="*/ 196408 w 445"/>
              <a:gd name="T31" fmla="*/ 177579 h 453"/>
              <a:gd name="T32" fmla="*/ 196408 w 445"/>
              <a:gd name="T33" fmla="*/ 23588 h 453"/>
              <a:gd name="T34" fmla="*/ 176501 w 445"/>
              <a:gd name="T35" fmla="*/ 0 h 453"/>
              <a:gd name="T36" fmla="*/ 98204 w 445"/>
              <a:gd name="T37" fmla="*/ 149985 h 453"/>
              <a:gd name="T38" fmla="*/ 98204 w 445"/>
              <a:gd name="T39" fmla="*/ 149985 h 453"/>
              <a:gd name="T40" fmla="*/ 141113 w 445"/>
              <a:gd name="T41" fmla="*/ 106369 h 453"/>
              <a:gd name="T42" fmla="*/ 98204 w 445"/>
              <a:gd name="T43" fmla="*/ 63198 h 453"/>
              <a:gd name="T44" fmla="*/ 98204 w 445"/>
              <a:gd name="T45" fmla="*/ 90792 h 453"/>
              <a:gd name="T46" fmla="*/ 0 w 445"/>
              <a:gd name="T47" fmla="*/ 90792 h 453"/>
              <a:gd name="T48" fmla="*/ 0 w 445"/>
              <a:gd name="T49" fmla="*/ 122391 h 453"/>
              <a:gd name="T50" fmla="*/ 98204 w 445"/>
              <a:gd name="T51" fmla="*/ 122391 h 453"/>
              <a:gd name="T52" fmla="*/ 98204 w 445"/>
              <a:gd name="T53" fmla="*/ 149985 h 4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45" h="453">
                <a:moveTo>
                  <a:pt x="399" y="0"/>
                </a:moveTo>
                <a:lnTo>
                  <a:pt x="399" y="0"/>
                </a:lnTo>
                <a:cubicBezTo>
                  <a:pt x="169" y="0"/>
                  <a:pt x="169" y="0"/>
                  <a:pt x="169" y="0"/>
                </a:cubicBezTo>
                <a:cubicBezTo>
                  <a:pt x="142" y="0"/>
                  <a:pt x="124" y="27"/>
                  <a:pt x="124" y="53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69" y="124"/>
                  <a:pt x="169" y="124"/>
                  <a:pt x="169" y="124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399" y="53"/>
                  <a:pt x="399" y="53"/>
                  <a:pt x="399" y="53"/>
                </a:cubicBezTo>
                <a:cubicBezTo>
                  <a:pt x="399" y="399"/>
                  <a:pt x="399" y="399"/>
                  <a:pt x="399" y="399"/>
                </a:cubicBezTo>
                <a:cubicBezTo>
                  <a:pt x="169" y="399"/>
                  <a:pt x="169" y="399"/>
                  <a:pt x="169" y="399"/>
                </a:cubicBezTo>
                <a:cubicBezTo>
                  <a:pt x="169" y="346"/>
                  <a:pt x="169" y="346"/>
                  <a:pt x="169" y="346"/>
                </a:cubicBezTo>
                <a:cubicBezTo>
                  <a:pt x="124" y="346"/>
                  <a:pt x="124" y="346"/>
                  <a:pt x="124" y="346"/>
                </a:cubicBezTo>
                <a:cubicBezTo>
                  <a:pt x="124" y="399"/>
                  <a:pt x="124" y="399"/>
                  <a:pt x="124" y="399"/>
                </a:cubicBezTo>
                <a:cubicBezTo>
                  <a:pt x="124" y="425"/>
                  <a:pt x="142" y="452"/>
                  <a:pt x="169" y="452"/>
                </a:cubicBezTo>
                <a:cubicBezTo>
                  <a:pt x="399" y="452"/>
                  <a:pt x="399" y="452"/>
                  <a:pt x="399" y="452"/>
                </a:cubicBezTo>
                <a:cubicBezTo>
                  <a:pt x="425" y="452"/>
                  <a:pt x="444" y="425"/>
                  <a:pt x="444" y="399"/>
                </a:cubicBezTo>
                <a:cubicBezTo>
                  <a:pt x="444" y="53"/>
                  <a:pt x="444" y="53"/>
                  <a:pt x="444" y="53"/>
                </a:cubicBezTo>
                <a:cubicBezTo>
                  <a:pt x="444" y="27"/>
                  <a:pt x="425" y="0"/>
                  <a:pt x="399" y="0"/>
                </a:cubicBezTo>
                <a:close/>
                <a:moveTo>
                  <a:pt x="222" y="337"/>
                </a:moveTo>
                <a:lnTo>
                  <a:pt x="222" y="337"/>
                </a:lnTo>
                <a:cubicBezTo>
                  <a:pt x="319" y="239"/>
                  <a:pt x="319" y="239"/>
                  <a:pt x="319" y="239"/>
                </a:cubicBezTo>
                <a:cubicBezTo>
                  <a:pt x="222" y="142"/>
                  <a:pt x="222" y="142"/>
                  <a:pt x="222" y="142"/>
                </a:cubicBezTo>
                <a:cubicBezTo>
                  <a:pt x="222" y="204"/>
                  <a:pt x="222" y="204"/>
                  <a:pt x="222" y="204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75"/>
                  <a:pt x="0" y="275"/>
                  <a:pt x="0" y="275"/>
                </a:cubicBezTo>
                <a:cubicBezTo>
                  <a:pt x="222" y="275"/>
                  <a:pt x="222" y="275"/>
                  <a:pt x="222" y="275"/>
                </a:cubicBezTo>
                <a:lnTo>
                  <a:pt x="222" y="33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2" name="Freeform 128"/>
          <p:cNvSpPr>
            <a:spLocks noChangeArrowheads="1"/>
          </p:cNvSpPr>
          <p:nvPr/>
        </p:nvSpPr>
        <p:spPr bwMode="auto">
          <a:xfrm>
            <a:off x="7140126" y="1362315"/>
            <a:ext cx="218859" cy="215593"/>
          </a:xfrm>
          <a:custGeom>
            <a:avLst/>
            <a:gdLst>
              <a:gd name="T0" fmla="*/ 51072 w 479"/>
              <a:gd name="T1" fmla="*/ 122349 h 471"/>
              <a:gd name="T2" fmla="*/ 51072 w 479"/>
              <a:gd name="T3" fmla="*/ 122349 h 471"/>
              <a:gd name="T4" fmla="*/ 90153 w 479"/>
              <a:gd name="T5" fmla="*/ 161945 h 471"/>
              <a:gd name="T6" fmla="*/ 161209 w 479"/>
              <a:gd name="T7" fmla="*/ 87201 h 471"/>
              <a:gd name="T8" fmla="*/ 121684 w 479"/>
              <a:gd name="T9" fmla="*/ 47605 h 471"/>
              <a:gd name="T10" fmla="*/ 51072 w 479"/>
              <a:gd name="T11" fmla="*/ 122349 h 471"/>
              <a:gd name="T12" fmla="*/ 204731 w 479"/>
              <a:gd name="T13" fmla="*/ 67181 h 471"/>
              <a:gd name="T14" fmla="*/ 204731 w 479"/>
              <a:gd name="T15" fmla="*/ 67181 h 471"/>
              <a:gd name="T16" fmla="*/ 188743 w 479"/>
              <a:gd name="T17" fmla="*/ 51609 h 471"/>
              <a:gd name="T18" fmla="*/ 177197 w 479"/>
              <a:gd name="T19" fmla="*/ 51609 h 471"/>
              <a:gd name="T20" fmla="*/ 157656 w 479"/>
              <a:gd name="T21" fmla="*/ 32033 h 471"/>
              <a:gd name="T22" fmla="*/ 161209 w 479"/>
              <a:gd name="T23" fmla="*/ 20021 h 471"/>
              <a:gd name="T24" fmla="*/ 141669 w 479"/>
              <a:gd name="T25" fmla="*/ 4004 h 471"/>
              <a:gd name="T26" fmla="*/ 126125 w 479"/>
              <a:gd name="T27" fmla="*/ 4004 h 471"/>
              <a:gd name="T28" fmla="*/ 3997 w 479"/>
              <a:gd name="T29" fmla="*/ 126353 h 471"/>
              <a:gd name="T30" fmla="*/ 3997 w 479"/>
              <a:gd name="T31" fmla="*/ 141925 h 471"/>
              <a:gd name="T32" fmla="*/ 23537 w 479"/>
              <a:gd name="T33" fmla="*/ 157941 h 471"/>
              <a:gd name="T34" fmla="*/ 31531 w 479"/>
              <a:gd name="T35" fmla="*/ 154382 h 471"/>
              <a:gd name="T36" fmla="*/ 55069 w 479"/>
              <a:gd name="T37" fmla="*/ 177962 h 471"/>
              <a:gd name="T38" fmla="*/ 51072 w 479"/>
              <a:gd name="T39" fmla="*/ 189529 h 471"/>
              <a:gd name="T40" fmla="*/ 70612 w 479"/>
              <a:gd name="T41" fmla="*/ 205546 h 471"/>
              <a:gd name="T42" fmla="*/ 86600 w 479"/>
              <a:gd name="T43" fmla="*/ 205546 h 471"/>
              <a:gd name="T44" fmla="*/ 204731 w 479"/>
              <a:gd name="T45" fmla="*/ 83197 h 471"/>
              <a:gd name="T46" fmla="*/ 204731 w 479"/>
              <a:gd name="T47" fmla="*/ 67181 h 471"/>
              <a:gd name="T48" fmla="*/ 90153 w 479"/>
              <a:gd name="T49" fmla="*/ 177962 h 471"/>
              <a:gd name="T50" fmla="*/ 90153 w 479"/>
              <a:gd name="T51" fmla="*/ 177962 h 471"/>
              <a:gd name="T52" fmla="*/ 31531 w 479"/>
              <a:gd name="T53" fmla="*/ 122349 h 471"/>
              <a:gd name="T54" fmla="*/ 121684 w 479"/>
              <a:gd name="T55" fmla="*/ 32033 h 471"/>
              <a:gd name="T56" fmla="*/ 177197 w 479"/>
              <a:gd name="T57" fmla="*/ 87201 h 471"/>
              <a:gd name="T58" fmla="*/ 90153 w 479"/>
              <a:gd name="T59" fmla="*/ 177962 h 47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79" h="471">
                <a:moveTo>
                  <a:pt x="115" y="275"/>
                </a:moveTo>
                <a:lnTo>
                  <a:pt x="115" y="275"/>
                </a:lnTo>
                <a:cubicBezTo>
                  <a:pt x="203" y="364"/>
                  <a:pt x="203" y="364"/>
                  <a:pt x="203" y="364"/>
                </a:cubicBezTo>
                <a:cubicBezTo>
                  <a:pt x="363" y="196"/>
                  <a:pt x="363" y="196"/>
                  <a:pt x="363" y="196"/>
                </a:cubicBezTo>
                <a:cubicBezTo>
                  <a:pt x="274" y="107"/>
                  <a:pt x="274" y="107"/>
                  <a:pt x="274" y="107"/>
                </a:cubicBezTo>
                <a:lnTo>
                  <a:pt x="115" y="275"/>
                </a:lnTo>
                <a:close/>
                <a:moveTo>
                  <a:pt x="461" y="151"/>
                </a:moveTo>
                <a:lnTo>
                  <a:pt x="461" y="151"/>
                </a:lnTo>
                <a:cubicBezTo>
                  <a:pt x="425" y="116"/>
                  <a:pt x="425" y="116"/>
                  <a:pt x="425" y="116"/>
                </a:cubicBezTo>
                <a:cubicBezTo>
                  <a:pt x="416" y="116"/>
                  <a:pt x="408" y="116"/>
                  <a:pt x="399" y="116"/>
                </a:cubicBezTo>
                <a:cubicBezTo>
                  <a:pt x="372" y="116"/>
                  <a:pt x="355" y="98"/>
                  <a:pt x="355" y="72"/>
                </a:cubicBezTo>
                <a:cubicBezTo>
                  <a:pt x="355" y="63"/>
                  <a:pt x="355" y="54"/>
                  <a:pt x="363" y="45"/>
                </a:cubicBezTo>
                <a:cubicBezTo>
                  <a:pt x="319" y="9"/>
                  <a:pt x="319" y="9"/>
                  <a:pt x="319" y="9"/>
                </a:cubicBezTo>
                <a:cubicBezTo>
                  <a:pt x="310" y="0"/>
                  <a:pt x="293" y="0"/>
                  <a:pt x="284" y="9"/>
                </a:cubicBezTo>
                <a:cubicBezTo>
                  <a:pt x="9" y="284"/>
                  <a:pt x="9" y="284"/>
                  <a:pt x="9" y="284"/>
                </a:cubicBezTo>
                <a:cubicBezTo>
                  <a:pt x="0" y="293"/>
                  <a:pt x="0" y="311"/>
                  <a:pt x="9" y="319"/>
                </a:cubicBezTo>
                <a:cubicBezTo>
                  <a:pt x="53" y="355"/>
                  <a:pt x="53" y="355"/>
                  <a:pt x="53" y="355"/>
                </a:cubicBezTo>
                <a:cubicBezTo>
                  <a:pt x="53" y="347"/>
                  <a:pt x="62" y="347"/>
                  <a:pt x="71" y="347"/>
                </a:cubicBezTo>
                <a:cubicBezTo>
                  <a:pt x="106" y="347"/>
                  <a:pt x="124" y="373"/>
                  <a:pt x="124" y="400"/>
                </a:cubicBezTo>
                <a:cubicBezTo>
                  <a:pt x="124" y="409"/>
                  <a:pt x="124" y="417"/>
                  <a:pt x="115" y="426"/>
                </a:cubicBezTo>
                <a:cubicBezTo>
                  <a:pt x="159" y="462"/>
                  <a:pt x="159" y="462"/>
                  <a:pt x="159" y="462"/>
                </a:cubicBezTo>
                <a:cubicBezTo>
                  <a:pt x="168" y="470"/>
                  <a:pt x="186" y="470"/>
                  <a:pt x="195" y="462"/>
                </a:cubicBezTo>
                <a:cubicBezTo>
                  <a:pt x="461" y="187"/>
                  <a:pt x="461" y="187"/>
                  <a:pt x="461" y="187"/>
                </a:cubicBezTo>
                <a:cubicBezTo>
                  <a:pt x="478" y="178"/>
                  <a:pt x="478" y="160"/>
                  <a:pt x="461" y="151"/>
                </a:cubicBezTo>
                <a:close/>
                <a:moveTo>
                  <a:pt x="203" y="400"/>
                </a:moveTo>
                <a:lnTo>
                  <a:pt x="203" y="400"/>
                </a:lnTo>
                <a:cubicBezTo>
                  <a:pt x="71" y="275"/>
                  <a:pt x="71" y="275"/>
                  <a:pt x="71" y="275"/>
                </a:cubicBezTo>
                <a:cubicBezTo>
                  <a:pt x="274" y="72"/>
                  <a:pt x="274" y="72"/>
                  <a:pt x="274" y="72"/>
                </a:cubicBezTo>
                <a:cubicBezTo>
                  <a:pt x="399" y="196"/>
                  <a:pt x="399" y="196"/>
                  <a:pt x="399" y="196"/>
                </a:cubicBezTo>
                <a:lnTo>
                  <a:pt x="203" y="4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3" name="Freeform 130"/>
          <p:cNvSpPr>
            <a:spLocks noChangeArrowheads="1"/>
          </p:cNvSpPr>
          <p:nvPr/>
        </p:nvSpPr>
        <p:spPr bwMode="auto">
          <a:xfrm>
            <a:off x="7950232" y="1403148"/>
            <a:ext cx="204161" cy="135562"/>
          </a:xfrm>
          <a:custGeom>
            <a:avLst/>
            <a:gdLst>
              <a:gd name="T0" fmla="*/ 185506 w 445"/>
              <a:gd name="T1" fmla="*/ 0 h 302"/>
              <a:gd name="T2" fmla="*/ 185506 w 445"/>
              <a:gd name="T3" fmla="*/ 0 h 302"/>
              <a:gd name="T4" fmla="*/ 86956 w 445"/>
              <a:gd name="T5" fmla="*/ 0 h 302"/>
              <a:gd name="T6" fmla="*/ 86956 w 445"/>
              <a:gd name="T7" fmla="*/ 53665 h 302"/>
              <a:gd name="T8" fmla="*/ 197992 w 445"/>
              <a:gd name="T9" fmla="*/ 53665 h 302"/>
              <a:gd name="T10" fmla="*/ 197992 w 445"/>
              <a:gd name="T11" fmla="*/ 11344 h 302"/>
              <a:gd name="T12" fmla="*/ 185506 w 445"/>
              <a:gd name="T13" fmla="*/ 0 h 302"/>
              <a:gd name="T14" fmla="*/ 0 w 445"/>
              <a:gd name="T15" fmla="*/ 119546 h 302"/>
              <a:gd name="T16" fmla="*/ 0 w 445"/>
              <a:gd name="T17" fmla="*/ 119546 h 302"/>
              <a:gd name="T18" fmla="*/ 8027 w 445"/>
              <a:gd name="T19" fmla="*/ 131326 h 302"/>
              <a:gd name="T20" fmla="*/ 67335 w 445"/>
              <a:gd name="T21" fmla="*/ 131326 h 302"/>
              <a:gd name="T22" fmla="*/ 67335 w 445"/>
              <a:gd name="T23" fmla="*/ 76788 h 302"/>
              <a:gd name="T24" fmla="*/ 0 w 445"/>
              <a:gd name="T25" fmla="*/ 76788 h 302"/>
              <a:gd name="T26" fmla="*/ 0 w 445"/>
              <a:gd name="T27" fmla="*/ 119546 h 302"/>
              <a:gd name="T28" fmla="*/ 86956 w 445"/>
              <a:gd name="T29" fmla="*/ 131326 h 302"/>
              <a:gd name="T30" fmla="*/ 86956 w 445"/>
              <a:gd name="T31" fmla="*/ 131326 h 302"/>
              <a:gd name="T32" fmla="*/ 185506 w 445"/>
              <a:gd name="T33" fmla="*/ 131326 h 302"/>
              <a:gd name="T34" fmla="*/ 197992 w 445"/>
              <a:gd name="T35" fmla="*/ 119546 h 302"/>
              <a:gd name="T36" fmla="*/ 197992 w 445"/>
              <a:gd name="T37" fmla="*/ 76788 h 302"/>
              <a:gd name="T38" fmla="*/ 86956 w 445"/>
              <a:gd name="T39" fmla="*/ 76788 h 302"/>
              <a:gd name="T40" fmla="*/ 86956 w 445"/>
              <a:gd name="T41" fmla="*/ 131326 h 302"/>
              <a:gd name="T42" fmla="*/ 0 w 445"/>
              <a:gd name="T43" fmla="*/ 11344 h 302"/>
              <a:gd name="T44" fmla="*/ 0 w 445"/>
              <a:gd name="T45" fmla="*/ 11344 h 302"/>
              <a:gd name="T46" fmla="*/ 0 w 445"/>
              <a:gd name="T47" fmla="*/ 53665 h 302"/>
              <a:gd name="T48" fmla="*/ 67335 w 445"/>
              <a:gd name="T49" fmla="*/ 53665 h 302"/>
              <a:gd name="T50" fmla="*/ 67335 w 445"/>
              <a:gd name="T51" fmla="*/ 0 h 302"/>
              <a:gd name="T52" fmla="*/ 8027 w 445"/>
              <a:gd name="T53" fmla="*/ 0 h 302"/>
              <a:gd name="T54" fmla="*/ 0 w 445"/>
              <a:gd name="T55" fmla="*/ 11344 h 30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45" h="302">
                <a:moveTo>
                  <a:pt x="416" y="0"/>
                </a:moveTo>
                <a:lnTo>
                  <a:pt x="416" y="0"/>
                </a:lnTo>
                <a:cubicBezTo>
                  <a:pt x="195" y="0"/>
                  <a:pt x="195" y="0"/>
                  <a:pt x="195" y="0"/>
                </a:cubicBezTo>
                <a:cubicBezTo>
                  <a:pt x="195" y="123"/>
                  <a:pt x="195" y="123"/>
                  <a:pt x="195" y="123"/>
                </a:cubicBezTo>
                <a:cubicBezTo>
                  <a:pt x="444" y="123"/>
                  <a:pt x="444" y="123"/>
                  <a:pt x="444" y="123"/>
                </a:cubicBezTo>
                <a:cubicBezTo>
                  <a:pt x="444" y="26"/>
                  <a:pt x="444" y="26"/>
                  <a:pt x="444" y="26"/>
                </a:cubicBezTo>
                <a:cubicBezTo>
                  <a:pt x="444" y="17"/>
                  <a:pt x="434" y="0"/>
                  <a:pt x="416" y="0"/>
                </a:cubicBezTo>
                <a:close/>
                <a:moveTo>
                  <a:pt x="0" y="274"/>
                </a:moveTo>
                <a:lnTo>
                  <a:pt x="0" y="274"/>
                </a:lnTo>
                <a:cubicBezTo>
                  <a:pt x="0" y="292"/>
                  <a:pt x="0" y="301"/>
                  <a:pt x="18" y="301"/>
                </a:cubicBezTo>
                <a:cubicBezTo>
                  <a:pt x="151" y="301"/>
                  <a:pt x="151" y="301"/>
                  <a:pt x="151" y="301"/>
                </a:cubicBezTo>
                <a:cubicBezTo>
                  <a:pt x="151" y="176"/>
                  <a:pt x="151" y="176"/>
                  <a:pt x="151" y="176"/>
                </a:cubicBezTo>
                <a:cubicBezTo>
                  <a:pt x="0" y="176"/>
                  <a:pt x="0" y="176"/>
                  <a:pt x="0" y="176"/>
                </a:cubicBezTo>
                <a:lnTo>
                  <a:pt x="0" y="274"/>
                </a:lnTo>
                <a:close/>
                <a:moveTo>
                  <a:pt x="195" y="301"/>
                </a:moveTo>
                <a:lnTo>
                  <a:pt x="195" y="301"/>
                </a:lnTo>
                <a:cubicBezTo>
                  <a:pt x="416" y="301"/>
                  <a:pt x="416" y="301"/>
                  <a:pt x="416" y="301"/>
                </a:cubicBezTo>
                <a:cubicBezTo>
                  <a:pt x="434" y="301"/>
                  <a:pt x="444" y="292"/>
                  <a:pt x="444" y="274"/>
                </a:cubicBezTo>
                <a:cubicBezTo>
                  <a:pt x="444" y="176"/>
                  <a:pt x="444" y="176"/>
                  <a:pt x="444" y="176"/>
                </a:cubicBezTo>
                <a:cubicBezTo>
                  <a:pt x="195" y="176"/>
                  <a:pt x="195" y="176"/>
                  <a:pt x="195" y="176"/>
                </a:cubicBezTo>
                <a:lnTo>
                  <a:pt x="195" y="301"/>
                </a:lnTo>
                <a:close/>
                <a:moveTo>
                  <a:pt x="0" y="26"/>
                </a:moveTo>
                <a:lnTo>
                  <a:pt x="0" y="26"/>
                </a:lnTo>
                <a:cubicBezTo>
                  <a:pt x="0" y="123"/>
                  <a:pt x="0" y="123"/>
                  <a:pt x="0" y="123"/>
                </a:cubicBezTo>
                <a:cubicBezTo>
                  <a:pt x="151" y="123"/>
                  <a:pt x="151" y="123"/>
                  <a:pt x="151" y="123"/>
                </a:cubicBezTo>
                <a:cubicBezTo>
                  <a:pt x="151" y="0"/>
                  <a:pt x="151" y="0"/>
                  <a:pt x="15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0" y="0"/>
                  <a:pt x="0" y="17"/>
                  <a:pt x="0" y="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4" name="Freeform 138"/>
          <p:cNvSpPr>
            <a:spLocks noChangeArrowheads="1"/>
          </p:cNvSpPr>
          <p:nvPr/>
        </p:nvSpPr>
        <p:spPr bwMode="auto">
          <a:xfrm>
            <a:off x="7140126" y="3198119"/>
            <a:ext cx="218859" cy="156794"/>
          </a:xfrm>
          <a:custGeom>
            <a:avLst/>
            <a:gdLst>
              <a:gd name="T0" fmla="*/ 212281 w 479"/>
              <a:gd name="T1" fmla="*/ 19380 h 346"/>
              <a:gd name="T2" fmla="*/ 212281 w 479"/>
              <a:gd name="T3" fmla="*/ 19380 h 346"/>
              <a:gd name="T4" fmla="*/ 212281 w 479"/>
              <a:gd name="T5" fmla="*/ 7488 h 346"/>
              <a:gd name="T6" fmla="*/ 204731 w 479"/>
              <a:gd name="T7" fmla="*/ 0 h 346"/>
              <a:gd name="T8" fmla="*/ 7994 w 479"/>
              <a:gd name="T9" fmla="*/ 0 h 346"/>
              <a:gd name="T10" fmla="*/ 0 w 479"/>
              <a:gd name="T11" fmla="*/ 7488 h 346"/>
              <a:gd name="T12" fmla="*/ 0 w 479"/>
              <a:gd name="T13" fmla="*/ 19380 h 346"/>
              <a:gd name="T14" fmla="*/ 19541 w 479"/>
              <a:gd name="T15" fmla="*/ 19380 h 346"/>
              <a:gd name="T16" fmla="*/ 19541 w 479"/>
              <a:gd name="T17" fmla="*/ 42725 h 346"/>
              <a:gd name="T18" fmla="*/ 0 w 479"/>
              <a:gd name="T19" fmla="*/ 42725 h 346"/>
              <a:gd name="T20" fmla="*/ 0 w 479"/>
              <a:gd name="T21" fmla="*/ 66069 h 346"/>
              <a:gd name="T22" fmla="*/ 19541 w 479"/>
              <a:gd name="T23" fmla="*/ 66069 h 346"/>
              <a:gd name="T24" fmla="*/ 19541 w 479"/>
              <a:gd name="T25" fmla="*/ 85450 h 346"/>
              <a:gd name="T26" fmla="*/ 0 w 479"/>
              <a:gd name="T27" fmla="*/ 85450 h 346"/>
              <a:gd name="T28" fmla="*/ 0 w 479"/>
              <a:gd name="T29" fmla="*/ 108794 h 346"/>
              <a:gd name="T30" fmla="*/ 19541 w 479"/>
              <a:gd name="T31" fmla="*/ 108794 h 346"/>
              <a:gd name="T32" fmla="*/ 19541 w 479"/>
              <a:gd name="T33" fmla="*/ 128615 h 346"/>
              <a:gd name="T34" fmla="*/ 0 w 479"/>
              <a:gd name="T35" fmla="*/ 128615 h 346"/>
              <a:gd name="T36" fmla="*/ 0 w 479"/>
              <a:gd name="T37" fmla="*/ 144472 h 346"/>
              <a:gd name="T38" fmla="*/ 7994 w 479"/>
              <a:gd name="T39" fmla="*/ 151960 h 346"/>
              <a:gd name="T40" fmla="*/ 204731 w 479"/>
              <a:gd name="T41" fmla="*/ 151960 h 346"/>
              <a:gd name="T42" fmla="*/ 212281 w 479"/>
              <a:gd name="T43" fmla="*/ 144472 h 346"/>
              <a:gd name="T44" fmla="*/ 212281 w 479"/>
              <a:gd name="T45" fmla="*/ 128615 h 346"/>
              <a:gd name="T46" fmla="*/ 192740 w 479"/>
              <a:gd name="T47" fmla="*/ 128615 h 346"/>
              <a:gd name="T48" fmla="*/ 192740 w 479"/>
              <a:gd name="T49" fmla="*/ 108794 h 346"/>
              <a:gd name="T50" fmla="*/ 212281 w 479"/>
              <a:gd name="T51" fmla="*/ 108794 h 346"/>
              <a:gd name="T52" fmla="*/ 212281 w 479"/>
              <a:gd name="T53" fmla="*/ 85450 h 346"/>
              <a:gd name="T54" fmla="*/ 192740 w 479"/>
              <a:gd name="T55" fmla="*/ 85450 h 346"/>
              <a:gd name="T56" fmla="*/ 192740 w 479"/>
              <a:gd name="T57" fmla="*/ 66069 h 346"/>
              <a:gd name="T58" fmla="*/ 212281 w 479"/>
              <a:gd name="T59" fmla="*/ 66069 h 346"/>
              <a:gd name="T60" fmla="*/ 212281 w 479"/>
              <a:gd name="T61" fmla="*/ 42725 h 346"/>
              <a:gd name="T62" fmla="*/ 192740 w 479"/>
              <a:gd name="T63" fmla="*/ 42725 h 346"/>
              <a:gd name="T64" fmla="*/ 192740 w 479"/>
              <a:gd name="T65" fmla="*/ 19380 h 346"/>
              <a:gd name="T66" fmla="*/ 212281 w 479"/>
              <a:gd name="T67" fmla="*/ 19380 h 346"/>
              <a:gd name="T68" fmla="*/ 82603 w 479"/>
              <a:gd name="T69" fmla="*/ 108794 h 346"/>
              <a:gd name="T70" fmla="*/ 82603 w 479"/>
              <a:gd name="T71" fmla="*/ 108794 h 346"/>
              <a:gd name="T72" fmla="*/ 82603 w 479"/>
              <a:gd name="T73" fmla="*/ 42725 h 346"/>
              <a:gd name="T74" fmla="*/ 137672 w 479"/>
              <a:gd name="T75" fmla="*/ 73998 h 346"/>
              <a:gd name="T76" fmla="*/ 82603 w 479"/>
              <a:gd name="T77" fmla="*/ 108794 h 34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79" h="346">
                <a:moveTo>
                  <a:pt x="478" y="44"/>
                </a:moveTo>
                <a:lnTo>
                  <a:pt x="478" y="44"/>
                </a:lnTo>
                <a:cubicBezTo>
                  <a:pt x="478" y="17"/>
                  <a:pt x="478" y="17"/>
                  <a:pt x="478" y="17"/>
                </a:cubicBezTo>
                <a:cubicBezTo>
                  <a:pt x="478" y="9"/>
                  <a:pt x="469" y="0"/>
                  <a:pt x="46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9" y="0"/>
                  <a:pt x="0" y="9"/>
                  <a:pt x="0" y="17"/>
                </a:cubicBezTo>
                <a:cubicBezTo>
                  <a:pt x="0" y="44"/>
                  <a:pt x="0" y="44"/>
                  <a:pt x="0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97"/>
                  <a:pt x="44" y="97"/>
                  <a:pt x="44" y="97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50"/>
                  <a:pt x="0" y="150"/>
                  <a:pt x="0" y="150"/>
                </a:cubicBezTo>
                <a:cubicBezTo>
                  <a:pt x="44" y="150"/>
                  <a:pt x="44" y="150"/>
                  <a:pt x="44" y="150"/>
                </a:cubicBezTo>
                <a:cubicBezTo>
                  <a:pt x="44" y="194"/>
                  <a:pt x="44" y="194"/>
                  <a:pt x="44" y="194"/>
                </a:cubicBezTo>
                <a:cubicBezTo>
                  <a:pt x="0" y="194"/>
                  <a:pt x="0" y="194"/>
                  <a:pt x="0" y="194"/>
                </a:cubicBezTo>
                <a:cubicBezTo>
                  <a:pt x="0" y="247"/>
                  <a:pt x="0" y="247"/>
                  <a:pt x="0" y="247"/>
                </a:cubicBezTo>
                <a:cubicBezTo>
                  <a:pt x="44" y="247"/>
                  <a:pt x="44" y="247"/>
                  <a:pt x="44" y="247"/>
                </a:cubicBezTo>
                <a:cubicBezTo>
                  <a:pt x="44" y="292"/>
                  <a:pt x="44" y="292"/>
                  <a:pt x="44" y="292"/>
                </a:cubicBezTo>
                <a:cubicBezTo>
                  <a:pt x="0" y="292"/>
                  <a:pt x="0" y="292"/>
                  <a:pt x="0" y="292"/>
                </a:cubicBezTo>
                <a:cubicBezTo>
                  <a:pt x="0" y="328"/>
                  <a:pt x="0" y="328"/>
                  <a:pt x="0" y="328"/>
                </a:cubicBezTo>
                <a:cubicBezTo>
                  <a:pt x="0" y="337"/>
                  <a:pt x="9" y="345"/>
                  <a:pt x="18" y="345"/>
                </a:cubicBezTo>
                <a:cubicBezTo>
                  <a:pt x="461" y="345"/>
                  <a:pt x="461" y="345"/>
                  <a:pt x="461" y="345"/>
                </a:cubicBezTo>
                <a:cubicBezTo>
                  <a:pt x="469" y="345"/>
                  <a:pt x="478" y="337"/>
                  <a:pt x="478" y="328"/>
                </a:cubicBezTo>
                <a:cubicBezTo>
                  <a:pt x="478" y="292"/>
                  <a:pt x="478" y="292"/>
                  <a:pt x="478" y="292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434" y="247"/>
                  <a:pt x="434" y="247"/>
                  <a:pt x="434" y="247"/>
                </a:cubicBezTo>
                <a:cubicBezTo>
                  <a:pt x="478" y="247"/>
                  <a:pt x="478" y="247"/>
                  <a:pt x="478" y="247"/>
                </a:cubicBezTo>
                <a:cubicBezTo>
                  <a:pt x="478" y="194"/>
                  <a:pt x="478" y="194"/>
                  <a:pt x="478" y="194"/>
                </a:cubicBezTo>
                <a:cubicBezTo>
                  <a:pt x="434" y="194"/>
                  <a:pt x="434" y="194"/>
                  <a:pt x="434" y="194"/>
                </a:cubicBezTo>
                <a:cubicBezTo>
                  <a:pt x="434" y="150"/>
                  <a:pt x="434" y="150"/>
                  <a:pt x="434" y="150"/>
                </a:cubicBezTo>
                <a:cubicBezTo>
                  <a:pt x="478" y="150"/>
                  <a:pt x="478" y="150"/>
                  <a:pt x="478" y="150"/>
                </a:cubicBezTo>
                <a:cubicBezTo>
                  <a:pt x="478" y="97"/>
                  <a:pt x="478" y="97"/>
                  <a:pt x="478" y="97"/>
                </a:cubicBezTo>
                <a:cubicBezTo>
                  <a:pt x="434" y="97"/>
                  <a:pt x="434" y="97"/>
                  <a:pt x="434" y="97"/>
                </a:cubicBezTo>
                <a:cubicBezTo>
                  <a:pt x="434" y="44"/>
                  <a:pt x="434" y="44"/>
                  <a:pt x="434" y="44"/>
                </a:cubicBezTo>
                <a:lnTo>
                  <a:pt x="478" y="44"/>
                </a:lnTo>
                <a:close/>
                <a:moveTo>
                  <a:pt x="186" y="247"/>
                </a:moveTo>
                <a:lnTo>
                  <a:pt x="186" y="247"/>
                </a:lnTo>
                <a:cubicBezTo>
                  <a:pt x="186" y="97"/>
                  <a:pt x="186" y="97"/>
                  <a:pt x="186" y="97"/>
                </a:cubicBezTo>
                <a:cubicBezTo>
                  <a:pt x="310" y="168"/>
                  <a:pt x="310" y="168"/>
                  <a:pt x="310" y="168"/>
                </a:cubicBezTo>
                <a:lnTo>
                  <a:pt x="186" y="2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5" name="Freeform 140"/>
          <p:cNvSpPr>
            <a:spLocks noChangeArrowheads="1"/>
          </p:cNvSpPr>
          <p:nvPr/>
        </p:nvSpPr>
        <p:spPr bwMode="auto">
          <a:xfrm>
            <a:off x="7620310" y="3173620"/>
            <a:ext cx="163328" cy="207426"/>
          </a:xfrm>
          <a:custGeom>
            <a:avLst/>
            <a:gdLst>
              <a:gd name="T0" fmla="*/ 134670 w 356"/>
              <a:gd name="T1" fmla="*/ 0 h 453"/>
              <a:gd name="T2" fmla="*/ 134670 w 356"/>
              <a:gd name="T3" fmla="*/ 0 h 453"/>
              <a:gd name="T4" fmla="*/ 23634 w 356"/>
              <a:gd name="T5" fmla="*/ 0 h 453"/>
              <a:gd name="T6" fmla="*/ 0 w 356"/>
              <a:gd name="T7" fmla="*/ 24033 h 453"/>
              <a:gd name="T8" fmla="*/ 0 w 356"/>
              <a:gd name="T9" fmla="*/ 177579 h 453"/>
              <a:gd name="T10" fmla="*/ 23634 w 356"/>
              <a:gd name="T11" fmla="*/ 201167 h 453"/>
              <a:gd name="T12" fmla="*/ 134670 w 356"/>
              <a:gd name="T13" fmla="*/ 201167 h 453"/>
              <a:gd name="T14" fmla="*/ 158304 w 356"/>
              <a:gd name="T15" fmla="*/ 177579 h 453"/>
              <a:gd name="T16" fmla="*/ 158304 w 356"/>
              <a:gd name="T17" fmla="*/ 24033 h 453"/>
              <a:gd name="T18" fmla="*/ 134670 w 356"/>
              <a:gd name="T19" fmla="*/ 0 h 453"/>
              <a:gd name="T20" fmla="*/ 111036 w 356"/>
              <a:gd name="T21" fmla="*/ 106369 h 453"/>
              <a:gd name="T22" fmla="*/ 111036 w 356"/>
              <a:gd name="T23" fmla="*/ 106369 h 453"/>
              <a:gd name="T24" fmla="*/ 107022 w 356"/>
              <a:gd name="T25" fmla="*/ 106369 h 453"/>
              <a:gd name="T26" fmla="*/ 90969 w 356"/>
              <a:gd name="T27" fmla="*/ 79221 h 453"/>
              <a:gd name="T28" fmla="*/ 90969 w 356"/>
              <a:gd name="T29" fmla="*/ 133963 h 453"/>
              <a:gd name="T30" fmla="*/ 71348 w 356"/>
              <a:gd name="T31" fmla="*/ 157551 h 453"/>
              <a:gd name="T32" fmla="*/ 39688 w 356"/>
              <a:gd name="T33" fmla="*/ 150430 h 453"/>
              <a:gd name="T34" fmla="*/ 59308 w 356"/>
              <a:gd name="T35" fmla="*/ 122391 h 453"/>
              <a:gd name="T36" fmla="*/ 79375 w 356"/>
              <a:gd name="T37" fmla="*/ 122391 h 453"/>
              <a:gd name="T38" fmla="*/ 79375 w 356"/>
              <a:gd name="T39" fmla="*/ 43616 h 453"/>
              <a:gd name="T40" fmla="*/ 90969 w 356"/>
              <a:gd name="T41" fmla="*/ 43616 h 453"/>
              <a:gd name="T42" fmla="*/ 111036 w 356"/>
              <a:gd name="T43" fmla="*/ 106369 h 4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56" h="453">
                <a:moveTo>
                  <a:pt x="302" y="0"/>
                </a:moveTo>
                <a:lnTo>
                  <a:pt x="30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4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6"/>
                  <a:pt x="27" y="452"/>
                  <a:pt x="53" y="452"/>
                </a:cubicBezTo>
                <a:cubicBezTo>
                  <a:pt x="302" y="452"/>
                  <a:pt x="302" y="452"/>
                  <a:pt x="302" y="452"/>
                </a:cubicBezTo>
                <a:cubicBezTo>
                  <a:pt x="328" y="452"/>
                  <a:pt x="355" y="426"/>
                  <a:pt x="355" y="399"/>
                </a:cubicBezTo>
                <a:cubicBezTo>
                  <a:pt x="355" y="54"/>
                  <a:pt x="355" y="54"/>
                  <a:pt x="355" y="54"/>
                </a:cubicBezTo>
                <a:cubicBezTo>
                  <a:pt x="355" y="27"/>
                  <a:pt x="328" y="0"/>
                  <a:pt x="302" y="0"/>
                </a:cubicBezTo>
                <a:close/>
                <a:moveTo>
                  <a:pt x="249" y="239"/>
                </a:moveTo>
                <a:lnTo>
                  <a:pt x="249" y="239"/>
                </a:lnTo>
                <a:cubicBezTo>
                  <a:pt x="240" y="248"/>
                  <a:pt x="240" y="239"/>
                  <a:pt x="240" y="239"/>
                </a:cubicBezTo>
                <a:cubicBezTo>
                  <a:pt x="240" y="222"/>
                  <a:pt x="240" y="186"/>
                  <a:pt x="204" y="178"/>
                </a:cubicBezTo>
                <a:cubicBezTo>
                  <a:pt x="204" y="301"/>
                  <a:pt x="204" y="301"/>
                  <a:pt x="204" y="301"/>
                </a:cubicBezTo>
                <a:cubicBezTo>
                  <a:pt x="204" y="329"/>
                  <a:pt x="196" y="346"/>
                  <a:pt x="160" y="354"/>
                </a:cubicBezTo>
                <a:cubicBezTo>
                  <a:pt x="133" y="364"/>
                  <a:pt x="98" y="354"/>
                  <a:pt x="89" y="338"/>
                </a:cubicBezTo>
                <a:cubicBezTo>
                  <a:pt x="89" y="310"/>
                  <a:pt x="107" y="284"/>
                  <a:pt x="133" y="275"/>
                </a:cubicBezTo>
                <a:cubicBezTo>
                  <a:pt x="143" y="275"/>
                  <a:pt x="160" y="275"/>
                  <a:pt x="178" y="275"/>
                </a:cubicBezTo>
                <a:cubicBezTo>
                  <a:pt x="178" y="98"/>
                  <a:pt x="178" y="98"/>
                  <a:pt x="178" y="98"/>
                </a:cubicBezTo>
                <a:cubicBezTo>
                  <a:pt x="204" y="98"/>
                  <a:pt x="204" y="98"/>
                  <a:pt x="204" y="98"/>
                </a:cubicBezTo>
                <a:cubicBezTo>
                  <a:pt x="204" y="125"/>
                  <a:pt x="293" y="169"/>
                  <a:pt x="249" y="23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6" name="Freeform 150"/>
          <p:cNvSpPr>
            <a:spLocks noChangeArrowheads="1"/>
          </p:cNvSpPr>
          <p:nvPr/>
        </p:nvSpPr>
        <p:spPr bwMode="auto">
          <a:xfrm>
            <a:off x="7148294" y="1818000"/>
            <a:ext cx="202526" cy="207426"/>
          </a:xfrm>
          <a:custGeom>
            <a:avLst/>
            <a:gdLst>
              <a:gd name="T0" fmla="*/ 109509 w 444"/>
              <a:gd name="T1" fmla="*/ 177579 h 453"/>
              <a:gd name="T2" fmla="*/ 109509 w 444"/>
              <a:gd name="T3" fmla="*/ 177579 h 453"/>
              <a:gd name="T4" fmla="*/ 19508 w 444"/>
              <a:gd name="T5" fmla="*/ 177579 h 453"/>
              <a:gd name="T6" fmla="*/ 19508 w 444"/>
              <a:gd name="T7" fmla="*/ 23588 h 453"/>
              <a:gd name="T8" fmla="*/ 109509 w 444"/>
              <a:gd name="T9" fmla="*/ 23588 h 453"/>
              <a:gd name="T10" fmla="*/ 109509 w 444"/>
              <a:gd name="T11" fmla="*/ 55187 h 453"/>
              <a:gd name="T12" fmla="*/ 129460 w 444"/>
              <a:gd name="T13" fmla="*/ 55187 h 453"/>
              <a:gd name="T14" fmla="*/ 129460 w 444"/>
              <a:gd name="T15" fmla="*/ 23588 h 453"/>
              <a:gd name="T16" fmla="*/ 109509 w 444"/>
              <a:gd name="T17" fmla="*/ 0 h 453"/>
              <a:gd name="T18" fmla="*/ 19508 w 444"/>
              <a:gd name="T19" fmla="*/ 0 h 453"/>
              <a:gd name="T20" fmla="*/ 0 w 444"/>
              <a:gd name="T21" fmla="*/ 23588 h 453"/>
              <a:gd name="T22" fmla="*/ 0 w 444"/>
              <a:gd name="T23" fmla="*/ 177579 h 453"/>
              <a:gd name="T24" fmla="*/ 19508 w 444"/>
              <a:gd name="T25" fmla="*/ 201167 h 453"/>
              <a:gd name="T26" fmla="*/ 109509 w 444"/>
              <a:gd name="T27" fmla="*/ 201167 h 453"/>
              <a:gd name="T28" fmla="*/ 129460 w 444"/>
              <a:gd name="T29" fmla="*/ 177579 h 453"/>
              <a:gd name="T30" fmla="*/ 129460 w 444"/>
              <a:gd name="T31" fmla="*/ 153991 h 453"/>
              <a:gd name="T32" fmla="*/ 109509 w 444"/>
              <a:gd name="T33" fmla="*/ 153991 h 453"/>
              <a:gd name="T34" fmla="*/ 109509 w 444"/>
              <a:gd name="T35" fmla="*/ 177579 h 453"/>
              <a:gd name="T36" fmla="*/ 196407 w 444"/>
              <a:gd name="T37" fmla="*/ 106369 h 453"/>
              <a:gd name="T38" fmla="*/ 196407 w 444"/>
              <a:gd name="T39" fmla="*/ 106369 h 453"/>
              <a:gd name="T40" fmla="*/ 152958 w 444"/>
              <a:gd name="T41" fmla="*/ 63198 h 453"/>
              <a:gd name="T42" fmla="*/ 152958 w 444"/>
              <a:gd name="T43" fmla="*/ 90792 h 453"/>
              <a:gd name="T44" fmla="*/ 54976 w 444"/>
              <a:gd name="T45" fmla="*/ 90792 h 453"/>
              <a:gd name="T46" fmla="*/ 54976 w 444"/>
              <a:gd name="T47" fmla="*/ 122391 h 453"/>
              <a:gd name="T48" fmla="*/ 152958 w 444"/>
              <a:gd name="T49" fmla="*/ 122391 h 453"/>
              <a:gd name="T50" fmla="*/ 152958 w 444"/>
              <a:gd name="T51" fmla="*/ 149985 h 453"/>
              <a:gd name="T52" fmla="*/ 196407 w 444"/>
              <a:gd name="T53" fmla="*/ 106369 h 4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44" h="453">
                <a:moveTo>
                  <a:pt x="247" y="399"/>
                </a:moveTo>
                <a:lnTo>
                  <a:pt x="247" y="399"/>
                </a:lnTo>
                <a:cubicBezTo>
                  <a:pt x="44" y="399"/>
                  <a:pt x="44" y="399"/>
                  <a:pt x="44" y="399"/>
                </a:cubicBezTo>
                <a:cubicBezTo>
                  <a:pt x="44" y="53"/>
                  <a:pt x="44" y="53"/>
                  <a:pt x="44" y="53"/>
                </a:cubicBezTo>
                <a:cubicBezTo>
                  <a:pt x="247" y="53"/>
                  <a:pt x="247" y="53"/>
                  <a:pt x="247" y="53"/>
                </a:cubicBezTo>
                <a:cubicBezTo>
                  <a:pt x="247" y="124"/>
                  <a:pt x="247" y="124"/>
                  <a:pt x="247" y="124"/>
                </a:cubicBezTo>
                <a:cubicBezTo>
                  <a:pt x="292" y="124"/>
                  <a:pt x="292" y="124"/>
                  <a:pt x="292" y="124"/>
                </a:cubicBezTo>
                <a:cubicBezTo>
                  <a:pt x="292" y="53"/>
                  <a:pt x="292" y="53"/>
                  <a:pt x="292" y="53"/>
                </a:cubicBezTo>
                <a:cubicBezTo>
                  <a:pt x="292" y="27"/>
                  <a:pt x="275" y="0"/>
                  <a:pt x="247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27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18" y="452"/>
                  <a:pt x="44" y="452"/>
                </a:cubicBezTo>
                <a:cubicBezTo>
                  <a:pt x="247" y="452"/>
                  <a:pt x="247" y="452"/>
                  <a:pt x="247" y="452"/>
                </a:cubicBezTo>
                <a:cubicBezTo>
                  <a:pt x="275" y="452"/>
                  <a:pt x="292" y="425"/>
                  <a:pt x="292" y="399"/>
                </a:cubicBezTo>
                <a:cubicBezTo>
                  <a:pt x="292" y="346"/>
                  <a:pt x="292" y="346"/>
                  <a:pt x="292" y="346"/>
                </a:cubicBezTo>
                <a:cubicBezTo>
                  <a:pt x="247" y="346"/>
                  <a:pt x="247" y="346"/>
                  <a:pt x="247" y="346"/>
                </a:cubicBezTo>
                <a:lnTo>
                  <a:pt x="247" y="399"/>
                </a:lnTo>
                <a:close/>
                <a:moveTo>
                  <a:pt x="443" y="239"/>
                </a:moveTo>
                <a:lnTo>
                  <a:pt x="443" y="239"/>
                </a:lnTo>
                <a:cubicBezTo>
                  <a:pt x="345" y="142"/>
                  <a:pt x="345" y="142"/>
                  <a:pt x="345" y="142"/>
                </a:cubicBezTo>
                <a:cubicBezTo>
                  <a:pt x="345" y="204"/>
                  <a:pt x="345" y="204"/>
                  <a:pt x="345" y="204"/>
                </a:cubicBezTo>
                <a:cubicBezTo>
                  <a:pt x="124" y="204"/>
                  <a:pt x="124" y="204"/>
                  <a:pt x="124" y="204"/>
                </a:cubicBezTo>
                <a:cubicBezTo>
                  <a:pt x="124" y="275"/>
                  <a:pt x="124" y="275"/>
                  <a:pt x="124" y="275"/>
                </a:cubicBezTo>
                <a:cubicBezTo>
                  <a:pt x="345" y="275"/>
                  <a:pt x="345" y="275"/>
                  <a:pt x="345" y="275"/>
                </a:cubicBezTo>
                <a:cubicBezTo>
                  <a:pt x="345" y="337"/>
                  <a:pt x="345" y="337"/>
                  <a:pt x="345" y="337"/>
                </a:cubicBezTo>
                <a:lnTo>
                  <a:pt x="443" y="23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7" name="Freeform 157"/>
          <p:cNvSpPr>
            <a:spLocks noChangeArrowheads="1"/>
          </p:cNvSpPr>
          <p:nvPr/>
        </p:nvSpPr>
        <p:spPr bwMode="auto">
          <a:xfrm>
            <a:off x="7148294" y="2758768"/>
            <a:ext cx="202526" cy="132295"/>
          </a:xfrm>
          <a:custGeom>
            <a:avLst/>
            <a:gdLst>
              <a:gd name="T0" fmla="*/ 176456 w 444"/>
              <a:gd name="T1" fmla="*/ 23260 h 293"/>
              <a:gd name="T2" fmla="*/ 176456 w 444"/>
              <a:gd name="T3" fmla="*/ 23260 h 293"/>
              <a:gd name="T4" fmla="*/ 133450 w 444"/>
              <a:gd name="T5" fmla="*/ 23260 h 293"/>
              <a:gd name="T6" fmla="*/ 133450 w 444"/>
              <a:gd name="T7" fmla="*/ 54419 h 293"/>
              <a:gd name="T8" fmla="*/ 164928 w 444"/>
              <a:gd name="T9" fmla="*/ 54419 h 293"/>
              <a:gd name="T10" fmla="*/ 164928 w 444"/>
              <a:gd name="T11" fmla="*/ 96989 h 293"/>
              <a:gd name="T12" fmla="*/ 31478 w 444"/>
              <a:gd name="T13" fmla="*/ 96989 h 293"/>
              <a:gd name="T14" fmla="*/ 31478 w 444"/>
              <a:gd name="T15" fmla="*/ 54419 h 293"/>
              <a:gd name="T16" fmla="*/ 74484 w 444"/>
              <a:gd name="T17" fmla="*/ 54419 h 293"/>
              <a:gd name="T18" fmla="*/ 74484 w 444"/>
              <a:gd name="T19" fmla="*/ 77679 h 293"/>
              <a:gd name="T20" fmla="*/ 121923 w 444"/>
              <a:gd name="T21" fmla="*/ 39059 h 293"/>
              <a:gd name="T22" fmla="*/ 74484 w 444"/>
              <a:gd name="T23" fmla="*/ 0 h 293"/>
              <a:gd name="T24" fmla="*/ 74484 w 444"/>
              <a:gd name="T25" fmla="*/ 23260 h 293"/>
              <a:gd name="T26" fmla="*/ 19508 w 444"/>
              <a:gd name="T27" fmla="*/ 23260 h 293"/>
              <a:gd name="T28" fmla="*/ 0 w 444"/>
              <a:gd name="T29" fmla="*/ 42570 h 293"/>
              <a:gd name="T30" fmla="*/ 0 w 444"/>
              <a:gd name="T31" fmla="*/ 108838 h 293"/>
              <a:gd name="T32" fmla="*/ 19508 w 444"/>
              <a:gd name="T33" fmla="*/ 128148 h 293"/>
              <a:gd name="T34" fmla="*/ 176456 w 444"/>
              <a:gd name="T35" fmla="*/ 128148 h 293"/>
              <a:gd name="T36" fmla="*/ 196407 w 444"/>
              <a:gd name="T37" fmla="*/ 108838 h 293"/>
              <a:gd name="T38" fmla="*/ 196407 w 444"/>
              <a:gd name="T39" fmla="*/ 42570 h 293"/>
              <a:gd name="T40" fmla="*/ 176456 w 444"/>
              <a:gd name="T41" fmla="*/ 23260 h 29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44" h="293">
                <a:moveTo>
                  <a:pt x="398" y="53"/>
                </a:moveTo>
                <a:lnTo>
                  <a:pt x="398" y="53"/>
                </a:lnTo>
                <a:cubicBezTo>
                  <a:pt x="301" y="53"/>
                  <a:pt x="301" y="53"/>
                  <a:pt x="301" y="53"/>
                </a:cubicBezTo>
                <a:cubicBezTo>
                  <a:pt x="301" y="124"/>
                  <a:pt x="301" y="124"/>
                  <a:pt x="301" y="124"/>
                </a:cubicBezTo>
                <a:cubicBezTo>
                  <a:pt x="372" y="124"/>
                  <a:pt x="372" y="124"/>
                  <a:pt x="372" y="124"/>
                </a:cubicBezTo>
                <a:cubicBezTo>
                  <a:pt x="372" y="221"/>
                  <a:pt x="372" y="221"/>
                  <a:pt x="372" y="221"/>
                </a:cubicBezTo>
                <a:cubicBezTo>
                  <a:pt x="71" y="221"/>
                  <a:pt x="71" y="221"/>
                  <a:pt x="71" y="221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168" y="124"/>
                  <a:pt x="168" y="124"/>
                  <a:pt x="168" y="124"/>
                </a:cubicBezTo>
                <a:cubicBezTo>
                  <a:pt x="168" y="177"/>
                  <a:pt x="168" y="177"/>
                  <a:pt x="168" y="177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168" y="0"/>
                  <a:pt x="168" y="0"/>
                  <a:pt x="168" y="0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44" y="53"/>
                  <a:pt x="44" y="53"/>
                  <a:pt x="44" y="53"/>
                </a:cubicBezTo>
                <a:cubicBezTo>
                  <a:pt x="18" y="53"/>
                  <a:pt x="0" y="71"/>
                  <a:pt x="0" y="97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74"/>
                  <a:pt x="18" y="292"/>
                  <a:pt x="44" y="292"/>
                </a:cubicBezTo>
                <a:cubicBezTo>
                  <a:pt x="398" y="292"/>
                  <a:pt x="398" y="292"/>
                  <a:pt x="398" y="292"/>
                </a:cubicBezTo>
                <a:cubicBezTo>
                  <a:pt x="425" y="292"/>
                  <a:pt x="443" y="274"/>
                  <a:pt x="443" y="248"/>
                </a:cubicBezTo>
                <a:cubicBezTo>
                  <a:pt x="443" y="97"/>
                  <a:pt x="443" y="97"/>
                  <a:pt x="443" y="97"/>
                </a:cubicBezTo>
                <a:cubicBezTo>
                  <a:pt x="443" y="71"/>
                  <a:pt x="425" y="53"/>
                  <a:pt x="398" y="53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8" name="Freeform 162"/>
          <p:cNvSpPr>
            <a:spLocks noChangeArrowheads="1"/>
          </p:cNvSpPr>
          <p:nvPr/>
        </p:nvSpPr>
        <p:spPr bwMode="auto">
          <a:xfrm>
            <a:off x="8415717" y="1834333"/>
            <a:ext cx="178027" cy="181293"/>
          </a:xfrm>
          <a:custGeom>
            <a:avLst/>
            <a:gdLst>
              <a:gd name="T0" fmla="*/ 153122 w 391"/>
              <a:gd name="T1" fmla="*/ 0 h 399"/>
              <a:gd name="T2" fmla="*/ 153122 w 391"/>
              <a:gd name="T3" fmla="*/ 0 h 399"/>
              <a:gd name="T4" fmla="*/ 19472 w 391"/>
              <a:gd name="T5" fmla="*/ 0 h 399"/>
              <a:gd name="T6" fmla="*/ 0 w 391"/>
              <a:gd name="T7" fmla="*/ 23407 h 399"/>
              <a:gd name="T8" fmla="*/ 0 w 391"/>
              <a:gd name="T9" fmla="*/ 152364 h 399"/>
              <a:gd name="T10" fmla="*/ 19472 w 391"/>
              <a:gd name="T11" fmla="*/ 175770 h 399"/>
              <a:gd name="T12" fmla="*/ 153122 w 391"/>
              <a:gd name="T13" fmla="*/ 175770 h 399"/>
              <a:gd name="T14" fmla="*/ 172594 w 391"/>
              <a:gd name="T15" fmla="*/ 152364 h 399"/>
              <a:gd name="T16" fmla="*/ 172594 w 391"/>
              <a:gd name="T17" fmla="*/ 23407 h 399"/>
              <a:gd name="T18" fmla="*/ 153122 w 391"/>
              <a:gd name="T19" fmla="*/ 0 h 399"/>
              <a:gd name="T20" fmla="*/ 141173 w 391"/>
              <a:gd name="T21" fmla="*/ 97601 h 399"/>
              <a:gd name="T22" fmla="*/ 141173 w 391"/>
              <a:gd name="T23" fmla="*/ 97601 h 399"/>
              <a:gd name="T24" fmla="*/ 98246 w 391"/>
              <a:gd name="T25" fmla="*/ 97601 h 399"/>
              <a:gd name="T26" fmla="*/ 98246 w 391"/>
              <a:gd name="T27" fmla="*/ 140881 h 399"/>
              <a:gd name="T28" fmla="*/ 74791 w 391"/>
              <a:gd name="T29" fmla="*/ 140881 h 399"/>
              <a:gd name="T30" fmla="*/ 74791 w 391"/>
              <a:gd name="T31" fmla="*/ 97601 h 399"/>
              <a:gd name="T32" fmla="*/ 31421 w 391"/>
              <a:gd name="T33" fmla="*/ 97601 h 399"/>
              <a:gd name="T34" fmla="*/ 31421 w 391"/>
              <a:gd name="T35" fmla="*/ 78169 h 399"/>
              <a:gd name="T36" fmla="*/ 74791 w 391"/>
              <a:gd name="T37" fmla="*/ 78169 h 399"/>
              <a:gd name="T38" fmla="*/ 74791 w 391"/>
              <a:gd name="T39" fmla="*/ 30914 h 399"/>
              <a:gd name="T40" fmla="*/ 98246 w 391"/>
              <a:gd name="T41" fmla="*/ 30914 h 399"/>
              <a:gd name="T42" fmla="*/ 98246 w 391"/>
              <a:gd name="T43" fmla="*/ 78169 h 399"/>
              <a:gd name="T44" fmla="*/ 141173 w 391"/>
              <a:gd name="T45" fmla="*/ 78169 h 399"/>
              <a:gd name="T46" fmla="*/ 141173 w 391"/>
              <a:gd name="T47" fmla="*/ 97601 h 39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1" h="399">
                <a:moveTo>
                  <a:pt x="346" y="0"/>
                </a:moveTo>
                <a:lnTo>
                  <a:pt x="346" y="0"/>
                </a:ln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7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8" y="398"/>
                  <a:pt x="44" y="398"/>
                </a:cubicBezTo>
                <a:cubicBezTo>
                  <a:pt x="346" y="398"/>
                  <a:pt x="346" y="398"/>
                  <a:pt x="346" y="398"/>
                </a:cubicBezTo>
                <a:cubicBezTo>
                  <a:pt x="373" y="398"/>
                  <a:pt x="390" y="372"/>
                  <a:pt x="390" y="345"/>
                </a:cubicBezTo>
                <a:cubicBezTo>
                  <a:pt x="390" y="53"/>
                  <a:pt x="390" y="53"/>
                  <a:pt x="390" y="53"/>
                </a:cubicBezTo>
                <a:cubicBezTo>
                  <a:pt x="390" y="17"/>
                  <a:pt x="373" y="0"/>
                  <a:pt x="346" y="0"/>
                </a:cubicBezTo>
                <a:close/>
                <a:moveTo>
                  <a:pt x="319" y="221"/>
                </a:moveTo>
                <a:lnTo>
                  <a:pt x="319" y="221"/>
                </a:lnTo>
                <a:cubicBezTo>
                  <a:pt x="222" y="221"/>
                  <a:pt x="222" y="221"/>
                  <a:pt x="222" y="221"/>
                </a:cubicBezTo>
                <a:cubicBezTo>
                  <a:pt x="222" y="319"/>
                  <a:pt x="222" y="319"/>
                  <a:pt x="222" y="319"/>
                </a:cubicBezTo>
                <a:cubicBezTo>
                  <a:pt x="169" y="319"/>
                  <a:pt x="169" y="319"/>
                  <a:pt x="169" y="319"/>
                </a:cubicBezTo>
                <a:cubicBezTo>
                  <a:pt x="169" y="221"/>
                  <a:pt x="169" y="221"/>
                  <a:pt x="169" y="221"/>
                </a:cubicBezTo>
                <a:cubicBezTo>
                  <a:pt x="71" y="221"/>
                  <a:pt x="71" y="221"/>
                  <a:pt x="71" y="221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169" y="177"/>
                  <a:pt x="169" y="177"/>
                  <a:pt x="169" y="177"/>
                </a:cubicBezTo>
                <a:cubicBezTo>
                  <a:pt x="169" y="70"/>
                  <a:pt x="169" y="70"/>
                  <a:pt x="169" y="70"/>
                </a:cubicBezTo>
                <a:cubicBezTo>
                  <a:pt x="222" y="70"/>
                  <a:pt x="222" y="70"/>
                  <a:pt x="222" y="70"/>
                </a:cubicBezTo>
                <a:cubicBezTo>
                  <a:pt x="222" y="177"/>
                  <a:pt x="222" y="177"/>
                  <a:pt x="222" y="177"/>
                </a:cubicBezTo>
                <a:cubicBezTo>
                  <a:pt x="319" y="177"/>
                  <a:pt x="319" y="177"/>
                  <a:pt x="319" y="177"/>
                </a:cubicBezTo>
                <a:lnTo>
                  <a:pt x="319" y="22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9" name="Freeform 163"/>
          <p:cNvSpPr>
            <a:spLocks noChangeArrowheads="1"/>
          </p:cNvSpPr>
          <p:nvPr/>
        </p:nvSpPr>
        <p:spPr bwMode="auto">
          <a:xfrm>
            <a:off x="7963298" y="1834333"/>
            <a:ext cx="176394" cy="181293"/>
          </a:xfrm>
          <a:custGeom>
            <a:avLst/>
            <a:gdLst>
              <a:gd name="T0" fmla="*/ 151667 w 390"/>
              <a:gd name="T1" fmla="*/ 0 h 399"/>
              <a:gd name="T2" fmla="*/ 151667 w 390"/>
              <a:gd name="T3" fmla="*/ 0 h 399"/>
              <a:gd name="T4" fmla="*/ 19343 w 390"/>
              <a:gd name="T5" fmla="*/ 0 h 399"/>
              <a:gd name="T6" fmla="*/ 0 w 390"/>
              <a:gd name="T7" fmla="*/ 23407 h 399"/>
              <a:gd name="T8" fmla="*/ 0 w 390"/>
              <a:gd name="T9" fmla="*/ 152364 h 399"/>
              <a:gd name="T10" fmla="*/ 19343 w 390"/>
              <a:gd name="T11" fmla="*/ 175770 h 399"/>
              <a:gd name="T12" fmla="*/ 151667 w 390"/>
              <a:gd name="T13" fmla="*/ 175770 h 399"/>
              <a:gd name="T14" fmla="*/ 171010 w 390"/>
              <a:gd name="T15" fmla="*/ 152364 h 399"/>
              <a:gd name="T16" fmla="*/ 171010 w 390"/>
              <a:gd name="T17" fmla="*/ 23407 h 399"/>
              <a:gd name="T18" fmla="*/ 151667 w 390"/>
              <a:gd name="T19" fmla="*/ 0 h 399"/>
              <a:gd name="T20" fmla="*/ 140237 w 390"/>
              <a:gd name="T21" fmla="*/ 97601 h 399"/>
              <a:gd name="T22" fmla="*/ 140237 w 390"/>
              <a:gd name="T23" fmla="*/ 97601 h 399"/>
              <a:gd name="T24" fmla="*/ 30773 w 390"/>
              <a:gd name="T25" fmla="*/ 97601 h 399"/>
              <a:gd name="T26" fmla="*/ 30773 w 390"/>
              <a:gd name="T27" fmla="*/ 78169 h 399"/>
              <a:gd name="T28" fmla="*/ 140237 w 390"/>
              <a:gd name="T29" fmla="*/ 78169 h 399"/>
              <a:gd name="T30" fmla="*/ 140237 w 390"/>
              <a:gd name="T31" fmla="*/ 97601 h 39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90" h="399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17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7" y="398"/>
                  <a:pt x="44" y="398"/>
                </a:cubicBezTo>
                <a:cubicBezTo>
                  <a:pt x="345" y="398"/>
                  <a:pt x="345" y="398"/>
                  <a:pt x="345" y="398"/>
                </a:cubicBezTo>
                <a:cubicBezTo>
                  <a:pt x="372" y="398"/>
                  <a:pt x="389" y="372"/>
                  <a:pt x="389" y="345"/>
                </a:cubicBezTo>
                <a:cubicBezTo>
                  <a:pt x="389" y="53"/>
                  <a:pt x="389" y="53"/>
                  <a:pt x="389" y="53"/>
                </a:cubicBezTo>
                <a:cubicBezTo>
                  <a:pt x="389" y="17"/>
                  <a:pt x="372" y="0"/>
                  <a:pt x="345" y="0"/>
                </a:cubicBezTo>
                <a:close/>
                <a:moveTo>
                  <a:pt x="319" y="221"/>
                </a:moveTo>
                <a:lnTo>
                  <a:pt x="319" y="221"/>
                </a:lnTo>
                <a:cubicBezTo>
                  <a:pt x="70" y="221"/>
                  <a:pt x="70" y="221"/>
                  <a:pt x="70" y="221"/>
                </a:cubicBezTo>
                <a:cubicBezTo>
                  <a:pt x="70" y="177"/>
                  <a:pt x="70" y="177"/>
                  <a:pt x="70" y="177"/>
                </a:cubicBezTo>
                <a:cubicBezTo>
                  <a:pt x="319" y="177"/>
                  <a:pt x="319" y="177"/>
                  <a:pt x="319" y="177"/>
                </a:cubicBezTo>
                <a:lnTo>
                  <a:pt x="319" y="22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0" name="Freeform 164"/>
          <p:cNvSpPr>
            <a:spLocks noChangeArrowheads="1"/>
          </p:cNvSpPr>
          <p:nvPr/>
        </p:nvSpPr>
        <p:spPr bwMode="auto">
          <a:xfrm>
            <a:off x="7172791" y="2299816"/>
            <a:ext cx="178028" cy="181295"/>
          </a:xfrm>
          <a:custGeom>
            <a:avLst/>
            <a:gdLst>
              <a:gd name="T0" fmla="*/ 152681 w 391"/>
              <a:gd name="T1" fmla="*/ 0 h 399"/>
              <a:gd name="T2" fmla="*/ 152681 w 391"/>
              <a:gd name="T3" fmla="*/ 0 h 399"/>
              <a:gd name="T4" fmla="*/ 19472 w 391"/>
              <a:gd name="T5" fmla="*/ 0 h 399"/>
              <a:gd name="T6" fmla="*/ 0 w 391"/>
              <a:gd name="T7" fmla="*/ 23407 h 399"/>
              <a:gd name="T8" fmla="*/ 0 w 391"/>
              <a:gd name="T9" fmla="*/ 152365 h 399"/>
              <a:gd name="T10" fmla="*/ 19472 w 391"/>
              <a:gd name="T11" fmla="*/ 175771 h 399"/>
              <a:gd name="T12" fmla="*/ 152681 w 391"/>
              <a:gd name="T13" fmla="*/ 175771 h 399"/>
              <a:gd name="T14" fmla="*/ 172595 w 391"/>
              <a:gd name="T15" fmla="*/ 152365 h 399"/>
              <a:gd name="T16" fmla="*/ 172595 w 391"/>
              <a:gd name="T17" fmla="*/ 23407 h 399"/>
              <a:gd name="T18" fmla="*/ 152681 w 391"/>
              <a:gd name="T19" fmla="*/ 0 h 399"/>
              <a:gd name="T20" fmla="*/ 121702 w 391"/>
              <a:gd name="T21" fmla="*/ 140882 h 399"/>
              <a:gd name="T22" fmla="*/ 121702 w 391"/>
              <a:gd name="T23" fmla="*/ 140882 h 399"/>
              <a:gd name="T24" fmla="*/ 85855 w 391"/>
              <a:gd name="T25" fmla="*/ 105551 h 399"/>
              <a:gd name="T26" fmla="*/ 50894 w 391"/>
              <a:gd name="T27" fmla="*/ 140882 h 399"/>
              <a:gd name="T28" fmla="*/ 35404 w 391"/>
              <a:gd name="T29" fmla="*/ 121450 h 399"/>
              <a:gd name="T30" fmla="*/ 66383 w 391"/>
              <a:gd name="T31" fmla="*/ 86119 h 399"/>
              <a:gd name="T32" fmla="*/ 35404 w 391"/>
              <a:gd name="T33" fmla="*/ 54763 h 399"/>
              <a:gd name="T34" fmla="*/ 50894 w 391"/>
              <a:gd name="T35" fmla="*/ 34889 h 399"/>
              <a:gd name="T36" fmla="*/ 85855 w 391"/>
              <a:gd name="T37" fmla="*/ 66245 h 399"/>
              <a:gd name="T38" fmla="*/ 121702 w 391"/>
              <a:gd name="T39" fmla="*/ 34889 h 399"/>
              <a:gd name="T40" fmla="*/ 137191 w 391"/>
              <a:gd name="T41" fmla="*/ 54763 h 399"/>
              <a:gd name="T42" fmla="*/ 105770 w 391"/>
              <a:gd name="T43" fmla="*/ 86119 h 399"/>
              <a:gd name="T44" fmla="*/ 137191 w 391"/>
              <a:gd name="T45" fmla="*/ 121450 h 399"/>
              <a:gd name="T46" fmla="*/ 121702 w 391"/>
              <a:gd name="T47" fmla="*/ 140882 h 39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91" h="399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7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8" y="398"/>
                  <a:pt x="44" y="398"/>
                </a:cubicBezTo>
                <a:cubicBezTo>
                  <a:pt x="345" y="398"/>
                  <a:pt x="345" y="398"/>
                  <a:pt x="345" y="398"/>
                </a:cubicBezTo>
                <a:cubicBezTo>
                  <a:pt x="372" y="398"/>
                  <a:pt x="390" y="372"/>
                  <a:pt x="390" y="345"/>
                </a:cubicBezTo>
                <a:cubicBezTo>
                  <a:pt x="390" y="53"/>
                  <a:pt x="390" y="53"/>
                  <a:pt x="390" y="53"/>
                </a:cubicBezTo>
                <a:cubicBezTo>
                  <a:pt x="390" y="17"/>
                  <a:pt x="372" y="0"/>
                  <a:pt x="345" y="0"/>
                </a:cubicBezTo>
                <a:close/>
                <a:moveTo>
                  <a:pt x="275" y="319"/>
                </a:moveTo>
                <a:lnTo>
                  <a:pt x="275" y="319"/>
                </a:lnTo>
                <a:cubicBezTo>
                  <a:pt x="194" y="239"/>
                  <a:pt x="194" y="239"/>
                  <a:pt x="194" y="239"/>
                </a:cubicBezTo>
                <a:cubicBezTo>
                  <a:pt x="115" y="319"/>
                  <a:pt x="115" y="319"/>
                  <a:pt x="115" y="319"/>
                </a:cubicBezTo>
                <a:cubicBezTo>
                  <a:pt x="80" y="275"/>
                  <a:pt x="80" y="275"/>
                  <a:pt x="80" y="275"/>
                </a:cubicBezTo>
                <a:cubicBezTo>
                  <a:pt x="150" y="195"/>
                  <a:pt x="150" y="195"/>
                  <a:pt x="150" y="195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115" y="79"/>
                  <a:pt x="115" y="79"/>
                  <a:pt x="115" y="79"/>
                </a:cubicBezTo>
                <a:cubicBezTo>
                  <a:pt x="194" y="150"/>
                  <a:pt x="194" y="150"/>
                  <a:pt x="194" y="150"/>
                </a:cubicBezTo>
                <a:cubicBezTo>
                  <a:pt x="275" y="79"/>
                  <a:pt x="275" y="79"/>
                  <a:pt x="275" y="79"/>
                </a:cubicBezTo>
                <a:cubicBezTo>
                  <a:pt x="310" y="124"/>
                  <a:pt x="310" y="124"/>
                  <a:pt x="310" y="124"/>
                </a:cubicBezTo>
                <a:cubicBezTo>
                  <a:pt x="239" y="195"/>
                  <a:pt x="239" y="195"/>
                  <a:pt x="239" y="195"/>
                </a:cubicBezTo>
                <a:cubicBezTo>
                  <a:pt x="310" y="275"/>
                  <a:pt x="310" y="275"/>
                  <a:pt x="310" y="275"/>
                </a:cubicBezTo>
                <a:lnTo>
                  <a:pt x="275" y="31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1"/>
          <p:cNvSpPr>
            <a:spLocks noEditPoints="1"/>
          </p:cNvSpPr>
          <p:nvPr/>
        </p:nvSpPr>
        <p:spPr bwMode="auto">
          <a:xfrm>
            <a:off x="762000" y="3688042"/>
            <a:ext cx="313206" cy="313206"/>
          </a:xfrm>
          <a:custGeom>
            <a:avLst/>
            <a:gdLst/>
            <a:ahLst/>
            <a:cxnLst>
              <a:cxn ang="0">
                <a:pos x="263" y="275"/>
              </a:cxn>
              <a:cxn ang="0">
                <a:pos x="234" y="270"/>
              </a:cxn>
              <a:cxn ang="0">
                <a:pos x="172" y="232"/>
              </a:cxn>
              <a:cxn ang="0">
                <a:pos x="121" y="243"/>
              </a:cxn>
              <a:cxn ang="0">
                <a:pos x="98" y="241"/>
              </a:cxn>
              <a:cxn ang="0">
                <a:pos x="63" y="228"/>
              </a:cxn>
              <a:cxn ang="0">
                <a:pos x="36" y="208"/>
              </a:cxn>
              <a:cxn ang="0">
                <a:pos x="15" y="179"/>
              </a:cxn>
              <a:cxn ang="0">
                <a:pos x="2" y="147"/>
              </a:cxn>
              <a:cxn ang="0">
                <a:pos x="0" y="121"/>
              </a:cxn>
              <a:cxn ang="0">
                <a:pos x="5" y="85"/>
              </a:cxn>
              <a:cxn ang="0">
                <a:pos x="22" y="52"/>
              </a:cxn>
              <a:cxn ang="0">
                <a:pos x="45" y="27"/>
              </a:cxn>
              <a:cxn ang="0">
                <a:pos x="74" y="9"/>
              </a:cxn>
              <a:cxn ang="0">
                <a:pos x="111" y="0"/>
              </a:cxn>
              <a:cxn ang="0">
                <a:pos x="134" y="0"/>
              </a:cxn>
              <a:cxn ang="0">
                <a:pos x="170" y="9"/>
              </a:cxn>
              <a:cxn ang="0">
                <a:pos x="199" y="27"/>
              </a:cxn>
              <a:cxn ang="0">
                <a:pos x="223" y="52"/>
              </a:cxn>
              <a:cxn ang="0">
                <a:pos x="239" y="85"/>
              </a:cxn>
              <a:cxn ang="0">
                <a:pos x="245" y="121"/>
              </a:cxn>
              <a:cxn ang="0">
                <a:pos x="239" y="156"/>
              </a:cxn>
              <a:cxn ang="0">
                <a:pos x="272" y="234"/>
              </a:cxn>
              <a:cxn ang="0">
                <a:pos x="279" y="252"/>
              </a:cxn>
              <a:cxn ang="0">
                <a:pos x="272" y="270"/>
              </a:cxn>
              <a:cxn ang="0">
                <a:pos x="105" y="36"/>
              </a:cxn>
              <a:cxn ang="0">
                <a:pos x="60" y="60"/>
              </a:cxn>
              <a:cxn ang="0">
                <a:pos x="36" y="103"/>
              </a:cxn>
              <a:cxn ang="0">
                <a:pos x="36" y="139"/>
              </a:cxn>
              <a:cxn ang="0">
                <a:pos x="60" y="183"/>
              </a:cxn>
              <a:cxn ang="0">
                <a:pos x="105" y="206"/>
              </a:cxn>
              <a:cxn ang="0">
                <a:pos x="140" y="206"/>
              </a:cxn>
              <a:cxn ang="0">
                <a:pos x="183" y="183"/>
              </a:cxn>
              <a:cxn ang="0">
                <a:pos x="208" y="139"/>
              </a:cxn>
              <a:cxn ang="0">
                <a:pos x="208" y="103"/>
              </a:cxn>
              <a:cxn ang="0">
                <a:pos x="183" y="60"/>
              </a:cxn>
              <a:cxn ang="0">
                <a:pos x="140" y="36"/>
              </a:cxn>
              <a:cxn ang="0">
                <a:pos x="158" y="139"/>
              </a:cxn>
              <a:cxn ang="0">
                <a:pos x="80" y="138"/>
              </a:cxn>
              <a:cxn ang="0">
                <a:pos x="71" y="121"/>
              </a:cxn>
              <a:cxn ang="0">
                <a:pos x="74" y="109"/>
              </a:cxn>
              <a:cxn ang="0">
                <a:pos x="158" y="103"/>
              </a:cxn>
              <a:cxn ang="0">
                <a:pos x="170" y="109"/>
              </a:cxn>
              <a:cxn ang="0">
                <a:pos x="174" y="121"/>
              </a:cxn>
              <a:cxn ang="0">
                <a:pos x="163" y="138"/>
              </a:cxn>
            </a:cxnLst>
            <a:rect l="0" t="0" r="r" b="b"/>
            <a:pathLst>
              <a:path w="279" h="277">
                <a:moveTo>
                  <a:pt x="272" y="270"/>
                </a:moveTo>
                <a:lnTo>
                  <a:pt x="272" y="270"/>
                </a:lnTo>
                <a:lnTo>
                  <a:pt x="263" y="275"/>
                </a:lnTo>
                <a:lnTo>
                  <a:pt x="252" y="277"/>
                </a:lnTo>
                <a:lnTo>
                  <a:pt x="243" y="275"/>
                </a:lnTo>
                <a:lnTo>
                  <a:pt x="234" y="270"/>
                </a:lnTo>
                <a:lnTo>
                  <a:pt x="189" y="225"/>
                </a:lnTo>
                <a:lnTo>
                  <a:pt x="189" y="225"/>
                </a:lnTo>
                <a:lnTo>
                  <a:pt x="172" y="232"/>
                </a:lnTo>
                <a:lnTo>
                  <a:pt x="158" y="239"/>
                </a:lnTo>
                <a:lnTo>
                  <a:pt x="140" y="243"/>
                </a:lnTo>
                <a:lnTo>
                  <a:pt x="121" y="243"/>
                </a:lnTo>
                <a:lnTo>
                  <a:pt x="121" y="243"/>
                </a:lnTo>
                <a:lnTo>
                  <a:pt x="111" y="243"/>
                </a:lnTo>
                <a:lnTo>
                  <a:pt x="98" y="241"/>
                </a:lnTo>
                <a:lnTo>
                  <a:pt x="85" y="237"/>
                </a:lnTo>
                <a:lnTo>
                  <a:pt x="74" y="234"/>
                </a:lnTo>
                <a:lnTo>
                  <a:pt x="63" y="228"/>
                </a:lnTo>
                <a:lnTo>
                  <a:pt x="54" y="223"/>
                </a:lnTo>
                <a:lnTo>
                  <a:pt x="45" y="216"/>
                </a:lnTo>
                <a:lnTo>
                  <a:pt x="36" y="208"/>
                </a:lnTo>
                <a:lnTo>
                  <a:pt x="27" y="199"/>
                </a:lnTo>
                <a:lnTo>
                  <a:pt x="22" y="190"/>
                </a:lnTo>
                <a:lnTo>
                  <a:pt x="15" y="179"/>
                </a:lnTo>
                <a:lnTo>
                  <a:pt x="9" y="168"/>
                </a:lnTo>
                <a:lnTo>
                  <a:pt x="5" y="157"/>
                </a:lnTo>
                <a:lnTo>
                  <a:pt x="2" y="147"/>
                </a:lnTo>
                <a:lnTo>
                  <a:pt x="0" y="134"/>
                </a:lnTo>
                <a:lnTo>
                  <a:pt x="0" y="121"/>
                </a:lnTo>
                <a:lnTo>
                  <a:pt x="0" y="121"/>
                </a:lnTo>
                <a:lnTo>
                  <a:pt x="0" y="109"/>
                </a:lnTo>
                <a:lnTo>
                  <a:pt x="2" y="96"/>
                </a:lnTo>
                <a:lnTo>
                  <a:pt x="5" y="85"/>
                </a:lnTo>
                <a:lnTo>
                  <a:pt x="9" y="74"/>
                </a:lnTo>
                <a:lnTo>
                  <a:pt x="15" y="63"/>
                </a:lnTo>
                <a:lnTo>
                  <a:pt x="22" y="52"/>
                </a:lnTo>
                <a:lnTo>
                  <a:pt x="27" y="43"/>
                </a:lnTo>
                <a:lnTo>
                  <a:pt x="36" y="34"/>
                </a:lnTo>
                <a:lnTo>
                  <a:pt x="45" y="27"/>
                </a:lnTo>
                <a:lnTo>
                  <a:pt x="54" y="20"/>
                </a:lnTo>
                <a:lnTo>
                  <a:pt x="63" y="14"/>
                </a:lnTo>
                <a:lnTo>
                  <a:pt x="74" y="9"/>
                </a:lnTo>
                <a:lnTo>
                  <a:pt x="85" y="5"/>
                </a:lnTo>
                <a:lnTo>
                  <a:pt x="98" y="2"/>
                </a:lnTo>
                <a:lnTo>
                  <a:pt x="111" y="0"/>
                </a:lnTo>
                <a:lnTo>
                  <a:pt x="121" y="0"/>
                </a:lnTo>
                <a:lnTo>
                  <a:pt x="121" y="0"/>
                </a:lnTo>
                <a:lnTo>
                  <a:pt x="134" y="0"/>
                </a:lnTo>
                <a:lnTo>
                  <a:pt x="147" y="2"/>
                </a:lnTo>
                <a:lnTo>
                  <a:pt x="158" y="5"/>
                </a:lnTo>
                <a:lnTo>
                  <a:pt x="170" y="9"/>
                </a:lnTo>
                <a:lnTo>
                  <a:pt x="181" y="14"/>
                </a:lnTo>
                <a:lnTo>
                  <a:pt x="190" y="20"/>
                </a:lnTo>
                <a:lnTo>
                  <a:pt x="199" y="27"/>
                </a:lnTo>
                <a:lnTo>
                  <a:pt x="208" y="34"/>
                </a:lnTo>
                <a:lnTo>
                  <a:pt x="216" y="43"/>
                </a:lnTo>
                <a:lnTo>
                  <a:pt x="223" y="52"/>
                </a:lnTo>
                <a:lnTo>
                  <a:pt x="230" y="63"/>
                </a:lnTo>
                <a:lnTo>
                  <a:pt x="236" y="74"/>
                </a:lnTo>
                <a:lnTo>
                  <a:pt x="239" y="85"/>
                </a:lnTo>
                <a:lnTo>
                  <a:pt x="241" y="96"/>
                </a:lnTo>
                <a:lnTo>
                  <a:pt x="243" y="109"/>
                </a:lnTo>
                <a:lnTo>
                  <a:pt x="245" y="121"/>
                </a:lnTo>
                <a:lnTo>
                  <a:pt x="245" y="121"/>
                </a:lnTo>
                <a:lnTo>
                  <a:pt x="243" y="139"/>
                </a:lnTo>
                <a:lnTo>
                  <a:pt x="239" y="156"/>
                </a:lnTo>
                <a:lnTo>
                  <a:pt x="234" y="172"/>
                </a:lnTo>
                <a:lnTo>
                  <a:pt x="225" y="187"/>
                </a:lnTo>
                <a:lnTo>
                  <a:pt x="272" y="234"/>
                </a:lnTo>
                <a:lnTo>
                  <a:pt x="272" y="234"/>
                </a:lnTo>
                <a:lnTo>
                  <a:pt x="277" y="243"/>
                </a:lnTo>
                <a:lnTo>
                  <a:pt x="279" y="252"/>
                </a:lnTo>
                <a:lnTo>
                  <a:pt x="277" y="261"/>
                </a:lnTo>
                <a:lnTo>
                  <a:pt x="272" y="270"/>
                </a:lnTo>
                <a:lnTo>
                  <a:pt x="272" y="270"/>
                </a:lnTo>
                <a:close/>
                <a:moveTo>
                  <a:pt x="121" y="34"/>
                </a:moveTo>
                <a:lnTo>
                  <a:pt x="121" y="34"/>
                </a:lnTo>
                <a:lnTo>
                  <a:pt x="105" y="36"/>
                </a:lnTo>
                <a:lnTo>
                  <a:pt x="89" y="41"/>
                </a:lnTo>
                <a:lnTo>
                  <a:pt x="74" y="49"/>
                </a:lnTo>
                <a:lnTo>
                  <a:pt x="60" y="60"/>
                </a:lnTo>
                <a:lnTo>
                  <a:pt x="51" y="72"/>
                </a:lnTo>
                <a:lnTo>
                  <a:pt x="42" y="87"/>
                </a:lnTo>
                <a:lnTo>
                  <a:pt x="36" y="103"/>
                </a:lnTo>
                <a:lnTo>
                  <a:pt x="34" y="121"/>
                </a:lnTo>
                <a:lnTo>
                  <a:pt x="34" y="121"/>
                </a:lnTo>
                <a:lnTo>
                  <a:pt x="36" y="139"/>
                </a:lnTo>
                <a:lnTo>
                  <a:pt x="42" y="156"/>
                </a:lnTo>
                <a:lnTo>
                  <a:pt x="51" y="170"/>
                </a:lnTo>
                <a:lnTo>
                  <a:pt x="60" y="183"/>
                </a:lnTo>
                <a:lnTo>
                  <a:pt x="74" y="194"/>
                </a:lnTo>
                <a:lnTo>
                  <a:pt x="89" y="201"/>
                </a:lnTo>
                <a:lnTo>
                  <a:pt x="105" y="206"/>
                </a:lnTo>
                <a:lnTo>
                  <a:pt x="121" y="208"/>
                </a:lnTo>
                <a:lnTo>
                  <a:pt x="121" y="208"/>
                </a:lnTo>
                <a:lnTo>
                  <a:pt x="140" y="206"/>
                </a:lnTo>
                <a:lnTo>
                  <a:pt x="156" y="201"/>
                </a:lnTo>
                <a:lnTo>
                  <a:pt x="170" y="194"/>
                </a:lnTo>
                <a:lnTo>
                  <a:pt x="183" y="183"/>
                </a:lnTo>
                <a:lnTo>
                  <a:pt x="194" y="170"/>
                </a:lnTo>
                <a:lnTo>
                  <a:pt x="203" y="156"/>
                </a:lnTo>
                <a:lnTo>
                  <a:pt x="208" y="139"/>
                </a:lnTo>
                <a:lnTo>
                  <a:pt x="210" y="121"/>
                </a:lnTo>
                <a:lnTo>
                  <a:pt x="210" y="121"/>
                </a:lnTo>
                <a:lnTo>
                  <a:pt x="208" y="103"/>
                </a:lnTo>
                <a:lnTo>
                  <a:pt x="203" y="87"/>
                </a:lnTo>
                <a:lnTo>
                  <a:pt x="194" y="72"/>
                </a:lnTo>
                <a:lnTo>
                  <a:pt x="183" y="60"/>
                </a:lnTo>
                <a:lnTo>
                  <a:pt x="170" y="49"/>
                </a:lnTo>
                <a:lnTo>
                  <a:pt x="156" y="41"/>
                </a:lnTo>
                <a:lnTo>
                  <a:pt x="140" y="36"/>
                </a:lnTo>
                <a:lnTo>
                  <a:pt x="121" y="34"/>
                </a:lnTo>
                <a:lnTo>
                  <a:pt x="121" y="34"/>
                </a:lnTo>
                <a:close/>
                <a:moveTo>
                  <a:pt x="158" y="139"/>
                </a:moveTo>
                <a:lnTo>
                  <a:pt x="87" y="139"/>
                </a:lnTo>
                <a:lnTo>
                  <a:pt x="87" y="139"/>
                </a:lnTo>
                <a:lnTo>
                  <a:pt x="80" y="138"/>
                </a:lnTo>
                <a:lnTo>
                  <a:pt x="74" y="134"/>
                </a:lnTo>
                <a:lnTo>
                  <a:pt x="71" y="128"/>
                </a:lnTo>
                <a:lnTo>
                  <a:pt x="71" y="121"/>
                </a:lnTo>
                <a:lnTo>
                  <a:pt x="71" y="121"/>
                </a:lnTo>
                <a:lnTo>
                  <a:pt x="71" y="114"/>
                </a:lnTo>
                <a:lnTo>
                  <a:pt x="74" y="109"/>
                </a:lnTo>
                <a:lnTo>
                  <a:pt x="80" y="105"/>
                </a:lnTo>
                <a:lnTo>
                  <a:pt x="87" y="103"/>
                </a:lnTo>
                <a:lnTo>
                  <a:pt x="158" y="103"/>
                </a:lnTo>
                <a:lnTo>
                  <a:pt x="158" y="103"/>
                </a:lnTo>
                <a:lnTo>
                  <a:pt x="163" y="105"/>
                </a:lnTo>
                <a:lnTo>
                  <a:pt x="170" y="109"/>
                </a:lnTo>
                <a:lnTo>
                  <a:pt x="174" y="114"/>
                </a:lnTo>
                <a:lnTo>
                  <a:pt x="174" y="121"/>
                </a:lnTo>
                <a:lnTo>
                  <a:pt x="174" y="121"/>
                </a:lnTo>
                <a:lnTo>
                  <a:pt x="174" y="128"/>
                </a:lnTo>
                <a:lnTo>
                  <a:pt x="170" y="134"/>
                </a:lnTo>
                <a:lnTo>
                  <a:pt x="163" y="138"/>
                </a:lnTo>
                <a:lnTo>
                  <a:pt x="158" y="139"/>
                </a:lnTo>
                <a:lnTo>
                  <a:pt x="158" y="139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grpSp>
        <p:nvGrpSpPr>
          <p:cNvPr id="4" name="Group 83"/>
          <p:cNvGrpSpPr/>
          <p:nvPr/>
        </p:nvGrpSpPr>
        <p:grpSpPr>
          <a:xfrm>
            <a:off x="1660833" y="3683535"/>
            <a:ext cx="322218" cy="322218"/>
            <a:chOff x="1787872" y="3796481"/>
            <a:chExt cx="296916" cy="296916"/>
          </a:xfrm>
          <a:solidFill>
            <a:schemeClr val="tx2"/>
          </a:solidFill>
        </p:grpSpPr>
        <p:sp>
          <p:nvSpPr>
            <p:cNvPr id="145" name="Freeform 12"/>
            <p:cNvSpPr>
              <a:spLocks noEditPoints="1"/>
            </p:cNvSpPr>
            <p:nvPr/>
          </p:nvSpPr>
          <p:spPr bwMode="auto">
            <a:xfrm>
              <a:off x="1787872" y="3796481"/>
              <a:ext cx="296916" cy="296916"/>
            </a:xfrm>
            <a:custGeom>
              <a:avLst/>
              <a:gdLst/>
              <a:ahLst/>
              <a:cxnLst>
                <a:cxn ang="0">
                  <a:pos x="221" y="189"/>
                </a:cxn>
                <a:cxn ang="0">
                  <a:pos x="241" y="140"/>
                </a:cxn>
                <a:cxn ang="0">
                  <a:pos x="243" y="109"/>
                </a:cxn>
                <a:cxn ang="0">
                  <a:pos x="234" y="73"/>
                </a:cxn>
                <a:cxn ang="0">
                  <a:pos x="221" y="53"/>
                </a:cxn>
                <a:cxn ang="0">
                  <a:pos x="207" y="35"/>
                </a:cxn>
                <a:cxn ang="0">
                  <a:pos x="179" y="15"/>
                </a:cxn>
                <a:cxn ang="0">
                  <a:pos x="158" y="6"/>
                </a:cxn>
                <a:cxn ang="0">
                  <a:pos x="121" y="0"/>
                </a:cxn>
                <a:cxn ang="0">
                  <a:pos x="98" y="2"/>
                </a:cxn>
                <a:cxn ang="0">
                  <a:pos x="74" y="9"/>
                </a:cxn>
                <a:cxn ang="0">
                  <a:pos x="44" y="27"/>
                </a:cxn>
                <a:cxn ang="0">
                  <a:pos x="27" y="44"/>
                </a:cxn>
                <a:cxn ang="0">
                  <a:pos x="9" y="73"/>
                </a:cxn>
                <a:cxn ang="0">
                  <a:pos x="2" y="96"/>
                </a:cxn>
                <a:cxn ang="0">
                  <a:pos x="0" y="120"/>
                </a:cxn>
                <a:cxn ang="0">
                  <a:pos x="5" y="156"/>
                </a:cxn>
                <a:cxn ang="0">
                  <a:pos x="15" y="178"/>
                </a:cxn>
                <a:cxn ang="0">
                  <a:pos x="36" y="207"/>
                </a:cxn>
                <a:cxn ang="0">
                  <a:pos x="53" y="221"/>
                </a:cxn>
                <a:cxn ang="0">
                  <a:pos x="74" y="232"/>
                </a:cxn>
                <a:cxn ang="0">
                  <a:pos x="109" y="241"/>
                </a:cxn>
                <a:cxn ang="0">
                  <a:pos x="140" y="241"/>
                </a:cxn>
                <a:cxn ang="0">
                  <a:pos x="190" y="220"/>
                </a:cxn>
                <a:cxn ang="0">
                  <a:pos x="256" y="285"/>
                </a:cxn>
                <a:cxn ang="0">
                  <a:pos x="274" y="285"/>
                </a:cxn>
                <a:cxn ang="0">
                  <a:pos x="285" y="272"/>
                </a:cxn>
                <a:cxn ang="0">
                  <a:pos x="285" y="256"/>
                </a:cxn>
                <a:cxn ang="0">
                  <a:pos x="176" y="174"/>
                </a:cxn>
                <a:cxn ang="0">
                  <a:pos x="150" y="192"/>
                </a:cxn>
                <a:cxn ang="0">
                  <a:pos x="121" y="198"/>
                </a:cxn>
                <a:cxn ang="0">
                  <a:pos x="80" y="185"/>
                </a:cxn>
                <a:cxn ang="0">
                  <a:pos x="56" y="163"/>
                </a:cxn>
                <a:cxn ang="0">
                  <a:pos x="44" y="120"/>
                </a:cxn>
                <a:cxn ang="0">
                  <a:pos x="51" y="91"/>
                </a:cxn>
                <a:cxn ang="0">
                  <a:pos x="67" y="65"/>
                </a:cxn>
                <a:cxn ang="0">
                  <a:pos x="107" y="45"/>
                </a:cxn>
                <a:cxn ang="0">
                  <a:pos x="136" y="45"/>
                </a:cxn>
                <a:cxn ang="0">
                  <a:pos x="176" y="65"/>
                </a:cxn>
                <a:cxn ang="0">
                  <a:pos x="192" y="91"/>
                </a:cxn>
                <a:cxn ang="0">
                  <a:pos x="199" y="120"/>
                </a:cxn>
                <a:cxn ang="0">
                  <a:pos x="187" y="163"/>
                </a:cxn>
              </a:cxnLst>
              <a:rect l="0" t="0" r="r" b="b"/>
              <a:pathLst>
                <a:path w="286" h="287">
                  <a:moveTo>
                    <a:pt x="281" y="249"/>
                  </a:moveTo>
                  <a:lnTo>
                    <a:pt x="221" y="189"/>
                  </a:lnTo>
                  <a:lnTo>
                    <a:pt x="221" y="189"/>
                  </a:lnTo>
                  <a:lnTo>
                    <a:pt x="230" y="174"/>
                  </a:lnTo>
                  <a:lnTo>
                    <a:pt x="237" y="156"/>
                  </a:lnTo>
                  <a:lnTo>
                    <a:pt x="241" y="140"/>
                  </a:lnTo>
                  <a:lnTo>
                    <a:pt x="243" y="120"/>
                  </a:lnTo>
                  <a:lnTo>
                    <a:pt x="243" y="120"/>
                  </a:lnTo>
                  <a:lnTo>
                    <a:pt x="243" y="109"/>
                  </a:lnTo>
                  <a:lnTo>
                    <a:pt x="241" y="96"/>
                  </a:lnTo>
                  <a:lnTo>
                    <a:pt x="237" y="85"/>
                  </a:lnTo>
                  <a:lnTo>
                    <a:pt x="234" y="73"/>
                  </a:lnTo>
                  <a:lnTo>
                    <a:pt x="234" y="73"/>
                  </a:lnTo>
                  <a:lnTo>
                    <a:pt x="228" y="62"/>
                  </a:lnTo>
                  <a:lnTo>
                    <a:pt x="221" y="53"/>
                  </a:lnTo>
                  <a:lnTo>
                    <a:pt x="216" y="44"/>
                  </a:lnTo>
                  <a:lnTo>
                    <a:pt x="207" y="35"/>
                  </a:lnTo>
                  <a:lnTo>
                    <a:pt x="207" y="35"/>
                  </a:lnTo>
                  <a:lnTo>
                    <a:pt x="199" y="27"/>
                  </a:lnTo>
                  <a:lnTo>
                    <a:pt x="190" y="20"/>
                  </a:lnTo>
                  <a:lnTo>
                    <a:pt x="179" y="15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58" y="6"/>
                  </a:lnTo>
                  <a:lnTo>
                    <a:pt x="145" y="2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09" y="0"/>
                  </a:lnTo>
                  <a:lnTo>
                    <a:pt x="98" y="2"/>
                  </a:lnTo>
                  <a:lnTo>
                    <a:pt x="85" y="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63" y="15"/>
                  </a:lnTo>
                  <a:lnTo>
                    <a:pt x="53" y="20"/>
                  </a:lnTo>
                  <a:lnTo>
                    <a:pt x="44" y="27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4"/>
                  </a:lnTo>
                  <a:lnTo>
                    <a:pt x="22" y="53"/>
                  </a:lnTo>
                  <a:lnTo>
                    <a:pt x="15" y="62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5" y="85"/>
                  </a:lnTo>
                  <a:lnTo>
                    <a:pt x="2" y="96"/>
                  </a:lnTo>
                  <a:lnTo>
                    <a:pt x="0" y="109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32"/>
                  </a:lnTo>
                  <a:lnTo>
                    <a:pt x="2" y="145"/>
                  </a:lnTo>
                  <a:lnTo>
                    <a:pt x="5" y="156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5" y="178"/>
                  </a:lnTo>
                  <a:lnTo>
                    <a:pt x="22" y="189"/>
                  </a:lnTo>
                  <a:lnTo>
                    <a:pt x="27" y="198"/>
                  </a:lnTo>
                  <a:lnTo>
                    <a:pt x="36" y="207"/>
                  </a:lnTo>
                  <a:lnTo>
                    <a:pt x="36" y="207"/>
                  </a:lnTo>
                  <a:lnTo>
                    <a:pt x="44" y="214"/>
                  </a:lnTo>
                  <a:lnTo>
                    <a:pt x="53" y="221"/>
                  </a:lnTo>
                  <a:lnTo>
                    <a:pt x="63" y="227"/>
                  </a:lnTo>
                  <a:lnTo>
                    <a:pt x="74" y="232"/>
                  </a:lnTo>
                  <a:lnTo>
                    <a:pt x="74" y="232"/>
                  </a:lnTo>
                  <a:lnTo>
                    <a:pt x="85" y="236"/>
                  </a:lnTo>
                  <a:lnTo>
                    <a:pt x="98" y="239"/>
                  </a:lnTo>
                  <a:lnTo>
                    <a:pt x="109" y="241"/>
                  </a:lnTo>
                  <a:lnTo>
                    <a:pt x="121" y="241"/>
                  </a:lnTo>
                  <a:lnTo>
                    <a:pt x="121" y="241"/>
                  </a:lnTo>
                  <a:lnTo>
                    <a:pt x="140" y="241"/>
                  </a:lnTo>
                  <a:lnTo>
                    <a:pt x="158" y="236"/>
                  </a:lnTo>
                  <a:lnTo>
                    <a:pt x="174" y="230"/>
                  </a:lnTo>
                  <a:lnTo>
                    <a:pt x="190" y="220"/>
                  </a:lnTo>
                  <a:lnTo>
                    <a:pt x="248" y="279"/>
                  </a:lnTo>
                  <a:lnTo>
                    <a:pt x="248" y="279"/>
                  </a:lnTo>
                  <a:lnTo>
                    <a:pt x="256" y="285"/>
                  </a:lnTo>
                  <a:lnTo>
                    <a:pt x="265" y="287"/>
                  </a:lnTo>
                  <a:lnTo>
                    <a:pt x="265" y="287"/>
                  </a:lnTo>
                  <a:lnTo>
                    <a:pt x="274" y="285"/>
                  </a:lnTo>
                  <a:lnTo>
                    <a:pt x="281" y="279"/>
                  </a:lnTo>
                  <a:lnTo>
                    <a:pt x="281" y="279"/>
                  </a:lnTo>
                  <a:lnTo>
                    <a:pt x="285" y="272"/>
                  </a:lnTo>
                  <a:lnTo>
                    <a:pt x="286" y="263"/>
                  </a:lnTo>
                  <a:lnTo>
                    <a:pt x="286" y="263"/>
                  </a:lnTo>
                  <a:lnTo>
                    <a:pt x="285" y="256"/>
                  </a:lnTo>
                  <a:lnTo>
                    <a:pt x="281" y="249"/>
                  </a:lnTo>
                  <a:lnTo>
                    <a:pt x="281" y="249"/>
                  </a:lnTo>
                  <a:close/>
                  <a:moveTo>
                    <a:pt x="176" y="174"/>
                  </a:moveTo>
                  <a:lnTo>
                    <a:pt x="176" y="174"/>
                  </a:lnTo>
                  <a:lnTo>
                    <a:pt x="163" y="185"/>
                  </a:lnTo>
                  <a:lnTo>
                    <a:pt x="150" y="192"/>
                  </a:lnTo>
                  <a:lnTo>
                    <a:pt x="136" y="196"/>
                  </a:lnTo>
                  <a:lnTo>
                    <a:pt x="121" y="198"/>
                  </a:lnTo>
                  <a:lnTo>
                    <a:pt x="121" y="198"/>
                  </a:lnTo>
                  <a:lnTo>
                    <a:pt x="107" y="196"/>
                  </a:lnTo>
                  <a:lnTo>
                    <a:pt x="92" y="192"/>
                  </a:lnTo>
                  <a:lnTo>
                    <a:pt x="80" y="185"/>
                  </a:lnTo>
                  <a:lnTo>
                    <a:pt x="67" y="174"/>
                  </a:lnTo>
                  <a:lnTo>
                    <a:pt x="67" y="174"/>
                  </a:lnTo>
                  <a:lnTo>
                    <a:pt x="56" y="163"/>
                  </a:lnTo>
                  <a:lnTo>
                    <a:pt x="51" y="151"/>
                  </a:lnTo>
                  <a:lnTo>
                    <a:pt x="45" y="136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5" y="105"/>
                  </a:lnTo>
                  <a:lnTo>
                    <a:pt x="51" y="91"/>
                  </a:lnTo>
                  <a:lnTo>
                    <a:pt x="56" y="78"/>
                  </a:lnTo>
                  <a:lnTo>
                    <a:pt x="67" y="65"/>
                  </a:lnTo>
                  <a:lnTo>
                    <a:pt x="67" y="65"/>
                  </a:lnTo>
                  <a:lnTo>
                    <a:pt x="80" y="56"/>
                  </a:lnTo>
                  <a:lnTo>
                    <a:pt x="92" y="49"/>
                  </a:lnTo>
                  <a:lnTo>
                    <a:pt x="107" y="45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36" y="45"/>
                  </a:lnTo>
                  <a:lnTo>
                    <a:pt x="150" y="49"/>
                  </a:lnTo>
                  <a:lnTo>
                    <a:pt x="163" y="56"/>
                  </a:lnTo>
                  <a:lnTo>
                    <a:pt x="176" y="65"/>
                  </a:lnTo>
                  <a:lnTo>
                    <a:pt x="176" y="65"/>
                  </a:lnTo>
                  <a:lnTo>
                    <a:pt x="187" y="78"/>
                  </a:lnTo>
                  <a:lnTo>
                    <a:pt x="192" y="91"/>
                  </a:lnTo>
                  <a:lnTo>
                    <a:pt x="198" y="105"/>
                  </a:lnTo>
                  <a:lnTo>
                    <a:pt x="199" y="120"/>
                  </a:lnTo>
                  <a:lnTo>
                    <a:pt x="199" y="120"/>
                  </a:lnTo>
                  <a:lnTo>
                    <a:pt x="198" y="136"/>
                  </a:lnTo>
                  <a:lnTo>
                    <a:pt x="192" y="151"/>
                  </a:lnTo>
                  <a:lnTo>
                    <a:pt x="187" y="163"/>
                  </a:lnTo>
                  <a:lnTo>
                    <a:pt x="176" y="174"/>
                  </a:lnTo>
                  <a:lnTo>
                    <a:pt x="176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46" name="Freeform 13"/>
            <p:cNvSpPr/>
            <p:nvPr/>
          </p:nvSpPr>
          <p:spPr bwMode="auto">
            <a:xfrm>
              <a:off x="1858467" y="3864999"/>
              <a:ext cx="112122" cy="114199"/>
            </a:xfrm>
            <a:custGeom>
              <a:avLst/>
              <a:gdLst/>
              <a:ahLst/>
              <a:cxnLst>
                <a:cxn ang="0">
                  <a:pos x="103" y="44"/>
                </a:cxn>
                <a:cxn ang="0">
                  <a:pos x="65" y="44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49" y="0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5" y="2"/>
                </a:cxn>
                <a:cxn ang="0">
                  <a:pos x="44" y="6"/>
                </a:cxn>
                <a:cxn ang="0">
                  <a:pos x="44" y="44"/>
                </a:cxn>
                <a:cxn ang="0">
                  <a:pos x="6" y="44"/>
                </a:cxn>
                <a:cxn ang="0">
                  <a:pos x="6" y="44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9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2" y="66"/>
                </a:cxn>
                <a:cxn ang="0">
                  <a:pos x="2" y="66"/>
                </a:cxn>
                <a:cxn ang="0">
                  <a:pos x="6" y="66"/>
                </a:cxn>
                <a:cxn ang="0">
                  <a:pos x="44" y="66"/>
                </a:cxn>
                <a:cxn ang="0">
                  <a:pos x="44" y="106"/>
                </a:cxn>
                <a:cxn ang="0">
                  <a:pos x="44" y="106"/>
                </a:cxn>
                <a:cxn ang="0">
                  <a:pos x="45" y="109"/>
                </a:cxn>
                <a:cxn ang="0">
                  <a:pos x="45" y="109"/>
                </a:cxn>
                <a:cxn ang="0">
                  <a:pos x="49" y="111"/>
                </a:cxn>
                <a:cxn ang="0">
                  <a:pos x="60" y="111"/>
                </a:cxn>
                <a:cxn ang="0">
                  <a:pos x="60" y="111"/>
                </a:cxn>
                <a:cxn ang="0">
                  <a:pos x="64" y="109"/>
                </a:cxn>
                <a:cxn ang="0">
                  <a:pos x="64" y="109"/>
                </a:cxn>
                <a:cxn ang="0">
                  <a:pos x="65" y="106"/>
                </a:cxn>
                <a:cxn ang="0">
                  <a:pos x="65" y="66"/>
                </a:cxn>
                <a:cxn ang="0">
                  <a:pos x="103" y="66"/>
                </a:cxn>
                <a:cxn ang="0">
                  <a:pos x="103" y="66"/>
                </a:cxn>
                <a:cxn ang="0">
                  <a:pos x="107" y="66"/>
                </a:cxn>
                <a:cxn ang="0">
                  <a:pos x="107" y="66"/>
                </a:cxn>
                <a:cxn ang="0">
                  <a:pos x="109" y="60"/>
                </a:cxn>
                <a:cxn ang="0">
                  <a:pos x="109" y="49"/>
                </a:cxn>
                <a:cxn ang="0">
                  <a:pos x="109" y="49"/>
                </a:cxn>
                <a:cxn ang="0">
                  <a:pos x="107" y="46"/>
                </a:cxn>
                <a:cxn ang="0">
                  <a:pos x="107" y="46"/>
                </a:cxn>
                <a:cxn ang="0">
                  <a:pos x="103" y="44"/>
                </a:cxn>
                <a:cxn ang="0">
                  <a:pos x="103" y="44"/>
                </a:cxn>
              </a:cxnLst>
              <a:rect l="0" t="0" r="r" b="b"/>
              <a:pathLst>
                <a:path w="109" h="111">
                  <a:moveTo>
                    <a:pt x="103" y="44"/>
                  </a:moveTo>
                  <a:lnTo>
                    <a:pt x="65" y="44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4" y="6"/>
                  </a:lnTo>
                  <a:lnTo>
                    <a:pt x="44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9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6" y="66"/>
                  </a:lnTo>
                  <a:lnTo>
                    <a:pt x="44" y="6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5" y="109"/>
                  </a:lnTo>
                  <a:lnTo>
                    <a:pt x="45" y="109"/>
                  </a:lnTo>
                  <a:lnTo>
                    <a:pt x="49" y="111"/>
                  </a:lnTo>
                  <a:lnTo>
                    <a:pt x="60" y="111"/>
                  </a:lnTo>
                  <a:lnTo>
                    <a:pt x="60" y="111"/>
                  </a:lnTo>
                  <a:lnTo>
                    <a:pt x="64" y="109"/>
                  </a:lnTo>
                  <a:lnTo>
                    <a:pt x="64" y="109"/>
                  </a:lnTo>
                  <a:lnTo>
                    <a:pt x="65" y="106"/>
                  </a:lnTo>
                  <a:lnTo>
                    <a:pt x="65" y="66"/>
                  </a:lnTo>
                  <a:lnTo>
                    <a:pt x="103" y="66"/>
                  </a:lnTo>
                  <a:lnTo>
                    <a:pt x="103" y="66"/>
                  </a:lnTo>
                  <a:lnTo>
                    <a:pt x="107" y="66"/>
                  </a:lnTo>
                  <a:lnTo>
                    <a:pt x="107" y="66"/>
                  </a:lnTo>
                  <a:lnTo>
                    <a:pt x="109" y="60"/>
                  </a:lnTo>
                  <a:lnTo>
                    <a:pt x="109" y="49"/>
                  </a:lnTo>
                  <a:lnTo>
                    <a:pt x="109" y="49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103" y="44"/>
                  </a:lnTo>
                  <a:lnTo>
                    <a:pt x="103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</p:grpSp>
      <p:grpSp>
        <p:nvGrpSpPr>
          <p:cNvPr id="5" name="Group 84"/>
          <p:cNvGrpSpPr/>
          <p:nvPr/>
        </p:nvGrpSpPr>
        <p:grpSpPr>
          <a:xfrm>
            <a:off x="2589527" y="3692548"/>
            <a:ext cx="322218" cy="304192"/>
            <a:chOff x="2578955" y="3804786"/>
            <a:chExt cx="296915" cy="280306"/>
          </a:xfrm>
          <a:solidFill>
            <a:schemeClr val="tx2"/>
          </a:solidFill>
        </p:grpSpPr>
        <p:sp>
          <p:nvSpPr>
            <p:cNvPr id="136" name="Freeform 14"/>
            <p:cNvSpPr>
              <a:spLocks noEditPoints="1"/>
            </p:cNvSpPr>
            <p:nvPr/>
          </p:nvSpPr>
          <p:spPr bwMode="auto">
            <a:xfrm>
              <a:off x="2578955" y="3914831"/>
              <a:ext cx="85130" cy="170259"/>
            </a:xfrm>
            <a:custGeom>
              <a:avLst/>
              <a:gdLst/>
              <a:ahLst/>
              <a:cxnLst>
                <a:cxn ang="0">
                  <a:pos x="64" y="20"/>
                </a:cxn>
                <a:cxn ang="0">
                  <a:pos x="64" y="71"/>
                </a:cxn>
                <a:cxn ang="0">
                  <a:pos x="20" y="71"/>
                </a:cxn>
                <a:cxn ang="0">
                  <a:pos x="20" y="20"/>
                </a:cxn>
                <a:cxn ang="0">
                  <a:pos x="64" y="20"/>
                </a:cxn>
                <a:cxn ang="0">
                  <a:pos x="76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76" y="164"/>
                </a:cxn>
                <a:cxn ang="0">
                  <a:pos x="76" y="164"/>
                </a:cxn>
                <a:cxn ang="0">
                  <a:pos x="82" y="162"/>
                </a:cxn>
                <a:cxn ang="0">
                  <a:pos x="84" y="15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2" y="2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4" h="164">
                  <a:moveTo>
                    <a:pt x="64" y="20"/>
                  </a:moveTo>
                  <a:lnTo>
                    <a:pt x="64" y="71"/>
                  </a:lnTo>
                  <a:lnTo>
                    <a:pt x="20" y="71"/>
                  </a:lnTo>
                  <a:lnTo>
                    <a:pt x="20" y="20"/>
                  </a:lnTo>
                  <a:lnTo>
                    <a:pt x="64" y="20"/>
                  </a:lnTo>
                  <a:close/>
                  <a:moveTo>
                    <a:pt x="76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82" y="162"/>
                  </a:lnTo>
                  <a:lnTo>
                    <a:pt x="84" y="15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2" y="2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37" name="Rectangle 15"/>
            <p:cNvSpPr>
              <a:spLocks noChangeArrowheads="1"/>
            </p:cNvSpPr>
            <p:nvPr/>
          </p:nvSpPr>
          <p:spPr bwMode="auto">
            <a:xfrm>
              <a:off x="2599718" y="3935595"/>
              <a:ext cx="43604" cy="53985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38" name="Freeform 16"/>
            <p:cNvSpPr/>
            <p:nvPr/>
          </p:nvSpPr>
          <p:spPr bwMode="auto">
            <a:xfrm>
              <a:off x="2578955" y="3914831"/>
              <a:ext cx="85130" cy="170259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8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76" y="164"/>
                </a:cxn>
                <a:cxn ang="0">
                  <a:pos x="76" y="164"/>
                </a:cxn>
                <a:cxn ang="0">
                  <a:pos x="82" y="162"/>
                </a:cxn>
                <a:cxn ang="0">
                  <a:pos x="84" y="15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2" y="2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4" h="164">
                  <a:moveTo>
                    <a:pt x="76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82" y="162"/>
                  </a:lnTo>
                  <a:lnTo>
                    <a:pt x="84" y="15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2" y="2"/>
                  </a:lnTo>
                  <a:lnTo>
                    <a:pt x="76" y="0"/>
                  </a:lnTo>
                  <a:lnTo>
                    <a:pt x="76" y="0"/>
                  </a:ln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39" name="Freeform 17"/>
            <p:cNvSpPr>
              <a:spLocks noEditPoints="1"/>
            </p:cNvSpPr>
            <p:nvPr/>
          </p:nvSpPr>
          <p:spPr bwMode="auto">
            <a:xfrm>
              <a:off x="2682771" y="3875382"/>
              <a:ext cx="87206" cy="209710"/>
            </a:xfrm>
            <a:custGeom>
              <a:avLst/>
              <a:gdLst/>
              <a:ahLst/>
              <a:cxnLst>
                <a:cxn ang="0">
                  <a:pos x="63" y="18"/>
                </a:cxn>
                <a:cxn ang="0">
                  <a:pos x="63" y="120"/>
                </a:cxn>
                <a:cxn ang="0">
                  <a:pos x="20" y="120"/>
                </a:cxn>
                <a:cxn ang="0">
                  <a:pos x="20" y="18"/>
                </a:cxn>
                <a:cxn ang="0">
                  <a:pos x="63" y="18"/>
                </a:cxn>
                <a:cxn ang="0">
                  <a:pos x="76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2" y="200"/>
                </a:cxn>
                <a:cxn ang="0">
                  <a:pos x="7" y="202"/>
                </a:cxn>
                <a:cxn ang="0">
                  <a:pos x="76" y="202"/>
                </a:cxn>
                <a:cxn ang="0">
                  <a:pos x="76" y="202"/>
                </a:cxn>
                <a:cxn ang="0">
                  <a:pos x="81" y="200"/>
                </a:cxn>
                <a:cxn ang="0">
                  <a:pos x="83" y="196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1" y="2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3" h="202">
                  <a:moveTo>
                    <a:pt x="63" y="18"/>
                  </a:moveTo>
                  <a:lnTo>
                    <a:pt x="63" y="120"/>
                  </a:lnTo>
                  <a:lnTo>
                    <a:pt x="20" y="120"/>
                  </a:lnTo>
                  <a:lnTo>
                    <a:pt x="20" y="18"/>
                  </a:lnTo>
                  <a:lnTo>
                    <a:pt x="63" y="18"/>
                  </a:lnTo>
                  <a:close/>
                  <a:moveTo>
                    <a:pt x="76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2" y="200"/>
                  </a:lnTo>
                  <a:lnTo>
                    <a:pt x="7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81" y="200"/>
                  </a:lnTo>
                  <a:lnTo>
                    <a:pt x="83" y="196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1" y="2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40" name="Rectangle 18"/>
            <p:cNvSpPr>
              <a:spLocks noChangeArrowheads="1"/>
            </p:cNvSpPr>
            <p:nvPr/>
          </p:nvSpPr>
          <p:spPr bwMode="auto">
            <a:xfrm>
              <a:off x="2703534" y="3894068"/>
              <a:ext cx="45679" cy="105894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41" name="Freeform 19"/>
            <p:cNvSpPr/>
            <p:nvPr/>
          </p:nvSpPr>
          <p:spPr bwMode="auto">
            <a:xfrm>
              <a:off x="2682771" y="3875382"/>
              <a:ext cx="87206" cy="20971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2" y="200"/>
                </a:cxn>
                <a:cxn ang="0">
                  <a:pos x="7" y="202"/>
                </a:cxn>
                <a:cxn ang="0">
                  <a:pos x="76" y="202"/>
                </a:cxn>
                <a:cxn ang="0">
                  <a:pos x="76" y="202"/>
                </a:cxn>
                <a:cxn ang="0">
                  <a:pos x="81" y="200"/>
                </a:cxn>
                <a:cxn ang="0">
                  <a:pos x="83" y="196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1" y="2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3" h="202">
                  <a:moveTo>
                    <a:pt x="76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2" y="200"/>
                  </a:lnTo>
                  <a:lnTo>
                    <a:pt x="7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81" y="200"/>
                  </a:lnTo>
                  <a:lnTo>
                    <a:pt x="83" y="196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1" y="2"/>
                  </a:lnTo>
                  <a:lnTo>
                    <a:pt x="76" y="0"/>
                  </a:lnTo>
                  <a:lnTo>
                    <a:pt x="76" y="0"/>
                  </a:ln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42" name="Freeform 20"/>
            <p:cNvSpPr>
              <a:spLocks noEditPoints="1"/>
            </p:cNvSpPr>
            <p:nvPr/>
          </p:nvSpPr>
          <p:spPr bwMode="auto">
            <a:xfrm>
              <a:off x="2790740" y="3804786"/>
              <a:ext cx="85130" cy="280305"/>
            </a:xfrm>
            <a:custGeom>
              <a:avLst/>
              <a:gdLst/>
              <a:ahLst/>
              <a:cxnLst>
                <a:cxn ang="0">
                  <a:pos x="64" y="20"/>
                </a:cxn>
                <a:cxn ang="0">
                  <a:pos x="64" y="145"/>
                </a:cxn>
                <a:cxn ang="0">
                  <a:pos x="20" y="145"/>
                </a:cxn>
                <a:cxn ang="0">
                  <a:pos x="20" y="20"/>
                </a:cxn>
                <a:cxn ang="0">
                  <a:pos x="64" y="20"/>
                </a:cxn>
                <a:cxn ang="0">
                  <a:pos x="76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2" y="269"/>
                </a:cxn>
                <a:cxn ang="0">
                  <a:pos x="7" y="271"/>
                </a:cxn>
                <a:cxn ang="0">
                  <a:pos x="76" y="271"/>
                </a:cxn>
                <a:cxn ang="0">
                  <a:pos x="76" y="271"/>
                </a:cxn>
                <a:cxn ang="0">
                  <a:pos x="80" y="269"/>
                </a:cxn>
                <a:cxn ang="0">
                  <a:pos x="82" y="26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2" h="271">
                  <a:moveTo>
                    <a:pt x="64" y="20"/>
                  </a:moveTo>
                  <a:lnTo>
                    <a:pt x="64" y="145"/>
                  </a:lnTo>
                  <a:lnTo>
                    <a:pt x="20" y="145"/>
                  </a:lnTo>
                  <a:lnTo>
                    <a:pt x="20" y="20"/>
                  </a:lnTo>
                  <a:lnTo>
                    <a:pt x="64" y="20"/>
                  </a:lnTo>
                  <a:close/>
                  <a:moveTo>
                    <a:pt x="76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2" y="269"/>
                  </a:lnTo>
                  <a:lnTo>
                    <a:pt x="7" y="271"/>
                  </a:lnTo>
                  <a:lnTo>
                    <a:pt x="76" y="271"/>
                  </a:lnTo>
                  <a:lnTo>
                    <a:pt x="76" y="271"/>
                  </a:lnTo>
                  <a:lnTo>
                    <a:pt x="80" y="269"/>
                  </a:lnTo>
                  <a:lnTo>
                    <a:pt x="82" y="26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43" name="Rectangle 21"/>
            <p:cNvSpPr>
              <a:spLocks noChangeArrowheads="1"/>
            </p:cNvSpPr>
            <p:nvPr/>
          </p:nvSpPr>
          <p:spPr bwMode="auto">
            <a:xfrm>
              <a:off x="2811504" y="3825550"/>
              <a:ext cx="45679" cy="12873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44" name="Freeform 22"/>
            <p:cNvSpPr/>
            <p:nvPr/>
          </p:nvSpPr>
          <p:spPr bwMode="auto">
            <a:xfrm>
              <a:off x="2790740" y="3804786"/>
              <a:ext cx="85130" cy="280305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2" y="269"/>
                </a:cxn>
                <a:cxn ang="0">
                  <a:pos x="7" y="271"/>
                </a:cxn>
                <a:cxn ang="0">
                  <a:pos x="76" y="271"/>
                </a:cxn>
                <a:cxn ang="0">
                  <a:pos x="76" y="271"/>
                </a:cxn>
                <a:cxn ang="0">
                  <a:pos x="80" y="269"/>
                </a:cxn>
                <a:cxn ang="0">
                  <a:pos x="82" y="26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2" h="271">
                  <a:moveTo>
                    <a:pt x="76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2" y="269"/>
                  </a:lnTo>
                  <a:lnTo>
                    <a:pt x="7" y="271"/>
                  </a:lnTo>
                  <a:lnTo>
                    <a:pt x="76" y="271"/>
                  </a:lnTo>
                  <a:lnTo>
                    <a:pt x="76" y="271"/>
                  </a:lnTo>
                  <a:lnTo>
                    <a:pt x="80" y="269"/>
                  </a:lnTo>
                  <a:lnTo>
                    <a:pt x="82" y="26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6" y="0"/>
                  </a:ln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</p:grpSp>
      <p:sp>
        <p:nvSpPr>
          <p:cNvPr id="6" name="Freeform 23"/>
          <p:cNvSpPr>
            <a:spLocks noEditPoints="1"/>
          </p:cNvSpPr>
          <p:nvPr/>
        </p:nvSpPr>
        <p:spPr bwMode="auto">
          <a:xfrm>
            <a:off x="3455901" y="3674523"/>
            <a:ext cx="410096" cy="340246"/>
          </a:xfrm>
          <a:custGeom>
            <a:avLst/>
            <a:gdLst/>
            <a:ahLst/>
            <a:cxnLst>
              <a:cxn ang="0">
                <a:pos x="312" y="110"/>
              </a:cxn>
              <a:cxn ang="0">
                <a:pos x="323" y="138"/>
              </a:cxn>
              <a:cxn ang="0">
                <a:pos x="350" y="127"/>
              </a:cxn>
              <a:cxn ang="0">
                <a:pos x="339" y="100"/>
              </a:cxn>
              <a:cxn ang="0">
                <a:pos x="25" y="100"/>
              </a:cxn>
              <a:cxn ang="0">
                <a:pos x="15" y="127"/>
              </a:cxn>
              <a:cxn ang="0">
                <a:pos x="42" y="138"/>
              </a:cxn>
              <a:cxn ang="0">
                <a:pos x="53" y="110"/>
              </a:cxn>
              <a:cxn ang="0">
                <a:pos x="270" y="60"/>
              </a:cxn>
              <a:cxn ang="0">
                <a:pos x="248" y="69"/>
              </a:cxn>
              <a:cxn ang="0">
                <a:pos x="239" y="91"/>
              </a:cxn>
              <a:cxn ang="0">
                <a:pos x="252" y="116"/>
              </a:cxn>
              <a:cxn ang="0">
                <a:pos x="276" y="121"/>
              </a:cxn>
              <a:cxn ang="0">
                <a:pos x="297" y="103"/>
              </a:cxn>
              <a:cxn ang="0">
                <a:pos x="297" y="80"/>
              </a:cxn>
              <a:cxn ang="0">
                <a:pos x="276" y="62"/>
              </a:cxn>
              <a:cxn ang="0">
                <a:pos x="330" y="183"/>
              </a:cxn>
              <a:cxn ang="0">
                <a:pos x="321" y="152"/>
              </a:cxn>
              <a:cxn ang="0">
                <a:pos x="350" y="158"/>
              </a:cxn>
              <a:cxn ang="0">
                <a:pos x="364" y="185"/>
              </a:cxn>
              <a:cxn ang="0">
                <a:pos x="83" y="63"/>
              </a:cxn>
              <a:cxn ang="0">
                <a:pos x="65" y="85"/>
              </a:cxn>
              <a:cxn ang="0">
                <a:pos x="71" y="109"/>
              </a:cxn>
              <a:cxn ang="0">
                <a:pos x="96" y="121"/>
              </a:cxn>
              <a:cxn ang="0">
                <a:pos x="118" y="112"/>
              </a:cxn>
              <a:cxn ang="0">
                <a:pos x="127" y="91"/>
              </a:cxn>
              <a:cxn ang="0">
                <a:pos x="112" y="65"/>
              </a:cxn>
              <a:cxn ang="0">
                <a:pos x="35" y="150"/>
              </a:cxn>
              <a:cxn ang="0">
                <a:pos x="36" y="176"/>
              </a:cxn>
              <a:cxn ang="0">
                <a:pos x="0" y="185"/>
              </a:cxn>
              <a:cxn ang="0">
                <a:pos x="15" y="158"/>
              </a:cxn>
              <a:cxn ang="0">
                <a:pos x="183" y="0"/>
              </a:cxn>
              <a:cxn ang="0">
                <a:pos x="151" y="13"/>
              </a:cxn>
              <a:cxn ang="0">
                <a:pos x="138" y="45"/>
              </a:cxn>
              <a:cxn ang="0">
                <a:pos x="158" y="81"/>
              </a:cxn>
              <a:cxn ang="0">
                <a:pos x="192" y="89"/>
              </a:cxn>
              <a:cxn ang="0">
                <a:pos x="225" y="62"/>
              </a:cxn>
              <a:cxn ang="0">
                <a:pos x="225" y="27"/>
              </a:cxn>
              <a:cxn ang="0">
                <a:pos x="192" y="0"/>
              </a:cxn>
              <a:cxn ang="0">
                <a:pos x="265" y="174"/>
              </a:cxn>
              <a:cxn ang="0">
                <a:pos x="256" y="136"/>
              </a:cxn>
              <a:cxn ang="0">
                <a:pos x="279" y="136"/>
              </a:cxn>
              <a:cxn ang="0">
                <a:pos x="316" y="165"/>
              </a:cxn>
              <a:cxn ang="0">
                <a:pos x="100" y="272"/>
              </a:cxn>
              <a:cxn ang="0">
                <a:pos x="51" y="165"/>
              </a:cxn>
              <a:cxn ang="0">
                <a:pos x="85" y="136"/>
              </a:cxn>
              <a:cxn ang="0">
                <a:pos x="109" y="136"/>
              </a:cxn>
              <a:cxn ang="0">
                <a:pos x="100" y="174"/>
              </a:cxn>
              <a:cxn ang="0">
                <a:pos x="252" y="159"/>
              </a:cxn>
              <a:cxn ang="0">
                <a:pos x="210" y="109"/>
              </a:cxn>
              <a:cxn ang="0">
                <a:pos x="154" y="109"/>
              </a:cxn>
              <a:cxn ang="0">
                <a:pos x="112" y="159"/>
              </a:cxn>
            </a:cxnLst>
            <a:rect l="0" t="0" r="r" b="b"/>
            <a:pathLst>
              <a:path w="364" h="301">
                <a:moveTo>
                  <a:pt x="332" y="98"/>
                </a:moveTo>
                <a:lnTo>
                  <a:pt x="332" y="98"/>
                </a:lnTo>
                <a:lnTo>
                  <a:pt x="323" y="100"/>
                </a:lnTo>
                <a:lnTo>
                  <a:pt x="317" y="105"/>
                </a:lnTo>
                <a:lnTo>
                  <a:pt x="312" y="110"/>
                </a:lnTo>
                <a:lnTo>
                  <a:pt x="310" y="120"/>
                </a:lnTo>
                <a:lnTo>
                  <a:pt x="310" y="120"/>
                </a:lnTo>
                <a:lnTo>
                  <a:pt x="312" y="127"/>
                </a:lnTo>
                <a:lnTo>
                  <a:pt x="317" y="134"/>
                </a:lnTo>
                <a:lnTo>
                  <a:pt x="323" y="138"/>
                </a:lnTo>
                <a:lnTo>
                  <a:pt x="332" y="139"/>
                </a:lnTo>
                <a:lnTo>
                  <a:pt x="332" y="139"/>
                </a:lnTo>
                <a:lnTo>
                  <a:pt x="339" y="138"/>
                </a:lnTo>
                <a:lnTo>
                  <a:pt x="346" y="134"/>
                </a:lnTo>
                <a:lnTo>
                  <a:pt x="350" y="127"/>
                </a:lnTo>
                <a:lnTo>
                  <a:pt x="352" y="120"/>
                </a:lnTo>
                <a:lnTo>
                  <a:pt x="352" y="120"/>
                </a:lnTo>
                <a:lnTo>
                  <a:pt x="350" y="110"/>
                </a:lnTo>
                <a:lnTo>
                  <a:pt x="346" y="105"/>
                </a:lnTo>
                <a:lnTo>
                  <a:pt x="339" y="100"/>
                </a:lnTo>
                <a:lnTo>
                  <a:pt x="332" y="98"/>
                </a:lnTo>
                <a:lnTo>
                  <a:pt x="332" y="98"/>
                </a:lnTo>
                <a:close/>
                <a:moveTo>
                  <a:pt x="35" y="98"/>
                </a:moveTo>
                <a:lnTo>
                  <a:pt x="35" y="98"/>
                </a:lnTo>
                <a:lnTo>
                  <a:pt x="25" y="100"/>
                </a:lnTo>
                <a:lnTo>
                  <a:pt x="20" y="105"/>
                </a:lnTo>
                <a:lnTo>
                  <a:pt x="15" y="110"/>
                </a:lnTo>
                <a:lnTo>
                  <a:pt x="13" y="120"/>
                </a:lnTo>
                <a:lnTo>
                  <a:pt x="13" y="120"/>
                </a:lnTo>
                <a:lnTo>
                  <a:pt x="15" y="127"/>
                </a:lnTo>
                <a:lnTo>
                  <a:pt x="20" y="134"/>
                </a:lnTo>
                <a:lnTo>
                  <a:pt x="25" y="138"/>
                </a:lnTo>
                <a:lnTo>
                  <a:pt x="35" y="139"/>
                </a:lnTo>
                <a:lnTo>
                  <a:pt x="35" y="139"/>
                </a:lnTo>
                <a:lnTo>
                  <a:pt x="42" y="138"/>
                </a:lnTo>
                <a:lnTo>
                  <a:pt x="49" y="134"/>
                </a:lnTo>
                <a:lnTo>
                  <a:pt x="53" y="127"/>
                </a:lnTo>
                <a:lnTo>
                  <a:pt x="54" y="120"/>
                </a:lnTo>
                <a:lnTo>
                  <a:pt x="54" y="120"/>
                </a:lnTo>
                <a:lnTo>
                  <a:pt x="53" y="110"/>
                </a:lnTo>
                <a:lnTo>
                  <a:pt x="49" y="105"/>
                </a:lnTo>
                <a:lnTo>
                  <a:pt x="42" y="100"/>
                </a:lnTo>
                <a:lnTo>
                  <a:pt x="35" y="98"/>
                </a:lnTo>
                <a:lnTo>
                  <a:pt x="35" y="98"/>
                </a:lnTo>
                <a:close/>
                <a:moveTo>
                  <a:pt x="270" y="60"/>
                </a:moveTo>
                <a:lnTo>
                  <a:pt x="270" y="60"/>
                </a:lnTo>
                <a:lnTo>
                  <a:pt x="263" y="62"/>
                </a:lnTo>
                <a:lnTo>
                  <a:pt x="258" y="63"/>
                </a:lnTo>
                <a:lnTo>
                  <a:pt x="252" y="65"/>
                </a:lnTo>
                <a:lnTo>
                  <a:pt x="248" y="69"/>
                </a:lnTo>
                <a:lnTo>
                  <a:pt x="245" y="74"/>
                </a:lnTo>
                <a:lnTo>
                  <a:pt x="241" y="80"/>
                </a:lnTo>
                <a:lnTo>
                  <a:pt x="239" y="85"/>
                </a:lnTo>
                <a:lnTo>
                  <a:pt x="239" y="91"/>
                </a:lnTo>
                <a:lnTo>
                  <a:pt x="239" y="91"/>
                </a:lnTo>
                <a:lnTo>
                  <a:pt x="239" y="98"/>
                </a:lnTo>
                <a:lnTo>
                  <a:pt x="241" y="103"/>
                </a:lnTo>
                <a:lnTo>
                  <a:pt x="245" y="109"/>
                </a:lnTo>
                <a:lnTo>
                  <a:pt x="248" y="112"/>
                </a:lnTo>
                <a:lnTo>
                  <a:pt x="252" y="116"/>
                </a:lnTo>
                <a:lnTo>
                  <a:pt x="258" y="120"/>
                </a:lnTo>
                <a:lnTo>
                  <a:pt x="263" y="121"/>
                </a:lnTo>
                <a:lnTo>
                  <a:pt x="270" y="121"/>
                </a:lnTo>
                <a:lnTo>
                  <a:pt x="270" y="121"/>
                </a:lnTo>
                <a:lnTo>
                  <a:pt x="276" y="121"/>
                </a:lnTo>
                <a:lnTo>
                  <a:pt x="281" y="120"/>
                </a:lnTo>
                <a:lnTo>
                  <a:pt x="287" y="116"/>
                </a:lnTo>
                <a:lnTo>
                  <a:pt x="292" y="112"/>
                </a:lnTo>
                <a:lnTo>
                  <a:pt x="296" y="109"/>
                </a:lnTo>
                <a:lnTo>
                  <a:pt x="297" y="103"/>
                </a:lnTo>
                <a:lnTo>
                  <a:pt x="299" y="98"/>
                </a:lnTo>
                <a:lnTo>
                  <a:pt x="301" y="91"/>
                </a:lnTo>
                <a:lnTo>
                  <a:pt x="301" y="91"/>
                </a:lnTo>
                <a:lnTo>
                  <a:pt x="299" y="85"/>
                </a:lnTo>
                <a:lnTo>
                  <a:pt x="297" y="80"/>
                </a:lnTo>
                <a:lnTo>
                  <a:pt x="296" y="74"/>
                </a:lnTo>
                <a:lnTo>
                  <a:pt x="292" y="69"/>
                </a:lnTo>
                <a:lnTo>
                  <a:pt x="287" y="65"/>
                </a:lnTo>
                <a:lnTo>
                  <a:pt x="281" y="63"/>
                </a:lnTo>
                <a:lnTo>
                  <a:pt x="276" y="62"/>
                </a:lnTo>
                <a:lnTo>
                  <a:pt x="270" y="60"/>
                </a:lnTo>
                <a:lnTo>
                  <a:pt x="270" y="60"/>
                </a:lnTo>
                <a:close/>
                <a:moveTo>
                  <a:pt x="364" y="248"/>
                </a:moveTo>
                <a:lnTo>
                  <a:pt x="330" y="248"/>
                </a:lnTo>
                <a:lnTo>
                  <a:pt x="330" y="183"/>
                </a:lnTo>
                <a:lnTo>
                  <a:pt x="330" y="183"/>
                </a:lnTo>
                <a:lnTo>
                  <a:pt x="330" y="176"/>
                </a:lnTo>
                <a:lnTo>
                  <a:pt x="328" y="167"/>
                </a:lnTo>
                <a:lnTo>
                  <a:pt x="321" y="152"/>
                </a:lnTo>
                <a:lnTo>
                  <a:pt x="321" y="152"/>
                </a:lnTo>
                <a:lnTo>
                  <a:pt x="332" y="150"/>
                </a:lnTo>
                <a:lnTo>
                  <a:pt x="332" y="150"/>
                </a:lnTo>
                <a:lnTo>
                  <a:pt x="337" y="152"/>
                </a:lnTo>
                <a:lnTo>
                  <a:pt x="345" y="154"/>
                </a:lnTo>
                <a:lnTo>
                  <a:pt x="350" y="158"/>
                </a:lnTo>
                <a:lnTo>
                  <a:pt x="355" y="161"/>
                </a:lnTo>
                <a:lnTo>
                  <a:pt x="359" y="167"/>
                </a:lnTo>
                <a:lnTo>
                  <a:pt x="363" y="172"/>
                </a:lnTo>
                <a:lnTo>
                  <a:pt x="364" y="178"/>
                </a:lnTo>
                <a:lnTo>
                  <a:pt x="364" y="185"/>
                </a:lnTo>
                <a:lnTo>
                  <a:pt x="364" y="248"/>
                </a:lnTo>
                <a:close/>
                <a:moveTo>
                  <a:pt x="96" y="60"/>
                </a:moveTo>
                <a:lnTo>
                  <a:pt x="96" y="60"/>
                </a:lnTo>
                <a:lnTo>
                  <a:pt x="89" y="62"/>
                </a:lnTo>
                <a:lnTo>
                  <a:pt x="83" y="63"/>
                </a:lnTo>
                <a:lnTo>
                  <a:pt x="78" y="65"/>
                </a:lnTo>
                <a:lnTo>
                  <a:pt x="74" y="69"/>
                </a:lnTo>
                <a:lnTo>
                  <a:pt x="71" y="74"/>
                </a:lnTo>
                <a:lnTo>
                  <a:pt x="67" y="80"/>
                </a:lnTo>
                <a:lnTo>
                  <a:pt x="65" y="85"/>
                </a:lnTo>
                <a:lnTo>
                  <a:pt x="65" y="91"/>
                </a:lnTo>
                <a:lnTo>
                  <a:pt x="65" y="91"/>
                </a:lnTo>
                <a:lnTo>
                  <a:pt x="65" y="98"/>
                </a:lnTo>
                <a:lnTo>
                  <a:pt x="67" y="103"/>
                </a:lnTo>
                <a:lnTo>
                  <a:pt x="71" y="109"/>
                </a:lnTo>
                <a:lnTo>
                  <a:pt x="74" y="112"/>
                </a:lnTo>
                <a:lnTo>
                  <a:pt x="78" y="116"/>
                </a:lnTo>
                <a:lnTo>
                  <a:pt x="83" y="120"/>
                </a:lnTo>
                <a:lnTo>
                  <a:pt x="89" y="121"/>
                </a:lnTo>
                <a:lnTo>
                  <a:pt x="96" y="121"/>
                </a:lnTo>
                <a:lnTo>
                  <a:pt x="96" y="121"/>
                </a:lnTo>
                <a:lnTo>
                  <a:pt x="102" y="121"/>
                </a:lnTo>
                <a:lnTo>
                  <a:pt x="107" y="120"/>
                </a:lnTo>
                <a:lnTo>
                  <a:pt x="112" y="116"/>
                </a:lnTo>
                <a:lnTo>
                  <a:pt x="118" y="112"/>
                </a:lnTo>
                <a:lnTo>
                  <a:pt x="122" y="109"/>
                </a:lnTo>
                <a:lnTo>
                  <a:pt x="123" y="103"/>
                </a:lnTo>
                <a:lnTo>
                  <a:pt x="125" y="98"/>
                </a:lnTo>
                <a:lnTo>
                  <a:pt x="127" y="91"/>
                </a:lnTo>
                <a:lnTo>
                  <a:pt x="127" y="91"/>
                </a:lnTo>
                <a:lnTo>
                  <a:pt x="125" y="85"/>
                </a:lnTo>
                <a:lnTo>
                  <a:pt x="123" y="80"/>
                </a:lnTo>
                <a:lnTo>
                  <a:pt x="122" y="74"/>
                </a:lnTo>
                <a:lnTo>
                  <a:pt x="118" y="69"/>
                </a:lnTo>
                <a:lnTo>
                  <a:pt x="112" y="65"/>
                </a:lnTo>
                <a:lnTo>
                  <a:pt x="107" y="63"/>
                </a:lnTo>
                <a:lnTo>
                  <a:pt x="102" y="62"/>
                </a:lnTo>
                <a:lnTo>
                  <a:pt x="96" y="60"/>
                </a:lnTo>
                <a:lnTo>
                  <a:pt x="96" y="60"/>
                </a:lnTo>
                <a:close/>
                <a:moveTo>
                  <a:pt x="35" y="150"/>
                </a:moveTo>
                <a:lnTo>
                  <a:pt x="35" y="150"/>
                </a:lnTo>
                <a:lnTo>
                  <a:pt x="44" y="152"/>
                </a:lnTo>
                <a:lnTo>
                  <a:pt x="44" y="152"/>
                </a:lnTo>
                <a:lnTo>
                  <a:pt x="38" y="167"/>
                </a:lnTo>
                <a:lnTo>
                  <a:pt x="36" y="176"/>
                </a:lnTo>
                <a:lnTo>
                  <a:pt x="35" y="183"/>
                </a:lnTo>
                <a:lnTo>
                  <a:pt x="35" y="248"/>
                </a:lnTo>
                <a:lnTo>
                  <a:pt x="0" y="248"/>
                </a:lnTo>
                <a:lnTo>
                  <a:pt x="0" y="185"/>
                </a:lnTo>
                <a:lnTo>
                  <a:pt x="0" y="185"/>
                </a:lnTo>
                <a:lnTo>
                  <a:pt x="0" y="178"/>
                </a:lnTo>
                <a:lnTo>
                  <a:pt x="2" y="172"/>
                </a:lnTo>
                <a:lnTo>
                  <a:pt x="6" y="167"/>
                </a:lnTo>
                <a:lnTo>
                  <a:pt x="9" y="161"/>
                </a:lnTo>
                <a:lnTo>
                  <a:pt x="15" y="158"/>
                </a:lnTo>
                <a:lnTo>
                  <a:pt x="20" y="154"/>
                </a:lnTo>
                <a:lnTo>
                  <a:pt x="27" y="152"/>
                </a:lnTo>
                <a:lnTo>
                  <a:pt x="35" y="150"/>
                </a:lnTo>
                <a:lnTo>
                  <a:pt x="35" y="150"/>
                </a:lnTo>
                <a:close/>
                <a:moveTo>
                  <a:pt x="183" y="0"/>
                </a:moveTo>
                <a:lnTo>
                  <a:pt x="183" y="0"/>
                </a:lnTo>
                <a:lnTo>
                  <a:pt x="174" y="0"/>
                </a:lnTo>
                <a:lnTo>
                  <a:pt x="165" y="4"/>
                </a:lnTo>
                <a:lnTo>
                  <a:pt x="158" y="7"/>
                </a:lnTo>
                <a:lnTo>
                  <a:pt x="151" y="13"/>
                </a:lnTo>
                <a:lnTo>
                  <a:pt x="145" y="20"/>
                </a:lnTo>
                <a:lnTo>
                  <a:pt x="141" y="27"/>
                </a:lnTo>
                <a:lnTo>
                  <a:pt x="138" y="36"/>
                </a:lnTo>
                <a:lnTo>
                  <a:pt x="138" y="45"/>
                </a:lnTo>
                <a:lnTo>
                  <a:pt x="138" y="45"/>
                </a:lnTo>
                <a:lnTo>
                  <a:pt x="138" y="54"/>
                </a:lnTo>
                <a:lnTo>
                  <a:pt x="141" y="62"/>
                </a:lnTo>
                <a:lnTo>
                  <a:pt x="145" y="71"/>
                </a:lnTo>
                <a:lnTo>
                  <a:pt x="151" y="76"/>
                </a:lnTo>
                <a:lnTo>
                  <a:pt x="158" y="81"/>
                </a:lnTo>
                <a:lnTo>
                  <a:pt x="165" y="87"/>
                </a:lnTo>
                <a:lnTo>
                  <a:pt x="174" y="89"/>
                </a:lnTo>
                <a:lnTo>
                  <a:pt x="183" y="91"/>
                </a:lnTo>
                <a:lnTo>
                  <a:pt x="183" y="91"/>
                </a:lnTo>
                <a:lnTo>
                  <a:pt x="192" y="89"/>
                </a:lnTo>
                <a:lnTo>
                  <a:pt x="200" y="87"/>
                </a:lnTo>
                <a:lnTo>
                  <a:pt x="209" y="81"/>
                </a:lnTo>
                <a:lnTo>
                  <a:pt x="214" y="76"/>
                </a:lnTo>
                <a:lnTo>
                  <a:pt x="219" y="71"/>
                </a:lnTo>
                <a:lnTo>
                  <a:pt x="225" y="62"/>
                </a:lnTo>
                <a:lnTo>
                  <a:pt x="227" y="54"/>
                </a:lnTo>
                <a:lnTo>
                  <a:pt x="229" y="45"/>
                </a:lnTo>
                <a:lnTo>
                  <a:pt x="229" y="45"/>
                </a:lnTo>
                <a:lnTo>
                  <a:pt x="227" y="36"/>
                </a:lnTo>
                <a:lnTo>
                  <a:pt x="225" y="27"/>
                </a:lnTo>
                <a:lnTo>
                  <a:pt x="219" y="20"/>
                </a:lnTo>
                <a:lnTo>
                  <a:pt x="214" y="13"/>
                </a:lnTo>
                <a:lnTo>
                  <a:pt x="209" y="7"/>
                </a:lnTo>
                <a:lnTo>
                  <a:pt x="200" y="4"/>
                </a:lnTo>
                <a:lnTo>
                  <a:pt x="192" y="0"/>
                </a:lnTo>
                <a:lnTo>
                  <a:pt x="183" y="0"/>
                </a:lnTo>
                <a:lnTo>
                  <a:pt x="183" y="0"/>
                </a:lnTo>
                <a:close/>
                <a:moveTo>
                  <a:pt x="319" y="272"/>
                </a:moveTo>
                <a:lnTo>
                  <a:pt x="265" y="272"/>
                </a:lnTo>
                <a:lnTo>
                  <a:pt x="265" y="174"/>
                </a:lnTo>
                <a:lnTo>
                  <a:pt x="265" y="174"/>
                </a:lnTo>
                <a:lnTo>
                  <a:pt x="265" y="163"/>
                </a:lnTo>
                <a:lnTo>
                  <a:pt x="263" y="154"/>
                </a:lnTo>
                <a:lnTo>
                  <a:pt x="259" y="145"/>
                </a:lnTo>
                <a:lnTo>
                  <a:pt x="256" y="136"/>
                </a:lnTo>
                <a:lnTo>
                  <a:pt x="256" y="136"/>
                </a:lnTo>
                <a:lnTo>
                  <a:pt x="263" y="134"/>
                </a:lnTo>
                <a:lnTo>
                  <a:pt x="270" y="134"/>
                </a:lnTo>
                <a:lnTo>
                  <a:pt x="270" y="134"/>
                </a:lnTo>
                <a:lnTo>
                  <a:pt x="279" y="136"/>
                </a:lnTo>
                <a:lnTo>
                  <a:pt x="288" y="138"/>
                </a:lnTo>
                <a:lnTo>
                  <a:pt x="297" y="143"/>
                </a:lnTo>
                <a:lnTo>
                  <a:pt x="305" y="149"/>
                </a:lnTo>
                <a:lnTo>
                  <a:pt x="310" y="156"/>
                </a:lnTo>
                <a:lnTo>
                  <a:pt x="316" y="165"/>
                </a:lnTo>
                <a:lnTo>
                  <a:pt x="317" y="174"/>
                </a:lnTo>
                <a:lnTo>
                  <a:pt x="319" y="183"/>
                </a:lnTo>
                <a:lnTo>
                  <a:pt x="319" y="272"/>
                </a:lnTo>
                <a:close/>
                <a:moveTo>
                  <a:pt x="100" y="174"/>
                </a:moveTo>
                <a:lnTo>
                  <a:pt x="100" y="272"/>
                </a:lnTo>
                <a:lnTo>
                  <a:pt x="45" y="272"/>
                </a:lnTo>
                <a:lnTo>
                  <a:pt x="45" y="183"/>
                </a:lnTo>
                <a:lnTo>
                  <a:pt x="45" y="183"/>
                </a:lnTo>
                <a:lnTo>
                  <a:pt x="47" y="174"/>
                </a:lnTo>
                <a:lnTo>
                  <a:pt x="51" y="165"/>
                </a:lnTo>
                <a:lnTo>
                  <a:pt x="54" y="156"/>
                </a:lnTo>
                <a:lnTo>
                  <a:pt x="60" y="149"/>
                </a:lnTo>
                <a:lnTo>
                  <a:pt x="67" y="143"/>
                </a:lnTo>
                <a:lnTo>
                  <a:pt x="76" y="138"/>
                </a:lnTo>
                <a:lnTo>
                  <a:pt x="85" y="136"/>
                </a:lnTo>
                <a:lnTo>
                  <a:pt x="96" y="134"/>
                </a:lnTo>
                <a:lnTo>
                  <a:pt x="96" y="134"/>
                </a:lnTo>
                <a:lnTo>
                  <a:pt x="103" y="134"/>
                </a:lnTo>
                <a:lnTo>
                  <a:pt x="109" y="136"/>
                </a:lnTo>
                <a:lnTo>
                  <a:pt x="109" y="136"/>
                </a:lnTo>
                <a:lnTo>
                  <a:pt x="105" y="145"/>
                </a:lnTo>
                <a:lnTo>
                  <a:pt x="102" y="154"/>
                </a:lnTo>
                <a:lnTo>
                  <a:pt x="100" y="163"/>
                </a:lnTo>
                <a:lnTo>
                  <a:pt x="100" y="174"/>
                </a:lnTo>
                <a:lnTo>
                  <a:pt x="100" y="174"/>
                </a:lnTo>
                <a:close/>
                <a:moveTo>
                  <a:pt x="111" y="301"/>
                </a:moveTo>
                <a:lnTo>
                  <a:pt x="254" y="301"/>
                </a:lnTo>
                <a:lnTo>
                  <a:pt x="254" y="174"/>
                </a:lnTo>
                <a:lnTo>
                  <a:pt x="254" y="174"/>
                </a:lnTo>
                <a:lnTo>
                  <a:pt x="252" y="159"/>
                </a:lnTo>
                <a:lnTo>
                  <a:pt x="248" y="145"/>
                </a:lnTo>
                <a:lnTo>
                  <a:pt x="241" y="134"/>
                </a:lnTo>
                <a:lnTo>
                  <a:pt x="232" y="123"/>
                </a:lnTo>
                <a:lnTo>
                  <a:pt x="223" y="114"/>
                </a:lnTo>
                <a:lnTo>
                  <a:pt x="210" y="109"/>
                </a:lnTo>
                <a:lnTo>
                  <a:pt x="198" y="103"/>
                </a:lnTo>
                <a:lnTo>
                  <a:pt x="183" y="101"/>
                </a:lnTo>
                <a:lnTo>
                  <a:pt x="183" y="101"/>
                </a:lnTo>
                <a:lnTo>
                  <a:pt x="169" y="103"/>
                </a:lnTo>
                <a:lnTo>
                  <a:pt x="154" y="109"/>
                </a:lnTo>
                <a:lnTo>
                  <a:pt x="143" y="114"/>
                </a:lnTo>
                <a:lnTo>
                  <a:pt x="132" y="123"/>
                </a:lnTo>
                <a:lnTo>
                  <a:pt x="123" y="134"/>
                </a:lnTo>
                <a:lnTo>
                  <a:pt x="116" y="145"/>
                </a:lnTo>
                <a:lnTo>
                  <a:pt x="112" y="159"/>
                </a:lnTo>
                <a:lnTo>
                  <a:pt x="111" y="174"/>
                </a:lnTo>
                <a:lnTo>
                  <a:pt x="111" y="301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sp>
        <p:nvSpPr>
          <p:cNvPr id="7" name="Freeform 24"/>
          <p:cNvSpPr>
            <a:spLocks noEditPoints="1"/>
          </p:cNvSpPr>
          <p:nvPr/>
        </p:nvSpPr>
        <p:spPr bwMode="auto">
          <a:xfrm>
            <a:off x="4446915" y="3730984"/>
            <a:ext cx="322216" cy="277152"/>
          </a:xfrm>
          <a:custGeom>
            <a:avLst/>
            <a:gdLst/>
            <a:ahLst/>
            <a:cxnLst>
              <a:cxn ang="0">
                <a:pos x="13" y="1"/>
              </a:cxn>
              <a:cxn ang="0">
                <a:pos x="0" y="3"/>
              </a:cxn>
              <a:cxn ang="0">
                <a:pos x="0" y="54"/>
              </a:cxn>
              <a:cxn ang="0">
                <a:pos x="8" y="63"/>
              </a:cxn>
              <a:cxn ang="0">
                <a:pos x="48" y="40"/>
              </a:cxn>
              <a:cxn ang="0">
                <a:pos x="51" y="29"/>
              </a:cxn>
              <a:cxn ang="0">
                <a:pos x="272" y="9"/>
              </a:cxn>
              <a:cxn ang="0">
                <a:pos x="86" y="11"/>
              </a:cxn>
              <a:cxn ang="0">
                <a:pos x="75" y="25"/>
              </a:cxn>
              <a:cxn ang="0">
                <a:pos x="77" y="45"/>
              </a:cxn>
              <a:cxn ang="0">
                <a:pos x="91" y="54"/>
              </a:cxn>
              <a:cxn ang="0">
                <a:pos x="278" y="54"/>
              </a:cxn>
              <a:cxn ang="0">
                <a:pos x="287" y="40"/>
              </a:cxn>
              <a:cxn ang="0">
                <a:pos x="287" y="18"/>
              </a:cxn>
              <a:cxn ang="0">
                <a:pos x="272" y="9"/>
              </a:cxn>
              <a:cxn ang="0">
                <a:pos x="48" y="130"/>
              </a:cxn>
              <a:cxn ang="0">
                <a:pos x="53" y="123"/>
              </a:cxn>
              <a:cxn ang="0">
                <a:pos x="13" y="99"/>
              </a:cxn>
              <a:cxn ang="0">
                <a:pos x="4" y="99"/>
              </a:cxn>
              <a:cxn ang="0">
                <a:pos x="0" y="147"/>
              </a:cxn>
              <a:cxn ang="0">
                <a:pos x="4" y="154"/>
              </a:cxn>
              <a:cxn ang="0">
                <a:pos x="13" y="154"/>
              </a:cxn>
              <a:cxn ang="0">
                <a:pos x="91" y="99"/>
              </a:cxn>
              <a:cxn ang="0">
                <a:pos x="77" y="110"/>
              </a:cxn>
              <a:cxn ang="0">
                <a:pos x="75" y="130"/>
              </a:cxn>
              <a:cxn ang="0">
                <a:pos x="86" y="145"/>
              </a:cxn>
              <a:cxn ang="0">
                <a:pos x="272" y="147"/>
              </a:cxn>
              <a:cxn ang="0">
                <a:pos x="287" y="136"/>
              </a:cxn>
              <a:cxn ang="0">
                <a:pos x="287" y="116"/>
              </a:cxn>
              <a:cxn ang="0">
                <a:pos x="278" y="101"/>
              </a:cxn>
              <a:cxn ang="0">
                <a:pos x="48" y="206"/>
              </a:cxn>
              <a:cxn ang="0">
                <a:pos x="8" y="183"/>
              </a:cxn>
              <a:cxn ang="0">
                <a:pos x="0" y="192"/>
              </a:cxn>
              <a:cxn ang="0">
                <a:pos x="0" y="243"/>
              </a:cxn>
              <a:cxn ang="0">
                <a:pos x="13" y="244"/>
              </a:cxn>
              <a:cxn ang="0">
                <a:pos x="51" y="219"/>
              </a:cxn>
              <a:cxn ang="0">
                <a:pos x="48" y="206"/>
              </a:cxn>
              <a:cxn ang="0">
                <a:pos x="91" y="192"/>
              </a:cxn>
              <a:cxn ang="0">
                <a:pos x="80" y="195"/>
              </a:cxn>
              <a:cxn ang="0">
                <a:pos x="75" y="221"/>
              </a:cxn>
              <a:cxn ang="0">
                <a:pos x="80" y="232"/>
              </a:cxn>
              <a:cxn ang="0">
                <a:pos x="272" y="237"/>
              </a:cxn>
              <a:cxn ang="0">
                <a:pos x="283" y="232"/>
              </a:cxn>
              <a:cxn ang="0">
                <a:pos x="287" y="206"/>
              </a:cxn>
              <a:cxn ang="0">
                <a:pos x="283" y="195"/>
              </a:cxn>
              <a:cxn ang="0">
                <a:pos x="272" y="192"/>
              </a:cxn>
            </a:cxnLst>
            <a:rect l="0" t="0" r="r" b="b"/>
            <a:pathLst>
              <a:path w="287" h="246">
                <a:moveTo>
                  <a:pt x="48" y="23"/>
                </a:moveTo>
                <a:lnTo>
                  <a:pt x="13" y="1"/>
                </a:lnTo>
                <a:lnTo>
                  <a:pt x="13" y="1"/>
                </a:lnTo>
                <a:lnTo>
                  <a:pt x="8" y="0"/>
                </a:lnTo>
                <a:lnTo>
                  <a:pt x="4" y="1"/>
                </a:lnTo>
                <a:lnTo>
                  <a:pt x="0" y="3"/>
                </a:lnTo>
                <a:lnTo>
                  <a:pt x="0" y="9"/>
                </a:lnTo>
                <a:lnTo>
                  <a:pt x="0" y="54"/>
                </a:lnTo>
                <a:lnTo>
                  <a:pt x="0" y="54"/>
                </a:lnTo>
                <a:lnTo>
                  <a:pt x="0" y="59"/>
                </a:lnTo>
                <a:lnTo>
                  <a:pt x="4" y="63"/>
                </a:lnTo>
                <a:lnTo>
                  <a:pt x="8" y="63"/>
                </a:lnTo>
                <a:lnTo>
                  <a:pt x="13" y="61"/>
                </a:lnTo>
                <a:lnTo>
                  <a:pt x="48" y="40"/>
                </a:lnTo>
                <a:lnTo>
                  <a:pt x="48" y="40"/>
                </a:lnTo>
                <a:lnTo>
                  <a:pt x="51" y="36"/>
                </a:lnTo>
                <a:lnTo>
                  <a:pt x="53" y="32"/>
                </a:lnTo>
                <a:lnTo>
                  <a:pt x="51" y="29"/>
                </a:lnTo>
                <a:lnTo>
                  <a:pt x="48" y="23"/>
                </a:lnTo>
                <a:lnTo>
                  <a:pt x="48" y="23"/>
                </a:lnTo>
                <a:close/>
                <a:moveTo>
                  <a:pt x="272" y="9"/>
                </a:moveTo>
                <a:lnTo>
                  <a:pt x="91" y="9"/>
                </a:lnTo>
                <a:lnTo>
                  <a:pt x="91" y="9"/>
                </a:lnTo>
                <a:lnTo>
                  <a:pt x="86" y="11"/>
                </a:lnTo>
                <a:lnTo>
                  <a:pt x="80" y="14"/>
                </a:lnTo>
                <a:lnTo>
                  <a:pt x="77" y="18"/>
                </a:lnTo>
                <a:lnTo>
                  <a:pt x="75" y="25"/>
                </a:lnTo>
                <a:lnTo>
                  <a:pt x="75" y="40"/>
                </a:lnTo>
                <a:lnTo>
                  <a:pt x="75" y="40"/>
                </a:lnTo>
                <a:lnTo>
                  <a:pt x="77" y="45"/>
                </a:lnTo>
                <a:lnTo>
                  <a:pt x="80" y="50"/>
                </a:lnTo>
                <a:lnTo>
                  <a:pt x="86" y="54"/>
                </a:lnTo>
                <a:lnTo>
                  <a:pt x="91" y="54"/>
                </a:lnTo>
                <a:lnTo>
                  <a:pt x="272" y="54"/>
                </a:lnTo>
                <a:lnTo>
                  <a:pt x="272" y="54"/>
                </a:lnTo>
                <a:lnTo>
                  <a:pt x="278" y="54"/>
                </a:lnTo>
                <a:lnTo>
                  <a:pt x="283" y="50"/>
                </a:lnTo>
                <a:lnTo>
                  <a:pt x="287" y="45"/>
                </a:lnTo>
                <a:lnTo>
                  <a:pt x="287" y="40"/>
                </a:lnTo>
                <a:lnTo>
                  <a:pt x="287" y="25"/>
                </a:lnTo>
                <a:lnTo>
                  <a:pt x="287" y="25"/>
                </a:lnTo>
                <a:lnTo>
                  <a:pt x="287" y="18"/>
                </a:lnTo>
                <a:lnTo>
                  <a:pt x="283" y="14"/>
                </a:lnTo>
                <a:lnTo>
                  <a:pt x="278" y="11"/>
                </a:lnTo>
                <a:lnTo>
                  <a:pt x="272" y="9"/>
                </a:lnTo>
                <a:lnTo>
                  <a:pt x="272" y="9"/>
                </a:lnTo>
                <a:close/>
                <a:moveTo>
                  <a:pt x="13" y="154"/>
                </a:moveTo>
                <a:lnTo>
                  <a:pt x="48" y="130"/>
                </a:lnTo>
                <a:lnTo>
                  <a:pt x="48" y="130"/>
                </a:lnTo>
                <a:lnTo>
                  <a:pt x="51" y="127"/>
                </a:lnTo>
                <a:lnTo>
                  <a:pt x="53" y="123"/>
                </a:lnTo>
                <a:lnTo>
                  <a:pt x="51" y="119"/>
                </a:lnTo>
                <a:lnTo>
                  <a:pt x="48" y="116"/>
                </a:lnTo>
                <a:lnTo>
                  <a:pt x="13" y="99"/>
                </a:lnTo>
                <a:lnTo>
                  <a:pt x="13" y="99"/>
                </a:lnTo>
                <a:lnTo>
                  <a:pt x="8" y="98"/>
                </a:lnTo>
                <a:lnTo>
                  <a:pt x="4" y="99"/>
                </a:lnTo>
                <a:lnTo>
                  <a:pt x="0" y="103"/>
                </a:lnTo>
                <a:lnTo>
                  <a:pt x="0" y="108"/>
                </a:lnTo>
                <a:lnTo>
                  <a:pt x="0" y="147"/>
                </a:lnTo>
                <a:lnTo>
                  <a:pt x="0" y="147"/>
                </a:lnTo>
                <a:lnTo>
                  <a:pt x="0" y="150"/>
                </a:lnTo>
                <a:lnTo>
                  <a:pt x="4" y="154"/>
                </a:lnTo>
                <a:lnTo>
                  <a:pt x="8" y="156"/>
                </a:lnTo>
                <a:lnTo>
                  <a:pt x="13" y="154"/>
                </a:lnTo>
                <a:lnTo>
                  <a:pt x="13" y="154"/>
                </a:lnTo>
                <a:close/>
                <a:moveTo>
                  <a:pt x="272" y="99"/>
                </a:moveTo>
                <a:lnTo>
                  <a:pt x="91" y="99"/>
                </a:lnTo>
                <a:lnTo>
                  <a:pt x="91" y="99"/>
                </a:lnTo>
                <a:lnTo>
                  <a:pt x="86" y="101"/>
                </a:lnTo>
                <a:lnTo>
                  <a:pt x="80" y="105"/>
                </a:lnTo>
                <a:lnTo>
                  <a:pt x="77" y="110"/>
                </a:lnTo>
                <a:lnTo>
                  <a:pt x="75" y="116"/>
                </a:lnTo>
                <a:lnTo>
                  <a:pt x="75" y="130"/>
                </a:lnTo>
                <a:lnTo>
                  <a:pt x="75" y="130"/>
                </a:lnTo>
                <a:lnTo>
                  <a:pt x="77" y="136"/>
                </a:lnTo>
                <a:lnTo>
                  <a:pt x="80" y="141"/>
                </a:lnTo>
                <a:lnTo>
                  <a:pt x="86" y="145"/>
                </a:lnTo>
                <a:lnTo>
                  <a:pt x="91" y="147"/>
                </a:lnTo>
                <a:lnTo>
                  <a:pt x="272" y="147"/>
                </a:lnTo>
                <a:lnTo>
                  <a:pt x="272" y="147"/>
                </a:lnTo>
                <a:lnTo>
                  <a:pt x="278" y="145"/>
                </a:lnTo>
                <a:lnTo>
                  <a:pt x="283" y="141"/>
                </a:lnTo>
                <a:lnTo>
                  <a:pt x="287" y="136"/>
                </a:lnTo>
                <a:lnTo>
                  <a:pt x="287" y="130"/>
                </a:lnTo>
                <a:lnTo>
                  <a:pt x="287" y="116"/>
                </a:lnTo>
                <a:lnTo>
                  <a:pt x="287" y="116"/>
                </a:lnTo>
                <a:lnTo>
                  <a:pt x="287" y="110"/>
                </a:lnTo>
                <a:lnTo>
                  <a:pt x="283" y="105"/>
                </a:lnTo>
                <a:lnTo>
                  <a:pt x="278" y="101"/>
                </a:lnTo>
                <a:lnTo>
                  <a:pt x="272" y="99"/>
                </a:lnTo>
                <a:lnTo>
                  <a:pt x="272" y="99"/>
                </a:lnTo>
                <a:close/>
                <a:moveTo>
                  <a:pt x="48" y="206"/>
                </a:moveTo>
                <a:lnTo>
                  <a:pt x="13" y="185"/>
                </a:lnTo>
                <a:lnTo>
                  <a:pt x="13" y="185"/>
                </a:lnTo>
                <a:lnTo>
                  <a:pt x="8" y="183"/>
                </a:lnTo>
                <a:lnTo>
                  <a:pt x="4" y="183"/>
                </a:lnTo>
                <a:lnTo>
                  <a:pt x="0" y="186"/>
                </a:lnTo>
                <a:lnTo>
                  <a:pt x="0" y="192"/>
                </a:lnTo>
                <a:lnTo>
                  <a:pt x="0" y="237"/>
                </a:lnTo>
                <a:lnTo>
                  <a:pt x="0" y="237"/>
                </a:lnTo>
                <a:lnTo>
                  <a:pt x="0" y="243"/>
                </a:lnTo>
                <a:lnTo>
                  <a:pt x="4" y="244"/>
                </a:lnTo>
                <a:lnTo>
                  <a:pt x="8" y="246"/>
                </a:lnTo>
                <a:lnTo>
                  <a:pt x="13" y="244"/>
                </a:lnTo>
                <a:lnTo>
                  <a:pt x="48" y="223"/>
                </a:lnTo>
                <a:lnTo>
                  <a:pt x="48" y="223"/>
                </a:lnTo>
                <a:lnTo>
                  <a:pt x="51" y="219"/>
                </a:lnTo>
                <a:lnTo>
                  <a:pt x="53" y="214"/>
                </a:lnTo>
                <a:lnTo>
                  <a:pt x="51" y="210"/>
                </a:lnTo>
                <a:lnTo>
                  <a:pt x="48" y="206"/>
                </a:lnTo>
                <a:lnTo>
                  <a:pt x="48" y="206"/>
                </a:lnTo>
                <a:close/>
                <a:moveTo>
                  <a:pt x="272" y="192"/>
                </a:moveTo>
                <a:lnTo>
                  <a:pt x="91" y="192"/>
                </a:lnTo>
                <a:lnTo>
                  <a:pt x="91" y="192"/>
                </a:lnTo>
                <a:lnTo>
                  <a:pt x="86" y="192"/>
                </a:lnTo>
                <a:lnTo>
                  <a:pt x="80" y="195"/>
                </a:lnTo>
                <a:lnTo>
                  <a:pt x="77" y="201"/>
                </a:lnTo>
                <a:lnTo>
                  <a:pt x="75" y="206"/>
                </a:lnTo>
                <a:lnTo>
                  <a:pt x="75" y="221"/>
                </a:lnTo>
                <a:lnTo>
                  <a:pt x="75" y="221"/>
                </a:lnTo>
                <a:lnTo>
                  <a:pt x="77" y="228"/>
                </a:lnTo>
                <a:lnTo>
                  <a:pt x="80" y="232"/>
                </a:lnTo>
                <a:lnTo>
                  <a:pt x="86" y="235"/>
                </a:lnTo>
                <a:lnTo>
                  <a:pt x="91" y="237"/>
                </a:lnTo>
                <a:lnTo>
                  <a:pt x="272" y="237"/>
                </a:lnTo>
                <a:lnTo>
                  <a:pt x="272" y="237"/>
                </a:lnTo>
                <a:lnTo>
                  <a:pt x="278" y="235"/>
                </a:lnTo>
                <a:lnTo>
                  <a:pt x="283" y="232"/>
                </a:lnTo>
                <a:lnTo>
                  <a:pt x="287" y="228"/>
                </a:lnTo>
                <a:lnTo>
                  <a:pt x="287" y="221"/>
                </a:lnTo>
                <a:lnTo>
                  <a:pt x="287" y="206"/>
                </a:lnTo>
                <a:lnTo>
                  <a:pt x="287" y="206"/>
                </a:lnTo>
                <a:lnTo>
                  <a:pt x="287" y="201"/>
                </a:lnTo>
                <a:lnTo>
                  <a:pt x="283" y="195"/>
                </a:lnTo>
                <a:lnTo>
                  <a:pt x="278" y="192"/>
                </a:lnTo>
                <a:lnTo>
                  <a:pt x="272" y="192"/>
                </a:lnTo>
                <a:lnTo>
                  <a:pt x="272" y="192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sp>
        <p:nvSpPr>
          <p:cNvPr id="8" name="Freeform 30"/>
          <p:cNvSpPr/>
          <p:nvPr/>
        </p:nvSpPr>
        <p:spPr bwMode="auto">
          <a:xfrm>
            <a:off x="768847" y="2954654"/>
            <a:ext cx="297432" cy="324470"/>
          </a:xfrm>
          <a:custGeom>
            <a:avLst/>
            <a:gdLst/>
            <a:ahLst/>
            <a:cxnLst>
              <a:cxn ang="0">
                <a:pos x="111" y="39"/>
              </a:cxn>
              <a:cxn ang="0">
                <a:pos x="100" y="45"/>
              </a:cxn>
              <a:cxn ang="0">
                <a:pos x="85" y="63"/>
              </a:cxn>
              <a:cxn ang="0">
                <a:pos x="84" y="204"/>
              </a:cxn>
              <a:cxn ang="0">
                <a:pos x="84" y="206"/>
              </a:cxn>
              <a:cxn ang="0">
                <a:pos x="67" y="203"/>
              </a:cxn>
              <a:cxn ang="0">
                <a:pos x="55" y="203"/>
              </a:cxn>
              <a:cxn ang="0">
                <a:pos x="35" y="210"/>
              </a:cxn>
              <a:cxn ang="0">
                <a:pos x="17" y="221"/>
              </a:cxn>
              <a:cxn ang="0">
                <a:pos x="6" y="237"/>
              </a:cxn>
              <a:cxn ang="0">
                <a:pos x="0" y="253"/>
              </a:cxn>
              <a:cxn ang="0">
                <a:pos x="2" y="262"/>
              </a:cxn>
              <a:cxn ang="0">
                <a:pos x="11" y="277"/>
              </a:cxn>
              <a:cxn ang="0">
                <a:pos x="26" y="286"/>
              </a:cxn>
              <a:cxn ang="0">
                <a:pos x="44" y="288"/>
              </a:cxn>
              <a:cxn ang="0">
                <a:pos x="55" y="288"/>
              </a:cxn>
              <a:cxn ang="0">
                <a:pos x="75" y="282"/>
              </a:cxn>
              <a:cxn ang="0">
                <a:pos x="91" y="270"/>
              </a:cxn>
              <a:cxn ang="0">
                <a:pos x="102" y="255"/>
              </a:cxn>
              <a:cxn ang="0">
                <a:pos x="105" y="237"/>
              </a:cxn>
              <a:cxn ang="0">
                <a:pos x="105" y="125"/>
              </a:cxn>
              <a:cxn ang="0">
                <a:pos x="107" y="121"/>
              </a:cxn>
              <a:cxn ang="0">
                <a:pos x="113" y="114"/>
              </a:cxn>
              <a:cxn ang="0">
                <a:pos x="229" y="76"/>
              </a:cxn>
              <a:cxn ang="0">
                <a:pos x="236" y="76"/>
              </a:cxn>
              <a:cxn ang="0">
                <a:pos x="241" y="79"/>
              </a:cxn>
              <a:cxn ang="0">
                <a:pos x="241" y="83"/>
              </a:cxn>
              <a:cxn ang="0">
                <a:pos x="241" y="174"/>
              </a:cxn>
              <a:cxn ang="0">
                <a:pos x="234" y="170"/>
              </a:cxn>
              <a:cxn ang="0">
                <a:pos x="211" y="170"/>
              </a:cxn>
              <a:cxn ang="0">
                <a:pos x="200" y="172"/>
              </a:cxn>
              <a:cxn ang="0">
                <a:pos x="180" y="181"/>
              </a:cxn>
              <a:cxn ang="0">
                <a:pos x="165" y="194"/>
              </a:cxn>
              <a:cxn ang="0">
                <a:pos x="158" y="210"/>
              </a:cxn>
              <a:cxn ang="0">
                <a:pos x="156" y="219"/>
              </a:cxn>
              <a:cxn ang="0">
                <a:pos x="162" y="235"/>
              </a:cxn>
              <a:cxn ang="0">
                <a:pos x="172" y="246"/>
              </a:cxn>
              <a:cxn ang="0">
                <a:pos x="189" y="253"/>
              </a:cxn>
              <a:cxn ang="0">
                <a:pos x="211" y="253"/>
              </a:cxn>
              <a:cxn ang="0">
                <a:pos x="221" y="252"/>
              </a:cxn>
              <a:cxn ang="0">
                <a:pos x="240" y="242"/>
              </a:cxn>
              <a:cxn ang="0">
                <a:pos x="254" y="230"/>
              </a:cxn>
              <a:cxn ang="0">
                <a:pos x="263" y="213"/>
              </a:cxn>
              <a:cxn ang="0">
                <a:pos x="263" y="19"/>
              </a:cxn>
              <a:cxn ang="0">
                <a:pos x="263" y="16"/>
              </a:cxn>
              <a:cxn ang="0">
                <a:pos x="259" y="7"/>
              </a:cxn>
              <a:cxn ang="0">
                <a:pos x="252" y="1"/>
              </a:cxn>
              <a:cxn ang="0">
                <a:pos x="241" y="0"/>
              </a:cxn>
              <a:cxn ang="0">
                <a:pos x="236" y="1"/>
              </a:cxn>
            </a:cxnLst>
            <a:rect l="0" t="0" r="r" b="b"/>
            <a:pathLst>
              <a:path w="263" h="288">
                <a:moveTo>
                  <a:pt x="236" y="1"/>
                </a:moveTo>
                <a:lnTo>
                  <a:pt x="111" y="39"/>
                </a:lnTo>
                <a:lnTo>
                  <a:pt x="111" y="39"/>
                </a:lnTo>
                <a:lnTo>
                  <a:pt x="100" y="45"/>
                </a:lnTo>
                <a:lnTo>
                  <a:pt x="93" y="52"/>
                </a:lnTo>
                <a:lnTo>
                  <a:pt x="85" y="63"/>
                </a:lnTo>
                <a:lnTo>
                  <a:pt x="84" y="74"/>
                </a:lnTo>
                <a:lnTo>
                  <a:pt x="84" y="204"/>
                </a:lnTo>
                <a:lnTo>
                  <a:pt x="84" y="206"/>
                </a:lnTo>
                <a:lnTo>
                  <a:pt x="84" y="206"/>
                </a:lnTo>
                <a:lnTo>
                  <a:pt x="76" y="203"/>
                </a:lnTo>
                <a:lnTo>
                  <a:pt x="67" y="203"/>
                </a:lnTo>
                <a:lnTo>
                  <a:pt x="55" y="203"/>
                </a:lnTo>
                <a:lnTo>
                  <a:pt x="55" y="203"/>
                </a:lnTo>
                <a:lnTo>
                  <a:pt x="44" y="204"/>
                </a:lnTo>
                <a:lnTo>
                  <a:pt x="35" y="210"/>
                </a:lnTo>
                <a:lnTo>
                  <a:pt x="26" y="215"/>
                </a:lnTo>
                <a:lnTo>
                  <a:pt x="17" y="221"/>
                </a:lnTo>
                <a:lnTo>
                  <a:pt x="11" y="228"/>
                </a:lnTo>
                <a:lnTo>
                  <a:pt x="6" y="237"/>
                </a:lnTo>
                <a:lnTo>
                  <a:pt x="2" y="244"/>
                </a:lnTo>
                <a:lnTo>
                  <a:pt x="0" y="253"/>
                </a:lnTo>
                <a:lnTo>
                  <a:pt x="0" y="253"/>
                </a:lnTo>
                <a:lnTo>
                  <a:pt x="2" y="262"/>
                </a:lnTo>
                <a:lnTo>
                  <a:pt x="6" y="270"/>
                </a:lnTo>
                <a:lnTo>
                  <a:pt x="11" y="277"/>
                </a:lnTo>
                <a:lnTo>
                  <a:pt x="17" y="281"/>
                </a:lnTo>
                <a:lnTo>
                  <a:pt x="26" y="286"/>
                </a:lnTo>
                <a:lnTo>
                  <a:pt x="35" y="288"/>
                </a:lnTo>
                <a:lnTo>
                  <a:pt x="44" y="288"/>
                </a:lnTo>
                <a:lnTo>
                  <a:pt x="55" y="288"/>
                </a:lnTo>
                <a:lnTo>
                  <a:pt x="55" y="288"/>
                </a:lnTo>
                <a:lnTo>
                  <a:pt x="66" y="286"/>
                </a:lnTo>
                <a:lnTo>
                  <a:pt x="75" y="282"/>
                </a:lnTo>
                <a:lnTo>
                  <a:pt x="84" y="277"/>
                </a:lnTo>
                <a:lnTo>
                  <a:pt x="91" y="270"/>
                </a:lnTo>
                <a:lnTo>
                  <a:pt x="98" y="262"/>
                </a:lnTo>
                <a:lnTo>
                  <a:pt x="102" y="255"/>
                </a:lnTo>
                <a:lnTo>
                  <a:pt x="105" y="246"/>
                </a:lnTo>
                <a:lnTo>
                  <a:pt x="105" y="237"/>
                </a:lnTo>
                <a:lnTo>
                  <a:pt x="105" y="237"/>
                </a:lnTo>
                <a:lnTo>
                  <a:pt x="105" y="125"/>
                </a:lnTo>
                <a:lnTo>
                  <a:pt x="105" y="125"/>
                </a:lnTo>
                <a:lnTo>
                  <a:pt x="107" y="121"/>
                </a:lnTo>
                <a:lnTo>
                  <a:pt x="109" y="119"/>
                </a:lnTo>
                <a:lnTo>
                  <a:pt x="113" y="114"/>
                </a:lnTo>
                <a:lnTo>
                  <a:pt x="118" y="110"/>
                </a:lnTo>
                <a:lnTo>
                  <a:pt x="229" y="76"/>
                </a:lnTo>
                <a:lnTo>
                  <a:pt x="229" y="76"/>
                </a:lnTo>
                <a:lnTo>
                  <a:pt x="236" y="76"/>
                </a:lnTo>
                <a:lnTo>
                  <a:pt x="240" y="77"/>
                </a:lnTo>
                <a:lnTo>
                  <a:pt x="241" y="79"/>
                </a:lnTo>
                <a:lnTo>
                  <a:pt x="241" y="83"/>
                </a:lnTo>
                <a:lnTo>
                  <a:pt x="241" y="83"/>
                </a:lnTo>
                <a:lnTo>
                  <a:pt x="241" y="174"/>
                </a:lnTo>
                <a:lnTo>
                  <a:pt x="241" y="174"/>
                </a:lnTo>
                <a:lnTo>
                  <a:pt x="241" y="174"/>
                </a:lnTo>
                <a:lnTo>
                  <a:pt x="234" y="170"/>
                </a:lnTo>
                <a:lnTo>
                  <a:pt x="223" y="168"/>
                </a:lnTo>
                <a:lnTo>
                  <a:pt x="211" y="170"/>
                </a:lnTo>
                <a:lnTo>
                  <a:pt x="211" y="170"/>
                </a:lnTo>
                <a:lnTo>
                  <a:pt x="200" y="172"/>
                </a:lnTo>
                <a:lnTo>
                  <a:pt x="189" y="175"/>
                </a:lnTo>
                <a:lnTo>
                  <a:pt x="180" y="181"/>
                </a:lnTo>
                <a:lnTo>
                  <a:pt x="172" y="186"/>
                </a:lnTo>
                <a:lnTo>
                  <a:pt x="165" y="194"/>
                </a:lnTo>
                <a:lnTo>
                  <a:pt x="162" y="201"/>
                </a:lnTo>
                <a:lnTo>
                  <a:pt x="158" y="210"/>
                </a:lnTo>
                <a:lnTo>
                  <a:pt x="156" y="219"/>
                </a:lnTo>
                <a:lnTo>
                  <a:pt x="156" y="219"/>
                </a:lnTo>
                <a:lnTo>
                  <a:pt x="158" y="228"/>
                </a:lnTo>
                <a:lnTo>
                  <a:pt x="162" y="235"/>
                </a:lnTo>
                <a:lnTo>
                  <a:pt x="165" y="241"/>
                </a:lnTo>
                <a:lnTo>
                  <a:pt x="172" y="246"/>
                </a:lnTo>
                <a:lnTo>
                  <a:pt x="180" y="252"/>
                </a:lnTo>
                <a:lnTo>
                  <a:pt x="189" y="253"/>
                </a:lnTo>
                <a:lnTo>
                  <a:pt x="200" y="255"/>
                </a:lnTo>
                <a:lnTo>
                  <a:pt x="211" y="253"/>
                </a:lnTo>
                <a:lnTo>
                  <a:pt x="211" y="253"/>
                </a:lnTo>
                <a:lnTo>
                  <a:pt x="221" y="252"/>
                </a:lnTo>
                <a:lnTo>
                  <a:pt x="230" y="248"/>
                </a:lnTo>
                <a:lnTo>
                  <a:pt x="240" y="242"/>
                </a:lnTo>
                <a:lnTo>
                  <a:pt x="249" y="237"/>
                </a:lnTo>
                <a:lnTo>
                  <a:pt x="254" y="230"/>
                </a:lnTo>
                <a:lnTo>
                  <a:pt x="259" y="223"/>
                </a:lnTo>
                <a:lnTo>
                  <a:pt x="263" y="213"/>
                </a:lnTo>
                <a:lnTo>
                  <a:pt x="263" y="204"/>
                </a:lnTo>
                <a:lnTo>
                  <a:pt x="263" y="19"/>
                </a:lnTo>
                <a:lnTo>
                  <a:pt x="263" y="19"/>
                </a:lnTo>
                <a:lnTo>
                  <a:pt x="263" y="16"/>
                </a:lnTo>
                <a:lnTo>
                  <a:pt x="261" y="10"/>
                </a:lnTo>
                <a:lnTo>
                  <a:pt x="259" y="7"/>
                </a:lnTo>
                <a:lnTo>
                  <a:pt x="256" y="3"/>
                </a:lnTo>
                <a:lnTo>
                  <a:pt x="252" y="1"/>
                </a:lnTo>
                <a:lnTo>
                  <a:pt x="247" y="0"/>
                </a:lnTo>
                <a:lnTo>
                  <a:pt x="241" y="0"/>
                </a:lnTo>
                <a:lnTo>
                  <a:pt x="236" y="1"/>
                </a:lnTo>
                <a:lnTo>
                  <a:pt x="236" y="1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sp>
        <p:nvSpPr>
          <p:cNvPr id="9" name="Freeform 31"/>
          <p:cNvSpPr/>
          <p:nvPr/>
        </p:nvSpPr>
        <p:spPr bwMode="auto">
          <a:xfrm>
            <a:off x="2607552" y="2922936"/>
            <a:ext cx="286168" cy="286168"/>
          </a:xfrm>
          <a:custGeom>
            <a:avLst/>
            <a:gdLst/>
            <a:ahLst/>
            <a:cxnLst>
              <a:cxn ang="0">
                <a:pos x="253" y="201"/>
              </a:cxn>
              <a:cxn ang="0">
                <a:pos x="250" y="212"/>
              </a:cxn>
              <a:cxn ang="0">
                <a:pos x="214" y="246"/>
              </a:cxn>
              <a:cxn ang="0">
                <a:pos x="208" y="252"/>
              </a:cxn>
              <a:cxn ang="0">
                <a:pos x="201" y="254"/>
              </a:cxn>
              <a:cxn ang="0">
                <a:pos x="199" y="254"/>
              </a:cxn>
              <a:cxn ang="0">
                <a:pos x="195" y="254"/>
              </a:cxn>
              <a:cxn ang="0">
                <a:pos x="179" y="252"/>
              </a:cxn>
              <a:cxn ang="0">
                <a:pos x="150" y="245"/>
              </a:cxn>
              <a:cxn ang="0">
                <a:pos x="134" y="236"/>
              </a:cxn>
              <a:cxn ang="0">
                <a:pos x="114" y="223"/>
              </a:cxn>
              <a:cxn ang="0">
                <a:pos x="69" y="187"/>
              </a:cxn>
              <a:cxn ang="0">
                <a:pos x="52" y="169"/>
              </a:cxn>
              <a:cxn ang="0">
                <a:pos x="38" y="150"/>
              </a:cxn>
              <a:cxn ang="0">
                <a:pos x="18" y="120"/>
              </a:cxn>
              <a:cxn ang="0">
                <a:pos x="11" y="105"/>
              </a:cxn>
              <a:cxn ang="0">
                <a:pos x="7" y="92"/>
              </a:cxn>
              <a:cxn ang="0">
                <a:pos x="1" y="72"/>
              </a:cxn>
              <a:cxn ang="0">
                <a:pos x="0" y="60"/>
              </a:cxn>
              <a:cxn ang="0">
                <a:pos x="1" y="54"/>
              </a:cxn>
              <a:cxn ang="0">
                <a:pos x="3" y="47"/>
              </a:cxn>
              <a:cxn ang="0">
                <a:pos x="43" y="5"/>
              </a:cxn>
              <a:cxn ang="0">
                <a:pos x="47" y="2"/>
              </a:cxn>
              <a:cxn ang="0">
                <a:pos x="52" y="0"/>
              </a:cxn>
              <a:cxn ang="0">
                <a:pos x="58" y="4"/>
              </a:cxn>
              <a:cxn ang="0">
                <a:pos x="63" y="7"/>
              </a:cxn>
              <a:cxn ang="0">
                <a:pos x="92" y="62"/>
              </a:cxn>
              <a:cxn ang="0">
                <a:pos x="92" y="72"/>
              </a:cxn>
              <a:cxn ang="0">
                <a:pos x="90" y="76"/>
              </a:cxn>
              <a:cxn ang="0">
                <a:pos x="76" y="94"/>
              </a:cxn>
              <a:cxn ang="0">
                <a:pos x="74" y="96"/>
              </a:cxn>
              <a:cxn ang="0">
                <a:pos x="74" y="98"/>
              </a:cxn>
              <a:cxn ang="0">
                <a:pos x="79" y="110"/>
              </a:cxn>
              <a:cxn ang="0">
                <a:pos x="88" y="125"/>
              </a:cxn>
              <a:cxn ang="0">
                <a:pos x="96" y="136"/>
              </a:cxn>
              <a:cxn ang="0">
                <a:pos x="108" y="147"/>
              </a:cxn>
              <a:cxn ang="0">
                <a:pos x="128" y="167"/>
              </a:cxn>
              <a:cxn ang="0">
                <a:pos x="145" y="176"/>
              </a:cxn>
              <a:cxn ang="0">
                <a:pos x="154" y="181"/>
              </a:cxn>
              <a:cxn ang="0">
                <a:pos x="157" y="181"/>
              </a:cxn>
              <a:cxn ang="0">
                <a:pos x="159" y="181"/>
              </a:cxn>
              <a:cxn ang="0">
                <a:pos x="177" y="165"/>
              </a:cxn>
              <a:cxn ang="0">
                <a:pos x="181" y="161"/>
              </a:cxn>
              <a:cxn ang="0">
                <a:pos x="188" y="159"/>
              </a:cxn>
              <a:cxn ang="0">
                <a:pos x="195" y="161"/>
              </a:cxn>
              <a:cxn ang="0">
                <a:pos x="248" y="192"/>
              </a:cxn>
              <a:cxn ang="0">
                <a:pos x="253" y="201"/>
              </a:cxn>
            </a:cxnLst>
            <a:rect l="0" t="0" r="r" b="b"/>
            <a:pathLst>
              <a:path w="253" h="254">
                <a:moveTo>
                  <a:pt x="253" y="201"/>
                </a:moveTo>
                <a:lnTo>
                  <a:pt x="253" y="201"/>
                </a:lnTo>
                <a:lnTo>
                  <a:pt x="253" y="207"/>
                </a:lnTo>
                <a:lnTo>
                  <a:pt x="250" y="212"/>
                </a:lnTo>
                <a:lnTo>
                  <a:pt x="214" y="246"/>
                </a:lnTo>
                <a:lnTo>
                  <a:pt x="214" y="246"/>
                </a:lnTo>
                <a:lnTo>
                  <a:pt x="208" y="252"/>
                </a:lnTo>
                <a:lnTo>
                  <a:pt x="208" y="252"/>
                </a:lnTo>
                <a:lnTo>
                  <a:pt x="201" y="254"/>
                </a:lnTo>
                <a:lnTo>
                  <a:pt x="201" y="254"/>
                </a:lnTo>
                <a:lnTo>
                  <a:pt x="199" y="254"/>
                </a:lnTo>
                <a:lnTo>
                  <a:pt x="199" y="254"/>
                </a:lnTo>
                <a:lnTo>
                  <a:pt x="195" y="254"/>
                </a:lnTo>
                <a:lnTo>
                  <a:pt x="195" y="254"/>
                </a:lnTo>
                <a:lnTo>
                  <a:pt x="179" y="252"/>
                </a:lnTo>
                <a:lnTo>
                  <a:pt x="179" y="252"/>
                </a:lnTo>
                <a:lnTo>
                  <a:pt x="166" y="250"/>
                </a:lnTo>
                <a:lnTo>
                  <a:pt x="150" y="245"/>
                </a:lnTo>
                <a:lnTo>
                  <a:pt x="150" y="245"/>
                </a:lnTo>
                <a:lnTo>
                  <a:pt x="134" y="236"/>
                </a:lnTo>
                <a:lnTo>
                  <a:pt x="114" y="223"/>
                </a:lnTo>
                <a:lnTo>
                  <a:pt x="114" y="223"/>
                </a:lnTo>
                <a:lnTo>
                  <a:pt x="92" y="207"/>
                </a:lnTo>
                <a:lnTo>
                  <a:pt x="69" y="187"/>
                </a:lnTo>
                <a:lnTo>
                  <a:pt x="69" y="187"/>
                </a:lnTo>
                <a:lnTo>
                  <a:pt x="52" y="169"/>
                </a:lnTo>
                <a:lnTo>
                  <a:pt x="38" y="150"/>
                </a:lnTo>
                <a:lnTo>
                  <a:pt x="38" y="150"/>
                </a:lnTo>
                <a:lnTo>
                  <a:pt x="27" y="134"/>
                </a:lnTo>
                <a:lnTo>
                  <a:pt x="18" y="120"/>
                </a:lnTo>
                <a:lnTo>
                  <a:pt x="18" y="120"/>
                </a:lnTo>
                <a:lnTo>
                  <a:pt x="11" y="105"/>
                </a:lnTo>
                <a:lnTo>
                  <a:pt x="7" y="92"/>
                </a:lnTo>
                <a:lnTo>
                  <a:pt x="7" y="92"/>
                </a:lnTo>
                <a:lnTo>
                  <a:pt x="1" y="72"/>
                </a:lnTo>
                <a:lnTo>
                  <a:pt x="1" y="72"/>
                </a:lnTo>
                <a:lnTo>
                  <a:pt x="0" y="60"/>
                </a:lnTo>
                <a:lnTo>
                  <a:pt x="0" y="60"/>
                </a:lnTo>
                <a:lnTo>
                  <a:pt x="1" y="54"/>
                </a:lnTo>
                <a:lnTo>
                  <a:pt x="1" y="54"/>
                </a:lnTo>
                <a:lnTo>
                  <a:pt x="3" y="47"/>
                </a:lnTo>
                <a:lnTo>
                  <a:pt x="3" y="47"/>
                </a:lnTo>
                <a:lnTo>
                  <a:pt x="7" y="40"/>
                </a:lnTo>
                <a:lnTo>
                  <a:pt x="43" y="5"/>
                </a:lnTo>
                <a:lnTo>
                  <a:pt x="43" y="5"/>
                </a:lnTo>
                <a:lnTo>
                  <a:pt x="47" y="2"/>
                </a:lnTo>
                <a:lnTo>
                  <a:pt x="52" y="0"/>
                </a:lnTo>
                <a:lnTo>
                  <a:pt x="52" y="0"/>
                </a:lnTo>
                <a:lnTo>
                  <a:pt x="56" y="2"/>
                </a:lnTo>
                <a:lnTo>
                  <a:pt x="58" y="4"/>
                </a:lnTo>
                <a:lnTo>
                  <a:pt x="58" y="4"/>
                </a:lnTo>
                <a:lnTo>
                  <a:pt x="63" y="7"/>
                </a:lnTo>
                <a:lnTo>
                  <a:pt x="92" y="62"/>
                </a:lnTo>
                <a:lnTo>
                  <a:pt x="92" y="62"/>
                </a:lnTo>
                <a:lnTo>
                  <a:pt x="92" y="67"/>
                </a:lnTo>
                <a:lnTo>
                  <a:pt x="92" y="72"/>
                </a:lnTo>
                <a:lnTo>
                  <a:pt x="92" y="72"/>
                </a:lnTo>
                <a:lnTo>
                  <a:pt x="90" y="76"/>
                </a:lnTo>
                <a:lnTo>
                  <a:pt x="88" y="80"/>
                </a:lnTo>
                <a:lnTo>
                  <a:pt x="76" y="94"/>
                </a:lnTo>
                <a:lnTo>
                  <a:pt x="76" y="94"/>
                </a:lnTo>
                <a:lnTo>
                  <a:pt x="74" y="96"/>
                </a:lnTo>
                <a:lnTo>
                  <a:pt x="74" y="96"/>
                </a:lnTo>
                <a:lnTo>
                  <a:pt x="74" y="98"/>
                </a:lnTo>
                <a:lnTo>
                  <a:pt x="74" y="98"/>
                </a:lnTo>
                <a:lnTo>
                  <a:pt x="79" y="110"/>
                </a:lnTo>
                <a:lnTo>
                  <a:pt x="79" y="110"/>
                </a:lnTo>
                <a:lnTo>
                  <a:pt x="88" y="125"/>
                </a:lnTo>
                <a:lnTo>
                  <a:pt x="88" y="125"/>
                </a:lnTo>
                <a:lnTo>
                  <a:pt x="96" y="136"/>
                </a:lnTo>
                <a:lnTo>
                  <a:pt x="108" y="147"/>
                </a:lnTo>
                <a:lnTo>
                  <a:pt x="108" y="147"/>
                </a:lnTo>
                <a:lnTo>
                  <a:pt x="119" y="158"/>
                </a:lnTo>
                <a:lnTo>
                  <a:pt x="128" y="167"/>
                </a:lnTo>
                <a:lnTo>
                  <a:pt x="128" y="167"/>
                </a:lnTo>
                <a:lnTo>
                  <a:pt x="145" y="176"/>
                </a:lnTo>
                <a:lnTo>
                  <a:pt x="145" y="176"/>
                </a:lnTo>
                <a:lnTo>
                  <a:pt x="154" y="181"/>
                </a:lnTo>
                <a:lnTo>
                  <a:pt x="157" y="181"/>
                </a:lnTo>
                <a:lnTo>
                  <a:pt x="157" y="181"/>
                </a:lnTo>
                <a:lnTo>
                  <a:pt x="159" y="181"/>
                </a:lnTo>
                <a:lnTo>
                  <a:pt x="159" y="181"/>
                </a:lnTo>
                <a:lnTo>
                  <a:pt x="161" y="179"/>
                </a:lnTo>
                <a:lnTo>
                  <a:pt x="177" y="165"/>
                </a:lnTo>
                <a:lnTo>
                  <a:pt x="177" y="165"/>
                </a:lnTo>
                <a:lnTo>
                  <a:pt x="181" y="161"/>
                </a:lnTo>
                <a:lnTo>
                  <a:pt x="188" y="159"/>
                </a:lnTo>
                <a:lnTo>
                  <a:pt x="188" y="159"/>
                </a:lnTo>
                <a:lnTo>
                  <a:pt x="195" y="161"/>
                </a:lnTo>
                <a:lnTo>
                  <a:pt x="195" y="161"/>
                </a:lnTo>
                <a:lnTo>
                  <a:pt x="248" y="192"/>
                </a:lnTo>
                <a:lnTo>
                  <a:pt x="248" y="192"/>
                </a:lnTo>
                <a:lnTo>
                  <a:pt x="252" y="196"/>
                </a:lnTo>
                <a:lnTo>
                  <a:pt x="253" y="201"/>
                </a:lnTo>
                <a:lnTo>
                  <a:pt x="253" y="201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sp>
        <p:nvSpPr>
          <p:cNvPr id="10" name="Freeform 32"/>
          <p:cNvSpPr>
            <a:spLocks noEditPoints="1"/>
          </p:cNvSpPr>
          <p:nvPr/>
        </p:nvSpPr>
        <p:spPr bwMode="auto">
          <a:xfrm>
            <a:off x="3455989" y="2929384"/>
            <a:ext cx="407844" cy="333484"/>
          </a:xfrm>
          <a:custGeom>
            <a:avLst/>
            <a:gdLst/>
            <a:ahLst/>
            <a:cxnLst>
              <a:cxn ang="0">
                <a:pos x="254" y="0"/>
              </a:cxn>
              <a:cxn ang="0">
                <a:pos x="239" y="2"/>
              </a:cxn>
              <a:cxn ang="0">
                <a:pos x="210" y="15"/>
              </a:cxn>
              <a:cxn ang="0">
                <a:pos x="74" y="149"/>
              </a:cxn>
              <a:cxn ang="0">
                <a:pos x="69" y="154"/>
              </a:cxn>
              <a:cxn ang="0">
                <a:pos x="65" y="165"/>
              </a:cxn>
              <a:cxn ang="0">
                <a:pos x="65" y="178"/>
              </a:cxn>
              <a:cxn ang="0">
                <a:pos x="69" y="189"/>
              </a:cxn>
              <a:cxn ang="0">
                <a:pos x="167" y="288"/>
              </a:cxn>
              <a:cxn ang="0">
                <a:pos x="172" y="292"/>
              </a:cxn>
              <a:cxn ang="0">
                <a:pos x="183" y="297"/>
              </a:cxn>
              <a:cxn ang="0">
                <a:pos x="196" y="297"/>
              </a:cxn>
              <a:cxn ang="0">
                <a:pos x="208" y="292"/>
              </a:cxn>
              <a:cxn ang="0">
                <a:pos x="339" y="162"/>
              </a:cxn>
              <a:cxn ang="0">
                <a:pos x="348" y="151"/>
              </a:cxn>
              <a:cxn ang="0">
                <a:pos x="359" y="122"/>
              </a:cxn>
              <a:cxn ang="0">
                <a:pos x="361" y="33"/>
              </a:cxn>
              <a:cxn ang="0">
                <a:pos x="361" y="26"/>
              </a:cxn>
              <a:cxn ang="0">
                <a:pos x="355" y="15"/>
              </a:cxn>
              <a:cxn ang="0">
                <a:pos x="346" y="6"/>
              </a:cxn>
              <a:cxn ang="0">
                <a:pos x="335" y="2"/>
              </a:cxn>
              <a:cxn ang="0">
                <a:pos x="330" y="0"/>
              </a:cxn>
              <a:cxn ang="0">
                <a:pos x="286" y="107"/>
              </a:cxn>
              <a:cxn ang="0">
                <a:pos x="274" y="105"/>
              </a:cxn>
              <a:cxn ang="0">
                <a:pos x="263" y="98"/>
              </a:cxn>
              <a:cxn ang="0">
                <a:pos x="257" y="87"/>
              </a:cxn>
              <a:cxn ang="0">
                <a:pos x="254" y="74"/>
              </a:cxn>
              <a:cxn ang="0">
                <a:pos x="256" y="69"/>
              </a:cxn>
              <a:cxn ang="0">
                <a:pos x="259" y="58"/>
              </a:cxn>
              <a:cxn ang="0">
                <a:pos x="268" y="49"/>
              </a:cxn>
              <a:cxn ang="0">
                <a:pos x="279" y="44"/>
              </a:cxn>
              <a:cxn ang="0">
                <a:pos x="286" y="44"/>
              </a:cxn>
              <a:cxn ang="0">
                <a:pos x="299" y="45"/>
              </a:cxn>
              <a:cxn ang="0">
                <a:pos x="308" y="53"/>
              </a:cxn>
              <a:cxn ang="0">
                <a:pos x="315" y="64"/>
              </a:cxn>
              <a:cxn ang="0">
                <a:pos x="319" y="74"/>
              </a:cxn>
              <a:cxn ang="0">
                <a:pos x="317" y="82"/>
              </a:cxn>
              <a:cxn ang="0">
                <a:pos x="314" y="93"/>
              </a:cxn>
              <a:cxn ang="0">
                <a:pos x="304" y="102"/>
              </a:cxn>
              <a:cxn ang="0">
                <a:pos x="292" y="107"/>
              </a:cxn>
              <a:cxn ang="0">
                <a:pos x="286" y="107"/>
              </a:cxn>
              <a:cxn ang="0">
                <a:pos x="141" y="294"/>
              </a:cxn>
              <a:cxn ang="0">
                <a:pos x="130" y="297"/>
              </a:cxn>
              <a:cxn ang="0">
                <a:pos x="112" y="294"/>
              </a:cxn>
              <a:cxn ang="0">
                <a:pos x="9" y="194"/>
              </a:cxn>
              <a:cxn ang="0">
                <a:pos x="5" y="189"/>
              </a:cxn>
              <a:cxn ang="0">
                <a:pos x="0" y="178"/>
              </a:cxn>
              <a:cxn ang="0">
                <a:pos x="0" y="165"/>
              </a:cxn>
              <a:cxn ang="0">
                <a:pos x="5" y="154"/>
              </a:cxn>
              <a:cxn ang="0">
                <a:pos x="136" y="24"/>
              </a:cxn>
              <a:cxn ang="0">
                <a:pos x="147" y="15"/>
              </a:cxn>
              <a:cxn ang="0">
                <a:pos x="176" y="2"/>
              </a:cxn>
              <a:cxn ang="0">
                <a:pos x="27" y="163"/>
              </a:cxn>
              <a:cxn ang="0">
                <a:pos x="23" y="167"/>
              </a:cxn>
              <a:cxn ang="0">
                <a:pos x="23" y="176"/>
              </a:cxn>
              <a:cxn ang="0">
                <a:pos x="27" y="180"/>
              </a:cxn>
            </a:cxnLst>
            <a:rect l="0" t="0" r="r" b="b"/>
            <a:pathLst>
              <a:path w="361" h="297">
                <a:moveTo>
                  <a:pt x="330" y="0"/>
                </a:moveTo>
                <a:lnTo>
                  <a:pt x="254" y="0"/>
                </a:lnTo>
                <a:lnTo>
                  <a:pt x="254" y="0"/>
                </a:lnTo>
                <a:lnTo>
                  <a:pt x="239" y="2"/>
                </a:lnTo>
                <a:lnTo>
                  <a:pt x="225" y="7"/>
                </a:lnTo>
                <a:lnTo>
                  <a:pt x="210" y="15"/>
                </a:lnTo>
                <a:lnTo>
                  <a:pt x="199" y="24"/>
                </a:lnTo>
                <a:lnTo>
                  <a:pt x="74" y="149"/>
                </a:lnTo>
                <a:lnTo>
                  <a:pt x="74" y="149"/>
                </a:lnTo>
                <a:lnTo>
                  <a:pt x="69" y="154"/>
                </a:lnTo>
                <a:lnTo>
                  <a:pt x="67" y="160"/>
                </a:lnTo>
                <a:lnTo>
                  <a:pt x="65" y="165"/>
                </a:lnTo>
                <a:lnTo>
                  <a:pt x="63" y="172"/>
                </a:lnTo>
                <a:lnTo>
                  <a:pt x="65" y="178"/>
                </a:lnTo>
                <a:lnTo>
                  <a:pt x="67" y="183"/>
                </a:lnTo>
                <a:lnTo>
                  <a:pt x="69" y="189"/>
                </a:lnTo>
                <a:lnTo>
                  <a:pt x="74" y="194"/>
                </a:lnTo>
                <a:lnTo>
                  <a:pt x="167" y="288"/>
                </a:lnTo>
                <a:lnTo>
                  <a:pt x="167" y="288"/>
                </a:lnTo>
                <a:lnTo>
                  <a:pt x="172" y="292"/>
                </a:lnTo>
                <a:lnTo>
                  <a:pt x="178" y="296"/>
                </a:lnTo>
                <a:lnTo>
                  <a:pt x="183" y="297"/>
                </a:lnTo>
                <a:lnTo>
                  <a:pt x="190" y="297"/>
                </a:lnTo>
                <a:lnTo>
                  <a:pt x="196" y="297"/>
                </a:lnTo>
                <a:lnTo>
                  <a:pt x="201" y="296"/>
                </a:lnTo>
                <a:lnTo>
                  <a:pt x="208" y="292"/>
                </a:lnTo>
                <a:lnTo>
                  <a:pt x="212" y="288"/>
                </a:lnTo>
                <a:lnTo>
                  <a:pt x="339" y="162"/>
                </a:lnTo>
                <a:lnTo>
                  <a:pt x="339" y="162"/>
                </a:lnTo>
                <a:lnTo>
                  <a:pt x="348" y="151"/>
                </a:lnTo>
                <a:lnTo>
                  <a:pt x="355" y="136"/>
                </a:lnTo>
                <a:lnTo>
                  <a:pt x="359" y="122"/>
                </a:lnTo>
                <a:lnTo>
                  <a:pt x="361" y="107"/>
                </a:lnTo>
                <a:lnTo>
                  <a:pt x="361" y="33"/>
                </a:lnTo>
                <a:lnTo>
                  <a:pt x="361" y="33"/>
                </a:lnTo>
                <a:lnTo>
                  <a:pt x="361" y="26"/>
                </a:lnTo>
                <a:lnTo>
                  <a:pt x="359" y="20"/>
                </a:lnTo>
                <a:lnTo>
                  <a:pt x="355" y="15"/>
                </a:lnTo>
                <a:lnTo>
                  <a:pt x="352" y="9"/>
                </a:lnTo>
                <a:lnTo>
                  <a:pt x="346" y="6"/>
                </a:lnTo>
                <a:lnTo>
                  <a:pt x="341" y="4"/>
                </a:lnTo>
                <a:lnTo>
                  <a:pt x="335" y="2"/>
                </a:lnTo>
                <a:lnTo>
                  <a:pt x="330" y="0"/>
                </a:lnTo>
                <a:lnTo>
                  <a:pt x="330" y="0"/>
                </a:lnTo>
                <a:close/>
                <a:moveTo>
                  <a:pt x="286" y="107"/>
                </a:moveTo>
                <a:lnTo>
                  <a:pt x="286" y="107"/>
                </a:lnTo>
                <a:lnTo>
                  <a:pt x="279" y="107"/>
                </a:lnTo>
                <a:lnTo>
                  <a:pt x="274" y="105"/>
                </a:lnTo>
                <a:lnTo>
                  <a:pt x="268" y="102"/>
                </a:lnTo>
                <a:lnTo>
                  <a:pt x="263" y="98"/>
                </a:lnTo>
                <a:lnTo>
                  <a:pt x="259" y="93"/>
                </a:lnTo>
                <a:lnTo>
                  <a:pt x="257" y="87"/>
                </a:lnTo>
                <a:lnTo>
                  <a:pt x="256" y="82"/>
                </a:lnTo>
                <a:lnTo>
                  <a:pt x="254" y="74"/>
                </a:lnTo>
                <a:lnTo>
                  <a:pt x="254" y="74"/>
                </a:lnTo>
                <a:lnTo>
                  <a:pt x="256" y="69"/>
                </a:lnTo>
                <a:lnTo>
                  <a:pt x="257" y="64"/>
                </a:lnTo>
                <a:lnTo>
                  <a:pt x="259" y="58"/>
                </a:lnTo>
                <a:lnTo>
                  <a:pt x="263" y="53"/>
                </a:lnTo>
                <a:lnTo>
                  <a:pt x="268" y="49"/>
                </a:lnTo>
                <a:lnTo>
                  <a:pt x="274" y="45"/>
                </a:lnTo>
                <a:lnTo>
                  <a:pt x="279" y="44"/>
                </a:lnTo>
                <a:lnTo>
                  <a:pt x="286" y="44"/>
                </a:lnTo>
                <a:lnTo>
                  <a:pt x="286" y="44"/>
                </a:lnTo>
                <a:lnTo>
                  <a:pt x="292" y="44"/>
                </a:lnTo>
                <a:lnTo>
                  <a:pt x="299" y="45"/>
                </a:lnTo>
                <a:lnTo>
                  <a:pt x="304" y="49"/>
                </a:lnTo>
                <a:lnTo>
                  <a:pt x="308" y="53"/>
                </a:lnTo>
                <a:lnTo>
                  <a:pt x="314" y="58"/>
                </a:lnTo>
                <a:lnTo>
                  <a:pt x="315" y="64"/>
                </a:lnTo>
                <a:lnTo>
                  <a:pt x="317" y="69"/>
                </a:lnTo>
                <a:lnTo>
                  <a:pt x="319" y="74"/>
                </a:lnTo>
                <a:lnTo>
                  <a:pt x="319" y="74"/>
                </a:lnTo>
                <a:lnTo>
                  <a:pt x="317" y="82"/>
                </a:lnTo>
                <a:lnTo>
                  <a:pt x="315" y="87"/>
                </a:lnTo>
                <a:lnTo>
                  <a:pt x="314" y="93"/>
                </a:lnTo>
                <a:lnTo>
                  <a:pt x="308" y="98"/>
                </a:lnTo>
                <a:lnTo>
                  <a:pt x="304" y="102"/>
                </a:lnTo>
                <a:lnTo>
                  <a:pt x="299" y="105"/>
                </a:lnTo>
                <a:lnTo>
                  <a:pt x="292" y="107"/>
                </a:lnTo>
                <a:lnTo>
                  <a:pt x="286" y="107"/>
                </a:lnTo>
                <a:lnTo>
                  <a:pt x="286" y="107"/>
                </a:lnTo>
                <a:close/>
                <a:moveTo>
                  <a:pt x="27" y="180"/>
                </a:moveTo>
                <a:lnTo>
                  <a:pt x="141" y="294"/>
                </a:lnTo>
                <a:lnTo>
                  <a:pt x="141" y="294"/>
                </a:lnTo>
                <a:lnTo>
                  <a:pt x="130" y="297"/>
                </a:lnTo>
                <a:lnTo>
                  <a:pt x="121" y="297"/>
                </a:lnTo>
                <a:lnTo>
                  <a:pt x="112" y="294"/>
                </a:lnTo>
                <a:lnTo>
                  <a:pt x="103" y="288"/>
                </a:lnTo>
                <a:lnTo>
                  <a:pt x="9" y="194"/>
                </a:lnTo>
                <a:lnTo>
                  <a:pt x="9" y="194"/>
                </a:lnTo>
                <a:lnTo>
                  <a:pt x="5" y="189"/>
                </a:lnTo>
                <a:lnTo>
                  <a:pt x="2" y="183"/>
                </a:lnTo>
                <a:lnTo>
                  <a:pt x="0" y="178"/>
                </a:lnTo>
                <a:lnTo>
                  <a:pt x="0" y="172"/>
                </a:lnTo>
                <a:lnTo>
                  <a:pt x="0" y="165"/>
                </a:lnTo>
                <a:lnTo>
                  <a:pt x="2" y="160"/>
                </a:lnTo>
                <a:lnTo>
                  <a:pt x="5" y="154"/>
                </a:lnTo>
                <a:lnTo>
                  <a:pt x="9" y="149"/>
                </a:lnTo>
                <a:lnTo>
                  <a:pt x="136" y="24"/>
                </a:lnTo>
                <a:lnTo>
                  <a:pt x="136" y="24"/>
                </a:lnTo>
                <a:lnTo>
                  <a:pt x="147" y="15"/>
                </a:lnTo>
                <a:lnTo>
                  <a:pt x="161" y="7"/>
                </a:lnTo>
                <a:lnTo>
                  <a:pt x="176" y="2"/>
                </a:lnTo>
                <a:lnTo>
                  <a:pt x="190" y="0"/>
                </a:lnTo>
                <a:lnTo>
                  <a:pt x="27" y="163"/>
                </a:lnTo>
                <a:lnTo>
                  <a:pt x="27" y="163"/>
                </a:lnTo>
                <a:lnTo>
                  <a:pt x="23" y="167"/>
                </a:lnTo>
                <a:lnTo>
                  <a:pt x="23" y="172"/>
                </a:lnTo>
                <a:lnTo>
                  <a:pt x="23" y="176"/>
                </a:lnTo>
                <a:lnTo>
                  <a:pt x="27" y="180"/>
                </a:lnTo>
                <a:lnTo>
                  <a:pt x="27" y="180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grpSp>
        <p:nvGrpSpPr>
          <p:cNvPr id="11" name="Group 82"/>
          <p:cNvGrpSpPr/>
          <p:nvPr/>
        </p:nvGrpSpPr>
        <p:grpSpPr>
          <a:xfrm>
            <a:off x="4417621" y="2928499"/>
            <a:ext cx="380804" cy="356018"/>
            <a:chOff x="4067683" y="3042772"/>
            <a:chExt cx="350901" cy="328061"/>
          </a:xfrm>
          <a:solidFill>
            <a:schemeClr val="tx2"/>
          </a:solidFill>
        </p:grpSpPr>
        <p:sp>
          <p:nvSpPr>
            <p:cNvPr id="133" name="Freeform 33"/>
            <p:cNvSpPr>
              <a:spLocks noEditPoints="1"/>
            </p:cNvSpPr>
            <p:nvPr/>
          </p:nvSpPr>
          <p:spPr bwMode="auto">
            <a:xfrm>
              <a:off x="4156966" y="3260787"/>
              <a:ext cx="174412" cy="110046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0" y="107"/>
                </a:cxn>
                <a:cxn ang="0">
                  <a:pos x="169" y="107"/>
                </a:cxn>
                <a:cxn ang="0">
                  <a:pos x="169" y="44"/>
                </a:cxn>
                <a:cxn ang="0">
                  <a:pos x="169" y="0"/>
                </a:cxn>
                <a:cxn ang="0">
                  <a:pos x="0" y="0"/>
                </a:cxn>
                <a:cxn ang="0">
                  <a:pos x="0" y="44"/>
                </a:cxn>
                <a:cxn ang="0">
                  <a:pos x="20" y="22"/>
                </a:cxn>
                <a:cxn ang="0">
                  <a:pos x="147" y="22"/>
                </a:cxn>
                <a:cxn ang="0">
                  <a:pos x="147" y="44"/>
                </a:cxn>
                <a:cxn ang="0">
                  <a:pos x="20" y="44"/>
                </a:cxn>
                <a:cxn ang="0">
                  <a:pos x="20" y="22"/>
                </a:cxn>
                <a:cxn ang="0">
                  <a:pos x="20" y="64"/>
                </a:cxn>
                <a:cxn ang="0">
                  <a:pos x="147" y="64"/>
                </a:cxn>
                <a:cxn ang="0">
                  <a:pos x="147" y="86"/>
                </a:cxn>
                <a:cxn ang="0">
                  <a:pos x="20" y="86"/>
                </a:cxn>
                <a:cxn ang="0">
                  <a:pos x="20" y="64"/>
                </a:cxn>
              </a:cxnLst>
              <a:rect l="0" t="0" r="r" b="b"/>
              <a:pathLst>
                <a:path w="169" h="107">
                  <a:moveTo>
                    <a:pt x="0" y="44"/>
                  </a:moveTo>
                  <a:lnTo>
                    <a:pt x="0" y="107"/>
                  </a:lnTo>
                  <a:lnTo>
                    <a:pt x="169" y="107"/>
                  </a:lnTo>
                  <a:lnTo>
                    <a:pt x="169" y="44"/>
                  </a:lnTo>
                  <a:lnTo>
                    <a:pt x="169" y="0"/>
                  </a:lnTo>
                  <a:lnTo>
                    <a:pt x="0" y="0"/>
                  </a:lnTo>
                  <a:lnTo>
                    <a:pt x="0" y="44"/>
                  </a:lnTo>
                  <a:close/>
                  <a:moveTo>
                    <a:pt x="20" y="22"/>
                  </a:moveTo>
                  <a:lnTo>
                    <a:pt x="147" y="22"/>
                  </a:lnTo>
                  <a:lnTo>
                    <a:pt x="147" y="44"/>
                  </a:lnTo>
                  <a:lnTo>
                    <a:pt x="20" y="44"/>
                  </a:lnTo>
                  <a:lnTo>
                    <a:pt x="20" y="22"/>
                  </a:lnTo>
                  <a:close/>
                  <a:moveTo>
                    <a:pt x="20" y="64"/>
                  </a:moveTo>
                  <a:lnTo>
                    <a:pt x="147" y="64"/>
                  </a:lnTo>
                  <a:lnTo>
                    <a:pt x="147" y="86"/>
                  </a:lnTo>
                  <a:lnTo>
                    <a:pt x="20" y="86"/>
                  </a:lnTo>
                  <a:lnTo>
                    <a:pt x="20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34" name="Freeform 34"/>
            <p:cNvSpPr/>
            <p:nvPr/>
          </p:nvSpPr>
          <p:spPr bwMode="auto">
            <a:xfrm>
              <a:off x="4156966" y="3042772"/>
              <a:ext cx="174412" cy="107969"/>
            </a:xfrm>
            <a:custGeom>
              <a:avLst/>
              <a:gdLst/>
              <a:ahLst/>
              <a:cxnLst>
                <a:cxn ang="0">
                  <a:pos x="169" y="64"/>
                </a:cxn>
                <a:cxn ang="0">
                  <a:pos x="169" y="0"/>
                </a:cxn>
                <a:cxn ang="0">
                  <a:pos x="0" y="0"/>
                </a:cxn>
                <a:cxn ang="0">
                  <a:pos x="0" y="64"/>
                </a:cxn>
                <a:cxn ang="0">
                  <a:pos x="0" y="105"/>
                </a:cxn>
                <a:cxn ang="0">
                  <a:pos x="169" y="105"/>
                </a:cxn>
                <a:cxn ang="0">
                  <a:pos x="169" y="64"/>
                </a:cxn>
              </a:cxnLst>
              <a:rect l="0" t="0" r="r" b="b"/>
              <a:pathLst>
                <a:path w="169" h="105">
                  <a:moveTo>
                    <a:pt x="169" y="64"/>
                  </a:moveTo>
                  <a:lnTo>
                    <a:pt x="169" y="0"/>
                  </a:lnTo>
                  <a:lnTo>
                    <a:pt x="0" y="0"/>
                  </a:lnTo>
                  <a:lnTo>
                    <a:pt x="0" y="64"/>
                  </a:lnTo>
                  <a:lnTo>
                    <a:pt x="0" y="105"/>
                  </a:lnTo>
                  <a:lnTo>
                    <a:pt x="169" y="105"/>
                  </a:lnTo>
                  <a:lnTo>
                    <a:pt x="169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35" name="Freeform 35"/>
            <p:cNvSpPr/>
            <p:nvPr/>
          </p:nvSpPr>
          <p:spPr bwMode="auto">
            <a:xfrm>
              <a:off x="4067683" y="3107139"/>
              <a:ext cx="350901" cy="197252"/>
            </a:xfrm>
            <a:custGeom>
              <a:avLst/>
              <a:gdLst/>
              <a:ahLst/>
              <a:cxnLst>
                <a:cxn ang="0">
                  <a:pos x="295" y="0"/>
                </a:cxn>
                <a:cxn ang="0">
                  <a:pos x="274" y="0"/>
                </a:cxn>
                <a:cxn ang="0">
                  <a:pos x="274" y="41"/>
                </a:cxn>
                <a:cxn ang="0">
                  <a:pos x="274" y="63"/>
                </a:cxn>
                <a:cxn ang="0">
                  <a:pos x="63" y="63"/>
                </a:cxn>
                <a:cxn ang="0">
                  <a:pos x="63" y="41"/>
                </a:cxn>
                <a:cxn ang="0">
                  <a:pos x="63" y="0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34" y="1"/>
                </a:cxn>
                <a:cxn ang="0">
                  <a:pos x="27" y="3"/>
                </a:cxn>
                <a:cxn ang="0">
                  <a:pos x="20" y="7"/>
                </a:cxn>
                <a:cxn ang="0">
                  <a:pos x="13" y="12"/>
                </a:cxn>
                <a:cxn ang="0">
                  <a:pos x="7" y="20"/>
                </a:cxn>
                <a:cxn ang="0">
                  <a:pos x="4" y="27"/>
                </a:cxn>
                <a:cxn ang="0">
                  <a:pos x="2" y="34"/>
                </a:cxn>
                <a:cxn ang="0">
                  <a:pos x="0" y="41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2" y="156"/>
                </a:cxn>
                <a:cxn ang="0">
                  <a:pos x="4" y="163"/>
                </a:cxn>
                <a:cxn ang="0">
                  <a:pos x="7" y="170"/>
                </a:cxn>
                <a:cxn ang="0">
                  <a:pos x="13" y="175"/>
                </a:cxn>
                <a:cxn ang="0">
                  <a:pos x="20" y="181"/>
                </a:cxn>
                <a:cxn ang="0">
                  <a:pos x="27" y="186"/>
                </a:cxn>
                <a:cxn ang="0">
                  <a:pos x="34" y="188"/>
                </a:cxn>
                <a:cxn ang="0">
                  <a:pos x="42" y="190"/>
                </a:cxn>
                <a:cxn ang="0">
                  <a:pos x="63" y="190"/>
                </a:cxn>
                <a:cxn ang="0">
                  <a:pos x="63" y="146"/>
                </a:cxn>
                <a:cxn ang="0">
                  <a:pos x="63" y="127"/>
                </a:cxn>
                <a:cxn ang="0">
                  <a:pos x="274" y="127"/>
                </a:cxn>
                <a:cxn ang="0">
                  <a:pos x="274" y="146"/>
                </a:cxn>
                <a:cxn ang="0">
                  <a:pos x="274" y="190"/>
                </a:cxn>
                <a:cxn ang="0">
                  <a:pos x="295" y="190"/>
                </a:cxn>
                <a:cxn ang="0">
                  <a:pos x="295" y="190"/>
                </a:cxn>
                <a:cxn ang="0">
                  <a:pos x="303" y="188"/>
                </a:cxn>
                <a:cxn ang="0">
                  <a:pos x="310" y="186"/>
                </a:cxn>
                <a:cxn ang="0">
                  <a:pos x="317" y="181"/>
                </a:cxn>
                <a:cxn ang="0">
                  <a:pos x="324" y="175"/>
                </a:cxn>
                <a:cxn ang="0">
                  <a:pos x="330" y="170"/>
                </a:cxn>
                <a:cxn ang="0">
                  <a:pos x="334" y="163"/>
                </a:cxn>
                <a:cxn ang="0">
                  <a:pos x="337" y="156"/>
                </a:cxn>
                <a:cxn ang="0">
                  <a:pos x="337" y="146"/>
                </a:cxn>
                <a:cxn ang="0">
                  <a:pos x="337" y="41"/>
                </a:cxn>
                <a:cxn ang="0">
                  <a:pos x="337" y="41"/>
                </a:cxn>
                <a:cxn ang="0">
                  <a:pos x="337" y="34"/>
                </a:cxn>
                <a:cxn ang="0">
                  <a:pos x="334" y="27"/>
                </a:cxn>
                <a:cxn ang="0">
                  <a:pos x="330" y="20"/>
                </a:cxn>
                <a:cxn ang="0">
                  <a:pos x="324" y="12"/>
                </a:cxn>
                <a:cxn ang="0">
                  <a:pos x="317" y="7"/>
                </a:cxn>
                <a:cxn ang="0">
                  <a:pos x="310" y="3"/>
                </a:cxn>
                <a:cxn ang="0">
                  <a:pos x="303" y="1"/>
                </a:cxn>
                <a:cxn ang="0">
                  <a:pos x="295" y="0"/>
                </a:cxn>
                <a:cxn ang="0">
                  <a:pos x="295" y="0"/>
                </a:cxn>
              </a:cxnLst>
              <a:rect l="0" t="0" r="r" b="b"/>
              <a:pathLst>
                <a:path w="337" h="190">
                  <a:moveTo>
                    <a:pt x="295" y="0"/>
                  </a:moveTo>
                  <a:lnTo>
                    <a:pt x="274" y="0"/>
                  </a:lnTo>
                  <a:lnTo>
                    <a:pt x="274" y="41"/>
                  </a:lnTo>
                  <a:lnTo>
                    <a:pt x="274" y="63"/>
                  </a:lnTo>
                  <a:lnTo>
                    <a:pt x="63" y="63"/>
                  </a:lnTo>
                  <a:lnTo>
                    <a:pt x="63" y="41"/>
                  </a:lnTo>
                  <a:lnTo>
                    <a:pt x="63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0" y="7"/>
                  </a:lnTo>
                  <a:lnTo>
                    <a:pt x="13" y="12"/>
                  </a:lnTo>
                  <a:lnTo>
                    <a:pt x="7" y="20"/>
                  </a:lnTo>
                  <a:lnTo>
                    <a:pt x="4" y="27"/>
                  </a:lnTo>
                  <a:lnTo>
                    <a:pt x="2" y="34"/>
                  </a:lnTo>
                  <a:lnTo>
                    <a:pt x="0" y="41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2" y="156"/>
                  </a:lnTo>
                  <a:lnTo>
                    <a:pt x="4" y="163"/>
                  </a:lnTo>
                  <a:lnTo>
                    <a:pt x="7" y="170"/>
                  </a:lnTo>
                  <a:lnTo>
                    <a:pt x="13" y="175"/>
                  </a:lnTo>
                  <a:lnTo>
                    <a:pt x="20" y="181"/>
                  </a:lnTo>
                  <a:lnTo>
                    <a:pt x="27" y="186"/>
                  </a:lnTo>
                  <a:lnTo>
                    <a:pt x="34" y="188"/>
                  </a:lnTo>
                  <a:lnTo>
                    <a:pt x="42" y="190"/>
                  </a:lnTo>
                  <a:lnTo>
                    <a:pt x="63" y="190"/>
                  </a:lnTo>
                  <a:lnTo>
                    <a:pt x="63" y="146"/>
                  </a:lnTo>
                  <a:lnTo>
                    <a:pt x="63" y="127"/>
                  </a:lnTo>
                  <a:lnTo>
                    <a:pt x="274" y="127"/>
                  </a:lnTo>
                  <a:lnTo>
                    <a:pt x="274" y="146"/>
                  </a:lnTo>
                  <a:lnTo>
                    <a:pt x="274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3" y="188"/>
                  </a:lnTo>
                  <a:lnTo>
                    <a:pt x="310" y="186"/>
                  </a:lnTo>
                  <a:lnTo>
                    <a:pt x="317" y="181"/>
                  </a:lnTo>
                  <a:lnTo>
                    <a:pt x="324" y="175"/>
                  </a:lnTo>
                  <a:lnTo>
                    <a:pt x="330" y="170"/>
                  </a:lnTo>
                  <a:lnTo>
                    <a:pt x="334" y="163"/>
                  </a:lnTo>
                  <a:lnTo>
                    <a:pt x="337" y="156"/>
                  </a:lnTo>
                  <a:lnTo>
                    <a:pt x="337" y="146"/>
                  </a:lnTo>
                  <a:lnTo>
                    <a:pt x="337" y="41"/>
                  </a:lnTo>
                  <a:lnTo>
                    <a:pt x="337" y="41"/>
                  </a:lnTo>
                  <a:lnTo>
                    <a:pt x="337" y="34"/>
                  </a:lnTo>
                  <a:lnTo>
                    <a:pt x="334" y="27"/>
                  </a:lnTo>
                  <a:lnTo>
                    <a:pt x="330" y="20"/>
                  </a:lnTo>
                  <a:lnTo>
                    <a:pt x="324" y="12"/>
                  </a:lnTo>
                  <a:lnTo>
                    <a:pt x="317" y="7"/>
                  </a:lnTo>
                  <a:lnTo>
                    <a:pt x="310" y="3"/>
                  </a:lnTo>
                  <a:lnTo>
                    <a:pt x="303" y="1"/>
                  </a:lnTo>
                  <a:lnTo>
                    <a:pt x="295" y="0"/>
                  </a:lnTo>
                  <a:lnTo>
                    <a:pt x="2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</p:grpSp>
      <p:grpSp>
        <p:nvGrpSpPr>
          <p:cNvPr id="12" name="Group 79"/>
          <p:cNvGrpSpPr/>
          <p:nvPr/>
        </p:nvGrpSpPr>
        <p:grpSpPr>
          <a:xfrm>
            <a:off x="780026" y="2163880"/>
            <a:ext cx="277152" cy="369536"/>
            <a:chOff x="1092301" y="2278682"/>
            <a:chExt cx="255389" cy="340519"/>
          </a:xfrm>
          <a:solidFill>
            <a:schemeClr val="tx2"/>
          </a:solidFill>
        </p:grpSpPr>
        <p:sp>
          <p:nvSpPr>
            <p:cNvPr id="125" name="Freeform 41"/>
            <p:cNvSpPr>
              <a:spLocks noEditPoints="1"/>
            </p:cNvSpPr>
            <p:nvPr/>
          </p:nvSpPr>
          <p:spPr bwMode="auto">
            <a:xfrm>
              <a:off x="1092301" y="2278682"/>
              <a:ext cx="255389" cy="340518"/>
            </a:xfrm>
            <a:custGeom>
              <a:avLst/>
              <a:gdLst/>
              <a:ahLst/>
              <a:cxnLst>
                <a:cxn ang="0">
                  <a:pos x="31" y="42"/>
                </a:cxn>
                <a:cxn ang="0">
                  <a:pos x="26" y="42"/>
                </a:cxn>
                <a:cxn ang="0">
                  <a:pos x="15" y="47"/>
                </a:cxn>
                <a:cxn ang="0">
                  <a:pos x="6" y="54"/>
                </a:cxn>
                <a:cxn ang="0">
                  <a:pos x="2" y="65"/>
                </a:cxn>
                <a:cxn ang="0">
                  <a:pos x="0" y="82"/>
                </a:cxn>
                <a:cxn ang="0">
                  <a:pos x="247" y="73"/>
                </a:cxn>
                <a:cxn ang="0">
                  <a:pos x="245" y="65"/>
                </a:cxn>
                <a:cxn ang="0">
                  <a:pos x="241" y="54"/>
                </a:cxn>
                <a:cxn ang="0">
                  <a:pos x="232" y="47"/>
                </a:cxn>
                <a:cxn ang="0">
                  <a:pos x="221" y="42"/>
                </a:cxn>
                <a:cxn ang="0">
                  <a:pos x="216" y="42"/>
                </a:cxn>
                <a:cxn ang="0">
                  <a:pos x="167" y="53"/>
                </a:cxn>
                <a:cxn ang="0">
                  <a:pos x="86" y="22"/>
                </a:cxn>
                <a:cxn ang="0">
                  <a:pos x="163" y="0"/>
                </a:cxn>
                <a:cxn ang="0">
                  <a:pos x="82" y="0"/>
                </a:cxn>
                <a:cxn ang="0">
                  <a:pos x="71" y="6"/>
                </a:cxn>
                <a:cxn ang="0">
                  <a:pos x="66" y="16"/>
                </a:cxn>
                <a:cxn ang="0">
                  <a:pos x="58" y="58"/>
                </a:cxn>
                <a:cxn ang="0">
                  <a:pos x="62" y="69"/>
                </a:cxn>
                <a:cxn ang="0">
                  <a:pos x="73" y="74"/>
                </a:cxn>
                <a:cxn ang="0">
                  <a:pos x="174" y="74"/>
                </a:cxn>
                <a:cxn ang="0">
                  <a:pos x="185" y="69"/>
                </a:cxn>
                <a:cxn ang="0">
                  <a:pos x="187" y="58"/>
                </a:cxn>
                <a:cxn ang="0">
                  <a:pos x="182" y="16"/>
                </a:cxn>
                <a:cxn ang="0">
                  <a:pos x="176" y="6"/>
                </a:cxn>
                <a:cxn ang="0">
                  <a:pos x="163" y="0"/>
                </a:cxn>
                <a:cxn ang="0">
                  <a:pos x="220" y="103"/>
                </a:cxn>
                <a:cxn ang="0">
                  <a:pos x="26" y="103"/>
                </a:cxn>
                <a:cxn ang="0">
                  <a:pos x="13" y="109"/>
                </a:cxn>
                <a:cxn ang="0">
                  <a:pos x="8" y="123"/>
                </a:cxn>
                <a:cxn ang="0">
                  <a:pos x="24" y="306"/>
                </a:cxn>
                <a:cxn ang="0">
                  <a:pos x="31" y="321"/>
                </a:cxn>
                <a:cxn ang="0">
                  <a:pos x="47" y="328"/>
                </a:cxn>
                <a:cxn ang="0">
                  <a:pos x="200" y="328"/>
                </a:cxn>
                <a:cxn ang="0">
                  <a:pos x="214" y="321"/>
                </a:cxn>
                <a:cxn ang="0">
                  <a:pos x="221" y="306"/>
                </a:cxn>
                <a:cxn ang="0">
                  <a:pos x="240" y="123"/>
                </a:cxn>
                <a:cxn ang="0">
                  <a:pos x="234" y="109"/>
                </a:cxn>
                <a:cxn ang="0">
                  <a:pos x="220" y="103"/>
                </a:cxn>
                <a:cxn ang="0">
                  <a:pos x="82" y="287"/>
                </a:cxn>
                <a:cxn ang="0">
                  <a:pos x="42" y="143"/>
                </a:cxn>
                <a:cxn ang="0">
                  <a:pos x="82" y="287"/>
                </a:cxn>
                <a:cxn ang="0">
                  <a:pos x="104" y="287"/>
                </a:cxn>
                <a:cxn ang="0">
                  <a:pos x="144" y="143"/>
                </a:cxn>
                <a:cxn ang="0">
                  <a:pos x="194" y="287"/>
                </a:cxn>
                <a:cxn ang="0">
                  <a:pos x="163" y="143"/>
                </a:cxn>
                <a:cxn ang="0">
                  <a:pos x="194" y="287"/>
                </a:cxn>
              </a:cxnLst>
              <a:rect l="0" t="0" r="r" b="b"/>
              <a:pathLst>
                <a:path w="247" h="328">
                  <a:moveTo>
                    <a:pt x="216" y="42"/>
                  </a:moveTo>
                  <a:lnTo>
                    <a:pt x="31" y="42"/>
                  </a:lnTo>
                  <a:lnTo>
                    <a:pt x="31" y="42"/>
                  </a:lnTo>
                  <a:lnTo>
                    <a:pt x="26" y="42"/>
                  </a:lnTo>
                  <a:lnTo>
                    <a:pt x="20" y="44"/>
                  </a:lnTo>
                  <a:lnTo>
                    <a:pt x="15" y="47"/>
                  </a:lnTo>
                  <a:lnTo>
                    <a:pt x="9" y="51"/>
                  </a:lnTo>
                  <a:lnTo>
                    <a:pt x="6" y="54"/>
                  </a:lnTo>
                  <a:lnTo>
                    <a:pt x="4" y="60"/>
                  </a:lnTo>
                  <a:lnTo>
                    <a:pt x="2" y="65"/>
                  </a:lnTo>
                  <a:lnTo>
                    <a:pt x="0" y="73"/>
                  </a:lnTo>
                  <a:lnTo>
                    <a:pt x="0" y="82"/>
                  </a:lnTo>
                  <a:lnTo>
                    <a:pt x="247" y="82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45" y="65"/>
                  </a:lnTo>
                  <a:lnTo>
                    <a:pt x="243" y="60"/>
                  </a:lnTo>
                  <a:lnTo>
                    <a:pt x="241" y="54"/>
                  </a:lnTo>
                  <a:lnTo>
                    <a:pt x="238" y="51"/>
                  </a:lnTo>
                  <a:lnTo>
                    <a:pt x="232" y="47"/>
                  </a:lnTo>
                  <a:lnTo>
                    <a:pt x="227" y="44"/>
                  </a:lnTo>
                  <a:lnTo>
                    <a:pt x="221" y="42"/>
                  </a:lnTo>
                  <a:lnTo>
                    <a:pt x="216" y="42"/>
                  </a:lnTo>
                  <a:lnTo>
                    <a:pt x="216" y="42"/>
                  </a:lnTo>
                  <a:close/>
                  <a:moveTo>
                    <a:pt x="162" y="22"/>
                  </a:moveTo>
                  <a:lnTo>
                    <a:pt x="167" y="53"/>
                  </a:lnTo>
                  <a:lnTo>
                    <a:pt x="80" y="53"/>
                  </a:lnTo>
                  <a:lnTo>
                    <a:pt x="86" y="22"/>
                  </a:lnTo>
                  <a:lnTo>
                    <a:pt x="162" y="22"/>
                  </a:lnTo>
                  <a:close/>
                  <a:moveTo>
                    <a:pt x="163" y="0"/>
                  </a:moveTo>
                  <a:lnTo>
                    <a:pt x="82" y="0"/>
                  </a:lnTo>
                  <a:lnTo>
                    <a:pt x="82" y="0"/>
                  </a:lnTo>
                  <a:lnTo>
                    <a:pt x="76" y="2"/>
                  </a:lnTo>
                  <a:lnTo>
                    <a:pt x="71" y="6"/>
                  </a:lnTo>
                  <a:lnTo>
                    <a:pt x="67" y="9"/>
                  </a:lnTo>
                  <a:lnTo>
                    <a:pt x="66" y="16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60" y="65"/>
                  </a:lnTo>
                  <a:lnTo>
                    <a:pt x="62" y="69"/>
                  </a:lnTo>
                  <a:lnTo>
                    <a:pt x="67" y="73"/>
                  </a:lnTo>
                  <a:lnTo>
                    <a:pt x="73" y="74"/>
                  </a:lnTo>
                  <a:lnTo>
                    <a:pt x="174" y="74"/>
                  </a:lnTo>
                  <a:lnTo>
                    <a:pt x="174" y="74"/>
                  </a:lnTo>
                  <a:lnTo>
                    <a:pt x="180" y="73"/>
                  </a:lnTo>
                  <a:lnTo>
                    <a:pt x="185" y="69"/>
                  </a:lnTo>
                  <a:lnTo>
                    <a:pt x="187" y="65"/>
                  </a:lnTo>
                  <a:lnTo>
                    <a:pt x="187" y="58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0" y="9"/>
                  </a:lnTo>
                  <a:lnTo>
                    <a:pt x="176" y="6"/>
                  </a:lnTo>
                  <a:lnTo>
                    <a:pt x="171" y="2"/>
                  </a:lnTo>
                  <a:lnTo>
                    <a:pt x="163" y="0"/>
                  </a:lnTo>
                  <a:lnTo>
                    <a:pt x="163" y="0"/>
                  </a:lnTo>
                  <a:close/>
                  <a:moveTo>
                    <a:pt x="220" y="103"/>
                  </a:moveTo>
                  <a:lnTo>
                    <a:pt x="26" y="103"/>
                  </a:lnTo>
                  <a:lnTo>
                    <a:pt x="26" y="103"/>
                  </a:lnTo>
                  <a:lnTo>
                    <a:pt x="18" y="105"/>
                  </a:lnTo>
                  <a:lnTo>
                    <a:pt x="13" y="109"/>
                  </a:lnTo>
                  <a:lnTo>
                    <a:pt x="9" y="116"/>
                  </a:lnTo>
                  <a:lnTo>
                    <a:pt x="8" y="123"/>
                  </a:lnTo>
                  <a:lnTo>
                    <a:pt x="24" y="306"/>
                  </a:lnTo>
                  <a:lnTo>
                    <a:pt x="24" y="306"/>
                  </a:lnTo>
                  <a:lnTo>
                    <a:pt x="28" y="316"/>
                  </a:lnTo>
                  <a:lnTo>
                    <a:pt x="31" y="321"/>
                  </a:lnTo>
                  <a:lnTo>
                    <a:pt x="38" y="326"/>
                  </a:lnTo>
                  <a:lnTo>
                    <a:pt x="47" y="328"/>
                  </a:lnTo>
                  <a:lnTo>
                    <a:pt x="200" y="328"/>
                  </a:lnTo>
                  <a:lnTo>
                    <a:pt x="200" y="328"/>
                  </a:lnTo>
                  <a:lnTo>
                    <a:pt x="209" y="326"/>
                  </a:lnTo>
                  <a:lnTo>
                    <a:pt x="214" y="321"/>
                  </a:lnTo>
                  <a:lnTo>
                    <a:pt x="220" y="316"/>
                  </a:lnTo>
                  <a:lnTo>
                    <a:pt x="221" y="306"/>
                  </a:lnTo>
                  <a:lnTo>
                    <a:pt x="240" y="123"/>
                  </a:lnTo>
                  <a:lnTo>
                    <a:pt x="240" y="123"/>
                  </a:lnTo>
                  <a:lnTo>
                    <a:pt x="238" y="116"/>
                  </a:lnTo>
                  <a:lnTo>
                    <a:pt x="234" y="109"/>
                  </a:lnTo>
                  <a:lnTo>
                    <a:pt x="229" y="105"/>
                  </a:lnTo>
                  <a:lnTo>
                    <a:pt x="220" y="103"/>
                  </a:lnTo>
                  <a:lnTo>
                    <a:pt x="220" y="103"/>
                  </a:lnTo>
                  <a:close/>
                  <a:moveTo>
                    <a:pt x="82" y="287"/>
                  </a:moveTo>
                  <a:lnTo>
                    <a:pt x="51" y="287"/>
                  </a:lnTo>
                  <a:lnTo>
                    <a:pt x="42" y="143"/>
                  </a:lnTo>
                  <a:lnTo>
                    <a:pt x="82" y="143"/>
                  </a:lnTo>
                  <a:lnTo>
                    <a:pt x="82" y="287"/>
                  </a:lnTo>
                  <a:close/>
                  <a:moveTo>
                    <a:pt x="144" y="287"/>
                  </a:moveTo>
                  <a:lnTo>
                    <a:pt x="104" y="287"/>
                  </a:lnTo>
                  <a:lnTo>
                    <a:pt x="104" y="143"/>
                  </a:lnTo>
                  <a:lnTo>
                    <a:pt x="144" y="143"/>
                  </a:lnTo>
                  <a:lnTo>
                    <a:pt x="144" y="287"/>
                  </a:lnTo>
                  <a:close/>
                  <a:moveTo>
                    <a:pt x="194" y="287"/>
                  </a:moveTo>
                  <a:lnTo>
                    <a:pt x="163" y="287"/>
                  </a:lnTo>
                  <a:lnTo>
                    <a:pt x="163" y="143"/>
                  </a:lnTo>
                  <a:lnTo>
                    <a:pt x="205" y="143"/>
                  </a:lnTo>
                  <a:lnTo>
                    <a:pt x="194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26" name="Freeform 42"/>
            <p:cNvSpPr/>
            <p:nvPr/>
          </p:nvSpPr>
          <p:spPr bwMode="auto">
            <a:xfrm>
              <a:off x="1092301" y="2320208"/>
              <a:ext cx="255389" cy="41527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0" y="2"/>
                </a:cxn>
                <a:cxn ang="0">
                  <a:pos x="15" y="5"/>
                </a:cxn>
                <a:cxn ang="0">
                  <a:pos x="9" y="9"/>
                </a:cxn>
                <a:cxn ang="0">
                  <a:pos x="6" y="12"/>
                </a:cxn>
                <a:cxn ang="0">
                  <a:pos x="4" y="18"/>
                </a:cxn>
                <a:cxn ang="0">
                  <a:pos x="2" y="23"/>
                </a:cxn>
                <a:cxn ang="0">
                  <a:pos x="0" y="31"/>
                </a:cxn>
                <a:cxn ang="0">
                  <a:pos x="0" y="40"/>
                </a:cxn>
                <a:cxn ang="0">
                  <a:pos x="247" y="40"/>
                </a:cxn>
                <a:cxn ang="0">
                  <a:pos x="247" y="31"/>
                </a:cxn>
                <a:cxn ang="0">
                  <a:pos x="247" y="31"/>
                </a:cxn>
                <a:cxn ang="0">
                  <a:pos x="245" y="23"/>
                </a:cxn>
                <a:cxn ang="0">
                  <a:pos x="243" y="18"/>
                </a:cxn>
                <a:cxn ang="0">
                  <a:pos x="241" y="12"/>
                </a:cxn>
                <a:cxn ang="0">
                  <a:pos x="238" y="9"/>
                </a:cxn>
                <a:cxn ang="0">
                  <a:pos x="232" y="5"/>
                </a:cxn>
                <a:cxn ang="0">
                  <a:pos x="227" y="2"/>
                </a:cxn>
                <a:cxn ang="0">
                  <a:pos x="221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47" h="40">
                  <a:moveTo>
                    <a:pt x="216" y="0"/>
                  </a:moveTo>
                  <a:lnTo>
                    <a:pt x="31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5" y="5"/>
                  </a:lnTo>
                  <a:lnTo>
                    <a:pt x="9" y="9"/>
                  </a:lnTo>
                  <a:lnTo>
                    <a:pt x="6" y="12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0" y="31"/>
                  </a:lnTo>
                  <a:lnTo>
                    <a:pt x="0" y="40"/>
                  </a:lnTo>
                  <a:lnTo>
                    <a:pt x="247" y="40"/>
                  </a:lnTo>
                  <a:lnTo>
                    <a:pt x="247" y="31"/>
                  </a:lnTo>
                  <a:lnTo>
                    <a:pt x="247" y="31"/>
                  </a:lnTo>
                  <a:lnTo>
                    <a:pt x="245" y="23"/>
                  </a:lnTo>
                  <a:lnTo>
                    <a:pt x="243" y="18"/>
                  </a:lnTo>
                  <a:lnTo>
                    <a:pt x="241" y="12"/>
                  </a:lnTo>
                  <a:lnTo>
                    <a:pt x="238" y="9"/>
                  </a:lnTo>
                  <a:lnTo>
                    <a:pt x="232" y="5"/>
                  </a:lnTo>
                  <a:lnTo>
                    <a:pt x="227" y="2"/>
                  </a:lnTo>
                  <a:lnTo>
                    <a:pt x="221" y="0"/>
                  </a:lnTo>
                  <a:lnTo>
                    <a:pt x="216" y="0"/>
                  </a:lnTo>
                  <a:lnTo>
                    <a:pt x="216" y="0"/>
                  </a:ln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27" name="Freeform 43"/>
            <p:cNvSpPr/>
            <p:nvPr/>
          </p:nvSpPr>
          <p:spPr bwMode="auto">
            <a:xfrm>
              <a:off x="1175355" y="2299445"/>
              <a:ext cx="89283" cy="33221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87" y="31"/>
                </a:cxn>
                <a:cxn ang="0">
                  <a:pos x="0" y="31"/>
                </a:cxn>
                <a:cxn ang="0">
                  <a:pos x="6" y="0"/>
                </a:cxn>
                <a:cxn ang="0">
                  <a:pos x="82" y="0"/>
                </a:cxn>
              </a:cxnLst>
              <a:rect l="0" t="0" r="r" b="b"/>
              <a:pathLst>
                <a:path w="87" h="31">
                  <a:moveTo>
                    <a:pt x="82" y="0"/>
                  </a:moveTo>
                  <a:lnTo>
                    <a:pt x="87" y="31"/>
                  </a:lnTo>
                  <a:lnTo>
                    <a:pt x="0" y="31"/>
                  </a:lnTo>
                  <a:lnTo>
                    <a:pt x="6" y="0"/>
                  </a:lnTo>
                  <a:lnTo>
                    <a:pt x="82" y="0"/>
                  </a:ln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28" name="Freeform 44"/>
            <p:cNvSpPr/>
            <p:nvPr/>
          </p:nvSpPr>
          <p:spPr bwMode="auto">
            <a:xfrm>
              <a:off x="1152514" y="2278682"/>
              <a:ext cx="132885" cy="76825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18" y="2"/>
                </a:cxn>
                <a:cxn ang="0">
                  <a:pos x="13" y="6"/>
                </a:cxn>
                <a:cxn ang="0">
                  <a:pos x="9" y="9"/>
                </a:cxn>
                <a:cxn ang="0">
                  <a:pos x="8" y="16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2" y="65"/>
                </a:cxn>
                <a:cxn ang="0">
                  <a:pos x="4" y="69"/>
                </a:cxn>
                <a:cxn ang="0">
                  <a:pos x="9" y="73"/>
                </a:cxn>
                <a:cxn ang="0">
                  <a:pos x="15" y="74"/>
                </a:cxn>
                <a:cxn ang="0">
                  <a:pos x="116" y="74"/>
                </a:cxn>
                <a:cxn ang="0">
                  <a:pos x="116" y="74"/>
                </a:cxn>
                <a:cxn ang="0">
                  <a:pos x="122" y="73"/>
                </a:cxn>
                <a:cxn ang="0">
                  <a:pos x="127" y="69"/>
                </a:cxn>
                <a:cxn ang="0">
                  <a:pos x="129" y="65"/>
                </a:cxn>
                <a:cxn ang="0">
                  <a:pos x="129" y="58"/>
                </a:cxn>
                <a:cxn ang="0">
                  <a:pos x="124" y="16"/>
                </a:cxn>
                <a:cxn ang="0">
                  <a:pos x="124" y="16"/>
                </a:cxn>
                <a:cxn ang="0">
                  <a:pos x="122" y="9"/>
                </a:cxn>
                <a:cxn ang="0">
                  <a:pos x="118" y="6"/>
                </a:cxn>
                <a:cxn ang="0">
                  <a:pos x="113" y="2"/>
                </a:cxn>
                <a:cxn ang="0">
                  <a:pos x="105" y="0"/>
                </a:cxn>
                <a:cxn ang="0">
                  <a:pos x="105" y="0"/>
                </a:cxn>
              </a:cxnLst>
              <a:rect l="0" t="0" r="r" b="b"/>
              <a:pathLst>
                <a:path w="129" h="74">
                  <a:moveTo>
                    <a:pt x="105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3" y="6"/>
                  </a:lnTo>
                  <a:lnTo>
                    <a:pt x="9" y="9"/>
                  </a:lnTo>
                  <a:lnTo>
                    <a:pt x="8" y="16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2" y="65"/>
                  </a:lnTo>
                  <a:lnTo>
                    <a:pt x="4" y="69"/>
                  </a:lnTo>
                  <a:lnTo>
                    <a:pt x="9" y="73"/>
                  </a:lnTo>
                  <a:lnTo>
                    <a:pt x="15" y="74"/>
                  </a:lnTo>
                  <a:lnTo>
                    <a:pt x="116" y="74"/>
                  </a:lnTo>
                  <a:lnTo>
                    <a:pt x="116" y="74"/>
                  </a:lnTo>
                  <a:lnTo>
                    <a:pt x="122" y="73"/>
                  </a:lnTo>
                  <a:lnTo>
                    <a:pt x="127" y="69"/>
                  </a:lnTo>
                  <a:lnTo>
                    <a:pt x="129" y="65"/>
                  </a:lnTo>
                  <a:lnTo>
                    <a:pt x="129" y="58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2" y="9"/>
                  </a:lnTo>
                  <a:lnTo>
                    <a:pt x="118" y="6"/>
                  </a:lnTo>
                  <a:lnTo>
                    <a:pt x="113" y="2"/>
                  </a:lnTo>
                  <a:lnTo>
                    <a:pt x="105" y="0"/>
                  </a:lnTo>
                  <a:lnTo>
                    <a:pt x="105" y="0"/>
                  </a:ln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29" name="Freeform 45"/>
            <p:cNvSpPr/>
            <p:nvPr/>
          </p:nvSpPr>
          <p:spPr bwMode="auto">
            <a:xfrm>
              <a:off x="1098530" y="2384575"/>
              <a:ext cx="240854" cy="234626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0" y="2"/>
                </a:cxn>
                <a:cxn ang="0">
                  <a:pos x="5" y="6"/>
                </a:cxn>
                <a:cxn ang="0">
                  <a:pos x="1" y="13"/>
                </a:cxn>
                <a:cxn ang="0">
                  <a:pos x="0" y="20"/>
                </a:cxn>
                <a:cxn ang="0">
                  <a:pos x="16" y="203"/>
                </a:cxn>
                <a:cxn ang="0">
                  <a:pos x="16" y="203"/>
                </a:cxn>
                <a:cxn ang="0">
                  <a:pos x="20" y="213"/>
                </a:cxn>
                <a:cxn ang="0">
                  <a:pos x="23" y="218"/>
                </a:cxn>
                <a:cxn ang="0">
                  <a:pos x="30" y="223"/>
                </a:cxn>
                <a:cxn ang="0">
                  <a:pos x="39" y="225"/>
                </a:cxn>
                <a:cxn ang="0">
                  <a:pos x="192" y="225"/>
                </a:cxn>
                <a:cxn ang="0">
                  <a:pos x="192" y="225"/>
                </a:cxn>
                <a:cxn ang="0">
                  <a:pos x="201" y="223"/>
                </a:cxn>
                <a:cxn ang="0">
                  <a:pos x="206" y="218"/>
                </a:cxn>
                <a:cxn ang="0">
                  <a:pos x="212" y="213"/>
                </a:cxn>
                <a:cxn ang="0">
                  <a:pos x="213" y="203"/>
                </a:cxn>
                <a:cxn ang="0">
                  <a:pos x="232" y="20"/>
                </a:cxn>
                <a:cxn ang="0">
                  <a:pos x="232" y="20"/>
                </a:cxn>
                <a:cxn ang="0">
                  <a:pos x="230" y="13"/>
                </a:cxn>
                <a:cxn ang="0">
                  <a:pos x="226" y="6"/>
                </a:cxn>
                <a:cxn ang="0">
                  <a:pos x="221" y="2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32" h="225">
                  <a:moveTo>
                    <a:pt x="212" y="0"/>
                  </a:move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20" y="213"/>
                  </a:lnTo>
                  <a:lnTo>
                    <a:pt x="23" y="218"/>
                  </a:lnTo>
                  <a:lnTo>
                    <a:pt x="30" y="223"/>
                  </a:lnTo>
                  <a:lnTo>
                    <a:pt x="39" y="225"/>
                  </a:lnTo>
                  <a:lnTo>
                    <a:pt x="192" y="225"/>
                  </a:lnTo>
                  <a:lnTo>
                    <a:pt x="192" y="225"/>
                  </a:lnTo>
                  <a:lnTo>
                    <a:pt x="201" y="223"/>
                  </a:lnTo>
                  <a:lnTo>
                    <a:pt x="206" y="218"/>
                  </a:lnTo>
                  <a:lnTo>
                    <a:pt x="212" y="213"/>
                  </a:lnTo>
                  <a:lnTo>
                    <a:pt x="213" y="203"/>
                  </a:lnTo>
                  <a:lnTo>
                    <a:pt x="232" y="20"/>
                  </a:lnTo>
                  <a:lnTo>
                    <a:pt x="232" y="20"/>
                  </a:lnTo>
                  <a:lnTo>
                    <a:pt x="230" y="13"/>
                  </a:lnTo>
                  <a:lnTo>
                    <a:pt x="226" y="6"/>
                  </a:lnTo>
                  <a:lnTo>
                    <a:pt x="221" y="2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30" name="Freeform 46"/>
            <p:cNvSpPr/>
            <p:nvPr/>
          </p:nvSpPr>
          <p:spPr bwMode="auto">
            <a:xfrm>
              <a:off x="1135904" y="2426102"/>
              <a:ext cx="39451" cy="149496"/>
            </a:xfrm>
            <a:custGeom>
              <a:avLst/>
              <a:gdLst/>
              <a:ahLst/>
              <a:cxnLst>
                <a:cxn ang="0">
                  <a:pos x="40" y="144"/>
                </a:cxn>
                <a:cxn ang="0">
                  <a:pos x="9" y="144"/>
                </a:cxn>
                <a:cxn ang="0">
                  <a:pos x="0" y="0"/>
                </a:cxn>
                <a:cxn ang="0">
                  <a:pos x="40" y="0"/>
                </a:cxn>
                <a:cxn ang="0">
                  <a:pos x="40" y="144"/>
                </a:cxn>
              </a:cxnLst>
              <a:rect l="0" t="0" r="r" b="b"/>
              <a:pathLst>
                <a:path w="40" h="144">
                  <a:moveTo>
                    <a:pt x="40" y="144"/>
                  </a:moveTo>
                  <a:lnTo>
                    <a:pt x="9" y="144"/>
                  </a:lnTo>
                  <a:lnTo>
                    <a:pt x="0" y="0"/>
                  </a:lnTo>
                  <a:lnTo>
                    <a:pt x="40" y="0"/>
                  </a:lnTo>
                  <a:lnTo>
                    <a:pt x="40" y="144"/>
                  </a:ln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31" name="Rectangle 47"/>
            <p:cNvSpPr>
              <a:spLocks noChangeArrowheads="1"/>
            </p:cNvSpPr>
            <p:nvPr/>
          </p:nvSpPr>
          <p:spPr bwMode="auto">
            <a:xfrm>
              <a:off x="1198194" y="2426102"/>
              <a:ext cx="41527" cy="149496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32" name="Freeform 48"/>
            <p:cNvSpPr/>
            <p:nvPr/>
          </p:nvSpPr>
          <p:spPr bwMode="auto">
            <a:xfrm>
              <a:off x="1260483" y="2426102"/>
              <a:ext cx="43604" cy="149496"/>
            </a:xfrm>
            <a:custGeom>
              <a:avLst/>
              <a:gdLst/>
              <a:ahLst/>
              <a:cxnLst>
                <a:cxn ang="0">
                  <a:pos x="31" y="144"/>
                </a:cxn>
                <a:cxn ang="0">
                  <a:pos x="0" y="144"/>
                </a:cxn>
                <a:cxn ang="0">
                  <a:pos x="0" y="0"/>
                </a:cxn>
                <a:cxn ang="0">
                  <a:pos x="42" y="0"/>
                </a:cxn>
                <a:cxn ang="0">
                  <a:pos x="31" y="144"/>
                </a:cxn>
              </a:cxnLst>
              <a:rect l="0" t="0" r="r" b="b"/>
              <a:pathLst>
                <a:path w="42" h="144">
                  <a:moveTo>
                    <a:pt x="31" y="144"/>
                  </a:moveTo>
                  <a:lnTo>
                    <a:pt x="0" y="144"/>
                  </a:lnTo>
                  <a:lnTo>
                    <a:pt x="0" y="0"/>
                  </a:lnTo>
                  <a:lnTo>
                    <a:pt x="42" y="0"/>
                  </a:lnTo>
                  <a:lnTo>
                    <a:pt x="31" y="144"/>
                  </a:ln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</p:grpSp>
      <p:grpSp>
        <p:nvGrpSpPr>
          <p:cNvPr id="13" name="Group 80"/>
          <p:cNvGrpSpPr/>
          <p:nvPr/>
        </p:nvGrpSpPr>
        <p:grpSpPr>
          <a:xfrm>
            <a:off x="2576008" y="2222551"/>
            <a:ext cx="349256" cy="250114"/>
            <a:chOff x="2566497" y="2332666"/>
            <a:chExt cx="321832" cy="230473"/>
          </a:xfrm>
          <a:solidFill>
            <a:schemeClr val="tx2"/>
          </a:solidFill>
        </p:grpSpPr>
        <p:sp>
          <p:nvSpPr>
            <p:cNvPr id="122" name="Freeform 49"/>
            <p:cNvSpPr/>
            <p:nvPr/>
          </p:nvSpPr>
          <p:spPr bwMode="auto">
            <a:xfrm>
              <a:off x="2566497" y="2332666"/>
              <a:ext cx="180641" cy="230473"/>
            </a:xfrm>
            <a:custGeom>
              <a:avLst/>
              <a:gdLst/>
              <a:ahLst/>
              <a:cxnLst>
                <a:cxn ang="0">
                  <a:pos x="160" y="0"/>
                </a:cxn>
                <a:cxn ang="0">
                  <a:pos x="160" y="0"/>
                </a:cxn>
                <a:cxn ang="0">
                  <a:pos x="155" y="1"/>
                </a:cxn>
                <a:cxn ang="0">
                  <a:pos x="151" y="5"/>
                </a:cxn>
                <a:cxn ang="0">
                  <a:pos x="75" y="52"/>
                </a:cxn>
                <a:cxn ang="0">
                  <a:pos x="15" y="52"/>
                </a:cxn>
                <a:cxn ang="0">
                  <a:pos x="15" y="52"/>
                </a:cxn>
                <a:cxn ang="0">
                  <a:pos x="10" y="54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2" y="61"/>
                </a:cxn>
                <a:cxn ang="0">
                  <a:pos x="0" y="6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4" y="165"/>
                </a:cxn>
                <a:cxn ang="0">
                  <a:pos x="10" y="168"/>
                </a:cxn>
                <a:cxn ang="0">
                  <a:pos x="15" y="170"/>
                </a:cxn>
                <a:cxn ang="0">
                  <a:pos x="75" y="170"/>
                </a:cxn>
                <a:cxn ang="0">
                  <a:pos x="151" y="217"/>
                </a:cxn>
                <a:cxn ang="0">
                  <a:pos x="151" y="217"/>
                </a:cxn>
                <a:cxn ang="0">
                  <a:pos x="155" y="221"/>
                </a:cxn>
                <a:cxn ang="0">
                  <a:pos x="160" y="223"/>
                </a:cxn>
                <a:cxn ang="0">
                  <a:pos x="160" y="223"/>
                </a:cxn>
                <a:cxn ang="0">
                  <a:pos x="165" y="221"/>
                </a:cxn>
                <a:cxn ang="0">
                  <a:pos x="171" y="217"/>
                </a:cxn>
                <a:cxn ang="0">
                  <a:pos x="171" y="217"/>
                </a:cxn>
                <a:cxn ang="0">
                  <a:pos x="174" y="214"/>
                </a:cxn>
                <a:cxn ang="0">
                  <a:pos x="174" y="208"/>
                </a:cxn>
                <a:cxn ang="0">
                  <a:pos x="174" y="14"/>
                </a:cxn>
                <a:cxn ang="0">
                  <a:pos x="174" y="14"/>
                </a:cxn>
                <a:cxn ang="0">
                  <a:pos x="174" y="9"/>
                </a:cxn>
                <a:cxn ang="0">
                  <a:pos x="171" y="5"/>
                </a:cxn>
                <a:cxn ang="0">
                  <a:pos x="171" y="5"/>
                </a:cxn>
                <a:cxn ang="0">
                  <a:pos x="165" y="1"/>
                </a:cxn>
                <a:cxn ang="0">
                  <a:pos x="160" y="0"/>
                </a:cxn>
                <a:cxn ang="0">
                  <a:pos x="160" y="0"/>
                </a:cxn>
              </a:cxnLst>
              <a:rect l="0" t="0" r="r" b="b"/>
              <a:pathLst>
                <a:path w="174" h="223">
                  <a:moveTo>
                    <a:pt x="160" y="0"/>
                  </a:moveTo>
                  <a:lnTo>
                    <a:pt x="160" y="0"/>
                  </a:lnTo>
                  <a:lnTo>
                    <a:pt x="155" y="1"/>
                  </a:lnTo>
                  <a:lnTo>
                    <a:pt x="151" y="5"/>
                  </a:lnTo>
                  <a:lnTo>
                    <a:pt x="7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0" y="54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2" y="61"/>
                  </a:lnTo>
                  <a:lnTo>
                    <a:pt x="0" y="6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10" y="168"/>
                  </a:lnTo>
                  <a:lnTo>
                    <a:pt x="15" y="170"/>
                  </a:lnTo>
                  <a:lnTo>
                    <a:pt x="75" y="170"/>
                  </a:lnTo>
                  <a:lnTo>
                    <a:pt x="151" y="217"/>
                  </a:lnTo>
                  <a:lnTo>
                    <a:pt x="151" y="217"/>
                  </a:lnTo>
                  <a:lnTo>
                    <a:pt x="155" y="221"/>
                  </a:lnTo>
                  <a:lnTo>
                    <a:pt x="160" y="223"/>
                  </a:lnTo>
                  <a:lnTo>
                    <a:pt x="160" y="223"/>
                  </a:lnTo>
                  <a:lnTo>
                    <a:pt x="165" y="221"/>
                  </a:lnTo>
                  <a:lnTo>
                    <a:pt x="171" y="217"/>
                  </a:lnTo>
                  <a:lnTo>
                    <a:pt x="171" y="217"/>
                  </a:lnTo>
                  <a:lnTo>
                    <a:pt x="174" y="214"/>
                  </a:lnTo>
                  <a:lnTo>
                    <a:pt x="174" y="208"/>
                  </a:lnTo>
                  <a:lnTo>
                    <a:pt x="174" y="14"/>
                  </a:lnTo>
                  <a:lnTo>
                    <a:pt x="174" y="14"/>
                  </a:lnTo>
                  <a:lnTo>
                    <a:pt x="174" y="9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65" y="1"/>
                  </a:lnTo>
                  <a:lnTo>
                    <a:pt x="160" y="0"/>
                  </a:lnTo>
                  <a:lnTo>
                    <a:pt x="1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23" name="Freeform 50"/>
            <p:cNvSpPr/>
            <p:nvPr/>
          </p:nvSpPr>
          <p:spPr bwMode="auto">
            <a:xfrm>
              <a:off x="2769977" y="2390804"/>
              <a:ext cx="58137" cy="114199"/>
            </a:xfrm>
            <a:custGeom>
              <a:avLst/>
              <a:gdLst/>
              <a:ahLst/>
              <a:cxnLst>
                <a:cxn ang="0">
                  <a:pos x="46" y="87"/>
                </a:cxn>
                <a:cxn ang="0">
                  <a:pos x="53" y="72"/>
                </a:cxn>
                <a:cxn ang="0">
                  <a:pos x="56" y="56"/>
                </a:cxn>
                <a:cxn ang="0">
                  <a:pos x="55" y="47"/>
                </a:cxn>
                <a:cxn ang="0">
                  <a:pos x="51" y="31"/>
                </a:cxn>
                <a:cxn ang="0">
                  <a:pos x="46" y="23"/>
                </a:cxn>
                <a:cxn ang="0">
                  <a:pos x="35" y="11"/>
                </a:cxn>
                <a:cxn ang="0">
                  <a:pos x="20" y="2"/>
                </a:cxn>
                <a:cxn ang="0">
                  <a:pos x="15" y="0"/>
                </a:cxn>
                <a:cxn ang="0">
                  <a:pos x="9" y="2"/>
                </a:cxn>
                <a:cxn ang="0">
                  <a:pos x="4" y="5"/>
                </a:cxn>
                <a:cxn ang="0">
                  <a:pos x="0" y="14"/>
                </a:cxn>
                <a:cxn ang="0">
                  <a:pos x="0" y="20"/>
                </a:cxn>
                <a:cxn ang="0">
                  <a:pos x="2" y="23"/>
                </a:cxn>
                <a:cxn ang="0">
                  <a:pos x="9" y="29"/>
                </a:cxn>
                <a:cxn ang="0">
                  <a:pos x="17" y="34"/>
                </a:cxn>
                <a:cxn ang="0">
                  <a:pos x="24" y="42"/>
                </a:cxn>
                <a:cxn ang="0">
                  <a:pos x="26" y="49"/>
                </a:cxn>
                <a:cxn ang="0">
                  <a:pos x="27" y="56"/>
                </a:cxn>
                <a:cxn ang="0">
                  <a:pos x="24" y="69"/>
                </a:cxn>
                <a:cxn ang="0">
                  <a:pos x="20" y="72"/>
                </a:cxn>
                <a:cxn ang="0">
                  <a:pos x="17" y="76"/>
                </a:cxn>
                <a:cxn ang="0">
                  <a:pos x="9" y="81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1"/>
                </a:cxn>
                <a:cxn ang="0">
                  <a:pos x="4" y="105"/>
                </a:cxn>
                <a:cxn ang="0">
                  <a:pos x="15" y="110"/>
                </a:cxn>
                <a:cxn ang="0">
                  <a:pos x="20" y="109"/>
                </a:cxn>
                <a:cxn ang="0">
                  <a:pos x="27" y="105"/>
                </a:cxn>
                <a:cxn ang="0">
                  <a:pos x="40" y="94"/>
                </a:cxn>
                <a:cxn ang="0">
                  <a:pos x="46" y="87"/>
                </a:cxn>
              </a:cxnLst>
              <a:rect l="0" t="0" r="r" b="b"/>
              <a:pathLst>
                <a:path w="56" h="110">
                  <a:moveTo>
                    <a:pt x="46" y="87"/>
                  </a:moveTo>
                  <a:lnTo>
                    <a:pt x="46" y="87"/>
                  </a:lnTo>
                  <a:lnTo>
                    <a:pt x="51" y="80"/>
                  </a:lnTo>
                  <a:lnTo>
                    <a:pt x="53" y="72"/>
                  </a:lnTo>
                  <a:lnTo>
                    <a:pt x="55" y="63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5" y="47"/>
                  </a:lnTo>
                  <a:lnTo>
                    <a:pt x="53" y="38"/>
                  </a:lnTo>
                  <a:lnTo>
                    <a:pt x="51" y="31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0" y="16"/>
                  </a:lnTo>
                  <a:lnTo>
                    <a:pt x="35" y="11"/>
                  </a:lnTo>
                  <a:lnTo>
                    <a:pt x="27" y="5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9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20" y="38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6" y="49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6" y="62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20" y="72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0" y="9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2" y="101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9" y="109"/>
                  </a:lnTo>
                  <a:lnTo>
                    <a:pt x="15" y="110"/>
                  </a:lnTo>
                  <a:lnTo>
                    <a:pt x="15" y="110"/>
                  </a:lnTo>
                  <a:lnTo>
                    <a:pt x="20" y="109"/>
                  </a:lnTo>
                  <a:lnTo>
                    <a:pt x="20" y="109"/>
                  </a:lnTo>
                  <a:lnTo>
                    <a:pt x="27" y="105"/>
                  </a:lnTo>
                  <a:lnTo>
                    <a:pt x="35" y="100"/>
                  </a:lnTo>
                  <a:lnTo>
                    <a:pt x="40" y="94"/>
                  </a:lnTo>
                  <a:lnTo>
                    <a:pt x="46" y="87"/>
                  </a:lnTo>
                  <a:lnTo>
                    <a:pt x="46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24" name="Freeform 51"/>
            <p:cNvSpPr/>
            <p:nvPr/>
          </p:nvSpPr>
          <p:spPr bwMode="auto">
            <a:xfrm>
              <a:off x="2794893" y="2336819"/>
              <a:ext cx="93436" cy="224244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14" y="0"/>
                </a:cxn>
                <a:cxn ang="0">
                  <a:pos x="3" y="4"/>
                </a:cxn>
                <a:cxn ang="0">
                  <a:pos x="0" y="9"/>
                </a:cxn>
                <a:cxn ang="0">
                  <a:pos x="0" y="15"/>
                </a:cxn>
                <a:cxn ang="0">
                  <a:pos x="2" y="22"/>
                </a:cxn>
                <a:cxn ang="0">
                  <a:pos x="7" y="27"/>
                </a:cxn>
                <a:cxn ang="0">
                  <a:pos x="25" y="38"/>
                </a:cxn>
                <a:cxn ang="0">
                  <a:pos x="32" y="44"/>
                </a:cxn>
                <a:cxn ang="0">
                  <a:pos x="47" y="60"/>
                </a:cxn>
                <a:cxn ang="0">
                  <a:pos x="51" y="69"/>
                </a:cxn>
                <a:cxn ang="0">
                  <a:pos x="58" y="87"/>
                </a:cxn>
                <a:cxn ang="0">
                  <a:pos x="61" y="109"/>
                </a:cxn>
                <a:cxn ang="0">
                  <a:pos x="60" y="118"/>
                </a:cxn>
                <a:cxn ang="0">
                  <a:pos x="56" y="138"/>
                </a:cxn>
                <a:cxn ang="0">
                  <a:pos x="51" y="147"/>
                </a:cxn>
                <a:cxn ang="0">
                  <a:pos x="40" y="165"/>
                </a:cxn>
                <a:cxn ang="0">
                  <a:pos x="25" y="178"/>
                </a:cxn>
                <a:cxn ang="0">
                  <a:pos x="7" y="189"/>
                </a:cxn>
                <a:cxn ang="0">
                  <a:pos x="3" y="191"/>
                </a:cxn>
                <a:cxn ang="0">
                  <a:pos x="0" y="198"/>
                </a:cxn>
                <a:cxn ang="0">
                  <a:pos x="0" y="202"/>
                </a:cxn>
                <a:cxn ang="0">
                  <a:pos x="3" y="212"/>
                </a:cxn>
                <a:cxn ang="0">
                  <a:pos x="9" y="216"/>
                </a:cxn>
                <a:cxn ang="0">
                  <a:pos x="14" y="216"/>
                </a:cxn>
                <a:cxn ang="0">
                  <a:pos x="20" y="214"/>
                </a:cxn>
                <a:cxn ang="0">
                  <a:pos x="49" y="198"/>
                </a:cxn>
                <a:cxn ang="0">
                  <a:pos x="71" y="173"/>
                </a:cxn>
                <a:cxn ang="0">
                  <a:pos x="80" y="158"/>
                </a:cxn>
                <a:cxn ang="0">
                  <a:pos x="89" y="125"/>
                </a:cxn>
                <a:cxn ang="0">
                  <a:pos x="90" y="109"/>
                </a:cxn>
                <a:cxn ang="0">
                  <a:pos x="85" y="75"/>
                </a:cxn>
                <a:cxn ang="0">
                  <a:pos x="71" y="44"/>
                </a:cxn>
                <a:cxn ang="0">
                  <a:pos x="60" y="31"/>
                </a:cxn>
                <a:cxn ang="0">
                  <a:pos x="34" y="9"/>
                </a:cxn>
                <a:cxn ang="0">
                  <a:pos x="20" y="2"/>
                </a:cxn>
              </a:cxnLst>
              <a:rect l="0" t="0" r="r" b="b"/>
              <a:pathLst>
                <a:path w="90" h="216">
                  <a:moveTo>
                    <a:pt x="20" y="2"/>
                  </a:moveTo>
                  <a:lnTo>
                    <a:pt x="20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32" y="44"/>
                  </a:lnTo>
                  <a:lnTo>
                    <a:pt x="40" y="51"/>
                  </a:lnTo>
                  <a:lnTo>
                    <a:pt x="47" y="60"/>
                  </a:lnTo>
                  <a:lnTo>
                    <a:pt x="51" y="69"/>
                  </a:lnTo>
                  <a:lnTo>
                    <a:pt x="51" y="69"/>
                  </a:lnTo>
                  <a:lnTo>
                    <a:pt x="56" y="78"/>
                  </a:lnTo>
                  <a:lnTo>
                    <a:pt x="58" y="87"/>
                  </a:lnTo>
                  <a:lnTo>
                    <a:pt x="60" y="98"/>
                  </a:lnTo>
                  <a:lnTo>
                    <a:pt x="61" y="109"/>
                  </a:lnTo>
                  <a:lnTo>
                    <a:pt x="61" y="109"/>
                  </a:lnTo>
                  <a:lnTo>
                    <a:pt x="60" y="118"/>
                  </a:lnTo>
                  <a:lnTo>
                    <a:pt x="58" y="129"/>
                  </a:lnTo>
                  <a:lnTo>
                    <a:pt x="56" y="138"/>
                  </a:lnTo>
                  <a:lnTo>
                    <a:pt x="51" y="147"/>
                  </a:lnTo>
                  <a:lnTo>
                    <a:pt x="51" y="147"/>
                  </a:lnTo>
                  <a:lnTo>
                    <a:pt x="47" y="156"/>
                  </a:lnTo>
                  <a:lnTo>
                    <a:pt x="40" y="165"/>
                  </a:lnTo>
                  <a:lnTo>
                    <a:pt x="32" y="173"/>
                  </a:lnTo>
                  <a:lnTo>
                    <a:pt x="25" y="178"/>
                  </a:lnTo>
                  <a:lnTo>
                    <a:pt x="25" y="178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3" y="191"/>
                  </a:lnTo>
                  <a:lnTo>
                    <a:pt x="2" y="194"/>
                  </a:lnTo>
                  <a:lnTo>
                    <a:pt x="0" y="198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7"/>
                  </a:lnTo>
                  <a:lnTo>
                    <a:pt x="3" y="212"/>
                  </a:lnTo>
                  <a:lnTo>
                    <a:pt x="3" y="212"/>
                  </a:lnTo>
                  <a:lnTo>
                    <a:pt x="9" y="216"/>
                  </a:lnTo>
                  <a:lnTo>
                    <a:pt x="14" y="216"/>
                  </a:lnTo>
                  <a:lnTo>
                    <a:pt x="14" y="216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34" y="207"/>
                  </a:lnTo>
                  <a:lnTo>
                    <a:pt x="49" y="198"/>
                  </a:lnTo>
                  <a:lnTo>
                    <a:pt x="60" y="185"/>
                  </a:lnTo>
                  <a:lnTo>
                    <a:pt x="71" y="173"/>
                  </a:lnTo>
                  <a:lnTo>
                    <a:pt x="71" y="173"/>
                  </a:lnTo>
                  <a:lnTo>
                    <a:pt x="80" y="158"/>
                  </a:lnTo>
                  <a:lnTo>
                    <a:pt x="85" y="142"/>
                  </a:lnTo>
                  <a:lnTo>
                    <a:pt x="89" y="125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89" y="91"/>
                  </a:lnTo>
                  <a:lnTo>
                    <a:pt x="85" y="75"/>
                  </a:lnTo>
                  <a:lnTo>
                    <a:pt x="80" y="58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60" y="31"/>
                  </a:lnTo>
                  <a:lnTo>
                    <a:pt x="49" y="18"/>
                  </a:lnTo>
                  <a:lnTo>
                    <a:pt x="34" y="9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</p:grpSp>
      <p:sp>
        <p:nvSpPr>
          <p:cNvPr id="14" name="Freeform 52"/>
          <p:cNvSpPr>
            <a:spLocks noEditPoints="1"/>
          </p:cNvSpPr>
          <p:nvPr/>
        </p:nvSpPr>
        <p:spPr bwMode="auto">
          <a:xfrm>
            <a:off x="4458091" y="2141434"/>
            <a:ext cx="301938" cy="412350"/>
          </a:xfrm>
          <a:custGeom>
            <a:avLst/>
            <a:gdLst/>
            <a:ahLst/>
            <a:cxnLst>
              <a:cxn ang="0">
                <a:pos x="22" y="0"/>
              </a:cxn>
              <a:cxn ang="0">
                <a:pos x="2" y="13"/>
              </a:cxn>
              <a:cxn ang="0">
                <a:pos x="0" y="343"/>
              </a:cxn>
              <a:cxn ang="0">
                <a:pos x="13" y="363"/>
              </a:cxn>
              <a:cxn ang="0">
                <a:pos x="247" y="364"/>
              </a:cxn>
              <a:cxn ang="0">
                <a:pos x="269" y="352"/>
              </a:cxn>
              <a:cxn ang="0">
                <a:pos x="205" y="0"/>
              </a:cxn>
              <a:cxn ang="0">
                <a:pos x="211" y="63"/>
              </a:cxn>
              <a:cxn ang="0">
                <a:pos x="251" y="343"/>
              </a:cxn>
              <a:cxn ang="0">
                <a:pos x="22" y="346"/>
              </a:cxn>
              <a:cxn ang="0">
                <a:pos x="19" y="343"/>
              </a:cxn>
              <a:cxn ang="0">
                <a:pos x="20" y="20"/>
              </a:cxn>
              <a:cxn ang="0">
                <a:pos x="193" y="72"/>
              </a:cxn>
              <a:cxn ang="0">
                <a:pos x="194" y="80"/>
              </a:cxn>
              <a:cxn ang="0">
                <a:pos x="251" y="82"/>
              </a:cxn>
              <a:cxn ang="0">
                <a:pos x="211" y="100"/>
              </a:cxn>
              <a:cxn ang="0">
                <a:pos x="216" y="101"/>
              </a:cxn>
              <a:cxn ang="0">
                <a:pos x="218" y="107"/>
              </a:cxn>
              <a:cxn ang="0">
                <a:pos x="214" y="112"/>
              </a:cxn>
              <a:cxn ang="0">
                <a:pos x="51" y="114"/>
              </a:cxn>
              <a:cxn ang="0">
                <a:pos x="46" y="109"/>
              </a:cxn>
              <a:cxn ang="0">
                <a:pos x="46" y="103"/>
              </a:cxn>
              <a:cxn ang="0">
                <a:pos x="51" y="100"/>
              </a:cxn>
              <a:cxn ang="0">
                <a:pos x="218" y="154"/>
              </a:cxn>
              <a:cxn ang="0">
                <a:pos x="214" y="161"/>
              </a:cxn>
              <a:cxn ang="0">
                <a:pos x="51" y="161"/>
              </a:cxn>
              <a:cxn ang="0">
                <a:pos x="46" y="156"/>
              </a:cxn>
              <a:cxn ang="0">
                <a:pos x="46" y="150"/>
              </a:cxn>
              <a:cxn ang="0">
                <a:pos x="51" y="147"/>
              </a:cxn>
              <a:cxn ang="0">
                <a:pos x="214" y="147"/>
              </a:cxn>
              <a:cxn ang="0">
                <a:pos x="218" y="154"/>
              </a:cxn>
              <a:cxn ang="0">
                <a:pos x="218" y="199"/>
              </a:cxn>
              <a:cxn ang="0">
                <a:pos x="214" y="207"/>
              </a:cxn>
              <a:cxn ang="0">
                <a:pos x="51" y="207"/>
              </a:cxn>
              <a:cxn ang="0">
                <a:pos x="46" y="203"/>
              </a:cxn>
              <a:cxn ang="0">
                <a:pos x="46" y="198"/>
              </a:cxn>
              <a:cxn ang="0">
                <a:pos x="51" y="192"/>
              </a:cxn>
              <a:cxn ang="0">
                <a:pos x="214" y="194"/>
              </a:cxn>
              <a:cxn ang="0">
                <a:pos x="218" y="199"/>
              </a:cxn>
              <a:cxn ang="0">
                <a:pos x="218" y="247"/>
              </a:cxn>
              <a:cxn ang="0">
                <a:pos x="214" y="252"/>
              </a:cxn>
              <a:cxn ang="0">
                <a:pos x="51" y="254"/>
              </a:cxn>
              <a:cxn ang="0">
                <a:pos x="46" y="248"/>
              </a:cxn>
              <a:cxn ang="0">
                <a:pos x="46" y="243"/>
              </a:cxn>
              <a:cxn ang="0">
                <a:pos x="51" y="239"/>
              </a:cxn>
              <a:cxn ang="0">
                <a:pos x="214" y="239"/>
              </a:cxn>
              <a:cxn ang="0">
                <a:pos x="218" y="247"/>
              </a:cxn>
            </a:cxnLst>
            <a:rect l="0" t="0" r="r" b="b"/>
            <a:pathLst>
              <a:path w="269" h="364">
                <a:moveTo>
                  <a:pt x="205" y="0"/>
                </a:moveTo>
                <a:lnTo>
                  <a:pt x="22" y="0"/>
                </a:lnTo>
                <a:lnTo>
                  <a:pt x="22" y="0"/>
                </a:lnTo>
                <a:lnTo>
                  <a:pt x="13" y="2"/>
                </a:lnTo>
                <a:lnTo>
                  <a:pt x="6" y="5"/>
                </a:lnTo>
                <a:lnTo>
                  <a:pt x="2" y="13"/>
                </a:lnTo>
                <a:lnTo>
                  <a:pt x="0" y="22"/>
                </a:lnTo>
                <a:lnTo>
                  <a:pt x="0" y="343"/>
                </a:lnTo>
                <a:lnTo>
                  <a:pt x="0" y="343"/>
                </a:lnTo>
                <a:lnTo>
                  <a:pt x="2" y="352"/>
                </a:lnTo>
                <a:lnTo>
                  <a:pt x="6" y="359"/>
                </a:lnTo>
                <a:lnTo>
                  <a:pt x="13" y="363"/>
                </a:lnTo>
                <a:lnTo>
                  <a:pt x="22" y="364"/>
                </a:lnTo>
                <a:lnTo>
                  <a:pt x="247" y="364"/>
                </a:lnTo>
                <a:lnTo>
                  <a:pt x="247" y="364"/>
                </a:lnTo>
                <a:lnTo>
                  <a:pt x="256" y="363"/>
                </a:lnTo>
                <a:lnTo>
                  <a:pt x="263" y="359"/>
                </a:lnTo>
                <a:lnTo>
                  <a:pt x="269" y="352"/>
                </a:lnTo>
                <a:lnTo>
                  <a:pt x="269" y="343"/>
                </a:lnTo>
                <a:lnTo>
                  <a:pt x="269" y="69"/>
                </a:lnTo>
                <a:lnTo>
                  <a:pt x="205" y="0"/>
                </a:lnTo>
                <a:close/>
                <a:moveTo>
                  <a:pt x="211" y="33"/>
                </a:moveTo>
                <a:lnTo>
                  <a:pt x="240" y="63"/>
                </a:lnTo>
                <a:lnTo>
                  <a:pt x="211" y="63"/>
                </a:lnTo>
                <a:lnTo>
                  <a:pt x="211" y="33"/>
                </a:lnTo>
                <a:close/>
                <a:moveTo>
                  <a:pt x="251" y="343"/>
                </a:moveTo>
                <a:lnTo>
                  <a:pt x="251" y="343"/>
                </a:lnTo>
                <a:lnTo>
                  <a:pt x="251" y="344"/>
                </a:lnTo>
                <a:lnTo>
                  <a:pt x="247" y="346"/>
                </a:lnTo>
                <a:lnTo>
                  <a:pt x="22" y="346"/>
                </a:lnTo>
                <a:lnTo>
                  <a:pt x="22" y="346"/>
                </a:lnTo>
                <a:lnTo>
                  <a:pt x="20" y="344"/>
                </a:lnTo>
                <a:lnTo>
                  <a:pt x="19" y="343"/>
                </a:lnTo>
                <a:lnTo>
                  <a:pt x="19" y="22"/>
                </a:lnTo>
                <a:lnTo>
                  <a:pt x="19" y="22"/>
                </a:lnTo>
                <a:lnTo>
                  <a:pt x="20" y="20"/>
                </a:lnTo>
                <a:lnTo>
                  <a:pt x="22" y="18"/>
                </a:lnTo>
                <a:lnTo>
                  <a:pt x="193" y="18"/>
                </a:lnTo>
                <a:lnTo>
                  <a:pt x="193" y="72"/>
                </a:lnTo>
                <a:lnTo>
                  <a:pt x="193" y="72"/>
                </a:lnTo>
                <a:lnTo>
                  <a:pt x="193" y="76"/>
                </a:lnTo>
                <a:lnTo>
                  <a:pt x="194" y="80"/>
                </a:lnTo>
                <a:lnTo>
                  <a:pt x="198" y="82"/>
                </a:lnTo>
                <a:lnTo>
                  <a:pt x="202" y="82"/>
                </a:lnTo>
                <a:lnTo>
                  <a:pt x="251" y="82"/>
                </a:lnTo>
                <a:lnTo>
                  <a:pt x="251" y="343"/>
                </a:lnTo>
                <a:close/>
                <a:moveTo>
                  <a:pt x="51" y="100"/>
                </a:moveTo>
                <a:lnTo>
                  <a:pt x="211" y="100"/>
                </a:lnTo>
                <a:lnTo>
                  <a:pt x="211" y="100"/>
                </a:lnTo>
                <a:lnTo>
                  <a:pt x="214" y="100"/>
                </a:lnTo>
                <a:lnTo>
                  <a:pt x="216" y="101"/>
                </a:lnTo>
                <a:lnTo>
                  <a:pt x="218" y="103"/>
                </a:lnTo>
                <a:lnTo>
                  <a:pt x="218" y="107"/>
                </a:lnTo>
                <a:lnTo>
                  <a:pt x="218" y="107"/>
                </a:lnTo>
                <a:lnTo>
                  <a:pt x="218" y="109"/>
                </a:lnTo>
                <a:lnTo>
                  <a:pt x="216" y="112"/>
                </a:lnTo>
                <a:lnTo>
                  <a:pt x="214" y="112"/>
                </a:lnTo>
                <a:lnTo>
                  <a:pt x="211" y="114"/>
                </a:lnTo>
                <a:lnTo>
                  <a:pt x="51" y="114"/>
                </a:lnTo>
                <a:lnTo>
                  <a:pt x="51" y="114"/>
                </a:lnTo>
                <a:lnTo>
                  <a:pt x="49" y="112"/>
                </a:lnTo>
                <a:lnTo>
                  <a:pt x="48" y="112"/>
                </a:lnTo>
                <a:lnTo>
                  <a:pt x="46" y="109"/>
                </a:lnTo>
                <a:lnTo>
                  <a:pt x="44" y="107"/>
                </a:lnTo>
                <a:lnTo>
                  <a:pt x="44" y="107"/>
                </a:lnTo>
                <a:lnTo>
                  <a:pt x="46" y="103"/>
                </a:lnTo>
                <a:lnTo>
                  <a:pt x="48" y="101"/>
                </a:lnTo>
                <a:lnTo>
                  <a:pt x="49" y="100"/>
                </a:lnTo>
                <a:lnTo>
                  <a:pt x="51" y="100"/>
                </a:lnTo>
                <a:lnTo>
                  <a:pt x="51" y="100"/>
                </a:lnTo>
                <a:close/>
                <a:moveTo>
                  <a:pt x="218" y="154"/>
                </a:moveTo>
                <a:lnTo>
                  <a:pt x="218" y="154"/>
                </a:lnTo>
                <a:lnTo>
                  <a:pt x="218" y="156"/>
                </a:lnTo>
                <a:lnTo>
                  <a:pt x="216" y="160"/>
                </a:lnTo>
                <a:lnTo>
                  <a:pt x="214" y="161"/>
                </a:lnTo>
                <a:lnTo>
                  <a:pt x="211" y="161"/>
                </a:lnTo>
                <a:lnTo>
                  <a:pt x="51" y="161"/>
                </a:lnTo>
                <a:lnTo>
                  <a:pt x="51" y="161"/>
                </a:lnTo>
                <a:lnTo>
                  <a:pt x="49" y="161"/>
                </a:lnTo>
                <a:lnTo>
                  <a:pt x="48" y="160"/>
                </a:lnTo>
                <a:lnTo>
                  <a:pt x="46" y="156"/>
                </a:lnTo>
                <a:lnTo>
                  <a:pt x="44" y="154"/>
                </a:lnTo>
                <a:lnTo>
                  <a:pt x="44" y="154"/>
                </a:lnTo>
                <a:lnTo>
                  <a:pt x="46" y="150"/>
                </a:lnTo>
                <a:lnTo>
                  <a:pt x="48" y="149"/>
                </a:lnTo>
                <a:lnTo>
                  <a:pt x="49" y="147"/>
                </a:lnTo>
                <a:lnTo>
                  <a:pt x="51" y="147"/>
                </a:lnTo>
                <a:lnTo>
                  <a:pt x="211" y="147"/>
                </a:lnTo>
                <a:lnTo>
                  <a:pt x="211" y="147"/>
                </a:lnTo>
                <a:lnTo>
                  <a:pt x="214" y="147"/>
                </a:lnTo>
                <a:lnTo>
                  <a:pt x="216" y="149"/>
                </a:lnTo>
                <a:lnTo>
                  <a:pt x="218" y="150"/>
                </a:lnTo>
                <a:lnTo>
                  <a:pt x="218" y="154"/>
                </a:lnTo>
                <a:lnTo>
                  <a:pt x="218" y="154"/>
                </a:lnTo>
                <a:close/>
                <a:moveTo>
                  <a:pt x="218" y="199"/>
                </a:moveTo>
                <a:lnTo>
                  <a:pt x="218" y="199"/>
                </a:lnTo>
                <a:lnTo>
                  <a:pt x="218" y="203"/>
                </a:lnTo>
                <a:lnTo>
                  <a:pt x="216" y="205"/>
                </a:lnTo>
                <a:lnTo>
                  <a:pt x="214" y="207"/>
                </a:lnTo>
                <a:lnTo>
                  <a:pt x="211" y="207"/>
                </a:lnTo>
                <a:lnTo>
                  <a:pt x="51" y="207"/>
                </a:lnTo>
                <a:lnTo>
                  <a:pt x="51" y="207"/>
                </a:lnTo>
                <a:lnTo>
                  <a:pt x="49" y="207"/>
                </a:lnTo>
                <a:lnTo>
                  <a:pt x="48" y="205"/>
                </a:lnTo>
                <a:lnTo>
                  <a:pt x="46" y="203"/>
                </a:lnTo>
                <a:lnTo>
                  <a:pt x="44" y="199"/>
                </a:lnTo>
                <a:lnTo>
                  <a:pt x="44" y="199"/>
                </a:lnTo>
                <a:lnTo>
                  <a:pt x="46" y="198"/>
                </a:lnTo>
                <a:lnTo>
                  <a:pt x="48" y="194"/>
                </a:lnTo>
                <a:lnTo>
                  <a:pt x="49" y="194"/>
                </a:lnTo>
                <a:lnTo>
                  <a:pt x="51" y="192"/>
                </a:lnTo>
                <a:lnTo>
                  <a:pt x="211" y="192"/>
                </a:lnTo>
                <a:lnTo>
                  <a:pt x="211" y="192"/>
                </a:lnTo>
                <a:lnTo>
                  <a:pt x="214" y="194"/>
                </a:lnTo>
                <a:lnTo>
                  <a:pt x="216" y="194"/>
                </a:lnTo>
                <a:lnTo>
                  <a:pt x="218" y="198"/>
                </a:lnTo>
                <a:lnTo>
                  <a:pt x="218" y="199"/>
                </a:lnTo>
                <a:lnTo>
                  <a:pt x="218" y="199"/>
                </a:lnTo>
                <a:close/>
                <a:moveTo>
                  <a:pt x="218" y="247"/>
                </a:moveTo>
                <a:lnTo>
                  <a:pt x="218" y="247"/>
                </a:lnTo>
                <a:lnTo>
                  <a:pt x="218" y="248"/>
                </a:lnTo>
                <a:lnTo>
                  <a:pt x="216" y="252"/>
                </a:lnTo>
                <a:lnTo>
                  <a:pt x="214" y="252"/>
                </a:lnTo>
                <a:lnTo>
                  <a:pt x="211" y="254"/>
                </a:lnTo>
                <a:lnTo>
                  <a:pt x="51" y="254"/>
                </a:lnTo>
                <a:lnTo>
                  <a:pt x="51" y="254"/>
                </a:lnTo>
                <a:lnTo>
                  <a:pt x="49" y="252"/>
                </a:lnTo>
                <a:lnTo>
                  <a:pt x="48" y="252"/>
                </a:lnTo>
                <a:lnTo>
                  <a:pt x="46" y="248"/>
                </a:lnTo>
                <a:lnTo>
                  <a:pt x="44" y="247"/>
                </a:lnTo>
                <a:lnTo>
                  <a:pt x="44" y="247"/>
                </a:lnTo>
                <a:lnTo>
                  <a:pt x="46" y="243"/>
                </a:lnTo>
                <a:lnTo>
                  <a:pt x="48" y="241"/>
                </a:lnTo>
                <a:lnTo>
                  <a:pt x="49" y="239"/>
                </a:lnTo>
                <a:lnTo>
                  <a:pt x="51" y="239"/>
                </a:lnTo>
                <a:lnTo>
                  <a:pt x="211" y="239"/>
                </a:lnTo>
                <a:lnTo>
                  <a:pt x="211" y="239"/>
                </a:lnTo>
                <a:lnTo>
                  <a:pt x="214" y="239"/>
                </a:lnTo>
                <a:lnTo>
                  <a:pt x="216" y="241"/>
                </a:lnTo>
                <a:lnTo>
                  <a:pt x="218" y="243"/>
                </a:lnTo>
                <a:lnTo>
                  <a:pt x="218" y="247"/>
                </a:lnTo>
                <a:lnTo>
                  <a:pt x="218" y="247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sp>
        <p:nvSpPr>
          <p:cNvPr id="15" name="Freeform 53"/>
          <p:cNvSpPr>
            <a:spLocks noEditPoints="1"/>
          </p:cNvSpPr>
          <p:nvPr/>
        </p:nvSpPr>
        <p:spPr bwMode="auto">
          <a:xfrm>
            <a:off x="3503308" y="2175235"/>
            <a:ext cx="313206" cy="344750"/>
          </a:xfrm>
          <a:custGeom>
            <a:avLst/>
            <a:gdLst/>
            <a:ahLst/>
            <a:cxnLst>
              <a:cxn ang="0">
                <a:pos x="61" y="230"/>
              </a:cxn>
              <a:cxn ang="0">
                <a:pos x="39" y="201"/>
              </a:cxn>
              <a:cxn ang="0">
                <a:pos x="29" y="167"/>
              </a:cxn>
              <a:cxn ang="0">
                <a:pos x="30" y="134"/>
              </a:cxn>
              <a:cxn ang="0">
                <a:pos x="52" y="85"/>
              </a:cxn>
              <a:cxn ang="0">
                <a:pos x="94" y="53"/>
              </a:cxn>
              <a:cxn ang="0">
                <a:pos x="110" y="18"/>
              </a:cxn>
              <a:cxn ang="0">
                <a:pos x="49" y="49"/>
              </a:cxn>
              <a:cxn ang="0">
                <a:pos x="9" y="105"/>
              </a:cxn>
              <a:cxn ang="0">
                <a:pos x="0" y="152"/>
              </a:cxn>
              <a:cxn ang="0">
                <a:pos x="3" y="183"/>
              </a:cxn>
              <a:cxn ang="0">
                <a:pos x="20" y="223"/>
              </a:cxn>
              <a:cxn ang="0">
                <a:pos x="47" y="257"/>
              </a:cxn>
              <a:cxn ang="0">
                <a:pos x="61" y="265"/>
              </a:cxn>
              <a:cxn ang="0">
                <a:pos x="74" y="256"/>
              </a:cxn>
              <a:cxn ang="0">
                <a:pos x="68" y="239"/>
              </a:cxn>
              <a:cxn ang="0">
                <a:pos x="228" y="49"/>
              </a:cxn>
              <a:cxn ang="0">
                <a:pos x="212" y="45"/>
              </a:cxn>
              <a:cxn ang="0">
                <a:pos x="203" y="58"/>
              </a:cxn>
              <a:cxn ang="0">
                <a:pos x="208" y="67"/>
              </a:cxn>
              <a:cxn ang="0">
                <a:pos x="232" y="94"/>
              </a:cxn>
              <a:cxn ang="0">
                <a:pos x="246" y="127"/>
              </a:cxn>
              <a:cxn ang="0">
                <a:pos x="250" y="152"/>
              </a:cxn>
              <a:cxn ang="0">
                <a:pos x="235" y="207"/>
              </a:cxn>
              <a:cxn ang="0">
                <a:pos x="199" y="245"/>
              </a:cxn>
              <a:cxn ang="0">
                <a:pos x="166" y="288"/>
              </a:cxn>
              <a:cxn ang="0">
                <a:pos x="210" y="272"/>
              </a:cxn>
              <a:cxn ang="0">
                <a:pos x="259" y="221"/>
              </a:cxn>
              <a:cxn ang="0">
                <a:pos x="277" y="165"/>
              </a:cxn>
              <a:cxn ang="0">
                <a:pos x="275" y="138"/>
              </a:cxn>
              <a:cxn ang="0">
                <a:pos x="264" y="94"/>
              </a:cxn>
              <a:cxn ang="0">
                <a:pos x="239" y="58"/>
              </a:cxn>
              <a:cxn ang="0">
                <a:pos x="123" y="71"/>
              </a:cxn>
              <a:cxn ang="0">
                <a:pos x="172" y="40"/>
              </a:cxn>
              <a:cxn ang="0">
                <a:pos x="168" y="29"/>
              </a:cxn>
              <a:cxn ang="0">
                <a:pos x="117" y="0"/>
              </a:cxn>
              <a:cxn ang="0">
                <a:pos x="110" y="9"/>
              </a:cxn>
              <a:cxn ang="0">
                <a:pos x="112" y="69"/>
              </a:cxn>
              <a:cxn ang="0">
                <a:pos x="123" y="71"/>
              </a:cxn>
              <a:cxn ang="0">
                <a:pos x="108" y="263"/>
              </a:cxn>
              <a:cxn ang="0">
                <a:pos x="105" y="270"/>
              </a:cxn>
              <a:cxn ang="0">
                <a:pos x="154" y="305"/>
              </a:cxn>
              <a:cxn ang="0">
                <a:pos x="163" y="306"/>
              </a:cxn>
              <a:cxn ang="0">
                <a:pos x="166" y="243"/>
              </a:cxn>
              <a:cxn ang="0">
                <a:pos x="163" y="236"/>
              </a:cxn>
              <a:cxn ang="0">
                <a:pos x="154" y="236"/>
              </a:cxn>
            </a:cxnLst>
            <a:rect l="0" t="0" r="r" b="b"/>
            <a:pathLst>
              <a:path w="277" h="306">
                <a:moveTo>
                  <a:pt x="68" y="239"/>
                </a:moveTo>
                <a:lnTo>
                  <a:pt x="68" y="239"/>
                </a:lnTo>
                <a:lnTo>
                  <a:pt x="61" y="230"/>
                </a:lnTo>
                <a:lnTo>
                  <a:pt x="52" y="223"/>
                </a:lnTo>
                <a:lnTo>
                  <a:pt x="45" y="212"/>
                </a:lnTo>
                <a:lnTo>
                  <a:pt x="39" y="201"/>
                </a:lnTo>
                <a:lnTo>
                  <a:pt x="34" y="190"/>
                </a:lnTo>
                <a:lnTo>
                  <a:pt x="30" y="178"/>
                </a:lnTo>
                <a:lnTo>
                  <a:pt x="29" y="167"/>
                </a:lnTo>
                <a:lnTo>
                  <a:pt x="29" y="152"/>
                </a:lnTo>
                <a:lnTo>
                  <a:pt x="29" y="152"/>
                </a:lnTo>
                <a:lnTo>
                  <a:pt x="30" y="134"/>
                </a:lnTo>
                <a:lnTo>
                  <a:pt x="34" y="116"/>
                </a:lnTo>
                <a:lnTo>
                  <a:pt x="41" y="100"/>
                </a:lnTo>
                <a:lnTo>
                  <a:pt x="52" y="85"/>
                </a:lnTo>
                <a:lnTo>
                  <a:pt x="63" y="72"/>
                </a:lnTo>
                <a:lnTo>
                  <a:pt x="78" y="62"/>
                </a:lnTo>
                <a:lnTo>
                  <a:pt x="94" y="53"/>
                </a:lnTo>
                <a:lnTo>
                  <a:pt x="110" y="47"/>
                </a:lnTo>
                <a:lnTo>
                  <a:pt x="110" y="18"/>
                </a:lnTo>
                <a:lnTo>
                  <a:pt x="110" y="18"/>
                </a:lnTo>
                <a:lnTo>
                  <a:pt x="88" y="25"/>
                </a:lnTo>
                <a:lnTo>
                  <a:pt x="67" y="34"/>
                </a:lnTo>
                <a:lnTo>
                  <a:pt x="49" y="49"/>
                </a:lnTo>
                <a:lnTo>
                  <a:pt x="32" y="65"/>
                </a:lnTo>
                <a:lnTo>
                  <a:pt x="20" y="85"/>
                </a:lnTo>
                <a:lnTo>
                  <a:pt x="9" y="105"/>
                </a:lnTo>
                <a:lnTo>
                  <a:pt x="3" y="129"/>
                </a:lnTo>
                <a:lnTo>
                  <a:pt x="1" y="141"/>
                </a:lnTo>
                <a:lnTo>
                  <a:pt x="0" y="152"/>
                </a:lnTo>
                <a:lnTo>
                  <a:pt x="0" y="152"/>
                </a:lnTo>
                <a:lnTo>
                  <a:pt x="1" y="169"/>
                </a:lnTo>
                <a:lnTo>
                  <a:pt x="3" y="183"/>
                </a:lnTo>
                <a:lnTo>
                  <a:pt x="7" y="198"/>
                </a:lnTo>
                <a:lnTo>
                  <a:pt x="12" y="210"/>
                </a:lnTo>
                <a:lnTo>
                  <a:pt x="20" y="223"/>
                </a:lnTo>
                <a:lnTo>
                  <a:pt x="29" y="236"/>
                </a:lnTo>
                <a:lnTo>
                  <a:pt x="38" y="247"/>
                </a:lnTo>
                <a:lnTo>
                  <a:pt x="47" y="257"/>
                </a:lnTo>
                <a:lnTo>
                  <a:pt x="47" y="257"/>
                </a:lnTo>
                <a:lnTo>
                  <a:pt x="56" y="263"/>
                </a:lnTo>
                <a:lnTo>
                  <a:pt x="61" y="265"/>
                </a:lnTo>
                <a:lnTo>
                  <a:pt x="68" y="263"/>
                </a:lnTo>
                <a:lnTo>
                  <a:pt x="72" y="259"/>
                </a:lnTo>
                <a:lnTo>
                  <a:pt x="74" y="256"/>
                </a:lnTo>
                <a:lnTo>
                  <a:pt x="76" y="250"/>
                </a:lnTo>
                <a:lnTo>
                  <a:pt x="74" y="245"/>
                </a:lnTo>
                <a:lnTo>
                  <a:pt x="68" y="239"/>
                </a:lnTo>
                <a:lnTo>
                  <a:pt x="68" y="239"/>
                </a:lnTo>
                <a:close/>
                <a:moveTo>
                  <a:pt x="228" y="49"/>
                </a:moveTo>
                <a:lnTo>
                  <a:pt x="228" y="49"/>
                </a:lnTo>
                <a:lnTo>
                  <a:pt x="223" y="45"/>
                </a:lnTo>
                <a:lnTo>
                  <a:pt x="217" y="45"/>
                </a:lnTo>
                <a:lnTo>
                  <a:pt x="212" y="45"/>
                </a:lnTo>
                <a:lnTo>
                  <a:pt x="208" y="49"/>
                </a:lnTo>
                <a:lnTo>
                  <a:pt x="204" y="53"/>
                </a:lnTo>
                <a:lnTo>
                  <a:pt x="203" y="58"/>
                </a:lnTo>
                <a:lnTo>
                  <a:pt x="204" y="62"/>
                </a:lnTo>
                <a:lnTo>
                  <a:pt x="208" y="67"/>
                </a:lnTo>
                <a:lnTo>
                  <a:pt x="208" y="67"/>
                </a:lnTo>
                <a:lnTo>
                  <a:pt x="217" y="74"/>
                </a:lnTo>
                <a:lnTo>
                  <a:pt x="224" y="83"/>
                </a:lnTo>
                <a:lnTo>
                  <a:pt x="232" y="94"/>
                </a:lnTo>
                <a:lnTo>
                  <a:pt x="237" y="105"/>
                </a:lnTo>
                <a:lnTo>
                  <a:pt x="243" y="116"/>
                </a:lnTo>
                <a:lnTo>
                  <a:pt x="246" y="127"/>
                </a:lnTo>
                <a:lnTo>
                  <a:pt x="248" y="140"/>
                </a:lnTo>
                <a:lnTo>
                  <a:pt x="250" y="152"/>
                </a:lnTo>
                <a:lnTo>
                  <a:pt x="250" y="152"/>
                </a:lnTo>
                <a:lnTo>
                  <a:pt x="248" y="172"/>
                </a:lnTo>
                <a:lnTo>
                  <a:pt x="243" y="190"/>
                </a:lnTo>
                <a:lnTo>
                  <a:pt x="235" y="207"/>
                </a:lnTo>
                <a:lnTo>
                  <a:pt x="226" y="221"/>
                </a:lnTo>
                <a:lnTo>
                  <a:pt x="214" y="234"/>
                </a:lnTo>
                <a:lnTo>
                  <a:pt x="199" y="245"/>
                </a:lnTo>
                <a:lnTo>
                  <a:pt x="183" y="254"/>
                </a:lnTo>
                <a:lnTo>
                  <a:pt x="166" y="259"/>
                </a:lnTo>
                <a:lnTo>
                  <a:pt x="166" y="288"/>
                </a:lnTo>
                <a:lnTo>
                  <a:pt x="166" y="288"/>
                </a:lnTo>
                <a:lnTo>
                  <a:pt x="188" y="281"/>
                </a:lnTo>
                <a:lnTo>
                  <a:pt x="210" y="272"/>
                </a:lnTo>
                <a:lnTo>
                  <a:pt x="228" y="257"/>
                </a:lnTo>
                <a:lnTo>
                  <a:pt x="244" y="241"/>
                </a:lnTo>
                <a:lnTo>
                  <a:pt x="259" y="221"/>
                </a:lnTo>
                <a:lnTo>
                  <a:pt x="268" y="201"/>
                </a:lnTo>
                <a:lnTo>
                  <a:pt x="275" y="178"/>
                </a:lnTo>
                <a:lnTo>
                  <a:pt x="277" y="165"/>
                </a:lnTo>
                <a:lnTo>
                  <a:pt x="277" y="152"/>
                </a:lnTo>
                <a:lnTo>
                  <a:pt x="277" y="152"/>
                </a:lnTo>
                <a:lnTo>
                  <a:pt x="275" y="138"/>
                </a:lnTo>
                <a:lnTo>
                  <a:pt x="273" y="123"/>
                </a:lnTo>
                <a:lnTo>
                  <a:pt x="270" y="109"/>
                </a:lnTo>
                <a:lnTo>
                  <a:pt x="264" y="94"/>
                </a:lnTo>
                <a:lnTo>
                  <a:pt x="257" y="82"/>
                </a:lnTo>
                <a:lnTo>
                  <a:pt x="248" y="69"/>
                </a:lnTo>
                <a:lnTo>
                  <a:pt x="239" y="58"/>
                </a:lnTo>
                <a:lnTo>
                  <a:pt x="228" y="49"/>
                </a:lnTo>
                <a:lnTo>
                  <a:pt x="228" y="49"/>
                </a:lnTo>
                <a:close/>
                <a:moveTo>
                  <a:pt x="123" y="71"/>
                </a:moveTo>
                <a:lnTo>
                  <a:pt x="168" y="43"/>
                </a:lnTo>
                <a:lnTo>
                  <a:pt x="168" y="43"/>
                </a:lnTo>
                <a:lnTo>
                  <a:pt x="172" y="40"/>
                </a:lnTo>
                <a:lnTo>
                  <a:pt x="174" y="36"/>
                </a:lnTo>
                <a:lnTo>
                  <a:pt x="172" y="33"/>
                </a:lnTo>
                <a:lnTo>
                  <a:pt x="168" y="29"/>
                </a:lnTo>
                <a:lnTo>
                  <a:pt x="123" y="2"/>
                </a:lnTo>
                <a:lnTo>
                  <a:pt x="123" y="2"/>
                </a:lnTo>
                <a:lnTo>
                  <a:pt x="117" y="0"/>
                </a:lnTo>
                <a:lnTo>
                  <a:pt x="114" y="0"/>
                </a:lnTo>
                <a:lnTo>
                  <a:pt x="112" y="4"/>
                </a:lnTo>
                <a:lnTo>
                  <a:pt x="110" y="9"/>
                </a:lnTo>
                <a:lnTo>
                  <a:pt x="112" y="63"/>
                </a:lnTo>
                <a:lnTo>
                  <a:pt x="112" y="63"/>
                </a:lnTo>
                <a:lnTo>
                  <a:pt x="112" y="69"/>
                </a:lnTo>
                <a:lnTo>
                  <a:pt x="116" y="71"/>
                </a:lnTo>
                <a:lnTo>
                  <a:pt x="119" y="72"/>
                </a:lnTo>
                <a:lnTo>
                  <a:pt x="123" y="71"/>
                </a:lnTo>
                <a:lnTo>
                  <a:pt x="123" y="71"/>
                </a:lnTo>
                <a:close/>
                <a:moveTo>
                  <a:pt x="154" y="236"/>
                </a:moveTo>
                <a:lnTo>
                  <a:pt x="108" y="263"/>
                </a:lnTo>
                <a:lnTo>
                  <a:pt x="108" y="263"/>
                </a:lnTo>
                <a:lnTo>
                  <a:pt x="105" y="266"/>
                </a:lnTo>
                <a:lnTo>
                  <a:pt x="105" y="270"/>
                </a:lnTo>
                <a:lnTo>
                  <a:pt x="105" y="274"/>
                </a:lnTo>
                <a:lnTo>
                  <a:pt x="108" y="277"/>
                </a:lnTo>
                <a:lnTo>
                  <a:pt x="154" y="305"/>
                </a:lnTo>
                <a:lnTo>
                  <a:pt x="154" y="305"/>
                </a:lnTo>
                <a:lnTo>
                  <a:pt x="159" y="306"/>
                </a:lnTo>
                <a:lnTo>
                  <a:pt x="163" y="306"/>
                </a:lnTo>
                <a:lnTo>
                  <a:pt x="165" y="303"/>
                </a:lnTo>
                <a:lnTo>
                  <a:pt x="166" y="297"/>
                </a:lnTo>
                <a:lnTo>
                  <a:pt x="166" y="243"/>
                </a:lnTo>
                <a:lnTo>
                  <a:pt x="166" y="243"/>
                </a:lnTo>
                <a:lnTo>
                  <a:pt x="165" y="237"/>
                </a:lnTo>
                <a:lnTo>
                  <a:pt x="163" y="236"/>
                </a:lnTo>
                <a:lnTo>
                  <a:pt x="159" y="234"/>
                </a:lnTo>
                <a:lnTo>
                  <a:pt x="154" y="236"/>
                </a:lnTo>
                <a:lnTo>
                  <a:pt x="154" y="236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sp>
        <p:nvSpPr>
          <p:cNvPr id="16" name="Freeform 59"/>
          <p:cNvSpPr>
            <a:spLocks noEditPoints="1"/>
          </p:cNvSpPr>
          <p:nvPr/>
        </p:nvSpPr>
        <p:spPr bwMode="auto">
          <a:xfrm>
            <a:off x="757493" y="1434867"/>
            <a:ext cx="322218" cy="322218"/>
          </a:xfrm>
          <a:custGeom>
            <a:avLst/>
            <a:gdLst/>
            <a:ahLst/>
            <a:cxnLst>
              <a:cxn ang="0">
                <a:pos x="129" y="1"/>
              </a:cxn>
              <a:cxn ang="0">
                <a:pos x="87" y="12"/>
              </a:cxn>
              <a:cxn ang="0">
                <a:pos x="53" y="32"/>
              </a:cxn>
              <a:cxn ang="0">
                <a:pos x="26" y="63"/>
              </a:cxn>
              <a:cxn ang="0">
                <a:pos x="8" y="101"/>
              </a:cxn>
              <a:cxn ang="0">
                <a:pos x="0" y="143"/>
              </a:cxn>
              <a:cxn ang="0">
                <a:pos x="4" y="172"/>
              </a:cxn>
              <a:cxn ang="0">
                <a:pos x="19" y="212"/>
              </a:cxn>
              <a:cxn ang="0">
                <a:pos x="42" y="244"/>
              </a:cxn>
              <a:cxn ang="0">
                <a:pos x="75" y="270"/>
              </a:cxn>
              <a:cxn ang="0">
                <a:pos x="115" y="284"/>
              </a:cxn>
              <a:cxn ang="0">
                <a:pos x="144" y="286"/>
              </a:cxn>
              <a:cxn ang="0">
                <a:pos x="185" y="281"/>
              </a:cxn>
              <a:cxn ang="0">
                <a:pos x="223" y="263"/>
              </a:cxn>
              <a:cxn ang="0">
                <a:pos x="254" y="235"/>
              </a:cxn>
              <a:cxn ang="0">
                <a:pos x="276" y="199"/>
              </a:cxn>
              <a:cxn ang="0">
                <a:pos x="285" y="157"/>
              </a:cxn>
              <a:cxn ang="0">
                <a:pos x="285" y="128"/>
              </a:cxn>
              <a:cxn ang="0">
                <a:pos x="276" y="89"/>
              </a:cxn>
              <a:cxn ang="0">
                <a:pos x="254" y="52"/>
              </a:cxn>
              <a:cxn ang="0">
                <a:pos x="223" y="25"/>
              </a:cxn>
              <a:cxn ang="0">
                <a:pos x="185" y="7"/>
              </a:cxn>
              <a:cxn ang="0">
                <a:pos x="144" y="0"/>
              </a:cxn>
              <a:cxn ang="0">
                <a:pos x="144" y="252"/>
              </a:cxn>
              <a:cxn ang="0">
                <a:pos x="102" y="243"/>
              </a:cxn>
              <a:cxn ang="0">
                <a:pos x="55" y="203"/>
              </a:cxn>
              <a:cxn ang="0">
                <a:pos x="37" y="154"/>
              </a:cxn>
              <a:cxn ang="0">
                <a:pos x="37" y="132"/>
              </a:cxn>
              <a:cxn ang="0">
                <a:pos x="55" y="83"/>
              </a:cxn>
              <a:cxn ang="0">
                <a:pos x="102" y="45"/>
              </a:cxn>
              <a:cxn ang="0">
                <a:pos x="144" y="36"/>
              </a:cxn>
              <a:cxn ang="0">
                <a:pos x="165" y="38"/>
              </a:cxn>
              <a:cxn ang="0">
                <a:pos x="220" y="67"/>
              </a:cxn>
              <a:cxn ang="0">
                <a:pos x="249" y="121"/>
              </a:cxn>
              <a:cxn ang="0">
                <a:pos x="251" y="143"/>
              </a:cxn>
              <a:cxn ang="0">
                <a:pos x="241" y="185"/>
              </a:cxn>
              <a:cxn ang="0">
                <a:pos x="203" y="232"/>
              </a:cxn>
              <a:cxn ang="0">
                <a:pos x="154" y="250"/>
              </a:cxn>
              <a:cxn ang="0">
                <a:pos x="232" y="143"/>
              </a:cxn>
              <a:cxn ang="0">
                <a:pos x="227" y="156"/>
              </a:cxn>
              <a:cxn ang="0">
                <a:pos x="144" y="161"/>
              </a:cxn>
              <a:cxn ang="0">
                <a:pos x="131" y="156"/>
              </a:cxn>
              <a:cxn ang="0">
                <a:pos x="125" y="72"/>
              </a:cxn>
              <a:cxn ang="0">
                <a:pos x="131" y="60"/>
              </a:cxn>
              <a:cxn ang="0">
                <a:pos x="144" y="54"/>
              </a:cxn>
              <a:cxn ang="0">
                <a:pos x="160" y="65"/>
              </a:cxn>
              <a:cxn ang="0">
                <a:pos x="214" y="125"/>
              </a:cxn>
              <a:cxn ang="0">
                <a:pos x="227" y="130"/>
              </a:cxn>
              <a:cxn ang="0">
                <a:pos x="232" y="143"/>
              </a:cxn>
            </a:cxnLst>
            <a:rect l="0" t="0" r="r" b="b"/>
            <a:pathLst>
              <a:path w="287" h="286">
                <a:moveTo>
                  <a:pt x="144" y="0"/>
                </a:moveTo>
                <a:lnTo>
                  <a:pt x="144" y="0"/>
                </a:lnTo>
                <a:lnTo>
                  <a:pt x="129" y="1"/>
                </a:lnTo>
                <a:lnTo>
                  <a:pt x="115" y="3"/>
                </a:lnTo>
                <a:lnTo>
                  <a:pt x="100" y="7"/>
                </a:lnTo>
                <a:lnTo>
                  <a:pt x="87" y="12"/>
                </a:lnTo>
                <a:lnTo>
                  <a:pt x="75" y="18"/>
                </a:lnTo>
                <a:lnTo>
                  <a:pt x="64" y="25"/>
                </a:lnTo>
                <a:lnTo>
                  <a:pt x="53" y="32"/>
                </a:lnTo>
                <a:lnTo>
                  <a:pt x="42" y="43"/>
                </a:lnTo>
                <a:lnTo>
                  <a:pt x="33" y="52"/>
                </a:lnTo>
                <a:lnTo>
                  <a:pt x="26" y="63"/>
                </a:lnTo>
                <a:lnTo>
                  <a:pt x="19" y="76"/>
                </a:lnTo>
                <a:lnTo>
                  <a:pt x="11" y="89"/>
                </a:lnTo>
                <a:lnTo>
                  <a:pt x="8" y="101"/>
                </a:lnTo>
                <a:lnTo>
                  <a:pt x="4" y="114"/>
                </a:lnTo>
                <a:lnTo>
                  <a:pt x="0" y="128"/>
                </a:lnTo>
                <a:lnTo>
                  <a:pt x="0" y="143"/>
                </a:lnTo>
                <a:lnTo>
                  <a:pt x="0" y="143"/>
                </a:lnTo>
                <a:lnTo>
                  <a:pt x="0" y="157"/>
                </a:lnTo>
                <a:lnTo>
                  <a:pt x="4" y="172"/>
                </a:lnTo>
                <a:lnTo>
                  <a:pt x="8" y="186"/>
                </a:lnTo>
                <a:lnTo>
                  <a:pt x="11" y="199"/>
                </a:lnTo>
                <a:lnTo>
                  <a:pt x="19" y="212"/>
                </a:lnTo>
                <a:lnTo>
                  <a:pt x="26" y="223"/>
                </a:lnTo>
                <a:lnTo>
                  <a:pt x="33" y="235"/>
                </a:lnTo>
                <a:lnTo>
                  <a:pt x="42" y="244"/>
                </a:lnTo>
                <a:lnTo>
                  <a:pt x="53" y="253"/>
                </a:lnTo>
                <a:lnTo>
                  <a:pt x="64" y="263"/>
                </a:lnTo>
                <a:lnTo>
                  <a:pt x="75" y="270"/>
                </a:lnTo>
                <a:lnTo>
                  <a:pt x="87" y="275"/>
                </a:lnTo>
                <a:lnTo>
                  <a:pt x="100" y="281"/>
                </a:lnTo>
                <a:lnTo>
                  <a:pt x="115" y="284"/>
                </a:lnTo>
                <a:lnTo>
                  <a:pt x="129" y="286"/>
                </a:lnTo>
                <a:lnTo>
                  <a:pt x="144" y="286"/>
                </a:lnTo>
                <a:lnTo>
                  <a:pt x="144" y="286"/>
                </a:lnTo>
                <a:lnTo>
                  <a:pt x="158" y="286"/>
                </a:lnTo>
                <a:lnTo>
                  <a:pt x="173" y="284"/>
                </a:lnTo>
                <a:lnTo>
                  <a:pt x="185" y="281"/>
                </a:lnTo>
                <a:lnTo>
                  <a:pt x="200" y="275"/>
                </a:lnTo>
                <a:lnTo>
                  <a:pt x="212" y="270"/>
                </a:lnTo>
                <a:lnTo>
                  <a:pt x="223" y="263"/>
                </a:lnTo>
                <a:lnTo>
                  <a:pt x="234" y="253"/>
                </a:lnTo>
                <a:lnTo>
                  <a:pt x="245" y="244"/>
                </a:lnTo>
                <a:lnTo>
                  <a:pt x="254" y="235"/>
                </a:lnTo>
                <a:lnTo>
                  <a:pt x="261" y="223"/>
                </a:lnTo>
                <a:lnTo>
                  <a:pt x="269" y="212"/>
                </a:lnTo>
                <a:lnTo>
                  <a:pt x="276" y="199"/>
                </a:lnTo>
                <a:lnTo>
                  <a:pt x="280" y="186"/>
                </a:lnTo>
                <a:lnTo>
                  <a:pt x="283" y="172"/>
                </a:lnTo>
                <a:lnTo>
                  <a:pt x="285" y="157"/>
                </a:lnTo>
                <a:lnTo>
                  <a:pt x="287" y="143"/>
                </a:lnTo>
                <a:lnTo>
                  <a:pt x="287" y="143"/>
                </a:lnTo>
                <a:lnTo>
                  <a:pt x="285" y="128"/>
                </a:lnTo>
                <a:lnTo>
                  <a:pt x="283" y="114"/>
                </a:lnTo>
                <a:lnTo>
                  <a:pt x="280" y="101"/>
                </a:lnTo>
                <a:lnTo>
                  <a:pt x="276" y="89"/>
                </a:lnTo>
                <a:lnTo>
                  <a:pt x="269" y="76"/>
                </a:lnTo>
                <a:lnTo>
                  <a:pt x="261" y="63"/>
                </a:lnTo>
                <a:lnTo>
                  <a:pt x="254" y="52"/>
                </a:lnTo>
                <a:lnTo>
                  <a:pt x="245" y="43"/>
                </a:lnTo>
                <a:lnTo>
                  <a:pt x="234" y="32"/>
                </a:lnTo>
                <a:lnTo>
                  <a:pt x="223" y="25"/>
                </a:lnTo>
                <a:lnTo>
                  <a:pt x="212" y="18"/>
                </a:lnTo>
                <a:lnTo>
                  <a:pt x="200" y="12"/>
                </a:lnTo>
                <a:lnTo>
                  <a:pt x="185" y="7"/>
                </a:lnTo>
                <a:lnTo>
                  <a:pt x="173" y="3"/>
                </a:lnTo>
                <a:lnTo>
                  <a:pt x="158" y="1"/>
                </a:lnTo>
                <a:lnTo>
                  <a:pt x="144" y="0"/>
                </a:lnTo>
                <a:lnTo>
                  <a:pt x="144" y="0"/>
                </a:lnTo>
                <a:close/>
                <a:moveTo>
                  <a:pt x="144" y="252"/>
                </a:moveTo>
                <a:lnTo>
                  <a:pt x="144" y="252"/>
                </a:lnTo>
                <a:lnTo>
                  <a:pt x="133" y="250"/>
                </a:lnTo>
                <a:lnTo>
                  <a:pt x="122" y="248"/>
                </a:lnTo>
                <a:lnTo>
                  <a:pt x="102" y="243"/>
                </a:lnTo>
                <a:lnTo>
                  <a:pt x="84" y="232"/>
                </a:lnTo>
                <a:lnTo>
                  <a:pt x="67" y="219"/>
                </a:lnTo>
                <a:lnTo>
                  <a:pt x="55" y="203"/>
                </a:lnTo>
                <a:lnTo>
                  <a:pt x="44" y="185"/>
                </a:lnTo>
                <a:lnTo>
                  <a:pt x="38" y="165"/>
                </a:lnTo>
                <a:lnTo>
                  <a:pt x="37" y="154"/>
                </a:lnTo>
                <a:lnTo>
                  <a:pt x="37" y="143"/>
                </a:lnTo>
                <a:lnTo>
                  <a:pt x="37" y="143"/>
                </a:lnTo>
                <a:lnTo>
                  <a:pt x="37" y="132"/>
                </a:lnTo>
                <a:lnTo>
                  <a:pt x="38" y="121"/>
                </a:lnTo>
                <a:lnTo>
                  <a:pt x="44" y="101"/>
                </a:lnTo>
                <a:lnTo>
                  <a:pt x="55" y="83"/>
                </a:lnTo>
                <a:lnTo>
                  <a:pt x="67" y="67"/>
                </a:lnTo>
                <a:lnTo>
                  <a:pt x="84" y="54"/>
                </a:lnTo>
                <a:lnTo>
                  <a:pt x="102" y="45"/>
                </a:lnTo>
                <a:lnTo>
                  <a:pt x="122" y="38"/>
                </a:lnTo>
                <a:lnTo>
                  <a:pt x="133" y="36"/>
                </a:lnTo>
                <a:lnTo>
                  <a:pt x="144" y="36"/>
                </a:lnTo>
                <a:lnTo>
                  <a:pt x="144" y="36"/>
                </a:lnTo>
                <a:lnTo>
                  <a:pt x="154" y="36"/>
                </a:lnTo>
                <a:lnTo>
                  <a:pt x="165" y="38"/>
                </a:lnTo>
                <a:lnTo>
                  <a:pt x="185" y="45"/>
                </a:lnTo>
                <a:lnTo>
                  <a:pt x="203" y="54"/>
                </a:lnTo>
                <a:lnTo>
                  <a:pt x="220" y="67"/>
                </a:lnTo>
                <a:lnTo>
                  <a:pt x="232" y="83"/>
                </a:lnTo>
                <a:lnTo>
                  <a:pt x="241" y="101"/>
                </a:lnTo>
                <a:lnTo>
                  <a:pt x="249" y="121"/>
                </a:lnTo>
                <a:lnTo>
                  <a:pt x="251" y="132"/>
                </a:lnTo>
                <a:lnTo>
                  <a:pt x="251" y="143"/>
                </a:lnTo>
                <a:lnTo>
                  <a:pt x="251" y="143"/>
                </a:lnTo>
                <a:lnTo>
                  <a:pt x="251" y="154"/>
                </a:lnTo>
                <a:lnTo>
                  <a:pt x="249" y="165"/>
                </a:lnTo>
                <a:lnTo>
                  <a:pt x="241" y="185"/>
                </a:lnTo>
                <a:lnTo>
                  <a:pt x="232" y="203"/>
                </a:lnTo>
                <a:lnTo>
                  <a:pt x="220" y="219"/>
                </a:lnTo>
                <a:lnTo>
                  <a:pt x="203" y="232"/>
                </a:lnTo>
                <a:lnTo>
                  <a:pt x="185" y="243"/>
                </a:lnTo>
                <a:lnTo>
                  <a:pt x="165" y="248"/>
                </a:lnTo>
                <a:lnTo>
                  <a:pt x="154" y="250"/>
                </a:lnTo>
                <a:lnTo>
                  <a:pt x="144" y="252"/>
                </a:lnTo>
                <a:lnTo>
                  <a:pt x="144" y="252"/>
                </a:lnTo>
                <a:close/>
                <a:moveTo>
                  <a:pt x="232" y="143"/>
                </a:moveTo>
                <a:lnTo>
                  <a:pt x="232" y="143"/>
                </a:lnTo>
                <a:lnTo>
                  <a:pt x="231" y="150"/>
                </a:lnTo>
                <a:lnTo>
                  <a:pt x="227" y="156"/>
                </a:lnTo>
                <a:lnTo>
                  <a:pt x="222" y="159"/>
                </a:lnTo>
                <a:lnTo>
                  <a:pt x="214" y="161"/>
                </a:lnTo>
                <a:lnTo>
                  <a:pt x="144" y="161"/>
                </a:lnTo>
                <a:lnTo>
                  <a:pt x="144" y="161"/>
                </a:lnTo>
                <a:lnTo>
                  <a:pt x="136" y="159"/>
                </a:lnTo>
                <a:lnTo>
                  <a:pt x="131" y="156"/>
                </a:lnTo>
                <a:lnTo>
                  <a:pt x="127" y="150"/>
                </a:lnTo>
                <a:lnTo>
                  <a:pt x="125" y="143"/>
                </a:lnTo>
                <a:lnTo>
                  <a:pt x="125" y="72"/>
                </a:lnTo>
                <a:lnTo>
                  <a:pt x="125" y="72"/>
                </a:lnTo>
                <a:lnTo>
                  <a:pt x="127" y="65"/>
                </a:lnTo>
                <a:lnTo>
                  <a:pt x="131" y="60"/>
                </a:lnTo>
                <a:lnTo>
                  <a:pt x="136" y="56"/>
                </a:lnTo>
                <a:lnTo>
                  <a:pt x="144" y="54"/>
                </a:lnTo>
                <a:lnTo>
                  <a:pt x="144" y="54"/>
                </a:lnTo>
                <a:lnTo>
                  <a:pt x="151" y="56"/>
                </a:lnTo>
                <a:lnTo>
                  <a:pt x="156" y="60"/>
                </a:lnTo>
                <a:lnTo>
                  <a:pt x="160" y="65"/>
                </a:lnTo>
                <a:lnTo>
                  <a:pt x="162" y="72"/>
                </a:lnTo>
                <a:lnTo>
                  <a:pt x="162" y="125"/>
                </a:lnTo>
                <a:lnTo>
                  <a:pt x="214" y="125"/>
                </a:lnTo>
                <a:lnTo>
                  <a:pt x="214" y="125"/>
                </a:lnTo>
                <a:lnTo>
                  <a:pt x="222" y="127"/>
                </a:lnTo>
                <a:lnTo>
                  <a:pt x="227" y="130"/>
                </a:lnTo>
                <a:lnTo>
                  <a:pt x="231" y="136"/>
                </a:lnTo>
                <a:lnTo>
                  <a:pt x="232" y="143"/>
                </a:lnTo>
                <a:lnTo>
                  <a:pt x="232" y="143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sp>
        <p:nvSpPr>
          <p:cNvPr id="17" name="Freeform 60"/>
          <p:cNvSpPr>
            <a:spLocks noEditPoints="1"/>
          </p:cNvSpPr>
          <p:nvPr/>
        </p:nvSpPr>
        <p:spPr bwMode="auto">
          <a:xfrm>
            <a:off x="2591691" y="1436944"/>
            <a:ext cx="319966" cy="322218"/>
          </a:xfrm>
          <a:custGeom>
            <a:avLst/>
            <a:gdLst/>
            <a:ahLst/>
            <a:cxnLst>
              <a:cxn ang="0">
                <a:pos x="18" y="0"/>
              </a:cxn>
              <a:cxn ang="0">
                <a:pos x="11" y="2"/>
              </a:cxn>
              <a:cxn ang="0">
                <a:pos x="0" y="11"/>
              </a:cxn>
              <a:cxn ang="0">
                <a:pos x="0" y="269"/>
              </a:cxn>
              <a:cxn ang="0">
                <a:pos x="0" y="276"/>
              </a:cxn>
              <a:cxn ang="0">
                <a:pos x="11" y="285"/>
              </a:cxn>
              <a:cxn ang="0">
                <a:pos x="267" y="287"/>
              </a:cxn>
              <a:cxn ang="0">
                <a:pos x="274" y="285"/>
              </a:cxn>
              <a:cxn ang="0">
                <a:pos x="283" y="276"/>
              </a:cxn>
              <a:cxn ang="0">
                <a:pos x="285" y="19"/>
              </a:cxn>
              <a:cxn ang="0">
                <a:pos x="283" y="11"/>
              </a:cxn>
              <a:cxn ang="0">
                <a:pos x="274" y="2"/>
              </a:cxn>
              <a:cxn ang="0">
                <a:pos x="267" y="0"/>
              </a:cxn>
              <a:cxn ang="0">
                <a:pos x="18" y="269"/>
              </a:cxn>
              <a:cxn ang="0">
                <a:pos x="53" y="233"/>
              </a:cxn>
              <a:cxn ang="0">
                <a:pos x="53" y="198"/>
              </a:cxn>
              <a:cxn ang="0">
                <a:pos x="18" y="162"/>
              </a:cxn>
              <a:cxn ang="0">
                <a:pos x="53" y="198"/>
              </a:cxn>
              <a:cxn ang="0">
                <a:pos x="18" y="126"/>
              </a:cxn>
              <a:cxn ang="0">
                <a:pos x="53" y="91"/>
              </a:cxn>
              <a:cxn ang="0">
                <a:pos x="53" y="55"/>
              </a:cxn>
              <a:cxn ang="0">
                <a:pos x="18" y="19"/>
              </a:cxn>
              <a:cxn ang="0">
                <a:pos x="53" y="55"/>
              </a:cxn>
              <a:cxn ang="0">
                <a:pos x="71" y="269"/>
              </a:cxn>
              <a:cxn ang="0">
                <a:pos x="214" y="180"/>
              </a:cxn>
              <a:cxn ang="0">
                <a:pos x="214" y="162"/>
              </a:cxn>
              <a:cxn ang="0">
                <a:pos x="71" y="19"/>
              </a:cxn>
              <a:cxn ang="0">
                <a:pos x="214" y="162"/>
              </a:cxn>
              <a:cxn ang="0">
                <a:pos x="232" y="269"/>
              </a:cxn>
              <a:cxn ang="0">
                <a:pos x="267" y="233"/>
              </a:cxn>
              <a:cxn ang="0">
                <a:pos x="267" y="198"/>
              </a:cxn>
              <a:cxn ang="0">
                <a:pos x="232" y="162"/>
              </a:cxn>
              <a:cxn ang="0">
                <a:pos x="267" y="198"/>
              </a:cxn>
              <a:cxn ang="0">
                <a:pos x="232" y="126"/>
              </a:cxn>
              <a:cxn ang="0">
                <a:pos x="267" y="91"/>
              </a:cxn>
              <a:cxn ang="0">
                <a:pos x="267" y="55"/>
              </a:cxn>
              <a:cxn ang="0">
                <a:pos x="232" y="19"/>
              </a:cxn>
              <a:cxn ang="0">
                <a:pos x="267" y="55"/>
              </a:cxn>
            </a:cxnLst>
            <a:rect l="0" t="0" r="r" b="b"/>
            <a:pathLst>
              <a:path w="285" h="287">
                <a:moveTo>
                  <a:pt x="267" y="0"/>
                </a:moveTo>
                <a:lnTo>
                  <a:pt x="18" y="0"/>
                </a:lnTo>
                <a:lnTo>
                  <a:pt x="18" y="0"/>
                </a:lnTo>
                <a:lnTo>
                  <a:pt x="11" y="2"/>
                </a:lnTo>
                <a:lnTo>
                  <a:pt x="6" y="6"/>
                </a:lnTo>
                <a:lnTo>
                  <a:pt x="0" y="11"/>
                </a:lnTo>
                <a:lnTo>
                  <a:pt x="0" y="19"/>
                </a:lnTo>
                <a:lnTo>
                  <a:pt x="0" y="269"/>
                </a:lnTo>
                <a:lnTo>
                  <a:pt x="0" y="269"/>
                </a:lnTo>
                <a:lnTo>
                  <a:pt x="0" y="276"/>
                </a:lnTo>
                <a:lnTo>
                  <a:pt x="6" y="281"/>
                </a:lnTo>
                <a:lnTo>
                  <a:pt x="11" y="285"/>
                </a:lnTo>
                <a:lnTo>
                  <a:pt x="18" y="287"/>
                </a:lnTo>
                <a:lnTo>
                  <a:pt x="267" y="287"/>
                </a:lnTo>
                <a:lnTo>
                  <a:pt x="267" y="287"/>
                </a:lnTo>
                <a:lnTo>
                  <a:pt x="274" y="285"/>
                </a:lnTo>
                <a:lnTo>
                  <a:pt x="279" y="281"/>
                </a:lnTo>
                <a:lnTo>
                  <a:pt x="283" y="276"/>
                </a:lnTo>
                <a:lnTo>
                  <a:pt x="285" y="269"/>
                </a:lnTo>
                <a:lnTo>
                  <a:pt x="285" y="19"/>
                </a:lnTo>
                <a:lnTo>
                  <a:pt x="285" y="19"/>
                </a:lnTo>
                <a:lnTo>
                  <a:pt x="283" y="11"/>
                </a:lnTo>
                <a:lnTo>
                  <a:pt x="279" y="6"/>
                </a:lnTo>
                <a:lnTo>
                  <a:pt x="274" y="2"/>
                </a:lnTo>
                <a:lnTo>
                  <a:pt x="267" y="0"/>
                </a:lnTo>
                <a:lnTo>
                  <a:pt x="267" y="0"/>
                </a:lnTo>
                <a:close/>
                <a:moveTo>
                  <a:pt x="53" y="269"/>
                </a:moveTo>
                <a:lnTo>
                  <a:pt x="18" y="269"/>
                </a:lnTo>
                <a:lnTo>
                  <a:pt x="18" y="233"/>
                </a:lnTo>
                <a:lnTo>
                  <a:pt x="53" y="233"/>
                </a:lnTo>
                <a:lnTo>
                  <a:pt x="53" y="269"/>
                </a:lnTo>
                <a:close/>
                <a:moveTo>
                  <a:pt x="53" y="198"/>
                </a:moveTo>
                <a:lnTo>
                  <a:pt x="18" y="198"/>
                </a:lnTo>
                <a:lnTo>
                  <a:pt x="18" y="162"/>
                </a:lnTo>
                <a:lnTo>
                  <a:pt x="53" y="162"/>
                </a:lnTo>
                <a:lnTo>
                  <a:pt x="53" y="198"/>
                </a:lnTo>
                <a:close/>
                <a:moveTo>
                  <a:pt x="53" y="126"/>
                </a:moveTo>
                <a:lnTo>
                  <a:pt x="18" y="126"/>
                </a:lnTo>
                <a:lnTo>
                  <a:pt x="18" y="91"/>
                </a:lnTo>
                <a:lnTo>
                  <a:pt x="53" y="91"/>
                </a:lnTo>
                <a:lnTo>
                  <a:pt x="53" y="126"/>
                </a:lnTo>
                <a:close/>
                <a:moveTo>
                  <a:pt x="53" y="55"/>
                </a:moveTo>
                <a:lnTo>
                  <a:pt x="18" y="55"/>
                </a:lnTo>
                <a:lnTo>
                  <a:pt x="18" y="19"/>
                </a:lnTo>
                <a:lnTo>
                  <a:pt x="53" y="19"/>
                </a:lnTo>
                <a:lnTo>
                  <a:pt x="53" y="55"/>
                </a:lnTo>
                <a:close/>
                <a:moveTo>
                  <a:pt x="214" y="269"/>
                </a:moveTo>
                <a:lnTo>
                  <a:pt x="71" y="269"/>
                </a:lnTo>
                <a:lnTo>
                  <a:pt x="71" y="180"/>
                </a:lnTo>
                <a:lnTo>
                  <a:pt x="214" y="180"/>
                </a:lnTo>
                <a:lnTo>
                  <a:pt x="214" y="269"/>
                </a:lnTo>
                <a:close/>
                <a:moveTo>
                  <a:pt x="214" y="162"/>
                </a:moveTo>
                <a:lnTo>
                  <a:pt x="71" y="162"/>
                </a:lnTo>
                <a:lnTo>
                  <a:pt x="71" y="19"/>
                </a:lnTo>
                <a:lnTo>
                  <a:pt x="214" y="19"/>
                </a:lnTo>
                <a:lnTo>
                  <a:pt x="214" y="162"/>
                </a:lnTo>
                <a:close/>
                <a:moveTo>
                  <a:pt x="267" y="269"/>
                </a:moveTo>
                <a:lnTo>
                  <a:pt x="232" y="269"/>
                </a:lnTo>
                <a:lnTo>
                  <a:pt x="232" y="233"/>
                </a:lnTo>
                <a:lnTo>
                  <a:pt x="267" y="233"/>
                </a:lnTo>
                <a:lnTo>
                  <a:pt x="267" y="269"/>
                </a:lnTo>
                <a:close/>
                <a:moveTo>
                  <a:pt x="267" y="198"/>
                </a:moveTo>
                <a:lnTo>
                  <a:pt x="232" y="198"/>
                </a:lnTo>
                <a:lnTo>
                  <a:pt x="232" y="162"/>
                </a:lnTo>
                <a:lnTo>
                  <a:pt x="267" y="162"/>
                </a:lnTo>
                <a:lnTo>
                  <a:pt x="267" y="198"/>
                </a:lnTo>
                <a:close/>
                <a:moveTo>
                  <a:pt x="267" y="126"/>
                </a:moveTo>
                <a:lnTo>
                  <a:pt x="232" y="126"/>
                </a:lnTo>
                <a:lnTo>
                  <a:pt x="232" y="91"/>
                </a:lnTo>
                <a:lnTo>
                  <a:pt x="267" y="91"/>
                </a:lnTo>
                <a:lnTo>
                  <a:pt x="267" y="126"/>
                </a:lnTo>
                <a:close/>
                <a:moveTo>
                  <a:pt x="267" y="55"/>
                </a:moveTo>
                <a:lnTo>
                  <a:pt x="232" y="55"/>
                </a:lnTo>
                <a:lnTo>
                  <a:pt x="232" y="19"/>
                </a:lnTo>
                <a:lnTo>
                  <a:pt x="267" y="19"/>
                </a:lnTo>
                <a:lnTo>
                  <a:pt x="267" y="55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grpSp>
        <p:nvGrpSpPr>
          <p:cNvPr id="18" name="Group 78"/>
          <p:cNvGrpSpPr/>
          <p:nvPr/>
        </p:nvGrpSpPr>
        <p:grpSpPr>
          <a:xfrm>
            <a:off x="3586590" y="1421259"/>
            <a:ext cx="148716" cy="351514"/>
            <a:chOff x="3405334" y="1535355"/>
            <a:chExt cx="137038" cy="323909"/>
          </a:xfrm>
          <a:solidFill>
            <a:schemeClr val="tx2"/>
          </a:solidFill>
        </p:grpSpPr>
        <p:sp>
          <p:nvSpPr>
            <p:cNvPr id="120" name="Freeform 61"/>
            <p:cNvSpPr/>
            <p:nvPr/>
          </p:nvSpPr>
          <p:spPr bwMode="auto">
            <a:xfrm>
              <a:off x="3444784" y="1535355"/>
              <a:ext cx="56062" cy="5606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36" y="2"/>
                </a:cxn>
                <a:cxn ang="0">
                  <a:pos x="45" y="7"/>
                </a:cxn>
                <a:cxn ang="0">
                  <a:pos x="51" y="16"/>
                </a:cxn>
                <a:cxn ang="0">
                  <a:pos x="53" y="27"/>
                </a:cxn>
                <a:cxn ang="0">
                  <a:pos x="53" y="27"/>
                </a:cxn>
                <a:cxn ang="0">
                  <a:pos x="51" y="36"/>
                </a:cxn>
                <a:cxn ang="0">
                  <a:pos x="45" y="45"/>
                </a:cxn>
                <a:cxn ang="0">
                  <a:pos x="36" y="51"/>
                </a:cxn>
                <a:cxn ang="0">
                  <a:pos x="25" y="52"/>
                </a:cxn>
                <a:cxn ang="0">
                  <a:pos x="25" y="52"/>
                </a:cxn>
                <a:cxn ang="0">
                  <a:pos x="16" y="51"/>
                </a:cxn>
                <a:cxn ang="0">
                  <a:pos x="7" y="45"/>
                </a:cxn>
                <a:cxn ang="0">
                  <a:pos x="2" y="36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2" y="16"/>
                </a:cxn>
                <a:cxn ang="0">
                  <a:pos x="7" y="7"/>
                </a:cxn>
                <a:cxn ang="0">
                  <a:pos x="16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53" h="52">
                  <a:moveTo>
                    <a:pt x="25" y="0"/>
                  </a:moveTo>
                  <a:lnTo>
                    <a:pt x="25" y="0"/>
                  </a:lnTo>
                  <a:lnTo>
                    <a:pt x="36" y="2"/>
                  </a:lnTo>
                  <a:lnTo>
                    <a:pt x="45" y="7"/>
                  </a:lnTo>
                  <a:lnTo>
                    <a:pt x="51" y="16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51" y="36"/>
                  </a:lnTo>
                  <a:lnTo>
                    <a:pt x="45" y="45"/>
                  </a:lnTo>
                  <a:lnTo>
                    <a:pt x="36" y="51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16" y="51"/>
                  </a:lnTo>
                  <a:lnTo>
                    <a:pt x="7" y="45"/>
                  </a:lnTo>
                  <a:lnTo>
                    <a:pt x="2" y="36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16"/>
                  </a:lnTo>
                  <a:lnTo>
                    <a:pt x="7" y="7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21" name="Freeform 62"/>
            <p:cNvSpPr/>
            <p:nvPr/>
          </p:nvSpPr>
          <p:spPr bwMode="auto">
            <a:xfrm>
              <a:off x="3405334" y="1603875"/>
              <a:ext cx="137038" cy="255389"/>
            </a:xfrm>
            <a:custGeom>
              <a:avLst/>
              <a:gdLst/>
              <a:ahLst/>
              <a:cxnLst>
                <a:cxn ang="0">
                  <a:pos x="74" y="0"/>
                </a:cxn>
                <a:cxn ang="0">
                  <a:pos x="54" y="0"/>
                </a:cxn>
                <a:cxn ang="0">
                  <a:pos x="47" y="2"/>
                </a:cxn>
                <a:cxn ang="0">
                  <a:pos x="27" y="11"/>
                </a:cxn>
                <a:cxn ang="0">
                  <a:pos x="11" y="35"/>
                </a:cxn>
                <a:cxn ang="0">
                  <a:pos x="2" y="64"/>
                </a:cxn>
                <a:cxn ang="0">
                  <a:pos x="2" y="94"/>
                </a:cxn>
                <a:cxn ang="0">
                  <a:pos x="4" y="100"/>
                </a:cxn>
                <a:cxn ang="0">
                  <a:pos x="11" y="107"/>
                </a:cxn>
                <a:cxn ang="0">
                  <a:pos x="20" y="107"/>
                </a:cxn>
                <a:cxn ang="0">
                  <a:pos x="27" y="100"/>
                </a:cxn>
                <a:cxn ang="0">
                  <a:pos x="27" y="94"/>
                </a:cxn>
                <a:cxn ang="0">
                  <a:pos x="27" y="69"/>
                </a:cxn>
                <a:cxn ang="0">
                  <a:pos x="35" y="44"/>
                </a:cxn>
                <a:cxn ang="0">
                  <a:pos x="35" y="100"/>
                </a:cxn>
                <a:cxn ang="0">
                  <a:pos x="35" y="102"/>
                </a:cxn>
                <a:cxn ang="0">
                  <a:pos x="35" y="167"/>
                </a:cxn>
                <a:cxn ang="0">
                  <a:pos x="33" y="232"/>
                </a:cxn>
                <a:cxn ang="0">
                  <a:pos x="36" y="243"/>
                </a:cxn>
                <a:cxn ang="0">
                  <a:pos x="47" y="247"/>
                </a:cxn>
                <a:cxn ang="0">
                  <a:pos x="56" y="243"/>
                </a:cxn>
                <a:cxn ang="0">
                  <a:pos x="62" y="232"/>
                </a:cxn>
                <a:cxn ang="0">
                  <a:pos x="64" y="181"/>
                </a:cxn>
                <a:cxn ang="0">
                  <a:pos x="64" y="131"/>
                </a:cxn>
                <a:cxn ang="0">
                  <a:pos x="69" y="131"/>
                </a:cxn>
                <a:cxn ang="0">
                  <a:pos x="71" y="232"/>
                </a:cxn>
                <a:cxn ang="0">
                  <a:pos x="73" y="239"/>
                </a:cxn>
                <a:cxn ang="0">
                  <a:pos x="80" y="247"/>
                </a:cxn>
                <a:cxn ang="0">
                  <a:pos x="91" y="247"/>
                </a:cxn>
                <a:cxn ang="0">
                  <a:pos x="100" y="239"/>
                </a:cxn>
                <a:cxn ang="0">
                  <a:pos x="100" y="232"/>
                </a:cxn>
                <a:cxn ang="0">
                  <a:pos x="98" y="102"/>
                </a:cxn>
                <a:cxn ang="0">
                  <a:pos x="98" y="98"/>
                </a:cxn>
                <a:cxn ang="0">
                  <a:pos x="98" y="42"/>
                </a:cxn>
                <a:cxn ang="0">
                  <a:pos x="103" y="54"/>
                </a:cxn>
                <a:cxn ang="0">
                  <a:pos x="107" y="82"/>
                </a:cxn>
                <a:cxn ang="0">
                  <a:pos x="105" y="94"/>
                </a:cxn>
                <a:cxn ang="0">
                  <a:pos x="109" y="103"/>
                </a:cxn>
                <a:cxn ang="0">
                  <a:pos x="118" y="107"/>
                </a:cxn>
                <a:cxn ang="0">
                  <a:pos x="127" y="103"/>
                </a:cxn>
                <a:cxn ang="0">
                  <a:pos x="132" y="94"/>
                </a:cxn>
                <a:cxn ang="0">
                  <a:pos x="132" y="80"/>
                </a:cxn>
                <a:cxn ang="0">
                  <a:pos x="127" y="49"/>
                </a:cxn>
                <a:cxn ang="0">
                  <a:pos x="114" y="22"/>
                </a:cxn>
                <a:cxn ang="0">
                  <a:pos x="98" y="7"/>
                </a:cxn>
                <a:cxn ang="0">
                  <a:pos x="84" y="2"/>
                </a:cxn>
                <a:cxn ang="0">
                  <a:pos x="74" y="0"/>
                </a:cxn>
              </a:cxnLst>
              <a:rect l="0" t="0" r="r" b="b"/>
              <a:pathLst>
                <a:path w="132" h="247">
                  <a:moveTo>
                    <a:pt x="74" y="0"/>
                  </a:moveTo>
                  <a:lnTo>
                    <a:pt x="74" y="0"/>
                  </a:lnTo>
                  <a:lnTo>
                    <a:pt x="6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7" y="2"/>
                  </a:lnTo>
                  <a:lnTo>
                    <a:pt x="40" y="4"/>
                  </a:lnTo>
                  <a:lnTo>
                    <a:pt x="27" y="11"/>
                  </a:lnTo>
                  <a:lnTo>
                    <a:pt x="18" y="22"/>
                  </a:lnTo>
                  <a:lnTo>
                    <a:pt x="11" y="35"/>
                  </a:lnTo>
                  <a:lnTo>
                    <a:pt x="6" y="49"/>
                  </a:lnTo>
                  <a:lnTo>
                    <a:pt x="2" y="64"/>
                  </a:lnTo>
                  <a:lnTo>
                    <a:pt x="0" y="80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4" y="100"/>
                  </a:lnTo>
                  <a:lnTo>
                    <a:pt x="6" y="103"/>
                  </a:lnTo>
                  <a:lnTo>
                    <a:pt x="11" y="107"/>
                  </a:lnTo>
                  <a:lnTo>
                    <a:pt x="16" y="107"/>
                  </a:lnTo>
                  <a:lnTo>
                    <a:pt x="20" y="107"/>
                  </a:lnTo>
                  <a:lnTo>
                    <a:pt x="24" y="103"/>
                  </a:lnTo>
                  <a:lnTo>
                    <a:pt x="27" y="100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83"/>
                  </a:lnTo>
                  <a:lnTo>
                    <a:pt x="27" y="69"/>
                  </a:lnTo>
                  <a:lnTo>
                    <a:pt x="29" y="56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100"/>
                  </a:lnTo>
                  <a:lnTo>
                    <a:pt x="35" y="102"/>
                  </a:lnTo>
                  <a:lnTo>
                    <a:pt x="35" y="102"/>
                  </a:lnTo>
                  <a:lnTo>
                    <a:pt x="35" y="102"/>
                  </a:lnTo>
                  <a:lnTo>
                    <a:pt x="35" y="167"/>
                  </a:lnTo>
                  <a:lnTo>
                    <a:pt x="33" y="232"/>
                  </a:lnTo>
                  <a:lnTo>
                    <a:pt x="33" y="232"/>
                  </a:lnTo>
                  <a:lnTo>
                    <a:pt x="33" y="239"/>
                  </a:lnTo>
                  <a:lnTo>
                    <a:pt x="36" y="243"/>
                  </a:lnTo>
                  <a:lnTo>
                    <a:pt x="42" y="247"/>
                  </a:lnTo>
                  <a:lnTo>
                    <a:pt x="47" y="247"/>
                  </a:lnTo>
                  <a:lnTo>
                    <a:pt x="53" y="247"/>
                  </a:lnTo>
                  <a:lnTo>
                    <a:pt x="56" y="243"/>
                  </a:lnTo>
                  <a:lnTo>
                    <a:pt x="60" y="239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64" y="181"/>
                  </a:lnTo>
                  <a:lnTo>
                    <a:pt x="64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69" y="131"/>
                  </a:lnTo>
                  <a:lnTo>
                    <a:pt x="69" y="181"/>
                  </a:lnTo>
                  <a:lnTo>
                    <a:pt x="71" y="232"/>
                  </a:lnTo>
                  <a:lnTo>
                    <a:pt x="71" y="232"/>
                  </a:lnTo>
                  <a:lnTo>
                    <a:pt x="73" y="239"/>
                  </a:lnTo>
                  <a:lnTo>
                    <a:pt x="76" y="243"/>
                  </a:lnTo>
                  <a:lnTo>
                    <a:pt x="80" y="247"/>
                  </a:lnTo>
                  <a:lnTo>
                    <a:pt x="85" y="247"/>
                  </a:lnTo>
                  <a:lnTo>
                    <a:pt x="91" y="247"/>
                  </a:lnTo>
                  <a:lnTo>
                    <a:pt x="96" y="243"/>
                  </a:lnTo>
                  <a:lnTo>
                    <a:pt x="100" y="239"/>
                  </a:lnTo>
                  <a:lnTo>
                    <a:pt x="100" y="232"/>
                  </a:lnTo>
                  <a:lnTo>
                    <a:pt x="100" y="232"/>
                  </a:lnTo>
                  <a:lnTo>
                    <a:pt x="98" y="167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3" y="54"/>
                  </a:lnTo>
                  <a:lnTo>
                    <a:pt x="105" y="67"/>
                  </a:lnTo>
                  <a:lnTo>
                    <a:pt x="107" y="82"/>
                  </a:lnTo>
                  <a:lnTo>
                    <a:pt x="105" y="94"/>
                  </a:lnTo>
                  <a:lnTo>
                    <a:pt x="105" y="94"/>
                  </a:lnTo>
                  <a:lnTo>
                    <a:pt x="105" y="100"/>
                  </a:lnTo>
                  <a:lnTo>
                    <a:pt x="109" y="103"/>
                  </a:lnTo>
                  <a:lnTo>
                    <a:pt x="113" y="107"/>
                  </a:lnTo>
                  <a:lnTo>
                    <a:pt x="118" y="107"/>
                  </a:lnTo>
                  <a:lnTo>
                    <a:pt x="122" y="107"/>
                  </a:lnTo>
                  <a:lnTo>
                    <a:pt x="127" y="103"/>
                  </a:lnTo>
                  <a:lnTo>
                    <a:pt x="131" y="100"/>
                  </a:lnTo>
                  <a:lnTo>
                    <a:pt x="132" y="94"/>
                  </a:lnTo>
                  <a:lnTo>
                    <a:pt x="132" y="94"/>
                  </a:lnTo>
                  <a:lnTo>
                    <a:pt x="132" y="80"/>
                  </a:lnTo>
                  <a:lnTo>
                    <a:pt x="131" y="64"/>
                  </a:lnTo>
                  <a:lnTo>
                    <a:pt x="127" y="49"/>
                  </a:lnTo>
                  <a:lnTo>
                    <a:pt x="122" y="35"/>
                  </a:lnTo>
                  <a:lnTo>
                    <a:pt x="114" y="22"/>
                  </a:lnTo>
                  <a:lnTo>
                    <a:pt x="103" y="11"/>
                  </a:lnTo>
                  <a:lnTo>
                    <a:pt x="98" y="7"/>
                  </a:lnTo>
                  <a:lnTo>
                    <a:pt x="91" y="4"/>
                  </a:lnTo>
                  <a:lnTo>
                    <a:pt x="84" y="2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</p:grpSp>
      <p:sp>
        <p:nvSpPr>
          <p:cNvPr id="19" name="Freeform 63"/>
          <p:cNvSpPr>
            <a:spLocks noEditPoints="1"/>
          </p:cNvSpPr>
          <p:nvPr/>
        </p:nvSpPr>
        <p:spPr bwMode="auto">
          <a:xfrm>
            <a:off x="4426634" y="1441540"/>
            <a:ext cx="362778" cy="310952"/>
          </a:xfrm>
          <a:custGeom>
            <a:avLst/>
            <a:gdLst/>
            <a:ahLst/>
            <a:cxnLst>
              <a:cxn ang="0">
                <a:pos x="15" y="2"/>
              </a:cxn>
              <a:cxn ang="0">
                <a:pos x="0" y="4"/>
              </a:cxn>
              <a:cxn ang="0">
                <a:pos x="0" y="62"/>
              </a:cxn>
              <a:cxn ang="0">
                <a:pos x="9" y="71"/>
              </a:cxn>
              <a:cxn ang="0">
                <a:pos x="53" y="45"/>
              </a:cxn>
              <a:cxn ang="0">
                <a:pos x="58" y="31"/>
              </a:cxn>
              <a:cxn ang="0">
                <a:pos x="307" y="11"/>
              </a:cxn>
              <a:cxn ang="0">
                <a:pos x="95" y="11"/>
              </a:cxn>
              <a:cxn ang="0">
                <a:pos x="85" y="27"/>
              </a:cxn>
              <a:cxn ang="0">
                <a:pos x="85" y="51"/>
              </a:cxn>
              <a:cxn ang="0">
                <a:pos x="102" y="62"/>
              </a:cxn>
              <a:cxn ang="0">
                <a:pos x="314" y="60"/>
              </a:cxn>
              <a:cxn ang="0">
                <a:pos x="323" y="43"/>
              </a:cxn>
              <a:cxn ang="0">
                <a:pos x="323" y="20"/>
              </a:cxn>
              <a:cxn ang="0">
                <a:pos x="307" y="11"/>
              </a:cxn>
              <a:cxn ang="0">
                <a:pos x="53" y="147"/>
              </a:cxn>
              <a:cxn ang="0">
                <a:pos x="60" y="138"/>
              </a:cxn>
              <a:cxn ang="0">
                <a:pos x="15" y="112"/>
              </a:cxn>
              <a:cxn ang="0">
                <a:pos x="4" y="111"/>
              </a:cxn>
              <a:cxn ang="0">
                <a:pos x="0" y="163"/>
              </a:cxn>
              <a:cxn ang="0">
                <a:pos x="4" y="172"/>
              </a:cxn>
              <a:cxn ang="0">
                <a:pos x="15" y="172"/>
              </a:cxn>
              <a:cxn ang="0">
                <a:pos x="102" y="112"/>
              </a:cxn>
              <a:cxn ang="0">
                <a:pos x="85" y="123"/>
              </a:cxn>
              <a:cxn ang="0">
                <a:pos x="85" y="147"/>
              </a:cxn>
              <a:cxn ang="0">
                <a:pos x="95" y="163"/>
              </a:cxn>
              <a:cxn ang="0">
                <a:pos x="307" y="163"/>
              </a:cxn>
              <a:cxn ang="0">
                <a:pos x="323" y="154"/>
              </a:cxn>
              <a:cxn ang="0">
                <a:pos x="323" y="129"/>
              </a:cxn>
              <a:cxn ang="0">
                <a:pos x="314" y="114"/>
              </a:cxn>
              <a:cxn ang="0">
                <a:pos x="53" y="232"/>
              </a:cxn>
              <a:cxn ang="0">
                <a:pos x="9" y="205"/>
              </a:cxn>
              <a:cxn ang="0">
                <a:pos x="0" y="214"/>
              </a:cxn>
              <a:cxn ang="0">
                <a:pos x="0" y="272"/>
              </a:cxn>
              <a:cxn ang="0">
                <a:pos x="15" y="274"/>
              </a:cxn>
              <a:cxn ang="0">
                <a:pos x="58" y="245"/>
              </a:cxn>
              <a:cxn ang="0">
                <a:pos x="53" y="232"/>
              </a:cxn>
              <a:cxn ang="0">
                <a:pos x="102" y="214"/>
              </a:cxn>
              <a:cxn ang="0">
                <a:pos x="91" y="219"/>
              </a:cxn>
              <a:cxn ang="0">
                <a:pos x="85" y="248"/>
              </a:cxn>
              <a:cxn ang="0">
                <a:pos x="91" y="261"/>
              </a:cxn>
              <a:cxn ang="0">
                <a:pos x="307" y="266"/>
              </a:cxn>
              <a:cxn ang="0">
                <a:pos x="319" y="261"/>
              </a:cxn>
              <a:cxn ang="0">
                <a:pos x="323" y="232"/>
              </a:cxn>
              <a:cxn ang="0">
                <a:pos x="319" y="219"/>
              </a:cxn>
              <a:cxn ang="0">
                <a:pos x="307" y="214"/>
              </a:cxn>
            </a:cxnLst>
            <a:rect l="0" t="0" r="r" b="b"/>
            <a:pathLst>
              <a:path w="323" h="275">
                <a:moveTo>
                  <a:pt x="53" y="27"/>
                </a:moveTo>
                <a:lnTo>
                  <a:pt x="15" y="2"/>
                </a:lnTo>
                <a:lnTo>
                  <a:pt x="15" y="2"/>
                </a:lnTo>
                <a:lnTo>
                  <a:pt x="9" y="0"/>
                </a:lnTo>
                <a:lnTo>
                  <a:pt x="4" y="0"/>
                </a:lnTo>
                <a:lnTo>
                  <a:pt x="0" y="4"/>
                </a:lnTo>
                <a:lnTo>
                  <a:pt x="0" y="11"/>
                </a:lnTo>
                <a:lnTo>
                  <a:pt x="0" y="62"/>
                </a:lnTo>
                <a:lnTo>
                  <a:pt x="0" y="62"/>
                </a:lnTo>
                <a:lnTo>
                  <a:pt x="0" y="67"/>
                </a:lnTo>
                <a:lnTo>
                  <a:pt x="4" y="71"/>
                </a:lnTo>
                <a:lnTo>
                  <a:pt x="9" y="71"/>
                </a:lnTo>
                <a:lnTo>
                  <a:pt x="15" y="69"/>
                </a:lnTo>
                <a:lnTo>
                  <a:pt x="53" y="45"/>
                </a:lnTo>
                <a:lnTo>
                  <a:pt x="53" y="45"/>
                </a:lnTo>
                <a:lnTo>
                  <a:pt x="58" y="40"/>
                </a:lnTo>
                <a:lnTo>
                  <a:pt x="60" y="36"/>
                </a:lnTo>
                <a:lnTo>
                  <a:pt x="58" y="31"/>
                </a:lnTo>
                <a:lnTo>
                  <a:pt x="53" y="27"/>
                </a:lnTo>
                <a:lnTo>
                  <a:pt x="53" y="27"/>
                </a:lnTo>
                <a:close/>
                <a:moveTo>
                  <a:pt x="307" y="11"/>
                </a:moveTo>
                <a:lnTo>
                  <a:pt x="102" y="11"/>
                </a:lnTo>
                <a:lnTo>
                  <a:pt x="102" y="11"/>
                </a:lnTo>
                <a:lnTo>
                  <a:pt x="95" y="11"/>
                </a:lnTo>
                <a:lnTo>
                  <a:pt x="91" y="14"/>
                </a:lnTo>
                <a:lnTo>
                  <a:pt x="85" y="20"/>
                </a:lnTo>
                <a:lnTo>
                  <a:pt x="85" y="27"/>
                </a:lnTo>
                <a:lnTo>
                  <a:pt x="85" y="43"/>
                </a:lnTo>
                <a:lnTo>
                  <a:pt x="85" y="43"/>
                </a:lnTo>
                <a:lnTo>
                  <a:pt x="85" y="51"/>
                </a:lnTo>
                <a:lnTo>
                  <a:pt x="91" y="56"/>
                </a:lnTo>
                <a:lnTo>
                  <a:pt x="95" y="60"/>
                </a:lnTo>
                <a:lnTo>
                  <a:pt x="102" y="62"/>
                </a:lnTo>
                <a:lnTo>
                  <a:pt x="307" y="62"/>
                </a:lnTo>
                <a:lnTo>
                  <a:pt x="307" y="62"/>
                </a:lnTo>
                <a:lnTo>
                  <a:pt x="314" y="60"/>
                </a:lnTo>
                <a:lnTo>
                  <a:pt x="319" y="56"/>
                </a:lnTo>
                <a:lnTo>
                  <a:pt x="323" y="51"/>
                </a:lnTo>
                <a:lnTo>
                  <a:pt x="323" y="43"/>
                </a:lnTo>
                <a:lnTo>
                  <a:pt x="323" y="27"/>
                </a:lnTo>
                <a:lnTo>
                  <a:pt x="323" y="27"/>
                </a:lnTo>
                <a:lnTo>
                  <a:pt x="323" y="20"/>
                </a:lnTo>
                <a:lnTo>
                  <a:pt x="319" y="14"/>
                </a:lnTo>
                <a:lnTo>
                  <a:pt x="314" y="11"/>
                </a:lnTo>
                <a:lnTo>
                  <a:pt x="307" y="11"/>
                </a:lnTo>
                <a:lnTo>
                  <a:pt x="307" y="11"/>
                </a:lnTo>
                <a:close/>
                <a:moveTo>
                  <a:pt x="15" y="172"/>
                </a:moveTo>
                <a:lnTo>
                  <a:pt x="53" y="147"/>
                </a:lnTo>
                <a:lnTo>
                  <a:pt x="53" y="147"/>
                </a:lnTo>
                <a:lnTo>
                  <a:pt x="58" y="143"/>
                </a:lnTo>
                <a:lnTo>
                  <a:pt x="60" y="138"/>
                </a:lnTo>
                <a:lnTo>
                  <a:pt x="58" y="134"/>
                </a:lnTo>
                <a:lnTo>
                  <a:pt x="53" y="130"/>
                </a:lnTo>
                <a:lnTo>
                  <a:pt x="15" y="112"/>
                </a:lnTo>
                <a:lnTo>
                  <a:pt x="15" y="112"/>
                </a:lnTo>
                <a:lnTo>
                  <a:pt x="9" y="111"/>
                </a:lnTo>
                <a:lnTo>
                  <a:pt x="4" y="111"/>
                </a:lnTo>
                <a:lnTo>
                  <a:pt x="0" y="114"/>
                </a:lnTo>
                <a:lnTo>
                  <a:pt x="0" y="121"/>
                </a:lnTo>
                <a:lnTo>
                  <a:pt x="0" y="163"/>
                </a:lnTo>
                <a:lnTo>
                  <a:pt x="0" y="163"/>
                </a:lnTo>
                <a:lnTo>
                  <a:pt x="0" y="170"/>
                </a:lnTo>
                <a:lnTo>
                  <a:pt x="4" y="172"/>
                </a:lnTo>
                <a:lnTo>
                  <a:pt x="9" y="174"/>
                </a:lnTo>
                <a:lnTo>
                  <a:pt x="15" y="172"/>
                </a:lnTo>
                <a:lnTo>
                  <a:pt x="15" y="172"/>
                </a:lnTo>
                <a:close/>
                <a:moveTo>
                  <a:pt x="307" y="112"/>
                </a:moveTo>
                <a:lnTo>
                  <a:pt x="102" y="112"/>
                </a:lnTo>
                <a:lnTo>
                  <a:pt x="102" y="112"/>
                </a:lnTo>
                <a:lnTo>
                  <a:pt x="95" y="114"/>
                </a:lnTo>
                <a:lnTo>
                  <a:pt x="91" y="118"/>
                </a:lnTo>
                <a:lnTo>
                  <a:pt x="85" y="123"/>
                </a:lnTo>
                <a:lnTo>
                  <a:pt x="85" y="129"/>
                </a:lnTo>
                <a:lnTo>
                  <a:pt x="85" y="147"/>
                </a:lnTo>
                <a:lnTo>
                  <a:pt x="85" y="147"/>
                </a:lnTo>
                <a:lnTo>
                  <a:pt x="85" y="154"/>
                </a:lnTo>
                <a:lnTo>
                  <a:pt x="91" y="159"/>
                </a:lnTo>
                <a:lnTo>
                  <a:pt x="95" y="163"/>
                </a:lnTo>
                <a:lnTo>
                  <a:pt x="102" y="163"/>
                </a:lnTo>
                <a:lnTo>
                  <a:pt x="307" y="163"/>
                </a:lnTo>
                <a:lnTo>
                  <a:pt x="307" y="163"/>
                </a:lnTo>
                <a:lnTo>
                  <a:pt x="314" y="163"/>
                </a:lnTo>
                <a:lnTo>
                  <a:pt x="319" y="159"/>
                </a:lnTo>
                <a:lnTo>
                  <a:pt x="323" y="154"/>
                </a:lnTo>
                <a:lnTo>
                  <a:pt x="323" y="147"/>
                </a:lnTo>
                <a:lnTo>
                  <a:pt x="323" y="129"/>
                </a:lnTo>
                <a:lnTo>
                  <a:pt x="323" y="129"/>
                </a:lnTo>
                <a:lnTo>
                  <a:pt x="323" y="123"/>
                </a:lnTo>
                <a:lnTo>
                  <a:pt x="319" y="118"/>
                </a:lnTo>
                <a:lnTo>
                  <a:pt x="314" y="114"/>
                </a:lnTo>
                <a:lnTo>
                  <a:pt x="307" y="112"/>
                </a:lnTo>
                <a:lnTo>
                  <a:pt x="307" y="112"/>
                </a:lnTo>
                <a:close/>
                <a:moveTo>
                  <a:pt x="53" y="232"/>
                </a:moveTo>
                <a:lnTo>
                  <a:pt x="15" y="207"/>
                </a:lnTo>
                <a:lnTo>
                  <a:pt x="15" y="207"/>
                </a:lnTo>
                <a:lnTo>
                  <a:pt x="9" y="205"/>
                </a:lnTo>
                <a:lnTo>
                  <a:pt x="4" y="205"/>
                </a:lnTo>
                <a:lnTo>
                  <a:pt x="0" y="208"/>
                </a:lnTo>
                <a:lnTo>
                  <a:pt x="0" y="214"/>
                </a:lnTo>
                <a:lnTo>
                  <a:pt x="0" y="266"/>
                </a:lnTo>
                <a:lnTo>
                  <a:pt x="0" y="266"/>
                </a:lnTo>
                <a:lnTo>
                  <a:pt x="0" y="272"/>
                </a:lnTo>
                <a:lnTo>
                  <a:pt x="4" y="275"/>
                </a:lnTo>
                <a:lnTo>
                  <a:pt x="9" y="275"/>
                </a:lnTo>
                <a:lnTo>
                  <a:pt x="15" y="274"/>
                </a:lnTo>
                <a:lnTo>
                  <a:pt x="53" y="250"/>
                </a:lnTo>
                <a:lnTo>
                  <a:pt x="53" y="250"/>
                </a:lnTo>
                <a:lnTo>
                  <a:pt x="58" y="245"/>
                </a:lnTo>
                <a:lnTo>
                  <a:pt x="60" y="241"/>
                </a:lnTo>
                <a:lnTo>
                  <a:pt x="58" y="236"/>
                </a:lnTo>
                <a:lnTo>
                  <a:pt x="53" y="232"/>
                </a:lnTo>
                <a:lnTo>
                  <a:pt x="53" y="232"/>
                </a:lnTo>
                <a:close/>
                <a:moveTo>
                  <a:pt x="307" y="214"/>
                </a:moveTo>
                <a:lnTo>
                  <a:pt x="102" y="214"/>
                </a:lnTo>
                <a:lnTo>
                  <a:pt x="102" y="214"/>
                </a:lnTo>
                <a:lnTo>
                  <a:pt x="95" y="216"/>
                </a:lnTo>
                <a:lnTo>
                  <a:pt x="91" y="219"/>
                </a:lnTo>
                <a:lnTo>
                  <a:pt x="85" y="225"/>
                </a:lnTo>
                <a:lnTo>
                  <a:pt x="85" y="232"/>
                </a:lnTo>
                <a:lnTo>
                  <a:pt x="85" y="248"/>
                </a:lnTo>
                <a:lnTo>
                  <a:pt x="85" y="248"/>
                </a:lnTo>
                <a:lnTo>
                  <a:pt x="85" y="256"/>
                </a:lnTo>
                <a:lnTo>
                  <a:pt x="91" y="261"/>
                </a:lnTo>
                <a:lnTo>
                  <a:pt x="95" y="265"/>
                </a:lnTo>
                <a:lnTo>
                  <a:pt x="102" y="266"/>
                </a:lnTo>
                <a:lnTo>
                  <a:pt x="307" y="266"/>
                </a:lnTo>
                <a:lnTo>
                  <a:pt x="307" y="266"/>
                </a:lnTo>
                <a:lnTo>
                  <a:pt x="314" y="265"/>
                </a:lnTo>
                <a:lnTo>
                  <a:pt x="319" y="261"/>
                </a:lnTo>
                <a:lnTo>
                  <a:pt x="323" y="256"/>
                </a:lnTo>
                <a:lnTo>
                  <a:pt x="323" y="248"/>
                </a:lnTo>
                <a:lnTo>
                  <a:pt x="323" y="232"/>
                </a:lnTo>
                <a:lnTo>
                  <a:pt x="323" y="232"/>
                </a:lnTo>
                <a:lnTo>
                  <a:pt x="323" y="225"/>
                </a:lnTo>
                <a:lnTo>
                  <a:pt x="319" y="219"/>
                </a:lnTo>
                <a:lnTo>
                  <a:pt x="314" y="216"/>
                </a:lnTo>
                <a:lnTo>
                  <a:pt x="307" y="214"/>
                </a:lnTo>
                <a:lnTo>
                  <a:pt x="307" y="214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sp>
        <p:nvSpPr>
          <p:cNvPr id="20" name="Freeform 69"/>
          <p:cNvSpPr>
            <a:spLocks noEditPoints="1"/>
          </p:cNvSpPr>
          <p:nvPr/>
        </p:nvSpPr>
        <p:spPr bwMode="auto">
          <a:xfrm>
            <a:off x="802560" y="686680"/>
            <a:ext cx="232088" cy="340246"/>
          </a:xfrm>
          <a:custGeom>
            <a:avLst/>
            <a:gdLst/>
            <a:ahLst/>
            <a:cxnLst>
              <a:cxn ang="0">
                <a:pos x="180" y="76"/>
              </a:cxn>
              <a:cxn ang="0">
                <a:pos x="167" y="34"/>
              </a:cxn>
              <a:cxn ang="0">
                <a:pos x="133" y="7"/>
              </a:cxn>
              <a:cxn ang="0">
                <a:pos x="104" y="0"/>
              </a:cxn>
              <a:cxn ang="0">
                <a:pos x="62" y="14"/>
              </a:cxn>
              <a:cxn ang="0">
                <a:pos x="35" y="47"/>
              </a:cxn>
              <a:cxn ang="0">
                <a:pos x="27" y="132"/>
              </a:cxn>
              <a:cxn ang="0">
                <a:pos x="17" y="136"/>
              </a:cxn>
              <a:cxn ang="0">
                <a:pos x="0" y="156"/>
              </a:cxn>
              <a:cxn ang="0">
                <a:pos x="0" y="276"/>
              </a:cxn>
              <a:cxn ang="0">
                <a:pos x="8" y="295"/>
              </a:cxn>
              <a:cxn ang="0">
                <a:pos x="27" y="303"/>
              </a:cxn>
              <a:cxn ang="0">
                <a:pos x="185" y="303"/>
              </a:cxn>
              <a:cxn ang="0">
                <a:pos x="205" y="286"/>
              </a:cxn>
              <a:cxn ang="0">
                <a:pos x="207" y="161"/>
              </a:cxn>
              <a:cxn ang="0">
                <a:pos x="205" y="150"/>
              </a:cxn>
              <a:cxn ang="0">
                <a:pos x="185" y="134"/>
              </a:cxn>
              <a:cxn ang="0">
                <a:pos x="47" y="76"/>
              </a:cxn>
              <a:cxn ang="0">
                <a:pos x="51" y="54"/>
              </a:cxn>
              <a:cxn ang="0">
                <a:pos x="71" y="29"/>
              </a:cxn>
              <a:cxn ang="0">
                <a:pos x="104" y="20"/>
              </a:cxn>
              <a:cxn ang="0">
                <a:pos x="125" y="24"/>
              </a:cxn>
              <a:cxn ang="0">
                <a:pos x="151" y="45"/>
              </a:cxn>
              <a:cxn ang="0">
                <a:pos x="160" y="76"/>
              </a:cxn>
              <a:cxn ang="0">
                <a:pos x="47" y="76"/>
              </a:cxn>
              <a:cxn ang="0">
                <a:pos x="187" y="279"/>
              </a:cxn>
              <a:cxn ang="0">
                <a:pos x="180" y="285"/>
              </a:cxn>
              <a:cxn ang="0">
                <a:pos x="24" y="283"/>
              </a:cxn>
              <a:cxn ang="0">
                <a:pos x="18" y="276"/>
              </a:cxn>
              <a:cxn ang="0">
                <a:pos x="18" y="158"/>
              </a:cxn>
              <a:cxn ang="0">
                <a:pos x="27" y="152"/>
              </a:cxn>
              <a:cxn ang="0">
                <a:pos x="183" y="152"/>
              </a:cxn>
              <a:cxn ang="0">
                <a:pos x="189" y="161"/>
              </a:cxn>
              <a:cxn ang="0">
                <a:pos x="113" y="190"/>
              </a:cxn>
              <a:cxn ang="0">
                <a:pos x="111" y="183"/>
              </a:cxn>
              <a:cxn ang="0">
                <a:pos x="104" y="179"/>
              </a:cxn>
              <a:cxn ang="0">
                <a:pos x="95" y="187"/>
              </a:cxn>
              <a:cxn ang="0">
                <a:pos x="95" y="212"/>
              </a:cxn>
              <a:cxn ang="0">
                <a:pos x="85" y="223"/>
              </a:cxn>
              <a:cxn ang="0">
                <a:pos x="85" y="236"/>
              </a:cxn>
              <a:cxn ang="0">
                <a:pos x="104" y="246"/>
              </a:cxn>
              <a:cxn ang="0">
                <a:pos x="116" y="241"/>
              </a:cxn>
              <a:cxn ang="0">
                <a:pos x="122" y="228"/>
              </a:cxn>
              <a:cxn ang="0">
                <a:pos x="116" y="214"/>
              </a:cxn>
            </a:cxnLst>
            <a:rect l="0" t="0" r="r" b="b"/>
            <a:pathLst>
              <a:path w="207" h="303">
                <a:moveTo>
                  <a:pt x="180" y="132"/>
                </a:moveTo>
                <a:lnTo>
                  <a:pt x="180" y="76"/>
                </a:lnTo>
                <a:lnTo>
                  <a:pt x="180" y="76"/>
                </a:lnTo>
                <a:lnTo>
                  <a:pt x="178" y="62"/>
                </a:lnTo>
                <a:lnTo>
                  <a:pt x="172" y="47"/>
                </a:lnTo>
                <a:lnTo>
                  <a:pt x="167" y="34"/>
                </a:lnTo>
                <a:lnTo>
                  <a:pt x="156" y="24"/>
                </a:lnTo>
                <a:lnTo>
                  <a:pt x="145" y="14"/>
                </a:lnTo>
                <a:lnTo>
                  <a:pt x="133" y="7"/>
                </a:lnTo>
                <a:lnTo>
                  <a:pt x="118" y="2"/>
                </a:lnTo>
                <a:lnTo>
                  <a:pt x="104" y="0"/>
                </a:lnTo>
                <a:lnTo>
                  <a:pt x="104" y="0"/>
                </a:lnTo>
                <a:lnTo>
                  <a:pt x="89" y="2"/>
                </a:lnTo>
                <a:lnTo>
                  <a:pt x="75" y="7"/>
                </a:lnTo>
                <a:lnTo>
                  <a:pt x="62" y="14"/>
                </a:lnTo>
                <a:lnTo>
                  <a:pt x="49" y="24"/>
                </a:lnTo>
                <a:lnTo>
                  <a:pt x="40" y="34"/>
                </a:lnTo>
                <a:lnTo>
                  <a:pt x="35" y="47"/>
                </a:lnTo>
                <a:lnTo>
                  <a:pt x="29" y="62"/>
                </a:lnTo>
                <a:lnTo>
                  <a:pt x="27" y="76"/>
                </a:lnTo>
                <a:lnTo>
                  <a:pt x="27" y="132"/>
                </a:lnTo>
                <a:lnTo>
                  <a:pt x="27" y="132"/>
                </a:lnTo>
                <a:lnTo>
                  <a:pt x="22" y="134"/>
                </a:lnTo>
                <a:lnTo>
                  <a:pt x="17" y="136"/>
                </a:lnTo>
                <a:lnTo>
                  <a:pt x="8" y="141"/>
                </a:lnTo>
                <a:lnTo>
                  <a:pt x="2" y="150"/>
                </a:lnTo>
                <a:lnTo>
                  <a:pt x="0" y="156"/>
                </a:lnTo>
                <a:lnTo>
                  <a:pt x="0" y="161"/>
                </a:lnTo>
                <a:lnTo>
                  <a:pt x="0" y="276"/>
                </a:lnTo>
                <a:lnTo>
                  <a:pt x="0" y="276"/>
                </a:lnTo>
                <a:lnTo>
                  <a:pt x="0" y="281"/>
                </a:lnTo>
                <a:lnTo>
                  <a:pt x="2" y="286"/>
                </a:lnTo>
                <a:lnTo>
                  <a:pt x="8" y="295"/>
                </a:lnTo>
                <a:lnTo>
                  <a:pt x="17" y="301"/>
                </a:lnTo>
                <a:lnTo>
                  <a:pt x="22" y="303"/>
                </a:lnTo>
                <a:lnTo>
                  <a:pt x="27" y="303"/>
                </a:lnTo>
                <a:lnTo>
                  <a:pt x="180" y="303"/>
                </a:lnTo>
                <a:lnTo>
                  <a:pt x="180" y="303"/>
                </a:lnTo>
                <a:lnTo>
                  <a:pt x="185" y="303"/>
                </a:lnTo>
                <a:lnTo>
                  <a:pt x="191" y="301"/>
                </a:lnTo>
                <a:lnTo>
                  <a:pt x="200" y="295"/>
                </a:lnTo>
                <a:lnTo>
                  <a:pt x="205" y="286"/>
                </a:lnTo>
                <a:lnTo>
                  <a:pt x="207" y="281"/>
                </a:lnTo>
                <a:lnTo>
                  <a:pt x="207" y="276"/>
                </a:lnTo>
                <a:lnTo>
                  <a:pt x="207" y="161"/>
                </a:lnTo>
                <a:lnTo>
                  <a:pt x="207" y="161"/>
                </a:lnTo>
                <a:lnTo>
                  <a:pt x="207" y="156"/>
                </a:lnTo>
                <a:lnTo>
                  <a:pt x="205" y="150"/>
                </a:lnTo>
                <a:lnTo>
                  <a:pt x="200" y="141"/>
                </a:lnTo>
                <a:lnTo>
                  <a:pt x="191" y="136"/>
                </a:lnTo>
                <a:lnTo>
                  <a:pt x="185" y="134"/>
                </a:lnTo>
                <a:lnTo>
                  <a:pt x="180" y="132"/>
                </a:lnTo>
                <a:lnTo>
                  <a:pt x="180" y="132"/>
                </a:lnTo>
                <a:close/>
                <a:moveTo>
                  <a:pt x="47" y="76"/>
                </a:moveTo>
                <a:lnTo>
                  <a:pt x="47" y="76"/>
                </a:lnTo>
                <a:lnTo>
                  <a:pt x="47" y="65"/>
                </a:lnTo>
                <a:lnTo>
                  <a:pt x="51" y="54"/>
                </a:lnTo>
                <a:lnTo>
                  <a:pt x="56" y="45"/>
                </a:lnTo>
                <a:lnTo>
                  <a:pt x="64" y="36"/>
                </a:lnTo>
                <a:lnTo>
                  <a:pt x="71" y="29"/>
                </a:lnTo>
                <a:lnTo>
                  <a:pt x="82" y="24"/>
                </a:lnTo>
                <a:lnTo>
                  <a:pt x="93" y="20"/>
                </a:lnTo>
                <a:lnTo>
                  <a:pt x="104" y="20"/>
                </a:lnTo>
                <a:lnTo>
                  <a:pt x="104" y="20"/>
                </a:lnTo>
                <a:lnTo>
                  <a:pt x="114" y="20"/>
                </a:lnTo>
                <a:lnTo>
                  <a:pt x="125" y="24"/>
                </a:lnTo>
                <a:lnTo>
                  <a:pt x="134" y="29"/>
                </a:lnTo>
                <a:lnTo>
                  <a:pt x="143" y="36"/>
                </a:lnTo>
                <a:lnTo>
                  <a:pt x="151" y="45"/>
                </a:lnTo>
                <a:lnTo>
                  <a:pt x="156" y="54"/>
                </a:lnTo>
                <a:lnTo>
                  <a:pt x="160" y="65"/>
                </a:lnTo>
                <a:lnTo>
                  <a:pt x="160" y="76"/>
                </a:lnTo>
                <a:lnTo>
                  <a:pt x="160" y="132"/>
                </a:lnTo>
                <a:lnTo>
                  <a:pt x="47" y="132"/>
                </a:lnTo>
                <a:lnTo>
                  <a:pt x="47" y="76"/>
                </a:lnTo>
                <a:close/>
                <a:moveTo>
                  <a:pt x="189" y="276"/>
                </a:moveTo>
                <a:lnTo>
                  <a:pt x="189" y="276"/>
                </a:lnTo>
                <a:lnTo>
                  <a:pt x="187" y="279"/>
                </a:lnTo>
                <a:lnTo>
                  <a:pt x="185" y="281"/>
                </a:lnTo>
                <a:lnTo>
                  <a:pt x="183" y="283"/>
                </a:lnTo>
                <a:lnTo>
                  <a:pt x="180" y="285"/>
                </a:lnTo>
                <a:lnTo>
                  <a:pt x="27" y="285"/>
                </a:lnTo>
                <a:lnTo>
                  <a:pt x="27" y="285"/>
                </a:lnTo>
                <a:lnTo>
                  <a:pt x="24" y="283"/>
                </a:lnTo>
                <a:lnTo>
                  <a:pt x="22" y="281"/>
                </a:lnTo>
                <a:lnTo>
                  <a:pt x="18" y="279"/>
                </a:lnTo>
                <a:lnTo>
                  <a:pt x="18" y="276"/>
                </a:lnTo>
                <a:lnTo>
                  <a:pt x="18" y="161"/>
                </a:lnTo>
                <a:lnTo>
                  <a:pt x="18" y="161"/>
                </a:lnTo>
                <a:lnTo>
                  <a:pt x="18" y="158"/>
                </a:lnTo>
                <a:lnTo>
                  <a:pt x="22" y="154"/>
                </a:lnTo>
                <a:lnTo>
                  <a:pt x="24" y="152"/>
                </a:lnTo>
                <a:lnTo>
                  <a:pt x="27" y="152"/>
                </a:lnTo>
                <a:lnTo>
                  <a:pt x="180" y="152"/>
                </a:lnTo>
                <a:lnTo>
                  <a:pt x="180" y="152"/>
                </a:lnTo>
                <a:lnTo>
                  <a:pt x="183" y="152"/>
                </a:lnTo>
                <a:lnTo>
                  <a:pt x="185" y="154"/>
                </a:lnTo>
                <a:lnTo>
                  <a:pt x="187" y="158"/>
                </a:lnTo>
                <a:lnTo>
                  <a:pt x="189" y="161"/>
                </a:lnTo>
                <a:lnTo>
                  <a:pt x="189" y="276"/>
                </a:lnTo>
                <a:close/>
                <a:moveTo>
                  <a:pt x="113" y="212"/>
                </a:moveTo>
                <a:lnTo>
                  <a:pt x="113" y="190"/>
                </a:lnTo>
                <a:lnTo>
                  <a:pt x="113" y="190"/>
                </a:lnTo>
                <a:lnTo>
                  <a:pt x="113" y="187"/>
                </a:lnTo>
                <a:lnTo>
                  <a:pt x="111" y="183"/>
                </a:lnTo>
                <a:lnTo>
                  <a:pt x="107" y="181"/>
                </a:lnTo>
                <a:lnTo>
                  <a:pt x="104" y="179"/>
                </a:lnTo>
                <a:lnTo>
                  <a:pt x="104" y="179"/>
                </a:lnTo>
                <a:lnTo>
                  <a:pt x="100" y="181"/>
                </a:lnTo>
                <a:lnTo>
                  <a:pt x="96" y="183"/>
                </a:lnTo>
                <a:lnTo>
                  <a:pt x="95" y="187"/>
                </a:lnTo>
                <a:lnTo>
                  <a:pt x="95" y="190"/>
                </a:lnTo>
                <a:lnTo>
                  <a:pt x="95" y="212"/>
                </a:lnTo>
                <a:lnTo>
                  <a:pt x="95" y="212"/>
                </a:lnTo>
                <a:lnTo>
                  <a:pt x="91" y="214"/>
                </a:lnTo>
                <a:lnTo>
                  <a:pt x="87" y="217"/>
                </a:lnTo>
                <a:lnTo>
                  <a:pt x="85" y="223"/>
                </a:lnTo>
                <a:lnTo>
                  <a:pt x="85" y="228"/>
                </a:lnTo>
                <a:lnTo>
                  <a:pt x="85" y="228"/>
                </a:lnTo>
                <a:lnTo>
                  <a:pt x="85" y="236"/>
                </a:lnTo>
                <a:lnTo>
                  <a:pt x="91" y="241"/>
                </a:lnTo>
                <a:lnTo>
                  <a:pt x="96" y="245"/>
                </a:lnTo>
                <a:lnTo>
                  <a:pt x="104" y="246"/>
                </a:lnTo>
                <a:lnTo>
                  <a:pt x="104" y="246"/>
                </a:lnTo>
                <a:lnTo>
                  <a:pt x="111" y="245"/>
                </a:lnTo>
                <a:lnTo>
                  <a:pt x="116" y="241"/>
                </a:lnTo>
                <a:lnTo>
                  <a:pt x="122" y="236"/>
                </a:lnTo>
                <a:lnTo>
                  <a:pt x="122" y="228"/>
                </a:lnTo>
                <a:lnTo>
                  <a:pt x="122" y="228"/>
                </a:lnTo>
                <a:lnTo>
                  <a:pt x="122" y="223"/>
                </a:lnTo>
                <a:lnTo>
                  <a:pt x="120" y="217"/>
                </a:lnTo>
                <a:lnTo>
                  <a:pt x="116" y="214"/>
                </a:lnTo>
                <a:lnTo>
                  <a:pt x="113" y="212"/>
                </a:lnTo>
                <a:lnTo>
                  <a:pt x="113" y="212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sp>
        <p:nvSpPr>
          <p:cNvPr id="21" name="Freeform 70"/>
          <p:cNvSpPr>
            <a:spLocks noEditPoints="1"/>
          </p:cNvSpPr>
          <p:nvPr/>
        </p:nvSpPr>
        <p:spPr bwMode="auto">
          <a:xfrm>
            <a:off x="1617756" y="686680"/>
            <a:ext cx="342496" cy="340246"/>
          </a:xfrm>
          <a:custGeom>
            <a:avLst/>
            <a:gdLst/>
            <a:ahLst/>
            <a:cxnLst>
              <a:cxn ang="0">
                <a:pos x="150" y="0"/>
              </a:cxn>
              <a:cxn ang="0">
                <a:pos x="119" y="4"/>
              </a:cxn>
              <a:cxn ang="0">
                <a:pos x="92" y="13"/>
              </a:cxn>
              <a:cxn ang="0">
                <a:pos x="67" y="27"/>
              </a:cxn>
              <a:cxn ang="0">
                <a:pos x="43" y="45"/>
              </a:cxn>
              <a:cxn ang="0">
                <a:pos x="25" y="67"/>
              </a:cxn>
              <a:cxn ang="0">
                <a:pos x="11" y="92"/>
              </a:cxn>
              <a:cxn ang="0">
                <a:pos x="2" y="121"/>
              </a:cxn>
              <a:cxn ang="0">
                <a:pos x="0" y="152"/>
              </a:cxn>
              <a:cxn ang="0">
                <a:pos x="0" y="167"/>
              </a:cxn>
              <a:cxn ang="0">
                <a:pos x="5" y="198"/>
              </a:cxn>
              <a:cxn ang="0">
                <a:pos x="18" y="225"/>
              </a:cxn>
              <a:cxn ang="0">
                <a:pos x="34" y="248"/>
              </a:cxn>
              <a:cxn ang="0">
                <a:pos x="54" y="268"/>
              </a:cxn>
              <a:cxn ang="0">
                <a:pos x="78" y="285"/>
              </a:cxn>
              <a:cxn ang="0">
                <a:pos x="105" y="295"/>
              </a:cxn>
              <a:cxn ang="0">
                <a:pos x="136" y="303"/>
              </a:cxn>
              <a:cxn ang="0">
                <a:pos x="150" y="303"/>
              </a:cxn>
              <a:cxn ang="0">
                <a:pos x="181" y="301"/>
              </a:cxn>
              <a:cxn ang="0">
                <a:pos x="210" y="292"/>
              </a:cxn>
              <a:cxn ang="0">
                <a:pos x="235" y="277"/>
              </a:cxn>
              <a:cxn ang="0">
                <a:pos x="257" y="259"/>
              </a:cxn>
              <a:cxn ang="0">
                <a:pos x="275" y="236"/>
              </a:cxn>
              <a:cxn ang="0">
                <a:pos x="290" y="210"/>
              </a:cxn>
              <a:cxn ang="0">
                <a:pos x="299" y="183"/>
              </a:cxn>
              <a:cxn ang="0">
                <a:pos x="302" y="152"/>
              </a:cxn>
              <a:cxn ang="0">
                <a:pos x="301" y="136"/>
              </a:cxn>
              <a:cxn ang="0">
                <a:pos x="295" y="107"/>
              </a:cxn>
              <a:cxn ang="0">
                <a:pos x="283" y="80"/>
              </a:cxn>
              <a:cxn ang="0">
                <a:pos x="268" y="56"/>
              </a:cxn>
              <a:cxn ang="0">
                <a:pos x="246" y="34"/>
              </a:cxn>
              <a:cxn ang="0">
                <a:pos x="223" y="18"/>
              </a:cxn>
              <a:cxn ang="0">
                <a:pos x="196" y="7"/>
              </a:cxn>
              <a:cxn ang="0">
                <a:pos x="167" y="2"/>
              </a:cxn>
              <a:cxn ang="0">
                <a:pos x="150" y="0"/>
              </a:cxn>
              <a:cxn ang="0">
                <a:pos x="94" y="227"/>
              </a:cxn>
              <a:cxn ang="0">
                <a:pos x="94" y="76"/>
              </a:cxn>
              <a:cxn ang="0">
                <a:pos x="132" y="227"/>
              </a:cxn>
              <a:cxn ang="0">
                <a:pos x="170" y="227"/>
              </a:cxn>
              <a:cxn ang="0">
                <a:pos x="170" y="76"/>
              </a:cxn>
              <a:cxn ang="0">
                <a:pos x="206" y="227"/>
              </a:cxn>
            </a:cxnLst>
            <a:rect l="0" t="0" r="r" b="b"/>
            <a:pathLst>
              <a:path w="302" h="303">
                <a:moveTo>
                  <a:pt x="150" y="0"/>
                </a:moveTo>
                <a:lnTo>
                  <a:pt x="150" y="0"/>
                </a:lnTo>
                <a:lnTo>
                  <a:pt x="136" y="2"/>
                </a:lnTo>
                <a:lnTo>
                  <a:pt x="119" y="4"/>
                </a:lnTo>
                <a:lnTo>
                  <a:pt x="105" y="7"/>
                </a:lnTo>
                <a:lnTo>
                  <a:pt x="92" y="13"/>
                </a:lnTo>
                <a:lnTo>
                  <a:pt x="78" y="18"/>
                </a:lnTo>
                <a:lnTo>
                  <a:pt x="67" y="27"/>
                </a:lnTo>
                <a:lnTo>
                  <a:pt x="54" y="34"/>
                </a:lnTo>
                <a:lnTo>
                  <a:pt x="43" y="45"/>
                </a:lnTo>
                <a:lnTo>
                  <a:pt x="34" y="56"/>
                </a:lnTo>
                <a:lnTo>
                  <a:pt x="25" y="67"/>
                </a:lnTo>
                <a:lnTo>
                  <a:pt x="18" y="80"/>
                </a:lnTo>
                <a:lnTo>
                  <a:pt x="11" y="92"/>
                </a:lnTo>
                <a:lnTo>
                  <a:pt x="5" y="107"/>
                </a:lnTo>
                <a:lnTo>
                  <a:pt x="2" y="121"/>
                </a:lnTo>
                <a:lnTo>
                  <a:pt x="0" y="136"/>
                </a:lnTo>
                <a:lnTo>
                  <a:pt x="0" y="152"/>
                </a:lnTo>
                <a:lnTo>
                  <a:pt x="0" y="152"/>
                </a:lnTo>
                <a:lnTo>
                  <a:pt x="0" y="167"/>
                </a:lnTo>
                <a:lnTo>
                  <a:pt x="2" y="183"/>
                </a:lnTo>
                <a:lnTo>
                  <a:pt x="5" y="198"/>
                </a:lnTo>
                <a:lnTo>
                  <a:pt x="11" y="210"/>
                </a:lnTo>
                <a:lnTo>
                  <a:pt x="18" y="225"/>
                </a:lnTo>
                <a:lnTo>
                  <a:pt x="25" y="236"/>
                </a:lnTo>
                <a:lnTo>
                  <a:pt x="34" y="248"/>
                </a:lnTo>
                <a:lnTo>
                  <a:pt x="43" y="259"/>
                </a:lnTo>
                <a:lnTo>
                  <a:pt x="54" y="268"/>
                </a:lnTo>
                <a:lnTo>
                  <a:pt x="67" y="277"/>
                </a:lnTo>
                <a:lnTo>
                  <a:pt x="78" y="285"/>
                </a:lnTo>
                <a:lnTo>
                  <a:pt x="92" y="292"/>
                </a:lnTo>
                <a:lnTo>
                  <a:pt x="105" y="295"/>
                </a:lnTo>
                <a:lnTo>
                  <a:pt x="119" y="301"/>
                </a:lnTo>
                <a:lnTo>
                  <a:pt x="136" y="303"/>
                </a:lnTo>
                <a:lnTo>
                  <a:pt x="150" y="303"/>
                </a:lnTo>
                <a:lnTo>
                  <a:pt x="150" y="303"/>
                </a:lnTo>
                <a:lnTo>
                  <a:pt x="167" y="303"/>
                </a:lnTo>
                <a:lnTo>
                  <a:pt x="181" y="301"/>
                </a:lnTo>
                <a:lnTo>
                  <a:pt x="196" y="295"/>
                </a:lnTo>
                <a:lnTo>
                  <a:pt x="210" y="292"/>
                </a:lnTo>
                <a:lnTo>
                  <a:pt x="223" y="285"/>
                </a:lnTo>
                <a:lnTo>
                  <a:pt x="235" y="277"/>
                </a:lnTo>
                <a:lnTo>
                  <a:pt x="246" y="268"/>
                </a:lnTo>
                <a:lnTo>
                  <a:pt x="257" y="259"/>
                </a:lnTo>
                <a:lnTo>
                  <a:pt x="268" y="248"/>
                </a:lnTo>
                <a:lnTo>
                  <a:pt x="275" y="236"/>
                </a:lnTo>
                <a:lnTo>
                  <a:pt x="283" y="225"/>
                </a:lnTo>
                <a:lnTo>
                  <a:pt x="290" y="210"/>
                </a:lnTo>
                <a:lnTo>
                  <a:pt x="295" y="198"/>
                </a:lnTo>
                <a:lnTo>
                  <a:pt x="299" y="183"/>
                </a:lnTo>
                <a:lnTo>
                  <a:pt x="301" y="167"/>
                </a:lnTo>
                <a:lnTo>
                  <a:pt x="302" y="152"/>
                </a:lnTo>
                <a:lnTo>
                  <a:pt x="302" y="152"/>
                </a:lnTo>
                <a:lnTo>
                  <a:pt x="301" y="136"/>
                </a:lnTo>
                <a:lnTo>
                  <a:pt x="299" y="121"/>
                </a:lnTo>
                <a:lnTo>
                  <a:pt x="295" y="107"/>
                </a:lnTo>
                <a:lnTo>
                  <a:pt x="290" y="92"/>
                </a:lnTo>
                <a:lnTo>
                  <a:pt x="283" y="80"/>
                </a:lnTo>
                <a:lnTo>
                  <a:pt x="275" y="67"/>
                </a:lnTo>
                <a:lnTo>
                  <a:pt x="268" y="56"/>
                </a:lnTo>
                <a:lnTo>
                  <a:pt x="257" y="45"/>
                </a:lnTo>
                <a:lnTo>
                  <a:pt x="246" y="34"/>
                </a:lnTo>
                <a:lnTo>
                  <a:pt x="235" y="27"/>
                </a:lnTo>
                <a:lnTo>
                  <a:pt x="223" y="18"/>
                </a:lnTo>
                <a:lnTo>
                  <a:pt x="210" y="13"/>
                </a:lnTo>
                <a:lnTo>
                  <a:pt x="196" y="7"/>
                </a:lnTo>
                <a:lnTo>
                  <a:pt x="181" y="4"/>
                </a:lnTo>
                <a:lnTo>
                  <a:pt x="167" y="2"/>
                </a:lnTo>
                <a:lnTo>
                  <a:pt x="150" y="0"/>
                </a:lnTo>
                <a:lnTo>
                  <a:pt x="150" y="0"/>
                </a:lnTo>
                <a:close/>
                <a:moveTo>
                  <a:pt x="132" y="227"/>
                </a:moveTo>
                <a:lnTo>
                  <a:pt x="94" y="227"/>
                </a:lnTo>
                <a:lnTo>
                  <a:pt x="94" y="152"/>
                </a:lnTo>
                <a:lnTo>
                  <a:pt x="94" y="76"/>
                </a:lnTo>
                <a:lnTo>
                  <a:pt x="132" y="76"/>
                </a:lnTo>
                <a:lnTo>
                  <a:pt x="132" y="227"/>
                </a:lnTo>
                <a:close/>
                <a:moveTo>
                  <a:pt x="206" y="227"/>
                </a:moveTo>
                <a:lnTo>
                  <a:pt x="170" y="227"/>
                </a:lnTo>
                <a:lnTo>
                  <a:pt x="170" y="152"/>
                </a:lnTo>
                <a:lnTo>
                  <a:pt x="170" y="76"/>
                </a:lnTo>
                <a:lnTo>
                  <a:pt x="206" y="76"/>
                </a:lnTo>
                <a:lnTo>
                  <a:pt x="206" y="227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grpSp>
        <p:nvGrpSpPr>
          <p:cNvPr id="22" name="Group 74"/>
          <p:cNvGrpSpPr/>
          <p:nvPr/>
        </p:nvGrpSpPr>
        <p:grpSpPr>
          <a:xfrm>
            <a:off x="3566400" y="688846"/>
            <a:ext cx="187022" cy="337990"/>
            <a:chOff x="3386647" y="802411"/>
            <a:chExt cx="172336" cy="311450"/>
          </a:xfrm>
          <a:solidFill>
            <a:schemeClr val="tx2"/>
          </a:solidFill>
        </p:grpSpPr>
        <p:sp>
          <p:nvSpPr>
            <p:cNvPr id="115" name="Freeform 71"/>
            <p:cNvSpPr/>
            <p:nvPr/>
          </p:nvSpPr>
          <p:spPr bwMode="auto">
            <a:xfrm>
              <a:off x="3459319" y="802411"/>
              <a:ext cx="51909" cy="51909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0"/>
                </a:cxn>
                <a:cxn ang="0">
                  <a:pos x="34" y="2"/>
                </a:cxn>
                <a:cxn ang="0">
                  <a:pos x="43" y="7"/>
                </a:cxn>
                <a:cxn ang="0">
                  <a:pos x="49" y="16"/>
                </a:cxn>
                <a:cxn ang="0">
                  <a:pos x="50" y="25"/>
                </a:cxn>
                <a:cxn ang="0">
                  <a:pos x="50" y="25"/>
                </a:cxn>
                <a:cxn ang="0">
                  <a:pos x="49" y="36"/>
                </a:cxn>
                <a:cxn ang="0">
                  <a:pos x="43" y="43"/>
                </a:cxn>
                <a:cxn ang="0">
                  <a:pos x="34" y="49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6" y="49"/>
                </a:cxn>
                <a:cxn ang="0">
                  <a:pos x="7" y="43"/>
                </a:cxn>
                <a:cxn ang="0">
                  <a:pos x="1" y="36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16"/>
                </a:cxn>
                <a:cxn ang="0">
                  <a:pos x="7" y="7"/>
                </a:cxn>
                <a:cxn ang="0">
                  <a:pos x="16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50" h="51">
                  <a:moveTo>
                    <a:pt x="25" y="0"/>
                  </a:moveTo>
                  <a:lnTo>
                    <a:pt x="25" y="0"/>
                  </a:lnTo>
                  <a:lnTo>
                    <a:pt x="34" y="2"/>
                  </a:lnTo>
                  <a:lnTo>
                    <a:pt x="43" y="7"/>
                  </a:lnTo>
                  <a:lnTo>
                    <a:pt x="49" y="16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49" y="36"/>
                  </a:lnTo>
                  <a:lnTo>
                    <a:pt x="43" y="43"/>
                  </a:lnTo>
                  <a:lnTo>
                    <a:pt x="34" y="49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6" y="49"/>
                  </a:lnTo>
                  <a:lnTo>
                    <a:pt x="7" y="43"/>
                  </a:lnTo>
                  <a:lnTo>
                    <a:pt x="1" y="36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16"/>
                  </a:lnTo>
                  <a:lnTo>
                    <a:pt x="7" y="7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16" name="Freeform 72"/>
            <p:cNvSpPr>
              <a:spLocks noEditPoints="1"/>
            </p:cNvSpPr>
            <p:nvPr/>
          </p:nvSpPr>
          <p:spPr bwMode="auto">
            <a:xfrm>
              <a:off x="3386647" y="802411"/>
              <a:ext cx="172336" cy="311450"/>
            </a:xfrm>
            <a:custGeom>
              <a:avLst/>
              <a:gdLst/>
              <a:ahLst/>
              <a:cxnLst>
                <a:cxn ang="0">
                  <a:pos x="158" y="94"/>
                </a:cxn>
                <a:cxn ang="0">
                  <a:pos x="141" y="69"/>
                </a:cxn>
                <a:cxn ang="0">
                  <a:pos x="134" y="63"/>
                </a:cxn>
                <a:cxn ang="0">
                  <a:pos x="130" y="60"/>
                </a:cxn>
                <a:cxn ang="0">
                  <a:pos x="123" y="58"/>
                </a:cxn>
                <a:cxn ang="0">
                  <a:pos x="100" y="54"/>
                </a:cxn>
                <a:cxn ang="0">
                  <a:pos x="67" y="58"/>
                </a:cxn>
                <a:cxn ang="0">
                  <a:pos x="63" y="58"/>
                </a:cxn>
                <a:cxn ang="0">
                  <a:pos x="61" y="58"/>
                </a:cxn>
                <a:cxn ang="0">
                  <a:pos x="61" y="58"/>
                </a:cxn>
                <a:cxn ang="0">
                  <a:pos x="34" y="56"/>
                </a:cxn>
                <a:cxn ang="0">
                  <a:pos x="27" y="40"/>
                </a:cxn>
                <a:cxn ang="0">
                  <a:pos x="23" y="23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2" y="2"/>
                </a:cxn>
                <a:cxn ang="0">
                  <a:pos x="14" y="14"/>
                </a:cxn>
                <a:cxn ang="0">
                  <a:pos x="9" y="14"/>
                </a:cxn>
                <a:cxn ang="0">
                  <a:pos x="2" y="22"/>
                </a:cxn>
                <a:cxn ang="0">
                  <a:pos x="0" y="29"/>
                </a:cxn>
                <a:cxn ang="0">
                  <a:pos x="11" y="60"/>
                </a:cxn>
                <a:cxn ang="0">
                  <a:pos x="14" y="70"/>
                </a:cxn>
                <a:cxn ang="0">
                  <a:pos x="22" y="76"/>
                </a:cxn>
                <a:cxn ang="0">
                  <a:pos x="40" y="81"/>
                </a:cxn>
                <a:cxn ang="0">
                  <a:pos x="60" y="83"/>
                </a:cxn>
                <a:cxn ang="0">
                  <a:pos x="60" y="92"/>
                </a:cxn>
                <a:cxn ang="0">
                  <a:pos x="60" y="286"/>
                </a:cxn>
                <a:cxn ang="0">
                  <a:pos x="61" y="292"/>
                </a:cxn>
                <a:cxn ang="0">
                  <a:pos x="69" y="299"/>
                </a:cxn>
                <a:cxn ang="0">
                  <a:pos x="74" y="301"/>
                </a:cxn>
                <a:cxn ang="0">
                  <a:pos x="85" y="295"/>
                </a:cxn>
                <a:cxn ang="0">
                  <a:pos x="89" y="286"/>
                </a:cxn>
                <a:cxn ang="0">
                  <a:pos x="89" y="185"/>
                </a:cxn>
                <a:cxn ang="0">
                  <a:pos x="90" y="179"/>
                </a:cxn>
                <a:cxn ang="0">
                  <a:pos x="94" y="179"/>
                </a:cxn>
                <a:cxn ang="0">
                  <a:pos x="100" y="181"/>
                </a:cxn>
                <a:cxn ang="0">
                  <a:pos x="100" y="286"/>
                </a:cxn>
                <a:cxn ang="0">
                  <a:pos x="101" y="292"/>
                </a:cxn>
                <a:cxn ang="0">
                  <a:pos x="109" y="299"/>
                </a:cxn>
                <a:cxn ang="0">
                  <a:pos x="114" y="301"/>
                </a:cxn>
                <a:cxn ang="0">
                  <a:pos x="125" y="295"/>
                </a:cxn>
                <a:cxn ang="0">
                  <a:pos x="129" y="286"/>
                </a:cxn>
                <a:cxn ang="0">
                  <a:pos x="129" y="174"/>
                </a:cxn>
                <a:cxn ang="0">
                  <a:pos x="136" y="167"/>
                </a:cxn>
                <a:cxn ang="0">
                  <a:pos x="150" y="152"/>
                </a:cxn>
                <a:cxn ang="0">
                  <a:pos x="156" y="143"/>
                </a:cxn>
                <a:cxn ang="0">
                  <a:pos x="163" y="125"/>
                </a:cxn>
                <a:cxn ang="0">
                  <a:pos x="165" y="119"/>
                </a:cxn>
                <a:cxn ang="0">
                  <a:pos x="161" y="107"/>
                </a:cxn>
                <a:cxn ang="0">
                  <a:pos x="158" y="94"/>
                </a:cxn>
                <a:cxn ang="0">
                  <a:pos x="139" y="119"/>
                </a:cxn>
                <a:cxn ang="0">
                  <a:pos x="134" y="130"/>
                </a:cxn>
                <a:cxn ang="0">
                  <a:pos x="129" y="92"/>
                </a:cxn>
                <a:cxn ang="0">
                  <a:pos x="136" y="105"/>
                </a:cxn>
                <a:cxn ang="0">
                  <a:pos x="141" y="118"/>
                </a:cxn>
                <a:cxn ang="0">
                  <a:pos x="139" y="119"/>
                </a:cxn>
                <a:cxn ang="0">
                  <a:pos x="141" y="118"/>
                </a:cxn>
              </a:cxnLst>
              <a:rect l="0" t="0" r="r" b="b"/>
              <a:pathLst>
                <a:path w="165" h="301">
                  <a:moveTo>
                    <a:pt x="158" y="94"/>
                  </a:moveTo>
                  <a:lnTo>
                    <a:pt x="158" y="94"/>
                  </a:lnTo>
                  <a:lnTo>
                    <a:pt x="147" y="78"/>
                  </a:lnTo>
                  <a:lnTo>
                    <a:pt x="141" y="69"/>
                  </a:lnTo>
                  <a:lnTo>
                    <a:pt x="134" y="63"/>
                  </a:lnTo>
                  <a:lnTo>
                    <a:pt x="134" y="63"/>
                  </a:lnTo>
                  <a:lnTo>
                    <a:pt x="130" y="61"/>
                  </a:lnTo>
                  <a:lnTo>
                    <a:pt x="130" y="60"/>
                  </a:lnTo>
                  <a:lnTo>
                    <a:pt x="130" y="60"/>
                  </a:lnTo>
                  <a:lnTo>
                    <a:pt x="123" y="58"/>
                  </a:lnTo>
                  <a:lnTo>
                    <a:pt x="116" y="56"/>
                  </a:lnTo>
                  <a:lnTo>
                    <a:pt x="100" y="54"/>
                  </a:lnTo>
                  <a:lnTo>
                    <a:pt x="81" y="56"/>
                  </a:lnTo>
                  <a:lnTo>
                    <a:pt x="67" y="58"/>
                  </a:lnTo>
                  <a:lnTo>
                    <a:pt x="67" y="58"/>
                  </a:lnTo>
                  <a:lnTo>
                    <a:pt x="63" y="58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47" y="58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27" y="40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3" y="18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3" y="45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4" y="70"/>
                  </a:lnTo>
                  <a:lnTo>
                    <a:pt x="16" y="74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40" y="81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181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1" y="292"/>
                  </a:lnTo>
                  <a:lnTo>
                    <a:pt x="63" y="295"/>
                  </a:lnTo>
                  <a:lnTo>
                    <a:pt x="69" y="299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80" y="299"/>
                  </a:lnTo>
                  <a:lnTo>
                    <a:pt x="85" y="295"/>
                  </a:lnTo>
                  <a:lnTo>
                    <a:pt x="89" y="292"/>
                  </a:lnTo>
                  <a:lnTo>
                    <a:pt x="89" y="286"/>
                  </a:lnTo>
                  <a:lnTo>
                    <a:pt x="89" y="185"/>
                  </a:lnTo>
                  <a:lnTo>
                    <a:pt x="89" y="185"/>
                  </a:lnTo>
                  <a:lnTo>
                    <a:pt x="90" y="181"/>
                  </a:lnTo>
                  <a:lnTo>
                    <a:pt x="90" y="179"/>
                  </a:lnTo>
                  <a:lnTo>
                    <a:pt x="94" y="179"/>
                  </a:lnTo>
                  <a:lnTo>
                    <a:pt x="94" y="179"/>
                  </a:lnTo>
                  <a:lnTo>
                    <a:pt x="98" y="179"/>
                  </a:lnTo>
                  <a:lnTo>
                    <a:pt x="100" y="181"/>
                  </a:lnTo>
                  <a:lnTo>
                    <a:pt x="100" y="185"/>
                  </a:lnTo>
                  <a:lnTo>
                    <a:pt x="100" y="286"/>
                  </a:lnTo>
                  <a:lnTo>
                    <a:pt x="100" y="286"/>
                  </a:lnTo>
                  <a:lnTo>
                    <a:pt x="101" y="292"/>
                  </a:lnTo>
                  <a:lnTo>
                    <a:pt x="103" y="295"/>
                  </a:lnTo>
                  <a:lnTo>
                    <a:pt x="109" y="299"/>
                  </a:lnTo>
                  <a:lnTo>
                    <a:pt x="114" y="301"/>
                  </a:lnTo>
                  <a:lnTo>
                    <a:pt x="114" y="301"/>
                  </a:lnTo>
                  <a:lnTo>
                    <a:pt x="119" y="299"/>
                  </a:lnTo>
                  <a:lnTo>
                    <a:pt x="125" y="295"/>
                  </a:lnTo>
                  <a:lnTo>
                    <a:pt x="127" y="292"/>
                  </a:lnTo>
                  <a:lnTo>
                    <a:pt x="129" y="286"/>
                  </a:lnTo>
                  <a:lnTo>
                    <a:pt x="129" y="188"/>
                  </a:lnTo>
                  <a:lnTo>
                    <a:pt x="129" y="174"/>
                  </a:lnTo>
                  <a:lnTo>
                    <a:pt x="129" y="174"/>
                  </a:lnTo>
                  <a:lnTo>
                    <a:pt x="136" y="167"/>
                  </a:lnTo>
                  <a:lnTo>
                    <a:pt x="143" y="159"/>
                  </a:lnTo>
                  <a:lnTo>
                    <a:pt x="150" y="152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61" y="130"/>
                  </a:lnTo>
                  <a:lnTo>
                    <a:pt x="163" y="125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65" y="112"/>
                  </a:lnTo>
                  <a:lnTo>
                    <a:pt x="161" y="107"/>
                  </a:lnTo>
                  <a:lnTo>
                    <a:pt x="158" y="94"/>
                  </a:lnTo>
                  <a:lnTo>
                    <a:pt x="158" y="94"/>
                  </a:lnTo>
                  <a:close/>
                  <a:moveTo>
                    <a:pt x="139" y="119"/>
                  </a:moveTo>
                  <a:lnTo>
                    <a:pt x="139" y="119"/>
                  </a:lnTo>
                  <a:lnTo>
                    <a:pt x="134" y="130"/>
                  </a:lnTo>
                  <a:lnTo>
                    <a:pt x="134" y="130"/>
                  </a:lnTo>
                  <a:lnTo>
                    <a:pt x="129" y="141"/>
                  </a:lnTo>
                  <a:lnTo>
                    <a:pt x="129" y="92"/>
                  </a:lnTo>
                  <a:lnTo>
                    <a:pt x="129" y="92"/>
                  </a:lnTo>
                  <a:lnTo>
                    <a:pt x="136" y="105"/>
                  </a:lnTo>
                  <a:lnTo>
                    <a:pt x="141" y="118"/>
                  </a:lnTo>
                  <a:lnTo>
                    <a:pt x="141" y="118"/>
                  </a:lnTo>
                  <a:lnTo>
                    <a:pt x="139" y="119"/>
                  </a:lnTo>
                  <a:lnTo>
                    <a:pt x="139" y="119"/>
                  </a:lnTo>
                  <a:close/>
                  <a:moveTo>
                    <a:pt x="141" y="118"/>
                  </a:moveTo>
                  <a:lnTo>
                    <a:pt x="141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17" name="Freeform 73"/>
            <p:cNvSpPr/>
            <p:nvPr/>
          </p:nvSpPr>
          <p:spPr bwMode="auto">
            <a:xfrm>
              <a:off x="3386647" y="802411"/>
              <a:ext cx="172336" cy="311450"/>
            </a:xfrm>
            <a:custGeom>
              <a:avLst/>
              <a:gdLst/>
              <a:ahLst/>
              <a:cxnLst>
                <a:cxn ang="0">
                  <a:pos x="158" y="94"/>
                </a:cxn>
                <a:cxn ang="0">
                  <a:pos x="141" y="69"/>
                </a:cxn>
                <a:cxn ang="0">
                  <a:pos x="134" y="63"/>
                </a:cxn>
                <a:cxn ang="0">
                  <a:pos x="130" y="60"/>
                </a:cxn>
                <a:cxn ang="0">
                  <a:pos x="123" y="58"/>
                </a:cxn>
                <a:cxn ang="0">
                  <a:pos x="100" y="54"/>
                </a:cxn>
                <a:cxn ang="0">
                  <a:pos x="67" y="58"/>
                </a:cxn>
                <a:cxn ang="0">
                  <a:pos x="63" y="58"/>
                </a:cxn>
                <a:cxn ang="0">
                  <a:pos x="61" y="58"/>
                </a:cxn>
                <a:cxn ang="0">
                  <a:pos x="61" y="58"/>
                </a:cxn>
                <a:cxn ang="0">
                  <a:pos x="34" y="56"/>
                </a:cxn>
                <a:cxn ang="0">
                  <a:pos x="27" y="40"/>
                </a:cxn>
                <a:cxn ang="0">
                  <a:pos x="23" y="23"/>
                </a:cxn>
                <a:cxn ang="0">
                  <a:pos x="20" y="2"/>
                </a:cxn>
                <a:cxn ang="0">
                  <a:pos x="14" y="0"/>
                </a:cxn>
                <a:cxn ang="0">
                  <a:pos x="12" y="2"/>
                </a:cxn>
                <a:cxn ang="0">
                  <a:pos x="14" y="14"/>
                </a:cxn>
                <a:cxn ang="0">
                  <a:pos x="9" y="14"/>
                </a:cxn>
                <a:cxn ang="0">
                  <a:pos x="2" y="22"/>
                </a:cxn>
                <a:cxn ang="0">
                  <a:pos x="0" y="29"/>
                </a:cxn>
                <a:cxn ang="0">
                  <a:pos x="11" y="60"/>
                </a:cxn>
                <a:cxn ang="0">
                  <a:pos x="14" y="70"/>
                </a:cxn>
                <a:cxn ang="0">
                  <a:pos x="22" y="76"/>
                </a:cxn>
                <a:cxn ang="0">
                  <a:pos x="40" y="81"/>
                </a:cxn>
                <a:cxn ang="0">
                  <a:pos x="60" y="83"/>
                </a:cxn>
                <a:cxn ang="0">
                  <a:pos x="60" y="92"/>
                </a:cxn>
                <a:cxn ang="0">
                  <a:pos x="60" y="286"/>
                </a:cxn>
                <a:cxn ang="0">
                  <a:pos x="61" y="292"/>
                </a:cxn>
                <a:cxn ang="0">
                  <a:pos x="69" y="299"/>
                </a:cxn>
                <a:cxn ang="0">
                  <a:pos x="74" y="301"/>
                </a:cxn>
                <a:cxn ang="0">
                  <a:pos x="85" y="295"/>
                </a:cxn>
                <a:cxn ang="0">
                  <a:pos x="89" y="286"/>
                </a:cxn>
                <a:cxn ang="0">
                  <a:pos x="89" y="185"/>
                </a:cxn>
                <a:cxn ang="0">
                  <a:pos x="90" y="179"/>
                </a:cxn>
                <a:cxn ang="0">
                  <a:pos x="94" y="179"/>
                </a:cxn>
                <a:cxn ang="0">
                  <a:pos x="100" y="181"/>
                </a:cxn>
                <a:cxn ang="0">
                  <a:pos x="100" y="286"/>
                </a:cxn>
                <a:cxn ang="0">
                  <a:pos x="101" y="292"/>
                </a:cxn>
                <a:cxn ang="0">
                  <a:pos x="109" y="299"/>
                </a:cxn>
                <a:cxn ang="0">
                  <a:pos x="114" y="301"/>
                </a:cxn>
                <a:cxn ang="0">
                  <a:pos x="125" y="295"/>
                </a:cxn>
                <a:cxn ang="0">
                  <a:pos x="129" y="286"/>
                </a:cxn>
                <a:cxn ang="0">
                  <a:pos x="129" y="174"/>
                </a:cxn>
                <a:cxn ang="0">
                  <a:pos x="136" y="167"/>
                </a:cxn>
                <a:cxn ang="0">
                  <a:pos x="150" y="152"/>
                </a:cxn>
                <a:cxn ang="0">
                  <a:pos x="156" y="143"/>
                </a:cxn>
                <a:cxn ang="0">
                  <a:pos x="163" y="125"/>
                </a:cxn>
                <a:cxn ang="0">
                  <a:pos x="165" y="119"/>
                </a:cxn>
                <a:cxn ang="0">
                  <a:pos x="161" y="107"/>
                </a:cxn>
                <a:cxn ang="0">
                  <a:pos x="158" y="94"/>
                </a:cxn>
              </a:cxnLst>
              <a:rect l="0" t="0" r="r" b="b"/>
              <a:pathLst>
                <a:path w="165" h="301">
                  <a:moveTo>
                    <a:pt x="158" y="94"/>
                  </a:moveTo>
                  <a:lnTo>
                    <a:pt x="158" y="94"/>
                  </a:lnTo>
                  <a:lnTo>
                    <a:pt x="147" y="78"/>
                  </a:lnTo>
                  <a:lnTo>
                    <a:pt x="141" y="69"/>
                  </a:lnTo>
                  <a:lnTo>
                    <a:pt x="134" y="63"/>
                  </a:lnTo>
                  <a:lnTo>
                    <a:pt x="134" y="63"/>
                  </a:lnTo>
                  <a:lnTo>
                    <a:pt x="130" y="61"/>
                  </a:lnTo>
                  <a:lnTo>
                    <a:pt x="130" y="60"/>
                  </a:lnTo>
                  <a:lnTo>
                    <a:pt x="130" y="60"/>
                  </a:lnTo>
                  <a:lnTo>
                    <a:pt x="123" y="58"/>
                  </a:lnTo>
                  <a:lnTo>
                    <a:pt x="116" y="56"/>
                  </a:lnTo>
                  <a:lnTo>
                    <a:pt x="100" y="54"/>
                  </a:lnTo>
                  <a:lnTo>
                    <a:pt x="81" y="56"/>
                  </a:lnTo>
                  <a:lnTo>
                    <a:pt x="67" y="58"/>
                  </a:lnTo>
                  <a:lnTo>
                    <a:pt x="67" y="58"/>
                  </a:lnTo>
                  <a:lnTo>
                    <a:pt x="63" y="58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61" y="58"/>
                  </a:lnTo>
                  <a:lnTo>
                    <a:pt x="47" y="58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27" y="40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9" y="14"/>
                  </a:lnTo>
                  <a:lnTo>
                    <a:pt x="3" y="18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3" y="45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4" y="70"/>
                  </a:lnTo>
                  <a:lnTo>
                    <a:pt x="16" y="74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40" y="81"/>
                  </a:lnTo>
                  <a:lnTo>
                    <a:pt x="49" y="83"/>
                  </a:lnTo>
                  <a:lnTo>
                    <a:pt x="60" y="83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181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1" y="292"/>
                  </a:lnTo>
                  <a:lnTo>
                    <a:pt x="63" y="295"/>
                  </a:lnTo>
                  <a:lnTo>
                    <a:pt x="69" y="299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80" y="299"/>
                  </a:lnTo>
                  <a:lnTo>
                    <a:pt x="85" y="295"/>
                  </a:lnTo>
                  <a:lnTo>
                    <a:pt x="89" y="292"/>
                  </a:lnTo>
                  <a:lnTo>
                    <a:pt x="89" y="286"/>
                  </a:lnTo>
                  <a:lnTo>
                    <a:pt x="89" y="185"/>
                  </a:lnTo>
                  <a:lnTo>
                    <a:pt x="89" y="185"/>
                  </a:lnTo>
                  <a:lnTo>
                    <a:pt x="90" y="181"/>
                  </a:lnTo>
                  <a:lnTo>
                    <a:pt x="90" y="179"/>
                  </a:lnTo>
                  <a:lnTo>
                    <a:pt x="94" y="179"/>
                  </a:lnTo>
                  <a:lnTo>
                    <a:pt x="94" y="179"/>
                  </a:lnTo>
                  <a:lnTo>
                    <a:pt x="98" y="179"/>
                  </a:lnTo>
                  <a:lnTo>
                    <a:pt x="100" y="181"/>
                  </a:lnTo>
                  <a:lnTo>
                    <a:pt x="100" y="185"/>
                  </a:lnTo>
                  <a:lnTo>
                    <a:pt x="100" y="286"/>
                  </a:lnTo>
                  <a:lnTo>
                    <a:pt x="100" y="286"/>
                  </a:lnTo>
                  <a:lnTo>
                    <a:pt x="101" y="292"/>
                  </a:lnTo>
                  <a:lnTo>
                    <a:pt x="103" y="295"/>
                  </a:lnTo>
                  <a:lnTo>
                    <a:pt x="109" y="299"/>
                  </a:lnTo>
                  <a:lnTo>
                    <a:pt x="114" y="301"/>
                  </a:lnTo>
                  <a:lnTo>
                    <a:pt x="114" y="301"/>
                  </a:lnTo>
                  <a:lnTo>
                    <a:pt x="119" y="299"/>
                  </a:lnTo>
                  <a:lnTo>
                    <a:pt x="125" y="295"/>
                  </a:lnTo>
                  <a:lnTo>
                    <a:pt x="127" y="292"/>
                  </a:lnTo>
                  <a:lnTo>
                    <a:pt x="129" y="286"/>
                  </a:lnTo>
                  <a:lnTo>
                    <a:pt x="129" y="188"/>
                  </a:lnTo>
                  <a:lnTo>
                    <a:pt x="129" y="174"/>
                  </a:lnTo>
                  <a:lnTo>
                    <a:pt x="129" y="174"/>
                  </a:lnTo>
                  <a:lnTo>
                    <a:pt x="136" y="167"/>
                  </a:lnTo>
                  <a:lnTo>
                    <a:pt x="143" y="159"/>
                  </a:lnTo>
                  <a:lnTo>
                    <a:pt x="150" y="152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61" y="130"/>
                  </a:lnTo>
                  <a:lnTo>
                    <a:pt x="163" y="125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65" y="112"/>
                  </a:lnTo>
                  <a:lnTo>
                    <a:pt x="161" y="107"/>
                  </a:lnTo>
                  <a:lnTo>
                    <a:pt x="158" y="94"/>
                  </a:lnTo>
                  <a:lnTo>
                    <a:pt x="158" y="94"/>
                  </a:ln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18" name="Freeform 74"/>
            <p:cNvSpPr/>
            <p:nvPr/>
          </p:nvSpPr>
          <p:spPr bwMode="auto">
            <a:xfrm>
              <a:off x="3521609" y="897922"/>
              <a:ext cx="12458" cy="51909"/>
            </a:xfrm>
            <a:custGeom>
              <a:avLst/>
              <a:gdLst/>
              <a:ahLst/>
              <a:cxnLst>
                <a:cxn ang="0">
                  <a:pos x="10" y="27"/>
                </a:cxn>
                <a:cxn ang="0">
                  <a:pos x="10" y="27"/>
                </a:cxn>
                <a:cxn ang="0">
                  <a:pos x="5" y="38"/>
                </a:cxn>
                <a:cxn ang="0">
                  <a:pos x="5" y="38"/>
                </a:cxn>
                <a:cxn ang="0">
                  <a:pos x="0" y="49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7" y="13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10" y="27"/>
                </a:cxn>
                <a:cxn ang="0">
                  <a:pos x="10" y="27"/>
                </a:cxn>
              </a:cxnLst>
              <a:rect l="0" t="0" r="r" b="b"/>
              <a:pathLst>
                <a:path w="12" h="49">
                  <a:moveTo>
                    <a:pt x="10" y="27"/>
                  </a:moveTo>
                  <a:lnTo>
                    <a:pt x="10" y="27"/>
                  </a:lnTo>
                  <a:lnTo>
                    <a:pt x="5" y="38"/>
                  </a:lnTo>
                  <a:lnTo>
                    <a:pt x="5" y="38"/>
                  </a:lnTo>
                  <a:lnTo>
                    <a:pt x="0" y="49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1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0" y="27"/>
                  </a:lnTo>
                  <a:lnTo>
                    <a:pt x="10" y="27"/>
                  </a:lnTo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19" name="Line 75"/>
            <p:cNvSpPr>
              <a:spLocks noChangeShapeType="1"/>
            </p:cNvSpPr>
            <p:nvPr/>
          </p:nvSpPr>
          <p:spPr bwMode="auto">
            <a:xfrm>
              <a:off x="3534067" y="924914"/>
              <a:ext cx="2077" cy="2077"/>
            </a:xfrm>
            <a:prstGeom prst="line">
              <a:avLst/>
            </a:pr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</p:grpSp>
      <p:grpSp>
        <p:nvGrpSpPr>
          <p:cNvPr id="23" name="Group 75"/>
          <p:cNvGrpSpPr/>
          <p:nvPr/>
        </p:nvGrpSpPr>
        <p:grpSpPr>
          <a:xfrm>
            <a:off x="4431052" y="684339"/>
            <a:ext cx="356018" cy="347004"/>
            <a:chOff x="4080141" y="798258"/>
            <a:chExt cx="328062" cy="319755"/>
          </a:xfrm>
          <a:solidFill>
            <a:schemeClr val="tx2"/>
          </a:solidFill>
        </p:grpSpPr>
        <p:sp>
          <p:nvSpPr>
            <p:cNvPr id="113" name="Freeform 76"/>
            <p:cNvSpPr/>
            <p:nvPr/>
          </p:nvSpPr>
          <p:spPr bwMode="auto">
            <a:xfrm>
              <a:off x="4080141" y="823174"/>
              <a:ext cx="294839" cy="294839"/>
            </a:xfrm>
            <a:custGeom>
              <a:avLst/>
              <a:gdLst/>
              <a:ahLst/>
              <a:cxnLst>
                <a:cxn ang="0">
                  <a:pos x="141" y="141"/>
                </a:cxn>
                <a:cxn ang="0">
                  <a:pos x="284" y="141"/>
                </a:cxn>
                <a:cxn ang="0">
                  <a:pos x="284" y="141"/>
                </a:cxn>
                <a:cxn ang="0">
                  <a:pos x="283" y="156"/>
                </a:cxn>
                <a:cxn ang="0">
                  <a:pos x="281" y="170"/>
                </a:cxn>
                <a:cxn ang="0">
                  <a:pos x="277" y="185"/>
                </a:cxn>
                <a:cxn ang="0">
                  <a:pos x="274" y="197"/>
                </a:cxn>
                <a:cxn ang="0">
                  <a:pos x="266" y="210"/>
                </a:cxn>
                <a:cxn ang="0">
                  <a:pos x="259" y="221"/>
                </a:cxn>
                <a:cxn ang="0">
                  <a:pos x="252" y="232"/>
                </a:cxn>
                <a:cxn ang="0">
                  <a:pos x="243" y="243"/>
                </a:cxn>
                <a:cxn ang="0">
                  <a:pos x="232" y="252"/>
                </a:cxn>
                <a:cxn ang="0">
                  <a:pos x="221" y="259"/>
                </a:cxn>
                <a:cxn ang="0">
                  <a:pos x="210" y="266"/>
                </a:cxn>
                <a:cxn ang="0">
                  <a:pos x="197" y="273"/>
                </a:cxn>
                <a:cxn ang="0">
                  <a:pos x="185" y="277"/>
                </a:cxn>
                <a:cxn ang="0">
                  <a:pos x="170" y="281"/>
                </a:cxn>
                <a:cxn ang="0">
                  <a:pos x="156" y="283"/>
                </a:cxn>
                <a:cxn ang="0">
                  <a:pos x="141" y="284"/>
                </a:cxn>
                <a:cxn ang="0">
                  <a:pos x="141" y="284"/>
                </a:cxn>
                <a:cxn ang="0">
                  <a:pos x="127" y="283"/>
                </a:cxn>
                <a:cxn ang="0">
                  <a:pos x="112" y="281"/>
                </a:cxn>
                <a:cxn ang="0">
                  <a:pos x="100" y="277"/>
                </a:cxn>
                <a:cxn ang="0">
                  <a:pos x="87" y="273"/>
                </a:cxn>
                <a:cxn ang="0">
                  <a:pos x="74" y="266"/>
                </a:cxn>
                <a:cxn ang="0">
                  <a:pos x="62" y="259"/>
                </a:cxn>
                <a:cxn ang="0">
                  <a:pos x="51" y="252"/>
                </a:cxn>
                <a:cxn ang="0">
                  <a:pos x="42" y="243"/>
                </a:cxn>
                <a:cxn ang="0">
                  <a:pos x="33" y="232"/>
                </a:cxn>
                <a:cxn ang="0">
                  <a:pos x="23" y="221"/>
                </a:cxn>
                <a:cxn ang="0">
                  <a:pos x="16" y="210"/>
                </a:cxn>
                <a:cxn ang="0">
                  <a:pos x="11" y="197"/>
                </a:cxn>
                <a:cxn ang="0">
                  <a:pos x="5" y="185"/>
                </a:cxn>
                <a:cxn ang="0">
                  <a:pos x="2" y="170"/>
                </a:cxn>
                <a:cxn ang="0">
                  <a:pos x="0" y="156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27"/>
                </a:cxn>
                <a:cxn ang="0">
                  <a:pos x="2" y="114"/>
                </a:cxn>
                <a:cxn ang="0">
                  <a:pos x="5" y="99"/>
                </a:cxn>
                <a:cxn ang="0">
                  <a:pos x="11" y="87"/>
                </a:cxn>
                <a:cxn ang="0">
                  <a:pos x="16" y="74"/>
                </a:cxn>
                <a:cxn ang="0">
                  <a:pos x="23" y="63"/>
                </a:cxn>
                <a:cxn ang="0">
                  <a:pos x="33" y="52"/>
                </a:cxn>
                <a:cxn ang="0">
                  <a:pos x="42" y="41"/>
                </a:cxn>
                <a:cxn ang="0">
                  <a:pos x="51" y="32"/>
                </a:cxn>
                <a:cxn ang="0">
                  <a:pos x="62" y="23"/>
                </a:cxn>
                <a:cxn ang="0">
                  <a:pos x="74" y="16"/>
                </a:cxn>
                <a:cxn ang="0">
                  <a:pos x="87" y="11"/>
                </a:cxn>
                <a:cxn ang="0">
                  <a:pos x="100" y="7"/>
                </a:cxn>
                <a:cxn ang="0">
                  <a:pos x="112" y="3"/>
                </a:cxn>
                <a:cxn ang="0">
                  <a:pos x="127" y="0"/>
                </a:cxn>
                <a:cxn ang="0">
                  <a:pos x="141" y="0"/>
                </a:cxn>
                <a:cxn ang="0">
                  <a:pos x="141" y="141"/>
                </a:cxn>
              </a:cxnLst>
              <a:rect l="0" t="0" r="r" b="b"/>
              <a:pathLst>
                <a:path w="284" h="284">
                  <a:moveTo>
                    <a:pt x="141" y="141"/>
                  </a:moveTo>
                  <a:lnTo>
                    <a:pt x="284" y="141"/>
                  </a:lnTo>
                  <a:lnTo>
                    <a:pt x="284" y="141"/>
                  </a:lnTo>
                  <a:lnTo>
                    <a:pt x="283" y="156"/>
                  </a:lnTo>
                  <a:lnTo>
                    <a:pt x="281" y="170"/>
                  </a:lnTo>
                  <a:lnTo>
                    <a:pt x="277" y="185"/>
                  </a:lnTo>
                  <a:lnTo>
                    <a:pt x="274" y="197"/>
                  </a:lnTo>
                  <a:lnTo>
                    <a:pt x="266" y="210"/>
                  </a:lnTo>
                  <a:lnTo>
                    <a:pt x="259" y="221"/>
                  </a:lnTo>
                  <a:lnTo>
                    <a:pt x="252" y="232"/>
                  </a:lnTo>
                  <a:lnTo>
                    <a:pt x="243" y="243"/>
                  </a:lnTo>
                  <a:lnTo>
                    <a:pt x="232" y="252"/>
                  </a:lnTo>
                  <a:lnTo>
                    <a:pt x="221" y="259"/>
                  </a:lnTo>
                  <a:lnTo>
                    <a:pt x="210" y="266"/>
                  </a:lnTo>
                  <a:lnTo>
                    <a:pt x="197" y="273"/>
                  </a:lnTo>
                  <a:lnTo>
                    <a:pt x="185" y="277"/>
                  </a:lnTo>
                  <a:lnTo>
                    <a:pt x="170" y="281"/>
                  </a:lnTo>
                  <a:lnTo>
                    <a:pt x="156" y="283"/>
                  </a:lnTo>
                  <a:lnTo>
                    <a:pt x="141" y="284"/>
                  </a:lnTo>
                  <a:lnTo>
                    <a:pt x="141" y="284"/>
                  </a:lnTo>
                  <a:lnTo>
                    <a:pt x="127" y="283"/>
                  </a:lnTo>
                  <a:lnTo>
                    <a:pt x="112" y="281"/>
                  </a:lnTo>
                  <a:lnTo>
                    <a:pt x="100" y="277"/>
                  </a:lnTo>
                  <a:lnTo>
                    <a:pt x="87" y="273"/>
                  </a:lnTo>
                  <a:lnTo>
                    <a:pt x="74" y="266"/>
                  </a:lnTo>
                  <a:lnTo>
                    <a:pt x="62" y="259"/>
                  </a:lnTo>
                  <a:lnTo>
                    <a:pt x="51" y="252"/>
                  </a:lnTo>
                  <a:lnTo>
                    <a:pt x="42" y="243"/>
                  </a:lnTo>
                  <a:lnTo>
                    <a:pt x="33" y="232"/>
                  </a:lnTo>
                  <a:lnTo>
                    <a:pt x="23" y="221"/>
                  </a:lnTo>
                  <a:lnTo>
                    <a:pt x="16" y="210"/>
                  </a:lnTo>
                  <a:lnTo>
                    <a:pt x="11" y="197"/>
                  </a:lnTo>
                  <a:lnTo>
                    <a:pt x="5" y="185"/>
                  </a:lnTo>
                  <a:lnTo>
                    <a:pt x="2" y="170"/>
                  </a:lnTo>
                  <a:lnTo>
                    <a:pt x="0" y="156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7"/>
                  </a:lnTo>
                  <a:lnTo>
                    <a:pt x="2" y="114"/>
                  </a:lnTo>
                  <a:lnTo>
                    <a:pt x="5" y="99"/>
                  </a:lnTo>
                  <a:lnTo>
                    <a:pt x="11" y="87"/>
                  </a:lnTo>
                  <a:lnTo>
                    <a:pt x="16" y="74"/>
                  </a:lnTo>
                  <a:lnTo>
                    <a:pt x="23" y="63"/>
                  </a:lnTo>
                  <a:lnTo>
                    <a:pt x="33" y="52"/>
                  </a:lnTo>
                  <a:lnTo>
                    <a:pt x="42" y="41"/>
                  </a:lnTo>
                  <a:lnTo>
                    <a:pt x="51" y="32"/>
                  </a:lnTo>
                  <a:lnTo>
                    <a:pt x="62" y="23"/>
                  </a:lnTo>
                  <a:lnTo>
                    <a:pt x="74" y="16"/>
                  </a:lnTo>
                  <a:lnTo>
                    <a:pt x="87" y="11"/>
                  </a:lnTo>
                  <a:lnTo>
                    <a:pt x="100" y="7"/>
                  </a:lnTo>
                  <a:lnTo>
                    <a:pt x="112" y="3"/>
                  </a:lnTo>
                  <a:lnTo>
                    <a:pt x="127" y="0"/>
                  </a:lnTo>
                  <a:lnTo>
                    <a:pt x="141" y="0"/>
                  </a:lnTo>
                  <a:lnTo>
                    <a:pt x="141" y="1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14" name="Freeform 77"/>
            <p:cNvSpPr/>
            <p:nvPr/>
          </p:nvSpPr>
          <p:spPr bwMode="auto">
            <a:xfrm>
              <a:off x="4260783" y="798258"/>
              <a:ext cx="147420" cy="147420"/>
            </a:xfrm>
            <a:custGeom>
              <a:avLst/>
              <a:gdLst/>
              <a:ahLst/>
              <a:cxnLst>
                <a:cxn ang="0">
                  <a:pos x="0" y="142"/>
                </a:cxn>
                <a:cxn ang="0">
                  <a:pos x="141" y="142"/>
                </a:cxn>
                <a:cxn ang="0">
                  <a:pos x="141" y="142"/>
                </a:cxn>
                <a:cxn ang="0">
                  <a:pos x="141" y="127"/>
                </a:cxn>
                <a:cxn ang="0">
                  <a:pos x="139" y="113"/>
                </a:cxn>
                <a:cxn ang="0">
                  <a:pos x="136" y="100"/>
                </a:cxn>
                <a:cxn ang="0">
                  <a:pos x="130" y="87"/>
                </a:cxn>
                <a:cxn ang="0">
                  <a:pos x="125" y="74"/>
                </a:cxn>
                <a:cxn ang="0">
                  <a:pos x="118" y="62"/>
                </a:cxn>
                <a:cxn ang="0">
                  <a:pos x="109" y="51"/>
                </a:cxn>
                <a:cxn ang="0">
                  <a:pos x="100" y="42"/>
                </a:cxn>
                <a:cxn ang="0">
                  <a:pos x="91" y="33"/>
                </a:cxn>
                <a:cxn ang="0">
                  <a:pos x="80" y="24"/>
                </a:cxn>
                <a:cxn ang="0">
                  <a:pos x="67" y="16"/>
                </a:cxn>
                <a:cxn ang="0">
                  <a:pos x="54" y="11"/>
                </a:cxn>
                <a:cxn ang="0">
                  <a:pos x="42" y="6"/>
                </a:cxn>
                <a:cxn ang="0">
                  <a:pos x="29" y="2"/>
                </a:cxn>
                <a:cxn ang="0">
                  <a:pos x="14" y="0"/>
                </a:cxn>
                <a:cxn ang="0">
                  <a:pos x="0" y="0"/>
                </a:cxn>
                <a:cxn ang="0">
                  <a:pos x="0" y="142"/>
                </a:cxn>
              </a:cxnLst>
              <a:rect l="0" t="0" r="r" b="b"/>
              <a:pathLst>
                <a:path w="141" h="142">
                  <a:moveTo>
                    <a:pt x="0" y="142"/>
                  </a:moveTo>
                  <a:lnTo>
                    <a:pt x="141" y="142"/>
                  </a:lnTo>
                  <a:lnTo>
                    <a:pt x="141" y="142"/>
                  </a:lnTo>
                  <a:lnTo>
                    <a:pt x="141" y="127"/>
                  </a:lnTo>
                  <a:lnTo>
                    <a:pt x="139" y="113"/>
                  </a:lnTo>
                  <a:lnTo>
                    <a:pt x="136" y="100"/>
                  </a:lnTo>
                  <a:lnTo>
                    <a:pt x="130" y="87"/>
                  </a:lnTo>
                  <a:lnTo>
                    <a:pt x="125" y="74"/>
                  </a:lnTo>
                  <a:lnTo>
                    <a:pt x="118" y="62"/>
                  </a:lnTo>
                  <a:lnTo>
                    <a:pt x="109" y="51"/>
                  </a:lnTo>
                  <a:lnTo>
                    <a:pt x="100" y="42"/>
                  </a:lnTo>
                  <a:lnTo>
                    <a:pt x="91" y="33"/>
                  </a:lnTo>
                  <a:lnTo>
                    <a:pt x="80" y="24"/>
                  </a:lnTo>
                  <a:lnTo>
                    <a:pt x="67" y="16"/>
                  </a:lnTo>
                  <a:lnTo>
                    <a:pt x="54" y="11"/>
                  </a:lnTo>
                  <a:lnTo>
                    <a:pt x="42" y="6"/>
                  </a:lnTo>
                  <a:lnTo>
                    <a:pt x="29" y="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</p:grpSp>
      <p:grpSp>
        <p:nvGrpSpPr>
          <p:cNvPr id="24" name="Group 73"/>
          <p:cNvGrpSpPr/>
          <p:nvPr/>
        </p:nvGrpSpPr>
        <p:grpSpPr>
          <a:xfrm>
            <a:off x="2557981" y="686681"/>
            <a:ext cx="385310" cy="340242"/>
            <a:chOff x="2549886" y="800334"/>
            <a:chExt cx="355053" cy="313526"/>
          </a:xfrm>
          <a:solidFill>
            <a:schemeClr val="tx2"/>
          </a:solidFill>
        </p:grpSpPr>
        <p:sp>
          <p:nvSpPr>
            <p:cNvPr id="110" name="Freeform 88"/>
            <p:cNvSpPr/>
            <p:nvPr/>
          </p:nvSpPr>
          <p:spPr bwMode="auto">
            <a:xfrm>
              <a:off x="2653702" y="1055723"/>
              <a:ext cx="58137" cy="581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34" y="0"/>
                </a:cxn>
                <a:cxn ang="0">
                  <a:pos x="40" y="2"/>
                </a:cxn>
                <a:cxn ang="0">
                  <a:pos x="49" y="10"/>
                </a:cxn>
                <a:cxn ang="0">
                  <a:pos x="54" y="19"/>
                </a:cxn>
                <a:cxn ang="0">
                  <a:pos x="56" y="24"/>
                </a:cxn>
                <a:cxn ang="0">
                  <a:pos x="56" y="30"/>
                </a:cxn>
                <a:cxn ang="0">
                  <a:pos x="56" y="30"/>
                </a:cxn>
                <a:cxn ang="0">
                  <a:pos x="56" y="35"/>
                </a:cxn>
                <a:cxn ang="0">
                  <a:pos x="54" y="40"/>
                </a:cxn>
                <a:cxn ang="0">
                  <a:pos x="49" y="49"/>
                </a:cxn>
                <a:cxn ang="0">
                  <a:pos x="40" y="55"/>
                </a:cxn>
                <a:cxn ang="0">
                  <a:pos x="34" y="57"/>
                </a:cxn>
                <a:cxn ang="0">
                  <a:pos x="27" y="57"/>
                </a:cxn>
                <a:cxn ang="0">
                  <a:pos x="27" y="57"/>
                </a:cxn>
                <a:cxn ang="0">
                  <a:pos x="22" y="57"/>
                </a:cxn>
                <a:cxn ang="0">
                  <a:pos x="16" y="55"/>
                </a:cxn>
                <a:cxn ang="0">
                  <a:pos x="7" y="49"/>
                </a:cxn>
                <a:cxn ang="0">
                  <a:pos x="2" y="40"/>
                </a:cxn>
                <a:cxn ang="0">
                  <a:pos x="0" y="35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24"/>
                </a:cxn>
                <a:cxn ang="0">
                  <a:pos x="2" y="19"/>
                </a:cxn>
                <a:cxn ang="0">
                  <a:pos x="7" y="10"/>
                </a:cxn>
                <a:cxn ang="0">
                  <a:pos x="16" y="2"/>
                </a:cxn>
                <a:cxn ang="0">
                  <a:pos x="22" y="0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56" h="57">
                  <a:moveTo>
                    <a:pt x="27" y="0"/>
                  </a:moveTo>
                  <a:lnTo>
                    <a:pt x="27" y="0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9" y="10"/>
                  </a:lnTo>
                  <a:lnTo>
                    <a:pt x="54" y="19"/>
                  </a:lnTo>
                  <a:lnTo>
                    <a:pt x="56" y="24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6" y="35"/>
                  </a:lnTo>
                  <a:lnTo>
                    <a:pt x="54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34" y="57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2" y="57"/>
                  </a:lnTo>
                  <a:lnTo>
                    <a:pt x="16" y="55"/>
                  </a:lnTo>
                  <a:lnTo>
                    <a:pt x="7" y="49"/>
                  </a:lnTo>
                  <a:lnTo>
                    <a:pt x="2" y="40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7" y="10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11" name="Freeform 89"/>
            <p:cNvSpPr/>
            <p:nvPr/>
          </p:nvSpPr>
          <p:spPr bwMode="auto">
            <a:xfrm>
              <a:off x="2782435" y="1055723"/>
              <a:ext cx="60214" cy="58137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9" y="0"/>
                </a:cxn>
                <a:cxn ang="0">
                  <a:pos x="35" y="0"/>
                </a:cxn>
                <a:cxn ang="0">
                  <a:pos x="40" y="2"/>
                </a:cxn>
                <a:cxn ang="0">
                  <a:pos x="49" y="10"/>
                </a:cxn>
                <a:cxn ang="0">
                  <a:pos x="55" y="19"/>
                </a:cxn>
                <a:cxn ang="0">
                  <a:pos x="56" y="24"/>
                </a:cxn>
                <a:cxn ang="0">
                  <a:pos x="58" y="30"/>
                </a:cxn>
                <a:cxn ang="0">
                  <a:pos x="58" y="30"/>
                </a:cxn>
                <a:cxn ang="0">
                  <a:pos x="56" y="35"/>
                </a:cxn>
                <a:cxn ang="0">
                  <a:pos x="55" y="40"/>
                </a:cxn>
                <a:cxn ang="0">
                  <a:pos x="49" y="49"/>
                </a:cxn>
                <a:cxn ang="0">
                  <a:pos x="40" y="55"/>
                </a:cxn>
                <a:cxn ang="0">
                  <a:pos x="35" y="57"/>
                </a:cxn>
                <a:cxn ang="0">
                  <a:pos x="29" y="57"/>
                </a:cxn>
                <a:cxn ang="0">
                  <a:pos x="29" y="57"/>
                </a:cxn>
                <a:cxn ang="0">
                  <a:pos x="24" y="57"/>
                </a:cxn>
                <a:cxn ang="0">
                  <a:pos x="18" y="55"/>
                </a:cxn>
                <a:cxn ang="0">
                  <a:pos x="9" y="49"/>
                </a:cxn>
                <a:cxn ang="0">
                  <a:pos x="4" y="40"/>
                </a:cxn>
                <a:cxn ang="0">
                  <a:pos x="2" y="35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2" y="24"/>
                </a:cxn>
                <a:cxn ang="0">
                  <a:pos x="4" y="19"/>
                </a:cxn>
                <a:cxn ang="0">
                  <a:pos x="9" y="10"/>
                </a:cxn>
                <a:cxn ang="0">
                  <a:pos x="18" y="2"/>
                </a:cxn>
                <a:cxn ang="0">
                  <a:pos x="24" y="0"/>
                </a:cxn>
                <a:cxn ang="0">
                  <a:pos x="29" y="0"/>
                </a:cxn>
                <a:cxn ang="0">
                  <a:pos x="29" y="0"/>
                </a:cxn>
              </a:cxnLst>
              <a:rect l="0" t="0" r="r" b="b"/>
              <a:pathLst>
                <a:path w="58" h="57">
                  <a:moveTo>
                    <a:pt x="29" y="0"/>
                  </a:moveTo>
                  <a:lnTo>
                    <a:pt x="29" y="0"/>
                  </a:lnTo>
                  <a:lnTo>
                    <a:pt x="35" y="0"/>
                  </a:lnTo>
                  <a:lnTo>
                    <a:pt x="40" y="2"/>
                  </a:lnTo>
                  <a:lnTo>
                    <a:pt x="49" y="10"/>
                  </a:lnTo>
                  <a:lnTo>
                    <a:pt x="55" y="19"/>
                  </a:lnTo>
                  <a:lnTo>
                    <a:pt x="56" y="24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6" y="35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35" y="57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24" y="57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4" y="40"/>
                  </a:lnTo>
                  <a:lnTo>
                    <a:pt x="2" y="35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4"/>
                  </a:lnTo>
                  <a:lnTo>
                    <a:pt x="4" y="19"/>
                  </a:lnTo>
                  <a:lnTo>
                    <a:pt x="9" y="10"/>
                  </a:lnTo>
                  <a:lnTo>
                    <a:pt x="18" y="2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12" name="Freeform 90"/>
            <p:cNvSpPr/>
            <p:nvPr/>
          </p:nvSpPr>
          <p:spPr bwMode="auto">
            <a:xfrm>
              <a:off x="2549886" y="800334"/>
              <a:ext cx="355053" cy="247084"/>
            </a:xfrm>
            <a:custGeom>
              <a:avLst/>
              <a:gdLst/>
              <a:ahLst/>
              <a:cxnLst>
                <a:cxn ang="0">
                  <a:pos x="325" y="91"/>
                </a:cxn>
                <a:cxn ang="0">
                  <a:pos x="149" y="91"/>
                </a:cxn>
                <a:cxn ang="0">
                  <a:pos x="140" y="98"/>
                </a:cxn>
                <a:cxn ang="0">
                  <a:pos x="138" y="105"/>
                </a:cxn>
                <a:cxn ang="0">
                  <a:pos x="143" y="116"/>
                </a:cxn>
                <a:cxn ang="0">
                  <a:pos x="307" y="120"/>
                </a:cxn>
                <a:cxn ang="0">
                  <a:pos x="297" y="149"/>
                </a:cxn>
                <a:cxn ang="0">
                  <a:pos x="143" y="149"/>
                </a:cxn>
                <a:cxn ang="0">
                  <a:pos x="134" y="156"/>
                </a:cxn>
                <a:cxn ang="0">
                  <a:pos x="132" y="161"/>
                </a:cxn>
                <a:cxn ang="0">
                  <a:pos x="138" y="172"/>
                </a:cxn>
                <a:cxn ang="0">
                  <a:pos x="290" y="176"/>
                </a:cxn>
                <a:cxn ang="0">
                  <a:pos x="281" y="203"/>
                </a:cxn>
                <a:cxn ang="0">
                  <a:pos x="111" y="120"/>
                </a:cxn>
                <a:cxn ang="0">
                  <a:pos x="107" y="91"/>
                </a:cxn>
                <a:cxn ang="0">
                  <a:pos x="103" y="53"/>
                </a:cxn>
                <a:cxn ang="0">
                  <a:pos x="96" y="45"/>
                </a:cxn>
                <a:cxn ang="0">
                  <a:pos x="53" y="20"/>
                </a:cxn>
                <a:cxn ang="0">
                  <a:pos x="15" y="2"/>
                </a:cxn>
                <a:cxn ang="0">
                  <a:pos x="6" y="2"/>
                </a:cxn>
                <a:cxn ang="0">
                  <a:pos x="0" y="11"/>
                </a:cxn>
                <a:cxn ang="0">
                  <a:pos x="2" y="22"/>
                </a:cxn>
                <a:cxn ang="0">
                  <a:pos x="15" y="34"/>
                </a:cxn>
                <a:cxn ang="0">
                  <a:pos x="62" y="56"/>
                </a:cxn>
                <a:cxn ang="0">
                  <a:pos x="71" y="63"/>
                </a:cxn>
                <a:cxn ang="0">
                  <a:pos x="73" y="71"/>
                </a:cxn>
                <a:cxn ang="0">
                  <a:pos x="93" y="217"/>
                </a:cxn>
                <a:cxn ang="0">
                  <a:pos x="94" y="227"/>
                </a:cxn>
                <a:cxn ang="0">
                  <a:pos x="100" y="234"/>
                </a:cxn>
                <a:cxn ang="0">
                  <a:pos x="111" y="237"/>
                </a:cxn>
                <a:cxn ang="0">
                  <a:pos x="288" y="237"/>
                </a:cxn>
                <a:cxn ang="0">
                  <a:pos x="292" y="236"/>
                </a:cxn>
                <a:cxn ang="0">
                  <a:pos x="303" y="230"/>
                </a:cxn>
                <a:cxn ang="0">
                  <a:pos x="305" y="221"/>
                </a:cxn>
                <a:cxn ang="0">
                  <a:pos x="341" y="118"/>
                </a:cxn>
                <a:cxn ang="0">
                  <a:pos x="343" y="103"/>
                </a:cxn>
                <a:cxn ang="0">
                  <a:pos x="337" y="94"/>
                </a:cxn>
                <a:cxn ang="0">
                  <a:pos x="325" y="91"/>
                </a:cxn>
              </a:cxnLst>
              <a:rect l="0" t="0" r="r" b="b"/>
              <a:pathLst>
                <a:path w="343" h="237">
                  <a:moveTo>
                    <a:pt x="325" y="91"/>
                  </a:moveTo>
                  <a:lnTo>
                    <a:pt x="325" y="91"/>
                  </a:lnTo>
                  <a:lnTo>
                    <a:pt x="149" y="91"/>
                  </a:lnTo>
                  <a:lnTo>
                    <a:pt x="149" y="91"/>
                  </a:lnTo>
                  <a:lnTo>
                    <a:pt x="143" y="92"/>
                  </a:lnTo>
                  <a:lnTo>
                    <a:pt x="140" y="98"/>
                  </a:lnTo>
                  <a:lnTo>
                    <a:pt x="138" y="105"/>
                  </a:lnTo>
                  <a:lnTo>
                    <a:pt x="138" y="105"/>
                  </a:lnTo>
                  <a:lnTo>
                    <a:pt x="140" y="111"/>
                  </a:lnTo>
                  <a:lnTo>
                    <a:pt x="143" y="116"/>
                  </a:lnTo>
                  <a:lnTo>
                    <a:pt x="149" y="120"/>
                  </a:lnTo>
                  <a:lnTo>
                    <a:pt x="307" y="120"/>
                  </a:lnTo>
                  <a:lnTo>
                    <a:pt x="297" y="149"/>
                  </a:lnTo>
                  <a:lnTo>
                    <a:pt x="297" y="149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38" y="152"/>
                  </a:lnTo>
                  <a:lnTo>
                    <a:pt x="134" y="156"/>
                  </a:lnTo>
                  <a:lnTo>
                    <a:pt x="132" y="161"/>
                  </a:lnTo>
                  <a:lnTo>
                    <a:pt x="132" y="161"/>
                  </a:lnTo>
                  <a:lnTo>
                    <a:pt x="134" y="169"/>
                  </a:lnTo>
                  <a:lnTo>
                    <a:pt x="138" y="172"/>
                  </a:lnTo>
                  <a:lnTo>
                    <a:pt x="143" y="176"/>
                  </a:lnTo>
                  <a:lnTo>
                    <a:pt x="290" y="176"/>
                  </a:lnTo>
                  <a:lnTo>
                    <a:pt x="290" y="176"/>
                  </a:lnTo>
                  <a:lnTo>
                    <a:pt x="281" y="203"/>
                  </a:lnTo>
                  <a:lnTo>
                    <a:pt x="122" y="203"/>
                  </a:lnTo>
                  <a:lnTo>
                    <a:pt x="111" y="120"/>
                  </a:lnTo>
                  <a:lnTo>
                    <a:pt x="107" y="91"/>
                  </a:lnTo>
                  <a:lnTo>
                    <a:pt x="107" y="91"/>
                  </a:lnTo>
                  <a:lnTo>
                    <a:pt x="103" y="53"/>
                  </a:lnTo>
                  <a:lnTo>
                    <a:pt x="103" y="53"/>
                  </a:lnTo>
                  <a:lnTo>
                    <a:pt x="102" y="49"/>
                  </a:lnTo>
                  <a:lnTo>
                    <a:pt x="96" y="45"/>
                  </a:lnTo>
                  <a:lnTo>
                    <a:pt x="80" y="33"/>
                  </a:lnTo>
                  <a:lnTo>
                    <a:pt x="53" y="2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9" y="0"/>
                  </a:lnTo>
                  <a:lnTo>
                    <a:pt x="6" y="2"/>
                  </a:lnTo>
                  <a:lnTo>
                    <a:pt x="2" y="5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7" y="29"/>
                  </a:lnTo>
                  <a:lnTo>
                    <a:pt x="15" y="34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7" y="60"/>
                  </a:lnTo>
                  <a:lnTo>
                    <a:pt x="71" y="63"/>
                  </a:lnTo>
                  <a:lnTo>
                    <a:pt x="73" y="71"/>
                  </a:lnTo>
                  <a:lnTo>
                    <a:pt x="73" y="71"/>
                  </a:lnTo>
                  <a:lnTo>
                    <a:pt x="93" y="217"/>
                  </a:lnTo>
                  <a:lnTo>
                    <a:pt x="93" y="217"/>
                  </a:lnTo>
                  <a:lnTo>
                    <a:pt x="93" y="221"/>
                  </a:lnTo>
                  <a:lnTo>
                    <a:pt x="94" y="227"/>
                  </a:lnTo>
                  <a:lnTo>
                    <a:pt x="98" y="230"/>
                  </a:lnTo>
                  <a:lnTo>
                    <a:pt x="100" y="234"/>
                  </a:lnTo>
                  <a:lnTo>
                    <a:pt x="105" y="236"/>
                  </a:lnTo>
                  <a:lnTo>
                    <a:pt x="111" y="237"/>
                  </a:lnTo>
                  <a:lnTo>
                    <a:pt x="111" y="237"/>
                  </a:lnTo>
                  <a:lnTo>
                    <a:pt x="288" y="237"/>
                  </a:lnTo>
                  <a:lnTo>
                    <a:pt x="288" y="237"/>
                  </a:lnTo>
                  <a:lnTo>
                    <a:pt x="292" y="236"/>
                  </a:lnTo>
                  <a:lnTo>
                    <a:pt x="297" y="234"/>
                  </a:lnTo>
                  <a:lnTo>
                    <a:pt x="303" y="230"/>
                  </a:lnTo>
                  <a:lnTo>
                    <a:pt x="305" y="225"/>
                  </a:lnTo>
                  <a:lnTo>
                    <a:pt x="305" y="221"/>
                  </a:lnTo>
                  <a:lnTo>
                    <a:pt x="341" y="118"/>
                  </a:lnTo>
                  <a:lnTo>
                    <a:pt x="341" y="118"/>
                  </a:lnTo>
                  <a:lnTo>
                    <a:pt x="341" y="114"/>
                  </a:lnTo>
                  <a:lnTo>
                    <a:pt x="343" y="103"/>
                  </a:lnTo>
                  <a:lnTo>
                    <a:pt x="341" y="100"/>
                  </a:lnTo>
                  <a:lnTo>
                    <a:pt x="337" y="94"/>
                  </a:lnTo>
                  <a:lnTo>
                    <a:pt x="334" y="92"/>
                  </a:lnTo>
                  <a:lnTo>
                    <a:pt x="325" y="91"/>
                  </a:lnTo>
                  <a:lnTo>
                    <a:pt x="32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</p:grpSp>
      <p:sp>
        <p:nvSpPr>
          <p:cNvPr id="25" name="Freeform 95"/>
          <p:cNvSpPr>
            <a:spLocks noEditPoints="1"/>
          </p:cNvSpPr>
          <p:nvPr/>
        </p:nvSpPr>
        <p:spPr bwMode="auto">
          <a:xfrm>
            <a:off x="1615372" y="1451302"/>
            <a:ext cx="369536" cy="326726"/>
          </a:xfrm>
          <a:custGeom>
            <a:avLst/>
            <a:gdLst/>
            <a:ahLst/>
            <a:cxnLst>
              <a:cxn ang="0">
                <a:pos x="296" y="7"/>
              </a:cxn>
              <a:cxn ang="0">
                <a:pos x="285" y="5"/>
              </a:cxn>
              <a:cxn ang="0">
                <a:pos x="279" y="11"/>
              </a:cxn>
              <a:cxn ang="0">
                <a:pos x="276" y="16"/>
              </a:cxn>
              <a:cxn ang="0">
                <a:pos x="196" y="94"/>
              </a:cxn>
              <a:cxn ang="0">
                <a:pos x="192" y="112"/>
              </a:cxn>
              <a:cxn ang="0">
                <a:pos x="200" y="121"/>
              </a:cxn>
              <a:cxn ang="0">
                <a:pos x="129" y="83"/>
              </a:cxn>
              <a:cxn ang="0">
                <a:pos x="131" y="58"/>
              </a:cxn>
              <a:cxn ang="0">
                <a:pos x="124" y="33"/>
              </a:cxn>
              <a:cxn ang="0">
                <a:pos x="113" y="18"/>
              </a:cxn>
              <a:cxn ang="0">
                <a:pos x="91" y="4"/>
              </a:cxn>
              <a:cxn ang="0">
                <a:pos x="66" y="0"/>
              </a:cxn>
              <a:cxn ang="0">
                <a:pos x="86" y="40"/>
              </a:cxn>
              <a:cxn ang="0">
                <a:pos x="2" y="49"/>
              </a:cxn>
              <a:cxn ang="0">
                <a:pos x="0" y="65"/>
              </a:cxn>
              <a:cxn ang="0">
                <a:pos x="4" y="91"/>
              </a:cxn>
              <a:cxn ang="0">
                <a:pos x="18" y="112"/>
              </a:cxn>
              <a:cxn ang="0">
                <a:pos x="35" y="123"/>
              </a:cxn>
              <a:cxn ang="0">
                <a:pos x="60" y="131"/>
              </a:cxn>
              <a:cxn ang="0">
                <a:pos x="86" y="129"/>
              </a:cxn>
              <a:cxn ang="0">
                <a:pos x="89" y="234"/>
              </a:cxn>
              <a:cxn ang="0">
                <a:pos x="47" y="281"/>
              </a:cxn>
              <a:cxn ang="0">
                <a:pos x="104" y="248"/>
              </a:cxn>
              <a:cxn ang="0">
                <a:pos x="240" y="281"/>
              </a:cxn>
              <a:cxn ang="0">
                <a:pos x="250" y="288"/>
              </a:cxn>
              <a:cxn ang="0">
                <a:pos x="261" y="290"/>
              </a:cxn>
              <a:cxn ang="0">
                <a:pos x="278" y="285"/>
              </a:cxn>
              <a:cxn ang="0">
                <a:pos x="287" y="277"/>
              </a:cxn>
              <a:cxn ang="0">
                <a:pos x="292" y="259"/>
              </a:cxn>
              <a:cxn ang="0">
                <a:pos x="287" y="243"/>
              </a:cxn>
              <a:cxn ang="0">
                <a:pos x="212" y="134"/>
              </a:cxn>
              <a:cxn ang="0">
                <a:pos x="229" y="136"/>
              </a:cxn>
              <a:cxn ang="0">
                <a:pos x="314" y="60"/>
              </a:cxn>
              <a:cxn ang="0">
                <a:pos x="316" y="56"/>
              </a:cxn>
              <a:cxn ang="0">
                <a:pos x="321" y="53"/>
              </a:cxn>
              <a:cxn ang="0">
                <a:pos x="328" y="47"/>
              </a:cxn>
              <a:cxn ang="0">
                <a:pos x="325" y="36"/>
              </a:cxn>
              <a:cxn ang="0">
                <a:pos x="263" y="252"/>
              </a:cxn>
              <a:cxn ang="0">
                <a:pos x="276" y="259"/>
              </a:cxn>
              <a:cxn ang="0">
                <a:pos x="276" y="268"/>
              </a:cxn>
              <a:cxn ang="0">
                <a:pos x="263" y="276"/>
              </a:cxn>
              <a:cxn ang="0">
                <a:pos x="256" y="272"/>
              </a:cxn>
              <a:cxn ang="0">
                <a:pos x="252" y="265"/>
              </a:cxn>
              <a:cxn ang="0">
                <a:pos x="260" y="254"/>
              </a:cxn>
              <a:cxn ang="0">
                <a:pos x="221" y="98"/>
              </a:cxn>
              <a:cxn ang="0">
                <a:pos x="278" y="42"/>
              </a:cxn>
              <a:cxn ang="0">
                <a:pos x="234" y="111"/>
              </a:cxn>
              <a:cxn ang="0">
                <a:pos x="240" y="116"/>
              </a:cxn>
            </a:cxnLst>
            <a:rect l="0" t="0" r="r" b="b"/>
            <a:pathLst>
              <a:path w="328" h="290">
                <a:moveTo>
                  <a:pt x="325" y="36"/>
                </a:moveTo>
                <a:lnTo>
                  <a:pt x="296" y="7"/>
                </a:lnTo>
                <a:lnTo>
                  <a:pt x="296" y="7"/>
                </a:lnTo>
                <a:lnTo>
                  <a:pt x="292" y="5"/>
                </a:lnTo>
                <a:lnTo>
                  <a:pt x="289" y="4"/>
                </a:lnTo>
                <a:lnTo>
                  <a:pt x="285" y="5"/>
                </a:lnTo>
                <a:lnTo>
                  <a:pt x="281" y="7"/>
                </a:lnTo>
                <a:lnTo>
                  <a:pt x="281" y="7"/>
                </a:lnTo>
                <a:lnTo>
                  <a:pt x="279" y="11"/>
                </a:lnTo>
                <a:lnTo>
                  <a:pt x="279" y="16"/>
                </a:lnTo>
                <a:lnTo>
                  <a:pt x="279" y="16"/>
                </a:lnTo>
                <a:lnTo>
                  <a:pt x="276" y="16"/>
                </a:lnTo>
                <a:lnTo>
                  <a:pt x="272" y="18"/>
                </a:lnTo>
                <a:lnTo>
                  <a:pt x="272" y="18"/>
                </a:lnTo>
                <a:lnTo>
                  <a:pt x="196" y="94"/>
                </a:lnTo>
                <a:lnTo>
                  <a:pt x="196" y="94"/>
                </a:lnTo>
                <a:lnTo>
                  <a:pt x="196" y="103"/>
                </a:lnTo>
                <a:lnTo>
                  <a:pt x="192" y="112"/>
                </a:lnTo>
                <a:lnTo>
                  <a:pt x="200" y="121"/>
                </a:lnTo>
                <a:lnTo>
                  <a:pt x="200" y="121"/>
                </a:lnTo>
                <a:lnTo>
                  <a:pt x="200" y="121"/>
                </a:lnTo>
                <a:lnTo>
                  <a:pt x="183" y="138"/>
                </a:lnTo>
                <a:lnTo>
                  <a:pt x="129" y="83"/>
                </a:lnTo>
                <a:lnTo>
                  <a:pt x="129" y="83"/>
                </a:lnTo>
                <a:lnTo>
                  <a:pt x="131" y="74"/>
                </a:lnTo>
                <a:lnTo>
                  <a:pt x="131" y="67"/>
                </a:lnTo>
                <a:lnTo>
                  <a:pt x="131" y="58"/>
                </a:lnTo>
                <a:lnTo>
                  <a:pt x="129" y="49"/>
                </a:lnTo>
                <a:lnTo>
                  <a:pt x="127" y="42"/>
                </a:lnTo>
                <a:lnTo>
                  <a:pt x="124" y="33"/>
                </a:lnTo>
                <a:lnTo>
                  <a:pt x="118" y="25"/>
                </a:lnTo>
                <a:lnTo>
                  <a:pt x="113" y="18"/>
                </a:lnTo>
                <a:lnTo>
                  <a:pt x="113" y="18"/>
                </a:lnTo>
                <a:lnTo>
                  <a:pt x="105" y="13"/>
                </a:lnTo>
                <a:lnTo>
                  <a:pt x="98" y="9"/>
                </a:lnTo>
                <a:lnTo>
                  <a:pt x="91" y="4"/>
                </a:lnTo>
                <a:lnTo>
                  <a:pt x="82" y="2"/>
                </a:lnTo>
                <a:lnTo>
                  <a:pt x="73" y="0"/>
                </a:lnTo>
                <a:lnTo>
                  <a:pt x="66" y="0"/>
                </a:lnTo>
                <a:lnTo>
                  <a:pt x="57" y="0"/>
                </a:lnTo>
                <a:lnTo>
                  <a:pt x="47" y="2"/>
                </a:lnTo>
                <a:lnTo>
                  <a:pt x="86" y="40"/>
                </a:lnTo>
                <a:lnTo>
                  <a:pt x="76" y="76"/>
                </a:lnTo>
                <a:lnTo>
                  <a:pt x="38" y="85"/>
                </a:lnTo>
                <a:lnTo>
                  <a:pt x="2" y="49"/>
                </a:lnTo>
                <a:lnTo>
                  <a:pt x="2" y="49"/>
                </a:lnTo>
                <a:lnTo>
                  <a:pt x="0" y="56"/>
                </a:lnTo>
                <a:lnTo>
                  <a:pt x="0" y="65"/>
                </a:lnTo>
                <a:lnTo>
                  <a:pt x="0" y="74"/>
                </a:lnTo>
                <a:lnTo>
                  <a:pt x="2" y="82"/>
                </a:lnTo>
                <a:lnTo>
                  <a:pt x="4" y="91"/>
                </a:lnTo>
                <a:lnTo>
                  <a:pt x="8" y="98"/>
                </a:lnTo>
                <a:lnTo>
                  <a:pt x="13" y="105"/>
                </a:lnTo>
                <a:lnTo>
                  <a:pt x="18" y="112"/>
                </a:lnTo>
                <a:lnTo>
                  <a:pt x="18" y="112"/>
                </a:lnTo>
                <a:lnTo>
                  <a:pt x="26" y="118"/>
                </a:lnTo>
                <a:lnTo>
                  <a:pt x="35" y="123"/>
                </a:lnTo>
                <a:lnTo>
                  <a:pt x="42" y="127"/>
                </a:lnTo>
                <a:lnTo>
                  <a:pt x="51" y="129"/>
                </a:lnTo>
                <a:lnTo>
                  <a:pt x="60" y="131"/>
                </a:lnTo>
                <a:lnTo>
                  <a:pt x="69" y="131"/>
                </a:lnTo>
                <a:lnTo>
                  <a:pt x="76" y="131"/>
                </a:lnTo>
                <a:lnTo>
                  <a:pt x="86" y="129"/>
                </a:lnTo>
                <a:lnTo>
                  <a:pt x="86" y="129"/>
                </a:lnTo>
                <a:lnTo>
                  <a:pt x="140" y="181"/>
                </a:lnTo>
                <a:lnTo>
                  <a:pt x="89" y="234"/>
                </a:lnTo>
                <a:lnTo>
                  <a:pt x="86" y="230"/>
                </a:lnTo>
                <a:lnTo>
                  <a:pt x="71" y="243"/>
                </a:lnTo>
                <a:lnTo>
                  <a:pt x="47" y="281"/>
                </a:lnTo>
                <a:lnTo>
                  <a:pt x="53" y="286"/>
                </a:lnTo>
                <a:lnTo>
                  <a:pt x="91" y="263"/>
                </a:lnTo>
                <a:lnTo>
                  <a:pt x="104" y="248"/>
                </a:lnTo>
                <a:lnTo>
                  <a:pt x="100" y="245"/>
                </a:lnTo>
                <a:lnTo>
                  <a:pt x="153" y="194"/>
                </a:lnTo>
                <a:lnTo>
                  <a:pt x="240" y="281"/>
                </a:lnTo>
                <a:lnTo>
                  <a:pt x="240" y="281"/>
                </a:lnTo>
                <a:lnTo>
                  <a:pt x="245" y="285"/>
                </a:lnTo>
                <a:lnTo>
                  <a:pt x="250" y="288"/>
                </a:lnTo>
                <a:lnTo>
                  <a:pt x="256" y="290"/>
                </a:lnTo>
                <a:lnTo>
                  <a:pt x="261" y="290"/>
                </a:lnTo>
                <a:lnTo>
                  <a:pt x="261" y="290"/>
                </a:lnTo>
                <a:lnTo>
                  <a:pt x="267" y="290"/>
                </a:lnTo>
                <a:lnTo>
                  <a:pt x="272" y="288"/>
                </a:lnTo>
                <a:lnTo>
                  <a:pt x="278" y="285"/>
                </a:lnTo>
                <a:lnTo>
                  <a:pt x="283" y="281"/>
                </a:lnTo>
                <a:lnTo>
                  <a:pt x="283" y="281"/>
                </a:lnTo>
                <a:lnTo>
                  <a:pt x="287" y="277"/>
                </a:lnTo>
                <a:lnTo>
                  <a:pt x="290" y="272"/>
                </a:lnTo>
                <a:lnTo>
                  <a:pt x="292" y="265"/>
                </a:lnTo>
                <a:lnTo>
                  <a:pt x="292" y="259"/>
                </a:lnTo>
                <a:lnTo>
                  <a:pt x="292" y="254"/>
                </a:lnTo>
                <a:lnTo>
                  <a:pt x="290" y="248"/>
                </a:lnTo>
                <a:lnTo>
                  <a:pt x="287" y="243"/>
                </a:lnTo>
                <a:lnTo>
                  <a:pt x="283" y="237"/>
                </a:lnTo>
                <a:lnTo>
                  <a:pt x="196" y="150"/>
                </a:lnTo>
                <a:lnTo>
                  <a:pt x="212" y="134"/>
                </a:lnTo>
                <a:lnTo>
                  <a:pt x="220" y="141"/>
                </a:lnTo>
                <a:lnTo>
                  <a:pt x="220" y="141"/>
                </a:lnTo>
                <a:lnTo>
                  <a:pt x="229" y="136"/>
                </a:lnTo>
                <a:lnTo>
                  <a:pt x="240" y="136"/>
                </a:lnTo>
                <a:lnTo>
                  <a:pt x="314" y="62"/>
                </a:lnTo>
                <a:lnTo>
                  <a:pt x="314" y="60"/>
                </a:lnTo>
                <a:lnTo>
                  <a:pt x="314" y="60"/>
                </a:lnTo>
                <a:lnTo>
                  <a:pt x="314" y="60"/>
                </a:lnTo>
                <a:lnTo>
                  <a:pt x="316" y="56"/>
                </a:lnTo>
                <a:lnTo>
                  <a:pt x="318" y="54"/>
                </a:lnTo>
                <a:lnTo>
                  <a:pt x="318" y="54"/>
                </a:lnTo>
                <a:lnTo>
                  <a:pt x="321" y="53"/>
                </a:lnTo>
                <a:lnTo>
                  <a:pt x="325" y="51"/>
                </a:lnTo>
                <a:lnTo>
                  <a:pt x="325" y="51"/>
                </a:lnTo>
                <a:lnTo>
                  <a:pt x="328" y="47"/>
                </a:lnTo>
                <a:lnTo>
                  <a:pt x="328" y="44"/>
                </a:lnTo>
                <a:lnTo>
                  <a:pt x="328" y="40"/>
                </a:lnTo>
                <a:lnTo>
                  <a:pt x="325" y="36"/>
                </a:lnTo>
                <a:lnTo>
                  <a:pt x="325" y="36"/>
                </a:lnTo>
                <a:close/>
                <a:moveTo>
                  <a:pt x="263" y="252"/>
                </a:moveTo>
                <a:lnTo>
                  <a:pt x="263" y="252"/>
                </a:lnTo>
                <a:lnTo>
                  <a:pt x="269" y="254"/>
                </a:lnTo>
                <a:lnTo>
                  <a:pt x="272" y="256"/>
                </a:lnTo>
                <a:lnTo>
                  <a:pt x="276" y="259"/>
                </a:lnTo>
                <a:lnTo>
                  <a:pt x="276" y="265"/>
                </a:lnTo>
                <a:lnTo>
                  <a:pt x="276" y="265"/>
                </a:lnTo>
                <a:lnTo>
                  <a:pt x="276" y="268"/>
                </a:lnTo>
                <a:lnTo>
                  <a:pt x="272" y="272"/>
                </a:lnTo>
                <a:lnTo>
                  <a:pt x="269" y="276"/>
                </a:lnTo>
                <a:lnTo>
                  <a:pt x="263" y="276"/>
                </a:lnTo>
                <a:lnTo>
                  <a:pt x="263" y="276"/>
                </a:lnTo>
                <a:lnTo>
                  <a:pt x="260" y="276"/>
                </a:lnTo>
                <a:lnTo>
                  <a:pt x="256" y="272"/>
                </a:lnTo>
                <a:lnTo>
                  <a:pt x="252" y="268"/>
                </a:lnTo>
                <a:lnTo>
                  <a:pt x="252" y="265"/>
                </a:lnTo>
                <a:lnTo>
                  <a:pt x="252" y="265"/>
                </a:lnTo>
                <a:lnTo>
                  <a:pt x="252" y="259"/>
                </a:lnTo>
                <a:lnTo>
                  <a:pt x="256" y="256"/>
                </a:lnTo>
                <a:lnTo>
                  <a:pt x="260" y="254"/>
                </a:lnTo>
                <a:lnTo>
                  <a:pt x="263" y="252"/>
                </a:lnTo>
                <a:lnTo>
                  <a:pt x="263" y="252"/>
                </a:lnTo>
                <a:close/>
                <a:moveTo>
                  <a:pt x="221" y="98"/>
                </a:moveTo>
                <a:lnTo>
                  <a:pt x="216" y="92"/>
                </a:lnTo>
                <a:lnTo>
                  <a:pt x="272" y="36"/>
                </a:lnTo>
                <a:lnTo>
                  <a:pt x="278" y="42"/>
                </a:lnTo>
                <a:lnTo>
                  <a:pt x="221" y="98"/>
                </a:lnTo>
                <a:close/>
                <a:moveTo>
                  <a:pt x="240" y="116"/>
                </a:moveTo>
                <a:lnTo>
                  <a:pt x="234" y="111"/>
                </a:lnTo>
                <a:lnTo>
                  <a:pt x="290" y="54"/>
                </a:lnTo>
                <a:lnTo>
                  <a:pt x="296" y="60"/>
                </a:lnTo>
                <a:lnTo>
                  <a:pt x="240" y="116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grpSp>
        <p:nvGrpSpPr>
          <p:cNvPr id="26" name="Group 77"/>
          <p:cNvGrpSpPr/>
          <p:nvPr/>
        </p:nvGrpSpPr>
        <p:grpSpPr>
          <a:xfrm>
            <a:off x="6240348" y="1441894"/>
            <a:ext cx="394322" cy="301938"/>
            <a:chOff x="5552261" y="1554043"/>
            <a:chExt cx="363359" cy="278229"/>
          </a:xfrm>
          <a:solidFill>
            <a:schemeClr val="tx2"/>
          </a:solidFill>
        </p:grpSpPr>
        <p:sp>
          <p:nvSpPr>
            <p:cNvPr id="107" name="Freeform 96"/>
            <p:cNvSpPr/>
            <p:nvPr/>
          </p:nvSpPr>
          <p:spPr bwMode="auto">
            <a:xfrm>
              <a:off x="5552261" y="1715997"/>
              <a:ext cx="363359" cy="116275"/>
            </a:xfrm>
            <a:custGeom>
              <a:avLst/>
              <a:gdLst/>
              <a:ahLst/>
              <a:cxnLst>
                <a:cxn ang="0">
                  <a:pos x="211" y="31"/>
                </a:cxn>
                <a:cxn ang="0">
                  <a:pos x="140" y="31"/>
                </a:cxn>
                <a:cxn ang="0">
                  <a:pos x="140" y="0"/>
                </a:cxn>
                <a:cxn ang="0">
                  <a:pos x="0" y="0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2" y="102"/>
                </a:cxn>
                <a:cxn ang="0">
                  <a:pos x="4" y="107"/>
                </a:cxn>
                <a:cxn ang="0">
                  <a:pos x="9" y="111"/>
                </a:cxn>
                <a:cxn ang="0">
                  <a:pos x="17" y="112"/>
                </a:cxn>
                <a:cxn ang="0">
                  <a:pos x="334" y="112"/>
                </a:cxn>
                <a:cxn ang="0">
                  <a:pos x="334" y="112"/>
                </a:cxn>
                <a:cxn ang="0">
                  <a:pos x="341" y="111"/>
                </a:cxn>
                <a:cxn ang="0">
                  <a:pos x="347" y="107"/>
                </a:cxn>
                <a:cxn ang="0">
                  <a:pos x="350" y="102"/>
                </a:cxn>
                <a:cxn ang="0">
                  <a:pos x="350" y="96"/>
                </a:cxn>
                <a:cxn ang="0">
                  <a:pos x="350" y="0"/>
                </a:cxn>
                <a:cxn ang="0">
                  <a:pos x="211" y="0"/>
                </a:cxn>
                <a:cxn ang="0">
                  <a:pos x="211" y="31"/>
                </a:cxn>
              </a:cxnLst>
              <a:rect l="0" t="0" r="r" b="b"/>
              <a:pathLst>
                <a:path w="350" h="112">
                  <a:moveTo>
                    <a:pt x="211" y="31"/>
                  </a:moveTo>
                  <a:lnTo>
                    <a:pt x="140" y="31"/>
                  </a:lnTo>
                  <a:lnTo>
                    <a:pt x="140" y="0"/>
                  </a:lnTo>
                  <a:lnTo>
                    <a:pt x="0" y="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2" y="102"/>
                  </a:lnTo>
                  <a:lnTo>
                    <a:pt x="4" y="107"/>
                  </a:lnTo>
                  <a:lnTo>
                    <a:pt x="9" y="111"/>
                  </a:lnTo>
                  <a:lnTo>
                    <a:pt x="17" y="112"/>
                  </a:lnTo>
                  <a:lnTo>
                    <a:pt x="334" y="112"/>
                  </a:lnTo>
                  <a:lnTo>
                    <a:pt x="334" y="112"/>
                  </a:lnTo>
                  <a:lnTo>
                    <a:pt x="341" y="111"/>
                  </a:lnTo>
                  <a:lnTo>
                    <a:pt x="347" y="107"/>
                  </a:lnTo>
                  <a:lnTo>
                    <a:pt x="350" y="102"/>
                  </a:lnTo>
                  <a:lnTo>
                    <a:pt x="350" y="96"/>
                  </a:lnTo>
                  <a:lnTo>
                    <a:pt x="350" y="0"/>
                  </a:lnTo>
                  <a:lnTo>
                    <a:pt x="211" y="0"/>
                  </a:lnTo>
                  <a:lnTo>
                    <a:pt x="211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08" name="Freeform 97"/>
            <p:cNvSpPr>
              <a:spLocks noEditPoints="1"/>
            </p:cNvSpPr>
            <p:nvPr/>
          </p:nvSpPr>
          <p:spPr bwMode="auto">
            <a:xfrm>
              <a:off x="5552261" y="1554043"/>
              <a:ext cx="363359" cy="137038"/>
            </a:xfrm>
            <a:custGeom>
              <a:avLst/>
              <a:gdLst/>
              <a:ahLst/>
              <a:cxnLst>
                <a:cxn ang="0">
                  <a:pos x="334" y="42"/>
                </a:cxn>
                <a:cxn ang="0">
                  <a:pos x="225" y="42"/>
                </a:cxn>
                <a:cxn ang="0">
                  <a:pos x="225" y="42"/>
                </a:cxn>
                <a:cxn ang="0">
                  <a:pos x="225" y="5"/>
                </a:cxn>
                <a:cxn ang="0">
                  <a:pos x="225" y="5"/>
                </a:cxn>
                <a:cxn ang="0">
                  <a:pos x="225" y="2"/>
                </a:cxn>
                <a:cxn ang="0">
                  <a:pos x="223" y="0"/>
                </a:cxn>
                <a:cxn ang="0">
                  <a:pos x="222" y="0"/>
                </a:cxn>
                <a:cxn ang="0">
                  <a:pos x="120" y="0"/>
                </a:cxn>
                <a:cxn ang="0">
                  <a:pos x="120" y="0"/>
                </a:cxn>
                <a:cxn ang="0">
                  <a:pos x="118" y="2"/>
                </a:cxn>
                <a:cxn ang="0">
                  <a:pos x="116" y="4"/>
                </a:cxn>
                <a:cxn ang="0">
                  <a:pos x="115" y="5"/>
                </a:cxn>
                <a:cxn ang="0">
                  <a:pos x="115" y="5"/>
                </a:cxn>
                <a:cxn ang="0">
                  <a:pos x="115" y="4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9" y="42"/>
                </a:cxn>
                <a:cxn ang="0">
                  <a:pos x="4" y="45"/>
                </a:cxn>
                <a:cxn ang="0">
                  <a:pos x="2" y="51"/>
                </a:cxn>
                <a:cxn ang="0">
                  <a:pos x="0" y="58"/>
                </a:cxn>
                <a:cxn ang="0">
                  <a:pos x="0" y="130"/>
                </a:cxn>
                <a:cxn ang="0">
                  <a:pos x="350" y="130"/>
                </a:cxn>
                <a:cxn ang="0">
                  <a:pos x="350" y="58"/>
                </a:cxn>
                <a:cxn ang="0">
                  <a:pos x="350" y="58"/>
                </a:cxn>
                <a:cxn ang="0">
                  <a:pos x="350" y="51"/>
                </a:cxn>
                <a:cxn ang="0">
                  <a:pos x="347" y="45"/>
                </a:cxn>
                <a:cxn ang="0">
                  <a:pos x="341" y="42"/>
                </a:cxn>
                <a:cxn ang="0">
                  <a:pos x="334" y="42"/>
                </a:cxn>
                <a:cxn ang="0">
                  <a:pos x="334" y="42"/>
                </a:cxn>
                <a:cxn ang="0">
                  <a:pos x="133" y="42"/>
                </a:cxn>
                <a:cxn ang="0">
                  <a:pos x="133" y="13"/>
                </a:cxn>
                <a:cxn ang="0">
                  <a:pos x="209" y="13"/>
                </a:cxn>
                <a:cxn ang="0">
                  <a:pos x="209" y="42"/>
                </a:cxn>
                <a:cxn ang="0">
                  <a:pos x="133" y="42"/>
                </a:cxn>
              </a:cxnLst>
              <a:rect l="0" t="0" r="r" b="b"/>
              <a:pathLst>
                <a:path w="350" h="130">
                  <a:moveTo>
                    <a:pt x="334" y="42"/>
                  </a:moveTo>
                  <a:lnTo>
                    <a:pt x="225" y="42"/>
                  </a:lnTo>
                  <a:lnTo>
                    <a:pt x="225" y="42"/>
                  </a:lnTo>
                  <a:lnTo>
                    <a:pt x="225" y="5"/>
                  </a:lnTo>
                  <a:lnTo>
                    <a:pt x="225" y="5"/>
                  </a:lnTo>
                  <a:lnTo>
                    <a:pt x="225" y="2"/>
                  </a:lnTo>
                  <a:lnTo>
                    <a:pt x="223" y="0"/>
                  </a:lnTo>
                  <a:lnTo>
                    <a:pt x="222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18" y="2"/>
                  </a:lnTo>
                  <a:lnTo>
                    <a:pt x="116" y="4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5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9" y="42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130"/>
                  </a:lnTo>
                  <a:lnTo>
                    <a:pt x="350" y="130"/>
                  </a:lnTo>
                  <a:lnTo>
                    <a:pt x="350" y="58"/>
                  </a:lnTo>
                  <a:lnTo>
                    <a:pt x="350" y="58"/>
                  </a:lnTo>
                  <a:lnTo>
                    <a:pt x="350" y="51"/>
                  </a:lnTo>
                  <a:lnTo>
                    <a:pt x="347" y="45"/>
                  </a:lnTo>
                  <a:lnTo>
                    <a:pt x="341" y="42"/>
                  </a:lnTo>
                  <a:lnTo>
                    <a:pt x="334" y="42"/>
                  </a:lnTo>
                  <a:lnTo>
                    <a:pt x="334" y="42"/>
                  </a:lnTo>
                  <a:close/>
                  <a:moveTo>
                    <a:pt x="133" y="42"/>
                  </a:moveTo>
                  <a:lnTo>
                    <a:pt x="133" y="13"/>
                  </a:lnTo>
                  <a:lnTo>
                    <a:pt x="209" y="13"/>
                  </a:lnTo>
                  <a:lnTo>
                    <a:pt x="209" y="42"/>
                  </a:lnTo>
                  <a:lnTo>
                    <a:pt x="133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09" name="Rectangle 98"/>
            <p:cNvSpPr>
              <a:spLocks noChangeArrowheads="1"/>
            </p:cNvSpPr>
            <p:nvPr/>
          </p:nvSpPr>
          <p:spPr bwMode="auto">
            <a:xfrm>
              <a:off x="5710062" y="1715997"/>
              <a:ext cx="45679" cy="18688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</p:grpSp>
      <p:sp>
        <p:nvSpPr>
          <p:cNvPr id="27" name="Freeform 99"/>
          <p:cNvSpPr>
            <a:spLocks noEditPoints="1"/>
          </p:cNvSpPr>
          <p:nvPr/>
        </p:nvSpPr>
        <p:spPr bwMode="auto">
          <a:xfrm>
            <a:off x="5391601" y="1423336"/>
            <a:ext cx="220820" cy="351512"/>
          </a:xfrm>
          <a:custGeom>
            <a:avLst/>
            <a:gdLst/>
            <a:ahLst/>
            <a:cxnLst>
              <a:cxn ang="0">
                <a:pos x="98" y="0"/>
              </a:cxn>
              <a:cxn ang="0">
                <a:pos x="60" y="7"/>
              </a:cxn>
              <a:cxn ang="0">
                <a:pos x="29" y="27"/>
              </a:cxn>
              <a:cxn ang="0">
                <a:pos x="7" y="59"/>
              </a:cxn>
              <a:cxn ang="0">
                <a:pos x="0" y="98"/>
              </a:cxn>
              <a:cxn ang="0">
                <a:pos x="0" y="116"/>
              </a:cxn>
              <a:cxn ang="0">
                <a:pos x="9" y="154"/>
              </a:cxn>
              <a:cxn ang="0">
                <a:pos x="31" y="208"/>
              </a:cxn>
              <a:cxn ang="0">
                <a:pos x="67" y="270"/>
              </a:cxn>
              <a:cxn ang="0">
                <a:pos x="98" y="311"/>
              </a:cxn>
              <a:cxn ang="0">
                <a:pos x="112" y="291"/>
              </a:cxn>
              <a:cxn ang="0">
                <a:pos x="147" y="241"/>
              </a:cxn>
              <a:cxn ang="0">
                <a:pos x="180" y="172"/>
              </a:cxn>
              <a:cxn ang="0">
                <a:pos x="190" y="134"/>
              </a:cxn>
              <a:cxn ang="0">
                <a:pos x="196" y="98"/>
              </a:cxn>
              <a:cxn ang="0">
                <a:pos x="194" y="78"/>
              </a:cxn>
              <a:cxn ang="0">
                <a:pos x="178" y="41"/>
              </a:cxn>
              <a:cxn ang="0">
                <a:pos x="152" y="16"/>
              </a:cxn>
              <a:cxn ang="0">
                <a:pos x="118" y="1"/>
              </a:cxn>
              <a:cxn ang="0">
                <a:pos x="98" y="0"/>
              </a:cxn>
              <a:cxn ang="0">
                <a:pos x="98" y="157"/>
              </a:cxn>
              <a:cxn ang="0">
                <a:pos x="74" y="152"/>
              </a:cxn>
              <a:cxn ang="0">
                <a:pos x="54" y="139"/>
              </a:cxn>
              <a:cxn ang="0">
                <a:pos x="42" y="119"/>
              </a:cxn>
              <a:cxn ang="0">
                <a:pos x="38" y="98"/>
              </a:cxn>
              <a:cxn ang="0">
                <a:pos x="38" y="85"/>
              </a:cxn>
              <a:cxn ang="0">
                <a:pos x="47" y="63"/>
              </a:cxn>
              <a:cxn ang="0">
                <a:pos x="64" y="47"/>
              </a:cxn>
              <a:cxn ang="0">
                <a:pos x="85" y="38"/>
              </a:cxn>
              <a:cxn ang="0">
                <a:pos x="98" y="36"/>
              </a:cxn>
              <a:cxn ang="0">
                <a:pos x="122" y="41"/>
              </a:cxn>
              <a:cxn ang="0">
                <a:pos x="140" y="54"/>
              </a:cxn>
              <a:cxn ang="0">
                <a:pos x="152" y="74"/>
              </a:cxn>
              <a:cxn ang="0">
                <a:pos x="158" y="98"/>
              </a:cxn>
              <a:cxn ang="0">
                <a:pos x="156" y="108"/>
              </a:cxn>
              <a:cxn ang="0">
                <a:pos x="147" y="130"/>
              </a:cxn>
              <a:cxn ang="0">
                <a:pos x="131" y="146"/>
              </a:cxn>
              <a:cxn ang="0">
                <a:pos x="109" y="156"/>
              </a:cxn>
              <a:cxn ang="0">
                <a:pos x="98" y="157"/>
              </a:cxn>
              <a:cxn ang="0">
                <a:pos x="60" y="98"/>
              </a:cxn>
              <a:cxn ang="0">
                <a:pos x="62" y="112"/>
              </a:cxn>
              <a:cxn ang="0">
                <a:pos x="71" y="123"/>
              </a:cxn>
              <a:cxn ang="0">
                <a:pos x="83" y="132"/>
              </a:cxn>
              <a:cxn ang="0">
                <a:pos x="98" y="134"/>
              </a:cxn>
              <a:cxn ang="0">
                <a:pos x="105" y="134"/>
              </a:cxn>
              <a:cxn ang="0">
                <a:pos x="118" y="128"/>
              </a:cxn>
              <a:cxn ang="0">
                <a:pos x="129" y="117"/>
              </a:cxn>
              <a:cxn ang="0">
                <a:pos x="134" y="105"/>
              </a:cxn>
              <a:cxn ang="0">
                <a:pos x="136" y="98"/>
              </a:cxn>
              <a:cxn ang="0">
                <a:pos x="132" y="81"/>
              </a:cxn>
              <a:cxn ang="0">
                <a:pos x="125" y="70"/>
              </a:cxn>
              <a:cxn ang="0">
                <a:pos x="112" y="61"/>
              </a:cxn>
              <a:cxn ang="0">
                <a:pos x="98" y="59"/>
              </a:cxn>
              <a:cxn ang="0">
                <a:pos x="89" y="59"/>
              </a:cxn>
              <a:cxn ang="0">
                <a:pos x="76" y="65"/>
              </a:cxn>
              <a:cxn ang="0">
                <a:pos x="65" y="76"/>
              </a:cxn>
              <a:cxn ang="0">
                <a:pos x="60" y="88"/>
              </a:cxn>
              <a:cxn ang="0">
                <a:pos x="60" y="98"/>
              </a:cxn>
            </a:cxnLst>
            <a:rect l="0" t="0" r="r" b="b"/>
            <a:pathLst>
              <a:path w="196" h="311">
                <a:moveTo>
                  <a:pt x="98" y="0"/>
                </a:moveTo>
                <a:lnTo>
                  <a:pt x="98" y="0"/>
                </a:lnTo>
                <a:lnTo>
                  <a:pt x="78" y="1"/>
                </a:lnTo>
                <a:lnTo>
                  <a:pt x="60" y="7"/>
                </a:lnTo>
                <a:lnTo>
                  <a:pt x="44" y="16"/>
                </a:lnTo>
                <a:lnTo>
                  <a:pt x="29" y="27"/>
                </a:lnTo>
                <a:lnTo>
                  <a:pt x="16" y="41"/>
                </a:lnTo>
                <a:lnTo>
                  <a:pt x="7" y="59"/>
                </a:lnTo>
                <a:lnTo>
                  <a:pt x="2" y="78"/>
                </a:lnTo>
                <a:lnTo>
                  <a:pt x="0" y="98"/>
                </a:lnTo>
                <a:lnTo>
                  <a:pt x="0" y="98"/>
                </a:lnTo>
                <a:lnTo>
                  <a:pt x="0" y="116"/>
                </a:lnTo>
                <a:lnTo>
                  <a:pt x="4" y="134"/>
                </a:lnTo>
                <a:lnTo>
                  <a:pt x="9" y="154"/>
                </a:lnTo>
                <a:lnTo>
                  <a:pt x="15" y="172"/>
                </a:lnTo>
                <a:lnTo>
                  <a:pt x="31" y="208"/>
                </a:lnTo>
                <a:lnTo>
                  <a:pt x="49" y="241"/>
                </a:lnTo>
                <a:lnTo>
                  <a:pt x="67" y="270"/>
                </a:lnTo>
                <a:lnTo>
                  <a:pt x="82" y="291"/>
                </a:lnTo>
                <a:lnTo>
                  <a:pt x="98" y="311"/>
                </a:lnTo>
                <a:lnTo>
                  <a:pt x="98" y="311"/>
                </a:lnTo>
                <a:lnTo>
                  <a:pt x="112" y="291"/>
                </a:lnTo>
                <a:lnTo>
                  <a:pt x="129" y="270"/>
                </a:lnTo>
                <a:lnTo>
                  <a:pt x="147" y="241"/>
                </a:lnTo>
                <a:lnTo>
                  <a:pt x="165" y="208"/>
                </a:lnTo>
                <a:lnTo>
                  <a:pt x="180" y="172"/>
                </a:lnTo>
                <a:lnTo>
                  <a:pt x="187" y="154"/>
                </a:lnTo>
                <a:lnTo>
                  <a:pt x="190" y="134"/>
                </a:lnTo>
                <a:lnTo>
                  <a:pt x="194" y="116"/>
                </a:lnTo>
                <a:lnTo>
                  <a:pt x="196" y="98"/>
                </a:lnTo>
                <a:lnTo>
                  <a:pt x="196" y="98"/>
                </a:lnTo>
                <a:lnTo>
                  <a:pt x="194" y="78"/>
                </a:lnTo>
                <a:lnTo>
                  <a:pt x="187" y="59"/>
                </a:lnTo>
                <a:lnTo>
                  <a:pt x="178" y="41"/>
                </a:lnTo>
                <a:lnTo>
                  <a:pt x="167" y="27"/>
                </a:lnTo>
                <a:lnTo>
                  <a:pt x="152" y="16"/>
                </a:lnTo>
                <a:lnTo>
                  <a:pt x="136" y="7"/>
                </a:lnTo>
                <a:lnTo>
                  <a:pt x="118" y="1"/>
                </a:lnTo>
                <a:lnTo>
                  <a:pt x="98" y="0"/>
                </a:lnTo>
                <a:lnTo>
                  <a:pt x="98" y="0"/>
                </a:lnTo>
                <a:close/>
                <a:moveTo>
                  <a:pt x="98" y="157"/>
                </a:moveTo>
                <a:lnTo>
                  <a:pt x="98" y="157"/>
                </a:lnTo>
                <a:lnTo>
                  <a:pt x="85" y="156"/>
                </a:lnTo>
                <a:lnTo>
                  <a:pt x="74" y="152"/>
                </a:lnTo>
                <a:lnTo>
                  <a:pt x="64" y="146"/>
                </a:lnTo>
                <a:lnTo>
                  <a:pt x="54" y="139"/>
                </a:lnTo>
                <a:lnTo>
                  <a:pt x="47" y="130"/>
                </a:lnTo>
                <a:lnTo>
                  <a:pt x="42" y="119"/>
                </a:lnTo>
                <a:lnTo>
                  <a:pt x="38" y="108"/>
                </a:lnTo>
                <a:lnTo>
                  <a:pt x="38" y="98"/>
                </a:lnTo>
                <a:lnTo>
                  <a:pt x="38" y="98"/>
                </a:lnTo>
                <a:lnTo>
                  <a:pt x="38" y="85"/>
                </a:lnTo>
                <a:lnTo>
                  <a:pt x="42" y="74"/>
                </a:lnTo>
                <a:lnTo>
                  <a:pt x="47" y="63"/>
                </a:lnTo>
                <a:lnTo>
                  <a:pt x="54" y="54"/>
                </a:lnTo>
                <a:lnTo>
                  <a:pt x="64" y="47"/>
                </a:lnTo>
                <a:lnTo>
                  <a:pt x="74" y="41"/>
                </a:lnTo>
                <a:lnTo>
                  <a:pt x="85" y="38"/>
                </a:lnTo>
                <a:lnTo>
                  <a:pt x="98" y="36"/>
                </a:lnTo>
                <a:lnTo>
                  <a:pt x="98" y="36"/>
                </a:lnTo>
                <a:lnTo>
                  <a:pt x="109" y="38"/>
                </a:lnTo>
                <a:lnTo>
                  <a:pt x="122" y="41"/>
                </a:lnTo>
                <a:lnTo>
                  <a:pt x="131" y="47"/>
                </a:lnTo>
                <a:lnTo>
                  <a:pt x="140" y="54"/>
                </a:lnTo>
                <a:lnTo>
                  <a:pt x="147" y="63"/>
                </a:lnTo>
                <a:lnTo>
                  <a:pt x="152" y="74"/>
                </a:lnTo>
                <a:lnTo>
                  <a:pt x="156" y="85"/>
                </a:lnTo>
                <a:lnTo>
                  <a:pt x="158" y="98"/>
                </a:lnTo>
                <a:lnTo>
                  <a:pt x="158" y="98"/>
                </a:lnTo>
                <a:lnTo>
                  <a:pt x="156" y="108"/>
                </a:lnTo>
                <a:lnTo>
                  <a:pt x="152" y="119"/>
                </a:lnTo>
                <a:lnTo>
                  <a:pt x="147" y="130"/>
                </a:lnTo>
                <a:lnTo>
                  <a:pt x="140" y="139"/>
                </a:lnTo>
                <a:lnTo>
                  <a:pt x="131" y="146"/>
                </a:lnTo>
                <a:lnTo>
                  <a:pt x="122" y="152"/>
                </a:lnTo>
                <a:lnTo>
                  <a:pt x="109" y="156"/>
                </a:lnTo>
                <a:lnTo>
                  <a:pt x="98" y="157"/>
                </a:lnTo>
                <a:lnTo>
                  <a:pt x="98" y="157"/>
                </a:lnTo>
                <a:close/>
                <a:moveTo>
                  <a:pt x="60" y="98"/>
                </a:moveTo>
                <a:lnTo>
                  <a:pt x="60" y="98"/>
                </a:lnTo>
                <a:lnTo>
                  <a:pt x="60" y="105"/>
                </a:lnTo>
                <a:lnTo>
                  <a:pt x="62" y="112"/>
                </a:lnTo>
                <a:lnTo>
                  <a:pt x="65" y="117"/>
                </a:lnTo>
                <a:lnTo>
                  <a:pt x="71" y="123"/>
                </a:lnTo>
                <a:lnTo>
                  <a:pt x="76" y="128"/>
                </a:lnTo>
                <a:lnTo>
                  <a:pt x="83" y="132"/>
                </a:lnTo>
                <a:lnTo>
                  <a:pt x="89" y="134"/>
                </a:lnTo>
                <a:lnTo>
                  <a:pt x="98" y="134"/>
                </a:lnTo>
                <a:lnTo>
                  <a:pt x="98" y="134"/>
                </a:lnTo>
                <a:lnTo>
                  <a:pt x="105" y="134"/>
                </a:lnTo>
                <a:lnTo>
                  <a:pt x="112" y="132"/>
                </a:lnTo>
                <a:lnTo>
                  <a:pt x="118" y="128"/>
                </a:lnTo>
                <a:lnTo>
                  <a:pt x="125" y="123"/>
                </a:lnTo>
                <a:lnTo>
                  <a:pt x="129" y="117"/>
                </a:lnTo>
                <a:lnTo>
                  <a:pt x="132" y="112"/>
                </a:lnTo>
                <a:lnTo>
                  <a:pt x="134" y="105"/>
                </a:lnTo>
                <a:lnTo>
                  <a:pt x="136" y="98"/>
                </a:lnTo>
                <a:lnTo>
                  <a:pt x="136" y="98"/>
                </a:lnTo>
                <a:lnTo>
                  <a:pt x="134" y="88"/>
                </a:lnTo>
                <a:lnTo>
                  <a:pt x="132" y="81"/>
                </a:lnTo>
                <a:lnTo>
                  <a:pt x="129" y="76"/>
                </a:lnTo>
                <a:lnTo>
                  <a:pt x="125" y="70"/>
                </a:lnTo>
                <a:lnTo>
                  <a:pt x="118" y="65"/>
                </a:lnTo>
                <a:lnTo>
                  <a:pt x="112" y="61"/>
                </a:lnTo>
                <a:lnTo>
                  <a:pt x="105" y="59"/>
                </a:lnTo>
                <a:lnTo>
                  <a:pt x="98" y="59"/>
                </a:lnTo>
                <a:lnTo>
                  <a:pt x="98" y="59"/>
                </a:lnTo>
                <a:lnTo>
                  <a:pt x="89" y="59"/>
                </a:lnTo>
                <a:lnTo>
                  <a:pt x="83" y="61"/>
                </a:lnTo>
                <a:lnTo>
                  <a:pt x="76" y="65"/>
                </a:lnTo>
                <a:lnTo>
                  <a:pt x="71" y="70"/>
                </a:lnTo>
                <a:lnTo>
                  <a:pt x="65" y="76"/>
                </a:lnTo>
                <a:lnTo>
                  <a:pt x="62" y="81"/>
                </a:lnTo>
                <a:lnTo>
                  <a:pt x="60" y="88"/>
                </a:lnTo>
                <a:lnTo>
                  <a:pt x="60" y="98"/>
                </a:lnTo>
                <a:lnTo>
                  <a:pt x="60" y="98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sp>
        <p:nvSpPr>
          <p:cNvPr id="28" name="Freeform 100"/>
          <p:cNvSpPr/>
          <p:nvPr/>
        </p:nvSpPr>
        <p:spPr bwMode="auto">
          <a:xfrm>
            <a:off x="5342029" y="2915864"/>
            <a:ext cx="319964" cy="360524"/>
          </a:xfrm>
          <a:custGeom>
            <a:avLst/>
            <a:gdLst/>
            <a:ahLst/>
            <a:cxnLst>
              <a:cxn ang="0">
                <a:pos x="230" y="212"/>
              </a:cxn>
              <a:cxn ang="0">
                <a:pos x="212" y="216"/>
              </a:cxn>
              <a:cxn ang="0">
                <a:pos x="197" y="223"/>
              </a:cxn>
              <a:cxn ang="0">
                <a:pos x="105" y="169"/>
              </a:cxn>
              <a:cxn ang="0">
                <a:pos x="105" y="160"/>
              </a:cxn>
              <a:cxn ang="0">
                <a:pos x="197" y="96"/>
              </a:cxn>
              <a:cxn ang="0">
                <a:pos x="204" y="100"/>
              </a:cxn>
              <a:cxn ang="0">
                <a:pos x="221" y="105"/>
              </a:cxn>
              <a:cxn ang="0">
                <a:pos x="230" y="107"/>
              </a:cxn>
              <a:cxn ang="0">
                <a:pos x="250" y="102"/>
              </a:cxn>
              <a:cxn ang="0">
                <a:pos x="266" y="91"/>
              </a:cxn>
              <a:cxn ang="0">
                <a:pos x="277" y="75"/>
              </a:cxn>
              <a:cxn ang="0">
                <a:pos x="282" y="53"/>
              </a:cxn>
              <a:cxn ang="0">
                <a:pos x="281" y="44"/>
              </a:cxn>
              <a:cxn ang="0">
                <a:pos x="273" y="24"/>
              </a:cxn>
              <a:cxn ang="0">
                <a:pos x="259" y="9"/>
              </a:cxn>
              <a:cxn ang="0">
                <a:pos x="239" y="2"/>
              </a:cxn>
              <a:cxn ang="0">
                <a:pos x="230" y="0"/>
              </a:cxn>
              <a:cxn ang="0">
                <a:pos x="208" y="4"/>
              </a:cxn>
              <a:cxn ang="0">
                <a:pos x="192" y="17"/>
              </a:cxn>
              <a:cxn ang="0">
                <a:pos x="181" y="33"/>
              </a:cxn>
              <a:cxn ang="0">
                <a:pos x="175" y="53"/>
              </a:cxn>
              <a:cxn ang="0">
                <a:pos x="177" y="62"/>
              </a:cxn>
              <a:cxn ang="0">
                <a:pos x="85" y="118"/>
              </a:cxn>
              <a:cxn ang="0">
                <a:pos x="68" y="109"/>
              </a:cxn>
              <a:cxn ang="0">
                <a:pos x="52" y="107"/>
              </a:cxn>
              <a:cxn ang="0">
                <a:pos x="41" y="107"/>
              </a:cxn>
              <a:cxn ang="0">
                <a:pos x="23" y="116"/>
              </a:cxn>
              <a:cxn ang="0">
                <a:pos x="9" y="131"/>
              </a:cxn>
              <a:cxn ang="0">
                <a:pos x="0" y="149"/>
              </a:cxn>
              <a:cxn ang="0">
                <a:pos x="0" y="160"/>
              </a:cxn>
              <a:cxn ang="0">
                <a:pos x="3" y="180"/>
              </a:cxn>
              <a:cxn ang="0">
                <a:pos x="14" y="198"/>
              </a:cxn>
              <a:cxn ang="0">
                <a:pos x="30" y="209"/>
              </a:cxn>
              <a:cxn ang="0">
                <a:pos x="52" y="212"/>
              </a:cxn>
              <a:cxn ang="0">
                <a:pos x="61" y="212"/>
              </a:cxn>
              <a:cxn ang="0">
                <a:pos x="78" y="207"/>
              </a:cxn>
              <a:cxn ang="0">
                <a:pos x="177" y="258"/>
              </a:cxn>
              <a:cxn ang="0">
                <a:pos x="175" y="267"/>
              </a:cxn>
              <a:cxn ang="0">
                <a:pos x="177" y="278"/>
              </a:cxn>
              <a:cxn ang="0">
                <a:pos x="184" y="296"/>
              </a:cxn>
              <a:cxn ang="0">
                <a:pos x="199" y="310"/>
              </a:cxn>
              <a:cxn ang="0">
                <a:pos x="219" y="318"/>
              </a:cxn>
              <a:cxn ang="0">
                <a:pos x="230" y="319"/>
              </a:cxn>
              <a:cxn ang="0">
                <a:pos x="250" y="316"/>
              </a:cxn>
              <a:cxn ang="0">
                <a:pos x="266" y="303"/>
              </a:cxn>
              <a:cxn ang="0">
                <a:pos x="277" y="287"/>
              </a:cxn>
              <a:cxn ang="0">
                <a:pos x="282" y="267"/>
              </a:cxn>
              <a:cxn ang="0">
                <a:pos x="281" y="256"/>
              </a:cxn>
              <a:cxn ang="0">
                <a:pos x="273" y="236"/>
              </a:cxn>
              <a:cxn ang="0">
                <a:pos x="259" y="221"/>
              </a:cxn>
              <a:cxn ang="0">
                <a:pos x="239" y="214"/>
              </a:cxn>
              <a:cxn ang="0">
                <a:pos x="230" y="212"/>
              </a:cxn>
            </a:cxnLst>
            <a:rect l="0" t="0" r="r" b="b"/>
            <a:pathLst>
              <a:path w="282" h="319">
                <a:moveTo>
                  <a:pt x="230" y="212"/>
                </a:moveTo>
                <a:lnTo>
                  <a:pt x="230" y="212"/>
                </a:lnTo>
                <a:lnTo>
                  <a:pt x="221" y="214"/>
                </a:lnTo>
                <a:lnTo>
                  <a:pt x="212" y="216"/>
                </a:lnTo>
                <a:lnTo>
                  <a:pt x="204" y="220"/>
                </a:lnTo>
                <a:lnTo>
                  <a:pt x="197" y="223"/>
                </a:lnTo>
                <a:lnTo>
                  <a:pt x="105" y="169"/>
                </a:lnTo>
                <a:lnTo>
                  <a:pt x="105" y="169"/>
                </a:lnTo>
                <a:lnTo>
                  <a:pt x="105" y="160"/>
                </a:lnTo>
                <a:lnTo>
                  <a:pt x="105" y="160"/>
                </a:lnTo>
                <a:lnTo>
                  <a:pt x="105" y="151"/>
                </a:lnTo>
                <a:lnTo>
                  <a:pt x="197" y="96"/>
                </a:lnTo>
                <a:lnTo>
                  <a:pt x="197" y="96"/>
                </a:lnTo>
                <a:lnTo>
                  <a:pt x="204" y="100"/>
                </a:lnTo>
                <a:lnTo>
                  <a:pt x="212" y="104"/>
                </a:lnTo>
                <a:lnTo>
                  <a:pt x="221" y="105"/>
                </a:lnTo>
                <a:lnTo>
                  <a:pt x="230" y="107"/>
                </a:lnTo>
                <a:lnTo>
                  <a:pt x="230" y="107"/>
                </a:lnTo>
                <a:lnTo>
                  <a:pt x="239" y="105"/>
                </a:lnTo>
                <a:lnTo>
                  <a:pt x="250" y="102"/>
                </a:lnTo>
                <a:lnTo>
                  <a:pt x="259" y="98"/>
                </a:lnTo>
                <a:lnTo>
                  <a:pt x="266" y="91"/>
                </a:lnTo>
                <a:lnTo>
                  <a:pt x="273" y="84"/>
                </a:lnTo>
                <a:lnTo>
                  <a:pt x="277" y="75"/>
                </a:lnTo>
                <a:lnTo>
                  <a:pt x="281" y="64"/>
                </a:lnTo>
                <a:lnTo>
                  <a:pt x="282" y="53"/>
                </a:lnTo>
                <a:lnTo>
                  <a:pt x="282" y="53"/>
                </a:lnTo>
                <a:lnTo>
                  <a:pt x="281" y="44"/>
                </a:lnTo>
                <a:lnTo>
                  <a:pt x="277" y="33"/>
                </a:lnTo>
                <a:lnTo>
                  <a:pt x="273" y="24"/>
                </a:lnTo>
                <a:lnTo>
                  <a:pt x="266" y="17"/>
                </a:lnTo>
                <a:lnTo>
                  <a:pt x="259" y="9"/>
                </a:lnTo>
                <a:lnTo>
                  <a:pt x="250" y="4"/>
                </a:lnTo>
                <a:lnTo>
                  <a:pt x="239" y="2"/>
                </a:lnTo>
                <a:lnTo>
                  <a:pt x="230" y="0"/>
                </a:lnTo>
                <a:lnTo>
                  <a:pt x="230" y="0"/>
                </a:lnTo>
                <a:lnTo>
                  <a:pt x="219" y="2"/>
                </a:lnTo>
                <a:lnTo>
                  <a:pt x="208" y="4"/>
                </a:lnTo>
                <a:lnTo>
                  <a:pt x="199" y="9"/>
                </a:lnTo>
                <a:lnTo>
                  <a:pt x="192" y="17"/>
                </a:lnTo>
                <a:lnTo>
                  <a:pt x="184" y="24"/>
                </a:lnTo>
                <a:lnTo>
                  <a:pt x="181" y="33"/>
                </a:lnTo>
                <a:lnTo>
                  <a:pt x="177" y="44"/>
                </a:lnTo>
                <a:lnTo>
                  <a:pt x="175" y="53"/>
                </a:lnTo>
                <a:lnTo>
                  <a:pt x="175" y="53"/>
                </a:lnTo>
                <a:lnTo>
                  <a:pt x="177" y="62"/>
                </a:lnTo>
                <a:lnTo>
                  <a:pt x="85" y="118"/>
                </a:lnTo>
                <a:lnTo>
                  <a:pt x="85" y="118"/>
                </a:lnTo>
                <a:lnTo>
                  <a:pt x="78" y="113"/>
                </a:lnTo>
                <a:lnTo>
                  <a:pt x="68" y="109"/>
                </a:lnTo>
                <a:lnTo>
                  <a:pt x="61" y="107"/>
                </a:lnTo>
                <a:lnTo>
                  <a:pt x="52" y="107"/>
                </a:lnTo>
                <a:lnTo>
                  <a:pt x="52" y="107"/>
                </a:lnTo>
                <a:lnTo>
                  <a:pt x="41" y="107"/>
                </a:lnTo>
                <a:lnTo>
                  <a:pt x="30" y="111"/>
                </a:lnTo>
                <a:lnTo>
                  <a:pt x="23" y="116"/>
                </a:lnTo>
                <a:lnTo>
                  <a:pt x="14" y="122"/>
                </a:lnTo>
                <a:lnTo>
                  <a:pt x="9" y="131"/>
                </a:lnTo>
                <a:lnTo>
                  <a:pt x="3" y="140"/>
                </a:lnTo>
                <a:lnTo>
                  <a:pt x="0" y="149"/>
                </a:lnTo>
                <a:lnTo>
                  <a:pt x="0" y="160"/>
                </a:lnTo>
                <a:lnTo>
                  <a:pt x="0" y="160"/>
                </a:lnTo>
                <a:lnTo>
                  <a:pt x="0" y="171"/>
                </a:lnTo>
                <a:lnTo>
                  <a:pt x="3" y="180"/>
                </a:lnTo>
                <a:lnTo>
                  <a:pt x="9" y="189"/>
                </a:lnTo>
                <a:lnTo>
                  <a:pt x="14" y="198"/>
                </a:lnTo>
                <a:lnTo>
                  <a:pt x="23" y="203"/>
                </a:lnTo>
                <a:lnTo>
                  <a:pt x="30" y="209"/>
                </a:lnTo>
                <a:lnTo>
                  <a:pt x="41" y="212"/>
                </a:lnTo>
                <a:lnTo>
                  <a:pt x="52" y="212"/>
                </a:lnTo>
                <a:lnTo>
                  <a:pt x="52" y="212"/>
                </a:lnTo>
                <a:lnTo>
                  <a:pt x="61" y="212"/>
                </a:lnTo>
                <a:lnTo>
                  <a:pt x="68" y="211"/>
                </a:lnTo>
                <a:lnTo>
                  <a:pt x="78" y="207"/>
                </a:lnTo>
                <a:lnTo>
                  <a:pt x="85" y="202"/>
                </a:lnTo>
                <a:lnTo>
                  <a:pt x="177" y="258"/>
                </a:lnTo>
                <a:lnTo>
                  <a:pt x="177" y="258"/>
                </a:lnTo>
                <a:lnTo>
                  <a:pt x="175" y="267"/>
                </a:lnTo>
                <a:lnTo>
                  <a:pt x="175" y="267"/>
                </a:lnTo>
                <a:lnTo>
                  <a:pt x="177" y="278"/>
                </a:lnTo>
                <a:lnTo>
                  <a:pt x="181" y="287"/>
                </a:lnTo>
                <a:lnTo>
                  <a:pt x="184" y="296"/>
                </a:lnTo>
                <a:lnTo>
                  <a:pt x="192" y="303"/>
                </a:lnTo>
                <a:lnTo>
                  <a:pt x="199" y="310"/>
                </a:lnTo>
                <a:lnTo>
                  <a:pt x="208" y="316"/>
                </a:lnTo>
                <a:lnTo>
                  <a:pt x="219" y="318"/>
                </a:lnTo>
                <a:lnTo>
                  <a:pt x="230" y="319"/>
                </a:lnTo>
                <a:lnTo>
                  <a:pt x="230" y="319"/>
                </a:lnTo>
                <a:lnTo>
                  <a:pt x="239" y="318"/>
                </a:lnTo>
                <a:lnTo>
                  <a:pt x="250" y="316"/>
                </a:lnTo>
                <a:lnTo>
                  <a:pt x="259" y="310"/>
                </a:lnTo>
                <a:lnTo>
                  <a:pt x="266" y="303"/>
                </a:lnTo>
                <a:lnTo>
                  <a:pt x="273" y="296"/>
                </a:lnTo>
                <a:lnTo>
                  <a:pt x="277" y="287"/>
                </a:lnTo>
                <a:lnTo>
                  <a:pt x="281" y="278"/>
                </a:lnTo>
                <a:lnTo>
                  <a:pt x="282" y="267"/>
                </a:lnTo>
                <a:lnTo>
                  <a:pt x="282" y="267"/>
                </a:lnTo>
                <a:lnTo>
                  <a:pt x="281" y="256"/>
                </a:lnTo>
                <a:lnTo>
                  <a:pt x="277" y="245"/>
                </a:lnTo>
                <a:lnTo>
                  <a:pt x="273" y="236"/>
                </a:lnTo>
                <a:lnTo>
                  <a:pt x="266" y="229"/>
                </a:lnTo>
                <a:lnTo>
                  <a:pt x="259" y="221"/>
                </a:lnTo>
                <a:lnTo>
                  <a:pt x="250" y="218"/>
                </a:lnTo>
                <a:lnTo>
                  <a:pt x="239" y="214"/>
                </a:lnTo>
                <a:lnTo>
                  <a:pt x="230" y="212"/>
                </a:lnTo>
                <a:lnTo>
                  <a:pt x="230" y="212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grpSp>
        <p:nvGrpSpPr>
          <p:cNvPr id="29" name="Group 76"/>
          <p:cNvGrpSpPr/>
          <p:nvPr/>
        </p:nvGrpSpPr>
        <p:grpSpPr>
          <a:xfrm>
            <a:off x="6220066" y="700642"/>
            <a:ext cx="434882" cy="301940"/>
            <a:chOff x="5533573" y="812792"/>
            <a:chExt cx="400733" cy="278229"/>
          </a:xfrm>
          <a:solidFill>
            <a:schemeClr val="tx2"/>
          </a:solidFill>
        </p:grpSpPr>
        <p:sp>
          <p:nvSpPr>
            <p:cNvPr id="104" name="Freeform 101"/>
            <p:cNvSpPr/>
            <p:nvPr/>
          </p:nvSpPr>
          <p:spPr bwMode="auto">
            <a:xfrm>
              <a:off x="5730826" y="962288"/>
              <a:ext cx="93436" cy="128733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0" y="34"/>
                </a:cxn>
                <a:cxn ang="0">
                  <a:pos x="14" y="52"/>
                </a:cxn>
                <a:cxn ang="0">
                  <a:pos x="23" y="74"/>
                </a:cxn>
                <a:cxn ang="0">
                  <a:pos x="30" y="96"/>
                </a:cxn>
                <a:cxn ang="0">
                  <a:pos x="30" y="109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32" y="123"/>
                </a:cxn>
                <a:cxn ang="0">
                  <a:pos x="32" y="123"/>
                </a:cxn>
                <a:cxn ang="0">
                  <a:pos x="34" y="123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8" y="121"/>
                </a:cxn>
                <a:cxn ang="0">
                  <a:pos x="90" y="120"/>
                </a:cxn>
                <a:cxn ang="0">
                  <a:pos x="90" y="120"/>
                </a:cxn>
                <a:cxn ang="0">
                  <a:pos x="88" y="103"/>
                </a:cxn>
                <a:cxn ang="0">
                  <a:pos x="87" y="87"/>
                </a:cxn>
                <a:cxn ang="0">
                  <a:pos x="83" y="71"/>
                </a:cxn>
                <a:cxn ang="0">
                  <a:pos x="78" y="54"/>
                </a:cxn>
                <a:cxn ang="0">
                  <a:pos x="72" y="40"/>
                </a:cxn>
                <a:cxn ang="0">
                  <a:pos x="65" y="25"/>
                </a:cxn>
                <a:cxn ang="0">
                  <a:pos x="56" y="13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34" y="5"/>
                </a:cxn>
                <a:cxn ang="0">
                  <a:pos x="21" y="14"/>
                </a:cxn>
                <a:cxn ang="0">
                  <a:pos x="10" y="23"/>
                </a:cxn>
                <a:cxn ang="0">
                  <a:pos x="0" y="34"/>
                </a:cxn>
                <a:cxn ang="0">
                  <a:pos x="0" y="34"/>
                </a:cxn>
              </a:cxnLst>
              <a:rect l="0" t="0" r="r" b="b"/>
              <a:pathLst>
                <a:path w="90" h="123">
                  <a:moveTo>
                    <a:pt x="0" y="34"/>
                  </a:moveTo>
                  <a:lnTo>
                    <a:pt x="0" y="34"/>
                  </a:lnTo>
                  <a:lnTo>
                    <a:pt x="14" y="52"/>
                  </a:lnTo>
                  <a:lnTo>
                    <a:pt x="23" y="74"/>
                  </a:lnTo>
                  <a:lnTo>
                    <a:pt x="30" y="96"/>
                  </a:lnTo>
                  <a:lnTo>
                    <a:pt x="30" y="109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4" y="123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8" y="121"/>
                  </a:lnTo>
                  <a:lnTo>
                    <a:pt x="90" y="120"/>
                  </a:lnTo>
                  <a:lnTo>
                    <a:pt x="90" y="120"/>
                  </a:lnTo>
                  <a:lnTo>
                    <a:pt x="88" y="103"/>
                  </a:lnTo>
                  <a:lnTo>
                    <a:pt x="87" y="87"/>
                  </a:lnTo>
                  <a:lnTo>
                    <a:pt x="83" y="71"/>
                  </a:lnTo>
                  <a:lnTo>
                    <a:pt x="78" y="54"/>
                  </a:lnTo>
                  <a:lnTo>
                    <a:pt x="72" y="40"/>
                  </a:lnTo>
                  <a:lnTo>
                    <a:pt x="65" y="25"/>
                  </a:lnTo>
                  <a:lnTo>
                    <a:pt x="56" y="13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34" y="5"/>
                  </a:lnTo>
                  <a:lnTo>
                    <a:pt x="21" y="14"/>
                  </a:lnTo>
                  <a:lnTo>
                    <a:pt x="10" y="23"/>
                  </a:lnTo>
                  <a:lnTo>
                    <a:pt x="0" y="34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05" name="Freeform 102"/>
            <p:cNvSpPr/>
            <p:nvPr/>
          </p:nvSpPr>
          <p:spPr bwMode="auto">
            <a:xfrm>
              <a:off x="5533573" y="814869"/>
              <a:ext cx="182717" cy="151573"/>
            </a:xfrm>
            <a:custGeom>
              <a:avLst/>
              <a:gdLst/>
              <a:ahLst/>
              <a:cxnLst>
                <a:cxn ang="0">
                  <a:pos x="178" y="71"/>
                </a:cxn>
                <a:cxn ang="0">
                  <a:pos x="178" y="71"/>
                </a:cxn>
                <a:cxn ang="0">
                  <a:pos x="154" y="58"/>
                </a:cxn>
                <a:cxn ang="0">
                  <a:pos x="131" y="49"/>
                </a:cxn>
                <a:cxn ang="0">
                  <a:pos x="104" y="44"/>
                </a:cxn>
                <a:cxn ang="0">
                  <a:pos x="76" y="42"/>
                </a:cxn>
                <a:cxn ang="0">
                  <a:pos x="76" y="2"/>
                </a:cxn>
                <a:cxn ang="0">
                  <a:pos x="76" y="2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5"/>
                </a:cxn>
                <a:cxn ang="0">
                  <a:pos x="73" y="145"/>
                </a:cxn>
                <a:cxn ang="0">
                  <a:pos x="73" y="145"/>
                </a:cxn>
                <a:cxn ang="0">
                  <a:pos x="75" y="145"/>
                </a:cxn>
                <a:cxn ang="0">
                  <a:pos x="75" y="145"/>
                </a:cxn>
                <a:cxn ang="0">
                  <a:pos x="76" y="144"/>
                </a:cxn>
                <a:cxn ang="0">
                  <a:pos x="76" y="100"/>
                </a:cxn>
                <a:cxn ang="0">
                  <a:pos x="76" y="100"/>
                </a:cxn>
                <a:cxn ang="0">
                  <a:pos x="91" y="100"/>
                </a:cxn>
                <a:cxn ang="0">
                  <a:pos x="105" y="102"/>
                </a:cxn>
                <a:cxn ang="0">
                  <a:pos x="118" y="107"/>
                </a:cxn>
                <a:cxn ang="0">
                  <a:pos x="133" y="113"/>
                </a:cxn>
                <a:cxn ang="0">
                  <a:pos x="133" y="113"/>
                </a:cxn>
                <a:cxn ang="0">
                  <a:pos x="142" y="100"/>
                </a:cxn>
                <a:cxn ang="0">
                  <a:pos x="153" y="89"/>
                </a:cxn>
                <a:cxn ang="0">
                  <a:pos x="165" y="80"/>
                </a:cxn>
                <a:cxn ang="0">
                  <a:pos x="178" y="71"/>
                </a:cxn>
                <a:cxn ang="0">
                  <a:pos x="178" y="71"/>
                </a:cxn>
              </a:cxnLst>
              <a:rect l="0" t="0" r="r" b="b"/>
              <a:pathLst>
                <a:path w="178" h="145">
                  <a:moveTo>
                    <a:pt x="178" y="71"/>
                  </a:moveTo>
                  <a:lnTo>
                    <a:pt x="178" y="71"/>
                  </a:lnTo>
                  <a:lnTo>
                    <a:pt x="154" y="58"/>
                  </a:lnTo>
                  <a:lnTo>
                    <a:pt x="131" y="49"/>
                  </a:lnTo>
                  <a:lnTo>
                    <a:pt x="104" y="44"/>
                  </a:lnTo>
                  <a:lnTo>
                    <a:pt x="76" y="4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5"/>
                  </a:lnTo>
                  <a:lnTo>
                    <a:pt x="73" y="145"/>
                  </a:lnTo>
                  <a:lnTo>
                    <a:pt x="73" y="145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76" y="144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91" y="100"/>
                  </a:lnTo>
                  <a:lnTo>
                    <a:pt x="105" y="102"/>
                  </a:lnTo>
                  <a:lnTo>
                    <a:pt x="118" y="107"/>
                  </a:lnTo>
                  <a:lnTo>
                    <a:pt x="133" y="113"/>
                  </a:lnTo>
                  <a:lnTo>
                    <a:pt x="133" y="113"/>
                  </a:lnTo>
                  <a:lnTo>
                    <a:pt x="142" y="100"/>
                  </a:lnTo>
                  <a:lnTo>
                    <a:pt x="153" y="89"/>
                  </a:lnTo>
                  <a:lnTo>
                    <a:pt x="165" y="80"/>
                  </a:lnTo>
                  <a:lnTo>
                    <a:pt x="178" y="71"/>
                  </a:lnTo>
                  <a:lnTo>
                    <a:pt x="178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06" name="Freeform 103"/>
            <p:cNvSpPr/>
            <p:nvPr/>
          </p:nvSpPr>
          <p:spPr bwMode="auto">
            <a:xfrm>
              <a:off x="5620779" y="812792"/>
              <a:ext cx="313527" cy="278228"/>
            </a:xfrm>
            <a:custGeom>
              <a:avLst/>
              <a:gdLst/>
              <a:ahLst/>
              <a:cxnLst>
                <a:cxn ang="0">
                  <a:pos x="300" y="79"/>
                </a:cxn>
                <a:cxn ang="0">
                  <a:pos x="220" y="1"/>
                </a:cxn>
                <a:cxn ang="0">
                  <a:pos x="220" y="1"/>
                </a:cxn>
                <a:cxn ang="0">
                  <a:pos x="218" y="0"/>
                </a:cxn>
                <a:cxn ang="0">
                  <a:pos x="218" y="0"/>
                </a:cxn>
                <a:cxn ang="0">
                  <a:pos x="216" y="3"/>
                </a:cxn>
                <a:cxn ang="0">
                  <a:pos x="216" y="47"/>
                </a:cxn>
                <a:cxn ang="0">
                  <a:pos x="216" y="47"/>
                </a:cxn>
                <a:cxn ang="0">
                  <a:pos x="200" y="49"/>
                </a:cxn>
                <a:cxn ang="0">
                  <a:pos x="185" y="50"/>
                </a:cxn>
                <a:cxn ang="0">
                  <a:pos x="155" y="56"/>
                </a:cxn>
                <a:cxn ang="0">
                  <a:pos x="127" y="67"/>
                </a:cxn>
                <a:cxn ang="0">
                  <a:pos x="102" y="81"/>
                </a:cxn>
                <a:cxn ang="0">
                  <a:pos x="102" y="81"/>
                </a:cxn>
                <a:cxn ang="0">
                  <a:pos x="87" y="90"/>
                </a:cxn>
                <a:cxn ang="0">
                  <a:pos x="75" y="101"/>
                </a:cxn>
                <a:cxn ang="0">
                  <a:pos x="62" y="114"/>
                </a:cxn>
                <a:cxn ang="0">
                  <a:pos x="49" y="127"/>
                </a:cxn>
                <a:cxn ang="0">
                  <a:pos x="49" y="127"/>
                </a:cxn>
                <a:cxn ang="0">
                  <a:pos x="39" y="141"/>
                </a:cxn>
                <a:cxn ang="0">
                  <a:pos x="29" y="157"/>
                </a:cxn>
                <a:cxn ang="0">
                  <a:pos x="20" y="172"/>
                </a:cxn>
                <a:cxn ang="0">
                  <a:pos x="15" y="190"/>
                </a:cxn>
                <a:cxn ang="0">
                  <a:pos x="10" y="206"/>
                </a:cxn>
                <a:cxn ang="0">
                  <a:pos x="4" y="224"/>
                </a:cxn>
                <a:cxn ang="0">
                  <a:pos x="2" y="244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2" y="266"/>
                </a:cxn>
                <a:cxn ang="0">
                  <a:pos x="4" y="266"/>
                </a:cxn>
                <a:cxn ang="0">
                  <a:pos x="64" y="266"/>
                </a:cxn>
                <a:cxn ang="0">
                  <a:pos x="64" y="266"/>
                </a:cxn>
                <a:cxn ang="0">
                  <a:pos x="66" y="266"/>
                </a:cxn>
                <a:cxn ang="0">
                  <a:pos x="66" y="266"/>
                </a:cxn>
                <a:cxn ang="0">
                  <a:pos x="66" y="263"/>
                </a:cxn>
                <a:cxn ang="0">
                  <a:pos x="66" y="263"/>
                </a:cxn>
                <a:cxn ang="0">
                  <a:pos x="68" y="250"/>
                </a:cxn>
                <a:cxn ang="0">
                  <a:pos x="69" y="237"/>
                </a:cxn>
                <a:cxn ang="0">
                  <a:pos x="71" y="223"/>
                </a:cxn>
                <a:cxn ang="0">
                  <a:pos x="77" y="212"/>
                </a:cxn>
                <a:cxn ang="0">
                  <a:pos x="80" y="199"/>
                </a:cxn>
                <a:cxn ang="0">
                  <a:pos x="87" y="188"/>
                </a:cxn>
                <a:cxn ang="0">
                  <a:pos x="102" y="166"/>
                </a:cxn>
                <a:cxn ang="0">
                  <a:pos x="102" y="166"/>
                </a:cxn>
                <a:cxn ang="0">
                  <a:pos x="113" y="154"/>
                </a:cxn>
                <a:cxn ang="0">
                  <a:pos x="126" y="145"/>
                </a:cxn>
                <a:cxn ang="0">
                  <a:pos x="138" y="134"/>
                </a:cxn>
                <a:cxn ang="0">
                  <a:pos x="153" y="127"/>
                </a:cxn>
                <a:cxn ang="0">
                  <a:pos x="153" y="127"/>
                </a:cxn>
                <a:cxn ang="0">
                  <a:pos x="167" y="121"/>
                </a:cxn>
                <a:cxn ang="0">
                  <a:pos x="184" y="116"/>
                </a:cxn>
                <a:cxn ang="0">
                  <a:pos x="198" y="114"/>
                </a:cxn>
                <a:cxn ang="0">
                  <a:pos x="216" y="112"/>
                </a:cxn>
                <a:cxn ang="0">
                  <a:pos x="216" y="161"/>
                </a:cxn>
                <a:cxn ang="0">
                  <a:pos x="216" y="161"/>
                </a:cxn>
                <a:cxn ang="0">
                  <a:pos x="218" y="165"/>
                </a:cxn>
                <a:cxn ang="0">
                  <a:pos x="218" y="165"/>
                </a:cxn>
                <a:cxn ang="0">
                  <a:pos x="220" y="165"/>
                </a:cxn>
                <a:cxn ang="0">
                  <a:pos x="300" y="85"/>
                </a:cxn>
                <a:cxn ang="0">
                  <a:pos x="300" y="85"/>
                </a:cxn>
                <a:cxn ang="0">
                  <a:pos x="301" y="83"/>
                </a:cxn>
                <a:cxn ang="0">
                  <a:pos x="300" y="79"/>
                </a:cxn>
                <a:cxn ang="0">
                  <a:pos x="300" y="79"/>
                </a:cxn>
              </a:cxnLst>
              <a:rect l="0" t="0" r="r" b="b"/>
              <a:pathLst>
                <a:path w="301" h="266">
                  <a:moveTo>
                    <a:pt x="300" y="79"/>
                  </a:moveTo>
                  <a:lnTo>
                    <a:pt x="220" y="1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8" y="0"/>
                  </a:lnTo>
                  <a:lnTo>
                    <a:pt x="216" y="3"/>
                  </a:lnTo>
                  <a:lnTo>
                    <a:pt x="216" y="47"/>
                  </a:lnTo>
                  <a:lnTo>
                    <a:pt x="216" y="47"/>
                  </a:lnTo>
                  <a:lnTo>
                    <a:pt x="200" y="49"/>
                  </a:lnTo>
                  <a:lnTo>
                    <a:pt x="185" y="50"/>
                  </a:lnTo>
                  <a:lnTo>
                    <a:pt x="155" y="56"/>
                  </a:lnTo>
                  <a:lnTo>
                    <a:pt x="127" y="67"/>
                  </a:lnTo>
                  <a:lnTo>
                    <a:pt x="102" y="81"/>
                  </a:lnTo>
                  <a:lnTo>
                    <a:pt x="102" y="81"/>
                  </a:lnTo>
                  <a:lnTo>
                    <a:pt x="87" y="90"/>
                  </a:lnTo>
                  <a:lnTo>
                    <a:pt x="75" y="101"/>
                  </a:lnTo>
                  <a:lnTo>
                    <a:pt x="62" y="114"/>
                  </a:lnTo>
                  <a:lnTo>
                    <a:pt x="49" y="127"/>
                  </a:lnTo>
                  <a:lnTo>
                    <a:pt x="49" y="127"/>
                  </a:lnTo>
                  <a:lnTo>
                    <a:pt x="39" y="141"/>
                  </a:lnTo>
                  <a:lnTo>
                    <a:pt x="29" y="157"/>
                  </a:lnTo>
                  <a:lnTo>
                    <a:pt x="20" y="172"/>
                  </a:lnTo>
                  <a:lnTo>
                    <a:pt x="15" y="190"/>
                  </a:lnTo>
                  <a:lnTo>
                    <a:pt x="10" y="206"/>
                  </a:lnTo>
                  <a:lnTo>
                    <a:pt x="4" y="224"/>
                  </a:lnTo>
                  <a:lnTo>
                    <a:pt x="2" y="244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2" y="266"/>
                  </a:lnTo>
                  <a:lnTo>
                    <a:pt x="4" y="266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6" y="266"/>
                  </a:lnTo>
                  <a:lnTo>
                    <a:pt x="66" y="266"/>
                  </a:lnTo>
                  <a:lnTo>
                    <a:pt x="66" y="263"/>
                  </a:lnTo>
                  <a:lnTo>
                    <a:pt x="66" y="263"/>
                  </a:lnTo>
                  <a:lnTo>
                    <a:pt x="68" y="250"/>
                  </a:lnTo>
                  <a:lnTo>
                    <a:pt x="69" y="237"/>
                  </a:lnTo>
                  <a:lnTo>
                    <a:pt x="71" y="223"/>
                  </a:lnTo>
                  <a:lnTo>
                    <a:pt x="77" y="212"/>
                  </a:lnTo>
                  <a:lnTo>
                    <a:pt x="80" y="199"/>
                  </a:lnTo>
                  <a:lnTo>
                    <a:pt x="87" y="188"/>
                  </a:lnTo>
                  <a:lnTo>
                    <a:pt x="102" y="166"/>
                  </a:lnTo>
                  <a:lnTo>
                    <a:pt x="102" y="166"/>
                  </a:lnTo>
                  <a:lnTo>
                    <a:pt x="113" y="154"/>
                  </a:lnTo>
                  <a:lnTo>
                    <a:pt x="126" y="145"/>
                  </a:lnTo>
                  <a:lnTo>
                    <a:pt x="138" y="134"/>
                  </a:lnTo>
                  <a:lnTo>
                    <a:pt x="153" y="127"/>
                  </a:lnTo>
                  <a:lnTo>
                    <a:pt x="153" y="127"/>
                  </a:lnTo>
                  <a:lnTo>
                    <a:pt x="167" y="121"/>
                  </a:lnTo>
                  <a:lnTo>
                    <a:pt x="184" y="116"/>
                  </a:lnTo>
                  <a:lnTo>
                    <a:pt x="198" y="114"/>
                  </a:lnTo>
                  <a:lnTo>
                    <a:pt x="216" y="112"/>
                  </a:lnTo>
                  <a:lnTo>
                    <a:pt x="216" y="161"/>
                  </a:lnTo>
                  <a:lnTo>
                    <a:pt x="216" y="161"/>
                  </a:lnTo>
                  <a:lnTo>
                    <a:pt x="218" y="165"/>
                  </a:lnTo>
                  <a:lnTo>
                    <a:pt x="218" y="165"/>
                  </a:lnTo>
                  <a:lnTo>
                    <a:pt x="220" y="165"/>
                  </a:lnTo>
                  <a:lnTo>
                    <a:pt x="300" y="85"/>
                  </a:lnTo>
                  <a:lnTo>
                    <a:pt x="300" y="85"/>
                  </a:lnTo>
                  <a:lnTo>
                    <a:pt x="301" y="83"/>
                  </a:lnTo>
                  <a:lnTo>
                    <a:pt x="300" y="79"/>
                  </a:lnTo>
                  <a:lnTo>
                    <a:pt x="300" y="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</p:grpSp>
      <p:sp>
        <p:nvSpPr>
          <p:cNvPr id="30" name="Freeform 104"/>
          <p:cNvSpPr>
            <a:spLocks noEditPoints="1"/>
          </p:cNvSpPr>
          <p:nvPr/>
        </p:nvSpPr>
        <p:spPr bwMode="auto">
          <a:xfrm>
            <a:off x="6262878" y="2194096"/>
            <a:ext cx="349258" cy="340246"/>
          </a:xfrm>
          <a:custGeom>
            <a:avLst/>
            <a:gdLst/>
            <a:ahLst/>
            <a:cxnLst>
              <a:cxn ang="0">
                <a:pos x="243" y="45"/>
              </a:cxn>
              <a:cxn ang="0">
                <a:pos x="243" y="20"/>
              </a:cxn>
              <a:cxn ang="0">
                <a:pos x="238" y="6"/>
              </a:cxn>
              <a:cxn ang="0">
                <a:pos x="221" y="0"/>
              </a:cxn>
              <a:cxn ang="0">
                <a:pos x="214" y="2"/>
              </a:cxn>
              <a:cxn ang="0">
                <a:pos x="203" y="13"/>
              </a:cxn>
              <a:cxn ang="0">
                <a:pos x="202" y="45"/>
              </a:cxn>
              <a:cxn ang="0">
                <a:pos x="109" y="20"/>
              </a:cxn>
              <a:cxn ang="0">
                <a:pos x="107" y="13"/>
              </a:cxn>
              <a:cxn ang="0">
                <a:pos x="96" y="2"/>
              </a:cxn>
              <a:cxn ang="0">
                <a:pos x="87" y="0"/>
              </a:cxn>
              <a:cxn ang="0">
                <a:pos x="73" y="6"/>
              </a:cxn>
              <a:cxn ang="0">
                <a:pos x="67" y="20"/>
              </a:cxn>
              <a:cxn ang="0">
                <a:pos x="17" y="45"/>
              </a:cxn>
              <a:cxn ang="0">
                <a:pos x="9" y="47"/>
              </a:cxn>
              <a:cxn ang="0">
                <a:pos x="2" y="54"/>
              </a:cxn>
              <a:cxn ang="0">
                <a:pos x="0" y="287"/>
              </a:cxn>
              <a:cxn ang="0">
                <a:pos x="2" y="292"/>
              </a:cxn>
              <a:cxn ang="0">
                <a:pos x="9" y="301"/>
              </a:cxn>
              <a:cxn ang="0">
                <a:pos x="294" y="301"/>
              </a:cxn>
              <a:cxn ang="0">
                <a:pos x="301" y="301"/>
              </a:cxn>
              <a:cxn ang="0">
                <a:pos x="308" y="292"/>
              </a:cxn>
              <a:cxn ang="0">
                <a:pos x="310" y="62"/>
              </a:cxn>
              <a:cxn ang="0">
                <a:pos x="308" y="54"/>
              </a:cxn>
              <a:cxn ang="0">
                <a:pos x="301" y="47"/>
              </a:cxn>
              <a:cxn ang="0">
                <a:pos x="294" y="45"/>
              </a:cxn>
              <a:cxn ang="0">
                <a:pos x="145" y="156"/>
              </a:cxn>
              <a:cxn ang="0">
                <a:pos x="96" y="114"/>
              </a:cxn>
              <a:cxn ang="0">
                <a:pos x="165" y="114"/>
              </a:cxn>
              <a:cxn ang="0">
                <a:pos x="214" y="156"/>
              </a:cxn>
              <a:cxn ang="0">
                <a:pos x="165" y="114"/>
              </a:cxn>
              <a:cxn ang="0">
                <a:pos x="75" y="156"/>
              </a:cxn>
              <a:cxn ang="0">
                <a:pos x="31" y="114"/>
              </a:cxn>
              <a:cxn ang="0">
                <a:pos x="75" y="178"/>
              </a:cxn>
              <a:cxn ang="0">
                <a:pos x="31" y="209"/>
              </a:cxn>
              <a:cxn ang="0">
                <a:pos x="75" y="178"/>
              </a:cxn>
              <a:cxn ang="0">
                <a:pos x="145" y="178"/>
              </a:cxn>
              <a:cxn ang="0">
                <a:pos x="96" y="209"/>
              </a:cxn>
              <a:cxn ang="0">
                <a:pos x="145" y="229"/>
              </a:cxn>
              <a:cxn ang="0">
                <a:pos x="96" y="270"/>
              </a:cxn>
              <a:cxn ang="0">
                <a:pos x="145" y="229"/>
              </a:cxn>
              <a:cxn ang="0">
                <a:pos x="214" y="229"/>
              </a:cxn>
              <a:cxn ang="0">
                <a:pos x="165" y="270"/>
              </a:cxn>
              <a:cxn ang="0">
                <a:pos x="165" y="209"/>
              </a:cxn>
              <a:cxn ang="0">
                <a:pos x="214" y="178"/>
              </a:cxn>
              <a:cxn ang="0">
                <a:pos x="165" y="209"/>
              </a:cxn>
              <a:cxn ang="0">
                <a:pos x="279" y="178"/>
              </a:cxn>
              <a:cxn ang="0">
                <a:pos x="236" y="209"/>
              </a:cxn>
              <a:cxn ang="0">
                <a:pos x="236" y="156"/>
              </a:cxn>
              <a:cxn ang="0">
                <a:pos x="279" y="114"/>
              </a:cxn>
              <a:cxn ang="0">
                <a:pos x="236" y="156"/>
              </a:cxn>
              <a:cxn ang="0">
                <a:pos x="75" y="229"/>
              </a:cxn>
              <a:cxn ang="0">
                <a:pos x="31" y="270"/>
              </a:cxn>
              <a:cxn ang="0">
                <a:pos x="236" y="270"/>
              </a:cxn>
              <a:cxn ang="0">
                <a:pos x="279" y="229"/>
              </a:cxn>
              <a:cxn ang="0">
                <a:pos x="236" y="270"/>
              </a:cxn>
            </a:cxnLst>
            <a:rect l="0" t="0" r="r" b="b"/>
            <a:pathLst>
              <a:path w="310" h="301">
                <a:moveTo>
                  <a:pt x="294" y="45"/>
                </a:moveTo>
                <a:lnTo>
                  <a:pt x="243" y="45"/>
                </a:lnTo>
                <a:lnTo>
                  <a:pt x="243" y="20"/>
                </a:lnTo>
                <a:lnTo>
                  <a:pt x="243" y="20"/>
                </a:lnTo>
                <a:lnTo>
                  <a:pt x="241" y="13"/>
                </a:lnTo>
                <a:lnTo>
                  <a:pt x="238" y="6"/>
                </a:lnTo>
                <a:lnTo>
                  <a:pt x="231" y="2"/>
                </a:lnTo>
                <a:lnTo>
                  <a:pt x="221" y="0"/>
                </a:lnTo>
                <a:lnTo>
                  <a:pt x="221" y="0"/>
                </a:lnTo>
                <a:lnTo>
                  <a:pt x="214" y="2"/>
                </a:lnTo>
                <a:lnTo>
                  <a:pt x="207" y="6"/>
                </a:lnTo>
                <a:lnTo>
                  <a:pt x="203" y="13"/>
                </a:lnTo>
                <a:lnTo>
                  <a:pt x="202" y="20"/>
                </a:lnTo>
                <a:lnTo>
                  <a:pt x="202" y="45"/>
                </a:lnTo>
                <a:lnTo>
                  <a:pt x="109" y="45"/>
                </a:lnTo>
                <a:lnTo>
                  <a:pt x="109" y="20"/>
                </a:lnTo>
                <a:lnTo>
                  <a:pt x="109" y="20"/>
                </a:lnTo>
                <a:lnTo>
                  <a:pt x="107" y="13"/>
                </a:lnTo>
                <a:lnTo>
                  <a:pt x="102" y="6"/>
                </a:lnTo>
                <a:lnTo>
                  <a:pt x="96" y="2"/>
                </a:lnTo>
                <a:lnTo>
                  <a:pt x="87" y="0"/>
                </a:lnTo>
                <a:lnTo>
                  <a:pt x="87" y="0"/>
                </a:lnTo>
                <a:lnTo>
                  <a:pt x="80" y="2"/>
                </a:lnTo>
                <a:lnTo>
                  <a:pt x="73" y="6"/>
                </a:lnTo>
                <a:lnTo>
                  <a:pt x="69" y="13"/>
                </a:lnTo>
                <a:lnTo>
                  <a:pt x="67" y="20"/>
                </a:lnTo>
                <a:lnTo>
                  <a:pt x="67" y="45"/>
                </a:lnTo>
                <a:lnTo>
                  <a:pt x="17" y="45"/>
                </a:lnTo>
                <a:lnTo>
                  <a:pt x="17" y="45"/>
                </a:lnTo>
                <a:lnTo>
                  <a:pt x="9" y="47"/>
                </a:lnTo>
                <a:lnTo>
                  <a:pt x="4" y="51"/>
                </a:lnTo>
                <a:lnTo>
                  <a:pt x="2" y="54"/>
                </a:lnTo>
                <a:lnTo>
                  <a:pt x="0" y="62"/>
                </a:lnTo>
                <a:lnTo>
                  <a:pt x="0" y="287"/>
                </a:lnTo>
                <a:lnTo>
                  <a:pt x="0" y="287"/>
                </a:lnTo>
                <a:lnTo>
                  <a:pt x="2" y="292"/>
                </a:lnTo>
                <a:lnTo>
                  <a:pt x="4" y="297"/>
                </a:lnTo>
                <a:lnTo>
                  <a:pt x="9" y="301"/>
                </a:lnTo>
                <a:lnTo>
                  <a:pt x="17" y="301"/>
                </a:lnTo>
                <a:lnTo>
                  <a:pt x="294" y="301"/>
                </a:lnTo>
                <a:lnTo>
                  <a:pt x="294" y="301"/>
                </a:lnTo>
                <a:lnTo>
                  <a:pt x="301" y="301"/>
                </a:lnTo>
                <a:lnTo>
                  <a:pt x="305" y="297"/>
                </a:lnTo>
                <a:lnTo>
                  <a:pt x="308" y="292"/>
                </a:lnTo>
                <a:lnTo>
                  <a:pt x="310" y="287"/>
                </a:lnTo>
                <a:lnTo>
                  <a:pt x="310" y="62"/>
                </a:lnTo>
                <a:lnTo>
                  <a:pt x="310" y="62"/>
                </a:lnTo>
                <a:lnTo>
                  <a:pt x="308" y="54"/>
                </a:lnTo>
                <a:lnTo>
                  <a:pt x="305" y="51"/>
                </a:lnTo>
                <a:lnTo>
                  <a:pt x="301" y="47"/>
                </a:lnTo>
                <a:lnTo>
                  <a:pt x="294" y="45"/>
                </a:lnTo>
                <a:lnTo>
                  <a:pt x="294" y="45"/>
                </a:lnTo>
                <a:close/>
                <a:moveTo>
                  <a:pt x="145" y="114"/>
                </a:moveTo>
                <a:lnTo>
                  <a:pt x="145" y="156"/>
                </a:lnTo>
                <a:lnTo>
                  <a:pt x="96" y="156"/>
                </a:lnTo>
                <a:lnTo>
                  <a:pt x="96" y="114"/>
                </a:lnTo>
                <a:lnTo>
                  <a:pt x="145" y="114"/>
                </a:lnTo>
                <a:close/>
                <a:moveTo>
                  <a:pt x="165" y="114"/>
                </a:moveTo>
                <a:lnTo>
                  <a:pt x="214" y="114"/>
                </a:lnTo>
                <a:lnTo>
                  <a:pt x="214" y="156"/>
                </a:lnTo>
                <a:lnTo>
                  <a:pt x="165" y="156"/>
                </a:lnTo>
                <a:lnTo>
                  <a:pt x="165" y="114"/>
                </a:lnTo>
                <a:close/>
                <a:moveTo>
                  <a:pt x="75" y="114"/>
                </a:moveTo>
                <a:lnTo>
                  <a:pt x="75" y="156"/>
                </a:lnTo>
                <a:lnTo>
                  <a:pt x="31" y="156"/>
                </a:lnTo>
                <a:lnTo>
                  <a:pt x="31" y="114"/>
                </a:lnTo>
                <a:lnTo>
                  <a:pt x="75" y="114"/>
                </a:lnTo>
                <a:close/>
                <a:moveTo>
                  <a:pt x="75" y="178"/>
                </a:moveTo>
                <a:lnTo>
                  <a:pt x="75" y="209"/>
                </a:lnTo>
                <a:lnTo>
                  <a:pt x="31" y="209"/>
                </a:lnTo>
                <a:lnTo>
                  <a:pt x="31" y="178"/>
                </a:lnTo>
                <a:lnTo>
                  <a:pt x="75" y="178"/>
                </a:lnTo>
                <a:close/>
                <a:moveTo>
                  <a:pt x="96" y="178"/>
                </a:moveTo>
                <a:lnTo>
                  <a:pt x="145" y="178"/>
                </a:lnTo>
                <a:lnTo>
                  <a:pt x="145" y="209"/>
                </a:lnTo>
                <a:lnTo>
                  <a:pt x="96" y="209"/>
                </a:lnTo>
                <a:lnTo>
                  <a:pt x="96" y="178"/>
                </a:lnTo>
                <a:close/>
                <a:moveTo>
                  <a:pt x="145" y="229"/>
                </a:moveTo>
                <a:lnTo>
                  <a:pt x="145" y="270"/>
                </a:lnTo>
                <a:lnTo>
                  <a:pt x="96" y="270"/>
                </a:lnTo>
                <a:lnTo>
                  <a:pt x="96" y="229"/>
                </a:lnTo>
                <a:lnTo>
                  <a:pt x="145" y="229"/>
                </a:lnTo>
                <a:close/>
                <a:moveTo>
                  <a:pt x="165" y="229"/>
                </a:moveTo>
                <a:lnTo>
                  <a:pt x="214" y="229"/>
                </a:lnTo>
                <a:lnTo>
                  <a:pt x="214" y="270"/>
                </a:lnTo>
                <a:lnTo>
                  <a:pt x="165" y="270"/>
                </a:lnTo>
                <a:lnTo>
                  <a:pt x="165" y="229"/>
                </a:lnTo>
                <a:close/>
                <a:moveTo>
                  <a:pt x="165" y="209"/>
                </a:moveTo>
                <a:lnTo>
                  <a:pt x="165" y="178"/>
                </a:lnTo>
                <a:lnTo>
                  <a:pt x="214" y="178"/>
                </a:lnTo>
                <a:lnTo>
                  <a:pt x="214" y="209"/>
                </a:lnTo>
                <a:lnTo>
                  <a:pt x="165" y="209"/>
                </a:lnTo>
                <a:close/>
                <a:moveTo>
                  <a:pt x="236" y="178"/>
                </a:moveTo>
                <a:lnTo>
                  <a:pt x="279" y="178"/>
                </a:lnTo>
                <a:lnTo>
                  <a:pt x="279" y="209"/>
                </a:lnTo>
                <a:lnTo>
                  <a:pt x="236" y="209"/>
                </a:lnTo>
                <a:lnTo>
                  <a:pt x="236" y="178"/>
                </a:lnTo>
                <a:close/>
                <a:moveTo>
                  <a:pt x="236" y="156"/>
                </a:moveTo>
                <a:lnTo>
                  <a:pt x="236" y="114"/>
                </a:lnTo>
                <a:lnTo>
                  <a:pt x="279" y="114"/>
                </a:lnTo>
                <a:lnTo>
                  <a:pt x="279" y="156"/>
                </a:lnTo>
                <a:lnTo>
                  <a:pt x="236" y="156"/>
                </a:lnTo>
                <a:close/>
                <a:moveTo>
                  <a:pt x="31" y="229"/>
                </a:moveTo>
                <a:lnTo>
                  <a:pt x="75" y="229"/>
                </a:lnTo>
                <a:lnTo>
                  <a:pt x="75" y="270"/>
                </a:lnTo>
                <a:lnTo>
                  <a:pt x="31" y="270"/>
                </a:lnTo>
                <a:lnTo>
                  <a:pt x="31" y="229"/>
                </a:lnTo>
                <a:close/>
                <a:moveTo>
                  <a:pt x="236" y="270"/>
                </a:moveTo>
                <a:lnTo>
                  <a:pt x="236" y="229"/>
                </a:lnTo>
                <a:lnTo>
                  <a:pt x="279" y="229"/>
                </a:lnTo>
                <a:lnTo>
                  <a:pt x="279" y="270"/>
                </a:lnTo>
                <a:lnTo>
                  <a:pt x="236" y="270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sp>
        <p:nvSpPr>
          <p:cNvPr id="31" name="Freeform 105"/>
          <p:cNvSpPr/>
          <p:nvPr/>
        </p:nvSpPr>
        <p:spPr bwMode="auto">
          <a:xfrm>
            <a:off x="5353383" y="3697054"/>
            <a:ext cx="295180" cy="295180"/>
          </a:xfrm>
          <a:custGeom>
            <a:avLst/>
            <a:gdLst/>
            <a:ahLst/>
            <a:cxnLst>
              <a:cxn ang="0">
                <a:pos x="255" y="58"/>
              </a:cxn>
              <a:cxn ang="0">
                <a:pos x="257" y="53"/>
              </a:cxn>
              <a:cxn ang="0">
                <a:pos x="262" y="38"/>
              </a:cxn>
              <a:cxn ang="0">
                <a:pos x="257" y="24"/>
              </a:cxn>
              <a:cxn ang="0">
                <a:pos x="244" y="9"/>
              </a:cxn>
              <a:cxn ang="0">
                <a:pos x="241" y="5"/>
              </a:cxn>
              <a:cxn ang="0">
                <a:pos x="224" y="0"/>
              </a:cxn>
              <a:cxn ang="0">
                <a:pos x="210" y="5"/>
              </a:cxn>
              <a:cxn ang="0">
                <a:pos x="132" y="82"/>
              </a:cxn>
              <a:cxn ang="0">
                <a:pos x="58" y="9"/>
              </a:cxn>
              <a:cxn ang="0">
                <a:pos x="49" y="2"/>
              </a:cxn>
              <a:cxn ang="0">
                <a:pos x="27" y="2"/>
              </a:cxn>
              <a:cxn ang="0">
                <a:pos x="18" y="9"/>
              </a:cxn>
              <a:cxn ang="0">
                <a:pos x="9" y="18"/>
              </a:cxn>
              <a:cxn ang="0">
                <a:pos x="3" y="27"/>
              </a:cxn>
              <a:cxn ang="0">
                <a:pos x="3" y="49"/>
              </a:cxn>
              <a:cxn ang="0">
                <a:pos x="9" y="58"/>
              </a:cxn>
              <a:cxn ang="0">
                <a:pos x="9" y="205"/>
              </a:cxn>
              <a:cxn ang="0">
                <a:pos x="5" y="210"/>
              </a:cxn>
              <a:cxn ang="0">
                <a:pos x="0" y="225"/>
              </a:cxn>
              <a:cxn ang="0">
                <a:pos x="5" y="241"/>
              </a:cxn>
              <a:cxn ang="0">
                <a:pos x="18" y="254"/>
              </a:cxn>
              <a:cxn ang="0">
                <a:pos x="23" y="257"/>
              </a:cxn>
              <a:cxn ang="0">
                <a:pos x="38" y="263"/>
              </a:cxn>
              <a:cxn ang="0">
                <a:pos x="54" y="257"/>
              </a:cxn>
              <a:cxn ang="0">
                <a:pos x="132" y="181"/>
              </a:cxn>
              <a:cxn ang="0">
                <a:pos x="204" y="254"/>
              </a:cxn>
              <a:cxn ang="0">
                <a:pos x="214" y="261"/>
              </a:cxn>
              <a:cxn ang="0">
                <a:pos x="235" y="261"/>
              </a:cxn>
              <a:cxn ang="0">
                <a:pos x="244" y="254"/>
              </a:cxn>
              <a:cxn ang="0">
                <a:pos x="255" y="245"/>
              </a:cxn>
              <a:cxn ang="0">
                <a:pos x="261" y="236"/>
              </a:cxn>
              <a:cxn ang="0">
                <a:pos x="261" y="214"/>
              </a:cxn>
              <a:cxn ang="0">
                <a:pos x="255" y="205"/>
              </a:cxn>
            </a:cxnLst>
            <a:rect l="0" t="0" r="r" b="b"/>
            <a:pathLst>
              <a:path w="262" h="263">
                <a:moveTo>
                  <a:pt x="181" y="132"/>
                </a:moveTo>
                <a:lnTo>
                  <a:pt x="255" y="58"/>
                </a:lnTo>
                <a:lnTo>
                  <a:pt x="255" y="58"/>
                </a:lnTo>
                <a:lnTo>
                  <a:pt x="257" y="53"/>
                </a:lnTo>
                <a:lnTo>
                  <a:pt x="261" y="49"/>
                </a:lnTo>
                <a:lnTo>
                  <a:pt x="262" y="38"/>
                </a:lnTo>
                <a:lnTo>
                  <a:pt x="261" y="27"/>
                </a:lnTo>
                <a:lnTo>
                  <a:pt x="257" y="24"/>
                </a:lnTo>
                <a:lnTo>
                  <a:pt x="255" y="18"/>
                </a:lnTo>
                <a:lnTo>
                  <a:pt x="244" y="9"/>
                </a:lnTo>
                <a:lnTo>
                  <a:pt x="244" y="9"/>
                </a:lnTo>
                <a:lnTo>
                  <a:pt x="241" y="5"/>
                </a:lnTo>
                <a:lnTo>
                  <a:pt x="235" y="2"/>
                </a:lnTo>
                <a:lnTo>
                  <a:pt x="224" y="0"/>
                </a:lnTo>
                <a:lnTo>
                  <a:pt x="214" y="2"/>
                </a:lnTo>
                <a:lnTo>
                  <a:pt x="210" y="5"/>
                </a:lnTo>
                <a:lnTo>
                  <a:pt x="204" y="9"/>
                </a:lnTo>
                <a:lnTo>
                  <a:pt x="132" y="82"/>
                </a:lnTo>
                <a:lnTo>
                  <a:pt x="58" y="9"/>
                </a:lnTo>
                <a:lnTo>
                  <a:pt x="58" y="9"/>
                </a:lnTo>
                <a:lnTo>
                  <a:pt x="54" y="5"/>
                </a:lnTo>
                <a:lnTo>
                  <a:pt x="49" y="2"/>
                </a:lnTo>
                <a:lnTo>
                  <a:pt x="38" y="0"/>
                </a:lnTo>
                <a:lnTo>
                  <a:pt x="27" y="2"/>
                </a:lnTo>
                <a:lnTo>
                  <a:pt x="23" y="5"/>
                </a:lnTo>
                <a:lnTo>
                  <a:pt x="18" y="9"/>
                </a:lnTo>
                <a:lnTo>
                  <a:pt x="9" y="18"/>
                </a:lnTo>
                <a:lnTo>
                  <a:pt x="9" y="18"/>
                </a:lnTo>
                <a:lnTo>
                  <a:pt x="5" y="24"/>
                </a:lnTo>
                <a:lnTo>
                  <a:pt x="3" y="27"/>
                </a:lnTo>
                <a:lnTo>
                  <a:pt x="0" y="38"/>
                </a:lnTo>
                <a:lnTo>
                  <a:pt x="3" y="49"/>
                </a:lnTo>
                <a:lnTo>
                  <a:pt x="5" y="53"/>
                </a:lnTo>
                <a:lnTo>
                  <a:pt x="9" y="58"/>
                </a:lnTo>
                <a:lnTo>
                  <a:pt x="83" y="132"/>
                </a:lnTo>
                <a:lnTo>
                  <a:pt x="9" y="205"/>
                </a:lnTo>
                <a:lnTo>
                  <a:pt x="9" y="205"/>
                </a:lnTo>
                <a:lnTo>
                  <a:pt x="5" y="210"/>
                </a:lnTo>
                <a:lnTo>
                  <a:pt x="3" y="214"/>
                </a:lnTo>
                <a:lnTo>
                  <a:pt x="0" y="225"/>
                </a:lnTo>
                <a:lnTo>
                  <a:pt x="3" y="236"/>
                </a:lnTo>
                <a:lnTo>
                  <a:pt x="5" y="241"/>
                </a:lnTo>
                <a:lnTo>
                  <a:pt x="9" y="245"/>
                </a:lnTo>
                <a:lnTo>
                  <a:pt x="18" y="254"/>
                </a:lnTo>
                <a:lnTo>
                  <a:pt x="18" y="254"/>
                </a:lnTo>
                <a:lnTo>
                  <a:pt x="23" y="257"/>
                </a:lnTo>
                <a:lnTo>
                  <a:pt x="27" y="261"/>
                </a:lnTo>
                <a:lnTo>
                  <a:pt x="38" y="263"/>
                </a:lnTo>
                <a:lnTo>
                  <a:pt x="49" y="261"/>
                </a:lnTo>
                <a:lnTo>
                  <a:pt x="54" y="257"/>
                </a:lnTo>
                <a:lnTo>
                  <a:pt x="58" y="254"/>
                </a:lnTo>
                <a:lnTo>
                  <a:pt x="132" y="181"/>
                </a:lnTo>
                <a:lnTo>
                  <a:pt x="204" y="254"/>
                </a:lnTo>
                <a:lnTo>
                  <a:pt x="204" y="254"/>
                </a:lnTo>
                <a:lnTo>
                  <a:pt x="210" y="257"/>
                </a:lnTo>
                <a:lnTo>
                  <a:pt x="214" y="261"/>
                </a:lnTo>
                <a:lnTo>
                  <a:pt x="224" y="263"/>
                </a:lnTo>
                <a:lnTo>
                  <a:pt x="235" y="261"/>
                </a:lnTo>
                <a:lnTo>
                  <a:pt x="241" y="257"/>
                </a:lnTo>
                <a:lnTo>
                  <a:pt x="244" y="254"/>
                </a:lnTo>
                <a:lnTo>
                  <a:pt x="255" y="245"/>
                </a:lnTo>
                <a:lnTo>
                  <a:pt x="255" y="245"/>
                </a:lnTo>
                <a:lnTo>
                  <a:pt x="257" y="241"/>
                </a:lnTo>
                <a:lnTo>
                  <a:pt x="261" y="236"/>
                </a:lnTo>
                <a:lnTo>
                  <a:pt x="262" y="225"/>
                </a:lnTo>
                <a:lnTo>
                  <a:pt x="261" y="214"/>
                </a:lnTo>
                <a:lnTo>
                  <a:pt x="257" y="210"/>
                </a:lnTo>
                <a:lnTo>
                  <a:pt x="255" y="205"/>
                </a:lnTo>
                <a:lnTo>
                  <a:pt x="181" y="132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sp>
        <p:nvSpPr>
          <p:cNvPr id="32" name="Freeform 106"/>
          <p:cNvSpPr>
            <a:spLocks noEditPoints="1"/>
          </p:cNvSpPr>
          <p:nvPr/>
        </p:nvSpPr>
        <p:spPr bwMode="auto">
          <a:xfrm>
            <a:off x="1631275" y="2962299"/>
            <a:ext cx="387564" cy="288418"/>
          </a:xfrm>
          <a:custGeom>
            <a:avLst/>
            <a:gdLst/>
            <a:ahLst/>
            <a:cxnLst>
              <a:cxn ang="0">
                <a:pos x="41" y="0"/>
              </a:cxn>
              <a:cxn ang="0">
                <a:pos x="34" y="0"/>
              </a:cxn>
              <a:cxn ang="0">
                <a:pos x="18" y="7"/>
              </a:cxn>
              <a:cxn ang="0">
                <a:pos x="7" y="18"/>
              </a:cxn>
              <a:cxn ang="0">
                <a:pos x="0" y="33"/>
              </a:cxn>
              <a:cxn ang="0">
                <a:pos x="0" y="214"/>
              </a:cxn>
              <a:cxn ang="0">
                <a:pos x="0" y="221"/>
              </a:cxn>
              <a:cxn ang="0">
                <a:pos x="7" y="237"/>
              </a:cxn>
              <a:cxn ang="0">
                <a:pos x="18" y="248"/>
              </a:cxn>
              <a:cxn ang="0">
                <a:pos x="34" y="256"/>
              </a:cxn>
              <a:cxn ang="0">
                <a:pos x="299" y="256"/>
              </a:cxn>
              <a:cxn ang="0">
                <a:pos x="308" y="256"/>
              </a:cxn>
              <a:cxn ang="0">
                <a:pos x="322" y="248"/>
              </a:cxn>
              <a:cxn ang="0">
                <a:pos x="335" y="237"/>
              </a:cxn>
              <a:cxn ang="0">
                <a:pos x="340" y="221"/>
              </a:cxn>
              <a:cxn ang="0">
                <a:pos x="342" y="42"/>
              </a:cxn>
              <a:cxn ang="0">
                <a:pos x="340" y="33"/>
              </a:cxn>
              <a:cxn ang="0">
                <a:pos x="335" y="18"/>
              </a:cxn>
              <a:cxn ang="0">
                <a:pos x="322" y="7"/>
              </a:cxn>
              <a:cxn ang="0">
                <a:pos x="308" y="0"/>
              </a:cxn>
              <a:cxn ang="0">
                <a:pos x="299" y="0"/>
              </a:cxn>
              <a:cxn ang="0">
                <a:pos x="319" y="36"/>
              </a:cxn>
              <a:cxn ang="0">
                <a:pos x="320" y="42"/>
              </a:cxn>
              <a:cxn ang="0">
                <a:pos x="320" y="214"/>
              </a:cxn>
              <a:cxn ang="0">
                <a:pos x="228" y="114"/>
              </a:cxn>
              <a:cxn ang="0">
                <a:pos x="299" y="20"/>
              </a:cxn>
              <a:cxn ang="0">
                <a:pos x="170" y="134"/>
              </a:cxn>
              <a:cxn ang="0">
                <a:pos x="38" y="22"/>
              </a:cxn>
              <a:cxn ang="0">
                <a:pos x="299" y="20"/>
              </a:cxn>
              <a:cxn ang="0">
                <a:pos x="21" y="218"/>
              </a:cxn>
              <a:cxn ang="0">
                <a:pos x="21" y="42"/>
              </a:cxn>
              <a:cxn ang="0">
                <a:pos x="21" y="36"/>
              </a:cxn>
              <a:cxn ang="0">
                <a:pos x="21" y="218"/>
              </a:cxn>
              <a:cxn ang="0">
                <a:pos x="41" y="234"/>
              </a:cxn>
              <a:cxn ang="0">
                <a:pos x="128" y="127"/>
              </a:cxn>
              <a:cxn ang="0">
                <a:pos x="163" y="158"/>
              </a:cxn>
              <a:cxn ang="0">
                <a:pos x="170" y="160"/>
              </a:cxn>
              <a:cxn ang="0">
                <a:pos x="174" y="160"/>
              </a:cxn>
              <a:cxn ang="0">
                <a:pos x="212" y="127"/>
              </a:cxn>
              <a:cxn ang="0">
                <a:pos x="306" y="234"/>
              </a:cxn>
              <a:cxn ang="0">
                <a:pos x="41" y="234"/>
              </a:cxn>
            </a:cxnLst>
            <a:rect l="0" t="0" r="r" b="b"/>
            <a:pathLst>
              <a:path w="342" h="256">
                <a:moveTo>
                  <a:pt x="299" y="0"/>
                </a:moveTo>
                <a:lnTo>
                  <a:pt x="41" y="0"/>
                </a:lnTo>
                <a:lnTo>
                  <a:pt x="41" y="0"/>
                </a:lnTo>
                <a:lnTo>
                  <a:pt x="34" y="0"/>
                </a:lnTo>
                <a:lnTo>
                  <a:pt x="25" y="2"/>
                </a:lnTo>
                <a:lnTo>
                  <a:pt x="18" y="7"/>
                </a:lnTo>
                <a:lnTo>
                  <a:pt x="12" y="11"/>
                </a:lnTo>
                <a:lnTo>
                  <a:pt x="7" y="18"/>
                </a:lnTo>
                <a:lnTo>
                  <a:pt x="3" y="25"/>
                </a:lnTo>
                <a:lnTo>
                  <a:pt x="0" y="33"/>
                </a:lnTo>
                <a:lnTo>
                  <a:pt x="0" y="42"/>
                </a:lnTo>
                <a:lnTo>
                  <a:pt x="0" y="214"/>
                </a:lnTo>
                <a:lnTo>
                  <a:pt x="0" y="214"/>
                </a:lnTo>
                <a:lnTo>
                  <a:pt x="0" y="221"/>
                </a:lnTo>
                <a:lnTo>
                  <a:pt x="3" y="230"/>
                </a:lnTo>
                <a:lnTo>
                  <a:pt x="7" y="237"/>
                </a:lnTo>
                <a:lnTo>
                  <a:pt x="12" y="243"/>
                </a:lnTo>
                <a:lnTo>
                  <a:pt x="18" y="248"/>
                </a:lnTo>
                <a:lnTo>
                  <a:pt x="25" y="252"/>
                </a:lnTo>
                <a:lnTo>
                  <a:pt x="34" y="256"/>
                </a:lnTo>
                <a:lnTo>
                  <a:pt x="41" y="256"/>
                </a:lnTo>
                <a:lnTo>
                  <a:pt x="299" y="256"/>
                </a:lnTo>
                <a:lnTo>
                  <a:pt x="299" y="256"/>
                </a:lnTo>
                <a:lnTo>
                  <a:pt x="308" y="256"/>
                </a:lnTo>
                <a:lnTo>
                  <a:pt x="315" y="252"/>
                </a:lnTo>
                <a:lnTo>
                  <a:pt x="322" y="248"/>
                </a:lnTo>
                <a:lnTo>
                  <a:pt x="330" y="243"/>
                </a:lnTo>
                <a:lnTo>
                  <a:pt x="335" y="237"/>
                </a:lnTo>
                <a:lnTo>
                  <a:pt x="339" y="230"/>
                </a:lnTo>
                <a:lnTo>
                  <a:pt x="340" y="221"/>
                </a:lnTo>
                <a:lnTo>
                  <a:pt x="342" y="214"/>
                </a:lnTo>
                <a:lnTo>
                  <a:pt x="342" y="42"/>
                </a:lnTo>
                <a:lnTo>
                  <a:pt x="342" y="42"/>
                </a:lnTo>
                <a:lnTo>
                  <a:pt x="340" y="33"/>
                </a:lnTo>
                <a:lnTo>
                  <a:pt x="339" y="25"/>
                </a:lnTo>
                <a:lnTo>
                  <a:pt x="335" y="18"/>
                </a:lnTo>
                <a:lnTo>
                  <a:pt x="330" y="11"/>
                </a:lnTo>
                <a:lnTo>
                  <a:pt x="322" y="7"/>
                </a:lnTo>
                <a:lnTo>
                  <a:pt x="315" y="2"/>
                </a:lnTo>
                <a:lnTo>
                  <a:pt x="308" y="0"/>
                </a:lnTo>
                <a:lnTo>
                  <a:pt x="299" y="0"/>
                </a:lnTo>
                <a:lnTo>
                  <a:pt x="299" y="0"/>
                </a:lnTo>
                <a:close/>
                <a:moveTo>
                  <a:pt x="228" y="114"/>
                </a:moveTo>
                <a:lnTo>
                  <a:pt x="319" y="36"/>
                </a:lnTo>
                <a:lnTo>
                  <a:pt x="319" y="36"/>
                </a:lnTo>
                <a:lnTo>
                  <a:pt x="320" y="42"/>
                </a:lnTo>
                <a:lnTo>
                  <a:pt x="320" y="214"/>
                </a:lnTo>
                <a:lnTo>
                  <a:pt x="320" y="214"/>
                </a:lnTo>
                <a:lnTo>
                  <a:pt x="320" y="218"/>
                </a:lnTo>
                <a:lnTo>
                  <a:pt x="228" y="114"/>
                </a:lnTo>
                <a:close/>
                <a:moveTo>
                  <a:pt x="299" y="20"/>
                </a:moveTo>
                <a:lnTo>
                  <a:pt x="299" y="20"/>
                </a:lnTo>
                <a:lnTo>
                  <a:pt x="302" y="22"/>
                </a:lnTo>
                <a:lnTo>
                  <a:pt x="170" y="134"/>
                </a:lnTo>
                <a:lnTo>
                  <a:pt x="38" y="22"/>
                </a:lnTo>
                <a:lnTo>
                  <a:pt x="38" y="22"/>
                </a:lnTo>
                <a:lnTo>
                  <a:pt x="41" y="20"/>
                </a:lnTo>
                <a:lnTo>
                  <a:pt x="299" y="20"/>
                </a:lnTo>
                <a:close/>
                <a:moveTo>
                  <a:pt x="21" y="218"/>
                </a:moveTo>
                <a:lnTo>
                  <a:pt x="21" y="218"/>
                </a:lnTo>
                <a:lnTo>
                  <a:pt x="21" y="214"/>
                </a:lnTo>
                <a:lnTo>
                  <a:pt x="21" y="42"/>
                </a:lnTo>
                <a:lnTo>
                  <a:pt x="21" y="42"/>
                </a:lnTo>
                <a:lnTo>
                  <a:pt x="21" y="36"/>
                </a:lnTo>
                <a:lnTo>
                  <a:pt x="112" y="114"/>
                </a:lnTo>
                <a:lnTo>
                  <a:pt x="21" y="218"/>
                </a:lnTo>
                <a:close/>
                <a:moveTo>
                  <a:pt x="41" y="234"/>
                </a:moveTo>
                <a:lnTo>
                  <a:pt x="41" y="234"/>
                </a:lnTo>
                <a:lnTo>
                  <a:pt x="36" y="234"/>
                </a:lnTo>
                <a:lnTo>
                  <a:pt x="128" y="127"/>
                </a:lnTo>
                <a:lnTo>
                  <a:pt x="163" y="158"/>
                </a:lnTo>
                <a:lnTo>
                  <a:pt x="163" y="158"/>
                </a:lnTo>
                <a:lnTo>
                  <a:pt x="166" y="160"/>
                </a:lnTo>
                <a:lnTo>
                  <a:pt x="170" y="160"/>
                </a:lnTo>
                <a:lnTo>
                  <a:pt x="170" y="160"/>
                </a:lnTo>
                <a:lnTo>
                  <a:pt x="174" y="160"/>
                </a:lnTo>
                <a:lnTo>
                  <a:pt x="177" y="158"/>
                </a:lnTo>
                <a:lnTo>
                  <a:pt x="212" y="127"/>
                </a:lnTo>
                <a:lnTo>
                  <a:pt x="306" y="234"/>
                </a:lnTo>
                <a:lnTo>
                  <a:pt x="306" y="234"/>
                </a:lnTo>
                <a:lnTo>
                  <a:pt x="299" y="234"/>
                </a:lnTo>
                <a:lnTo>
                  <a:pt x="41" y="234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sp>
        <p:nvSpPr>
          <p:cNvPr id="33" name="Freeform 107"/>
          <p:cNvSpPr>
            <a:spLocks noEditPoints="1"/>
          </p:cNvSpPr>
          <p:nvPr/>
        </p:nvSpPr>
        <p:spPr bwMode="auto">
          <a:xfrm>
            <a:off x="6244854" y="2929473"/>
            <a:ext cx="385310" cy="331230"/>
          </a:xfrm>
          <a:custGeom>
            <a:avLst/>
            <a:gdLst/>
            <a:ahLst/>
            <a:cxnLst>
              <a:cxn ang="0">
                <a:pos x="337" y="165"/>
              </a:cxn>
              <a:cxn ang="0">
                <a:pos x="170" y="0"/>
              </a:cxn>
              <a:cxn ang="0">
                <a:pos x="5" y="165"/>
              </a:cxn>
              <a:cxn ang="0">
                <a:pos x="5" y="165"/>
              </a:cxn>
              <a:cxn ang="0">
                <a:pos x="0" y="172"/>
              </a:cxn>
              <a:cxn ang="0">
                <a:pos x="0" y="181"/>
              </a:cxn>
              <a:cxn ang="0">
                <a:pos x="0" y="189"/>
              </a:cxn>
              <a:cxn ang="0">
                <a:pos x="5" y="196"/>
              </a:cxn>
              <a:cxn ang="0">
                <a:pos x="5" y="196"/>
              </a:cxn>
              <a:cxn ang="0">
                <a:pos x="13" y="201"/>
              </a:cxn>
              <a:cxn ang="0">
                <a:pos x="20" y="201"/>
              </a:cxn>
              <a:cxn ang="0">
                <a:pos x="29" y="201"/>
              </a:cxn>
              <a:cxn ang="0">
                <a:pos x="36" y="196"/>
              </a:cxn>
              <a:cxn ang="0">
                <a:pos x="42" y="189"/>
              </a:cxn>
              <a:cxn ang="0">
                <a:pos x="42" y="294"/>
              </a:cxn>
              <a:cxn ang="0">
                <a:pos x="301" y="294"/>
              </a:cxn>
              <a:cxn ang="0">
                <a:pos x="301" y="189"/>
              </a:cxn>
              <a:cxn ang="0">
                <a:pos x="306" y="196"/>
              </a:cxn>
              <a:cxn ang="0">
                <a:pos x="306" y="196"/>
              </a:cxn>
              <a:cxn ang="0">
                <a:pos x="314" y="201"/>
              </a:cxn>
              <a:cxn ang="0">
                <a:pos x="321" y="201"/>
              </a:cxn>
              <a:cxn ang="0">
                <a:pos x="321" y="201"/>
              </a:cxn>
              <a:cxn ang="0">
                <a:pos x="330" y="201"/>
              </a:cxn>
              <a:cxn ang="0">
                <a:pos x="337" y="196"/>
              </a:cxn>
              <a:cxn ang="0">
                <a:pos x="337" y="196"/>
              </a:cxn>
              <a:cxn ang="0">
                <a:pos x="341" y="189"/>
              </a:cxn>
              <a:cxn ang="0">
                <a:pos x="343" y="181"/>
              </a:cxn>
              <a:cxn ang="0">
                <a:pos x="341" y="172"/>
              </a:cxn>
              <a:cxn ang="0">
                <a:pos x="337" y="165"/>
              </a:cxn>
              <a:cxn ang="0">
                <a:pos x="337" y="165"/>
              </a:cxn>
              <a:cxn ang="0">
                <a:pos x="279" y="272"/>
              </a:cxn>
              <a:cxn ang="0">
                <a:pos x="214" y="272"/>
              </a:cxn>
              <a:cxn ang="0">
                <a:pos x="214" y="187"/>
              </a:cxn>
              <a:cxn ang="0">
                <a:pos x="129" y="187"/>
              </a:cxn>
              <a:cxn ang="0">
                <a:pos x="129" y="272"/>
              </a:cxn>
              <a:cxn ang="0">
                <a:pos x="63" y="272"/>
              </a:cxn>
              <a:cxn ang="0">
                <a:pos x="63" y="169"/>
              </a:cxn>
              <a:cxn ang="0">
                <a:pos x="170" y="60"/>
              </a:cxn>
              <a:cxn ang="0">
                <a:pos x="279" y="169"/>
              </a:cxn>
              <a:cxn ang="0">
                <a:pos x="279" y="272"/>
              </a:cxn>
            </a:cxnLst>
            <a:rect l="0" t="0" r="r" b="b"/>
            <a:pathLst>
              <a:path w="343" h="294">
                <a:moveTo>
                  <a:pt x="337" y="165"/>
                </a:moveTo>
                <a:lnTo>
                  <a:pt x="170" y="0"/>
                </a:lnTo>
                <a:lnTo>
                  <a:pt x="5" y="165"/>
                </a:lnTo>
                <a:lnTo>
                  <a:pt x="5" y="165"/>
                </a:lnTo>
                <a:lnTo>
                  <a:pt x="0" y="172"/>
                </a:lnTo>
                <a:lnTo>
                  <a:pt x="0" y="181"/>
                </a:lnTo>
                <a:lnTo>
                  <a:pt x="0" y="189"/>
                </a:lnTo>
                <a:lnTo>
                  <a:pt x="5" y="196"/>
                </a:lnTo>
                <a:lnTo>
                  <a:pt x="5" y="196"/>
                </a:lnTo>
                <a:lnTo>
                  <a:pt x="13" y="201"/>
                </a:lnTo>
                <a:lnTo>
                  <a:pt x="20" y="201"/>
                </a:lnTo>
                <a:lnTo>
                  <a:pt x="29" y="201"/>
                </a:lnTo>
                <a:lnTo>
                  <a:pt x="36" y="196"/>
                </a:lnTo>
                <a:lnTo>
                  <a:pt x="42" y="189"/>
                </a:lnTo>
                <a:lnTo>
                  <a:pt x="42" y="294"/>
                </a:lnTo>
                <a:lnTo>
                  <a:pt x="301" y="294"/>
                </a:lnTo>
                <a:lnTo>
                  <a:pt x="301" y="189"/>
                </a:lnTo>
                <a:lnTo>
                  <a:pt x="306" y="196"/>
                </a:lnTo>
                <a:lnTo>
                  <a:pt x="306" y="196"/>
                </a:lnTo>
                <a:lnTo>
                  <a:pt x="314" y="201"/>
                </a:lnTo>
                <a:lnTo>
                  <a:pt x="321" y="201"/>
                </a:lnTo>
                <a:lnTo>
                  <a:pt x="321" y="201"/>
                </a:lnTo>
                <a:lnTo>
                  <a:pt x="330" y="201"/>
                </a:lnTo>
                <a:lnTo>
                  <a:pt x="337" y="196"/>
                </a:lnTo>
                <a:lnTo>
                  <a:pt x="337" y="196"/>
                </a:lnTo>
                <a:lnTo>
                  <a:pt x="341" y="189"/>
                </a:lnTo>
                <a:lnTo>
                  <a:pt x="343" y="181"/>
                </a:lnTo>
                <a:lnTo>
                  <a:pt x="341" y="172"/>
                </a:lnTo>
                <a:lnTo>
                  <a:pt x="337" y="165"/>
                </a:lnTo>
                <a:lnTo>
                  <a:pt x="337" y="165"/>
                </a:lnTo>
                <a:close/>
                <a:moveTo>
                  <a:pt x="279" y="272"/>
                </a:moveTo>
                <a:lnTo>
                  <a:pt x="214" y="272"/>
                </a:lnTo>
                <a:lnTo>
                  <a:pt x="214" y="187"/>
                </a:lnTo>
                <a:lnTo>
                  <a:pt x="129" y="187"/>
                </a:lnTo>
                <a:lnTo>
                  <a:pt x="129" y="272"/>
                </a:lnTo>
                <a:lnTo>
                  <a:pt x="63" y="272"/>
                </a:lnTo>
                <a:lnTo>
                  <a:pt x="63" y="169"/>
                </a:lnTo>
                <a:lnTo>
                  <a:pt x="170" y="60"/>
                </a:lnTo>
                <a:lnTo>
                  <a:pt x="279" y="169"/>
                </a:lnTo>
                <a:lnTo>
                  <a:pt x="279" y="272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grpSp>
        <p:nvGrpSpPr>
          <p:cNvPr id="34" name="Group 85"/>
          <p:cNvGrpSpPr/>
          <p:nvPr/>
        </p:nvGrpSpPr>
        <p:grpSpPr>
          <a:xfrm>
            <a:off x="6265221" y="3616025"/>
            <a:ext cx="342496" cy="455162"/>
            <a:chOff x="5575100" y="3734191"/>
            <a:chExt cx="315602" cy="419419"/>
          </a:xfrm>
          <a:solidFill>
            <a:schemeClr val="tx2"/>
          </a:solidFill>
        </p:grpSpPr>
        <p:sp>
          <p:nvSpPr>
            <p:cNvPr id="102" name="Freeform 108"/>
            <p:cNvSpPr>
              <a:spLocks noEditPoints="1"/>
            </p:cNvSpPr>
            <p:nvPr/>
          </p:nvSpPr>
          <p:spPr bwMode="auto">
            <a:xfrm>
              <a:off x="5575100" y="3734191"/>
              <a:ext cx="315602" cy="419419"/>
            </a:xfrm>
            <a:custGeom>
              <a:avLst/>
              <a:gdLst/>
              <a:ahLst/>
              <a:cxnLst>
                <a:cxn ang="0">
                  <a:pos x="136" y="2"/>
                </a:cxn>
                <a:cxn ang="0">
                  <a:pos x="92" y="13"/>
                </a:cxn>
                <a:cxn ang="0">
                  <a:pos x="56" y="35"/>
                </a:cxn>
                <a:cxn ang="0">
                  <a:pos x="25" y="67"/>
                </a:cxn>
                <a:cxn ang="0">
                  <a:pos x="7" y="107"/>
                </a:cxn>
                <a:cxn ang="0">
                  <a:pos x="0" y="153"/>
                </a:cxn>
                <a:cxn ang="0">
                  <a:pos x="5" y="187"/>
                </a:cxn>
                <a:cxn ang="0">
                  <a:pos x="25" y="236"/>
                </a:cxn>
                <a:cxn ang="0">
                  <a:pos x="63" y="274"/>
                </a:cxn>
                <a:cxn ang="0">
                  <a:pos x="69" y="278"/>
                </a:cxn>
                <a:cxn ang="0">
                  <a:pos x="76" y="301"/>
                </a:cxn>
                <a:cxn ang="0">
                  <a:pos x="76" y="354"/>
                </a:cxn>
                <a:cxn ang="0">
                  <a:pos x="83" y="372"/>
                </a:cxn>
                <a:cxn ang="0">
                  <a:pos x="140" y="401"/>
                </a:cxn>
                <a:cxn ang="0">
                  <a:pos x="150" y="405"/>
                </a:cxn>
                <a:cxn ang="0">
                  <a:pos x="214" y="376"/>
                </a:cxn>
                <a:cxn ang="0">
                  <a:pos x="225" y="367"/>
                </a:cxn>
                <a:cxn ang="0">
                  <a:pos x="228" y="303"/>
                </a:cxn>
                <a:cxn ang="0">
                  <a:pos x="230" y="289"/>
                </a:cxn>
                <a:cxn ang="0">
                  <a:pos x="243" y="270"/>
                </a:cxn>
                <a:cxn ang="0">
                  <a:pos x="261" y="256"/>
                </a:cxn>
                <a:cxn ang="0">
                  <a:pos x="288" y="216"/>
                </a:cxn>
                <a:cxn ang="0">
                  <a:pos x="301" y="169"/>
                </a:cxn>
                <a:cxn ang="0">
                  <a:pos x="301" y="136"/>
                </a:cxn>
                <a:cxn ang="0">
                  <a:pos x="290" y="93"/>
                </a:cxn>
                <a:cxn ang="0">
                  <a:pos x="268" y="57"/>
                </a:cxn>
                <a:cxn ang="0">
                  <a:pos x="236" y="28"/>
                </a:cxn>
                <a:cxn ang="0">
                  <a:pos x="196" y="8"/>
                </a:cxn>
                <a:cxn ang="0">
                  <a:pos x="150" y="0"/>
                </a:cxn>
                <a:cxn ang="0">
                  <a:pos x="100" y="354"/>
                </a:cxn>
                <a:cxn ang="0">
                  <a:pos x="203" y="303"/>
                </a:cxn>
                <a:cxn ang="0">
                  <a:pos x="100" y="303"/>
                </a:cxn>
                <a:cxn ang="0">
                  <a:pos x="203" y="303"/>
                </a:cxn>
                <a:cxn ang="0">
                  <a:pos x="230" y="249"/>
                </a:cxn>
                <a:cxn ang="0">
                  <a:pos x="210" y="270"/>
                </a:cxn>
                <a:cxn ang="0">
                  <a:pos x="96" y="278"/>
                </a:cxn>
                <a:cxn ang="0">
                  <a:pos x="85" y="260"/>
                </a:cxn>
                <a:cxn ang="0">
                  <a:pos x="67" y="245"/>
                </a:cxn>
                <a:cxn ang="0">
                  <a:pos x="40" y="211"/>
                </a:cxn>
                <a:cxn ang="0">
                  <a:pos x="27" y="167"/>
                </a:cxn>
                <a:cxn ang="0">
                  <a:pos x="25" y="140"/>
                </a:cxn>
                <a:cxn ang="0">
                  <a:pos x="36" y="104"/>
                </a:cxn>
                <a:cxn ang="0">
                  <a:pos x="54" y="71"/>
                </a:cxn>
                <a:cxn ang="0">
                  <a:pos x="82" y="47"/>
                </a:cxn>
                <a:cxn ang="0">
                  <a:pos x="114" y="31"/>
                </a:cxn>
                <a:cxn ang="0">
                  <a:pos x="150" y="26"/>
                </a:cxn>
                <a:cxn ang="0">
                  <a:pos x="176" y="29"/>
                </a:cxn>
                <a:cxn ang="0">
                  <a:pos x="212" y="42"/>
                </a:cxn>
                <a:cxn ang="0">
                  <a:pos x="239" y="64"/>
                </a:cxn>
                <a:cxn ang="0">
                  <a:pos x="261" y="93"/>
                </a:cxn>
                <a:cxn ang="0">
                  <a:pos x="274" y="127"/>
                </a:cxn>
                <a:cxn ang="0">
                  <a:pos x="277" y="153"/>
                </a:cxn>
                <a:cxn ang="0">
                  <a:pos x="270" y="192"/>
                </a:cxn>
                <a:cxn ang="0">
                  <a:pos x="250" y="229"/>
                </a:cxn>
                <a:cxn ang="0">
                  <a:pos x="232" y="249"/>
                </a:cxn>
              </a:cxnLst>
              <a:rect l="0" t="0" r="r" b="b"/>
              <a:pathLst>
                <a:path w="303" h="405">
                  <a:moveTo>
                    <a:pt x="150" y="0"/>
                  </a:moveTo>
                  <a:lnTo>
                    <a:pt x="150" y="0"/>
                  </a:lnTo>
                  <a:lnTo>
                    <a:pt x="136" y="2"/>
                  </a:lnTo>
                  <a:lnTo>
                    <a:pt x="121" y="4"/>
                  </a:lnTo>
                  <a:lnTo>
                    <a:pt x="107" y="8"/>
                  </a:lnTo>
                  <a:lnTo>
                    <a:pt x="92" y="13"/>
                  </a:lnTo>
                  <a:lnTo>
                    <a:pt x="80" y="18"/>
                  </a:lnTo>
                  <a:lnTo>
                    <a:pt x="67" y="28"/>
                  </a:lnTo>
                  <a:lnTo>
                    <a:pt x="56" y="35"/>
                  </a:lnTo>
                  <a:lnTo>
                    <a:pt x="45" y="46"/>
                  </a:lnTo>
                  <a:lnTo>
                    <a:pt x="34" y="57"/>
                  </a:lnTo>
                  <a:lnTo>
                    <a:pt x="25" y="67"/>
                  </a:lnTo>
                  <a:lnTo>
                    <a:pt x="18" y="80"/>
                  </a:lnTo>
                  <a:lnTo>
                    <a:pt x="13" y="93"/>
                  </a:lnTo>
                  <a:lnTo>
                    <a:pt x="7" y="107"/>
                  </a:lnTo>
                  <a:lnTo>
                    <a:pt x="4" y="122"/>
                  </a:lnTo>
                  <a:lnTo>
                    <a:pt x="2" y="136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2" y="171"/>
                  </a:lnTo>
                  <a:lnTo>
                    <a:pt x="5" y="187"/>
                  </a:lnTo>
                  <a:lnTo>
                    <a:pt x="9" y="205"/>
                  </a:lnTo>
                  <a:lnTo>
                    <a:pt x="16" y="221"/>
                  </a:lnTo>
                  <a:lnTo>
                    <a:pt x="25" y="236"/>
                  </a:lnTo>
                  <a:lnTo>
                    <a:pt x="36" y="251"/>
                  </a:lnTo>
                  <a:lnTo>
                    <a:pt x="49" y="263"/>
                  </a:lnTo>
                  <a:lnTo>
                    <a:pt x="63" y="274"/>
                  </a:lnTo>
                  <a:lnTo>
                    <a:pt x="65" y="276"/>
                  </a:lnTo>
                  <a:lnTo>
                    <a:pt x="65" y="276"/>
                  </a:lnTo>
                  <a:lnTo>
                    <a:pt x="69" y="278"/>
                  </a:lnTo>
                  <a:lnTo>
                    <a:pt x="71" y="281"/>
                  </a:lnTo>
                  <a:lnTo>
                    <a:pt x="74" y="290"/>
                  </a:lnTo>
                  <a:lnTo>
                    <a:pt x="76" y="301"/>
                  </a:lnTo>
                  <a:lnTo>
                    <a:pt x="76" y="303"/>
                  </a:lnTo>
                  <a:lnTo>
                    <a:pt x="76" y="354"/>
                  </a:lnTo>
                  <a:lnTo>
                    <a:pt x="76" y="354"/>
                  </a:lnTo>
                  <a:lnTo>
                    <a:pt x="76" y="359"/>
                  </a:lnTo>
                  <a:lnTo>
                    <a:pt x="80" y="367"/>
                  </a:lnTo>
                  <a:lnTo>
                    <a:pt x="83" y="372"/>
                  </a:lnTo>
                  <a:lnTo>
                    <a:pt x="89" y="376"/>
                  </a:lnTo>
                  <a:lnTo>
                    <a:pt x="140" y="401"/>
                  </a:lnTo>
                  <a:lnTo>
                    <a:pt x="140" y="401"/>
                  </a:lnTo>
                  <a:lnTo>
                    <a:pt x="145" y="403"/>
                  </a:lnTo>
                  <a:lnTo>
                    <a:pt x="150" y="405"/>
                  </a:lnTo>
                  <a:lnTo>
                    <a:pt x="150" y="405"/>
                  </a:lnTo>
                  <a:lnTo>
                    <a:pt x="158" y="403"/>
                  </a:lnTo>
                  <a:lnTo>
                    <a:pt x="163" y="401"/>
                  </a:lnTo>
                  <a:lnTo>
                    <a:pt x="214" y="376"/>
                  </a:lnTo>
                  <a:lnTo>
                    <a:pt x="214" y="376"/>
                  </a:lnTo>
                  <a:lnTo>
                    <a:pt x="219" y="372"/>
                  </a:lnTo>
                  <a:lnTo>
                    <a:pt x="225" y="367"/>
                  </a:lnTo>
                  <a:lnTo>
                    <a:pt x="227" y="359"/>
                  </a:lnTo>
                  <a:lnTo>
                    <a:pt x="228" y="354"/>
                  </a:lnTo>
                  <a:lnTo>
                    <a:pt x="228" y="303"/>
                  </a:lnTo>
                  <a:lnTo>
                    <a:pt x="228" y="303"/>
                  </a:lnTo>
                  <a:lnTo>
                    <a:pt x="228" y="296"/>
                  </a:lnTo>
                  <a:lnTo>
                    <a:pt x="230" y="289"/>
                  </a:lnTo>
                  <a:lnTo>
                    <a:pt x="236" y="278"/>
                  </a:lnTo>
                  <a:lnTo>
                    <a:pt x="241" y="272"/>
                  </a:lnTo>
                  <a:lnTo>
                    <a:pt x="243" y="270"/>
                  </a:lnTo>
                  <a:lnTo>
                    <a:pt x="248" y="267"/>
                  </a:lnTo>
                  <a:lnTo>
                    <a:pt x="248" y="267"/>
                  </a:lnTo>
                  <a:lnTo>
                    <a:pt x="261" y="256"/>
                  </a:lnTo>
                  <a:lnTo>
                    <a:pt x="272" y="243"/>
                  </a:lnTo>
                  <a:lnTo>
                    <a:pt x="281" y="231"/>
                  </a:lnTo>
                  <a:lnTo>
                    <a:pt x="288" y="216"/>
                  </a:lnTo>
                  <a:lnTo>
                    <a:pt x="294" y="200"/>
                  </a:lnTo>
                  <a:lnTo>
                    <a:pt x="299" y="185"/>
                  </a:lnTo>
                  <a:lnTo>
                    <a:pt x="301" y="169"/>
                  </a:lnTo>
                  <a:lnTo>
                    <a:pt x="303" y="153"/>
                  </a:lnTo>
                  <a:lnTo>
                    <a:pt x="303" y="153"/>
                  </a:lnTo>
                  <a:lnTo>
                    <a:pt x="301" y="136"/>
                  </a:lnTo>
                  <a:lnTo>
                    <a:pt x="299" y="122"/>
                  </a:lnTo>
                  <a:lnTo>
                    <a:pt x="295" y="107"/>
                  </a:lnTo>
                  <a:lnTo>
                    <a:pt x="290" y="93"/>
                  </a:lnTo>
                  <a:lnTo>
                    <a:pt x="285" y="80"/>
                  </a:lnTo>
                  <a:lnTo>
                    <a:pt x="275" y="67"/>
                  </a:lnTo>
                  <a:lnTo>
                    <a:pt x="268" y="57"/>
                  </a:lnTo>
                  <a:lnTo>
                    <a:pt x="257" y="46"/>
                  </a:lnTo>
                  <a:lnTo>
                    <a:pt x="246" y="35"/>
                  </a:lnTo>
                  <a:lnTo>
                    <a:pt x="236" y="28"/>
                  </a:lnTo>
                  <a:lnTo>
                    <a:pt x="223" y="18"/>
                  </a:lnTo>
                  <a:lnTo>
                    <a:pt x="210" y="13"/>
                  </a:lnTo>
                  <a:lnTo>
                    <a:pt x="196" y="8"/>
                  </a:lnTo>
                  <a:lnTo>
                    <a:pt x="181" y="4"/>
                  </a:lnTo>
                  <a:lnTo>
                    <a:pt x="167" y="2"/>
                  </a:lnTo>
                  <a:lnTo>
                    <a:pt x="150" y="0"/>
                  </a:lnTo>
                  <a:lnTo>
                    <a:pt x="150" y="0"/>
                  </a:lnTo>
                  <a:close/>
                  <a:moveTo>
                    <a:pt x="150" y="379"/>
                  </a:moveTo>
                  <a:lnTo>
                    <a:pt x="100" y="354"/>
                  </a:lnTo>
                  <a:lnTo>
                    <a:pt x="203" y="354"/>
                  </a:lnTo>
                  <a:lnTo>
                    <a:pt x="150" y="379"/>
                  </a:lnTo>
                  <a:close/>
                  <a:moveTo>
                    <a:pt x="203" y="303"/>
                  </a:moveTo>
                  <a:lnTo>
                    <a:pt x="203" y="328"/>
                  </a:lnTo>
                  <a:lnTo>
                    <a:pt x="100" y="328"/>
                  </a:lnTo>
                  <a:lnTo>
                    <a:pt x="100" y="303"/>
                  </a:lnTo>
                  <a:lnTo>
                    <a:pt x="100" y="303"/>
                  </a:lnTo>
                  <a:lnTo>
                    <a:pt x="203" y="303"/>
                  </a:lnTo>
                  <a:lnTo>
                    <a:pt x="203" y="303"/>
                  </a:lnTo>
                  <a:close/>
                  <a:moveTo>
                    <a:pt x="232" y="249"/>
                  </a:moveTo>
                  <a:lnTo>
                    <a:pt x="232" y="249"/>
                  </a:lnTo>
                  <a:lnTo>
                    <a:pt x="230" y="249"/>
                  </a:lnTo>
                  <a:lnTo>
                    <a:pt x="223" y="254"/>
                  </a:lnTo>
                  <a:lnTo>
                    <a:pt x="214" y="263"/>
                  </a:lnTo>
                  <a:lnTo>
                    <a:pt x="210" y="270"/>
                  </a:lnTo>
                  <a:lnTo>
                    <a:pt x="207" y="278"/>
                  </a:lnTo>
                  <a:lnTo>
                    <a:pt x="96" y="278"/>
                  </a:lnTo>
                  <a:lnTo>
                    <a:pt x="96" y="278"/>
                  </a:lnTo>
                  <a:lnTo>
                    <a:pt x="94" y="270"/>
                  </a:lnTo>
                  <a:lnTo>
                    <a:pt x="91" y="265"/>
                  </a:lnTo>
                  <a:lnTo>
                    <a:pt x="85" y="260"/>
                  </a:lnTo>
                  <a:lnTo>
                    <a:pt x="78" y="254"/>
                  </a:lnTo>
                  <a:lnTo>
                    <a:pt x="78" y="254"/>
                  </a:lnTo>
                  <a:lnTo>
                    <a:pt x="67" y="245"/>
                  </a:lnTo>
                  <a:lnTo>
                    <a:pt x="56" y="234"/>
                  </a:lnTo>
                  <a:lnTo>
                    <a:pt x="47" y="223"/>
                  </a:lnTo>
                  <a:lnTo>
                    <a:pt x="40" y="211"/>
                  </a:lnTo>
                  <a:lnTo>
                    <a:pt x="34" y="196"/>
                  </a:lnTo>
                  <a:lnTo>
                    <a:pt x="29" y="182"/>
                  </a:lnTo>
                  <a:lnTo>
                    <a:pt x="27" y="167"/>
                  </a:lnTo>
                  <a:lnTo>
                    <a:pt x="25" y="153"/>
                  </a:lnTo>
                  <a:lnTo>
                    <a:pt x="25" y="153"/>
                  </a:lnTo>
                  <a:lnTo>
                    <a:pt x="25" y="140"/>
                  </a:lnTo>
                  <a:lnTo>
                    <a:pt x="27" y="127"/>
                  </a:lnTo>
                  <a:lnTo>
                    <a:pt x="31" y="115"/>
                  </a:lnTo>
                  <a:lnTo>
                    <a:pt x="36" y="104"/>
                  </a:lnTo>
                  <a:lnTo>
                    <a:pt x="40" y="93"/>
                  </a:lnTo>
                  <a:lnTo>
                    <a:pt x="47" y="82"/>
                  </a:lnTo>
                  <a:lnTo>
                    <a:pt x="54" y="71"/>
                  </a:lnTo>
                  <a:lnTo>
                    <a:pt x="62" y="64"/>
                  </a:lnTo>
                  <a:lnTo>
                    <a:pt x="71" y="55"/>
                  </a:lnTo>
                  <a:lnTo>
                    <a:pt x="82" y="47"/>
                  </a:lnTo>
                  <a:lnTo>
                    <a:pt x="91" y="42"/>
                  </a:lnTo>
                  <a:lnTo>
                    <a:pt x="101" y="37"/>
                  </a:lnTo>
                  <a:lnTo>
                    <a:pt x="114" y="31"/>
                  </a:lnTo>
                  <a:lnTo>
                    <a:pt x="125" y="29"/>
                  </a:lnTo>
                  <a:lnTo>
                    <a:pt x="138" y="28"/>
                  </a:lnTo>
                  <a:lnTo>
                    <a:pt x="150" y="26"/>
                  </a:lnTo>
                  <a:lnTo>
                    <a:pt x="150" y="26"/>
                  </a:lnTo>
                  <a:lnTo>
                    <a:pt x="165" y="28"/>
                  </a:lnTo>
                  <a:lnTo>
                    <a:pt x="176" y="29"/>
                  </a:lnTo>
                  <a:lnTo>
                    <a:pt x="188" y="31"/>
                  </a:lnTo>
                  <a:lnTo>
                    <a:pt x="199" y="37"/>
                  </a:lnTo>
                  <a:lnTo>
                    <a:pt x="212" y="42"/>
                  </a:lnTo>
                  <a:lnTo>
                    <a:pt x="221" y="47"/>
                  </a:lnTo>
                  <a:lnTo>
                    <a:pt x="232" y="55"/>
                  </a:lnTo>
                  <a:lnTo>
                    <a:pt x="239" y="64"/>
                  </a:lnTo>
                  <a:lnTo>
                    <a:pt x="248" y="71"/>
                  </a:lnTo>
                  <a:lnTo>
                    <a:pt x="256" y="82"/>
                  </a:lnTo>
                  <a:lnTo>
                    <a:pt x="261" y="93"/>
                  </a:lnTo>
                  <a:lnTo>
                    <a:pt x="266" y="104"/>
                  </a:lnTo>
                  <a:lnTo>
                    <a:pt x="272" y="115"/>
                  </a:lnTo>
                  <a:lnTo>
                    <a:pt x="274" y="127"/>
                  </a:lnTo>
                  <a:lnTo>
                    <a:pt x="275" y="140"/>
                  </a:lnTo>
                  <a:lnTo>
                    <a:pt x="277" y="153"/>
                  </a:lnTo>
                  <a:lnTo>
                    <a:pt x="277" y="153"/>
                  </a:lnTo>
                  <a:lnTo>
                    <a:pt x="275" y="165"/>
                  </a:lnTo>
                  <a:lnTo>
                    <a:pt x="274" y="180"/>
                  </a:lnTo>
                  <a:lnTo>
                    <a:pt x="270" y="192"/>
                  </a:lnTo>
                  <a:lnTo>
                    <a:pt x="265" y="205"/>
                  </a:lnTo>
                  <a:lnTo>
                    <a:pt x="259" y="218"/>
                  </a:lnTo>
                  <a:lnTo>
                    <a:pt x="250" y="229"/>
                  </a:lnTo>
                  <a:lnTo>
                    <a:pt x="243" y="240"/>
                  </a:lnTo>
                  <a:lnTo>
                    <a:pt x="232" y="249"/>
                  </a:lnTo>
                  <a:lnTo>
                    <a:pt x="232" y="2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03" name="Freeform 109"/>
            <p:cNvSpPr/>
            <p:nvPr/>
          </p:nvSpPr>
          <p:spPr bwMode="auto">
            <a:xfrm>
              <a:off x="5732901" y="3788176"/>
              <a:ext cx="103817" cy="103817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18"/>
                </a:cxn>
                <a:cxn ang="0">
                  <a:pos x="4" y="22"/>
                </a:cxn>
                <a:cxn ang="0">
                  <a:pos x="9" y="24"/>
                </a:cxn>
                <a:cxn ang="0">
                  <a:pos x="13" y="25"/>
                </a:cxn>
                <a:cxn ang="0">
                  <a:pos x="13" y="25"/>
                </a:cxn>
                <a:cxn ang="0">
                  <a:pos x="24" y="27"/>
                </a:cxn>
                <a:cxn ang="0">
                  <a:pos x="35" y="31"/>
                </a:cxn>
                <a:cxn ang="0">
                  <a:pos x="46" y="36"/>
                </a:cxn>
                <a:cxn ang="0">
                  <a:pos x="57" y="44"/>
                </a:cxn>
                <a:cxn ang="0">
                  <a:pos x="64" y="53"/>
                </a:cxn>
                <a:cxn ang="0">
                  <a:pos x="71" y="64"/>
                </a:cxn>
                <a:cxn ang="0">
                  <a:pos x="75" y="76"/>
                </a:cxn>
                <a:cxn ang="0">
                  <a:pos x="77" y="89"/>
                </a:cxn>
                <a:cxn ang="0">
                  <a:pos x="77" y="89"/>
                </a:cxn>
                <a:cxn ang="0">
                  <a:pos x="78" y="94"/>
                </a:cxn>
                <a:cxn ang="0">
                  <a:pos x="80" y="98"/>
                </a:cxn>
                <a:cxn ang="0">
                  <a:pos x="84" y="102"/>
                </a:cxn>
                <a:cxn ang="0">
                  <a:pos x="89" y="102"/>
                </a:cxn>
                <a:cxn ang="0">
                  <a:pos x="89" y="102"/>
                </a:cxn>
                <a:cxn ang="0">
                  <a:pos x="95" y="102"/>
                </a:cxn>
                <a:cxn ang="0">
                  <a:pos x="98" y="98"/>
                </a:cxn>
                <a:cxn ang="0">
                  <a:pos x="100" y="94"/>
                </a:cxn>
                <a:cxn ang="0">
                  <a:pos x="102" y="89"/>
                </a:cxn>
                <a:cxn ang="0">
                  <a:pos x="102" y="89"/>
                </a:cxn>
                <a:cxn ang="0">
                  <a:pos x="100" y="69"/>
                </a:cxn>
                <a:cxn ang="0">
                  <a:pos x="95" y="51"/>
                </a:cxn>
                <a:cxn ang="0">
                  <a:pos x="86" y="36"/>
                </a:cxn>
                <a:cxn ang="0">
                  <a:pos x="75" y="24"/>
                </a:cxn>
                <a:cxn ang="0">
                  <a:pos x="60" y="13"/>
                </a:cxn>
                <a:cxn ang="0">
                  <a:pos x="46" y="6"/>
                </a:cxn>
                <a:cxn ang="0">
                  <a:pos x="29" y="2"/>
                </a:cxn>
                <a:cxn ang="0">
                  <a:pos x="13" y="0"/>
                </a:cxn>
                <a:cxn ang="0">
                  <a:pos x="13" y="0"/>
                </a:cxn>
              </a:cxnLst>
              <a:rect l="0" t="0" r="r" b="b"/>
              <a:pathLst>
                <a:path w="102" h="102">
                  <a:moveTo>
                    <a:pt x="13" y="0"/>
                  </a:moveTo>
                  <a:lnTo>
                    <a:pt x="13" y="0"/>
                  </a:lnTo>
                  <a:lnTo>
                    <a:pt x="9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9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24" y="27"/>
                  </a:lnTo>
                  <a:lnTo>
                    <a:pt x="35" y="31"/>
                  </a:lnTo>
                  <a:lnTo>
                    <a:pt x="46" y="36"/>
                  </a:lnTo>
                  <a:lnTo>
                    <a:pt x="57" y="44"/>
                  </a:lnTo>
                  <a:lnTo>
                    <a:pt x="64" y="53"/>
                  </a:lnTo>
                  <a:lnTo>
                    <a:pt x="71" y="64"/>
                  </a:lnTo>
                  <a:lnTo>
                    <a:pt x="75" y="76"/>
                  </a:lnTo>
                  <a:lnTo>
                    <a:pt x="77" y="89"/>
                  </a:lnTo>
                  <a:lnTo>
                    <a:pt x="77" y="89"/>
                  </a:lnTo>
                  <a:lnTo>
                    <a:pt x="78" y="94"/>
                  </a:lnTo>
                  <a:lnTo>
                    <a:pt x="80" y="98"/>
                  </a:lnTo>
                  <a:lnTo>
                    <a:pt x="84" y="102"/>
                  </a:lnTo>
                  <a:lnTo>
                    <a:pt x="89" y="102"/>
                  </a:lnTo>
                  <a:lnTo>
                    <a:pt x="89" y="102"/>
                  </a:lnTo>
                  <a:lnTo>
                    <a:pt x="95" y="102"/>
                  </a:lnTo>
                  <a:lnTo>
                    <a:pt x="98" y="98"/>
                  </a:lnTo>
                  <a:lnTo>
                    <a:pt x="100" y="94"/>
                  </a:lnTo>
                  <a:lnTo>
                    <a:pt x="102" y="89"/>
                  </a:lnTo>
                  <a:lnTo>
                    <a:pt x="102" y="89"/>
                  </a:lnTo>
                  <a:lnTo>
                    <a:pt x="100" y="69"/>
                  </a:lnTo>
                  <a:lnTo>
                    <a:pt x="95" y="51"/>
                  </a:lnTo>
                  <a:lnTo>
                    <a:pt x="86" y="36"/>
                  </a:lnTo>
                  <a:lnTo>
                    <a:pt x="75" y="24"/>
                  </a:lnTo>
                  <a:lnTo>
                    <a:pt x="60" y="13"/>
                  </a:lnTo>
                  <a:lnTo>
                    <a:pt x="46" y="6"/>
                  </a:lnTo>
                  <a:lnTo>
                    <a:pt x="29" y="2"/>
                  </a:ln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</p:grpSp>
      <p:sp>
        <p:nvSpPr>
          <p:cNvPr id="35" name="Freeform 110"/>
          <p:cNvSpPr>
            <a:spLocks noEditPoints="1"/>
          </p:cNvSpPr>
          <p:nvPr/>
        </p:nvSpPr>
        <p:spPr bwMode="auto">
          <a:xfrm>
            <a:off x="5310484" y="670731"/>
            <a:ext cx="383054" cy="376296"/>
          </a:xfrm>
          <a:custGeom>
            <a:avLst/>
            <a:gdLst/>
            <a:ahLst/>
            <a:cxnLst>
              <a:cxn ang="0">
                <a:pos x="284" y="107"/>
              </a:cxn>
              <a:cxn ang="0">
                <a:pos x="295" y="86"/>
              </a:cxn>
              <a:cxn ang="0">
                <a:pos x="302" y="60"/>
              </a:cxn>
              <a:cxn ang="0">
                <a:pos x="277" y="35"/>
              </a:cxn>
              <a:cxn ang="0">
                <a:pos x="252" y="44"/>
              </a:cxn>
              <a:cxn ang="0">
                <a:pos x="208" y="46"/>
              </a:cxn>
              <a:cxn ang="0">
                <a:pos x="199" y="22"/>
              </a:cxn>
              <a:cxn ang="0">
                <a:pos x="188" y="0"/>
              </a:cxn>
              <a:cxn ang="0">
                <a:pos x="150" y="0"/>
              </a:cxn>
              <a:cxn ang="0">
                <a:pos x="139" y="22"/>
              </a:cxn>
              <a:cxn ang="0">
                <a:pos x="110" y="55"/>
              </a:cxn>
              <a:cxn ang="0">
                <a:pos x="87" y="44"/>
              </a:cxn>
              <a:cxn ang="0">
                <a:pos x="61" y="37"/>
              </a:cxn>
              <a:cxn ang="0">
                <a:pos x="36" y="62"/>
              </a:cxn>
              <a:cxn ang="0">
                <a:pos x="45" y="86"/>
              </a:cxn>
              <a:cxn ang="0">
                <a:pos x="45" y="129"/>
              </a:cxn>
              <a:cxn ang="0">
                <a:pos x="23" y="138"/>
              </a:cxn>
              <a:cxn ang="0">
                <a:pos x="0" y="149"/>
              </a:cxn>
              <a:cxn ang="0">
                <a:pos x="0" y="185"/>
              </a:cxn>
              <a:cxn ang="0">
                <a:pos x="23" y="196"/>
              </a:cxn>
              <a:cxn ang="0">
                <a:pos x="54" y="225"/>
              </a:cxn>
              <a:cxn ang="0">
                <a:pos x="45" y="249"/>
              </a:cxn>
              <a:cxn ang="0">
                <a:pos x="36" y="272"/>
              </a:cxn>
              <a:cxn ang="0">
                <a:pos x="63" y="298"/>
              </a:cxn>
              <a:cxn ang="0">
                <a:pos x="87" y="291"/>
              </a:cxn>
              <a:cxn ang="0">
                <a:pos x="130" y="289"/>
              </a:cxn>
              <a:cxn ang="0">
                <a:pos x="141" y="310"/>
              </a:cxn>
              <a:cxn ang="0">
                <a:pos x="152" y="334"/>
              </a:cxn>
              <a:cxn ang="0">
                <a:pos x="188" y="334"/>
              </a:cxn>
              <a:cxn ang="0">
                <a:pos x="199" y="310"/>
              </a:cxn>
              <a:cxn ang="0">
                <a:pos x="230" y="280"/>
              </a:cxn>
              <a:cxn ang="0">
                <a:pos x="253" y="289"/>
              </a:cxn>
              <a:cxn ang="0">
                <a:pos x="277" y="298"/>
              </a:cxn>
              <a:cxn ang="0">
                <a:pos x="304" y="271"/>
              </a:cxn>
              <a:cxn ang="0">
                <a:pos x="295" y="247"/>
              </a:cxn>
              <a:cxn ang="0">
                <a:pos x="293" y="205"/>
              </a:cxn>
              <a:cxn ang="0">
                <a:pos x="317" y="196"/>
              </a:cxn>
              <a:cxn ang="0">
                <a:pos x="340" y="184"/>
              </a:cxn>
              <a:cxn ang="0">
                <a:pos x="340" y="147"/>
              </a:cxn>
              <a:cxn ang="0">
                <a:pos x="317" y="136"/>
              </a:cxn>
              <a:cxn ang="0">
                <a:pos x="293" y="129"/>
              </a:cxn>
              <a:cxn ang="0">
                <a:pos x="224" y="167"/>
              </a:cxn>
              <a:cxn ang="0">
                <a:pos x="219" y="187"/>
              </a:cxn>
              <a:cxn ang="0">
                <a:pos x="208" y="205"/>
              </a:cxn>
              <a:cxn ang="0">
                <a:pos x="190" y="216"/>
              </a:cxn>
              <a:cxn ang="0">
                <a:pos x="170" y="220"/>
              </a:cxn>
              <a:cxn ang="0">
                <a:pos x="159" y="220"/>
              </a:cxn>
              <a:cxn ang="0">
                <a:pos x="139" y="211"/>
              </a:cxn>
              <a:cxn ang="0">
                <a:pos x="125" y="196"/>
              </a:cxn>
              <a:cxn ang="0">
                <a:pos x="116" y="178"/>
              </a:cxn>
              <a:cxn ang="0">
                <a:pos x="116" y="167"/>
              </a:cxn>
              <a:cxn ang="0">
                <a:pos x="119" y="145"/>
              </a:cxn>
              <a:cxn ang="0">
                <a:pos x="130" y="129"/>
              </a:cxn>
              <a:cxn ang="0">
                <a:pos x="148" y="118"/>
              </a:cxn>
              <a:cxn ang="0">
                <a:pos x="170" y="113"/>
              </a:cxn>
              <a:cxn ang="0">
                <a:pos x="181" y="115"/>
              </a:cxn>
              <a:cxn ang="0">
                <a:pos x="201" y="122"/>
              </a:cxn>
              <a:cxn ang="0">
                <a:pos x="215" y="136"/>
              </a:cxn>
              <a:cxn ang="0">
                <a:pos x="223" y="156"/>
              </a:cxn>
              <a:cxn ang="0">
                <a:pos x="224" y="167"/>
              </a:cxn>
            </a:cxnLst>
            <a:rect l="0" t="0" r="r" b="b"/>
            <a:pathLst>
              <a:path w="340" h="334">
                <a:moveTo>
                  <a:pt x="293" y="129"/>
                </a:moveTo>
                <a:lnTo>
                  <a:pt x="284" y="107"/>
                </a:lnTo>
                <a:lnTo>
                  <a:pt x="284" y="107"/>
                </a:lnTo>
                <a:lnTo>
                  <a:pt x="295" y="86"/>
                </a:lnTo>
                <a:lnTo>
                  <a:pt x="300" y="69"/>
                </a:lnTo>
                <a:lnTo>
                  <a:pt x="302" y="60"/>
                </a:lnTo>
                <a:lnTo>
                  <a:pt x="277" y="35"/>
                </a:lnTo>
                <a:lnTo>
                  <a:pt x="277" y="35"/>
                </a:lnTo>
                <a:lnTo>
                  <a:pt x="268" y="37"/>
                </a:lnTo>
                <a:lnTo>
                  <a:pt x="252" y="44"/>
                </a:lnTo>
                <a:lnTo>
                  <a:pt x="230" y="55"/>
                </a:lnTo>
                <a:lnTo>
                  <a:pt x="208" y="46"/>
                </a:lnTo>
                <a:lnTo>
                  <a:pt x="208" y="46"/>
                </a:lnTo>
                <a:lnTo>
                  <a:pt x="199" y="22"/>
                </a:lnTo>
                <a:lnTo>
                  <a:pt x="192" y="8"/>
                </a:lnTo>
                <a:lnTo>
                  <a:pt x="188" y="0"/>
                </a:lnTo>
                <a:lnTo>
                  <a:pt x="150" y="0"/>
                </a:lnTo>
                <a:lnTo>
                  <a:pt x="150" y="0"/>
                </a:lnTo>
                <a:lnTo>
                  <a:pt x="146" y="8"/>
                </a:lnTo>
                <a:lnTo>
                  <a:pt x="139" y="22"/>
                </a:lnTo>
                <a:lnTo>
                  <a:pt x="130" y="46"/>
                </a:lnTo>
                <a:lnTo>
                  <a:pt x="110" y="55"/>
                </a:lnTo>
                <a:lnTo>
                  <a:pt x="110" y="55"/>
                </a:lnTo>
                <a:lnTo>
                  <a:pt x="87" y="44"/>
                </a:lnTo>
                <a:lnTo>
                  <a:pt x="70" y="39"/>
                </a:lnTo>
                <a:lnTo>
                  <a:pt x="61" y="37"/>
                </a:lnTo>
                <a:lnTo>
                  <a:pt x="36" y="62"/>
                </a:lnTo>
                <a:lnTo>
                  <a:pt x="36" y="62"/>
                </a:lnTo>
                <a:lnTo>
                  <a:pt x="38" y="71"/>
                </a:lnTo>
                <a:lnTo>
                  <a:pt x="45" y="86"/>
                </a:lnTo>
                <a:lnTo>
                  <a:pt x="54" y="109"/>
                </a:lnTo>
                <a:lnTo>
                  <a:pt x="45" y="129"/>
                </a:lnTo>
                <a:lnTo>
                  <a:pt x="45" y="129"/>
                </a:lnTo>
                <a:lnTo>
                  <a:pt x="23" y="138"/>
                </a:lnTo>
                <a:lnTo>
                  <a:pt x="7" y="145"/>
                </a:lnTo>
                <a:lnTo>
                  <a:pt x="0" y="149"/>
                </a:lnTo>
                <a:lnTo>
                  <a:pt x="0" y="185"/>
                </a:lnTo>
                <a:lnTo>
                  <a:pt x="0" y="185"/>
                </a:lnTo>
                <a:lnTo>
                  <a:pt x="7" y="191"/>
                </a:lnTo>
                <a:lnTo>
                  <a:pt x="23" y="196"/>
                </a:lnTo>
                <a:lnTo>
                  <a:pt x="47" y="205"/>
                </a:lnTo>
                <a:lnTo>
                  <a:pt x="54" y="225"/>
                </a:lnTo>
                <a:lnTo>
                  <a:pt x="54" y="225"/>
                </a:lnTo>
                <a:lnTo>
                  <a:pt x="45" y="249"/>
                </a:lnTo>
                <a:lnTo>
                  <a:pt x="38" y="265"/>
                </a:lnTo>
                <a:lnTo>
                  <a:pt x="36" y="272"/>
                </a:lnTo>
                <a:lnTo>
                  <a:pt x="63" y="298"/>
                </a:lnTo>
                <a:lnTo>
                  <a:pt x="63" y="298"/>
                </a:lnTo>
                <a:lnTo>
                  <a:pt x="70" y="296"/>
                </a:lnTo>
                <a:lnTo>
                  <a:pt x="87" y="291"/>
                </a:lnTo>
                <a:lnTo>
                  <a:pt x="110" y="280"/>
                </a:lnTo>
                <a:lnTo>
                  <a:pt x="130" y="289"/>
                </a:lnTo>
                <a:lnTo>
                  <a:pt x="130" y="289"/>
                </a:lnTo>
                <a:lnTo>
                  <a:pt x="141" y="310"/>
                </a:lnTo>
                <a:lnTo>
                  <a:pt x="146" y="327"/>
                </a:lnTo>
                <a:lnTo>
                  <a:pt x="152" y="334"/>
                </a:lnTo>
                <a:lnTo>
                  <a:pt x="188" y="334"/>
                </a:lnTo>
                <a:lnTo>
                  <a:pt x="188" y="334"/>
                </a:lnTo>
                <a:lnTo>
                  <a:pt x="194" y="327"/>
                </a:lnTo>
                <a:lnTo>
                  <a:pt x="199" y="310"/>
                </a:lnTo>
                <a:lnTo>
                  <a:pt x="208" y="289"/>
                </a:lnTo>
                <a:lnTo>
                  <a:pt x="230" y="280"/>
                </a:lnTo>
                <a:lnTo>
                  <a:pt x="230" y="280"/>
                </a:lnTo>
                <a:lnTo>
                  <a:pt x="253" y="289"/>
                </a:lnTo>
                <a:lnTo>
                  <a:pt x="270" y="296"/>
                </a:lnTo>
                <a:lnTo>
                  <a:pt x="277" y="298"/>
                </a:lnTo>
                <a:lnTo>
                  <a:pt x="304" y="271"/>
                </a:lnTo>
                <a:lnTo>
                  <a:pt x="304" y="271"/>
                </a:lnTo>
                <a:lnTo>
                  <a:pt x="302" y="263"/>
                </a:lnTo>
                <a:lnTo>
                  <a:pt x="295" y="247"/>
                </a:lnTo>
                <a:lnTo>
                  <a:pt x="284" y="225"/>
                </a:lnTo>
                <a:lnTo>
                  <a:pt x="293" y="205"/>
                </a:lnTo>
                <a:lnTo>
                  <a:pt x="293" y="205"/>
                </a:lnTo>
                <a:lnTo>
                  <a:pt x="317" y="196"/>
                </a:lnTo>
                <a:lnTo>
                  <a:pt x="333" y="189"/>
                </a:lnTo>
                <a:lnTo>
                  <a:pt x="340" y="184"/>
                </a:lnTo>
                <a:lnTo>
                  <a:pt x="340" y="147"/>
                </a:lnTo>
                <a:lnTo>
                  <a:pt x="340" y="147"/>
                </a:lnTo>
                <a:lnTo>
                  <a:pt x="333" y="144"/>
                </a:lnTo>
                <a:lnTo>
                  <a:pt x="317" y="136"/>
                </a:lnTo>
                <a:lnTo>
                  <a:pt x="293" y="129"/>
                </a:lnTo>
                <a:lnTo>
                  <a:pt x="293" y="129"/>
                </a:lnTo>
                <a:close/>
                <a:moveTo>
                  <a:pt x="224" y="167"/>
                </a:moveTo>
                <a:lnTo>
                  <a:pt x="224" y="167"/>
                </a:lnTo>
                <a:lnTo>
                  <a:pt x="223" y="178"/>
                </a:lnTo>
                <a:lnTo>
                  <a:pt x="219" y="187"/>
                </a:lnTo>
                <a:lnTo>
                  <a:pt x="215" y="196"/>
                </a:lnTo>
                <a:lnTo>
                  <a:pt x="208" y="205"/>
                </a:lnTo>
                <a:lnTo>
                  <a:pt x="201" y="211"/>
                </a:lnTo>
                <a:lnTo>
                  <a:pt x="190" y="216"/>
                </a:lnTo>
                <a:lnTo>
                  <a:pt x="181" y="220"/>
                </a:lnTo>
                <a:lnTo>
                  <a:pt x="170" y="220"/>
                </a:lnTo>
                <a:lnTo>
                  <a:pt x="170" y="220"/>
                </a:lnTo>
                <a:lnTo>
                  <a:pt x="159" y="220"/>
                </a:lnTo>
                <a:lnTo>
                  <a:pt x="148" y="216"/>
                </a:lnTo>
                <a:lnTo>
                  <a:pt x="139" y="211"/>
                </a:lnTo>
                <a:lnTo>
                  <a:pt x="130" y="205"/>
                </a:lnTo>
                <a:lnTo>
                  <a:pt x="125" y="196"/>
                </a:lnTo>
                <a:lnTo>
                  <a:pt x="119" y="187"/>
                </a:lnTo>
                <a:lnTo>
                  <a:pt x="116" y="178"/>
                </a:lnTo>
                <a:lnTo>
                  <a:pt x="116" y="167"/>
                </a:lnTo>
                <a:lnTo>
                  <a:pt x="116" y="167"/>
                </a:lnTo>
                <a:lnTo>
                  <a:pt x="116" y="156"/>
                </a:lnTo>
                <a:lnTo>
                  <a:pt x="119" y="145"/>
                </a:lnTo>
                <a:lnTo>
                  <a:pt x="125" y="136"/>
                </a:lnTo>
                <a:lnTo>
                  <a:pt x="130" y="129"/>
                </a:lnTo>
                <a:lnTo>
                  <a:pt x="139" y="122"/>
                </a:lnTo>
                <a:lnTo>
                  <a:pt x="148" y="118"/>
                </a:lnTo>
                <a:lnTo>
                  <a:pt x="159" y="115"/>
                </a:lnTo>
                <a:lnTo>
                  <a:pt x="170" y="113"/>
                </a:lnTo>
                <a:lnTo>
                  <a:pt x="170" y="113"/>
                </a:lnTo>
                <a:lnTo>
                  <a:pt x="181" y="115"/>
                </a:lnTo>
                <a:lnTo>
                  <a:pt x="190" y="118"/>
                </a:lnTo>
                <a:lnTo>
                  <a:pt x="201" y="122"/>
                </a:lnTo>
                <a:lnTo>
                  <a:pt x="208" y="129"/>
                </a:lnTo>
                <a:lnTo>
                  <a:pt x="215" y="136"/>
                </a:lnTo>
                <a:lnTo>
                  <a:pt x="219" y="145"/>
                </a:lnTo>
                <a:lnTo>
                  <a:pt x="223" y="156"/>
                </a:lnTo>
                <a:lnTo>
                  <a:pt x="224" y="167"/>
                </a:lnTo>
                <a:lnTo>
                  <a:pt x="224" y="167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sp>
        <p:nvSpPr>
          <p:cNvPr id="36" name="Freeform 111"/>
          <p:cNvSpPr>
            <a:spLocks noEditPoints="1"/>
          </p:cNvSpPr>
          <p:nvPr/>
        </p:nvSpPr>
        <p:spPr bwMode="auto">
          <a:xfrm>
            <a:off x="1631275" y="2188753"/>
            <a:ext cx="315458" cy="317714"/>
          </a:xfrm>
          <a:custGeom>
            <a:avLst/>
            <a:gdLst/>
            <a:ahLst/>
            <a:cxnLst>
              <a:cxn ang="0">
                <a:pos x="36" y="38"/>
              </a:cxn>
              <a:cxn ang="0">
                <a:pos x="5" y="38"/>
              </a:cxn>
              <a:cxn ang="0">
                <a:pos x="0" y="45"/>
              </a:cxn>
              <a:cxn ang="0">
                <a:pos x="0" y="69"/>
              </a:cxn>
              <a:cxn ang="0">
                <a:pos x="9" y="74"/>
              </a:cxn>
              <a:cxn ang="0">
                <a:pos x="9" y="94"/>
              </a:cxn>
              <a:cxn ang="0">
                <a:pos x="1" y="96"/>
              </a:cxn>
              <a:cxn ang="0">
                <a:pos x="0" y="121"/>
              </a:cxn>
              <a:cxn ang="0">
                <a:pos x="1" y="128"/>
              </a:cxn>
              <a:cxn ang="0">
                <a:pos x="36" y="130"/>
              </a:cxn>
              <a:cxn ang="0">
                <a:pos x="9" y="150"/>
              </a:cxn>
              <a:cxn ang="0">
                <a:pos x="0" y="156"/>
              </a:cxn>
              <a:cxn ang="0">
                <a:pos x="0" y="177"/>
              </a:cxn>
              <a:cxn ang="0">
                <a:pos x="5" y="186"/>
              </a:cxn>
              <a:cxn ang="0">
                <a:pos x="36" y="206"/>
              </a:cxn>
              <a:cxn ang="0">
                <a:pos x="5" y="206"/>
              </a:cxn>
              <a:cxn ang="0">
                <a:pos x="0" y="215"/>
              </a:cxn>
              <a:cxn ang="0">
                <a:pos x="0" y="237"/>
              </a:cxn>
              <a:cxn ang="0">
                <a:pos x="9" y="243"/>
              </a:cxn>
              <a:cxn ang="0">
                <a:pos x="262" y="281"/>
              </a:cxn>
              <a:cxn ang="0">
                <a:pos x="275" y="275"/>
              </a:cxn>
              <a:cxn ang="0">
                <a:pos x="281" y="18"/>
              </a:cxn>
              <a:cxn ang="0">
                <a:pos x="275" y="5"/>
              </a:cxn>
              <a:cxn ang="0">
                <a:pos x="262" y="0"/>
              </a:cxn>
              <a:cxn ang="0">
                <a:pos x="56" y="243"/>
              </a:cxn>
              <a:cxn ang="0">
                <a:pos x="69" y="243"/>
              </a:cxn>
              <a:cxn ang="0">
                <a:pos x="74" y="234"/>
              </a:cxn>
              <a:cxn ang="0">
                <a:pos x="74" y="212"/>
              </a:cxn>
              <a:cxn ang="0">
                <a:pos x="65" y="206"/>
              </a:cxn>
              <a:cxn ang="0">
                <a:pos x="65" y="186"/>
              </a:cxn>
              <a:cxn ang="0">
                <a:pos x="72" y="185"/>
              </a:cxn>
              <a:cxn ang="0">
                <a:pos x="74" y="159"/>
              </a:cxn>
              <a:cxn ang="0">
                <a:pos x="72" y="152"/>
              </a:cxn>
              <a:cxn ang="0">
                <a:pos x="56" y="150"/>
              </a:cxn>
              <a:cxn ang="0">
                <a:pos x="65" y="130"/>
              </a:cxn>
              <a:cxn ang="0">
                <a:pos x="74" y="125"/>
              </a:cxn>
              <a:cxn ang="0">
                <a:pos x="74" y="103"/>
              </a:cxn>
              <a:cxn ang="0">
                <a:pos x="69" y="94"/>
              </a:cxn>
              <a:cxn ang="0">
                <a:pos x="56" y="74"/>
              </a:cxn>
              <a:cxn ang="0">
                <a:pos x="69" y="74"/>
              </a:cxn>
              <a:cxn ang="0">
                <a:pos x="74" y="65"/>
              </a:cxn>
              <a:cxn ang="0">
                <a:pos x="74" y="41"/>
              </a:cxn>
              <a:cxn ang="0">
                <a:pos x="65" y="38"/>
              </a:cxn>
              <a:cxn ang="0">
                <a:pos x="92" y="18"/>
              </a:cxn>
            </a:cxnLst>
            <a:rect l="0" t="0" r="r" b="b"/>
            <a:pathLst>
              <a:path w="281" h="281">
                <a:moveTo>
                  <a:pt x="262" y="0"/>
                </a:moveTo>
                <a:lnTo>
                  <a:pt x="36" y="0"/>
                </a:lnTo>
                <a:lnTo>
                  <a:pt x="36" y="38"/>
                </a:lnTo>
                <a:lnTo>
                  <a:pt x="9" y="38"/>
                </a:lnTo>
                <a:lnTo>
                  <a:pt x="9" y="38"/>
                </a:lnTo>
                <a:lnTo>
                  <a:pt x="5" y="38"/>
                </a:lnTo>
                <a:lnTo>
                  <a:pt x="1" y="40"/>
                </a:lnTo>
                <a:lnTo>
                  <a:pt x="0" y="41"/>
                </a:lnTo>
                <a:lnTo>
                  <a:pt x="0" y="45"/>
                </a:lnTo>
                <a:lnTo>
                  <a:pt x="0" y="65"/>
                </a:lnTo>
                <a:lnTo>
                  <a:pt x="0" y="65"/>
                </a:lnTo>
                <a:lnTo>
                  <a:pt x="0" y="69"/>
                </a:lnTo>
                <a:lnTo>
                  <a:pt x="1" y="72"/>
                </a:lnTo>
                <a:lnTo>
                  <a:pt x="5" y="74"/>
                </a:lnTo>
                <a:lnTo>
                  <a:pt x="9" y="74"/>
                </a:lnTo>
                <a:lnTo>
                  <a:pt x="36" y="74"/>
                </a:lnTo>
                <a:lnTo>
                  <a:pt x="36" y="94"/>
                </a:lnTo>
                <a:lnTo>
                  <a:pt x="9" y="94"/>
                </a:lnTo>
                <a:lnTo>
                  <a:pt x="9" y="94"/>
                </a:lnTo>
                <a:lnTo>
                  <a:pt x="5" y="94"/>
                </a:lnTo>
                <a:lnTo>
                  <a:pt x="1" y="96"/>
                </a:lnTo>
                <a:lnTo>
                  <a:pt x="0" y="99"/>
                </a:lnTo>
                <a:lnTo>
                  <a:pt x="0" y="103"/>
                </a:lnTo>
                <a:lnTo>
                  <a:pt x="0" y="121"/>
                </a:lnTo>
                <a:lnTo>
                  <a:pt x="0" y="121"/>
                </a:lnTo>
                <a:lnTo>
                  <a:pt x="0" y="125"/>
                </a:lnTo>
                <a:lnTo>
                  <a:pt x="1" y="128"/>
                </a:lnTo>
                <a:lnTo>
                  <a:pt x="5" y="130"/>
                </a:lnTo>
                <a:lnTo>
                  <a:pt x="9" y="130"/>
                </a:lnTo>
                <a:lnTo>
                  <a:pt x="36" y="130"/>
                </a:lnTo>
                <a:lnTo>
                  <a:pt x="36" y="150"/>
                </a:lnTo>
                <a:lnTo>
                  <a:pt x="9" y="150"/>
                </a:lnTo>
                <a:lnTo>
                  <a:pt x="9" y="150"/>
                </a:lnTo>
                <a:lnTo>
                  <a:pt x="5" y="150"/>
                </a:lnTo>
                <a:lnTo>
                  <a:pt x="1" y="152"/>
                </a:lnTo>
                <a:lnTo>
                  <a:pt x="0" y="156"/>
                </a:lnTo>
                <a:lnTo>
                  <a:pt x="0" y="159"/>
                </a:lnTo>
                <a:lnTo>
                  <a:pt x="0" y="177"/>
                </a:lnTo>
                <a:lnTo>
                  <a:pt x="0" y="177"/>
                </a:lnTo>
                <a:lnTo>
                  <a:pt x="0" y="181"/>
                </a:lnTo>
                <a:lnTo>
                  <a:pt x="1" y="185"/>
                </a:lnTo>
                <a:lnTo>
                  <a:pt x="5" y="186"/>
                </a:lnTo>
                <a:lnTo>
                  <a:pt x="9" y="186"/>
                </a:lnTo>
                <a:lnTo>
                  <a:pt x="36" y="186"/>
                </a:lnTo>
                <a:lnTo>
                  <a:pt x="36" y="206"/>
                </a:lnTo>
                <a:lnTo>
                  <a:pt x="9" y="206"/>
                </a:lnTo>
                <a:lnTo>
                  <a:pt x="9" y="206"/>
                </a:lnTo>
                <a:lnTo>
                  <a:pt x="5" y="206"/>
                </a:lnTo>
                <a:lnTo>
                  <a:pt x="1" y="208"/>
                </a:lnTo>
                <a:lnTo>
                  <a:pt x="0" y="212"/>
                </a:lnTo>
                <a:lnTo>
                  <a:pt x="0" y="215"/>
                </a:lnTo>
                <a:lnTo>
                  <a:pt x="0" y="234"/>
                </a:lnTo>
                <a:lnTo>
                  <a:pt x="0" y="234"/>
                </a:lnTo>
                <a:lnTo>
                  <a:pt x="0" y="237"/>
                </a:lnTo>
                <a:lnTo>
                  <a:pt x="1" y="241"/>
                </a:lnTo>
                <a:lnTo>
                  <a:pt x="5" y="243"/>
                </a:lnTo>
                <a:lnTo>
                  <a:pt x="9" y="243"/>
                </a:lnTo>
                <a:lnTo>
                  <a:pt x="36" y="243"/>
                </a:lnTo>
                <a:lnTo>
                  <a:pt x="36" y="281"/>
                </a:lnTo>
                <a:lnTo>
                  <a:pt x="262" y="281"/>
                </a:lnTo>
                <a:lnTo>
                  <a:pt x="262" y="281"/>
                </a:lnTo>
                <a:lnTo>
                  <a:pt x="270" y="279"/>
                </a:lnTo>
                <a:lnTo>
                  <a:pt x="275" y="275"/>
                </a:lnTo>
                <a:lnTo>
                  <a:pt x="279" y="270"/>
                </a:lnTo>
                <a:lnTo>
                  <a:pt x="281" y="261"/>
                </a:lnTo>
                <a:lnTo>
                  <a:pt x="281" y="18"/>
                </a:lnTo>
                <a:lnTo>
                  <a:pt x="281" y="18"/>
                </a:lnTo>
                <a:lnTo>
                  <a:pt x="279" y="11"/>
                </a:lnTo>
                <a:lnTo>
                  <a:pt x="275" y="5"/>
                </a:lnTo>
                <a:lnTo>
                  <a:pt x="270" y="1"/>
                </a:lnTo>
                <a:lnTo>
                  <a:pt x="262" y="0"/>
                </a:lnTo>
                <a:lnTo>
                  <a:pt x="262" y="0"/>
                </a:lnTo>
                <a:close/>
                <a:moveTo>
                  <a:pt x="92" y="263"/>
                </a:moveTo>
                <a:lnTo>
                  <a:pt x="56" y="263"/>
                </a:lnTo>
                <a:lnTo>
                  <a:pt x="56" y="243"/>
                </a:lnTo>
                <a:lnTo>
                  <a:pt x="65" y="243"/>
                </a:lnTo>
                <a:lnTo>
                  <a:pt x="65" y="243"/>
                </a:lnTo>
                <a:lnTo>
                  <a:pt x="69" y="243"/>
                </a:lnTo>
                <a:lnTo>
                  <a:pt x="72" y="241"/>
                </a:lnTo>
                <a:lnTo>
                  <a:pt x="74" y="237"/>
                </a:lnTo>
                <a:lnTo>
                  <a:pt x="74" y="234"/>
                </a:lnTo>
                <a:lnTo>
                  <a:pt x="74" y="215"/>
                </a:lnTo>
                <a:lnTo>
                  <a:pt x="74" y="215"/>
                </a:lnTo>
                <a:lnTo>
                  <a:pt x="74" y="212"/>
                </a:lnTo>
                <a:lnTo>
                  <a:pt x="72" y="208"/>
                </a:lnTo>
                <a:lnTo>
                  <a:pt x="69" y="206"/>
                </a:lnTo>
                <a:lnTo>
                  <a:pt x="65" y="206"/>
                </a:lnTo>
                <a:lnTo>
                  <a:pt x="56" y="206"/>
                </a:lnTo>
                <a:lnTo>
                  <a:pt x="56" y="186"/>
                </a:lnTo>
                <a:lnTo>
                  <a:pt x="65" y="186"/>
                </a:lnTo>
                <a:lnTo>
                  <a:pt x="65" y="186"/>
                </a:lnTo>
                <a:lnTo>
                  <a:pt x="69" y="186"/>
                </a:lnTo>
                <a:lnTo>
                  <a:pt x="72" y="185"/>
                </a:lnTo>
                <a:lnTo>
                  <a:pt x="74" y="181"/>
                </a:lnTo>
                <a:lnTo>
                  <a:pt x="74" y="177"/>
                </a:lnTo>
                <a:lnTo>
                  <a:pt x="74" y="159"/>
                </a:lnTo>
                <a:lnTo>
                  <a:pt x="74" y="159"/>
                </a:lnTo>
                <a:lnTo>
                  <a:pt x="74" y="156"/>
                </a:lnTo>
                <a:lnTo>
                  <a:pt x="72" y="152"/>
                </a:lnTo>
                <a:lnTo>
                  <a:pt x="69" y="150"/>
                </a:lnTo>
                <a:lnTo>
                  <a:pt x="65" y="150"/>
                </a:lnTo>
                <a:lnTo>
                  <a:pt x="56" y="150"/>
                </a:lnTo>
                <a:lnTo>
                  <a:pt x="56" y="130"/>
                </a:lnTo>
                <a:lnTo>
                  <a:pt x="65" y="130"/>
                </a:lnTo>
                <a:lnTo>
                  <a:pt x="65" y="130"/>
                </a:lnTo>
                <a:lnTo>
                  <a:pt x="69" y="130"/>
                </a:lnTo>
                <a:lnTo>
                  <a:pt x="72" y="128"/>
                </a:lnTo>
                <a:lnTo>
                  <a:pt x="74" y="125"/>
                </a:lnTo>
                <a:lnTo>
                  <a:pt x="74" y="121"/>
                </a:lnTo>
                <a:lnTo>
                  <a:pt x="74" y="103"/>
                </a:lnTo>
                <a:lnTo>
                  <a:pt x="74" y="103"/>
                </a:lnTo>
                <a:lnTo>
                  <a:pt x="74" y="99"/>
                </a:lnTo>
                <a:lnTo>
                  <a:pt x="72" y="96"/>
                </a:lnTo>
                <a:lnTo>
                  <a:pt x="69" y="94"/>
                </a:lnTo>
                <a:lnTo>
                  <a:pt x="65" y="94"/>
                </a:lnTo>
                <a:lnTo>
                  <a:pt x="56" y="94"/>
                </a:lnTo>
                <a:lnTo>
                  <a:pt x="56" y="74"/>
                </a:lnTo>
                <a:lnTo>
                  <a:pt x="65" y="74"/>
                </a:lnTo>
                <a:lnTo>
                  <a:pt x="65" y="74"/>
                </a:lnTo>
                <a:lnTo>
                  <a:pt x="69" y="74"/>
                </a:lnTo>
                <a:lnTo>
                  <a:pt x="72" y="72"/>
                </a:lnTo>
                <a:lnTo>
                  <a:pt x="74" y="69"/>
                </a:lnTo>
                <a:lnTo>
                  <a:pt x="74" y="65"/>
                </a:lnTo>
                <a:lnTo>
                  <a:pt x="74" y="45"/>
                </a:lnTo>
                <a:lnTo>
                  <a:pt x="74" y="45"/>
                </a:lnTo>
                <a:lnTo>
                  <a:pt x="74" y="41"/>
                </a:lnTo>
                <a:lnTo>
                  <a:pt x="72" y="40"/>
                </a:lnTo>
                <a:lnTo>
                  <a:pt x="69" y="38"/>
                </a:lnTo>
                <a:lnTo>
                  <a:pt x="65" y="38"/>
                </a:lnTo>
                <a:lnTo>
                  <a:pt x="56" y="38"/>
                </a:lnTo>
                <a:lnTo>
                  <a:pt x="56" y="18"/>
                </a:lnTo>
                <a:lnTo>
                  <a:pt x="92" y="18"/>
                </a:lnTo>
                <a:lnTo>
                  <a:pt x="92" y="263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grpSp>
        <p:nvGrpSpPr>
          <p:cNvPr id="37" name="Group 115"/>
          <p:cNvGrpSpPr/>
          <p:nvPr/>
        </p:nvGrpSpPr>
        <p:grpSpPr>
          <a:xfrm>
            <a:off x="7178439" y="1370574"/>
            <a:ext cx="484900" cy="406000"/>
            <a:chOff x="2951142" y="2589225"/>
            <a:chExt cx="468313" cy="392113"/>
          </a:xfrm>
          <a:solidFill>
            <a:schemeClr val="tx2"/>
          </a:solidFill>
        </p:grpSpPr>
        <p:sp>
          <p:nvSpPr>
            <p:cNvPr id="99" name="Freeform 13"/>
            <p:cNvSpPr>
              <a:spLocks noEditPoints="1"/>
            </p:cNvSpPr>
            <p:nvPr/>
          </p:nvSpPr>
          <p:spPr bwMode="auto">
            <a:xfrm>
              <a:off x="2951142" y="2646375"/>
              <a:ext cx="284163" cy="284163"/>
            </a:xfrm>
            <a:custGeom>
              <a:avLst/>
              <a:gdLst/>
              <a:ahLst/>
              <a:cxnLst>
                <a:cxn ang="0">
                  <a:pos x="208" y="331"/>
                </a:cxn>
                <a:cxn ang="0">
                  <a:pos x="239" y="322"/>
                </a:cxn>
                <a:cxn ang="0">
                  <a:pos x="286" y="326"/>
                </a:cxn>
                <a:cxn ang="0">
                  <a:pos x="307" y="267"/>
                </a:cxn>
                <a:cxn ang="0">
                  <a:pos x="328" y="223"/>
                </a:cxn>
                <a:cxn ang="0">
                  <a:pos x="359" y="150"/>
                </a:cxn>
                <a:cxn ang="0">
                  <a:pos x="328" y="136"/>
                </a:cxn>
                <a:cxn ang="0">
                  <a:pos x="307" y="91"/>
                </a:cxn>
                <a:cxn ang="0">
                  <a:pos x="267" y="51"/>
                </a:cxn>
                <a:cxn ang="0">
                  <a:pos x="239" y="37"/>
                </a:cxn>
                <a:cxn ang="0">
                  <a:pos x="208" y="0"/>
                </a:cxn>
                <a:cxn ang="0">
                  <a:pos x="179" y="65"/>
                </a:cxn>
                <a:cxn ang="0">
                  <a:pos x="213" y="70"/>
                </a:cxn>
                <a:cxn ang="0">
                  <a:pos x="244" y="85"/>
                </a:cxn>
                <a:cxn ang="0">
                  <a:pos x="267" y="106"/>
                </a:cxn>
                <a:cxn ang="0">
                  <a:pos x="284" y="134"/>
                </a:cxn>
                <a:cxn ang="0">
                  <a:pos x="293" y="168"/>
                </a:cxn>
                <a:cxn ang="0">
                  <a:pos x="293" y="191"/>
                </a:cxn>
                <a:cxn ang="0">
                  <a:pos x="284" y="223"/>
                </a:cxn>
                <a:cxn ang="0">
                  <a:pos x="267" y="252"/>
                </a:cxn>
                <a:cxn ang="0">
                  <a:pos x="244" y="274"/>
                </a:cxn>
                <a:cxn ang="0">
                  <a:pos x="213" y="289"/>
                </a:cxn>
                <a:cxn ang="0">
                  <a:pos x="179" y="294"/>
                </a:cxn>
                <a:cxn ang="0">
                  <a:pos x="32" y="286"/>
                </a:cxn>
                <a:cxn ang="0">
                  <a:pos x="92" y="307"/>
                </a:cxn>
                <a:cxn ang="0">
                  <a:pos x="135" y="327"/>
                </a:cxn>
                <a:cxn ang="0">
                  <a:pos x="179" y="358"/>
                </a:cxn>
                <a:cxn ang="0">
                  <a:pos x="179" y="294"/>
                </a:cxn>
                <a:cxn ang="0">
                  <a:pos x="145" y="289"/>
                </a:cxn>
                <a:cxn ang="0">
                  <a:pos x="115" y="274"/>
                </a:cxn>
                <a:cxn ang="0">
                  <a:pos x="92" y="252"/>
                </a:cxn>
                <a:cxn ang="0">
                  <a:pos x="74" y="223"/>
                </a:cxn>
                <a:cxn ang="0">
                  <a:pos x="66" y="191"/>
                </a:cxn>
                <a:cxn ang="0">
                  <a:pos x="66" y="168"/>
                </a:cxn>
                <a:cxn ang="0">
                  <a:pos x="74" y="134"/>
                </a:cxn>
                <a:cxn ang="0">
                  <a:pos x="92" y="106"/>
                </a:cxn>
                <a:cxn ang="0">
                  <a:pos x="115" y="85"/>
                </a:cxn>
                <a:cxn ang="0">
                  <a:pos x="145" y="70"/>
                </a:cxn>
                <a:cxn ang="0">
                  <a:pos x="179" y="65"/>
                </a:cxn>
                <a:cxn ang="0">
                  <a:pos x="179" y="0"/>
                </a:cxn>
                <a:cxn ang="0">
                  <a:pos x="151" y="27"/>
                </a:cxn>
                <a:cxn ang="0">
                  <a:pos x="105" y="43"/>
                </a:cxn>
                <a:cxn ang="0">
                  <a:pos x="32" y="72"/>
                </a:cxn>
                <a:cxn ang="0">
                  <a:pos x="43" y="105"/>
                </a:cxn>
                <a:cxn ang="0">
                  <a:pos x="27" y="150"/>
                </a:cxn>
                <a:cxn ang="0">
                  <a:pos x="27" y="207"/>
                </a:cxn>
                <a:cxn ang="0">
                  <a:pos x="36" y="238"/>
                </a:cxn>
                <a:cxn ang="0">
                  <a:pos x="52" y="267"/>
                </a:cxn>
              </a:cxnLst>
              <a:rect l="0" t="0" r="r" b="b"/>
              <a:pathLst>
                <a:path w="359" h="358">
                  <a:moveTo>
                    <a:pt x="179" y="358"/>
                  </a:moveTo>
                  <a:lnTo>
                    <a:pt x="208" y="358"/>
                  </a:lnTo>
                  <a:lnTo>
                    <a:pt x="208" y="331"/>
                  </a:lnTo>
                  <a:lnTo>
                    <a:pt x="208" y="331"/>
                  </a:lnTo>
                  <a:lnTo>
                    <a:pt x="224" y="327"/>
                  </a:lnTo>
                  <a:lnTo>
                    <a:pt x="239" y="322"/>
                  </a:lnTo>
                  <a:lnTo>
                    <a:pt x="254" y="315"/>
                  </a:lnTo>
                  <a:lnTo>
                    <a:pt x="267" y="307"/>
                  </a:lnTo>
                  <a:lnTo>
                    <a:pt x="286" y="326"/>
                  </a:lnTo>
                  <a:lnTo>
                    <a:pt x="326" y="286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315" y="253"/>
                  </a:lnTo>
                  <a:lnTo>
                    <a:pt x="323" y="238"/>
                  </a:lnTo>
                  <a:lnTo>
                    <a:pt x="328" y="223"/>
                  </a:lnTo>
                  <a:lnTo>
                    <a:pt x="331" y="207"/>
                  </a:lnTo>
                  <a:lnTo>
                    <a:pt x="359" y="207"/>
                  </a:lnTo>
                  <a:lnTo>
                    <a:pt x="359" y="150"/>
                  </a:lnTo>
                  <a:lnTo>
                    <a:pt x="331" y="150"/>
                  </a:lnTo>
                  <a:lnTo>
                    <a:pt x="331" y="150"/>
                  </a:lnTo>
                  <a:lnTo>
                    <a:pt x="328" y="136"/>
                  </a:lnTo>
                  <a:lnTo>
                    <a:pt x="323" y="119"/>
                  </a:lnTo>
                  <a:lnTo>
                    <a:pt x="315" y="105"/>
                  </a:lnTo>
                  <a:lnTo>
                    <a:pt x="307" y="91"/>
                  </a:lnTo>
                  <a:lnTo>
                    <a:pt x="326" y="72"/>
                  </a:lnTo>
                  <a:lnTo>
                    <a:pt x="286" y="33"/>
                  </a:lnTo>
                  <a:lnTo>
                    <a:pt x="267" y="51"/>
                  </a:lnTo>
                  <a:lnTo>
                    <a:pt x="267" y="51"/>
                  </a:lnTo>
                  <a:lnTo>
                    <a:pt x="254" y="43"/>
                  </a:lnTo>
                  <a:lnTo>
                    <a:pt x="239" y="37"/>
                  </a:lnTo>
                  <a:lnTo>
                    <a:pt x="224" y="30"/>
                  </a:lnTo>
                  <a:lnTo>
                    <a:pt x="208" y="27"/>
                  </a:lnTo>
                  <a:lnTo>
                    <a:pt x="208" y="0"/>
                  </a:lnTo>
                  <a:lnTo>
                    <a:pt x="179" y="0"/>
                  </a:lnTo>
                  <a:lnTo>
                    <a:pt x="179" y="65"/>
                  </a:lnTo>
                  <a:lnTo>
                    <a:pt x="179" y="65"/>
                  </a:lnTo>
                  <a:lnTo>
                    <a:pt x="190" y="65"/>
                  </a:lnTo>
                  <a:lnTo>
                    <a:pt x="203" y="68"/>
                  </a:lnTo>
                  <a:lnTo>
                    <a:pt x="213" y="70"/>
                  </a:lnTo>
                  <a:lnTo>
                    <a:pt x="224" y="74"/>
                  </a:lnTo>
                  <a:lnTo>
                    <a:pt x="234" y="79"/>
                  </a:lnTo>
                  <a:lnTo>
                    <a:pt x="244" y="85"/>
                  </a:lnTo>
                  <a:lnTo>
                    <a:pt x="252" y="91"/>
                  </a:lnTo>
                  <a:lnTo>
                    <a:pt x="260" y="98"/>
                  </a:lnTo>
                  <a:lnTo>
                    <a:pt x="267" y="106"/>
                  </a:lnTo>
                  <a:lnTo>
                    <a:pt x="275" y="116"/>
                  </a:lnTo>
                  <a:lnTo>
                    <a:pt x="279" y="124"/>
                  </a:lnTo>
                  <a:lnTo>
                    <a:pt x="284" y="134"/>
                  </a:lnTo>
                  <a:lnTo>
                    <a:pt x="288" y="145"/>
                  </a:lnTo>
                  <a:lnTo>
                    <a:pt x="292" y="157"/>
                  </a:lnTo>
                  <a:lnTo>
                    <a:pt x="293" y="168"/>
                  </a:lnTo>
                  <a:lnTo>
                    <a:pt x="293" y="179"/>
                  </a:lnTo>
                  <a:lnTo>
                    <a:pt x="293" y="179"/>
                  </a:lnTo>
                  <a:lnTo>
                    <a:pt x="293" y="191"/>
                  </a:lnTo>
                  <a:lnTo>
                    <a:pt x="292" y="202"/>
                  </a:lnTo>
                  <a:lnTo>
                    <a:pt x="288" y="213"/>
                  </a:lnTo>
                  <a:lnTo>
                    <a:pt x="284" y="223"/>
                  </a:lnTo>
                  <a:lnTo>
                    <a:pt x="279" y="233"/>
                  </a:lnTo>
                  <a:lnTo>
                    <a:pt x="275" y="243"/>
                  </a:lnTo>
                  <a:lnTo>
                    <a:pt x="267" y="252"/>
                  </a:lnTo>
                  <a:lnTo>
                    <a:pt x="260" y="260"/>
                  </a:lnTo>
                  <a:lnTo>
                    <a:pt x="252" y="268"/>
                  </a:lnTo>
                  <a:lnTo>
                    <a:pt x="244" y="274"/>
                  </a:lnTo>
                  <a:lnTo>
                    <a:pt x="234" y="280"/>
                  </a:lnTo>
                  <a:lnTo>
                    <a:pt x="224" y="285"/>
                  </a:lnTo>
                  <a:lnTo>
                    <a:pt x="213" y="289"/>
                  </a:lnTo>
                  <a:lnTo>
                    <a:pt x="203" y="291"/>
                  </a:lnTo>
                  <a:lnTo>
                    <a:pt x="190" y="293"/>
                  </a:lnTo>
                  <a:lnTo>
                    <a:pt x="179" y="294"/>
                  </a:lnTo>
                  <a:lnTo>
                    <a:pt x="179" y="358"/>
                  </a:lnTo>
                  <a:close/>
                  <a:moveTo>
                    <a:pt x="52" y="267"/>
                  </a:moveTo>
                  <a:lnTo>
                    <a:pt x="32" y="286"/>
                  </a:lnTo>
                  <a:lnTo>
                    <a:pt x="73" y="326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105" y="315"/>
                  </a:lnTo>
                  <a:lnTo>
                    <a:pt x="120" y="322"/>
                  </a:lnTo>
                  <a:lnTo>
                    <a:pt x="135" y="327"/>
                  </a:lnTo>
                  <a:lnTo>
                    <a:pt x="151" y="331"/>
                  </a:lnTo>
                  <a:lnTo>
                    <a:pt x="151" y="358"/>
                  </a:lnTo>
                  <a:lnTo>
                    <a:pt x="179" y="358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68" y="293"/>
                  </a:lnTo>
                  <a:lnTo>
                    <a:pt x="156" y="291"/>
                  </a:lnTo>
                  <a:lnTo>
                    <a:pt x="145" y="289"/>
                  </a:lnTo>
                  <a:lnTo>
                    <a:pt x="135" y="285"/>
                  </a:lnTo>
                  <a:lnTo>
                    <a:pt x="125" y="280"/>
                  </a:lnTo>
                  <a:lnTo>
                    <a:pt x="115" y="274"/>
                  </a:lnTo>
                  <a:lnTo>
                    <a:pt x="106" y="268"/>
                  </a:lnTo>
                  <a:lnTo>
                    <a:pt x="99" y="260"/>
                  </a:lnTo>
                  <a:lnTo>
                    <a:pt x="92" y="252"/>
                  </a:lnTo>
                  <a:lnTo>
                    <a:pt x="84" y="243"/>
                  </a:lnTo>
                  <a:lnTo>
                    <a:pt x="79" y="233"/>
                  </a:lnTo>
                  <a:lnTo>
                    <a:pt x="74" y="223"/>
                  </a:lnTo>
                  <a:lnTo>
                    <a:pt x="71" y="213"/>
                  </a:lnTo>
                  <a:lnTo>
                    <a:pt x="67" y="202"/>
                  </a:lnTo>
                  <a:lnTo>
                    <a:pt x="66" y="191"/>
                  </a:lnTo>
                  <a:lnTo>
                    <a:pt x="64" y="179"/>
                  </a:lnTo>
                  <a:lnTo>
                    <a:pt x="64" y="179"/>
                  </a:lnTo>
                  <a:lnTo>
                    <a:pt x="66" y="168"/>
                  </a:lnTo>
                  <a:lnTo>
                    <a:pt x="67" y="157"/>
                  </a:lnTo>
                  <a:lnTo>
                    <a:pt x="71" y="145"/>
                  </a:lnTo>
                  <a:lnTo>
                    <a:pt x="74" y="134"/>
                  </a:lnTo>
                  <a:lnTo>
                    <a:pt x="79" y="124"/>
                  </a:lnTo>
                  <a:lnTo>
                    <a:pt x="84" y="116"/>
                  </a:lnTo>
                  <a:lnTo>
                    <a:pt x="92" y="106"/>
                  </a:lnTo>
                  <a:lnTo>
                    <a:pt x="99" y="98"/>
                  </a:lnTo>
                  <a:lnTo>
                    <a:pt x="106" y="91"/>
                  </a:lnTo>
                  <a:lnTo>
                    <a:pt x="115" y="85"/>
                  </a:lnTo>
                  <a:lnTo>
                    <a:pt x="125" y="79"/>
                  </a:lnTo>
                  <a:lnTo>
                    <a:pt x="135" y="74"/>
                  </a:lnTo>
                  <a:lnTo>
                    <a:pt x="145" y="70"/>
                  </a:lnTo>
                  <a:lnTo>
                    <a:pt x="156" y="68"/>
                  </a:lnTo>
                  <a:lnTo>
                    <a:pt x="168" y="65"/>
                  </a:lnTo>
                  <a:lnTo>
                    <a:pt x="179" y="65"/>
                  </a:lnTo>
                  <a:lnTo>
                    <a:pt x="179" y="65"/>
                  </a:lnTo>
                  <a:lnTo>
                    <a:pt x="179" y="65"/>
                  </a:lnTo>
                  <a:lnTo>
                    <a:pt x="179" y="0"/>
                  </a:lnTo>
                  <a:lnTo>
                    <a:pt x="151" y="0"/>
                  </a:lnTo>
                  <a:lnTo>
                    <a:pt x="151" y="27"/>
                  </a:lnTo>
                  <a:lnTo>
                    <a:pt x="151" y="27"/>
                  </a:lnTo>
                  <a:lnTo>
                    <a:pt x="135" y="30"/>
                  </a:lnTo>
                  <a:lnTo>
                    <a:pt x="120" y="37"/>
                  </a:lnTo>
                  <a:lnTo>
                    <a:pt x="105" y="43"/>
                  </a:lnTo>
                  <a:lnTo>
                    <a:pt x="92" y="51"/>
                  </a:lnTo>
                  <a:lnTo>
                    <a:pt x="73" y="33"/>
                  </a:lnTo>
                  <a:lnTo>
                    <a:pt x="32" y="72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43" y="105"/>
                  </a:lnTo>
                  <a:lnTo>
                    <a:pt x="36" y="119"/>
                  </a:lnTo>
                  <a:lnTo>
                    <a:pt x="31" y="136"/>
                  </a:lnTo>
                  <a:lnTo>
                    <a:pt x="27" y="150"/>
                  </a:lnTo>
                  <a:lnTo>
                    <a:pt x="0" y="150"/>
                  </a:lnTo>
                  <a:lnTo>
                    <a:pt x="0" y="207"/>
                  </a:lnTo>
                  <a:lnTo>
                    <a:pt x="27" y="207"/>
                  </a:lnTo>
                  <a:lnTo>
                    <a:pt x="27" y="207"/>
                  </a:lnTo>
                  <a:lnTo>
                    <a:pt x="31" y="223"/>
                  </a:lnTo>
                  <a:lnTo>
                    <a:pt x="36" y="238"/>
                  </a:lnTo>
                  <a:lnTo>
                    <a:pt x="43" y="253"/>
                  </a:lnTo>
                  <a:lnTo>
                    <a:pt x="52" y="267"/>
                  </a:lnTo>
                  <a:lnTo>
                    <a:pt x="52" y="26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00" name="Freeform 14"/>
            <p:cNvSpPr>
              <a:spLocks noEditPoints="1"/>
            </p:cNvSpPr>
            <p:nvPr/>
          </p:nvSpPr>
          <p:spPr bwMode="auto">
            <a:xfrm>
              <a:off x="3233717" y="2798775"/>
              <a:ext cx="182563" cy="182563"/>
            </a:xfrm>
            <a:custGeom>
              <a:avLst/>
              <a:gdLst/>
              <a:ahLst/>
              <a:cxnLst>
                <a:cxn ang="0">
                  <a:pos x="131" y="20"/>
                </a:cxn>
                <a:cxn ang="0">
                  <a:pos x="152" y="6"/>
                </a:cxn>
                <a:cxn ang="0">
                  <a:pos x="183" y="21"/>
                </a:cxn>
                <a:cxn ang="0">
                  <a:pos x="179" y="42"/>
                </a:cxn>
                <a:cxn ang="0">
                  <a:pos x="198" y="64"/>
                </a:cxn>
                <a:cxn ang="0">
                  <a:pos x="219" y="64"/>
                </a:cxn>
                <a:cxn ang="0">
                  <a:pos x="230" y="97"/>
                </a:cxn>
                <a:cxn ang="0">
                  <a:pos x="213" y="109"/>
                </a:cxn>
                <a:cxn ang="0">
                  <a:pos x="210" y="137"/>
                </a:cxn>
                <a:cxn ang="0">
                  <a:pos x="225" y="152"/>
                </a:cxn>
                <a:cxn ang="0">
                  <a:pos x="210" y="183"/>
                </a:cxn>
                <a:cxn ang="0">
                  <a:pos x="189" y="179"/>
                </a:cxn>
                <a:cxn ang="0">
                  <a:pos x="167" y="198"/>
                </a:cxn>
                <a:cxn ang="0">
                  <a:pos x="167" y="220"/>
                </a:cxn>
                <a:cxn ang="0">
                  <a:pos x="135" y="230"/>
                </a:cxn>
                <a:cxn ang="0">
                  <a:pos x="123" y="213"/>
                </a:cxn>
                <a:cxn ang="0">
                  <a:pos x="115" y="163"/>
                </a:cxn>
                <a:cxn ang="0">
                  <a:pos x="136" y="158"/>
                </a:cxn>
                <a:cxn ang="0">
                  <a:pos x="153" y="144"/>
                </a:cxn>
                <a:cxn ang="0">
                  <a:pos x="161" y="131"/>
                </a:cxn>
                <a:cxn ang="0">
                  <a:pos x="161" y="103"/>
                </a:cxn>
                <a:cxn ang="0">
                  <a:pos x="147" y="80"/>
                </a:cxn>
                <a:cxn ang="0">
                  <a:pos x="130" y="71"/>
                </a:cxn>
                <a:cxn ang="0">
                  <a:pos x="115" y="19"/>
                </a:cxn>
                <a:cxn ang="0">
                  <a:pos x="11" y="167"/>
                </a:cxn>
                <a:cxn ang="0">
                  <a:pos x="1" y="135"/>
                </a:cxn>
                <a:cxn ang="0">
                  <a:pos x="19" y="123"/>
                </a:cxn>
                <a:cxn ang="0">
                  <a:pos x="20" y="94"/>
                </a:cxn>
                <a:cxn ang="0">
                  <a:pos x="5" y="79"/>
                </a:cxn>
                <a:cxn ang="0">
                  <a:pos x="21" y="48"/>
                </a:cxn>
                <a:cxn ang="0">
                  <a:pos x="42" y="52"/>
                </a:cxn>
                <a:cxn ang="0">
                  <a:pos x="63" y="34"/>
                </a:cxn>
                <a:cxn ang="0">
                  <a:pos x="63" y="12"/>
                </a:cxn>
                <a:cxn ang="0">
                  <a:pos x="97" y="1"/>
                </a:cxn>
                <a:cxn ang="0">
                  <a:pos x="109" y="19"/>
                </a:cxn>
                <a:cxn ang="0">
                  <a:pos x="115" y="68"/>
                </a:cxn>
                <a:cxn ang="0">
                  <a:pos x="94" y="73"/>
                </a:cxn>
                <a:cxn ang="0">
                  <a:pos x="78" y="88"/>
                </a:cxn>
                <a:cxn ang="0">
                  <a:pos x="71" y="100"/>
                </a:cxn>
                <a:cxn ang="0">
                  <a:pos x="71" y="129"/>
                </a:cxn>
                <a:cxn ang="0">
                  <a:pos x="84" y="151"/>
                </a:cxn>
                <a:cxn ang="0">
                  <a:pos x="100" y="161"/>
                </a:cxn>
                <a:cxn ang="0">
                  <a:pos x="115" y="213"/>
                </a:cxn>
                <a:cxn ang="0">
                  <a:pos x="84" y="208"/>
                </a:cxn>
                <a:cxn ang="0">
                  <a:pos x="68" y="221"/>
                </a:cxn>
                <a:cxn ang="0">
                  <a:pos x="40" y="203"/>
                </a:cxn>
                <a:cxn ang="0">
                  <a:pos x="45" y="183"/>
                </a:cxn>
                <a:cxn ang="0">
                  <a:pos x="29" y="160"/>
                </a:cxn>
              </a:cxnLst>
              <a:rect l="0" t="0" r="r" b="b"/>
              <a:pathLst>
                <a:path w="231" h="231">
                  <a:moveTo>
                    <a:pt x="115" y="19"/>
                  </a:moveTo>
                  <a:lnTo>
                    <a:pt x="115" y="19"/>
                  </a:lnTo>
                  <a:lnTo>
                    <a:pt x="131" y="20"/>
                  </a:lnTo>
                  <a:lnTo>
                    <a:pt x="146" y="24"/>
                  </a:lnTo>
                  <a:lnTo>
                    <a:pt x="152" y="6"/>
                  </a:lnTo>
                  <a:lnTo>
                    <a:pt x="152" y="6"/>
                  </a:lnTo>
                  <a:lnTo>
                    <a:pt x="163" y="10"/>
                  </a:lnTo>
                  <a:lnTo>
                    <a:pt x="173" y="15"/>
                  </a:lnTo>
                  <a:lnTo>
                    <a:pt x="183" y="21"/>
                  </a:lnTo>
                  <a:lnTo>
                    <a:pt x="192" y="29"/>
                  </a:lnTo>
                  <a:lnTo>
                    <a:pt x="179" y="42"/>
                  </a:lnTo>
                  <a:lnTo>
                    <a:pt x="179" y="42"/>
                  </a:lnTo>
                  <a:lnTo>
                    <a:pt x="187" y="48"/>
                  </a:lnTo>
                  <a:lnTo>
                    <a:pt x="193" y="56"/>
                  </a:lnTo>
                  <a:lnTo>
                    <a:pt x="198" y="64"/>
                  </a:lnTo>
                  <a:lnTo>
                    <a:pt x="203" y="72"/>
                  </a:lnTo>
                  <a:lnTo>
                    <a:pt x="219" y="64"/>
                  </a:lnTo>
                  <a:lnTo>
                    <a:pt x="219" y="64"/>
                  </a:lnTo>
                  <a:lnTo>
                    <a:pt x="224" y="74"/>
                  </a:lnTo>
                  <a:lnTo>
                    <a:pt x="228" y="85"/>
                  </a:lnTo>
                  <a:lnTo>
                    <a:pt x="230" y="97"/>
                  </a:lnTo>
                  <a:lnTo>
                    <a:pt x="231" y="108"/>
                  </a:lnTo>
                  <a:lnTo>
                    <a:pt x="213" y="109"/>
                  </a:lnTo>
                  <a:lnTo>
                    <a:pt x="213" y="109"/>
                  </a:lnTo>
                  <a:lnTo>
                    <a:pt x="213" y="119"/>
                  </a:lnTo>
                  <a:lnTo>
                    <a:pt x="213" y="127"/>
                  </a:lnTo>
                  <a:lnTo>
                    <a:pt x="210" y="137"/>
                  </a:lnTo>
                  <a:lnTo>
                    <a:pt x="208" y="147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1" y="163"/>
                  </a:lnTo>
                  <a:lnTo>
                    <a:pt x="217" y="173"/>
                  </a:lnTo>
                  <a:lnTo>
                    <a:pt x="210" y="183"/>
                  </a:lnTo>
                  <a:lnTo>
                    <a:pt x="203" y="192"/>
                  </a:lnTo>
                  <a:lnTo>
                    <a:pt x="189" y="179"/>
                  </a:lnTo>
                  <a:lnTo>
                    <a:pt x="189" y="179"/>
                  </a:lnTo>
                  <a:lnTo>
                    <a:pt x="183" y="187"/>
                  </a:lnTo>
                  <a:lnTo>
                    <a:pt x="176" y="193"/>
                  </a:lnTo>
                  <a:lnTo>
                    <a:pt x="167" y="198"/>
                  </a:lnTo>
                  <a:lnTo>
                    <a:pt x="160" y="203"/>
                  </a:lnTo>
                  <a:lnTo>
                    <a:pt x="167" y="220"/>
                  </a:lnTo>
                  <a:lnTo>
                    <a:pt x="167" y="220"/>
                  </a:lnTo>
                  <a:lnTo>
                    <a:pt x="157" y="224"/>
                  </a:lnTo>
                  <a:lnTo>
                    <a:pt x="146" y="228"/>
                  </a:lnTo>
                  <a:lnTo>
                    <a:pt x="135" y="230"/>
                  </a:lnTo>
                  <a:lnTo>
                    <a:pt x="124" y="231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15" y="213"/>
                  </a:lnTo>
                  <a:lnTo>
                    <a:pt x="115" y="163"/>
                  </a:lnTo>
                  <a:lnTo>
                    <a:pt x="115" y="163"/>
                  </a:lnTo>
                  <a:lnTo>
                    <a:pt x="123" y="162"/>
                  </a:lnTo>
                  <a:lnTo>
                    <a:pt x="130" y="161"/>
                  </a:lnTo>
                  <a:lnTo>
                    <a:pt x="136" y="158"/>
                  </a:lnTo>
                  <a:lnTo>
                    <a:pt x="144" y="155"/>
                  </a:lnTo>
                  <a:lnTo>
                    <a:pt x="149" y="150"/>
                  </a:lnTo>
                  <a:lnTo>
                    <a:pt x="153" y="144"/>
                  </a:lnTo>
                  <a:lnTo>
                    <a:pt x="157" y="137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62" y="121"/>
                  </a:lnTo>
                  <a:lnTo>
                    <a:pt x="162" y="113"/>
                  </a:lnTo>
                  <a:lnTo>
                    <a:pt x="161" y="103"/>
                  </a:lnTo>
                  <a:lnTo>
                    <a:pt x="158" y="94"/>
                  </a:lnTo>
                  <a:lnTo>
                    <a:pt x="153" y="87"/>
                  </a:lnTo>
                  <a:lnTo>
                    <a:pt x="147" y="80"/>
                  </a:lnTo>
                  <a:lnTo>
                    <a:pt x="140" y="74"/>
                  </a:lnTo>
                  <a:lnTo>
                    <a:pt x="130" y="71"/>
                  </a:lnTo>
                  <a:lnTo>
                    <a:pt x="130" y="71"/>
                  </a:lnTo>
                  <a:lnTo>
                    <a:pt x="123" y="69"/>
                  </a:lnTo>
                  <a:lnTo>
                    <a:pt x="115" y="68"/>
                  </a:lnTo>
                  <a:lnTo>
                    <a:pt x="115" y="19"/>
                  </a:lnTo>
                  <a:close/>
                  <a:moveTo>
                    <a:pt x="29" y="160"/>
                  </a:moveTo>
                  <a:lnTo>
                    <a:pt x="11" y="167"/>
                  </a:lnTo>
                  <a:lnTo>
                    <a:pt x="11" y="167"/>
                  </a:lnTo>
                  <a:lnTo>
                    <a:pt x="8" y="157"/>
                  </a:lnTo>
                  <a:lnTo>
                    <a:pt x="4" y="146"/>
                  </a:lnTo>
                  <a:lnTo>
                    <a:pt x="1" y="135"/>
                  </a:lnTo>
                  <a:lnTo>
                    <a:pt x="0" y="124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7" y="114"/>
                  </a:lnTo>
                  <a:lnTo>
                    <a:pt x="19" y="104"/>
                  </a:lnTo>
                  <a:lnTo>
                    <a:pt x="20" y="94"/>
                  </a:lnTo>
                  <a:lnTo>
                    <a:pt x="24" y="85"/>
                  </a:lnTo>
                  <a:lnTo>
                    <a:pt x="5" y="79"/>
                  </a:lnTo>
                  <a:lnTo>
                    <a:pt x="5" y="79"/>
                  </a:lnTo>
                  <a:lnTo>
                    <a:pt x="10" y="68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40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8" y="45"/>
                  </a:lnTo>
                  <a:lnTo>
                    <a:pt x="56" y="38"/>
                  </a:lnTo>
                  <a:lnTo>
                    <a:pt x="63" y="34"/>
                  </a:lnTo>
                  <a:lnTo>
                    <a:pt x="72" y="29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74" y="8"/>
                  </a:lnTo>
                  <a:lnTo>
                    <a:pt x="85" y="4"/>
                  </a:lnTo>
                  <a:lnTo>
                    <a:pt x="97" y="1"/>
                  </a:lnTo>
                  <a:lnTo>
                    <a:pt x="108" y="0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15" y="19"/>
                  </a:lnTo>
                  <a:lnTo>
                    <a:pt x="115" y="68"/>
                  </a:lnTo>
                  <a:lnTo>
                    <a:pt x="115" y="68"/>
                  </a:lnTo>
                  <a:lnTo>
                    <a:pt x="108" y="69"/>
                  </a:lnTo>
                  <a:lnTo>
                    <a:pt x="102" y="71"/>
                  </a:lnTo>
                  <a:lnTo>
                    <a:pt x="94" y="73"/>
                  </a:lnTo>
                  <a:lnTo>
                    <a:pt x="88" y="77"/>
                  </a:lnTo>
                  <a:lnTo>
                    <a:pt x="83" y="82"/>
                  </a:lnTo>
                  <a:lnTo>
                    <a:pt x="78" y="88"/>
                  </a:lnTo>
                  <a:lnTo>
                    <a:pt x="74" y="94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68" y="110"/>
                  </a:lnTo>
                  <a:lnTo>
                    <a:pt x="68" y="120"/>
                  </a:lnTo>
                  <a:lnTo>
                    <a:pt x="71" y="129"/>
                  </a:lnTo>
                  <a:lnTo>
                    <a:pt x="73" y="137"/>
                  </a:lnTo>
                  <a:lnTo>
                    <a:pt x="78" y="145"/>
                  </a:lnTo>
                  <a:lnTo>
                    <a:pt x="84" y="151"/>
                  </a:lnTo>
                  <a:lnTo>
                    <a:pt x="92" y="157"/>
                  </a:lnTo>
                  <a:lnTo>
                    <a:pt x="100" y="161"/>
                  </a:lnTo>
                  <a:lnTo>
                    <a:pt x="100" y="161"/>
                  </a:lnTo>
                  <a:lnTo>
                    <a:pt x="108" y="162"/>
                  </a:lnTo>
                  <a:lnTo>
                    <a:pt x="115" y="163"/>
                  </a:lnTo>
                  <a:lnTo>
                    <a:pt x="115" y="213"/>
                  </a:lnTo>
                  <a:lnTo>
                    <a:pt x="115" y="213"/>
                  </a:lnTo>
                  <a:lnTo>
                    <a:pt x="100" y="212"/>
                  </a:lnTo>
                  <a:lnTo>
                    <a:pt x="84" y="208"/>
                  </a:lnTo>
                  <a:lnTo>
                    <a:pt x="79" y="226"/>
                  </a:lnTo>
                  <a:lnTo>
                    <a:pt x="79" y="226"/>
                  </a:lnTo>
                  <a:lnTo>
                    <a:pt x="68" y="221"/>
                  </a:lnTo>
                  <a:lnTo>
                    <a:pt x="58" y="216"/>
                  </a:lnTo>
                  <a:lnTo>
                    <a:pt x="48" y="210"/>
                  </a:lnTo>
                  <a:lnTo>
                    <a:pt x="40" y="203"/>
                  </a:lnTo>
                  <a:lnTo>
                    <a:pt x="52" y="189"/>
                  </a:lnTo>
                  <a:lnTo>
                    <a:pt x="52" y="189"/>
                  </a:lnTo>
                  <a:lnTo>
                    <a:pt x="45" y="183"/>
                  </a:lnTo>
                  <a:lnTo>
                    <a:pt x="38" y="176"/>
                  </a:lnTo>
                  <a:lnTo>
                    <a:pt x="34" y="168"/>
                  </a:lnTo>
                  <a:lnTo>
                    <a:pt x="29" y="160"/>
                  </a:lnTo>
                  <a:lnTo>
                    <a:pt x="29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101" name="Freeform 15"/>
            <p:cNvSpPr>
              <a:spLocks noEditPoints="1"/>
            </p:cNvSpPr>
            <p:nvPr/>
          </p:nvSpPr>
          <p:spPr bwMode="auto">
            <a:xfrm>
              <a:off x="3228955" y="2589225"/>
              <a:ext cx="190500" cy="190500"/>
            </a:xfrm>
            <a:custGeom>
              <a:avLst/>
              <a:gdLst/>
              <a:ahLst/>
              <a:cxnLst>
                <a:cxn ang="0">
                  <a:pos x="131" y="0"/>
                </a:cxn>
                <a:cxn ang="0">
                  <a:pos x="170" y="10"/>
                </a:cxn>
                <a:cxn ang="0">
                  <a:pos x="163" y="47"/>
                </a:cxn>
                <a:cxn ang="0">
                  <a:pos x="186" y="65"/>
                </a:cxn>
                <a:cxn ang="0">
                  <a:pos x="222" y="53"/>
                </a:cxn>
                <a:cxn ang="0">
                  <a:pos x="234" y="76"/>
                </a:cxn>
                <a:cxn ang="0">
                  <a:pos x="204" y="107"/>
                </a:cxn>
                <a:cxn ang="0">
                  <a:pos x="205" y="127"/>
                </a:cxn>
                <a:cxn ang="0">
                  <a:pos x="236" y="157"/>
                </a:cxn>
                <a:cxn ang="0">
                  <a:pos x="225" y="180"/>
                </a:cxn>
                <a:cxn ang="0">
                  <a:pos x="182" y="178"/>
                </a:cxn>
                <a:cxn ang="0">
                  <a:pos x="168" y="190"/>
                </a:cxn>
                <a:cxn ang="0">
                  <a:pos x="151" y="199"/>
                </a:cxn>
                <a:cxn ang="0">
                  <a:pos x="154" y="236"/>
                </a:cxn>
                <a:cxn ang="0">
                  <a:pos x="121" y="240"/>
                </a:cxn>
                <a:cxn ang="0">
                  <a:pos x="134" y="189"/>
                </a:cxn>
                <a:cxn ang="0">
                  <a:pos x="158" y="179"/>
                </a:cxn>
                <a:cxn ang="0">
                  <a:pos x="184" y="148"/>
                </a:cxn>
                <a:cxn ang="0">
                  <a:pos x="191" y="109"/>
                </a:cxn>
                <a:cxn ang="0">
                  <a:pos x="182" y="85"/>
                </a:cxn>
                <a:cxn ang="0">
                  <a:pos x="160" y="62"/>
                </a:cxn>
                <a:cxn ang="0">
                  <a:pos x="131" y="50"/>
                </a:cxn>
                <a:cxn ang="0">
                  <a:pos x="121" y="34"/>
                </a:cxn>
                <a:cxn ang="0">
                  <a:pos x="121" y="240"/>
                </a:cxn>
                <a:cxn ang="0">
                  <a:pos x="114" y="204"/>
                </a:cxn>
                <a:cxn ang="0">
                  <a:pos x="95" y="200"/>
                </a:cxn>
                <a:cxn ang="0">
                  <a:pos x="60" y="224"/>
                </a:cxn>
                <a:cxn ang="0">
                  <a:pos x="39" y="208"/>
                </a:cxn>
                <a:cxn ang="0">
                  <a:pos x="51" y="167"/>
                </a:cxn>
                <a:cxn ang="0">
                  <a:pos x="42" y="149"/>
                </a:cxn>
                <a:cxn ang="0">
                  <a:pos x="37" y="131"/>
                </a:cxn>
                <a:cxn ang="0">
                  <a:pos x="0" y="122"/>
                </a:cxn>
                <a:cxn ang="0">
                  <a:pos x="6" y="83"/>
                </a:cxn>
                <a:cxn ang="0">
                  <a:pos x="43" y="85"/>
                </a:cxn>
                <a:cxn ang="0">
                  <a:pos x="60" y="62"/>
                </a:cxn>
                <a:cxn ang="0">
                  <a:pos x="42" y="27"/>
                </a:cxn>
                <a:cxn ang="0">
                  <a:pos x="78" y="7"/>
                </a:cxn>
                <a:cxn ang="0">
                  <a:pos x="105" y="37"/>
                </a:cxn>
                <a:cxn ang="0">
                  <a:pos x="121" y="49"/>
                </a:cxn>
                <a:cxn ang="0">
                  <a:pos x="95" y="54"/>
                </a:cxn>
                <a:cxn ang="0">
                  <a:pos x="63" y="79"/>
                </a:cxn>
                <a:cxn ang="0">
                  <a:pos x="51" y="117"/>
                </a:cxn>
                <a:cxn ang="0">
                  <a:pos x="55" y="144"/>
                </a:cxn>
                <a:cxn ang="0">
                  <a:pos x="73" y="172"/>
                </a:cxn>
                <a:cxn ang="0">
                  <a:pos x="100" y="186"/>
                </a:cxn>
                <a:cxn ang="0">
                  <a:pos x="121" y="240"/>
                </a:cxn>
              </a:cxnLst>
              <a:rect l="0" t="0" r="r" b="b"/>
              <a:pathLst>
                <a:path w="240" h="240">
                  <a:moveTo>
                    <a:pt x="128" y="36"/>
                  </a:moveTo>
                  <a:lnTo>
                    <a:pt x="131" y="0"/>
                  </a:lnTo>
                  <a:lnTo>
                    <a:pt x="131" y="0"/>
                  </a:lnTo>
                  <a:lnTo>
                    <a:pt x="145" y="1"/>
                  </a:lnTo>
                  <a:lnTo>
                    <a:pt x="157" y="5"/>
                  </a:lnTo>
                  <a:lnTo>
                    <a:pt x="170" y="10"/>
                  </a:lnTo>
                  <a:lnTo>
                    <a:pt x="182" y="16"/>
                  </a:lnTo>
                  <a:lnTo>
                    <a:pt x="163" y="47"/>
                  </a:lnTo>
                  <a:lnTo>
                    <a:pt x="163" y="47"/>
                  </a:lnTo>
                  <a:lnTo>
                    <a:pt x="172" y="52"/>
                  </a:lnTo>
                  <a:lnTo>
                    <a:pt x="178" y="58"/>
                  </a:lnTo>
                  <a:lnTo>
                    <a:pt x="186" y="65"/>
                  </a:lnTo>
                  <a:lnTo>
                    <a:pt x="191" y="73"/>
                  </a:lnTo>
                  <a:lnTo>
                    <a:pt x="222" y="53"/>
                  </a:lnTo>
                  <a:lnTo>
                    <a:pt x="222" y="53"/>
                  </a:lnTo>
                  <a:lnTo>
                    <a:pt x="228" y="64"/>
                  </a:lnTo>
                  <a:lnTo>
                    <a:pt x="234" y="76"/>
                  </a:lnTo>
                  <a:lnTo>
                    <a:pt x="234" y="76"/>
                  </a:lnTo>
                  <a:lnTo>
                    <a:pt x="238" y="90"/>
                  </a:lnTo>
                  <a:lnTo>
                    <a:pt x="240" y="102"/>
                  </a:lnTo>
                  <a:lnTo>
                    <a:pt x="204" y="107"/>
                  </a:lnTo>
                  <a:lnTo>
                    <a:pt x="204" y="107"/>
                  </a:lnTo>
                  <a:lnTo>
                    <a:pt x="205" y="117"/>
                  </a:lnTo>
                  <a:lnTo>
                    <a:pt x="205" y="127"/>
                  </a:lnTo>
                  <a:lnTo>
                    <a:pt x="204" y="136"/>
                  </a:lnTo>
                  <a:lnTo>
                    <a:pt x="202" y="146"/>
                  </a:lnTo>
                  <a:lnTo>
                    <a:pt x="236" y="157"/>
                  </a:lnTo>
                  <a:lnTo>
                    <a:pt x="236" y="157"/>
                  </a:lnTo>
                  <a:lnTo>
                    <a:pt x="231" y="169"/>
                  </a:lnTo>
                  <a:lnTo>
                    <a:pt x="225" y="180"/>
                  </a:lnTo>
                  <a:lnTo>
                    <a:pt x="218" y="193"/>
                  </a:lnTo>
                  <a:lnTo>
                    <a:pt x="208" y="203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76" y="184"/>
                  </a:lnTo>
                  <a:lnTo>
                    <a:pt x="168" y="190"/>
                  </a:lnTo>
                  <a:lnTo>
                    <a:pt x="160" y="195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54" y="236"/>
                  </a:lnTo>
                  <a:lnTo>
                    <a:pt x="142" y="238"/>
                  </a:lnTo>
                  <a:lnTo>
                    <a:pt x="131" y="240"/>
                  </a:lnTo>
                  <a:lnTo>
                    <a:pt x="121" y="240"/>
                  </a:lnTo>
                  <a:lnTo>
                    <a:pt x="121" y="190"/>
                  </a:lnTo>
                  <a:lnTo>
                    <a:pt x="121" y="190"/>
                  </a:lnTo>
                  <a:lnTo>
                    <a:pt x="134" y="189"/>
                  </a:lnTo>
                  <a:lnTo>
                    <a:pt x="146" y="185"/>
                  </a:lnTo>
                  <a:lnTo>
                    <a:pt x="146" y="185"/>
                  </a:lnTo>
                  <a:lnTo>
                    <a:pt x="158" y="179"/>
                  </a:lnTo>
                  <a:lnTo>
                    <a:pt x="170" y="170"/>
                  </a:lnTo>
                  <a:lnTo>
                    <a:pt x="178" y="161"/>
                  </a:lnTo>
                  <a:lnTo>
                    <a:pt x="184" y="148"/>
                  </a:lnTo>
                  <a:lnTo>
                    <a:pt x="189" y="136"/>
                  </a:lnTo>
                  <a:lnTo>
                    <a:pt x="191" y="122"/>
                  </a:lnTo>
                  <a:lnTo>
                    <a:pt x="191" y="109"/>
                  </a:lnTo>
                  <a:lnTo>
                    <a:pt x="187" y="95"/>
                  </a:lnTo>
                  <a:lnTo>
                    <a:pt x="187" y="95"/>
                  </a:lnTo>
                  <a:lnTo>
                    <a:pt x="182" y="85"/>
                  </a:lnTo>
                  <a:lnTo>
                    <a:pt x="176" y="75"/>
                  </a:lnTo>
                  <a:lnTo>
                    <a:pt x="168" y="68"/>
                  </a:lnTo>
                  <a:lnTo>
                    <a:pt x="160" y="62"/>
                  </a:lnTo>
                  <a:lnTo>
                    <a:pt x="151" y="57"/>
                  </a:lnTo>
                  <a:lnTo>
                    <a:pt x="141" y="53"/>
                  </a:lnTo>
                  <a:lnTo>
                    <a:pt x="131" y="50"/>
                  </a:lnTo>
                  <a:lnTo>
                    <a:pt x="121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8" y="36"/>
                  </a:lnTo>
                  <a:lnTo>
                    <a:pt x="128" y="36"/>
                  </a:lnTo>
                  <a:close/>
                  <a:moveTo>
                    <a:pt x="121" y="240"/>
                  </a:moveTo>
                  <a:lnTo>
                    <a:pt x="121" y="240"/>
                  </a:lnTo>
                  <a:lnTo>
                    <a:pt x="110" y="240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04" y="203"/>
                  </a:lnTo>
                  <a:lnTo>
                    <a:pt x="95" y="200"/>
                  </a:lnTo>
                  <a:lnTo>
                    <a:pt x="87" y="196"/>
                  </a:lnTo>
                  <a:lnTo>
                    <a:pt x="78" y="193"/>
                  </a:lnTo>
                  <a:lnTo>
                    <a:pt x="60" y="224"/>
                  </a:lnTo>
                  <a:lnTo>
                    <a:pt x="60" y="224"/>
                  </a:lnTo>
                  <a:lnTo>
                    <a:pt x="48" y="216"/>
                  </a:lnTo>
                  <a:lnTo>
                    <a:pt x="39" y="208"/>
                  </a:lnTo>
                  <a:lnTo>
                    <a:pt x="29" y="198"/>
                  </a:lnTo>
                  <a:lnTo>
                    <a:pt x="20" y="186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46" y="158"/>
                  </a:lnTo>
                  <a:lnTo>
                    <a:pt x="42" y="149"/>
                  </a:lnTo>
                  <a:lnTo>
                    <a:pt x="42" y="149"/>
                  </a:lnTo>
                  <a:lnTo>
                    <a:pt x="39" y="141"/>
                  </a:lnTo>
                  <a:lnTo>
                    <a:pt x="37" y="131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22"/>
                  </a:lnTo>
                  <a:lnTo>
                    <a:pt x="0" y="109"/>
                  </a:lnTo>
                  <a:lnTo>
                    <a:pt x="3" y="96"/>
                  </a:lnTo>
                  <a:lnTo>
                    <a:pt x="6" y="83"/>
                  </a:lnTo>
                  <a:lnTo>
                    <a:pt x="40" y="94"/>
                  </a:lnTo>
                  <a:lnTo>
                    <a:pt x="40" y="94"/>
                  </a:lnTo>
                  <a:lnTo>
                    <a:pt x="43" y="85"/>
                  </a:lnTo>
                  <a:lnTo>
                    <a:pt x="48" y="76"/>
                  </a:lnTo>
                  <a:lnTo>
                    <a:pt x="53" y="69"/>
                  </a:lnTo>
                  <a:lnTo>
                    <a:pt x="60" y="62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42" y="27"/>
                  </a:lnTo>
                  <a:lnTo>
                    <a:pt x="53" y="20"/>
                  </a:lnTo>
                  <a:lnTo>
                    <a:pt x="64" y="12"/>
                  </a:lnTo>
                  <a:lnTo>
                    <a:pt x="78" y="7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5" y="37"/>
                  </a:lnTo>
                  <a:lnTo>
                    <a:pt x="121" y="34"/>
                  </a:lnTo>
                  <a:lnTo>
                    <a:pt x="121" y="49"/>
                  </a:lnTo>
                  <a:lnTo>
                    <a:pt x="121" y="49"/>
                  </a:lnTo>
                  <a:lnTo>
                    <a:pt x="108" y="50"/>
                  </a:lnTo>
                  <a:lnTo>
                    <a:pt x="95" y="54"/>
                  </a:lnTo>
                  <a:lnTo>
                    <a:pt x="95" y="54"/>
                  </a:lnTo>
                  <a:lnTo>
                    <a:pt x="83" y="60"/>
                  </a:lnTo>
                  <a:lnTo>
                    <a:pt x="72" y="69"/>
                  </a:lnTo>
                  <a:lnTo>
                    <a:pt x="63" y="79"/>
                  </a:lnTo>
                  <a:lnTo>
                    <a:pt x="57" y="91"/>
                  </a:lnTo>
                  <a:lnTo>
                    <a:pt x="52" y="104"/>
                  </a:lnTo>
                  <a:lnTo>
                    <a:pt x="51" y="117"/>
                  </a:lnTo>
                  <a:lnTo>
                    <a:pt x="51" y="131"/>
                  </a:lnTo>
                  <a:lnTo>
                    <a:pt x="55" y="144"/>
                  </a:lnTo>
                  <a:lnTo>
                    <a:pt x="55" y="144"/>
                  </a:lnTo>
                  <a:lnTo>
                    <a:pt x="60" y="154"/>
                  </a:lnTo>
                  <a:lnTo>
                    <a:pt x="66" y="163"/>
                  </a:lnTo>
                  <a:lnTo>
                    <a:pt x="73" y="172"/>
                  </a:lnTo>
                  <a:lnTo>
                    <a:pt x="82" y="178"/>
                  </a:lnTo>
                  <a:lnTo>
                    <a:pt x="90" y="183"/>
                  </a:lnTo>
                  <a:lnTo>
                    <a:pt x="100" y="186"/>
                  </a:lnTo>
                  <a:lnTo>
                    <a:pt x="110" y="189"/>
                  </a:lnTo>
                  <a:lnTo>
                    <a:pt x="121" y="190"/>
                  </a:lnTo>
                  <a:lnTo>
                    <a:pt x="121" y="2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</p:grpSp>
      <p:grpSp>
        <p:nvGrpSpPr>
          <p:cNvPr id="38" name="Group 119"/>
          <p:cNvGrpSpPr/>
          <p:nvPr/>
        </p:nvGrpSpPr>
        <p:grpSpPr>
          <a:xfrm>
            <a:off x="7240497" y="2153493"/>
            <a:ext cx="394496" cy="378058"/>
            <a:chOff x="1168380" y="3486162"/>
            <a:chExt cx="381000" cy="365126"/>
          </a:xfrm>
          <a:solidFill>
            <a:schemeClr val="tx2"/>
          </a:solidFill>
        </p:grpSpPr>
        <p:sp>
          <p:nvSpPr>
            <p:cNvPr id="96" name="Freeform 16"/>
            <p:cNvSpPr/>
            <p:nvPr/>
          </p:nvSpPr>
          <p:spPr bwMode="auto">
            <a:xfrm>
              <a:off x="1223942" y="3643325"/>
              <a:ext cx="146050" cy="207963"/>
            </a:xfrm>
            <a:custGeom>
              <a:avLst/>
              <a:gdLst/>
              <a:ahLst/>
              <a:cxnLst>
                <a:cxn ang="0">
                  <a:pos x="125" y="101"/>
                </a:cxn>
                <a:cxn ang="0">
                  <a:pos x="125" y="231"/>
                </a:cxn>
                <a:cxn ang="0">
                  <a:pos x="125" y="231"/>
                </a:cxn>
                <a:cxn ang="0">
                  <a:pos x="124" y="237"/>
                </a:cxn>
                <a:cxn ang="0">
                  <a:pos x="122" y="243"/>
                </a:cxn>
                <a:cxn ang="0">
                  <a:pos x="119" y="248"/>
                </a:cxn>
                <a:cxn ang="0">
                  <a:pos x="115" y="253"/>
                </a:cxn>
                <a:cxn ang="0">
                  <a:pos x="110" y="257"/>
                </a:cxn>
                <a:cxn ang="0">
                  <a:pos x="105" y="260"/>
                </a:cxn>
                <a:cxn ang="0">
                  <a:pos x="99" y="262"/>
                </a:cxn>
                <a:cxn ang="0">
                  <a:pos x="93" y="263"/>
                </a:cxn>
                <a:cxn ang="0">
                  <a:pos x="93" y="263"/>
                </a:cxn>
                <a:cxn ang="0">
                  <a:pos x="93" y="263"/>
                </a:cxn>
                <a:cxn ang="0">
                  <a:pos x="87" y="262"/>
                </a:cxn>
                <a:cxn ang="0">
                  <a:pos x="80" y="260"/>
                </a:cxn>
                <a:cxn ang="0">
                  <a:pos x="74" y="257"/>
                </a:cxn>
                <a:cxn ang="0">
                  <a:pos x="69" y="253"/>
                </a:cxn>
                <a:cxn ang="0">
                  <a:pos x="66" y="248"/>
                </a:cxn>
                <a:cxn ang="0">
                  <a:pos x="63" y="243"/>
                </a:cxn>
                <a:cxn ang="0">
                  <a:pos x="61" y="237"/>
                </a:cxn>
                <a:cxn ang="0">
                  <a:pos x="61" y="231"/>
                </a:cxn>
                <a:cxn ang="0">
                  <a:pos x="61" y="101"/>
                </a:cxn>
                <a:cxn ang="0">
                  <a:pos x="16" y="101"/>
                </a:cxn>
                <a:cxn ang="0">
                  <a:pos x="16" y="101"/>
                </a:cxn>
                <a:cxn ang="0">
                  <a:pos x="10" y="100"/>
                </a:cxn>
                <a:cxn ang="0">
                  <a:pos x="5" y="99"/>
                </a:cxn>
                <a:cxn ang="0">
                  <a:pos x="1" y="95"/>
                </a:cxn>
                <a:cxn ang="0">
                  <a:pos x="0" y="91"/>
                </a:cxn>
                <a:cxn ang="0">
                  <a:pos x="0" y="87"/>
                </a:cxn>
                <a:cxn ang="0">
                  <a:pos x="0" y="82"/>
                </a:cxn>
                <a:cxn ang="0">
                  <a:pos x="3" y="77"/>
                </a:cxn>
                <a:cxn ang="0">
                  <a:pos x="7" y="73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5" y="6"/>
                </a:cxn>
                <a:cxn ang="0">
                  <a:pos x="80" y="2"/>
                </a:cxn>
                <a:cxn ang="0">
                  <a:pos x="87" y="0"/>
                </a:cxn>
                <a:cxn ang="0">
                  <a:pos x="93" y="0"/>
                </a:cxn>
                <a:cxn ang="0">
                  <a:pos x="98" y="0"/>
                </a:cxn>
                <a:cxn ang="0">
                  <a:pos x="104" y="2"/>
                </a:cxn>
                <a:cxn ang="0">
                  <a:pos x="110" y="6"/>
                </a:cxn>
                <a:cxn ang="0">
                  <a:pos x="115" y="11"/>
                </a:cxn>
                <a:cxn ang="0">
                  <a:pos x="178" y="73"/>
                </a:cxn>
                <a:cxn ang="0">
                  <a:pos x="178" y="73"/>
                </a:cxn>
                <a:cxn ang="0">
                  <a:pos x="182" y="77"/>
                </a:cxn>
                <a:cxn ang="0">
                  <a:pos x="184" y="82"/>
                </a:cxn>
                <a:cxn ang="0">
                  <a:pos x="184" y="86"/>
                </a:cxn>
                <a:cxn ang="0">
                  <a:pos x="184" y="91"/>
                </a:cxn>
                <a:cxn ang="0">
                  <a:pos x="182" y="95"/>
                </a:cxn>
                <a:cxn ang="0">
                  <a:pos x="178" y="97"/>
                </a:cxn>
                <a:cxn ang="0">
                  <a:pos x="173" y="100"/>
                </a:cxn>
                <a:cxn ang="0">
                  <a:pos x="166" y="101"/>
                </a:cxn>
                <a:cxn ang="0">
                  <a:pos x="125" y="101"/>
                </a:cxn>
              </a:cxnLst>
              <a:rect l="0" t="0" r="r" b="b"/>
              <a:pathLst>
                <a:path w="184" h="263">
                  <a:moveTo>
                    <a:pt x="125" y="101"/>
                  </a:moveTo>
                  <a:lnTo>
                    <a:pt x="125" y="231"/>
                  </a:lnTo>
                  <a:lnTo>
                    <a:pt x="125" y="231"/>
                  </a:lnTo>
                  <a:lnTo>
                    <a:pt x="124" y="237"/>
                  </a:lnTo>
                  <a:lnTo>
                    <a:pt x="122" y="243"/>
                  </a:lnTo>
                  <a:lnTo>
                    <a:pt x="119" y="248"/>
                  </a:lnTo>
                  <a:lnTo>
                    <a:pt x="115" y="253"/>
                  </a:lnTo>
                  <a:lnTo>
                    <a:pt x="110" y="257"/>
                  </a:lnTo>
                  <a:lnTo>
                    <a:pt x="105" y="260"/>
                  </a:lnTo>
                  <a:lnTo>
                    <a:pt x="99" y="262"/>
                  </a:lnTo>
                  <a:lnTo>
                    <a:pt x="93" y="263"/>
                  </a:lnTo>
                  <a:lnTo>
                    <a:pt x="93" y="263"/>
                  </a:lnTo>
                  <a:lnTo>
                    <a:pt x="93" y="263"/>
                  </a:lnTo>
                  <a:lnTo>
                    <a:pt x="87" y="262"/>
                  </a:lnTo>
                  <a:lnTo>
                    <a:pt x="80" y="260"/>
                  </a:lnTo>
                  <a:lnTo>
                    <a:pt x="74" y="257"/>
                  </a:lnTo>
                  <a:lnTo>
                    <a:pt x="69" y="253"/>
                  </a:lnTo>
                  <a:lnTo>
                    <a:pt x="66" y="248"/>
                  </a:lnTo>
                  <a:lnTo>
                    <a:pt x="63" y="243"/>
                  </a:lnTo>
                  <a:lnTo>
                    <a:pt x="61" y="237"/>
                  </a:lnTo>
                  <a:lnTo>
                    <a:pt x="61" y="231"/>
                  </a:lnTo>
                  <a:lnTo>
                    <a:pt x="61" y="101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0" y="100"/>
                  </a:lnTo>
                  <a:lnTo>
                    <a:pt x="5" y="99"/>
                  </a:lnTo>
                  <a:lnTo>
                    <a:pt x="1" y="95"/>
                  </a:lnTo>
                  <a:lnTo>
                    <a:pt x="0" y="91"/>
                  </a:lnTo>
                  <a:lnTo>
                    <a:pt x="0" y="87"/>
                  </a:lnTo>
                  <a:lnTo>
                    <a:pt x="0" y="82"/>
                  </a:lnTo>
                  <a:lnTo>
                    <a:pt x="3" y="77"/>
                  </a:lnTo>
                  <a:lnTo>
                    <a:pt x="7" y="73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5" y="6"/>
                  </a:lnTo>
                  <a:lnTo>
                    <a:pt x="80" y="2"/>
                  </a:lnTo>
                  <a:lnTo>
                    <a:pt x="87" y="0"/>
                  </a:lnTo>
                  <a:lnTo>
                    <a:pt x="93" y="0"/>
                  </a:lnTo>
                  <a:lnTo>
                    <a:pt x="98" y="0"/>
                  </a:lnTo>
                  <a:lnTo>
                    <a:pt x="104" y="2"/>
                  </a:lnTo>
                  <a:lnTo>
                    <a:pt x="110" y="6"/>
                  </a:lnTo>
                  <a:lnTo>
                    <a:pt x="115" y="11"/>
                  </a:lnTo>
                  <a:lnTo>
                    <a:pt x="178" y="73"/>
                  </a:lnTo>
                  <a:lnTo>
                    <a:pt x="178" y="73"/>
                  </a:lnTo>
                  <a:lnTo>
                    <a:pt x="182" y="77"/>
                  </a:lnTo>
                  <a:lnTo>
                    <a:pt x="184" y="82"/>
                  </a:lnTo>
                  <a:lnTo>
                    <a:pt x="184" y="86"/>
                  </a:lnTo>
                  <a:lnTo>
                    <a:pt x="184" y="91"/>
                  </a:lnTo>
                  <a:lnTo>
                    <a:pt x="182" y="95"/>
                  </a:lnTo>
                  <a:lnTo>
                    <a:pt x="178" y="97"/>
                  </a:lnTo>
                  <a:lnTo>
                    <a:pt x="173" y="100"/>
                  </a:lnTo>
                  <a:lnTo>
                    <a:pt x="166" y="101"/>
                  </a:lnTo>
                  <a:lnTo>
                    <a:pt x="125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97" name="Freeform 17"/>
            <p:cNvSpPr/>
            <p:nvPr/>
          </p:nvSpPr>
          <p:spPr bwMode="auto">
            <a:xfrm>
              <a:off x="1168380" y="3486162"/>
              <a:ext cx="381000" cy="266700"/>
            </a:xfrm>
            <a:custGeom>
              <a:avLst/>
              <a:gdLst/>
              <a:ahLst/>
              <a:cxnLst>
                <a:cxn ang="0">
                  <a:pos x="392" y="125"/>
                </a:cxn>
                <a:cxn ang="0">
                  <a:pos x="420" y="136"/>
                </a:cxn>
                <a:cxn ang="0">
                  <a:pos x="445" y="153"/>
                </a:cxn>
                <a:cxn ang="0">
                  <a:pos x="463" y="175"/>
                </a:cxn>
                <a:cxn ang="0">
                  <a:pos x="476" y="200"/>
                </a:cxn>
                <a:cxn ang="0">
                  <a:pos x="480" y="227"/>
                </a:cxn>
                <a:cxn ang="0">
                  <a:pos x="480" y="237"/>
                </a:cxn>
                <a:cxn ang="0">
                  <a:pos x="472" y="264"/>
                </a:cxn>
                <a:cxn ang="0">
                  <a:pos x="457" y="289"/>
                </a:cxn>
                <a:cxn ang="0">
                  <a:pos x="435" y="310"/>
                </a:cxn>
                <a:cxn ang="0">
                  <a:pos x="408" y="325"/>
                </a:cxn>
                <a:cxn ang="0">
                  <a:pos x="376" y="334"/>
                </a:cxn>
                <a:cxn ang="0">
                  <a:pos x="376" y="220"/>
                </a:cxn>
                <a:cxn ang="0">
                  <a:pos x="362" y="195"/>
                </a:cxn>
                <a:cxn ang="0">
                  <a:pos x="347" y="185"/>
                </a:cxn>
                <a:cxn ang="0">
                  <a:pos x="329" y="182"/>
                </a:cxn>
                <a:cxn ang="0">
                  <a:pos x="301" y="190"/>
                </a:cxn>
                <a:cxn ang="0">
                  <a:pos x="288" y="203"/>
                </a:cxn>
                <a:cxn ang="0">
                  <a:pos x="280" y="230"/>
                </a:cxn>
                <a:cxn ang="0">
                  <a:pos x="210" y="315"/>
                </a:cxn>
                <a:cxn ang="0">
                  <a:pos x="246" y="313"/>
                </a:cxn>
                <a:cxn ang="0">
                  <a:pos x="259" y="306"/>
                </a:cxn>
                <a:cxn ang="0">
                  <a:pos x="268" y="295"/>
                </a:cxn>
                <a:cxn ang="0">
                  <a:pos x="268" y="277"/>
                </a:cxn>
                <a:cxn ang="0">
                  <a:pos x="258" y="259"/>
                </a:cxn>
                <a:cxn ang="0">
                  <a:pos x="188" y="190"/>
                </a:cxn>
                <a:cxn ang="0">
                  <a:pos x="162" y="182"/>
                </a:cxn>
                <a:cxn ang="0">
                  <a:pos x="143" y="185"/>
                </a:cxn>
                <a:cxn ang="0">
                  <a:pos x="65" y="259"/>
                </a:cxn>
                <a:cxn ang="0">
                  <a:pos x="54" y="278"/>
                </a:cxn>
                <a:cxn ang="0">
                  <a:pos x="54" y="295"/>
                </a:cxn>
                <a:cxn ang="0">
                  <a:pos x="59" y="304"/>
                </a:cxn>
                <a:cxn ang="0">
                  <a:pos x="67" y="310"/>
                </a:cxn>
                <a:cxn ang="0">
                  <a:pos x="114" y="315"/>
                </a:cxn>
                <a:cxn ang="0">
                  <a:pos x="101" y="334"/>
                </a:cxn>
                <a:cxn ang="0">
                  <a:pos x="69" y="324"/>
                </a:cxn>
                <a:cxn ang="0">
                  <a:pos x="41" y="306"/>
                </a:cxn>
                <a:cxn ang="0">
                  <a:pos x="20" y="284"/>
                </a:cxn>
                <a:cxn ang="0">
                  <a:pos x="5" y="257"/>
                </a:cxn>
                <a:cxn ang="0">
                  <a:pos x="0" y="227"/>
                </a:cxn>
                <a:cxn ang="0">
                  <a:pos x="1" y="219"/>
                </a:cxn>
                <a:cxn ang="0">
                  <a:pos x="7" y="191"/>
                </a:cxn>
                <a:cxn ang="0">
                  <a:pos x="22" y="167"/>
                </a:cxn>
                <a:cxn ang="0">
                  <a:pos x="43" y="147"/>
                </a:cxn>
                <a:cxn ang="0">
                  <a:pos x="69" y="132"/>
                </a:cxn>
                <a:cxn ang="0">
                  <a:pos x="99" y="122"/>
                </a:cxn>
                <a:cxn ang="0">
                  <a:pos x="99" y="118"/>
                </a:cxn>
                <a:cxn ang="0">
                  <a:pos x="105" y="84"/>
                </a:cxn>
                <a:cxn ang="0">
                  <a:pos x="123" y="53"/>
                </a:cxn>
                <a:cxn ang="0">
                  <a:pos x="151" y="27"/>
                </a:cxn>
                <a:cxn ang="0">
                  <a:pos x="185" y="10"/>
                </a:cxn>
                <a:cxn ang="0">
                  <a:pos x="226" y="1"/>
                </a:cxn>
                <a:cxn ang="0">
                  <a:pos x="255" y="1"/>
                </a:cxn>
                <a:cxn ang="0">
                  <a:pos x="295" y="10"/>
                </a:cxn>
                <a:cxn ang="0">
                  <a:pos x="330" y="27"/>
                </a:cxn>
                <a:cxn ang="0">
                  <a:pos x="357" y="53"/>
                </a:cxn>
                <a:cxn ang="0">
                  <a:pos x="374" y="84"/>
                </a:cxn>
                <a:cxn ang="0">
                  <a:pos x="381" y="118"/>
                </a:cxn>
                <a:cxn ang="0">
                  <a:pos x="381" y="122"/>
                </a:cxn>
              </a:cxnLst>
              <a:rect l="0" t="0" r="r" b="b"/>
              <a:pathLst>
                <a:path w="480" h="336">
                  <a:moveTo>
                    <a:pt x="381" y="122"/>
                  </a:moveTo>
                  <a:lnTo>
                    <a:pt x="381" y="122"/>
                  </a:lnTo>
                  <a:lnTo>
                    <a:pt x="392" y="125"/>
                  </a:lnTo>
                  <a:lnTo>
                    <a:pt x="402" y="127"/>
                  </a:lnTo>
                  <a:lnTo>
                    <a:pt x="412" y="132"/>
                  </a:lnTo>
                  <a:lnTo>
                    <a:pt x="420" y="136"/>
                  </a:lnTo>
                  <a:lnTo>
                    <a:pt x="429" y="141"/>
                  </a:lnTo>
                  <a:lnTo>
                    <a:pt x="438" y="147"/>
                  </a:lnTo>
                  <a:lnTo>
                    <a:pt x="445" y="153"/>
                  </a:lnTo>
                  <a:lnTo>
                    <a:pt x="451" y="161"/>
                  </a:lnTo>
                  <a:lnTo>
                    <a:pt x="457" y="167"/>
                  </a:lnTo>
                  <a:lnTo>
                    <a:pt x="463" y="175"/>
                  </a:lnTo>
                  <a:lnTo>
                    <a:pt x="468" y="183"/>
                  </a:lnTo>
                  <a:lnTo>
                    <a:pt x="472" y="191"/>
                  </a:lnTo>
                  <a:lnTo>
                    <a:pt x="476" y="200"/>
                  </a:lnTo>
                  <a:lnTo>
                    <a:pt x="478" y="209"/>
                  </a:lnTo>
                  <a:lnTo>
                    <a:pt x="480" y="219"/>
                  </a:lnTo>
                  <a:lnTo>
                    <a:pt x="480" y="227"/>
                  </a:lnTo>
                  <a:lnTo>
                    <a:pt x="480" y="227"/>
                  </a:lnTo>
                  <a:lnTo>
                    <a:pt x="480" y="227"/>
                  </a:lnTo>
                  <a:lnTo>
                    <a:pt x="480" y="237"/>
                  </a:lnTo>
                  <a:lnTo>
                    <a:pt x="478" y="247"/>
                  </a:lnTo>
                  <a:lnTo>
                    <a:pt x="476" y="256"/>
                  </a:lnTo>
                  <a:lnTo>
                    <a:pt x="472" y="264"/>
                  </a:lnTo>
                  <a:lnTo>
                    <a:pt x="467" y="273"/>
                  </a:lnTo>
                  <a:lnTo>
                    <a:pt x="462" y="282"/>
                  </a:lnTo>
                  <a:lnTo>
                    <a:pt x="457" y="289"/>
                  </a:lnTo>
                  <a:lnTo>
                    <a:pt x="450" y="297"/>
                  </a:lnTo>
                  <a:lnTo>
                    <a:pt x="442" y="304"/>
                  </a:lnTo>
                  <a:lnTo>
                    <a:pt x="435" y="310"/>
                  </a:lnTo>
                  <a:lnTo>
                    <a:pt x="426" y="315"/>
                  </a:lnTo>
                  <a:lnTo>
                    <a:pt x="418" y="320"/>
                  </a:lnTo>
                  <a:lnTo>
                    <a:pt x="408" y="325"/>
                  </a:lnTo>
                  <a:lnTo>
                    <a:pt x="398" y="329"/>
                  </a:lnTo>
                  <a:lnTo>
                    <a:pt x="387" y="331"/>
                  </a:lnTo>
                  <a:lnTo>
                    <a:pt x="376" y="334"/>
                  </a:lnTo>
                  <a:lnTo>
                    <a:pt x="376" y="230"/>
                  </a:lnTo>
                  <a:lnTo>
                    <a:pt x="376" y="230"/>
                  </a:lnTo>
                  <a:lnTo>
                    <a:pt x="376" y="220"/>
                  </a:lnTo>
                  <a:lnTo>
                    <a:pt x="372" y="211"/>
                  </a:lnTo>
                  <a:lnTo>
                    <a:pt x="368" y="203"/>
                  </a:lnTo>
                  <a:lnTo>
                    <a:pt x="362" y="195"/>
                  </a:lnTo>
                  <a:lnTo>
                    <a:pt x="362" y="195"/>
                  </a:lnTo>
                  <a:lnTo>
                    <a:pt x="355" y="190"/>
                  </a:lnTo>
                  <a:lnTo>
                    <a:pt x="347" y="185"/>
                  </a:lnTo>
                  <a:lnTo>
                    <a:pt x="337" y="183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19" y="183"/>
                  </a:lnTo>
                  <a:lnTo>
                    <a:pt x="309" y="185"/>
                  </a:lnTo>
                  <a:lnTo>
                    <a:pt x="301" y="190"/>
                  </a:lnTo>
                  <a:lnTo>
                    <a:pt x="294" y="195"/>
                  </a:lnTo>
                  <a:lnTo>
                    <a:pt x="294" y="195"/>
                  </a:lnTo>
                  <a:lnTo>
                    <a:pt x="288" y="203"/>
                  </a:lnTo>
                  <a:lnTo>
                    <a:pt x="284" y="211"/>
                  </a:lnTo>
                  <a:lnTo>
                    <a:pt x="280" y="220"/>
                  </a:lnTo>
                  <a:lnTo>
                    <a:pt x="280" y="230"/>
                  </a:lnTo>
                  <a:lnTo>
                    <a:pt x="280" y="336"/>
                  </a:lnTo>
                  <a:lnTo>
                    <a:pt x="210" y="336"/>
                  </a:lnTo>
                  <a:lnTo>
                    <a:pt x="210" y="315"/>
                  </a:lnTo>
                  <a:lnTo>
                    <a:pt x="235" y="315"/>
                  </a:lnTo>
                  <a:lnTo>
                    <a:pt x="235" y="315"/>
                  </a:lnTo>
                  <a:lnTo>
                    <a:pt x="246" y="313"/>
                  </a:lnTo>
                  <a:lnTo>
                    <a:pt x="255" y="310"/>
                  </a:lnTo>
                  <a:lnTo>
                    <a:pt x="255" y="310"/>
                  </a:lnTo>
                  <a:lnTo>
                    <a:pt x="259" y="306"/>
                  </a:lnTo>
                  <a:lnTo>
                    <a:pt x="263" y="303"/>
                  </a:lnTo>
                  <a:lnTo>
                    <a:pt x="266" y="299"/>
                  </a:lnTo>
                  <a:lnTo>
                    <a:pt x="268" y="295"/>
                  </a:lnTo>
                  <a:lnTo>
                    <a:pt x="268" y="295"/>
                  </a:lnTo>
                  <a:lnTo>
                    <a:pt x="269" y="285"/>
                  </a:lnTo>
                  <a:lnTo>
                    <a:pt x="268" y="277"/>
                  </a:lnTo>
                  <a:lnTo>
                    <a:pt x="268" y="277"/>
                  </a:lnTo>
                  <a:lnTo>
                    <a:pt x="264" y="268"/>
                  </a:lnTo>
                  <a:lnTo>
                    <a:pt x="258" y="259"/>
                  </a:lnTo>
                  <a:lnTo>
                    <a:pt x="195" y="198"/>
                  </a:lnTo>
                  <a:lnTo>
                    <a:pt x="195" y="198"/>
                  </a:lnTo>
                  <a:lnTo>
                    <a:pt x="188" y="190"/>
                  </a:lnTo>
                  <a:lnTo>
                    <a:pt x="179" y="185"/>
                  </a:lnTo>
                  <a:lnTo>
                    <a:pt x="170" y="183"/>
                  </a:lnTo>
                  <a:lnTo>
                    <a:pt x="162" y="182"/>
                  </a:lnTo>
                  <a:lnTo>
                    <a:pt x="162" y="182"/>
                  </a:lnTo>
                  <a:lnTo>
                    <a:pt x="152" y="183"/>
                  </a:lnTo>
                  <a:lnTo>
                    <a:pt x="143" y="185"/>
                  </a:lnTo>
                  <a:lnTo>
                    <a:pt x="136" y="190"/>
                  </a:lnTo>
                  <a:lnTo>
                    <a:pt x="127" y="198"/>
                  </a:lnTo>
                  <a:lnTo>
                    <a:pt x="65" y="259"/>
                  </a:lnTo>
                  <a:lnTo>
                    <a:pt x="65" y="259"/>
                  </a:lnTo>
                  <a:lnTo>
                    <a:pt x="58" y="268"/>
                  </a:lnTo>
                  <a:lnTo>
                    <a:pt x="54" y="278"/>
                  </a:lnTo>
                  <a:lnTo>
                    <a:pt x="54" y="278"/>
                  </a:lnTo>
                  <a:lnTo>
                    <a:pt x="53" y="287"/>
                  </a:lnTo>
                  <a:lnTo>
                    <a:pt x="54" y="295"/>
                  </a:lnTo>
                  <a:lnTo>
                    <a:pt x="54" y="295"/>
                  </a:lnTo>
                  <a:lnTo>
                    <a:pt x="57" y="300"/>
                  </a:lnTo>
                  <a:lnTo>
                    <a:pt x="59" y="304"/>
                  </a:lnTo>
                  <a:lnTo>
                    <a:pt x="63" y="306"/>
                  </a:lnTo>
                  <a:lnTo>
                    <a:pt x="67" y="310"/>
                  </a:lnTo>
                  <a:lnTo>
                    <a:pt x="67" y="310"/>
                  </a:lnTo>
                  <a:lnTo>
                    <a:pt x="75" y="314"/>
                  </a:lnTo>
                  <a:lnTo>
                    <a:pt x="85" y="315"/>
                  </a:lnTo>
                  <a:lnTo>
                    <a:pt x="114" y="315"/>
                  </a:lnTo>
                  <a:lnTo>
                    <a:pt x="114" y="335"/>
                  </a:lnTo>
                  <a:lnTo>
                    <a:pt x="114" y="335"/>
                  </a:lnTo>
                  <a:lnTo>
                    <a:pt x="101" y="334"/>
                  </a:lnTo>
                  <a:lnTo>
                    <a:pt x="90" y="331"/>
                  </a:lnTo>
                  <a:lnTo>
                    <a:pt x="79" y="327"/>
                  </a:lnTo>
                  <a:lnTo>
                    <a:pt x="69" y="324"/>
                  </a:lnTo>
                  <a:lnTo>
                    <a:pt x="59" y="319"/>
                  </a:lnTo>
                  <a:lnTo>
                    <a:pt x="49" y="313"/>
                  </a:lnTo>
                  <a:lnTo>
                    <a:pt x="41" y="306"/>
                  </a:lnTo>
                  <a:lnTo>
                    <a:pt x="33" y="300"/>
                  </a:lnTo>
                  <a:lnTo>
                    <a:pt x="26" y="292"/>
                  </a:lnTo>
                  <a:lnTo>
                    <a:pt x="20" y="284"/>
                  </a:lnTo>
                  <a:lnTo>
                    <a:pt x="13" y="275"/>
                  </a:lnTo>
                  <a:lnTo>
                    <a:pt x="8" y="267"/>
                  </a:lnTo>
                  <a:lnTo>
                    <a:pt x="5" y="257"/>
                  </a:lnTo>
                  <a:lnTo>
                    <a:pt x="2" y="248"/>
                  </a:lnTo>
                  <a:lnTo>
                    <a:pt x="1" y="23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1" y="219"/>
                  </a:lnTo>
                  <a:lnTo>
                    <a:pt x="2" y="209"/>
                  </a:lnTo>
                  <a:lnTo>
                    <a:pt x="5" y="200"/>
                  </a:lnTo>
                  <a:lnTo>
                    <a:pt x="7" y="191"/>
                  </a:lnTo>
                  <a:lnTo>
                    <a:pt x="12" y="183"/>
                  </a:lnTo>
                  <a:lnTo>
                    <a:pt x="16" y="175"/>
                  </a:lnTo>
                  <a:lnTo>
                    <a:pt x="22" y="167"/>
                  </a:lnTo>
                  <a:lnTo>
                    <a:pt x="28" y="161"/>
                  </a:lnTo>
                  <a:lnTo>
                    <a:pt x="36" y="153"/>
                  </a:lnTo>
                  <a:lnTo>
                    <a:pt x="43" y="147"/>
                  </a:lnTo>
                  <a:lnTo>
                    <a:pt x="50" y="141"/>
                  </a:lnTo>
                  <a:lnTo>
                    <a:pt x="59" y="136"/>
                  </a:lnTo>
                  <a:lnTo>
                    <a:pt x="69" y="132"/>
                  </a:lnTo>
                  <a:lnTo>
                    <a:pt x="79" y="127"/>
                  </a:lnTo>
                  <a:lnTo>
                    <a:pt x="89" y="125"/>
                  </a:lnTo>
                  <a:lnTo>
                    <a:pt x="99" y="122"/>
                  </a:lnTo>
                  <a:lnTo>
                    <a:pt x="99" y="122"/>
                  </a:lnTo>
                  <a:lnTo>
                    <a:pt x="99" y="118"/>
                  </a:lnTo>
                  <a:lnTo>
                    <a:pt x="99" y="118"/>
                  </a:lnTo>
                  <a:lnTo>
                    <a:pt x="100" y="107"/>
                  </a:lnTo>
                  <a:lnTo>
                    <a:pt x="101" y="95"/>
                  </a:lnTo>
                  <a:lnTo>
                    <a:pt x="105" y="84"/>
                  </a:lnTo>
                  <a:lnTo>
                    <a:pt x="110" y="73"/>
                  </a:lnTo>
                  <a:lnTo>
                    <a:pt x="116" y="63"/>
                  </a:lnTo>
                  <a:lnTo>
                    <a:pt x="123" y="53"/>
                  </a:lnTo>
                  <a:lnTo>
                    <a:pt x="131" y="43"/>
                  </a:lnTo>
                  <a:lnTo>
                    <a:pt x="141" y="36"/>
                  </a:lnTo>
                  <a:lnTo>
                    <a:pt x="151" y="27"/>
                  </a:lnTo>
                  <a:lnTo>
                    <a:pt x="161" y="21"/>
                  </a:lnTo>
                  <a:lnTo>
                    <a:pt x="173" y="15"/>
                  </a:lnTo>
                  <a:lnTo>
                    <a:pt x="185" y="10"/>
                  </a:lnTo>
                  <a:lnTo>
                    <a:pt x="198" y="6"/>
                  </a:lnTo>
                  <a:lnTo>
                    <a:pt x="211" y="2"/>
                  </a:lnTo>
                  <a:lnTo>
                    <a:pt x="226" y="1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55" y="1"/>
                  </a:lnTo>
                  <a:lnTo>
                    <a:pt x="268" y="2"/>
                  </a:lnTo>
                  <a:lnTo>
                    <a:pt x="282" y="6"/>
                  </a:lnTo>
                  <a:lnTo>
                    <a:pt x="295" y="10"/>
                  </a:lnTo>
                  <a:lnTo>
                    <a:pt x="308" y="15"/>
                  </a:lnTo>
                  <a:lnTo>
                    <a:pt x="319" y="21"/>
                  </a:lnTo>
                  <a:lnTo>
                    <a:pt x="330" y="27"/>
                  </a:lnTo>
                  <a:lnTo>
                    <a:pt x="340" y="36"/>
                  </a:lnTo>
                  <a:lnTo>
                    <a:pt x="348" y="43"/>
                  </a:lnTo>
                  <a:lnTo>
                    <a:pt x="357" y="53"/>
                  </a:lnTo>
                  <a:lnTo>
                    <a:pt x="365" y="63"/>
                  </a:lnTo>
                  <a:lnTo>
                    <a:pt x="369" y="73"/>
                  </a:lnTo>
                  <a:lnTo>
                    <a:pt x="374" y="84"/>
                  </a:lnTo>
                  <a:lnTo>
                    <a:pt x="378" y="95"/>
                  </a:lnTo>
                  <a:lnTo>
                    <a:pt x="381" y="107"/>
                  </a:lnTo>
                  <a:lnTo>
                    <a:pt x="381" y="118"/>
                  </a:lnTo>
                  <a:lnTo>
                    <a:pt x="381" y="118"/>
                  </a:lnTo>
                  <a:lnTo>
                    <a:pt x="381" y="122"/>
                  </a:lnTo>
                  <a:lnTo>
                    <a:pt x="381" y="1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98" name="Freeform 18"/>
            <p:cNvSpPr/>
            <p:nvPr/>
          </p:nvSpPr>
          <p:spPr bwMode="auto">
            <a:xfrm>
              <a:off x="1355705" y="3643325"/>
              <a:ext cx="147638" cy="207963"/>
            </a:xfrm>
            <a:custGeom>
              <a:avLst/>
              <a:gdLst/>
              <a:ahLst/>
              <a:cxnLst>
                <a:cxn ang="0">
                  <a:pos x="126" y="162"/>
                </a:cxn>
                <a:cxn ang="0">
                  <a:pos x="126" y="32"/>
                </a:cxn>
                <a:cxn ang="0">
                  <a:pos x="126" y="32"/>
                </a:cxn>
                <a:cxn ang="0">
                  <a:pos x="125" y="26"/>
                </a:cxn>
                <a:cxn ang="0">
                  <a:pos x="123" y="19"/>
                </a:cxn>
                <a:cxn ang="0">
                  <a:pos x="120" y="13"/>
                </a:cxn>
                <a:cxn ang="0">
                  <a:pos x="116" y="8"/>
                </a:cxn>
                <a:cxn ang="0">
                  <a:pos x="111" y="5"/>
                </a:cxn>
                <a:cxn ang="0">
                  <a:pos x="106" y="2"/>
                </a:cxn>
                <a:cxn ang="0">
                  <a:pos x="100" y="0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94" y="0"/>
                </a:cxn>
                <a:cxn ang="0">
                  <a:pos x="86" y="0"/>
                </a:cxn>
                <a:cxn ang="0">
                  <a:pos x="80" y="2"/>
                </a:cxn>
                <a:cxn ang="0">
                  <a:pos x="75" y="5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64" y="19"/>
                </a:cxn>
                <a:cxn ang="0">
                  <a:pos x="62" y="26"/>
                </a:cxn>
                <a:cxn ang="0">
                  <a:pos x="62" y="32"/>
                </a:cxn>
                <a:cxn ang="0">
                  <a:pos x="62" y="162"/>
                </a:cxn>
                <a:cxn ang="0">
                  <a:pos x="17" y="162"/>
                </a:cxn>
                <a:cxn ang="0">
                  <a:pos x="17" y="162"/>
                </a:cxn>
                <a:cxn ang="0">
                  <a:pos x="11" y="162"/>
                </a:cxn>
                <a:cxn ang="0">
                  <a:pos x="6" y="164"/>
                </a:cxn>
                <a:cxn ang="0">
                  <a:pos x="2" y="167"/>
                </a:cxn>
                <a:cxn ang="0">
                  <a:pos x="1" y="170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3" y="184"/>
                </a:cxn>
                <a:cxn ang="0">
                  <a:pos x="7" y="189"/>
                </a:cxn>
                <a:cxn ang="0">
                  <a:pos x="70" y="251"/>
                </a:cxn>
                <a:cxn ang="0">
                  <a:pos x="70" y="251"/>
                </a:cxn>
                <a:cxn ang="0">
                  <a:pos x="76" y="256"/>
                </a:cxn>
                <a:cxn ang="0">
                  <a:pos x="81" y="259"/>
                </a:cxn>
                <a:cxn ang="0">
                  <a:pos x="88" y="262"/>
                </a:cxn>
                <a:cxn ang="0">
                  <a:pos x="92" y="263"/>
                </a:cxn>
                <a:cxn ang="0">
                  <a:pos x="99" y="262"/>
                </a:cxn>
                <a:cxn ang="0">
                  <a:pos x="105" y="259"/>
                </a:cxn>
                <a:cxn ang="0">
                  <a:pos x="110" y="256"/>
                </a:cxn>
                <a:cxn ang="0">
                  <a:pos x="116" y="251"/>
                </a:cxn>
                <a:cxn ang="0">
                  <a:pos x="179" y="189"/>
                </a:cxn>
                <a:cxn ang="0">
                  <a:pos x="179" y="189"/>
                </a:cxn>
                <a:cxn ang="0">
                  <a:pos x="183" y="185"/>
                </a:cxn>
                <a:cxn ang="0">
                  <a:pos x="184" y="180"/>
                </a:cxn>
                <a:cxn ang="0">
                  <a:pos x="185" y="175"/>
                </a:cxn>
                <a:cxn ang="0">
                  <a:pos x="185" y="171"/>
                </a:cxn>
                <a:cxn ang="0">
                  <a:pos x="183" y="168"/>
                </a:cxn>
                <a:cxn ang="0">
                  <a:pos x="179" y="164"/>
                </a:cxn>
                <a:cxn ang="0">
                  <a:pos x="173" y="162"/>
                </a:cxn>
                <a:cxn ang="0">
                  <a:pos x="165" y="162"/>
                </a:cxn>
                <a:cxn ang="0">
                  <a:pos x="126" y="162"/>
                </a:cxn>
              </a:cxnLst>
              <a:rect l="0" t="0" r="r" b="b"/>
              <a:pathLst>
                <a:path w="185" h="263">
                  <a:moveTo>
                    <a:pt x="126" y="162"/>
                  </a:moveTo>
                  <a:lnTo>
                    <a:pt x="126" y="32"/>
                  </a:lnTo>
                  <a:lnTo>
                    <a:pt x="126" y="32"/>
                  </a:lnTo>
                  <a:lnTo>
                    <a:pt x="125" y="26"/>
                  </a:lnTo>
                  <a:lnTo>
                    <a:pt x="123" y="19"/>
                  </a:lnTo>
                  <a:lnTo>
                    <a:pt x="120" y="13"/>
                  </a:lnTo>
                  <a:lnTo>
                    <a:pt x="116" y="8"/>
                  </a:lnTo>
                  <a:lnTo>
                    <a:pt x="111" y="5"/>
                  </a:lnTo>
                  <a:lnTo>
                    <a:pt x="106" y="2"/>
                  </a:lnTo>
                  <a:lnTo>
                    <a:pt x="100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86" y="0"/>
                  </a:lnTo>
                  <a:lnTo>
                    <a:pt x="80" y="2"/>
                  </a:lnTo>
                  <a:lnTo>
                    <a:pt x="75" y="5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64" y="19"/>
                  </a:lnTo>
                  <a:lnTo>
                    <a:pt x="62" y="26"/>
                  </a:lnTo>
                  <a:lnTo>
                    <a:pt x="62" y="32"/>
                  </a:lnTo>
                  <a:lnTo>
                    <a:pt x="62" y="162"/>
                  </a:lnTo>
                  <a:lnTo>
                    <a:pt x="17" y="162"/>
                  </a:lnTo>
                  <a:lnTo>
                    <a:pt x="17" y="162"/>
                  </a:lnTo>
                  <a:lnTo>
                    <a:pt x="11" y="162"/>
                  </a:lnTo>
                  <a:lnTo>
                    <a:pt x="6" y="164"/>
                  </a:lnTo>
                  <a:lnTo>
                    <a:pt x="2" y="167"/>
                  </a:lnTo>
                  <a:lnTo>
                    <a:pt x="1" y="170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3" y="184"/>
                  </a:lnTo>
                  <a:lnTo>
                    <a:pt x="7" y="189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6" y="256"/>
                  </a:lnTo>
                  <a:lnTo>
                    <a:pt x="81" y="259"/>
                  </a:lnTo>
                  <a:lnTo>
                    <a:pt x="88" y="262"/>
                  </a:lnTo>
                  <a:lnTo>
                    <a:pt x="92" y="263"/>
                  </a:lnTo>
                  <a:lnTo>
                    <a:pt x="99" y="262"/>
                  </a:lnTo>
                  <a:lnTo>
                    <a:pt x="105" y="259"/>
                  </a:lnTo>
                  <a:lnTo>
                    <a:pt x="110" y="256"/>
                  </a:lnTo>
                  <a:lnTo>
                    <a:pt x="116" y="251"/>
                  </a:lnTo>
                  <a:lnTo>
                    <a:pt x="179" y="189"/>
                  </a:lnTo>
                  <a:lnTo>
                    <a:pt x="179" y="189"/>
                  </a:lnTo>
                  <a:lnTo>
                    <a:pt x="183" y="185"/>
                  </a:lnTo>
                  <a:lnTo>
                    <a:pt x="184" y="180"/>
                  </a:lnTo>
                  <a:lnTo>
                    <a:pt x="185" y="175"/>
                  </a:lnTo>
                  <a:lnTo>
                    <a:pt x="185" y="171"/>
                  </a:lnTo>
                  <a:lnTo>
                    <a:pt x="183" y="168"/>
                  </a:lnTo>
                  <a:lnTo>
                    <a:pt x="179" y="164"/>
                  </a:lnTo>
                  <a:lnTo>
                    <a:pt x="173" y="162"/>
                  </a:lnTo>
                  <a:lnTo>
                    <a:pt x="165" y="162"/>
                  </a:lnTo>
                  <a:lnTo>
                    <a:pt x="126" y="1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</p:grpSp>
      <p:grpSp>
        <p:nvGrpSpPr>
          <p:cNvPr id="39" name="Group 123"/>
          <p:cNvGrpSpPr/>
          <p:nvPr/>
        </p:nvGrpSpPr>
        <p:grpSpPr>
          <a:xfrm>
            <a:off x="7182192" y="776046"/>
            <a:ext cx="521058" cy="184096"/>
            <a:chOff x="1441430" y="4357700"/>
            <a:chExt cx="503238" cy="177800"/>
          </a:xfrm>
          <a:solidFill>
            <a:schemeClr val="tx2"/>
          </a:solidFill>
        </p:grpSpPr>
        <p:sp>
          <p:nvSpPr>
            <p:cNvPr id="93" name="Freeform 19"/>
            <p:cNvSpPr/>
            <p:nvPr/>
          </p:nvSpPr>
          <p:spPr bwMode="auto">
            <a:xfrm>
              <a:off x="1441430" y="4357700"/>
              <a:ext cx="231775" cy="1778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203" y="0"/>
                </a:cxn>
                <a:cxn ang="0">
                  <a:pos x="225" y="5"/>
                </a:cxn>
                <a:cxn ang="0">
                  <a:pos x="245" y="13"/>
                </a:cxn>
                <a:cxn ang="0">
                  <a:pos x="262" y="26"/>
                </a:cxn>
                <a:cxn ang="0">
                  <a:pos x="271" y="32"/>
                </a:cxn>
                <a:cxn ang="0">
                  <a:pos x="282" y="47"/>
                </a:cxn>
                <a:cxn ang="0">
                  <a:pos x="292" y="63"/>
                </a:cxn>
                <a:cxn ang="0">
                  <a:pos x="232" y="63"/>
                </a:cxn>
                <a:cxn ang="0">
                  <a:pos x="213" y="53"/>
                </a:cxn>
                <a:cxn ang="0">
                  <a:pos x="192" y="49"/>
                </a:cxn>
                <a:cxn ang="0">
                  <a:pos x="112" y="49"/>
                </a:cxn>
                <a:cxn ang="0">
                  <a:pos x="88" y="54"/>
                </a:cxn>
                <a:cxn ang="0">
                  <a:pos x="68" y="68"/>
                </a:cxn>
                <a:cxn ang="0">
                  <a:pos x="61" y="77"/>
                </a:cxn>
                <a:cxn ang="0">
                  <a:pos x="51" y="99"/>
                </a:cxn>
                <a:cxn ang="0">
                  <a:pos x="50" y="111"/>
                </a:cxn>
                <a:cxn ang="0">
                  <a:pos x="51" y="124"/>
                </a:cxn>
                <a:cxn ang="0">
                  <a:pos x="61" y="146"/>
                </a:cxn>
                <a:cxn ang="0">
                  <a:pos x="68" y="154"/>
                </a:cxn>
                <a:cxn ang="0">
                  <a:pos x="88" y="168"/>
                </a:cxn>
                <a:cxn ang="0">
                  <a:pos x="112" y="173"/>
                </a:cxn>
                <a:cxn ang="0">
                  <a:pos x="192" y="173"/>
                </a:cxn>
                <a:cxn ang="0">
                  <a:pos x="213" y="169"/>
                </a:cxn>
                <a:cxn ang="0">
                  <a:pos x="232" y="158"/>
                </a:cxn>
                <a:cxn ang="0">
                  <a:pos x="292" y="158"/>
                </a:cxn>
                <a:cxn ang="0">
                  <a:pos x="282" y="175"/>
                </a:cxn>
                <a:cxn ang="0">
                  <a:pos x="271" y="189"/>
                </a:cxn>
                <a:cxn ang="0">
                  <a:pos x="262" y="196"/>
                </a:cxn>
                <a:cxn ang="0">
                  <a:pos x="245" y="209"/>
                </a:cxn>
                <a:cxn ang="0">
                  <a:pos x="225" y="217"/>
                </a:cxn>
                <a:cxn ang="0">
                  <a:pos x="203" y="221"/>
                </a:cxn>
                <a:cxn ang="0">
                  <a:pos x="112" y="222"/>
                </a:cxn>
                <a:cxn ang="0">
                  <a:pos x="100" y="221"/>
                </a:cxn>
                <a:cxn ang="0">
                  <a:pos x="78" y="217"/>
                </a:cxn>
                <a:cxn ang="0">
                  <a:pos x="58" y="209"/>
                </a:cxn>
                <a:cxn ang="0">
                  <a:pos x="41" y="196"/>
                </a:cxn>
                <a:cxn ang="0">
                  <a:pos x="34" y="189"/>
                </a:cxn>
                <a:cxn ang="0">
                  <a:pos x="20" y="173"/>
                </a:cxn>
                <a:cxn ang="0">
                  <a:pos x="9" y="154"/>
                </a:cxn>
                <a:cxn ang="0">
                  <a:pos x="3" y="13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3" y="89"/>
                </a:cxn>
                <a:cxn ang="0">
                  <a:pos x="9" y="68"/>
                </a:cxn>
                <a:cxn ang="0">
                  <a:pos x="20" y="49"/>
                </a:cxn>
                <a:cxn ang="0">
                  <a:pos x="34" y="32"/>
                </a:cxn>
                <a:cxn ang="0">
                  <a:pos x="41" y="26"/>
                </a:cxn>
                <a:cxn ang="0">
                  <a:pos x="58" y="13"/>
                </a:cxn>
                <a:cxn ang="0">
                  <a:pos x="78" y="5"/>
                </a:cxn>
                <a:cxn ang="0">
                  <a:pos x="100" y="0"/>
                </a:cxn>
                <a:cxn ang="0">
                  <a:pos x="112" y="0"/>
                </a:cxn>
              </a:cxnLst>
              <a:rect l="0" t="0" r="r" b="b"/>
              <a:pathLst>
                <a:path w="292" h="222">
                  <a:moveTo>
                    <a:pt x="112" y="0"/>
                  </a:moveTo>
                  <a:lnTo>
                    <a:pt x="192" y="0"/>
                  </a:lnTo>
                  <a:lnTo>
                    <a:pt x="192" y="0"/>
                  </a:lnTo>
                  <a:lnTo>
                    <a:pt x="203" y="0"/>
                  </a:lnTo>
                  <a:lnTo>
                    <a:pt x="214" y="2"/>
                  </a:lnTo>
                  <a:lnTo>
                    <a:pt x="225" y="5"/>
                  </a:lnTo>
                  <a:lnTo>
                    <a:pt x="235" y="9"/>
                  </a:lnTo>
                  <a:lnTo>
                    <a:pt x="245" y="13"/>
                  </a:lnTo>
                  <a:lnTo>
                    <a:pt x="254" y="18"/>
                  </a:lnTo>
                  <a:lnTo>
                    <a:pt x="262" y="26"/>
                  </a:lnTo>
                  <a:lnTo>
                    <a:pt x="271" y="32"/>
                  </a:lnTo>
                  <a:lnTo>
                    <a:pt x="271" y="32"/>
                  </a:lnTo>
                  <a:lnTo>
                    <a:pt x="277" y="39"/>
                  </a:lnTo>
                  <a:lnTo>
                    <a:pt x="282" y="47"/>
                  </a:lnTo>
                  <a:lnTo>
                    <a:pt x="288" y="56"/>
                  </a:lnTo>
                  <a:lnTo>
                    <a:pt x="292" y="63"/>
                  </a:lnTo>
                  <a:lnTo>
                    <a:pt x="232" y="63"/>
                  </a:lnTo>
                  <a:lnTo>
                    <a:pt x="232" y="63"/>
                  </a:lnTo>
                  <a:lnTo>
                    <a:pt x="223" y="58"/>
                  </a:lnTo>
                  <a:lnTo>
                    <a:pt x="213" y="53"/>
                  </a:lnTo>
                  <a:lnTo>
                    <a:pt x="203" y="51"/>
                  </a:lnTo>
                  <a:lnTo>
                    <a:pt x="192" y="49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99" y="51"/>
                  </a:lnTo>
                  <a:lnTo>
                    <a:pt x="88" y="54"/>
                  </a:lnTo>
                  <a:lnTo>
                    <a:pt x="77" y="60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1" y="77"/>
                  </a:lnTo>
                  <a:lnTo>
                    <a:pt x="55" y="86"/>
                  </a:lnTo>
                  <a:lnTo>
                    <a:pt x="51" y="99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1" y="124"/>
                  </a:lnTo>
                  <a:lnTo>
                    <a:pt x="55" y="135"/>
                  </a:lnTo>
                  <a:lnTo>
                    <a:pt x="61" y="146"/>
                  </a:lnTo>
                  <a:lnTo>
                    <a:pt x="68" y="154"/>
                  </a:lnTo>
                  <a:lnTo>
                    <a:pt x="68" y="154"/>
                  </a:lnTo>
                  <a:lnTo>
                    <a:pt x="77" y="162"/>
                  </a:lnTo>
                  <a:lnTo>
                    <a:pt x="88" y="168"/>
                  </a:lnTo>
                  <a:lnTo>
                    <a:pt x="99" y="172"/>
                  </a:lnTo>
                  <a:lnTo>
                    <a:pt x="112" y="173"/>
                  </a:lnTo>
                  <a:lnTo>
                    <a:pt x="192" y="173"/>
                  </a:lnTo>
                  <a:lnTo>
                    <a:pt x="192" y="173"/>
                  </a:lnTo>
                  <a:lnTo>
                    <a:pt x="203" y="172"/>
                  </a:lnTo>
                  <a:lnTo>
                    <a:pt x="213" y="169"/>
                  </a:lnTo>
                  <a:lnTo>
                    <a:pt x="223" y="164"/>
                  </a:lnTo>
                  <a:lnTo>
                    <a:pt x="232" y="158"/>
                  </a:lnTo>
                  <a:lnTo>
                    <a:pt x="292" y="158"/>
                  </a:lnTo>
                  <a:lnTo>
                    <a:pt x="292" y="158"/>
                  </a:lnTo>
                  <a:lnTo>
                    <a:pt x="288" y="167"/>
                  </a:lnTo>
                  <a:lnTo>
                    <a:pt x="282" y="175"/>
                  </a:lnTo>
                  <a:lnTo>
                    <a:pt x="277" y="183"/>
                  </a:lnTo>
                  <a:lnTo>
                    <a:pt x="271" y="189"/>
                  </a:lnTo>
                  <a:lnTo>
                    <a:pt x="271" y="189"/>
                  </a:lnTo>
                  <a:lnTo>
                    <a:pt x="262" y="196"/>
                  </a:lnTo>
                  <a:lnTo>
                    <a:pt x="254" y="203"/>
                  </a:lnTo>
                  <a:lnTo>
                    <a:pt x="245" y="209"/>
                  </a:lnTo>
                  <a:lnTo>
                    <a:pt x="235" y="214"/>
                  </a:lnTo>
                  <a:lnTo>
                    <a:pt x="225" y="217"/>
                  </a:lnTo>
                  <a:lnTo>
                    <a:pt x="214" y="220"/>
                  </a:lnTo>
                  <a:lnTo>
                    <a:pt x="203" y="221"/>
                  </a:lnTo>
                  <a:lnTo>
                    <a:pt x="192" y="222"/>
                  </a:lnTo>
                  <a:lnTo>
                    <a:pt x="112" y="222"/>
                  </a:lnTo>
                  <a:lnTo>
                    <a:pt x="112" y="222"/>
                  </a:lnTo>
                  <a:lnTo>
                    <a:pt x="100" y="221"/>
                  </a:lnTo>
                  <a:lnTo>
                    <a:pt x="89" y="220"/>
                  </a:lnTo>
                  <a:lnTo>
                    <a:pt x="78" y="217"/>
                  </a:lnTo>
                  <a:lnTo>
                    <a:pt x="68" y="214"/>
                  </a:lnTo>
                  <a:lnTo>
                    <a:pt x="58" y="209"/>
                  </a:lnTo>
                  <a:lnTo>
                    <a:pt x="50" y="203"/>
                  </a:lnTo>
                  <a:lnTo>
                    <a:pt x="41" y="196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6" y="182"/>
                  </a:lnTo>
                  <a:lnTo>
                    <a:pt x="20" y="173"/>
                  </a:lnTo>
                  <a:lnTo>
                    <a:pt x="14" y="164"/>
                  </a:lnTo>
                  <a:lnTo>
                    <a:pt x="9" y="154"/>
                  </a:lnTo>
                  <a:lnTo>
                    <a:pt x="5" y="143"/>
                  </a:lnTo>
                  <a:lnTo>
                    <a:pt x="3" y="133"/>
                  </a:lnTo>
                  <a:lnTo>
                    <a:pt x="2" y="122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2" y="100"/>
                  </a:lnTo>
                  <a:lnTo>
                    <a:pt x="3" y="89"/>
                  </a:lnTo>
                  <a:lnTo>
                    <a:pt x="5" y="78"/>
                  </a:lnTo>
                  <a:lnTo>
                    <a:pt x="9" y="68"/>
                  </a:lnTo>
                  <a:lnTo>
                    <a:pt x="14" y="58"/>
                  </a:lnTo>
                  <a:lnTo>
                    <a:pt x="20" y="49"/>
                  </a:lnTo>
                  <a:lnTo>
                    <a:pt x="26" y="41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1" y="26"/>
                  </a:lnTo>
                  <a:lnTo>
                    <a:pt x="50" y="18"/>
                  </a:lnTo>
                  <a:lnTo>
                    <a:pt x="58" y="13"/>
                  </a:lnTo>
                  <a:lnTo>
                    <a:pt x="68" y="9"/>
                  </a:lnTo>
                  <a:lnTo>
                    <a:pt x="78" y="5"/>
                  </a:lnTo>
                  <a:lnTo>
                    <a:pt x="89" y="2"/>
                  </a:lnTo>
                  <a:lnTo>
                    <a:pt x="100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94" name="Freeform 20"/>
            <p:cNvSpPr/>
            <p:nvPr/>
          </p:nvSpPr>
          <p:spPr bwMode="auto">
            <a:xfrm>
              <a:off x="1714480" y="4357700"/>
              <a:ext cx="230188" cy="177800"/>
            </a:xfrm>
            <a:custGeom>
              <a:avLst/>
              <a:gdLst/>
              <a:ahLst/>
              <a:cxnLst>
                <a:cxn ang="0">
                  <a:pos x="181" y="0"/>
                </a:cxn>
                <a:cxn ang="0">
                  <a:pos x="192" y="0"/>
                </a:cxn>
                <a:cxn ang="0">
                  <a:pos x="213" y="5"/>
                </a:cxn>
                <a:cxn ang="0">
                  <a:pos x="234" y="13"/>
                </a:cxn>
                <a:cxn ang="0">
                  <a:pos x="251" y="26"/>
                </a:cxn>
                <a:cxn ang="0">
                  <a:pos x="258" y="32"/>
                </a:cxn>
                <a:cxn ang="0">
                  <a:pos x="272" y="49"/>
                </a:cxn>
                <a:cxn ang="0">
                  <a:pos x="283" y="68"/>
                </a:cxn>
                <a:cxn ang="0">
                  <a:pos x="289" y="89"/>
                </a:cxn>
                <a:cxn ang="0">
                  <a:pos x="292" y="111"/>
                </a:cxn>
                <a:cxn ang="0">
                  <a:pos x="292" y="111"/>
                </a:cxn>
                <a:cxn ang="0">
                  <a:pos x="289" y="133"/>
                </a:cxn>
                <a:cxn ang="0">
                  <a:pos x="283" y="154"/>
                </a:cxn>
                <a:cxn ang="0">
                  <a:pos x="272" y="173"/>
                </a:cxn>
                <a:cxn ang="0">
                  <a:pos x="258" y="189"/>
                </a:cxn>
                <a:cxn ang="0">
                  <a:pos x="251" y="196"/>
                </a:cxn>
                <a:cxn ang="0">
                  <a:pos x="234" y="209"/>
                </a:cxn>
                <a:cxn ang="0">
                  <a:pos x="213" y="217"/>
                </a:cxn>
                <a:cxn ang="0">
                  <a:pos x="192" y="221"/>
                </a:cxn>
                <a:cxn ang="0">
                  <a:pos x="100" y="222"/>
                </a:cxn>
                <a:cxn ang="0">
                  <a:pos x="89" y="221"/>
                </a:cxn>
                <a:cxn ang="0">
                  <a:pos x="67" y="217"/>
                </a:cxn>
                <a:cxn ang="0">
                  <a:pos x="47" y="209"/>
                </a:cxn>
                <a:cxn ang="0">
                  <a:pos x="30" y="196"/>
                </a:cxn>
                <a:cxn ang="0">
                  <a:pos x="21" y="189"/>
                </a:cxn>
                <a:cxn ang="0">
                  <a:pos x="9" y="175"/>
                </a:cxn>
                <a:cxn ang="0">
                  <a:pos x="0" y="158"/>
                </a:cxn>
                <a:cxn ang="0">
                  <a:pos x="61" y="158"/>
                </a:cxn>
                <a:cxn ang="0">
                  <a:pos x="79" y="169"/>
                </a:cxn>
                <a:cxn ang="0">
                  <a:pos x="100" y="173"/>
                </a:cxn>
                <a:cxn ang="0">
                  <a:pos x="181" y="173"/>
                </a:cxn>
                <a:cxn ang="0">
                  <a:pos x="204" y="168"/>
                </a:cxn>
                <a:cxn ang="0">
                  <a:pos x="224" y="154"/>
                </a:cxn>
                <a:cxn ang="0">
                  <a:pos x="231" y="146"/>
                </a:cxn>
                <a:cxn ang="0">
                  <a:pos x="241" y="124"/>
                </a:cxn>
                <a:cxn ang="0">
                  <a:pos x="242" y="111"/>
                </a:cxn>
                <a:cxn ang="0">
                  <a:pos x="241" y="99"/>
                </a:cxn>
                <a:cxn ang="0">
                  <a:pos x="231" y="77"/>
                </a:cxn>
                <a:cxn ang="0">
                  <a:pos x="224" y="68"/>
                </a:cxn>
                <a:cxn ang="0">
                  <a:pos x="204" y="54"/>
                </a:cxn>
                <a:cxn ang="0">
                  <a:pos x="181" y="49"/>
                </a:cxn>
                <a:cxn ang="0">
                  <a:pos x="100" y="49"/>
                </a:cxn>
                <a:cxn ang="0">
                  <a:pos x="79" y="53"/>
                </a:cxn>
                <a:cxn ang="0">
                  <a:pos x="61" y="63"/>
                </a:cxn>
                <a:cxn ang="0">
                  <a:pos x="0" y="63"/>
                </a:cxn>
                <a:cxn ang="0">
                  <a:pos x="9" y="47"/>
                </a:cxn>
                <a:cxn ang="0">
                  <a:pos x="21" y="32"/>
                </a:cxn>
                <a:cxn ang="0">
                  <a:pos x="30" y="26"/>
                </a:cxn>
                <a:cxn ang="0">
                  <a:pos x="47" y="13"/>
                </a:cxn>
                <a:cxn ang="0">
                  <a:pos x="67" y="5"/>
                </a:cxn>
                <a:cxn ang="0">
                  <a:pos x="89" y="0"/>
                </a:cxn>
                <a:cxn ang="0">
                  <a:pos x="100" y="0"/>
                </a:cxn>
              </a:cxnLst>
              <a:rect l="0" t="0" r="r" b="b"/>
              <a:pathLst>
                <a:path w="292" h="222">
                  <a:moveTo>
                    <a:pt x="100" y="0"/>
                  </a:moveTo>
                  <a:lnTo>
                    <a:pt x="181" y="0"/>
                  </a:lnTo>
                  <a:lnTo>
                    <a:pt x="181" y="0"/>
                  </a:lnTo>
                  <a:lnTo>
                    <a:pt x="192" y="0"/>
                  </a:lnTo>
                  <a:lnTo>
                    <a:pt x="203" y="2"/>
                  </a:lnTo>
                  <a:lnTo>
                    <a:pt x="213" y="5"/>
                  </a:lnTo>
                  <a:lnTo>
                    <a:pt x="224" y="9"/>
                  </a:lnTo>
                  <a:lnTo>
                    <a:pt x="234" y="13"/>
                  </a:lnTo>
                  <a:lnTo>
                    <a:pt x="242" y="18"/>
                  </a:lnTo>
                  <a:lnTo>
                    <a:pt x="251" y="26"/>
                  </a:lnTo>
                  <a:lnTo>
                    <a:pt x="258" y="32"/>
                  </a:lnTo>
                  <a:lnTo>
                    <a:pt x="258" y="32"/>
                  </a:lnTo>
                  <a:lnTo>
                    <a:pt x="266" y="41"/>
                  </a:lnTo>
                  <a:lnTo>
                    <a:pt x="272" y="49"/>
                  </a:lnTo>
                  <a:lnTo>
                    <a:pt x="278" y="58"/>
                  </a:lnTo>
                  <a:lnTo>
                    <a:pt x="283" y="68"/>
                  </a:lnTo>
                  <a:lnTo>
                    <a:pt x="287" y="78"/>
                  </a:lnTo>
                  <a:lnTo>
                    <a:pt x="289" y="89"/>
                  </a:lnTo>
                  <a:lnTo>
                    <a:pt x="291" y="100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1" y="122"/>
                  </a:lnTo>
                  <a:lnTo>
                    <a:pt x="289" y="133"/>
                  </a:lnTo>
                  <a:lnTo>
                    <a:pt x="287" y="143"/>
                  </a:lnTo>
                  <a:lnTo>
                    <a:pt x="283" y="154"/>
                  </a:lnTo>
                  <a:lnTo>
                    <a:pt x="278" y="164"/>
                  </a:lnTo>
                  <a:lnTo>
                    <a:pt x="272" y="173"/>
                  </a:lnTo>
                  <a:lnTo>
                    <a:pt x="266" y="182"/>
                  </a:lnTo>
                  <a:lnTo>
                    <a:pt x="258" y="189"/>
                  </a:lnTo>
                  <a:lnTo>
                    <a:pt x="258" y="189"/>
                  </a:lnTo>
                  <a:lnTo>
                    <a:pt x="251" y="196"/>
                  </a:lnTo>
                  <a:lnTo>
                    <a:pt x="242" y="203"/>
                  </a:lnTo>
                  <a:lnTo>
                    <a:pt x="234" y="209"/>
                  </a:lnTo>
                  <a:lnTo>
                    <a:pt x="224" y="214"/>
                  </a:lnTo>
                  <a:lnTo>
                    <a:pt x="213" y="217"/>
                  </a:lnTo>
                  <a:lnTo>
                    <a:pt x="203" y="220"/>
                  </a:lnTo>
                  <a:lnTo>
                    <a:pt x="192" y="221"/>
                  </a:lnTo>
                  <a:lnTo>
                    <a:pt x="181" y="222"/>
                  </a:lnTo>
                  <a:lnTo>
                    <a:pt x="100" y="222"/>
                  </a:lnTo>
                  <a:lnTo>
                    <a:pt x="100" y="222"/>
                  </a:lnTo>
                  <a:lnTo>
                    <a:pt x="89" y="221"/>
                  </a:lnTo>
                  <a:lnTo>
                    <a:pt x="78" y="220"/>
                  </a:lnTo>
                  <a:lnTo>
                    <a:pt x="67" y="217"/>
                  </a:lnTo>
                  <a:lnTo>
                    <a:pt x="57" y="214"/>
                  </a:lnTo>
                  <a:lnTo>
                    <a:pt x="47" y="209"/>
                  </a:lnTo>
                  <a:lnTo>
                    <a:pt x="38" y="203"/>
                  </a:lnTo>
                  <a:lnTo>
                    <a:pt x="30" y="196"/>
                  </a:lnTo>
                  <a:lnTo>
                    <a:pt x="21" y="189"/>
                  </a:lnTo>
                  <a:lnTo>
                    <a:pt x="21" y="189"/>
                  </a:lnTo>
                  <a:lnTo>
                    <a:pt x="15" y="183"/>
                  </a:lnTo>
                  <a:lnTo>
                    <a:pt x="9" y="175"/>
                  </a:lnTo>
                  <a:lnTo>
                    <a:pt x="4" y="167"/>
                  </a:lnTo>
                  <a:lnTo>
                    <a:pt x="0" y="158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69" y="164"/>
                  </a:lnTo>
                  <a:lnTo>
                    <a:pt x="79" y="169"/>
                  </a:lnTo>
                  <a:lnTo>
                    <a:pt x="89" y="172"/>
                  </a:lnTo>
                  <a:lnTo>
                    <a:pt x="100" y="173"/>
                  </a:lnTo>
                  <a:lnTo>
                    <a:pt x="181" y="173"/>
                  </a:lnTo>
                  <a:lnTo>
                    <a:pt x="181" y="173"/>
                  </a:lnTo>
                  <a:lnTo>
                    <a:pt x="193" y="172"/>
                  </a:lnTo>
                  <a:lnTo>
                    <a:pt x="204" y="168"/>
                  </a:lnTo>
                  <a:lnTo>
                    <a:pt x="215" y="162"/>
                  </a:lnTo>
                  <a:lnTo>
                    <a:pt x="224" y="154"/>
                  </a:lnTo>
                  <a:lnTo>
                    <a:pt x="224" y="154"/>
                  </a:lnTo>
                  <a:lnTo>
                    <a:pt x="231" y="146"/>
                  </a:lnTo>
                  <a:lnTo>
                    <a:pt x="237" y="135"/>
                  </a:lnTo>
                  <a:lnTo>
                    <a:pt x="241" y="124"/>
                  </a:lnTo>
                  <a:lnTo>
                    <a:pt x="242" y="111"/>
                  </a:lnTo>
                  <a:lnTo>
                    <a:pt x="242" y="111"/>
                  </a:lnTo>
                  <a:lnTo>
                    <a:pt x="242" y="111"/>
                  </a:lnTo>
                  <a:lnTo>
                    <a:pt x="241" y="99"/>
                  </a:lnTo>
                  <a:lnTo>
                    <a:pt x="237" y="86"/>
                  </a:lnTo>
                  <a:lnTo>
                    <a:pt x="231" y="77"/>
                  </a:lnTo>
                  <a:lnTo>
                    <a:pt x="224" y="68"/>
                  </a:lnTo>
                  <a:lnTo>
                    <a:pt x="224" y="68"/>
                  </a:lnTo>
                  <a:lnTo>
                    <a:pt x="215" y="60"/>
                  </a:lnTo>
                  <a:lnTo>
                    <a:pt x="204" y="54"/>
                  </a:lnTo>
                  <a:lnTo>
                    <a:pt x="193" y="51"/>
                  </a:lnTo>
                  <a:lnTo>
                    <a:pt x="181" y="49"/>
                  </a:lnTo>
                  <a:lnTo>
                    <a:pt x="100" y="49"/>
                  </a:lnTo>
                  <a:lnTo>
                    <a:pt x="100" y="49"/>
                  </a:lnTo>
                  <a:lnTo>
                    <a:pt x="89" y="51"/>
                  </a:lnTo>
                  <a:lnTo>
                    <a:pt x="79" y="53"/>
                  </a:lnTo>
                  <a:lnTo>
                    <a:pt x="69" y="58"/>
                  </a:lnTo>
                  <a:lnTo>
                    <a:pt x="61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56"/>
                  </a:lnTo>
                  <a:lnTo>
                    <a:pt x="9" y="47"/>
                  </a:lnTo>
                  <a:lnTo>
                    <a:pt x="15" y="39"/>
                  </a:lnTo>
                  <a:lnTo>
                    <a:pt x="21" y="32"/>
                  </a:lnTo>
                  <a:lnTo>
                    <a:pt x="21" y="32"/>
                  </a:lnTo>
                  <a:lnTo>
                    <a:pt x="30" y="26"/>
                  </a:lnTo>
                  <a:lnTo>
                    <a:pt x="38" y="18"/>
                  </a:lnTo>
                  <a:lnTo>
                    <a:pt x="47" y="13"/>
                  </a:lnTo>
                  <a:lnTo>
                    <a:pt x="57" y="9"/>
                  </a:lnTo>
                  <a:lnTo>
                    <a:pt x="67" y="5"/>
                  </a:lnTo>
                  <a:lnTo>
                    <a:pt x="78" y="2"/>
                  </a:lnTo>
                  <a:lnTo>
                    <a:pt x="89" y="0"/>
                  </a:lnTo>
                  <a:lnTo>
                    <a:pt x="100" y="0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95" name="Freeform 21"/>
            <p:cNvSpPr/>
            <p:nvPr/>
          </p:nvSpPr>
          <p:spPr bwMode="auto">
            <a:xfrm>
              <a:off x="1601767" y="4427550"/>
              <a:ext cx="195263" cy="3651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24" y="0"/>
                </a:cxn>
                <a:cxn ang="0">
                  <a:pos x="224" y="0"/>
                </a:cxn>
                <a:cxn ang="0">
                  <a:pos x="229" y="1"/>
                </a:cxn>
                <a:cxn ang="0">
                  <a:pos x="233" y="2"/>
                </a:cxn>
                <a:cxn ang="0">
                  <a:pos x="236" y="5"/>
                </a:cxn>
                <a:cxn ang="0">
                  <a:pos x="240" y="7"/>
                </a:cxn>
                <a:cxn ang="0">
                  <a:pos x="242" y="11"/>
                </a:cxn>
                <a:cxn ang="0">
                  <a:pos x="245" y="14"/>
                </a:cxn>
                <a:cxn ang="0">
                  <a:pos x="246" y="18"/>
                </a:cxn>
                <a:cxn ang="0">
                  <a:pos x="246" y="23"/>
                </a:cxn>
                <a:cxn ang="0">
                  <a:pos x="246" y="23"/>
                </a:cxn>
                <a:cxn ang="0">
                  <a:pos x="246" y="23"/>
                </a:cxn>
                <a:cxn ang="0">
                  <a:pos x="246" y="28"/>
                </a:cxn>
                <a:cxn ang="0">
                  <a:pos x="245" y="32"/>
                </a:cxn>
                <a:cxn ang="0">
                  <a:pos x="242" y="36"/>
                </a:cxn>
                <a:cxn ang="0">
                  <a:pos x="240" y="39"/>
                </a:cxn>
                <a:cxn ang="0">
                  <a:pos x="236" y="42"/>
                </a:cxn>
                <a:cxn ang="0">
                  <a:pos x="233" y="44"/>
                </a:cxn>
                <a:cxn ang="0">
                  <a:pos x="229" y="45"/>
                </a:cxn>
                <a:cxn ang="0">
                  <a:pos x="224" y="45"/>
                </a:cxn>
                <a:cxn ang="0">
                  <a:pos x="24" y="45"/>
                </a:cxn>
                <a:cxn ang="0">
                  <a:pos x="24" y="45"/>
                </a:cxn>
                <a:cxn ang="0">
                  <a:pos x="19" y="45"/>
                </a:cxn>
                <a:cxn ang="0">
                  <a:pos x="14" y="44"/>
                </a:cxn>
                <a:cxn ang="0">
                  <a:pos x="10" y="42"/>
                </a:cxn>
                <a:cxn ang="0">
                  <a:pos x="6" y="39"/>
                </a:cxn>
                <a:cxn ang="0">
                  <a:pos x="4" y="36"/>
                </a:cxn>
                <a:cxn ang="0">
                  <a:pos x="3" y="32"/>
                </a:cxn>
                <a:cxn ang="0">
                  <a:pos x="0" y="28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3" y="14"/>
                </a:cxn>
                <a:cxn ang="0">
                  <a:pos x="4" y="11"/>
                </a:cxn>
                <a:cxn ang="0">
                  <a:pos x="6" y="7"/>
                </a:cxn>
                <a:cxn ang="0">
                  <a:pos x="10" y="5"/>
                </a:cxn>
                <a:cxn ang="0">
                  <a:pos x="14" y="2"/>
                </a:cxn>
                <a:cxn ang="0">
                  <a:pos x="19" y="1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6" h="45">
                  <a:moveTo>
                    <a:pt x="24" y="0"/>
                  </a:moveTo>
                  <a:lnTo>
                    <a:pt x="224" y="0"/>
                  </a:lnTo>
                  <a:lnTo>
                    <a:pt x="224" y="0"/>
                  </a:lnTo>
                  <a:lnTo>
                    <a:pt x="229" y="1"/>
                  </a:lnTo>
                  <a:lnTo>
                    <a:pt x="233" y="2"/>
                  </a:lnTo>
                  <a:lnTo>
                    <a:pt x="236" y="5"/>
                  </a:lnTo>
                  <a:lnTo>
                    <a:pt x="240" y="7"/>
                  </a:lnTo>
                  <a:lnTo>
                    <a:pt x="242" y="11"/>
                  </a:lnTo>
                  <a:lnTo>
                    <a:pt x="245" y="14"/>
                  </a:lnTo>
                  <a:lnTo>
                    <a:pt x="246" y="18"/>
                  </a:lnTo>
                  <a:lnTo>
                    <a:pt x="246" y="23"/>
                  </a:lnTo>
                  <a:lnTo>
                    <a:pt x="246" y="23"/>
                  </a:lnTo>
                  <a:lnTo>
                    <a:pt x="246" y="23"/>
                  </a:lnTo>
                  <a:lnTo>
                    <a:pt x="246" y="28"/>
                  </a:lnTo>
                  <a:lnTo>
                    <a:pt x="245" y="32"/>
                  </a:lnTo>
                  <a:lnTo>
                    <a:pt x="242" y="36"/>
                  </a:lnTo>
                  <a:lnTo>
                    <a:pt x="240" y="39"/>
                  </a:lnTo>
                  <a:lnTo>
                    <a:pt x="236" y="42"/>
                  </a:lnTo>
                  <a:lnTo>
                    <a:pt x="233" y="44"/>
                  </a:lnTo>
                  <a:lnTo>
                    <a:pt x="229" y="45"/>
                  </a:lnTo>
                  <a:lnTo>
                    <a:pt x="2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19" y="45"/>
                  </a:lnTo>
                  <a:lnTo>
                    <a:pt x="14" y="44"/>
                  </a:lnTo>
                  <a:lnTo>
                    <a:pt x="10" y="42"/>
                  </a:lnTo>
                  <a:lnTo>
                    <a:pt x="6" y="39"/>
                  </a:lnTo>
                  <a:lnTo>
                    <a:pt x="4" y="36"/>
                  </a:lnTo>
                  <a:lnTo>
                    <a:pt x="3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4" y="11"/>
                  </a:lnTo>
                  <a:lnTo>
                    <a:pt x="6" y="7"/>
                  </a:lnTo>
                  <a:lnTo>
                    <a:pt x="10" y="5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</p:grpSp>
      <p:grpSp>
        <p:nvGrpSpPr>
          <p:cNvPr id="40" name="Group 127"/>
          <p:cNvGrpSpPr/>
          <p:nvPr/>
        </p:nvGrpSpPr>
        <p:grpSpPr>
          <a:xfrm>
            <a:off x="7179292" y="2933852"/>
            <a:ext cx="493124" cy="325460"/>
            <a:chOff x="2141517" y="2373325"/>
            <a:chExt cx="476251" cy="314325"/>
          </a:xfrm>
          <a:solidFill>
            <a:schemeClr val="tx2"/>
          </a:solidFill>
        </p:grpSpPr>
        <p:sp>
          <p:nvSpPr>
            <p:cNvPr id="84" name="Rectangle 22"/>
            <p:cNvSpPr>
              <a:spLocks noChangeArrowheads="1"/>
            </p:cNvSpPr>
            <p:nvPr/>
          </p:nvSpPr>
          <p:spPr bwMode="auto">
            <a:xfrm>
              <a:off x="2200255" y="2678125"/>
              <a:ext cx="387350" cy="9525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85" name="Rectangle 23"/>
            <p:cNvSpPr>
              <a:spLocks noChangeArrowheads="1"/>
            </p:cNvSpPr>
            <p:nvPr/>
          </p:nvSpPr>
          <p:spPr bwMode="auto">
            <a:xfrm>
              <a:off x="2517755" y="2468575"/>
              <a:ext cx="69850" cy="209550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86" name="Rectangle 24"/>
            <p:cNvSpPr>
              <a:spLocks noChangeArrowheads="1"/>
            </p:cNvSpPr>
            <p:nvPr/>
          </p:nvSpPr>
          <p:spPr bwMode="auto">
            <a:xfrm>
              <a:off x="2438380" y="2547950"/>
              <a:ext cx="69850" cy="130175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87" name="Rectangle 25"/>
            <p:cNvSpPr>
              <a:spLocks noChangeArrowheads="1"/>
            </p:cNvSpPr>
            <p:nvPr/>
          </p:nvSpPr>
          <p:spPr bwMode="auto">
            <a:xfrm>
              <a:off x="2359005" y="2592400"/>
              <a:ext cx="69850" cy="85725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88" name="Rectangle 26"/>
            <p:cNvSpPr>
              <a:spLocks noChangeArrowheads="1"/>
            </p:cNvSpPr>
            <p:nvPr/>
          </p:nvSpPr>
          <p:spPr bwMode="auto">
            <a:xfrm>
              <a:off x="2279630" y="2551125"/>
              <a:ext cx="69850" cy="127000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89" name="Rectangle 27"/>
            <p:cNvSpPr>
              <a:spLocks noChangeArrowheads="1"/>
            </p:cNvSpPr>
            <p:nvPr/>
          </p:nvSpPr>
          <p:spPr bwMode="auto">
            <a:xfrm>
              <a:off x="2200255" y="2587637"/>
              <a:ext cx="68263" cy="90488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90" name="Freeform 28"/>
            <p:cNvSpPr/>
            <p:nvPr/>
          </p:nvSpPr>
          <p:spPr bwMode="auto">
            <a:xfrm>
              <a:off x="2141517" y="2559062"/>
              <a:ext cx="36513" cy="3810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2" y="0"/>
                </a:cxn>
                <a:cxn ang="0">
                  <a:pos x="27" y="0"/>
                </a:cxn>
                <a:cxn ang="0">
                  <a:pos x="32" y="1"/>
                </a:cxn>
                <a:cxn ang="0">
                  <a:pos x="36" y="3"/>
                </a:cxn>
                <a:cxn ang="0">
                  <a:pos x="40" y="7"/>
                </a:cxn>
                <a:cxn ang="0">
                  <a:pos x="42" y="10"/>
                </a:cxn>
                <a:cxn ang="0">
                  <a:pos x="45" y="15"/>
                </a:cxn>
                <a:cxn ang="0">
                  <a:pos x="46" y="1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6" y="28"/>
                </a:cxn>
                <a:cxn ang="0">
                  <a:pos x="45" y="32"/>
                </a:cxn>
                <a:cxn ang="0">
                  <a:pos x="42" y="36"/>
                </a:cxn>
                <a:cxn ang="0">
                  <a:pos x="40" y="39"/>
                </a:cxn>
                <a:cxn ang="0">
                  <a:pos x="36" y="43"/>
                </a:cxn>
                <a:cxn ang="0">
                  <a:pos x="32" y="44"/>
                </a:cxn>
                <a:cxn ang="0">
                  <a:pos x="27" y="45"/>
                </a:cxn>
                <a:cxn ang="0">
                  <a:pos x="22" y="47"/>
                </a:cxn>
                <a:cxn ang="0">
                  <a:pos x="22" y="47"/>
                </a:cxn>
                <a:cxn ang="0">
                  <a:pos x="19" y="45"/>
                </a:cxn>
                <a:cxn ang="0">
                  <a:pos x="14" y="44"/>
                </a:cxn>
                <a:cxn ang="0">
                  <a:pos x="10" y="43"/>
                </a:cxn>
                <a:cxn ang="0">
                  <a:pos x="6" y="39"/>
                </a:cxn>
                <a:cxn ang="0">
                  <a:pos x="4" y="36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1" y="15"/>
                </a:cxn>
                <a:cxn ang="0">
                  <a:pos x="4" y="10"/>
                </a:cxn>
                <a:cxn ang="0">
                  <a:pos x="6" y="7"/>
                </a:cxn>
                <a:cxn ang="0">
                  <a:pos x="10" y="3"/>
                </a:cxn>
                <a:cxn ang="0">
                  <a:pos x="14" y="1"/>
                </a:cxn>
                <a:cxn ang="0">
                  <a:pos x="19" y="0"/>
                </a:cxn>
                <a:cxn ang="0">
                  <a:pos x="22" y="0"/>
                </a:cxn>
                <a:cxn ang="0">
                  <a:pos x="22" y="0"/>
                </a:cxn>
              </a:cxnLst>
              <a:rect l="0" t="0" r="r" b="b"/>
              <a:pathLst>
                <a:path w="46" h="47">
                  <a:moveTo>
                    <a:pt x="22" y="0"/>
                  </a:moveTo>
                  <a:lnTo>
                    <a:pt x="22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40" y="7"/>
                  </a:lnTo>
                  <a:lnTo>
                    <a:pt x="42" y="10"/>
                  </a:lnTo>
                  <a:lnTo>
                    <a:pt x="45" y="15"/>
                  </a:lnTo>
                  <a:lnTo>
                    <a:pt x="46" y="1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28"/>
                  </a:lnTo>
                  <a:lnTo>
                    <a:pt x="45" y="32"/>
                  </a:lnTo>
                  <a:lnTo>
                    <a:pt x="42" y="36"/>
                  </a:lnTo>
                  <a:lnTo>
                    <a:pt x="40" y="39"/>
                  </a:lnTo>
                  <a:lnTo>
                    <a:pt x="36" y="43"/>
                  </a:lnTo>
                  <a:lnTo>
                    <a:pt x="32" y="44"/>
                  </a:lnTo>
                  <a:lnTo>
                    <a:pt x="27" y="45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19" y="45"/>
                  </a:lnTo>
                  <a:lnTo>
                    <a:pt x="14" y="44"/>
                  </a:lnTo>
                  <a:lnTo>
                    <a:pt x="10" y="43"/>
                  </a:lnTo>
                  <a:lnTo>
                    <a:pt x="6" y="39"/>
                  </a:lnTo>
                  <a:lnTo>
                    <a:pt x="4" y="36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4" y="10"/>
                  </a:lnTo>
                  <a:lnTo>
                    <a:pt x="6" y="7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91" name="Freeform 29"/>
            <p:cNvSpPr/>
            <p:nvPr/>
          </p:nvSpPr>
          <p:spPr bwMode="auto">
            <a:xfrm>
              <a:off x="2568555" y="2373325"/>
              <a:ext cx="49213" cy="47625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0" y="1"/>
                </a:cxn>
                <a:cxn ang="0">
                  <a:pos x="22" y="29"/>
                </a:cxn>
                <a:cxn ang="0">
                  <a:pos x="43" y="59"/>
                </a:cxn>
                <a:cxn ang="0">
                  <a:pos x="62" y="0"/>
                </a:cxn>
              </a:cxnLst>
              <a:rect l="0" t="0" r="r" b="b"/>
              <a:pathLst>
                <a:path w="62" h="59">
                  <a:moveTo>
                    <a:pt x="62" y="0"/>
                  </a:moveTo>
                  <a:lnTo>
                    <a:pt x="0" y="1"/>
                  </a:lnTo>
                  <a:lnTo>
                    <a:pt x="22" y="29"/>
                  </a:lnTo>
                  <a:lnTo>
                    <a:pt x="43" y="59"/>
                  </a:lnTo>
                  <a:lnTo>
                    <a:pt x="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92" name="Freeform 30"/>
            <p:cNvSpPr/>
            <p:nvPr/>
          </p:nvSpPr>
          <p:spPr bwMode="auto">
            <a:xfrm>
              <a:off x="2176442" y="2397137"/>
              <a:ext cx="404813" cy="169863"/>
            </a:xfrm>
            <a:custGeom>
              <a:avLst/>
              <a:gdLst/>
              <a:ahLst/>
              <a:cxnLst>
                <a:cxn ang="0">
                  <a:pos x="0" y="204"/>
                </a:cxn>
                <a:cxn ang="0">
                  <a:pos x="176" y="73"/>
                </a:cxn>
                <a:cxn ang="0">
                  <a:pos x="182" y="70"/>
                </a:cxn>
                <a:cxn ang="0">
                  <a:pos x="186" y="75"/>
                </a:cxn>
                <a:cxn ang="0">
                  <a:pos x="270" y="174"/>
                </a:cxn>
                <a:cxn ang="0">
                  <a:pos x="502" y="0"/>
                </a:cxn>
                <a:cxn ang="0">
                  <a:pos x="507" y="7"/>
                </a:cxn>
                <a:cxn ang="0">
                  <a:pos x="511" y="12"/>
                </a:cxn>
                <a:cxn ang="0">
                  <a:pos x="274" y="190"/>
                </a:cxn>
                <a:cxn ang="0">
                  <a:pos x="268" y="193"/>
                </a:cxn>
                <a:cxn ang="0">
                  <a:pos x="263" y="188"/>
                </a:cxn>
                <a:cxn ang="0">
                  <a:pos x="180" y="89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5" y="209"/>
                </a:cxn>
                <a:cxn ang="0">
                  <a:pos x="0" y="204"/>
                </a:cxn>
                <a:cxn ang="0">
                  <a:pos x="0" y="204"/>
                </a:cxn>
              </a:cxnLst>
              <a:rect l="0" t="0" r="r" b="b"/>
              <a:pathLst>
                <a:path w="511" h="216">
                  <a:moveTo>
                    <a:pt x="0" y="204"/>
                  </a:moveTo>
                  <a:lnTo>
                    <a:pt x="176" y="73"/>
                  </a:lnTo>
                  <a:lnTo>
                    <a:pt x="182" y="70"/>
                  </a:lnTo>
                  <a:lnTo>
                    <a:pt x="186" y="75"/>
                  </a:lnTo>
                  <a:lnTo>
                    <a:pt x="270" y="174"/>
                  </a:lnTo>
                  <a:lnTo>
                    <a:pt x="502" y="0"/>
                  </a:lnTo>
                  <a:lnTo>
                    <a:pt x="507" y="7"/>
                  </a:lnTo>
                  <a:lnTo>
                    <a:pt x="511" y="12"/>
                  </a:lnTo>
                  <a:lnTo>
                    <a:pt x="274" y="190"/>
                  </a:lnTo>
                  <a:lnTo>
                    <a:pt x="268" y="193"/>
                  </a:lnTo>
                  <a:lnTo>
                    <a:pt x="263" y="188"/>
                  </a:lnTo>
                  <a:lnTo>
                    <a:pt x="180" y="89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5" y="209"/>
                  </a:lnTo>
                  <a:lnTo>
                    <a:pt x="0" y="204"/>
                  </a:lnTo>
                  <a:lnTo>
                    <a:pt x="0" y="2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</p:grpSp>
      <p:grpSp>
        <p:nvGrpSpPr>
          <p:cNvPr id="41" name="Group 137"/>
          <p:cNvGrpSpPr/>
          <p:nvPr/>
        </p:nvGrpSpPr>
        <p:grpSpPr>
          <a:xfrm>
            <a:off x="8273575" y="1333588"/>
            <a:ext cx="216972" cy="468464"/>
            <a:chOff x="3328967" y="3373450"/>
            <a:chExt cx="209550" cy="452438"/>
          </a:xfrm>
          <a:solidFill>
            <a:schemeClr val="tx2"/>
          </a:solidFill>
        </p:grpSpPr>
        <p:sp>
          <p:nvSpPr>
            <p:cNvPr id="79" name="Freeform 31"/>
            <p:cNvSpPr/>
            <p:nvPr/>
          </p:nvSpPr>
          <p:spPr bwMode="auto">
            <a:xfrm>
              <a:off x="3328967" y="3373450"/>
              <a:ext cx="209550" cy="211138"/>
            </a:xfrm>
            <a:custGeom>
              <a:avLst/>
              <a:gdLst/>
              <a:ahLst/>
              <a:cxnLst>
                <a:cxn ang="0">
                  <a:pos x="134" y="0"/>
                </a:cxn>
                <a:cxn ang="0">
                  <a:pos x="160" y="4"/>
                </a:cxn>
                <a:cxn ang="0">
                  <a:pos x="184" y="11"/>
                </a:cxn>
                <a:cxn ang="0">
                  <a:pos x="208" y="23"/>
                </a:cxn>
                <a:cxn ang="0">
                  <a:pos x="226" y="39"/>
                </a:cxn>
                <a:cxn ang="0">
                  <a:pos x="244" y="59"/>
                </a:cxn>
                <a:cxn ang="0">
                  <a:pos x="256" y="81"/>
                </a:cxn>
                <a:cxn ang="0">
                  <a:pos x="263" y="106"/>
                </a:cxn>
                <a:cxn ang="0">
                  <a:pos x="266" y="133"/>
                </a:cxn>
                <a:cxn ang="0">
                  <a:pos x="265" y="147"/>
                </a:cxn>
                <a:cxn ang="0">
                  <a:pos x="260" y="173"/>
                </a:cxn>
                <a:cxn ang="0">
                  <a:pos x="250" y="196"/>
                </a:cxn>
                <a:cxn ang="0">
                  <a:pos x="235" y="217"/>
                </a:cxn>
                <a:cxn ang="0">
                  <a:pos x="218" y="236"/>
                </a:cxn>
                <a:cxn ang="0">
                  <a:pos x="197" y="250"/>
                </a:cxn>
                <a:cxn ang="0">
                  <a:pos x="172" y="261"/>
                </a:cxn>
                <a:cxn ang="0">
                  <a:pos x="146" y="266"/>
                </a:cxn>
                <a:cxn ang="0">
                  <a:pos x="134" y="266"/>
                </a:cxn>
                <a:cxn ang="0">
                  <a:pos x="106" y="263"/>
                </a:cxn>
                <a:cxn ang="0">
                  <a:pos x="82" y="256"/>
                </a:cxn>
                <a:cxn ang="0">
                  <a:pos x="58" y="243"/>
                </a:cxn>
                <a:cxn ang="0">
                  <a:pos x="40" y="227"/>
                </a:cxn>
                <a:cxn ang="0">
                  <a:pos x="22" y="208"/>
                </a:cxn>
                <a:cxn ang="0">
                  <a:pos x="10" y="185"/>
                </a:cxn>
                <a:cxn ang="0">
                  <a:pos x="3" y="161"/>
                </a:cxn>
                <a:cxn ang="0">
                  <a:pos x="0" y="133"/>
                </a:cxn>
                <a:cxn ang="0">
                  <a:pos x="1" y="120"/>
                </a:cxn>
                <a:cxn ang="0">
                  <a:pos x="6" y="94"/>
                </a:cxn>
                <a:cxn ang="0">
                  <a:pos x="16" y="70"/>
                </a:cxn>
                <a:cxn ang="0">
                  <a:pos x="31" y="49"/>
                </a:cxn>
                <a:cxn ang="0">
                  <a:pos x="48" y="31"/>
                </a:cxn>
                <a:cxn ang="0">
                  <a:pos x="69" y="16"/>
                </a:cxn>
                <a:cxn ang="0">
                  <a:pos x="94" y="6"/>
                </a:cxn>
                <a:cxn ang="0">
                  <a:pos x="120" y="1"/>
                </a:cxn>
                <a:cxn ang="0">
                  <a:pos x="134" y="0"/>
                </a:cxn>
              </a:cxnLst>
              <a:rect l="0" t="0" r="r" b="b"/>
              <a:pathLst>
                <a:path w="266" h="266">
                  <a:moveTo>
                    <a:pt x="134" y="0"/>
                  </a:moveTo>
                  <a:lnTo>
                    <a:pt x="134" y="0"/>
                  </a:lnTo>
                  <a:lnTo>
                    <a:pt x="146" y="1"/>
                  </a:lnTo>
                  <a:lnTo>
                    <a:pt x="160" y="4"/>
                  </a:lnTo>
                  <a:lnTo>
                    <a:pt x="172" y="6"/>
                  </a:lnTo>
                  <a:lnTo>
                    <a:pt x="184" y="11"/>
                  </a:lnTo>
                  <a:lnTo>
                    <a:pt x="197" y="16"/>
                  </a:lnTo>
                  <a:lnTo>
                    <a:pt x="208" y="23"/>
                  </a:lnTo>
                  <a:lnTo>
                    <a:pt x="218" y="31"/>
                  </a:lnTo>
                  <a:lnTo>
                    <a:pt x="226" y="39"/>
                  </a:lnTo>
                  <a:lnTo>
                    <a:pt x="235" y="49"/>
                  </a:lnTo>
                  <a:lnTo>
                    <a:pt x="244" y="59"/>
                  </a:lnTo>
                  <a:lnTo>
                    <a:pt x="250" y="70"/>
                  </a:lnTo>
                  <a:lnTo>
                    <a:pt x="256" y="81"/>
                  </a:lnTo>
                  <a:lnTo>
                    <a:pt x="260" y="94"/>
                  </a:lnTo>
                  <a:lnTo>
                    <a:pt x="263" y="106"/>
                  </a:lnTo>
                  <a:lnTo>
                    <a:pt x="265" y="120"/>
                  </a:lnTo>
                  <a:lnTo>
                    <a:pt x="266" y="133"/>
                  </a:lnTo>
                  <a:lnTo>
                    <a:pt x="266" y="133"/>
                  </a:lnTo>
                  <a:lnTo>
                    <a:pt x="265" y="147"/>
                  </a:lnTo>
                  <a:lnTo>
                    <a:pt x="263" y="161"/>
                  </a:lnTo>
                  <a:lnTo>
                    <a:pt x="260" y="173"/>
                  </a:lnTo>
                  <a:lnTo>
                    <a:pt x="256" y="185"/>
                  </a:lnTo>
                  <a:lnTo>
                    <a:pt x="250" y="196"/>
                  </a:lnTo>
                  <a:lnTo>
                    <a:pt x="244" y="208"/>
                  </a:lnTo>
                  <a:lnTo>
                    <a:pt x="235" y="217"/>
                  </a:lnTo>
                  <a:lnTo>
                    <a:pt x="226" y="227"/>
                  </a:lnTo>
                  <a:lnTo>
                    <a:pt x="218" y="236"/>
                  </a:lnTo>
                  <a:lnTo>
                    <a:pt x="208" y="243"/>
                  </a:lnTo>
                  <a:lnTo>
                    <a:pt x="197" y="250"/>
                  </a:lnTo>
                  <a:lnTo>
                    <a:pt x="184" y="256"/>
                  </a:lnTo>
                  <a:lnTo>
                    <a:pt x="172" y="261"/>
                  </a:lnTo>
                  <a:lnTo>
                    <a:pt x="160" y="263"/>
                  </a:lnTo>
                  <a:lnTo>
                    <a:pt x="146" y="266"/>
                  </a:lnTo>
                  <a:lnTo>
                    <a:pt x="134" y="266"/>
                  </a:lnTo>
                  <a:lnTo>
                    <a:pt x="134" y="266"/>
                  </a:lnTo>
                  <a:lnTo>
                    <a:pt x="120" y="266"/>
                  </a:lnTo>
                  <a:lnTo>
                    <a:pt x="106" y="263"/>
                  </a:lnTo>
                  <a:lnTo>
                    <a:pt x="94" y="261"/>
                  </a:lnTo>
                  <a:lnTo>
                    <a:pt x="82" y="256"/>
                  </a:lnTo>
                  <a:lnTo>
                    <a:pt x="69" y="250"/>
                  </a:lnTo>
                  <a:lnTo>
                    <a:pt x="58" y="243"/>
                  </a:lnTo>
                  <a:lnTo>
                    <a:pt x="48" y="236"/>
                  </a:lnTo>
                  <a:lnTo>
                    <a:pt x="40" y="227"/>
                  </a:lnTo>
                  <a:lnTo>
                    <a:pt x="31" y="217"/>
                  </a:lnTo>
                  <a:lnTo>
                    <a:pt x="22" y="208"/>
                  </a:lnTo>
                  <a:lnTo>
                    <a:pt x="16" y="196"/>
                  </a:lnTo>
                  <a:lnTo>
                    <a:pt x="10" y="185"/>
                  </a:lnTo>
                  <a:lnTo>
                    <a:pt x="6" y="173"/>
                  </a:lnTo>
                  <a:lnTo>
                    <a:pt x="3" y="161"/>
                  </a:lnTo>
                  <a:lnTo>
                    <a:pt x="1" y="147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1" y="120"/>
                  </a:lnTo>
                  <a:lnTo>
                    <a:pt x="3" y="106"/>
                  </a:lnTo>
                  <a:lnTo>
                    <a:pt x="6" y="94"/>
                  </a:lnTo>
                  <a:lnTo>
                    <a:pt x="10" y="81"/>
                  </a:lnTo>
                  <a:lnTo>
                    <a:pt x="16" y="70"/>
                  </a:lnTo>
                  <a:lnTo>
                    <a:pt x="22" y="59"/>
                  </a:lnTo>
                  <a:lnTo>
                    <a:pt x="31" y="49"/>
                  </a:lnTo>
                  <a:lnTo>
                    <a:pt x="40" y="39"/>
                  </a:lnTo>
                  <a:lnTo>
                    <a:pt x="48" y="31"/>
                  </a:lnTo>
                  <a:lnTo>
                    <a:pt x="58" y="23"/>
                  </a:lnTo>
                  <a:lnTo>
                    <a:pt x="69" y="16"/>
                  </a:lnTo>
                  <a:lnTo>
                    <a:pt x="82" y="11"/>
                  </a:lnTo>
                  <a:lnTo>
                    <a:pt x="94" y="6"/>
                  </a:lnTo>
                  <a:lnTo>
                    <a:pt x="106" y="4"/>
                  </a:lnTo>
                  <a:lnTo>
                    <a:pt x="120" y="1"/>
                  </a:lnTo>
                  <a:lnTo>
                    <a:pt x="134" y="0"/>
                  </a:lnTo>
                  <a:lnTo>
                    <a:pt x="13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80" name="Freeform 32"/>
            <p:cNvSpPr/>
            <p:nvPr/>
          </p:nvSpPr>
          <p:spPr bwMode="auto">
            <a:xfrm>
              <a:off x="3400405" y="3563950"/>
              <a:ext cx="66675" cy="261938"/>
            </a:xfrm>
            <a:custGeom>
              <a:avLst/>
              <a:gdLst/>
              <a:ahLst/>
              <a:cxnLst>
                <a:cxn ang="0">
                  <a:pos x="82" y="0"/>
                </a:cxn>
                <a:cxn ang="0">
                  <a:pos x="82" y="288"/>
                </a:cxn>
                <a:cxn ang="0">
                  <a:pos x="82" y="288"/>
                </a:cxn>
                <a:cxn ang="0">
                  <a:pos x="81" y="296"/>
                </a:cxn>
                <a:cxn ang="0">
                  <a:pos x="79" y="304"/>
                </a:cxn>
                <a:cxn ang="0">
                  <a:pos x="75" y="311"/>
                </a:cxn>
                <a:cxn ang="0">
                  <a:pos x="70" y="316"/>
                </a:cxn>
                <a:cxn ang="0">
                  <a:pos x="64" y="322"/>
                </a:cxn>
                <a:cxn ang="0">
                  <a:pos x="56" y="326"/>
                </a:cxn>
                <a:cxn ang="0">
                  <a:pos x="49" y="329"/>
                </a:cxn>
                <a:cxn ang="0">
                  <a:pos x="42" y="329"/>
                </a:cxn>
                <a:cxn ang="0">
                  <a:pos x="42" y="329"/>
                </a:cxn>
                <a:cxn ang="0">
                  <a:pos x="42" y="329"/>
                </a:cxn>
                <a:cxn ang="0">
                  <a:pos x="33" y="329"/>
                </a:cxn>
                <a:cxn ang="0">
                  <a:pos x="26" y="326"/>
                </a:cxn>
                <a:cxn ang="0">
                  <a:pos x="18" y="322"/>
                </a:cxn>
                <a:cxn ang="0">
                  <a:pos x="12" y="316"/>
                </a:cxn>
                <a:cxn ang="0">
                  <a:pos x="7" y="311"/>
                </a:cxn>
                <a:cxn ang="0">
                  <a:pos x="3" y="304"/>
                </a:cxn>
                <a:cxn ang="0">
                  <a:pos x="1" y="296"/>
                </a:cxn>
                <a:cxn ang="0">
                  <a:pos x="0" y="288"/>
                </a:cxn>
                <a:cxn ang="0">
                  <a:pos x="0" y="0"/>
                </a:cxn>
                <a:cxn ang="0">
                  <a:pos x="82" y="0"/>
                </a:cxn>
              </a:cxnLst>
              <a:rect l="0" t="0" r="r" b="b"/>
              <a:pathLst>
                <a:path w="82" h="329">
                  <a:moveTo>
                    <a:pt x="82" y="0"/>
                  </a:moveTo>
                  <a:lnTo>
                    <a:pt x="82" y="288"/>
                  </a:lnTo>
                  <a:lnTo>
                    <a:pt x="82" y="288"/>
                  </a:lnTo>
                  <a:lnTo>
                    <a:pt x="81" y="296"/>
                  </a:lnTo>
                  <a:lnTo>
                    <a:pt x="79" y="304"/>
                  </a:lnTo>
                  <a:lnTo>
                    <a:pt x="75" y="311"/>
                  </a:lnTo>
                  <a:lnTo>
                    <a:pt x="70" y="316"/>
                  </a:lnTo>
                  <a:lnTo>
                    <a:pt x="64" y="322"/>
                  </a:lnTo>
                  <a:lnTo>
                    <a:pt x="56" y="326"/>
                  </a:lnTo>
                  <a:lnTo>
                    <a:pt x="49" y="329"/>
                  </a:lnTo>
                  <a:lnTo>
                    <a:pt x="42" y="329"/>
                  </a:lnTo>
                  <a:lnTo>
                    <a:pt x="42" y="329"/>
                  </a:lnTo>
                  <a:lnTo>
                    <a:pt x="42" y="329"/>
                  </a:lnTo>
                  <a:lnTo>
                    <a:pt x="33" y="329"/>
                  </a:lnTo>
                  <a:lnTo>
                    <a:pt x="26" y="326"/>
                  </a:lnTo>
                  <a:lnTo>
                    <a:pt x="18" y="322"/>
                  </a:lnTo>
                  <a:lnTo>
                    <a:pt x="12" y="316"/>
                  </a:lnTo>
                  <a:lnTo>
                    <a:pt x="7" y="311"/>
                  </a:lnTo>
                  <a:lnTo>
                    <a:pt x="3" y="304"/>
                  </a:lnTo>
                  <a:lnTo>
                    <a:pt x="1" y="296"/>
                  </a:lnTo>
                  <a:lnTo>
                    <a:pt x="0" y="288"/>
                  </a:lnTo>
                  <a:lnTo>
                    <a:pt x="0" y="0"/>
                  </a:lnTo>
                  <a:lnTo>
                    <a:pt x="8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81" name="Freeform 33"/>
            <p:cNvSpPr/>
            <p:nvPr/>
          </p:nvSpPr>
          <p:spPr bwMode="auto">
            <a:xfrm>
              <a:off x="3375005" y="3421075"/>
              <a:ext cx="117475" cy="117475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83" y="0"/>
                </a:cxn>
                <a:cxn ang="0">
                  <a:pos x="90" y="1"/>
                </a:cxn>
                <a:cxn ang="0">
                  <a:pos x="104" y="5"/>
                </a:cxn>
                <a:cxn ang="0">
                  <a:pos x="116" y="13"/>
                </a:cxn>
                <a:cxn ang="0">
                  <a:pos x="128" y="21"/>
                </a:cxn>
                <a:cxn ang="0">
                  <a:pos x="136" y="32"/>
                </a:cxn>
                <a:cxn ang="0">
                  <a:pos x="144" y="45"/>
                </a:cxn>
                <a:cxn ang="0">
                  <a:pos x="149" y="60"/>
                </a:cxn>
                <a:cxn ang="0">
                  <a:pos x="149" y="67"/>
                </a:cxn>
                <a:cxn ang="0">
                  <a:pos x="150" y="74"/>
                </a:cxn>
                <a:cxn ang="0">
                  <a:pos x="150" y="74"/>
                </a:cxn>
                <a:cxn ang="0">
                  <a:pos x="149" y="82"/>
                </a:cxn>
                <a:cxn ang="0">
                  <a:pos x="149" y="89"/>
                </a:cxn>
                <a:cxn ang="0">
                  <a:pos x="144" y="103"/>
                </a:cxn>
                <a:cxn ang="0">
                  <a:pos x="136" y="116"/>
                </a:cxn>
                <a:cxn ang="0">
                  <a:pos x="128" y="128"/>
                </a:cxn>
                <a:cxn ang="0">
                  <a:pos x="116" y="136"/>
                </a:cxn>
                <a:cxn ang="0">
                  <a:pos x="104" y="142"/>
                </a:cxn>
                <a:cxn ang="0">
                  <a:pos x="90" y="147"/>
                </a:cxn>
                <a:cxn ang="0">
                  <a:pos x="83" y="149"/>
                </a:cxn>
                <a:cxn ang="0">
                  <a:pos x="76" y="149"/>
                </a:cxn>
                <a:cxn ang="0">
                  <a:pos x="76" y="149"/>
                </a:cxn>
                <a:cxn ang="0">
                  <a:pos x="67" y="149"/>
                </a:cxn>
                <a:cxn ang="0">
                  <a:pos x="60" y="147"/>
                </a:cxn>
                <a:cxn ang="0">
                  <a:pos x="46" y="142"/>
                </a:cxn>
                <a:cxn ang="0">
                  <a:pos x="34" y="136"/>
                </a:cxn>
                <a:cxn ang="0">
                  <a:pos x="22" y="128"/>
                </a:cxn>
                <a:cxn ang="0">
                  <a:pos x="14" y="116"/>
                </a:cxn>
                <a:cxn ang="0">
                  <a:pos x="6" y="103"/>
                </a:cxn>
                <a:cxn ang="0">
                  <a:pos x="1" y="89"/>
                </a:cxn>
                <a:cxn ang="0">
                  <a:pos x="1" y="8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67"/>
                </a:cxn>
                <a:cxn ang="0">
                  <a:pos x="1" y="60"/>
                </a:cxn>
                <a:cxn ang="0">
                  <a:pos x="6" y="45"/>
                </a:cxn>
                <a:cxn ang="0">
                  <a:pos x="14" y="32"/>
                </a:cxn>
                <a:cxn ang="0">
                  <a:pos x="22" y="21"/>
                </a:cxn>
                <a:cxn ang="0">
                  <a:pos x="34" y="13"/>
                </a:cxn>
                <a:cxn ang="0">
                  <a:pos x="46" y="5"/>
                </a:cxn>
                <a:cxn ang="0">
                  <a:pos x="60" y="1"/>
                </a:cxn>
                <a:cxn ang="0">
                  <a:pos x="67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150" h="149">
                  <a:moveTo>
                    <a:pt x="76" y="0"/>
                  </a:moveTo>
                  <a:lnTo>
                    <a:pt x="76" y="0"/>
                  </a:lnTo>
                  <a:lnTo>
                    <a:pt x="83" y="0"/>
                  </a:lnTo>
                  <a:lnTo>
                    <a:pt x="90" y="1"/>
                  </a:lnTo>
                  <a:lnTo>
                    <a:pt x="104" y="5"/>
                  </a:lnTo>
                  <a:lnTo>
                    <a:pt x="116" y="13"/>
                  </a:lnTo>
                  <a:lnTo>
                    <a:pt x="128" y="21"/>
                  </a:lnTo>
                  <a:lnTo>
                    <a:pt x="136" y="32"/>
                  </a:lnTo>
                  <a:lnTo>
                    <a:pt x="144" y="45"/>
                  </a:lnTo>
                  <a:lnTo>
                    <a:pt x="149" y="60"/>
                  </a:lnTo>
                  <a:lnTo>
                    <a:pt x="149" y="67"/>
                  </a:lnTo>
                  <a:lnTo>
                    <a:pt x="150" y="74"/>
                  </a:lnTo>
                  <a:lnTo>
                    <a:pt x="150" y="74"/>
                  </a:lnTo>
                  <a:lnTo>
                    <a:pt x="149" y="82"/>
                  </a:lnTo>
                  <a:lnTo>
                    <a:pt x="149" y="89"/>
                  </a:lnTo>
                  <a:lnTo>
                    <a:pt x="144" y="103"/>
                  </a:lnTo>
                  <a:lnTo>
                    <a:pt x="136" y="116"/>
                  </a:lnTo>
                  <a:lnTo>
                    <a:pt x="128" y="128"/>
                  </a:lnTo>
                  <a:lnTo>
                    <a:pt x="116" y="136"/>
                  </a:lnTo>
                  <a:lnTo>
                    <a:pt x="104" y="142"/>
                  </a:lnTo>
                  <a:lnTo>
                    <a:pt x="90" y="147"/>
                  </a:lnTo>
                  <a:lnTo>
                    <a:pt x="83" y="149"/>
                  </a:lnTo>
                  <a:lnTo>
                    <a:pt x="76" y="149"/>
                  </a:lnTo>
                  <a:lnTo>
                    <a:pt x="76" y="149"/>
                  </a:lnTo>
                  <a:lnTo>
                    <a:pt x="67" y="149"/>
                  </a:lnTo>
                  <a:lnTo>
                    <a:pt x="60" y="147"/>
                  </a:lnTo>
                  <a:lnTo>
                    <a:pt x="46" y="142"/>
                  </a:lnTo>
                  <a:lnTo>
                    <a:pt x="34" y="136"/>
                  </a:lnTo>
                  <a:lnTo>
                    <a:pt x="22" y="128"/>
                  </a:lnTo>
                  <a:lnTo>
                    <a:pt x="14" y="116"/>
                  </a:lnTo>
                  <a:lnTo>
                    <a:pt x="6" y="103"/>
                  </a:lnTo>
                  <a:lnTo>
                    <a:pt x="1" y="89"/>
                  </a:lnTo>
                  <a:lnTo>
                    <a:pt x="1" y="8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67"/>
                  </a:lnTo>
                  <a:lnTo>
                    <a:pt x="1" y="60"/>
                  </a:lnTo>
                  <a:lnTo>
                    <a:pt x="6" y="45"/>
                  </a:lnTo>
                  <a:lnTo>
                    <a:pt x="14" y="32"/>
                  </a:lnTo>
                  <a:lnTo>
                    <a:pt x="22" y="21"/>
                  </a:lnTo>
                  <a:lnTo>
                    <a:pt x="34" y="13"/>
                  </a:lnTo>
                  <a:lnTo>
                    <a:pt x="46" y="5"/>
                  </a:lnTo>
                  <a:lnTo>
                    <a:pt x="60" y="1"/>
                  </a:lnTo>
                  <a:lnTo>
                    <a:pt x="67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82" name="Freeform 34"/>
            <p:cNvSpPr/>
            <p:nvPr/>
          </p:nvSpPr>
          <p:spPr bwMode="auto">
            <a:xfrm>
              <a:off x="3428980" y="3716350"/>
              <a:ext cx="88900" cy="6508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93" y="1"/>
                </a:cxn>
                <a:cxn ang="0">
                  <a:pos x="98" y="3"/>
                </a:cxn>
                <a:cxn ang="0">
                  <a:pos x="103" y="5"/>
                </a:cxn>
                <a:cxn ang="0">
                  <a:pos x="107" y="8"/>
                </a:cxn>
                <a:cxn ang="0">
                  <a:pos x="109" y="11"/>
                </a:cxn>
                <a:cxn ang="0">
                  <a:pos x="111" y="16"/>
                </a:cxn>
                <a:cxn ang="0">
                  <a:pos x="113" y="21"/>
                </a:cxn>
                <a:cxn ang="0">
                  <a:pos x="114" y="26"/>
                </a:cxn>
                <a:cxn ang="0">
                  <a:pos x="114" y="57"/>
                </a:cxn>
                <a:cxn ang="0">
                  <a:pos x="114" y="57"/>
                </a:cxn>
                <a:cxn ang="0">
                  <a:pos x="113" y="62"/>
                </a:cxn>
                <a:cxn ang="0">
                  <a:pos x="111" y="67"/>
                </a:cxn>
                <a:cxn ang="0">
                  <a:pos x="109" y="72"/>
                </a:cxn>
                <a:cxn ang="0">
                  <a:pos x="107" y="76"/>
                </a:cxn>
                <a:cxn ang="0">
                  <a:pos x="103" y="78"/>
                </a:cxn>
                <a:cxn ang="0">
                  <a:pos x="98" y="80"/>
                </a:cxn>
                <a:cxn ang="0">
                  <a:pos x="93" y="82"/>
                </a:cxn>
                <a:cxn ang="0">
                  <a:pos x="88" y="83"/>
                </a:cxn>
                <a:cxn ang="0">
                  <a:pos x="25" y="83"/>
                </a:cxn>
                <a:cxn ang="0">
                  <a:pos x="25" y="83"/>
                </a:cxn>
                <a:cxn ang="0">
                  <a:pos x="20" y="82"/>
                </a:cxn>
                <a:cxn ang="0">
                  <a:pos x="15" y="80"/>
                </a:cxn>
                <a:cxn ang="0">
                  <a:pos x="11" y="78"/>
                </a:cxn>
                <a:cxn ang="0">
                  <a:pos x="8" y="76"/>
                </a:cxn>
                <a:cxn ang="0">
                  <a:pos x="4" y="72"/>
                </a:cxn>
                <a:cxn ang="0">
                  <a:pos x="3" y="67"/>
                </a:cxn>
                <a:cxn ang="0">
                  <a:pos x="0" y="62"/>
                </a:cxn>
                <a:cxn ang="0">
                  <a:pos x="0" y="57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1"/>
                </a:cxn>
                <a:cxn ang="0">
                  <a:pos x="3" y="16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1" y="5"/>
                </a:cxn>
                <a:cxn ang="0">
                  <a:pos x="15" y="3"/>
                </a:cxn>
                <a:cxn ang="0">
                  <a:pos x="20" y="1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114" h="83">
                  <a:moveTo>
                    <a:pt x="25" y="0"/>
                  </a:moveTo>
                  <a:lnTo>
                    <a:pt x="88" y="0"/>
                  </a:lnTo>
                  <a:lnTo>
                    <a:pt x="88" y="0"/>
                  </a:lnTo>
                  <a:lnTo>
                    <a:pt x="93" y="1"/>
                  </a:lnTo>
                  <a:lnTo>
                    <a:pt x="98" y="3"/>
                  </a:lnTo>
                  <a:lnTo>
                    <a:pt x="103" y="5"/>
                  </a:lnTo>
                  <a:lnTo>
                    <a:pt x="107" y="8"/>
                  </a:lnTo>
                  <a:lnTo>
                    <a:pt x="109" y="11"/>
                  </a:lnTo>
                  <a:lnTo>
                    <a:pt x="111" y="16"/>
                  </a:lnTo>
                  <a:lnTo>
                    <a:pt x="113" y="21"/>
                  </a:lnTo>
                  <a:lnTo>
                    <a:pt x="114" y="26"/>
                  </a:lnTo>
                  <a:lnTo>
                    <a:pt x="114" y="57"/>
                  </a:lnTo>
                  <a:lnTo>
                    <a:pt x="114" y="57"/>
                  </a:lnTo>
                  <a:lnTo>
                    <a:pt x="113" y="62"/>
                  </a:lnTo>
                  <a:lnTo>
                    <a:pt x="111" y="67"/>
                  </a:lnTo>
                  <a:lnTo>
                    <a:pt x="109" y="72"/>
                  </a:lnTo>
                  <a:lnTo>
                    <a:pt x="107" y="76"/>
                  </a:lnTo>
                  <a:lnTo>
                    <a:pt x="103" y="78"/>
                  </a:lnTo>
                  <a:lnTo>
                    <a:pt x="98" y="80"/>
                  </a:lnTo>
                  <a:lnTo>
                    <a:pt x="93" y="82"/>
                  </a:lnTo>
                  <a:lnTo>
                    <a:pt x="88" y="83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0" y="82"/>
                  </a:lnTo>
                  <a:lnTo>
                    <a:pt x="15" y="80"/>
                  </a:lnTo>
                  <a:lnTo>
                    <a:pt x="11" y="78"/>
                  </a:lnTo>
                  <a:lnTo>
                    <a:pt x="8" y="76"/>
                  </a:lnTo>
                  <a:lnTo>
                    <a:pt x="4" y="72"/>
                  </a:lnTo>
                  <a:lnTo>
                    <a:pt x="3" y="67"/>
                  </a:lnTo>
                  <a:lnTo>
                    <a:pt x="0" y="6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3" y="16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1" y="5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  <p:sp>
          <p:nvSpPr>
            <p:cNvPr id="83" name="Freeform 35"/>
            <p:cNvSpPr/>
            <p:nvPr/>
          </p:nvSpPr>
          <p:spPr bwMode="auto">
            <a:xfrm>
              <a:off x="3428980" y="3640150"/>
              <a:ext cx="88900" cy="6508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93" y="0"/>
                </a:cxn>
                <a:cxn ang="0">
                  <a:pos x="98" y="1"/>
                </a:cxn>
                <a:cxn ang="0">
                  <a:pos x="103" y="4"/>
                </a:cxn>
                <a:cxn ang="0">
                  <a:pos x="107" y="7"/>
                </a:cxn>
                <a:cxn ang="0">
                  <a:pos x="109" y="11"/>
                </a:cxn>
                <a:cxn ang="0">
                  <a:pos x="111" y="15"/>
                </a:cxn>
                <a:cxn ang="0">
                  <a:pos x="113" y="20"/>
                </a:cxn>
                <a:cxn ang="0">
                  <a:pos x="114" y="25"/>
                </a:cxn>
                <a:cxn ang="0">
                  <a:pos x="114" y="57"/>
                </a:cxn>
                <a:cxn ang="0">
                  <a:pos x="114" y="57"/>
                </a:cxn>
                <a:cxn ang="0">
                  <a:pos x="113" y="62"/>
                </a:cxn>
                <a:cxn ang="0">
                  <a:pos x="111" y="65"/>
                </a:cxn>
                <a:cxn ang="0">
                  <a:pos x="109" y="70"/>
                </a:cxn>
                <a:cxn ang="0">
                  <a:pos x="107" y="74"/>
                </a:cxn>
                <a:cxn ang="0">
                  <a:pos x="103" y="77"/>
                </a:cxn>
                <a:cxn ang="0">
                  <a:pos x="98" y="79"/>
                </a:cxn>
                <a:cxn ang="0">
                  <a:pos x="93" y="80"/>
                </a:cxn>
                <a:cxn ang="0">
                  <a:pos x="88" y="81"/>
                </a:cxn>
                <a:cxn ang="0">
                  <a:pos x="25" y="81"/>
                </a:cxn>
                <a:cxn ang="0">
                  <a:pos x="25" y="81"/>
                </a:cxn>
                <a:cxn ang="0">
                  <a:pos x="20" y="80"/>
                </a:cxn>
                <a:cxn ang="0">
                  <a:pos x="15" y="79"/>
                </a:cxn>
                <a:cxn ang="0">
                  <a:pos x="11" y="77"/>
                </a:cxn>
                <a:cxn ang="0">
                  <a:pos x="8" y="74"/>
                </a:cxn>
                <a:cxn ang="0">
                  <a:pos x="4" y="70"/>
                </a:cxn>
                <a:cxn ang="0">
                  <a:pos x="3" y="65"/>
                </a:cxn>
                <a:cxn ang="0">
                  <a:pos x="0" y="62"/>
                </a:cxn>
                <a:cxn ang="0">
                  <a:pos x="0" y="5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0" y="20"/>
                </a:cxn>
                <a:cxn ang="0">
                  <a:pos x="3" y="15"/>
                </a:cxn>
                <a:cxn ang="0">
                  <a:pos x="4" y="11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114" h="81">
                  <a:moveTo>
                    <a:pt x="25" y="0"/>
                  </a:moveTo>
                  <a:lnTo>
                    <a:pt x="88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98" y="1"/>
                  </a:lnTo>
                  <a:lnTo>
                    <a:pt x="103" y="4"/>
                  </a:lnTo>
                  <a:lnTo>
                    <a:pt x="107" y="7"/>
                  </a:lnTo>
                  <a:lnTo>
                    <a:pt x="109" y="11"/>
                  </a:lnTo>
                  <a:lnTo>
                    <a:pt x="111" y="15"/>
                  </a:lnTo>
                  <a:lnTo>
                    <a:pt x="113" y="20"/>
                  </a:lnTo>
                  <a:lnTo>
                    <a:pt x="114" y="25"/>
                  </a:lnTo>
                  <a:lnTo>
                    <a:pt x="114" y="57"/>
                  </a:lnTo>
                  <a:lnTo>
                    <a:pt x="114" y="57"/>
                  </a:lnTo>
                  <a:lnTo>
                    <a:pt x="113" y="62"/>
                  </a:lnTo>
                  <a:lnTo>
                    <a:pt x="111" y="65"/>
                  </a:lnTo>
                  <a:lnTo>
                    <a:pt x="109" y="70"/>
                  </a:lnTo>
                  <a:lnTo>
                    <a:pt x="107" y="74"/>
                  </a:lnTo>
                  <a:lnTo>
                    <a:pt x="103" y="77"/>
                  </a:lnTo>
                  <a:lnTo>
                    <a:pt x="98" y="79"/>
                  </a:lnTo>
                  <a:lnTo>
                    <a:pt x="93" y="80"/>
                  </a:lnTo>
                  <a:lnTo>
                    <a:pt x="88" y="81"/>
                  </a:lnTo>
                  <a:lnTo>
                    <a:pt x="25" y="81"/>
                  </a:lnTo>
                  <a:lnTo>
                    <a:pt x="25" y="81"/>
                  </a:lnTo>
                  <a:lnTo>
                    <a:pt x="20" y="80"/>
                  </a:lnTo>
                  <a:lnTo>
                    <a:pt x="15" y="79"/>
                  </a:lnTo>
                  <a:lnTo>
                    <a:pt x="11" y="77"/>
                  </a:lnTo>
                  <a:lnTo>
                    <a:pt x="8" y="74"/>
                  </a:lnTo>
                  <a:lnTo>
                    <a:pt x="4" y="70"/>
                  </a:lnTo>
                  <a:lnTo>
                    <a:pt x="3" y="65"/>
                  </a:lnTo>
                  <a:lnTo>
                    <a:pt x="0" y="62"/>
                  </a:lnTo>
                  <a:lnTo>
                    <a:pt x="0" y="5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>
                <a:cs typeface="+mn-ea"/>
                <a:sym typeface="+mn-lt"/>
              </a:endParaRPr>
            </a:p>
          </p:txBody>
        </p:sp>
      </p:grpSp>
      <p:sp>
        <p:nvSpPr>
          <p:cNvPr id="42" name="Freeform 41"/>
          <p:cNvSpPr>
            <a:spLocks noEditPoints="1"/>
          </p:cNvSpPr>
          <p:nvPr/>
        </p:nvSpPr>
        <p:spPr bwMode="auto">
          <a:xfrm>
            <a:off x="7246158" y="3623798"/>
            <a:ext cx="370626" cy="378908"/>
          </a:xfrm>
          <a:custGeom>
            <a:avLst/>
            <a:gdLst>
              <a:gd name="T0" fmla="*/ 203 w 360"/>
              <a:gd name="T1" fmla="*/ 271 h 368"/>
              <a:gd name="T2" fmla="*/ 261 w 360"/>
              <a:gd name="T3" fmla="*/ 202 h 368"/>
              <a:gd name="T4" fmla="*/ 360 w 360"/>
              <a:gd name="T5" fmla="*/ 51 h 368"/>
              <a:gd name="T6" fmla="*/ 346 w 360"/>
              <a:gd name="T7" fmla="*/ 37 h 368"/>
              <a:gd name="T8" fmla="*/ 277 w 360"/>
              <a:gd name="T9" fmla="*/ 37 h 368"/>
              <a:gd name="T10" fmla="*/ 180 w 360"/>
              <a:gd name="T11" fmla="*/ 0 h 368"/>
              <a:gd name="T12" fmla="*/ 83 w 360"/>
              <a:gd name="T13" fmla="*/ 37 h 368"/>
              <a:gd name="T14" fmla="*/ 14 w 360"/>
              <a:gd name="T15" fmla="*/ 37 h 368"/>
              <a:gd name="T16" fmla="*/ 0 w 360"/>
              <a:gd name="T17" fmla="*/ 51 h 368"/>
              <a:gd name="T18" fmla="*/ 98 w 360"/>
              <a:gd name="T19" fmla="*/ 202 h 368"/>
              <a:gd name="T20" fmla="*/ 156 w 360"/>
              <a:gd name="T21" fmla="*/ 271 h 368"/>
              <a:gd name="T22" fmla="*/ 156 w 360"/>
              <a:gd name="T23" fmla="*/ 297 h 368"/>
              <a:gd name="T24" fmla="*/ 91 w 360"/>
              <a:gd name="T25" fmla="*/ 332 h 368"/>
              <a:gd name="T26" fmla="*/ 180 w 360"/>
              <a:gd name="T27" fmla="*/ 368 h 368"/>
              <a:gd name="T28" fmla="*/ 269 w 360"/>
              <a:gd name="T29" fmla="*/ 332 h 368"/>
              <a:gd name="T30" fmla="*/ 203 w 360"/>
              <a:gd name="T31" fmla="*/ 297 h 368"/>
              <a:gd name="T32" fmla="*/ 203 w 360"/>
              <a:gd name="T33" fmla="*/ 271 h 368"/>
              <a:gd name="T34" fmla="*/ 259 w 360"/>
              <a:gd name="T35" fmla="*/ 170 h 368"/>
              <a:gd name="T36" fmla="*/ 281 w 360"/>
              <a:gd name="T37" fmla="*/ 65 h 368"/>
              <a:gd name="T38" fmla="*/ 331 w 360"/>
              <a:gd name="T39" fmla="*/ 65 h 368"/>
              <a:gd name="T40" fmla="*/ 259 w 360"/>
              <a:gd name="T41" fmla="*/ 170 h 368"/>
              <a:gd name="T42" fmla="*/ 180 w 360"/>
              <a:gd name="T43" fmla="*/ 24 h 368"/>
              <a:gd name="T44" fmla="*/ 256 w 360"/>
              <a:gd name="T45" fmla="*/ 55 h 368"/>
              <a:gd name="T46" fmla="*/ 180 w 360"/>
              <a:gd name="T47" fmla="*/ 86 h 368"/>
              <a:gd name="T48" fmla="*/ 104 w 360"/>
              <a:gd name="T49" fmla="*/ 55 h 368"/>
              <a:gd name="T50" fmla="*/ 180 w 360"/>
              <a:gd name="T51" fmla="*/ 24 h 368"/>
              <a:gd name="T52" fmla="*/ 29 w 360"/>
              <a:gd name="T53" fmla="*/ 65 h 368"/>
              <a:gd name="T54" fmla="*/ 79 w 360"/>
              <a:gd name="T55" fmla="*/ 65 h 368"/>
              <a:gd name="T56" fmla="*/ 101 w 360"/>
              <a:gd name="T57" fmla="*/ 170 h 368"/>
              <a:gd name="T58" fmla="*/ 29 w 360"/>
              <a:gd name="T59" fmla="*/ 6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60" h="368">
                <a:moveTo>
                  <a:pt x="203" y="271"/>
                </a:moveTo>
                <a:cubicBezTo>
                  <a:pt x="203" y="242"/>
                  <a:pt x="225" y="226"/>
                  <a:pt x="261" y="202"/>
                </a:cubicBezTo>
                <a:cubicBezTo>
                  <a:pt x="305" y="173"/>
                  <a:pt x="360" y="137"/>
                  <a:pt x="360" y="51"/>
                </a:cubicBezTo>
                <a:cubicBezTo>
                  <a:pt x="360" y="43"/>
                  <a:pt x="353" y="37"/>
                  <a:pt x="346" y="37"/>
                </a:cubicBezTo>
                <a:cubicBezTo>
                  <a:pt x="277" y="37"/>
                  <a:pt x="277" y="37"/>
                  <a:pt x="277" y="37"/>
                </a:cubicBezTo>
                <a:cubicBezTo>
                  <a:pt x="267" y="19"/>
                  <a:pt x="238" y="0"/>
                  <a:pt x="180" y="0"/>
                </a:cubicBezTo>
                <a:cubicBezTo>
                  <a:pt x="121" y="0"/>
                  <a:pt x="92" y="19"/>
                  <a:pt x="83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6" y="37"/>
                  <a:pt x="0" y="43"/>
                  <a:pt x="0" y="51"/>
                </a:cubicBezTo>
                <a:cubicBezTo>
                  <a:pt x="0" y="137"/>
                  <a:pt x="54" y="173"/>
                  <a:pt x="98" y="202"/>
                </a:cubicBezTo>
                <a:cubicBezTo>
                  <a:pt x="134" y="226"/>
                  <a:pt x="156" y="242"/>
                  <a:pt x="156" y="271"/>
                </a:cubicBezTo>
                <a:cubicBezTo>
                  <a:pt x="156" y="297"/>
                  <a:pt x="156" y="297"/>
                  <a:pt x="156" y="297"/>
                </a:cubicBezTo>
                <a:cubicBezTo>
                  <a:pt x="118" y="301"/>
                  <a:pt x="91" y="315"/>
                  <a:pt x="91" y="332"/>
                </a:cubicBezTo>
                <a:cubicBezTo>
                  <a:pt x="91" y="352"/>
                  <a:pt x="131" y="368"/>
                  <a:pt x="180" y="368"/>
                </a:cubicBezTo>
                <a:cubicBezTo>
                  <a:pt x="229" y="368"/>
                  <a:pt x="269" y="352"/>
                  <a:pt x="269" y="332"/>
                </a:cubicBezTo>
                <a:cubicBezTo>
                  <a:pt x="269" y="315"/>
                  <a:pt x="241" y="301"/>
                  <a:pt x="203" y="297"/>
                </a:cubicBezTo>
                <a:lnTo>
                  <a:pt x="203" y="271"/>
                </a:lnTo>
                <a:close/>
                <a:moveTo>
                  <a:pt x="259" y="170"/>
                </a:moveTo>
                <a:cubicBezTo>
                  <a:pt x="270" y="146"/>
                  <a:pt x="279" y="113"/>
                  <a:pt x="281" y="65"/>
                </a:cubicBezTo>
                <a:cubicBezTo>
                  <a:pt x="331" y="65"/>
                  <a:pt x="331" y="65"/>
                  <a:pt x="331" y="65"/>
                </a:cubicBezTo>
                <a:cubicBezTo>
                  <a:pt x="326" y="119"/>
                  <a:pt x="294" y="146"/>
                  <a:pt x="259" y="170"/>
                </a:cubicBezTo>
                <a:close/>
                <a:moveTo>
                  <a:pt x="180" y="24"/>
                </a:moveTo>
                <a:cubicBezTo>
                  <a:pt x="234" y="24"/>
                  <a:pt x="256" y="47"/>
                  <a:pt x="256" y="55"/>
                </a:cubicBezTo>
                <a:cubicBezTo>
                  <a:pt x="256" y="63"/>
                  <a:pt x="234" y="86"/>
                  <a:pt x="180" y="86"/>
                </a:cubicBezTo>
                <a:cubicBezTo>
                  <a:pt x="125" y="86"/>
                  <a:pt x="104" y="63"/>
                  <a:pt x="104" y="55"/>
                </a:cubicBezTo>
                <a:cubicBezTo>
                  <a:pt x="104" y="47"/>
                  <a:pt x="125" y="24"/>
                  <a:pt x="180" y="24"/>
                </a:cubicBezTo>
                <a:close/>
                <a:moveTo>
                  <a:pt x="29" y="65"/>
                </a:moveTo>
                <a:cubicBezTo>
                  <a:pt x="79" y="65"/>
                  <a:pt x="79" y="65"/>
                  <a:pt x="79" y="65"/>
                </a:cubicBezTo>
                <a:cubicBezTo>
                  <a:pt x="80" y="113"/>
                  <a:pt x="89" y="146"/>
                  <a:pt x="101" y="170"/>
                </a:cubicBezTo>
                <a:cubicBezTo>
                  <a:pt x="66" y="146"/>
                  <a:pt x="33" y="119"/>
                  <a:pt x="29" y="6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 dirty="0">
              <a:cs typeface="+mn-ea"/>
              <a:sym typeface="+mn-lt"/>
            </a:endParaRPr>
          </a:p>
        </p:txBody>
      </p:sp>
      <p:sp>
        <p:nvSpPr>
          <p:cNvPr id="43" name="Freeform 42"/>
          <p:cNvSpPr>
            <a:spLocks noEditPoints="1"/>
          </p:cNvSpPr>
          <p:nvPr/>
        </p:nvSpPr>
        <p:spPr bwMode="auto">
          <a:xfrm>
            <a:off x="780027" y="4395704"/>
            <a:ext cx="283984" cy="319716"/>
          </a:xfrm>
          <a:custGeom>
            <a:avLst/>
            <a:gdLst>
              <a:gd name="T0" fmla="*/ 300 w 320"/>
              <a:gd name="T1" fmla="*/ 0 h 360"/>
              <a:gd name="T2" fmla="*/ 256 w 320"/>
              <a:gd name="T3" fmla="*/ 0 h 360"/>
              <a:gd name="T4" fmla="*/ 240 w 320"/>
              <a:gd name="T5" fmla="*/ 20 h 360"/>
              <a:gd name="T6" fmla="*/ 240 w 320"/>
              <a:gd name="T7" fmla="*/ 360 h 360"/>
              <a:gd name="T8" fmla="*/ 320 w 320"/>
              <a:gd name="T9" fmla="*/ 360 h 360"/>
              <a:gd name="T10" fmla="*/ 320 w 320"/>
              <a:gd name="T11" fmla="*/ 20 h 360"/>
              <a:gd name="T12" fmla="*/ 300 w 320"/>
              <a:gd name="T13" fmla="*/ 0 h 360"/>
              <a:gd name="T14" fmla="*/ 180 w 320"/>
              <a:gd name="T15" fmla="*/ 120 h 360"/>
              <a:gd name="T16" fmla="*/ 136 w 320"/>
              <a:gd name="T17" fmla="*/ 120 h 360"/>
              <a:gd name="T18" fmla="*/ 120 w 320"/>
              <a:gd name="T19" fmla="*/ 140 h 360"/>
              <a:gd name="T20" fmla="*/ 120 w 320"/>
              <a:gd name="T21" fmla="*/ 360 h 360"/>
              <a:gd name="T22" fmla="*/ 200 w 320"/>
              <a:gd name="T23" fmla="*/ 360 h 360"/>
              <a:gd name="T24" fmla="*/ 200 w 320"/>
              <a:gd name="T25" fmla="*/ 140 h 360"/>
              <a:gd name="T26" fmla="*/ 180 w 320"/>
              <a:gd name="T27" fmla="*/ 120 h 360"/>
              <a:gd name="T28" fmla="*/ 60 w 320"/>
              <a:gd name="T29" fmla="*/ 240 h 360"/>
              <a:gd name="T30" fmla="*/ 16 w 320"/>
              <a:gd name="T31" fmla="*/ 240 h 360"/>
              <a:gd name="T32" fmla="*/ 0 w 320"/>
              <a:gd name="T33" fmla="*/ 260 h 360"/>
              <a:gd name="T34" fmla="*/ 0 w 320"/>
              <a:gd name="T35" fmla="*/ 360 h 360"/>
              <a:gd name="T36" fmla="*/ 80 w 320"/>
              <a:gd name="T37" fmla="*/ 360 h 360"/>
              <a:gd name="T38" fmla="*/ 80 w 320"/>
              <a:gd name="T39" fmla="*/ 260 h 360"/>
              <a:gd name="T40" fmla="*/ 60 w 320"/>
              <a:gd name="T41" fmla="*/ 24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20" h="360">
                <a:moveTo>
                  <a:pt x="300" y="0"/>
                </a:moveTo>
                <a:cubicBezTo>
                  <a:pt x="256" y="0"/>
                  <a:pt x="256" y="0"/>
                  <a:pt x="256" y="0"/>
                </a:cubicBezTo>
                <a:cubicBezTo>
                  <a:pt x="245" y="0"/>
                  <a:pt x="240" y="9"/>
                  <a:pt x="240" y="20"/>
                </a:cubicBezTo>
                <a:cubicBezTo>
                  <a:pt x="240" y="360"/>
                  <a:pt x="240" y="360"/>
                  <a:pt x="240" y="360"/>
                </a:cubicBezTo>
                <a:cubicBezTo>
                  <a:pt x="320" y="360"/>
                  <a:pt x="320" y="360"/>
                  <a:pt x="320" y="360"/>
                </a:cubicBezTo>
                <a:cubicBezTo>
                  <a:pt x="320" y="20"/>
                  <a:pt x="320" y="20"/>
                  <a:pt x="320" y="20"/>
                </a:cubicBezTo>
                <a:cubicBezTo>
                  <a:pt x="320" y="9"/>
                  <a:pt x="311" y="0"/>
                  <a:pt x="300" y="0"/>
                </a:cubicBezTo>
                <a:close/>
                <a:moveTo>
                  <a:pt x="180" y="120"/>
                </a:moveTo>
                <a:cubicBezTo>
                  <a:pt x="136" y="120"/>
                  <a:pt x="136" y="120"/>
                  <a:pt x="136" y="120"/>
                </a:cubicBezTo>
                <a:cubicBezTo>
                  <a:pt x="125" y="120"/>
                  <a:pt x="120" y="129"/>
                  <a:pt x="120" y="140"/>
                </a:cubicBezTo>
                <a:cubicBezTo>
                  <a:pt x="120" y="360"/>
                  <a:pt x="120" y="360"/>
                  <a:pt x="120" y="360"/>
                </a:cubicBezTo>
                <a:cubicBezTo>
                  <a:pt x="200" y="360"/>
                  <a:pt x="200" y="360"/>
                  <a:pt x="200" y="360"/>
                </a:cubicBezTo>
                <a:cubicBezTo>
                  <a:pt x="200" y="140"/>
                  <a:pt x="200" y="140"/>
                  <a:pt x="200" y="140"/>
                </a:cubicBezTo>
                <a:cubicBezTo>
                  <a:pt x="200" y="129"/>
                  <a:pt x="191" y="120"/>
                  <a:pt x="180" y="120"/>
                </a:cubicBezTo>
                <a:close/>
                <a:moveTo>
                  <a:pt x="60" y="240"/>
                </a:moveTo>
                <a:cubicBezTo>
                  <a:pt x="16" y="240"/>
                  <a:pt x="16" y="240"/>
                  <a:pt x="16" y="240"/>
                </a:cubicBezTo>
                <a:cubicBezTo>
                  <a:pt x="5" y="240"/>
                  <a:pt x="0" y="249"/>
                  <a:pt x="0" y="260"/>
                </a:cubicBezTo>
                <a:cubicBezTo>
                  <a:pt x="0" y="360"/>
                  <a:pt x="0" y="360"/>
                  <a:pt x="0" y="360"/>
                </a:cubicBezTo>
                <a:cubicBezTo>
                  <a:pt x="80" y="360"/>
                  <a:pt x="80" y="360"/>
                  <a:pt x="80" y="360"/>
                </a:cubicBezTo>
                <a:cubicBezTo>
                  <a:pt x="80" y="260"/>
                  <a:pt x="80" y="260"/>
                  <a:pt x="80" y="260"/>
                </a:cubicBezTo>
                <a:cubicBezTo>
                  <a:pt x="80" y="249"/>
                  <a:pt x="71" y="240"/>
                  <a:pt x="60" y="24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 dirty="0">
              <a:cs typeface="+mn-ea"/>
              <a:sym typeface="+mn-lt"/>
            </a:endParaRPr>
          </a:p>
        </p:txBody>
      </p:sp>
      <p:grpSp>
        <p:nvGrpSpPr>
          <p:cNvPr id="44" name="Group 299"/>
          <p:cNvGrpSpPr/>
          <p:nvPr/>
        </p:nvGrpSpPr>
        <p:grpSpPr>
          <a:xfrm>
            <a:off x="1753173" y="4386612"/>
            <a:ext cx="129064" cy="328275"/>
            <a:chOff x="6141009" y="3540977"/>
            <a:chExt cx="85046" cy="216315"/>
          </a:xfrm>
          <a:solidFill>
            <a:schemeClr val="tx2"/>
          </a:solidFill>
        </p:grpSpPr>
        <p:sp>
          <p:nvSpPr>
            <p:cNvPr id="77" name="Freeform 12"/>
            <p:cNvSpPr/>
            <p:nvPr/>
          </p:nvSpPr>
          <p:spPr bwMode="auto">
            <a:xfrm>
              <a:off x="6141009" y="3577954"/>
              <a:ext cx="85046" cy="179338"/>
            </a:xfrm>
            <a:custGeom>
              <a:avLst/>
              <a:gdLst>
                <a:gd name="T0" fmla="*/ 59 w 78"/>
                <a:gd name="T1" fmla="*/ 0 h 164"/>
                <a:gd name="T2" fmla="*/ 20 w 78"/>
                <a:gd name="T3" fmla="*/ 0 h 164"/>
                <a:gd name="T4" fmla="*/ 0 w 78"/>
                <a:gd name="T5" fmla="*/ 16 h 164"/>
                <a:gd name="T6" fmla="*/ 0 w 78"/>
                <a:gd name="T7" fmla="*/ 16 h 164"/>
                <a:gd name="T8" fmla="*/ 0 w 78"/>
                <a:gd name="T9" fmla="*/ 19 h 164"/>
                <a:gd name="T10" fmla="*/ 0 w 78"/>
                <a:gd name="T11" fmla="*/ 74 h 164"/>
                <a:gd name="T12" fmla="*/ 7 w 78"/>
                <a:gd name="T13" fmla="*/ 80 h 164"/>
                <a:gd name="T14" fmla="*/ 13 w 78"/>
                <a:gd name="T15" fmla="*/ 74 h 164"/>
                <a:gd name="T16" fmla="*/ 13 w 78"/>
                <a:gd name="T17" fmla="*/ 26 h 164"/>
                <a:gd name="T18" fmla="*/ 19 w 78"/>
                <a:gd name="T19" fmla="*/ 26 h 164"/>
                <a:gd name="T20" fmla="*/ 19 w 78"/>
                <a:gd name="T21" fmla="*/ 72 h 164"/>
                <a:gd name="T22" fmla="*/ 19 w 78"/>
                <a:gd name="T23" fmla="*/ 73 h 164"/>
                <a:gd name="T24" fmla="*/ 19 w 78"/>
                <a:gd name="T25" fmla="*/ 154 h 164"/>
                <a:gd name="T26" fmla="*/ 28 w 78"/>
                <a:gd name="T27" fmla="*/ 164 h 164"/>
                <a:gd name="T28" fmla="*/ 37 w 78"/>
                <a:gd name="T29" fmla="*/ 154 h 164"/>
                <a:gd name="T30" fmla="*/ 37 w 78"/>
                <a:gd name="T31" fmla="*/ 83 h 164"/>
                <a:gd name="T32" fmla="*/ 41 w 78"/>
                <a:gd name="T33" fmla="*/ 83 h 164"/>
                <a:gd name="T34" fmla="*/ 41 w 78"/>
                <a:gd name="T35" fmla="*/ 154 h 164"/>
                <a:gd name="T36" fmla="*/ 50 w 78"/>
                <a:gd name="T37" fmla="*/ 164 h 164"/>
                <a:gd name="T38" fmla="*/ 59 w 78"/>
                <a:gd name="T39" fmla="*/ 154 h 164"/>
                <a:gd name="T40" fmla="*/ 59 w 78"/>
                <a:gd name="T41" fmla="*/ 72 h 164"/>
                <a:gd name="T42" fmla="*/ 59 w 78"/>
                <a:gd name="T43" fmla="*/ 71 h 164"/>
                <a:gd name="T44" fmla="*/ 59 w 78"/>
                <a:gd name="T45" fmla="*/ 26 h 164"/>
                <a:gd name="T46" fmla="*/ 64 w 78"/>
                <a:gd name="T47" fmla="*/ 26 h 164"/>
                <a:gd name="T48" fmla="*/ 64 w 78"/>
                <a:gd name="T49" fmla="*/ 74 h 164"/>
                <a:gd name="T50" fmla="*/ 71 w 78"/>
                <a:gd name="T51" fmla="*/ 80 h 164"/>
                <a:gd name="T52" fmla="*/ 78 w 78"/>
                <a:gd name="T53" fmla="*/ 74 h 164"/>
                <a:gd name="T54" fmla="*/ 78 w 78"/>
                <a:gd name="T55" fmla="*/ 19 h 164"/>
                <a:gd name="T56" fmla="*/ 78 w 78"/>
                <a:gd name="T57" fmla="*/ 16 h 164"/>
                <a:gd name="T58" fmla="*/ 78 w 78"/>
                <a:gd name="T59" fmla="*/ 15 h 164"/>
                <a:gd name="T60" fmla="*/ 59 w 78"/>
                <a:gd name="T6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164">
                  <a:moveTo>
                    <a:pt x="59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6" y="0"/>
                    <a:pt x="0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7"/>
                    <a:pt x="3" y="80"/>
                    <a:pt x="7" y="80"/>
                  </a:cubicBezTo>
                  <a:cubicBezTo>
                    <a:pt x="10" y="80"/>
                    <a:pt x="13" y="77"/>
                    <a:pt x="13" y="7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19" y="73"/>
                    <a:pt x="19" y="73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9" y="159"/>
                    <a:pt x="23" y="164"/>
                    <a:pt x="28" y="164"/>
                  </a:cubicBezTo>
                  <a:cubicBezTo>
                    <a:pt x="33" y="164"/>
                    <a:pt x="37" y="159"/>
                    <a:pt x="37" y="154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1" y="154"/>
                    <a:pt x="41" y="154"/>
                    <a:pt x="41" y="154"/>
                  </a:cubicBezTo>
                  <a:cubicBezTo>
                    <a:pt x="41" y="159"/>
                    <a:pt x="45" y="164"/>
                    <a:pt x="50" y="164"/>
                  </a:cubicBezTo>
                  <a:cubicBezTo>
                    <a:pt x="55" y="164"/>
                    <a:pt x="59" y="159"/>
                    <a:pt x="59" y="154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4" y="77"/>
                    <a:pt x="67" y="80"/>
                    <a:pt x="71" y="80"/>
                  </a:cubicBezTo>
                  <a:cubicBezTo>
                    <a:pt x="75" y="80"/>
                    <a:pt x="78" y="77"/>
                    <a:pt x="78" y="74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10"/>
                    <a:pt x="72" y="0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 dirty="0">
                <a:cs typeface="+mn-ea"/>
                <a:sym typeface="+mn-lt"/>
              </a:endParaRPr>
            </a:p>
          </p:txBody>
        </p:sp>
        <p:sp>
          <p:nvSpPr>
            <p:cNvPr id="78" name="Oval 13"/>
            <p:cNvSpPr>
              <a:spLocks noChangeArrowheads="1"/>
            </p:cNvSpPr>
            <p:nvPr/>
          </p:nvSpPr>
          <p:spPr bwMode="auto">
            <a:xfrm>
              <a:off x="6166893" y="3540977"/>
              <a:ext cx="33741" cy="3374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 dirty="0">
                <a:cs typeface="+mn-ea"/>
                <a:sym typeface="+mn-lt"/>
              </a:endParaRPr>
            </a:p>
          </p:txBody>
        </p:sp>
      </p:grpSp>
      <p:grpSp>
        <p:nvGrpSpPr>
          <p:cNvPr id="45" name="Group 302"/>
          <p:cNvGrpSpPr/>
          <p:nvPr/>
        </p:nvGrpSpPr>
        <p:grpSpPr>
          <a:xfrm>
            <a:off x="2671113" y="4395331"/>
            <a:ext cx="152431" cy="328741"/>
            <a:chOff x="6138760" y="4271257"/>
            <a:chExt cx="97227" cy="209688"/>
          </a:xfrm>
          <a:solidFill>
            <a:schemeClr val="tx2"/>
          </a:solidFill>
        </p:grpSpPr>
        <p:sp>
          <p:nvSpPr>
            <p:cNvPr id="75" name="Oval 74"/>
            <p:cNvSpPr>
              <a:spLocks noChangeArrowheads="1"/>
            </p:cNvSpPr>
            <p:nvPr/>
          </p:nvSpPr>
          <p:spPr bwMode="auto">
            <a:xfrm>
              <a:off x="6171468" y="4271257"/>
              <a:ext cx="30916" cy="3181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 dirty="0">
                <a:cs typeface="+mn-ea"/>
                <a:sym typeface="+mn-lt"/>
              </a:endParaRPr>
            </a:p>
          </p:txBody>
        </p:sp>
        <p:sp>
          <p:nvSpPr>
            <p:cNvPr id="76" name="Freeform 7"/>
            <p:cNvSpPr/>
            <p:nvPr/>
          </p:nvSpPr>
          <p:spPr bwMode="auto">
            <a:xfrm>
              <a:off x="6138760" y="4309341"/>
              <a:ext cx="97227" cy="171604"/>
            </a:xfrm>
            <a:custGeom>
              <a:avLst/>
              <a:gdLst>
                <a:gd name="T0" fmla="*/ 91 w 92"/>
                <a:gd name="T1" fmla="*/ 60 h 162"/>
                <a:gd name="T2" fmla="*/ 75 w 92"/>
                <a:gd name="T3" fmla="*/ 10 h 162"/>
                <a:gd name="T4" fmla="*/ 64 w 92"/>
                <a:gd name="T5" fmla="*/ 0 h 162"/>
                <a:gd name="T6" fmla="*/ 28 w 92"/>
                <a:gd name="T7" fmla="*/ 0 h 162"/>
                <a:gd name="T8" fmla="*/ 19 w 92"/>
                <a:gd name="T9" fmla="*/ 5 h 162"/>
                <a:gd name="T10" fmla="*/ 18 w 92"/>
                <a:gd name="T11" fmla="*/ 7 h 162"/>
                <a:gd name="T12" fmla="*/ 18 w 92"/>
                <a:gd name="T13" fmla="*/ 7 h 162"/>
                <a:gd name="T14" fmla="*/ 17 w 92"/>
                <a:gd name="T15" fmla="*/ 8 h 162"/>
                <a:gd name="T16" fmla="*/ 1 w 92"/>
                <a:gd name="T17" fmla="*/ 60 h 162"/>
                <a:gd name="T18" fmla="*/ 5 w 92"/>
                <a:gd name="T19" fmla="*/ 68 h 162"/>
                <a:gd name="T20" fmla="*/ 14 w 92"/>
                <a:gd name="T21" fmla="*/ 64 h 162"/>
                <a:gd name="T22" fmla="*/ 26 w 92"/>
                <a:gd name="T23" fmla="*/ 23 h 162"/>
                <a:gd name="T24" fmla="*/ 28 w 92"/>
                <a:gd name="T25" fmla="*/ 23 h 162"/>
                <a:gd name="T26" fmla="*/ 29 w 92"/>
                <a:gd name="T27" fmla="*/ 23 h 162"/>
                <a:gd name="T28" fmla="*/ 9 w 92"/>
                <a:gd name="T29" fmla="*/ 96 h 162"/>
                <a:gd name="T30" fmla="*/ 29 w 92"/>
                <a:gd name="T31" fmla="*/ 96 h 162"/>
                <a:gd name="T32" fmla="*/ 29 w 92"/>
                <a:gd name="T33" fmla="*/ 154 h 162"/>
                <a:gd name="T34" fmla="*/ 37 w 92"/>
                <a:gd name="T35" fmla="*/ 162 h 162"/>
                <a:gd name="T36" fmla="*/ 44 w 92"/>
                <a:gd name="T37" fmla="*/ 154 h 162"/>
                <a:gd name="T38" fmla="*/ 44 w 92"/>
                <a:gd name="T39" fmla="*/ 96 h 162"/>
                <a:gd name="T40" fmla="*/ 49 w 92"/>
                <a:gd name="T41" fmla="*/ 96 h 162"/>
                <a:gd name="T42" fmla="*/ 49 w 92"/>
                <a:gd name="T43" fmla="*/ 154 h 162"/>
                <a:gd name="T44" fmla="*/ 56 w 92"/>
                <a:gd name="T45" fmla="*/ 162 h 162"/>
                <a:gd name="T46" fmla="*/ 64 w 92"/>
                <a:gd name="T47" fmla="*/ 154 h 162"/>
                <a:gd name="T48" fmla="*/ 64 w 92"/>
                <a:gd name="T49" fmla="*/ 96 h 162"/>
                <a:gd name="T50" fmla="*/ 83 w 92"/>
                <a:gd name="T51" fmla="*/ 96 h 162"/>
                <a:gd name="T52" fmla="*/ 63 w 92"/>
                <a:gd name="T53" fmla="*/ 23 h 162"/>
                <a:gd name="T54" fmla="*/ 64 w 92"/>
                <a:gd name="T55" fmla="*/ 23 h 162"/>
                <a:gd name="T56" fmla="*/ 65 w 92"/>
                <a:gd name="T57" fmla="*/ 23 h 162"/>
                <a:gd name="T58" fmla="*/ 79 w 92"/>
                <a:gd name="T59" fmla="*/ 64 h 162"/>
                <a:gd name="T60" fmla="*/ 87 w 92"/>
                <a:gd name="T61" fmla="*/ 68 h 162"/>
                <a:gd name="T62" fmla="*/ 91 w 92"/>
                <a:gd name="T63" fmla="*/ 6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162">
                  <a:moveTo>
                    <a:pt x="91" y="60"/>
                  </a:moveTo>
                  <a:cubicBezTo>
                    <a:pt x="75" y="10"/>
                    <a:pt x="75" y="10"/>
                    <a:pt x="75" y="10"/>
                  </a:cubicBezTo>
                  <a:cubicBezTo>
                    <a:pt x="74" y="4"/>
                    <a:pt x="70" y="0"/>
                    <a:pt x="6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1" y="2"/>
                    <a:pt x="19" y="5"/>
                  </a:cubicBezTo>
                  <a:cubicBezTo>
                    <a:pt x="18" y="5"/>
                    <a:pt x="18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8"/>
                    <a:pt x="17" y="8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0" y="63"/>
                    <a:pt x="2" y="67"/>
                    <a:pt x="5" y="68"/>
                  </a:cubicBezTo>
                  <a:cubicBezTo>
                    <a:pt x="9" y="69"/>
                    <a:pt x="13" y="67"/>
                    <a:pt x="14" y="6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29" y="154"/>
                    <a:pt x="29" y="154"/>
                    <a:pt x="29" y="154"/>
                  </a:cubicBezTo>
                  <a:cubicBezTo>
                    <a:pt x="29" y="159"/>
                    <a:pt x="33" y="162"/>
                    <a:pt x="37" y="162"/>
                  </a:cubicBezTo>
                  <a:cubicBezTo>
                    <a:pt x="41" y="162"/>
                    <a:pt x="44" y="159"/>
                    <a:pt x="44" y="154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9" y="154"/>
                    <a:pt x="49" y="154"/>
                    <a:pt x="49" y="154"/>
                  </a:cubicBezTo>
                  <a:cubicBezTo>
                    <a:pt x="49" y="159"/>
                    <a:pt x="52" y="162"/>
                    <a:pt x="56" y="162"/>
                  </a:cubicBezTo>
                  <a:cubicBezTo>
                    <a:pt x="60" y="162"/>
                    <a:pt x="64" y="159"/>
                    <a:pt x="64" y="154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80" y="67"/>
                    <a:pt x="84" y="69"/>
                    <a:pt x="87" y="68"/>
                  </a:cubicBezTo>
                  <a:cubicBezTo>
                    <a:pt x="91" y="67"/>
                    <a:pt x="92" y="63"/>
                    <a:pt x="91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 dirty="0">
                <a:cs typeface="+mn-ea"/>
                <a:sym typeface="+mn-lt"/>
              </a:endParaRPr>
            </a:p>
          </p:txBody>
        </p:sp>
      </p:grpSp>
      <p:sp>
        <p:nvSpPr>
          <p:cNvPr id="46" name="Freeform 19"/>
          <p:cNvSpPr>
            <a:spLocks noEditPoints="1"/>
          </p:cNvSpPr>
          <p:nvPr/>
        </p:nvSpPr>
        <p:spPr bwMode="auto">
          <a:xfrm>
            <a:off x="4397078" y="4417027"/>
            <a:ext cx="364447" cy="293174"/>
          </a:xfrm>
          <a:custGeom>
            <a:avLst/>
            <a:gdLst>
              <a:gd name="T0" fmla="*/ 393 w 400"/>
              <a:gd name="T1" fmla="*/ 61 h 322"/>
              <a:gd name="T2" fmla="*/ 300 w 400"/>
              <a:gd name="T3" fmla="*/ 3 h 322"/>
              <a:gd name="T4" fmla="*/ 286 w 400"/>
              <a:gd name="T5" fmla="*/ 3 h 322"/>
              <a:gd name="T6" fmla="*/ 200 w 400"/>
              <a:gd name="T7" fmla="*/ 57 h 322"/>
              <a:gd name="T8" fmla="*/ 113 w 400"/>
              <a:gd name="T9" fmla="*/ 3 h 322"/>
              <a:gd name="T10" fmla="*/ 100 w 400"/>
              <a:gd name="T11" fmla="*/ 3 h 322"/>
              <a:gd name="T12" fmla="*/ 6 w 400"/>
              <a:gd name="T13" fmla="*/ 61 h 322"/>
              <a:gd name="T14" fmla="*/ 0 w 400"/>
              <a:gd name="T15" fmla="*/ 73 h 322"/>
              <a:gd name="T16" fmla="*/ 0 w 400"/>
              <a:gd name="T17" fmla="*/ 307 h 322"/>
              <a:gd name="T18" fmla="*/ 6 w 400"/>
              <a:gd name="T19" fmla="*/ 319 h 322"/>
              <a:gd name="T20" fmla="*/ 20 w 400"/>
              <a:gd name="T21" fmla="*/ 319 h 322"/>
              <a:gd name="T22" fmla="*/ 106 w 400"/>
              <a:gd name="T23" fmla="*/ 265 h 322"/>
              <a:gd name="T24" fmla="*/ 193 w 400"/>
              <a:gd name="T25" fmla="*/ 319 h 322"/>
              <a:gd name="T26" fmla="*/ 207 w 400"/>
              <a:gd name="T27" fmla="*/ 319 h 322"/>
              <a:gd name="T28" fmla="*/ 293 w 400"/>
              <a:gd name="T29" fmla="*/ 265 h 322"/>
              <a:gd name="T30" fmla="*/ 380 w 400"/>
              <a:gd name="T31" fmla="*/ 319 h 322"/>
              <a:gd name="T32" fmla="*/ 387 w 400"/>
              <a:gd name="T33" fmla="*/ 321 h 322"/>
              <a:gd name="T34" fmla="*/ 393 w 400"/>
              <a:gd name="T35" fmla="*/ 319 h 322"/>
              <a:gd name="T36" fmla="*/ 400 w 400"/>
              <a:gd name="T37" fmla="*/ 307 h 322"/>
              <a:gd name="T38" fmla="*/ 400 w 400"/>
              <a:gd name="T39" fmla="*/ 73 h 322"/>
              <a:gd name="T40" fmla="*/ 393 w 400"/>
              <a:gd name="T41" fmla="*/ 61 h 322"/>
              <a:gd name="T42" fmla="*/ 93 w 400"/>
              <a:gd name="T43" fmla="*/ 241 h 322"/>
              <a:gd name="T44" fmla="*/ 26 w 400"/>
              <a:gd name="T45" fmla="*/ 283 h 322"/>
              <a:gd name="T46" fmla="*/ 26 w 400"/>
              <a:gd name="T47" fmla="*/ 81 h 322"/>
              <a:gd name="T48" fmla="*/ 93 w 400"/>
              <a:gd name="T49" fmla="*/ 39 h 322"/>
              <a:gd name="T50" fmla="*/ 93 w 400"/>
              <a:gd name="T51" fmla="*/ 241 h 322"/>
              <a:gd name="T52" fmla="*/ 187 w 400"/>
              <a:gd name="T53" fmla="*/ 283 h 322"/>
              <a:gd name="T54" fmla="*/ 119 w 400"/>
              <a:gd name="T55" fmla="*/ 241 h 322"/>
              <a:gd name="T56" fmla="*/ 119 w 400"/>
              <a:gd name="T57" fmla="*/ 39 h 322"/>
              <a:gd name="T58" fmla="*/ 187 w 400"/>
              <a:gd name="T59" fmla="*/ 81 h 322"/>
              <a:gd name="T60" fmla="*/ 187 w 400"/>
              <a:gd name="T61" fmla="*/ 283 h 322"/>
              <a:gd name="T62" fmla="*/ 280 w 400"/>
              <a:gd name="T63" fmla="*/ 241 h 322"/>
              <a:gd name="T64" fmla="*/ 213 w 400"/>
              <a:gd name="T65" fmla="*/ 283 h 322"/>
              <a:gd name="T66" fmla="*/ 213 w 400"/>
              <a:gd name="T67" fmla="*/ 81 h 322"/>
              <a:gd name="T68" fmla="*/ 280 w 400"/>
              <a:gd name="T69" fmla="*/ 39 h 322"/>
              <a:gd name="T70" fmla="*/ 280 w 400"/>
              <a:gd name="T71" fmla="*/ 241 h 322"/>
              <a:gd name="T72" fmla="*/ 374 w 400"/>
              <a:gd name="T73" fmla="*/ 283 h 322"/>
              <a:gd name="T74" fmla="*/ 306 w 400"/>
              <a:gd name="T75" fmla="*/ 241 h 322"/>
              <a:gd name="T76" fmla="*/ 306 w 400"/>
              <a:gd name="T77" fmla="*/ 39 h 322"/>
              <a:gd name="T78" fmla="*/ 374 w 400"/>
              <a:gd name="T79" fmla="*/ 81 h 322"/>
              <a:gd name="T80" fmla="*/ 374 w 400"/>
              <a:gd name="T81" fmla="*/ 283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00" h="322">
                <a:moveTo>
                  <a:pt x="393" y="61"/>
                </a:moveTo>
                <a:cubicBezTo>
                  <a:pt x="300" y="3"/>
                  <a:pt x="300" y="3"/>
                  <a:pt x="300" y="3"/>
                </a:cubicBezTo>
                <a:cubicBezTo>
                  <a:pt x="296" y="0"/>
                  <a:pt x="291" y="0"/>
                  <a:pt x="286" y="3"/>
                </a:cubicBezTo>
                <a:cubicBezTo>
                  <a:pt x="200" y="57"/>
                  <a:pt x="200" y="57"/>
                  <a:pt x="200" y="57"/>
                </a:cubicBezTo>
                <a:cubicBezTo>
                  <a:pt x="113" y="3"/>
                  <a:pt x="113" y="3"/>
                  <a:pt x="113" y="3"/>
                </a:cubicBezTo>
                <a:cubicBezTo>
                  <a:pt x="109" y="0"/>
                  <a:pt x="104" y="0"/>
                  <a:pt x="100" y="3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4"/>
                  <a:pt x="0" y="68"/>
                  <a:pt x="0" y="73"/>
                </a:cubicBezTo>
                <a:cubicBezTo>
                  <a:pt x="0" y="307"/>
                  <a:pt x="0" y="307"/>
                  <a:pt x="0" y="307"/>
                </a:cubicBezTo>
                <a:cubicBezTo>
                  <a:pt x="0" y="312"/>
                  <a:pt x="2" y="317"/>
                  <a:pt x="6" y="319"/>
                </a:cubicBezTo>
                <a:cubicBezTo>
                  <a:pt x="11" y="322"/>
                  <a:pt x="16" y="321"/>
                  <a:pt x="20" y="319"/>
                </a:cubicBezTo>
                <a:cubicBezTo>
                  <a:pt x="106" y="265"/>
                  <a:pt x="106" y="265"/>
                  <a:pt x="106" y="265"/>
                </a:cubicBezTo>
                <a:cubicBezTo>
                  <a:pt x="193" y="319"/>
                  <a:pt x="193" y="319"/>
                  <a:pt x="193" y="319"/>
                </a:cubicBezTo>
                <a:cubicBezTo>
                  <a:pt x="197" y="322"/>
                  <a:pt x="202" y="322"/>
                  <a:pt x="207" y="319"/>
                </a:cubicBezTo>
                <a:cubicBezTo>
                  <a:pt x="293" y="265"/>
                  <a:pt x="293" y="265"/>
                  <a:pt x="293" y="265"/>
                </a:cubicBezTo>
                <a:cubicBezTo>
                  <a:pt x="380" y="319"/>
                  <a:pt x="380" y="319"/>
                  <a:pt x="380" y="319"/>
                </a:cubicBezTo>
                <a:cubicBezTo>
                  <a:pt x="382" y="320"/>
                  <a:pt x="384" y="321"/>
                  <a:pt x="387" y="321"/>
                </a:cubicBezTo>
                <a:cubicBezTo>
                  <a:pt x="389" y="321"/>
                  <a:pt x="391" y="320"/>
                  <a:pt x="393" y="319"/>
                </a:cubicBezTo>
                <a:cubicBezTo>
                  <a:pt x="397" y="317"/>
                  <a:pt x="400" y="312"/>
                  <a:pt x="400" y="307"/>
                </a:cubicBezTo>
                <a:cubicBezTo>
                  <a:pt x="400" y="73"/>
                  <a:pt x="400" y="73"/>
                  <a:pt x="400" y="73"/>
                </a:cubicBezTo>
                <a:cubicBezTo>
                  <a:pt x="400" y="68"/>
                  <a:pt x="397" y="64"/>
                  <a:pt x="393" y="61"/>
                </a:cubicBezTo>
                <a:close/>
                <a:moveTo>
                  <a:pt x="93" y="241"/>
                </a:moveTo>
                <a:cubicBezTo>
                  <a:pt x="26" y="283"/>
                  <a:pt x="26" y="283"/>
                  <a:pt x="26" y="283"/>
                </a:cubicBezTo>
                <a:cubicBezTo>
                  <a:pt x="26" y="81"/>
                  <a:pt x="26" y="81"/>
                  <a:pt x="26" y="81"/>
                </a:cubicBezTo>
                <a:cubicBezTo>
                  <a:pt x="93" y="39"/>
                  <a:pt x="93" y="39"/>
                  <a:pt x="93" y="39"/>
                </a:cubicBezTo>
                <a:lnTo>
                  <a:pt x="93" y="241"/>
                </a:lnTo>
                <a:close/>
                <a:moveTo>
                  <a:pt x="187" y="283"/>
                </a:moveTo>
                <a:cubicBezTo>
                  <a:pt x="119" y="241"/>
                  <a:pt x="119" y="241"/>
                  <a:pt x="119" y="241"/>
                </a:cubicBezTo>
                <a:cubicBezTo>
                  <a:pt x="119" y="39"/>
                  <a:pt x="119" y="39"/>
                  <a:pt x="119" y="39"/>
                </a:cubicBezTo>
                <a:cubicBezTo>
                  <a:pt x="187" y="81"/>
                  <a:pt x="187" y="81"/>
                  <a:pt x="187" y="81"/>
                </a:cubicBezTo>
                <a:lnTo>
                  <a:pt x="187" y="283"/>
                </a:lnTo>
                <a:close/>
                <a:moveTo>
                  <a:pt x="280" y="241"/>
                </a:moveTo>
                <a:cubicBezTo>
                  <a:pt x="213" y="283"/>
                  <a:pt x="213" y="283"/>
                  <a:pt x="213" y="283"/>
                </a:cubicBezTo>
                <a:cubicBezTo>
                  <a:pt x="213" y="81"/>
                  <a:pt x="213" y="81"/>
                  <a:pt x="213" y="81"/>
                </a:cubicBezTo>
                <a:cubicBezTo>
                  <a:pt x="280" y="39"/>
                  <a:pt x="280" y="39"/>
                  <a:pt x="280" y="39"/>
                </a:cubicBezTo>
                <a:lnTo>
                  <a:pt x="280" y="241"/>
                </a:lnTo>
                <a:close/>
                <a:moveTo>
                  <a:pt x="374" y="283"/>
                </a:moveTo>
                <a:cubicBezTo>
                  <a:pt x="306" y="241"/>
                  <a:pt x="306" y="241"/>
                  <a:pt x="306" y="241"/>
                </a:cubicBezTo>
                <a:cubicBezTo>
                  <a:pt x="306" y="39"/>
                  <a:pt x="306" y="39"/>
                  <a:pt x="306" y="39"/>
                </a:cubicBezTo>
                <a:cubicBezTo>
                  <a:pt x="374" y="81"/>
                  <a:pt x="374" y="81"/>
                  <a:pt x="374" y="81"/>
                </a:cubicBezTo>
                <a:lnTo>
                  <a:pt x="374" y="28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 dirty="0">
              <a:cs typeface="+mn-ea"/>
              <a:sym typeface="+mn-lt"/>
            </a:endParaRPr>
          </a:p>
        </p:txBody>
      </p:sp>
      <p:sp>
        <p:nvSpPr>
          <p:cNvPr id="47" name="Freeform 15"/>
          <p:cNvSpPr>
            <a:spLocks noEditPoints="1"/>
          </p:cNvSpPr>
          <p:nvPr/>
        </p:nvSpPr>
        <p:spPr bwMode="auto">
          <a:xfrm>
            <a:off x="3441137" y="4380386"/>
            <a:ext cx="320195" cy="319827"/>
          </a:xfrm>
          <a:custGeom>
            <a:avLst/>
            <a:gdLst>
              <a:gd name="T0" fmla="*/ 183 w 371"/>
              <a:gd name="T1" fmla="*/ 1 h 370"/>
              <a:gd name="T2" fmla="*/ 2 w 371"/>
              <a:gd name="T3" fmla="*/ 187 h 370"/>
              <a:gd name="T4" fmla="*/ 188 w 371"/>
              <a:gd name="T5" fmla="*/ 369 h 370"/>
              <a:gd name="T6" fmla="*/ 370 w 371"/>
              <a:gd name="T7" fmla="*/ 182 h 370"/>
              <a:gd name="T8" fmla="*/ 183 w 371"/>
              <a:gd name="T9" fmla="*/ 1 h 370"/>
              <a:gd name="T10" fmla="*/ 184 w 371"/>
              <a:gd name="T11" fmla="*/ 25 h 370"/>
              <a:gd name="T12" fmla="*/ 260 w 371"/>
              <a:gd name="T13" fmla="*/ 43 h 370"/>
              <a:gd name="T14" fmla="*/ 235 w 371"/>
              <a:gd name="T15" fmla="*/ 84 h 370"/>
              <a:gd name="T16" fmla="*/ 186 w 371"/>
              <a:gd name="T17" fmla="*/ 73 h 370"/>
              <a:gd name="T18" fmla="*/ 137 w 371"/>
              <a:gd name="T19" fmla="*/ 84 h 370"/>
              <a:gd name="T20" fmla="*/ 112 w 371"/>
              <a:gd name="T21" fmla="*/ 43 h 370"/>
              <a:gd name="T22" fmla="*/ 184 w 371"/>
              <a:gd name="T23" fmla="*/ 25 h 370"/>
              <a:gd name="T24" fmla="*/ 85 w 371"/>
              <a:gd name="T25" fmla="*/ 234 h 370"/>
              <a:gd name="T26" fmla="*/ 44 w 371"/>
              <a:gd name="T27" fmla="*/ 259 h 370"/>
              <a:gd name="T28" fmla="*/ 26 w 371"/>
              <a:gd name="T29" fmla="*/ 187 h 370"/>
              <a:gd name="T30" fmla="*/ 44 w 371"/>
              <a:gd name="T31" fmla="*/ 111 h 370"/>
              <a:gd name="T32" fmla="*/ 85 w 371"/>
              <a:gd name="T33" fmla="*/ 136 h 370"/>
              <a:gd name="T34" fmla="*/ 74 w 371"/>
              <a:gd name="T35" fmla="*/ 185 h 370"/>
              <a:gd name="T36" fmla="*/ 85 w 371"/>
              <a:gd name="T37" fmla="*/ 234 h 370"/>
              <a:gd name="T38" fmla="*/ 188 w 371"/>
              <a:gd name="T39" fmla="*/ 345 h 370"/>
              <a:gd name="T40" fmla="*/ 112 w 371"/>
              <a:gd name="T41" fmla="*/ 327 h 370"/>
              <a:gd name="T42" fmla="*/ 137 w 371"/>
              <a:gd name="T43" fmla="*/ 286 h 370"/>
              <a:gd name="T44" fmla="*/ 186 w 371"/>
              <a:gd name="T45" fmla="*/ 297 h 370"/>
              <a:gd name="T46" fmla="*/ 235 w 371"/>
              <a:gd name="T47" fmla="*/ 286 h 370"/>
              <a:gd name="T48" fmla="*/ 260 w 371"/>
              <a:gd name="T49" fmla="*/ 327 h 370"/>
              <a:gd name="T50" fmla="*/ 188 w 371"/>
              <a:gd name="T51" fmla="*/ 345 h 370"/>
              <a:gd name="T52" fmla="*/ 186 w 371"/>
              <a:gd name="T53" fmla="*/ 273 h 370"/>
              <a:gd name="T54" fmla="*/ 98 w 371"/>
              <a:gd name="T55" fmla="*/ 185 h 370"/>
              <a:gd name="T56" fmla="*/ 186 w 371"/>
              <a:gd name="T57" fmla="*/ 97 h 370"/>
              <a:gd name="T58" fmla="*/ 274 w 371"/>
              <a:gd name="T59" fmla="*/ 185 h 370"/>
              <a:gd name="T60" fmla="*/ 186 w 371"/>
              <a:gd name="T61" fmla="*/ 273 h 370"/>
              <a:gd name="T62" fmla="*/ 286 w 371"/>
              <a:gd name="T63" fmla="*/ 234 h 370"/>
              <a:gd name="T64" fmla="*/ 298 w 371"/>
              <a:gd name="T65" fmla="*/ 185 h 370"/>
              <a:gd name="T66" fmla="*/ 286 w 371"/>
              <a:gd name="T67" fmla="*/ 136 h 370"/>
              <a:gd name="T68" fmla="*/ 328 w 371"/>
              <a:gd name="T69" fmla="*/ 111 h 370"/>
              <a:gd name="T70" fmla="*/ 346 w 371"/>
              <a:gd name="T71" fmla="*/ 183 h 370"/>
              <a:gd name="T72" fmla="*/ 328 w 371"/>
              <a:gd name="T73" fmla="*/ 259 h 370"/>
              <a:gd name="T74" fmla="*/ 286 w 371"/>
              <a:gd name="T75" fmla="*/ 234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71" h="370">
                <a:moveTo>
                  <a:pt x="183" y="1"/>
                </a:moveTo>
                <a:cubicBezTo>
                  <a:pt x="82" y="2"/>
                  <a:pt x="0" y="86"/>
                  <a:pt x="2" y="187"/>
                </a:cubicBezTo>
                <a:cubicBezTo>
                  <a:pt x="3" y="289"/>
                  <a:pt x="87" y="370"/>
                  <a:pt x="188" y="369"/>
                </a:cubicBezTo>
                <a:cubicBezTo>
                  <a:pt x="290" y="368"/>
                  <a:pt x="371" y="284"/>
                  <a:pt x="370" y="182"/>
                </a:cubicBezTo>
                <a:cubicBezTo>
                  <a:pt x="368" y="81"/>
                  <a:pt x="285" y="0"/>
                  <a:pt x="183" y="1"/>
                </a:cubicBezTo>
                <a:close/>
                <a:moveTo>
                  <a:pt x="184" y="25"/>
                </a:moveTo>
                <a:cubicBezTo>
                  <a:pt x="211" y="25"/>
                  <a:pt x="237" y="31"/>
                  <a:pt x="260" y="43"/>
                </a:cubicBezTo>
                <a:cubicBezTo>
                  <a:pt x="235" y="84"/>
                  <a:pt x="235" y="84"/>
                  <a:pt x="235" y="84"/>
                </a:cubicBezTo>
                <a:cubicBezTo>
                  <a:pt x="220" y="77"/>
                  <a:pt x="203" y="73"/>
                  <a:pt x="186" y="73"/>
                </a:cubicBezTo>
                <a:cubicBezTo>
                  <a:pt x="168" y="73"/>
                  <a:pt x="151" y="77"/>
                  <a:pt x="137" y="84"/>
                </a:cubicBezTo>
                <a:cubicBezTo>
                  <a:pt x="112" y="43"/>
                  <a:pt x="112" y="43"/>
                  <a:pt x="112" y="43"/>
                </a:cubicBezTo>
                <a:cubicBezTo>
                  <a:pt x="133" y="32"/>
                  <a:pt x="158" y="25"/>
                  <a:pt x="184" y="25"/>
                </a:cubicBezTo>
                <a:close/>
                <a:moveTo>
                  <a:pt x="85" y="234"/>
                </a:moveTo>
                <a:cubicBezTo>
                  <a:pt x="44" y="259"/>
                  <a:pt x="44" y="259"/>
                  <a:pt x="44" y="259"/>
                </a:cubicBezTo>
                <a:cubicBezTo>
                  <a:pt x="33" y="237"/>
                  <a:pt x="26" y="213"/>
                  <a:pt x="26" y="187"/>
                </a:cubicBezTo>
                <a:cubicBezTo>
                  <a:pt x="25" y="160"/>
                  <a:pt x="32" y="134"/>
                  <a:pt x="44" y="111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78" y="151"/>
                  <a:pt x="74" y="167"/>
                  <a:pt x="74" y="185"/>
                </a:cubicBezTo>
                <a:cubicBezTo>
                  <a:pt x="74" y="203"/>
                  <a:pt x="78" y="219"/>
                  <a:pt x="85" y="234"/>
                </a:cubicBezTo>
                <a:close/>
                <a:moveTo>
                  <a:pt x="188" y="345"/>
                </a:moveTo>
                <a:cubicBezTo>
                  <a:pt x="161" y="345"/>
                  <a:pt x="135" y="339"/>
                  <a:pt x="112" y="327"/>
                </a:cubicBezTo>
                <a:cubicBezTo>
                  <a:pt x="137" y="286"/>
                  <a:pt x="137" y="286"/>
                  <a:pt x="137" y="286"/>
                </a:cubicBezTo>
                <a:cubicBezTo>
                  <a:pt x="151" y="293"/>
                  <a:pt x="168" y="297"/>
                  <a:pt x="186" y="297"/>
                </a:cubicBezTo>
                <a:cubicBezTo>
                  <a:pt x="203" y="297"/>
                  <a:pt x="220" y="293"/>
                  <a:pt x="235" y="286"/>
                </a:cubicBezTo>
                <a:cubicBezTo>
                  <a:pt x="260" y="327"/>
                  <a:pt x="260" y="327"/>
                  <a:pt x="260" y="327"/>
                </a:cubicBezTo>
                <a:cubicBezTo>
                  <a:pt x="238" y="338"/>
                  <a:pt x="214" y="345"/>
                  <a:pt x="188" y="345"/>
                </a:cubicBezTo>
                <a:close/>
                <a:moveTo>
                  <a:pt x="186" y="273"/>
                </a:moveTo>
                <a:cubicBezTo>
                  <a:pt x="137" y="273"/>
                  <a:pt x="98" y="233"/>
                  <a:pt x="98" y="185"/>
                </a:cubicBezTo>
                <a:cubicBezTo>
                  <a:pt x="98" y="136"/>
                  <a:pt x="137" y="97"/>
                  <a:pt x="186" y="97"/>
                </a:cubicBezTo>
                <a:cubicBezTo>
                  <a:pt x="234" y="97"/>
                  <a:pt x="274" y="136"/>
                  <a:pt x="274" y="185"/>
                </a:cubicBezTo>
                <a:cubicBezTo>
                  <a:pt x="274" y="233"/>
                  <a:pt x="234" y="273"/>
                  <a:pt x="186" y="273"/>
                </a:cubicBezTo>
                <a:close/>
                <a:moveTo>
                  <a:pt x="286" y="234"/>
                </a:moveTo>
                <a:cubicBezTo>
                  <a:pt x="294" y="219"/>
                  <a:pt x="298" y="203"/>
                  <a:pt x="298" y="185"/>
                </a:cubicBezTo>
                <a:cubicBezTo>
                  <a:pt x="298" y="167"/>
                  <a:pt x="294" y="151"/>
                  <a:pt x="286" y="136"/>
                </a:cubicBezTo>
                <a:cubicBezTo>
                  <a:pt x="328" y="111"/>
                  <a:pt x="328" y="111"/>
                  <a:pt x="328" y="111"/>
                </a:cubicBezTo>
                <a:cubicBezTo>
                  <a:pt x="339" y="133"/>
                  <a:pt x="345" y="157"/>
                  <a:pt x="346" y="183"/>
                </a:cubicBezTo>
                <a:cubicBezTo>
                  <a:pt x="346" y="210"/>
                  <a:pt x="340" y="236"/>
                  <a:pt x="328" y="259"/>
                </a:cubicBezTo>
                <a:lnTo>
                  <a:pt x="286" y="23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 dirty="0">
              <a:cs typeface="+mn-ea"/>
              <a:sym typeface="+mn-lt"/>
            </a:endParaRPr>
          </a:p>
        </p:txBody>
      </p:sp>
      <p:sp>
        <p:nvSpPr>
          <p:cNvPr id="48" name="Freeform 11"/>
          <p:cNvSpPr>
            <a:spLocks noEditPoints="1"/>
          </p:cNvSpPr>
          <p:nvPr/>
        </p:nvSpPr>
        <p:spPr bwMode="auto">
          <a:xfrm>
            <a:off x="5315671" y="4363707"/>
            <a:ext cx="336209" cy="337979"/>
          </a:xfrm>
          <a:custGeom>
            <a:avLst/>
            <a:gdLst>
              <a:gd name="T0" fmla="*/ 381 w 402"/>
              <a:gd name="T1" fmla="*/ 10 h 404"/>
              <a:gd name="T2" fmla="*/ 365 w 402"/>
              <a:gd name="T3" fmla="*/ 3 h 404"/>
              <a:gd name="T4" fmla="*/ 358 w 402"/>
              <a:gd name="T5" fmla="*/ 18 h 404"/>
              <a:gd name="T6" fmla="*/ 312 w 402"/>
              <a:gd name="T7" fmla="*/ 133 h 404"/>
              <a:gd name="T8" fmla="*/ 301 w 402"/>
              <a:gd name="T9" fmla="*/ 116 h 404"/>
              <a:gd name="T10" fmla="*/ 282 w 402"/>
              <a:gd name="T11" fmla="*/ 106 h 404"/>
              <a:gd name="T12" fmla="*/ 219 w 402"/>
              <a:gd name="T13" fmla="*/ 107 h 404"/>
              <a:gd name="T14" fmla="*/ 197 w 402"/>
              <a:gd name="T15" fmla="*/ 113 h 404"/>
              <a:gd name="T16" fmla="*/ 11 w 402"/>
              <a:gd name="T17" fmla="*/ 245 h 404"/>
              <a:gd name="T18" fmla="*/ 6 w 402"/>
              <a:gd name="T19" fmla="*/ 273 h 404"/>
              <a:gd name="T20" fmla="*/ 91 w 402"/>
              <a:gd name="T21" fmla="*/ 395 h 404"/>
              <a:gd name="T22" fmla="*/ 116 w 402"/>
              <a:gd name="T23" fmla="*/ 397 h 404"/>
              <a:gd name="T24" fmla="*/ 302 w 402"/>
              <a:gd name="T25" fmla="*/ 265 h 404"/>
              <a:gd name="T26" fmla="*/ 316 w 402"/>
              <a:gd name="T27" fmla="*/ 247 h 404"/>
              <a:gd name="T28" fmla="*/ 336 w 402"/>
              <a:gd name="T29" fmla="*/ 184 h 404"/>
              <a:gd name="T30" fmla="*/ 333 w 402"/>
              <a:gd name="T31" fmla="*/ 163 h 404"/>
              <a:gd name="T32" fmla="*/ 326 w 402"/>
              <a:gd name="T33" fmla="*/ 153 h 404"/>
              <a:gd name="T34" fmla="*/ 381 w 402"/>
              <a:gd name="T35" fmla="*/ 10 h 404"/>
              <a:gd name="T36" fmla="*/ 294 w 402"/>
              <a:gd name="T37" fmla="*/ 197 h 404"/>
              <a:gd name="T38" fmla="*/ 250 w 402"/>
              <a:gd name="T39" fmla="*/ 189 h 404"/>
              <a:gd name="T40" fmla="*/ 258 w 402"/>
              <a:gd name="T41" fmla="*/ 144 h 404"/>
              <a:gd name="T42" fmla="*/ 295 w 402"/>
              <a:gd name="T43" fmla="*/ 145 h 404"/>
              <a:gd name="T44" fmla="*/ 285 w 402"/>
              <a:gd name="T45" fmla="*/ 150 h 404"/>
              <a:gd name="T46" fmla="*/ 279 w 402"/>
              <a:gd name="T47" fmla="*/ 166 h 404"/>
              <a:gd name="T48" fmla="*/ 290 w 402"/>
              <a:gd name="T49" fmla="*/ 173 h 404"/>
              <a:gd name="T50" fmla="*/ 295 w 402"/>
              <a:gd name="T51" fmla="*/ 172 h 404"/>
              <a:gd name="T52" fmla="*/ 307 w 402"/>
              <a:gd name="T53" fmla="*/ 165 h 404"/>
              <a:gd name="T54" fmla="*/ 294 w 402"/>
              <a:gd name="T55" fmla="*/ 197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02" h="404">
                <a:moveTo>
                  <a:pt x="381" y="10"/>
                </a:moveTo>
                <a:cubicBezTo>
                  <a:pt x="378" y="4"/>
                  <a:pt x="372" y="0"/>
                  <a:pt x="365" y="3"/>
                </a:cubicBezTo>
                <a:cubicBezTo>
                  <a:pt x="359" y="5"/>
                  <a:pt x="356" y="12"/>
                  <a:pt x="358" y="18"/>
                </a:cubicBezTo>
                <a:cubicBezTo>
                  <a:pt x="376" y="71"/>
                  <a:pt x="340" y="111"/>
                  <a:pt x="312" y="133"/>
                </a:cubicBezTo>
                <a:cubicBezTo>
                  <a:pt x="301" y="116"/>
                  <a:pt x="301" y="116"/>
                  <a:pt x="301" y="116"/>
                </a:cubicBezTo>
                <a:cubicBezTo>
                  <a:pt x="297" y="111"/>
                  <a:pt x="289" y="106"/>
                  <a:pt x="282" y="106"/>
                </a:cubicBezTo>
                <a:cubicBezTo>
                  <a:pt x="219" y="107"/>
                  <a:pt x="219" y="107"/>
                  <a:pt x="219" y="107"/>
                </a:cubicBezTo>
                <a:cubicBezTo>
                  <a:pt x="212" y="106"/>
                  <a:pt x="203" y="109"/>
                  <a:pt x="197" y="113"/>
                </a:cubicBezTo>
                <a:cubicBezTo>
                  <a:pt x="11" y="245"/>
                  <a:pt x="11" y="245"/>
                  <a:pt x="11" y="245"/>
                </a:cubicBezTo>
                <a:cubicBezTo>
                  <a:pt x="2" y="251"/>
                  <a:pt x="0" y="264"/>
                  <a:pt x="6" y="273"/>
                </a:cubicBezTo>
                <a:cubicBezTo>
                  <a:pt x="91" y="395"/>
                  <a:pt x="91" y="395"/>
                  <a:pt x="91" y="395"/>
                </a:cubicBezTo>
                <a:cubicBezTo>
                  <a:pt x="97" y="404"/>
                  <a:pt x="107" y="403"/>
                  <a:pt x="116" y="397"/>
                </a:cubicBezTo>
                <a:cubicBezTo>
                  <a:pt x="302" y="265"/>
                  <a:pt x="302" y="265"/>
                  <a:pt x="302" y="265"/>
                </a:cubicBezTo>
                <a:cubicBezTo>
                  <a:pt x="308" y="261"/>
                  <a:pt x="314" y="253"/>
                  <a:pt x="316" y="247"/>
                </a:cubicBezTo>
                <a:cubicBezTo>
                  <a:pt x="336" y="184"/>
                  <a:pt x="336" y="184"/>
                  <a:pt x="336" y="184"/>
                </a:cubicBezTo>
                <a:cubicBezTo>
                  <a:pt x="338" y="178"/>
                  <a:pt x="337" y="168"/>
                  <a:pt x="333" y="163"/>
                </a:cubicBezTo>
                <a:cubicBezTo>
                  <a:pt x="326" y="153"/>
                  <a:pt x="326" y="153"/>
                  <a:pt x="326" y="153"/>
                </a:cubicBezTo>
                <a:cubicBezTo>
                  <a:pt x="363" y="124"/>
                  <a:pt x="402" y="73"/>
                  <a:pt x="381" y="10"/>
                </a:cubicBezTo>
                <a:close/>
                <a:moveTo>
                  <a:pt x="294" y="197"/>
                </a:moveTo>
                <a:cubicBezTo>
                  <a:pt x="280" y="207"/>
                  <a:pt x="260" y="204"/>
                  <a:pt x="250" y="189"/>
                </a:cubicBezTo>
                <a:cubicBezTo>
                  <a:pt x="240" y="175"/>
                  <a:pt x="243" y="155"/>
                  <a:pt x="258" y="144"/>
                </a:cubicBezTo>
                <a:cubicBezTo>
                  <a:pt x="269" y="136"/>
                  <a:pt x="284" y="137"/>
                  <a:pt x="295" y="145"/>
                </a:cubicBezTo>
                <a:cubicBezTo>
                  <a:pt x="289" y="148"/>
                  <a:pt x="285" y="150"/>
                  <a:pt x="285" y="150"/>
                </a:cubicBezTo>
                <a:cubicBezTo>
                  <a:pt x="279" y="153"/>
                  <a:pt x="276" y="160"/>
                  <a:pt x="279" y="166"/>
                </a:cubicBezTo>
                <a:cubicBezTo>
                  <a:pt x="281" y="171"/>
                  <a:pt x="285" y="173"/>
                  <a:pt x="290" y="173"/>
                </a:cubicBezTo>
                <a:cubicBezTo>
                  <a:pt x="292" y="173"/>
                  <a:pt x="293" y="173"/>
                  <a:pt x="295" y="172"/>
                </a:cubicBezTo>
                <a:cubicBezTo>
                  <a:pt x="299" y="170"/>
                  <a:pt x="303" y="168"/>
                  <a:pt x="307" y="165"/>
                </a:cubicBezTo>
                <a:cubicBezTo>
                  <a:pt x="309" y="177"/>
                  <a:pt x="304" y="190"/>
                  <a:pt x="294" y="19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 dirty="0">
              <a:cs typeface="+mn-ea"/>
              <a:sym typeface="+mn-lt"/>
            </a:endParaRPr>
          </a:p>
        </p:txBody>
      </p:sp>
      <p:sp>
        <p:nvSpPr>
          <p:cNvPr id="49" name="Freeform 21"/>
          <p:cNvSpPr>
            <a:spLocks noEditPoints="1"/>
          </p:cNvSpPr>
          <p:nvPr/>
        </p:nvSpPr>
        <p:spPr bwMode="auto">
          <a:xfrm>
            <a:off x="6271286" y="4361948"/>
            <a:ext cx="365284" cy="366437"/>
          </a:xfrm>
          <a:custGeom>
            <a:avLst/>
            <a:gdLst>
              <a:gd name="T0" fmla="*/ 390 w 403"/>
              <a:gd name="T1" fmla="*/ 150 h 404"/>
              <a:gd name="T2" fmla="*/ 241 w 403"/>
              <a:gd name="T3" fmla="*/ 110 h 404"/>
              <a:gd name="T4" fmla="*/ 215 w 403"/>
              <a:gd name="T5" fmla="*/ 13 h 404"/>
              <a:gd name="T6" fmla="*/ 195 w 403"/>
              <a:gd name="T7" fmla="*/ 2 h 404"/>
              <a:gd name="T8" fmla="*/ 14 w 403"/>
              <a:gd name="T9" fmla="*/ 51 h 404"/>
              <a:gd name="T10" fmla="*/ 2 w 403"/>
              <a:gd name="T11" fmla="*/ 70 h 404"/>
              <a:gd name="T12" fmla="*/ 67 w 403"/>
              <a:gd name="T13" fmla="*/ 311 h 404"/>
              <a:gd name="T14" fmla="*/ 86 w 403"/>
              <a:gd name="T15" fmla="*/ 322 h 404"/>
              <a:gd name="T16" fmla="*/ 159 w 403"/>
              <a:gd name="T17" fmla="*/ 302 h 404"/>
              <a:gd name="T18" fmla="*/ 149 w 403"/>
              <a:gd name="T19" fmla="*/ 339 h 404"/>
              <a:gd name="T20" fmla="*/ 160 w 403"/>
              <a:gd name="T21" fmla="*/ 358 h 404"/>
              <a:gd name="T22" fmla="*/ 322 w 403"/>
              <a:gd name="T23" fmla="*/ 401 h 404"/>
              <a:gd name="T24" fmla="*/ 342 w 403"/>
              <a:gd name="T25" fmla="*/ 391 h 404"/>
              <a:gd name="T26" fmla="*/ 401 w 403"/>
              <a:gd name="T27" fmla="*/ 169 h 404"/>
              <a:gd name="T28" fmla="*/ 390 w 403"/>
              <a:gd name="T29" fmla="*/ 150 h 404"/>
              <a:gd name="T30" fmla="*/ 34 w 403"/>
              <a:gd name="T31" fmla="*/ 75 h 404"/>
              <a:gd name="T32" fmla="*/ 191 w 403"/>
              <a:gd name="T33" fmla="*/ 33 h 404"/>
              <a:gd name="T34" fmla="*/ 249 w 403"/>
              <a:gd name="T35" fmla="*/ 249 h 404"/>
              <a:gd name="T36" fmla="*/ 92 w 403"/>
              <a:gd name="T37" fmla="*/ 291 h 404"/>
              <a:gd name="T38" fmla="*/ 34 w 403"/>
              <a:gd name="T39" fmla="*/ 75 h 404"/>
              <a:gd name="T40" fmla="*/ 315 w 403"/>
              <a:gd name="T41" fmla="*/ 371 h 404"/>
              <a:gd name="T42" fmla="*/ 179 w 403"/>
              <a:gd name="T43" fmla="*/ 334 h 404"/>
              <a:gd name="T44" fmla="*/ 190 w 403"/>
              <a:gd name="T45" fmla="*/ 294 h 404"/>
              <a:gd name="T46" fmla="*/ 268 w 403"/>
              <a:gd name="T47" fmla="*/ 273 h 404"/>
              <a:gd name="T48" fmla="*/ 279 w 403"/>
              <a:gd name="T49" fmla="*/ 254 h 404"/>
              <a:gd name="T50" fmla="*/ 249 w 403"/>
              <a:gd name="T51" fmla="*/ 142 h 404"/>
              <a:gd name="T52" fmla="*/ 368 w 403"/>
              <a:gd name="T53" fmla="*/ 174 h 404"/>
              <a:gd name="T54" fmla="*/ 315 w 403"/>
              <a:gd name="T55" fmla="*/ 371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03" h="404">
                <a:moveTo>
                  <a:pt x="390" y="150"/>
                </a:moveTo>
                <a:cubicBezTo>
                  <a:pt x="241" y="110"/>
                  <a:pt x="241" y="110"/>
                  <a:pt x="241" y="110"/>
                </a:cubicBezTo>
                <a:cubicBezTo>
                  <a:pt x="215" y="13"/>
                  <a:pt x="215" y="13"/>
                  <a:pt x="215" y="13"/>
                </a:cubicBezTo>
                <a:cubicBezTo>
                  <a:pt x="213" y="5"/>
                  <a:pt x="204" y="0"/>
                  <a:pt x="195" y="2"/>
                </a:cubicBezTo>
                <a:cubicBezTo>
                  <a:pt x="14" y="51"/>
                  <a:pt x="14" y="51"/>
                  <a:pt x="14" y="51"/>
                </a:cubicBezTo>
                <a:cubicBezTo>
                  <a:pt x="5" y="53"/>
                  <a:pt x="0" y="62"/>
                  <a:pt x="2" y="70"/>
                </a:cubicBezTo>
                <a:cubicBezTo>
                  <a:pt x="67" y="311"/>
                  <a:pt x="67" y="311"/>
                  <a:pt x="67" y="311"/>
                </a:cubicBezTo>
                <a:cubicBezTo>
                  <a:pt x="69" y="319"/>
                  <a:pt x="78" y="324"/>
                  <a:pt x="86" y="322"/>
                </a:cubicBezTo>
                <a:cubicBezTo>
                  <a:pt x="159" y="302"/>
                  <a:pt x="159" y="302"/>
                  <a:pt x="159" y="302"/>
                </a:cubicBezTo>
                <a:cubicBezTo>
                  <a:pt x="149" y="339"/>
                  <a:pt x="149" y="339"/>
                  <a:pt x="149" y="339"/>
                </a:cubicBezTo>
                <a:cubicBezTo>
                  <a:pt x="147" y="347"/>
                  <a:pt x="152" y="356"/>
                  <a:pt x="160" y="358"/>
                </a:cubicBezTo>
                <a:cubicBezTo>
                  <a:pt x="322" y="401"/>
                  <a:pt x="322" y="401"/>
                  <a:pt x="322" y="401"/>
                </a:cubicBezTo>
                <a:cubicBezTo>
                  <a:pt x="331" y="404"/>
                  <a:pt x="340" y="399"/>
                  <a:pt x="342" y="391"/>
                </a:cubicBezTo>
                <a:cubicBezTo>
                  <a:pt x="401" y="169"/>
                  <a:pt x="401" y="169"/>
                  <a:pt x="401" y="169"/>
                </a:cubicBezTo>
                <a:cubicBezTo>
                  <a:pt x="403" y="161"/>
                  <a:pt x="398" y="152"/>
                  <a:pt x="390" y="150"/>
                </a:cubicBezTo>
                <a:close/>
                <a:moveTo>
                  <a:pt x="34" y="75"/>
                </a:moveTo>
                <a:cubicBezTo>
                  <a:pt x="191" y="33"/>
                  <a:pt x="191" y="33"/>
                  <a:pt x="191" y="33"/>
                </a:cubicBezTo>
                <a:cubicBezTo>
                  <a:pt x="249" y="249"/>
                  <a:pt x="249" y="249"/>
                  <a:pt x="249" y="249"/>
                </a:cubicBezTo>
                <a:cubicBezTo>
                  <a:pt x="92" y="291"/>
                  <a:pt x="92" y="291"/>
                  <a:pt x="92" y="291"/>
                </a:cubicBezTo>
                <a:lnTo>
                  <a:pt x="34" y="75"/>
                </a:lnTo>
                <a:close/>
                <a:moveTo>
                  <a:pt x="315" y="371"/>
                </a:moveTo>
                <a:cubicBezTo>
                  <a:pt x="179" y="334"/>
                  <a:pt x="179" y="334"/>
                  <a:pt x="179" y="334"/>
                </a:cubicBezTo>
                <a:cubicBezTo>
                  <a:pt x="190" y="294"/>
                  <a:pt x="190" y="294"/>
                  <a:pt x="190" y="294"/>
                </a:cubicBezTo>
                <a:cubicBezTo>
                  <a:pt x="268" y="273"/>
                  <a:pt x="268" y="273"/>
                  <a:pt x="268" y="273"/>
                </a:cubicBezTo>
                <a:cubicBezTo>
                  <a:pt x="276" y="271"/>
                  <a:pt x="282" y="262"/>
                  <a:pt x="279" y="254"/>
                </a:cubicBezTo>
                <a:cubicBezTo>
                  <a:pt x="249" y="142"/>
                  <a:pt x="249" y="142"/>
                  <a:pt x="249" y="142"/>
                </a:cubicBezTo>
                <a:cubicBezTo>
                  <a:pt x="368" y="174"/>
                  <a:pt x="368" y="174"/>
                  <a:pt x="368" y="174"/>
                </a:cubicBezTo>
                <a:lnTo>
                  <a:pt x="315" y="37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 dirty="0">
              <a:cs typeface="+mn-ea"/>
              <a:sym typeface="+mn-lt"/>
            </a:endParaRPr>
          </a:p>
        </p:txBody>
      </p:sp>
      <p:sp>
        <p:nvSpPr>
          <p:cNvPr id="50" name="Freeform 26"/>
          <p:cNvSpPr/>
          <p:nvPr/>
        </p:nvSpPr>
        <p:spPr bwMode="auto">
          <a:xfrm>
            <a:off x="7360962" y="4396514"/>
            <a:ext cx="300703" cy="311858"/>
          </a:xfrm>
          <a:custGeom>
            <a:avLst/>
            <a:gdLst>
              <a:gd name="T0" fmla="*/ 103 w 274"/>
              <a:gd name="T1" fmla="*/ 284 h 284"/>
              <a:gd name="T2" fmla="*/ 80 w 274"/>
              <a:gd name="T3" fmla="*/ 273 h 284"/>
              <a:gd name="T4" fmla="*/ 9 w 274"/>
              <a:gd name="T5" fmla="*/ 178 h 284"/>
              <a:gd name="T6" fmla="*/ 14 w 274"/>
              <a:gd name="T7" fmla="*/ 139 h 284"/>
              <a:gd name="T8" fmla="*/ 53 w 274"/>
              <a:gd name="T9" fmla="*/ 145 h 284"/>
              <a:gd name="T10" fmla="*/ 100 w 274"/>
              <a:gd name="T11" fmla="*/ 207 h 284"/>
              <a:gd name="T12" fmla="*/ 219 w 274"/>
              <a:gd name="T13" fmla="*/ 17 h 284"/>
              <a:gd name="T14" fmla="*/ 257 w 274"/>
              <a:gd name="T15" fmla="*/ 8 h 284"/>
              <a:gd name="T16" fmla="*/ 266 w 274"/>
              <a:gd name="T17" fmla="*/ 47 h 284"/>
              <a:gd name="T18" fmla="*/ 126 w 274"/>
              <a:gd name="T19" fmla="*/ 271 h 284"/>
              <a:gd name="T20" fmla="*/ 104 w 274"/>
              <a:gd name="T21" fmla="*/ 284 h 284"/>
              <a:gd name="T22" fmla="*/ 103 w 274"/>
              <a:gd name="T23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4" h="284">
                <a:moveTo>
                  <a:pt x="103" y="284"/>
                </a:moveTo>
                <a:cubicBezTo>
                  <a:pt x="94" y="284"/>
                  <a:pt x="86" y="280"/>
                  <a:pt x="80" y="273"/>
                </a:cubicBezTo>
                <a:cubicBezTo>
                  <a:pt x="9" y="178"/>
                  <a:pt x="9" y="178"/>
                  <a:pt x="9" y="178"/>
                </a:cubicBezTo>
                <a:cubicBezTo>
                  <a:pt x="0" y="166"/>
                  <a:pt x="2" y="149"/>
                  <a:pt x="14" y="139"/>
                </a:cubicBezTo>
                <a:cubicBezTo>
                  <a:pt x="27" y="130"/>
                  <a:pt x="44" y="133"/>
                  <a:pt x="53" y="145"/>
                </a:cubicBezTo>
                <a:cubicBezTo>
                  <a:pt x="100" y="207"/>
                  <a:pt x="100" y="207"/>
                  <a:pt x="100" y="207"/>
                </a:cubicBezTo>
                <a:cubicBezTo>
                  <a:pt x="219" y="17"/>
                  <a:pt x="219" y="17"/>
                  <a:pt x="219" y="17"/>
                </a:cubicBezTo>
                <a:cubicBezTo>
                  <a:pt x="227" y="4"/>
                  <a:pt x="244" y="0"/>
                  <a:pt x="257" y="8"/>
                </a:cubicBezTo>
                <a:cubicBezTo>
                  <a:pt x="270" y="16"/>
                  <a:pt x="274" y="33"/>
                  <a:pt x="266" y="47"/>
                </a:cubicBezTo>
                <a:cubicBezTo>
                  <a:pt x="126" y="271"/>
                  <a:pt x="126" y="271"/>
                  <a:pt x="126" y="271"/>
                </a:cubicBezTo>
                <a:cubicBezTo>
                  <a:pt x="121" y="279"/>
                  <a:pt x="113" y="283"/>
                  <a:pt x="104" y="284"/>
                </a:cubicBezTo>
                <a:cubicBezTo>
                  <a:pt x="104" y="284"/>
                  <a:pt x="103" y="284"/>
                  <a:pt x="103" y="28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 dirty="0">
              <a:cs typeface="+mn-ea"/>
              <a:sym typeface="+mn-lt"/>
            </a:endParaRPr>
          </a:p>
        </p:txBody>
      </p:sp>
      <p:grpSp>
        <p:nvGrpSpPr>
          <p:cNvPr id="51" name="Group 50"/>
          <p:cNvGrpSpPr/>
          <p:nvPr/>
        </p:nvGrpSpPr>
        <p:grpSpPr>
          <a:xfrm>
            <a:off x="8191537" y="702801"/>
            <a:ext cx="413193" cy="325531"/>
            <a:chOff x="1058564" y="1781841"/>
            <a:chExt cx="649993" cy="512092"/>
          </a:xfrm>
          <a:solidFill>
            <a:schemeClr val="tx2"/>
          </a:solidFill>
        </p:grpSpPr>
        <p:sp>
          <p:nvSpPr>
            <p:cNvPr id="73" name="Freeform 31"/>
            <p:cNvSpPr/>
            <p:nvPr/>
          </p:nvSpPr>
          <p:spPr bwMode="auto">
            <a:xfrm>
              <a:off x="1058564" y="1823776"/>
              <a:ext cx="457253" cy="470157"/>
            </a:xfrm>
            <a:custGeom>
              <a:avLst/>
              <a:gdLst>
                <a:gd name="T0" fmla="*/ 191 w 240"/>
                <a:gd name="T1" fmla="*/ 0 h 247"/>
                <a:gd name="T2" fmla="*/ 49 w 240"/>
                <a:gd name="T3" fmla="*/ 0 h 247"/>
                <a:gd name="T4" fmla="*/ 0 w 240"/>
                <a:gd name="T5" fmla="*/ 49 h 247"/>
                <a:gd name="T6" fmla="*/ 0 w 240"/>
                <a:gd name="T7" fmla="*/ 129 h 247"/>
                <a:gd name="T8" fmla="*/ 49 w 240"/>
                <a:gd name="T9" fmla="*/ 178 h 247"/>
                <a:gd name="T10" fmla="*/ 57 w 240"/>
                <a:gd name="T11" fmla="*/ 178 h 247"/>
                <a:gd name="T12" fmla="*/ 32 w 240"/>
                <a:gd name="T13" fmla="*/ 245 h 247"/>
                <a:gd name="T14" fmla="*/ 121 w 240"/>
                <a:gd name="T15" fmla="*/ 178 h 247"/>
                <a:gd name="T16" fmla="*/ 191 w 240"/>
                <a:gd name="T17" fmla="*/ 178 h 247"/>
                <a:gd name="T18" fmla="*/ 240 w 240"/>
                <a:gd name="T19" fmla="*/ 129 h 247"/>
                <a:gd name="T20" fmla="*/ 240 w 240"/>
                <a:gd name="T21" fmla="*/ 49 h 247"/>
                <a:gd name="T22" fmla="*/ 191 w 240"/>
                <a:gd name="T23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0" h="247">
                  <a:moveTo>
                    <a:pt x="191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22" y="0"/>
                    <a:pt x="0" y="22"/>
                    <a:pt x="0" y="4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56"/>
                    <a:pt x="22" y="178"/>
                    <a:pt x="49" y="178"/>
                  </a:cubicBezTo>
                  <a:cubicBezTo>
                    <a:pt x="57" y="178"/>
                    <a:pt x="57" y="178"/>
                    <a:pt x="57" y="178"/>
                  </a:cubicBezTo>
                  <a:cubicBezTo>
                    <a:pt x="49" y="198"/>
                    <a:pt x="31" y="247"/>
                    <a:pt x="32" y="245"/>
                  </a:cubicBezTo>
                  <a:cubicBezTo>
                    <a:pt x="32" y="244"/>
                    <a:pt x="97" y="196"/>
                    <a:pt x="121" y="178"/>
                  </a:cubicBezTo>
                  <a:cubicBezTo>
                    <a:pt x="191" y="178"/>
                    <a:pt x="191" y="178"/>
                    <a:pt x="191" y="178"/>
                  </a:cubicBezTo>
                  <a:cubicBezTo>
                    <a:pt x="218" y="178"/>
                    <a:pt x="240" y="156"/>
                    <a:pt x="240" y="129"/>
                  </a:cubicBezTo>
                  <a:cubicBezTo>
                    <a:pt x="240" y="49"/>
                    <a:pt x="240" y="49"/>
                    <a:pt x="240" y="49"/>
                  </a:cubicBezTo>
                  <a:cubicBezTo>
                    <a:pt x="240" y="22"/>
                    <a:pt x="21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 dirty="0">
                <a:cs typeface="+mn-ea"/>
                <a:sym typeface="+mn-lt"/>
              </a:endParaRPr>
            </a:p>
          </p:txBody>
        </p:sp>
        <p:sp>
          <p:nvSpPr>
            <p:cNvPr id="74" name="Freeform 32"/>
            <p:cNvSpPr/>
            <p:nvPr/>
          </p:nvSpPr>
          <p:spPr bwMode="auto">
            <a:xfrm>
              <a:off x="1378722" y="1781841"/>
              <a:ext cx="329835" cy="384674"/>
            </a:xfrm>
            <a:custGeom>
              <a:avLst/>
              <a:gdLst>
                <a:gd name="T0" fmla="*/ 133 w 173"/>
                <a:gd name="T1" fmla="*/ 0 h 202"/>
                <a:gd name="T2" fmla="*/ 18 w 173"/>
                <a:gd name="T3" fmla="*/ 0 h 202"/>
                <a:gd name="T4" fmla="*/ 0 w 173"/>
                <a:gd name="T5" fmla="*/ 5 h 202"/>
                <a:gd name="T6" fmla="*/ 33 w 173"/>
                <a:gd name="T7" fmla="*/ 5 h 202"/>
                <a:gd name="T8" fmla="*/ 89 w 173"/>
                <a:gd name="T9" fmla="*/ 61 h 202"/>
                <a:gd name="T10" fmla="*/ 89 w 173"/>
                <a:gd name="T11" fmla="*/ 151 h 202"/>
                <a:gd name="T12" fmla="*/ 89 w 173"/>
                <a:gd name="T13" fmla="*/ 156 h 202"/>
                <a:gd name="T14" fmla="*/ 148 w 173"/>
                <a:gd name="T15" fmla="*/ 201 h 202"/>
                <a:gd name="T16" fmla="*/ 127 w 173"/>
                <a:gd name="T17" fmla="*/ 145 h 202"/>
                <a:gd name="T18" fmla="*/ 133 w 173"/>
                <a:gd name="T19" fmla="*/ 145 h 202"/>
                <a:gd name="T20" fmla="*/ 173 w 173"/>
                <a:gd name="T21" fmla="*/ 105 h 202"/>
                <a:gd name="T22" fmla="*/ 173 w 173"/>
                <a:gd name="T23" fmla="*/ 41 h 202"/>
                <a:gd name="T24" fmla="*/ 133 w 173"/>
                <a:gd name="T25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3" h="202">
                  <a:moveTo>
                    <a:pt x="133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1" y="0"/>
                    <a:pt x="5" y="2"/>
                    <a:pt x="0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64" y="5"/>
                    <a:pt x="89" y="30"/>
                    <a:pt x="89" y="61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89" y="153"/>
                    <a:pt x="89" y="154"/>
                    <a:pt x="89" y="156"/>
                  </a:cubicBezTo>
                  <a:cubicBezTo>
                    <a:pt x="113" y="174"/>
                    <a:pt x="148" y="200"/>
                    <a:pt x="148" y="201"/>
                  </a:cubicBezTo>
                  <a:cubicBezTo>
                    <a:pt x="148" y="202"/>
                    <a:pt x="133" y="162"/>
                    <a:pt x="127" y="145"/>
                  </a:cubicBezTo>
                  <a:cubicBezTo>
                    <a:pt x="133" y="145"/>
                    <a:pt x="133" y="145"/>
                    <a:pt x="133" y="145"/>
                  </a:cubicBezTo>
                  <a:cubicBezTo>
                    <a:pt x="155" y="145"/>
                    <a:pt x="173" y="127"/>
                    <a:pt x="173" y="105"/>
                  </a:cubicBezTo>
                  <a:cubicBezTo>
                    <a:pt x="173" y="41"/>
                    <a:pt x="173" y="41"/>
                    <a:pt x="173" y="41"/>
                  </a:cubicBezTo>
                  <a:cubicBezTo>
                    <a:pt x="173" y="18"/>
                    <a:pt x="155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 dirty="0">
                <a:cs typeface="+mn-ea"/>
                <a:sym typeface="+mn-lt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8222668" y="2992998"/>
            <a:ext cx="330371" cy="251554"/>
            <a:chOff x="2070649" y="1631036"/>
            <a:chExt cx="723379" cy="550800"/>
          </a:xfrm>
          <a:solidFill>
            <a:schemeClr val="tx2"/>
          </a:solidFill>
        </p:grpSpPr>
        <p:sp>
          <p:nvSpPr>
            <p:cNvPr id="69" name="Oval 35"/>
            <p:cNvSpPr>
              <a:spLocks noChangeArrowheads="1"/>
            </p:cNvSpPr>
            <p:nvPr/>
          </p:nvSpPr>
          <p:spPr bwMode="auto">
            <a:xfrm>
              <a:off x="2344840" y="2015709"/>
              <a:ext cx="165321" cy="1661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 dirty="0">
                <a:cs typeface="+mn-ea"/>
                <a:sym typeface="+mn-lt"/>
              </a:endParaRPr>
            </a:p>
          </p:txBody>
        </p:sp>
        <p:sp>
          <p:nvSpPr>
            <p:cNvPr id="70" name="Freeform 36"/>
            <p:cNvSpPr/>
            <p:nvPr/>
          </p:nvSpPr>
          <p:spPr bwMode="auto">
            <a:xfrm>
              <a:off x="2228712" y="1861679"/>
              <a:ext cx="405641" cy="169353"/>
            </a:xfrm>
            <a:custGeom>
              <a:avLst/>
              <a:gdLst>
                <a:gd name="T0" fmla="*/ 105 w 213"/>
                <a:gd name="T1" fmla="*/ 31 h 89"/>
                <a:gd name="T2" fmla="*/ 191 w 213"/>
                <a:gd name="T3" fmla="*/ 89 h 89"/>
                <a:gd name="T4" fmla="*/ 213 w 213"/>
                <a:gd name="T5" fmla="*/ 64 h 89"/>
                <a:gd name="T6" fmla="*/ 105 w 213"/>
                <a:gd name="T7" fmla="*/ 0 h 89"/>
                <a:gd name="T8" fmla="*/ 0 w 213"/>
                <a:gd name="T9" fmla="*/ 58 h 89"/>
                <a:gd name="T10" fmla="*/ 21 w 213"/>
                <a:gd name="T11" fmla="*/ 82 h 89"/>
                <a:gd name="T12" fmla="*/ 105 w 213"/>
                <a:gd name="T13" fmla="*/ 3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89">
                  <a:moveTo>
                    <a:pt x="105" y="31"/>
                  </a:moveTo>
                  <a:cubicBezTo>
                    <a:pt x="144" y="31"/>
                    <a:pt x="177" y="54"/>
                    <a:pt x="191" y="89"/>
                  </a:cubicBezTo>
                  <a:cubicBezTo>
                    <a:pt x="213" y="64"/>
                    <a:pt x="213" y="64"/>
                    <a:pt x="213" y="64"/>
                  </a:cubicBezTo>
                  <a:cubicBezTo>
                    <a:pt x="192" y="26"/>
                    <a:pt x="152" y="0"/>
                    <a:pt x="105" y="0"/>
                  </a:cubicBezTo>
                  <a:cubicBezTo>
                    <a:pt x="61" y="0"/>
                    <a:pt x="22" y="23"/>
                    <a:pt x="0" y="58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37" y="51"/>
                    <a:pt x="68" y="31"/>
                    <a:pt x="10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 dirty="0">
                <a:cs typeface="+mn-ea"/>
                <a:sym typeface="+mn-lt"/>
              </a:endParaRPr>
            </a:p>
          </p:txBody>
        </p:sp>
        <p:sp>
          <p:nvSpPr>
            <p:cNvPr id="71" name="Freeform 37"/>
            <p:cNvSpPr/>
            <p:nvPr/>
          </p:nvSpPr>
          <p:spPr bwMode="auto">
            <a:xfrm>
              <a:off x="2157745" y="1749583"/>
              <a:ext cx="549187" cy="195966"/>
            </a:xfrm>
            <a:custGeom>
              <a:avLst/>
              <a:gdLst>
                <a:gd name="T0" fmla="*/ 142 w 288"/>
                <a:gd name="T1" fmla="*/ 34 h 103"/>
                <a:gd name="T2" fmla="*/ 264 w 288"/>
                <a:gd name="T3" fmla="*/ 103 h 103"/>
                <a:gd name="T4" fmla="*/ 288 w 288"/>
                <a:gd name="T5" fmla="*/ 76 h 103"/>
                <a:gd name="T6" fmla="*/ 142 w 288"/>
                <a:gd name="T7" fmla="*/ 0 h 103"/>
                <a:gd name="T8" fmla="*/ 0 w 288"/>
                <a:gd name="T9" fmla="*/ 71 h 103"/>
                <a:gd name="T10" fmla="*/ 23 w 288"/>
                <a:gd name="T11" fmla="*/ 97 h 103"/>
                <a:gd name="T12" fmla="*/ 142 w 288"/>
                <a:gd name="T13" fmla="*/ 3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8" h="103">
                  <a:moveTo>
                    <a:pt x="142" y="34"/>
                  </a:moveTo>
                  <a:cubicBezTo>
                    <a:pt x="194" y="34"/>
                    <a:pt x="239" y="62"/>
                    <a:pt x="264" y="103"/>
                  </a:cubicBezTo>
                  <a:cubicBezTo>
                    <a:pt x="288" y="76"/>
                    <a:pt x="288" y="76"/>
                    <a:pt x="288" y="76"/>
                  </a:cubicBezTo>
                  <a:cubicBezTo>
                    <a:pt x="256" y="30"/>
                    <a:pt x="202" y="0"/>
                    <a:pt x="142" y="0"/>
                  </a:cubicBezTo>
                  <a:cubicBezTo>
                    <a:pt x="84" y="0"/>
                    <a:pt x="32" y="28"/>
                    <a:pt x="0" y="71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49" y="59"/>
                    <a:pt x="93" y="34"/>
                    <a:pt x="142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 dirty="0">
                <a:cs typeface="+mn-ea"/>
                <a:sym typeface="+mn-lt"/>
              </a:endParaRPr>
            </a:p>
          </p:txBody>
        </p:sp>
        <p:sp>
          <p:nvSpPr>
            <p:cNvPr id="72" name="Freeform 38"/>
            <p:cNvSpPr/>
            <p:nvPr/>
          </p:nvSpPr>
          <p:spPr bwMode="auto">
            <a:xfrm>
              <a:off x="2070649" y="1631036"/>
              <a:ext cx="723379" cy="229030"/>
            </a:xfrm>
            <a:custGeom>
              <a:avLst/>
              <a:gdLst>
                <a:gd name="T0" fmla="*/ 188 w 380"/>
                <a:gd name="T1" fmla="*/ 36 h 120"/>
                <a:gd name="T2" fmla="*/ 355 w 380"/>
                <a:gd name="T3" fmla="*/ 120 h 120"/>
                <a:gd name="T4" fmla="*/ 380 w 380"/>
                <a:gd name="T5" fmla="*/ 93 h 120"/>
                <a:gd name="T6" fmla="*/ 188 w 380"/>
                <a:gd name="T7" fmla="*/ 0 h 120"/>
                <a:gd name="T8" fmla="*/ 0 w 380"/>
                <a:gd name="T9" fmla="*/ 88 h 120"/>
                <a:gd name="T10" fmla="*/ 25 w 380"/>
                <a:gd name="T11" fmla="*/ 115 h 120"/>
                <a:gd name="T12" fmla="*/ 188 w 380"/>
                <a:gd name="T13" fmla="*/ 3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0" h="120">
                  <a:moveTo>
                    <a:pt x="188" y="36"/>
                  </a:moveTo>
                  <a:cubicBezTo>
                    <a:pt x="256" y="36"/>
                    <a:pt x="317" y="69"/>
                    <a:pt x="355" y="120"/>
                  </a:cubicBezTo>
                  <a:cubicBezTo>
                    <a:pt x="380" y="93"/>
                    <a:pt x="380" y="93"/>
                    <a:pt x="380" y="93"/>
                  </a:cubicBezTo>
                  <a:cubicBezTo>
                    <a:pt x="335" y="36"/>
                    <a:pt x="266" y="0"/>
                    <a:pt x="188" y="0"/>
                  </a:cubicBezTo>
                  <a:cubicBezTo>
                    <a:pt x="113" y="0"/>
                    <a:pt x="45" y="34"/>
                    <a:pt x="0" y="88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63" y="67"/>
                    <a:pt x="122" y="36"/>
                    <a:pt x="188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 dirty="0">
                <a:cs typeface="+mn-ea"/>
                <a:sym typeface="+mn-lt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8223634" y="3648924"/>
            <a:ext cx="330211" cy="255429"/>
            <a:chOff x="3727889" y="-113301"/>
            <a:chExt cx="548381" cy="424189"/>
          </a:xfrm>
          <a:solidFill>
            <a:schemeClr val="tx2"/>
          </a:solidFill>
        </p:grpSpPr>
        <p:sp>
          <p:nvSpPr>
            <p:cNvPr id="61" name="Oval 43"/>
            <p:cNvSpPr>
              <a:spLocks noChangeArrowheads="1"/>
            </p:cNvSpPr>
            <p:nvPr/>
          </p:nvSpPr>
          <p:spPr bwMode="auto">
            <a:xfrm>
              <a:off x="3954500" y="47987"/>
              <a:ext cx="96773" cy="9758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 dirty="0">
                <a:cs typeface="+mn-ea"/>
                <a:sym typeface="+mn-lt"/>
              </a:endParaRPr>
            </a:p>
          </p:txBody>
        </p:sp>
        <p:sp>
          <p:nvSpPr>
            <p:cNvPr id="62" name="Freeform 44"/>
            <p:cNvSpPr/>
            <p:nvPr/>
          </p:nvSpPr>
          <p:spPr bwMode="auto">
            <a:xfrm>
              <a:off x="4042402" y="-20560"/>
              <a:ext cx="98386" cy="238707"/>
            </a:xfrm>
            <a:custGeom>
              <a:avLst/>
              <a:gdLst>
                <a:gd name="T0" fmla="*/ 34 w 52"/>
                <a:gd name="T1" fmla="*/ 61 h 125"/>
                <a:gd name="T2" fmla="*/ 0 w 52"/>
                <a:gd name="T3" fmla="*/ 112 h 125"/>
                <a:gd name="T4" fmla="*/ 15 w 52"/>
                <a:gd name="T5" fmla="*/ 125 h 125"/>
                <a:gd name="T6" fmla="*/ 52 w 52"/>
                <a:gd name="T7" fmla="*/ 61 h 125"/>
                <a:gd name="T8" fmla="*/ 18 w 52"/>
                <a:gd name="T9" fmla="*/ 0 h 125"/>
                <a:gd name="T10" fmla="*/ 4 w 52"/>
                <a:gd name="T11" fmla="*/ 12 h 125"/>
                <a:gd name="T12" fmla="*/ 34 w 52"/>
                <a:gd name="T13" fmla="*/ 6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25">
                  <a:moveTo>
                    <a:pt x="34" y="61"/>
                  </a:moveTo>
                  <a:cubicBezTo>
                    <a:pt x="34" y="84"/>
                    <a:pt x="20" y="104"/>
                    <a:pt x="0" y="112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37" y="113"/>
                    <a:pt x="52" y="89"/>
                    <a:pt x="52" y="61"/>
                  </a:cubicBezTo>
                  <a:cubicBezTo>
                    <a:pt x="52" y="35"/>
                    <a:pt x="39" y="13"/>
                    <a:pt x="18" y="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2" y="21"/>
                    <a:pt x="34" y="40"/>
                    <a:pt x="34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 dirty="0">
                <a:cs typeface="+mn-ea"/>
                <a:sym typeface="+mn-lt"/>
              </a:endParaRPr>
            </a:p>
          </p:txBody>
        </p:sp>
        <p:sp>
          <p:nvSpPr>
            <p:cNvPr id="63" name="Freeform 45"/>
            <p:cNvSpPr/>
            <p:nvPr/>
          </p:nvSpPr>
          <p:spPr bwMode="auto">
            <a:xfrm>
              <a:off x="4093208" y="-62495"/>
              <a:ext cx="114515" cy="322577"/>
            </a:xfrm>
            <a:custGeom>
              <a:avLst/>
              <a:gdLst>
                <a:gd name="T0" fmla="*/ 40 w 60"/>
                <a:gd name="T1" fmla="*/ 83 h 169"/>
                <a:gd name="T2" fmla="*/ 0 w 60"/>
                <a:gd name="T3" fmla="*/ 155 h 169"/>
                <a:gd name="T4" fmla="*/ 15 w 60"/>
                <a:gd name="T5" fmla="*/ 169 h 169"/>
                <a:gd name="T6" fmla="*/ 60 w 60"/>
                <a:gd name="T7" fmla="*/ 83 h 169"/>
                <a:gd name="T8" fmla="*/ 19 w 60"/>
                <a:gd name="T9" fmla="*/ 0 h 169"/>
                <a:gd name="T10" fmla="*/ 3 w 60"/>
                <a:gd name="T11" fmla="*/ 14 h 169"/>
                <a:gd name="T12" fmla="*/ 40 w 60"/>
                <a:gd name="T13" fmla="*/ 8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69">
                  <a:moveTo>
                    <a:pt x="40" y="83"/>
                  </a:moveTo>
                  <a:cubicBezTo>
                    <a:pt x="40" y="114"/>
                    <a:pt x="24" y="140"/>
                    <a:pt x="0" y="155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42" y="150"/>
                    <a:pt x="60" y="119"/>
                    <a:pt x="60" y="83"/>
                  </a:cubicBezTo>
                  <a:cubicBezTo>
                    <a:pt x="60" y="49"/>
                    <a:pt x="44" y="19"/>
                    <a:pt x="19" y="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5" y="29"/>
                    <a:pt x="40" y="54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 dirty="0">
                <a:cs typeface="+mn-ea"/>
                <a:sym typeface="+mn-lt"/>
              </a:endParaRPr>
            </a:p>
          </p:txBody>
        </p:sp>
        <p:sp>
          <p:nvSpPr>
            <p:cNvPr id="64" name="Freeform 46"/>
            <p:cNvSpPr/>
            <p:nvPr/>
          </p:nvSpPr>
          <p:spPr bwMode="auto">
            <a:xfrm>
              <a:off x="4143207" y="-113301"/>
              <a:ext cx="133063" cy="424189"/>
            </a:xfrm>
            <a:custGeom>
              <a:avLst/>
              <a:gdLst>
                <a:gd name="T0" fmla="*/ 49 w 70"/>
                <a:gd name="T1" fmla="*/ 110 h 223"/>
                <a:gd name="T2" fmla="*/ 0 w 70"/>
                <a:gd name="T3" fmla="*/ 209 h 223"/>
                <a:gd name="T4" fmla="*/ 16 w 70"/>
                <a:gd name="T5" fmla="*/ 223 h 223"/>
                <a:gd name="T6" fmla="*/ 70 w 70"/>
                <a:gd name="T7" fmla="*/ 110 h 223"/>
                <a:gd name="T8" fmla="*/ 19 w 70"/>
                <a:gd name="T9" fmla="*/ 0 h 223"/>
                <a:gd name="T10" fmla="*/ 3 w 70"/>
                <a:gd name="T11" fmla="*/ 14 h 223"/>
                <a:gd name="T12" fmla="*/ 49 w 70"/>
                <a:gd name="T13" fmla="*/ 11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223">
                  <a:moveTo>
                    <a:pt x="49" y="110"/>
                  </a:moveTo>
                  <a:cubicBezTo>
                    <a:pt x="49" y="151"/>
                    <a:pt x="30" y="186"/>
                    <a:pt x="0" y="209"/>
                  </a:cubicBezTo>
                  <a:cubicBezTo>
                    <a:pt x="16" y="223"/>
                    <a:pt x="16" y="223"/>
                    <a:pt x="16" y="223"/>
                  </a:cubicBezTo>
                  <a:cubicBezTo>
                    <a:pt x="49" y="197"/>
                    <a:pt x="70" y="156"/>
                    <a:pt x="70" y="110"/>
                  </a:cubicBezTo>
                  <a:cubicBezTo>
                    <a:pt x="70" y="66"/>
                    <a:pt x="50" y="26"/>
                    <a:pt x="19" y="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1" y="37"/>
                    <a:pt x="49" y="71"/>
                    <a:pt x="49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 dirty="0">
                <a:cs typeface="+mn-ea"/>
                <a:sym typeface="+mn-lt"/>
              </a:endParaRPr>
            </a:p>
          </p:txBody>
        </p:sp>
        <p:sp>
          <p:nvSpPr>
            <p:cNvPr id="65" name="Oval 47"/>
            <p:cNvSpPr>
              <a:spLocks noChangeArrowheads="1"/>
            </p:cNvSpPr>
            <p:nvPr/>
          </p:nvSpPr>
          <p:spPr bwMode="auto">
            <a:xfrm>
              <a:off x="3952887" y="52019"/>
              <a:ext cx="96773" cy="9758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 dirty="0">
                <a:cs typeface="+mn-ea"/>
                <a:sym typeface="+mn-lt"/>
              </a:endParaRPr>
            </a:p>
          </p:txBody>
        </p:sp>
        <p:sp>
          <p:nvSpPr>
            <p:cNvPr id="66" name="Freeform 48"/>
            <p:cNvSpPr/>
            <p:nvPr/>
          </p:nvSpPr>
          <p:spPr bwMode="auto">
            <a:xfrm>
              <a:off x="3863371" y="-20560"/>
              <a:ext cx="98386" cy="238707"/>
            </a:xfrm>
            <a:custGeom>
              <a:avLst/>
              <a:gdLst>
                <a:gd name="T0" fmla="*/ 18 w 52"/>
                <a:gd name="T1" fmla="*/ 64 h 125"/>
                <a:gd name="T2" fmla="*/ 52 w 52"/>
                <a:gd name="T3" fmla="*/ 13 h 125"/>
                <a:gd name="T4" fmla="*/ 38 w 52"/>
                <a:gd name="T5" fmla="*/ 0 h 125"/>
                <a:gd name="T6" fmla="*/ 0 w 52"/>
                <a:gd name="T7" fmla="*/ 64 h 125"/>
                <a:gd name="T8" fmla="*/ 34 w 52"/>
                <a:gd name="T9" fmla="*/ 125 h 125"/>
                <a:gd name="T10" fmla="*/ 48 w 52"/>
                <a:gd name="T11" fmla="*/ 113 h 125"/>
                <a:gd name="T12" fmla="*/ 18 w 52"/>
                <a:gd name="T13" fmla="*/ 6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25">
                  <a:moveTo>
                    <a:pt x="18" y="64"/>
                  </a:moveTo>
                  <a:cubicBezTo>
                    <a:pt x="18" y="41"/>
                    <a:pt x="32" y="21"/>
                    <a:pt x="52" y="13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5" y="12"/>
                    <a:pt x="0" y="36"/>
                    <a:pt x="0" y="64"/>
                  </a:cubicBezTo>
                  <a:cubicBezTo>
                    <a:pt x="0" y="90"/>
                    <a:pt x="14" y="113"/>
                    <a:pt x="34" y="125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30" y="104"/>
                    <a:pt x="18" y="85"/>
                    <a:pt x="18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 dirty="0">
                <a:cs typeface="+mn-ea"/>
                <a:sym typeface="+mn-lt"/>
              </a:endParaRPr>
            </a:p>
          </p:txBody>
        </p:sp>
        <p:sp>
          <p:nvSpPr>
            <p:cNvPr id="67" name="Freeform 49"/>
            <p:cNvSpPr/>
            <p:nvPr/>
          </p:nvSpPr>
          <p:spPr bwMode="auto">
            <a:xfrm>
              <a:off x="3796437" y="-62495"/>
              <a:ext cx="116128" cy="322577"/>
            </a:xfrm>
            <a:custGeom>
              <a:avLst/>
              <a:gdLst>
                <a:gd name="T0" fmla="*/ 20 w 61"/>
                <a:gd name="T1" fmla="*/ 86 h 169"/>
                <a:gd name="T2" fmla="*/ 61 w 61"/>
                <a:gd name="T3" fmla="*/ 14 h 169"/>
                <a:gd name="T4" fmla="*/ 45 w 61"/>
                <a:gd name="T5" fmla="*/ 0 h 169"/>
                <a:gd name="T6" fmla="*/ 0 w 61"/>
                <a:gd name="T7" fmla="*/ 86 h 169"/>
                <a:gd name="T8" fmla="*/ 42 w 61"/>
                <a:gd name="T9" fmla="*/ 169 h 169"/>
                <a:gd name="T10" fmla="*/ 57 w 61"/>
                <a:gd name="T11" fmla="*/ 155 h 169"/>
                <a:gd name="T12" fmla="*/ 20 w 61"/>
                <a:gd name="T13" fmla="*/ 86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69">
                  <a:moveTo>
                    <a:pt x="20" y="86"/>
                  </a:moveTo>
                  <a:cubicBezTo>
                    <a:pt x="20" y="55"/>
                    <a:pt x="36" y="29"/>
                    <a:pt x="61" y="14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18" y="19"/>
                    <a:pt x="0" y="50"/>
                    <a:pt x="0" y="86"/>
                  </a:cubicBezTo>
                  <a:cubicBezTo>
                    <a:pt x="0" y="120"/>
                    <a:pt x="16" y="150"/>
                    <a:pt x="42" y="169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35" y="140"/>
                    <a:pt x="20" y="115"/>
                    <a:pt x="20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 dirty="0">
                <a:cs typeface="+mn-ea"/>
                <a:sym typeface="+mn-lt"/>
              </a:endParaRPr>
            </a:p>
          </p:txBody>
        </p:sp>
        <p:sp>
          <p:nvSpPr>
            <p:cNvPr id="68" name="Freeform 50"/>
            <p:cNvSpPr/>
            <p:nvPr/>
          </p:nvSpPr>
          <p:spPr bwMode="auto">
            <a:xfrm>
              <a:off x="3727889" y="-113301"/>
              <a:ext cx="133063" cy="424189"/>
            </a:xfrm>
            <a:custGeom>
              <a:avLst/>
              <a:gdLst>
                <a:gd name="T0" fmla="*/ 21 w 70"/>
                <a:gd name="T1" fmla="*/ 113 h 223"/>
                <a:gd name="T2" fmla="*/ 70 w 70"/>
                <a:gd name="T3" fmla="*/ 14 h 223"/>
                <a:gd name="T4" fmla="*/ 54 w 70"/>
                <a:gd name="T5" fmla="*/ 0 h 223"/>
                <a:gd name="T6" fmla="*/ 0 w 70"/>
                <a:gd name="T7" fmla="*/ 113 h 223"/>
                <a:gd name="T8" fmla="*/ 51 w 70"/>
                <a:gd name="T9" fmla="*/ 223 h 223"/>
                <a:gd name="T10" fmla="*/ 67 w 70"/>
                <a:gd name="T11" fmla="*/ 209 h 223"/>
                <a:gd name="T12" fmla="*/ 21 w 70"/>
                <a:gd name="T13" fmla="*/ 11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223">
                  <a:moveTo>
                    <a:pt x="21" y="113"/>
                  </a:moveTo>
                  <a:cubicBezTo>
                    <a:pt x="21" y="73"/>
                    <a:pt x="40" y="37"/>
                    <a:pt x="70" y="14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1" y="26"/>
                    <a:pt x="0" y="67"/>
                    <a:pt x="0" y="113"/>
                  </a:cubicBezTo>
                  <a:cubicBezTo>
                    <a:pt x="0" y="157"/>
                    <a:pt x="20" y="197"/>
                    <a:pt x="51" y="223"/>
                  </a:cubicBezTo>
                  <a:cubicBezTo>
                    <a:pt x="67" y="209"/>
                    <a:pt x="67" y="209"/>
                    <a:pt x="67" y="209"/>
                  </a:cubicBezTo>
                  <a:cubicBezTo>
                    <a:pt x="39" y="186"/>
                    <a:pt x="21" y="152"/>
                    <a:pt x="21" y="1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 dirty="0">
                <a:cs typeface="+mn-ea"/>
                <a:sym typeface="+mn-lt"/>
              </a:endParaRPr>
            </a:p>
          </p:txBody>
        </p:sp>
      </p:grpSp>
      <p:grpSp>
        <p:nvGrpSpPr>
          <p:cNvPr id="54" name="Group 2"/>
          <p:cNvGrpSpPr/>
          <p:nvPr/>
        </p:nvGrpSpPr>
        <p:grpSpPr>
          <a:xfrm>
            <a:off x="8223657" y="2193687"/>
            <a:ext cx="385847" cy="320380"/>
            <a:chOff x="3965790" y="1735873"/>
            <a:chExt cx="537091" cy="445963"/>
          </a:xfrm>
          <a:solidFill>
            <a:schemeClr val="tx2"/>
          </a:solidFill>
        </p:grpSpPr>
        <p:sp>
          <p:nvSpPr>
            <p:cNvPr id="57" name="Freeform 69"/>
            <p:cNvSpPr/>
            <p:nvPr/>
          </p:nvSpPr>
          <p:spPr bwMode="auto">
            <a:xfrm>
              <a:off x="3965790" y="1905226"/>
              <a:ext cx="366125" cy="276610"/>
            </a:xfrm>
            <a:custGeom>
              <a:avLst/>
              <a:gdLst>
                <a:gd name="T0" fmla="*/ 76 w 454"/>
                <a:gd name="T1" fmla="*/ 0 h 343"/>
                <a:gd name="T2" fmla="*/ 0 w 454"/>
                <a:gd name="T3" fmla="*/ 343 h 343"/>
                <a:gd name="T4" fmla="*/ 454 w 454"/>
                <a:gd name="T5" fmla="*/ 343 h 343"/>
                <a:gd name="T6" fmla="*/ 373 w 454"/>
                <a:gd name="T7" fmla="*/ 0 h 343"/>
                <a:gd name="T8" fmla="*/ 76 w 454"/>
                <a:gd name="T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343">
                  <a:moveTo>
                    <a:pt x="76" y="0"/>
                  </a:moveTo>
                  <a:lnTo>
                    <a:pt x="0" y="343"/>
                  </a:lnTo>
                  <a:lnTo>
                    <a:pt x="454" y="343"/>
                  </a:lnTo>
                  <a:lnTo>
                    <a:pt x="373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 dirty="0">
                <a:cs typeface="+mn-ea"/>
                <a:sym typeface="+mn-lt"/>
              </a:endParaRPr>
            </a:p>
          </p:txBody>
        </p:sp>
        <p:sp>
          <p:nvSpPr>
            <p:cNvPr id="58" name="Freeform 70"/>
            <p:cNvSpPr/>
            <p:nvPr/>
          </p:nvSpPr>
          <p:spPr bwMode="auto">
            <a:xfrm>
              <a:off x="4223045" y="1869743"/>
              <a:ext cx="279836" cy="247578"/>
            </a:xfrm>
            <a:custGeom>
              <a:avLst/>
              <a:gdLst>
                <a:gd name="T0" fmla="*/ 137 w 347"/>
                <a:gd name="T1" fmla="*/ 307 h 307"/>
                <a:gd name="T2" fmla="*/ 347 w 347"/>
                <a:gd name="T3" fmla="*/ 307 h 307"/>
                <a:gd name="T4" fmla="*/ 274 w 347"/>
                <a:gd name="T5" fmla="*/ 0 h 307"/>
                <a:gd name="T6" fmla="*/ 5 w 347"/>
                <a:gd name="T7" fmla="*/ 0 h 307"/>
                <a:gd name="T8" fmla="*/ 0 w 347"/>
                <a:gd name="T9" fmla="*/ 26 h 307"/>
                <a:gd name="T10" fmla="*/ 71 w 347"/>
                <a:gd name="T11" fmla="*/ 26 h 307"/>
                <a:gd name="T12" fmla="*/ 137 w 347"/>
                <a:gd name="T13" fmla="*/ 307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7" h="307">
                  <a:moveTo>
                    <a:pt x="137" y="307"/>
                  </a:moveTo>
                  <a:lnTo>
                    <a:pt x="347" y="307"/>
                  </a:lnTo>
                  <a:lnTo>
                    <a:pt x="274" y="0"/>
                  </a:lnTo>
                  <a:lnTo>
                    <a:pt x="5" y="0"/>
                  </a:lnTo>
                  <a:lnTo>
                    <a:pt x="0" y="26"/>
                  </a:lnTo>
                  <a:lnTo>
                    <a:pt x="71" y="26"/>
                  </a:lnTo>
                  <a:lnTo>
                    <a:pt x="137" y="3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 dirty="0">
                <a:cs typeface="+mn-ea"/>
                <a:sym typeface="+mn-lt"/>
              </a:endParaRPr>
            </a:p>
          </p:txBody>
        </p:sp>
        <p:sp>
          <p:nvSpPr>
            <p:cNvPr id="59" name="Freeform 71"/>
            <p:cNvSpPr/>
            <p:nvPr/>
          </p:nvSpPr>
          <p:spPr bwMode="auto">
            <a:xfrm>
              <a:off x="4055305" y="1777808"/>
              <a:ext cx="173385" cy="142740"/>
            </a:xfrm>
            <a:custGeom>
              <a:avLst/>
              <a:gdLst>
                <a:gd name="T0" fmla="*/ 91 w 91"/>
                <a:gd name="T1" fmla="*/ 75 h 75"/>
                <a:gd name="T2" fmla="*/ 81 w 91"/>
                <a:gd name="T3" fmla="*/ 75 h 75"/>
                <a:gd name="T4" fmla="*/ 81 w 91"/>
                <a:gd name="T5" fmla="*/ 33 h 75"/>
                <a:gd name="T6" fmla="*/ 46 w 91"/>
                <a:gd name="T7" fmla="*/ 7 h 75"/>
                <a:gd name="T8" fmla="*/ 11 w 91"/>
                <a:gd name="T9" fmla="*/ 33 h 75"/>
                <a:gd name="T10" fmla="*/ 11 w 91"/>
                <a:gd name="T11" fmla="*/ 75 h 75"/>
                <a:gd name="T12" fmla="*/ 0 w 91"/>
                <a:gd name="T13" fmla="*/ 75 h 75"/>
                <a:gd name="T14" fmla="*/ 0 w 91"/>
                <a:gd name="T15" fmla="*/ 33 h 75"/>
                <a:gd name="T16" fmla="*/ 46 w 91"/>
                <a:gd name="T17" fmla="*/ 0 h 75"/>
                <a:gd name="T18" fmla="*/ 91 w 91"/>
                <a:gd name="T19" fmla="*/ 33 h 75"/>
                <a:gd name="T20" fmla="*/ 91 w 91"/>
                <a:gd name="T21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75">
                  <a:moveTo>
                    <a:pt x="91" y="75"/>
                  </a:moveTo>
                  <a:cubicBezTo>
                    <a:pt x="81" y="75"/>
                    <a:pt x="81" y="75"/>
                    <a:pt x="81" y="75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1" y="19"/>
                    <a:pt x="65" y="7"/>
                    <a:pt x="46" y="7"/>
                  </a:cubicBezTo>
                  <a:cubicBezTo>
                    <a:pt x="26" y="7"/>
                    <a:pt x="11" y="19"/>
                    <a:pt x="11" y="33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15"/>
                    <a:pt x="21" y="0"/>
                    <a:pt x="46" y="0"/>
                  </a:cubicBezTo>
                  <a:cubicBezTo>
                    <a:pt x="71" y="0"/>
                    <a:pt x="91" y="15"/>
                    <a:pt x="91" y="33"/>
                  </a:cubicBezTo>
                  <a:lnTo>
                    <a:pt x="91" y="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 dirty="0">
                <a:cs typeface="+mn-ea"/>
                <a:sym typeface="+mn-lt"/>
              </a:endParaRPr>
            </a:p>
          </p:txBody>
        </p:sp>
        <p:sp>
          <p:nvSpPr>
            <p:cNvPr id="60" name="Freeform 72"/>
            <p:cNvSpPr/>
            <p:nvPr/>
          </p:nvSpPr>
          <p:spPr bwMode="auto">
            <a:xfrm>
              <a:off x="4236754" y="1735873"/>
              <a:ext cx="172579" cy="142740"/>
            </a:xfrm>
            <a:custGeom>
              <a:avLst/>
              <a:gdLst>
                <a:gd name="T0" fmla="*/ 91 w 91"/>
                <a:gd name="T1" fmla="*/ 75 h 75"/>
                <a:gd name="T2" fmla="*/ 81 w 91"/>
                <a:gd name="T3" fmla="*/ 75 h 75"/>
                <a:gd name="T4" fmla="*/ 81 w 91"/>
                <a:gd name="T5" fmla="*/ 33 h 75"/>
                <a:gd name="T6" fmla="*/ 46 w 91"/>
                <a:gd name="T7" fmla="*/ 8 h 75"/>
                <a:gd name="T8" fmla="*/ 11 w 91"/>
                <a:gd name="T9" fmla="*/ 33 h 75"/>
                <a:gd name="T10" fmla="*/ 11 w 91"/>
                <a:gd name="T11" fmla="*/ 75 h 75"/>
                <a:gd name="T12" fmla="*/ 0 w 91"/>
                <a:gd name="T13" fmla="*/ 75 h 75"/>
                <a:gd name="T14" fmla="*/ 0 w 91"/>
                <a:gd name="T15" fmla="*/ 33 h 75"/>
                <a:gd name="T16" fmla="*/ 46 w 91"/>
                <a:gd name="T17" fmla="*/ 0 h 75"/>
                <a:gd name="T18" fmla="*/ 91 w 91"/>
                <a:gd name="T19" fmla="*/ 33 h 75"/>
                <a:gd name="T20" fmla="*/ 91 w 91"/>
                <a:gd name="T21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75">
                  <a:moveTo>
                    <a:pt x="91" y="75"/>
                  </a:moveTo>
                  <a:cubicBezTo>
                    <a:pt x="81" y="75"/>
                    <a:pt x="81" y="75"/>
                    <a:pt x="81" y="75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1" y="19"/>
                    <a:pt x="65" y="8"/>
                    <a:pt x="46" y="8"/>
                  </a:cubicBezTo>
                  <a:cubicBezTo>
                    <a:pt x="27" y="8"/>
                    <a:pt x="11" y="19"/>
                    <a:pt x="11" y="33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15"/>
                    <a:pt x="21" y="0"/>
                    <a:pt x="46" y="0"/>
                  </a:cubicBezTo>
                  <a:cubicBezTo>
                    <a:pt x="71" y="0"/>
                    <a:pt x="91" y="15"/>
                    <a:pt x="91" y="33"/>
                  </a:cubicBezTo>
                  <a:lnTo>
                    <a:pt x="91" y="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sz="1800" dirty="0">
                <a:cs typeface="+mn-ea"/>
                <a:sym typeface="+mn-lt"/>
              </a:endParaRPr>
            </a:p>
          </p:txBody>
        </p:sp>
      </p:grpSp>
      <p:sp>
        <p:nvSpPr>
          <p:cNvPr id="55" name="Freeform 12"/>
          <p:cNvSpPr>
            <a:spLocks noEditPoints="1"/>
          </p:cNvSpPr>
          <p:nvPr/>
        </p:nvSpPr>
        <p:spPr bwMode="auto">
          <a:xfrm>
            <a:off x="8197922" y="4350002"/>
            <a:ext cx="375441" cy="380963"/>
          </a:xfrm>
          <a:custGeom>
            <a:avLst/>
            <a:gdLst/>
            <a:ahLst/>
            <a:cxnLst>
              <a:cxn ang="0">
                <a:pos x="135" y="0"/>
              </a:cxn>
              <a:cxn ang="0">
                <a:pos x="109" y="4"/>
              </a:cxn>
              <a:cxn ang="0">
                <a:pos x="83" y="11"/>
              </a:cxn>
              <a:cxn ang="0">
                <a:pos x="61" y="24"/>
              </a:cxn>
              <a:cxn ang="0">
                <a:pos x="40" y="41"/>
              </a:cxn>
              <a:cxn ang="0">
                <a:pos x="24" y="61"/>
              </a:cxn>
              <a:cxn ang="0">
                <a:pos x="11" y="85"/>
              </a:cxn>
              <a:cxn ang="0">
                <a:pos x="3" y="111"/>
              </a:cxn>
              <a:cxn ang="0">
                <a:pos x="0" y="139"/>
              </a:cxn>
              <a:cxn ang="0">
                <a:pos x="2" y="154"/>
              </a:cxn>
              <a:cxn ang="0">
                <a:pos x="7" y="180"/>
              </a:cxn>
              <a:cxn ang="0">
                <a:pos x="16" y="206"/>
              </a:cxn>
              <a:cxn ang="0">
                <a:pos x="31" y="228"/>
              </a:cxn>
              <a:cxn ang="0">
                <a:pos x="50" y="246"/>
              </a:cxn>
              <a:cxn ang="0">
                <a:pos x="72" y="261"/>
              </a:cxn>
              <a:cxn ang="0">
                <a:pos x="96" y="272"/>
              </a:cxn>
              <a:cxn ang="0">
                <a:pos x="122" y="278"/>
              </a:cxn>
              <a:cxn ang="0">
                <a:pos x="135" y="278"/>
              </a:cxn>
              <a:cxn ang="0">
                <a:pos x="163" y="276"/>
              </a:cxn>
              <a:cxn ang="0">
                <a:pos x="189" y="267"/>
              </a:cxn>
              <a:cxn ang="0">
                <a:pos x="211" y="254"/>
              </a:cxn>
              <a:cxn ang="0">
                <a:pos x="231" y="237"/>
              </a:cxn>
              <a:cxn ang="0">
                <a:pos x="248" y="217"/>
              </a:cxn>
              <a:cxn ang="0">
                <a:pos x="261" y="193"/>
              </a:cxn>
              <a:cxn ang="0">
                <a:pos x="268" y="167"/>
              </a:cxn>
              <a:cxn ang="0">
                <a:pos x="272" y="139"/>
              </a:cxn>
              <a:cxn ang="0">
                <a:pos x="270" y="124"/>
              </a:cxn>
              <a:cxn ang="0">
                <a:pos x="264" y="98"/>
              </a:cxn>
              <a:cxn ang="0">
                <a:pos x="255" y="72"/>
              </a:cxn>
              <a:cxn ang="0">
                <a:pos x="240" y="50"/>
              </a:cxn>
              <a:cxn ang="0">
                <a:pos x="222" y="32"/>
              </a:cxn>
              <a:cxn ang="0">
                <a:pos x="200" y="17"/>
              </a:cxn>
              <a:cxn ang="0">
                <a:pos x="176" y="6"/>
              </a:cxn>
              <a:cxn ang="0">
                <a:pos x="150" y="0"/>
              </a:cxn>
              <a:cxn ang="0">
                <a:pos x="135" y="0"/>
              </a:cxn>
              <a:cxn ang="0">
                <a:pos x="135" y="215"/>
              </a:cxn>
              <a:cxn ang="0">
                <a:pos x="107" y="209"/>
              </a:cxn>
              <a:cxn ang="0">
                <a:pos x="85" y="193"/>
              </a:cxn>
              <a:cxn ang="0">
                <a:pos x="70" y="169"/>
              </a:cxn>
              <a:cxn ang="0">
                <a:pos x="64" y="139"/>
              </a:cxn>
              <a:cxn ang="0">
                <a:pos x="64" y="124"/>
              </a:cxn>
              <a:cxn ang="0">
                <a:pos x="76" y="96"/>
              </a:cxn>
              <a:cxn ang="0">
                <a:pos x="96" y="76"/>
              </a:cxn>
              <a:cxn ang="0">
                <a:pos x="122" y="65"/>
              </a:cxn>
              <a:cxn ang="0">
                <a:pos x="135" y="63"/>
              </a:cxn>
              <a:cxn ang="0">
                <a:pos x="163" y="70"/>
              </a:cxn>
              <a:cxn ang="0">
                <a:pos x="187" y="85"/>
              </a:cxn>
              <a:cxn ang="0">
                <a:pos x="201" y="109"/>
              </a:cxn>
              <a:cxn ang="0">
                <a:pos x="207" y="139"/>
              </a:cxn>
              <a:cxn ang="0">
                <a:pos x="205" y="154"/>
              </a:cxn>
              <a:cxn ang="0">
                <a:pos x="196" y="182"/>
              </a:cxn>
              <a:cxn ang="0">
                <a:pos x="176" y="202"/>
              </a:cxn>
              <a:cxn ang="0">
                <a:pos x="150" y="213"/>
              </a:cxn>
              <a:cxn ang="0">
                <a:pos x="135" y="215"/>
              </a:cxn>
            </a:cxnLst>
            <a:rect l="0" t="0" r="r" b="b"/>
            <a:pathLst>
              <a:path w="272" h="278">
                <a:moveTo>
                  <a:pt x="135" y="0"/>
                </a:moveTo>
                <a:lnTo>
                  <a:pt x="135" y="0"/>
                </a:lnTo>
                <a:lnTo>
                  <a:pt x="122" y="0"/>
                </a:lnTo>
                <a:lnTo>
                  <a:pt x="109" y="4"/>
                </a:lnTo>
                <a:lnTo>
                  <a:pt x="96" y="6"/>
                </a:lnTo>
                <a:lnTo>
                  <a:pt x="83" y="11"/>
                </a:lnTo>
                <a:lnTo>
                  <a:pt x="72" y="17"/>
                </a:lnTo>
                <a:lnTo>
                  <a:pt x="61" y="24"/>
                </a:lnTo>
                <a:lnTo>
                  <a:pt x="50" y="32"/>
                </a:lnTo>
                <a:lnTo>
                  <a:pt x="40" y="41"/>
                </a:lnTo>
                <a:lnTo>
                  <a:pt x="31" y="50"/>
                </a:lnTo>
                <a:lnTo>
                  <a:pt x="24" y="61"/>
                </a:lnTo>
                <a:lnTo>
                  <a:pt x="16" y="72"/>
                </a:lnTo>
                <a:lnTo>
                  <a:pt x="11" y="85"/>
                </a:lnTo>
                <a:lnTo>
                  <a:pt x="7" y="98"/>
                </a:lnTo>
                <a:lnTo>
                  <a:pt x="3" y="111"/>
                </a:lnTo>
                <a:lnTo>
                  <a:pt x="2" y="124"/>
                </a:lnTo>
                <a:lnTo>
                  <a:pt x="0" y="139"/>
                </a:lnTo>
                <a:lnTo>
                  <a:pt x="0" y="139"/>
                </a:lnTo>
                <a:lnTo>
                  <a:pt x="2" y="154"/>
                </a:lnTo>
                <a:lnTo>
                  <a:pt x="3" y="167"/>
                </a:lnTo>
                <a:lnTo>
                  <a:pt x="7" y="180"/>
                </a:lnTo>
                <a:lnTo>
                  <a:pt x="11" y="193"/>
                </a:lnTo>
                <a:lnTo>
                  <a:pt x="16" y="206"/>
                </a:lnTo>
                <a:lnTo>
                  <a:pt x="24" y="217"/>
                </a:lnTo>
                <a:lnTo>
                  <a:pt x="31" y="228"/>
                </a:lnTo>
                <a:lnTo>
                  <a:pt x="40" y="237"/>
                </a:lnTo>
                <a:lnTo>
                  <a:pt x="50" y="246"/>
                </a:lnTo>
                <a:lnTo>
                  <a:pt x="61" y="254"/>
                </a:lnTo>
                <a:lnTo>
                  <a:pt x="72" y="261"/>
                </a:lnTo>
                <a:lnTo>
                  <a:pt x="83" y="267"/>
                </a:lnTo>
                <a:lnTo>
                  <a:pt x="96" y="272"/>
                </a:lnTo>
                <a:lnTo>
                  <a:pt x="109" y="276"/>
                </a:lnTo>
                <a:lnTo>
                  <a:pt x="122" y="278"/>
                </a:lnTo>
                <a:lnTo>
                  <a:pt x="135" y="278"/>
                </a:lnTo>
                <a:lnTo>
                  <a:pt x="135" y="278"/>
                </a:lnTo>
                <a:lnTo>
                  <a:pt x="150" y="278"/>
                </a:lnTo>
                <a:lnTo>
                  <a:pt x="163" y="276"/>
                </a:lnTo>
                <a:lnTo>
                  <a:pt x="176" y="272"/>
                </a:lnTo>
                <a:lnTo>
                  <a:pt x="189" y="267"/>
                </a:lnTo>
                <a:lnTo>
                  <a:pt x="200" y="261"/>
                </a:lnTo>
                <a:lnTo>
                  <a:pt x="211" y="254"/>
                </a:lnTo>
                <a:lnTo>
                  <a:pt x="222" y="246"/>
                </a:lnTo>
                <a:lnTo>
                  <a:pt x="231" y="237"/>
                </a:lnTo>
                <a:lnTo>
                  <a:pt x="240" y="228"/>
                </a:lnTo>
                <a:lnTo>
                  <a:pt x="248" y="217"/>
                </a:lnTo>
                <a:lnTo>
                  <a:pt x="255" y="206"/>
                </a:lnTo>
                <a:lnTo>
                  <a:pt x="261" y="193"/>
                </a:lnTo>
                <a:lnTo>
                  <a:pt x="264" y="180"/>
                </a:lnTo>
                <a:lnTo>
                  <a:pt x="268" y="167"/>
                </a:lnTo>
                <a:lnTo>
                  <a:pt x="270" y="154"/>
                </a:lnTo>
                <a:lnTo>
                  <a:pt x="272" y="139"/>
                </a:lnTo>
                <a:lnTo>
                  <a:pt x="272" y="139"/>
                </a:lnTo>
                <a:lnTo>
                  <a:pt x="270" y="124"/>
                </a:lnTo>
                <a:lnTo>
                  <a:pt x="268" y="111"/>
                </a:lnTo>
                <a:lnTo>
                  <a:pt x="264" y="98"/>
                </a:lnTo>
                <a:lnTo>
                  <a:pt x="261" y="85"/>
                </a:lnTo>
                <a:lnTo>
                  <a:pt x="255" y="72"/>
                </a:lnTo>
                <a:lnTo>
                  <a:pt x="248" y="61"/>
                </a:lnTo>
                <a:lnTo>
                  <a:pt x="240" y="50"/>
                </a:lnTo>
                <a:lnTo>
                  <a:pt x="231" y="41"/>
                </a:lnTo>
                <a:lnTo>
                  <a:pt x="222" y="32"/>
                </a:lnTo>
                <a:lnTo>
                  <a:pt x="211" y="24"/>
                </a:lnTo>
                <a:lnTo>
                  <a:pt x="200" y="17"/>
                </a:lnTo>
                <a:lnTo>
                  <a:pt x="189" y="11"/>
                </a:lnTo>
                <a:lnTo>
                  <a:pt x="176" y="6"/>
                </a:lnTo>
                <a:lnTo>
                  <a:pt x="163" y="4"/>
                </a:lnTo>
                <a:lnTo>
                  <a:pt x="150" y="0"/>
                </a:lnTo>
                <a:lnTo>
                  <a:pt x="135" y="0"/>
                </a:lnTo>
                <a:lnTo>
                  <a:pt x="135" y="0"/>
                </a:lnTo>
                <a:close/>
                <a:moveTo>
                  <a:pt x="135" y="215"/>
                </a:moveTo>
                <a:lnTo>
                  <a:pt x="135" y="215"/>
                </a:lnTo>
                <a:lnTo>
                  <a:pt x="122" y="213"/>
                </a:lnTo>
                <a:lnTo>
                  <a:pt x="107" y="209"/>
                </a:lnTo>
                <a:lnTo>
                  <a:pt x="96" y="202"/>
                </a:lnTo>
                <a:lnTo>
                  <a:pt x="85" y="193"/>
                </a:lnTo>
                <a:lnTo>
                  <a:pt x="76" y="182"/>
                </a:lnTo>
                <a:lnTo>
                  <a:pt x="70" y="169"/>
                </a:lnTo>
                <a:lnTo>
                  <a:pt x="64" y="154"/>
                </a:lnTo>
                <a:lnTo>
                  <a:pt x="64" y="139"/>
                </a:lnTo>
                <a:lnTo>
                  <a:pt x="64" y="139"/>
                </a:lnTo>
                <a:lnTo>
                  <a:pt x="64" y="124"/>
                </a:lnTo>
                <a:lnTo>
                  <a:pt x="70" y="109"/>
                </a:lnTo>
                <a:lnTo>
                  <a:pt x="76" y="96"/>
                </a:lnTo>
                <a:lnTo>
                  <a:pt x="85" y="85"/>
                </a:lnTo>
                <a:lnTo>
                  <a:pt x="96" y="76"/>
                </a:lnTo>
                <a:lnTo>
                  <a:pt x="107" y="70"/>
                </a:lnTo>
                <a:lnTo>
                  <a:pt x="122" y="65"/>
                </a:lnTo>
                <a:lnTo>
                  <a:pt x="135" y="63"/>
                </a:lnTo>
                <a:lnTo>
                  <a:pt x="135" y="63"/>
                </a:lnTo>
                <a:lnTo>
                  <a:pt x="150" y="65"/>
                </a:lnTo>
                <a:lnTo>
                  <a:pt x="163" y="70"/>
                </a:lnTo>
                <a:lnTo>
                  <a:pt x="176" y="76"/>
                </a:lnTo>
                <a:lnTo>
                  <a:pt x="187" y="85"/>
                </a:lnTo>
                <a:lnTo>
                  <a:pt x="196" y="96"/>
                </a:lnTo>
                <a:lnTo>
                  <a:pt x="201" y="109"/>
                </a:lnTo>
                <a:lnTo>
                  <a:pt x="205" y="124"/>
                </a:lnTo>
                <a:lnTo>
                  <a:pt x="207" y="139"/>
                </a:lnTo>
                <a:lnTo>
                  <a:pt x="207" y="139"/>
                </a:lnTo>
                <a:lnTo>
                  <a:pt x="205" y="154"/>
                </a:lnTo>
                <a:lnTo>
                  <a:pt x="201" y="169"/>
                </a:lnTo>
                <a:lnTo>
                  <a:pt x="196" y="182"/>
                </a:lnTo>
                <a:lnTo>
                  <a:pt x="187" y="193"/>
                </a:lnTo>
                <a:lnTo>
                  <a:pt x="176" y="202"/>
                </a:lnTo>
                <a:lnTo>
                  <a:pt x="163" y="209"/>
                </a:lnTo>
                <a:lnTo>
                  <a:pt x="150" y="213"/>
                </a:lnTo>
                <a:lnTo>
                  <a:pt x="135" y="215"/>
                </a:lnTo>
                <a:lnTo>
                  <a:pt x="135" y="215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  <p:sp>
        <p:nvSpPr>
          <p:cNvPr id="56" name="Freeform 70"/>
          <p:cNvSpPr>
            <a:spLocks noEditPoints="1"/>
          </p:cNvSpPr>
          <p:nvPr/>
        </p:nvSpPr>
        <p:spPr bwMode="auto">
          <a:xfrm>
            <a:off x="5340206" y="2222463"/>
            <a:ext cx="342496" cy="340246"/>
          </a:xfrm>
          <a:custGeom>
            <a:avLst/>
            <a:gdLst/>
            <a:ahLst/>
            <a:cxnLst>
              <a:cxn ang="0">
                <a:pos x="150" y="0"/>
              </a:cxn>
              <a:cxn ang="0">
                <a:pos x="119" y="4"/>
              </a:cxn>
              <a:cxn ang="0">
                <a:pos x="92" y="13"/>
              </a:cxn>
              <a:cxn ang="0">
                <a:pos x="67" y="27"/>
              </a:cxn>
              <a:cxn ang="0">
                <a:pos x="43" y="45"/>
              </a:cxn>
              <a:cxn ang="0">
                <a:pos x="25" y="67"/>
              </a:cxn>
              <a:cxn ang="0">
                <a:pos x="11" y="92"/>
              </a:cxn>
              <a:cxn ang="0">
                <a:pos x="2" y="121"/>
              </a:cxn>
              <a:cxn ang="0">
                <a:pos x="0" y="152"/>
              </a:cxn>
              <a:cxn ang="0">
                <a:pos x="0" y="167"/>
              </a:cxn>
              <a:cxn ang="0">
                <a:pos x="5" y="198"/>
              </a:cxn>
              <a:cxn ang="0">
                <a:pos x="18" y="225"/>
              </a:cxn>
              <a:cxn ang="0">
                <a:pos x="34" y="248"/>
              </a:cxn>
              <a:cxn ang="0">
                <a:pos x="54" y="268"/>
              </a:cxn>
              <a:cxn ang="0">
                <a:pos x="78" y="285"/>
              </a:cxn>
              <a:cxn ang="0">
                <a:pos x="105" y="295"/>
              </a:cxn>
              <a:cxn ang="0">
                <a:pos x="136" y="303"/>
              </a:cxn>
              <a:cxn ang="0">
                <a:pos x="150" y="303"/>
              </a:cxn>
              <a:cxn ang="0">
                <a:pos x="181" y="301"/>
              </a:cxn>
              <a:cxn ang="0">
                <a:pos x="210" y="292"/>
              </a:cxn>
              <a:cxn ang="0">
                <a:pos x="235" y="277"/>
              </a:cxn>
              <a:cxn ang="0">
                <a:pos x="257" y="259"/>
              </a:cxn>
              <a:cxn ang="0">
                <a:pos x="275" y="236"/>
              </a:cxn>
              <a:cxn ang="0">
                <a:pos x="290" y="210"/>
              </a:cxn>
              <a:cxn ang="0">
                <a:pos x="299" y="183"/>
              </a:cxn>
              <a:cxn ang="0">
                <a:pos x="302" y="152"/>
              </a:cxn>
              <a:cxn ang="0">
                <a:pos x="301" y="136"/>
              </a:cxn>
              <a:cxn ang="0">
                <a:pos x="295" y="107"/>
              </a:cxn>
              <a:cxn ang="0">
                <a:pos x="283" y="80"/>
              </a:cxn>
              <a:cxn ang="0">
                <a:pos x="268" y="56"/>
              </a:cxn>
              <a:cxn ang="0">
                <a:pos x="246" y="34"/>
              </a:cxn>
              <a:cxn ang="0">
                <a:pos x="223" y="18"/>
              </a:cxn>
              <a:cxn ang="0">
                <a:pos x="196" y="7"/>
              </a:cxn>
              <a:cxn ang="0">
                <a:pos x="167" y="2"/>
              </a:cxn>
              <a:cxn ang="0">
                <a:pos x="150" y="0"/>
              </a:cxn>
              <a:cxn ang="0">
                <a:pos x="94" y="227"/>
              </a:cxn>
              <a:cxn ang="0">
                <a:pos x="94" y="76"/>
              </a:cxn>
              <a:cxn ang="0">
                <a:pos x="132" y="227"/>
              </a:cxn>
              <a:cxn ang="0">
                <a:pos x="170" y="227"/>
              </a:cxn>
              <a:cxn ang="0">
                <a:pos x="170" y="76"/>
              </a:cxn>
              <a:cxn ang="0">
                <a:pos x="206" y="227"/>
              </a:cxn>
            </a:cxnLst>
            <a:rect l="0" t="0" r="r" b="b"/>
            <a:pathLst>
              <a:path w="302" h="303">
                <a:moveTo>
                  <a:pt x="150" y="0"/>
                </a:moveTo>
                <a:lnTo>
                  <a:pt x="150" y="0"/>
                </a:lnTo>
                <a:lnTo>
                  <a:pt x="136" y="2"/>
                </a:lnTo>
                <a:lnTo>
                  <a:pt x="119" y="4"/>
                </a:lnTo>
                <a:lnTo>
                  <a:pt x="105" y="7"/>
                </a:lnTo>
                <a:lnTo>
                  <a:pt x="92" y="13"/>
                </a:lnTo>
                <a:lnTo>
                  <a:pt x="78" y="18"/>
                </a:lnTo>
                <a:lnTo>
                  <a:pt x="67" y="27"/>
                </a:lnTo>
                <a:lnTo>
                  <a:pt x="54" y="34"/>
                </a:lnTo>
                <a:lnTo>
                  <a:pt x="43" y="45"/>
                </a:lnTo>
                <a:lnTo>
                  <a:pt x="34" y="56"/>
                </a:lnTo>
                <a:lnTo>
                  <a:pt x="25" y="67"/>
                </a:lnTo>
                <a:lnTo>
                  <a:pt x="18" y="80"/>
                </a:lnTo>
                <a:lnTo>
                  <a:pt x="11" y="92"/>
                </a:lnTo>
                <a:lnTo>
                  <a:pt x="5" y="107"/>
                </a:lnTo>
                <a:lnTo>
                  <a:pt x="2" y="121"/>
                </a:lnTo>
                <a:lnTo>
                  <a:pt x="0" y="136"/>
                </a:lnTo>
                <a:lnTo>
                  <a:pt x="0" y="152"/>
                </a:lnTo>
                <a:lnTo>
                  <a:pt x="0" y="152"/>
                </a:lnTo>
                <a:lnTo>
                  <a:pt x="0" y="167"/>
                </a:lnTo>
                <a:lnTo>
                  <a:pt x="2" y="183"/>
                </a:lnTo>
                <a:lnTo>
                  <a:pt x="5" y="198"/>
                </a:lnTo>
                <a:lnTo>
                  <a:pt x="11" y="210"/>
                </a:lnTo>
                <a:lnTo>
                  <a:pt x="18" y="225"/>
                </a:lnTo>
                <a:lnTo>
                  <a:pt x="25" y="236"/>
                </a:lnTo>
                <a:lnTo>
                  <a:pt x="34" y="248"/>
                </a:lnTo>
                <a:lnTo>
                  <a:pt x="43" y="259"/>
                </a:lnTo>
                <a:lnTo>
                  <a:pt x="54" y="268"/>
                </a:lnTo>
                <a:lnTo>
                  <a:pt x="67" y="277"/>
                </a:lnTo>
                <a:lnTo>
                  <a:pt x="78" y="285"/>
                </a:lnTo>
                <a:lnTo>
                  <a:pt x="92" y="292"/>
                </a:lnTo>
                <a:lnTo>
                  <a:pt x="105" y="295"/>
                </a:lnTo>
                <a:lnTo>
                  <a:pt x="119" y="301"/>
                </a:lnTo>
                <a:lnTo>
                  <a:pt x="136" y="303"/>
                </a:lnTo>
                <a:lnTo>
                  <a:pt x="150" y="303"/>
                </a:lnTo>
                <a:lnTo>
                  <a:pt x="150" y="303"/>
                </a:lnTo>
                <a:lnTo>
                  <a:pt x="167" y="303"/>
                </a:lnTo>
                <a:lnTo>
                  <a:pt x="181" y="301"/>
                </a:lnTo>
                <a:lnTo>
                  <a:pt x="196" y="295"/>
                </a:lnTo>
                <a:lnTo>
                  <a:pt x="210" y="292"/>
                </a:lnTo>
                <a:lnTo>
                  <a:pt x="223" y="285"/>
                </a:lnTo>
                <a:lnTo>
                  <a:pt x="235" y="277"/>
                </a:lnTo>
                <a:lnTo>
                  <a:pt x="246" y="268"/>
                </a:lnTo>
                <a:lnTo>
                  <a:pt x="257" y="259"/>
                </a:lnTo>
                <a:lnTo>
                  <a:pt x="268" y="248"/>
                </a:lnTo>
                <a:lnTo>
                  <a:pt x="275" y="236"/>
                </a:lnTo>
                <a:lnTo>
                  <a:pt x="283" y="225"/>
                </a:lnTo>
                <a:lnTo>
                  <a:pt x="290" y="210"/>
                </a:lnTo>
                <a:lnTo>
                  <a:pt x="295" y="198"/>
                </a:lnTo>
                <a:lnTo>
                  <a:pt x="299" y="183"/>
                </a:lnTo>
                <a:lnTo>
                  <a:pt x="301" y="167"/>
                </a:lnTo>
                <a:lnTo>
                  <a:pt x="302" y="152"/>
                </a:lnTo>
                <a:lnTo>
                  <a:pt x="302" y="152"/>
                </a:lnTo>
                <a:lnTo>
                  <a:pt x="301" y="136"/>
                </a:lnTo>
                <a:lnTo>
                  <a:pt x="299" y="121"/>
                </a:lnTo>
                <a:lnTo>
                  <a:pt x="295" y="107"/>
                </a:lnTo>
                <a:lnTo>
                  <a:pt x="290" y="92"/>
                </a:lnTo>
                <a:lnTo>
                  <a:pt x="283" y="80"/>
                </a:lnTo>
                <a:lnTo>
                  <a:pt x="275" y="67"/>
                </a:lnTo>
                <a:lnTo>
                  <a:pt x="268" y="56"/>
                </a:lnTo>
                <a:lnTo>
                  <a:pt x="257" y="45"/>
                </a:lnTo>
                <a:lnTo>
                  <a:pt x="246" y="34"/>
                </a:lnTo>
                <a:lnTo>
                  <a:pt x="235" y="27"/>
                </a:lnTo>
                <a:lnTo>
                  <a:pt x="223" y="18"/>
                </a:lnTo>
                <a:lnTo>
                  <a:pt x="210" y="13"/>
                </a:lnTo>
                <a:lnTo>
                  <a:pt x="196" y="7"/>
                </a:lnTo>
                <a:lnTo>
                  <a:pt x="181" y="4"/>
                </a:lnTo>
                <a:lnTo>
                  <a:pt x="167" y="2"/>
                </a:lnTo>
                <a:lnTo>
                  <a:pt x="150" y="0"/>
                </a:lnTo>
                <a:lnTo>
                  <a:pt x="150" y="0"/>
                </a:lnTo>
                <a:close/>
                <a:moveTo>
                  <a:pt x="132" y="227"/>
                </a:moveTo>
                <a:lnTo>
                  <a:pt x="94" y="227"/>
                </a:lnTo>
                <a:lnTo>
                  <a:pt x="94" y="152"/>
                </a:lnTo>
                <a:lnTo>
                  <a:pt x="94" y="76"/>
                </a:lnTo>
                <a:lnTo>
                  <a:pt x="132" y="76"/>
                </a:lnTo>
                <a:lnTo>
                  <a:pt x="132" y="227"/>
                </a:lnTo>
                <a:close/>
                <a:moveTo>
                  <a:pt x="206" y="227"/>
                </a:moveTo>
                <a:lnTo>
                  <a:pt x="170" y="227"/>
                </a:lnTo>
                <a:lnTo>
                  <a:pt x="170" y="152"/>
                </a:lnTo>
                <a:lnTo>
                  <a:pt x="170" y="76"/>
                </a:lnTo>
                <a:lnTo>
                  <a:pt x="206" y="76"/>
                </a:lnTo>
                <a:lnTo>
                  <a:pt x="206" y="227"/>
                </a:lnTo>
                <a:close/>
              </a:path>
            </a:pathLst>
          </a:custGeom>
          <a:solidFill>
            <a:schemeClr val="tx2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1800"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/>
          <p:cNvSpPr>
            <a:spLocks noEditPoints="1"/>
          </p:cNvSpPr>
          <p:nvPr/>
        </p:nvSpPr>
        <p:spPr bwMode="auto">
          <a:xfrm>
            <a:off x="262696" y="756225"/>
            <a:ext cx="180440" cy="180438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3 w 55"/>
              <a:gd name="T7" fmla="*/ 92739 h 55"/>
              <a:gd name="T8" fmla="*/ 92739 w 55"/>
              <a:gd name="T9" fmla="*/ 188912 h 55"/>
              <a:gd name="T10" fmla="*/ 92739 w 55"/>
              <a:gd name="T11" fmla="*/ 27478 h 55"/>
              <a:gd name="T12" fmla="*/ 27478 w 55"/>
              <a:gd name="T13" fmla="*/ 92739 h 55"/>
              <a:gd name="T14" fmla="*/ 92739 w 55"/>
              <a:gd name="T15" fmla="*/ 161434 h 55"/>
              <a:gd name="T16" fmla="*/ 92739 w 55"/>
              <a:gd name="T17" fmla="*/ 27478 h 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6"/>
                  <a:pt x="8" y="27"/>
                </a:cubicBezTo>
                <a:cubicBezTo>
                  <a:pt x="8" y="38"/>
                  <a:pt x="16" y="47"/>
                  <a:pt x="27" y="47"/>
                </a:cubicBezTo>
                <a:lnTo>
                  <a:pt x="27" y="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" name="Freeform 6"/>
          <p:cNvSpPr>
            <a:spLocks noEditPoints="1"/>
          </p:cNvSpPr>
          <p:nvPr/>
        </p:nvSpPr>
        <p:spPr bwMode="auto">
          <a:xfrm>
            <a:off x="662998" y="756225"/>
            <a:ext cx="209249" cy="163760"/>
          </a:xfrm>
          <a:custGeom>
            <a:avLst/>
            <a:gdLst>
              <a:gd name="T0" fmla="*/ 219075 w 64"/>
              <a:gd name="T1" fmla="*/ 164592 h 50"/>
              <a:gd name="T2" fmla="*/ 208806 w 64"/>
              <a:gd name="T3" fmla="*/ 171450 h 50"/>
              <a:gd name="T4" fmla="*/ 6846 w 64"/>
              <a:gd name="T5" fmla="*/ 171450 h 50"/>
              <a:gd name="T6" fmla="*/ 0 w 64"/>
              <a:gd name="T7" fmla="*/ 164592 h 50"/>
              <a:gd name="T8" fmla="*/ 0 w 64"/>
              <a:gd name="T9" fmla="*/ 147447 h 50"/>
              <a:gd name="T10" fmla="*/ 6846 w 64"/>
              <a:gd name="T11" fmla="*/ 140589 h 50"/>
              <a:gd name="T12" fmla="*/ 208806 w 64"/>
              <a:gd name="T13" fmla="*/ 140589 h 50"/>
              <a:gd name="T14" fmla="*/ 219075 w 64"/>
              <a:gd name="T15" fmla="*/ 147447 h 50"/>
              <a:gd name="T16" fmla="*/ 219075 w 64"/>
              <a:gd name="T17" fmla="*/ 164592 h 50"/>
              <a:gd name="T18" fmla="*/ 201960 w 64"/>
              <a:gd name="T19" fmla="*/ 68580 h 50"/>
              <a:gd name="T20" fmla="*/ 195114 w 64"/>
              <a:gd name="T21" fmla="*/ 78867 h 50"/>
              <a:gd name="T22" fmla="*/ 23961 w 64"/>
              <a:gd name="T23" fmla="*/ 78867 h 50"/>
              <a:gd name="T24" fmla="*/ 13692 w 64"/>
              <a:gd name="T25" fmla="*/ 68580 h 50"/>
              <a:gd name="T26" fmla="*/ 13692 w 64"/>
              <a:gd name="T27" fmla="*/ 54864 h 50"/>
              <a:gd name="T28" fmla="*/ 23961 w 64"/>
              <a:gd name="T29" fmla="*/ 44577 h 50"/>
              <a:gd name="T30" fmla="*/ 195114 w 64"/>
              <a:gd name="T31" fmla="*/ 44577 h 50"/>
              <a:gd name="T32" fmla="*/ 201960 w 64"/>
              <a:gd name="T33" fmla="*/ 54864 h 50"/>
              <a:gd name="T34" fmla="*/ 201960 w 64"/>
              <a:gd name="T35" fmla="*/ 68580 h 50"/>
              <a:gd name="T36" fmla="*/ 171152 w 64"/>
              <a:gd name="T37" fmla="*/ 116586 h 50"/>
              <a:gd name="T38" fmla="*/ 164306 w 64"/>
              <a:gd name="T39" fmla="*/ 123444 h 50"/>
              <a:gd name="T40" fmla="*/ 54769 w 64"/>
              <a:gd name="T41" fmla="*/ 123444 h 50"/>
              <a:gd name="T42" fmla="*/ 44500 w 64"/>
              <a:gd name="T43" fmla="*/ 116586 h 50"/>
              <a:gd name="T44" fmla="*/ 44500 w 64"/>
              <a:gd name="T45" fmla="*/ 99441 h 50"/>
              <a:gd name="T46" fmla="*/ 54769 w 64"/>
              <a:gd name="T47" fmla="*/ 92583 h 50"/>
              <a:gd name="T48" fmla="*/ 164306 w 64"/>
              <a:gd name="T49" fmla="*/ 92583 h 50"/>
              <a:gd name="T50" fmla="*/ 171152 w 64"/>
              <a:gd name="T51" fmla="*/ 99441 h 50"/>
              <a:gd name="T52" fmla="*/ 171152 w 64"/>
              <a:gd name="T53" fmla="*/ 116586 h 50"/>
              <a:gd name="T54" fmla="*/ 154037 w 64"/>
              <a:gd name="T55" fmla="*/ 24003 h 50"/>
              <a:gd name="T56" fmla="*/ 147191 w 64"/>
              <a:gd name="T57" fmla="*/ 30861 h 50"/>
              <a:gd name="T58" fmla="*/ 68461 w 64"/>
              <a:gd name="T59" fmla="*/ 30861 h 50"/>
              <a:gd name="T60" fmla="*/ 61615 w 64"/>
              <a:gd name="T61" fmla="*/ 24003 h 50"/>
              <a:gd name="T62" fmla="*/ 61615 w 64"/>
              <a:gd name="T63" fmla="*/ 6858 h 50"/>
              <a:gd name="T64" fmla="*/ 68461 w 64"/>
              <a:gd name="T65" fmla="*/ 0 h 50"/>
              <a:gd name="T66" fmla="*/ 147191 w 64"/>
              <a:gd name="T67" fmla="*/ 0 h 50"/>
              <a:gd name="T68" fmla="*/ 154037 w 64"/>
              <a:gd name="T69" fmla="*/ 6858 h 50"/>
              <a:gd name="T70" fmla="*/ 154037 w 64"/>
              <a:gd name="T71" fmla="*/ 24003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0"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3" y="41"/>
                  <a:pt x="64" y="42"/>
                  <a:pt x="64" y="43"/>
                </a:cubicBezTo>
                <a:lnTo>
                  <a:pt x="64" y="48"/>
                </a:lnTo>
                <a:close/>
                <a:moveTo>
                  <a:pt x="59" y="20"/>
                </a:moveTo>
                <a:cubicBezTo>
                  <a:pt x="59" y="22"/>
                  <a:pt x="58" y="23"/>
                  <a:pt x="5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5" y="23"/>
                  <a:pt x="4" y="22"/>
                  <a:pt x="4" y="20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4"/>
                  <a:pt x="5" y="13"/>
                  <a:pt x="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8" y="13"/>
                  <a:pt x="59" y="14"/>
                  <a:pt x="59" y="16"/>
                </a:cubicBezTo>
                <a:lnTo>
                  <a:pt x="59" y="20"/>
                </a:lnTo>
                <a:close/>
                <a:moveTo>
                  <a:pt x="50" y="34"/>
                </a:moveTo>
                <a:cubicBezTo>
                  <a:pt x="50" y="35"/>
                  <a:pt x="49" y="36"/>
                  <a:pt x="48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5" y="36"/>
                  <a:pt x="13" y="35"/>
                  <a:pt x="13" y="34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8"/>
                  <a:pt x="15" y="27"/>
                  <a:pt x="16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9" y="27"/>
                  <a:pt x="50" y="28"/>
                  <a:pt x="50" y="29"/>
                </a:cubicBezTo>
                <a:lnTo>
                  <a:pt x="50" y="34"/>
                </a:lnTo>
                <a:close/>
                <a:moveTo>
                  <a:pt x="45" y="7"/>
                </a:moveTo>
                <a:cubicBezTo>
                  <a:pt x="45" y="8"/>
                  <a:pt x="44" y="9"/>
                  <a:pt x="43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8" y="8"/>
                  <a:pt x="18" y="7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5" y="1"/>
                  <a:pt x="45" y="2"/>
                </a:cubicBezTo>
                <a:lnTo>
                  <a:pt x="45" y="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" name="Freeform 7"/>
          <p:cNvSpPr>
            <a:spLocks noEditPoints="1"/>
          </p:cNvSpPr>
          <p:nvPr/>
        </p:nvSpPr>
        <p:spPr bwMode="auto">
          <a:xfrm>
            <a:off x="1134566" y="756225"/>
            <a:ext cx="210764" cy="163760"/>
          </a:xfrm>
          <a:custGeom>
            <a:avLst/>
            <a:gdLst>
              <a:gd name="T0" fmla="*/ 155153 w 64"/>
              <a:gd name="T1" fmla="*/ 24003 h 50"/>
              <a:gd name="T2" fmla="*/ 148257 w 64"/>
              <a:gd name="T3" fmla="*/ 30861 h 50"/>
              <a:gd name="T4" fmla="*/ 6896 w 64"/>
              <a:gd name="T5" fmla="*/ 30861 h 50"/>
              <a:gd name="T6" fmla="*/ 0 w 64"/>
              <a:gd name="T7" fmla="*/ 24003 h 50"/>
              <a:gd name="T8" fmla="*/ 0 w 64"/>
              <a:gd name="T9" fmla="*/ 6858 h 50"/>
              <a:gd name="T10" fmla="*/ 6896 w 64"/>
              <a:gd name="T11" fmla="*/ 0 h 50"/>
              <a:gd name="T12" fmla="*/ 148257 w 64"/>
              <a:gd name="T13" fmla="*/ 0 h 50"/>
              <a:gd name="T14" fmla="*/ 155153 w 64"/>
              <a:gd name="T15" fmla="*/ 6858 h 50"/>
              <a:gd name="T16" fmla="*/ 155153 w 64"/>
              <a:gd name="T17" fmla="*/ 24003 h 50"/>
              <a:gd name="T18" fmla="*/ 203423 w 64"/>
              <a:gd name="T19" fmla="*/ 68580 h 50"/>
              <a:gd name="T20" fmla="*/ 196527 w 64"/>
              <a:gd name="T21" fmla="*/ 78867 h 50"/>
              <a:gd name="T22" fmla="*/ 6896 w 64"/>
              <a:gd name="T23" fmla="*/ 78867 h 50"/>
              <a:gd name="T24" fmla="*/ 0 w 64"/>
              <a:gd name="T25" fmla="*/ 68580 h 50"/>
              <a:gd name="T26" fmla="*/ 0 w 64"/>
              <a:gd name="T27" fmla="*/ 54864 h 50"/>
              <a:gd name="T28" fmla="*/ 6896 w 64"/>
              <a:gd name="T29" fmla="*/ 44577 h 50"/>
              <a:gd name="T30" fmla="*/ 196527 w 64"/>
              <a:gd name="T31" fmla="*/ 44577 h 50"/>
              <a:gd name="T32" fmla="*/ 203423 w 64"/>
              <a:gd name="T33" fmla="*/ 54864 h 50"/>
              <a:gd name="T34" fmla="*/ 203423 w 64"/>
              <a:gd name="T35" fmla="*/ 68580 h 50"/>
              <a:gd name="T36" fmla="*/ 172392 w 64"/>
              <a:gd name="T37" fmla="*/ 116586 h 50"/>
              <a:gd name="T38" fmla="*/ 165497 w 64"/>
              <a:gd name="T39" fmla="*/ 123444 h 50"/>
              <a:gd name="T40" fmla="*/ 6896 w 64"/>
              <a:gd name="T41" fmla="*/ 123444 h 50"/>
              <a:gd name="T42" fmla="*/ 0 w 64"/>
              <a:gd name="T43" fmla="*/ 116586 h 50"/>
              <a:gd name="T44" fmla="*/ 0 w 64"/>
              <a:gd name="T45" fmla="*/ 99441 h 50"/>
              <a:gd name="T46" fmla="*/ 6896 w 64"/>
              <a:gd name="T47" fmla="*/ 92583 h 50"/>
              <a:gd name="T48" fmla="*/ 165497 w 64"/>
              <a:gd name="T49" fmla="*/ 92583 h 50"/>
              <a:gd name="T50" fmla="*/ 172392 w 64"/>
              <a:gd name="T51" fmla="*/ 99441 h 50"/>
              <a:gd name="T52" fmla="*/ 172392 w 64"/>
              <a:gd name="T53" fmla="*/ 116586 h 50"/>
              <a:gd name="T54" fmla="*/ 220662 w 64"/>
              <a:gd name="T55" fmla="*/ 164592 h 50"/>
              <a:gd name="T56" fmla="*/ 210318 w 64"/>
              <a:gd name="T57" fmla="*/ 171450 h 50"/>
              <a:gd name="T58" fmla="*/ 6896 w 64"/>
              <a:gd name="T59" fmla="*/ 171450 h 50"/>
              <a:gd name="T60" fmla="*/ 0 w 64"/>
              <a:gd name="T61" fmla="*/ 164592 h 50"/>
              <a:gd name="T62" fmla="*/ 0 w 64"/>
              <a:gd name="T63" fmla="*/ 147447 h 50"/>
              <a:gd name="T64" fmla="*/ 6896 w 64"/>
              <a:gd name="T65" fmla="*/ 140589 h 50"/>
              <a:gd name="T66" fmla="*/ 210318 w 64"/>
              <a:gd name="T67" fmla="*/ 140589 h 50"/>
              <a:gd name="T68" fmla="*/ 220662 w 64"/>
              <a:gd name="T69" fmla="*/ 147447 h 50"/>
              <a:gd name="T70" fmla="*/ 220662 w 64"/>
              <a:gd name="T71" fmla="*/ 164592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0">
                <a:moveTo>
                  <a:pt x="45" y="7"/>
                </a:moveTo>
                <a:cubicBezTo>
                  <a:pt x="45" y="8"/>
                  <a:pt x="44" y="9"/>
                  <a:pt x="43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5" y="1"/>
                  <a:pt x="45" y="2"/>
                </a:cubicBezTo>
                <a:lnTo>
                  <a:pt x="45" y="7"/>
                </a:lnTo>
                <a:close/>
                <a:moveTo>
                  <a:pt x="59" y="20"/>
                </a:moveTo>
                <a:cubicBezTo>
                  <a:pt x="59" y="22"/>
                  <a:pt x="58" y="23"/>
                  <a:pt x="57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0" y="22"/>
                  <a:pt x="0" y="20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4"/>
                  <a:pt x="1" y="13"/>
                  <a:pt x="2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8" y="13"/>
                  <a:pt x="59" y="14"/>
                  <a:pt x="59" y="16"/>
                </a:cubicBezTo>
                <a:lnTo>
                  <a:pt x="59" y="20"/>
                </a:lnTo>
                <a:close/>
                <a:moveTo>
                  <a:pt x="50" y="34"/>
                </a:moveTo>
                <a:cubicBezTo>
                  <a:pt x="50" y="35"/>
                  <a:pt x="49" y="36"/>
                  <a:pt x="48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5"/>
                  <a:pt x="0" y="3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8"/>
                  <a:pt x="1" y="27"/>
                  <a:pt x="2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9" y="27"/>
                  <a:pt x="50" y="28"/>
                  <a:pt x="50" y="29"/>
                </a:cubicBezTo>
                <a:lnTo>
                  <a:pt x="50" y="34"/>
                </a:lnTo>
                <a:close/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3" y="41"/>
                  <a:pt x="64" y="42"/>
                  <a:pt x="64" y="43"/>
                </a:cubicBezTo>
                <a:lnTo>
                  <a:pt x="64" y="4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" name="Freeform 8"/>
          <p:cNvSpPr>
            <a:spLocks noEditPoints="1"/>
          </p:cNvSpPr>
          <p:nvPr/>
        </p:nvSpPr>
        <p:spPr bwMode="auto">
          <a:xfrm>
            <a:off x="1613713" y="756225"/>
            <a:ext cx="216830" cy="180438"/>
          </a:xfrm>
          <a:custGeom>
            <a:avLst/>
            <a:gdLst>
              <a:gd name="T0" fmla="*/ 227012 w 66"/>
              <a:gd name="T1" fmla="*/ 147695 h 55"/>
              <a:gd name="T2" fmla="*/ 220133 w 66"/>
              <a:gd name="T3" fmla="*/ 154564 h 55"/>
              <a:gd name="T4" fmla="*/ 196056 w 66"/>
              <a:gd name="T5" fmla="*/ 154564 h 55"/>
              <a:gd name="T6" fmla="*/ 165100 w 66"/>
              <a:gd name="T7" fmla="*/ 188912 h 55"/>
              <a:gd name="T8" fmla="*/ 134143 w 66"/>
              <a:gd name="T9" fmla="*/ 154564 h 55"/>
              <a:gd name="T10" fmla="*/ 85989 w 66"/>
              <a:gd name="T11" fmla="*/ 154564 h 55"/>
              <a:gd name="T12" fmla="*/ 55033 w 66"/>
              <a:gd name="T13" fmla="*/ 188912 h 55"/>
              <a:gd name="T14" fmla="*/ 24077 w 66"/>
              <a:gd name="T15" fmla="*/ 154564 h 55"/>
              <a:gd name="T16" fmla="*/ 6879 w 66"/>
              <a:gd name="T17" fmla="*/ 154564 h 55"/>
              <a:gd name="T18" fmla="*/ 0 w 66"/>
              <a:gd name="T19" fmla="*/ 147695 h 55"/>
              <a:gd name="T20" fmla="*/ 6879 w 66"/>
              <a:gd name="T21" fmla="*/ 140825 h 55"/>
              <a:gd name="T22" fmla="*/ 6879 w 66"/>
              <a:gd name="T23" fmla="*/ 89304 h 55"/>
              <a:gd name="T24" fmla="*/ 13758 w 66"/>
              <a:gd name="T25" fmla="*/ 75565 h 55"/>
              <a:gd name="T26" fmla="*/ 37835 w 66"/>
              <a:gd name="T27" fmla="*/ 51521 h 55"/>
              <a:gd name="T28" fmla="*/ 51594 w 66"/>
              <a:gd name="T29" fmla="*/ 44652 h 55"/>
              <a:gd name="T30" fmla="*/ 72231 w 66"/>
              <a:gd name="T31" fmla="*/ 44652 h 55"/>
              <a:gd name="T32" fmla="*/ 72231 w 66"/>
              <a:gd name="T33" fmla="*/ 6870 h 55"/>
              <a:gd name="T34" fmla="*/ 79110 w 66"/>
              <a:gd name="T35" fmla="*/ 0 h 55"/>
              <a:gd name="T36" fmla="*/ 220133 w 66"/>
              <a:gd name="T37" fmla="*/ 0 h 55"/>
              <a:gd name="T38" fmla="*/ 227012 w 66"/>
              <a:gd name="T39" fmla="*/ 6870 h 55"/>
              <a:gd name="T40" fmla="*/ 227012 w 66"/>
              <a:gd name="T41" fmla="*/ 147695 h 55"/>
              <a:gd name="T42" fmla="*/ 72231 w 66"/>
              <a:gd name="T43" fmla="*/ 92739 h 55"/>
              <a:gd name="T44" fmla="*/ 72231 w 66"/>
              <a:gd name="T45" fmla="*/ 61826 h 55"/>
              <a:gd name="T46" fmla="*/ 51594 w 66"/>
              <a:gd name="T47" fmla="*/ 61826 h 55"/>
              <a:gd name="T48" fmla="*/ 48154 w 66"/>
              <a:gd name="T49" fmla="*/ 61826 h 55"/>
              <a:gd name="T50" fmla="*/ 24077 w 66"/>
              <a:gd name="T51" fmla="*/ 85869 h 55"/>
              <a:gd name="T52" fmla="*/ 24077 w 66"/>
              <a:gd name="T53" fmla="*/ 89304 h 55"/>
              <a:gd name="T54" fmla="*/ 24077 w 66"/>
              <a:gd name="T55" fmla="*/ 92739 h 55"/>
              <a:gd name="T56" fmla="*/ 72231 w 66"/>
              <a:gd name="T57" fmla="*/ 92739 h 55"/>
              <a:gd name="T58" fmla="*/ 55033 w 66"/>
              <a:gd name="T59" fmla="*/ 140825 h 55"/>
              <a:gd name="T60" fmla="*/ 37835 w 66"/>
              <a:gd name="T61" fmla="*/ 154564 h 55"/>
              <a:gd name="T62" fmla="*/ 55033 w 66"/>
              <a:gd name="T63" fmla="*/ 171738 h 55"/>
              <a:gd name="T64" fmla="*/ 72231 w 66"/>
              <a:gd name="T65" fmla="*/ 154564 h 55"/>
              <a:gd name="T66" fmla="*/ 55033 w 66"/>
              <a:gd name="T67" fmla="*/ 140825 h 55"/>
              <a:gd name="T68" fmla="*/ 196056 w 66"/>
              <a:gd name="T69" fmla="*/ 51521 h 55"/>
              <a:gd name="T70" fmla="*/ 192616 w 66"/>
              <a:gd name="T71" fmla="*/ 44652 h 55"/>
              <a:gd name="T72" fmla="*/ 165100 w 66"/>
              <a:gd name="T73" fmla="*/ 44652 h 55"/>
              <a:gd name="T74" fmla="*/ 165100 w 66"/>
              <a:gd name="T75" fmla="*/ 17174 h 55"/>
              <a:gd name="T76" fmla="*/ 161660 w 66"/>
              <a:gd name="T77" fmla="*/ 13739 h 55"/>
              <a:gd name="T78" fmla="*/ 137583 w 66"/>
              <a:gd name="T79" fmla="*/ 13739 h 55"/>
              <a:gd name="T80" fmla="*/ 134143 w 66"/>
              <a:gd name="T81" fmla="*/ 17174 h 55"/>
              <a:gd name="T82" fmla="*/ 134143 w 66"/>
              <a:gd name="T83" fmla="*/ 44652 h 55"/>
              <a:gd name="T84" fmla="*/ 106627 w 66"/>
              <a:gd name="T85" fmla="*/ 44652 h 55"/>
              <a:gd name="T86" fmla="*/ 103187 w 66"/>
              <a:gd name="T87" fmla="*/ 51521 h 55"/>
              <a:gd name="T88" fmla="*/ 103187 w 66"/>
              <a:gd name="T89" fmla="*/ 72130 h 55"/>
              <a:gd name="T90" fmla="*/ 106627 w 66"/>
              <a:gd name="T91" fmla="*/ 79000 h 55"/>
              <a:gd name="T92" fmla="*/ 134143 w 66"/>
              <a:gd name="T93" fmla="*/ 79000 h 55"/>
              <a:gd name="T94" fmla="*/ 134143 w 66"/>
              <a:gd name="T95" fmla="*/ 106478 h 55"/>
              <a:gd name="T96" fmla="*/ 137583 w 66"/>
              <a:gd name="T97" fmla="*/ 109912 h 55"/>
              <a:gd name="T98" fmla="*/ 161660 w 66"/>
              <a:gd name="T99" fmla="*/ 109912 h 55"/>
              <a:gd name="T100" fmla="*/ 165100 w 66"/>
              <a:gd name="T101" fmla="*/ 106478 h 55"/>
              <a:gd name="T102" fmla="*/ 165100 w 66"/>
              <a:gd name="T103" fmla="*/ 79000 h 55"/>
              <a:gd name="T104" fmla="*/ 192616 w 66"/>
              <a:gd name="T105" fmla="*/ 79000 h 55"/>
              <a:gd name="T106" fmla="*/ 196056 w 66"/>
              <a:gd name="T107" fmla="*/ 72130 h 55"/>
              <a:gd name="T108" fmla="*/ 196056 w 66"/>
              <a:gd name="T109" fmla="*/ 51521 h 55"/>
              <a:gd name="T110" fmla="*/ 165100 w 66"/>
              <a:gd name="T111" fmla="*/ 140825 h 55"/>
              <a:gd name="T112" fmla="*/ 147902 w 66"/>
              <a:gd name="T113" fmla="*/ 154564 h 55"/>
              <a:gd name="T114" fmla="*/ 165100 w 66"/>
              <a:gd name="T115" fmla="*/ 171738 h 55"/>
              <a:gd name="T116" fmla="*/ 182298 w 66"/>
              <a:gd name="T117" fmla="*/ 154564 h 55"/>
              <a:gd name="T118" fmla="*/ 165100 w 66"/>
              <a:gd name="T119" fmla="*/ 140825 h 5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6" h="55">
                <a:moveTo>
                  <a:pt x="66" y="43"/>
                </a:moveTo>
                <a:cubicBezTo>
                  <a:pt x="66" y="44"/>
                  <a:pt x="65" y="45"/>
                  <a:pt x="64" y="45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50"/>
                  <a:pt x="53" y="55"/>
                  <a:pt x="48" y="55"/>
                </a:cubicBezTo>
                <a:cubicBezTo>
                  <a:pt x="43" y="55"/>
                  <a:pt x="39" y="50"/>
                  <a:pt x="39" y="45"/>
                </a:cubicBezTo>
                <a:cubicBezTo>
                  <a:pt x="25" y="45"/>
                  <a:pt x="25" y="45"/>
                  <a:pt x="25" y="45"/>
                </a:cubicBezTo>
                <a:cubicBezTo>
                  <a:pt x="25" y="50"/>
                  <a:pt x="21" y="55"/>
                  <a:pt x="16" y="55"/>
                </a:cubicBezTo>
                <a:cubicBezTo>
                  <a:pt x="11" y="55"/>
                  <a:pt x="7" y="50"/>
                  <a:pt x="7" y="45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5"/>
                  <a:pt x="3" y="23"/>
                  <a:pt x="4" y="22"/>
                </a:cubicBezTo>
                <a:cubicBezTo>
                  <a:pt x="11" y="15"/>
                  <a:pt x="11" y="15"/>
                  <a:pt x="11" y="15"/>
                </a:cubicBezTo>
                <a:cubicBezTo>
                  <a:pt x="12" y="14"/>
                  <a:pt x="14" y="13"/>
                  <a:pt x="15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1"/>
                  <a:pt x="22" y="0"/>
                  <a:pt x="23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6" y="1"/>
                  <a:pt x="66" y="2"/>
                </a:cubicBezTo>
                <a:lnTo>
                  <a:pt x="66" y="43"/>
                </a:lnTo>
                <a:close/>
                <a:moveTo>
                  <a:pt x="21" y="27"/>
                </a:moveTo>
                <a:cubicBezTo>
                  <a:pt x="21" y="18"/>
                  <a:pt x="21" y="18"/>
                  <a:pt x="21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4" y="18"/>
                  <a:pt x="14" y="18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6"/>
                  <a:pt x="7" y="26"/>
                </a:cubicBezTo>
                <a:cubicBezTo>
                  <a:pt x="7" y="27"/>
                  <a:pt x="7" y="27"/>
                  <a:pt x="7" y="27"/>
                </a:cubicBezTo>
                <a:lnTo>
                  <a:pt x="21" y="27"/>
                </a:lnTo>
                <a:close/>
                <a:moveTo>
                  <a:pt x="16" y="41"/>
                </a:moveTo>
                <a:cubicBezTo>
                  <a:pt x="14" y="41"/>
                  <a:pt x="11" y="43"/>
                  <a:pt x="11" y="45"/>
                </a:cubicBezTo>
                <a:cubicBezTo>
                  <a:pt x="11" y="48"/>
                  <a:pt x="14" y="50"/>
                  <a:pt x="16" y="50"/>
                </a:cubicBezTo>
                <a:cubicBezTo>
                  <a:pt x="19" y="50"/>
                  <a:pt x="21" y="48"/>
                  <a:pt x="21" y="45"/>
                </a:cubicBezTo>
                <a:cubicBezTo>
                  <a:pt x="21" y="43"/>
                  <a:pt x="19" y="41"/>
                  <a:pt x="16" y="41"/>
                </a:cubicBezTo>
                <a:close/>
                <a:moveTo>
                  <a:pt x="57" y="15"/>
                </a:moveTo>
                <a:cubicBezTo>
                  <a:pt x="57" y="14"/>
                  <a:pt x="57" y="13"/>
                  <a:pt x="56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48" y="5"/>
                  <a:pt x="48" y="5"/>
                  <a:pt x="48" y="5"/>
                </a:cubicBezTo>
                <a:cubicBezTo>
                  <a:pt x="48" y="5"/>
                  <a:pt x="48" y="4"/>
                  <a:pt x="47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39" y="4"/>
                  <a:pt x="39" y="5"/>
                  <a:pt x="39" y="5"/>
                </a:cubicBezTo>
                <a:cubicBezTo>
                  <a:pt x="39" y="13"/>
                  <a:pt x="39" y="13"/>
                  <a:pt x="39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3"/>
                  <a:pt x="30" y="14"/>
                  <a:pt x="30" y="15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2"/>
                  <a:pt x="30" y="23"/>
                  <a:pt x="31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2"/>
                  <a:pt x="40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1"/>
                  <a:pt x="48" y="31"/>
                </a:cubicBezTo>
                <a:cubicBezTo>
                  <a:pt x="48" y="23"/>
                  <a:pt x="48" y="23"/>
                  <a:pt x="48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7" y="23"/>
                  <a:pt x="57" y="22"/>
                  <a:pt x="57" y="21"/>
                </a:cubicBezTo>
                <a:lnTo>
                  <a:pt x="57" y="15"/>
                </a:lnTo>
                <a:close/>
                <a:moveTo>
                  <a:pt x="48" y="41"/>
                </a:moveTo>
                <a:cubicBezTo>
                  <a:pt x="45" y="41"/>
                  <a:pt x="43" y="43"/>
                  <a:pt x="43" y="45"/>
                </a:cubicBezTo>
                <a:cubicBezTo>
                  <a:pt x="43" y="48"/>
                  <a:pt x="45" y="50"/>
                  <a:pt x="48" y="50"/>
                </a:cubicBezTo>
                <a:cubicBezTo>
                  <a:pt x="51" y="50"/>
                  <a:pt x="53" y="48"/>
                  <a:pt x="53" y="45"/>
                </a:cubicBezTo>
                <a:cubicBezTo>
                  <a:pt x="53" y="43"/>
                  <a:pt x="51" y="41"/>
                  <a:pt x="48" y="4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" name="Freeform 9"/>
          <p:cNvSpPr>
            <a:spLocks noEditPoints="1"/>
          </p:cNvSpPr>
          <p:nvPr/>
        </p:nvSpPr>
        <p:spPr bwMode="auto">
          <a:xfrm>
            <a:off x="2089830" y="786551"/>
            <a:ext cx="115238" cy="113722"/>
          </a:xfrm>
          <a:custGeom>
            <a:avLst/>
            <a:gdLst>
              <a:gd name="T0" fmla="*/ 120650 w 35"/>
              <a:gd name="T1" fmla="*/ 13607 h 35"/>
              <a:gd name="T2" fmla="*/ 62049 w 35"/>
              <a:gd name="T3" fmla="*/ 71437 h 35"/>
              <a:gd name="T4" fmla="*/ 58601 w 35"/>
              <a:gd name="T5" fmla="*/ 71437 h 35"/>
              <a:gd name="T6" fmla="*/ 58601 w 35"/>
              <a:gd name="T7" fmla="*/ 71437 h 35"/>
              <a:gd name="T8" fmla="*/ 0 w 35"/>
              <a:gd name="T9" fmla="*/ 13607 h 35"/>
              <a:gd name="T10" fmla="*/ 0 w 35"/>
              <a:gd name="T11" fmla="*/ 10205 h 35"/>
              <a:gd name="T12" fmla="*/ 0 w 35"/>
              <a:gd name="T13" fmla="*/ 6804 h 35"/>
              <a:gd name="T14" fmla="*/ 6894 w 35"/>
              <a:gd name="T15" fmla="*/ 3402 h 35"/>
              <a:gd name="T16" fmla="*/ 6894 w 35"/>
              <a:gd name="T17" fmla="*/ 0 h 35"/>
              <a:gd name="T18" fmla="*/ 10341 w 35"/>
              <a:gd name="T19" fmla="*/ 3402 h 35"/>
              <a:gd name="T20" fmla="*/ 58601 w 35"/>
              <a:gd name="T21" fmla="*/ 51027 h 35"/>
              <a:gd name="T22" fmla="*/ 106861 w 35"/>
              <a:gd name="T23" fmla="*/ 3402 h 35"/>
              <a:gd name="T24" fmla="*/ 110309 w 35"/>
              <a:gd name="T25" fmla="*/ 0 h 35"/>
              <a:gd name="T26" fmla="*/ 113756 w 35"/>
              <a:gd name="T27" fmla="*/ 3402 h 35"/>
              <a:gd name="T28" fmla="*/ 120650 w 35"/>
              <a:gd name="T29" fmla="*/ 6804 h 35"/>
              <a:gd name="T30" fmla="*/ 120650 w 35"/>
              <a:gd name="T31" fmla="*/ 10205 h 35"/>
              <a:gd name="T32" fmla="*/ 120650 w 35"/>
              <a:gd name="T33" fmla="*/ 13607 h 35"/>
              <a:gd name="T34" fmla="*/ 120650 w 35"/>
              <a:gd name="T35" fmla="*/ 61232 h 35"/>
              <a:gd name="T36" fmla="*/ 62049 w 35"/>
              <a:gd name="T37" fmla="*/ 115660 h 35"/>
              <a:gd name="T38" fmla="*/ 58601 w 35"/>
              <a:gd name="T39" fmla="*/ 119062 h 35"/>
              <a:gd name="T40" fmla="*/ 58601 w 35"/>
              <a:gd name="T41" fmla="*/ 115660 h 35"/>
              <a:gd name="T42" fmla="*/ 0 w 35"/>
              <a:gd name="T43" fmla="*/ 61232 h 35"/>
              <a:gd name="T44" fmla="*/ 0 w 35"/>
              <a:gd name="T45" fmla="*/ 57830 h 35"/>
              <a:gd name="T46" fmla="*/ 0 w 35"/>
              <a:gd name="T47" fmla="*/ 54428 h 35"/>
              <a:gd name="T48" fmla="*/ 6894 w 35"/>
              <a:gd name="T49" fmla="*/ 47625 h 35"/>
              <a:gd name="T50" fmla="*/ 6894 w 35"/>
              <a:gd name="T51" fmla="*/ 47625 h 35"/>
              <a:gd name="T52" fmla="*/ 10341 w 35"/>
              <a:gd name="T53" fmla="*/ 47625 h 35"/>
              <a:gd name="T54" fmla="*/ 58601 w 35"/>
              <a:gd name="T55" fmla="*/ 95250 h 35"/>
              <a:gd name="T56" fmla="*/ 106861 w 35"/>
              <a:gd name="T57" fmla="*/ 47625 h 35"/>
              <a:gd name="T58" fmla="*/ 110309 w 35"/>
              <a:gd name="T59" fmla="*/ 47625 h 35"/>
              <a:gd name="T60" fmla="*/ 113756 w 35"/>
              <a:gd name="T61" fmla="*/ 47625 h 35"/>
              <a:gd name="T62" fmla="*/ 120650 w 35"/>
              <a:gd name="T63" fmla="*/ 54428 h 35"/>
              <a:gd name="T64" fmla="*/ 120650 w 35"/>
              <a:gd name="T65" fmla="*/ 57830 h 35"/>
              <a:gd name="T66" fmla="*/ 120650 w 35"/>
              <a:gd name="T67" fmla="*/ 61232 h 3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5" h="35">
                <a:moveTo>
                  <a:pt x="35" y="4"/>
                </a:move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  <a:cubicBezTo>
                  <a:pt x="17" y="15"/>
                  <a:pt x="17" y="15"/>
                  <a:pt x="17" y="15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35" y="2"/>
                  <a:pt x="35" y="2"/>
                  <a:pt x="35" y="2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4"/>
                  <a:pt x="35" y="4"/>
                  <a:pt x="35" y="4"/>
                </a:cubicBezTo>
                <a:close/>
                <a:moveTo>
                  <a:pt x="35" y="18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5"/>
                  <a:pt x="18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0" y="17"/>
                  <a:pt x="0" y="16"/>
                  <a:pt x="0" y="16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7" y="28"/>
                  <a:pt x="17" y="28"/>
                  <a:pt x="17" y="28"/>
                </a:cubicBezTo>
                <a:cubicBezTo>
                  <a:pt x="31" y="14"/>
                  <a:pt x="31" y="14"/>
                  <a:pt x="31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3" y="14"/>
                  <a:pt x="33" y="14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7"/>
                  <a:pt x="35" y="17"/>
                </a:cubicBezTo>
                <a:cubicBezTo>
                  <a:pt x="35" y="17"/>
                  <a:pt x="35" y="18"/>
                  <a:pt x="35" y="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" name="Freeform 10"/>
          <p:cNvSpPr>
            <a:spLocks noEditPoints="1"/>
          </p:cNvSpPr>
          <p:nvPr/>
        </p:nvSpPr>
        <p:spPr bwMode="auto">
          <a:xfrm>
            <a:off x="2553815" y="795649"/>
            <a:ext cx="113722" cy="115238"/>
          </a:xfrm>
          <a:custGeom>
            <a:avLst/>
            <a:gdLst>
              <a:gd name="T0" fmla="*/ 71437 w 35"/>
              <a:gd name="T1" fmla="*/ 62049 h 35"/>
              <a:gd name="T2" fmla="*/ 13607 w 35"/>
              <a:gd name="T3" fmla="*/ 120650 h 35"/>
              <a:gd name="T4" fmla="*/ 10205 w 35"/>
              <a:gd name="T5" fmla="*/ 120650 h 35"/>
              <a:gd name="T6" fmla="*/ 6804 w 35"/>
              <a:gd name="T7" fmla="*/ 120650 h 35"/>
              <a:gd name="T8" fmla="*/ 3402 w 35"/>
              <a:gd name="T9" fmla="*/ 113756 h 35"/>
              <a:gd name="T10" fmla="*/ 0 w 35"/>
              <a:gd name="T11" fmla="*/ 110309 h 35"/>
              <a:gd name="T12" fmla="*/ 3402 w 35"/>
              <a:gd name="T13" fmla="*/ 106861 h 35"/>
              <a:gd name="T14" fmla="*/ 51027 w 35"/>
              <a:gd name="T15" fmla="*/ 58601 h 35"/>
              <a:gd name="T16" fmla="*/ 3402 w 35"/>
              <a:gd name="T17" fmla="*/ 10341 h 35"/>
              <a:gd name="T18" fmla="*/ 0 w 35"/>
              <a:gd name="T19" fmla="*/ 10341 h 35"/>
              <a:gd name="T20" fmla="*/ 3402 w 35"/>
              <a:gd name="T21" fmla="*/ 6894 h 35"/>
              <a:gd name="T22" fmla="*/ 6804 w 35"/>
              <a:gd name="T23" fmla="*/ 0 h 35"/>
              <a:gd name="T24" fmla="*/ 10205 w 35"/>
              <a:gd name="T25" fmla="*/ 0 h 35"/>
              <a:gd name="T26" fmla="*/ 13607 w 35"/>
              <a:gd name="T27" fmla="*/ 0 h 35"/>
              <a:gd name="T28" fmla="*/ 71437 w 35"/>
              <a:gd name="T29" fmla="*/ 58601 h 35"/>
              <a:gd name="T30" fmla="*/ 71437 w 35"/>
              <a:gd name="T31" fmla="*/ 58601 h 35"/>
              <a:gd name="T32" fmla="*/ 71437 w 35"/>
              <a:gd name="T33" fmla="*/ 62049 h 35"/>
              <a:gd name="T34" fmla="*/ 115660 w 35"/>
              <a:gd name="T35" fmla="*/ 62049 h 35"/>
              <a:gd name="T36" fmla="*/ 61232 w 35"/>
              <a:gd name="T37" fmla="*/ 120650 h 35"/>
              <a:gd name="T38" fmla="*/ 57830 w 35"/>
              <a:gd name="T39" fmla="*/ 120650 h 35"/>
              <a:gd name="T40" fmla="*/ 54428 w 35"/>
              <a:gd name="T41" fmla="*/ 120650 h 35"/>
              <a:gd name="T42" fmla="*/ 47625 w 35"/>
              <a:gd name="T43" fmla="*/ 113756 h 35"/>
              <a:gd name="T44" fmla="*/ 47625 w 35"/>
              <a:gd name="T45" fmla="*/ 110309 h 35"/>
              <a:gd name="T46" fmla="*/ 47625 w 35"/>
              <a:gd name="T47" fmla="*/ 106861 h 35"/>
              <a:gd name="T48" fmla="*/ 95250 w 35"/>
              <a:gd name="T49" fmla="*/ 58601 h 35"/>
              <a:gd name="T50" fmla="*/ 47625 w 35"/>
              <a:gd name="T51" fmla="*/ 10341 h 35"/>
              <a:gd name="T52" fmla="*/ 47625 w 35"/>
              <a:gd name="T53" fmla="*/ 10341 h 35"/>
              <a:gd name="T54" fmla="*/ 47625 w 35"/>
              <a:gd name="T55" fmla="*/ 6894 h 35"/>
              <a:gd name="T56" fmla="*/ 54428 w 35"/>
              <a:gd name="T57" fmla="*/ 0 h 35"/>
              <a:gd name="T58" fmla="*/ 57830 w 35"/>
              <a:gd name="T59" fmla="*/ 0 h 35"/>
              <a:gd name="T60" fmla="*/ 61232 w 35"/>
              <a:gd name="T61" fmla="*/ 0 h 35"/>
              <a:gd name="T62" fmla="*/ 115660 w 35"/>
              <a:gd name="T63" fmla="*/ 58601 h 35"/>
              <a:gd name="T64" fmla="*/ 119062 w 35"/>
              <a:gd name="T65" fmla="*/ 58601 h 35"/>
              <a:gd name="T66" fmla="*/ 115660 w 35"/>
              <a:gd name="T67" fmla="*/ 62049 h 3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5" h="35">
                <a:moveTo>
                  <a:pt x="21" y="18"/>
                </a:move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3" y="35"/>
                  <a:pt x="3" y="35"/>
                </a:cubicBezTo>
                <a:cubicBezTo>
                  <a:pt x="3" y="35"/>
                  <a:pt x="3" y="35"/>
                  <a:pt x="2" y="35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3"/>
                  <a:pt x="0" y="32"/>
                </a:cubicBezTo>
                <a:cubicBezTo>
                  <a:pt x="0" y="32"/>
                  <a:pt x="0" y="32"/>
                  <a:pt x="1" y="31"/>
                </a:cubicBezTo>
                <a:cubicBezTo>
                  <a:pt x="15" y="17"/>
                  <a:pt x="15" y="17"/>
                  <a:pt x="15" y="17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1" y="2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34" y="18"/>
                </a:move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7" y="35"/>
                  <a:pt x="17" y="35"/>
                </a:cubicBezTo>
                <a:cubicBezTo>
                  <a:pt x="17" y="35"/>
                  <a:pt x="16" y="35"/>
                  <a:pt x="16" y="35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1"/>
                </a:cubicBezTo>
                <a:cubicBezTo>
                  <a:pt x="28" y="17"/>
                  <a:pt x="28" y="17"/>
                  <a:pt x="28" y="17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7" y="0"/>
                  <a:pt x="17" y="0"/>
                </a:cubicBezTo>
                <a:cubicBezTo>
                  <a:pt x="17" y="0"/>
                  <a:pt x="18" y="0"/>
                  <a:pt x="18" y="0"/>
                </a:cubicBezTo>
                <a:cubicBezTo>
                  <a:pt x="34" y="17"/>
                  <a:pt x="34" y="17"/>
                  <a:pt x="34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8"/>
                  <a:pt x="35" y="18"/>
                  <a:pt x="34" y="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" name="Freeform 11"/>
          <p:cNvSpPr/>
          <p:nvPr/>
        </p:nvSpPr>
        <p:spPr bwMode="auto">
          <a:xfrm>
            <a:off x="3035996" y="815360"/>
            <a:ext cx="113722" cy="69749"/>
          </a:xfrm>
          <a:custGeom>
            <a:avLst/>
            <a:gdLst>
              <a:gd name="T0" fmla="*/ 119062 w 35"/>
              <a:gd name="T1" fmla="*/ 13910 h 21"/>
              <a:gd name="T2" fmla="*/ 61232 w 35"/>
              <a:gd name="T3" fmla="*/ 73025 h 21"/>
              <a:gd name="T4" fmla="*/ 57830 w 35"/>
              <a:gd name="T5" fmla="*/ 73025 h 21"/>
              <a:gd name="T6" fmla="*/ 57830 w 35"/>
              <a:gd name="T7" fmla="*/ 73025 h 21"/>
              <a:gd name="T8" fmla="*/ 0 w 35"/>
              <a:gd name="T9" fmla="*/ 13910 h 21"/>
              <a:gd name="T10" fmla="*/ 0 w 35"/>
              <a:gd name="T11" fmla="*/ 10432 h 21"/>
              <a:gd name="T12" fmla="*/ 0 w 35"/>
              <a:gd name="T13" fmla="*/ 10432 h 21"/>
              <a:gd name="T14" fmla="*/ 6804 w 35"/>
              <a:gd name="T15" fmla="*/ 3477 h 21"/>
              <a:gd name="T16" fmla="*/ 6804 w 35"/>
              <a:gd name="T17" fmla="*/ 0 h 21"/>
              <a:gd name="T18" fmla="*/ 10205 w 35"/>
              <a:gd name="T19" fmla="*/ 3477 h 21"/>
              <a:gd name="T20" fmla="*/ 57830 w 35"/>
              <a:gd name="T21" fmla="*/ 52161 h 21"/>
              <a:gd name="T22" fmla="*/ 105455 w 35"/>
              <a:gd name="T23" fmla="*/ 3477 h 21"/>
              <a:gd name="T24" fmla="*/ 108857 w 35"/>
              <a:gd name="T25" fmla="*/ 0 h 21"/>
              <a:gd name="T26" fmla="*/ 112258 w 35"/>
              <a:gd name="T27" fmla="*/ 3477 h 21"/>
              <a:gd name="T28" fmla="*/ 119062 w 35"/>
              <a:gd name="T29" fmla="*/ 10432 h 21"/>
              <a:gd name="T30" fmla="*/ 119062 w 35"/>
              <a:gd name="T31" fmla="*/ 10432 h 21"/>
              <a:gd name="T32" fmla="*/ 119062 w 35"/>
              <a:gd name="T33" fmla="*/ 13910 h 2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21">
                <a:moveTo>
                  <a:pt x="35" y="4"/>
                </a:move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17" y="15"/>
                  <a:pt x="17" y="15"/>
                  <a:pt x="17" y="15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1"/>
                  <a:pt x="32" y="0"/>
                  <a:pt x="32" y="0"/>
                </a:cubicBezTo>
                <a:cubicBezTo>
                  <a:pt x="32" y="0"/>
                  <a:pt x="33" y="1"/>
                  <a:pt x="33" y="1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4"/>
                  <a:pt x="35" y="4"/>
                  <a:pt x="35" y="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" name="Freeform 12"/>
          <p:cNvSpPr/>
          <p:nvPr/>
        </p:nvSpPr>
        <p:spPr bwMode="auto">
          <a:xfrm>
            <a:off x="3498464" y="795649"/>
            <a:ext cx="68234" cy="115238"/>
          </a:xfrm>
          <a:custGeom>
            <a:avLst/>
            <a:gdLst>
              <a:gd name="T0" fmla="*/ 71438 w 21"/>
              <a:gd name="T1" fmla="*/ 62049 h 35"/>
              <a:gd name="T2" fmla="*/ 13607 w 21"/>
              <a:gd name="T3" fmla="*/ 120650 h 35"/>
              <a:gd name="T4" fmla="*/ 10205 w 21"/>
              <a:gd name="T5" fmla="*/ 120650 h 35"/>
              <a:gd name="T6" fmla="*/ 6804 w 21"/>
              <a:gd name="T7" fmla="*/ 120650 h 35"/>
              <a:gd name="T8" fmla="*/ 3402 w 21"/>
              <a:gd name="T9" fmla="*/ 113756 h 35"/>
              <a:gd name="T10" fmla="*/ 0 w 21"/>
              <a:gd name="T11" fmla="*/ 110309 h 35"/>
              <a:gd name="T12" fmla="*/ 3402 w 21"/>
              <a:gd name="T13" fmla="*/ 106861 h 35"/>
              <a:gd name="T14" fmla="*/ 51027 w 21"/>
              <a:gd name="T15" fmla="*/ 58601 h 35"/>
              <a:gd name="T16" fmla="*/ 3402 w 21"/>
              <a:gd name="T17" fmla="*/ 10341 h 35"/>
              <a:gd name="T18" fmla="*/ 0 w 21"/>
              <a:gd name="T19" fmla="*/ 10341 h 35"/>
              <a:gd name="T20" fmla="*/ 3402 w 21"/>
              <a:gd name="T21" fmla="*/ 6894 h 35"/>
              <a:gd name="T22" fmla="*/ 6804 w 21"/>
              <a:gd name="T23" fmla="*/ 0 h 35"/>
              <a:gd name="T24" fmla="*/ 10205 w 21"/>
              <a:gd name="T25" fmla="*/ 0 h 35"/>
              <a:gd name="T26" fmla="*/ 13607 w 21"/>
              <a:gd name="T27" fmla="*/ 0 h 35"/>
              <a:gd name="T28" fmla="*/ 71438 w 21"/>
              <a:gd name="T29" fmla="*/ 58601 h 35"/>
              <a:gd name="T30" fmla="*/ 71438 w 21"/>
              <a:gd name="T31" fmla="*/ 58601 h 35"/>
              <a:gd name="T32" fmla="*/ 71438 w 21"/>
              <a:gd name="T33" fmla="*/ 62049 h 3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1" h="35">
                <a:moveTo>
                  <a:pt x="21" y="18"/>
                </a:move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3" y="35"/>
                  <a:pt x="3" y="35"/>
                </a:cubicBezTo>
                <a:cubicBezTo>
                  <a:pt x="3" y="35"/>
                  <a:pt x="3" y="35"/>
                  <a:pt x="2" y="35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3"/>
                  <a:pt x="0" y="32"/>
                </a:cubicBezTo>
                <a:cubicBezTo>
                  <a:pt x="0" y="32"/>
                  <a:pt x="0" y="32"/>
                  <a:pt x="1" y="31"/>
                </a:cubicBezTo>
                <a:cubicBezTo>
                  <a:pt x="15" y="17"/>
                  <a:pt x="15" y="17"/>
                  <a:pt x="15" y="17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1" y="2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8"/>
                  <a:pt x="21" y="18"/>
                  <a:pt x="21" y="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" name="Freeform 13"/>
          <p:cNvSpPr>
            <a:spLocks noEditPoints="1"/>
          </p:cNvSpPr>
          <p:nvPr/>
        </p:nvSpPr>
        <p:spPr bwMode="auto">
          <a:xfrm>
            <a:off x="3971548" y="756225"/>
            <a:ext cx="239574" cy="180438"/>
          </a:xfrm>
          <a:custGeom>
            <a:avLst/>
            <a:gdLst>
              <a:gd name="T0" fmla="*/ 250825 w 158"/>
              <a:gd name="T1" fmla="*/ 188912 h 119"/>
              <a:gd name="T2" fmla="*/ 0 w 158"/>
              <a:gd name="T3" fmla="*/ 188912 h 119"/>
              <a:gd name="T4" fmla="*/ 0 w 158"/>
              <a:gd name="T5" fmla="*/ 0 h 119"/>
              <a:gd name="T6" fmla="*/ 12700 w 158"/>
              <a:gd name="T7" fmla="*/ 0 h 119"/>
              <a:gd name="T8" fmla="*/ 12700 w 158"/>
              <a:gd name="T9" fmla="*/ 171450 h 119"/>
              <a:gd name="T10" fmla="*/ 250825 w 158"/>
              <a:gd name="T11" fmla="*/ 171450 h 119"/>
              <a:gd name="T12" fmla="*/ 250825 w 158"/>
              <a:gd name="T13" fmla="*/ 188912 h 119"/>
              <a:gd name="T14" fmla="*/ 233363 w 158"/>
              <a:gd name="T15" fmla="*/ 155575 h 119"/>
              <a:gd name="T16" fmla="*/ 30163 w 158"/>
              <a:gd name="T17" fmla="*/ 155575 h 119"/>
              <a:gd name="T18" fmla="*/ 30163 w 158"/>
              <a:gd name="T19" fmla="*/ 85725 h 119"/>
              <a:gd name="T20" fmla="*/ 85725 w 158"/>
              <a:gd name="T21" fmla="*/ 14287 h 119"/>
              <a:gd name="T22" fmla="*/ 153988 w 158"/>
              <a:gd name="T23" fmla="*/ 85725 h 119"/>
              <a:gd name="T24" fmla="*/ 201613 w 158"/>
              <a:gd name="T25" fmla="*/ 44450 h 119"/>
              <a:gd name="T26" fmla="*/ 233363 w 158"/>
              <a:gd name="T27" fmla="*/ 155575 h 1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8" y="0"/>
                </a:lnTo>
                <a:lnTo>
                  <a:pt x="8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147" y="98"/>
                </a:moveTo>
                <a:lnTo>
                  <a:pt x="19" y="98"/>
                </a:lnTo>
                <a:lnTo>
                  <a:pt x="19" y="54"/>
                </a:lnTo>
                <a:lnTo>
                  <a:pt x="54" y="9"/>
                </a:lnTo>
                <a:lnTo>
                  <a:pt x="97" y="54"/>
                </a:lnTo>
                <a:lnTo>
                  <a:pt x="127" y="28"/>
                </a:lnTo>
                <a:lnTo>
                  <a:pt x="147" y="9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" name="Freeform 14"/>
          <p:cNvSpPr>
            <a:spLocks noEditPoints="1"/>
          </p:cNvSpPr>
          <p:nvPr/>
        </p:nvSpPr>
        <p:spPr bwMode="auto">
          <a:xfrm>
            <a:off x="4443116" y="756225"/>
            <a:ext cx="180438" cy="180438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85869 h 55"/>
              <a:gd name="T12" fmla="*/ 147695 w 55"/>
              <a:gd name="T13" fmla="*/ 79000 h 55"/>
              <a:gd name="T14" fmla="*/ 85869 w 55"/>
              <a:gd name="T15" fmla="*/ 79000 h 55"/>
              <a:gd name="T16" fmla="*/ 109912 w 55"/>
              <a:gd name="T17" fmla="*/ 54956 h 55"/>
              <a:gd name="T18" fmla="*/ 113347 w 55"/>
              <a:gd name="T19" fmla="*/ 48087 h 55"/>
              <a:gd name="T20" fmla="*/ 109912 w 55"/>
              <a:gd name="T21" fmla="*/ 44652 h 55"/>
              <a:gd name="T22" fmla="*/ 99608 w 55"/>
              <a:gd name="T23" fmla="*/ 30913 h 55"/>
              <a:gd name="T24" fmla="*/ 92739 w 55"/>
              <a:gd name="T25" fmla="*/ 30913 h 55"/>
              <a:gd name="T26" fmla="*/ 89304 w 55"/>
              <a:gd name="T27" fmla="*/ 30913 h 55"/>
              <a:gd name="T28" fmla="*/ 44652 w 55"/>
              <a:gd name="T29" fmla="*/ 75565 h 55"/>
              <a:gd name="T30" fmla="*/ 30913 w 55"/>
              <a:gd name="T31" fmla="*/ 89304 h 55"/>
              <a:gd name="T32" fmla="*/ 30913 w 55"/>
              <a:gd name="T33" fmla="*/ 92739 h 55"/>
              <a:gd name="T34" fmla="*/ 30913 w 55"/>
              <a:gd name="T35" fmla="*/ 99608 h 55"/>
              <a:gd name="T36" fmla="*/ 44652 w 55"/>
              <a:gd name="T37" fmla="*/ 109912 h 55"/>
              <a:gd name="T38" fmla="*/ 89304 w 55"/>
              <a:gd name="T39" fmla="*/ 154564 h 55"/>
              <a:gd name="T40" fmla="*/ 92739 w 55"/>
              <a:gd name="T41" fmla="*/ 157999 h 55"/>
              <a:gd name="T42" fmla="*/ 99608 w 55"/>
              <a:gd name="T43" fmla="*/ 154564 h 55"/>
              <a:gd name="T44" fmla="*/ 109912 w 55"/>
              <a:gd name="T45" fmla="*/ 144260 h 55"/>
              <a:gd name="T46" fmla="*/ 113347 w 55"/>
              <a:gd name="T47" fmla="*/ 137391 h 55"/>
              <a:gd name="T48" fmla="*/ 109912 w 55"/>
              <a:gd name="T49" fmla="*/ 130521 h 55"/>
              <a:gd name="T50" fmla="*/ 85869 w 55"/>
              <a:gd name="T51" fmla="*/ 109912 h 55"/>
              <a:gd name="T52" fmla="*/ 147695 w 55"/>
              <a:gd name="T53" fmla="*/ 109912 h 55"/>
              <a:gd name="T54" fmla="*/ 154564 w 55"/>
              <a:gd name="T55" fmla="*/ 99608 h 55"/>
              <a:gd name="T56" fmla="*/ 154564 w 55"/>
              <a:gd name="T57" fmla="*/ 85869 h 5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5"/>
                </a:moveTo>
                <a:cubicBezTo>
                  <a:pt x="45" y="24"/>
                  <a:pt x="44" y="23"/>
                  <a:pt x="43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5"/>
                  <a:pt x="33" y="15"/>
                  <a:pt x="33" y="14"/>
                </a:cubicBezTo>
                <a:cubicBezTo>
                  <a:pt x="33" y="14"/>
                  <a:pt x="32" y="13"/>
                  <a:pt x="32" y="13"/>
                </a:cubicBezTo>
                <a:cubicBezTo>
                  <a:pt x="29" y="9"/>
                  <a:pt x="29" y="9"/>
                  <a:pt x="29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13" y="22"/>
                  <a:pt x="13" y="22"/>
                  <a:pt x="13" y="22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9" y="27"/>
                </a:cubicBezTo>
                <a:cubicBezTo>
                  <a:pt x="9" y="28"/>
                  <a:pt x="9" y="28"/>
                  <a:pt x="9" y="29"/>
                </a:cubicBezTo>
                <a:cubicBezTo>
                  <a:pt x="13" y="32"/>
                  <a:pt x="13" y="32"/>
                  <a:pt x="13" y="32"/>
                </a:cubicBezTo>
                <a:cubicBezTo>
                  <a:pt x="26" y="45"/>
                  <a:pt x="26" y="45"/>
                  <a:pt x="26" y="45"/>
                </a:cubicBezTo>
                <a:cubicBezTo>
                  <a:pt x="26" y="45"/>
                  <a:pt x="27" y="46"/>
                  <a:pt x="27" y="46"/>
                </a:cubicBezTo>
                <a:cubicBezTo>
                  <a:pt x="28" y="46"/>
                  <a:pt x="28" y="45"/>
                  <a:pt x="29" y="45"/>
                </a:cubicBezTo>
                <a:cubicBezTo>
                  <a:pt x="32" y="42"/>
                  <a:pt x="32" y="42"/>
                  <a:pt x="32" y="42"/>
                </a:cubicBezTo>
                <a:cubicBezTo>
                  <a:pt x="32" y="41"/>
                  <a:pt x="33" y="41"/>
                  <a:pt x="33" y="40"/>
                </a:cubicBezTo>
                <a:cubicBezTo>
                  <a:pt x="33" y="39"/>
                  <a:pt x="32" y="39"/>
                  <a:pt x="32" y="38"/>
                </a:cubicBezTo>
                <a:cubicBezTo>
                  <a:pt x="25" y="32"/>
                  <a:pt x="25" y="32"/>
                  <a:pt x="25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4" y="32"/>
                  <a:pt x="45" y="31"/>
                  <a:pt x="45" y="29"/>
                </a:cubicBezTo>
                <a:lnTo>
                  <a:pt x="45" y="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" name="Freeform 15"/>
          <p:cNvSpPr>
            <a:spLocks noEditPoints="1"/>
          </p:cNvSpPr>
          <p:nvPr/>
        </p:nvSpPr>
        <p:spPr bwMode="auto">
          <a:xfrm>
            <a:off x="4916198" y="756225"/>
            <a:ext cx="180438" cy="180438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92739 w 55"/>
              <a:gd name="T11" fmla="*/ 27478 h 55"/>
              <a:gd name="T12" fmla="*/ 27478 w 55"/>
              <a:gd name="T13" fmla="*/ 92739 h 55"/>
              <a:gd name="T14" fmla="*/ 92739 w 55"/>
              <a:gd name="T15" fmla="*/ 161434 h 55"/>
              <a:gd name="T16" fmla="*/ 161434 w 55"/>
              <a:gd name="T17" fmla="*/ 92739 h 55"/>
              <a:gd name="T18" fmla="*/ 92739 w 55"/>
              <a:gd name="T19" fmla="*/ 27478 h 55"/>
              <a:gd name="T20" fmla="*/ 140825 w 55"/>
              <a:gd name="T21" fmla="*/ 106478 h 55"/>
              <a:gd name="T22" fmla="*/ 137391 w 55"/>
              <a:gd name="T23" fmla="*/ 109912 h 55"/>
              <a:gd name="T24" fmla="*/ 92739 w 55"/>
              <a:gd name="T25" fmla="*/ 109912 h 55"/>
              <a:gd name="T26" fmla="*/ 92739 w 55"/>
              <a:gd name="T27" fmla="*/ 133956 h 55"/>
              <a:gd name="T28" fmla="*/ 89304 w 55"/>
              <a:gd name="T29" fmla="*/ 137391 h 55"/>
              <a:gd name="T30" fmla="*/ 85869 w 55"/>
              <a:gd name="T31" fmla="*/ 133956 h 55"/>
              <a:gd name="T32" fmla="*/ 48087 w 55"/>
              <a:gd name="T33" fmla="*/ 96173 h 55"/>
              <a:gd name="T34" fmla="*/ 44652 w 55"/>
              <a:gd name="T35" fmla="*/ 92739 h 55"/>
              <a:gd name="T36" fmla="*/ 48087 w 55"/>
              <a:gd name="T37" fmla="*/ 89304 h 55"/>
              <a:gd name="T38" fmla="*/ 85869 w 55"/>
              <a:gd name="T39" fmla="*/ 51521 h 55"/>
              <a:gd name="T40" fmla="*/ 89304 w 55"/>
              <a:gd name="T41" fmla="*/ 51521 h 55"/>
              <a:gd name="T42" fmla="*/ 92739 w 55"/>
              <a:gd name="T43" fmla="*/ 54956 h 55"/>
              <a:gd name="T44" fmla="*/ 92739 w 55"/>
              <a:gd name="T45" fmla="*/ 79000 h 55"/>
              <a:gd name="T46" fmla="*/ 137391 w 55"/>
              <a:gd name="T47" fmla="*/ 79000 h 55"/>
              <a:gd name="T48" fmla="*/ 140825 w 55"/>
              <a:gd name="T49" fmla="*/ 82434 h 55"/>
              <a:gd name="T50" fmla="*/ 140825 w 55"/>
              <a:gd name="T51" fmla="*/ 106478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6"/>
                  <a:pt x="8" y="27"/>
                </a:cubicBez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6"/>
                  <a:pt x="38" y="8"/>
                  <a:pt x="27" y="8"/>
                </a:cubicBezTo>
                <a:close/>
                <a:moveTo>
                  <a:pt x="41" y="31"/>
                </a:moveTo>
                <a:cubicBezTo>
                  <a:pt x="41" y="31"/>
                  <a:pt x="40" y="32"/>
                  <a:pt x="40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9"/>
                  <a:pt x="27" y="39"/>
                  <a:pt x="27" y="39"/>
                </a:cubicBezTo>
                <a:cubicBezTo>
                  <a:pt x="27" y="39"/>
                  <a:pt x="27" y="40"/>
                  <a:pt x="26" y="40"/>
                </a:cubicBezTo>
                <a:cubicBezTo>
                  <a:pt x="26" y="40"/>
                  <a:pt x="25" y="40"/>
                  <a:pt x="25" y="39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3" y="27"/>
                  <a:pt x="13" y="27"/>
                </a:cubicBezTo>
                <a:cubicBezTo>
                  <a:pt x="13" y="27"/>
                  <a:pt x="14" y="27"/>
                  <a:pt x="14" y="26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6" y="15"/>
                  <a:pt x="26" y="15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23"/>
                  <a:pt x="27" y="23"/>
                  <a:pt x="27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3"/>
                  <a:pt x="41" y="23"/>
                  <a:pt x="41" y="24"/>
                </a:cubicBezTo>
                <a:lnTo>
                  <a:pt x="41" y="3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" name="Freeform 16"/>
          <p:cNvSpPr>
            <a:spLocks noEditPoints="1"/>
          </p:cNvSpPr>
          <p:nvPr/>
        </p:nvSpPr>
        <p:spPr bwMode="auto">
          <a:xfrm>
            <a:off x="5389282" y="756225"/>
            <a:ext cx="180438" cy="180438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27478 w 55"/>
              <a:gd name="T11" fmla="*/ 92739 h 55"/>
              <a:gd name="T12" fmla="*/ 92739 w 55"/>
              <a:gd name="T13" fmla="*/ 161434 h 55"/>
              <a:gd name="T14" fmla="*/ 161434 w 55"/>
              <a:gd name="T15" fmla="*/ 92739 h 55"/>
              <a:gd name="T16" fmla="*/ 92739 w 55"/>
              <a:gd name="T17" fmla="*/ 27478 h 55"/>
              <a:gd name="T18" fmla="*/ 27478 w 55"/>
              <a:gd name="T19" fmla="*/ 92739 h 55"/>
              <a:gd name="T20" fmla="*/ 133956 w 55"/>
              <a:gd name="T21" fmla="*/ 92739 h 55"/>
              <a:gd name="T22" fmla="*/ 109912 w 55"/>
              <a:gd name="T23" fmla="*/ 92739 h 55"/>
              <a:gd name="T24" fmla="*/ 109912 w 55"/>
              <a:gd name="T25" fmla="*/ 137391 h 55"/>
              <a:gd name="T26" fmla="*/ 106478 w 55"/>
              <a:gd name="T27" fmla="*/ 140825 h 55"/>
              <a:gd name="T28" fmla="*/ 82434 w 55"/>
              <a:gd name="T29" fmla="*/ 140825 h 55"/>
              <a:gd name="T30" fmla="*/ 79000 w 55"/>
              <a:gd name="T31" fmla="*/ 137391 h 55"/>
              <a:gd name="T32" fmla="*/ 79000 w 55"/>
              <a:gd name="T33" fmla="*/ 92739 h 55"/>
              <a:gd name="T34" fmla="*/ 54956 w 55"/>
              <a:gd name="T35" fmla="*/ 92739 h 55"/>
              <a:gd name="T36" fmla="*/ 51521 w 55"/>
              <a:gd name="T37" fmla="*/ 89304 h 55"/>
              <a:gd name="T38" fmla="*/ 51521 w 55"/>
              <a:gd name="T39" fmla="*/ 85869 h 55"/>
              <a:gd name="T40" fmla="*/ 89304 w 55"/>
              <a:gd name="T41" fmla="*/ 48087 h 55"/>
              <a:gd name="T42" fmla="*/ 92739 w 55"/>
              <a:gd name="T43" fmla="*/ 44652 h 55"/>
              <a:gd name="T44" fmla="*/ 96173 w 55"/>
              <a:gd name="T45" fmla="*/ 48087 h 55"/>
              <a:gd name="T46" fmla="*/ 133956 w 55"/>
              <a:gd name="T47" fmla="*/ 85869 h 55"/>
              <a:gd name="T48" fmla="*/ 137391 w 55"/>
              <a:gd name="T49" fmla="*/ 89304 h 55"/>
              <a:gd name="T50" fmla="*/ 133956 w 55"/>
              <a:gd name="T51" fmla="*/ 92739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8" y="27"/>
                </a:move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6"/>
                  <a:pt x="38" y="8"/>
                  <a:pt x="27" y="8"/>
                </a:cubicBezTo>
                <a:cubicBezTo>
                  <a:pt x="16" y="8"/>
                  <a:pt x="8" y="16"/>
                  <a:pt x="8" y="27"/>
                </a:cubicBezTo>
                <a:close/>
                <a:moveTo>
                  <a:pt x="39" y="27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1" y="41"/>
                  <a:pt x="31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3" y="41"/>
                  <a:pt x="23" y="40"/>
                  <a:pt x="23" y="40"/>
                </a:cubicBezTo>
                <a:cubicBezTo>
                  <a:pt x="23" y="27"/>
                  <a:pt x="23" y="27"/>
                  <a:pt x="23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7"/>
                  <a:pt x="15" y="27"/>
                  <a:pt x="15" y="26"/>
                </a:cubicBezTo>
                <a:cubicBezTo>
                  <a:pt x="15" y="26"/>
                  <a:pt x="15" y="25"/>
                  <a:pt x="15" y="2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4"/>
                  <a:pt x="27" y="13"/>
                  <a:pt x="27" y="13"/>
                </a:cubicBezTo>
                <a:cubicBezTo>
                  <a:pt x="27" y="13"/>
                  <a:pt x="28" y="14"/>
                  <a:pt x="28" y="14"/>
                </a:cubicBezTo>
                <a:cubicBezTo>
                  <a:pt x="39" y="25"/>
                  <a:pt x="39" y="25"/>
                  <a:pt x="39" y="25"/>
                </a:cubicBezTo>
                <a:cubicBezTo>
                  <a:pt x="40" y="26"/>
                  <a:pt x="40" y="26"/>
                  <a:pt x="40" y="26"/>
                </a:cubicBezTo>
                <a:cubicBezTo>
                  <a:pt x="40" y="27"/>
                  <a:pt x="39" y="27"/>
                  <a:pt x="39" y="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" name="Freeform 17"/>
          <p:cNvSpPr>
            <a:spLocks noEditPoints="1"/>
          </p:cNvSpPr>
          <p:nvPr/>
        </p:nvSpPr>
        <p:spPr bwMode="auto">
          <a:xfrm>
            <a:off x="5860848" y="756225"/>
            <a:ext cx="180440" cy="180438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3 w 55"/>
              <a:gd name="T7" fmla="*/ 92739 h 55"/>
              <a:gd name="T8" fmla="*/ 92739 w 55"/>
              <a:gd name="T9" fmla="*/ 188912 h 55"/>
              <a:gd name="T10" fmla="*/ 154565 w 55"/>
              <a:gd name="T11" fmla="*/ 89304 h 55"/>
              <a:gd name="T12" fmla="*/ 109913 w 55"/>
              <a:gd name="T13" fmla="*/ 44652 h 55"/>
              <a:gd name="T14" fmla="*/ 99609 w 55"/>
              <a:gd name="T15" fmla="*/ 30913 h 55"/>
              <a:gd name="T16" fmla="*/ 92739 w 55"/>
              <a:gd name="T17" fmla="*/ 30913 h 55"/>
              <a:gd name="T18" fmla="*/ 89304 w 55"/>
              <a:gd name="T19" fmla="*/ 30913 h 55"/>
              <a:gd name="T20" fmla="*/ 75565 w 55"/>
              <a:gd name="T21" fmla="*/ 44652 h 55"/>
              <a:gd name="T22" fmla="*/ 30913 w 55"/>
              <a:gd name="T23" fmla="*/ 89304 h 55"/>
              <a:gd name="T24" fmla="*/ 30913 w 55"/>
              <a:gd name="T25" fmla="*/ 92739 h 55"/>
              <a:gd name="T26" fmla="*/ 30913 w 55"/>
              <a:gd name="T27" fmla="*/ 99608 h 55"/>
              <a:gd name="T28" fmla="*/ 44652 w 55"/>
              <a:gd name="T29" fmla="*/ 109912 h 55"/>
              <a:gd name="T30" fmla="*/ 48087 w 55"/>
              <a:gd name="T31" fmla="*/ 113347 h 55"/>
              <a:gd name="T32" fmla="*/ 54957 w 55"/>
              <a:gd name="T33" fmla="*/ 109912 h 55"/>
              <a:gd name="T34" fmla="*/ 79000 w 55"/>
              <a:gd name="T35" fmla="*/ 85869 h 55"/>
              <a:gd name="T36" fmla="*/ 79000 w 55"/>
              <a:gd name="T37" fmla="*/ 147695 h 55"/>
              <a:gd name="T38" fmla="*/ 85870 w 55"/>
              <a:gd name="T39" fmla="*/ 154564 h 55"/>
              <a:gd name="T40" fmla="*/ 99609 w 55"/>
              <a:gd name="T41" fmla="*/ 154564 h 55"/>
              <a:gd name="T42" fmla="*/ 109913 w 55"/>
              <a:gd name="T43" fmla="*/ 147695 h 55"/>
              <a:gd name="T44" fmla="*/ 109913 w 55"/>
              <a:gd name="T45" fmla="*/ 85869 h 55"/>
              <a:gd name="T46" fmla="*/ 133956 w 55"/>
              <a:gd name="T47" fmla="*/ 109912 h 55"/>
              <a:gd name="T48" fmla="*/ 137391 w 55"/>
              <a:gd name="T49" fmla="*/ 113347 h 55"/>
              <a:gd name="T50" fmla="*/ 144261 w 55"/>
              <a:gd name="T51" fmla="*/ 109912 h 55"/>
              <a:gd name="T52" fmla="*/ 154565 w 55"/>
              <a:gd name="T53" fmla="*/ 99608 h 55"/>
              <a:gd name="T54" fmla="*/ 158000 w 55"/>
              <a:gd name="T55" fmla="*/ 92739 h 55"/>
              <a:gd name="T56" fmla="*/ 154565 w 55"/>
              <a:gd name="T57" fmla="*/ 89304 h 5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6"/>
                </a:moveTo>
                <a:cubicBezTo>
                  <a:pt x="32" y="13"/>
                  <a:pt x="32" y="13"/>
                  <a:pt x="32" y="13"/>
                </a:cubicBezTo>
                <a:cubicBezTo>
                  <a:pt x="29" y="9"/>
                  <a:pt x="29" y="9"/>
                  <a:pt x="29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22" y="13"/>
                  <a:pt x="22" y="13"/>
                  <a:pt x="22" y="1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9" y="27"/>
                </a:cubicBezTo>
                <a:cubicBezTo>
                  <a:pt x="9" y="28"/>
                  <a:pt x="9" y="28"/>
                  <a:pt x="9" y="29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2"/>
                  <a:pt x="14" y="33"/>
                  <a:pt x="14" y="33"/>
                </a:cubicBezTo>
                <a:cubicBezTo>
                  <a:pt x="15" y="33"/>
                  <a:pt x="15" y="32"/>
                  <a:pt x="16" y="32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43"/>
                  <a:pt x="23" y="43"/>
                  <a:pt x="23" y="43"/>
                </a:cubicBezTo>
                <a:cubicBezTo>
                  <a:pt x="23" y="44"/>
                  <a:pt x="24" y="45"/>
                  <a:pt x="25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31" y="45"/>
                  <a:pt x="32" y="44"/>
                  <a:pt x="32" y="43"/>
                </a:cubicBezTo>
                <a:cubicBezTo>
                  <a:pt x="32" y="25"/>
                  <a:pt x="32" y="25"/>
                  <a:pt x="32" y="25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2"/>
                  <a:pt x="40" y="33"/>
                  <a:pt x="40" y="33"/>
                </a:cubicBezTo>
                <a:cubicBezTo>
                  <a:pt x="41" y="33"/>
                  <a:pt x="41" y="32"/>
                  <a:pt x="42" y="32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8"/>
                  <a:pt x="46" y="28"/>
                  <a:pt x="46" y="27"/>
                </a:cubicBezTo>
                <a:cubicBezTo>
                  <a:pt x="46" y="27"/>
                  <a:pt x="45" y="26"/>
                  <a:pt x="45" y="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" name="Freeform 18"/>
          <p:cNvSpPr/>
          <p:nvPr/>
        </p:nvSpPr>
        <p:spPr bwMode="auto">
          <a:xfrm>
            <a:off x="6339997" y="762290"/>
            <a:ext cx="174374" cy="181955"/>
          </a:xfrm>
          <a:custGeom>
            <a:avLst/>
            <a:gdLst>
              <a:gd name="T0" fmla="*/ 182563 w 53"/>
              <a:gd name="T1" fmla="*/ 103909 h 55"/>
              <a:gd name="T2" fmla="*/ 165340 w 53"/>
              <a:gd name="T3" fmla="*/ 117764 h 55"/>
              <a:gd name="T4" fmla="*/ 79225 w 53"/>
              <a:gd name="T5" fmla="*/ 117764 h 55"/>
              <a:gd name="T6" fmla="*/ 117116 w 53"/>
              <a:gd name="T7" fmla="*/ 155864 h 55"/>
              <a:gd name="T8" fmla="*/ 120560 w 53"/>
              <a:gd name="T9" fmla="*/ 166255 h 55"/>
              <a:gd name="T10" fmla="*/ 117116 w 53"/>
              <a:gd name="T11" fmla="*/ 176645 h 55"/>
              <a:gd name="T12" fmla="*/ 106782 w 53"/>
              <a:gd name="T13" fmla="*/ 187036 h 55"/>
              <a:gd name="T14" fmla="*/ 96448 w 53"/>
              <a:gd name="T15" fmla="*/ 190500 h 55"/>
              <a:gd name="T16" fmla="*/ 86115 w 53"/>
              <a:gd name="T17" fmla="*/ 187036 h 55"/>
              <a:gd name="T18" fmla="*/ 3445 w 53"/>
              <a:gd name="T19" fmla="*/ 107373 h 55"/>
              <a:gd name="T20" fmla="*/ 0 w 53"/>
              <a:gd name="T21" fmla="*/ 93518 h 55"/>
              <a:gd name="T22" fmla="*/ 3445 w 53"/>
              <a:gd name="T23" fmla="*/ 83127 h 55"/>
              <a:gd name="T24" fmla="*/ 86115 w 53"/>
              <a:gd name="T25" fmla="*/ 3464 h 55"/>
              <a:gd name="T26" fmla="*/ 96448 w 53"/>
              <a:gd name="T27" fmla="*/ 0 h 55"/>
              <a:gd name="T28" fmla="*/ 106782 w 53"/>
              <a:gd name="T29" fmla="*/ 3464 h 55"/>
              <a:gd name="T30" fmla="*/ 117116 w 53"/>
              <a:gd name="T31" fmla="*/ 13855 h 55"/>
              <a:gd name="T32" fmla="*/ 120560 w 53"/>
              <a:gd name="T33" fmla="*/ 24245 h 55"/>
              <a:gd name="T34" fmla="*/ 117116 w 53"/>
              <a:gd name="T35" fmla="*/ 34636 h 55"/>
              <a:gd name="T36" fmla="*/ 79225 w 53"/>
              <a:gd name="T37" fmla="*/ 72736 h 55"/>
              <a:gd name="T38" fmla="*/ 165340 w 53"/>
              <a:gd name="T39" fmla="*/ 72736 h 55"/>
              <a:gd name="T40" fmla="*/ 182563 w 53"/>
              <a:gd name="T41" fmla="*/ 86591 h 55"/>
              <a:gd name="T42" fmla="*/ 182563 w 53"/>
              <a:gd name="T43" fmla="*/ 103909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3" h="55">
                <a:moveTo>
                  <a:pt x="53" y="30"/>
                </a:moveTo>
                <a:cubicBezTo>
                  <a:pt x="53" y="32"/>
                  <a:pt x="51" y="34"/>
                  <a:pt x="48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34" y="45"/>
                  <a:pt x="34" y="45"/>
                  <a:pt x="34" y="45"/>
                </a:cubicBezTo>
                <a:cubicBezTo>
                  <a:pt x="35" y="46"/>
                  <a:pt x="35" y="47"/>
                  <a:pt x="35" y="48"/>
                </a:cubicBezTo>
                <a:cubicBezTo>
                  <a:pt x="35" y="49"/>
                  <a:pt x="35" y="50"/>
                  <a:pt x="34" y="51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5"/>
                  <a:pt x="29" y="55"/>
                  <a:pt x="28" y="55"/>
                </a:cubicBezTo>
                <a:cubicBezTo>
                  <a:pt x="27" y="55"/>
                  <a:pt x="25" y="55"/>
                  <a:pt x="25" y="54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0"/>
                  <a:pt x="0" y="29"/>
                  <a:pt x="0" y="27"/>
                </a:cubicBezTo>
                <a:cubicBezTo>
                  <a:pt x="0" y="26"/>
                  <a:pt x="1" y="25"/>
                  <a:pt x="1" y="24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0"/>
                  <a:pt x="27" y="0"/>
                  <a:pt x="28" y="0"/>
                </a:cubicBezTo>
                <a:cubicBezTo>
                  <a:pt x="29" y="0"/>
                  <a:pt x="30" y="0"/>
                  <a:pt x="31" y="1"/>
                </a:cubicBezTo>
                <a:cubicBezTo>
                  <a:pt x="34" y="4"/>
                  <a:pt x="34" y="4"/>
                  <a:pt x="34" y="4"/>
                </a:cubicBezTo>
                <a:cubicBezTo>
                  <a:pt x="35" y="4"/>
                  <a:pt x="35" y="6"/>
                  <a:pt x="35" y="7"/>
                </a:cubicBezTo>
                <a:cubicBezTo>
                  <a:pt x="35" y="8"/>
                  <a:pt x="35" y="9"/>
                  <a:pt x="34" y="10"/>
                </a:cubicBezTo>
                <a:cubicBezTo>
                  <a:pt x="23" y="21"/>
                  <a:pt x="23" y="21"/>
                  <a:pt x="23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51" y="21"/>
                  <a:pt x="53" y="23"/>
                  <a:pt x="53" y="25"/>
                </a:cubicBezTo>
                <a:lnTo>
                  <a:pt x="53" y="3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" name="Freeform 19"/>
          <p:cNvSpPr/>
          <p:nvPr/>
        </p:nvSpPr>
        <p:spPr bwMode="auto">
          <a:xfrm>
            <a:off x="6813079" y="762289"/>
            <a:ext cx="180440" cy="174374"/>
          </a:xfrm>
          <a:custGeom>
            <a:avLst/>
            <a:gdLst>
              <a:gd name="T0" fmla="*/ 185478 w 55"/>
              <a:gd name="T1" fmla="*/ 106782 h 53"/>
              <a:gd name="T2" fmla="*/ 175174 w 55"/>
              <a:gd name="T3" fmla="*/ 117115 h 53"/>
              <a:gd name="T4" fmla="*/ 164870 w 55"/>
              <a:gd name="T5" fmla="*/ 120560 h 53"/>
              <a:gd name="T6" fmla="*/ 154565 w 55"/>
              <a:gd name="T7" fmla="*/ 117115 h 53"/>
              <a:gd name="T8" fmla="*/ 116783 w 55"/>
              <a:gd name="T9" fmla="*/ 79225 h 53"/>
              <a:gd name="T10" fmla="*/ 116783 w 55"/>
              <a:gd name="T11" fmla="*/ 165339 h 53"/>
              <a:gd name="T12" fmla="*/ 103043 w 55"/>
              <a:gd name="T13" fmla="*/ 182562 h 53"/>
              <a:gd name="T14" fmla="*/ 85870 w 55"/>
              <a:gd name="T15" fmla="*/ 182562 h 53"/>
              <a:gd name="T16" fmla="*/ 72130 w 55"/>
              <a:gd name="T17" fmla="*/ 165339 h 53"/>
              <a:gd name="T18" fmla="*/ 72130 w 55"/>
              <a:gd name="T19" fmla="*/ 79225 h 53"/>
              <a:gd name="T20" fmla="*/ 34348 w 55"/>
              <a:gd name="T21" fmla="*/ 117115 h 53"/>
              <a:gd name="T22" fmla="*/ 24043 w 55"/>
              <a:gd name="T23" fmla="*/ 120560 h 53"/>
              <a:gd name="T24" fmla="*/ 13739 w 55"/>
              <a:gd name="T25" fmla="*/ 117115 h 53"/>
              <a:gd name="T26" fmla="*/ 3435 w 55"/>
              <a:gd name="T27" fmla="*/ 106782 h 53"/>
              <a:gd name="T28" fmla="*/ 0 w 55"/>
              <a:gd name="T29" fmla="*/ 96448 h 53"/>
              <a:gd name="T30" fmla="*/ 3435 w 55"/>
              <a:gd name="T31" fmla="*/ 86114 h 53"/>
              <a:gd name="T32" fmla="*/ 82435 w 55"/>
              <a:gd name="T33" fmla="*/ 3445 h 53"/>
              <a:gd name="T34" fmla="*/ 92739 w 55"/>
              <a:gd name="T35" fmla="*/ 0 h 53"/>
              <a:gd name="T36" fmla="*/ 106478 w 55"/>
              <a:gd name="T37" fmla="*/ 3445 h 53"/>
              <a:gd name="T38" fmla="*/ 185478 w 55"/>
              <a:gd name="T39" fmla="*/ 86114 h 53"/>
              <a:gd name="T40" fmla="*/ 188913 w 55"/>
              <a:gd name="T41" fmla="*/ 96448 h 53"/>
              <a:gd name="T42" fmla="*/ 185478 w 55"/>
              <a:gd name="T43" fmla="*/ 106782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3">
                <a:moveTo>
                  <a:pt x="54" y="31"/>
                </a:moveTo>
                <a:cubicBezTo>
                  <a:pt x="51" y="34"/>
                  <a:pt x="51" y="34"/>
                  <a:pt x="51" y="34"/>
                </a:cubicBezTo>
                <a:cubicBezTo>
                  <a:pt x="50" y="35"/>
                  <a:pt x="49" y="35"/>
                  <a:pt x="48" y="35"/>
                </a:cubicBezTo>
                <a:cubicBezTo>
                  <a:pt x="47" y="35"/>
                  <a:pt x="46" y="35"/>
                  <a:pt x="45" y="34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30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3" y="53"/>
                  <a:pt x="21" y="51"/>
                  <a:pt x="21" y="48"/>
                </a:cubicBezTo>
                <a:cubicBezTo>
                  <a:pt x="21" y="23"/>
                  <a:pt x="21" y="23"/>
                  <a:pt x="21" y="23"/>
                </a:cubicBezTo>
                <a:cubicBezTo>
                  <a:pt x="10" y="34"/>
                  <a:pt x="10" y="34"/>
                  <a:pt x="10" y="34"/>
                </a:cubicBezTo>
                <a:cubicBezTo>
                  <a:pt x="9" y="35"/>
                  <a:pt x="8" y="35"/>
                  <a:pt x="7" y="35"/>
                </a:cubicBezTo>
                <a:cubicBezTo>
                  <a:pt x="6" y="35"/>
                  <a:pt x="5" y="35"/>
                  <a:pt x="4" y="34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30"/>
                  <a:pt x="0" y="29"/>
                  <a:pt x="0" y="28"/>
                </a:cubicBezTo>
                <a:cubicBezTo>
                  <a:pt x="0" y="27"/>
                  <a:pt x="0" y="25"/>
                  <a:pt x="1" y="25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0"/>
                  <a:pt x="26" y="0"/>
                  <a:pt x="27" y="0"/>
                </a:cubicBezTo>
                <a:cubicBezTo>
                  <a:pt x="29" y="0"/>
                  <a:pt x="30" y="0"/>
                  <a:pt x="31" y="1"/>
                </a:cubicBezTo>
                <a:cubicBezTo>
                  <a:pt x="54" y="25"/>
                  <a:pt x="54" y="25"/>
                  <a:pt x="54" y="25"/>
                </a:cubicBezTo>
                <a:cubicBezTo>
                  <a:pt x="55" y="25"/>
                  <a:pt x="55" y="27"/>
                  <a:pt x="55" y="28"/>
                </a:cubicBezTo>
                <a:cubicBezTo>
                  <a:pt x="55" y="29"/>
                  <a:pt x="55" y="30"/>
                  <a:pt x="54" y="3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" name="Freeform 20"/>
          <p:cNvSpPr/>
          <p:nvPr/>
        </p:nvSpPr>
        <p:spPr bwMode="auto">
          <a:xfrm>
            <a:off x="7280098" y="756225"/>
            <a:ext cx="180440" cy="180438"/>
          </a:xfrm>
          <a:custGeom>
            <a:avLst/>
            <a:gdLst>
              <a:gd name="T0" fmla="*/ 113348 w 55"/>
              <a:gd name="T1" fmla="*/ 92739 h 55"/>
              <a:gd name="T2" fmla="*/ 158000 w 55"/>
              <a:gd name="T3" fmla="*/ 137391 h 55"/>
              <a:gd name="T4" fmla="*/ 175174 w 55"/>
              <a:gd name="T5" fmla="*/ 120217 h 55"/>
              <a:gd name="T6" fmla="*/ 182043 w 55"/>
              <a:gd name="T7" fmla="*/ 116782 h 55"/>
              <a:gd name="T8" fmla="*/ 188913 w 55"/>
              <a:gd name="T9" fmla="*/ 123651 h 55"/>
              <a:gd name="T10" fmla="*/ 188913 w 55"/>
              <a:gd name="T11" fmla="*/ 178608 h 55"/>
              <a:gd name="T12" fmla="*/ 178609 w 55"/>
              <a:gd name="T13" fmla="*/ 188912 h 55"/>
              <a:gd name="T14" fmla="*/ 123652 w 55"/>
              <a:gd name="T15" fmla="*/ 188912 h 55"/>
              <a:gd name="T16" fmla="*/ 116783 w 55"/>
              <a:gd name="T17" fmla="*/ 182042 h 55"/>
              <a:gd name="T18" fmla="*/ 120217 w 55"/>
              <a:gd name="T19" fmla="*/ 175173 h 55"/>
              <a:gd name="T20" fmla="*/ 137391 w 55"/>
              <a:gd name="T21" fmla="*/ 157999 h 55"/>
              <a:gd name="T22" fmla="*/ 92739 w 55"/>
              <a:gd name="T23" fmla="*/ 113347 h 55"/>
              <a:gd name="T24" fmla="*/ 51522 w 55"/>
              <a:gd name="T25" fmla="*/ 157999 h 55"/>
              <a:gd name="T26" fmla="*/ 68696 w 55"/>
              <a:gd name="T27" fmla="*/ 175173 h 55"/>
              <a:gd name="T28" fmla="*/ 68696 w 55"/>
              <a:gd name="T29" fmla="*/ 182042 h 55"/>
              <a:gd name="T30" fmla="*/ 61826 w 55"/>
              <a:gd name="T31" fmla="*/ 188912 h 55"/>
              <a:gd name="T32" fmla="*/ 6870 w 55"/>
              <a:gd name="T33" fmla="*/ 188912 h 55"/>
              <a:gd name="T34" fmla="*/ 0 w 55"/>
              <a:gd name="T35" fmla="*/ 178608 h 55"/>
              <a:gd name="T36" fmla="*/ 0 w 55"/>
              <a:gd name="T37" fmla="*/ 123651 h 55"/>
              <a:gd name="T38" fmla="*/ 3435 w 55"/>
              <a:gd name="T39" fmla="*/ 116782 h 55"/>
              <a:gd name="T40" fmla="*/ 13739 w 55"/>
              <a:gd name="T41" fmla="*/ 120217 h 55"/>
              <a:gd name="T42" fmla="*/ 30913 w 55"/>
              <a:gd name="T43" fmla="*/ 137391 h 55"/>
              <a:gd name="T44" fmla="*/ 72130 w 55"/>
              <a:gd name="T45" fmla="*/ 92739 h 55"/>
              <a:gd name="T46" fmla="*/ 30913 w 55"/>
              <a:gd name="T47" fmla="*/ 48087 h 55"/>
              <a:gd name="T48" fmla="*/ 13739 w 55"/>
              <a:gd name="T49" fmla="*/ 68695 h 55"/>
              <a:gd name="T50" fmla="*/ 6870 w 55"/>
              <a:gd name="T51" fmla="*/ 68695 h 55"/>
              <a:gd name="T52" fmla="*/ 3435 w 55"/>
              <a:gd name="T53" fmla="*/ 68695 h 55"/>
              <a:gd name="T54" fmla="*/ 0 w 55"/>
              <a:gd name="T55" fmla="*/ 61826 h 55"/>
              <a:gd name="T56" fmla="*/ 0 w 55"/>
              <a:gd name="T57" fmla="*/ 6870 h 55"/>
              <a:gd name="T58" fmla="*/ 6870 w 55"/>
              <a:gd name="T59" fmla="*/ 0 h 55"/>
              <a:gd name="T60" fmla="*/ 61826 w 55"/>
              <a:gd name="T61" fmla="*/ 0 h 55"/>
              <a:gd name="T62" fmla="*/ 68696 w 55"/>
              <a:gd name="T63" fmla="*/ 3435 h 55"/>
              <a:gd name="T64" fmla="*/ 68696 w 55"/>
              <a:gd name="T65" fmla="*/ 13739 h 55"/>
              <a:gd name="T66" fmla="*/ 51522 w 55"/>
              <a:gd name="T67" fmla="*/ 30913 h 55"/>
              <a:gd name="T68" fmla="*/ 92739 w 55"/>
              <a:gd name="T69" fmla="*/ 72130 h 55"/>
              <a:gd name="T70" fmla="*/ 137391 w 55"/>
              <a:gd name="T71" fmla="*/ 30913 h 55"/>
              <a:gd name="T72" fmla="*/ 120217 w 55"/>
              <a:gd name="T73" fmla="*/ 13739 h 55"/>
              <a:gd name="T74" fmla="*/ 116783 w 55"/>
              <a:gd name="T75" fmla="*/ 3435 h 55"/>
              <a:gd name="T76" fmla="*/ 123652 w 55"/>
              <a:gd name="T77" fmla="*/ 0 h 55"/>
              <a:gd name="T78" fmla="*/ 178609 w 55"/>
              <a:gd name="T79" fmla="*/ 0 h 55"/>
              <a:gd name="T80" fmla="*/ 188913 w 55"/>
              <a:gd name="T81" fmla="*/ 6870 h 55"/>
              <a:gd name="T82" fmla="*/ 188913 w 55"/>
              <a:gd name="T83" fmla="*/ 61826 h 55"/>
              <a:gd name="T84" fmla="*/ 182043 w 55"/>
              <a:gd name="T85" fmla="*/ 68695 h 55"/>
              <a:gd name="T86" fmla="*/ 178609 w 55"/>
              <a:gd name="T87" fmla="*/ 68695 h 55"/>
              <a:gd name="T88" fmla="*/ 175174 w 55"/>
              <a:gd name="T89" fmla="*/ 68695 h 55"/>
              <a:gd name="T90" fmla="*/ 158000 w 55"/>
              <a:gd name="T91" fmla="*/ 48087 h 55"/>
              <a:gd name="T92" fmla="*/ 113348 w 55"/>
              <a:gd name="T93" fmla="*/ 92739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5" h="55">
                <a:moveTo>
                  <a:pt x="33" y="27"/>
                </a:moveTo>
                <a:cubicBezTo>
                  <a:pt x="46" y="40"/>
                  <a:pt x="46" y="40"/>
                  <a:pt x="46" y="40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4"/>
                  <a:pt x="52" y="34"/>
                  <a:pt x="53" y="34"/>
                </a:cubicBezTo>
                <a:cubicBezTo>
                  <a:pt x="54" y="35"/>
                  <a:pt x="55" y="35"/>
                  <a:pt x="55" y="36"/>
                </a:cubicBezTo>
                <a:cubicBezTo>
                  <a:pt x="55" y="52"/>
                  <a:pt x="55" y="52"/>
                  <a:pt x="55" y="52"/>
                </a:cubicBezTo>
                <a:cubicBezTo>
                  <a:pt x="55" y="54"/>
                  <a:pt x="54" y="55"/>
                  <a:pt x="52" y="55"/>
                </a:cubicBezTo>
                <a:cubicBezTo>
                  <a:pt x="36" y="55"/>
                  <a:pt x="36" y="55"/>
                  <a:pt x="36" y="55"/>
                </a:cubicBezTo>
                <a:cubicBezTo>
                  <a:pt x="35" y="55"/>
                  <a:pt x="35" y="54"/>
                  <a:pt x="34" y="53"/>
                </a:cubicBezTo>
                <a:cubicBezTo>
                  <a:pt x="34" y="52"/>
                  <a:pt x="34" y="51"/>
                  <a:pt x="35" y="51"/>
                </a:cubicBezTo>
                <a:cubicBezTo>
                  <a:pt x="40" y="46"/>
                  <a:pt x="40" y="46"/>
                  <a:pt x="40" y="46"/>
                </a:cubicBezTo>
                <a:cubicBezTo>
                  <a:pt x="27" y="33"/>
                  <a:pt x="27" y="33"/>
                  <a:pt x="27" y="33"/>
                </a:cubicBezTo>
                <a:cubicBezTo>
                  <a:pt x="15" y="46"/>
                  <a:pt x="15" y="46"/>
                  <a:pt x="15" y="46"/>
                </a:cubicBezTo>
                <a:cubicBezTo>
                  <a:pt x="20" y="51"/>
                  <a:pt x="20" y="51"/>
                  <a:pt x="20" y="51"/>
                </a:cubicBezTo>
                <a:cubicBezTo>
                  <a:pt x="20" y="51"/>
                  <a:pt x="21" y="52"/>
                  <a:pt x="20" y="53"/>
                </a:cubicBezTo>
                <a:cubicBezTo>
                  <a:pt x="20" y="54"/>
                  <a:pt x="19" y="55"/>
                  <a:pt x="18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4"/>
                  <a:pt x="0" y="52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5"/>
                  <a:pt x="0" y="35"/>
                  <a:pt x="1" y="34"/>
                </a:cubicBezTo>
                <a:cubicBezTo>
                  <a:pt x="2" y="34"/>
                  <a:pt x="3" y="34"/>
                  <a:pt x="4" y="35"/>
                </a:cubicBezTo>
                <a:cubicBezTo>
                  <a:pt x="9" y="40"/>
                  <a:pt x="9" y="40"/>
                  <a:pt x="9" y="40"/>
                </a:cubicBezTo>
                <a:cubicBezTo>
                  <a:pt x="21" y="27"/>
                  <a:pt x="21" y="27"/>
                  <a:pt x="21" y="27"/>
                </a:cubicBezTo>
                <a:cubicBezTo>
                  <a:pt x="9" y="14"/>
                  <a:pt x="9" y="14"/>
                  <a:pt x="9" y="14"/>
                </a:cubicBezTo>
                <a:cubicBezTo>
                  <a:pt x="4" y="20"/>
                  <a:pt x="4" y="20"/>
                  <a:pt x="4" y="20"/>
                </a:cubicBezTo>
                <a:cubicBezTo>
                  <a:pt x="3" y="20"/>
                  <a:pt x="3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9" y="0"/>
                  <a:pt x="20" y="0"/>
                  <a:pt x="20" y="1"/>
                </a:cubicBezTo>
                <a:cubicBezTo>
                  <a:pt x="21" y="2"/>
                  <a:pt x="20" y="3"/>
                  <a:pt x="20" y="4"/>
                </a:cubicBezTo>
                <a:cubicBezTo>
                  <a:pt x="15" y="9"/>
                  <a:pt x="15" y="9"/>
                  <a:pt x="15" y="9"/>
                </a:cubicBezTo>
                <a:cubicBezTo>
                  <a:pt x="27" y="21"/>
                  <a:pt x="27" y="21"/>
                  <a:pt x="27" y="21"/>
                </a:cubicBezTo>
                <a:cubicBezTo>
                  <a:pt x="40" y="9"/>
                  <a:pt x="40" y="9"/>
                  <a:pt x="40" y="9"/>
                </a:cubicBezTo>
                <a:cubicBezTo>
                  <a:pt x="35" y="4"/>
                  <a:pt x="35" y="4"/>
                  <a:pt x="35" y="4"/>
                </a:cubicBezTo>
                <a:cubicBezTo>
                  <a:pt x="34" y="3"/>
                  <a:pt x="34" y="2"/>
                  <a:pt x="34" y="1"/>
                </a:cubicBezTo>
                <a:cubicBezTo>
                  <a:pt x="35" y="0"/>
                  <a:pt x="35" y="0"/>
                  <a:pt x="36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cubicBezTo>
                  <a:pt x="55" y="18"/>
                  <a:pt x="55" y="18"/>
                  <a:pt x="55" y="18"/>
                </a:cubicBezTo>
                <a:cubicBezTo>
                  <a:pt x="55" y="19"/>
                  <a:pt x="54" y="20"/>
                  <a:pt x="53" y="20"/>
                </a:cubicBezTo>
                <a:cubicBezTo>
                  <a:pt x="53" y="20"/>
                  <a:pt x="53" y="20"/>
                  <a:pt x="52" y="20"/>
                </a:cubicBezTo>
                <a:cubicBezTo>
                  <a:pt x="52" y="20"/>
                  <a:pt x="51" y="20"/>
                  <a:pt x="51" y="20"/>
                </a:cubicBezTo>
                <a:cubicBezTo>
                  <a:pt x="46" y="14"/>
                  <a:pt x="46" y="14"/>
                  <a:pt x="46" y="14"/>
                </a:cubicBezTo>
                <a:lnTo>
                  <a:pt x="33" y="2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" name="Freeform 21"/>
          <p:cNvSpPr/>
          <p:nvPr/>
        </p:nvSpPr>
        <p:spPr bwMode="auto">
          <a:xfrm>
            <a:off x="7759247" y="739545"/>
            <a:ext cx="74299" cy="210765"/>
          </a:xfrm>
          <a:custGeom>
            <a:avLst/>
            <a:gdLst>
              <a:gd name="T0" fmla="*/ 71024 w 23"/>
              <a:gd name="T1" fmla="*/ 48270 h 64"/>
              <a:gd name="T2" fmla="*/ 54113 w 23"/>
              <a:gd name="T3" fmla="*/ 48270 h 64"/>
              <a:gd name="T4" fmla="*/ 54113 w 23"/>
              <a:gd name="T5" fmla="*/ 172393 h 64"/>
              <a:gd name="T6" fmla="*/ 71024 w 23"/>
              <a:gd name="T7" fmla="*/ 172393 h 64"/>
              <a:gd name="T8" fmla="*/ 77788 w 23"/>
              <a:gd name="T9" fmla="*/ 182737 h 64"/>
              <a:gd name="T10" fmla="*/ 74406 w 23"/>
              <a:gd name="T11" fmla="*/ 186184 h 64"/>
              <a:gd name="T12" fmla="*/ 43967 w 23"/>
              <a:gd name="T13" fmla="*/ 217215 h 64"/>
              <a:gd name="T14" fmla="*/ 37203 w 23"/>
              <a:gd name="T15" fmla="*/ 220663 h 64"/>
              <a:gd name="T16" fmla="*/ 33821 w 23"/>
              <a:gd name="T17" fmla="*/ 217215 h 64"/>
              <a:gd name="T18" fmla="*/ 3382 w 23"/>
              <a:gd name="T19" fmla="*/ 186184 h 64"/>
              <a:gd name="T20" fmla="*/ 0 w 23"/>
              <a:gd name="T21" fmla="*/ 182737 h 64"/>
              <a:gd name="T22" fmla="*/ 6764 w 23"/>
              <a:gd name="T23" fmla="*/ 172393 h 64"/>
              <a:gd name="T24" fmla="*/ 23675 w 23"/>
              <a:gd name="T25" fmla="*/ 172393 h 64"/>
              <a:gd name="T26" fmla="*/ 23675 w 23"/>
              <a:gd name="T27" fmla="*/ 48270 h 64"/>
              <a:gd name="T28" fmla="*/ 6764 w 23"/>
              <a:gd name="T29" fmla="*/ 48270 h 64"/>
              <a:gd name="T30" fmla="*/ 0 w 23"/>
              <a:gd name="T31" fmla="*/ 41374 h 64"/>
              <a:gd name="T32" fmla="*/ 3382 w 23"/>
              <a:gd name="T33" fmla="*/ 34479 h 64"/>
              <a:gd name="T34" fmla="*/ 33821 w 23"/>
              <a:gd name="T35" fmla="*/ 3448 h 64"/>
              <a:gd name="T36" fmla="*/ 37203 w 23"/>
              <a:gd name="T37" fmla="*/ 0 h 64"/>
              <a:gd name="T38" fmla="*/ 43967 w 23"/>
              <a:gd name="T39" fmla="*/ 3448 h 64"/>
              <a:gd name="T40" fmla="*/ 74406 w 23"/>
              <a:gd name="T41" fmla="*/ 34479 h 64"/>
              <a:gd name="T42" fmla="*/ 77788 w 23"/>
              <a:gd name="T43" fmla="*/ 41374 h 64"/>
              <a:gd name="T44" fmla="*/ 71024 w 23"/>
              <a:gd name="T45" fmla="*/ 48270 h 6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3" h="64">
                <a:moveTo>
                  <a:pt x="21" y="14"/>
                </a:moveTo>
                <a:cubicBezTo>
                  <a:pt x="16" y="14"/>
                  <a:pt x="16" y="14"/>
                  <a:pt x="16" y="14"/>
                </a:cubicBezTo>
                <a:cubicBezTo>
                  <a:pt x="16" y="50"/>
                  <a:pt x="16" y="50"/>
                  <a:pt x="16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2" y="50"/>
                  <a:pt x="23" y="51"/>
                  <a:pt x="23" y="53"/>
                </a:cubicBezTo>
                <a:cubicBezTo>
                  <a:pt x="23" y="53"/>
                  <a:pt x="23" y="54"/>
                  <a:pt x="22" y="54"/>
                </a:cubicBezTo>
                <a:cubicBezTo>
                  <a:pt x="13" y="63"/>
                  <a:pt x="13" y="63"/>
                  <a:pt x="13" y="63"/>
                </a:cubicBezTo>
                <a:cubicBezTo>
                  <a:pt x="13" y="64"/>
                  <a:pt x="12" y="64"/>
                  <a:pt x="11" y="64"/>
                </a:cubicBezTo>
                <a:cubicBezTo>
                  <a:pt x="11" y="64"/>
                  <a:pt x="10" y="64"/>
                  <a:pt x="10" y="63"/>
                </a:cubicBezTo>
                <a:cubicBezTo>
                  <a:pt x="1" y="54"/>
                  <a:pt x="1" y="54"/>
                  <a:pt x="1" y="54"/>
                </a:cubicBezTo>
                <a:cubicBezTo>
                  <a:pt x="0" y="54"/>
                  <a:pt x="0" y="53"/>
                  <a:pt x="0" y="53"/>
                </a:cubicBezTo>
                <a:cubicBezTo>
                  <a:pt x="0" y="51"/>
                  <a:pt x="1" y="50"/>
                  <a:pt x="2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7" y="14"/>
                  <a:pt x="7" y="14"/>
                  <a:pt x="7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0" y="13"/>
                  <a:pt x="0" y="12"/>
                </a:cubicBezTo>
                <a:cubicBezTo>
                  <a:pt x="0" y="11"/>
                  <a:pt x="0" y="10"/>
                  <a:pt x="1" y="10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1" y="0"/>
                  <a:pt x="11" y="0"/>
                </a:cubicBezTo>
                <a:cubicBezTo>
                  <a:pt x="12" y="0"/>
                  <a:pt x="13" y="0"/>
                  <a:pt x="13" y="1"/>
                </a:cubicBezTo>
                <a:cubicBezTo>
                  <a:pt x="22" y="10"/>
                  <a:pt x="22" y="10"/>
                  <a:pt x="22" y="10"/>
                </a:cubicBezTo>
                <a:cubicBezTo>
                  <a:pt x="23" y="10"/>
                  <a:pt x="23" y="11"/>
                  <a:pt x="23" y="12"/>
                </a:cubicBezTo>
                <a:cubicBezTo>
                  <a:pt x="23" y="13"/>
                  <a:pt x="22" y="14"/>
                  <a:pt x="21" y="1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" name="Freeform 22"/>
          <p:cNvSpPr/>
          <p:nvPr/>
        </p:nvSpPr>
        <p:spPr bwMode="auto">
          <a:xfrm>
            <a:off x="8238394" y="753192"/>
            <a:ext cx="180440" cy="183471"/>
          </a:xfrm>
          <a:custGeom>
            <a:avLst/>
            <a:gdLst>
              <a:gd name="T0" fmla="*/ 188913 w 55"/>
              <a:gd name="T1" fmla="*/ 6860 h 56"/>
              <a:gd name="T2" fmla="*/ 188913 w 55"/>
              <a:gd name="T3" fmla="*/ 185227 h 56"/>
              <a:gd name="T4" fmla="*/ 185478 w 55"/>
              <a:gd name="T5" fmla="*/ 188657 h 56"/>
              <a:gd name="T6" fmla="*/ 96174 w 55"/>
              <a:gd name="T7" fmla="*/ 102904 h 56"/>
              <a:gd name="T8" fmla="*/ 96174 w 55"/>
              <a:gd name="T9" fmla="*/ 99474 h 56"/>
              <a:gd name="T10" fmla="*/ 96174 w 55"/>
              <a:gd name="T11" fmla="*/ 185227 h 56"/>
              <a:gd name="T12" fmla="*/ 89304 w 55"/>
              <a:gd name="T13" fmla="*/ 188657 h 56"/>
              <a:gd name="T14" fmla="*/ 3435 w 55"/>
              <a:gd name="T15" fmla="*/ 102904 h 56"/>
              <a:gd name="T16" fmla="*/ 3435 w 55"/>
              <a:gd name="T17" fmla="*/ 92613 h 56"/>
              <a:gd name="T18" fmla="*/ 89304 w 55"/>
              <a:gd name="T19" fmla="*/ 3430 h 56"/>
              <a:gd name="T20" fmla="*/ 96174 w 55"/>
              <a:gd name="T21" fmla="*/ 6860 h 56"/>
              <a:gd name="T22" fmla="*/ 96174 w 55"/>
              <a:gd name="T23" fmla="*/ 92613 h 56"/>
              <a:gd name="T24" fmla="*/ 96174 w 55"/>
              <a:gd name="T25" fmla="*/ 92613 h 56"/>
              <a:gd name="T26" fmla="*/ 185478 w 55"/>
              <a:gd name="T27" fmla="*/ 3430 h 56"/>
              <a:gd name="T28" fmla="*/ 188913 w 55"/>
              <a:gd name="T29" fmla="*/ 6860 h 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5" h="56">
                <a:moveTo>
                  <a:pt x="55" y="2"/>
                </a:moveTo>
                <a:cubicBezTo>
                  <a:pt x="55" y="54"/>
                  <a:pt x="55" y="54"/>
                  <a:pt x="55" y="54"/>
                </a:cubicBezTo>
                <a:cubicBezTo>
                  <a:pt x="55" y="56"/>
                  <a:pt x="54" y="56"/>
                  <a:pt x="54" y="55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29"/>
                  <a:pt x="28" y="29"/>
                </a:cubicBezTo>
                <a:cubicBezTo>
                  <a:pt x="28" y="54"/>
                  <a:pt x="28" y="54"/>
                  <a:pt x="28" y="54"/>
                </a:cubicBezTo>
                <a:cubicBezTo>
                  <a:pt x="28" y="56"/>
                  <a:pt x="27" y="56"/>
                  <a:pt x="26" y="55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29"/>
                  <a:pt x="0" y="27"/>
                  <a:pt x="1" y="27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54" y="1"/>
                  <a:pt x="54" y="1"/>
                  <a:pt x="54" y="1"/>
                </a:cubicBezTo>
                <a:cubicBezTo>
                  <a:pt x="54" y="0"/>
                  <a:pt x="55" y="1"/>
                  <a:pt x="55" y="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" name="Freeform 23"/>
          <p:cNvSpPr>
            <a:spLocks noEditPoints="1"/>
          </p:cNvSpPr>
          <p:nvPr/>
        </p:nvSpPr>
        <p:spPr bwMode="auto">
          <a:xfrm>
            <a:off x="8658408" y="739545"/>
            <a:ext cx="222895" cy="210765"/>
          </a:xfrm>
          <a:custGeom>
            <a:avLst/>
            <a:gdLst>
              <a:gd name="T0" fmla="*/ 233362 w 68"/>
              <a:gd name="T1" fmla="*/ 48270 h 64"/>
              <a:gd name="T2" fmla="*/ 233362 w 68"/>
              <a:gd name="T3" fmla="*/ 62061 h 64"/>
              <a:gd name="T4" fmla="*/ 219635 w 68"/>
              <a:gd name="T5" fmla="*/ 62061 h 64"/>
              <a:gd name="T6" fmla="*/ 209339 w 68"/>
              <a:gd name="T7" fmla="*/ 72405 h 64"/>
              <a:gd name="T8" fmla="*/ 24023 w 68"/>
              <a:gd name="T9" fmla="*/ 72405 h 64"/>
              <a:gd name="T10" fmla="*/ 13727 w 68"/>
              <a:gd name="T11" fmla="*/ 62061 h 64"/>
              <a:gd name="T12" fmla="*/ 0 w 68"/>
              <a:gd name="T13" fmla="*/ 62061 h 64"/>
              <a:gd name="T14" fmla="*/ 0 w 68"/>
              <a:gd name="T15" fmla="*/ 48270 h 64"/>
              <a:gd name="T16" fmla="*/ 116681 w 68"/>
              <a:gd name="T17" fmla="*/ 0 h 64"/>
              <a:gd name="T18" fmla="*/ 233362 w 68"/>
              <a:gd name="T19" fmla="*/ 48270 h 64"/>
              <a:gd name="T20" fmla="*/ 233362 w 68"/>
              <a:gd name="T21" fmla="*/ 206872 h 64"/>
              <a:gd name="T22" fmla="*/ 233362 w 68"/>
              <a:gd name="T23" fmla="*/ 220663 h 64"/>
              <a:gd name="T24" fmla="*/ 0 w 68"/>
              <a:gd name="T25" fmla="*/ 220663 h 64"/>
              <a:gd name="T26" fmla="*/ 0 w 68"/>
              <a:gd name="T27" fmla="*/ 206872 h 64"/>
              <a:gd name="T28" fmla="*/ 6864 w 68"/>
              <a:gd name="T29" fmla="*/ 196528 h 64"/>
              <a:gd name="T30" fmla="*/ 226498 w 68"/>
              <a:gd name="T31" fmla="*/ 196528 h 64"/>
              <a:gd name="T32" fmla="*/ 233362 w 68"/>
              <a:gd name="T33" fmla="*/ 206872 h 64"/>
              <a:gd name="T34" fmla="*/ 61772 w 68"/>
              <a:gd name="T35" fmla="*/ 79301 h 64"/>
              <a:gd name="T36" fmla="*/ 61772 w 68"/>
              <a:gd name="T37" fmla="*/ 172393 h 64"/>
              <a:gd name="T38" fmla="*/ 78931 w 68"/>
              <a:gd name="T39" fmla="*/ 172393 h 64"/>
              <a:gd name="T40" fmla="*/ 78931 w 68"/>
              <a:gd name="T41" fmla="*/ 79301 h 64"/>
              <a:gd name="T42" fmla="*/ 109817 w 68"/>
              <a:gd name="T43" fmla="*/ 79301 h 64"/>
              <a:gd name="T44" fmla="*/ 109817 w 68"/>
              <a:gd name="T45" fmla="*/ 172393 h 64"/>
              <a:gd name="T46" fmla="*/ 123545 w 68"/>
              <a:gd name="T47" fmla="*/ 172393 h 64"/>
              <a:gd name="T48" fmla="*/ 123545 w 68"/>
              <a:gd name="T49" fmla="*/ 79301 h 64"/>
              <a:gd name="T50" fmla="*/ 154431 w 68"/>
              <a:gd name="T51" fmla="*/ 79301 h 64"/>
              <a:gd name="T52" fmla="*/ 154431 w 68"/>
              <a:gd name="T53" fmla="*/ 172393 h 64"/>
              <a:gd name="T54" fmla="*/ 171590 w 68"/>
              <a:gd name="T55" fmla="*/ 172393 h 64"/>
              <a:gd name="T56" fmla="*/ 171590 w 68"/>
              <a:gd name="T57" fmla="*/ 79301 h 64"/>
              <a:gd name="T58" fmla="*/ 202476 w 68"/>
              <a:gd name="T59" fmla="*/ 79301 h 64"/>
              <a:gd name="T60" fmla="*/ 202476 w 68"/>
              <a:gd name="T61" fmla="*/ 172393 h 64"/>
              <a:gd name="T62" fmla="*/ 209339 w 68"/>
              <a:gd name="T63" fmla="*/ 172393 h 64"/>
              <a:gd name="T64" fmla="*/ 219635 w 68"/>
              <a:gd name="T65" fmla="*/ 182737 h 64"/>
              <a:gd name="T66" fmla="*/ 219635 w 68"/>
              <a:gd name="T67" fmla="*/ 189632 h 64"/>
              <a:gd name="T68" fmla="*/ 13727 w 68"/>
              <a:gd name="T69" fmla="*/ 189632 h 64"/>
              <a:gd name="T70" fmla="*/ 13727 w 68"/>
              <a:gd name="T71" fmla="*/ 182737 h 64"/>
              <a:gd name="T72" fmla="*/ 24023 w 68"/>
              <a:gd name="T73" fmla="*/ 172393 h 64"/>
              <a:gd name="T74" fmla="*/ 30886 w 68"/>
              <a:gd name="T75" fmla="*/ 172393 h 64"/>
              <a:gd name="T76" fmla="*/ 30886 w 68"/>
              <a:gd name="T77" fmla="*/ 79301 h 64"/>
              <a:gd name="T78" fmla="*/ 61772 w 68"/>
              <a:gd name="T79" fmla="*/ 79301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64">
                <a:moveTo>
                  <a:pt x="68" y="14"/>
                </a:moveTo>
                <a:cubicBezTo>
                  <a:pt x="68" y="18"/>
                  <a:pt x="68" y="18"/>
                  <a:pt x="68" y="18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20"/>
                  <a:pt x="63" y="21"/>
                  <a:pt x="61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5" y="21"/>
                  <a:pt x="4" y="20"/>
                  <a:pt x="4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4"/>
                  <a:pt x="0" y="14"/>
                  <a:pt x="0" y="14"/>
                </a:cubicBezTo>
                <a:cubicBezTo>
                  <a:pt x="34" y="0"/>
                  <a:pt x="34" y="0"/>
                  <a:pt x="34" y="0"/>
                </a:cubicBezTo>
                <a:lnTo>
                  <a:pt x="68" y="14"/>
                </a:lnTo>
                <a:close/>
                <a:moveTo>
                  <a:pt x="68" y="60"/>
                </a:moveTo>
                <a:cubicBezTo>
                  <a:pt x="68" y="64"/>
                  <a:pt x="68" y="64"/>
                  <a:pt x="68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58"/>
                  <a:pt x="1" y="57"/>
                  <a:pt x="2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7" y="57"/>
                  <a:pt x="68" y="58"/>
                  <a:pt x="68" y="60"/>
                </a:cubicBezTo>
                <a:close/>
                <a:moveTo>
                  <a:pt x="18" y="23"/>
                </a:moveTo>
                <a:cubicBezTo>
                  <a:pt x="18" y="50"/>
                  <a:pt x="18" y="50"/>
                  <a:pt x="18" y="50"/>
                </a:cubicBezTo>
                <a:cubicBezTo>
                  <a:pt x="23" y="50"/>
                  <a:pt x="23" y="50"/>
                  <a:pt x="23" y="50"/>
                </a:cubicBezTo>
                <a:cubicBezTo>
                  <a:pt x="23" y="23"/>
                  <a:pt x="23" y="23"/>
                  <a:pt x="23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50"/>
                  <a:pt x="32" y="50"/>
                  <a:pt x="32" y="50"/>
                </a:cubicBezTo>
                <a:cubicBezTo>
                  <a:pt x="36" y="50"/>
                  <a:pt x="36" y="50"/>
                  <a:pt x="36" y="50"/>
                </a:cubicBezTo>
                <a:cubicBezTo>
                  <a:pt x="36" y="23"/>
                  <a:pt x="36" y="23"/>
                  <a:pt x="36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50"/>
                  <a:pt x="45" y="50"/>
                  <a:pt x="45" y="50"/>
                </a:cubicBezTo>
                <a:cubicBezTo>
                  <a:pt x="50" y="50"/>
                  <a:pt x="50" y="50"/>
                  <a:pt x="50" y="50"/>
                </a:cubicBezTo>
                <a:cubicBezTo>
                  <a:pt x="50" y="23"/>
                  <a:pt x="50" y="23"/>
                  <a:pt x="50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50"/>
                  <a:pt x="59" y="50"/>
                  <a:pt x="59" y="50"/>
                </a:cubicBezTo>
                <a:cubicBezTo>
                  <a:pt x="61" y="50"/>
                  <a:pt x="61" y="50"/>
                  <a:pt x="61" y="50"/>
                </a:cubicBezTo>
                <a:cubicBezTo>
                  <a:pt x="63" y="50"/>
                  <a:pt x="64" y="51"/>
                  <a:pt x="64" y="53"/>
                </a:cubicBezTo>
                <a:cubicBezTo>
                  <a:pt x="64" y="55"/>
                  <a:pt x="64" y="55"/>
                  <a:pt x="6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3"/>
                  <a:pt x="4" y="53"/>
                  <a:pt x="4" y="53"/>
                </a:cubicBezTo>
                <a:cubicBezTo>
                  <a:pt x="4" y="51"/>
                  <a:pt x="5" y="50"/>
                  <a:pt x="7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23"/>
                  <a:pt x="9" y="23"/>
                  <a:pt x="9" y="23"/>
                </a:cubicBezTo>
                <a:lnTo>
                  <a:pt x="18" y="2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" name="Freeform 24"/>
          <p:cNvSpPr>
            <a:spLocks noEditPoints="1"/>
          </p:cNvSpPr>
          <p:nvPr/>
        </p:nvSpPr>
        <p:spPr bwMode="auto">
          <a:xfrm>
            <a:off x="268762" y="1109520"/>
            <a:ext cx="194086" cy="210765"/>
          </a:xfrm>
          <a:custGeom>
            <a:avLst/>
            <a:gdLst>
              <a:gd name="T0" fmla="*/ 189424 w 59"/>
              <a:gd name="T1" fmla="*/ 189632 h 64"/>
              <a:gd name="T2" fmla="*/ 134319 w 59"/>
              <a:gd name="T3" fmla="*/ 189632 h 64"/>
              <a:gd name="T4" fmla="*/ 103322 w 59"/>
              <a:gd name="T5" fmla="*/ 220663 h 64"/>
              <a:gd name="T6" fmla="*/ 72325 w 59"/>
              <a:gd name="T7" fmla="*/ 189632 h 64"/>
              <a:gd name="T8" fmla="*/ 17220 w 59"/>
              <a:gd name="T9" fmla="*/ 189632 h 64"/>
              <a:gd name="T10" fmla="*/ 0 w 59"/>
              <a:gd name="T11" fmla="*/ 172393 h 64"/>
              <a:gd name="T12" fmla="*/ 37885 w 59"/>
              <a:gd name="T13" fmla="*/ 68957 h 64"/>
              <a:gd name="T14" fmla="*/ 92990 w 59"/>
              <a:gd name="T15" fmla="*/ 17239 h 64"/>
              <a:gd name="T16" fmla="*/ 89546 w 59"/>
              <a:gd name="T17" fmla="*/ 10344 h 64"/>
              <a:gd name="T18" fmla="*/ 103322 w 59"/>
              <a:gd name="T19" fmla="*/ 0 h 64"/>
              <a:gd name="T20" fmla="*/ 113654 w 59"/>
              <a:gd name="T21" fmla="*/ 10344 h 64"/>
              <a:gd name="T22" fmla="*/ 113654 w 59"/>
              <a:gd name="T23" fmla="*/ 17239 h 64"/>
              <a:gd name="T24" fmla="*/ 165315 w 59"/>
              <a:gd name="T25" fmla="*/ 68957 h 64"/>
              <a:gd name="T26" fmla="*/ 203200 w 59"/>
              <a:gd name="T27" fmla="*/ 172393 h 64"/>
              <a:gd name="T28" fmla="*/ 189424 w 59"/>
              <a:gd name="T29" fmla="*/ 189632 h 64"/>
              <a:gd name="T30" fmla="*/ 103322 w 59"/>
              <a:gd name="T31" fmla="*/ 206872 h 64"/>
              <a:gd name="T32" fmla="*/ 86102 w 59"/>
              <a:gd name="T33" fmla="*/ 189632 h 64"/>
              <a:gd name="T34" fmla="*/ 82658 w 59"/>
              <a:gd name="T35" fmla="*/ 186184 h 64"/>
              <a:gd name="T36" fmla="*/ 79214 w 59"/>
              <a:gd name="T37" fmla="*/ 189632 h 64"/>
              <a:gd name="T38" fmla="*/ 103322 w 59"/>
              <a:gd name="T39" fmla="*/ 210319 h 64"/>
              <a:gd name="T40" fmla="*/ 103322 w 59"/>
              <a:gd name="T41" fmla="*/ 206872 h 64"/>
              <a:gd name="T42" fmla="*/ 103322 w 59"/>
              <a:gd name="T43" fmla="*/ 206872 h 6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64">
                <a:moveTo>
                  <a:pt x="55" y="55"/>
                </a:moveTo>
                <a:cubicBezTo>
                  <a:pt x="39" y="55"/>
                  <a:pt x="39" y="55"/>
                  <a:pt x="39" y="55"/>
                </a:cubicBezTo>
                <a:cubicBezTo>
                  <a:pt x="39" y="60"/>
                  <a:pt x="35" y="64"/>
                  <a:pt x="30" y="64"/>
                </a:cubicBezTo>
                <a:cubicBezTo>
                  <a:pt x="25" y="64"/>
                  <a:pt x="21" y="60"/>
                  <a:pt x="21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5" y="46"/>
                  <a:pt x="11" y="38"/>
                  <a:pt x="11" y="20"/>
                </a:cubicBezTo>
                <a:cubicBezTo>
                  <a:pt x="11" y="13"/>
                  <a:pt x="17" y="6"/>
                  <a:pt x="27" y="5"/>
                </a:cubicBezTo>
                <a:cubicBezTo>
                  <a:pt x="26" y="4"/>
                  <a:pt x="26" y="4"/>
                  <a:pt x="26" y="3"/>
                </a:cubicBezTo>
                <a:cubicBezTo>
                  <a:pt x="26" y="1"/>
                  <a:pt x="28" y="0"/>
                  <a:pt x="30" y="0"/>
                </a:cubicBezTo>
                <a:cubicBezTo>
                  <a:pt x="32" y="0"/>
                  <a:pt x="33" y="1"/>
                  <a:pt x="33" y="3"/>
                </a:cubicBezTo>
                <a:cubicBezTo>
                  <a:pt x="33" y="4"/>
                  <a:pt x="33" y="4"/>
                  <a:pt x="33" y="5"/>
                </a:cubicBezTo>
                <a:cubicBezTo>
                  <a:pt x="42" y="6"/>
                  <a:pt x="48" y="13"/>
                  <a:pt x="48" y="20"/>
                </a:cubicBezTo>
                <a:cubicBezTo>
                  <a:pt x="48" y="38"/>
                  <a:pt x="54" y="46"/>
                  <a:pt x="59" y="50"/>
                </a:cubicBezTo>
                <a:cubicBezTo>
                  <a:pt x="59" y="53"/>
                  <a:pt x="57" y="55"/>
                  <a:pt x="55" y="55"/>
                </a:cubicBezTo>
                <a:close/>
                <a:moveTo>
                  <a:pt x="30" y="60"/>
                </a:moveTo>
                <a:cubicBezTo>
                  <a:pt x="27" y="60"/>
                  <a:pt x="25" y="57"/>
                  <a:pt x="25" y="55"/>
                </a:cubicBezTo>
                <a:cubicBezTo>
                  <a:pt x="25" y="54"/>
                  <a:pt x="24" y="54"/>
                  <a:pt x="24" y="54"/>
                </a:cubicBezTo>
                <a:cubicBezTo>
                  <a:pt x="24" y="54"/>
                  <a:pt x="23" y="54"/>
                  <a:pt x="23" y="55"/>
                </a:cubicBezTo>
                <a:cubicBezTo>
                  <a:pt x="23" y="58"/>
                  <a:pt x="26" y="61"/>
                  <a:pt x="30" y="61"/>
                </a:cubicBezTo>
                <a:cubicBezTo>
                  <a:pt x="30" y="61"/>
                  <a:pt x="30" y="61"/>
                  <a:pt x="30" y="60"/>
                </a:cubicBezTo>
                <a:cubicBezTo>
                  <a:pt x="30" y="60"/>
                  <a:pt x="30" y="60"/>
                  <a:pt x="30" y="6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" name="Freeform 25"/>
          <p:cNvSpPr>
            <a:spLocks noEditPoints="1"/>
          </p:cNvSpPr>
          <p:nvPr/>
        </p:nvSpPr>
        <p:spPr bwMode="auto">
          <a:xfrm>
            <a:off x="662998" y="1109520"/>
            <a:ext cx="236542" cy="210765"/>
          </a:xfrm>
          <a:custGeom>
            <a:avLst/>
            <a:gdLst>
              <a:gd name="T0" fmla="*/ 247650 w 72"/>
              <a:gd name="T1" fmla="*/ 17239 h 64"/>
              <a:gd name="T2" fmla="*/ 17198 w 72"/>
              <a:gd name="T3" fmla="*/ 217215 h 64"/>
              <a:gd name="T4" fmla="*/ 13758 w 72"/>
              <a:gd name="T5" fmla="*/ 217215 h 64"/>
              <a:gd name="T6" fmla="*/ 3440 w 72"/>
              <a:gd name="T7" fmla="*/ 206872 h 64"/>
              <a:gd name="T8" fmla="*/ 3440 w 72"/>
              <a:gd name="T9" fmla="*/ 199976 h 64"/>
              <a:gd name="T10" fmla="*/ 24077 w 72"/>
              <a:gd name="T11" fmla="*/ 179289 h 64"/>
              <a:gd name="T12" fmla="*/ 24077 w 72"/>
              <a:gd name="T13" fmla="*/ 172393 h 64"/>
              <a:gd name="T14" fmla="*/ 61913 w 72"/>
              <a:gd name="T15" fmla="*/ 68957 h 64"/>
              <a:gd name="T16" fmla="*/ 113506 w 72"/>
              <a:gd name="T17" fmla="*/ 17239 h 64"/>
              <a:gd name="T18" fmla="*/ 113506 w 72"/>
              <a:gd name="T19" fmla="*/ 10344 h 64"/>
              <a:gd name="T20" fmla="*/ 123825 w 72"/>
              <a:gd name="T21" fmla="*/ 0 h 64"/>
              <a:gd name="T22" fmla="*/ 137583 w 72"/>
              <a:gd name="T23" fmla="*/ 10344 h 64"/>
              <a:gd name="T24" fmla="*/ 134144 w 72"/>
              <a:gd name="T25" fmla="*/ 17239 h 64"/>
              <a:gd name="T26" fmla="*/ 182298 w 72"/>
              <a:gd name="T27" fmla="*/ 44822 h 64"/>
              <a:gd name="T28" fmla="*/ 230452 w 72"/>
              <a:gd name="T29" fmla="*/ 0 h 64"/>
              <a:gd name="T30" fmla="*/ 237331 w 72"/>
              <a:gd name="T31" fmla="*/ 0 h 64"/>
              <a:gd name="T32" fmla="*/ 247650 w 72"/>
              <a:gd name="T33" fmla="*/ 13791 h 64"/>
              <a:gd name="T34" fmla="*/ 247650 w 72"/>
              <a:gd name="T35" fmla="*/ 17239 h 64"/>
              <a:gd name="T36" fmla="*/ 227013 w 72"/>
              <a:gd name="T37" fmla="*/ 172393 h 64"/>
              <a:gd name="T38" fmla="*/ 209815 w 72"/>
              <a:gd name="T39" fmla="*/ 189632 h 64"/>
              <a:gd name="T40" fmla="*/ 154781 w 72"/>
              <a:gd name="T41" fmla="*/ 189632 h 64"/>
              <a:gd name="T42" fmla="*/ 123825 w 72"/>
              <a:gd name="T43" fmla="*/ 220663 h 64"/>
              <a:gd name="T44" fmla="*/ 92869 w 72"/>
              <a:gd name="T45" fmla="*/ 189632 h 64"/>
              <a:gd name="T46" fmla="*/ 189177 w 72"/>
              <a:gd name="T47" fmla="*/ 103436 h 64"/>
              <a:gd name="T48" fmla="*/ 227013 w 72"/>
              <a:gd name="T49" fmla="*/ 172393 h 64"/>
              <a:gd name="T50" fmla="*/ 127265 w 72"/>
              <a:gd name="T51" fmla="*/ 206872 h 64"/>
              <a:gd name="T52" fmla="*/ 123825 w 72"/>
              <a:gd name="T53" fmla="*/ 206872 h 64"/>
              <a:gd name="T54" fmla="*/ 106627 w 72"/>
              <a:gd name="T55" fmla="*/ 189632 h 64"/>
              <a:gd name="T56" fmla="*/ 106627 w 72"/>
              <a:gd name="T57" fmla="*/ 186184 h 64"/>
              <a:gd name="T58" fmla="*/ 103188 w 72"/>
              <a:gd name="T59" fmla="*/ 189632 h 64"/>
              <a:gd name="T60" fmla="*/ 123825 w 72"/>
              <a:gd name="T61" fmla="*/ 210319 h 64"/>
              <a:gd name="T62" fmla="*/ 127265 w 72"/>
              <a:gd name="T63" fmla="*/ 206872 h 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2" h="64">
                <a:moveTo>
                  <a:pt x="72" y="5"/>
                </a:moveTo>
                <a:cubicBezTo>
                  <a:pt x="5" y="63"/>
                  <a:pt x="5" y="63"/>
                  <a:pt x="5" y="63"/>
                </a:cubicBezTo>
                <a:cubicBezTo>
                  <a:pt x="5" y="64"/>
                  <a:pt x="4" y="64"/>
                  <a:pt x="4" y="63"/>
                </a:cubicBezTo>
                <a:cubicBezTo>
                  <a:pt x="1" y="60"/>
                  <a:pt x="1" y="60"/>
                  <a:pt x="1" y="60"/>
                </a:cubicBezTo>
                <a:cubicBezTo>
                  <a:pt x="0" y="59"/>
                  <a:pt x="0" y="59"/>
                  <a:pt x="1" y="58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52"/>
                  <a:pt x="7" y="51"/>
                  <a:pt x="7" y="50"/>
                </a:cubicBezTo>
                <a:cubicBezTo>
                  <a:pt x="12" y="46"/>
                  <a:pt x="18" y="38"/>
                  <a:pt x="18" y="20"/>
                </a:cubicBezTo>
                <a:cubicBezTo>
                  <a:pt x="18" y="13"/>
                  <a:pt x="24" y="6"/>
                  <a:pt x="33" y="5"/>
                </a:cubicBezTo>
                <a:cubicBezTo>
                  <a:pt x="33" y="4"/>
                  <a:pt x="33" y="4"/>
                  <a:pt x="33" y="3"/>
                </a:cubicBezTo>
                <a:cubicBezTo>
                  <a:pt x="33" y="1"/>
                  <a:pt x="34" y="0"/>
                  <a:pt x="36" y="0"/>
                </a:cubicBezTo>
                <a:cubicBezTo>
                  <a:pt x="38" y="0"/>
                  <a:pt x="40" y="1"/>
                  <a:pt x="40" y="3"/>
                </a:cubicBezTo>
                <a:cubicBezTo>
                  <a:pt x="40" y="4"/>
                  <a:pt x="40" y="4"/>
                  <a:pt x="39" y="5"/>
                </a:cubicBezTo>
                <a:cubicBezTo>
                  <a:pt x="46" y="5"/>
                  <a:pt x="50" y="9"/>
                  <a:pt x="53" y="13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9" y="0"/>
                  <a:pt x="69" y="0"/>
                </a:cubicBezTo>
                <a:cubicBezTo>
                  <a:pt x="72" y="4"/>
                  <a:pt x="72" y="4"/>
                  <a:pt x="72" y="4"/>
                </a:cubicBezTo>
                <a:cubicBezTo>
                  <a:pt x="72" y="4"/>
                  <a:pt x="72" y="5"/>
                  <a:pt x="72" y="5"/>
                </a:cubicBezTo>
                <a:close/>
                <a:moveTo>
                  <a:pt x="66" y="50"/>
                </a:moveTo>
                <a:cubicBezTo>
                  <a:pt x="66" y="53"/>
                  <a:pt x="64" y="55"/>
                  <a:pt x="61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60"/>
                  <a:pt x="41" y="64"/>
                  <a:pt x="36" y="64"/>
                </a:cubicBezTo>
                <a:cubicBezTo>
                  <a:pt x="31" y="64"/>
                  <a:pt x="27" y="60"/>
                  <a:pt x="27" y="55"/>
                </a:cubicBezTo>
                <a:cubicBezTo>
                  <a:pt x="55" y="30"/>
                  <a:pt x="55" y="30"/>
                  <a:pt x="55" y="30"/>
                </a:cubicBezTo>
                <a:cubicBezTo>
                  <a:pt x="57" y="41"/>
                  <a:pt x="62" y="47"/>
                  <a:pt x="66" y="50"/>
                </a:cubicBezTo>
                <a:close/>
                <a:moveTo>
                  <a:pt x="37" y="60"/>
                </a:moveTo>
                <a:cubicBezTo>
                  <a:pt x="37" y="60"/>
                  <a:pt x="37" y="60"/>
                  <a:pt x="36" y="60"/>
                </a:cubicBezTo>
                <a:cubicBezTo>
                  <a:pt x="34" y="60"/>
                  <a:pt x="31" y="57"/>
                  <a:pt x="31" y="55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5"/>
                </a:cubicBezTo>
                <a:cubicBezTo>
                  <a:pt x="30" y="58"/>
                  <a:pt x="33" y="61"/>
                  <a:pt x="36" y="61"/>
                </a:cubicBezTo>
                <a:cubicBezTo>
                  <a:pt x="37" y="61"/>
                  <a:pt x="37" y="61"/>
                  <a:pt x="37" y="6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4" name="Freeform 26"/>
          <p:cNvSpPr>
            <a:spLocks noEditPoints="1"/>
          </p:cNvSpPr>
          <p:nvPr/>
        </p:nvSpPr>
        <p:spPr bwMode="auto">
          <a:xfrm>
            <a:off x="1134566" y="1138331"/>
            <a:ext cx="269900" cy="151629"/>
          </a:xfrm>
          <a:custGeom>
            <a:avLst/>
            <a:gdLst>
              <a:gd name="T0" fmla="*/ 227438 w 82"/>
              <a:gd name="T1" fmla="*/ 158750 h 46"/>
              <a:gd name="T2" fmla="*/ 172302 w 82"/>
              <a:gd name="T3" fmla="*/ 103533 h 46"/>
              <a:gd name="T4" fmla="*/ 189532 w 82"/>
              <a:gd name="T5" fmla="*/ 62120 h 46"/>
              <a:gd name="T6" fmla="*/ 182640 w 82"/>
              <a:gd name="T7" fmla="*/ 48315 h 46"/>
              <a:gd name="T8" fmla="*/ 137841 w 82"/>
              <a:gd name="T9" fmla="*/ 106984 h 46"/>
              <a:gd name="T10" fmla="*/ 134395 w 82"/>
              <a:gd name="T11" fmla="*/ 110435 h 46"/>
              <a:gd name="T12" fmla="*/ 110273 w 82"/>
              <a:gd name="T13" fmla="*/ 110435 h 46"/>
              <a:gd name="T14" fmla="*/ 55137 w 82"/>
              <a:gd name="T15" fmla="*/ 158750 h 46"/>
              <a:gd name="T16" fmla="*/ 0 w 82"/>
              <a:gd name="T17" fmla="*/ 103533 h 46"/>
              <a:gd name="T18" fmla="*/ 55137 w 82"/>
              <a:gd name="T19" fmla="*/ 48315 h 46"/>
              <a:gd name="T20" fmla="*/ 79259 w 82"/>
              <a:gd name="T21" fmla="*/ 55217 h 46"/>
              <a:gd name="T22" fmla="*/ 96489 w 82"/>
              <a:gd name="T23" fmla="*/ 31060 h 46"/>
              <a:gd name="T24" fmla="*/ 68921 w 82"/>
              <a:gd name="T25" fmla="*/ 31060 h 46"/>
              <a:gd name="T26" fmla="*/ 62029 w 82"/>
              <a:gd name="T27" fmla="*/ 24158 h 46"/>
              <a:gd name="T28" fmla="*/ 68921 w 82"/>
              <a:gd name="T29" fmla="*/ 13804 h 46"/>
              <a:gd name="T30" fmla="*/ 117165 w 82"/>
              <a:gd name="T31" fmla="*/ 13804 h 46"/>
              <a:gd name="T32" fmla="*/ 117165 w 82"/>
              <a:gd name="T33" fmla="*/ 31060 h 46"/>
              <a:gd name="T34" fmla="*/ 172302 w 82"/>
              <a:gd name="T35" fmla="*/ 31060 h 46"/>
              <a:gd name="T36" fmla="*/ 161964 w 82"/>
              <a:gd name="T37" fmla="*/ 13804 h 46"/>
              <a:gd name="T38" fmla="*/ 134395 w 82"/>
              <a:gd name="T39" fmla="*/ 13804 h 46"/>
              <a:gd name="T40" fmla="*/ 124057 w 82"/>
              <a:gd name="T41" fmla="*/ 6902 h 46"/>
              <a:gd name="T42" fmla="*/ 134395 w 82"/>
              <a:gd name="T43" fmla="*/ 0 h 46"/>
              <a:gd name="T44" fmla="*/ 165410 w 82"/>
              <a:gd name="T45" fmla="*/ 0 h 46"/>
              <a:gd name="T46" fmla="*/ 172302 w 82"/>
              <a:gd name="T47" fmla="*/ 3451 h 46"/>
              <a:gd name="T48" fmla="*/ 203316 w 82"/>
              <a:gd name="T49" fmla="*/ 51766 h 46"/>
              <a:gd name="T50" fmla="*/ 227438 w 82"/>
              <a:gd name="T51" fmla="*/ 48315 h 46"/>
              <a:gd name="T52" fmla="*/ 282575 w 82"/>
              <a:gd name="T53" fmla="*/ 103533 h 46"/>
              <a:gd name="T54" fmla="*/ 227438 w 82"/>
              <a:gd name="T55" fmla="*/ 158750 h 46"/>
              <a:gd name="T56" fmla="*/ 55137 w 82"/>
              <a:gd name="T57" fmla="*/ 110435 h 46"/>
              <a:gd name="T58" fmla="*/ 48245 w 82"/>
              <a:gd name="T59" fmla="*/ 96630 h 46"/>
              <a:gd name="T60" fmla="*/ 72367 w 82"/>
              <a:gd name="T61" fmla="*/ 65571 h 46"/>
              <a:gd name="T62" fmla="*/ 55137 w 82"/>
              <a:gd name="T63" fmla="*/ 62120 h 46"/>
              <a:gd name="T64" fmla="*/ 13784 w 82"/>
              <a:gd name="T65" fmla="*/ 103533 h 46"/>
              <a:gd name="T66" fmla="*/ 55137 w 82"/>
              <a:gd name="T67" fmla="*/ 141495 h 46"/>
              <a:gd name="T68" fmla="*/ 93043 w 82"/>
              <a:gd name="T69" fmla="*/ 110435 h 46"/>
              <a:gd name="T70" fmla="*/ 55137 w 82"/>
              <a:gd name="T71" fmla="*/ 110435 h 46"/>
              <a:gd name="T72" fmla="*/ 93043 w 82"/>
              <a:gd name="T73" fmla="*/ 93179 h 46"/>
              <a:gd name="T74" fmla="*/ 82705 w 82"/>
              <a:gd name="T75" fmla="*/ 75924 h 46"/>
              <a:gd name="T76" fmla="*/ 68921 w 82"/>
              <a:gd name="T77" fmla="*/ 93179 h 46"/>
              <a:gd name="T78" fmla="*/ 93043 w 82"/>
              <a:gd name="T79" fmla="*/ 93179 h 46"/>
              <a:gd name="T80" fmla="*/ 165410 w 82"/>
              <a:gd name="T81" fmla="*/ 48315 h 46"/>
              <a:gd name="T82" fmla="*/ 106827 w 82"/>
              <a:gd name="T83" fmla="*/ 48315 h 46"/>
              <a:gd name="T84" fmla="*/ 93043 w 82"/>
              <a:gd name="T85" fmla="*/ 62120 h 46"/>
              <a:gd name="T86" fmla="*/ 110273 w 82"/>
              <a:gd name="T87" fmla="*/ 93179 h 46"/>
              <a:gd name="T88" fmla="*/ 127503 w 82"/>
              <a:gd name="T89" fmla="*/ 93179 h 46"/>
              <a:gd name="T90" fmla="*/ 165410 w 82"/>
              <a:gd name="T91" fmla="*/ 48315 h 46"/>
              <a:gd name="T92" fmla="*/ 227438 w 82"/>
              <a:gd name="T93" fmla="*/ 62120 h 46"/>
              <a:gd name="T94" fmla="*/ 213654 w 82"/>
              <a:gd name="T95" fmla="*/ 65571 h 46"/>
              <a:gd name="T96" fmla="*/ 234330 w 82"/>
              <a:gd name="T97" fmla="*/ 96630 h 46"/>
              <a:gd name="T98" fmla="*/ 230884 w 82"/>
              <a:gd name="T99" fmla="*/ 106984 h 46"/>
              <a:gd name="T100" fmla="*/ 227438 w 82"/>
              <a:gd name="T101" fmla="*/ 110435 h 46"/>
              <a:gd name="T102" fmla="*/ 220546 w 82"/>
              <a:gd name="T103" fmla="*/ 106984 h 46"/>
              <a:gd name="T104" fmla="*/ 199870 w 82"/>
              <a:gd name="T105" fmla="*/ 75924 h 46"/>
              <a:gd name="T106" fmla="*/ 189532 w 82"/>
              <a:gd name="T107" fmla="*/ 103533 h 46"/>
              <a:gd name="T108" fmla="*/ 227438 w 82"/>
              <a:gd name="T109" fmla="*/ 141495 h 46"/>
              <a:gd name="T110" fmla="*/ 265345 w 82"/>
              <a:gd name="T111" fmla="*/ 103533 h 46"/>
              <a:gd name="T112" fmla="*/ 227438 w 82"/>
              <a:gd name="T113" fmla="*/ 62120 h 4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2" h="46">
                <a:moveTo>
                  <a:pt x="66" y="46"/>
                </a:moveTo>
                <a:cubicBezTo>
                  <a:pt x="57" y="46"/>
                  <a:pt x="50" y="38"/>
                  <a:pt x="50" y="30"/>
                </a:cubicBezTo>
                <a:cubicBezTo>
                  <a:pt x="50" y="25"/>
                  <a:pt x="52" y="21"/>
                  <a:pt x="55" y="18"/>
                </a:cubicBezTo>
                <a:cubicBezTo>
                  <a:pt x="53" y="14"/>
                  <a:pt x="53" y="14"/>
                  <a:pt x="53" y="14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2"/>
                  <a:pt x="39" y="32"/>
                  <a:pt x="39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0" y="40"/>
                  <a:pt x="24" y="46"/>
                  <a:pt x="16" y="46"/>
                </a:cubicBezTo>
                <a:cubicBezTo>
                  <a:pt x="7" y="46"/>
                  <a:pt x="0" y="38"/>
                  <a:pt x="0" y="30"/>
                </a:cubicBezTo>
                <a:cubicBezTo>
                  <a:pt x="0" y="21"/>
                  <a:pt x="7" y="14"/>
                  <a:pt x="16" y="14"/>
                </a:cubicBezTo>
                <a:cubicBezTo>
                  <a:pt x="19" y="14"/>
                  <a:pt x="21" y="14"/>
                  <a:pt x="23" y="16"/>
                </a:cubicBezTo>
                <a:cubicBezTo>
                  <a:pt x="28" y="9"/>
                  <a:pt x="28" y="9"/>
                  <a:pt x="28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8" y="8"/>
                  <a:pt x="18" y="7"/>
                </a:cubicBezTo>
                <a:cubicBezTo>
                  <a:pt x="18" y="6"/>
                  <a:pt x="19" y="4"/>
                  <a:pt x="20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9"/>
                  <a:pt x="34" y="9"/>
                  <a:pt x="34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47" y="4"/>
                  <a:pt x="47" y="4"/>
                  <a:pt x="47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7" y="4"/>
                  <a:pt x="36" y="3"/>
                  <a:pt x="36" y="2"/>
                </a:cubicBezTo>
                <a:cubicBezTo>
                  <a:pt x="36" y="1"/>
                  <a:pt x="37" y="0"/>
                  <a:pt x="39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49" y="0"/>
                  <a:pt x="50" y="1"/>
                </a:cubicBezTo>
                <a:cubicBezTo>
                  <a:pt x="59" y="15"/>
                  <a:pt x="59" y="15"/>
                  <a:pt x="59" y="15"/>
                </a:cubicBezTo>
                <a:cubicBezTo>
                  <a:pt x="61" y="14"/>
                  <a:pt x="64" y="14"/>
                  <a:pt x="66" y="14"/>
                </a:cubicBezTo>
                <a:cubicBezTo>
                  <a:pt x="75" y="14"/>
                  <a:pt x="82" y="21"/>
                  <a:pt x="82" y="30"/>
                </a:cubicBezTo>
                <a:cubicBezTo>
                  <a:pt x="82" y="38"/>
                  <a:pt x="75" y="46"/>
                  <a:pt x="66" y="46"/>
                </a:cubicBezTo>
                <a:close/>
                <a:moveTo>
                  <a:pt x="16" y="32"/>
                </a:moveTo>
                <a:cubicBezTo>
                  <a:pt x="14" y="32"/>
                  <a:pt x="13" y="30"/>
                  <a:pt x="14" y="28"/>
                </a:cubicBezTo>
                <a:cubicBezTo>
                  <a:pt x="21" y="19"/>
                  <a:pt x="21" y="19"/>
                  <a:pt x="21" y="19"/>
                </a:cubicBezTo>
                <a:cubicBezTo>
                  <a:pt x="19" y="19"/>
                  <a:pt x="18" y="18"/>
                  <a:pt x="16" y="18"/>
                </a:cubicBezTo>
                <a:cubicBezTo>
                  <a:pt x="9" y="18"/>
                  <a:pt x="4" y="23"/>
                  <a:pt x="4" y="30"/>
                </a:cubicBezTo>
                <a:cubicBezTo>
                  <a:pt x="4" y="36"/>
                  <a:pt x="9" y="41"/>
                  <a:pt x="16" y="41"/>
                </a:cubicBezTo>
                <a:cubicBezTo>
                  <a:pt x="21" y="41"/>
                  <a:pt x="26" y="37"/>
                  <a:pt x="27" y="32"/>
                </a:cubicBezTo>
                <a:lnTo>
                  <a:pt x="16" y="32"/>
                </a:lnTo>
                <a:close/>
                <a:moveTo>
                  <a:pt x="27" y="27"/>
                </a:moveTo>
                <a:cubicBezTo>
                  <a:pt x="27" y="25"/>
                  <a:pt x="26" y="23"/>
                  <a:pt x="24" y="22"/>
                </a:cubicBezTo>
                <a:cubicBezTo>
                  <a:pt x="20" y="27"/>
                  <a:pt x="20" y="27"/>
                  <a:pt x="20" y="27"/>
                </a:cubicBezTo>
                <a:lnTo>
                  <a:pt x="27" y="27"/>
                </a:lnTo>
                <a:close/>
                <a:moveTo>
                  <a:pt x="48" y="14"/>
                </a:moveTo>
                <a:cubicBezTo>
                  <a:pt x="31" y="14"/>
                  <a:pt x="31" y="14"/>
                  <a:pt x="31" y="14"/>
                </a:cubicBezTo>
                <a:cubicBezTo>
                  <a:pt x="27" y="18"/>
                  <a:pt x="27" y="18"/>
                  <a:pt x="27" y="18"/>
                </a:cubicBezTo>
                <a:cubicBezTo>
                  <a:pt x="29" y="21"/>
                  <a:pt x="31" y="24"/>
                  <a:pt x="32" y="27"/>
                </a:cubicBezTo>
                <a:cubicBezTo>
                  <a:pt x="37" y="27"/>
                  <a:pt x="37" y="27"/>
                  <a:pt x="37" y="27"/>
                </a:cubicBezTo>
                <a:lnTo>
                  <a:pt x="48" y="14"/>
                </a:lnTo>
                <a:close/>
                <a:moveTo>
                  <a:pt x="66" y="18"/>
                </a:moveTo>
                <a:cubicBezTo>
                  <a:pt x="64" y="18"/>
                  <a:pt x="63" y="19"/>
                  <a:pt x="62" y="19"/>
                </a:cubicBezTo>
                <a:cubicBezTo>
                  <a:pt x="68" y="28"/>
                  <a:pt x="68" y="28"/>
                  <a:pt x="68" y="28"/>
                </a:cubicBezTo>
                <a:cubicBezTo>
                  <a:pt x="69" y="29"/>
                  <a:pt x="68" y="31"/>
                  <a:pt x="67" y="31"/>
                </a:cubicBezTo>
                <a:cubicBezTo>
                  <a:pt x="67" y="32"/>
                  <a:pt x="66" y="32"/>
                  <a:pt x="66" y="32"/>
                </a:cubicBezTo>
                <a:cubicBezTo>
                  <a:pt x="65" y="32"/>
                  <a:pt x="65" y="32"/>
                  <a:pt x="64" y="31"/>
                </a:cubicBezTo>
                <a:cubicBezTo>
                  <a:pt x="58" y="22"/>
                  <a:pt x="58" y="22"/>
                  <a:pt x="58" y="22"/>
                </a:cubicBezTo>
                <a:cubicBezTo>
                  <a:pt x="56" y="24"/>
                  <a:pt x="55" y="26"/>
                  <a:pt x="55" y="30"/>
                </a:cubicBezTo>
                <a:cubicBezTo>
                  <a:pt x="55" y="36"/>
                  <a:pt x="60" y="41"/>
                  <a:pt x="66" y="41"/>
                </a:cubicBezTo>
                <a:cubicBezTo>
                  <a:pt x="72" y="41"/>
                  <a:pt x="77" y="36"/>
                  <a:pt x="77" y="30"/>
                </a:cubicBezTo>
                <a:cubicBezTo>
                  <a:pt x="77" y="23"/>
                  <a:pt x="72" y="18"/>
                  <a:pt x="66" y="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5" name="Freeform 27"/>
          <p:cNvSpPr>
            <a:spLocks noEditPoints="1"/>
          </p:cNvSpPr>
          <p:nvPr/>
        </p:nvSpPr>
        <p:spPr bwMode="auto">
          <a:xfrm>
            <a:off x="1607649" y="1109520"/>
            <a:ext cx="210764" cy="210765"/>
          </a:xfrm>
          <a:custGeom>
            <a:avLst/>
            <a:gdLst>
              <a:gd name="T0" fmla="*/ 220662 w 64"/>
              <a:gd name="T1" fmla="*/ 155154 h 64"/>
              <a:gd name="T2" fmla="*/ 206871 w 64"/>
              <a:gd name="T3" fmla="*/ 151706 h 64"/>
              <a:gd name="T4" fmla="*/ 182736 w 64"/>
              <a:gd name="T5" fmla="*/ 141362 h 64"/>
              <a:gd name="T6" fmla="*/ 158601 w 64"/>
              <a:gd name="T7" fmla="*/ 151706 h 64"/>
              <a:gd name="T8" fmla="*/ 144809 w 64"/>
              <a:gd name="T9" fmla="*/ 155154 h 64"/>
              <a:gd name="T10" fmla="*/ 134466 w 64"/>
              <a:gd name="T11" fmla="*/ 151706 h 64"/>
              <a:gd name="T12" fmla="*/ 110331 w 64"/>
              <a:gd name="T13" fmla="*/ 141362 h 64"/>
              <a:gd name="T14" fmla="*/ 86196 w 64"/>
              <a:gd name="T15" fmla="*/ 151706 h 64"/>
              <a:gd name="T16" fmla="*/ 72405 w 64"/>
              <a:gd name="T17" fmla="*/ 155154 h 64"/>
              <a:gd name="T18" fmla="*/ 58613 w 64"/>
              <a:gd name="T19" fmla="*/ 151706 h 64"/>
              <a:gd name="T20" fmla="*/ 34478 w 64"/>
              <a:gd name="T21" fmla="*/ 141362 h 64"/>
              <a:gd name="T22" fmla="*/ 13791 w 64"/>
              <a:gd name="T23" fmla="*/ 151706 h 64"/>
              <a:gd name="T24" fmla="*/ 0 w 64"/>
              <a:gd name="T25" fmla="*/ 155154 h 64"/>
              <a:gd name="T26" fmla="*/ 0 w 64"/>
              <a:gd name="T27" fmla="*/ 134467 h 64"/>
              <a:gd name="T28" fmla="*/ 24135 w 64"/>
              <a:gd name="T29" fmla="*/ 110332 h 64"/>
              <a:gd name="T30" fmla="*/ 31031 w 64"/>
              <a:gd name="T31" fmla="*/ 110332 h 64"/>
              <a:gd name="T32" fmla="*/ 31031 w 64"/>
              <a:gd name="T33" fmla="*/ 55166 h 64"/>
              <a:gd name="T34" fmla="*/ 62061 w 64"/>
              <a:gd name="T35" fmla="*/ 55166 h 64"/>
              <a:gd name="T36" fmla="*/ 62061 w 64"/>
              <a:gd name="T37" fmla="*/ 110332 h 64"/>
              <a:gd name="T38" fmla="*/ 93092 w 64"/>
              <a:gd name="T39" fmla="*/ 110332 h 64"/>
              <a:gd name="T40" fmla="*/ 93092 w 64"/>
              <a:gd name="T41" fmla="*/ 55166 h 64"/>
              <a:gd name="T42" fmla="*/ 124122 w 64"/>
              <a:gd name="T43" fmla="*/ 55166 h 64"/>
              <a:gd name="T44" fmla="*/ 124122 w 64"/>
              <a:gd name="T45" fmla="*/ 110332 h 64"/>
              <a:gd name="T46" fmla="*/ 155153 w 64"/>
              <a:gd name="T47" fmla="*/ 110332 h 64"/>
              <a:gd name="T48" fmla="*/ 155153 w 64"/>
              <a:gd name="T49" fmla="*/ 55166 h 64"/>
              <a:gd name="T50" fmla="*/ 189631 w 64"/>
              <a:gd name="T51" fmla="*/ 55166 h 64"/>
              <a:gd name="T52" fmla="*/ 189631 w 64"/>
              <a:gd name="T53" fmla="*/ 110332 h 64"/>
              <a:gd name="T54" fmla="*/ 196527 w 64"/>
              <a:gd name="T55" fmla="*/ 110332 h 64"/>
              <a:gd name="T56" fmla="*/ 220662 w 64"/>
              <a:gd name="T57" fmla="*/ 134467 h 64"/>
              <a:gd name="T58" fmla="*/ 220662 w 64"/>
              <a:gd name="T59" fmla="*/ 155154 h 64"/>
              <a:gd name="T60" fmla="*/ 220662 w 64"/>
              <a:gd name="T61" fmla="*/ 220663 h 64"/>
              <a:gd name="T62" fmla="*/ 0 w 64"/>
              <a:gd name="T63" fmla="*/ 220663 h 64"/>
              <a:gd name="T64" fmla="*/ 0 w 64"/>
              <a:gd name="T65" fmla="*/ 172393 h 64"/>
              <a:gd name="T66" fmla="*/ 24135 w 64"/>
              <a:gd name="T67" fmla="*/ 162049 h 64"/>
              <a:gd name="T68" fmla="*/ 34478 w 64"/>
              <a:gd name="T69" fmla="*/ 155154 h 64"/>
              <a:gd name="T70" fmla="*/ 48270 w 64"/>
              <a:gd name="T71" fmla="*/ 162049 h 64"/>
              <a:gd name="T72" fmla="*/ 72405 w 64"/>
              <a:gd name="T73" fmla="*/ 172393 h 64"/>
              <a:gd name="T74" fmla="*/ 96540 w 64"/>
              <a:gd name="T75" fmla="*/ 162049 h 64"/>
              <a:gd name="T76" fmla="*/ 110331 w 64"/>
              <a:gd name="T77" fmla="*/ 155154 h 64"/>
              <a:gd name="T78" fmla="*/ 124122 w 64"/>
              <a:gd name="T79" fmla="*/ 162049 h 64"/>
              <a:gd name="T80" fmla="*/ 144809 w 64"/>
              <a:gd name="T81" fmla="*/ 172393 h 64"/>
              <a:gd name="T82" fmla="*/ 168944 w 64"/>
              <a:gd name="T83" fmla="*/ 162049 h 64"/>
              <a:gd name="T84" fmla="*/ 182736 w 64"/>
              <a:gd name="T85" fmla="*/ 155154 h 64"/>
              <a:gd name="T86" fmla="*/ 196527 w 64"/>
              <a:gd name="T87" fmla="*/ 162049 h 64"/>
              <a:gd name="T88" fmla="*/ 220662 w 64"/>
              <a:gd name="T89" fmla="*/ 172393 h 64"/>
              <a:gd name="T90" fmla="*/ 220662 w 64"/>
              <a:gd name="T91" fmla="*/ 220663 h 64"/>
              <a:gd name="T92" fmla="*/ 44822 w 64"/>
              <a:gd name="T93" fmla="*/ 44822 h 64"/>
              <a:gd name="T94" fmla="*/ 31031 w 64"/>
              <a:gd name="T95" fmla="*/ 31031 h 64"/>
              <a:gd name="T96" fmla="*/ 44822 w 64"/>
              <a:gd name="T97" fmla="*/ 0 h 64"/>
              <a:gd name="T98" fmla="*/ 62061 w 64"/>
              <a:gd name="T99" fmla="*/ 27583 h 64"/>
              <a:gd name="T100" fmla="*/ 44822 w 64"/>
              <a:gd name="T101" fmla="*/ 44822 h 64"/>
              <a:gd name="T102" fmla="*/ 110331 w 64"/>
              <a:gd name="T103" fmla="*/ 44822 h 64"/>
              <a:gd name="T104" fmla="*/ 93092 w 64"/>
              <a:gd name="T105" fmla="*/ 31031 h 64"/>
              <a:gd name="T106" fmla="*/ 110331 w 64"/>
              <a:gd name="T107" fmla="*/ 0 h 64"/>
              <a:gd name="T108" fmla="*/ 124122 w 64"/>
              <a:gd name="T109" fmla="*/ 27583 h 64"/>
              <a:gd name="T110" fmla="*/ 110331 w 64"/>
              <a:gd name="T111" fmla="*/ 44822 h 64"/>
              <a:gd name="T112" fmla="*/ 172392 w 64"/>
              <a:gd name="T113" fmla="*/ 44822 h 64"/>
              <a:gd name="T114" fmla="*/ 155153 w 64"/>
              <a:gd name="T115" fmla="*/ 31031 h 64"/>
              <a:gd name="T116" fmla="*/ 172392 w 64"/>
              <a:gd name="T117" fmla="*/ 0 h 64"/>
              <a:gd name="T118" fmla="*/ 189631 w 64"/>
              <a:gd name="T119" fmla="*/ 27583 h 64"/>
              <a:gd name="T120" fmla="*/ 172392 w 64"/>
              <a:gd name="T121" fmla="*/ 44822 h 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4" h="64">
                <a:moveTo>
                  <a:pt x="64" y="45"/>
                </a:moveTo>
                <a:cubicBezTo>
                  <a:pt x="62" y="45"/>
                  <a:pt x="61" y="45"/>
                  <a:pt x="60" y="44"/>
                </a:cubicBezTo>
                <a:cubicBezTo>
                  <a:pt x="58" y="42"/>
                  <a:pt x="57" y="41"/>
                  <a:pt x="53" y="41"/>
                </a:cubicBezTo>
                <a:cubicBezTo>
                  <a:pt x="50" y="41"/>
                  <a:pt x="48" y="42"/>
                  <a:pt x="46" y="44"/>
                </a:cubicBezTo>
                <a:cubicBezTo>
                  <a:pt x="45" y="45"/>
                  <a:pt x="44" y="45"/>
                  <a:pt x="42" y="45"/>
                </a:cubicBezTo>
                <a:cubicBezTo>
                  <a:pt x="41" y="45"/>
                  <a:pt x="40" y="45"/>
                  <a:pt x="39" y="44"/>
                </a:cubicBezTo>
                <a:cubicBezTo>
                  <a:pt x="37" y="42"/>
                  <a:pt x="35" y="41"/>
                  <a:pt x="32" y="41"/>
                </a:cubicBezTo>
                <a:cubicBezTo>
                  <a:pt x="28" y="41"/>
                  <a:pt x="26" y="42"/>
                  <a:pt x="25" y="44"/>
                </a:cubicBezTo>
                <a:cubicBezTo>
                  <a:pt x="24" y="45"/>
                  <a:pt x="23" y="45"/>
                  <a:pt x="21" y="45"/>
                </a:cubicBezTo>
                <a:cubicBezTo>
                  <a:pt x="19" y="45"/>
                  <a:pt x="18" y="45"/>
                  <a:pt x="17" y="44"/>
                </a:cubicBezTo>
                <a:cubicBezTo>
                  <a:pt x="16" y="42"/>
                  <a:pt x="14" y="41"/>
                  <a:pt x="10" y="41"/>
                </a:cubicBezTo>
                <a:cubicBezTo>
                  <a:pt x="7" y="41"/>
                  <a:pt x="5" y="42"/>
                  <a:pt x="4" y="44"/>
                </a:cubicBezTo>
                <a:cubicBezTo>
                  <a:pt x="2" y="45"/>
                  <a:pt x="2" y="45"/>
                  <a:pt x="0" y="45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5"/>
                  <a:pt x="3" y="32"/>
                  <a:pt x="7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16"/>
                  <a:pt x="9" y="16"/>
                  <a:pt x="9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32"/>
                  <a:pt x="18" y="32"/>
                  <a:pt x="18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16"/>
                  <a:pt x="27" y="16"/>
                  <a:pt x="27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32"/>
                  <a:pt x="36" y="32"/>
                  <a:pt x="36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16"/>
                  <a:pt x="45" y="16"/>
                  <a:pt x="45" y="16"/>
                </a:cubicBezTo>
                <a:cubicBezTo>
                  <a:pt x="55" y="16"/>
                  <a:pt x="55" y="16"/>
                  <a:pt x="55" y="16"/>
                </a:cubicBezTo>
                <a:cubicBezTo>
                  <a:pt x="55" y="32"/>
                  <a:pt x="55" y="32"/>
                  <a:pt x="55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61" y="32"/>
                  <a:pt x="64" y="35"/>
                  <a:pt x="64" y="39"/>
                </a:cubicBezTo>
                <a:lnTo>
                  <a:pt x="64" y="45"/>
                </a:lnTo>
                <a:close/>
                <a:moveTo>
                  <a:pt x="64" y="64"/>
                </a:moveTo>
                <a:cubicBezTo>
                  <a:pt x="0" y="64"/>
                  <a:pt x="0" y="64"/>
                  <a:pt x="0" y="64"/>
                </a:cubicBezTo>
                <a:cubicBezTo>
                  <a:pt x="0" y="50"/>
                  <a:pt x="0" y="50"/>
                  <a:pt x="0" y="50"/>
                </a:cubicBezTo>
                <a:cubicBezTo>
                  <a:pt x="3" y="50"/>
                  <a:pt x="5" y="48"/>
                  <a:pt x="7" y="47"/>
                </a:cubicBezTo>
                <a:cubicBezTo>
                  <a:pt x="8" y="46"/>
                  <a:pt x="9" y="45"/>
                  <a:pt x="10" y="45"/>
                </a:cubicBezTo>
                <a:cubicBezTo>
                  <a:pt x="12" y="45"/>
                  <a:pt x="13" y="46"/>
                  <a:pt x="14" y="47"/>
                </a:cubicBezTo>
                <a:cubicBezTo>
                  <a:pt x="16" y="48"/>
                  <a:pt x="18" y="50"/>
                  <a:pt x="21" y="50"/>
                </a:cubicBezTo>
                <a:cubicBezTo>
                  <a:pt x="25" y="50"/>
                  <a:pt x="26" y="48"/>
                  <a:pt x="28" y="47"/>
                </a:cubicBezTo>
                <a:cubicBezTo>
                  <a:pt x="29" y="46"/>
                  <a:pt x="30" y="45"/>
                  <a:pt x="32" y="45"/>
                </a:cubicBezTo>
                <a:cubicBezTo>
                  <a:pt x="34" y="45"/>
                  <a:pt x="34" y="46"/>
                  <a:pt x="36" y="47"/>
                </a:cubicBezTo>
                <a:cubicBezTo>
                  <a:pt x="37" y="48"/>
                  <a:pt x="39" y="50"/>
                  <a:pt x="42" y="50"/>
                </a:cubicBezTo>
                <a:cubicBezTo>
                  <a:pt x="46" y="50"/>
                  <a:pt x="48" y="48"/>
                  <a:pt x="49" y="47"/>
                </a:cubicBezTo>
                <a:cubicBezTo>
                  <a:pt x="50" y="46"/>
                  <a:pt x="51" y="45"/>
                  <a:pt x="53" y="45"/>
                </a:cubicBezTo>
                <a:cubicBezTo>
                  <a:pt x="55" y="45"/>
                  <a:pt x="56" y="46"/>
                  <a:pt x="57" y="47"/>
                </a:cubicBezTo>
                <a:cubicBezTo>
                  <a:pt x="58" y="48"/>
                  <a:pt x="60" y="50"/>
                  <a:pt x="64" y="50"/>
                </a:cubicBezTo>
                <a:lnTo>
                  <a:pt x="64" y="64"/>
                </a:lnTo>
                <a:close/>
                <a:moveTo>
                  <a:pt x="13" y="13"/>
                </a:moveTo>
                <a:cubicBezTo>
                  <a:pt x="11" y="13"/>
                  <a:pt x="9" y="11"/>
                  <a:pt x="9" y="9"/>
                </a:cubicBezTo>
                <a:cubicBezTo>
                  <a:pt x="9" y="4"/>
                  <a:pt x="13" y="6"/>
                  <a:pt x="13" y="0"/>
                </a:cubicBezTo>
                <a:cubicBezTo>
                  <a:pt x="15" y="0"/>
                  <a:pt x="18" y="4"/>
                  <a:pt x="18" y="8"/>
                </a:cubicBezTo>
                <a:cubicBezTo>
                  <a:pt x="18" y="12"/>
                  <a:pt x="16" y="13"/>
                  <a:pt x="13" y="13"/>
                </a:cubicBezTo>
                <a:close/>
                <a:moveTo>
                  <a:pt x="32" y="13"/>
                </a:moveTo>
                <a:cubicBezTo>
                  <a:pt x="29" y="13"/>
                  <a:pt x="27" y="11"/>
                  <a:pt x="27" y="9"/>
                </a:cubicBezTo>
                <a:cubicBezTo>
                  <a:pt x="27" y="4"/>
                  <a:pt x="32" y="6"/>
                  <a:pt x="32" y="0"/>
                </a:cubicBezTo>
                <a:cubicBezTo>
                  <a:pt x="33" y="0"/>
                  <a:pt x="36" y="4"/>
                  <a:pt x="36" y="8"/>
                </a:cubicBezTo>
                <a:cubicBezTo>
                  <a:pt x="36" y="12"/>
                  <a:pt x="34" y="13"/>
                  <a:pt x="32" y="13"/>
                </a:cubicBezTo>
                <a:close/>
                <a:moveTo>
                  <a:pt x="50" y="13"/>
                </a:moveTo>
                <a:cubicBezTo>
                  <a:pt x="47" y="13"/>
                  <a:pt x="45" y="11"/>
                  <a:pt x="45" y="9"/>
                </a:cubicBezTo>
                <a:cubicBezTo>
                  <a:pt x="45" y="4"/>
                  <a:pt x="50" y="6"/>
                  <a:pt x="50" y="0"/>
                </a:cubicBezTo>
                <a:cubicBezTo>
                  <a:pt x="52" y="0"/>
                  <a:pt x="55" y="4"/>
                  <a:pt x="55" y="8"/>
                </a:cubicBezTo>
                <a:cubicBezTo>
                  <a:pt x="55" y="12"/>
                  <a:pt x="53" y="13"/>
                  <a:pt x="50" y="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6" name="Freeform 28"/>
          <p:cNvSpPr>
            <a:spLocks noEditPoints="1"/>
          </p:cNvSpPr>
          <p:nvPr/>
        </p:nvSpPr>
        <p:spPr bwMode="auto">
          <a:xfrm>
            <a:off x="2080732" y="1123168"/>
            <a:ext cx="180438" cy="180438"/>
          </a:xfrm>
          <a:custGeom>
            <a:avLst/>
            <a:gdLst>
              <a:gd name="T0" fmla="*/ 188912 w 55"/>
              <a:gd name="T1" fmla="*/ 154564 h 55"/>
              <a:gd name="T2" fmla="*/ 151130 w 55"/>
              <a:gd name="T3" fmla="*/ 188912 h 55"/>
              <a:gd name="T4" fmla="*/ 34348 w 55"/>
              <a:gd name="T5" fmla="*/ 188912 h 55"/>
              <a:gd name="T6" fmla="*/ 0 w 55"/>
              <a:gd name="T7" fmla="*/ 154564 h 55"/>
              <a:gd name="T8" fmla="*/ 0 w 55"/>
              <a:gd name="T9" fmla="*/ 37782 h 55"/>
              <a:gd name="T10" fmla="*/ 34348 w 55"/>
              <a:gd name="T11" fmla="*/ 0 h 55"/>
              <a:gd name="T12" fmla="*/ 151130 w 55"/>
              <a:gd name="T13" fmla="*/ 0 h 55"/>
              <a:gd name="T14" fmla="*/ 188912 w 55"/>
              <a:gd name="T15" fmla="*/ 37782 h 55"/>
              <a:gd name="T16" fmla="*/ 188912 w 55"/>
              <a:gd name="T17" fmla="*/ 154564 h 55"/>
              <a:gd name="T18" fmla="*/ 154564 w 55"/>
              <a:gd name="T19" fmla="*/ 41217 h 55"/>
              <a:gd name="T20" fmla="*/ 133956 w 55"/>
              <a:gd name="T21" fmla="*/ 27478 h 55"/>
              <a:gd name="T22" fmla="*/ 75565 w 55"/>
              <a:gd name="T23" fmla="*/ 24043 h 55"/>
              <a:gd name="T24" fmla="*/ 48087 w 55"/>
              <a:gd name="T25" fmla="*/ 30913 h 55"/>
              <a:gd name="T26" fmla="*/ 30913 w 55"/>
              <a:gd name="T27" fmla="*/ 44652 h 55"/>
              <a:gd name="T28" fmla="*/ 41217 w 55"/>
              <a:gd name="T29" fmla="*/ 99608 h 55"/>
              <a:gd name="T30" fmla="*/ 44652 w 55"/>
              <a:gd name="T31" fmla="*/ 113347 h 55"/>
              <a:gd name="T32" fmla="*/ 79000 w 55"/>
              <a:gd name="T33" fmla="*/ 127086 h 55"/>
              <a:gd name="T34" fmla="*/ 133956 w 55"/>
              <a:gd name="T35" fmla="*/ 116782 h 55"/>
              <a:gd name="T36" fmla="*/ 144260 w 55"/>
              <a:gd name="T37" fmla="*/ 106478 h 55"/>
              <a:gd name="T38" fmla="*/ 154564 w 55"/>
              <a:gd name="T39" fmla="*/ 48087 h 55"/>
              <a:gd name="T40" fmla="*/ 154564 w 55"/>
              <a:gd name="T41" fmla="*/ 41217 h 55"/>
              <a:gd name="T42" fmla="*/ 137391 w 55"/>
              <a:gd name="T43" fmla="*/ 123651 h 55"/>
              <a:gd name="T44" fmla="*/ 48087 w 55"/>
              <a:gd name="T45" fmla="*/ 123651 h 55"/>
              <a:gd name="T46" fmla="*/ 48087 w 55"/>
              <a:gd name="T47" fmla="*/ 123651 h 55"/>
              <a:gd name="T48" fmla="*/ 48087 w 55"/>
              <a:gd name="T49" fmla="*/ 127086 h 55"/>
              <a:gd name="T50" fmla="*/ 51521 w 55"/>
              <a:gd name="T51" fmla="*/ 151130 h 55"/>
              <a:gd name="T52" fmla="*/ 75565 w 55"/>
              <a:gd name="T53" fmla="*/ 164869 h 55"/>
              <a:gd name="T54" fmla="*/ 130521 w 55"/>
              <a:gd name="T55" fmla="*/ 157999 h 55"/>
              <a:gd name="T56" fmla="*/ 140825 w 55"/>
              <a:gd name="T57" fmla="*/ 133956 h 55"/>
              <a:gd name="T58" fmla="*/ 137391 w 55"/>
              <a:gd name="T59" fmla="*/ 123651 h 55"/>
              <a:gd name="T60" fmla="*/ 113347 w 55"/>
              <a:gd name="T61" fmla="*/ 48087 h 55"/>
              <a:gd name="T62" fmla="*/ 72130 w 55"/>
              <a:gd name="T63" fmla="*/ 48087 h 55"/>
              <a:gd name="T64" fmla="*/ 51521 w 55"/>
              <a:gd name="T65" fmla="*/ 41217 h 55"/>
              <a:gd name="T66" fmla="*/ 68695 w 55"/>
              <a:gd name="T67" fmla="*/ 34348 h 55"/>
              <a:gd name="T68" fmla="*/ 116782 w 55"/>
              <a:gd name="T69" fmla="*/ 34348 h 55"/>
              <a:gd name="T70" fmla="*/ 133956 w 55"/>
              <a:gd name="T71" fmla="*/ 41217 h 55"/>
              <a:gd name="T72" fmla="*/ 113347 w 55"/>
              <a:gd name="T73" fmla="*/ 48087 h 55"/>
              <a:gd name="T74" fmla="*/ 96173 w 55"/>
              <a:gd name="T75" fmla="*/ 113347 h 55"/>
              <a:gd name="T76" fmla="*/ 72130 w 55"/>
              <a:gd name="T77" fmla="*/ 92739 h 55"/>
              <a:gd name="T78" fmla="*/ 85869 w 55"/>
              <a:gd name="T79" fmla="*/ 75565 h 55"/>
              <a:gd name="T80" fmla="*/ 113347 w 55"/>
              <a:gd name="T81" fmla="*/ 89304 h 55"/>
              <a:gd name="T82" fmla="*/ 96173 w 55"/>
              <a:gd name="T83" fmla="*/ 113347 h 55"/>
              <a:gd name="T84" fmla="*/ 89304 w 55"/>
              <a:gd name="T85" fmla="*/ 82434 h 55"/>
              <a:gd name="T86" fmla="*/ 89304 w 55"/>
              <a:gd name="T87" fmla="*/ 103043 h 55"/>
              <a:gd name="T88" fmla="*/ 103043 w 55"/>
              <a:gd name="T89" fmla="*/ 92739 h 55"/>
              <a:gd name="T90" fmla="*/ 89304 w 55"/>
              <a:gd name="T91" fmla="*/ 82434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2"/>
                </a:moveTo>
                <a:cubicBezTo>
                  <a:pt x="44" y="10"/>
                  <a:pt x="41" y="9"/>
                  <a:pt x="39" y="8"/>
                </a:cubicBezTo>
                <a:cubicBezTo>
                  <a:pt x="34" y="7"/>
                  <a:pt x="28" y="7"/>
                  <a:pt x="22" y="7"/>
                </a:cubicBezTo>
                <a:cubicBezTo>
                  <a:pt x="19" y="7"/>
                  <a:pt x="16" y="8"/>
                  <a:pt x="14" y="9"/>
                </a:cubicBezTo>
                <a:cubicBezTo>
                  <a:pt x="12" y="9"/>
                  <a:pt x="9" y="10"/>
                  <a:pt x="9" y="13"/>
                </a:cubicBezTo>
                <a:cubicBezTo>
                  <a:pt x="10" y="18"/>
                  <a:pt x="11" y="23"/>
                  <a:pt x="12" y="29"/>
                </a:cubicBezTo>
                <a:cubicBezTo>
                  <a:pt x="12" y="30"/>
                  <a:pt x="12" y="32"/>
                  <a:pt x="13" y="33"/>
                </a:cubicBezTo>
                <a:cubicBezTo>
                  <a:pt x="16" y="35"/>
                  <a:pt x="20" y="36"/>
                  <a:pt x="23" y="37"/>
                </a:cubicBezTo>
                <a:cubicBezTo>
                  <a:pt x="29" y="37"/>
                  <a:pt x="34" y="37"/>
                  <a:pt x="39" y="34"/>
                </a:cubicBezTo>
                <a:cubicBezTo>
                  <a:pt x="40" y="34"/>
                  <a:pt x="42" y="33"/>
                  <a:pt x="42" y="31"/>
                </a:cubicBezTo>
                <a:cubicBezTo>
                  <a:pt x="43" y="25"/>
                  <a:pt x="44" y="20"/>
                  <a:pt x="45" y="14"/>
                </a:cubicBezTo>
                <a:cubicBezTo>
                  <a:pt x="45" y="13"/>
                  <a:pt x="45" y="12"/>
                  <a:pt x="45" y="12"/>
                </a:cubicBezTo>
                <a:close/>
                <a:moveTo>
                  <a:pt x="40" y="36"/>
                </a:moveTo>
                <a:cubicBezTo>
                  <a:pt x="33" y="41"/>
                  <a:pt x="22" y="41"/>
                  <a:pt x="14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9"/>
                  <a:pt x="14" y="42"/>
                  <a:pt x="15" y="44"/>
                </a:cubicBezTo>
                <a:cubicBezTo>
                  <a:pt x="16" y="47"/>
                  <a:pt x="20" y="48"/>
                  <a:pt x="22" y="48"/>
                </a:cubicBezTo>
                <a:cubicBezTo>
                  <a:pt x="27" y="49"/>
                  <a:pt x="33" y="49"/>
                  <a:pt x="38" y="46"/>
                </a:cubicBezTo>
                <a:cubicBezTo>
                  <a:pt x="40" y="45"/>
                  <a:pt x="40" y="41"/>
                  <a:pt x="41" y="39"/>
                </a:cubicBezTo>
                <a:cubicBezTo>
                  <a:pt x="41" y="38"/>
                  <a:pt x="41" y="37"/>
                  <a:pt x="40" y="36"/>
                </a:cubicBezTo>
                <a:close/>
                <a:moveTo>
                  <a:pt x="33" y="14"/>
                </a:moveTo>
                <a:cubicBezTo>
                  <a:pt x="29" y="15"/>
                  <a:pt x="25" y="15"/>
                  <a:pt x="21" y="14"/>
                </a:cubicBezTo>
                <a:cubicBezTo>
                  <a:pt x="19" y="14"/>
                  <a:pt x="17" y="14"/>
                  <a:pt x="15" y="12"/>
                </a:cubicBezTo>
                <a:cubicBezTo>
                  <a:pt x="16" y="11"/>
                  <a:pt x="18" y="11"/>
                  <a:pt x="20" y="10"/>
                </a:cubicBezTo>
                <a:cubicBezTo>
                  <a:pt x="25" y="9"/>
                  <a:pt x="29" y="10"/>
                  <a:pt x="34" y="10"/>
                </a:cubicBezTo>
                <a:cubicBezTo>
                  <a:pt x="36" y="11"/>
                  <a:pt x="38" y="11"/>
                  <a:pt x="39" y="12"/>
                </a:cubicBezTo>
                <a:cubicBezTo>
                  <a:pt x="37" y="14"/>
                  <a:pt x="35" y="14"/>
                  <a:pt x="33" y="14"/>
                </a:cubicBezTo>
                <a:close/>
                <a:moveTo>
                  <a:pt x="28" y="33"/>
                </a:moveTo>
                <a:cubicBezTo>
                  <a:pt x="25" y="33"/>
                  <a:pt x="22" y="30"/>
                  <a:pt x="21" y="27"/>
                </a:cubicBezTo>
                <a:cubicBezTo>
                  <a:pt x="21" y="25"/>
                  <a:pt x="23" y="23"/>
                  <a:pt x="25" y="22"/>
                </a:cubicBezTo>
                <a:cubicBezTo>
                  <a:pt x="28" y="20"/>
                  <a:pt x="32" y="23"/>
                  <a:pt x="33" y="26"/>
                </a:cubicBezTo>
                <a:cubicBezTo>
                  <a:pt x="33" y="29"/>
                  <a:pt x="31" y="32"/>
                  <a:pt x="28" y="33"/>
                </a:cubicBezTo>
                <a:close/>
                <a:moveTo>
                  <a:pt x="26" y="24"/>
                </a:moveTo>
                <a:cubicBezTo>
                  <a:pt x="24" y="25"/>
                  <a:pt x="24" y="29"/>
                  <a:pt x="26" y="30"/>
                </a:cubicBezTo>
                <a:cubicBezTo>
                  <a:pt x="28" y="31"/>
                  <a:pt x="30" y="29"/>
                  <a:pt x="30" y="27"/>
                </a:cubicBezTo>
                <a:cubicBezTo>
                  <a:pt x="30" y="25"/>
                  <a:pt x="28" y="23"/>
                  <a:pt x="26" y="2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7" name="Freeform 29"/>
          <p:cNvSpPr>
            <a:spLocks noEditPoints="1"/>
          </p:cNvSpPr>
          <p:nvPr/>
        </p:nvSpPr>
        <p:spPr bwMode="auto">
          <a:xfrm>
            <a:off x="2553814" y="1109520"/>
            <a:ext cx="209249" cy="210765"/>
          </a:xfrm>
          <a:custGeom>
            <a:avLst/>
            <a:gdLst>
              <a:gd name="T0" fmla="*/ 188268 w 64"/>
              <a:gd name="T1" fmla="*/ 34479 h 64"/>
              <a:gd name="T2" fmla="*/ 160883 w 64"/>
              <a:gd name="T3" fmla="*/ 62061 h 64"/>
              <a:gd name="T4" fmla="*/ 167729 w 64"/>
              <a:gd name="T5" fmla="*/ 72405 h 64"/>
              <a:gd name="T6" fmla="*/ 167729 w 64"/>
              <a:gd name="T7" fmla="*/ 82749 h 64"/>
              <a:gd name="T8" fmla="*/ 160883 w 64"/>
              <a:gd name="T9" fmla="*/ 89644 h 64"/>
              <a:gd name="T10" fmla="*/ 171152 w 64"/>
              <a:gd name="T11" fmla="*/ 134467 h 64"/>
              <a:gd name="T12" fmla="*/ 85576 w 64"/>
              <a:gd name="T13" fmla="*/ 220663 h 64"/>
              <a:gd name="T14" fmla="*/ 0 w 64"/>
              <a:gd name="T15" fmla="*/ 134467 h 64"/>
              <a:gd name="T16" fmla="*/ 85576 w 64"/>
              <a:gd name="T17" fmla="*/ 44822 h 64"/>
              <a:gd name="T18" fmla="*/ 126653 w 64"/>
              <a:gd name="T19" fmla="*/ 58614 h 64"/>
              <a:gd name="T20" fmla="*/ 133499 w 64"/>
              <a:gd name="T21" fmla="*/ 48270 h 64"/>
              <a:gd name="T22" fmla="*/ 147191 w 64"/>
              <a:gd name="T23" fmla="*/ 48270 h 64"/>
              <a:gd name="T24" fmla="*/ 154037 w 64"/>
              <a:gd name="T25" fmla="*/ 58614 h 64"/>
              <a:gd name="T26" fmla="*/ 184845 w 64"/>
              <a:gd name="T27" fmla="*/ 27583 h 64"/>
              <a:gd name="T28" fmla="*/ 188268 w 64"/>
              <a:gd name="T29" fmla="*/ 34479 h 64"/>
              <a:gd name="T30" fmla="*/ 58192 w 64"/>
              <a:gd name="T31" fmla="*/ 68957 h 64"/>
              <a:gd name="T32" fmla="*/ 20538 w 64"/>
              <a:gd name="T33" fmla="*/ 106884 h 64"/>
              <a:gd name="T34" fmla="*/ 23961 w 64"/>
              <a:gd name="T35" fmla="*/ 117227 h 64"/>
              <a:gd name="T36" fmla="*/ 27384 w 64"/>
              <a:gd name="T37" fmla="*/ 117227 h 64"/>
              <a:gd name="T38" fmla="*/ 34230 w 64"/>
              <a:gd name="T39" fmla="*/ 113779 h 64"/>
              <a:gd name="T40" fmla="*/ 65038 w 64"/>
              <a:gd name="T41" fmla="*/ 82749 h 64"/>
              <a:gd name="T42" fmla="*/ 68461 w 64"/>
              <a:gd name="T43" fmla="*/ 72405 h 64"/>
              <a:gd name="T44" fmla="*/ 58192 w 64"/>
              <a:gd name="T45" fmla="*/ 68957 h 64"/>
              <a:gd name="T46" fmla="*/ 181421 w 64"/>
              <a:gd name="T47" fmla="*/ 20687 h 64"/>
              <a:gd name="T48" fmla="*/ 177998 w 64"/>
              <a:gd name="T49" fmla="*/ 20687 h 64"/>
              <a:gd name="T50" fmla="*/ 167729 w 64"/>
              <a:gd name="T51" fmla="*/ 10344 h 64"/>
              <a:gd name="T52" fmla="*/ 167729 w 64"/>
              <a:gd name="T53" fmla="*/ 3448 h 64"/>
              <a:gd name="T54" fmla="*/ 174575 w 64"/>
              <a:gd name="T55" fmla="*/ 3448 h 64"/>
              <a:gd name="T56" fmla="*/ 184845 w 64"/>
              <a:gd name="T57" fmla="*/ 13791 h 64"/>
              <a:gd name="T58" fmla="*/ 184845 w 64"/>
              <a:gd name="T59" fmla="*/ 20687 h 64"/>
              <a:gd name="T60" fmla="*/ 181421 w 64"/>
              <a:gd name="T61" fmla="*/ 20687 h 64"/>
              <a:gd name="T62" fmla="*/ 195114 w 64"/>
              <a:gd name="T63" fmla="*/ 13791 h 64"/>
              <a:gd name="T64" fmla="*/ 191691 w 64"/>
              <a:gd name="T65" fmla="*/ 17239 h 64"/>
              <a:gd name="T66" fmla="*/ 188268 w 64"/>
              <a:gd name="T67" fmla="*/ 13791 h 64"/>
              <a:gd name="T68" fmla="*/ 188268 w 64"/>
              <a:gd name="T69" fmla="*/ 3448 h 64"/>
              <a:gd name="T70" fmla="*/ 191691 w 64"/>
              <a:gd name="T71" fmla="*/ 0 h 64"/>
              <a:gd name="T72" fmla="*/ 195114 w 64"/>
              <a:gd name="T73" fmla="*/ 3448 h 64"/>
              <a:gd name="T74" fmla="*/ 195114 w 64"/>
              <a:gd name="T75" fmla="*/ 13791 h 64"/>
              <a:gd name="T76" fmla="*/ 201960 w 64"/>
              <a:gd name="T77" fmla="*/ 20687 h 64"/>
              <a:gd name="T78" fmla="*/ 198537 w 64"/>
              <a:gd name="T79" fmla="*/ 20687 h 64"/>
              <a:gd name="T80" fmla="*/ 195114 w 64"/>
              <a:gd name="T81" fmla="*/ 20687 h 64"/>
              <a:gd name="T82" fmla="*/ 195114 w 64"/>
              <a:gd name="T83" fmla="*/ 13791 h 64"/>
              <a:gd name="T84" fmla="*/ 208806 w 64"/>
              <a:gd name="T85" fmla="*/ 3448 h 64"/>
              <a:gd name="T86" fmla="*/ 212229 w 64"/>
              <a:gd name="T87" fmla="*/ 3448 h 64"/>
              <a:gd name="T88" fmla="*/ 212229 w 64"/>
              <a:gd name="T89" fmla="*/ 10344 h 64"/>
              <a:gd name="T90" fmla="*/ 201960 w 64"/>
              <a:gd name="T91" fmla="*/ 20687 h 64"/>
              <a:gd name="T92" fmla="*/ 208806 w 64"/>
              <a:gd name="T93" fmla="*/ 51718 h 64"/>
              <a:gd name="T94" fmla="*/ 208806 w 64"/>
              <a:gd name="T95" fmla="*/ 48270 h 64"/>
              <a:gd name="T96" fmla="*/ 195114 w 64"/>
              <a:gd name="T97" fmla="*/ 37926 h 64"/>
              <a:gd name="T98" fmla="*/ 195114 w 64"/>
              <a:gd name="T99" fmla="*/ 31031 h 64"/>
              <a:gd name="T100" fmla="*/ 201960 w 64"/>
              <a:gd name="T101" fmla="*/ 31031 h 64"/>
              <a:gd name="T102" fmla="*/ 212229 w 64"/>
              <a:gd name="T103" fmla="*/ 44822 h 64"/>
              <a:gd name="T104" fmla="*/ 212229 w 64"/>
              <a:gd name="T105" fmla="*/ 48270 h 64"/>
              <a:gd name="T106" fmla="*/ 208806 w 64"/>
              <a:gd name="T107" fmla="*/ 51718 h 64"/>
              <a:gd name="T108" fmla="*/ 215652 w 64"/>
              <a:gd name="T109" fmla="*/ 31031 h 64"/>
              <a:gd name="T110" fmla="*/ 201960 w 64"/>
              <a:gd name="T111" fmla="*/ 31031 h 64"/>
              <a:gd name="T112" fmla="*/ 198537 w 64"/>
              <a:gd name="T113" fmla="*/ 27583 h 64"/>
              <a:gd name="T114" fmla="*/ 201960 w 64"/>
              <a:gd name="T115" fmla="*/ 24135 h 64"/>
              <a:gd name="T116" fmla="*/ 215652 w 64"/>
              <a:gd name="T117" fmla="*/ 24135 h 64"/>
              <a:gd name="T118" fmla="*/ 219075 w 64"/>
              <a:gd name="T119" fmla="*/ 27583 h 64"/>
              <a:gd name="T120" fmla="*/ 215652 w 64"/>
              <a:gd name="T121" fmla="*/ 31031 h 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4" h="64">
                <a:moveTo>
                  <a:pt x="55" y="10"/>
                </a:moveTo>
                <a:cubicBezTo>
                  <a:pt x="47" y="18"/>
                  <a:pt x="47" y="18"/>
                  <a:pt x="47" y="18"/>
                </a:cubicBezTo>
                <a:cubicBezTo>
                  <a:pt x="49" y="21"/>
                  <a:pt x="49" y="21"/>
                  <a:pt x="49" y="21"/>
                </a:cubicBezTo>
                <a:cubicBezTo>
                  <a:pt x="50" y="22"/>
                  <a:pt x="50" y="23"/>
                  <a:pt x="49" y="24"/>
                </a:cubicBezTo>
                <a:cubicBezTo>
                  <a:pt x="47" y="26"/>
                  <a:pt x="47" y="26"/>
                  <a:pt x="47" y="26"/>
                </a:cubicBezTo>
                <a:cubicBezTo>
                  <a:pt x="49" y="30"/>
                  <a:pt x="50" y="34"/>
                  <a:pt x="50" y="39"/>
                </a:cubicBezTo>
                <a:cubicBezTo>
                  <a:pt x="50" y="52"/>
                  <a:pt x="39" y="64"/>
                  <a:pt x="25" y="64"/>
                </a:cubicBezTo>
                <a:cubicBezTo>
                  <a:pt x="11" y="64"/>
                  <a:pt x="0" y="52"/>
                  <a:pt x="0" y="39"/>
                </a:cubicBezTo>
                <a:cubicBezTo>
                  <a:pt x="0" y="25"/>
                  <a:pt x="11" y="13"/>
                  <a:pt x="25" y="13"/>
                </a:cubicBezTo>
                <a:cubicBezTo>
                  <a:pt x="29" y="13"/>
                  <a:pt x="34" y="15"/>
                  <a:pt x="37" y="17"/>
                </a:cubicBezTo>
                <a:cubicBezTo>
                  <a:pt x="39" y="14"/>
                  <a:pt x="39" y="14"/>
                  <a:pt x="39" y="14"/>
                </a:cubicBezTo>
                <a:cubicBezTo>
                  <a:pt x="40" y="13"/>
                  <a:pt x="42" y="13"/>
                  <a:pt x="43" y="14"/>
                </a:cubicBezTo>
                <a:cubicBezTo>
                  <a:pt x="45" y="17"/>
                  <a:pt x="45" y="17"/>
                  <a:pt x="45" y="17"/>
                </a:cubicBezTo>
                <a:cubicBezTo>
                  <a:pt x="54" y="8"/>
                  <a:pt x="54" y="8"/>
                  <a:pt x="54" y="8"/>
                </a:cubicBezTo>
                <a:lnTo>
                  <a:pt x="55" y="10"/>
                </a:lnTo>
                <a:close/>
                <a:moveTo>
                  <a:pt x="17" y="20"/>
                </a:moveTo>
                <a:cubicBezTo>
                  <a:pt x="12" y="22"/>
                  <a:pt x="8" y="26"/>
                  <a:pt x="6" y="31"/>
                </a:cubicBezTo>
                <a:cubicBezTo>
                  <a:pt x="5" y="32"/>
                  <a:pt x="6" y="33"/>
                  <a:pt x="7" y="34"/>
                </a:cubicBezTo>
                <a:cubicBezTo>
                  <a:pt x="7" y="34"/>
                  <a:pt x="8" y="34"/>
                  <a:pt x="8" y="34"/>
                </a:cubicBezTo>
                <a:cubicBezTo>
                  <a:pt x="9" y="34"/>
                  <a:pt x="10" y="33"/>
                  <a:pt x="10" y="33"/>
                </a:cubicBezTo>
                <a:cubicBezTo>
                  <a:pt x="12" y="29"/>
                  <a:pt x="15" y="25"/>
                  <a:pt x="19" y="24"/>
                </a:cubicBezTo>
                <a:cubicBezTo>
                  <a:pt x="20" y="23"/>
                  <a:pt x="21" y="22"/>
                  <a:pt x="20" y="21"/>
                </a:cubicBezTo>
                <a:cubicBezTo>
                  <a:pt x="20" y="20"/>
                  <a:pt x="18" y="19"/>
                  <a:pt x="17" y="20"/>
                </a:cubicBezTo>
                <a:close/>
                <a:moveTo>
                  <a:pt x="53" y="6"/>
                </a:moveTo>
                <a:cubicBezTo>
                  <a:pt x="53" y="6"/>
                  <a:pt x="53" y="6"/>
                  <a:pt x="52" y="6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2"/>
                  <a:pt x="49" y="2"/>
                  <a:pt x="49" y="1"/>
                </a:cubicBezTo>
                <a:cubicBezTo>
                  <a:pt x="50" y="1"/>
                  <a:pt x="50" y="1"/>
                  <a:pt x="51" y="1"/>
                </a:cubicBezTo>
                <a:cubicBezTo>
                  <a:pt x="54" y="4"/>
                  <a:pt x="54" y="4"/>
                  <a:pt x="54" y="4"/>
                </a:cubicBezTo>
                <a:cubicBezTo>
                  <a:pt x="55" y="5"/>
                  <a:pt x="55" y="6"/>
                  <a:pt x="54" y="6"/>
                </a:cubicBezTo>
                <a:cubicBezTo>
                  <a:pt x="54" y="6"/>
                  <a:pt x="54" y="6"/>
                  <a:pt x="53" y="6"/>
                </a:cubicBezTo>
                <a:close/>
                <a:moveTo>
                  <a:pt x="57" y="4"/>
                </a:moveTo>
                <a:cubicBezTo>
                  <a:pt x="57" y="5"/>
                  <a:pt x="56" y="5"/>
                  <a:pt x="56" y="5"/>
                </a:cubicBezTo>
                <a:cubicBezTo>
                  <a:pt x="55" y="5"/>
                  <a:pt x="55" y="5"/>
                  <a:pt x="55" y="4"/>
                </a:cubicBezTo>
                <a:cubicBezTo>
                  <a:pt x="55" y="1"/>
                  <a:pt x="55" y="1"/>
                  <a:pt x="55" y="1"/>
                </a:cubicBezTo>
                <a:cubicBezTo>
                  <a:pt x="55" y="0"/>
                  <a:pt x="55" y="0"/>
                  <a:pt x="56" y="0"/>
                </a:cubicBezTo>
                <a:cubicBezTo>
                  <a:pt x="56" y="0"/>
                  <a:pt x="57" y="0"/>
                  <a:pt x="57" y="1"/>
                </a:cubicBezTo>
                <a:lnTo>
                  <a:pt x="57" y="4"/>
                </a:lnTo>
                <a:close/>
                <a:moveTo>
                  <a:pt x="59" y="6"/>
                </a:moveTo>
                <a:cubicBezTo>
                  <a:pt x="59" y="6"/>
                  <a:pt x="59" y="6"/>
                  <a:pt x="58" y="6"/>
                </a:cubicBezTo>
                <a:cubicBezTo>
                  <a:pt x="58" y="6"/>
                  <a:pt x="58" y="6"/>
                  <a:pt x="57" y="6"/>
                </a:cubicBezTo>
                <a:cubicBezTo>
                  <a:pt x="57" y="6"/>
                  <a:pt x="57" y="5"/>
                  <a:pt x="57" y="4"/>
                </a:cubicBezTo>
                <a:cubicBezTo>
                  <a:pt x="61" y="1"/>
                  <a:pt x="61" y="1"/>
                  <a:pt x="61" y="1"/>
                </a:cubicBezTo>
                <a:cubicBezTo>
                  <a:pt x="61" y="1"/>
                  <a:pt x="62" y="1"/>
                  <a:pt x="62" y="1"/>
                </a:cubicBezTo>
                <a:cubicBezTo>
                  <a:pt x="63" y="2"/>
                  <a:pt x="63" y="2"/>
                  <a:pt x="62" y="3"/>
                </a:cubicBezTo>
                <a:lnTo>
                  <a:pt x="59" y="6"/>
                </a:lnTo>
                <a:close/>
                <a:moveTo>
                  <a:pt x="61" y="15"/>
                </a:moveTo>
                <a:cubicBezTo>
                  <a:pt x="61" y="15"/>
                  <a:pt x="61" y="15"/>
                  <a:pt x="61" y="14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11"/>
                  <a:pt x="57" y="10"/>
                  <a:pt x="57" y="9"/>
                </a:cubicBezTo>
                <a:cubicBezTo>
                  <a:pt x="58" y="9"/>
                  <a:pt x="59" y="9"/>
                  <a:pt x="59" y="9"/>
                </a:cubicBezTo>
                <a:cubicBezTo>
                  <a:pt x="62" y="13"/>
                  <a:pt x="62" y="13"/>
                  <a:pt x="62" y="13"/>
                </a:cubicBezTo>
                <a:cubicBezTo>
                  <a:pt x="63" y="13"/>
                  <a:pt x="63" y="14"/>
                  <a:pt x="62" y="14"/>
                </a:cubicBezTo>
                <a:cubicBezTo>
                  <a:pt x="62" y="15"/>
                  <a:pt x="62" y="15"/>
                  <a:pt x="61" y="15"/>
                </a:cubicBezTo>
                <a:close/>
                <a:moveTo>
                  <a:pt x="63" y="9"/>
                </a:moveTo>
                <a:cubicBezTo>
                  <a:pt x="59" y="9"/>
                  <a:pt x="59" y="9"/>
                  <a:pt x="59" y="9"/>
                </a:cubicBezTo>
                <a:cubicBezTo>
                  <a:pt x="59" y="9"/>
                  <a:pt x="58" y="8"/>
                  <a:pt x="58" y="8"/>
                </a:cubicBezTo>
                <a:cubicBezTo>
                  <a:pt x="58" y="7"/>
                  <a:pt x="59" y="7"/>
                  <a:pt x="59" y="7"/>
                </a:cubicBezTo>
                <a:cubicBezTo>
                  <a:pt x="63" y="7"/>
                  <a:pt x="63" y="7"/>
                  <a:pt x="63" y="7"/>
                </a:cubicBezTo>
                <a:cubicBezTo>
                  <a:pt x="63" y="7"/>
                  <a:pt x="64" y="7"/>
                  <a:pt x="64" y="8"/>
                </a:cubicBezTo>
                <a:cubicBezTo>
                  <a:pt x="64" y="8"/>
                  <a:pt x="63" y="9"/>
                  <a:pt x="63" y="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8" name="Freeform 30"/>
          <p:cNvSpPr/>
          <p:nvPr/>
        </p:nvSpPr>
        <p:spPr bwMode="auto">
          <a:xfrm>
            <a:off x="3025382" y="1123168"/>
            <a:ext cx="148597" cy="177406"/>
          </a:xfrm>
          <a:custGeom>
            <a:avLst/>
            <a:gdLst>
              <a:gd name="T0" fmla="*/ 148661 w 45"/>
              <a:gd name="T1" fmla="*/ 3440 h 54"/>
              <a:gd name="T2" fmla="*/ 155575 w 45"/>
              <a:gd name="T3" fmla="*/ 13758 h 54"/>
              <a:gd name="T4" fmla="*/ 155575 w 45"/>
              <a:gd name="T5" fmla="*/ 171979 h 54"/>
              <a:gd name="T6" fmla="*/ 148661 w 45"/>
              <a:gd name="T7" fmla="*/ 185737 h 54"/>
              <a:gd name="T8" fmla="*/ 141746 w 45"/>
              <a:gd name="T9" fmla="*/ 185737 h 54"/>
              <a:gd name="T10" fmla="*/ 131374 w 45"/>
              <a:gd name="T11" fmla="*/ 182297 h 54"/>
              <a:gd name="T12" fmla="*/ 79516 w 45"/>
              <a:gd name="T13" fmla="*/ 130704 h 54"/>
              <a:gd name="T14" fmla="*/ 24201 w 45"/>
              <a:gd name="T15" fmla="*/ 182297 h 54"/>
              <a:gd name="T16" fmla="*/ 13829 w 45"/>
              <a:gd name="T17" fmla="*/ 185737 h 54"/>
              <a:gd name="T18" fmla="*/ 6914 w 45"/>
              <a:gd name="T19" fmla="*/ 185737 h 54"/>
              <a:gd name="T20" fmla="*/ 0 w 45"/>
              <a:gd name="T21" fmla="*/ 171979 h 54"/>
              <a:gd name="T22" fmla="*/ 0 w 45"/>
              <a:gd name="T23" fmla="*/ 13758 h 54"/>
              <a:gd name="T24" fmla="*/ 6914 w 45"/>
              <a:gd name="T25" fmla="*/ 3440 h 54"/>
              <a:gd name="T26" fmla="*/ 13829 w 45"/>
              <a:gd name="T27" fmla="*/ 0 h 54"/>
              <a:gd name="T28" fmla="*/ 141746 w 45"/>
              <a:gd name="T29" fmla="*/ 0 h 54"/>
              <a:gd name="T30" fmla="*/ 148661 w 45"/>
              <a:gd name="T31" fmla="*/ 3440 h 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54">
                <a:moveTo>
                  <a:pt x="43" y="1"/>
                </a:moveTo>
                <a:cubicBezTo>
                  <a:pt x="44" y="1"/>
                  <a:pt x="45" y="3"/>
                  <a:pt x="45" y="4"/>
                </a:cubicBezTo>
                <a:cubicBezTo>
                  <a:pt x="45" y="50"/>
                  <a:pt x="45" y="50"/>
                  <a:pt x="45" y="50"/>
                </a:cubicBezTo>
                <a:cubicBezTo>
                  <a:pt x="45" y="52"/>
                  <a:pt x="44" y="53"/>
                  <a:pt x="43" y="54"/>
                </a:cubicBezTo>
                <a:cubicBezTo>
                  <a:pt x="42" y="54"/>
                  <a:pt x="42" y="54"/>
                  <a:pt x="41" y="54"/>
                </a:cubicBezTo>
                <a:cubicBezTo>
                  <a:pt x="40" y="54"/>
                  <a:pt x="39" y="54"/>
                  <a:pt x="38" y="53"/>
                </a:cubicBezTo>
                <a:cubicBezTo>
                  <a:pt x="23" y="38"/>
                  <a:pt x="23" y="38"/>
                  <a:pt x="23" y="38"/>
                </a:cubicBezTo>
                <a:cubicBezTo>
                  <a:pt x="7" y="53"/>
                  <a:pt x="7" y="53"/>
                  <a:pt x="7" y="53"/>
                </a:cubicBezTo>
                <a:cubicBezTo>
                  <a:pt x="6" y="54"/>
                  <a:pt x="5" y="54"/>
                  <a:pt x="4" y="54"/>
                </a:cubicBezTo>
                <a:cubicBezTo>
                  <a:pt x="3" y="54"/>
                  <a:pt x="3" y="54"/>
                  <a:pt x="2" y="54"/>
                </a:cubicBezTo>
                <a:cubicBezTo>
                  <a:pt x="1" y="53"/>
                  <a:pt x="0" y="52"/>
                  <a:pt x="0" y="50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1" y="1"/>
                  <a:pt x="2" y="1"/>
                </a:cubicBezTo>
                <a:cubicBezTo>
                  <a:pt x="3" y="0"/>
                  <a:pt x="3" y="0"/>
                  <a:pt x="4" y="0"/>
                </a:cubicBezTo>
                <a:cubicBezTo>
                  <a:pt x="5" y="0"/>
                  <a:pt x="40" y="0"/>
                  <a:pt x="41" y="0"/>
                </a:cubicBezTo>
                <a:cubicBezTo>
                  <a:pt x="42" y="0"/>
                  <a:pt x="42" y="0"/>
                  <a:pt x="43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9" name="Freeform 31"/>
          <p:cNvSpPr>
            <a:spLocks noEditPoints="1"/>
          </p:cNvSpPr>
          <p:nvPr/>
        </p:nvSpPr>
        <p:spPr bwMode="auto">
          <a:xfrm>
            <a:off x="3498464" y="1109520"/>
            <a:ext cx="209249" cy="180440"/>
          </a:xfrm>
          <a:custGeom>
            <a:avLst/>
            <a:gdLst>
              <a:gd name="T0" fmla="*/ 219075 w 64"/>
              <a:gd name="T1" fmla="*/ 96174 h 55"/>
              <a:gd name="T2" fmla="*/ 0 w 64"/>
              <a:gd name="T3" fmla="*/ 96174 h 55"/>
              <a:gd name="T4" fmla="*/ 0 w 64"/>
              <a:gd name="T5" fmla="*/ 51522 h 55"/>
              <a:gd name="T6" fmla="*/ 17115 w 64"/>
              <a:gd name="T7" fmla="*/ 30913 h 55"/>
              <a:gd name="T8" fmla="*/ 61615 w 64"/>
              <a:gd name="T9" fmla="*/ 30913 h 55"/>
              <a:gd name="T10" fmla="*/ 61615 w 64"/>
              <a:gd name="T11" fmla="*/ 10304 h 55"/>
              <a:gd name="T12" fmla="*/ 71884 w 64"/>
              <a:gd name="T13" fmla="*/ 0 h 55"/>
              <a:gd name="T14" fmla="*/ 143768 w 64"/>
              <a:gd name="T15" fmla="*/ 0 h 55"/>
              <a:gd name="T16" fmla="*/ 154037 w 64"/>
              <a:gd name="T17" fmla="*/ 10304 h 55"/>
              <a:gd name="T18" fmla="*/ 154037 w 64"/>
              <a:gd name="T19" fmla="*/ 30913 h 55"/>
              <a:gd name="T20" fmla="*/ 198537 w 64"/>
              <a:gd name="T21" fmla="*/ 30913 h 55"/>
              <a:gd name="T22" fmla="*/ 219075 w 64"/>
              <a:gd name="T23" fmla="*/ 51522 h 55"/>
              <a:gd name="T24" fmla="*/ 219075 w 64"/>
              <a:gd name="T25" fmla="*/ 96174 h 55"/>
              <a:gd name="T26" fmla="*/ 219075 w 64"/>
              <a:gd name="T27" fmla="*/ 168304 h 55"/>
              <a:gd name="T28" fmla="*/ 198537 w 64"/>
              <a:gd name="T29" fmla="*/ 188913 h 55"/>
              <a:gd name="T30" fmla="*/ 17115 w 64"/>
              <a:gd name="T31" fmla="*/ 188913 h 55"/>
              <a:gd name="T32" fmla="*/ 0 w 64"/>
              <a:gd name="T33" fmla="*/ 168304 h 55"/>
              <a:gd name="T34" fmla="*/ 0 w 64"/>
              <a:gd name="T35" fmla="*/ 109913 h 55"/>
              <a:gd name="T36" fmla="*/ 82153 w 64"/>
              <a:gd name="T37" fmla="*/ 109913 h 55"/>
              <a:gd name="T38" fmla="*/ 82153 w 64"/>
              <a:gd name="T39" fmla="*/ 127087 h 55"/>
              <a:gd name="T40" fmla="*/ 88999 w 64"/>
              <a:gd name="T41" fmla="*/ 137391 h 55"/>
              <a:gd name="T42" fmla="*/ 126653 w 64"/>
              <a:gd name="T43" fmla="*/ 137391 h 55"/>
              <a:gd name="T44" fmla="*/ 136922 w 64"/>
              <a:gd name="T45" fmla="*/ 127087 h 55"/>
              <a:gd name="T46" fmla="*/ 136922 w 64"/>
              <a:gd name="T47" fmla="*/ 109913 h 55"/>
              <a:gd name="T48" fmla="*/ 219075 w 64"/>
              <a:gd name="T49" fmla="*/ 109913 h 55"/>
              <a:gd name="T50" fmla="*/ 219075 w 64"/>
              <a:gd name="T51" fmla="*/ 168304 h 55"/>
              <a:gd name="T52" fmla="*/ 140345 w 64"/>
              <a:gd name="T53" fmla="*/ 30913 h 55"/>
              <a:gd name="T54" fmla="*/ 140345 w 64"/>
              <a:gd name="T55" fmla="*/ 13739 h 55"/>
              <a:gd name="T56" fmla="*/ 78730 w 64"/>
              <a:gd name="T57" fmla="*/ 13739 h 55"/>
              <a:gd name="T58" fmla="*/ 78730 w 64"/>
              <a:gd name="T59" fmla="*/ 30913 h 55"/>
              <a:gd name="T60" fmla="*/ 140345 w 64"/>
              <a:gd name="T61" fmla="*/ 30913 h 55"/>
              <a:gd name="T62" fmla="*/ 123230 w 64"/>
              <a:gd name="T63" fmla="*/ 123652 h 55"/>
              <a:gd name="T64" fmla="*/ 92422 w 64"/>
              <a:gd name="T65" fmla="*/ 123652 h 55"/>
              <a:gd name="T66" fmla="*/ 92422 w 64"/>
              <a:gd name="T67" fmla="*/ 109913 h 55"/>
              <a:gd name="T68" fmla="*/ 123230 w 64"/>
              <a:gd name="T69" fmla="*/ 109913 h 55"/>
              <a:gd name="T70" fmla="*/ 123230 w 64"/>
              <a:gd name="T71" fmla="*/ 123652 h 5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5">
                <a:moveTo>
                  <a:pt x="64" y="28"/>
                </a:moveTo>
                <a:cubicBezTo>
                  <a:pt x="0" y="28"/>
                  <a:pt x="0" y="28"/>
                  <a:pt x="0" y="28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1"/>
                  <a:pt x="2" y="9"/>
                  <a:pt x="5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1"/>
                  <a:pt x="20" y="0"/>
                  <a:pt x="21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4" y="0"/>
                  <a:pt x="45" y="1"/>
                  <a:pt x="45" y="3"/>
                </a:cubicBezTo>
                <a:cubicBezTo>
                  <a:pt x="45" y="9"/>
                  <a:pt x="45" y="9"/>
                  <a:pt x="45" y="9"/>
                </a:cubicBezTo>
                <a:cubicBezTo>
                  <a:pt x="58" y="9"/>
                  <a:pt x="58" y="9"/>
                  <a:pt x="58" y="9"/>
                </a:cubicBezTo>
                <a:cubicBezTo>
                  <a:pt x="61" y="9"/>
                  <a:pt x="64" y="11"/>
                  <a:pt x="64" y="15"/>
                </a:cubicBezTo>
                <a:lnTo>
                  <a:pt x="64" y="28"/>
                </a:lnTo>
                <a:close/>
                <a:moveTo>
                  <a:pt x="64" y="49"/>
                </a:moveTo>
                <a:cubicBezTo>
                  <a:pt x="64" y="52"/>
                  <a:pt x="61" y="55"/>
                  <a:pt x="58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32"/>
                  <a:pt x="0" y="32"/>
                  <a:pt x="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9"/>
                  <a:pt x="25" y="40"/>
                  <a:pt x="26" y="40"/>
                </a:cubicBezTo>
                <a:cubicBezTo>
                  <a:pt x="37" y="40"/>
                  <a:pt x="37" y="40"/>
                  <a:pt x="37" y="40"/>
                </a:cubicBezTo>
                <a:cubicBezTo>
                  <a:pt x="39" y="40"/>
                  <a:pt x="40" y="39"/>
                  <a:pt x="40" y="37"/>
                </a:cubicBezTo>
                <a:cubicBezTo>
                  <a:pt x="40" y="32"/>
                  <a:pt x="40" y="32"/>
                  <a:pt x="40" y="32"/>
                </a:cubicBezTo>
                <a:cubicBezTo>
                  <a:pt x="64" y="32"/>
                  <a:pt x="64" y="32"/>
                  <a:pt x="64" y="32"/>
                </a:cubicBezTo>
                <a:lnTo>
                  <a:pt x="64" y="49"/>
                </a:lnTo>
                <a:close/>
                <a:moveTo>
                  <a:pt x="41" y="9"/>
                </a:moveTo>
                <a:cubicBezTo>
                  <a:pt x="41" y="4"/>
                  <a:pt x="41" y="4"/>
                  <a:pt x="41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9"/>
                  <a:pt x="23" y="9"/>
                  <a:pt x="23" y="9"/>
                </a:cubicBezTo>
                <a:lnTo>
                  <a:pt x="41" y="9"/>
                </a:lnTo>
                <a:close/>
                <a:moveTo>
                  <a:pt x="36" y="36"/>
                </a:moveTo>
                <a:cubicBezTo>
                  <a:pt x="27" y="36"/>
                  <a:pt x="27" y="36"/>
                  <a:pt x="27" y="36"/>
                </a:cubicBezTo>
                <a:cubicBezTo>
                  <a:pt x="27" y="32"/>
                  <a:pt x="27" y="32"/>
                  <a:pt x="27" y="32"/>
                </a:cubicBezTo>
                <a:cubicBezTo>
                  <a:pt x="36" y="32"/>
                  <a:pt x="36" y="32"/>
                  <a:pt x="36" y="32"/>
                </a:cubicBezTo>
                <a:lnTo>
                  <a:pt x="36" y="3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0" name="Freeform 32"/>
          <p:cNvSpPr>
            <a:spLocks noEditPoints="1"/>
          </p:cNvSpPr>
          <p:nvPr/>
        </p:nvSpPr>
        <p:spPr bwMode="auto">
          <a:xfrm>
            <a:off x="3974581" y="1115585"/>
            <a:ext cx="186505" cy="184988"/>
          </a:xfrm>
          <a:custGeom>
            <a:avLst/>
            <a:gdLst>
              <a:gd name="T0" fmla="*/ 188412 w 57"/>
              <a:gd name="T1" fmla="*/ 117588 h 56"/>
              <a:gd name="T2" fmla="*/ 161006 w 57"/>
              <a:gd name="T3" fmla="*/ 117588 h 56"/>
              <a:gd name="T4" fmla="*/ 150729 w 57"/>
              <a:gd name="T5" fmla="*/ 155632 h 56"/>
              <a:gd name="T6" fmla="*/ 178135 w 57"/>
              <a:gd name="T7" fmla="*/ 179841 h 56"/>
              <a:gd name="T8" fmla="*/ 178135 w 57"/>
              <a:gd name="T9" fmla="*/ 190217 h 56"/>
              <a:gd name="T10" fmla="*/ 171283 w 57"/>
              <a:gd name="T11" fmla="*/ 193675 h 56"/>
              <a:gd name="T12" fmla="*/ 167858 w 57"/>
              <a:gd name="T13" fmla="*/ 190217 h 56"/>
              <a:gd name="T14" fmla="*/ 140452 w 57"/>
              <a:gd name="T15" fmla="*/ 166007 h 56"/>
              <a:gd name="T16" fmla="*/ 106196 w 57"/>
              <a:gd name="T17" fmla="*/ 183300 h 56"/>
              <a:gd name="T18" fmla="*/ 106196 w 57"/>
              <a:gd name="T19" fmla="*/ 72628 h 56"/>
              <a:gd name="T20" fmla="*/ 89067 w 57"/>
              <a:gd name="T21" fmla="*/ 72628 h 56"/>
              <a:gd name="T22" fmla="*/ 89067 w 57"/>
              <a:gd name="T23" fmla="*/ 183300 h 56"/>
              <a:gd name="T24" fmla="*/ 51385 w 57"/>
              <a:gd name="T25" fmla="*/ 166007 h 56"/>
              <a:gd name="T26" fmla="*/ 27405 w 57"/>
              <a:gd name="T27" fmla="*/ 190217 h 56"/>
              <a:gd name="T28" fmla="*/ 23980 w 57"/>
              <a:gd name="T29" fmla="*/ 193675 h 56"/>
              <a:gd name="T30" fmla="*/ 17128 w 57"/>
              <a:gd name="T31" fmla="*/ 190217 h 56"/>
              <a:gd name="T32" fmla="*/ 17128 w 57"/>
              <a:gd name="T33" fmla="*/ 179841 h 56"/>
              <a:gd name="T34" fmla="*/ 41108 w 57"/>
              <a:gd name="T35" fmla="*/ 152173 h 56"/>
              <a:gd name="T36" fmla="*/ 34257 w 57"/>
              <a:gd name="T37" fmla="*/ 117588 h 56"/>
              <a:gd name="T38" fmla="*/ 6851 w 57"/>
              <a:gd name="T39" fmla="*/ 117588 h 56"/>
              <a:gd name="T40" fmla="*/ 0 w 57"/>
              <a:gd name="T41" fmla="*/ 110671 h 56"/>
              <a:gd name="T42" fmla="*/ 6851 w 57"/>
              <a:gd name="T43" fmla="*/ 103754 h 56"/>
              <a:gd name="T44" fmla="*/ 34257 w 57"/>
              <a:gd name="T45" fmla="*/ 103754 h 56"/>
              <a:gd name="T46" fmla="*/ 34257 w 57"/>
              <a:gd name="T47" fmla="*/ 65711 h 56"/>
              <a:gd name="T48" fmla="*/ 13703 w 57"/>
              <a:gd name="T49" fmla="*/ 44960 h 56"/>
              <a:gd name="T50" fmla="*/ 13703 w 57"/>
              <a:gd name="T51" fmla="*/ 34585 h 56"/>
              <a:gd name="T52" fmla="*/ 23980 w 57"/>
              <a:gd name="T53" fmla="*/ 34585 h 56"/>
              <a:gd name="T54" fmla="*/ 44534 w 57"/>
              <a:gd name="T55" fmla="*/ 55336 h 56"/>
              <a:gd name="T56" fmla="*/ 150729 w 57"/>
              <a:gd name="T57" fmla="*/ 55336 h 56"/>
              <a:gd name="T58" fmla="*/ 171283 w 57"/>
              <a:gd name="T59" fmla="*/ 34585 h 56"/>
              <a:gd name="T60" fmla="*/ 181560 w 57"/>
              <a:gd name="T61" fmla="*/ 34585 h 56"/>
              <a:gd name="T62" fmla="*/ 181560 w 57"/>
              <a:gd name="T63" fmla="*/ 44960 h 56"/>
              <a:gd name="T64" fmla="*/ 161006 w 57"/>
              <a:gd name="T65" fmla="*/ 65711 h 56"/>
              <a:gd name="T66" fmla="*/ 161006 w 57"/>
              <a:gd name="T67" fmla="*/ 103754 h 56"/>
              <a:gd name="T68" fmla="*/ 188412 w 57"/>
              <a:gd name="T69" fmla="*/ 103754 h 56"/>
              <a:gd name="T70" fmla="*/ 195263 w 57"/>
              <a:gd name="T71" fmla="*/ 110671 h 56"/>
              <a:gd name="T72" fmla="*/ 188412 w 57"/>
              <a:gd name="T73" fmla="*/ 117588 h 56"/>
              <a:gd name="T74" fmla="*/ 58236 w 57"/>
              <a:gd name="T75" fmla="*/ 38043 h 56"/>
              <a:gd name="T76" fmla="*/ 95919 w 57"/>
              <a:gd name="T77" fmla="*/ 0 h 56"/>
              <a:gd name="T78" fmla="*/ 137027 w 57"/>
              <a:gd name="T79" fmla="*/ 38043 h 56"/>
              <a:gd name="T80" fmla="*/ 58236 w 57"/>
              <a:gd name="T81" fmla="*/ 38043 h 5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7" h="56">
                <a:moveTo>
                  <a:pt x="55" y="34"/>
                </a:moveTo>
                <a:cubicBezTo>
                  <a:pt x="47" y="34"/>
                  <a:pt x="47" y="34"/>
                  <a:pt x="47" y="34"/>
                </a:cubicBezTo>
                <a:cubicBezTo>
                  <a:pt x="47" y="39"/>
                  <a:pt x="46" y="42"/>
                  <a:pt x="44" y="45"/>
                </a:cubicBezTo>
                <a:cubicBezTo>
                  <a:pt x="52" y="52"/>
                  <a:pt x="52" y="52"/>
                  <a:pt x="52" y="52"/>
                </a:cubicBezTo>
                <a:cubicBezTo>
                  <a:pt x="53" y="53"/>
                  <a:pt x="53" y="54"/>
                  <a:pt x="52" y="55"/>
                </a:cubicBezTo>
                <a:cubicBezTo>
                  <a:pt x="51" y="56"/>
                  <a:pt x="51" y="56"/>
                  <a:pt x="50" y="56"/>
                </a:cubicBezTo>
                <a:cubicBezTo>
                  <a:pt x="50" y="56"/>
                  <a:pt x="49" y="56"/>
                  <a:pt x="49" y="55"/>
                </a:cubicBezTo>
                <a:cubicBezTo>
                  <a:pt x="41" y="48"/>
                  <a:pt x="41" y="48"/>
                  <a:pt x="41" y="48"/>
                </a:cubicBezTo>
                <a:cubicBezTo>
                  <a:pt x="41" y="48"/>
                  <a:pt x="37" y="53"/>
                  <a:pt x="31" y="53"/>
                </a:cubicBezTo>
                <a:cubicBezTo>
                  <a:pt x="31" y="21"/>
                  <a:pt x="31" y="21"/>
                  <a:pt x="31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53"/>
                  <a:pt x="26" y="53"/>
                  <a:pt x="26" y="53"/>
                </a:cubicBezTo>
                <a:cubicBezTo>
                  <a:pt x="20" y="53"/>
                  <a:pt x="15" y="48"/>
                  <a:pt x="15" y="48"/>
                </a:cubicBezTo>
                <a:cubicBezTo>
                  <a:pt x="8" y="55"/>
                  <a:pt x="8" y="55"/>
                  <a:pt x="8" y="55"/>
                </a:cubicBezTo>
                <a:cubicBezTo>
                  <a:pt x="8" y="56"/>
                  <a:pt x="7" y="56"/>
                  <a:pt x="7" y="56"/>
                </a:cubicBezTo>
                <a:cubicBezTo>
                  <a:pt x="6" y="56"/>
                  <a:pt x="6" y="56"/>
                  <a:pt x="5" y="55"/>
                </a:cubicBezTo>
                <a:cubicBezTo>
                  <a:pt x="4" y="55"/>
                  <a:pt x="4" y="53"/>
                  <a:pt x="5" y="52"/>
                </a:cubicBezTo>
                <a:cubicBezTo>
                  <a:pt x="12" y="44"/>
                  <a:pt x="12" y="44"/>
                  <a:pt x="12" y="44"/>
                </a:cubicBezTo>
                <a:cubicBezTo>
                  <a:pt x="11" y="42"/>
                  <a:pt x="10" y="38"/>
                  <a:pt x="10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31"/>
                  <a:pt x="1" y="30"/>
                  <a:pt x="2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25"/>
                  <a:pt x="10" y="22"/>
                  <a:pt x="10" y="19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2"/>
                  <a:pt x="3" y="11"/>
                  <a:pt x="4" y="10"/>
                </a:cubicBezTo>
                <a:cubicBezTo>
                  <a:pt x="5" y="9"/>
                  <a:pt x="6" y="9"/>
                  <a:pt x="7" y="10"/>
                </a:cubicBezTo>
                <a:cubicBezTo>
                  <a:pt x="13" y="16"/>
                  <a:pt x="13" y="16"/>
                  <a:pt x="13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50" y="10"/>
                  <a:pt x="50" y="10"/>
                  <a:pt x="50" y="10"/>
                </a:cubicBezTo>
                <a:cubicBezTo>
                  <a:pt x="51" y="9"/>
                  <a:pt x="52" y="9"/>
                  <a:pt x="53" y="10"/>
                </a:cubicBezTo>
                <a:cubicBezTo>
                  <a:pt x="54" y="11"/>
                  <a:pt x="54" y="12"/>
                  <a:pt x="53" y="13"/>
                </a:cubicBezTo>
                <a:cubicBezTo>
                  <a:pt x="47" y="19"/>
                  <a:pt x="47" y="19"/>
                  <a:pt x="47" y="19"/>
                </a:cubicBezTo>
                <a:cubicBezTo>
                  <a:pt x="47" y="22"/>
                  <a:pt x="47" y="25"/>
                  <a:pt x="47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6" y="30"/>
                  <a:pt x="57" y="31"/>
                  <a:pt x="57" y="32"/>
                </a:cubicBezTo>
                <a:cubicBezTo>
                  <a:pt x="57" y="33"/>
                  <a:pt x="56" y="34"/>
                  <a:pt x="55" y="34"/>
                </a:cubicBezTo>
                <a:close/>
                <a:moveTo>
                  <a:pt x="17" y="11"/>
                </a:moveTo>
                <a:cubicBezTo>
                  <a:pt x="17" y="5"/>
                  <a:pt x="22" y="0"/>
                  <a:pt x="28" y="0"/>
                </a:cubicBezTo>
                <a:cubicBezTo>
                  <a:pt x="35" y="0"/>
                  <a:pt x="40" y="5"/>
                  <a:pt x="40" y="11"/>
                </a:cubicBezTo>
                <a:lnTo>
                  <a:pt x="17" y="1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1" name="Freeform 33"/>
          <p:cNvSpPr>
            <a:spLocks noEditPoints="1"/>
          </p:cNvSpPr>
          <p:nvPr/>
        </p:nvSpPr>
        <p:spPr bwMode="auto">
          <a:xfrm>
            <a:off x="4443116" y="1109520"/>
            <a:ext cx="165275" cy="210765"/>
          </a:xfrm>
          <a:custGeom>
            <a:avLst/>
            <a:gdLst>
              <a:gd name="T0" fmla="*/ 6921 w 50"/>
              <a:gd name="T1" fmla="*/ 220663 h 64"/>
              <a:gd name="T2" fmla="*/ 6921 w 50"/>
              <a:gd name="T3" fmla="*/ 0 h 64"/>
              <a:gd name="T4" fmla="*/ 173037 w 50"/>
              <a:gd name="T5" fmla="*/ 210319 h 64"/>
              <a:gd name="T6" fmla="*/ 13843 w 50"/>
              <a:gd name="T7" fmla="*/ 13791 h 64"/>
              <a:gd name="T8" fmla="*/ 62293 w 50"/>
              <a:gd name="T9" fmla="*/ 175841 h 64"/>
              <a:gd name="T10" fmla="*/ 110744 w 50"/>
              <a:gd name="T11" fmla="*/ 175841 h 64"/>
              <a:gd name="T12" fmla="*/ 44990 w 50"/>
              <a:gd name="T13" fmla="*/ 41374 h 64"/>
              <a:gd name="T14" fmla="*/ 31147 w 50"/>
              <a:gd name="T15" fmla="*/ 41374 h 64"/>
              <a:gd name="T16" fmla="*/ 41529 w 50"/>
              <a:gd name="T17" fmla="*/ 31031 h 64"/>
              <a:gd name="T18" fmla="*/ 44990 w 50"/>
              <a:gd name="T19" fmla="*/ 72405 h 64"/>
              <a:gd name="T20" fmla="*/ 31147 w 50"/>
              <a:gd name="T21" fmla="*/ 72405 h 64"/>
              <a:gd name="T22" fmla="*/ 41529 w 50"/>
              <a:gd name="T23" fmla="*/ 62061 h 64"/>
              <a:gd name="T24" fmla="*/ 44990 w 50"/>
              <a:gd name="T25" fmla="*/ 106884 h 64"/>
              <a:gd name="T26" fmla="*/ 31147 w 50"/>
              <a:gd name="T27" fmla="*/ 106884 h 64"/>
              <a:gd name="T28" fmla="*/ 41529 w 50"/>
              <a:gd name="T29" fmla="*/ 93092 h 64"/>
              <a:gd name="T30" fmla="*/ 44990 w 50"/>
              <a:gd name="T31" fmla="*/ 137914 h 64"/>
              <a:gd name="T32" fmla="*/ 31147 w 50"/>
              <a:gd name="T33" fmla="*/ 137914 h 64"/>
              <a:gd name="T34" fmla="*/ 41529 w 50"/>
              <a:gd name="T35" fmla="*/ 124123 h 64"/>
              <a:gd name="T36" fmla="*/ 44990 w 50"/>
              <a:gd name="T37" fmla="*/ 168945 h 64"/>
              <a:gd name="T38" fmla="*/ 31147 w 50"/>
              <a:gd name="T39" fmla="*/ 168945 h 64"/>
              <a:gd name="T40" fmla="*/ 41529 w 50"/>
              <a:gd name="T41" fmla="*/ 155154 h 64"/>
              <a:gd name="T42" fmla="*/ 79597 w 50"/>
              <a:gd name="T43" fmla="*/ 41374 h 64"/>
              <a:gd name="T44" fmla="*/ 62293 w 50"/>
              <a:gd name="T45" fmla="*/ 41374 h 64"/>
              <a:gd name="T46" fmla="*/ 72676 w 50"/>
              <a:gd name="T47" fmla="*/ 31031 h 64"/>
              <a:gd name="T48" fmla="*/ 79597 w 50"/>
              <a:gd name="T49" fmla="*/ 72405 h 64"/>
              <a:gd name="T50" fmla="*/ 62293 w 50"/>
              <a:gd name="T51" fmla="*/ 72405 h 64"/>
              <a:gd name="T52" fmla="*/ 72676 w 50"/>
              <a:gd name="T53" fmla="*/ 62061 h 64"/>
              <a:gd name="T54" fmla="*/ 79597 w 50"/>
              <a:gd name="T55" fmla="*/ 106884 h 64"/>
              <a:gd name="T56" fmla="*/ 62293 w 50"/>
              <a:gd name="T57" fmla="*/ 106884 h 64"/>
              <a:gd name="T58" fmla="*/ 72676 w 50"/>
              <a:gd name="T59" fmla="*/ 93092 h 64"/>
              <a:gd name="T60" fmla="*/ 79597 w 50"/>
              <a:gd name="T61" fmla="*/ 137914 h 64"/>
              <a:gd name="T62" fmla="*/ 62293 w 50"/>
              <a:gd name="T63" fmla="*/ 137914 h 64"/>
              <a:gd name="T64" fmla="*/ 72676 w 50"/>
              <a:gd name="T65" fmla="*/ 124123 h 64"/>
              <a:gd name="T66" fmla="*/ 110744 w 50"/>
              <a:gd name="T67" fmla="*/ 41374 h 64"/>
              <a:gd name="T68" fmla="*/ 93440 w 50"/>
              <a:gd name="T69" fmla="*/ 41374 h 64"/>
              <a:gd name="T70" fmla="*/ 107283 w 50"/>
              <a:gd name="T71" fmla="*/ 31031 h 64"/>
              <a:gd name="T72" fmla="*/ 110744 w 50"/>
              <a:gd name="T73" fmla="*/ 72405 h 64"/>
              <a:gd name="T74" fmla="*/ 93440 w 50"/>
              <a:gd name="T75" fmla="*/ 72405 h 64"/>
              <a:gd name="T76" fmla="*/ 107283 w 50"/>
              <a:gd name="T77" fmla="*/ 62061 h 64"/>
              <a:gd name="T78" fmla="*/ 110744 w 50"/>
              <a:gd name="T79" fmla="*/ 106884 h 64"/>
              <a:gd name="T80" fmla="*/ 93440 w 50"/>
              <a:gd name="T81" fmla="*/ 106884 h 64"/>
              <a:gd name="T82" fmla="*/ 107283 w 50"/>
              <a:gd name="T83" fmla="*/ 93092 h 64"/>
              <a:gd name="T84" fmla="*/ 110744 w 50"/>
              <a:gd name="T85" fmla="*/ 137914 h 64"/>
              <a:gd name="T86" fmla="*/ 93440 w 50"/>
              <a:gd name="T87" fmla="*/ 137914 h 64"/>
              <a:gd name="T88" fmla="*/ 107283 w 50"/>
              <a:gd name="T89" fmla="*/ 124123 h 64"/>
              <a:gd name="T90" fmla="*/ 141890 w 50"/>
              <a:gd name="T91" fmla="*/ 41374 h 64"/>
              <a:gd name="T92" fmla="*/ 124587 w 50"/>
              <a:gd name="T93" fmla="*/ 41374 h 64"/>
              <a:gd name="T94" fmla="*/ 138430 w 50"/>
              <a:gd name="T95" fmla="*/ 31031 h 64"/>
              <a:gd name="T96" fmla="*/ 141890 w 50"/>
              <a:gd name="T97" fmla="*/ 72405 h 64"/>
              <a:gd name="T98" fmla="*/ 124587 w 50"/>
              <a:gd name="T99" fmla="*/ 72405 h 64"/>
              <a:gd name="T100" fmla="*/ 138430 w 50"/>
              <a:gd name="T101" fmla="*/ 62061 h 64"/>
              <a:gd name="T102" fmla="*/ 141890 w 50"/>
              <a:gd name="T103" fmla="*/ 106884 h 64"/>
              <a:gd name="T104" fmla="*/ 124587 w 50"/>
              <a:gd name="T105" fmla="*/ 106884 h 64"/>
              <a:gd name="T106" fmla="*/ 138430 w 50"/>
              <a:gd name="T107" fmla="*/ 93092 h 64"/>
              <a:gd name="T108" fmla="*/ 141890 w 50"/>
              <a:gd name="T109" fmla="*/ 137914 h 64"/>
              <a:gd name="T110" fmla="*/ 124587 w 50"/>
              <a:gd name="T111" fmla="*/ 137914 h 64"/>
              <a:gd name="T112" fmla="*/ 138430 w 50"/>
              <a:gd name="T113" fmla="*/ 124123 h 64"/>
              <a:gd name="T114" fmla="*/ 141890 w 50"/>
              <a:gd name="T115" fmla="*/ 168945 h 64"/>
              <a:gd name="T116" fmla="*/ 124587 w 50"/>
              <a:gd name="T117" fmla="*/ 168945 h 64"/>
              <a:gd name="T118" fmla="*/ 138430 w 50"/>
              <a:gd name="T119" fmla="*/ 155154 h 6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0" h="64">
                <a:moveTo>
                  <a:pt x="50" y="61"/>
                </a:moveTo>
                <a:cubicBezTo>
                  <a:pt x="50" y="63"/>
                  <a:pt x="49" y="64"/>
                  <a:pt x="48" y="64"/>
                </a:cubicBezTo>
                <a:cubicBezTo>
                  <a:pt x="2" y="64"/>
                  <a:pt x="2" y="64"/>
                  <a:pt x="2" y="64"/>
                </a:cubicBezTo>
                <a:cubicBezTo>
                  <a:pt x="1" y="64"/>
                  <a:pt x="0" y="63"/>
                  <a:pt x="0" y="6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1"/>
                  <a:pt x="50" y="2"/>
                </a:cubicBezTo>
                <a:lnTo>
                  <a:pt x="50" y="61"/>
                </a:lnTo>
                <a:close/>
                <a:moveTo>
                  <a:pt x="45" y="59"/>
                </a:moveTo>
                <a:cubicBezTo>
                  <a:pt x="45" y="4"/>
                  <a:pt x="45" y="4"/>
                  <a:pt x="45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1"/>
                  <a:pt x="19" y="50"/>
                  <a:pt x="19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0"/>
                  <a:pt x="32" y="51"/>
                  <a:pt x="32" y="51"/>
                </a:cubicBezTo>
                <a:cubicBezTo>
                  <a:pt x="32" y="59"/>
                  <a:pt x="32" y="59"/>
                  <a:pt x="32" y="59"/>
                </a:cubicBezTo>
                <a:lnTo>
                  <a:pt x="45" y="59"/>
                </a:lnTo>
                <a:close/>
                <a:moveTo>
                  <a:pt x="13" y="12"/>
                </a:moveTo>
                <a:cubicBezTo>
                  <a:pt x="13" y="13"/>
                  <a:pt x="13" y="13"/>
                  <a:pt x="12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9" y="13"/>
                  <a:pt x="9" y="13"/>
                  <a:pt x="9" y="12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9"/>
                  <a:pt x="9" y="9"/>
                  <a:pt x="10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9"/>
                  <a:pt x="13" y="9"/>
                  <a:pt x="13" y="10"/>
                </a:cubicBezTo>
                <a:lnTo>
                  <a:pt x="13" y="12"/>
                </a:lnTo>
                <a:close/>
                <a:moveTo>
                  <a:pt x="13" y="21"/>
                </a:moveTo>
                <a:cubicBezTo>
                  <a:pt x="13" y="22"/>
                  <a:pt x="13" y="23"/>
                  <a:pt x="12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8"/>
                  <a:pt x="10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3" y="18"/>
                  <a:pt x="13" y="19"/>
                  <a:pt x="13" y="19"/>
                </a:cubicBezTo>
                <a:lnTo>
                  <a:pt x="13" y="21"/>
                </a:lnTo>
                <a:close/>
                <a:moveTo>
                  <a:pt x="13" y="31"/>
                </a:moveTo>
                <a:cubicBezTo>
                  <a:pt x="13" y="31"/>
                  <a:pt x="13" y="32"/>
                  <a:pt x="12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9" y="32"/>
                  <a:pt x="9" y="31"/>
                  <a:pt x="9" y="31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7"/>
                  <a:pt x="10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3" y="27"/>
                  <a:pt x="13" y="28"/>
                  <a:pt x="13" y="28"/>
                </a:cubicBezTo>
                <a:lnTo>
                  <a:pt x="13" y="31"/>
                </a:lnTo>
                <a:close/>
                <a:moveTo>
                  <a:pt x="13" y="40"/>
                </a:moveTo>
                <a:cubicBezTo>
                  <a:pt x="13" y="40"/>
                  <a:pt x="13" y="41"/>
                  <a:pt x="12" y="41"/>
                </a:cubicBezTo>
                <a:cubicBezTo>
                  <a:pt x="10" y="41"/>
                  <a:pt x="10" y="41"/>
                  <a:pt x="10" y="41"/>
                </a:cubicBezTo>
                <a:cubicBezTo>
                  <a:pt x="9" y="41"/>
                  <a:pt x="9" y="40"/>
                  <a:pt x="9" y="40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7"/>
                  <a:pt x="13" y="37"/>
                </a:cubicBezTo>
                <a:lnTo>
                  <a:pt x="13" y="40"/>
                </a:lnTo>
                <a:close/>
                <a:moveTo>
                  <a:pt x="13" y="49"/>
                </a:moveTo>
                <a:cubicBezTo>
                  <a:pt x="13" y="49"/>
                  <a:pt x="13" y="50"/>
                  <a:pt x="12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9" y="50"/>
                  <a:pt x="9" y="49"/>
                  <a:pt x="9" y="49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6"/>
                  <a:pt x="9" y="45"/>
                  <a:pt x="10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13" y="45"/>
                  <a:pt x="13" y="46"/>
                  <a:pt x="13" y="47"/>
                </a:cubicBezTo>
                <a:lnTo>
                  <a:pt x="13" y="49"/>
                </a:lnTo>
                <a:close/>
                <a:moveTo>
                  <a:pt x="23" y="12"/>
                </a:moveTo>
                <a:cubicBezTo>
                  <a:pt x="23" y="13"/>
                  <a:pt x="22" y="13"/>
                  <a:pt x="21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8" y="13"/>
                  <a:pt x="18" y="12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9"/>
                  <a:pt x="19" y="9"/>
                  <a:pt x="19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2" y="9"/>
                  <a:pt x="23" y="9"/>
                  <a:pt x="23" y="10"/>
                </a:cubicBezTo>
                <a:lnTo>
                  <a:pt x="23" y="12"/>
                </a:lnTo>
                <a:close/>
                <a:moveTo>
                  <a:pt x="23" y="21"/>
                </a:moveTo>
                <a:cubicBezTo>
                  <a:pt x="23" y="22"/>
                  <a:pt x="22" y="23"/>
                  <a:pt x="21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8" y="22"/>
                  <a:pt x="18" y="2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8"/>
                  <a:pt x="19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8"/>
                  <a:pt x="23" y="19"/>
                  <a:pt x="23" y="19"/>
                </a:cubicBezTo>
                <a:lnTo>
                  <a:pt x="23" y="21"/>
                </a:lnTo>
                <a:close/>
                <a:moveTo>
                  <a:pt x="23" y="31"/>
                </a:moveTo>
                <a:cubicBezTo>
                  <a:pt x="23" y="31"/>
                  <a:pt x="22" y="32"/>
                  <a:pt x="21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8"/>
                  <a:pt x="23" y="28"/>
                </a:cubicBezTo>
                <a:lnTo>
                  <a:pt x="23" y="31"/>
                </a:lnTo>
                <a:close/>
                <a:moveTo>
                  <a:pt x="23" y="40"/>
                </a:moveTo>
                <a:cubicBezTo>
                  <a:pt x="23" y="40"/>
                  <a:pt x="22" y="41"/>
                  <a:pt x="21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0"/>
                  <a:pt x="18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9" y="36"/>
                  <a:pt x="19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2" y="36"/>
                  <a:pt x="23" y="37"/>
                  <a:pt x="23" y="37"/>
                </a:cubicBezTo>
                <a:lnTo>
                  <a:pt x="23" y="40"/>
                </a:lnTo>
                <a:close/>
                <a:moveTo>
                  <a:pt x="32" y="12"/>
                </a:moveTo>
                <a:cubicBezTo>
                  <a:pt x="32" y="13"/>
                  <a:pt x="31" y="13"/>
                  <a:pt x="31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3"/>
                  <a:pt x="27" y="13"/>
                  <a:pt x="27" y="12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8" y="9"/>
                  <a:pt x="28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2" y="10"/>
                </a:cubicBezTo>
                <a:lnTo>
                  <a:pt x="32" y="12"/>
                </a:lnTo>
                <a:close/>
                <a:moveTo>
                  <a:pt x="32" y="21"/>
                </a:moveTo>
                <a:cubicBezTo>
                  <a:pt x="32" y="22"/>
                  <a:pt x="31" y="23"/>
                  <a:pt x="31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7" y="22"/>
                  <a:pt x="27" y="21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8" y="18"/>
                  <a:pt x="28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2" y="19"/>
                  <a:pt x="32" y="19"/>
                </a:cubicBezTo>
                <a:lnTo>
                  <a:pt x="32" y="21"/>
                </a:lnTo>
                <a:close/>
                <a:moveTo>
                  <a:pt x="32" y="31"/>
                </a:moveTo>
                <a:cubicBezTo>
                  <a:pt x="32" y="31"/>
                  <a:pt x="31" y="32"/>
                  <a:pt x="31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7" y="31"/>
                  <a:pt x="27" y="31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8"/>
                  <a:pt x="28" y="27"/>
                  <a:pt x="28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27"/>
                  <a:pt x="32" y="28"/>
                  <a:pt x="32" y="28"/>
                </a:cubicBezTo>
                <a:lnTo>
                  <a:pt x="32" y="31"/>
                </a:lnTo>
                <a:close/>
                <a:moveTo>
                  <a:pt x="32" y="40"/>
                </a:moveTo>
                <a:cubicBezTo>
                  <a:pt x="32" y="40"/>
                  <a:pt x="31" y="41"/>
                  <a:pt x="31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0"/>
                  <a:pt x="27" y="40"/>
                </a:cubicBezTo>
                <a:cubicBezTo>
                  <a:pt x="27" y="37"/>
                  <a:pt x="27" y="37"/>
                  <a:pt x="27" y="37"/>
                </a:cubicBezTo>
                <a:cubicBezTo>
                  <a:pt x="27" y="37"/>
                  <a:pt x="28" y="36"/>
                  <a:pt x="2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1" y="36"/>
                  <a:pt x="32" y="37"/>
                  <a:pt x="32" y="37"/>
                </a:cubicBezTo>
                <a:lnTo>
                  <a:pt x="32" y="40"/>
                </a:lnTo>
                <a:close/>
                <a:moveTo>
                  <a:pt x="41" y="12"/>
                </a:moveTo>
                <a:cubicBezTo>
                  <a:pt x="41" y="13"/>
                  <a:pt x="40" y="13"/>
                  <a:pt x="40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6" y="13"/>
                  <a:pt x="36" y="12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9"/>
                  <a:pt x="37" y="9"/>
                  <a:pt x="37" y="9"/>
                </a:cubicBezTo>
                <a:cubicBezTo>
                  <a:pt x="40" y="9"/>
                  <a:pt x="40" y="9"/>
                  <a:pt x="40" y="9"/>
                </a:cubicBezTo>
                <a:cubicBezTo>
                  <a:pt x="40" y="9"/>
                  <a:pt x="41" y="9"/>
                  <a:pt x="41" y="10"/>
                </a:cubicBezTo>
                <a:lnTo>
                  <a:pt x="41" y="12"/>
                </a:lnTo>
                <a:close/>
                <a:moveTo>
                  <a:pt x="41" y="21"/>
                </a:moveTo>
                <a:cubicBezTo>
                  <a:pt x="41" y="22"/>
                  <a:pt x="40" y="23"/>
                  <a:pt x="40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2"/>
                  <a:pt x="36" y="21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9"/>
                  <a:pt x="37" y="18"/>
                  <a:pt x="37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40" y="18"/>
                  <a:pt x="41" y="19"/>
                  <a:pt x="41" y="19"/>
                </a:cubicBezTo>
                <a:lnTo>
                  <a:pt x="41" y="21"/>
                </a:lnTo>
                <a:close/>
                <a:moveTo>
                  <a:pt x="41" y="31"/>
                </a:moveTo>
                <a:cubicBezTo>
                  <a:pt x="41" y="31"/>
                  <a:pt x="40" y="32"/>
                  <a:pt x="40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2"/>
                  <a:pt x="36" y="31"/>
                  <a:pt x="36" y="31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7" y="27"/>
                  <a:pt x="37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8"/>
                  <a:pt x="41" y="28"/>
                </a:cubicBezTo>
                <a:lnTo>
                  <a:pt x="41" y="31"/>
                </a:lnTo>
                <a:close/>
                <a:moveTo>
                  <a:pt x="41" y="40"/>
                </a:moveTo>
                <a:cubicBezTo>
                  <a:pt x="41" y="40"/>
                  <a:pt x="40" y="41"/>
                  <a:pt x="40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41"/>
                  <a:pt x="36" y="40"/>
                  <a:pt x="36" y="40"/>
                </a:cubicBezTo>
                <a:cubicBezTo>
                  <a:pt x="36" y="37"/>
                  <a:pt x="36" y="37"/>
                  <a:pt x="36" y="37"/>
                </a:cubicBezTo>
                <a:cubicBezTo>
                  <a:pt x="36" y="37"/>
                  <a:pt x="37" y="36"/>
                  <a:pt x="37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1" y="37"/>
                  <a:pt x="41" y="37"/>
                </a:cubicBezTo>
                <a:lnTo>
                  <a:pt x="41" y="40"/>
                </a:lnTo>
                <a:close/>
                <a:moveTo>
                  <a:pt x="41" y="49"/>
                </a:moveTo>
                <a:cubicBezTo>
                  <a:pt x="41" y="49"/>
                  <a:pt x="40" y="50"/>
                  <a:pt x="40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50"/>
                  <a:pt x="36" y="49"/>
                  <a:pt x="36" y="49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46"/>
                  <a:pt x="37" y="45"/>
                  <a:pt x="37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1" y="46"/>
                  <a:pt x="41" y="47"/>
                </a:cubicBezTo>
                <a:lnTo>
                  <a:pt x="41" y="4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2" name="Freeform 34"/>
          <p:cNvSpPr>
            <a:spLocks noEditPoints="1"/>
          </p:cNvSpPr>
          <p:nvPr/>
        </p:nvSpPr>
        <p:spPr bwMode="auto">
          <a:xfrm>
            <a:off x="4916198" y="1123168"/>
            <a:ext cx="180438" cy="180438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6173 h 55"/>
              <a:gd name="T4" fmla="*/ 92739 w 55"/>
              <a:gd name="T5" fmla="*/ 0 h 55"/>
              <a:gd name="T6" fmla="*/ 188912 w 55"/>
              <a:gd name="T7" fmla="*/ 96173 h 55"/>
              <a:gd name="T8" fmla="*/ 92739 w 55"/>
              <a:gd name="T9" fmla="*/ 188912 h 55"/>
              <a:gd name="T10" fmla="*/ 92739 w 55"/>
              <a:gd name="T11" fmla="*/ 17174 h 55"/>
              <a:gd name="T12" fmla="*/ 13739 w 55"/>
              <a:gd name="T13" fmla="*/ 96173 h 55"/>
              <a:gd name="T14" fmla="*/ 92739 w 55"/>
              <a:gd name="T15" fmla="*/ 175173 h 55"/>
              <a:gd name="T16" fmla="*/ 171738 w 55"/>
              <a:gd name="T17" fmla="*/ 96173 h 55"/>
              <a:gd name="T18" fmla="*/ 92739 w 55"/>
              <a:gd name="T19" fmla="*/ 17174 h 55"/>
              <a:gd name="T20" fmla="*/ 92739 w 55"/>
              <a:gd name="T21" fmla="*/ 157999 h 55"/>
              <a:gd name="T22" fmla="*/ 30913 w 55"/>
              <a:gd name="T23" fmla="*/ 96173 h 55"/>
              <a:gd name="T24" fmla="*/ 92739 w 55"/>
              <a:gd name="T25" fmla="*/ 30913 h 55"/>
              <a:gd name="T26" fmla="*/ 154564 w 55"/>
              <a:gd name="T27" fmla="*/ 96173 h 55"/>
              <a:gd name="T28" fmla="*/ 92739 w 55"/>
              <a:gd name="T29" fmla="*/ 157999 h 55"/>
              <a:gd name="T30" fmla="*/ 92739 w 55"/>
              <a:gd name="T31" fmla="*/ 48087 h 55"/>
              <a:gd name="T32" fmla="*/ 44652 w 55"/>
              <a:gd name="T33" fmla="*/ 96173 h 55"/>
              <a:gd name="T34" fmla="*/ 92739 w 55"/>
              <a:gd name="T35" fmla="*/ 140825 h 55"/>
              <a:gd name="T36" fmla="*/ 140825 w 55"/>
              <a:gd name="T37" fmla="*/ 96173 h 55"/>
              <a:gd name="T38" fmla="*/ 92739 w 55"/>
              <a:gd name="T39" fmla="*/ 48087 h 55"/>
              <a:gd name="T40" fmla="*/ 92739 w 55"/>
              <a:gd name="T41" fmla="*/ 127086 h 55"/>
              <a:gd name="T42" fmla="*/ 61826 w 55"/>
              <a:gd name="T43" fmla="*/ 96173 h 55"/>
              <a:gd name="T44" fmla="*/ 92739 w 55"/>
              <a:gd name="T45" fmla="*/ 65261 h 55"/>
              <a:gd name="T46" fmla="*/ 123651 w 55"/>
              <a:gd name="T47" fmla="*/ 96173 h 55"/>
              <a:gd name="T48" fmla="*/ 92739 w 55"/>
              <a:gd name="T49" fmla="*/ 127086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  <a:moveTo>
                  <a:pt x="27" y="5"/>
                </a:moveTo>
                <a:cubicBezTo>
                  <a:pt x="15" y="5"/>
                  <a:pt x="4" y="15"/>
                  <a:pt x="4" y="28"/>
                </a:cubicBezTo>
                <a:cubicBezTo>
                  <a:pt x="4" y="40"/>
                  <a:pt x="15" y="51"/>
                  <a:pt x="27" y="51"/>
                </a:cubicBezTo>
                <a:cubicBezTo>
                  <a:pt x="40" y="51"/>
                  <a:pt x="50" y="40"/>
                  <a:pt x="50" y="28"/>
                </a:cubicBezTo>
                <a:cubicBezTo>
                  <a:pt x="50" y="15"/>
                  <a:pt x="40" y="5"/>
                  <a:pt x="27" y="5"/>
                </a:cubicBezTo>
                <a:close/>
                <a:moveTo>
                  <a:pt x="27" y="46"/>
                </a:moveTo>
                <a:cubicBezTo>
                  <a:pt x="17" y="46"/>
                  <a:pt x="9" y="38"/>
                  <a:pt x="9" y="28"/>
                </a:cubicBezTo>
                <a:cubicBezTo>
                  <a:pt x="9" y="18"/>
                  <a:pt x="17" y="9"/>
                  <a:pt x="27" y="9"/>
                </a:cubicBezTo>
                <a:cubicBezTo>
                  <a:pt x="37" y="9"/>
                  <a:pt x="45" y="18"/>
                  <a:pt x="45" y="28"/>
                </a:cubicBezTo>
                <a:cubicBezTo>
                  <a:pt x="45" y="38"/>
                  <a:pt x="37" y="46"/>
                  <a:pt x="27" y="46"/>
                </a:cubicBezTo>
                <a:close/>
                <a:moveTo>
                  <a:pt x="27" y="14"/>
                </a:moveTo>
                <a:cubicBezTo>
                  <a:pt x="20" y="14"/>
                  <a:pt x="13" y="20"/>
                  <a:pt x="13" y="28"/>
                </a:cubicBezTo>
                <a:cubicBezTo>
                  <a:pt x="13" y="35"/>
                  <a:pt x="20" y="41"/>
                  <a:pt x="27" y="41"/>
                </a:cubicBezTo>
                <a:cubicBezTo>
                  <a:pt x="35" y="41"/>
                  <a:pt x="41" y="35"/>
                  <a:pt x="41" y="28"/>
                </a:cubicBezTo>
                <a:cubicBezTo>
                  <a:pt x="41" y="20"/>
                  <a:pt x="35" y="14"/>
                  <a:pt x="27" y="14"/>
                </a:cubicBezTo>
                <a:close/>
                <a:moveTo>
                  <a:pt x="27" y="37"/>
                </a:moveTo>
                <a:cubicBezTo>
                  <a:pt x="22" y="37"/>
                  <a:pt x="18" y="33"/>
                  <a:pt x="18" y="28"/>
                </a:cubicBezTo>
                <a:cubicBezTo>
                  <a:pt x="18" y="23"/>
                  <a:pt x="22" y="19"/>
                  <a:pt x="27" y="19"/>
                </a:cubicBezTo>
                <a:cubicBezTo>
                  <a:pt x="32" y="19"/>
                  <a:pt x="36" y="23"/>
                  <a:pt x="36" y="28"/>
                </a:cubicBezTo>
                <a:cubicBezTo>
                  <a:pt x="36" y="33"/>
                  <a:pt x="32" y="37"/>
                  <a:pt x="27" y="3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3" name="Freeform 35"/>
          <p:cNvSpPr>
            <a:spLocks noEditPoints="1"/>
          </p:cNvSpPr>
          <p:nvPr/>
        </p:nvSpPr>
        <p:spPr bwMode="auto">
          <a:xfrm>
            <a:off x="5389282" y="1109520"/>
            <a:ext cx="239574" cy="210765"/>
          </a:xfrm>
          <a:custGeom>
            <a:avLst/>
            <a:gdLst>
              <a:gd name="T0" fmla="*/ 250825 w 73"/>
              <a:gd name="T1" fmla="*/ 137914 h 64"/>
              <a:gd name="T2" fmla="*/ 250825 w 73"/>
              <a:gd name="T3" fmla="*/ 182737 h 64"/>
              <a:gd name="T4" fmla="*/ 247389 w 73"/>
              <a:gd name="T5" fmla="*/ 189632 h 64"/>
              <a:gd name="T6" fmla="*/ 233645 w 73"/>
              <a:gd name="T7" fmla="*/ 189632 h 64"/>
              <a:gd name="T8" fmla="*/ 233645 w 73"/>
              <a:gd name="T9" fmla="*/ 196528 h 64"/>
              <a:gd name="T10" fmla="*/ 209593 w 73"/>
              <a:gd name="T11" fmla="*/ 220663 h 64"/>
              <a:gd name="T12" fmla="*/ 188978 w 73"/>
              <a:gd name="T13" fmla="*/ 196528 h 64"/>
              <a:gd name="T14" fmla="*/ 188978 w 73"/>
              <a:gd name="T15" fmla="*/ 189632 h 64"/>
              <a:gd name="T16" fmla="*/ 61847 w 73"/>
              <a:gd name="T17" fmla="*/ 189632 h 64"/>
              <a:gd name="T18" fmla="*/ 61847 w 73"/>
              <a:gd name="T19" fmla="*/ 196528 h 64"/>
              <a:gd name="T20" fmla="*/ 37796 w 73"/>
              <a:gd name="T21" fmla="*/ 220663 h 64"/>
              <a:gd name="T22" fmla="*/ 13744 w 73"/>
              <a:gd name="T23" fmla="*/ 196528 h 64"/>
              <a:gd name="T24" fmla="*/ 13744 w 73"/>
              <a:gd name="T25" fmla="*/ 189632 h 64"/>
              <a:gd name="T26" fmla="*/ 3436 w 73"/>
              <a:gd name="T27" fmla="*/ 189632 h 64"/>
              <a:gd name="T28" fmla="*/ 0 w 73"/>
              <a:gd name="T29" fmla="*/ 182737 h 64"/>
              <a:gd name="T30" fmla="*/ 0 w 73"/>
              <a:gd name="T31" fmla="*/ 137914 h 64"/>
              <a:gd name="T32" fmla="*/ 27488 w 73"/>
              <a:gd name="T33" fmla="*/ 110332 h 64"/>
              <a:gd name="T34" fmla="*/ 30924 w 73"/>
              <a:gd name="T35" fmla="*/ 110332 h 64"/>
              <a:gd name="T36" fmla="*/ 44667 w 73"/>
              <a:gd name="T37" fmla="*/ 58614 h 64"/>
              <a:gd name="T38" fmla="*/ 79027 w 73"/>
              <a:gd name="T39" fmla="*/ 31031 h 64"/>
              <a:gd name="T40" fmla="*/ 92771 w 73"/>
              <a:gd name="T41" fmla="*/ 31031 h 64"/>
              <a:gd name="T42" fmla="*/ 92771 w 73"/>
              <a:gd name="T43" fmla="*/ 3448 h 64"/>
              <a:gd name="T44" fmla="*/ 96207 w 73"/>
              <a:gd name="T45" fmla="*/ 0 h 64"/>
              <a:gd name="T46" fmla="*/ 151182 w 73"/>
              <a:gd name="T47" fmla="*/ 0 h 64"/>
              <a:gd name="T48" fmla="*/ 154618 w 73"/>
              <a:gd name="T49" fmla="*/ 3448 h 64"/>
              <a:gd name="T50" fmla="*/ 154618 w 73"/>
              <a:gd name="T51" fmla="*/ 31031 h 64"/>
              <a:gd name="T52" fmla="*/ 171798 w 73"/>
              <a:gd name="T53" fmla="*/ 31031 h 64"/>
              <a:gd name="T54" fmla="*/ 206158 w 73"/>
              <a:gd name="T55" fmla="*/ 58614 h 64"/>
              <a:gd name="T56" fmla="*/ 219901 w 73"/>
              <a:gd name="T57" fmla="*/ 110332 h 64"/>
              <a:gd name="T58" fmla="*/ 223337 w 73"/>
              <a:gd name="T59" fmla="*/ 110332 h 64"/>
              <a:gd name="T60" fmla="*/ 250825 w 73"/>
              <a:gd name="T61" fmla="*/ 137914 h 64"/>
              <a:gd name="T62" fmla="*/ 58411 w 73"/>
              <a:gd name="T63" fmla="*/ 148258 h 64"/>
              <a:gd name="T64" fmla="*/ 37796 w 73"/>
              <a:gd name="T65" fmla="*/ 127571 h 64"/>
              <a:gd name="T66" fmla="*/ 17180 w 73"/>
              <a:gd name="T67" fmla="*/ 148258 h 64"/>
              <a:gd name="T68" fmla="*/ 37796 w 73"/>
              <a:gd name="T69" fmla="*/ 168945 h 64"/>
              <a:gd name="T70" fmla="*/ 58411 w 73"/>
              <a:gd name="T71" fmla="*/ 148258 h 64"/>
              <a:gd name="T72" fmla="*/ 185542 w 73"/>
              <a:gd name="T73" fmla="*/ 110332 h 64"/>
              <a:gd name="T74" fmla="*/ 175234 w 73"/>
              <a:gd name="T75" fmla="*/ 65509 h 64"/>
              <a:gd name="T76" fmla="*/ 171798 w 73"/>
              <a:gd name="T77" fmla="*/ 62061 h 64"/>
              <a:gd name="T78" fmla="*/ 79027 w 73"/>
              <a:gd name="T79" fmla="*/ 62061 h 64"/>
              <a:gd name="T80" fmla="*/ 72155 w 73"/>
              <a:gd name="T81" fmla="*/ 65509 h 64"/>
              <a:gd name="T82" fmla="*/ 61847 w 73"/>
              <a:gd name="T83" fmla="*/ 110332 h 64"/>
              <a:gd name="T84" fmla="*/ 185542 w 73"/>
              <a:gd name="T85" fmla="*/ 110332 h 64"/>
              <a:gd name="T86" fmla="*/ 230209 w 73"/>
              <a:gd name="T87" fmla="*/ 148258 h 64"/>
              <a:gd name="T88" fmla="*/ 209593 w 73"/>
              <a:gd name="T89" fmla="*/ 127571 h 64"/>
              <a:gd name="T90" fmla="*/ 192414 w 73"/>
              <a:gd name="T91" fmla="*/ 148258 h 64"/>
              <a:gd name="T92" fmla="*/ 209593 w 73"/>
              <a:gd name="T93" fmla="*/ 168945 h 64"/>
              <a:gd name="T94" fmla="*/ 230209 w 73"/>
              <a:gd name="T95" fmla="*/ 148258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3" h="64">
                <a:moveTo>
                  <a:pt x="73" y="40"/>
                </a:moveTo>
                <a:cubicBezTo>
                  <a:pt x="73" y="53"/>
                  <a:pt x="73" y="53"/>
                  <a:pt x="73" y="53"/>
                </a:cubicBezTo>
                <a:cubicBezTo>
                  <a:pt x="73" y="54"/>
                  <a:pt x="72" y="55"/>
                  <a:pt x="72" y="55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7"/>
                  <a:pt x="68" y="57"/>
                  <a:pt x="68" y="57"/>
                </a:cubicBezTo>
                <a:cubicBezTo>
                  <a:pt x="68" y="61"/>
                  <a:pt x="65" y="64"/>
                  <a:pt x="61" y="64"/>
                </a:cubicBezTo>
                <a:cubicBezTo>
                  <a:pt x="58" y="64"/>
                  <a:pt x="55" y="61"/>
                  <a:pt x="55" y="57"/>
                </a:cubicBezTo>
                <a:cubicBezTo>
                  <a:pt x="55" y="55"/>
                  <a:pt x="55" y="55"/>
                  <a:pt x="55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18" y="61"/>
                  <a:pt x="15" y="64"/>
                  <a:pt x="11" y="64"/>
                </a:cubicBezTo>
                <a:cubicBezTo>
                  <a:pt x="7" y="64"/>
                  <a:pt x="4" y="61"/>
                  <a:pt x="4" y="57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5"/>
                  <a:pt x="0" y="54"/>
                  <a:pt x="0" y="53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5"/>
                  <a:pt x="3" y="32"/>
                  <a:pt x="8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3" y="17"/>
                  <a:pt x="13" y="17"/>
                  <a:pt x="13" y="17"/>
                </a:cubicBezTo>
                <a:cubicBezTo>
                  <a:pt x="14" y="12"/>
                  <a:pt x="18" y="9"/>
                  <a:pt x="23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5" y="0"/>
                  <a:pt x="45" y="0"/>
                  <a:pt x="45" y="1"/>
                </a:cubicBezTo>
                <a:cubicBezTo>
                  <a:pt x="45" y="9"/>
                  <a:pt x="45" y="9"/>
                  <a:pt x="45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55" y="9"/>
                  <a:pt x="59" y="12"/>
                  <a:pt x="60" y="17"/>
                </a:cubicBezTo>
                <a:cubicBezTo>
                  <a:pt x="64" y="32"/>
                  <a:pt x="64" y="32"/>
                  <a:pt x="64" y="32"/>
                </a:cubicBezTo>
                <a:cubicBezTo>
                  <a:pt x="65" y="32"/>
                  <a:pt x="65" y="32"/>
                  <a:pt x="65" y="32"/>
                </a:cubicBezTo>
                <a:cubicBezTo>
                  <a:pt x="69" y="32"/>
                  <a:pt x="73" y="35"/>
                  <a:pt x="73" y="40"/>
                </a:cubicBezTo>
                <a:close/>
                <a:moveTo>
                  <a:pt x="17" y="43"/>
                </a:moveTo>
                <a:cubicBezTo>
                  <a:pt x="17" y="40"/>
                  <a:pt x="14" y="37"/>
                  <a:pt x="11" y="37"/>
                </a:cubicBezTo>
                <a:cubicBezTo>
                  <a:pt x="8" y="37"/>
                  <a:pt x="5" y="40"/>
                  <a:pt x="5" y="43"/>
                </a:cubicBezTo>
                <a:cubicBezTo>
                  <a:pt x="5" y="46"/>
                  <a:pt x="8" y="49"/>
                  <a:pt x="11" y="49"/>
                </a:cubicBezTo>
                <a:cubicBezTo>
                  <a:pt x="14" y="49"/>
                  <a:pt x="17" y="46"/>
                  <a:pt x="17" y="43"/>
                </a:cubicBezTo>
                <a:close/>
                <a:moveTo>
                  <a:pt x="54" y="32"/>
                </a:moveTo>
                <a:cubicBezTo>
                  <a:pt x="51" y="19"/>
                  <a:pt x="51" y="19"/>
                  <a:pt x="51" y="19"/>
                </a:cubicBezTo>
                <a:cubicBezTo>
                  <a:pt x="51" y="19"/>
                  <a:pt x="50" y="18"/>
                  <a:pt x="50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18"/>
                  <a:pt x="21" y="19"/>
                  <a:pt x="21" y="19"/>
                </a:cubicBezTo>
                <a:cubicBezTo>
                  <a:pt x="18" y="32"/>
                  <a:pt x="18" y="32"/>
                  <a:pt x="18" y="32"/>
                </a:cubicBezTo>
                <a:lnTo>
                  <a:pt x="54" y="32"/>
                </a:lnTo>
                <a:close/>
                <a:moveTo>
                  <a:pt x="67" y="43"/>
                </a:moveTo>
                <a:cubicBezTo>
                  <a:pt x="67" y="40"/>
                  <a:pt x="65" y="37"/>
                  <a:pt x="61" y="37"/>
                </a:cubicBezTo>
                <a:cubicBezTo>
                  <a:pt x="58" y="37"/>
                  <a:pt x="56" y="40"/>
                  <a:pt x="56" y="43"/>
                </a:cubicBezTo>
                <a:cubicBezTo>
                  <a:pt x="56" y="46"/>
                  <a:pt x="58" y="49"/>
                  <a:pt x="61" y="49"/>
                </a:cubicBezTo>
                <a:cubicBezTo>
                  <a:pt x="65" y="49"/>
                  <a:pt x="67" y="46"/>
                  <a:pt x="67" y="4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4" name="Freeform 36"/>
          <p:cNvSpPr>
            <a:spLocks noEditPoints="1"/>
          </p:cNvSpPr>
          <p:nvPr/>
        </p:nvSpPr>
        <p:spPr bwMode="auto">
          <a:xfrm>
            <a:off x="5860848" y="1109520"/>
            <a:ext cx="194086" cy="210765"/>
          </a:xfrm>
          <a:custGeom>
            <a:avLst/>
            <a:gdLst>
              <a:gd name="T0" fmla="*/ 189424 w 59"/>
              <a:gd name="T1" fmla="*/ 220663 h 64"/>
              <a:gd name="T2" fmla="*/ 0 w 59"/>
              <a:gd name="T3" fmla="*/ 203424 h 64"/>
              <a:gd name="T4" fmla="*/ 13776 w 59"/>
              <a:gd name="T5" fmla="*/ 31031 h 64"/>
              <a:gd name="T6" fmla="*/ 30997 w 59"/>
              <a:gd name="T7" fmla="*/ 17239 h 64"/>
              <a:gd name="T8" fmla="*/ 58549 w 59"/>
              <a:gd name="T9" fmla="*/ 0 h 64"/>
              <a:gd name="T10" fmla="*/ 79214 w 59"/>
              <a:gd name="T11" fmla="*/ 31031 h 64"/>
              <a:gd name="T12" fmla="*/ 123986 w 59"/>
              <a:gd name="T13" fmla="*/ 17239 h 64"/>
              <a:gd name="T14" fmla="*/ 151539 w 59"/>
              <a:gd name="T15" fmla="*/ 0 h 64"/>
              <a:gd name="T16" fmla="*/ 172203 w 59"/>
              <a:gd name="T17" fmla="*/ 31031 h 64"/>
              <a:gd name="T18" fmla="*/ 203200 w 59"/>
              <a:gd name="T19" fmla="*/ 44822 h 64"/>
              <a:gd name="T20" fmla="*/ 51661 w 59"/>
              <a:gd name="T21" fmla="*/ 113779 h 64"/>
              <a:gd name="T22" fmla="*/ 13776 w 59"/>
              <a:gd name="T23" fmla="*/ 79301 h 64"/>
              <a:gd name="T24" fmla="*/ 51661 w 59"/>
              <a:gd name="T25" fmla="*/ 113779 h 64"/>
              <a:gd name="T26" fmla="*/ 51661 w 59"/>
              <a:gd name="T27" fmla="*/ 120675 h 64"/>
              <a:gd name="T28" fmla="*/ 13776 w 59"/>
              <a:gd name="T29" fmla="*/ 162049 h 64"/>
              <a:gd name="T30" fmla="*/ 51661 w 59"/>
              <a:gd name="T31" fmla="*/ 203424 h 64"/>
              <a:gd name="T32" fmla="*/ 13776 w 59"/>
              <a:gd name="T33" fmla="*/ 168945 h 64"/>
              <a:gd name="T34" fmla="*/ 51661 w 59"/>
              <a:gd name="T35" fmla="*/ 203424 h 64"/>
              <a:gd name="T36" fmla="*/ 58549 w 59"/>
              <a:gd name="T37" fmla="*/ 13791 h 64"/>
              <a:gd name="T38" fmla="*/ 44773 w 59"/>
              <a:gd name="T39" fmla="*/ 17239 h 64"/>
              <a:gd name="T40" fmla="*/ 51661 w 59"/>
              <a:gd name="T41" fmla="*/ 58614 h 64"/>
              <a:gd name="T42" fmla="*/ 61993 w 59"/>
              <a:gd name="T43" fmla="*/ 55166 h 64"/>
              <a:gd name="T44" fmla="*/ 96434 w 59"/>
              <a:gd name="T45" fmla="*/ 113779 h 64"/>
              <a:gd name="T46" fmla="*/ 58549 w 59"/>
              <a:gd name="T47" fmla="*/ 79301 h 64"/>
              <a:gd name="T48" fmla="*/ 96434 w 59"/>
              <a:gd name="T49" fmla="*/ 113779 h 64"/>
              <a:gd name="T50" fmla="*/ 96434 w 59"/>
              <a:gd name="T51" fmla="*/ 120675 h 64"/>
              <a:gd name="T52" fmla="*/ 58549 w 59"/>
              <a:gd name="T53" fmla="*/ 162049 h 64"/>
              <a:gd name="T54" fmla="*/ 96434 w 59"/>
              <a:gd name="T55" fmla="*/ 203424 h 64"/>
              <a:gd name="T56" fmla="*/ 58549 w 59"/>
              <a:gd name="T57" fmla="*/ 168945 h 64"/>
              <a:gd name="T58" fmla="*/ 96434 w 59"/>
              <a:gd name="T59" fmla="*/ 203424 h 64"/>
              <a:gd name="T60" fmla="*/ 144651 w 59"/>
              <a:gd name="T61" fmla="*/ 79301 h 64"/>
              <a:gd name="T62" fmla="*/ 106766 w 59"/>
              <a:gd name="T63" fmla="*/ 113779 h 64"/>
              <a:gd name="T64" fmla="*/ 144651 w 59"/>
              <a:gd name="T65" fmla="*/ 162049 h 64"/>
              <a:gd name="T66" fmla="*/ 106766 w 59"/>
              <a:gd name="T67" fmla="*/ 120675 h 64"/>
              <a:gd name="T68" fmla="*/ 144651 w 59"/>
              <a:gd name="T69" fmla="*/ 162049 h 64"/>
              <a:gd name="T70" fmla="*/ 144651 w 59"/>
              <a:gd name="T71" fmla="*/ 168945 h 64"/>
              <a:gd name="T72" fmla="*/ 106766 w 59"/>
              <a:gd name="T73" fmla="*/ 203424 h 64"/>
              <a:gd name="T74" fmla="*/ 154983 w 59"/>
              <a:gd name="T75" fmla="*/ 17239 h 64"/>
              <a:gd name="T76" fmla="*/ 144651 w 59"/>
              <a:gd name="T77" fmla="*/ 13791 h 64"/>
              <a:gd name="T78" fmla="*/ 141207 w 59"/>
              <a:gd name="T79" fmla="*/ 55166 h 64"/>
              <a:gd name="T80" fmla="*/ 151539 w 59"/>
              <a:gd name="T81" fmla="*/ 58614 h 64"/>
              <a:gd name="T82" fmla="*/ 154983 w 59"/>
              <a:gd name="T83" fmla="*/ 17239 h 64"/>
              <a:gd name="T84" fmla="*/ 189424 w 59"/>
              <a:gd name="T85" fmla="*/ 79301 h 64"/>
              <a:gd name="T86" fmla="*/ 151539 w 59"/>
              <a:gd name="T87" fmla="*/ 113779 h 64"/>
              <a:gd name="T88" fmla="*/ 189424 w 59"/>
              <a:gd name="T89" fmla="*/ 162049 h 64"/>
              <a:gd name="T90" fmla="*/ 151539 w 59"/>
              <a:gd name="T91" fmla="*/ 120675 h 64"/>
              <a:gd name="T92" fmla="*/ 189424 w 59"/>
              <a:gd name="T93" fmla="*/ 162049 h 64"/>
              <a:gd name="T94" fmla="*/ 189424 w 59"/>
              <a:gd name="T95" fmla="*/ 168945 h 64"/>
              <a:gd name="T96" fmla="*/ 151539 w 59"/>
              <a:gd name="T97" fmla="*/ 203424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9" h="64">
                <a:moveTo>
                  <a:pt x="59" y="59"/>
                </a:moveTo>
                <a:cubicBezTo>
                  <a:pt x="59" y="62"/>
                  <a:pt x="57" y="64"/>
                  <a:pt x="55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2" y="64"/>
                  <a:pt x="0" y="62"/>
                  <a:pt x="0" y="5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1"/>
                  <a:pt x="2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5"/>
                  <a:pt x="9" y="5"/>
                  <a:pt x="9" y="5"/>
                </a:cubicBezTo>
                <a:cubicBezTo>
                  <a:pt x="9" y="2"/>
                  <a:pt x="11" y="0"/>
                  <a:pt x="1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0" y="0"/>
                  <a:pt x="23" y="2"/>
                  <a:pt x="23" y="5"/>
                </a:cubicBezTo>
                <a:cubicBezTo>
                  <a:pt x="23" y="9"/>
                  <a:pt x="23" y="9"/>
                  <a:pt x="2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2"/>
                  <a:pt x="39" y="0"/>
                  <a:pt x="42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7" y="0"/>
                  <a:pt x="50" y="2"/>
                  <a:pt x="50" y="5"/>
                </a:cubicBezTo>
                <a:cubicBezTo>
                  <a:pt x="50" y="9"/>
                  <a:pt x="50" y="9"/>
                  <a:pt x="50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57" y="9"/>
                  <a:pt x="59" y="11"/>
                  <a:pt x="59" y="13"/>
                </a:cubicBezTo>
                <a:lnTo>
                  <a:pt x="59" y="59"/>
                </a:lnTo>
                <a:close/>
                <a:moveTo>
                  <a:pt x="15" y="33"/>
                </a:moveTo>
                <a:cubicBezTo>
                  <a:pt x="15" y="23"/>
                  <a:pt x="15" y="23"/>
                  <a:pt x="15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33"/>
                  <a:pt x="4" y="33"/>
                  <a:pt x="4" y="33"/>
                </a:cubicBezTo>
                <a:lnTo>
                  <a:pt x="15" y="33"/>
                </a:lnTo>
                <a:close/>
                <a:moveTo>
                  <a:pt x="15" y="47"/>
                </a:moveTo>
                <a:cubicBezTo>
                  <a:pt x="15" y="35"/>
                  <a:pt x="15" y="35"/>
                  <a:pt x="15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47"/>
                  <a:pt x="4" y="47"/>
                  <a:pt x="4" y="47"/>
                </a:cubicBezTo>
                <a:lnTo>
                  <a:pt x="15" y="47"/>
                </a:lnTo>
                <a:close/>
                <a:moveTo>
                  <a:pt x="15" y="59"/>
                </a:moveTo>
                <a:cubicBezTo>
                  <a:pt x="15" y="49"/>
                  <a:pt x="15" y="49"/>
                  <a:pt x="15" y="4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9"/>
                  <a:pt x="4" y="59"/>
                  <a:pt x="4" y="59"/>
                </a:cubicBezTo>
                <a:lnTo>
                  <a:pt x="15" y="59"/>
                </a:lnTo>
                <a:close/>
                <a:moveTo>
                  <a:pt x="18" y="5"/>
                </a:moveTo>
                <a:cubicBezTo>
                  <a:pt x="18" y="5"/>
                  <a:pt x="18" y="4"/>
                  <a:pt x="17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3" y="5"/>
                  <a:pt x="13" y="5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4" y="17"/>
                  <a:pt x="15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7"/>
                  <a:pt x="18" y="16"/>
                  <a:pt x="18" y="16"/>
                </a:cubicBezTo>
                <a:lnTo>
                  <a:pt x="18" y="5"/>
                </a:lnTo>
                <a:close/>
                <a:moveTo>
                  <a:pt x="28" y="33"/>
                </a:moveTo>
                <a:cubicBezTo>
                  <a:pt x="28" y="23"/>
                  <a:pt x="28" y="23"/>
                  <a:pt x="28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33"/>
                  <a:pt x="17" y="33"/>
                  <a:pt x="17" y="33"/>
                </a:cubicBezTo>
                <a:lnTo>
                  <a:pt x="28" y="33"/>
                </a:lnTo>
                <a:close/>
                <a:moveTo>
                  <a:pt x="28" y="47"/>
                </a:moveTo>
                <a:cubicBezTo>
                  <a:pt x="28" y="35"/>
                  <a:pt x="28" y="35"/>
                  <a:pt x="28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47"/>
                  <a:pt x="17" y="47"/>
                  <a:pt x="17" y="47"/>
                </a:cubicBezTo>
                <a:lnTo>
                  <a:pt x="28" y="47"/>
                </a:lnTo>
                <a:close/>
                <a:moveTo>
                  <a:pt x="28" y="59"/>
                </a:moveTo>
                <a:cubicBezTo>
                  <a:pt x="28" y="49"/>
                  <a:pt x="28" y="49"/>
                  <a:pt x="28" y="49"/>
                </a:cubicBezTo>
                <a:cubicBezTo>
                  <a:pt x="17" y="49"/>
                  <a:pt x="17" y="49"/>
                  <a:pt x="17" y="49"/>
                </a:cubicBezTo>
                <a:cubicBezTo>
                  <a:pt x="17" y="59"/>
                  <a:pt x="17" y="59"/>
                  <a:pt x="17" y="59"/>
                </a:cubicBezTo>
                <a:lnTo>
                  <a:pt x="28" y="59"/>
                </a:lnTo>
                <a:close/>
                <a:moveTo>
                  <a:pt x="42" y="33"/>
                </a:moveTo>
                <a:cubicBezTo>
                  <a:pt x="42" y="23"/>
                  <a:pt x="42" y="23"/>
                  <a:pt x="42" y="23"/>
                </a:cubicBezTo>
                <a:cubicBezTo>
                  <a:pt x="31" y="23"/>
                  <a:pt x="31" y="23"/>
                  <a:pt x="31" y="23"/>
                </a:cubicBezTo>
                <a:cubicBezTo>
                  <a:pt x="31" y="33"/>
                  <a:pt x="31" y="33"/>
                  <a:pt x="31" y="33"/>
                </a:cubicBezTo>
                <a:lnTo>
                  <a:pt x="42" y="33"/>
                </a:lnTo>
                <a:close/>
                <a:moveTo>
                  <a:pt x="42" y="47"/>
                </a:moveTo>
                <a:cubicBezTo>
                  <a:pt x="42" y="35"/>
                  <a:pt x="42" y="35"/>
                  <a:pt x="42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47"/>
                  <a:pt x="31" y="47"/>
                  <a:pt x="31" y="47"/>
                </a:cubicBezTo>
                <a:lnTo>
                  <a:pt x="42" y="47"/>
                </a:lnTo>
                <a:close/>
                <a:moveTo>
                  <a:pt x="42" y="59"/>
                </a:moveTo>
                <a:cubicBezTo>
                  <a:pt x="42" y="49"/>
                  <a:pt x="42" y="49"/>
                  <a:pt x="42" y="49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59"/>
                  <a:pt x="31" y="59"/>
                  <a:pt x="31" y="59"/>
                </a:cubicBezTo>
                <a:lnTo>
                  <a:pt x="42" y="59"/>
                </a:lnTo>
                <a:close/>
                <a:moveTo>
                  <a:pt x="45" y="5"/>
                </a:moveTo>
                <a:cubicBezTo>
                  <a:pt x="45" y="5"/>
                  <a:pt x="45" y="4"/>
                  <a:pt x="44" y="4"/>
                </a:cubicBezTo>
                <a:cubicBezTo>
                  <a:pt x="42" y="4"/>
                  <a:pt x="42" y="4"/>
                  <a:pt x="42" y="4"/>
                </a:cubicBezTo>
                <a:cubicBezTo>
                  <a:pt x="41" y="4"/>
                  <a:pt x="41" y="5"/>
                  <a:pt x="41" y="5"/>
                </a:cubicBezTo>
                <a:cubicBezTo>
                  <a:pt x="41" y="16"/>
                  <a:pt x="41" y="16"/>
                  <a:pt x="41" y="16"/>
                </a:cubicBezTo>
                <a:cubicBezTo>
                  <a:pt x="41" y="16"/>
                  <a:pt x="41" y="17"/>
                  <a:pt x="42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45" y="17"/>
                  <a:pt x="45" y="16"/>
                  <a:pt x="45" y="16"/>
                </a:cubicBezTo>
                <a:lnTo>
                  <a:pt x="45" y="5"/>
                </a:lnTo>
                <a:close/>
                <a:moveTo>
                  <a:pt x="55" y="33"/>
                </a:moveTo>
                <a:cubicBezTo>
                  <a:pt x="55" y="23"/>
                  <a:pt x="55" y="23"/>
                  <a:pt x="55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33"/>
                  <a:pt x="44" y="33"/>
                  <a:pt x="44" y="33"/>
                </a:cubicBezTo>
                <a:lnTo>
                  <a:pt x="55" y="33"/>
                </a:lnTo>
                <a:close/>
                <a:moveTo>
                  <a:pt x="55" y="47"/>
                </a:moveTo>
                <a:cubicBezTo>
                  <a:pt x="55" y="35"/>
                  <a:pt x="55" y="35"/>
                  <a:pt x="55" y="35"/>
                </a:cubicBezTo>
                <a:cubicBezTo>
                  <a:pt x="44" y="35"/>
                  <a:pt x="44" y="35"/>
                  <a:pt x="44" y="35"/>
                </a:cubicBezTo>
                <a:cubicBezTo>
                  <a:pt x="44" y="47"/>
                  <a:pt x="44" y="47"/>
                  <a:pt x="44" y="47"/>
                </a:cubicBezTo>
                <a:lnTo>
                  <a:pt x="55" y="47"/>
                </a:lnTo>
                <a:close/>
                <a:moveTo>
                  <a:pt x="55" y="59"/>
                </a:moveTo>
                <a:cubicBezTo>
                  <a:pt x="55" y="49"/>
                  <a:pt x="55" y="49"/>
                  <a:pt x="55" y="49"/>
                </a:cubicBezTo>
                <a:cubicBezTo>
                  <a:pt x="44" y="49"/>
                  <a:pt x="44" y="49"/>
                  <a:pt x="44" y="49"/>
                </a:cubicBezTo>
                <a:cubicBezTo>
                  <a:pt x="44" y="59"/>
                  <a:pt x="44" y="59"/>
                  <a:pt x="44" y="59"/>
                </a:cubicBezTo>
                <a:lnTo>
                  <a:pt x="55" y="5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5" name="Freeform 37"/>
          <p:cNvSpPr>
            <a:spLocks noEditPoints="1"/>
          </p:cNvSpPr>
          <p:nvPr/>
        </p:nvSpPr>
        <p:spPr bwMode="auto">
          <a:xfrm>
            <a:off x="6333931" y="1109520"/>
            <a:ext cx="222896" cy="194086"/>
          </a:xfrm>
          <a:custGeom>
            <a:avLst/>
            <a:gdLst>
              <a:gd name="T0" fmla="*/ 233363 w 68"/>
              <a:gd name="T1" fmla="*/ 61993 h 59"/>
              <a:gd name="T2" fmla="*/ 233363 w 68"/>
              <a:gd name="T3" fmla="*/ 172203 h 59"/>
              <a:gd name="T4" fmla="*/ 202477 w 68"/>
              <a:gd name="T5" fmla="*/ 203200 h 59"/>
              <a:gd name="T6" fmla="*/ 30886 w 68"/>
              <a:gd name="T7" fmla="*/ 203200 h 59"/>
              <a:gd name="T8" fmla="*/ 0 w 68"/>
              <a:gd name="T9" fmla="*/ 172203 h 59"/>
              <a:gd name="T10" fmla="*/ 0 w 68"/>
              <a:gd name="T11" fmla="*/ 61993 h 59"/>
              <a:gd name="T12" fmla="*/ 30886 w 68"/>
              <a:gd name="T13" fmla="*/ 30997 h 59"/>
              <a:gd name="T14" fmla="*/ 58341 w 68"/>
              <a:gd name="T15" fmla="*/ 30997 h 59"/>
              <a:gd name="T16" fmla="*/ 65204 w 68"/>
              <a:gd name="T17" fmla="*/ 13776 h 59"/>
              <a:gd name="T18" fmla="*/ 85795 w 68"/>
              <a:gd name="T19" fmla="*/ 0 h 59"/>
              <a:gd name="T20" fmla="*/ 147568 w 68"/>
              <a:gd name="T21" fmla="*/ 0 h 59"/>
              <a:gd name="T22" fmla="*/ 168159 w 68"/>
              <a:gd name="T23" fmla="*/ 13776 h 59"/>
              <a:gd name="T24" fmla="*/ 175022 w 68"/>
              <a:gd name="T25" fmla="*/ 30997 h 59"/>
              <a:gd name="T26" fmla="*/ 202477 w 68"/>
              <a:gd name="T27" fmla="*/ 30997 h 59"/>
              <a:gd name="T28" fmla="*/ 233363 w 68"/>
              <a:gd name="T29" fmla="*/ 61993 h 59"/>
              <a:gd name="T30" fmla="*/ 171590 w 68"/>
              <a:gd name="T31" fmla="*/ 117098 h 59"/>
              <a:gd name="T32" fmla="*/ 116682 w 68"/>
              <a:gd name="T33" fmla="*/ 61993 h 59"/>
              <a:gd name="T34" fmla="*/ 61773 w 68"/>
              <a:gd name="T35" fmla="*/ 117098 h 59"/>
              <a:gd name="T36" fmla="*/ 116682 w 68"/>
              <a:gd name="T37" fmla="*/ 172203 h 59"/>
              <a:gd name="T38" fmla="*/ 171590 w 68"/>
              <a:gd name="T39" fmla="*/ 117098 h 59"/>
              <a:gd name="T40" fmla="*/ 151000 w 68"/>
              <a:gd name="T41" fmla="*/ 117098 h 59"/>
              <a:gd name="T42" fmla="*/ 116682 w 68"/>
              <a:gd name="T43" fmla="*/ 151539 h 59"/>
              <a:gd name="T44" fmla="*/ 82363 w 68"/>
              <a:gd name="T45" fmla="*/ 117098 h 59"/>
              <a:gd name="T46" fmla="*/ 116682 w 68"/>
              <a:gd name="T47" fmla="*/ 82658 h 59"/>
              <a:gd name="T48" fmla="*/ 151000 w 68"/>
              <a:gd name="T49" fmla="*/ 117098 h 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8" h="59">
                <a:moveTo>
                  <a:pt x="68" y="18"/>
                </a:moveTo>
                <a:cubicBezTo>
                  <a:pt x="68" y="50"/>
                  <a:pt x="68" y="50"/>
                  <a:pt x="68" y="50"/>
                </a:cubicBezTo>
                <a:cubicBezTo>
                  <a:pt x="68" y="55"/>
                  <a:pt x="64" y="59"/>
                  <a:pt x="59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4" y="59"/>
                  <a:pt x="0" y="55"/>
                  <a:pt x="0" y="5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3"/>
                  <a:pt x="4" y="9"/>
                  <a:pt x="9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4"/>
                  <a:pt x="19" y="4"/>
                  <a:pt x="19" y="4"/>
                </a:cubicBezTo>
                <a:cubicBezTo>
                  <a:pt x="20" y="2"/>
                  <a:pt x="22" y="0"/>
                  <a:pt x="25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2"/>
                  <a:pt x="49" y="4"/>
                </a:cubicBezTo>
                <a:cubicBezTo>
                  <a:pt x="51" y="9"/>
                  <a:pt x="51" y="9"/>
                  <a:pt x="51" y="9"/>
                </a:cubicBezTo>
                <a:cubicBezTo>
                  <a:pt x="59" y="9"/>
                  <a:pt x="59" y="9"/>
                  <a:pt x="59" y="9"/>
                </a:cubicBezTo>
                <a:cubicBezTo>
                  <a:pt x="64" y="9"/>
                  <a:pt x="68" y="13"/>
                  <a:pt x="68" y="18"/>
                </a:cubicBezTo>
                <a:close/>
                <a:moveTo>
                  <a:pt x="50" y="34"/>
                </a:moveTo>
                <a:cubicBezTo>
                  <a:pt x="50" y="25"/>
                  <a:pt x="43" y="18"/>
                  <a:pt x="34" y="18"/>
                </a:cubicBezTo>
                <a:cubicBezTo>
                  <a:pt x="25" y="18"/>
                  <a:pt x="18" y="25"/>
                  <a:pt x="18" y="34"/>
                </a:cubicBezTo>
                <a:cubicBezTo>
                  <a:pt x="18" y="43"/>
                  <a:pt x="25" y="50"/>
                  <a:pt x="34" y="50"/>
                </a:cubicBezTo>
                <a:cubicBezTo>
                  <a:pt x="43" y="50"/>
                  <a:pt x="50" y="43"/>
                  <a:pt x="50" y="34"/>
                </a:cubicBezTo>
                <a:close/>
                <a:moveTo>
                  <a:pt x="44" y="34"/>
                </a:moveTo>
                <a:cubicBezTo>
                  <a:pt x="44" y="40"/>
                  <a:pt x="40" y="44"/>
                  <a:pt x="34" y="44"/>
                </a:cubicBezTo>
                <a:cubicBezTo>
                  <a:pt x="28" y="44"/>
                  <a:pt x="24" y="40"/>
                  <a:pt x="24" y="34"/>
                </a:cubicBezTo>
                <a:cubicBezTo>
                  <a:pt x="24" y="28"/>
                  <a:pt x="28" y="24"/>
                  <a:pt x="34" y="24"/>
                </a:cubicBezTo>
                <a:cubicBezTo>
                  <a:pt x="40" y="24"/>
                  <a:pt x="44" y="28"/>
                  <a:pt x="44" y="3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6" name="Freeform 38"/>
          <p:cNvSpPr>
            <a:spLocks noEditPoints="1"/>
          </p:cNvSpPr>
          <p:nvPr/>
        </p:nvSpPr>
        <p:spPr bwMode="auto">
          <a:xfrm>
            <a:off x="6807015" y="1123168"/>
            <a:ext cx="239574" cy="186503"/>
          </a:xfrm>
          <a:custGeom>
            <a:avLst/>
            <a:gdLst>
              <a:gd name="T0" fmla="*/ 250825 w 73"/>
              <a:gd name="T1" fmla="*/ 154154 h 57"/>
              <a:gd name="T2" fmla="*/ 247389 w 73"/>
              <a:gd name="T3" fmla="*/ 157580 h 57"/>
              <a:gd name="T4" fmla="*/ 233645 w 73"/>
              <a:gd name="T5" fmla="*/ 157580 h 57"/>
              <a:gd name="T6" fmla="*/ 233645 w 73"/>
              <a:gd name="T7" fmla="*/ 174708 h 57"/>
              <a:gd name="T8" fmla="*/ 209593 w 73"/>
              <a:gd name="T9" fmla="*/ 195262 h 57"/>
              <a:gd name="T10" fmla="*/ 188978 w 73"/>
              <a:gd name="T11" fmla="*/ 174708 h 57"/>
              <a:gd name="T12" fmla="*/ 188978 w 73"/>
              <a:gd name="T13" fmla="*/ 157580 h 57"/>
              <a:gd name="T14" fmla="*/ 61847 w 73"/>
              <a:gd name="T15" fmla="*/ 157580 h 57"/>
              <a:gd name="T16" fmla="*/ 61847 w 73"/>
              <a:gd name="T17" fmla="*/ 174708 h 57"/>
              <a:gd name="T18" fmla="*/ 37796 w 73"/>
              <a:gd name="T19" fmla="*/ 195262 h 57"/>
              <a:gd name="T20" fmla="*/ 13744 w 73"/>
              <a:gd name="T21" fmla="*/ 174708 h 57"/>
              <a:gd name="T22" fmla="*/ 13744 w 73"/>
              <a:gd name="T23" fmla="*/ 157580 h 57"/>
              <a:gd name="T24" fmla="*/ 3436 w 73"/>
              <a:gd name="T25" fmla="*/ 157580 h 57"/>
              <a:gd name="T26" fmla="*/ 0 w 73"/>
              <a:gd name="T27" fmla="*/ 154154 h 57"/>
              <a:gd name="T28" fmla="*/ 0 w 73"/>
              <a:gd name="T29" fmla="*/ 106195 h 57"/>
              <a:gd name="T30" fmla="*/ 27488 w 73"/>
              <a:gd name="T31" fmla="*/ 78790 h 57"/>
              <a:gd name="T32" fmla="*/ 30924 w 73"/>
              <a:gd name="T33" fmla="*/ 78790 h 57"/>
              <a:gd name="T34" fmla="*/ 44667 w 73"/>
              <a:gd name="T35" fmla="*/ 27405 h 57"/>
              <a:gd name="T36" fmla="*/ 79027 w 73"/>
              <a:gd name="T37" fmla="*/ 0 h 57"/>
              <a:gd name="T38" fmla="*/ 171798 w 73"/>
              <a:gd name="T39" fmla="*/ 0 h 57"/>
              <a:gd name="T40" fmla="*/ 206158 w 73"/>
              <a:gd name="T41" fmla="*/ 27405 h 57"/>
              <a:gd name="T42" fmla="*/ 219901 w 73"/>
              <a:gd name="T43" fmla="*/ 78790 h 57"/>
              <a:gd name="T44" fmla="*/ 223337 w 73"/>
              <a:gd name="T45" fmla="*/ 78790 h 57"/>
              <a:gd name="T46" fmla="*/ 250825 w 73"/>
              <a:gd name="T47" fmla="*/ 106195 h 57"/>
              <a:gd name="T48" fmla="*/ 250825 w 73"/>
              <a:gd name="T49" fmla="*/ 154154 h 57"/>
              <a:gd name="T50" fmla="*/ 37796 w 73"/>
              <a:gd name="T51" fmla="*/ 99344 h 57"/>
              <a:gd name="T52" fmla="*/ 17180 w 73"/>
              <a:gd name="T53" fmla="*/ 119898 h 57"/>
              <a:gd name="T54" fmla="*/ 37796 w 73"/>
              <a:gd name="T55" fmla="*/ 137026 h 57"/>
              <a:gd name="T56" fmla="*/ 58411 w 73"/>
              <a:gd name="T57" fmla="*/ 119898 h 57"/>
              <a:gd name="T58" fmla="*/ 37796 w 73"/>
              <a:gd name="T59" fmla="*/ 99344 h 57"/>
              <a:gd name="T60" fmla="*/ 185542 w 73"/>
              <a:gd name="T61" fmla="*/ 78790 h 57"/>
              <a:gd name="T62" fmla="*/ 175234 w 73"/>
              <a:gd name="T63" fmla="*/ 34256 h 57"/>
              <a:gd name="T64" fmla="*/ 171798 w 73"/>
              <a:gd name="T65" fmla="*/ 30831 h 57"/>
              <a:gd name="T66" fmla="*/ 79027 w 73"/>
              <a:gd name="T67" fmla="*/ 30831 h 57"/>
              <a:gd name="T68" fmla="*/ 72155 w 73"/>
              <a:gd name="T69" fmla="*/ 34256 h 57"/>
              <a:gd name="T70" fmla="*/ 61847 w 73"/>
              <a:gd name="T71" fmla="*/ 78790 h 57"/>
              <a:gd name="T72" fmla="*/ 185542 w 73"/>
              <a:gd name="T73" fmla="*/ 78790 h 57"/>
              <a:gd name="T74" fmla="*/ 209593 w 73"/>
              <a:gd name="T75" fmla="*/ 99344 h 57"/>
              <a:gd name="T76" fmla="*/ 192414 w 73"/>
              <a:gd name="T77" fmla="*/ 119898 h 57"/>
              <a:gd name="T78" fmla="*/ 209593 w 73"/>
              <a:gd name="T79" fmla="*/ 137026 h 57"/>
              <a:gd name="T80" fmla="*/ 230209 w 73"/>
              <a:gd name="T81" fmla="*/ 119898 h 57"/>
              <a:gd name="T82" fmla="*/ 209593 w 73"/>
              <a:gd name="T83" fmla="*/ 99344 h 5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3" h="57">
                <a:moveTo>
                  <a:pt x="73" y="45"/>
                </a:moveTo>
                <a:cubicBezTo>
                  <a:pt x="73" y="46"/>
                  <a:pt x="72" y="46"/>
                  <a:pt x="72" y="46"/>
                </a:cubicBezTo>
                <a:cubicBezTo>
                  <a:pt x="68" y="46"/>
                  <a:pt x="68" y="46"/>
                  <a:pt x="68" y="46"/>
                </a:cubicBezTo>
                <a:cubicBezTo>
                  <a:pt x="68" y="51"/>
                  <a:pt x="68" y="51"/>
                  <a:pt x="68" y="51"/>
                </a:cubicBezTo>
                <a:cubicBezTo>
                  <a:pt x="68" y="54"/>
                  <a:pt x="65" y="57"/>
                  <a:pt x="61" y="57"/>
                </a:cubicBezTo>
                <a:cubicBezTo>
                  <a:pt x="58" y="57"/>
                  <a:pt x="55" y="54"/>
                  <a:pt x="55" y="51"/>
                </a:cubicBezTo>
                <a:cubicBezTo>
                  <a:pt x="55" y="46"/>
                  <a:pt x="55" y="46"/>
                  <a:pt x="55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4"/>
                  <a:pt x="15" y="57"/>
                  <a:pt x="11" y="57"/>
                </a:cubicBezTo>
                <a:cubicBezTo>
                  <a:pt x="7" y="57"/>
                  <a:pt x="4" y="54"/>
                  <a:pt x="4" y="51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6"/>
                  <a:pt x="0" y="45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27"/>
                  <a:pt x="3" y="23"/>
                  <a:pt x="8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4"/>
                  <a:pt x="18" y="0"/>
                  <a:pt x="23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5" y="0"/>
                  <a:pt x="59" y="4"/>
                  <a:pt x="60" y="8"/>
                </a:cubicBezTo>
                <a:cubicBezTo>
                  <a:pt x="64" y="23"/>
                  <a:pt x="64" y="23"/>
                  <a:pt x="64" y="23"/>
                </a:cubicBezTo>
                <a:cubicBezTo>
                  <a:pt x="65" y="23"/>
                  <a:pt x="65" y="23"/>
                  <a:pt x="65" y="23"/>
                </a:cubicBezTo>
                <a:cubicBezTo>
                  <a:pt x="69" y="23"/>
                  <a:pt x="73" y="27"/>
                  <a:pt x="73" y="31"/>
                </a:cubicBezTo>
                <a:lnTo>
                  <a:pt x="73" y="45"/>
                </a:lnTo>
                <a:close/>
                <a:moveTo>
                  <a:pt x="11" y="29"/>
                </a:moveTo>
                <a:cubicBezTo>
                  <a:pt x="8" y="29"/>
                  <a:pt x="5" y="31"/>
                  <a:pt x="5" y="35"/>
                </a:cubicBezTo>
                <a:cubicBezTo>
                  <a:pt x="5" y="38"/>
                  <a:pt x="8" y="40"/>
                  <a:pt x="11" y="40"/>
                </a:cubicBezTo>
                <a:cubicBezTo>
                  <a:pt x="14" y="40"/>
                  <a:pt x="17" y="38"/>
                  <a:pt x="17" y="35"/>
                </a:cubicBezTo>
                <a:cubicBezTo>
                  <a:pt x="17" y="31"/>
                  <a:pt x="14" y="29"/>
                  <a:pt x="11" y="29"/>
                </a:cubicBezTo>
                <a:close/>
                <a:moveTo>
                  <a:pt x="54" y="23"/>
                </a:moveTo>
                <a:cubicBezTo>
                  <a:pt x="51" y="10"/>
                  <a:pt x="51" y="10"/>
                  <a:pt x="51" y="10"/>
                </a:cubicBezTo>
                <a:cubicBezTo>
                  <a:pt x="51" y="10"/>
                  <a:pt x="50" y="9"/>
                  <a:pt x="50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2" y="9"/>
                  <a:pt x="21" y="10"/>
                  <a:pt x="21" y="10"/>
                </a:cubicBezTo>
                <a:cubicBezTo>
                  <a:pt x="18" y="23"/>
                  <a:pt x="18" y="23"/>
                  <a:pt x="18" y="23"/>
                </a:cubicBezTo>
                <a:lnTo>
                  <a:pt x="54" y="23"/>
                </a:lnTo>
                <a:close/>
                <a:moveTo>
                  <a:pt x="61" y="29"/>
                </a:moveTo>
                <a:cubicBezTo>
                  <a:pt x="58" y="29"/>
                  <a:pt x="56" y="31"/>
                  <a:pt x="56" y="35"/>
                </a:cubicBezTo>
                <a:cubicBezTo>
                  <a:pt x="56" y="38"/>
                  <a:pt x="58" y="40"/>
                  <a:pt x="61" y="40"/>
                </a:cubicBezTo>
                <a:cubicBezTo>
                  <a:pt x="65" y="40"/>
                  <a:pt x="67" y="38"/>
                  <a:pt x="67" y="35"/>
                </a:cubicBezTo>
                <a:cubicBezTo>
                  <a:pt x="67" y="31"/>
                  <a:pt x="65" y="29"/>
                  <a:pt x="61" y="2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7" name="Freeform 39"/>
          <p:cNvSpPr/>
          <p:nvPr/>
        </p:nvSpPr>
        <p:spPr bwMode="auto">
          <a:xfrm>
            <a:off x="7286163" y="1151977"/>
            <a:ext cx="68234" cy="121304"/>
          </a:xfrm>
          <a:custGeom>
            <a:avLst/>
            <a:gdLst>
              <a:gd name="T0" fmla="*/ 71438 w 21"/>
              <a:gd name="T1" fmla="*/ 120135 h 37"/>
              <a:gd name="T2" fmla="*/ 61233 w 21"/>
              <a:gd name="T3" fmla="*/ 127000 h 37"/>
              <a:gd name="T4" fmla="*/ 57831 w 21"/>
              <a:gd name="T5" fmla="*/ 123568 h 37"/>
              <a:gd name="T6" fmla="*/ 3402 w 21"/>
              <a:gd name="T7" fmla="*/ 68649 h 37"/>
              <a:gd name="T8" fmla="*/ 0 w 21"/>
              <a:gd name="T9" fmla="*/ 65216 h 37"/>
              <a:gd name="T10" fmla="*/ 3402 w 21"/>
              <a:gd name="T11" fmla="*/ 58351 h 37"/>
              <a:gd name="T12" fmla="*/ 57831 w 21"/>
              <a:gd name="T13" fmla="*/ 3432 h 37"/>
              <a:gd name="T14" fmla="*/ 61233 w 21"/>
              <a:gd name="T15" fmla="*/ 0 h 37"/>
              <a:gd name="T16" fmla="*/ 71438 w 21"/>
              <a:gd name="T17" fmla="*/ 10297 h 37"/>
              <a:gd name="T18" fmla="*/ 71438 w 21"/>
              <a:gd name="T19" fmla="*/ 120135 h 3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37">
                <a:moveTo>
                  <a:pt x="21" y="35"/>
                </a:moveTo>
                <a:cubicBezTo>
                  <a:pt x="21" y="36"/>
                  <a:pt x="20" y="37"/>
                  <a:pt x="18" y="37"/>
                </a:cubicBezTo>
                <a:cubicBezTo>
                  <a:pt x="18" y="37"/>
                  <a:pt x="17" y="37"/>
                  <a:pt x="17" y="36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8"/>
                  <a:pt x="0" y="18"/>
                  <a:pt x="1" y="17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8" y="0"/>
                  <a:pt x="18" y="0"/>
                </a:cubicBezTo>
                <a:cubicBezTo>
                  <a:pt x="20" y="0"/>
                  <a:pt x="21" y="2"/>
                  <a:pt x="21" y="3"/>
                </a:cubicBezTo>
                <a:lnTo>
                  <a:pt x="21" y="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8" name="Freeform 40"/>
          <p:cNvSpPr>
            <a:spLocks noEditPoints="1"/>
          </p:cNvSpPr>
          <p:nvPr/>
        </p:nvSpPr>
        <p:spPr bwMode="auto">
          <a:xfrm>
            <a:off x="7751666" y="1123168"/>
            <a:ext cx="180438" cy="180438"/>
          </a:xfrm>
          <a:custGeom>
            <a:avLst/>
            <a:gdLst>
              <a:gd name="T0" fmla="*/ 188912 w 55"/>
              <a:gd name="T1" fmla="*/ 154564 h 55"/>
              <a:gd name="T2" fmla="*/ 151130 w 55"/>
              <a:gd name="T3" fmla="*/ 188912 h 55"/>
              <a:gd name="T4" fmla="*/ 34348 w 55"/>
              <a:gd name="T5" fmla="*/ 188912 h 55"/>
              <a:gd name="T6" fmla="*/ 0 w 55"/>
              <a:gd name="T7" fmla="*/ 154564 h 55"/>
              <a:gd name="T8" fmla="*/ 0 w 55"/>
              <a:gd name="T9" fmla="*/ 37782 h 55"/>
              <a:gd name="T10" fmla="*/ 34348 w 55"/>
              <a:gd name="T11" fmla="*/ 0 h 55"/>
              <a:gd name="T12" fmla="*/ 151130 w 55"/>
              <a:gd name="T13" fmla="*/ 0 h 55"/>
              <a:gd name="T14" fmla="*/ 188912 w 55"/>
              <a:gd name="T15" fmla="*/ 37782 h 55"/>
              <a:gd name="T16" fmla="*/ 188912 w 55"/>
              <a:gd name="T17" fmla="*/ 154564 h 55"/>
              <a:gd name="T18" fmla="*/ 154564 w 55"/>
              <a:gd name="T19" fmla="*/ 37782 h 55"/>
              <a:gd name="T20" fmla="*/ 151130 w 55"/>
              <a:gd name="T21" fmla="*/ 30913 h 55"/>
              <a:gd name="T22" fmla="*/ 34348 w 55"/>
              <a:gd name="T23" fmla="*/ 30913 h 55"/>
              <a:gd name="T24" fmla="*/ 30913 w 55"/>
              <a:gd name="T25" fmla="*/ 37782 h 55"/>
              <a:gd name="T26" fmla="*/ 30913 w 55"/>
              <a:gd name="T27" fmla="*/ 154564 h 55"/>
              <a:gd name="T28" fmla="*/ 34348 w 55"/>
              <a:gd name="T29" fmla="*/ 157999 h 55"/>
              <a:gd name="T30" fmla="*/ 151130 w 55"/>
              <a:gd name="T31" fmla="*/ 157999 h 55"/>
              <a:gd name="T32" fmla="*/ 154564 w 55"/>
              <a:gd name="T33" fmla="*/ 154564 h 55"/>
              <a:gd name="T34" fmla="*/ 154564 w 55"/>
              <a:gd name="T35" fmla="*/ 37782 h 55"/>
              <a:gd name="T36" fmla="*/ 137391 w 55"/>
              <a:gd name="T37" fmla="*/ 75565 h 55"/>
              <a:gd name="T38" fmla="*/ 99608 w 55"/>
              <a:gd name="T39" fmla="*/ 130521 h 55"/>
              <a:gd name="T40" fmla="*/ 92739 w 55"/>
              <a:gd name="T41" fmla="*/ 133956 h 55"/>
              <a:gd name="T42" fmla="*/ 85869 w 55"/>
              <a:gd name="T43" fmla="*/ 130521 h 55"/>
              <a:gd name="T44" fmla="*/ 48087 w 55"/>
              <a:gd name="T45" fmla="*/ 75565 h 55"/>
              <a:gd name="T46" fmla="*/ 48087 w 55"/>
              <a:gd name="T47" fmla="*/ 68695 h 55"/>
              <a:gd name="T48" fmla="*/ 54956 w 55"/>
              <a:gd name="T49" fmla="*/ 65261 h 55"/>
              <a:gd name="T50" fmla="*/ 133956 w 55"/>
              <a:gd name="T51" fmla="*/ 65261 h 55"/>
              <a:gd name="T52" fmla="*/ 140825 w 55"/>
              <a:gd name="T53" fmla="*/ 68695 h 55"/>
              <a:gd name="T54" fmla="*/ 137391 w 55"/>
              <a:gd name="T55" fmla="*/ 75565 h 5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1"/>
                </a:moveTo>
                <a:cubicBezTo>
                  <a:pt x="45" y="10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10"/>
                  <a:pt x="9" y="11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5"/>
                  <a:pt x="9" y="46"/>
                  <a:pt x="10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45" y="46"/>
                  <a:pt x="45" y="45"/>
                  <a:pt x="45" y="45"/>
                </a:cubicBezTo>
                <a:lnTo>
                  <a:pt x="45" y="11"/>
                </a:lnTo>
                <a:close/>
                <a:moveTo>
                  <a:pt x="40" y="22"/>
                </a:moveTo>
                <a:cubicBezTo>
                  <a:pt x="29" y="38"/>
                  <a:pt x="29" y="38"/>
                  <a:pt x="29" y="38"/>
                </a:cubicBezTo>
                <a:cubicBezTo>
                  <a:pt x="29" y="39"/>
                  <a:pt x="28" y="39"/>
                  <a:pt x="27" y="39"/>
                </a:cubicBezTo>
                <a:cubicBezTo>
                  <a:pt x="26" y="39"/>
                  <a:pt x="26" y="39"/>
                  <a:pt x="25" y="38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3" y="21"/>
                  <a:pt x="14" y="20"/>
                </a:cubicBezTo>
                <a:cubicBezTo>
                  <a:pt x="14" y="19"/>
                  <a:pt x="15" y="19"/>
                  <a:pt x="16" y="19"/>
                </a:cubicBezTo>
                <a:cubicBezTo>
                  <a:pt x="39" y="19"/>
                  <a:pt x="39" y="19"/>
                  <a:pt x="39" y="19"/>
                </a:cubicBezTo>
                <a:cubicBezTo>
                  <a:pt x="39" y="19"/>
                  <a:pt x="40" y="19"/>
                  <a:pt x="41" y="20"/>
                </a:cubicBezTo>
                <a:cubicBezTo>
                  <a:pt x="41" y="21"/>
                  <a:pt x="41" y="22"/>
                  <a:pt x="40" y="2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9" name="Freeform 41"/>
          <p:cNvSpPr>
            <a:spLocks noEditPoints="1"/>
          </p:cNvSpPr>
          <p:nvPr/>
        </p:nvSpPr>
        <p:spPr bwMode="auto">
          <a:xfrm>
            <a:off x="8224748" y="1123168"/>
            <a:ext cx="180438" cy="180438"/>
          </a:xfrm>
          <a:custGeom>
            <a:avLst/>
            <a:gdLst>
              <a:gd name="T0" fmla="*/ 188912 w 55"/>
              <a:gd name="T1" fmla="*/ 154564 h 55"/>
              <a:gd name="T2" fmla="*/ 151130 w 55"/>
              <a:gd name="T3" fmla="*/ 188912 h 55"/>
              <a:gd name="T4" fmla="*/ 34348 w 55"/>
              <a:gd name="T5" fmla="*/ 188912 h 55"/>
              <a:gd name="T6" fmla="*/ 0 w 55"/>
              <a:gd name="T7" fmla="*/ 154564 h 55"/>
              <a:gd name="T8" fmla="*/ 0 w 55"/>
              <a:gd name="T9" fmla="*/ 37782 h 55"/>
              <a:gd name="T10" fmla="*/ 34348 w 55"/>
              <a:gd name="T11" fmla="*/ 0 h 55"/>
              <a:gd name="T12" fmla="*/ 151130 w 55"/>
              <a:gd name="T13" fmla="*/ 0 h 55"/>
              <a:gd name="T14" fmla="*/ 188912 w 55"/>
              <a:gd name="T15" fmla="*/ 37782 h 55"/>
              <a:gd name="T16" fmla="*/ 188912 w 55"/>
              <a:gd name="T17" fmla="*/ 154564 h 55"/>
              <a:gd name="T18" fmla="*/ 154564 w 55"/>
              <a:gd name="T19" fmla="*/ 37782 h 55"/>
              <a:gd name="T20" fmla="*/ 151130 w 55"/>
              <a:gd name="T21" fmla="*/ 30913 h 55"/>
              <a:gd name="T22" fmla="*/ 34348 w 55"/>
              <a:gd name="T23" fmla="*/ 30913 h 55"/>
              <a:gd name="T24" fmla="*/ 30913 w 55"/>
              <a:gd name="T25" fmla="*/ 37782 h 55"/>
              <a:gd name="T26" fmla="*/ 30913 w 55"/>
              <a:gd name="T27" fmla="*/ 154564 h 55"/>
              <a:gd name="T28" fmla="*/ 34348 w 55"/>
              <a:gd name="T29" fmla="*/ 157999 h 55"/>
              <a:gd name="T30" fmla="*/ 151130 w 55"/>
              <a:gd name="T31" fmla="*/ 157999 h 55"/>
              <a:gd name="T32" fmla="*/ 154564 w 55"/>
              <a:gd name="T33" fmla="*/ 154564 h 55"/>
              <a:gd name="T34" fmla="*/ 154564 w 55"/>
              <a:gd name="T35" fmla="*/ 37782 h 55"/>
              <a:gd name="T36" fmla="*/ 130521 w 55"/>
              <a:gd name="T37" fmla="*/ 103043 h 55"/>
              <a:gd name="T38" fmla="*/ 75565 w 55"/>
              <a:gd name="T39" fmla="*/ 140825 h 55"/>
              <a:gd name="T40" fmla="*/ 65261 w 55"/>
              <a:gd name="T41" fmla="*/ 140825 h 55"/>
              <a:gd name="T42" fmla="*/ 61826 w 55"/>
              <a:gd name="T43" fmla="*/ 133956 h 55"/>
              <a:gd name="T44" fmla="*/ 61826 w 55"/>
              <a:gd name="T45" fmla="*/ 54956 h 55"/>
              <a:gd name="T46" fmla="*/ 65261 w 55"/>
              <a:gd name="T47" fmla="*/ 48087 h 55"/>
              <a:gd name="T48" fmla="*/ 75565 w 55"/>
              <a:gd name="T49" fmla="*/ 48087 h 55"/>
              <a:gd name="T50" fmla="*/ 130521 w 55"/>
              <a:gd name="T51" fmla="*/ 89304 h 55"/>
              <a:gd name="T52" fmla="*/ 133956 w 55"/>
              <a:gd name="T53" fmla="*/ 96173 h 55"/>
              <a:gd name="T54" fmla="*/ 130521 w 55"/>
              <a:gd name="T55" fmla="*/ 103043 h 5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1"/>
                </a:moveTo>
                <a:cubicBezTo>
                  <a:pt x="45" y="10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10"/>
                  <a:pt x="9" y="11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6"/>
                  <a:pt x="9" y="46"/>
                  <a:pt x="10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45" y="46"/>
                  <a:pt x="45" y="46"/>
                  <a:pt x="45" y="45"/>
                </a:cubicBezTo>
                <a:lnTo>
                  <a:pt x="45" y="11"/>
                </a:lnTo>
                <a:close/>
                <a:moveTo>
                  <a:pt x="38" y="30"/>
                </a:moveTo>
                <a:cubicBezTo>
                  <a:pt x="22" y="41"/>
                  <a:pt x="22" y="41"/>
                  <a:pt x="22" y="41"/>
                </a:cubicBezTo>
                <a:cubicBezTo>
                  <a:pt x="21" y="42"/>
                  <a:pt x="20" y="42"/>
                  <a:pt x="19" y="41"/>
                </a:cubicBezTo>
                <a:cubicBezTo>
                  <a:pt x="19" y="41"/>
                  <a:pt x="18" y="40"/>
                  <a:pt x="18" y="39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5"/>
                  <a:pt x="19" y="15"/>
                  <a:pt x="19" y="14"/>
                </a:cubicBezTo>
                <a:cubicBezTo>
                  <a:pt x="20" y="14"/>
                  <a:pt x="21" y="14"/>
                  <a:pt x="22" y="14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9" y="27"/>
                  <a:pt x="39" y="28"/>
                </a:cubicBezTo>
                <a:cubicBezTo>
                  <a:pt x="39" y="28"/>
                  <a:pt x="38" y="29"/>
                  <a:pt x="38" y="3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0" name="Freeform 42"/>
          <p:cNvSpPr/>
          <p:nvPr/>
        </p:nvSpPr>
        <p:spPr bwMode="auto">
          <a:xfrm>
            <a:off x="8658408" y="1191401"/>
            <a:ext cx="118271" cy="65201"/>
          </a:xfrm>
          <a:custGeom>
            <a:avLst/>
            <a:gdLst>
              <a:gd name="T0" fmla="*/ 116946 w 36"/>
              <a:gd name="T1" fmla="*/ 68263 h 20"/>
              <a:gd name="T2" fmla="*/ 6879 w 36"/>
              <a:gd name="T3" fmla="*/ 68263 h 20"/>
              <a:gd name="T4" fmla="*/ 0 w 36"/>
              <a:gd name="T5" fmla="*/ 61437 h 20"/>
              <a:gd name="T6" fmla="*/ 0 w 36"/>
              <a:gd name="T7" fmla="*/ 58024 h 20"/>
              <a:gd name="T8" fmla="*/ 55033 w 36"/>
              <a:gd name="T9" fmla="*/ 3413 h 20"/>
              <a:gd name="T10" fmla="*/ 61913 w 36"/>
              <a:gd name="T11" fmla="*/ 0 h 20"/>
              <a:gd name="T12" fmla="*/ 68792 w 36"/>
              <a:gd name="T13" fmla="*/ 3413 h 20"/>
              <a:gd name="T14" fmla="*/ 123825 w 36"/>
              <a:gd name="T15" fmla="*/ 58024 h 20"/>
              <a:gd name="T16" fmla="*/ 123825 w 36"/>
              <a:gd name="T17" fmla="*/ 61437 h 20"/>
              <a:gd name="T18" fmla="*/ 116946 w 36"/>
              <a:gd name="T19" fmla="*/ 68263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6" h="20">
                <a:moveTo>
                  <a:pt x="34" y="20"/>
                </a:moveTo>
                <a:cubicBezTo>
                  <a:pt x="2" y="20"/>
                  <a:pt x="2" y="20"/>
                  <a:pt x="2" y="20"/>
                </a:cubicBezTo>
                <a:cubicBezTo>
                  <a:pt x="1" y="20"/>
                  <a:pt x="0" y="19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8"/>
                  <a:pt x="36" y="18"/>
                </a:cubicBezTo>
                <a:cubicBezTo>
                  <a:pt x="36" y="19"/>
                  <a:pt x="35" y="20"/>
                  <a:pt x="34" y="2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1" name="Freeform 43"/>
          <p:cNvSpPr/>
          <p:nvPr/>
        </p:nvSpPr>
        <p:spPr bwMode="auto">
          <a:xfrm>
            <a:off x="262696" y="1532567"/>
            <a:ext cx="180440" cy="180438"/>
          </a:xfrm>
          <a:custGeom>
            <a:avLst/>
            <a:gdLst>
              <a:gd name="T0" fmla="*/ 185478 w 55"/>
              <a:gd name="T1" fmla="*/ 109912 h 55"/>
              <a:gd name="T2" fmla="*/ 188913 w 55"/>
              <a:gd name="T3" fmla="*/ 120217 h 55"/>
              <a:gd name="T4" fmla="*/ 182043 w 55"/>
              <a:gd name="T5" fmla="*/ 123651 h 55"/>
              <a:gd name="T6" fmla="*/ 158000 w 55"/>
              <a:gd name="T7" fmla="*/ 130521 h 55"/>
              <a:gd name="T8" fmla="*/ 164870 w 55"/>
              <a:gd name="T9" fmla="*/ 154564 h 55"/>
              <a:gd name="T10" fmla="*/ 161435 w 55"/>
              <a:gd name="T11" fmla="*/ 161434 h 55"/>
              <a:gd name="T12" fmla="*/ 154565 w 55"/>
              <a:gd name="T13" fmla="*/ 164869 h 55"/>
              <a:gd name="T14" fmla="*/ 130522 w 55"/>
              <a:gd name="T15" fmla="*/ 157999 h 55"/>
              <a:gd name="T16" fmla="*/ 123652 w 55"/>
              <a:gd name="T17" fmla="*/ 182042 h 55"/>
              <a:gd name="T18" fmla="*/ 120217 w 55"/>
              <a:gd name="T19" fmla="*/ 188912 h 55"/>
              <a:gd name="T20" fmla="*/ 116783 w 55"/>
              <a:gd name="T21" fmla="*/ 188912 h 55"/>
              <a:gd name="T22" fmla="*/ 109913 w 55"/>
              <a:gd name="T23" fmla="*/ 185477 h 55"/>
              <a:gd name="T24" fmla="*/ 92739 w 55"/>
              <a:gd name="T25" fmla="*/ 168303 h 55"/>
              <a:gd name="T26" fmla="*/ 75565 w 55"/>
              <a:gd name="T27" fmla="*/ 185477 h 55"/>
              <a:gd name="T28" fmla="*/ 68696 w 55"/>
              <a:gd name="T29" fmla="*/ 188912 h 55"/>
              <a:gd name="T30" fmla="*/ 61826 w 55"/>
              <a:gd name="T31" fmla="*/ 182042 h 55"/>
              <a:gd name="T32" fmla="*/ 54957 w 55"/>
              <a:gd name="T33" fmla="*/ 157999 h 55"/>
              <a:gd name="T34" fmla="*/ 34348 w 55"/>
              <a:gd name="T35" fmla="*/ 164869 h 55"/>
              <a:gd name="T36" fmla="*/ 24043 w 55"/>
              <a:gd name="T37" fmla="*/ 161434 h 55"/>
              <a:gd name="T38" fmla="*/ 24043 w 55"/>
              <a:gd name="T39" fmla="*/ 154564 h 55"/>
              <a:gd name="T40" fmla="*/ 27478 w 55"/>
              <a:gd name="T41" fmla="*/ 130521 h 55"/>
              <a:gd name="T42" fmla="*/ 6870 w 55"/>
              <a:gd name="T43" fmla="*/ 123651 h 55"/>
              <a:gd name="T44" fmla="*/ 0 w 55"/>
              <a:gd name="T45" fmla="*/ 120217 h 55"/>
              <a:gd name="T46" fmla="*/ 3435 w 55"/>
              <a:gd name="T47" fmla="*/ 109912 h 55"/>
              <a:gd name="T48" fmla="*/ 17174 w 55"/>
              <a:gd name="T49" fmla="*/ 92739 h 55"/>
              <a:gd name="T50" fmla="*/ 3435 w 55"/>
              <a:gd name="T51" fmla="*/ 79000 h 55"/>
              <a:gd name="T52" fmla="*/ 0 w 55"/>
              <a:gd name="T53" fmla="*/ 68695 h 55"/>
              <a:gd name="T54" fmla="*/ 6870 w 55"/>
              <a:gd name="T55" fmla="*/ 61826 h 55"/>
              <a:gd name="T56" fmla="*/ 27478 w 55"/>
              <a:gd name="T57" fmla="*/ 54956 h 55"/>
              <a:gd name="T58" fmla="*/ 24043 w 55"/>
              <a:gd name="T59" fmla="*/ 34348 h 55"/>
              <a:gd name="T60" fmla="*/ 24043 w 55"/>
              <a:gd name="T61" fmla="*/ 24043 h 55"/>
              <a:gd name="T62" fmla="*/ 34348 w 55"/>
              <a:gd name="T63" fmla="*/ 24043 h 55"/>
              <a:gd name="T64" fmla="*/ 54957 w 55"/>
              <a:gd name="T65" fmla="*/ 30913 h 55"/>
              <a:gd name="T66" fmla="*/ 61826 w 55"/>
              <a:gd name="T67" fmla="*/ 6870 h 55"/>
              <a:gd name="T68" fmla="*/ 68696 w 55"/>
              <a:gd name="T69" fmla="*/ 0 h 55"/>
              <a:gd name="T70" fmla="*/ 75565 w 55"/>
              <a:gd name="T71" fmla="*/ 3435 h 55"/>
              <a:gd name="T72" fmla="*/ 92739 w 55"/>
              <a:gd name="T73" fmla="*/ 20609 h 55"/>
              <a:gd name="T74" fmla="*/ 109913 w 55"/>
              <a:gd name="T75" fmla="*/ 3435 h 55"/>
              <a:gd name="T76" fmla="*/ 120217 w 55"/>
              <a:gd name="T77" fmla="*/ 0 h 55"/>
              <a:gd name="T78" fmla="*/ 123652 w 55"/>
              <a:gd name="T79" fmla="*/ 6870 h 55"/>
              <a:gd name="T80" fmla="*/ 130522 w 55"/>
              <a:gd name="T81" fmla="*/ 30913 h 55"/>
              <a:gd name="T82" fmla="*/ 154565 w 55"/>
              <a:gd name="T83" fmla="*/ 24043 h 55"/>
              <a:gd name="T84" fmla="*/ 161435 w 55"/>
              <a:gd name="T85" fmla="*/ 24043 h 55"/>
              <a:gd name="T86" fmla="*/ 164870 w 55"/>
              <a:gd name="T87" fmla="*/ 34348 h 55"/>
              <a:gd name="T88" fmla="*/ 158000 w 55"/>
              <a:gd name="T89" fmla="*/ 54956 h 55"/>
              <a:gd name="T90" fmla="*/ 182043 w 55"/>
              <a:gd name="T91" fmla="*/ 61826 h 55"/>
              <a:gd name="T92" fmla="*/ 188913 w 55"/>
              <a:gd name="T93" fmla="*/ 68695 h 55"/>
              <a:gd name="T94" fmla="*/ 185478 w 55"/>
              <a:gd name="T95" fmla="*/ 79000 h 55"/>
              <a:gd name="T96" fmla="*/ 168304 w 55"/>
              <a:gd name="T97" fmla="*/ 92739 h 55"/>
              <a:gd name="T98" fmla="*/ 185478 w 55"/>
              <a:gd name="T99" fmla="*/ 109912 h 5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5" h="55">
                <a:moveTo>
                  <a:pt x="54" y="32"/>
                </a:moveTo>
                <a:cubicBezTo>
                  <a:pt x="54" y="33"/>
                  <a:pt x="55" y="34"/>
                  <a:pt x="55" y="35"/>
                </a:cubicBezTo>
                <a:cubicBezTo>
                  <a:pt x="54" y="36"/>
                  <a:pt x="54" y="36"/>
                  <a:pt x="53" y="36"/>
                </a:cubicBezTo>
                <a:cubicBezTo>
                  <a:pt x="46" y="38"/>
                  <a:pt x="46" y="38"/>
                  <a:pt x="46" y="38"/>
                </a:cubicBezTo>
                <a:cubicBezTo>
                  <a:pt x="48" y="45"/>
                  <a:pt x="48" y="45"/>
                  <a:pt x="48" y="45"/>
                </a:cubicBezTo>
                <a:cubicBezTo>
                  <a:pt x="48" y="46"/>
                  <a:pt x="48" y="47"/>
                  <a:pt x="47" y="47"/>
                </a:cubicBezTo>
                <a:cubicBezTo>
                  <a:pt x="47" y="48"/>
                  <a:pt x="46" y="48"/>
                  <a:pt x="45" y="48"/>
                </a:cubicBezTo>
                <a:cubicBezTo>
                  <a:pt x="38" y="46"/>
                  <a:pt x="38" y="46"/>
                  <a:pt x="38" y="46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4"/>
                  <a:pt x="35" y="54"/>
                  <a:pt x="35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5"/>
                  <a:pt x="32" y="54"/>
                  <a:pt x="32" y="54"/>
                </a:cubicBezTo>
                <a:cubicBezTo>
                  <a:pt x="27" y="49"/>
                  <a:pt x="27" y="49"/>
                  <a:pt x="27" y="49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5"/>
                  <a:pt x="21" y="55"/>
                  <a:pt x="20" y="55"/>
                </a:cubicBezTo>
                <a:cubicBezTo>
                  <a:pt x="19" y="54"/>
                  <a:pt x="18" y="54"/>
                  <a:pt x="18" y="53"/>
                </a:cubicBezTo>
                <a:cubicBezTo>
                  <a:pt x="16" y="46"/>
                  <a:pt x="16" y="46"/>
                  <a:pt x="16" y="46"/>
                </a:cubicBezTo>
                <a:cubicBezTo>
                  <a:pt x="10" y="48"/>
                  <a:pt x="10" y="48"/>
                  <a:pt x="10" y="48"/>
                </a:cubicBezTo>
                <a:cubicBezTo>
                  <a:pt x="9" y="48"/>
                  <a:pt x="8" y="48"/>
                  <a:pt x="7" y="47"/>
                </a:cubicBezTo>
                <a:cubicBezTo>
                  <a:pt x="7" y="47"/>
                  <a:pt x="6" y="46"/>
                  <a:pt x="7" y="45"/>
                </a:cubicBezTo>
                <a:cubicBezTo>
                  <a:pt x="8" y="38"/>
                  <a:pt x="8" y="38"/>
                  <a:pt x="8" y="38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34"/>
                  <a:pt x="0" y="33"/>
                  <a:pt x="1" y="32"/>
                </a:cubicBezTo>
                <a:cubicBezTo>
                  <a:pt x="5" y="27"/>
                  <a:pt x="5" y="27"/>
                  <a:pt x="5" y="27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2"/>
                  <a:pt x="0" y="21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9"/>
                  <a:pt x="7" y="8"/>
                  <a:pt x="7" y="7"/>
                </a:cubicBezTo>
                <a:cubicBezTo>
                  <a:pt x="8" y="7"/>
                  <a:pt x="9" y="6"/>
                  <a:pt x="10" y="7"/>
                </a:cubicBezTo>
                <a:cubicBezTo>
                  <a:pt x="16" y="9"/>
                  <a:pt x="16" y="9"/>
                  <a:pt x="16" y="9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27" y="6"/>
                  <a:pt x="27" y="6"/>
                  <a:pt x="27" y="6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4" y="0"/>
                  <a:pt x="35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8" y="9"/>
                  <a:pt x="38" y="9"/>
                  <a:pt x="38" y="9"/>
                </a:cubicBezTo>
                <a:cubicBezTo>
                  <a:pt x="45" y="7"/>
                  <a:pt x="45" y="7"/>
                  <a:pt x="45" y="7"/>
                </a:cubicBezTo>
                <a:cubicBezTo>
                  <a:pt x="46" y="6"/>
                  <a:pt x="47" y="7"/>
                  <a:pt x="47" y="7"/>
                </a:cubicBezTo>
                <a:cubicBezTo>
                  <a:pt x="48" y="8"/>
                  <a:pt x="48" y="9"/>
                  <a:pt x="48" y="10"/>
                </a:cubicBezTo>
                <a:cubicBezTo>
                  <a:pt x="46" y="16"/>
                  <a:pt x="46" y="16"/>
                  <a:pt x="46" y="16"/>
                </a:cubicBezTo>
                <a:cubicBezTo>
                  <a:pt x="53" y="18"/>
                  <a:pt x="53" y="18"/>
                  <a:pt x="53" y="18"/>
                </a:cubicBezTo>
                <a:cubicBezTo>
                  <a:pt x="54" y="18"/>
                  <a:pt x="54" y="19"/>
                  <a:pt x="55" y="20"/>
                </a:cubicBezTo>
                <a:cubicBezTo>
                  <a:pt x="55" y="21"/>
                  <a:pt x="54" y="22"/>
                  <a:pt x="54" y="23"/>
                </a:cubicBezTo>
                <a:cubicBezTo>
                  <a:pt x="49" y="27"/>
                  <a:pt x="49" y="27"/>
                  <a:pt x="49" y="27"/>
                </a:cubicBezTo>
                <a:lnTo>
                  <a:pt x="54" y="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2" name="Freeform 44"/>
          <p:cNvSpPr>
            <a:spLocks noEditPoints="1"/>
          </p:cNvSpPr>
          <p:nvPr/>
        </p:nvSpPr>
        <p:spPr bwMode="auto">
          <a:xfrm>
            <a:off x="662998" y="1515887"/>
            <a:ext cx="192569" cy="197118"/>
          </a:xfrm>
          <a:custGeom>
            <a:avLst/>
            <a:gdLst>
              <a:gd name="T0" fmla="*/ 3417 w 59"/>
              <a:gd name="T1" fmla="*/ 137583 h 60"/>
              <a:gd name="T2" fmla="*/ 3417 w 59"/>
              <a:gd name="T3" fmla="*/ 130704 h 60"/>
              <a:gd name="T4" fmla="*/ 44423 w 59"/>
              <a:gd name="T5" fmla="*/ 134144 h 60"/>
              <a:gd name="T6" fmla="*/ 95681 w 59"/>
              <a:gd name="T7" fmla="*/ 65352 h 60"/>
              <a:gd name="T8" fmla="*/ 54675 w 59"/>
              <a:gd name="T9" fmla="*/ 27517 h 60"/>
              <a:gd name="T10" fmla="*/ 27337 w 59"/>
              <a:gd name="T11" fmla="*/ 48154 h 60"/>
              <a:gd name="T12" fmla="*/ 27337 w 59"/>
              <a:gd name="T13" fmla="*/ 65352 h 60"/>
              <a:gd name="T14" fmla="*/ 58092 w 59"/>
              <a:gd name="T15" fmla="*/ 127265 h 60"/>
              <a:gd name="T16" fmla="*/ 10252 w 59"/>
              <a:gd name="T17" fmla="*/ 82550 h 60"/>
              <a:gd name="T18" fmla="*/ 10252 w 59"/>
              <a:gd name="T19" fmla="*/ 30956 h 60"/>
              <a:gd name="T20" fmla="*/ 54675 w 59"/>
              <a:gd name="T21" fmla="*/ 3440 h 60"/>
              <a:gd name="T22" fmla="*/ 119601 w 59"/>
              <a:gd name="T23" fmla="*/ 55033 h 60"/>
              <a:gd name="T24" fmla="*/ 95681 w 59"/>
              <a:gd name="T25" fmla="*/ 65352 h 60"/>
              <a:gd name="T26" fmla="*/ 17086 w 59"/>
              <a:gd name="T27" fmla="*/ 189177 h 60"/>
              <a:gd name="T28" fmla="*/ 17086 w 59"/>
              <a:gd name="T29" fmla="*/ 182298 h 60"/>
              <a:gd name="T30" fmla="*/ 51258 w 59"/>
              <a:gd name="T31" fmla="*/ 151342 h 60"/>
              <a:gd name="T32" fmla="*/ 20503 w 59"/>
              <a:gd name="T33" fmla="*/ 189177 h 60"/>
              <a:gd name="T34" fmla="*/ 68343 w 59"/>
              <a:gd name="T35" fmla="*/ 206375 h 60"/>
              <a:gd name="T36" fmla="*/ 64926 w 59"/>
              <a:gd name="T37" fmla="*/ 161660 h 60"/>
              <a:gd name="T38" fmla="*/ 71761 w 59"/>
              <a:gd name="T39" fmla="*/ 161660 h 60"/>
              <a:gd name="T40" fmla="*/ 191361 w 59"/>
              <a:gd name="T41" fmla="*/ 175419 h 60"/>
              <a:gd name="T42" fmla="*/ 146938 w 59"/>
              <a:gd name="T43" fmla="*/ 202935 h 60"/>
              <a:gd name="T44" fmla="*/ 82012 w 59"/>
              <a:gd name="T45" fmla="*/ 151342 h 60"/>
              <a:gd name="T46" fmla="*/ 105932 w 59"/>
              <a:gd name="T47" fmla="*/ 144463 h 60"/>
              <a:gd name="T48" fmla="*/ 153773 w 59"/>
              <a:gd name="T49" fmla="*/ 175419 h 60"/>
              <a:gd name="T50" fmla="*/ 177693 w 59"/>
              <a:gd name="T51" fmla="*/ 151342 h 60"/>
              <a:gd name="T52" fmla="*/ 140104 w 59"/>
              <a:gd name="T53" fmla="*/ 110067 h 60"/>
              <a:gd name="T54" fmla="*/ 150355 w 59"/>
              <a:gd name="T55" fmla="*/ 82550 h 60"/>
              <a:gd name="T56" fmla="*/ 201613 w 59"/>
              <a:gd name="T57" fmla="*/ 151342 h 60"/>
              <a:gd name="T58" fmla="*/ 136687 w 59"/>
              <a:gd name="T59" fmla="*/ 44715 h 60"/>
              <a:gd name="T60" fmla="*/ 126435 w 59"/>
              <a:gd name="T61" fmla="*/ 44715 h 60"/>
              <a:gd name="T62" fmla="*/ 133270 w 59"/>
              <a:gd name="T63" fmla="*/ 0 h 60"/>
              <a:gd name="T64" fmla="*/ 136687 w 59"/>
              <a:gd name="T65" fmla="*/ 44715 h 60"/>
              <a:gd name="T66" fmla="*/ 150355 w 59"/>
              <a:gd name="T67" fmla="*/ 55033 h 60"/>
              <a:gd name="T68" fmla="*/ 146938 w 59"/>
              <a:gd name="T69" fmla="*/ 48154 h 60"/>
              <a:gd name="T70" fmla="*/ 184527 w 59"/>
              <a:gd name="T71" fmla="*/ 17198 h 60"/>
              <a:gd name="T72" fmla="*/ 153773 w 59"/>
              <a:gd name="T73" fmla="*/ 55033 h 60"/>
              <a:gd name="T74" fmla="*/ 160607 w 59"/>
              <a:gd name="T75" fmla="*/ 75671 h 60"/>
              <a:gd name="T76" fmla="*/ 160607 w 59"/>
              <a:gd name="T77" fmla="*/ 68792 h 60"/>
              <a:gd name="T78" fmla="*/ 201613 w 59"/>
              <a:gd name="T79" fmla="*/ 72231 h 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" h="60">
                <a:moveTo>
                  <a:pt x="12" y="40"/>
                </a:moveTo>
                <a:cubicBezTo>
                  <a:pt x="1" y="40"/>
                  <a:pt x="1" y="40"/>
                  <a:pt x="1" y="40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9"/>
                  <a:pt x="0" y="38"/>
                  <a:pt x="1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3" y="38"/>
                  <a:pt x="13" y="39"/>
                  <a:pt x="13" y="39"/>
                </a:cubicBezTo>
                <a:cubicBezTo>
                  <a:pt x="13" y="40"/>
                  <a:pt x="13" y="40"/>
                  <a:pt x="12" y="40"/>
                </a:cubicBezTo>
                <a:close/>
                <a:moveTo>
                  <a:pt x="28" y="19"/>
                </a:moveTo>
                <a:cubicBezTo>
                  <a:pt x="18" y="9"/>
                  <a:pt x="18" y="9"/>
                  <a:pt x="18" y="9"/>
                </a:cubicBezTo>
                <a:cubicBezTo>
                  <a:pt x="18" y="8"/>
                  <a:pt x="17" y="8"/>
                  <a:pt x="16" y="8"/>
                </a:cubicBezTo>
                <a:cubicBezTo>
                  <a:pt x="15" y="8"/>
                  <a:pt x="14" y="8"/>
                  <a:pt x="13" y="9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5"/>
                  <a:pt x="7" y="15"/>
                  <a:pt x="7" y="16"/>
                </a:cubicBezTo>
                <a:cubicBezTo>
                  <a:pt x="7" y="17"/>
                  <a:pt x="8" y="18"/>
                  <a:pt x="8" y="1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6" y="36"/>
                  <a:pt x="15" y="36"/>
                </a:cubicBezTo>
                <a:cubicBezTo>
                  <a:pt x="3" y="24"/>
                  <a:pt x="3" y="24"/>
                  <a:pt x="3" y="24"/>
                </a:cubicBezTo>
                <a:cubicBezTo>
                  <a:pt x="1" y="22"/>
                  <a:pt x="0" y="19"/>
                  <a:pt x="0" y="16"/>
                </a:cubicBezTo>
                <a:cubicBezTo>
                  <a:pt x="0" y="14"/>
                  <a:pt x="1" y="11"/>
                  <a:pt x="3" y="9"/>
                </a:cubicBezTo>
                <a:cubicBezTo>
                  <a:pt x="9" y="4"/>
                  <a:pt x="9" y="4"/>
                  <a:pt x="9" y="4"/>
                </a:cubicBezTo>
                <a:cubicBezTo>
                  <a:pt x="11" y="2"/>
                  <a:pt x="13" y="1"/>
                  <a:pt x="16" y="1"/>
                </a:cubicBezTo>
                <a:cubicBezTo>
                  <a:pt x="19" y="1"/>
                  <a:pt x="21" y="2"/>
                  <a:pt x="23" y="4"/>
                </a:cubicBezTo>
                <a:cubicBezTo>
                  <a:pt x="35" y="16"/>
                  <a:pt x="35" y="16"/>
                  <a:pt x="35" y="16"/>
                </a:cubicBezTo>
                <a:cubicBezTo>
                  <a:pt x="36" y="17"/>
                  <a:pt x="36" y="17"/>
                  <a:pt x="37" y="18"/>
                </a:cubicBezTo>
                <a:lnTo>
                  <a:pt x="28" y="19"/>
                </a:lnTo>
                <a:close/>
                <a:moveTo>
                  <a:pt x="6" y="55"/>
                </a:moveTo>
                <a:cubicBezTo>
                  <a:pt x="6" y="55"/>
                  <a:pt x="6" y="55"/>
                  <a:pt x="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4" y="54"/>
                  <a:pt x="4" y="54"/>
                  <a:pt x="5" y="53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5" y="44"/>
                  <a:pt x="15" y="44"/>
                </a:cubicBezTo>
                <a:cubicBezTo>
                  <a:pt x="16" y="45"/>
                  <a:pt x="16" y="45"/>
                  <a:pt x="15" y="46"/>
                </a:cubicBezTo>
                <a:lnTo>
                  <a:pt x="6" y="55"/>
                </a:lnTo>
                <a:close/>
                <a:moveTo>
                  <a:pt x="21" y="59"/>
                </a:moveTo>
                <a:cubicBezTo>
                  <a:pt x="21" y="59"/>
                  <a:pt x="21" y="60"/>
                  <a:pt x="20" y="60"/>
                </a:cubicBezTo>
                <a:cubicBezTo>
                  <a:pt x="20" y="60"/>
                  <a:pt x="19" y="59"/>
                  <a:pt x="19" y="59"/>
                </a:cubicBezTo>
                <a:cubicBezTo>
                  <a:pt x="19" y="47"/>
                  <a:pt x="19" y="47"/>
                  <a:pt x="19" y="47"/>
                </a:cubicBezTo>
                <a:cubicBezTo>
                  <a:pt x="19" y="47"/>
                  <a:pt x="20" y="46"/>
                  <a:pt x="20" y="46"/>
                </a:cubicBezTo>
                <a:cubicBezTo>
                  <a:pt x="21" y="46"/>
                  <a:pt x="21" y="47"/>
                  <a:pt x="21" y="47"/>
                </a:cubicBezTo>
                <a:lnTo>
                  <a:pt x="21" y="59"/>
                </a:lnTo>
                <a:close/>
                <a:moveTo>
                  <a:pt x="56" y="51"/>
                </a:moveTo>
                <a:cubicBezTo>
                  <a:pt x="50" y="56"/>
                  <a:pt x="50" y="56"/>
                  <a:pt x="50" y="56"/>
                </a:cubicBezTo>
                <a:cubicBezTo>
                  <a:pt x="48" y="58"/>
                  <a:pt x="46" y="59"/>
                  <a:pt x="43" y="59"/>
                </a:cubicBezTo>
                <a:cubicBezTo>
                  <a:pt x="40" y="59"/>
                  <a:pt x="38" y="58"/>
                  <a:pt x="36" y="56"/>
                </a:cubicBezTo>
                <a:cubicBezTo>
                  <a:pt x="24" y="44"/>
                  <a:pt x="24" y="44"/>
                  <a:pt x="24" y="44"/>
                </a:cubicBezTo>
                <a:cubicBezTo>
                  <a:pt x="23" y="44"/>
                  <a:pt x="23" y="43"/>
                  <a:pt x="22" y="42"/>
                </a:cubicBezTo>
                <a:cubicBezTo>
                  <a:pt x="31" y="42"/>
                  <a:pt x="31" y="42"/>
                  <a:pt x="31" y="42"/>
                </a:cubicBezTo>
                <a:cubicBezTo>
                  <a:pt x="41" y="51"/>
                  <a:pt x="41" y="51"/>
                  <a:pt x="41" y="51"/>
                </a:cubicBezTo>
                <a:cubicBezTo>
                  <a:pt x="42" y="53"/>
                  <a:pt x="44" y="53"/>
                  <a:pt x="45" y="51"/>
                </a:cubicBezTo>
                <a:cubicBezTo>
                  <a:pt x="51" y="46"/>
                  <a:pt x="51" y="46"/>
                  <a:pt x="51" y="46"/>
                </a:cubicBezTo>
                <a:cubicBezTo>
                  <a:pt x="51" y="46"/>
                  <a:pt x="52" y="45"/>
                  <a:pt x="52" y="44"/>
                </a:cubicBezTo>
                <a:cubicBezTo>
                  <a:pt x="52" y="43"/>
                  <a:pt x="51" y="42"/>
                  <a:pt x="51" y="41"/>
                </a:cubicBezTo>
                <a:cubicBezTo>
                  <a:pt x="41" y="32"/>
                  <a:pt x="41" y="32"/>
                  <a:pt x="41" y="32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3" y="24"/>
                  <a:pt x="44" y="24"/>
                </a:cubicBezTo>
                <a:cubicBezTo>
                  <a:pt x="56" y="36"/>
                  <a:pt x="56" y="36"/>
                  <a:pt x="56" y="36"/>
                </a:cubicBezTo>
                <a:cubicBezTo>
                  <a:pt x="58" y="38"/>
                  <a:pt x="59" y="41"/>
                  <a:pt x="59" y="44"/>
                </a:cubicBezTo>
                <a:cubicBezTo>
                  <a:pt x="59" y="47"/>
                  <a:pt x="58" y="49"/>
                  <a:pt x="56" y="51"/>
                </a:cubicBezTo>
                <a:close/>
                <a:moveTo>
                  <a:pt x="40" y="13"/>
                </a:moveTo>
                <a:cubicBezTo>
                  <a:pt x="40" y="14"/>
                  <a:pt x="39" y="14"/>
                  <a:pt x="39" y="14"/>
                </a:cubicBezTo>
                <a:cubicBezTo>
                  <a:pt x="38" y="14"/>
                  <a:pt x="37" y="14"/>
                  <a:pt x="37" y="13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1"/>
                  <a:pt x="38" y="0"/>
                  <a:pt x="39" y="0"/>
                </a:cubicBezTo>
                <a:cubicBezTo>
                  <a:pt x="39" y="0"/>
                  <a:pt x="40" y="1"/>
                  <a:pt x="40" y="1"/>
                </a:cubicBezTo>
                <a:lnTo>
                  <a:pt x="40" y="13"/>
                </a:lnTo>
                <a:close/>
                <a:moveTo>
                  <a:pt x="45" y="16"/>
                </a:moveTo>
                <a:cubicBezTo>
                  <a:pt x="45" y="16"/>
                  <a:pt x="45" y="16"/>
                  <a:pt x="44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43" y="16"/>
                  <a:pt x="43" y="15"/>
                  <a:pt x="43" y="14"/>
                </a:cubicBezTo>
                <a:cubicBezTo>
                  <a:pt x="53" y="5"/>
                  <a:pt x="53" y="5"/>
                  <a:pt x="53" y="5"/>
                </a:cubicBezTo>
                <a:cubicBezTo>
                  <a:pt x="53" y="5"/>
                  <a:pt x="54" y="5"/>
                  <a:pt x="54" y="5"/>
                </a:cubicBezTo>
                <a:cubicBezTo>
                  <a:pt x="55" y="6"/>
                  <a:pt x="55" y="6"/>
                  <a:pt x="54" y="7"/>
                </a:cubicBezTo>
                <a:lnTo>
                  <a:pt x="45" y="16"/>
                </a:lnTo>
                <a:close/>
                <a:moveTo>
                  <a:pt x="58" y="22"/>
                </a:moveTo>
                <a:cubicBezTo>
                  <a:pt x="47" y="22"/>
                  <a:pt x="47" y="22"/>
                  <a:pt x="47" y="22"/>
                </a:cubicBezTo>
                <a:cubicBezTo>
                  <a:pt x="46" y="22"/>
                  <a:pt x="45" y="22"/>
                  <a:pt x="45" y="21"/>
                </a:cubicBezTo>
                <a:cubicBezTo>
                  <a:pt x="45" y="20"/>
                  <a:pt x="46" y="20"/>
                  <a:pt x="4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9" y="20"/>
                  <a:pt x="59" y="20"/>
                  <a:pt x="59" y="21"/>
                </a:cubicBezTo>
                <a:cubicBezTo>
                  <a:pt x="59" y="22"/>
                  <a:pt x="59" y="22"/>
                  <a:pt x="58" y="2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3" name="Freeform 45"/>
          <p:cNvSpPr>
            <a:spLocks noEditPoints="1"/>
          </p:cNvSpPr>
          <p:nvPr/>
        </p:nvSpPr>
        <p:spPr bwMode="auto">
          <a:xfrm>
            <a:off x="1134566" y="1532567"/>
            <a:ext cx="180438" cy="180438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4" name="Freeform 46"/>
          <p:cNvSpPr>
            <a:spLocks noEditPoints="1"/>
          </p:cNvSpPr>
          <p:nvPr/>
        </p:nvSpPr>
        <p:spPr bwMode="auto">
          <a:xfrm>
            <a:off x="1607648" y="1532567"/>
            <a:ext cx="180438" cy="180438"/>
          </a:xfrm>
          <a:custGeom>
            <a:avLst/>
            <a:gdLst>
              <a:gd name="T0" fmla="*/ 188912 w 55"/>
              <a:gd name="T1" fmla="*/ 151130 h 55"/>
              <a:gd name="T2" fmla="*/ 151130 w 55"/>
              <a:gd name="T3" fmla="*/ 188912 h 55"/>
              <a:gd name="T4" fmla="*/ 34348 w 55"/>
              <a:gd name="T5" fmla="*/ 188912 h 55"/>
              <a:gd name="T6" fmla="*/ 0 w 55"/>
              <a:gd name="T7" fmla="*/ 151130 h 55"/>
              <a:gd name="T8" fmla="*/ 0 w 55"/>
              <a:gd name="T9" fmla="*/ 34348 h 55"/>
              <a:gd name="T10" fmla="*/ 34348 w 55"/>
              <a:gd name="T11" fmla="*/ 0 h 55"/>
              <a:gd name="T12" fmla="*/ 151130 w 55"/>
              <a:gd name="T13" fmla="*/ 0 h 55"/>
              <a:gd name="T14" fmla="*/ 188912 w 55"/>
              <a:gd name="T15" fmla="*/ 34348 h 55"/>
              <a:gd name="T16" fmla="*/ 188912 w 55"/>
              <a:gd name="T17" fmla="*/ 151130 h 55"/>
              <a:gd name="T18" fmla="*/ 157999 w 55"/>
              <a:gd name="T19" fmla="*/ 68695 h 55"/>
              <a:gd name="T20" fmla="*/ 157999 w 55"/>
              <a:gd name="T21" fmla="*/ 58391 h 55"/>
              <a:gd name="T22" fmla="*/ 144260 w 55"/>
              <a:gd name="T23" fmla="*/ 44652 h 55"/>
              <a:gd name="T24" fmla="*/ 133956 w 55"/>
              <a:gd name="T25" fmla="*/ 44652 h 55"/>
              <a:gd name="T26" fmla="*/ 79000 w 55"/>
              <a:gd name="T27" fmla="*/ 103043 h 55"/>
              <a:gd name="T28" fmla="*/ 51521 w 55"/>
              <a:gd name="T29" fmla="*/ 75565 h 55"/>
              <a:gd name="T30" fmla="*/ 41217 w 55"/>
              <a:gd name="T31" fmla="*/ 75565 h 55"/>
              <a:gd name="T32" fmla="*/ 27478 w 55"/>
              <a:gd name="T33" fmla="*/ 89304 h 55"/>
              <a:gd name="T34" fmla="*/ 27478 w 55"/>
              <a:gd name="T35" fmla="*/ 99608 h 55"/>
              <a:gd name="T36" fmla="*/ 72130 w 55"/>
              <a:gd name="T37" fmla="*/ 144260 h 55"/>
              <a:gd name="T38" fmla="*/ 82434 w 55"/>
              <a:gd name="T39" fmla="*/ 144260 h 55"/>
              <a:gd name="T40" fmla="*/ 157999 w 55"/>
              <a:gd name="T41" fmla="*/ 68695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5" h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lnTo>
                  <a:pt x="55" y="44"/>
                </a:lnTo>
                <a:close/>
                <a:moveTo>
                  <a:pt x="46" y="20"/>
                </a:moveTo>
                <a:cubicBezTo>
                  <a:pt x="47" y="19"/>
                  <a:pt x="47" y="17"/>
                  <a:pt x="46" y="17"/>
                </a:cubicBezTo>
                <a:cubicBezTo>
                  <a:pt x="42" y="13"/>
                  <a:pt x="42" y="13"/>
                  <a:pt x="42" y="13"/>
                </a:cubicBezTo>
                <a:cubicBezTo>
                  <a:pt x="42" y="12"/>
                  <a:pt x="40" y="12"/>
                  <a:pt x="39" y="13"/>
                </a:cubicBezTo>
                <a:cubicBezTo>
                  <a:pt x="23" y="30"/>
                  <a:pt x="23" y="30"/>
                  <a:pt x="23" y="30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1"/>
                  <a:pt x="13" y="21"/>
                  <a:pt x="12" y="22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7"/>
                  <a:pt x="7" y="28"/>
                  <a:pt x="8" y="29"/>
                </a:cubicBezTo>
                <a:cubicBezTo>
                  <a:pt x="21" y="42"/>
                  <a:pt x="21" y="42"/>
                  <a:pt x="21" y="42"/>
                </a:cubicBezTo>
                <a:cubicBezTo>
                  <a:pt x="22" y="43"/>
                  <a:pt x="23" y="43"/>
                  <a:pt x="24" y="42"/>
                </a:cubicBezTo>
                <a:lnTo>
                  <a:pt x="46" y="2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5" name="Freeform 47"/>
          <p:cNvSpPr>
            <a:spLocks noEditPoints="1"/>
          </p:cNvSpPr>
          <p:nvPr/>
        </p:nvSpPr>
        <p:spPr bwMode="auto">
          <a:xfrm>
            <a:off x="2080732" y="1532567"/>
            <a:ext cx="180438" cy="180438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89304 h 55"/>
              <a:gd name="T12" fmla="*/ 154564 w 55"/>
              <a:gd name="T13" fmla="*/ 75565 h 55"/>
              <a:gd name="T14" fmla="*/ 140825 w 55"/>
              <a:gd name="T15" fmla="*/ 65261 h 55"/>
              <a:gd name="T16" fmla="*/ 130521 w 55"/>
              <a:gd name="T17" fmla="*/ 65261 h 55"/>
              <a:gd name="T18" fmla="*/ 92739 w 55"/>
              <a:gd name="T19" fmla="*/ 103043 h 55"/>
              <a:gd name="T20" fmla="*/ 54956 w 55"/>
              <a:gd name="T21" fmla="*/ 65261 h 55"/>
              <a:gd name="T22" fmla="*/ 44652 w 55"/>
              <a:gd name="T23" fmla="*/ 65261 h 55"/>
              <a:gd name="T24" fmla="*/ 30913 w 55"/>
              <a:gd name="T25" fmla="*/ 75565 h 55"/>
              <a:gd name="T26" fmla="*/ 30913 w 55"/>
              <a:gd name="T27" fmla="*/ 89304 h 55"/>
              <a:gd name="T28" fmla="*/ 89304 w 55"/>
              <a:gd name="T29" fmla="*/ 144260 h 55"/>
              <a:gd name="T30" fmla="*/ 99608 w 55"/>
              <a:gd name="T31" fmla="*/ 144260 h 55"/>
              <a:gd name="T32" fmla="*/ 154564 w 55"/>
              <a:gd name="T33" fmla="*/ 89304 h 5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6"/>
                </a:moveTo>
                <a:cubicBezTo>
                  <a:pt x="46" y="25"/>
                  <a:pt x="46" y="23"/>
                  <a:pt x="45" y="22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8"/>
                  <a:pt x="39" y="18"/>
                  <a:pt x="38" y="19"/>
                </a:cubicBezTo>
                <a:cubicBezTo>
                  <a:pt x="27" y="30"/>
                  <a:pt x="27" y="30"/>
                  <a:pt x="27" y="30"/>
                </a:cubicBezTo>
                <a:cubicBezTo>
                  <a:pt x="16" y="19"/>
                  <a:pt x="16" y="19"/>
                  <a:pt x="16" y="19"/>
                </a:cubicBezTo>
                <a:cubicBezTo>
                  <a:pt x="15" y="18"/>
                  <a:pt x="14" y="18"/>
                  <a:pt x="13" y="19"/>
                </a:cubicBezTo>
                <a:cubicBezTo>
                  <a:pt x="9" y="22"/>
                  <a:pt x="9" y="22"/>
                  <a:pt x="9" y="22"/>
                </a:cubicBezTo>
                <a:cubicBezTo>
                  <a:pt x="8" y="23"/>
                  <a:pt x="8" y="25"/>
                  <a:pt x="9" y="26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3"/>
                  <a:pt x="28" y="43"/>
                  <a:pt x="29" y="42"/>
                </a:cubicBezTo>
                <a:lnTo>
                  <a:pt x="45" y="2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6" name="Freeform 48"/>
          <p:cNvSpPr>
            <a:spLocks noEditPoints="1"/>
          </p:cNvSpPr>
          <p:nvPr/>
        </p:nvSpPr>
        <p:spPr bwMode="auto">
          <a:xfrm>
            <a:off x="2553815" y="1532567"/>
            <a:ext cx="180438" cy="180438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44260 w 55"/>
              <a:gd name="T11" fmla="*/ 99608 h 55"/>
              <a:gd name="T12" fmla="*/ 144260 w 55"/>
              <a:gd name="T13" fmla="*/ 89304 h 55"/>
              <a:gd name="T14" fmla="*/ 85869 w 55"/>
              <a:gd name="T15" fmla="*/ 34348 h 55"/>
              <a:gd name="T16" fmla="*/ 75565 w 55"/>
              <a:gd name="T17" fmla="*/ 34348 h 55"/>
              <a:gd name="T18" fmla="*/ 65261 w 55"/>
              <a:gd name="T19" fmla="*/ 44652 h 55"/>
              <a:gd name="T20" fmla="*/ 65261 w 55"/>
              <a:gd name="T21" fmla="*/ 54956 h 55"/>
              <a:gd name="T22" fmla="*/ 99608 w 55"/>
              <a:gd name="T23" fmla="*/ 92739 h 55"/>
              <a:gd name="T24" fmla="*/ 65261 w 55"/>
              <a:gd name="T25" fmla="*/ 130521 h 55"/>
              <a:gd name="T26" fmla="*/ 65261 w 55"/>
              <a:gd name="T27" fmla="*/ 144260 h 55"/>
              <a:gd name="T28" fmla="*/ 75565 w 55"/>
              <a:gd name="T29" fmla="*/ 154564 h 55"/>
              <a:gd name="T30" fmla="*/ 85869 w 55"/>
              <a:gd name="T31" fmla="*/ 154564 h 55"/>
              <a:gd name="T32" fmla="*/ 144260 w 55"/>
              <a:gd name="T33" fmla="*/ 99608 h 5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2" y="29"/>
                </a:moveTo>
                <a:cubicBezTo>
                  <a:pt x="42" y="28"/>
                  <a:pt x="42" y="27"/>
                  <a:pt x="42" y="26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9"/>
                  <a:pt x="23" y="9"/>
                  <a:pt x="22" y="10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4"/>
                  <a:pt x="18" y="15"/>
                  <a:pt x="19" y="16"/>
                </a:cubicBezTo>
                <a:cubicBezTo>
                  <a:pt x="29" y="27"/>
                  <a:pt x="29" y="27"/>
                  <a:pt x="29" y="2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9"/>
                  <a:pt x="18" y="41"/>
                  <a:pt x="19" y="42"/>
                </a:cubicBezTo>
                <a:cubicBezTo>
                  <a:pt x="22" y="45"/>
                  <a:pt x="22" y="45"/>
                  <a:pt x="22" y="45"/>
                </a:cubicBezTo>
                <a:cubicBezTo>
                  <a:pt x="23" y="46"/>
                  <a:pt x="24" y="46"/>
                  <a:pt x="25" y="45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7" name="Freeform 49"/>
          <p:cNvSpPr/>
          <p:nvPr/>
        </p:nvSpPr>
        <p:spPr bwMode="auto">
          <a:xfrm>
            <a:off x="3035996" y="1579572"/>
            <a:ext cx="189536" cy="124336"/>
          </a:xfrm>
          <a:custGeom>
            <a:avLst/>
            <a:gdLst>
              <a:gd name="T0" fmla="*/ 102640 w 58"/>
              <a:gd name="T1" fmla="*/ 126749 h 38"/>
              <a:gd name="T2" fmla="*/ 92376 w 58"/>
              <a:gd name="T3" fmla="*/ 126749 h 38"/>
              <a:gd name="T4" fmla="*/ 3421 w 58"/>
              <a:gd name="T5" fmla="*/ 34257 h 38"/>
              <a:gd name="T6" fmla="*/ 3421 w 58"/>
              <a:gd name="T7" fmla="*/ 23980 h 38"/>
              <a:gd name="T8" fmla="*/ 23949 w 58"/>
              <a:gd name="T9" fmla="*/ 3426 h 38"/>
              <a:gd name="T10" fmla="*/ 34213 w 58"/>
              <a:gd name="T11" fmla="*/ 3426 h 38"/>
              <a:gd name="T12" fmla="*/ 99219 w 58"/>
              <a:gd name="T13" fmla="*/ 68513 h 38"/>
              <a:gd name="T14" fmla="*/ 164224 w 58"/>
              <a:gd name="T15" fmla="*/ 3426 h 38"/>
              <a:gd name="T16" fmla="*/ 174488 w 58"/>
              <a:gd name="T17" fmla="*/ 3426 h 38"/>
              <a:gd name="T18" fmla="*/ 195016 w 58"/>
              <a:gd name="T19" fmla="*/ 23980 h 38"/>
              <a:gd name="T20" fmla="*/ 195016 w 58"/>
              <a:gd name="T21" fmla="*/ 34257 h 38"/>
              <a:gd name="T22" fmla="*/ 102640 w 58"/>
              <a:gd name="T23" fmla="*/ 126749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8" h="38">
                <a:moveTo>
                  <a:pt x="30" y="37"/>
                </a:moveTo>
                <a:cubicBezTo>
                  <a:pt x="29" y="38"/>
                  <a:pt x="28" y="38"/>
                  <a:pt x="27" y="37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9"/>
                  <a:pt x="0" y="8"/>
                  <a:pt x="1" y="7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9" y="0"/>
                  <a:pt x="10" y="1"/>
                </a:cubicBezTo>
                <a:cubicBezTo>
                  <a:pt x="29" y="20"/>
                  <a:pt x="29" y="20"/>
                  <a:pt x="29" y="20"/>
                </a:cubicBezTo>
                <a:cubicBezTo>
                  <a:pt x="48" y="1"/>
                  <a:pt x="48" y="1"/>
                  <a:pt x="48" y="1"/>
                </a:cubicBezTo>
                <a:cubicBezTo>
                  <a:pt x="49" y="0"/>
                  <a:pt x="50" y="0"/>
                  <a:pt x="51" y="1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8"/>
                  <a:pt x="58" y="9"/>
                  <a:pt x="57" y="10"/>
                </a:cubicBezTo>
                <a:lnTo>
                  <a:pt x="30" y="3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8" name="Freeform 50"/>
          <p:cNvSpPr/>
          <p:nvPr/>
        </p:nvSpPr>
        <p:spPr bwMode="auto">
          <a:xfrm>
            <a:off x="3507563" y="1520437"/>
            <a:ext cx="122820" cy="189536"/>
          </a:xfrm>
          <a:custGeom>
            <a:avLst/>
            <a:gdLst>
              <a:gd name="T0" fmla="*/ 34754 w 37"/>
              <a:gd name="T1" fmla="*/ 195016 h 58"/>
              <a:gd name="T2" fmla="*/ 24327 w 37"/>
              <a:gd name="T3" fmla="*/ 195016 h 58"/>
              <a:gd name="T4" fmla="*/ 3475 w 37"/>
              <a:gd name="T5" fmla="*/ 174488 h 58"/>
              <a:gd name="T6" fmla="*/ 3475 w 37"/>
              <a:gd name="T7" fmla="*/ 164224 h 58"/>
              <a:gd name="T8" fmla="*/ 69507 w 37"/>
              <a:gd name="T9" fmla="*/ 99219 h 58"/>
              <a:gd name="T10" fmla="*/ 3475 w 37"/>
              <a:gd name="T11" fmla="*/ 34213 h 58"/>
              <a:gd name="T12" fmla="*/ 3475 w 37"/>
              <a:gd name="T13" fmla="*/ 23949 h 58"/>
              <a:gd name="T14" fmla="*/ 24327 w 37"/>
              <a:gd name="T15" fmla="*/ 3421 h 58"/>
              <a:gd name="T16" fmla="*/ 34754 w 37"/>
              <a:gd name="T17" fmla="*/ 3421 h 58"/>
              <a:gd name="T18" fmla="*/ 125113 w 37"/>
              <a:gd name="T19" fmla="*/ 92376 h 58"/>
              <a:gd name="T20" fmla="*/ 125113 w 37"/>
              <a:gd name="T21" fmla="*/ 106061 h 58"/>
              <a:gd name="T22" fmla="*/ 34754 w 37"/>
              <a:gd name="T23" fmla="*/ 195016 h 5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7" h="58">
                <a:moveTo>
                  <a:pt x="10" y="57"/>
                </a:moveTo>
                <a:cubicBezTo>
                  <a:pt x="9" y="58"/>
                  <a:pt x="7" y="58"/>
                  <a:pt x="7" y="57"/>
                </a:cubicBezTo>
                <a:cubicBezTo>
                  <a:pt x="1" y="51"/>
                  <a:pt x="1" y="51"/>
                  <a:pt x="1" y="51"/>
                </a:cubicBezTo>
                <a:cubicBezTo>
                  <a:pt x="0" y="50"/>
                  <a:pt x="0" y="49"/>
                  <a:pt x="1" y="48"/>
                </a:cubicBezTo>
                <a:cubicBezTo>
                  <a:pt x="20" y="29"/>
                  <a:pt x="20" y="29"/>
                  <a:pt x="20" y="29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9"/>
                  <a:pt x="0" y="8"/>
                  <a:pt x="1" y="7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9" y="0"/>
                  <a:pt x="10" y="1"/>
                </a:cubicBezTo>
                <a:cubicBezTo>
                  <a:pt x="36" y="27"/>
                  <a:pt x="36" y="27"/>
                  <a:pt x="36" y="27"/>
                </a:cubicBezTo>
                <a:cubicBezTo>
                  <a:pt x="37" y="28"/>
                  <a:pt x="37" y="30"/>
                  <a:pt x="36" y="31"/>
                </a:cubicBezTo>
                <a:lnTo>
                  <a:pt x="10" y="5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9" name="Freeform 51"/>
          <p:cNvSpPr>
            <a:spLocks noEditPoints="1"/>
          </p:cNvSpPr>
          <p:nvPr/>
        </p:nvSpPr>
        <p:spPr bwMode="auto">
          <a:xfrm>
            <a:off x="3977613" y="1535599"/>
            <a:ext cx="134951" cy="191053"/>
          </a:xfrm>
          <a:custGeom>
            <a:avLst/>
            <a:gdLst>
              <a:gd name="T0" fmla="*/ 103381 w 41"/>
              <a:gd name="T1" fmla="*/ 82769 h 58"/>
              <a:gd name="T2" fmla="*/ 103381 w 41"/>
              <a:gd name="T3" fmla="*/ 186230 h 58"/>
              <a:gd name="T4" fmla="*/ 89597 w 41"/>
              <a:gd name="T5" fmla="*/ 200025 h 58"/>
              <a:gd name="T6" fmla="*/ 75813 w 41"/>
              <a:gd name="T7" fmla="*/ 186230 h 58"/>
              <a:gd name="T8" fmla="*/ 75813 w 41"/>
              <a:gd name="T9" fmla="*/ 137948 h 58"/>
              <a:gd name="T10" fmla="*/ 65475 w 41"/>
              <a:gd name="T11" fmla="*/ 137948 h 58"/>
              <a:gd name="T12" fmla="*/ 65475 w 41"/>
              <a:gd name="T13" fmla="*/ 186230 h 58"/>
              <a:gd name="T14" fmla="*/ 51691 w 41"/>
              <a:gd name="T15" fmla="*/ 200025 h 58"/>
              <a:gd name="T16" fmla="*/ 37907 w 41"/>
              <a:gd name="T17" fmla="*/ 186230 h 58"/>
              <a:gd name="T18" fmla="*/ 37907 w 41"/>
              <a:gd name="T19" fmla="*/ 82769 h 58"/>
              <a:gd name="T20" fmla="*/ 3446 w 41"/>
              <a:gd name="T21" fmla="*/ 48282 h 58"/>
              <a:gd name="T22" fmla="*/ 3446 w 41"/>
              <a:gd name="T23" fmla="*/ 31038 h 58"/>
              <a:gd name="T24" fmla="*/ 20676 w 41"/>
              <a:gd name="T25" fmla="*/ 31038 h 58"/>
              <a:gd name="T26" fmla="*/ 48245 w 41"/>
              <a:gd name="T27" fmla="*/ 58628 h 58"/>
              <a:gd name="T28" fmla="*/ 93043 w 41"/>
              <a:gd name="T29" fmla="*/ 58628 h 58"/>
              <a:gd name="T30" fmla="*/ 120612 w 41"/>
              <a:gd name="T31" fmla="*/ 31038 h 58"/>
              <a:gd name="T32" fmla="*/ 137842 w 41"/>
              <a:gd name="T33" fmla="*/ 31038 h 58"/>
              <a:gd name="T34" fmla="*/ 137842 w 41"/>
              <a:gd name="T35" fmla="*/ 48282 h 58"/>
              <a:gd name="T36" fmla="*/ 103381 w 41"/>
              <a:gd name="T37" fmla="*/ 82769 h 58"/>
              <a:gd name="T38" fmla="*/ 72367 w 41"/>
              <a:gd name="T39" fmla="*/ 55179 h 58"/>
              <a:gd name="T40" fmla="*/ 44799 w 41"/>
              <a:gd name="T41" fmla="*/ 27590 h 58"/>
              <a:gd name="T42" fmla="*/ 72367 w 41"/>
              <a:gd name="T43" fmla="*/ 0 h 58"/>
              <a:gd name="T44" fmla="*/ 99935 w 41"/>
              <a:gd name="T45" fmla="*/ 27590 h 58"/>
              <a:gd name="T46" fmla="*/ 72367 w 41"/>
              <a:gd name="T47" fmla="*/ 55179 h 5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1" h="58">
                <a:moveTo>
                  <a:pt x="30" y="24"/>
                </a:moveTo>
                <a:cubicBezTo>
                  <a:pt x="30" y="54"/>
                  <a:pt x="30" y="54"/>
                  <a:pt x="30" y="54"/>
                </a:cubicBezTo>
                <a:cubicBezTo>
                  <a:pt x="30" y="56"/>
                  <a:pt x="28" y="58"/>
                  <a:pt x="26" y="58"/>
                </a:cubicBezTo>
                <a:cubicBezTo>
                  <a:pt x="24" y="58"/>
                  <a:pt x="22" y="56"/>
                  <a:pt x="22" y="54"/>
                </a:cubicBezTo>
                <a:cubicBezTo>
                  <a:pt x="22" y="40"/>
                  <a:pt x="22" y="40"/>
                  <a:pt x="22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6"/>
                  <a:pt x="18" y="58"/>
                  <a:pt x="15" y="58"/>
                </a:cubicBezTo>
                <a:cubicBezTo>
                  <a:pt x="13" y="58"/>
                  <a:pt x="11" y="56"/>
                  <a:pt x="11" y="54"/>
                </a:cubicBezTo>
                <a:cubicBezTo>
                  <a:pt x="11" y="24"/>
                  <a:pt x="11" y="24"/>
                  <a:pt x="11" y="2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3"/>
                  <a:pt x="0" y="10"/>
                  <a:pt x="1" y="9"/>
                </a:cubicBezTo>
                <a:cubicBezTo>
                  <a:pt x="2" y="8"/>
                  <a:pt x="5" y="8"/>
                  <a:pt x="6" y="9"/>
                </a:cubicBezTo>
                <a:cubicBezTo>
                  <a:pt x="14" y="17"/>
                  <a:pt x="14" y="17"/>
                  <a:pt x="14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35" y="9"/>
                  <a:pt x="35" y="9"/>
                  <a:pt x="35" y="9"/>
                </a:cubicBezTo>
                <a:cubicBezTo>
                  <a:pt x="37" y="8"/>
                  <a:pt x="39" y="8"/>
                  <a:pt x="40" y="9"/>
                </a:cubicBezTo>
                <a:cubicBezTo>
                  <a:pt x="41" y="10"/>
                  <a:pt x="41" y="13"/>
                  <a:pt x="40" y="14"/>
                </a:cubicBezTo>
                <a:lnTo>
                  <a:pt x="30" y="24"/>
                </a:lnTo>
                <a:close/>
                <a:moveTo>
                  <a:pt x="21" y="16"/>
                </a:moveTo>
                <a:cubicBezTo>
                  <a:pt x="16" y="16"/>
                  <a:pt x="13" y="12"/>
                  <a:pt x="13" y="8"/>
                </a:cubicBezTo>
                <a:cubicBezTo>
                  <a:pt x="13" y="4"/>
                  <a:pt x="16" y="0"/>
                  <a:pt x="21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2"/>
                  <a:pt x="25" y="16"/>
                  <a:pt x="21" y="1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0" name="Freeform 52"/>
          <p:cNvSpPr>
            <a:spLocks noEditPoints="1"/>
          </p:cNvSpPr>
          <p:nvPr/>
        </p:nvSpPr>
        <p:spPr bwMode="auto">
          <a:xfrm>
            <a:off x="4443116" y="1532567"/>
            <a:ext cx="180438" cy="180438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92739 w 55"/>
              <a:gd name="T11" fmla="*/ 27478 h 55"/>
              <a:gd name="T12" fmla="*/ 27478 w 55"/>
              <a:gd name="T13" fmla="*/ 92739 h 55"/>
              <a:gd name="T14" fmla="*/ 92739 w 55"/>
              <a:gd name="T15" fmla="*/ 161434 h 55"/>
              <a:gd name="T16" fmla="*/ 161434 w 55"/>
              <a:gd name="T17" fmla="*/ 92739 h 55"/>
              <a:gd name="T18" fmla="*/ 92739 w 55"/>
              <a:gd name="T19" fmla="*/ 27478 h 55"/>
              <a:gd name="T20" fmla="*/ 109912 w 55"/>
              <a:gd name="T21" fmla="*/ 106478 h 55"/>
              <a:gd name="T22" fmla="*/ 106478 w 55"/>
              <a:gd name="T23" fmla="*/ 109912 h 55"/>
              <a:gd name="T24" fmla="*/ 65261 w 55"/>
              <a:gd name="T25" fmla="*/ 109912 h 55"/>
              <a:gd name="T26" fmla="*/ 61826 w 55"/>
              <a:gd name="T27" fmla="*/ 106478 h 55"/>
              <a:gd name="T28" fmla="*/ 61826 w 55"/>
              <a:gd name="T29" fmla="*/ 96173 h 55"/>
              <a:gd name="T30" fmla="*/ 65261 w 55"/>
              <a:gd name="T31" fmla="*/ 92739 h 55"/>
              <a:gd name="T32" fmla="*/ 92739 w 55"/>
              <a:gd name="T33" fmla="*/ 92739 h 55"/>
              <a:gd name="T34" fmla="*/ 92739 w 55"/>
              <a:gd name="T35" fmla="*/ 51521 h 55"/>
              <a:gd name="T36" fmla="*/ 96173 w 55"/>
              <a:gd name="T37" fmla="*/ 48087 h 55"/>
              <a:gd name="T38" fmla="*/ 106478 w 55"/>
              <a:gd name="T39" fmla="*/ 48087 h 55"/>
              <a:gd name="T40" fmla="*/ 109912 w 55"/>
              <a:gd name="T41" fmla="*/ 51521 h 55"/>
              <a:gd name="T42" fmla="*/ 109912 w 55"/>
              <a:gd name="T43" fmla="*/ 106478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7"/>
                  <a:pt x="8" y="27"/>
                </a:cubicBez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7"/>
                  <a:pt x="38" y="8"/>
                  <a:pt x="27" y="8"/>
                </a:cubicBezTo>
                <a:close/>
                <a:moveTo>
                  <a:pt x="32" y="31"/>
                </a:moveTo>
                <a:cubicBezTo>
                  <a:pt x="32" y="31"/>
                  <a:pt x="31" y="32"/>
                  <a:pt x="31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4"/>
                  <a:pt x="28" y="14"/>
                  <a:pt x="28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2" y="14"/>
                  <a:pt x="32" y="15"/>
                </a:cubicBezTo>
                <a:lnTo>
                  <a:pt x="32" y="3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1" name="Freeform 53"/>
          <p:cNvSpPr/>
          <p:nvPr/>
        </p:nvSpPr>
        <p:spPr bwMode="auto">
          <a:xfrm>
            <a:off x="4916199" y="1532567"/>
            <a:ext cx="222895" cy="165275"/>
          </a:xfrm>
          <a:custGeom>
            <a:avLst/>
            <a:gdLst>
              <a:gd name="T0" fmla="*/ 188749 w 68"/>
              <a:gd name="T1" fmla="*/ 173037 h 50"/>
              <a:gd name="T2" fmla="*/ 54909 w 68"/>
              <a:gd name="T3" fmla="*/ 173037 h 50"/>
              <a:gd name="T4" fmla="*/ 0 w 68"/>
              <a:gd name="T5" fmla="*/ 117665 h 50"/>
              <a:gd name="T6" fmla="*/ 30886 w 68"/>
              <a:gd name="T7" fmla="*/ 69215 h 50"/>
              <a:gd name="T8" fmla="*/ 30886 w 68"/>
              <a:gd name="T9" fmla="*/ 62293 h 50"/>
              <a:gd name="T10" fmla="*/ 92658 w 68"/>
              <a:gd name="T11" fmla="*/ 0 h 50"/>
              <a:gd name="T12" fmla="*/ 150999 w 68"/>
              <a:gd name="T13" fmla="*/ 38068 h 50"/>
              <a:gd name="T14" fmla="*/ 171590 w 68"/>
              <a:gd name="T15" fmla="*/ 31147 h 50"/>
              <a:gd name="T16" fmla="*/ 202476 w 68"/>
              <a:gd name="T17" fmla="*/ 62293 h 50"/>
              <a:gd name="T18" fmla="*/ 199044 w 68"/>
              <a:gd name="T19" fmla="*/ 79597 h 50"/>
              <a:gd name="T20" fmla="*/ 233362 w 68"/>
              <a:gd name="T21" fmla="*/ 124587 h 50"/>
              <a:gd name="T22" fmla="*/ 188749 w 68"/>
              <a:gd name="T23" fmla="*/ 173037 h 5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8" h="50">
                <a:moveTo>
                  <a:pt x="55" y="50"/>
                </a:moveTo>
                <a:cubicBezTo>
                  <a:pt x="16" y="50"/>
                  <a:pt x="16" y="50"/>
                  <a:pt x="16" y="50"/>
                </a:cubicBezTo>
                <a:cubicBezTo>
                  <a:pt x="7" y="50"/>
                  <a:pt x="0" y="43"/>
                  <a:pt x="0" y="34"/>
                </a:cubicBezTo>
                <a:cubicBezTo>
                  <a:pt x="0" y="28"/>
                  <a:pt x="4" y="22"/>
                  <a:pt x="9" y="20"/>
                </a:cubicBezTo>
                <a:cubicBezTo>
                  <a:pt x="9" y="19"/>
                  <a:pt x="9" y="19"/>
                  <a:pt x="9" y="18"/>
                </a:cubicBezTo>
                <a:cubicBezTo>
                  <a:pt x="9" y="8"/>
                  <a:pt x="17" y="0"/>
                  <a:pt x="27" y="0"/>
                </a:cubicBezTo>
                <a:cubicBezTo>
                  <a:pt x="35" y="0"/>
                  <a:pt x="41" y="5"/>
                  <a:pt x="44" y="11"/>
                </a:cubicBezTo>
                <a:cubicBezTo>
                  <a:pt x="46" y="10"/>
                  <a:pt x="48" y="9"/>
                  <a:pt x="50" y="9"/>
                </a:cubicBezTo>
                <a:cubicBezTo>
                  <a:pt x="55" y="9"/>
                  <a:pt x="59" y="13"/>
                  <a:pt x="59" y="18"/>
                </a:cubicBezTo>
                <a:cubicBezTo>
                  <a:pt x="59" y="20"/>
                  <a:pt x="59" y="22"/>
                  <a:pt x="58" y="23"/>
                </a:cubicBezTo>
                <a:cubicBezTo>
                  <a:pt x="64" y="25"/>
                  <a:pt x="68" y="30"/>
                  <a:pt x="68" y="36"/>
                </a:cubicBezTo>
                <a:cubicBezTo>
                  <a:pt x="68" y="44"/>
                  <a:pt x="62" y="50"/>
                  <a:pt x="55" y="5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2" name="Freeform 54"/>
          <p:cNvSpPr>
            <a:spLocks noEditPoints="1"/>
          </p:cNvSpPr>
          <p:nvPr/>
        </p:nvSpPr>
        <p:spPr bwMode="auto">
          <a:xfrm>
            <a:off x="5389282" y="1532567"/>
            <a:ext cx="222895" cy="165275"/>
          </a:xfrm>
          <a:custGeom>
            <a:avLst/>
            <a:gdLst>
              <a:gd name="T0" fmla="*/ 188749 w 68"/>
              <a:gd name="T1" fmla="*/ 173037 h 50"/>
              <a:gd name="T2" fmla="*/ 54909 w 68"/>
              <a:gd name="T3" fmla="*/ 173037 h 50"/>
              <a:gd name="T4" fmla="*/ 0 w 68"/>
              <a:gd name="T5" fmla="*/ 117665 h 50"/>
              <a:gd name="T6" fmla="*/ 30886 w 68"/>
              <a:gd name="T7" fmla="*/ 69215 h 50"/>
              <a:gd name="T8" fmla="*/ 30886 w 68"/>
              <a:gd name="T9" fmla="*/ 62293 h 50"/>
              <a:gd name="T10" fmla="*/ 92658 w 68"/>
              <a:gd name="T11" fmla="*/ 0 h 50"/>
              <a:gd name="T12" fmla="*/ 150999 w 68"/>
              <a:gd name="T13" fmla="*/ 38068 h 50"/>
              <a:gd name="T14" fmla="*/ 171590 w 68"/>
              <a:gd name="T15" fmla="*/ 31147 h 50"/>
              <a:gd name="T16" fmla="*/ 202476 w 68"/>
              <a:gd name="T17" fmla="*/ 62293 h 50"/>
              <a:gd name="T18" fmla="*/ 199044 w 68"/>
              <a:gd name="T19" fmla="*/ 79597 h 50"/>
              <a:gd name="T20" fmla="*/ 233362 w 68"/>
              <a:gd name="T21" fmla="*/ 124587 h 50"/>
              <a:gd name="T22" fmla="*/ 188749 w 68"/>
              <a:gd name="T23" fmla="*/ 173037 h 50"/>
              <a:gd name="T24" fmla="*/ 154431 w 68"/>
              <a:gd name="T25" fmla="*/ 86519 h 50"/>
              <a:gd name="T26" fmla="*/ 113249 w 68"/>
              <a:gd name="T27" fmla="*/ 44990 h 50"/>
              <a:gd name="T28" fmla="*/ 109817 w 68"/>
              <a:gd name="T29" fmla="*/ 41529 h 50"/>
              <a:gd name="T30" fmla="*/ 106386 w 68"/>
              <a:gd name="T31" fmla="*/ 44990 h 50"/>
              <a:gd name="T32" fmla="*/ 61772 w 68"/>
              <a:gd name="T33" fmla="*/ 86519 h 50"/>
              <a:gd name="T34" fmla="*/ 61772 w 68"/>
              <a:gd name="T35" fmla="*/ 89979 h 50"/>
              <a:gd name="T36" fmla="*/ 65204 w 68"/>
              <a:gd name="T37" fmla="*/ 93440 h 50"/>
              <a:gd name="T38" fmla="*/ 92658 w 68"/>
              <a:gd name="T39" fmla="*/ 93440 h 50"/>
              <a:gd name="T40" fmla="*/ 92658 w 68"/>
              <a:gd name="T41" fmla="*/ 138430 h 50"/>
              <a:gd name="T42" fmla="*/ 96090 w 68"/>
              <a:gd name="T43" fmla="*/ 141890 h 50"/>
              <a:gd name="T44" fmla="*/ 120113 w 68"/>
              <a:gd name="T45" fmla="*/ 141890 h 50"/>
              <a:gd name="T46" fmla="*/ 123545 w 68"/>
              <a:gd name="T47" fmla="*/ 138430 h 50"/>
              <a:gd name="T48" fmla="*/ 123545 w 68"/>
              <a:gd name="T49" fmla="*/ 93440 h 50"/>
              <a:gd name="T50" fmla="*/ 150999 w 68"/>
              <a:gd name="T51" fmla="*/ 93440 h 50"/>
              <a:gd name="T52" fmla="*/ 154431 w 68"/>
              <a:gd name="T53" fmla="*/ 89979 h 50"/>
              <a:gd name="T54" fmla="*/ 154431 w 68"/>
              <a:gd name="T55" fmla="*/ 86519 h 5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8" h="50">
                <a:moveTo>
                  <a:pt x="55" y="50"/>
                </a:moveTo>
                <a:cubicBezTo>
                  <a:pt x="16" y="50"/>
                  <a:pt x="16" y="50"/>
                  <a:pt x="16" y="50"/>
                </a:cubicBezTo>
                <a:cubicBezTo>
                  <a:pt x="7" y="50"/>
                  <a:pt x="0" y="43"/>
                  <a:pt x="0" y="34"/>
                </a:cubicBezTo>
                <a:cubicBezTo>
                  <a:pt x="0" y="28"/>
                  <a:pt x="3" y="22"/>
                  <a:pt x="9" y="20"/>
                </a:cubicBezTo>
                <a:cubicBezTo>
                  <a:pt x="9" y="19"/>
                  <a:pt x="9" y="19"/>
                  <a:pt x="9" y="18"/>
                </a:cubicBezTo>
                <a:cubicBezTo>
                  <a:pt x="9" y="8"/>
                  <a:pt x="17" y="0"/>
                  <a:pt x="27" y="0"/>
                </a:cubicBezTo>
                <a:cubicBezTo>
                  <a:pt x="35" y="0"/>
                  <a:pt x="41" y="4"/>
                  <a:pt x="44" y="11"/>
                </a:cubicBezTo>
                <a:cubicBezTo>
                  <a:pt x="46" y="10"/>
                  <a:pt x="48" y="9"/>
                  <a:pt x="50" y="9"/>
                </a:cubicBezTo>
                <a:cubicBezTo>
                  <a:pt x="55" y="9"/>
                  <a:pt x="59" y="13"/>
                  <a:pt x="59" y="18"/>
                </a:cubicBezTo>
                <a:cubicBezTo>
                  <a:pt x="59" y="20"/>
                  <a:pt x="59" y="22"/>
                  <a:pt x="58" y="23"/>
                </a:cubicBezTo>
                <a:cubicBezTo>
                  <a:pt x="64" y="25"/>
                  <a:pt x="68" y="30"/>
                  <a:pt x="68" y="36"/>
                </a:cubicBezTo>
                <a:cubicBezTo>
                  <a:pt x="68" y="44"/>
                  <a:pt x="62" y="50"/>
                  <a:pt x="55" y="50"/>
                </a:cubicBezTo>
                <a:close/>
                <a:moveTo>
                  <a:pt x="45" y="25"/>
                </a:moveTo>
                <a:cubicBezTo>
                  <a:pt x="33" y="13"/>
                  <a:pt x="33" y="13"/>
                  <a:pt x="33" y="13"/>
                </a:cubicBezTo>
                <a:cubicBezTo>
                  <a:pt x="32" y="13"/>
                  <a:pt x="32" y="12"/>
                  <a:pt x="32" y="12"/>
                </a:cubicBezTo>
                <a:cubicBezTo>
                  <a:pt x="31" y="12"/>
                  <a:pt x="31" y="13"/>
                  <a:pt x="31" y="13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7"/>
                  <a:pt x="19" y="27"/>
                  <a:pt x="19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27" y="40"/>
                  <a:pt x="27" y="40"/>
                </a:cubicBezTo>
                <a:cubicBezTo>
                  <a:pt x="27" y="41"/>
                  <a:pt x="28" y="41"/>
                  <a:pt x="28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1"/>
                  <a:pt x="36" y="40"/>
                </a:cubicBezTo>
                <a:cubicBezTo>
                  <a:pt x="36" y="27"/>
                  <a:pt x="36" y="27"/>
                  <a:pt x="36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5" y="27"/>
                  <a:pt x="45" y="27"/>
                  <a:pt x="45" y="26"/>
                </a:cubicBezTo>
                <a:cubicBezTo>
                  <a:pt x="45" y="26"/>
                  <a:pt x="45" y="26"/>
                  <a:pt x="45" y="2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3" name="Freeform 55"/>
          <p:cNvSpPr>
            <a:spLocks noEditPoints="1"/>
          </p:cNvSpPr>
          <p:nvPr/>
        </p:nvSpPr>
        <p:spPr bwMode="auto">
          <a:xfrm>
            <a:off x="5865398" y="1549246"/>
            <a:ext cx="215314" cy="160727"/>
          </a:xfrm>
          <a:custGeom>
            <a:avLst/>
            <a:gdLst>
              <a:gd name="T0" fmla="*/ 64895 w 66"/>
              <a:gd name="T1" fmla="*/ 144236 h 49"/>
              <a:gd name="T2" fmla="*/ 58064 w 66"/>
              <a:gd name="T3" fmla="*/ 144236 h 49"/>
              <a:gd name="T4" fmla="*/ 3416 w 66"/>
              <a:gd name="T5" fmla="*/ 85855 h 49"/>
              <a:gd name="T6" fmla="*/ 3416 w 66"/>
              <a:gd name="T7" fmla="*/ 82420 h 49"/>
              <a:gd name="T8" fmla="*/ 58064 w 66"/>
              <a:gd name="T9" fmla="*/ 24039 h 49"/>
              <a:gd name="T10" fmla="*/ 64895 w 66"/>
              <a:gd name="T11" fmla="*/ 24039 h 49"/>
              <a:gd name="T12" fmla="*/ 71726 w 66"/>
              <a:gd name="T13" fmla="*/ 30908 h 49"/>
              <a:gd name="T14" fmla="*/ 71726 w 66"/>
              <a:gd name="T15" fmla="*/ 37776 h 49"/>
              <a:gd name="T16" fmla="*/ 23909 w 66"/>
              <a:gd name="T17" fmla="*/ 85855 h 49"/>
              <a:gd name="T18" fmla="*/ 71726 w 66"/>
              <a:gd name="T19" fmla="*/ 133933 h 49"/>
              <a:gd name="T20" fmla="*/ 71726 w 66"/>
              <a:gd name="T21" fmla="*/ 137367 h 49"/>
              <a:gd name="T22" fmla="*/ 64895 w 66"/>
              <a:gd name="T23" fmla="*/ 144236 h 49"/>
              <a:gd name="T24" fmla="*/ 99050 w 66"/>
              <a:gd name="T25" fmla="*/ 164841 h 49"/>
              <a:gd name="T26" fmla="*/ 92219 w 66"/>
              <a:gd name="T27" fmla="*/ 168275 h 49"/>
              <a:gd name="T28" fmla="*/ 85388 w 66"/>
              <a:gd name="T29" fmla="*/ 164841 h 49"/>
              <a:gd name="T30" fmla="*/ 81973 w 66"/>
              <a:gd name="T31" fmla="*/ 161407 h 49"/>
              <a:gd name="T32" fmla="*/ 129790 w 66"/>
              <a:gd name="T33" fmla="*/ 3434 h 49"/>
              <a:gd name="T34" fmla="*/ 133206 w 66"/>
              <a:gd name="T35" fmla="*/ 0 h 49"/>
              <a:gd name="T36" fmla="*/ 140037 w 66"/>
              <a:gd name="T37" fmla="*/ 3434 h 49"/>
              <a:gd name="T38" fmla="*/ 143452 w 66"/>
              <a:gd name="T39" fmla="*/ 6868 h 49"/>
              <a:gd name="T40" fmla="*/ 99050 w 66"/>
              <a:gd name="T41" fmla="*/ 164841 h 49"/>
              <a:gd name="T42" fmla="*/ 167361 w 66"/>
              <a:gd name="T43" fmla="*/ 144236 h 49"/>
              <a:gd name="T44" fmla="*/ 160530 w 66"/>
              <a:gd name="T45" fmla="*/ 144236 h 49"/>
              <a:gd name="T46" fmla="*/ 153699 w 66"/>
              <a:gd name="T47" fmla="*/ 137367 h 49"/>
              <a:gd name="T48" fmla="*/ 153699 w 66"/>
              <a:gd name="T49" fmla="*/ 133933 h 49"/>
              <a:gd name="T50" fmla="*/ 201516 w 66"/>
              <a:gd name="T51" fmla="*/ 85855 h 49"/>
              <a:gd name="T52" fmla="*/ 153699 w 66"/>
              <a:gd name="T53" fmla="*/ 37776 h 49"/>
              <a:gd name="T54" fmla="*/ 153699 w 66"/>
              <a:gd name="T55" fmla="*/ 30908 h 49"/>
              <a:gd name="T56" fmla="*/ 160530 w 66"/>
              <a:gd name="T57" fmla="*/ 24039 h 49"/>
              <a:gd name="T58" fmla="*/ 167361 w 66"/>
              <a:gd name="T59" fmla="*/ 24039 h 49"/>
              <a:gd name="T60" fmla="*/ 222009 w 66"/>
              <a:gd name="T61" fmla="*/ 82420 h 49"/>
              <a:gd name="T62" fmla="*/ 222009 w 66"/>
              <a:gd name="T63" fmla="*/ 85855 h 49"/>
              <a:gd name="T64" fmla="*/ 167361 w 66"/>
              <a:gd name="T65" fmla="*/ 144236 h 4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6" h="49">
                <a:moveTo>
                  <a:pt x="19" y="42"/>
                </a:moveTo>
                <a:cubicBezTo>
                  <a:pt x="19" y="43"/>
                  <a:pt x="18" y="43"/>
                  <a:pt x="17" y="42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17" y="7"/>
                  <a:pt x="17" y="7"/>
                  <a:pt x="17" y="7"/>
                </a:cubicBezTo>
                <a:cubicBezTo>
                  <a:pt x="18" y="7"/>
                  <a:pt x="19" y="7"/>
                  <a:pt x="19" y="7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10"/>
                  <a:pt x="21" y="11"/>
                </a:cubicBezTo>
                <a:cubicBezTo>
                  <a:pt x="7" y="25"/>
                  <a:pt x="7" y="25"/>
                  <a:pt x="7" y="25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39"/>
                  <a:pt x="21" y="40"/>
                  <a:pt x="21" y="40"/>
                </a:cubicBezTo>
                <a:lnTo>
                  <a:pt x="19" y="42"/>
                </a:lnTo>
                <a:close/>
                <a:moveTo>
                  <a:pt x="29" y="48"/>
                </a:moveTo>
                <a:cubicBezTo>
                  <a:pt x="28" y="49"/>
                  <a:pt x="28" y="49"/>
                  <a:pt x="27" y="49"/>
                </a:cubicBezTo>
                <a:cubicBezTo>
                  <a:pt x="25" y="48"/>
                  <a:pt x="25" y="48"/>
                  <a:pt x="25" y="48"/>
                </a:cubicBezTo>
                <a:cubicBezTo>
                  <a:pt x="24" y="48"/>
                  <a:pt x="24" y="48"/>
                  <a:pt x="24" y="47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0"/>
                  <a:pt x="38" y="0"/>
                  <a:pt x="39" y="0"/>
                </a:cubicBezTo>
                <a:cubicBezTo>
                  <a:pt x="41" y="1"/>
                  <a:pt x="41" y="1"/>
                  <a:pt x="41" y="1"/>
                </a:cubicBezTo>
                <a:cubicBezTo>
                  <a:pt x="42" y="1"/>
                  <a:pt x="42" y="2"/>
                  <a:pt x="42" y="2"/>
                </a:cubicBezTo>
                <a:lnTo>
                  <a:pt x="29" y="48"/>
                </a:lnTo>
                <a:close/>
                <a:moveTo>
                  <a:pt x="49" y="42"/>
                </a:moveTo>
                <a:cubicBezTo>
                  <a:pt x="48" y="43"/>
                  <a:pt x="48" y="43"/>
                  <a:pt x="47" y="42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39"/>
                  <a:pt x="45" y="39"/>
                </a:cubicBezTo>
                <a:cubicBezTo>
                  <a:pt x="59" y="25"/>
                  <a:pt x="59" y="25"/>
                  <a:pt x="59" y="25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0"/>
                  <a:pt x="45" y="9"/>
                  <a:pt x="45" y="9"/>
                </a:cubicBezTo>
                <a:cubicBezTo>
                  <a:pt x="47" y="7"/>
                  <a:pt x="47" y="7"/>
                  <a:pt x="47" y="7"/>
                </a:cubicBezTo>
                <a:cubicBezTo>
                  <a:pt x="48" y="7"/>
                  <a:pt x="48" y="7"/>
                  <a:pt x="49" y="7"/>
                </a:cubicBezTo>
                <a:cubicBezTo>
                  <a:pt x="65" y="24"/>
                  <a:pt x="65" y="24"/>
                  <a:pt x="65" y="24"/>
                </a:cubicBezTo>
                <a:cubicBezTo>
                  <a:pt x="66" y="24"/>
                  <a:pt x="66" y="25"/>
                  <a:pt x="65" y="25"/>
                </a:cubicBezTo>
                <a:lnTo>
                  <a:pt x="49" y="4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4" name="Freeform 56"/>
          <p:cNvSpPr>
            <a:spLocks noEditPoints="1"/>
          </p:cNvSpPr>
          <p:nvPr/>
        </p:nvSpPr>
        <p:spPr bwMode="auto">
          <a:xfrm>
            <a:off x="6333932" y="1515887"/>
            <a:ext cx="210765" cy="210765"/>
          </a:xfrm>
          <a:custGeom>
            <a:avLst/>
            <a:gdLst>
              <a:gd name="T0" fmla="*/ 220663 w 64"/>
              <a:gd name="T1" fmla="*/ 144810 h 64"/>
              <a:gd name="T2" fmla="*/ 217215 w 64"/>
              <a:gd name="T3" fmla="*/ 151706 h 64"/>
              <a:gd name="T4" fmla="*/ 113779 w 64"/>
              <a:gd name="T5" fmla="*/ 220663 h 64"/>
              <a:gd name="T6" fmla="*/ 110332 w 64"/>
              <a:gd name="T7" fmla="*/ 220663 h 64"/>
              <a:gd name="T8" fmla="*/ 103436 w 64"/>
              <a:gd name="T9" fmla="*/ 220663 h 64"/>
              <a:gd name="T10" fmla="*/ 3448 w 64"/>
              <a:gd name="T11" fmla="*/ 151706 h 64"/>
              <a:gd name="T12" fmla="*/ 0 w 64"/>
              <a:gd name="T13" fmla="*/ 144810 h 64"/>
              <a:gd name="T14" fmla="*/ 0 w 64"/>
              <a:gd name="T15" fmla="*/ 79301 h 64"/>
              <a:gd name="T16" fmla="*/ 3448 w 64"/>
              <a:gd name="T17" fmla="*/ 68957 h 64"/>
              <a:gd name="T18" fmla="*/ 103436 w 64"/>
              <a:gd name="T19" fmla="*/ 3448 h 64"/>
              <a:gd name="T20" fmla="*/ 110332 w 64"/>
              <a:gd name="T21" fmla="*/ 0 h 64"/>
              <a:gd name="T22" fmla="*/ 113779 w 64"/>
              <a:gd name="T23" fmla="*/ 3448 h 64"/>
              <a:gd name="T24" fmla="*/ 217215 w 64"/>
              <a:gd name="T25" fmla="*/ 68957 h 64"/>
              <a:gd name="T26" fmla="*/ 220663 w 64"/>
              <a:gd name="T27" fmla="*/ 79301 h 64"/>
              <a:gd name="T28" fmla="*/ 220663 w 64"/>
              <a:gd name="T29" fmla="*/ 144810 h 64"/>
              <a:gd name="T30" fmla="*/ 41374 w 64"/>
              <a:gd name="T31" fmla="*/ 110332 h 64"/>
              <a:gd name="T32" fmla="*/ 17239 w 64"/>
              <a:gd name="T33" fmla="*/ 96540 h 64"/>
              <a:gd name="T34" fmla="*/ 17239 w 64"/>
              <a:gd name="T35" fmla="*/ 127571 h 64"/>
              <a:gd name="T36" fmla="*/ 41374 w 64"/>
              <a:gd name="T37" fmla="*/ 110332 h 64"/>
              <a:gd name="T38" fmla="*/ 99988 w 64"/>
              <a:gd name="T39" fmla="*/ 72405 h 64"/>
              <a:gd name="T40" fmla="*/ 99988 w 64"/>
              <a:gd name="T41" fmla="*/ 27583 h 64"/>
              <a:gd name="T42" fmla="*/ 24135 w 64"/>
              <a:gd name="T43" fmla="*/ 79301 h 64"/>
              <a:gd name="T44" fmla="*/ 58614 w 64"/>
              <a:gd name="T45" fmla="*/ 99988 h 64"/>
              <a:gd name="T46" fmla="*/ 99988 w 64"/>
              <a:gd name="T47" fmla="*/ 72405 h 64"/>
              <a:gd name="T48" fmla="*/ 99988 w 64"/>
              <a:gd name="T49" fmla="*/ 193080 h 64"/>
              <a:gd name="T50" fmla="*/ 99988 w 64"/>
              <a:gd name="T51" fmla="*/ 151706 h 64"/>
              <a:gd name="T52" fmla="*/ 58614 w 64"/>
              <a:gd name="T53" fmla="*/ 124123 h 64"/>
              <a:gd name="T54" fmla="*/ 24135 w 64"/>
              <a:gd name="T55" fmla="*/ 144810 h 64"/>
              <a:gd name="T56" fmla="*/ 99988 w 64"/>
              <a:gd name="T57" fmla="*/ 193080 h 64"/>
              <a:gd name="T58" fmla="*/ 141362 w 64"/>
              <a:gd name="T59" fmla="*/ 110332 h 64"/>
              <a:gd name="T60" fmla="*/ 110332 w 64"/>
              <a:gd name="T61" fmla="*/ 89644 h 64"/>
              <a:gd name="T62" fmla="*/ 75853 w 64"/>
              <a:gd name="T63" fmla="*/ 110332 h 64"/>
              <a:gd name="T64" fmla="*/ 110332 w 64"/>
              <a:gd name="T65" fmla="*/ 134467 h 64"/>
              <a:gd name="T66" fmla="*/ 141362 w 64"/>
              <a:gd name="T67" fmla="*/ 110332 h 64"/>
              <a:gd name="T68" fmla="*/ 193080 w 64"/>
              <a:gd name="T69" fmla="*/ 79301 h 64"/>
              <a:gd name="T70" fmla="*/ 120675 w 64"/>
              <a:gd name="T71" fmla="*/ 27583 h 64"/>
              <a:gd name="T72" fmla="*/ 120675 w 64"/>
              <a:gd name="T73" fmla="*/ 72405 h 64"/>
              <a:gd name="T74" fmla="*/ 158602 w 64"/>
              <a:gd name="T75" fmla="*/ 99988 h 64"/>
              <a:gd name="T76" fmla="*/ 193080 w 64"/>
              <a:gd name="T77" fmla="*/ 79301 h 64"/>
              <a:gd name="T78" fmla="*/ 193080 w 64"/>
              <a:gd name="T79" fmla="*/ 144810 h 64"/>
              <a:gd name="T80" fmla="*/ 158602 w 64"/>
              <a:gd name="T81" fmla="*/ 124123 h 64"/>
              <a:gd name="T82" fmla="*/ 120675 w 64"/>
              <a:gd name="T83" fmla="*/ 151706 h 64"/>
              <a:gd name="T84" fmla="*/ 120675 w 64"/>
              <a:gd name="T85" fmla="*/ 193080 h 64"/>
              <a:gd name="T86" fmla="*/ 193080 w 64"/>
              <a:gd name="T87" fmla="*/ 144810 h 64"/>
              <a:gd name="T88" fmla="*/ 199976 w 64"/>
              <a:gd name="T89" fmla="*/ 127571 h 64"/>
              <a:gd name="T90" fmla="*/ 199976 w 64"/>
              <a:gd name="T91" fmla="*/ 96540 h 64"/>
              <a:gd name="T92" fmla="*/ 175841 w 64"/>
              <a:gd name="T93" fmla="*/ 110332 h 64"/>
              <a:gd name="T94" fmla="*/ 199976 w 64"/>
              <a:gd name="T95" fmla="*/ 127571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4" h="64">
                <a:moveTo>
                  <a:pt x="64" y="42"/>
                </a:moveTo>
                <a:cubicBezTo>
                  <a:pt x="64" y="43"/>
                  <a:pt x="63" y="44"/>
                  <a:pt x="63" y="44"/>
                </a:cubicBezTo>
                <a:cubicBezTo>
                  <a:pt x="33" y="64"/>
                  <a:pt x="33" y="64"/>
                  <a:pt x="33" y="64"/>
                </a:cubicBezTo>
                <a:cubicBezTo>
                  <a:pt x="33" y="64"/>
                  <a:pt x="32" y="64"/>
                  <a:pt x="32" y="64"/>
                </a:cubicBezTo>
                <a:cubicBezTo>
                  <a:pt x="31" y="64"/>
                  <a:pt x="31" y="64"/>
                  <a:pt x="30" y="6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3"/>
                  <a:pt x="0" y="4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1"/>
                  <a:pt x="31" y="0"/>
                  <a:pt x="32" y="0"/>
                </a:cubicBezTo>
                <a:cubicBezTo>
                  <a:pt x="32" y="0"/>
                  <a:pt x="33" y="1"/>
                  <a:pt x="33" y="1"/>
                </a:cubicBezTo>
                <a:cubicBezTo>
                  <a:pt x="63" y="20"/>
                  <a:pt x="63" y="20"/>
                  <a:pt x="63" y="20"/>
                </a:cubicBezTo>
                <a:cubicBezTo>
                  <a:pt x="63" y="21"/>
                  <a:pt x="64" y="22"/>
                  <a:pt x="64" y="23"/>
                </a:cubicBezTo>
                <a:lnTo>
                  <a:pt x="64" y="42"/>
                </a:lnTo>
                <a:close/>
                <a:moveTo>
                  <a:pt x="12" y="32"/>
                </a:moveTo>
                <a:cubicBezTo>
                  <a:pt x="5" y="28"/>
                  <a:pt x="5" y="28"/>
                  <a:pt x="5" y="28"/>
                </a:cubicBezTo>
                <a:cubicBezTo>
                  <a:pt x="5" y="37"/>
                  <a:pt x="5" y="37"/>
                  <a:pt x="5" y="37"/>
                </a:cubicBezTo>
                <a:lnTo>
                  <a:pt x="12" y="32"/>
                </a:lnTo>
                <a:close/>
                <a:moveTo>
                  <a:pt x="29" y="21"/>
                </a:moveTo>
                <a:cubicBezTo>
                  <a:pt x="29" y="8"/>
                  <a:pt x="29" y="8"/>
                  <a:pt x="29" y="8"/>
                </a:cubicBezTo>
                <a:cubicBezTo>
                  <a:pt x="7" y="23"/>
                  <a:pt x="7" y="23"/>
                  <a:pt x="7" y="23"/>
                </a:cubicBezTo>
                <a:cubicBezTo>
                  <a:pt x="17" y="29"/>
                  <a:pt x="17" y="29"/>
                  <a:pt x="17" y="29"/>
                </a:cubicBezTo>
                <a:lnTo>
                  <a:pt x="29" y="21"/>
                </a:lnTo>
                <a:close/>
                <a:moveTo>
                  <a:pt x="29" y="56"/>
                </a:moveTo>
                <a:cubicBezTo>
                  <a:pt x="29" y="44"/>
                  <a:pt x="29" y="44"/>
                  <a:pt x="29" y="44"/>
                </a:cubicBezTo>
                <a:cubicBezTo>
                  <a:pt x="17" y="36"/>
                  <a:pt x="17" y="36"/>
                  <a:pt x="17" y="36"/>
                </a:cubicBezTo>
                <a:cubicBezTo>
                  <a:pt x="7" y="42"/>
                  <a:pt x="7" y="42"/>
                  <a:pt x="7" y="42"/>
                </a:cubicBezTo>
                <a:lnTo>
                  <a:pt x="29" y="56"/>
                </a:lnTo>
                <a:close/>
                <a:moveTo>
                  <a:pt x="41" y="32"/>
                </a:moveTo>
                <a:cubicBezTo>
                  <a:pt x="32" y="26"/>
                  <a:pt x="32" y="26"/>
                  <a:pt x="32" y="26"/>
                </a:cubicBezTo>
                <a:cubicBezTo>
                  <a:pt x="22" y="32"/>
                  <a:pt x="22" y="32"/>
                  <a:pt x="22" y="32"/>
                </a:cubicBezTo>
                <a:cubicBezTo>
                  <a:pt x="32" y="39"/>
                  <a:pt x="32" y="39"/>
                  <a:pt x="32" y="39"/>
                </a:cubicBezTo>
                <a:lnTo>
                  <a:pt x="41" y="32"/>
                </a:lnTo>
                <a:close/>
                <a:moveTo>
                  <a:pt x="56" y="23"/>
                </a:moveTo>
                <a:cubicBezTo>
                  <a:pt x="35" y="8"/>
                  <a:pt x="35" y="8"/>
                  <a:pt x="35" y="8"/>
                </a:cubicBezTo>
                <a:cubicBezTo>
                  <a:pt x="35" y="21"/>
                  <a:pt x="35" y="21"/>
                  <a:pt x="35" y="21"/>
                </a:cubicBezTo>
                <a:cubicBezTo>
                  <a:pt x="46" y="29"/>
                  <a:pt x="46" y="29"/>
                  <a:pt x="46" y="29"/>
                </a:cubicBezTo>
                <a:lnTo>
                  <a:pt x="56" y="23"/>
                </a:lnTo>
                <a:close/>
                <a:moveTo>
                  <a:pt x="56" y="42"/>
                </a:moveTo>
                <a:cubicBezTo>
                  <a:pt x="46" y="36"/>
                  <a:pt x="46" y="36"/>
                  <a:pt x="46" y="36"/>
                </a:cubicBezTo>
                <a:cubicBezTo>
                  <a:pt x="35" y="44"/>
                  <a:pt x="35" y="44"/>
                  <a:pt x="35" y="44"/>
                </a:cubicBezTo>
                <a:cubicBezTo>
                  <a:pt x="35" y="56"/>
                  <a:pt x="35" y="56"/>
                  <a:pt x="35" y="56"/>
                </a:cubicBezTo>
                <a:lnTo>
                  <a:pt x="56" y="42"/>
                </a:lnTo>
                <a:close/>
                <a:moveTo>
                  <a:pt x="58" y="37"/>
                </a:moveTo>
                <a:cubicBezTo>
                  <a:pt x="58" y="28"/>
                  <a:pt x="58" y="28"/>
                  <a:pt x="58" y="28"/>
                </a:cubicBezTo>
                <a:cubicBezTo>
                  <a:pt x="51" y="32"/>
                  <a:pt x="51" y="32"/>
                  <a:pt x="51" y="32"/>
                </a:cubicBezTo>
                <a:lnTo>
                  <a:pt x="58" y="3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5" name="Freeform 57"/>
          <p:cNvSpPr>
            <a:spLocks noEditPoints="1"/>
          </p:cNvSpPr>
          <p:nvPr/>
        </p:nvSpPr>
        <p:spPr bwMode="auto">
          <a:xfrm>
            <a:off x="6807015" y="1532567"/>
            <a:ext cx="180440" cy="180438"/>
          </a:xfrm>
          <a:custGeom>
            <a:avLst/>
            <a:gdLst>
              <a:gd name="T0" fmla="*/ 188913 w 55"/>
              <a:gd name="T1" fmla="*/ 106478 h 55"/>
              <a:gd name="T2" fmla="*/ 185478 w 55"/>
              <a:gd name="T3" fmla="*/ 113347 h 55"/>
              <a:gd name="T4" fmla="*/ 161435 w 55"/>
              <a:gd name="T5" fmla="*/ 116782 h 55"/>
              <a:gd name="T6" fmla="*/ 158000 w 55"/>
              <a:gd name="T7" fmla="*/ 127086 h 55"/>
              <a:gd name="T8" fmla="*/ 168304 w 55"/>
              <a:gd name="T9" fmla="*/ 144260 h 55"/>
              <a:gd name="T10" fmla="*/ 171739 w 55"/>
              <a:gd name="T11" fmla="*/ 147695 h 55"/>
              <a:gd name="T12" fmla="*/ 168304 w 55"/>
              <a:gd name="T13" fmla="*/ 151130 h 55"/>
              <a:gd name="T14" fmla="*/ 147696 w 55"/>
              <a:gd name="T15" fmla="*/ 171738 h 55"/>
              <a:gd name="T16" fmla="*/ 144261 w 55"/>
              <a:gd name="T17" fmla="*/ 171738 h 55"/>
              <a:gd name="T18" fmla="*/ 127087 w 55"/>
              <a:gd name="T19" fmla="*/ 157999 h 55"/>
              <a:gd name="T20" fmla="*/ 113348 w 55"/>
              <a:gd name="T21" fmla="*/ 161434 h 55"/>
              <a:gd name="T22" fmla="*/ 109913 w 55"/>
              <a:gd name="T23" fmla="*/ 185477 h 55"/>
              <a:gd name="T24" fmla="*/ 106478 w 55"/>
              <a:gd name="T25" fmla="*/ 188912 h 55"/>
              <a:gd name="T26" fmla="*/ 79000 w 55"/>
              <a:gd name="T27" fmla="*/ 188912 h 55"/>
              <a:gd name="T28" fmla="*/ 75565 w 55"/>
              <a:gd name="T29" fmla="*/ 185477 h 55"/>
              <a:gd name="T30" fmla="*/ 72130 w 55"/>
              <a:gd name="T31" fmla="*/ 161434 h 55"/>
              <a:gd name="T32" fmla="*/ 61826 w 55"/>
              <a:gd name="T33" fmla="*/ 157999 h 55"/>
              <a:gd name="T34" fmla="*/ 44652 w 55"/>
              <a:gd name="T35" fmla="*/ 171738 h 55"/>
              <a:gd name="T36" fmla="*/ 41217 w 55"/>
              <a:gd name="T37" fmla="*/ 171738 h 55"/>
              <a:gd name="T38" fmla="*/ 37783 w 55"/>
              <a:gd name="T39" fmla="*/ 171738 h 55"/>
              <a:gd name="T40" fmla="*/ 17174 w 55"/>
              <a:gd name="T41" fmla="*/ 151130 h 55"/>
              <a:gd name="T42" fmla="*/ 17174 w 55"/>
              <a:gd name="T43" fmla="*/ 147695 h 55"/>
              <a:gd name="T44" fmla="*/ 17174 w 55"/>
              <a:gd name="T45" fmla="*/ 144260 h 55"/>
              <a:gd name="T46" fmla="*/ 30913 w 55"/>
              <a:gd name="T47" fmla="*/ 127086 h 55"/>
              <a:gd name="T48" fmla="*/ 24043 w 55"/>
              <a:gd name="T49" fmla="*/ 113347 h 55"/>
              <a:gd name="T50" fmla="*/ 3435 w 55"/>
              <a:gd name="T51" fmla="*/ 113347 h 55"/>
              <a:gd name="T52" fmla="*/ 0 w 55"/>
              <a:gd name="T53" fmla="*/ 106478 h 55"/>
              <a:gd name="T54" fmla="*/ 0 w 55"/>
              <a:gd name="T55" fmla="*/ 79000 h 55"/>
              <a:gd name="T56" fmla="*/ 3435 w 55"/>
              <a:gd name="T57" fmla="*/ 75565 h 55"/>
              <a:gd name="T58" fmla="*/ 24043 w 55"/>
              <a:gd name="T59" fmla="*/ 72130 h 55"/>
              <a:gd name="T60" fmla="*/ 30913 w 55"/>
              <a:gd name="T61" fmla="*/ 61826 h 55"/>
              <a:gd name="T62" fmla="*/ 17174 w 55"/>
              <a:gd name="T63" fmla="*/ 44652 h 55"/>
              <a:gd name="T64" fmla="*/ 17174 w 55"/>
              <a:gd name="T65" fmla="*/ 41217 h 55"/>
              <a:gd name="T66" fmla="*/ 17174 w 55"/>
              <a:gd name="T67" fmla="*/ 37782 h 55"/>
              <a:gd name="T68" fmla="*/ 41217 w 55"/>
              <a:gd name="T69" fmla="*/ 17174 h 55"/>
              <a:gd name="T70" fmla="*/ 44652 w 55"/>
              <a:gd name="T71" fmla="*/ 17174 h 55"/>
              <a:gd name="T72" fmla="*/ 61826 w 55"/>
              <a:gd name="T73" fmla="*/ 30913 h 55"/>
              <a:gd name="T74" fmla="*/ 72130 w 55"/>
              <a:gd name="T75" fmla="*/ 27478 h 55"/>
              <a:gd name="T76" fmla="*/ 75565 w 55"/>
              <a:gd name="T77" fmla="*/ 3435 h 55"/>
              <a:gd name="T78" fmla="*/ 79000 w 55"/>
              <a:gd name="T79" fmla="*/ 0 h 55"/>
              <a:gd name="T80" fmla="*/ 106478 w 55"/>
              <a:gd name="T81" fmla="*/ 0 h 55"/>
              <a:gd name="T82" fmla="*/ 109913 w 55"/>
              <a:gd name="T83" fmla="*/ 3435 h 55"/>
              <a:gd name="T84" fmla="*/ 113348 w 55"/>
              <a:gd name="T85" fmla="*/ 27478 h 55"/>
              <a:gd name="T86" fmla="*/ 127087 w 55"/>
              <a:gd name="T87" fmla="*/ 30913 h 55"/>
              <a:gd name="T88" fmla="*/ 144261 w 55"/>
              <a:gd name="T89" fmla="*/ 17174 h 55"/>
              <a:gd name="T90" fmla="*/ 147696 w 55"/>
              <a:gd name="T91" fmla="*/ 17174 h 55"/>
              <a:gd name="T92" fmla="*/ 147696 w 55"/>
              <a:gd name="T93" fmla="*/ 17174 h 55"/>
              <a:gd name="T94" fmla="*/ 168304 w 55"/>
              <a:gd name="T95" fmla="*/ 37782 h 55"/>
              <a:gd name="T96" fmla="*/ 171739 w 55"/>
              <a:gd name="T97" fmla="*/ 41217 h 55"/>
              <a:gd name="T98" fmla="*/ 168304 w 55"/>
              <a:gd name="T99" fmla="*/ 44652 h 55"/>
              <a:gd name="T100" fmla="*/ 158000 w 55"/>
              <a:gd name="T101" fmla="*/ 61826 h 55"/>
              <a:gd name="T102" fmla="*/ 161435 w 55"/>
              <a:gd name="T103" fmla="*/ 72130 h 55"/>
              <a:gd name="T104" fmla="*/ 185478 w 55"/>
              <a:gd name="T105" fmla="*/ 75565 h 55"/>
              <a:gd name="T106" fmla="*/ 188913 w 55"/>
              <a:gd name="T107" fmla="*/ 79000 h 55"/>
              <a:gd name="T108" fmla="*/ 188913 w 55"/>
              <a:gd name="T109" fmla="*/ 106478 h 55"/>
              <a:gd name="T110" fmla="*/ 92739 w 55"/>
              <a:gd name="T111" fmla="*/ 61826 h 55"/>
              <a:gd name="T112" fmla="*/ 61826 w 55"/>
              <a:gd name="T113" fmla="*/ 92739 h 55"/>
              <a:gd name="T114" fmla="*/ 92739 w 55"/>
              <a:gd name="T115" fmla="*/ 123651 h 55"/>
              <a:gd name="T116" fmla="*/ 123652 w 55"/>
              <a:gd name="T117" fmla="*/ 92739 h 55"/>
              <a:gd name="T118" fmla="*/ 92739 w 55"/>
              <a:gd name="T119" fmla="*/ 61826 h 5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5" h="55">
                <a:moveTo>
                  <a:pt x="55" y="31"/>
                </a:moveTo>
                <a:cubicBezTo>
                  <a:pt x="55" y="32"/>
                  <a:pt x="54" y="33"/>
                  <a:pt x="54" y="33"/>
                </a:cubicBezTo>
                <a:cubicBezTo>
                  <a:pt x="47" y="34"/>
                  <a:pt x="47" y="34"/>
                  <a:pt x="47" y="34"/>
                </a:cubicBezTo>
                <a:cubicBezTo>
                  <a:pt x="47" y="35"/>
                  <a:pt x="46" y="36"/>
                  <a:pt x="46" y="37"/>
                </a:cubicBezTo>
                <a:cubicBezTo>
                  <a:pt x="47" y="39"/>
                  <a:pt x="48" y="40"/>
                  <a:pt x="49" y="42"/>
                </a:cubicBezTo>
                <a:cubicBezTo>
                  <a:pt x="50" y="42"/>
                  <a:pt x="50" y="42"/>
                  <a:pt x="50" y="43"/>
                </a:cubicBezTo>
                <a:cubicBezTo>
                  <a:pt x="50" y="43"/>
                  <a:pt x="50" y="43"/>
                  <a:pt x="49" y="44"/>
                </a:cubicBezTo>
                <a:cubicBezTo>
                  <a:pt x="49" y="45"/>
                  <a:pt x="44" y="50"/>
                  <a:pt x="43" y="50"/>
                </a:cubicBezTo>
                <a:cubicBezTo>
                  <a:pt x="42" y="50"/>
                  <a:pt x="42" y="50"/>
                  <a:pt x="42" y="50"/>
                </a:cubicBezTo>
                <a:cubicBezTo>
                  <a:pt x="37" y="46"/>
                  <a:pt x="37" y="46"/>
                  <a:pt x="37" y="46"/>
                </a:cubicBezTo>
                <a:cubicBezTo>
                  <a:pt x="36" y="46"/>
                  <a:pt x="35" y="47"/>
                  <a:pt x="33" y="47"/>
                </a:cubicBezTo>
                <a:cubicBezTo>
                  <a:pt x="33" y="49"/>
                  <a:pt x="33" y="52"/>
                  <a:pt x="32" y="54"/>
                </a:cubicBezTo>
                <a:cubicBezTo>
                  <a:pt x="32" y="54"/>
                  <a:pt x="32" y="55"/>
                  <a:pt x="31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4"/>
                  <a:pt x="22" y="54"/>
                </a:cubicBezTo>
                <a:cubicBezTo>
                  <a:pt x="21" y="47"/>
                  <a:pt x="21" y="47"/>
                  <a:pt x="21" y="47"/>
                </a:cubicBezTo>
                <a:cubicBezTo>
                  <a:pt x="20" y="47"/>
                  <a:pt x="19" y="46"/>
                  <a:pt x="18" y="46"/>
                </a:cubicBezTo>
                <a:cubicBezTo>
                  <a:pt x="13" y="50"/>
                  <a:pt x="13" y="50"/>
                  <a:pt x="13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9" y="48"/>
                  <a:pt x="7" y="46"/>
                  <a:pt x="5" y="44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2"/>
                  <a:pt x="5" y="42"/>
                  <a:pt x="5" y="42"/>
                </a:cubicBezTo>
                <a:cubicBezTo>
                  <a:pt x="6" y="40"/>
                  <a:pt x="8" y="39"/>
                  <a:pt x="9" y="37"/>
                </a:cubicBezTo>
                <a:cubicBezTo>
                  <a:pt x="8" y="36"/>
                  <a:pt x="8" y="35"/>
                  <a:pt x="7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2"/>
                  <a:pt x="0" y="31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2"/>
                  <a:pt x="1" y="22"/>
                </a:cubicBezTo>
                <a:cubicBezTo>
                  <a:pt x="7" y="21"/>
                  <a:pt x="7" y="21"/>
                  <a:pt x="7" y="21"/>
                </a:cubicBezTo>
                <a:cubicBezTo>
                  <a:pt x="8" y="20"/>
                  <a:pt x="8" y="19"/>
                  <a:pt x="9" y="18"/>
                </a:cubicBezTo>
                <a:cubicBezTo>
                  <a:pt x="8" y="16"/>
                  <a:pt x="6" y="14"/>
                  <a:pt x="5" y="13"/>
                </a:cubicBezTo>
                <a:cubicBezTo>
                  <a:pt x="5" y="13"/>
                  <a:pt x="5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6" y="10"/>
                  <a:pt x="11" y="5"/>
                  <a:pt x="12" y="5"/>
                </a:cubicBezTo>
                <a:cubicBezTo>
                  <a:pt x="12" y="5"/>
                  <a:pt x="12" y="5"/>
                  <a:pt x="13" y="5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8"/>
                  <a:pt x="20" y="8"/>
                  <a:pt x="21" y="8"/>
                </a:cubicBezTo>
                <a:cubicBezTo>
                  <a:pt x="21" y="5"/>
                  <a:pt x="21" y="3"/>
                  <a:pt x="22" y="1"/>
                </a:cubicBezTo>
                <a:cubicBezTo>
                  <a:pt x="22" y="0"/>
                  <a:pt x="23" y="0"/>
                  <a:pt x="23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2" y="0"/>
                  <a:pt x="32" y="1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8"/>
                  <a:pt x="36" y="8"/>
                  <a:pt x="37" y="9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5"/>
                  <a:pt x="42" y="5"/>
                  <a:pt x="4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5" y="7"/>
                  <a:pt x="48" y="9"/>
                  <a:pt x="49" y="11"/>
                </a:cubicBezTo>
                <a:cubicBezTo>
                  <a:pt x="50" y="11"/>
                  <a:pt x="50" y="12"/>
                  <a:pt x="50" y="12"/>
                </a:cubicBezTo>
                <a:cubicBezTo>
                  <a:pt x="50" y="12"/>
                  <a:pt x="49" y="13"/>
                  <a:pt x="49" y="13"/>
                </a:cubicBezTo>
                <a:cubicBezTo>
                  <a:pt x="48" y="14"/>
                  <a:pt x="47" y="16"/>
                  <a:pt x="46" y="18"/>
                </a:cubicBezTo>
                <a:cubicBezTo>
                  <a:pt x="46" y="19"/>
                  <a:pt x="47" y="20"/>
                  <a:pt x="47" y="21"/>
                </a:cubicBezTo>
                <a:cubicBezTo>
                  <a:pt x="54" y="22"/>
                  <a:pt x="54" y="22"/>
                  <a:pt x="54" y="22"/>
                </a:cubicBezTo>
                <a:cubicBezTo>
                  <a:pt x="54" y="22"/>
                  <a:pt x="55" y="23"/>
                  <a:pt x="55" y="23"/>
                </a:cubicBezTo>
                <a:lnTo>
                  <a:pt x="55" y="31"/>
                </a:lnTo>
                <a:close/>
                <a:moveTo>
                  <a:pt x="27" y="18"/>
                </a:moveTo>
                <a:cubicBezTo>
                  <a:pt x="22" y="18"/>
                  <a:pt x="18" y="22"/>
                  <a:pt x="18" y="27"/>
                </a:cubicBezTo>
                <a:cubicBezTo>
                  <a:pt x="18" y="32"/>
                  <a:pt x="22" y="36"/>
                  <a:pt x="27" y="36"/>
                </a:cubicBezTo>
                <a:cubicBezTo>
                  <a:pt x="32" y="36"/>
                  <a:pt x="36" y="32"/>
                  <a:pt x="36" y="27"/>
                </a:cubicBezTo>
                <a:cubicBezTo>
                  <a:pt x="36" y="22"/>
                  <a:pt x="32" y="18"/>
                  <a:pt x="27" y="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6" name="Freeform 58"/>
          <p:cNvSpPr>
            <a:spLocks noEditPoints="1"/>
          </p:cNvSpPr>
          <p:nvPr/>
        </p:nvSpPr>
        <p:spPr bwMode="auto">
          <a:xfrm>
            <a:off x="7280098" y="1532567"/>
            <a:ext cx="192569" cy="180438"/>
          </a:xfrm>
          <a:custGeom>
            <a:avLst/>
            <a:gdLst>
              <a:gd name="T0" fmla="*/ 201613 w 59"/>
              <a:gd name="T1" fmla="*/ 168303 h 55"/>
              <a:gd name="T2" fmla="*/ 181110 w 59"/>
              <a:gd name="T3" fmla="*/ 188912 h 55"/>
              <a:gd name="T4" fmla="*/ 17086 w 59"/>
              <a:gd name="T5" fmla="*/ 188912 h 55"/>
              <a:gd name="T6" fmla="*/ 0 w 59"/>
              <a:gd name="T7" fmla="*/ 168303 h 55"/>
              <a:gd name="T8" fmla="*/ 0 w 59"/>
              <a:gd name="T9" fmla="*/ 20609 h 55"/>
              <a:gd name="T10" fmla="*/ 17086 w 59"/>
              <a:gd name="T11" fmla="*/ 0 h 55"/>
              <a:gd name="T12" fmla="*/ 181110 w 59"/>
              <a:gd name="T13" fmla="*/ 0 h 55"/>
              <a:gd name="T14" fmla="*/ 201613 w 59"/>
              <a:gd name="T15" fmla="*/ 20609 h 55"/>
              <a:gd name="T16" fmla="*/ 201613 w 59"/>
              <a:gd name="T17" fmla="*/ 168303 h 55"/>
              <a:gd name="T18" fmla="*/ 92264 w 59"/>
              <a:gd name="T19" fmla="*/ 171738 h 55"/>
              <a:gd name="T20" fmla="*/ 92264 w 59"/>
              <a:gd name="T21" fmla="*/ 30913 h 55"/>
              <a:gd name="T22" fmla="*/ 13669 w 59"/>
              <a:gd name="T23" fmla="*/ 30913 h 55"/>
              <a:gd name="T24" fmla="*/ 13669 w 59"/>
              <a:gd name="T25" fmla="*/ 168303 h 55"/>
              <a:gd name="T26" fmla="*/ 17086 w 59"/>
              <a:gd name="T27" fmla="*/ 171738 h 55"/>
              <a:gd name="T28" fmla="*/ 92264 w 59"/>
              <a:gd name="T29" fmla="*/ 171738 h 55"/>
              <a:gd name="T30" fmla="*/ 187944 w 59"/>
              <a:gd name="T31" fmla="*/ 30913 h 55"/>
              <a:gd name="T32" fmla="*/ 109349 w 59"/>
              <a:gd name="T33" fmla="*/ 30913 h 55"/>
              <a:gd name="T34" fmla="*/ 109349 w 59"/>
              <a:gd name="T35" fmla="*/ 171738 h 55"/>
              <a:gd name="T36" fmla="*/ 181110 w 59"/>
              <a:gd name="T37" fmla="*/ 171738 h 55"/>
              <a:gd name="T38" fmla="*/ 187944 w 59"/>
              <a:gd name="T39" fmla="*/ 168303 h 55"/>
              <a:gd name="T40" fmla="*/ 187944 w 59"/>
              <a:gd name="T41" fmla="*/ 30913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9" h="55">
                <a:moveTo>
                  <a:pt x="59" y="49"/>
                </a:moveTo>
                <a:cubicBezTo>
                  <a:pt x="59" y="52"/>
                  <a:pt x="57" y="55"/>
                  <a:pt x="5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7" y="0"/>
                  <a:pt x="59" y="2"/>
                  <a:pt x="59" y="6"/>
                </a:cubicBezTo>
                <a:lnTo>
                  <a:pt x="59" y="49"/>
                </a:lnTo>
                <a:close/>
                <a:moveTo>
                  <a:pt x="27" y="50"/>
                </a:moveTo>
                <a:cubicBezTo>
                  <a:pt x="27" y="9"/>
                  <a:pt x="27" y="9"/>
                  <a:pt x="27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0"/>
                  <a:pt x="5" y="50"/>
                  <a:pt x="5" y="50"/>
                </a:cubicBezTo>
                <a:lnTo>
                  <a:pt x="27" y="50"/>
                </a:lnTo>
                <a:close/>
                <a:moveTo>
                  <a:pt x="55" y="9"/>
                </a:moveTo>
                <a:cubicBezTo>
                  <a:pt x="32" y="9"/>
                  <a:pt x="32" y="9"/>
                  <a:pt x="32" y="9"/>
                </a:cubicBezTo>
                <a:cubicBezTo>
                  <a:pt x="32" y="50"/>
                  <a:pt x="32" y="50"/>
                  <a:pt x="3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50"/>
                  <a:pt x="55" y="50"/>
                  <a:pt x="55" y="49"/>
                </a:cubicBezTo>
                <a:lnTo>
                  <a:pt x="55" y="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7" name="Freeform 59"/>
          <p:cNvSpPr>
            <a:spLocks noEditPoints="1"/>
          </p:cNvSpPr>
          <p:nvPr/>
        </p:nvSpPr>
        <p:spPr bwMode="auto">
          <a:xfrm>
            <a:off x="7751666" y="1546213"/>
            <a:ext cx="210764" cy="180440"/>
          </a:xfrm>
          <a:custGeom>
            <a:avLst/>
            <a:gdLst>
              <a:gd name="T0" fmla="*/ 110331 w 64"/>
              <a:gd name="T1" fmla="*/ 158000 h 55"/>
              <a:gd name="T2" fmla="*/ 93092 w 64"/>
              <a:gd name="T3" fmla="*/ 158000 h 55"/>
              <a:gd name="T4" fmla="*/ 34478 w 64"/>
              <a:gd name="T5" fmla="*/ 188913 h 55"/>
              <a:gd name="T6" fmla="*/ 20687 w 64"/>
              <a:gd name="T7" fmla="*/ 188913 h 55"/>
              <a:gd name="T8" fmla="*/ 20687 w 64"/>
              <a:gd name="T9" fmla="*/ 188913 h 55"/>
              <a:gd name="T10" fmla="*/ 13791 w 64"/>
              <a:gd name="T11" fmla="*/ 185478 h 55"/>
              <a:gd name="T12" fmla="*/ 13791 w 64"/>
              <a:gd name="T13" fmla="*/ 185478 h 55"/>
              <a:gd name="T14" fmla="*/ 17239 w 64"/>
              <a:gd name="T15" fmla="*/ 178609 h 55"/>
              <a:gd name="T16" fmla="*/ 41374 w 64"/>
              <a:gd name="T17" fmla="*/ 140826 h 55"/>
              <a:gd name="T18" fmla="*/ 0 w 64"/>
              <a:gd name="T19" fmla="*/ 79000 h 55"/>
              <a:gd name="T20" fmla="*/ 110331 w 64"/>
              <a:gd name="T21" fmla="*/ 0 h 55"/>
              <a:gd name="T22" fmla="*/ 220662 w 64"/>
              <a:gd name="T23" fmla="*/ 79000 h 55"/>
              <a:gd name="T24" fmla="*/ 110331 w 64"/>
              <a:gd name="T25" fmla="*/ 158000 h 55"/>
              <a:gd name="T26" fmla="*/ 13791 w 64"/>
              <a:gd name="T27" fmla="*/ 79000 h 55"/>
              <a:gd name="T28" fmla="*/ 48270 w 64"/>
              <a:gd name="T29" fmla="*/ 127087 h 55"/>
              <a:gd name="T30" fmla="*/ 58613 w 64"/>
              <a:gd name="T31" fmla="*/ 133956 h 55"/>
              <a:gd name="T32" fmla="*/ 55166 w 64"/>
              <a:gd name="T33" fmla="*/ 144261 h 55"/>
              <a:gd name="T34" fmla="*/ 48270 w 64"/>
              <a:gd name="T35" fmla="*/ 168304 h 55"/>
              <a:gd name="T36" fmla="*/ 82748 w 64"/>
              <a:gd name="T37" fmla="*/ 144261 h 55"/>
              <a:gd name="T38" fmla="*/ 86196 w 64"/>
              <a:gd name="T39" fmla="*/ 140826 h 55"/>
              <a:gd name="T40" fmla="*/ 93092 w 64"/>
              <a:gd name="T41" fmla="*/ 140826 h 55"/>
              <a:gd name="T42" fmla="*/ 110331 w 64"/>
              <a:gd name="T43" fmla="*/ 144261 h 55"/>
              <a:gd name="T44" fmla="*/ 203423 w 64"/>
              <a:gd name="T45" fmla="*/ 79000 h 55"/>
              <a:gd name="T46" fmla="*/ 110331 w 64"/>
              <a:gd name="T47" fmla="*/ 17174 h 55"/>
              <a:gd name="T48" fmla="*/ 13791 w 64"/>
              <a:gd name="T49" fmla="*/ 79000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55">
                <a:moveTo>
                  <a:pt x="32" y="46"/>
                </a:moveTo>
                <a:cubicBezTo>
                  <a:pt x="30" y="46"/>
                  <a:pt x="28" y="46"/>
                  <a:pt x="27" y="46"/>
                </a:cubicBezTo>
                <a:cubicBezTo>
                  <a:pt x="22" y="50"/>
                  <a:pt x="16" y="53"/>
                  <a:pt x="10" y="55"/>
                </a:cubicBezTo>
                <a:cubicBezTo>
                  <a:pt x="9" y="55"/>
                  <a:pt x="7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5"/>
                  <a:pt x="5" y="55"/>
                  <a:pt x="4" y="54"/>
                </a:cubicBezTo>
                <a:cubicBezTo>
                  <a:pt x="4" y="54"/>
                  <a:pt x="4" y="54"/>
                  <a:pt x="4" y="54"/>
                </a:cubicBezTo>
                <a:cubicBezTo>
                  <a:pt x="4" y="53"/>
                  <a:pt x="5" y="53"/>
                  <a:pt x="5" y="52"/>
                </a:cubicBezTo>
                <a:cubicBezTo>
                  <a:pt x="8" y="49"/>
                  <a:pt x="10" y="47"/>
                  <a:pt x="12" y="41"/>
                </a:cubicBezTo>
                <a:cubicBezTo>
                  <a:pt x="4" y="37"/>
                  <a:pt x="0" y="31"/>
                  <a:pt x="0" y="23"/>
                </a:cubicBezTo>
                <a:cubicBezTo>
                  <a:pt x="0" y="11"/>
                  <a:pt x="14" y="0"/>
                  <a:pt x="32" y="0"/>
                </a:cubicBezTo>
                <a:cubicBezTo>
                  <a:pt x="49" y="0"/>
                  <a:pt x="64" y="11"/>
                  <a:pt x="64" y="23"/>
                </a:cubicBezTo>
                <a:cubicBezTo>
                  <a:pt x="64" y="36"/>
                  <a:pt x="49" y="46"/>
                  <a:pt x="32" y="46"/>
                </a:cubicBezTo>
                <a:close/>
                <a:moveTo>
                  <a:pt x="4" y="23"/>
                </a:moveTo>
                <a:cubicBezTo>
                  <a:pt x="4" y="29"/>
                  <a:pt x="8" y="34"/>
                  <a:pt x="14" y="37"/>
                </a:cubicBezTo>
                <a:cubicBezTo>
                  <a:pt x="17" y="39"/>
                  <a:pt x="17" y="39"/>
                  <a:pt x="17" y="39"/>
                </a:cubicBezTo>
                <a:cubicBezTo>
                  <a:pt x="16" y="42"/>
                  <a:pt x="16" y="42"/>
                  <a:pt x="16" y="42"/>
                </a:cubicBezTo>
                <a:cubicBezTo>
                  <a:pt x="16" y="45"/>
                  <a:pt x="15" y="47"/>
                  <a:pt x="14" y="49"/>
                </a:cubicBezTo>
                <a:cubicBezTo>
                  <a:pt x="17" y="47"/>
                  <a:pt x="21" y="45"/>
                  <a:pt x="24" y="42"/>
                </a:cubicBezTo>
                <a:cubicBezTo>
                  <a:pt x="25" y="41"/>
                  <a:pt x="25" y="41"/>
                  <a:pt x="25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9" y="42"/>
                  <a:pt x="30" y="42"/>
                  <a:pt x="32" y="42"/>
                </a:cubicBezTo>
                <a:cubicBezTo>
                  <a:pt x="47" y="42"/>
                  <a:pt x="59" y="33"/>
                  <a:pt x="59" y="23"/>
                </a:cubicBezTo>
                <a:cubicBezTo>
                  <a:pt x="59" y="13"/>
                  <a:pt x="47" y="5"/>
                  <a:pt x="32" y="5"/>
                </a:cubicBezTo>
                <a:cubicBezTo>
                  <a:pt x="17" y="5"/>
                  <a:pt x="4" y="13"/>
                  <a:pt x="4" y="2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8" name="Freeform 60"/>
          <p:cNvSpPr>
            <a:spLocks noEditPoints="1"/>
          </p:cNvSpPr>
          <p:nvPr/>
        </p:nvSpPr>
        <p:spPr bwMode="auto">
          <a:xfrm>
            <a:off x="8224748" y="1546213"/>
            <a:ext cx="209249" cy="166793"/>
          </a:xfrm>
          <a:custGeom>
            <a:avLst/>
            <a:gdLst>
              <a:gd name="T0" fmla="*/ 171152 w 64"/>
              <a:gd name="T1" fmla="*/ 65056 h 51"/>
              <a:gd name="T2" fmla="*/ 85576 w 64"/>
              <a:gd name="T3" fmla="*/ 126689 h 51"/>
              <a:gd name="T4" fmla="*/ 65038 w 64"/>
              <a:gd name="T5" fmla="*/ 123265 h 51"/>
              <a:gd name="T6" fmla="*/ 30807 w 64"/>
              <a:gd name="T7" fmla="*/ 140385 h 51"/>
              <a:gd name="T8" fmla="*/ 20538 w 64"/>
              <a:gd name="T9" fmla="*/ 143809 h 51"/>
              <a:gd name="T10" fmla="*/ 20538 w 64"/>
              <a:gd name="T11" fmla="*/ 143809 h 51"/>
              <a:gd name="T12" fmla="*/ 13692 w 64"/>
              <a:gd name="T13" fmla="*/ 140385 h 51"/>
              <a:gd name="T14" fmla="*/ 17115 w 64"/>
              <a:gd name="T15" fmla="*/ 133537 h 51"/>
              <a:gd name="T16" fmla="*/ 30807 w 64"/>
              <a:gd name="T17" fmla="*/ 112993 h 51"/>
              <a:gd name="T18" fmla="*/ 0 w 64"/>
              <a:gd name="T19" fmla="*/ 65056 h 51"/>
              <a:gd name="T20" fmla="*/ 85576 w 64"/>
              <a:gd name="T21" fmla="*/ 0 h 51"/>
              <a:gd name="T22" fmla="*/ 171152 w 64"/>
              <a:gd name="T23" fmla="*/ 65056 h 51"/>
              <a:gd name="T24" fmla="*/ 13692 w 64"/>
              <a:gd name="T25" fmla="*/ 65056 h 51"/>
              <a:gd name="T26" fmla="*/ 41077 w 64"/>
              <a:gd name="T27" fmla="*/ 99297 h 51"/>
              <a:gd name="T28" fmla="*/ 51346 w 64"/>
              <a:gd name="T29" fmla="*/ 106145 h 51"/>
              <a:gd name="T30" fmla="*/ 47923 w 64"/>
              <a:gd name="T31" fmla="*/ 116417 h 51"/>
              <a:gd name="T32" fmla="*/ 54769 w 64"/>
              <a:gd name="T33" fmla="*/ 112993 h 51"/>
              <a:gd name="T34" fmla="*/ 61615 w 64"/>
              <a:gd name="T35" fmla="*/ 109569 h 51"/>
              <a:gd name="T36" fmla="*/ 65038 w 64"/>
              <a:gd name="T37" fmla="*/ 109569 h 51"/>
              <a:gd name="T38" fmla="*/ 85576 w 64"/>
              <a:gd name="T39" fmla="*/ 109569 h 51"/>
              <a:gd name="T40" fmla="*/ 154037 w 64"/>
              <a:gd name="T41" fmla="*/ 65056 h 51"/>
              <a:gd name="T42" fmla="*/ 85576 w 64"/>
              <a:gd name="T43" fmla="*/ 17120 h 51"/>
              <a:gd name="T44" fmla="*/ 13692 w 64"/>
              <a:gd name="T45" fmla="*/ 65056 h 51"/>
              <a:gd name="T46" fmla="*/ 198537 w 64"/>
              <a:gd name="T47" fmla="*/ 164353 h 51"/>
              <a:gd name="T48" fmla="*/ 201960 w 64"/>
              <a:gd name="T49" fmla="*/ 171201 h 51"/>
              <a:gd name="T50" fmla="*/ 198537 w 64"/>
              <a:gd name="T51" fmla="*/ 174625 h 51"/>
              <a:gd name="T52" fmla="*/ 188268 w 64"/>
              <a:gd name="T53" fmla="*/ 171201 h 51"/>
              <a:gd name="T54" fmla="*/ 154037 w 64"/>
              <a:gd name="T55" fmla="*/ 157505 h 51"/>
              <a:gd name="T56" fmla="*/ 133499 w 64"/>
              <a:gd name="T57" fmla="*/ 157505 h 51"/>
              <a:gd name="T58" fmla="*/ 75307 w 64"/>
              <a:gd name="T59" fmla="*/ 140385 h 51"/>
              <a:gd name="T60" fmla="*/ 85576 w 64"/>
              <a:gd name="T61" fmla="*/ 143809 h 51"/>
              <a:gd name="T62" fmla="*/ 154037 w 64"/>
              <a:gd name="T63" fmla="*/ 119841 h 51"/>
              <a:gd name="T64" fmla="*/ 188268 w 64"/>
              <a:gd name="T65" fmla="*/ 65056 h 51"/>
              <a:gd name="T66" fmla="*/ 184845 w 64"/>
              <a:gd name="T67" fmla="*/ 44512 h 51"/>
              <a:gd name="T68" fmla="*/ 219075 w 64"/>
              <a:gd name="T69" fmla="*/ 95873 h 51"/>
              <a:gd name="T70" fmla="*/ 184845 w 64"/>
              <a:gd name="T71" fmla="*/ 143809 h 51"/>
              <a:gd name="T72" fmla="*/ 198537 w 64"/>
              <a:gd name="T73" fmla="*/ 164353 h 5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4" h="51">
                <a:moveTo>
                  <a:pt x="50" y="19"/>
                </a:moveTo>
                <a:cubicBezTo>
                  <a:pt x="50" y="29"/>
                  <a:pt x="39" y="37"/>
                  <a:pt x="25" y="37"/>
                </a:cubicBezTo>
                <a:cubicBezTo>
                  <a:pt x="23" y="37"/>
                  <a:pt x="21" y="37"/>
                  <a:pt x="19" y="36"/>
                </a:cubicBezTo>
                <a:cubicBezTo>
                  <a:pt x="16" y="39"/>
                  <a:pt x="12" y="40"/>
                  <a:pt x="9" y="41"/>
                </a:cubicBezTo>
                <a:cubicBezTo>
                  <a:pt x="8" y="41"/>
                  <a:pt x="7" y="41"/>
                  <a:pt x="6" y="42"/>
                </a:cubicBezTo>
                <a:cubicBezTo>
                  <a:pt x="6" y="42"/>
                  <a:pt x="6" y="42"/>
                  <a:pt x="6" y="42"/>
                </a:cubicBezTo>
                <a:cubicBezTo>
                  <a:pt x="5" y="42"/>
                  <a:pt x="4" y="41"/>
                  <a:pt x="4" y="41"/>
                </a:cubicBezTo>
                <a:cubicBezTo>
                  <a:pt x="4" y="40"/>
                  <a:pt x="5" y="39"/>
                  <a:pt x="5" y="39"/>
                </a:cubicBezTo>
                <a:cubicBezTo>
                  <a:pt x="6" y="37"/>
                  <a:pt x="8" y="36"/>
                  <a:pt x="9" y="33"/>
                </a:cubicBezTo>
                <a:cubicBezTo>
                  <a:pt x="3" y="30"/>
                  <a:pt x="0" y="25"/>
                  <a:pt x="0" y="19"/>
                </a:cubicBezTo>
                <a:cubicBezTo>
                  <a:pt x="0" y="9"/>
                  <a:pt x="11" y="0"/>
                  <a:pt x="25" y="0"/>
                </a:cubicBezTo>
                <a:cubicBezTo>
                  <a:pt x="39" y="0"/>
                  <a:pt x="50" y="9"/>
                  <a:pt x="50" y="19"/>
                </a:cubicBezTo>
                <a:close/>
                <a:moveTo>
                  <a:pt x="4" y="19"/>
                </a:moveTo>
                <a:cubicBezTo>
                  <a:pt x="4" y="23"/>
                  <a:pt x="7" y="26"/>
                  <a:pt x="12" y="29"/>
                </a:cubicBezTo>
                <a:cubicBezTo>
                  <a:pt x="15" y="31"/>
                  <a:pt x="15" y="31"/>
                  <a:pt x="15" y="31"/>
                </a:cubicBezTo>
                <a:cubicBezTo>
                  <a:pt x="14" y="34"/>
                  <a:pt x="14" y="34"/>
                  <a:pt x="14" y="34"/>
                </a:cubicBezTo>
                <a:cubicBezTo>
                  <a:pt x="15" y="34"/>
                  <a:pt x="15" y="33"/>
                  <a:pt x="16" y="33"/>
                </a:cubicBezTo>
                <a:cubicBezTo>
                  <a:pt x="18" y="32"/>
                  <a:pt x="18" y="32"/>
                  <a:pt x="18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21" y="32"/>
                  <a:pt x="23" y="32"/>
                  <a:pt x="25" y="32"/>
                </a:cubicBezTo>
                <a:cubicBezTo>
                  <a:pt x="36" y="32"/>
                  <a:pt x="45" y="26"/>
                  <a:pt x="45" y="19"/>
                </a:cubicBezTo>
                <a:cubicBezTo>
                  <a:pt x="45" y="11"/>
                  <a:pt x="36" y="5"/>
                  <a:pt x="25" y="5"/>
                </a:cubicBezTo>
                <a:cubicBezTo>
                  <a:pt x="14" y="5"/>
                  <a:pt x="4" y="11"/>
                  <a:pt x="4" y="19"/>
                </a:cubicBezTo>
                <a:close/>
                <a:moveTo>
                  <a:pt x="58" y="48"/>
                </a:moveTo>
                <a:cubicBezTo>
                  <a:pt x="59" y="49"/>
                  <a:pt x="59" y="49"/>
                  <a:pt x="59" y="50"/>
                </a:cubicBezTo>
                <a:cubicBezTo>
                  <a:pt x="59" y="50"/>
                  <a:pt x="58" y="51"/>
                  <a:pt x="58" y="51"/>
                </a:cubicBezTo>
                <a:cubicBezTo>
                  <a:pt x="57" y="51"/>
                  <a:pt x="56" y="50"/>
                  <a:pt x="55" y="50"/>
                </a:cubicBezTo>
                <a:cubicBezTo>
                  <a:pt x="51" y="49"/>
                  <a:pt x="48" y="48"/>
                  <a:pt x="45" y="46"/>
                </a:cubicBezTo>
                <a:cubicBezTo>
                  <a:pt x="43" y="46"/>
                  <a:pt x="41" y="46"/>
                  <a:pt x="39" y="46"/>
                </a:cubicBezTo>
                <a:cubicBezTo>
                  <a:pt x="32" y="46"/>
                  <a:pt x="26" y="44"/>
                  <a:pt x="22" y="41"/>
                </a:cubicBezTo>
                <a:cubicBezTo>
                  <a:pt x="23" y="42"/>
                  <a:pt x="24" y="42"/>
                  <a:pt x="25" y="42"/>
                </a:cubicBezTo>
                <a:cubicBezTo>
                  <a:pt x="33" y="42"/>
                  <a:pt x="40" y="39"/>
                  <a:pt x="45" y="35"/>
                </a:cubicBezTo>
                <a:cubicBezTo>
                  <a:pt x="51" y="31"/>
                  <a:pt x="55" y="25"/>
                  <a:pt x="55" y="19"/>
                </a:cubicBezTo>
                <a:cubicBezTo>
                  <a:pt x="55" y="17"/>
                  <a:pt x="54" y="15"/>
                  <a:pt x="54" y="13"/>
                </a:cubicBezTo>
                <a:cubicBezTo>
                  <a:pt x="60" y="17"/>
                  <a:pt x="64" y="22"/>
                  <a:pt x="64" y="28"/>
                </a:cubicBezTo>
                <a:cubicBezTo>
                  <a:pt x="64" y="34"/>
                  <a:pt x="60" y="39"/>
                  <a:pt x="54" y="42"/>
                </a:cubicBezTo>
                <a:cubicBezTo>
                  <a:pt x="55" y="45"/>
                  <a:pt x="57" y="47"/>
                  <a:pt x="58" y="4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9" name="Freeform 61"/>
          <p:cNvSpPr>
            <a:spLocks noEditPoints="1"/>
          </p:cNvSpPr>
          <p:nvPr/>
        </p:nvSpPr>
        <p:spPr bwMode="auto">
          <a:xfrm>
            <a:off x="8658408" y="1532567"/>
            <a:ext cx="177406" cy="177406"/>
          </a:xfrm>
          <a:custGeom>
            <a:avLst/>
            <a:gdLst>
              <a:gd name="T0" fmla="*/ 92869 w 54"/>
              <a:gd name="T1" fmla="*/ 158220 h 54"/>
              <a:gd name="T2" fmla="*/ 85989 w 54"/>
              <a:gd name="T3" fmla="*/ 165100 h 54"/>
              <a:gd name="T4" fmla="*/ 79110 w 54"/>
              <a:gd name="T5" fmla="*/ 161660 h 54"/>
              <a:gd name="T6" fmla="*/ 61912 w 54"/>
              <a:gd name="T7" fmla="*/ 144462 h 54"/>
              <a:gd name="T8" fmla="*/ 20637 w 54"/>
              <a:gd name="T9" fmla="*/ 185737 h 54"/>
              <a:gd name="T10" fmla="*/ 17198 w 54"/>
              <a:gd name="T11" fmla="*/ 185737 h 54"/>
              <a:gd name="T12" fmla="*/ 17198 w 54"/>
              <a:gd name="T13" fmla="*/ 185737 h 54"/>
              <a:gd name="T14" fmla="*/ 3440 w 54"/>
              <a:gd name="T15" fmla="*/ 171979 h 54"/>
              <a:gd name="T16" fmla="*/ 0 w 54"/>
              <a:gd name="T17" fmla="*/ 168539 h 54"/>
              <a:gd name="T18" fmla="*/ 3440 w 54"/>
              <a:gd name="T19" fmla="*/ 165100 h 54"/>
              <a:gd name="T20" fmla="*/ 41275 w 54"/>
              <a:gd name="T21" fmla="*/ 123825 h 54"/>
              <a:gd name="T22" fmla="*/ 24077 w 54"/>
              <a:gd name="T23" fmla="*/ 106627 h 54"/>
              <a:gd name="T24" fmla="*/ 24077 w 54"/>
              <a:gd name="T25" fmla="*/ 103187 h 54"/>
              <a:gd name="T26" fmla="*/ 30956 w 54"/>
              <a:gd name="T27" fmla="*/ 92869 h 54"/>
              <a:gd name="T28" fmla="*/ 85989 w 54"/>
              <a:gd name="T29" fmla="*/ 92869 h 54"/>
              <a:gd name="T30" fmla="*/ 92869 w 54"/>
              <a:gd name="T31" fmla="*/ 103187 h 54"/>
              <a:gd name="T32" fmla="*/ 92869 w 54"/>
              <a:gd name="T33" fmla="*/ 158220 h 54"/>
              <a:gd name="T34" fmla="*/ 185737 w 54"/>
              <a:gd name="T35" fmla="*/ 20637 h 54"/>
              <a:gd name="T36" fmla="*/ 144462 w 54"/>
              <a:gd name="T37" fmla="*/ 61912 h 54"/>
              <a:gd name="T38" fmla="*/ 161660 w 54"/>
              <a:gd name="T39" fmla="*/ 79110 h 54"/>
              <a:gd name="T40" fmla="*/ 165100 w 54"/>
              <a:gd name="T41" fmla="*/ 85989 h 54"/>
              <a:gd name="T42" fmla="*/ 154781 w 54"/>
              <a:gd name="T43" fmla="*/ 92869 h 54"/>
              <a:gd name="T44" fmla="*/ 99748 w 54"/>
              <a:gd name="T45" fmla="*/ 92869 h 54"/>
              <a:gd name="T46" fmla="*/ 92869 w 54"/>
              <a:gd name="T47" fmla="*/ 85989 h 54"/>
              <a:gd name="T48" fmla="*/ 92869 w 54"/>
              <a:gd name="T49" fmla="*/ 30956 h 54"/>
              <a:gd name="T50" fmla="*/ 99748 w 54"/>
              <a:gd name="T51" fmla="*/ 24077 h 54"/>
              <a:gd name="T52" fmla="*/ 106627 w 54"/>
              <a:gd name="T53" fmla="*/ 24077 h 54"/>
              <a:gd name="T54" fmla="*/ 123825 w 54"/>
              <a:gd name="T55" fmla="*/ 44714 h 54"/>
              <a:gd name="T56" fmla="*/ 165100 w 54"/>
              <a:gd name="T57" fmla="*/ 3440 h 54"/>
              <a:gd name="T58" fmla="*/ 168539 w 54"/>
              <a:gd name="T59" fmla="*/ 0 h 54"/>
              <a:gd name="T60" fmla="*/ 171979 w 54"/>
              <a:gd name="T61" fmla="*/ 3440 h 54"/>
              <a:gd name="T62" fmla="*/ 185737 w 54"/>
              <a:gd name="T63" fmla="*/ 17198 h 54"/>
              <a:gd name="T64" fmla="*/ 185737 w 54"/>
              <a:gd name="T65" fmla="*/ 20637 h 54"/>
              <a:gd name="T66" fmla="*/ 185737 w 54"/>
              <a:gd name="T67" fmla="*/ 20637 h 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4" h="54">
                <a:moveTo>
                  <a:pt x="27" y="46"/>
                </a:moveTo>
                <a:cubicBezTo>
                  <a:pt x="27" y="47"/>
                  <a:pt x="26" y="48"/>
                  <a:pt x="25" y="48"/>
                </a:cubicBezTo>
                <a:cubicBezTo>
                  <a:pt x="24" y="48"/>
                  <a:pt x="24" y="48"/>
                  <a:pt x="23" y="47"/>
                </a:cubicBezTo>
                <a:cubicBezTo>
                  <a:pt x="18" y="42"/>
                  <a:pt x="18" y="42"/>
                  <a:pt x="18" y="42"/>
                </a:cubicBezTo>
                <a:cubicBezTo>
                  <a:pt x="6" y="54"/>
                  <a:pt x="6" y="54"/>
                  <a:pt x="6" y="54"/>
                </a:cubicBezTo>
                <a:cubicBezTo>
                  <a:pt x="6" y="54"/>
                  <a:pt x="6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49"/>
                  <a:pt x="0" y="49"/>
                </a:cubicBezTo>
                <a:cubicBezTo>
                  <a:pt x="0" y="49"/>
                  <a:pt x="0" y="48"/>
                  <a:pt x="1" y="48"/>
                </a:cubicBezTo>
                <a:cubicBezTo>
                  <a:pt x="12" y="36"/>
                  <a:pt x="12" y="36"/>
                  <a:pt x="12" y="36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0"/>
                  <a:pt x="7" y="30"/>
                </a:cubicBezTo>
                <a:cubicBezTo>
                  <a:pt x="7" y="28"/>
                  <a:pt x="8" y="27"/>
                  <a:pt x="9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6" y="27"/>
                  <a:pt x="27" y="28"/>
                  <a:pt x="27" y="30"/>
                </a:cubicBezTo>
                <a:lnTo>
                  <a:pt x="27" y="46"/>
                </a:lnTo>
                <a:close/>
                <a:moveTo>
                  <a:pt x="54" y="6"/>
                </a:moveTo>
                <a:cubicBezTo>
                  <a:pt x="42" y="18"/>
                  <a:pt x="42" y="18"/>
                  <a:pt x="42" y="18"/>
                </a:cubicBezTo>
                <a:cubicBezTo>
                  <a:pt x="47" y="23"/>
                  <a:pt x="47" y="23"/>
                  <a:pt x="47" y="23"/>
                </a:cubicBezTo>
                <a:cubicBezTo>
                  <a:pt x="47" y="24"/>
                  <a:pt x="48" y="24"/>
                  <a:pt x="48" y="25"/>
                </a:cubicBezTo>
                <a:cubicBezTo>
                  <a:pt x="48" y="26"/>
                  <a:pt x="47" y="27"/>
                  <a:pt x="45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8" y="27"/>
                  <a:pt x="27" y="26"/>
                  <a:pt x="27" y="25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8" y="7"/>
                  <a:pt x="29" y="7"/>
                </a:cubicBezTo>
                <a:cubicBezTo>
                  <a:pt x="30" y="7"/>
                  <a:pt x="31" y="7"/>
                  <a:pt x="31" y="7"/>
                </a:cubicBezTo>
                <a:cubicBezTo>
                  <a:pt x="36" y="13"/>
                  <a:pt x="36" y="13"/>
                  <a:pt x="36" y="13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1"/>
                  <a:pt x="49" y="0"/>
                  <a:pt x="49" y="0"/>
                </a:cubicBezTo>
                <a:cubicBezTo>
                  <a:pt x="49" y="0"/>
                  <a:pt x="49" y="1"/>
                  <a:pt x="50" y="1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5"/>
                  <a:pt x="54" y="5"/>
                  <a:pt x="54" y="6"/>
                </a:cubicBezTo>
                <a:cubicBezTo>
                  <a:pt x="54" y="6"/>
                  <a:pt x="54" y="6"/>
                  <a:pt x="54" y="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0" name="Freeform 62"/>
          <p:cNvSpPr>
            <a:spLocks noEditPoints="1"/>
          </p:cNvSpPr>
          <p:nvPr/>
        </p:nvSpPr>
        <p:spPr bwMode="auto">
          <a:xfrm>
            <a:off x="262696" y="1969259"/>
            <a:ext cx="180440" cy="177406"/>
          </a:xfrm>
          <a:custGeom>
            <a:avLst/>
            <a:gdLst>
              <a:gd name="T0" fmla="*/ 92739 w 55"/>
              <a:gd name="T1" fmla="*/ 185737 h 54"/>
              <a:gd name="T2" fmla="*/ 0 w 55"/>
              <a:gd name="T3" fmla="*/ 92869 h 54"/>
              <a:gd name="T4" fmla="*/ 92739 w 55"/>
              <a:gd name="T5" fmla="*/ 0 h 54"/>
              <a:gd name="T6" fmla="*/ 188913 w 55"/>
              <a:gd name="T7" fmla="*/ 92869 h 54"/>
              <a:gd name="T8" fmla="*/ 92739 w 55"/>
              <a:gd name="T9" fmla="*/ 185737 h 54"/>
              <a:gd name="T10" fmla="*/ 13739 w 55"/>
              <a:gd name="T11" fmla="*/ 92869 h 54"/>
              <a:gd name="T12" fmla="*/ 92739 w 55"/>
              <a:gd name="T13" fmla="*/ 171979 h 54"/>
              <a:gd name="T14" fmla="*/ 171739 w 55"/>
              <a:gd name="T15" fmla="*/ 92869 h 54"/>
              <a:gd name="T16" fmla="*/ 92739 w 55"/>
              <a:gd name="T17" fmla="*/ 13758 h 54"/>
              <a:gd name="T18" fmla="*/ 13739 w 55"/>
              <a:gd name="T19" fmla="*/ 92869 h 54"/>
              <a:gd name="T20" fmla="*/ 140826 w 55"/>
              <a:gd name="T21" fmla="*/ 127264 h 54"/>
              <a:gd name="T22" fmla="*/ 96174 w 55"/>
              <a:gd name="T23" fmla="*/ 151341 h 54"/>
              <a:gd name="T24" fmla="*/ 37783 w 55"/>
              <a:gd name="T25" fmla="*/ 92869 h 54"/>
              <a:gd name="T26" fmla="*/ 96174 w 55"/>
              <a:gd name="T27" fmla="*/ 34396 h 54"/>
              <a:gd name="T28" fmla="*/ 137391 w 55"/>
              <a:gd name="T29" fmla="*/ 58473 h 54"/>
              <a:gd name="T30" fmla="*/ 137391 w 55"/>
              <a:gd name="T31" fmla="*/ 72231 h 54"/>
              <a:gd name="T32" fmla="*/ 137391 w 55"/>
              <a:gd name="T33" fmla="*/ 72231 h 54"/>
              <a:gd name="T34" fmla="*/ 123652 w 55"/>
              <a:gd name="T35" fmla="*/ 72231 h 54"/>
              <a:gd name="T36" fmla="*/ 120217 w 55"/>
              <a:gd name="T37" fmla="*/ 72231 h 54"/>
              <a:gd name="T38" fmla="*/ 120217 w 55"/>
              <a:gd name="T39" fmla="*/ 61912 h 54"/>
              <a:gd name="T40" fmla="*/ 96174 w 55"/>
              <a:gd name="T41" fmla="*/ 51594 h 54"/>
              <a:gd name="T42" fmla="*/ 54957 w 55"/>
              <a:gd name="T43" fmla="*/ 92869 h 54"/>
              <a:gd name="T44" fmla="*/ 96174 w 55"/>
              <a:gd name="T45" fmla="*/ 134143 h 54"/>
              <a:gd name="T46" fmla="*/ 120217 w 55"/>
              <a:gd name="T47" fmla="*/ 123825 h 54"/>
              <a:gd name="T48" fmla="*/ 120217 w 55"/>
              <a:gd name="T49" fmla="*/ 113506 h 54"/>
              <a:gd name="T50" fmla="*/ 123652 w 55"/>
              <a:gd name="T51" fmla="*/ 113506 h 54"/>
              <a:gd name="T52" fmla="*/ 137391 w 55"/>
              <a:gd name="T53" fmla="*/ 113506 h 54"/>
              <a:gd name="T54" fmla="*/ 140826 w 55"/>
              <a:gd name="T55" fmla="*/ 113506 h 54"/>
              <a:gd name="T56" fmla="*/ 140826 w 55"/>
              <a:gd name="T57" fmla="*/ 127264 h 5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4">
                <a:moveTo>
                  <a:pt x="27" y="54"/>
                </a:move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4"/>
                  <a:pt x="27" y="54"/>
                </a:cubicBezTo>
                <a:close/>
                <a:moveTo>
                  <a:pt x="4" y="27"/>
                </a:moveTo>
                <a:cubicBezTo>
                  <a:pt x="4" y="40"/>
                  <a:pt x="15" y="50"/>
                  <a:pt x="27" y="50"/>
                </a:cubicBezTo>
                <a:cubicBezTo>
                  <a:pt x="40" y="50"/>
                  <a:pt x="50" y="40"/>
                  <a:pt x="50" y="27"/>
                </a:cubicBezTo>
                <a:cubicBezTo>
                  <a:pt x="50" y="14"/>
                  <a:pt x="40" y="4"/>
                  <a:pt x="27" y="4"/>
                </a:cubicBezTo>
                <a:cubicBezTo>
                  <a:pt x="15" y="4"/>
                  <a:pt x="4" y="14"/>
                  <a:pt x="4" y="27"/>
                </a:cubicBezTo>
                <a:close/>
                <a:moveTo>
                  <a:pt x="41" y="37"/>
                </a:moveTo>
                <a:cubicBezTo>
                  <a:pt x="41" y="42"/>
                  <a:pt x="33" y="44"/>
                  <a:pt x="28" y="44"/>
                </a:cubicBezTo>
                <a:cubicBezTo>
                  <a:pt x="18" y="44"/>
                  <a:pt x="11" y="37"/>
                  <a:pt x="11" y="27"/>
                </a:cubicBezTo>
                <a:cubicBezTo>
                  <a:pt x="11" y="17"/>
                  <a:pt x="18" y="10"/>
                  <a:pt x="28" y="10"/>
                </a:cubicBezTo>
                <a:cubicBezTo>
                  <a:pt x="31" y="10"/>
                  <a:pt x="40" y="11"/>
                  <a:pt x="40" y="17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6"/>
                  <a:pt x="31" y="15"/>
                  <a:pt x="28" y="15"/>
                </a:cubicBezTo>
                <a:cubicBezTo>
                  <a:pt x="21" y="15"/>
                  <a:pt x="16" y="20"/>
                  <a:pt x="16" y="27"/>
                </a:cubicBezTo>
                <a:cubicBezTo>
                  <a:pt x="16" y="34"/>
                  <a:pt x="21" y="39"/>
                  <a:pt x="28" y="39"/>
                </a:cubicBezTo>
                <a:cubicBezTo>
                  <a:pt x="31" y="39"/>
                  <a:pt x="35" y="38"/>
                  <a:pt x="35" y="36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33"/>
                  <a:pt x="36" y="33"/>
                  <a:pt x="36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1" y="33"/>
                  <a:pt x="41" y="33"/>
                  <a:pt x="41" y="33"/>
                </a:cubicBezTo>
                <a:lnTo>
                  <a:pt x="41" y="3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1" name="Freeform 63"/>
          <p:cNvSpPr>
            <a:spLocks noEditPoints="1"/>
          </p:cNvSpPr>
          <p:nvPr/>
        </p:nvSpPr>
        <p:spPr bwMode="auto">
          <a:xfrm>
            <a:off x="662998" y="1966226"/>
            <a:ext cx="192569" cy="197118"/>
          </a:xfrm>
          <a:custGeom>
            <a:avLst/>
            <a:gdLst>
              <a:gd name="T0" fmla="*/ 201613 w 59"/>
              <a:gd name="T1" fmla="*/ 171979 h 60"/>
              <a:gd name="T2" fmla="*/ 198196 w 59"/>
              <a:gd name="T3" fmla="*/ 175419 h 60"/>
              <a:gd name="T4" fmla="*/ 170858 w 59"/>
              <a:gd name="T5" fmla="*/ 175419 h 60"/>
              <a:gd name="T6" fmla="*/ 170858 w 59"/>
              <a:gd name="T7" fmla="*/ 202935 h 60"/>
              <a:gd name="T8" fmla="*/ 167441 w 59"/>
              <a:gd name="T9" fmla="*/ 206375 h 60"/>
              <a:gd name="T10" fmla="*/ 143521 w 59"/>
              <a:gd name="T11" fmla="*/ 206375 h 60"/>
              <a:gd name="T12" fmla="*/ 140104 w 59"/>
              <a:gd name="T13" fmla="*/ 202935 h 60"/>
              <a:gd name="T14" fmla="*/ 140104 w 59"/>
              <a:gd name="T15" fmla="*/ 175419 h 60"/>
              <a:gd name="T16" fmla="*/ 34172 w 59"/>
              <a:gd name="T17" fmla="*/ 175419 h 60"/>
              <a:gd name="T18" fmla="*/ 30755 w 59"/>
              <a:gd name="T19" fmla="*/ 171979 h 60"/>
              <a:gd name="T20" fmla="*/ 30755 w 59"/>
              <a:gd name="T21" fmla="*/ 65352 h 60"/>
              <a:gd name="T22" fmla="*/ 3417 w 59"/>
              <a:gd name="T23" fmla="*/ 65352 h 60"/>
              <a:gd name="T24" fmla="*/ 0 w 59"/>
              <a:gd name="T25" fmla="*/ 61913 h 60"/>
              <a:gd name="T26" fmla="*/ 0 w 59"/>
              <a:gd name="T27" fmla="*/ 37835 h 60"/>
              <a:gd name="T28" fmla="*/ 3417 w 59"/>
              <a:gd name="T29" fmla="*/ 34396 h 60"/>
              <a:gd name="T30" fmla="*/ 30755 w 59"/>
              <a:gd name="T31" fmla="*/ 34396 h 60"/>
              <a:gd name="T32" fmla="*/ 30755 w 59"/>
              <a:gd name="T33" fmla="*/ 6879 h 60"/>
              <a:gd name="T34" fmla="*/ 34172 w 59"/>
              <a:gd name="T35" fmla="*/ 3440 h 60"/>
              <a:gd name="T36" fmla="*/ 58092 w 59"/>
              <a:gd name="T37" fmla="*/ 3440 h 60"/>
              <a:gd name="T38" fmla="*/ 61509 w 59"/>
              <a:gd name="T39" fmla="*/ 6879 h 60"/>
              <a:gd name="T40" fmla="*/ 61509 w 59"/>
              <a:gd name="T41" fmla="*/ 34396 h 60"/>
              <a:gd name="T42" fmla="*/ 164024 w 59"/>
              <a:gd name="T43" fmla="*/ 34396 h 60"/>
              <a:gd name="T44" fmla="*/ 194779 w 59"/>
              <a:gd name="T45" fmla="*/ 3440 h 60"/>
              <a:gd name="T46" fmla="*/ 201613 w 59"/>
              <a:gd name="T47" fmla="*/ 3440 h 60"/>
              <a:gd name="T48" fmla="*/ 201613 w 59"/>
              <a:gd name="T49" fmla="*/ 6879 h 60"/>
              <a:gd name="T50" fmla="*/ 170858 w 59"/>
              <a:gd name="T51" fmla="*/ 37835 h 60"/>
              <a:gd name="T52" fmla="*/ 170858 w 59"/>
              <a:gd name="T53" fmla="*/ 144463 h 60"/>
              <a:gd name="T54" fmla="*/ 198196 w 59"/>
              <a:gd name="T55" fmla="*/ 144463 h 60"/>
              <a:gd name="T56" fmla="*/ 201613 w 59"/>
              <a:gd name="T57" fmla="*/ 147902 h 60"/>
              <a:gd name="T58" fmla="*/ 201613 w 59"/>
              <a:gd name="T59" fmla="*/ 171979 h 60"/>
              <a:gd name="T60" fmla="*/ 133270 w 59"/>
              <a:gd name="T61" fmla="*/ 65352 h 60"/>
              <a:gd name="T62" fmla="*/ 61509 w 59"/>
              <a:gd name="T63" fmla="*/ 65352 h 60"/>
              <a:gd name="T64" fmla="*/ 61509 w 59"/>
              <a:gd name="T65" fmla="*/ 137583 h 60"/>
              <a:gd name="T66" fmla="*/ 133270 w 59"/>
              <a:gd name="T67" fmla="*/ 65352 h 60"/>
              <a:gd name="T68" fmla="*/ 140104 w 59"/>
              <a:gd name="T69" fmla="*/ 144463 h 60"/>
              <a:gd name="T70" fmla="*/ 140104 w 59"/>
              <a:gd name="T71" fmla="*/ 68792 h 60"/>
              <a:gd name="T72" fmla="*/ 68343 w 59"/>
              <a:gd name="T73" fmla="*/ 144463 h 60"/>
              <a:gd name="T74" fmla="*/ 140104 w 59"/>
              <a:gd name="T75" fmla="*/ 144463 h 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9" h="60">
                <a:moveTo>
                  <a:pt x="59" y="50"/>
                </a:moveTo>
                <a:cubicBezTo>
                  <a:pt x="59" y="50"/>
                  <a:pt x="59" y="51"/>
                  <a:pt x="58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50" y="59"/>
                  <a:pt x="50" y="59"/>
                  <a:pt x="50" y="59"/>
                </a:cubicBezTo>
                <a:cubicBezTo>
                  <a:pt x="50" y="59"/>
                  <a:pt x="50" y="60"/>
                  <a:pt x="49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59"/>
                  <a:pt x="41" y="59"/>
                </a:cubicBezTo>
                <a:cubicBezTo>
                  <a:pt x="41" y="51"/>
                  <a:pt x="41" y="51"/>
                  <a:pt x="41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9" y="51"/>
                  <a:pt x="9" y="50"/>
                  <a:pt x="9" y="50"/>
                </a:cubicBezTo>
                <a:cubicBezTo>
                  <a:pt x="9" y="19"/>
                  <a:pt x="9" y="19"/>
                  <a:pt x="9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8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9" y="1"/>
                  <a:pt x="10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1"/>
                  <a:pt x="18" y="1"/>
                  <a:pt x="18" y="2"/>
                </a:cubicBezTo>
                <a:cubicBezTo>
                  <a:pt x="18" y="10"/>
                  <a:pt x="18" y="10"/>
                  <a:pt x="18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57" y="1"/>
                  <a:pt x="57" y="1"/>
                  <a:pt x="57" y="1"/>
                </a:cubicBezTo>
                <a:cubicBezTo>
                  <a:pt x="58" y="0"/>
                  <a:pt x="58" y="0"/>
                  <a:pt x="59" y="1"/>
                </a:cubicBezTo>
                <a:cubicBezTo>
                  <a:pt x="59" y="1"/>
                  <a:pt x="59" y="2"/>
                  <a:pt x="59" y="2"/>
                </a:cubicBezTo>
                <a:cubicBezTo>
                  <a:pt x="50" y="11"/>
                  <a:pt x="50" y="11"/>
                  <a:pt x="50" y="11"/>
                </a:cubicBezTo>
                <a:cubicBezTo>
                  <a:pt x="50" y="42"/>
                  <a:pt x="50" y="42"/>
                  <a:pt x="50" y="42"/>
                </a:cubicBezTo>
                <a:cubicBezTo>
                  <a:pt x="58" y="42"/>
                  <a:pt x="58" y="42"/>
                  <a:pt x="58" y="42"/>
                </a:cubicBezTo>
                <a:cubicBezTo>
                  <a:pt x="59" y="42"/>
                  <a:pt x="59" y="42"/>
                  <a:pt x="59" y="43"/>
                </a:cubicBezTo>
                <a:lnTo>
                  <a:pt x="59" y="50"/>
                </a:lnTo>
                <a:close/>
                <a:moveTo>
                  <a:pt x="39" y="19"/>
                </a:moveTo>
                <a:cubicBezTo>
                  <a:pt x="18" y="19"/>
                  <a:pt x="18" y="19"/>
                  <a:pt x="18" y="19"/>
                </a:cubicBezTo>
                <a:cubicBezTo>
                  <a:pt x="18" y="40"/>
                  <a:pt x="18" y="40"/>
                  <a:pt x="18" y="40"/>
                </a:cubicBezTo>
                <a:lnTo>
                  <a:pt x="39" y="19"/>
                </a:lnTo>
                <a:close/>
                <a:moveTo>
                  <a:pt x="41" y="42"/>
                </a:moveTo>
                <a:cubicBezTo>
                  <a:pt x="41" y="20"/>
                  <a:pt x="41" y="20"/>
                  <a:pt x="41" y="20"/>
                </a:cubicBezTo>
                <a:cubicBezTo>
                  <a:pt x="20" y="42"/>
                  <a:pt x="20" y="42"/>
                  <a:pt x="20" y="42"/>
                </a:cubicBezTo>
                <a:lnTo>
                  <a:pt x="41" y="4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2" name="Freeform 64"/>
          <p:cNvSpPr>
            <a:spLocks noEditPoints="1"/>
          </p:cNvSpPr>
          <p:nvPr/>
        </p:nvSpPr>
        <p:spPr bwMode="auto">
          <a:xfrm>
            <a:off x="1134566" y="1952579"/>
            <a:ext cx="253220" cy="210765"/>
          </a:xfrm>
          <a:custGeom>
            <a:avLst/>
            <a:gdLst>
              <a:gd name="T0" fmla="*/ 265112 w 77"/>
              <a:gd name="T1" fmla="*/ 175841 h 64"/>
              <a:gd name="T2" fmla="*/ 258226 w 77"/>
              <a:gd name="T3" fmla="*/ 189632 h 64"/>
              <a:gd name="T4" fmla="*/ 203138 w 77"/>
              <a:gd name="T5" fmla="*/ 217215 h 64"/>
              <a:gd name="T6" fmla="*/ 196252 w 77"/>
              <a:gd name="T7" fmla="*/ 220663 h 64"/>
              <a:gd name="T8" fmla="*/ 189366 w 77"/>
              <a:gd name="T9" fmla="*/ 217215 h 64"/>
              <a:gd name="T10" fmla="*/ 134278 w 77"/>
              <a:gd name="T11" fmla="*/ 189632 h 64"/>
              <a:gd name="T12" fmla="*/ 134278 w 77"/>
              <a:gd name="T13" fmla="*/ 189632 h 64"/>
              <a:gd name="T14" fmla="*/ 130834 w 77"/>
              <a:gd name="T15" fmla="*/ 189632 h 64"/>
              <a:gd name="T16" fmla="*/ 75746 w 77"/>
              <a:gd name="T17" fmla="*/ 217215 h 64"/>
              <a:gd name="T18" fmla="*/ 68860 w 77"/>
              <a:gd name="T19" fmla="*/ 220663 h 64"/>
              <a:gd name="T20" fmla="*/ 61974 w 77"/>
              <a:gd name="T21" fmla="*/ 217215 h 64"/>
              <a:gd name="T22" fmla="*/ 6886 w 77"/>
              <a:gd name="T23" fmla="*/ 189632 h 64"/>
              <a:gd name="T24" fmla="*/ 0 w 77"/>
              <a:gd name="T25" fmla="*/ 175841 h 64"/>
              <a:gd name="T26" fmla="*/ 0 w 77"/>
              <a:gd name="T27" fmla="*/ 127571 h 64"/>
              <a:gd name="T28" fmla="*/ 10329 w 77"/>
              <a:gd name="T29" fmla="*/ 110332 h 64"/>
              <a:gd name="T30" fmla="*/ 61974 w 77"/>
              <a:gd name="T31" fmla="*/ 89644 h 64"/>
              <a:gd name="T32" fmla="*/ 61974 w 77"/>
              <a:gd name="T33" fmla="*/ 37926 h 64"/>
              <a:gd name="T34" fmla="*/ 72303 w 77"/>
              <a:gd name="T35" fmla="*/ 24135 h 64"/>
              <a:gd name="T36" fmla="*/ 127391 w 77"/>
              <a:gd name="T37" fmla="*/ 0 h 64"/>
              <a:gd name="T38" fmla="*/ 134278 w 77"/>
              <a:gd name="T39" fmla="*/ 0 h 64"/>
              <a:gd name="T40" fmla="*/ 137721 w 77"/>
              <a:gd name="T41" fmla="*/ 0 h 64"/>
              <a:gd name="T42" fmla="*/ 192809 w 77"/>
              <a:gd name="T43" fmla="*/ 24135 h 64"/>
              <a:gd name="T44" fmla="*/ 203138 w 77"/>
              <a:gd name="T45" fmla="*/ 37926 h 64"/>
              <a:gd name="T46" fmla="*/ 203138 w 77"/>
              <a:gd name="T47" fmla="*/ 89644 h 64"/>
              <a:gd name="T48" fmla="*/ 258226 w 77"/>
              <a:gd name="T49" fmla="*/ 110332 h 64"/>
              <a:gd name="T50" fmla="*/ 265112 w 77"/>
              <a:gd name="T51" fmla="*/ 127571 h 64"/>
              <a:gd name="T52" fmla="*/ 265112 w 77"/>
              <a:gd name="T53" fmla="*/ 175841 h 64"/>
              <a:gd name="T54" fmla="*/ 120505 w 77"/>
              <a:gd name="T55" fmla="*/ 124123 h 64"/>
              <a:gd name="T56" fmla="*/ 68860 w 77"/>
              <a:gd name="T57" fmla="*/ 103436 h 64"/>
              <a:gd name="T58" fmla="*/ 20658 w 77"/>
              <a:gd name="T59" fmla="*/ 124123 h 64"/>
              <a:gd name="T60" fmla="*/ 68860 w 77"/>
              <a:gd name="T61" fmla="*/ 144810 h 64"/>
              <a:gd name="T62" fmla="*/ 120505 w 77"/>
              <a:gd name="T63" fmla="*/ 124123 h 64"/>
              <a:gd name="T64" fmla="*/ 123948 w 77"/>
              <a:gd name="T65" fmla="*/ 175841 h 64"/>
              <a:gd name="T66" fmla="*/ 123948 w 77"/>
              <a:gd name="T67" fmla="*/ 137914 h 64"/>
              <a:gd name="T68" fmla="*/ 79189 w 77"/>
              <a:gd name="T69" fmla="*/ 158602 h 64"/>
              <a:gd name="T70" fmla="*/ 79189 w 77"/>
              <a:gd name="T71" fmla="*/ 199976 h 64"/>
              <a:gd name="T72" fmla="*/ 123948 w 77"/>
              <a:gd name="T73" fmla="*/ 175841 h 64"/>
              <a:gd name="T74" fmla="*/ 185923 w 77"/>
              <a:gd name="T75" fmla="*/ 37926 h 64"/>
              <a:gd name="T76" fmla="*/ 134278 w 77"/>
              <a:gd name="T77" fmla="*/ 17239 h 64"/>
              <a:gd name="T78" fmla="*/ 79189 w 77"/>
              <a:gd name="T79" fmla="*/ 37926 h 64"/>
              <a:gd name="T80" fmla="*/ 134278 w 77"/>
              <a:gd name="T81" fmla="*/ 62061 h 64"/>
              <a:gd name="T82" fmla="*/ 185923 w 77"/>
              <a:gd name="T83" fmla="*/ 37926 h 64"/>
              <a:gd name="T84" fmla="*/ 189366 w 77"/>
              <a:gd name="T85" fmla="*/ 89644 h 64"/>
              <a:gd name="T86" fmla="*/ 189366 w 77"/>
              <a:gd name="T87" fmla="*/ 55166 h 64"/>
              <a:gd name="T88" fmla="*/ 141164 w 77"/>
              <a:gd name="T89" fmla="*/ 75853 h 64"/>
              <a:gd name="T90" fmla="*/ 141164 w 77"/>
              <a:gd name="T91" fmla="*/ 110332 h 64"/>
              <a:gd name="T92" fmla="*/ 189366 w 77"/>
              <a:gd name="T93" fmla="*/ 89644 h 64"/>
              <a:gd name="T94" fmla="*/ 244454 w 77"/>
              <a:gd name="T95" fmla="*/ 124123 h 64"/>
              <a:gd name="T96" fmla="*/ 196252 w 77"/>
              <a:gd name="T97" fmla="*/ 103436 h 64"/>
              <a:gd name="T98" fmla="*/ 144607 w 77"/>
              <a:gd name="T99" fmla="*/ 124123 h 64"/>
              <a:gd name="T100" fmla="*/ 196252 w 77"/>
              <a:gd name="T101" fmla="*/ 144810 h 64"/>
              <a:gd name="T102" fmla="*/ 244454 w 77"/>
              <a:gd name="T103" fmla="*/ 124123 h 64"/>
              <a:gd name="T104" fmla="*/ 251340 w 77"/>
              <a:gd name="T105" fmla="*/ 175841 h 64"/>
              <a:gd name="T106" fmla="*/ 251340 w 77"/>
              <a:gd name="T107" fmla="*/ 137914 h 64"/>
              <a:gd name="T108" fmla="*/ 203138 w 77"/>
              <a:gd name="T109" fmla="*/ 158602 h 64"/>
              <a:gd name="T110" fmla="*/ 203138 w 77"/>
              <a:gd name="T111" fmla="*/ 199976 h 64"/>
              <a:gd name="T112" fmla="*/ 251340 w 77"/>
              <a:gd name="T113" fmla="*/ 175841 h 6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7" h="64">
                <a:moveTo>
                  <a:pt x="77" y="51"/>
                </a:moveTo>
                <a:cubicBezTo>
                  <a:pt x="77" y="53"/>
                  <a:pt x="76" y="55"/>
                  <a:pt x="75" y="55"/>
                </a:cubicBezTo>
                <a:cubicBezTo>
                  <a:pt x="59" y="63"/>
                  <a:pt x="59" y="63"/>
                  <a:pt x="59" y="63"/>
                </a:cubicBezTo>
                <a:cubicBezTo>
                  <a:pt x="58" y="64"/>
                  <a:pt x="58" y="64"/>
                  <a:pt x="57" y="64"/>
                </a:cubicBezTo>
                <a:cubicBezTo>
                  <a:pt x="56" y="64"/>
                  <a:pt x="55" y="64"/>
                  <a:pt x="55" y="63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8" y="55"/>
                  <a:pt x="38" y="55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64"/>
                  <a:pt x="21" y="64"/>
                  <a:pt x="20" y="64"/>
                </a:cubicBezTo>
                <a:cubicBezTo>
                  <a:pt x="20" y="64"/>
                  <a:pt x="19" y="64"/>
                  <a:pt x="18" y="63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5"/>
                  <a:pt x="1" y="33"/>
                  <a:pt x="3" y="32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9" y="8"/>
                  <a:pt x="21" y="7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8" y="0"/>
                  <a:pt x="39" y="0"/>
                </a:cubicBezTo>
                <a:cubicBezTo>
                  <a:pt x="39" y="0"/>
                  <a:pt x="40" y="0"/>
                  <a:pt x="40" y="0"/>
                </a:cubicBezTo>
                <a:cubicBezTo>
                  <a:pt x="56" y="7"/>
                  <a:pt x="56" y="7"/>
                  <a:pt x="56" y="7"/>
                </a:cubicBezTo>
                <a:cubicBezTo>
                  <a:pt x="58" y="8"/>
                  <a:pt x="59" y="10"/>
                  <a:pt x="59" y="11"/>
                </a:cubicBezTo>
                <a:cubicBezTo>
                  <a:pt x="59" y="26"/>
                  <a:pt x="59" y="26"/>
                  <a:pt x="59" y="26"/>
                </a:cubicBezTo>
                <a:cubicBezTo>
                  <a:pt x="75" y="32"/>
                  <a:pt x="75" y="32"/>
                  <a:pt x="75" y="32"/>
                </a:cubicBezTo>
                <a:cubicBezTo>
                  <a:pt x="76" y="33"/>
                  <a:pt x="77" y="35"/>
                  <a:pt x="77" y="37"/>
                </a:cubicBezTo>
                <a:lnTo>
                  <a:pt x="77" y="51"/>
                </a:lnTo>
                <a:close/>
                <a:moveTo>
                  <a:pt x="35" y="36"/>
                </a:moveTo>
                <a:cubicBezTo>
                  <a:pt x="20" y="30"/>
                  <a:pt x="20" y="30"/>
                  <a:pt x="20" y="30"/>
                </a:cubicBezTo>
                <a:cubicBezTo>
                  <a:pt x="6" y="36"/>
                  <a:pt x="6" y="36"/>
                  <a:pt x="6" y="36"/>
                </a:cubicBezTo>
                <a:cubicBezTo>
                  <a:pt x="20" y="42"/>
                  <a:pt x="20" y="42"/>
                  <a:pt x="20" y="42"/>
                </a:cubicBezTo>
                <a:lnTo>
                  <a:pt x="35" y="36"/>
                </a:lnTo>
                <a:close/>
                <a:moveTo>
                  <a:pt x="36" y="51"/>
                </a:moveTo>
                <a:cubicBezTo>
                  <a:pt x="36" y="40"/>
                  <a:pt x="36" y="40"/>
                  <a:pt x="36" y="40"/>
                </a:cubicBezTo>
                <a:cubicBezTo>
                  <a:pt x="23" y="46"/>
                  <a:pt x="23" y="46"/>
                  <a:pt x="23" y="46"/>
                </a:cubicBezTo>
                <a:cubicBezTo>
                  <a:pt x="23" y="58"/>
                  <a:pt x="23" y="58"/>
                  <a:pt x="23" y="58"/>
                </a:cubicBezTo>
                <a:lnTo>
                  <a:pt x="36" y="51"/>
                </a:lnTo>
                <a:close/>
                <a:moveTo>
                  <a:pt x="54" y="11"/>
                </a:moveTo>
                <a:cubicBezTo>
                  <a:pt x="39" y="5"/>
                  <a:pt x="39" y="5"/>
                  <a:pt x="39" y="5"/>
                </a:cubicBezTo>
                <a:cubicBezTo>
                  <a:pt x="23" y="11"/>
                  <a:pt x="23" y="11"/>
                  <a:pt x="23" y="11"/>
                </a:cubicBezTo>
                <a:cubicBezTo>
                  <a:pt x="39" y="18"/>
                  <a:pt x="39" y="18"/>
                  <a:pt x="39" y="18"/>
                </a:cubicBezTo>
                <a:lnTo>
                  <a:pt x="54" y="11"/>
                </a:lnTo>
                <a:close/>
                <a:moveTo>
                  <a:pt x="55" y="26"/>
                </a:moveTo>
                <a:cubicBezTo>
                  <a:pt x="55" y="16"/>
                  <a:pt x="55" y="16"/>
                  <a:pt x="55" y="16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32"/>
                  <a:pt x="41" y="32"/>
                  <a:pt x="41" y="32"/>
                </a:cubicBezTo>
                <a:lnTo>
                  <a:pt x="55" y="26"/>
                </a:lnTo>
                <a:close/>
                <a:moveTo>
                  <a:pt x="71" y="36"/>
                </a:moveTo>
                <a:cubicBezTo>
                  <a:pt x="57" y="30"/>
                  <a:pt x="57" y="30"/>
                  <a:pt x="57" y="30"/>
                </a:cubicBezTo>
                <a:cubicBezTo>
                  <a:pt x="42" y="36"/>
                  <a:pt x="42" y="36"/>
                  <a:pt x="42" y="36"/>
                </a:cubicBezTo>
                <a:cubicBezTo>
                  <a:pt x="57" y="42"/>
                  <a:pt x="57" y="42"/>
                  <a:pt x="57" y="42"/>
                </a:cubicBezTo>
                <a:lnTo>
                  <a:pt x="71" y="36"/>
                </a:lnTo>
                <a:close/>
                <a:moveTo>
                  <a:pt x="73" y="51"/>
                </a:moveTo>
                <a:cubicBezTo>
                  <a:pt x="73" y="40"/>
                  <a:pt x="73" y="40"/>
                  <a:pt x="73" y="40"/>
                </a:cubicBezTo>
                <a:cubicBezTo>
                  <a:pt x="59" y="46"/>
                  <a:pt x="59" y="46"/>
                  <a:pt x="59" y="46"/>
                </a:cubicBezTo>
                <a:cubicBezTo>
                  <a:pt x="59" y="58"/>
                  <a:pt x="59" y="58"/>
                  <a:pt x="59" y="58"/>
                </a:cubicBezTo>
                <a:lnTo>
                  <a:pt x="73" y="5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3" name="Freeform 65"/>
          <p:cNvSpPr>
            <a:spLocks noEditPoints="1"/>
          </p:cNvSpPr>
          <p:nvPr/>
        </p:nvSpPr>
        <p:spPr bwMode="auto">
          <a:xfrm>
            <a:off x="1607648" y="1952579"/>
            <a:ext cx="163760" cy="210765"/>
          </a:xfrm>
          <a:custGeom>
            <a:avLst/>
            <a:gdLst>
              <a:gd name="T0" fmla="*/ 78867 w 50"/>
              <a:gd name="T1" fmla="*/ 86196 h 64"/>
              <a:gd name="T2" fmla="*/ 61722 w 50"/>
              <a:gd name="T3" fmla="*/ 110332 h 64"/>
              <a:gd name="T4" fmla="*/ 61722 w 50"/>
              <a:gd name="T5" fmla="*/ 203424 h 64"/>
              <a:gd name="T6" fmla="*/ 44577 w 50"/>
              <a:gd name="T7" fmla="*/ 220663 h 64"/>
              <a:gd name="T8" fmla="*/ 30861 w 50"/>
              <a:gd name="T9" fmla="*/ 220663 h 64"/>
              <a:gd name="T10" fmla="*/ 13716 w 50"/>
              <a:gd name="T11" fmla="*/ 203424 h 64"/>
              <a:gd name="T12" fmla="*/ 13716 w 50"/>
              <a:gd name="T13" fmla="*/ 110332 h 64"/>
              <a:gd name="T14" fmla="*/ 0 w 50"/>
              <a:gd name="T15" fmla="*/ 86196 h 64"/>
              <a:gd name="T16" fmla="*/ 0 w 50"/>
              <a:gd name="T17" fmla="*/ 6896 h 64"/>
              <a:gd name="T18" fmla="*/ 6858 w 50"/>
              <a:gd name="T19" fmla="*/ 0 h 64"/>
              <a:gd name="T20" fmla="*/ 13716 w 50"/>
              <a:gd name="T21" fmla="*/ 6896 h 64"/>
              <a:gd name="T22" fmla="*/ 13716 w 50"/>
              <a:gd name="T23" fmla="*/ 58614 h 64"/>
              <a:gd name="T24" fmla="*/ 24003 w 50"/>
              <a:gd name="T25" fmla="*/ 65509 h 64"/>
              <a:gd name="T26" fmla="*/ 30861 w 50"/>
              <a:gd name="T27" fmla="*/ 58614 h 64"/>
              <a:gd name="T28" fmla="*/ 30861 w 50"/>
              <a:gd name="T29" fmla="*/ 6896 h 64"/>
              <a:gd name="T30" fmla="*/ 37719 w 50"/>
              <a:gd name="T31" fmla="*/ 0 h 64"/>
              <a:gd name="T32" fmla="*/ 44577 w 50"/>
              <a:gd name="T33" fmla="*/ 6896 h 64"/>
              <a:gd name="T34" fmla="*/ 44577 w 50"/>
              <a:gd name="T35" fmla="*/ 58614 h 64"/>
              <a:gd name="T36" fmla="*/ 54864 w 50"/>
              <a:gd name="T37" fmla="*/ 65509 h 64"/>
              <a:gd name="T38" fmla="*/ 61722 w 50"/>
              <a:gd name="T39" fmla="*/ 58614 h 64"/>
              <a:gd name="T40" fmla="*/ 61722 w 50"/>
              <a:gd name="T41" fmla="*/ 6896 h 64"/>
              <a:gd name="T42" fmla="*/ 68580 w 50"/>
              <a:gd name="T43" fmla="*/ 0 h 64"/>
              <a:gd name="T44" fmla="*/ 78867 w 50"/>
              <a:gd name="T45" fmla="*/ 6896 h 64"/>
              <a:gd name="T46" fmla="*/ 78867 w 50"/>
              <a:gd name="T47" fmla="*/ 86196 h 64"/>
              <a:gd name="T48" fmla="*/ 171450 w 50"/>
              <a:gd name="T49" fmla="*/ 203424 h 64"/>
              <a:gd name="T50" fmla="*/ 154305 w 50"/>
              <a:gd name="T51" fmla="*/ 220663 h 64"/>
              <a:gd name="T52" fmla="*/ 140589 w 50"/>
              <a:gd name="T53" fmla="*/ 220663 h 64"/>
              <a:gd name="T54" fmla="*/ 123444 w 50"/>
              <a:gd name="T55" fmla="*/ 203424 h 64"/>
              <a:gd name="T56" fmla="*/ 123444 w 50"/>
              <a:gd name="T57" fmla="*/ 141362 h 64"/>
              <a:gd name="T58" fmla="*/ 96012 w 50"/>
              <a:gd name="T59" fmla="*/ 141362 h 64"/>
              <a:gd name="T60" fmla="*/ 92583 w 50"/>
              <a:gd name="T61" fmla="*/ 137914 h 64"/>
              <a:gd name="T62" fmla="*/ 92583 w 50"/>
              <a:gd name="T63" fmla="*/ 37926 h 64"/>
              <a:gd name="T64" fmla="*/ 133731 w 50"/>
              <a:gd name="T65" fmla="*/ 0 h 64"/>
              <a:gd name="T66" fmla="*/ 164592 w 50"/>
              <a:gd name="T67" fmla="*/ 0 h 64"/>
              <a:gd name="T68" fmla="*/ 171450 w 50"/>
              <a:gd name="T69" fmla="*/ 6896 h 64"/>
              <a:gd name="T70" fmla="*/ 171450 w 50"/>
              <a:gd name="T71" fmla="*/ 203424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64">
                <a:moveTo>
                  <a:pt x="23" y="25"/>
                </a:moveTo>
                <a:cubicBezTo>
                  <a:pt x="23" y="28"/>
                  <a:pt x="21" y="31"/>
                  <a:pt x="18" y="32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62"/>
                  <a:pt x="16" y="64"/>
                  <a:pt x="13" y="64"/>
                </a:cubicBezTo>
                <a:cubicBezTo>
                  <a:pt x="9" y="64"/>
                  <a:pt x="9" y="64"/>
                  <a:pt x="9" y="64"/>
                </a:cubicBezTo>
                <a:cubicBezTo>
                  <a:pt x="6" y="64"/>
                  <a:pt x="4" y="62"/>
                  <a:pt x="4" y="59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1"/>
                  <a:pt x="0" y="28"/>
                  <a:pt x="0" y="2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8"/>
                  <a:pt x="5" y="19"/>
                  <a:pt x="7" y="19"/>
                </a:cubicBezTo>
                <a:cubicBezTo>
                  <a:pt x="8" y="19"/>
                  <a:pt x="9" y="18"/>
                  <a:pt x="9" y="17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1" y="0"/>
                </a:cubicBezTo>
                <a:cubicBezTo>
                  <a:pt x="12" y="0"/>
                  <a:pt x="13" y="1"/>
                  <a:pt x="13" y="2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8"/>
                  <a:pt x="15" y="19"/>
                  <a:pt x="16" y="19"/>
                </a:cubicBezTo>
                <a:cubicBezTo>
                  <a:pt x="17" y="19"/>
                  <a:pt x="18" y="18"/>
                  <a:pt x="18" y="17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22" y="0"/>
                  <a:pt x="23" y="1"/>
                  <a:pt x="23" y="2"/>
                </a:cubicBezTo>
                <a:lnTo>
                  <a:pt x="23" y="25"/>
                </a:lnTo>
                <a:close/>
                <a:moveTo>
                  <a:pt x="50" y="59"/>
                </a:moveTo>
                <a:cubicBezTo>
                  <a:pt x="50" y="62"/>
                  <a:pt x="48" y="64"/>
                  <a:pt x="45" y="64"/>
                </a:cubicBezTo>
                <a:cubicBezTo>
                  <a:pt x="41" y="64"/>
                  <a:pt x="41" y="64"/>
                  <a:pt x="41" y="64"/>
                </a:cubicBezTo>
                <a:cubicBezTo>
                  <a:pt x="38" y="64"/>
                  <a:pt x="36" y="62"/>
                  <a:pt x="36" y="59"/>
                </a:cubicBezTo>
                <a:cubicBezTo>
                  <a:pt x="36" y="41"/>
                  <a:pt x="36" y="41"/>
                  <a:pt x="36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1"/>
                  <a:pt x="27" y="40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5"/>
                  <a:pt x="32" y="0"/>
                  <a:pt x="39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1"/>
                  <a:pt x="50" y="2"/>
                </a:cubicBezTo>
                <a:lnTo>
                  <a:pt x="50" y="5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4" name="Freeform 66"/>
          <p:cNvSpPr>
            <a:spLocks noEditPoints="1"/>
          </p:cNvSpPr>
          <p:nvPr/>
        </p:nvSpPr>
        <p:spPr bwMode="auto">
          <a:xfrm>
            <a:off x="2080732" y="1952579"/>
            <a:ext cx="180438" cy="210765"/>
          </a:xfrm>
          <a:custGeom>
            <a:avLst/>
            <a:gdLst>
              <a:gd name="T0" fmla="*/ 188912 w 55"/>
              <a:gd name="T1" fmla="*/ 31031 h 64"/>
              <a:gd name="T2" fmla="*/ 188912 w 55"/>
              <a:gd name="T3" fmla="*/ 48270 h 64"/>
              <a:gd name="T4" fmla="*/ 92739 w 55"/>
              <a:gd name="T5" fmla="*/ 79301 h 64"/>
              <a:gd name="T6" fmla="*/ 0 w 55"/>
              <a:gd name="T7" fmla="*/ 48270 h 64"/>
              <a:gd name="T8" fmla="*/ 0 w 55"/>
              <a:gd name="T9" fmla="*/ 31031 h 64"/>
              <a:gd name="T10" fmla="*/ 92739 w 55"/>
              <a:gd name="T11" fmla="*/ 0 h 64"/>
              <a:gd name="T12" fmla="*/ 188912 w 55"/>
              <a:gd name="T13" fmla="*/ 31031 h 64"/>
              <a:gd name="T14" fmla="*/ 188912 w 55"/>
              <a:gd name="T15" fmla="*/ 72405 h 64"/>
              <a:gd name="T16" fmla="*/ 188912 w 55"/>
              <a:gd name="T17" fmla="*/ 93092 h 64"/>
              <a:gd name="T18" fmla="*/ 92739 w 55"/>
              <a:gd name="T19" fmla="*/ 127571 h 64"/>
              <a:gd name="T20" fmla="*/ 0 w 55"/>
              <a:gd name="T21" fmla="*/ 93092 h 64"/>
              <a:gd name="T22" fmla="*/ 0 w 55"/>
              <a:gd name="T23" fmla="*/ 72405 h 64"/>
              <a:gd name="T24" fmla="*/ 92739 w 55"/>
              <a:gd name="T25" fmla="*/ 93092 h 64"/>
              <a:gd name="T26" fmla="*/ 188912 w 55"/>
              <a:gd name="T27" fmla="*/ 72405 h 64"/>
              <a:gd name="T28" fmla="*/ 188912 w 55"/>
              <a:gd name="T29" fmla="*/ 120675 h 64"/>
              <a:gd name="T30" fmla="*/ 188912 w 55"/>
              <a:gd name="T31" fmla="*/ 141362 h 64"/>
              <a:gd name="T32" fmla="*/ 92739 w 55"/>
              <a:gd name="T33" fmla="*/ 172393 h 64"/>
              <a:gd name="T34" fmla="*/ 0 w 55"/>
              <a:gd name="T35" fmla="*/ 141362 h 64"/>
              <a:gd name="T36" fmla="*/ 0 w 55"/>
              <a:gd name="T37" fmla="*/ 120675 h 64"/>
              <a:gd name="T38" fmla="*/ 92739 w 55"/>
              <a:gd name="T39" fmla="*/ 141362 h 64"/>
              <a:gd name="T40" fmla="*/ 188912 w 55"/>
              <a:gd name="T41" fmla="*/ 120675 h 64"/>
              <a:gd name="T42" fmla="*/ 188912 w 55"/>
              <a:gd name="T43" fmla="*/ 168945 h 64"/>
              <a:gd name="T44" fmla="*/ 188912 w 55"/>
              <a:gd name="T45" fmla="*/ 189632 h 64"/>
              <a:gd name="T46" fmla="*/ 92739 w 55"/>
              <a:gd name="T47" fmla="*/ 220663 h 64"/>
              <a:gd name="T48" fmla="*/ 0 w 55"/>
              <a:gd name="T49" fmla="*/ 189632 h 64"/>
              <a:gd name="T50" fmla="*/ 0 w 55"/>
              <a:gd name="T51" fmla="*/ 168945 h 64"/>
              <a:gd name="T52" fmla="*/ 92739 w 55"/>
              <a:gd name="T53" fmla="*/ 189632 h 64"/>
              <a:gd name="T54" fmla="*/ 188912 w 55"/>
              <a:gd name="T55" fmla="*/ 168945 h 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64">
                <a:moveTo>
                  <a:pt x="55" y="9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9"/>
                  <a:pt x="42" y="23"/>
                  <a:pt x="27" y="23"/>
                </a:cubicBezTo>
                <a:cubicBezTo>
                  <a:pt x="12" y="23"/>
                  <a:pt x="0" y="19"/>
                  <a:pt x="0" y="14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12" y="0"/>
                  <a:pt x="27" y="0"/>
                </a:cubicBezTo>
                <a:cubicBezTo>
                  <a:pt x="42" y="0"/>
                  <a:pt x="55" y="4"/>
                  <a:pt x="55" y="9"/>
                </a:cubicBezTo>
                <a:close/>
                <a:moveTo>
                  <a:pt x="55" y="21"/>
                </a:moveTo>
                <a:cubicBezTo>
                  <a:pt x="55" y="27"/>
                  <a:pt x="55" y="27"/>
                  <a:pt x="55" y="27"/>
                </a:cubicBezTo>
                <a:cubicBezTo>
                  <a:pt x="55" y="32"/>
                  <a:pt x="42" y="37"/>
                  <a:pt x="27" y="37"/>
                </a:cubicBezTo>
                <a:cubicBezTo>
                  <a:pt x="12" y="37"/>
                  <a:pt x="0" y="32"/>
                  <a:pt x="0" y="27"/>
                </a:cubicBezTo>
                <a:cubicBezTo>
                  <a:pt x="0" y="21"/>
                  <a:pt x="0" y="21"/>
                  <a:pt x="0" y="21"/>
                </a:cubicBezTo>
                <a:cubicBezTo>
                  <a:pt x="6" y="25"/>
                  <a:pt x="16" y="27"/>
                  <a:pt x="27" y="27"/>
                </a:cubicBezTo>
                <a:cubicBezTo>
                  <a:pt x="38" y="27"/>
                  <a:pt x="49" y="25"/>
                  <a:pt x="55" y="21"/>
                </a:cubicBezTo>
                <a:close/>
                <a:moveTo>
                  <a:pt x="55" y="35"/>
                </a:moveTo>
                <a:cubicBezTo>
                  <a:pt x="55" y="41"/>
                  <a:pt x="55" y="41"/>
                  <a:pt x="55" y="41"/>
                </a:cubicBezTo>
                <a:cubicBezTo>
                  <a:pt x="55" y="46"/>
                  <a:pt x="42" y="50"/>
                  <a:pt x="27" y="50"/>
                </a:cubicBezTo>
                <a:cubicBezTo>
                  <a:pt x="12" y="50"/>
                  <a:pt x="0" y="46"/>
                  <a:pt x="0" y="41"/>
                </a:cubicBezTo>
                <a:cubicBezTo>
                  <a:pt x="0" y="35"/>
                  <a:pt x="0" y="35"/>
                  <a:pt x="0" y="35"/>
                </a:cubicBezTo>
                <a:cubicBezTo>
                  <a:pt x="6" y="39"/>
                  <a:pt x="16" y="41"/>
                  <a:pt x="27" y="41"/>
                </a:cubicBezTo>
                <a:cubicBezTo>
                  <a:pt x="38" y="41"/>
                  <a:pt x="49" y="39"/>
                  <a:pt x="55" y="35"/>
                </a:cubicBezTo>
                <a:close/>
                <a:moveTo>
                  <a:pt x="55" y="49"/>
                </a:moveTo>
                <a:cubicBezTo>
                  <a:pt x="55" y="55"/>
                  <a:pt x="55" y="55"/>
                  <a:pt x="55" y="55"/>
                </a:cubicBezTo>
                <a:cubicBezTo>
                  <a:pt x="55" y="60"/>
                  <a:pt x="42" y="64"/>
                  <a:pt x="27" y="64"/>
                </a:cubicBezTo>
                <a:cubicBezTo>
                  <a:pt x="12" y="64"/>
                  <a:pt x="0" y="60"/>
                  <a:pt x="0" y="55"/>
                </a:cubicBezTo>
                <a:cubicBezTo>
                  <a:pt x="0" y="49"/>
                  <a:pt x="0" y="49"/>
                  <a:pt x="0" y="49"/>
                </a:cubicBezTo>
                <a:cubicBezTo>
                  <a:pt x="6" y="53"/>
                  <a:pt x="16" y="55"/>
                  <a:pt x="27" y="55"/>
                </a:cubicBezTo>
                <a:cubicBezTo>
                  <a:pt x="38" y="55"/>
                  <a:pt x="49" y="53"/>
                  <a:pt x="55" y="4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5" name="Freeform 67"/>
          <p:cNvSpPr>
            <a:spLocks noEditPoints="1"/>
          </p:cNvSpPr>
          <p:nvPr/>
        </p:nvSpPr>
        <p:spPr bwMode="auto">
          <a:xfrm>
            <a:off x="2553815" y="1969259"/>
            <a:ext cx="180438" cy="177406"/>
          </a:xfrm>
          <a:custGeom>
            <a:avLst/>
            <a:gdLst>
              <a:gd name="T0" fmla="*/ 188912 w 55"/>
              <a:gd name="T1" fmla="*/ 151341 h 54"/>
              <a:gd name="T2" fmla="*/ 151130 w 55"/>
              <a:gd name="T3" fmla="*/ 185737 h 54"/>
              <a:gd name="T4" fmla="*/ 34348 w 55"/>
              <a:gd name="T5" fmla="*/ 185737 h 54"/>
              <a:gd name="T6" fmla="*/ 0 w 55"/>
              <a:gd name="T7" fmla="*/ 151341 h 54"/>
              <a:gd name="T8" fmla="*/ 0 w 55"/>
              <a:gd name="T9" fmla="*/ 34396 h 54"/>
              <a:gd name="T10" fmla="*/ 34348 w 55"/>
              <a:gd name="T11" fmla="*/ 0 h 54"/>
              <a:gd name="T12" fmla="*/ 151130 w 55"/>
              <a:gd name="T13" fmla="*/ 0 h 54"/>
              <a:gd name="T14" fmla="*/ 188912 w 55"/>
              <a:gd name="T15" fmla="*/ 34396 h 54"/>
              <a:gd name="T16" fmla="*/ 188912 w 55"/>
              <a:gd name="T17" fmla="*/ 151341 h 54"/>
              <a:gd name="T18" fmla="*/ 178608 w 55"/>
              <a:gd name="T19" fmla="*/ 92869 h 54"/>
              <a:gd name="T20" fmla="*/ 92739 w 55"/>
              <a:gd name="T21" fmla="*/ 92869 h 54"/>
              <a:gd name="T22" fmla="*/ 92739 w 55"/>
              <a:gd name="T23" fmla="*/ 6879 h 54"/>
              <a:gd name="T24" fmla="*/ 34348 w 55"/>
              <a:gd name="T25" fmla="*/ 6879 h 54"/>
              <a:gd name="T26" fmla="*/ 6870 w 55"/>
              <a:gd name="T27" fmla="*/ 34396 h 54"/>
              <a:gd name="T28" fmla="*/ 6870 w 55"/>
              <a:gd name="T29" fmla="*/ 92869 h 54"/>
              <a:gd name="T30" fmla="*/ 92739 w 55"/>
              <a:gd name="T31" fmla="*/ 92869 h 54"/>
              <a:gd name="T32" fmla="*/ 92739 w 55"/>
              <a:gd name="T33" fmla="*/ 178858 h 54"/>
              <a:gd name="T34" fmla="*/ 151130 w 55"/>
              <a:gd name="T35" fmla="*/ 178858 h 54"/>
              <a:gd name="T36" fmla="*/ 178608 w 55"/>
              <a:gd name="T37" fmla="*/ 151341 h 54"/>
              <a:gd name="T38" fmla="*/ 178608 w 55"/>
              <a:gd name="T39" fmla="*/ 92869 h 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5" h="54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52" y="27"/>
                </a:moveTo>
                <a:cubicBezTo>
                  <a:pt x="27" y="27"/>
                  <a:pt x="27" y="27"/>
                  <a:pt x="27" y="27"/>
                </a:cubicBezTo>
                <a:cubicBezTo>
                  <a:pt x="27" y="2"/>
                  <a:pt x="27" y="2"/>
                  <a:pt x="27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6" y="2"/>
                  <a:pt x="2" y="5"/>
                  <a:pt x="2" y="10"/>
                </a:cubicBezTo>
                <a:cubicBezTo>
                  <a:pt x="2" y="27"/>
                  <a:pt x="2" y="27"/>
                  <a:pt x="2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52"/>
                  <a:pt x="27" y="52"/>
                  <a:pt x="27" y="52"/>
                </a:cubicBezTo>
                <a:cubicBezTo>
                  <a:pt x="44" y="52"/>
                  <a:pt x="44" y="52"/>
                  <a:pt x="44" y="52"/>
                </a:cubicBezTo>
                <a:cubicBezTo>
                  <a:pt x="49" y="52"/>
                  <a:pt x="52" y="49"/>
                  <a:pt x="52" y="44"/>
                </a:cubicBezTo>
                <a:lnTo>
                  <a:pt x="52" y="2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6" name="Freeform 68"/>
          <p:cNvSpPr>
            <a:spLocks noEditPoints="1"/>
          </p:cNvSpPr>
          <p:nvPr/>
        </p:nvSpPr>
        <p:spPr bwMode="auto">
          <a:xfrm>
            <a:off x="3025381" y="1969259"/>
            <a:ext cx="180440" cy="177406"/>
          </a:xfrm>
          <a:custGeom>
            <a:avLst/>
            <a:gdLst>
              <a:gd name="T0" fmla="*/ 188913 w 55"/>
              <a:gd name="T1" fmla="*/ 13758 h 54"/>
              <a:gd name="T2" fmla="*/ 188913 w 55"/>
              <a:gd name="T3" fmla="*/ 168539 h 54"/>
              <a:gd name="T4" fmla="*/ 171739 w 55"/>
              <a:gd name="T5" fmla="*/ 185737 h 54"/>
              <a:gd name="T6" fmla="*/ 17174 w 55"/>
              <a:gd name="T7" fmla="*/ 185737 h 54"/>
              <a:gd name="T8" fmla="*/ 0 w 55"/>
              <a:gd name="T9" fmla="*/ 168539 h 54"/>
              <a:gd name="T10" fmla="*/ 0 w 55"/>
              <a:gd name="T11" fmla="*/ 13758 h 54"/>
              <a:gd name="T12" fmla="*/ 17174 w 55"/>
              <a:gd name="T13" fmla="*/ 0 h 54"/>
              <a:gd name="T14" fmla="*/ 171739 w 55"/>
              <a:gd name="T15" fmla="*/ 0 h 54"/>
              <a:gd name="T16" fmla="*/ 188913 w 55"/>
              <a:gd name="T17" fmla="*/ 13758 h 54"/>
              <a:gd name="T18" fmla="*/ 178609 w 55"/>
              <a:gd name="T19" fmla="*/ 13758 h 54"/>
              <a:gd name="T20" fmla="*/ 171739 w 55"/>
              <a:gd name="T21" fmla="*/ 6879 h 54"/>
              <a:gd name="T22" fmla="*/ 17174 w 55"/>
              <a:gd name="T23" fmla="*/ 6879 h 54"/>
              <a:gd name="T24" fmla="*/ 6870 w 55"/>
              <a:gd name="T25" fmla="*/ 13758 h 54"/>
              <a:gd name="T26" fmla="*/ 6870 w 55"/>
              <a:gd name="T27" fmla="*/ 168539 h 54"/>
              <a:gd name="T28" fmla="*/ 17174 w 55"/>
              <a:gd name="T29" fmla="*/ 178858 h 54"/>
              <a:gd name="T30" fmla="*/ 171739 w 55"/>
              <a:gd name="T31" fmla="*/ 178858 h 54"/>
              <a:gd name="T32" fmla="*/ 178609 w 55"/>
              <a:gd name="T33" fmla="*/ 168539 h 54"/>
              <a:gd name="T34" fmla="*/ 178609 w 55"/>
              <a:gd name="T35" fmla="*/ 13758 h 54"/>
              <a:gd name="T36" fmla="*/ 171739 w 55"/>
              <a:gd name="T37" fmla="*/ 13758 h 54"/>
              <a:gd name="T38" fmla="*/ 171739 w 55"/>
              <a:gd name="T39" fmla="*/ 68791 h 54"/>
              <a:gd name="T40" fmla="*/ 151130 w 55"/>
              <a:gd name="T41" fmla="*/ 61912 h 54"/>
              <a:gd name="T42" fmla="*/ 72130 w 55"/>
              <a:gd name="T43" fmla="*/ 58473 h 54"/>
              <a:gd name="T44" fmla="*/ 68696 w 55"/>
              <a:gd name="T45" fmla="*/ 61912 h 54"/>
              <a:gd name="T46" fmla="*/ 61826 w 55"/>
              <a:gd name="T47" fmla="*/ 44714 h 54"/>
              <a:gd name="T48" fmla="*/ 30913 w 55"/>
              <a:gd name="T49" fmla="*/ 44714 h 54"/>
              <a:gd name="T50" fmla="*/ 41217 w 55"/>
              <a:gd name="T51" fmla="*/ 68791 h 54"/>
              <a:gd name="T52" fmla="*/ 13739 w 55"/>
              <a:gd name="T53" fmla="*/ 82550 h 54"/>
              <a:gd name="T54" fmla="*/ 13739 w 55"/>
              <a:gd name="T55" fmla="*/ 13758 h 54"/>
              <a:gd name="T56" fmla="*/ 17174 w 55"/>
              <a:gd name="T57" fmla="*/ 13758 h 54"/>
              <a:gd name="T58" fmla="*/ 171739 w 55"/>
              <a:gd name="T59" fmla="*/ 13758 h 54"/>
              <a:gd name="T60" fmla="*/ 171739 w 55"/>
              <a:gd name="T61" fmla="*/ 13758 h 54"/>
              <a:gd name="T62" fmla="*/ 106478 w 55"/>
              <a:gd name="T63" fmla="*/ 127264 h 54"/>
              <a:gd name="T64" fmla="*/ 171739 w 55"/>
              <a:gd name="T65" fmla="*/ 110066 h 54"/>
              <a:gd name="T66" fmla="*/ 171739 w 55"/>
              <a:gd name="T67" fmla="*/ 168539 h 54"/>
              <a:gd name="T68" fmla="*/ 171739 w 55"/>
              <a:gd name="T69" fmla="*/ 171979 h 54"/>
              <a:gd name="T70" fmla="*/ 17174 w 55"/>
              <a:gd name="T71" fmla="*/ 171979 h 54"/>
              <a:gd name="T72" fmla="*/ 13739 w 55"/>
              <a:gd name="T73" fmla="*/ 168539 h 54"/>
              <a:gd name="T74" fmla="*/ 13739 w 55"/>
              <a:gd name="T75" fmla="*/ 151341 h 54"/>
              <a:gd name="T76" fmla="*/ 99609 w 55"/>
              <a:gd name="T77" fmla="*/ 127264 h 54"/>
              <a:gd name="T78" fmla="*/ 75565 w 55"/>
              <a:gd name="T79" fmla="*/ 75671 h 54"/>
              <a:gd name="T80" fmla="*/ 79000 w 55"/>
              <a:gd name="T81" fmla="*/ 75671 h 54"/>
              <a:gd name="T82" fmla="*/ 161435 w 55"/>
              <a:gd name="T83" fmla="*/ 89429 h 54"/>
              <a:gd name="T84" fmla="*/ 158000 w 55"/>
              <a:gd name="T85" fmla="*/ 92869 h 54"/>
              <a:gd name="T86" fmla="*/ 127087 w 55"/>
              <a:gd name="T87" fmla="*/ 103187 h 54"/>
              <a:gd name="T88" fmla="*/ 113348 w 55"/>
              <a:gd name="T89" fmla="*/ 75671 h 54"/>
              <a:gd name="T90" fmla="*/ 85870 w 55"/>
              <a:gd name="T91" fmla="*/ 79110 h 54"/>
              <a:gd name="T92" fmla="*/ 106478 w 55"/>
              <a:gd name="T93" fmla="*/ 127264 h 54"/>
              <a:gd name="T94" fmla="*/ 30913 w 55"/>
              <a:gd name="T95" fmla="*/ 120385 h 54"/>
              <a:gd name="T96" fmla="*/ 48087 w 55"/>
              <a:gd name="T97" fmla="*/ 82550 h 54"/>
              <a:gd name="T98" fmla="*/ 65261 w 55"/>
              <a:gd name="T99" fmla="*/ 116946 h 54"/>
              <a:gd name="T100" fmla="*/ 34348 w 55"/>
              <a:gd name="T101" fmla="*/ 123825 h 54"/>
              <a:gd name="T102" fmla="*/ 30913 w 55"/>
              <a:gd name="T103" fmla="*/ 120385 h 5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5" h="54">
                <a:moveTo>
                  <a:pt x="55" y="4"/>
                </a:moveTo>
                <a:cubicBezTo>
                  <a:pt x="55" y="49"/>
                  <a:pt x="55" y="49"/>
                  <a:pt x="55" y="49"/>
                </a:cubicBezTo>
                <a:cubicBezTo>
                  <a:pt x="55" y="52"/>
                  <a:pt x="52" y="54"/>
                  <a:pt x="50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2" y="54"/>
                  <a:pt x="0" y="52"/>
                  <a:pt x="0" y="49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5" y="2"/>
                  <a:pt x="55" y="4"/>
                </a:cubicBezTo>
                <a:close/>
                <a:moveTo>
                  <a:pt x="52" y="4"/>
                </a:moveTo>
                <a:cubicBezTo>
                  <a:pt x="52" y="3"/>
                  <a:pt x="51" y="2"/>
                  <a:pt x="50" y="2"/>
                </a:cubicBezTo>
                <a:cubicBezTo>
                  <a:pt x="5" y="2"/>
                  <a:pt x="5" y="2"/>
                  <a:pt x="5" y="2"/>
                </a:cubicBezTo>
                <a:cubicBezTo>
                  <a:pt x="3" y="2"/>
                  <a:pt x="2" y="3"/>
                  <a:pt x="2" y="4"/>
                </a:cubicBezTo>
                <a:cubicBezTo>
                  <a:pt x="2" y="49"/>
                  <a:pt x="2" y="49"/>
                  <a:pt x="2" y="49"/>
                </a:cubicBezTo>
                <a:cubicBezTo>
                  <a:pt x="2" y="51"/>
                  <a:pt x="3" y="52"/>
                  <a:pt x="5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1" y="52"/>
                  <a:pt x="52" y="51"/>
                  <a:pt x="52" y="49"/>
                </a:cubicBezTo>
                <a:lnTo>
                  <a:pt x="52" y="4"/>
                </a:lnTo>
                <a:close/>
                <a:moveTo>
                  <a:pt x="50" y="4"/>
                </a:moveTo>
                <a:cubicBezTo>
                  <a:pt x="50" y="20"/>
                  <a:pt x="50" y="20"/>
                  <a:pt x="50" y="20"/>
                </a:cubicBezTo>
                <a:cubicBezTo>
                  <a:pt x="48" y="19"/>
                  <a:pt x="46" y="18"/>
                  <a:pt x="44" y="18"/>
                </a:cubicBezTo>
                <a:cubicBezTo>
                  <a:pt x="36" y="16"/>
                  <a:pt x="29" y="16"/>
                  <a:pt x="21" y="17"/>
                </a:cubicBezTo>
                <a:cubicBezTo>
                  <a:pt x="20" y="18"/>
                  <a:pt x="20" y="18"/>
                  <a:pt x="20" y="18"/>
                </a:cubicBezTo>
                <a:cubicBezTo>
                  <a:pt x="18" y="13"/>
                  <a:pt x="18" y="13"/>
                  <a:pt x="18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12" y="20"/>
                  <a:pt x="12" y="20"/>
                  <a:pt x="12" y="20"/>
                </a:cubicBezTo>
                <a:cubicBezTo>
                  <a:pt x="9" y="21"/>
                  <a:pt x="6" y="23"/>
                  <a:pt x="4" y="2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5" y="4"/>
                </a:cubicBezTo>
                <a:cubicBezTo>
                  <a:pt x="50" y="4"/>
                  <a:pt x="50" y="4"/>
                  <a:pt x="50" y="4"/>
                </a:cubicBezTo>
                <a:cubicBezTo>
                  <a:pt x="50" y="4"/>
                  <a:pt x="50" y="4"/>
                  <a:pt x="50" y="4"/>
                </a:cubicBezTo>
                <a:close/>
                <a:moveTo>
                  <a:pt x="31" y="37"/>
                </a:moveTo>
                <a:cubicBezTo>
                  <a:pt x="50" y="32"/>
                  <a:pt x="50" y="32"/>
                  <a:pt x="50" y="32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0"/>
                  <a:pt x="50" y="50"/>
                  <a:pt x="50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4" y="50"/>
                  <a:pt x="4" y="50"/>
                  <a:pt x="4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29" y="37"/>
                  <a:pt x="29" y="37"/>
                  <a:pt x="29" y="37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3" y="22"/>
                </a:cubicBezTo>
                <a:cubicBezTo>
                  <a:pt x="35" y="19"/>
                  <a:pt x="43" y="22"/>
                  <a:pt x="47" y="26"/>
                </a:cubicBezTo>
                <a:cubicBezTo>
                  <a:pt x="47" y="27"/>
                  <a:pt x="47" y="27"/>
                  <a:pt x="46" y="27"/>
                </a:cubicBezTo>
                <a:cubicBezTo>
                  <a:pt x="46" y="27"/>
                  <a:pt x="43" y="28"/>
                  <a:pt x="37" y="30"/>
                </a:cubicBezTo>
                <a:cubicBezTo>
                  <a:pt x="33" y="22"/>
                  <a:pt x="33" y="22"/>
                  <a:pt x="33" y="22"/>
                </a:cubicBezTo>
                <a:cubicBezTo>
                  <a:pt x="31" y="22"/>
                  <a:pt x="28" y="22"/>
                  <a:pt x="25" y="23"/>
                </a:cubicBezTo>
                <a:lnTo>
                  <a:pt x="31" y="37"/>
                </a:lnTo>
                <a:close/>
                <a:moveTo>
                  <a:pt x="9" y="35"/>
                </a:moveTo>
                <a:cubicBezTo>
                  <a:pt x="8" y="31"/>
                  <a:pt x="9" y="27"/>
                  <a:pt x="14" y="24"/>
                </a:cubicBezTo>
                <a:cubicBezTo>
                  <a:pt x="19" y="34"/>
                  <a:pt x="19" y="34"/>
                  <a:pt x="19" y="34"/>
                </a:cubicBezTo>
                <a:cubicBezTo>
                  <a:pt x="10" y="36"/>
                  <a:pt x="10" y="36"/>
                  <a:pt x="10" y="36"/>
                </a:cubicBezTo>
                <a:cubicBezTo>
                  <a:pt x="9" y="36"/>
                  <a:pt x="9" y="36"/>
                  <a:pt x="9" y="3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7" name="Freeform 69"/>
          <p:cNvSpPr/>
          <p:nvPr/>
        </p:nvSpPr>
        <p:spPr bwMode="auto">
          <a:xfrm>
            <a:off x="3501497" y="1952579"/>
            <a:ext cx="112206" cy="210765"/>
          </a:xfrm>
          <a:custGeom>
            <a:avLst/>
            <a:gdLst>
              <a:gd name="T0" fmla="*/ 72558 w 34"/>
              <a:gd name="T1" fmla="*/ 196528 h 64"/>
              <a:gd name="T2" fmla="*/ 72558 w 34"/>
              <a:gd name="T3" fmla="*/ 217215 h 64"/>
              <a:gd name="T4" fmla="*/ 69103 w 34"/>
              <a:gd name="T5" fmla="*/ 220663 h 64"/>
              <a:gd name="T6" fmla="*/ 51827 w 34"/>
              <a:gd name="T7" fmla="*/ 220663 h 64"/>
              <a:gd name="T8" fmla="*/ 48372 w 34"/>
              <a:gd name="T9" fmla="*/ 217215 h 64"/>
              <a:gd name="T10" fmla="*/ 48372 w 34"/>
              <a:gd name="T11" fmla="*/ 196528 h 64"/>
              <a:gd name="T12" fmla="*/ 3455 w 34"/>
              <a:gd name="T13" fmla="*/ 172393 h 64"/>
              <a:gd name="T14" fmla="*/ 3455 w 34"/>
              <a:gd name="T15" fmla="*/ 168945 h 64"/>
              <a:gd name="T16" fmla="*/ 13821 w 34"/>
              <a:gd name="T17" fmla="*/ 151706 h 64"/>
              <a:gd name="T18" fmla="*/ 17276 w 34"/>
              <a:gd name="T19" fmla="*/ 148258 h 64"/>
              <a:gd name="T20" fmla="*/ 20731 w 34"/>
              <a:gd name="T21" fmla="*/ 151706 h 64"/>
              <a:gd name="T22" fmla="*/ 58738 w 34"/>
              <a:gd name="T23" fmla="*/ 168945 h 64"/>
              <a:gd name="T24" fmla="*/ 86379 w 34"/>
              <a:gd name="T25" fmla="*/ 148258 h 64"/>
              <a:gd name="T26" fmla="*/ 55282 w 34"/>
              <a:gd name="T27" fmla="*/ 124123 h 64"/>
              <a:gd name="T28" fmla="*/ 3455 w 34"/>
              <a:gd name="T29" fmla="*/ 72405 h 64"/>
              <a:gd name="T30" fmla="*/ 48372 w 34"/>
              <a:gd name="T31" fmla="*/ 27583 h 64"/>
              <a:gd name="T32" fmla="*/ 48372 w 34"/>
              <a:gd name="T33" fmla="*/ 3448 h 64"/>
              <a:gd name="T34" fmla="*/ 51827 w 34"/>
              <a:gd name="T35" fmla="*/ 0 h 64"/>
              <a:gd name="T36" fmla="*/ 69103 w 34"/>
              <a:gd name="T37" fmla="*/ 0 h 64"/>
              <a:gd name="T38" fmla="*/ 72558 w 34"/>
              <a:gd name="T39" fmla="*/ 3448 h 64"/>
              <a:gd name="T40" fmla="*/ 72558 w 34"/>
              <a:gd name="T41" fmla="*/ 24135 h 64"/>
              <a:gd name="T42" fmla="*/ 110565 w 34"/>
              <a:gd name="T43" fmla="*/ 41374 h 64"/>
              <a:gd name="T44" fmla="*/ 110565 w 34"/>
              <a:gd name="T45" fmla="*/ 48270 h 64"/>
              <a:gd name="T46" fmla="*/ 100199 w 34"/>
              <a:gd name="T47" fmla="*/ 65509 h 64"/>
              <a:gd name="T48" fmla="*/ 100199 w 34"/>
              <a:gd name="T49" fmla="*/ 65509 h 64"/>
              <a:gd name="T50" fmla="*/ 96744 w 34"/>
              <a:gd name="T51" fmla="*/ 65509 h 64"/>
              <a:gd name="T52" fmla="*/ 62193 w 34"/>
              <a:gd name="T53" fmla="*/ 51718 h 64"/>
              <a:gd name="T54" fmla="*/ 34551 w 34"/>
              <a:gd name="T55" fmla="*/ 72405 h 64"/>
              <a:gd name="T56" fmla="*/ 69103 w 34"/>
              <a:gd name="T57" fmla="*/ 96540 h 64"/>
              <a:gd name="T58" fmla="*/ 117475 w 34"/>
              <a:gd name="T59" fmla="*/ 144810 h 64"/>
              <a:gd name="T60" fmla="*/ 72558 w 34"/>
              <a:gd name="T61" fmla="*/ 196528 h 6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4" h="64">
                <a:moveTo>
                  <a:pt x="21" y="57"/>
                </a:moveTo>
                <a:cubicBezTo>
                  <a:pt x="21" y="63"/>
                  <a:pt x="21" y="63"/>
                  <a:pt x="21" y="63"/>
                </a:cubicBezTo>
                <a:cubicBezTo>
                  <a:pt x="21" y="63"/>
                  <a:pt x="20" y="64"/>
                  <a:pt x="20" y="64"/>
                </a:cubicBezTo>
                <a:cubicBezTo>
                  <a:pt x="15" y="64"/>
                  <a:pt x="15" y="64"/>
                  <a:pt x="15" y="64"/>
                </a:cubicBezTo>
                <a:cubicBezTo>
                  <a:pt x="14" y="64"/>
                  <a:pt x="14" y="63"/>
                  <a:pt x="14" y="63"/>
                </a:cubicBezTo>
                <a:cubicBezTo>
                  <a:pt x="14" y="57"/>
                  <a:pt x="14" y="57"/>
                  <a:pt x="14" y="57"/>
                </a:cubicBezTo>
                <a:cubicBezTo>
                  <a:pt x="5" y="55"/>
                  <a:pt x="1" y="50"/>
                  <a:pt x="1" y="50"/>
                </a:cubicBezTo>
                <a:cubicBezTo>
                  <a:pt x="0" y="50"/>
                  <a:pt x="0" y="49"/>
                  <a:pt x="1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4"/>
                  <a:pt x="5" y="43"/>
                  <a:pt x="5" y="43"/>
                </a:cubicBezTo>
                <a:cubicBezTo>
                  <a:pt x="5" y="43"/>
                  <a:pt x="6" y="44"/>
                  <a:pt x="6" y="44"/>
                </a:cubicBezTo>
                <a:cubicBezTo>
                  <a:pt x="6" y="44"/>
                  <a:pt x="11" y="49"/>
                  <a:pt x="17" y="49"/>
                </a:cubicBezTo>
                <a:cubicBezTo>
                  <a:pt x="21" y="49"/>
                  <a:pt x="25" y="47"/>
                  <a:pt x="25" y="43"/>
                </a:cubicBezTo>
                <a:cubicBezTo>
                  <a:pt x="25" y="39"/>
                  <a:pt x="20" y="38"/>
                  <a:pt x="16" y="36"/>
                </a:cubicBezTo>
                <a:cubicBezTo>
                  <a:pt x="9" y="33"/>
                  <a:pt x="1" y="30"/>
                  <a:pt x="1" y="21"/>
                </a:cubicBezTo>
                <a:cubicBezTo>
                  <a:pt x="1" y="14"/>
                  <a:pt x="6" y="9"/>
                  <a:pt x="14" y="8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5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1" y="0"/>
                  <a:pt x="21" y="1"/>
                </a:cubicBezTo>
                <a:cubicBezTo>
                  <a:pt x="21" y="7"/>
                  <a:pt x="21" y="7"/>
                  <a:pt x="21" y="7"/>
                </a:cubicBezTo>
                <a:cubicBezTo>
                  <a:pt x="28" y="8"/>
                  <a:pt x="32" y="12"/>
                  <a:pt x="32" y="12"/>
                </a:cubicBezTo>
                <a:cubicBezTo>
                  <a:pt x="33" y="13"/>
                  <a:pt x="33" y="13"/>
                  <a:pt x="32" y="14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3" y="15"/>
                  <a:pt x="18" y="15"/>
                </a:cubicBezTo>
                <a:cubicBezTo>
                  <a:pt x="13" y="15"/>
                  <a:pt x="10" y="18"/>
                  <a:pt x="10" y="21"/>
                </a:cubicBezTo>
                <a:cubicBezTo>
                  <a:pt x="10" y="25"/>
                  <a:pt x="15" y="26"/>
                  <a:pt x="20" y="28"/>
                </a:cubicBezTo>
                <a:cubicBezTo>
                  <a:pt x="26" y="31"/>
                  <a:pt x="34" y="34"/>
                  <a:pt x="34" y="42"/>
                </a:cubicBezTo>
                <a:cubicBezTo>
                  <a:pt x="34" y="50"/>
                  <a:pt x="28" y="55"/>
                  <a:pt x="21" y="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8" name="Freeform 70"/>
          <p:cNvSpPr>
            <a:spLocks noEditPoints="1"/>
          </p:cNvSpPr>
          <p:nvPr/>
        </p:nvSpPr>
        <p:spPr bwMode="auto">
          <a:xfrm>
            <a:off x="3971548" y="1952579"/>
            <a:ext cx="192569" cy="180440"/>
          </a:xfrm>
          <a:custGeom>
            <a:avLst/>
            <a:gdLst>
              <a:gd name="T0" fmla="*/ 201613 w 59"/>
              <a:gd name="T1" fmla="*/ 175174 h 55"/>
              <a:gd name="T2" fmla="*/ 191361 w 59"/>
              <a:gd name="T3" fmla="*/ 188913 h 55"/>
              <a:gd name="T4" fmla="*/ 10252 w 59"/>
              <a:gd name="T5" fmla="*/ 188913 h 55"/>
              <a:gd name="T6" fmla="*/ 0 w 59"/>
              <a:gd name="T7" fmla="*/ 175174 h 55"/>
              <a:gd name="T8" fmla="*/ 0 w 59"/>
              <a:gd name="T9" fmla="*/ 137391 h 55"/>
              <a:gd name="T10" fmla="*/ 10252 w 59"/>
              <a:gd name="T11" fmla="*/ 127087 h 55"/>
              <a:gd name="T12" fmla="*/ 68343 w 59"/>
              <a:gd name="T13" fmla="*/ 127087 h 55"/>
              <a:gd name="T14" fmla="*/ 85429 w 59"/>
              <a:gd name="T15" fmla="*/ 140826 h 55"/>
              <a:gd name="T16" fmla="*/ 99098 w 59"/>
              <a:gd name="T17" fmla="*/ 147696 h 55"/>
              <a:gd name="T18" fmla="*/ 116184 w 59"/>
              <a:gd name="T19" fmla="*/ 140826 h 55"/>
              <a:gd name="T20" fmla="*/ 133270 w 59"/>
              <a:gd name="T21" fmla="*/ 127087 h 55"/>
              <a:gd name="T22" fmla="*/ 191361 w 59"/>
              <a:gd name="T23" fmla="*/ 127087 h 55"/>
              <a:gd name="T24" fmla="*/ 201613 w 59"/>
              <a:gd name="T25" fmla="*/ 137391 h 55"/>
              <a:gd name="T26" fmla="*/ 201613 w 59"/>
              <a:gd name="T27" fmla="*/ 175174 h 55"/>
              <a:gd name="T28" fmla="*/ 160607 w 59"/>
              <a:gd name="T29" fmla="*/ 75565 h 55"/>
              <a:gd name="T30" fmla="*/ 105932 w 59"/>
              <a:gd name="T31" fmla="*/ 130522 h 55"/>
              <a:gd name="T32" fmla="*/ 99098 w 59"/>
              <a:gd name="T33" fmla="*/ 133956 h 55"/>
              <a:gd name="T34" fmla="*/ 95681 w 59"/>
              <a:gd name="T35" fmla="*/ 130522 h 55"/>
              <a:gd name="T36" fmla="*/ 41006 w 59"/>
              <a:gd name="T37" fmla="*/ 75565 h 55"/>
              <a:gd name="T38" fmla="*/ 37589 w 59"/>
              <a:gd name="T39" fmla="*/ 68696 h 55"/>
              <a:gd name="T40" fmla="*/ 44423 w 59"/>
              <a:gd name="T41" fmla="*/ 61826 h 55"/>
              <a:gd name="T42" fmla="*/ 78595 w 59"/>
              <a:gd name="T43" fmla="*/ 61826 h 55"/>
              <a:gd name="T44" fmla="*/ 78595 w 59"/>
              <a:gd name="T45" fmla="*/ 6870 h 55"/>
              <a:gd name="T46" fmla="*/ 85429 w 59"/>
              <a:gd name="T47" fmla="*/ 0 h 55"/>
              <a:gd name="T48" fmla="*/ 116184 w 59"/>
              <a:gd name="T49" fmla="*/ 0 h 55"/>
              <a:gd name="T50" fmla="*/ 123018 w 59"/>
              <a:gd name="T51" fmla="*/ 6870 h 55"/>
              <a:gd name="T52" fmla="*/ 123018 w 59"/>
              <a:gd name="T53" fmla="*/ 61826 h 55"/>
              <a:gd name="T54" fmla="*/ 153773 w 59"/>
              <a:gd name="T55" fmla="*/ 61826 h 55"/>
              <a:gd name="T56" fmla="*/ 164024 w 59"/>
              <a:gd name="T57" fmla="*/ 68696 h 55"/>
              <a:gd name="T58" fmla="*/ 160607 w 59"/>
              <a:gd name="T59" fmla="*/ 75565 h 55"/>
              <a:gd name="T60" fmla="*/ 146938 w 59"/>
              <a:gd name="T61" fmla="*/ 158000 h 55"/>
              <a:gd name="T62" fmla="*/ 140104 w 59"/>
              <a:gd name="T63" fmla="*/ 164870 h 55"/>
              <a:gd name="T64" fmla="*/ 146938 w 59"/>
              <a:gd name="T65" fmla="*/ 171739 h 55"/>
              <a:gd name="T66" fmla="*/ 153773 w 59"/>
              <a:gd name="T67" fmla="*/ 164870 h 55"/>
              <a:gd name="T68" fmla="*/ 146938 w 59"/>
              <a:gd name="T69" fmla="*/ 158000 h 55"/>
              <a:gd name="T70" fmla="*/ 177693 w 59"/>
              <a:gd name="T71" fmla="*/ 158000 h 55"/>
              <a:gd name="T72" fmla="*/ 170858 w 59"/>
              <a:gd name="T73" fmla="*/ 164870 h 55"/>
              <a:gd name="T74" fmla="*/ 177693 w 59"/>
              <a:gd name="T75" fmla="*/ 171739 h 55"/>
              <a:gd name="T76" fmla="*/ 187944 w 59"/>
              <a:gd name="T77" fmla="*/ 164870 h 55"/>
              <a:gd name="T78" fmla="*/ 177693 w 59"/>
              <a:gd name="T79" fmla="*/ 158000 h 5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" h="55">
                <a:moveTo>
                  <a:pt x="59" y="51"/>
                </a:moveTo>
                <a:cubicBezTo>
                  <a:pt x="59" y="53"/>
                  <a:pt x="58" y="55"/>
                  <a:pt x="56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7"/>
                  <a:pt x="3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5" y="41"/>
                  <a:pt x="25" y="41"/>
                  <a:pt x="25" y="41"/>
                </a:cubicBezTo>
                <a:cubicBezTo>
                  <a:pt x="26" y="43"/>
                  <a:pt x="28" y="43"/>
                  <a:pt x="29" y="43"/>
                </a:cubicBezTo>
                <a:cubicBezTo>
                  <a:pt x="31" y="43"/>
                  <a:pt x="33" y="43"/>
                  <a:pt x="34" y="41"/>
                </a:cubicBezTo>
                <a:cubicBezTo>
                  <a:pt x="39" y="37"/>
                  <a:pt x="39" y="37"/>
                  <a:pt x="39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8" y="37"/>
                  <a:pt x="59" y="38"/>
                  <a:pt x="59" y="40"/>
                </a:cubicBezTo>
                <a:lnTo>
                  <a:pt x="59" y="51"/>
                </a:lnTo>
                <a:close/>
                <a:moveTo>
                  <a:pt x="47" y="22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39"/>
                  <a:pt x="30" y="39"/>
                  <a:pt x="29" y="39"/>
                </a:cubicBezTo>
                <a:cubicBezTo>
                  <a:pt x="29" y="39"/>
                  <a:pt x="28" y="39"/>
                  <a:pt x="28" y="38"/>
                </a:cubicBezTo>
                <a:cubicBezTo>
                  <a:pt x="12" y="22"/>
                  <a:pt x="12" y="22"/>
                  <a:pt x="12" y="22"/>
                </a:cubicBezTo>
                <a:cubicBezTo>
                  <a:pt x="11" y="21"/>
                  <a:pt x="11" y="20"/>
                  <a:pt x="11" y="20"/>
                </a:cubicBezTo>
                <a:cubicBezTo>
                  <a:pt x="12" y="19"/>
                  <a:pt x="13" y="18"/>
                  <a:pt x="1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4" y="0"/>
                  <a:pt x="25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6" y="18"/>
                  <a:pt x="36" y="18"/>
                  <a:pt x="36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6" y="18"/>
                  <a:pt x="47" y="19"/>
                  <a:pt x="48" y="20"/>
                </a:cubicBezTo>
                <a:cubicBezTo>
                  <a:pt x="48" y="20"/>
                  <a:pt x="48" y="21"/>
                  <a:pt x="47" y="22"/>
                </a:cubicBezTo>
                <a:close/>
                <a:moveTo>
                  <a:pt x="43" y="46"/>
                </a:moveTo>
                <a:cubicBezTo>
                  <a:pt x="42" y="46"/>
                  <a:pt x="41" y="47"/>
                  <a:pt x="41" y="48"/>
                </a:cubicBezTo>
                <a:cubicBezTo>
                  <a:pt x="41" y="49"/>
                  <a:pt x="42" y="50"/>
                  <a:pt x="43" y="50"/>
                </a:cubicBezTo>
                <a:cubicBezTo>
                  <a:pt x="44" y="50"/>
                  <a:pt x="45" y="49"/>
                  <a:pt x="45" y="48"/>
                </a:cubicBezTo>
                <a:cubicBezTo>
                  <a:pt x="45" y="47"/>
                  <a:pt x="44" y="46"/>
                  <a:pt x="43" y="46"/>
                </a:cubicBezTo>
                <a:close/>
                <a:moveTo>
                  <a:pt x="52" y="46"/>
                </a:moveTo>
                <a:cubicBezTo>
                  <a:pt x="51" y="46"/>
                  <a:pt x="50" y="47"/>
                  <a:pt x="50" y="48"/>
                </a:cubicBezTo>
                <a:cubicBezTo>
                  <a:pt x="50" y="49"/>
                  <a:pt x="51" y="50"/>
                  <a:pt x="52" y="50"/>
                </a:cubicBezTo>
                <a:cubicBezTo>
                  <a:pt x="54" y="50"/>
                  <a:pt x="55" y="49"/>
                  <a:pt x="55" y="48"/>
                </a:cubicBezTo>
                <a:cubicBezTo>
                  <a:pt x="55" y="47"/>
                  <a:pt x="54" y="46"/>
                  <a:pt x="52" y="4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9" name="Freeform 71"/>
          <p:cNvSpPr>
            <a:spLocks noEditPoints="1"/>
          </p:cNvSpPr>
          <p:nvPr/>
        </p:nvSpPr>
        <p:spPr bwMode="auto">
          <a:xfrm>
            <a:off x="4450697" y="1966226"/>
            <a:ext cx="192569" cy="180438"/>
          </a:xfrm>
          <a:custGeom>
            <a:avLst/>
            <a:gdLst>
              <a:gd name="T0" fmla="*/ 103188 w 127"/>
              <a:gd name="T1" fmla="*/ 34925 h 119"/>
              <a:gd name="T2" fmla="*/ 41275 w 127"/>
              <a:gd name="T3" fmla="*/ 71437 h 119"/>
              <a:gd name="T4" fmla="*/ 0 w 127"/>
              <a:gd name="T5" fmla="*/ 41275 h 119"/>
              <a:gd name="T6" fmla="*/ 61913 w 127"/>
              <a:gd name="T7" fmla="*/ 0 h 119"/>
              <a:gd name="T8" fmla="*/ 103188 w 127"/>
              <a:gd name="T9" fmla="*/ 34925 h 119"/>
              <a:gd name="T10" fmla="*/ 103188 w 127"/>
              <a:gd name="T11" fmla="*/ 109537 h 119"/>
              <a:gd name="T12" fmla="*/ 61913 w 127"/>
              <a:gd name="T13" fmla="*/ 144462 h 119"/>
              <a:gd name="T14" fmla="*/ 0 w 127"/>
              <a:gd name="T15" fmla="*/ 106362 h 119"/>
              <a:gd name="T16" fmla="*/ 41275 w 127"/>
              <a:gd name="T17" fmla="*/ 71437 h 119"/>
              <a:gd name="T18" fmla="*/ 103188 w 127"/>
              <a:gd name="T19" fmla="*/ 109537 h 119"/>
              <a:gd name="T20" fmla="*/ 160338 w 127"/>
              <a:gd name="T21" fmla="*/ 153987 h 119"/>
              <a:gd name="T22" fmla="*/ 103188 w 127"/>
              <a:gd name="T23" fmla="*/ 188912 h 119"/>
              <a:gd name="T24" fmla="*/ 103188 w 127"/>
              <a:gd name="T25" fmla="*/ 188912 h 119"/>
              <a:gd name="T26" fmla="*/ 103188 w 127"/>
              <a:gd name="T27" fmla="*/ 188912 h 119"/>
              <a:gd name="T28" fmla="*/ 103188 w 127"/>
              <a:gd name="T29" fmla="*/ 188912 h 119"/>
              <a:gd name="T30" fmla="*/ 103188 w 127"/>
              <a:gd name="T31" fmla="*/ 188912 h 119"/>
              <a:gd name="T32" fmla="*/ 41275 w 127"/>
              <a:gd name="T33" fmla="*/ 153987 h 119"/>
              <a:gd name="T34" fmla="*/ 41275 w 127"/>
              <a:gd name="T35" fmla="*/ 141287 h 119"/>
              <a:gd name="T36" fmla="*/ 61913 w 127"/>
              <a:gd name="T37" fmla="*/ 150812 h 119"/>
              <a:gd name="T38" fmla="*/ 103188 w 127"/>
              <a:gd name="T39" fmla="*/ 117475 h 119"/>
              <a:gd name="T40" fmla="*/ 103188 w 127"/>
              <a:gd name="T41" fmla="*/ 117475 h 119"/>
              <a:gd name="T42" fmla="*/ 103188 w 127"/>
              <a:gd name="T43" fmla="*/ 117475 h 119"/>
              <a:gd name="T44" fmla="*/ 103188 w 127"/>
              <a:gd name="T45" fmla="*/ 117475 h 119"/>
              <a:gd name="T46" fmla="*/ 103188 w 127"/>
              <a:gd name="T47" fmla="*/ 117475 h 119"/>
              <a:gd name="T48" fmla="*/ 144463 w 127"/>
              <a:gd name="T49" fmla="*/ 150812 h 119"/>
              <a:gd name="T50" fmla="*/ 160338 w 127"/>
              <a:gd name="T51" fmla="*/ 141287 h 119"/>
              <a:gd name="T52" fmla="*/ 160338 w 127"/>
              <a:gd name="T53" fmla="*/ 153987 h 119"/>
              <a:gd name="T54" fmla="*/ 201613 w 127"/>
              <a:gd name="T55" fmla="*/ 41275 h 119"/>
              <a:gd name="T56" fmla="*/ 160338 w 127"/>
              <a:gd name="T57" fmla="*/ 71437 h 119"/>
              <a:gd name="T58" fmla="*/ 103188 w 127"/>
              <a:gd name="T59" fmla="*/ 34925 h 119"/>
              <a:gd name="T60" fmla="*/ 144463 w 127"/>
              <a:gd name="T61" fmla="*/ 0 h 119"/>
              <a:gd name="T62" fmla="*/ 201613 w 127"/>
              <a:gd name="T63" fmla="*/ 41275 h 119"/>
              <a:gd name="T64" fmla="*/ 201613 w 127"/>
              <a:gd name="T65" fmla="*/ 106362 h 119"/>
              <a:gd name="T66" fmla="*/ 144463 w 127"/>
              <a:gd name="T67" fmla="*/ 144462 h 119"/>
              <a:gd name="T68" fmla="*/ 103188 w 127"/>
              <a:gd name="T69" fmla="*/ 109537 h 119"/>
              <a:gd name="T70" fmla="*/ 160338 w 127"/>
              <a:gd name="T71" fmla="*/ 71437 h 119"/>
              <a:gd name="T72" fmla="*/ 201613 w 127"/>
              <a:gd name="T73" fmla="*/ 106362 h 11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7" h="119">
                <a:moveTo>
                  <a:pt x="65" y="22"/>
                </a:moveTo>
                <a:lnTo>
                  <a:pt x="26" y="45"/>
                </a:lnTo>
                <a:lnTo>
                  <a:pt x="0" y="26"/>
                </a:lnTo>
                <a:lnTo>
                  <a:pt x="39" y="0"/>
                </a:lnTo>
                <a:lnTo>
                  <a:pt x="65" y="22"/>
                </a:lnTo>
                <a:close/>
                <a:moveTo>
                  <a:pt x="65" y="69"/>
                </a:moveTo>
                <a:lnTo>
                  <a:pt x="39" y="91"/>
                </a:lnTo>
                <a:lnTo>
                  <a:pt x="0" y="67"/>
                </a:lnTo>
                <a:lnTo>
                  <a:pt x="26" y="45"/>
                </a:lnTo>
                <a:lnTo>
                  <a:pt x="65" y="69"/>
                </a:lnTo>
                <a:close/>
                <a:moveTo>
                  <a:pt x="101" y="97"/>
                </a:moveTo>
                <a:lnTo>
                  <a:pt x="65" y="119"/>
                </a:lnTo>
                <a:lnTo>
                  <a:pt x="26" y="97"/>
                </a:lnTo>
                <a:lnTo>
                  <a:pt x="26" y="89"/>
                </a:lnTo>
                <a:lnTo>
                  <a:pt x="39" y="95"/>
                </a:lnTo>
                <a:lnTo>
                  <a:pt x="65" y="74"/>
                </a:lnTo>
                <a:lnTo>
                  <a:pt x="91" y="95"/>
                </a:lnTo>
                <a:lnTo>
                  <a:pt x="101" y="89"/>
                </a:lnTo>
                <a:lnTo>
                  <a:pt x="101" y="97"/>
                </a:lnTo>
                <a:close/>
                <a:moveTo>
                  <a:pt x="127" y="26"/>
                </a:moveTo>
                <a:lnTo>
                  <a:pt x="101" y="45"/>
                </a:lnTo>
                <a:lnTo>
                  <a:pt x="65" y="22"/>
                </a:lnTo>
                <a:lnTo>
                  <a:pt x="91" y="0"/>
                </a:lnTo>
                <a:lnTo>
                  <a:pt x="127" y="26"/>
                </a:lnTo>
                <a:close/>
                <a:moveTo>
                  <a:pt x="127" y="67"/>
                </a:moveTo>
                <a:lnTo>
                  <a:pt x="91" y="91"/>
                </a:lnTo>
                <a:lnTo>
                  <a:pt x="65" y="69"/>
                </a:lnTo>
                <a:lnTo>
                  <a:pt x="101" y="45"/>
                </a:lnTo>
                <a:lnTo>
                  <a:pt x="127" y="6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0" name="Freeform 72"/>
          <p:cNvSpPr>
            <a:spLocks noEditPoints="1"/>
          </p:cNvSpPr>
          <p:nvPr/>
        </p:nvSpPr>
        <p:spPr bwMode="auto">
          <a:xfrm>
            <a:off x="4916199" y="1966226"/>
            <a:ext cx="210764" cy="166793"/>
          </a:xfrm>
          <a:custGeom>
            <a:avLst/>
            <a:gdLst>
              <a:gd name="T0" fmla="*/ 172392 w 64"/>
              <a:gd name="T1" fmla="*/ 140385 h 51"/>
              <a:gd name="T2" fmla="*/ 137914 w 64"/>
              <a:gd name="T3" fmla="*/ 174625 h 51"/>
              <a:gd name="T4" fmla="*/ 34478 w 64"/>
              <a:gd name="T5" fmla="*/ 174625 h 51"/>
              <a:gd name="T6" fmla="*/ 0 w 64"/>
              <a:gd name="T7" fmla="*/ 140385 h 51"/>
              <a:gd name="T8" fmla="*/ 0 w 64"/>
              <a:gd name="T9" fmla="*/ 37664 h 51"/>
              <a:gd name="T10" fmla="*/ 34478 w 64"/>
              <a:gd name="T11" fmla="*/ 3424 h 51"/>
              <a:gd name="T12" fmla="*/ 137914 w 64"/>
              <a:gd name="T13" fmla="*/ 3424 h 51"/>
              <a:gd name="T14" fmla="*/ 151705 w 64"/>
              <a:gd name="T15" fmla="*/ 3424 h 51"/>
              <a:gd name="T16" fmla="*/ 155153 w 64"/>
              <a:gd name="T17" fmla="*/ 6848 h 51"/>
              <a:gd name="T18" fmla="*/ 151705 w 64"/>
              <a:gd name="T19" fmla="*/ 10272 h 51"/>
              <a:gd name="T20" fmla="*/ 148257 w 64"/>
              <a:gd name="T21" fmla="*/ 17120 h 51"/>
              <a:gd name="T22" fmla="*/ 141362 w 64"/>
              <a:gd name="T23" fmla="*/ 17120 h 51"/>
              <a:gd name="T24" fmla="*/ 137914 w 64"/>
              <a:gd name="T25" fmla="*/ 17120 h 51"/>
              <a:gd name="T26" fmla="*/ 34478 w 64"/>
              <a:gd name="T27" fmla="*/ 17120 h 51"/>
              <a:gd name="T28" fmla="*/ 13791 w 64"/>
              <a:gd name="T29" fmla="*/ 37664 h 51"/>
              <a:gd name="T30" fmla="*/ 13791 w 64"/>
              <a:gd name="T31" fmla="*/ 140385 h 51"/>
              <a:gd name="T32" fmla="*/ 34478 w 64"/>
              <a:gd name="T33" fmla="*/ 157505 h 51"/>
              <a:gd name="T34" fmla="*/ 137914 w 64"/>
              <a:gd name="T35" fmla="*/ 157505 h 51"/>
              <a:gd name="T36" fmla="*/ 155153 w 64"/>
              <a:gd name="T37" fmla="*/ 140385 h 51"/>
              <a:gd name="T38" fmla="*/ 155153 w 64"/>
              <a:gd name="T39" fmla="*/ 123265 h 51"/>
              <a:gd name="T40" fmla="*/ 158601 w 64"/>
              <a:gd name="T41" fmla="*/ 119841 h 51"/>
              <a:gd name="T42" fmla="*/ 165497 w 64"/>
              <a:gd name="T43" fmla="*/ 112993 h 51"/>
              <a:gd name="T44" fmla="*/ 168944 w 64"/>
              <a:gd name="T45" fmla="*/ 112993 h 51"/>
              <a:gd name="T46" fmla="*/ 172392 w 64"/>
              <a:gd name="T47" fmla="*/ 116417 h 51"/>
              <a:gd name="T48" fmla="*/ 172392 w 64"/>
              <a:gd name="T49" fmla="*/ 140385 h 51"/>
              <a:gd name="T50" fmla="*/ 196527 w 64"/>
              <a:gd name="T51" fmla="*/ 61632 h 51"/>
              <a:gd name="T52" fmla="*/ 113779 w 64"/>
              <a:gd name="T53" fmla="*/ 143809 h 51"/>
              <a:gd name="T54" fmla="*/ 79300 w 64"/>
              <a:gd name="T55" fmla="*/ 143809 h 51"/>
              <a:gd name="T56" fmla="*/ 79300 w 64"/>
              <a:gd name="T57" fmla="*/ 106145 h 51"/>
              <a:gd name="T58" fmla="*/ 162049 w 64"/>
              <a:gd name="T59" fmla="*/ 23968 h 51"/>
              <a:gd name="T60" fmla="*/ 196527 w 64"/>
              <a:gd name="T61" fmla="*/ 61632 h 51"/>
              <a:gd name="T62" fmla="*/ 124122 w 64"/>
              <a:gd name="T63" fmla="*/ 116417 h 51"/>
              <a:gd name="T64" fmla="*/ 103435 w 64"/>
              <a:gd name="T65" fmla="*/ 99297 h 51"/>
              <a:gd name="T66" fmla="*/ 89644 w 64"/>
              <a:gd name="T67" fmla="*/ 112993 h 51"/>
              <a:gd name="T68" fmla="*/ 89644 w 64"/>
              <a:gd name="T69" fmla="*/ 119841 h 51"/>
              <a:gd name="T70" fmla="*/ 99987 w 64"/>
              <a:gd name="T71" fmla="*/ 119841 h 51"/>
              <a:gd name="T72" fmla="*/ 99987 w 64"/>
              <a:gd name="T73" fmla="*/ 130113 h 51"/>
              <a:gd name="T74" fmla="*/ 106883 w 64"/>
              <a:gd name="T75" fmla="*/ 130113 h 51"/>
              <a:gd name="T76" fmla="*/ 124122 w 64"/>
              <a:gd name="T77" fmla="*/ 116417 h 51"/>
              <a:gd name="T78" fmla="*/ 158601 w 64"/>
              <a:gd name="T79" fmla="*/ 44512 h 51"/>
              <a:gd name="T80" fmla="*/ 117227 w 64"/>
              <a:gd name="T81" fmla="*/ 85600 h 51"/>
              <a:gd name="T82" fmla="*/ 113779 w 64"/>
              <a:gd name="T83" fmla="*/ 89025 h 51"/>
              <a:gd name="T84" fmla="*/ 120675 w 64"/>
              <a:gd name="T85" fmla="*/ 89025 h 51"/>
              <a:gd name="T86" fmla="*/ 162049 w 64"/>
              <a:gd name="T87" fmla="*/ 47936 h 51"/>
              <a:gd name="T88" fmla="*/ 162049 w 64"/>
              <a:gd name="T89" fmla="*/ 44512 h 51"/>
              <a:gd name="T90" fmla="*/ 158601 w 64"/>
              <a:gd name="T91" fmla="*/ 44512 h 51"/>
              <a:gd name="T92" fmla="*/ 203423 w 64"/>
              <a:gd name="T93" fmla="*/ 51360 h 51"/>
              <a:gd name="T94" fmla="*/ 168944 w 64"/>
              <a:gd name="T95" fmla="*/ 17120 h 51"/>
              <a:gd name="T96" fmla="*/ 179288 w 64"/>
              <a:gd name="T97" fmla="*/ 6848 h 51"/>
              <a:gd name="T98" fmla="*/ 196527 w 64"/>
              <a:gd name="T99" fmla="*/ 6848 h 51"/>
              <a:gd name="T100" fmla="*/ 213766 w 64"/>
              <a:gd name="T101" fmla="*/ 23968 h 51"/>
              <a:gd name="T102" fmla="*/ 213766 w 64"/>
              <a:gd name="T103" fmla="*/ 41088 h 51"/>
              <a:gd name="T104" fmla="*/ 203423 w 64"/>
              <a:gd name="T105" fmla="*/ 51360 h 5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4" h="51">
                <a:moveTo>
                  <a:pt x="50" y="41"/>
                </a:moveTo>
                <a:cubicBezTo>
                  <a:pt x="50" y="46"/>
                  <a:pt x="45" y="51"/>
                  <a:pt x="4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4" y="51"/>
                  <a:pt x="0" y="46"/>
                  <a:pt x="0" y="4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1"/>
                  <a:pt x="10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1" y="1"/>
                  <a:pt x="43" y="1"/>
                  <a:pt x="44" y="1"/>
                </a:cubicBezTo>
                <a:cubicBezTo>
                  <a:pt x="44" y="2"/>
                  <a:pt x="44" y="2"/>
                  <a:pt x="45" y="2"/>
                </a:cubicBezTo>
                <a:cubicBezTo>
                  <a:pt x="45" y="3"/>
                  <a:pt x="45" y="3"/>
                  <a:pt x="44" y="3"/>
                </a:cubicBez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5"/>
                </a:cubicBezTo>
                <a:cubicBezTo>
                  <a:pt x="41" y="5"/>
                  <a:pt x="40" y="5"/>
                  <a:pt x="4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7" y="5"/>
                  <a:pt x="4" y="8"/>
                  <a:pt x="4" y="1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4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4"/>
                  <a:pt x="45" y="41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9" y="33"/>
                  <a:pt x="49" y="33"/>
                </a:cubicBezTo>
                <a:cubicBezTo>
                  <a:pt x="50" y="33"/>
                  <a:pt x="50" y="33"/>
                  <a:pt x="50" y="34"/>
                </a:cubicBezTo>
                <a:lnTo>
                  <a:pt x="50" y="41"/>
                </a:lnTo>
                <a:close/>
                <a:moveTo>
                  <a:pt x="57" y="18"/>
                </a:moveTo>
                <a:cubicBezTo>
                  <a:pt x="33" y="42"/>
                  <a:pt x="33" y="42"/>
                  <a:pt x="33" y="42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31"/>
                  <a:pt x="23" y="31"/>
                  <a:pt x="23" y="31"/>
                </a:cubicBezTo>
                <a:cubicBezTo>
                  <a:pt x="47" y="7"/>
                  <a:pt x="47" y="7"/>
                  <a:pt x="47" y="7"/>
                </a:cubicBezTo>
                <a:lnTo>
                  <a:pt x="57" y="18"/>
                </a:lnTo>
                <a:close/>
                <a:moveTo>
                  <a:pt x="36" y="34"/>
                </a:moveTo>
                <a:cubicBezTo>
                  <a:pt x="30" y="29"/>
                  <a:pt x="30" y="29"/>
                  <a:pt x="30" y="29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5"/>
                  <a:pt x="26" y="35"/>
                  <a:pt x="26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8"/>
                  <a:pt x="31" y="38"/>
                  <a:pt x="31" y="38"/>
                </a:cubicBezTo>
                <a:lnTo>
                  <a:pt x="36" y="34"/>
                </a:lnTo>
                <a:close/>
                <a:moveTo>
                  <a:pt x="46" y="13"/>
                </a:moveTo>
                <a:cubicBezTo>
                  <a:pt x="34" y="25"/>
                  <a:pt x="34" y="25"/>
                  <a:pt x="34" y="25"/>
                </a:cubicBezTo>
                <a:cubicBezTo>
                  <a:pt x="33" y="25"/>
                  <a:pt x="33" y="26"/>
                  <a:pt x="33" y="26"/>
                </a:cubicBezTo>
                <a:cubicBezTo>
                  <a:pt x="34" y="27"/>
                  <a:pt x="34" y="27"/>
                  <a:pt x="35" y="26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2"/>
                  <a:pt x="46" y="12"/>
                  <a:pt x="46" y="13"/>
                </a:cubicBezTo>
                <a:close/>
                <a:moveTo>
                  <a:pt x="59" y="15"/>
                </a:moveTo>
                <a:cubicBezTo>
                  <a:pt x="49" y="5"/>
                  <a:pt x="49" y="5"/>
                  <a:pt x="49" y="5"/>
                </a:cubicBezTo>
                <a:cubicBezTo>
                  <a:pt x="52" y="2"/>
                  <a:pt x="52" y="2"/>
                  <a:pt x="52" y="2"/>
                </a:cubicBezTo>
                <a:cubicBezTo>
                  <a:pt x="53" y="0"/>
                  <a:pt x="56" y="0"/>
                  <a:pt x="57" y="2"/>
                </a:cubicBezTo>
                <a:cubicBezTo>
                  <a:pt x="62" y="7"/>
                  <a:pt x="62" y="7"/>
                  <a:pt x="62" y="7"/>
                </a:cubicBezTo>
                <a:cubicBezTo>
                  <a:pt x="64" y="9"/>
                  <a:pt x="64" y="11"/>
                  <a:pt x="62" y="12"/>
                </a:cubicBezTo>
                <a:lnTo>
                  <a:pt x="59" y="1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1" name="Freeform 73"/>
          <p:cNvSpPr>
            <a:spLocks noEditPoints="1"/>
          </p:cNvSpPr>
          <p:nvPr/>
        </p:nvSpPr>
        <p:spPr bwMode="auto">
          <a:xfrm>
            <a:off x="5389282" y="2028394"/>
            <a:ext cx="163760" cy="45489"/>
          </a:xfrm>
          <a:custGeom>
            <a:avLst/>
            <a:gdLst>
              <a:gd name="T0" fmla="*/ 44577 w 50"/>
              <a:gd name="T1" fmla="*/ 34018 h 14"/>
              <a:gd name="T2" fmla="*/ 34290 w 50"/>
              <a:gd name="T3" fmla="*/ 47625 h 14"/>
              <a:gd name="T4" fmla="*/ 10287 w 50"/>
              <a:gd name="T5" fmla="*/ 47625 h 14"/>
              <a:gd name="T6" fmla="*/ 0 w 50"/>
              <a:gd name="T7" fmla="*/ 34018 h 14"/>
              <a:gd name="T8" fmla="*/ 0 w 50"/>
              <a:gd name="T9" fmla="*/ 10205 h 14"/>
              <a:gd name="T10" fmla="*/ 10287 w 50"/>
              <a:gd name="T11" fmla="*/ 0 h 14"/>
              <a:gd name="T12" fmla="*/ 34290 w 50"/>
              <a:gd name="T13" fmla="*/ 0 h 14"/>
              <a:gd name="T14" fmla="*/ 44577 w 50"/>
              <a:gd name="T15" fmla="*/ 10205 h 14"/>
              <a:gd name="T16" fmla="*/ 44577 w 50"/>
              <a:gd name="T17" fmla="*/ 34018 h 14"/>
              <a:gd name="T18" fmla="*/ 109728 w 50"/>
              <a:gd name="T19" fmla="*/ 34018 h 14"/>
              <a:gd name="T20" fmla="*/ 96012 w 50"/>
              <a:gd name="T21" fmla="*/ 47625 h 14"/>
              <a:gd name="T22" fmla="*/ 72009 w 50"/>
              <a:gd name="T23" fmla="*/ 47625 h 14"/>
              <a:gd name="T24" fmla="*/ 61722 w 50"/>
              <a:gd name="T25" fmla="*/ 34018 h 14"/>
              <a:gd name="T26" fmla="*/ 61722 w 50"/>
              <a:gd name="T27" fmla="*/ 10205 h 14"/>
              <a:gd name="T28" fmla="*/ 72009 w 50"/>
              <a:gd name="T29" fmla="*/ 0 h 14"/>
              <a:gd name="T30" fmla="*/ 96012 w 50"/>
              <a:gd name="T31" fmla="*/ 0 h 14"/>
              <a:gd name="T32" fmla="*/ 109728 w 50"/>
              <a:gd name="T33" fmla="*/ 10205 h 14"/>
              <a:gd name="T34" fmla="*/ 109728 w 50"/>
              <a:gd name="T35" fmla="*/ 34018 h 14"/>
              <a:gd name="T36" fmla="*/ 171450 w 50"/>
              <a:gd name="T37" fmla="*/ 34018 h 14"/>
              <a:gd name="T38" fmla="*/ 161163 w 50"/>
              <a:gd name="T39" fmla="*/ 47625 h 14"/>
              <a:gd name="T40" fmla="*/ 137160 w 50"/>
              <a:gd name="T41" fmla="*/ 47625 h 14"/>
              <a:gd name="T42" fmla="*/ 123444 w 50"/>
              <a:gd name="T43" fmla="*/ 34018 h 14"/>
              <a:gd name="T44" fmla="*/ 123444 w 50"/>
              <a:gd name="T45" fmla="*/ 10205 h 14"/>
              <a:gd name="T46" fmla="*/ 137160 w 50"/>
              <a:gd name="T47" fmla="*/ 0 h 14"/>
              <a:gd name="T48" fmla="*/ 161163 w 50"/>
              <a:gd name="T49" fmla="*/ 0 h 14"/>
              <a:gd name="T50" fmla="*/ 171450 w 50"/>
              <a:gd name="T51" fmla="*/ 10205 h 14"/>
              <a:gd name="T52" fmla="*/ 171450 w 50"/>
              <a:gd name="T53" fmla="*/ 34018 h 1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0" h="14">
                <a:moveTo>
                  <a:pt x="13" y="10"/>
                </a:moveTo>
                <a:cubicBezTo>
                  <a:pt x="13" y="12"/>
                  <a:pt x="12" y="14"/>
                  <a:pt x="10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2" y="0"/>
                  <a:pt x="13" y="1"/>
                  <a:pt x="13" y="3"/>
                </a:cubicBezTo>
                <a:lnTo>
                  <a:pt x="13" y="10"/>
                </a:lnTo>
                <a:close/>
                <a:moveTo>
                  <a:pt x="32" y="10"/>
                </a:moveTo>
                <a:cubicBezTo>
                  <a:pt x="32" y="12"/>
                  <a:pt x="30" y="14"/>
                  <a:pt x="28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18" y="12"/>
                  <a:pt x="18" y="10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1"/>
                  <a:pt x="20" y="0"/>
                  <a:pt x="21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0" y="0"/>
                  <a:pt x="32" y="1"/>
                  <a:pt x="32" y="3"/>
                </a:cubicBezTo>
                <a:lnTo>
                  <a:pt x="32" y="10"/>
                </a:lnTo>
                <a:close/>
                <a:moveTo>
                  <a:pt x="50" y="10"/>
                </a:moveTo>
                <a:cubicBezTo>
                  <a:pt x="50" y="12"/>
                  <a:pt x="48" y="14"/>
                  <a:pt x="47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38" y="14"/>
                  <a:pt x="36" y="12"/>
                  <a:pt x="36" y="10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1"/>
                  <a:pt x="38" y="0"/>
                  <a:pt x="40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50" y="1"/>
                  <a:pt x="50" y="3"/>
                </a:cubicBezTo>
                <a:lnTo>
                  <a:pt x="50" y="1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2" name="Freeform 74"/>
          <p:cNvSpPr>
            <a:spLocks noEditPoints="1"/>
          </p:cNvSpPr>
          <p:nvPr/>
        </p:nvSpPr>
        <p:spPr bwMode="auto">
          <a:xfrm>
            <a:off x="5860848" y="1952579"/>
            <a:ext cx="210765" cy="210765"/>
          </a:xfrm>
          <a:custGeom>
            <a:avLst/>
            <a:gdLst>
              <a:gd name="T0" fmla="*/ 0 w 64"/>
              <a:gd name="T1" fmla="*/ 110332 h 64"/>
              <a:gd name="T2" fmla="*/ 220663 w 64"/>
              <a:gd name="T3" fmla="*/ 110332 h 64"/>
              <a:gd name="T4" fmla="*/ 110332 w 64"/>
              <a:gd name="T5" fmla="*/ 6896 h 64"/>
              <a:gd name="T6" fmla="*/ 110332 w 64"/>
              <a:gd name="T7" fmla="*/ 213767 h 64"/>
              <a:gd name="T8" fmla="*/ 110332 w 64"/>
              <a:gd name="T9" fmla="*/ 6896 h 64"/>
              <a:gd name="T10" fmla="*/ 27583 w 64"/>
              <a:gd name="T11" fmla="*/ 155154 h 64"/>
              <a:gd name="T12" fmla="*/ 10344 w 64"/>
              <a:gd name="T13" fmla="*/ 110332 h 64"/>
              <a:gd name="T14" fmla="*/ 27583 w 64"/>
              <a:gd name="T15" fmla="*/ 65509 h 64"/>
              <a:gd name="T16" fmla="*/ 34479 w 64"/>
              <a:gd name="T17" fmla="*/ 82749 h 64"/>
              <a:gd name="T18" fmla="*/ 34479 w 64"/>
              <a:gd name="T19" fmla="*/ 137914 h 64"/>
              <a:gd name="T20" fmla="*/ 106884 w 64"/>
              <a:gd name="T21" fmla="*/ 210319 h 64"/>
              <a:gd name="T22" fmla="*/ 31031 w 64"/>
              <a:gd name="T23" fmla="*/ 158602 h 64"/>
              <a:gd name="T24" fmla="*/ 48270 w 64"/>
              <a:gd name="T25" fmla="*/ 162049 h 64"/>
              <a:gd name="T26" fmla="*/ 93092 w 64"/>
              <a:gd name="T27" fmla="*/ 199976 h 64"/>
              <a:gd name="T28" fmla="*/ 106884 w 64"/>
              <a:gd name="T29" fmla="*/ 210319 h 64"/>
              <a:gd name="T30" fmla="*/ 93092 w 64"/>
              <a:gd name="T31" fmla="*/ 20687 h 64"/>
              <a:gd name="T32" fmla="*/ 48270 w 64"/>
              <a:gd name="T33" fmla="*/ 58614 h 64"/>
              <a:gd name="T34" fmla="*/ 31031 w 64"/>
              <a:gd name="T35" fmla="*/ 62061 h 64"/>
              <a:gd name="T36" fmla="*/ 106884 w 64"/>
              <a:gd name="T37" fmla="*/ 10344 h 64"/>
              <a:gd name="T38" fmla="*/ 141362 w 64"/>
              <a:gd name="T39" fmla="*/ 99988 h 64"/>
              <a:gd name="T40" fmla="*/ 141362 w 64"/>
              <a:gd name="T41" fmla="*/ 120675 h 64"/>
              <a:gd name="T42" fmla="*/ 155154 w 64"/>
              <a:gd name="T43" fmla="*/ 151706 h 64"/>
              <a:gd name="T44" fmla="*/ 117227 w 64"/>
              <a:gd name="T45" fmla="*/ 141362 h 64"/>
              <a:gd name="T46" fmla="*/ 110332 w 64"/>
              <a:gd name="T47" fmla="*/ 172393 h 64"/>
              <a:gd name="T48" fmla="*/ 103436 w 64"/>
              <a:gd name="T49" fmla="*/ 141362 h 64"/>
              <a:gd name="T50" fmla="*/ 62061 w 64"/>
              <a:gd name="T51" fmla="*/ 151706 h 64"/>
              <a:gd name="T52" fmla="*/ 79301 w 64"/>
              <a:gd name="T53" fmla="*/ 120675 h 64"/>
              <a:gd name="T54" fmla="*/ 79301 w 64"/>
              <a:gd name="T55" fmla="*/ 99988 h 64"/>
              <a:gd name="T56" fmla="*/ 62061 w 64"/>
              <a:gd name="T57" fmla="*/ 68957 h 64"/>
              <a:gd name="T58" fmla="*/ 103436 w 64"/>
              <a:gd name="T59" fmla="*/ 79301 h 64"/>
              <a:gd name="T60" fmla="*/ 110332 w 64"/>
              <a:gd name="T61" fmla="*/ 48270 h 64"/>
              <a:gd name="T62" fmla="*/ 117227 w 64"/>
              <a:gd name="T63" fmla="*/ 79301 h 64"/>
              <a:gd name="T64" fmla="*/ 155154 w 64"/>
              <a:gd name="T65" fmla="*/ 68957 h 64"/>
              <a:gd name="T66" fmla="*/ 141362 w 64"/>
              <a:gd name="T67" fmla="*/ 99988 h 64"/>
              <a:gd name="T68" fmla="*/ 179289 w 64"/>
              <a:gd name="T69" fmla="*/ 51718 h 64"/>
              <a:gd name="T70" fmla="*/ 124123 w 64"/>
              <a:gd name="T71" fmla="*/ 31031 h 64"/>
              <a:gd name="T72" fmla="*/ 113779 w 64"/>
              <a:gd name="T73" fmla="*/ 17239 h 64"/>
              <a:gd name="T74" fmla="*/ 193080 w 64"/>
              <a:gd name="T75" fmla="*/ 58614 h 64"/>
              <a:gd name="T76" fmla="*/ 193080 w 64"/>
              <a:gd name="T77" fmla="*/ 162049 h 64"/>
              <a:gd name="T78" fmla="*/ 113779 w 64"/>
              <a:gd name="T79" fmla="*/ 199976 h 64"/>
              <a:gd name="T80" fmla="*/ 124123 w 64"/>
              <a:gd name="T81" fmla="*/ 189632 h 64"/>
              <a:gd name="T82" fmla="*/ 179289 w 64"/>
              <a:gd name="T83" fmla="*/ 168945 h 64"/>
              <a:gd name="T84" fmla="*/ 193080 w 64"/>
              <a:gd name="T85" fmla="*/ 162049 h 64"/>
              <a:gd name="T86" fmla="*/ 189632 w 64"/>
              <a:gd name="T87" fmla="*/ 155154 h 64"/>
              <a:gd name="T88" fmla="*/ 186184 w 64"/>
              <a:gd name="T89" fmla="*/ 137914 h 64"/>
              <a:gd name="T90" fmla="*/ 186184 w 64"/>
              <a:gd name="T91" fmla="*/ 82749 h 64"/>
              <a:gd name="T92" fmla="*/ 189632 w 64"/>
              <a:gd name="T93" fmla="*/ 65509 h 64"/>
              <a:gd name="T94" fmla="*/ 210319 w 64"/>
              <a:gd name="T95" fmla="*/ 110332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4" h="64">
                <a:moveTo>
                  <a:pt x="32" y="64"/>
                </a:moveTo>
                <a:cubicBezTo>
                  <a:pt x="14" y="64"/>
                  <a:pt x="0" y="50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49" y="0"/>
                  <a:pt x="64" y="14"/>
                  <a:pt x="64" y="32"/>
                </a:cubicBezTo>
                <a:cubicBezTo>
                  <a:pt x="64" y="50"/>
                  <a:pt x="49" y="64"/>
                  <a:pt x="32" y="64"/>
                </a:cubicBezTo>
                <a:close/>
                <a:moveTo>
                  <a:pt x="32" y="2"/>
                </a:moveTo>
                <a:cubicBezTo>
                  <a:pt x="15" y="2"/>
                  <a:pt x="1" y="15"/>
                  <a:pt x="1" y="32"/>
                </a:cubicBezTo>
                <a:cubicBezTo>
                  <a:pt x="1" y="49"/>
                  <a:pt x="15" y="62"/>
                  <a:pt x="32" y="62"/>
                </a:cubicBezTo>
                <a:cubicBezTo>
                  <a:pt x="49" y="62"/>
                  <a:pt x="62" y="49"/>
                  <a:pt x="62" y="32"/>
                </a:cubicBezTo>
                <a:cubicBezTo>
                  <a:pt x="62" y="15"/>
                  <a:pt x="49" y="2"/>
                  <a:pt x="32" y="2"/>
                </a:cubicBezTo>
                <a:close/>
                <a:moveTo>
                  <a:pt x="7" y="41"/>
                </a:moveTo>
                <a:cubicBezTo>
                  <a:pt x="7" y="42"/>
                  <a:pt x="8" y="43"/>
                  <a:pt x="8" y="45"/>
                </a:cubicBezTo>
                <a:cubicBezTo>
                  <a:pt x="6" y="46"/>
                  <a:pt x="6" y="46"/>
                  <a:pt x="6" y="46"/>
                </a:cubicBezTo>
                <a:cubicBezTo>
                  <a:pt x="4" y="42"/>
                  <a:pt x="3" y="37"/>
                  <a:pt x="3" y="32"/>
                </a:cubicBezTo>
                <a:cubicBezTo>
                  <a:pt x="3" y="27"/>
                  <a:pt x="4" y="22"/>
                  <a:pt x="6" y="18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1"/>
                  <a:pt x="7" y="22"/>
                  <a:pt x="7" y="23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7"/>
                  <a:pt x="8" y="29"/>
                  <a:pt x="8" y="32"/>
                </a:cubicBezTo>
                <a:cubicBezTo>
                  <a:pt x="8" y="35"/>
                  <a:pt x="9" y="37"/>
                  <a:pt x="10" y="40"/>
                </a:cubicBezTo>
                <a:lnTo>
                  <a:pt x="7" y="41"/>
                </a:lnTo>
                <a:close/>
                <a:moveTo>
                  <a:pt x="31" y="61"/>
                </a:moveTo>
                <a:cubicBezTo>
                  <a:pt x="21" y="61"/>
                  <a:pt x="12" y="55"/>
                  <a:pt x="7" y="47"/>
                </a:cubicBezTo>
                <a:cubicBezTo>
                  <a:pt x="9" y="46"/>
                  <a:pt x="9" y="46"/>
                  <a:pt x="9" y="46"/>
                </a:cubicBezTo>
                <a:cubicBezTo>
                  <a:pt x="10" y="47"/>
                  <a:pt x="11" y="48"/>
                  <a:pt x="12" y="49"/>
                </a:cubicBezTo>
                <a:cubicBezTo>
                  <a:pt x="14" y="47"/>
                  <a:pt x="14" y="47"/>
                  <a:pt x="14" y="47"/>
                </a:cubicBezTo>
                <a:cubicBezTo>
                  <a:pt x="17" y="51"/>
                  <a:pt x="22" y="54"/>
                  <a:pt x="27" y="55"/>
                </a:cubicBezTo>
                <a:cubicBezTo>
                  <a:pt x="27" y="58"/>
                  <a:pt x="27" y="58"/>
                  <a:pt x="27" y="58"/>
                </a:cubicBezTo>
                <a:cubicBezTo>
                  <a:pt x="28" y="58"/>
                  <a:pt x="30" y="58"/>
                  <a:pt x="31" y="58"/>
                </a:cubicBezTo>
                <a:lnTo>
                  <a:pt x="31" y="61"/>
                </a:lnTo>
                <a:close/>
                <a:moveTo>
                  <a:pt x="31" y="5"/>
                </a:moveTo>
                <a:cubicBezTo>
                  <a:pt x="30" y="5"/>
                  <a:pt x="28" y="6"/>
                  <a:pt x="27" y="6"/>
                </a:cubicBezTo>
                <a:cubicBezTo>
                  <a:pt x="27" y="9"/>
                  <a:pt x="27" y="9"/>
                  <a:pt x="27" y="9"/>
                </a:cubicBezTo>
                <a:cubicBezTo>
                  <a:pt x="22" y="10"/>
                  <a:pt x="17" y="13"/>
                  <a:pt x="14" y="17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6"/>
                  <a:pt x="10" y="17"/>
                  <a:pt x="9" y="18"/>
                </a:cubicBezTo>
                <a:cubicBezTo>
                  <a:pt x="7" y="17"/>
                  <a:pt x="7" y="17"/>
                  <a:pt x="7" y="17"/>
                </a:cubicBezTo>
                <a:cubicBezTo>
                  <a:pt x="12" y="9"/>
                  <a:pt x="21" y="3"/>
                  <a:pt x="31" y="3"/>
                </a:cubicBezTo>
                <a:lnTo>
                  <a:pt x="31" y="5"/>
                </a:lnTo>
                <a:close/>
                <a:moveTo>
                  <a:pt x="41" y="29"/>
                </a:moveTo>
                <a:cubicBezTo>
                  <a:pt x="41" y="30"/>
                  <a:pt x="41" y="31"/>
                  <a:pt x="41" y="32"/>
                </a:cubicBezTo>
                <a:cubicBezTo>
                  <a:pt x="41" y="33"/>
                  <a:pt x="41" y="34"/>
                  <a:pt x="41" y="35"/>
                </a:cubicBezTo>
                <a:cubicBezTo>
                  <a:pt x="49" y="38"/>
                  <a:pt x="49" y="38"/>
                  <a:pt x="49" y="38"/>
                </a:cubicBezTo>
                <a:cubicBezTo>
                  <a:pt x="48" y="40"/>
                  <a:pt x="47" y="42"/>
                  <a:pt x="45" y="44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40"/>
                  <a:pt x="36" y="41"/>
                  <a:pt x="34" y="41"/>
                </a:cubicBezTo>
                <a:cubicBezTo>
                  <a:pt x="35" y="50"/>
                  <a:pt x="35" y="50"/>
                  <a:pt x="35" y="50"/>
                </a:cubicBezTo>
                <a:cubicBezTo>
                  <a:pt x="34" y="50"/>
                  <a:pt x="33" y="50"/>
                  <a:pt x="32" y="50"/>
                </a:cubicBezTo>
                <a:cubicBezTo>
                  <a:pt x="31" y="50"/>
                  <a:pt x="29" y="50"/>
                  <a:pt x="28" y="50"/>
                </a:cubicBezTo>
                <a:cubicBezTo>
                  <a:pt x="30" y="41"/>
                  <a:pt x="30" y="41"/>
                  <a:pt x="30" y="41"/>
                </a:cubicBezTo>
                <a:cubicBezTo>
                  <a:pt x="28" y="41"/>
                  <a:pt x="26" y="40"/>
                  <a:pt x="25" y="38"/>
                </a:cubicBezTo>
                <a:cubicBezTo>
                  <a:pt x="18" y="44"/>
                  <a:pt x="18" y="44"/>
                  <a:pt x="18" y="44"/>
                </a:cubicBezTo>
                <a:cubicBezTo>
                  <a:pt x="17" y="42"/>
                  <a:pt x="15" y="40"/>
                  <a:pt x="15" y="38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4"/>
                  <a:pt x="22" y="33"/>
                  <a:pt x="22" y="32"/>
                </a:cubicBezTo>
                <a:cubicBezTo>
                  <a:pt x="22" y="31"/>
                  <a:pt x="23" y="30"/>
                  <a:pt x="23" y="29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4"/>
                  <a:pt x="17" y="22"/>
                  <a:pt x="18" y="20"/>
                </a:cubicBezTo>
                <a:cubicBezTo>
                  <a:pt x="25" y="26"/>
                  <a:pt x="25" y="26"/>
                  <a:pt x="25" y="26"/>
                </a:cubicBezTo>
                <a:cubicBezTo>
                  <a:pt x="26" y="24"/>
                  <a:pt x="28" y="23"/>
                  <a:pt x="30" y="23"/>
                </a:cubicBezTo>
                <a:cubicBezTo>
                  <a:pt x="28" y="14"/>
                  <a:pt x="28" y="14"/>
                  <a:pt x="28" y="14"/>
                </a:cubicBezTo>
                <a:cubicBezTo>
                  <a:pt x="29" y="14"/>
                  <a:pt x="31" y="14"/>
                  <a:pt x="32" y="14"/>
                </a:cubicBezTo>
                <a:cubicBezTo>
                  <a:pt x="33" y="14"/>
                  <a:pt x="34" y="14"/>
                  <a:pt x="35" y="14"/>
                </a:cubicBezTo>
                <a:cubicBezTo>
                  <a:pt x="34" y="23"/>
                  <a:pt x="34" y="23"/>
                  <a:pt x="34" y="23"/>
                </a:cubicBezTo>
                <a:cubicBezTo>
                  <a:pt x="36" y="23"/>
                  <a:pt x="37" y="24"/>
                  <a:pt x="39" y="26"/>
                </a:cubicBezTo>
                <a:cubicBezTo>
                  <a:pt x="45" y="20"/>
                  <a:pt x="45" y="20"/>
                  <a:pt x="45" y="20"/>
                </a:cubicBezTo>
                <a:cubicBezTo>
                  <a:pt x="47" y="22"/>
                  <a:pt x="48" y="24"/>
                  <a:pt x="49" y="26"/>
                </a:cubicBezTo>
                <a:lnTo>
                  <a:pt x="41" y="29"/>
                </a:lnTo>
                <a:close/>
                <a:moveTo>
                  <a:pt x="54" y="18"/>
                </a:moveTo>
                <a:cubicBezTo>
                  <a:pt x="54" y="17"/>
                  <a:pt x="53" y="16"/>
                  <a:pt x="52" y="15"/>
                </a:cubicBezTo>
                <a:cubicBezTo>
                  <a:pt x="49" y="17"/>
                  <a:pt x="49" y="17"/>
                  <a:pt x="49" y="17"/>
                </a:cubicBezTo>
                <a:cubicBezTo>
                  <a:pt x="46" y="13"/>
                  <a:pt x="41" y="10"/>
                  <a:pt x="36" y="9"/>
                </a:cubicBezTo>
                <a:cubicBezTo>
                  <a:pt x="37" y="6"/>
                  <a:pt x="37" y="6"/>
                  <a:pt x="37" y="6"/>
                </a:cubicBezTo>
                <a:cubicBezTo>
                  <a:pt x="35" y="6"/>
                  <a:pt x="34" y="5"/>
                  <a:pt x="33" y="5"/>
                </a:cubicBezTo>
                <a:cubicBezTo>
                  <a:pt x="33" y="3"/>
                  <a:pt x="33" y="3"/>
                  <a:pt x="33" y="3"/>
                </a:cubicBezTo>
                <a:cubicBezTo>
                  <a:pt x="43" y="3"/>
                  <a:pt x="51" y="9"/>
                  <a:pt x="56" y="17"/>
                </a:cubicBezTo>
                <a:lnTo>
                  <a:pt x="54" y="18"/>
                </a:lnTo>
                <a:close/>
                <a:moveTo>
                  <a:pt x="56" y="47"/>
                </a:moveTo>
                <a:cubicBezTo>
                  <a:pt x="51" y="55"/>
                  <a:pt x="43" y="61"/>
                  <a:pt x="33" y="61"/>
                </a:cubicBezTo>
                <a:cubicBezTo>
                  <a:pt x="33" y="58"/>
                  <a:pt x="33" y="58"/>
                  <a:pt x="33" y="58"/>
                </a:cubicBezTo>
                <a:cubicBezTo>
                  <a:pt x="34" y="58"/>
                  <a:pt x="35" y="58"/>
                  <a:pt x="37" y="58"/>
                </a:cubicBezTo>
                <a:cubicBezTo>
                  <a:pt x="36" y="55"/>
                  <a:pt x="36" y="55"/>
                  <a:pt x="36" y="55"/>
                </a:cubicBezTo>
                <a:cubicBezTo>
                  <a:pt x="41" y="54"/>
                  <a:pt x="46" y="51"/>
                  <a:pt x="49" y="47"/>
                </a:cubicBezTo>
                <a:cubicBezTo>
                  <a:pt x="52" y="49"/>
                  <a:pt x="52" y="49"/>
                  <a:pt x="52" y="49"/>
                </a:cubicBezTo>
                <a:cubicBezTo>
                  <a:pt x="53" y="48"/>
                  <a:pt x="54" y="47"/>
                  <a:pt x="54" y="46"/>
                </a:cubicBezTo>
                <a:lnTo>
                  <a:pt x="56" y="47"/>
                </a:lnTo>
                <a:close/>
                <a:moveTo>
                  <a:pt x="57" y="46"/>
                </a:moveTo>
                <a:cubicBezTo>
                  <a:pt x="55" y="45"/>
                  <a:pt x="55" y="45"/>
                  <a:pt x="55" y="45"/>
                </a:cubicBezTo>
                <a:cubicBezTo>
                  <a:pt x="56" y="43"/>
                  <a:pt x="56" y="42"/>
                  <a:pt x="57" y="41"/>
                </a:cubicBezTo>
                <a:cubicBezTo>
                  <a:pt x="54" y="40"/>
                  <a:pt x="54" y="40"/>
                  <a:pt x="54" y="40"/>
                </a:cubicBezTo>
                <a:cubicBezTo>
                  <a:pt x="55" y="37"/>
                  <a:pt x="55" y="35"/>
                  <a:pt x="55" y="32"/>
                </a:cubicBezTo>
                <a:cubicBezTo>
                  <a:pt x="55" y="29"/>
                  <a:pt x="55" y="27"/>
                  <a:pt x="54" y="24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22"/>
                  <a:pt x="56" y="21"/>
                  <a:pt x="55" y="19"/>
                </a:cubicBezTo>
                <a:cubicBezTo>
                  <a:pt x="57" y="18"/>
                  <a:pt x="57" y="18"/>
                  <a:pt x="57" y="18"/>
                </a:cubicBezTo>
                <a:cubicBezTo>
                  <a:pt x="59" y="22"/>
                  <a:pt x="61" y="27"/>
                  <a:pt x="61" y="32"/>
                </a:cubicBezTo>
                <a:cubicBezTo>
                  <a:pt x="61" y="37"/>
                  <a:pt x="59" y="42"/>
                  <a:pt x="57" y="4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3" name="Freeform 75"/>
          <p:cNvSpPr>
            <a:spLocks noEditPoints="1"/>
          </p:cNvSpPr>
          <p:nvPr/>
        </p:nvSpPr>
        <p:spPr bwMode="auto">
          <a:xfrm>
            <a:off x="6333932" y="1982905"/>
            <a:ext cx="210765" cy="163760"/>
          </a:xfrm>
          <a:custGeom>
            <a:avLst/>
            <a:gdLst>
              <a:gd name="T0" fmla="*/ 220663 w 64"/>
              <a:gd name="T1" fmla="*/ 154305 h 50"/>
              <a:gd name="T2" fmla="*/ 199976 w 64"/>
              <a:gd name="T3" fmla="*/ 171450 h 50"/>
              <a:gd name="T4" fmla="*/ 17239 w 64"/>
              <a:gd name="T5" fmla="*/ 171450 h 50"/>
              <a:gd name="T6" fmla="*/ 0 w 64"/>
              <a:gd name="T7" fmla="*/ 154305 h 50"/>
              <a:gd name="T8" fmla="*/ 0 w 64"/>
              <a:gd name="T9" fmla="*/ 20574 h 50"/>
              <a:gd name="T10" fmla="*/ 17239 w 64"/>
              <a:gd name="T11" fmla="*/ 0 h 50"/>
              <a:gd name="T12" fmla="*/ 199976 w 64"/>
              <a:gd name="T13" fmla="*/ 0 h 50"/>
              <a:gd name="T14" fmla="*/ 220663 w 64"/>
              <a:gd name="T15" fmla="*/ 20574 h 50"/>
              <a:gd name="T16" fmla="*/ 220663 w 64"/>
              <a:gd name="T17" fmla="*/ 154305 h 50"/>
              <a:gd name="T18" fmla="*/ 199976 w 64"/>
              <a:gd name="T19" fmla="*/ 17145 h 50"/>
              <a:gd name="T20" fmla="*/ 17239 w 64"/>
              <a:gd name="T21" fmla="*/ 17145 h 50"/>
              <a:gd name="T22" fmla="*/ 13791 w 64"/>
              <a:gd name="T23" fmla="*/ 20574 h 50"/>
              <a:gd name="T24" fmla="*/ 34479 w 64"/>
              <a:gd name="T25" fmla="*/ 54864 h 50"/>
              <a:gd name="T26" fmla="*/ 82749 w 64"/>
              <a:gd name="T27" fmla="*/ 92583 h 50"/>
              <a:gd name="T28" fmla="*/ 110332 w 64"/>
              <a:gd name="T29" fmla="*/ 109728 h 50"/>
              <a:gd name="T30" fmla="*/ 110332 w 64"/>
              <a:gd name="T31" fmla="*/ 109728 h 50"/>
              <a:gd name="T32" fmla="*/ 110332 w 64"/>
              <a:gd name="T33" fmla="*/ 109728 h 50"/>
              <a:gd name="T34" fmla="*/ 137914 w 64"/>
              <a:gd name="T35" fmla="*/ 92583 h 50"/>
              <a:gd name="T36" fmla="*/ 186184 w 64"/>
              <a:gd name="T37" fmla="*/ 54864 h 50"/>
              <a:gd name="T38" fmla="*/ 203424 w 64"/>
              <a:gd name="T39" fmla="*/ 24003 h 50"/>
              <a:gd name="T40" fmla="*/ 199976 w 64"/>
              <a:gd name="T41" fmla="*/ 17145 h 50"/>
              <a:gd name="T42" fmla="*/ 203424 w 64"/>
              <a:gd name="T43" fmla="*/ 58293 h 50"/>
              <a:gd name="T44" fmla="*/ 196528 w 64"/>
              <a:gd name="T45" fmla="*/ 68580 h 50"/>
              <a:gd name="T46" fmla="*/ 141362 w 64"/>
              <a:gd name="T47" fmla="*/ 109728 h 50"/>
              <a:gd name="T48" fmla="*/ 110332 w 64"/>
              <a:gd name="T49" fmla="*/ 126873 h 50"/>
              <a:gd name="T50" fmla="*/ 110332 w 64"/>
              <a:gd name="T51" fmla="*/ 126873 h 50"/>
              <a:gd name="T52" fmla="*/ 110332 w 64"/>
              <a:gd name="T53" fmla="*/ 126873 h 50"/>
              <a:gd name="T54" fmla="*/ 75853 w 64"/>
              <a:gd name="T55" fmla="*/ 109728 h 50"/>
              <a:gd name="T56" fmla="*/ 24135 w 64"/>
              <a:gd name="T57" fmla="*/ 68580 h 50"/>
              <a:gd name="T58" fmla="*/ 13791 w 64"/>
              <a:gd name="T59" fmla="*/ 58293 h 50"/>
              <a:gd name="T60" fmla="*/ 13791 w 64"/>
              <a:gd name="T61" fmla="*/ 154305 h 50"/>
              <a:gd name="T62" fmla="*/ 17239 w 64"/>
              <a:gd name="T63" fmla="*/ 157734 h 50"/>
              <a:gd name="T64" fmla="*/ 199976 w 64"/>
              <a:gd name="T65" fmla="*/ 157734 h 50"/>
              <a:gd name="T66" fmla="*/ 203424 w 64"/>
              <a:gd name="T67" fmla="*/ 154305 h 50"/>
              <a:gd name="T68" fmla="*/ 203424 w 64"/>
              <a:gd name="T69" fmla="*/ 58293 h 5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4" h="50">
                <a:moveTo>
                  <a:pt x="64" y="45"/>
                </a:moveTo>
                <a:cubicBezTo>
                  <a:pt x="64" y="48"/>
                  <a:pt x="61" y="50"/>
                  <a:pt x="58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8"/>
                  <a:pt x="0" y="45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3"/>
                  <a:pt x="64" y="6"/>
                </a:cubicBezTo>
                <a:lnTo>
                  <a:pt x="64" y="45"/>
                </a:lnTo>
                <a:close/>
                <a:moveTo>
                  <a:pt x="58" y="5"/>
                </a:moveTo>
                <a:cubicBezTo>
                  <a:pt x="5" y="5"/>
                  <a:pt x="5" y="5"/>
                  <a:pt x="5" y="5"/>
                </a:cubicBezTo>
                <a:cubicBezTo>
                  <a:pt x="5" y="5"/>
                  <a:pt x="4" y="5"/>
                  <a:pt x="4" y="6"/>
                </a:cubicBezTo>
                <a:cubicBezTo>
                  <a:pt x="4" y="10"/>
                  <a:pt x="6" y="13"/>
                  <a:pt x="10" y="16"/>
                </a:cubicBezTo>
                <a:cubicBezTo>
                  <a:pt x="14" y="20"/>
                  <a:pt x="19" y="23"/>
                  <a:pt x="24" y="27"/>
                </a:cubicBezTo>
                <a:cubicBezTo>
                  <a:pt x="26" y="29"/>
                  <a:pt x="29" y="32"/>
                  <a:pt x="32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4" y="32"/>
                  <a:pt x="38" y="29"/>
                  <a:pt x="40" y="27"/>
                </a:cubicBezTo>
                <a:cubicBezTo>
                  <a:pt x="44" y="23"/>
                  <a:pt x="49" y="20"/>
                  <a:pt x="54" y="16"/>
                </a:cubicBezTo>
                <a:cubicBezTo>
                  <a:pt x="56" y="14"/>
                  <a:pt x="59" y="10"/>
                  <a:pt x="59" y="7"/>
                </a:cubicBezTo>
                <a:cubicBezTo>
                  <a:pt x="59" y="6"/>
                  <a:pt x="59" y="5"/>
                  <a:pt x="58" y="5"/>
                </a:cubicBezTo>
                <a:close/>
                <a:moveTo>
                  <a:pt x="59" y="17"/>
                </a:moveTo>
                <a:cubicBezTo>
                  <a:pt x="58" y="18"/>
                  <a:pt x="58" y="19"/>
                  <a:pt x="57" y="20"/>
                </a:cubicBezTo>
                <a:cubicBezTo>
                  <a:pt x="52" y="24"/>
                  <a:pt x="46" y="28"/>
                  <a:pt x="41" y="32"/>
                </a:cubicBezTo>
                <a:cubicBezTo>
                  <a:pt x="39" y="34"/>
                  <a:pt x="36" y="37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28" y="37"/>
                  <a:pt x="25" y="34"/>
                  <a:pt x="22" y="32"/>
                </a:cubicBezTo>
                <a:cubicBezTo>
                  <a:pt x="17" y="28"/>
                  <a:pt x="12" y="24"/>
                  <a:pt x="7" y="20"/>
                </a:cubicBezTo>
                <a:cubicBezTo>
                  <a:pt x="6" y="19"/>
                  <a:pt x="5" y="18"/>
                  <a:pt x="4" y="17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5"/>
                  <a:pt x="5" y="46"/>
                  <a:pt x="5" y="46"/>
                </a:cubicBezTo>
                <a:cubicBezTo>
                  <a:pt x="58" y="46"/>
                  <a:pt x="58" y="46"/>
                  <a:pt x="58" y="46"/>
                </a:cubicBezTo>
                <a:cubicBezTo>
                  <a:pt x="59" y="46"/>
                  <a:pt x="59" y="45"/>
                  <a:pt x="59" y="45"/>
                </a:cubicBezTo>
                <a:lnTo>
                  <a:pt x="59" y="1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4" name="Freeform 76"/>
          <p:cNvSpPr>
            <a:spLocks noEditPoints="1"/>
          </p:cNvSpPr>
          <p:nvPr/>
        </p:nvSpPr>
        <p:spPr bwMode="auto">
          <a:xfrm>
            <a:off x="6803982" y="1982905"/>
            <a:ext cx="228961" cy="150113"/>
          </a:xfrm>
          <a:custGeom>
            <a:avLst/>
            <a:gdLst>
              <a:gd name="T0" fmla="*/ 232864 w 70"/>
              <a:gd name="T1" fmla="*/ 27333 h 46"/>
              <a:gd name="T2" fmla="*/ 123281 w 70"/>
              <a:gd name="T3" fmla="*/ 150330 h 46"/>
              <a:gd name="T4" fmla="*/ 113008 w 70"/>
              <a:gd name="T5" fmla="*/ 157163 h 46"/>
              <a:gd name="T6" fmla="*/ 17122 w 70"/>
              <a:gd name="T7" fmla="*/ 157163 h 46"/>
              <a:gd name="T8" fmla="*/ 3424 w 70"/>
              <a:gd name="T9" fmla="*/ 146913 h 46"/>
              <a:gd name="T10" fmla="*/ 6849 w 70"/>
              <a:gd name="T11" fmla="*/ 129830 h 46"/>
              <a:gd name="T12" fmla="*/ 116432 w 70"/>
              <a:gd name="T13" fmla="*/ 6833 h 46"/>
              <a:gd name="T14" fmla="*/ 126705 w 70"/>
              <a:gd name="T15" fmla="*/ 0 h 46"/>
              <a:gd name="T16" fmla="*/ 222591 w 70"/>
              <a:gd name="T17" fmla="*/ 0 h 46"/>
              <a:gd name="T18" fmla="*/ 236289 w 70"/>
              <a:gd name="T19" fmla="*/ 10250 h 46"/>
              <a:gd name="T20" fmla="*/ 232864 w 70"/>
              <a:gd name="T21" fmla="*/ 27333 h 46"/>
              <a:gd name="T22" fmla="*/ 154101 w 70"/>
              <a:gd name="T23" fmla="*/ 95664 h 46"/>
              <a:gd name="T24" fmla="*/ 58216 w 70"/>
              <a:gd name="T25" fmla="*/ 95664 h 46"/>
              <a:gd name="T26" fmla="*/ 17122 w 70"/>
              <a:gd name="T27" fmla="*/ 140080 h 46"/>
              <a:gd name="T28" fmla="*/ 113008 w 70"/>
              <a:gd name="T29" fmla="*/ 140080 h 46"/>
              <a:gd name="T30" fmla="*/ 154101 w 70"/>
              <a:gd name="T31" fmla="*/ 95664 h 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0" h="46">
                <a:moveTo>
                  <a:pt x="68" y="8"/>
                </a:moveTo>
                <a:cubicBezTo>
                  <a:pt x="36" y="44"/>
                  <a:pt x="36" y="44"/>
                  <a:pt x="36" y="44"/>
                </a:cubicBezTo>
                <a:cubicBezTo>
                  <a:pt x="35" y="45"/>
                  <a:pt x="34" y="46"/>
                  <a:pt x="33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4" y="46"/>
                  <a:pt x="2" y="45"/>
                  <a:pt x="1" y="43"/>
                </a:cubicBezTo>
                <a:cubicBezTo>
                  <a:pt x="0" y="41"/>
                  <a:pt x="1" y="40"/>
                  <a:pt x="2" y="38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1"/>
                  <a:pt x="36" y="0"/>
                  <a:pt x="37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7" y="0"/>
                  <a:pt x="68" y="1"/>
                  <a:pt x="69" y="3"/>
                </a:cubicBezTo>
                <a:cubicBezTo>
                  <a:pt x="70" y="4"/>
                  <a:pt x="69" y="6"/>
                  <a:pt x="68" y="8"/>
                </a:cubicBezTo>
                <a:close/>
                <a:moveTo>
                  <a:pt x="45" y="28"/>
                </a:moveTo>
                <a:cubicBezTo>
                  <a:pt x="17" y="28"/>
                  <a:pt x="17" y="28"/>
                  <a:pt x="17" y="28"/>
                </a:cubicBezTo>
                <a:cubicBezTo>
                  <a:pt x="5" y="41"/>
                  <a:pt x="5" y="41"/>
                  <a:pt x="5" y="41"/>
                </a:cubicBezTo>
                <a:cubicBezTo>
                  <a:pt x="33" y="41"/>
                  <a:pt x="33" y="41"/>
                  <a:pt x="33" y="41"/>
                </a:cubicBezTo>
                <a:lnTo>
                  <a:pt x="45" y="2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5" name="Freeform 77"/>
          <p:cNvSpPr/>
          <p:nvPr/>
        </p:nvSpPr>
        <p:spPr bwMode="auto">
          <a:xfrm>
            <a:off x="7280098" y="1969258"/>
            <a:ext cx="116755" cy="163760"/>
          </a:xfrm>
          <a:custGeom>
            <a:avLst/>
            <a:gdLst>
              <a:gd name="T0" fmla="*/ 122238 w 36"/>
              <a:gd name="T1" fmla="*/ 161163 h 50"/>
              <a:gd name="T2" fmla="*/ 118843 w 36"/>
              <a:gd name="T3" fmla="*/ 168021 h 50"/>
              <a:gd name="T4" fmla="*/ 91679 w 36"/>
              <a:gd name="T5" fmla="*/ 171450 h 50"/>
              <a:gd name="T6" fmla="*/ 13582 w 36"/>
              <a:gd name="T7" fmla="*/ 113157 h 50"/>
              <a:gd name="T8" fmla="*/ 3396 w 36"/>
              <a:gd name="T9" fmla="*/ 113157 h 50"/>
              <a:gd name="T10" fmla="*/ 0 w 36"/>
              <a:gd name="T11" fmla="*/ 106299 h 50"/>
              <a:gd name="T12" fmla="*/ 0 w 36"/>
              <a:gd name="T13" fmla="*/ 92583 h 50"/>
              <a:gd name="T14" fmla="*/ 3396 w 36"/>
              <a:gd name="T15" fmla="*/ 89154 h 50"/>
              <a:gd name="T16" fmla="*/ 10187 w 36"/>
              <a:gd name="T17" fmla="*/ 89154 h 50"/>
              <a:gd name="T18" fmla="*/ 10187 w 36"/>
              <a:gd name="T19" fmla="*/ 78867 h 50"/>
              <a:gd name="T20" fmla="*/ 3396 w 36"/>
              <a:gd name="T21" fmla="*/ 78867 h 50"/>
              <a:gd name="T22" fmla="*/ 0 w 36"/>
              <a:gd name="T23" fmla="*/ 72009 h 50"/>
              <a:gd name="T24" fmla="*/ 0 w 36"/>
              <a:gd name="T25" fmla="*/ 58293 h 50"/>
              <a:gd name="T26" fmla="*/ 3396 w 36"/>
              <a:gd name="T27" fmla="*/ 54864 h 50"/>
              <a:gd name="T28" fmla="*/ 13582 w 36"/>
              <a:gd name="T29" fmla="*/ 54864 h 50"/>
              <a:gd name="T30" fmla="*/ 91679 w 36"/>
              <a:gd name="T31" fmla="*/ 0 h 50"/>
              <a:gd name="T32" fmla="*/ 115447 w 36"/>
              <a:gd name="T33" fmla="*/ 0 h 50"/>
              <a:gd name="T34" fmla="*/ 118843 w 36"/>
              <a:gd name="T35" fmla="*/ 3429 h 50"/>
              <a:gd name="T36" fmla="*/ 118843 w 36"/>
              <a:gd name="T37" fmla="*/ 6858 h 50"/>
              <a:gd name="T38" fmla="*/ 115447 w 36"/>
              <a:gd name="T39" fmla="*/ 24003 h 50"/>
              <a:gd name="T40" fmla="*/ 108656 w 36"/>
              <a:gd name="T41" fmla="*/ 27432 h 50"/>
              <a:gd name="T42" fmla="*/ 91679 w 36"/>
              <a:gd name="T43" fmla="*/ 27432 h 50"/>
              <a:gd name="T44" fmla="*/ 47537 w 36"/>
              <a:gd name="T45" fmla="*/ 54864 h 50"/>
              <a:gd name="T46" fmla="*/ 105261 w 36"/>
              <a:gd name="T47" fmla="*/ 54864 h 50"/>
              <a:gd name="T48" fmla="*/ 105261 w 36"/>
              <a:gd name="T49" fmla="*/ 58293 h 50"/>
              <a:gd name="T50" fmla="*/ 108656 w 36"/>
              <a:gd name="T51" fmla="*/ 61722 h 50"/>
              <a:gd name="T52" fmla="*/ 105261 w 36"/>
              <a:gd name="T53" fmla="*/ 75438 h 50"/>
              <a:gd name="T54" fmla="*/ 101865 w 36"/>
              <a:gd name="T55" fmla="*/ 78867 h 50"/>
              <a:gd name="T56" fmla="*/ 40746 w 36"/>
              <a:gd name="T57" fmla="*/ 78867 h 50"/>
              <a:gd name="T58" fmla="*/ 40746 w 36"/>
              <a:gd name="T59" fmla="*/ 89154 h 50"/>
              <a:gd name="T60" fmla="*/ 98470 w 36"/>
              <a:gd name="T61" fmla="*/ 89154 h 50"/>
              <a:gd name="T62" fmla="*/ 101865 w 36"/>
              <a:gd name="T63" fmla="*/ 92583 h 50"/>
              <a:gd name="T64" fmla="*/ 101865 w 36"/>
              <a:gd name="T65" fmla="*/ 96012 h 50"/>
              <a:gd name="T66" fmla="*/ 98470 w 36"/>
              <a:gd name="T67" fmla="*/ 109728 h 50"/>
              <a:gd name="T68" fmla="*/ 95074 w 36"/>
              <a:gd name="T69" fmla="*/ 113157 h 50"/>
              <a:gd name="T70" fmla="*/ 47537 w 36"/>
              <a:gd name="T71" fmla="*/ 113157 h 50"/>
              <a:gd name="T72" fmla="*/ 91679 w 36"/>
              <a:gd name="T73" fmla="*/ 144018 h 50"/>
              <a:gd name="T74" fmla="*/ 112052 w 36"/>
              <a:gd name="T75" fmla="*/ 140589 h 50"/>
              <a:gd name="T76" fmla="*/ 115447 w 36"/>
              <a:gd name="T77" fmla="*/ 140589 h 50"/>
              <a:gd name="T78" fmla="*/ 118843 w 36"/>
              <a:gd name="T79" fmla="*/ 144018 h 50"/>
              <a:gd name="T80" fmla="*/ 122238 w 36"/>
              <a:gd name="T81" fmla="*/ 161163 h 5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6" h="50">
                <a:moveTo>
                  <a:pt x="36" y="47"/>
                </a:moveTo>
                <a:cubicBezTo>
                  <a:pt x="36" y="48"/>
                  <a:pt x="36" y="48"/>
                  <a:pt x="35" y="49"/>
                </a:cubicBezTo>
                <a:cubicBezTo>
                  <a:pt x="35" y="49"/>
                  <a:pt x="32" y="50"/>
                  <a:pt x="27" y="50"/>
                </a:cubicBezTo>
                <a:cubicBezTo>
                  <a:pt x="16" y="50"/>
                  <a:pt x="7" y="43"/>
                  <a:pt x="4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1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6"/>
                  <a:pt x="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5"/>
                  <a:pt x="3" y="24"/>
                  <a:pt x="3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3"/>
                  <a:pt x="0" y="22"/>
                  <a:pt x="0" y="2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6"/>
                  <a:pt x="1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8" y="6"/>
                  <a:pt x="17" y="0"/>
                  <a:pt x="27" y="0"/>
                </a:cubicBezTo>
                <a:cubicBezTo>
                  <a:pt x="31" y="0"/>
                  <a:pt x="34" y="0"/>
                  <a:pt x="34" y="0"/>
                </a:cubicBezTo>
                <a:cubicBezTo>
                  <a:pt x="35" y="0"/>
                  <a:pt x="35" y="1"/>
                  <a:pt x="35" y="1"/>
                </a:cubicBezTo>
                <a:cubicBezTo>
                  <a:pt x="35" y="1"/>
                  <a:pt x="35" y="1"/>
                  <a:pt x="35" y="2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8"/>
                  <a:pt x="33" y="8"/>
                  <a:pt x="32" y="8"/>
                </a:cubicBezTo>
                <a:cubicBezTo>
                  <a:pt x="32" y="8"/>
                  <a:pt x="30" y="8"/>
                  <a:pt x="27" y="8"/>
                </a:cubicBezTo>
                <a:cubicBezTo>
                  <a:pt x="21" y="8"/>
                  <a:pt x="16" y="11"/>
                  <a:pt x="14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6"/>
                  <a:pt x="31" y="16"/>
                  <a:pt x="31" y="17"/>
                </a:cubicBezTo>
                <a:cubicBezTo>
                  <a:pt x="32" y="17"/>
                  <a:pt x="32" y="17"/>
                  <a:pt x="32" y="18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0" y="23"/>
                  <a:pt x="30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4"/>
                  <a:pt x="12" y="25"/>
                  <a:pt x="12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6"/>
                  <a:pt x="30" y="27"/>
                </a:cubicBezTo>
                <a:cubicBezTo>
                  <a:pt x="30" y="27"/>
                  <a:pt x="30" y="27"/>
                  <a:pt x="30" y="28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8" y="33"/>
                  <a:pt x="28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6" y="38"/>
                  <a:pt x="21" y="42"/>
                  <a:pt x="27" y="42"/>
                </a:cubicBezTo>
                <a:cubicBezTo>
                  <a:pt x="31" y="42"/>
                  <a:pt x="33" y="41"/>
                  <a:pt x="33" y="41"/>
                </a:cubicBezTo>
                <a:cubicBezTo>
                  <a:pt x="33" y="41"/>
                  <a:pt x="34" y="41"/>
                  <a:pt x="34" y="41"/>
                </a:cubicBezTo>
                <a:cubicBezTo>
                  <a:pt x="34" y="41"/>
                  <a:pt x="35" y="41"/>
                  <a:pt x="35" y="42"/>
                </a:cubicBezTo>
                <a:lnTo>
                  <a:pt x="36" y="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6" name="Freeform 78"/>
          <p:cNvSpPr>
            <a:spLocks noEditPoints="1"/>
          </p:cNvSpPr>
          <p:nvPr/>
        </p:nvSpPr>
        <p:spPr bwMode="auto">
          <a:xfrm>
            <a:off x="7762279" y="1969258"/>
            <a:ext cx="51554" cy="163760"/>
          </a:xfrm>
          <a:custGeom>
            <a:avLst/>
            <a:gdLst>
              <a:gd name="T0" fmla="*/ 50602 w 16"/>
              <a:gd name="T1" fmla="*/ 99441 h 50"/>
              <a:gd name="T2" fmla="*/ 43855 w 16"/>
              <a:gd name="T3" fmla="*/ 109728 h 50"/>
              <a:gd name="T4" fmla="*/ 13494 w 16"/>
              <a:gd name="T5" fmla="*/ 109728 h 50"/>
              <a:gd name="T6" fmla="*/ 3373 w 16"/>
              <a:gd name="T7" fmla="*/ 99441 h 50"/>
              <a:gd name="T8" fmla="*/ 0 w 16"/>
              <a:gd name="T9" fmla="*/ 6858 h 50"/>
              <a:gd name="T10" fmla="*/ 6747 w 16"/>
              <a:gd name="T11" fmla="*/ 0 h 50"/>
              <a:gd name="T12" fmla="*/ 47228 w 16"/>
              <a:gd name="T13" fmla="*/ 0 h 50"/>
              <a:gd name="T14" fmla="*/ 53975 w 16"/>
              <a:gd name="T15" fmla="*/ 6858 h 50"/>
              <a:gd name="T16" fmla="*/ 50602 w 16"/>
              <a:gd name="T17" fmla="*/ 99441 h 50"/>
              <a:gd name="T18" fmla="*/ 50602 w 16"/>
              <a:gd name="T19" fmla="*/ 164592 h 50"/>
              <a:gd name="T20" fmla="*/ 43855 w 16"/>
              <a:gd name="T21" fmla="*/ 171450 h 50"/>
              <a:gd name="T22" fmla="*/ 13494 w 16"/>
              <a:gd name="T23" fmla="*/ 171450 h 50"/>
              <a:gd name="T24" fmla="*/ 3373 w 16"/>
              <a:gd name="T25" fmla="*/ 164592 h 50"/>
              <a:gd name="T26" fmla="*/ 3373 w 16"/>
              <a:gd name="T27" fmla="*/ 137160 h 50"/>
              <a:gd name="T28" fmla="*/ 13494 w 16"/>
              <a:gd name="T29" fmla="*/ 126873 h 50"/>
              <a:gd name="T30" fmla="*/ 43855 w 16"/>
              <a:gd name="T31" fmla="*/ 126873 h 50"/>
              <a:gd name="T32" fmla="*/ 50602 w 16"/>
              <a:gd name="T33" fmla="*/ 137160 h 50"/>
              <a:gd name="T34" fmla="*/ 50602 w 16"/>
              <a:gd name="T35" fmla="*/ 164592 h 5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" h="50">
                <a:moveTo>
                  <a:pt x="15" y="29"/>
                </a:moveTo>
                <a:cubicBezTo>
                  <a:pt x="15" y="30"/>
                  <a:pt x="14" y="32"/>
                  <a:pt x="13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2"/>
                  <a:pt x="1" y="30"/>
                  <a:pt x="1" y="2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6" y="1"/>
                  <a:pt x="16" y="2"/>
                </a:cubicBezTo>
                <a:lnTo>
                  <a:pt x="15" y="29"/>
                </a:lnTo>
                <a:close/>
                <a:moveTo>
                  <a:pt x="15" y="48"/>
                </a:moveTo>
                <a:cubicBezTo>
                  <a:pt x="15" y="49"/>
                  <a:pt x="14" y="50"/>
                  <a:pt x="13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2" y="50"/>
                  <a:pt x="1" y="49"/>
                  <a:pt x="1" y="48"/>
                </a:cubicBezTo>
                <a:cubicBezTo>
                  <a:pt x="1" y="40"/>
                  <a:pt x="1" y="40"/>
                  <a:pt x="1" y="40"/>
                </a:cubicBezTo>
                <a:cubicBezTo>
                  <a:pt x="1" y="38"/>
                  <a:pt x="2" y="37"/>
                  <a:pt x="4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4" y="37"/>
                  <a:pt x="15" y="38"/>
                  <a:pt x="15" y="40"/>
                </a:cubicBezTo>
                <a:lnTo>
                  <a:pt x="15" y="4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7" name="Freeform 79"/>
          <p:cNvSpPr>
            <a:spLocks noEditPoints="1"/>
          </p:cNvSpPr>
          <p:nvPr/>
        </p:nvSpPr>
        <p:spPr bwMode="auto">
          <a:xfrm>
            <a:off x="8224748" y="1952580"/>
            <a:ext cx="209249" cy="194086"/>
          </a:xfrm>
          <a:custGeom>
            <a:avLst/>
            <a:gdLst>
              <a:gd name="T0" fmla="*/ 215652 w 64"/>
              <a:gd name="T1" fmla="*/ 182536 h 59"/>
              <a:gd name="T2" fmla="*/ 215652 w 64"/>
              <a:gd name="T3" fmla="*/ 196312 h 59"/>
              <a:gd name="T4" fmla="*/ 201960 w 64"/>
              <a:gd name="T5" fmla="*/ 203200 h 59"/>
              <a:gd name="T6" fmla="*/ 13692 w 64"/>
              <a:gd name="T7" fmla="*/ 203200 h 59"/>
              <a:gd name="T8" fmla="*/ 0 w 64"/>
              <a:gd name="T9" fmla="*/ 196312 h 59"/>
              <a:gd name="T10" fmla="*/ 0 w 64"/>
              <a:gd name="T11" fmla="*/ 182536 h 59"/>
              <a:gd name="T12" fmla="*/ 95845 w 64"/>
              <a:gd name="T13" fmla="*/ 6888 h 59"/>
              <a:gd name="T14" fmla="*/ 109538 w 64"/>
              <a:gd name="T15" fmla="*/ 0 h 59"/>
              <a:gd name="T16" fmla="*/ 123230 w 64"/>
              <a:gd name="T17" fmla="*/ 6888 h 59"/>
              <a:gd name="T18" fmla="*/ 215652 w 64"/>
              <a:gd name="T19" fmla="*/ 182536 h 59"/>
              <a:gd name="T20" fmla="*/ 126653 w 64"/>
              <a:gd name="T21" fmla="*/ 65437 h 59"/>
              <a:gd name="T22" fmla="*/ 126653 w 64"/>
              <a:gd name="T23" fmla="*/ 65437 h 59"/>
              <a:gd name="T24" fmla="*/ 123230 w 64"/>
              <a:gd name="T25" fmla="*/ 61993 h 59"/>
              <a:gd name="T26" fmla="*/ 95845 w 64"/>
              <a:gd name="T27" fmla="*/ 61993 h 59"/>
              <a:gd name="T28" fmla="*/ 92422 w 64"/>
              <a:gd name="T29" fmla="*/ 65437 h 59"/>
              <a:gd name="T30" fmla="*/ 92422 w 64"/>
              <a:gd name="T31" fmla="*/ 65437 h 59"/>
              <a:gd name="T32" fmla="*/ 92422 w 64"/>
              <a:gd name="T33" fmla="*/ 123986 h 59"/>
              <a:gd name="T34" fmla="*/ 95845 w 64"/>
              <a:gd name="T35" fmla="*/ 127431 h 59"/>
              <a:gd name="T36" fmla="*/ 119807 w 64"/>
              <a:gd name="T37" fmla="*/ 127431 h 59"/>
              <a:gd name="T38" fmla="*/ 123230 w 64"/>
              <a:gd name="T39" fmla="*/ 123986 h 59"/>
              <a:gd name="T40" fmla="*/ 126653 w 64"/>
              <a:gd name="T41" fmla="*/ 65437 h 59"/>
              <a:gd name="T42" fmla="*/ 123230 w 64"/>
              <a:gd name="T43" fmla="*/ 144651 h 59"/>
              <a:gd name="T44" fmla="*/ 119807 w 64"/>
              <a:gd name="T45" fmla="*/ 141207 h 59"/>
              <a:gd name="T46" fmla="*/ 95845 w 64"/>
              <a:gd name="T47" fmla="*/ 141207 h 59"/>
              <a:gd name="T48" fmla="*/ 92422 w 64"/>
              <a:gd name="T49" fmla="*/ 144651 h 59"/>
              <a:gd name="T50" fmla="*/ 92422 w 64"/>
              <a:gd name="T51" fmla="*/ 168759 h 59"/>
              <a:gd name="T52" fmla="*/ 95845 w 64"/>
              <a:gd name="T53" fmla="*/ 172203 h 59"/>
              <a:gd name="T54" fmla="*/ 119807 w 64"/>
              <a:gd name="T55" fmla="*/ 172203 h 59"/>
              <a:gd name="T56" fmla="*/ 123230 w 64"/>
              <a:gd name="T57" fmla="*/ 168759 h 59"/>
              <a:gd name="T58" fmla="*/ 123230 w 64"/>
              <a:gd name="T59" fmla="*/ 144651 h 5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4" h="59">
                <a:moveTo>
                  <a:pt x="63" y="53"/>
                </a:moveTo>
                <a:cubicBezTo>
                  <a:pt x="64" y="54"/>
                  <a:pt x="64" y="56"/>
                  <a:pt x="63" y="57"/>
                </a:cubicBezTo>
                <a:cubicBezTo>
                  <a:pt x="62" y="59"/>
                  <a:pt x="61" y="59"/>
                  <a:pt x="59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3" y="59"/>
                  <a:pt x="1" y="59"/>
                  <a:pt x="0" y="57"/>
                </a:cubicBezTo>
                <a:cubicBezTo>
                  <a:pt x="0" y="56"/>
                  <a:pt x="0" y="54"/>
                  <a:pt x="0" y="53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1"/>
                  <a:pt x="30" y="0"/>
                  <a:pt x="32" y="0"/>
                </a:cubicBezTo>
                <a:cubicBezTo>
                  <a:pt x="33" y="0"/>
                  <a:pt x="35" y="1"/>
                  <a:pt x="36" y="2"/>
                </a:cubicBezTo>
                <a:lnTo>
                  <a:pt x="63" y="53"/>
                </a:lnTo>
                <a:close/>
                <a:moveTo>
                  <a:pt x="37" y="19"/>
                </a:moveTo>
                <a:cubicBezTo>
                  <a:pt x="37" y="19"/>
                  <a:pt x="37" y="19"/>
                  <a:pt x="37" y="19"/>
                </a:cubicBezTo>
                <a:cubicBezTo>
                  <a:pt x="36" y="18"/>
                  <a:pt x="36" y="18"/>
                  <a:pt x="36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7" y="18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36"/>
                  <a:pt x="28" y="37"/>
                  <a:pt x="28" y="37"/>
                </a:cubicBezTo>
                <a:cubicBezTo>
                  <a:pt x="35" y="37"/>
                  <a:pt x="35" y="37"/>
                  <a:pt x="35" y="37"/>
                </a:cubicBezTo>
                <a:cubicBezTo>
                  <a:pt x="36" y="37"/>
                  <a:pt x="36" y="36"/>
                  <a:pt x="36" y="36"/>
                </a:cubicBezTo>
                <a:lnTo>
                  <a:pt x="37" y="19"/>
                </a:lnTo>
                <a:close/>
                <a:moveTo>
                  <a:pt x="36" y="42"/>
                </a:moveTo>
                <a:cubicBezTo>
                  <a:pt x="36" y="42"/>
                  <a:pt x="36" y="41"/>
                  <a:pt x="35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2"/>
                  <a:pt x="27" y="42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50"/>
                  <a:pt x="28" y="50"/>
                  <a:pt x="28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6" y="50"/>
                  <a:pt x="36" y="50"/>
                  <a:pt x="36" y="49"/>
                </a:cubicBezTo>
                <a:lnTo>
                  <a:pt x="36" y="4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8" name="Freeform 80"/>
          <p:cNvSpPr>
            <a:spLocks noEditPoints="1"/>
          </p:cNvSpPr>
          <p:nvPr/>
        </p:nvSpPr>
        <p:spPr bwMode="auto">
          <a:xfrm>
            <a:off x="8658408" y="1952579"/>
            <a:ext cx="209249" cy="180440"/>
          </a:xfrm>
          <a:custGeom>
            <a:avLst/>
            <a:gdLst>
              <a:gd name="T0" fmla="*/ 171152 w 64"/>
              <a:gd name="T1" fmla="*/ 154565 h 55"/>
              <a:gd name="T2" fmla="*/ 136922 w 64"/>
              <a:gd name="T3" fmla="*/ 188913 h 55"/>
              <a:gd name="T4" fmla="*/ 34230 w 64"/>
              <a:gd name="T5" fmla="*/ 188913 h 55"/>
              <a:gd name="T6" fmla="*/ 0 w 64"/>
              <a:gd name="T7" fmla="*/ 154565 h 55"/>
              <a:gd name="T8" fmla="*/ 0 w 64"/>
              <a:gd name="T9" fmla="*/ 51522 h 55"/>
              <a:gd name="T10" fmla="*/ 34230 w 64"/>
              <a:gd name="T11" fmla="*/ 17174 h 55"/>
              <a:gd name="T12" fmla="*/ 119807 w 64"/>
              <a:gd name="T13" fmla="*/ 17174 h 55"/>
              <a:gd name="T14" fmla="*/ 123230 w 64"/>
              <a:gd name="T15" fmla="*/ 20609 h 55"/>
              <a:gd name="T16" fmla="*/ 123230 w 64"/>
              <a:gd name="T17" fmla="*/ 27478 h 55"/>
              <a:gd name="T18" fmla="*/ 119807 w 64"/>
              <a:gd name="T19" fmla="*/ 30913 h 55"/>
              <a:gd name="T20" fmla="*/ 34230 w 64"/>
              <a:gd name="T21" fmla="*/ 30913 h 55"/>
              <a:gd name="T22" fmla="*/ 13692 w 64"/>
              <a:gd name="T23" fmla="*/ 51522 h 55"/>
              <a:gd name="T24" fmla="*/ 13692 w 64"/>
              <a:gd name="T25" fmla="*/ 154565 h 55"/>
              <a:gd name="T26" fmla="*/ 34230 w 64"/>
              <a:gd name="T27" fmla="*/ 171739 h 55"/>
              <a:gd name="T28" fmla="*/ 136922 w 64"/>
              <a:gd name="T29" fmla="*/ 171739 h 55"/>
              <a:gd name="T30" fmla="*/ 154037 w 64"/>
              <a:gd name="T31" fmla="*/ 154565 h 55"/>
              <a:gd name="T32" fmla="*/ 154037 w 64"/>
              <a:gd name="T33" fmla="*/ 113348 h 55"/>
              <a:gd name="T34" fmla="*/ 160883 w 64"/>
              <a:gd name="T35" fmla="*/ 109913 h 55"/>
              <a:gd name="T36" fmla="*/ 167729 w 64"/>
              <a:gd name="T37" fmla="*/ 109913 h 55"/>
              <a:gd name="T38" fmla="*/ 171152 w 64"/>
              <a:gd name="T39" fmla="*/ 113348 h 55"/>
              <a:gd name="T40" fmla="*/ 171152 w 64"/>
              <a:gd name="T41" fmla="*/ 154565 h 55"/>
              <a:gd name="T42" fmla="*/ 219075 w 64"/>
              <a:gd name="T43" fmla="*/ 72130 h 55"/>
              <a:gd name="T44" fmla="*/ 208806 w 64"/>
              <a:gd name="T45" fmla="*/ 79000 h 55"/>
              <a:gd name="T46" fmla="*/ 205383 w 64"/>
              <a:gd name="T47" fmla="*/ 75565 h 55"/>
              <a:gd name="T48" fmla="*/ 184845 w 64"/>
              <a:gd name="T49" fmla="*/ 54957 h 55"/>
              <a:gd name="T50" fmla="*/ 102691 w 64"/>
              <a:gd name="T51" fmla="*/ 133956 h 55"/>
              <a:gd name="T52" fmla="*/ 99268 w 64"/>
              <a:gd name="T53" fmla="*/ 133956 h 55"/>
              <a:gd name="T54" fmla="*/ 99268 w 64"/>
              <a:gd name="T55" fmla="*/ 133956 h 55"/>
              <a:gd name="T56" fmla="*/ 85576 w 64"/>
              <a:gd name="T57" fmla="*/ 120217 h 55"/>
              <a:gd name="T58" fmla="*/ 82153 w 64"/>
              <a:gd name="T59" fmla="*/ 116783 h 55"/>
              <a:gd name="T60" fmla="*/ 85576 w 64"/>
              <a:gd name="T61" fmla="*/ 113348 h 55"/>
              <a:gd name="T62" fmla="*/ 164306 w 64"/>
              <a:gd name="T63" fmla="*/ 34348 h 55"/>
              <a:gd name="T64" fmla="*/ 143768 w 64"/>
              <a:gd name="T65" fmla="*/ 13739 h 55"/>
              <a:gd name="T66" fmla="*/ 140345 w 64"/>
              <a:gd name="T67" fmla="*/ 6870 h 55"/>
              <a:gd name="T68" fmla="*/ 147191 w 64"/>
              <a:gd name="T69" fmla="*/ 0 h 55"/>
              <a:gd name="T70" fmla="*/ 208806 w 64"/>
              <a:gd name="T71" fmla="*/ 0 h 55"/>
              <a:gd name="T72" fmla="*/ 219075 w 64"/>
              <a:gd name="T73" fmla="*/ 6870 h 55"/>
              <a:gd name="T74" fmla="*/ 219075 w 64"/>
              <a:gd name="T75" fmla="*/ 72130 h 5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4" h="55">
                <a:moveTo>
                  <a:pt x="50" y="45"/>
                </a:moveTo>
                <a:cubicBezTo>
                  <a:pt x="50" y="50"/>
                  <a:pt x="45" y="55"/>
                  <a:pt x="40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9"/>
                  <a:pt x="4" y="5"/>
                  <a:pt x="10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36" y="5"/>
                  <a:pt x="36" y="5"/>
                  <a:pt x="36" y="6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9"/>
                  <a:pt x="36" y="9"/>
                  <a:pt x="35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7" y="9"/>
                  <a:pt x="4" y="12"/>
                  <a:pt x="4" y="15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8"/>
                  <a:pt x="7" y="50"/>
                  <a:pt x="10" y="50"/>
                </a:cubicBezTo>
                <a:cubicBezTo>
                  <a:pt x="40" y="50"/>
                  <a:pt x="40" y="50"/>
                  <a:pt x="40" y="50"/>
                </a:cubicBezTo>
                <a:cubicBezTo>
                  <a:pt x="43" y="50"/>
                  <a:pt x="45" y="48"/>
                  <a:pt x="45" y="45"/>
                </a:cubicBezTo>
                <a:cubicBezTo>
                  <a:pt x="45" y="33"/>
                  <a:pt x="45" y="33"/>
                  <a:pt x="45" y="33"/>
                </a:cubicBezTo>
                <a:cubicBezTo>
                  <a:pt x="45" y="32"/>
                  <a:pt x="46" y="32"/>
                  <a:pt x="47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50" y="32"/>
                  <a:pt x="50" y="32"/>
                  <a:pt x="50" y="33"/>
                </a:cubicBezTo>
                <a:lnTo>
                  <a:pt x="50" y="45"/>
                </a:lnTo>
                <a:close/>
                <a:moveTo>
                  <a:pt x="64" y="21"/>
                </a:moveTo>
                <a:cubicBezTo>
                  <a:pt x="64" y="22"/>
                  <a:pt x="63" y="23"/>
                  <a:pt x="61" y="23"/>
                </a:cubicBezTo>
                <a:cubicBezTo>
                  <a:pt x="61" y="23"/>
                  <a:pt x="60" y="23"/>
                  <a:pt x="60" y="22"/>
                </a:cubicBezTo>
                <a:cubicBezTo>
                  <a:pt x="54" y="16"/>
                  <a:pt x="54" y="16"/>
                  <a:pt x="54" y="16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9" y="39"/>
                  <a:pt x="29" y="39"/>
                </a:cubicBezTo>
                <a:cubicBezTo>
                  <a:pt x="25" y="35"/>
                  <a:pt x="25" y="35"/>
                  <a:pt x="25" y="35"/>
                </a:cubicBezTo>
                <a:cubicBezTo>
                  <a:pt x="24" y="35"/>
                  <a:pt x="24" y="35"/>
                  <a:pt x="24" y="34"/>
                </a:cubicBezTo>
                <a:cubicBezTo>
                  <a:pt x="24" y="34"/>
                  <a:pt x="24" y="34"/>
                  <a:pt x="25" y="33"/>
                </a:cubicBezTo>
                <a:cubicBezTo>
                  <a:pt x="48" y="10"/>
                  <a:pt x="48" y="10"/>
                  <a:pt x="48" y="10"/>
                </a:cubicBezTo>
                <a:cubicBezTo>
                  <a:pt x="42" y="4"/>
                  <a:pt x="42" y="4"/>
                  <a:pt x="42" y="4"/>
                </a:cubicBezTo>
                <a:cubicBezTo>
                  <a:pt x="41" y="3"/>
                  <a:pt x="41" y="3"/>
                  <a:pt x="41" y="2"/>
                </a:cubicBezTo>
                <a:cubicBezTo>
                  <a:pt x="41" y="1"/>
                  <a:pt x="42" y="0"/>
                  <a:pt x="43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lnTo>
                  <a:pt x="64" y="2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9" name="Freeform 81"/>
          <p:cNvSpPr>
            <a:spLocks noEditPoints="1"/>
          </p:cNvSpPr>
          <p:nvPr/>
        </p:nvSpPr>
        <p:spPr bwMode="auto">
          <a:xfrm>
            <a:off x="262697" y="2437792"/>
            <a:ext cx="210765" cy="134951"/>
          </a:xfrm>
          <a:custGeom>
            <a:avLst/>
            <a:gdLst>
              <a:gd name="T0" fmla="*/ 217215 w 64"/>
              <a:gd name="T1" fmla="*/ 79259 h 41"/>
              <a:gd name="T2" fmla="*/ 110332 w 64"/>
              <a:gd name="T3" fmla="*/ 141288 h 41"/>
              <a:gd name="T4" fmla="*/ 0 w 64"/>
              <a:gd name="T5" fmla="*/ 79259 h 41"/>
              <a:gd name="T6" fmla="*/ 0 w 64"/>
              <a:gd name="T7" fmla="*/ 72367 h 41"/>
              <a:gd name="T8" fmla="*/ 0 w 64"/>
              <a:gd name="T9" fmla="*/ 62029 h 41"/>
              <a:gd name="T10" fmla="*/ 110332 w 64"/>
              <a:gd name="T11" fmla="*/ 0 h 41"/>
              <a:gd name="T12" fmla="*/ 217215 w 64"/>
              <a:gd name="T13" fmla="*/ 62029 h 41"/>
              <a:gd name="T14" fmla="*/ 220663 w 64"/>
              <a:gd name="T15" fmla="*/ 72367 h 41"/>
              <a:gd name="T16" fmla="*/ 217215 w 64"/>
              <a:gd name="T17" fmla="*/ 79259 h 41"/>
              <a:gd name="T18" fmla="*/ 158602 w 64"/>
              <a:gd name="T19" fmla="*/ 27568 h 41"/>
              <a:gd name="T20" fmla="*/ 165497 w 64"/>
              <a:gd name="T21" fmla="*/ 55137 h 41"/>
              <a:gd name="T22" fmla="*/ 110332 w 64"/>
              <a:gd name="T23" fmla="*/ 110274 h 41"/>
              <a:gd name="T24" fmla="*/ 55166 w 64"/>
              <a:gd name="T25" fmla="*/ 55137 h 41"/>
              <a:gd name="T26" fmla="*/ 62061 w 64"/>
              <a:gd name="T27" fmla="*/ 27568 h 41"/>
              <a:gd name="T28" fmla="*/ 13791 w 64"/>
              <a:gd name="T29" fmla="*/ 72367 h 41"/>
              <a:gd name="T30" fmla="*/ 110332 w 64"/>
              <a:gd name="T31" fmla="*/ 127504 h 41"/>
              <a:gd name="T32" fmla="*/ 203424 w 64"/>
              <a:gd name="T33" fmla="*/ 72367 h 41"/>
              <a:gd name="T34" fmla="*/ 158602 w 64"/>
              <a:gd name="T35" fmla="*/ 27568 h 41"/>
              <a:gd name="T36" fmla="*/ 110332 w 64"/>
              <a:gd name="T37" fmla="*/ 17230 h 41"/>
              <a:gd name="T38" fmla="*/ 72405 w 64"/>
              <a:gd name="T39" fmla="*/ 55137 h 41"/>
              <a:gd name="T40" fmla="*/ 79301 w 64"/>
              <a:gd name="T41" fmla="*/ 62029 h 41"/>
              <a:gd name="T42" fmla="*/ 82749 w 64"/>
              <a:gd name="T43" fmla="*/ 55137 h 41"/>
              <a:gd name="T44" fmla="*/ 110332 w 64"/>
              <a:gd name="T45" fmla="*/ 31014 h 41"/>
              <a:gd name="T46" fmla="*/ 113779 w 64"/>
              <a:gd name="T47" fmla="*/ 24122 h 41"/>
              <a:gd name="T48" fmla="*/ 110332 w 64"/>
              <a:gd name="T49" fmla="*/ 17230 h 4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41">
                <a:moveTo>
                  <a:pt x="63" y="23"/>
                </a:moveTo>
                <a:cubicBezTo>
                  <a:pt x="56" y="34"/>
                  <a:pt x="44" y="41"/>
                  <a:pt x="32" y="41"/>
                </a:cubicBezTo>
                <a:cubicBezTo>
                  <a:pt x="19" y="41"/>
                  <a:pt x="7" y="34"/>
                  <a:pt x="0" y="23"/>
                </a:cubicBezTo>
                <a:cubicBezTo>
                  <a:pt x="0" y="23"/>
                  <a:pt x="0" y="22"/>
                  <a:pt x="0" y="21"/>
                </a:cubicBezTo>
                <a:cubicBezTo>
                  <a:pt x="0" y="20"/>
                  <a:pt x="0" y="19"/>
                  <a:pt x="0" y="18"/>
                </a:cubicBezTo>
                <a:cubicBezTo>
                  <a:pt x="7" y="8"/>
                  <a:pt x="19" y="0"/>
                  <a:pt x="32" y="0"/>
                </a:cubicBezTo>
                <a:cubicBezTo>
                  <a:pt x="44" y="0"/>
                  <a:pt x="56" y="8"/>
                  <a:pt x="63" y="18"/>
                </a:cubicBezTo>
                <a:cubicBezTo>
                  <a:pt x="63" y="19"/>
                  <a:pt x="64" y="20"/>
                  <a:pt x="64" y="21"/>
                </a:cubicBezTo>
                <a:cubicBezTo>
                  <a:pt x="64" y="22"/>
                  <a:pt x="63" y="23"/>
                  <a:pt x="63" y="23"/>
                </a:cubicBezTo>
                <a:close/>
                <a:moveTo>
                  <a:pt x="46" y="8"/>
                </a:moveTo>
                <a:cubicBezTo>
                  <a:pt x="47" y="11"/>
                  <a:pt x="48" y="13"/>
                  <a:pt x="48" y="16"/>
                </a:cubicBezTo>
                <a:cubicBezTo>
                  <a:pt x="48" y="25"/>
                  <a:pt x="41" y="32"/>
                  <a:pt x="32" y="32"/>
                </a:cubicBezTo>
                <a:cubicBezTo>
                  <a:pt x="23" y="32"/>
                  <a:pt x="16" y="25"/>
                  <a:pt x="16" y="16"/>
                </a:cubicBezTo>
                <a:cubicBezTo>
                  <a:pt x="16" y="13"/>
                  <a:pt x="17" y="11"/>
                  <a:pt x="18" y="8"/>
                </a:cubicBezTo>
                <a:cubicBezTo>
                  <a:pt x="12" y="11"/>
                  <a:pt x="8" y="16"/>
                  <a:pt x="4" y="21"/>
                </a:cubicBezTo>
                <a:cubicBezTo>
                  <a:pt x="10" y="30"/>
                  <a:pt x="20" y="37"/>
                  <a:pt x="32" y="37"/>
                </a:cubicBezTo>
                <a:cubicBezTo>
                  <a:pt x="43" y="37"/>
                  <a:pt x="53" y="30"/>
                  <a:pt x="59" y="21"/>
                </a:cubicBezTo>
                <a:cubicBezTo>
                  <a:pt x="56" y="16"/>
                  <a:pt x="51" y="11"/>
                  <a:pt x="46" y="8"/>
                </a:cubicBezTo>
                <a:close/>
                <a:moveTo>
                  <a:pt x="32" y="5"/>
                </a:moveTo>
                <a:cubicBezTo>
                  <a:pt x="26" y="5"/>
                  <a:pt x="21" y="10"/>
                  <a:pt x="21" y="16"/>
                </a:cubicBezTo>
                <a:cubicBezTo>
                  <a:pt x="21" y="17"/>
                  <a:pt x="22" y="18"/>
                  <a:pt x="23" y="18"/>
                </a:cubicBezTo>
                <a:cubicBezTo>
                  <a:pt x="24" y="18"/>
                  <a:pt x="24" y="17"/>
                  <a:pt x="24" y="16"/>
                </a:cubicBezTo>
                <a:cubicBezTo>
                  <a:pt x="24" y="12"/>
                  <a:pt x="28" y="9"/>
                  <a:pt x="32" y="9"/>
                </a:cubicBezTo>
                <a:cubicBezTo>
                  <a:pt x="33" y="9"/>
                  <a:pt x="33" y="8"/>
                  <a:pt x="33" y="7"/>
                </a:cubicBezTo>
                <a:cubicBezTo>
                  <a:pt x="33" y="6"/>
                  <a:pt x="33" y="5"/>
                  <a:pt x="32" y="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0" name="Freeform 82"/>
          <p:cNvSpPr>
            <a:spLocks noEditPoints="1"/>
          </p:cNvSpPr>
          <p:nvPr/>
        </p:nvSpPr>
        <p:spPr bwMode="auto">
          <a:xfrm>
            <a:off x="662998" y="2389272"/>
            <a:ext cx="212281" cy="216830"/>
          </a:xfrm>
          <a:custGeom>
            <a:avLst/>
            <a:gdLst>
              <a:gd name="T0" fmla="*/ 205154 w 65"/>
              <a:gd name="T1" fmla="*/ 72231 h 66"/>
              <a:gd name="T2" fmla="*/ 177800 w 65"/>
              <a:gd name="T3" fmla="*/ 99748 h 66"/>
              <a:gd name="T4" fmla="*/ 191477 w 65"/>
              <a:gd name="T5" fmla="*/ 113507 h 66"/>
              <a:gd name="T6" fmla="*/ 191477 w 65"/>
              <a:gd name="T7" fmla="*/ 116946 h 66"/>
              <a:gd name="T8" fmla="*/ 167542 w 65"/>
              <a:gd name="T9" fmla="*/ 144463 h 66"/>
              <a:gd name="T10" fmla="*/ 160704 w 65"/>
              <a:gd name="T11" fmla="*/ 144463 h 66"/>
              <a:gd name="T12" fmla="*/ 147027 w 65"/>
              <a:gd name="T13" fmla="*/ 130704 h 66"/>
              <a:gd name="T14" fmla="*/ 75223 w 65"/>
              <a:gd name="T15" fmla="*/ 206375 h 66"/>
              <a:gd name="T16" fmla="*/ 61546 w 65"/>
              <a:gd name="T17" fmla="*/ 209815 h 66"/>
              <a:gd name="T18" fmla="*/ 37612 w 65"/>
              <a:gd name="T19" fmla="*/ 209815 h 66"/>
              <a:gd name="T20" fmla="*/ 6838 w 65"/>
              <a:gd name="T21" fmla="*/ 227013 h 66"/>
              <a:gd name="T22" fmla="*/ 0 w 65"/>
              <a:gd name="T23" fmla="*/ 216694 h 66"/>
              <a:gd name="T24" fmla="*/ 13677 w 65"/>
              <a:gd name="T25" fmla="*/ 185738 h 66"/>
              <a:gd name="T26" fmla="*/ 13677 w 65"/>
              <a:gd name="T27" fmla="*/ 161661 h 66"/>
              <a:gd name="T28" fmla="*/ 20515 w 65"/>
              <a:gd name="T29" fmla="*/ 151342 h 66"/>
              <a:gd name="T30" fmla="*/ 92319 w 65"/>
              <a:gd name="T31" fmla="*/ 75671 h 66"/>
              <a:gd name="T32" fmla="*/ 78642 w 65"/>
              <a:gd name="T33" fmla="*/ 61913 h 66"/>
              <a:gd name="T34" fmla="*/ 78642 w 65"/>
              <a:gd name="T35" fmla="*/ 58473 h 66"/>
              <a:gd name="T36" fmla="*/ 105996 w 65"/>
              <a:gd name="T37" fmla="*/ 30956 h 66"/>
              <a:gd name="T38" fmla="*/ 112835 w 65"/>
              <a:gd name="T39" fmla="*/ 30956 h 66"/>
              <a:gd name="T40" fmla="*/ 123092 w 65"/>
              <a:gd name="T41" fmla="*/ 44715 h 66"/>
              <a:gd name="T42" fmla="*/ 150446 w 65"/>
              <a:gd name="T43" fmla="*/ 17198 h 66"/>
              <a:gd name="T44" fmla="*/ 205154 w 65"/>
              <a:gd name="T45" fmla="*/ 17198 h 66"/>
              <a:gd name="T46" fmla="*/ 205154 w 65"/>
              <a:gd name="T47" fmla="*/ 72231 h 66"/>
              <a:gd name="T48" fmla="*/ 133350 w 65"/>
              <a:gd name="T49" fmla="*/ 116946 h 66"/>
              <a:gd name="T50" fmla="*/ 109415 w 65"/>
              <a:gd name="T51" fmla="*/ 92869 h 66"/>
              <a:gd name="T52" fmla="*/ 37612 w 65"/>
              <a:gd name="T53" fmla="*/ 161661 h 66"/>
              <a:gd name="T54" fmla="*/ 37612 w 65"/>
              <a:gd name="T55" fmla="*/ 185738 h 66"/>
              <a:gd name="T56" fmla="*/ 61546 w 65"/>
              <a:gd name="T57" fmla="*/ 185738 h 66"/>
              <a:gd name="T58" fmla="*/ 133350 w 65"/>
              <a:gd name="T59" fmla="*/ 116946 h 6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5" h="66">
                <a:moveTo>
                  <a:pt x="60" y="21"/>
                </a:moveTo>
                <a:cubicBezTo>
                  <a:pt x="52" y="29"/>
                  <a:pt x="52" y="29"/>
                  <a:pt x="52" y="29"/>
                </a:cubicBezTo>
                <a:cubicBezTo>
                  <a:pt x="56" y="33"/>
                  <a:pt x="56" y="33"/>
                  <a:pt x="56" y="33"/>
                </a:cubicBezTo>
                <a:cubicBezTo>
                  <a:pt x="57" y="33"/>
                  <a:pt x="57" y="34"/>
                  <a:pt x="56" y="34"/>
                </a:cubicBezTo>
                <a:cubicBezTo>
                  <a:pt x="49" y="42"/>
                  <a:pt x="49" y="42"/>
                  <a:pt x="49" y="42"/>
                </a:cubicBezTo>
                <a:cubicBezTo>
                  <a:pt x="48" y="42"/>
                  <a:pt x="47" y="42"/>
                  <a:pt x="47" y="42"/>
                </a:cubicBezTo>
                <a:cubicBezTo>
                  <a:pt x="43" y="38"/>
                  <a:pt x="43" y="38"/>
                  <a:pt x="43" y="38"/>
                </a:cubicBezTo>
                <a:cubicBezTo>
                  <a:pt x="22" y="60"/>
                  <a:pt x="22" y="60"/>
                  <a:pt x="22" y="60"/>
                </a:cubicBezTo>
                <a:cubicBezTo>
                  <a:pt x="21" y="61"/>
                  <a:pt x="20" y="61"/>
                  <a:pt x="18" y="61"/>
                </a:cubicBezTo>
                <a:cubicBezTo>
                  <a:pt x="11" y="61"/>
                  <a:pt x="11" y="61"/>
                  <a:pt x="11" y="61"/>
                </a:cubicBezTo>
                <a:cubicBezTo>
                  <a:pt x="2" y="66"/>
                  <a:pt x="2" y="66"/>
                  <a:pt x="2" y="66"/>
                </a:cubicBezTo>
                <a:cubicBezTo>
                  <a:pt x="0" y="63"/>
                  <a:pt x="0" y="63"/>
                  <a:pt x="0" y="63"/>
                </a:cubicBezTo>
                <a:cubicBezTo>
                  <a:pt x="4" y="54"/>
                  <a:pt x="4" y="54"/>
                  <a:pt x="4" y="54"/>
                </a:cubicBezTo>
                <a:cubicBezTo>
                  <a:pt x="4" y="47"/>
                  <a:pt x="4" y="47"/>
                  <a:pt x="4" y="47"/>
                </a:cubicBezTo>
                <a:cubicBezTo>
                  <a:pt x="4" y="46"/>
                  <a:pt x="5" y="45"/>
                  <a:pt x="6" y="44"/>
                </a:cubicBezTo>
                <a:cubicBezTo>
                  <a:pt x="27" y="22"/>
                  <a:pt x="27" y="22"/>
                  <a:pt x="27" y="22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8"/>
                  <a:pt x="23" y="17"/>
                  <a:pt x="23" y="17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3" y="9"/>
                </a:cubicBezTo>
                <a:cubicBezTo>
                  <a:pt x="36" y="13"/>
                  <a:pt x="36" y="13"/>
                  <a:pt x="36" y="13"/>
                </a:cubicBezTo>
                <a:cubicBezTo>
                  <a:pt x="44" y="5"/>
                  <a:pt x="44" y="5"/>
                  <a:pt x="44" y="5"/>
                </a:cubicBezTo>
                <a:cubicBezTo>
                  <a:pt x="49" y="0"/>
                  <a:pt x="56" y="0"/>
                  <a:pt x="60" y="5"/>
                </a:cubicBezTo>
                <a:cubicBezTo>
                  <a:pt x="65" y="9"/>
                  <a:pt x="65" y="17"/>
                  <a:pt x="60" y="21"/>
                </a:cubicBezTo>
                <a:close/>
                <a:moveTo>
                  <a:pt x="39" y="34"/>
                </a:moveTo>
                <a:cubicBezTo>
                  <a:pt x="32" y="27"/>
                  <a:pt x="32" y="27"/>
                  <a:pt x="32" y="27"/>
                </a:cubicBezTo>
                <a:cubicBezTo>
                  <a:pt x="11" y="47"/>
                  <a:pt x="11" y="47"/>
                  <a:pt x="11" y="47"/>
                </a:cubicBezTo>
                <a:cubicBezTo>
                  <a:pt x="11" y="54"/>
                  <a:pt x="11" y="54"/>
                  <a:pt x="11" y="54"/>
                </a:cubicBezTo>
                <a:cubicBezTo>
                  <a:pt x="18" y="54"/>
                  <a:pt x="18" y="54"/>
                  <a:pt x="18" y="54"/>
                </a:cubicBezTo>
                <a:lnTo>
                  <a:pt x="39" y="3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1" name="Freeform 83"/>
          <p:cNvSpPr/>
          <p:nvPr/>
        </p:nvSpPr>
        <p:spPr bwMode="auto">
          <a:xfrm>
            <a:off x="1134566" y="2408984"/>
            <a:ext cx="180438" cy="180438"/>
          </a:xfrm>
          <a:custGeom>
            <a:avLst/>
            <a:gdLst>
              <a:gd name="T0" fmla="*/ 151130 w 55"/>
              <a:gd name="T1" fmla="*/ 188912 h 55"/>
              <a:gd name="T2" fmla="*/ 127086 w 55"/>
              <a:gd name="T3" fmla="*/ 188912 h 55"/>
              <a:gd name="T4" fmla="*/ 127086 w 55"/>
              <a:gd name="T5" fmla="*/ 113347 h 55"/>
              <a:gd name="T6" fmla="*/ 154564 w 55"/>
              <a:gd name="T7" fmla="*/ 113347 h 55"/>
              <a:gd name="T8" fmla="*/ 157999 w 55"/>
              <a:gd name="T9" fmla="*/ 85869 h 55"/>
              <a:gd name="T10" fmla="*/ 127086 w 55"/>
              <a:gd name="T11" fmla="*/ 85869 h 55"/>
              <a:gd name="T12" fmla="*/ 127086 w 55"/>
              <a:gd name="T13" fmla="*/ 68695 h 55"/>
              <a:gd name="T14" fmla="*/ 144260 w 55"/>
              <a:gd name="T15" fmla="*/ 54956 h 55"/>
              <a:gd name="T16" fmla="*/ 161434 w 55"/>
              <a:gd name="T17" fmla="*/ 54956 h 55"/>
              <a:gd name="T18" fmla="*/ 161434 w 55"/>
              <a:gd name="T19" fmla="*/ 30913 h 55"/>
              <a:gd name="T20" fmla="*/ 137391 w 55"/>
              <a:gd name="T21" fmla="*/ 27478 h 55"/>
              <a:gd name="T22" fmla="*/ 99608 w 55"/>
              <a:gd name="T23" fmla="*/ 65261 h 55"/>
              <a:gd name="T24" fmla="*/ 99608 w 55"/>
              <a:gd name="T25" fmla="*/ 85869 h 55"/>
              <a:gd name="T26" fmla="*/ 72130 w 55"/>
              <a:gd name="T27" fmla="*/ 85869 h 55"/>
              <a:gd name="T28" fmla="*/ 72130 w 55"/>
              <a:gd name="T29" fmla="*/ 113347 h 55"/>
              <a:gd name="T30" fmla="*/ 99608 w 55"/>
              <a:gd name="T31" fmla="*/ 113347 h 55"/>
              <a:gd name="T32" fmla="*/ 99608 w 55"/>
              <a:gd name="T33" fmla="*/ 188912 h 55"/>
              <a:gd name="T34" fmla="*/ 34348 w 55"/>
              <a:gd name="T35" fmla="*/ 188912 h 55"/>
              <a:gd name="T36" fmla="*/ 0 w 55"/>
              <a:gd name="T37" fmla="*/ 154564 h 55"/>
              <a:gd name="T38" fmla="*/ 0 w 55"/>
              <a:gd name="T39" fmla="*/ 34348 h 55"/>
              <a:gd name="T40" fmla="*/ 34348 w 55"/>
              <a:gd name="T41" fmla="*/ 0 h 55"/>
              <a:gd name="T42" fmla="*/ 151130 w 55"/>
              <a:gd name="T43" fmla="*/ 0 h 55"/>
              <a:gd name="T44" fmla="*/ 188912 w 55"/>
              <a:gd name="T45" fmla="*/ 34348 h 55"/>
              <a:gd name="T46" fmla="*/ 188912 w 55"/>
              <a:gd name="T47" fmla="*/ 154564 h 55"/>
              <a:gd name="T48" fmla="*/ 151130 w 55"/>
              <a:gd name="T49" fmla="*/ 188912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5" h="55">
                <a:moveTo>
                  <a:pt x="44" y="55"/>
                </a:moveTo>
                <a:cubicBezTo>
                  <a:pt x="37" y="55"/>
                  <a:pt x="37" y="55"/>
                  <a:pt x="37" y="55"/>
                </a:cubicBezTo>
                <a:cubicBezTo>
                  <a:pt x="37" y="33"/>
                  <a:pt x="37" y="33"/>
                  <a:pt x="37" y="33"/>
                </a:cubicBezTo>
                <a:cubicBezTo>
                  <a:pt x="45" y="33"/>
                  <a:pt x="45" y="33"/>
                  <a:pt x="45" y="33"/>
                </a:cubicBezTo>
                <a:cubicBezTo>
                  <a:pt x="46" y="25"/>
                  <a:pt x="46" y="25"/>
                  <a:pt x="46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7" y="20"/>
                  <a:pt x="37" y="20"/>
                  <a:pt x="37" y="20"/>
                </a:cubicBezTo>
                <a:cubicBezTo>
                  <a:pt x="37" y="18"/>
                  <a:pt x="38" y="16"/>
                  <a:pt x="42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9"/>
                  <a:pt x="47" y="9"/>
                  <a:pt x="47" y="9"/>
                </a:cubicBezTo>
                <a:cubicBezTo>
                  <a:pt x="45" y="9"/>
                  <a:pt x="43" y="8"/>
                  <a:pt x="40" y="8"/>
                </a:cubicBezTo>
                <a:cubicBezTo>
                  <a:pt x="34" y="8"/>
                  <a:pt x="29" y="12"/>
                  <a:pt x="29" y="19"/>
                </a:cubicBezTo>
                <a:cubicBezTo>
                  <a:pt x="29" y="25"/>
                  <a:pt x="29" y="25"/>
                  <a:pt x="29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33"/>
                  <a:pt x="21" y="33"/>
                  <a:pt x="21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29" y="55"/>
                  <a:pt x="29" y="55"/>
                  <a:pt x="29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50"/>
                  <a:pt x="50" y="55"/>
                  <a:pt x="44" y="5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2" name="Freeform 84"/>
          <p:cNvSpPr/>
          <p:nvPr/>
        </p:nvSpPr>
        <p:spPr bwMode="auto">
          <a:xfrm>
            <a:off x="1607649" y="2408984"/>
            <a:ext cx="210764" cy="180438"/>
          </a:xfrm>
          <a:custGeom>
            <a:avLst/>
            <a:gdLst>
              <a:gd name="T0" fmla="*/ 0 w 64"/>
              <a:gd name="T1" fmla="*/ 185477 h 55"/>
              <a:gd name="T2" fmla="*/ 0 w 64"/>
              <a:gd name="T3" fmla="*/ 3435 h 55"/>
              <a:gd name="T4" fmla="*/ 3448 w 64"/>
              <a:gd name="T5" fmla="*/ 3435 h 55"/>
              <a:gd name="T6" fmla="*/ 93092 w 64"/>
              <a:gd name="T7" fmla="*/ 89304 h 55"/>
              <a:gd name="T8" fmla="*/ 93092 w 64"/>
              <a:gd name="T9" fmla="*/ 92739 h 55"/>
              <a:gd name="T10" fmla="*/ 93092 w 64"/>
              <a:gd name="T11" fmla="*/ 3435 h 55"/>
              <a:gd name="T12" fmla="*/ 99987 w 64"/>
              <a:gd name="T13" fmla="*/ 3435 h 55"/>
              <a:gd name="T14" fmla="*/ 186184 w 64"/>
              <a:gd name="T15" fmla="*/ 89304 h 55"/>
              <a:gd name="T16" fmla="*/ 189631 w 64"/>
              <a:gd name="T17" fmla="*/ 92739 h 55"/>
              <a:gd name="T18" fmla="*/ 189631 w 64"/>
              <a:gd name="T19" fmla="*/ 6870 h 55"/>
              <a:gd name="T20" fmla="*/ 196527 w 64"/>
              <a:gd name="T21" fmla="*/ 0 h 55"/>
              <a:gd name="T22" fmla="*/ 210318 w 64"/>
              <a:gd name="T23" fmla="*/ 0 h 55"/>
              <a:gd name="T24" fmla="*/ 220662 w 64"/>
              <a:gd name="T25" fmla="*/ 6870 h 55"/>
              <a:gd name="T26" fmla="*/ 220662 w 64"/>
              <a:gd name="T27" fmla="*/ 182042 h 55"/>
              <a:gd name="T28" fmla="*/ 210318 w 64"/>
              <a:gd name="T29" fmla="*/ 188912 h 55"/>
              <a:gd name="T30" fmla="*/ 196527 w 64"/>
              <a:gd name="T31" fmla="*/ 188912 h 55"/>
              <a:gd name="T32" fmla="*/ 189631 w 64"/>
              <a:gd name="T33" fmla="*/ 182042 h 55"/>
              <a:gd name="T34" fmla="*/ 189631 w 64"/>
              <a:gd name="T35" fmla="*/ 96173 h 55"/>
              <a:gd name="T36" fmla="*/ 186184 w 64"/>
              <a:gd name="T37" fmla="*/ 99608 h 55"/>
              <a:gd name="T38" fmla="*/ 99987 w 64"/>
              <a:gd name="T39" fmla="*/ 188912 h 55"/>
              <a:gd name="T40" fmla="*/ 93092 w 64"/>
              <a:gd name="T41" fmla="*/ 185477 h 55"/>
              <a:gd name="T42" fmla="*/ 93092 w 64"/>
              <a:gd name="T43" fmla="*/ 96173 h 55"/>
              <a:gd name="T44" fmla="*/ 93092 w 64"/>
              <a:gd name="T45" fmla="*/ 99608 h 55"/>
              <a:gd name="T46" fmla="*/ 3448 w 64"/>
              <a:gd name="T47" fmla="*/ 188912 h 55"/>
              <a:gd name="T48" fmla="*/ 0 w 64"/>
              <a:gd name="T49" fmla="*/ 185477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55">
                <a:moveTo>
                  <a:pt x="0" y="54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1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7" y="26"/>
                  <a:pt x="27" y="27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9" y="1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26"/>
                  <a:pt x="54" y="26"/>
                  <a:pt x="55" y="27"/>
                </a:cubicBezTo>
                <a:cubicBezTo>
                  <a:pt x="55" y="2"/>
                  <a:pt x="55" y="2"/>
                  <a:pt x="55" y="2"/>
                </a:cubicBezTo>
                <a:cubicBezTo>
                  <a:pt x="55" y="1"/>
                  <a:pt x="56" y="0"/>
                  <a:pt x="57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cubicBezTo>
                  <a:pt x="64" y="53"/>
                  <a:pt x="64" y="53"/>
                  <a:pt x="64" y="53"/>
                </a:cubicBezTo>
                <a:cubicBezTo>
                  <a:pt x="64" y="54"/>
                  <a:pt x="63" y="55"/>
                  <a:pt x="61" y="55"/>
                </a:cubicBezTo>
                <a:cubicBezTo>
                  <a:pt x="57" y="55"/>
                  <a:pt x="57" y="55"/>
                  <a:pt x="57" y="55"/>
                </a:cubicBezTo>
                <a:cubicBezTo>
                  <a:pt x="56" y="55"/>
                  <a:pt x="55" y="54"/>
                  <a:pt x="55" y="53"/>
                </a:cubicBezTo>
                <a:cubicBezTo>
                  <a:pt x="55" y="28"/>
                  <a:pt x="55" y="28"/>
                  <a:pt x="55" y="28"/>
                </a:cubicBezTo>
                <a:cubicBezTo>
                  <a:pt x="54" y="29"/>
                  <a:pt x="54" y="29"/>
                  <a:pt x="54" y="29"/>
                </a:cubicBezTo>
                <a:cubicBezTo>
                  <a:pt x="29" y="55"/>
                  <a:pt x="29" y="55"/>
                  <a:pt x="29" y="55"/>
                </a:cubicBezTo>
                <a:cubicBezTo>
                  <a:pt x="28" y="55"/>
                  <a:pt x="27" y="55"/>
                  <a:pt x="27" y="54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9"/>
                  <a:pt x="27" y="29"/>
                  <a:pt x="27" y="29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5"/>
                  <a:pt x="0" y="55"/>
                  <a:pt x="0" y="5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3" name="Freeform 85"/>
          <p:cNvSpPr>
            <a:spLocks noEditPoints="1"/>
          </p:cNvSpPr>
          <p:nvPr/>
        </p:nvSpPr>
        <p:spPr bwMode="auto">
          <a:xfrm>
            <a:off x="2080732" y="2398369"/>
            <a:ext cx="147080" cy="207733"/>
          </a:xfrm>
          <a:custGeom>
            <a:avLst/>
            <a:gdLst>
              <a:gd name="T0" fmla="*/ 143721 w 45"/>
              <a:gd name="T1" fmla="*/ 138088 h 63"/>
              <a:gd name="T2" fmla="*/ 133455 w 45"/>
              <a:gd name="T3" fmla="*/ 131183 h 63"/>
              <a:gd name="T4" fmla="*/ 106080 w 45"/>
              <a:gd name="T5" fmla="*/ 89757 h 63"/>
              <a:gd name="T6" fmla="*/ 99236 w 45"/>
              <a:gd name="T7" fmla="*/ 89757 h 63"/>
              <a:gd name="T8" fmla="*/ 99236 w 45"/>
              <a:gd name="T9" fmla="*/ 107018 h 63"/>
              <a:gd name="T10" fmla="*/ 130033 w 45"/>
              <a:gd name="T11" fmla="*/ 155349 h 63"/>
              <a:gd name="T12" fmla="*/ 133455 w 45"/>
              <a:gd name="T13" fmla="*/ 162253 h 63"/>
              <a:gd name="T14" fmla="*/ 123190 w 45"/>
              <a:gd name="T15" fmla="*/ 169157 h 63"/>
              <a:gd name="T16" fmla="*/ 99236 w 45"/>
              <a:gd name="T17" fmla="*/ 169157 h 63"/>
              <a:gd name="T18" fmla="*/ 99236 w 45"/>
              <a:gd name="T19" fmla="*/ 203679 h 63"/>
              <a:gd name="T20" fmla="*/ 85548 w 45"/>
              <a:gd name="T21" fmla="*/ 217488 h 63"/>
              <a:gd name="T22" fmla="*/ 68439 w 45"/>
              <a:gd name="T23" fmla="*/ 217488 h 63"/>
              <a:gd name="T24" fmla="*/ 54751 w 45"/>
              <a:gd name="T25" fmla="*/ 203679 h 63"/>
              <a:gd name="T26" fmla="*/ 54751 w 45"/>
              <a:gd name="T27" fmla="*/ 169157 h 63"/>
              <a:gd name="T28" fmla="*/ 30797 w 45"/>
              <a:gd name="T29" fmla="*/ 169157 h 63"/>
              <a:gd name="T30" fmla="*/ 23954 w 45"/>
              <a:gd name="T31" fmla="*/ 162253 h 63"/>
              <a:gd name="T32" fmla="*/ 23954 w 45"/>
              <a:gd name="T33" fmla="*/ 155349 h 63"/>
              <a:gd name="T34" fmla="*/ 54751 w 45"/>
              <a:gd name="T35" fmla="*/ 107018 h 63"/>
              <a:gd name="T36" fmla="*/ 54751 w 45"/>
              <a:gd name="T37" fmla="*/ 89757 h 63"/>
              <a:gd name="T38" fmla="*/ 47907 w 45"/>
              <a:gd name="T39" fmla="*/ 89757 h 63"/>
              <a:gd name="T40" fmla="*/ 20532 w 45"/>
              <a:gd name="T41" fmla="*/ 131183 h 63"/>
              <a:gd name="T42" fmla="*/ 10266 w 45"/>
              <a:gd name="T43" fmla="*/ 138088 h 63"/>
              <a:gd name="T44" fmla="*/ 0 w 45"/>
              <a:gd name="T45" fmla="*/ 124279 h 63"/>
              <a:gd name="T46" fmla="*/ 0 w 45"/>
              <a:gd name="T47" fmla="*/ 117374 h 63"/>
              <a:gd name="T48" fmla="*/ 30797 w 45"/>
              <a:gd name="T49" fmla="*/ 72496 h 63"/>
              <a:gd name="T50" fmla="*/ 54751 w 45"/>
              <a:gd name="T51" fmla="*/ 58687 h 63"/>
              <a:gd name="T52" fmla="*/ 99236 w 45"/>
              <a:gd name="T53" fmla="*/ 58687 h 63"/>
              <a:gd name="T54" fmla="*/ 123190 w 45"/>
              <a:gd name="T55" fmla="*/ 72496 h 63"/>
              <a:gd name="T56" fmla="*/ 153987 w 45"/>
              <a:gd name="T57" fmla="*/ 117374 h 63"/>
              <a:gd name="T58" fmla="*/ 153987 w 45"/>
              <a:gd name="T59" fmla="*/ 124279 h 63"/>
              <a:gd name="T60" fmla="*/ 143721 w 45"/>
              <a:gd name="T61" fmla="*/ 138088 h 63"/>
              <a:gd name="T62" fmla="*/ 78704 w 45"/>
              <a:gd name="T63" fmla="*/ 55235 h 63"/>
              <a:gd name="T64" fmla="*/ 51329 w 45"/>
              <a:gd name="T65" fmla="*/ 27618 h 63"/>
              <a:gd name="T66" fmla="*/ 78704 w 45"/>
              <a:gd name="T67" fmla="*/ 0 h 63"/>
              <a:gd name="T68" fmla="*/ 106080 w 45"/>
              <a:gd name="T69" fmla="*/ 27618 h 63"/>
              <a:gd name="T70" fmla="*/ 78704 w 45"/>
              <a:gd name="T71" fmla="*/ 55235 h 6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5" h="63">
                <a:moveTo>
                  <a:pt x="42" y="40"/>
                </a:moveTo>
                <a:cubicBezTo>
                  <a:pt x="41" y="40"/>
                  <a:pt x="40" y="39"/>
                  <a:pt x="39" y="38"/>
                </a:cubicBezTo>
                <a:cubicBezTo>
                  <a:pt x="31" y="26"/>
                  <a:pt x="31" y="26"/>
                  <a:pt x="31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31"/>
                  <a:pt x="29" y="31"/>
                  <a:pt x="29" y="31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46"/>
                  <a:pt x="39" y="46"/>
                  <a:pt x="39" y="47"/>
                </a:cubicBezTo>
                <a:cubicBezTo>
                  <a:pt x="39" y="48"/>
                  <a:pt x="38" y="49"/>
                  <a:pt x="36" y="49"/>
                </a:cubicBezTo>
                <a:cubicBezTo>
                  <a:pt x="29" y="49"/>
                  <a:pt x="29" y="49"/>
                  <a:pt x="29" y="4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61"/>
                  <a:pt x="28" y="63"/>
                  <a:pt x="25" y="63"/>
                </a:cubicBezTo>
                <a:cubicBezTo>
                  <a:pt x="20" y="63"/>
                  <a:pt x="20" y="63"/>
                  <a:pt x="20" y="63"/>
                </a:cubicBezTo>
                <a:cubicBezTo>
                  <a:pt x="18" y="63"/>
                  <a:pt x="16" y="61"/>
                  <a:pt x="16" y="59"/>
                </a:cubicBezTo>
                <a:cubicBezTo>
                  <a:pt x="16" y="49"/>
                  <a:pt x="16" y="49"/>
                  <a:pt x="16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8" y="49"/>
                  <a:pt x="7" y="48"/>
                  <a:pt x="7" y="47"/>
                </a:cubicBezTo>
                <a:cubicBezTo>
                  <a:pt x="7" y="46"/>
                  <a:pt x="7" y="46"/>
                  <a:pt x="7" y="45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26"/>
                  <a:pt x="16" y="26"/>
                  <a:pt x="16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6" y="38"/>
                  <a:pt x="6" y="38"/>
                  <a:pt x="6" y="38"/>
                </a:cubicBezTo>
                <a:cubicBezTo>
                  <a:pt x="5" y="39"/>
                  <a:pt x="4" y="40"/>
                  <a:pt x="3" y="40"/>
                </a:cubicBezTo>
                <a:cubicBezTo>
                  <a:pt x="1" y="40"/>
                  <a:pt x="0" y="38"/>
                  <a:pt x="0" y="36"/>
                </a:cubicBezTo>
                <a:cubicBezTo>
                  <a:pt x="0" y="36"/>
                  <a:pt x="0" y="35"/>
                  <a:pt x="0" y="34"/>
                </a:cubicBezTo>
                <a:cubicBezTo>
                  <a:pt x="9" y="21"/>
                  <a:pt x="9" y="21"/>
                  <a:pt x="9" y="21"/>
                </a:cubicBezTo>
                <a:cubicBezTo>
                  <a:pt x="11" y="19"/>
                  <a:pt x="13" y="17"/>
                  <a:pt x="16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32" y="17"/>
                  <a:pt x="34" y="19"/>
                  <a:pt x="36" y="21"/>
                </a:cubicBezTo>
                <a:cubicBezTo>
                  <a:pt x="45" y="34"/>
                  <a:pt x="45" y="34"/>
                  <a:pt x="45" y="34"/>
                </a:cubicBezTo>
                <a:cubicBezTo>
                  <a:pt x="45" y="35"/>
                  <a:pt x="45" y="36"/>
                  <a:pt x="45" y="36"/>
                </a:cubicBezTo>
                <a:cubicBezTo>
                  <a:pt x="45" y="38"/>
                  <a:pt x="44" y="40"/>
                  <a:pt x="42" y="40"/>
                </a:cubicBezTo>
                <a:close/>
                <a:moveTo>
                  <a:pt x="23" y="16"/>
                </a:moveTo>
                <a:cubicBezTo>
                  <a:pt x="18" y="16"/>
                  <a:pt x="15" y="12"/>
                  <a:pt x="15" y="8"/>
                </a:cubicBezTo>
                <a:cubicBezTo>
                  <a:pt x="15" y="3"/>
                  <a:pt x="18" y="0"/>
                  <a:pt x="23" y="0"/>
                </a:cubicBezTo>
                <a:cubicBezTo>
                  <a:pt x="27" y="0"/>
                  <a:pt x="31" y="3"/>
                  <a:pt x="31" y="8"/>
                </a:cubicBezTo>
                <a:cubicBezTo>
                  <a:pt x="31" y="12"/>
                  <a:pt x="27" y="16"/>
                  <a:pt x="23" y="1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4" name="Freeform 86"/>
          <p:cNvSpPr>
            <a:spLocks noEditPoints="1"/>
          </p:cNvSpPr>
          <p:nvPr/>
        </p:nvSpPr>
        <p:spPr bwMode="auto">
          <a:xfrm>
            <a:off x="2553815" y="2395337"/>
            <a:ext cx="180438" cy="210765"/>
          </a:xfrm>
          <a:custGeom>
            <a:avLst/>
            <a:gdLst>
              <a:gd name="T0" fmla="*/ 120217 w 55"/>
              <a:gd name="T1" fmla="*/ 75853 h 64"/>
              <a:gd name="T2" fmla="*/ 188912 w 55"/>
              <a:gd name="T3" fmla="*/ 75853 h 64"/>
              <a:gd name="T4" fmla="*/ 188912 w 55"/>
              <a:gd name="T5" fmla="*/ 206872 h 64"/>
              <a:gd name="T6" fmla="*/ 175173 w 55"/>
              <a:gd name="T7" fmla="*/ 220663 h 64"/>
              <a:gd name="T8" fmla="*/ 10304 w 55"/>
              <a:gd name="T9" fmla="*/ 220663 h 64"/>
              <a:gd name="T10" fmla="*/ 0 w 55"/>
              <a:gd name="T11" fmla="*/ 206872 h 64"/>
              <a:gd name="T12" fmla="*/ 0 w 55"/>
              <a:gd name="T13" fmla="*/ 10344 h 64"/>
              <a:gd name="T14" fmla="*/ 10304 w 55"/>
              <a:gd name="T15" fmla="*/ 0 h 64"/>
              <a:gd name="T16" fmla="*/ 109912 w 55"/>
              <a:gd name="T17" fmla="*/ 0 h 64"/>
              <a:gd name="T18" fmla="*/ 109912 w 55"/>
              <a:gd name="T19" fmla="*/ 65509 h 64"/>
              <a:gd name="T20" fmla="*/ 120217 w 55"/>
              <a:gd name="T21" fmla="*/ 75853 h 64"/>
              <a:gd name="T22" fmla="*/ 123651 w 55"/>
              <a:gd name="T23" fmla="*/ 3448 h 64"/>
              <a:gd name="T24" fmla="*/ 130521 w 55"/>
              <a:gd name="T25" fmla="*/ 6896 h 64"/>
              <a:gd name="T26" fmla="*/ 178608 w 55"/>
              <a:gd name="T27" fmla="*/ 58614 h 64"/>
              <a:gd name="T28" fmla="*/ 182042 w 55"/>
              <a:gd name="T29" fmla="*/ 62061 h 64"/>
              <a:gd name="T30" fmla="*/ 123651 w 55"/>
              <a:gd name="T31" fmla="*/ 62061 h 64"/>
              <a:gd name="T32" fmla="*/ 123651 w 55"/>
              <a:gd name="T33" fmla="*/ 3448 h 6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64">
                <a:moveTo>
                  <a:pt x="35" y="22"/>
                </a:moveTo>
                <a:cubicBezTo>
                  <a:pt x="55" y="22"/>
                  <a:pt x="55" y="22"/>
                  <a:pt x="55" y="22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21"/>
                  <a:pt x="33" y="22"/>
                  <a:pt x="35" y="22"/>
                </a:cubicBezTo>
                <a:close/>
                <a:moveTo>
                  <a:pt x="36" y="1"/>
                </a:moveTo>
                <a:cubicBezTo>
                  <a:pt x="37" y="1"/>
                  <a:pt x="37" y="2"/>
                  <a:pt x="38" y="2"/>
                </a:cubicBezTo>
                <a:cubicBezTo>
                  <a:pt x="52" y="17"/>
                  <a:pt x="52" y="17"/>
                  <a:pt x="52" y="17"/>
                </a:cubicBezTo>
                <a:cubicBezTo>
                  <a:pt x="53" y="17"/>
                  <a:pt x="53" y="17"/>
                  <a:pt x="53" y="18"/>
                </a:cubicBezTo>
                <a:cubicBezTo>
                  <a:pt x="36" y="18"/>
                  <a:pt x="36" y="18"/>
                  <a:pt x="36" y="18"/>
                </a:cubicBezTo>
                <a:lnTo>
                  <a:pt x="36" y="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5" name="Freeform 87"/>
          <p:cNvSpPr>
            <a:spLocks noEditPoints="1"/>
          </p:cNvSpPr>
          <p:nvPr/>
        </p:nvSpPr>
        <p:spPr bwMode="auto">
          <a:xfrm>
            <a:off x="3025381" y="2395337"/>
            <a:ext cx="180440" cy="210765"/>
          </a:xfrm>
          <a:custGeom>
            <a:avLst/>
            <a:gdLst>
              <a:gd name="T0" fmla="*/ 188913 w 55"/>
              <a:gd name="T1" fmla="*/ 65509 h 64"/>
              <a:gd name="T2" fmla="*/ 188913 w 55"/>
              <a:gd name="T3" fmla="*/ 206872 h 64"/>
              <a:gd name="T4" fmla="*/ 175174 w 55"/>
              <a:gd name="T5" fmla="*/ 220663 h 64"/>
              <a:gd name="T6" fmla="*/ 10304 w 55"/>
              <a:gd name="T7" fmla="*/ 220663 h 64"/>
              <a:gd name="T8" fmla="*/ 0 w 55"/>
              <a:gd name="T9" fmla="*/ 206872 h 64"/>
              <a:gd name="T10" fmla="*/ 0 w 55"/>
              <a:gd name="T11" fmla="*/ 10344 h 64"/>
              <a:gd name="T12" fmla="*/ 10304 w 55"/>
              <a:gd name="T13" fmla="*/ 0 h 64"/>
              <a:gd name="T14" fmla="*/ 120217 w 55"/>
              <a:gd name="T15" fmla="*/ 0 h 64"/>
              <a:gd name="T16" fmla="*/ 140826 w 55"/>
              <a:gd name="T17" fmla="*/ 6896 h 64"/>
              <a:gd name="T18" fmla="*/ 178609 w 55"/>
              <a:gd name="T19" fmla="*/ 44822 h 64"/>
              <a:gd name="T20" fmla="*/ 188913 w 55"/>
              <a:gd name="T21" fmla="*/ 65509 h 64"/>
              <a:gd name="T22" fmla="*/ 171739 w 55"/>
              <a:gd name="T23" fmla="*/ 75853 h 64"/>
              <a:gd name="T24" fmla="*/ 120217 w 55"/>
              <a:gd name="T25" fmla="*/ 75853 h 64"/>
              <a:gd name="T26" fmla="*/ 109913 w 55"/>
              <a:gd name="T27" fmla="*/ 65509 h 64"/>
              <a:gd name="T28" fmla="*/ 109913 w 55"/>
              <a:gd name="T29" fmla="*/ 13791 h 64"/>
              <a:gd name="T30" fmla="*/ 13739 w 55"/>
              <a:gd name="T31" fmla="*/ 13791 h 64"/>
              <a:gd name="T32" fmla="*/ 13739 w 55"/>
              <a:gd name="T33" fmla="*/ 203424 h 64"/>
              <a:gd name="T34" fmla="*/ 171739 w 55"/>
              <a:gd name="T35" fmla="*/ 203424 h 64"/>
              <a:gd name="T36" fmla="*/ 171739 w 55"/>
              <a:gd name="T37" fmla="*/ 75853 h 64"/>
              <a:gd name="T38" fmla="*/ 79000 w 55"/>
              <a:gd name="T39" fmla="*/ 106884 h 64"/>
              <a:gd name="T40" fmla="*/ 79000 w 55"/>
              <a:gd name="T41" fmla="*/ 172393 h 64"/>
              <a:gd name="T42" fmla="*/ 75565 w 55"/>
              <a:gd name="T43" fmla="*/ 175841 h 64"/>
              <a:gd name="T44" fmla="*/ 72130 w 55"/>
              <a:gd name="T45" fmla="*/ 179289 h 64"/>
              <a:gd name="T46" fmla="*/ 72130 w 55"/>
              <a:gd name="T47" fmla="*/ 175841 h 64"/>
              <a:gd name="T48" fmla="*/ 51522 w 55"/>
              <a:gd name="T49" fmla="*/ 155154 h 64"/>
              <a:gd name="T50" fmla="*/ 34348 w 55"/>
              <a:gd name="T51" fmla="*/ 155154 h 64"/>
              <a:gd name="T52" fmla="*/ 30913 w 55"/>
              <a:gd name="T53" fmla="*/ 151706 h 64"/>
              <a:gd name="T54" fmla="*/ 30913 w 55"/>
              <a:gd name="T55" fmla="*/ 127571 h 64"/>
              <a:gd name="T56" fmla="*/ 34348 w 55"/>
              <a:gd name="T57" fmla="*/ 124123 h 64"/>
              <a:gd name="T58" fmla="*/ 51522 w 55"/>
              <a:gd name="T59" fmla="*/ 124123 h 64"/>
              <a:gd name="T60" fmla="*/ 72130 w 55"/>
              <a:gd name="T61" fmla="*/ 103436 h 64"/>
              <a:gd name="T62" fmla="*/ 75565 w 55"/>
              <a:gd name="T63" fmla="*/ 103436 h 64"/>
              <a:gd name="T64" fmla="*/ 79000 w 55"/>
              <a:gd name="T65" fmla="*/ 106884 h 64"/>
              <a:gd name="T66" fmla="*/ 106478 w 55"/>
              <a:gd name="T67" fmla="*/ 168945 h 64"/>
              <a:gd name="T68" fmla="*/ 116783 w 55"/>
              <a:gd name="T69" fmla="*/ 141362 h 64"/>
              <a:gd name="T70" fmla="*/ 106478 w 55"/>
              <a:gd name="T71" fmla="*/ 113779 h 64"/>
              <a:gd name="T72" fmla="*/ 96174 w 55"/>
              <a:gd name="T73" fmla="*/ 113779 h 64"/>
              <a:gd name="T74" fmla="*/ 96174 w 55"/>
              <a:gd name="T75" fmla="*/ 124123 h 64"/>
              <a:gd name="T76" fmla="*/ 99609 w 55"/>
              <a:gd name="T77" fmla="*/ 141362 h 64"/>
              <a:gd name="T78" fmla="*/ 96174 w 55"/>
              <a:gd name="T79" fmla="*/ 155154 h 64"/>
              <a:gd name="T80" fmla="*/ 96174 w 55"/>
              <a:gd name="T81" fmla="*/ 168945 h 64"/>
              <a:gd name="T82" fmla="*/ 99609 w 55"/>
              <a:gd name="T83" fmla="*/ 168945 h 64"/>
              <a:gd name="T84" fmla="*/ 106478 w 55"/>
              <a:gd name="T85" fmla="*/ 168945 h 64"/>
              <a:gd name="T86" fmla="*/ 133956 w 55"/>
              <a:gd name="T87" fmla="*/ 186184 h 64"/>
              <a:gd name="T88" fmla="*/ 147696 w 55"/>
              <a:gd name="T89" fmla="*/ 141362 h 64"/>
              <a:gd name="T90" fmla="*/ 133956 w 55"/>
              <a:gd name="T91" fmla="*/ 96540 h 64"/>
              <a:gd name="T92" fmla="*/ 120217 w 55"/>
              <a:gd name="T93" fmla="*/ 93092 h 64"/>
              <a:gd name="T94" fmla="*/ 120217 w 55"/>
              <a:gd name="T95" fmla="*/ 106884 h 64"/>
              <a:gd name="T96" fmla="*/ 133956 w 55"/>
              <a:gd name="T97" fmla="*/ 141362 h 64"/>
              <a:gd name="T98" fmla="*/ 120217 w 55"/>
              <a:gd name="T99" fmla="*/ 175841 h 64"/>
              <a:gd name="T100" fmla="*/ 120217 w 55"/>
              <a:gd name="T101" fmla="*/ 186184 h 64"/>
              <a:gd name="T102" fmla="*/ 127087 w 55"/>
              <a:gd name="T103" fmla="*/ 189632 h 64"/>
              <a:gd name="T104" fmla="*/ 133956 w 55"/>
              <a:gd name="T105" fmla="*/ 186184 h 64"/>
              <a:gd name="T106" fmla="*/ 123652 w 55"/>
              <a:gd name="T107" fmla="*/ 62061 h 64"/>
              <a:gd name="T108" fmla="*/ 171739 w 55"/>
              <a:gd name="T109" fmla="*/ 62061 h 64"/>
              <a:gd name="T110" fmla="*/ 168304 w 55"/>
              <a:gd name="T111" fmla="*/ 55166 h 64"/>
              <a:gd name="T112" fmla="*/ 130522 w 55"/>
              <a:gd name="T113" fmla="*/ 17239 h 64"/>
              <a:gd name="T114" fmla="*/ 123652 w 55"/>
              <a:gd name="T115" fmla="*/ 13791 h 64"/>
              <a:gd name="T116" fmla="*/ 123652 w 55"/>
              <a:gd name="T117" fmla="*/ 62061 h 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23" y="31"/>
                </a:moveTo>
                <a:cubicBezTo>
                  <a:pt x="23" y="50"/>
                  <a:pt x="23" y="50"/>
                  <a:pt x="23" y="50"/>
                </a:cubicBezTo>
                <a:cubicBezTo>
                  <a:pt x="23" y="51"/>
                  <a:pt x="22" y="51"/>
                  <a:pt x="22" y="51"/>
                </a:cubicBezTo>
                <a:cubicBezTo>
                  <a:pt x="22" y="52"/>
                  <a:pt x="22" y="52"/>
                  <a:pt x="21" y="52"/>
                </a:cubicBezTo>
                <a:cubicBezTo>
                  <a:pt x="21" y="52"/>
                  <a:pt x="21" y="51"/>
                  <a:pt x="21" y="51"/>
                </a:cubicBezTo>
                <a:cubicBezTo>
                  <a:pt x="15" y="45"/>
                  <a:pt x="15" y="45"/>
                  <a:pt x="15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9" y="45"/>
                  <a:pt x="9" y="45"/>
                  <a:pt x="9" y="44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2" y="30"/>
                </a:cubicBezTo>
                <a:cubicBezTo>
                  <a:pt x="22" y="30"/>
                  <a:pt x="23" y="31"/>
                  <a:pt x="23" y="31"/>
                </a:cubicBezTo>
                <a:close/>
                <a:moveTo>
                  <a:pt x="31" y="49"/>
                </a:moveTo>
                <a:cubicBezTo>
                  <a:pt x="33" y="46"/>
                  <a:pt x="34" y="44"/>
                  <a:pt x="34" y="41"/>
                </a:cubicBezTo>
                <a:cubicBezTo>
                  <a:pt x="34" y="38"/>
                  <a:pt x="33" y="35"/>
                  <a:pt x="31" y="33"/>
                </a:cubicBezTo>
                <a:cubicBezTo>
                  <a:pt x="30" y="32"/>
                  <a:pt x="29" y="32"/>
                  <a:pt x="28" y="33"/>
                </a:cubicBezTo>
                <a:cubicBezTo>
                  <a:pt x="27" y="34"/>
                  <a:pt x="27" y="35"/>
                  <a:pt x="28" y="36"/>
                </a:cubicBezTo>
                <a:cubicBezTo>
                  <a:pt x="29" y="37"/>
                  <a:pt x="29" y="39"/>
                  <a:pt x="29" y="41"/>
                </a:cubicBezTo>
                <a:cubicBezTo>
                  <a:pt x="29" y="42"/>
                  <a:pt x="29" y="44"/>
                  <a:pt x="28" y="45"/>
                </a:cubicBezTo>
                <a:cubicBezTo>
                  <a:pt x="27" y="46"/>
                  <a:pt x="27" y="48"/>
                  <a:pt x="28" y="49"/>
                </a:cubicBezTo>
                <a:cubicBezTo>
                  <a:pt x="28" y="49"/>
                  <a:pt x="29" y="49"/>
                  <a:pt x="29" y="49"/>
                </a:cubicBezTo>
                <a:cubicBezTo>
                  <a:pt x="30" y="49"/>
                  <a:pt x="30" y="49"/>
                  <a:pt x="31" y="49"/>
                </a:cubicBezTo>
                <a:close/>
                <a:moveTo>
                  <a:pt x="39" y="54"/>
                </a:moveTo>
                <a:cubicBezTo>
                  <a:pt x="42" y="50"/>
                  <a:pt x="43" y="45"/>
                  <a:pt x="43" y="41"/>
                </a:cubicBezTo>
                <a:cubicBezTo>
                  <a:pt x="43" y="36"/>
                  <a:pt x="42" y="31"/>
                  <a:pt x="39" y="28"/>
                </a:cubicBezTo>
                <a:cubicBezTo>
                  <a:pt x="38" y="27"/>
                  <a:pt x="36" y="27"/>
                  <a:pt x="35" y="27"/>
                </a:cubicBezTo>
                <a:cubicBezTo>
                  <a:pt x="34" y="28"/>
                  <a:pt x="34" y="30"/>
                  <a:pt x="35" y="31"/>
                </a:cubicBezTo>
                <a:cubicBezTo>
                  <a:pt x="37" y="33"/>
                  <a:pt x="39" y="37"/>
                  <a:pt x="39" y="41"/>
                </a:cubicBezTo>
                <a:cubicBezTo>
                  <a:pt x="39" y="44"/>
                  <a:pt x="37" y="48"/>
                  <a:pt x="35" y="51"/>
                </a:cubicBezTo>
                <a:cubicBezTo>
                  <a:pt x="34" y="52"/>
                  <a:pt x="34" y="53"/>
                  <a:pt x="35" y="54"/>
                </a:cubicBezTo>
                <a:cubicBezTo>
                  <a:pt x="36" y="54"/>
                  <a:pt x="36" y="55"/>
                  <a:pt x="37" y="55"/>
                </a:cubicBezTo>
                <a:cubicBezTo>
                  <a:pt x="37" y="55"/>
                  <a:pt x="38" y="54"/>
                  <a:pt x="39" y="5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6" name="Freeform 88"/>
          <p:cNvSpPr>
            <a:spLocks noEditPoints="1"/>
          </p:cNvSpPr>
          <p:nvPr/>
        </p:nvSpPr>
        <p:spPr bwMode="auto">
          <a:xfrm>
            <a:off x="3498464" y="2395337"/>
            <a:ext cx="180440" cy="210765"/>
          </a:xfrm>
          <a:custGeom>
            <a:avLst/>
            <a:gdLst>
              <a:gd name="T0" fmla="*/ 188913 w 55"/>
              <a:gd name="T1" fmla="*/ 65509 h 64"/>
              <a:gd name="T2" fmla="*/ 188913 w 55"/>
              <a:gd name="T3" fmla="*/ 206872 h 64"/>
              <a:gd name="T4" fmla="*/ 175174 w 55"/>
              <a:gd name="T5" fmla="*/ 220663 h 64"/>
              <a:gd name="T6" fmla="*/ 10304 w 55"/>
              <a:gd name="T7" fmla="*/ 220663 h 64"/>
              <a:gd name="T8" fmla="*/ 0 w 55"/>
              <a:gd name="T9" fmla="*/ 206872 h 64"/>
              <a:gd name="T10" fmla="*/ 0 w 55"/>
              <a:gd name="T11" fmla="*/ 10344 h 64"/>
              <a:gd name="T12" fmla="*/ 10304 w 55"/>
              <a:gd name="T13" fmla="*/ 0 h 64"/>
              <a:gd name="T14" fmla="*/ 120217 w 55"/>
              <a:gd name="T15" fmla="*/ 0 h 64"/>
              <a:gd name="T16" fmla="*/ 140826 w 55"/>
              <a:gd name="T17" fmla="*/ 6896 h 64"/>
              <a:gd name="T18" fmla="*/ 178609 w 55"/>
              <a:gd name="T19" fmla="*/ 44822 h 64"/>
              <a:gd name="T20" fmla="*/ 188913 w 55"/>
              <a:gd name="T21" fmla="*/ 65509 h 64"/>
              <a:gd name="T22" fmla="*/ 171739 w 55"/>
              <a:gd name="T23" fmla="*/ 75853 h 64"/>
              <a:gd name="T24" fmla="*/ 120217 w 55"/>
              <a:gd name="T25" fmla="*/ 75853 h 64"/>
              <a:gd name="T26" fmla="*/ 109913 w 55"/>
              <a:gd name="T27" fmla="*/ 65509 h 64"/>
              <a:gd name="T28" fmla="*/ 109913 w 55"/>
              <a:gd name="T29" fmla="*/ 13791 h 64"/>
              <a:gd name="T30" fmla="*/ 13739 w 55"/>
              <a:gd name="T31" fmla="*/ 13791 h 64"/>
              <a:gd name="T32" fmla="*/ 13739 w 55"/>
              <a:gd name="T33" fmla="*/ 203424 h 64"/>
              <a:gd name="T34" fmla="*/ 171739 w 55"/>
              <a:gd name="T35" fmla="*/ 203424 h 64"/>
              <a:gd name="T36" fmla="*/ 171739 w 55"/>
              <a:gd name="T37" fmla="*/ 75853 h 64"/>
              <a:gd name="T38" fmla="*/ 51522 w 55"/>
              <a:gd name="T39" fmla="*/ 186184 h 64"/>
              <a:gd name="T40" fmla="*/ 85870 w 55"/>
              <a:gd name="T41" fmla="*/ 186184 h 64"/>
              <a:gd name="T42" fmla="*/ 85870 w 55"/>
              <a:gd name="T43" fmla="*/ 175841 h 64"/>
              <a:gd name="T44" fmla="*/ 75565 w 55"/>
              <a:gd name="T45" fmla="*/ 175841 h 64"/>
              <a:gd name="T46" fmla="*/ 89304 w 55"/>
              <a:gd name="T47" fmla="*/ 155154 h 64"/>
              <a:gd name="T48" fmla="*/ 92739 w 55"/>
              <a:gd name="T49" fmla="*/ 151706 h 64"/>
              <a:gd name="T50" fmla="*/ 92739 w 55"/>
              <a:gd name="T51" fmla="*/ 151706 h 64"/>
              <a:gd name="T52" fmla="*/ 92739 w 55"/>
              <a:gd name="T53" fmla="*/ 151706 h 64"/>
              <a:gd name="T54" fmla="*/ 96174 w 55"/>
              <a:gd name="T55" fmla="*/ 155154 h 64"/>
              <a:gd name="T56" fmla="*/ 109913 w 55"/>
              <a:gd name="T57" fmla="*/ 175841 h 64"/>
              <a:gd name="T58" fmla="*/ 99609 w 55"/>
              <a:gd name="T59" fmla="*/ 175841 h 64"/>
              <a:gd name="T60" fmla="*/ 99609 w 55"/>
              <a:gd name="T61" fmla="*/ 186184 h 64"/>
              <a:gd name="T62" fmla="*/ 133956 w 55"/>
              <a:gd name="T63" fmla="*/ 186184 h 64"/>
              <a:gd name="T64" fmla="*/ 133956 w 55"/>
              <a:gd name="T65" fmla="*/ 175841 h 64"/>
              <a:gd name="T66" fmla="*/ 127087 w 55"/>
              <a:gd name="T67" fmla="*/ 175841 h 64"/>
              <a:gd name="T68" fmla="*/ 103043 w 55"/>
              <a:gd name="T69" fmla="*/ 141362 h 64"/>
              <a:gd name="T70" fmla="*/ 127087 w 55"/>
              <a:gd name="T71" fmla="*/ 106884 h 64"/>
              <a:gd name="T72" fmla="*/ 133956 w 55"/>
              <a:gd name="T73" fmla="*/ 106884 h 64"/>
              <a:gd name="T74" fmla="*/ 133956 w 55"/>
              <a:gd name="T75" fmla="*/ 93092 h 64"/>
              <a:gd name="T76" fmla="*/ 99609 w 55"/>
              <a:gd name="T77" fmla="*/ 93092 h 64"/>
              <a:gd name="T78" fmla="*/ 99609 w 55"/>
              <a:gd name="T79" fmla="*/ 106884 h 64"/>
              <a:gd name="T80" fmla="*/ 109913 w 55"/>
              <a:gd name="T81" fmla="*/ 106884 h 64"/>
              <a:gd name="T82" fmla="*/ 96174 w 55"/>
              <a:gd name="T83" fmla="*/ 124123 h 64"/>
              <a:gd name="T84" fmla="*/ 96174 w 55"/>
              <a:gd name="T85" fmla="*/ 131019 h 64"/>
              <a:gd name="T86" fmla="*/ 92739 w 55"/>
              <a:gd name="T87" fmla="*/ 131019 h 64"/>
              <a:gd name="T88" fmla="*/ 92739 w 55"/>
              <a:gd name="T89" fmla="*/ 127571 h 64"/>
              <a:gd name="T90" fmla="*/ 92739 w 55"/>
              <a:gd name="T91" fmla="*/ 124123 h 64"/>
              <a:gd name="T92" fmla="*/ 79000 w 55"/>
              <a:gd name="T93" fmla="*/ 106884 h 64"/>
              <a:gd name="T94" fmla="*/ 89304 w 55"/>
              <a:gd name="T95" fmla="*/ 106884 h 64"/>
              <a:gd name="T96" fmla="*/ 89304 w 55"/>
              <a:gd name="T97" fmla="*/ 93092 h 64"/>
              <a:gd name="T98" fmla="*/ 51522 w 55"/>
              <a:gd name="T99" fmla="*/ 93092 h 64"/>
              <a:gd name="T100" fmla="*/ 51522 w 55"/>
              <a:gd name="T101" fmla="*/ 106884 h 64"/>
              <a:gd name="T102" fmla="*/ 61826 w 55"/>
              <a:gd name="T103" fmla="*/ 106884 h 64"/>
              <a:gd name="T104" fmla="*/ 82435 w 55"/>
              <a:gd name="T105" fmla="*/ 141362 h 64"/>
              <a:gd name="T106" fmla="*/ 61826 w 55"/>
              <a:gd name="T107" fmla="*/ 175841 h 64"/>
              <a:gd name="T108" fmla="*/ 51522 w 55"/>
              <a:gd name="T109" fmla="*/ 175841 h 64"/>
              <a:gd name="T110" fmla="*/ 51522 w 55"/>
              <a:gd name="T111" fmla="*/ 186184 h 64"/>
              <a:gd name="T112" fmla="*/ 123652 w 55"/>
              <a:gd name="T113" fmla="*/ 62061 h 64"/>
              <a:gd name="T114" fmla="*/ 171739 w 55"/>
              <a:gd name="T115" fmla="*/ 62061 h 64"/>
              <a:gd name="T116" fmla="*/ 168304 w 55"/>
              <a:gd name="T117" fmla="*/ 55166 h 64"/>
              <a:gd name="T118" fmla="*/ 130522 w 55"/>
              <a:gd name="T119" fmla="*/ 17239 h 64"/>
              <a:gd name="T120" fmla="*/ 123652 w 55"/>
              <a:gd name="T121" fmla="*/ 13791 h 64"/>
              <a:gd name="T122" fmla="*/ 123652 w 55"/>
              <a:gd name="T123" fmla="*/ 62061 h 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15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5" y="51"/>
                  <a:pt x="25" y="51"/>
                  <a:pt x="25" y="51"/>
                </a:cubicBezTo>
                <a:cubicBezTo>
                  <a:pt x="22" y="51"/>
                  <a:pt x="22" y="51"/>
                  <a:pt x="22" y="51"/>
                </a:cubicBezTo>
                <a:cubicBezTo>
                  <a:pt x="26" y="45"/>
                  <a:pt x="26" y="45"/>
                  <a:pt x="26" y="45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5"/>
                  <a:pt x="28" y="45"/>
                </a:cubicBezTo>
                <a:cubicBezTo>
                  <a:pt x="32" y="51"/>
                  <a:pt x="32" y="51"/>
                  <a:pt x="32" y="51"/>
                </a:cubicBezTo>
                <a:cubicBezTo>
                  <a:pt x="29" y="51"/>
                  <a:pt x="29" y="51"/>
                  <a:pt x="29" y="51"/>
                </a:cubicBezTo>
                <a:cubicBezTo>
                  <a:pt x="29" y="54"/>
                  <a:pt x="29" y="54"/>
                  <a:pt x="29" y="54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1"/>
                  <a:pt x="39" y="51"/>
                  <a:pt x="39" y="51"/>
                </a:cubicBezTo>
                <a:cubicBezTo>
                  <a:pt x="37" y="51"/>
                  <a:pt x="37" y="51"/>
                  <a:pt x="37" y="51"/>
                </a:cubicBezTo>
                <a:cubicBezTo>
                  <a:pt x="30" y="41"/>
                  <a:pt x="30" y="41"/>
                  <a:pt x="30" y="41"/>
                </a:cubicBezTo>
                <a:cubicBezTo>
                  <a:pt x="37" y="31"/>
                  <a:pt x="37" y="31"/>
                  <a:pt x="37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27"/>
                  <a:pt x="39" y="27"/>
                  <a:pt x="3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31"/>
                  <a:pt x="29" y="31"/>
                  <a:pt x="29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7"/>
                  <a:pt x="28" y="38"/>
                  <a:pt x="28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38"/>
                  <a:pt x="27" y="37"/>
                  <a:pt x="27" y="37"/>
                </a:cubicBezTo>
                <a:cubicBezTo>
                  <a:pt x="27" y="37"/>
                  <a:pt x="27" y="37"/>
                  <a:pt x="27" y="36"/>
                </a:cubicBezTo>
                <a:cubicBezTo>
                  <a:pt x="23" y="31"/>
                  <a:pt x="23" y="31"/>
                  <a:pt x="23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27"/>
                  <a:pt x="26" y="27"/>
                  <a:pt x="26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1"/>
                  <a:pt x="15" y="31"/>
                  <a:pt x="15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24" y="41"/>
                  <a:pt x="24" y="41"/>
                  <a:pt x="24" y="41"/>
                </a:cubicBezTo>
                <a:cubicBezTo>
                  <a:pt x="18" y="51"/>
                  <a:pt x="18" y="51"/>
                  <a:pt x="18" y="51"/>
                </a:cubicBezTo>
                <a:cubicBezTo>
                  <a:pt x="15" y="51"/>
                  <a:pt x="15" y="51"/>
                  <a:pt x="15" y="51"/>
                </a:cubicBezTo>
                <a:lnTo>
                  <a:pt x="15" y="54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7" name="Freeform 89"/>
          <p:cNvSpPr>
            <a:spLocks noEditPoints="1"/>
          </p:cNvSpPr>
          <p:nvPr/>
        </p:nvSpPr>
        <p:spPr bwMode="auto">
          <a:xfrm>
            <a:off x="3971548" y="2395337"/>
            <a:ext cx="180440" cy="210765"/>
          </a:xfrm>
          <a:custGeom>
            <a:avLst/>
            <a:gdLst>
              <a:gd name="T0" fmla="*/ 188913 w 55"/>
              <a:gd name="T1" fmla="*/ 65509 h 64"/>
              <a:gd name="T2" fmla="*/ 188913 w 55"/>
              <a:gd name="T3" fmla="*/ 206872 h 64"/>
              <a:gd name="T4" fmla="*/ 175174 w 55"/>
              <a:gd name="T5" fmla="*/ 220663 h 64"/>
              <a:gd name="T6" fmla="*/ 10304 w 55"/>
              <a:gd name="T7" fmla="*/ 220663 h 64"/>
              <a:gd name="T8" fmla="*/ 0 w 55"/>
              <a:gd name="T9" fmla="*/ 206872 h 64"/>
              <a:gd name="T10" fmla="*/ 0 w 55"/>
              <a:gd name="T11" fmla="*/ 10344 h 64"/>
              <a:gd name="T12" fmla="*/ 10304 w 55"/>
              <a:gd name="T13" fmla="*/ 0 h 64"/>
              <a:gd name="T14" fmla="*/ 120217 w 55"/>
              <a:gd name="T15" fmla="*/ 0 h 64"/>
              <a:gd name="T16" fmla="*/ 140826 w 55"/>
              <a:gd name="T17" fmla="*/ 6896 h 64"/>
              <a:gd name="T18" fmla="*/ 178609 w 55"/>
              <a:gd name="T19" fmla="*/ 44822 h 64"/>
              <a:gd name="T20" fmla="*/ 188913 w 55"/>
              <a:gd name="T21" fmla="*/ 65509 h 64"/>
              <a:gd name="T22" fmla="*/ 171739 w 55"/>
              <a:gd name="T23" fmla="*/ 75853 h 64"/>
              <a:gd name="T24" fmla="*/ 120217 w 55"/>
              <a:gd name="T25" fmla="*/ 75853 h 64"/>
              <a:gd name="T26" fmla="*/ 109913 w 55"/>
              <a:gd name="T27" fmla="*/ 65509 h 64"/>
              <a:gd name="T28" fmla="*/ 109913 w 55"/>
              <a:gd name="T29" fmla="*/ 13791 h 64"/>
              <a:gd name="T30" fmla="*/ 13739 w 55"/>
              <a:gd name="T31" fmla="*/ 13791 h 64"/>
              <a:gd name="T32" fmla="*/ 13739 w 55"/>
              <a:gd name="T33" fmla="*/ 203424 h 64"/>
              <a:gd name="T34" fmla="*/ 171739 w 55"/>
              <a:gd name="T35" fmla="*/ 203424 h 64"/>
              <a:gd name="T36" fmla="*/ 171739 w 55"/>
              <a:gd name="T37" fmla="*/ 75853 h 64"/>
              <a:gd name="T38" fmla="*/ 109913 w 55"/>
              <a:gd name="T39" fmla="*/ 110332 h 64"/>
              <a:gd name="T40" fmla="*/ 109913 w 55"/>
              <a:gd name="T41" fmla="*/ 155154 h 64"/>
              <a:gd name="T42" fmla="*/ 92739 w 55"/>
              <a:gd name="T43" fmla="*/ 172393 h 64"/>
              <a:gd name="T44" fmla="*/ 44652 w 55"/>
              <a:gd name="T45" fmla="*/ 172393 h 64"/>
              <a:gd name="T46" fmla="*/ 30913 w 55"/>
              <a:gd name="T47" fmla="*/ 155154 h 64"/>
              <a:gd name="T48" fmla="*/ 30913 w 55"/>
              <a:gd name="T49" fmla="*/ 110332 h 64"/>
              <a:gd name="T50" fmla="*/ 44652 w 55"/>
              <a:gd name="T51" fmla="*/ 93092 h 64"/>
              <a:gd name="T52" fmla="*/ 92739 w 55"/>
              <a:gd name="T53" fmla="*/ 93092 h 64"/>
              <a:gd name="T54" fmla="*/ 109913 w 55"/>
              <a:gd name="T55" fmla="*/ 110332 h 64"/>
              <a:gd name="T56" fmla="*/ 154565 w 55"/>
              <a:gd name="T57" fmla="*/ 96540 h 64"/>
              <a:gd name="T58" fmla="*/ 154565 w 55"/>
              <a:gd name="T59" fmla="*/ 168945 h 64"/>
              <a:gd name="T60" fmla="*/ 154565 w 55"/>
              <a:gd name="T61" fmla="*/ 172393 h 64"/>
              <a:gd name="T62" fmla="*/ 151130 w 55"/>
              <a:gd name="T63" fmla="*/ 172393 h 64"/>
              <a:gd name="T64" fmla="*/ 147696 w 55"/>
              <a:gd name="T65" fmla="*/ 172393 h 64"/>
              <a:gd name="T66" fmla="*/ 116783 w 55"/>
              <a:gd name="T67" fmla="*/ 137914 h 64"/>
              <a:gd name="T68" fmla="*/ 116783 w 55"/>
              <a:gd name="T69" fmla="*/ 127571 h 64"/>
              <a:gd name="T70" fmla="*/ 147696 w 55"/>
              <a:gd name="T71" fmla="*/ 93092 h 64"/>
              <a:gd name="T72" fmla="*/ 151130 w 55"/>
              <a:gd name="T73" fmla="*/ 93092 h 64"/>
              <a:gd name="T74" fmla="*/ 154565 w 55"/>
              <a:gd name="T75" fmla="*/ 93092 h 64"/>
              <a:gd name="T76" fmla="*/ 154565 w 55"/>
              <a:gd name="T77" fmla="*/ 96540 h 64"/>
              <a:gd name="T78" fmla="*/ 123652 w 55"/>
              <a:gd name="T79" fmla="*/ 62061 h 64"/>
              <a:gd name="T80" fmla="*/ 171739 w 55"/>
              <a:gd name="T81" fmla="*/ 62061 h 64"/>
              <a:gd name="T82" fmla="*/ 168304 w 55"/>
              <a:gd name="T83" fmla="*/ 55166 h 64"/>
              <a:gd name="T84" fmla="*/ 130522 w 55"/>
              <a:gd name="T85" fmla="*/ 17239 h 64"/>
              <a:gd name="T86" fmla="*/ 123652 w 55"/>
              <a:gd name="T87" fmla="*/ 13791 h 64"/>
              <a:gd name="T88" fmla="*/ 123652 w 55"/>
              <a:gd name="T89" fmla="*/ 62061 h 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32" y="32"/>
                </a:moveTo>
                <a:cubicBezTo>
                  <a:pt x="32" y="45"/>
                  <a:pt x="32" y="45"/>
                  <a:pt x="32" y="45"/>
                </a:cubicBezTo>
                <a:cubicBezTo>
                  <a:pt x="32" y="48"/>
                  <a:pt x="30" y="50"/>
                  <a:pt x="27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1" y="50"/>
                  <a:pt x="9" y="48"/>
                  <a:pt x="9" y="45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29"/>
                  <a:pt x="11" y="27"/>
                  <a:pt x="13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30" y="27"/>
                  <a:pt x="32" y="29"/>
                  <a:pt x="32" y="32"/>
                </a:cubicBezTo>
                <a:close/>
                <a:moveTo>
                  <a:pt x="45" y="28"/>
                </a:moveTo>
                <a:cubicBezTo>
                  <a:pt x="45" y="49"/>
                  <a:pt x="45" y="49"/>
                  <a:pt x="45" y="49"/>
                </a:cubicBezTo>
                <a:cubicBezTo>
                  <a:pt x="45" y="49"/>
                  <a:pt x="45" y="50"/>
                  <a:pt x="45" y="50"/>
                </a:cubicBezTo>
                <a:cubicBezTo>
                  <a:pt x="45" y="50"/>
                  <a:pt x="44" y="50"/>
                  <a:pt x="44" y="50"/>
                </a:cubicBezTo>
                <a:cubicBezTo>
                  <a:pt x="44" y="50"/>
                  <a:pt x="44" y="50"/>
                  <a:pt x="43" y="5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7"/>
                  <a:pt x="34" y="37"/>
                  <a:pt x="34" y="37"/>
                </a:cubicBezTo>
                <a:cubicBezTo>
                  <a:pt x="43" y="27"/>
                  <a:pt x="43" y="27"/>
                  <a:pt x="43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27"/>
                  <a:pt x="45" y="27"/>
                  <a:pt x="45" y="27"/>
                </a:cubicBezTo>
                <a:cubicBezTo>
                  <a:pt x="45" y="27"/>
                  <a:pt x="45" y="28"/>
                  <a:pt x="45" y="28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8" name="Freeform 90"/>
          <p:cNvSpPr>
            <a:spLocks noEditPoints="1"/>
          </p:cNvSpPr>
          <p:nvPr/>
        </p:nvSpPr>
        <p:spPr bwMode="auto">
          <a:xfrm>
            <a:off x="4443116" y="2395337"/>
            <a:ext cx="180438" cy="210765"/>
          </a:xfrm>
          <a:custGeom>
            <a:avLst/>
            <a:gdLst>
              <a:gd name="T0" fmla="*/ 188912 w 55"/>
              <a:gd name="T1" fmla="*/ 206872 h 64"/>
              <a:gd name="T2" fmla="*/ 10304 w 55"/>
              <a:gd name="T3" fmla="*/ 220663 h 64"/>
              <a:gd name="T4" fmla="*/ 0 w 55"/>
              <a:gd name="T5" fmla="*/ 10344 h 64"/>
              <a:gd name="T6" fmla="*/ 120217 w 55"/>
              <a:gd name="T7" fmla="*/ 0 h 64"/>
              <a:gd name="T8" fmla="*/ 178608 w 55"/>
              <a:gd name="T9" fmla="*/ 44822 h 64"/>
              <a:gd name="T10" fmla="*/ 171738 w 55"/>
              <a:gd name="T11" fmla="*/ 75853 h 64"/>
              <a:gd name="T12" fmla="*/ 109912 w 55"/>
              <a:gd name="T13" fmla="*/ 65509 h 64"/>
              <a:gd name="T14" fmla="*/ 13739 w 55"/>
              <a:gd name="T15" fmla="*/ 13791 h 64"/>
              <a:gd name="T16" fmla="*/ 171738 w 55"/>
              <a:gd name="T17" fmla="*/ 203424 h 64"/>
              <a:gd name="T18" fmla="*/ 120217 w 55"/>
              <a:gd name="T19" fmla="*/ 137914 h 64"/>
              <a:gd name="T20" fmla="*/ 154564 w 55"/>
              <a:gd name="T21" fmla="*/ 141362 h 64"/>
              <a:gd name="T22" fmla="*/ 154564 w 55"/>
              <a:gd name="T23" fmla="*/ 148258 h 64"/>
              <a:gd name="T24" fmla="*/ 147695 w 55"/>
              <a:gd name="T25" fmla="*/ 155154 h 64"/>
              <a:gd name="T26" fmla="*/ 68695 w 55"/>
              <a:gd name="T27" fmla="*/ 155154 h 64"/>
              <a:gd name="T28" fmla="*/ 34348 w 55"/>
              <a:gd name="T29" fmla="*/ 186184 h 64"/>
              <a:gd name="T30" fmla="*/ 30913 w 55"/>
              <a:gd name="T31" fmla="*/ 186184 h 64"/>
              <a:gd name="T32" fmla="*/ 54956 w 55"/>
              <a:gd name="T33" fmla="*/ 158602 h 64"/>
              <a:gd name="T34" fmla="*/ 58391 w 55"/>
              <a:gd name="T35" fmla="*/ 158602 h 64"/>
              <a:gd name="T36" fmla="*/ 82434 w 55"/>
              <a:gd name="T37" fmla="*/ 103436 h 64"/>
              <a:gd name="T38" fmla="*/ 85869 w 55"/>
              <a:gd name="T39" fmla="*/ 62061 h 64"/>
              <a:gd name="T40" fmla="*/ 89304 w 55"/>
              <a:gd name="T41" fmla="*/ 62061 h 64"/>
              <a:gd name="T42" fmla="*/ 92739 w 55"/>
              <a:gd name="T43" fmla="*/ 72405 h 64"/>
              <a:gd name="T44" fmla="*/ 92739 w 55"/>
              <a:gd name="T45" fmla="*/ 72405 h 64"/>
              <a:gd name="T46" fmla="*/ 89304 w 55"/>
              <a:gd name="T47" fmla="*/ 99988 h 64"/>
              <a:gd name="T48" fmla="*/ 120217 w 55"/>
              <a:gd name="T49" fmla="*/ 137914 h 64"/>
              <a:gd name="T50" fmla="*/ 37782 w 55"/>
              <a:gd name="T51" fmla="*/ 179289 h 64"/>
              <a:gd name="T52" fmla="*/ 106478 w 55"/>
              <a:gd name="T53" fmla="*/ 137914 h 64"/>
              <a:gd name="T54" fmla="*/ 85869 w 55"/>
              <a:gd name="T55" fmla="*/ 113779 h 64"/>
              <a:gd name="T56" fmla="*/ 72130 w 55"/>
              <a:gd name="T57" fmla="*/ 148258 h 64"/>
              <a:gd name="T58" fmla="*/ 85869 w 55"/>
              <a:gd name="T59" fmla="*/ 82749 h 64"/>
              <a:gd name="T60" fmla="*/ 89304 w 55"/>
              <a:gd name="T61" fmla="*/ 72405 h 64"/>
              <a:gd name="T62" fmla="*/ 89304 w 55"/>
              <a:gd name="T63" fmla="*/ 72405 h 64"/>
              <a:gd name="T64" fmla="*/ 85869 w 55"/>
              <a:gd name="T65" fmla="*/ 68957 h 64"/>
              <a:gd name="T66" fmla="*/ 123651 w 55"/>
              <a:gd name="T67" fmla="*/ 62061 h 64"/>
              <a:gd name="T68" fmla="*/ 168303 w 55"/>
              <a:gd name="T69" fmla="*/ 55166 h 64"/>
              <a:gd name="T70" fmla="*/ 123651 w 55"/>
              <a:gd name="T71" fmla="*/ 13791 h 64"/>
              <a:gd name="T72" fmla="*/ 133956 w 55"/>
              <a:gd name="T73" fmla="*/ 144810 h 64"/>
              <a:gd name="T74" fmla="*/ 151130 w 55"/>
              <a:gd name="T75" fmla="*/ 148258 h 64"/>
              <a:gd name="T76" fmla="*/ 133956 w 55"/>
              <a:gd name="T77" fmla="*/ 144810 h 6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35" y="40"/>
                </a:moveTo>
                <a:cubicBezTo>
                  <a:pt x="36" y="40"/>
                  <a:pt x="38" y="40"/>
                  <a:pt x="39" y="40"/>
                </a:cubicBezTo>
                <a:cubicBezTo>
                  <a:pt x="41" y="40"/>
                  <a:pt x="44" y="40"/>
                  <a:pt x="45" y="41"/>
                </a:cubicBezTo>
                <a:cubicBezTo>
                  <a:pt x="45" y="42"/>
                  <a:pt x="46" y="42"/>
                  <a:pt x="45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5" y="44"/>
                  <a:pt x="44" y="45"/>
                  <a:pt x="43" y="45"/>
                </a:cubicBezTo>
                <a:cubicBezTo>
                  <a:pt x="40" y="45"/>
                  <a:pt x="37" y="44"/>
                  <a:pt x="34" y="42"/>
                </a:cubicBezTo>
                <a:cubicBezTo>
                  <a:pt x="29" y="43"/>
                  <a:pt x="24" y="44"/>
                  <a:pt x="20" y="45"/>
                </a:cubicBezTo>
                <a:cubicBezTo>
                  <a:pt x="16" y="51"/>
                  <a:pt x="13" y="54"/>
                  <a:pt x="11" y="54"/>
                </a:cubicBezTo>
                <a:cubicBezTo>
                  <a:pt x="11" y="54"/>
                  <a:pt x="11" y="54"/>
                  <a:pt x="10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9" y="53"/>
                  <a:pt x="9" y="53"/>
                  <a:pt x="9" y="52"/>
                </a:cubicBezTo>
                <a:cubicBezTo>
                  <a:pt x="9" y="51"/>
                  <a:pt x="11" y="48"/>
                  <a:pt x="16" y="46"/>
                </a:cubicBezTo>
                <a:cubicBezTo>
                  <a:pt x="16" y="45"/>
                  <a:pt x="16" y="45"/>
                  <a:pt x="16" y="46"/>
                </a:cubicBezTo>
                <a:cubicBezTo>
                  <a:pt x="17" y="46"/>
                  <a:pt x="17" y="46"/>
                  <a:pt x="17" y="46"/>
                </a:cubicBezTo>
                <a:cubicBezTo>
                  <a:pt x="18" y="44"/>
                  <a:pt x="19" y="42"/>
                  <a:pt x="20" y="39"/>
                </a:cubicBezTo>
                <a:cubicBezTo>
                  <a:pt x="22" y="36"/>
                  <a:pt x="23" y="33"/>
                  <a:pt x="24" y="30"/>
                </a:cubicBezTo>
                <a:cubicBezTo>
                  <a:pt x="23" y="26"/>
                  <a:pt x="23" y="22"/>
                  <a:pt x="23" y="19"/>
                </a:cubicBezTo>
                <a:cubicBezTo>
                  <a:pt x="23" y="18"/>
                  <a:pt x="24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6" y="18"/>
                  <a:pt x="27" y="18"/>
                </a:cubicBezTo>
                <a:cubicBezTo>
                  <a:pt x="27" y="19"/>
                  <a:pt x="27" y="20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5"/>
                  <a:pt x="27" y="27"/>
                  <a:pt x="26" y="29"/>
                </a:cubicBezTo>
                <a:cubicBezTo>
                  <a:pt x="28" y="33"/>
                  <a:pt x="30" y="36"/>
                  <a:pt x="32" y="38"/>
                </a:cubicBezTo>
                <a:cubicBezTo>
                  <a:pt x="33" y="39"/>
                  <a:pt x="34" y="39"/>
                  <a:pt x="35" y="40"/>
                </a:cubicBezTo>
                <a:close/>
                <a:moveTo>
                  <a:pt x="16" y="47"/>
                </a:moveTo>
                <a:cubicBezTo>
                  <a:pt x="13" y="49"/>
                  <a:pt x="12" y="51"/>
                  <a:pt x="11" y="52"/>
                </a:cubicBezTo>
                <a:cubicBezTo>
                  <a:pt x="12" y="52"/>
                  <a:pt x="14" y="50"/>
                  <a:pt x="16" y="47"/>
                </a:cubicBezTo>
                <a:close/>
                <a:moveTo>
                  <a:pt x="31" y="40"/>
                </a:moveTo>
                <a:cubicBezTo>
                  <a:pt x="31" y="40"/>
                  <a:pt x="30" y="40"/>
                  <a:pt x="30" y="40"/>
                </a:cubicBezTo>
                <a:cubicBezTo>
                  <a:pt x="28" y="38"/>
                  <a:pt x="27" y="36"/>
                  <a:pt x="25" y="33"/>
                </a:cubicBezTo>
                <a:cubicBezTo>
                  <a:pt x="25" y="35"/>
                  <a:pt x="24" y="38"/>
                  <a:pt x="23" y="40"/>
                </a:cubicBezTo>
                <a:cubicBezTo>
                  <a:pt x="22" y="41"/>
                  <a:pt x="21" y="42"/>
                  <a:pt x="21" y="43"/>
                </a:cubicBezTo>
                <a:cubicBezTo>
                  <a:pt x="24" y="42"/>
                  <a:pt x="28" y="41"/>
                  <a:pt x="31" y="40"/>
                </a:cubicBezTo>
                <a:close/>
                <a:moveTo>
                  <a:pt x="25" y="24"/>
                </a:moveTo>
                <a:cubicBezTo>
                  <a:pt x="25" y="24"/>
                  <a:pt x="25" y="23"/>
                  <a:pt x="26" y="23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0"/>
                  <a:pt x="26" y="20"/>
                  <a:pt x="25" y="19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1"/>
                  <a:pt x="25" y="22"/>
                  <a:pt x="25" y="2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  <a:moveTo>
                  <a:pt x="39" y="42"/>
                </a:moveTo>
                <a:cubicBezTo>
                  <a:pt x="41" y="42"/>
                  <a:pt x="42" y="43"/>
                  <a:pt x="43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2"/>
                  <a:pt x="43" y="42"/>
                  <a:pt x="39" y="4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9" name="Freeform 91"/>
          <p:cNvSpPr>
            <a:spLocks noEditPoints="1"/>
          </p:cNvSpPr>
          <p:nvPr/>
        </p:nvSpPr>
        <p:spPr bwMode="auto">
          <a:xfrm>
            <a:off x="4916198" y="2395337"/>
            <a:ext cx="180438" cy="210765"/>
          </a:xfrm>
          <a:custGeom>
            <a:avLst/>
            <a:gdLst>
              <a:gd name="T0" fmla="*/ 188912 w 55"/>
              <a:gd name="T1" fmla="*/ 65509 h 64"/>
              <a:gd name="T2" fmla="*/ 188912 w 55"/>
              <a:gd name="T3" fmla="*/ 206872 h 64"/>
              <a:gd name="T4" fmla="*/ 175173 w 55"/>
              <a:gd name="T5" fmla="*/ 220663 h 64"/>
              <a:gd name="T6" fmla="*/ 10304 w 55"/>
              <a:gd name="T7" fmla="*/ 220663 h 64"/>
              <a:gd name="T8" fmla="*/ 0 w 55"/>
              <a:gd name="T9" fmla="*/ 206872 h 64"/>
              <a:gd name="T10" fmla="*/ 0 w 55"/>
              <a:gd name="T11" fmla="*/ 10344 h 64"/>
              <a:gd name="T12" fmla="*/ 10304 w 55"/>
              <a:gd name="T13" fmla="*/ 0 h 64"/>
              <a:gd name="T14" fmla="*/ 120217 w 55"/>
              <a:gd name="T15" fmla="*/ 0 h 64"/>
              <a:gd name="T16" fmla="*/ 140825 w 55"/>
              <a:gd name="T17" fmla="*/ 6896 h 64"/>
              <a:gd name="T18" fmla="*/ 178608 w 55"/>
              <a:gd name="T19" fmla="*/ 44822 h 64"/>
              <a:gd name="T20" fmla="*/ 188912 w 55"/>
              <a:gd name="T21" fmla="*/ 65509 h 64"/>
              <a:gd name="T22" fmla="*/ 171738 w 55"/>
              <a:gd name="T23" fmla="*/ 75853 h 64"/>
              <a:gd name="T24" fmla="*/ 120217 w 55"/>
              <a:gd name="T25" fmla="*/ 75853 h 64"/>
              <a:gd name="T26" fmla="*/ 109912 w 55"/>
              <a:gd name="T27" fmla="*/ 65509 h 64"/>
              <a:gd name="T28" fmla="*/ 109912 w 55"/>
              <a:gd name="T29" fmla="*/ 13791 h 64"/>
              <a:gd name="T30" fmla="*/ 13739 w 55"/>
              <a:gd name="T31" fmla="*/ 13791 h 64"/>
              <a:gd name="T32" fmla="*/ 13739 w 55"/>
              <a:gd name="T33" fmla="*/ 203424 h 64"/>
              <a:gd name="T34" fmla="*/ 171738 w 55"/>
              <a:gd name="T35" fmla="*/ 203424 h 64"/>
              <a:gd name="T36" fmla="*/ 171738 w 55"/>
              <a:gd name="T37" fmla="*/ 75853 h 64"/>
              <a:gd name="T38" fmla="*/ 30913 w 55"/>
              <a:gd name="T39" fmla="*/ 99988 h 64"/>
              <a:gd name="T40" fmla="*/ 54956 w 55"/>
              <a:gd name="T41" fmla="*/ 75853 h 64"/>
              <a:gd name="T42" fmla="*/ 79000 w 55"/>
              <a:gd name="T43" fmla="*/ 99988 h 64"/>
              <a:gd name="T44" fmla="*/ 54956 w 55"/>
              <a:gd name="T45" fmla="*/ 124123 h 64"/>
              <a:gd name="T46" fmla="*/ 30913 w 55"/>
              <a:gd name="T47" fmla="*/ 99988 h 64"/>
              <a:gd name="T48" fmla="*/ 154564 w 55"/>
              <a:gd name="T49" fmla="*/ 186184 h 64"/>
              <a:gd name="T50" fmla="*/ 30913 w 55"/>
              <a:gd name="T51" fmla="*/ 186184 h 64"/>
              <a:gd name="T52" fmla="*/ 30913 w 55"/>
              <a:gd name="T53" fmla="*/ 165497 h 64"/>
              <a:gd name="T54" fmla="*/ 54956 w 55"/>
              <a:gd name="T55" fmla="*/ 141362 h 64"/>
              <a:gd name="T56" fmla="*/ 68695 w 55"/>
              <a:gd name="T57" fmla="*/ 155154 h 64"/>
              <a:gd name="T58" fmla="*/ 116782 w 55"/>
              <a:gd name="T59" fmla="*/ 110332 h 64"/>
              <a:gd name="T60" fmla="*/ 154564 w 55"/>
              <a:gd name="T61" fmla="*/ 148258 h 64"/>
              <a:gd name="T62" fmla="*/ 154564 w 55"/>
              <a:gd name="T63" fmla="*/ 186184 h 64"/>
              <a:gd name="T64" fmla="*/ 123651 w 55"/>
              <a:gd name="T65" fmla="*/ 62061 h 64"/>
              <a:gd name="T66" fmla="*/ 171738 w 55"/>
              <a:gd name="T67" fmla="*/ 62061 h 64"/>
              <a:gd name="T68" fmla="*/ 168303 w 55"/>
              <a:gd name="T69" fmla="*/ 55166 h 64"/>
              <a:gd name="T70" fmla="*/ 130521 w 55"/>
              <a:gd name="T71" fmla="*/ 17239 h 64"/>
              <a:gd name="T72" fmla="*/ 123651 w 55"/>
              <a:gd name="T73" fmla="*/ 13791 h 64"/>
              <a:gd name="T74" fmla="*/ 123651 w 55"/>
              <a:gd name="T75" fmla="*/ 62061 h 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9" y="29"/>
                </a:moveTo>
                <a:cubicBezTo>
                  <a:pt x="9" y="25"/>
                  <a:pt x="12" y="22"/>
                  <a:pt x="16" y="22"/>
                </a:cubicBezTo>
                <a:cubicBezTo>
                  <a:pt x="20" y="22"/>
                  <a:pt x="23" y="25"/>
                  <a:pt x="23" y="29"/>
                </a:cubicBezTo>
                <a:cubicBezTo>
                  <a:pt x="23" y="33"/>
                  <a:pt x="20" y="36"/>
                  <a:pt x="16" y="36"/>
                </a:cubicBezTo>
                <a:cubicBezTo>
                  <a:pt x="12" y="36"/>
                  <a:pt x="9" y="33"/>
                  <a:pt x="9" y="29"/>
                </a:cubicBezTo>
                <a:close/>
                <a:moveTo>
                  <a:pt x="45" y="54"/>
                </a:moveTo>
                <a:cubicBezTo>
                  <a:pt x="9" y="54"/>
                  <a:pt x="9" y="54"/>
                  <a:pt x="9" y="54"/>
                </a:cubicBezTo>
                <a:cubicBezTo>
                  <a:pt x="9" y="48"/>
                  <a:pt x="9" y="48"/>
                  <a:pt x="9" y="48"/>
                </a:cubicBezTo>
                <a:cubicBezTo>
                  <a:pt x="16" y="41"/>
                  <a:pt x="16" y="41"/>
                  <a:pt x="16" y="41"/>
                </a:cubicBezTo>
                <a:cubicBezTo>
                  <a:pt x="20" y="45"/>
                  <a:pt x="20" y="45"/>
                  <a:pt x="20" y="45"/>
                </a:cubicBezTo>
                <a:cubicBezTo>
                  <a:pt x="34" y="32"/>
                  <a:pt x="34" y="32"/>
                  <a:pt x="34" y="32"/>
                </a:cubicBezTo>
                <a:cubicBezTo>
                  <a:pt x="45" y="43"/>
                  <a:pt x="45" y="43"/>
                  <a:pt x="45" y="43"/>
                </a:cubicBezTo>
                <a:lnTo>
                  <a:pt x="45" y="54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0" name="Freeform 92"/>
          <p:cNvSpPr>
            <a:spLocks noEditPoints="1"/>
          </p:cNvSpPr>
          <p:nvPr/>
        </p:nvSpPr>
        <p:spPr bwMode="auto">
          <a:xfrm>
            <a:off x="5389282" y="2395337"/>
            <a:ext cx="180438" cy="210765"/>
          </a:xfrm>
          <a:custGeom>
            <a:avLst/>
            <a:gdLst>
              <a:gd name="T0" fmla="*/ 188912 w 55"/>
              <a:gd name="T1" fmla="*/ 65509 h 64"/>
              <a:gd name="T2" fmla="*/ 188912 w 55"/>
              <a:gd name="T3" fmla="*/ 206872 h 64"/>
              <a:gd name="T4" fmla="*/ 175173 w 55"/>
              <a:gd name="T5" fmla="*/ 220663 h 64"/>
              <a:gd name="T6" fmla="*/ 10304 w 55"/>
              <a:gd name="T7" fmla="*/ 220663 h 64"/>
              <a:gd name="T8" fmla="*/ 0 w 55"/>
              <a:gd name="T9" fmla="*/ 206872 h 64"/>
              <a:gd name="T10" fmla="*/ 0 w 55"/>
              <a:gd name="T11" fmla="*/ 10344 h 64"/>
              <a:gd name="T12" fmla="*/ 10304 w 55"/>
              <a:gd name="T13" fmla="*/ 0 h 64"/>
              <a:gd name="T14" fmla="*/ 120217 w 55"/>
              <a:gd name="T15" fmla="*/ 0 h 64"/>
              <a:gd name="T16" fmla="*/ 140825 w 55"/>
              <a:gd name="T17" fmla="*/ 6896 h 64"/>
              <a:gd name="T18" fmla="*/ 178608 w 55"/>
              <a:gd name="T19" fmla="*/ 44822 h 64"/>
              <a:gd name="T20" fmla="*/ 188912 w 55"/>
              <a:gd name="T21" fmla="*/ 65509 h 64"/>
              <a:gd name="T22" fmla="*/ 171738 w 55"/>
              <a:gd name="T23" fmla="*/ 75853 h 64"/>
              <a:gd name="T24" fmla="*/ 120217 w 55"/>
              <a:gd name="T25" fmla="*/ 75853 h 64"/>
              <a:gd name="T26" fmla="*/ 109912 w 55"/>
              <a:gd name="T27" fmla="*/ 65509 h 64"/>
              <a:gd name="T28" fmla="*/ 109912 w 55"/>
              <a:gd name="T29" fmla="*/ 13791 h 64"/>
              <a:gd name="T30" fmla="*/ 13739 w 55"/>
              <a:gd name="T31" fmla="*/ 13791 h 64"/>
              <a:gd name="T32" fmla="*/ 13739 w 55"/>
              <a:gd name="T33" fmla="*/ 203424 h 64"/>
              <a:gd name="T34" fmla="*/ 171738 w 55"/>
              <a:gd name="T35" fmla="*/ 203424 h 64"/>
              <a:gd name="T36" fmla="*/ 171738 w 55"/>
              <a:gd name="T37" fmla="*/ 75853 h 64"/>
              <a:gd name="T38" fmla="*/ 79000 w 55"/>
              <a:gd name="T39" fmla="*/ 106884 h 64"/>
              <a:gd name="T40" fmla="*/ 79000 w 55"/>
              <a:gd name="T41" fmla="*/ 172393 h 64"/>
              <a:gd name="T42" fmla="*/ 75565 w 55"/>
              <a:gd name="T43" fmla="*/ 175841 h 64"/>
              <a:gd name="T44" fmla="*/ 72130 w 55"/>
              <a:gd name="T45" fmla="*/ 179289 h 64"/>
              <a:gd name="T46" fmla="*/ 72130 w 55"/>
              <a:gd name="T47" fmla="*/ 175841 h 64"/>
              <a:gd name="T48" fmla="*/ 51521 w 55"/>
              <a:gd name="T49" fmla="*/ 155154 h 64"/>
              <a:gd name="T50" fmla="*/ 34348 w 55"/>
              <a:gd name="T51" fmla="*/ 155154 h 64"/>
              <a:gd name="T52" fmla="*/ 30913 w 55"/>
              <a:gd name="T53" fmla="*/ 151706 h 64"/>
              <a:gd name="T54" fmla="*/ 30913 w 55"/>
              <a:gd name="T55" fmla="*/ 127571 h 64"/>
              <a:gd name="T56" fmla="*/ 34348 w 55"/>
              <a:gd name="T57" fmla="*/ 124123 h 64"/>
              <a:gd name="T58" fmla="*/ 51521 w 55"/>
              <a:gd name="T59" fmla="*/ 124123 h 64"/>
              <a:gd name="T60" fmla="*/ 72130 w 55"/>
              <a:gd name="T61" fmla="*/ 103436 h 64"/>
              <a:gd name="T62" fmla="*/ 75565 w 55"/>
              <a:gd name="T63" fmla="*/ 103436 h 64"/>
              <a:gd name="T64" fmla="*/ 79000 w 55"/>
              <a:gd name="T65" fmla="*/ 106884 h 64"/>
              <a:gd name="T66" fmla="*/ 106478 w 55"/>
              <a:gd name="T67" fmla="*/ 168945 h 64"/>
              <a:gd name="T68" fmla="*/ 116782 w 55"/>
              <a:gd name="T69" fmla="*/ 141362 h 64"/>
              <a:gd name="T70" fmla="*/ 106478 w 55"/>
              <a:gd name="T71" fmla="*/ 113779 h 64"/>
              <a:gd name="T72" fmla="*/ 96173 w 55"/>
              <a:gd name="T73" fmla="*/ 113779 h 64"/>
              <a:gd name="T74" fmla="*/ 96173 w 55"/>
              <a:gd name="T75" fmla="*/ 124123 h 64"/>
              <a:gd name="T76" fmla="*/ 99608 w 55"/>
              <a:gd name="T77" fmla="*/ 141362 h 64"/>
              <a:gd name="T78" fmla="*/ 96173 w 55"/>
              <a:gd name="T79" fmla="*/ 155154 h 64"/>
              <a:gd name="T80" fmla="*/ 96173 w 55"/>
              <a:gd name="T81" fmla="*/ 168945 h 64"/>
              <a:gd name="T82" fmla="*/ 99608 w 55"/>
              <a:gd name="T83" fmla="*/ 168945 h 64"/>
              <a:gd name="T84" fmla="*/ 106478 w 55"/>
              <a:gd name="T85" fmla="*/ 168945 h 64"/>
              <a:gd name="T86" fmla="*/ 133956 w 55"/>
              <a:gd name="T87" fmla="*/ 186184 h 64"/>
              <a:gd name="T88" fmla="*/ 147695 w 55"/>
              <a:gd name="T89" fmla="*/ 141362 h 64"/>
              <a:gd name="T90" fmla="*/ 133956 w 55"/>
              <a:gd name="T91" fmla="*/ 96540 h 64"/>
              <a:gd name="T92" fmla="*/ 120217 w 55"/>
              <a:gd name="T93" fmla="*/ 93092 h 64"/>
              <a:gd name="T94" fmla="*/ 120217 w 55"/>
              <a:gd name="T95" fmla="*/ 106884 h 64"/>
              <a:gd name="T96" fmla="*/ 133956 w 55"/>
              <a:gd name="T97" fmla="*/ 141362 h 64"/>
              <a:gd name="T98" fmla="*/ 120217 w 55"/>
              <a:gd name="T99" fmla="*/ 175841 h 64"/>
              <a:gd name="T100" fmla="*/ 120217 w 55"/>
              <a:gd name="T101" fmla="*/ 186184 h 64"/>
              <a:gd name="T102" fmla="*/ 127086 w 55"/>
              <a:gd name="T103" fmla="*/ 189632 h 64"/>
              <a:gd name="T104" fmla="*/ 133956 w 55"/>
              <a:gd name="T105" fmla="*/ 186184 h 64"/>
              <a:gd name="T106" fmla="*/ 123651 w 55"/>
              <a:gd name="T107" fmla="*/ 62061 h 64"/>
              <a:gd name="T108" fmla="*/ 171738 w 55"/>
              <a:gd name="T109" fmla="*/ 62061 h 64"/>
              <a:gd name="T110" fmla="*/ 168303 w 55"/>
              <a:gd name="T111" fmla="*/ 55166 h 64"/>
              <a:gd name="T112" fmla="*/ 130521 w 55"/>
              <a:gd name="T113" fmla="*/ 17239 h 64"/>
              <a:gd name="T114" fmla="*/ 123651 w 55"/>
              <a:gd name="T115" fmla="*/ 13791 h 64"/>
              <a:gd name="T116" fmla="*/ 123651 w 55"/>
              <a:gd name="T117" fmla="*/ 62061 h 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23" y="31"/>
                </a:moveTo>
                <a:cubicBezTo>
                  <a:pt x="23" y="50"/>
                  <a:pt x="23" y="50"/>
                  <a:pt x="23" y="50"/>
                </a:cubicBezTo>
                <a:cubicBezTo>
                  <a:pt x="23" y="51"/>
                  <a:pt x="22" y="51"/>
                  <a:pt x="22" y="51"/>
                </a:cubicBezTo>
                <a:cubicBezTo>
                  <a:pt x="22" y="52"/>
                  <a:pt x="22" y="52"/>
                  <a:pt x="21" y="52"/>
                </a:cubicBezTo>
                <a:cubicBezTo>
                  <a:pt x="21" y="52"/>
                  <a:pt x="21" y="51"/>
                  <a:pt x="21" y="51"/>
                </a:cubicBezTo>
                <a:cubicBezTo>
                  <a:pt x="15" y="45"/>
                  <a:pt x="15" y="45"/>
                  <a:pt x="15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9" y="45"/>
                  <a:pt x="9" y="45"/>
                  <a:pt x="9" y="44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2" y="30"/>
                </a:cubicBezTo>
                <a:cubicBezTo>
                  <a:pt x="22" y="30"/>
                  <a:pt x="23" y="31"/>
                  <a:pt x="23" y="31"/>
                </a:cubicBezTo>
                <a:close/>
                <a:moveTo>
                  <a:pt x="31" y="49"/>
                </a:moveTo>
                <a:cubicBezTo>
                  <a:pt x="33" y="46"/>
                  <a:pt x="34" y="44"/>
                  <a:pt x="34" y="41"/>
                </a:cubicBezTo>
                <a:cubicBezTo>
                  <a:pt x="34" y="38"/>
                  <a:pt x="33" y="35"/>
                  <a:pt x="31" y="33"/>
                </a:cubicBezTo>
                <a:cubicBezTo>
                  <a:pt x="30" y="32"/>
                  <a:pt x="29" y="32"/>
                  <a:pt x="28" y="33"/>
                </a:cubicBezTo>
                <a:cubicBezTo>
                  <a:pt x="27" y="34"/>
                  <a:pt x="27" y="35"/>
                  <a:pt x="28" y="36"/>
                </a:cubicBezTo>
                <a:cubicBezTo>
                  <a:pt x="29" y="37"/>
                  <a:pt x="29" y="39"/>
                  <a:pt x="29" y="41"/>
                </a:cubicBezTo>
                <a:cubicBezTo>
                  <a:pt x="29" y="42"/>
                  <a:pt x="29" y="44"/>
                  <a:pt x="28" y="45"/>
                </a:cubicBezTo>
                <a:cubicBezTo>
                  <a:pt x="27" y="46"/>
                  <a:pt x="27" y="48"/>
                  <a:pt x="28" y="49"/>
                </a:cubicBezTo>
                <a:cubicBezTo>
                  <a:pt x="28" y="49"/>
                  <a:pt x="29" y="49"/>
                  <a:pt x="29" y="49"/>
                </a:cubicBezTo>
                <a:cubicBezTo>
                  <a:pt x="30" y="49"/>
                  <a:pt x="30" y="49"/>
                  <a:pt x="31" y="49"/>
                </a:cubicBezTo>
                <a:close/>
                <a:moveTo>
                  <a:pt x="39" y="54"/>
                </a:moveTo>
                <a:cubicBezTo>
                  <a:pt x="42" y="50"/>
                  <a:pt x="43" y="45"/>
                  <a:pt x="43" y="41"/>
                </a:cubicBezTo>
                <a:cubicBezTo>
                  <a:pt x="43" y="36"/>
                  <a:pt x="42" y="31"/>
                  <a:pt x="39" y="28"/>
                </a:cubicBezTo>
                <a:cubicBezTo>
                  <a:pt x="38" y="27"/>
                  <a:pt x="36" y="27"/>
                  <a:pt x="35" y="27"/>
                </a:cubicBezTo>
                <a:cubicBezTo>
                  <a:pt x="34" y="28"/>
                  <a:pt x="34" y="30"/>
                  <a:pt x="35" y="31"/>
                </a:cubicBezTo>
                <a:cubicBezTo>
                  <a:pt x="37" y="33"/>
                  <a:pt x="39" y="37"/>
                  <a:pt x="39" y="41"/>
                </a:cubicBezTo>
                <a:cubicBezTo>
                  <a:pt x="39" y="44"/>
                  <a:pt x="37" y="48"/>
                  <a:pt x="35" y="51"/>
                </a:cubicBezTo>
                <a:cubicBezTo>
                  <a:pt x="34" y="52"/>
                  <a:pt x="34" y="53"/>
                  <a:pt x="35" y="54"/>
                </a:cubicBezTo>
                <a:cubicBezTo>
                  <a:pt x="36" y="54"/>
                  <a:pt x="36" y="55"/>
                  <a:pt x="37" y="55"/>
                </a:cubicBezTo>
                <a:cubicBezTo>
                  <a:pt x="37" y="55"/>
                  <a:pt x="38" y="54"/>
                  <a:pt x="39" y="5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1" name="Freeform 93"/>
          <p:cNvSpPr>
            <a:spLocks noEditPoints="1"/>
          </p:cNvSpPr>
          <p:nvPr/>
        </p:nvSpPr>
        <p:spPr bwMode="auto">
          <a:xfrm>
            <a:off x="5860848" y="2395337"/>
            <a:ext cx="180440" cy="210765"/>
          </a:xfrm>
          <a:custGeom>
            <a:avLst/>
            <a:gdLst>
              <a:gd name="T0" fmla="*/ 188913 w 55"/>
              <a:gd name="T1" fmla="*/ 65509 h 64"/>
              <a:gd name="T2" fmla="*/ 188913 w 55"/>
              <a:gd name="T3" fmla="*/ 206872 h 64"/>
              <a:gd name="T4" fmla="*/ 175174 w 55"/>
              <a:gd name="T5" fmla="*/ 220663 h 64"/>
              <a:gd name="T6" fmla="*/ 10304 w 55"/>
              <a:gd name="T7" fmla="*/ 220663 h 64"/>
              <a:gd name="T8" fmla="*/ 0 w 55"/>
              <a:gd name="T9" fmla="*/ 206872 h 64"/>
              <a:gd name="T10" fmla="*/ 0 w 55"/>
              <a:gd name="T11" fmla="*/ 10344 h 64"/>
              <a:gd name="T12" fmla="*/ 10304 w 55"/>
              <a:gd name="T13" fmla="*/ 0 h 64"/>
              <a:gd name="T14" fmla="*/ 120217 w 55"/>
              <a:gd name="T15" fmla="*/ 0 h 64"/>
              <a:gd name="T16" fmla="*/ 140826 w 55"/>
              <a:gd name="T17" fmla="*/ 6896 h 64"/>
              <a:gd name="T18" fmla="*/ 178609 w 55"/>
              <a:gd name="T19" fmla="*/ 44822 h 64"/>
              <a:gd name="T20" fmla="*/ 188913 w 55"/>
              <a:gd name="T21" fmla="*/ 65509 h 64"/>
              <a:gd name="T22" fmla="*/ 171739 w 55"/>
              <a:gd name="T23" fmla="*/ 75853 h 64"/>
              <a:gd name="T24" fmla="*/ 120217 w 55"/>
              <a:gd name="T25" fmla="*/ 75853 h 64"/>
              <a:gd name="T26" fmla="*/ 109913 w 55"/>
              <a:gd name="T27" fmla="*/ 65509 h 64"/>
              <a:gd name="T28" fmla="*/ 109913 w 55"/>
              <a:gd name="T29" fmla="*/ 13791 h 64"/>
              <a:gd name="T30" fmla="*/ 13739 w 55"/>
              <a:gd name="T31" fmla="*/ 13791 h 64"/>
              <a:gd name="T32" fmla="*/ 13739 w 55"/>
              <a:gd name="T33" fmla="*/ 203424 h 64"/>
              <a:gd name="T34" fmla="*/ 171739 w 55"/>
              <a:gd name="T35" fmla="*/ 203424 h 64"/>
              <a:gd name="T36" fmla="*/ 171739 w 55"/>
              <a:gd name="T37" fmla="*/ 75853 h 64"/>
              <a:gd name="T38" fmla="*/ 51522 w 55"/>
              <a:gd name="T39" fmla="*/ 93092 h 64"/>
              <a:gd name="T40" fmla="*/ 137391 w 55"/>
              <a:gd name="T41" fmla="*/ 93092 h 64"/>
              <a:gd name="T42" fmla="*/ 140826 w 55"/>
              <a:gd name="T43" fmla="*/ 96540 h 64"/>
              <a:gd name="T44" fmla="*/ 140826 w 55"/>
              <a:gd name="T45" fmla="*/ 103436 h 64"/>
              <a:gd name="T46" fmla="*/ 137391 w 55"/>
              <a:gd name="T47" fmla="*/ 110332 h 64"/>
              <a:gd name="T48" fmla="*/ 51522 w 55"/>
              <a:gd name="T49" fmla="*/ 110332 h 64"/>
              <a:gd name="T50" fmla="*/ 44652 w 55"/>
              <a:gd name="T51" fmla="*/ 103436 h 64"/>
              <a:gd name="T52" fmla="*/ 44652 w 55"/>
              <a:gd name="T53" fmla="*/ 96540 h 64"/>
              <a:gd name="T54" fmla="*/ 51522 w 55"/>
              <a:gd name="T55" fmla="*/ 93092 h 64"/>
              <a:gd name="T56" fmla="*/ 140826 w 55"/>
              <a:gd name="T57" fmla="*/ 127571 h 64"/>
              <a:gd name="T58" fmla="*/ 140826 w 55"/>
              <a:gd name="T59" fmla="*/ 137914 h 64"/>
              <a:gd name="T60" fmla="*/ 137391 w 55"/>
              <a:gd name="T61" fmla="*/ 141362 h 64"/>
              <a:gd name="T62" fmla="*/ 51522 w 55"/>
              <a:gd name="T63" fmla="*/ 141362 h 64"/>
              <a:gd name="T64" fmla="*/ 44652 w 55"/>
              <a:gd name="T65" fmla="*/ 137914 h 64"/>
              <a:gd name="T66" fmla="*/ 44652 w 55"/>
              <a:gd name="T67" fmla="*/ 127571 h 64"/>
              <a:gd name="T68" fmla="*/ 51522 w 55"/>
              <a:gd name="T69" fmla="*/ 124123 h 64"/>
              <a:gd name="T70" fmla="*/ 137391 w 55"/>
              <a:gd name="T71" fmla="*/ 124123 h 64"/>
              <a:gd name="T72" fmla="*/ 140826 w 55"/>
              <a:gd name="T73" fmla="*/ 127571 h 64"/>
              <a:gd name="T74" fmla="*/ 140826 w 55"/>
              <a:gd name="T75" fmla="*/ 158602 h 64"/>
              <a:gd name="T76" fmla="*/ 140826 w 55"/>
              <a:gd name="T77" fmla="*/ 168945 h 64"/>
              <a:gd name="T78" fmla="*/ 137391 w 55"/>
              <a:gd name="T79" fmla="*/ 172393 h 64"/>
              <a:gd name="T80" fmla="*/ 51522 w 55"/>
              <a:gd name="T81" fmla="*/ 172393 h 64"/>
              <a:gd name="T82" fmla="*/ 44652 w 55"/>
              <a:gd name="T83" fmla="*/ 168945 h 64"/>
              <a:gd name="T84" fmla="*/ 44652 w 55"/>
              <a:gd name="T85" fmla="*/ 158602 h 64"/>
              <a:gd name="T86" fmla="*/ 51522 w 55"/>
              <a:gd name="T87" fmla="*/ 155154 h 64"/>
              <a:gd name="T88" fmla="*/ 137391 w 55"/>
              <a:gd name="T89" fmla="*/ 155154 h 64"/>
              <a:gd name="T90" fmla="*/ 140826 w 55"/>
              <a:gd name="T91" fmla="*/ 158602 h 64"/>
              <a:gd name="T92" fmla="*/ 123652 w 55"/>
              <a:gd name="T93" fmla="*/ 62061 h 64"/>
              <a:gd name="T94" fmla="*/ 171739 w 55"/>
              <a:gd name="T95" fmla="*/ 62061 h 64"/>
              <a:gd name="T96" fmla="*/ 168304 w 55"/>
              <a:gd name="T97" fmla="*/ 55166 h 64"/>
              <a:gd name="T98" fmla="*/ 130522 w 55"/>
              <a:gd name="T99" fmla="*/ 17239 h 64"/>
              <a:gd name="T100" fmla="*/ 123652 w 55"/>
              <a:gd name="T101" fmla="*/ 13791 h 64"/>
              <a:gd name="T102" fmla="*/ 123652 w 55"/>
              <a:gd name="T103" fmla="*/ 62061 h 6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15" y="27"/>
                </a:move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7"/>
                  <a:pt x="41" y="28"/>
                </a:cubicBezTo>
                <a:cubicBezTo>
                  <a:pt x="41" y="30"/>
                  <a:pt x="41" y="30"/>
                  <a:pt x="41" y="30"/>
                </a:cubicBezTo>
                <a:cubicBezTo>
                  <a:pt x="41" y="31"/>
                  <a:pt x="40" y="32"/>
                  <a:pt x="40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4" y="32"/>
                  <a:pt x="13" y="31"/>
                  <a:pt x="13" y="30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7"/>
                  <a:pt x="14" y="27"/>
                  <a:pt x="15" y="27"/>
                </a:cubicBezTo>
                <a:close/>
                <a:moveTo>
                  <a:pt x="41" y="37"/>
                </a:moveTo>
                <a:cubicBezTo>
                  <a:pt x="41" y="40"/>
                  <a:pt x="41" y="40"/>
                  <a:pt x="41" y="40"/>
                </a:cubicBezTo>
                <a:cubicBezTo>
                  <a:pt x="41" y="40"/>
                  <a:pt x="40" y="41"/>
                  <a:pt x="40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40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4" y="36"/>
                  <a:pt x="15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1" y="37"/>
                  <a:pt x="41" y="37"/>
                </a:cubicBezTo>
                <a:close/>
                <a:moveTo>
                  <a:pt x="41" y="46"/>
                </a:moveTo>
                <a:cubicBezTo>
                  <a:pt x="41" y="49"/>
                  <a:pt x="41" y="49"/>
                  <a:pt x="41" y="49"/>
                </a:cubicBezTo>
                <a:cubicBezTo>
                  <a:pt x="41" y="49"/>
                  <a:pt x="40" y="50"/>
                  <a:pt x="40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4" y="50"/>
                  <a:pt x="13" y="49"/>
                  <a:pt x="13" y="49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46"/>
                  <a:pt x="14" y="45"/>
                  <a:pt x="15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1" y="46"/>
                  <a:pt x="41" y="46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2" name="Freeform 94"/>
          <p:cNvSpPr>
            <a:spLocks noEditPoints="1"/>
          </p:cNvSpPr>
          <p:nvPr/>
        </p:nvSpPr>
        <p:spPr bwMode="auto">
          <a:xfrm>
            <a:off x="6333931" y="2395337"/>
            <a:ext cx="180440" cy="210765"/>
          </a:xfrm>
          <a:custGeom>
            <a:avLst/>
            <a:gdLst>
              <a:gd name="T0" fmla="*/ 188913 w 55"/>
              <a:gd name="T1" fmla="*/ 65509 h 64"/>
              <a:gd name="T2" fmla="*/ 188913 w 55"/>
              <a:gd name="T3" fmla="*/ 206872 h 64"/>
              <a:gd name="T4" fmla="*/ 175174 w 55"/>
              <a:gd name="T5" fmla="*/ 220663 h 64"/>
              <a:gd name="T6" fmla="*/ 10304 w 55"/>
              <a:gd name="T7" fmla="*/ 220663 h 64"/>
              <a:gd name="T8" fmla="*/ 0 w 55"/>
              <a:gd name="T9" fmla="*/ 206872 h 64"/>
              <a:gd name="T10" fmla="*/ 0 w 55"/>
              <a:gd name="T11" fmla="*/ 10344 h 64"/>
              <a:gd name="T12" fmla="*/ 10304 w 55"/>
              <a:gd name="T13" fmla="*/ 0 h 64"/>
              <a:gd name="T14" fmla="*/ 120217 w 55"/>
              <a:gd name="T15" fmla="*/ 0 h 64"/>
              <a:gd name="T16" fmla="*/ 140826 w 55"/>
              <a:gd name="T17" fmla="*/ 6896 h 64"/>
              <a:gd name="T18" fmla="*/ 178609 w 55"/>
              <a:gd name="T19" fmla="*/ 44822 h 64"/>
              <a:gd name="T20" fmla="*/ 188913 w 55"/>
              <a:gd name="T21" fmla="*/ 65509 h 64"/>
              <a:gd name="T22" fmla="*/ 171739 w 55"/>
              <a:gd name="T23" fmla="*/ 75853 h 64"/>
              <a:gd name="T24" fmla="*/ 120217 w 55"/>
              <a:gd name="T25" fmla="*/ 75853 h 64"/>
              <a:gd name="T26" fmla="*/ 109913 w 55"/>
              <a:gd name="T27" fmla="*/ 65509 h 64"/>
              <a:gd name="T28" fmla="*/ 109913 w 55"/>
              <a:gd name="T29" fmla="*/ 13791 h 64"/>
              <a:gd name="T30" fmla="*/ 13739 w 55"/>
              <a:gd name="T31" fmla="*/ 13791 h 64"/>
              <a:gd name="T32" fmla="*/ 13739 w 55"/>
              <a:gd name="T33" fmla="*/ 203424 h 64"/>
              <a:gd name="T34" fmla="*/ 171739 w 55"/>
              <a:gd name="T35" fmla="*/ 203424 h 64"/>
              <a:gd name="T36" fmla="*/ 171739 w 55"/>
              <a:gd name="T37" fmla="*/ 75853 h 64"/>
              <a:gd name="T38" fmla="*/ 27478 w 55"/>
              <a:gd name="T39" fmla="*/ 106884 h 64"/>
              <a:gd name="T40" fmla="*/ 37783 w 55"/>
              <a:gd name="T41" fmla="*/ 106884 h 64"/>
              <a:gd name="T42" fmla="*/ 54957 w 55"/>
              <a:gd name="T43" fmla="*/ 186184 h 64"/>
              <a:gd name="T44" fmla="*/ 75565 w 55"/>
              <a:gd name="T45" fmla="*/ 186184 h 64"/>
              <a:gd name="T46" fmla="*/ 92739 w 55"/>
              <a:gd name="T47" fmla="*/ 127571 h 64"/>
              <a:gd name="T48" fmla="*/ 92739 w 55"/>
              <a:gd name="T49" fmla="*/ 120675 h 64"/>
              <a:gd name="T50" fmla="*/ 92739 w 55"/>
              <a:gd name="T51" fmla="*/ 120675 h 64"/>
              <a:gd name="T52" fmla="*/ 92739 w 55"/>
              <a:gd name="T53" fmla="*/ 120675 h 64"/>
              <a:gd name="T54" fmla="*/ 92739 w 55"/>
              <a:gd name="T55" fmla="*/ 120675 h 64"/>
              <a:gd name="T56" fmla="*/ 96174 w 55"/>
              <a:gd name="T57" fmla="*/ 127571 h 64"/>
              <a:gd name="T58" fmla="*/ 109913 w 55"/>
              <a:gd name="T59" fmla="*/ 186184 h 64"/>
              <a:gd name="T60" fmla="*/ 130522 w 55"/>
              <a:gd name="T61" fmla="*/ 186184 h 64"/>
              <a:gd name="T62" fmla="*/ 151130 w 55"/>
              <a:gd name="T63" fmla="*/ 106884 h 64"/>
              <a:gd name="T64" fmla="*/ 158000 w 55"/>
              <a:gd name="T65" fmla="*/ 106884 h 64"/>
              <a:gd name="T66" fmla="*/ 158000 w 55"/>
              <a:gd name="T67" fmla="*/ 93092 h 64"/>
              <a:gd name="T68" fmla="*/ 123652 w 55"/>
              <a:gd name="T69" fmla="*/ 93092 h 64"/>
              <a:gd name="T70" fmla="*/ 123652 w 55"/>
              <a:gd name="T71" fmla="*/ 106884 h 64"/>
              <a:gd name="T72" fmla="*/ 133956 w 55"/>
              <a:gd name="T73" fmla="*/ 106884 h 64"/>
              <a:gd name="T74" fmla="*/ 120217 w 55"/>
              <a:gd name="T75" fmla="*/ 158602 h 64"/>
              <a:gd name="T76" fmla="*/ 120217 w 55"/>
              <a:gd name="T77" fmla="*/ 165497 h 64"/>
              <a:gd name="T78" fmla="*/ 120217 w 55"/>
              <a:gd name="T79" fmla="*/ 168945 h 64"/>
              <a:gd name="T80" fmla="*/ 120217 w 55"/>
              <a:gd name="T81" fmla="*/ 168945 h 64"/>
              <a:gd name="T82" fmla="*/ 120217 w 55"/>
              <a:gd name="T83" fmla="*/ 165497 h 64"/>
              <a:gd name="T84" fmla="*/ 116783 w 55"/>
              <a:gd name="T85" fmla="*/ 158602 h 64"/>
              <a:gd name="T86" fmla="*/ 99609 w 55"/>
              <a:gd name="T87" fmla="*/ 93092 h 64"/>
              <a:gd name="T88" fmla="*/ 85870 w 55"/>
              <a:gd name="T89" fmla="*/ 93092 h 64"/>
              <a:gd name="T90" fmla="*/ 68696 w 55"/>
              <a:gd name="T91" fmla="*/ 158602 h 64"/>
              <a:gd name="T92" fmla="*/ 68696 w 55"/>
              <a:gd name="T93" fmla="*/ 165497 h 64"/>
              <a:gd name="T94" fmla="*/ 68696 w 55"/>
              <a:gd name="T95" fmla="*/ 168945 h 64"/>
              <a:gd name="T96" fmla="*/ 65261 w 55"/>
              <a:gd name="T97" fmla="*/ 168945 h 64"/>
              <a:gd name="T98" fmla="*/ 65261 w 55"/>
              <a:gd name="T99" fmla="*/ 165497 h 64"/>
              <a:gd name="T100" fmla="*/ 65261 w 55"/>
              <a:gd name="T101" fmla="*/ 158602 h 64"/>
              <a:gd name="T102" fmla="*/ 54957 w 55"/>
              <a:gd name="T103" fmla="*/ 106884 h 64"/>
              <a:gd name="T104" fmla="*/ 65261 w 55"/>
              <a:gd name="T105" fmla="*/ 106884 h 64"/>
              <a:gd name="T106" fmla="*/ 65261 w 55"/>
              <a:gd name="T107" fmla="*/ 93092 h 64"/>
              <a:gd name="T108" fmla="*/ 27478 w 55"/>
              <a:gd name="T109" fmla="*/ 93092 h 64"/>
              <a:gd name="T110" fmla="*/ 27478 w 55"/>
              <a:gd name="T111" fmla="*/ 106884 h 64"/>
              <a:gd name="T112" fmla="*/ 123652 w 55"/>
              <a:gd name="T113" fmla="*/ 62061 h 64"/>
              <a:gd name="T114" fmla="*/ 171739 w 55"/>
              <a:gd name="T115" fmla="*/ 62061 h 64"/>
              <a:gd name="T116" fmla="*/ 168304 w 55"/>
              <a:gd name="T117" fmla="*/ 55166 h 64"/>
              <a:gd name="T118" fmla="*/ 130522 w 55"/>
              <a:gd name="T119" fmla="*/ 17239 h 64"/>
              <a:gd name="T120" fmla="*/ 123652 w 55"/>
              <a:gd name="T121" fmla="*/ 13791 h 64"/>
              <a:gd name="T122" fmla="*/ 123652 w 55"/>
              <a:gd name="T123" fmla="*/ 62061 h 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8" y="31"/>
                </a:moveTo>
                <a:cubicBezTo>
                  <a:pt x="11" y="31"/>
                  <a:pt x="11" y="31"/>
                  <a:pt x="11" y="31"/>
                </a:cubicBezTo>
                <a:cubicBezTo>
                  <a:pt x="16" y="54"/>
                  <a:pt x="16" y="54"/>
                  <a:pt x="16" y="54"/>
                </a:cubicBezTo>
                <a:cubicBezTo>
                  <a:pt x="22" y="54"/>
                  <a:pt x="22" y="54"/>
                  <a:pt x="22" y="54"/>
                </a:cubicBezTo>
                <a:cubicBezTo>
                  <a:pt x="27" y="37"/>
                  <a:pt x="27" y="37"/>
                  <a:pt x="27" y="37"/>
                </a:cubicBezTo>
                <a:cubicBezTo>
                  <a:pt x="27" y="37"/>
                  <a:pt x="27" y="36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6"/>
                  <a:pt x="28" y="37"/>
                  <a:pt x="28" y="37"/>
                </a:cubicBezTo>
                <a:cubicBezTo>
                  <a:pt x="32" y="54"/>
                  <a:pt x="32" y="54"/>
                  <a:pt x="32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44" y="31"/>
                  <a:pt x="44" y="31"/>
                  <a:pt x="44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7"/>
                  <a:pt x="46" y="27"/>
                  <a:pt x="46" y="27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31"/>
                  <a:pt x="36" y="31"/>
                  <a:pt x="36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7"/>
                  <a:pt x="35" y="48"/>
                  <a:pt x="35" y="48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49"/>
                  <a:pt x="35" y="48"/>
                  <a:pt x="35" y="48"/>
                </a:cubicBezTo>
                <a:cubicBezTo>
                  <a:pt x="35" y="48"/>
                  <a:pt x="35" y="47"/>
                  <a:pt x="34" y="46"/>
                </a:cubicBezTo>
                <a:cubicBezTo>
                  <a:pt x="29" y="27"/>
                  <a:pt x="29" y="27"/>
                  <a:pt x="29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0" y="46"/>
                  <a:pt x="20" y="46"/>
                  <a:pt x="20" y="46"/>
                </a:cubicBezTo>
                <a:cubicBezTo>
                  <a:pt x="20" y="47"/>
                  <a:pt x="20" y="48"/>
                  <a:pt x="20" y="48"/>
                </a:cubicBezTo>
                <a:cubicBezTo>
                  <a:pt x="20" y="49"/>
                  <a:pt x="20" y="49"/>
                  <a:pt x="20" y="49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19" y="47"/>
                  <a:pt x="19" y="46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9" y="27"/>
                  <a:pt x="19" y="27"/>
                  <a:pt x="19" y="27"/>
                </a:cubicBezTo>
                <a:cubicBezTo>
                  <a:pt x="8" y="27"/>
                  <a:pt x="8" y="27"/>
                  <a:pt x="8" y="27"/>
                </a:cubicBezTo>
                <a:lnTo>
                  <a:pt x="8" y="31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3" name="Freeform 95"/>
          <p:cNvSpPr/>
          <p:nvPr/>
        </p:nvSpPr>
        <p:spPr bwMode="auto">
          <a:xfrm>
            <a:off x="6807015" y="2424147"/>
            <a:ext cx="163760" cy="165275"/>
          </a:xfrm>
          <a:custGeom>
            <a:avLst/>
            <a:gdLst>
              <a:gd name="T0" fmla="*/ 168021 w 50"/>
              <a:gd name="T1" fmla="*/ 13843 h 50"/>
              <a:gd name="T2" fmla="*/ 109728 w 50"/>
              <a:gd name="T3" fmla="*/ 72676 h 50"/>
              <a:gd name="T4" fmla="*/ 109728 w 50"/>
              <a:gd name="T5" fmla="*/ 166116 h 50"/>
              <a:gd name="T6" fmla="*/ 102870 w 50"/>
              <a:gd name="T7" fmla="*/ 173037 h 50"/>
              <a:gd name="T8" fmla="*/ 99441 w 50"/>
              <a:gd name="T9" fmla="*/ 173037 h 50"/>
              <a:gd name="T10" fmla="*/ 96012 w 50"/>
              <a:gd name="T11" fmla="*/ 169576 h 50"/>
              <a:gd name="T12" fmla="*/ 65151 w 50"/>
              <a:gd name="T13" fmla="*/ 138430 h 50"/>
              <a:gd name="T14" fmla="*/ 61722 w 50"/>
              <a:gd name="T15" fmla="*/ 134969 h 50"/>
              <a:gd name="T16" fmla="*/ 61722 w 50"/>
              <a:gd name="T17" fmla="*/ 72676 h 50"/>
              <a:gd name="T18" fmla="*/ 0 w 50"/>
              <a:gd name="T19" fmla="*/ 13843 h 50"/>
              <a:gd name="T20" fmla="*/ 0 w 50"/>
              <a:gd name="T21" fmla="*/ 3461 h 50"/>
              <a:gd name="T22" fmla="*/ 6858 w 50"/>
              <a:gd name="T23" fmla="*/ 0 h 50"/>
              <a:gd name="T24" fmla="*/ 164592 w 50"/>
              <a:gd name="T25" fmla="*/ 0 h 50"/>
              <a:gd name="T26" fmla="*/ 171450 w 50"/>
              <a:gd name="T27" fmla="*/ 3461 h 50"/>
              <a:gd name="T28" fmla="*/ 168021 w 50"/>
              <a:gd name="T29" fmla="*/ 13843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0" h="50">
                <a:moveTo>
                  <a:pt x="49" y="4"/>
                </a:moveTo>
                <a:cubicBezTo>
                  <a:pt x="32" y="21"/>
                  <a:pt x="32" y="21"/>
                  <a:pt x="32" y="21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9"/>
                  <a:pt x="31" y="49"/>
                  <a:pt x="30" y="50"/>
                </a:cubicBezTo>
                <a:cubicBezTo>
                  <a:pt x="30" y="50"/>
                  <a:pt x="30" y="50"/>
                  <a:pt x="29" y="50"/>
                </a:cubicBezTo>
                <a:cubicBezTo>
                  <a:pt x="29" y="50"/>
                  <a:pt x="28" y="50"/>
                  <a:pt x="28" y="49"/>
                </a:cubicBezTo>
                <a:cubicBezTo>
                  <a:pt x="19" y="40"/>
                  <a:pt x="19" y="40"/>
                  <a:pt x="19" y="40"/>
                </a:cubicBezTo>
                <a:cubicBezTo>
                  <a:pt x="18" y="40"/>
                  <a:pt x="18" y="39"/>
                  <a:pt x="18" y="39"/>
                </a:cubicBezTo>
                <a:cubicBezTo>
                  <a:pt x="18" y="21"/>
                  <a:pt x="18" y="21"/>
                  <a:pt x="18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0"/>
                  <a:pt x="50" y="1"/>
                </a:cubicBezTo>
                <a:cubicBezTo>
                  <a:pt x="50" y="2"/>
                  <a:pt x="50" y="3"/>
                  <a:pt x="49" y="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4" name="Freeform 96"/>
          <p:cNvSpPr>
            <a:spLocks noEditPoints="1"/>
          </p:cNvSpPr>
          <p:nvPr/>
        </p:nvSpPr>
        <p:spPr bwMode="auto">
          <a:xfrm>
            <a:off x="7286164" y="2408984"/>
            <a:ext cx="203183" cy="180438"/>
          </a:xfrm>
          <a:custGeom>
            <a:avLst/>
            <a:gdLst>
              <a:gd name="T0" fmla="*/ 24017 w 62"/>
              <a:gd name="T1" fmla="*/ 30913 h 55"/>
              <a:gd name="T2" fmla="*/ 24017 w 62"/>
              <a:gd name="T3" fmla="*/ 185477 h 55"/>
              <a:gd name="T4" fmla="*/ 20586 w 62"/>
              <a:gd name="T5" fmla="*/ 188912 h 55"/>
              <a:gd name="T6" fmla="*/ 10293 w 62"/>
              <a:gd name="T7" fmla="*/ 188912 h 55"/>
              <a:gd name="T8" fmla="*/ 6862 w 62"/>
              <a:gd name="T9" fmla="*/ 185477 h 55"/>
              <a:gd name="T10" fmla="*/ 6862 w 62"/>
              <a:gd name="T11" fmla="*/ 30913 h 55"/>
              <a:gd name="T12" fmla="*/ 0 w 62"/>
              <a:gd name="T13" fmla="*/ 17174 h 55"/>
              <a:gd name="T14" fmla="*/ 17155 w 62"/>
              <a:gd name="T15" fmla="*/ 0 h 55"/>
              <a:gd name="T16" fmla="*/ 30879 w 62"/>
              <a:gd name="T17" fmla="*/ 17174 h 55"/>
              <a:gd name="T18" fmla="*/ 24017 w 62"/>
              <a:gd name="T19" fmla="*/ 30913 h 55"/>
              <a:gd name="T20" fmla="*/ 212725 w 62"/>
              <a:gd name="T21" fmla="*/ 116782 h 55"/>
              <a:gd name="T22" fmla="*/ 205863 w 62"/>
              <a:gd name="T23" fmla="*/ 123651 h 55"/>
              <a:gd name="T24" fmla="*/ 205863 w 62"/>
              <a:gd name="T25" fmla="*/ 127086 h 55"/>
              <a:gd name="T26" fmla="*/ 161259 w 62"/>
              <a:gd name="T27" fmla="*/ 140825 h 55"/>
              <a:gd name="T28" fmla="*/ 140673 w 62"/>
              <a:gd name="T29" fmla="*/ 133956 h 55"/>
              <a:gd name="T30" fmla="*/ 137242 w 62"/>
              <a:gd name="T31" fmla="*/ 133956 h 55"/>
              <a:gd name="T32" fmla="*/ 99500 w 62"/>
              <a:gd name="T33" fmla="*/ 123651 h 55"/>
              <a:gd name="T34" fmla="*/ 44604 w 62"/>
              <a:gd name="T35" fmla="*/ 140825 h 55"/>
              <a:gd name="T36" fmla="*/ 37742 w 62"/>
              <a:gd name="T37" fmla="*/ 140825 h 55"/>
              <a:gd name="T38" fmla="*/ 34310 w 62"/>
              <a:gd name="T39" fmla="*/ 140825 h 55"/>
              <a:gd name="T40" fmla="*/ 30879 w 62"/>
              <a:gd name="T41" fmla="*/ 133956 h 55"/>
              <a:gd name="T42" fmla="*/ 30879 w 62"/>
              <a:gd name="T43" fmla="*/ 41217 h 55"/>
              <a:gd name="T44" fmla="*/ 34310 w 62"/>
              <a:gd name="T45" fmla="*/ 37782 h 55"/>
              <a:gd name="T46" fmla="*/ 96069 w 62"/>
              <a:gd name="T47" fmla="*/ 17174 h 55"/>
              <a:gd name="T48" fmla="*/ 147535 w 62"/>
              <a:gd name="T49" fmla="*/ 30913 h 55"/>
              <a:gd name="T50" fmla="*/ 157828 w 62"/>
              <a:gd name="T51" fmla="*/ 34348 h 55"/>
              <a:gd name="T52" fmla="*/ 195570 w 62"/>
              <a:gd name="T53" fmla="*/ 20609 h 55"/>
              <a:gd name="T54" fmla="*/ 199001 w 62"/>
              <a:gd name="T55" fmla="*/ 17174 h 55"/>
              <a:gd name="T56" fmla="*/ 209294 w 62"/>
              <a:gd name="T57" fmla="*/ 17174 h 55"/>
              <a:gd name="T58" fmla="*/ 212725 w 62"/>
              <a:gd name="T59" fmla="*/ 24043 h 55"/>
              <a:gd name="T60" fmla="*/ 212725 w 62"/>
              <a:gd name="T61" fmla="*/ 116782 h 55"/>
              <a:gd name="T62" fmla="*/ 92638 w 62"/>
              <a:gd name="T63" fmla="*/ 30913 h 55"/>
              <a:gd name="T64" fmla="*/ 48035 w 62"/>
              <a:gd name="T65" fmla="*/ 48087 h 55"/>
              <a:gd name="T66" fmla="*/ 48035 w 62"/>
              <a:gd name="T67" fmla="*/ 72130 h 55"/>
              <a:gd name="T68" fmla="*/ 92638 w 62"/>
              <a:gd name="T69" fmla="*/ 54956 h 55"/>
              <a:gd name="T70" fmla="*/ 92638 w 62"/>
              <a:gd name="T71" fmla="*/ 30913 h 55"/>
              <a:gd name="T72" fmla="*/ 92638 w 62"/>
              <a:gd name="T73" fmla="*/ 82434 h 55"/>
              <a:gd name="T74" fmla="*/ 48035 w 62"/>
              <a:gd name="T75" fmla="*/ 99608 h 55"/>
              <a:gd name="T76" fmla="*/ 48035 w 62"/>
              <a:gd name="T77" fmla="*/ 120217 h 55"/>
              <a:gd name="T78" fmla="*/ 92638 w 62"/>
              <a:gd name="T79" fmla="*/ 106478 h 55"/>
              <a:gd name="T80" fmla="*/ 92638 w 62"/>
              <a:gd name="T81" fmla="*/ 82434 h 55"/>
              <a:gd name="T82" fmla="*/ 195570 w 62"/>
              <a:gd name="T83" fmla="*/ 89304 h 55"/>
              <a:gd name="T84" fmla="*/ 147535 w 62"/>
              <a:gd name="T85" fmla="*/ 99608 h 55"/>
              <a:gd name="T86" fmla="*/ 147535 w 62"/>
              <a:gd name="T87" fmla="*/ 72130 h 55"/>
              <a:gd name="T88" fmla="*/ 144104 w 62"/>
              <a:gd name="T89" fmla="*/ 68695 h 55"/>
              <a:gd name="T90" fmla="*/ 99500 w 62"/>
              <a:gd name="T91" fmla="*/ 54956 h 55"/>
              <a:gd name="T92" fmla="*/ 92638 w 62"/>
              <a:gd name="T93" fmla="*/ 54956 h 55"/>
              <a:gd name="T94" fmla="*/ 92638 w 62"/>
              <a:gd name="T95" fmla="*/ 82434 h 55"/>
              <a:gd name="T96" fmla="*/ 96069 w 62"/>
              <a:gd name="T97" fmla="*/ 82434 h 55"/>
              <a:gd name="T98" fmla="*/ 144104 w 62"/>
              <a:gd name="T99" fmla="*/ 96173 h 55"/>
              <a:gd name="T100" fmla="*/ 147535 w 62"/>
              <a:gd name="T101" fmla="*/ 99608 h 55"/>
              <a:gd name="T102" fmla="*/ 147535 w 62"/>
              <a:gd name="T103" fmla="*/ 123651 h 55"/>
              <a:gd name="T104" fmla="*/ 161259 w 62"/>
              <a:gd name="T105" fmla="*/ 123651 h 55"/>
              <a:gd name="T106" fmla="*/ 195570 w 62"/>
              <a:gd name="T107" fmla="*/ 113347 h 55"/>
              <a:gd name="T108" fmla="*/ 195570 w 62"/>
              <a:gd name="T109" fmla="*/ 89304 h 55"/>
              <a:gd name="T110" fmla="*/ 195570 w 62"/>
              <a:gd name="T111" fmla="*/ 37782 h 55"/>
              <a:gd name="T112" fmla="*/ 157828 w 62"/>
              <a:gd name="T113" fmla="*/ 48087 h 55"/>
              <a:gd name="T114" fmla="*/ 147535 w 62"/>
              <a:gd name="T115" fmla="*/ 48087 h 55"/>
              <a:gd name="T116" fmla="*/ 147535 w 62"/>
              <a:gd name="T117" fmla="*/ 72130 h 55"/>
              <a:gd name="T118" fmla="*/ 195570 w 62"/>
              <a:gd name="T119" fmla="*/ 61826 h 55"/>
              <a:gd name="T120" fmla="*/ 195570 w 62"/>
              <a:gd name="T121" fmla="*/ 37782 h 5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2" h="55">
                <a:moveTo>
                  <a:pt x="7" y="9"/>
                </a:moveTo>
                <a:cubicBezTo>
                  <a:pt x="7" y="54"/>
                  <a:pt x="7" y="54"/>
                  <a:pt x="7" y="54"/>
                </a:cubicBezTo>
                <a:cubicBezTo>
                  <a:pt x="7" y="54"/>
                  <a:pt x="6" y="55"/>
                  <a:pt x="6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3" y="55"/>
                  <a:pt x="2" y="54"/>
                  <a:pt x="2" y="54"/>
                </a:cubicBezTo>
                <a:cubicBezTo>
                  <a:pt x="2" y="9"/>
                  <a:pt x="2" y="9"/>
                  <a:pt x="2" y="9"/>
                </a:cubicBezTo>
                <a:cubicBezTo>
                  <a:pt x="1" y="8"/>
                  <a:pt x="0" y="6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5"/>
                </a:cubicBezTo>
                <a:cubicBezTo>
                  <a:pt x="9" y="6"/>
                  <a:pt x="8" y="8"/>
                  <a:pt x="7" y="9"/>
                </a:cubicBezTo>
                <a:close/>
                <a:moveTo>
                  <a:pt x="62" y="34"/>
                </a:moveTo>
                <a:cubicBezTo>
                  <a:pt x="62" y="35"/>
                  <a:pt x="61" y="36"/>
                  <a:pt x="60" y="36"/>
                </a:cubicBezTo>
                <a:cubicBezTo>
                  <a:pt x="60" y="36"/>
                  <a:pt x="60" y="36"/>
                  <a:pt x="60" y="37"/>
                </a:cubicBezTo>
                <a:cubicBezTo>
                  <a:pt x="58" y="38"/>
                  <a:pt x="52" y="41"/>
                  <a:pt x="47" y="41"/>
                </a:cubicBezTo>
                <a:cubicBezTo>
                  <a:pt x="45" y="41"/>
                  <a:pt x="43" y="40"/>
                  <a:pt x="41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36" y="37"/>
                  <a:pt x="34" y="36"/>
                  <a:pt x="29" y="36"/>
                </a:cubicBezTo>
                <a:cubicBezTo>
                  <a:pt x="24" y="36"/>
                  <a:pt x="17" y="38"/>
                  <a:pt x="13" y="41"/>
                </a:cubicBezTo>
                <a:cubicBezTo>
                  <a:pt x="12" y="41"/>
                  <a:pt x="12" y="41"/>
                  <a:pt x="11" y="41"/>
                </a:cubicBezTo>
                <a:cubicBezTo>
                  <a:pt x="11" y="41"/>
                  <a:pt x="11" y="41"/>
                  <a:pt x="10" y="41"/>
                </a:cubicBezTo>
                <a:cubicBezTo>
                  <a:pt x="10" y="41"/>
                  <a:pt x="9" y="40"/>
                  <a:pt x="9" y="39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10" y="11"/>
                  <a:pt x="10" y="11"/>
                </a:cubicBezTo>
                <a:cubicBezTo>
                  <a:pt x="13" y="9"/>
                  <a:pt x="21" y="5"/>
                  <a:pt x="28" y="5"/>
                </a:cubicBezTo>
                <a:cubicBezTo>
                  <a:pt x="34" y="5"/>
                  <a:pt x="39" y="7"/>
                  <a:pt x="43" y="9"/>
                </a:cubicBezTo>
                <a:cubicBezTo>
                  <a:pt x="44" y="9"/>
                  <a:pt x="45" y="10"/>
                  <a:pt x="46" y="10"/>
                </a:cubicBezTo>
                <a:cubicBezTo>
                  <a:pt x="50" y="10"/>
                  <a:pt x="55" y="7"/>
                  <a:pt x="57" y="6"/>
                </a:cubicBezTo>
                <a:cubicBezTo>
                  <a:pt x="58" y="5"/>
                  <a:pt x="58" y="5"/>
                  <a:pt x="58" y="5"/>
                </a:cubicBezTo>
                <a:cubicBezTo>
                  <a:pt x="59" y="5"/>
                  <a:pt x="60" y="5"/>
                  <a:pt x="61" y="5"/>
                </a:cubicBezTo>
                <a:cubicBezTo>
                  <a:pt x="61" y="5"/>
                  <a:pt x="62" y="6"/>
                  <a:pt x="62" y="7"/>
                </a:cubicBezTo>
                <a:lnTo>
                  <a:pt x="62" y="34"/>
                </a:lnTo>
                <a:close/>
                <a:moveTo>
                  <a:pt x="27" y="9"/>
                </a:moveTo>
                <a:cubicBezTo>
                  <a:pt x="23" y="10"/>
                  <a:pt x="18" y="12"/>
                  <a:pt x="14" y="14"/>
                </a:cubicBezTo>
                <a:cubicBezTo>
                  <a:pt x="14" y="21"/>
                  <a:pt x="14" y="21"/>
                  <a:pt x="14" y="21"/>
                </a:cubicBezTo>
                <a:cubicBezTo>
                  <a:pt x="18" y="18"/>
                  <a:pt x="23" y="17"/>
                  <a:pt x="27" y="16"/>
                </a:cubicBezTo>
                <a:lnTo>
                  <a:pt x="27" y="9"/>
                </a:lnTo>
                <a:close/>
                <a:moveTo>
                  <a:pt x="27" y="24"/>
                </a:moveTo>
                <a:cubicBezTo>
                  <a:pt x="23" y="25"/>
                  <a:pt x="18" y="27"/>
                  <a:pt x="14" y="29"/>
                </a:cubicBezTo>
                <a:cubicBezTo>
                  <a:pt x="14" y="35"/>
                  <a:pt x="14" y="35"/>
                  <a:pt x="14" y="35"/>
                </a:cubicBezTo>
                <a:cubicBezTo>
                  <a:pt x="18" y="33"/>
                  <a:pt x="23" y="32"/>
                  <a:pt x="27" y="31"/>
                </a:cubicBezTo>
                <a:lnTo>
                  <a:pt x="27" y="24"/>
                </a:lnTo>
                <a:close/>
                <a:moveTo>
                  <a:pt x="57" y="26"/>
                </a:moveTo>
                <a:cubicBezTo>
                  <a:pt x="54" y="28"/>
                  <a:pt x="48" y="30"/>
                  <a:pt x="43" y="29"/>
                </a:cubicBezTo>
                <a:cubicBezTo>
                  <a:pt x="43" y="21"/>
                  <a:pt x="43" y="21"/>
                  <a:pt x="43" y="21"/>
                </a:cubicBezTo>
                <a:cubicBezTo>
                  <a:pt x="43" y="21"/>
                  <a:pt x="43" y="21"/>
                  <a:pt x="42" y="20"/>
                </a:cubicBezTo>
                <a:cubicBezTo>
                  <a:pt x="38" y="18"/>
                  <a:pt x="35" y="16"/>
                  <a:pt x="29" y="16"/>
                </a:cubicBezTo>
                <a:cubicBezTo>
                  <a:pt x="29" y="16"/>
                  <a:pt x="28" y="16"/>
                  <a:pt x="27" y="16"/>
                </a:cubicBezTo>
                <a:cubicBezTo>
                  <a:pt x="27" y="24"/>
                  <a:pt x="27" y="24"/>
                  <a:pt x="27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34" y="24"/>
                  <a:pt x="38" y="26"/>
                  <a:pt x="42" y="28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6"/>
                  <a:pt x="43" y="36"/>
                  <a:pt x="43" y="36"/>
                </a:cubicBezTo>
                <a:cubicBezTo>
                  <a:pt x="44" y="36"/>
                  <a:pt x="45" y="36"/>
                  <a:pt x="47" y="36"/>
                </a:cubicBezTo>
                <a:cubicBezTo>
                  <a:pt x="51" y="36"/>
                  <a:pt x="55" y="34"/>
                  <a:pt x="57" y="33"/>
                </a:cubicBezTo>
                <a:lnTo>
                  <a:pt x="57" y="26"/>
                </a:lnTo>
                <a:close/>
                <a:moveTo>
                  <a:pt x="57" y="11"/>
                </a:moveTo>
                <a:cubicBezTo>
                  <a:pt x="54" y="12"/>
                  <a:pt x="50" y="14"/>
                  <a:pt x="46" y="14"/>
                </a:cubicBezTo>
                <a:cubicBezTo>
                  <a:pt x="45" y="14"/>
                  <a:pt x="44" y="14"/>
                  <a:pt x="43" y="14"/>
                </a:cubicBezTo>
                <a:cubicBezTo>
                  <a:pt x="43" y="21"/>
                  <a:pt x="43" y="21"/>
                  <a:pt x="43" y="21"/>
                </a:cubicBezTo>
                <a:cubicBezTo>
                  <a:pt x="48" y="22"/>
                  <a:pt x="54" y="19"/>
                  <a:pt x="57" y="18"/>
                </a:cubicBezTo>
                <a:lnTo>
                  <a:pt x="57" y="1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5" name="Freeform 97"/>
          <p:cNvSpPr>
            <a:spLocks noEditPoints="1"/>
          </p:cNvSpPr>
          <p:nvPr/>
        </p:nvSpPr>
        <p:spPr bwMode="auto">
          <a:xfrm>
            <a:off x="7751666" y="2408984"/>
            <a:ext cx="180438" cy="180438"/>
          </a:xfrm>
          <a:custGeom>
            <a:avLst/>
            <a:gdLst>
              <a:gd name="T0" fmla="*/ 188912 w 55"/>
              <a:gd name="T1" fmla="*/ 34348 h 55"/>
              <a:gd name="T2" fmla="*/ 188912 w 55"/>
              <a:gd name="T3" fmla="*/ 154564 h 55"/>
              <a:gd name="T4" fmla="*/ 151130 w 55"/>
              <a:gd name="T5" fmla="*/ 188912 h 55"/>
              <a:gd name="T6" fmla="*/ 34348 w 55"/>
              <a:gd name="T7" fmla="*/ 188912 h 55"/>
              <a:gd name="T8" fmla="*/ 0 w 55"/>
              <a:gd name="T9" fmla="*/ 154564 h 55"/>
              <a:gd name="T10" fmla="*/ 0 w 55"/>
              <a:gd name="T11" fmla="*/ 34348 h 55"/>
              <a:gd name="T12" fmla="*/ 34348 w 55"/>
              <a:gd name="T13" fmla="*/ 0 h 55"/>
              <a:gd name="T14" fmla="*/ 151130 w 55"/>
              <a:gd name="T15" fmla="*/ 0 h 55"/>
              <a:gd name="T16" fmla="*/ 188912 w 55"/>
              <a:gd name="T17" fmla="*/ 34348 h 55"/>
              <a:gd name="T18" fmla="*/ 58391 w 55"/>
              <a:gd name="T19" fmla="*/ 68695 h 55"/>
              <a:gd name="T20" fmla="*/ 34348 w 55"/>
              <a:gd name="T21" fmla="*/ 96173 h 55"/>
              <a:gd name="T22" fmla="*/ 58391 w 55"/>
              <a:gd name="T23" fmla="*/ 120217 h 55"/>
              <a:gd name="T24" fmla="*/ 85869 w 55"/>
              <a:gd name="T25" fmla="*/ 96173 h 55"/>
              <a:gd name="T26" fmla="*/ 58391 w 55"/>
              <a:gd name="T27" fmla="*/ 68695 h 55"/>
              <a:gd name="T28" fmla="*/ 127086 w 55"/>
              <a:gd name="T29" fmla="*/ 68695 h 55"/>
              <a:gd name="T30" fmla="*/ 103043 w 55"/>
              <a:gd name="T31" fmla="*/ 96173 h 55"/>
              <a:gd name="T32" fmla="*/ 127086 w 55"/>
              <a:gd name="T33" fmla="*/ 120217 h 55"/>
              <a:gd name="T34" fmla="*/ 154564 w 55"/>
              <a:gd name="T35" fmla="*/ 96173 h 55"/>
              <a:gd name="T36" fmla="*/ 127086 w 55"/>
              <a:gd name="T37" fmla="*/ 68695 h 5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5" h="55">
                <a:moveTo>
                  <a:pt x="55" y="10"/>
                </a:moveTo>
                <a:cubicBezTo>
                  <a:pt x="55" y="45"/>
                  <a:pt x="55" y="45"/>
                  <a:pt x="55" y="45"/>
                </a:cubicBez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close/>
                <a:moveTo>
                  <a:pt x="17" y="20"/>
                </a:moveTo>
                <a:cubicBezTo>
                  <a:pt x="13" y="20"/>
                  <a:pt x="10" y="23"/>
                  <a:pt x="10" y="28"/>
                </a:cubicBezTo>
                <a:cubicBezTo>
                  <a:pt x="10" y="32"/>
                  <a:pt x="13" y="35"/>
                  <a:pt x="17" y="35"/>
                </a:cubicBezTo>
                <a:cubicBezTo>
                  <a:pt x="21" y="35"/>
                  <a:pt x="25" y="32"/>
                  <a:pt x="25" y="28"/>
                </a:cubicBezTo>
                <a:cubicBezTo>
                  <a:pt x="25" y="23"/>
                  <a:pt x="21" y="20"/>
                  <a:pt x="17" y="20"/>
                </a:cubicBezTo>
                <a:close/>
                <a:moveTo>
                  <a:pt x="37" y="20"/>
                </a:moveTo>
                <a:cubicBezTo>
                  <a:pt x="33" y="20"/>
                  <a:pt x="30" y="23"/>
                  <a:pt x="30" y="28"/>
                </a:cubicBezTo>
                <a:cubicBezTo>
                  <a:pt x="30" y="32"/>
                  <a:pt x="33" y="35"/>
                  <a:pt x="37" y="35"/>
                </a:cubicBezTo>
                <a:cubicBezTo>
                  <a:pt x="41" y="35"/>
                  <a:pt x="45" y="32"/>
                  <a:pt x="45" y="28"/>
                </a:cubicBezTo>
                <a:cubicBezTo>
                  <a:pt x="45" y="23"/>
                  <a:pt x="41" y="20"/>
                  <a:pt x="37" y="2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6" name="Freeform 98"/>
          <p:cNvSpPr>
            <a:spLocks noEditPoints="1"/>
          </p:cNvSpPr>
          <p:nvPr/>
        </p:nvSpPr>
        <p:spPr bwMode="auto">
          <a:xfrm>
            <a:off x="8224749" y="2408983"/>
            <a:ext cx="219862" cy="163760"/>
          </a:xfrm>
          <a:custGeom>
            <a:avLst/>
            <a:gdLst>
              <a:gd name="T0" fmla="*/ 188959 w 67"/>
              <a:gd name="T1" fmla="*/ 78867 h 50"/>
              <a:gd name="T2" fmla="*/ 85891 w 67"/>
              <a:gd name="T3" fmla="*/ 78867 h 50"/>
              <a:gd name="T4" fmla="*/ 41228 w 67"/>
              <a:gd name="T5" fmla="*/ 99441 h 50"/>
              <a:gd name="T6" fmla="*/ 0 w 67"/>
              <a:gd name="T7" fmla="*/ 147447 h 50"/>
              <a:gd name="T8" fmla="*/ 0 w 67"/>
              <a:gd name="T9" fmla="*/ 147447 h 50"/>
              <a:gd name="T10" fmla="*/ 0 w 67"/>
              <a:gd name="T11" fmla="*/ 144018 h 50"/>
              <a:gd name="T12" fmla="*/ 0 w 67"/>
              <a:gd name="T13" fmla="*/ 27432 h 50"/>
              <a:gd name="T14" fmla="*/ 27485 w 67"/>
              <a:gd name="T15" fmla="*/ 0 h 50"/>
              <a:gd name="T16" fmla="*/ 65277 w 67"/>
              <a:gd name="T17" fmla="*/ 0 h 50"/>
              <a:gd name="T18" fmla="*/ 92762 w 67"/>
              <a:gd name="T19" fmla="*/ 27432 h 50"/>
              <a:gd name="T20" fmla="*/ 92762 w 67"/>
              <a:gd name="T21" fmla="*/ 30861 h 50"/>
              <a:gd name="T22" fmla="*/ 161474 w 67"/>
              <a:gd name="T23" fmla="*/ 30861 h 50"/>
              <a:gd name="T24" fmla="*/ 188959 w 67"/>
              <a:gd name="T25" fmla="*/ 58293 h 50"/>
              <a:gd name="T26" fmla="*/ 188959 w 67"/>
              <a:gd name="T27" fmla="*/ 78867 h 50"/>
              <a:gd name="T28" fmla="*/ 226751 w 67"/>
              <a:gd name="T29" fmla="*/ 109728 h 50"/>
              <a:gd name="T30" fmla="*/ 185524 w 67"/>
              <a:gd name="T31" fmla="*/ 157734 h 50"/>
              <a:gd name="T32" fmla="*/ 151168 w 67"/>
              <a:gd name="T33" fmla="*/ 171450 h 50"/>
              <a:gd name="T34" fmla="*/ 17178 w 67"/>
              <a:gd name="T35" fmla="*/ 171450 h 50"/>
              <a:gd name="T36" fmla="*/ 6871 w 67"/>
              <a:gd name="T37" fmla="*/ 164592 h 50"/>
              <a:gd name="T38" fmla="*/ 10307 w 67"/>
              <a:gd name="T39" fmla="*/ 157734 h 50"/>
              <a:gd name="T40" fmla="*/ 51534 w 67"/>
              <a:gd name="T41" fmla="*/ 109728 h 50"/>
              <a:gd name="T42" fmla="*/ 85891 w 67"/>
              <a:gd name="T43" fmla="*/ 96012 h 50"/>
              <a:gd name="T44" fmla="*/ 219880 w 67"/>
              <a:gd name="T45" fmla="*/ 96012 h 50"/>
              <a:gd name="T46" fmla="*/ 230187 w 67"/>
              <a:gd name="T47" fmla="*/ 102870 h 50"/>
              <a:gd name="T48" fmla="*/ 226751 w 67"/>
              <a:gd name="T49" fmla="*/ 109728 h 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7" h="50">
                <a:moveTo>
                  <a:pt x="55" y="23"/>
                </a:moveTo>
                <a:cubicBezTo>
                  <a:pt x="25" y="23"/>
                  <a:pt x="25" y="23"/>
                  <a:pt x="25" y="23"/>
                </a:cubicBezTo>
                <a:cubicBezTo>
                  <a:pt x="20" y="23"/>
                  <a:pt x="15" y="26"/>
                  <a:pt x="12" y="29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2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4" y="0"/>
                  <a:pt x="27" y="4"/>
                  <a:pt x="27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51" y="9"/>
                  <a:pt x="55" y="13"/>
                  <a:pt x="55" y="17"/>
                </a:cubicBezTo>
                <a:lnTo>
                  <a:pt x="55" y="23"/>
                </a:lnTo>
                <a:close/>
                <a:moveTo>
                  <a:pt x="66" y="32"/>
                </a:moveTo>
                <a:cubicBezTo>
                  <a:pt x="54" y="46"/>
                  <a:pt x="54" y="46"/>
                  <a:pt x="54" y="46"/>
                </a:cubicBezTo>
                <a:cubicBezTo>
                  <a:pt x="52" y="48"/>
                  <a:pt x="47" y="50"/>
                  <a:pt x="44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4" y="50"/>
                  <a:pt x="2" y="50"/>
                  <a:pt x="2" y="48"/>
                </a:cubicBezTo>
                <a:cubicBezTo>
                  <a:pt x="2" y="48"/>
                  <a:pt x="3" y="47"/>
                  <a:pt x="3" y="46"/>
                </a:cubicBezTo>
                <a:cubicBezTo>
                  <a:pt x="15" y="32"/>
                  <a:pt x="15" y="32"/>
                  <a:pt x="15" y="32"/>
                </a:cubicBezTo>
                <a:cubicBezTo>
                  <a:pt x="18" y="29"/>
                  <a:pt x="22" y="28"/>
                  <a:pt x="25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65" y="28"/>
                  <a:pt x="67" y="28"/>
                  <a:pt x="67" y="30"/>
                </a:cubicBezTo>
                <a:cubicBezTo>
                  <a:pt x="67" y="30"/>
                  <a:pt x="66" y="31"/>
                  <a:pt x="66" y="3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7" name="Freeform 99"/>
          <p:cNvSpPr>
            <a:spLocks noEditPoints="1"/>
          </p:cNvSpPr>
          <p:nvPr/>
        </p:nvSpPr>
        <p:spPr bwMode="auto">
          <a:xfrm>
            <a:off x="8661442" y="2395337"/>
            <a:ext cx="144047" cy="194086"/>
          </a:xfrm>
          <a:custGeom>
            <a:avLst/>
            <a:gdLst>
              <a:gd name="T0" fmla="*/ 126819 w 44"/>
              <a:gd name="T1" fmla="*/ 120542 h 59"/>
              <a:gd name="T2" fmla="*/ 109681 w 44"/>
              <a:gd name="T3" fmla="*/ 137763 h 59"/>
              <a:gd name="T4" fmla="*/ 75406 w 44"/>
              <a:gd name="T5" fmla="*/ 137763 h 59"/>
              <a:gd name="T6" fmla="*/ 71978 w 44"/>
              <a:gd name="T7" fmla="*/ 137763 h 59"/>
              <a:gd name="T8" fmla="*/ 20565 w 44"/>
              <a:gd name="T9" fmla="*/ 199756 h 59"/>
              <a:gd name="T10" fmla="*/ 6855 w 44"/>
              <a:gd name="T11" fmla="*/ 203200 h 59"/>
              <a:gd name="T12" fmla="*/ 0 w 44"/>
              <a:gd name="T13" fmla="*/ 189424 h 59"/>
              <a:gd name="T14" fmla="*/ 0 w 44"/>
              <a:gd name="T15" fmla="*/ 17220 h 59"/>
              <a:gd name="T16" fmla="*/ 20565 w 44"/>
              <a:gd name="T17" fmla="*/ 0 h 59"/>
              <a:gd name="T18" fmla="*/ 130247 w 44"/>
              <a:gd name="T19" fmla="*/ 0 h 59"/>
              <a:gd name="T20" fmla="*/ 147384 w 44"/>
              <a:gd name="T21" fmla="*/ 24108 h 59"/>
              <a:gd name="T22" fmla="*/ 126819 w 44"/>
              <a:gd name="T23" fmla="*/ 120542 h 59"/>
              <a:gd name="T24" fmla="*/ 123392 w 44"/>
              <a:gd name="T25" fmla="*/ 27553 h 59"/>
              <a:gd name="T26" fmla="*/ 116537 w 44"/>
              <a:gd name="T27" fmla="*/ 20664 h 59"/>
              <a:gd name="T28" fmla="*/ 30848 w 44"/>
              <a:gd name="T29" fmla="*/ 20664 h 59"/>
              <a:gd name="T30" fmla="*/ 23993 w 44"/>
              <a:gd name="T31" fmla="*/ 27553 h 59"/>
              <a:gd name="T32" fmla="*/ 23993 w 44"/>
              <a:gd name="T33" fmla="*/ 161871 h 59"/>
              <a:gd name="T34" fmla="*/ 23993 w 44"/>
              <a:gd name="T35" fmla="*/ 161871 h 59"/>
              <a:gd name="T36" fmla="*/ 58268 w 44"/>
              <a:gd name="T37" fmla="*/ 120542 h 59"/>
              <a:gd name="T38" fmla="*/ 71978 w 44"/>
              <a:gd name="T39" fmla="*/ 113654 h 59"/>
              <a:gd name="T40" fmla="*/ 99399 w 44"/>
              <a:gd name="T41" fmla="*/ 113654 h 59"/>
              <a:gd name="T42" fmla="*/ 106254 w 44"/>
              <a:gd name="T43" fmla="*/ 110210 h 59"/>
              <a:gd name="T44" fmla="*/ 109681 w 44"/>
              <a:gd name="T45" fmla="*/ 86102 h 59"/>
              <a:gd name="T46" fmla="*/ 106254 w 44"/>
              <a:gd name="T47" fmla="*/ 79214 h 59"/>
              <a:gd name="T48" fmla="*/ 68551 w 44"/>
              <a:gd name="T49" fmla="*/ 79214 h 59"/>
              <a:gd name="T50" fmla="*/ 61696 w 44"/>
              <a:gd name="T51" fmla="*/ 68881 h 59"/>
              <a:gd name="T52" fmla="*/ 61696 w 44"/>
              <a:gd name="T53" fmla="*/ 65437 h 59"/>
              <a:gd name="T54" fmla="*/ 68551 w 44"/>
              <a:gd name="T55" fmla="*/ 58549 h 59"/>
              <a:gd name="T56" fmla="*/ 113109 w 44"/>
              <a:gd name="T57" fmla="*/ 58549 h 59"/>
              <a:gd name="T58" fmla="*/ 116537 w 44"/>
              <a:gd name="T59" fmla="*/ 51661 h 59"/>
              <a:gd name="T60" fmla="*/ 123392 w 44"/>
              <a:gd name="T61" fmla="*/ 27553 h 59"/>
              <a:gd name="T62" fmla="*/ 126819 w 44"/>
              <a:gd name="T63" fmla="*/ 120542 h 59"/>
              <a:gd name="T64" fmla="*/ 147384 w 44"/>
              <a:gd name="T65" fmla="*/ 24108 h 59"/>
              <a:gd name="T66" fmla="*/ 126819 w 44"/>
              <a:gd name="T67" fmla="*/ 120542 h 5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4" h="59">
                <a:moveTo>
                  <a:pt x="37" y="35"/>
                </a:moveTo>
                <a:cubicBezTo>
                  <a:pt x="37" y="37"/>
                  <a:pt x="36" y="40"/>
                  <a:pt x="32" y="40"/>
                </a:cubicBezTo>
                <a:cubicBezTo>
                  <a:pt x="29" y="40"/>
                  <a:pt x="23" y="40"/>
                  <a:pt x="22" y="40"/>
                </a:cubicBezTo>
                <a:cubicBezTo>
                  <a:pt x="22" y="40"/>
                  <a:pt x="22" y="40"/>
                  <a:pt x="21" y="40"/>
                </a:cubicBezTo>
                <a:cubicBezTo>
                  <a:pt x="21" y="40"/>
                  <a:pt x="21" y="41"/>
                  <a:pt x="6" y="58"/>
                </a:cubicBezTo>
                <a:cubicBezTo>
                  <a:pt x="5" y="59"/>
                  <a:pt x="3" y="59"/>
                  <a:pt x="2" y="59"/>
                </a:cubicBezTo>
                <a:cubicBezTo>
                  <a:pt x="2" y="58"/>
                  <a:pt x="0" y="58"/>
                  <a:pt x="0" y="55"/>
                </a:cubicBezTo>
                <a:cubicBezTo>
                  <a:pt x="0" y="7"/>
                  <a:pt x="0" y="5"/>
                  <a:pt x="0" y="5"/>
                </a:cubicBezTo>
                <a:cubicBezTo>
                  <a:pt x="0" y="3"/>
                  <a:pt x="2" y="0"/>
                  <a:pt x="6" y="0"/>
                </a:cubicBezTo>
                <a:cubicBezTo>
                  <a:pt x="6" y="0"/>
                  <a:pt x="10" y="0"/>
                  <a:pt x="38" y="0"/>
                </a:cubicBezTo>
                <a:cubicBezTo>
                  <a:pt x="42" y="0"/>
                  <a:pt x="44" y="2"/>
                  <a:pt x="43" y="7"/>
                </a:cubicBezTo>
                <a:cubicBezTo>
                  <a:pt x="41" y="14"/>
                  <a:pt x="37" y="34"/>
                  <a:pt x="37" y="35"/>
                </a:cubicBezTo>
                <a:close/>
                <a:moveTo>
                  <a:pt x="36" y="8"/>
                </a:moveTo>
                <a:cubicBezTo>
                  <a:pt x="36" y="7"/>
                  <a:pt x="35" y="6"/>
                  <a:pt x="34" y="6"/>
                </a:cubicBezTo>
                <a:cubicBezTo>
                  <a:pt x="34" y="6"/>
                  <a:pt x="33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7" y="47"/>
                  <a:pt x="7" y="47"/>
                  <a:pt x="7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16" y="36"/>
                  <a:pt x="17" y="35"/>
                  <a:pt x="17" y="35"/>
                </a:cubicBezTo>
                <a:cubicBezTo>
                  <a:pt x="19" y="34"/>
                  <a:pt x="19" y="33"/>
                  <a:pt x="21" y="33"/>
                </a:cubicBezTo>
                <a:cubicBezTo>
                  <a:pt x="28" y="33"/>
                  <a:pt x="29" y="33"/>
                  <a:pt x="29" y="33"/>
                </a:cubicBezTo>
                <a:cubicBezTo>
                  <a:pt x="30" y="33"/>
                  <a:pt x="31" y="32"/>
                  <a:pt x="31" y="32"/>
                </a:cubicBezTo>
                <a:cubicBezTo>
                  <a:pt x="31" y="31"/>
                  <a:pt x="32" y="26"/>
                  <a:pt x="32" y="25"/>
                </a:cubicBezTo>
                <a:cubicBezTo>
                  <a:pt x="33" y="24"/>
                  <a:pt x="32" y="23"/>
                  <a:pt x="31" y="23"/>
                </a:cubicBezTo>
                <a:cubicBezTo>
                  <a:pt x="31" y="23"/>
                  <a:pt x="30" y="23"/>
                  <a:pt x="20" y="23"/>
                </a:cubicBezTo>
                <a:cubicBezTo>
                  <a:pt x="19" y="23"/>
                  <a:pt x="18" y="22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9" y="17"/>
                  <a:pt x="20" y="17"/>
                </a:cubicBezTo>
                <a:cubicBezTo>
                  <a:pt x="32" y="17"/>
                  <a:pt x="33" y="17"/>
                  <a:pt x="33" y="17"/>
                </a:cubicBezTo>
                <a:cubicBezTo>
                  <a:pt x="33" y="17"/>
                  <a:pt x="34" y="16"/>
                  <a:pt x="34" y="15"/>
                </a:cubicBezTo>
                <a:lnTo>
                  <a:pt x="36" y="8"/>
                </a:lnTo>
                <a:close/>
                <a:moveTo>
                  <a:pt x="37" y="35"/>
                </a:moveTo>
                <a:cubicBezTo>
                  <a:pt x="37" y="34"/>
                  <a:pt x="41" y="14"/>
                  <a:pt x="43" y="7"/>
                </a:cubicBezTo>
                <a:lnTo>
                  <a:pt x="37" y="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8" name="Freeform 100"/>
          <p:cNvSpPr/>
          <p:nvPr/>
        </p:nvSpPr>
        <p:spPr bwMode="auto">
          <a:xfrm>
            <a:off x="265729" y="2833546"/>
            <a:ext cx="203183" cy="200150"/>
          </a:xfrm>
          <a:custGeom>
            <a:avLst/>
            <a:gdLst>
              <a:gd name="T0" fmla="*/ 209294 w 62"/>
              <a:gd name="T1" fmla="*/ 192374 h 61"/>
              <a:gd name="T2" fmla="*/ 195570 w 62"/>
              <a:gd name="T3" fmla="*/ 206115 h 61"/>
              <a:gd name="T4" fmla="*/ 185277 w 62"/>
              <a:gd name="T5" fmla="*/ 209550 h 61"/>
              <a:gd name="T6" fmla="*/ 171552 w 62"/>
              <a:gd name="T7" fmla="*/ 206115 h 61"/>
              <a:gd name="T8" fmla="*/ 126949 w 62"/>
              <a:gd name="T9" fmla="*/ 161457 h 61"/>
              <a:gd name="T10" fmla="*/ 123518 w 62"/>
              <a:gd name="T11" fmla="*/ 151151 h 61"/>
              <a:gd name="T12" fmla="*/ 130380 w 62"/>
              <a:gd name="T13" fmla="*/ 137410 h 61"/>
              <a:gd name="T14" fmla="*/ 96069 w 62"/>
              <a:gd name="T15" fmla="*/ 106493 h 61"/>
              <a:gd name="T16" fmla="*/ 82345 w 62"/>
              <a:gd name="T17" fmla="*/ 123669 h 61"/>
              <a:gd name="T18" fmla="*/ 78914 w 62"/>
              <a:gd name="T19" fmla="*/ 123669 h 61"/>
              <a:gd name="T20" fmla="*/ 75483 w 62"/>
              <a:gd name="T21" fmla="*/ 123669 h 61"/>
              <a:gd name="T22" fmla="*/ 82345 w 62"/>
              <a:gd name="T23" fmla="*/ 133975 h 61"/>
              <a:gd name="T24" fmla="*/ 78914 w 62"/>
              <a:gd name="T25" fmla="*/ 144280 h 61"/>
              <a:gd name="T26" fmla="*/ 61759 w 62"/>
              <a:gd name="T27" fmla="*/ 154586 h 61"/>
              <a:gd name="T28" fmla="*/ 54897 w 62"/>
              <a:gd name="T29" fmla="*/ 151151 h 61"/>
              <a:gd name="T30" fmla="*/ 3431 w 62"/>
              <a:gd name="T31" fmla="*/ 99622 h 61"/>
              <a:gd name="T32" fmla="*/ 0 w 62"/>
              <a:gd name="T33" fmla="*/ 92752 h 61"/>
              <a:gd name="T34" fmla="*/ 10293 w 62"/>
              <a:gd name="T35" fmla="*/ 75575 h 61"/>
              <a:gd name="T36" fmla="*/ 20586 w 62"/>
              <a:gd name="T37" fmla="*/ 72140 h 61"/>
              <a:gd name="T38" fmla="*/ 30879 w 62"/>
              <a:gd name="T39" fmla="*/ 79011 h 61"/>
              <a:gd name="T40" fmla="*/ 30879 w 62"/>
              <a:gd name="T41" fmla="*/ 75575 h 61"/>
              <a:gd name="T42" fmla="*/ 30879 w 62"/>
              <a:gd name="T43" fmla="*/ 72140 h 61"/>
              <a:gd name="T44" fmla="*/ 75483 w 62"/>
              <a:gd name="T45" fmla="*/ 30917 h 61"/>
              <a:gd name="T46" fmla="*/ 78914 w 62"/>
              <a:gd name="T47" fmla="*/ 27482 h 61"/>
              <a:gd name="T48" fmla="*/ 82345 w 62"/>
              <a:gd name="T49" fmla="*/ 30917 h 61"/>
              <a:gd name="T50" fmla="*/ 75483 w 62"/>
              <a:gd name="T51" fmla="*/ 17176 h 61"/>
              <a:gd name="T52" fmla="*/ 78914 w 62"/>
              <a:gd name="T53" fmla="*/ 10306 h 61"/>
              <a:gd name="T54" fmla="*/ 92638 w 62"/>
              <a:gd name="T55" fmla="*/ 0 h 61"/>
              <a:gd name="T56" fmla="*/ 102931 w 62"/>
              <a:gd name="T57" fmla="*/ 3435 h 61"/>
              <a:gd name="T58" fmla="*/ 150966 w 62"/>
              <a:gd name="T59" fmla="*/ 51529 h 61"/>
              <a:gd name="T60" fmla="*/ 154397 w 62"/>
              <a:gd name="T61" fmla="*/ 61834 h 61"/>
              <a:gd name="T62" fmla="*/ 144104 w 62"/>
              <a:gd name="T63" fmla="*/ 75575 h 61"/>
              <a:gd name="T64" fmla="*/ 137242 w 62"/>
              <a:gd name="T65" fmla="*/ 79011 h 61"/>
              <a:gd name="T66" fmla="*/ 123518 w 62"/>
              <a:gd name="T67" fmla="*/ 72140 h 61"/>
              <a:gd name="T68" fmla="*/ 126949 w 62"/>
              <a:gd name="T69" fmla="*/ 75575 h 61"/>
              <a:gd name="T70" fmla="*/ 123518 w 62"/>
              <a:gd name="T71" fmla="*/ 79011 h 61"/>
              <a:gd name="T72" fmla="*/ 109794 w 62"/>
              <a:gd name="T73" fmla="*/ 96187 h 61"/>
              <a:gd name="T74" fmla="*/ 140673 w 62"/>
              <a:gd name="T75" fmla="*/ 127104 h 61"/>
              <a:gd name="T76" fmla="*/ 150966 w 62"/>
              <a:gd name="T77" fmla="*/ 120234 h 61"/>
              <a:gd name="T78" fmla="*/ 164690 w 62"/>
              <a:gd name="T79" fmla="*/ 127104 h 61"/>
              <a:gd name="T80" fmla="*/ 209294 w 62"/>
              <a:gd name="T81" fmla="*/ 171762 h 61"/>
              <a:gd name="T82" fmla="*/ 212725 w 62"/>
              <a:gd name="T83" fmla="*/ 182068 h 61"/>
              <a:gd name="T84" fmla="*/ 209294 w 62"/>
              <a:gd name="T85" fmla="*/ 192374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2" h="61">
                <a:moveTo>
                  <a:pt x="61" y="56"/>
                </a:moveTo>
                <a:cubicBezTo>
                  <a:pt x="57" y="60"/>
                  <a:pt x="57" y="60"/>
                  <a:pt x="57" y="60"/>
                </a:cubicBezTo>
                <a:cubicBezTo>
                  <a:pt x="56" y="61"/>
                  <a:pt x="55" y="61"/>
                  <a:pt x="54" y="61"/>
                </a:cubicBezTo>
                <a:cubicBezTo>
                  <a:pt x="52" y="61"/>
                  <a:pt x="51" y="61"/>
                  <a:pt x="50" y="60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6"/>
                  <a:pt x="36" y="45"/>
                  <a:pt x="36" y="44"/>
                </a:cubicBezTo>
                <a:cubicBezTo>
                  <a:pt x="36" y="43"/>
                  <a:pt x="37" y="41"/>
                  <a:pt x="38" y="40"/>
                </a:cubicBezTo>
                <a:cubicBezTo>
                  <a:pt x="28" y="31"/>
                  <a:pt x="28" y="31"/>
                  <a:pt x="28" y="31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3" y="36"/>
                  <a:pt x="23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3" y="37"/>
                  <a:pt x="24" y="38"/>
                  <a:pt x="24" y="39"/>
                </a:cubicBezTo>
                <a:cubicBezTo>
                  <a:pt x="24" y="40"/>
                  <a:pt x="23" y="41"/>
                  <a:pt x="23" y="42"/>
                </a:cubicBezTo>
                <a:cubicBezTo>
                  <a:pt x="21" y="43"/>
                  <a:pt x="20" y="45"/>
                  <a:pt x="18" y="45"/>
                </a:cubicBezTo>
                <a:cubicBezTo>
                  <a:pt x="17" y="45"/>
                  <a:pt x="16" y="44"/>
                  <a:pt x="16" y="44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0" y="28"/>
                  <a:pt x="0" y="27"/>
                </a:cubicBezTo>
                <a:cubicBezTo>
                  <a:pt x="0" y="25"/>
                  <a:pt x="2" y="24"/>
                  <a:pt x="3" y="22"/>
                </a:cubicBezTo>
                <a:cubicBezTo>
                  <a:pt x="4" y="22"/>
                  <a:pt x="5" y="21"/>
                  <a:pt x="6" y="21"/>
                </a:cubicBezTo>
                <a:cubicBezTo>
                  <a:pt x="7" y="21"/>
                  <a:pt x="8" y="22"/>
                  <a:pt x="9" y="23"/>
                </a:cubicBezTo>
                <a:cubicBezTo>
                  <a:pt x="9" y="23"/>
                  <a:pt x="9" y="23"/>
                  <a:pt x="9" y="22"/>
                </a:cubicBezTo>
                <a:cubicBezTo>
                  <a:pt x="9" y="22"/>
                  <a:pt x="9" y="21"/>
                  <a:pt x="9" y="21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8"/>
                  <a:pt x="22" y="8"/>
                  <a:pt x="23" y="8"/>
                </a:cubicBezTo>
                <a:cubicBezTo>
                  <a:pt x="23" y="8"/>
                  <a:pt x="24" y="8"/>
                  <a:pt x="24" y="9"/>
                </a:cubicBezTo>
                <a:cubicBezTo>
                  <a:pt x="23" y="7"/>
                  <a:pt x="22" y="7"/>
                  <a:pt x="22" y="5"/>
                </a:cubicBezTo>
                <a:cubicBezTo>
                  <a:pt x="22" y="4"/>
                  <a:pt x="22" y="3"/>
                  <a:pt x="23" y="3"/>
                </a:cubicBezTo>
                <a:cubicBezTo>
                  <a:pt x="24" y="1"/>
                  <a:pt x="25" y="0"/>
                  <a:pt x="27" y="0"/>
                </a:cubicBezTo>
                <a:cubicBezTo>
                  <a:pt x="28" y="0"/>
                  <a:pt x="29" y="0"/>
                  <a:pt x="30" y="1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6"/>
                  <a:pt x="45" y="17"/>
                  <a:pt x="45" y="18"/>
                </a:cubicBezTo>
                <a:cubicBezTo>
                  <a:pt x="45" y="20"/>
                  <a:pt x="44" y="21"/>
                  <a:pt x="42" y="22"/>
                </a:cubicBezTo>
                <a:cubicBezTo>
                  <a:pt x="42" y="23"/>
                  <a:pt x="41" y="23"/>
                  <a:pt x="40" y="23"/>
                </a:cubicBezTo>
                <a:cubicBezTo>
                  <a:pt x="38" y="23"/>
                  <a:pt x="37" y="22"/>
                  <a:pt x="36" y="21"/>
                </a:cubicBezTo>
                <a:cubicBezTo>
                  <a:pt x="37" y="21"/>
                  <a:pt x="37" y="22"/>
                  <a:pt x="37" y="22"/>
                </a:cubicBezTo>
                <a:cubicBezTo>
                  <a:pt x="37" y="23"/>
                  <a:pt x="37" y="23"/>
                  <a:pt x="36" y="23"/>
                </a:cubicBezTo>
                <a:cubicBezTo>
                  <a:pt x="32" y="28"/>
                  <a:pt x="32" y="28"/>
                  <a:pt x="32" y="28"/>
                </a:cubicBezTo>
                <a:cubicBezTo>
                  <a:pt x="41" y="37"/>
                  <a:pt x="41" y="37"/>
                  <a:pt x="41" y="37"/>
                </a:cubicBezTo>
                <a:cubicBezTo>
                  <a:pt x="42" y="36"/>
                  <a:pt x="43" y="35"/>
                  <a:pt x="44" y="35"/>
                </a:cubicBezTo>
                <a:cubicBezTo>
                  <a:pt x="46" y="35"/>
                  <a:pt x="47" y="36"/>
                  <a:pt x="48" y="37"/>
                </a:cubicBezTo>
                <a:cubicBezTo>
                  <a:pt x="61" y="50"/>
                  <a:pt x="61" y="50"/>
                  <a:pt x="61" y="50"/>
                </a:cubicBezTo>
                <a:cubicBezTo>
                  <a:pt x="61" y="51"/>
                  <a:pt x="62" y="52"/>
                  <a:pt x="62" y="53"/>
                </a:cubicBezTo>
                <a:cubicBezTo>
                  <a:pt x="62" y="54"/>
                  <a:pt x="61" y="55"/>
                  <a:pt x="61" y="5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9" name="Freeform 101"/>
          <p:cNvSpPr>
            <a:spLocks noEditPoints="1"/>
          </p:cNvSpPr>
          <p:nvPr/>
        </p:nvSpPr>
        <p:spPr bwMode="auto">
          <a:xfrm>
            <a:off x="662998" y="2830513"/>
            <a:ext cx="222896" cy="206216"/>
          </a:xfrm>
          <a:custGeom>
            <a:avLst/>
            <a:gdLst>
              <a:gd name="T0" fmla="*/ 133841 w 68"/>
              <a:gd name="T1" fmla="*/ 123371 h 63"/>
              <a:gd name="T2" fmla="*/ 140704 w 68"/>
              <a:gd name="T3" fmla="*/ 150787 h 63"/>
              <a:gd name="T4" fmla="*/ 120113 w 68"/>
              <a:gd name="T5" fmla="*/ 171349 h 63"/>
              <a:gd name="T6" fmla="*/ 92659 w 68"/>
              <a:gd name="T7" fmla="*/ 181630 h 63"/>
              <a:gd name="T8" fmla="*/ 61773 w 68"/>
              <a:gd name="T9" fmla="*/ 181630 h 63"/>
              <a:gd name="T10" fmla="*/ 37750 w 68"/>
              <a:gd name="T11" fmla="*/ 171349 h 63"/>
              <a:gd name="T12" fmla="*/ 13727 w 68"/>
              <a:gd name="T13" fmla="*/ 150787 h 63"/>
              <a:gd name="T14" fmla="*/ 20591 w 68"/>
              <a:gd name="T15" fmla="*/ 123371 h 63"/>
              <a:gd name="T16" fmla="*/ 0 w 68"/>
              <a:gd name="T17" fmla="*/ 95956 h 63"/>
              <a:gd name="T18" fmla="*/ 24023 w 68"/>
              <a:gd name="T19" fmla="*/ 78821 h 63"/>
              <a:gd name="T20" fmla="*/ 13727 w 68"/>
              <a:gd name="T21" fmla="*/ 61686 h 63"/>
              <a:gd name="T22" fmla="*/ 51477 w 68"/>
              <a:gd name="T23" fmla="*/ 54832 h 63"/>
              <a:gd name="T24" fmla="*/ 65204 w 68"/>
              <a:gd name="T25" fmla="*/ 27416 h 63"/>
              <a:gd name="T26" fmla="*/ 96091 w 68"/>
              <a:gd name="T27" fmla="*/ 51405 h 63"/>
              <a:gd name="T28" fmla="*/ 120113 w 68"/>
              <a:gd name="T29" fmla="*/ 41124 h 63"/>
              <a:gd name="T30" fmla="*/ 140704 w 68"/>
              <a:gd name="T31" fmla="*/ 65113 h 63"/>
              <a:gd name="T32" fmla="*/ 154431 w 68"/>
              <a:gd name="T33" fmla="*/ 92529 h 63"/>
              <a:gd name="T34" fmla="*/ 78932 w 68"/>
              <a:gd name="T35" fmla="*/ 75394 h 63"/>
              <a:gd name="T36" fmla="*/ 109818 w 68"/>
              <a:gd name="T37" fmla="*/ 106237 h 63"/>
              <a:gd name="T38" fmla="*/ 216204 w 68"/>
              <a:gd name="T39" fmla="*/ 54832 h 63"/>
              <a:gd name="T40" fmla="*/ 219636 w 68"/>
              <a:gd name="T41" fmla="*/ 82248 h 63"/>
              <a:gd name="T42" fmla="*/ 188749 w 68"/>
              <a:gd name="T43" fmla="*/ 75394 h 63"/>
              <a:gd name="T44" fmla="*/ 157863 w 68"/>
              <a:gd name="T45" fmla="*/ 82248 h 63"/>
              <a:gd name="T46" fmla="*/ 157863 w 68"/>
              <a:gd name="T47" fmla="*/ 54832 h 63"/>
              <a:gd name="T48" fmla="*/ 157863 w 68"/>
              <a:gd name="T49" fmla="*/ 30843 h 63"/>
              <a:gd name="T50" fmla="*/ 157863 w 68"/>
              <a:gd name="T51" fmla="*/ 6854 h 63"/>
              <a:gd name="T52" fmla="*/ 188749 w 68"/>
              <a:gd name="T53" fmla="*/ 13708 h 63"/>
              <a:gd name="T54" fmla="*/ 202477 w 68"/>
              <a:gd name="T55" fmla="*/ 0 h 63"/>
              <a:gd name="T56" fmla="*/ 212772 w 68"/>
              <a:gd name="T57" fmla="*/ 23989 h 63"/>
              <a:gd name="T58" fmla="*/ 233363 w 68"/>
              <a:gd name="T59" fmla="*/ 51405 h 63"/>
              <a:gd name="T60" fmla="*/ 212772 w 68"/>
              <a:gd name="T61" fmla="*/ 188484 h 63"/>
              <a:gd name="T62" fmla="*/ 202477 w 68"/>
              <a:gd name="T63" fmla="*/ 215900 h 63"/>
              <a:gd name="T64" fmla="*/ 185318 w 68"/>
              <a:gd name="T65" fmla="*/ 202192 h 63"/>
              <a:gd name="T66" fmla="*/ 154431 w 68"/>
              <a:gd name="T67" fmla="*/ 205619 h 63"/>
              <a:gd name="T68" fmla="*/ 140704 w 68"/>
              <a:gd name="T69" fmla="*/ 178203 h 63"/>
              <a:gd name="T70" fmla="*/ 161295 w 68"/>
              <a:gd name="T71" fmla="*/ 150787 h 63"/>
              <a:gd name="T72" fmla="*/ 171590 w 68"/>
              <a:gd name="T73" fmla="*/ 123371 h 63"/>
              <a:gd name="T74" fmla="*/ 192181 w 68"/>
              <a:gd name="T75" fmla="*/ 137079 h 63"/>
              <a:gd name="T76" fmla="*/ 219636 w 68"/>
              <a:gd name="T77" fmla="*/ 133652 h 63"/>
              <a:gd name="T78" fmla="*/ 216204 w 68"/>
              <a:gd name="T79" fmla="*/ 157641 h 63"/>
              <a:gd name="T80" fmla="*/ 188749 w 68"/>
              <a:gd name="T81" fmla="*/ 27416 h 63"/>
              <a:gd name="T82" fmla="*/ 202477 w 68"/>
              <a:gd name="T83" fmla="*/ 44551 h 63"/>
              <a:gd name="T84" fmla="*/ 171590 w 68"/>
              <a:gd name="T85" fmla="*/ 167922 h 63"/>
              <a:gd name="T86" fmla="*/ 188749 w 68"/>
              <a:gd name="T87" fmla="*/ 154214 h 6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63">
                <a:moveTo>
                  <a:pt x="45" y="35"/>
                </a:moveTo>
                <a:cubicBezTo>
                  <a:pt x="45" y="35"/>
                  <a:pt x="45" y="36"/>
                  <a:pt x="45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7"/>
                  <a:pt x="38" y="38"/>
                  <a:pt x="38" y="39"/>
                </a:cubicBezTo>
                <a:cubicBezTo>
                  <a:pt x="39" y="41"/>
                  <a:pt x="40" y="42"/>
                  <a:pt x="41" y="43"/>
                </a:cubicBezTo>
                <a:cubicBezTo>
                  <a:pt x="41" y="43"/>
                  <a:pt x="41" y="44"/>
                  <a:pt x="41" y="44"/>
                </a:cubicBezTo>
                <a:cubicBezTo>
                  <a:pt x="41" y="44"/>
                  <a:pt x="41" y="44"/>
                  <a:pt x="41" y="45"/>
                </a:cubicBezTo>
                <a:cubicBezTo>
                  <a:pt x="40" y="46"/>
                  <a:pt x="36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1" y="47"/>
                  <a:pt x="31" y="47"/>
                  <a:pt x="31" y="47"/>
                </a:cubicBezTo>
                <a:cubicBezTo>
                  <a:pt x="30" y="47"/>
                  <a:pt x="29" y="47"/>
                  <a:pt x="28" y="48"/>
                </a:cubicBezTo>
                <a:cubicBezTo>
                  <a:pt x="28" y="49"/>
                  <a:pt x="27" y="51"/>
                  <a:pt x="27" y="53"/>
                </a:cubicBezTo>
                <a:cubicBezTo>
                  <a:pt x="27" y="54"/>
                  <a:pt x="26" y="54"/>
                  <a:pt x="26" y="5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4"/>
                  <a:pt x="18" y="54"/>
                  <a:pt x="18" y="53"/>
                </a:cubicBezTo>
                <a:cubicBezTo>
                  <a:pt x="17" y="48"/>
                  <a:pt x="17" y="48"/>
                  <a:pt x="17" y="48"/>
                </a:cubicBezTo>
                <a:cubicBezTo>
                  <a:pt x="16" y="47"/>
                  <a:pt x="16" y="47"/>
                  <a:pt x="15" y="47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10" y="50"/>
                  <a:pt x="9" y="50"/>
                  <a:pt x="9" y="50"/>
                </a:cubicBezTo>
                <a:cubicBezTo>
                  <a:pt x="8" y="49"/>
                  <a:pt x="4" y="45"/>
                  <a:pt x="4" y="44"/>
                </a:cubicBezTo>
                <a:cubicBezTo>
                  <a:pt x="4" y="44"/>
                  <a:pt x="4" y="44"/>
                  <a:pt x="4" y="43"/>
                </a:cubicBezTo>
                <a:cubicBezTo>
                  <a:pt x="5" y="42"/>
                  <a:pt x="6" y="41"/>
                  <a:pt x="7" y="39"/>
                </a:cubicBezTo>
                <a:cubicBezTo>
                  <a:pt x="7" y="38"/>
                  <a:pt x="6" y="37"/>
                  <a:pt x="6" y="36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5"/>
                  <a:pt x="0" y="35"/>
                  <a:pt x="0" y="3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7"/>
                  <a:pt x="1" y="27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5"/>
                  <a:pt x="7" y="24"/>
                  <a:pt x="7" y="23"/>
                </a:cubicBezTo>
                <a:cubicBezTo>
                  <a:pt x="6" y="22"/>
                  <a:pt x="5" y="20"/>
                  <a:pt x="4" y="19"/>
                </a:cubicBezTo>
                <a:cubicBezTo>
                  <a:pt x="4" y="19"/>
                  <a:pt x="4" y="19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5" y="17"/>
                  <a:pt x="9" y="12"/>
                  <a:pt x="10" y="12"/>
                </a:cubicBezTo>
                <a:cubicBezTo>
                  <a:pt x="10" y="12"/>
                  <a:pt x="10" y="12"/>
                  <a:pt x="11" y="13"/>
                </a:cubicBezTo>
                <a:cubicBezTo>
                  <a:pt x="15" y="16"/>
                  <a:pt x="15" y="16"/>
                  <a:pt x="15" y="16"/>
                </a:cubicBezTo>
                <a:cubicBezTo>
                  <a:pt x="16" y="15"/>
                  <a:pt x="16" y="15"/>
                  <a:pt x="17" y="15"/>
                </a:cubicBezTo>
                <a:cubicBezTo>
                  <a:pt x="18" y="13"/>
                  <a:pt x="18" y="11"/>
                  <a:pt x="18" y="9"/>
                </a:cubicBezTo>
                <a:cubicBezTo>
                  <a:pt x="18" y="9"/>
                  <a:pt x="19" y="8"/>
                  <a:pt x="19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7" y="9"/>
                  <a:pt x="27" y="9"/>
                </a:cubicBezTo>
                <a:cubicBezTo>
                  <a:pt x="28" y="15"/>
                  <a:pt x="28" y="15"/>
                  <a:pt x="28" y="15"/>
                </a:cubicBezTo>
                <a:cubicBezTo>
                  <a:pt x="29" y="15"/>
                  <a:pt x="30" y="15"/>
                  <a:pt x="31" y="16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2"/>
                  <a:pt x="35" y="12"/>
                  <a:pt x="35" y="12"/>
                </a:cubicBezTo>
                <a:cubicBezTo>
                  <a:pt x="36" y="12"/>
                  <a:pt x="36" y="12"/>
                  <a:pt x="36" y="13"/>
                </a:cubicBezTo>
                <a:cubicBezTo>
                  <a:pt x="37" y="13"/>
                  <a:pt x="41" y="17"/>
                  <a:pt x="41" y="18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20"/>
                  <a:pt x="39" y="22"/>
                  <a:pt x="38" y="23"/>
                </a:cubicBezTo>
                <a:cubicBezTo>
                  <a:pt x="38" y="24"/>
                  <a:pt x="39" y="25"/>
                  <a:pt x="39" y="26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8"/>
                </a:cubicBezTo>
                <a:lnTo>
                  <a:pt x="45" y="35"/>
                </a:lnTo>
                <a:close/>
                <a:moveTo>
                  <a:pt x="23" y="22"/>
                </a:moveTo>
                <a:cubicBezTo>
                  <a:pt x="18" y="22"/>
                  <a:pt x="13" y="26"/>
                  <a:pt x="13" y="31"/>
                </a:cubicBezTo>
                <a:cubicBezTo>
                  <a:pt x="13" y="36"/>
                  <a:pt x="18" y="40"/>
                  <a:pt x="23" y="40"/>
                </a:cubicBezTo>
                <a:cubicBezTo>
                  <a:pt x="28" y="40"/>
                  <a:pt x="32" y="36"/>
                  <a:pt x="32" y="31"/>
                </a:cubicBezTo>
                <a:cubicBezTo>
                  <a:pt x="32" y="26"/>
                  <a:pt x="28" y="22"/>
                  <a:pt x="23" y="22"/>
                </a:cubicBezTo>
                <a:close/>
                <a:moveTo>
                  <a:pt x="68" y="15"/>
                </a:moveTo>
                <a:cubicBezTo>
                  <a:pt x="68" y="16"/>
                  <a:pt x="64" y="16"/>
                  <a:pt x="63" y="16"/>
                </a:cubicBezTo>
                <a:cubicBezTo>
                  <a:pt x="63" y="17"/>
                  <a:pt x="62" y="18"/>
                  <a:pt x="62" y="18"/>
                </a:cubicBezTo>
                <a:cubicBezTo>
                  <a:pt x="62" y="19"/>
                  <a:pt x="64" y="23"/>
                  <a:pt x="64" y="23"/>
                </a:cubicBezTo>
                <a:cubicBezTo>
                  <a:pt x="64" y="23"/>
                  <a:pt x="64" y="23"/>
                  <a:pt x="64" y="24"/>
                </a:cubicBezTo>
                <a:cubicBezTo>
                  <a:pt x="63" y="24"/>
                  <a:pt x="59" y="26"/>
                  <a:pt x="59" y="26"/>
                </a:cubicBezTo>
                <a:cubicBezTo>
                  <a:pt x="59" y="26"/>
                  <a:pt x="56" y="22"/>
                  <a:pt x="56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4" y="22"/>
                  <a:pt x="54" y="22"/>
                  <a:pt x="54" y="22"/>
                </a:cubicBezTo>
                <a:cubicBezTo>
                  <a:pt x="53" y="22"/>
                  <a:pt x="50" y="26"/>
                  <a:pt x="50" y="26"/>
                </a:cubicBezTo>
                <a:cubicBezTo>
                  <a:pt x="50" y="26"/>
                  <a:pt x="46" y="24"/>
                  <a:pt x="46" y="24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7" y="19"/>
                  <a:pt x="47" y="18"/>
                </a:cubicBezTo>
                <a:cubicBezTo>
                  <a:pt x="47" y="18"/>
                  <a:pt x="46" y="17"/>
                  <a:pt x="46" y="16"/>
                </a:cubicBezTo>
                <a:cubicBezTo>
                  <a:pt x="45" y="16"/>
                  <a:pt x="41" y="16"/>
                  <a:pt x="41" y="15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5" y="9"/>
                  <a:pt x="46" y="9"/>
                </a:cubicBezTo>
                <a:cubicBezTo>
                  <a:pt x="46" y="9"/>
                  <a:pt x="47" y="8"/>
                  <a:pt x="47" y="7"/>
                </a:cubicBezTo>
                <a:cubicBezTo>
                  <a:pt x="47" y="7"/>
                  <a:pt x="45" y="3"/>
                  <a:pt x="45" y="2"/>
                </a:cubicBezTo>
                <a:cubicBezTo>
                  <a:pt x="45" y="2"/>
                  <a:pt x="45" y="2"/>
                  <a:pt x="46" y="2"/>
                </a:cubicBezTo>
                <a:cubicBezTo>
                  <a:pt x="46" y="2"/>
                  <a:pt x="50" y="0"/>
                  <a:pt x="50" y="0"/>
                </a:cubicBezTo>
                <a:cubicBezTo>
                  <a:pt x="50" y="0"/>
                  <a:pt x="53" y="3"/>
                  <a:pt x="54" y="4"/>
                </a:cubicBezTo>
                <a:cubicBezTo>
                  <a:pt x="54" y="4"/>
                  <a:pt x="54" y="4"/>
                  <a:pt x="55" y="4"/>
                </a:cubicBezTo>
                <a:cubicBezTo>
                  <a:pt x="55" y="4"/>
                  <a:pt x="55" y="4"/>
                  <a:pt x="56" y="4"/>
                </a:cubicBezTo>
                <a:cubicBezTo>
                  <a:pt x="57" y="2"/>
                  <a:pt x="58" y="1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63" y="2"/>
                  <a:pt x="64" y="2"/>
                </a:cubicBezTo>
                <a:cubicBezTo>
                  <a:pt x="64" y="2"/>
                  <a:pt x="64" y="2"/>
                  <a:pt x="64" y="2"/>
                </a:cubicBezTo>
                <a:cubicBezTo>
                  <a:pt x="64" y="3"/>
                  <a:pt x="62" y="7"/>
                  <a:pt x="62" y="7"/>
                </a:cubicBezTo>
                <a:cubicBezTo>
                  <a:pt x="62" y="8"/>
                  <a:pt x="63" y="9"/>
                  <a:pt x="63" y="9"/>
                </a:cubicBezTo>
                <a:cubicBezTo>
                  <a:pt x="64" y="9"/>
                  <a:pt x="68" y="10"/>
                  <a:pt x="68" y="10"/>
                </a:cubicBezTo>
                <a:lnTo>
                  <a:pt x="68" y="15"/>
                </a:lnTo>
                <a:close/>
                <a:moveTo>
                  <a:pt x="68" y="52"/>
                </a:moveTo>
                <a:cubicBezTo>
                  <a:pt x="68" y="52"/>
                  <a:pt x="64" y="53"/>
                  <a:pt x="63" y="53"/>
                </a:cubicBezTo>
                <a:cubicBezTo>
                  <a:pt x="63" y="54"/>
                  <a:pt x="62" y="54"/>
                  <a:pt x="62" y="55"/>
                </a:cubicBezTo>
                <a:cubicBezTo>
                  <a:pt x="62" y="56"/>
                  <a:pt x="64" y="59"/>
                  <a:pt x="64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63" y="60"/>
                  <a:pt x="59" y="63"/>
                  <a:pt x="59" y="63"/>
                </a:cubicBezTo>
                <a:cubicBezTo>
                  <a:pt x="59" y="63"/>
                  <a:pt x="56" y="59"/>
                  <a:pt x="56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3" y="59"/>
                  <a:pt x="50" y="63"/>
                  <a:pt x="50" y="63"/>
                </a:cubicBezTo>
                <a:cubicBezTo>
                  <a:pt x="50" y="63"/>
                  <a:pt x="46" y="60"/>
                  <a:pt x="46" y="60"/>
                </a:cubicBezTo>
                <a:cubicBezTo>
                  <a:pt x="45" y="60"/>
                  <a:pt x="45" y="60"/>
                  <a:pt x="45" y="60"/>
                </a:cubicBezTo>
                <a:cubicBezTo>
                  <a:pt x="45" y="59"/>
                  <a:pt x="47" y="56"/>
                  <a:pt x="47" y="55"/>
                </a:cubicBezTo>
                <a:cubicBezTo>
                  <a:pt x="47" y="54"/>
                  <a:pt x="46" y="54"/>
                  <a:pt x="46" y="53"/>
                </a:cubicBezTo>
                <a:cubicBezTo>
                  <a:pt x="45" y="53"/>
                  <a:pt x="41" y="52"/>
                  <a:pt x="41" y="52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46"/>
                  <a:pt x="45" y="46"/>
                  <a:pt x="46" y="46"/>
                </a:cubicBezTo>
                <a:cubicBezTo>
                  <a:pt x="46" y="45"/>
                  <a:pt x="47" y="45"/>
                  <a:pt x="47" y="44"/>
                </a:cubicBezTo>
                <a:cubicBezTo>
                  <a:pt x="47" y="43"/>
                  <a:pt x="45" y="40"/>
                  <a:pt x="45" y="39"/>
                </a:cubicBezTo>
                <a:cubicBezTo>
                  <a:pt x="45" y="39"/>
                  <a:pt x="45" y="39"/>
                  <a:pt x="46" y="39"/>
                </a:cubicBezTo>
                <a:cubicBezTo>
                  <a:pt x="46" y="39"/>
                  <a:pt x="50" y="36"/>
                  <a:pt x="50" y="36"/>
                </a:cubicBezTo>
                <a:cubicBezTo>
                  <a:pt x="50" y="36"/>
                  <a:pt x="53" y="40"/>
                  <a:pt x="54" y="40"/>
                </a:cubicBezTo>
                <a:cubicBezTo>
                  <a:pt x="54" y="40"/>
                  <a:pt x="54" y="40"/>
                  <a:pt x="55" y="40"/>
                </a:cubicBezTo>
                <a:cubicBezTo>
                  <a:pt x="55" y="40"/>
                  <a:pt x="55" y="40"/>
                  <a:pt x="56" y="40"/>
                </a:cubicBezTo>
                <a:cubicBezTo>
                  <a:pt x="57" y="39"/>
                  <a:pt x="58" y="38"/>
                  <a:pt x="59" y="36"/>
                </a:cubicBezTo>
                <a:cubicBezTo>
                  <a:pt x="59" y="36"/>
                  <a:pt x="59" y="36"/>
                  <a:pt x="59" y="36"/>
                </a:cubicBezTo>
                <a:cubicBezTo>
                  <a:pt x="59" y="36"/>
                  <a:pt x="63" y="39"/>
                  <a:pt x="64" y="39"/>
                </a:cubicBezTo>
                <a:cubicBezTo>
                  <a:pt x="64" y="39"/>
                  <a:pt x="64" y="39"/>
                  <a:pt x="64" y="39"/>
                </a:cubicBezTo>
                <a:cubicBezTo>
                  <a:pt x="64" y="40"/>
                  <a:pt x="62" y="43"/>
                  <a:pt x="62" y="44"/>
                </a:cubicBezTo>
                <a:cubicBezTo>
                  <a:pt x="62" y="45"/>
                  <a:pt x="63" y="45"/>
                  <a:pt x="63" y="46"/>
                </a:cubicBezTo>
                <a:cubicBezTo>
                  <a:pt x="64" y="46"/>
                  <a:pt x="68" y="46"/>
                  <a:pt x="68" y="47"/>
                </a:cubicBezTo>
                <a:lnTo>
                  <a:pt x="68" y="52"/>
                </a:lnTo>
                <a:close/>
                <a:moveTo>
                  <a:pt x="55" y="8"/>
                </a:moveTo>
                <a:cubicBezTo>
                  <a:pt x="52" y="8"/>
                  <a:pt x="50" y="10"/>
                  <a:pt x="50" y="13"/>
                </a:cubicBezTo>
                <a:cubicBezTo>
                  <a:pt x="50" y="15"/>
                  <a:pt x="52" y="17"/>
                  <a:pt x="55" y="17"/>
                </a:cubicBezTo>
                <a:cubicBezTo>
                  <a:pt x="57" y="17"/>
                  <a:pt x="59" y="15"/>
                  <a:pt x="59" y="13"/>
                </a:cubicBezTo>
                <a:cubicBezTo>
                  <a:pt x="59" y="10"/>
                  <a:pt x="57" y="8"/>
                  <a:pt x="55" y="8"/>
                </a:cubicBezTo>
                <a:close/>
                <a:moveTo>
                  <a:pt x="55" y="45"/>
                </a:moveTo>
                <a:cubicBezTo>
                  <a:pt x="52" y="45"/>
                  <a:pt x="50" y="47"/>
                  <a:pt x="50" y="49"/>
                </a:cubicBezTo>
                <a:cubicBezTo>
                  <a:pt x="50" y="52"/>
                  <a:pt x="52" y="54"/>
                  <a:pt x="55" y="54"/>
                </a:cubicBezTo>
                <a:cubicBezTo>
                  <a:pt x="57" y="54"/>
                  <a:pt x="59" y="52"/>
                  <a:pt x="59" y="49"/>
                </a:cubicBezTo>
                <a:cubicBezTo>
                  <a:pt x="59" y="47"/>
                  <a:pt x="57" y="45"/>
                  <a:pt x="55" y="4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0" name="Freeform 102"/>
          <p:cNvSpPr/>
          <p:nvPr/>
        </p:nvSpPr>
        <p:spPr bwMode="auto">
          <a:xfrm>
            <a:off x="1134566" y="2842643"/>
            <a:ext cx="180438" cy="174374"/>
          </a:xfrm>
          <a:custGeom>
            <a:avLst/>
            <a:gdLst>
              <a:gd name="T0" fmla="*/ 123651 w 55"/>
              <a:gd name="T1" fmla="*/ 182562 h 53"/>
              <a:gd name="T2" fmla="*/ 116782 w 55"/>
              <a:gd name="T3" fmla="*/ 179117 h 53"/>
              <a:gd name="T4" fmla="*/ 116782 w 55"/>
              <a:gd name="T5" fmla="*/ 151561 h 53"/>
              <a:gd name="T6" fmla="*/ 109912 w 55"/>
              <a:gd name="T7" fmla="*/ 134338 h 53"/>
              <a:gd name="T8" fmla="*/ 154564 w 55"/>
              <a:gd name="T9" fmla="*/ 89559 h 53"/>
              <a:gd name="T10" fmla="*/ 144260 w 55"/>
              <a:gd name="T11" fmla="*/ 62002 h 53"/>
              <a:gd name="T12" fmla="*/ 144260 w 55"/>
              <a:gd name="T13" fmla="*/ 37890 h 53"/>
              <a:gd name="T14" fmla="*/ 116782 w 55"/>
              <a:gd name="T15" fmla="*/ 48224 h 53"/>
              <a:gd name="T16" fmla="*/ 92739 w 55"/>
              <a:gd name="T17" fmla="*/ 44779 h 53"/>
              <a:gd name="T18" fmla="*/ 68695 w 55"/>
              <a:gd name="T19" fmla="*/ 48224 h 53"/>
              <a:gd name="T20" fmla="*/ 44652 w 55"/>
              <a:gd name="T21" fmla="*/ 37890 h 53"/>
              <a:gd name="T22" fmla="*/ 44652 w 55"/>
              <a:gd name="T23" fmla="*/ 62002 h 53"/>
              <a:gd name="T24" fmla="*/ 34348 w 55"/>
              <a:gd name="T25" fmla="*/ 89559 h 53"/>
              <a:gd name="T26" fmla="*/ 75565 w 55"/>
              <a:gd name="T27" fmla="*/ 134338 h 53"/>
              <a:gd name="T28" fmla="*/ 68695 w 55"/>
              <a:gd name="T29" fmla="*/ 148116 h 53"/>
              <a:gd name="T30" fmla="*/ 41217 w 55"/>
              <a:gd name="T31" fmla="*/ 141227 h 53"/>
              <a:gd name="T32" fmla="*/ 27478 w 55"/>
              <a:gd name="T33" fmla="*/ 130894 h 53"/>
              <a:gd name="T34" fmla="*/ 27478 w 55"/>
              <a:gd name="T35" fmla="*/ 137783 h 53"/>
              <a:gd name="T36" fmla="*/ 37782 w 55"/>
              <a:gd name="T37" fmla="*/ 151561 h 53"/>
              <a:gd name="T38" fmla="*/ 68695 w 55"/>
              <a:gd name="T39" fmla="*/ 161895 h 53"/>
              <a:gd name="T40" fmla="*/ 68695 w 55"/>
              <a:gd name="T41" fmla="*/ 179117 h 53"/>
              <a:gd name="T42" fmla="*/ 65261 w 55"/>
              <a:gd name="T43" fmla="*/ 182562 h 53"/>
              <a:gd name="T44" fmla="*/ 0 w 55"/>
              <a:gd name="T45" fmla="*/ 93003 h 53"/>
              <a:gd name="T46" fmla="*/ 92739 w 55"/>
              <a:gd name="T47" fmla="*/ 0 h 53"/>
              <a:gd name="T48" fmla="*/ 188912 w 55"/>
              <a:gd name="T49" fmla="*/ 93003 h 53"/>
              <a:gd name="T50" fmla="*/ 123651 w 55"/>
              <a:gd name="T51" fmla="*/ 182562 h 5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3">
                <a:moveTo>
                  <a:pt x="36" y="53"/>
                </a:moveTo>
                <a:cubicBezTo>
                  <a:pt x="34" y="53"/>
                  <a:pt x="34" y="53"/>
                  <a:pt x="34" y="52"/>
                </a:cubicBezTo>
                <a:cubicBezTo>
                  <a:pt x="34" y="51"/>
                  <a:pt x="34" y="48"/>
                  <a:pt x="34" y="44"/>
                </a:cubicBezTo>
                <a:cubicBezTo>
                  <a:pt x="34" y="42"/>
                  <a:pt x="33" y="40"/>
                  <a:pt x="32" y="39"/>
                </a:cubicBezTo>
                <a:cubicBezTo>
                  <a:pt x="38" y="39"/>
                  <a:pt x="45" y="36"/>
                  <a:pt x="45" y="26"/>
                </a:cubicBezTo>
                <a:cubicBezTo>
                  <a:pt x="45" y="23"/>
                  <a:pt x="44" y="20"/>
                  <a:pt x="42" y="18"/>
                </a:cubicBezTo>
                <a:cubicBezTo>
                  <a:pt x="42" y="18"/>
                  <a:pt x="43" y="15"/>
                  <a:pt x="42" y="11"/>
                </a:cubicBezTo>
                <a:cubicBezTo>
                  <a:pt x="39" y="10"/>
                  <a:pt x="34" y="14"/>
                  <a:pt x="34" y="14"/>
                </a:cubicBezTo>
                <a:cubicBezTo>
                  <a:pt x="32" y="13"/>
                  <a:pt x="30" y="13"/>
                  <a:pt x="27" y="13"/>
                </a:cubicBezTo>
                <a:cubicBezTo>
                  <a:pt x="25" y="13"/>
                  <a:pt x="23" y="13"/>
                  <a:pt x="20" y="14"/>
                </a:cubicBezTo>
                <a:cubicBezTo>
                  <a:pt x="20" y="14"/>
                  <a:pt x="15" y="10"/>
                  <a:pt x="13" y="11"/>
                </a:cubicBezTo>
                <a:cubicBezTo>
                  <a:pt x="11" y="15"/>
                  <a:pt x="12" y="18"/>
                  <a:pt x="13" y="18"/>
                </a:cubicBezTo>
                <a:cubicBezTo>
                  <a:pt x="11" y="20"/>
                  <a:pt x="10" y="23"/>
                  <a:pt x="10" y="26"/>
                </a:cubicBezTo>
                <a:cubicBezTo>
                  <a:pt x="10" y="36"/>
                  <a:pt x="16" y="39"/>
                  <a:pt x="22" y="39"/>
                </a:cubicBezTo>
                <a:cubicBezTo>
                  <a:pt x="21" y="40"/>
                  <a:pt x="21" y="41"/>
                  <a:pt x="20" y="43"/>
                </a:cubicBezTo>
                <a:cubicBezTo>
                  <a:pt x="19" y="44"/>
                  <a:pt x="15" y="45"/>
                  <a:pt x="12" y="41"/>
                </a:cubicBezTo>
                <a:cubicBezTo>
                  <a:pt x="11" y="38"/>
                  <a:pt x="8" y="38"/>
                  <a:pt x="8" y="38"/>
                </a:cubicBezTo>
                <a:cubicBezTo>
                  <a:pt x="6" y="38"/>
                  <a:pt x="8" y="40"/>
                  <a:pt x="8" y="40"/>
                </a:cubicBezTo>
                <a:cubicBezTo>
                  <a:pt x="10" y="40"/>
                  <a:pt x="11" y="44"/>
                  <a:pt x="11" y="44"/>
                </a:cubicBezTo>
                <a:cubicBezTo>
                  <a:pt x="13" y="48"/>
                  <a:pt x="20" y="47"/>
                  <a:pt x="20" y="47"/>
                </a:cubicBezTo>
                <a:cubicBezTo>
                  <a:pt x="20" y="49"/>
                  <a:pt x="20" y="51"/>
                  <a:pt x="20" y="52"/>
                </a:cubicBezTo>
                <a:cubicBezTo>
                  <a:pt x="20" y="53"/>
                  <a:pt x="20" y="53"/>
                  <a:pt x="19" y="53"/>
                </a:cubicBezTo>
                <a:cubicBezTo>
                  <a:pt x="8" y="50"/>
                  <a:pt x="0" y="39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39"/>
                  <a:pt x="47" y="50"/>
                  <a:pt x="36" y="5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1" name="Freeform 103"/>
          <p:cNvSpPr/>
          <p:nvPr/>
        </p:nvSpPr>
        <p:spPr bwMode="auto">
          <a:xfrm>
            <a:off x="1618263" y="2842644"/>
            <a:ext cx="186505" cy="194086"/>
          </a:xfrm>
          <a:custGeom>
            <a:avLst/>
            <a:gdLst>
              <a:gd name="T0" fmla="*/ 191837 w 57"/>
              <a:gd name="T1" fmla="*/ 17220 h 59"/>
              <a:gd name="T2" fmla="*/ 113047 w 57"/>
              <a:gd name="T3" fmla="*/ 92990 h 59"/>
              <a:gd name="T4" fmla="*/ 113047 w 57"/>
              <a:gd name="T5" fmla="*/ 189424 h 59"/>
              <a:gd name="T6" fmla="*/ 154155 w 57"/>
              <a:gd name="T7" fmla="*/ 189424 h 59"/>
              <a:gd name="T8" fmla="*/ 161006 w 57"/>
              <a:gd name="T9" fmla="*/ 196312 h 59"/>
              <a:gd name="T10" fmla="*/ 154155 w 57"/>
              <a:gd name="T11" fmla="*/ 203200 h 59"/>
              <a:gd name="T12" fmla="*/ 44534 w 57"/>
              <a:gd name="T13" fmla="*/ 203200 h 59"/>
              <a:gd name="T14" fmla="*/ 34257 w 57"/>
              <a:gd name="T15" fmla="*/ 196312 h 59"/>
              <a:gd name="T16" fmla="*/ 44534 w 57"/>
              <a:gd name="T17" fmla="*/ 189424 h 59"/>
              <a:gd name="T18" fmla="*/ 82216 w 57"/>
              <a:gd name="T19" fmla="*/ 189424 h 59"/>
              <a:gd name="T20" fmla="*/ 82216 w 57"/>
              <a:gd name="T21" fmla="*/ 92990 h 59"/>
              <a:gd name="T22" fmla="*/ 6851 w 57"/>
              <a:gd name="T23" fmla="*/ 17220 h 59"/>
              <a:gd name="T24" fmla="*/ 0 w 57"/>
              <a:gd name="T25" fmla="*/ 6888 h 59"/>
              <a:gd name="T26" fmla="*/ 13703 w 57"/>
              <a:gd name="T27" fmla="*/ 0 h 59"/>
              <a:gd name="T28" fmla="*/ 184986 w 57"/>
              <a:gd name="T29" fmla="*/ 0 h 59"/>
              <a:gd name="T30" fmla="*/ 195263 w 57"/>
              <a:gd name="T31" fmla="*/ 6888 h 59"/>
              <a:gd name="T32" fmla="*/ 191837 w 57"/>
              <a:gd name="T33" fmla="*/ 17220 h 5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7" h="59">
                <a:moveTo>
                  <a:pt x="56" y="5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55"/>
                  <a:pt x="33" y="55"/>
                  <a:pt x="33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6" y="55"/>
                  <a:pt x="47" y="56"/>
                  <a:pt x="47" y="57"/>
                </a:cubicBezTo>
                <a:cubicBezTo>
                  <a:pt x="47" y="58"/>
                  <a:pt x="46" y="59"/>
                  <a:pt x="45" y="59"/>
                </a:cubicBezTo>
                <a:cubicBezTo>
                  <a:pt x="13" y="59"/>
                  <a:pt x="13" y="59"/>
                  <a:pt x="13" y="59"/>
                </a:cubicBezTo>
                <a:cubicBezTo>
                  <a:pt x="12" y="59"/>
                  <a:pt x="10" y="58"/>
                  <a:pt x="10" y="57"/>
                </a:cubicBezTo>
                <a:cubicBezTo>
                  <a:pt x="10" y="56"/>
                  <a:pt x="12" y="55"/>
                  <a:pt x="13" y="55"/>
                </a:cubicBezTo>
                <a:cubicBezTo>
                  <a:pt x="24" y="55"/>
                  <a:pt x="24" y="55"/>
                  <a:pt x="24" y="55"/>
                </a:cubicBezTo>
                <a:cubicBezTo>
                  <a:pt x="24" y="27"/>
                  <a:pt x="24" y="27"/>
                  <a:pt x="24" y="27"/>
                </a:cubicBezTo>
                <a:cubicBezTo>
                  <a:pt x="2" y="5"/>
                  <a:pt x="2" y="5"/>
                  <a:pt x="2" y="5"/>
                </a:cubicBezTo>
                <a:cubicBezTo>
                  <a:pt x="1" y="4"/>
                  <a:pt x="0" y="3"/>
                  <a:pt x="0" y="2"/>
                </a:cubicBezTo>
                <a:cubicBezTo>
                  <a:pt x="0" y="0"/>
                  <a:pt x="2" y="0"/>
                  <a:pt x="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7" y="0"/>
                  <a:pt x="57" y="2"/>
                </a:cubicBezTo>
                <a:cubicBezTo>
                  <a:pt x="57" y="3"/>
                  <a:pt x="57" y="4"/>
                  <a:pt x="56" y="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2" name="Freeform 104"/>
          <p:cNvSpPr>
            <a:spLocks noEditPoints="1"/>
          </p:cNvSpPr>
          <p:nvPr/>
        </p:nvSpPr>
        <p:spPr bwMode="auto">
          <a:xfrm>
            <a:off x="2080732" y="2842643"/>
            <a:ext cx="180438" cy="180438"/>
          </a:xfrm>
          <a:custGeom>
            <a:avLst/>
            <a:gdLst>
              <a:gd name="T0" fmla="*/ 188912 w 55"/>
              <a:gd name="T1" fmla="*/ 151130 h 55"/>
              <a:gd name="T2" fmla="*/ 151130 w 55"/>
              <a:gd name="T3" fmla="*/ 188912 h 55"/>
              <a:gd name="T4" fmla="*/ 34348 w 55"/>
              <a:gd name="T5" fmla="*/ 188912 h 55"/>
              <a:gd name="T6" fmla="*/ 0 w 55"/>
              <a:gd name="T7" fmla="*/ 151130 h 55"/>
              <a:gd name="T8" fmla="*/ 0 w 55"/>
              <a:gd name="T9" fmla="*/ 34348 h 55"/>
              <a:gd name="T10" fmla="*/ 34348 w 55"/>
              <a:gd name="T11" fmla="*/ 0 h 55"/>
              <a:gd name="T12" fmla="*/ 151130 w 55"/>
              <a:gd name="T13" fmla="*/ 0 h 55"/>
              <a:gd name="T14" fmla="*/ 188912 w 55"/>
              <a:gd name="T15" fmla="*/ 34348 h 55"/>
              <a:gd name="T16" fmla="*/ 188912 w 55"/>
              <a:gd name="T17" fmla="*/ 151130 h 55"/>
              <a:gd name="T18" fmla="*/ 116782 w 55"/>
              <a:gd name="T19" fmla="*/ 27478 h 55"/>
              <a:gd name="T20" fmla="*/ 82434 w 55"/>
              <a:gd name="T21" fmla="*/ 27478 h 55"/>
              <a:gd name="T22" fmla="*/ 41217 w 55"/>
              <a:gd name="T23" fmla="*/ 61826 h 55"/>
              <a:gd name="T24" fmla="*/ 68695 w 55"/>
              <a:gd name="T25" fmla="*/ 89304 h 55"/>
              <a:gd name="T26" fmla="*/ 75565 w 55"/>
              <a:gd name="T27" fmla="*/ 85869 h 55"/>
              <a:gd name="T28" fmla="*/ 72130 w 55"/>
              <a:gd name="T29" fmla="*/ 92739 h 55"/>
              <a:gd name="T30" fmla="*/ 79000 w 55"/>
              <a:gd name="T31" fmla="*/ 106478 h 55"/>
              <a:gd name="T32" fmla="*/ 44652 w 55"/>
              <a:gd name="T33" fmla="*/ 113347 h 55"/>
              <a:gd name="T34" fmla="*/ 34348 w 55"/>
              <a:gd name="T35" fmla="*/ 133956 h 55"/>
              <a:gd name="T36" fmla="*/ 68695 w 55"/>
              <a:gd name="T37" fmla="*/ 157999 h 55"/>
              <a:gd name="T38" fmla="*/ 113347 w 55"/>
              <a:gd name="T39" fmla="*/ 127086 h 55"/>
              <a:gd name="T40" fmla="*/ 89304 w 55"/>
              <a:gd name="T41" fmla="*/ 89304 h 55"/>
              <a:gd name="T42" fmla="*/ 106478 w 55"/>
              <a:gd name="T43" fmla="*/ 58391 h 55"/>
              <a:gd name="T44" fmla="*/ 96173 w 55"/>
              <a:gd name="T45" fmla="*/ 34348 h 55"/>
              <a:gd name="T46" fmla="*/ 106478 w 55"/>
              <a:gd name="T47" fmla="*/ 34348 h 55"/>
              <a:gd name="T48" fmla="*/ 116782 w 55"/>
              <a:gd name="T49" fmla="*/ 27478 h 55"/>
              <a:gd name="T50" fmla="*/ 75565 w 55"/>
              <a:gd name="T51" fmla="*/ 151130 h 55"/>
              <a:gd name="T52" fmla="*/ 48087 w 55"/>
              <a:gd name="T53" fmla="*/ 130521 h 55"/>
              <a:gd name="T54" fmla="*/ 79000 w 55"/>
              <a:gd name="T55" fmla="*/ 109912 h 55"/>
              <a:gd name="T56" fmla="*/ 82434 w 55"/>
              <a:gd name="T57" fmla="*/ 109912 h 55"/>
              <a:gd name="T58" fmla="*/ 99608 w 55"/>
              <a:gd name="T59" fmla="*/ 133956 h 55"/>
              <a:gd name="T60" fmla="*/ 75565 w 55"/>
              <a:gd name="T61" fmla="*/ 151130 h 55"/>
              <a:gd name="T62" fmla="*/ 75565 w 55"/>
              <a:gd name="T63" fmla="*/ 82434 h 55"/>
              <a:gd name="T64" fmla="*/ 54956 w 55"/>
              <a:gd name="T65" fmla="*/ 51521 h 55"/>
              <a:gd name="T66" fmla="*/ 72130 w 55"/>
              <a:gd name="T67" fmla="*/ 34348 h 55"/>
              <a:gd name="T68" fmla="*/ 92739 w 55"/>
              <a:gd name="T69" fmla="*/ 65261 h 55"/>
              <a:gd name="T70" fmla="*/ 75565 w 55"/>
              <a:gd name="T71" fmla="*/ 82434 h 55"/>
              <a:gd name="T72" fmla="*/ 154564 w 55"/>
              <a:gd name="T73" fmla="*/ 89304 h 55"/>
              <a:gd name="T74" fmla="*/ 154564 w 55"/>
              <a:gd name="T75" fmla="*/ 82434 h 55"/>
              <a:gd name="T76" fmla="*/ 140825 w 55"/>
              <a:gd name="T77" fmla="*/ 82434 h 55"/>
              <a:gd name="T78" fmla="*/ 140825 w 55"/>
              <a:gd name="T79" fmla="*/ 65261 h 55"/>
              <a:gd name="T80" fmla="*/ 133956 w 55"/>
              <a:gd name="T81" fmla="*/ 65261 h 55"/>
              <a:gd name="T82" fmla="*/ 133956 w 55"/>
              <a:gd name="T83" fmla="*/ 82434 h 55"/>
              <a:gd name="T84" fmla="*/ 116782 w 55"/>
              <a:gd name="T85" fmla="*/ 82434 h 55"/>
              <a:gd name="T86" fmla="*/ 116782 w 55"/>
              <a:gd name="T87" fmla="*/ 89304 h 55"/>
              <a:gd name="T88" fmla="*/ 133956 w 55"/>
              <a:gd name="T89" fmla="*/ 89304 h 55"/>
              <a:gd name="T90" fmla="*/ 133956 w 55"/>
              <a:gd name="T91" fmla="*/ 109912 h 55"/>
              <a:gd name="T92" fmla="*/ 140825 w 55"/>
              <a:gd name="T93" fmla="*/ 109912 h 55"/>
              <a:gd name="T94" fmla="*/ 140825 w 55"/>
              <a:gd name="T95" fmla="*/ 89304 h 55"/>
              <a:gd name="T96" fmla="*/ 154564 w 55"/>
              <a:gd name="T97" fmla="*/ 89304 h 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5" h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34" y="8"/>
                </a:moveTo>
                <a:cubicBezTo>
                  <a:pt x="24" y="8"/>
                  <a:pt x="24" y="8"/>
                  <a:pt x="24" y="8"/>
                </a:cubicBezTo>
                <a:cubicBezTo>
                  <a:pt x="18" y="8"/>
                  <a:pt x="12" y="11"/>
                  <a:pt x="12" y="18"/>
                </a:cubicBezTo>
                <a:cubicBezTo>
                  <a:pt x="12" y="22"/>
                  <a:pt x="16" y="26"/>
                  <a:pt x="20" y="26"/>
                </a:cubicBezTo>
                <a:cubicBezTo>
                  <a:pt x="21" y="26"/>
                  <a:pt x="21" y="26"/>
                  <a:pt x="22" y="25"/>
                </a:cubicBezTo>
                <a:cubicBezTo>
                  <a:pt x="21" y="26"/>
                  <a:pt x="21" y="27"/>
                  <a:pt x="21" y="27"/>
                </a:cubicBezTo>
                <a:cubicBezTo>
                  <a:pt x="21" y="29"/>
                  <a:pt x="22" y="30"/>
                  <a:pt x="23" y="31"/>
                </a:cubicBezTo>
                <a:cubicBezTo>
                  <a:pt x="19" y="31"/>
                  <a:pt x="16" y="31"/>
                  <a:pt x="13" y="33"/>
                </a:cubicBezTo>
                <a:cubicBezTo>
                  <a:pt x="11" y="34"/>
                  <a:pt x="10" y="36"/>
                  <a:pt x="10" y="39"/>
                </a:cubicBezTo>
                <a:cubicBezTo>
                  <a:pt x="10" y="44"/>
                  <a:pt x="16" y="46"/>
                  <a:pt x="20" y="46"/>
                </a:cubicBezTo>
                <a:cubicBezTo>
                  <a:pt x="25" y="46"/>
                  <a:pt x="33" y="43"/>
                  <a:pt x="33" y="37"/>
                </a:cubicBezTo>
                <a:cubicBezTo>
                  <a:pt x="33" y="30"/>
                  <a:pt x="26" y="29"/>
                  <a:pt x="26" y="26"/>
                </a:cubicBezTo>
                <a:cubicBezTo>
                  <a:pt x="26" y="23"/>
                  <a:pt x="31" y="23"/>
                  <a:pt x="31" y="17"/>
                </a:cubicBezTo>
                <a:cubicBezTo>
                  <a:pt x="31" y="14"/>
                  <a:pt x="30" y="12"/>
                  <a:pt x="28" y="10"/>
                </a:cubicBezTo>
                <a:cubicBezTo>
                  <a:pt x="31" y="10"/>
                  <a:pt x="31" y="10"/>
                  <a:pt x="31" y="10"/>
                </a:cubicBezTo>
                <a:lnTo>
                  <a:pt x="34" y="8"/>
                </a:lnTo>
                <a:close/>
                <a:moveTo>
                  <a:pt x="22" y="44"/>
                </a:moveTo>
                <a:cubicBezTo>
                  <a:pt x="19" y="44"/>
                  <a:pt x="14" y="42"/>
                  <a:pt x="14" y="38"/>
                </a:cubicBezTo>
                <a:cubicBezTo>
                  <a:pt x="14" y="33"/>
                  <a:pt x="19" y="32"/>
                  <a:pt x="23" y="32"/>
                </a:cubicBezTo>
                <a:cubicBezTo>
                  <a:pt x="23" y="32"/>
                  <a:pt x="24" y="32"/>
                  <a:pt x="24" y="32"/>
                </a:cubicBezTo>
                <a:cubicBezTo>
                  <a:pt x="26" y="34"/>
                  <a:pt x="29" y="36"/>
                  <a:pt x="29" y="39"/>
                </a:cubicBezTo>
                <a:cubicBezTo>
                  <a:pt x="29" y="43"/>
                  <a:pt x="26" y="44"/>
                  <a:pt x="22" y="44"/>
                </a:cubicBezTo>
                <a:close/>
                <a:moveTo>
                  <a:pt x="22" y="24"/>
                </a:moveTo>
                <a:cubicBezTo>
                  <a:pt x="18" y="24"/>
                  <a:pt x="16" y="19"/>
                  <a:pt x="16" y="15"/>
                </a:cubicBezTo>
                <a:cubicBezTo>
                  <a:pt x="16" y="13"/>
                  <a:pt x="18" y="10"/>
                  <a:pt x="21" y="10"/>
                </a:cubicBezTo>
                <a:cubicBezTo>
                  <a:pt x="25" y="10"/>
                  <a:pt x="27" y="16"/>
                  <a:pt x="27" y="19"/>
                </a:cubicBezTo>
                <a:cubicBezTo>
                  <a:pt x="27" y="22"/>
                  <a:pt x="25" y="24"/>
                  <a:pt x="22" y="24"/>
                </a:cubicBezTo>
                <a:close/>
                <a:moveTo>
                  <a:pt x="45" y="26"/>
                </a:moveTo>
                <a:cubicBezTo>
                  <a:pt x="45" y="24"/>
                  <a:pt x="45" y="24"/>
                  <a:pt x="45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19"/>
                  <a:pt x="41" y="19"/>
                  <a:pt x="41" y="19"/>
                </a:cubicBezTo>
                <a:cubicBezTo>
                  <a:pt x="39" y="19"/>
                  <a:pt x="39" y="19"/>
                  <a:pt x="39" y="19"/>
                </a:cubicBezTo>
                <a:cubicBezTo>
                  <a:pt x="39" y="24"/>
                  <a:pt x="39" y="24"/>
                  <a:pt x="39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2"/>
                  <a:pt x="39" y="32"/>
                  <a:pt x="39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26"/>
                  <a:pt x="41" y="26"/>
                  <a:pt x="41" y="26"/>
                </a:cubicBezTo>
                <a:lnTo>
                  <a:pt x="45" y="2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3" name="Freeform 105"/>
          <p:cNvSpPr>
            <a:spLocks noEditPoints="1"/>
          </p:cNvSpPr>
          <p:nvPr/>
        </p:nvSpPr>
        <p:spPr bwMode="auto">
          <a:xfrm>
            <a:off x="2553815" y="2842643"/>
            <a:ext cx="180438" cy="180438"/>
          </a:xfrm>
          <a:custGeom>
            <a:avLst/>
            <a:gdLst>
              <a:gd name="T0" fmla="*/ 188912 w 55"/>
              <a:gd name="T1" fmla="*/ 151130 h 55"/>
              <a:gd name="T2" fmla="*/ 151130 w 55"/>
              <a:gd name="T3" fmla="*/ 188912 h 55"/>
              <a:gd name="T4" fmla="*/ 34348 w 55"/>
              <a:gd name="T5" fmla="*/ 188912 h 55"/>
              <a:gd name="T6" fmla="*/ 0 w 55"/>
              <a:gd name="T7" fmla="*/ 151130 h 55"/>
              <a:gd name="T8" fmla="*/ 0 w 55"/>
              <a:gd name="T9" fmla="*/ 34348 h 55"/>
              <a:gd name="T10" fmla="*/ 34348 w 55"/>
              <a:gd name="T11" fmla="*/ 0 h 55"/>
              <a:gd name="T12" fmla="*/ 151130 w 55"/>
              <a:gd name="T13" fmla="*/ 0 h 55"/>
              <a:gd name="T14" fmla="*/ 188912 w 55"/>
              <a:gd name="T15" fmla="*/ 34348 h 55"/>
              <a:gd name="T16" fmla="*/ 188912 w 55"/>
              <a:gd name="T17" fmla="*/ 151130 h 55"/>
              <a:gd name="T18" fmla="*/ 154564 w 55"/>
              <a:gd name="T19" fmla="*/ 37782 h 55"/>
              <a:gd name="T20" fmla="*/ 147695 w 55"/>
              <a:gd name="T21" fmla="*/ 30913 h 55"/>
              <a:gd name="T22" fmla="*/ 133956 w 55"/>
              <a:gd name="T23" fmla="*/ 30913 h 55"/>
              <a:gd name="T24" fmla="*/ 123651 w 55"/>
              <a:gd name="T25" fmla="*/ 37782 h 55"/>
              <a:gd name="T26" fmla="*/ 123651 w 55"/>
              <a:gd name="T27" fmla="*/ 79000 h 55"/>
              <a:gd name="T28" fmla="*/ 61826 w 55"/>
              <a:gd name="T29" fmla="*/ 79000 h 55"/>
              <a:gd name="T30" fmla="*/ 61826 w 55"/>
              <a:gd name="T31" fmla="*/ 37782 h 55"/>
              <a:gd name="T32" fmla="*/ 54956 w 55"/>
              <a:gd name="T33" fmla="*/ 30913 h 55"/>
              <a:gd name="T34" fmla="*/ 37782 w 55"/>
              <a:gd name="T35" fmla="*/ 30913 h 55"/>
              <a:gd name="T36" fmla="*/ 30913 w 55"/>
              <a:gd name="T37" fmla="*/ 37782 h 55"/>
              <a:gd name="T38" fmla="*/ 30913 w 55"/>
              <a:gd name="T39" fmla="*/ 147695 h 55"/>
              <a:gd name="T40" fmla="*/ 37782 w 55"/>
              <a:gd name="T41" fmla="*/ 154564 h 55"/>
              <a:gd name="T42" fmla="*/ 54956 w 55"/>
              <a:gd name="T43" fmla="*/ 154564 h 55"/>
              <a:gd name="T44" fmla="*/ 61826 w 55"/>
              <a:gd name="T45" fmla="*/ 147695 h 55"/>
              <a:gd name="T46" fmla="*/ 61826 w 55"/>
              <a:gd name="T47" fmla="*/ 109912 h 55"/>
              <a:gd name="T48" fmla="*/ 123651 w 55"/>
              <a:gd name="T49" fmla="*/ 109912 h 55"/>
              <a:gd name="T50" fmla="*/ 123651 w 55"/>
              <a:gd name="T51" fmla="*/ 147695 h 55"/>
              <a:gd name="T52" fmla="*/ 133956 w 55"/>
              <a:gd name="T53" fmla="*/ 154564 h 55"/>
              <a:gd name="T54" fmla="*/ 147695 w 55"/>
              <a:gd name="T55" fmla="*/ 154564 h 55"/>
              <a:gd name="T56" fmla="*/ 154564 w 55"/>
              <a:gd name="T57" fmla="*/ 147695 h 55"/>
              <a:gd name="T58" fmla="*/ 154564 w 55"/>
              <a:gd name="T59" fmla="*/ 37782 h 5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5" h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1"/>
                </a:moveTo>
                <a:cubicBezTo>
                  <a:pt x="45" y="10"/>
                  <a:pt x="44" y="9"/>
                  <a:pt x="43" y="9"/>
                </a:cubicBezTo>
                <a:cubicBezTo>
                  <a:pt x="39" y="9"/>
                  <a:pt x="39" y="9"/>
                  <a:pt x="39" y="9"/>
                </a:cubicBezTo>
                <a:cubicBezTo>
                  <a:pt x="37" y="9"/>
                  <a:pt x="36" y="10"/>
                  <a:pt x="36" y="11"/>
                </a:cubicBezTo>
                <a:cubicBezTo>
                  <a:pt x="36" y="23"/>
                  <a:pt x="36" y="23"/>
                  <a:pt x="36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7" y="9"/>
                  <a:pt x="16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1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44"/>
                  <a:pt x="10" y="45"/>
                  <a:pt x="11" y="45"/>
                </a:cubicBezTo>
                <a:cubicBezTo>
                  <a:pt x="16" y="45"/>
                  <a:pt x="16" y="45"/>
                  <a:pt x="16" y="45"/>
                </a:cubicBezTo>
                <a:cubicBezTo>
                  <a:pt x="17" y="45"/>
                  <a:pt x="18" y="44"/>
                  <a:pt x="18" y="43"/>
                </a:cubicBezTo>
                <a:cubicBezTo>
                  <a:pt x="18" y="32"/>
                  <a:pt x="18" y="32"/>
                  <a:pt x="18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4"/>
                  <a:pt x="37" y="45"/>
                  <a:pt x="39" y="45"/>
                </a:cubicBezTo>
                <a:cubicBezTo>
                  <a:pt x="43" y="45"/>
                  <a:pt x="43" y="45"/>
                  <a:pt x="43" y="45"/>
                </a:cubicBezTo>
                <a:cubicBezTo>
                  <a:pt x="44" y="45"/>
                  <a:pt x="45" y="44"/>
                  <a:pt x="45" y="43"/>
                </a:cubicBezTo>
                <a:lnTo>
                  <a:pt x="45" y="1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4" name="Freeform 106"/>
          <p:cNvSpPr>
            <a:spLocks noEditPoints="1"/>
          </p:cNvSpPr>
          <p:nvPr/>
        </p:nvSpPr>
        <p:spPr bwMode="auto">
          <a:xfrm>
            <a:off x="3025382" y="2842643"/>
            <a:ext cx="210765" cy="180438"/>
          </a:xfrm>
          <a:custGeom>
            <a:avLst/>
            <a:gdLst>
              <a:gd name="T0" fmla="*/ 189632 w 64"/>
              <a:gd name="T1" fmla="*/ 109912 h 55"/>
              <a:gd name="T2" fmla="*/ 168945 w 64"/>
              <a:gd name="T3" fmla="*/ 109912 h 55"/>
              <a:gd name="T4" fmla="*/ 162049 w 64"/>
              <a:gd name="T5" fmla="*/ 123651 h 55"/>
              <a:gd name="T6" fmla="*/ 162049 w 64"/>
              <a:gd name="T7" fmla="*/ 130521 h 55"/>
              <a:gd name="T8" fmla="*/ 155154 w 64"/>
              <a:gd name="T9" fmla="*/ 151130 h 55"/>
              <a:gd name="T10" fmla="*/ 117227 w 64"/>
              <a:gd name="T11" fmla="*/ 188912 h 55"/>
              <a:gd name="T12" fmla="*/ 79301 w 64"/>
              <a:gd name="T13" fmla="*/ 178608 h 55"/>
              <a:gd name="T14" fmla="*/ 51718 w 64"/>
              <a:gd name="T15" fmla="*/ 171738 h 55"/>
              <a:gd name="T16" fmla="*/ 13791 w 64"/>
              <a:gd name="T17" fmla="*/ 171738 h 55"/>
              <a:gd name="T18" fmla="*/ 0 w 64"/>
              <a:gd name="T19" fmla="*/ 154564 h 55"/>
              <a:gd name="T20" fmla="*/ 0 w 64"/>
              <a:gd name="T21" fmla="*/ 79000 h 55"/>
              <a:gd name="T22" fmla="*/ 13791 w 64"/>
              <a:gd name="T23" fmla="*/ 61826 h 55"/>
              <a:gd name="T24" fmla="*/ 51718 w 64"/>
              <a:gd name="T25" fmla="*/ 61826 h 55"/>
              <a:gd name="T26" fmla="*/ 68957 w 64"/>
              <a:gd name="T27" fmla="*/ 48087 h 55"/>
              <a:gd name="T28" fmla="*/ 79301 w 64"/>
              <a:gd name="T29" fmla="*/ 30913 h 55"/>
              <a:gd name="T30" fmla="*/ 110332 w 64"/>
              <a:gd name="T31" fmla="*/ 0 h 55"/>
              <a:gd name="T32" fmla="*/ 144810 w 64"/>
              <a:gd name="T33" fmla="*/ 30913 h 55"/>
              <a:gd name="T34" fmla="*/ 141362 w 64"/>
              <a:gd name="T35" fmla="*/ 44652 h 55"/>
              <a:gd name="T36" fmla="*/ 189632 w 64"/>
              <a:gd name="T37" fmla="*/ 44652 h 55"/>
              <a:gd name="T38" fmla="*/ 220663 w 64"/>
              <a:gd name="T39" fmla="*/ 79000 h 55"/>
              <a:gd name="T40" fmla="*/ 189632 w 64"/>
              <a:gd name="T41" fmla="*/ 109912 h 55"/>
              <a:gd name="T42" fmla="*/ 24135 w 64"/>
              <a:gd name="T43" fmla="*/ 140825 h 55"/>
              <a:gd name="T44" fmla="*/ 13791 w 64"/>
              <a:gd name="T45" fmla="*/ 147695 h 55"/>
              <a:gd name="T46" fmla="*/ 24135 w 64"/>
              <a:gd name="T47" fmla="*/ 154564 h 55"/>
              <a:gd name="T48" fmla="*/ 31031 w 64"/>
              <a:gd name="T49" fmla="*/ 147695 h 55"/>
              <a:gd name="T50" fmla="*/ 24135 w 64"/>
              <a:gd name="T51" fmla="*/ 140825 h 55"/>
              <a:gd name="T52" fmla="*/ 189632 w 64"/>
              <a:gd name="T53" fmla="*/ 61826 h 55"/>
              <a:gd name="T54" fmla="*/ 117227 w 64"/>
              <a:gd name="T55" fmla="*/ 61826 h 55"/>
              <a:gd name="T56" fmla="*/ 127571 w 64"/>
              <a:gd name="T57" fmla="*/ 30913 h 55"/>
              <a:gd name="T58" fmla="*/ 110332 w 64"/>
              <a:gd name="T59" fmla="*/ 13739 h 55"/>
              <a:gd name="T60" fmla="*/ 99988 w 64"/>
              <a:gd name="T61" fmla="*/ 30913 h 55"/>
              <a:gd name="T62" fmla="*/ 93092 w 64"/>
              <a:gd name="T63" fmla="*/ 41217 h 55"/>
              <a:gd name="T64" fmla="*/ 79301 w 64"/>
              <a:gd name="T65" fmla="*/ 58391 h 55"/>
              <a:gd name="T66" fmla="*/ 51718 w 64"/>
              <a:gd name="T67" fmla="*/ 79000 h 55"/>
              <a:gd name="T68" fmla="*/ 44822 w 64"/>
              <a:gd name="T69" fmla="*/ 79000 h 55"/>
              <a:gd name="T70" fmla="*/ 44822 w 64"/>
              <a:gd name="T71" fmla="*/ 154564 h 55"/>
              <a:gd name="T72" fmla="*/ 51718 w 64"/>
              <a:gd name="T73" fmla="*/ 154564 h 55"/>
              <a:gd name="T74" fmla="*/ 117227 w 64"/>
              <a:gd name="T75" fmla="*/ 171738 h 55"/>
              <a:gd name="T76" fmla="*/ 141362 w 64"/>
              <a:gd name="T77" fmla="*/ 151130 h 55"/>
              <a:gd name="T78" fmla="*/ 137914 w 64"/>
              <a:gd name="T79" fmla="*/ 144260 h 55"/>
              <a:gd name="T80" fmla="*/ 148258 w 64"/>
              <a:gd name="T81" fmla="*/ 130521 h 55"/>
              <a:gd name="T82" fmla="*/ 144810 w 64"/>
              <a:gd name="T83" fmla="*/ 120217 h 55"/>
              <a:gd name="T84" fmla="*/ 151706 w 64"/>
              <a:gd name="T85" fmla="*/ 106478 h 55"/>
              <a:gd name="T86" fmla="*/ 148258 w 64"/>
              <a:gd name="T87" fmla="*/ 92739 h 55"/>
              <a:gd name="T88" fmla="*/ 189632 w 64"/>
              <a:gd name="T89" fmla="*/ 92739 h 55"/>
              <a:gd name="T90" fmla="*/ 203424 w 64"/>
              <a:gd name="T91" fmla="*/ 79000 h 55"/>
              <a:gd name="T92" fmla="*/ 189632 w 64"/>
              <a:gd name="T93" fmla="*/ 61826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4" h="55">
                <a:moveTo>
                  <a:pt x="55" y="32"/>
                </a:moveTo>
                <a:cubicBezTo>
                  <a:pt x="49" y="32"/>
                  <a:pt x="49" y="32"/>
                  <a:pt x="49" y="32"/>
                </a:cubicBezTo>
                <a:cubicBezTo>
                  <a:pt x="48" y="33"/>
                  <a:pt x="48" y="35"/>
                  <a:pt x="47" y="36"/>
                </a:cubicBezTo>
                <a:cubicBezTo>
                  <a:pt x="47" y="36"/>
                  <a:pt x="47" y="37"/>
                  <a:pt x="47" y="38"/>
                </a:cubicBezTo>
                <a:cubicBezTo>
                  <a:pt x="47" y="40"/>
                  <a:pt x="47" y="42"/>
                  <a:pt x="45" y="44"/>
                </a:cubicBezTo>
                <a:cubicBezTo>
                  <a:pt x="45" y="51"/>
                  <a:pt x="41" y="55"/>
                  <a:pt x="34" y="55"/>
                </a:cubicBezTo>
                <a:cubicBezTo>
                  <a:pt x="30" y="55"/>
                  <a:pt x="26" y="53"/>
                  <a:pt x="23" y="52"/>
                </a:cubicBezTo>
                <a:cubicBezTo>
                  <a:pt x="20" y="51"/>
                  <a:pt x="17" y="50"/>
                  <a:pt x="15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2" y="50"/>
                  <a:pt x="0" y="48"/>
                  <a:pt x="0" y="45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0"/>
                  <a:pt x="2" y="18"/>
                  <a:pt x="4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8"/>
                  <a:pt x="19" y="15"/>
                  <a:pt x="20" y="14"/>
                </a:cubicBezTo>
                <a:cubicBezTo>
                  <a:pt x="21" y="12"/>
                  <a:pt x="22" y="11"/>
                  <a:pt x="23" y="9"/>
                </a:cubicBezTo>
                <a:cubicBezTo>
                  <a:pt x="25" y="6"/>
                  <a:pt x="27" y="0"/>
                  <a:pt x="32" y="0"/>
                </a:cubicBezTo>
                <a:cubicBezTo>
                  <a:pt x="37" y="0"/>
                  <a:pt x="42" y="3"/>
                  <a:pt x="42" y="9"/>
                </a:cubicBezTo>
                <a:cubicBezTo>
                  <a:pt x="42" y="10"/>
                  <a:pt x="42" y="12"/>
                  <a:pt x="41" y="13"/>
                </a:cubicBezTo>
                <a:cubicBezTo>
                  <a:pt x="55" y="13"/>
                  <a:pt x="55" y="13"/>
                  <a:pt x="55" y="13"/>
                </a:cubicBezTo>
                <a:cubicBezTo>
                  <a:pt x="60" y="13"/>
                  <a:pt x="64" y="18"/>
                  <a:pt x="64" y="23"/>
                </a:cubicBezTo>
                <a:cubicBezTo>
                  <a:pt x="64" y="28"/>
                  <a:pt x="60" y="32"/>
                  <a:pt x="55" y="32"/>
                </a:cubicBezTo>
                <a:close/>
                <a:moveTo>
                  <a:pt x="7" y="41"/>
                </a:moveTo>
                <a:cubicBezTo>
                  <a:pt x="5" y="41"/>
                  <a:pt x="4" y="42"/>
                  <a:pt x="4" y="43"/>
                </a:cubicBezTo>
                <a:cubicBezTo>
                  <a:pt x="4" y="44"/>
                  <a:pt x="5" y="45"/>
                  <a:pt x="7" y="45"/>
                </a:cubicBezTo>
                <a:cubicBezTo>
                  <a:pt x="8" y="45"/>
                  <a:pt x="9" y="44"/>
                  <a:pt x="9" y="43"/>
                </a:cubicBezTo>
                <a:cubicBezTo>
                  <a:pt x="9" y="42"/>
                  <a:pt x="8" y="41"/>
                  <a:pt x="7" y="41"/>
                </a:cubicBezTo>
                <a:close/>
                <a:moveTo>
                  <a:pt x="55" y="18"/>
                </a:moveTo>
                <a:cubicBezTo>
                  <a:pt x="34" y="18"/>
                  <a:pt x="34" y="18"/>
                  <a:pt x="34" y="18"/>
                </a:cubicBezTo>
                <a:cubicBezTo>
                  <a:pt x="34" y="16"/>
                  <a:pt x="37" y="13"/>
                  <a:pt x="37" y="9"/>
                </a:cubicBezTo>
                <a:cubicBezTo>
                  <a:pt x="37" y="5"/>
                  <a:pt x="35" y="4"/>
                  <a:pt x="32" y="4"/>
                </a:cubicBezTo>
                <a:cubicBezTo>
                  <a:pt x="31" y="4"/>
                  <a:pt x="29" y="8"/>
                  <a:pt x="29" y="9"/>
                </a:cubicBezTo>
                <a:cubicBezTo>
                  <a:pt x="28" y="10"/>
                  <a:pt x="28" y="11"/>
                  <a:pt x="27" y="12"/>
                </a:cubicBezTo>
                <a:cubicBezTo>
                  <a:pt x="26" y="13"/>
                  <a:pt x="25" y="15"/>
                  <a:pt x="23" y="17"/>
                </a:cubicBezTo>
                <a:cubicBezTo>
                  <a:pt x="21" y="19"/>
                  <a:pt x="18" y="23"/>
                  <a:pt x="15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45"/>
                  <a:pt x="13" y="45"/>
                  <a:pt x="13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21" y="45"/>
                  <a:pt x="27" y="50"/>
                  <a:pt x="34" y="50"/>
                </a:cubicBezTo>
                <a:cubicBezTo>
                  <a:pt x="38" y="50"/>
                  <a:pt x="41" y="48"/>
                  <a:pt x="41" y="44"/>
                </a:cubicBezTo>
                <a:cubicBezTo>
                  <a:pt x="41" y="43"/>
                  <a:pt x="41" y="43"/>
                  <a:pt x="40" y="42"/>
                </a:cubicBezTo>
                <a:cubicBezTo>
                  <a:pt x="42" y="41"/>
                  <a:pt x="43" y="39"/>
                  <a:pt x="43" y="38"/>
                </a:cubicBezTo>
                <a:cubicBezTo>
                  <a:pt x="43" y="37"/>
                  <a:pt x="43" y="36"/>
                  <a:pt x="42" y="35"/>
                </a:cubicBezTo>
                <a:cubicBezTo>
                  <a:pt x="43" y="34"/>
                  <a:pt x="44" y="33"/>
                  <a:pt x="44" y="31"/>
                </a:cubicBezTo>
                <a:cubicBezTo>
                  <a:pt x="44" y="30"/>
                  <a:pt x="44" y="28"/>
                  <a:pt x="43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7" y="27"/>
                  <a:pt x="59" y="25"/>
                  <a:pt x="59" y="23"/>
                </a:cubicBezTo>
                <a:cubicBezTo>
                  <a:pt x="59" y="20"/>
                  <a:pt x="57" y="18"/>
                  <a:pt x="55" y="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5" name="Freeform 107"/>
          <p:cNvSpPr/>
          <p:nvPr/>
        </p:nvSpPr>
        <p:spPr bwMode="auto">
          <a:xfrm>
            <a:off x="3498465" y="2842644"/>
            <a:ext cx="194086" cy="165275"/>
          </a:xfrm>
          <a:custGeom>
            <a:avLst/>
            <a:gdLst>
              <a:gd name="T0" fmla="*/ 196312 w 59"/>
              <a:gd name="T1" fmla="*/ 131508 h 50"/>
              <a:gd name="T2" fmla="*/ 192868 w 59"/>
              <a:gd name="T3" fmla="*/ 138430 h 50"/>
              <a:gd name="T4" fmla="*/ 172203 w 59"/>
              <a:gd name="T5" fmla="*/ 141890 h 50"/>
              <a:gd name="T6" fmla="*/ 141207 w 59"/>
              <a:gd name="T7" fmla="*/ 166116 h 50"/>
              <a:gd name="T8" fmla="*/ 141207 w 59"/>
              <a:gd name="T9" fmla="*/ 169576 h 50"/>
              <a:gd name="T10" fmla="*/ 137763 w 59"/>
              <a:gd name="T11" fmla="*/ 173037 h 50"/>
              <a:gd name="T12" fmla="*/ 127431 w 59"/>
              <a:gd name="T13" fmla="*/ 173037 h 50"/>
              <a:gd name="T14" fmla="*/ 123986 w 59"/>
              <a:gd name="T15" fmla="*/ 169576 h 50"/>
              <a:gd name="T16" fmla="*/ 123986 w 59"/>
              <a:gd name="T17" fmla="*/ 96901 h 50"/>
              <a:gd name="T18" fmla="*/ 127431 w 59"/>
              <a:gd name="T19" fmla="*/ 93440 h 50"/>
              <a:gd name="T20" fmla="*/ 137763 w 59"/>
              <a:gd name="T21" fmla="*/ 93440 h 50"/>
              <a:gd name="T22" fmla="*/ 141207 w 59"/>
              <a:gd name="T23" fmla="*/ 96901 h 50"/>
              <a:gd name="T24" fmla="*/ 141207 w 59"/>
              <a:gd name="T25" fmla="*/ 100361 h 50"/>
              <a:gd name="T26" fmla="*/ 168759 w 59"/>
              <a:gd name="T27" fmla="*/ 117665 h 50"/>
              <a:gd name="T28" fmla="*/ 175647 w 59"/>
              <a:gd name="T29" fmla="*/ 117665 h 50"/>
              <a:gd name="T30" fmla="*/ 179092 w 59"/>
              <a:gd name="T31" fmla="*/ 93440 h 50"/>
              <a:gd name="T32" fmla="*/ 99878 w 59"/>
              <a:gd name="T33" fmla="*/ 24225 h 50"/>
              <a:gd name="T34" fmla="*/ 24108 w 59"/>
              <a:gd name="T35" fmla="*/ 93440 h 50"/>
              <a:gd name="T36" fmla="*/ 27553 w 59"/>
              <a:gd name="T37" fmla="*/ 117665 h 50"/>
              <a:gd name="T38" fmla="*/ 34441 w 59"/>
              <a:gd name="T39" fmla="*/ 117665 h 50"/>
              <a:gd name="T40" fmla="*/ 61993 w 59"/>
              <a:gd name="T41" fmla="*/ 100361 h 50"/>
              <a:gd name="T42" fmla="*/ 61993 w 59"/>
              <a:gd name="T43" fmla="*/ 96901 h 50"/>
              <a:gd name="T44" fmla="*/ 65437 w 59"/>
              <a:gd name="T45" fmla="*/ 93440 h 50"/>
              <a:gd name="T46" fmla="*/ 72325 w 59"/>
              <a:gd name="T47" fmla="*/ 93440 h 50"/>
              <a:gd name="T48" fmla="*/ 79214 w 59"/>
              <a:gd name="T49" fmla="*/ 96901 h 50"/>
              <a:gd name="T50" fmla="*/ 79214 w 59"/>
              <a:gd name="T51" fmla="*/ 169576 h 50"/>
              <a:gd name="T52" fmla="*/ 72325 w 59"/>
              <a:gd name="T53" fmla="*/ 173037 h 50"/>
              <a:gd name="T54" fmla="*/ 65437 w 59"/>
              <a:gd name="T55" fmla="*/ 173037 h 50"/>
              <a:gd name="T56" fmla="*/ 61993 w 59"/>
              <a:gd name="T57" fmla="*/ 169576 h 50"/>
              <a:gd name="T58" fmla="*/ 61993 w 59"/>
              <a:gd name="T59" fmla="*/ 166116 h 50"/>
              <a:gd name="T60" fmla="*/ 30997 w 59"/>
              <a:gd name="T61" fmla="*/ 141890 h 50"/>
              <a:gd name="T62" fmla="*/ 10332 w 59"/>
              <a:gd name="T63" fmla="*/ 138430 h 50"/>
              <a:gd name="T64" fmla="*/ 6888 w 59"/>
              <a:gd name="T65" fmla="*/ 131508 h 50"/>
              <a:gd name="T66" fmla="*/ 0 w 59"/>
              <a:gd name="T67" fmla="*/ 93440 h 50"/>
              <a:gd name="T68" fmla="*/ 99878 w 59"/>
              <a:gd name="T69" fmla="*/ 0 h 50"/>
              <a:gd name="T70" fmla="*/ 203200 w 59"/>
              <a:gd name="T71" fmla="*/ 93440 h 50"/>
              <a:gd name="T72" fmla="*/ 196312 w 59"/>
              <a:gd name="T73" fmla="*/ 131508 h 5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9" h="50">
                <a:moveTo>
                  <a:pt x="57" y="38"/>
                </a:moveTo>
                <a:cubicBezTo>
                  <a:pt x="56" y="40"/>
                  <a:pt x="56" y="40"/>
                  <a:pt x="56" y="40"/>
                </a:cubicBezTo>
                <a:cubicBezTo>
                  <a:pt x="50" y="41"/>
                  <a:pt x="50" y="41"/>
                  <a:pt x="50" y="41"/>
                </a:cubicBezTo>
                <a:cubicBezTo>
                  <a:pt x="49" y="45"/>
                  <a:pt x="45" y="48"/>
                  <a:pt x="41" y="48"/>
                </a:cubicBezTo>
                <a:cubicBezTo>
                  <a:pt x="41" y="49"/>
                  <a:pt x="41" y="49"/>
                  <a:pt x="41" y="49"/>
                </a:cubicBezTo>
                <a:cubicBezTo>
                  <a:pt x="41" y="50"/>
                  <a:pt x="40" y="50"/>
                  <a:pt x="40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50"/>
                  <a:pt x="36" y="50"/>
                  <a:pt x="36" y="49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7" y="27"/>
                  <a:pt x="37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4" y="29"/>
                  <a:pt x="47" y="31"/>
                  <a:pt x="49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2" y="31"/>
                  <a:pt x="52" y="29"/>
                  <a:pt x="52" y="27"/>
                </a:cubicBezTo>
                <a:cubicBezTo>
                  <a:pt x="52" y="16"/>
                  <a:pt x="42" y="7"/>
                  <a:pt x="29" y="7"/>
                </a:cubicBezTo>
                <a:cubicBezTo>
                  <a:pt x="17" y="7"/>
                  <a:pt x="7" y="16"/>
                  <a:pt x="7" y="27"/>
                </a:cubicBezTo>
                <a:cubicBezTo>
                  <a:pt x="7" y="29"/>
                  <a:pt x="7" y="31"/>
                  <a:pt x="8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2" y="31"/>
                  <a:pt x="15" y="29"/>
                  <a:pt x="18" y="29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8"/>
                  <a:pt x="23" y="28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50"/>
                  <a:pt x="22" y="50"/>
                  <a:pt x="21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9" y="50"/>
                  <a:pt x="18" y="50"/>
                  <a:pt x="18" y="49"/>
                </a:cubicBezTo>
                <a:cubicBezTo>
                  <a:pt x="18" y="48"/>
                  <a:pt x="18" y="48"/>
                  <a:pt x="18" y="48"/>
                </a:cubicBezTo>
                <a:cubicBezTo>
                  <a:pt x="14" y="48"/>
                  <a:pt x="10" y="45"/>
                  <a:pt x="9" y="41"/>
                </a:cubicBezTo>
                <a:cubicBezTo>
                  <a:pt x="3" y="40"/>
                  <a:pt x="3" y="40"/>
                  <a:pt x="3" y="40"/>
                </a:cubicBezTo>
                <a:cubicBezTo>
                  <a:pt x="2" y="38"/>
                  <a:pt x="2" y="38"/>
                  <a:pt x="2" y="38"/>
                </a:cubicBezTo>
                <a:cubicBezTo>
                  <a:pt x="0" y="34"/>
                  <a:pt x="0" y="31"/>
                  <a:pt x="0" y="27"/>
                </a:cubicBezTo>
                <a:cubicBezTo>
                  <a:pt x="0" y="12"/>
                  <a:pt x="13" y="0"/>
                  <a:pt x="29" y="0"/>
                </a:cubicBezTo>
                <a:cubicBezTo>
                  <a:pt x="46" y="0"/>
                  <a:pt x="59" y="12"/>
                  <a:pt x="59" y="27"/>
                </a:cubicBezTo>
                <a:cubicBezTo>
                  <a:pt x="59" y="31"/>
                  <a:pt x="58" y="34"/>
                  <a:pt x="57" y="3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6" name="Freeform 108"/>
          <p:cNvSpPr>
            <a:spLocks noEditPoints="1"/>
          </p:cNvSpPr>
          <p:nvPr/>
        </p:nvSpPr>
        <p:spPr bwMode="auto">
          <a:xfrm>
            <a:off x="3971548" y="2842643"/>
            <a:ext cx="222896" cy="180438"/>
          </a:xfrm>
          <a:custGeom>
            <a:avLst/>
            <a:gdLst>
              <a:gd name="T0" fmla="*/ 233363 w 68"/>
              <a:gd name="T1" fmla="*/ 168303 h 55"/>
              <a:gd name="T2" fmla="*/ 216204 w 68"/>
              <a:gd name="T3" fmla="*/ 188912 h 55"/>
              <a:gd name="T4" fmla="*/ 17159 w 68"/>
              <a:gd name="T5" fmla="*/ 188912 h 55"/>
              <a:gd name="T6" fmla="*/ 0 w 68"/>
              <a:gd name="T7" fmla="*/ 168303 h 55"/>
              <a:gd name="T8" fmla="*/ 0 w 68"/>
              <a:gd name="T9" fmla="*/ 17174 h 55"/>
              <a:gd name="T10" fmla="*/ 17159 w 68"/>
              <a:gd name="T11" fmla="*/ 0 h 55"/>
              <a:gd name="T12" fmla="*/ 216204 w 68"/>
              <a:gd name="T13" fmla="*/ 0 h 55"/>
              <a:gd name="T14" fmla="*/ 233363 w 68"/>
              <a:gd name="T15" fmla="*/ 17174 h 55"/>
              <a:gd name="T16" fmla="*/ 233363 w 68"/>
              <a:gd name="T17" fmla="*/ 168303 h 55"/>
              <a:gd name="T18" fmla="*/ 17159 w 68"/>
              <a:gd name="T19" fmla="*/ 13739 h 55"/>
              <a:gd name="T20" fmla="*/ 13727 w 68"/>
              <a:gd name="T21" fmla="*/ 17174 h 55"/>
              <a:gd name="T22" fmla="*/ 13727 w 68"/>
              <a:gd name="T23" fmla="*/ 168303 h 55"/>
              <a:gd name="T24" fmla="*/ 17159 w 68"/>
              <a:gd name="T25" fmla="*/ 171738 h 55"/>
              <a:gd name="T26" fmla="*/ 216204 w 68"/>
              <a:gd name="T27" fmla="*/ 171738 h 55"/>
              <a:gd name="T28" fmla="*/ 219636 w 68"/>
              <a:gd name="T29" fmla="*/ 168303 h 55"/>
              <a:gd name="T30" fmla="*/ 219636 w 68"/>
              <a:gd name="T31" fmla="*/ 17174 h 55"/>
              <a:gd name="T32" fmla="*/ 216204 w 68"/>
              <a:gd name="T33" fmla="*/ 13739 h 55"/>
              <a:gd name="T34" fmla="*/ 17159 w 68"/>
              <a:gd name="T35" fmla="*/ 13739 h 55"/>
              <a:gd name="T36" fmla="*/ 54909 w 68"/>
              <a:gd name="T37" fmla="*/ 79000 h 55"/>
              <a:gd name="T38" fmla="*/ 30886 w 68"/>
              <a:gd name="T39" fmla="*/ 54956 h 55"/>
              <a:gd name="T40" fmla="*/ 54909 w 68"/>
              <a:gd name="T41" fmla="*/ 30913 h 55"/>
              <a:gd name="T42" fmla="*/ 78932 w 68"/>
              <a:gd name="T43" fmla="*/ 54956 h 55"/>
              <a:gd name="T44" fmla="*/ 54909 w 68"/>
              <a:gd name="T45" fmla="*/ 79000 h 55"/>
              <a:gd name="T46" fmla="*/ 202477 w 68"/>
              <a:gd name="T47" fmla="*/ 154564 h 55"/>
              <a:gd name="T48" fmla="*/ 30886 w 68"/>
              <a:gd name="T49" fmla="*/ 154564 h 55"/>
              <a:gd name="T50" fmla="*/ 30886 w 68"/>
              <a:gd name="T51" fmla="*/ 133956 h 55"/>
              <a:gd name="T52" fmla="*/ 68636 w 68"/>
              <a:gd name="T53" fmla="*/ 92739 h 55"/>
              <a:gd name="T54" fmla="*/ 89227 w 68"/>
              <a:gd name="T55" fmla="*/ 113347 h 55"/>
              <a:gd name="T56" fmla="*/ 151000 w 68"/>
              <a:gd name="T57" fmla="*/ 51521 h 55"/>
              <a:gd name="T58" fmla="*/ 202477 w 68"/>
              <a:gd name="T59" fmla="*/ 99608 h 55"/>
              <a:gd name="T60" fmla="*/ 202477 w 68"/>
              <a:gd name="T61" fmla="*/ 154564 h 5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55">
                <a:moveTo>
                  <a:pt x="68" y="49"/>
                </a:moveTo>
                <a:cubicBezTo>
                  <a:pt x="68" y="52"/>
                  <a:pt x="66" y="55"/>
                  <a:pt x="6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2"/>
                  <a:pt x="68" y="5"/>
                </a:cubicBezTo>
                <a:lnTo>
                  <a:pt x="68" y="49"/>
                </a:lnTo>
                <a:close/>
                <a:moveTo>
                  <a:pt x="5" y="4"/>
                </a:moveTo>
                <a:cubicBezTo>
                  <a:pt x="5" y="4"/>
                  <a:pt x="4" y="5"/>
                  <a:pt x="4" y="5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9"/>
                  <a:pt x="5" y="50"/>
                  <a:pt x="5" y="50"/>
                </a:cubicBezTo>
                <a:cubicBezTo>
                  <a:pt x="63" y="50"/>
                  <a:pt x="63" y="50"/>
                  <a:pt x="63" y="50"/>
                </a:cubicBezTo>
                <a:cubicBezTo>
                  <a:pt x="63" y="50"/>
                  <a:pt x="64" y="49"/>
                  <a:pt x="64" y="49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5"/>
                  <a:pt x="63" y="4"/>
                  <a:pt x="63" y="4"/>
                </a:cubicBezTo>
                <a:lnTo>
                  <a:pt x="5" y="4"/>
                </a:lnTo>
                <a:close/>
                <a:moveTo>
                  <a:pt x="16" y="23"/>
                </a:moveTo>
                <a:cubicBezTo>
                  <a:pt x="12" y="23"/>
                  <a:pt x="9" y="20"/>
                  <a:pt x="9" y="16"/>
                </a:cubicBezTo>
                <a:cubicBezTo>
                  <a:pt x="9" y="12"/>
                  <a:pt x="12" y="9"/>
                  <a:pt x="16" y="9"/>
                </a:cubicBezTo>
                <a:cubicBezTo>
                  <a:pt x="20" y="9"/>
                  <a:pt x="23" y="12"/>
                  <a:pt x="23" y="16"/>
                </a:cubicBezTo>
                <a:cubicBezTo>
                  <a:pt x="23" y="20"/>
                  <a:pt x="20" y="23"/>
                  <a:pt x="16" y="23"/>
                </a:cubicBezTo>
                <a:close/>
                <a:moveTo>
                  <a:pt x="59" y="45"/>
                </a:moveTo>
                <a:cubicBezTo>
                  <a:pt x="9" y="45"/>
                  <a:pt x="9" y="45"/>
                  <a:pt x="9" y="45"/>
                </a:cubicBezTo>
                <a:cubicBezTo>
                  <a:pt x="9" y="39"/>
                  <a:pt x="9" y="39"/>
                  <a:pt x="9" y="39"/>
                </a:cubicBezTo>
                <a:cubicBezTo>
                  <a:pt x="20" y="27"/>
                  <a:pt x="20" y="27"/>
                  <a:pt x="20" y="27"/>
                </a:cubicBezTo>
                <a:cubicBezTo>
                  <a:pt x="26" y="33"/>
                  <a:pt x="26" y="33"/>
                  <a:pt x="26" y="33"/>
                </a:cubicBezTo>
                <a:cubicBezTo>
                  <a:pt x="44" y="15"/>
                  <a:pt x="44" y="15"/>
                  <a:pt x="44" y="15"/>
                </a:cubicBezTo>
                <a:cubicBezTo>
                  <a:pt x="59" y="29"/>
                  <a:pt x="59" y="29"/>
                  <a:pt x="59" y="29"/>
                </a:cubicBezTo>
                <a:lnTo>
                  <a:pt x="59" y="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7" name="Freeform 109"/>
          <p:cNvSpPr>
            <a:spLocks noEditPoints="1"/>
          </p:cNvSpPr>
          <p:nvPr/>
        </p:nvSpPr>
        <p:spPr bwMode="auto">
          <a:xfrm>
            <a:off x="4443116" y="2842643"/>
            <a:ext cx="180438" cy="180438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23651 w 55"/>
              <a:gd name="T11" fmla="*/ 133956 h 55"/>
              <a:gd name="T12" fmla="*/ 120217 w 55"/>
              <a:gd name="T13" fmla="*/ 127086 h 55"/>
              <a:gd name="T14" fmla="*/ 109912 w 55"/>
              <a:gd name="T15" fmla="*/ 127086 h 55"/>
              <a:gd name="T16" fmla="*/ 109912 w 55"/>
              <a:gd name="T17" fmla="*/ 65261 h 55"/>
              <a:gd name="T18" fmla="*/ 106478 w 55"/>
              <a:gd name="T19" fmla="*/ 61826 h 55"/>
              <a:gd name="T20" fmla="*/ 65261 w 55"/>
              <a:gd name="T21" fmla="*/ 61826 h 55"/>
              <a:gd name="T22" fmla="*/ 61826 w 55"/>
              <a:gd name="T23" fmla="*/ 65261 h 55"/>
              <a:gd name="T24" fmla="*/ 61826 w 55"/>
              <a:gd name="T25" fmla="*/ 85869 h 55"/>
              <a:gd name="T26" fmla="*/ 65261 w 55"/>
              <a:gd name="T27" fmla="*/ 89304 h 55"/>
              <a:gd name="T28" fmla="*/ 79000 w 55"/>
              <a:gd name="T29" fmla="*/ 89304 h 55"/>
              <a:gd name="T30" fmla="*/ 79000 w 55"/>
              <a:gd name="T31" fmla="*/ 127086 h 55"/>
              <a:gd name="T32" fmla="*/ 65261 w 55"/>
              <a:gd name="T33" fmla="*/ 127086 h 55"/>
              <a:gd name="T34" fmla="*/ 61826 w 55"/>
              <a:gd name="T35" fmla="*/ 133956 h 55"/>
              <a:gd name="T36" fmla="*/ 61826 w 55"/>
              <a:gd name="T37" fmla="*/ 151130 h 55"/>
              <a:gd name="T38" fmla="*/ 65261 w 55"/>
              <a:gd name="T39" fmla="*/ 154564 h 55"/>
              <a:gd name="T40" fmla="*/ 120217 w 55"/>
              <a:gd name="T41" fmla="*/ 154564 h 55"/>
              <a:gd name="T42" fmla="*/ 123651 w 55"/>
              <a:gd name="T43" fmla="*/ 151130 h 55"/>
              <a:gd name="T44" fmla="*/ 123651 w 55"/>
              <a:gd name="T45" fmla="*/ 133956 h 55"/>
              <a:gd name="T46" fmla="*/ 109912 w 55"/>
              <a:gd name="T47" fmla="*/ 24043 h 55"/>
              <a:gd name="T48" fmla="*/ 106478 w 55"/>
              <a:gd name="T49" fmla="*/ 17174 h 55"/>
              <a:gd name="T50" fmla="*/ 82434 w 55"/>
              <a:gd name="T51" fmla="*/ 17174 h 55"/>
              <a:gd name="T52" fmla="*/ 79000 w 55"/>
              <a:gd name="T53" fmla="*/ 24043 h 55"/>
              <a:gd name="T54" fmla="*/ 79000 w 55"/>
              <a:gd name="T55" fmla="*/ 41217 h 55"/>
              <a:gd name="T56" fmla="*/ 82434 w 55"/>
              <a:gd name="T57" fmla="*/ 44652 h 55"/>
              <a:gd name="T58" fmla="*/ 106478 w 55"/>
              <a:gd name="T59" fmla="*/ 44652 h 55"/>
              <a:gd name="T60" fmla="*/ 109912 w 55"/>
              <a:gd name="T61" fmla="*/ 41217 h 55"/>
              <a:gd name="T62" fmla="*/ 109912 w 55"/>
              <a:gd name="T63" fmla="*/ 24043 h 5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36" y="39"/>
                </a:moveTo>
                <a:cubicBezTo>
                  <a:pt x="36" y="38"/>
                  <a:pt x="36" y="37"/>
                  <a:pt x="35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9"/>
                  <a:pt x="31" y="18"/>
                  <a:pt x="31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8" y="19"/>
                  <a:pt x="18" y="19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37"/>
                  <a:pt x="23" y="37"/>
                  <a:pt x="23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8" y="38"/>
                  <a:pt x="18" y="39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45"/>
                  <a:pt x="19" y="45"/>
                  <a:pt x="19" y="45"/>
                </a:cubicBezTo>
                <a:cubicBezTo>
                  <a:pt x="35" y="45"/>
                  <a:pt x="35" y="45"/>
                  <a:pt x="35" y="45"/>
                </a:cubicBezTo>
                <a:cubicBezTo>
                  <a:pt x="36" y="45"/>
                  <a:pt x="36" y="45"/>
                  <a:pt x="36" y="44"/>
                </a:cubicBezTo>
                <a:lnTo>
                  <a:pt x="36" y="39"/>
                </a:lnTo>
                <a:close/>
                <a:moveTo>
                  <a:pt x="32" y="7"/>
                </a:moveTo>
                <a:cubicBezTo>
                  <a:pt x="32" y="6"/>
                  <a:pt x="31" y="5"/>
                  <a:pt x="31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3" y="5"/>
                  <a:pt x="23" y="6"/>
                  <a:pt x="23" y="7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3"/>
                  <a:pt x="23" y="13"/>
                  <a:pt x="24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2" y="13"/>
                  <a:pt x="32" y="12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8" name="Freeform 110"/>
          <p:cNvSpPr>
            <a:spLocks noEditPoints="1"/>
          </p:cNvSpPr>
          <p:nvPr/>
        </p:nvSpPr>
        <p:spPr bwMode="auto">
          <a:xfrm>
            <a:off x="4916198" y="2825964"/>
            <a:ext cx="239574" cy="194086"/>
          </a:xfrm>
          <a:custGeom>
            <a:avLst/>
            <a:gdLst>
              <a:gd name="T0" fmla="*/ 240517 w 73"/>
              <a:gd name="T1" fmla="*/ 82658 h 59"/>
              <a:gd name="T2" fmla="*/ 223337 w 73"/>
              <a:gd name="T3" fmla="*/ 82658 h 59"/>
              <a:gd name="T4" fmla="*/ 226773 w 73"/>
              <a:gd name="T5" fmla="*/ 103322 h 59"/>
              <a:gd name="T6" fmla="*/ 123695 w 73"/>
              <a:gd name="T7" fmla="*/ 203200 h 59"/>
              <a:gd name="T8" fmla="*/ 34360 w 73"/>
              <a:gd name="T9" fmla="*/ 144651 h 59"/>
              <a:gd name="T10" fmla="*/ 10308 w 73"/>
              <a:gd name="T11" fmla="*/ 144651 h 59"/>
              <a:gd name="T12" fmla="*/ 0 w 73"/>
              <a:gd name="T13" fmla="*/ 134319 h 59"/>
              <a:gd name="T14" fmla="*/ 10308 w 73"/>
              <a:gd name="T15" fmla="*/ 123986 h 59"/>
              <a:gd name="T16" fmla="*/ 27488 w 73"/>
              <a:gd name="T17" fmla="*/ 123986 h 59"/>
              <a:gd name="T18" fmla="*/ 24052 w 73"/>
              <a:gd name="T19" fmla="*/ 103322 h 59"/>
              <a:gd name="T20" fmla="*/ 123695 w 73"/>
              <a:gd name="T21" fmla="*/ 0 h 59"/>
              <a:gd name="T22" fmla="*/ 216465 w 73"/>
              <a:gd name="T23" fmla="*/ 61993 h 59"/>
              <a:gd name="T24" fmla="*/ 240517 w 73"/>
              <a:gd name="T25" fmla="*/ 61993 h 59"/>
              <a:gd name="T26" fmla="*/ 250825 w 73"/>
              <a:gd name="T27" fmla="*/ 72325 h 59"/>
              <a:gd name="T28" fmla="*/ 240517 w 73"/>
              <a:gd name="T29" fmla="*/ 82658 h 59"/>
              <a:gd name="T30" fmla="*/ 202722 w 73"/>
              <a:gd name="T31" fmla="*/ 82658 h 59"/>
              <a:gd name="T32" fmla="*/ 82463 w 73"/>
              <a:gd name="T33" fmla="*/ 82658 h 59"/>
              <a:gd name="T34" fmla="*/ 72155 w 73"/>
              <a:gd name="T35" fmla="*/ 72325 h 59"/>
              <a:gd name="T36" fmla="*/ 82463 w 73"/>
              <a:gd name="T37" fmla="*/ 61993 h 59"/>
              <a:gd name="T38" fmla="*/ 192414 w 73"/>
              <a:gd name="T39" fmla="*/ 61993 h 59"/>
              <a:gd name="T40" fmla="*/ 123695 w 73"/>
              <a:gd name="T41" fmla="*/ 24108 h 59"/>
              <a:gd name="T42" fmla="*/ 44667 w 73"/>
              <a:gd name="T43" fmla="*/ 103322 h 59"/>
              <a:gd name="T44" fmla="*/ 48103 w 73"/>
              <a:gd name="T45" fmla="*/ 123986 h 59"/>
              <a:gd name="T46" fmla="*/ 168362 w 73"/>
              <a:gd name="T47" fmla="*/ 123986 h 59"/>
              <a:gd name="T48" fmla="*/ 178670 w 73"/>
              <a:gd name="T49" fmla="*/ 134319 h 59"/>
              <a:gd name="T50" fmla="*/ 168362 w 73"/>
              <a:gd name="T51" fmla="*/ 144651 h 59"/>
              <a:gd name="T52" fmla="*/ 58411 w 73"/>
              <a:gd name="T53" fmla="*/ 144651 h 59"/>
              <a:gd name="T54" fmla="*/ 123695 w 73"/>
              <a:gd name="T55" fmla="*/ 182536 h 59"/>
              <a:gd name="T56" fmla="*/ 206158 w 73"/>
              <a:gd name="T57" fmla="*/ 103322 h 59"/>
              <a:gd name="T58" fmla="*/ 202722 w 73"/>
              <a:gd name="T59" fmla="*/ 82658 h 59"/>
              <a:gd name="T60" fmla="*/ 168362 w 73"/>
              <a:gd name="T61" fmla="*/ 113654 h 59"/>
              <a:gd name="T62" fmla="*/ 82463 w 73"/>
              <a:gd name="T63" fmla="*/ 113654 h 59"/>
              <a:gd name="T64" fmla="*/ 72155 w 73"/>
              <a:gd name="T65" fmla="*/ 103322 h 59"/>
              <a:gd name="T66" fmla="*/ 82463 w 73"/>
              <a:gd name="T67" fmla="*/ 92990 h 59"/>
              <a:gd name="T68" fmla="*/ 168362 w 73"/>
              <a:gd name="T69" fmla="*/ 92990 h 59"/>
              <a:gd name="T70" fmla="*/ 178670 w 73"/>
              <a:gd name="T71" fmla="*/ 103322 h 59"/>
              <a:gd name="T72" fmla="*/ 168362 w 73"/>
              <a:gd name="T73" fmla="*/ 113654 h 5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3" h="59">
                <a:moveTo>
                  <a:pt x="70" y="24"/>
                </a:moveTo>
                <a:cubicBezTo>
                  <a:pt x="65" y="24"/>
                  <a:pt x="65" y="24"/>
                  <a:pt x="65" y="24"/>
                </a:cubicBezTo>
                <a:cubicBezTo>
                  <a:pt x="66" y="26"/>
                  <a:pt x="66" y="28"/>
                  <a:pt x="66" y="30"/>
                </a:cubicBezTo>
                <a:cubicBezTo>
                  <a:pt x="66" y="46"/>
                  <a:pt x="53" y="59"/>
                  <a:pt x="36" y="59"/>
                </a:cubicBezTo>
                <a:cubicBezTo>
                  <a:pt x="24" y="59"/>
                  <a:pt x="14" y="52"/>
                  <a:pt x="10" y="42"/>
                </a:cubicBezTo>
                <a:cubicBezTo>
                  <a:pt x="3" y="42"/>
                  <a:pt x="3" y="42"/>
                  <a:pt x="3" y="42"/>
                </a:cubicBezTo>
                <a:cubicBezTo>
                  <a:pt x="1" y="42"/>
                  <a:pt x="0" y="41"/>
                  <a:pt x="0" y="39"/>
                </a:cubicBezTo>
                <a:cubicBezTo>
                  <a:pt x="0" y="37"/>
                  <a:pt x="1" y="36"/>
                  <a:pt x="3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7" y="34"/>
                  <a:pt x="7" y="32"/>
                  <a:pt x="7" y="30"/>
                </a:cubicBezTo>
                <a:cubicBezTo>
                  <a:pt x="7" y="14"/>
                  <a:pt x="20" y="0"/>
                  <a:pt x="36" y="0"/>
                </a:cubicBezTo>
                <a:cubicBezTo>
                  <a:pt x="48" y="0"/>
                  <a:pt x="58" y="8"/>
                  <a:pt x="63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2" y="18"/>
                  <a:pt x="73" y="19"/>
                  <a:pt x="73" y="21"/>
                </a:cubicBezTo>
                <a:cubicBezTo>
                  <a:pt x="73" y="22"/>
                  <a:pt x="72" y="24"/>
                  <a:pt x="70" y="24"/>
                </a:cubicBezTo>
                <a:close/>
                <a:moveTo>
                  <a:pt x="59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2" y="24"/>
                  <a:pt x="21" y="22"/>
                  <a:pt x="21" y="21"/>
                </a:cubicBezTo>
                <a:cubicBezTo>
                  <a:pt x="21" y="19"/>
                  <a:pt x="22" y="18"/>
                  <a:pt x="24" y="18"/>
                </a:cubicBezTo>
                <a:cubicBezTo>
                  <a:pt x="56" y="18"/>
                  <a:pt x="56" y="18"/>
                  <a:pt x="56" y="18"/>
                </a:cubicBezTo>
                <a:cubicBezTo>
                  <a:pt x="52" y="11"/>
                  <a:pt x="45" y="7"/>
                  <a:pt x="36" y="7"/>
                </a:cubicBezTo>
                <a:cubicBezTo>
                  <a:pt x="24" y="7"/>
                  <a:pt x="13" y="17"/>
                  <a:pt x="13" y="30"/>
                </a:cubicBezTo>
                <a:cubicBezTo>
                  <a:pt x="13" y="32"/>
                  <a:pt x="13" y="34"/>
                  <a:pt x="14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51" y="36"/>
                  <a:pt x="52" y="37"/>
                  <a:pt x="52" y="39"/>
                </a:cubicBezTo>
                <a:cubicBezTo>
                  <a:pt x="52" y="41"/>
                  <a:pt x="51" y="42"/>
                  <a:pt x="49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21" y="49"/>
                  <a:pt x="28" y="53"/>
                  <a:pt x="36" y="53"/>
                </a:cubicBezTo>
                <a:cubicBezTo>
                  <a:pt x="49" y="53"/>
                  <a:pt x="60" y="43"/>
                  <a:pt x="60" y="30"/>
                </a:cubicBezTo>
                <a:cubicBezTo>
                  <a:pt x="60" y="28"/>
                  <a:pt x="59" y="26"/>
                  <a:pt x="59" y="24"/>
                </a:cubicBezTo>
                <a:close/>
                <a:moveTo>
                  <a:pt x="49" y="33"/>
                </a:moveTo>
                <a:cubicBezTo>
                  <a:pt x="24" y="33"/>
                  <a:pt x="24" y="33"/>
                  <a:pt x="24" y="33"/>
                </a:cubicBezTo>
                <a:cubicBezTo>
                  <a:pt x="22" y="33"/>
                  <a:pt x="21" y="32"/>
                  <a:pt x="21" y="30"/>
                </a:cubicBezTo>
                <a:cubicBezTo>
                  <a:pt x="21" y="28"/>
                  <a:pt x="22" y="27"/>
                  <a:pt x="24" y="27"/>
                </a:cubicBezTo>
                <a:cubicBezTo>
                  <a:pt x="49" y="27"/>
                  <a:pt x="49" y="27"/>
                  <a:pt x="49" y="27"/>
                </a:cubicBezTo>
                <a:cubicBezTo>
                  <a:pt x="51" y="27"/>
                  <a:pt x="52" y="28"/>
                  <a:pt x="52" y="30"/>
                </a:cubicBezTo>
                <a:cubicBezTo>
                  <a:pt x="52" y="32"/>
                  <a:pt x="51" y="33"/>
                  <a:pt x="49" y="3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9" name="Freeform 111"/>
          <p:cNvSpPr>
            <a:spLocks noEditPoints="1"/>
          </p:cNvSpPr>
          <p:nvPr/>
        </p:nvSpPr>
        <p:spPr bwMode="auto">
          <a:xfrm>
            <a:off x="5389282" y="2842644"/>
            <a:ext cx="239574" cy="165275"/>
          </a:xfrm>
          <a:custGeom>
            <a:avLst/>
            <a:gdLst>
              <a:gd name="T0" fmla="*/ 250825 w 73"/>
              <a:gd name="T1" fmla="*/ 124587 h 50"/>
              <a:gd name="T2" fmla="*/ 199286 w 73"/>
              <a:gd name="T3" fmla="*/ 173037 h 50"/>
              <a:gd name="T4" fmla="*/ 199286 w 73"/>
              <a:gd name="T5" fmla="*/ 173037 h 50"/>
              <a:gd name="T6" fmla="*/ 51539 w 73"/>
              <a:gd name="T7" fmla="*/ 173037 h 50"/>
              <a:gd name="T8" fmla="*/ 51539 w 73"/>
              <a:gd name="T9" fmla="*/ 173037 h 50"/>
              <a:gd name="T10" fmla="*/ 48103 w 73"/>
              <a:gd name="T11" fmla="*/ 173037 h 50"/>
              <a:gd name="T12" fmla="*/ 48103 w 73"/>
              <a:gd name="T13" fmla="*/ 173037 h 50"/>
              <a:gd name="T14" fmla="*/ 0 w 73"/>
              <a:gd name="T15" fmla="*/ 121126 h 50"/>
              <a:gd name="T16" fmla="*/ 24052 w 73"/>
              <a:gd name="T17" fmla="*/ 79597 h 50"/>
              <a:gd name="T18" fmla="*/ 24052 w 73"/>
              <a:gd name="T19" fmla="*/ 69215 h 50"/>
              <a:gd name="T20" fmla="*/ 58411 w 73"/>
              <a:gd name="T21" fmla="*/ 34607 h 50"/>
              <a:gd name="T22" fmla="*/ 79027 w 73"/>
              <a:gd name="T23" fmla="*/ 41529 h 50"/>
              <a:gd name="T24" fmla="*/ 144310 w 73"/>
              <a:gd name="T25" fmla="*/ 0 h 50"/>
              <a:gd name="T26" fmla="*/ 219901 w 73"/>
              <a:gd name="T27" fmla="*/ 72676 h 50"/>
              <a:gd name="T28" fmla="*/ 219901 w 73"/>
              <a:gd name="T29" fmla="*/ 79597 h 50"/>
              <a:gd name="T30" fmla="*/ 250825 w 73"/>
              <a:gd name="T31" fmla="*/ 124587 h 50"/>
              <a:gd name="T32" fmla="*/ 92771 w 73"/>
              <a:gd name="T33" fmla="*/ 145351 h 50"/>
              <a:gd name="T34" fmla="*/ 120259 w 73"/>
              <a:gd name="T35" fmla="*/ 131508 h 50"/>
              <a:gd name="T36" fmla="*/ 109951 w 73"/>
              <a:gd name="T37" fmla="*/ 117665 h 50"/>
              <a:gd name="T38" fmla="*/ 92771 w 73"/>
              <a:gd name="T39" fmla="*/ 128047 h 50"/>
              <a:gd name="T40" fmla="*/ 75591 w 73"/>
              <a:gd name="T41" fmla="*/ 110744 h 50"/>
              <a:gd name="T42" fmla="*/ 92771 w 73"/>
              <a:gd name="T43" fmla="*/ 96901 h 50"/>
              <a:gd name="T44" fmla="*/ 164926 w 73"/>
              <a:gd name="T45" fmla="*/ 145351 h 50"/>
              <a:gd name="T46" fmla="*/ 199286 w 73"/>
              <a:gd name="T47" fmla="*/ 110744 h 50"/>
              <a:gd name="T48" fmla="*/ 164926 w 73"/>
              <a:gd name="T49" fmla="*/ 79597 h 50"/>
              <a:gd name="T50" fmla="*/ 134002 w 73"/>
              <a:gd name="T51" fmla="*/ 89979 h 50"/>
              <a:gd name="T52" fmla="*/ 147746 w 73"/>
              <a:gd name="T53" fmla="*/ 103822 h 50"/>
              <a:gd name="T54" fmla="*/ 164926 w 73"/>
              <a:gd name="T55" fmla="*/ 96901 h 50"/>
              <a:gd name="T56" fmla="*/ 178670 w 73"/>
              <a:gd name="T57" fmla="*/ 110744 h 50"/>
              <a:gd name="T58" fmla="*/ 164926 w 73"/>
              <a:gd name="T59" fmla="*/ 128047 h 50"/>
              <a:gd name="T60" fmla="*/ 92771 w 73"/>
              <a:gd name="T61" fmla="*/ 79597 h 50"/>
              <a:gd name="T62" fmla="*/ 54975 w 73"/>
              <a:gd name="T63" fmla="*/ 110744 h 50"/>
              <a:gd name="T64" fmla="*/ 92771 w 73"/>
              <a:gd name="T65" fmla="*/ 145351 h 5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3" h="50">
                <a:moveTo>
                  <a:pt x="73" y="36"/>
                </a:moveTo>
                <a:cubicBezTo>
                  <a:pt x="73" y="44"/>
                  <a:pt x="66" y="50"/>
                  <a:pt x="58" y="50"/>
                </a:cubicBezTo>
                <a:cubicBezTo>
                  <a:pt x="58" y="50"/>
                  <a:pt x="58" y="50"/>
                  <a:pt x="58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6" y="50"/>
                  <a:pt x="0" y="43"/>
                  <a:pt x="0" y="35"/>
                </a:cubicBezTo>
                <a:cubicBezTo>
                  <a:pt x="0" y="30"/>
                  <a:pt x="3" y="26"/>
                  <a:pt x="7" y="23"/>
                </a:cubicBezTo>
                <a:cubicBezTo>
                  <a:pt x="7" y="22"/>
                  <a:pt x="7" y="21"/>
                  <a:pt x="7" y="20"/>
                </a:cubicBezTo>
                <a:cubicBezTo>
                  <a:pt x="7" y="15"/>
                  <a:pt x="11" y="10"/>
                  <a:pt x="17" y="10"/>
                </a:cubicBezTo>
                <a:cubicBezTo>
                  <a:pt x="19" y="10"/>
                  <a:pt x="21" y="11"/>
                  <a:pt x="23" y="12"/>
                </a:cubicBezTo>
                <a:cubicBezTo>
                  <a:pt x="26" y="5"/>
                  <a:pt x="34" y="0"/>
                  <a:pt x="42" y="0"/>
                </a:cubicBezTo>
                <a:cubicBezTo>
                  <a:pt x="54" y="0"/>
                  <a:pt x="64" y="10"/>
                  <a:pt x="64" y="21"/>
                </a:cubicBezTo>
                <a:cubicBezTo>
                  <a:pt x="64" y="22"/>
                  <a:pt x="64" y="22"/>
                  <a:pt x="64" y="23"/>
                </a:cubicBezTo>
                <a:cubicBezTo>
                  <a:pt x="69" y="25"/>
                  <a:pt x="73" y="30"/>
                  <a:pt x="73" y="36"/>
                </a:cubicBezTo>
                <a:close/>
                <a:moveTo>
                  <a:pt x="27" y="42"/>
                </a:moveTo>
                <a:cubicBezTo>
                  <a:pt x="30" y="42"/>
                  <a:pt x="33" y="41"/>
                  <a:pt x="35" y="38"/>
                </a:cubicBezTo>
                <a:cubicBezTo>
                  <a:pt x="34" y="37"/>
                  <a:pt x="33" y="36"/>
                  <a:pt x="32" y="34"/>
                </a:cubicBezTo>
                <a:cubicBezTo>
                  <a:pt x="31" y="36"/>
                  <a:pt x="29" y="37"/>
                  <a:pt x="27" y="37"/>
                </a:cubicBezTo>
                <a:cubicBezTo>
                  <a:pt x="25" y="37"/>
                  <a:pt x="22" y="35"/>
                  <a:pt x="22" y="32"/>
                </a:cubicBezTo>
                <a:cubicBezTo>
                  <a:pt x="22" y="30"/>
                  <a:pt x="25" y="28"/>
                  <a:pt x="27" y="28"/>
                </a:cubicBezTo>
                <a:cubicBezTo>
                  <a:pt x="35" y="28"/>
                  <a:pt x="37" y="42"/>
                  <a:pt x="48" y="42"/>
                </a:cubicBezTo>
                <a:cubicBezTo>
                  <a:pt x="54" y="42"/>
                  <a:pt x="58" y="38"/>
                  <a:pt x="58" y="32"/>
                </a:cubicBezTo>
                <a:cubicBezTo>
                  <a:pt x="58" y="26"/>
                  <a:pt x="53" y="23"/>
                  <a:pt x="48" y="23"/>
                </a:cubicBezTo>
                <a:cubicBezTo>
                  <a:pt x="44" y="23"/>
                  <a:pt x="42" y="24"/>
                  <a:pt x="39" y="26"/>
                </a:cubicBezTo>
                <a:cubicBezTo>
                  <a:pt x="40" y="28"/>
                  <a:pt x="41" y="29"/>
                  <a:pt x="43" y="30"/>
                </a:cubicBezTo>
                <a:cubicBezTo>
                  <a:pt x="44" y="29"/>
                  <a:pt x="46" y="28"/>
                  <a:pt x="48" y="28"/>
                </a:cubicBezTo>
                <a:cubicBezTo>
                  <a:pt x="50" y="28"/>
                  <a:pt x="52" y="30"/>
                  <a:pt x="52" y="32"/>
                </a:cubicBezTo>
                <a:cubicBezTo>
                  <a:pt x="52" y="35"/>
                  <a:pt x="50" y="37"/>
                  <a:pt x="48" y="37"/>
                </a:cubicBezTo>
                <a:cubicBezTo>
                  <a:pt x="40" y="37"/>
                  <a:pt x="38" y="23"/>
                  <a:pt x="27" y="23"/>
                </a:cubicBezTo>
                <a:cubicBezTo>
                  <a:pt x="21" y="23"/>
                  <a:pt x="16" y="26"/>
                  <a:pt x="16" y="32"/>
                </a:cubicBezTo>
                <a:cubicBezTo>
                  <a:pt x="16" y="38"/>
                  <a:pt x="21" y="42"/>
                  <a:pt x="27" y="4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0" name="Freeform 112"/>
          <p:cNvSpPr>
            <a:spLocks noEditPoints="1"/>
          </p:cNvSpPr>
          <p:nvPr/>
        </p:nvSpPr>
        <p:spPr bwMode="auto">
          <a:xfrm>
            <a:off x="5860848" y="2825963"/>
            <a:ext cx="180440" cy="210765"/>
          </a:xfrm>
          <a:custGeom>
            <a:avLst/>
            <a:gdLst>
              <a:gd name="T0" fmla="*/ 92739 w 55"/>
              <a:gd name="T1" fmla="*/ 162049 h 64"/>
              <a:gd name="T2" fmla="*/ 0 w 55"/>
              <a:gd name="T3" fmla="*/ 193080 h 64"/>
              <a:gd name="T4" fmla="*/ 0 w 55"/>
              <a:gd name="T5" fmla="*/ 58614 h 64"/>
              <a:gd name="T6" fmla="*/ 3435 w 55"/>
              <a:gd name="T7" fmla="*/ 55166 h 64"/>
              <a:gd name="T8" fmla="*/ 20609 w 55"/>
              <a:gd name="T9" fmla="*/ 3448 h 64"/>
              <a:gd name="T10" fmla="*/ 168304 w 55"/>
              <a:gd name="T11" fmla="*/ 0 h 64"/>
              <a:gd name="T12" fmla="*/ 168304 w 55"/>
              <a:gd name="T13" fmla="*/ 55166 h 64"/>
              <a:gd name="T14" fmla="*/ 188913 w 55"/>
              <a:gd name="T15" fmla="*/ 193080 h 64"/>
              <a:gd name="T16" fmla="*/ 89304 w 55"/>
              <a:gd name="T17" fmla="*/ 31031 h 64"/>
              <a:gd name="T18" fmla="*/ 3435 w 55"/>
              <a:gd name="T19" fmla="*/ 186184 h 64"/>
              <a:gd name="T20" fmla="*/ 72130 w 55"/>
              <a:gd name="T21" fmla="*/ 131019 h 64"/>
              <a:gd name="T22" fmla="*/ 51522 w 55"/>
              <a:gd name="T23" fmla="*/ 117227 h 64"/>
              <a:gd name="T24" fmla="*/ 20609 w 55"/>
              <a:gd name="T25" fmla="*/ 151706 h 64"/>
              <a:gd name="T26" fmla="*/ 27478 w 55"/>
              <a:gd name="T27" fmla="*/ 141362 h 64"/>
              <a:gd name="T28" fmla="*/ 58391 w 55"/>
              <a:gd name="T29" fmla="*/ 93092 h 64"/>
              <a:gd name="T30" fmla="*/ 34348 w 55"/>
              <a:gd name="T31" fmla="*/ 99988 h 64"/>
              <a:gd name="T32" fmla="*/ 30913 w 55"/>
              <a:gd name="T33" fmla="*/ 103436 h 64"/>
              <a:gd name="T34" fmla="*/ 20609 w 55"/>
              <a:gd name="T35" fmla="*/ 99988 h 64"/>
              <a:gd name="T36" fmla="*/ 27478 w 55"/>
              <a:gd name="T37" fmla="*/ 96540 h 64"/>
              <a:gd name="T38" fmla="*/ 51522 w 55"/>
              <a:gd name="T39" fmla="*/ 89644 h 64"/>
              <a:gd name="T40" fmla="*/ 68696 w 55"/>
              <a:gd name="T41" fmla="*/ 82749 h 64"/>
              <a:gd name="T42" fmla="*/ 61826 w 55"/>
              <a:gd name="T43" fmla="*/ 99988 h 64"/>
              <a:gd name="T44" fmla="*/ 61826 w 55"/>
              <a:gd name="T45" fmla="*/ 120675 h 64"/>
              <a:gd name="T46" fmla="*/ 79000 w 55"/>
              <a:gd name="T47" fmla="*/ 134467 h 64"/>
              <a:gd name="T48" fmla="*/ 54957 w 55"/>
              <a:gd name="T49" fmla="*/ 75853 h 64"/>
              <a:gd name="T50" fmla="*/ 41217 w 55"/>
              <a:gd name="T51" fmla="*/ 82749 h 64"/>
              <a:gd name="T52" fmla="*/ 30913 w 55"/>
              <a:gd name="T53" fmla="*/ 75853 h 64"/>
              <a:gd name="T54" fmla="*/ 44652 w 55"/>
              <a:gd name="T55" fmla="*/ 72405 h 64"/>
              <a:gd name="T56" fmla="*/ 54957 w 55"/>
              <a:gd name="T57" fmla="*/ 72405 h 64"/>
              <a:gd name="T58" fmla="*/ 151130 w 55"/>
              <a:gd name="T59" fmla="*/ 196528 h 64"/>
              <a:gd name="T60" fmla="*/ 140826 w 55"/>
              <a:gd name="T61" fmla="*/ 206872 h 64"/>
              <a:gd name="T62" fmla="*/ 96174 w 55"/>
              <a:gd name="T63" fmla="*/ 220663 h 64"/>
              <a:gd name="T64" fmla="*/ 37783 w 55"/>
              <a:gd name="T65" fmla="*/ 206872 h 64"/>
              <a:gd name="T66" fmla="*/ 37783 w 55"/>
              <a:gd name="T67" fmla="*/ 199976 h 64"/>
              <a:gd name="T68" fmla="*/ 85870 w 55"/>
              <a:gd name="T69" fmla="*/ 217215 h 64"/>
              <a:gd name="T70" fmla="*/ 137391 w 55"/>
              <a:gd name="T71" fmla="*/ 203424 h 64"/>
              <a:gd name="T72" fmla="*/ 151130 w 55"/>
              <a:gd name="T73" fmla="*/ 196528 h 64"/>
              <a:gd name="T74" fmla="*/ 164870 w 55"/>
              <a:gd name="T75" fmla="*/ 6896 h 64"/>
              <a:gd name="T76" fmla="*/ 164870 w 55"/>
              <a:gd name="T77" fmla="*/ 51718 h 64"/>
              <a:gd name="T78" fmla="*/ 147696 w 55"/>
              <a:gd name="T79" fmla="*/ 72405 h 64"/>
              <a:gd name="T80" fmla="*/ 106478 w 55"/>
              <a:gd name="T81" fmla="*/ 134467 h 64"/>
              <a:gd name="T82" fmla="*/ 127087 w 55"/>
              <a:gd name="T83" fmla="*/ 124123 h 64"/>
              <a:gd name="T84" fmla="*/ 154565 w 55"/>
              <a:gd name="T85" fmla="*/ 148258 h 64"/>
              <a:gd name="T86" fmla="*/ 147696 w 55"/>
              <a:gd name="T87" fmla="*/ 117227 h 64"/>
              <a:gd name="T88" fmla="*/ 140826 w 55"/>
              <a:gd name="T89" fmla="*/ 89644 h 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64">
                <a:moveTo>
                  <a:pt x="55" y="56"/>
                </a:moveTo>
                <a:cubicBezTo>
                  <a:pt x="27" y="47"/>
                  <a:pt x="27" y="47"/>
                  <a:pt x="27" y="47"/>
                </a:cubicBezTo>
                <a:cubicBezTo>
                  <a:pt x="26" y="48"/>
                  <a:pt x="1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0" y="16"/>
                  <a:pt x="1" y="16"/>
                </a:cubicBezTo>
                <a:cubicBezTo>
                  <a:pt x="1" y="16"/>
                  <a:pt x="3" y="16"/>
                  <a:pt x="6" y="15"/>
                </a:cubicBezTo>
                <a:cubicBezTo>
                  <a:pt x="6" y="1"/>
                  <a:pt x="6" y="1"/>
                  <a:pt x="6" y="1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48" y="0"/>
                  <a:pt x="49" y="0"/>
                </a:cubicBezTo>
                <a:cubicBezTo>
                  <a:pt x="49" y="0"/>
                  <a:pt x="49" y="0"/>
                  <a:pt x="49" y="1"/>
                </a:cubicBezTo>
                <a:cubicBezTo>
                  <a:pt x="49" y="16"/>
                  <a:pt x="49" y="16"/>
                  <a:pt x="49" y="16"/>
                </a:cubicBezTo>
                <a:cubicBezTo>
                  <a:pt x="55" y="18"/>
                  <a:pt x="55" y="18"/>
                  <a:pt x="55" y="18"/>
                </a:cubicBezTo>
                <a:lnTo>
                  <a:pt x="55" y="56"/>
                </a:lnTo>
                <a:close/>
                <a:moveTo>
                  <a:pt x="26" y="46"/>
                </a:moveTo>
                <a:cubicBezTo>
                  <a:pt x="26" y="9"/>
                  <a:pt x="26" y="9"/>
                  <a:pt x="26" y="9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54"/>
                  <a:pt x="1" y="54"/>
                  <a:pt x="1" y="54"/>
                </a:cubicBezTo>
                <a:lnTo>
                  <a:pt x="26" y="46"/>
                </a:lnTo>
                <a:close/>
                <a:moveTo>
                  <a:pt x="21" y="38"/>
                </a:moveTo>
                <a:cubicBezTo>
                  <a:pt x="20" y="38"/>
                  <a:pt x="18" y="37"/>
                  <a:pt x="18" y="36"/>
                </a:cubicBezTo>
                <a:cubicBezTo>
                  <a:pt x="17" y="36"/>
                  <a:pt x="15" y="34"/>
                  <a:pt x="15" y="34"/>
                </a:cubicBezTo>
                <a:cubicBezTo>
                  <a:pt x="14" y="36"/>
                  <a:pt x="12" y="38"/>
                  <a:pt x="10" y="40"/>
                </a:cubicBezTo>
                <a:cubicBezTo>
                  <a:pt x="9" y="41"/>
                  <a:pt x="8" y="44"/>
                  <a:pt x="6" y="44"/>
                </a:cubicBezTo>
                <a:cubicBezTo>
                  <a:pt x="6" y="45"/>
                  <a:pt x="5" y="45"/>
                  <a:pt x="5" y="45"/>
                </a:cubicBezTo>
                <a:cubicBezTo>
                  <a:pt x="6" y="44"/>
                  <a:pt x="7" y="42"/>
                  <a:pt x="8" y="41"/>
                </a:cubicBezTo>
                <a:cubicBezTo>
                  <a:pt x="9" y="40"/>
                  <a:pt x="13" y="34"/>
                  <a:pt x="14" y="33"/>
                </a:cubicBezTo>
                <a:cubicBezTo>
                  <a:pt x="15" y="32"/>
                  <a:pt x="17" y="27"/>
                  <a:pt x="17" y="27"/>
                </a:cubicBezTo>
                <a:cubicBezTo>
                  <a:pt x="17" y="27"/>
                  <a:pt x="14" y="28"/>
                  <a:pt x="13" y="28"/>
                </a:cubicBezTo>
                <a:cubicBezTo>
                  <a:pt x="12" y="28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9" y="30"/>
                  <a:pt x="9" y="30"/>
                </a:cubicBezTo>
                <a:cubicBezTo>
                  <a:pt x="9" y="30"/>
                  <a:pt x="8" y="30"/>
                  <a:pt x="7" y="30"/>
                </a:cubicBezTo>
                <a:cubicBezTo>
                  <a:pt x="7" y="30"/>
                  <a:pt x="6" y="29"/>
                  <a:pt x="6" y="29"/>
                </a:cubicBezTo>
                <a:cubicBezTo>
                  <a:pt x="6" y="29"/>
                  <a:pt x="6" y="29"/>
                  <a:pt x="6" y="28"/>
                </a:cubicBezTo>
                <a:cubicBezTo>
                  <a:pt x="7" y="28"/>
                  <a:pt x="7" y="28"/>
                  <a:pt x="8" y="28"/>
                </a:cubicBezTo>
                <a:cubicBezTo>
                  <a:pt x="9" y="28"/>
                  <a:pt x="11" y="27"/>
                  <a:pt x="12" y="27"/>
                </a:cubicBezTo>
                <a:cubicBezTo>
                  <a:pt x="13" y="26"/>
                  <a:pt x="15" y="26"/>
                  <a:pt x="15" y="26"/>
                </a:cubicBezTo>
                <a:cubicBezTo>
                  <a:pt x="16" y="25"/>
                  <a:pt x="18" y="24"/>
                  <a:pt x="19" y="24"/>
                </a:cubicBezTo>
                <a:cubicBezTo>
                  <a:pt x="19" y="24"/>
                  <a:pt x="20" y="23"/>
                  <a:pt x="20" y="24"/>
                </a:cubicBezTo>
                <a:cubicBezTo>
                  <a:pt x="20" y="24"/>
                  <a:pt x="20" y="25"/>
                  <a:pt x="20" y="25"/>
                </a:cubicBezTo>
                <a:cubicBezTo>
                  <a:pt x="20" y="25"/>
                  <a:pt x="18" y="28"/>
                  <a:pt x="18" y="29"/>
                </a:cubicBezTo>
                <a:cubicBezTo>
                  <a:pt x="18" y="29"/>
                  <a:pt x="17" y="31"/>
                  <a:pt x="15" y="34"/>
                </a:cubicBezTo>
                <a:cubicBezTo>
                  <a:pt x="16" y="34"/>
                  <a:pt x="17" y="34"/>
                  <a:pt x="18" y="35"/>
                </a:cubicBezTo>
                <a:cubicBezTo>
                  <a:pt x="18" y="35"/>
                  <a:pt x="22" y="37"/>
                  <a:pt x="23" y="37"/>
                </a:cubicBezTo>
                <a:cubicBezTo>
                  <a:pt x="23" y="37"/>
                  <a:pt x="23" y="38"/>
                  <a:pt x="23" y="39"/>
                </a:cubicBezTo>
                <a:cubicBezTo>
                  <a:pt x="23" y="39"/>
                  <a:pt x="21" y="38"/>
                  <a:pt x="21" y="38"/>
                </a:cubicBezTo>
                <a:close/>
                <a:moveTo>
                  <a:pt x="16" y="22"/>
                </a:moveTo>
                <a:cubicBezTo>
                  <a:pt x="15" y="23"/>
                  <a:pt x="14" y="23"/>
                  <a:pt x="14" y="24"/>
                </a:cubicBezTo>
                <a:cubicBezTo>
                  <a:pt x="13" y="24"/>
                  <a:pt x="12" y="24"/>
                  <a:pt x="12" y="24"/>
                </a:cubicBezTo>
                <a:cubicBezTo>
                  <a:pt x="11" y="24"/>
                  <a:pt x="11" y="24"/>
                  <a:pt x="10" y="23"/>
                </a:cubicBezTo>
                <a:cubicBezTo>
                  <a:pt x="10" y="23"/>
                  <a:pt x="9" y="21"/>
                  <a:pt x="9" y="22"/>
                </a:cubicBezTo>
                <a:cubicBezTo>
                  <a:pt x="10" y="22"/>
                  <a:pt x="11" y="22"/>
                  <a:pt x="11" y="22"/>
                </a:cubicBezTo>
                <a:cubicBezTo>
                  <a:pt x="11" y="22"/>
                  <a:pt x="13" y="21"/>
                  <a:pt x="13" y="21"/>
                </a:cubicBezTo>
                <a:cubicBezTo>
                  <a:pt x="14" y="21"/>
                  <a:pt x="15" y="21"/>
                  <a:pt x="15" y="21"/>
                </a:cubicBezTo>
                <a:cubicBezTo>
                  <a:pt x="15" y="21"/>
                  <a:pt x="16" y="21"/>
                  <a:pt x="16" y="21"/>
                </a:cubicBezTo>
                <a:cubicBezTo>
                  <a:pt x="16" y="22"/>
                  <a:pt x="16" y="22"/>
                  <a:pt x="16" y="22"/>
                </a:cubicBezTo>
                <a:close/>
                <a:moveTo>
                  <a:pt x="44" y="57"/>
                </a:moveTo>
                <a:cubicBezTo>
                  <a:pt x="42" y="62"/>
                  <a:pt x="42" y="62"/>
                  <a:pt x="42" y="62"/>
                </a:cubicBezTo>
                <a:cubicBezTo>
                  <a:pt x="41" y="60"/>
                  <a:pt x="41" y="60"/>
                  <a:pt x="41" y="60"/>
                </a:cubicBezTo>
                <a:cubicBezTo>
                  <a:pt x="38" y="62"/>
                  <a:pt x="34" y="63"/>
                  <a:pt x="31" y="64"/>
                </a:cubicBezTo>
                <a:cubicBezTo>
                  <a:pt x="30" y="64"/>
                  <a:pt x="29" y="64"/>
                  <a:pt x="28" y="64"/>
                </a:cubicBezTo>
                <a:cubicBezTo>
                  <a:pt x="25" y="64"/>
                  <a:pt x="25" y="64"/>
                  <a:pt x="25" y="64"/>
                </a:cubicBezTo>
                <a:cubicBezTo>
                  <a:pt x="21" y="64"/>
                  <a:pt x="14" y="62"/>
                  <a:pt x="11" y="60"/>
                </a:cubicBezTo>
                <a:cubicBezTo>
                  <a:pt x="11" y="60"/>
                  <a:pt x="11" y="59"/>
                  <a:pt x="11" y="59"/>
                </a:cubicBezTo>
                <a:cubicBezTo>
                  <a:pt x="11" y="59"/>
                  <a:pt x="11" y="58"/>
                  <a:pt x="11" y="58"/>
                </a:cubicBezTo>
                <a:cubicBezTo>
                  <a:pt x="12" y="58"/>
                  <a:pt x="13" y="60"/>
                  <a:pt x="14" y="60"/>
                </a:cubicBezTo>
                <a:cubicBezTo>
                  <a:pt x="17" y="61"/>
                  <a:pt x="22" y="63"/>
                  <a:pt x="25" y="63"/>
                </a:cubicBezTo>
                <a:cubicBezTo>
                  <a:pt x="30" y="63"/>
                  <a:pt x="33" y="62"/>
                  <a:pt x="37" y="60"/>
                </a:cubicBezTo>
                <a:cubicBezTo>
                  <a:pt x="38" y="60"/>
                  <a:pt x="39" y="59"/>
                  <a:pt x="40" y="59"/>
                </a:cubicBezTo>
                <a:cubicBezTo>
                  <a:pt x="39" y="56"/>
                  <a:pt x="39" y="56"/>
                  <a:pt x="39" y="56"/>
                </a:cubicBezTo>
                <a:lnTo>
                  <a:pt x="44" y="57"/>
                </a:lnTo>
                <a:close/>
                <a:moveTo>
                  <a:pt x="48" y="15"/>
                </a:moveTo>
                <a:cubicBezTo>
                  <a:pt x="48" y="2"/>
                  <a:pt x="48" y="2"/>
                  <a:pt x="48" y="2"/>
                </a:cubicBezTo>
                <a:cubicBezTo>
                  <a:pt x="28" y="9"/>
                  <a:pt x="28" y="9"/>
                  <a:pt x="28" y="9"/>
                </a:cubicBezTo>
                <a:lnTo>
                  <a:pt x="48" y="15"/>
                </a:lnTo>
                <a:close/>
                <a:moveTo>
                  <a:pt x="49" y="44"/>
                </a:moveTo>
                <a:cubicBezTo>
                  <a:pt x="43" y="21"/>
                  <a:pt x="43" y="21"/>
                  <a:pt x="43" y="21"/>
                </a:cubicBezTo>
                <a:cubicBezTo>
                  <a:pt x="39" y="20"/>
                  <a:pt x="39" y="20"/>
                  <a:pt x="39" y="20"/>
                </a:cubicBezTo>
                <a:cubicBezTo>
                  <a:pt x="31" y="39"/>
                  <a:pt x="31" y="39"/>
                  <a:pt x="31" y="39"/>
                </a:cubicBezTo>
                <a:cubicBezTo>
                  <a:pt x="35" y="40"/>
                  <a:pt x="35" y="40"/>
                  <a:pt x="35" y="40"/>
                </a:cubicBezTo>
                <a:cubicBezTo>
                  <a:pt x="37" y="36"/>
                  <a:pt x="37" y="36"/>
                  <a:pt x="37" y="36"/>
                </a:cubicBezTo>
                <a:cubicBezTo>
                  <a:pt x="44" y="38"/>
                  <a:pt x="44" y="38"/>
                  <a:pt x="44" y="38"/>
                </a:cubicBezTo>
                <a:cubicBezTo>
                  <a:pt x="45" y="43"/>
                  <a:pt x="45" y="43"/>
                  <a:pt x="45" y="43"/>
                </a:cubicBezTo>
                <a:lnTo>
                  <a:pt x="49" y="44"/>
                </a:lnTo>
                <a:close/>
                <a:moveTo>
                  <a:pt x="43" y="34"/>
                </a:moveTo>
                <a:cubicBezTo>
                  <a:pt x="38" y="33"/>
                  <a:pt x="38" y="33"/>
                  <a:pt x="38" y="33"/>
                </a:cubicBezTo>
                <a:cubicBezTo>
                  <a:pt x="41" y="26"/>
                  <a:pt x="41" y="26"/>
                  <a:pt x="41" y="26"/>
                </a:cubicBezTo>
                <a:lnTo>
                  <a:pt x="43" y="3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1" name="Freeform 113"/>
          <p:cNvSpPr>
            <a:spLocks noEditPoints="1"/>
          </p:cNvSpPr>
          <p:nvPr/>
        </p:nvSpPr>
        <p:spPr bwMode="auto">
          <a:xfrm>
            <a:off x="6333932" y="2842644"/>
            <a:ext cx="210765" cy="165275"/>
          </a:xfrm>
          <a:custGeom>
            <a:avLst/>
            <a:gdLst>
              <a:gd name="T0" fmla="*/ 217215 w 64"/>
              <a:gd name="T1" fmla="*/ 69215 h 50"/>
              <a:gd name="T2" fmla="*/ 151706 w 64"/>
              <a:gd name="T3" fmla="*/ 148812 h 50"/>
              <a:gd name="T4" fmla="*/ 96540 w 64"/>
              <a:gd name="T5" fmla="*/ 162655 h 50"/>
              <a:gd name="T6" fmla="*/ 62061 w 64"/>
              <a:gd name="T7" fmla="*/ 159194 h 50"/>
              <a:gd name="T8" fmla="*/ 37926 w 64"/>
              <a:gd name="T9" fmla="*/ 148812 h 50"/>
              <a:gd name="T10" fmla="*/ 13791 w 64"/>
              <a:gd name="T11" fmla="*/ 173037 h 50"/>
              <a:gd name="T12" fmla="*/ 0 w 64"/>
              <a:gd name="T13" fmla="*/ 162655 h 50"/>
              <a:gd name="T14" fmla="*/ 0 w 64"/>
              <a:gd name="T15" fmla="*/ 159194 h 50"/>
              <a:gd name="T16" fmla="*/ 24135 w 64"/>
              <a:gd name="T17" fmla="*/ 128047 h 50"/>
              <a:gd name="T18" fmla="*/ 20687 w 64"/>
              <a:gd name="T19" fmla="*/ 117665 h 50"/>
              <a:gd name="T20" fmla="*/ 17239 w 64"/>
              <a:gd name="T21" fmla="*/ 103822 h 50"/>
              <a:gd name="T22" fmla="*/ 86196 w 64"/>
              <a:gd name="T23" fmla="*/ 27686 h 50"/>
              <a:gd name="T24" fmla="*/ 179289 w 64"/>
              <a:gd name="T25" fmla="*/ 10382 h 50"/>
              <a:gd name="T26" fmla="*/ 199976 w 64"/>
              <a:gd name="T27" fmla="*/ 0 h 50"/>
              <a:gd name="T28" fmla="*/ 220663 w 64"/>
              <a:gd name="T29" fmla="*/ 44990 h 50"/>
              <a:gd name="T30" fmla="*/ 217215 w 64"/>
              <a:gd name="T31" fmla="*/ 69215 h 50"/>
              <a:gd name="T32" fmla="*/ 148258 w 64"/>
              <a:gd name="T33" fmla="*/ 62293 h 50"/>
              <a:gd name="T34" fmla="*/ 48270 w 64"/>
              <a:gd name="T35" fmla="*/ 110744 h 50"/>
              <a:gd name="T36" fmla="*/ 44822 w 64"/>
              <a:gd name="T37" fmla="*/ 117665 h 50"/>
              <a:gd name="T38" fmla="*/ 55166 w 64"/>
              <a:gd name="T39" fmla="*/ 124587 h 50"/>
              <a:gd name="T40" fmla="*/ 58614 w 64"/>
              <a:gd name="T41" fmla="*/ 124587 h 50"/>
              <a:gd name="T42" fmla="*/ 75853 w 64"/>
              <a:gd name="T43" fmla="*/ 107283 h 50"/>
              <a:gd name="T44" fmla="*/ 148258 w 64"/>
              <a:gd name="T45" fmla="*/ 79597 h 50"/>
              <a:gd name="T46" fmla="*/ 155154 w 64"/>
              <a:gd name="T47" fmla="*/ 69215 h 50"/>
              <a:gd name="T48" fmla="*/ 148258 w 64"/>
              <a:gd name="T49" fmla="*/ 62293 h 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50">
                <a:moveTo>
                  <a:pt x="63" y="20"/>
                </a:moveTo>
                <a:cubicBezTo>
                  <a:pt x="61" y="31"/>
                  <a:pt x="54" y="38"/>
                  <a:pt x="44" y="43"/>
                </a:cubicBezTo>
                <a:cubicBezTo>
                  <a:pt x="39" y="46"/>
                  <a:pt x="33" y="47"/>
                  <a:pt x="28" y="47"/>
                </a:cubicBezTo>
                <a:cubicBezTo>
                  <a:pt x="25" y="47"/>
                  <a:pt x="21" y="47"/>
                  <a:pt x="18" y="46"/>
                </a:cubicBezTo>
                <a:cubicBezTo>
                  <a:pt x="16" y="45"/>
                  <a:pt x="13" y="43"/>
                  <a:pt x="11" y="43"/>
                </a:cubicBezTo>
                <a:cubicBezTo>
                  <a:pt x="9" y="43"/>
                  <a:pt x="7" y="50"/>
                  <a:pt x="4" y="50"/>
                </a:cubicBezTo>
                <a:cubicBezTo>
                  <a:pt x="2" y="50"/>
                  <a:pt x="1" y="49"/>
                  <a:pt x="0" y="47"/>
                </a:cubicBezTo>
                <a:cubicBezTo>
                  <a:pt x="0" y="47"/>
                  <a:pt x="0" y="46"/>
                  <a:pt x="0" y="46"/>
                </a:cubicBezTo>
                <a:cubicBezTo>
                  <a:pt x="0" y="42"/>
                  <a:pt x="7" y="39"/>
                  <a:pt x="7" y="37"/>
                </a:cubicBezTo>
                <a:cubicBezTo>
                  <a:pt x="7" y="37"/>
                  <a:pt x="6" y="35"/>
                  <a:pt x="6" y="34"/>
                </a:cubicBezTo>
                <a:cubicBezTo>
                  <a:pt x="6" y="33"/>
                  <a:pt x="5" y="32"/>
                  <a:pt x="5" y="30"/>
                </a:cubicBezTo>
                <a:cubicBezTo>
                  <a:pt x="5" y="19"/>
                  <a:pt x="14" y="11"/>
                  <a:pt x="25" y="8"/>
                </a:cubicBezTo>
                <a:cubicBezTo>
                  <a:pt x="32" y="5"/>
                  <a:pt x="47" y="8"/>
                  <a:pt x="52" y="3"/>
                </a:cubicBezTo>
                <a:cubicBezTo>
                  <a:pt x="54" y="1"/>
                  <a:pt x="55" y="0"/>
                  <a:pt x="58" y="0"/>
                </a:cubicBezTo>
                <a:cubicBezTo>
                  <a:pt x="62" y="0"/>
                  <a:pt x="64" y="10"/>
                  <a:pt x="64" y="13"/>
                </a:cubicBezTo>
                <a:cubicBezTo>
                  <a:pt x="64" y="16"/>
                  <a:pt x="63" y="18"/>
                  <a:pt x="63" y="20"/>
                </a:cubicBezTo>
                <a:close/>
                <a:moveTo>
                  <a:pt x="43" y="18"/>
                </a:moveTo>
                <a:cubicBezTo>
                  <a:pt x="31" y="18"/>
                  <a:pt x="22" y="23"/>
                  <a:pt x="14" y="32"/>
                </a:cubicBezTo>
                <a:cubicBezTo>
                  <a:pt x="14" y="33"/>
                  <a:pt x="13" y="33"/>
                  <a:pt x="13" y="34"/>
                </a:cubicBezTo>
                <a:cubicBezTo>
                  <a:pt x="13" y="35"/>
                  <a:pt x="15" y="36"/>
                  <a:pt x="16" y="36"/>
                </a:cubicBezTo>
                <a:cubicBezTo>
                  <a:pt x="16" y="36"/>
                  <a:pt x="17" y="36"/>
                  <a:pt x="17" y="36"/>
                </a:cubicBezTo>
                <a:cubicBezTo>
                  <a:pt x="19" y="34"/>
                  <a:pt x="21" y="32"/>
                  <a:pt x="22" y="31"/>
                </a:cubicBezTo>
                <a:cubicBezTo>
                  <a:pt x="29" y="25"/>
                  <a:pt x="34" y="23"/>
                  <a:pt x="43" y="23"/>
                </a:cubicBezTo>
                <a:cubicBezTo>
                  <a:pt x="44" y="23"/>
                  <a:pt x="45" y="22"/>
                  <a:pt x="45" y="20"/>
                </a:cubicBezTo>
                <a:cubicBezTo>
                  <a:pt x="45" y="19"/>
                  <a:pt x="44" y="18"/>
                  <a:pt x="43" y="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2" name="Freeform 114"/>
          <p:cNvSpPr/>
          <p:nvPr/>
        </p:nvSpPr>
        <p:spPr bwMode="auto">
          <a:xfrm>
            <a:off x="6807015" y="2842644"/>
            <a:ext cx="121304" cy="165275"/>
          </a:xfrm>
          <a:custGeom>
            <a:avLst/>
            <a:gdLst>
              <a:gd name="T0" fmla="*/ 116703 w 37"/>
              <a:gd name="T1" fmla="*/ 62293 h 50"/>
              <a:gd name="T2" fmla="*/ 92676 w 37"/>
              <a:gd name="T3" fmla="*/ 62293 h 50"/>
              <a:gd name="T4" fmla="*/ 92676 w 37"/>
              <a:gd name="T5" fmla="*/ 169576 h 50"/>
              <a:gd name="T6" fmla="*/ 89243 w 37"/>
              <a:gd name="T7" fmla="*/ 173037 h 50"/>
              <a:gd name="T8" fmla="*/ 3432 w 37"/>
              <a:gd name="T9" fmla="*/ 173037 h 50"/>
              <a:gd name="T10" fmla="*/ 0 w 37"/>
              <a:gd name="T11" fmla="*/ 169576 h 50"/>
              <a:gd name="T12" fmla="*/ 0 w 37"/>
              <a:gd name="T13" fmla="*/ 166116 h 50"/>
              <a:gd name="T14" fmla="*/ 20595 w 37"/>
              <a:gd name="T15" fmla="*/ 141890 h 50"/>
              <a:gd name="T16" fmla="*/ 24027 w 37"/>
              <a:gd name="T17" fmla="*/ 141890 h 50"/>
              <a:gd name="T18" fmla="*/ 61784 w 37"/>
              <a:gd name="T19" fmla="*/ 141890 h 50"/>
              <a:gd name="T20" fmla="*/ 61784 w 37"/>
              <a:gd name="T21" fmla="*/ 62293 h 50"/>
              <a:gd name="T22" fmla="*/ 37757 w 37"/>
              <a:gd name="T23" fmla="*/ 62293 h 50"/>
              <a:gd name="T24" fmla="*/ 30892 w 37"/>
              <a:gd name="T25" fmla="*/ 58833 h 50"/>
              <a:gd name="T26" fmla="*/ 30892 w 37"/>
              <a:gd name="T27" fmla="*/ 48450 h 50"/>
              <a:gd name="T28" fmla="*/ 72081 w 37"/>
              <a:gd name="T29" fmla="*/ 3461 h 50"/>
              <a:gd name="T30" fmla="*/ 82378 w 37"/>
              <a:gd name="T31" fmla="*/ 3461 h 50"/>
              <a:gd name="T32" fmla="*/ 123568 w 37"/>
              <a:gd name="T33" fmla="*/ 48450 h 50"/>
              <a:gd name="T34" fmla="*/ 123568 w 37"/>
              <a:gd name="T35" fmla="*/ 58833 h 50"/>
              <a:gd name="T36" fmla="*/ 116703 w 37"/>
              <a:gd name="T37" fmla="*/ 62293 h 5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7" h="50">
                <a:moveTo>
                  <a:pt x="34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50"/>
                  <a:pt x="27" y="50"/>
                  <a:pt x="26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0"/>
                  <a:pt x="0" y="49"/>
                </a:cubicBezTo>
                <a:cubicBezTo>
                  <a:pt x="0" y="49"/>
                  <a:pt x="0" y="48"/>
                  <a:pt x="0" y="48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41"/>
                  <a:pt x="6" y="41"/>
                  <a:pt x="7" y="41"/>
                </a:cubicBezTo>
                <a:cubicBezTo>
                  <a:pt x="18" y="41"/>
                  <a:pt x="18" y="41"/>
                  <a:pt x="18" y="41"/>
                </a:cubicBezTo>
                <a:cubicBezTo>
                  <a:pt x="18" y="18"/>
                  <a:pt x="18" y="18"/>
                  <a:pt x="18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0" y="18"/>
                  <a:pt x="10" y="18"/>
                  <a:pt x="9" y="17"/>
                </a:cubicBezTo>
                <a:cubicBezTo>
                  <a:pt x="9" y="16"/>
                  <a:pt x="9" y="15"/>
                  <a:pt x="9" y="14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0"/>
                  <a:pt x="24" y="0"/>
                  <a:pt x="24" y="1"/>
                </a:cubicBezTo>
                <a:cubicBezTo>
                  <a:pt x="36" y="14"/>
                  <a:pt x="36" y="14"/>
                  <a:pt x="36" y="14"/>
                </a:cubicBezTo>
                <a:cubicBezTo>
                  <a:pt x="36" y="15"/>
                  <a:pt x="37" y="16"/>
                  <a:pt x="36" y="17"/>
                </a:cubicBezTo>
                <a:cubicBezTo>
                  <a:pt x="36" y="18"/>
                  <a:pt x="35" y="18"/>
                  <a:pt x="34" y="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3" name="Freeform 115"/>
          <p:cNvSpPr>
            <a:spLocks noEditPoints="1"/>
          </p:cNvSpPr>
          <p:nvPr/>
        </p:nvSpPr>
        <p:spPr bwMode="auto">
          <a:xfrm>
            <a:off x="7280098" y="2825963"/>
            <a:ext cx="209249" cy="210765"/>
          </a:xfrm>
          <a:custGeom>
            <a:avLst/>
            <a:gdLst>
              <a:gd name="T0" fmla="*/ 219075 w 64"/>
              <a:gd name="T1" fmla="*/ 110332 h 64"/>
              <a:gd name="T2" fmla="*/ 109538 w 64"/>
              <a:gd name="T3" fmla="*/ 220663 h 64"/>
              <a:gd name="T4" fmla="*/ 0 w 64"/>
              <a:gd name="T5" fmla="*/ 110332 h 64"/>
              <a:gd name="T6" fmla="*/ 109538 w 64"/>
              <a:gd name="T7" fmla="*/ 0 h 64"/>
              <a:gd name="T8" fmla="*/ 219075 w 64"/>
              <a:gd name="T9" fmla="*/ 110332 h 64"/>
              <a:gd name="T10" fmla="*/ 47923 w 64"/>
              <a:gd name="T11" fmla="*/ 131019 h 64"/>
              <a:gd name="T12" fmla="*/ 44500 w 64"/>
              <a:gd name="T13" fmla="*/ 110332 h 64"/>
              <a:gd name="T14" fmla="*/ 47923 w 64"/>
              <a:gd name="T15" fmla="*/ 89644 h 64"/>
              <a:gd name="T16" fmla="*/ 27384 w 64"/>
              <a:gd name="T17" fmla="*/ 65509 h 64"/>
              <a:gd name="T18" fmla="*/ 13692 w 64"/>
              <a:gd name="T19" fmla="*/ 110332 h 64"/>
              <a:gd name="T20" fmla="*/ 27384 w 64"/>
              <a:gd name="T21" fmla="*/ 155154 h 64"/>
              <a:gd name="T22" fmla="*/ 47923 w 64"/>
              <a:gd name="T23" fmla="*/ 131019 h 64"/>
              <a:gd name="T24" fmla="*/ 154037 w 64"/>
              <a:gd name="T25" fmla="*/ 110332 h 64"/>
              <a:gd name="T26" fmla="*/ 109538 w 64"/>
              <a:gd name="T27" fmla="*/ 62061 h 64"/>
              <a:gd name="T28" fmla="*/ 61615 w 64"/>
              <a:gd name="T29" fmla="*/ 110332 h 64"/>
              <a:gd name="T30" fmla="*/ 109538 w 64"/>
              <a:gd name="T31" fmla="*/ 158602 h 64"/>
              <a:gd name="T32" fmla="*/ 154037 w 64"/>
              <a:gd name="T33" fmla="*/ 110332 h 64"/>
              <a:gd name="T34" fmla="*/ 65038 w 64"/>
              <a:gd name="T35" fmla="*/ 27583 h 64"/>
              <a:gd name="T36" fmla="*/ 88999 w 64"/>
              <a:gd name="T37" fmla="*/ 51718 h 64"/>
              <a:gd name="T38" fmla="*/ 109538 w 64"/>
              <a:gd name="T39" fmla="*/ 48270 h 64"/>
              <a:gd name="T40" fmla="*/ 130076 w 64"/>
              <a:gd name="T41" fmla="*/ 51718 h 64"/>
              <a:gd name="T42" fmla="*/ 154037 w 64"/>
              <a:gd name="T43" fmla="*/ 27583 h 64"/>
              <a:gd name="T44" fmla="*/ 109538 w 64"/>
              <a:gd name="T45" fmla="*/ 17239 h 64"/>
              <a:gd name="T46" fmla="*/ 65038 w 64"/>
              <a:gd name="T47" fmla="*/ 27583 h 64"/>
              <a:gd name="T48" fmla="*/ 154037 w 64"/>
              <a:gd name="T49" fmla="*/ 193080 h 64"/>
              <a:gd name="T50" fmla="*/ 130076 w 64"/>
              <a:gd name="T51" fmla="*/ 168945 h 64"/>
              <a:gd name="T52" fmla="*/ 109538 w 64"/>
              <a:gd name="T53" fmla="*/ 172393 h 64"/>
              <a:gd name="T54" fmla="*/ 88999 w 64"/>
              <a:gd name="T55" fmla="*/ 168945 h 64"/>
              <a:gd name="T56" fmla="*/ 65038 w 64"/>
              <a:gd name="T57" fmla="*/ 193080 h 64"/>
              <a:gd name="T58" fmla="*/ 109538 w 64"/>
              <a:gd name="T59" fmla="*/ 206872 h 64"/>
              <a:gd name="T60" fmla="*/ 154037 w 64"/>
              <a:gd name="T61" fmla="*/ 193080 h 64"/>
              <a:gd name="T62" fmla="*/ 191691 w 64"/>
              <a:gd name="T63" fmla="*/ 155154 h 64"/>
              <a:gd name="T64" fmla="*/ 201960 w 64"/>
              <a:gd name="T65" fmla="*/ 110332 h 64"/>
              <a:gd name="T66" fmla="*/ 191691 w 64"/>
              <a:gd name="T67" fmla="*/ 65509 h 64"/>
              <a:gd name="T68" fmla="*/ 167729 w 64"/>
              <a:gd name="T69" fmla="*/ 89644 h 64"/>
              <a:gd name="T70" fmla="*/ 171152 w 64"/>
              <a:gd name="T71" fmla="*/ 110332 h 64"/>
              <a:gd name="T72" fmla="*/ 167729 w 64"/>
              <a:gd name="T73" fmla="*/ 131019 h 64"/>
              <a:gd name="T74" fmla="*/ 191691 w 64"/>
              <a:gd name="T75" fmla="*/ 155154 h 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4" h="64">
                <a:moveTo>
                  <a:pt x="64" y="32"/>
                </a:moveTo>
                <a:cubicBezTo>
                  <a:pt x="64" y="50"/>
                  <a:pt x="49" y="64"/>
                  <a:pt x="32" y="64"/>
                </a:cubicBezTo>
                <a:cubicBezTo>
                  <a:pt x="14" y="64"/>
                  <a:pt x="0" y="50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49" y="0"/>
                  <a:pt x="64" y="14"/>
                  <a:pt x="64" y="32"/>
                </a:cubicBezTo>
                <a:close/>
                <a:moveTo>
                  <a:pt x="14" y="38"/>
                </a:moveTo>
                <a:cubicBezTo>
                  <a:pt x="14" y="36"/>
                  <a:pt x="13" y="34"/>
                  <a:pt x="13" y="32"/>
                </a:cubicBezTo>
                <a:cubicBezTo>
                  <a:pt x="13" y="30"/>
                  <a:pt x="14" y="28"/>
                  <a:pt x="14" y="26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23"/>
                  <a:pt x="4" y="28"/>
                  <a:pt x="4" y="32"/>
                </a:cubicBezTo>
                <a:cubicBezTo>
                  <a:pt x="4" y="37"/>
                  <a:pt x="6" y="41"/>
                  <a:pt x="8" y="45"/>
                </a:cubicBezTo>
                <a:lnTo>
                  <a:pt x="14" y="38"/>
                </a:lnTo>
                <a:close/>
                <a:moveTo>
                  <a:pt x="45" y="32"/>
                </a:moveTo>
                <a:cubicBezTo>
                  <a:pt x="45" y="25"/>
                  <a:pt x="39" y="18"/>
                  <a:pt x="32" y="18"/>
                </a:cubicBezTo>
                <a:cubicBezTo>
                  <a:pt x="24" y="18"/>
                  <a:pt x="18" y="25"/>
                  <a:pt x="18" y="32"/>
                </a:cubicBezTo>
                <a:cubicBezTo>
                  <a:pt x="18" y="40"/>
                  <a:pt x="24" y="46"/>
                  <a:pt x="32" y="46"/>
                </a:cubicBezTo>
                <a:cubicBezTo>
                  <a:pt x="39" y="46"/>
                  <a:pt x="45" y="40"/>
                  <a:pt x="45" y="32"/>
                </a:cubicBezTo>
                <a:close/>
                <a:moveTo>
                  <a:pt x="19" y="8"/>
                </a:moveTo>
                <a:cubicBezTo>
                  <a:pt x="26" y="15"/>
                  <a:pt x="26" y="15"/>
                  <a:pt x="26" y="15"/>
                </a:cubicBezTo>
                <a:cubicBezTo>
                  <a:pt x="28" y="14"/>
                  <a:pt x="30" y="14"/>
                  <a:pt x="32" y="14"/>
                </a:cubicBezTo>
                <a:cubicBezTo>
                  <a:pt x="34" y="14"/>
                  <a:pt x="36" y="14"/>
                  <a:pt x="38" y="15"/>
                </a:cubicBezTo>
                <a:cubicBezTo>
                  <a:pt x="45" y="8"/>
                  <a:pt x="45" y="8"/>
                  <a:pt x="45" y="8"/>
                </a:cubicBezTo>
                <a:cubicBezTo>
                  <a:pt x="41" y="6"/>
                  <a:pt x="36" y="5"/>
                  <a:pt x="32" y="5"/>
                </a:cubicBezTo>
                <a:cubicBezTo>
                  <a:pt x="27" y="5"/>
                  <a:pt x="23" y="6"/>
                  <a:pt x="19" y="8"/>
                </a:cubicBezTo>
                <a:close/>
                <a:moveTo>
                  <a:pt x="45" y="56"/>
                </a:moveTo>
                <a:cubicBezTo>
                  <a:pt x="38" y="49"/>
                  <a:pt x="38" y="49"/>
                  <a:pt x="38" y="49"/>
                </a:cubicBezTo>
                <a:cubicBezTo>
                  <a:pt x="36" y="50"/>
                  <a:pt x="34" y="50"/>
                  <a:pt x="32" y="50"/>
                </a:cubicBezTo>
                <a:cubicBezTo>
                  <a:pt x="30" y="50"/>
                  <a:pt x="28" y="50"/>
                  <a:pt x="26" y="49"/>
                </a:cubicBezTo>
                <a:cubicBezTo>
                  <a:pt x="19" y="56"/>
                  <a:pt x="19" y="56"/>
                  <a:pt x="19" y="56"/>
                </a:cubicBezTo>
                <a:cubicBezTo>
                  <a:pt x="23" y="58"/>
                  <a:pt x="27" y="60"/>
                  <a:pt x="32" y="60"/>
                </a:cubicBezTo>
                <a:cubicBezTo>
                  <a:pt x="36" y="60"/>
                  <a:pt x="41" y="58"/>
                  <a:pt x="45" y="56"/>
                </a:cubicBezTo>
                <a:close/>
                <a:moveTo>
                  <a:pt x="56" y="45"/>
                </a:moveTo>
                <a:cubicBezTo>
                  <a:pt x="58" y="41"/>
                  <a:pt x="59" y="37"/>
                  <a:pt x="59" y="32"/>
                </a:cubicBezTo>
                <a:cubicBezTo>
                  <a:pt x="59" y="28"/>
                  <a:pt x="58" y="23"/>
                  <a:pt x="56" y="19"/>
                </a:cubicBezTo>
                <a:cubicBezTo>
                  <a:pt x="49" y="26"/>
                  <a:pt x="49" y="26"/>
                  <a:pt x="49" y="26"/>
                </a:cubicBezTo>
                <a:cubicBezTo>
                  <a:pt x="50" y="28"/>
                  <a:pt x="50" y="30"/>
                  <a:pt x="50" y="32"/>
                </a:cubicBezTo>
                <a:cubicBezTo>
                  <a:pt x="50" y="34"/>
                  <a:pt x="50" y="36"/>
                  <a:pt x="49" y="38"/>
                </a:cubicBezTo>
                <a:lnTo>
                  <a:pt x="56" y="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4" name="Freeform 116"/>
          <p:cNvSpPr>
            <a:spLocks noEditPoints="1"/>
          </p:cNvSpPr>
          <p:nvPr/>
        </p:nvSpPr>
        <p:spPr bwMode="auto">
          <a:xfrm>
            <a:off x="7754698" y="2856290"/>
            <a:ext cx="188021" cy="151629"/>
          </a:xfrm>
          <a:custGeom>
            <a:avLst/>
            <a:gdLst>
              <a:gd name="T0" fmla="*/ 189943 w 57"/>
              <a:gd name="T1" fmla="*/ 93179 h 46"/>
              <a:gd name="T2" fmla="*/ 186489 w 57"/>
              <a:gd name="T3" fmla="*/ 93179 h 46"/>
              <a:gd name="T4" fmla="*/ 186489 w 57"/>
              <a:gd name="T5" fmla="*/ 93179 h 46"/>
              <a:gd name="T6" fmla="*/ 183036 w 57"/>
              <a:gd name="T7" fmla="*/ 93179 h 46"/>
              <a:gd name="T8" fmla="*/ 96698 w 57"/>
              <a:gd name="T9" fmla="*/ 20707 h 46"/>
              <a:gd name="T10" fmla="*/ 13814 w 57"/>
              <a:gd name="T11" fmla="*/ 93179 h 46"/>
              <a:gd name="T12" fmla="*/ 10361 w 57"/>
              <a:gd name="T13" fmla="*/ 93179 h 46"/>
              <a:gd name="T14" fmla="*/ 6907 w 57"/>
              <a:gd name="T15" fmla="*/ 93179 h 46"/>
              <a:gd name="T16" fmla="*/ 0 w 57"/>
              <a:gd name="T17" fmla="*/ 82826 h 46"/>
              <a:gd name="T18" fmla="*/ 0 w 57"/>
              <a:gd name="T19" fmla="*/ 79375 h 46"/>
              <a:gd name="T20" fmla="*/ 89791 w 57"/>
              <a:gd name="T21" fmla="*/ 3451 h 46"/>
              <a:gd name="T22" fmla="*/ 107059 w 57"/>
              <a:gd name="T23" fmla="*/ 3451 h 46"/>
              <a:gd name="T24" fmla="*/ 138140 w 57"/>
              <a:gd name="T25" fmla="*/ 27609 h 46"/>
              <a:gd name="T26" fmla="*/ 138140 w 57"/>
              <a:gd name="T27" fmla="*/ 3451 h 46"/>
              <a:gd name="T28" fmla="*/ 141594 w 57"/>
              <a:gd name="T29" fmla="*/ 0 h 46"/>
              <a:gd name="T30" fmla="*/ 165768 w 57"/>
              <a:gd name="T31" fmla="*/ 0 h 46"/>
              <a:gd name="T32" fmla="*/ 169222 w 57"/>
              <a:gd name="T33" fmla="*/ 3451 h 46"/>
              <a:gd name="T34" fmla="*/ 169222 w 57"/>
              <a:gd name="T35" fmla="*/ 55217 h 46"/>
              <a:gd name="T36" fmla="*/ 196850 w 57"/>
              <a:gd name="T37" fmla="*/ 79375 h 46"/>
              <a:gd name="T38" fmla="*/ 196850 w 57"/>
              <a:gd name="T39" fmla="*/ 82826 h 46"/>
              <a:gd name="T40" fmla="*/ 189943 w 57"/>
              <a:gd name="T41" fmla="*/ 93179 h 46"/>
              <a:gd name="T42" fmla="*/ 169222 w 57"/>
              <a:gd name="T43" fmla="*/ 151848 h 46"/>
              <a:gd name="T44" fmla="*/ 162315 w 57"/>
              <a:gd name="T45" fmla="*/ 158750 h 46"/>
              <a:gd name="T46" fmla="*/ 113966 w 57"/>
              <a:gd name="T47" fmla="*/ 158750 h 46"/>
              <a:gd name="T48" fmla="*/ 113966 w 57"/>
              <a:gd name="T49" fmla="*/ 110435 h 46"/>
              <a:gd name="T50" fmla="*/ 82884 w 57"/>
              <a:gd name="T51" fmla="*/ 110435 h 46"/>
              <a:gd name="T52" fmla="*/ 82884 w 57"/>
              <a:gd name="T53" fmla="*/ 158750 h 46"/>
              <a:gd name="T54" fmla="*/ 34535 w 57"/>
              <a:gd name="T55" fmla="*/ 158750 h 46"/>
              <a:gd name="T56" fmla="*/ 27628 w 57"/>
              <a:gd name="T57" fmla="*/ 151848 h 46"/>
              <a:gd name="T58" fmla="*/ 27628 w 57"/>
              <a:gd name="T59" fmla="*/ 93179 h 46"/>
              <a:gd name="T60" fmla="*/ 27628 w 57"/>
              <a:gd name="T61" fmla="*/ 89728 h 46"/>
              <a:gd name="T62" fmla="*/ 96698 w 57"/>
              <a:gd name="T63" fmla="*/ 31060 h 46"/>
              <a:gd name="T64" fmla="*/ 169222 w 57"/>
              <a:gd name="T65" fmla="*/ 89728 h 46"/>
              <a:gd name="T66" fmla="*/ 169222 w 57"/>
              <a:gd name="T67" fmla="*/ 93179 h 46"/>
              <a:gd name="T68" fmla="*/ 169222 w 57"/>
              <a:gd name="T69" fmla="*/ 151848 h 4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" h="46">
                <a:moveTo>
                  <a:pt x="55" y="27"/>
                </a:moveTo>
                <a:cubicBezTo>
                  <a:pt x="55" y="27"/>
                  <a:pt x="54" y="27"/>
                  <a:pt x="54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28" y="6"/>
                  <a:pt x="28" y="6"/>
                  <a:pt x="28" y="6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3" y="27"/>
                  <a:pt x="3" y="27"/>
                </a:cubicBezTo>
                <a:cubicBezTo>
                  <a:pt x="3" y="27"/>
                  <a:pt x="2" y="27"/>
                  <a:pt x="2" y="27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30" y="0"/>
                  <a:pt x="31" y="1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0"/>
                  <a:pt x="4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1"/>
                  <a:pt x="49" y="1"/>
                </a:cubicBezTo>
                <a:cubicBezTo>
                  <a:pt x="49" y="16"/>
                  <a:pt x="49" y="16"/>
                  <a:pt x="49" y="16"/>
                </a:cubicBezTo>
                <a:cubicBezTo>
                  <a:pt x="57" y="23"/>
                  <a:pt x="57" y="23"/>
                  <a:pt x="57" y="23"/>
                </a:cubicBezTo>
                <a:cubicBezTo>
                  <a:pt x="57" y="23"/>
                  <a:pt x="57" y="24"/>
                  <a:pt x="57" y="24"/>
                </a:cubicBezTo>
                <a:lnTo>
                  <a:pt x="55" y="27"/>
                </a:lnTo>
                <a:close/>
                <a:moveTo>
                  <a:pt x="49" y="44"/>
                </a:moveTo>
                <a:cubicBezTo>
                  <a:pt x="49" y="45"/>
                  <a:pt x="48" y="46"/>
                  <a:pt x="47" y="46"/>
                </a:cubicBezTo>
                <a:cubicBezTo>
                  <a:pt x="33" y="46"/>
                  <a:pt x="33" y="46"/>
                  <a:pt x="33" y="46"/>
                </a:cubicBezTo>
                <a:cubicBezTo>
                  <a:pt x="33" y="32"/>
                  <a:pt x="33" y="32"/>
                  <a:pt x="33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46"/>
                  <a:pt x="24" y="46"/>
                  <a:pt x="24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9" y="46"/>
                  <a:pt x="8" y="45"/>
                  <a:pt x="8" y="44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6"/>
                  <a:pt x="8" y="26"/>
                </a:cubicBezTo>
                <a:cubicBezTo>
                  <a:pt x="28" y="9"/>
                  <a:pt x="28" y="9"/>
                  <a:pt x="28" y="9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9" y="27"/>
                  <a:pt x="49" y="27"/>
                </a:cubicBezTo>
                <a:lnTo>
                  <a:pt x="49" y="4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5" name="Freeform 117"/>
          <p:cNvSpPr>
            <a:spLocks noEditPoints="1"/>
          </p:cNvSpPr>
          <p:nvPr/>
        </p:nvSpPr>
        <p:spPr bwMode="auto">
          <a:xfrm>
            <a:off x="8224748" y="2842643"/>
            <a:ext cx="180438" cy="174374"/>
          </a:xfrm>
          <a:custGeom>
            <a:avLst/>
            <a:gdLst>
              <a:gd name="T0" fmla="*/ 20609 w 55"/>
              <a:gd name="T1" fmla="*/ 44779 h 53"/>
              <a:gd name="T2" fmla="*/ 20609 w 55"/>
              <a:gd name="T3" fmla="*/ 44779 h 53"/>
              <a:gd name="T4" fmla="*/ 0 w 55"/>
              <a:gd name="T5" fmla="*/ 24112 h 53"/>
              <a:gd name="T6" fmla="*/ 20609 w 55"/>
              <a:gd name="T7" fmla="*/ 0 h 53"/>
              <a:gd name="T8" fmla="*/ 44652 w 55"/>
              <a:gd name="T9" fmla="*/ 24112 h 53"/>
              <a:gd name="T10" fmla="*/ 20609 w 55"/>
              <a:gd name="T11" fmla="*/ 44779 h 53"/>
              <a:gd name="T12" fmla="*/ 41217 w 55"/>
              <a:gd name="T13" fmla="*/ 182562 h 53"/>
              <a:gd name="T14" fmla="*/ 0 w 55"/>
              <a:gd name="T15" fmla="*/ 182562 h 53"/>
              <a:gd name="T16" fmla="*/ 0 w 55"/>
              <a:gd name="T17" fmla="*/ 58558 h 53"/>
              <a:gd name="T18" fmla="*/ 41217 w 55"/>
              <a:gd name="T19" fmla="*/ 58558 h 53"/>
              <a:gd name="T20" fmla="*/ 41217 w 55"/>
              <a:gd name="T21" fmla="*/ 182562 h 53"/>
              <a:gd name="T22" fmla="*/ 188912 w 55"/>
              <a:gd name="T23" fmla="*/ 182562 h 53"/>
              <a:gd name="T24" fmla="*/ 147695 w 55"/>
              <a:gd name="T25" fmla="*/ 182562 h 53"/>
              <a:gd name="T26" fmla="*/ 147695 w 55"/>
              <a:gd name="T27" fmla="*/ 117115 h 53"/>
              <a:gd name="T28" fmla="*/ 127086 w 55"/>
              <a:gd name="T29" fmla="*/ 89559 h 53"/>
              <a:gd name="T30" fmla="*/ 106478 w 55"/>
              <a:gd name="T31" fmla="*/ 103337 h 53"/>
              <a:gd name="T32" fmla="*/ 103043 w 55"/>
              <a:gd name="T33" fmla="*/ 113671 h 53"/>
              <a:gd name="T34" fmla="*/ 103043 w 55"/>
              <a:gd name="T35" fmla="*/ 182562 h 53"/>
              <a:gd name="T36" fmla="*/ 65261 w 55"/>
              <a:gd name="T37" fmla="*/ 182562 h 53"/>
              <a:gd name="T38" fmla="*/ 65261 w 55"/>
              <a:gd name="T39" fmla="*/ 58558 h 53"/>
              <a:gd name="T40" fmla="*/ 103043 w 55"/>
              <a:gd name="T41" fmla="*/ 58558 h 53"/>
              <a:gd name="T42" fmla="*/ 103043 w 55"/>
              <a:gd name="T43" fmla="*/ 79225 h 53"/>
              <a:gd name="T44" fmla="*/ 103043 w 55"/>
              <a:gd name="T45" fmla="*/ 79225 h 53"/>
              <a:gd name="T46" fmla="*/ 140825 w 55"/>
              <a:gd name="T47" fmla="*/ 58558 h 53"/>
              <a:gd name="T48" fmla="*/ 188912 w 55"/>
              <a:gd name="T49" fmla="*/ 113671 h 53"/>
              <a:gd name="T50" fmla="*/ 188912 w 55"/>
              <a:gd name="T51" fmla="*/ 182562 h 5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3">
                <a:moveTo>
                  <a:pt x="6" y="13"/>
                </a:moveTo>
                <a:cubicBezTo>
                  <a:pt x="6" y="13"/>
                  <a:pt x="6" y="13"/>
                  <a:pt x="6" y="13"/>
                </a:cubicBezTo>
                <a:cubicBezTo>
                  <a:pt x="2" y="13"/>
                  <a:pt x="0" y="10"/>
                  <a:pt x="0" y="7"/>
                </a:cubicBezTo>
                <a:cubicBezTo>
                  <a:pt x="0" y="3"/>
                  <a:pt x="2" y="0"/>
                  <a:pt x="6" y="0"/>
                </a:cubicBezTo>
                <a:cubicBezTo>
                  <a:pt x="10" y="0"/>
                  <a:pt x="13" y="3"/>
                  <a:pt x="13" y="7"/>
                </a:cubicBezTo>
                <a:cubicBezTo>
                  <a:pt x="13" y="10"/>
                  <a:pt x="10" y="13"/>
                  <a:pt x="6" y="13"/>
                </a:cubicBezTo>
                <a:close/>
                <a:moveTo>
                  <a:pt x="12" y="53"/>
                </a:moveTo>
                <a:cubicBezTo>
                  <a:pt x="0" y="53"/>
                  <a:pt x="0" y="53"/>
                  <a:pt x="0" y="53"/>
                </a:cubicBezTo>
                <a:cubicBezTo>
                  <a:pt x="0" y="17"/>
                  <a:pt x="0" y="17"/>
                  <a:pt x="0" y="17"/>
                </a:cubicBezTo>
                <a:cubicBezTo>
                  <a:pt x="12" y="17"/>
                  <a:pt x="12" y="17"/>
                  <a:pt x="12" y="17"/>
                </a:cubicBezTo>
                <a:lnTo>
                  <a:pt x="12" y="53"/>
                </a:lnTo>
                <a:close/>
                <a:moveTo>
                  <a:pt x="55" y="53"/>
                </a:moveTo>
                <a:cubicBezTo>
                  <a:pt x="43" y="53"/>
                  <a:pt x="43" y="53"/>
                  <a:pt x="43" y="53"/>
                </a:cubicBezTo>
                <a:cubicBezTo>
                  <a:pt x="43" y="34"/>
                  <a:pt x="43" y="34"/>
                  <a:pt x="43" y="34"/>
                </a:cubicBezTo>
                <a:cubicBezTo>
                  <a:pt x="43" y="29"/>
                  <a:pt x="41" y="26"/>
                  <a:pt x="37" y="26"/>
                </a:cubicBezTo>
                <a:cubicBezTo>
                  <a:pt x="34" y="26"/>
                  <a:pt x="32" y="28"/>
                  <a:pt x="31" y="30"/>
                </a:cubicBezTo>
                <a:cubicBezTo>
                  <a:pt x="31" y="31"/>
                  <a:pt x="30" y="32"/>
                  <a:pt x="30" y="33"/>
                </a:cubicBezTo>
                <a:cubicBezTo>
                  <a:pt x="30" y="53"/>
                  <a:pt x="30" y="53"/>
                  <a:pt x="30" y="53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21"/>
                  <a:pt x="19" y="17"/>
                  <a:pt x="19" y="17"/>
                </a:cubicBezTo>
                <a:cubicBezTo>
                  <a:pt x="30" y="17"/>
                  <a:pt x="30" y="17"/>
                  <a:pt x="30" y="17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3"/>
                  <a:pt x="30" y="23"/>
                  <a:pt x="30" y="23"/>
                </a:cubicBezTo>
                <a:cubicBezTo>
                  <a:pt x="32" y="20"/>
                  <a:pt x="35" y="17"/>
                  <a:pt x="41" y="17"/>
                </a:cubicBezTo>
                <a:cubicBezTo>
                  <a:pt x="49" y="17"/>
                  <a:pt x="55" y="22"/>
                  <a:pt x="55" y="33"/>
                </a:cubicBezTo>
                <a:lnTo>
                  <a:pt x="55" y="5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6" name="Freeform 118"/>
          <p:cNvSpPr>
            <a:spLocks noEditPoints="1"/>
          </p:cNvSpPr>
          <p:nvPr/>
        </p:nvSpPr>
        <p:spPr bwMode="auto">
          <a:xfrm>
            <a:off x="8658408" y="2842644"/>
            <a:ext cx="209249" cy="165275"/>
          </a:xfrm>
          <a:custGeom>
            <a:avLst/>
            <a:gdLst>
              <a:gd name="T0" fmla="*/ 198537 w 64"/>
              <a:gd name="T1" fmla="*/ 173037 h 50"/>
              <a:gd name="T2" fmla="*/ 0 w 64"/>
              <a:gd name="T3" fmla="*/ 152273 h 50"/>
              <a:gd name="T4" fmla="*/ 17115 w 64"/>
              <a:gd name="T5" fmla="*/ 0 h 50"/>
              <a:gd name="T6" fmla="*/ 219075 w 64"/>
              <a:gd name="T7" fmla="*/ 17304 h 50"/>
              <a:gd name="T8" fmla="*/ 201960 w 64"/>
              <a:gd name="T9" fmla="*/ 51911 h 50"/>
              <a:gd name="T10" fmla="*/ 17115 w 64"/>
              <a:gd name="T11" fmla="*/ 44990 h 50"/>
              <a:gd name="T12" fmla="*/ 13692 w 64"/>
              <a:gd name="T13" fmla="*/ 152273 h 50"/>
              <a:gd name="T14" fmla="*/ 198537 w 64"/>
              <a:gd name="T15" fmla="*/ 155733 h 50"/>
              <a:gd name="T16" fmla="*/ 201960 w 64"/>
              <a:gd name="T17" fmla="*/ 51911 h 50"/>
              <a:gd name="T18" fmla="*/ 41077 w 64"/>
              <a:gd name="T19" fmla="*/ 79597 h 50"/>
              <a:gd name="T20" fmla="*/ 30807 w 64"/>
              <a:gd name="T21" fmla="*/ 72676 h 50"/>
              <a:gd name="T22" fmla="*/ 34230 w 64"/>
              <a:gd name="T23" fmla="*/ 62293 h 50"/>
              <a:gd name="T24" fmla="*/ 44500 w 64"/>
              <a:gd name="T25" fmla="*/ 65754 h 50"/>
              <a:gd name="T26" fmla="*/ 44500 w 64"/>
              <a:gd name="T27" fmla="*/ 107283 h 50"/>
              <a:gd name="T28" fmla="*/ 34230 w 64"/>
              <a:gd name="T29" fmla="*/ 110744 h 50"/>
              <a:gd name="T30" fmla="*/ 30807 w 64"/>
              <a:gd name="T31" fmla="*/ 96901 h 50"/>
              <a:gd name="T32" fmla="*/ 41077 w 64"/>
              <a:gd name="T33" fmla="*/ 93440 h 50"/>
              <a:gd name="T34" fmla="*/ 44500 w 64"/>
              <a:gd name="T35" fmla="*/ 107283 h 50"/>
              <a:gd name="T36" fmla="*/ 41077 w 64"/>
              <a:gd name="T37" fmla="*/ 141890 h 50"/>
              <a:gd name="T38" fmla="*/ 30807 w 64"/>
              <a:gd name="T39" fmla="*/ 138430 h 50"/>
              <a:gd name="T40" fmla="*/ 34230 w 64"/>
              <a:gd name="T41" fmla="*/ 124587 h 50"/>
              <a:gd name="T42" fmla="*/ 44500 w 64"/>
              <a:gd name="T43" fmla="*/ 128047 h 50"/>
              <a:gd name="T44" fmla="*/ 188268 w 64"/>
              <a:gd name="T45" fmla="*/ 72676 h 50"/>
              <a:gd name="T46" fmla="*/ 65038 w 64"/>
              <a:gd name="T47" fmla="*/ 79597 h 50"/>
              <a:gd name="T48" fmla="*/ 61615 w 64"/>
              <a:gd name="T49" fmla="*/ 65754 h 50"/>
              <a:gd name="T50" fmla="*/ 181421 w 64"/>
              <a:gd name="T51" fmla="*/ 62293 h 50"/>
              <a:gd name="T52" fmla="*/ 188268 w 64"/>
              <a:gd name="T53" fmla="*/ 72676 h 50"/>
              <a:gd name="T54" fmla="*/ 181421 w 64"/>
              <a:gd name="T55" fmla="*/ 110744 h 50"/>
              <a:gd name="T56" fmla="*/ 61615 w 64"/>
              <a:gd name="T57" fmla="*/ 107283 h 50"/>
              <a:gd name="T58" fmla="*/ 65038 w 64"/>
              <a:gd name="T59" fmla="*/ 93440 h 50"/>
              <a:gd name="T60" fmla="*/ 188268 w 64"/>
              <a:gd name="T61" fmla="*/ 96901 h 50"/>
              <a:gd name="T62" fmla="*/ 188268 w 64"/>
              <a:gd name="T63" fmla="*/ 138430 h 50"/>
              <a:gd name="T64" fmla="*/ 65038 w 64"/>
              <a:gd name="T65" fmla="*/ 141890 h 50"/>
              <a:gd name="T66" fmla="*/ 61615 w 64"/>
              <a:gd name="T67" fmla="*/ 128047 h 50"/>
              <a:gd name="T68" fmla="*/ 181421 w 64"/>
              <a:gd name="T69" fmla="*/ 124587 h 50"/>
              <a:gd name="T70" fmla="*/ 188268 w 64"/>
              <a:gd name="T71" fmla="*/ 138430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0">
                <a:moveTo>
                  <a:pt x="64" y="44"/>
                </a:moveTo>
                <a:cubicBezTo>
                  <a:pt x="64" y="47"/>
                  <a:pt x="61" y="50"/>
                  <a:pt x="58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2"/>
                  <a:pt x="64" y="5"/>
                </a:cubicBezTo>
                <a:lnTo>
                  <a:pt x="64" y="44"/>
                </a:lnTo>
                <a:close/>
                <a:moveTo>
                  <a:pt x="59" y="15"/>
                </a:moveTo>
                <a:cubicBezTo>
                  <a:pt x="59" y="14"/>
                  <a:pt x="59" y="13"/>
                  <a:pt x="58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4" y="14"/>
                  <a:pt x="4" y="15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5"/>
                  <a:pt x="5" y="45"/>
                  <a:pt x="5" y="45"/>
                </a:cubicBezTo>
                <a:cubicBezTo>
                  <a:pt x="58" y="45"/>
                  <a:pt x="58" y="45"/>
                  <a:pt x="58" y="45"/>
                </a:cubicBezTo>
                <a:cubicBezTo>
                  <a:pt x="59" y="45"/>
                  <a:pt x="59" y="45"/>
                  <a:pt x="59" y="44"/>
                </a:cubicBezTo>
                <a:lnTo>
                  <a:pt x="59" y="15"/>
                </a:lnTo>
                <a:close/>
                <a:moveTo>
                  <a:pt x="13" y="21"/>
                </a:moveTo>
                <a:cubicBezTo>
                  <a:pt x="13" y="22"/>
                  <a:pt x="13" y="23"/>
                  <a:pt x="12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8"/>
                  <a:pt x="10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3" y="18"/>
                  <a:pt x="13" y="19"/>
                  <a:pt x="13" y="19"/>
                </a:cubicBezTo>
                <a:lnTo>
                  <a:pt x="13" y="21"/>
                </a:lnTo>
                <a:close/>
                <a:moveTo>
                  <a:pt x="13" y="31"/>
                </a:moveTo>
                <a:cubicBezTo>
                  <a:pt x="13" y="31"/>
                  <a:pt x="13" y="32"/>
                  <a:pt x="12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9" y="32"/>
                  <a:pt x="9" y="31"/>
                  <a:pt x="9" y="31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7"/>
                  <a:pt x="10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3" y="27"/>
                  <a:pt x="13" y="28"/>
                  <a:pt x="13" y="28"/>
                </a:cubicBezTo>
                <a:lnTo>
                  <a:pt x="13" y="31"/>
                </a:lnTo>
                <a:close/>
                <a:moveTo>
                  <a:pt x="13" y="40"/>
                </a:moveTo>
                <a:cubicBezTo>
                  <a:pt x="13" y="40"/>
                  <a:pt x="13" y="41"/>
                  <a:pt x="12" y="41"/>
                </a:cubicBezTo>
                <a:cubicBezTo>
                  <a:pt x="10" y="41"/>
                  <a:pt x="10" y="41"/>
                  <a:pt x="10" y="41"/>
                </a:cubicBezTo>
                <a:cubicBezTo>
                  <a:pt x="9" y="41"/>
                  <a:pt x="9" y="40"/>
                  <a:pt x="9" y="40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7"/>
                  <a:pt x="13" y="37"/>
                </a:cubicBezTo>
                <a:lnTo>
                  <a:pt x="13" y="40"/>
                </a:lnTo>
                <a:close/>
                <a:moveTo>
                  <a:pt x="55" y="21"/>
                </a:moveTo>
                <a:cubicBezTo>
                  <a:pt x="55" y="22"/>
                  <a:pt x="54" y="23"/>
                  <a:pt x="53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8" y="22"/>
                  <a:pt x="18" y="2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8"/>
                  <a:pt x="19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4" y="18"/>
                  <a:pt x="55" y="19"/>
                  <a:pt x="55" y="19"/>
                </a:cubicBezTo>
                <a:lnTo>
                  <a:pt x="55" y="21"/>
                </a:lnTo>
                <a:close/>
                <a:moveTo>
                  <a:pt x="55" y="31"/>
                </a:moveTo>
                <a:cubicBezTo>
                  <a:pt x="55" y="31"/>
                  <a:pt x="54" y="32"/>
                  <a:pt x="53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4" y="27"/>
                  <a:pt x="55" y="28"/>
                  <a:pt x="55" y="28"/>
                </a:cubicBezTo>
                <a:lnTo>
                  <a:pt x="55" y="31"/>
                </a:lnTo>
                <a:close/>
                <a:moveTo>
                  <a:pt x="55" y="40"/>
                </a:moveTo>
                <a:cubicBezTo>
                  <a:pt x="55" y="40"/>
                  <a:pt x="54" y="41"/>
                  <a:pt x="53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0"/>
                  <a:pt x="18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9" y="36"/>
                  <a:pt x="19" y="36"/>
                </a:cubicBezTo>
                <a:cubicBezTo>
                  <a:pt x="53" y="36"/>
                  <a:pt x="53" y="36"/>
                  <a:pt x="53" y="36"/>
                </a:cubicBezTo>
                <a:cubicBezTo>
                  <a:pt x="54" y="36"/>
                  <a:pt x="55" y="37"/>
                  <a:pt x="55" y="37"/>
                </a:cubicBezTo>
                <a:lnTo>
                  <a:pt x="55" y="4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7" name="Freeform 119"/>
          <p:cNvSpPr>
            <a:spLocks noEditPoints="1"/>
          </p:cNvSpPr>
          <p:nvPr/>
        </p:nvSpPr>
        <p:spPr bwMode="auto">
          <a:xfrm>
            <a:off x="262696" y="3276303"/>
            <a:ext cx="134951" cy="166793"/>
          </a:xfrm>
          <a:custGeom>
            <a:avLst/>
            <a:gdLst>
              <a:gd name="T0" fmla="*/ 141288 w 41"/>
              <a:gd name="T1" fmla="*/ 160929 h 51"/>
              <a:gd name="T2" fmla="*/ 127504 w 41"/>
              <a:gd name="T3" fmla="*/ 174625 h 51"/>
              <a:gd name="T4" fmla="*/ 10338 w 41"/>
              <a:gd name="T5" fmla="*/ 174625 h 51"/>
              <a:gd name="T6" fmla="*/ 0 w 41"/>
              <a:gd name="T7" fmla="*/ 160929 h 51"/>
              <a:gd name="T8" fmla="*/ 0 w 41"/>
              <a:gd name="T9" fmla="*/ 92449 h 51"/>
              <a:gd name="T10" fmla="*/ 10338 w 41"/>
              <a:gd name="T11" fmla="*/ 78752 h 51"/>
              <a:gd name="T12" fmla="*/ 13784 w 41"/>
              <a:gd name="T13" fmla="*/ 78752 h 51"/>
              <a:gd name="T14" fmla="*/ 13784 w 41"/>
              <a:gd name="T15" fmla="*/ 54784 h 51"/>
              <a:gd name="T16" fmla="*/ 68921 w 41"/>
              <a:gd name="T17" fmla="*/ 0 h 51"/>
              <a:gd name="T18" fmla="*/ 124058 w 41"/>
              <a:gd name="T19" fmla="*/ 54784 h 51"/>
              <a:gd name="T20" fmla="*/ 124058 w 41"/>
              <a:gd name="T21" fmla="*/ 78752 h 51"/>
              <a:gd name="T22" fmla="*/ 127504 w 41"/>
              <a:gd name="T23" fmla="*/ 78752 h 51"/>
              <a:gd name="T24" fmla="*/ 141288 w 41"/>
              <a:gd name="T25" fmla="*/ 92449 h 51"/>
              <a:gd name="T26" fmla="*/ 141288 w 41"/>
              <a:gd name="T27" fmla="*/ 160929 h 51"/>
              <a:gd name="T28" fmla="*/ 99935 w 41"/>
              <a:gd name="T29" fmla="*/ 78752 h 51"/>
              <a:gd name="T30" fmla="*/ 99935 w 41"/>
              <a:gd name="T31" fmla="*/ 54784 h 51"/>
              <a:gd name="T32" fmla="*/ 68921 w 41"/>
              <a:gd name="T33" fmla="*/ 23968 h 51"/>
              <a:gd name="T34" fmla="*/ 37907 w 41"/>
              <a:gd name="T35" fmla="*/ 54784 h 51"/>
              <a:gd name="T36" fmla="*/ 37907 w 41"/>
              <a:gd name="T37" fmla="*/ 78752 h 51"/>
              <a:gd name="T38" fmla="*/ 99935 w 41"/>
              <a:gd name="T39" fmla="*/ 78752 h 5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1" h="51">
                <a:moveTo>
                  <a:pt x="41" y="47"/>
                </a:moveTo>
                <a:cubicBezTo>
                  <a:pt x="41" y="49"/>
                  <a:pt x="39" y="51"/>
                  <a:pt x="37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1" y="51"/>
                  <a:pt x="0" y="49"/>
                  <a:pt x="0" y="4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5"/>
                  <a:pt x="1" y="23"/>
                  <a:pt x="3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8"/>
                  <a:pt x="12" y="0"/>
                  <a:pt x="20" y="0"/>
                </a:cubicBezTo>
                <a:cubicBezTo>
                  <a:pt x="29" y="0"/>
                  <a:pt x="36" y="8"/>
                  <a:pt x="36" y="16"/>
                </a:cubicBezTo>
                <a:cubicBezTo>
                  <a:pt x="36" y="23"/>
                  <a:pt x="36" y="23"/>
                  <a:pt x="36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9" y="23"/>
                  <a:pt x="41" y="25"/>
                  <a:pt x="41" y="27"/>
                </a:cubicBezTo>
                <a:lnTo>
                  <a:pt x="41" y="47"/>
                </a:lnTo>
                <a:close/>
                <a:moveTo>
                  <a:pt x="29" y="23"/>
                </a:moveTo>
                <a:cubicBezTo>
                  <a:pt x="29" y="16"/>
                  <a:pt x="29" y="16"/>
                  <a:pt x="29" y="16"/>
                </a:cubicBezTo>
                <a:cubicBezTo>
                  <a:pt x="29" y="11"/>
                  <a:pt x="25" y="7"/>
                  <a:pt x="20" y="7"/>
                </a:cubicBezTo>
                <a:cubicBezTo>
                  <a:pt x="15" y="7"/>
                  <a:pt x="11" y="11"/>
                  <a:pt x="11" y="16"/>
                </a:cubicBezTo>
                <a:cubicBezTo>
                  <a:pt x="11" y="23"/>
                  <a:pt x="11" y="23"/>
                  <a:pt x="11" y="23"/>
                </a:cubicBezTo>
                <a:lnTo>
                  <a:pt x="29" y="2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8" name="Freeform 120"/>
          <p:cNvSpPr/>
          <p:nvPr/>
        </p:nvSpPr>
        <p:spPr bwMode="auto">
          <a:xfrm>
            <a:off x="662998" y="3268720"/>
            <a:ext cx="209249" cy="188021"/>
          </a:xfrm>
          <a:custGeom>
            <a:avLst/>
            <a:gdLst>
              <a:gd name="T0" fmla="*/ 201960 w 64"/>
              <a:gd name="T1" fmla="*/ 186489 h 57"/>
              <a:gd name="T2" fmla="*/ 198537 w 64"/>
              <a:gd name="T3" fmla="*/ 196850 h 57"/>
              <a:gd name="T4" fmla="*/ 195114 w 64"/>
              <a:gd name="T5" fmla="*/ 196850 h 57"/>
              <a:gd name="T6" fmla="*/ 191691 w 64"/>
              <a:gd name="T7" fmla="*/ 193396 h 57"/>
              <a:gd name="T8" fmla="*/ 191691 w 64"/>
              <a:gd name="T9" fmla="*/ 186489 h 57"/>
              <a:gd name="T10" fmla="*/ 191691 w 64"/>
              <a:gd name="T11" fmla="*/ 172675 h 57"/>
              <a:gd name="T12" fmla="*/ 106114 w 64"/>
              <a:gd name="T13" fmla="*/ 103605 h 57"/>
              <a:gd name="T14" fmla="*/ 78730 w 64"/>
              <a:gd name="T15" fmla="*/ 103605 h 57"/>
              <a:gd name="T16" fmla="*/ 78730 w 64"/>
              <a:gd name="T17" fmla="*/ 134687 h 57"/>
              <a:gd name="T18" fmla="*/ 68461 w 64"/>
              <a:gd name="T19" fmla="*/ 141594 h 57"/>
              <a:gd name="T20" fmla="*/ 65038 w 64"/>
              <a:gd name="T21" fmla="*/ 138140 h 57"/>
              <a:gd name="T22" fmla="*/ 0 w 64"/>
              <a:gd name="T23" fmla="*/ 75977 h 57"/>
              <a:gd name="T24" fmla="*/ 0 w 64"/>
              <a:gd name="T25" fmla="*/ 72524 h 57"/>
              <a:gd name="T26" fmla="*/ 0 w 64"/>
              <a:gd name="T27" fmla="*/ 65617 h 57"/>
              <a:gd name="T28" fmla="*/ 65038 w 64"/>
              <a:gd name="T29" fmla="*/ 3454 h 57"/>
              <a:gd name="T30" fmla="*/ 68461 w 64"/>
              <a:gd name="T31" fmla="*/ 0 h 57"/>
              <a:gd name="T32" fmla="*/ 78730 w 64"/>
              <a:gd name="T33" fmla="*/ 6907 h 57"/>
              <a:gd name="T34" fmla="*/ 78730 w 64"/>
              <a:gd name="T35" fmla="*/ 37989 h 57"/>
              <a:gd name="T36" fmla="*/ 106114 w 64"/>
              <a:gd name="T37" fmla="*/ 37989 h 57"/>
              <a:gd name="T38" fmla="*/ 212229 w 64"/>
              <a:gd name="T39" fmla="*/ 89791 h 57"/>
              <a:gd name="T40" fmla="*/ 219075 w 64"/>
              <a:gd name="T41" fmla="*/ 131233 h 57"/>
              <a:gd name="T42" fmla="*/ 201960 w 64"/>
              <a:gd name="T43" fmla="*/ 186489 h 5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57">
                <a:moveTo>
                  <a:pt x="59" y="54"/>
                </a:moveTo>
                <a:cubicBezTo>
                  <a:pt x="59" y="55"/>
                  <a:pt x="58" y="56"/>
                  <a:pt x="58" y="57"/>
                </a:cubicBezTo>
                <a:cubicBezTo>
                  <a:pt x="58" y="57"/>
                  <a:pt x="57" y="57"/>
                  <a:pt x="57" y="57"/>
                </a:cubicBezTo>
                <a:cubicBezTo>
                  <a:pt x="56" y="57"/>
                  <a:pt x="56" y="57"/>
                  <a:pt x="56" y="56"/>
                </a:cubicBezTo>
                <a:cubicBezTo>
                  <a:pt x="56" y="55"/>
                  <a:pt x="56" y="55"/>
                  <a:pt x="56" y="54"/>
                </a:cubicBezTo>
                <a:cubicBezTo>
                  <a:pt x="56" y="53"/>
                  <a:pt x="56" y="51"/>
                  <a:pt x="56" y="50"/>
                </a:cubicBezTo>
                <a:cubicBezTo>
                  <a:pt x="56" y="33"/>
                  <a:pt x="46" y="30"/>
                  <a:pt x="31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40"/>
                  <a:pt x="22" y="41"/>
                  <a:pt x="20" y="41"/>
                </a:cubicBezTo>
                <a:cubicBezTo>
                  <a:pt x="20" y="41"/>
                  <a:pt x="19" y="41"/>
                  <a:pt x="19" y="4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1"/>
                  <a:pt x="0" y="21"/>
                </a:cubicBezTo>
                <a:cubicBezTo>
                  <a:pt x="0" y="20"/>
                  <a:pt x="0" y="19"/>
                  <a:pt x="0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0" y="0"/>
                </a:cubicBezTo>
                <a:cubicBezTo>
                  <a:pt x="22" y="0"/>
                  <a:pt x="23" y="1"/>
                  <a:pt x="23" y="2"/>
                </a:cubicBezTo>
                <a:cubicBezTo>
                  <a:pt x="23" y="11"/>
                  <a:pt x="23" y="11"/>
                  <a:pt x="23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42" y="11"/>
                  <a:pt x="57" y="14"/>
                  <a:pt x="62" y="26"/>
                </a:cubicBezTo>
                <a:cubicBezTo>
                  <a:pt x="63" y="30"/>
                  <a:pt x="64" y="34"/>
                  <a:pt x="64" y="38"/>
                </a:cubicBezTo>
                <a:cubicBezTo>
                  <a:pt x="64" y="43"/>
                  <a:pt x="61" y="49"/>
                  <a:pt x="59" y="5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9" name="Freeform 122"/>
          <p:cNvSpPr>
            <a:spLocks noEditPoints="1"/>
          </p:cNvSpPr>
          <p:nvPr/>
        </p:nvSpPr>
        <p:spPr bwMode="auto">
          <a:xfrm>
            <a:off x="1607649" y="3262656"/>
            <a:ext cx="134950" cy="194086"/>
          </a:xfrm>
          <a:custGeom>
            <a:avLst/>
            <a:gdLst>
              <a:gd name="T0" fmla="*/ 141287 w 41"/>
              <a:gd name="T1" fmla="*/ 99878 h 59"/>
              <a:gd name="T2" fmla="*/ 79259 w 41"/>
              <a:gd name="T3" fmla="*/ 172203 h 59"/>
              <a:gd name="T4" fmla="*/ 79259 w 41"/>
              <a:gd name="T5" fmla="*/ 189424 h 59"/>
              <a:gd name="T6" fmla="*/ 110273 w 41"/>
              <a:gd name="T7" fmla="*/ 189424 h 59"/>
              <a:gd name="T8" fmla="*/ 117165 w 41"/>
              <a:gd name="T9" fmla="*/ 196312 h 59"/>
              <a:gd name="T10" fmla="*/ 110273 w 41"/>
              <a:gd name="T11" fmla="*/ 203200 h 59"/>
              <a:gd name="T12" fmla="*/ 31014 w 41"/>
              <a:gd name="T13" fmla="*/ 203200 h 59"/>
              <a:gd name="T14" fmla="*/ 24122 w 41"/>
              <a:gd name="T15" fmla="*/ 196312 h 59"/>
              <a:gd name="T16" fmla="*/ 31014 w 41"/>
              <a:gd name="T17" fmla="*/ 189424 h 59"/>
              <a:gd name="T18" fmla="*/ 62028 w 41"/>
              <a:gd name="T19" fmla="*/ 189424 h 59"/>
              <a:gd name="T20" fmla="*/ 62028 w 41"/>
              <a:gd name="T21" fmla="*/ 172203 h 59"/>
              <a:gd name="T22" fmla="*/ 0 w 41"/>
              <a:gd name="T23" fmla="*/ 99878 h 59"/>
              <a:gd name="T24" fmla="*/ 0 w 41"/>
              <a:gd name="T25" fmla="*/ 86102 h 59"/>
              <a:gd name="T26" fmla="*/ 6892 w 41"/>
              <a:gd name="T27" fmla="*/ 79214 h 59"/>
              <a:gd name="T28" fmla="*/ 13784 w 41"/>
              <a:gd name="T29" fmla="*/ 86102 h 59"/>
              <a:gd name="T30" fmla="*/ 13784 w 41"/>
              <a:gd name="T31" fmla="*/ 99878 h 59"/>
              <a:gd name="T32" fmla="*/ 68920 w 41"/>
              <a:gd name="T33" fmla="*/ 154983 h 59"/>
              <a:gd name="T34" fmla="*/ 124057 w 41"/>
              <a:gd name="T35" fmla="*/ 99878 h 59"/>
              <a:gd name="T36" fmla="*/ 124057 w 41"/>
              <a:gd name="T37" fmla="*/ 86102 h 59"/>
              <a:gd name="T38" fmla="*/ 134395 w 41"/>
              <a:gd name="T39" fmla="*/ 79214 h 59"/>
              <a:gd name="T40" fmla="*/ 141287 w 41"/>
              <a:gd name="T41" fmla="*/ 86102 h 59"/>
              <a:gd name="T42" fmla="*/ 141287 w 41"/>
              <a:gd name="T43" fmla="*/ 99878 h 59"/>
              <a:gd name="T44" fmla="*/ 110273 w 41"/>
              <a:gd name="T45" fmla="*/ 99878 h 59"/>
              <a:gd name="T46" fmla="*/ 68920 w 41"/>
              <a:gd name="T47" fmla="*/ 141207 h 59"/>
              <a:gd name="T48" fmla="*/ 31014 w 41"/>
              <a:gd name="T49" fmla="*/ 99878 h 59"/>
              <a:gd name="T50" fmla="*/ 31014 w 41"/>
              <a:gd name="T51" fmla="*/ 37885 h 59"/>
              <a:gd name="T52" fmla="*/ 68920 w 41"/>
              <a:gd name="T53" fmla="*/ 0 h 59"/>
              <a:gd name="T54" fmla="*/ 110273 w 41"/>
              <a:gd name="T55" fmla="*/ 37885 h 59"/>
              <a:gd name="T56" fmla="*/ 110273 w 41"/>
              <a:gd name="T57" fmla="*/ 99878 h 5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1" h="59">
                <a:moveTo>
                  <a:pt x="41" y="29"/>
                </a:moveTo>
                <a:cubicBezTo>
                  <a:pt x="41" y="40"/>
                  <a:pt x="33" y="49"/>
                  <a:pt x="23" y="50"/>
                </a:cubicBezTo>
                <a:cubicBezTo>
                  <a:pt x="23" y="55"/>
                  <a:pt x="23" y="55"/>
                  <a:pt x="23" y="55"/>
                </a:cubicBezTo>
                <a:cubicBezTo>
                  <a:pt x="32" y="55"/>
                  <a:pt x="32" y="55"/>
                  <a:pt x="32" y="55"/>
                </a:cubicBezTo>
                <a:cubicBezTo>
                  <a:pt x="33" y="55"/>
                  <a:pt x="34" y="56"/>
                  <a:pt x="34" y="57"/>
                </a:cubicBezTo>
                <a:cubicBezTo>
                  <a:pt x="34" y="58"/>
                  <a:pt x="33" y="59"/>
                  <a:pt x="32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8" y="59"/>
                  <a:pt x="7" y="58"/>
                  <a:pt x="7" y="57"/>
                </a:cubicBezTo>
                <a:cubicBezTo>
                  <a:pt x="7" y="56"/>
                  <a:pt x="8" y="55"/>
                  <a:pt x="9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0"/>
                  <a:pt x="18" y="50"/>
                  <a:pt x="18" y="50"/>
                </a:cubicBezTo>
                <a:cubicBezTo>
                  <a:pt x="8" y="49"/>
                  <a:pt x="0" y="40"/>
                  <a:pt x="0" y="29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1" y="23"/>
                  <a:pt x="2" y="23"/>
                </a:cubicBezTo>
                <a:cubicBezTo>
                  <a:pt x="3" y="23"/>
                  <a:pt x="4" y="24"/>
                  <a:pt x="4" y="25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38"/>
                  <a:pt x="12" y="45"/>
                  <a:pt x="20" y="45"/>
                </a:cubicBezTo>
                <a:cubicBezTo>
                  <a:pt x="29" y="45"/>
                  <a:pt x="36" y="38"/>
                  <a:pt x="36" y="29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4"/>
                  <a:pt x="37" y="23"/>
                  <a:pt x="39" y="23"/>
                </a:cubicBezTo>
                <a:cubicBezTo>
                  <a:pt x="40" y="23"/>
                  <a:pt x="41" y="24"/>
                  <a:pt x="41" y="25"/>
                </a:cubicBezTo>
                <a:lnTo>
                  <a:pt x="41" y="29"/>
                </a:lnTo>
                <a:close/>
                <a:moveTo>
                  <a:pt x="32" y="29"/>
                </a:moveTo>
                <a:cubicBezTo>
                  <a:pt x="32" y="36"/>
                  <a:pt x="27" y="41"/>
                  <a:pt x="20" y="41"/>
                </a:cubicBezTo>
                <a:cubicBezTo>
                  <a:pt x="14" y="41"/>
                  <a:pt x="9" y="36"/>
                  <a:pt x="9" y="29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5"/>
                  <a:pt x="14" y="0"/>
                  <a:pt x="20" y="0"/>
                </a:cubicBezTo>
                <a:cubicBezTo>
                  <a:pt x="27" y="0"/>
                  <a:pt x="32" y="5"/>
                  <a:pt x="32" y="11"/>
                </a:cubicBezTo>
                <a:lnTo>
                  <a:pt x="32" y="2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0" name="Freeform 123"/>
          <p:cNvSpPr>
            <a:spLocks noEditPoints="1"/>
          </p:cNvSpPr>
          <p:nvPr/>
        </p:nvSpPr>
        <p:spPr bwMode="auto">
          <a:xfrm>
            <a:off x="2080732" y="3276303"/>
            <a:ext cx="180438" cy="180438"/>
          </a:xfrm>
          <a:custGeom>
            <a:avLst/>
            <a:gdLst>
              <a:gd name="T0" fmla="*/ 188912 w 55"/>
              <a:gd name="T1" fmla="*/ 154564 h 55"/>
              <a:gd name="T2" fmla="*/ 151130 w 55"/>
              <a:gd name="T3" fmla="*/ 188912 h 55"/>
              <a:gd name="T4" fmla="*/ 34348 w 55"/>
              <a:gd name="T5" fmla="*/ 188912 h 55"/>
              <a:gd name="T6" fmla="*/ 0 w 55"/>
              <a:gd name="T7" fmla="*/ 154564 h 55"/>
              <a:gd name="T8" fmla="*/ 0 w 55"/>
              <a:gd name="T9" fmla="*/ 37782 h 55"/>
              <a:gd name="T10" fmla="*/ 34348 w 55"/>
              <a:gd name="T11" fmla="*/ 0 h 55"/>
              <a:gd name="T12" fmla="*/ 151130 w 55"/>
              <a:gd name="T13" fmla="*/ 0 h 55"/>
              <a:gd name="T14" fmla="*/ 188912 w 55"/>
              <a:gd name="T15" fmla="*/ 37782 h 55"/>
              <a:gd name="T16" fmla="*/ 188912 w 55"/>
              <a:gd name="T17" fmla="*/ 154564 h 55"/>
              <a:gd name="T18" fmla="*/ 154564 w 55"/>
              <a:gd name="T19" fmla="*/ 85869 h 55"/>
              <a:gd name="T20" fmla="*/ 147695 w 55"/>
              <a:gd name="T21" fmla="*/ 79000 h 55"/>
              <a:gd name="T22" fmla="*/ 37782 w 55"/>
              <a:gd name="T23" fmla="*/ 79000 h 55"/>
              <a:gd name="T24" fmla="*/ 30913 w 55"/>
              <a:gd name="T25" fmla="*/ 85869 h 55"/>
              <a:gd name="T26" fmla="*/ 30913 w 55"/>
              <a:gd name="T27" fmla="*/ 103043 h 55"/>
              <a:gd name="T28" fmla="*/ 37782 w 55"/>
              <a:gd name="T29" fmla="*/ 109912 h 55"/>
              <a:gd name="T30" fmla="*/ 147695 w 55"/>
              <a:gd name="T31" fmla="*/ 109912 h 55"/>
              <a:gd name="T32" fmla="*/ 154564 w 55"/>
              <a:gd name="T33" fmla="*/ 103043 h 55"/>
              <a:gd name="T34" fmla="*/ 154564 w 55"/>
              <a:gd name="T35" fmla="*/ 85869 h 5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25"/>
                </a:moveTo>
                <a:cubicBezTo>
                  <a:pt x="45" y="24"/>
                  <a:pt x="44" y="23"/>
                  <a:pt x="43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23"/>
                  <a:pt x="9" y="24"/>
                  <a:pt x="9" y="25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1"/>
                  <a:pt x="10" y="32"/>
                  <a:pt x="11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4" y="32"/>
                  <a:pt x="45" y="31"/>
                  <a:pt x="45" y="30"/>
                </a:cubicBezTo>
                <a:lnTo>
                  <a:pt x="45" y="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1" name="Freeform 124"/>
          <p:cNvSpPr>
            <a:spLocks noEditPoints="1"/>
          </p:cNvSpPr>
          <p:nvPr/>
        </p:nvSpPr>
        <p:spPr bwMode="auto">
          <a:xfrm>
            <a:off x="2553815" y="3292982"/>
            <a:ext cx="222895" cy="150113"/>
          </a:xfrm>
          <a:custGeom>
            <a:avLst/>
            <a:gdLst>
              <a:gd name="T0" fmla="*/ 233362 w 68"/>
              <a:gd name="T1" fmla="*/ 146913 h 46"/>
              <a:gd name="T2" fmla="*/ 226498 w 68"/>
              <a:gd name="T3" fmla="*/ 157163 h 46"/>
              <a:gd name="T4" fmla="*/ 6864 w 68"/>
              <a:gd name="T5" fmla="*/ 157163 h 46"/>
              <a:gd name="T6" fmla="*/ 0 w 68"/>
              <a:gd name="T7" fmla="*/ 146913 h 46"/>
              <a:gd name="T8" fmla="*/ 0 w 68"/>
              <a:gd name="T9" fmla="*/ 6833 h 46"/>
              <a:gd name="T10" fmla="*/ 6864 w 68"/>
              <a:gd name="T11" fmla="*/ 0 h 46"/>
              <a:gd name="T12" fmla="*/ 226498 w 68"/>
              <a:gd name="T13" fmla="*/ 0 h 46"/>
              <a:gd name="T14" fmla="*/ 233362 w 68"/>
              <a:gd name="T15" fmla="*/ 6833 h 46"/>
              <a:gd name="T16" fmla="*/ 233362 w 68"/>
              <a:gd name="T17" fmla="*/ 146913 h 46"/>
              <a:gd name="T18" fmla="*/ 219635 w 68"/>
              <a:gd name="T19" fmla="*/ 47832 h 46"/>
              <a:gd name="T20" fmla="*/ 188749 w 68"/>
              <a:gd name="T21" fmla="*/ 13666 h 46"/>
              <a:gd name="T22" fmla="*/ 44613 w 68"/>
              <a:gd name="T23" fmla="*/ 13666 h 46"/>
              <a:gd name="T24" fmla="*/ 13727 w 68"/>
              <a:gd name="T25" fmla="*/ 47832 h 46"/>
              <a:gd name="T26" fmla="*/ 13727 w 68"/>
              <a:gd name="T27" fmla="*/ 109331 h 46"/>
              <a:gd name="T28" fmla="*/ 44613 w 68"/>
              <a:gd name="T29" fmla="*/ 140080 h 46"/>
              <a:gd name="T30" fmla="*/ 188749 w 68"/>
              <a:gd name="T31" fmla="*/ 140080 h 46"/>
              <a:gd name="T32" fmla="*/ 219635 w 68"/>
              <a:gd name="T33" fmla="*/ 109331 h 46"/>
              <a:gd name="T34" fmla="*/ 219635 w 68"/>
              <a:gd name="T35" fmla="*/ 47832 h 46"/>
              <a:gd name="T36" fmla="*/ 116681 w 68"/>
              <a:gd name="T37" fmla="*/ 129830 h 46"/>
              <a:gd name="T38" fmla="*/ 78931 w 68"/>
              <a:gd name="T39" fmla="*/ 78582 h 46"/>
              <a:gd name="T40" fmla="*/ 116681 w 68"/>
              <a:gd name="T41" fmla="*/ 27333 h 46"/>
              <a:gd name="T42" fmla="*/ 154431 w 68"/>
              <a:gd name="T43" fmla="*/ 78582 h 46"/>
              <a:gd name="T44" fmla="*/ 116681 w 68"/>
              <a:gd name="T45" fmla="*/ 129830 h 46"/>
              <a:gd name="T46" fmla="*/ 140704 w 68"/>
              <a:gd name="T47" fmla="*/ 109331 h 46"/>
              <a:gd name="T48" fmla="*/ 140704 w 68"/>
              <a:gd name="T49" fmla="*/ 95664 h 46"/>
              <a:gd name="T50" fmla="*/ 123545 w 68"/>
              <a:gd name="T51" fmla="*/ 95664 h 46"/>
              <a:gd name="T52" fmla="*/ 123545 w 68"/>
              <a:gd name="T53" fmla="*/ 40999 h 46"/>
              <a:gd name="T54" fmla="*/ 109817 w 68"/>
              <a:gd name="T55" fmla="*/ 40999 h 46"/>
              <a:gd name="T56" fmla="*/ 92658 w 68"/>
              <a:gd name="T57" fmla="*/ 58082 h 46"/>
              <a:gd name="T58" fmla="*/ 102954 w 68"/>
              <a:gd name="T59" fmla="*/ 68332 h 46"/>
              <a:gd name="T60" fmla="*/ 109817 w 68"/>
              <a:gd name="T61" fmla="*/ 61499 h 46"/>
              <a:gd name="T62" fmla="*/ 109817 w 68"/>
              <a:gd name="T63" fmla="*/ 61499 h 46"/>
              <a:gd name="T64" fmla="*/ 109817 w 68"/>
              <a:gd name="T65" fmla="*/ 95664 h 46"/>
              <a:gd name="T66" fmla="*/ 92658 w 68"/>
              <a:gd name="T67" fmla="*/ 95664 h 46"/>
              <a:gd name="T68" fmla="*/ 92658 w 68"/>
              <a:gd name="T69" fmla="*/ 109331 h 46"/>
              <a:gd name="T70" fmla="*/ 140704 w 68"/>
              <a:gd name="T71" fmla="*/ 109331 h 4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46">
                <a:moveTo>
                  <a:pt x="68" y="43"/>
                </a:moveTo>
                <a:cubicBezTo>
                  <a:pt x="68" y="45"/>
                  <a:pt x="67" y="46"/>
                  <a:pt x="66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7" y="0"/>
                  <a:pt x="68" y="1"/>
                  <a:pt x="68" y="2"/>
                </a:cubicBezTo>
                <a:lnTo>
                  <a:pt x="68" y="43"/>
                </a:lnTo>
                <a:close/>
                <a:moveTo>
                  <a:pt x="64" y="14"/>
                </a:moveTo>
                <a:cubicBezTo>
                  <a:pt x="59" y="14"/>
                  <a:pt x="55" y="10"/>
                  <a:pt x="55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10"/>
                  <a:pt x="9" y="14"/>
                  <a:pt x="4" y="14"/>
                </a:cubicBezTo>
                <a:cubicBezTo>
                  <a:pt x="4" y="32"/>
                  <a:pt x="4" y="32"/>
                  <a:pt x="4" y="32"/>
                </a:cubicBezTo>
                <a:cubicBezTo>
                  <a:pt x="9" y="32"/>
                  <a:pt x="13" y="36"/>
                  <a:pt x="13" y="41"/>
                </a:cubicBezTo>
                <a:cubicBezTo>
                  <a:pt x="55" y="41"/>
                  <a:pt x="55" y="41"/>
                  <a:pt x="55" y="41"/>
                </a:cubicBezTo>
                <a:cubicBezTo>
                  <a:pt x="55" y="36"/>
                  <a:pt x="59" y="32"/>
                  <a:pt x="64" y="32"/>
                </a:cubicBezTo>
                <a:lnTo>
                  <a:pt x="64" y="14"/>
                </a:lnTo>
                <a:close/>
                <a:moveTo>
                  <a:pt x="34" y="38"/>
                </a:moveTo>
                <a:cubicBezTo>
                  <a:pt x="27" y="38"/>
                  <a:pt x="23" y="29"/>
                  <a:pt x="23" y="23"/>
                </a:cubicBezTo>
                <a:cubicBezTo>
                  <a:pt x="23" y="16"/>
                  <a:pt x="27" y="8"/>
                  <a:pt x="34" y="8"/>
                </a:cubicBezTo>
                <a:cubicBezTo>
                  <a:pt x="42" y="8"/>
                  <a:pt x="45" y="16"/>
                  <a:pt x="45" y="23"/>
                </a:cubicBezTo>
                <a:cubicBezTo>
                  <a:pt x="45" y="29"/>
                  <a:pt x="42" y="38"/>
                  <a:pt x="34" y="38"/>
                </a:cubicBezTo>
                <a:close/>
                <a:moveTo>
                  <a:pt x="41" y="32"/>
                </a:moveTo>
                <a:cubicBezTo>
                  <a:pt x="41" y="28"/>
                  <a:pt x="41" y="28"/>
                  <a:pt x="41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12"/>
                  <a:pt x="36" y="12"/>
                  <a:pt x="36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27" y="17"/>
                  <a:pt x="27" y="17"/>
                  <a:pt x="27" y="17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19"/>
                  <a:pt x="31" y="19"/>
                  <a:pt x="32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28"/>
                  <a:pt x="32" y="28"/>
                  <a:pt x="32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32"/>
                  <a:pt x="27" y="32"/>
                  <a:pt x="27" y="32"/>
                </a:cubicBezTo>
                <a:lnTo>
                  <a:pt x="41" y="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2" name="Freeform 125"/>
          <p:cNvSpPr>
            <a:spLocks noEditPoints="1"/>
          </p:cNvSpPr>
          <p:nvPr/>
        </p:nvSpPr>
        <p:spPr bwMode="auto">
          <a:xfrm>
            <a:off x="3025381" y="3292982"/>
            <a:ext cx="180440" cy="150113"/>
          </a:xfrm>
          <a:custGeom>
            <a:avLst/>
            <a:gdLst>
              <a:gd name="T0" fmla="*/ 188913 w 55"/>
              <a:gd name="T1" fmla="*/ 23916 h 46"/>
              <a:gd name="T2" fmla="*/ 178609 w 55"/>
              <a:gd name="T3" fmla="*/ 30749 h 46"/>
              <a:gd name="T4" fmla="*/ 6870 w 55"/>
              <a:gd name="T5" fmla="*/ 30749 h 46"/>
              <a:gd name="T6" fmla="*/ 0 w 55"/>
              <a:gd name="T7" fmla="*/ 23916 h 46"/>
              <a:gd name="T8" fmla="*/ 0 w 55"/>
              <a:gd name="T9" fmla="*/ 6833 h 46"/>
              <a:gd name="T10" fmla="*/ 6870 w 55"/>
              <a:gd name="T11" fmla="*/ 0 h 46"/>
              <a:gd name="T12" fmla="*/ 178609 w 55"/>
              <a:gd name="T13" fmla="*/ 0 h 46"/>
              <a:gd name="T14" fmla="*/ 188913 w 55"/>
              <a:gd name="T15" fmla="*/ 6833 h 46"/>
              <a:gd name="T16" fmla="*/ 188913 w 55"/>
              <a:gd name="T17" fmla="*/ 23916 h 46"/>
              <a:gd name="T18" fmla="*/ 188913 w 55"/>
              <a:gd name="T19" fmla="*/ 85415 h 46"/>
              <a:gd name="T20" fmla="*/ 178609 w 55"/>
              <a:gd name="T21" fmla="*/ 92248 h 46"/>
              <a:gd name="T22" fmla="*/ 6870 w 55"/>
              <a:gd name="T23" fmla="*/ 92248 h 46"/>
              <a:gd name="T24" fmla="*/ 0 w 55"/>
              <a:gd name="T25" fmla="*/ 85415 h 46"/>
              <a:gd name="T26" fmla="*/ 0 w 55"/>
              <a:gd name="T27" fmla="*/ 68332 h 46"/>
              <a:gd name="T28" fmla="*/ 6870 w 55"/>
              <a:gd name="T29" fmla="*/ 61499 h 46"/>
              <a:gd name="T30" fmla="*/ 178609 w 55"/>
              <a:gd name="T31" fmla="*/ 61499 h 46"/>
              <a:gd name="T32" fmla="*/ 188913 w 55"/>
              <a:gd name="T33" fmla="*/ 68332 h 46"/>
              <a:gd name="T34" fmla="*/ 188913 w 55"/>
              <a:gd name="T35" fmla="*/ 85415 h 46"/>
              <a:gd name="T36" fmla="*/ 188913 w 55"/>
              <a:gd name="T37" fmla="*/ 146913 h 46"/>
              <a:gd name="T38" fmla="*/ 178609 w 55"/>
              <a:gd name="T39" fmla="*/ 157163 h 46"/>
              <a:gd name="T40" fmla="*/ 6870 w 55"/>
              <a:gd name="T41" fmla="*/ 157163 h 46"/>
              <a:gd name="T42" fmla="*/ 0 w 55"/>
              <a:gd name="T43" fmla="*/ 146913 h 46"/>
              <a:gd name="T44" fmla="*/ 0 w 55"/>
              <a:gd name="T45" fmla="*/ 133247 h 46"/>
              <a:gd name="T46" fmla="*/ 6870 w 55"/>
              <a:gd name="T47" fmla="*/ 122997 h 46"/>
              <a:gd name="T48" fmla="*/ 178609 w 55"/>
              <a:gd name="T49" fmla="*/ 122997 h 46"/>
              <a:gd name="T50" fmla="*/ 188913 w 55"/>
              <a:gd name="T51" fmla="*/ 133247 h 46"/>
              <a:gd name="T52" fmla="*/ 188913 w 55"/>
              <a:gd name="T53" fmla="*/ 146913 h 4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46">
                <a:moveTo>
                  <a:pt x="55" y="7"/>
                </a:moveTo>
                <a:cubicBezTo>
                  <a:pt x="55" y="8"/>
                  <a:pt x="54" y="9"/>
                  <a:pt x="5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7"/>
                </a:lnTo>
                <a:close/>
                <a:moveTo>
                  <a:pt x="55" y="25"/>
                </a:moveTo>
                <a:cubicBezTo>
                  <a:pt x="55" y="26"/>
                  <a:pt x="54" y="27"/>
                  <a:pt x="5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4" y="18"/>
                  <a:pt x="55" y="19"/>
                  <a:pt x="55" y="20"/>
                </a:cubicBezTo>
                <a:lnTo>
                  <a:pt x="55" y="25"/>
                </a:lnTo>
                <a:close/>
                <a:moveTo>
                  <a:pt x="55" y="43"/>
                </a:moveTo>
                <a:cubicBezTo>
                  <a:pt x="55" y="45"/>
                  <a:pt x="54" y="46"/>
                  <a:pt x="5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7"/>
                  <a:pt x="1" y="36"/>
                  <a:pt x="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7"/>
                  <a:pt x="55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3" name="Freeform 126"/>
          <p:cNvSpPr/>
          <p:nvPr/>
        </p:nvSpPr>
        <p:spPr bwMode="auto">
          <a:xfrm>
            <a:off x="3498464" y="3262655"/>
            <a:ext cx="163760" cy="210765"/>
          </a:xfrm>
          <a:custGeom>
            <a:avLst/>
            <a:gdLst>
              <a:gd name="T0" fmla="*/ 85725 w 50"/>
              <a:gd name="T1" fmla="*/ 158602 h 64"/>
              <a:gd name="T2" fmla="*/ 3429 w 50"/>
              <a:gd name="T3" fmla="*/ 220663 h 64"/>
              <a:gd name="T4" fmla="*/ 0 w 50"/>
              <a:gd name="T5" fmla="*/ 213767 h 64"/>
              <a:gd name="T6" fmla="*/ 3429 w 50"/>
              <a:gd name="T7" fmla="*/ 210319 h 64"/>
              <a:gd name="T8" fmla="*/ 75438 w 50"/>
              <a:gd name="T9" fmla="*/ 158602 h 64"/>
              <a:gd name="T10" fmla="*/ 3429 w 50"/>
              <a:gd name="T11" fmla="*/ 124123 h 64"/>
              <a:gd name="T12" fmla="*/ 82296 w 50"/>
              <a:gd name="T13" fmla="*/ 141362 h 64"/>
              <a:gd name="T14" fmla="*/ 92583 w 50"/>
              <a:gd name="T15" fmla="*/ 106884 h 64"/>
              <a:gd name="T16" fmla="*/ 24003 w 50"/>
              <a:gd name="T17" fmla="*/ 62061 h 64"/>
              <a:gd name="T18" fmla="*/ 92583 w 50"/>
              <a:gd name="T19" fmla="*/ 96540 h 64"/>
              <a:gd name="T20" fmla="*/ 96012 w 50"/>
              <a:gd name="T21" fmla="*/ 72405 h 64"/>
              <a:gd name="T22" fmla="*/ 78867 w 50"/>
              <a:gd name="T23" fmla="*/ 0 h 64"/>
              <a:gd name="T24" fmla="*/ 106299 w 50"/>
              <a:gd name="T25" fmla="*/ 72405 h 64"/>
              <a:gd name="T26" fmla="*/ 106299 w 50"/>
              <a:gd name="T27" fmla="*/ 86196 h 64"/>
              <a:gd name="T28" fmla="*/ 164592 w 50"/>
              <a:gd name="T29" fmla="*/ 62061 h 64"/>
              <a:gd name="T30" fmla="*/ 102870 w 50"/>
              <a:gd name="T31" fmla="*/ 110332 h 64"/>
              <a:gd name="T32" fmla="*/ 92583 w 50"/>
              <a:gd name="T33" fmla="*/ 144810 h 64"/>
              <a:gd name="T34" fmla="*/ 171450 w 50"/>
              <a:gd name="T35" fmla="*/ 134467 h 64"/>
              <a:gd name="T36" fmla="*/ 85725 w 50"/>
              <a:gd name="T37" fmla="*/ 158602 h 6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0" h="64">
                <a:moveTo>
                  <a:pt x="25" y="46"/>
                </a:moveTo>
                <a:cubicBezTo>
                  <a:pt x="20" y="57"/>
                  <a:pt x="11" y="64"/>
                  <a:pt x="1" y="64"/>
                </a:cubicBezTo>
                <a:cubicBezTo>
                  <a:pt x="0" y="64"/>
                  <a:pt x="0" y="63"/>
                  <a:pt x="0" y="62"/>
                </a:cubicBezTo>
                <a:cubicBezTo>
                  <a:pt x="0" y="61"/>
                  <a:pt x="0" y="61"/>
                  <a:pt x="1" y="61"/>
                </a:cubicBezTo>
                <a:cubicBezTo>
                  <a:pt x="10" y="61"/>
                  <a:pt x="17" y="55"/>
                  <a:pt x="22" y="46"/>
                </a:cubicBezTo>
                <a:cubicBezTo>
                  <a:pt x="17" y="48"/>
                  <a:pt x="6" y="50"/>
                  <a:pt x="1" y="36"/>
                </a:cubicBezTo>
                <a:cubicBezTo>
                  <a:pt x="15" y="30"/>
                  <a:pt x="22" y="37"/>
                  <a:pt x="24" y="41"/>
                </a:cubicBezTo>
                <a:cubicBezTo>
                  <a:pt x="25" y="38"/>
                  <a:pt x="26" y="35"/>
                  <a:pt x="27" y="31"/>
                </a:cubicBezTo>
                <a:cubicBezTo>
                  <a:pt x="27" y="31"/>
                  <a:pt x="9" y="34"/>
                  <a:pt x="7" y="18"/>
                </a:cubicBezTo>
                <a:cubicBezTo>
                  <a:pt x="23" y="12"/>
                  <a:pt x="27" y="28"/>
                  <a:pt x="27" y="28"/>
                </a:cubicBezTo>
                <a:cubicBezTo>
                  <a:pt x="27" y="26"/>
                  <a:pt x="28" y="21"/>
                  <a:pt x="28" y="21"/>
                </a:cubicBezTo>
                <a:cubicBezTo>
                  <a:pt x="28" y="21"/>
                  <a:pt x="14" y="12"/>
                  <a:pt x="23" y="0"/>
                </a:cubicBezTo>
                <a:cubicBezTo>
                  <a:pt x="39" y="5"/>
                  <a:pt x="31" y="21"/>
                  <a:pt x="31" y="21"/>
                </a:cubicBezTo>
                <a:cubicBezTo>
                  <a:pt x="31" y="21"/>
                  <a:pt x="31" y="24"/>
                  <a:pt x="31" y="25"/>
                </a:cubicBezTo>
                <a:cubicBezTo>
                  <a:pt x="31" y="25"/>
                  <a:pt x="37" y="14"/>
                  <a:pt x="48" y="18"/>
                </a:cubicBezTo>
                <a:cubicBezTo>
                  <a:pt x="48" y="35"/>
                  <a:pt x="30" y="32"/>
                  <a:pt x="30" y="32"/>
                </a:cubicBezTo>
                <a:cubicBezTo>
                  <a:pt x="29" y="35"/>
                  <a:pt x="29" y="39"/>
                  <a:pt x="27" y="42"/>
                </a:cubicBezTo>
                <a:cubicBezTo>
                  <a:pt x="27" y="42"/>
                  <a:pt x="38" y="30"/>
                  <a:pt x="50" y="39"/>
                </a:cubicBezTo>
                <a:cubicBezTo>
                  <a:pt x="43" y="57"/>
                  <a:pt x="25" y="46"/>
                  <a:pt x="25" y="4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4" name="Freeform 127"/>
          <p:cNvSpPr/>
          <p:nvPr/>
        </p:nvSpPr>
        <p:spPr bwMode="auto">
          <a:xfrm>
            <a:off x="3971548" y="3276303"/>
            <a:ext cx="163760" cy="180438"/>
          </a:xfrm>
          <a:custGeom>
            <a:avLst/>
            <a:gdLst>
              <a:gd name="T0" fmla="*/ 137160 w 50"/>
              <a:gd name="T1" fmla="*/ 188912 h 55"/>
              <a:gd name="T2" fmla="*/ 109728 w 50"/>
              <a:gd name="T3" fmla="*/ 175173 h 55"/>
              <a:gd name="T4" fmla="*/ 13716 w 50"/>
              <a:gd name="T5" fmla="*/ 82434 h 55"/>
              <a:gd name="T6" fmla="*/ 0 w 50"/>
              <a:gd name="T7" fmla="*/ 48087 h 55"/>
              <a:gd name="T8" fmla="*/ 44577 w 50"/>
              <a:gd name="T9" fmla="*/ 0 h 55"/>
              <a:gd name="T10" fmla="*/ 78867 w 50"/>
              <a:gd name="T11" fmla="*/ 17174 h 55"/>
              <a:gd name="T12" fmla="*/ 154305 w 50"/>
              <a:gd name="T13" fmla="*/ 89304 h 55"/>
              <a:gd name="T14" fmla="*/ 154305 w 50"/>
              <a:gd name="T15" fmla="*/ 92739 h 55"/>
              <a:gd name="T16" fmla="*/ 144018 w 50"/>
              <a:gd name="T17" fmla="*/ 103043 h 55"/>
              <a:gd name="T18" fmla="*/ 144018 w 50"/>
              <a:gd name="T19" fmla="*/ 99608 h 55"/>
              <a:gd name="T20" fmla="*/ 68580 w 50"/>
              <a:gd name="T21" fmla="*/ 27478 h 55"/>
              <a:gd name="T22" fmla="*/ 44577 w 50"/>
              <a:gd name="T23" fmla="*/ 17174 h 55"/>
              <a:gd name="T24" fmla="*/ 13716 w 50"/>
              <a:gd name="T25" fmla="*/ 48087 h 55"/>
              <a:gd name="T26" fmla="*/ 24003 w 50"/>
              <a:gd name="T27" fmla="*/ 72130 h 55"/>
              <a:gd name="T28" fmla="*/ 120015 w 50"/>
              <a:gd name="T29" fmla="*/ 164869 h 55"/>
              <a:gd name="T30" fmla="*/ 137160 w 50"/>
              <a:gd name="T31" fmla="*/ 171738 h 55"/>
              <a:gd name="T32" fmla="*/ 154305 w 50"/>
              <a:gd name="T33" fmla="*/ 154564 h 55"/>
              <a:gd name="T34" fmla="*/ 147447 w 50"/>
              <a:gd name="T35" fmla="*/ 137391 h 55"/>
              <a:gd name="T36" fmla="*/ 75438 w 50"/>
              <a:gd name="T37" fmla="*/ 65261 h 55"/>
              <a:gd name="T38" fmla="*/ 68580 w 50"/>
              <a:gd name="T39" fmla="*/ 61826 h 55"/>
              <a:gd name="T40" fmla="*/ 61722 w 50"/>
              <a:gd name="T41" fmla="*/ 72130 h 55"/>
              <a:gd name="T42" fmla="*/ 65151 w 50"/>
              <a:gd name="T43" fmla="*/ 79000 h 55"/>
              <a:gd name="T44" fmla="*/ 113157 w 50"/>
              <a:gd name="T45" fmla="*/ 130521 h 55"/>
              <a:gd name="T46" fmla="*/ 116586 w 50"/>
              <a:gd name="T47" fmla="*/ 130521 h 55"/>
              <a:gd name="T48" fmla="*/ 106299 w 50"/>
              <a:gd name="T49" fmla="*/ 140825 h 55"/>
              <a:gd name="T50" fmla="*/ 102870 w 50"/>
              <a:gd name="T51" fmla="*/ 140825 h 55"/>
              <a:gd name="T52" fmla="*/ 54864 w 50"/>
              <a:gd name="T53" fmla="*/ 89304 h 55"/>
              <a:gd name="T54" fmla="*/ 44577 w 50"/>
              <a:gd name="T55" fmla="*/ 72130 h 55"/>
              <a:gd name="T56" fmla="*/ 68580 w 50"/>
              <a:gd name="T57" fmla="*/ 48087 h 55"/>
              <a:gd name="T58" fmla="*/ 89154 w 50"/>
              <a:gd name="T59" fmla="*/ 54956 h 55"/>
              <a:gd name="T60" fmla="*/ 157734 w 50"/>
              <a:gd name="T61" fmla="*/ 127086 h 55"/>
              <a:gd name="T62" fmla="*/ 171450 w 50"/>
              <a:gd name="T63" fmla="*/ 154564 h 55"/>
              <a:gd name="T64" fmla="*/ 137160 w 50"/>
              <a:gd name="T65" fmla="*/ 188912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0" h="55">
                <a:moveTo>
                  <a:pt x="40" y="55"/>
                </a:moveTo>
                <a:cubicBezTo>
                  <a:pt x="37" y="55"/>
                  <a:pt x="34" y="54"/>
                  <a:pt x="32" y="51"/>
                </a:cubicBezTo>
                <a:cubicBezTo>
                  <a:pt x="4" y="24"/>
                  <a:pt x="4" y="24"/>
                  <a:pt x="4" y="24"/>
                </a:cubicBezTo>
                <a:cubicBezTo>
                  <a:pt x="1" y="21"/>
                  <a:pt x="0" y="18"/>
                  <a:pt x="0" y="14"/>
                </a:cubicBezTo>
                <a:cubicBezTo>
                  <a:pt x="0" y="7"/>
                  <a:pt x="6" y="0"/>
                  <a:pt x="13" y="0"/>
                </a:cubicBezTo>
                <a:cubicBezTo>
                  <a:pt x="17" y="0"/>
                  <a:pt x="21" y="2"/>
                  <a:pt x="23" y="5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5" y="27"/>
                  <a:pt x="45" y="27"/>
                </a:cubicBezTo>
                <a:cubicBezTo>
                  <a:pt x="45" y="28"/>
                  <a:pt x="43" y="30"/>
                  <a:pt x="42" y="30"/>
                </a:cubicBezTo>
                <a:cubicBezTo>
                  <a:pt x="42" y="30"/>
                  <a:pt x="42" y="30"/>
                  <a:pt x="42" y="29"/>
                </a:cubicBezTo>
                <a:cubicBezTo>
                  <a:pt x="20" y="8"/>
                  <a:pt x="20" y="8"/>
                  <a:pt x="20" y="8"/>
                </a:cubicBezTo>
                <a:cubicBezTo>
                  <a:pt x="18" y="6"/>
                  <a:pt x="16" y="5"/>
                  <a:pt x="13" y="5"/>
                </a:cubicBezTo>
                <a:cubicBezTo>
                  <a:pt x="8" y="5"/>
                  <a:pt x="4" y="9"/>
                  <a:pt x="4" y="14"/>
                </a:cubicBezTo>
                <a:cubicBezTo>
                  <a:pt x="4" y="16"/>
                  <a:pt x="5" y="19"/>
                  <a:pt x="7" y="21"/>
                </a:cubicBezTo>
                <a:cubicBezTo>
                  <a:pt x="35" y="48"/>
                  <a:pt x="35" y="48"/>
                  <a:pt x="35" y="48"/>
                </a:cubicBezTo>
                <a:cubicBezTo>
                  <a:pt x="36" y="50"/>
                  <a:pt x="38" y="50"/>
                  <a:pt x="40" y="50"/>
                </a:cubicBezTo>
                <a:cubicBezTo>
                  <a:pt x="43" y="50"/>
                  <a:pt x="45" y="48"/>
                  <a:pt x="45" y="45"/>
                </a:cubicBezTo>
                <a:cubicBezTo>
                  <a:pt x="45" y="43"/>
                  <a:pt x="44" y="41"/>
                  <a:pt x="43" y="40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9"/>
                  <a:pt x="21" y="18"/>
                  <a:pt x="20" y="18"/>
                </a:cubicBezTo>
                <a:cubicBezTo>
                  <a:pt x="19" y="18"/>
                  <a:pt x="18" y="19"/>
                  <a:pt x="18" y="21"/>
                </a:cubicBezTo>
                <a:cubicBezTo>
                  <a:pt x="18" y="22"/>
                  <a:pt x="18" y="22"/>
                  <a:pt x="19" y="23"/>
                </a:cubicBezTo>
                <a:cubicBezTo>
                  <a:pt x="33" y="38"/>
                  <a:pt x="33" y="38"/>
                  <a:pt x="33" y="38"/>
                </a:cubicBezTo>
                <a:cubicBezTo>
                  <a:pt x="34" y="38"/>
                  <a:pt x="34" y="38"/>
                  <a:pt x="34" y="38"/>
                </a:cubicBezTo>
                <a:cubicBezTo>
                  <a:pt x="34" y="39"/>
                  <a:pt x="32" y="41"/>
                  <a:pt x="31" y="41"/>
                </a:cubicBezTo>
                <a:cubicBezTo>
                  <a:pt x="31" y="41"/>
                  <a:pt x="30" y="41"/>
                  <a:pt x="30" y="41"/>
                </a:cubicBezTo>
                <a:cubicBezTo>
                  <a:pt x="16" y="26"/>
                  <a:pt x="16" y="26"/>
                  <a:pt x="16" y="26"/>
                </a:cubicBezTo>
                <a:cubicBezTo>
                  <a:pt x="14" y="25"/>
                  <a:pt x="13" y="23"/>
                  <a:pt x="13" y="21"/>
                </a:cubicBezTo>
                <a:cubicBezTo>
                  <a:pt x="13" y="17"/>
                  <a:pt x="16" y="14"/>
                  <a:pt x="20" y="14"/>
                </a:cubicBezTo>
                <a:cubicBezTo>
                  <a:pt x="22" y="14"/>
                  <a:pt x="24" y="15"/>
                  <a:pt x="26" y="16"/>
                </a:cubicBezTo>
                <a:cubicBezTo>
                  <a:pt x="46" y="37"/>
                  <a:pt x="46" y="37"/>
                  <a:pt x="46" y="37"/>
                </a:cubicBezTo>
                <a:cubicBezTo>
                  <a:pt x="49" y="39"/>
                  <a:pt x="50" y="42"/>
                  <a:pt x="50" y="45"/>
                </a:cubicBezTo>
                <a:cubicBezTo>
                  <a:pt x="50" y="51"/>
                  <a:pt x="46" y="55"/>
                  <a:pt x="40" y="5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5" name="Freeform 128"/>
          <p:cNvSpPr>
            <a:spLocks noEditPoints="1"/>
          </p:cNvSpPr>
          <p:nvPr/>
        </p:nvSpPr>
        <p:spPr bwMode="auto">
          <a:xfrm>
            <a:off x="4443116" y="3276303"/>
            <a:ext cx="194086" cy="180438"/>
          </a:xfrm>
          <a:custGeom>
            <a:avLst/>
            <a:gdLst>
              <a:gd name="T0" fmla="*/ 34441 w 59"/>
              <a:gd name="T1" fmla="*/ 127086 h 55"/>
              <a:gd name="T2" fmla="*/ 0 w 59"/>
              <a:gd name="T3" fmla="*/ 85869 h 55"/>
              <a:gd name="T4" fmla="*/ 20664 w 59"/>
              <a:gd name="T5" fmla="*/ 61826 h 55"/>
              <a:gd name="T6" fmla="*/ 51661 w 59"/>
              <a:gd name="T7" fmla="*/ 103043 h 55"/>
              <a:gd name="T8" fmla="*/ 34441 w 59"/>
              <a:gd name="T9" fmla="*/ 127086 h 55"/>
              <a:gd name="T10" fmla="*/ 172203 w 59"/>
              <a:gd name="T11" fmla="*/ 171738 h 55"/>
              <a:gd name="T12" fmla="*/ 148095 w 59"/>
              <a:gd name="T13" fmla="*/ 188912 h 55"/>
              <a:gd name="T14" fmla="*/ 99878 w 59"/>
              <a:gd name="T15" fmla="*/ 178608 h 55"/>
              <a:gd name="T16" fmla="*/ 51661 w 59"/>
              <a:gd name="T17" fmla="*/ 188912 h 55"/>
              <a:gd name="T18" fmla="*/ 30997 w 59"/>
              <a:gd name="T19" fmla="*/ 171738 h 55"/>
              <a:gd name="T20" fmla="*/ 99878 w 59"/>
              <a:gd name="T21" fmla="*/ 99608 h 55"/>
              <a:gd name="T22" fmla="*/ 172203 w 59"/>
              <a:gd name="T23" fmla="*/ 171738 h 55"/>
              <a:gd name="T24" fmla="*/ 72325 w 59"/>
              <a:gd name="T25" fmla="*/ 72130 h 55"/>
              <a:gd name="T26" fmla="*/ 41329 w 59"/>
              <a:gd name="T27" fmla="*/ 30913 h 55"/>
              <a:gd name="T28" fmla="*/ 61993 w 59"/>
              <a:gd name="T29" fmla="*/ 0 h 55"/>
              <a:gd name="T30" fmla="*/ 96434 w 59"/>
              <a:gd name="T31" fmla="*/ 44652 h 55"/>
              <a:gd name="T32" fmla="*/ 72325 w 59"/>
              <a:gd name="T33" fmla="*/ 72130 h 55"/>
              <a:gd name="T34" fmla="*/ 106766 w 59"/>
              <a:gd name="T35" fmla="*/ 44652 h 55"/>
              <a:gd name="T36" fmla="*/ 141207 w 59"/>
              <a:gd name="T37" fmla="*/ 0 h 55"/>
              <a:gd name="T38" fmla="*/ 161871 w 59"/>
              <a:gd name="T39" fmla="*/ 30913 h 55"/>
              <a:gd name="T40" fmla="*/ 130875 w 59"/>
              <a:gd name="T41" fmla="*/ 72130 h 55"/>
              <a:gd name="T42" fmla="*/ 106766 w 59"/>
              <a:gd name="T43" fmla="*/ 44652 h 55"/>
              <a:gd name="T44" fmla="*/ 203200 w 59"/>
              <a:gd name="T45" fmla="*/ 85869 h 55"/>
              <a:gd name="T46" fmla="*/ 168759 w 59"/>
              <a:gd name="T47" fmla="*/ 127086 h 55"/>
              <a:gd name="T48" fmla="*/ 151539 w 59"/>
              <a:gd name="T49" fmla="*/ 103043 h 55"/>
              <a:gd name="T50" fmla="*/ 182536 w 59"/>
              <a:gd name="T51" fmla="*/ 61826 h 55"/>
              <a:gd name="T52" fmla="*/ 203200 w 59"/>
              <a:gd name="T53" fmla="*/ 85869 h 5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9" h="55">
                <a:moveTo>
                  <a:pt x="10" y="37"/>
                </a:moveTo>
                <a:cubicBezTo>
                  <a:pt x="4" y="37"/>
                  <a:pt x="0" y="30"/>
                  <a:pt x="0" y="25"/>
                </a:cubicBezTo>
                <a:cubicBezTo>
                  <a:pt x="0" y="21"/>
                  <a:pt x="2" y="18"/>
                  <a:pt x="6" y="18"/>
                </a:cubicBezTo>
                <a:cubicBezTo>
                  <a:pt x="11" y="18"/>
                  <a:pt x="15" y="25"/>
                  <a:pt x="15" y="30"/>
                </a:cubicBezTo>
                <a:cubicBezTo>
                  <a:pt x="15" y="33"/>
                  <a:pt x="14" y="37"/>
                  <a:pt x="10" y="37"/>
                </a:cubicBezTo>
                <a:close/>
                <a:moveTo>
                  <a:pt x="50" y="50"/>
                </a:moveTo>
                <a:cubicBezTo>
                  <a:pt x="50" y="54"/>
                  <a:pt x="46" y="55"/>
                  <a:pt x="43" y="55"/>
                </a:cubicBezTo>
                <a:cubicBezTo>
                  <a:pt x="38" y="55"/>
                  <a:pt x="34" y="52"/>
                  <a:pt x="29" y="52"/>
                </a:cubicBezTo>
                <a:cubicBezTo>
                  <a:pt x="25" y="52"/>
                  <a:pt x="21" y="55"/>
                  <a:pt x="15" y="55"/>
                </a:cubicBezTo>
                <a:cubicBezTo>
                  <a:pt x="12" y="55"/>
                  <a:pt x="9" y="54"/>
                  <a:pt x="9" y="50"/>
                </a:cubicBezTo>
                <a:cubicBezTo>
                  <a:pt x="9" y="41"/>
                  <a:pt x="21" y="29"/>
                  <a:pt x="29" y="29"/>
                </a:cubicBezTo>
                <a:cubicBezTo>
                  <a:pt x="38" y="29"/>
                  <a:pt x="50" y="41"/>
                  <a:pt x="50" y="50"/>
                </a:cubicBezTo>
                <a:close/>
                <a:moveTo>
                  <a:pt x="21" y="21"/>
                </a:moveTo>
                <a:cubicBezTo>
                  <a:pt x="15" y="21"/>
                  <a:pt x="12" y="14"/>
                  <a:pt x="12" y="9"/>
                </a:cubicBezTo>
                <a:cubicBezTo>
                  <a:pt x="12" y="5"/>
                  <a:pt x="14" y="0"/>
                  <a:pt x="18" y="0"/>
                </a:cubicBezTo>
                <a:cubicBezTo>
                  <a:pt x="24" y="0"/>
                  <a:pt x="28" y="8"/>
                  <a:pt x="28" y="13"/>
                </a:cubicBezTo>
                <a:cubicBezTo>
                  <a:pt x="28" y="17"/>
                  <a:pt x="26" y="21"/>
                  <a:pt x="21" y="21"/>
                </a:cubicBezTo>
                <a:close/>
                <a:moveTo>
                  <a:pt x="31" y="13"/>
                </a:moveTo>
                <a:cubicBezTo>
                  <a:pt x="31" y="8"/>
                  <a:pt x="35" y="0"/>
                  <a:pt x="41" y="0"/>
                </a:cubicBezTo>
                <a:cubicBezTo>
                  <a:pt x="45" y="0"/>
                  <a:pt x="47" y="5"/>
                  <a:pt x="47" y="9"/>
                </a:cubicBezTo>
                <a:cubicBezTo>
                  <a:pt x="47" y="14"/>
                  <a:pt x="44" y="21"/>
                  <a:pt x="38" y="21"/>
                </a:cubicBezTo>
                <a:cubicBezTo>
                  <a:pt x="33" y="21"/>
                  <a:pt x="31" y="17"/>
                  <a:pt x="31" y="13"/>
                </a:cubicBezTo>
                <a:close/>
                <a:moveTo>
                  <a:pt x="59" y="25"/>
                </a:moveTo>
                <a:cubicBezTo>
                  <a:pt x="59" y="30"/>
                  <a:pt x="55" y="37"/>
                  <a:pt x="49" y="37"/>
                </a:cubicBezTo>
                <a:cubicBezTo>
                  <a:pt x="45" y="37"/>
                  <a:pt x="44" y="33"/>
                  <a:pt x="44" y="30"/>
                </a:cubicBezTo>
                <a:cubicBezTo>
                  <a:pt x="44" y="25"/>
                  <a:pt x="48" y="18"/>
                  <a:pt x="53" y="18"/>
                </a:cubicBezTo>
                <a:cubicBezTo>
                  <a:pt x="57" y="18"/>
                  <a:pt x="59" y="21"/>
                  <a:pt x="59" y="2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6" name="Freeform 129"/>
          <p:cNvSpPr>
            <a:spLocks noEditPoints="1"/>
          </p:cNvSpPr>
          <p:nvPr/>
        </p:nvSpPr>
        <p:spPr bwMode="auto">
          <a:xfrm>
            <a:off x="4916199" y="3276303"/>
            <a:ext cx="222895" cy="180438"/>
          </a:xfrm>
          <a:custGeom>
            <a:avLst/>
            <a:gdLst>
              <a:gd name="T0" fmla="*/ 233362 w 68"/>
              <a:gd name="T1" fmla="*/ 168303 h 55"/>
              <a:gd name="T2" fmla="*/ 216203 w 68"/>
              <a:gd name="T3" fmla="*/ 188912 h 55"/>
              <a:gd name="T4" fmla="*/ 17159 w 68"/>
              <a:gd name="T5" fmla="*/ 188912 h 55"/>
              <a:gd name="T6" fmla="*/ 0 w 68"/>
              <a:gd name="T7" fmla="*/ 168303 h 55"/>
              <a:gd name="T8" fmla="*/ 0 w 68"/>
              <a:gd name="T9" fmla="*/ 20609 h 55"/>
              <a:gd name="T10" fmla="*/ 17159 w 68"/>
              <a:gd name="T11" fmla="*/ 0 h 55"/>
              <a:gd name="T12" fmla="*/ 216203 w 68"/>
              <a:gd name="T13" fmla="*/ 0 h 55"/>
              <a:gd name="T14" fmla="*/ 233362 w 68"/>
              <a:gd name="T15" fmla="*/ 20609 h 55"/>
              <a:gd name="T16" fmla="*/ 233362 w 68"/>
              <a:gd name="T17" fmla="*/ 168303 h 55"/>
              <a:gd name="T18" fmla="*/ 17159 w 68"/>
              <a:gd name="T19" fmla="*/ 17174 h 55"/>
              <a:gd name="T20" fmla="*/ 13727 w 68"/>
              <a:gd name="T21" fmla="*/ 20609 h 55"/>
              <a:gd name="T22" fmla="*/ 13727 w 68"/>
              <a:gd name="T23" fmla="*/ 168303 h 55"/>
              <a:gd name="T24" fmla="*/ 17159 w 68"/>
              <a:gd name="T25" fmla="*/ 175173 h 55"/>
              <a:gd name="T26" fmla="*/ 216203 w 68"/>
              <a:gd name="T27" fmla="*/ 175173 h 55"/>
              <a:gd name="T28" fmla="*/ 219635 w 68"/>
              <a:gd name="T29" fmla="*/ 168303 h 55"/>
              <a:gd name="T30" fmla="*/ 219635 w 68"/>
              <a:gd name="T31" fmla="*/ 20609 h 55"/>
              <a:gd name="T32" fmla="*/ 216203 w 68"/>
              <a:gd name="T33" fmla="*/ 17174 h 55"/>
              <a:gd name="T34" fmla="*/ 17159 w 68"/>
              <a:gd name="T35" fmla="*/ 17174 h 55"/>
              <a:gd name="T36" fmla="*/ 54909 w 68"/>
              <a:gd name="T37" fmla="*/ 79000 h 55"/>
              <a:gd name="T38" fmla="*/ 30886 w 68"/>
              <a:gd name="T39" fmla="*/ 54956 h 55"/>
              <a:gd name="T40" fmla="*/ 54909 w 68"/>
              <a:gd name="T41" fmla="*/ 30913 h 55"/>
              <a:gd name="T42" fmla="*/ 78931 w 68"/>
              <a:gd name="T43" fmla="*/ 54956 h 55"/>
              <a:gd name="T44" fmla="*/ 54909 w 68"/>
              <a:gd name="T45" fmla="*/ 79000 h 55"/>
              <a:gd name="T46" fmla="*/ 202476 w 68"/>
              <a:gd name="T47" fmla="*/ 157999 h 55"/>
              <a:gd name="T48" fmla="*/ 30886 w 68"/>
              <a:gd name="T49" fmla="*/ 157999 h 55"/>
              <a:gd name="T50" fmla="*/ 30886 w 68"/>
              <a:gd name="T51" fmla="*/ 133956 h 55"/>
              <a:gd name="T52" fmla="*/ 68636 w 68"/>
              <a:gd name="T53" fmla="*/ 96173 h 55"/>
              <a:gd name="T54" fmla="*/ 89227 w 68"/>
              <a:gd name="T55" fmla="*/ 113347 h 55"/>
              <a:gd name="T56" fmla="*/ 150999 w 68"/>
              <a:gd name="T57" fmla="*/ 51521 h 55"/>
              <a:gd name="T58" fmla="*/ 202476 w 68"/>
              <a:gd name="T59" fmla="*/ 103043 h 55"/>
              <a:gd name="T60" fmla="*/ 202476 w 68"/>
              <a:gd name="T61" fmla="*/ 157999 h 5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55">
                <a:moveTo>
                  <a:pt x="68" y="49"/>
                </a:moveTo>
                <a:cubicBezTo>
                  <a:pt x="68" y="53"/>
                  <a:pt x="66" y="55"/>
                  <a:pt x="6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3"/>
                  <a:pt x="68" y="6"/>
                </a:cubicBezTo>
                <a:lnTo>
                  <a:pt x="68" y="49"/>
                </a:lnTo>
                <a:close/>
                <a:moveTo>
                  <a:pt x="5" y="5"/>
                </a:moveTo>
                <a:cubicBezTo>
                  <a:pt x="5" y="5"/>
                  <a:pt x="4" y="5"/>
                  <a:pt x="4" y="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0"/>
                  <a:pt x="5" y="51"/>
                  <a:pt x="5" y="51"/>
                </a:cubicBezTo>
                <a:cubicBezTo>
                  <a:pt x="63" y="51"/>
                  <a:pt x="63" y="51"/>
                  <a:pt x="63" y="51"/>
                </a:cubicBezTo>
                <a:cubicBezTo>
                  <a:pt x="63" y="51"/>
                  <a:pt x="64" y="50"/>
                  <a:pt x="64" y="49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5"/>
                  <a:pt x="63" y="5"/>
                  <a:pt x="63" y="5"/>
                </a:cubicBezTo>
                <a:lnTo>
                  <a:pt x="5" y="5"/>
                </a:lnTo>
                <a:close/>
                <a:moveTo>
                  <a:pt x="16" y="23"/>
                </a:moveTo>
                <a:cubicBezTo>
                  <a:pt x="12" y="23"/>
                  <a:pt x="9" y="20"/>
                  <a:pt x="9" y="16"/>
                </a:cubicBezTo>
                <a:cubicBezTo>
                  <a:pt x="9" y="13"/>
                  <a:pt x="12" y="9"/>
                  <a:pt x="16" y="9"/>
                </a:cubicBezTo>
                <a:cubicBezTo>
                  <a:pt x="20" y="9"/>
                  <a:pt x="23" y="13"/>
                  <a:pt x="23" y="16"/>
                </a:cubicBezTo>
                <a:cubicBezTo>
                  <a:pt x="23" y="20"/>
                  <a:pt x="20" y="23"/>
                  <a:pt x="16" y="23"/>
                </a:cubicBezTo>
                <a:close/>
                <a:moveTo>
                  <a:pt x="59" y="46"/>
                </a:moveTo>
                <a:cubicBezTo>
                  <a:pt x="9" y="46"/>
                  <a:pt x="9" y="46"/>
                  <a:pt x="9" y="46"/>
                </a:cubicBezTo>
                <a:cubicBezTo>
                  <a:pt x="9" y="39"/>
                  <a:pt x="9" y="39"/>
                  <a:pt x="9" y="39"/>
                </a:cubicBezTo>
                <a:cubicBezTo>
                  <a:pt x="20" y="28"/>
                  <a:pt x="20" y="28"/>
                  <a:pt x="20" y="28"/>
                </a:cubicBezTo>
                <a:cubicBezTo>
                  <a:pt x="26" y="33"/>
                  <a:pt x="26" y="33"/>
                  <a:pt x="26" y="33"/>
                </a:cubicBezTo>
                <a:cubicBezTo>
                  <a:pt x="44" y="15"/>
                  <a:pt x="44" y="15"/>
                  <a:pt x="44" y="15"/>
                </a:cubicBezTo>
                <a:cubicBezTo>
                  <a:pt x="59" y="30"/>
                  <a:pt x="59" y="30"/>
                  <a:pt x="59" y="30"/>
                </a:cubicBezTo>
                <a:lnTo>
                  <a:pt x="59" y="4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7" name="Freeform 130"/>
          <p:cNvSpPr/>
          <p:nvPr/>
        </p:nvSpPr>
        <p:spPr bwMode="auto">
          <a:xfrm>
            <a:off x="5389282" y="3276303"/>
            <a:ext cx="180438" cy="180438"/>
          </a:xfrm>
          <a:custGeom>
            <a:avLst/>
            <a:gdLst>
              <a:gd name="T0" fmla="*/ 92739 w 55"/>
              <a:gd name="T1" fmla="*/ 188912 h 55"/>
              <a:gd name="T2" fmla="*/ 65261 w 55"/>
              <a:gd name="T3" fmla="*/ 185477 h 55"/>
              <a:gd name="T4" fmla="*/ 75565 w 55"/>
              <a:gd name="T5" fmla="*/ 164869 h 55"/>
              <a:gd name="T6" fmla="*/ 82434 w 55"/>
              <a:gd name="T7" fmla="*/ 140825 h 55"/>
              <a:gd name="T8" fmla="*/ 106478 w 55"/>
              <a:gd name="T9" fmla="*/ 151130 h 55"/>
              <a:gd name="T10" fmla="*/ 157999 w 55"/>
              <a:gd name="T11" fmla="*/ 85869 h 55"/>
              <a:gd name="T12" fmla="*/ 96173 w 55"/>
              <a:gd name="T13" fmla="*/ 34348 h 55"/>
              <a:gd name="T14" fmla="*/ 30913 w 55"/>
              <a:gd name="T15" fmla="*/ 92739 h 55"/>
              <a:gd name="T16" fmla="*/ 48087 w 55"/>
              <a:gd name="T17" fmla="*/ 127086 h 55"/>
              <a:gd name="T18" fmla="*/ 54956 w 55"/>
              <a:gd name="T19" fmla="*/ 123651 h 55"/>
              <a:gd name="T20" fmla="*/ 54956 w 55"/>
              <a:gd name="T21" fmla="*/ 116782 h 55"/>
              <a:gd name="T22" fmla="*/ 54956 w 55"/>
              <a:gd name="T23" fmla="*/ 113347 h 55"/>
              <a:gd name="T24" fmla="*/ 48087 w 55"/>
              <a:gd name="T25" fmla="*/ 92739 h 55"/>
              <a:gd name="T26" fmla="*/ 92739 w 55"/>
              <a:gd name="T27" fmla="*/ 48087 h 55"/>
              <a:gd name="T28" fmla="*/ 133956 w 55"/>
              <a:gd name="T29" fmla="*/ 85869 h 55"/>
              <a:gd name="T30" fmla="*/ 103043 w 55"/>
              <a:gd name="T31" fmla="*/ 133956 h 55"/>
              <a:gd name="T32" fmla="*/ 89304 w 55"/>
              <a:gd name="T33" fmla="*/ 116782 h 55"/>
              <a:gd name="T34" fmla="*/ 96173 w 55"/>
              <a:gd name="T35" fmla="*/ 82434 h 55"/>
              <a:gd name="T36" fmla="*/ 85869 w 55"/>
              <a:gd name="T37" fmla="*/ 68695 h 55"/>
              <a:gd name="T38" fmla="*/ 65261 w 55"/>
              <a:gd name="T39" fmla="*/ 92739 h 55"/>
              <a:gd name="T40" fmla="*/ 68695 w 55"/>
              <a:gd name="T41" fmla="*/ 109912 h 55"/>
              <a:gd name="T42" fmla="*/ 58391 w 55"/>
              <a:gd name="T43" fmla="*/ 161434 h 55"/>
              <a:gd name="T44" fmla="*/ 54956 w 55"/>
              <a:gd name="T45" fmla="*/ 182042 h 55"/>
              <a:gd name="T46" fmla="*/ 0 w 55"/>
              <a:gd name="T47" fmla="*/ 96173 h 55"/>
              <a:gd name="T48" fmla="*/ 92739 w 55"/>
              <a:gd name="T49" fmla="*/ 0 h 55"/>
              <a:gd name="T50" fmla="*/ 188912 w 55"/>
              <a:gd name="T51" fmla="*/ 96173 h 55"/>
              <a:gd name="T52" fmla="*/ 92739 w 55"/>
              <a:gd name="T53" fmla="*/ 188912 h 5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24" y="55"/>
                  <a:pt x="22" y="55"/>
                  <a:pt x="19" y="54"/>
                </a:cubicBezTo>
                <a:cubicBezTo>
                  <a:pt x="20" y="52"/>
                  <a:pt x="22" y="50"/>
                  <a:pt x="22" y="48"/>
                </a:cubicBezTo>
                <a:cubicBezTo>
                  <a:pt x="22" y="48"/>
                  <a:pt x="23" y="47"/>
                  <a:pt x="24" y="41"/>
                </a:cubicBezTo>
                <a:cubicBezTo>
                  <a:pt x="25" y="42"/>
                  <a:pt x="28" y="44"/>
                  <a:pt x="31" y="44"/>
                </a:cubicBezTo>
                <a:cubicBezTo>
                  <a:pt x="40" y="44"/>
                  <a:pt x="46" y="36"/>
                  <a:pt x="46" y="25"/>
                </a:cubicBezTo>
                <a:cubicBezTo>
                  <a:pt x="46" y="17"/>
                  <a:pt x="39" y="10"/>
                  <a:pt x="28" y="10"/>
                </a:cubicBezTo>
                <a:cubicBezTo>
                  <a:pt x="15" y="10"/>
                  <a:pt x="9" y="19"/>
                  <a:pt x="9" y="27"/>
                </a:cubicBezTo>
                <a:cubicBezTo>
                  <a:pt x="9" y="31"/>
                  <a:pt x="10" y="36"/>
                  <a:pt x="14" y="37"/>
                </a:cubicBezTo>
                <a:cubicBezTo>
                  <a:pt x="15" y="37"/>
                  <a:pt x="15" y="37"/>
                  <a:pt x="16" y="36"/>
                </a:cubicBezTo>
                <a:cubicBezTo>
                  <a:pt x="16" y="36"/>
                  <a:pt x="16" y="35"/>
                  <a:pt x="16" y="34"/>
                </a:cubicBezTo>
                <a:cubicBezTo>
                  <a:pt x="16" y="34"/>
                  <a:pt x="16" y="33"/>
                  <a:pt x="16" y="33"/>
                </a:cubicBezTo>
                <a:cubicBezTo>
                  <a:pt x="15" y="31"/>
                  <a:pt x="14" y="30"/>
                  <a:pt x="14" y="27"/>
                </a:cubicBezTo>
                <a:cubicBezTo>
                  <a:pt x="14" y="20"/>
                  <a:pt x="19" y="14"/>
                  <a:pt x="27" y="14"/>
                </a:cubicBezTo>
                <a:cubicBezTo>
                  <a:pt x="35" y="14"/>
                  <a:pt x="39" y="19"/>
                  <a:pt x="39" y="25"/>
                </a:cubicBezTo>
                <a:cubicBezTo>
                  <a:pt x="39" y="33"/>
                  <a:pt x="35" y="39"/>
                  <a:pt x="30" y="39"/>
                </a:cubicBezTo>
                <a:cubicBezTo>
                  <a:pt x="27" y="39"/>
                  <a:pt x="25" y="37"/>
                  <a:pt x="26" y="34"/>
                </a:cubicBezTo>
                <a:cubicBezTo>
                  <a:pt x="27" y="31"/>
                  <a:pt x="28" y="27"/>
                  <a:pt x="28" y="24"/>
                </a:cubicBezTo>
                <a:cubicBezTo>
                  <a:pt x="28" y="22"/>
                  <a:pt x="27" y="20"/>
                  <a:pt x="25" y="20"/>
                </a:cubicBezTo>
                <a:cubicBezTo>
                  <a:pt x="22" y="20"/>
                  <a:pt x="19" y="23"/>
                  <a:pt x="19" y="27"/>
                </a:cubicBezTo>
                <a:cubicBezTo>
                  <a:pt x="19" y="27"/>
                  <a:pt x="19" y="30"/>
                  <a:pt x="20" y="32"/>
                </a:cubicBezTo>
                <a:cubicBezTo>
                  <a:pt x="17" y="44"/>
                  <a:pt x="17" y="47"/>
                  <a:pt x="17" y="47"/>
                </a:cubicBezTo>
                <a:cubicBezTo>
                  <a:pt x="16" y="49"/>
                  <a:pt x="16" y="51"/>
                  <a:pt x="16" y="53"/>
                </a:cubicBezTo>
                <a:cubicBezTo>
                  <a:pt x="7" y="49"/>
                  <a:pt x="0" y="39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8" name="Freeform 131"/>
          <p:cNvSpPr>
            <a:spLocks noEditPoints="1"/>
          </p:cNvSpPr>
          <p:nvPr/>
        </p:nvSpPr>
        <p:spPr bwMode="auto">
          <a:xfrm>
            <a:off x="5860848" y="3276303"/>
            <a:ext cx="180440" cy="180438"/>
          </a:xfrm>
          <a:custGeom>
            <a:avLst/>
            <a:gdLst>
              <a:gd name="T0" fmla="*/ 188913 w 55"/>
              <a:gd name="T1" fmla="*/ 96173 h 55"/>
              <a:gd name="T2" fmla="*/ 92739 w 55"/>
              <a:gd name="T3" fmla="*/ 188912 h 55"/>
              <a:gd name="T4" fmla="*/ 0 w 55"/>
              <a:gd name="T5" fmla="*/ 96173 h 55"/>
              <a:gd name="T6" fmla="*/ 92739 w 55"/>
              <a:gd name="T7" fmla="*/ 0 h 55"/>
              <a:gd name="T8" fmla="*/ 188913 w 55"/>
              <a:gd name="T9" fmla="*/ 96173 h 55"/>
              <a:gd name="T10" fmla="*/ 144261 w 55"/>
              <a:gd name="T11" fmla="*/ 96173 h 55"/>
              <a:gd name="T12" fmla="*/ 140826 w 55"/>
              <a:gd name="T13" fmla="*/ 89304 h 55"/>
              <a:gd name="T14" fmla="*/ 72130 w 55"/>
              <a:gd name="T15" fmla="*/ 48087 h 55"/>
              <a:gd name="T16" fmla="*/ 65261 w 55"/>
              <a:gd name="T17" fmla="*/ 48087 h 55"/>
              <a:gd name="T18" fmla="*/ 61826 w 55"/>
              <a:gd name="T19" fmla="*/ 54956 h 55"/>
              <a:gd name="T20" fmla="*/ 61826 w 55"/>
              <a:gd name="T21" fmla="*/ 133956 h 55"/>
              <a:gd name="T22" fmla="*/ 65261 w 55"/>
              <a:gd name="T23" fmla="*/ 140825 h 55"/>
              <a:gd name="T24" fmla="*/ 68696 w 55"/>
              <a:gd name="T25" fmla="*/ 140825 h 55"/>
              <a:gd name="T26" fmla="*/ 72130 w 55"/>
              <a:gd name="T27" fmla="*/ 140825 h 55"/>
              <a:gd name="T28" fmla="*/ 140826 w 55"/>
              <a:gd name="T29" fmla="*/ 103043 h 55"/>
              <a:gd name="T30" fmla="*/ 144261 w 55"/>
              <a:gd name="T31" fmla="*/ 96173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55">
                <a:moveTo>
                  <a:pt x="55" y="28"/>
                </a:moveTo>
                <a:cubicBezTo>
                  <a:pt x="55" y="43"/>
                  <a:pt x="42" y="55"/>
                  <a:pt x="27" y="55"/>
                </a:cubicBez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lose/>
                <a:moveTo>
                  <a:pt x="42" y="28"/>
                </a:moveTo>
                <a:cubicBezTo>
                  <a:pt x="42" y="27"/>
                  <a:pt x="42" y="26"/>
                  <a:pt x="41" y="26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0" y="14"/>
                  <a:pt x="19" y="14"/>
                </a:cubicBezTo>
                <a:cubicBezTo>
                  <a:pt x="18" y="15"/>
                  <a:pt x="18" y="16"/>
                  <a:pt x="18" y="16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40"/>
                  <a:pt x="18" y="41"/>
                  <a:pt x="19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41" y="30"/>
                  <a:pt x="41" y="30"/>
                  <a:pt x="41" y="30"/>
                </a:cubicBezTo>
                <a:cubicBezTo>
                  <a:pt x="42" y="29"/>
                  <a:pt x="42" y="29"/>
                  <a:pt x="42" y="2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9" name="Freeform 132"/>
          <p:cNvSpPr>
            <a:spLocks noEditPoints="1"/>
          </p:cNvSpPr>
          <p:nvPr/>
        </p:nvSpPr>
        <p:spPr bwMode="auto">
          <a:xfrm>
            <a:off x="6333931" y="3276303"/>
            <a:ext cx="180440" cy="180438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6173 h 55"/>
              <a:gd name="T4" fmla="*/ 92739 w 55"/>
              <a:gd name="T5" fmla="*/ 0 h 55"/>
              <a:gd name="T6" fmla="*/ 188913 w 55"/>
              <a:gd name="T7" fmla="*/ 96173 h 55"/>
              <a:gd name="T8" fmla="*/ 92739 w 55"/>
              <a:gd name="T9" fmla="*/ 188912 h 55"/>
              <a:gd name="T10" fmla="*/ 147696 w 55"/>
              <a:gd name="T11" fmla="*/ 85869 h 55"/>
              <a:gd name="T12" fmla="*/ 140826 w 55"/>
              <a:gd name="T13" fmla="*/ 79000 h 55"/>
              <a:gd name="T14" fmla="*/ 109913 w 55"/>
              <a:gd name="T15" fmla="*/ 79000 h 55"/>
              <a:gd name="T16" fmla="*/ 109913 w 55"/>
              <a:gd name="T17" fmla="*/ 48087 h 55"/>
              <a:gd name="T18" fmla="*/ 99609 w 55"/>
              <a:gd name="T19" fmla="*/ 41217 h 55"/>
              <a:gd name="T20" fmla="*/ 85870 w 55"/>
              <a:gd name="T21" fmla="*/ 41217 h 55"/>
              <a:gd name="T22" fmla="*/ 79000 w 55"/>
              <a:gd name="T23" fmla="*/ 48087 h 55"/>
              <a:gd name="T24" fmla="*/ 79000 w 55"/>
              <a:gd name="T25" fmla="*/ 79000 h 55"/>
              <a:gd name="T26" fmla="*/ 44652 w 55"/>
              <a:gd name="T27" fmla="*/ 79000 h 55"/>
              <a:gd name="T28" fmla="*/ 37783 w 55"/>
              <a:gd name="T29" fmla="*/ 85869 h 55"/>
              <a:gd name="T30" fmla="*/ 37783 w 55"/>
              <a:gd name="T31" fmla="*/ 103043 h 55"/>
              <a:gd name="T32" fmla="*/ 44652 w 55"/>
              <a:gd name="T33" fmla="*/ 109912 h 55"/>
              <a:gd name="T34" fmla="*/ 79000 w 55"/>
              <a:gd name="T35" fmla="*/ 109912 h 55"/>
              <a:gd name="T36" fmla="*/ 79000 w 55"/>
              <a:gd name="T37" fmla="*/ 140825 h 55"/>
              <a:gd name="T38" fmla="*/ 85870 w 55"/>
              <a:gd name="T39" fmla="*/ 151130 h 55"/>
              <a:gd name="T40" fmla="*/ 99609 w 55"/>
              <a:gd name="T41" fmla="*/ 151130 h 55"/>
              <a:gd name="T42" fmla="*/ 109913 w 55"/>
              <a:gd name="T43" fmla="*/ 140825 h 55"/>
              <a:gd name="T44" fmla="*/ 109913 w 55"/>
              <a:gd name="T45" fmla="*/ 109912 h 55"/>
              <a:gd name="T46" fmla="*/ 140826 w 55"/>
              <a:gd name="T47" fmla="*/ 109912 h 55"/>
              <a:gd name="T48" fmla="*/ 147696 w 55"/>
              <a:gd name="T49" fmla="*/ 103043 h 55"/>
              <a:gd name="T50" fmla="*/ 147696 w 55"/>
              <a:gd name="T51" fmla="*/ 85869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  <a:moveTo>
                  <a:pt x="43" y="25"/>
                </a:moveTo>
                <a:cubicBezTo>
                  <a:pt x="43" y="24"/>
                  <a:pt x="42" y="23"/>
                  <a:pt x="41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3"/>
                  <a:pt x="31" y="12"/>
                  <a:pt x="29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2"/>
                  <a:pt x="23" y="13"/>
                  <a:pt x="23" y="14"/>
                </a:cubicBezTo>
                <a:cubicBezTo>
                  <a:pt x="23" y="23"/>
                  <a:pt x="23" y="23"/>
                  <a:pt x="2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3"/>
                  <a:pt x="11" y="24"/>
                  <a:pt x="11" y="25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1"/>
                  <a:pt x="12" y="32"/>
                  <a:pt x="13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3"/>
                  <a:pt x="24" y="44"/>
                  <a:pt x="25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31" y="44"/>
                  <a:pt x="32" y="43"/>
                  <a:pt x="32" y="41"/>
                </a:cubicBezTo>
                <a:cubicBezTo>
                  <a:pt x="32" y="32"/>
                  <a:pt x="32" y="32"/>
                  <a:pt x="32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2" y="32"/>
                  <a:pt x="43" y="31"/>
                  <a:pt x="43" y="30"/>
                </a:cubicBezTo>
                <a:lnTo>
                  <a:pt x="43" y="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0" name="Freeform 133"/>
          <p:cNvSpPr>
            <a:spLocks noEditPoints="1"/>
          </p:cNvSpPr>
          <p:nvPr/>
        </p:nvSpPr>
        <p:spPr bwMode="auto">
          <a:xfrm>
            <a:off x="6807015" y="3276303"/>
            <a:ext cx="194086" cy="180438"/>
          </a:xfrm>
          <a:custGeom>
            <a:avLst/>
            <a:gdLst>
              <a:gd name="T0" fmla="*/ 203200 w 59"/>
              <a:gd name="T1" fmla="*/ 154564 h 55"/>
              <a:gd name="T2" fmla="*/ 199756 w 59"/>
              <a:gd name="T3" fmla="*/ 157999 h 55"/>
              <a:gd name="T4" fmla="*/ 172203 w 59"/>
              <a:gd name="T5" fmla="*/ 157999 h 55"/>
              <a:gd name="T6" fmla="*/ 172203 w 59"/>
              <a:gd name="T7" fmla="*/ 178608 h 55"/>
              <a:gd name="T8" fmla="*/ 161871 w 59"/>
              <a:gd name="T9" fmla="*/ 188912 h 55"/>
              <a:gd name="T10" fmla="*/ 41329 w 59"/>
              <a:gd name="T11" fmla="*/ 188912 h 55"/>
              <a:gd name="T12" fmla="*/ 30997 w 59"/>
              <a:gd name="T13" fmla="*/ 178608 h 55"/>
              <a:gd name="T14" fmla="*/ 30997 w 59"/>
              <a:gd name="T15" fmla="*/ 157999 h 55"/>
              <a:gd name="T16" fmla="*/ 3444 w 59"/>
              <a:gd name="T17" fmla="*/ 157999 h 55"/>
              <a:gd name="T18" fmla="*/ 0 w 59"/>
              <a:gd name="T19" fmla="*/ 154564 h 55"/>
              <a:gd name="T20" fmla="*/ 0 w 59"/>
              <a:gd name="T21" fmla="*/ 103043 h 55"/>
              <a:gd name="T22" fmla="*/ 24108 w 59"/>
              <a:gd name="T23" fmla="*/ 79000 h 55"/>
              <a:gd name="T24" fmla="*/ 30997 w 59"/>
              <a:gd name="T25" fmla="*/ 79000 h 55"/>
              <a:gd name="T26" fmla="*/ 30997 w 59"/>
              <a:gd name="T27" fmla="*/ 13739 h 55"/>
              <a:gd name="T28" fmla="*/ 41329 w 59"/>
              <a:gd name="T29" fmla="*/ 0 h 55"/>
              <a:gd name="T30" fmla="*/ 123986 w 59"/>
              <a:gd name="T31" fmla="*/ 0 h 55"/>
              <a:gd name="T32" fmla="*/ 144651 w 59"/>
              <a:gd name="T33" fmla="*/ 10304 h 55"/>
              <a:gd name="T34" fmla="*/ 165315 w 59"/>
              <a:gd name="T35" fmla="*/ 27478 h 55"/>
              <a:gd name="T36" fmla="*/ 172203 w 59"/>
              <a:gd name="T37" fmla="*/ 48087 h 55"/>
              <a:gd name="T38" fmla="*/ 172203 w 59"/>
              <a:gd name="T39" fmla="*/ 79000 h 55"/>
              <a:gd name="T40" fmla="*/ 179092 w 59"/>
              <a:gd name="T41" fmla="*/ 79000 h 55"/>
              <a:gd name="T42" fmla="*/ 203200 w 59"/>
              <a:gd name="T43" fmla="*/ 103043 h 55"/>
              <a:gd name="T44" fmla="*/ 203200 w 59"/>
              <a:gd name="T45" fmla="*/ 154564 h 55"/>
              <a:gd name="T46" fmla="*/ 154983 w 59"/>
              <a:gd name="T47" fmla="*/ 96173 h 55"/>
              <a:gd name="T48" fmla="*/ 154983 w 59"/>
              <a:gd name="T49" fmla="*/ 48087 h 55"/>
              <a:gd name="T50" fmla="*/ 137763 w 59"/>
              <a:gd name="T51" fmla="*/ 48087 h 55"/>
              <a:gd name="T52" fmla="*/ 123986 w 59"/>
              <a:gd name="T53" fmla="*/ 37782 h 55"/>
              <a:gd name="T54" fmla="*/ 123986 w 59"/>
              <a:gd name="T55" fmla="*/ 17174 h 55"/>
              <a:gd name="T56" fmla="*/ 44773 w 59"/>
              <a:gd name="T57" fmla="*/ 17174 h 55"/>
              <a:gd name="T58" fmla="*/ 44773 w 59"/>
              <a:gd name="T59" fmla="*/ 96173 h 55"/>
              <a:gd name="T60" fmla="*/ 154983 w 59"/>
              <a:gd name="T61" fmla="*/ 96173 h 55"/>
              <a:gd name="T62" fmla="*/ 154983 w 59"/>
              <a:gd name="T63" fmla="*/ 175173 h 55"/>
              <a:gd name="T64" fmla="*/ 154983 w 59"/>
              <a:gd name="T65" fmla="*/ 140825 h 55"/>
              <a:gd name="T66" fmla="*/ 44773 w 59"/>
              <a:gd name="T67" fmla="*/ 140825 h 55"/>
              <a:gd name="T68" fmla="*/ 44773 w 59"/>
              <a:gd name="T69" fmla="*/ 175173 h 55"/>
              <a:gd name="T70" fmla="*/ 154983 w 59"/>
              <a:gd name="T71" fmla="*/ 175173 h 55"/>
              <a:gd name="T72" fmla="*/ 179092 w 59"/>
              <a:gd name="T73" fmla="*/ 96173 h 55"/>
              <a:gd name="T74" fmla="*/ 172203 w 59"/>
              <a:gd name="T75" fmla="*/ 103043 h 55"/>
              <a:gd name="T76" fmla="*/ 179092 w 59"/>
              <a:gd name="T77" fmla="*/ 109912 h 55"/>
              <a:gd name="T78" fmla="*/ 189424 w 59"/>
              <a:gd name="T79" fmla="*/ 103043 h 55"/>
              <a:gd name="T80" fmla="*/ 179092 w 59"/>
              <a:gd name="T81" fmla="*/ 96173 h 5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9" h="55">
                <a:moveTo>
                  <a:pt x="59" y="45"/>
                </a:moveTo>
                <a:cubicBezTo>
                  <a:pt x="59" y="45"/>
                  <a:pt x="59" y="46"/>
                  <a:pt x="58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4"/>
                  <a:pt x="48" y="55"/>
                  <a:pt x="47" y="55"/>
                </a:cubicBezTo>
                <a:cubicBezTo>
                  <a:pt x="12" y="55"/>
                  <a:pt x="12" y="55"/>
                  <a:pt x="12" y="55"/>
                </a:cubicBezTo>
                <a:cubicBezTo>
                  <a:pt x="10" y="55"/>
                  <a:pt x="9" y="54"/>
                  <a:pt x="9" y="52"/>
                </a:cubicBezTo>
                <a:cubicBezTo>
                  <a:pt x="9" y="46"/>
                  <a:pt x="9" y="46"/>
                  <a:pt x="9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5"/>
                  <a:pt x="0" y="45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6"/>
                  <a:pt x="3" y="23"/>
                  <a:pt x="7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4"/>
                  <a:pt x="9" y="4"/>
                  <a:pt x="9" y="4"/>
                </a:cubicBezTo>
                <a:cubicBezTo>
                  <a:pt x="9" y="2"/>
                  <a:pt x="10" y="0"/>
                  <a:pt x="1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41" y="1"/>
                  <a:pt x="42" y="3"/>
                </a:cubicBezTo>
                <a:cubicBezTo>
                  <a:pt x="48" y="8"/>
                  <a:pt x="48" y="8"/>
                  <a:pt x="48" y="8"/>
                </a:cubicBezTo>
                <a:cubicBezTo>
                  <a:pt x="49" y="10"/>
                  <a:pt x="50" y="12"/>
                  <a:pt x="50" y="14"/>
                </a:cubicBezTo>
                <a:cubicBezTo>
                  <a:pt x="50" y="23"/>
                  <a:pt x="50" y="23"/>
                  <a:pt x="50" y="23"/>
                </a:cubicBezTo>
                <a:cubicBezTo>
                  <a:pt x="52" y="23"/>
                  <a:pt x="52" y="23"/>
                  <a:pt x="52" y="23"/>
                </a:cubicBezTo>
                <a:cubicBezTo>
                  <a:pt x="56" y="23"/>
                  <a:pt x="59" y="26"/>
                  <a:pt x="59" y="30"/>
                </a:cubicBezTo>
                <a:lnTo>
                  <a:pt x="59" y="45"/>
                </a:lnTo>
                <a:close/>
                <a:moveTo>
                  <a:pt x="45" y="28"/>
                </a:moveTo>
                <a:cubicBezTo>
                  <a:pt x="45" y="14"/>
                  <a:pt x="45" y="14"/>
                  <a:pt x="45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38" y="14"/>
                  <a:pt x="36" y="13"/>
                  <a:pt x="36" y="11"/>
                </a:cubicBezTo>
                <a:cubicBezTo>
                  <a:pt x="36" y="5"/>
                  <a:pt x="36" y="5"/>
                  <a:pt x="36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28"/>
                  <a:pt x="13" y="28"/>
                  <a:pt x="13" y="28"/>
                </a:cubicBezTo>
                <a:lnTo>
                  <a:pt x="45" y="28"/>
                </a:lnTo>
                <a:close/>
                <a:moveTo>
                  <a:pt x="45" y="51"/>
                </a:moveTo>
                <a:cubicBezTo>
                  <a:pt x="45" y="41"/>
                  <a:pt x="45" y="41"/>
                  <a:pt x="45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51"/>
                  <a:pt x="13" y="51"/>
                  <a:pt x="13" y="51"/>
                </a:cubicBezTo>
                <a:lnTo>
                  <a:pt x="45" y="51"/>
                </a:lnTo>
                <a:close/>
                <a:moveTo>
                  <a:pt x="52" y="28"/>
                </a:moveTo>
                <a:cubicBezTo>
                  <a:pt x="51" y="28"/>
                  <a:pt x="50" y="29"/>
                  <a:pt x="50" y="30"/>
                </a:cubicBezTo>
                <a:cubicBezTo>
                  <a:pt x="50" y="31"/>
                  <a:pt x="51" y="32"/>
                  <a:pt x="52" y="32"/>
                </a:cubicBezTo>
                <a:cubicBezTo>
                  <a:pt x="54" y="32"/>
                  <a:pt x="55" y="31"/>
                  <a:pt x="55" y="30"/>
                </a:cubicBezTo>
                <a:cubicBezTo>
                  <a:pt x="55" y="29"/>
                  <a:pt x="54" y="28"/>
                  <a:pt x="52" y="2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1" name="Freeform 134"/>
          <p:cNvSpPr/>
          <p:nvPr/>
        </p:nvSpPr>
        <p:spPr bwMode="auto">
          <a:xfrm>
            <a:off x="7280098" y="3262655"/>
            <a:ext cx="206216" cy="210765"/>
          </a:xfrm>
          <a:custGeom>
            <a:avLst/>
            <a:gdLst>
              <a:gd name="T0" fmla="*/ 51405 w 63"/>
              <a:gd name="T1" fmla="*/ 17239 h 64"/>
              <a:gd name="T2" fmla="*/ 54832 w 63"/>
              <a:gd name="T3" fmla="*/ 17239 h 64"/>
              <a:gd name="T4" fmla="*/ 47978 w 63"/>
              <a:gd name="T5" fmla="*/ 117227 h 64"/>
              <a:gd name="T6" fmla="*/ 85675 w 63"/>
              <a:gd name="T7" fmla="*/ 120675 h 64"/>
              <a:gd name="T8" fmla="*/ 85675 w 63"/>
              <a:gd name="T9" fmla="*/ 65509 h 64"/>
              <a:gd name="T10" fmla="*/ 65113 w 63"/>
              <a:gd name="T11" fmla="*/ 44822 h 64"/>
              <a:gd name="T12" fmla="*/ 78821 w 63"/>
              <a:gd name="T13" fmla="*/ 31031 h 64"/>
              <a:gd name="T14" fmla="*/ 99383 w 63"/>
              <a:gd name="T15" fmla="*/ 48270 h 64"/>
              <a:gd name="T16" fmla="*/ 89102 w 63"/>
              <a:gd name="T17" fmla="*/ 20687 h 64"/>
              <a:gd name="T18" fmla="*/ 109663 w 63"/>
              <a:gd name="T19" fmla="*/ 0 h 64"/>
              <a:gd name="T20" fmla="*/ 126798 w 63"/>
              <a:gd name="T21" fmla="*/ 20687 h 64"/>
              <a:gd name="T22" fmla="*/ 119944 w 63"/>
              <a:gd name="T23" fmla="*/ 48270 h 64"/>
              <a:gd name="T24" fmla="*/ 137079 w 63"/>
              <a:gd name="T25" fmla="*/ 31031 h 64"/>
              <a:gd name="T26" fmla="*/ 150787 w 63"/>
              <a:gd name="T27" fmla="*/ 44822 h 64"/>
              <a:gd name="T28" fmla="*/ 130225 w 63"/>
              <a:gd name="T29" fmla="*/ 62061 h 64"/>
              <a:gd name="T30" fmla="*/ 130225 w 63"/>
              <a:gd name="T31" fmla="*/ 120675 h 64"/>
              <a:gd name="T32" fmla="*/ 167922 w 63"/>
              <a:gd name="T33" fmla="*/ 120675 h 64"/>
              <a:gd name="T34" fmla="*/ 164495 w 63"/>
              <a:gd name="T35" fmla="*/ 20687 h 64"/>
              <a:gd name="T36" fmla="*/ 164495 w 63"/>
              <a:gd name="T37" fmla="*/ 17239 h 64"/>
              <a:gd name="T38" fmla="*/ 215900 w 63"/>
              <a:gd name="T39" fmla="*/ 110332 h 64"/>
              <a:gd name="T40" fmla="*/ 109663 w 63"/>
              <a:gd name="T41" fmla="*/ 220663 h 64"/>
              <a:gd name="T42" fmla="*/ 0 w 63"/>
              <a:gd name="T43" fmla="*/ 106884 h 64"/>
              <a:gd name="T44" fmla="*/ 51405 w 63"/>
              <a:gd name="T45" fmla="*/ 17239 h 6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3" h="64">
                <a:moveTo>
                  <a:pt x="15" y="5"/>
                </a:moveTo>
                <a:cubicBezTo>
                  <a:pt x="16" y="5"/>
                  <a:pt x="16" y="5"/>
                  <a:pt x="16" y="5"/>
                </a:cubicBezTo>
                <a:cubicBezTo>
                  <a:pt x="15" y="6"/>
                  <a:pt x="1" y="22"/>
                  <a:pt x="14" y="34"/>
                </a:cubicBezTo>
                <a:cubicBezTo>
                  <a:pt x="20" y="41"/>
                  <a:pt x="25" y="35"/>
                  <a:pt x="25" y="35"/>
                </a:cubicBezTo>
                <a:cubicBezTo>
                  <a:pt x="30" y="28"/>
                  <a:pt x="25" y="19"/>
                  <a:pt x="25" y="19"/>
                </a:cubicBezTo>
                <a:cubicBezTo>
                  <a:pt x="24" y="15"/>
                  <a:pt x="19" y="13"/>
                  <a:pt x="19" y="13"/>
                </a:cubicBezTo>
                <a:cubicBezTo>
                  <a:pt x="23" y="9"/>
                  <a:pt x="23" y="9"/>
                  <a:pt x="23" y="9"/>
                </a:cubicBezTo>
                <a:cubicBezTo>
                  <a:pt x="26" y="11"/>
                  <a:pt x="29" y="14"/>
                  <a:pt x="29" y="14"/>
                </a:cubicBezTo>
                <a:cubicBezTo>
                  <a:pt x="29" y="10"/>
                  <a:pt x="26" y="6"/>
                  <a:pt x="26" y="6"/>
                </a:cubicBezTo>
                <a:cubicBezTo>
                  <a:pt x="32" y="0"/>
                  <a:pt x="32" y="0"/>
                  <a:pt x="32" y="0"/>
                </a:cubicBezTo>
                <a:cubicBezTo>
                  <a:pt x="37" y="6"/>
                  <a:pt x="37" y="6"/>
                  <a:pt x="37" y="6"/>
                </a:cubicBezTo>
                <a:cubicBezTo>
                  <a:pt x="35" y="10"/>
                  <a:pt x="35" y="14"/>
                  <a:pt x="35" y="14"/>
                </a:cubicBezTo>
                <a:cubicBezTo>
                  <a:pt x="36" y="11"/>
                  <a:pt x="40" y="9"/>
                  <a:pt x="40" y="9"/>
                </a:cubicBezTo>
                <a:cubicBezTo>
                  <a:pt x="44" y="13"/>
                  <a:pt x="44" y="13"/>
                  <a:pt x="44" y="13"/>
                </a:cubicBezTo>
                <a:cubicBezTo>
                  <a:pt x="40" y="14"/>
                  <a:pt x="38" y="18"/>
                  <a:pt x="38" y="18"/>
                </a:cubicBezTo>
                <a:cubicBezTo>
                  <a:pt x="36" y="22"/>
                  <a:pt x="34" y="30"/>
                  <a:pt x="38" y="35"/>
                </a:cubicBezTo>
                <a:cubicBezTo>
                  <a:pt x="42" y="41"/>
                  <a:pt x="49" y="35"/>
                  <a:pt x="49" y="35"/>
                </a:cubicBezTo>
                <a:cubicBezTo>
                  <a:pt x="63" y="23"/>
                  <a:pt x="48" y="6"/>
                  <a:pt x="48" y="6"/>
                </a:cubicBezTo>
                <a:cubicBezTo>
                  <a:pt x="47" y="5"/>
                  <a:pt x="48" y="5"/>
                  <a:pt x="48" y="5"/>
                </a:cubicBezTo>
                <a:cubicBezTo>
                  <a:pt x="55" y="10"/>
                  <a:pt x="63" y="16"/>
                  <a:pt x="63" y="32"/>
                </a:cubicBezTo>
                <a:cubicBezTo>
                  <a:pt x="63" y="50"/>
                  <a:pt x="50" y="64"/>
                  <a:pt x="32" y="64"/>
                </a:cubicBezTo>
                <a:cubicBezTo>
                  <a:pt x="14" y="64"/>
                  <a:pt x="0" y="49"/>
                  <a:pt x="0" y="31"/>
                </a:cubicBezTo>
                <a:cubicBezTo>
                  <a:pt x="1" y="21"/>
                  <a:pt x="6" y="11"/>
                  <a:pt x="15" y="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2" name="Freeform 135"/>
          <p:cNvSpPr>
            <a:spLocks noEditPoints="1"/>
          </p:cNvSpPr>
          <p:nvPr/>
        </p:nvSpPr>
        <p:spPr bwMode="auto">
          <a:xfrm>
            <a:off x="7751666" y="3279336"/>
            <a:ext cx="180438" cy="177406"/>
          </a:xfrm>
          <a:custGeom>
            <a:avLst/>
            <a:gdLst>
              <a:gd name="T0" fmla="*/ 79000 w 55"/>
              <a:gd name="T1" fmla="*/ 58473 h 54"/>
              <a:gd name="T2" fmla="*/ 20609 w 55"/>
              <a:gd name="T3" fmla="*/ 151341 h 54"/>
              <a:gd name="T4" fmla="*/ 0 w 55"/>
              <a:gd name="T5" fmla="*/ 92869 h 54"/>
              <a:gd name="T6" fmla="*/ 79000 w 55"/>
              <a:gd name="T7" fmla="*/ 0 h 54"/>
              <a:gd name="T8" fmla="*/ 79000 w 55"/>
              <a:gd name="T9" fmla="*/ 58473 h 54"/>
              <a:gd name="T10" fmla="*/ 92739 w 55"/>
              <a:gd name="T11" fmla="*/ 185737 h 54"/>
              <a:gd name="T12" fmla="*/ 48087 w 55"/>
              <a:gd name="T13" fmla="*/ 175418 h 54"/>
              <a:gd name="T14" fmla="*/ 92739 w 55"/>
              <a:gd name="T15" fmla="*/ 116946 h 54"/>
              <a:gd name="T16" fmla="*/ 137391 w 55"/>
              <a:gd name="T17" fmla="*/ 175418 h 54"/>
              <a:gd name="T18" fmla="*/ 92739 w 55"/>
              <a:gd name="T19" fmla="*/ 185737 h 54"/>
              <a:gd name="T20" fmla="*/ 164869 w 55"/>
              <a:gd name="T21" fmla="*/ 151341 h 54"/>
              <a:gd name="T22" fmla="*/ 109912 w 55"/>
              <a:gd name="T23" fmla="*/ 58473 h 54"/>
              <a:gd name="T24" fmla="*/ 109912 w 55"/>
              <a:gd name="T25" fmla="*/ 0 h 54"/>
              <a:gd name="T26" fmla="*/ 188912 w 55"/>
              <a:gd name="T27" fmla="*/ 92869 h 54"/>
              <a:gd name="T28" fmla="*/ 164869 w 55"/>
              <a:gd name="T29" fmla="*/ 151341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5" h="54">
                <a:moveTo>
                  <a:pt x="23" y="17"/>
                </a:moveTo>
                <a:cubicBezTo>
                  <a:pt x="23" y="29"/>
                  <a:pt x="16" y="40"/>
                  <a:pt x="6" y="44"/>
                </a:cubicBezTo>
                <a:cubicBezTo>
                  <a:pt x="2" y="40"/>
                  <a:pt x="0" y="34"/>
                  <a:pt x="0" y="27"/>
                </a:cubicBezTo>
                <a:cubicBezTo>
                  <a:pt x="0" y="13"/>
                  <a:pt x="10" y="2"/>
                  <a:pt x="23" y="0"/>
                </a:cubicBezTo>
                <a:lnTo>
                  <a:pt x="23" y="17"/>
                </a:lnTo>
                <a:close/>
                <a:moveTo>
                  <a:pt x="27" y="54"/>
                </a:moveTo>
                <a:cubicBezTo>
                  <a:pt x="22" y="54"/>
                  <a:pt x="18" y="53"/>
                  <a:pt x="14" y="51"/>
                </a:cubicBezTo>
                <a:cubicBezTo>
                  <a:pt x="20" y="47"/>
                  <a:pt x="25" y="41"/>
                  <a:pt x="27" y="34"/>
                </a:cubicBezTo>
                <a:cubicBezTo>
                  <a:pt x="29" y="41"/>
                  <a:pt x="34" y="47"/>
                  <a:pt x="40" y="51"/>
                </a:cubicBezTo>
                <a:cubicBezTo>
                  <a:pt x="36" y="53"/>
                  <a:pt x="32" y="54"/>
                  <a:pt x="27" y="54"/>
                </a:cubicBezTo>
                <a:close/>
                <a:moveTo>
                  <a:pt x="48" y="44"/>
                </a:moveTo>
                <a:cubicBezTo>
                  <a:pt x="39" y="40"/>
                  <a:pt x="32" y="29"/>
                  <a:pt x="32" y="17"/>
                </a:cubicBezTo>
                <a:cubicBezTo>
                  <a:pt x="32" y="0"/>
                  <a:pt x="32" y="0"/>
                  <a:pt x="32" y="0"/>
                </a:cubicBezTo>
                <a:cubicBezTo>
                  <a:pt x="45" y="2"/>
                  <a:pt x="55" y="13"/>
                  <a:pt x="55" y="27"/>
                </a:cubicBezTo>
                <a:cubicBezTo>
                  <a:pt x="55" y="34"/>
                  <a:pt x="52" y="40"/>
                  <a:pt x="48" y="4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3" name="Freeform 136"/>
          <p:cNvSpPr>
            <a:spLocks noEditPoints="1"/>
          </p:cNvSpPr>
          <p:nvPr/>
        </p:nvSpPr>
        <p:spPr bwMode="auto">
          <a:xfrm>
            <a:off x="8224748" y="3268720"/>
            <a:ext cx="209249" cy="188021"/>
          </a:xfrm>
          <a:custGeom>
            <a:avLst/>
            <a:gdLst>
              <a:gd name="T0" fmla="*/ 78730 w 64"/>
              <a:gd name="T1" fmla="*/ 134687 h 57"/>
              <a:gd name="T2" fmla="*/ 71884 w 64"/>
              <a:gd name="T3" fmla="*/ 141594 h 57"/>
              <a:gd name="T4" fmla="*/ 68461 w 64"/>
              <a:gd name="T5" fmla="*/ 141594 h 57"/>
              <a:gd name="T6" fmla="*/ 65038 w 64"/>
              <a:gd name="T7" fmla="*/ 138140 h 57"/>
              <a:gd name="T8" fmla="*/ 0 w 64"/>
              <a:gd name="T9" fmla="*/ 75977 h 57"/>
              <a:gd name="T10" fmla="*/ 0 w 64"/>
              <a:gd name="T11" fmla="*/ 65617 h 57"/>
              <a:gd name="T12" fmla="*/ 65038 w 64"/>
              <a:gd name="T13" fmla="*/ 3454 h 57"/>
              <a:gd name="T14" fmla="*/ 71884 w 64"/>
              <a:gd name="T15" fmla="*/ 0 h 57"/>
              <a:gd name="T16" fmla="*/ 78730 w 64"/>
              <a:gd name="T17" fmla="*/ 6907 h 57"/>
              <a:gd name="T18" fmla="*/ 78730 w 64"/>
              <a:gd name="T19" fmla="*/ 17268 h 57"/>
              <a:gd name="T20" fmla="*/ 27384 w 64"/>
              <a:gd name="T21" fmla="*/ 65617 h 57"/>
              <a:gd name="T22" fmla="*/ 27384 w 64"/>
              <a:gd name="T23" fmla="*/ 75977 h 57"/>
              <a:gd name="T24" fmla="*/ 78730 w 64"/>
              <a:gd name="T25" fmla="*/ 124326 h 57"/>
              <a:gd name="T26" fmla="*/ 78730 w 64"/>
              <a:gd name="T27" fmla="*/ 134687 h 57"/>
              <a:gd name="T28" fmla="*/ 198537 w 64"/>
              <a:gd name="T29" fmla="*/ 196850 h 57"/>
              <a:gd name="T30" fmla="*/ 195114 w 64"/>
              <a:gd name="T31" fmla="*/ 196850 h 57"/>
              <a:gd name="T32" fmla="*/ 195114 w 64"/>
              <a:gd name="T33" fmla="*/ 196850 h 57"/>
              <a:gd name="T34" fmla="*/ 191691 w 64"/>
              <a:gd name="T35" fmla="*/ 193396 h 57"/>
              <a:gd name="T36" fmla="*/ 177998 w 64"/>
              <a:gd name="T37" fmla="*/ 124326 h 57"/>
              <a:gd name="T38" fmla="*/ 123230 w 64"/>
              <a:gd name="T39" fmla="*/ 103605 h 57"/>
              <a:gd name="T40" fmla="*/ 123230 w 64"/>
              <a:gd name="T41" fmla="*/ 134687 h 57"/>
              <a:gd name="T42" fmla="*/ 119807 w 64"/>
              <a:gd name="T43" fmla="*/ 141594 h 57"/>
              <a:gd name="T44" fmla="*/ 116384 w 64"/>
              <a:gd name="T45" fmla="*/ 141594 h 57"/>
              <a:gd name="T46" fmla="*/ 109538 w 64"/>
              <a:gd name="T47" fmla="*/ 138140 h 57"/>
              <a:gd name="T48" fmla="*/ 47923 w 64"/>
              <a:gd name="T49" fmla="*/ 75977 h 57"/>
              <a:gd name="T50" fmla="*/ 47923 w 64"/>
              <a:gd name="T51" fmla="*/ 65617 h 57"/>
              <a:gd name="T52" fmla="*/ 109538 w 64"/>
              <a:gd name="T53" fmla="*/ 3454 h 57"/>
              <a:gd name="T54" fmla="*/ 119807 w 64"/>
              <a:gd name="T55" fmla="*/ 0 h 57"/>
              <a:gd name="T56" fmla="*/ 123230 w 64"/>
              <a:gd name="T57" fmla="*/ 6907 h 57"/>
              <a:gd name="T58" fmla="*/ 123230 w 64"/>
              <a:gd name="T59" fmla="*/ 41442 h 57"/>
              <a:gd name="T60" fmla="*/ 198537 w 64"/>
              <a:gd name="T61" fmla="*/ 69070 h 57"/>
              <a:gd name="T62" fmla="*/ 219075 w 64"/>
              <a:gd name="T63" fmla="*/ 131233 h 57"/>
              <a:gd name="T64" fmla="*/ 198537 w 64"/>
              <a:gd name="T65" fmla="*/ 196850 h 5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4" h="57">
                <a:moveTo>
                  <a:pt x="23" y="39"/>
                </a:moveTo>
                <a:cubicBezTo>
                  <a:pt x="23" y="40"/>
                  <a:pt x="22" y="41"/>
                  <a:pt x="21" y="41"/>
                </a:cubicBezTo>
                <a:cubicBezTo>
                  <a:pt x="21" y="41"/>
                  <a:pt x="21" y="41"/>
                  <a:pt x="20" y="41"/>
                </a:cubicBezTo>
                <a:cubicBezTo>
                  <a:pt x="20" y="41"/>
                  <a:pt x="19" y="41"/>
                  <a:pt x="19" y="4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0" y="20"/>
                  <a:pt x="0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1" y="0"/>
                </a:cubicBezTo>
                <a:cubicBezTo>
                  <a:pt x="22" y="1"/>
                  <a:pt x="23" y="1"/>
                  <a:pt x="23" y="2"/>
                </a:cubicBezTo>
                <a:cubicBezTo>
                  <a:pt x="23" y="5"/>
                  <a:pt x="23" y="5"/>
                  <a:pt x="23" y="5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0"/>
                  <a:pt x="8" y="21"/>
                  <a:pt x="8" y="22"/>
                </a:cubicBezTo>
                <a:cubicBezTo>
                  <a:pt x="23" y="36"/>
                  <a:pt x="23" y="36"/>
                  <a:pt x="23" y="36"/>
                </a:cubicBezTo>
                <a:lnTo>
                  <a:pt x="23" y="39"/>
                </a:lnTo>
                <a:close/>
                <a:moveTo>
                  <a:pt x="58" y="57"/>
                </a:moveTo>
                <a:cubicBezTo>
                  <a:pt x="58" y="57"/>
                  <a:pt x="57" y="57"/>
                  <a:pt x="57" y="57"/>
                </a:cubicBezTo>
                <a:cubicBezTo>
                  <a:pt x="57" y="57"/>
                  <a:pt x="57" y="57"/>
                  <a:pt x="57" y="57"/>
                </a:cubicBezTo>
                <a:cubicBezTo>
                  <a:pt x="56" y="57"/>
                  <a:pt x="56" y="56"/>
                  <a:pt x="56" y="56"/>
                </a:cubicBezTo>
                <a:cubicBezTo>
                  <a:pt x="57" y="46"/>
                  <a:pt x="56" y="40"/>
                  <a:pt x="52" y="36"/>
                </a:cubicBezTo>
                <a:cubicBezTo>
                  <a:pt x="49" y="32"/>
                  <a:pt x="44" y="31"/>
                  <a:pt x="36" y="3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1"/>
                  <a:pt x="35" y="41"/>
                </a:cubicBezTo>
                <a:cubicBezTo>
                  <a:pt x="35" y="41"/>
                  <a:pt x="34" y="41"/>
                  <a:pt x="34" y="41"/>
                </a:cubicBezTo>
                <a:cubicBezTo>
                  <a:pt x="33" y="41"/>
                  <a:pt x="33" y="41"/>
                  <a:pt x="32" y="40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1"/>
                  <a:pt x="13" y="20"/>
                  <a:pt x="14" y="19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4" y="0"/>
                  <a:pt x="35" y="0"/>
                </a:cubicBezTo>
                <a:cubicBezTo>
                  <a:pt x="36" y="1"/>
                  <a:pt x="36" y="1"/>
                  <a:pt x="36" y="2"/>
                </a:cubicBezTo>
                <a:cubicBezTo>
                  <a:pt x="36" y="12"/>
                  <a:pt x="36" y="12"/>
                  <a:pt x="36" y="12"/>
                </a:cubicBezTo>
                <a:cubicBezTo>
                  <a:pt x="46" y="12"/>
                  <a:pt x="53" y="15"/>
                  <a:pt x="58" y="20"/>
                </a:cubicBezTo>
                <a:cubicBezTo>
                  <a:pt x="63" y="25"/>
                  <a:pt x="64" y="33"/>
                  <a:pt x="64" y="38"/>
                </a:cubicBezTo>
                <a:cubicBezTo>
                  <a:pt x="64" y="45"/>
                  <a:pt x="58" y="56"/>
                  <a:pt x="58" y="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4" name="Freeform 137"/>
          <p:cNvSpPr>
            <a:spLocks noEditPoints="1"/>
          </p:cNvSpPr>
          <p:nvPr/>
        </p:nvSpPr>
        <p:spPr bwMode="auto">
          <a:xfrm>
            <a:off x="8661442" y="3276303"/>
            <a:ext cx="189536" cy="194086"/>
          </a:xfrm>
          <a:custGeom>
            <a:avLst/>
            <a:gdLst>
              <a:gd name="T0" fmla="*/ 157381 w 58"/>
              <a:gd name="T1" fmla="*/ 103322 h 59"/>
              <a:gd name="T2" fmla="*/ 133432 w 58"/>
              <a:gd name="T3" fmla="*/ 123986 h 59"/>
              <a:gd name="T4" fmla="*/ 133432 w 58"/>
              <a:gd name="T5" fmla="*/ 172203 h 59"/>
              <a:gd name="T6" fmla="*/ 130010 w 58"/>
              <a:gd name="T7" fmla="*/ 172203 h 59"/>
              <a:gd name="T8" fmla="*/ 82112 w 58"/>
              <a:gd name="T9" fmla="*/ 199756 h 59"/>
              <a:gd name="T10" fmla="*/ 82112 w 58"/>
              <a:gd name="T11" fmla="*/ 203200 h 59"/>
              <a:gd name="T12" fmla="*/ 78691 w 58"/>
              <a:gd name="T13" fmla="*/ 199756 h 59"/>
              <a:gd name="T14" fmla="*/ 71848 w 58"/>
              <a:gd name="T15" fmla="*/ 192868 h 59"/>
              <a:gd name="T16" fmla="*/ 71848 w 58"/>
              <a:gd name="T17" fmla="*/ 189424 h 59"/>
              <a:gd name="T18" fmla="*/ 82112 w 58"/>
              <a:gd name="T19" fmla="*/ 154983 h 59"/>
              <a:gd name="T20" fmla="*/ 47899 w 58"/>
              <a:gd name="T21" fmla="*/ 120542 h 59"/>
              <a:gd name="T22" fmla="*/ 13685 w 58"/>
              <a:gd name="T23" fmla="*/ 130875 h 59"/>
              <a:gd name="T24" fmla="*/ 10264 w 58"/>
              <a:gd name="T25" fmla="*/ 130875 h 59"/>
              <a:gd name="T26" fmla="*/ 10264 w 58"/>
              <a:gd name="T27" fmla="*/ 130875 h 59"/>
              <a:gd name="T28" fmla="*/ 0 w 58"/>
              <a:gd name="T29" fmla="*/ 120542 h 59"/>
              <a:gd name="T30" fmla="*/ 0 w 58"/>
              <a:gd name="T31" fmla="*/ 117098 h 59"/>
              <a:gd name="T32" fmla="*/ 27371 w 58"/>
              <a:gd name="T33" fmla="*/ 68881 h 59"/>
              <a:gd name="T34" fmla="*/ 30792 w 58"/>
              <a:gd name="T35" fmla="*/ 68881 h 59"/>
              <a:gd name="T36" fmla="*/ 78691 w 58"/>
              <a:gd name="T37" fmla="*/ 65437 h 59"/>
              <a:gd name="T38" fmla="*/ 99219 w 58"/>
              <a:gd name="T39" fmla="*/ 41329 h 59"/>
              <a:gd name="T40" fmla="*/ 195016 w 58"/>
              <a:gd name="T41" fmla="*/ 0 h 59"/>
              <a:gd name="T42" fmla="*/ 198437 w 58"/>
              <a:gd name="T43" fmla="*/ 3444 h 59"/>
              <a:gd name="T44" fmla="*/ 157381 w 58"/>
              <a:gd name="T45" fmla="*/ 103322 h 59"/>
              <a:gd name="T46" fmla="*/ 160802 w 58"/>
              <a:gd name="T47" fmla="*/ 27553 h 59"/>
              <a:gd name="T48" fmla="*/ 147117 w 58"/>
              <a:gd name="T49" fmla="*/ 41329 h 59"/>
              <a:gd name="T50" fmla="*/ 160802 w 58"/>
              <a:gd name="T51" fmla="*/ 51661 h 59"/>
              <a:gd name="T52" fmla="*/ 171066 w 58"/>
              <a:gd name="T53" fmla="*/ 41329 h 59"/>
              <a:gd name="T54" fmla="*/ 160802 w 58"/>
              <a:gd name="T55" fmla="*/ 27553 h 5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9">
                <a:moveTo>
                  <a:pt x="46" y="30"/>
                </a:moveTo>
                <a:cubicBezTo>
                  <a:pt x="44" y="32"/>
                  <a:pt x="42" y="34"/>
                  <a:pt x="39" y="36"/>
                </a:cubicBezTo>
                <a:cubicBezTo>
                  <a:pt x="39" y="50"/>
                  <a:pt x="39" y="50"/>
                  <a:pt x="39" y="50"/>
                </a:cubicBezTo>
                <a:cubicBezTo>
                  <a:pt x="39" y="50"/>
                  <a:pt x="39" y="50"/>
                  <a:pt x="38" y="50"/>
                </a:cubicBezTo>
                <a:cubicBezTo>
                  <a:pt x="24" y="58"/>
                  <a:pt x="24" y="58"/>
                  <a:pt x="24" y="58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59"/>
                  <a:pt x="23" y="58"/>
                  <a:pt x="23" y="58"/>
                </a:cubicBezTo>
                <a:cubicBezTo>
                  <a:pt x="21" y="56"/>
                  <a:pt x="21" y="56"/>
                  <a:pt x="21" y="56"/>
                </a:cubicBezTo>
                <a:cubicBezTo>
                  <a:pt x="21" y="56"/>
                  <a:pt x="20" y="55"/>
                  <a:pt x="21" y="55"/>
                </a:cubicBezTo>
                <a:cubicBezTo>
                  <a:pt x="24" y="45"/>
                  <a:pt x="24" y="45"/>
                  <a:pt x="24" y="45"/>
                </a:cubicBezTo>
                <a:cubicBezTo>
                  <a:pt x="14" y="35"/>
                  <a:pt x="14" y="35"/>
                  <a:pt x="14" y="35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38"/>
                  <a:pt x="3" y="38"/>
                  <a:pt x="3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0" y="34"/>
                  <a:pt x="0" y="34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23" y="19"/>
                  <a:pt x="23" y="19"/>
                  <a:pt x="23" y="19"/>
                </a:cubicBezTo>
                <a:cubicBezTo>
                  <a:pt x="25" y="17"/>
                  <a:pt x="27" y="14"/>
                  <a:pt x="29" y="12"/>
                </a:cubicBezTo>
                <a:cubicBezTo>
                  <a:pt x="38" y="3"/>
                  <a:pt x="45" y="0"/>
                  <a:pt x="57" y="0"/>
                </a:cubicBezTo>
                <a:cubicBezTo>
                  <a:pt x="58" y="0"/>
                  <a:pt x="58" y="1"/>
                  <a:pt x="58" y="1"/>
                </a:cubicBezTo>
                <a:cubicBezTo>
                  <a:pt x="58" y="13"/>
                  <a:pt x="55" y="21"/>
                  <a:pt x="46" y="30"/>
                </a:cubicBezTo>
                <a:close/>
                <a:moveTo>
                  <a:pt x="47" y="8"/>
                </a:moveTo>
                <a:cubicBezTo>
                  <a:pt x="45" y="8"/>
                  <a:pt x="43" y="10"/>
                  <a:pt x="43" y="12"/>
                </a:cubicBezTo>
                <a:cubicBezTo>
                  <a:pt x="43" y="14"/>
                  <a:pt x="45" y="15"/>
                  <a:pt x="47" y="15"/>
                </a:cubicBezTo>
                <a:cubicBezTo>
                  <a:pt x="49" y="15"/>
                  <a:pt x="50" y="14"/>
                  <a:pt x="50" y="12"/>
                </a:cubicBezTo>
                <a:cubicBezTo>
                  <a:pt x="50" y="10"/>
                  <a:pt x="49" y="8"/>
                  <a:pt x="47" y="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5" name="Freeform 138"/>
          <p:cNvSpPr>
            <a:spLocks noEditPoints="1"/>
          </p:cNvSpPr>
          <p:nvPr/>
        </p:nvSpPr>
        <p:spPr bwMode="auto">
          <a:xfrm>
            <a:off x="262697" y="3716027"/>
            <a:ext cx="210765" cy="163760"/>
          </a:xfrm>
          <a:custGeom>
            <a:avLst/>
            <a:gdLst>
              <a:gd name="T0" fmla="*/ 172393 w 64"/>
              <a:gd name="T1" fmla="*/ 137160 h 50"/>
              <a:gd name="T2" fmla="*/ 137914 w 64"/>
              <a:gd name="T3" fmla="*/ 171450 h 50"/>
              <a:gd name="T4" fmla="*/ 34479 w 64"/>
              <a:gd name="T5" fmla="*/ 171450 h 50"/>
              <a:gd name="T6" fmla="*/ 0 w 64"/>
              <a:gd name="T7" fmla="*/ 137160 h 50"/>
              <a:gd name="T8" fmla="*/ 0 w 64"/>
              <a:gd name="T9" fmla="*/ 34290 h 50"/>
              <a:gd name="T10" fmla="*/ 34479 w 64"/>
              <a:gd name="T11" fmla="*/ 0 h 50"/>
              <a:gd name="T12" fmla="*/ 137914 w 64"/>
              <a:gd name="T13" fmla="*/ 0 h 50"/>
              <a:gd name="T14" fmla="*/ 151706 w 64"/>
              <a:gd name="T15" fmla="*/ 3429 h 50"/>
              <a:gd name="T16" fmla="*/ 155154 w 64"/>
              <a:gd name="T17" fmla="*/ 6858 h 50"/>
              <a:gd name="T18" fmla="*/ 151706 w 64"/>
              <a:gd name="T19" fmla="*/ 10287 h 50"/>
              <a:gd name="T20" fmla="*/ 144810 w 64"/>
              <a:gd name="T21" fmla="*/ 13716 h 50"/>
              <a:gd name="T22" fmla="*/ 141362 w 64"/>
              <a:gd name="T23" fmla="*/ 17145 h 50"/>
              <a:gd name="T24" fmla="*/ 137914 w 64"/>
              <a:gd name="T25" fmla="*/ 13716 h 50"/>
              <a:gd name="T26" fmla="*/ 34479 w 64"/>
              <a:gd name="T27" fmla="*/ 13716 h 50"/>
              <a:gd name="T28" fmla="*/ 13791 w 64"/>
              <a:gd name="T29" fmla="*/ 34290 h 50"/>
              <a:gd name="T30" fmla="*/ 13791 w 64"/>
              <a:gd name="T31" fmla="*/ 137160 h 50"/>
              <a:gd name="T32" fmla="*/ 34479 w 64"/>
              <a:gd name="T33" fmla="*/ 157734 h 50"/>
              <a:gd name="T34" fmla="*/ 137914 w 64"/>
              <a:gd name="T35" fmla="*/ 157734 h 50"/>
              <a:gd name="T36" fmla="*/ 155154 w 64"/>
              <a:gd name="T37" fmla="*/ 137160 h 50"/>
              <a:gd name="T38" fmla="*/ 155154 w 64"/>
              <a:gd name="T39" fmla="*/ 120015 h 50"/>
              <a:gd name="T40" fmla="*/ 158602 w 64"/>
              <a:gd name="T41" fmla="*/ 120015 h 50"/>
              <a:gd name="T42" fmla="*/ 165497 w 64"/>
              <a:gd name="T43" fmla="*/ 109728 h 50"/>
              <a:gd name="T44" fmla="*/ 168945 w 64"/>
              <a:gd name="T45" fmla="*/ 109728 h 50"/>
              <a:gd name="T46" fmla="*/ 172393 w 64"/>
              <a:gd name="T47" fmla="*/ 113157 h 50"/>
              <a:gd name="T48" fmla="*/ 172393 w 64"/>
              <a:gd name="T49" fmla="*/ 137160 h 50"/>
              <a:gd name="T50" fmla="*/ 196528 w 64"/>
              <a:gd name="T51" fmla="*/ 58293 h 50"/>
              <a:gd name="T52" fmla="*/ 113779 w 64"/>
              <a:gd name="T53" fmla="*/ 140589 h 50"/>
              <a:gd name="T54" fmla="*/ 79301 w 64"/>
              <a:gd name="T55" fmla="*/ 140589 h 50"/>
              <a:gd name="T56" fmla="*/ 79301 w 64"/>
              <a:gd name="T57" fmla="*/ 106299 h 50"/>
              <a:gd name="T58" fmla="*/ 162049 w 64"/>
              <a:gd name="T59" fmla="*/ 24003 h 50"/>
              <a:gd name="T60" fmla="*/ 196528 w 64"/>
              <a:gd name="T61" fmla="*/ 58293 h 50"/>
              <a:gd name="T62" fmla="*/ 124123 w 64"/>
              <a:gd name="T63" fmla="*/ 113157 h 50"/>
              <a:gd name="T64" fmla="*/ 103436 w 64"/>
              <a:gd name="T65" fmla="*/ 96012 h 50"/>
              <a:gd name="T66" fmla="*/ 89644 w 64"/>
              <a:gd name="T67" fmla="*/ 109728 h 50"/>
              <a:gd name="T68" fmla="*/ 89644 w 64"/>
              <a:gd name="T69" fmla="*/ 116586 h 50"/>
              <a:gd name="T70" fmla="*/ 99988 w 64"/>
              <a:gd name="T71" fmla="*/ 116586 h 50"/>
              <a:gd name="T72" fmla="*/ 99988 w 64"/>
              <a:gd name="T73" fmla="*/ 130302 h 50"/>
              <a:gd name="T74" fmla="*/ 106884 w 64"/>
              <a:gd name="T75" fmla="*/ 130302 h 50"/>
              <a:gd name="T76" fmla="*/ 124123 w 64"/>
              <a:gd name="T77" fmla="*/ 113157 h 50"/>
              <a:gd name="T78" fmla="*/ 158602 w 64"/>
              <a:gd name="T79" fmla="*/ 41148 h 50"/>
              <a:gd name="T80" fmla="*/ 117227 w 64"/>
              <a:gd name="T81" fmla="*/ 82296 h 50"/>
              <a:gd name="T82" fmla="*/ 113779 w 64"/>
              <a:gd name="T83" fmla="*/ 89154 h 50"/>
              <a:gd name="T84" fmla="*/ 120675 w 64"/>
              <a:gd name="T85" fmla="*/ 89154 h 50"/>
              <a:gd name="T86" fmla="*/ 162049 w 64"/>
              <a:gd name="T87" fmla="*/ 44577 h 50"/>
              <a:gd name="T88" fmla="*/ 162049 w 64"/>
              <a:gd name="T89" fmla="*/ 41148 h 50"/>
              <a:gd name="T90" fmla="*/ 158602 w 64"/>
              <a:gd name="T91" fmla="*/ 41148 h 50"/>
              <a:gd name="T92" fmla="*/ 203424 w 64"/>
              <a:gd name="T93" fmla="*/ 51435 h 50"/>
              <a:gd name="T94" fmla="*/ 168945 w 64"/>
              <a:gd name="T95" fmla="*/ 13716 h 50"/>
              <a:gd name="T96" fmla="*/ 179289 w 64"/>
              <a:gd name="T97" fmla="*/ 3429 h 50"/>
              <a:gd name="T98" fmla="*/ 196528 w 64"/>
              <a:gd name="T99" fmla="*/ 3429 h 50"/>
              <a:gd name="T100" fmla="*/ 213767 w 64"/>
              <a:gd name="T101" fmla="*/ 24003 h 50"/>
              <a:gd name="T102" fmla="*/ 213767 w 64"/>
              <a:gd name="T103" fmla="*/ 37719 h 50"/>
              <a:gd name="T104" fmla="*/ 203424 w 64"/>
              <a:gd name="T105" fmla="*/ 51435 h 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4" h="50">
                <a:moveTo>
                  <a:pt x="50" y="40"/>
                </a:moveTo>
                <a:cubicBezTo>
                  <a:pt x="50" y="46"/>
                  <a:pt x="45" y="50"/>
                  <a:pt x="4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4" y="50"/>
                  <a:pt x="0" y="46"/>
                  <a:pt x="0" y="4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1" y="0"/>
                  <a:pt x="43" y="0"/>
                  <a:pt x="44" y="1"/>
                </a:cubicBezTo>
                <a:cubicBezTo>
                  <a:pt x="44" y="1"/>
                  <a:pt x="44" y="1"/>
                  <a:pt x="45" y="2"/>
                </a:cubicBezTo>
                <a:cubicBezTo>
                  <a:pt x="45" y="2"/>
                  <a:pt x="45" y="2"/>
                  <a:pt x="44" y="3"/>
                </a:cubicBezTo>
                <a:cubicBezTo>
                  <a:pt x="42" y="4"/>
                  <a:pt x="42" y="4"/>
                  <a:pt x="42" y="4"/>
                </a:cubicBezTo>
                <a:cubicBezTo>
                  <a:pt x="42" y="5"/>
                  <a:pt x="42" y="5"/>
                  <a:pt x="41" y="5"/>
                </a:cubicBezTo>
                <a:cubicBezTo>
                  <a:pt x="41" y="5"/>
                  <a:pt x="40" y="4"/>
                  <a:pt x="4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7" y="4"/>
                  <a:pt x="4" y="7"/>
                  <a:pt x="4" y="1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3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3"/>
                  <a:pt x="45" y="40"/>
                </a:cubicBezTo>
                <a:cubicBezTo>
                  <a:pt x="45" y="35"/>
                  <a:pt x="45" y="35"/>
                  <a:pt x="45" y="35"/>
                </a:cubicBezTo>
                <a:cubicBezTo>
                  <a:pt x="45" y="35"/>
                  <a:pt x="46" y="35"/>
                  <a:pt x="46" y="35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9" y="32"/>
                  <a:pt x="49" y="32"/>
                </a:cubicBezTo>
                <a:cubicBezTo>
                  <a:pt x="50" y="32"/>
                  <a:pt x="50" y="33"/>
                  <a:pt x="50" y="33"/>
                </a:cubicBezTo>
                <a:lnTo>
                  <a:pt x="50" y="40"/>
                </a:lnTo>
                <a:close/>
                <a:moveTo>
                  <a:pt x="57" y="17"/>
                </a:moveTo>
                <a:cubicBezTo>
                  <a:pt x="33" y="41"/>
                  <a:pt x="33" y="41"/>
                  <a:pt x="3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31"/>
                  <a:pt x="23" y="31"/>
                  <a:pt x="23" y="31"/>
                </a:cubicBezTo>
                <a:cubicBezTo>
                  <a:pt x="47" y="7"/>
                  <a:pt x="47" y="7"/>
                  <a:pt x="47" y="7"/>
                </a:cubicBezTo>
                <a:lnTo>
                  <a:pt x="57" y="17"/>
                </a:lnTo>
                <a:close/>
                <a:moveTo>
                  <a:pt x="36" y="33"/>
                </a:moveTo>
                <a:cubicBezTo>
                  <a:pt x="30" y="28"/>
                  <a:pt x="30" y="28"/>
                  <a:pt x="30" y="28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4"/>
                  <a:pt x="26" y="34"/>
                  <a:pt x="26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8"/>
                  <a:pt x="31" y="38"/>
                  <a:pt x="31" y="38"/>
                </a:cubicBezTo>
                <a:lnTo>
                  <a:pt x="36" y="33"/>
                </a:lnTo>
                <a:close/>
                <a:moveTo>
                  <a:pt x="46" y="12"/>
                </a:moveTo>
                <a:cubicBezTo>
                  <a:pt x="34" y="24"/>
                  <a:pt x="34" y="24"/>
                  <a:pt x="34" y="24"/>
                </a:cubicBezTo>
                <a:cubicBezTo>
                  <a:pt x="33" y="25"/>
                  <a:pt x="33" y="25"/>
                  <a:pt x="33" y="26"/>
                </a:cubicBezTo>
                <a:cubicBezTo>
                  <a:pt x="34" y="26"/>
                  <a:pt x="34" y="26"/>
                  <a:pt x="35" y="26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2"/>
                  <a:pt x="47" y="12"/>
                </a:cubicBezTo>
                <a:cubicBezTo>
                  <a:pt x="47" y="12"/>
                  <a:pt x="46" y="12"/>
                  <a:pt x="46" y="12"/>
                </a:cubicBezTo>
                <a:close/>
                <a:moveTo>
                  <a:pt x="59" y="15"/>
                </a:moveTo>
                <a:cubicBezTo>
                  <a:pt x="49" y="4"/>
                  <a:pt x="49" y="4"/>
                  <a:pt x="49" y="4"/>
                </a:cubicBezTo>
                <a:cubicBezTo>
                  <a:pt x="52" y="1"/>
                  <a:pt x="52" y="1"/>
                  <a:pt x="52" y="1"/>
                </a:cubicBezTo>
                <a:cubicBezTo>
                  <a:pt x="53" y="0"/>
                  <a:pt x="56" y="0"/>
                  <a:pt x="57" y="1"/>
                </a:cubicBezTo>
                <a:cubicBezTo>
                  <a:pt x="62" y="7"/>
                  <a:pt x="62" y="7"/>
                  <a:pt x="62" y="7"/>
                </a:cubicBezTo>
                <a:cubicBezTo>
                  <a:pt x="64" y="8"/>
                  <a:pt x="64" y="10"/>
                  <a:pt x="62" y="11"/>
                </a:cubicBezTo>
                <a:lnTo>
                  <a:pt x="59" y="1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6" name="Freeform 139"/>
          <p:cNvSpPr>
            <a:spLocks noEditPoints="1"/>
          </p:cNvSpPr>
          <p:nvPr/>
        </p:nvSpPr>
        <p:spPr bwMode="auto">
          <a:xfrm>
            <a:off x="662998" y="3716027"/>
            <a:ext cx="163760" cy="163760"/>
          </a:xfrm>
          <a:custGeom>
            <a:avLst/>
            <a:gdLst>
              <a:gd name="T0" fmla="*/ 168021 w 50"/>
              <a:gd name="T1" fmla="*/ 168021 h 50"/>
              <a:gd name="T2" fmla="*/ 164592 w 50"/>
              <a:gd name="T3" fmla="*/ 171450 h 50"/>
              <a:gd name="T4" fmla="*/ 147447 w 50"/>
              <a:gd name="T5" fmla="*/ 171450 h 50"/>
              <a:gd name="T6" fmla="*/ 137160 w 50"/>
              <a:gd name="T7" fmla="*/ 164592 h 50"/>
              <a:gd name="T8" fmla="*/ 6858 w 50"/>
              <a:gd name="T9" fmla="*/ 34290 h 50"/>
              <a:gd name="T10" fmla="*/ 0 w 50"/>
              <a:gd name="T11" fmla="*/ 24003 h 50"/>
              <a:gd name="T12" fmla="*/ 0 w 50"/>
              <a:gd name="T13" fmla="*/ 6858 h 50"/>
              <a:gd name="T14" fmla="*/ 0 w 50"/>
              <a:gd name="T15" fmla="*/ 3429 h 50"/>
              <a:gd name="T16" fmla="*/ 6858 w 50"/>
              <a:gd name="T17" fmla="*/ 0 h 50"/>
              <a:gd name="T18" fmla="*/ 6858 w 50"/>
              <a:gd name="T19" fmla="*/ 0 h 50"/>
              <a:gd name="T20" fmla="*/ 120015 w 50"/>
              <a:gd name="T21" fmla="*/ 51435 h 50"/>
              <a:gd name="T22" fmla="*/ 171450 w 50"/>
              <a:gd name="T23" fmla="*/ 164592 h 50"/>
              <a:gd name="T24" fmla="*/ 168021 w 50"/>
              <a:gd name="T25" fmla="*/ 168021 h 50"/>
              <a:gd name="T26" fmla="*/ 106299 w 50"/>
              <a:gd name="T27" fmla="*/ 168021 h 50"/>
              <a:gd name="T28" fmla="*/ 99441 w 50"/>
              <a:gd name="T29" fmla="*/ 171450 h 50"/>
              <a:gd name="T30" fmla="*/ 85725 w 50"/>
              <a:gd name="T31" fmla="*/ 171450 h 50"/>
              <a:gd name="T32" fmla="*/ 75438 w 50"/>
              <a:gd name="T33" fmla="*/ 164592 h 50"/>
              <a:gd name="T34" fmla="*/ 6858 w 50"/>
              <a:gd name="T35" fmla="*/ 96012 h 50"/>
              <a:gd name="T36" fmla="*/ 0 w 50"/>
              <a:gd name="T37" fmla="*/ 85725 h 50"/>
              <a:gd name="T38" fmla="*/ 0 w 50"/>
              <a:gd name="T39" fmla="*/ 68580 h 50"/>
              <a:gd name="T40" fmla="*/ 3429 w 50"/>
              <a:gd name="T41" fmla="*/ 65151 h 50"/>
              <a:gd name="T42" fmla="*/ 6858 w 50"/>
              <a:gd name="T43" fmla="*/ 61722 h 50"/>
              <a:gd name="T44" fmla="*/ 6858 w 50"/>
              <a:gd name="T45" fmla="*/ 61722 h 50"/>
              <a:gd name="T46" fmla="*/ 75438 w 50"/>
              <a:gd name="T47" fmla="*/ 96012 h 50"/>
              <a:gd name="T48" fmla="*/ 109728 w 50"/>
              <a:gd name="T49" fmla="*/ 164592 h 50"/>
              <a:gd name="T50" fmla="*/ 106299 w 50"/>
              <a:gd name="T51" fmla="*/ 168021 h 50"/>
              <a:gd name="T52" fmla="*/ 24003 w 50"/>
              <a:gd name="T53" fmla="*/ 171450 h 50"/>
              <a:gd name="T54" fmla="*/ 0 w 50"/>
              <a:gd name="T55" fmla="*/ 147447 h 50"/>
              <a:gd name="T56" fmla="*/ 24003 w 50"/>
              <a:gd name="T57" fmla="*/ 123444 h 50"/>
              <a:gd name="T58" fmla="*/ 44577 w 50"/>
              <a:gd name="T59" fmla="*/ 147447 h 50"/>
              <a:gd name="T60" fmla="*/ 24003 w 50"/>
              <a:gd name="T61" fmla="*/ 171450 h 5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0" h="50">
                <a:moveTo>
                  <a:pt x="49" y="49"/>
                </a:moveTo>
                <a:cubicBezTo>
                  <a:pt x="49" y="50"/>
                  <a:pt x="48" y="50"/>
                  <a:pt x="48" y="50"/>
                </a:cubicBezTo>
                <a:cubicBezTo>
                  <a:pt x="43" y="50"/>
                  <a:pt x="43" y="50"/>
                  <a:pt x="43" y="50"/>
                </a:cubicBezTo>
                <a:cubicBezTo>
                  <a:pt x="41" y="50"/>
                  <a:pt x="40" y="49"/>
                  <a:pt x="40" y="48"/>
                </a:cubicBezTo>
                <a:cubicBezTo>
                  <a:pt x="39" y="27"/>
                  <a:pt x="23" y="11"/>
                  <a:pt x="2" y="10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5" y="1"/>
                  <a:pt x="26" y="6"/>
                  <a:pt x="35" y="15"/>
                </a:cubicBezTo>
                <a:cubicBezTo>
                  <a:pt x="44" y="24"/>
                  <a:pt x="49" y="35"/>
                  <a:pt x="50" y="48"/>
                </a:cubicBezTo>
                <a:cubicBezTo>
                  <a:pt x="50" y="48"/>
                  <a:pt x="50" y="49"/>
                  <a:pt x="49" y="49"/>
                </a:cubicBezTo>
                <a:close/>
                <a:moveTo>
                  <a:pt x="31" y="49"/>
                </a:moveTo>
                <a:cubicBezTo>
                  <a:pt x="31" y="50"/>
                  <a:pt x="30" y="50"/>
                  <a:pt x="29" y="50"/>
                </a:cubicBezTo>
                <a:cubicBezTo>
                  <a:pt x="25" y="50"/>
                  <a:pt x="25" y="50"/>
                  <a:pt x="25" y="50"/>
                </a:cubicBezTo>
                <a:cubicBezTo>
                  <a:pt x="23" y="50"/>
                  <a:pt x="23" y="49"/>
                  <a:pt x="22" y="48"/>
                </a:cubicBezTo>
                <a:cubicBezTo>
                  <a:pt x="21" y="37"/>
                  <a:pt x="13" y="29"/>
                  <a:pt x="2" y="28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19"/>
                  <a:pt x="1" y="19"/>
                </a:cubicBezTo>
                <a:cubicBezTo>
                  <a:pt x="1" y="18"/>
                  <a:pt x="1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0" y="19"/>
                  <a:pt x="17" y="22"/>
                  <a:pt x="22" y="28"/>
                </a:cubicBezTo>
                <a:cubicBezTo>
                  <a:pt x="28" y="33"/>
                  <a:pt x="31" y="40"/>
                  <a:pt x="32" y="48"/>
                </a:cubicBezTo>
                <a:cubicBezTo>
                  <a:pt x="32" y="48"/>
                  <a:pt x="32" y="49"/>
                  <a:pt x="31" y="49"/>
                </a:cubicBezTo>
                <a:close/>
                <a:moveTo>
                  <a:pt x="7" y="50"/>
                </a:moveTo>
                <a:cubicBezTo>
                  <a:pt x="3" y="50"/>
                  <a:pt x="0" y="47"/>
                  <a:pt x="0" y="43"/>
                </a:cubicBezTo>
                <a:cubicBezTo>
                  <a:pt x="0" y="40"/>
                  <a:pt x="3" y="36"/>
                  <a:pt x="7" y="36"/>
                </a:cubicBezTo>
                <a:cubicBezTo>
                  <a:pt x="10" y="36"/>
                  <a:pt x="13" y="40"/>
                  <a:pt x="13" y="43"/>
                </a:cubicBezTo>
                <a:cubicBezTo>
                  <a:pt x="13" y="47"/>
                  <a:pt x="10" y="50"/>
                  <a:pt x="7" y="5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7" name="Freeform 140"/>
          <p:cNvSpPr/>
          <p:nvPr/>
        </p:nvSpPr>
        <p:spPr bwMode="auto">
          <a:xfrm>
            <a:off x="1134566" y="3716027"/>
            <a:ext cx="106141" cy="163760"/>
          </a:xfrm>
          <a:custGeom>
            <a:avLst/>
            <a:gdLst>
              <a:gd name="T0" fmla="*/ 111125 w 32"/>
              <a:gd name="T1" fmla="*/ 54864 h 50"/>
              <a:gd name="T2" fmla="*/ 107652 w 32"/>
              <a:gd name="T3" fmla="*/ 58293 h 50"/>
              <a:gd name="T4" fmla="*/ 86816 w 32"/>
              <a:gd name="T5" fmla="*/ 58293 h 50"/>
              <a:gd name="T6" fmla="*/ 34727 w 32"/>
              <a:gd name="T7" fmla="*/ 99441 h 50"/>
              <a:gd name="T8" fmla="*/ 93762 w 32"/>
              <a:gd name="T9" fmla="*/ 164592 h 50"/>
              <a:gd name="T10" fmla="*/ 93762 w 32"/>
              <a:gd name="T11" fmla="*/ 171450 h 50"/>
              <a:gd name="T12" fmla="*/ 90289 w 32"/>
              <a:gd name="T13" fmla="*/ 171450 h 50"/>
              <a:gd name="T14" fmla="*/ 65980 w 32"/>
              <a:gd name="T15" fmla="*/ 171450 h 50"/>
              <a:gd name="T16" fmla="*/ 62508 w 32"/>
              <a:gd name="T17" fmla="*/ 171450 h 50"/>
              <a:gd name="T18" fmla="*/ 0 w 32"/>
              <a:gd name="T19" fmla="*/ 99441 h 50"/>
              <a:gd name="T20" fmla="*/ 0 w 32"/>
              <a:gd name="T21" fmla="*/ 99441 h 50"/>
              <a:gd name="T22" fmla="*/ 0 w 32"/>
              <a:gd name="T23" fmla="*/ 82296 h 50"/>
              <a:gd name="T24" fmla="*/ 3473 w 32"/>
              <a:gd name="T25" fmla="*/ 78867 h 50"/>
              <a:gd name="T26" fmla="*/ 17363 w 32"/>
              <a:gd name="T27" fmla="*/ 78867 h 50"/>
              <a:gd name="T28" fmla="*/ 55563 w 32"/>
              <a:gd name="T29" fmla="*/ 58293 h 50"/>
              <a:gd name="T30" fmla="*/ 3473 w 32"/>
              <a:gd name="T31" fmla="*/ 58293 h 50"/>
              <a:gd name="T32" fmla="*/ 0 w 32"/>
              <a:gd name="T33" fmla="*/ 54864 h 50"/>
              <a:gd name="T34" fmla="*/ 0 w 32"/>
              <a:gd name="T35" fmla="*/ 41148 h 50"/>
              <a:gd name="T36" fmla="*/ 3473 w 32"/>
              <a:gd name="T37" fmla="*/ 37719 h 50"/>
              <a:gd name="T38" fmla="*/ 55563 w 32"/>
              <a:gd name="T39" fmla="*/ 37719 h 50"/>
              <a:gd name="T40" fmla="*/ 20836 w 32"/>
              <a:gd name="T41" fmla="*/ 24003 h 50"/>
              <a:gd name="T42" fmla="*/ 3473 w 32"/>
              <a:gd name="T43" fmla="*/ 24003 h 50"/>
              <a:gd name="T44" fmla="*/ 0 w 32"/>
              <a:gd name="T45" fmla="*/ 20574 h 50"/>
              <a:gd name="T46" fmla="*/ 0 w 32"/>
              <a:gd name="T47" fmla="*/ 3429 h 50"/>
              <a:gd name="T48" fmla="*/ 3473 w 32"/>
              <a:gd name="T49" fmla="*/ 0 h 50"/>
              <a:gd name="T50" fmla="*/ 107652 w 32"/>
              <a:gd name="T51" fmla="*/ 0 h 50"/>
              <a:gd name="T52" fmla="*/ 111125 w 32"/>
              <a:gd name="T53" fmla="*/ 3429 h 50"/>
              <a:gd name="T54" fmla="*/ 111125 w 32"/>
              <a:gd name="T55" fmla="*/ 17145 h 50"/>
              <a:gd name="T56" fmla="*/ 107652 w 32"/>
              <a:gd name="T57" fmla="*/ 20574 h 50"/>
              <a:gd name="T58" fmla="*/ 76398 w 32"/>
              <a:gd name="T59" fmla="*/ 20574 h 50"/>
              <a:gd name="T60" fmla="*/ 86816 w 32"/>
              <a:gd name="T61" fmla="*/ 37719 h 50"/>
              <a:gd name="T62" fmla="*/ 107652 w 32"/>
              <a:gd name="T63" fmla="*/ 37719 h 50"/>
              <a:gd name="T64" fmla="*/ 111125 w 32"/>
              <a:gd name="T65" fmla="*/ 41148 h 50"/>
              <a:gd name="T66" fmla="*/ 111125 w 32"/>
              <a:gd name="T67" fmla="*/ 54864 h 5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2" h="50">
                <a:moveTo>
                  <a:pt x="32" y="16"/>
                </a:moveTo>
                <a:cubicBezTo>
                  <a:pt x="32" y="16"/>
                  <a:pt x="31" y="17"/>
                  <a:pt x="31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4" y="24"/>
                  <a:pt x="18" y="28"/>
                  <a:pt x="10" y="29"/>
                </a:cubicBezTo>
                <a:cubicBezTo>
                  <a:pt x="16" y="35"/>
                  <a:pt x="21" y="42"/>
                  <a:pt x="27" y="48"/>
                </a:cubicBezTo>
                <a:cubicBezTo>
                  <a:pt x="27" y="49"/>
                  <a:pt x="27" y="49"/>
                  <a:pt x="27" y="50"/>
                </a:cubicBezTo>
                <a:cubicBezTo>
                  <a:pt x="27" y="50"/>
                  <a:pt x="26" y="50"/>
                  <a:pt x="26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8" y="50"/>
                  <a:pt x="18" y="50"/>
                  <a:pt x="18" y="50"/>
                </a:cubicBezTo>
                <a:cubicBezTo>
                  <a:pt x="12" y="43"/>
                  <a:pt x="7" y="37"/>
                  <a:pt x="0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3"/>
                  <a:pt x="0" y="23"/>
                  <a:pt x="1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11" y="23"/>
                  <a:pt x="15" y="21"/>
                  <a:pt x="16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6"/>
                  <a:pt x="0" y="1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1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4" y="8"/>
                  <a:pt x="11" y="7"/>
                  <a:pt x="6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6"/>
                  <a:pt x="0" y="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2" y="0"/>
                  <a:pt x="32" y="1"/>
                </a:cubicBezTo>
                <a:cubicBezTo>
                  <a:pt x="32" y="5"/>
                  <a:pt x="32" y="5"/>
                  <a:pt x="32" y="5"/>
                </a:cubicBezTo>
                <a:cubicBezTo>
                  <a:pt x="32" y="5"/>
                  <a:pt x="31" y="6"/>
                  <a:pt x="3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3" y="7"/>
                  <a:pt x="24" y="9"/>
                  <a:pt x="25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2" y="11"/>
                  <a:pt x="32" y="12"/>
                </a:cubicBezTo>
                <a:lnTo>
                  <a:pt x="32" y="1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8" name="Freeform 141"/>
          <p:cNvSpPr>
            <a:spLocks noEditPoints="1"/>
          </p:cNvSpPr>
          <p:nvPr/>
        </p:nvSpPr>
        <p:spPr bwMode="auto">
          <a:xfrm>
            <a:off x="1607649" y="3716027"/>
            <a:ext cx="194086" cy="192569"/>
          </a:xfrm>
          <a:custGeom>
            <a:avLst/>
            <a:gdLst>
              <a:gd name="T0" fmla="*/ 189424 w 59"/>
              <a:gd name="T1" fmla="*/ 201612 h 59"/>
              <a:gd name="T2" fmla="*/ 175647 w 59"/>
              <a:gd name="T3" fmla="*/ 198195 h 59"/>
              <a:gd name="T4" fmla="*/ 134319 w 59"/>
              <a:gd name="T5" fmla="*/ 157189 h 59"/>
              <a:gd name="T6" fmla="*/ 86102 w 59"/>
              <a:gd name="T7" fmla="*/ 170858 h 59"/>
              <a:gd name="T8" fmla="*/ 0 w 59"/>
              <a:gd name="T9" fmla="*/ 85429 h 59"/>
              <a:gd name="T10" fmla="*/ 86102 w 59"/>
              <a:gd name="T11" fmla="*/ 0 h 59"/>
              <a:gd name="T12" fmla="*/ 172203 w 59"/>
              <a:gd name="T13" fmla="*/ 85429 h 59"/>
              <a:gd name="T14" fmla="*/ 158427 w 59"/>
              <a:gd name="T15" fmla="*/ 133269 h 59"/>
              <a:gd name="T16" fmla="*/ 199756 w 59"/>
              <a:gd name="T17" fmla="*/ 177692 h 59"/>
              <a:gd name="T18" fmla="*/ 203200 w 59"/>
              <a:gd name="T19" fmla="*/ 187943 h 59"/>
              <a:gd name="T20" fmla="*/ 189424 w 59"/>
              <a:gd name="T21" fmla="*/ 201612 h 59"/>
              <a:gd name="T22" fmla="*/ 86102 w 59"/>
              <a:gd name="T23" fmla="*/ 30754 h 59"/>
              <a:gd name="T24" fmla="*/ 30997 w 59"/>
              <a:gd name="T25" fmla="*/ 85429 h 59"/>
              <a:gd name="T26" fmla="*/ 86102 w 59"/>
              <a:gd name="T27" fmla="*/ 140103 h 59"/>
              <a:gd name="T28" fmla="*/ 141207 w 59"/>
              <a:gd name="T29" fmla="*/ 85429 h 59"/>
              <a:gd name="T30" fmla="*/ 86102 w 59"/>
              <a:gd name="T31" fmla="*/ 30754 h 59"/>
              <a:gd name="T32" fmla="*/ 123986 w 59"/>
              <a:gd name="T33" fmla="*/ 88846 h 59"/>
              <a:gd name="T34" fmla="*/ 120542 w 59"/>
              <a:gd name="T35" fmla="*/ 92263 h 59"/>
              <a:gd name="T36" fmla="*/ 51661 w 59"/>
              <a:gd name="T37" fmla="*/ 92263 h 59"/>
              <a:gd name="T38" fmla="*/ 44773 w 59"/>
              <a:gd name="T39" fmla="*/ 88846 h 59"/>
              <a:gd name="T40" fmla="*/ 44773 w 59"/>
              <a:gd name="T41" fmla="*/ 82012 h 59"/>
              <a:gd name="T42" fmla="*/ 51661 w 59"/>
              <a:gd name="T43" fmla="*/ 78595 h 59"/>
              <a:gd name="T44" fmla="*/ 120542 w 59"/>
              <a:gd name="T45" fmla="*/ 78595 h 59"/>
              <a:gd name="T46" fmla="*/ 123986 w 59"/>
              <a:gd name="T47" fmla="*/ 82012 h 59"/>
              <a:gd name="T48" fmla="*/ 123986 w 59"/>
              <a:gd name="T49" fmla="*/ 88846 h 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9" h="59">
                <a:moveTo>
                  <a:pt x="55" y="59"/>
                </a:moveTo>
                <a:cubicBezTo>
                  <a:pt x="53" y="59"/>
                  <a:pt x="52" y="59"/>
                  <a:pt x="51" y="58"/>
                </a:cubicBezTo>
                <a:cubicBezTo>
                  <a:pt x="39" y="46"/>
                  <a:pt x="39" y="46"/>
                  <a:pt x="39" y="46"/>
                </a:cubicBezTo>
                <a:cubicBezTo>
                  <a:pt x="35" y="49"/>
                  <a:pt x="30" y="50"/>
                  <a:pt x="25" y="50"/>
                </a:cubicBezTo>
                <a:cubicBezTo>
                  <a:pt x="11" y="50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ubicBezTo>
                  <a:pt x="39" y="0"/>
                  <a:pt x="50" y="11"/>
                  <a:pt x="50" y="25"/>
                </a:cubicBezTo>
                <a:cubicBezTo>
                  <a:pt x="50" y="30"/>
                  <a:pt x="48" y="35"/>
                  <a:pt x="46" y="39"/>
                </a:cubicBezTo>
                <a:cubicBezTo>
                  <a:pt x="58" y="52"/>
                  <a:pt x="58" y="52"/>
                  <a:pt x="58" y="52"/>
                </a:cubicBezTo>
                <a:cubicBezTo>
                  <a:pt x="59" y="52"/>
                  <a:pt x="59" y="54"/>
                  <a:pt x="59" y="55"/>
                </a:cubicBezTo>
                <a:cubicBezTo>
                  <a:pt x="59" y="57"/>
                  <a:pt x="57" y="59"/>
                  <a:pt x="55" y="59"/>
                </a:cubicBezTo>
                <a:close/>
                <a:moveTo>
                  <a:pt x="25" y="9"/>
                </a:moveTo>
                <a:cubicBezTo>
                  <a:pt x="16" y="9"/>
                  <a:pt x="9" y="16"/>
                  <a:pt x="9" y="25"/>
                </a:cubicBezTo>
                <a:cubicBezTo>
                  <a:pt x="9" y="34"/>
                  <a:pt x="16" y="41"/>
                  <a:pt x="25" y="41"/>
                </a:cubicBezTo>
                <a:cubicBezTo>
                  <a:pt x="34" y="41"/>
                  <a:pt x="41" y="34"/>
                  <a:pt x="41" y="25"/>
                </a:cubicBezTo>
                <a:cubicBezTo>
                  <a:pt x="41" y="16"/>
                  <a:pt x="34" y="9"/>
                  <a:pt x="25" y="9"/>
                </a:cubicBezTo>
                <a:close/>
                <a:moveTo>
                  <a:pt x="36" y="26"/>
                </a:moveTo>
                <a:cubicBezTo>
                  <a:pt x="36" y="27"/>
                  <a:pt x="36" y="27"/>
                  <a:pt x="3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4" y="27"/>
                  <a:pt x="13" y="27"/>
                  <a:pt x="13" y="26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3"/>
                  <a:pt x="14" y="23"/>
                  <a:pt x="15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3"/>
                  <a:pt x="36" y="24"/>
                </a:cubicBezTo>
                <a:lnTo>
                  <a:pt x="36" y="2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9" name="Freeform 142"/>
          <p:cNvSpPr/>
          <p:nvPr/>
        </p:nvSpPr>
        <p:spPr bwMode="auto">
          <a:xfrm>
            <a:off x="2080732" y="3708445"/>
            <a:ext cx="209249" cy="188021"/>
          </a:xfrm>
          <a:custGeom>
            <a:avLst/>
            <a:gdLst>
              <a:gd name="T0" fmla="*/ 215652 w 64"/>
              <a:gd name="T1" fmla="*/ 75977 h 57"/>
              <a:gd name="T2" fmla="*/ 154037 w 64"/>
              <a:gd name="T3" fmla="*/ 138140 h 57"/>
              <a:gd name="T4" fmla="*/ 147191 w 64"/>
              <a:gd name="T5" fmla="*/ 141594 h 57"/>
              <a:gd name="T6" fmla="*/ 140345 w 64"/>
              <a:gd name="T7" fmla="*/ 131233 h 57"/>
              <a:gd name="T8" fmla="*/ 140345 w 64"/>
              <a:gd name="T9" fmla="*/ 100152 h 57"/>
              <a:gd name="T10" fmla="*/ 112961 w 64"/>
              <a:gd name="T11" fmla="*/ 100152 h 57"/>
              <a:gd name="T12" fmla="*/ 23961 w 64"/>
              <a:gd name="T13" fmla="*/ 169222 h 57"/>
              <a:gd name="T14" fmla="*/ 27384 w 64"/>
              <a:gd name="T15" fmla="*/ 186489 h 57"/>
              <a:gd name="T16" fmla="*/ 27384 w 64"/>
              <a:gd name="T17" fmla="*/ 193396 h 57"/>
              <a:gd name="T18" fmla="*/ 23961 w 64"/>
              <a:gd name="T19" fmla="*/ 196850 h 57"/>
              <a:gd name="T20" fmla="*/ 20538 w 64"/>
              <a:gd name="T21" fmla="*/ 193396 h 57"/>
              <a:gd name="T22" fmla="*/ 13692 w 64"/>
              <a:gd name="T23" fmla="*/ 183036 h 57"/>
              <a:gd name="T24" fmla="*/ 0 w 64"/>
              <a:gd name="T25" fmla="*/ 127780 h 57"/>
              <a:gd name="T26" fmla="*/ 6846 w 64"/>
              <a:gd name="T27" fmla="*/ 86338 h 57"/>
              <a:gd name="T28" fmla="*/ 112961 w 64"/>
              <a:gd name="T29" fmla="*/ 37989 h 57"/>
              <a:gd name="T30" fmla="*/ 140345 w 64"/>
              <a:gd name="T31" fmla="*/ 37989 h 57"/>
              <a:gd name="T32" fmla="*/ 140345 w 64"/>
              <a:gd name="T33" fmla="*/ 6907 h 57"/>
              <a:gd name="T34" fmla="*/ 147191 w 64"/>
              <a:gd name="T35" fmla="*/ 0 h 57"/>
              <a:gd name="T36" fmla="*/ 154037 w 64"/>
              <a:gd name="T37" fmla="*/ 0 h 57"/>
              <a:gd name="T38" fmla="*/ 215652 w 64"/>
              <a:gd name="T39" fmla="*/ 65617 h 57"/>
              <a:gd name="T40" fmla="*/ 219075 w 64"/>
              <a:gd name="T41" fmla="*/ 69070 h 57"/>
              <a:gd name="T42" fmla="*/ 215652 w 64"/>
              <a:gd name="T43" fmla="*/ 75977 h 5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57">
                <a:moveTo>
                  <a:pt x="63" y="22"/>
                </a:moveTo>
                <a:cubicBezTo>
                  <a:pt x="45" y="40"/>
                  <a:pt x="45" y="40"/>
                  <a:pt x="45" y="40"/>
                </a:cubicBezTo>
                <a:cubicBezTo>
                  <a:pt x="44" y="41"/>
                  <a:pt x="44" y="41"/>
                  <a:pt x="43" y="41"/>
                </a:cubicBezTo>
                <a:cubicBezTo>
                  <a:pt x="42" y="41"/>
                  <a:pt x="41" y="40"/>
                  <a:pt x="41" y="38"/>
                </a:cubicBezTo>
                <a:cubicBezTo>
                  <a:pt x="41" y="29"/>
                  <a:pt x="41" y="29"/>
                  <a:pt x="41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18" y="29"/>
                  <a:pt x="7" y="32"/>
                  <a:pt x="7" y="49"/>
                </a:cubicBezTo>
                <a:cubicBezTo>
                  <a:pt x="7" y="51"/>
                  <a:pt x="7" y="52"/>
                  <a:pt x="8" y="54"/>
                </a:cubicBezTo>
                <a:cubicBezTo>
                  <a:pt x="8" y="54"/>
                  <a:pt x="8" y="55"/>
                  <a:pt x="8" y="56"/>
                </a:cubicBezTo>
                <a:cubicBezTo>
                  <a:pt x="8" y="56"/>
                  <a:pt x="7" y="57"/>
                  <a:pt x="7" y="57"/>
                </a:cubicBezTo>
                <a:cubicBezTo>
                  <a:pt x="6" y="57"/>
                  <a:pt x="6" y="57"/>
                  <a:pt x="6" y="56"/>
                </a:cubicBezTo>
                <a:cubicBezTo>
                  <a:pt x="5" y="55"/>
                  <a:pt x="5" y="54"/>
                  <a:pt x="4" y="53"/>
                </a:cubicBezTo>
                <a:cubicBezTo>
                  <a:pt x="2" y="49"/>
                  <a:pt x="0" y="42"/>
                  <a:pt x="0" y="37"/>
                </a:cubicBezTo>
                <a:cubicBezTo>
                  <a:pt x="0" y="33"/>
                  <a:pt x="0" y="29"/>
                  <a:pt x="2" y="25"/>
                </a:cubicBezTo>
                <a:cubicBezTo>
                  <a:pt x="7" y="13"/>
                  <a:pt x="21" y="11"/>
                  <a:pt x="33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2"/>
                  <a:pt x="41" y="2"/>
                  <a:pt x="41" y="2"/>
                </a:cubicBezTo>
                <a:cubicBezTo>
                  <a:pt x="41" y="1"/>
                  <a:pt x="42" y="0"/>
                  <a:pt x="43" y="0"/>
                </a:cubicBezTo>
                <a:cubicBezTo>
                  <a:pt x="44" y="0"/>
                  <a:pt x="44" y="0"/>
                  <a:pt x="45" y="0"/>
                </a:cubicBezTo>
                <a:cubicBezTo>
                  <a:pt x="63" y="19"/>
                  <a:pt x="63" y="19"/>
                  <a:pt x="63" y="19"/>
                </a:cubicBezTo>
                <a:cubicBezTo>
                  <a:pt x="63" y="19"/>
                  <a:pt x="64" y="20"/>
                  <a:pt x="64" y="20"/>
                </a:cubicBezTo>
                <a:cubicBezTo>
                  <a:pt x="64" y="21"/>
                  <a:pt x="63" y="21"/>
                  <a:pt x="63" y="2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0" name="Freeform 143"/>
          <p:cNvSpPr>
            <a:spLocks noEditPoints="1"/>
          </p:cNvSpPr>
          <p:nvPr/>
        </p:nvSpPr>
        <p:spPr bwMode="auto">
          <a:xfrm>
            <a:off x="2553814" y="3699348"/>
            <a:ext cx="192569" cy="180440"/>
          </a:xfrm>
          <a:custGeom>
            <a:avLst/>
            <a:gdLst>
              <a:gd name="T0" fmla="*/ 170858 w 59"/>
              <a:gd name="T1" fmla="*/ 154565 h 55"/>
              <a:gd name="T2" fmla="*/ 136686 w 59"/>
              <a:gd name="T3" fmla="*/ 188913 h 55"/>
              <a:gd name="T4" fmla="*/ 34172 w 59"/>
              <a:gd name="T5" fmla="*/ 188913 h 55"/>
              <a:gd name="T6" fmla="*/ 0 w 59"/>
              <a:gd name="T7" fmla="*/ 154565 h 55"/>
              <a:gd name="T8" fmla="*/ 0 w 59"/>
              <a:gd name="T9" fmla="*/ 51522 h 55"/>
              <a:gd name="T10" fmla="*/ 34172 w 59"/>
              <a:gd name="T11" fmla="*/ 17174 h 55"/>
              <a:gd name="T12" fmla="*/ 64926 w 59"/>
              <a:gd name="T13" fmla="*/ 17174 h 55"/>
              <a:gd name="T14" fmla="*/ 68343 w 59"/>
              <a:gd name="T15" fmla="*/ 20609 h 55"/>
              <a:gd name="T16" fmla="*/ 64926 w 59"/>
              <a:gd name="T17" fmla="*/ 24043 h 55"/>
              <a:gd name="T18" fmla="*/ 51257 w 59"/>
              <a:gd name="T19" fmla="*/ 30913 h 55"/>
              <a:gd name="T20" fmla="*/ 47840 w 59"/>
              <a:gd name="T21" fmla="*/ 30913 h 55"/>
              <a:gd name="T22" fmla="*/ 34172 w 59"/>
              <a:gd name="T23" fmla="*/ 30913 h 55"/>
              <a:gd name="T24" fmla="*/ 13669 w 59"/>
              <a:gd name="T25" fmla="*/ 51522 h 55"/>
              <a:gd name="T26" fmla="*/ 13669 w 59"/>
              <a:gd name="T27" fmla="*/ 154565 h 55"/>
              <a:gd name="T28" fmla="*/ 34172 w 59"/>
              <a:gd name="T29" fmla="*/ 175174 h 55"/>
              <a:gd name="T30" fmla="*/ 136686 w 59"/>
              <a:gd name="T31" fmla="*/ 175174 h 55"/>
              <a:gd name="T32" fmla="*/ 153772 w 59"/>
              <a:gd name="T33" fmla="*/ 154565 h 55"/>
              <a:gd name="T34" fmla="*/ 153772 w 59"/>
              <a:gd name="T35" fmla="*/ 127087 h 55"/>
              <a:gd name="T36" fmla="*/ 157189 w 59"/>
              <a:gd name="T37" fmla="*/ 123652 h 55"/>
              <a:gd name="T38" fmla="*/ 164023 w 59"/>
              <a:gd name="T39" fmla="*/ 120217 h 55"/>
              <a:gd name="T40" fmla="*/ 167440 w 59"/>
              <a:gd name="T41" fmla="*/ 120217 h 55"/>
              <a:gd name="T42" fmla="*/ 170858 w 59"/>
              <a:gd name="T43" fmla="*/ 123652 h 55"/>
              <a:gd name="T44" fmla="*/ 170858 w 59"/>
              <a:gd name="T45" fmla="*/ 154565 h 55"/>
              <a:gd name="T46" fmla="*/ 153772 w 59"/>
              <a:gd name="T47" fmla="*/ 109913 h 55"/>
              <a:gd name="T48" fmla="*/ 146938 w 59"/>
              <a:gd name="T49" fmla="*/ 109913 h 55"/>
              <a:gd name="T50" fmla="*/ 143520 w 59"/>
              <a:gd name="T51" fmla="*/ 109913 h 55"/>
              <a:gd name="T52" fmla="*/ 140103 w 59"/>
              <a:gd name="T53" fmla="*/ 103043 h 55"/>
              <a:gd name="T54" fmla="*/ 140103 w 59"/>
              <a:gd name="T55" fmla="*/ 79000 h 55"/>
              <a:gd name="T56" fmla="*/ 119600 w 59"/>
              <a:gd name="T57" fmla="*/ 79000 h 55"/>
              <a:gd name="T58" fmla="*/ 68343 w 59"/>
              <a:gd name="T59" fmla="*/ 96174 h 55"/>
              <a:gd name="T60" fmla="*/ 58092 w 59"/>
              <a:gd name="T61" fmla="*/ 154565 h 55"/>
              <a:gd name="T62" fmla="*/ 54674 w 59"/>
              <a:gd name="T63" fmla="*/ 158000 h 55"/>
              <a:gd name="T64" fmla="*/ 54674 w 59"/>
              <a:gd name="T65" fmla="*/ 158000 h 55"/>
              <a:gd name="T66" fmla="*/ 51257 w 59"/>
              <a:gd name="T67" fmla="*/ 158000 h 55"/>
              <a:gd name="T68" fmla="*/ 30754 w 59"/>
              <a:gd name="T69" fmla="*/ 103043 h 55"/>
              <a:gd name="T70" fmla="*/ 119600 w 59"/>
              <a:gd name="T71" fmla="*/ 30913 h 55"/>
              <a:gd name="T72" fmla="*/ 140103 w 59"/>
              <a:gd name="T73" fmla="*/ 30913 h 55"/>
              <a:gd name="T74" fmla="*/ 140103 w 59"/>
              <a:gd name="T75" fmla="*/ 10304 h 55"/>
              <a:gd name="T76" fmla="*/ 143520 w 59"/>
              <a:gd name="T77" fmla="*/ 3435 h 55"/>
              <a:gd name="T78" fmla="*/ 146938 w 59"/>
              <a:gd name="T79" fmla="*/ 0 h 55"/>
              <a:gd name="T80" fmla="*/ 153772 w 59"/>
              <a:gd name="T81" fmla="*/ 3435 h 55"/>
              <a:gd name="T82" fmla="*/ 198195 w 59"/>
              <a:gd name="T83" fmla="*/ 51522 h 55"/>
              <a:gd name="T84" fmla="*/ 198195 w 59"/>
              <a:gd name="T85" fmla="*/ 61826 h 55"/>
              <a:gd name="T86" fmla="*/ 153772 w 59"/>
              <a:gd name="T87" fmla="*/ 109913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9" h="55">
                <a:moveTo>
                  <a:pt x="50" y="45"/>
                </a:moveTo>
                <a:cubicBezTo>
                  <a:pt x="50" y="51"/>
                  <a:pt x="45" y="55"/>
                  <a:pt x="40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4" y="5"/>
                  <a:pt x="10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20" y="5"/>
                  <a:pt x="20" y="5"/>
                  <a:pt x="20" y="6"/>
                </a:cubicBezTo>
                <a:cubicBezTo>
                  <a:pt x="20" y="7"/>
                  <a:pt x="20" y="7"/>
                  <a:pt x="19" y="7"/>
                </a:cubicBezTo>
                <a:cubicBezTo>
                  <a:pt x="18" y="8"/>
                  <a:pt x="16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7" y="9"/>
                  <a:pt x="4" y="12"/>
                  <a:pt x="4" y="15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8"/>
                  <a:pt x="7" y="51"/>
                  <a:pt x="10" y="51"/>
                </a:cubicBezTo>
                <a:cubicBezTo>
                  <a:pt x="40" y="51"/>
                  <a:pt x="40" y="51"/>
                  <a:pt x="40" y="51"/>
                </a:cubicBezTo>
                <a:cubicBezTo>
                  <a:pt x="43" y="51"/>
                  <a:pt x="45" y="48"/>
                  <a:pt x="45" y="45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6" y="36"/>
                  <a:pt x="46" y="36"/>
                </a:cubicBezTo>
                <a:cubicBezTo>
                  <a:pt x="47" y="36"/>
                  <a:pt x="47" y="35"/>
                  <a:pt x="48" y="35"/>
                </a:cubicBezTo>
                <a:cubicBezTo>
                  <a:pt x="48" y="35"/>
                  <a:pt x="49" y="34"/>
                  <a:pt x="49" y="35"/>
                </a:cubicBezTo>
                <a:cubicBezTo>
                  <a:pt x="50" y="35"/>
                  <a:pt x="50" y="35"/>
                  <a:pt x="50" y="36"/>
                </a:cubicBezTo>
                <a:lnTo>
                  <a:pt x="50" y="45"/>
                </a:lnTo>
                <a:close/>
                <a:moveTo>
                  <a:pt x="45" y="32"/>
                </a:moveTo>
                <a:cubicBezTo>
                  <a:pt x="44" y="32"/>
                  <a:pt x="44" y="32"/>
                  <a:pt x="43" y="32"/>
                </a:cubicBezTo>
                <a:cubicBezTo>
                  <a:pt x="43" y="32"/>
                  <a:pt x="43" y="32"/>
                  <a:pt x="42" y="32"/>
                </a:cubicBezTo>
                <a:cubicBezTo>
                  <a:pt x="41" y="32"/>
                  <a:pt x="41" y="31"/>
                  <a:pt x="41" y="30"/>
                </a:cubicBezTo>
                <a:cubicBezTo>
                  <a:pt x="41" y="23"/>
                  <a:pt x="41" y="23"/>
                  <a:pt x="41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27" y="23"/>
                  <a:pt x="22" y="25"/>
                  <a:pt x="20" y="28"/>
                </a:cubicBezTo>
                <a:cubicBezTo>
                  <a:pt x="17" y="31"/>
                  <a:pt x="16" y="37"/>
                  <a:pt x="17" y="45"/>
                </a:cubicBezTo>
                <a:cubicBezTo>
                  <a:pt x="17" y="45"/>
                  <a:pt x="17" y="46"/>
                  <a:pt x="16" y="46"/>
                </a:cubicBezTo>
                <a:cubicBezTo>
                  <a:pt x="16" y="46"/>
                  <a:pt x="16" y="46"/>
                  <a:pt x="16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5"/>
                  <a:pt x="9" y="37"/>
                  <a:pt x="9" y="30"/>
                </a:cubicBezTo>
                <a:cubicBezTo>
                  <a:pt x="9" y="20"/>
                  <a:pt x="12" y="9"/>
                  <a:pt x="35" y="9"/>
                </a:cubicBezTo>
                <a:cubicBezTo>
                  <a:pt x="41" y="9"/>
                  <a:pt x="41" y="9"/>
                  <a:pt x="41" y="9"/>
                </a:cubicBezTo>
                <a:cubicBezTo>
                  <a:pt x="41" y="3"/>
                  <a:pt x="41" y="3"/>
                  <a:pt x="41" y="3"/>
                </a:cubicBezTo>
                <a:cubicBezTo>
                  <a:pt x="41" y="2"/>
                  <a:pt x="41" y="1"/>
                  <a:pt x="42" y="1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1"/>
                  <a:pt x="45" y="1"/>
                </a:cubicBezTo>
                <a:cubicBezTo>
                  <a:pt x="58" y="15"/>
                  <a:pt x="58" y="15"/>
                  <a:pt x="58" y="15"/>
                </a:cubicBezTo>
                <a:cubicBezTo>
                  <a:pt x="59" y="16"/>
                  <a:pt x="59" y="17"/>
                  <a:pt x="58" y="18"/>
                </a:cubicBezTo>
                <a:lnTo>
                  <a:pt x="45" y="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1" name="Freeform 144"/>
          <p:cNvSpPr>
            <a:spLocks noEditPoints="1"/>
          </p:cNvSpPr>
          <p:nvPr/>
        </p:nvSpPr>
        <p:spPr bwMode="auto">
          <a:xfrm>
            <a:off x="3025382" y="3728158"/>
            <a:ext cx="194086" cy="168308"/>
          </a:xfrm>
          <a:custGeom>
            <a:avLst/>
            <a:gdLst>
              <a:gd name="T0" fmla="*/ 203200 w 59"/>
              <a:gd name="T1" fmla="*/ 89834 h 51"/>
              <a:gd name="T2" fmla="*/ 196312 w 59"/>
              <a:gd name="T3" fmla="*/ 96744 h 51"/>
              <a:gd name="T4" fmla="*/ 68881 w 59"/>
              <a:gd name="T5" fmla="*/ 110564 h 51"/>
              <a:gd name="T6" fmla="*/ 68881 w 59"/>
              <a:gd name="T7" fmla="*/ 120930 h 51"/>
              <a:gd name="T8" fmla="*/ 65437 w 59"/>
              <a:gd name="T9" fmla="*/ 127840 h 51"/>
              <a:gd name="T10" fmla="*/ 179092 w 59"/>
              <a:gd name="T11" fmla="*/ 127840 h 51"/>
              <a:gd name="T12" fmla="*/ 189424 w 59"/>
              <a:gd name="T13" fmla="*/ 134750 h 51"/>
              <a:gd name="T14" fmla="*/ 179092 w 59"/>
              <a:gd name="T15" fmla="*/ 145116 h 51"/>
              <a:gd name="T16" fmla="*/ 55105 w 59"/>
              <a:gd name="T17" fmla="*/ 145116 h 51"/>
              <a:gd name="T18" fmla="*/ 44773 w 59"/>
              <a:gd name="T19" fmla="*/ 134750 h 51"/>
              <a:gd name="T20" fmla="*/ 55105 w 59"/>
              <a:gd name="T21" fmla="*/ 117475 h 51"/>
              <a:gd name="T22" fmla="*/ 30997 w 59"/>
              <a:gd name="T23" fmla="*/ 17276 h 51"/>
              <a:gd name="T24" fmla="*/ 6888 w 59"/>
              <a:gd name="T25" fmla="*/ 17276 h 51"/>
              <a:gd name="T26" fmla="*/ 0 w 59"/>
              <a:gd name="T27" fmla="*/ 10365 h 51"/>
              <a:gd name="T28" fmla="*/ 6888 w 59"/>
              <a:gd name="T29" fmla="*/ 0 h 51"/>
              <a:gd name="T30" fmla="*/ 37885 w 59"/>
              <a:gd name="T31" fmla="*/ 0 h 51"/>
              <a:gd name="T32" fmla="*/ 48217 w 59"/>
              <a:gd name="T33" fmla="*/ 17276 h 51"/>
              <a:gd name="T34" fmla="*/ 196312 w 59"/>
              <a:gd name="T35" fmla="*/ 17276 h 51"/>
              <a:gd name="T36" fmla="*/ 203200 w 59"/>
              <a:gd name="T37" fmla="*/ 24186 h 51"/>
              <a:gd name="T38" fmla="*/ 203200 w 59"/>
              <a:gd name="T39" fmla="*/ 89834 h 51"/>
              <a:gd name="T40" fmla="*/ 61993 w 59"/>
              <a:gd name="T41" fmla="*/ 176212 h 51"/>
              <a:gd name="T42" fmla="*/ 44773 w 59"/>
              <a:gd name="T43" fmla="*/ 158936 h 51"/>
              <a:gd name="T44" fmla="*/ 61993 w 59"/>
              <a:gd name="T45" fmla="*/ 145116 h 51"/>
              <a:gd name="T46" fmla="*/ 79214 w 59"/>
              <a:gd name="T47" fmla="*/ 158936 h 51"/>
              <a:gd name="T48" fmla="*/ 61993 w 59"/>
              <a:gd name="T49" fmla="*/ 176212 h 51"/>
              <a:gd name="T50" fmla="*/ 172203 w 59"/>
              <a:gd name="T51" fmla="*/ 176212 h 51"/>
              <a:gd name="T52" fmla="*/ 154983 w 59"/>
              <a:gd name="T53" fmla="*/ 158936 h 51"/>
              <a:gd name="T54" fmla="*/ 172203 w 59"/>
              <a:gd name="T55" fmla="*/ 145116 h 51"/>
              <a:gd name="T56" fmla="*/ 189424 w 59"/>
              <a:gd name="T57" fmla="*/ 158936 h 51"/>
              <a:gd name="T58" fmla="*/ 172203 w 59"/>
              <a:gd name="T59" fmla="*/ 176212 h 5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9" h="51">
                <a:moveTo>
                  <a:pt x="59" y="26"/>
                </a:moveTo>
                <a:cubicBezTo>
                  <a:pt x="59" y="27"/>
                  <a:pt x="58" y="28"/>
                  <a:pt x="57" y="28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3"/>
                  <a:pt x="20" y="34"/>
                  <a:pt x="20" y="35"/>
                </a:cubicBezTo>
                <a:cubicBezTo>
                  <a:pt x="20" y="36"/>
                  <a:pt x="20" y="36"/>
                  <a:pt x="19" y="37"/>
                </a:cubicBezTo>
                <a:cubicBezTo>
                  <a:pt x="52" y="37"/>
                  <a:pt x="52" y="37"/>
                  <a:pt x="52" y="37"/>
                </a:cubicBezTo>
                <a:cubicBezTo>
                  <a:pt x="54" y="37"/>
                  <a:pt x="55" y="38"/>
                  <a:pt x="55" y="39"/>
                </a:cubicBezTo>
                <a:cubicBezTo>
                  <a:pt x="55" y="41"/>
                  <a:pt x="54" y="42"/>
                  <a:pt x="52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15" y="42"/>
                  <a:pt x="13" y="41"/>
                  <a:pt x="13" y="39"/>
                </a:cubicBezTo>
                <a:cubicBezTo>
                  <a:pt x="13" y="38"/>
                  <a:pt x="15" y="35"/>
                  <a:pt x="16" y="34"/>
                </a:cubicBezTo>
                <a:cubicBezTo>
                  <a:pt x="9" y="5"/>
                  <a:pt x="9" y="5"/>
                  <a:pt x="9" y="5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1" y="0"/>
                  <a:pt x="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4" y="0"/>
                  <a:pt x="14" y="3"/>
                  <a:pt x="14" y="5"/>
                </a:cubicBezTo>
                <a:cubicBezTo>
                  <a:pt x="57" y="5"/>
                  <a:pt x="57" y="5"/>
                  <a:pt x="57" y="5"/>
                </a:cubicBezTo>
                <a:cubicBezTo>
                  <a:pt x="58" y="5"/>
                  <a:pt x="59" y="6"/>
                  <a:pt x="59" y="7"/>
                </a:cubicBezTo>
                <a:lnTo>
                  <a:pt x="59" y="26"/>
                </a:lnTo>
                <a:close/>
                <a:moveTo>
                  <a:pt x="18" y="51"/>
                </a:moveTo>
                <a:cubicBezTo>
                  <a:pt x="16" y="51"/>
                  <a:pt x="13" y="49"/>
                  <a:pt x="13" y="46"/>
                </a:cubicBezTo>
                <a:cubicBezTo>
                  <a:pt x="13" y="44"/>
                  <a:pt x="16" y="42"/>
                  <a:pt x="18" y="42"/>
                </a:cubicBezTo>
                <a:cubicBezTo>
                  <a:pt x="21" y="42"/>
                  <a:pt x="23" y="44"/>
                  <a:pt x="23" y="46"/>
                </a:cubicBezTo>
                <a:cubicBezTo>
                  <a:pt x="23" y="49"/>
                  <a:pt x="21" y="51"/>
                  <a:pt x="18" y="51"/>
                </a:cubicBezTo>
                <a:close/>
                <a:moveTo>
                  <a:pt x="50" y="51"/>
                </a:moveTo>
                <a:cubicBezTo>
                  <a:pt x="47" y="51"/>
                  <a:pt x="45" y="49"/>
                  <a:pt x="45" y="46"/>
                </a:cubicBezTo>
                <a:cubicBezTo>
                  <a:pt x="45" y="44"/>
                  <a:pt x="47" y="42"/>
                  <a:pt x="50" y="42"/>
                </a:cubicBezTo>
                <a:cubicBezTo>
                  <a:pt x="53" y="42"/>
                  <a:pt x="55" y="44"/>
                  <a:pt x="55" y="46"/>
                </a:cubicBezTo>
                <a:cubicBezTo>
                  <a:pt x="55" y="49"/>
                  <a:pt x="53" y="51"/>
                  <a:pt x="50" y="5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2" name="Freeform 145"/>
          <p:cNvSpPr/>
          <p:nvPr/>
        </p:nvSpPr>
        <p:spPr bwMode="auto">
          <a:xfrm>
            <a:off x="3498464" y="3716027"/>
            <a:ext cx="209249" cy="180438"/>
          </a:xfrm>
          <a:custGeom>
            <a:avLst/>
            <a:gdLst>
              <a:gd name="T0" fmla="*/ 219075 w 64"/>
              <a:gd name="T1" fmla="*/ 175173 h 55"/>
              <a:gd name="T2" fmla="*/ 205383 w 64"/>
              <a:gd name="T3" fmla="*/ 188912 h 55"/>
              <a:gd name="T4" fmla="*/ 167729 w 64"/>
              <a:gd name="T5" fmla="*/ 188912 h 55"/>
              <a:gd name="T6" fmla="*/ 154037 w 64"/>
              <a:gd name="T7" fmla="*/ 175173 h 55"/>
              <a:gd name="T8" fmla="*/ 154037 w 64"/>
              <a:gd name="T9" fmla="*/ 137391 h 55"/>
              <a:gd name="T10" fmla="*/ 167729 w 64"/>
              <a:gd name="T11" fmla="*/ 123651 h 55"/>
              <a:gd name="T12" fmla="*/ 177998 w 64"/>
              <a:gd name="T13" fmla="*/ 123651 h 55"/>
              <a:gd name="T14" fmla="*/ 177998 w 64"/>
              <a:gd name="T15" fmla="*/ 103043 h 55"/>
              <a:gd name="T16" fmla="*/ 116384 w 64"/>
              <a:gd name="T17" fmla="*/ 103043 h 55"/>
              <a:gd name="T18" fmla="*/ 116384 w 64"/>
              <a:gd name="T19" fmla="*/ 123651 h 55"/>
              <a:gd name="T20" fmla="*/ 126653 w 64"/>
              <a:gd name="T21" fmla="*/ 123651 h 55"/>
              <a:gd name="T22" fmla="*/ 140345 w 64"/>
              <a:gd name="T23" fmla="*/ 137391 h 55"/>
              <a:gd name="T24" fmla="*/ 140345 w 64"/>
              <a:gd name="T25" fmla="*/ 175173 h 55"/>
              <a:gd name="T26" fmla="*/ 126653 w 64"/>
              <a:gd name="T27" fmla="*/ 188912 h 55"/>
              <a:gd name="T28" fmla="*/ 88999 w 64"/>
              <a:gd name="T29" fmla="*/ 188912 h 55"/>
              <a:gd name="T30" fmla="*/ 78730 w 64"/>
              <a:gd name="T31" fmla="*/ 175173 h 55"/>
              <a:gd name="T32" fmla="*/ 78730 w 64"/>
              <a:gd name="T33" fmla="*/ 137391 h 55"/>
              <a:gd name="T34" fmla="*/ 88999 w 64"/>
              <a:gd name="T35" fmla="*/ 123651 h 55"/>
              <a:gd name="T36" fmla="*/ 99268 w 64"/>
              <a:gd name="T37" fmla="*/ 123651 h 55"/>
              <a:gd name="T38" fmla="*/ 99268 w 64"/>
              <a:gd name="T39" fmla="*/ 103043 h 55"/>
              <a:gd name="T40" fmla="*/ 37654 w 64"/>
              <a:gd name="T41" fmla="*/ 103043 h 55"/>
              <a:gd name="T42" fmla="*/ 37654 w 64"/>
              <a:gd name="T43" fmla="*/ 123651 h 55"/>
              <a:gd name="T44" fmla="*/ 51346 w 64"/>
              <a:gd name="T45" fmla="*/ 123651 h 55"/>
              <a:gd name="T46" fmla="*/ 61615 w 64"/>
              <a:gd name="T47" fmla="*/ 137391 h 55"/>
              <a:gd name="T48" fmla="*/ 61615 w 64"/>
              <a:gd name="T49" fmla="*/ 175173 h 55"/>
              <a:gd name="T50" fmla="*/ 51346 w 64"/>
              <a:gd name="T51" fmla="*/ 188912 h 55"/>
              <a:gd name="T52" fmla="*/ 10269 w 64"/>
              <a:gd name="T53" fmla="*/ 188912 h 55"/>
              <a:gd name="T54" fmla="*/ 0 w 64"/>
              <a:gd name="T55" fmla="*/ 175173 h 55"/>
              <a:gd name="T56" fmla="*/ 0 w 64"/>
              <a:gd name="T57" fmla="*/ 137391 h 55"/>
              <a:gd name="T58" fmla="*/ 10269 w 64"/>
              <a:gd name="T59" fmla="*/ 123651 h 55"/>
              <a:gd name="T60" fmla="*/ 23961 w 64"/>
              <a:gd name="T61" fmla="*/ 123651 h 55"/>
              <a:gd name="T62" fmla="*/ 23961 w 64"/>
              <a:gd name="T63" fmla="*/ 103043 h 55"/>
              <a:gd name="T64" fmla="*/ 37654 w 64"/>
              <a:gd name="T65" fmla="*/ 85869 h 55"/>
              <a:gd name="T66" fmla="*/ 99268 w 64"/>
              <a:gd name="T67" fmla="*/ 85869 h 55"/>
              <a:gd name="T68" fmla="*/ 99268 w 64"/>
              <a:gd name="T69" fmla="*/ 61826 h 55"/>
              <a:gd name="T70" fmla="*/ 88999 w 64"/>
              <a:gd name="T71" fmla="*/ 61826 h 55"/>
              <a:gd name="T72" fmla="*/ 78730 w 64"/>
              <a:gd name="T73" fmla="*/ 51521 h 55"/>
              <a:gd name="T74" fmla="*/ 78730 w 64"/>
              <a:gd name="T75" fmla="*/ 10304 h 55"/>
              <a:gd name="T76" fmla="*/ 88999 w 64"/>
              <a:gd name="T77" fmla="*/ 0 h 55"/>
              <a:gd name="T78" fmla="*/ 126653 w 64"/>
              <a:gd name="T79" fmla="*/ 0 h 55"/>
              <a:gd name="T80" fmla="*/ 140345 w 64"/>
              <a:gd name="T81" fmla="*/ 10304 h 55"/>
              <a:gd name="T82" fmla="*/ 140345 w 64"/>
              <a:gd name="T83" fmla="*/ 51521 h 55"/>
              <a:gd name="T84" fmla="*/ 126653 w 64"/>
              <a:gd name="T85" fmla="*/ 61826 h 55"/>
              <a:gd name="T86" fmla="*/ 116384 w 64"/>
              <a:gd name="T87" fmla="*/ 61826 h 55"/>
              <a:gd name="T88" fmla="*/ 116384 w 64"/>
              <a:gd name="T89" fmla="*/ 85869 h 55"/>
              <a:gd name="T90" fmla="*/ 177998 w 64"/>
              <a:gd name="T91" fmla="*/ 85869 h 55"/>
              <a:gd name="T92" fmla="*/ 195114 w 64"/>
              <a:gd name="T93" fmla="*/ 103043 h 55"/>
              <a:gd name="T94" fmla="*/ 195114 w 64"/>
              <a:gd name="T95" fmla="*/ 123651 h 55"/>
              <a:gd name="T96" fmla="*/ 205383 w 64"/>
              <a:gd name="T97" fmla="*/ 123651 h 55"/>
              <a:gd name="T98" fmla="*/ 219075 w 64"/>
              <a:gd name="T99" fmla="*/ 137391 h 55"/>
              <a:gd name="T100" fmla="*/ 219075 w 64"/>
              <a:gd name="T101" fmla="*/ 175173 h 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4" h="55">
                <a:moveTo>
                  <a:pt x="64" y="51"/>
                </a:moveTo>
                <a:cubicBezTo>
                  <a:pt x="64" y="53"/>
                  <a:pt x="62" y="55"/>
                  <a:pt x="60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7" y="55"/>
                  <a:pt x="45" y="53"/>
                  <a:pt x="45" y="51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38"/>
                  <a:pt x="47" y="36"/>
                  <a:pt x="49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0"/>
                  <a:pt x="52" y="30"/>
                  <a:pt x="52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36"/>
                  <a:pt x="34" y="36"/>
                  <a:pt x="34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9" y="36"/>
                  <a:pt x="41" y="38"/>
                  <a:pt x="41" y="40"/>
                </a:cubicBezTo>
                <a:cubicBezTo>
                  <a:pt x="41" y="51"/>
                  <a:pt x="41" y="51"/>
                  <a:pt x="41" y="51"/>
                </a:cubicBezTo>
                <a:cubicBezTo>
                  <a:pt x="41" y="53"/>
                  <a:pt x="39" y="55"/>
                  <a:pt x="37" y="55"/>
                </a:cubicBezTo>
                <a:cubicBezTo>
                  <a:pt x="26" y="55"/>
                  <a:pt x="26" y="55"/>
                  <a:pt x="26" y="55"/>
                </a:cubicBezTo>
                <a:cubicBezTo>
                  <a:pt x="24" y="55"/>
                  <a:pt x="23" y="53"/>
                  <a:pt x="23" y="51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38"/>
                  <a:pt x="24" y="36"/>
                  <a:pt x="26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0"/>
                  <a:pt x="29" y="30"/>
                  <a:pt x="29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6"/>
                  <a:pt x="11" y="36"/>
                  <a:pt x="11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7" y="36"/>
                  <a:pt x="18" y="38"/>
                  <a:pt x="18" y="40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3"/>
                  <a:pt x="17" y="55"/>
                  <a:pt x="15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6"/>
                  <a:pt x="3" y="36"/>
                </a:cubicBezTo>
                <a:cubicBezTo>
                  <a:pt x="7" y="36"/>
                  <a:pt x="7" y="36"/>
                  <a:pt x="7" y="36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27"/>
                  <a:pt x="9" y="25"/>
                  <a:pt x="11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18"/>
                  <a:pt x="29" y="18"/>
                  <a:pt x="29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4" y="18"/>
                  <a:pt x="23" y="17"/>
                  <a:pt x="23" y="15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1"/>
                  <a:pt x="24" y="0"/>
                  <a:pt x="26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1" y="1"/>
                  <a:pt x="41" y="3"/>
                </a:cubicBezTo>
                <a:cubicBezTo>
                  <a:pt x="41" y="15"/>
                  <a:pt x="41" y="15"/>
                  <a:pt x="41" y="15"/>
                </a:cubicBezTo>
                <a:cubicBezTo>
                  <a:pt x="41" y="17"/>
                  <a:pt x="39" y="18"/>
                  <a:pt x="37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25"/>
                  <a:pt x="34" y="25"/>
                  <a:pt x="34" y="25"/>
                </a:cubicBezTo>
                <a:cubicBezTo>
                  <a:pt x="52" y="25"/>
                  <a:pt x="52" y="25"/>
                  <a:pt x="52" y="25"/>
                </a:cubicBezTo>
                <a:cubicBezTo>
                  <a:pt x="55" y="25"/>
                  <a:pt x="57" y="27"/>
                  <a:pt x="57" y="30"/>
                </a:cubicBezTo>
                <a:cubicBezTo>
                  <a:pt x="57" y="36"/>
                  <a:pt x="57" y="36"/>
                  <a:pt x="57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2" y="36"/>
                  <a:pt x="64" y="38"/>
                  <a:pt x="64" y="40"/>
                </a:cubicBezTo>
                <a:lnTo>
                  <a:pt x="64" y="5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3" name="Freeform 146"/>
          <p:cNvSpPr>
            <a:spLocks noEditPoints="1"/>
          </p:cNvSpPr>
          <p:nvPr/>
        </p:nvSpPr>
        <p:spPr bwMode="auto">
          <a:xfrm>
            <a:off x="3971548" y="3699348"/>
            <a:ext cx="209249" cy="228961"/>
          </a:xfrm>
          <a:custGeom>
            <a:avLst/>
            <a:gdLst>
              <a:gd name="T0" fmla="*/ 167729 w 64"/>
              <a:gd name="T1" fmla="*/ 143828 h 70"/>
              <a:gd name="T2" fmla="*/ 112961 w 64"/>
              <a:gd name="T3" fmla="*/ 198619 h 70"/>
              <a:gd name="T4" fmla="*/ 112961 w 64"/>
              <a:gd name="T5" fmla="*/ 157526 h 70"/>
              <a:gd name="T6" fmla="*/ 106114 w 64"/>
              <a:gd name="T7" fmla="*/ 154101 h 70"/>
              <a:gd name="T8" fmla="*/ 106114 w 64"/>
              <a:gd name="T9" fmla="*/ 198619 h 70"/>
              <a:gd name="T10" fmla="*/ 47923 w 64"/>
              <a:gd name="T11" fmla="*/ 143828 h 70"/>
              <a:gd name="T12" fmla="*/ 3423 w 64"/>
              <a:gd name="T13" fmla="*/ 113008 h 70"/>
              <a:gd name="T14" fmla="*/ 10269 w 64"/>
              <a:gd name="T15" fmla="*/ 106159 h 70"/>
              <a:gd name="T16" fmla="*/ 13692 w 64"/>
              <a:gd name="T17" fmla="*/ 106159 h 70"/>
              <a:gd name="T18" fmla="*/ 13692 w 64"/>
              <a:gd name="T19" fmla="*/ 23971 h 70"/>
              <a:gd name="T20" fmla="*/ 30807 w 64"/>
              <a:gd name="T21" fmla="*/ 0 h 70"/>
              <a:gd name="T22" fmla="*/ 184845 w 64"/>
              <a:gd name="T23" fmla="*/ 0 h 70"/>
              <a:gd name="T24" fmla="*/ 205383 w 64"/>
              <a:gd name="T25" fmla="*/ 23971 h 70"/>
              <a:gd name="T26" fmla="*/ 205383 w 64"/>
              <a:gd name="T27" fmla="*/ 106159 h 70"/>
              <a:gd name="T28" fmla="*/ 208806 w 64"/>
              <a:gd name="T29" fmla="*/ 106159 h 70"/>
              <a:gd name="T30" fmla="*/ 215652 w 64"/>
              <a:gd name="T31" fmla="*/ 113008 h 70"/>
              <a:gd name="T32" fmla="*/ 167729 w 64"/>
              <a:gd name="T33" fmla="*/ 143828 h 70"/>
              <a:gd name="T34" fmla="*/ 195114 w 64"/>
              <a:gd name="T35" fmla="*/ 30820 h 70"/>
              <a:gd name="T36" fmla="*/ 177998 w 64"/>
              <a:gd name="T37" fmla="*/ 13698 h 70"/>
              <a:gd name="T38" fmla="*/ 41077 w 64"/>
              <a:gd name="T39" fmla="*/ 13698 h 70"/>
              <a:gd name="T40" fmla="*/ 23961 w 64"/>
              <a:gd name="T41" fmla="*/ 30820 h 70"/>
              <a:gd name="T42" fmla="*/ 23961 w 64"/>
              <a:gd name="T43" fmla="*/ 113008 h 70"/>
              <a:gd name="T44" fmla="*/ 92422 w 64"/>
              <a:gd name="T45" fmla="*/ 126705 h 70"/>
              <a:gd name="T46" fmla="*/ 102691 w 64"/>
              <a:gd name="T47" fmla="*/ 130130 h 70"/>
              <a:gd name="T48" fmla="*/ 102691 w 64"/>
              <a:gd name="T49" fmla="*/ 130130 h 70"/>
              <a:gd name="T50" fmla="*/ 112961 w 64"/>
              <a:gd name="T51" fmla="*/ 136979 h 70"/>
              <a:gd name="T52" fmla="*/ 126653 w 64"/>
              <a:gd name="T53" fmla="*/ 126705 h 70"/>
              <a:gd name="T54" fmla="*/ 195114 w 64"/>
              <a:gd name="T55" fmla="*/ 113008 h 70"/>
              <a:gd name="T56" fmla="*/ 195114 w 64"/>
              <a:gd name="T57" fmla="*/ 30820 h 70"/>
              <a:gd name="T58" fmla="*/ 78730 w 64"/>
              <a:gd name="T59" fmla="*/ 116432 h 70"/>
              <a:gd name="T60" fmla="*/ 54769 w 64"/>
              <a:gd name="T61" fmla="*/ 92461 h 70"/>
              <a:gd name="T62" fmla="*/ 78730 w 64"/>
              <a:gd name="T63" fmla="*/ 68489 h 70"/>
              <a:gd name="T64" fmla="*/ 106114 w 64"/>
              <a:gd name="T65" fmla="*/ 92461 h 70"/>
              <a:gd name="T66" fmla="*/ 78730 w 64"/>
              <a:gd name="T67" fmla="*/ 116432 h 70"/>
              <a:gd name="T68" fmla="*/ 140345 w 64"/>
              <a:gd name="T69" fmla="*/ 116432 h 70"/>
              <a:gd name="T70" fmla="*/ 112961 w 64"/>
              <a:gd name="T71" fmla="*/ 92461 h 70"/>
              <a:gd name="T72" fmla="*/ 140345 w 64"/>
              <a:gd name="T73" fmla="*/ 68489 h 70"/>
              <a:gd name="T74" fmla="*/ 167729 w 64"/>
              <a:gd name="T75" fmla="*/ 92461 h 70"/>
              <a:gd name="T76" fmla="*/ 140345 w 64"/>
              <a:gd name="T77" fmla="*/ 116432 h 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4" h="70">
                <a:moveTo>
                  <a:pt x="49" y="42"/>
                </a:moveTo>
                <a:cubicBezTo>
                  <a:pt x="56" y="66"/>
                  <a:pt x="32" y="70"/>
                  <a:pt x="33" y="58"/>
                </a:cubicBezTo>
                <a:cubicBezTo>
                  <a:pt x="33" y="58"/>
                  <a:pt x="33" y="51"/>
                  <a:pt x="33" y="46"/>
                </a:cubicBezTo>
                <a:cubicBezTo>
                  <a:pt x="32" y="46"/>
                  <a:pt x="32" y="46"/>
                  <a:pt x="31" y="45"/>
                </a:cubicBezTo>
                <a:cubicBezTo>
                  <a:pt x="31" y="51"/>
                  <a:pt x="31" y="58"/>
                  <a:pt x="31" y="58"/>
                </a:cubicBezTo>
                <a:cubicBezTo>
                  <a:pt x="31" y="70"/>
                  <a:pt x="7" y="66"/>
                  <a:pt x="14" y="42"/>
                </a:cubicBezTo>
                <a:cubicBezTo>
                  <a:pt x="7" y="39"/>
                  <a:pt x="3" y="36"/>
                  <a:pt x="1" y="33"/>
                </a:cubicBezTo>
                <a:cubicBezTo>
                  <a:pt x="0" y="31"/>
                  <a:pt x="1" y="29"/>
                  <a:pt x="3" y="31"/>
                </a:cubicBezTo>
                <a:cubicBezTo>
                  <a:pt x="3" y="31"/>
                  <a:pt x="3" y="31"/>
                  <a:pt x="4" y="31"/>
                </a:cubicBezTo>
                <a:cubicBezTo>
                  <a:pt x="4" y="7"/>
                  <a:pt x="4" y="7"/>
                  <a:pt x="4" y="7"/>
                </a:cubicBezTo>
                <a:cubicBezTo>
                  <a:pt x="4" y="3"/>
                  <a:pt x="6" y="0"/>
                  <a:pt x="9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7" y="0"/>
                  <a:pt x="60" y="3"/>
                  <a:pt x="60" y="7"/>
                </a:cubicBezTo>
                <a:cubicBezTo>
                  <a:pt x="60" y="31"/>
                  <a:pt x="60" y="31"/>
                  <a:pt x="60" y="31"/>
                </a:cubicBezTo>
                <a:cubicBezTo>
                  <a:pt x="60" y="31"/>
                  <a:pt x="60" y="31"/>
                  <a:pt x="61" y="31"/>
                </a:cubicBezTo>
                <a:cubicBezTo>
                  <a:pt x="63" y="29"/>
                  <a:pt x="64" y="31"/>
                  <a:pt x="63" y="33"/>
                </a:cubicBezTo>
                <a:cubicBezTo>
                  <a:pt x="60" y="36"/>
                  <a:pt x="56" y="39"/>
                  <a:pt x="49" y="42"/>
                </a:cubicBezTo>
                <a:close/>
                <a:moveTo>
                  <a:pt x="57" y="9"/>
                </a:moveTo>
                <a:cubicBezTo>
                  <a:pt x="57" y="5"/>
                  <a:pt x="56" y="4"/>
                  <a:pt x="5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8" y="4"/>
                  <a:pt x="7" y="5"/>
                  <a:pt x="7" y="9"/>
                </a:cubicBezTo>
                <a:cubicBezTo>
                  <a:pt x="7" y="33"/>
                  <a:pt x="7" y="33"/>
                  <a:pt x="7" y="33"/>
                </a:cubicBezTo>
                <a:cubicBezTo>
                  <a:pt x="15" y="38"/>
                  <a:pt x="23" y="37"/>
                  <a:pt x="27" y="37"/>
                </a:cubicBezTo>
                <a:cubicBezTo>
                  <a:pt x="28" y="37"/>
                  <a:pt x="29" y="37"/>
                  <a:pt x="30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1" y="39"/>
                  <a:pt x="32" y="39"/>
                  <a:pt x="33" y="40"/>
                </a:cubicBezTo>
                <a:cubicBezTo>
                  <a:pt x="33" y="38"/>
                  <a:pt x="34" y="37"/>
                  <a:pt x="37" y="37"/>
                </a:cubicBezTo>
                <a:cubicBezTo>
                  <a:pt x="41" y="37"/>
                  <a:pt x="48" y="38"/>
                  <a:pt x="57" y="33"/>
                </a:cubicBezTo>
                <a:lnTo>
                  <a:pt x="57" y="9"/>
                </a:lnTo>
                <a:close/>
                <a:moveTo>
                  <a:pt x="23" y="34"/>
                </a:moveTo>
                <a:cubicBezTo>
                  <a:pt x="19" y="34"/>
                  <a:pt x="16" y="31"/>
                  <a:pt x="16" y="27"/>
                </a:cubicBezTo>
                <a:cubicBezTo>
                  <a:pt x="16" y="23"/>
                  <a:pt x="19" y="20"/>
                  <a:pt x="23" y="20"/>
                </a:cubicBezTo>
                <a:cubicBezTo>
                  <a:pt x="27" y="20"/>
                  <a:pt x="31" y="23"/>
                  <a:pt x="31" y="27"/>
                </a:cubicBezTo>
                <a:cubicBezTo>
                  <a:pt x="31" y="31"/>
                  <a:pt x="27" y="34"/>
                  <a:pt x="23" y="34"/>
                </a:cubicBezTo>
                <a:close/>
                <a:moveTo>
                  <a:pt x="41" y="34"/>
                </a:moveTo>
                <a:cubicBezTo>
                  <a:pt x="37" y="34"/>
                  <a:pt x="33" y="31"/>
                  <a:pt x="33" y="27"/>
                </a:cubicBezTo>
                <a:cubicBezTo>
                  <a:pt x="33" y="23"/>
                  <a:pt x="37" y="20"/>
                  <a:pt x="41" y="20"/>
                </a:cubicBezTo>
                <a:cubicBezTo>
                  <a:pt x="45" y="20"/>
                  <a:pt x="49" y="23"/>
                  <a:pt x="49" y="27"/>
                </a:cubicBezTo>
                <a:cubicBezTo>
                  <a:pt x="49" y="31"/>
                  <a:pt x="45" y="34"/>
                  <a:pt x="41" y="3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4" name="Freeform 147"/>
          <p:cNvSpPr>
            <a:spLocks noEditPoints="1"/>
          </p:cNvSpPr>
          <p:nvPr/>
        </p:nvSpPr>
        <p:spPr bwMode="auto">
          <a:xfrm>
            <a:off x="4447664" y="3699348"/>
            <a:ext cx="189537" cy="209249"/>
          </a:xfrm>
          <a:custGeom>
            <a:avLst/>
            <a:gdLst>
              <a:gd name="T0" fmla="*/ 44477 w 58"/>
              <a:gd name="T1" fmla="*/ 219075 h 64"/>
              <a:gd name="T2" fmla="*/ 41056 w 58"/>
              <a:gd name="T3" fmla="*/ 219075 h 64"/>
              <a:gd name="T4" fmla="*/ 0 w 58"/>
              <a:gd name="T5" fmla="*/ 174575 h 64"/>
              <a:gd name="T6" fmla="*/ 27371 w 58"/>
              <a:gd name="T7" fmla="*/ 174575 h 64"/>
              <a:gd name="T8" fmla="*/ 30792 w 58"/>
              <a:gd name="T9" fmla="*/ 0 h 64"/>
              <a:gd name="T10" fmla="*/ 58163 w 58"/>
              <a:gd name="T11" fmla="*/ 3423 h 64"/>
              <a:gd name="T12" fmla="*/ 82112 w 58"/>
              <a:gd name="T13" fmla="*/ 174575 h 64"/>
              <a:gd name="T14" fmla="*/ 85534 w 58"/>
              <a:gd name="T15" fmla="*/ 181421 h 64"/>
              <a:gd name="T16" fmla="*/ 164225 w 58"/>
              <a:gd name="T17" fmla="*/ 95845 h 64"/>
              <a:gd name="T18" fmla="*/ 171067 w 58"/>
              <a:gd name="T19" fmla="*/ 82153 h 64"/>
              <a:gd name="T20" fmla="*/ 136854 w 58"/>
              <a:gd name="T21" fmla="*/ 65038 h 64"/>
              <a:gd name="T22" fmla="*/ 140275 w 58"/>
              <a:gd name="T23" fmla="*/ 82153 h 64"/>
              <a:gd name="T24" fmla="*/ 106062 w 58"/>
              <a:gd name="T25" fmla="*/ 95845 h 64"/>
              <a:gd name="T26" fmla="*/ 112904 w 58"/>
              <a:gd name="T27" fmla="*/ 82153 h 64"/>
              <a:gd name="T28" fmla="*/ 160803 w 58"/>
              <a:gd name="T29" fmla="*/ 0 h 64"/>
              <a:gd name="T30" fmla="*/ 198438 w 58"/>
              <a:gd name="T31" fmla="*/ 82153 h 64"/>
              <a:gd name="T32" fmla="*/ 188174 w 58"/>
              <a:gd name="T33" fmla="*/ 219075 h 64"/>
              <a:gd name="T34" fmla="*/ 116326 w 58"/>
              <a:gd name="T35" fmla="*/ 208806 h 64"/>
              <a:gd name="T36" fmla="*/ 164225 w 58"/>
              <a:gd name="T37" fmla="*/ 140345 h 64"/>
              <a:gd name="T38" fmla="*/ 164225 w 58"/>
              <a:gd name="T39" fmla="*/ 140345 h 64"/>
              <a:gd name="T40" fmla="*/ 160803 w 58"/>
              <a:gd name="T41" fmla="*/ 140345 h 64"/>
              <a:gd name="T42" fmla="*/ 130011 w 58"/>
              <a:gd name="T43" fmla="*/ 154037 h 64"/>
              <a:gd name="T44" fmla="*/ 116326 w 58"/>
              <a:gd name="T45" fmla="*/ 126653 h 64"/>
              <a:gd name="T46" fmla="*/ 184753 w 58"/>
              <a:gd name="T47" fmla="*/ 136922 h 64"/>
              <a:gd name="T48" fmla="*/ 140275 w 58"/>
              <a:gd name="T49" fmla="*/ 205383 h 64"/>
              <a:gd name="T50" fmla="*/ 136854 w 58"/>
              <a:gd name="T51" fmla="*/ 205383 h 64"/>
              <a:gd name="T52" fmla="*/ 143696 w 58"/>
              <a:gd name="T53" fmla="*/ 205383 h 64"/>
              <a:gd name="T54" fmla="*/ 174489 w 58"/>
              <a:gd name="T55" fmla="*/ 191691 h 64"/>
              <a:gd name="T56" fmla="*/ 188174 w 58"/>
              <a:gd name="T57" fmla="*/ 219075 h 64"/>
              <a:gd name="T58" fmla="*/ 153961 w 58"/>
              <a:gd name="T59" fmla="*/ 23961 h 64"/>
              <a:gd name="T60" fmla="*/ 153961 w 58"/>
              <a:gd name="T61" fmla="*/ 17115 h 64"/>
              <a:gd name="T62" fmla="*/ 150539 w 58"/>
              <a:gd name="T63" fmla="*/ 17115 h 64"/>
              <a:gd name="T64" fmla="*/ 140275 w 58"/>
              <a:gd name="T65" fmla="*/ 51346 h 6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8" h="64">
                <a:moveTo>
                  <a:pt x="25" y="53"/>
                </a:moveTo>
                <a:cubicBezTo>
                  <a:pt x="13" y="64"/>
                  <a:pt x="13" y="64"/>
                  <a:pt x="13" y="64"/>
                </a:cubicBezTo>
                <a:cubicBezTo>
                  <a:pt x="13" y="64"/>
                  <a:pt x="13" y="64"/>
                  <a:pt x="12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2"/>
                  <a:pt x="0" y="52"/>
                  <a:pt x="0" y="51"/>
                </a:cubicBezTo>
                <a:cubicBezTo>
                  <a:pt x="0" y="51"/>
                  <a:pt x="1" y="51"/>
                  <a:pt x="1" y="51"/>
                </a:cubicBezTo>
                <a:cubicBezTo>
                  <a:pt x="8" y="51"/>
                  <a:pt x="8" y="51"/>
                  <a:pt x="8" y="5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0"/>
                  <a:pt x="9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51"/>
                  <a:pt x="17" y="51"/>
                  <a:pt x="17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5" y="51"/>
                  <a:pt x="25" y="51"/>
                  <a:pt x="25" y="52"/>
                </a:cubicBezTo>
                <a:cubicBezTo>
                  <a:pt x="25" y="52"/>
                  <a:pt x="25" y="52"/>
                  <a:pt x="25" y="53"/>
                </a:cubicBezTo>
                <a:close/>
                <a:moveTo>
                  <a:pt x="58" y="28"/>
                </a:moveTo>
                <a:cubicBezTo>
                  <a:pt x="48" y="28"/>
                  <a:pt x="48" y="28"/>
                  <a:pt x="48" y="28"/>
                </a:cubicBezTo>
                <a:cubicBezTo>
                  <a:pt x="48" y="24"/>
                  <a:pt x="48" y="24"/>
                  <a:pt x="48" y="24"/>
                </a:cubicBezTo>
                <a:cubicBezTo>
                  <a:pt x="50" y="24"/>
                  <a:pt x="50" y="24"/>
                  <a:pt x="50" y="24"/>
                </a:cubicBezTo>
                <a:cubicBezTo>
                  <a:pt x="49" y="19"/>
                  <a:pt x="49" y="19"/>
                  <a:pt x="49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38" y="24"/>
                  <a:pt x="38" y="24"/>
                  <a:pt x="38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8"/>
                  <a:pt x="41" y="28"/>
                  <a:pt x="4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4"/>
                  <a:pt x="31" y="24"/>
                  <a:pt x="31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6" y="24"/>
                  <a:pt x="56" y="24"/>
                  <a:pt x="56" y="24"/>
                </a:cubicBezTo>
                <a:cubicBezTo>
                  <a:pt x="58" y="24"/>
                  <a:pt x="58" y="24"/>
                  <a:pt x="58" y="24"/>
                </a:cubicBezTo>
                <a:lnTo>
                  <a:pt x="58" y="28"/>
                </a:lnTo>
                <a:close/>
                <a:moveTo>
                  <a:pt x="55" y="64"/>
                </a:moveTo>
                <a:cubicBezTo>
                  <a:pt x="34" y="64"/>
                  <a:pt x="34" y="64"/>
                  <a:pt x="34" y="64"/>
                </a:cubicBezTo>
                <a:cubicBezTo>
                  <a:pt x="34" y="61"/>
                  <a:pt x="34" y="61"/>
                  <a:pt x="34" y="6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7" y="41"/>
                  <a:pt x="47" y="41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5"/>
                  <a:pt x="38" y="45"/>
                  <a:pt x="38" y="45"/>
                </a:cubicBezTo>
                <a:cubicBezTo>
                  <a:pt x="34" y="45"/>
                  <a:pt x="34" y="45"/>
                  <a:pt x="34" y="45"/>
                </a:cubicBezTo>
                <a:cubicBezTo>
                  <a:pt x="34" y="37"/>
                  <a:pt x="34" y="37"/>
                  <a:pt x="34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40"/>
                  <a:pt x="54" y="40"/>
                  <a:pt x="54" y="40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41" y="60"/>
                  <a:pt x="41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0"/>
                  <a:pt x="41" y="60"/>
                  <a:pt x="42" y="60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6"/>
                  <a:pt x="51" y="56"/>
                  <a:pt x="51" y="56"/>
                </a:cubicBezTo>
                <a:cubicBezTo>
                  <a:pt x="55" y="56"/>
                  <a:pt x="55" y="56"/>
                  <a:pt x="55" y="56"/>
                </a:cubicBezTo>
                <a:lnTo>
                  <a:pt x="55" y="64"/>
                </a:lnTo>
                <a:close/>
                <a:moveTo>
                  <a:pt x="48" y="15"/>
                </a:moveTo>
                <a:cubicBezTo>
                  <a:pt x="45" y="7"/>
                  <a:pt x="45" y="7"/>
                  <a:pt x="45" y="7"/>
                </a:cubicBezTo>
                <a:cubicBezTo>
                  <a:pt x="45" y="5"/>
                  <a:pt x="45" y="5"/>
                  <a:pt x="45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6"/>
                  <a:pt x="44" y="6"/>
                  <a:pt x="44" y="7"/>
                </a:cubicBezTo>
                <a:cubicBezTo>
                  <a:pt x="41" y="15"/>
                  <a:pt x="41" y="15"/>
                  <a:pt x="41" y="15"/>
                </a:cubicBezTo>
                <a:lnTo>
                  <a:pt x="48" y="1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5" name="Freeform 148"/>
          <p:cNvSpPr/>
          <p:nvPr/>
        </p:nvSpPr>
        <p:spPr bwMode="auto">
          <a:xfrm>
            <a:off x="4916198" y="3722093"/>
            <a:ext cx="118271" cy="68233"/>
          </a:xfrm>
          <a:custGeom>
            <a:avLst/>
            <a:gdLst>
              <a:gd name="T0" fmla="*/ 116946 w 36"/>
              <a:gd name="T1" fmla="*/ 71437 h 21"/>
              <a:gd name="T2" fmla="*/ 6879 w 36"/>
              <a:gd name="T3" fmla="*/ 71437 h 21"/>
              <a:gd name="T4" fmla="*/ 0 w 36"/>
              <a:gd name="T5" fmla="*/ 61232 h 21"/>
              <a:gd name="T6" fmla="*/ 0 w 36"/>
              <a:gd name="T7" fmla="*/ 57830 h 21"/>
              <a:gd name="T8" fmla="*/ 55033 w 36"/>
              <a:gd name="T9" fmla="*/ 3402 h 21"/>
              <a:gd name="T10" fmla="*/ 61913 w 36"/>
              <a:gd name="T11" fmla="*/ 0 h 21"/>
              <a:gd name="T12" fmla="*/ 68792 w 36"/>
              <a:gd name="T13" fmla="*/ 3402 h 21"/>
              <a:gd name="T14" fmla="*/ 123825 w 36"/>
              <a:gd name="T15" fmla="*/ 57830 h 21"/>
              <a:gd name="T16" fmla="*/ 123825 w 36"/>
              <a:gd name="T17" fmla="*/ 61232 h 21"/>
              <a:gd name="T18" fmla="*/ 116946 w 36"/>
              <a:gd name="T19" fmla="*/ 71437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6" h="21">
                <a:moveTo>
                  <a:pt x="34" y="21"/>
                </a:moveTo>
                <a:cubicBezTo>
                  <a:pt x="2" y="21"/>
                  <a:pt x="2" y="21"/>
                  <a:pt x="2" y="21"/>
                </a:cubicBezTo>
                <a:cubicBezTo>
                  <a:pt x="1" y="21"/>
                  <a:pt x="0" y="20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8"/>
                  <a:pt x="36" y="18"/>
                </a:cubicBezTo>
                <a:cubicBezTo>
                  <a:pt x="36" y="20"/>
                  <a:pt x="35" y="21"/>
                  <a:pt x="34" y="2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6" name="Freeform 149"/>
          <p:cNvSpPr>
            <a:spLocks noEditPoints="1"/>
          </p:cNvSpPr>
          <p:nvPr/>
        </p:nvSpPr>
        <p:spPr bwMode="auto">
          <a:xfrm>
            <a:off x="5392314" y="3699348"/>
            <a:ext cx="169825" cy="209249"/>
          </a:xfrm>
          <a:custGeom>
            <a:avLst/>
            <a:gdLst>
              <a:gd name="T0" fmla="*/ 85481 w 52"/>
              <a:gd name="T1" fmla="*/ 181421 h 64"/>
              <a:gd name="T2" fmla="*/ 44450 w 52"/>
              <a:gd name="T3" fmla="*/ 219075 h 64"/>
              <a:gd name="T4" fmla="*/ 41031 w 52"/>
              <a:gd name="T5" fmla="*/ 219075 h 64"/>
              <a:gd name="T6" fmla="*/ 41031 w 52"/>
              <a:gd name="T7" fmla="*/ 219075 h 64"/>
              <a:gd name="T8" fmla="*/ 0 w 52"/>
              <a:gd name="T9" fmla="*/ 181421 h 64"/>
              <a:gd name="T10" fmla="*/ 0 w 52"/>
              <a:gd name="T11" fmla="*/ 174575 h 64"/>
              <a:gd name="T12" fmla="*/ 3419 w 52"/>
              <a:gd name="T13" fmla="*/ 174575 h 64"/>
              <a:gd name="T14" fmla="*/ 27354 w 52"/>
              <a:gd name="T15" fmla="*/ 174575 h 64"/>
              <a:gd name="T16" fmla="*/ 27354 w 52"/>
              <a:gd name="T17" fmla="*/ 3423 h 64"/>
              <a:gd name="T18" fmla="*/ 30773 w 52"/>
              <a:gd name="T19" fmla="*/ 0 h 64"/>
              <a:gd name="T20" fmla="*/ 54708 w 52"/>
              <a:gd name="T21" fmla="*/ 0 h 64"/>
              <a:gd name="T22" fmla="*/ 58127 w 52"/>
              <a:gd name="T23" fmla="*/ 3423 h 64"/>
              <a:gd name="T24" fmla="*/ 58127 w 52"/>
              <a:gd name="T25" fmla="*/ 174575 h 64"/>
              <a:gd name="T26" fmla="*/ 82062 w 52"/>
              <a:gd name="T27" fmla="*/ 174575 h 64"/>
              <a:gd name="T28" fmla="*/ 85481 w 52"/>
              <a:gd name="T29" fmla="*/ 177998 h 64"/>
              <a:gd name="T30" fmla="*/ 85481 w 52"/>
              <a:gd name="T31" fmla="*/ 181421 h 64"/>
              <a:gd name="T32" fmla="*/ 133350 w 52"/>
              <a:gd name="T33" fmla="*/ 95845 h 64"/>
              <a:gd name="T34" fmla="*/ 123092 w 52"/>
              <a:gd name="T35" fmla="*/ 92422 h 64"/>
              <a:gd name="T36" fmla="*/ 116254 w 52"/>
              <a:gd name="T37" fmla="*/ 92422 h 64"/>
              <a:gd name="T38" fmla="*/ 119673 w 52"/>
              <a:gd name="T39" fmla="*/ 78730 h 64"/>
              <a:gd name="T40" fmla="*/ 126512 w 52"/>
              <a:gd name="T41" fmla="*/ 78730 h 64"/>
              <a:gd name="T42" fmla="*/ 133350 w 52"/>
              <a:gd name="T43" fmla="*/ 78730 h 64"/>
              <a:gd name="T44" fmla="*/ 157285 w 52"/>
              <a:gd name="T45" fmla="*/ 54769 h 64"/>
              <a:gd name="T46" fmla="*/ 157285 w 52"/>
              <a:gd name="T47" fmla="*/ 54769 h 64"/>
              <a:gd name="T48" fmla="*/ 140188 w 52"/>
              <a:gd name="T49" fmla="*/ 61615 h 64"/>
              <a:gd name="T50" fmla="*/ 112835 w 52"/>
              <a:gd name="T51" fmla="*/ 30807 h 64"/>
              <a:gd name="T52" fmla="*/ 143608 w 52"/>
              <a:gd name="T53" fmla="*/ 0 h 64"/>
              <a:gd name="T54" fmla="*/ 177800 w 52"/>
              <a:gd name="T55" fmla="*/ 44500 h 64"/>
              <a:gd name="T56" fmla="*/ 133350 w 52"/>
              <a:gd name="T57" fmla="*/ 95845 h 64"/>
              <a:gd name="T58" fmla="*/ 174381 w 52"/>
              <a:gd name="T59" fmla="*/ 219075 h 64"/>
              <a:gd name="T60" fmla="*/ 116254 w 52"/>
              <a:gd name="T61" fmla="*/ 219075 h 64"/>
              <a:gd name="T62" fmla="*/ 116254 w 52"/>
              <a:gd name="T63" fmla="*/ 205383 h 64"/>
              <a:gd name="T64" fmla="*/ 136769 w 52"/>
              <a:gd name="T65" fmla="*/ 205383 h 64"/>
              <a:gd name="T66" fmla="*/ 136769 w 52"/>
              <a:gd name="T67" fmla="*/ 154037 h 64"/>
              <a:gd name="T68" fmla="*/ 136769 w 52"/>
              <a:gd name="T69" fmla="*/ 150614 h 64"/>
              <a:gd name="T70" fmla="*/ 136769 w 52"/>
              <a:gd name="T71" fmla="*/ 147191 h 64"/>
              <a:gd name="T72" fmla="*/ 136769 w 52"/>
              <a:gd name="T73" fmla="*/ 147191 h 64"/>
              <a:gd name="T74" fmla="*/ 136769 w 52"/>
              <a:gd name="T75" fmla="*/ 147191 h 64"/>
              <a:gd name="T76" fmla="*/ 133350 w 52"/>
              <a:gd name="T77" fmla="*/ 154037 h 64"/>
              <a:gd name="T78" fmla="*/ 126512 w 52"/>
              <a:gd name="T79" fmla="*/ 160883 h 64"/>
              <a:gd name="T80" fmla="*/ 116254 w 52"/>
              <a:gd name="T81" fmla="*/ 150614 h 64"/>
              <a:gd name="T82" fmla="*/ 136769 w 52"/>
              <a:gd name="T83" fmla="*/ 126653 h 64"/>
              <a:gd name="T84" fmla="*/ 153865 w 52"/>
              <a:gd name="T85" fmla="*/ 126653 h 64"/>
              <a:gd name="T86" fmla="*/ 153865 w 52"/>
              <a:gd name="T87" fmla="*/ 205383 h 64"/>
              <a:gd name="T88" fmla="*/ 174381 w 52"/>
              <a:gd name="T89" fmla="*/ 205383 h 64"/>
              <a:gd name="T90" fmla="*/ 174381 w 52"/>
              <a:gd name="T91" fmla="*/ 219075 h 64"/>
              <a:gd name="T92" fmla="*/ 143608 w 52"/>
              <a:gd name="T93" fmla="*/ 17115 h 64"/>
              <a:gd name="T94" fmla="*/ 129931 w 52"/>
              <a:gd name="T95" fmla="*/ 30807 h 64"/>
              <a:gd name="T96" fmla="*/ 147027 w 52"/>
              <a:gd name="T97" fmla="*/ 47923 h 64"/>
              <a:gd name="T98" fmla="*/ 160704 w 52"/>
              <a:gd name="T99" fmla="*/ 37654 h 64"/>
              <a:gd name="T100" fmla="*/ 143608 w 52"/>
              <a:gd name="T101" fmla="*/ 17115 h 6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2" h="64">
                <a:moveTo>
                  <a:pt x="25" y="53"/>
                </a:moveTo>
                <a:cubicBezTo>
                  <a:pt x="13" y="64"/>
                  <a:pt x="13" y="64"/>
                  <a:pt x="13" y="64"/>
                </a:cubicBezTo>
                <a:cubicBezTo>
                  <a:pt x="13" y="64"/>
                  <a:pt x="13" y="64"/>
                  <a:pt x="12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2"/>
                  <a:pt x="0" y="52"/>
                  <a:pt x="0" y="51"/>
                </a:cubicBezTo>
                <a:cubicBezTo>
                  <a:pt x="0" y="51"/>
                  <a:pt x="1" y="51"/>
                  <a:pt x="1" y="51"/>
                </a:cubicBezTo>
                <a:cubicBezTo>
                  <a:pt x="8" y="51"/>
                  <a:pt x="8" y="51"/>
                  <a:pt x="8" y="5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0"/>
                  <a:pt x="9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51"/>
                  <a:pt x="17" y="51"/>
                  <a:pt x="17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5" y="51"/>
                  <a:pt x="25" y="51"/>
                  <a:pt x="25" y="52"/>
                </a:cubicBezTo>
                <a:cubicBezTo>
                  <a:pt x="25" y="52"/>
                  <a:pt x="25" y="52"/>
                  <a:pt x="25" y="53"/>
                </a:cubicBezTo>
                <a:close/>
                <a:moveTo>
                  <a:pt x="39" y="28"/>
                </a:moveTo>
                <a:cubicBezTo>
                  <a:pt x="38" y="28"/>
                  <a:pt x="36" y="28"/>
                  <a:pt x="36" y="27"/>
                </a:cubicBezTo>
                <a:cubicBezTo>
                  <a:pt x="35" y="27"/>
                  <a:pt x="34" y="27"/>
                  <a:pt x="34" y="27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3"/>
                  <a:pt x="37" y="23"/>
                </a:cubicBezTo>
                <a:cubicBezTo>
                  <a:pt x="37" y="23"/>
                  <a:pt x="38" y="23"/>
                  <a:pt x="39" y="23"/>
                </a:cubicBezTo>
                <a:cubicBezTo>
                  <a:pt x="43" y="23"/>
                  <a:pt x="46" y="20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5" y="17"/>
                  <a:pt x="43" y="18"/>
                  <a:pt x="41" y="18"/>
                </a:cubicBezTo>
                <a:cubicBezTo>
                  <a:pt x="36" y="18"/>
                  <a:pt x="33" y="14"/>
                  <a:pt x="33" y="9"/>
                </a:cubicBezTo>
                <a:cubicBezTo>
                  <a:pt x="33" y="4"/>
                  <a:pt x="36" y="0"/>
                  <a:pt x="42" y="0"/>
                </a:cubicBezTo>
                <a:cubicBezTo>
                  <a:pt x="47" y="0"/>
                  <a:pt x="52" y="5"/>
                  <a:pt x="52" y="13"/>
                </a:cubicBezTo>
                <a:cubicBezTo>
                  <a:pt x="52" y="20"/>
                  <a:pt x="48" y="28"/>
                  <a:pt x="39" y="28"/>
                </a:cubicBezTo>
                <a:close/>
                <a:moveTo>
                  <a:pt x="51" y="64"/>
                </a:moveTo>
                <a:cubicBezTo>
                  <a:pt x="34" y="64"/>
                  <a:pt x="34" y="64"/>
                  <a:pt x="34" y="64"/>
                </a:cubicBezTo>
                <a:cubicBezTo>
                  <a:pt x="34" y="60"/>
                  <a:pt x="34" y="60"/>
                  <a:pt x="34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39" y="44"/>
                  <a:pt x="39" y="44"/>
                  <a:pt x="39" y="45"/>
                </a:cubicBezTo>
                <a:cubicBezTo>
                  <a:pt x="37" y="47"/>
                  <a:pt x="37" y="47"/>
                  <a:pt x="37" y="47"/>
                </a:cubicBezTo>
                <a:cubicBezTo>
                  <a:pt x="34" y="44"/>
                  <a:pt x="34" y="44"/>
                  <a:pt x="34" y="44"/>
                </a:cubicBezTo>
                <a:cubicBezTo>
                  <a:pt x="40" y="37"/>
                  <a:pt x="40" y="37"/>
                  <a:pt x="40" y="37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60"/>
                  <a:pt x="45" y="60"/>
                  <a:pt x="45" y="60"/>
                </a:cubicBezTo>
                <a:cubicBezTo>
                  <a:pt x="51" y="60"/>
                  <a:pt x="51" y="60"/>
                  <a:pt x="51" y="60"/>
                </a:cubicBezTo>
                <a:lnTo>
                  <a:pt x="51" y="64"/>
                </a:lnTo>
                <a:close/>
                <a:moveTo>
                  <a:pt x="42" y="5"/>
                </a:moveTo>
                <a:cubicBezTo>
                  <a:pt x="39" y="5"/>
                  <a:pt x="38" y="7"/>
                  <a:pt x="38" y="9"/>
                </a:cubicBezTo>
                <a:cubicBezTo>
                  <a:pt x="38" y="12"/>
                  <a:pt x="39" y="14"/>
                  <a:pt x="43" y="14"/>
                </a:cubicBezTo>
                <a:cubicBezTo>
                  <a:pt x="45" y="14"/>
                  <a:pt x="47" y="13"/>
                  <a:pt x="47" y="11"/>
                </a:cubicBezTo>
                <a:cubicBezTo>
                  <a:pt x="47" y="8"/>
                  <a:pt x="44" y="5"/>
                  <a:pt x="42" y="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7" name="Freeform 150"/>
          <p:cNvSpPr>
            <a:spLocks noEditPoints="1"/>
          </p:cNvSpPr>
          <p:nvPr/>
        </p:nvSpPr>
        <p:spPr bwMode="auto">
          <a:xfrm>
            <a:off x="5860848" y="3708445"/>
            <a:ext cx="180440" cy="188021"/>
          </a:xfrm>
          <a:custGeom>
            <a:avLst/>
            <a:gdLst>
              <a:gd name="T0" fmla="*/ 17174 w 55"/>
              <a:gd name="T1" fmla="*/ 120873 h 57"/>
              <a:gd name="T2" fmla="*/ 0 w 55"/>
              <a:gd name="T3" fmla="*/ 100152 h 57"/>
              <a:gd name="T4" fmla="*/ 17174 w 55"/>
              <a:gd name="T5" fmla="*/ 82884 h 57"/>
              <a:gd name="T6" fmla="*/ 37783 w 55"/>
              <a:gd name="T7" fmla="*/ 100152 h 57"/>
              <a:gd name="T8" fmla="*/ 17174 w 55"/>
              <a:gd name="T9" fmla="*/ 120873 h 57"/>
              <a:gd name="T10" fmla="*/ 41217 w 55"/>
              <a:gd name="T11" fmla="*/ 69070 h 57"/>
              <a:gd name="T12" fmla="*/ 20609 w 55"/>
              <a:gd name="T13" fmla="*/ 44896 h 57"/>
              <a:gd name="T14" fmla="*/ 41217 w 55"/>
              <a:gd name="T15" fmla="*/ 24175 h 57"/>
              <a:gd name="T16" fmla="*/ 65261 w 55"/>
              <a:gd name="T17" fmla="*/ 44896 h 57"/>
              <a:gd name="T18" fmla="*/ 41217 w 55"/>
              <a:gd name="T19" fmla="*/ 69070 h 57"/>
              <a:gd name="T20" fmla="*/ 41217 w 55"/>
              <a:gd name="T21" fmla="*/ 172675 h 57"/>
              <a:gd name="T22" fmla="*/ 24043 w 55"/>
              <a:gd name="T23" fmla="*/ 155408 h 57"/>
              <a:gd name="T24" fmla="*/ 41217 w 55"/>
              <a:gd name="T25" fmla="*/ 138140 h 57"/>
              <a:gd name="T26" fmla="*/ 58391 w 55"/>
              <a:gd name="T27" fmla="*/ 155408 h 57"/>
              <a:gd name="T28" fmla="*/ 41217 w 55"/>
              <a:gd name="T29" fmla="*/ 172675 h 57"/>
              <a:gd name="T30" fmla="*/ 96174 w 55"/>
              <a:gd name="T31" fmla="*/ 44896 h 57"/>
              <a:gd name="T32" fmla="*/ 72130 w 55"/>
              <a:gd name="T33" fmla="*/ 20721 h 57"/>
              <a:gd name="T34" fmla="*/ 96174 w 55"/>
              <a:gd name="T35" fmla="*/ 0 h 57"/>
              <a:gd name="T36" fmla="*/ 120217 w 55"/>
              <a:gd name="T37" fmla="*/ 20721 h 57"/>
              <a:gd name="T38" fmla="*/ 96174 w 55"/>
              <a:gd name="T39" fmla="*/ 44896 h 57"/>
              <a:gd name="T40" fmla="*/ 96174 w 55"/>
              <a:gd name="T41" fmla="*/ 196850 h 57"/>
              <a:gd name="T42" fmla="*/ 82435 w 55"/>
              <a:gd name="T43" fmla="*/ 179582 h 57"/>
              <a:gd name="T44" fmla="*/ 96174 w 55"/>
              <a:gd name="T45" fmla="*/ 165768 h 57"/>
              <a:gd name="T46" fmla="*/ 113348 w 55"/>
              <a:gd name="T47" fmla="*/ 179582 h 57"/>
              <a:gd name="T48" fmla="*/ 96174 w 55"/>
              <a:gd name="T49" fmla="*/ 196850 h 57"/>
              <a:gd name="T50" fmla="*/ 151130 w 55"/>
              <a:gd name="T51" fmla="*/ 169222 h 57"/>
              <a:gd name="T52" fmla="*/ 137391 w 55"/>
              <a:gd name="T53" fmla="*/ 155408 h 57"/>
              <a:gd name="T54" fmla="*/ 151130 w 55"/>
              <a:gd name="T55" fmla="*/ 141594 h 57"/>
              <a:gd name="T56" fmla="*/ 164870 w 55"/>
              <a:gd name="T57" fmla="*/ 155408 h 57"/>
              <a:gd name="T58" fmla="*/ 151130 w 55"/>
              <a:gd name="T59" fmla="*/ 169222 h 57"/>
              <a:gd name="T60" fmla="*/ 151130 w 55"/>
              <a:gd name="T61" fmla="*/ 55256 h 57"/>
              <a:gd name="T62" fmla="*/ 140826 w 55"/>
              <a:gd name="T63" fmla="*/ 44896 h 57"/>
              <a:gd name="T64" fmla="*/ 151130 w 55"/>
              <a:gd name="T65" fmla="*/ 34535 h 57"/>
              <a:gd name="T66" fmla="*/ 161435 w 55"/>
              <a:gd name="T67" fmla="*/ 44896 h 57"/>
              <a:gd name="T68" fmla="*/ 151130 w 55"/>
              <a:gd name="T69" fmla="*/ 55256 h 57"/>
              <a:gd name="T70" fmla="*/ 175174 w 55"/>
              <a:gd name="T71" fmla="*/ 113966 h 57"/>
              <a:gd name="T72" fmla="*/ 164870 w 55"/>
              <a:gd name="T73" fmla="*/ 100152 h 57"/>
              <a:gd name="T74" fmla="*/ 175174 w 55"/>
              <a:gd name="T75" fmla="*/ 89791 h 57"/>
              <a:gd name="T76" fmla="*/ 188913 w 55"/>
              <a:gd name="T77" fmla="*/ 100152 h 57"/>
              <a:gd name="T78" fmla="*/ 175174 w 55"/>
              <a:gd name="T79" fmla="*/ 113966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5" h="57">
                <a:moveTo>
                  <a:pt x="5" y="35"/>
                </a:moveTo>
                <a:cubicBezTo>
                  <a:pt x="2" y="35"/>
                  <a:pt x="0" y="32"/>
                  <a:pt x="0" y="29"/>
                </a:cubicBezTo>
                <a:cubicBezTo>
                  <a:pt x="0" y="26"/>
                  <a:pt x="2" y="24"/>
                  <a:pt x="5" y="24"/>
                </a:cubicBezTo>
                <a:cubicBezTo>
                  <a:pt x="9" y="24"/>
                  <a:pt x="11" y="26"/>
                  <a:pt x="11" y="29"/>
                </a:cubicBezTo>
                <a:cubicBezTo>
                  <a:pt x="11" y="32"/>
                  <a:pt x="9" y="35"/>
                  <a:pt x="5" y="35"/>
                </a:cubicBezTo>
                <a:close/>
                <a:moveTo>
                  <a:pt x="12" y="20"/>
                </a:moveTo>
                <a:cubicBezTo>
                  <a:pt x="9" y="20"/>
                  <a:pt x="6" y="17"/>
                  <a:pt x="6" y="13"/>
                </a:cubicBezTo>
                <a:cubicBezTo>
                  <a:pt x="6" y="10"/>
                  <a:pt x="9" y="7"/>
                  <a:pt x="12" y="7"/>
                </a:cubicBezTo>
                <a:cubicBezTo>
                  <a:pt x="16" y="7"/>
                  <a:pt x="19" y="10"/>
                  <a:pt x="19" y="13"/>
                </a:cubicBezTo>
                <a:cubicBezTo>
                  <a:pt x="19" y="17"/>
                  <a:pt x="16" y="20"/>
                  <a:pt x="12" y="20"/>
                </a:cubicBezTo>
                <a:close/>
                <a:moveTo>
                  <a:pt x="12" y="50"/>
                </a:moveTo>
                <a:cubicBezTo>
                  <a:pt x="9" y="50"/>
                  <a:pt x="7" y="48"/>
                  <a:pt x="7" y="45"/>
                </a:cubicBezTo>
                <a:cubicBezTo>
                  <a:pt x="7" y="42"/>
                  <a:pt x="9" y="40"/>
                  <a:pt x="12" y="40"/>
                </a:cubicBezTo>
                <a:cubicBezTo>
                  <a:pt x="15" y="40"/>
                  <a:pt x="17" y="42"/>
                  <a:pt x="17" y="45"/>
                </a:cubicBezTo>
                <a:cubicBezTo>
                  <a:pt x="17" y="48"/>
                  <a:pt x="15" y="50"/>
                  <a:pt x="12" y="50"/>
                </a:cubicBezTo>
                <a:close/>
                <a:moveTo>
                  <a:pt x="28" y="13"/>
                </a:moveTo>
                <a:cubicBezTo>
                  <a:pt x="25" y="13"/>
                  <a:pt x="21" y="10"/>
                  <a:pt x="21" y="6"/>
                </a:cubicBezTo>
                <a:cubicBezTo>
                  <a:pt x="21" y="3"/>
                  <a:pt x="25" y="0"/>
                  <a:pt x="28" y="0"/>
                </a:cubicBezTo>
                <a:cubicBezTo>
                  <a:pt x="32" y="0"/>
                  <a:pt x="35" y="3"/>
                  <a:pt x="35" y="6"/>
                </a:cubicBezTo>
                <a:cubicBezTo>
                  <a:pt x="35" y="10"/>
                  <a:pt x="32" y="13"/>
                  <a:pt x="28" y="13"/>
                </a:cubicBezTo>
                <a:close/>
                <a:moveTo>
                  <a:pt x="28" y="57"/>
                </a:moveTo>
                <a:cubicBezTo>
                  <a:pt x="26" y="57"/>
                  <a:pt x="24" y="55"/>
                  <a:pt x="24" y="52"/>
                </a:cubicBezTo>
                <a:cubicBezTo>
                  <a:pt x="24" y="50"/>
                  <a:pt x="26" y="48"/>
                  <a:pt x="28" y="48"/>
                </a:cubicBezTo>
                <a:cubicBezTo>
                  <a:pt x="31" y="48"/>
                  <a:pt x="33" y="50"/>
                  <a:pt x="33" y="52"/>
                </a:cubicBezTo>
                <a:cubicBezTo>
                  <a:pt x="33" y="55"/>
                  <a:pt x="31" y="57"/>
                  <a:pt x="28" y="57"/>
                </a:cubicBezTo>
                <a:close/>
                <a:moveTo>
                  <a:pt x="44" y="49"/>
                </a:moveTo>
                <a:cubicBezTo>
                  <a:pt x="42" y="49"/>
                  <a:pt x="40" y="48"/>
                  <a:pt x="40" y="45"/>
                </a:cubicBezTo>
                <a:cubicBezTo>
                  <a:pt x="40" y="43"/>
                  <a:pt x="42" y="41"/>
                  <a:pt x="44" y="41"/>
                </a:cubicBezTo>
                <a:cubicBezTo>
                  <a:pt x="47" y="41"/>
                  <a:pt x="48" y="43"/>
                  <a:pt x="48" y="45"/>
                </a:cubicBezTo>
                <a:cubicBezTo>
                  <a:pt x="48" y="48"/>
                  <a:pt x="47" y="49"/>
                  <a:pt x="44" y="49"/>
                </a:cubicBezTo>
                <a:close/>
                <a:moveTo>
                  <a:pt x="44" y="16"/>
                </a:moveTo>
                <a:cubicBezTo>
                  <a:pt x="43" y="16"/>
                  <a:pt x="41" y="15"/>
                  <a:pt x="41" y="13"/>
                </a:cubicBezTo>
                <a:cubicBezTo>
                  <a:pt x="41" y="12"/>
                  <a:pt x="43" y="10"/>
                  <a:pt x="44" y="10"/>
                </a:cubicBezTo>
                <a:cubicBezTo>
                  <a:pt x="46" y="10"/>
                  <a:pt x="47" y="12"/>
                  <a:pt x="47" y="13"/>
                </a:cubicBezTo>
                <a:cubicBezTo>
                  <a:pt x="47" y="15"/>
                  <a:pt x="46" y="16"/>
                  <a:pt x="44" y="16"/>
                </a:cubicBezTo>
                <a:close/>
                <a:moveTo>
                  <a:pt x="51" y="33"/>
                </a:moveTo>
                <a:cubicBezTo>
                  <a:pt x="49" y="33"/>
                  <a:pt x="48" y="31"/>
                  <a:pt x="48" y="29"/>
                </a:cubicBezTo>
                <a:cubicBezTo>
                  <a:pt x="48" y="27"/>
                  <a:pt x="49" y="26"/>
                  <a:pt x="51" y="26"/>
                </a:cubicBezTo>
                <a:cubicBezTo>
                  <a:pt x="53" y="26"/>
                  <a:pt x="55" y="27"/>
                  <a:pt x="55" y="29"/>
                </a:cubicBezTo>
                <a:cubicBezTo>
                  <a:pt x="55" y="31"/>
                  <a:pt x="53" y="33"/>
                  <a:pt x="51" y="3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8" name="Freeform 151"/>
          <p:cNvSpPr>
            <a:spLocks noEditPoints="1"/>
          </p:cNvSpPr>
          <p:nvPr/>
        </p:nvSpPr>
        <p:spPr bwMode="auto">
          <a:xfrm>
            <a:off x="6333931" y="3716027"/>
            <a:ext cx="163760" cy="163760"/>
          </a:xfrm>
          <a:custGeom>
            <a:avLst/>
            <a:gdLst>
              <a:gd name="T0" fmla="*/ 171450 w 50"/>
              <a:gd name="T1" fmla="*/ 137160 h 50"/>
              <a:gd name="T2" fmla="*/ 137160 w 50"/>
              <a:gd name="T3" fmla="*/ 171450 h 50"/>
              <a:gd name="T4" fmla="*/ 34290 w 50"/>
              <a:gd name="T5" fmla="*/ 171450 h 50"/>
              <a:gd name="T6" fmla="*/ 0 w 50"/>
              <a:gd name="T7" fmla="*/ 137160 h 50"/>
              <a:gd name="T8" fmla="*/ 0 w 50"/>
              <a:gd name="T9" fmla="*/ 34290 h 50"/>
              <a:gd name="T10" fmla="*/ 34290 w 50"/>
              <a:gd name="T11" fmla="*/ 0 h 50"/>
              <a:gd name="T12" fmla="*/ 137160 w 50"/>
              <a:gd name="T13" fmla="*/ 0 h 50"/>
              <a:gd name="T14" fmla="*/ 171450 w 50"/>
              <a:gd name="T15" fmla="*/ 34290 h 50"/>
              <a:gd name="T16" fmla="*/ 171450 w 50"/>
              <a:gd name="T17" fmla="*/ 137160 h 50"/>
              <a:gd name="T18" fmla="*/ 34290 w 50"/>
              <a:gd name="T19" fmla="*/ 13716 h 50"/>
              <a:gd name="T20" fmla="*/ 13716 w 50"/>
              <a:gd name="T21" fmla="*/ 34290 h 50"/>
              <a:gd name="T22" fmla="*/ 13716 w 50"/>
              <a:gd name="T23" fmla="*/ 137160 h 50"/>
              <a:gd name="T24" fmla="*/ 34290 w 50"/>
              <a:gd name="T25" fmla="*/ 157734 h 50"/>
              <a:gd name="T26" fmla="*/ 137160 w 50"/>
              <a:gd name="T27" fmla="*/ 157734 h 50"/>
              <a:gd name="T28" fmla="*/ 154305 w 50"/>
              <a:gd name="T29" fmla="*/ 137160 h 50"/>
              <a:gd name="T30" fmla="*/ 154305 w 50"/>
              <a:gd name="T31" fmla="*/ 34290 h 50"/>
              <a:gd name="T32" fmla="*/ 137160 w 50"/>
              <a:gd name="T33" fmla="*/ 13716 h 50"/>
              <a:gd name="T34" fmla="*/ 34290 w 50"/>
              <a:gd name="T35" fmla="*/ 13716 h 5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0" h="50">
                <a:moveTo>
                  <a:pt x="50" y="40"/>
                </a:moveTo>
                <a:cubicBezTo>
                  <a:pt x="50" y="46"/>
                  <a:pt x="45" y="50"/>
                  <a:pt x="4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4" y="50"/>
                  <a:pt x="0" y="46"/>
                  <a:pt x="0" y="4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5" y="0"/>
                  <a:pt x="50" y="5"/>
                  <a:pt x="50" y="10"/>
                </a:cubicBezTo>
                <a:lnTo>
                  <a:pt x="50" y="40"/>
                </a:lnTo>
                <a:close/>
                <a:moveTo>
                  <a:pt x="10" y="4"/>
                </a:moveTo>
                <a:cubicBezTo>
                  <a:pt x="7" y="4"/>
                  <a:pt x="4" y="7"/>
                  <a:pt x="4" y="1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3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3"/>
                  <a:pt x="45" y="4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7"/>
                  <a:pt x="43" y="4"/>
                  <a:pt x="40" y="4"/>
                </a:cubicBezTo>
                <a:lnTo>
                  <a:pt x="10" y="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9" name="Freeform 152"/>
          <p:cNvSpPr/>
          <p:nvPr/>
        </p:nvSpPr>
        <p:spPr bwMode="auto">
          <a:xfrm>
            <a:off x="6807015" y="3702381"/>
            <a:ext cx="95527" cy="186505"/>
          </a:xfrm>
          <a:custGeom>
            <a:avLst/>
            <a:gdLst>
              <a:gd name="T0" fmla="*/ 100013 w 29"/>
              <a:gd name="T1" fmla="*/ 164432 h 57"/>
              <a:gd name="T2" fmla="*/ 44833 w 29"/>
              <a:gd name="T3" fmla="*/ 195263 h 57"/>
              <a:gd name="T4" fmla="*/ 41385 w 29"/>
              <a:gd name="T5" fmla="*/ 195263 h 57"/>
              <a:gd name="T6" fmla="*/ 37936 w 29"/>
              <a:gd name="T7" fmla="*/ 188412 h 57"/>
              <a:gd name="T8" fmla="*/ 37936 w 29"/>
              <a:gd name="T9" fmla="*/ 188412 h 57"/>
              <a:gd name="T10" fmla="*/ 48282 w 29"/>
              <a:gd name="T11" fmla="*/ 126750 h 57"/>
              <a:gd name="T12" fmla="*/ 3449 w 29"/>
              <a:gd name="T13" fmla="*/ 82216 h 57"/>
              <a:gd name="T14" fmla="*/ 0 w 29"/>
              <a:gd name="T15" fmla="*/ 75365 h 57"/>
              <a:gd name="T16" fmla="*/ 6897 w 29"/>
              <a:gd name="T17" fmla="*/ 71939 h 57"/>
              <a:gd name="T18" fmla="*/ 68974 w 29"/>
              <a:gd name="T19" fmla="*/ 61662 h 57"/>
              <a:gd name="T20" fmla="*/ 96564 w 29"/>
              <a:gd name="T21" fmla="*/ 6851 h 57"/>
              <a:gd name="T22" fmla="*/ 100013 w 29"/>
              <a:gd name="T23" fmla="*/ 0 h 57"/>
              <a:gd name="T24" fmla="*/ 100013 w 29"/>
              <a:gd name="T25" fmla="*/ 164432 h 5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" h="57">
                <a:moveTo>
                  <a:pt x="29" y="48"/>
                </a:move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7"/>
                  <a:pt x="12" y="57"/>
                </a:cubicBezTo>
                <a:cubicBezTo>
                  <a:pt x="11" y="57"/>
                  <a:pt x="11" y="56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4" y="37"/>
                  <a:pt x="14" y="37"/>
                  <a:pt x="14" y="37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21"/>
                  <a:pt x="1" y="21"/>
                  <a:pt x="2" y="21"/>
                </a:cubicBezTo>
                <a:cubicBezTo>
                  <a:pt x="20" y="18"/>
                  <a:pt x="20" y="18"/>
                  <a:pt x="20" y="18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9" y="0"/>
                  <a:pt x="29" y="0"/>
                </a:cubicBezTo>
                <a:lnTo>
                  <a:pt x="29" y="4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0" name="Freeform 153"/>
          <p:cNvSpPr>
            <a:spLocks noEditPoints="1"/>
          </p:cNvSpPr>
          <p:nvPr/>
        </p:nvSpPr>
        <p:spPr bwMode="auto">
          <a:xfrm>
            <a:off x="7280098" y="3702381"/>
            <a:ext cx="192569" cy="186505"/>
          </a:xfrm>
          <a:custGeom>
            <a:avLst/>
            <a:gdLst>
              <a:gd name="T0" fmla="*/ 198196 w 59"/>
              <a:gd name="T1" fmla="*/ 82216 h 57"/>
              <a:gd name="T2" fmla="*/ 153773 w 59"/>
              <a:gd name="T3" fmla="*/ 126750 h 57"/>
              <a:gd name="T4" fmla="*/ 164024 w 59"/>
              <a:gd name="T5" fmla="*/ 188412 h 57"/>
              <a:gd name="T6" fmla="*/ 164024 w 59"/>
              <a:gd name="T7" fmla="*/ 188412 h 57"/>
              <a:gd name="T8" fmla="*/ 160607 w 59"/>
              <a:gd name="T9" fmla="*/ 195263 h 57"/>
              <a:gd name="T10" fmla="*/ 153773 w 59"/>
              <a:gd name="T11" fmla="*/ 195263 h 57"/>
              <a:gd name="T12" fmla="*/ 99098 w 59"/>
              <a:gd name="T13" fmla="*/ 164432 h 57"/>
              <a:gd name="T14" fmla="*/ 44423 w 59"/>
              <a:gd name="T15" fmla="*/ 195263 h 57"/>
              <a:gd name="T16" fmla="*/ 41006 w 59"/>
              <a:gd name="T17" fmla="*/ 195263 h 57"/>
              <a:gd name="T18" fmla="*/ 37589 w 59"/>
              <a:gd name="T19" fmla="*/ 188412 h 57"/>
              <a:gd name="T20" fmla="*/ 37589 w 59"/>
              <a:gd name="T21" fmla="*/ 188412 h 57"/>
              <a:gd name="T22" fmla="*/ 47840 w 59"/>
              <a:gd name="T23" fmla="*/ 126750 h 57"/>
              <a:gd name="T24" fmla="*/ 3417 w 59"/>
              <a:gd name="T25" fmla="*/ 82216 h 57"/>
              <a:gd name="T26" fmla="*/ 0 w 59"/>
              <a:gd name="T27" fmla="*/ 75365 h 57"/>
              <a:gd name="T28" fmla="*/ 6834 w 59"/>
              <a:gd name="T29" fmla="*/ 71939 h 57"/>
              <a:gd name="T30" fmla="*/ 68343 w 59"/>
              <a:gd name="T31" fmla="*/ 61662 h 57"/>
              <a:gd name="T32" fmla="*/ 95681 w 59"/>
              <a:gd name="T33" fmla="*/ 6851 h 57"/>
              <a:gd name="T34" fmla="*/ 99098 w 59"/>
              <a:gd name="T35" fmla="*/ 0 h 57"/>
              <a:gd name="T36" fmla="*/ 105932 w 59"/>
              <a:gd name="T37" fmla="*/ 6851 h 57"/>
              <a:gd name="T38" fmla="*/ 133270 w 59"/>
              <a:gd name="T39" fmla="*/ 61662 h 57"/>
              <a:gd name="T40" fmla="*/ 194779 w 59"/>
              <a:gd name="T41" fmla="*/ 71939 h 57"/>
              <a:gd name="T42" fmla="*/ 201613 w 59"/>
              <a:gd name="T43" fmla="*/ 75365 h 57"/>
              <a:gd name="T44" fmla="*/ 198196 w 59"/>
              <a:gd name="T45" fmla="*/ 82216 h 57"/>
              <a:gd name="T46" fmla="*/ 174276 w 59"/>
              <a:gd name="T47" fmla="*/ 85642 h 57"/>
              <a:gd name="T48" fmla="*/ 123018 w 59"/>
              <a:gd name="T49" fmla="*/ 75365 h 57"/>
              <a:gd name="T50" fmla="*/ 99098 w 59"/>
              <a:gd name="T51" fmla="*/ 30831 h 57"/>
              <a:gd name="T52" fmla="*/ 78595 w 59"/>
              <a:gd name="T53" fmla="*/ 75365 h 57"/>
              <a:gd name="T54" fmla="*/ 27337 w 59"/>
              <a:gd name="T55" fmla="*/ 85642 h 57"/>
              <a:gd name="T56" fmla="*/ 64926 w 59"/>
              <a:gd name="T57" fmla="*/ 119898 h 57"/>
              <a:gd name="T58" fmla="*/ 54675 w 59"/>
              <a:gd name="T59" fmla="*/ 171283 h 57"/>
              <a:gd name="T60" fmla="*/ 99098 w 59"/>
              <a:gd name="T61" fmla="*/ 147304 h 57"/>
              <a:gd name="T62" fmla="*/ 146938 w 59"/>
              <a:gd name="T63" fmla="*/ 171283 h 57"/>
              <a:gd name="T64" fmla="*/ 136687 w 59"/>
              <a:gd name="T65" fmla="*/ 119898 h 57"/>
              <a:gd name="T66" fmla="*/ 174276 w 59"/>
              <a:gd name="T67" fmla="*/ 85642 h 5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9" h="57">
                <a:moveTo>
                  <a:pt x="58" y="24"/>
                </a:moveTo>
                <a:cubicBezTo>
                  <a:pt x="45" y="37"/>
                  <a:pt x="45" y="37"/>
                  <a:pt x="45" y="37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6"/>
                  <a:pt x="48" y="57"/>
                  <a:pt x="47" y="57"/>
                </a:cubicBezTo>
                <a:cubicBezTo>
                  <a:pt x="46" y="57"/>
                  <a:pt x="46" y="57"/>
                  <a:pt x="45" y="57"/>
                </a:cubicBezTo>
                <a:cubicBezTo>
                  <a:pt x="29" y="48"/>
                  <a:pt x="29" y="48"/>
                  <a:pt x="29" y="48"/>
                </a:cubicBez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7"/>
                  <a:pt x="12" y="57"/>
                </a:cubicBezTo>
                <a:cubicBezTo>
                  <a:pt x="11" y="57"/>
                  <a:pt x="11" y="56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4" y="37"/>
                  <a:pt x="14" y="37"/>
                  <a:pt x="14" y="37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21"/>
                  <a:pt x="1" y="21"/>
                  <a:pt x="2" y="21"/>
                </a:cubicBezTo>
                <a:cubicBezTo>
                  <a:pt x="20" y="18"/>
                  <a:pt x="20" y="18"/>
                  <a:pt x="20" y="18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9" y="0"/>
                  <a:pt x="29" y="0"/>
                </a:cubicBezTo>
                <a:cubicBezTo>
                  <a:pt x="30" y="0"/>
                  <a:pt x="31" y="1"/>
                  <a:pt x="31" y="2"/>
                </a:cubicBezTo>
                <a:cubicBezTo>
                  <a:pt x="39" y="18"/>
                  <a:pt x="39" y="18"/>
                  <a:pt x="39" y="18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1"/>
                  <a:pt x="59" y="22"/>
                </a:cubicBezTo>
                <a:cubicBezTo>
                  <a:pt x="59" y="23"/>
                  <a:pt x="59" y="24"/>
                  <a:pt x="58" y="24"/>
                </a:cubicBezTo>
                <a:close/>
                <a:moveTo>
                  <a:pt x="51" y="25"/>
                </a:moveTo>
                <a:cubicBezTo>
                  <a:pt x="36" y="22"/>
                  <a:pt x="36" y="22"/>
                  <a:pt x="36" y="22"/>
                </a:cubicBezTo>
                <a:cubicBezTo>
                  <a:pt x="29" y="9"/>
                  <a:pt x="29" y="9"/>
                  <a:pt x="29" y="9"/>
                </a:cubicBezTo>
                <a:cubicBezTo>
                  <a:pt x="23" y="22"/>
                  <a:pt x="23" y="22"/>
                  <a:pt x="23" y="22"/>
                </a:cubicBezTo>
                <a:cubicBezTo>
                  <a:pt x="8" y="25"/>
                  <a:pt x="8" y="25"/>
                  <a:pt x="8" y="25"/>
                </a:cubicBezTo>
                <a:cubicBezTo>
                  <a:pt x="19" y="35"/>
                  <a:pt x="19" y="35"/>
                  <a:pt x="19" y="35"/>
                </a:cubicBezTo>
                <a:cubicBezTo>
                  <a:pt x="16" y="50"/>
                  <a:pt x="16" y="50"/>
                  <a:pt x="16" y="50"/>
                </a:cubicBezTo>
                <a:cubicBezTo>
                  <a:pt x="29" y="43"/>
                  <a:pt x="29" y="43"/>
                  <a:pt x="29" y="43"/>
                </a:cubicBezTo>
                <a:cubicBezTo>
                  <a:pt x="43" y="50"/>
                  <a:pt x="43" y="50"/>
                  <a:pt x="43" y="50"/>
                </a:cubicBezTo>
                <a:cubicBezTo>
                  <a:pt x="40" y="35"/>
                  <a:pt x="40" y="35"/>
                  <a:pt x="40" y="35"/>
                </a:cubicBezTo>
                <a:lnTo>
                  <a:pt x="51" y="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1" name="Freeform 154"/>
          <p:cNvSpPr/>
          <p:nvPr/>
        </p:nvSpPr>
        <p:spPr bwMode="auto">
          <a:xfrm>
            <a:off x="7751665" y="3711478"/>
            <a:ext cx="118271" cy="184988"/>
          </a:xfrm>
          <a:custGeom>
            <a:avLst/>
            <a:gdLst>
              <a:gd name="T0" fmla="*/ 0 w 36"/>
              <a:gd name="T1" fmla="*/ 190217 h 56"/>
              <a:gd name="T2" fmla="*/ 0 w 36"/>
              <a:gd name="T3" fmla="*/ 6917 h 56"/>
              <a:gd name="T4" fmla="*/ 3440 w 36"/>
              <a:gd name="T5" fmla="*/ 3458 h 56"/>
              <a:gd name="T6" fmla="*/ 92869 w 36"/>
              <a:gd name="T7" fmla="*/ 93379 h 56"/>
              <a:gd name="T8" fmla="*/ 92869 w 36"/>
              <a:gd name="T9" fmla="*/ 93379 h 56"/>
              <a:gd name="T10" fmla="*/ 92869 w 36"/>
              <a:gd name="T11" fmla="*/ 10375 h 56"/>
              <a:gd name="T12" fmla="*/ 99748 w 36"/>
              <a:gd name="T13" fmla="*/ 3458 h 56"/>
              <a:gd name="T14" fmla="*/ 116946 w 36"/>
              <a:gd name="T15" fmla="*/ 3458 h 56"/>
              <a:gd name="T16" fmla="*/ 123825 w 36"/>
              <a:gd name="T17" fmla="*/ 10375 h 56"/>
              <a:gd name="T18" fmla="*/ 123825 w 36"/>
              <a:gd name="T19" fmla="*/ 183300 h 56"/>
              <a:gd name="T20" fmla="*/ 116946 w 36"/>
              <a:gd name="T21" fmla="*/ 193675 h 56"/>
              <a:gd name="T22" fmla="*/ 99748 w 36"/>
              <a:gd name="T23" fmla="*/ 193675 h 56"/>
              <a:gd name="T24" fmla="*/ 92869 w 36"/>
              <a:gd name="T25" fmla="*/ 183300 h 56"/>
              <a:gd name="T26" fmla="*/ 92869 w 36"/>
              <a:gd name="T27" fmla="*/ 100296 h 56"/>
              <a:gd name="T28" fmla="*/ 92869 w 36"/>
              <a:gd name="T29" fmla="*/ 103754 h 56"/>
              <a:gd name="T30" fmla="*/ 3440 w 36"/>
              <a:gd name="T31" fmla="*/ 190217 h 56"/>
              <a:gd name="T32" fmla="*/ 0 w 36"/>
              <a:gd name="T33" fmla="*/ 190217 h 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6" h="56">
                <a:moveTo>
                  <a:pt x="0" y="55"/>
                </a:move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1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2"/>
                  <a:pt x="28" y="1"/>
                  <a:pt x="29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5" y="1"/>
                  <a:pt x="36" y="2"/>
                  <a:pt x="36" y="3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5"/>
                  <a:pt x="35" y="56"/>
                  <a:pt x="34" y="56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56"/>
                  <a:pt x="27" y="55"/>
                  <a:pt x="27" y="53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30"/>
                  <a:pt x="27" y="30"/>
                  <a:pt x="27" y="30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6"/>
                  <a:pt x="0" y="56"/>
                  <a:pt x="0" y="5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2" name="Freeform 155"/>
          <p:cNvSpPr>
            <a:spLocks noEditPoints="1"/>
          </p:cNvSpPr>
          <p:nvPr/>
        </p:nvSpPr>
        <p:spPr bwMode="auto">
          <a:xfrm>
            <a:off x="8224749" y="3719060"/>
            <a:ext cx="222895" cy="174374"/>
          </a:xfrm>
          <a:custGeom>
            <a:avLst/>
            <a:gdLst>
              <a:gd name="T0" fmla="*/ 130408 w 68"/>
              <a:gd name="T1" fmla="*/ 55113 h 53"/>
              <a:gd name="T2" fmla="*/ 116681 w 68"/>
              <a:gd name="T3" fmla="*/ 41335 h 53"/>
              <a:gd name="T4" fmla="*/ 102954 w 68"/>
              <a:gd name="T5" fmla="*/ 55113 h 53"/>
              <a:gd name="T6" fmla="*/ 102954 w 68"/>
              <a:gd name="T7" fmla="*/ 127449 h 53"/>
              <a:gd name="T8" fmla="*/ 51477 w 68"/>
              <a:gd name="T9" fmla="*/ 182562 h 53"/>
              <a:gd name="T10" fmla="*/ 0 w 68"/>
              <a:gd name="T11" fmla="*/ 127449 h 53"/>
              <a:gd name="T12" fmla="*/ 0 w 68"/>
              <a:gd name="T13" fmla="*/ 96448 h 53"/>
              <a:gd name="T14" fmla="*/ 37750 w 68"/>
              <a:gd name="T15" fmla="*/ 96448 h 53"/>
              <a:gd name="T16" fmla="*/ 37750 w 68"/>
              <a:gd name="T17" fmla="*/ 127449 h 53"/>
              <a:gd name="T18" fmla="*/ 51477 w 68"/>
              <a:gd name="T19" fmla="*/ 141227 h 53"/>
              <a:gd name="T20" fmla="*/ 65204 w 68"/>
              <a:gd name="T21" fmla="*/ 127449 h 53"/>
              <a:gd name="T22" fmla="*/ 65204 w 68"/>
              <a:gd name="T23" fmla="*/ 51668 h 53"/>
              <a:gd name="T24" fmla="*/ 116681 w 68"/>
              <a:gd name="T25" fmla="*/ 0 h 53"/>
              <a:gd name="T26" fmla="*/ 168158 w 68"/>
              <a:gd name="T27" fmla="*/ 51668 h 53"/>
              <a:gd name="T28" fmla="*/ 168158 w 68"/>
              <a:gd name="T29" fmla="*/ 68891 h 53"/>
              <a:gd name="T30" fmla="*/ 144135 w 68"/>
              <a:gd name="T31" fmla="*/ 75780 h 53"/>
              <a:gd name="T32" fmla="*/ 130408 w 68"/>
              <a:gd name="T33" fmla="*/ 68891 h 53"/>
              <a:gd name="T34" fmla="*/ 130408 w 68"/>
              <a:gd name="T35" fmla="*/ 55113 h 53"/>
              <a:gd name="T36" fmla="*/ 233362 w 68"/>
              <a:gd name="T37" fmla="*/ 96448 h 53"/>
              <a:gd name="T38" fmla="*/ 233362 w 68"/>
              <a:gd name="T39" fmla="*/ 127449 h 53"/>
              <a:gd name="T40" fmla="*/ 181885 w 68"/>
              <a:gd name="T41" fmla="*/ 182562 h 53"/>
              <a:gd name="T42" fmla="*/ 130408 w 68"/>
              <a:gd name="T43" fmla="*/ 127449 h 53"/>
              <a:gd name="T44" fmla="*/ 130408 w 68"/>
              <a:gd name="T45" fmla="*/ 96448 h 53"/>
              <a:gd name="T46" fmla="*/ 144135 w 68"/>
              <a:gd name="T47" fmla="*/ 103337 h 53"/>
              <a:gd name="T48" fmla="*/ 168158 w 68"/>
              <a:gd name="T49" fmla="*/ 96448 h 53"/>
              <a:gd name="T50" fmla="*/ 168158 w 68"/>
              <a:gd name="T51" fmla="*/ 130894 h 53"/>
              <a:gd name="T52" fmla="*/ 181885 w 68"/>
              <a:gd name="T53" fmla="*/ 141227 h 53"/>
              <a:gd name="T54" fmla="*/ 195612 w 68"/>
              <a:gd name="T55" fmla="*/ 130894 h 53"/>
              <a:gd name="T56" fmla="*/ 195612 w 68"/>
              <a:gd name="T57" fmla="*/ 96448 h 53"/>
              <a:gd name="T58" fmla="*/ 233362 w 68"/>
              <a:gd name="T59" fmla="*/ 96448 h 5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8" h="53">
                <a:moveTo>
                  <a:pt x="38" y="16"/>
                </a:moveTo>
                <a:cubicBezTo>
                  <a:pt x="38" y="14"/>
                  <a:pt x="36" y="12"/>
                  <a:pt x="34" y="12"/>
                </a:cubicBezTo>
                <a:cubicBezTo>
                  <a:pt x="32" y="12"/>
                  <a:pt x="30" y="14"/>
                  <a:pt x="30" y="16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46"/>
                  <a:pt x="23" y="53"/>
                  <a:pt x="15" y="53"/>
                </a:cubicBezTo>
                <a:cubicBezTo>
                  <a:pt x="7" y="53"/>
                  <a:pt x="0" y="46"/>
                  <a:pt x="0" y="37"/>
                </a:cubicBezTo>
                <a:cubicBezTo>
                  <a:pt x="0" y="37"/>
                  <a:pt x="0" y="37"/>
                  <a:pt x="0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39"/>
                  <a:pt x="13" y="41"/>
                  <a:pt x="15" y="41"/>
                </a:cubicBezTo>
                <a:cubicBezTo>
                  <a:pt x="17" y="41"/>
                  <a:pt x="19" y="39"/>
                  <a:pt x="19" y="37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7"/>
                  <a:pt x="26" y="0"/>
                  <a:pt x="34" y="0"/>
                </a:cubicBezTo>
                <a:cubicBezTo>
                  <a:pt x="42" y="0"/>
                  <a:pt x="49" y="7"/>
                  <a:pt x="49" y="15"/>
                </a:cubicBezTo>
                <a:cubicBezTo>
                  <a:pt x="49" y="20"/>
                  <a:pt x="49" y="20"/>
                  <a:pt x="49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38" y="20"/>
                  <a:pt x="38" y="20"/>
                  <a:pt x="38" y="20"/>
                </a:cubicBezTo>
                <a:lnTo>
                  <a:pt x="38" y="16"/>
                </a:lnTo>
                <a:close/>
                <a:moveTo>
                  <a:pt x="68" y="28"/>
                </a:moveTo>
                <a:cubicBezTo>
                  <a:pt x="68" y="37"/>
                  <a:pt x="68" y="37"/>
                  <a:pt x="68" y="37"/>
                </a:cubicBezTo>
                <a:cubicBezTo>
                  <a:pt x="68" y="46"/>
                  <a:pt x="61" y="53"/>
                  <a:pt x="53" y="53"/>
                </a:cubicBezTo>
                <a:cubicBezTo>
                  <a:pt x="45" y="53"/>
                  <a:pt x="38" y="46"/>
                  <a:pt x="38" y="37"/>
                </a:cubicBezTo>
                <a:cubicBezTo>
                  <a:pt x="38" y="28"/>
                  <a:pt x="38" y="28"/>
                  <a:pt x="38" y="28"/>
                </a:cubicBezTo>
                <a:cubicBezTo>
                  <a:pt x="42" y="30"/>
                  <a:pt x="42" y="30"/>
                  <a:pt x="42" y="30"/>
                </a:cubicBezTo>
                <a:cubicBezTo>
                  <a:pt x="49" y="28"/>
                  <a:pt x="49" y="28"/>
                  <a:pt x="49" y="2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40"/>
                  <a:pt x="51" y="41"/>
                  <a:pt x="53" y="41"/>
                </a:cubicBezTo>
                <a:cubicBezTo>
                  <a:pt x="55" y="41"/>
                  <a:pt x="57" y="40"/>
                  <a:pt x="57" y="38"/>
                </a:cubicBezTo>
                <a:cubicBezTo>
                  <a:pt x="57" y="28"/>
                  <a:pt x="57" y="28"/>
                  <a:pt x="57" y="28"/>
                </a:cubicBezTo>
                <a:lnTo>
                  <a:pt x="68" y="2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3" name="Freeform 156"/>
          <p:cNvSpPr>
            <a:spLocks noEditPoints="1"/>
          </p:cNvSpPr>
          <p:nvPr/>
        </p:nvSpPr>
        <p:spPr bwMode="auto">
          <a:xfrm>
            <a:off x="8661442" y="3699348"/>
            <a:ext cx="200150" cy="209249"/>
          </a:xfrm>
          <a:custGeom>
            <a:avLst/>
            <a:gdLst>
              <a:gd name="T0" fmla="*/ 206115 w 61"/>
              <a:gd name="T1" fmla="*/ 147191 h 64"/>
              <a:gd name="T2" fmla="*/ 171762 w 61"/>
              <a:gd name="T3" fmla="*/ 157460 h 64"/>
              <a:gd name="T4" fmla="*/ 171762 w 61"/>
              <a:gd name="T5" fmla="*/ 195114 h 64"/>
              <a:gd name="T6" fmla="*/ 171762 w 61"/>
              <a:gd name="T7" fmla="*/ 198537 h 64"/>
              <a:gd name="T8" fmla="*/ 168327 w 61"/>
              <a:gd name="T9" fmla="*/ 198537 h 64"/>
              <a:gd name="T10" fmla="*/ 130539 w 61"/>
              <a:gd name="T11" fmla="*/ 188268 h 64"/>
              <a:gd name="T12" fmla="*/ 109928 w 61"/>
              <a:gd name="T13" fmla="*/ 219075 h 64"/>
              <a:gd name="T14" fmla="*/ 106493 w 61"/>
              <a:gd name="T15" fmla="*/ 219075 h 64"/>
              <a:gd name="T16" fmla="*/ 103057 w 61"/>
              <a:gd name="T17" fmla="*/ 219075 h 64"/>
              <a:gd name="T18" fmla="*/ 79011 w 61"/>
              <a:gd name="T19" fmla="*/ 188268 h 64"/>
              <a:gd name="T20" fmla="*/ 44658 w 61"/>
              <a:gd name="T21" fmla="*/ 198537 h 64"/>
              <a:gd name="T22" fmla="*/ 41223 w 61"/>
              <a:gd name="T23" fmla="*/ 198537 h 64"/>
              <a:gd name="T24" fmla="*/ 37788 w 61"/>
              <a:gd name="T25" fmla="*/ 195114 h 64"/>
              <a:gd name="T26" fmla="*/ 37788 w 61"/>
              <a:gd name="T27" fmla="*/ 157460 h 64"/>
              <a:gd name="T28" fmla="*/ 3435 w 61"/>
              <a:gd name="T29" fmla="*/ 147191 h 64"/>
              <a:gd name="T30" fmla="*/ 0 w 61"/>
              <a:gd name="T31" fmla="*/ 143768 h 64"/>
              <a:gd name="T32" fmla="*/ 0 w 61"/>
              <a:gd name="T33" fmla="*/ 140345 h 64"/>
              <a:gd name="T34" fmla="*/ 24047 w 61"/>
              <a:gd name="T35" fmla="*/ 109538 h 64"/>
              <a:gd name="T36" fmla="*/ 0 w 61"/>
              <a:gd name="T37" fmla="*/ 78730 h 64"/>
              <a:gd name="T38" fmla="*/ 0 w 61"/>
              <a:gd name="T39" fmla="*/ 75307 h 64"/>
              <a:gd name="T40" fmla="*/ 3435 w 61"/>
              <a:gd name="T41" fmla="*/ 75307 h 64"/>
              <a:gd name="T42" fmla="*/ 37788 w 61"/>
              <a:gd name="T43" fmla="*/ 61615 h 64"/>
              <a:gd name="T44" fmla="*/ 37788 w 61"/>
              <a:gd name="T45" fmla="*/ 23961 h 64"/>
              <a:gd name="T46" fmla="*/ 41223 w 61"/>
              <a:gd name="T47" fmla="*/ 20538 h 64"/>
              <a:gd name="T48" fmla="*/ 44658 w 61"/>
              <a:gd name="T49" fmla="*/ 20538 h 64"/>
              <a:gd name="T50" fmla="*/ 79011 w 61"/>
              <a:gd name="T51" fmla="*/ 34230 h 64"/>
              <a:gd name="T52" fmla="*/ 103057 w 61"/>
              <a:gd name="T53" fmla="*/ 3423 h 64"/>
              <a:gd name="T54" fmla="*/ 109928 w 61"/>
              <a:gd name="T55" fmla="*/ 3423 h 64"/>
              <a:gd name="T56" fmla="*/ 130539 w 61"/>
              <a:gd name="T57" fmla="*/ 34230 h 64"/>
              <a:gd name="T58" fmla="*/ 168327 w 61"/>
              <a:gd name="T59" fmla="*/ 20538 h 64"/>
              <a:gd name="T60" fmla="*/ 171762 w 61"/>
              <a:gd name="T61" fmla="*/ 20538 h 64"/>
              <a:gd name="T62" fmla="*/ 171762 w 61"/>
              <a:gd name="T63" fmla="*/ 23961 h 64"/>
              <a:gd name="T64" fmla="*/ 171762 w 61"/>
              <a:gd name="T65" fmla="*/ 61615 h 64"/>
              <a:gd name="T66" fmla="*/ 206115 w 61"/>
              <a:gd name="T67" fmla="*/ 75307 h 64"/>
              <a:gd name="T68" fmla="*/ 209550 w 61"/>
              <a:gd name="T69" fmla="*/ 75307 h 64"/>
              <a:gd name="T70" fmla="*/ 209550 w 61"/>
              <a:gd name="T71" fmla="*/ 78730 h 64"/>
              <a:gd name="T72" fmla="*/ 188939 w 61"/>
              <a:gd name="T73" fmla="*/ 109538 h 64"/>
              <a:gd name="T74" fmla="*/ 209550 w 61"/>
              <a:gd name="T75" fmla="*/ 140345 h 64"/>
              <a:gd name="T76" fmla="*/ 209550 w 61"/>
              <a:gd name="T77" fmla="*/ 143768 h 64"/>
              <a:gd name="T78" fmla="*/ 206115 w 61"/>
              <a:gd name="T79" fmla="*/ 147191 h 64"/>
              <a:gd name="T80" fmla="*/ 106493 w 61"/>
              <a:gd name="T81" fmla="*/ 41077 h 64"/>
              <a:gd name="T82" fmla="*/ 34352 w 61"/>
              <a:gd name="T83" fmla="*/ 109538 h 64"/>
              <a:gd name="T84" fmla="*/ 106493 w 61"/>
              <a:gd name="T85" fmla="*/ 181421 h 64"/>
              <a:gd name="T86" fmla="*/ 175198 w 61"/>
              <a:gd name="T87" fmla="*/ 109538 h 64"/>
              <a:gd name="T88" fmla="*/ 106493 w 61"/>
              <a:gd name="T89" fmla="*/ 41077 h 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1" h="64">
                <a:moveTo>
                  <a:pt x="60" y="43"/>
                </a:moveTo>
                <a:cubicBezTo>
                  <a:pt x="50" y="46"/>
                  <a:pt x="50" y="46"/>
                  <a:pt x="50" y="46"/>
                </a:cubicBezTo>
                <a:cubicBezTo>
                  <a:pt x="50" y="57"/>
                  <a:pt x="50" y="57"/>
                  <a:pt x="50" y="57"/>
                </a:cubicBezTo>
                <a:cubicBezTo>
                  <a:pt x="50" y="58"/>
                  <a:pt x="50" y="58"/>
                  <a:pt x="50" y="58"/>
                </a:cubicBezTo>
                <a:cubicBezTo>
                  <a:pt x="49" y="58"/>
                  <a:pt x="49" y="59"/>
                  <a:pt x="49" y="58"/>
                </a:cubicBezTo>
                <a:cubicBezTo>
                  <a:pt x="38" y="55"/>
                  <a:pt x="38" y="55"/>
                  <a:pt x="38" y="55"/>
                </a:cubicBezTo>
                <a:cubicBezTo>
                  <a:pt x="32" y="64"/>
                  <a:pt x="32" y="64"/>
                  <a:pt x="32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0" y="64"/>
                  <a:pt x="30" y="64"/>
                  <a:pt x="30" y="64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9"/>
                  <a:pt x="12" y="58"/>
                  <a:pt x="12" y="58"/>
                </a:cubicBezTo>
                <a:cubicBezTo>
                  <a:pt x="12" y="58"/>
                  <a:pt x="11" y="58"/>
                  <a:pt x="11" y="57"/>
                </a:cubicBezTo>
                <a:cubicBezTo>
                  <a:pt x="11" y="46"/>
                  <a:pt x="11" y="46"/>
                  <a:pt x="11" y="46"/>
                </a:cubicBezTo>
                <a:cubicBezTo>
                  <a:pt x="1" y="43"/>
                  <a:pt x="1" y="43"/>
                  <a:pt x="1" y="43"/>
                </a:cubicBezTo>
                <a:cubicBezTo>
                  <a:pt x="1" y="43"/>
                  <a:pt x="0" y="43"/>
                  <a:pt x="0" y="42"/>
                </a:cubicBezTo>
                <a:cubicBezTo>
                  <a:pt x="0" y="42"/>
                  <a:pt x="0" y="41"/>
                  <a:pt x="0" y="41"/>
                </a:cubicBezTo>
                <a:cubicBezTo>
                  <a:pt x="7" y="32"/>
                  <a:pt x="7" y="32"/>
                  <a:pt x="7" y="3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22"/>
                  <a:pt x="1" y="22"/>
                  <a:pt x="1" y="22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2" y="7"/>
                  <a:pt x="12" y="6"/>
                </a:cubicBezTo>
                <a:cubicBezTo>
                  <a:pt x="12" y="6"/>
                  <a:pt x="13" y="6"/>
                  <a:pt x="13" y="6"/>
                </a:cubicBezTo>
                <a:cubicBezTo>
                  <a:pt x="23" y="10"/>
                  <a:pt x="23" y="10"/>
                  <a:pt x="23" y="10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0"/>
                  <a:pt x="31" y="0"/>
                  <a:pt x="32" y="1"/>
                </a:cubicBezTo>
                <a:cubicBezTo>
                  <a:pt x="38" y="10"/>
                  <a:pt x="38" y="10"/>
                  <a:pt x="38" y="10"/>
                </a:cubicBezTo>
                <a:cubicBezTo>
                  <a:pt x="49" y="6"/>
                  <a:pt x="49" y="6"/>
                  <a:pt x="49" y="6"/>
                </a:cubicBezTo>
                <a:cubicBezTo>
                  <a:pt x="49" y="6"/>
                  <a:pt x="49" y="6"/>
                  <a:pt x="50" y="6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18"/>
                  <a:pt x="50" y="18"/>
                  <a:pt x="50" y="18"/>
                </a:cubicBezTo>
                <a:cubicBezTo>
                  <a:pt x="60" y="22"/>
                  <a:pt x="60" y="22"/>
                  <a:pt x="60" y="22"/>
                </a:cubicBezTo>
                <a:cubicBezTo>
                  <a:pt x="61" y="22"/>
                  <a:pt x="61" y="22"/>
                  <a:pt x="61" y="22"/>
                </a:cubicBezTo>
                <a:cubicBezTo>
                  <a:pt x="61" y="23"/>
                  <a:pt x="61" y="23"/>
                  <a:pt x="61" y="23"/>
                </a:cubicBezTo>
                <a:cubicBezTo>
                  <a:pt x="55" y="32"/>
                  <a:pt x="55" y="32"/>
                  <a:pt x="55" y="32"/>
                </a:cubicBezTo>
                <a:cubicBezTo>
                  <a:pt x="61" y="41"/>
                  <a:pt x="61" y="41"/>
                  <a:pt x="61" y="41"/>
                </a:cubicBezTo>
                <a:cubicBezTo>
                  <a:pt x="61" y="41"/>
                  <a:pt x="61" y="42"/>
                  <a:pt x="61" y="42"/>
                </a:cubicBezTo>
                <a:cubicBezTo>
                  <a:pt x="61" y="43"/>
                  <a:pt x="61" y="43"/>
                  <a:pt x="60" y="43"/>
                </a:cubicBezTo>
                <a:close/>
                <a:moveTo>
                  <a:pt x="31" y="12"/>
                </a:moveTo>
                <a:cubicBezTo>
                  <a:pt x="19" y="12"/>
                  <a:pt x="10" y="21"/>
                  <a:pt x="10" y="32"/>
                </a:cubicBezTo>
                <a:cubicBezTo>
                  <a:pt x="10" y="44"/>
                  <a:pt x="19" y="53"/>
                  <a:pt x="31" y="53"/>
                </a:cubicBezTo>
                <a:cubicBezTo>
                  <a:pt x="42" y="53"/>
                  <a:pt x="51" y="44"/>
                  <a:pt x="51" y="32"/>
                </a:cubicBezTo>
                <a:cubicBezTo>
                  <a:pt x="51" y="21"/>
                  <a:pt x="42" y="12"/>
                  <a:pt x="31" y="1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4" name="Freeform 157"/>
          <p:cNvSpPr>
            <a:spLocks noEditPoints="1"/>
          </p:cNvSpPr>
          <p:nvPr/>
        </p:nvSpPr>
        <p:spPr bwMode="auto">
          <a:xfrm>
            <a:off x="262696" y="4152721"/>
            <a:ext cx="134951" cy="165275"/>
          </a:xfrm>
          <a:custGeom>
            <a:avLst/>
            <a:gdLst>
              <a:gd name="T0" fmla="*/ 141288 w 41"/>
              <a:gd name="T1" fmla="*/ 152273 h 50"/>
              <a:gd name="T2" fmla="*/ 120612 w 41"/>
              <a:gd name="T3" fmla="*/ 173037 h 50"/>
              <a:gd name="T4" fmla="*/ 17230 w 41"/>
              <a:gd name="T5" fmla="*/ 173037 h 50"/>
              <a:gd name="T6" fmla="*/ 0 w 41"/>
              <a:gd name="T7" fmla="*/ 152273 h 50"/>
              <a:gd name="T8" fmla="*/ 0 w 41"/>
              <a:gd name="T9" fmla="*/ 17304 h 50"/>
              <a:gd name="T10" fmla="*/ 17230 w 41"/>
              <a:gd name="T11" fmla="*/ 0 h 50"/>
              <a:gd name="T12" fmla="*/ 120612 w 41"/>
              <a:gd name="T13" fmla="*/ 0 h 50"/>
              <a:gd name="T14" fmla="*/ 141288 w 41"/>
              <a:gd name="T15" fmla="*/ 17304 h 50"/>
              <a:gd name="T16" fmla="*/ 141288 w 41"/>
              <a:gd name="T17" fmla="*/ 152273 h 50"/>
              <a:gd name="T18" fmla="*/ 124058 w 41"/>
              <a:gd name="T19" fmla="*/ 17304 h 50"/>
              <a:gd name="T20" fmla="*/ 120612 w 41"/>
              <a:gd name="T21" fmla="*/ 13843 h 50"/>
              <a:gd name="T22" fmla="*/ 17230 w 41"/>
              <a:gd name="T23" fmla="*/ 13843 h 50"/>
              <a:gd name="T24" fmla="*/ 13784 w 41"/>
              <a:gd name="T25" fmla="*/ 17304 h 50"/>
              <a:gd name="T26" fmla="*/ 13784 w 41"/>
              <a:gd name="T27" fmla="*/ 138430 h 50"/>
              <a:gd name="T28" fmla="*/ 17230 w 41"/>
              <a:gd name="T29" fmla="*/ 141890 h 50"/>
              <a:gd name="T30" fmla="*/ 120612 w 41"/>
              <a:gd name="T31" fmla="*/ 141890 h 50"/>
              <a:gd name="T32" fmla="*/ 124058 w 41"/>
              <a:gd name="T33" fmla="*/ 138430 h 50"/>
              <a:gd name="T34" fmla="*/ 124058 w 41"/>
              <a:gd name="T35" fmla="*/ 17304 h 50"/>
              <a:gd name="T36" fmla="*/ 68921 w 41"/>
              <a:gd name="T37" fmla="*/ 148812 h 50"/>
              <a:gd name="T38" fmla="*/ 62029 w 41"/>
              <a:gd name="T39" fmla="*/ 155733 h 50"/>
              <a:gd name="T40" fmla="*/ 68921 w 41"/>
              <a:gd name="T41" fmla="*/ 166116 h 50"/>
              <a:gd name="T42" fmla="*/ 79259 w 41"/>
              <a:gd name="T43" fmla="*/ 155733 h 50"/>
              <a:gd name="T44" fmla="*/ 68921 w 41"/>
              <a:gd name="T45" fmla="*/ 148812 h 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1" h="50">
                <a:moveTo>
                  <a:pt x="41" y="44"/>
                </a:moveTo>
                <a:cubicBezTo>
                  <a:pt x="41" y="47"/>
                  <a:pt x="38" y="50"/>
                  <a:pt x="35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8" y="0"/>
                  <a:pt x="41" y="2"/>
                  <a:pt x="41" y="5"/>
                </a:cubicBezTo>
                <a:lnTo>
                  <a:pt x="41" y="44"/>
                </a:lnTo>
                <a:close/>
                <a:moveTo>
                  <a:pt x="36" y="5"/>
                </a:moveTo>
                <a:cubicBezTo>
                  <a:pt x="36" y="5"/>
                  <a:pt x="36" y="4"/>
                  <a:pt x="3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5" y="41"/>
                  <a:pt x="5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0"/>
                  <a:pt x="36" y="40"/>
                </a:cubicBezTo>
                <a:lnTo>
                  <a:pt x="36" y="5"/>
                </a:lnTo>
                <a:close/>
                <a:moveTo>
                  <a:pt x="20" y="43"/>
                </a:moveTo>
                <a:cubicBezTo>
                  <a:pt x="19" y="43"/>
                  <a:pt x="18" y="44"/>
                  <a:pt x="18" y="45"/>
                </a:cubicBezTo>
                <a:cubicBezTo>
                  <a:pt x="18" y="46"/>
                  <a:pt x="19" y="48"/>
                  <a:pt x="20" y="48"/>
                </a:cubicBezTo>
                <a:cubicBezTo>
                  <a:pt x="22" y="48"/>
                  <a:pt x="23" y="46"/>
                  <a:pt x="23" y="45"/>
                </a:cubicBezTo>
                <a:cubicBezTo>
                  <a:pt x="23" y="44"/>
                  <a:pt x="22" y="43"/>
                  <a:pt x="20" y="4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5" name="Freeform 158"/>
          <p:cNvSpPr>
            <a:spLocks noEditPoints="1"/>
          </p:cNvSpPr>
          <p:nvPr/>
        </p:nvSpPr>
        <p:spPr bwMode="auto">
          <a:xfrm>
            <a:off x="662998" y="4152721"/>
            <a:ext cx="209249" cy="165275"/>
          </a:xfrm>
          <a:custGeom>
            <a:avLst/>
            <a:gdLst>
              <a:gd name="T0" fmla="*/ 219075 w 64"/>
              <a:gd name="T1" fmla="*/ 38068 h 50"/>
              <a:gd name="T2" fmla="*/ 208806 w 64"/>
              <a:gd name="T3" fmla="*/ 44990 h 50"/>
              <a:gd name="T4" fmla="*/ 6846 w 64"/>
              <a:gd name="T5" fmla="*/ 44990 h 50"/>
              <a:gd name="T6" fmla="*/ 0 w 64"/>
              <a:gd name="T7" fmla="*/ 38068 h 50"/>
              <a:gd name="T8" fmla="*/ 0 w 64"/>
              <a:gd name="T9" fmla="*/ 6921 h 50"/>
              <a:gd name="T10" fmla="*/ 6846 w 64"/>
              <a:gd name="T11" fmla="*/ 0 h 50"/>
              <a:gd name="T12" fmla="*/ 208806 w 64"/>
              <a:gd name="T13" fmla="*/ 0 h 50"/>
              <a:gd name="T14" fmla="*/ 219075 w 64"/>
              <a:gd name="T15" fmla="*/ 6921 h 50"/>
              <a:gd name="T16" fmla="*/ 219075 w 64"/>
              <a:gd name="T17" fmla="*/ 38068 h 50"/>
              <a:gd name="T18" fmla="*/ 219075 w 64"/>
              <a:gd name="T19" fmla="*/ 100361 h 50"/>
              <a:gd name="T20" fmla="*/ 208806 w 64"/>
              <a:gd name="T21" fmla="*/ 110744 h 50"/>
              <a:gd name="T22" fmla="*/ 6846 w 64"/>
              <a:gd name="T23" fmla="*/ 110744 h 50"/>
              <a:gd name="T24" fmla="*/ 0 w 64"/>
              <a:gd name="T25" fmla="*/ 100361 h 50"/>
              <a:gd name="T26" fmla="*/ 0 w 64"/>
              <a:gd name="T27" fmla="*/ 69215 h 50"/>
              <a:gd name="T28" fmla="*/ 6846 w 64"/>
              <a:gd name="T29" fmla="*/ 62293 h 50"/>
              <a:gd name="T30" fmla="*/ 208806 w 64"/>
              <a:gd name="T31" fmla="*/ 62293 h 50"/>
              <a:gd name="T32" fmla="*/ 219075 w 64"/>
              <a:gd name="T33" fmla="*/ 69215 h 50"/>
              <a:gd name="T34" fmla="*/ 219075 w 64"/>
              <a:gd name="T35" fmla="*/ 100361 h 50"/>
              <a:gd name="T36" fmla="*/ 219075 w 64"/>
              <a:gd name="T37" fmla="*/ 166116 h 50"/>
              <a:gd name="T38" fmla="*/ 208806 w 64"/>
              <a:gd name="T39" fmla="*/ 173037 h 50"/>
              <a:gd name="T40" fmla="*/ 6846 w 64"/>
              <a:gd name="T41" fmla="*/ 173037 h 50"/>
              <a:gd name="T42" fmla="*/ 0 w 64"/>
              <a:gd name="T43" fmla="*/ 166116 h 50"/>
              <a:gd name="T44" fmla="*/ 0 w 64"/>
              <a:gd name="T45" fmla="*/ 131508 h 50"/>
              <a:gd name="T46" fmla="*/ 6846 w 64"/>
              <a:gd name="T47" fmla="*/ 124587 h 50"/>
              <a:gd name="T48" fmla="*/ 208806 w 64"/>
              <a:gd name="T49" fmla="*/ 124587 h 50"/>
              <a:gd name="T50" fmla="*/ 219075 w 64"/>
              <a:gd name="T51" fmla="*/ 131508 h 50"/>
              <a:gd name="T52" fmla="*/ 219075 w 64"/>
              <a:gd name="T53" fmla="*/ 166116 h 50"/>
              <a:gd name="T54" fmla="*/ 201960 w 64"/>
              <a:gd name="T55" fmla="*/ 93440 h 50"/>
              <a:gd name="T56" fmla="*/ 201960 w 64"/>
              <a:gd name="T57" fmla="*/ 76136 h 50"/>
              <a:gd name="T58" fmla="*/ 78730 w 64"/>
              <a:gd name="T59" fmla="*/ 76136 h 50"/>
              <a:gd name="T60" fmla="*/ 78730 w 64"/>
              <a:gd name="T61" fmla="*/ 93440 h 50"/>
              <a:gd name="T62" fmla="*/ 201960 w 64"/>
              <a:gd name="T63" fmla="*/ 93440 h 50"/>
              <a:gd name="T64" fmla="*/ 201960 w 64"/>
              <a:gd name="T65" fmla="*/ 155733 h 50"/>
              <a:gd name="T66" fmla="*/ 201960 w 64"/>
              <a:gd name="T67" fmla="*/ 141890 h 50"/>
              <a:gd name="T68" fmla="*/ 123230 w 64"/>
              <a:gd name="T69" fmla="*/ 141890 h 50"/>
              <a:gd name="T70" fmla="*/ 123230 w 64"/>
              <a:gd name="T71" fmla="*/ 155733 h 50"/>
              <a:gd name="T72" fmla="*/ 201960 w 64"/>
              <a:gd name="T73" fmla="*/ 155733 h 50"/>
              <a:gd name="T74" fmla="*/ 201960 w 64"/>
              <a:gd name="T75" fmla="*/ 31147 h 50"/>
              <a:gd name="T76" fmla="*/ 201960 w 64"/>
              <a:gd name="T77" fmla="*/ 13843 h 50"/>
              <a:gd name="T78" fmla="*/ 154037 w 64"/>
              <a:gd name="T79" fmla="*/ 13843 h 50"/>
              <a:gd name="T80" fmla="*/ 154037 w 64"/>
              <a:gd name="T81" fmla="*/ 31147 h 50"/>
              <a:gd name="T82" fmla="*/ 201960 w 64"/>
              <a:gd name="T83" fmla="*/ 31147 h 5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4" h="50">
                <a:moveTo>
                  <a:pt x="64" y="11"/>
                </a:moveTo>
                <a:cubicBezTo>
                  <a:pt x="64" y="12"/>
                  <a:pt x="63" y="13"/>
                  <a:pt x="61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0" y="12"/>
                  <a:pt x="0" y="1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lnTo>
                  <a:pt x="64" y="11"/>
                </a:lnTo>
                <a:close/>
                <a:moveTo>
                  <a:pt x="64" y="29"/>
                </a:moveTo>
                <a:cubicBezTo>
                  <a:pt x="64" y="30"/>
                  <a:pt x="63" y="32"/>
                  <a:pt x="61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0"/>
                  <a:pt x="0" y="2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61" y="18"/>
                  <a:pt x="61" y="18"/>
                  <a:pt x="61" y="18"/>
                </a:cubicBezTo>
                <a:cubicBezTo>
                  <a:pt x="63" y="18"/>
                  <a:pt x="64" y="19"/>
                  <a:pt x="64" y="20"/>
                </a:cubicBezTo>
                <a:lnTo>
                  <a:pt x="64" y="29"/>
                </a:lnTo>
                <a:close/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1" y="36"/>
                  <a:pt x="2" y="36"/>
                </a:cubicBezTo>
                <a:cubicBezTo>
                  <a:pt x="61" y="36"/>
                  <a:pt x="61" y="36"/>
                  <a:pt x="61" y="36"/>
                </a:cubicBezTo>
                <a:cubicBezTo>
                  <a:pt x="63" y="36"/>
                  <a:pt x="64" y="37"/>
                  <a:pt x="64" y="38"/>
                </a:cubicBezTo>
                <a:lnTo>
                  <a:pt x="64" y="48"/>
                </a:lnTo>
                <a:close/>
                <a:moveTo>
                  <a:pt x="59" y="27"/>
                </a:moveTo>
                <a:cubicBezTo>
                  <a:pt x="59" y="22"/>
                  <a:pt x="59" y="22"/>
                  <a:pt x="59" y="22"/>
                </a:cubicBezTo>
                <a:cubicBezTo>
                  <a:pt x="23" y="22"/>
                  <a:pt x="23" y="22"/>
                  <a:pt x="23" y="22"/>
                </a:cubicBezTo>
                <a:cubicBezTo>
                  <a:pt x="23" y="27"/>
                  <a:pt x="23" y="27"/>
                  <a:pt x="23" y="27"/>
                </a:cubicBezTo>
                <a:lnTo>
                  <a:pt x="59" y="27"/>
                </a:lnTo>
                <a:close/>
                <a:moveTo>
                  <a:pt x="59" y="45"/>
                </a:moveTo>
                <a:cubicBezTo>
                  <a:pt x="59" y="41"/>
                  <a:pt x="59" y="41"/>
                  <a:pt x="59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5"/>
                  <a:pt x="36" y="45"/>
                  <a:pt x="36" y="45"/>
                </a:cubicBezTo>
                <a:lnTo>
                  <a:pt x="59" y="45"/>
                </a:lnTo>
                <a:close/>
                <a:moveTo>
                  <a:pt x="59" y="9"/>
                </a:moveTo>
                <a:cubicBezTo>
                  <a:pt x="59" y="4"/>
                  <a:pt x="59" y="4"/>
                  <a:pt x="59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5" y="9"/>
                  <a:pt x="45" y="9"/>
                  <a:pt x="45" y="9"/>
                </a:cubicBezTo>
                <a:lnTo>
                  <a:pt x="59" y="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6" name="Freeform 159"/>
          <p:cNvSpPr>
            <a:spLocks noEditPoints="1"/>
          </p:cNvSpPr>
          <p:nvPr/>
        </p:nvSpPr>
        <p:spPr bwMode="auto">
          <a:xfrm>
            <a:off x="1134566" y="4149687"/>
            <a:ext cx="210764" cy="183471"/>
          </a:xfrm>
          <a:custGeom>
            <a:avLst/>
            <a:gdLst>
              <a:gd name="T0" fmla="*/ 17239 w 64"/>
              <a:gd name="T1" fmla="*/ 6860 h 56"/>
              <a:gd name="T2" fmla="*/ 41374 w 64"/>
              <a:gd name="T3" fmla="*/ 6860 h 56"/>
              <a:gd name="T4" fmla="*/ 75853 w 64"/>
              <a:gd name="T5" fmla="*/ 6860 h 56"/>
              <a:gd name="T6" fmla="*/ 99987 w 64"/>
              <a:gd name="T7" fmla="*/ 6860 h 56"/>
              <a:gd name="T8" fmla="*/ 137914 w 64"/>
              <a:gd name="T9" fmla="*/ 6860 h 56"/>
              <a:gd name="T10" fmla="*/ 148257 w 64"/>
              <a:gd name="T11" fmla="*/ 3430 h 56"/>
              <a:gd name="T12" fmla="*/ 151705 w 64"/>
              <a:gd name="T13" fmla="*/ 3430 h 56"/>
              <a:gd name="T14" fmla="*/ 155153 w 64"/>
              <a:gd name="T15" fmla="*/ 3430 h 56"/>
              <a:gd name="T16" fmla="*/ 155153 w 64"/>
              <a:gd name="T17" fmla="*/ 44592 h 56"/>
              <a:gd name="T18" fmla="*/ 155153 w 64"/>
              <a:gd name="T19" fmla="*/ 54882 h 56"/>
              <a:gd name="T20" fmla="*/ 148257 w 64"/>
              <a:gd name="T21" fmla="*/ 58312 h 56"/>
              <a:gd name="T22" fmla="*/ 141362 w 64"/>
              <a:gd name="T23" fmla="*/ 44592 h 56"/>
              <a:gd name="T24" fmla="*/ 137914 w 64"/>
              <a:gd name="T25" fmla="*/ 24011 h 56"/>
              <a:gd name="T26" fmla="*/ 127570 w 64"/>
              <a:gd name="T27" fmla="*/ 20581 h 56"/>
              <a:gd name="T28" fmla="*/ 93092 w 64"/>
              <a:gd name="T29" fmla="*/ 20581 h 56"/>
              <a:gd name="T30" fmla="*/ 93092 w 64"/>
              <a:gd name="T31" fmla="*/ 37731 h 56"/>
              <a:gd name="T32" fmla="*/ 93092 w 64"/>
              <a:gd name="T33" fmla="*/ 140635 h 56"/>
              <a:gd name="T34" fmla="*/ 93092 w 64"/>
              <a:gd name="T35" fmla="*/ 171506 h 56"/>
              <a:gd name="T36" fmla="*/ 124122 w 64"/>
              <a:gd name="T37" fmla="*/ 181797 h 56"/>
              <a:gd name="T38" fmla="*/ 124122 w 64"/>
              <a:gd name="T39" fmla="*/ 185227 h 56"/>
              <a:gd name="T40" fmla="*/ 124122 w 64"/>
              <a:gd name="T41" fmla="*/ 188657 h 56"/>
              <a:gd name="T42" fmla="*/ 120675 w 64"/>
              <a:gd name="T43" fmla="*/ 188657 h 56"/>
              <a:gd name="T44" fmla="*/ 68957 w 64"/>
              <a:gd name="T45" fmla="*/ 188657 h 56"/>
              <a:gd name="T46" fmla="*/ 31031 w 64"/>
              <a:gd name="T47" fmla="*/ 188657 h 56"/>
              <a:gd name="T48" fmla="*/ 31031 w 64"/>
              <a:gd name="T49" fmla="*/ 185227 h 56"/>
              <a:gd name="T50" fmla="*/ 31031 w 64"/>
              <a:gd name="T51" fmla="*/ 181797 h 56"/>
              <a:gd name="T52" fmla="*/ 58613 w 64"/>
              <a:gd name="T53" fmla="*/ 171506 h 56"/>
              <a:gd name="T54" fmla="*/ 62061 w 64"/>
              <a:gd name="T55" fmla="*/ 123485 h 56"/>
              <a:gd name="T56" fmla="*/ 62061 w 64"/>
              <a:gd name="T57" fmla="*/ 48022 h 56"/>
              <a:gd name="T58" fmla="*/ 62061 w 64"/>
              <a:gd name="T59" fmla="*/ 34301 h 56"/>
              <a:gd name="T60" fmla="*/ 62061 w 64"/>
              <a:gd name="T61" fmla="*/ 20581 h 56"/>
              <a:gd name="T62" fmla="*/ 41374 w 64"/>
              <a:gd name="T63" fmla="*/ 20581 h 56"/>
              <a:gd name="T64" fmla="*/ 20687 w 64"/>
              <a:gd name="T65" fmla="*/ 24011 h 56"/>
              <a:gd name="T66" fmla="*/ 6896 w 64"/>
              <a:gd name="T67" fmla="*/ 54882 h 56"/>
              <a:gd name="T68" fmla="*/ 0 w 64"/>
              <a:gd name="T69" fmla="*/ 48022 h 56"/>
              <a:gd name="T70" fmla="*/ 0 w 64"/>
              <a:gd name="T71" fmla="*/ 3430 h 56"/>
              <a:gd name="T72" fmla="*/ 10344 w 64"/>
              <a:gd name="T73" fmla="*/ 3430 h 56"/>
              <a:gd name="T74" fmla="*/ 17239 w 64"/>
              <a:gd name="T75" fmla="*/ 6860 h 56"/>
              <a:gd name="T76" fmla="*/ 217214 w 64"/>
              <a:gd name="T77" fmla="*/ 164646 h 56"/>
              <a:gd name="T78" fmla="*/ 203423 w 64"/>
              <a:gd name="T79" fmla="*/ 185227 h 56"/>
              <a:gd name="T80" fmla="*/ 189631 w 64"/>
              <a:gd name="T81" fmla="*/ 185227 h 56"/>
              <a:gd name="T82" fmla="*/ 175840 w 64"/>
              <a:gd name="T83" fmla="*/ 164646 h 56"/>
              <a:gd name="T84" fmla="*/ 179288 w 64"/>
              <a:gd name="T85" fmla="*/ 157786 h 56"/>
              <a:gd name="T86" fmla="*/ 189631 w 64"/>
              <a:gd name="T87" fmla="*/ 157786 h 56"/>
              <a:gd name="T88" fmla="*/ 189631 w 64"/>
              <a:gd name="T89" fmla="*/ 34301 h 56"/>
              <a:gd name="T90" fmla="*/ 179288 w 64"/>
              <a:gd name="T91" fmla="*/ 34301 h 56"/>
              <a:gd name="T92" fmla="*/ 175840 w 64"/>
              <a:gd name="T93" fmla="*/ 24011 h 56"/>
              <a:gd name="T94" fmla="*/ 189631 w 64"/>
              <a:gd name="T95" fmla="*/ 6860 h 56"/>
              <a:gd name="T96" fmla="*/ 203423 w 64"/>
              <a:gd name="T97" fmla="*/ 6860 h 56"/>
              <a:gd name="T98" fmla="*/ 217214 w 64"/>
              <a:gd name="T99" fmla="*/ 24011 h 56"/>
              <a:gd name="T100" fmla="*/ 213766 w 64"/>
              <a:gd name="T101" fmla="*/ 34301 h 56"/>
              <a:gd name="T102" fmla="*/ 203423 w 64"/>
              <a:gd name="T103" fmla="*/ 34301 h 56"/>
              <a:gd name="T104" fmla="*/ 203423 w 64"/>
              <a:gd name="T105" fmla="*/ 157786 h 56"/>
              <a:gd name="T106" fmla="*/ 213766 w 64"/>
              <a:gd name="T107" fmla="*/ 157786 h 56"/>
              <a:gd name="T108" fmla="*/ 217214 w 64"/>
              <a:gd name="T109" fmla="*/ 164646 h 5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4" h="56">
                <a:moveTo>
                  <a:pt x="5" y="2"/>
                </a:moveTo>
                <a:cubicBezTo>
                  <a:pt x="5" y="2"/>
                  <a:pt x="11" y="2"/>
                  <a:pt x="12" y="2"/>
                </a:cubicBezTo>
                <a:cubicBezTo>
                  <a:pt x="15" y="2"/>
                  <a:pt x="18" y="2"/>
                  <a:pt x="22" y="2"/>
                </a:cubicBezTo>
                <a:cubicBezTo>
                  <a:pt x="24" y="2"/>
                  <a:pt x="27" y="2"/>
                  <a:pt x="29" y="2"/>
                </a:cubicBezTo>
                <a:cubicBezTo>
                  <a:pt x="40" y="2"/>
                  <a:pt x="40" y="2"/>
                  <a:pt x="40" y="2"/>
                </a:cubicBezTo>
                <a:cubicBezTo>
                  <a:pt x="41" y="2"/>
                  <a:pt x="42" y="2"/>
                  <a:pt x="43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5" y="1"/>
                  <a:pt x="45" y="1"/>
                  <a:pt x="45" y="1"/>
                </a:cubicBezTo>
                <a:cubicBezTo>
                  <a:pt x="45" y="5"/>
                  <a:pt x="45" y="9"/>
                  <a:pt x="45" y="13"/>
                </a:cubicBezTo>
                <a:cubicBezTo>
                  <a:pt x="45" y="14"/>
                  <a:pt x="45" y="15"/>
                  <a:pt x="45" y="16"/>
                </a:cubicBezTo>
                <a:cubicBezTo>
                  <a:pt x="44" y="17"/>
                  <a:pt x="44" y="17"/>
                  <a:pt x="43" y="17"/>
                </a:cubicBezTo>
                <a:cubicBezTo>
                  <a:pt x="42" y="16"/>
                  <a:pt x="41" y="14"/>
                  <a:pt x="41" y="13"/>
                </a:cubicBezTo>
                <a:cubicBezTo>
                  <a:pt x="41" y="12"/>
                  <a:pt x="40" y="7"/>
                  <a:pt x="40" y="7"/>
                </a:cubicBezTo>
                <a:cubicBezTo>
                  <a:pt x="39" y="6"/>
                  <a:pt x="38" y="6"/>
                  <a:pt x="37" y="6"/>
                </a:cubicBezTo>
                <a:cubicBezTo>
                  <a:pt x="34" y="6"/>
                  <a:pt x="30" y="6"/>
                  <a:pt x="27" y="6"/>
                </a:cubicBezTo>
                <a:cubicBezTo>
                  <a:pt x="27" y="8"/>
                  <a:pt x="27" y="10"/>
                  <a:pt x="27" y="11"/>
                </a:cubicBezTo>
                <a:cubicBezTo>
                  <a:pt x="27" y="21"/>
                  <a:pt x="27" y="31"/>
                  <a:pt x="27" y="41"/>
                </a:cubicBezTo>
                <a:cubicBezTo>
                  <a:pt x="27" y="44"/>
                  <a:pt x="27" y="47"/>
                  <a:pt x="27" y="50"/>
                </a:cubicBezTo>
                <a:cubicBezTo>
                  <a:pt x="30" y="51"/>
                  <a:pt x="33" y="51"/>
                  <a:pt x="36" y="53"/>
                </a:cubicBezTo>
                <a:cubicBezTo>
                  <a:pt x="36" y="53"/>
                  <a:pt x="36" y="54"/>
                  <a:pt x="36" y="54"/>
                </a:cubicBezTo>
                <a:cubicBezTo>
                  <a:pt x="36" y="55"/>
                  <a:pt x="36" y="55"/>
                  <a:pt x="36" y="55"/>
                </a:cubicBezTo>
                <a:cubicBezTo>
                  <a:pt x="35" y="55"/>
                  <a:pt x="35" y="55"/>
                  <a:pt x="35" y="55"/>
                </a:cubicBezTo>
                <a:cubicBezTo>
                  <a:pt x="30" y="56"/>
                  <a:pt x="25" y="55"/>
                  <a:pt x="20" y="55"/>
                </a:cubicBezTo>
                <a:cubicBezTo>
                  <a:pt x="16" y="55"/>
                  <a:pt x="13" y="55"/>
                  <a:pt x="9" y="55"/>
                </a:cubicBezTo>
                <a:cubicBezTo>
                  <a:pt x="9" y="55"/>
                  <a:pt x="9" y="54"/>
                  <a:pt x="9" y="54"/>
                </a:cubicBezTo>
                <a:cubicBezTo>
                  <a:pt x="9" y="53"/>
                  <a:pt x="9" y="53"/>
                  <a:pt x="9" y="53"/>
                </a:cubicBezTo>
                <a:cubicBezTo>
                  <a:pt x="10" y="51"/>
                  <a:pt x="15" y="51"/>
                  <a:pt x="17" y="50"/>
                </a:cubicBezTo>
                <a:cubicBezTo>
                  <a:pt x="18" y="48"/>
                  <a:pt x="18" y="38"/>
                  <a:pt x="18" y="36"/>
                </a:cubicBezTo>
                <a:cubicBezTo>
                  <a:pt x="18" y="29"/>
                  <a:pt x="18" y="22"/>
                  <a:pt x="18" y="14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7"/>
                  <a:pt x="18" y="6"/>
                </a:cubicBezTo>
                <a:cubicBezTo>
                  <a:pt x="17" y="6"/>
                  <a:pt x="12" y="6"/>
                  <a:pt x="12" y="6"/>
                </a:cubicBezTo>
                <a:cubicBezTo>
                  <a:pt x="10" y="6"/>
                  <a:pt x="7" y="7"/>
                  <a:pt x="6" y="7"/>
                </a:cubicBezTo>
                <a:cubicBezTo>
                  <a:pt x="4" y="9"/>
                  <a:pt x="4" y="16"/>
                  <a:pt x="2" y="16"/>
                </a:cubicBezTo>
                <a:cubicBezTo>
                  <a:pt x="1" y="15"/>
                  <a:pt x="0" y="15"/>
                  <a:pt x="0" y="14"/>
                </a:cubicBezTo>
                <a:cubicBezTo>
                  <a:pt x="0" y="1"/>
                  <a:pt x="0" y="1"/>
                  <a:pt x="0" y="1"/>
                </a:cubicBezTo>
                <a:cubicBezTo>
                  <a:pt x="3" y="1"/>
                  <a:pt x="3" y="1"/>
                  <a:pt x="3" y="1"/>
                </a:cubicBezTo>
                <a:lnTo>
                  <a:pt x="5" y="2"/>
                </a:lnTo>
                <a:close/>
                <a:moveTo>
                  <a:pt x="63" y="48"/>
                </a:moveTo>
                <a:cubicBezTo>
                  <a:pt x="59" y="54"/>
                  <a:pt x="59" y="54"/>
                  <a:pt x="59" y="54"/>
                </a:cubicBezTo>
                <a:cubicBezTo>
                  <a:pt x="58" y="56"/>
                  <a:pt x="56" y="56"/>
                  <a:pt x="55" y="54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7"/>
                  <a:pt x="50" y="46"/>
                  <a:pt x="52" y="46"/>
                </a:cubicBezTo>
                <a:cubicBezTo>
                  <a:pt x="55" y="46"/>
                  <a:pt x="55" y="46"/>
                  <a:pt x="55" y="46"/>
                </a:cubicBezTo>
                <a:cubicBezTo>
                  <a:pt x="55" y="10"/>
                  <a:pt x="55" y="10"/>
                  <a:pt x="55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0" y="10"/>
                  <a:pt x="50" y="9"/>
                  <a:pt x="51" y="7"/>
                </a:cubicBezTo>
                <a:cubicBezTo>
                  <a:pt x="55" y="2"/>
                  <a:pt x="55" y="2"/>
                  <a:pt x="55" y="2"/>
                </a:cubicBezTo>
                <a:cubicBezTo>
                  <a:pt x="56" y="0"/>
                  <a:pt x="58" y="0"/>
                  <a:pt x="59" y="2"/>
                </a:cubicBezTo>
                <a:cubicBezTo>
                  <a:pt x="63" y="7"/>
                  <a:pt x="63" y="7"/>
                  <a:pt x="63" y="7"/>
                </a:cubicBezTo>
                <a:cubicBezTo>
                  <a:pt x="64" y="9"/>
                  <a:pt x="64" y="10"/>
                  <a:pt x="62" y="10"/>
                </a:cubicBezTo>
                <a:cubicBezTo>
                  <a:pt x="59" y="10"/>
                  <a:pt x="59" y="10"/>
                  <a:pt x="59" y="10"/>
                </a:cubicBezTo>
                <a:cubicBezTo>
                  <a:pt x="59" y="46"/>
                  <a:pt x="59" y="46"/>
                  <a:pt x="59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4" y="46"/>
                  <a:pt x="64" y="47"/>
                  <a:pt x="63" y="4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7" name="Freeform 160"/>
          <p:cNvSpPr>
            <a:spLocks noEditPoints="1"/>
          </p:cNvSpPr>
          <p:nvPr/>
        </p:nvSpPr>
        <p:spPr bwMode="auto">
          <a:xfrm>
            <a:off x="1607649" y="4152721"/>
            <a:ext cx="210764" cy="165275"/>
          </a:xfrm>
          <a:custGeom>
            <a:avLst/>
            <a:gdLst>
              <a:gd name="T0" fmla="*/ 62061 w 64"/>
              <a:gd name="T1" fmla="*/ 34607 h 50"/>
              <a:gd name="T2" fmla="*/ 51718 w 64"/>
              <a:gd name="T3" fmla="*/ 44990 h 50"/>
              <a:gd name="T4" fmla="*/ 10344 w 64"/>
              <a:gd name="T5" fmla="*/ 44990 h 50"/>
              <a:gd name="T6" fmla="*/ 0 w 64"/>
              <a:gd name="T7" fmla="*/ 34607 h 50"/>
              <a:gd name="T8" fmla="*/ 0 w 64"/>
              <a:gd name="T9" fmla="*/ 10382 h 50"/>
              <a:gd name="T10" fmla="*/ 10344 w 64"/>
              <a:gd name="T11" fmla="*/ 0 h 50"/>
              <a:gd name="T12" fmla="*/ 51718 w 64"/>
              <a:gd name="T13" fmla="*/ 0 h 50"/>
              <a:gd name="T14" fmla="*/ 62061 w 64"/>
              <a:gd name="T15" fmla="*/ 10382 h 50"/>
              <a:gd name="T16" fmla="*/ 62061 w 64"/>
              <a:gd name="T17" fmla="*/ 34607 h 50"/>
              <a:gd name="T18" fmla="*/ 62061 w 64"/>
              <a:gd name="T19" fmla="*/ 96901 h 50"/>
              <a:gd name="T20" fmla="*/ 51718 w 64"/>
              <a:gd name="T21" fmla="*/ 110744 h 50"/>
              <a:gd name="T22" fmla="*/ 10344 w 64"/>
              <a:gd name="T23" fmla="*/ 110744 h 50"/>
              <a:gd name="T24" fmla="*/ 0 w 64"/>
              <a:gd name="T25" fmla="*/ 96901 h 50"/>
              <a:gd name="T26" fmla="*/ 0 w 64"/>
              <a:gd name="T27" fmla="*/ 72676 h 50"/>
              <a:gd name="T28" fmla="*/ 10344 w 64"/>
              <a:gd name="T29" fmla="*/ 62293 h 50"/>
              <a:gd name="T30" fmla="*/ 51718 w 64"/>
              <a:gd name="T31" fmla="*/ 62293 h 50"/>
              <a:gd name="T32" fmla="*/ 62061 w 64"/>
              <a:gd name="T33" fmla="*/ 72676 h 50"/>
              <a:gd name="T34" fmla="*/ 62061 w 64"/>
              <a:gd name="T35" fmla="*/ 96901 h 50"/>
              <a:gd name="T36" fmla="*/ 62061 w 64"/>
              <a:gd name="T37" fmla="*/ 159194 h 50"/>
              <a:gd name="T38" fmla="*/ 51718 w 64"/>
              <a:gd name="T39" fmla="*/ 173037 h 50"/>
              <a:gd name="T40" fmla="*/ 10344 w 64"/>
              <a:gd name="T41" fmla="*/ 173037 h 50"/>
              <a:gd name="T42" fmla="*/ 0 w 64"/>
              <a:gd name="T43" fmla="*/ 159194 h 50"/>
              <a:gd name="T44" fmla="*/ 0 w 64"/>
              <a:gd name="T45" fmla="*/ 138430 h 50"/>
              <a:gd name="T46" fmla="*/ 10344 w 64"/>
              <a:gd name="T47" fmla="*/ 124587 h 50"/>
              <a:gd name="T48" fmla="*/ 51718 w 64"/>
              <a:gd name="T49" fmla="*/ 124587 h 50"/>
              <a:gd name="T50" fmla="*/ 62061 w 64"/>
              <a:gd name="T51" fmla="*/ 138430 h 50"/>
              <a:gd name="T52" fmla="*/ 62061 w 64"/>
              <a:gd name="T53" fmla="*/ 159194 h 50"/>
              <a:gd name="T54" fmla="*/ 220662 w 64"/>
              <a:gd name="T55" fmla="*/ 34607 h 50"/>
              <a:gd name="T56" fmla="*/ 206871 w 64"/>
              <a:gd name="T57" fmla="*/ 44990 h 50"/>
              <a:gd name="T58" fmla="*/ 89644 w 64"/>
              <a:gd name="T59" fmla="*/ 44990 h 50"/>
              <a:gd name="T60" fmla="*/ 79300 w 64"/>
              <a:gd name="T61" fmla="*/ 34607 h 50"/>
              <a:gd name="T62" fmla="*/ 79300 w 64"/>
              <a:gd name="T63" fmla="*/ 10382 h 50"/>
              <a:gd name="T64" fmla="*/ 89644 w 64"/>
              <a:gd name="T65" fmla="*/ 0 h 50"/>
              <a:gd name="T66" fmla="*/ 206871 w 64"/>
              <a:gd name="T67" fmla="*/ 0 h 50"/>
              <a:gd name="T68" fmla="*/ 220662 w 64"/>
              <a:gd name="T69" fmla="*/ 10382 h 50"/>
              <a:gd name="T70" fmla="*/ 220662 w 64"/>
              <a:gd name="T71" fmla="*/ 34607 h 50"/>
              <a:gd name="T72" fmla="*/ 220662 w 64"/>
              <a:gd name="T73" fmla="*/ 96901 h 50"/>
              <a:gd name="T74" fmla="*/ 206871 w 64"/>
              <a:gd name="T75" fmla="*/ 110744 h 50"/>
              <a:gd name="T76" fmla="*/ 89644 w 64"/>
              <a:gd name="T77" fmla="*/ 110744 h 50"/>
              <a:gd name="T78" fmla="*/ 79300 w 64"/>
              <a:gd name="T79" fmla="*/ 96901 h 50"/>
              <a:gd name="T80" fmla="*/ 79300 w 64"/>
              <a:gd name="T81" fmla="*/ 72676 h 50"/>
              <a:gd name="T82" fmla="*/ 89644 w 64"/>
              <a:gd name="T83" fmla="*/ 62293 h 50"/>
              <a:gd name="T84" fmla="*/ 206871 w 64"/>
              <a:gd name="T85" fmla="*/ 62293 h 50"/>
              <a:gd name="T86" fmla="*/ 220662 w 64"/>
              <a:gd name="T87" fmla="*/ 72676 h 50"/>
              <a:gd name="T88" fmla="*/ 220662 w 64"/>
              <a:gd name="T89" fmla="*/ 96901 h 50"/>
              <a:gd name="T90" fmla="*/ 220662 w 64"/>
              <a:gd name="T91" fmla="*/ 159194 h 50"/>
              <a:gd name="T92" fmla="*/ 206871 w 64"/>
              <a:gd name="T93" fmla="*/ 173037 h 50"/>
              <a:gd name="T94" fmla="*/ 89644 w 64"/>
              <a:gd name="T95" fmla="*/ 173037 h 50"/>
              <a:gd name="T96" fmla="*/ 79300 w 64"/>
              <a:gd name="T97" fmla="*/ 159194 h 50"/>
              <a:gd name="T98" fmla="*/ 79300 w 64"/>
              <a:gd name="T99" fmla="*/ 138430 h 50"/>
              <a:gd name="T100" fmla="*/ 89644 w 64"/>
              <a:gd name="T101" fmla="*/ 124587 h 50"/>
              <a:gd name="T102" fmla="*/ 206871 w 64"/>
              <a:gd name="T103" fmla="*/ 124587 h 50"/>
              <a:gd name="T104" fmla="*/ 220662 w 64"/>
              <a:gd name="T105" fmla="*/ 138430 h 50"/>
              <a:gd name="T106" fmla="*/ 220662 w 64"/>
              <a:gd name="T107" fmla="*/ 159194 h 5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4" h="50">
                <a:moveTo>
                  <a:pt x="18" y="10"/>
                </a:moveTo>
                <a:cubicBezTo>
                  <a:pt x="18" y="12"/>
                  <a:pt x="17" y="13"/>
                  <a:pt x="15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1" y="13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8" y="3"/>
                </a:cubicBezTo>
                <a:lnTo>
                  <a:pt x="18" y="10"/>
                </a:lnTo>
                <a:close/>
                <a:moveTo>
                  <a:pt x="18" y="28"/>
                </a:moveTo>
                <a:cubicBezTo>
                  <a:pt x="18" y="30"/>
                  <a:pt x="17" y="32"/>
                  <a:pt x="15" y="32"/>
                </a:cubicBezTo>
                <a:cubicBezTo>
                  <a:pt x="3" y="32"/>
                  <a:pt x="3" y="32"/>
                  <a:pt x="3" y="32"/>
                </a:cubicBezTo>
                <a:cubicBezTo>
                  <a:pt x="1" y="32"/>
                  <a:pt x="0" y="30"/>
                  <a:pt x="0" y="2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9"/>
                  <a:pt x="1" y="18"/>
                  <a:pt x="3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7" y="18"/>
                  <a:pt x="18" y="19"/>
                  <a:pt x="18" y="21"/>
                </a:cubicBezTo>
                <a:lnTo>
                  <a:pt x="18" y="28"/>
                </a:lnTo>
                <a:close/>
                <a:moveTo>
                  <a:pt x="18" y="46"/>
                </a:moveTo>
                <a:cubicBezTo>
                  <a:pt x="18" y="48"/>
                  <a:pt x="17" y="50"/>
                  <a:pt x="15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1" y="50"/>
                  <a:pt x="0" y="48"/>
                  <a:pt x="0" y="4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6"/>
                  <a:pt x="3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7" y="36"/>
                  <a:pt x="18" y="38"/>
                  <a:pt x="18" y="40"/>
                </a:cubicBezTo>
                <a:lnTo>
                  <a:pt x="18" y="46"/>
                </a:lnTo>
                <a:close/>
                <a:moveTo>
                  <a:pt x="64" y="10"/>
                </a:moveTo>
                <a:cubicBezTo>
                  <a:pt x="64" y="12"/>
                  <a:pt x="62" y="13"/>
                  <a:pt x="60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4" y="13"/>
                  <a:pt x="23" y="12"/>
                  <a:pt x="23" y="10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1"/>
                  <a:pt x="24" y="0"/>
                  <a:pt x="2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2" y="0"/>
                  <a:pt x="64" y="1"/>
                  <a:pt x="64" y="3"/>
                </a:cubicBezTo>
                <a:lnTo>
                  <a:pt x="64" y="10"/>
                </a:lnTo>
                <a:close/>
                <a:moveTo>
                  <a:pt x="64" y="28"/>
                </a:moveTo>
                <a:cubicBezTo>
                  <a:pt x="64" y="30"/>
                  <a:pt x="62" y="32"/>
                  <a:pt x="60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4" y="32"/>
                  <a:pt x="23" y="30"/>
                  <a:pt x="23" y="28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19"/>
                  <a:pt x="24" y="18"/>
                  <a:pt x="26" y="18"/>
                </a:cubicBezTo>
                <a:cubicBezTo>
                  <a:pt x="60" y="18"/>
                  <a:pt x="60" y="18"/>
                  <a:pt x="60" y="18"/>
                </a:cubicBezTo>
                <a:cubicBezTo>
                  <a:pt x="62" y="18"/>
                  <a:pt x="64" y="19"/>
                  <a:pt x="64" y="21"/>
                </a:cubicBezTo>
                <a:lnTo>
                  <a:pt x="64" y="28"/>
                </a:lnTo>
                <a:close/>
                <a:moveTo>
                  <a:pt x="64" y="46"/>
                </a:moveTo>
                <a:cubicBezTo>
                  <a:pt x="64" y="48"/>
                  <a:pt x="62" y="50"/>
                  <a:pt x="60" y="50"/>
                </a:cubicBezTo>
                <a:cubicBezTo>
                  <a:pt x="26" y="50"/>
                  <a:pt x="26" y="50"/>
                  <a:pt x="26" y="50"/>
                </a:cubicBezTo>
                <a:cubicBezTo>
                  <a:pt x="24" y="50"/>
                  <a:pt x="23" y="48"/>
                  <a:pt x="23" y="46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38"/>
                  <a:pt x="24" y="36"/>
                  <a:pt x="26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2" y="36"/>
                  <a:pt x="64" y="38"/>
                  <a:pt x="64" y="40"/>
                </a:cubicBezTo>
                <a:lnTo>
                  <a:pt x="64" y="4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8" name="Freeform 161"/>
          <p:cNvSpPr>
            <a:spLocks noEditPoints="1"/>
          </p:cNvSpPr>
          <p:nvPr/>
        </p:nvSpPr>
        <p:spPr bwMode="auto">
          <a:xfrm>
            <a:off x="2080732" y="4136040"/>
            <a:ext cx="180438" cy="194086"/>
          </a:xfrm>
          <a:custGeom>
            <a:avLst/>
            <a:gdLst>
              <a:gd name="T0" fmla="*/ 182042 w 55"/>
              <a:gd name="T1" fmla="*/ 113654 h 59"/>
              <a:gd name="T2" fmla="*/ 182042 w 55"/>
              <a:gd name="T3" fmla="*/ 123986 h 59"/>
              <a:gd name="T4" fmla="*/ 178608 w 55"/>
              <a:gd name="T5" fmla="*/ 141207 h 59"/>
              <a:gd name="T6" fmla="*/ 178608 w 55"/>
              <a:gd name="T7" fmla="*/ 144651 h 59"/>
              <a:gd name="T8" fmla="*/ 171738 w 55"/>
              <a:gd name="T9" fmla="*/ 168759 h 59"/>
              <a:gd name="T10" fmla="*/ 133956 w 55"/>
              <a:gd name="T11" fmla="*/ 203200 h 59"/>
              <a:gd name="T12" fmla="*/ 127086 w 55"/>
              <a:gd name="T13" fmla="*/ 203200 h 59"/>
              <a:gd name="T14" fmla="*/ 116782 w 55"/>
              <a:gd name="T15" fmla="*/ 203200 h 59"/>
              <a:gd name="T16" fmla="*/ 68695 w 55"/>
              <a:gd name="T17" fmla="*/ 192868 h 59"/>
              <a:gd name="T18" fmla="*/ 51521 w 55"/>
              <a:gd name="T19" fmla="*/ 189424 h 59"/>
              <a:gd name="T20" fmla="*/ 13739 w 55"/>
              <a:gd name="T21" fmla="*/ 189424 h 59"/>
              <a:gd name="T22" fmla="*/ 0 w 55"/>
              <a:gd name="T23" fmla="*/ 172203 h 59"/>
              <a:gd name="T24" fmla="*/ 0 w 55"/>
              <a:gd name="T25" fmla="*/ 92990 h 59"/>
              <a:gd name="T26" fmla="*/ 13739 w 55"/>
              <a:gd name="T27" fmla="*/ 79214 h 59"/>
              <a:gd name="T28" fmla="*/ 48087 w 55"/>
              <a:gd name="T29" fmla="*/ 79214 h 59"/>
              <a:gd name="T30" fmla="*/ 65261 w 55"/>
              <a:gd name="T31" fmla="*/ 58549 h 59"/>
              <a:gd name="T32" fmla="*/ 79000 w 55"/>
              <a:gd name="T33" fmla="*/ 44773 h 59"/>
              <a:gd name="T34" fmla="*/ 92739 w 55"/>
              <a:gd name="T35" fmla="*/ 3444 h 59"/>
              <a:gd name="T36" fmla="*/ 106478 w 55"/>
              <a:gd name="T37" fmla="*/ 0 h 59"/>
              <a:gd name="T38" fmla="*/ 137391 w 55"/>
              <a:gd name="T39" fmla="*/ 17220 h 59"/>
              <a:gd name="T40" fmla="*/ 140825 w 55"/>
              <a:gd name="T41" fmla="*/ 37885 h 59"/>
              <a:gd name="T42" fmla="*/ 133956 w 55"/>
              <a:gd name="T43" fmla="*/ 61993 h 59"/>
              <a:gd name="T44" fmla="*/ 154564 w 55"/>
              <a:gd name="T45" fmla="*/ 61993 h 59"/>
              <a:gd name="T46" fmla="*/ 188912 w 55"/>
              <a:gd name="T47" fmla="*/ 92990 h 59"/>
              <a:gd name="T48" fmla="*/ 182042 w 55"/>
              <a:gd name="T49" fmla="*/ 113654 h 59"/>
              <a:gd name="T50" fmla="*/ 24043 w 55"/>
              <a:gd name="T51" fmla="*/ 158427 h 59"/>
              <a:gd name="T52" fmla="*/ 13739 w 55"/>
              <a:gd name="T53" fmla="*/ 165315 h 59"/>
              <a:gd name="T54" fmla="*/ 24043 w 55"/>
              <a:gd name="T55" fmla="*/ 172203 h 59"/>
              <a:gd name="T56" fmla="*/ 30913 w 55"/>
              <a:gd name="T57" fmla="*/ 165315 h 59"/>
              <a:gd name="T58" fmla="*/ 24043 w 55"/>
              <a:gd name="T59" fmla="*/ 158427 h 59"/>
              <a:gd name="T60" fmla="*/ 154564 w 55"/>
              <a:gd name="T61" fmla="*/ 79214 h 59"/>
              <a:gd name="T62" fmla="*/ 113347 w 55"/>
              <a:gd name="T63" fmla="*/ 79214 h 59"/>
              <a:gd name="T64" fmla="*/ 123651 w 55"/>
              <a:gd name="T65" fmla="*/ 37885 h 59"/>
              <a:gd name="T66" fmla="*/ 106478 w 55"/>
              <a:gd name="T67" fmla="*/ 17220 h 59"/>
              <a:gd name="T68" fmla="*/ 89304 w 55"/>
              <a:gd name="T69" fmla="*/ 55105 h 59"/>
              <a:gd name="T70" fmla="*/ 79000 w 55"/>
              <a:gd name="T71" fmla="*/ 65437 h 59"/>
              <a:gd name="T72" fmla="*/ 51521 w 55"/>
              <a:gd name="T73" fmla="*/ 92990 h 59"/>
              <a:gd name="T74" fmla="*/ 44652 w 55"/>
              <a:gd name="T75" fmla="*/ 92990 h 59"/>
              <a:gd name="T76" fmla="*/ 44652 w 55"/>
              <a:gd name="T77" fmla="*/ 172203 h 59"/>
              <a:gd name="T78" fmla="*/ 51521 w 55"/>
              <a:gd name="T79" fmla="*/ 172203 h 59"/>
              <a:gd name="T80" fmla="*/ 75565 w 55"/>
              <a:gd name="T81" fmla="*/ 179092 h 59"/>
              <a:gd name="T82" fmla="*/ 116782 w 55"/>
              <a:gd name="T83" fmla="*/ 189424 h 59"/>
              <a:gd name="T84" fmla="*/ 130521 w 55"/>
              <a:gd name="T85" fmla="*/ 189424 h 59"/>
              <a:gd name="T86" fmla="*/ 154564 w 55"/>
              <a:gd name="T87" fmla="*/ 168759 h 59"/>
              <a:gd name="T88" fmla="*/ 154564 w 55"/>
              <a:gd name="T89" fmla="*/ 161871 h 59"/>
              <a:gd name="T90" fmla="*/ 161434 w 55"/>
              <a:gd name="T91" fmla="*/ 144651 h 59"/>
              <a:gd name="T92" fmla="*/ 161434 w 55"/>
              <a:gd name="T93" fmla="*/ 137763 h 59"/>
              <a:gd name="T94" fmla="*/ 168303 w 55"/>
              <a:gd name="T95" fmla="*/ 123986 h 59"/>
              <a:gd name="T96" fmla="*/ 161434 w 55"/>
              <a:gd name="T97" fmla="*/ 110210 h 59"/>
              <a:gd name="T98" fmla="*/ 171738 w 55"/>
              <a:gd name="T99" fmla="*/ 92990 h 59"/>
              <a:gd name="T100" fmla="*/ 154564 w 55"/>
              <a:gd name="T101" fmla="*/ 79214 h 5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5" h="59">
                <a:moveTo>
                  <a:pt x="53" y="33"/>
                </a:moveTo>
                <a:cubicBezTo>
                  <a:pt x="53" y="34"/>
                  <a:pt x="53" y="35"/>
                  <a:pt x="53" y="36"/>
                </a:cubicBezTo>
                <a:cubicBezTo>
                  <a:pt x="53" y="37"/>
                  <a:pt x="53" y="39"/>
                  <a:pt x="52" y="41"/>
                </a:cubicBezTo>
                <a:cubicBezTo>
                  <a:pt x="52" y="41"/>
                  <a:pt x="52" y="42"/>
                  <a:pt x="52" y="42"/>
                </a:cubicBezTo>
                <a:cubicBezTo>
                  <a:pt x="52" y="45"/>
                  <a:pt x="51" y="47"/>
                  <a:pt x="50" y="49"/>
                </a:cubicBezTo>
                <a:cubicBezTo>
                  <a:pt x="50" y="55"/>
                  <a:pt x="45" y="59"/>
                  <a:pt x="39" y="59"/>
                </a:cubicBezTo>
                <a:cubicBezTo>
                  <a:pt x="37" y="59"/>
                  <a:pt x="37" y="59"/>
                  <a:pt x="37" y="59"/>
                </a:cubicBezTo>
                <a:cubicBezTo>
                  <a:pt x="34" y="59"/>
                  <a:pt x="34" y="59"/>
                  <a:pt x="34" y="59"/>
                </a:cubicBezTo>
                <a:cubicBezTo>
                  <a:pt x="29" y="59"/>
                  <a:pt x="24" y="58"/>
                  <a:pt x="20" y="56"/>
                </a:cubicBezTo>
                <a:cubicBezTo>
                  <a:pt x="19" y="56"/>
                  <a:pt x="16" y="55"/>
                  <a:pt x="1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5"/>
                  <a:pt x="2" y="23"/>
                  <a:pt x="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6" y="22"/>
                  <a:pt x="18" y="19"/>
                  <a:pt x="19" y="17"/>
                </a:cubicBezTo>
                <a:cubicBezTo>
                  <a:pt x="20" y="16"/>
                  <a:pt x="21" y="14"/>
                  <a:pt x="23" y="13"/>
                </a:cubicBezTo>
                <a:cubicBezTo>
                  <a:pt x="25" y="10"/>
                  <a:pt x="24" y="5"/>
                  <a:pt x="27" y="1"/>
                </a:cubicBezTo>
                <a:cubicBezTo>
                  <a:pt x="28" y="0"/>
                  <a:pt x="29" y="0"/>
                  <a:pt x="31" y="0"/>
                </a:cubicBezTo>
                <a:cubicBezTo>
                  <a:pt x="34" y="0"/>
                  <a:pt x="38" y="1"/>
                  <a:pt x="40" y="5"/>
                </a:cubicBezTo>
                <a:cubicBezTo>
                  <a:pt x="41" y="7"/>
                  <a:pt x="41" y="9"/>
                  <a:pt x="41" y="11"/>
                </a:cubicBezTo>
                <a:cubicBezTo>
                  <a:pt x="41" y="14"/>
                  <a:pt x="40" y="16"/>
                  <a:pt x="39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50" y="18"/>
                  <a:pt x="55" y="22"/>
                  <a:pt x="55" y="27"/>
                </a:cubicBezTo>
                <a:cubicBezTo>
                  <a:pt x="55" y="29"/>
                  <a:pt x="54" y="31"/>
                  <a:pt x="53" y="33"/>
                </a:cubicBezTo>
                <a:close/>
                <a:moveTo>
                  <a:pt x="7" y="46"/>
                </a:moveTo>
                <a:cubicBezTo>
                  <a:pt x="5" y="46"/>
                  <a:pt x="4" y="47"/>
                  <a:pt x="4" y="48"/>
                </a:cubicBezTo>
                <a:cubicBezTo>
                  <a:pt x="4" y="49"/>
                  <a:pt x="5" y="50"/>
                  <a:pt x="7" y="50"/>
                </a:cubicBezTo>
                <a:cubicBezTo>
                  <a:pt x="8" y="50"/>
                  <a:pt x="9" y="49"/>
                  <a:pt x="9" y="48"/>
                </a:cubicBezTo>
                <a:cubicBezTo>
                  <a:pt x="9" y="47"/>
                  <a:pt x="8" y="46"/>
                  <a:pt x="7" y="46"/>
                </a:cubicBezTo>
                <a:close/>
                <a:moveTo>
                  <a:pt x="45" y="23"/>
                </a:moveTo>
                <a:cubicBezTo>
                  <a:pt x="33" y="23"/>
                  <a:pt x="33" y="23"/>
                  <a:pt x="33" y="23"/>
                </a:cubicBezTo>
                <a:cubicBezTo>
                  <a:pt x="33" y="19"/>
                  <a:pt x="36" y="16"/>
                  <a:pt x="36" y="11"/>
                </a:cubicBezTo>
                <a:cubicBezTo>
                  <a:pt x="36" y="7"/>
                  <a:pt x="36" y="5"/>
                  <a:pt x="31" y="5"/>
                </a:cubicBezTo>
                <a:cubicBezTo>
                  <a:pt x="28" y="7"/>
                  <a:pt x="30" y="12"/>
                  <a:pt x="26" y="16"/>
                </a:cubicBezTo>
                <a:cubicBezTo>
                  <a:pt x="25" y="17"/>
                  <a:pt x="24" y="18"/>
                  <a:pt x="23" y="19"/>
                </a:cubicBezTo>
                <a:cubicBezTo>
                  <a:pt x="22" y="21"/>
                  <a:pt x="17" y="27"/>
                  <a:pt x="15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7" y="50"/>
                  <a:pt x="20" y="52"/>
                  <a:pt x="22" y="52"/>
                </a:cubicBezTo>
                <a:cubicBezTo>
                  <a:pt x="26" y="54"/>
                  <a:pt x="30" y="55"/>
                  <a:pt x="34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2" y="55"/>
                  <a:pt x="45" y="53"/>
                  <a:pt x="45" y="49"/>
                </a:cubicBezTo>
                <a:cubicBezTo>
                  <a:pt x="45" y="48"/>
                  <a:pt x="45" y="47"/>
                  <a:pt x="45" y="47"/>
                </a:cubicBezTo>
                <a:cubicBezTo>
                  <a:pt x="47" y="46"/>
                  <a:pt x="47" y="44"/>
                  <a:pt x="47" y="42"/>
                </a:cubicBezTo>
                <a:cubicBezTo>
                  <a:pt x="47" y="41"/>
                  <a:pt x="47" y="41"/>
                  <a:pt x="47" y="40"/>
                </a:cubicBezTo>
                <a:cubicBezTo>
                  <a:pt x="48" y="39"/>
                  <a:pt x="49" y="37"/>
                  <a:pt x="49" y="36"/>
                </a:cubicBezTo>
                <a:cubicBezTo>
                  <a:pt x="49" y="34"/>
                  <a:pt x="48" y="33"/>
                  <a:pt x="47" y="32"/>
                </a:cubicBezTo>
                <a:cubicBezTo>
                  <a:pt x="49" y="32"/>
                  <a:pt x="50" y="29"/>
                  <a:pt x="50" y="27"/>
                </a:cubicBezTo>
                <a:cubicBezTo>
                  <a:pt x="50" y="25"/>
                  <a:pt x="48" y="23"/>
                  <a:pt x="45" y="2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9" name="Freeform 162"/>
          <p:cNvSpPr>
            <a:spLocks noEditPoints="1"/>
          </p:cNvSpPr>
          <p:nvPr/>
        </p:nvSpPr>
        <p:spPr bwMode="auto">
          <a:xfrm>
            <a:off x="2553815" y="4152720"/>
            <a:ext cx="180438" cy="177406"/>
          </a:xfrm>
          <a:custGeom>
            <a:avLst/>
            <a:gdLst>
              <a:gd name="T0" fmla="*/ 92739 w 55"/>
              <a:gd name="T1" fmla="*/ 185737 h 54"/>
              <a:gd name="T2" fmla="*/ 0 w 55"/>
              <a:gd name="T3" fmla="*/ 92869 h 54"/>
              <a:gd name="T4" fmla="*/ 92739 w 55"/>
              <a:gd name="T5" fmla="*/ 0 h 54"/>
              <a:gd name="T6" fmla="*/ 188912 w 55"/>
              <a:gd name="T7" fmla="*/ 92869 h 54"/>
              <a:gd name="T8" fmla="*/ 92739 w 55"/>
              <a:gd name="T9" fmla="*/ 185737 h 54"/>
              <a:gd name="T10" fmla="*/ 137391 w 55"/>
              <a:gd name="T11" fmla="*/ 113506 h 54"/>
              <a:gd name="T12" fmla="*/ 116782 w 55"/>
              <a:gd name="T13" fmla="*/ 92869 h 54"/>
              <a:gd name="T14" fmla="*/ 137391 w 55"/>
              <a:gd name="T15" fmla="*/ 68791 h 54"/>
              <a:gd name="T16" fmla="*/ 140825 w 55"/>
              <a:gd name="T17" fmla="*/ 65352 h 54"/>
              <a:gd name="T18" fmla="*/ 137391 w 55"/>
              <a:gd name="T19" fmla="*/ 58473 h 54"/>
              <a:gd name="T20" fmla="*/ 127086 w 55"/>
              <a:gd name="T21" fmla="*/ 48154 h 54"/>
              <a:gd name="T22" fmla="*/ 120217 w 55"/>
              <a:gd name="T23" fmla="*/ 44714 h 54"/>
              <a:gd name="T24" fmla="*/ 116782 w 55"/>
              <a:gd name="T25" fmla="*/ 48154 h 54"/>
              <a:gd name="T26" fmla="*/ 92739 w 55"/>
              <a:gd name="T27" fmla="*/ 68791 h 54"/>
              <a:gd name="T28" fmla="*/ 72130 w 55"/>
              <a:gd name="T29" fmla="*/ 48154 h 54"/>
              <a:gd name="T30" fmla="*/ 65261 w 55"/>
              <a:gd name="T31" fmla="*/ 44714 h 54"/>
              <a:gd name="T32" fmla="*/ 58391 w 55"/>
              <a:gd name="T33" fmla="*/ 48154 h 54"/>
              <a:gd name="T34" fmla="*/ 48087 w 55"/>
              <a:gd name="T35" fmla="*/ 58473 h 54"/>
              <a:gd name="T36" fmla="*/ 48087 w 55"/>
              <a:gd name="T37" fmla="*/ 65352 h 54"/>
              <a:gd name="T38" fmla="*/ 48087 w 55"/>
              <a:gd name="T39" fmla="*/ 68791 h 54"/>
              <a:gd name="T40" fmla="*/ 72130 w 55"/>
              <a:gd name="T41" fmla="*/ 92869 h 54"/>
              <a:gd name="T42" fmla="*/ 48087 w 55"/>
              <a:gd name="T43" fmla="*/ 113506 h 54"/>
              <a:gd name="T44" fmla="*/ 48087 w 55"/>
              <a:gd name="T45" fmla="*/ 120385 h 54"/>
              <a:gd name="T46" fmla="*/ 48087 w 55"/>
              <a:gd name="T47" fmla="*/ 127264 h 54"/>
              <a:gd name="T48" fmla="*/ 58391 w 55"/>
              <a:gd name="T49" fmla="*/ 137583 h 54"/>
              <a:gd name="T50" fmla="*/ 65261 w 55"/>
              <a:gd name="T51" fmla="*/ 141023 h 54"/>
              <a:gd name="T52" fmla="*/ 72130 w 55"/>
              <a:gd name="T53" fmla="*/ 137583 h 54"/>
              <a:gd name="T54" fmla="*/ 92739 w 55"/>
              <a:gd name="T55" fmla="*/ 113506 h 54"/>
              <a:gd name="T56" fmla="*/ 116782 w 55"/>
              <a:gd name="T57" fmla="*/ 137583 h 54"/>
              <a:gd name="T58" fmla="*/ 120217 w 55"/>
              <a:gd name="T59" fmla="*/ 141023 h 54"/>
              <a:gd name="T60" fmla="*/ 127086 w 55"/>
              <a:gd name="T61" fmla="*/ 137583 h 54"/>
              <a:gd name="T62" fmla="*/ 137391 w 55"/>
              <a:gd name="T63" fmla="*/ 127264 h 54"/>
              <a:gd name="T64" fmla="*/ 140825 w 55"/>
              <a:gd name="T65" fmla="*/ 120385 h 54"/>
              <a:gd name="T66" fmla="*/ 137391 w 55"/>
              <a:gd name="T67" fmla="*/ 113506 h 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5" h="54">
                <a:moveTo>
                  <a:pt x="27" y="54"/>
                </a:move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4"/>
                  <a:pt x="27" y="54"/>
                </a:cubicBezTo>
                <a:close/>
                <a:moveTo>
                  <a:pt x="40" y="33"/>
                </a:moveTo>
                <a:cubicBezTo>
                  <a:pt x="34" y="27"/>
                  <a:pt x="34" y="27"/>
                  <a:pt x="34" y="27"/>
                </a:cubicBezTo>
                <a:cubicBezTo>
                  <a:pt x="40" y="20"/>
                  <a:pt x="40" y="20"/>
                  <a:pt x="40" y="20"/>
                </a:cubicBezTo>
                <a:cubicBezTo>
                  <a:pt x="41" y="20"/>
                  <a:pt x="41" y="19"/>
                  <a:pt x="41" y="19"/>
                </a:cubicBezTo>
                <a:cubicBezTo>
                  <a:pt x="41" y="18"/>
                  <a:pt x="41" y="18"/>
                  <a:pt x="40" y="17"/>
                </a:cubicBezTo>
                <a:cubicBezTo>
                  <a:pt x="37" y="14"/>
                  <a:pt x="37" y="14"/>
                  <a:pt x="37" y="14"/>
                </a:cubicBezTo>
                <a:cubicBezTo>
                  <a:pt x="36" y="14"/>
                  <a:pt x="36" y="13"/>
                  <a:pt x="35" y="13"/>
                </a:cubicBezTo>
                <a:cubicBezTo>
                  <a:pt x="35" y="13"/>
                  <a:pt x="34" y="14"/>
                  <a:pt x="34" y="14"/>
                </a:cubicBezTo>
                <a:cubicBezTo>
                  <a:pt x="27" y="20"/>
                  <a:pt x="27" y="20"/>
                  <a:pt x="27" y="20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20" y="13"/>
                  <a:pt x="19" y="13"/>
                </a:cubicBezTo>
                <a:cubicBezTo>
                  <a:pt x="19" y="13"/>
                  <a:pt x="18" y="14"/>
                  <a:pt x="17" y="14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8"/>
                  <a:pt x="14" y="18"/>
                  <a:pt x="14" y="19"/>
                </a:cubicBezTo>
                <a:cubicBezTo>
                  <a:pt x="14" y="19"/>
                  <a:pt x="14" y="20"/>
                  <a:pt x="14" y="20"/>
                </a:cubicBezTo>
                <a:cubicBezTo>
                  <a:pt x="21" y="27"/>
                  <a:pt x="21" y="27"/>
                  <a:pt x="21" y="27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4"/>
                  <a:pt x="14" y="34"/>
                  <a:pt x="14" y="35"/>
                </a:cubicBezTo>
                <a:cubicBezTo>
                  <a:pt x="14" y="36"/>
                  <a:pt x="14" y="36"/>
                  <a:pt x="14" y="37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1"/>
                  <a:pt x="19" y="41"/>
                </a:cubicBezTo>
                <a:cubicBezTo>
                  <a:pt x="20" y="41"/>
                  <a:pt x="20" y="40"/>
                  <a:pt x="21" y="40"/>
                </a:cubicBezTo>
                <a:cubicBezTo>
                  <a:pt x="27" y="33"/>
                  <a:pt x="27" y="33"/>
                  <a:pt x="27" y="33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40"/>
                  <a:pt x="35" y="41"/>
                  <a:pt x="35" y="41"/>
                </a:cubicBezTo>
                <a:cubicBezTo>
                  <a:pt x="36" y="41"/>
                  <a:pt x="36" y="40"/>
                  <a:pt x="37" y="40"/>
                </a:cubicBezTo>
                <a:cubicBezTo>
                  <a:pt x="40" y="37"/>
                  <a:pt x="40" y="37"/>
                  <a:pt x="40" y="37"/>
                </a:cubicBezTo>
                <a:cubicBezTo>
                  <a:pt x="41" y="36"/>
                  <a:pt x="41" y="36"/>
                  <a:pt x="41" y="35"/>
                </a:cubicBezTo>
                <a:cubicBezTo>
                  <a:pt x="41" y="34"/>
                  <a:pt x="41" y="34"/>
                  <a:pt x="40" y="3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0" name="Freeform 163"/>
          <p:cNvSpPr>
            <a:spLocks noEditPoints="1"/>
          </p:cNvSpPr>
          <p:nvPr/>
        </p:nvSpPr>
        <p:spPr bwMode="auto">
          <a:xfrm>
            <a:off x="3025381" y="4152720"/>
            <a:ext cx="180440" cy="177406"/>
          </a:xfrm>
          <a:custGeom>
            <a:avLst/>
            <a:gdLst>
              <a:gd name="T0" fmla="*/ 188913 w 55"/>
              <a:gd name="T1" fmla="*/ 151341 h 54"/>
              <a:gd name="T2" fmla="*/ 151130 w 55"/>
              <a:gd name="T3" fmla="*/ 185737 h 54"/>
              <a:gd name="T4" fmla="*/ 34348 w 55"/>
              <a:gd name="T5" fmla="*/ 185737 h 54"/>
              <a:gd name="T6" fmla="*/ 0 w 55"/>
              <a:gd name="T7" fmla="*/ 151341 h 54"/>
              <a:gd name="T8" fmla="*/ 0 w 55"/>
              <a:gd name="T9" fmla="*/ 34396 h 54"/>
              <a:gd name="T10" fmla="*/ 34348 w 55"/>
              <a:gd name="T11" fmla="*/ 0 h 54"/>
              <a:gd name="T12" fmla="*/ 151130 w 55"/>
              <a:gd name="T13" fmla="*/ 0 h 54"/>
              <a:gd name="T14" fmla="*/ 188913 w 55"/>
              <a:gd name="T15" fmla="*/ 34396 h 54"/>
              <a:gd name="T16" fmla="*/ 188913 w 55"/>
              <a:gd name="T17" fmla="*/ 151341 h 54"/>
              <a:gd name="T18" fmla="*/ 154565 w 55"/>
              <a:gd name="T19" fmla="*/ 34396 h 54"/>
              <a:gd name="T20" fmla="*/ 151130 w 55"/>
              <a:gd name="T21" fmla="*/ 30956 h 54"/>
              <a:gd name="T22" fmla="*/ 34348 w 55"/>
              <a:gd name="T23" fmla="*/ 30956 h 54"/>
              <a:gd name="T24" fmla="*/ 30913 w 55"/>
              <a:gd name="T25" fmla="*/ 34396 h 54"/>
              <a:gd name="T26" fmla="*/ 30913 w 55"/>
              <a:gd name="T27" fmla="*/ 151341 h 54"/>
              <a:gd name="T28" fmla="*/ 34348 w 55"/>
              <a:gd name="T29" fmla="*/ 154781 h 54"/>
              <a:gd name="T30" fmla="*/ 151130 w 55"/>
              <a:gd name="T31" fmla="*/ 154781 h 54"/>
              <a:gd name="T32" fmla="*/ 154565 w 55"/>
              <a:gd name="T33" fmla="*/ 151341 h 54"/>
              <a:gd name="T34" fmla="*/ 154565 w 55"/>
              <a:gd name="T35" fmla="*/ 34396 h 54"/>
              <a:gd name="T36" fmla="*/ 123652 w 55"/>
              <a:gd name="T37" fmla="*/ 130704 h 54"/>
              <a:gd name="T38" fmla="*/ 116783 w 55"/>
              <a:gd name="T39" fmla="*/ 141023 h 54"/>
              <a:gd name="T40" fmla="*/ 113348 w 55"/>
              <a:gd name="T41" fmla="*/ 137583 h 54"/>
              <a:gd name="T42" fmla="*/ 58391 w 55"/>
              <a:gd name="T43" fmla="*/ 99748 h 54"/>
              <a:gd name="T44" fmla="*/ 54957 w 55"/>
              <a:gd name="T45" fmla="*/ 92869 h 54"/>
              <a:gd name="T46" fmla="*/ 58391 w 55"/>
              <a:gd name="T47" fmla="*/ 85989 h 54"/>
              <a:gd name="T48" fmla="*/ 113348 w 55"/>
              <a:gd name="T49" fmla="*/ 48154 h 54"/>
              <a:gd name="T50" fmla="*/ 116783 w 55"/>
              <a:gd name="T51" fmla="*/ 44714 h 54"/>
              <a:gd name="T52" fmla="*/ 123652 w 55"/>
              <a:gd name="T53" fmla="*/ 55033 h 54"/>
              <a:gd name="T54" fmla="*/ 123652 w 55"/>
              <a:gd name="T55" fmla="*/ 130704 h 5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4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0"/>
                </a:moveTo>
                <a:cubicBezTo>
                  <a:pt x="45" y="9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10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5"/>
                  <a:pt x="9" y="45"/>
                  <a:pt x="10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5"/>
                  <a:pt x="45" y="45"/>
                  <a:pt x="45" y="44"/>
                </a:cubicBezTo>
                <a:lnTo>
                  <a:pt x="45" y="10"/>
                </a:lnTo>
                <a:close/>
                <a:moveTo>
                  <a:pt x="36" y="38"/>
                </a:moveTo>
                <a:cubicBezTo>
                  <a:pt x="36" y="40"/>
                  <a:pt x="35" y="41"/>
                  <a:pt x="34" y="41"/>
                </a:cubicBezTo>
                <a:cubicBezTo>
                  <a:pt x="34" y="41"/>
                  <a:pt x="33" y="41"/>
                  <a:pt x="33" y="40"/>
                </a:cubicBezTo>
                <a:cubicBezTo>
                  <a:pt x="17" y="29"/>
                  <a:pt x="17" y="29"/>
                  <a:pt x="17" y="29"/>
                </a:cubicBezTo>
                <a:cubicBezTo>
                  <a:pt x="16" y="28"/>
                  <a:pt x="16" y="28"/>
                  <a:pt x="16" y="27"/>
                </a:cubicBezTo>
                <a:cubicBezTo>
                  <a:pt x="16" y="26"/>
                  <a:pt x="16" y="26"/>
                  <a:pt x="17" y="25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3"/>
                  <a:pt x="34" y="13"/>
                  <a:pt x="34" y="13"/>
                </a:cubicBezTo>
                <a:cubicBezTo>
                  <a:pt x="35" y="13"/>
                  <a:pt x="36" y="14"/>
                  <a:pt x="36" y="16"/>
                </a:cubicBezTo>
                <a:lnTo>
                  <a:pt x="36" y="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1" name="Freeform 164"/>
          <p:cNvSpPr>
            <a:spLocks noEditPoints="1"/>
          </p:cNvSpPr>
          <p:nvPr/>
        </p:nvSpPr>
        <p:spPr bwMode="auto">
          <a:xfrm>
            <a:off x="3498464" y="4152720"/>
            <a:ext cx="180440" cy="177406"/>
          </a:xfrm>
          <a:custGeom>
            <a:avLst/>
            <a:gdLst>
              <a:gd name="T0" fmla="*/ 188913 w 55"/>
              <a:gd name="T1" fmla="*/ 151341 h 54"/>
              <a:gd name="T2" fmla="*/ 151130 w 55"/>
              <a:gd name="T3" fmla="*/ 185737 h 54"/>
              <a:gd name="T4" fmla="*/ 34348 w 55"/>
              <a:gd name="T5" fmla="*/ 185737 h 54"/>
              <a:gd name="T6" fmla="*/ 0 w 55"/>
              <a:gd name="T7" fmla="*/ 151341 h 54"/>
              <a:gd name="T8" fmla="*/ 0 w 55"/>
              <a:gd name="T9" fmla="*/ 34396 h 54"/>
              <a:gd name="T10" fmla="*/ 34348 w 55"/>
              <a:gd name="T11" fmla="*/ 0 h 54"/>
              <a:gd name="T12" fmla="*/ 151130 w 55"/>
              <a:gd name="T13" fmla="*/ 0 h 54"/>
              <a:gd name="T14" fmla="*/ 188913 w 55"/>
              <a:gd name="T15" fmla="*/ 34396 h 54"/>
              <a:gd name="T16" fmla="*/ 188913 w 55"/>
              <a:gd name="T17" fmla="*/ 151341 h 54"/>
              <a:gd name="T18" fmla="*/ 154565 w 55"/>
              <a:gd name="T19" fmla="*/ 34396 h 54"/>
              <a:gd name="T20" fmla="*/ 151130 w 55"/>
              <a:gd name="T21" fmla="*/ 30956 h 54"/>
              <a:gd name="T22" fmla="*/ 34348 w 55"/>
              <a:gd name="T23" fmla="*/ 30956 h 54"/>
              <a:gd name="T24" fmla="*/ 30913 w 55"/>
              <a:gd name="T25" fmla="*/ 34396 h 54"/>
              <a:gd name="T26" fmla="*/ 30913 w 55"/>
              <a:gd name="T27" fmla="*/ 151341 h 54"/>
              <a:gd name="T28" fmla="*/ 34348 w 55"/>
              <a:gd name="T29" fmla="*/ 154781 h 54"/>
              <a:gd name="T30" fmla="*/ 151130 w 55"/>
              <a:gd name="T31" fmla="*/ 154781 h 54"/>
              <a:gd name="T32" fmla="*/ 154565 w 55"/>
              <a:gd name="T33" fmla="*/ 151341 h 54"/>
              <a:gd name="T34" fmla="*/ 154565 w 55"/>
              <a:gd name="T35" fmla="*/ 34396 h 54"/>
              <a:gd name="T36" fmla="*/ 133956 w 55"/>
              <a:gd name="T37" fmla="*/ 123825 h 54"/>
              <a:gd name="T38" fmla="*/ 54957 w 55"/>
              <a:gd name="T39" fmla="*/ 123825 h 54"/>
              <a:gd name="T40" fmla="*/ 48087 w 55"/>
              <a:gd name="T41" fmla="*/ 120385 h 54"/>
              <a:gd name="T42" fmla="*/ 48087 w 55"/>
              <a:gd name="T43" fmla="*/ 110066 h 54"/>
              <a:gd name="T44" fmla="*/ 85870 w 55"/>
              <a:gd name="T45" fmla="*/ 55033 h 54"/>
              <a:gd name="T46" fmla="*/ 92739 w 55"/>
              <a:gd name="T47" fmla="*/ 55033 h 54"/>
              <a:gd name="T48" fmla="*/ 99609 w 55"/>
              <a:gd name="T49" fmla="*/ 55033 h 54"/>
              <a:gd name="T50" fmla="*/ 137391 w 55"/>
              <a:gd name="T51" fmla="*/ 110066 h 54"/>
              <a:gd name="T52" fmla="*/ 140826 w 55"/>
              <a:gd name="T53" fmla="*/ 120385 h 54"/>
              <a:gd name="T54" fmla="*/ 133956 w 55"/>
              <a:gd name="T55" fmla="*/ 123825 h 5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4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0"/>
                </a:moveTo>
                <a:cubicBezTo>
                  <a:pt x="45" y="9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10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5"/>
                  <a:pt x="9" y="45"/>
                  <a:pt x="10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5"/>
                  <a:pt x="45" y="45"/>
                  <a:pt x="45" y="44"/>
                </a:cubicBezTo>
                <a:lnTo>
                  <a:pt x="45" y="10"/>
                </a:lnTo>
                <a:close/>
                <a:moveTo>
                  <a:pt x="39" y="36"/>
                </a:moveTo>
                <a:cubicBezTo>
                  <a:pt x="16" y="36"/>
                  <a:pt x="16" y="36"/>
                  <a:pt x="16" y="36"/>
                </a:cubicBezTo>
                <a:cubicBezTo>
                  <a:pt x="15" y="36"/>
                  <a:pt x="14" y="36"/>
                  <a:pt x="14" y="35"/>
                </a:cubicBezTo>
                <a:cubicBezTo>
                  <a:pt x="13" y="34"/>
                  <a:pt x="13" y="33"/>
                  <a:pt x="14" y="32"/>
                </a:cubicBezTo>
                <a:cubicBezTo>
                  <a:pt x="25" y="16"/>
                  <a:pt x="25" y="16"/>
                  <a:pt x="25" y="16"/>
                </a:cubicBezTo>
                <a:cubicBezTo>
                  <a:pt x="26" y="16"/>
                  <a:pt x="26" y="16"/>
                  <a:pt x="27" y="16"/>
                </a:cubicBezTo>
                <a:cubicBezTo>
                  <a:pt x="28" y="16"/>
                  <a:pt x="29" y="16"/>
                  <a:pt x="29" y="16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3"/>
                  <a:pt x="41" y="34"/>
                  <a:pt x="41" y="35"/>
                </a:cubicBezTo>
                <a:cubicBezTo>
                  <a:pt x="40" y="36"/>
                  <a:pt x="39" y="36"/>
                  <a:pt x="39" y="3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2" name="Freeform 165"/>
          <p:cNvSpPr>
            <a:spLocks noEditPoints="1"/>
          </p:cNvSpPr>
          <p:nvPr/>
        </p:nvSpPr>
        <p:spPr bwMode="auto">
          <a:xfrm>
            <a:off x="3971548" y="4152720"/>
            <a:ext cx="180440" cy="177406"/>
          </a:xfrm>
          <a:custGeom>
            <a:avLst/>
            <a:gdLst>
              <a:gd name="T0" fmla="*/ 188913 w 55"/>
              <a:gd name="T1" fmla="*/ 178858 h 54"/>
              <a:gd name="T2" fmla="*/ 178609 w 55"/>
              <a:gd name="T3" fmla="*/ 185737 h 54"/>
              <a:gd name="T4" fmla="*/ 6870 w 55"/>
              <a:gd name="T5" fmla="*/ 185737 h 54"/>
              <a:gd name="T6" fmla="*/ 0 w 55"/>
              <a:gd name="T7" fmla="*/ 178858 h 54"/>
              <a:gd name="T8" fmla="*/ 0 w 55"/>
              <a:gd name="T9" fmla="*/ 6879 h 54"/>
              <a:gd name="T10" fmla="*/ 6870 w 55"/>
              <a:gd name="T11" fmla="*/ 0 h 54"/>
              <a:gd name="T12" fmla="*/ 178609 w 55"/>
              <a:gd name="T13" fmla="*/ 0 h 54"/>
              <a:gd name="T14" fmla="*/ 188913 w 55"/>
              <a:gd name="T15" fmla="*/ 6879 h 54"/>
              <a:gd name="T16" fmla="*/ 188913 w 55"/>
              <a:gd name="T17" fmla="*/ 178858 h 54"/>
              <a:gd name="T18" fmla="*/ 85870 w 55"/>
              <a:gd name="T19" fmla="*/ 20637 h 54"/>
              <a:gd name="T20" fmla="*/ 82435 w 55"/>
              <a:gd name="T21" fmla="*/ 17198 h 54"/>
              <a:gd name="T22" fmla="*/ 24043 w 55"/>
              <a:gd name="T23" fmla="*/ 17198 h 54"/>
              <a:gd name="T24" fmla="*/ 17174 w 55"/>
              <a:gd name="T25" fmla="*/ 20637 h 54"/>
              <a:gd name="T26" fmla="*/ 17174 w 55"/>
              <a:gd name="T27" fmla="*/ 147902 h 54"/>
              <a:gd name="T28" fmla="*/ 24043 w 55"/>
              <a:gd name="T29" fmla="*/ 151341 h 54"/>
              <a:gd name="T30" fmla="*/ 82435 w 55"/>
              <a:gd name="T31" fmla="*/ 151341 h 54"/>
              <a:gd name="T32" fmla="*/ 85870 w 55"/>
              <a:gd name="T33" fmla="*/ 147902 h 54"/>
              <a:gd name="T34" fmla="*/ 85870 w 55"/>
              <a:gd name="T35" fmla="*/ 20637 h 54"/>
              <a:gd name="T36" fmla="*/ 168304 w 55"/>
              <a:gd name="T37" fmla="*/ 20637 h 54"/>
              <a:gd name="T38" fmla="*/ 164870 w 55"/>
              <a:gd name="T39" fmla="*/ 17198 h 54"/>
              <a:gd name="T40" fmla="*/ 106478 w 55"/>
              <a:gd name="T41" fmla="*/ 17198 h 54"/>
              <a:gd name="T42" fmla="*/ 99609 w 55"/>
              <a:gd name="T43" fmla="*/ 20637 h 54"/>
              <a:gd name="T44" fmla="*/ 99609 w 55"/>
              <a:gd name="T45" fmla="*/ 99748 h 54"/>
              <a:gd name="T46" fmla="*/ 106478 w 55"/>
              <a:gd name="T47" fmla="*/ 103187 h 54"/>
              <a:gd name="T48" fmla="*/ 164870 w 55"/>
              <a:gd name="T49" fmla="*/ 103187 h 54"/>
              <a:gd name="T50" fmla="*/ 168304 w 55"/>
              <a:gd name="T51" fmla="*/ 99748 h 54"/>
              <a:gd name="T52" fmla="*/ 168304 w 55"/>
              <a:gd name="T53" fmla="*/ 20637 h 5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54">
                <a:moveTo>
                  <a:pt x="55" y="52"/>
                </a:moveTo>
                <a:cubicBezTo>
                  <a:pt x="55" y="53"/>
                  <a:pt x="54" y="54"/>
                  <a:pt x="5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1" y="54"/>
                  <a:pt x="0" y="53"/>
                  <a:pt x="0" y="5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52"/>
                </a:lnTo>
                <a:close/>
                <a:moveTo>
                  <a:pt x="25" y="6"/>
                </a:moveTo>
                <a:cubicBezTo>
                  <a:pt x="25" y="6"/>
                  <a:pt x="24" y="5"/>
                  <a:pt x="24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6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4"/>
                  <a:pt x="6" y="44"/>
                  <a:pt x="7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44"/>
                  <a:pt x="25" y="44"/>
                  <a:pt x="25" y="43"/>
                </a:cubicBezTo>
                <a:lnTo>
                  <a:pt x="25" y="6"/>
                </a:lnTo>
                <a:close/>
                <a:moveTo>
                  <a:pt x="49" y="6"/>
                </a:moveTo>
                <a:cubicBezTo>
                  <a:pt x="49" y="6"/>
                  <a:pt x="48" y="5"/>
                  <a:pt x="48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0" y="5"/>
                  <a:pt x="29" y="6"/>
                  <a:pt x="29" y="6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30"/>
                  <a:pt x="30" y="30"/>
                  <a:pt x="31" y="30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30"/>
                  <a:pt x="49" y="30"/>
                  <a:pt x="49" y="29"/>
                </a:cubicBezTo>
                <a:lnTo>
                  <a:pt x="49" y="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3" name="Freeform 166"/>
          <p:cNvSpPr>
            <a:spLocks noEditPoints="1"/>
          </p:cNvSpPr>
          <p:nvPr/>
        </p:nvSpPr>
        <p:spPr bwMode="auto">
          <a:xfrm>
            <a:off x="4443116" y="4152721"/>
            <a:ext cx="210764" cy="165275"/>
          </a:xfrm>
          <a:custGeom>
            <a:avLst/>
            <a:gdLst>
              <a:gd name="T0" fmla="*/ 155153 w 64"/>
              <a:gd name="T1" fmla="*/ 48450 h 50"/>
              <a:gd name="T2" fmla="*/ 110331 w 64"/>
              <a:gd name="T3" fmla="*/ 34607 h 50"/>
              <a:gd name="T4" fmla="*/ 62061 w 64"/>
              <a:gd name="T5" fmla="*/ 48450 h 50"/>
              <a:gd name="T6" fmla="*/ 0 w 64"/>
              <a:gd name="T7" fmla="*/ 48450 h 50"/>
              <a:gd name="T8" fmla="*/ 220662 w 64"/>
              <a:gd name="T9" fmla="*/ 48450 h 50"/>
              <a:gd name="T10" fmla="*/ 0 w 64"/>
              <a:gd name="T11" fmla="*/ 51911 h 50"/>
              <a:gd name="T12" fmla="*/ 62061 w 64"/>
              <a:gd name="T13" fmla="*/ 69215 h 50"/>
              <a:gd name="T14" fmla="*/ 6896 w 64"/>
              <a:gd name="T15" fmla="*/ 76136 h 50"/>
              <a:gd name="T16" fmla="*/ 31031 w 64"/>
              <a:gd name="T17" fmla="*/ 121126 h 50"/>
              <a:gd name="T18" fmla="*/ 3448 w 64"/>
              <a:gd name="T19" fmla="*/ 124587 h 50"/>
              <a:gd name="T20" fmla="*/ 0 w 64"/>
              <a:gd name="T21" fmla="*/ 96901 h 50"/>
              <a:gd name="T22" fmla="*/ 27583 w 64"/>
              <a:gd name="T23" fmla="*/ 93440 h 50"/>
              <a:gd name="T24" fmla="*/ 31031 w 64"/>
              <a:gd name="T25" fmla="*/ 121126 h 50"/>
              <a:gd name="T26" fmla="*/ 51718 w 64"/>
              <a:gd name="T27" fmla="*/ 173037 h 50"/>
              <a:gd name="T28" fmla="*/ 24135 w 64"/>
              <a:gd name="T29" fmla="*/ 169576 h 50"/>
              <a:gd name="T30" fmla="*/ 27583 w 64"/>
              <a:gd name="T31" fmla="*/ 141890 h 50"/>
              <a:gd name="T32" fmla="*/ 55166 w 64"/>
              <a:gd name="T33" fmla="*/ 145351 h 50"/>
              <a:gd name="T34" fmla="*/ 79300 w 64"/>
              <a:gd name="T35" fmla="*/ 121126 h 50"/>
              <a:gd name="T36" fmla="*/ 51718 w 64"/>
              <a:gd name="T37" fmla="*/ 124587 h 50"/>
              <a:gd name="T38" fmla="*/ 44822 w 64"/>
              <a:gd name="T39" fmla="*/ 96901 h 50"/>
              <a:gd name="T40" fmla="*/ 72405 w 64"/>
              <a:gd name="T41" fmla="*/ 93440 h 50"/>
              <a:gd name="T42" fmla="*/ 79300 w 64"/>
              <a:gd name="T43" fmla="*/ 121126 h 50"/>
              <a:gd name="T44" fmla="*/ 96540 w 64"/>
              <a:gd name="T45" fmla="*/ 173037 h 50"/>
              <a:gd name="T46" fmla="*/ 68957 w 64"/>
              <a:gd name="T47" fmla="*/ 169576 h 50"/>
              <a:gd name="T48" fmla="*/ 72405 w 64"/>
              <a:gd name="T49" fmla="*/ 141890 h 50"/>
              <a:gd name="T50" fmla="*/ 99987 w 64"/>
              <a:gd name="T51" fmla="*/ 145351 h 50"/>
              <a:gd name="T52" fmla="*/ 124122 w 64"/>
              <a:gd name="T53" fmla="*/ 121126 h 50"/>
              <a:gd name="T54" fmla="*/ 96540 w 64"/>
              <a:gd name="T55" fmla="*/ 124587 h 50"/>
              <a:gd name="T56" fmla="*/ 93092 w 64"/>
              <a:gd name="T57" fmla="*/ 96901 h 50"/>
              <a:gd name="T58" fmla="*/ 120675 w 64"/>
              <a:gd name="T59" fmla="*/ 93440 h 50"/>
              <a:gd name="T60" fmla="*/ 124122 w 64"/>
              <a:gd name="T61" fmla="*/ 121126 h 50"/>
              <a:gd name="T62" fmla="*/ 144809 w 64"/>
              <a:gd name="T63" fmla="*/ 173037 h 50"/>
              <a:gd name="T64" fmla="*/ 117227 w 64"/>
              <a:gd name="T65" fmla="*/ 169576 h 50"/>
              <a:gd name="T66" fmla="*/ 120675 w 64"/>
              <a:gd name="T67" fmla="*/ 141890 h 50"/>
              <a:gd name="T68" fmla="*/ 148257 w 64"/>
              <a:gd name="T69" fmla="*/ 145351 h 50"/>
              <a:gd name="T70" fmla="*/ 172392 w 64"/>
              <a:gd name="T71" fmla="*/ 121126 h 50"/>
              <a:gd name="T72" fmla="*/ 144809 w 64"/>
              <a:gd name="T73" fmla="*/ 124587 h 50"/>
              <a:gd name="T74" fmla="*/ 141362 w 64"/>
              <a:gd name="T75" fmla="*/ 96901 h 50"/>
              <a:gd name="T76" fmla="*/ 168944 w 64"/>
              <a:gd name="T77" fmla="*/ 93440 h 50"/>
              <a:gd name="T78" fmla="*/ 172392 w 64"/>
              <a:gd name="T79" fmla="*/ 121126 h 50"/>
              <a:gd name="T80" fmla="*/ 210318 w 64"/>
              <a:gd name="T81" fmla="*/ 76136 h 50"/>
              <a:gd name="T82" fmla="*/ 155153 w 64"/>
              <a:gd name="T83" fmla="*/ 69215 h 50"/>
              <a:gd name="T84" fmla="*/ 220662 w 64"/>
              <a:gd name="T85" fmla="*/ 51911 h 50"/>
              <a:gd name="T86" fmla="*/ 196527 w 64"/>
              <a:gd name="T87" fmla="*/ 169576 h 50"/>
              <a:gd name="T88" fmla="*/ 168944 w 64"/>
              <a:gd name="T89" fmla="*/ 173037 h 50"/>
              <a:gd name="T90" fmla="*/ 165497 w 64"/>
              <a:gd name="T91" fmla="*/ 145351 h 50"/>
              <a:gd name="T92" fmla="*/ 193079 w 64"/>
              <a:gd name="T93" fmla="*/ 141890 h 50"/>
              <a:gd name="T94" fmla="*/ 196527 w 64"/>
              <a:gd name="T95" fmla="*/ 169576 h 50"/>
              <a:gd name="T96" fmla="*/ 217214 w 64"/>
              <a:gd name="T97" fmla="*/ 124587 h 50"/>
              <a:gd name="T98" fmla="*/ 189631 w 64"/>
              <a:gd name="T99" fmla="*/ 121126 h 50"/>
              <a:gd name="T100" fmla="*/ 193079 w 64"/>
              <a:gd name="T101" fmla="*/ 93440 h 50"/>
              <a:gd name="T102" fmla="*/ 220662 w 64"/>
              <a:gd name="T103" fmla="*/ 96901 h 5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4" h="50">
                <a:moveTo>
                  <a:pt x="64" y="14"/>
                </a:moveTo>
                <a:cubicBezTo>
                  <a:pt x="45" y="14"/>
                  <a:pt x="45" y="14"/>
                  <a:pt x="45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45" y="12"/>
                  <a:pt x="44" y="10"/>
                  <a:pt x="32" y="10"/>
                </a:cubicBezTo>
                <a:cubicBezTo>
                  <a:pt x="19" y="10"/>
                  <a:pt x="18" y="12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1"/>
                  <a:pt x="4" y="0"/>
                  <a:pt x="32" y="0"/>
                </a:cubicBezTo>
                <a:cubicBezTo>
                  <a:pt x="59" y="0"/>
                  <a:pt x="64" y="11"/>
                  <a:pt x="64" y="14"/>
                </a:cubicBezTo>
                <a:close/>
                <a:moveTo>
                  <a:pt x="0" y="20"/>
                </a:moveTo>
                <a:cubicBezTo>
                  <a:pt x="0" y="15"/>
                  <a:pt x="0" y="15"/>
                  <a:pt x="0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7" y="22"/>
                  <a:pt x="16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2"/>
                  <a:pt x="0" y="21"/>
                  <a:pt x="0" y="20"/>
                </a:cubicBezTo>
                <a:close/>
                <a:moveTo>
                  <a:pt x="9" y="35"/>
                </a:moveTo>
                <a:cubicBezTo>
                  <a:pt x="9" y="36"/>
                  <a:pt x="8" y="36"/>
                  <a:pt x="8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7"/>
                  <a:pt x="1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9" y="27"/>
                  <a:pt x="9" y="28"/>
                </a:cubicBezTo>
                <a:lnTo>
                  <a:pt x="9" y="35"/>
                </a:lnTo>
                <a:close/>
                <a:moveTo>
                  <a:pt x="16" y="49"/>
                </a:moveTo>
                <a:cubicBezTo>
                  <a:pt x="16" y="49"/>
                  <a:pt x="15" y="50"/>
                  <a:pt x="15" y="50"/>
                </a:cubicBezTo>
                <a:cubicBezTo>
                  <a:pt x="8" y="50"/>
                  <a:pt x="8" y="50"/>
                  <a:pt x="8" y="50"/>
                </a:cubicBezTo>
                <a:cubicBezTo>
                  <a:pt x="7" y="50"/>
                  <a:pt x="7" y="49"/>
                  <a:pt x="7" y="49"/>
                </a:cubicBezTo>
                <a:cubicBezTo>
                  <a:pt x="7" y="42"/>
                  <a:pt x="7" y="42"/>
                  <a:pt x="7" y="42"/>
                </a:cubicBezTo>
                <a:cubicBezTo>
                  <a:pt x="7" y="41"/>
                  <a:pt x="7" y="41"/>
                  <a:pt x="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6" y="41"/>
                  <a:pt x="16" y="42"/>
                </a:cubicBezTo>
                <a:lnTo>
                  <a:pt x="16" y="49"/>
                </a:lnTo>
                <a:close/>
                <a:moveTo>
                  <a:pt x="23" y="35"/>
                </a:moveTo>
                <a:cubicBezTo>
                  <a:pt x="23" y="36"/>
                  <a:pt x="22" y="36"/>
                  <a:pt x="21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4" y="36"/>
                  <a:pt x="13" y="36"/>
                  <a:pt x="13" y="35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7"/>
                  <a:pt x="14" y="27"/>
                  <a:pt x="15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7"/>
                  <a:pt x="23" y="28"/>
                </a:cubicBezTo>
                <a:lnTo>
                  <a:pt x="23" y="35"/>
                </a:lnTo>
                <a:close/>
                <a:moveTo>
                  <a:pt x="29" y="49"/>
                </a:moveTo>
                <a:cubicBezTo>
                  <a:pt x="29" y="49"/>
                  <a:pt x="29" y="50"/>
                  <a:pt x="28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1" y="50"/>
                  <a:pt x="20" y="49"/>
                  <a:pt x="20" y="49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1"/>
                  <a:pt x="21" y="41"/>
                  <a:pt x="21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9" y="41"/>
                  <a:pt x="29" y="41"/>
                  <a:pt x="29" y="42"/>
                </a:cubicBezTo>
                <a:lnTo>
                  <a:pt x="29" y="49"/>
                </a:lnTo>
                <a:close/>
                <a:moveTo>
                  <a:pt x="36" y="35"/>
                </a:moveTo>
                <a:cubicBezTo>
                  <a:pt x="36" y="36"/>
                  <a:pt x="36" y="36"/>
                  <a:pt x="35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7" y="36"/>
                  <a:pt x="27" y="35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7"/>
                  <a:pt x="28" y="27"/>
                  <a:pt x="28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6" y="27"/>
                  <a:pt x="36" y="27"/>
                  <a:pt x="36" y="28"/>
                </a:cubicBezTo>
                <a:lnTo>
                  <a:pt x="36" y="35"/>
                </a:lnTo>
                <a:close/>
                <a:moveTo>
                  <a:pt x="43" y="49"/>
                </a:moveTo>
                <a:cubicBezTo>
                  <a:pt x="43" y="49"/>
                  <a:pt x="43" y="50"/>
                  <a:pt x="42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4" y="49"/>
                  <a:pt x="34" y="49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1"/>
                  <a:pt x="35" y="41"/>
                  <a:pt x="35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3" y="41"/>
                  <a:pt x="43" y="41"/>
                  <a:pt x="43" y="42"/>
                </a:cubicBezTo>
                <a:lnTo>
                  <a:pt x="43" y="49"/>
                </a:lnTo>
                <a:close/>
                <a:moveTo>
                  <a:pt x="50" y="35"/>
                </a:moveTo>
                <a:cubicBezTo>
                  <a:pt x="50" y="36"/>
                  <a:pt x="50" y="36"/>
                  <a:pt x="49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6"/>
                  <a:pt x="41" y="36"/>
                  <a:pt x="41" y="35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7"/>
                  <a:pt x="41" y="27"/>
                  <a:pt x="42" y="27"/>
                </a:cubicBezTo>
                <a:cubicBezTo>
                  <a:pt x="49" y="27"/>
                  <a:pt x="49" y="27"/>
                  <a:pt x="49" y="27"/>
                </a:cubicBezTo>
                <a:cubicBezTo>
                  <a:pt x="50" y="27"/>
                  <a:pt x="50" y="27"/>
                  <a:pt x="50" y="28"/>
                </a:cubicBezTo>
                <a:lnTo>
                  <a:pt x="50" y="35"/>
                </a:lnTo>
                <a:close/>
                <a:moveTo>
                  <a:pt x="64" y="20"/>
                </a:moveTo>
                <a:cubicBezTo>
                  <a:pt x="64" y="21"/>
                  <a:pt x="63" y="22"/>
                  <a:pt x="61" y="22"/>
                </a:cubicBezTo>
                <a:cubicBezTo>
                  <a:pt x="48" y="22"/>
                  <a:pt x="48" y="22"/>
                  <a:pt x="48" y="22"/>
                </a:cubicBezTo>
                <a:cubicBezTo>
                  <a:pt x="46" y="22"/>
                  <a:pt x="45" y="21"/>
                  <a:pt x="45" y="20"/>
                </a:cubicBezTo>
                <a:cubicBezTo>
                  <a:pt x="45" y="15"/>
                  <a:pt x="45" y="15"/>
                  <a:pt x="45" y="15"/>
                </a:cubicBezTo>
                <a:cubicBezTo>
                  <a:pt x="64" y="15"/>
                  <a:pt x="64" y="15"/>
                  <a:pt x="64" y="15"/>
                </a:cubicBezTo>
                <a:lnTo>
                  <a:pt x="64" y="20"/>
                </a:lnTo>
                <a:close/>
                <a:moveTo>
                  <a:pt x="57" y="49"/>
                </a:moveTo>
                <a:cubicBezTo>
                  <a:pt x="57" y="49"/>
                  <a:pt x="56" y="50"/>
                  <a:pt x="56" y="50"/>
                </a:cubicBezTo>
                <a:cubicBezTo>
                  <a:pt x="49" y="50"/>
                  <a:pt x="49" y="50"/>
                  <a:pt x="49" y="50"/>
                </a:cubicBezTo>
                <a:cubicBezTo>
                  <a:pt x="48" y="50"/>
                  <a:pt x="48" y="49"/>
                  <a:pt x="48" y="49"/>
                </a:cubicBezTo>
                <a:cubicBezTo>
                  <a:pt x="48" y="42"/>
                  <a:pt x="48" y="42"/>
                  <a:pt x="48" y="42"/>
                </a:cubicBezTo>
                <a:cubicBezTo>
                  <a:pt x="48" y="41"/>
                  <a:pt x="48" y="41"/>
                  <a:pt x="49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6" y="41"/>
                  <a:pt x="57" y="41"/>
                  <a:pt x="57" y="42"/>
                </a:cubicBezTo>
                <a:lnTo>
                  <a:pt x="57" y="49"/>
                </a:lnTo>
                <a:close/>
                <a:moveTo>
                  <a:pt x="64" y="35"/>
                </a:moveTo>
                <a:cubicBezTo>
                  <a:pt x="64" y="36"/>
                  <a:pt x="63" y="36"/>
                  <a:pt x="63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55" y="36"/>
                  <a:pt x="55" y="36"/>
                  <a:pt x="55" y="35"/>
                </a:cubicBezTo>
                <a:cubicBezTo>
                  <a:pt x="55" y="28"/>
                  <a:pt x="55" y="28"/>
                  <a:pt x="55" y="28"/>
                </a:cubicBezTo>
                <a:cubicBezTo>
                  <a:pt x="55" y="27"/>
                  <a:pt x="55" y="27"/>
                  <a:pt x="5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7"/>
                  <a:pt x="64" y="27"/>
                  <a:pt x="64" y="28"/>
                </a:cubicBezTo>
                <a:lnTo>
                  <a:pt x="64" y="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4" name="Freeform 167"/>
          <p:cNvSpPr>
            <a:spLocks noEditPoints="1"/>
          </p:cNvSpPr>
          <p:nvPr/>
        </p:nvSpPr>
        <p:spPr bwMode="auto">
          <a:xfrm>
            <a:off x="4926813" y="4136040"/>
            <a:ext cx="186505" cy="194086"/>
          </a:xfrm>
          <a:custGeom>
            <a:avLst/>
            <a:gdLst>
              <a:gd name="T0" fmla="*/ 195263 w 123"/>
              <a:gd name="T1" fmla="*/ 123825 h 128"/>
              <a:gd name="T2" fmla="*/ 142875 w 123"/>
              <a:gd name="T3" fmla="*/ 179388 h 128"/>
              <a:gd name="T4" fmla="*/ 101600 w 123"/>
              <a:gd name="T5" fmla="*/ 179388 h 128"/>
              <a:gd name="T6" fmla="*/ 74613 w 123"/>
              <a:gd name="T7" fmla="*/ 203200 h 128"/>
              <a:gd name="T8" fmla="*/ 50800 w 123"/>
              <a:gd name="T9" fmla="*/ 203200 h 128"/>
              <a:gd name="T10" fmla="*/ 50800 w 123"/>
              <a:gd name="T11" fmla="*/ 179388 h 128"/>
              <a:gd name="T12" fmla="*/ 0 w 123"/>
              <a:gd name="T13" fmla="*/ 179388 h 128"/>
              <a:gd name="T14" fmla="*/ 0 w 123"/>
              <a:gd name="T15" fmla="*/ 34925 h 128"/>
              <a:gd name="T16" fmla="*/ 12700 w 123"/>
              <a:gd name="T17" fmla="*/ 0 h 128"/>
              <a:gd name="T18" fmla="*/ 195263 w 123"/>
              <a:gd name="T19" fmla="*/ 0 h 128"/>
              <a:gd name="T20" fmla="*/ 195263 w 123"/>
              <a:gd name="T21" fmla="*/ 123825 h 128"/>
              <a:gd name="T22" fmla="*/ 177800 w 123"/>
              <a:gd name="T23" fmla="*/ 117475 h 128"/>
              <a:gd name="T24" fmla="*/ 177800 w 123"/>
              <a:gd name="T25" fmla="*/ 17463 h 128"/>
              <a:gd name="T26" fmla="*/ 30163 w 123"/>
              <a:gd name="T27" fmla="*/ 17463 h 128"/>
              <a:gd name="T28" fmla="*/ 30163 w 123"/>
              <a:gd name="T29" fmla="*/ 149225 h 128"/>
              <a:gd name="T30" fmla="*/ 71438 w 123"/>
              <a:gd name="T31" fmla="*/ 149225 h 128"/>
              <a:gd name="T32" fmla="*/ 71438 w 123"/>
              <a:gd name="T33" fmla="*/ 173038 h 128"/>
              <a:gd name="T34" fmla="*/ 98425 w 123"/>
              <a:gd name="T35" fmla="*/ 149225 h 128"/>
              <a:gd name="T36" fmla="*/ 147638 w 123"/>
              <a:gd name="T37" fmla="*/ 149225 h 128"/>
              <a:gd name="T38" fmla="*/ 177800 w 123"/>
              <a:gd name="T39" fmla="*/ 117475 h 128"/>
              <a:gd name="T40" fmla="*/ 98425 w 123"/>
              <a:gd name="T41" fmla="*/ 107950 h 128"/>
              <a:gd name="T42" fmla="*/ 80963 w 123"/>
              <a:gd name="T43" fmla="*/ 107950 h 128"/>
              <a:gd name="T44" fmla="*/ 80963 w 123"/>
              <a:gd name="T45" fmla="*/ 52388 h 128"/>
              <a:gd name="T46" fmla="*/ 98425 w 123"/>
              <a:gd name="T47" fmla="*/ 52388 h 128"/>
              <a:gd name="T48" fmla="*/ 98425 w 123"/>
              <a:gd name="T49" fmla="*/ 107950 h 128"/>
              <a:gd name="T50" fmla="*/ 147638 w 123"/>
              <a:gd name="T51" fmla="*/ 107950 h 128"/>
              <a:gd name="T52" fmla="*/ 130175 w 123"/>
              <a:gd name="T53" fmla="*/ 107950 h 128"/>
              <a:gd name="T54" fmla="*/ 130175 w 123"/>
              <a:gd name="T55" fmla="*/ 52388 h 128"/>
              <a:gd name="T56" fmla="*/ 147638 w 123"/>
              <a:gd name="T57" fmla="*/ 52388 h 128"/>
              <a:gd name="T58" fmla="*/ 147638 w 123"/>
              <a:gd name="T59" fmla="*/ 107950 h 1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28">
                <a:moveTo>
                  <a:pt x="123" y="78"/>
                </a:moveTo>
                <a:lnTo>
                  <a:pt x="90" y="113"/>
                </a:lnTo>
                <a:lnTo>
                  <a:pt x="64" y="113"/>
                </a:lnTo>
                <a:lnTo>
                  <a:pt x="47" y="128"/>
                </a:lnTo>
                <a:lnTo>
                  <a:pt x="32" y="128"/>
                </a:lnTo>
                <a:lnTo>
                  <a:pt x="32" y="113"/>
                </a:lnTo>
                <a:lnTo>
                  <a:pt x="0" y="113"/>
                </a:lnTo>
                <a:lnTo>
                  <a:pt x="0" y="22"/>
                </a:lnTo>
                <a:lnTo>
                  <a:pt x="8" y="0"/>
                </a:lnTo>
                <a:lnTo>
                  <a:pt x="123" y="0"/>
                </a:lnTo>
                <a:lnTo>
                  <a:pt x="123" y="78"/>
                </a:lnTo>
                <a:close/>
                <a:moveTo>
                  <a:pt x="112" y="74"/>
                </a:moveTo>
                <a:lnTo>
                  <a:pt x="112" y="11"/>
                </a:lnTo>
                <a:lnTo>
                  <a:pt x="19" y="11"/>
                </a:lnTo>
                <a:lnTo>
                  <a:pt x="19" y="94"/>
                </a:lnTo>
                <a:lnTo>
                  <a:pt x="45" y="94"/>
                </a:lnTo>
                <a:lnTo>
                  <a:pt x="45" y="109"/>
                </a:lnTo>
                <a:lnTo>
                  <a:pt x="62" y="94"/>
                </a:lnTo>
                <a:lnTo>
                  <a:pt x="93" y="94"/>
                </a:lnTo>
                <a:lnTo>
                  <a:pt x="112" y="74"/>
                </a:lnTo>
                <a:close/>
                <a:moveTo>
                  <a:pt x="62" y="68"/>
                </a:moveTo>
                <a:lnTo>
                  <a:pt x="51" y="68"/>
                </a:lnTo>
                <a:lnTo>
                  <a:pt x="51" y="33"/>
                </a:lnTo>
                <a:lnTo>
                  <a:pt x="62" y="33"/>
                </a:lnTo>
                <a:lnTo>
                  <a:pt x="62" y="68"/>
                </a:lnTo>
                <a:close/>
                <a:moveTo>
                  <a:pt x="93" y="68"/>
                </a:moveTo>
                <a:lnTo>
                  <a:pt x="82" y="68"/>
                </a:lnTo>
                <a:lnTo>
                  <a:pt x="82" y="33"/>
                </a:lnTo>
                <a:lnTo>
                  <a:pt x="93" y="33"/>
                </a:lnTo>
                <a:lnTo>
                  <a:pt x="93" y="6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5" name="Freeform 168"/>
          <p:cNvSpPr/>
          <p:nvPr/>
        </p:nvSpPr>
        <p:spPr bwMode="auto">
          <a:xfrm>
            <a:off x="5389282" y="4152721"/>
            <a:ext cx="192569" cy="165275"/>
          </a:xfrm>
          <a:custGeom>
            <a:avLst/>
            <a:gdLst>
              <a:gd name="T0" fmla="*/ 201612 w 59"/>
              <a:gd name="T1" fmla="*/ 86519 h 50"/>
              <a:gd name="T2" fmla="*/ 194778 w 59"/>
              <a:gd name="T3" fmla="*/ 93440 h 50"/>
              <a:gd name="T4" fmla="*/ 187943 w 59"/>
              <a:gd name="T5" fmla="*/ 93440 h 50"/>
              <a:gd name="T6" fmla="*/ 177692 w 59"/>
              <a:gd name="T7" fmla="*/ 86519 h 50"/>
              <a:gd name="T8" fmla="*/ 177692 w 59"/>
              <a:gd name="T9" fmla="*/ 55372 h 50"/>
              <a:gd name="T10" fmla="*/ 146938 w 59"/>
              <a:gd name="T11" fmla="*/ 20764 h 50"/>
              <a:gd name="T12" fmla="*/ 116183 w 59"/>
              <a:gd name="T13" fmla="*/ 55372 h 50"/>
              <a:gd name="T14" fmla="*/ 116183 w 59"/>
              <a:gd name="T15" fmla="*/ 76136 h 50"/>
              <a:gd name="T16" fmla="*/ 126435 w 59"/>
              <a:gd name="T17" fmla="*/ 76136 h 50"/>
              <a:gd name="T18" fmla="*/ 140103 w 59"/>
              <a:gd name="T19" fmla="*/ 89979 h 50"/>
              <a:gd name="T20" fmla="*/ 140103 w 59"/>
              <a:gd name="T21" fmla="*/ 159194 h 50"/>
              <a:gd name="T22" fmla="*/ 126435 w 59"/>
              <a:gd name="T23" fmla="*/ 173037 h 50"/>
              <a:gd name="T24" fmla="*/ 10251 w 59"/>
              <a:gd name="T25" fmla="*/ 173037 h 50"/>
              <a:gd name="T26" fmla="*/ 0 w 59"/>
              <a:gd name="T27" fmla="*/ 159194 h 50"/>
              <a:gd name="T28" fmla="*/ 0 w 59"/>
              <a:gd name="T29" fmla="*/ 89979 h 50"/>
              <a:gd name="T30" fmla="*/ 10251 w 59"/>
              <a:gd name="T31" fmla="*/ 76136 h 50"/>
              <a:gd name="T32" fmla="*/ 92263 w 59"/>
              <a:gd name="T33" fmla="*/ 76136 h 50"/>
              <a:gd name="T34" fmla="*/ 92263 w 59"/>
              <a:gd name="T35" fmla="*/ 55372 h 50"/>
              <a:gd name="T36" fmla="*/ 146938 w 59"/>
              <a:gd name="T37" fmla="*/ 0 h 50"/>
              <a:gd name="T38" fmla="*/ 201612 w 59"/>
              <a:gd name="T39" fmla="*/ 55372 h 50"/>
              <a:gd name="T40" fmla="*/ 201612 w 59"/>
              <a:gd name="T41" fmla="*/ 86519 h 5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9" h="50">
                <a:moveTo>
                  <a:pt x="59" y="25"/>
                </a:moveTo>
                <a:cubicBezTo>
                  <a:pt x="59" y="26"/>
                  <a:pt x="58" y="27"/>
                  <a:pt x="57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3" y="27"/>
                  <a:pt x="52" y="26"/>
                  <a:pt x="52" y="25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0"/>
                  <a:pt x="48" y="6"/>
                  <a:pt x="43" y="6"/>
                </a:cubicBezTo>
                <a:cubicBezTo>
                  <a:pt x="38" y="6"/>
                  <a:pt x="34" y="10"/>
                  <a:pt x="34" y="16"/>
                </a:cubicBezTo>
                <a:cubicBezTo>
                  <a:pt x="34" y="22"/>
                  <a:pt x="34" y="22"/>
                  <a:pt x="34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9" y="22"/>
                  <a:pt x="41" y="24"/>
                  <a:pt x="41" y="26"/>
                </a:cubicBezTo>
                <a:cubicBezTo>
                  <a:pt x="41" y="46"/>
                  <a:pt x="41" y="46"/>
                  <a:pt x="41" y="46"/>
                </a:cubicBezTo>
                <a:cubicBezTo>
                  <a:pt x="41" y="48"/>
                  <a:pt x="39" y="50"/>
                  <a:pt x="37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1" y="50"/>
                  <a:pt x="0" y="48"/>
                  <a:pt x="0" y="4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4"/>
                  <a:pt x="1" y="22"/>
                  <a:pt x="3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7"/>
                  <a:pt x="34" y="0"/>
                  <a:pt x="43" y="0"/>
                </a:cubicBezTo>
                <a:cubicBezTo>
                  <a:pt x="52" y="0"/>
                  <a:pt x="59" y="7"/>
                  <a:pt x="59" y="16"/>
                </a:cubicBezTo>
                <a:lnTo>
                  <a:pt x="59" y="2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6" name="Freeform 169"/>
          <p:cNvSpPr/>
          <p:nvPr/>
        </p:nvSpPr>
        <p:spPr bwMode="auto">
          <a:xfrm>
            <a:off x="5865398" y="4136040"/>
            <a:ext cx="110689" cy="210765"/>
          </a:xfrm>
          <a:custGeom>
            <a:avLst/>
            <a:gdLst>
              <a:gd name="T0" fmla="*/ 71577 w 34"/>
              <a:gd name="T1" fmla="*/ 196528 h 64"/>
              <a:gd name="T2" fmla="*/ 71577 w 34"/>
              <a:gd name="T3" fmla="*/ 217215 h 64"/>
              <a:gd name="T4" fmla="*/ 68169 w 34"/>
              <a:gd name="T5" fmla="*/ 220663 h 64"/>
              <a:gd name="T6" fmla="*/ 51127 w 34"/>
              <a:gd name="T7" fmla="*/ 220663 h 64"/>
              <a:gd name="T8" fmla="*/ 47718 w 34"/>
              <a:gd name="T9" fmla="*/ 217215 h 64"/>
              <a:gd name="T10" fmla="*/ 47718 w 34"/>
              <a:gd name="T11" fmla="*/ 196528 h 64"/>
              <a:gd name="T12" fmla="*/ 3408 w 34"/>
              <a:gd name="T13" fmla="*/ 172393 h 64"/>
              <a:gd name="T14" fmla="*/ 3408 w 34"/>
              <a:gd name="T15" fmla="*/ 168945 h 64"/>
              <a:gd name="T16" fmla="*/ 13634 w 34"/>
              <a:gd name="T17" fmla="*/ 151706 h 64"/>
              <a:gd name="T18" fmla="*/ 17042 w 34"/>
              <a:gd name="T19" fmla="*/ 148258 h 64"/>
              <a:gd name="T20" fmla="*/ 20451 w 34"/>
              <a:gd name="T21" fmla="*/ 151706 h 64"/>
              <a:gd name="T22" fmla="*/ 57944 w 34"/>
              <a:gd name="T23" fmla="*/ 168945 h 64"/>
              <a:gd name="T24" fmla="*/ 85211 w 34"/>
              <a:gd name="T25" fmla="*/ 148258 h 64"/>
              <a:gd name="T26" fmla="*/ 54535 w 34"/>
              <a:gd name="T27" fmla="*/ 124123 h 64"/>
              <a:gd name="T28" fmla="*/ 3408 w 34"/>
              <a:gd name="T29" fmla="*/ 72405 h 64"/>
              <a:gd name="T30" fmla="*/ 47718 w 34"/>
              <a:gd name="T31" fmla="*/ 27583 h 64"/>
              <a:gd name="T32" fmla="*/ 47718 w 34"/>
              <a:gd name="T33" fmla="*/ 3448 h 64"/>
              <a:gd name="T34" fmla="*/ 51127 w 34"/>
              <a:gd name="T35" fmla="*/ 0 h 64"/>
              <a:gd name="T36" fmla="*/ 68169 w 34"/>
              <a:gd name="T37" fmla="*/ 0 h 64"/>
              <a:gd name="T38" fmla="*/ 71577 w 34"/>
              <a:gd name="T39" fmla="*/ 3448 h 64"/>
              <a:gd name="T40" fmla="*/ 71577 w 34"/>
              <a:gd name="T41" fmla="*/ 24135 h 64"/>
              <a:gd name="T42" fmla="*/ 109070 w 34"/>
              <a:gd name="T43" fmla="*/ 41374 h 64"/>
              <a:gd name="T44" fmla="*/ 109070 w 34"/>
              <a:gd name="T45" fmla="*/ 48270 h 64"/>
              <a:gd name="T46" fmla="*/ 98845 w 34"/>
              <a:gd name="T47" fmla="*/ 65509 h 64"/>
              <a:gd name="T48" fmla="*/ 98845 w 34"/>
              <a:gd name="T49" fmla="*/ 65509 h 64"/>
              <a:gd name="T50" fmla="*/ 95436 w 34"/>
              <a:gd name="T51" fmla="*/ 65509 h 64"/>
              <a:gd name="T52" fmla="*/ 61352 w 34"/>
              <a:gd name="T53" fmla="*/ 51718 h 64"/>
              <a:gd name="T54" fmla="*/ 34084 w 34"/>
              <a:gd name="T55" fmla="*/ 72405 h 64"/>
              <a:gd name="T56" fmla="*/ 68169 w 34"/>
              <a:gd name="T57" fmla="*/ 96540 h 64"/>
              <a:gd name="T58" fmla="*/ 115887 w 34"/>
              <a:gd name="T59" fmla="*/ 144810 h 64"/>
              <a:gd name="T60" fmla="*/ 71577 w 34"/>
              <a:gd name="T61" fmla="*/ 196528 h 6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4" h="64">
                <a:moveTo>
                  <a:pt x="21" y="57"/>
                </a:moveTo>
                <a:cubicBezTo>
                  <a:pt x="21" y="63"/>
                  <a:pt x="21" y="63"/>
                  <a:pt x="21" y="63"/>
                </a:cubicBezTo>
                <a:cubicBezTo>
                  <a:pt x="21" y="63"/>
                  <a:pt x="20" y="64"/>
                  <a:pt x="20" y="64"/>
                </a:cubicBezTo>
                <a:cubicBezTo>
                  <a:pt x="15" y="64"/>
                  <a:pt x="15" y="64"/>
                  <a:pt x="15" y="64"/>
                </a:cubicBezTo>
                <a:cubicBezTo>
                  <a:pt x="14" y="64"/>
                  <a:pt x="14" y="63"/>
                  <a:pt x="14" y="63"/>
                </a:cubicBezTo>
                <a:cubicBezTo>
                  <a:pt x="14" y="57"/>
                  <a:pt x="14" y="57"/>
                  <a:pt x="14" y="57"/>
                </a:cubicBezTo>
                <a:cubicBezTo>
                  <a:pt x="5" y="55"/>
                  <a:pt x="1" y="50"/>
                  <a:pt x="1" y="50"/>
                </a:cubicBezTo>
                <a:cubicBezTo>
                  <a:pt x="0" y="50"/>
                  <a:pt x="0" y="49"/>
                  <a:pt x="1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4"/>
                  <a:pt x="5" y="43"/>
                  <a:pt x="5" y="43"/>
                </a:cubicBezTo>
                <a:cubicBezTo>
                  <a:pt x="5" y="43"/>
                  <a:pt x="6" y="44"/>
                  <a:pt x="6" y="44"/>
                </a:cubicBezTo>
                <a:cubicBezTo>
                  <a:pt x="6" y="44"/>
                  <a:pt x="11" y="49"/>
                  <a:pt x="17" y="49"/>
                </a:cubicBezTo>
                <a:cubicBezTo>
                  <a:pt x="21" y="49"/>
                  <a:pt x="25" y="47"/>
                  <a:pt x="25" y="43"/>
                </a:cubicBezTo>
                <a:cubicBezTo>
                  <a:pt x="25" y="39"/>
                  <a:pt x="20" y="38"/>
                  <a:pt x="16" y="36"/>
                </a:cubicBezTo>
                <a:cubicBezTo>
                  <a:pt x="9" y="33"/>
                  <a:pt x="1" y="30"/>
                  <a:pt x="1" y="21"/>
                </a:cubicBezTo>
                <a:cubicBezTo>
                  <a:pt x="1" y="14"/>
                  <a:pt x="6" y="9"/>
                  <a:pt x="14" y="8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5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1" y="0"/>
                  <a:pt x="21" y="1"/>
                </a:cubicBezTo>
                <a:cubicBezTo>
                  <a:pt x="21" y="7"/>
                  <a:pt x="21" y="7"/>
                  <a:pt x="21" y="7"/>
                </a:cubicBezTo>
                <a:cubicBezTo>
                  <a:pt x="28" y="8"/>
                  <a:pt x="32" y="12"/>
                  <a:pt x="32" y="12"/>
                </a:cubicBezTo>
                <a:cubicBezTo>
                  <a:pt x="33" y="13"/>
                  <a:pt x="33" y="13"/>
                  <a:pt x="32" y="14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3" y="15"/>
                  <a:pt x="18" y="15"/>
                </a:cubicBezTo>
                <a:cubicBezTo>
                  <a:pt x="13" y="15"/>
                  <a:pt x="10" y="18"/>
                  <a:pt x="10" y="21"/>
                </a:cubicBezTo>
                <a:cubicBezTo>
                  <a:pt x="10" y="25"/>
                  <a:pt x="15" y="26"/>
                  <a:pt x="20" y="28"/>
                </a:cubicBezTo>
                <a:cubicBezTo>
                  <a:pt x="26" y="31"/>
                  <a:pt x="34" y="34"/>
                  <a:pt x="34" y="42"/>
                </a:cubicBezTo>
                <a:cubicBezTo>
                  <a:pt x="34" y="50"/>
                  <a:pt x="28" y="55"/>
                  <a:pt x="21" y="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7" name="Freeform 170"/>
          <p:cNvSpPr>
            <a:spLocks noEditPoints="1"/>
          </p:cNvSpPr>
          <p:nvPr/>
        </p:nvSpPr>
        <p:spPr bwMode="auto">
          <a:xfrm>
            <a:off x="6333931" y="4152720"/>
            <a:ext cx="180440" cy="177406"/>
          </a:xfrm>
          <a:custGeom>
            <a:avLst/>
            <a:gdLst>
              <a:gd name="T0" fmla="*/ 0 w 55"/>
              <a:gd name="T1" fmla="*/ 0 h 54"/>
              <a:gd name="T2" fmla="*/ 17174 w 55"/>
              <a:gd name="T3" fmla="*/ 0 h 54"/>
              <a:gd name="T4" fmla="*/ 58391 w 55"/>
              <a:gd name="T5" fmla="*/ 0 h 54"/>
              <a:gd name="T6" fmla="*/ 85870 w 55"/>
              <a:gd name="T7" fmla="*/ 0 h 54"/>
              <a:gd name="T8" fmla="*/ 85870 w 55"/>
              <a:gd name="T9" fmla="*/ 6879 h 54"/>
              <a:gd name="T10" fmla="*/ 72130 w 55"/>
              <a:gd name="T11" fmla="*/ 10319 h 54"/>
              <a:gd name="T12" fmla="*/ 61826 w 55"/>
              <a:gd name="T13" fmla="*/ 30956 h 54"/>
              <a:gd name="T14" fmla="*/ 61826 w 55"/>
              <a:gd name="T15" fmla="*/ 65352 h 54"/>
              <a:gd name="T16" fmla="*/ 68696 w 55"/>
              <a:gd name="T17" fmla="*/ 123825 h 54"/>
              <a:gd name="T18" fmla="*/ 103043 w 55"/>
              <a:gd name="T19" fmla="*/ 141023 h 54"/>
              <a:gd name="T20" fmla="*/ 137391 w 55"/>
              <a:gd name="T21" fmla="*/ 130704 h 54"/>
              <a:gd name="T22" fmla="*/ 151130 w 55"/>
              <a:gd name="T23" fmla="*/ 110066 h 54"/>
              <a:gd name="T24" fmla="*/ 151130 w 55"/>
              <a:gd name="T25" fmla="*/ 30956 h 54"/>
              <a:gd name="T26" fmla="*/ 147696 w 55"/>
              <a:gd name="T27" fmla="*/ 13758 h 54"/>
              <a:gd name="T28" fmla="*/ 127087 w 55"/>
              <a:gd name="T29" fmla="*/ 10319 h 54"/>
              <a:gd name="T30" fmla="*/ 123652 w 55"/>
              <a:gd name="T31" fmla="*/ 0 h 54"/>
              <a:gd name="T32" fmla="*/ 161435 w 55"/>
              <a:gd name="T33" fmla="*/ 0 h 54"/>
              <a:gd name="T34" fmla="*/ 185478 w 55"/>
              <a:gd name="T35" fmla="*/ 0 h 54"/>
              <a:gd name="T36" fmla="*/ 185478 w 55"/>
              <a:gd name="T37" fmla="*/ 10319 h 54"/>
              <a:gd name="T38" fmla="*/ 168304 w 55"/>
              <a:gd name="T39" fmla="*/ 13758 h 54"/>
              <a:gd name="T40" fmla="*/ 164870 w 55"/>
              <a:gd name="T41" fmla="*/ 24077 h 54"/>
              <a:gd name="T42" fmla="*/ 164870 w 55"/>
              <a:gd name="T43" fmla="*/ 110066 h 54"/>
              <a:gd name="T44" fmla="*/ 147696 w 55"/>
              <a:gd name="T45" fmla="*/ 141023 h 54"/>
              <a:gd name="T46" fmla="*/ 92739 w 55"/>
              <a:gd name="T47" fmla="*/ 154781 h 54"/>
              <a:gd name="T48" fmla="*/ 37783 w 55"/>
              <a:gd name="T49" fmla="*/ 134143 h 54"/>
              <a:gd name="T50" fmla="*/ 24043 w 55"/>
              <a:gd name="T51" fmla="*/ 82550 h 54"/>
              <a:gd name="T52" fmla="*/ 24043 w 55"/>
              <a:gd name="T53" fmla="*/ 13758 h 54"/>
              <a:gd name="T54" fmla="*/ 0 w 55"/>
              <a:gd name="T55" fmla="*/ 10319 h 54"/>
              <a:gd name="T56" fmla="*/ 182043 w 55"/>
              <a:gd name="T57" fmla="*/ 171979 h 54"/>
              <a:gd name="T58" fmla="*/ 0 w 55"/>
              <a:gd name="T59" fmla="*/ 175418 h 54"/>
              <a:gd name="T60" fmla="*/ 3435 w 55"/>
              <a:gd name="T61" fmla="*/ 185737 h 54"/>
              <a:gd name="T62" fmla="*/ 188913 w 55"/>
              <a:gd name="T63" fmla="*/ 182297 h 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" h="54">
                <a:moveTo>
                  <a:pt x="0" y="3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2" y="0"/>
                  <a:pt x="4" y="0"/>
                  <a:pt x="5" y="0"/>
                </a:cubicBezTo>
                <a:cubicBezTo>
                  <a:pt x="9" y="0"/>
                  <a:pt x="11" y="0"/>
                  <a:pt x="11" y="0"/>
                </a:cubicBezTo>
                <a:cubicBezTo>
                  <a:pt x="13" y="0"/>
                  <a:pt x="15" y="0"/>
                  <a:pt x="17" y="0"/>
                </a:cubicBezTo>
                <a:cubicBezTo>
                  <a:pt x="19" y="0"/>
                  <a:pt x="21" y="0"/>
                  <a:pt x="22" y="0"/>
                </a:cubicBezTo>
                <a:cubicBezTo>
                  <a:pt x="24" y="0"/>
                  <a:pt x="25" y="0"/>
                  <a:pt x="2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3" y="3"/>
                  <a:pt x="21" y="3"/>
                </a:cubicBezTo>
                <a:cubicBezTo>
                  <a:pt x="20" y="3"/>
                  <a:pt x="19" y="3"/>
                  <a:pt x="18" y="4"/>
                </a:cubicBezTo>
                <a:cubicBezTo>
                  <a:pt x="18" y="4"/>
                  <a:pt x="18" y="6"/>
                  <a:pt x="18" y="9"/>
                </a:cubicBezTo>
                <a:cubicBezTo>
                  <a:pt x="18" y="10"/>
                  <a:pt x="18" y="10"/>
                  <a:pt x="18" y="1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32"/>
                  <a:pt x="19" y="34"/>
                  <a:pt x="20" y="36"/>
                </a:cubicBezTo>
                <a:cubicBezTo>
                  <a:pt x="21" y="38"/>
                  <a:pt x="22" y="39"/>
                  <a:pt x="24" y="39"/>
                </a:cubicBezTo>
                <a:cubicBezTo>
                  <a:pt x="26" y="41"/>
                  <a:pt x="28" y="41"/>
                  <a:pt x="30" y="41"/>
                </a:cubicBezTo>
                <a:cubicBezTo>
                  <a:pt x="32" y="41"/>
                  <a:pt x="35" y="41"/>
                  <a:pt x="37" y="40"/>
                </a:cubicBezTo>
                <a:cubicBezTo>
                  <a:pt x="38" y="40"/>
                  <a:pt x="39" y="39"/>
                  <a:pt x="40" y="38"/>
                </a:cubicBezTo>
                <a:cubicBezTo>
                  <a:pt x="41" y="37"/>
                  <a:pt x="42" y="37"/>
                  <a:pt x="43" y="36"/>
                </a:cubicBezTo>
                <a:cubicBezTo>
                  <a:pt x="43" y="35"/>
                  <a:pt x="44" y="33"/>
                  <a:pt x="44" y="32"/>
                </a:cubicBezTo>
                <a:cubicBezTo>
                  <a:pt x="45" y="30"/>
                  <a:pt x="45" y="27"/>
                  <a:pt x="45" y="24"/>
                </a:cubicBezTo>
                <a:cubicBezTo>
                  <a:pt x="45" y="17"/>
                  <a:pt x="45" y="17"/>
                  <a:pt x="44" y="9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5"/>
                  <a:pt x="44" y="4"/>
                  <a:pt x="43" y="4"/>
                </a:cubicBezTo>
                <a:cubicBezTo>
                  <a:pt x="42" y="3"/>
                  <a:pt x="41" y="3"/>
                  <a:pt x="40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1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5" y="1"/>
                  <a:pt x="55" y="1"/>
                </a:cubicBezTo>
                <a:cubicBezTo>
                  <a:pt x="55" y="2"/>
                  <a:pt x="55" y="2"/>
                  <a:pt x="54" y="3"/>
                </a:cubicBezTo>
                <a:cubicBezTo>
                  <a:pt x="53" y="3"/>
                  <a:pt x="52" y="3"/>
                  <a:pt x="51" y="3"/>
                </a:cubicBezTo>
                <a:cubicBezTo>
                  <a:pt x="50" y="3"/>
                  <a:pt x="49" y="3"/>
                  <a:pt x="49" y="4"/>
                </a:cubicBezTo>
                <a:cubicBezTo>
                  <a:pt x="48" y="4"/>
                  <a:pt x="48" y="4"/>
                  <a:pt x="48" y="5"/>
                </a:cubicBezTo>
                <a:cubicBezTo>
                  <a:pt x="48" y="6"/>
                  <a:pt x="48" y="6"/>
                  <a:pt x="48" y="7"/>
                </a:cubicBezTo>
                <a:cubicBezTo>
                  <a:pt x="48" y="7"/>
                  <a:pt x="48" y="8"/>
                  <a:pt x="49" y="21"/>
                </a:cubicBezTo>
                <a:cubicBezTo>
                  <a:pt x="49" y="27"/>
                  <a:pt x="49" y="30"/>
                  <a:pt x="48" y="32"/>
                </a:cubicBezTo>
                <a:cubicBezTo>
                  <a:pt x="48" y="34"/>
                  <a:pt x="48" y="35"/>
                  <a:pt x="47" y="36"/>
                </a:cubicBezTo>
                <a:cubicBezTo>
                  <a:pt x="46" y="38"/>
                  <a:pt x="45" y="40"/>
                  <a:pt x="43" y="41"/>
                </a:cubicBezTo>
                <a:cubicBezTo>
                  <a:pt x="41" y="42"/>
                  <a:pt x="39" y="43"/>
                  <a:pt x="37" y="44"/>
                </a:cubicBezTo>
                <a:cubicBezTo>
                  <a:pt x="34" y="45"/>
                  <a:pt x="31" y="45"/>
                  <a:pt x="27" y="45"/>
                </a:cubicBezTo>
                <a:cubicBezTo>
                  <a:pt x="23" y="45"/>
                  <a:pt x="20" y="45"/>
                  <a:pt x="17" y="44"/>
                </a:cubicBezTo>
                <a:cubicBezTo>
                  <a:pt x="14" y="42"/>
                  <a:pt x="12" y="41"/>
                  <a:pt x="11" y="39"/>
                </a:cubicBezTo>
                <a:cubicBezTo>
                  <a:pt x="9" y="37"/>
                  <a:pt x="8" y="35"/>
                  <a:pt x="8" y="32"/>
                </a:cubicBezTo>
                <a:cubicBezTo>
                  <a:pt x="8" y="30"/>
                  <a:pt x="7" y="27"/>
                  <a:pt x="7" y="2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7"/>
                  <a:pt x="7" y="5"/>
                  <a:pt x="7" y="4"/>
                </a:cubicBezTo>
                <a:cubicBezTo>
                  <a:pt x="6" y="3"/>
                  <a:pt x="4" y="3"/>
                  <a:pt x="1" y="3"/>
                </a:cubicBezTo>
                <a:cubicBezTo>
                  <a:pt x="1" y="3"/>
                  <a:pt x="0" y="3"/>
                  <a:pt x="0" y="3"/>
                </a:cubicBezTo>
                <a:close/>
                <a:moveTo>
                  <a:pt x="55" y="51"/>
                </a:moveTo>
                <a:cubicBezTo>
                  <a:pt x="55" y="50"/>
                  <a:pt x="54" y="50"/>
                  <a:pt x="53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0"/>
                  <a:pt x="0" y="51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4"/>
                  <a:pt x="0" y="54"/>
                  <a:pt x="1" y="54"/>
                </a:cubicBezTo>
                <a:cubicBezTo>
                  <a:pt x="53" y="54"/>
                  <a:pt x="53" y="54"/>
                  <a:pt x="53" y="54"/>
                </a:cubicBezTo>
                <a:cubicBezTo>
                  <a:pt x="54" y="54"/>
                  <a:pt x="55" y="54"/>
                  <a:pt x="55" y="53"/>
                </a:cubicBezTo>
                <a:lnTo>
                  <a:pt x="55" y="5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8" name="Freeform 171"/>
          <p:cNvSpPr/>
          <p:nvPr/>
        </p:nvSpPr>
        <p:spPr bwMode="auto">
          <a:xfrm>
            <a:off x="6807015" y="4166366"/>
            <a:ext cx="209249" cy="151629"/>
          </a:xfrm>
          <a:custGeom>
            <a:avLst/>
            <a:gdLst>
              <a:gd name="T0" fmla="*/ 219075 w 64"/>
              <a:gd name="T1" fmla="*/ 144946 h 46"/>
              <a:gd name="T2" fmla="*/ 212229 w 64"/>
              <a:gd name="T3" fmla="*/ 151848 h 46"/>
              <a:gd name="T4" fmla="*/ 208806 w 64"/>
              <a:gd name="T5" fmla="*/ 155299 h 46"/>
              <a:gd name="T6" fmla="*/ 205383 w 64"/>
              <a:gd name="T7" fmla="*/ 151848 h 46"/>
              <a:gd name="T8" fmla="*/ 154037 w 64"/>
              <a:gd name="T9" fmla="*/ 103533 h 46"/>
              <a:gd name="T10" fmla="*/ 154037 w 64"/>
              <a:gd name="T11" fmla="*/ 124239 h 46"/>
              <a:gd name="T12" fmla="*/ 119807 w 64"/>
              <a:gd name="T13" fmla="*/ 158750 h 46"/>
              <a:gd name="T14" fmla="*/ 34230 w 64"/>
              <a:gd name="T15" fmla="*/ 158750 h 46"/>
              <a:gd name="T16" fmla="*/ 0 w 64"/>
              <a:gd name="T17" fmla="*/ 124239 h 46"/>
              <a:gd name="T18" fmla="*/ 0 w 64"/>
              <a:gd name="T19" fmla="*/ 34511 h 46"/>
              <a:gd name="T20" fmla="*/ 34230 w 64"/>
              <a:gd name="T21" fmla="*/ 0 h 46"/>
              <a:gd name="T22" fmla="*/ 119807 w 64"/>
              <a:gd name="T23" fmla="*/ 0 h 46"/>
              <a:gd name="T24" fmla="*/ 154037 w 64"/>
              <a:gd name="T25" fmla="*/ 34511 h 46"/>
              <a:gd name="T26" fmla="*/ 154037 w 64"/>
              <a:gd name="T27" fmla="*/ 55217 h 46"/>
              <a:gd name="T28" fmla="*/ 205383 w 64"/>
              <a:gd name="T29" fmla="*/ 6902 h 46"/>
              <a:gd name="T30" fmla="*/ 208806 w 64"/>
              <a:gd name="T31" fmla="*/ 3451 h 46"/>
              <a:gd name="T32" fmla="*/ 212229 w 64"/>
              <a:gd name="T33" fmla="*/ 3451 h 46"/>
              <a:gd name="T34" fmla="*/ 219075 w 64"/>
              <a:gd name="T35" fmla="*/ 13804 h 46"/>
              <a:gd name="T36" fmla="*/ 219075 w 64"/>
              <a:gd name="T37" fmla="*/ 144946 h 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4" h="46">
                <a:moveTo>
                  <a:pt x="64" y="42"/>
                </a:moveTo>
                <a:cubicBezTo>
                  <a:pt x="64" y="43"/>
                  <a:pt x="63" y="44"/>
                  <a:pt x="62" y="44"/>
                </a:cubicBezTo>
                <a:cubicBezTo>
                  <a:pt x="62" y="45"/>
                  <a:pt x="62" y="45"/>
                  <a:pt x="61" y="45"/>
                </a:cubicBezTo>
                <a:cubicBezTo>
                  <a:pt x="61" y="45"/>
                  <a:pt x="60" y="44"/>
                  <a:pt x="60" y="44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41"/>
                  <a:pt x="41" y="46"/>
                  <a:pt x="35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4" y="46"/>
                  <a:pt x="0" y="41"/>
                  <a:pt x="0" y="3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41" y="0"/>
                  <a:pt x="45" y="5"/>
                  <a:pt x="45" y="10"/>
                </a:cubicBezTo>
                <a:cubicBezTo>
                  <a:pt x="45" y="16"/>
                  <a:pt x="45" y="16"/>
                  <a:pt x="45" y="16"/>
                </a:cubicBezTo>
                <a:cubicBezTo>
                  <a:pt x="60" y="2"/>
                  <a:pt x="60" y="2"/>
                  <a:pt x="60" y="2"/>
                </a:cubicBezTo>
                <a:cubicBezTo>
                  <a:pt x="60" y="1"/>
                  <a:pt x="61" y="1"/>
                  <a:pt x="61" y="1"/>
                </a:cubicBezTo>
                <a:cubicBezTo>
                  <a:pt x="62" y="1"/>
                  <a:pt x="62" y="1"/>
                  <a:pt x="62" y="1"/>
                </a:cubicBezTo>
                <a:cubicBezTo>
                  <a:pt x="63" y="2"/>
                  <a:pt x="64" y="3"/>
                  <a:pt x="64" y="4"/>
                </a:cubicBezTo>
                <a:lnTo>
                  <a:pt x="64" y="4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9" name="Freeform 172"/>
          <p:cNvSpPr>
            <a:spLocks noEditPoints="1"/>
          </p:cNvSpPr>
          <p:nvPr/>
        </p:nvSpPr>
        <p:spPr bwMode="auto">
          <a:xfrm>
            <a:off x="7280098" y="4169399"/>
            <a:ext cx="133434" cy="144048"/>
          </a:xfrm>
          <a:custGeom>
            <a:avLst/>
            <a:gdLst>
              <a:gd name="T0" fmla="*/ 91998 w 41"/>
              <a:gd name="T1" fmla="*/ 140530 h 44"/>
              <a:gd name="T2" fmla="*/ 85183 w 41"/>
              <a:gd name="T3" fmla="*/ 150813 h 44"/>
              <a:gd name="T4" fmla="*/ 78368 w 41"/>
              <a:gd name="T5" fmla="*/ 147385 h 44"/>
              <a:gd name="T6" fmla="*/ 37480 w 41"/>
              <a:gd name="T7" fmla="*/ 106255 h 44"/>
              <a:gd name="T8" fmla="*/ 6815 w 41"/>
              <a:gd name="T9" fmla="*/ 106255 h 44"/>
              <a:gd name="T10" fmla="*/ 0 w 41"/>
              <a:gd name="T11" fmla="*/ 99399 h 44"/>
              <a:gd name="T12" fmla="*/ 0 w 41"/>
              <a:gd name="T13" fmla="*/ 51414 h 44"/>
              <a:gd name="T14" fmla="*/ 6815 w 41"/>
              <a:gd name="T15" fmla="*/ 44558 h 44"/>
              <a:gd name="T16" fmla="*/ 37480 w 41"/>
              <a:gd name="T17" fmla="*/ 44558 h 44"/>
              <a:gd name="T18" fmla="*/ 78368 w 41"/>
              <a:gd name="T19" fmla="*/ 3428 h 44"/>
              <a:gd name="T20" fmla="*/ 85183 w 41"/>
              <a:gd name="T21" fmla="*/ 0 h 44"/>
              <a:gd name="T22" fmla="*/ 91998 w 41"/>
              <a:gd name="T23" fmla="*/ 10283 h 44"/>
              <a:gd name="T24" fmla="*/ 91998 w 41"/>
              <a:gd name="T25" fmla="*/ 140530 h 44"/>
              <a:gd name="T26" fmla="*/ 119256 w 41"/>
              <a:gd name="T27" fmla="*/ 102827 h 44"/>
              <a:gd name="T28" fmla="*/ 115849 w 41"/>
              <a:gd name="T29" fmla="*/ 106255 h 44"/>
              <a:gd name="T30" fmla="*/ 109034 w 41"/>
              <a:gd name="T31" fmla="*/ 95972 h 44"/>
              <a:gd name="T32" fmla="*/ 122663 w 41"/>
              <a:gd name="T33" fmla="*/ 75407 h 44"/>
              <a:gd name="T34" fmla="*/ 109034 w 41"/>
              <a:gd name="T35" fmla="*/ 54841 h 44"/>
              <a:gd name="T36" fmla="*/ 115849 w 41"/>
              <a:gd name="T37" fmla="*/ 44558 h 44"/>
              <a:gd name="T38" fmla="*/ 119256 w 41"/>
              <a:gd name="T39" fmla="*/ 47986 h 44"/>
              <a:gd name="T40" fmla="*/ 139700 w 41"/>
              <a:gd name="T41" fmla="*/ 75407 h 44"/>
              <a:gd name="T42" fmla="*/ 119256 w 41"/>
              <a:gd name="T43" fmla="*/ 102827 h 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44">
                <a:moveTo>
                  <a:pt x="27" y="41"/>
                </a:moveTo>
                <a:cubicBezTo>
                  <a:pt x="27" y="43"/>
                  <a:pt x="26" y="44"/>
                  <a:pt x="25" y="44"/>
                </a:cubicBezTo>
                <a:cubicBezTo>
                  <a:pt x="24" y="44"/>
                  <a:pt x="24" y="43"/>
                  <a:pt x="23" y="43"/>
                </a:cubicBezTo>
                <a:cubicBezTo>
                  <a:pt x="11" y="31"/>
                  <a:pt x="11" y="31"/>
                  <a:pt x="11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0"/>
                  <a:pt x="0" y="29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1" y="13"/>
                  <a:pt x="2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0"/>
                  <a:pt x="24" y="0"/>
                  <a:pt x="25" y="0"/>
                </a:cubicBezTo>
                <a:cubicBezTo>
                  <a:pt x="26" y="0"/>
                  <a:pt x="27" y="1"/>
                  <a:pt x="27" y="3"/>
                </a:cubicBezTo>
                <a:lnTo>
                  <a:pt x="27" y="41"/>
                </a:lnTo>
                <a:close/>
                <a:moveTo>
                  <a:pt x="35" y="30"/>
                </a:moveTo>
                <a:cubicBezTo>
                  <a:pt x="35" y="30"/>
                  <a:pt x="35" y="31"/>
                  <a:pt x="34" y="31"/>
                </a:cubicBezTo>
                <a:cubicBezTo>
                  <a:pt x="33" y="31"/>
                  <a:pt x="32" y="30"/>
                  <a:pt x="32" y="28"/>
                </a:cubicBezTo>
                <a:cubicBezTo>
                  <a:pt x="32" y="26"/>
                  <a:pt x="36" y="26"/>
                  <a:pt x="36" y="22"/>
                </a:cubicBezTo>
                <a:cubicBezTo>
                  <a:pt x="36" y="18"/>
                  <a:pt x="32" y="18"/>
                  <a:pt x="32" y="16"/>
                </a:cubicBezTo>
                <a:cubicBezTo>
                  <a:pt x="32" y="14"/>
                  <a:pt x="33" y="13"/>
                  <a:pt x="34" y="13"/>
                </a:cubicBezTo>
                <a:cubicBezTo>
                  <a:pt x="35" y="13"/>
                  <a:pt x="35" y="13"/>
                  <a:pt x="35" y="14"/>
                </a:cubicBezTo>
                <a:cubicBezTo>
                  <a:pt x="39" y="15"/>
                  <a:pt x="41" y="18"/>
                  <a:pt x="41" y="22"/>
                </a:cubicBezTo>
                <a:cubicBezTo>
                  <a:pt x="41" y="26"/>
                  <a:pt x="39" y="29"/>
                  <a:pt x="35" y="3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0" name="Freeform 173"/>
          <p:cNvSpPr>
            <a:spLocks noEditPoints="1"/>
          </p:cNvSpPr>
          <p:nvPr/>
        </p:nvSpPr>
        <p:spPr bwMode="auto">
          <a:xfrm>
            <a:off x="7751666" y="4143622"/>
            <a:ext cx="239574" cy="197118"/>
          </a:xfrm>
          <a:custGeom>
            <a:avLst/>
            <a:gdLst>
              <a:gd name="T0" fmla="*/ 168362 w 73"/>
              <a:gd name="T1" fmla="*/ 61913 h 60"/>
              <a:gd name="T2" fmla="*/ 92771 w 73"/>
              <a:gd name="T3" fmla="*/ 134144 h 60"/>
              <a:gd name="T4" fmla="*/ 96207 w 73"/>
              <a:gd name="T5" fmla="*/ 151342 h 60"/>
              <a:gd name="T6" fmla="*/ 89335 w 73"/>
              <a:gd name="T7" fmla="*/ 151342 h 60"/>
              <a:gd name="T8" fmla="*/ 58411 w 73"/>
              <a:gd name="T9" fmla="*/ 147902 h 60"/>
              <a:gd name="T10" fmla="*/ 27488 w 73"/>
              <a:gd name="T11" fmla="*/ 161660 h 60"/>
              <a:gd name="T12" fmla="*/ 34360 w 73"/>
              <a:gd name="T13" fmla="*/ 137583 h 60"/>
              <a:gd name="T14" fmla="*/ 0 w 73"/>
              <a:gd name="T15" fmla="*/ 75671 h 60"/>
              <a:gd name="T16" fmla="*/ 89335 w 73"/>
              <a:gd name="T17" fmla="*/ 0 h 60"/>
              <a:gd name="T18" fmla="*/ 178670 w 73"/>
              <a:gd name="T19" fmla="*/ 61913 h 60"/>
              <a:gd name="T20" fmla="*/ 168362 w 73"/>
              <a:gd name="T21" fmla="*/ 61913 h 60"/>
              <a:gd name="T22" fmla="*/ 58411 w 73"/>
              <a:gd name="T23" fmla="*/ 37835 h 60"/>
              <a:gd name="T24" fmla="*/ 44667 w 73"/>
              <a:gd name="T25" fmla="*/ 48154 h 60"/>
              <a:gd name="T26" fmla="*/ 58411 w 73"/>
              <a:gd name="T27" fmla="*/ 61913 h 60"/>
              <a:gd name="T28" fmla="*/ 68719 w 73"/>
              <a:gd name="T29" fmla="*/ 48154 h 60"/>
              <a:gd name="T30" fmla="*/ 58411 w 73"/>
              <a:gd name="T31" fmla="*/ 37835 h 60"/>
              <a:gd name="T32" fmla="*/ 219901 w 73"/>
              <a:gd name="T33" fmla="*/ 182298 h 60"/>
              <a:gd name="T34" fmla="*/ 226773 w 73"/>
              <a:gd name="T35" fmla="*/ 206375 h 60"/>
              <a:gd name="T36" fmla="*/ 202722 w 73"/>
              <a:gd name="T37" fmla="*/ 192617 h 60"/>
              <a:gd name="T38" fmla="*/ 175234 w 73"/>
              <a:gd name="T39" fmla="*/ 196056 h 60"/>
              <a:gd name="T40" fmla="*/ 99643 w 73"/>
              <a:gd name="T41" fmla="*/ 130704 h 60"/>
              <a:gd name="T42" fmla="*/ 175234 w 73"/>
              <a:gd name="T43" fmla="*/ 68792 h 60"/>
              <a:gd name="T44" fmla="*/ 250825 w 73"/>
              <a:gd name="T45" fmla="*/ 130704 h 60"/>
              <a:gd name="T46" fmla="*/ 219901 w 73"/>
              <a:gd name="T47" fmla="*/ 182298 h 60"/>
              <a:gd name="T48" fmla="*/ 120259 w 73"/>
              <a:gd name="T49" fmla="*/ 37835 h 60"/>
              <a:gd name="T50" fmla="*/ 106515 w 73"/>
              <a:gd name="T51" fmla="*/ 48154 h 60"/>
              <a:gd name="T52" fmla="*/ 120259 w 73"/>
              <a:gd name="T53" fmla="*/ 61913 h 60"/>
              <a:gd name="T54" fmla="*/ 134002 w 73"/>
              <a:gd name="T55" fmla="*/ 48154 h 60"/>
              <a:gd name="T56" fmla="*/ 120259 w 73"/>
              <a:gd name="T57" fmla="*/ 37835 h 60"/>
              <a:gd name="T58" fmla="*/ 151182 w 73"/>
              <a:gd name="T59" fmla="*/ 103188 h 60"/>
              <a:gd name="T60" fmla="*/ 140874 w 73"/>
              <a:gd name="T61" fmla="*/ 113506 h 60"/>
              <a:gd name="T62" fmla="*/ 151182 w 73"/>
              <a:gd name="T63" fmla="*/ 120385 h 60"/>
              <a:gd name="T64" fmla="*/ 161490 w 73"/>
              <a:gd name="T65" fmla="*/ 113506 h 60"/>
              <a:gd name="T66" fmla="*/ 151182 w 73"/>
              <a:gd name="T67" fmla="*/ 103188 h 60"/>
              <a:gd name="T68" fmla="*/ 199286 w 73"/>
              <a:gd name="T69" fmla="*/ 103188 h 60"/>
              <a:gd name="T70" fmla="*/ 188978 w 73"/>
              <a:gd name="T71" fmla="*/ 113506 h 60"/>
              <a:gd name="T72" fmla="*/ 199286 w 73"/>
              <a:gd name="T73" fmla="*/ 120385 h 60"/>
              <a:gd name="T74" fmla="*/ 209593 w 73"/>
              <a:gd name="T75" fmla="*/ 113506 h 60"/>
              <a:gd name="T76" fmla="*/ 199286 w 73"/>
              <a:gd name="T77" fmla="*/ 103188 h 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73" h="60">
                <a:moveTo>
                  <a:pt x="49" y="18"/>
                </a:moveTo>
                <a:cubicBezTo>
                  <a:pt x="37" y="18"/>
                  <a:pt x="27" y="27"/>
                  <a:pt x="27" y="39"/>
                </a:cubicBezTo>
                <a:cubicBezTo>
                  <a:pt x="27" y="41"/>
                  <a:pt x="28" y="42"/>
                  <a:pt x="28" y="44"/>
                </a:cubicBezTo>
                <a:cubicBezTo>
                  <a:pt x="27" y="44"/>
                  <a:pt x="26" y="44"/>
                  <a:pt x="26" y="44"/>
                </a:cubicBezTo>
                <a:cubicBezTo>
                  <a:pt x="22" y="44"/>
                  <a:pt x="20" y="44"/>
                  <a:pt x="17" y="43"/>
                </a:cubicBezTo>
                <a:cubicBezTo>
                  <a:pt x="8" y="47"/>
                  <a:pt x="8" y="47"/>
                  <a:pt x="8" y="47"/>
                </a:cubicBezTo>
                <a:cubicBezTo>
                  <a:pt x="10" y="40"/>
                  <a:pt x="10" y="40"/>
                  <a:pt x="10" y="40"/>
                </a:cubicBezTo>
                <a:cubicBezTo>
                  <a:pt x="4" y="35"/>
                  <a:pt x="0" y="29"/>
                  <a:pt x="0" y="22"/>
                </a:cubicBezTo>
                <a:cubicBezTo>
                  <a:pt x="0" y="10"/>
                  <a:pt x="11" y="0"/>
                  <a:pt x="26" y="0"/>
                </a:cubicBezTo>
                <a:cubicBezTo>
                  <a:pt x="38" y="0"/>
                  <a:pt x="50" y="8"/>
                  <a:pt x="52" y="18"/>
                </a:cubicBezTo>
                <a:cubicBezTo>
                  <a:pt x="51" y="18"/>
                  <a:pt x="50" y="18"/>
                  <a:pt x="49" y="18"/>
                </a:cubicBezTo>
                <a:close/>
                <a:moveTo>
                  <a:pt x="17" y="11"/>
                </a:moveTo>
                <a:cubicBezTo>
                  <a:pt x="15" y="11"/>
                  <a:pt x="13" y="12"/>
                  <a:pt x="13" y="14"/>
                </a:cubicBezTo>
                <a:cubicBezTo>
                  <a:pt x="13" y="16"/>
                  <a:pt x="15" y="18"/>
                  <a:pt x="17" y="18"/>
                </a:cubicBezTo>
                <a:cubicBezTo>
                  <a:pt x="19" y="18"/>
                  <a:pt x="20" y="16"/>
                  <a:pt x="20" y="14"/>
                </a:cubicBezTo>
                <a:cubicBezTo>
                  <a:pt x="20" y="12"/>
                  <a:pt x="19" y="11"/>
                  <a:pt x="17" y="11"/>
                </a:cubicBezTo>
                <a:close/>
                <a:moveTo>
                  <a:pt x="64" y="53"/>
                </a:moveTo>
                <a:cubicBezTo>
                  <a:pt x="66" y="60"/>
                  <a:pt x="66" y="60"/>
                  <a:pt x="66" y="60"/>
                </a:cubicBezTo>
                <a:cubicBezTo>
                  <a:pt x="59" y="56"/>
                  <a:pt x="59" y="56"/>
                  <a:pt x="59" y="56"/>
                </a:cubicBezTo>
                <a:cubicBezTo>
                  <a:pt x="56" y="56"/>
                  <a:pt x="53" y="57"/>
                  <a:pt x="51" y="57"/>
                </a:cubicBezTo>
                <a:cubicBezTo>
                  <a:pt x="39" y="57"/>
                  <a:pt x="29" y="49"/>
                  <a:pt x="29" y="38"/>
                </a:cubicBezTo>
                <a:cubicBezTo>
                  <a:pt x="29" y="28"/>
                  <a:pt x="39" y="20"/>
                  <a:pt x="51" y="20"/>
                </a:cubicBezTo>
                <a:cubicBezTo>
                  <a:pt x="63" y="20"/>
                  <a:pt x="73" y="28"/>
                  <a:pt x="73" y="38"/>
                </a:cubicBezTo>
                <a:cubicBezTo>
                  <a:pt x="73" y="44"/>
                  <a:pt x="69" y="49"/>
                  <a:pt x="64" y="53"/>
                </a:cubicBezTo>
                <a:close/>
                <a:moveTo>
                  <a:pt x="35" y="11"/>
                </a:moveTo>
                <a:cubicBezTo>
                  <a:pt x="33" y="11"/>
                  <a:pt x="31" y="12"/>
                  <a:pt x="31" y="14"/>
                </a:cubicBezTo>
                <a:cubicBezTo>
                  <a:pt x="31" y="16"/>
                  <a:pt x="33" y="18"/>
                  <a:pt x="35" y="18"/>
                </a:cubicBezTo>
                <a:cubicBezTo>
                  <a:pt x="37" y="18"/>
                  <a:pt x="39" y="16"/>
                  <a:pt x="39" y="14"/>
                </a:cubicBezTo>
                <a:cubicBezTo>
                  <a:pt x="39" y="12"/>
                  <a:pt x="37" y="11"/>
                  <a:pt x="35" y="11"/>
                </a:cubicBezTo>
                <a:close/>
                <a:moveTo>
                  <a:pt x="44" y="30"/>
                </a:moveTo>
                <a:cubicBezTo>
                  <a:pt x="42" y="30"/>
                  <a:pt x="41" y="31"/>
                  <a:pt x="41" y="33"/>
                </a:cubicBezTo>
                <a:cubicBezTo>
                  <a:pt x="41" y="34"/>
                  <a:pt x="42" y="35"/>
                  <a:pt x="44" y="35"/>
                </a:cubicBezTo>
                <a:cubicBezTo>
                  <a:pt x="46" y="35"/>
                  <a:pt x="47" y="34"/>
                  <a:pt x="47" y="33"/>
                </a:cubicBezTo>
                <a:cubicBezTo>
                  <a:pt x="47" y="31"/>
                  <a:pt x="46" y="30"/>
                  <a:pt x="44" y="30"/>
                </a:cubicBezTo>
                <a:close/>
                <a:moveTo>
                  <a:pt x="58" y="30"/>
                </a:moveTo>
                <a:cubicBezTo>
                  <a:pt x="57" y="30"/>
                  <a:pt x="55" y="31"/>
                  <a:pt x="55" y="33"/>
                </a:cubicBezTo>
                <a:cubicBezTo>
                  <a:pt x="55" y="34"/>
                  <a:pt x="57" y="35"/>
                  <a:pt x="58" y="35"/>
                </a:cubicBezTo>
                <a:cubicBezTo>
                  <a:pt x="60" y="35"/>
                  <a:pt x="61" y="34"/>
                  <a:pt x="61" y="33"/>
                </a:cubicBezTo>
                <a:cubicBezTo>
                  <a:pt x="61" y="31"/>
                  <a:pt x="60" y="30"/>
                  <a:pt x="58" y="3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1" name="Freeform 174"/>
          <p:cNvSpPr>
            <a:spLocks noEditPoints="1"/>
          </p:cNvSpPr>
          <p:nvPr/>
        </p:nvSpPr>
        <p:spPr bwMode="auto">
          <a:xfrm>
            <a:off x="8227781" y="4152721"/>
            <a:ext cx="230477" cy="160727"/>
          </a:xfrm>
          <a:custGeom>
            <a:avLst/>
            <a:gdLst>
              <a:gd name="T0" fmla="*/ 220617 w 70"/>
              <a:gd name="T1" fmla="*/ 68684 h 49"/>
              <a:gd name="T2" fmla="*/ 120650 w 70"/>
              <a:gd name="T3" fmla="*/ 30908 h 49"/>
              <a:gd name="T4" fmla="*/ 24130 w 70"/>
              <a:gd name="T5" fmla="*/ 68684 h 49"/>
              <a:gd name="T6" fmla="*/ 20683 w 70"/>
              <a:gd name="T7" fmla="*/ 68684 h 49"/>
              <a:gd name="T8" fmla="*/ 0 w 70"/>
              <a:gd name="T9" fmla="*/ 48079 h 49"/>
              <a:gd name="T10" fmla="*/ 3447 w 70"/>
              <a:gd name="T11" fmla="*/ 44644 h 49"/>
              <a:gd name="T12" fmla="*/ 120650 w 70"/>
              <a:gd name="T13" fmla="*/ 0 h 49"/>
              <a:gd name="T14" fmla="*/ 241300 w 70"/>
              <a:gd name="T15" fmla="*/ 44644 h 49"/>
              <a:gd name="T16" fmla="*/ 241300 w 70"/>
              <a:gd name="T17" fmla="*/ 48079 h 49"/>
              <a:gd name="T18" fmla="*/ 220617 w 70"/>
              <a:gd name="T19" fmla="*/ 68684 h 49"/>
              <a:gd name="T20" fmla="*/ 220617 w 70"/>
              <a:gd name="T21" fmla="*/ 68684 h 49"/>
              <a:gd name="T22" fmla="*/ 186146 w 70"/>
              <a:gd name="T23" fmla="*/ 103026 h 49"/>
              <a:gd name="T24" fmla="*/ 120650 w 70"/>
              <a:gd name="T25" fmla="*/ 75552 h 49"/>
              <a:gd name="T26" fmla="*/ 55154 w 70"/>
              <a:gd name="T27" fmla="*/ 103026 h 49"/>
              <a:gd name="T28" fmla="*/ 34471 w 70"/>
              <a:gd name="T29" fmla="*/ 82420 h 49"/>
              <a:gd name="T30" fmla="*/ 34471 w 70"/>
              <a:gd name="T31" fmla="*/ 78986 h 49"/>
              <a:gd name="T32" fmla="*/ 120650 w 70"/>
              <a:gd name="T33" fmla="*/ 44644 h 49"/>
              <a:gd name="T34" fmla="*/ 206829 w 70"/>
              <a:gd name="T35" fmla="*/ 78986 h 49"/>
              <a:gd name="T36" fmla="*/ 210276 w 70"/>
              <a:gd name="T37" fmla="*/ 82420 h 49"/>
              <a:gd name="T38" fmla="*/ 189593 w 70"/>
              <a:gd name="T39" fmla="*/ 103026 h 49"/>
              <a:gd name="T40" fmla="*/ 186146 w 70"/>
              <a:gd name="T41" fmla="*/ 103026 h 49"/>
              <a:gd name="T42" fmla="*/ 120650 w 70"/>
              <a:gd name="T43" fmla="*/ 123631 h 49"/>
              <a:gd name="T44" fmla="*/ 89626 w 70"/>
              <a:gd name="T45" fmla="*/ 137367 h 49"/>
              <a:gd name="T46" fmla="*/ 68943 w 70"/>
              <a:gd name="T47" fmla="*/ 116762 h 49"/>
              <a:gd name="T48" fmla="*/ 68943 w 70"/>
              <a:gd name="T49" fmla="*/ 113328 h 49"/>
              <a:gd name="T50" fmla="*/ 120650 w 70"/>
              <a:gd name="T51" fmla="*/ 92723 h 49"/>
              <a:gd name="T52" fmla="*/ 175804 w 70"/>
              <a:gd name="T53" fmla="*/ 113328 h 49"/>
              <a:gd name="T54" fmla="*/ 175804 w 70"/>
              <a:gd name="T55" fmla="*/ 116762 h 49"/>
              <a:gd name="T56" fmla="*/ 155121 w 70"/>
              <a:gd name="T57" fmla="*/ 137367 h 49"/>
              <a:gd name="T58" fmla="*/ 120650 w 70"/>
              <a:gd name="T59" fmla="*/ 123631 h 49"/>
              <a:gd name="T60" fmla="*/ 99967 w 70"/>
              <a:gd name="T61" fmla="*/ 147670 h 49"/>
              <a:gd name="T62" fmla="*/ 120650 w 70"/>
              <a:gd name="T63" fmla="*/ 140802 h 49"/>
              <a:gd name="T64" fmla="*/ 141333 w 70"/>
              <a:gd name="T65" fmla="*/ 147670 h 49"/>
              <a:gd name="T66" fmla="*/ 120650 w 70"/>
              <a:gd name="T67" fmla="*/ 168275 h 49"/>
              <a:gd name="T68" fmla="*/ 99967 w 70"/>
              <a:gd name="T69" fmla="*/ 147670 h 4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0" h="49">
                <a:moveTo>
                  <a:pt x="64" y="20"/>
                </a:moveTo>
                <a:cubicBezTo>
                  <a:pt x="55" y="13"/>
                  <a:pt x="46" y="9"/>
                  <a:pt x="35" y="9"/>
                </a:cubicBezTo>
                <a:cubicBezTo>
                  <a:pt x="24" y="9"/>
                  <a:pt x="15" y="13"/>
                  <a:pt x="7" y="20"/>
                </a:cubicBezTo>
                <a:cubicBezTo>
                  <a:pt x="7" y="20"/>
                  <a:pt x="7" y="20"/>
                  <a:pt x="6" y="20"/>
                </a:cubicBezTo>
                <a:cubicBezTo>
                  <a:pt x="5" y="20"/>
                  <a:pt x="0" y="15"/>
                  <a:pt x="0" y="14"/>
                </a:cubicBezTo>
                <a:cubicBezTo>
                  <a:pt x="0" y="14"/>
                  <a:pt x="0" y="14"/>
                  <a:pt x="1" y="13"/>
                </a:cubicBezTo>
                <a:cubicBezTo>
                  <a:pt x="10" y="4"/>
                  <a:pt x="23" y="0"/>
                  <a:pt x="35" y="0"/>
                </a:cubicBezTo>
                <a:cubicBezTo>
                  <a:pt x="48" y="0"/>
                  <a:pt x="61" y="4"/>
                  <a:pt x="70" y="13"/>
                </a:cubicBezTo>
                <a:cubicBezTo>
                  <a:pt x="70" y="14"/>
                  <a:pt x="70" y="14"/>
                  <a:pt x="70" y="14"/>
                </a:cubicBezTo>
                <a:cubicBezTo>
                  <a:pt x="70" y="15"/>
                  <a:pt x="65" y="20"/>
                  <a:pt x="64" y="20"/>
                </a:cubicBezTo>
                <a:cubicBezTo>
                  <a:pt x="64" y="20"/>
                  <a:pt x="64" y="20"/>
                  <a:pt x="64" y="20"/>
                </a:cubicBezTo>
                <a:close/>
                <a:moveTo>
                  <a:pt x="54" y="30"/>
                </a:moveTo>
                <a:cubicBezTo>
                  <a:pt x="48" y="25"/>
                  <a:pt x="43" y="22"/>
                  <a:pt x="35" y="22"/>
                </a:cubicBezTo>
                <a:cubicBezTo>
                  <a:pt x="25" y="22"/>
                  <a:pt x="16" y="30"/>
                  <a:pt x="16" y="30"/>
                </a:cubicBezTo>
                <a:cubicBezTo>
                  <a:pt x="15" y="30"/>
                  <a:pt x="10" y="25"/>
                  <a:pt x="10" y="24"/>
                </a:cubicBezTo>
                <a:cubicBezTo>
                  <a:pt x="10" y="24"/>
                  <a:pt x="10" y="23"/>
                  <a:pt x="10" y="23"/>
                </a:cubicBezTo>
                <a:cubicBezTo>
                  <a:pt x="17" y="17"/>
                  <a:pt x="26" y="13"/>
                  <a:pt x="35" y="13"/>
                </a:cubicBezTo>
                <a:cubicBezTo>
                  <a:pt x="44" y="13"/>
                  <a:pt x="54" y="17"/>
                  <a:pt x="60" y="23"/>
                </a:cubicBezTo>
                <a:cubicBezTo>
                  <a:pt x="61" y="23"/>
                  <a:pt x="61" y="24"/>
                  <a:pt x="61" y="24"/>
                </a:cubicBezTo>
                <a:cubicBezTo>
                  <a:pt x="61" y="25"/>
                  <a:pt x="56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lose/>
                <a:moveTo>
                  <a:pt x="35" y="36"/>
                </a:moveTo>
                <a:cubicBezTo>
                  <a:pt x="30" y="36"/>
                  <a:pt x="26" y="40"/>
                  <a:pt x="26" y="40"/>
                </a:cubicBezTo>
                <a:cubicBezTo>
                  <a:pt x="25" y="40"/>
                  <a:pt x="20" y="35"/>
                  <a:pt x="20" y="34"/>
                </a:cubicBezTo>
                <a:cubicBezTo>
                  <a:pt x="20" y="33"/>
                  <a:pt x="20" y="33"/>
                  <a:pt x="20" y="33"/>
                </a:cubicBezTo>
                <a:cubicBezTo>
                  <a:pt x="24" y="29"/>
                  <a:pt x="30" y="27"/>
                  <a:pt x="35" y="27"/>
                </a:cubicBezTo>
                <a:cubicBezTo>
                  <a:pt x="41" y="27"/>
                  <a:pt x="47" y="29"/>
                  <a:pt x="51" y="33"/>
                </a:cubicBezTo>
                <a:cubicBezTo>
                  <a:pt x="51" y="33"/>
                  <a:pt x="51" y="33"/>
                  <a:pt x="51" y="34"/>
                </a:cubicBezTo>
                <a:cubicBezTo>
                  <a:pt x="51" y="35"/>
                  <a:pt x="46" y="40"/>
                  <a:pt x="45" y="40"/>
                </a:cubicBezTo>
                <a:cubicBezTo>
                  <a:pt x="44" y="40"/>
                  <a:pt x="41" y="36"/>
                  <a:pt x="35" y="36"/>
                </a:cubicBezTo>
                <a:close/>
                <a:moveTo>
                  <a:pt x="29" y="43"/>
                </a:moveTo>
                <a:cubicBezTo>
                  <a:pt x="29" y="42"/>
                  <a:pt x="34" y="41"/>
                  <a:pt x="35" y="41"/>
                </a:cubicBezTo>
                <a:cubicBezTo>
                  <a:pt x="37" y="41"/>
                  <a:pt x="41" y="42"/>
                  <a:pt x="41" y="43"/>
                </a:cubicBezTo>
                <a:cubicBezTo>
                  <a:pt x="41" y="44"/>
                  <a:pt x="36" y="49"/>
                  <a:pt x="35" y="49"/>
                </a:cubicBezTo>
                <a:cubicBezTo>
                  <a:pt x="34" y="49"/>
                  <a:pt x="29" y="44"/>
                  <a:pt x="29" y="4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2" name="Freeform 175"/>
          <p:cNvSpPr>
            <a:spLocks noEditPoints="1"/>
          </p:cNvSpPr>
          <p:nvPr/>
        </p:nvSpPr>
        <p:spPr bwMode="auto">
          <a:xfrm>
            <a:off x="8661442" y="4152720"/>
            <a:ext cx="189536" cy="191053"/>
          </a:xfrm>
          <a:custGeom>
            <a:avLst/>
            <a:gdLst>
              <a:gd name="T0" fmla="*/ 37635 w 58"/>
              <a:gd name="T1" fmla="*/ 196576 h 58"/>
              <a:gd name="T2" fmla="*/ 27371 w 58"/>
              <a:gd name="T3" fmla="*/ 200025 h 58"/>
              <a:gd name="T4" fmla="*/ 17107 w 58"/>
              <a:gd name="T5" fmla="*/ 196576 h 58"/>
              <a:gd name="T6" fmla="*/ 3421 w 58"/>
              <a:gd name="T7" fmla="*/ 182781 h 58"/>
              <a:gd name="T8" fmla="*/ 0 w 58"/>
              <a:gd name="T9" fmla="*/ 172435 h 58"/>
              <a:gd name="T10" fmla="*/ 3421 w 58"/>
              <a:gd name="T11" fmla="*/ 162089 h 58"/>
              <a:gd name="T12" fmla="*/ 85533 w 58"/>
              <a:gd name="T13" fmla="*/ 75872 h 58"/>
              <a:gd name="T14" fmla="*/ 119746 w 58"/>
              <a:gd name="T15" fmla="*/ 113807 h 58"/>
              <a:gd name="T16" fmla="*/ 37635 w 58"/>
              <a:gd name="T17" fmla="*/ 196576 h 58"/>
              <a:gd name="T18" fmla="*/ 34213 w 58"/>
              <a:gd name="T19" fmla="*/ 155192 h 58"/>
              <a:gd name="T20" fmla="*/ 27371 w 58"/>
              <a:gd name="T21" fmla="*/ 165538 h 58"/>
              <a:gd name="T22" fmla="*/ 34213 w 58"/>
              <a:gd name="T23" fmla="*/ 172435 h 58"/>
              <a:gd name="T24" fmla="*/ 41056 w 58"/>
              <a:gd name="T25" fmla="*/ 165538 h 58"/>
              <a:gd name="T26" fmla="*/ 34213 w 58"/>
              <a:gd name="T27" fmla="*/ 155192 h 58"/>
              <a:gd name="T28" fmla="*/ 195016 w 58"/>
              <a:gd name="T29" fmla="*/ 72423 h 58"/>
              <a:gd name="T30" fmla="*/ 143696 w 58"/>
              <a:gd name="T31" fmla="*/ 110359 h 58"/>
              <a:gd name="T32" fmla="*/ 88955 w 58"/>
              <a:gd name="T33" fmla="*/ 55179 h 58"/>
              <a:gd name="T34" fmla="*/ 143696 w 58"/>
              <a:gd name="T35" fmla="*/ 0 h 58"/>
              <a:gd name="T36" fmla="*/ 171066 w 58"/>
              <a:gd name="T37" fmla="*/ 6897 h 58"/>
              <a:gd name="T38" fmla="*/ 174488 w 58"/>
              <a:gd name="T39" fmla="*/ 10346 h 58"/>
              <a:gd name="T40" fmla="*/ 171066 w 58"/>
              <a:gd name="T41" fmla="*/ 13795 h 58"/>
              <a:gd name="T42" fmla="*/ 136853 w 58"/>
              <a:gd name="T43" fmla="*/ 34487 h 58"/>
              <a:gd name="T44" fmla="*/ 136853 w 58"/>
              <a:gd name="T45" fmla="*/ 62077 h 58"/>
              <a:gd name="T46" fmla="*/ 160802 w 58"/>
              <a:gd name="T47" fmla="*/ 75872 h 58"/>
              <a:gd name="T48" fmla="*/ 195016 w 58"/>
              <a:gd name="T49" fmla="*/ 55179 h 58"/>
              <a:gd name="T50" fmla="*/ 198437 w 58"/>
              <a:gd name="T51" fmla="*/ 58628 h 58"/>
              <a:gd name="T52" fmla="*/ 195016 w 58"/>
              <a:gd name="T53" fmla="*/ 72423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8" h="58">
                <a:moveTo>
                  <a:pt x="11" y="57"/>
                </a:moveTo>
                <a:cubicBezTo>
                  <a:pt x="10" y="58"/>
                  <a:pt x="9" y="58"/>
                  <a:pt x="8" y="58"/>
                </a:cubicBezTo>
                <a:cubicBezTo>
                  <a:pt x="7" y="58"/>
                  <a:pt x="6" y="58"/>
                  <a:pt x="5" y="57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2"/>
                  <a:pt x="0" y="51"/>
                  <a:pt x="0" y="50"/>
                </a:cubicBezTo>
                <a:cubicBezTo>
                  <a:pt x="0" y="49"/>
                  <a:pt x="0" y="47"/>
                  <a:pt x="1" y="47"/>
                </a:cubicBezTo>
                <a:cubicBezTo>
                  <a:pt x="25" y="22"/>
                  <a:pt x="25" y="22"/>
                  <a:pt x="25" y="22"/>
                </a:cubicBezTo>
                <a:cubicBezTo>
                  <a:pt x="27" y="27"/>
                  <a:pt x="31" y="31"/>
                  <a:pt x="35" y="33"/>
                </a:cubicBezTo>
                <a:lnTo>
                  <a:pt x="11" y="57"/>
                </a:lnTo>
                <a:close/>
                <a:moveTo>
                  <a:pt x="10" y="45"/>
                </a:moveTo>
                <a:cubicBezTo>
                  <a:pt x="9" y="45"/>
                  <a:pt x="8" y="46"/>
                  <a:pt x="8" y="48"/>
                </a:cubicBezTo>
                <a:cubicBezTo>
                  <a:pt x="8" y="49"/>
                  <a:pt x="9" y="50"/>
                  <a:pt x="10" y="50"/>
                </a:cubicBezTo>
                <a:cubicBezTo>
                  <a:pt x="11" y="50"/>
                  <a:pt x="12" y="49"/>
                  <a:pt x="12" y="48"/>
                </a:cubicBezTo>
                <a:cubicBezTo>
                  <a:pt x="12" y="46"/>
                  <a:pt x="11" y="45"/>
                  <a:pt x="10" y="45"/>
                </a:cubicBezTo>
                <a:close/>
                <a:moveTo>
                  <a:pt x="57" y="21"/>
                </a:moveTo>
                <a:cubicBezTo>
                  <a:pt x="55" y="27"/>
                  <a:pt x="49" y="32"/>
                  <a:pt x="42" y="32"/>
                </a:cubicBezTo>
                <a:cubicBezTo>
                  <a:pt x="33" y="32"/>
                  <a:pt x="26" y="24"/>
                  <a:pt x="26" y="16"/>
                </a:cubicBezTo>
                <a:cubicBezTo>
                  <a:pt x="26" y="7"/>
                  <a:pt x="33" y="0"/>
                  <a:pt x="42" y="0"/>
                </a:cubicBezTo>
                <a:cubicBezTo>
                  <a:pt x="45" y="0"/>
                  <a:pt x="48" y="0"/>
                  <a:pt x="50" y="2"/>
                </a:cubicBezTo>
                <a:cubicBezTo>
                  <a:pt x="51" y="2"/>
                  <a:pt x="51" y="2"/>
                  <a:pt x="51" y="3"/>
                </a:cubicBezTo>
                <a:cubicBezTo>
                  <a:pt x="51" y="3"/>
                  <a:pt x="51" y="4"/>
                  <a:pt x="50" y="4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8"/>
                  <a:pt x="40" y="18"/>
                  <a:pt x="40" y="18"/>
                </a:cubicBezTo>
                <a:cubicBezTo>
                  <a:pt x="47" y="22"/>
                  <a:pt x="47" y="22"/>
                  <a:pt x="47" y="22"/>
                </a:cubicBezTo>
                <a:cubicBezTo>
                  <a:pt x="48" y="21"/>
                  <a:pt x="56" y="16"/>
                  <a:pt x="57" y="16"/>
                </a:cubicBezTo>
                <a:cubicBezTo>
                  <a:pt x="58" y="16"/>
                  <a:pt x="58" y="16"/>
                  <a:pt x="58" y="17"/>
                </a:cubicBezTo>
                <a:cubicBezTo>
                  <a:pt x="58" y="18"/>
                  <a:pt x="58" y="20"/>
                  <a:pt x="57" y="2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3" name="Freeform 179"/>
          <p:cNvSpPr>
            <a:spLocks noEditPoints="1"/>
          </p:cNvSpPr>
          <p:nvPr/>
        </p:nvSpPr>
        <p:spPr bwMode="auto">
          <a:xfrm>
            <a:off x="1136081" y="3286916"/>
            <a:ext cx="180440" cy="147081"/>
          </a:xfrm>
          <a:custGeom>
            <a:avLst/>
            <a:gdLst>
              <a:gd name="T0" fmla="*/ 188913 w 55"/>
              <a:gd name="T1" fmla="*/ 23954 h 45"/>
              <a:gd name="T2" fmla="*/ 178609 w 55"/>
              <a:gd name="T3" fmla="*/ 30798 h 45"/>
              <a:gd name="T4" fmla="*/ 6870 w 55"/>
              <a:gd name="T5" fmla="*/ 30798 h 45"/>
              <a:gd name="T6" fmla="*/ 0 w 55"/>
              <a:gd name="T7" fmla="*/ 23954 h 45"/>
              <a:gd name="T8" fmla="*/ 0 w 55"/>
              <a:gd name="T9" fmla="*/ 6844 h 45"/>
              <a:gd name="T10" fmla="*/ 6870 w 55"/>
              <a:gd name="T11" fmla="*/ 0 h 45"/>
              <a:gd name="T12" fmla="*/ 178609 w 55"/>
              <a:gd name="T13" fmla="*/ 0 h 45"/>
              <a:gd name="T14" fmla="*/ 188913 w 55"/>
              <a:gd name="T15" fmla="*/ 6844 h 45"/>
              <a:gd name="T16" fmla="*/ 188913 w 55"/>
              <a:gd name="T17" fmla="*/ 23954 h 45"/>
              <a:gd name="T18" fmla="*/ 188913 w 55"/>
              <a:gd name="T19" fmla="*/ 85549 h 45"/>
              <a:gd name="T20" fmla="*/ 178609 w 55"/>
              <a:gd name="T21" fmla="*/ 92393 h 45"/>
              <a:gd name="T22" fmla="*/ 6870 w 55"/>
              <a:gd name="T23" fmla="*/ 92393 h 45"/>
              <a:gd name="T24" fmla="*/ 0 w 55"/>
              <a:gd name="T25" fmla="*/ 85549 h 45"/>
              <a:gd name="T26" fmla="*/ 0 w 55"/>
              <a:gd name="T27" fmla="*/ 68439 h 45"/>
              <a:gd name="T28" fmla="*/ 6870 w 55"/>
              <a:gd name="T29" fmla="*/ 61595 h 45"/>
              <a:gd name="T30" fmla="*/ 178609 w 55"/>
              <a:gd name="T31" fmla="*/ 61595 h 45"/>
              <a:gd name="T32" fmla="*/ 188913 w 55"/>
              <a:gd name="T33" fmla="*/ 68439 h 45"/>
              <a:gd name="T34" fmla="*/ 188913 w 55"/>
              <a:gd name="T35" fmla="*/ 85549 h 45"/>
              <a:gd name="T36" fmla="*/ 188913 w 55"/>
              <a:gd name="T37" fmla="*/ 147144 h 45"/>
              <a:gd name="T38" fmla="*/ 178609 w 55"/>
              <a:gd name="T39" fmla="*/ 153988 h 45"/>
              <a:gd name="T40" fmla="*/ 6870 w 55"/>
              <a:gd name="T41" fmla="*/ 153988 h 45"/>
              <a:gd name="T42" fmla="*/ 0 w 55"/>
              <a:gd name="T43" fmla="*/ 147144 h 45"/>
              <a:gd name="T44" fmla="*/ 0 w 55"/>
              <a:gd name="T45" fmla="*/ 133456 h 45"/>
              <a:gd name="T46" fmla="*/ 6870 w 55"/>
              <a:gd name="T47" fmla="*/ 123190 h 45"/>
              <a:gd name="T48" fmla="*/ 178609 w 55"/>
              <a:gd name="T49" fmla="*/ 123190 h 45"/>
              <a:gd name="T50" fmla="*/ 188913 w 55"/>
              <a:gd name="T51" fmla="*/ 133456 h 45"/>
              <a:gd name="T52" fmla="*/ 188913 w 55"/>
              <a:gd name="T53" fmla="*/ 147144 h 4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45">
                <a:moveTo>
                  <a:pt x="55" y="7"/>
                </a:moveTo>
                <a:cubicBezTo>
                  <a:pt x="55" y="8"/>
                  <a:pt x="54" y="9"/>
                  <a:pt x="5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7"/>
                </a:lnTo>
                <a:close/>
                <a:moveTo>
                  <a:pt x="55" y="25"/>
                </a:moveTo>
                <a:cubicBezTo>
                  <a:pt x="55" y="26"/>
                  <a:pt x="54" y="27"/>
                  <a:pt x="5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4" y="18"/>
                  <a:pt x="55" y="19"/>
                  <a:pt x="55" y="20"/>
                </a:cubicBezTo>
                <a:lnTo>
                  <a:pt x="55" y="25"/>
                </a:lnTo>
                <a:close/>
                <a:moveTo>
                  <a:pt x="55" y="43"/>
                </a:moveTo>
                <a:cubicBezTo>
                  <a:pt x="55" y="44"/>
                  <a:pt x="54" y="45"/>
                  <a:pt x="52" y="45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7"/>
                  <a:pt x="1" y="36"/>
                  <a:pt x="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7"/>
                  <a:pt x="55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/>
          <p:cNvSpPr>
            <a:spLocks noEditPoints="1"/>
          </p:cNvSpPr>
          <p:nvPr/>
        </p:nvSpPr>
        <p:spPr bwMode="auto">
          <a:xfrm>
            <a:off x="423703" y="319361"/>
            <a:ext cx="214643" cy="167918"/>
          </a:xfrm>
          <a:custGeom>
            <a:avLst/>
            <a:gdLst>
              <a:gd name="T0" fmla="*/ 233362 w 68"/>
              <a:gd name="T1" fmla="*/ 24112 h 53"/>
              <a:gd name="T2" fmla="*/ 223067 w 68"/>
              <a:gd name="T3" fmla="*/ 31001 h 53"/>
              <a:gd name="T4" fmla="*/ 6864 w 68"/>
              <a:gd name="T5" fmla="*/ 31001 h 53"/>
              <a:gd name="T6" fmla="*/ 0 w 68"/>
              <a:gd name="T7" fmla="*/ 24112 h 53"/>
              <a:gd name="T8" fmla="*/ 0 w 68"/>
              <a:gd name="T9" fmla="*/ 6889 h 53"/>
              <a:gd name="T10" fmla="*/ 6864 w 68"/>
              <a:gd name="T11" fmla="*/ 0 h 53"/>
              <a:gd name="T12" fmla="*/ 223067 w 68"/>
              <a:gd name="T13" fmla="*/ 0 h 53"/>
              <a:gd name="T14" fmla="*/ 233362 w 68"/>
              <a:gd name="T15" fmla="*/ 6889 h 53"/>
              <a:gd name="T16" fmla="*/ 233362 w 68"/>
              <a:gd name="T17" fmla="*/ 24112 h 53"/>
              <a:gd name="T18" fmla="*/ 233362 w 68"/>
              <a:gd name="T19" fmla="*/ 72336 h 53"/>
              <a:gd name="T20" fmla="*/ 223067 w 68"/>
              <a:gd name="T21" fmla="*/ 82670 h 53"/>
              <a:gd name="T22" fmla="*/ 6864 w 68"/>
              <a:gd name="T23" fmla="*/ 82670 h 53"/>
              <a:gd name="T24" fmla="*/ 0 w 68"/>
              <a:gd name="T25" fmla="*/ 72336 h 53"/>
              <a:gd name="T26" fmla="*/ 0 w 68"/>
              <a:gd name="T27" fmla="*/ 58558 h 53"/>
              <a:gd name="T28" fmla="*/ 6864 w 68"/>
              <a:gd name="T29" fmla="*/ 48224 h 53"/>
              <a:gd name="T30" fmla="*/ 223067 w 68"/>
              <a:gd name="T31" fmla="*/ 48224 h 53"/>
              <a:gd name="T32" fmla="*/ 233362 w 68"/>
              <a:gd name="T33" fmla="*/ 58558 h 53"/>
              <a:gd name="T34" fmla="*/ 233362 w 68"/>
              <a:gd name="T35" fmla="*/ 72336 h 53"/>
              <a:gd name="T36" fmla="*/ 233362 w 68"/>
              <a:gd name="T37" fmla="*/ 124005 h 53"/>
              <a:gd name="T38" fmla="*/ 223067 w 68"/>
              <a:gd name="T39" fmla="*/ 130894 h 53"/>
              <a:gd name="T40" fmla="*/ 6864 w 68"/>
              <a:gd name="T41" fmla="*/ 130894 h 53"/>
              <a:gd name="T42" fmla="*/ 0 w 68"/>
              <a:gd name="T43" fmla="*/ 124005 h 53"/>
              <a:gd name="T44" fmla="*/ 0 w 68"/>
              <a:gd name="T45" fmla="*/ 106782 h 53"/>
              <a:gd name="T46" fmla="*/ 6864 w 68"/>
              <a:gd name="T47" fmla="*/ 99893 h 53"/>
              <a:gd name="T48" fmla="*/ 223067 w 68"/>
              <a:gd name="T49" fmla="*/ 99893 h 53"/>
              <a:gd name="T50" fmla="*/ 233362 w 68"/>
              <a:gd name="T51" fmla="*/ 106782 h 53"/>
              <a:gd name="T52" fmla="*/ 233362 w 68"/>
              <a:gd name="T53" fmla="*/ 124005 h 53"/>
              <a:gd name="T54" fmla="*/ 233362 w 68"/>
              <a:gd name="T55" fmla="*/ 175674 h 53"/>
              <a:gd name="T56" fmla="*/ 223067 w 68"/>
              <a:gd name="T57" fmla="*/ 182563 h 53"/>
              <a:gd name="T58" fmla="*/ 6864 w 68"/>
              <a:gd name="T59" fmla="*/ 182563 h 53"/>
              <a:gd name="T60" fmla="*/ 0 w 68"/>
              <a:gd name="T61" fmla="*/ 175674 h 53"/>
              <a:gd name="T62" fmla="*/ 0 w 68"/>
              <a:gd name="T63" fmla="*/ 158451 h 53"/>
              <a:gd name="T64" fmla="*/ 6864 w 68"/>
              <a:gd name="T65" fmla="*/ 148117 h 53"/>
              <a:gd name="T66" fmla="*/ 223067 w 68"/>
              <a:gd name="T67" fmla="*/ 148117 h 53"/>
              <a:gd name="T68" fmla="*/ 233362 w 68"/>
              <a:gd name="T69" fmla="*/ 158451 h 53"/>
              <a:gd name="T70" fmla="*/ 233362 w 68"/>
              <a:gd name="T71" fmla="*/ 175674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3">
                <a:moveTo>
                  <a:pt x="68" y="7"/>
                </a:moveTo>
                <a:cubicBezTo>
                  <a:pt x="68" y="8"/>
                  <a:pt x="67" y="9"/>
                  <a:pt x="65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7" y="0"/>
                  <a:pt x="68" y="1"/>
                  <a:pt x="68" y="2"/>
                </a:cubicBezTo>
                <a:lnTo>
                  <a:pt x="68" y="7"/>
                </a:lnTo>
                <a:close/>
                <a:moveTo>
                  <a:pt x="68" y="21"/>
                </a:moveTo>
                <a:cubicBezTo>
                  <a:pt x="68" y="23"/>
                  <a:pt x="67" y="24"/>
                  <a:pt x="65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5"/>
                  <a:pt x="1" y="14"/>
                  <a:pt x="2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7" y="14"/>
                  <a:pt x="68" y="15"/>
                  <a:pt x="68" y="17"/>
                </a:cubicBezTo>
                <a:lnTo>
                  <a:pt x="68" y="21"/>
                </a:lnTo>
                <a:close/>
                <a:moveTo>
                  <a:pt x="68" y="36"/>
                </a:moveTo>
                <a:cubicBezTo>
                  <a:pt x="68" y="37"/>
                  <a:pt x="67" y="38"/>
                  <a:pt x="65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7"/>
                  <a:pt x="0" y="36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0"/>
                  <a:pt x="1" y="29"/>
                  <a:pt x="2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7" y="29"/>
                  <a:pt x="68" y="30"/>
                  <a:pt x="68" y="31"/>
                </a:cubicBezTo>
                <a:lnTo>
                  <a:pt x="68" y="36"/>
                </a:lnTo>
                <a:close/>
                <a:moveTo>
                  <a:pt x="68" y="51"/>
                </a:moveTo>
                <a:cubicBezTo>
                  <a:pt x="68" y="52"/>
                  <a:pt x="67" y="53"/>
                  <a:pt x="65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3"/>
                  <a:pt x="2" y="43"/>
                </a:cubicBezTo>
                <a:cubicBezTo>
                  <a:pt x="65" y="43"/>
                  <a:pt x="65" y="43"/>
                  <a:pt x="65" y="43"/>
                </a:cubicBezTo>
                <a:cubicBezTo>
                  <a:pt x="67" y="43"/>
                  <a:pt x="68" y="44"/>
                  <a:pt x="68" y="46"/>
                </a:cubicBezTo>
                <a:lnTo>
                  <a:pt x="68" y="5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" name="Freeform 6"/>
          <p:cNvSpPr>
            <a:spLocks noEditPoints="1"/>
          </p:cNvSpPr>
          <p:nvPr/>
        </p:nvSpPr>
        <p:spPr bwMode="auto">
          <a:xfrm>
            <a:off x="812104" y="303299"/>
            <a:ext cx="214643" cy="211722"/>
          </a:xfrm>
          <a:custGeom>
            <a:avLst/>
            <a:gdLst>
              <a:gd name="T0" fmla="*/ 233362 w 68"/>
              <a:gd name="T1" fmla="*/ 199266 h 67"/>
              <a:gd name="T2" fmla="*/ 229930 w 68"/>
              <a:gd name="T3" fmla="*/ 202702 h 67"/>
              <a:gd name="T4" fmla="*/ 229930 w 68"/>
              <a:gd name="T5" fmla="*/ 202702 h 67"/>
              <a:gd name="T6" fmla="*/ 226498 w 68"/>
              <a:gd name="T7" fmla="*/ 202702 h 67"/>
              <a:gd name="T8" fmla="*/ 212771 w 68"/>
              <a:gd name="T9" fmla="*/ 188959 h 67"/>
              <a:gd name="T10" fmla="*/ 116681 w 68"/>
              <a:gd name="T11" fmla="*/ 230187 h 67"/>
              <a:gd name="T12" fmla="*/ 17159 w 68"/>
              <a:gd name="T13" fmla="*/ 188959 h 67"/>
              <a:gd name="T14" fmla="*/ 6864 w 68"/>
              <a:gd name="T15" fmla="*/ 202702 h 67"/>
              <a:gd name="T16" fmla="*/ 3432 w 68"/>
              <a:gd name="T17" fmla="*/ 202702 h 67"/>
              <a:gd name="T18" fmla="*/ 3432 w 68"/>
              <a:gd name="T19" fmla="*/ 202702 h 67"/>
              <a:gd name="T20" fmla="*/ 0 w 68"/>
              <a:gd name="T21" fmla="*/ 199266 h 67"/>
              <a:gd name="T22" fmla="*/ 0 w 68"/>
              <a:gd name="T23" fmla="*/ 154603 h 67"/>
              <a:gd name="T24" fmla="*/ 3432 w 68"/>
              <a:gd name="T25" fmla="*/ 147732 h 67"/>
              <a:gd name="T26" fmla="*/ 48045 w 68"/>
              <a:gd name="T27" fmla="*/ 147732 h 67"/>
              <a:gd name="T28" fmla="*/ 51477 w 68"/>
              <a:gd name="T29" fmla="*/ 151168 h 67"/>
              <a:gd name="T30" fmla="*/ 51477 w 68"/>
              <a:gd name="T31" fmla="*/ 158039 h 67"/>
              <a:gd name="T32" fmla="*/ 37750 w 68"/>
              <a:gd name="T33" fmla="*/ 168346 h 67"/>
              <a:gd name="T34" fmla="*/ 99522 w 68"/>
              <a:gd name="T35" fmla="*/ 199266 h 67"/>
              <a:gd name="T36" fmla="*/ 99522 w 68"/>
              <a:gd name="T37" fmla="*/ 116811 h 67"/>
              <a:gd name="T38" fmla="*/ 75499 w 68"/>
              <a:gd name="T39" fmla="*/ 116811 h 67"/>
              <a:gd name="T40" fmla="*/ 65204 w 68"/>
              <a:gd name="T41" fmla="*/ 106504 h 67"/>
              <a:gd name="T42" fmla="*/ 65204 w 68"/>
              <a:gd name="T43" fmla="*/ 89326 h 67"/>
              <a:gd name="T44" fmla="*/ 75499 w 68"/>
              <a:gd name="T45" fmla="*/ 82455 h 67"/>
              <a:gd name="T46" fmla="*/ 99522 w 68"/>
              <a:gd name="T47" fmla="*/ 82455 h 67"/>
              <a:gd name="T48" fmla="*/ 99522 w 68"/>
              <a:gd name="T49" fmla="*/ 61841 h 67"/>
              <a:gd name="T50" fmla="*/ 82363 w 68"/>
              <a:gd name="T51" fmla="*/ 30921 h 67"/>
              <a:gd name="T52" fmla="*/ 116681 w 68"/>
              <a:gd name="T53" fmla="*/ 0 h 67"/>
              <a:gd name="T54" fmla="*/ 147567 w 68"/>
              <a:gd name="T55" fmla="*/ 30921 h 67"/>
              <a:gd name="T56" fmla="*/ 133840 w 68"/>
              <a:gd name="T57" fmla="*/ 61841 h 67"/>
              <a:gd name="T58" fmla="*/ 133840 w 68"/>
              <a:gd name="T59" fmla="*/ 82455 h 67"/>
              <a:gd name="T60" fmla="*/ 157863 w 68"/>
              <a:gd name="T61" fmla="*/ 82455 h 67"/>
              <a:gd name="T62" fmla="*/ 164726 w 68"/>
              <a:gd name="T63" fmla="*/ 89326 h 67"/>
              <a:gd name="T64" fmla="*/ 164726 w 68"/>
              <a:gd name="T65" fmla="*/ 106504 h 67"/>
              <a:gd name="T66" fmla="*/ 157863 w 68"/>
              <a:gd name="T67" fmla="*/ 116811 h 67"/>
              <a:gd name="T68" fmla="*/ 133840 w 68"/>
              <a:gd name="T69" fmla="*/ 116811 h 67"/>
              <a:gd name="T70" fmla="*/ 133840 w 68"/>
              <a:gd name="T71" fmla="*/ 199266 h 67"/>
              <a:gd name="T72" fmla="*/ 192180 w 68"/>
              <a:gd name="T73" fmla="*/ 168346 h 67"/>
              <a:gd name="T74" fmla="*/ 178453 w 68"/>
              <a:gd name="T75" fmla="*/ 158039 h 67"/>
              <a:gd name="T76" fmla="*/ 178453 w 68"/>
              <a:gd name="T77" fmla="*/ 151168 h 67"/>
              <a:gd name="T78" fmla="*/ 181885 w 68"/>
              <a:gd name="T79" fmla="*/ 147732 h 67"/>
              <a:gd name="T80" fmla="*/ 229930 w 68"/>
              <a:gd name="T81" fmla="*/ 147732 h 67"/>
              <a:gd name="T82" fmla="*/ 233362 w 68"/>
              <a:gd name="T83" fmla="*/ 154603 h 67"/>
              <a:gd name="T84" fmla="*/ 233362 w 68"/>
              <a:gd name="T85" fmla="*/ 199266 h 67"/>
              <a:gd name="T86" fmla="*/ 116681 w 68"/>
              <a:gd name="T87" fmla="*/ 24049 h 67"/>
              <a:gd name="T88" fmla="*/ 106386 w 68"/>
              <a:gd name="T89" fmla="*/ 30921 h 67"/>
              <a:gd name="T90" fmla="*/ 116681 w 68"/>
              <a:gd name="T91" fmla="*/ 41228 h 67"/>
              <a:gd name="T92" fmla="*/ 123545 w 68"/>
              <a:gd name="T93" fmla="*/ 30921 h 67"/>
              <a:gd name="T94" fmla="*/ 116681 w 68"/>
              <a:gd name="T95" fmla="*/ 24049 h 6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7">
                <a:moveTo>
                  <a:pt x="68" y="58"/>
                </a:moveTo>
                <a:cubicBezTo>
                  <a:pt x="68" y="58"/>
                  <a:pt x="67" y="59"/>
                  <a:pt x="67" y="59"/>
                </a:cubicBezTo>
                <a:cubicBezTo>
                  <a:pt x="67" y="59"/>
                  <a:pt x="67" y="59"/>
                  <a:pt x="67" y="59"/>
                </a:cubicBezTo>
                <a:cubicBezTo>
                  <a:pt x="66" y="59"/>
                  <a:pt x="66" y="59"/>
                  <a:pt x="66" y="59"/>
                </a:cubicBezTo>
                <a:cubicBezTo>
                  <a:pt x="62" y="55"/>
                  <a:pt x="62" y="55"/>
                  <a:pt x="62" y="55"/>
                </a:cubicBezTo>
                <a:cubicBezTo>
                  <a:pt x="56" y="63"/>
                  <a:pt x="46" y="67"/>
                  <a:pt x="34" y="67"/>
                </a:cubicBezTo>
                <a:cubicBezTo>
                  <a:pt x="22" y="67"/>
                  <a:pt x="11" y="63"/>
                  <a:pt x="5" y="55"/>
                </a:cubicBezTo>
                <a:cubicBezTo>
                  <a:pt x="2" y="59"/>
                  <a:pt x="2" y="59"/>
                  <a:pt x="2" y="59"/>
                </a:cubicBezTo>
                <a:cubicBezTo>
                  <a:pt x="2" y="59"/>
                  <a:pt x="1" y="59"/>
                  <a:pt x="1" y="59"/>
                </a:cubicBezTo>
                <a:cubicBezTo>
                  <a:pt x="1" y="59"/>
                  <a:pt x="1" y="59"/>
                  <a:pt x="1" y="59"/>
                </a:cubicBezTo>
                <a:cubicBezTo>
                  <a:pt x="0" y="59"/>
                  <a:pt x="0" y="58"/>
                  <a:pt x="0" y="58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4"/>
                  <a:pt x="0" y="43"/>
                  <a:pt x="1" y="43"/>
                </a:cubicBezTo>
                <a:cubicBezTo>
                  <a:pt x="14" y="43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6" y="45"/>
                  <a:pt x="16" y="45"/>
                  <a:pt x="15" y="46"/>
                </a:cubicBezTo>
                <a:cubicBezTo>
                  <a:pt x="11" y="49"/>
                  <a:pt x="11" y="49"/>
                  <a:pt x="11" y="49"/>
                </a:cubicBezTo>
                <a:cubicBezTo>
                  <a:pt x="15" y="54"/>
                  <a:pt x="21" y="57"/>
                  <a:pt x="29" y="58"/>
                </a:cubicBezTo>
                <a:cubicBezTo>
                  <a:pt x="29" y="34"/>
                  <a:pt x="29" y="34"/>
                  <a:pt x="29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0" y="34"/>
                  <a:pt x="19" y="33"/>
                  <a:pt x="19" y="31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5"/>
                  <a:pt x="20" y="24"/>
                  <a:pt x="22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18"/>
                  <a:pt x="29" y="18"/>
                  <a:pt x="29" y="18"/>
                </a:cubicBezTo>
                <a:cubicBezTo>
                  <a:pt x="26" y="16"/>
                  <a:pt x="24" y="13"/>
                  <a:pt x="24" y="9"/>
                </a:cubicBezTo>
                <a:cubicBezTo>
                  <a:pt x="24" y="4"/>
                  <a:pt x="28" y="0"/>
                  <a:pt x="34" y="0"/>
                </a:cubicBezTo>
                <a:cubicBezTo>
                  <a:pt x="39" y="0"/>
                  <a:pt x="43" y="4"/>
                  <a:pt x="43" y="9"/>
                </a:cubicBezTo>
                <a:cubicBezTo>
                  <a:pt x="43" y="13"/>
                  <a:pt x="42" y="16"/>
                  <a:pt x="39" y="18"/>
                </a:cubicBezTo>
                <a:cubicBezTo>
                  <a:pt x="39" y="24"/>
                  <a:pt x="39" y="24"/>
                  <a:pt x="39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7" y="24"/>
                  <a:pt x="48" y="25"/>
                  <a:pt x="48" y="26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3"/>
                  <a:pt x="47" y="34"/>
                  <a:pt x="46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39" y="58"/>
                  <a:pt x="39" y="58"/>
                  <a:pt x="39" y="58"/>
                </a:cubicBezTo>
                <a:cubicBezTo>
                  <a:pt x="46" y="57"/>
                  <a:pt x="53" y="54"/>
                  <a:pt x="56" y="49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5"/>
                  <a:pt x="52" y="45"/>
                  <a:pt x="52" y="44"/>
                </a:cubicBezTo>
                <a:cubicBezTo>
                  <a:pt x="52" y="44"/>
                  <a:pt x="53" y="43"/>
                  <a:pt x="53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43"/>
                  <a:pt x="68" y="44"/>
                  <a:pt x="68" y="45"/>
                </a:cubicBezTo>
                <a:lnTo>
                  <a:pt x="68" y="58"/>
                </a:lnTo>
                <a:close/>
                <a:moveTo>
                  <a:pt x="34" y="7"/>
                </a:moveTo>
                <a:cubicBezTo>
                  <a:pt x="32" y="7"/>
                  <a:pt x="31" y="8"/>
                  <a:pt x="31" y="9"/>
                </a:cubicBezTo>
                <a:cubicBezTo>
                  <a:pt x="31" y="11"/>
                  <a:pt x="32" y="12"/>
                  <a:pt x="34" y="12"/>
                </a:cubicBezTo>
                <a:cubicBezTo>
                  <a:pt x="35" y="12"/>
                  <a:pt x="36" y="11"/>
                  <a:pt x="36" y="9"/>
                </a:cubicBezTo>
                <a:cubicBezTo>
                  <a:pt x="36" y="8"/>
                  <a:pt x="35" y="7"/>
                  <a:pt x="34" y="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" name="Freeform 7"/>
          <p:cNvSpPr>
            <a:spLocks noEditPoints="1"/>
          </p:cNvSpPr>
          <p:nvPr/>
        </p:nvSpPr>
        <p:spPr bwMode="auto">
          <a:xfrm>
            <a:off x="1270592" y="357325"/>
            <a:ext cx="116813" cy="119732"/>
          </a:xfrm>
          <a:custGeom>
            <a:avLst/>
            <a:gdLst>
              <a:gd name="T0" fmla="*/ 75514 w 37"/>
              <a:gd name="T1" fmla="*/ 123324 h 38"/>
              <a:gd name="T2" fmla="*/ 68649 w 37"/>
              <a:gd name="T3" fmla="*/ 130175 h 38"/>
              <a:gd name="T4" fmla="*/ 65216 w 37"/>
              <a:gd name="T5" fmla="*/ 130175 h 38"/>
              <a:gd name="T6" fmla="*/ 65216 w 37"/>
              <a:gd name="T7" fmla="*/ 130175 h 38"/>
              <a:gd name="T8" fmla="*/ 3432 w 37"/>
              <a:gd name="T9" fmla="*/ 68513 h 38"/>
              <a:gd name="T10" fmla="*/ 0 w 37"/>
              <a:gd name="T11" fmla="*/ 65088 h 38"/>
              <a:gd name="T12" fmla="*/ 3432 w 37"/>
              <a:gd name="T13" fmla="*/ 61662 h 38"/>
              <a:gd name="T14" fmla="*/ 65216 w 37"/>
              <a:gd name="T15" fmla="*/ 3426 h 38"/>
              <a:gd name="T16" fmla="*/ 65216 w 37"/>
              <a:gd name="T17" fmla="*/ 0 h 38"/>
              <a:gd name="T18" fmla="*/ 68649 w 37"/>
              <a:gd name="T19" fmla="*/ 3426 h 38"/>
              <a:gd name="T20" fmla="*/ 75514 w 37"/>
              <a:gd name="T21" fmla="*/ 6851 h 38"/>
              <a:gd name="T22" fmla="*/ 78946 w 37"/>
              <a:gd name="T23" fmla="*/ 10277 h 38"/>
              <a:gd name="T24" fmla="*/ 75514 w 37"/>
              <a:gd name="T25" fmla="*/ 13703 h 38"/>
              <a:gd name="T26" fmla="*/ 24027 w 37"/>
              <a:gd name="T27" fmla="*/ 65088 h 38"/>
              <a:gd name="T28" fmla="*/ 75514 w 37"/>
              <a:gd name="T29" fmla="*/ 116472 h 38"/>
              <a:gd name="T30" fmla="*/ 78946 w 37"/>
              <a:gd name="T31" fmla="*/ 119898 h 38"/>
              <a:gd name="T32" fmla="*/ 75514 w 37"/>
              <a:gd name="T33" fmla="*/ 123324 h 38"/>
              <a:gd name="T34" fmla="*/ 127000 w 37"/>
              <a:gd name="T35" fmla="*/ 123324 h 38"/>
              <a:gd name="T36" fmla="*/ 120135 w 37"/>
              <a:gd name="T37" fmla="*/ 130175 h 38"/>
              <a:gd name="T38" fmla="*/ 116703 w 37"/>
              <a:gd name="T39" fmla="*/ 130175 h 38"/>
              <a:gd name="T40" fmla="*/ 113270 w 37"/>
              <a:gd name="T41" fmla="*/ 130175 h 38"/>
              <a:gd name="T42" fmla="*/ 51486 w 37"/>
              <a:gd name="T43" fmla="*/ 68513 h 38"/>
              <a:gd name="T44" fmla="*/ 51486 w 37"/>
              <a:gd name="T45" fmla="*/ 65088 h 38"/>
              <a:gd name="T46" fmla="*/ 51486 w 37"/>
              <a:gd name="T47" fmla="*/ 61662 h 38"/>
              <a:gd name="T48" fmla="*/ 113270 w 37"/>
              <a:gd name="T49" fmla="*/ 3426 h 38"/>
              <a:gd name="T50" fmla="*/ 116703 w 37"/>
              <a:gd name="T51" fmla="*/ 0 h 38"/>
              <a:gd name="T52" fmla="*/ 120135 w 37"/>
              <a:gd name="T53" fmla="*/ 3426 h 38"/>
              <a:gd name="T54" fmla="*/ 127000 w 37"/>
              <a:gd name="T55" fmla="*/ 6851 h 38"/>
              <a:gd name="T56" fmla="*/ 127000 w 37"/>
              <a:gd name="T57" fmla="*/ 10277 h 38"/>
              <a:gd name="T58" fmla="*/ 127000 w 37"/>
              <a:gd name="T59" fmla="*/ 13703 h 38"/>
              <a:gd name="T60" fmla="*/ 75514 w 37"/>
              <a:gd name="T61" fmla="*/ 65088 h 38"/>
              <a:gd name="T62" fmla="*/ 127000 w 37"/>
              <a:gd name="T63" fmla="*/ 116472 h 38"/>
              <a:gd name="T64" fmla="*/ 127000 w 37"/>
              <a:gd name="T65" fmla="*/ 119898 h 38"/>
              <a:gd name="T66" fmla="*/ 127000 w 37"/>
              <a:gd name="T67" fmla="*/ 123324 h 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7" h="38">
                <a:moveTo>
                  <a:pt x="22" y="36"/>
                </a:move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19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3" y="3"/>
                  <a:pt x="23" y="3"/>
                </a:cubicBezTo>
                <a:cubicBezTo>
                  <a:pt x="23" y="4"/>
                  <a:pt x="22" y="4"/>
                  <a:pt x="22" y="4"/>
                </a:cubicBezTo>
                <a:cubicBezTo>
                  <a:pt x="7" y="19"/>
                  <a:pt x="7" y="19"/>
                  <a:pt x="7" y="19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3" y="35"/>
                  <a:pt x="23" y="35"/>
                </a:cubicBezTo>
                <a:cubicBezTo>
                  <a:pt x="23" y="35"/>
                  <a:pt x="22" y="36"/>
                  <a:pt x="22" y="36"/>
                </a:cubicBezTo>
                <a:close/>
                <a:moveTo>
                  <a:pt x="37" y="36"/>
                </a:moveTo>
                <a:cubicBezTo>
                  <a:pt x="35" y="38"/>
                  <a:pt x="35" y="38"/>
                  <a:pt x="35" y="38"/>
                </a:cubicBezTo>
                <a:cubicBezTo>
                  <a:pt x="35" y="38"/>
                  <a:pt x="34" y="38"/>
                  <a:pt x="34" y="38"/>
                </a:cubicBezTo>
                <a:cubicBezTo>
                  <a:pt x="34" y="38"/>
                  <a:pt x="33" y="38"/>
                  <a:pt x="33" y="38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19"/>
                  <a:pt x="15" y="19"/>
                </a:cubicBezTo>
                <a:cubicBezTo>
                  <a:pt x="15" y="19"/>
                  <a:pt x="15" y="18"/>
                  <a:pt x="15" y="18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4" y="0"/>
                  <a:pt x="34" y="0"/>
                </a:cubicBezTo>
                <a:cubicBezTo>
                  <a:pt x="34" y="0"/>
                  <a:pt x="35" y="0"/>
                  <a:pt x="35" y="1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4"/>
                  <a:pt x="37" y="4"/>
                  <a:pt x="37" y="4"/>
                </a:cubicBezTo>
                <a:cubicBezTo>
                  <a:pt x="22" y="19"/>
                  <a:pt x="22" y="19"/>
                  <a:pt x="22" y="19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34"/>
                  <a:pt x="37" y="35"/>
                  <a:pt x="37" y="35"/>
                </a:cubicBezTo>
                <a:cubicBezTo>
                  <a:pt x="37" y="35"/>
                  <a:pt x="37" y="36"/>
                  <a:pt x="37" y="3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" name="Freeform 8"/>
          <p:cNvSpPr/>
          <p:nvPr/>
        </p:nvSpPr>
        <p:spPr bwMode="auto">
          <a:xfrm>
            <a:off x="1724700" y="357325"/>
            <a:ext cx="73008" cy="119732"/>
          </a:xfrm>
          <a:custGeom>
            <a:avLst/>
            <a:gdLst>
              <a:gd name="T0" fmla="*/ 75924 w 23"/>
              <a:gd name="T1" fmla="*/ 13703 h 38"/>
              <a:gd name="T2" fmla="*/ 24158 w 23"/>
              <a:gd name="T3" fmla="*/ 65088 h 38"/>
              <a:gd name="T4" fmla="*/ 75924 w 23"/>
              <a:gd name="T5" fmla="*/ 116472 h 38"/>
              <a:gd name="T6" fmla="*/ 79375 w 23"/>
              <a:gd name="T7" fmla="*/ 119898 h 38"/>
              <a:gd name="T8" fmla="*/ 75924 w 23"/>
              <a:gd name="T9" fmla="*/ 123324 h 38"/>
              <a:gd name="T10" fmla="*/ 69022 w 23"/>
              <a:gd name="T11" fmla="*/ 130175 h 38"/>
              <a:gd name="T12" fmla="*/ 65571 w 23"/>
              <a:gd name="T13" fmla="*/ 130175 h 38"/>
              <a:gd name="T14" fmla="*/ 65571 w 23"/>
              <a:gd name="T15" fmla="*/ 130175 h 38"/>
              <a:gd name="T16" fmla="*/ 3451 w 23"/>
              <a:gd name="T17" fmla="*/ 68513 h 38"/>
              <a:gd name="T18" fmla="*/ 0 w 23"/>
              <a:gd name="T19" fmla="*/ 65088 h 38"/>
              <a:gd name="T20" fmla="*/ 3451 w 23"/>
              <a:gd name="T21" fmla="*/ 61662 h 38"/>
              <a:gd name="T22" fmla="*/ 65571 w 23"/>
              <a:gd name="T23" fmla="*/ 3426 h 38"/>
              <a:gd name="T24" fmla="*/ 65571 w 23"/>
              <a:gd name="T25" fmla="*/ 0 h 38"/>
              <a:gd name="T26" fmla="*/ 69022 w 23"/>
              <a:gd name="T27" fmla="*/ 3426 h 38"/>
              <a:gd name="T28" fmla="*/ 75924 w 23"/>
              <a:gd name="T29" fmla="*/ 6851 h 38"/>
              <a:gd name="T30" fmla="*/ 79375 w 23"/>
              <a:gd name="T31" fmla="*/ 10277 h 38"/>
              <a:gd name="T32" fmla="*/ 75924 w 23"/>
              <a:gd name="T33" fmla="*/ 13703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3" h="38">
                <a:moveTo>
                  <a:pt x="22" y="4"/>
                </a:moveTo>
                <a:cubicBezTo>
                  <a:pt x="7" y="19"/>
                  <a:pt x="7" y="19"/>
                  <a:pt x="7" y="19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3" y="35"/>
                  <a:pt x="23" y="35"/>
                </a:cubicBezTo>
                <a:cubicBezTo>
                  <a:pt x="23" y="35"/>
                  <a:pt x="22" y="36"/>
                  <a:pt x="22" y="36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19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3" y="3"/>
                  <a:pt x="23" y="3"/>
                </a:cubicBezTo>
                <a:cubicBezTo>
                  <a:pt x="23" y="4"/>
                  <a:pt x="22" y="4"/>
                  <a:pt x="22" y="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" name="Freeform 9"/>
          <p:cNvSpPr>
            <a:spLocks noEditPoints="1"/>
          </p:cNvSpPr>
          <p:nvPr/>
        </p:nvSpPr>
        <p:spPr bwMode="auto">
          <a:xfrm>
            <a:off x="2183188" y="319360"/>
            <a:ext cx="198581" cy="183980"/>
          </a:xfrm>
          <a:custGeom>
            <a:avLst/>
            <a:gdLst>
              <a:gd name="T0" fmla="*/ 215900 w 63"/>
              <a:gd name="T1" fmla="*/ 41384 h 58"/>
              <a:gd name="T2" fmla="*/ 209046 w 63"/>
              <a:gd name="T3" fmla="*/ 48282 h 58"/>
              <a:gd name="T4" fmla="*/ 10281 w 63"/>
              <a:gd name="T5" fmla="*/ 48282 h 58"/>
              <a:gd name="T6" fmla="*/ 0 w 63"/>
              <a:gd name="T7" fmla="*/ 41384 h 58"/>
              <a:gd name="T8" fmla="*/ 0 w 63"/>
              <a:gd name="T9" fmla="*/ 6897 h 58"/>
              <a:gd name="T10" fmla="*/ 10281 w 63"/>
              <a:gd name="T11" fmla="*/ 0 h 58"/>
              <a:gd name="T12" fmla="*/ 209046 w 63"/>
              <a:gd name="T13" fmla="*/ 0 h 58"/>
              <a:gd name="T14" fmla="*/ 215900 w 63"/>
              <a:gd name="T15" fmla="*/ 6897 h 58"/>
              <a:gd name="T16" fmla="*/ 215900 w 63"/>
              <a:gd name="T17" fmla="*/ 41384 h 58"/>
              <a:gd name="T18" fmla="*/ 209046 w 63"/>
              <a:gd name="T19" fmla="*/ 189679 h 58"/>
              <a:gd name="T20" fmla="*/ 202192 w 63"/>
              <a:gd name="T21" fmla="*/ 200025 h 58"/>
              <a:gd name="T22" fmla="*/ 17135 w 63"/>
              <a:gd name="T23" fmla="*/ 200025 h 58"/>
              <a:gd name="T24" fmla="*/ 10281 w 63"/>
              <a:gd name="T25" fmla="*/ 189679 h 58"/>
              <a:gd name="T26" fmla="*/ 10281 w 63"/>
              <a:gd name="T27" fmla="*/ 65525 h 58"/>
              <a:gd name="T28" fmla="*/ 17135 w 63"/>
              <a:gd name="T29" fmla="*/ 58628 h 58"/>
              <a:gd name="T30" fmla="*/ 202192 w 63"/>
              <a:gd name="T31" fmla="*/ 58628 h 58"/>
              <a:gd name="T32" fmla="*/ 209046 w 63"/>
              <a:gd name="T33" fmla="*/ 65525 h 58"/>
              <a:gd name="T34" fmla="*/ 209046 w 63"/>
              <a:gd name="T35" fmla="*/ 189679 h 58"/>
              <a:gd name="T36" fmla="*/ 126798 w 63"/>
              <a:gd name="T37" fmla="*/ 82769 h 58"/>
              <a:gd name="T38" fmla="*/ 92529 w 63"/>
              <a:gd name="T39" fmla="*/ 82769 h 58"/>
              <a:gd name="T40" fmla="*/ 82248 w 63"/>
              <a:gd name="T41" fmla="*/ 89666 h 58"/>
              <a:gd name="T42" fmla="*/ 92529 w 63"/>
              <a:gd name="T43" fmla="*/ 100013 h 58"/>
              <a:gd name="T44" fmla="*/ 126798 w 63"/>
              <a:gd name="T45" fmla="*/ 100013 h 58"/>
              <a:gd name="T46" fmla="*/ 133652 w 63"/>
              <a:gd name="T47" fmla="*/ 89666 h 58"/>
              <a:gd name="T48" fmla="*/ 126798 w 63"/>
              <a:gd name="T49" fmla="*/ 82769 h 5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" h="58">
                <a:moveTo>
                  <a:pt x="63" y="12"/>
                </a:moveTo>
                <a:cubicBezTo>
                  <a:pt x="63" y="13"/>
                  <a:pt x="62" y="14"/>
                  <a:pt x="61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2" y="0"/>
                  <a:pt x="63" y="1"/>
                  <a:pt x="63" y="2"/>
                </a:cubicBezTo>
                <a:lnTo>
                  <a:pt x="63" y="12"/>
                </a:lnTo>
                <a:close/>
                <a:moveTo>
                  <a:pt x="61" y="55"/>
                </a:moveTo>
                <a:cubicBezTo>
                  <a:pt x="61" y="57"/>
                  <a:pt x="60" y="58"/>
                  <a:pt x="59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4" y="58"/>
                  <a:pt x="3" y="57"/>
                  <a:pt x="3" y="55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8"/>
                  <a:pt x="4" y="17"/>
                  <a:pt x="5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60" y="17"/>
                  <a:pt x="61" y="18"/>
                  <a:pt x="61" y="19"/>
                </a:cubicBezTo>
                <a:lnTo>
                  <a:pt x="61" y="55"/>
                </a:lnTo>
                <a:close/>
                <a:moveTo>
                  <a:pt x="37" y="24"/>
                </a:moveTo>
                <a:cubicBezTo>
                  <a:pt x="27" y="24"/>
                  <a:pt x="27" y="24"/>
                  <a:pt x="27" y="24"/>
                </a:cubicBezTo>
                <a:cubicBezTo>
                  <a:pt x="26" y="24"/>
                  <a:pt x="24" y="25"/>
                  <a:pt x="24" y="26"/>
                </a:cubicBezTo>
                <a:cubicBezTo>
                  <a:pt x="24" y="28"/>
                  <a:pt x="26" y="29"/>
                  <a:pt x="2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8" y="29"/>
                  <a:pt x="39" y="28"/>
                  <a:pt x="39" y="26"/>
                </a:cubicBezTo>
                <a:cubicBezTo>
                  <a:pt x="39" y="25"/>
                  <a:pt x="38" y="24"/>
                  <a:pt x="37" y="2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" name="Freeform 10"/>
          <p:cNvSpPr>
            <a:spLocks noEditPoints="1"/>
          </p:cNvSpPr>
          <p:nvPr/>
        </p:nvSpPr>
        <p:spPr bwMode="auto">
          <a:xfrm>
            <a:off x="2631456" y="319360"/>
            <a:ext cx="185439" cy="183980"/>
          </a:xfrm>
          <a:custGeom>
            <a:avLst/>
            <a:gdLst>
              <a:gd name="T0" fmla="*/ 102515 w 59"/>
              <a:gd name="T1" fmla="*/ 200025 h 58"/>
              <a:gd name="T2" fmla="*/ 0 w 59"/>
              <a:gd name="T3" fmla="*/ 100013 h 58"/>
              <a:gd name="T4" fmla="*/ 102515 w 59"/>
              <a:gd name="T5" fmla="*/ 0 h 58"/>
              <a:gd name="T6" fmla="*/ 201612 w 59"/>
              <a:gd name="T7" fmla="*/ 100013 h 58"/>
              <a:gd name="T8" fmla="*/ 102515 w 59"/>
              <a:gd name="T9" fmla="*/ 200025 h 58"/>
              <a:gd name="T10" fmla="*/ 30754 w 59"/>
              <a:gd name="T11" fmla="*/ 100013 h 58"/>
              <a:gd name="T12" fmla="*/ 102515 w 59"/>
              <a:gd name="T13" fmla="*/ 168987 h 58"/>
              <a:gd name="T14" fmla="*/ 170858 w 59"/>
              <a:gd name="T15" fmla="*/ 100013 h 58"/>
              <a:gd name="T16" fmla="*/ 102515 w 59"/>
              <a:gd name="T17" fmla="*/ 27590 h 58"/>
              <a:gd name="T18" fmla="*/ 30754 w 59"/>
              <a:gd name="T19" fmla="*/ 100013 h 58"/>
              <a:gd name="T20" fmla="*/ 146938 w 59"/>
              <a:gd name="T21" fmla="*/ 106910 h 58"/>
              <a:gd name="T22" fmla="*/ 102515 w 59"/>
              <a:gd name="T23" fmla="*/ 148294 h 58"/>
              <a:gd name="T24" fmla="*/ 102515 w 59"/>
              <a:gd name="T25" fmla="*/ 148294 h 58"/>
              <a:gd name="T26" fmla="*/ 99097 w 59"/>
              <a:gd name="T27" fmla="*/ 148294 h 58"/>
              <a:gd name="T28" fmla="*/ 58092 w 59"/>
              <a:gd name="T29" fmla="*/ 106910 h 58"/>
              <a:gd name="T30" fmla="*/ 54674 w 59"/>
              <a:gd name="T31" fmla="*/ 100013 h 58"/>
              <a:gd name="T32" fmla="*/ 58092 w 59"/>
              <a:gd name="T33" fmla="*/ 100013 h 58"/>
              <a:gd name="T34" fmla="*/ 85429 w 59"/>
              <a:gd name="T35" fmla="*/ 100013 h 58"/>
              <a:gd name="T36" fmla="*/ 85429 w 59"/>
              <a:gd name="T37" fmla="*/ 51731 h 58"/>
              <a:gd name="T38" fmla="*/ 88846 w 59"/>
              <a:gd name="T39" fmla="*/ 48282 h 58"/>
              <a:gd name="T40" fmla="*/ 112766 w 59"/>
              <a:gd name="T41" fmla="*/ 48282 h 58"/>
              <a:gd name="T42" fmla="*/ 116183 w 59"/>
              <a:gd name="T43" fmla="*/ 51731 h 58"/>
              <a:gd name="T44" fmla="*/ 116183 w 59"/>
              <a:gd name="T45" fmla="*/ 100013 h 58"/>
              <a:gd name="T46" fmla="*/ 143520 w 59"/>
              <a:gd name="T47" fmla="*/ 100013 h 58"/>
              <a:gd name="T48" fmla="*/ 146938 w 59"/>
              <a:gd name="T49" fmla="*/ 103461 h 58"/>
              <a:gd name="T50" fmla="*/ 146938 w 59"/>
              <a:gd name="T51" fmla="*/ 106910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9" y="29"/>
                </a:moveTo>
                <a:cubicBezTo>
                  <a:pt x="9" y="40"/>
                  <a:pt x="18" y="49"/>
                  <a:pt x="30" y="49"/>
                </a:cubicBezTo>
                <a:cubicBezTo>
                  <a:pt x="41" y="49"/>
                  <a:pt x="50" y="40"/>
                  <a:pt x="50" y="29"/>
                </a:cubicBezTo>
                <a:cubicBezTo>
                  <a:pt x="50" y="17"/>
                  <a:pt x="41" y="8"/>
                  <a:pt x="30" y="8"/>
                </a:cubicBezTo>
                <a:cubicBezTo>
                  <a:pt x="18" y="8"/>
                  <a:pt x="9" y="17"/>
                  <a:pt x="9" y="29"/>
                </a:cubicBezTo>
                <a:close/>
                <a:moveTo>
                  <a:pt x="43" y="31"/>
                </a:moveTo>
                <a:cubicBezTo>
                  <a:pt x="30" y="43"/>
                  <a:pt x="30" y="43"/>
                  <a:pt x="30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29" y="43"/>
                  <a:pt x="29" y="43"/>
                  <a:pt x="29" y="43"/>
                </a:cubicBezTo>
                <a:cubicBezTo>
                  <a:pt x="17" y="31"/>
                  <a:pt x="17" y="31"/>
                  <a:pt x="17" y="31"/>
                </a:cubicBezTo>
                <a:cubicBezTo>
                  <a:pt x="16" y="30"/>
                  <a:pt x="16" y="30"/>
                  <a:pt x="16" y="29"/>
                </a:cubicBezTo>
                <a:cubicBezTo>
                  <a:pt x="16" y="29"/>
                  <a:pt x="17" y="29"/>
                  <a:pt x="17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4"/>
                  <a:pt x="26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4"/>
                  <a:pt x="34" y="15"/>
                  <a:pt x="34" y="15"/>
                </a:cubicBezTo>
                <a:cubicBezTo>
                  <a:pt x="34" y="29"/>
                  <a:pt x="34" y="29"/>
                  <a:pt x="34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3" y="29"/>
                  <a:pt x="43" y="30"/>
                </a:cubicBezTo>
                <a:cubicBezTo>
                  <a:pt x="43" y="30"/>
                  <a:pt x="43" y="31"/>
                  <a:pt x="43" y="3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" name="Freeform 11"/>
          <p:cNvSpPr>
            <a:spLocks noEditPoints="1"/>
          </p:cNvSpPr>
          <p:nvPr/>
        </p:nvSpPr>
        <p:spPr bwMode="auto">
          <a:xfrm>
            <a:off x="3085563" y="319360"/>
            <a:ext cx="186900" cy="183980"/>
          </a:xfrm>
          <a:custGeom>
            <a:avLst/>
            <a:gdLst>
              <a:gd name="T0" fmla="*/ 103322 w 59"/>
              <a:gd name="T1" fmla="*/ 200025 h 58"/>
              <a:gd name="T2" fmla="*/ 0 w 59"/>
              <a:gd name="T3" fmla="*/ 100013 h 58"/>
              <a:gd name="T4" fmla="*/ 103322 w 59"/>
              <a:gd name="T5" fmla="*/ 0 h 58"/>
              <a:gd name="T6" fmla="*/ 203200 w 59"/>
              <a:gd name="T7" fmla="*/ 100013 h 58"/>
              <a:gd name="T8" fmla="*/ 103322 w 59"/>
              <a:gd name="T9" fmla="*/ 200025 h 58"/>
              <a:gd name="T10" fmla="*/ 168759 w 59"/>
              <a:gd name="T11" fmla="*/ 93115 h 58"/>
              <a:gd name="T12" fmla="*/ 154983 w 59"/>
              <a:gd name="T13" fmla="*/ 82769 h 58"/>
              <a:gd name="T14" fmla="*/ 106766 w 59"/>
              <a:gd name="T15" fmla="*/ 34487 h 58"/>
              <a:gd name="T16" fmla="*/ 103322 w 59"/>
              <a:gd name="T17" fmla="*/ 31038 h 58"/>
              <a:gd name="T18" fmla="*/ 96434 w 59"/>
              <a:gd name="T19" fmla="*/ 34487 h 58"/>
              <a:gd name="T20" fmla="*/ 82658 w 59"/>
              <a:gd name="T21" fmla="*/ 44833 h 58"/>
              <a:gd name="T22" fmla="*/ 82658 w 59"/>
              <a:gd name="T23" fmla="*/ 51731 h 58"/>
              <a:gd name="T24" fmla="*/ 82658 w 59"/>
              <a:gd name="T25" fmla="*/ 58628 h 58"/>
              <a:gd name="T26" fmla="*/ 110210 w 59"/>
              <a:gd name="T27" fmla="*/ 82769 h 58"/>
              <a:gd name="T28" fmla="*/ 44773 w 59"/>
              <a:gd name="T29" fmla="*/ 82769 h 58"/>
              <a:gd name="T30" fmla="*/ 34441 w 59"/>
              <a:gd name="T31" fmla="*/ 89666 h 58"/>
              <a:gd name="T32" fmla="*/ 34441 w 59"/>
              <a:gd name="T33" fmla="*/ 106910 h 58"/>
              <a:gd name="T34" fmla="*/ 44773 w 59"/>
              <a:gd name="T35" fmla="*/ 117256 h 58"/>
              <a:gd name="T36" fmla="*/ 110210 w 59"/>
              <a:gd name="T37" fmla="*/ 117256 h 58"/>
              <a:gd name="T38" fmla="*/ 82658 w 59"/>
              <a:gd name="T39" fmla="*/ 141397 h 58"/>
              <a:gd name="T40" fmla="*/ 82658 w 59"/>
              <a:gd name="T41" fmla="*/ 144846 h 58"/>
              <a:gd name="T42" fmla="*/ 82658 w 59"/>
              <a:gd name="T43" fmla="*/ 151743 h 58"/>
              <a:gd name="T44" fmla="*/ 96434 w 59"/>
              <a:gd name="T45" fmla="*/ 165538 h 58"/>
              <a:gd name="T46" fmla="*/ 103322 w 59"/>
              <a:gd name="T47" fmla="*/ 165538 h 58"/>
              <a:gd name="T48" fmla="*/ 106766 w 59"/>
              <a:gd name="T49" fmla="*/ 165538 h 58"/>
              <a:gd name="T50" fmla="*/ 154983 w 59"/>
              <a:gd name="T51" fmla="*/ 117256 h 58"/>
              <a:gd name="T52" fmla="*/ 168759 w 59"/>
              <a:gd name="T53" fmla="*/ 103461 h 58"/>
              <a:gd name="T54" fmla="*/ 168759 w 59"/>
              <a:gd name="T55" fmla="*/ 100013 h 58"/>
              <a:gd name="T56" fmla="*/ 168759 w 59"/>
              <a:gd name="T57" fmla="*/ 93115 h 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49" y="27"/>
                </a:moveTo>
                <a:cubicBezTo>
                  <a:pt x="45" y="24"/>
                  <a:pt x="45" y="24"/>
                  <a:pt x="45" y="24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9"/>
                  <a:pt x="30" y="9"/>
                  <a:pt x="30" y="9"/>
                </a:cubicBezTo>
                <a:cubicBezTo>
                  <a:pt x="29" y="9"/>
                  <a:pt x="28" y="9"/>
                  <a:pt x="28" y="10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4"/>
                  <a:pt x="24" y="14"/>
                  <a:pt x="24" y="15"/>
                </a:cubicBezTo>
                <a:cubicBezTo>
                  <a:pt x="24" y="16"/>
                  <a:pt x="24" y="16"/>
                  <a:pt x="24" y="17"/>
                </a:cubicBezTo>
                <a:cubicBezTo>
                  <a:pt x="32" y="24"/>
                  <a:pt x="32" y="24"/>
                  <a:pt x="32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1" y="24"/>
                  <a:pt x="10" y="25"/>
                  <a:pt x="10" y="26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2"/>
                  <a:pt x="11" y="34"/>
                  <a:pt x="13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2"/>
                  <a:pt x="24" y="42"/>
                </a:cubicBezTo>
                <a:cubicBezTo>
                  <a:pt x="24" y="43"/>
                  <a:pt x="24" y="44"/>
                  <a:pt x="24" y="44"/>
                </a:cubicBezTo>
                <a:cubicBezTo>
                  <a:pt x="28" y="48"/>
                  <a:pt x="28" y="48"/>
                  <a:pt x="28" y="48"/>
                </a:cubicBezTo>
                <a:cubicBezTo>
                  <a:pt x="28" y="48"/>
                  <a:pt x="29" y="48"/>
                  <a:pt x="30" y="48"/>
                </a:cubicBezTo>
                <a:cubicBezTo>
                  <a:pt x="30" y="48"/>
                  <a:pt x="31" y="48"/>
                  <a:pt x="31" y="48"/>
                </a:cubicBezTo>
                <a:cubicBezTo>
                  <a:pt x="45" y="34"/>
                  <a:pt x="45" y="34"/>
                  <a:pt x="45" y="34"/>
                </a:cubicBezTo>
                <a:cubicBezTo>
                  <a:pt x="49" y="30"/>
                  <a:pt x="49" y="30"/>
                  <a:pt x="49" y="30"/>
                </a:cubicBezTo>
                <a:cubicBezTo>
                  <a:pt x="49" y="30"/>
                  <a:pt x="49" y="29"/>
                  <a:pt x="49" y="29"/>
                </a:cubicBezTo>
                <a:cubicBezTo>
                  <a:pt x="49" y="28"/>
                  <a:pt x="49" y="27"/>
                  <a:pt x="49" y="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" name="Freeform 12"/>
          <p:cNvSpPr/>
          <p:nvPr/>
        </p:nvSpPr>
        <p:spPr bwMode="auto">
          <a:xfrm>
            <a:off x="3541131" y="325201"/>
            <a:ext cx="176679" cy="186900"/>
          </a:xfrm>
          <a:custGeom>
            <a:avLst/>
            <a:gdLst>
              <a:gd name="T0" fmla="*/ 188658 w 56"/>
              <a:gd name="T1" fmla="*/ 113654 h 59"/>
              <a:gd name="T2" fmla="*/ 102904 w 56"/>
              <a:gd name="T3" fmla="*/ 196312 h 59"/>
              <a:gd name="T4" fmla="*/ 92614 w 56"/>
              <a:gd name="T5" fmla="*/ 203200 h 59"/>
              <a:gd name="T6" fmla="*/ 78893 w 56"/>
              <a:gd name="T7" fmla="*/ 196312 h 59"/>
              <a:gd name="T8" fmla="*/ 68603 w 56"/>
              <a:gd name="T9" fmla="*/ 185980 h 59"/>
              <a:gd name="T10" fmla="*/ 65173 w 56"/>
              <a:gd name="T11" fmla="*/ 175647 h 59"/>
              <a:gd name="T12" fmla="*/ 68603 w 56"/>
              <a:gd name="T13" fmla="*/ 165315 h 59"/>
              <a:gd name="T14" fmla="*/ 109765 w 56"/>
              <a:gd name="T15" fmla="*/ 123986 h 59"/>
              <a:gd name="T16" fmla="*/ 17151 w 56"/>
              <a:gd name="T17" fmla="*/ 123986 h 59"/>
              <a:gd name="T18" fmla="*/ 0 w 56"/>
              <a:gd name="T19" fmla="*/ 110210 h 59"/>
              <a:gd name="T20" fmla="*/ 0 w 56"/>
              <a:gd name="T21" fmla="*/ 92990 h 59"/>
              <a:gd name="T22" fmla="*/ 17151 w 56"/>
              <a:gd name="T23" fmla="*/ 75769 h 59"/>
              <a:gd name="T24" fmla="*/ 109765 w 56"/>
              <a:gd name="T25" fmla="*/ 75769 h 59"/>
              <a:gd name="T26" fmla="*/ 68603 w 56"/>
              <a:gd name="T27" fmla="*/ 37885 h 59"/>
              <a:gd name="T28" fmla="*/ 65173 w 56"/>
              <a:gd name="T29" fmla="*/ 24108 h 59"/>
              <a:gd name="T30" fmla="*/ 68603 w 56"/>
              <a:gd name="T31" fmla="*/ 13776 h 59"/>
              <a:gd name="T32" fmla="*/ 78893 w 56"/>
              <a:gd name="T33" fmla="*/ 3444 h 59"/>
              <a:gd name="T34" fmla="*/ 92614 w 56"/>
              <a:gd name="T35" fmla="*/ 0 h 59"/>
              <a:gd name="T36" fmla="*/ 102904 w 56"/>
              <a:gd name="T37" fmla="*/ 3444 h 59"/>
              <a:gd name="T38" fmla="*/ 188658 w 56"/>
              <a:gd name="T39" fmla="*/ 89546 h 59"/>
              <a:gd name="T40" fmla="*/ 192088 w 56"/>
              <a:gd name="T41" fmla="*/ 99878 h 59"/>
              <a:gd name="T42" fmla="*/ 188658 w 56"/>
              <a:gd name="T43" fmla="*/ 113654 h 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" h="59">
                <a:moveTo>
                  <a:pt x="55" y="33"/>
                </a:moveTo>
                <a:cubicBezTo>
                  <a:pt x="30" y="57"/>
                  <a:pt x="30" y="57"/>
                  <a:pt x="30" y="57"/>
                </a:cubicBezTo>
                <a:cubicBezTo>
                  <a:pt x="29" y="58"/>
                  <a:pt x="28" y="59"/>
                  <a:pt x="27" y="59"/>
                </a:cubicBezTo>
                <a:cubicBezTo>
                  <a:pt x="25" y="59"/>
                  <a:pt x="24" y="58"/>
                  <a:pt x="23" y="57"/>
                </a:cubicBezTo>
                <a:cubicBezTo>
                  <a:pt x="20" y="54"/>
                  <a:pt x="20" y="54"/>
                  <a:pt x="20" y="54"/>
                </a:cubicBezTo>
                <a:cubicBezTo>
                  <a:pt x="20" y="54"/>
                  <a:pt x="19" y="52"/>
                  <a:pt x="19" y="51"/>
                </a:cubicBezTo>
                <a:cubicBezTo>
                  <a:pt x="19" y="50"/>
                  <a:pt x="20" y="48"/>
                  <a:pt x="20" y="48"/>
                </a:cubicBezTo>
                <a:cubicBezTo>
                  <a:pt x="32" y="36"/>
                  <a:pt x="32" y="36"/>
                  <a:pt x="32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2" y="36"/>
                  <a:pt x="0" y="34"/>
                  <a:pt x="0" y="32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4"/>
                  <a:pt x="2" y="22"/>
                  <a:pt x="5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19" y="9"/>
                  <a:pt x="19" y="7"/>
                </a:cubicBezTo>
                <a:cubicBezTo>
                  <a:pt x="19" y="6"/>
                  <a:pt x="20" y="5"/>
                  <a:pt x="20" y="4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0"/>
                  <a:pt x="25" y="0"/>
                  <a:pt x="27" y="0"/>
                </a:cubicBezTo>
                <a:cubicBezTo>
                  <a:pt x="28" y="0"/>
                  <a:pt x="29" y="0"/>
                  <a:pt x="30" y="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7"/>
                  <a:pt x="56" y="28"/>
                  <a:pt x="56" y="29"/>
                </a:cubicBezTo>
                <a:cubicBezTo>
                  <a:pt x="56" y="30"/>
                  <a:pt x="56" y="32"/>
                  <a:pt x="55" y="3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" name="Freeform 13"/>
          <p:cNvSpPr/>
          <p:nvPr/>
        </p:nvSpPr>
        <p:spPr bwMode="auto">
          <a:xfrm>
            <a:off x="3995239" y="373387"/>
            <a:ext cx="214643" cy="75928"/>
          </a:xfrm>
          <a:custGeom>
            <a:avLst/>
            <a:gdLst>
              <a:gd name="T0" fmla="*/ 233362 w 68"/>
              <a:gd name="T1" fmla="*/ 44715 h 24"/>
              <a:gd name="T2" fmla="*/ 199044 w 68"/>
              <a:gd name="T3" fmla="*/ 79110 h 24"/>
              <a:gd name="T4" fmla="*/ 192180 w 68"/>
              <a:gd name="T5" fmla="*/ 82550 h 24"/>
              <a:gd name="T6" fmla="*/ 185317 w 68"/>
              <a:gd name="T7" fmla="*/ 72231 h 24"/>
              <a:gd name="T8" fmla="*/ 185317 w 68"/>
              <a:gd name="T9" fmla="*/ 58473 h 24"/>
              <a:gd name="T10" fmla="*/ 51477 w 68"/>
              <a:gd name="T11" fmla="*/ 58473 h 24"/>
              <a:gd name="T12" fmla="*/ 51477 w 68"/>
              <a:gd name="T13" fmla="*/ 72231 h 24"/>
              <a:gd name="T14" fmla="*/ 44613 w 68"/>
              <a:gd name="T15" fmla="*/ 82550 h 24"/>
              <a:gd name="T16" fmla="*/ 37750 w 68"/>
              <a:gd name="T17" fmla="*/ 79110 h 24"/>
              <a:gd name="T18" fmla="*/ 3432 w 68"/>
              <a:gd name="T19" fmla="*/ 44715 h 24"/>
              <a:gd name="T20" fmla="*/ 0 w 68"/>
              <a:gd name="T21" fmla="*/ 41275 h 24"/>
              <a:gd name="T22" fmla="*/ 3432 w 68"/>
              <a:gd name="T23" fmla="*/ 34396 h 24"/>
              <a:gd name="T24" fmla="*/ 37750 w 68"/>
              <a:gd name="T25" fmla="*/ 0 h 24"/>
              <a:gd name="T26" fmla="*/ 44613 w 68"/>
              <a:gd name="T27" fmla="*/ 0 h 24"/>
              <a:gd name="T28" fmla="*/ 51477 w 68"/>
              <a:gd name="T29" fmla="*/ 6879 h 24"/>
              <a:gd name="T30" fmla="*/ 51477 w 68"/>
              <a:gd name="T31" fmla="*/ 24077 h 24"/>
              <a:gd name="T32" fmla="*/ 185317 w 68"/>
              <a:gd name="T33" fmla="*/ 24077 h 24"/>
              <a:gd name="T34" fmla="*/ 185317 w 68"/>
              <a:gd name="T35" fmla="*/ 6879 h 24"/>
              <a:gd name="T36" fmla="*/ 192180 w 68"/>
              <a:gd name="T37" fmla="*/ 0 h 24"/>
              <a:gd name="T38" fmla="*/ 199044 w 68"/>
              <a:gd name="T39" fmla="*/ 0 h 24"/>
              <a:gd name="T40" fmla="*/ 233362 w 68"/>
              <a:gd name="T41" fmla="*/ 34396 h 24"/>
              <a:gd name="T42" fmla="*/ 233362 w 68"/>
              <a:gd name="T43" fmla="*/ 41275 h 24"/>
              <a:gd name="T44" fmla="*/ 233362 w 68"/>
              <a:gd name="T45" fmla="*/ 44715 h 2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8" h="24">
                <a:moveTo>
                  <a:pt x="68" y="13"/>
                </a:moveTo>
                <a:cubicBezTo>
                  <a:pt x="58" y="23"/>
                  <a:pt x="58" y="23"/>
                  <a:pt x="58" y="23"/>
                </a:cubicBezTo>
                <a:cubicBezTo>
                  <a:pt x="58" y="24"/>
                  <a:pt x="57" y="24"/>
                  <a:pt x="56" y="24"/>
                </a:cubicBezTo>
                <a:cubicBezTo>
                  <a:pt x="55" y="24"/>
                  <a:pt x="54" y="23"/>
                  <a:pt x="54" y="21"/>
                </a:cubicBezTo>
                <a:cubicBezTo>
                  <a:pt x="54" y="17"/>
                  <a:pt x="54" y="17"/>
                  <a:pt x="54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3"/>
                  <a:pt x="14" y="24"/>
                  <a:pt x="13" y="24"/>
                </a:cubicBezTo>
                <a:cubicBezTo>
                  <a:pt x="12" y="24"/>
                  <a:pt x="11" y="24"/>
                  <a:pt x="11" y="2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2"/>
                  <a:pt x="0" y="12"/>
                </a:cubicBezTo>
                <a:cubicBezTo>
                  <a:pt x="0" y="11"/>
                  <a:pt x="1" y="10"/>
                  <a:pt x="1" y="1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2" y="0"/>
                  <a:pt x="13" y="0"/>
                </a:cubicBezTo>
                <a:cubicBezTo>
                  <a:pt x="14" y="0"/>
                  <a:pt x="15" y="1"/>
                  <a:pt x="15" y="2"/>
                </a:cubicBezTo>
                <a:cubicBezTo>
                  <a:pt x="15" y="7"/>
                  <a:pt x="15" y="7"/>
                  <a:pt x="15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2"/>
                  <a:pt x="54" y="2"/>
                  <a:pt x="54" y="2"/>
                </a:cubicBezTo>
                <a:cubicBezTo>
                  <a:pt x="54" y="1"/>
                  <a:pt x="55" y="0"/>
                  <a:pt x="56" y="0"/>
                </a:cubicBezTo>
                <a:cubicBezTo>
                  <a:pt x="57" y="0"/>
                  <a:pt x="58" y="0"/>
                  <a:pt x="58" y="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1"/>
                  <a:pt x="68" y="12"/>
                </a:cubicBezTo>
                <a:cubicBezTo>
                  <a:pt x="68" y="12"/>
                  <a:pt x="68" y="13"/>
                  <a:pt x="68" y="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" name="Freeform 14"/>
          <p:cNvSpPr>
            <a:spLocks noEditPoints="1"/>
          </p:cNvSpPr>
          <p:nvPr/>
        </p:nvSpPr>
        <p:spPr bwMode="auto">
          <a:xfrm>
            <a:off x="4449346" y="319361"/>
            <a:ext cx="246767" cy="189820"/>
          </a:xfrm>
          <a:custGeom>
            <a:avLst/>
            <a:gdLst>
              <a:gd name="T0" fmla="*/ 268288 w 78"/>
              <a:gd name="T1" fmla="*/ 161660 h 60"/>
              <a:gd name="T2" fmla="*/ 261409 w 78"/>
              <a:gd name="T3" fmla="*/ 165100 h 60"/>
              <a:gd name="T4" fmla="*/ 251090 w 78"/>
              <a:gd name="T5" fmla="*/ 165100 h 60"/>
              <a:gd name="T6" fmla="*/ 251090 w 78"/>
              <a:gd name="T7" fmla="*/ 182298 h 60"/>
              <a:gd name="T8" fmla="*/ 223573 w 78"/>
              <a:gd name="T9" fmla="*/ 206375 h 60"/>
              <a:gd name="T10" fmla="*/ 199496 w 78"/>
              <a:gd name="T11" fmla="*/ 182298 h 60"/>
              <a:gd name="T12" fmla="*/ 199496 w 78"/>
              <a:gd name="T13" fmla="*/ 165100 h 60"/>
              <a:gd name="T14" fmla="*/ 65352 w 78"/>
              <a:gd name="T15" fmla="*/ 165100 h 60"/>
              <a:gd name="T16" fmla="*/ 65352 w 78"/>
              <a:gd name="T17" fmla="*/ 182298 h 60"/>
              <a:gd name="T18" fmla="*/ 41275 w 78"/>
              <a:gd name="T19" fmla="*/ 206375 h 60"/>
              <a:gd name="T20" fmla="*/ 17198 w 78"/>
              <a:gd name="T21" fmla="*/ 182298 h 60"/>
              <a:gd name="T22" fmla="*/ 17198 w 78"/>
              <a:gd name="T23" fmla="*/ 165100 h 60"/>
              <a:gd name="T24" fmla="*/ 3440 w 78"/>
              <a:gd name="T25" fmla="*/ 165100 h 60"/>
              <a:gd name="T26" fmla="*/ 0 w 78"/>
              <a:gd name="T27" fmla="*/ 161660 h 60"/>
              <a:gd name="T28" fmla="*/ 0 w 78"/>
              <a:gd name="T29" fmla="*/ 110067 h 60"/>
              <a:gd name="T30" fmla="*/ 27517 w 78"/>
              <a:gd name="T31" fmla="*/ 82550 h 60"/>
              <a:gd name="T32" fmla="*/ 30956 w 78"/>
              <a:gd name="T33" fmla="*/ 82550 h 60"/>
              <a:gd name="T34" fmla="*/ 44715 w 78"/>
              <a:gd name="T35" fmla="*/ 27517 h 60"/>
              <a:gd name="T36" fmla="*/ 82550 w 78"/>
              <a:gd name="T37" fmla="*/ 0 h 60"/>
              <a:gd name="T38" fmla="*/ 182298 w 78"/>
              <a:gd name="T39" fmla="*/ 0 h 60"/>
              <a:gd name="T40" fmla="*/ 220134 w 78"/>
              <a:gd name="T41" fmla="*/ 27517 h 60"/>
              <a:gd name="T42" fmla="*/ 233892 w 78"/>
              <a:gd name="T43" fmla="*/ 82550 h 60"/>
              <a:gd name="T44" fmla="*/ 237332 w 78"/>
              <a:gd name="T45" fmla="*/ 82550 h 60"/>
              <a:gd name="T46" fmla="*/ 268288 w 78"/>
              <a:gd name="T47" fmla="*/ 110067 h 60"/>
              <a:gd name="T48" fmla="*/ 268288 w 78"/>
              <a:gd name="T49" fmla="*/ 161660 h 60"/>
              <a:gd name="T50" fmla="*/ 41275 w 78"/>
              <a:gd name="T51" fmla="*/ 103188 h 60"/>
              <a:gd name="T52" fmla="*/ 20638 w 78"/>
              <a:gd name="T53" fmla="*/ 123825 h 60"/>
              <a:gd name="T54" fmla="*/ 41275 w 78"/>
              <a:gd name="T55" fmla="*/ 144463 h 60"/>
              <a:gd name="T56" fmla="*/ 61913 w 78"/>
              <a:gd name="T57" fmla="*/ 123825 h 60"/>
              <a:gd name="T58" fmla="*/ 41275 w 78"/>
              <a:gd name="T59" fmla="*/ 103188 h 60"/>
              <a:gd name="T60" fmla="*/ 199496 w 78"/>
              <a:gd name="T61" fmla="*/ 82550 h 60"/>
              <a:gd name="T62" fmla="*/ 189177 w 78"/>
              <a:gd name="T63" fmla="*/ 34396 h 60"/>
              <a:gd name="T64" fmla="*/ 182298 w 78"/>
              <a:gd name="T65" fmla="*/ 30956 h 60"/>
              <a:gd name="T66" fmla="*/ 82550 w 78"/>
              <a:gd name="T67" fmla="*/ 30956 h 60"/>
              <a:gd name="T68" fmla="*/ 79111 w 78"/>
              <a:gd name="T69" fmla="*/ 34396 h 60"/>
              <a:gd name="T70" fmla="*/ 65352 w 78"/>
              <a:gd name="T71" fmla="*/ 82550 h 60"/>
              <a:gd name="T72" fmla="*/ 199496 w 78"/>
              <a:gd name="T73" fmla="*/ 82550 h 60"/>
              <a:gd name="T74" fmla="*/ 223573 w 78"/>
              <a:gd name="T75" fmla="*/ 103188 h 60"/>
              <a:gd name="T76" fmla="*/ 202936 w 78"/>
              <a:gd name="T77" fmla="*/ 123825 h 60"/>
              <a:gd name="T78" fmla="*/ 223573 w 78"/>
              <a:gd name="T79" fmla="*/ 144463 h 60"/>
              <a:gd name="T80" fmla="*/ 244211 w 78"/>
              <a:gd name="T81" fmla="*/ 123825 h 60"/>
              <a:gd name="T82" fmla="*/ 223573 w 78"/>
              <a:gd name="T83" fmla="*/ 103188 h 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8" h="60">
                <a:moveTo>
                  <a:pt x="78" y="47"/>
                </a:moveTo>
                <a:cubicBezTo>
                  <a:pt x="78" y="48"/>
                  <a:pt x="77" y="48"/>
                  <a:pt x="76" y="48"/>
                </a:cubicBezTo>
                <a:cubicBezTo>
                  <a:pt x="73" y="48"/>
                  <a:pt x="73" y="48"/>
                  <a:pt x="73" y="48"/>
                </a:cubicBezTo>
                <a:cubicBezTo>
                  <a:pt x="73" y="53"/>
                  <a:pt x="73" y="53"/>
                  <a:pt x="73" y="53"/>
                </a:cubicBezTo>
                <a:cubicBezTo>
                  <a:pt x="73" y="57"/>
                  <a:pt x="69" y="60"/>
                  <a:pt x="65" y="60"/>
                </a:cubicBezTo>
                <a:cubicBezTo>
                  <a:pt x="61" y="60"/>
                  <a:pt x="58" y="57"/>
                  <a:pt x="58" y="53"/>
                </a:cubicBezTo>
                <a:cubicBezTo>
                  <a:pt x="58" y="48"/>
                  <a:pt x="58" y="48"/>
                  <a:pt x="58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57"/>
                  <a:pt x="16" y="60"/>
                  <a:pt x="12" y="60"/>
                </a:cubicBezTo>
                <a:cubicBezTo>
                  <a:pt x="8" y="60"/>
                  <a:pt x="5" y="57"/>
                  <a:pt x="5" y="53"/>
                </a:cubicBezTo>
                <a:cubicBezTo>
                  <a:pt x="5" y="48"/>
                  <a:pt x="5" y="48"/>
                  <a:pt x="5" y="48"/>
                </a:cubicBezTo>
                <a:cubicBezTo>
                  <a:pt x="1" y="48"/>
                  <a:pt x="1" y="48"/>
                  <a:pt x="1" y="48"/>
                </a:cubicBezTo>
                <a:cubicBezTo>
                  <a:pt x="0" y="48"/>
                  <a:pt x="0" y="48"/>
                  <a:pt x="0" y="47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28"/>
                  <a:pt x="4" y="24"/>
                  <a:pt x="8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3"/>
                  <a:pt x="19" y="0"/>
                  <a:pt x="24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8" y="0"/>
                  <a:pt x="63" y="3"/>
                  <a:pt x="64" y="8"/>
                </a:cubicBezTo>
                <a:cubicBezTo>
                  <a:pt x="68" y="24"/>
                  <a:pt x="68" y="24"/>
                  <a:pt x="68" y="24"/>
                </a:cubicBezTo>
                <a:cubicBezTo>
                  <a:pt x="69" y="24"/>
                  <a:pt x="69" y="24"/>
                  <a:pt x="69" y="24"/>
                </a:cubicBezTo>
                <a:cubicBezTo>
                  <a:pt x="74" y="24"/>
                  <a:pt x="78" y="28"/>
                  <a:pt x="78" y="32"/>
                </a:cubicBezTo>
                <a:lnTo>
                  <a:pt x="78" y="47"/>
                </a:lnTo>
                <a:close/>
                <a:moveTo>
                  <a:pt x="12" y="30"/>
                </a:moveTo>
                <a:cubicBezTo>
                  <a:pt x="9" y="30"/>
                  <a:pt x="6" y="33"/>
                  <a:pt x="6" y="36"/>
                </a:cubicBezTo>
                <a:cubicBezTo>
                  <a:pt x="6" y="39"/>
                  <a:pt x="9" y="42"/>
                  <a:pt x="12" y="42"/>
                </a:cubicBezTo>
                <a:cubicBezTo>
                  <a:pt x="15" y="42"/>
                  <a:pt x="18" y="39"/>
                  <a:pt x="18" y="36"/>
                </a:cubicBezTo>
                <a:cubicBezTo>
                  <a:pt x="18" y="33"/>
                  <a:pt x="15" y="30"/>
                  <a:pt x="12" y="30"/>
                </a:cubicBezTo>
                <a:close/>
                <a:moveTo>
                  <a:pt x="58" y="24"/>
                </a:moveTo>
                <a:cubicBezTo>
                  <a:pt x="55" y="10"/>
                  <a:pt x="55" y="10"/>
                  <a:pt x="55" y="10"/>
                </a:cubicBezTo>
                <a:cubicBezTo>
                  <a:pt x="54" y="10"/>
                  <a:pt x="54" y="9"/>
                  <a:pt x="5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3" y="10"/>
                  <a:pt x="23" y="10"/>
                </a:cubicBezTo>
                <a:cubicBezTo>
                  <a:pt x="19" y="24"/>
                  <a:pt x="19" y="24"/>
                  <a:pt x="19" y="24"/>
                </a:cubicBezTo>
                <a:lnTo>
                  <a:pt x="58" y="24"/>
                </a:lnTo>
                <a:close/>
                <a:moveTo>
                  <a:pt x="65" y="30"/>
                </a:moveTo>
                <a:cubicBezTo>
                  <a:pt x="62" y="30"/>
                  <a:pt x="59" y="33"/>
                  <a:pt x="59" y="36"/>
                </a:cubicBezTo>
                <a:cubicBezTo>
                  <a:pt x="59" y="39"/>
                  <a:pt x="62" y="42"/>
                  <a:pt x="65" y="42"/>
                </a:cubicBezTo>
                <a:cubicBezTo>
                  <a:pt x="69" y="42"/>
                  <a:pt x="71" y="39"/>
                  <a:pt x="71" y="36"/>
                </a:cubicBezTo>
                <a:cubicBezTo>
                  <a:pt x="71" y="33"/>
                  <a:pt x="69" y="30"/>
                  <a:pt x="65" y="3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" name="Freeform 15"/>
          <p:cNvSpPr>
            <a:spLocks noEditPoints="1"/>
          </p:cNvSpPr>
          <p:nvPr/>
        </p:nvSpPr>
        <p:spPr bwMode="auto">
          <a:xfrm>
            <a:off x="4904914" y="319360"/>
            <a:ext cx="245306" cy="183980"/>
          </a:xfrm>
          <a:custGeom>
            <a:avLst/>
            <a:gdLst>
              <a:gd name="T0" fmla="*/ 266700 w 168"/>
              <a:gd name="T1" fmla="*/ 200025 h 126"/>
              <a:gd name="T2" fmla="*/ 0 w 168"/>
              <a:gd name="T3" fmla="*/ 200025 h 126"/>
              <a:gd name="T4" fmla="*/ 0 w 168"/>
              <a:gd name="T5" fmla="*/ 0 h 126"/>
              <a:gd name="T6" fmla="*/ 15875 w 168"/>
              <a:gd name="T7" fmla="*/ 0 h 126"/>
              <a:gd name="T8" fmla="*/ 15875 w 168"/>
              <a:gd name="T9" fmla="*/ 182563 h 126"/>
              <a:gd name="T10" fmla="*/ 266700 w 168"/>
              <a:gd name="T11" fmla="*/ 182563 h 126"/>
              <a:gd name="T12" fmla="*/ 266700 w 168"/>
              <a:gd name="T13" fmla="*/ 200025 h 126"/>
              <a:gd name="T14" fmla="*/ 85725 w 168"/>
              <a:gd name="T15" fmla="*/ 165100 h 126"/>
              <a:gd name="T16" fmla="*/ 50800 w 168"/>
              <a:gd name="T17" fmla="*/ 165100 h 126"/>
              <a:gd name="T18" fmla="*/ 50800 w 168"/>
              <a:gd name="T19" fmla="*/ 100013 h 126"/>
              <a:gd name="T20" fmla="*/ 85725 w 168"/>
              <a:gd name="T21" fmla="*/ 100013 h 126"/>
              <a:gd name="T22" fmla="*/ 85725 w 168"/>
              <a:gd name="T23" fmla="*/ 165100 h 126"/>
              <a:gd name="T24" fmla="*/ 133350 w 168"/>
              <a:gd name="T25" fmla="*/ 165100 h 126"/>
              <a:gd name="T26" fmla="*/ 101600 w 168"/>
              <a:gd name="T27" fmla="*/ 165100 h 126"/>
              <a:gd name="T28" fmla="*/ 101600 w 168"/>
              <a:gd name="T29" fmla="*/ 30163 h 126"/>
              <a:gd name="T30" fmla="*/ 133350 w 168"/>
              <a:gd name="T31" fmla="*/ 30163 h 126"/>
              <a:gd name="T32" fmla="*/ 133350 w 168"/>
              <a:gd name="T33" fmla="*/ 165100 h 126"/>
              <a:gd name="T34" fmla="*/ 184150 w 168"/>
              <a:gd name="T35" fmla="*/ 165100 h 126"/>
              <a:gd name="T36" fmla="*/ 150813 w 168"/>
              <a:gd name="T37" fmla="*/ 165100 h 126"/>
              <a:gd name="T38" fmla="*/ 150813 w 168"/>
              <a:gd name="T39" fmla="*/ 65088 h 126"/>
              <a:gd name="T40" fmla="*/ 184150 w 168"/>
              <a:gd name="T41" fmla="*/ 65088 h 126"/>
              <a:gd name="T42" fmla="*/ 184150 w 168"/>
              <a:gd name="T43" fmla="*/ 165100 h 126"/>
              <a:gd name="T44" fmla="*/ 233363 w 168"/>
              <a:gd name="T45" fmla="*/ 165100 h 126"/>
              <a:gd name="T46" fmla="*/ 201613 w 168"/>
              <a:gd name="T47" fmla="*/ 165100 h 126"/>
              <a:gd name="T48" fmla="*/ 201613 w 168"/>
              <a:gd name="T49" fmla="*/ 14288 h 126"/>
              <a:gd name="T50" fmla="*/ 233363 w 168"/>
              <a:gd name="T51" fmla="*/ 14288 h 126"/>
              <a:gd name="T52" fmla="*/ 233363 w 168"/>
              <a:gd name="T53" fmla="*/ 16510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68" h="126">
                <a:moveTo>
                  <a:pt x="168" y="126"/>
                </a:moveTo>
                <a:lnTo>
                  <a:pt x="0" y="126"/>
                </a:lnTo>
                <a:lnTo>
                  <a:pt x="0" y="0"/>
                </a:lnTo>
                <a:lnTo>
                  <a:pt x="10" y="0"/>
                </a:lnTo>
                <a:lnTo>
                  <a:pt x="10" y="115"/>
                </a:lnTo>
                <a:lnTo>
                  <a:pt x="168" y="115"/>
                </a:lnTo>
                <a:lnTo>
                  <a:pt x="168" y="126"/>
                </a:lnTo>
                <a:close/>
                <a:moveTo>
                  <a:pt x="54" y="104"/>
                </a:moveTo>
                <a:lnTo>
                  <a:pt x="32" y="104"/>
                </a:lnTo>
                <a:lnTo>
                  <a:pt x="32" y="63"/>
                </a:lnTo>
                <a:lnTo>
                  <a:pt x="54" y="63"/>
                </a:lnTo>
                <a:lnTo>
                  <a:pt x="54" y="104"/>
                </a:lnTo>
                <a:close/>
                <a:moveTo>
                  <a:pt x="84" y="104"/>
                </a:moveTo>
                <a:lnTo>
                  <a:pt x="64" y="104"/>
                </a:lnTo>
                <a:lnTo>
                  <a:pt x="64" y="19"/>
                </a:lnTo>
                <a:lnTo>
                  <a:pt x="84" y="19"/>
                </a:lnTo>
                <a:lnTo>
                  <a:pt x="84" y="104"/>
                </a:lnTo>
                <a:close/>
                <a:moveTo>
                  <a:pt x="116" y="104"/>
                </a:moveTo>
                <a:lnTo>
                  <a:pt x="95" y="104"/>
                </a:lnTo>
                <a:lnTo>
                  <a:pt x="95" y="41"/>
                </a:lnTo>
                <a:lnTo>
                  <a:pt x="116" y="41"/>
                </a:lnTo>
                <a:lnTo>
                  <a:pt x="116" y="104"/>
                </a:lnTo>
                <a:close/>
                <a:moveTo>
                  <a:pt x="147" y="104"/>
                </a:moveTo>
                <a:lnTo>
                  <a:pt x="127" y="104"/>
                </a:lnTo>
                <a:lnTo>
                  <a:pt x="127" y="9"/>
                </a:lnTo>
                <a:lnTo>
                  <a:pt x="147" y="9"/>
                </a:lnTo>
                <a:lnTo>
                  <a:pt x="147" y="10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" name="Freeform 16"/>
          <p:cNvSpPr>
            <a:spLocks noEditPoints="1"/>
          </p:cNvSpPr>
          <p:nvPr/>
        </p:nvSpPr>
        <p:spPr bwMode="auto">
          <a:xfrm>
            <a:off x="5367784" y="319361"/>
            <a:ext cx="192740" cy="167918"/>
          </a:xfrm>
          <a:custGeom>
            <a:avLst/>
            <a:gdLst>
              <a:gd name="T0" fmla="*/ 209550 w 61"/>
              <a:gd name="T1" fmla="*/ 182563 h 53"/>
              <a:gd name="T2" fmla="*/ 58399 w 61"/>
              <a:gd name="T3" fmla="*/ 182563 h 53"/>
              <a:gd name="T4" fmla="*/ 58399 w 61"/>
              <a:gd name="T5" fmla="*/ 158451 h 53"/>
              <a:gd name="T6" fmla="*/ 75575 w 61"/>
              <a:gd name="T7" fmla="*/ 130894 h 53"/>
              <a:gd name="T8" fmla="*/ 58399 w 61"/>
              <a:gd name="T9" fmla="*/ 130894 h 53"/>
              <a:gd name="T10" fmla="*/ 6870 w 61"/>
              <a:gd name="T11" fmla="*/ 82670 h 53"/>
              <a:gd name="T12" fmla="*/ 6870 w 61"/>
              <a:gd name="T13" fmla="*/ 41335 h 53"/>
              <a:gd name="T14" fmla="*/ 0 w 61"/>
              <a:gd name="T15" fmla="*/ 31001 h 53"/>
              <a:gd name="T16" fmla="*/ 3435 w 61"/>
              <a:gd name="T17" fmla="*/ 13778 h 53"/>
              <a:gd name="T18" fmla="*/ 65270 w 61"/>
              <a:gd name="T19" fmla="*/ 13778 h 53"/>
              <a:gd name="T20" fmla="*/ 72140 w 61"/>
              <a:gd name="T21" fmla="*/ 0 h 53"/>
              <a:gd name="T22" fmla="*/ 195809 w 61"/>
              <a:gd name="T23" fmla="*/ 0 h 53"/>
              <a:gd name="T24" fmla="*/ 199244 w 61"/>
              <a:gd name="T25" fmla="*/ 24112 h 53"/>
              <a:gd name="T26" fmla="*/ 192374 w 61"/>
              <a:gd name="T27" fmla="*/ 27557 h 53"/>
              <a:gd name="T28" fmla="*/ 192374 w 61"/>
              <a:gd name="T29" fmla="*/ 130894 h 53"/>
              <a:gd name="T30" fmla="*/ 209550 w 61"/>
              <a:gd name="T31" fmla="*/ 158451 h 53"/>
              <a:gd name="T32" fmla="*/ 209550 w 61"/>
              <a:gd name="T33" fmla="*/ 182563 h 53"/>
              <a:gd name="T34" fmla="*/ 75575 w 61"/>
              <a:gd name="T35" fmla="*/ 48224 h 53"/>
              <a:gd name="T36" fmla="*/ 41223 w 61"/>
              <a:gd name="T37" fmla="*/ 48224 h 53"/>
              <a:gd name="T38" fmla="*/ 41223 w 61"/>
              <a:gd name="T39" fmla="*/ 82670 h 53"/>
              <a:gd name="T40" fmla="*/ 58399 w 61"/>
              <a:gd name="T41" fmla="*/ 99893 h 53"/>
              <a:gd name="T42" fmla="*/ 75575 w 61"/>
              <a:gd name="T43" fmla="*/ 99893 h 53"/>
              <a:gd name="T44" fmla="*/ 75575 w 61"/>
              <a:gd name="T45" fmla="*/ 48224 h 5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1" h="53">
                <a:moveTo>
                  <a:pt x="61" y="53"/>
                </a:moveTo>
                <a:cubicBezTo>
                  <a:pt x="17" y="53"/>
                  <a:pt x="17" y="53"/>
                  <a:pt x="17" y="53"/>
                </a:cubicBezTo>
                <a:cubicBezTo>
                  <a:pt x="17" y="46"/>
                  <a:pt x="17" y="46"/>
                  <a:pt x="17" y="46"/>
                </a:cubicBezTo>
                <a:cubicBezTo>
                  <a:pt x="22" y="38"/>
                  <a:pt x="22" y="38"/>
                  <a:pt x="22" y="38"/>
                </a:cubicBezTo>
                <a:cubicBezTo>
                  <a:pt x="21" y="38"/>
                  <a:pt x="17" y="38"/>
                  <a:pt x="17" y="38"/>
                </a:cubicBezTo>
                <a:cubicBezTo>
                  <a:pt x="9" y="38"/>
                  <a:pt x="2" y="32"/>
                  <a:pt x="2" y="24"/>
                </a:cubicBezTo>
                <a:cubicBezTo>
                  <a:pt x="2" y="12"/>
                  <a:pt x="2" y="12"/>
                  <a:pt x="2" y="12"/>
                </a:cubicBezTo>
                <a:cubicBezTo>
                  <a:pt x="0" y="9"/>
                  <a:pt x="0" y="9"/>
                  <a:pt x="0" y="9"/>
                </a:cubicBezTo>
                <a:cubicBezTo>
                  <a:pt x="1" y="4"/>
                  <a:pt x="1" y="4"/>
                  <a:pt x="1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21" y="0"/>
                  <a:pt x="21" y="0"/>
                  <a:pt x="21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8" y="7"/>
                  <a:pt x="58" y="7"/>
                  <a:pt x="58" y="7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38"/>
                  <a:pt x="56" y="38"/>
                  <a:pt x="56" y="38"/>
                </a:cubicBezTo>
                <a:cubicBezTo>
                  <a:pt x="61" y="46"/>
                  <a:pt x="61" y="46"/>
                  <a:pt x="61" y="46"/>
                </a:cubicBezTo>
                <a:lnTo>
                  <a:pt x="61" y="53"/>
                </a:lnTo>
                <a:close/>
                <a:moveTo>
                  <a:pt x="22" y="14"/>
                </a:moveTo>
                <a:cubicBezTo>
                  <a:pt x="12" y="14"/>
                  <a:pt x="12" y="14"/>
                  <a:pt x="12" y="14"/>
                </a:cubicBezTo>
                <a:cubicBezTo>
                  <a:pt x="12" y="19"/>
                  <a:pt x="12" y="24"/>
                  <a:pt x="12" y="24"/>
                </a:cubicBezTo>
                <a:cubicBezTo>
                  <a:pt x="12" y="27"/>
                  <a:pt x="14" y="29"/>
                  <a:pt x="17" y="29"/>
                </a:cubicBezTo>
                <a:cubicBezTo>
                  <a:pt x="20" y="29"/>
                  <a:pt x="21" y="29"/>
                  <a:pt x="22" y="29"/>
                </a:cubicBezTo>
                <a:lnTo>
                  <a:pt x="22" y="1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" name="Freeform 17"/>
          <p:cNvSpPr>
            <a:spLocks noEditPoints="1"/>
          </p:cNvSpPr>
          <p:nvPr/>
        </p:nvSpPr>
        <p:spPr bwMode="auto">
          <a:xfrm>
            <a:off x="5823352" y="303299"/>
            <a:ext cx="198581" cy="214643"/>
          </a:xfrm>
          <a:custGeom>
            <a:avLst/>
            <a:gdLst>
              <a:gd name="T0" fmla="*/ 198765 w 63"/>
              <a:gd name="T1" fmla="*/ 199044 h 68"/>
              <a:gd name="T2" fmla="*/ 140506 w 63"/>
              <a:gd name="T3" fmla="*/ 199044 h 68"/>
              <a:gd name="T4" fmla="*/ 106237 w 63"/>
              <a:gd name="T5" fmla="*/ 233362 h 68"/>
              <a:gd name="T6" fmla="*/ 75394 w 63"/>
              <a:gd name="T7" fmla="*/ 199044 h 68"/>
              <a:gd name="T8" fmla="*/ 17135 w 63"/>
              <a:gd name="T9" fmla="*/ 199044 h 68"/>
              <a:gd name="T10" fmla="*/ 0 w 63"/>
              <a:gd name="T11" fmla="*/ 181885 h 68"/>
              <a:gd name="T12" fmla="*/ 41124 w 63"/>
              <a:gd name="T13" fmla="*/ 75499 h 68"/>
              <a:gd name="T14" fmla="*/ 95956 w 63"/>
              <a:gd name="T15" fmla="*/ 17159 h 68"/>
              <a:gd name="T16" fmla="*/ 95956 w 63"/>
              <a:gd name="T17" fmla="*/ 10295 h 68"/>
              <a:gd name="T18" fmla="*/ 106237 w 63"/>
              <a:gd name="T19" fmla="*/ 0 h 68"/>
              <a:gd name="T20" fmla="*/ 119944 w 63"/>
              <a:gd name="T21" fmla="*/ 10295 h 68"/>
              <a:gd name="T22" fmla="*/ 119944 w 63"/>
              <a:gd name="T23" fmla="*/ 17159 h 68"/>
              <a:gd name="T24" fmla="*/ 174776 w 63"/>
              <a:gd name="T25" fmla="*/ 75499 h 68"/>
              <a:gd name="T26" fmla="*/ 215900 w 63"/>
              <a:gd name="T27" fmla="*/ 181885 h 68"/>
              <a:gd name="T28" fmla="*/ 198765 w 63"/>
              <a:gd name="T29" fmla="*/ 199044 h 68"/>
              <a:gd name="T30" fmla="*/ 191911 w 63"/>
              <a:gd name="T31" fmla="*/ 181885 h 68"/>
              <a:gd name="T32" fmla="*/ 157641 w 63"/>
              <a:gd name="T33" fmla="*/ 75499 h 68"/>
              <a:gd name="T34" fmla="*/ 106237 w 63"/>
              <a:gd name="T35" fmla="*/ 30886 h 68"/>
              <a:gd name="T36" fmla="*/ 58259 w 63"/>
              <a:gd name="T37" fmla="*/ 75499 h 68"/>
              <a:gd name="T38" fmla="*/ 23989 w 63"/>
              <a:gd name="T39" fmla="*/ 181885 h 68"/>
              <a:gd name="T40" fmla="*/ 191911 w 63"/>
              <a:gd name="T41" fmla="*/ 181885 h 68"/>
              <a:gd name="T42" fmla="*/ 106237 w 63"/>
              <a:gd name="T43" fmla="*/ 216203 h 68"/>
              <a:gd name="T44" fmla="*/ 89102 w 63"/>
              <a:gd name="T45" fmla="*/ 199044 h 68"/>
              <a:gd name="T46" fmla="*/ 85675 w 63"/>
              <a:gd name="T47" fmla="*/ 195612 h 68"/>
              <a:gd name="T48" fmla="*/ 85675 w 63"/>
              <a:gd name="T49" fmla="*/ 199044 h 68"/>
              <a:gd name="T50" fmla="*/ 106237 w 63"/>
              <a:gd name="T51" fmla="*/ 223067 h 68"/>
              <a:gd name="T52" fmla="*/ 109663 w 63"/>
              <a:gd name="T53" fmla="*/ 219635 h 68"/>
              <a:gd name="T54" fmla="*/ 106237 w 63"/>
              <a:gd name="T55" fmla="*/ 216203 h 6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" h="68">
                <a:moveTo>
                  <a:pt x="58" y="58"/>
                </a:moveTo>
                <a:cubicBezTo>
                  <a:pt x="41" y="58"/>
                  <a:pt x="41" y="58"/>
                  <a:pt x="41" y="58"/>
                </a:cubicBezTo>
                <a:cubicBezTo>
                  <a:pt x="41" y="63"/>
                  <a:pt x="37" y="68"/>
                  <a:pt x="31" y="68"/>
                </a:cubicBezTo>
                <a:cubicBezTo>
                  <a:pt x="26" y="68"/>
                  <a:pt x="22" y="63"/>
                  <a:pt x="22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5" y="48"/>
                  <a:pt x="12" y="40"/>
                  <a:pt x="12" y="22"/>
                </a:cubicBezTo>
                <a:cubicBezTo>
                  <a:pt x="12" y="14"/>
                  <a:pt x="18" y="6"/>
                  <a:pt x="28" y="5"/>
                </a:cubicBezTo>
                <a:cubicBezTo>
                  <a:pt x="28" y="4"/>
                  <a:pt x="28" y="4"/>
                  <a:pt x="28" y="3"/>
                </a:cubicBezTo>
                <a:cubicBezTo>
                  <a:pt x="28" y="1"/>
                  <a:pt x="29" y="0"/>
                  <a:pt x="31" y="0"/>
                </a:cubicBezTo>
                <a:cubicBezTo>
                  <a:pt x="33" y="0"/>
                  <a:pt x="35" y="1"/>
                  <a:pt x="35" y="3"/>
                </a:cubicBezTo>
                <a:cubicBezTo>
                  <a:pt x="35" y="4"/>
                  <a:pt x="35" y="4"/>
                  <a:pt x="35" y="5"/>
                </a:cubicBezTo>
                <a:cubicBezTo>
                  <a:pt x="45" y="6"/>
                  <a:pt x="51" y="14"/>
                  <a:pt x="51" y="22"/>
                </a:cubicBezTo>
                <a:cubicBezTo>
                  <a:pt x="51" y="40"/>
                  <a:pt x="57" y="48"/>
                  <a:pt x="63" y="53"/>
                </a:cubicBezTo>
                <a:cubicBezTo>
                  <a:pt x="63" y="56"/>
                  <a:pt x="61" y="58"/>
                  <a:pt x="58" y="58"/>
                </a:cubicBezTo>
                <a:close/>
                <a:moveTo>
                  <a:pt x="56" y="53"/>
                </a:moveTo>
                <a:cubicBezTo>
                  <a:pt x="49" y="45"/>
                  <a:pt x="46" y="35"/>
                  <a:pt x="46" y="22"/>
                </a:cubicBezTo>
                <a:cubicBezTo>
                  <a:pt x="46" y="17"/>
                  <a:pt x="41" y="9"/>
                  <a:pt x="31" y="9"/>
                </a:cubicBezTo>
                <a:cubicBezTo>
                  <a:pt x="22" y="9"/>
                  <a:pt x="17" y="17"/>
                  <a:pt x="17" y="22"/>
                </a:cubicBezTo>
                <a:cubicBezTo>
                  <a:pt x="17" y="35"/>
                  <a:pt x="14" y="45"/>
                  <a:pt x="7" y="53"/>
                </a:cubicBezTo>
                <a:lnTo>
                  <a:pt x="56" y="53"/>
                </a:lnTo>
                <a:close/>
                <a:moveTo>
                  <a:pt x="31" y="63"/>
                </a:moveTo>
                <a:cubicBezTo>
                  <a:pt x="28" y="63"/>
                  <a:pt x="26" y="61"/>
                  <a:pt x="26" y="58"/>
                </a:cubicBezTo>
                <a:cubicBezTo>
                  <a:pt x="26" y="58"/>
                  <a:pt x="26" y="57"/>
                  <a:pt x="25" y="57"/>
                </a:cubicBezTo>
                <a:cubicBezTo>
                  <a:pt x="25" y="57"/>
                  <a:pt x="25" y="58"/>
                  <a:pt x="25" y="58"/>
                </a:cubicBezTo>
                <a:cubicBezTo>
                  <a:pt x="25" y="62"/>
                  <a:pt x="28" y="65"/>
                  <a:pt x="31" y="65"/>
                </a:cubicBezTo>
                <a:cubicBezTo>
                  <a:pt x="32" y="65"/>
                  <a:pt x="32" y="64"/>
                  <a:pt x="32" y="64"/>
                </a:cubicBezTo>
                <a:cubicBezTo>
                  <a:pt x="32" y="64"/>
                  <a:pt x="32" y="63"/>
                  <a:pt x="31" y="6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" name="Freeform 18"/>
          <p:cNvSpPr>
            <a:spLocks noEditPoints="1"/>
          </p:cNvSpPr>
          <p:nvPr/>
        </p:nvSpPr>
        <p:spPr bwMode="auto">
          <a:xfrm>
            <a:off x="6268699" y="303299"/>
            <a:ext cx="214643" cy="214643"/>
          </a:xfrm>
          <a:custGeom>
            <a:avLst/>
            <a:gdLst>
              <a:gd name="T0" fmla="*/ 89227 w 68"/>
              <a:gd name="T1" fmla="*/ 140704 h 68"/>
              <a:gd name="T2" fmla="*/ 82363 w 68"/>
              <a:gd name="T3" fmla="*/ 147567 h 68"/>
              <a:gd name="T4" fmla="*/ 82363 w 68"/>
              <a:gd name="T5" fmla="*/ 223067 h 68"/>
              <a:gd name="T6" fmla="*/ 75500 w 68"/>
              <a:gd name="T7" fmla="*/ 233362 h 68"/>
              <a:gd name="T8" fmla="*/ 6864 w 68"/>
              <a:gd name="T9" fmla="*/ 233362 h 68"/>
              <a:gd name="T10" fmla="*/ 0 w 68"/>
              <a:gd name="T11" fmla="*/ 223067 h 68"/>
              <a:gd name="T12" fmla="*/ 0 w 68"/>
              <a:gd name="T13" fmla="*/ 157863 h 68"/>
              <a:gd name="T14" fmla="*/ 30886 w 68"/>
              <a:gd name="T15" fmla="*/ 44613 h 68"/>
              <a:gd name="T16" fmla="*/ 34318 w 68"/>
              <a:gd name="T17" fmla="*/ 41182 h 68"/>
              <a:gd name="T18" fmla="*/ 89227 w 68"/>
              <a:gd name="T19" fmla="*/ 41182 h 68"/>
              <a:gd name="T20" fmla="*/ 89227 w 68"/>
              <a:gd name="T21" fmla="*/ 140704 h 68"/>
              <a:gd name="T22" fmla="*/ 96091 w 68"/>
              <a:gd name="T23" fmla="*/ 30886 h 68"/>
              <a:gd name="T24" fmla="*/ 48045 w 68"/>
              <a:gd name="T25" fmla="*/ 30886 h 68"/>
              <a:gd name="T26" fmla="*/ 48045 w 68"/>
              <a:gd name="T27" fmla="*/ 3432 h 68"/>
              <a:gd name="T28" fmla="*/ 54909 w 68"/>
              <a:gd name="T29" fmla="*/ 0 h 68"/>
              <a:gd name="T30" fmla="*/ 89227 w 68"/>
              <a:gd name="T31" fmla="*/ 0 h 68"/>
              <a:gd name="T32" fmla="*/ 96091 w 68"/>
              <a:gd name="T33" fmla="*/ 3432 h 68"/>
              <a:gd name="T34" fmla="*/ 96091 w 68"/>
              <a:gd name="T35" fmla="*/ 30886 h 68"/>
              <a:gd name="T36" fmla="*/ 133841 w 68"/>
              <a:gd name="T37" fmla="*/ 133840 h 68"/>
              <a:gd name="T38" fmla="*/ 99522 w 68"/>
              <a:gd name="T39" fmla="*/ 133840 h 68"/>
              <a:gd name="T40" fmla="*/ 99522 w 68"/>
              <a:gd name="T41" fmla="*/ 41182 h 68"/>
              <a:gd name="T42" fmla="*/ 133841 w 68"/>
              <a:gd name="T43" fmla="*/ 41182 h 68"/>
              <a:gd name="T44" fmla="*/ 133841 w 68"/>
              <a:gd name="T45" fmla="*/ 133840 h 68"/>
              <a:gd name="T46" fmla="*/ 181886 w 68"/>
              <a:gd name="T47" fmla="*/ 30886 h 68"/>
              <a:gd name="T48" fmla="*/ 137272 w 68"/>
              <a:gd name="T49" fmla="*/ 30886 h 68"/>
              <a:gd name="T50" fmla="*/ 137272 w 68"/>
              <a:gd name="T51" fmla="*/ 3432 h 68"/>
              <a:gd name="T52" fmla="*/ 140704 w 68"/>
              <a:gd name="T53" fmla="*/ 0 h 68"/>
              <a:gd name="T54" fmla="*/ 178454 w 68"/>
              <a:gd name="T55" fmla="*/ 0 h 68"/>
              <a:gd name="T56" fmla="*/ 181886 w 68"/>
              <a:gd name="T57" fmla="*/ 3432 h 68"/>
              <a:gd name="T58" fmla="*/ 181886 w 68"/>
              <a:gd name="T59" fmla="*/ 30886 h 68"/>
              <a:gd name="T60" fmla="*/ 233363 w 68"/>
              <a:gd name="T61" fmla="*/ 223067 h 68"/>
              <a:gd name="T62" fmla="*/ 223068 w 68"/>
              <a:gd name="T63" fmla="*/ 233362 h 68"/>
              <a:gd name="T64" fmla="*/ 157863 w 68"/>
              <a:gd name="T65" fmla="*/ 233362 h 68"/>
              <a:gd name="T66" fmla="*/ 147568 w 68"/>
              <a:gd name="T67" fmla="*/ 223067 h 68"/>
              <a:gd name="T68" fmla="*/ 147568 w 68"/>
              <a:gd name="T69" fmla="*/ 147567 h 68"/>
              <a:gd name="T70" fmla="*/ 140704 w 68"/>
              <a:gd name="T71" fmla="*/ 140704 h 68"/>
              <a:gd name="T72" fmla="*/ 140704 w 68"/>
              <a:gd name="T73" fmla="*/ 41182 h 68"/>
              <a:gd name="T74" fmla="*/ 195613 w 68"/>
              <a:gd name="T75" fmla="*/ 41182 h 68"/>
              <a:gd name="T76" fmla="*/ 199045 w 68"/>
              <a:gd name="T77" fmla="*/ 44613 h 68"/>
              <a:gd name="T78" fmla="*/ 233363 w 68"/>
              <a:gd name="T79" fmla="*/ 157863 h 68"/>
              <a:gd name="T80" fmla="*/ 233363 w 68"/>
              <a:gd name="T81" fmla="*/ 223067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8" h="68">
                <a:moveTo>
                  <a:pt x="26" y="41"/>
                </a:moveTo>
                <a:cubicBezTo>
                  <a:pt x="26" y="42"/>
                  <a:pt x="25" y="43"/>
                  <a:pt x="24" y="43"/>
                </a:cubicBezTo>
                <a:cubicBezTo>
                  <a:pt x="24" y="65"/>
                  <a:pt x="24" y="65"/>
                  <a:pt x="24" y="65"/>
                </a:cubicBezTo>
                <a:cubicBezTo>
                  <a:pt x="24" y="67"/>
                  <a:pt x="23" y="68"/>
                  <a:pt x="22" y="68"/>
                </a:cubicBezTo>
                <a:cubicBezTo>
                  <a:pt x="2" y="68"/>
                  <a:pt x="2" y="68"/>
                  <a:pt x="2" y="68"/>
                </a:cubicBezTo>
                <a:cubicBezTo>
                  <a:pt x="1" y="68"/>
                  <a:pt x="0" y="67"/>
                  <a:pt x="0" y="65"/>
                </a:cubicBezTo>
                <a:cubicBezTo>
                  <a:pt x="0" y="46"/>
                  <a:pt x="0" y="46"/>
                  <a:pt x="0" y="46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10" y="12"/>
                  <a:pt x="10" y="12"/>
                </a:cubicBezTo>
                <a:cubicBezTo>
                  <a:pt x="26" y="12"/>
                  <a:pt x="26" y="12"/>
                  <a:pt x="26" y="12"/>
                </a:cubicBezTo>
                <a:lnTo>
                  <a:pt x="26" y="41"/>
                </a:lnTo>
                <a:close/>
                <a:moveTo>
                  <a:pt x="28" y="9"/>
                </a:moveTo>
                <a:cubicBezTo>
                  <a:pt x="14" y="9"/>
                  <a:pt x="14" y="9"/>
                  <a:pt x="14" y="9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5" y="0"/>
                  <a:pt x="1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lnTo>
                  <a:pt x="28" y="9"/>
                </a:lnTo>
                <a:close/>
                <a:moveTo>
                  <a:pt x="39" y="39"/>
                </a:moveTo>
                <a:cubicBezTo>
                  <a:pt x="29" y="39"/>
                  <a:pt x="29" y="39"/>
                  <a:pt x="29" y="39"/>
                </a:cubicBezTo>
                <a:cubicBezTo>
                  <a:pt x="29" y="12"/>
                  <a:pt x="29" y="12"/>
                  <a:pt x="29" y="12"/>
                </a:cubicBezTo>
                <a:cubicBezTo>
                  <a:pt x="39" y="12"/>
                  <a:pt x="39" y="12"/>
                  <a:pt x="39" y="12"/>
                </a:cubicBezTo>
                <a:lnTo>
                  <a:pt x="39" y="39"/>
                </a:lnTo>
                <a:close/>
                <a:moveTo>
                  <a:pt x="53" y="9"/>
                </a:moveTo>
                <a:cubicBezTo>
                  <a:pt x="40" y="9"/>
                  <a:pt x="40" y="9"/>
                  <a:pt x="40" y="9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3" y="0"/>
                  <a:pt x="53" y="0"/>
                  <a:pt x="53" y="1"/>
                </a:cubicBezTo>
                <a:lnTo>
                  <a:pt x="53" y="9"/>
                </a:lnTo>
                <a:close/>
                <a:moveTo>
                  <a:pt x="68" y="65"/>
                </a:moveTo>
                <a:cubicBezTo>
                  <a:pt x="68" y="67"/>
                  <a:pt x="67" y="68"/>
                  <a:pt x="6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5" y="68"/>
                  <a:pt x="43" y="67"/>
                  <a:pt x="43" y="65"/>
                </a:cubicBezTo>
                <a:cubicBezTo>
                  <a:pt x="43" y="43"/>
                  <a:pt x="43" y="43"/>
                  <a:pt x="43" y="43"/>
                </a:cubicBezTo>
                <a:cubicBezTo>
                  <a:pt x="42" y="43"/>
                  <a:pt x="41" y="42"/>
                  <a:pt x="41" y="41"/>
                </a:cubicBezTo>
                <a:cubicBezTo>
                  <a:pt x="41" y="12"/>
                  <a:pt x="41" y="12"/>
                  <a:pt x="41" y="12"/>
                </a:cubicBezTo>
                <a:cubicBezTo>
                  <a:pt x="57" y="12"/>
                  <a:pt x="57" y="12"/>
                  <a:pt x="57" y="12"/>
                </a:cubicBezTo>
                <a:cubicBezTo>
                  <a:pt x="58" y="12"/>
                  <a:pt x="58" y="12"/>
                  <a:pt x="58" y="13"/>
                </a:cubicBezTo>
                <a:cubicBezTo>
                  <a:pt x="68" y="46"/>
                  <a:pt x="68" y="46"/>
                  <a:pt x="68" y="46"/>
                </a:cubicBezTo>
                <a:lnTo>
                  <a:pt x="68" y="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" name="Freeform 19"/>
          <p:cNvSpPr>
            <a:spLocks noEditPoints="1"/>
          </p:cNvSpPr>
          <p:nvPr/>
        </p:nvSpPr>
        <p:spPr bwMode="auto">
          <a:xfrm>
            <a:off x="6728647" y="319361"/>
            <a:ext cx="146015" cy="198581"/>
          </a:xfrm>
          <a:custGeom>
            <a:avLst/>
            <a:gdLst>
              <a:gd name="T0" fmla="*/ 127690 w 46"/>
              <a:gd name="T1" fmla="*/ 99383 h 63"/>
              <a:gd name="T2" fmla="*/ 155299 w 46"/>
              <a:gd name="T3" fmla="*/ 140506 h 63"/>
              <a:gd name="T4" fmla="*/ 96630 w 46"/>
              <a:gd name="T5" fmla="*/ 181630 h 63"/>
              <a:gd name="T6" fmla="*/ 96630 w 46"/>
              <a:gd name="T7" fmla="*/ 215900 h 63"/>
              <a:gd name="T8" fmla="*/ 75924 w 46"/>
              <a:gd name="T9" fmla="*/ 215900 h 63"/>
              <a:gd name="T10" fmla="*/ 75924 w 46"/>
              <a:gd name="T11" fmla="*/ 181630 h 63"/>
              <a:gd name="T12" fmla="*/ 58668 w 46"/>
              <a:gd name="T13" fmla="*/ 181630 h 63"/>
              <a:gd name="T14" fmla="*/ 58668 w 46"/>
              <a:gd name="T15" fmla="*/ 215900 h 63"/>
              <a:gd name="T16" fmla="*/ 41413 w 46"/>
              <a:gd name="T17" fmla="*/ 215900 h 63"/>
              <a:gd name="T18" fmla="*/ 41413 w 46"/>
              <a:gd name="T19" fmla="*/ 181630 h 63"/>
              <a:gd name="T20" fmla="*/ 24158 w 46"/>
              <a:gd name="T21" fmla="*/ 181630 h 63"/>
              <a:gd name="T22" fmla="*/ 0 w 46"/>
              <a:gd name="T23" fmla="*/ 181630 h 63"/>
              <a:gd name="T24" fmla="*/ 3451 w 46"/>
              <a:gd name="T25" fmla="*/ 157641 h 63"/>
              <a:gd name="T26" fmla="*/ 17255 w 46"/>
              <a:gd name="T27" fmla="*/ 157641 h 63"/>
              <a:gd name="T28" fmla="*/ 24158 w 46"/>
              <a:gd name="T29" fmla="*/ 150787 h 63"/>
              <a:gd name="T30" fmla="*/ 24158 w 46"/>
              <a:gd name="T31" fmla="*/ 99383 h 63"/>
              <a:gd name="T32" fmla="*/ 27609 w 46"/>
              <a:gd name="T33" fmla="*/ 99383 h 63"/>
              <a:gd name="T34" fmla="*/ 24158 w 46"/>
              <a:gd name="T35" fmla="*/ 99383 h 63"/>
              <a:gd name="T36" fmla="*/ 24158 w 46"/>
              <a:gd name="T37" fmla="*/ 61686 h 63"/>
              <a:gd name="T38" fmla="*/ 13804 w 46"/>
              <a:gd name="T39" fmla="*/ 51405 h 63"/>
              <a:gd name="T40" fmla="*/ 0 w 46"/>
              <a:gd name="T41" fmla="*/ 51405 h 63"/>
              <a:gd name="T42" fmla="*/ 0 w 46"/>
              <a:gd name="T43" fmla="*/ 30843 h 63"/>
              <a:gd name="T44" fmla="*/ 27609 w 46"/>
              <a:gd name="T45" fmla="*/ 30843 h 63"/>
              <a:gd name="T46" fmla="*/ 41413 w 46"/>
              <a:gd name="T47" fmla="*/ 30843 h 63"/>
              <a:gd name="T48" fmla="*/ 41413 w 46"/>
              <a:gd name="T49" fmla="*/ 0 h 63"/>
              <a:gd name="T50" fmla="*/ 58668 w 46"/>
              <a:gd name="T51" fmla="*/ 0 h 63"/>
              <a:gd name="T52" fmla="*/ 58668 w 46"/>
              <a:gd name="T53" fmla="*/ 30843 h 63"/>
              <a:gd name="T54" fmla="*/ 75924 w 46"/>
              <a:gd name="T55" fmla="*/ 30843 h 63"/>
              <a:gd name="T56" fmla="*/ 75924 w 46"/>
              <a:gd name="T57" fmla="*/ 0 h 63"/>
              <a:gd name="T58" fmla="*/ 96630 w 46"/>
              <a:gd name="T59" fmla="*/ 0 h 63"/>
              <a:gd name="T60" fmla="*/ 96630 w 46"/>
              <a:gd name="T61" fmla="*/ 30843 h 63"/>
              <a:gd name="T62" fmla="*/ 144946 w 46"/>
              <a:gd name="T63" fmla="*/ 65113 h 63"/>
              <a:gd name="T64" fmla="*/ 127690 w 46"/>
              <a:gd name="T65" fmla="*/ 99383 h 63"/>
              <a:gd name="T66" fmla="*/ 62120 w 46"/>
              <a:gd name="T67" fmla="*/ 54832 h 63"/>
              <a:gd name="T68" fmla="*/ 62120 w 46"/>
              <a:gd name="T69" fmla="*/ 92529 h 63"/>
              <a:gd name="T70" fmla="*/ 106984 w 46"/>
              <a:gd name="T71" fmla="*/ 75394 h 63"/>
              <a:gd name="T72" fmla="*/ 62120 w 46"/>
              <a:gd name="T73" fmla="*/ 54832 h 63"/>
              <a:gd name="T74" fmla="*/ 62120 w 46"/>
              <a:gd name="T75" fmla="*/ 113090 h 63"/>
              <a:gd name="T76" fmla="*/ 62120 w 46"/>
              <a:gd name="T77" fmla="*/ 157641 h 63"/>
              <a:gd name="T78" fmla="*/ 117337 w 46"/>
              <a:gd name="T79" fmla="*/ 137079 h 63"/>
              <a:gd name="T80" fmla="*/ 62120 w 46"/>
              <a:gd name="T81" fmla="*/ 113090 h 6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6" h="63">
                <a:moveTo>
                  <a:pt x="37" y="29"/>
                </a:moveTo>
                <a:cubicBezTo>
                  <a:pt x="43" y="30"/>
                  <a:pt x="46" y="33"/>
                  <a:pt x="45" y="41"/>
                </a:cubicBezTo>
                <a:cubicBezTo>
                  <a:pt x="45" y="50"/>
                  <a:pt x="38" y="53"/>
                  <a:pt x="28" y="53"/>
                </a:cubicBezTo>
                <a:cubicBezTo>
                  <a:pt x="28" y="63"/>
                  <a:pt x="28" y="63"/>
                  <a:pt x="28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19" y="53"/>
                  <a:pt x="17" y="53"/>
                </a:cubicBezTo>
                <a:cubicBezTo>
                  <a:pt x="17" y="63"/>
                  <a:pt x="17" y="63"/>
                  <a:pt x="17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2" y="53"/>
                  <a:pt x="12" y="53"/>
                  <a:pt x="12" y="53"/>
                </a:cubicBezTo>
                <a:cubicBezTo>
                  <a:pt x="10" y="53"/>
                  <a:pt x="9" y="53"/>
                  <a:pt x="7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1" y="46"/>
                  <a:pt x="1" y="46"/>
                  <a:pt x="1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7" y="46"/>
                  <a:pt x="7" y="45"/>
                  <a:pt x="7" y="44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7"/>
                  <a:pt x="6" y="15"/>
                  <a:pt x="4" y="15"/>
                </a:cubicBezTo>
                <a:cubicBezTo>
                  <a:pt x="4" y="15"/>
                  <a:pt x="4" y="15"/>
                  <a:pt x="0" y="15"/>
                </a:cubicBezTo>
                <a:cubicBezTo>
                  <a:pt x="0" y="9"/>
                  <a:pt x="0" y="9"/>
                  <a:pt x="0" y="9"/>
                </a:cubicBezTo>
                <a:cubicBezTo>
                  <a:pt x="8" y="9"/>
                  <a:pt x="8" y="9"/>
                  <a:pt x="8" y="9"/>
                </a:cubicBezTo>
                <a:cubicBezTo>
                  <a:pt x="9" y="9"/>
                  <a:pt x="10" y="9"/>
                  <a:pt x="12" y="9"/>
                </a:cubicBezTo>
                <a:cubicBezTo>
                  <a:pt x="12" y="0"/>
                  <a:pt x="12" y="0"/>
                  <a:pt x="12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9"/>
                  <a:pt x="21" y="9"/>
                  <a:pt x="22" y="9"/>
                </a:cubicBezTo>
                <a:cubicBezTo>
                  <a:pt x="22" y="0"/>
                  <a:pt x="22" y="0"/>
                  <a:pt x="2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9"/>
                  <a:pt x="28" y="9"/>
                </a:cubicBezTo>
                <a:cubicBezTo>
                  <a:pt x="35" y="10"/>
                  <a:pt x="41" y="12"/>
                  <a:pt x="42" y="19"/>
                </a:cubicBezTo>
                <a:cubicBezTo>
                  <a:pt x="43" y="24"/>
                  <a:pt x="40" y="27"/>
                  <a:pt x="37" y="29"/>
                </a:cubicBezTo>
                <a:close/>
                <a:moveTo>
                  <a:pt x="18" y="16"/>
                </a:moveTo>
                <a:cubicBezTo>
                  <a:pt x="18" y="27"/>
                  <a:pt x="18" y="27"/>
                  <a:pt x="18" y="27"/>
                </a:cubicBezTo>
                <a:cubicBezTo>
                  <a:pt x="21" y="27"/>
                  <a:pt x="31" y="28"/>
                  <a:pt x="31" y="22"/>
                </a:cubicBezTo>
                <a:cubicBezTo>
                  <a:pt x="31" y="15"/>
                  <a:pt x="21" y="16"/>
                  <a:pt x="18" y="16"/>
                </a:cubicBezTo>
                <a:close/>
                <a:moveTo>
                  <a:pt x="18" y="33"/>
                </a:moveTo>
                <a:cubicBezTo>
                  <a:pt x="18" y="46"/>
                  <a:pt x="18" y="46"/>
                  <a:pt x="18" y="46"/>
                </a:cubicBezTo>
                <a:cubicBezTo>
                  <a:pt x="22" y="46"/>
                  <a:pt x="34" y="47"/>
                  <a:pt x="34" y="40"/>
                </a:cubicBezTo>
                <a:cubicBezTo>
                  <a:pt x="34" y="32"/>
                  <a:pt x="22" y="33"/>
                  <a:pt x="18" y="3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" name="Freeform 20"/>
          <p:cNvSpPr>
            <a:spLocks noEditPoints="1"/>
          </p:cNvSpPr>
          <p:nvPr/>
        </p:nvSpPr>
        <p:spPr bwMode="auto">
          <a:xfrm>
            <a:off x="7176914" y="313520"/>
            <a:ext cx="202962" cy="189820"/>
          </a:xfrm>
          <a:custGeom>
            <a:avLst/>
            <a:gdLst>
              <a:gd name="T0" fmla="*/ 217215 w 64"/>
              <a:gd name="T1" fmla="*/ 68792 h 60"/>
              <a:gd name="T2" fmla="*/ 182737 w 64"/>
              <a:gd name="T3" fmla="*/ 185738 h 60"/>
              <a:gd name="T4" fmla="*/ 155154 w 64"/>
              <a:gd name="T5" fmla="*/ 206375 h 60"/>
              <a:gd name="T6" fmla="*/ 34479 w 64"/>
              <a:gd name="T7" fmla="*/ 206375 h 60"/>
              <a:gd name="T8" fmla="*/ 3448 w 64"/>
              <a:gd name="T9" fmla="*/ 182298 h 60"/>
              <a:gd name="T10" fmla="*/ 3448 w 64"/>
              <a:gd name="T11" fmla="*/ 165100 h 60"/>
              <a:gd name="T12" fmla="*/ 3448 w 64"/>
              <a:gd name="T13" fmla="*/ 158221 h 60"/>
              <a:gd name="T14" fmla="*/ 3448 w 64"/>
              <a:gd name="T15" fmla="*/ 151342 h 60"/>
              <a:gd name="T16" fmla="*/ 6896 w 64"/>
              <a:gd name="T17" fmla="*/ 141023 h 60"/>
              <a:gd name="T18" fmla="*/ 17239 w 64"/>
              <a:gd name="T19" fmla="*/ 116946 h 60"/>
              <a:gd name="T20" fmla="*/ 17239 w 64"/>
              <a:gd name="T21" fmla="*/ 110067 h 60"/>
              <a:gd name="T22" fmla="*/ 24135 w 64"/>
              <a:gd name="T23" fmla="*/ 103188 h 60"/>
              <a:gd name="T24" fmla="*/ 31031 w 64"/>
              <a:gd name="T25" fmla="*/ 79110 h 60"/>
              <a:gd name="T26" fmla="*/ 31031 w 64"/>
              <a:gd name="T27" fmla="*/ 72231 h 60"/>
              <a:gd name="T28" fmla="*/ 37926 w 64"/>
              <a:gd name="T29" fmla="*/ 65352 h 60"/>
              <a:gd name="T30" fmla="*/ 44822 w 64"/>
              <a:gd name="T31" fmla="*/ 41275 h 60"/>
              <a:gd name="T32" fmla="*/ 44822 w 64"/>
              <a:gd name="T33" fmla="*/ 34396 h 60"/>
              <a:gd name="T34" fmla="*/ 51718 w 64"/>
              <a:gd name="T35" fmla="*/ 27517 h 60"/>
              <a:gd name="T36" fmla="*/ 75853 w 64"/>
              <a:gd name="T37" fmla="*/ 6879 h 60"/>
              <a:gd name="T38" fmla="*/ 75853 w 64"/>
              <a:gd name="T39" fmla="*/ 6879 h 60"/>
              <a:gd name="T40" fmla="*/ 79301 w 64"/>
              <a:gd name="T41" fmla="*/ 6879 h 60"/>
              <a:gd name="T42" fmla="*/ 179289 w 64"/>
              <a:gd name="T43" fmla="*/ 6879 h 60"/>
              <a:gd name="T44" fmla="*/ 196528 w 64"/>
              <a:gd name="T45" fmla="*/ 13758 h 60"/>
              <a:gd name="T46" fmla="*/ 196528 w 64"/>
              <a:gd name="T47" fmla="*/ 30956 h 60"/>
              <a:gd name="T48" fmla="*/ 162049 w 64"/>
              <a:gd name="T49" fmla="*/ 147902 h 60"/>
              <a:gd name="T50" fmla="*/ 134467 w 64"/>
              <a:gd name="T51" fmla="*/ 171979 h 60"/>
              <a:gd name="T52" fmla="*/ 20687 w 64"/>
              <a:gd name="T53" fmla="*/ 171979 h 60"/>
              <a:gd name="T54" fmla="*/ 17239 w 64"/>
              <a:gd name="T55" fmla="*/ 175419 h 60"/>
              <a:gd name="T56" fmla="*/ 17239 w 64"/>
              <a:gd name="T57" fmla="*/ 178858 h 60"/>
              <a:gd name="T58" fmla="*/ 34479 w 64"/>
              <a:gd name="T59" fmla="*/ 189177 h 60"/>
              <a:gd name="T60" fmla="*/ 155154 w 64"/>
              <a:gd name="T61" fmla="*/ 189177 h 60"/>
              <a:gd name="T62" fmla="*/ 168945 w 64"/>
              <a:gd name="T63" fmla="*/ 182298 h 60"/>
              <a:gd name="T64" fmla="*/ 206872 w 64"/>
              <a:gd name="T65" fmla="*/ 51594 h 60"/>
              <a:gd name="T66" fmla="*/ 206872 w 64"/>
              <a:gd name="T67" fmla="*/ 44715 h 60"/>
              <a:gd name="T68" fmla="*/ 217215 w 64"/>
              <a:gd name="T69" fmla="*/ 51594 h 60"/>
              <a:gd name="T70" fmla="*/ 217215 w 64"/>
              <a:gd name="T71" fmla="*/ 68792 h 60"/>
              <a:gd name="T72" fmla="*/ 68957 w 64"/>
              <a:gd name="T73" fmla="*/ 89429 h 60"/>
              <a:gd name="T74" fmla="*/ 148258 w 64"/>
              <a:gd name="T75" fmla="*/ 89429 h 60"/>
              <a:gd name="T76" fmla="*/ 155154 w 64"/>
              <a:gd name="T77" fmla="*/ 85990 h 60"/>
              <a:gd name="T78" fmla="*/ 155154 w 64"/>
              <a:gd name="T79" fmla="*/ 75671 h 60"/>
              <a:gd name="T80" fmla="*/ 155154 w 64"/>
              <a:gd name="T81" fmla="*/ 72231 h 60"/>
              <a:gd name="T82" fmla="*/ 75853 w 64"/>
              <a:gd name="T83" fmla="*/ 72231 h 60"/>
              <a:gd name="T84" fmla="*/ 68957 w 64"/>
              <a:gd name="T85" fmla="*/ 75671 h 60"/>
              <a:gd name="T86" fmla="*/ 65509 w 64"/>
              <a:gd name="T87" fmla="*/ 85990 h 60"/>
              <a:gd name="T88" fmla="*/ 68957 w 64"/>
              <a:gd name="T89" fmla="*/ 89429 h 60"/>
              <a:gd name="T90" fmla="*/ 79301 w 64"/>
              <a:gd name="T91" fmla="*/ 55033 h 60"/>
              <a:gd name="T92" fmla="*/ 158602 w 64"/>
              <a:gd name="T93" fmla="*/ 55033 h 60"/>
              <a:gd name="T94" fmla="*/ 165497 w 64"/>
              <a:gd name="T95" fmla="*/ 51594 h 60"/>
              <a:gd name="T96" fmla="*/ 168945 w 64"/>
              <a:gd name="T97" fmla="*/ 41275 h 60"/>
              <a:gd name="T98" fmla="*/ 165497 w 64"/>
              <a:gd name="T99" fmla="*/ 37835 h 60"/>
              <a:gd name="T100" fmla="*/ 86196 w 64"/>
              <a:gd name="T101" fmla="*/ 37835 h 60"/>
              <a:gd name="T102" fmla="*/ 79301 w 64"/>
              <a:gd name="T103" fmla="*/ 41275 h 60"/>
              <a:gd name="T104" fmla="*/ 75853 w 64"/>
              <a:gd name="T105" fmla="*/ 51594 h 60"/>
              <a:gd name="T106" fmla="*/ 79301 w 64"/>
              <a:gd name="T107" fmla="*/ 55033 h 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4" h="60">
                <a:moveTo>
                  <a:pt x="63" y="20"/>
                </a:moveTo>
                <a:cubicBezTo>
                  <a:pt x="53" y="54"/>
                  <a:pt x="53" y="54"/>
                  <a:pt x="53" y="54"/>
                </a:cubicBezTo>
                <a:cubicBezTo>
                  <a:pt x="52" y="57"/>
                  <a:pt x="49" y="60"/>
                  <a:pt x="45" y="60"/>
                </a:cubicBezTo>
                <a:cubicBezTo>
                  <a:pt x="10" y="60"/>
                  <a:pt x="10" y="60"/>
                  <a:pt x="10" y="60"/>
                </a:cubicBezTo>
                <a:cubicBezTo>
                  <a:pt x="6" y="60"/>
                  <a:pt x="2" y="57"/>
                  <a:pt x="1" y="53"/>
                </a:cubicBezTo>
                <a:cubicBezTo>
                  <a:pt x="0" y="51"/>
                  <a:pt x="0" y="49"/>
                  <a:pt x="1" y="48"/>
                </a:cubicBezTo>
                <a:cubicBezTo>
                  <a:pt x="1" y="47"/>
                  <a:pt x="1" y="46"/>
                  <a:pt x="1" y="46"/>
                </a:cubicBezTo>
                <a:cubicBezTo>
                  <a:pt x="1" y="45"/>
                  <a:pt x="1" y="44"/>
                  <a:pt x="1" y="44"/>
                </a:cubicBezTo>
                <a:cubicBezTo>
                  <a:pt x="1" y="43"/>
                  <a:pt x="2" y="42"/>
                  <a:pt x="2" y="41"/>
                </a:cubicBezTo>
                <a:cubicBezTo>
                  <a:pt x="4" y="40"/>
                  <a:pt x="5" y="36"/>
                  <a:pt x="5" y="34"/>
                </a:cubicBezTo>
                <a:cubicBezTo>
                  <a:pt x="5" y="34"/>
                  <a:pt x="5" y="33"/>
                  <a:pt x="5" y="32"/>
                </a:cubicBezTo>
                <a:cubicBezTo>
                  <a:pt x="5" y="32"/>
                  <a:pt x="6" y="31"/>
                  <a:pt x="7" y="30"/>
                </a:cubicBezTo>
                <a:cubicBezTo>
                  <a:pt x="8" y="29"/>
                  <a:pt x="9" y="25"/>
                  <a:pt x="9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20"/>
                  <a:pt x="10" y="20"/>
                  <a:pt x="11" y="19"/>
                </a:cubicBezTo>
                <a:cubicBezTo>
                  <a:pt x="12" y="18"/>
                  <a:pt x="13" y="14"/>
                  <a:pt x="13" y="12"/>
                </a:cubicBezTo>
                <a:cubicBezTo>
                  <a:pt x="13" y="12"/>
                  <a:pt x="13" y="11"/>
                  <a:pt x="13" y="10"/>
                </a:cubicBezTo>
                <a:cubicBezTo>
                  <a:pt x="13" y="10"/>
                  <a:pt x="14" y="9"/>
                  <a:pt x="15" y="8"/>
                </a:cubicBezTo>
                <a:cubicBezTo>
                  <a:pt x="16" y="6"/>
                  <a:pt x="17" y="0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3" y="2"/>
                  <a:pt x="23" y="2"/>
                </a:cubicBezTo>
                <a:cubicBezTo>
                  <a:pt x="52" y="2"/>
                  <a:pt x="52" y="2"/>
                  <a:pt x="52" y="2"/>
                </a:cubicBezTo>
                <a:cubicBezTo>
                  <a:pt x="54" y="2"/>
                  <a:pt x="56" y="2"/>
                  <a:pt x="57" y="4"/>
                </a:cubicBezTo>
                <a:cubicBezTo>
                  <a:pt x="58" y="5"/>
                  <a:pt x="58" y="7"/>
                  <a:pt x="57" y="9"/>
                </a:cubicBezTo>
                <a:cubicBezTo>
                  <a:pt x="47" y="43"/>
                  <a:pt x="47" y="43"/>
                  <a:pt x="47" y="43"/>
                </a:cubicBezTo>
                <a:cubicBezTo>
                  <a:pt x="45" y="49"/>
                  <a:pt x="44" y="50"/>
                  <a:pt x="39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6" y="50"/>
                  <a:pt x="5" y="50"/>
                  <a:pt x="5" y="51"/>
                </a:cubicBezTo>
                <a:cubicBezTo>
                  <a:pt x="5" y="51"/>
                  <a:pt x="5" y="52"/>
                  <a:pt x="5" y="52"/>
                </a:cubicBezTo>
                <a:cubicBezTo>
                  <a:pt x="6" y="55"/>
                  <a:pt x="8" y="55"/>
                  <a:pt x="10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7" y="55"/>
                  <a:pt x="48" y="54"/>
                  <a:pt x="49" y="53"/>
                </a:cubicBezTo>
                <a:cubicBezTo>
                  <a:pt x="60" y="15"/>
                  <a:pt x="60" y="15"/>
                  <a:pt x="60" y="15"/>
                </a:cubicBezTo>
                <a:cubicBezTo>
                  <a:pt x="60" y="15"/>
                  <a:pt x="60" y="14"/>
                  <a:pt x="60" y="13"/>
                </a:cubicBezTo>
                <a:cubicBezTo>
                  <a:pt x="61" y="14"/>
                  <a:pt x="62" y="14"/>
                  <a:pt x="63" y="15"/>
                </a:cubicBezTo>
                <a:cubicBezTo>
                  <a:pt x="64" y="16"/>
                  <a:pt x="64" y="18"/>
                  <a:pt x="63" y="20"/>
                </a:cubicBezTo>
                <a:close/>
                <a:moveTo>
                  <a:pt x="20" y="26"/>
                </a:moveTo>
                <a:cubicBezTo>
                  <a:pt x="43" y="26"/>
                  <a:pt x="43" y="26"/>
                  <a:pt x="43" y="26"/>
                </a:cubicBezTo>
                <a:cubicBezTo>
                  <a:pt x="44" y="26"/>
                  <a:pt x="44" y="25"/>
                  <a:pt x="45" y="25"/>
                </a:cubicBezTo>
                <a:cubicBezTo>
                  <a:pt x="45" y="22"/>
                  <a:pt x="45" y="22"/>
                  <a:pt x="45" y="22"/>
                </a:cubicBezTo>
                <a:cubicBezTo>
                  <a:pt x="46" y="22"/>
                  <a:pt x="45" y="21"/>
                  <a:pt x="45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0" y="22"/>
                  <a:pt x="20" y="22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6"/>
                  <a:pt x="20" y="26"/>
                </a:cubicBezTo>
                <a:close/>
                <a:moveTo>
                  <a:pt x="23" y="16"/>
                </a:moveTo>
                <a:cubicBezTo>
                  <a:pt x="46" y="16"/>
                  <a:pt x="46" y="16"/>
                  <a:pt x="46" y="16"/>
                </a:cubicBezTo>
                <a:cubicBezTo>
                  <a:pt x="47" y="16"/>
                  <a:pt x="48" y="16"/>
                  <a:pt x="48" y="15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8" y="11"/>
                  <a:pt x="48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4" y="11"/>
                  <a:pt x="23" y="12"/>
                  <a:pt x="23" y="12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6"/>
                  <a:pt x="22" y="16"/>
                  <a:pt x="23" y="1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" name="Freeform 21"/>
          <p:cNvSpPr>
            <a:spLocks noEditPoints="1"/>
          </p:cNvSpPr>
          <p:nvPr/>
        </p:nvSpPr>
        <p:spPr bwMode="auto">
          <a:xfrm>
            <a:off x="7638323" y="319361"/>
            <a:ext cx="144556" cy="198581"/>
          </a:xfrm>
          <a:custGeom>
            <a:avLst/>
            <a:gdLst>
              <a:gd name="T0" fmla="*/ 126414 w 46"/>
              <a:gd name="T1" fmla="*/ 99383 h 63"/>
              <a:gd name="T2" fmla="*/ 153746 w 46"/>
              <a:gd name="T3" fmla="*/ 140506 h 63"/>
              <a:gd name="T4" fmla="*/ 95664 w 46"/>
              <a:gd name="T5" fmla="*/ 181630 h 63"/>
              <a:gd name="T6" fmla="*/ 95664 w 46"/>
              <a:gd name="T7" fmla="*/ 215900 h 63"/>
              <a:gd name="T8" fmla="*/ 75165 w 46"/>
              <a:gd name="T9" fmla="*/ 215900 h 63"/>
              <a:gd name="T10" fmla="*/ 75165 w 46"/>
              <a:gd name="T11" fmla="*/ 181630 h 63"/>
              <a:gd name="T12" fmla="*/ 58082 w 46"/>
              <a:gd name="T13" fmla="*/ 181630 h 63"/>
              <a:gd name="T14" fmla="*/ 58082 w 46"/>
              <a:gd name="T15" fmla="*/ 215900 h 63"/>
              <a:gd name="T16" fmla="*/ 40999 w 46"/>
              <a:gd name="T17" fmla="*/ 215900 h 63"/>
              <a:gd name="T18" fmla="*/ 40999 w 46"/>
              <a:gd name="T19" fmla="*/ 181630 h 63"/>
              <a:gd name="T20" fmla="*/ 23916 w 46"/>
              <a:gd name="T21" fmla="*/ 181630 h 63"/>
              <a:gd name="T22" fmla="*/ 0 w 46"/>
              <a:gd name="T23" fmla="*/ 181630 h 63"/>
              <a:gd name="T24" fmla="*/ 3417 w 46"/>
              <a:gd name="T25" fmla="*/ 157641 h 63"/>
              <a:gd name="T26" fmla="*/ 17083 w 46"/>
              <a:gd name="T27" fmla="*/ 157641 h 63"/>
              <a:gd name="T28" fmla="*/ 23916 w 46"/>
              <a:gd name="T29" fmla="*/ 150787 h 63"/>
              <a:gd name="T30" fmla="*/ 23916 w 46"/>
              <a:gd name="T31" fmla="*/ 99383 h 63"/>
              <a:gd name="T32" fmla="*/ 27333 w 46"/>
              <a:gd name="T33" fmla="*/ 99383 h 63"/>
              <a:gd name="T34" fmla="*/ 23916 w 46"/>
              <a:gd name="T35" fmla="*/ 99383 h 63"/>
              <a:gd name="T36" fmla="*/ 23916 w 46"/>
              <a:gd name="T37" fmla="*/ 61686 h 63"/>
              <a:gd name="T38" fmla="*/ 13666 w 46"/>
              <a:gd name="T39" fmla="*/ 51405 h 63"/>
              <a:gd name="T40" fmla="*/ 0 w 46"/>
              <a:gd name="T41" fmla="*/ 51405 h 63"/>
              <a:gd name="T42" fmla="*/ 0 w 46"/>
              <a:gd name="T43" fmla="*/ 30843 h 63"/>
              <a:gd name="T44" fmla="*/ 27333 w 46"/>
              <a:gd name="T45" fmla="*/ 30843 h 63"/>
              <a:gd name="T46" fmla="*/ 40999 w 46"/>
              <a:gd name="T47" fmla="*/ 30843 h 63"/>
              <a:gd name="T48" fmla="*/ 40999 w 46"/>
              <a:gd name="T49" fmla="*/ 0 h 63"/>
              <a:gd name="T50" fmla="*/ 58082 w 46"/>
              <a:gd name="T51" fmla="*/ 0 h 63"/>
              <a:gd name="T52" fmla="*/ 58082 w 46"/>
              <a:gd name="T53" fmla="*/ 30843 h 63"/>
              <a:gd name="T54" fmla="*/ 75165 w 46"/>
              <a:gd name="T55" fmla="*/ 30843 h 63"/>
              <a:gd name="T56" fmla="*/ 75165 w 46"/>
              <a:gd name="T57" fmla="*/ 0 h 63"/>
              <a:gd name="T58" fmla="*/ 95664 w 46"/>
              <a:gd name="T59" fmla="*/ 0 h 63"/>
              <a:gd name="T60" fmla="*/ 95664 w 46"/>
              <a:gd name="T61" fmla="*/ 30843 h 63"/>
              <a:gd name="T62" fmla="*/ 143497 w 46"/>
              <a:gd name="T63" fmla="*/ 65113 h 63"/>
              <a:gd name="T64" fmla="*/ 126414 w 46"/>
              <a:gd name="T65" fmla="*/ 99383 h 63"/>
              <a:gd name="T66" fmla="*/ 61499 w 46"/>
              <a:gd name="T67" fmla="*/ 54832 h 63"/>
              <a:gd name="T68" fmla="*/ 61499 w 46"/>
              <a:gd name="T69" fmla="*/ 92529 h 63"/>
              <a:gd name="T70" fmla="*/ 105914 w 46"/>
              <a:gd name="T71" fmla="*/ 75394 h 63"/>
              <a:gd name="T72" fmla="*/ 61499 w 46"/>
              <a:gd name="T73" fmla="*/ 54832 h 63"/>
              <a:gd name="T74" fmla="*/ 61499 w 46"/>
              <a:gd name="T75" fmla="*/ 113090 h 63"/>
              <a:gd name="T76" fmla="*/ 61499 w 46"/>
              <a:gd name="T77" fmla="*/ 157641 h 63"/>
              <a:gd name="T78" fmla="*/ 116164 w 46"/>
              <a:gd name="T79" fmla="*/ 137079 h 63"/>
              <a:gd name="T80" fmla="*/ 61499 w 46"/>
              <a:gd name="T81" fmla="*/ 113090 h 6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6" h="63">
                <a:moveTo>
                  <a:pt x="37" y="29"/>
                </a:moveTo>
                <a:cubicBezTo>
                  <a:pt x="43" y="30"/>
                  <a:pt x="46" y="33"/>
                  <a:pt x="45" y="41"/>
                </a:cubicBezTo>
                <a:cubicBezTo>
                  <a:pt x="45" y="50"/>
                  <a:pt x="38" y="53"/>
                  <a:pt x="28" y="53"/>
                </a:cubicBezTo>
                <a:cubicBezTo>
                  <a:pt x="28" y="63"/>
                  <a:pt x="28" y="63"/>
                  <a:pt x="28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19" y="53"/>
                  <a:pt x="17" y="53"/>
                </a:cubicBezTo>
                <a:cubicBezTo>
                  <a:pt x="17" y="63"/>
                  <a:pt x="17" y="63"/>
                  <a:pt x="17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2" y="53"/>
                  <a:pt x="12" y="53"/>
                  <a:pt x="12" y="53"/>
                </a:cubicBezTo>
                <a:cubicBezTo>
                  <a:pt x="10" y="53"/>
                  <a:pt x="9" y="53"/>
                  <a:pt x="7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1" y="46"/>
                  <a:pt x="1" y="46"/>
                  <a:pt x="1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7" y="46"/>
                  <a:pt x="7" y="45"/>
                  <a:pt x="7" y="44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7"/>
                  <a:pt x="6" y="15"/>
                  <a:pt x="4" y="15"/>
                </a:cubicBezTo>
                <a:cubicBezTo>
                  <a:pt x="4" y="15"/>
                  <a:pt x="4" y="15"/>
                  <a:pt x="0" y="15"/>
                </a:cubicBezTo>
                <a:cubicBezTo>
                  <a:pt x="0" y="9"/>
                  <a:pt x="0" y="9"/>
                  <a:pt x="0" y="9"/>
                </a:cubicBezTo>
                <a:cubicBezTo>
                  <a:pt x="8" y="9"/>
                  <a:pt x="8" y="9"/>
                  <a:pt x="8" y="9"/>
                </a:cubicBezTo>
                <a:cubicBezTo>
                  <a:pt x="9" y="9"/>
                  <a:pt x="10" y="9"/>
                  <a:pt x="12" y="9"/>
                </a:cubicBezTo>
                <a:cubicBezTo>
                  <a:pt x="12" y="0"/>
                  <a:pt x="12" y="0"/>
                  <a:pt x="12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9"/>
                  <a:pt x="21" y="9"/>
                  <a:pt x="22" y="9"/>
                </a:cubicBezTo>
                <a:cubicBezTo>
                  <a:pt x="22" y="0"/>
                  <a:pt x="22" y="0"/>
                  <a:pt x="2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9"/>
                  <a:pt x="28" y="9"/>
                </a:cubicBezTo>
                <a:cubicBezTo>
                  <a:pt x="35" y="10"/>
                  <a:pt x="41" y="12"/>
                  <a:pt x="42" y="19"/>
                </a:cubicBezTo>
                <a:cubicBezTo>
                  <a:pt x="43" y="24"/>
                  <a:pt x="40" y="27"/>
                  <a:pt x="37" y="29"/>
                </a:cubicBezTo>
                <a:close/>
                <a:moveTo>
                  <a:pt x="18" y="16"/>
                </a:moveTo>
                <a:cubicBezTo>
                  <a:pt x="18" y="27"/>
                  <a:pt x="18" y="27"/>
                  <a:pt x="18" y="27"/>
                </a:cubicBezTo>
                <a:cubicBezTo>
                  <a:pt x="21" y="27"/>
                  <a:pt x="31" y="28"/>
                  <a:pt x="31" y="22"/>
                </a:cubicBezTo>
                <a:cubicBezTo>
                  <a:pt x="31" y="15"/>
                  <a:pt x="21" y="16"/>
                  <a:pt x="18" y="16"/>
                </a:cubicBezTo>
                <a:close/>
                <a:moveTo>
                  <a:pt x="18" y="33"/>
                </a:moveTo>
                <a:cubicBezTo>
                  <a:pt x="18" y="46"/>
                  <a:pt x="18" y="46"/>
                  <a:pt x="18" y="46"/>
                </a:cubicBezTo>
                <a:cubicBezTo>
                  <a:pt x="22" y="46"/>
                  <a:pt x="34" y="47"/>
                  <a:pt x="34" y="40"/>
                </a:cubicBezTo>
                <a:cubicBezTo>
                  <a:pt x="34" y="32"/>
                  <a:pt x="22" y="33"/>
                  <a:pt x="18" y="3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" name="Freeform 22"/>
          <p:cNvSpPr>
            <a:spLocks noEditPoints="1"/>
          </p:cNvSpPr>
          <p:nvPr/>
        </p:nvSpPr>
        <p:spPr bwMode="auto">
          <a:xfrm>
            <a:off x="8086590" y="319361"/>
            <a:ext cx="214643" cy="186900"/>
          </a:xfrm>
          <a:custGeom>
            <a:avLst/>
            <a:gdLst>
              <a:gd name="T0" fmla="*/ 233362 w 68"/>
              <a:gd name="T1" fmla="*/ 82658 h 59"/>
              <a:gd name="T2" fmla="*/ 219635 w 68"/>
              <a:gd name="T3" fmla="*/ 99878 h 59"/>
              <a:gd name="T4" fmla="*/ 219635 w 68"/>
              <a:gd name="T5" fmla="*/ 148095 h 59"/>
              <a:gd name="T6" fmla="*/ 202476 w 68"/>
              <a:gd name="T7" fmla="*/ 165315 h 59"/>
              <a:gd name="T8" fmla="*/ 96090 w 68"/>
              <a:gd name="T9" fmla="*/ 117098 h 59"/>
              <a:gd name="T10" fmla="*/ 85795 w 68"/>
              <a:gd name="T11" fmla="*/ 151539 h 59"/>
              <a:gd name="T12" fmla="*/ 102954 w 68"/>
              <a:gd name="T13" fmla="*/ 185980 h 59"/>
              <a:gd name="T14" fmla="*/ 48045 w 68"/>
              <a:gd name="T15" fmla="*/ 192868 h 59"/>
              <a:gd name="T16" fmla="*/ 37750 w 68"/>
              <a:gd name="T17" fmla="*/ 117098 h 59"/>
              <a:gd name="T18" fmla="*/ 24023 w 68"/>
              <a:gd name="T19" fmla="*/ 117098 h 59"/>
              <a:gd name="T20" fmla="*/ 0 w 68"/>
              <a:gd name="T21" fmla="*/ 92990 h 59"/>
              <a:gd name="T22" fmla="*/ 0 w 68"/>
              <a:gd name="T23" fmla="*/ 68881 h 59"/>
              <a:gd name="T24" fmla="*/ 24023 w 68"/>
              <a:gd name="T25" fmla="*/ 48217 h 59"/>
              <a:gd name="T26" fmla="*/ 85795 w 68"/>
              <a:gd name="T27" fmla="*/ 48217 h 59"/>
              <a:gd name="T28" fmla="*/ 202476 w 68"/>
              <a:gd name="T29" fmla="*/ 0 h 59"/>
              <a:gd name="T30" fmla="*/ 219635 w 68"/>
              <a:gd name="T31" fmla="*/ 13776 h 59"/>
              <a:gd name="T32" fmla="*/ 219635 w 68"/>
              <a:gd name="T33" fmla="*/ 65437 h 59"/>
              <a:gd name="T34" fmla="*/ 233362 w 68"/>
              <a:gd name="T35" fmla="*/ 82658 h 59"/>
              <a:gd name="T36" fmla="*/ 202476 w 68"/>
              <a:gd name="T37" fmla="*/ 20664 h 59"/>
              <a:gd name="T38" fmla="*/ 102954 w 68"/>
              <a:gd name="T39" fmla="*/ 65437 h 59"/>
              <a:gd name="T40" fmla="*/ 102954 w 68"/>
              <a:gd name="T41" fmla="*/ 99878 h 59"/>
              <a:gd name="T42" fmla="*/ 202476 w 68"/>
              <a:gd name="T43" fmla="*/ 144651 h 59"/>
              <a:gd name="T44" fmla="*/ 202476 w 68"/>
              <a:gd name="T45" fmla="*/ 20664 h 5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8" h="59">
                <a:moveTo>
                  <a:pt x="68" y="24"/>
                </a:moveTo>
                <a:cubicBezTo>
                  <a:pt x="68" y="27"/>
                  <a:pt x="66" y="29"/>
                  <a:pt x="64" y="29"/>
                </a:cubicBezTo>
                <a:cubicBezTo>
                  <a:pt x="64" y="43"/>
                  <a:pt x="64" y="43"/>
                  <a:pt x="64" y="43"/>
                </a:cubicBezTo>
                <a:cubicBezTo>
                  <a:pt x="64" y="46"/>
                  <a:pt x="61" y="48"/>
                  <a:pt x="59" y="48"/>
                </a:cubicBezTo>
                <a:cubicBezTo>
                  <a:pt x="52" y="43"/>
                  <a:pt x="41" y="35"/>
                  <a:pt x="28" y="34"/>
                </a:cubicBezTo>
                <a:cubicBezTo>
                  <a:pt x="23" y="35"/>
                  <a:pt x="22" y="41"/>
                  <a:pt x="25" y="44"/>
                </a:cubicBezTo>
                <a:cubicBezTo>
                  <a:pt x="22" y="48"/>
                  <a:pt x="26" y="51"/>
                  <a:pt x="30" y="54"/>
                </a:cubicBezTo>
                <a:cubicBezTo>
                  <a:pt x="27" y="59"/>
                  <a:pt x="17" y="59"/>
                  <a:pt x="14" y="56"/>
                </a:cubicBezTo>
                <a:cubicBezTo>
                  <a:pt x="12" y="49"/>
                  <a:pt x="8" y="42"/>
                  <a:pt x="11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3" y="34"/>
                  <a:pt x="0" y="31"/>
                  <a:pt x="0" y="2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7"/>
                  <a:pt x="3" y="14"/>
                  <a:pt x="7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39" y="14"/>
                  <a:pt x="51" y="6"/>
                  <a:pt x="59" y="0"/>
                </a:cubicBezTo>
                <a:cubicBezTo>
                  <a:pt x="61" y="0"/>
                  <a:pt x="64" y="2"/>
                  <a:pt x="64" y="4"/>
                </a:cubicBezTo>
                <a:cubicBezTo>
                  <a:pt x="64" y="19"/>
                  <a:pt x="64" y="19"/>
                  <a:pt x="64" y="19"/>
                </a:cubicBezTo>
                <a:cubicBezTo>
                  <a:pt x="66" y="19"/>
                  <a:pt x="68" y="21"/>
                  <a:pt x="68" y="24"/>
                </a:cubicBezTo>
                <a:close/>
                <a:moveTo>
                  <a:pt x="59" y="6"/>
                </a:moveTo>
                <a:cubicBezTo>
                  <a:pt x="49" y="13"/>
                  <a:pt x="39" y="18"/>
                  <a:pt x="30" y="19"/>
                </a:cubicBezTo>
                <a:cubicBezTo>
                  <a:pt x="30" y="29"/>
                  <a:pt x="30" y="29"/>
                  <a:pt x="30" y="29"/>
                </a:cubicBezTo>
                <a:cubicBezTo>
                  <a:pt x="39" y="30"/>
                  <a:pt x="49" y="34"/>
                  <a:pt x="59" y="42"/>
                </a:cubicBezTo>
                <a:lnTo>
                  <a:pt x="59" y="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" name="Freeform 23"/>
          <p:cNvSpPr>
            <a:spLocks noEditPoints="1"/>
          </p:cNvSpPr>
          <p:nvPr/>
        </p:nvSpPr>
        <p:spPr bwMode="auto">
          <a:xfrm>
            <a:off x="8492513" y="303299"/>
            <a:ext cx="200041" cy="214643"/>
          </a:xfrm>
          <a:custGeom>
            <a:avLst/>
            <a:gdLst>
              <a:gd name="T0" fmla="*/ 200226 w 63"/>
              <a:gd name="T1" fmla="*/ 233362 h 68"/>
              <a:gd name="T2" fmla="*/ 0 w 63"/>
              <a:gd name="T3" fmla="*/ 216203 h 68"/>
              <a:gd name="T4" fmla="*/ 17261 w 63"/>
              <a:gd name="T5" fmla="*/ 0 h 68"/>
              <a:gd name="T6" fmla="*/ 217487 w 63"/>
              <a:gd name="T7" fmla="*/ 17159 h 68"/>
              <a:gd name="T8" fmla="*/ 200226 w 63"/>
              <a:gd name="T9" fmla="*/ 24023 h 68"/>
              <a:gd name="T10" fmla="*/ 24165 w 63"/>
              <a:gd name="T11" fmla="*/ 17159 h 68"/>
              <a:gd name="T12" fmla="*/ 17261 w 63"/>
              <a:gd name="T13" fmla="*/ 58341 h 68"/>
              <a:gd name="T14" fmla="*/ 193322 w 63"/>
              <a:gd name="T15" fmla="*/ 65204 h 68"/>
              <a:gd name="T16" fmla="*/ 200226 w 63"/>
              <a:gd name="T17" fmla="*/ 24023 h 68"/>
              <a:gd name="T18" fmla="*/ 17261 w 63"/>
              <a:gd name="T19" fmla="*/ 99522 h 68"/>
              <a:gd name="T20" fmla="*/ 48330 w 63"/>
              <a:gd name="T21" fmla="*/ 99522 h 68"/>
              <a:gd name="T22" fmla="*/ 31070 w 63"/>
              <a:gd name="T23" fmla="*/ 133840 h 68"/>
              <a:gd name="T24" fmla="*/ 31070 w 63"/>
              <a:gd name="T25" fmla="*/ 164726 h 68"/>
              <a:gd name="T26" fmla="*/ 31070 w 63"/>
              <a:gd name="T27" fmla="*/ 133840 h 68"/>
              <a:gd name="T28" fmla="*/ 17261 w 63"/>
              <a:gd name="T29" fmla="*/ 199044 h 68"/>
              <a:gd name="T30" fmla="*/ 48330 w 63"/>
              <a:gd name="T31" fmla="*/ 199044 h 68"/>
              <a:gd name="T32" fmla="*/ 82852 w 63"/>
              <a:gd name="T33" fmla="*/ 82363 h 68"/>
              <a:gd name="T34" fmla="*/ 82852 w 63"/>
              <a:gd name="T35" fmla="*/ 116681 h 68"/>
              <a:gd name="T36" fmla="*/ 82852 w 63"/>
              <a:gd name="T37" fmla="*/ 82363 h 68"/>
              <a:gd name="T38" fmla="*/ 65591 w 63"/>
              <a:gd name="T39" fmla="*/ 147567 h 68"/>
              <a:gd name="T40" fmla="*/ 100113 w 63"/>
              <a:gd name="T41" fmla="*/ 147567 h 68"/>
              <a:gd name="T42" fmla="*/ 82852 w 63"/>
              <a:gd name="T43" fmla="*/ 181885 h 68"/>
              <a:gd name="T44" fmla="*/ 82852 w 63"/>
              <a:gd name="T45" fmla="*/ 216203 h 68"/>
              <a:gd name="T46" fmla="*/ 82852 w 63"/>
              <a:gd name="T47" fmla="*/ 181885 h 68"/>
              <a:gd name="T48" fmla="*/ 117374 w 63"/>
              <a:gd name="T49" fmla="*/ 99522 h 68"/>
              <a:gd name="T50" fmla="*/ 148444 w 63"/>
              <a:gd name="T51" fmla="*/ 99522 h 68"/>
              <a:gd name="T52" fmla="*/ 134635 w 63"/>
              <a:gd name="T53" fmla="*/ 133840 h 68"/>
              <a:gd name="T54" fmla="*/ 134635 w 63"/>
              <a:gd name="T55" fmla="*/ 164726 h 68"/>
              <a:gd name="T56" fmla="*/ 134635 w 63"/>
              <a:gd name="T57" fmla="*/ 133840 h 68"/>
              <a:gd name="T58" fmla="*/ 117374 w 63"/>
              <a:gd name="T59" fmla="*/ 199044 h 68"/>
              <a:gd name="T60" fmla="*/ 148444 w 63"/>
              <a:gd name="T61" fmla="*/ 199044 h 68"/>
              <a:gd name="T62" fmla="*/ 182965 w 63"/>
              <a:gd name="T63" fmla="*/ 82363 h 68"/>
              <a:gd name="T64" fmla="*/ 182965 w 63"/>
              <a:gd name="T65" fmla="*/ 116681 h 68"/>
              <a:gd name="T66" fmla="*/ 182965 w 63"/>
              <a:gd name="T67" fmla="*/ 82363 h 68"/>
              <a:gd name="T68" fmla="*/ 182965 w 63"/>
              <a:gd name="T69" fmla="*/ 133840 h 68"/>
              <a:gd name="T70" fmla="*/ 165704 w 63"/>
              <a:gd name="T71" fmla="*/ 199044 h 68"/>
              <a:gd name="T72" fmla="*/ 200226 w 63"/>
              <a:gd name="T73" fmla="*/ 199044 h 6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3" h="68">
                <a:moveTo>
                  <a:pt x="63" y="63"/>
                </a:moveTo>
                <a:cubicBezTo>
                  <a:pt x="63" y="66"/>
                  <a:pt x="61" y="68"/>
                  <a:pt x="58" y="68"/>
                </a:cubicBezTo>
                <a:cubicBezTo>
                  <a:pt x="5" y="68"/>
                  <a:pt x="5" y="68"/>
                  <a:pt x="5" y="68"/>
                </a:cubicBezTo>
                <a:cubicBezTo>
                  <a:pt x="2" y="68"/>
                  <a:pt x="0" y="66"/>
                  <a:pt x="0" y="63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3" y="2"/>
                  <a:pt x="63" y="5"/>
                </a:cubicBezTo>
                <a:lnTo>
                  <a:pt x="63" y="63"/>
                </a:lnTo>
                <a:close/>
                <a:moveTo>
                  <a:pt x="58" y="7"/>
                </a:moveTo>
                <a:cubicBezTo>
                  <a:pt x="58" y="6"/>
                  <a:pt x="57" y="5"/>
                  <a:pt x="56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6" y="19"/>
                  <a:pt x="7" y="19"/>
                </a:cubicBezTo>
                <a:cubicBezTo>
                  <a:pt x="56" y="19"/>
                  <a:pt x="56" y="19"/>
                  <a:pt x="56" y="19"/>
                </a:cubicBezTo>
                <a:cubicBezTo>
                  <a:pt x="57" y="19"/>
                  <a:pt x="58" y="18"/>
                  <a:pt x="58" y="17"/>
                </a:cubicBezTo>
                <a:lnTo>
                  <a:pt x="58" y="7"/>
                </a:lnTo>
                <a:close/>
                <a:moveTo>
                  <a:pt x="9" y="24"/>
                </a:moveTo>
                <a:cubicBezTo>
                  <a:pt x="7" y="24"/>
                  <a:pt x="5" y="26"/>
                  <a:pt x="5" y="29"/>
                </a:cubicBezTo>
                <a:cubicBezTo>
                  <a:pt x="5" y="32"/>
                  <a:pt x="7" y="34"/>
                  <a:pt x="9" y="34"/>
                </a:cubicBezTo>
                <a:cubicBezTo>
                  <a:pt x="12" y="34"/>
                  <a:pt x="14" y="32"/>
                  <a:pt x="14" y="29"/>
                </a:cubicBezTo>
                <a:cubicBezTo>
                  <a:pt x="14" y="26"/>
                  <a:pt x="12" y="24"/>
                  <a:pt x="9" y="24"/>
                </a:cubicBezTo>
                <a:close/>
                <a:moveTo>
                  <a:pt x="9" y="39"/>
                </a:moveTo>
                <a:cubicBezTo>
                  <a:pt x="7" y="39"/>
                  <a:pt x="5" y="41"/>
                  <a:pt x="5" y="43"/>
                </a:cubicBezTo>
                <a:cubicBezTo>
                  <a:pt x="5" y="46"/>
                  <a:pt x="7" y="48"/>
                  <a:pt x="9" y="48"/>
                </a:cubicBezTo>
                <a:cubicBezTo>
                  <a:pt x="12" y="48"/>
                  <a:pt x="14" y="46"/>
                  <a:pt x="14" y="43"/>
                </a:cubicBezTo>
                <a:cubicBezTo>
                  <a:pt x="14" y="41"/>
                  <a:pt x="12" y="39"/>
                  <a:pt x="9" y="39"/>
                </a:cubicBezTo>
                <a:close/>
                <a:moveTo>
                  <a:pt x="9" y="53"/>
                </a:moveTo>
                <a:cubicBezTo>
                  <a:pt x="7" y="53"/>
                  <a:pt x="5" y="55"/>
                  <a:pt x="5" y="58"/>
                </a:cubicBezTo>
                <a:cubicBezTo>
                  <a:pt x="5" y="61"/>
                  <a:pt x="7" y="63"/>
                  <a:pt x="9" y="63"/>
                </a:cubicBezTo>
                <a:cubicBezTo>
                  <a:pt x="12" y="63"/>
                  <a:pt x="14" y="61"/>
                  <a:pt x="14" y="58"/>
                </a:cubicBezTo>
                <a:cubicBezTo>
                  <a:pt x="14" y="55"/>
                  <a:pt x="12" y="53"/>
                  <a:pt x="9" y="53"/>
                </a:cubicBezTo>
                <a:close/>
                <a:moveTo>
                  <a:pt x="24" y="24"/>
                </a:moveTo>
                <a:cubicBezTo>
                  <a:pt x="21" y="24"/>
                  <a:pt x="19" y="26"/>
                  <a:pt x="19" y="29"/>
                </a:cubicBezTo>
                <a:cubicBezTo>
                  <a:pt x="19" y="32"/>
                  <a:pt x="21" y="34"/>
                  <a:pt x="24" y="34"/>
                </a:cubicBezTo>
                <a:cubicBezTo>
                  <a:pt x="27" y="34"/>
                  <a:pt x="29" y="32"/>
                  <a:pt x="29" y="29"/>
                </a:cubicBezTo>
                <a:cubicBezTo>
                  <a:pt x="29" y="26"/>
                  <a:pt x="27" y="24"/>
                  <a:pt x="24" y="24"/>
                </a:cubicBezTo>
                <a:close/>
                <a:moveTo>
                  <a:pt x="24" y="39"/>
                </a:moveTo>
                <a:cubicBezTo>
                  <a:pt x="21" y="39"/>
                  <a:pt x="19" y="41"/>
                  <a:pt x="19" y="43"/>
                </a:cubicBezTo>
                <a:cubicBezTo>
                  <a:pt x="19" y="46"/>
                  <a:pt x="21" y="48"/>
                  <a:pt x="24" y="48"/>
                </a:cubicBezTo>
                <a:cubicBezTo>
                  <a:pt x="27" y="48"/>
                  <a:pt x="29" y="46"/>
                  <a:pt x="29" y="43"/>
                </a:cubicBezTo>
                <a:cubicBezTo>
                  <a:pt x="29" y="41"/>
                  <a:pt x="27" y="39"/>
                  <a:pt x="24" y="39"/>
                </a:cubicBezTo>
                <a:close/>
                <a:moveTo>
                  <a:pt x="24" y="53"/>
                </a:moveTo>
                <a:cubicBezTo>
                  <a:pt x="21" y="53"/>
                  <a:pt x="19" y="55"/>
                  <a:pt x="19" y="58"/>
                </a:cubicBezTo>
                <a:cubicBezTo>
                  <a:pt x="19" y="61"/>
                  <a:pt x="21" y="63"/>
                  <a:pt x="24" y="63"/>
                </a:cubicBezTo>
                <a:cubicBezTo>
                  <a:pt x="27" y="63"/>
                  <a:pt x="29" y="61"/>
                  <a:pt x="29" y="58"/>
                </a:cubicBezTo>
                <a:cubicBezTo>
                  <a:pt x="29" y="55"/>
                  <a:pt x="27" y="53"/>
                  <a:pt x="24" y="53"/>
                </a:cubicBezTo>
                <a:close/>
                <a:moveTo>
                  <a:pt x="39" y="24"/>
                </a:moveTo>
                <a:cubicBezTo>
                  <a:pt x="36" y="24"/>
                  <a:pt x="34" y="26"/>
                  <a:pt x="34" y="29"/>
                </a:cubicBezTo>
                <a:cubicBezTo>
                  <a:pt x="34" y="32"/>
                  <a:pt x="36" y="34"/>
                  <a:pt x="39" y="34"/>
                </a:cubicBezTo>
                <a:cubicBezTo>
                  <a:pt x="41" y="34"/>
                  <a:pt x="43" y="32"/>
                  <a:pt x="43" y="29"/>
                </a:cubicBezTo>
                <a:cubicBezTo>
                  <a:pt x="43" y="26"/>
                  <a:pt x="41" y="24"/>
                  <a:pt x="39" y="24"/>
                </a:cubicBezTo>
                <a:close/>
                <a:moveTo>
                  <a:pt x="39" y="39"/>
                </a:moveTo>
                <a:cubicBezTo>
                  <a:pt x="36" y="39"/>
                  <a:pt x="34" y="41"/>
                  <a:pt x="34" y="43"/>
                </a:cubicBezTo>
                <a:cubicBezTo>
                  <a:pt x="34" y="46"/>
                  <a:pt x="36" y="48"/>
                  <a:pt x="39" y="48"/>
                </a:cubicBezTo>
                <a:cubicBezTo>
                  <a:pt x="41" y="48"/>
                  <a:pt x="43" y="46"/>
                  <a:pt x="43" y="43"/>
                </a:cubicBezTo>
                <a:cubicBezTo>
                  <a:pt x="43" y="41"/>
                  <a:pt x="41" y="39"/>
                  <a:pt x="39" y="39"/>
                </a:cubicBezTo>
                <a:close/>
                <a:moveTo>
                  <a:pt x="39" y="53"/>
                </a:moveTo>
                <a:cubicBezTo>
                  <a:pt x="36" y="53"/>
                  <a:pt x="34" y="55"/>
                  <a:pt x="34" y="58"/>
                </a:cubicBezTo>
                <a:cubicBezTo>
                  <a:pt x="34" y="61"/>
                  <a:pt x="36" y="63"/>
                  <a:pt x="39" y="63"/>
                </a:cubicBezTo>
                <a:cubicBezTo>
                  <a:pt x="41" y="63"/>
                  <a:pt x="43" y="61"/>
                  <a:pt x="43" y="58"/>
                </a:cubicBezTo>
                <a:cubicBezTo>
                  <a:pt x="43" y="55"/>
                  <a:pt x="41" y="53"/>
                  <a:pt x="39" y="53"/>
                </a:cubicBezTo>
                <a:close/>
                <a:moveTo>
                  <a:pt x="53" y="24"/>
                </a:moveTo>
                <a:cubicBezTo>
                  <a:pt x="51" y="24"/>
                  <a:pt x="48" y="26"/>
                  <a:pt x="48" y="29"/>
                </a:cubicBezTo>
                <a:cubicBezTo>
                  <a:pt x="48" y="32"/>
                  <a:pt x="51" y="34"/>
                  <a:pt x="53" y="34"/>
                </a:cubicBezTo>
                <a:cubicBezTo>
                  <a:pt x="56" y="34"/>
                  <a:pt x="58" y="32"/>
                  <a:pt x="58" y="29"/>
                </a:cubicBezTo>
                <a:cubicBezTo>
                  <a:pt x="58" y="26"/>
                  <a:pt x="56" y="24"/>
                  <a:pt x="53" y="24"/>
                </a:cubicBezTo>
                <a:close/>
                <a:moveTo>
                  <a:pt x="58" y="43"/>
                </a:moveTo>
                <a:cubicBezTo>
                  <a:pt x="58" y="41"/>
                  <a:pt x="56" y="39"/>
                  <a:pt x="53" y="39"/>
                </a:cubicBezTo>
                <a:cubicBezTo>
                  <a:pt x="51" y="39"/>
                  <a:pt x="48" y="41"/>
                  <a:pt x="48" y="43"/>
                </a:cubicBezTo>
                <a:cubicBezTo>
                  <a:pt x="48" y="58"/>
                  <a:pt x="48" y="58"/>
                  <a:pt x="48" y="58"/>
                </a:cubicBezTo>
                <a:cubicBezTo>
                  <a:pt x="48" y="61"/>
                  <a:pt x="51" y="63"/>
                  <a:pt x="53" y="63"/>
                </a:cubicBezTo>
                <a:cubicBezTo>
                  <a:pt x="56" y="63"/>
                  <a:pt x="58" y="61"/>
                  <a:pt x="58" y="58"/>
                </a:cubicBezTo>
                <a:lnTo>
                  <a:pt x="58" y="4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" name="Freeform 24"/>
          <p:cNvSpPr>
            <a:spLocks noEditPoints="1"/>
          </p:cNvSpPr>
          <p:nvPr/>
        </p:nvSpPr>
        <p:spPr bwMode="auto">
          <a:xfrm>
            <a:off x="423703" y="672718"/>
            <a:ext cx="214643" cy="183980"/>
          </a:xfrm>
          <a:custGeom>
            <a:avLst/>
            <a:gdLst>
              <a:gd name="T0" fmla="*/ 233362 w 68"/>
              <a:gd name="T1" fmla="*/ 182781 h 58"/>
              <a:gd name="T2" fmla="*/ 216203 w 68"/>
              <a:gd name="T3" fmla="*/ 200025 h 58"/>
              <a:gd name="T4" fmla="*/ 17159 w 68"/>
              <a:gd name="T5" fmla="*/ 200025 h 58"/>
              <a:gd name="T6" fmla="*/ 0 w 68"/>
              <a:gd name="T7" fmla="*/ 182781 h 58"/>
              <a:gd name="T8" fmla="*/ 0 w 68"/>
              <a:gd name="T9" fmla="*/ 13795 h 58"/>
              <a:gd name="T10" fmla="*/ 17159 w 68"/>
              <a:gd name="T11" fmla="*/ 0 h 58"/>
              <a:gd name="T12" fmla="*/ 216203 w 68"/>
              <a:gd name="T13" fmla="*/ 0 h 58"/>
              <a:gd name="T14" fmla="*/ 233362 w 68"/>
              <a:gd name="T15" fmla="*/ 13795 h 58"/>
              <a:gd name="T16" fmla="*/ 233362 w 68"/>
              <a:gd name="T17" fmla="*/ 182781 h 58"/>
              <a:gd name="T18" fmla="*/ 216203 w 68"/>
              <a:gd name="T19" fmla="*/ 48282 h 58"/>
              <a:gd name="T20" fmla="*/ 216203 w 68"/>
              <a:gd name="T21" fmla="*/ 34487 h 58"/>
              <a:gd name="T22" fmla="*/ 216203 w 68"/>
              <a:gd name="T23" fmla="*/ 13795 h 58"/>
              <a:gd name="T24" fmla="*/ 106386 w 68"/>
              <a:gd name="T25" fmla="*/ 13795 h 58"/>
              <a:gd name="T26" fmla="*/ 99522 w 68"/>
              <a:gd name="T27" fmla="*/ 31038 h 58"/>
              <a:gd name="T28" fmla="*/ 17159 w 68"/>
              <a:gd name="T29" fmla="*/ 31038 h 58"/>
              <a:gd name="T30" fmla="*/ 17159 w 68"/>
              <a:gd name="T31" fmla="*/ 48282 h 58"/>
              <a:gd name="T32" fmla="*/ 216203 w 68"/>
              <a:gd name="T33" fmla="*/ 48282 h 58"/>
              <a:gd name="T34" fmla="*/ 216203 w 68"/>
              <a:gd name="T35" fmla="*/ 182781 h 58"/>
              <a:gd name="T36" fmla="*/ 216203 w 68"/>
              <a:gd name="T37" fmla="*/ 165538 h 58"/>
              <a:gd name="T38" fmla="*/ 17159 w 68"/>
              <a:gd name="T39" fmla="*/ 165538 h 58"/>
              <a:gd name="T40" fmla="*/ 17159 w 68"/>
              <a:gd name="T41" fmla="*/ 182781 h 58"/>
              <a:gd name="T42" fmla="*/ 216203 w 68"/>
              <a:gd name="T43" fmla="*/ 182781 h 58"/>
              <a:gd name="T44" fmla="*/ 82363 w 68"/>
              <a:gd name="T45" fmla="*/ 24141 h 58"/>
              <a:gd name="T46" fmla="*/ 82363 w 68"/>
              <a:gd name="T47" fmla="*/ 6897 h 58"/>
              <a:gd name="T48" fmla="*/ 30886 w 68"/>
              <a:gd name="T49" fmla="*/ 6897 h 58"/>
              <a:gd name="T50" fmla="*/ 30886 w 68"/>
              <a:gd name="T51" fmla="*/ 24141 h 58"/>
              <a:gd name="T52" fmla="*/ 82363 w 68"/>
              <a:gd name="T53" fmla="*/ 24141 h 58"/>
              <a:gd name="T54" fmla="*/ 116681 w 68"/>
              <a:gd name="T55" fmla="*/ 58628 h 58"/>
              <a:gd name="T56" fmla="*/ 65204 w 68"/>
              <a:gd name="T57" fmla="*/ 106910 h 58"/>
              <a:gd name="T58" fmla="*/ 116681 w 68"/>
              <a:gd name="T59" fmla="*/ 158641 h 58"/>
              <a:gd name="T60" fmla="*/ 164726 w 68"/>
              <a:gd name="T61" fmla="*/ 106910 h 58"/>
              <a:gd name="T62" fmla="*/ 116681 w 68"/>
              <a:gd name="T63" fmla="*/ 58628 h 58"/>
              <a:gd name="T64" fmla="*/ 116681 w 68"/>
              <a:gd name="T65" fmla="*/ 141397 h 58"/>
              <a:gd name="T66" fmla="*/ 82363 w 68"/>
              <a:gd name="T67" fmla="*/ 106910 h 58"/>
              <a:gd name="T68" fmla="*/ 116681 w 68"/>
              <a:gd name="T69" fmla="*/ 72423 h 58"/>
              <a:gd name="T70" fmla="*/ 147567 w 68"/>
              <a:gd name="T71" fmla="*/ 106910 h 58"/>
              <a:gd name="T72" fmla="*/ 116681 w 68"/>
              <a:gd name="T73" fmla="*/ 141397 h 58"/>
              <a:gd name="T74" fmla="*/ 116681 w 68"/>
              <a:gd name="T75" fmla="*/ 86218 h 58"/>
              <a:gd name="T76" fmla="*/ 96090 w 68"/>
              <a:gd name="T77" fmla="*/ 106910 h 58"/>
              <a:gd name="T78" fmla="*/ 99522 w 68"/>
              <a:gd name="T79" fmla="*/ 110359 h 58"/>
              <a:gd name="T80" fmla="*/ 102954 w 68"/>
              <a:gd name="T81" fmla="*/ 106910 h 58"/>
              <a:gd name="T82" fmla="*/ 116681 w 68"/>
              <a:gd name="T83" fmla="*/ 93115 h 58"/>
              <a:gd name="T84" fmla="*/ 120113 w 68"/>
              <a:gd name="T85" fmla="*/ 89666 h 58"/>
              <a:gd name="T86" fmla="*/ 116681 w 68"/>
              <a:gd name="T87" fmla="*/ 86218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58">
                <a:moveTo>
                  <a:pt x="68" y="53"/>
                </a:moveTo>
                <a:cubicBezTo>
                  <a:pt x="68" y="56"/>
                  <a:pt x="66" y="58"/>
                  <a:pt x="63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2"/>
                  <a:pt x="68" y="4"/>
                </a:cubicBezTo>
                <a:lnTo>
                  <a:pt x="68" y="53"/>
                </a:lnTo>
                <a:close/>
                <a:moveTo>
                  <a:pt x="63" y="14"/>
                </a:moveTo>
                <a:cubicBezTo>
                  <a:pt x="63" y="10"/>
                  <a:pt x="63" y="10"/>
                  <a:pt x="63" y="10"/>
                </a:cubicBezTo>
                <a:cubicBezTo>
                  <a:pt x="63" y="4"/>
                  <a:pt x="63" y="4"/>
                  <a:pt x="63" y="4"/>
                </a:cubicBezTo>
                <a:cubicBezTo>
                  <a:pt x="31" y="4"/>
                  <a:pt x="31" y="4"/>
                  <a:pt x="31" y="4"/>
                </a:cubicBezTo>
                <a:cubicBezTo>
                  <a:pt x="29" y="9"/>
                  <a:pt x="29" y="9"/>
                  <a:pt x="29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4"/>
                  <a:pt x="5" y="14"/>
                  <a:pt x="5" y="14"/>
                </a:cubicBezTo>
                <a:lnTo>
                  <a:pt x="63" y="14"/>
                </a:lnTo>
                <a:close/>
                <a:moveTo>
                  <a:pt x="63" y="53"/>
                </a:moveTo>
                <a:cubicBezTo>
                  <a:pt x="63" y="48"/>
                  <a:pt x="63" y="48"/>
                  <a:pt x="63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53"/>
                  <a:pt x="5" y="53"/>
                  <a:pt x="5" y="53"/>
                </a:cubicBezTo>
                <a:lnTo>
                  <a:pt x="63" y="53"/>
                </a:lnTo>
                <a:close/>
                <a:moveTo>
                  <a:pt x="24" y="7"/>
                </a:moveTo>
                <a:cubicBezTo>
                  <a:pt x="24" y="2"/>
                  <a:pt x="24" y="2"/>
                  <a:pt x="24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7"/>
                  <a:pt x="9" y="7"/>
                  <a:pt x="9" y="7"/>
                </a:cubicBezTo>
                <a:lnTo>
                  <a:pt x="24" y="7"/>
                </a:lnTo>
                <a:close/>
                <a:moveTo>
                  <a:pt x="34" y="17"/>
                </a:moveTo>
                <a:cubicBezTo>
                  <a:pt x="26" y="17"/>
                  <a:pt x="19" y="23"/>
                  <a:pt x="19" y="31"/>
                </a:cubicBezTo>
                <a:cubicBezTo>
                  <a:pt x="19" y="39"/>
                  <a:pt x="26" y="46"/>
                  <a:pt x="34" y="46"/>
                </a:cubicBezTo>
                <a:cubicBezTo>
                  <a:pt x="42" y="46"/>
                  <a:pt x="48" y="39"/>
                  <a:pt x="48" y="31"/>
                </a:cubicBezTo>
                <a:cubicBezTo>
                  <a:pt x="48" y="23"/>
                  <a:pt x="42" y="17"/>
                  <a:pt x="34" y="17"/>
                </a:cubicBezTo>
                <a:close/>
                <a:moveTo>
                  <a:pt x="34" y="41"/>
                </a:moveTo>
                <a:cubicBezTo>
                  <a:pt x="28" y="41"/>
                  <a:pt x="24" y="37"/>
                  <a:pt x="24" y="31"/>
                </a:cubicBezTo>
                <a:cubicBezTo>
                  <a:pt x="24" y="26"/>
                  <a:pt x="28" y="21"/>
                  <a:pt x="34" y="21"/>
                </a:cubicBezTo>
                <a:cubicBezTo>
                  <a:pt x="39" y="21"/>
                  <a:pt x="43" y="26"/>
                  <a:pt x="43" y="31"/>
                </a:cubicBezTo>
                <a:cubicBezTo>
                  <a:pt x="43" y="37"/>
                  <a:pt x="39" y="41"/>
                  <a:pt x="34" y="41"/>
                </a:cubicBezTo>
                <a:close/>
                <a:moveTo>
                  <a:pt x="34" y="25"/>
                </a:moveTo>
                <a:cubicBezTo>
                  <a:pt x="30" y="25"/>
                  <a:pt x="28" y="28"/>
                  <a:pt x="28" y="31"/>
                </a:cubicBezTo>
                <a:cubicBezTo>
                  <a:pt x="28" y="32"/>
                  <a:pt x="28" y="32"/>
                  <a:pt x="29" y="32"/>
                </a:cubicBezTo>
                <a:cubicBezTo>
                  <a:pt x="30" y="32"/>
                  <a:pt x="30" y="32"/>
                  <a:pt x="30" y="31"/>
                </a:cubicBezTo>
                <a:cubicBezTo>
                  <a:pt x="30" y="29"/>
                  <a:pt x="32" y="27"/>
                  <a:pt x="34" y="27"/>
                </a:cubicBezTo>
                <a:cubicBezTo>
                  <a:pt x="34" y="27"/>
                  <a:pt x="35" y="27"/>
                  <a:pt x="35" y="26"/>
                </a:cubicBezTo>
                <a:cubicBezTo>
                  <a:pt x="35" y="26"/>
                  <a:pt x="34" y="25"/>
                  <a:pt x="34" y="2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" name="Freeform 25"/>
          <p:cNvSpPr/>
          <p:nvPr/>
        </p:nvSpPr>
        <p:spPr bwMode="auto">
          <a:xfrm>
            <a:off x="812104" y="701921"/>
            <a:ext cx="70088" cy="122653"/>
          </a:xfrm>
          <a:custGeom>
            <a:avLst/>
            <a:gdLst>
              <a:gd name="T0" fmla="*/ 76200 w 22"/>
              <a:gd name="T1" fmla="*/ 71804 h 39"/>
              <a:gd name="T2" fmla="*/ 17318 w 22"/>
              <a:gd name="T3" fmla="*/ 129931 h 39"/>
              <a:gd name="T4" fmla="*/ 10391 w 22"/>
              <a:gd name="T5" fmla="*/ 133350 h 39"/>
              <a:gd name="T6" fmla="*/ 0 w 22"/>
              <a:gd name="T7" fmla="*/ 126512 h 39"/>
              <a:gd name="T8" fmla="*/ 0 w 22"/>
              <a:gd name="T9" fmla="*/ 10258 h 39"/>
              <a:gd name="T10" fmla="*/ 10391 w 22"/>
              <a:gd name="T11" fmla="*/ 0 h 39"/>
              <a:gd name="T12" fmla="*/ 17318 w 22"/>
              <a:gd name="T13" fmla="*/ 3419 h 39"/>
              <a:gd name="T14" fmla="*/ 76200 w 22"/>
              <a:gd name="T15" fmla="*/ 61546 h 39"/>
              <a:gd name="T16" fmla="*/ 76200 w 22"/>
              <a:gd name="T17" fmla="*/ 68385 h 39"/>
              <a:gd name="T18" fmla="*/ 76200 w 22"/>
              <a:gd name="T19" fmla="*/ 71804 h 3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39">
                <a:moveTo>
                  <a:pt x="22" y="21"/>
                </a:moveTo>
                <a:cubicBezTo>
                  <a:pt x="5" y="38"/>
                  <a:pt x="5" y="38"/>
                  <a:pt x="5" y="38"/>
                </a:cubicBezTo>
                <a:cubicBezTo>
                  <a:pt x="4" y="39"/>
                  <a:pt x="4" y="39"/>
                  <a:pt x="3" y="39"/>
                </a:cubicBezTo>
                <a:cubicBezTo>
                  <a:pt x="2" y="39"/>
                  <a:pt x="0" y="38"/>
                  <a:pt x="0" y="3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4" y="0"/>
                  <a:pt x="4" y="1"/>
                  <a:pt x="5" y="1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9"/>
                  <a:pt x="22" y="20"/>
                </a:cubicBezTo>
                <a:cubicBezTo>
                  <a:pt x="22" y="20"/>
                  <a:pt x="22" y="21"/>
                  <a:pt x="22" y="2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4" name="Freeform 26"/>
          <p:cNvSpPr>
            <a:spLocks noEditPoints="1"/>
          </p:cNvSpPr>
          <p:nvPr/>
        </p:nvSpPr>
        <p:spPr bwMode="auto">
          <a:xfrm>
            <a:off x="1267672" y="672718"/>
            <a:ext cx="182519" cy="183980"/>
          </a:xfrm>
          <a:custGeom>
            <a:avLst/>
            <a:gdLst>
              <a:gd name="T0" fmla="*/ 198437 w 58"/>
              <a:gd name="T1" fmla="*/ 162089 h 58"/>
              <a:gd name="T2" fmla="*/ 160802 w 58"/>
              <a:gd name="T3" fmla="*/ 200025 h 58"/>
              <a:gd name="T4" fmla="*/ 37635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635 w 58"/>
              <a:gd name="T11" fmla="*/ 0 h 58"/>
              <a:gd name="T12" fmla="*/ 160802 w 58"/>
              <a:gd name="T13" fmla="*/ 0 h 58"/>
              <a:gd name="T14" fmla="*/ 198437 w 58"/>
              <a:gd name="T15" fmla="*/ 34487 h 58"/>
              <a:gd name="T16" fmla="*/ 198437 w 58"/>
              <a:gd name="T17" fmla="*/ 162089 h 58"/>
              <a:gd name="T18" fmla="*/ 164224 w 58"/>
              <a:gd name="T19" fmla="*/ 34487 h 58"/>
              <a:gd name="T20" fmla="*/ 160802 w 58"/>
              <a:gd name="T21" fmla="*/ 31038 h 58"/>
              <a:gd name="T22" fmla="*/ 37635 w 58"/>
              <a:gd name="T23" fmla="*/ 31038 h 58"/>
              <a:gd name="T24" fmla="*/ 30792 w 58"/>
              <a:gd name="T25" fmla="*/ 34487 h 58"/>
              <a:gd name="T26" fmla="*/ 30792 w 58"/>
              <a:gd name="T27" fmla="*/ 162089 h 58"/>
              <a:gd name="T28" fmla="*/ 37635 w 58"/>
              <a:gd name="T29" fmla="*/ 165538 h 58"/>
              <a:gd name="T30" fmla="*/ 160802 w 58"/>
              <a:gd name="T31" fmla="*/ 165538 h 58"/>
              <a:gd name="T32" fmla="*/ 164224 w 58"/>
              <a:gd name="T33" fmla="*/ 162089 h 58"/>
              <a:gd name="T34" fmla="*/ 164224 w 58"/>
              <a:gd name="T35" fmla="*/ 34487 h 58"/>
              <a:gd name="T36" fmla="*/ 140274 w 58"/>
              <a:gd name="T37" fmla="*/ 131051 h 58"/>
              <a:gd name="T38" fmla="*/ 58163 w 58"/>
              <a:gd name="T39" fmla="*/ 131051 h 58"/>
              <a:gd name="T40" fmla="*/ 51320 w 58"/>
              <a:gd name="T41" fmla="*/ 127602 h 58"/>
              <a:gd name="T42" fmla="*/ 51320 w 58"/>
              <a:gd name="T43" fmla="*/ 120705 h 58"/>
              <a:gd name="T44" fmla="*/ 92376 w 58"/>
              <a:gd name="T45" fmla="*/ 62077 h 58"/>
              <a:gd name="T46" fmla="*/ 99219 w 58"/>
              <a:gd name="T47" fmla="*/ 58628 h 58"/>
              <a:gd name="T48" fmla="*/ 106061 w 58"/>
              <a:gd name="T49" fmla="*/ 62077 h 58"/>
              <a:gd name="T50" fmla="*/ 147117 w 58"/>
              <a:gd name="T51" fmla="*/ 120705 h 58"/>
              <a:gd name="T52" fmla="*/ 147117 w 58"/>
              <a:gd name="T53" fmla="*/ 127602 h 58"/>
              <a:gd name="T54" fmla="*/ 140274 w 58"/>
              <a:gd name="T55" fmla="*/ 131051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1" y="38"/>
                </a:moveTo>
                <a:cubicBezTo>
                  <a:pt x="17" y="38"/>
                  <a:pt x="17" y="38"/>
                  <a:pt x="17" y="38"/>
                </a:cubicBezTo>
                <a:cubicBezTo>
                  <a:pt x="16" y="38"/>
                  <a:pt x="15" y="38"/>
                  <a:pt x="15" y="37"/>
                </a:cubicBezTo>
                <a:cubicBezTo>
                  <a:pt x="14" y="36"/>
                  <a:pt x="14" y="35"/>
                  <a:pt x="15" y="35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7"/>
                  <a:pt x="28" y="17"/>
                  <a:pt x="29" y="17"/>
                </a:cubicBezTo>
                <a:cubicBezTo>
                  <a:pt x="30" y="17"/>
                  <a:pt x="30" y="17"/>
                  <a:pt x="31" y="18"/>
                </a:cubicBezTo>
                <a:cubicBezTo>
                  <a:pt x="43" y="35"/>
                  <a:pt x="43" y="35"/>
                  <a:pt x="43" y="35"/>
                </a:cubicBezTo>
                <a:cubicBezTo>
                  <a:pt x="44" y="35"/>
                  <a:pt x="44" y="36"/>
                  <a:pt x="43" y="37"/>
                </a:cubicBezTo>
                <a:cubicBezTo>
                  <a:pt x="43" y="38"/>
                  <a:pt x="42" y="38"/>
                  <a:pt x="41" y="3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5" name="Freeform 29"/>
          <p:cNvSpPr/>
          <p:nvPr/>
        </p:nvSpPr>
        <p:spPr bwMode="auto">
          <a:xfrm>
            <a:off x="2647518" y="694621"/>
            <a:ext cx="185440" cy="143095"/>
          </a:xfrm>
          <a:custGeom>
            <a:avLst/>
            <a:gdLst>
              <a:gd name="T0" fmla="*/ 198196 w 59"/>
              <a:gd name="T1" fmla="*/ 41487 h 45"/>
              <a:gd name="T2" fmla="*/ 102515 w 59"/>
              <a:gd name="T3" fmla="*/ 134832 h 45"/>
              <a:gd name="T4" fmla="*/ 85429 w 59"/>
              <a:gd name="T5" fmla="*/ 152118 h 45"/>
              <a:gd name="T6" fmla="*/ 78595 w 59"/>
              <a:gd name="T7" fmla="*/ 155575 h 45"/>
              <a:gd name="T8" fmla="*/ 68343 w 59"/>
              <a:gd name="T9" fmla="*/ 152118 h 45"/>
              <a:gd name="T10" fmla="*/ 51258 w 59"/>
              <a:gd name="T11" fmla="*/ 134832 h 45"/>
              <a:gd name="T12" fmla="*/ 3417 w 59"/>
              <a:gd name="T13" fmla="*/ 89888 h 45"/>
              <a:gd name="T14" fmla="*/ 0 w 59"/>
              <a:gd name="T15" fmla="*/ 79516 h 45"/>
              <a:gd name="T16" fmla="*/ 3417 w 59"/>
              <a:gd name="T17" fmla="*/ 69144 h 45"/>
              <a:gd name="T18" fmla="*/ 20503 w 59"/>
              <a:gd name="T19" fmla="*/ 51858 h 45"/>
              <a:gd name="T20" fmla="*/ 30755 w 59"/>
              <a:gd name="T21" fmla="*/ 48401 h 45"/>
              <a:gd name="T22" fmla="*/ 37589 w 59"/>
              <a:gd name="T23" fmla="*/ 51858 h 45"/>
              <a:gd name="T24" fmla="*/ 78595 w 59"/>
              <a:gd name="T25" fmla="*/ 89888 h 45"/>
              <a:gd name="T26" fmla="*/ 160607 w 59"/>
              <a:gd name="T27" fmla="*/ 3457 h 45"/>
              <a:gd name="T28" fmla="*/ 170858 w 59"/>
              <a:gd name="T29" fmla="*/ 0 h 45"/>
              <a:gd name="T30" fmla="*/ 181110 w 59"/>
              <a:gd name="T31" fmla="*/ 3457 h 45"/>
              <a:gd name="T32" fmla="*/ 198196 w 59"/>
              <a:gd name="T33" fmla="*/ 24201 h 45"/>
              <a:gd name="T34" fmla="*/ 201613 w 59"/>
              <a:gd name="T35" fmla="*/ 31115 h 45"/>
              <a:gd name="T36" fmla="*/ 198196 w 59"/>
              <a:gd name="T37" fmla="*/ 41487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9" h="45">
                <a:moveTo>
                  <a:pt x="58" y="12"/>
                </a:moveTo>
                <a:cubicBezTo>
                  <a:pt x="30" y="39"/>
                  <a:pt x="30" y="39"/>
                  <a:pt x="30" y="39"/>
                </a:cubicBezTo>
                <a:cubicBezTo>
                  <a:pt x="25" y="44"/>
                  <a:pt x="25" y="44"/>
                  <a:pt x="25" y="44"/>
                </a:cubicBezTo>
                <a:cubicBezTo>
                  <a:pt x="24" y="45"/>
                  <a:pt x="24" y="45"/>
                  <a:pt x="23" y="45"/>
                </a:cubicBezTo>
                <a:cubicBezTo>
                  <a:pt x="22" y="45"/>
                  <a:pt x="21" y="45"/>
                  <a:pt x="20" y="44"/>
                </a:cubicBezTo>
                <a:cubicBezTo>
                  <a:pt x="15" y="39"/>
                  <a:pt x="15" y="39"/>
                  <a:pt x="15" y="39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5"/>
                  <a:pt x="0" y="24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6" y="15"/>
                  <a:pt x="6" y="15"/>
                  <a:pt x="6" y="15"/>
                </a:cubicBezTo>
                <a:cubicBezTo>
                  <a:pt x="7" y="14"/>
                  <a:pt x="8" y="14"/>
                  <a:pt x="9" y="14"/>
                </a:cubicBezTo>
                <a:cubicBezTo>
                  <a:pt x="10" y="14"/>
                  <a:pt x="11" y="14"/>
                  <a:pt x="11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47" y="1"/>
                  <a:pt x="47" y="1"/>
                  <a:pt x="47" y="1"/>
                </a:cubicBezTo>
                <a:cubicBezTo>
                  <a:pt x="48" y="1"/>
                  <a:pt x="49" y="0"/>
                  <a:pt x="50" y="0"/>
                </a:cubicBezTo>
                <a:cubicBezTo>
                  <a:pt x="51" y="0"/>
                  <a:pt x="52" y="1"/>
                  <a:pt x="53" y="1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7"/>
                  <a:pt x="59" y="8"/>
                  <a:pt x="59" y="9"/>
                </a:cubicBezTo>
                <a:cubicBezTo>
                  <a:pt x="59" y="10"/>
                  <a:pt x="58" y="11"/>
                  <a:pt x="58" y="1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6" name="Freeform 30"/>
          <p:cNvSpPr>
            <a:spLocks noEditPoints="1"/>
          </p:cNvSpPr>
          <p:nvPr/>
        </p:nvSpPr>
        <p:spPr bwMode="auto">
          <a:xfrm>
            <a:off x="3085563" y="672718"/>
            <a:ext cx="202962" cy="167918"/>
          </a:xfrm>
          <a:custGeom>
            <a:avLst/>
            <a:gdLst>
              <a:gd name="T0" fmla="*/ 186184 w 64"/>
              <a:gd name="T1" fmla="*/ 144673 h 53"/>
              <a:gd name="T2" fmla="*/ 148258 w 64"/>
              <a:gd name="T3" fmla="*/ 182563 h 53"/>
              <a:gd name="T4" fmla="*/ 37926 w 64"/>
              <a:gd name="T5" fmla="*/ 182563 h 53"/>
              <a:gd name="T6" fmla="*/ 0 w 64"/>
              <a:gd name="T7" fmla="*/ 144673 h 53"/>
              <a:gd name="T8" fmla="*/ 0 w 64"/>
              <a:gd name="T9" fmla="*/ 34446 h 53"/>
              <a:gd name="T10" fmla="*/ 37926 w 64"/>
              <a:gd name="T11" fmla="*/ 0 h 53"/>
              <a:gd name="T12" fmla="*/ 148258 w 64"/>
              <a:gd name="T13" fmla="*/ 0 h 53"/>
              <a:gd name="T14" fmla="*/ 162049 w 64"/>
              <a:gd name="T15" fmla="*/ 0 h 53"/>
              <a:gd name="T16" fmla="*/ 165497 w 64"/>
              <a:gd name="T17" fmla="*/ 3445 h 53"/>
              <a:gd name="T18" fmla="*/ 165497 w 64"/>
              <a:gd name="T19" fmla="*/ 6889 h 53"/>
              <a:gd name="T20" fmla="*/ 158602 w 64"/>
              <a:gd name="T21" fmla="*/ 13778 h 53"/>
              <a:gd name="T22" fmla="*/ 155154 w 64"/>
              <a:gd name="T23" fmla="*/ 17223 h 53"/>
              <a:gd name="T24" fmla="*/ 155154 w 64"/>
              <a:gd name="T25" fmla="*/ 17223 h 53"/>
              <a:gd name="T26" fmla="*/ 148258 w 64"/>
              <a:gd name="T27" fmla="*/ 13778 h 53"/>
              <a:gd name="T28" fmla="*/ 37926 w 64"/>
              <a:gd name="T29" fmla="*/ 13778 h 53"/>
              <a:gd name="T30" fmla="*/ 17239 w 64"/>
              <a:gd name="T31" fmla="*/ 34446 h 53"/>
              <a:gd name="T32" fmla="*/ 17239 w 64"/>
              <a:gd name="T33" fmla="*/ 144673 h 53"/>
              <a:gd name="T34" fmla="*/ 37926 w 64"/>
              <a:gd name="T35" fmla="*/ 165340 h 53"/>
              <a:gd name="T36" fmla="*/ 148258 w 64"/>
              <a:gd name="T37" fmla="*/ 165340 h 53"/>
              <a:gd name="T38" fmla="*/ 168945 w 64"/>
              <a:gd name="T39" fmla="*/ 144673 h 53"/>
              <a:gd name="T40" fmla="*/ 168945 w 64"/>
              <a:gd name="T41" fmla="*/ 110227 h 53"/>
              <a:gd name="T42" fmla="*/ 168945 w 64"/>
              <a:gd name="T43" fmla="*/ 110227 h 53"/>
              <a:gd name="T44" fmla="*/ 179289 w 64"/>
              <a:gd name="T45" fmla="*/ 99893 h 53"/>
              <a:gd name="T46" fmla="*/ 182737 w 64"/>
              <a:gd name="T47" fmla="*/ 99893 h 53"/>
              <a:gd name="T48" fmla="*/ 182737 w 64"/>
              <a:gd name="T49" fmla="*/ 99893 h 53"/>
              <a:gd name="T50" fmla="*/ 186184 w 64"/>
              <a:gd name="T51" fmla="*/ 103338 h 53"/>
              <a:gd name="T52" fmla="*/ 186184 w 64"/>
              <a:gd name="T53" fmla="*/ 144673 h 53"/>
              <a:gd name="T54" fmla="*/ 110332 w 64"/>
              <a:gd name="T55" fmla="*/ 144673 h 53"/>
              <a:gd name="T56" fmla="*/ 93092 w 64"/>
              <a:gd name="T57" fmla="*/ 144673 h 53"/>
              <a:gd name="T58" fmla="*/ 37926 w 64"/>
              <a:gd name="T59" fmla="*/ 89559 h 53"/>
              <a:gd name="T60" fmla="*/ 37926 w 64"/>
              <a:gd name="T61" fmla="*/ 75781 h 53"/>
              <a:gd name="T62" fmla="*/ 51718 w 64"/>
              <a:gd name="T63" fmla="*/ 62003 h 53"/>
              <a:gd name="T64" fmla="*/ 68957 w 64"/>
              <a:gd name="T65" fmla="*/ 62003 h 53"/>
              <a:gd name="T66" fmla="*/ 103436 w 64"/>
              <a:gd name="T67" fmla="*/ 93004 h 53"/>
              <a:gd name="T68" fmla="*/ 186184 w 64"/>
              <a:gd name="T69" fmla="*/ 10334 h 53"/>
              <a:gd name="T70" fmla="*/ 199976 w 64"/>
              <a:gd name="T71" fmla="*/ 10334 h 53"/>
              <a:gd name="T72" fmla="*/ 217215 w 64"/>
              <a:gd name="T73" fmla="*/ 24112 h 53"/>
              <a:gd name="T74" fmla="*/ 217215 w 64"/>
              <a:gd name="T75" fmla="*/ 37890 h 53"/>
              <a:gd name="T76" fmla="*/ 110332 w 64"/>
              <a:gd name="T77" fmla="*/ 144673 h 5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4" h="53">
                <a:moveTo>
                  <a:pt x="54" y="42"/>
                </a:moveTo>
                <a:cubicBezTo>
                  <a:pt x="54" y="48"/>
                  <a:pt x="49" y="53"/>
                  <a:pt x="43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5" y="53"/>
                  <a:pt x="0" y="48"/>
                  <a:pt x="0" y="42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6" y="0"/>
                  <a:pt x="47" y="0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2"/>
                  <a:pt x="48" y="2"/>
                  <a:pt x="48" y="2"/>
                </a:cubicBezTo>
                <a:cubicBezTo>
                  <a:pt x="46" y="4"/>
                  <a:pt x="46" y="4"/>
                  <a:pt x="46" y="4"/>
                </a:cubicBezTo>
                <a:cubicBezTo>
                  <a:pt x="46" y="5"/>
                  <a:pt x="45" y="5"/>
                  <a:pt x="45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4" y="4"/>
                  <a:pt x="44" y="4"/>
                  <a:pt x="43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8" y="4"/>
                  <a:pt x="5" y="7"/>
                  <a:pt x="5" y="10"/>
                </a:cubicBezTo>
                <a:cubicBezTo>
                  <a:pt x="5" y="42"/>
                  <a:pt x="5" y="42"/>
                  <a:pt x="5" y="42"/>
                </a:cubicBezTo>
                <a:cubicBezTo>
                  <a:pt x="5" y="45"/>
                  <a:pt x="8" y="48"/>
                  <a:pt x="11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6" y="48"/>
                  <a:pt x="49" y="45"/>
                  <a:pt x="49" y="42"/>
                </a:cubicBezTo>
                <a:cubicBezTo>
                  <a:pt x="49" y="32"/>
                  <a:pt x="49" y="32"/>
                  <a:pt x="49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29"/>
                  <a:pt x="52" y="29"/>
                  <a:pt x="53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4" y="29"/>
                  <a:pt x="54" y="30"/>
                  <a:pt x="54" y="30"/>
                </a:cubicBezTo>
                <a:lnTo>
                  <a:pt x="54" y="42"/>
                </a:lnTo>
                <a:close/>
                <a:moveTo>
                  <a:pt x="32" y="42"/>
                </a:moveTo>
                <a:cubicBezTo>
                  <a:pt x="31" y="44"/>
                  <a:pt x="29" y="44"/>
                  <a:pt x="27" y="42"/>
                </a:cubicBezTo>
                <a:cubicBezTo>
                  <a:pt x="11" y="26"/>
                  <a:pt x="11" y="26"/>
                  <a:pt x="11" y="26"/>
                </a:cubicBezTo>
                <a:cubicBezTo>
                  <a:pt x="10" y="25"/>
                  <a:pt x="10" y="23"/>
                  <a:pt x="11" y="22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6"/>
                  <a:pt x="18" y="16"/>
                  <a:pt x="20" y="18"/>
                </a:cubicBezTo>
                <a:cubicBezTo>
                  <a:pt x="30" y="27"/>
                  <a:pt x="30" y="27"/>
                  <a:pt x="30" y="27"/>
                </a:cubicBezTo>
                <a:cubicBezTo>
                  <a:pt x="54" y="3"/>
                  <a:pt x="54" y="3"/>
                  <a:pt x="54" y="3"/>
                </a:cubicBezTo>
                <a:cubicBezTo>
                  <a:pt x="55" y="2"/>
                  <a:pt x="57" y="2"/>
                  <a:pt x="58" y="3"/>
                </a:cubicBezTo>
                <a:cubicBezTo>
                  <a:pt x="63" y="7"/>
                  <a:pt x="63" y="7"/>
                  <a:pt x="63" y="7"/>
                </a:cubicBezTo>
                <a:cubicBezTo>
                  <a:pt x="64" y="8"/>
                  <a:pt x="64" y="10"/>
                  <a:pt x="63" y="11"/>
                </a:cubicBezTo>
                <a:lnTo>
                  <a:pt x="32" y="4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7" name="Freeform 31"/>
          <p:cNvSpPr>
            <a:spLocks noEditPoints="1"/>
          </p:cNvSpPr>
          <p:nvPr/>
        </p:nvSpPr>
        <p:spPr bwMode="auto">
          <a:xfrm>
            <a:off x="3541131" y="672718"/>
            <a:ext cx="182520" cy="183980"/>
          </a:xfrm>
          <a:custGeom>
            <a:avLst/>
            <a:gdLst>
              <a:gd name="T0" fmla="*/ 99219 w 58"/>
              <a:gd name="T1" fmla="*/ 200025 h 58"/>
              <a:gd name="T2" fmla="*/ 0 w 58"/>
              <a:gd name="T3" fmla="*/ 100013 h 58"/>
              <a:gd name="T4" fmla="*/ 99219 w 58"/>
              <a:gd name="T5" fmla="*/ 0 h 58"/>
              <a:gd name="T6" fmla="*/ 198438 w 58"/>
              <a:gd name="T7" fmla="*/ 100013 h 58"/>
              <a:gd name="T8" fmla="*/ 99219 w 58"/>
              <a:gd name="T9" fmla="*/ 200025 h 58"/>
              <a:gd name="T10" fmla="*/ 164225 w 58"/>
              <a:gd name="T11" fmla="*/ 117256 h 58"/>
              <a:gd name="T12" fmla="*/ 164225 w 58"/>
              <a:gd name="T13" fmla="*/ 106910 h 58"/>
              <a:gd name="T14" fmla="*/ 106062 w 58"/>
              <a:gd name="T15" fmla="*/ 44833 h 58"/>
              <a:gd name="T16" fmla="*/ 92376 w 58"/>
              <a:gd name="T17" fmla="*/ 44833 h 58"/>
              <a:gd name="T18" fmla="*/ 34213 w 58"/>
              <a:gd name="T19" fmla="*/ 106910 h 58"/>
              <a:gd name="T20" fmla="*/ 34213 w 58"/>
              <a:gd name="T21" fmla="*/ 117256 h 58"/>
              <a:gd name="T22" fmla="*/ 47899 w 58"/>
              <a:gd name="T23" fmla="*/ 131051 h 58"/>
              <a:gd name="T24" fmla="*/ 58163 w 58"/>
              <a:gd name="T25" fmla="*/ 131051 h 58"/>
              <a:gd name="T26" fmla="*/ 99219 w 58"/>
              <a:gd name="T27" fmla="*/ 89666 h 58"/>
              <a:gd name="T28" fmla="*/ 140275 w 58"/>
              <a:gd name="T29" fmla="*/ 131051 h 58"/>
              <a:gd name="T30" fmla="*/ 150539 w 58"/>
              <a:gd name="T31" fmla="*/ 131051 h 58"/>
              <a:gd name="T32" fmla="*/ 164225 w 58"/>
              <a:gd name="T33" fmla="*/ 117256 h 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48" y="34"/>
                </a:moveTo>
                <a:cubicBezTo>
                  <a:pt x="49" y="33"/>
                  <a:pt x="49" y="32"/>
                  <a:pt x="48" y="31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2"/>
                  <a:pt x="28" y="12"/>
                  <a:pt x="27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9" y="32"/>
                  <a:pt x="9" y="33"/>
                  <a:pt x="10" y="34"/>
                </a:cubicBezTo>
                <a:cubicBezTo>
                  <a:pt x="14" y="38"/>
                  <a:pt x="14" y="38"/>
                  <a:pt x="14" y="38"/>
                </a:cubicBezTo>
                <a:cubicBezTo>
                  <a:pt x="15" y="39"/>
                  <a:pt x="16" y="39"/>
                  <a:pt x="17" y="38"/>
                </a:cubicBezTo>
                <a:cubicBezTo>
                  <a:pt x="29" y="26"/>
                  <a:pt x="29" y="26"/>
                  <a:pt x="29" y="26"/>
                </a:cubicBezTo>
                <a:cubicBezTo>
                  <a:pt x="41" y="38"/>
                  <a:pt x="41" y="38"/>
                  <a:pt x="41" y="38"/>
                </a:cubicBezTo>
                <a:cubicBezTo>
                  <a:pt x="42" y="39"/>
                  <a:pt x="43" y="39"/>
                  <a:pt x="44" y="38"/>
                </a:cubicBezTo>
                <a:lnTo>
                  <a:pt x="48" y="3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8" name="Freeform 32"/>
          <p:cNvSpPr/>
          <p:nvPr/>
        </p:nvSpPr>
        <p:spPr bwMode="auto">
          <a:xfrm>
            <a:off x="4008381" y="713602"/>
            <a:ext cx="191281" cy="124114"/>
          </a:xfrm>
          <a:custGeom>
            <a:avLst/>
            <a:gdLst>
              <a:gd name="T0" fmla="*/ 184098 w 61"/>
              <a:gd name="T1" fmla="*/ 131478 h 39"/>
              <a:gd name="T2" fmla="*/ 173871 w 61"/>
              <a:gd name="T3" fmla="*/ 131478 h 39"/>
              <a:gd name="T4" fmla="*/ 102277 w 61"/>
              <a:gd name="T5" fmla="*/ 62279 h 39"/>
              <a:gd name="T6" fmla="*/ 34092 w 61"/>
              <a:gd name="T7" fmla="*/ 131478 h 39"/>
              <a:gd name="T8" fmla="*/ 23865 w 61"/>
              <a:gd name="T9" fmla="*/ 131478 h 39"/>
              <a:gd name="T10" fmla="*/ 3409 w 61"/>
              <a:gd name="T11" fmla="*/ 110718 h 39"/>
              <a:gd name="T12" fmla="*/ 3409 w 61"/>
              <a:gd name="T13" fmla="*/ 100339 h 39"/>
              <a:gd name="T14" fmla="*/ 98868 w 61"/>
              <a:gd name="T15" fmla="*/ 3460 h 39"/>
              <a:gd name="T16" fmla="*/ 109095 w 61"/>
              <a:gd name="T17" fmla="*/ 3460 h 39"/>
              <a:gd name="T18" fmla="*/ 204554 w 61"/>
              <a:gd name="T19" fmla="*/ 100339 h 39"/>
              <a:gd name="T20" fmla="*/ 204554 w 61"/>
              <a:gd name="T21" fmla="*/ 110718 h 39"/>
              <a:gd name="T22" fmla="*/ 184098 w 61"/>
              <a:gd name="T23" fmla="*/ 131478 h 3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1" h="39">
                <a:moveTo>
                  <a:pt x="54" y="38"/>
                </a:moveTo>
                <a:cubicBezTo>
                  <a:pt x="53" y="39"/>
                  <a:pt x="52" y="39"/>
                  <a:pt x="51" y="38"/>
                </a:cubicBezTo>
                <a:cubicBezTo>
                  <a:pt x="30" y="18"/>
                  <a:pt x="30" y="18"/>
                  <a:pt x="30" y="18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9"/>
                  <a:pt x="8" y="39"/>
                  <a:pt x="7" y="38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1"/>
                  <a:pt x="0" y="30"/>
                  <a:pt x="1" y="29"/>
                </a:cubicBezTo>
                <a:cubicBezTo>
                  <a:pt x="29" y="1"/>
                  <a:pt x="29" y="1"/>
                  <a:pt x="29" y="1"/>
                </a:cubicBezTo>
                <a:cubicBezTo>
                  <a:pt x="30" y="0"/>
                  <a:pt x="31" y="0"/>
                  <a:pt x="32" y="1"/>
                </a:cubicBezTo>
                <a:cubicBezTo>
                  <a:pt x="60" y="29"/>
                  <a:pt x="60" y="29"/>
                  <a:pt x="60" y="29"/>
                </a:cubicBezTo>
                <a:cubicBezTo>
                  <a:pt x="61" y="30"/>
                  <a:pt x="61" y="31"/>
                  <a:pt x="60" y="32"/>
                </a:cubicBezTo>
                <a:lnTo>
                  <a:pt x="54" y="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9" name="Freeform 33"/>
          <p:cNvSpPr/>
          <p:nvPr/>
        </p:nvSpPr>
        <p:spPr bwMode="auto">
          <a:xfrm>
            <a:off x="4449347" y="658117"/>
            <a:ext cx="214643" cy="214643"/>
          </a:xfrm>
          <a:custGeom>
            <a:avLst/>
            <a:gdLst>
              <a:gd name="T0" fmla="*/ 116682 w 68"/>
              <a:gd name="T1" fmla="*/ 233363 h 68"/>
              <a:gd name="T2" fmla="*/ 0 w 68"/>
              <a:gd name="T3" fmla="*/ 116682 h 68"/>
              <a:gd name="T4" fmla="*/ 99522 w 68"/>
              <a:gd name="T5" fmla="*/ 0 h 68"/>
              <a:gd name="T6" fmla="*/ 99522 w 68"/>
              <a:gd name="T7" fmla="*/ 34318 h 68"/>
              <a:gd name="T8" fmla="*/ 30886 w 68"/>
              <a:gd name="T9" fmla="*/ 116682 h 68"/>
              <a:gd name="T10" fmla="*/ 116682 w 68"/>
              <a:gd name="T11" fmla="*/ 199045 h 68"/>
              <a:gd name="T12" fmla="*/ 199045 w 68"/>
              <a:gd name="T13" fmla="*/ 116682 h 68"/>
              <a:gd name="T14" fmla="*/ 133841 w 68"/>
              <a:gd name="T15" fmla="*/ 34318 h 68"/>
              <a:gd name="T16" fmla="*/ 133841 w 68"/>
              <a:gd name="T17" fmla="*/ 0 h 68"/>
              <a:gd name="T18" fmla="*/ 233363 w 68"/>
              <a:gd name="T19" fmla="*/ 116682 h 68"/>
              <a:gd name="T20" fmla="*/ 116682 w 68"/>
              <a:gd name="T21" fmla="*/ 233363 h 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8" h="68">
                <a:moveTo>
                  <a:pt x="34" y="68"/>
                </a:moveTo>
                <a:cubicBezTo>
                  <a:pt x="15" y="68"/>
                  <a:pt x="0" y="52"/>
                  <a:pt x="0" y="34"/>
                </a:cubicBezTo>
                <a:cubicBezTo>
                  <a:pt x="0" y="17"/>
                  <a:pt x="12" y="2"/>
                  <a:pt x="29" y="0"/>
                </a:cubicBezTo>
                <a:cubicBezTo>
                  <a:pt x="29" y="10"/>
                  <a:pt x="29" y="10"/>
                  <a:pt x="29" y="10"/>
                </a:cubicBezTo>
                <a:cubicBezTo>
                  <a:pt x="18" y="12"/>
                  <a:pt x="9" y="22"/>
                  <a:pt x="9" y="34"/>
                </a:cubicBezTo>
                <a:cubicBezTo>
                  <a:pt x="9" y="47"/>
                  <a:pt x="20" y="58"/>
                  <a:pt x="34" y="58"/>
                </a:cubicBezTo>
                <a:cubicBezTo>
                  <a:pt x="47" y="58"/>
                  <a:pt x="58" y="47"/>
                  <a:pt x="58" y="34"/>
                </a:cubicBezTo>
                <a:cubicBezTo>
                  <a:pt x="58" y="22"/>
                  <a:pt x="50" y="12"/>
                  <a:pt x="39" y="10"/>
                </a:cubicBezTo>
                <a:cubicBezTo>
                  <a:pt x="39" y="0"/>
                  <a:pt x="39" y="0"/>
                  <a:pt x="39" y="0"/>
                </a:cubicBezTo>
                <a:cubicBezTo>
                  <a:pt x="55" y="2"/>
                  <a:pt x="68" y="17"/>
                  <a:pt x="68" y="34"/>
                </a:cubicBezTo>
                <a:cubicBezTo>
                  <a:pt x="68" y="52"/>
                  <a:pt x="53" y="68"/>
                  <a:pt x="34" y="6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0" name="Freeform 34"/>
          <p:cNvSpPr/>
          <p:nvPr/>
        </p:nvSpPr>
        <p:spPr bwMode="auto">
          <a:xfrm>
            <a:off x="4919517" y="701921"/>
            <a:ext cx="143095" cy="141635"/>
          </a:xfrm>
          <a:custGeom>
            <a:avLst/>
            <a:gdLst>
              <a:gd name="T0" fmla="*/ 152118 w 45"/>
              <a:gd name="T1" fmla="*/ 130034 h 45"/>
              <a:gd name="T2" fmla="*/ 131374 w 45"/>
              <a:gd name="T3" fmla="*/ 150566 h 45"/>
              <a:gd name="T4" fmla="*/ 124460 w 45"/>
              <a:gd name="T5" fmla="*/ 153988 h 45"/>
              <a:gd name="T6" fmla="*/ 114088 w 45"/>
              <a:gd name="T7" fmla="*/ 150566 h 45"/>
              <a:gd name="T8" fmla="*/ 76059 w 45"/>
              <a:gd name="T9" fmla="*/ 109503 h 45"/>
              <a:gd name="T10" fmla="*/ 38029 w 45"/>
              <a:gd name="T11" fmla="*/ 150566 h 45"/>
              <a:gd name="T12" fmla="*/ 27658 w 45"/>
              <a:gd name="T13" fmla="*/ 153988 h 45"/>
              <a:gd name="T14" fmla="*/ 20743 w 45"/>
              <a:gd name="T15" fmla="*/ 150566 h 45"/>
              <a:gd name="T16" fmla="*/ 3457 w 45"/>
              <a:gd name="T17" fmla="*/ 130034 h 45"/>
              <a:gd name="T18" fmla="*/ 0 w 45"/>
              <a:gd name="T19" fmla="*/ 123190 h 45"/>
              <a:gd name="T20" fmla="*/ 3457 w 45"/>
              <a:gd name="T21" fmla="*/ 112925 h 45"/>
              <a:gd name="T22" fmla="*/ 41487 w 45"/>
              <a:gd name="T23" fmla="*/ 75283 h 45"/>
              <a:gd name="T24" fmla="*/ 3457 w 45"/>
              <a:gd name="T25" fmla="*/ 37642 h 45"/>
              <a:gd name="T26" fmla="*/ 0 w 45"/>
              <a:gd name="T27" fmla="*/ 27376 h 45"/>
              <a:gd name="T28" fmla="*/ 3457 w 45"/>
              <a:gd name="T29" fmla="*/ 20532 h 45"/>
              <a:gd name="T30" fmla="*/ 20743 w 45"/>
              <a:gd name="T31" fmla="*/ 3422 h 45"/>
              <a:gd name="T32" fmla="*/ 27658 w 45"/>
              <a:gd name="T33" fmla="*/ 0 h 45"/>
              <a:gd name="T34" fmla="*/ 38029 w 45"/>
              <a:gd name="T35" fmla="*/ 3422 h 45"/>
              <a:gd name="T36" fmla="*/ 76059 w 45"/>
              <a:gd name="T37" fmla="*/ 41063 h 45"/>
              <a:gd name="T38" fmla="*/ 114088 w 45"/>
              <a:gd name="T39" fmla="*/ 3422 h 45"/>
              <a:gd name="T40" fmla="*/ 124460 w 45"/>
              <a:gd name="T41" fmla="*/ 0 h 45"/>
              <a:gd name="T42" fmla="*/ 131374 w 45"/>
              <a:gd name="T43" fmla="*/ 3422 h 45"/>
              <a:gd name="T44" fmla="*/ 152118 w 45"/>
              <a:gd name="T45" fmla="*/ 20532 h 45"/>
              <a:gd name="T46" fmla="*/ 155575 w 45"/>
              <a:gd name="T47" fmla="*/ 27376 h 45"/>
              <a:gd name="T48" fmla="*/ 152118 w 45"/>
              <a:gd name="T49" fmla="*/ 37642 h 45"/>
              <a:gd name="T50" fmla="*/ 110631 w 45"/>
              <a:gd name="T51" fmla="*/ 75283 h 45"/>
              <a:gd name="T52" fmla="*/ 152118 w 45"/>
              <a:gd name="T53" fmla="*/ 112925 h 45"/>
              <a:gd name="T54" fmla="*/ 155575 w 45"/>
              <a:gd name="T55" fmla="*/ 123190 h 45"/>
              <a:gd name="T56" fmla="*/ 152118 w 45"/>
              <a:gd name="T57" fmla="*/ 130034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5" h="45">
                <a:moveTo>
                  <a:pt x="44" y="38"/>
                </a:moveTo>
                <a:cubicBezTo>
                  <a:pt x="38" y="44"/>
                  <a:pt x="38" y="44"/>
                  <a:pt x="38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4" y="44"/>
                  <a:pt x="33" y="44"/>
                </a:cubicBezTo>
                <a:cubicBezTo>
                  <a:pt x="22" y="32"/>
                  <a:pt x="22" y="32"/>
                  <a:pt x="22" y="32"/>
                </a:cubicBezTo>
                <a:cubicBezTo>
                  <a:pt x="11" y="44"/>
                  <a:pt x="11" y="44"/>
                  <a:pt x="11" y="44"/>
                </a:cubicBezTo>
                <a:cubicBezTo>
                  <a:pt x="10" y="44"/>
                  <a:pt x="9" y="45"/>
                  <a:pt x="8" y="45"/>
                </a:cubicBezTo>
                <a:cubicBezTo>
                  <a:pt x="7" y="45"/>
                  <a:pt x="7" y="44"/>
                  <a:pt x="6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0" y="6"/>
                  <a:pt x="1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8" y="0"/>
                </a:cubicBezTo>
                <a:cubicBezTo>
                  <a:pt x="9" y="0"/>
                  <a:pt x="10" y="0"/>
                  <a:pt x="11" y="1"/>
                </a:cubicBezTo>
                <a:cubicBezTo>
                  <a:pt x="22" y="12"/>
                  <a:pt x="22" y="12"/>
                  <a:pt x="22" y="12"/>
                </a:cubicBezTo>
                <a:cubicBezTo>
                  <a:pt x="33" y="1"/>
                  <a:pt x="33" y="1"/>
                  <a:pt x="33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7" y="0"/>
                  <a:pt x="38" y="0"/>
                  <a:pt x="38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5" y="7"/>
                  <a:pt x="45" y="8"/>
                </a:cubicBezTo>
                <a:cubicBezTo>
                  <a:pt x="45" y="9"/>
                  <a:pt x="44" y="10"/>
                  <a:pt x="44" y="11"/>
                </a:cubicBezTo>
                <a:cubicBezTo>
                  <a:pt x="32" y="22"/>
                  <a:pt x="32" y="22"/>
                  <a:pt x="32" y="22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4"/>
                  <a:pt x="45" y="35"/>
                  <a:pt x="45" y="36"/>
                </a:cubicBezTo>
                <a:cubicBezTo>
                  <a:pt x="45" y="37"/>
                  <a:pt x="44" y="38"/>
                  <a:pt x="44" y="3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1" name="Freeform 35"/>
          <p:cNvSpPr/>
          <p:nvPr/>
        </p:nvSpPr>
        <p:spPr bwMode="auto">
          <a:xfrm>
            <a:off x="5359023" y="672718"/>
            <a:ext cx="122653" cy="167918"/>
          </a:xfrm>
          <a:custGeom>
            <a:avLst/>
            <a:gdLst>
              <a:gd name="T0" fmla="*/ 54708 w 39"/>
              <a:gd name="T1" fmla="*/ 182563 h 53"/>
              <a:gd name="T2" fmla="*/ 51288 w 39"/>
              <a:gd name="T3" fmla="*/ 179118 h 53"/>
              <a:gd name="T4" fmla="*/ 51288 w 39"/>
              <a:gd name="T5" fmla="*/ 134339 h 53"/>
              <a:gd name="T6" fmla="*/ 13677 w 39"/>
              <a:gd name="T7" fmla="*/ 134339 h 53"/>
              <a:gd name="T8" fmla="*/ 10258 w 39"/>
              <a:gd name="T9" fmla="*/ 130894 h 53"/>
              <a:gd name="T10" fmla="*/ 10258 w 39"/>
              <a:gd name="T11" fmla="*/ 117116 h 53"/>
              <a:gd name="T12" fmla="*/ 13677 w 39"/>
              <a:gd name="T13" fmla="*/ 113671 h 53"/>
              <a:gd name="T14" fmla="*/ 51288 w 39"/>
              <a:gd name="T15" fmla="*/ 113671 h 53"/>
              <a:gd name="T16" fmla="*/ 51288 w 39"/>
              <a:gd name="T17" fmla="*/ 103338 h 53"/>
              <a:gd name="T18" fmla="*/ 13677 w 39"/>
              <a:gd name="T19" fmla="*/ 103338 h 53"/>
              <a:gd name="T20" fmla="*/ 10258 w 39"/>
              <a:gd name="T21" fmla="*/ 96448 h 53"/>
              <a:gd name="T22" fmla="*/ 10258 w 39"/>
              <a:gd name="T23" fmla="*/ 86115 h 53"/>
              <a:gd name="T24" fmla="*/ 13677 w 39"/>
              <a:gd name="T25" fmla="*/ 79225 h 53"/>
              <a:gd name="T26" fmla="*/ 41031 w 39"/>
              <a:gd name="T27" fmla="*/ 79225 h 53"/>
              <a:gd name="T28" fmla="*/ 0 w 39"/>
              <a:gd name="T29" fmla="*/ 3445 h 53"/>
              <a:gd name="T30" fmla="*/ 0 w 39"/>
              <a:gd name="T31" fmla="*/ 0 h 53"/>
              <a:gd name="T32" fmla="*/ 3419 w 39"/>
              <a:gd name="T33" fmla="*/ 0 h 53"/>
              <a:gd name="T34" fmla="*/ 27354 w 39"/>
              <a:gd name="T35" fmla="*/ 0 h 53"/>
              <a:gd name="T36" fmla="*/ 30773 w 39"/>
              <a:gd name="T37" fmla="*/ 0 h 53"/>
              <a:gd name="T38" fmla="*/ 61546 w 39"/>
              <a:gd name="T39" fmla="*/ 55113 h 53"/>
              <a:gd name="T40" fmla="*/ 68385 w 39"/>
              <a:gd name="T41" fmla="*/ 72336 h 53"/>
              <a:gd name="T42" fmla="*/ 75223 w 39"/>
              <a:gd name="T43" fmla="*/ 55113 h 53"/>
              <a:gd name="T44" fmla="*/ 99158 w 39"/>
              <a:gd name="T45" fmla="*/ 0 h 53"/>
              <a:gd name="T46" fmla="*/ 102577 w 39"/>
              <a:gd name="T47" fmla="*/ 0 h 53"/>
              <a:gd name="T48" fmla="*/ 129931 w 39"/>
              <a:gd name="T49" fmla="*/ 0 h 53"/>
              <a:gd name="T50" fmla="*/ 133350 w 39"/>
              <a:gd name="T51" fmla="*/ 0 h 53"/>
              <a:gd name="T52" fmla="*/ 133350 w 39"/>
              <a:gd name="T53" fmla="*/ 3445 h 53"/>
              <a:gd name="T54" fmla="*/ 92319 w 39"/>
              <a:gd name="T55" fmla="*/ 79225 h 53"/>
              <a:gd name="T56" fmla="*/ 119673 w 39"/>
              <a:gd name="T57" fmla="*/ 79225 h 53"/>
              <a:gd name="T58" fmla="*/ 123092 w 39"/>
              <a:gd name="T59" fmla="*/ 86115 h 53"/>
              <a:gd name="T60" fmla="*/ 123092 w 39"/>
              <a:gd name="T61" fmla="*/ 96448 h 53"/>
              <a:gd name="T62" fmla="*/ 119673 w 39"/>
              <a:gd name="T63" fmla="*/ 103338 h 53"/>
              <a:gd name="T64" fmla="*/ 82062 w 39"/>
              <a:gd name="T65" fmla="*/ 103338 h 53"/>
              <a:gd name="T66" fmla="*/ 82062 w 39"/>
              <a:gd name="T67" fmla="*/ 113671 h 53"/>
              <a:gd name="T68" fmla="*/ 119673 w 39"/>
              <a:gd name="T69" fmla="*/ 113671 h 53"/>
              <a:gd name="T70" fmla="*/ 123092 w 39"/>
              <a:gd name="T71" fmla="*/ 117116 h 53"/>
              <a:gd name="T72" fmla="*/ 123092 w 39"/>
              <a:gd name="T73" fmla="*/ 130894 h 53"/>
              <a:gd name="T74" fmla="*/ 119673 w 39"/>
              <a:gd name="T75" fmla="*/ 134339 h 53"/>
              <a:gd name="T76" fmla="*/ 82062 w 39"/>
              <a:gd name="T77" fmla="*/ 134339 h 53"/>
              <a:gd name="T78" fmla="*/ 82062 w 39"/>
              <a:gd name="T79" fmla="*/ 179118 h 53"/>
              <a:gd name="T80" fmla="*/ 78642 w 39"/>
              <a:gd name="T81" fmla="*/ 182563 h 53"/>
              <a:gd name="T82" fmla="*/ 54708 w 39"/>
              <a:gd name="T83" fmla="*/ 182563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9" h="53">
                <a:moveTo>
                  <a:pt x="16" y="53"/>
                </a:moveTo>
                <a:cubicBezTo>
                  <a:pt x="15" y="53"/>
                  <a:pt x="15" y="52"/>
                  <a:pt x="15" y="52"/>
                </a:cubicBezTo>
                <a:cubicBezTo>
                  <a:pt x="15" y="39"/>
                  <a:pt x="15" y="39"/>
                  <a:pt x="15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3" y="39"/>
                  <a:pt x="3" y="39"/>
                  <a:pt x="3" y="38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4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8"/>
                  <a:pt x="19" y="20"/>
                  <a:pt x="20" y="21"/>
                </a:cubicBezTo>
                <a:cubicBezTo>
                  <a:pt x="20" y="19"/>
                  <a:pt x="21" y="18"/>
                  <a:pt x="22" y="1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27" y="23"/>
                  <a:pt x="27" y="23"/>
                  <a:pt x="27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6" y="2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9"/>
                  <a:pt x="36" y="30"/>
                  <a:pt x="3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4" y="33"/>
                  <a:pt x="2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4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3"/>
                  <a:pt x="23" y="53"/>
                </a:cubicBezTo>
                <a:lnTo>
                  <a:pt x="16" y="5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2" name="Freeform 36"/>
          <p:cNvSpPr>
            <a:spLocks noEditPoints="1"/>
          </p:cNvSpPr>
          <p:nvPr/>
        </p:nvSpPr>
        <p:spPr bwMode="auto">
          <a:xfrm>
            <a:off x="5813130" y="685860"/>
            <a:ext cx="224864" cy="170837"/>
          </a:xfrm>
          <a:custGeom>
            <a:avLst/>
            <a:gdLst>
              <a:gd name="T0" fmla="*/ 234145 w 71"/>
              <a:gd name="T1" fmla="*/ 151341 h 54"/>
              <a:gd name="T2" fmla="*/ 203155 w 71"/>
              <a:gd name="T3" fmla="*/ 185737 h 54"/>
              <a:gd name="T4" fmla="*/ 34433 w 71"/>
              <a:gd name="T5" fmla="*/ 185737 h 54"/>
              <a:gd name="T6" fmla="*/ 0 w 71"/>
              <a:gd name="T7" fmla="*/ 151341 h 54"/>
              <a:gd name="T8" fmla="*/ 234145 w 71"/>
              <a:gd name="T9" fmla="*/ 151341 h 54"/>
              <a:gd name="T10" fmla="*/ 192825 w 71"/>
              <a:gd name="T11" fmla="*/ 103187 h 54"/>
              <a:gd name="T12" fmla="*/ 185939 w 71"/>
              <a:gd name="T13" fmla="*/ 103187 h 54"/>
              <a:gd name="T14" fmla="*/ 185939 w 71"/>
              <a:gd name="T15" fmla="*/ 106627 h 54"/>
              <a:gd name="T16" fmla="*/ 154949 w 71"/>
              <a:gd name="T17" fmla="*/ 134143 h 54"/>
              <a:gd name="T18" fmla="*/ 65423 w 71"/>
              <a:gd name="T19" fmla="*/ 134143 h 54"/>
              <a:gd name="T20" fmla="*/ 34433 w 71"/>
              <a:gd name="T21" fmla="*/ 106627 h 54"/>
              <a:gd name="T22" fmla="*/ 34433 w 71"/>
              <a:gd name="T23" fmla="*/ 10319 h 54"/>
              <a:gd name="T24" fmla="*/ 44763 w 71"/>
              <a:gd name="T25" fmla="*/ 0 h 54"/>
              <a:gd name="T26" fmla="*/ 192825 w 71"/>
              <a:gd name="T27" fmla="*/ 0 h 54"/>
              <a:gd name="T28" fmla="*/ 244475 w 71"/>
              <a:gd name="T29" fmla="*/ 51594 h 54"/>
              <a:gd name="T30" fmla="*/ 192825 w 71"/>
              <a:gd name="T31" fmla="*/ 103187 h 54"/>
              <a:gd name="T32" fmla="*/ 192825 w 71"/>
              <a:gd name="T33" fmla="*/ 27517 h 54"/>
              <a:gd name="T34" fmla="*/ 185939 w 71"/>
              <a:gd name="T35" fmla="*/ 27517 h 54"/>
              <a:gd name="T36" fmla="*/ 185939 w 71"/>
              <a:gd name="T37" fmla="*/ 75671 h 54"/>
              <a:gd name="T38" fmla="*/ 192825 w 71"/>
              <a:gd name="T39" fmla="*/ 75671 h 54"/>
              <a:gd name="T40" fmla="*/ 220372 w 71"/>
              <a:gd name="T41" fmla="*/ 51594 h 54"/>
              <a:gd name="T42" fmla="*/ 192825 w 71"/>
              <a:gd name="T43" fmla="*/ 27517 h 5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1" h="54">
                <a:moveTo>
                  <a:pt x="68" y="44"/>
                </a:moveTo>
                <a:cubicBezTo>
                  <a:pt x="68" y="49"/>
                  <a:pt x="64" y="54"/>
                  <a:pt x="59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5" y="54"/>
                  <a:pt x="0" y="49"/>
                  <a:pt x="0" y="44"/>
                </a:cubicBezTo>
                <a:lnTo>
                  <a:pt x="68" y="44"/>
                </a:lnTo>
                <a:close/>
                <a:moveTo>
                  <a:pt x="56" y="30"/>
                </a:moveTo>
                <a:cubicBezTo>
                  <a:pt x="54" y="30"/>
                  <a:pt x="54" y="30"/>
                  <a:pt x="54" y="30"/>
                </a:cubicBezTo>
                <a:cubicBezTo>
                  <a:pt x="54" y="31"/>
                  <a:pt x="54" y="31"/>
                  <a:pt x="54" y="31"/>
                </a:cubicBezTo>
                <a:cubicBezTo>
                  <a:pt x="54" y="35"/>
                  <a:pt x="50" y="39"/>
                  <a:pt x="45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4" y="39"/>
                  <a:pt x="10" y="35"/>
                  <a:pt x="10" y="31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1" y="0"/>
                  <a:pt x="1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64" y="0"/>
                  <a:pt x="71" y="7"/>
                  <a:pt x="71" y="15"/>
                </a:cubicBezTo>
                <a:cubicBezTo>
                  <a:pt x="71" y="23"/>
                  <a:pt x="64" y="30"/>
                  <a:pt x="56" y="30"/>
                </a:cubicBezTo>
                <a:close/>
                <a:moveTo>
                  <a:pt x="56" y="8"/>
                </a:moveTo>
                <a:cubicBezTo>
                  <a:pt x="54" y="8"/>
                  <a:pt x="54" y="8"/>
                  <a:pt x="54" y="8"/>
                </a:cubicBezTo>
                <a:cubicBezTo>
                  <a:pt x="54" y="22"/>
                  <a:pt x="54" y="22"/>
                  <a:pt x="5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60" y="22"/>
                  <a:pt x="64" y="19"/>
                  <a:pt x="64" y="15"/>
                </a:cubicBezTo>
                <a:cubicBezTo>
                  <a:pt x="64" y="11"/>
                  <a:pt x="60" y="8"/>
                  <a:pt x="56" y="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3" name="Freeform 37"/>
          <p:cNvSpPr/>
          <p:nvPr/>
        </p:nvSpPr>
        <p:spPr bwMode="auto">
          <a:xfrm>
            <a:off x="6268699" y="685859"/>
            <a:ext cx="214643" cy="186900"/>
          </a:xfrm>
          <a:custGeom>
            <a:avLst/>
            <a:gdLst>
              <a:gd name="T0" fmla="*/ 116682 w 68"/>
              <a:gd name="T1" fmla="*/ 168759 h 59"/>
              <a:gd name="T2" fmla="*/ 99522 w 68"/>
              <a:gd name="T3" fmla="*/ 168759 h 59"/>
              <a:gd name="T4" fmla="*/ 37750 w 68"/>
              <a:gd name="T5" fmla="*/ 199756 h 59"/>
              <a:gd name="T6" fmla="*/ 24023 w 68"/>
              <a:gd name="T7" fmla="*/ 203200 h 59"/>
              <a:gd name="T8" fmla="*/ 17159 w 68"/>
              <a:gd name="T9" fmla="*/ 196312 h 59"/>
              <a:gd name="T10" fmla="*/ 17159 w 68"/>
              <a:gd name="T11" fmla="*/ 196312 h 59"/>
              <a:gd name="T12" fmla="*/ 20591 w 68"/>
              <a:gd name="T13" fmla="*/ 189424 h 59"/>
              <a:gd name="T14" fmla="*/ 44614 w 68"/>
              <a:gd name="T15" fmla="*/ 151539 h 59"/>
              <a:gd name="T16" fmla="*/ 0 w 68"/>
              <a:gd name="T17" fmla="*/ 86102 h 59"/>
              <a:gd name="T18" fmla="*/ 116682 w 68"/>
              <a:gd name="T19" fmla="*/ 0 h 59"/>
              <a:gd name="T20" fmla="*/ 233363 w 68"/>
              <a:gd name="T21" fmla="*/ 86102 h 59"/>
              <a:gd name="T22" fmla="*/ 116682 w 68"/>
              <a:gd name="T23" fmla="*/ 168759 h 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8" h="59">
                <a:moveTo>
                  <a:pt x="34" y="49"/>
                </a:moveTo>
                <a:cubicBezTo>
                  <a:pt x="33" y="49"/>
                  <a:pt x="31" y="49"/>
                  <a:pt x="29" y="49"/>
                </a:cubicBezTo>
                <a:cubicBezTo>
                  <a:pt x="24" y="53"/>
                  <a:pt x="18" y="56"/>
                  <a:pt x="11" y="58"/>
                </a:cubicBezTo>
                <a:cubicBezTo>
                  <a:pt x="10" y="58"/>
                  <a:pt x="9" y="59"/>
                  <a:pt x="7" y="59"/>
                </a:cubicBezTo>
                <a:cubicBezTo>
                  <a:pt x="6" y="59"/>
                  <a:pt x="6" y="58"/>
                  <a:pt x="5" y="57"/>
                </a:cubicBezTo>
                <a:cubicBezTo>
                  <a:pt x="5" y="57"/>
                  <a:pt x="5" y="57"/>
                  <a:pt x="5" y="57"/>
                </a:cubicBezTo>
                <a:cubicBezTo>
                  <a:pt x="5" y="56"/>
                  <a:pt x="6" y="56"/>
                  <a:pt x="6" y="55"/>
                </a:cubicBezTo>
                <a:cubicBezTo>
                  <a:pt x="9" y="52"/>
                  <a:pt x="11" y="50"/>
                  <a:pt x="13" y="44"/>
                </a:cubicBezTo>
                <a:cubicBezTo>
                  <a:pt x="5" y="39"/>
                  <a:pt x="0" y="32"/>
                  <a:pt x="0" y="25"/>
                </a:cubicBezTo>
                <a:cubicBezTo>
                  <a:pt x="0" y="11"/>
                  <a:pt x="16" y="0"/>
                  <a:pt x="34" y="0"/>
                </a:cubicBezTo>
                <a:cubicBezTo>
                  <a:pt x="53" y="0"/>
                  <a:pt x="68" y="11"/>
                  <a:pt x="68" y="25"/>
                </a:cubicBezTo>
                <a:cubicBezTo>
                  <a:pt x="68" y="38"/>
                  <a:pt x="53" y="49"/>
                  <a:pt x="34" y="4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4" name="Freeform 38"/>
          <p:cNvSpPr>
            <a:spLocks noEditPoints="1"/>
          </p:cNvSpPr>
          <p:nvPr/>
        </p:nvSpPr>
        <p:spPr bwMode="auto">
          <a:xfrm>
            <a:off x="6722806" y="672718"/>
            <a:ext cx="182519" cy="183980"/>
          </a:xfrm>
          <a:custGeom>
            <a:avLst/>
            <a:gdLst>
              <a:gd name="T0" fmla="*/ 99219 w 58"/>
              <a:gd name="T1" fmla="*/ 200025 h 58"/>
              <a:gd name="T2" fmla="*/ 0 w 58"/>
              <a:gd name="T3" fmla="*/ 100013 h 58"/>
              <a:gd name="T4" fmla="*/ 99219 w 58"/>
              <a:gd name="T5" fmla="*/ 0 h 58"/>
              <a:gd name="T6" fmla="*/ 198437 w 58"/>
              <a:gd name="T7" fmla="*/ 100013 h 58"/>
              <a:gd name="T8" fmla="*/ 99219 w 58"/>
              <a:gd name="T9" fmla="*/ 200025 h 58"/>
              <a:gd name="T10" fmla="*/ 99219 w 58"/>
              <a:gd name="T11" fmla="*/ 27590 h 58"/>
              <a:gd name="T12" fmla="*/ 27371 w 58"/>
              <a:gd name="T13" fmla="*/ 100013 h 58"/>
              <a:gd name="T14" fmla="*/ 99219 w 58"/>
              <a:gd name="T15" fmla="*/ 168987 h 58"/>
              <a:gd name="T16" fmla="*/ 171066 w 58"/>
              <a:gd name="T17" fmla="*/ 100013 h 58"/>
              <a:gd name="T18" fmla="*/ 99219 w 58"/>
              <a:gd name="T19" fmla="*/ 27590 h 58"/>
              <a:gd name="T20" fmla="*/ 133432 w 58"/>
              <a:gd name="T21" fmla="*/ 117256 h 58"/>
              <a:gd name="T22" fmla="*/ 65005 w 58"/>
              <a:gd name="T23" fmla="*/ 151743 h 58"/>
              <a:gd name="T24" fmla="*/ 65005 w 58"/>
              <a:gd name="T25" fmla="*/ 79320 h 58"/>
              <a:gd name="T26" fmla="*/ 133432 w 58"/>
              <a:gd name="T27" fmla="*/ 48282 h 58"/>
              <a:gd name="T28" fmla="*/ 133432 w 58"/>
              <a:gd name="T29" fmla="*/ 117256 h 58"/>
              <a:gd name="T30" fmla="*/ 116325 w 58"/>
              <a:gd name="T31" fmla="*/ 106910 h 58"/>
              <a:gd name="T32" fmla="*/ 82112 w 58"/>
              <a:gd name="T33" fmla="*/ 89666 h 58"/>
              <a:gd name="T34" fmla="*/ 82112 w 58"/>
              <a:gd name="T35" fmla="*/ 124153 h 58"/>
              <a:gd name="T36" fmla="*/ 116325 w 58"/>
              <a:gd name="T37" fmla="*/ 106910 h 5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29" y="8"/>
                </a:moveTo>
                <a:cubicBezTo>
                  <a:pt x="18" y="8"/>
                  <a:pt x="8" y="17"/>
                  <a:pt x="8" y="29"/>
                </a:cubicBez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lose/>
                <a:moveTo>
                  <a:pt x="39" y="34"/>
                </a:moveTo>
                <a:cubicBezTo>
                  <a:pt x="19" y="44"/>
                  <a:pt x="19" y="44"/>
                  <a:pt x="19" y="44"/>
                </a:cubicBezTo>
                <a:cubicBezTo>
                  <a:pt x="19" y="23"/>
                  <a:pt x="19" y="23"/>
                  <a:pt x="19" y="23"/>
                </a:cubicBezTo>
                <a:cubicBezTo>
                  <a:pt x="39" y="14"/>
                  <a:pt x="39" y="14"/>
                  <a:pt x="39" y="14"/>
                </a:cubicBezTo>
                <a:lnTo>
                  <a:pt x="39" y="34"/>
                </a:lnTo>
                <a:close/>
                <a:moveTo>
                  <a:pt x="34" y="31"/>
                </a:moveTo>
                <a:cubicBezTo>
                  <a:pt x="24" y="26"/>
                  <a:pt x="24" y="26"/>
                  <a:pt x="24" y="26"/>
                </a:cubicBezTo>
                <a:cubicBezTo>
                  <a:pt x="24" y="36"/>
                  <a:pt x="24" y="36"/>
                  <a:pt x="24" y="36"/>
                </a:cubicBezTo>
                <a:lnTo>
                  <a:pt x="34" y="3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5" name="Freeform 39"/>
          <p:cNvSpPr>
            <a:spLocks noEditPoints="1"/>
          </p:cNvSpPr>
          <p:nvPr/>
        </p:nvSpPr>
        <p:spPr bwMode="auto">
          <a:xfrm>
            <a:off x="7176913" y="672718"/>
            <a:ext cx="230705" cy="183980"/>
          </a:xfrm>
          <a:custGeom>
            <a:avLst/>
            <a:gdLst>
              <a:gd name="T0" fmla="*/ 250825 w 73"/>
              <a:gd name="T1" fmla="*/ 20692 h 58"/>
              <a:gd name="T2" fmla="*/ 250825 w 73"/>
              <a:gd name="T3" fmla="*/ 179333 h 58"/>
              <a:gd name="T4" fmla="*/ 230209 w 73"/>
              <a:gd name="T5" fmla="*/ 200025 h 58"/>
              <a:gd name="T6" fmla="*/ 24052 w 73"/>
              <a:gd name="T7" fmla="*/ 200025 h 58"/>
              <a:gd name="T8" fmla="*/ 0 w 73"/>
              <a:gd name="T9" fmla="*/ 179333 h 58"/>
              <a:gd name="T10" fmla="*/ 0 w 73"/>
              <a:gd name="T11" fmla="*/ 20692 h 58"/>
              <a:gd name="T12" fmla="*/ 24052 w 73"/>
              <a:gd name="T13" fmla="*/ 0 h 58"/>
              <a:gd name="T14" fmla="*/ 230209 w 73"/>
              <a:gd name="T15" fmla="*/ 0 h 58"/>
              <a:gd name="T16" fmla="*/ 250825 w 73"/>
              <a:gd name="T17" fmla="*/ 20692 h 58"/>
              <a:gd name="T18" fmla="*/ 17180 w 73"/>
              <a:gd name="T19" fmla="*/ 20692 h 58"/>
              <a:gd name="T20" fmla="*/ 17180 w 73"/>
              <a:gd name="T21" fmla="*/ 48282 h 58"/>
              <a:gd name="T22" fmla="*/ 233645 w 73"/>
              <a:gd name="T23" fmla="*/ 48282 h 58"/>
              <a:gd name="T24" fmla="*/ 233645 w 73"/>
              <a:gd name="T25" fmla="*/ 20692 h 58"/>
              <a:gd name="T26" fmla="*/ 230209 w 73"/>
              <a:gd name="T27" fmla="*/ 13795 h 58"/>
              <a:gd name="T28" fmla="*/ 24052 w 73"/>
              <a:gd name="T29" fmla="*/ 13795 h 58"/>
              <a:gd name="T30" fmla="*/ 17180 w 73"/>
              <a:gd name="T31" fmla="*/ 20692 h 58"/>
              <a:gd name="T32" fmla="*/ 233645 w 73"/>
              <a:gd name="T33" fmla="*/ 179333 h 58"/>
              <a:gd name="T34" fmla="*/ 233645 w 73"/>
              <a:gd name="T35" fmla="*/ 100013 h 58"/>
              <a:gd name="T36" fmla="*/ 17180 w 73"/>
              <a:gd name="T37" fmla="*/ 100013 h 58"/>
              <a:gd name="T38" fmla="*/ 17180 w 73"/>
              <a:gd name="T39" fmla="*/ 179333 h 58"/>
              <a:gd name="T40" fmla="*/ 24052 w 73"/>
              <a:gd name="T41" fmla="*/ 182781 h 58"/>
              <a:gd name="T42" fmla="*/ 230209 w 73"/>
              <a:gd name="T43" fmla="*/ 182781 h 58"/>
              <a:gd name="T44" fmla="*/ 233645 w 73"/>
              <a:gd name="T45" fmla="*/ 179333 h 58"/>
              <a:gd name="T46" fmla="*/ 34360 w 73"/>
              <a:gd name="T47" fmla="*/ 148294 h 58"/>
              <a:gd name="T48" fmla="*/ 68719 w 73"/>
              <a:gd name="T49" fmla="*/ 148294 h 58"/>
              <a:gd name="T50" fmla="*/ 68719 w 73"/>
              <a:gd name="T51" fmla="*/ 165538 h 58"/>
              <a:gd name="T52" fmla="*/ 34360 w 73"/>
              <a:gd name="T53" fmla="*/ 165538 h 58"/>
              <a:gd name="T54" fmla="*/ 34360 w 73"/>
              <a:gd name="T55" fmla="*/ 148294 h 58"/>
              <a:gd name="T56" fmla="*/ 85899 w 73"/>
              <a:gd name="T57" fmla="*/ 148294 h 58"/>
              <a:gd name="T58" fmla="*/ 134002 w 73"/>
              <a:gd name="T59" fmla="*/ 148294 h 58"/>
              <a:gd name="T60" fmla="*/ 134002 w 73"/>
              <a:gd name="T61" fmla="*/ 165538 h 58"/>
              <a:gd name="T62" fmla="*/ 85899 w 73"/>
              <a:gd name="T63" fmla="*/ 165538 h 58"/>
              <a:gd name="T64" fmla="*/ 85899 w 73"/>
              <a:gd name="T65" fmla="*/ 148294 h 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3" h="58">
                <a:moveTo>
                  <a:pt x="73" y="6"/>
                </a:moveTo>
                <a:cubicBezTo>
                  <a:pt x="73" y="52"/>
                  <a:pt x="73" y="52"/>
                  <a:pt x="73" y="52"/>
                </a:cubicBezTo>
                <a:cubicBezTo>
                  <a:pt x="73" y="55"/>
                  <a:pt x="71" y="58"/>
                  <a:pt x="67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close/>
                <a:moveTo>
                  <a:pt x="5" y="6"/>
                </a:moveTo>
                <a:cubicBezTo>
                  <a:pt x="5" y="14"/>
                  <a:pt x="5" y="14"/>
                  <a:pt x="5" y="14"/>
                </a:cubicBezTo>
                <a:cubicBezTo>
                  <a:pt x="68" y="14"/>
                  <a:pt x="68" y="14"/>
                  <a:pt x="68" y="14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5"/>
                  <a:pt x="68" y="4"/>
                  <a:pt x="67" y="4"/>
                </a:cubicBezTo>
                <a:cubicBezTo>
                  <a:pt x="7" y="4"/>
                  <a:pt x="7" y="4"/>
                  <a:pt x="7" y="4"/>
                </a:cubicBezTo>
                <a:cubicBezTo>
                  <a:pt x="6" y="4"/>
                  <a:pt x="5" y="5"/>
                  <a:pt x="5" y="6"/>
                </a:cubicBezTo>
                <a:close/>
                <a:moveTo>
                  <a:pt x="68" y="52"/>
                </a:moveTo>
                <a:cubicBezTo>
                  <a:pt x="68" y="29"/>
                  <a:pt x="68" y="29"/>
                  <a:pt x="68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6" y="53"/>
                  <a:pt x="7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8" y="52"/>
                  <a:pt x="68" y="52"/>
                </a:cubicBezTo>
                <a:close/>
                <a:moveTo>
                  <a:pt x="10" y="43"/>
                </a:moveTo>
                <a:cubicBezTo>
                  <a:pt x="20" y="43"/>
                  <a:pt x="20" y="43"/>
                  <a:pt x="20" y="43"/>
                </a:cubicBezTo>
                <a:cubicBezTo>
                  <a:pt x="20" y="48"/>
                  <a:pt x="20" y="48"/>
                  <a:pt x="20" y="48"/>
                </a:cubicBezTo>
                <a:cubicBezTo>
                  <a:pt x="10" y="48"/>
                  <a:pt x="10" y="48"/>
                  <a:pt x="10" y="48"/>
                </a:cubicBezTo>
                <a:lnTo>
                  <a:pt x="10" y="43"/>
                </a:lnTo>
                <a:close/>
                <a:moveTo>
                  <a:pt x="25" y="43"/>
                </a:moveTo>
                <a:cubicBezTo>
                  <a:pt x="39" y="43"/>
                  <a:pt x="39" y="43"/>
                  <a:pt x="39" y="43"/>
                </a:cubicBezTo>
                <a:cubicBezTo>
                  <a:pt x="39" y="48"/>
                  <a:pt x="39" y="48"/>
                  <a:pt x="39" y="48"/>
                </a:cubicBezTo>
                <a:cubicBezTo>
                  <a:pt x="25" y="48"/>
                  <a:pt x="25" y="48"/>
                  <a:pt x="25" y="48"/>
                </a:cubicBezTo>
                <a:lnTo>
                  <a:pt x="25" y="4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6" name="Freeform 40"/>
          <p:cNvSpPr>
            <a:spLocks noEditPoints="1"/>
          </p:cNvSpPr>
          <p:nvPr/>
        </p:nvSpPr>
        <p:spPr bwMode="auto">
          <a:xfrm>
            <a:off x="7632482" y="672718"/>
            <a:ext cx="198581" cy="200042"/>
          </a:xfrm>
          <a:custGeom>
            <a:avLst/>
            <a:gdLst>
              <a:gd name="T0" fmla="*/ 215900 w 63"/>
              <a:gd name="T1" fmla="*/ 148444 h 63"/>
              <a:gd name="T2" fmla="*/ 205619 w 63"/>
              <a:gd name="T3" fmla="*/ 165705 h 63"/>
              <a:gd name="T4" fmla="*/ 116517 w 63"/>
              <a:gd name="T5" fmla="*/ 214036 h 63"/>
              <a:gd name="T6" fmla="*/ 106237 w 63"/>
              <a:gd name="T7" fmla="*/ 217488 h 63"/>
              <a:gd name="T8" fmla="*/ 99383 w 63"/>
              <a:gd name="T9" fmla="*/ 214036 h 63"/>
              <a:gd name="T10" fmla="*/ 6854 w 63"/>
              <a:gd name="T11" fmla="*/ 165705 h 63"/>
              <a:gd name="T12" fmla="*/ 0 w 63"/>
              <a:gd name="T13" fmla="*/ 148444 h 63"/>
              <a:gd name="T14" fmla="*/ 0 w 63"/>
              <a:gd name="T15" fmla="*/ 48331 h 63"/>
              <a:gd name="T16" fmla="*/ 10281 w 63"/>
              <a:gd name="T17" fmla="*/ 34522 h 63"/>
              <a:gd name="T18" fmla="*/ 102810 w 63"/>
              <a:gd name="T19" fmla="*/ 0 h 63"/>
              <a:gd name="T20" fmla="*/ 106237 w 63"/>
              <a:gd name="T21" fmla="*/ 0 h 63"/>
              <a:gd name="T22" fmla="*/ 113090 w 63"/>
              <a:gd name="T23" fmla="*/ 0 h 63"/>
              <a:gd name="T24" fmla="*/ 205619 w 63"/>
              <a:gd name="T25" fmla="*/ 34522 h 63"/>
              <a:gd name="T26" fmla="*/ 215900 w 63"/>
              <a:gd name="T27" fmla="*/ 48331 h 63"/>
              <a:gd name="T28" fmla="*/ 215900 w 63"/>
              <a:gd name="T29" fmla="*/ 148444 h 63"/>
              <a:gd name="T30" fmla="*/ 198765 w 63"/>
              <a:gd name="T31" fmla="*/ 48331 h 63"/>
              <a:gd name="T32" fmla="*/ 106237 w 63"/>
              <a:gd name="T33" fmla="*/ 13809 h 63"/>
              <a:gd name="T34" fmla="*/ 17135 w 63"/>
              <a:gd name="T35" fmla="*/ 48331 h 63"/>
              <a:gd name="T36" fmla="*/ 106237 w 63"/>
              <a:gd name="T37" fmla="*/ 82853 h 63"/>
              <a:gd name="T38" fmla="*/ 198765 w 63"/>
              <a:gd name="T39" fmla="*/ 48331 h 63"/>
              <a:gd name="T40" fmla="*/ 198765 w 63"/>
              <a:gd name="T41" fmla="*/ 148444 h 63"/>
              <a:gd name="T42" fmla="*/ 198765 w 63"/>
              <a:gd name="T43" fmla="*/ 65592 h 63"/>
              <a:gd name="T44" fmla="*/ 116517 w 63"/>
              <a:gd name="T45" fmla="*/ 96661 h 63"/>
              <a:gd name="T46" fmla="*/ 116517 w 63"/>
              <a:gd name="T47" fmla="*/ 196775 h 63"/>
              <a:gd name="T48" fmla="*/ 198765 w 63"/>
              <a:gd name="T49" fmla="*/ 148444 h 6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" h="63">
                <a:moveTo>
                  <a:pt x="63" y="43"/>
                </a:moveTo>
                <a:cubicBezTo>
                  <a:pt x="63" y="45"/>
                  <a:pt x="62" y="47"/>
                  <a:pt x="60" y="48"/>
                </a:cubicBezTo>
                <a:cubicBezTo>
                  <a:pt x="34" y="62"/>
                  <a:pt x="34" y="62"/>
                  <a:pt x="34" y="62"/>
                </a:cubicBezTo>
                <a:cubicBezTo>
                  <a:pt x="33" y="63"/>
                  <a:pt x="32" y="63"/>
                  <a:pt x="31" y="63"/>
                </a:cubicBezTo>
                <a:cubicBezTo>
                  <a:pt x="31" y="63"/>
                  <a:pt x="30" y="63"/>
                  <a:pt x="29" y="62"/>
                </a:cubicBezTo>
                <a:cubicBezTo>
                  <a:pt x="2" y="48"/>
                  <a:pt x="2" y="48"/>
                  <a:pt x="2" y="48"/>
                </a:cubicBezTo>
                <a:cubicBezTo>
                  <a:pt x="1" y="47"/>
                  <a:pt x="0" y="45"/>
                  <a:pt x="0" y="4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2"/>
                  <a:pt x="1" y="10"/>
                  <a:pt x="3" y="1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1" y="0"/>
                  <a:pt x="31" y="0"/>
                </a:cubicBezTo>
                <a:cubicBezTo>
                  <a:pt x="32" y="0"/>
                  <a:pt x="32" y="0"/>
                  <a:pt x="33" y="0"/>
                </a:cubicBezTo>
                <a:cubicBezTo>
                  <a:pt x="60" y="10"/>
                  <a:pt x="60" y="10"/>
                  <a:pt x="60" y="10"/>
                </a:cubicBezTo>
                <a:cubicBezTo>
                  <a:pt x="62" y="10"/>
                  <a:pt x="63" y="12"/>
                  <a:pt x="63" y="14"/>
                </a:cubicBezTo>
                <a:lnTo>
                  <a:pt x="63" y="43"/>
                </a:lnTo>
                <a:close/>
                <a:moveTo>
                  <a:pt x="58" y="14"/>
                </a:moveTo>
                <a:cubicBezTo>
                  <a:pt x="31" y="4"/>
                  <a:pt x="31" y="4"/>
                  <a:pt x="31" y="4"/>
                </a:cubicBezTo>
                <a:cubicBezTo>
                  <a:pt x="5" y="14"/>
                  <a:pt x="5" y="14"/>
                  <a:pt x="5" y="14"/>
                </a:cubicBezTo>
                <a:cubicBezTo>
                  <a:pt x="31" y="24"/>
                  <a:pt x="31" y="24"/>
                  <a:pt x="31" y="24"/>
                </a:cubicBezTo>
                <a:lnTo>
                  <a:pt x="58" y="14"/>
                </a:lnTo>
                <a:close/>
                <a:moveTo>
                  <a:pt x="58" y="43"/>
                </a:moveTo>
                <a:cubicBezTo>
                  <a:pt x="58" y="19"/>
                  <a:pt x="58" y="19"/>
                  <a:pt x="58" y="19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57"/>
                  <a:pt x="34" y="57"/>
                  <a:pt x="34" y="57"/>
                </a:cubicBezTo>
                <a:lnTo>
                  <a:pt x="58" y="4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7" name="Freeform 41"/>
          <p:cNvSpPr>
            <a:spLocks noEditPoints="1"/>
          </p:cNvSpPr>
          <p:nvPr/>
        </p:nvSpPr>
        <p:spPr bwMode="auto">
          <a:xfrm>
            <a:off x="8086590" y="685860"/>
            <a:ext cx="214643" cy="170837"/>
          </a:xfrm>
          <a:custGeom>
            <a:avLst/>
            <a:gdLst>
              <a:gd name="T0" fmla="*/ 216203 w 68"/>
              <a:gd name="T1" fmla="*/ 182297 h 54"/>
              <a:gd name="T2" fmla="*/ 209339 w 68"/>
              <a:gd name="T3" fmla="*/ 185737 h 54"/>
              <a:gd name="T4" fmla="*/ 27454 w 68"/>
              <a:gd name="T5" fmla="*/ 185737 h 54"/>
              <a:gd name="T6" fmla="*/ 20591 w 68"/>
              <a:gd name="T7" fmla="*/ 182297 h 54"/>
              <a:gd name="T8" fmla="*/ 0 w 68"/>
              <a:gd name="T9" fmla="*/ 116946 h 54"/>
              <a:gd name="T10" fmla="*/ 116681 w 68"/>
              <a:gd name="T11" fmla="*/ 0 h 54"/>
              <a:gd name="T12" fmla="*/ 233362 w 68"/>
              <a:gd name="T13" fmla="*/ 116946 h 54"/>
              <a:gd name="T14" fmla="*/ 216203 w 68"/>
              <a:gd name="T15" fmla="*/ 182297 h 54"/>
              <a:gd name="T16" fmla="*/ 34318 w 68"/>
              <a:gd name="T17" fmla="*/ 103187 h 54"/>
              <a:gd name="T18" fmla="*/ 17159 w 68"/>
              <a:gd name="T19" fmla="*/ 116946 h 54"/>
              <a:gd name="T20" fmla="*/ 34318 w 68"/>
              <a:gd name="T21" fmla="*/ 134143 h 54"/>
              <a:gd name="T22" fmla="*/ 51477 w 68"/>
              <a:gd name="T23" fmla="*/ 116946 h 54"/>
              <a:gd name="T24" fmla="*/ 34318 w 68"/>
              <a:gd name="T25" fmla="*/ 103187 h 54"/>
              <a:gd name="T26" fmla="*/ 58341 w 68"/>
              <a:gd name="T27" fmla="*/ 44714 h 54"/>
              <a:gd name="T28" fmla="*/ 44613 w 68"/>
              <a:gd name="T29" fmla="*/ 58473 h 54"/>
              <a:gd name="T30" fmla="*/ 58341 w 68"/>
              <a:gd name="T31" fmla="*/ 75671 h 54"/>
              <a:gd name="T32" fmla="*/ 75499 w 68"/>
              <a:gd name="T33" fmla="*/ 58473 h 54"/>
              <a:gd name="T34" fmla="*/ 58341 w 68"/>
              <a:gd name="T35" fmla="*/ 44714 h 54"/>
              <a:gd name="T36" fmla="*/ 144135 w 68"/>
              <a:gd name="T37" fmla="*/ 72231 h 54"/>
              <a:gd name="T38" fmla="*/ 140704 w 68"/>
              <a:gd name="T39" fmla="*/ 61912 h 54"/>
              <a:gd name="T40" fmla="*/ 130408 w 68"/>
              <a:gd name="T41" fmla="*/ 68791 h 54"/>
              <a:gd name="T42" fmla="*/ 116681 w 68"/>
              <a:gd name="T43" fmla="*/ 116946 h 54"/>
              <a:gd name="T44" fmla="*/ 92658 w 68"/>
              <a:gd name="T45" fmla="*/ 137583 h 54"/>
              <a:gd name="T46" fmla="*/ 113249 w 68"/>
              <a:gd name="T47" fmla="*/ 168539 h 54"/>
              <a:gd name="T48" fmla="*/ 144135 w 68"/>
              <a:gd name="T49" fmla="*/ 151341 h 54"/>
              <a:gd name="T50" fmla="*/ 133840 w 68"/>
              <a:gd name="T51" fmla="*/ 123825 h 54"/>
              <a:gd name="T52" fmla="*/ 144135 w 68"/>
              <a:gd name="T53" fmla="*/ 72231 h 54"/>
              <a:gd name="T54" fmla="*/ 116681 w 68"/>
              <a:gd name="T55" fmla="*/ 17198 h 54"/>
              <a:gd name="T56" fmla="*/ 102954 w 68"/>
              <a:gd name="T57" fmla="*/ 34396 h 54"/>
              <a:gd name="T58" fmla="*/ 116681 w 68"/>
              <a:gd name="T59" fmla="*/ 51594 h 54"/>
              <a:gd name="T60" fmla="*/ 133840 w 68"/>
              <a:gd name="T61" fmla="*/ 34396 h 54"/>
              <a:gd name="T62" fmla="*/ 116681 w 68"/>
              <a:gd name="T63" fmla="*/ 17198 h 54"/>
              <a:gd name="T64" fmla="*/ 175022 w 68"/>
              <a:gd name="T65" fmla="*/ 44714 h 54"/>
              <a:gd name="T66" fmla="*/ 161294 w 68"/>
              <a:gd name="T67" fmla="*/ 58473 h 54"/>
              <a:gd name="T68" fmla="*/ 175022 w 68"/>
              <a:gd name="T69" fmla="*/ 75671 h 54"/>
              <a:gd name="T70" fmla="*/ 192180 w 68"/>
              <a:gd name="T71" fmla="*/ 58473 h 54"/>
              <a:gd name="T72" fmla="*/ 175022 w 68"/>
              <a:gd name="T73" fmla="*/ 44714 h 54"/>
              <a:gd name="T74" fmla="*/ 202476 w 68"/>
              <a:gd name="T75" fmla="*/ 103187 h 54"/>
              <a:gd name="T76" fmla="*/ 185317 w 68"/>
              <a:gd name="T77" fmla="*/ 116946 h 54"/>
              <a:gd name="T78" fmla="*/ 202476 w 68"/>
              <a:gd name="T79" fmla="*/ 134143 h 54"/>
              <a:gd name="T80" fmla="*/ 219635 w 68"/>
              <a:gd name="T81" fmla="*/ 116946 h 54"/>
              <a:gd name="T82" fmla="*/ 202476 w 68"/>
              <a:gd name="T83" fmla="*/ 103187 h 5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8" h="54">
                <a:moveTo>
                  <a:pt x="63" y="53"/>
                </a:moveTo>
                <a:cubicBezTo>
                  <a:pt x="63" y="53"/>
                  <a:pt x="62" y="54"/>
                  <a:pt x="61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7" y="54"/>
                  <a:pt x="6" y="53"/>
                  <a:pt x="6" y="53"/>
                </a:cubicBezTo>
                <a:cubicBezTo>
                  <a:pt x="2" y="47"/>
                  <a:pt x="0" y="41"/>
                  <a:pt x="0" y="34"/>
                </a:cubicBezTo>
                <a:cubicBezTo>
                  <a:pt x="0" y="16"/>
                  <a:pt x="16" y="0"/>
                  <a:pt x="34" y="0"/>
                </a:cubicBezTo>
                <a:cubicBezTo>
                  <a:pt x="53" y="0"/>
                  <a:pt x="68" y="16"/>
                  <a:pt x="68" y="34"/>
                </a:cubicBezTo>
                <a:cubicBezTo>
                  <a:pt x="68" y="41"/>
                  <a:pt x="67" y="47"/>
                  <a:pt x="63" y="53"/>
                </a:cubicBezTo>
                <a:close/>
                <a:moveTo>
                  <a:pt x="10" y="30"/>
                </a:moveTo>
                <a:cubicBezTo>
                  <a:pt x="7" y="30"/>
                  <a:pt x="5" y="32"/>
                  <a:pt x="5" y="34"/>
                </a:cubicBezTo>
                <a:cubicBezTo>
                  <a:pt x="5" y="37"/>
                  <a:pt x="7" y="39"/>
                  <a:pt x="10" y="39"/>
                </a:cubicBezTo>
                <a:cubicBezTo>
                  <a:pt x="13" y="39"/>
                  <a:pt x="15" y="37"/>
                  <a:pt x="15" y="34"/>
                </a:cubicBezTo>
                <a:cubicBezTo>
                  <a:pt x="15" y="32"/>
                  <a:pt x="13" y="30"/>
                  <a:pt x="10" y="30"/>
                </a:cubicBezTo>
                <a:close/>
                <a:moveTo>
                  <a:pt x="17" y="13"/>
                </a:moveTo>
                <a:cubicBezTo>
                  <a:pt x="15" y="13"/>
                  <a:pt x="13" y="15"/>
                  <a:pt x="13" y="17"/>
                </a:cubicBezTo>
                <a:cubicBezTo>
                  <a:pt x="13" y="20"/>
                  <a:pt x="15" y="22"/>
                  <a:pt x="17" y="22"/>
                </a:cubicBezTo>
                <a:cubicBezTo>
                  <a:pt x="20" y="22"/>
                  <a:pt x="22" y="20"/>
                  <a:pt x="22" y="17"/>
                </a:cubicBezTo>
                <a:cubicBezTo>
                  <a:pt x="22" y="15"/>
                  <a:pt x="20" y="13"/>
                  <a:pt x="17" y="13"/>
                </a:cubicBezTo>
                <a:close/>
                <a:moveTo>
                  <a:pt x="42" y="21"/>
                </a:moveTo>
                <a:cubicBezTo>
                  <a:pt x="43" y="20"/>
                  <a:pt x="42" y="19"/>
                  <a:pt x="41" y="18"/>
                </a:cubicBezTo>
                <a:cubicBezTo>
                  <a:pt x="39" y="18"/>
                  <a:pt x="38" y="19"/>
                  <a:pt x="38" y="20"/>
                </a:cubicBezTo>
                <a:cubicBezTo>
                  <a:pt x="34" y="34"/>
                  <a:pt x="34" y="34"/>
                  <a:pt x="34" y="34"/>
                </a:cubicBezTo>
                <a:cubicBezTo>
                  <a:pt x="31" y="35"/>
                  <a:pt x="28" y="37"/>
                  <a:pt x="27" y="40"/>
                </a:cubicBezTo>
                <a:cubicBezTo>
                  <a:pt x="26" y="44"/>
                  <a:pt x="29" y="48"/>
                  <a:pt x="33" y="49"/>
                </a:cubicBezTo>
                <a:cubicBezTo>
                  <a:pt x="37" y="50"/>
                  <a:pt x="40" y="47"/>
                  <a:pt x="42" y="44"/>
                </a:cubicBezTo>
                <a:cubicBezTo>
                  <a:pt x="42" y="40"/>
                  <a:pt x="41" y="37"/>
                  <a:pt x="39" y="36"/>
                </a:cubicBezTo>
                <a:lnTo>
                  <a:pt x="42" y="21"/>
                </a:lnTo>
                <a:close/>
                <a:moveTo>
                  <a:pt x="34" y="5"/>
                </a:moveTo>
                <a:cubicBezTo>
                  <a:pt x="32" y="5"/>
                  <a:pt x="30" y="7"/>
                  <a:pt x="30" y="10"/>
                </a:cubicBezTo>
                <a:cubicBezTo>
                  <a:pt x="30" y="13"/>
                  <a:pt x="32" y="15"/>
                  <a:pt x="34" y="15"/>
                </a:cubicBezTo>
                <a:cubicBezTo>
                  <a:pt x="37" y="15"/>
                  <a:pt x="39" y="13"/>
                  <a:pt x="39" y="10"/>
                </a:cubicBezTo>
                <a:cubicBezTo>
                  <a:pt x="39" y="7"/>
                  <a:pt x="37" y="5"/>
                  <a:pt x="34" y="5"/>
                </a:cubicBezTo>
                <a:close/>
                <a:moveTo>
                  <a:pt x="51" y="13"/>
                </a:moveTo>
                <a:cubicBezTo>
                  <a:pt x="49" y="13"/>
                  <a:pt x="47" y="15"/>
                  <a:pt x="47" y="17"/>
                </a:cubicBezTo>
                <a:cubicBezTo>
                  <a:pt x="47" y="20"/>
                  <a:pt x="49" y="22"/>
                  <a:pt x="51" y="22"/>
                </a:cubicBezTo>
                <a:cubicBezTo>
                  <a:pt x="54" y="22"/>
                  <a:pt x="56" y="20"/>
                  <a:pt x="56" y="17"/>
                </a:cubicBezTo>
                <a:cubicBezTo>
                  <a:pt x="56" y="15"/>
                  <a:pt x="54" y="13"/>
                  <a:pt x="51" y="13"/>
                </a:cubicBezTo>
                <a:close/>
                <a:moveTo>
                  <a:pt x="59" y="30"/>
                </a:moveTo>
                <a:cubicBezTo>
                  <a:pt x="56" y="30"/>
                  <a:pt x="54" y="32"/>
                  <a:pt x="54" y="34"/>
                </a:cubicBezTo>
                <a:cubicBezTo>
                  <a:pt x="54" y="37"/>
                  <a:pt x="56" y="39"/>
                  <a:pt x="59" y="39"/>
                </a:cubicBezTo>
                <a:cubicBezTo>
                  <a:pt x="61" y="39"/>
                  <a:pt x="64" y="37"/>
                  <a:pt x="64" y="34"/>
                </a:cubicBezTo>
                <a:cubicBezTo>
                  <a:pt x="64" y="32"/>
                  <a:pt x="61" y="30"/>
                  <a:pt x="59" y="3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8" name="Freeform 42"/>
          <p:cNvSpPr>
            <a:spLocks noEditPoints="1"/>
          </p:cNvSpPr>
          <p:nvPr/>
        </p:nvSpPr>
        <p:spPr bwMode="auto">
          <a:xfrm>
            <a:off x="8492512" y="658117"/>
            <a:ext cx="230705" cy="198581"/>
          </a:xfrm>
          <a:custGeom>
            <a:avLst/>
            <a:gdLst>
              <a:gd name="T0" fmla="*/ 250825 w 73"/>
              <a:gd name="T1" fmla="*/ 161068 h 63"/>
              <a:gd name="T2" fmla="*/ 230209 w 73"/>
              <a:gd name="T3" fmla="*/ 181630 h 63"/>
              <a:gd name="T4" fmla="*/ 158054 w 73"/>
              <a:gd name="T5" fmla="*/ 181630 h 63"/>
              <a:gd name="T6" fmla="*/ 164926 w 73"/>
              <a:gd name="T7" fmla="*/ 205619 h 63"/>
              <a:gd name="T8" fmla="*/ 158054 w 73"/>
              <a:gd name="T9" fmla="*/ 215900 h 63"/>
              <a:gd name="T10" fmla="*/ 89335 w 73"/>
              <a:gd name="T11" fmla="*/ 215900 h 63"/>
              <a:gd name="T12" fmla="*/ 82463 w 73"/>
              <a:gd name="T13" fmla="*/ 205619 h 63"/>
              <a:gd name="T14" fmla="*/ 89335 w 73"/>
              <a:gd name="T15" fmla="*/ 181630 h 63"/>
              <a:gd name="T16" fmla="*/ 20616 w 73"/>
              <a:gd name="T17" fmla="*/ 181630 h 63"/>
              <a:gd name="T18" fmla="*/ 0 w 73"/>
              <a:gd name="T19" fmla="*/ 161068 h 63"/>
              <a:gd name="T20" fmla="*/ 0 w 73"/>
              <a:gd name="T21" fmla="*/ 20562 h 63"/>
              <a:gd name="T22" fmla="*/ 20616 w 73"/>
              <a:gd name="T23" fmla="*/ 0 h 63"/>
              <a:gd name="T24" fmla="*/ 230209 w 73"/>
              <a:gd name="T25" fmla="*/ 0 h 63"/>
              <a:gd name="T26" fmla="*/ 250825 w 73"/>
              <a:gd name="T27" fmla="*/ 20562 h 63"/>
              <a:gd name="T28" fmla="*/ 250825 w 73"/>
              <a:gd name="T29" fmla="*/ 161068 h 63"/>
              <a:gd name="T30" fmla="*/ 233645 w 73"/>
              <a:gd name="T31" fmla="*/ 20562 h 63"/>
              <a:gd name="T32" fmla="*/ 230209 w 73"/>
              <a:gd name="T33" fmla="*/ 17135 h 63"/>
              <a:gd name="T34" fmla="*/ 20616 w 73"/>
              <a:gd name="T35" fmla="*/ 17135 h 63"/>
              <a:gd name="T36" fmla="*/ 17180 w 73"/>
              <a:gd name="T37" fmla="*/ 20562 h 63"/>
              <a:gd name="T38" fmla="*/ 17180 w 73"/>
              <a:gd name="T39" fmla="*/ 126798 h 63"/>
              <a:gd name="T40" fmla="*/ 20616 w 73"/>
              <a:gd name="T41" fmla="*/ 133652 h 63"/>
              <a:gd name="T42" fmla="*/ 230209 w 73"/>
              <a:gd name="T43" fmla="*/ 133652 h 63"/>
              <a:gd name="T44" fmla="*/ 233645 w 73"/>
              <a:gd name="T45" fmla="*/ 126798 h 63"/>
              <a:gd name="T46" fmla="*/ 233645 w 73"/>
              <a:gd name="T47" fmla="*/ 20562 h 6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3" h="63">
                <a:moveTo>
                  <a:pt x="73" y="47"/>
                </a:moveTo>
                <a:cubicBezTo>
                  <a:pt x="73" y="50"/>
                  <a:pt x="70" y="53"/>
                  <a:pt x="67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6" y="56"/>
                  <a:pt x="48" y="59"/>
                  <a:pt x="48" y="60"/>
                </a:cubicBezTo>
                <a:cubicBezTo>
                  <a:pt x="48" y="62"/>
                  <a:pt x="47" y="63"/>
                  <a:pt x="4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5" y="63"/>
                  <a:pt x="24" y="62"/>
                  <a:pt x="24" y="60"/>
                </a:cubicBezTo>
                <a:cubicBezTo>
                  <a:pt x="24" y="59"/>
                  <a:pt x="26" y="56"/>
                  <a:pt x="26" y="53"/>
                </a:cubicBezTo>
                <a:cubicBezTo>
                  <a:pt x="6" y="53"/>
                  <a:pt x="6" y="53"/>
                  <a:pt x="6" y="53"/>
                </a:cubicBezTo>
                <a:cubicBezTo>
                  <a:pt x="2" y="53"/>
                  <a:pt x="0" y="50"/>
                  <a:pt x="0" y="4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0" y="0"/>
                  <a:pt x="73" y="2"/>
                  <a:pt x="73" y="6"/>
                </a:cubicBezTo>
                <a:lnTo>
                  <a:pt x="73" y="47"/>
                </a:lnTo>
                <a:close/>
                <a:moveTo>
                  <a:pt x="68" y="6"/>
                </a:moveTo>
                <a:cubicBezTo>
                  <a:pt x="68" y="5"/>
                  <a:pt x="67" y="5"/>
                  <a:pt x="67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6"/>
                </a:cubicBezTo>
                <a:cubicBezTo>
                  <a:pt x="5" y="37"/>
                  <a:pt x="5" y="37"/>
                  <a:pt x="5" y="37"/>
                </a:cubicBezTo>
                <a:cubicBezTo>
                  <a:pt x="5" y="38"/>
                  <a:pt x="5" y="39"/>
                  <a:pt x="6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7" y="39"/>
                  <a:pt x="68" y="38"/>
                  <a:pt x="68" y="37"/>
                </a:cubicBezTo>
                <a:lnTo>
                  <a:pt x="68" y="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9" name="Freeform 43"/>
          <p:cNvSpPr>
            <a:spLocks noEditPoints="1"/>
          </p:cNvSpPr>
          <p:nvPr/>
        </p:nvSpPr>
        <p:spPr bwMode="auto">
          <a:xfrm>
            <a:off x="423703" y="1027535"/>
            <a:ext cx="182519" cy="182519"/>
          </a:xfrm>
          <a:custGeom>
            <a:avLst/>
            <a:gdLst>
              <a:gd name="T0" fmla="*/ 99219 w 58"/>
              <a:gd name="T1" fmla="*/ 198437 h 58"/>
              <a:gd name="T2" fmla="*/ 0 w 58"/>
              <a:gd name="T3" fmla="*/ 99219 h 58"/>
              <a:gd name="T4" fmla="*/ 99219 w 58"/>
              <a:gd name="T5" fmla="*/ 0 h 58"/>
              <a:gd name="T6" fmla="*/ 198437 w 58"/>
              <a:gd name="T7" fmla="*/ 99219 h 58"/>
              <a:gd name="T8" fmla="*/ 99219 w 58"/>
              <a:gd name="T9" fmla="*/ 198437 h 58"/>
              <a:gd name="T10" fmla="*/ 27371 w 58"/>
              <a:gd name="T11" fmla="*/ 99219 h 58"/>
              <a:gd name="T12" fmla="*/ 99219 w 58"/>
              <a:gd name="T13" fmla="*/ 167645 h 58"/>
              <a:gd name="T14" fmla="*/ 171066 w 58"/>
              <a:gd name="T15" fmla="*/ 99219 h 58"/>
              <a:gd name="T16" fmla="*/ 99219 w 58"/>
              <a:gd name="T17" fmla="*/ 27371 h 58"/>
              <a:gd name="T18" fmla="*/ 27371 w 58"/>
              <a:gd name="T19" fmla="*/ 99219 h 58"/>
              <a:gd name="T20" fmla="*/ 99219 w 58"/>
              <a:gd name="T21" fmla="*/ 130010 h 58"/>
              <a:gd name="T22" fmla="*/ 65005 w 58"/>
              <a:gd name="T23" fmla="*/ 99219 h 58"/>
              <a:gd name="T24" fmla="*/ 99219 w 58"/>
              <a:gd name="T25" fmla="*/ 65005 h 58"/>
              <a:gd name="T26" fmla="*/ 133432 w 58"/>
              <a:gd name="T27" fmla="*/ 99219 h 58"/>
              <a:gd name="T28" fmla="*/ 99219 w 58"/>
              <a:gd name="T29" fmla="*/ 130010 h 5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8" y="29"/>
                </a:move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ubicBezTo>
                  <a:pt x="18" y="8"/>
                  <a:pt x="8" y="17"/>
                  <a:pt x="8" y="29"/>
                </a:cubicBezTo>
                <a:close/>
                <a:moveTo>
                  <a:pt x="29" y="38"/>
                </a:moveTo>
                <a:cubicBezTo>
                  <a:pt x="24" y="38"/>
                  <a:pt x="19" y="34"/>
                  <a:pt x="19" y="29"/>
                </a:cubicBezTo>
                <a:cubicBezTo>
                  <a:pt x="19" y="23"/>
                  <a:pt x="24" y="19"/>
                  <a:pt x="29" y="19"/>
                </a:cubicBezTo>
                <a:cubicBezTo>
                  <a:pt x="34" y="19"/>
                  <a:pt x="39" y="23"/>
                  <a:pt x="39" y="29"/>
                </a:cubicBezTo>
                <a:cubicBezTo>
                  <a:pt x="39" y="34"/>
                  <a:pt x="34" y="38"/>
                  <a:pt x="29" y="3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0" name="Freeform 44"/>
          <p:cNvSpPr>
            <a:spLocks noEditPoints="1"/>
          </p:cNvSpPr>
          <p:nvPr/>
        </p:nvSpPr>
        <p:spPr bwMode="auto">
          <a:xfrm>
            <a:off x="812104" y="1011474"/>
            <a:ext cx="183980" cy="211723"/>
          </a:xfrm>
          <a:custGeom>
            <a:avLst/>
            <a:gdLst>
              <a:gd name="T0" fmla="*/ 100013 w 58"/>
              <a:gd name="T1" fmla="*/ 230188 h 67"/>
              <a:gd name="T2" fmla="*/ 0 w 58"/>
              <a:gd name="T3" fmla="*/ 130554 h 67"/>
              <a:gd name="T4" fmla="*/ 51731 w 58"/>
              <a:gd name="T5" fmla="*/ 44663 h 67"/>
              <a:gd name="T6" fmla="*/ 79320 w 58"/>
              <a:gd name="T7" fmla="*/ 27485 h 67"/>
              <a:gd name="T8" fmla="*/ 93115 w 58"/>
              <a:gd name="T9" fmla="*/ 0 h 67"/>
              <a:gd name="T10" fmla="*/ 117256 w 58"/>
              <a:gd name="T11" fmla="*/ 27485 h 67"/>
              <a:gd name="T12" fmla="*/ 148294 w 58"/>
              <a:gd name="T13" fmla="*/ 44663 h 67"/>
              <a:gd name="T14" fmla="*/ 200025 w 58"/>
              <a:gd name="T15" fmla="*/ 133990 h 67"/>
              <a:gd name="T16" fmla="*/ 100013 w 58"/>
              <a:gd name="T17" fmla="*/ 230188 h 67"/>
              <a:gd name="T18" fmla="*/ 179333 w 58"/>
              <a:gd name="T19" fmla="*/ 137426 h 67"/>
              <a:gd name="T20" fmla="*/ 137948 w 58"/>
              <a:gd name="T21" fmla="*/ 158040 h 67"/>
              <a:gd name="T22" fmla="*/ 79320 w 58"/>
              <a:gd name="T23" fmla="*/ 133990 h 67"/>
              <a:gd name="T24" fmla="*/ 41384 w 58"/>
              <a:gd name="T25" fmla="*/ 164911 h 67"/>
              <a:gd name="T26" fmla="*/ 51731 w 58"/>
              <a:gd name="T27" fmla="*/ 188960 h 67"/>
              <a:gd name="T28" fmla="*/ 75872 w 58"/>
              <a:gd name="T29" fmla="*/ 192396 h 67"/>
              <a:gd name="T30" fmla="*/ 137948 w 58"/>
              <a:gd name="T31" fmla="*/ 164911 h 67"/>
              <a:gd name="T32" fmla="*/ 172435 w 58"/>
              <a:gd name="T33" fmla="*/ 192396 h 67"/>
              <a:gd name="T34" fmla="*/ 186230 w 58"/>
              <a:gd name="T35" fmla="*/ 182089 h 67"/>
              <a:gd name="T36" fmla="*/ 193128 w 58"/>
              <a:gd name="T37" fmla="*/ 154604 h 67"/>
              <a:gd name="T38" fmla="*/ 179333 w 58"/>
              <a:gd name="T39" fmla="*/ 137426 h 67"/>
              <a:gd name="T40" fmla="*/ 148294 w 58"/>
              <a:gd name="T41" fmla="*/ 206139 h 67"/>
              <a:gd name="T42" fmla="*/ 120705 w 58"/>
              <a:gd name="T43" fmla="*/ 213010 h 67"/>
              <a:gd name="T44" fmla="*/ 96564 w 58"/>
              <a:gd name="T45" fmla="*/ 206139 h 67"/>
              <a:gd name="T46" fmla="*/ 93115 w 58"/>
              <a:gd name="T47" fmla="*/ 206139 h 67"/>
              <a:gd name="T48" fmla="*/ 89666 w 58"/>
              <a:gd name="T49" fmla="*/ 206139 h 67"/>
              <a:gd name="T50" fmla="*/ 89666 w 58"/>
              <a:gd name="T51" fmla="*/ 213010 h 67"/>
              <a:gd name="T52" fmla="*/ 127602 w 58"/>
              <a:gd name="T53" fmla="*/ 219881 h 67"/>
              <a:gd name="T54" fmla="*/ 151743 w 58"/>
              <a:gd name="T55" fmla="*/ 209574 h 67"/>
              <a:gd name="T56" fmla="*/ 151743 w 58"/>
              <a:gd name="T57" fmla="*/ 206139 h 67"/>
              <a:gd name="T58" fmla="*/ 148294 w 58"/>
              <a:gd name="T59" fmla="*/ 206139 h 67"/>
              <a:gd name="T60" fmla="*/ 141397 w 58"/>
              <a:gd name="T61" fmla="*/ 182089 h 67"/>
              <a:gd name="T62" fmla="*/ 131051 w 58"/>
              <a:gd name="T63" fmla="*/ 182089 h 67"/>
              <a:gd name="T64" fmla="*/ 124153 w 58"/>
              <a:gd name="T65" fmla="*/ 182089 h 67"/>
              <a:gd name="T66" fmla="*/ 113807 w 58"/>
              <a:gd name="T67" fmla="*/ 188960 h 67"/>
              <a:gd name="T68" fmla="*/ 110359 w 58"/>
              <a:gd name="T69" fmla="*/ 195832 h 67"/>
              <a:gd name="T70" fmla="*/ 117256 w 58"/>
              <a:gd name="T71" fmla="*/ 192396 h 67"/>
              <a:gd name="T72" fmla="*/ 131051 w 58"/>
              <a:gd name="T73" fmla="*/ 185525 h 67"/>
              <a:gd name="T74" fmla="*/ 141397 w 58"/>
              <a:gd name="T75" fmla="*/ 192396 h 67"/>
              <a:gd name="T76" fmla="*/ 144846 w 58"/>
              <a:gd name="T77" fmla="*/ 195832 h 67"/>
              <a:gd name="T78" fmla="*/ 148294 w 58"/>
              <a:gd name="T79" fmla="*/ 192396 h 67"/>
              <a:gd name="T80" fmla="*/ 141397 w 58"/>
              <a:gd name="T81" fmla="*/ 182089 h 6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8" h="67">
                <a:moveTo>
                  <a:pt x="29" y="67"/>
                </a:moveTo>
                <a:cubicBezTo>
                  <a:pt x="14" y="67"/>
                  <a:pt x="0" y="55"/>
                  <a:pt x="0" y="38"/>
                </a:cubicBezTo>
                <a:cubicBezTo>
                  <a:pt x="0" y="22"/>
                  <a:pt x="13" y="14"/>
                  <a:pt x="15" y="13"/>
                </a:cubicBezTo>
                <a:cubicBezTo>
                  <a:pt x="18" y="11"/>
                  <a:pt x="20" y="10"/>
                  <a:pt x="23" y="8"/>
                </a:cubicBezTo>
                <a:cubicBezTo>
                  <a:pt x="25" y="7"/>
                  <a:pt x="26" y="5"/>
                  <a:pt x="27" y="0"/>
                </a:cubicBezTo>
                <a:cubicBezTo>
                  <a:pt x="29" y="3"/>
                  <a:pt x="32" y="6"/>
                  <a:pt x="34" y="8"/>
                </a:cubicBezTo>
                <a:cubicBezTo>
                  <a:pt x="37" y="10"/>
                  <a:pt x="40" y="11"/>
                  <a:pt x="43" y="13"/>
                </a:cubicBezTo>
                <a:cubicBezTo>
                  <a:pt x="45" y="14"/>
                  <a:pt x="58" y="22"/>
                  <a:pt x="58" y="39"/>
                </a:cubicBezTo>
                <a:cubicBezTo>
                  <a:pt x="58" y="56"/>
                  <a:pt x="45" y="67"/>
                  <a:pt x="29" y="67"/>
                </a:cubicBezTo>
                <a:close/>
                <a:moveTo>
                  <a:pt x="52" y="40"/>
                </a:moveTo>
                <a:cubicBezTo>
                  <a:pt x="49" y="40"/>
                  <a:pt x="43" y="46"/>
                  <a:pt x="40" y="46"/>
                </a:cubicBezTo>
                <a:cubicBezTo>
                  <a:pt x="36" y="46"/>
                  <a:pt x="31" y="38"/>
                  <a:pt x="23" y="39"/>
                </a:cubicBezTo>
                <a:cubicBezTo>
                  <a:pt x="17" y="39"/>
                  <a:pt x="12" y="43"/>
                  <a:pt x="12" y="48"/>
                </a:cubicBezTo>
                <a:cubicBezTo>
                  <a:pt x="12" y="51"/>
                  <a:pt x="13" y="53"/>
                  <a:pt x="15" y="55"/>
                </a:cubicBezTo>
                <a:cubicBezTo>
                  <a:pt x="17" y="55"/>
                  <a:pt x="18" y="56"/>
                  <a:pt x="22" y="56"/>
                </a:cubicBezTo>
                <a:cubicBezTo>
                  <a:pt x="28" y="56"/>
                  <a:pt x="36" y="48"/>
                  <a:pt x="40" y="48"/>
                </a:cubicBezTo>
                <a:cubicBezTo>
                  <a:pt x="43" y="48"/>
                  <a:pt x="47" y="55"/>
                  <a:pt x="50" y="56"/>
                </a:cubicBezTo>
                <a:cubicBezTo>
                  <a:pt x="51" y="56"/>
                  <a:pt x="52" y="55"/>
                  <a:pt x="54" y="53"/>
                </a:cubicBezTo>
                <a:cubicBezTo>
                  <a:pt x="55" y="50"/>
                  <a:pt x="56" y="47"/>
                  <a:pt x="56" y="45"/>
                </a:cubicBezTo>
                <a:cubicBezTo>
                  <a:pt x="56" y="43"/>
                  <a:pt x="55" y="40"/>
                  <a:pt x="52" y="40"/>
                </a:cubicBezTo>
                <a:close/>
                <a:moveTo>
                  <a:pt x="43" y="60"/>
                </a:moveTo>
                <a:cubicBezTo>
                  <a:pt x="42" y="61"/>
                  <a:pt x="39" y="62"/>
                  <a:pt x="35" y="62"/>
                </a:cubicBezTo>
                <a:cubicBezTo>
                  <a:pt x="31" y="62"/>
                  <a:pt x="29" y="61"/>
                  <a:pt x="28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26" y="60"/>
                  <a:pt x="26" y="60"/>
                </a:cubicBezTo>
                <a:cubicBezTo>
                  <a:pt x="26" y="61"/>
                  <a:pt x="26" y="61"/>
                  <a:pt x="26" y="62"/>
                </a:cubicBezTo>
                <a:cubicBezTo>
                  <a:pt x="29" y="64"/>
                  <a:pt x="34" y="64"/>
                  <a:pt x="37" y="64"/>
                </a:cubicBezTo>
                <a:cubicBezTo>
                  <a:pt x="41" y="63"/>
                  <a:pt x="43" y="61"/>
                  <a:pt x="44" y="61"/>
                </a:cubicBezTo>
                <a:cubicBezTo>
                  <a:pt x="44" y="61"/>
                  <a:pt x="44" y="60"/>
                  <a:pt x="44" y="60"/>
                </a:cubicBezTo>
                <a:cubicBezTo>
                  <a:pt x="44" y="60"/>
                  <a:pt x="44" y="59"/>
                  <a:pt x="43" y="60"/>
                </a:cubicBezTo>
                <a:close/>
                <a:moveTo>
                  <a:pt x="41" y="53"/>
                </a:moveTo>
                <a:cubicBezTo>
                  <a:pt x="40" y="53"/>
                  <a:pt x="39" y="53"/>
                  <a:pt x="38" y="53"/>
                </a:cubicBezTo>
                <a:cubicBezTo>
                  <a:pt x="37" y="53"/>
                  <a:pt x="37" y="53"/>
                  <a:pt x="36" y="53"/>
                </a:cubicBezTo>
                <a:cubicBezTo>
                  <a:pt x="34" y="53"/>
                  <a:pt x="33" y="55"/>
                  <a:pt x="33" y="55"/>
                </a:cubicBezTo>
                <a:cubicBezTo>
                  <a:pt x="32" y="56"/>
                  <a:pt x="32" y="56"/>
                  <a:pt x="32" y="57"/>
                </a:cubicBezTo>
                <a:cubicBezTo>
                  <a:pt x="32" y="57"/>
                  <a:pt x="33" y="57"/>
                  <a:pt x="34" y="56"/>
                </a:cubicBezTo>
                <a:cubicBezTo>
                  <a:pt x="35" y="55"/>
                  <a:pt x="36" y="54"/>
                  <a:pt x="38" y="54"/>
                </a:cubicBezTo>
                <a:cubicBezTo>
                  <a:pt x="40" y="54"/>
                  <a:pt x="41" y="55"/>
                  <a:pt x="41" y="56"/>
                </a:cubicBezTo>
                <a:cubicBezTo>
                  <a:pt x="42" y="57"/>
                  <a:pt x="42" y="57"/>
                  <a:pt x="42" y="57"/>
                </a:cubicBezTo>
                <a:cubicBezTo>
                  <a:pt x="43" y="57"/>
                  <a:pt x="43" y="56"/>
                  <a:pt x="43" y="56"/>
                </a:cubicBezTo>
                <a:cubicBezTo>
                  <a:pt x="42" y="55"/>
                  <a:pt x="42" y="54"/>
                  <a:pt x="41" y="5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1" name="Freeform 45"/>
          <p:cNvSpPr>
            <a:spLocks noEditPoints="1"/>
          </p:cNvSpPr>
          <p:nvPr/>
        </p:nvSpPr>
        <p:spPr bwMode="auto">
          <a:xfrm>
            <a:off x="1339219" y="1037757"/>
            <a:ext cx="43805" cy="166457"/>
          </a:xfrm>
          <a:custGeom>
            <a:avLst/>
            <a:gdLst>
              <a:gd name="T0" fmla="*/ 47625 w 14"/>
              <a:gd name="T1" fmla="*/ 34146 h 53"/>
              <a:gd name="T2" fmla="*/ 37420 w 14"/>
              <a:gd name="T3" fmla="*/ 47805 h 53"/>
              <a:gd name="T4" fmla="*/ 10205 w 14"/>
              <a:gd name="T5" fmla="*/ 47805 h 53"/>
              <a:gd name="T6" fmla="*/ 0 w 14"/>
              <a:gd name="T7" fmla="*/ 34146 h 53"/>
              <a:gd name="T8" fmla="*/ 0 w 14"/>
              <a:gd name="T9" fmla="*/ 10244 h 53"/>
              <a:gd name="T10" fmla="*/ 10205 w 14"/>
              <a:gd name="T11" fmla="*/ 0 h 53"/>
              <a:gd name="T12" fmla="*/ 37420 w 14"/>
              <a:gd name="T13" fmla="*/ 0 h 53"/>
              <a:gd name="T14" fmla="*/ 47625 w 14"/>
              <a:gd name="T15" fmla="*/ 10244 h 53"/>
              <a:gd name="T16" fmla="*/ 47625 w 14"/>
              <a:gd name="T17" fmla="*/ 34146 h 53"/>
              <a:gd name="T18" fmla="*/ 47625 w 14"/>
              <a:gd name="T19" fmla="*/ 102439 h 53"/>
              <a:gd name="T20" fmla="*/ 37420 w 14"/>
              <a:gd name="T21" fmla="*/ 116097 h 53"/>
              <a:gd name="T22" fmla="*/ 10205 w 14"/>
              <a:gd name="T23" fmla="*/ 116097 h 53"/>
              <a:gd name="T24" fmla="*/ 0 w 14"/>
              <a:gd name="T25" fmla="*/ 102439 h 53"/>
              <a:gd name="T26" fmla="*/ 0 w 14"/>
              <a:gd name="T27" fmla="*/ 78536 h 53"/>
              <a:gd name="T28" fmla="*/ 10205 w 14"/>
              <a:gd name="T29" fmla="*/ 64878 h 53"/>
              <a:gd name="T30" fmla="*/ 37420 w 14"/>
              <a:gd name="T31" fmla="*/ 64878 h 53"/>
              <a:gd name="T32" fmla="*/ 47625 w 14"/>
              <a:gd name="T33" fmla="*/ 78536 h 53"/>
              <a:gd name="T34" fmla="*/ 47625 w 14"/>
              <a:gd name="T35" fmla="*/ 102439 h 53"/>
              <a:gd name="T36" fmla="*/ 47625 w 14"/>
              <a:gd name="T37" fmla="*/ 167317 h 53"/>
              <a:gd name="T38" fmla="*/ 37420 w 14"/>
              <a:gd name="T39" fmla="*/ 180975 h 53"/>
              <a:gd name="T40" fmla="*/ 10205 w 14"/>
              <a:gd name="T41" fmla="*/ 180975 h 53"/>
              <a:gd name="T42" fmla="*/ 0 w 14"/>
              <a:gd name="T43" fmla="*/ 167317 h 53"/>
              <a:gd name="T44" fmla="*/ 0 w 14"/>
              <a:gd name="T45" fmla="*/ 143414 h 53"/>
              <a:gd name="T46" fmla="*/ 10205 w 14"/>
              <a:gd name="T47" fmla="*/ 129756 h 53"/>
              <a:gd name="T48" fmla="*/ 37420 w 14"/>
              <a:gd name="T49" fmla="*/ 129756 h 53"/>
              <a:gd name="T50" fmla="*/ 47625 w 14"/>
              <a:gd name="T51" fmla="*/ 143414 h 53"/>
              <a:gd name="T52" fmla="*/ 47625 w 14"/>
              <a:gd name="T53" fmla="*/ 167317 h 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" h="53">
                <a:moveTo>
                  <a:pt x="14" y="10"/>
                </a:moveTo>
                <a:cubicBezTo>
                  <a:pt x="14" y="12"/>
                  <a:pt x="13" y="14"/>
                  <a:pt x="11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4" y="1"/>
                  <a:pt x="14" y="3"/>
                </a:cubicBezTo>
                <a:lnTo>
                  <a:pt x="14" y="10"/>
                </a:lnTo>
                <a:close/>
                <a:moveTo>
                  <a:pt x="14" y="30"/>
                </a:moveTo>
                <a:cubicBezTo>
                  <a:pt x="14" y="32"/>
                  <a:pt x="13" y="34"/>
                  <a:pt x="11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1" y="34"/>
                  <a:pt x="0" y="32"/>
                  <a:pt x="0" y="3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1" y="19"/>
                  <a:pt x="3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4" y="21"/>
                  <a:pt x="14" y="23"/>
                </a:cubicBezTo>
                <a:lnTo>
                  <a:pt x="14" y="30"/>
                </a:lnTo>
                <a:close/>
                <a:moveTo>
                  <a:pt x="14" y="49"/>
                </a:moveTo>
                <a:cubicBezTo>
                  <a:pt x="14" y="51"/>
                  <a:pt x="13" y="53"/>
                  <a:pt x="11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1" y="53"/>
                  <a:pt x="0" y="51"/>
                  <a:pt x="0" y="49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0"/>
                  <a:pt x="1" y="38"/>
                  <a:pt x="3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13" y="38"/>
                  <a:pt x="14" y="40"/>
                  <a:pt x="14" y="42"/>
                </a:cubicBezTo>
                <a:lnTo>
                  <a:pt x="14" y="4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2" name="Freeform 46"/>
          <p:cNvSpPr>
            <a:spLocks noEditPoints="1"/>
          </p:cNvSpPr>
          <p:nvPr/>
        </p:nvSpPr>
        <p:spPr bwMode="auto">
          <a:xfrm>
            <a:off x="1721779" y="1027535"/>
            <a:ext cx="183980" cy="182519"/>
          </a:xfrm>
          <a:custGeom>
            <a:avLst/>
            <a:gdLst>
              <a:gd name="T0" fmla="*/ 200025 w 58"/>
              <a:gd name="T1" fmla="*/ 34213 h 58"/>
              <a:gd name="T2" fmla="*/ 200025 w 58"/>
              <a:gd name="T3" fmla="*/ 160802 h 58"/>
              <a:gd name="T4" fmla="*/ 162089 w 58"/>
              <a:gd name="T5" fmla="*/ 198437 h 58"/>
              <a:gd name="T6" fmla="*/ 37936 w 58"/>
              <a:gd name="T7" fmla="*/ 198437 h 58"/>
              <a:gd name="T8" fmla="*/ 0 w 58"/>
              <a:gd name="T9" fmla="*/ 160802 h 58"/>
              <a:gd name="T10" fmla="*/ 0 w 58"/>
              <a:gd name="T11" fmla="*/ 34213 h 58"/>
              <a:gd name="T12" fmla="*/ 37936 w 58"/>
              <a:gd name="T13" fmla="*/ 0 h 58"/>
              <a:gd name="T14" fmla="*/ 162089 w 58"/>
              <a:gd name="T15" fmla="*/ 0 h 58"/>
              <a:gd name="T16" fmla="*/ 200025 w 58"/>
              <a:gd name="T17" fmla="*/ 34213 h 58"/>
              <a:gd name="T18" fmla="*/ 155192 w 58"/>
              <a:gd name="T19" fmla="*/ 47899 h 58"/>
              <a:gd name="T20" fmla="*/ 44833 w 58"/>
              <a:gd name="T21" fmla="*/ 47899 h 58"/>
              <a:gd name="T22" fmla="*/ 31038 w 58"/>
              <a:gd name="T23" fmla="*/ 61584 h 58"/>
              <a:gd name="T24" fmla="*/ 44833 w 58"/>
              <a:gd name="T25" fmla="*/ 78691 h 58"/>
              <a:gd name="T26" fmla="*/ 79320 w 58"/>
              <a:gd name="T27" fmla="*/ 102640 h 58"/>
              <a:gd name="T28" fmla="*/ 100013 w 58"/>
              <a:gd name="T29" fmla="*/ 109482 h 58"/>
              <a:gd name="T30" fmla="*/ 117256 w 58"/>
              <a:gd name="T31" fmla="*/ 102640 h 58"/>
              <a:gd name="T32" fmla="*/ 155192 w 58"/>
              <a:gd name="T33" fmla="*/ 78691 h 58"/>
              <a:gd name="T34" fmla="*/ 165538 w 58"/>
              <a:gd name="T35" fmla="*/ 61584 h 58"/>
              <a:gd name="T36" fmla="*/ 155192 w 58"/>
              <a:gd name="T37" fmla="*/ 47899 h 58"/>
              <a:gd name="T38" fmla="*/ 165538 w 58"/>
              <a:gd name="T39" fmla="*/ 78691 h 58"/>
              <a:gd name="T40" fmla="*/ 158641 w 58"/>
              <a:gd name="T41" fmla="*/ 85533 h 58"/>
              <a:gd name="T42" fmla="*/ 120705 w 58"/>
              <a:gd name="T43" fmla="*/ 109482 h 58"/>
              <a:gd name="T44" fmla="*/ 100013 w 58"/>
              <a:gd name="T45" fmla="*/ 119746 h 58"/>
              <a:gd name="T46" fmla="*/ 79320 w 58"/>
              <a:gd name="T47" fmla="*/ 109482 h 58"/>
              <a:gd name="T48" fmla="*/ 41384 w 58"/>
              <a:gd name="T49" fmla="*/ 85533 h 58"/>
              <a:gd name="T50" fmla="*/ 31038 w 58"/>
              <a:gd name="T51" fmla="*/ 78691 h 58"/>
              <a:gd name="T52" fmla="*/ 31038 w 58"/>
              <a:gd name="T53" fmla="*/ 136853 h 58"/>
              <a:gd name="T54" fmla="*/ 44833 w 58"/>
              <a:gd name="T55" fmla="*/ 147117 h 58"/>
              <a:gd name="T56" fmla="*/ 155192 w 58"/>
              <a:gd name="T57" fmla="*/ 147117 h 58"/>
              <a:gd name="T58" fmla="*/ 165538 w 58"/>
              <a:gd name="T59" fmla="*/ 136853 h 58"/>
              <a:gd name="T60" fmla="*/ 165538 w 58"/>
              <a:gd name="T61" fmla="*/ 78691 h 5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8" h="58">
                <a:moveTo>
                  <a:pt x="58" y="10"/>
                </a:moveTo>
                <a:cubicBezTo>
                  <a:pt x="58" y="47"/>
                  <a:pt x="58" y="47"/>
                  <a:pt x="58" y="47"/>
                </a:cubicBez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close/>
                <a:moveTo>
                  <a:pt x="45" y="14"/>
                </a:moveTo>
                <a:cubicBezTo>
                  <a:pt x="13" y="14"/>
                  <a:pt x="13" y="14"/>
                  <a:pt x="13" y="14"/>
                </a:cubicBezTo>
                <a:cubicBezTo>
                  <a:pt x="11" y="14"/>
                  <a:pt x="9" y="16"/>
                  <a:pt x="9" y="18"/>
                </a:cubicBezTo>
                <a:cubicBezTo>
                  <a:pt x="9" y="20"/>
                  <a:pt x="12" y="22"/>
                  <a:pt x="13" y="23"/>
                </a:cubicBezTo>
                <a:cubicBezTo>
                  <a:pt x="17" y="25"/>
                  <a:pt x="20" y="27"/>
                  <a:pt x="23" y="30"/>
                </a:cubicBezTo>
                <a:cubicBezTo>
                  <a:pt x="25" y="31"/>
                  <a:pt x="27" y="32"/>
                  <a:pt x="29" y="32"/>
                </a:cubicBezTo>
                <a:cubicBezTo>
                  <a:pt x="31" y="32"/>
                  <a:pt x="33" y="31"/>
                  <a:pt x="34" y="30"/>
                </a:cubicBezTo>
                <a:cubicBezTo>
                  <a:pt x="38" y="27"/>
                  <a:pt x="41" y="25"/>
                  <a:pt x="45" y="23"/>
                </a:cubicBezTo>
                <a:cubicBezTo>
                  <a:pt x="46" y="22"/>
                  <a:pt x="48" y="20"/>
                  <a:pt x="48" y="18"/>
                </a:cubicBezTo>
                <a:cubicBezTo>
                  <a:pt x="48" y="16"/>
                  <a:pt x="47" y="14"/>
                  <a:pt x="45" y="14"/>
                </a:cubicBezTo>
                <a:close/>
                <a:moveTo>
                  <a:pt x="48" y="23"/>
                </a:moveTo>
                <a:cubicBezTo>
                  <a:pt x="48" y="24"/>
                  <a:pt x="47" y="25"/>
                  <a:pt x="46" y="25"/>
                </a:cubicBezTo>
                <a:cubicBezTo>
                  <a:pt x="42" y="28"/>
                  <a:pt x="39" y="30"/>
                  <a:pt x="35" y="32"/>
                </a:cubicBezTo>
                <a:cubicBezTo>
                  <a:pt x="33" y="33"/>
                  <a:pt x="31" y="35"/>
                  <a:pt x="29" y="35"/>
                </a:cubicBezTo>
                <a:cubicBezTo>
                  <a:pt x="27" y="35"/>
                  <a:pt x="24" y="33"/>
                  <a:pt x="23" y="32"/>
                </a:cubicBezTo>
                <a:cubicBezTo>
                  <a:pt x="19" y="30"/>
                  <a:pt x="15" y="28"/>
                  <a:pt x="12" y="25"/>
                </a:cubicBezTo>
                <a:cubicBezTo>
                  <a:pt x="11" y="25"/>
                  <a:pt x="10" y="24"/>
                  <a:pt x="9" y="23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42"/>
                  <a:pt x="11" y="43"/>
                  <a:pt x="13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7" y="43"/>
                  <a:pt x="48" y="42"/>
                  <a:pt x="48" y="40"/>
                </a:cubicBezTo>
                <a:lnTo>
                  <a:pt x="48" y="2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3" name="Freeform 47"/>
          <p:cNvSpPr>
            <a:spLocks noEditPoints="1"/>
          </p:cNvSpPr>
          <p:nvPr/>
        </p:nvSpPr>
        <p:spPr bwMode="auto">
          <a:xfrm>
            <a:off x="2175888" y="1046517"/>
            <a:ext cx="214643" cy="160617"/>
          </a:xfrm>
          <a:custGeom>
            <a:avLst/>
            <a:gdLst>
              <a:gd name="T0" fmla="*/ 233362 w 68"/>
              <a:gd name="T1" fmla="*/ 47936 h 51"/>
              <a:gd name="T2" fmla="*/ 192180 w 68"/>
              <a:gd name="T3" fmla="*/ 89025 h 51"/>
              <a:gd name="T4" fmla="*/ 188749 w 68"/>
              <a:gd name="T5" fmla="*/ 89025 h 51"/>
              <a:gd name="T6" fmla="*/ 185317 w 68"/>
              <a:gd name="T7" fmla="*/ 85600 h 51"/>
              <a:gd name="T8" fmla="*/ 185317 w 68"/>
              <a:gd name="T9" fmla="*/ 61632 h 51"/>
              <a:gd name="T10" fmla="*/ 6864 w 68"/>
              <a:gd name="T11" fmla="*/ 61632 h 51"/>
              <a:gd name="T12" fmla="*/ 0 w 68"/>
              <a:gd name="T13" fmla="*/ 58208 h 51"/>
              <a:gd name="T14" fmla="*/ 0 w 68"/>
              <a:gd name="T15" fmla="*/ 30816 h 51"/>
              <a:gd name="T16" fmla="*/ 6864 w 68"/>
              <a:gd name="T17" fmla="*/ 27392 h 51"/>
              <a:gd name="T18" fmla="*/ 185317 w 68"/>
              <a:gd name="T19" fmla="*/ 27392 h 51"/>
              <a:gd name="T20" fmla="*/ 185317 w 68"/>
              <a:gd name="T21" fmla="*/ 3424 h 51"/>
              <a:gd name="T22" fmla="*/ 188749 w 68"/>
              <a:gd name="T23" fmla="*/ 0 h 51"/>
              <a:gd name="T24" fmla="*/ 192180 w 68"/>
              <a:gd name="T25" fmla="*/ 0 h 51"/>
              <a:gd name="T26" fmla="*/ 233362 w 68"/>
              <a:gd name="T27" fmla="*/ 41088 h 51"/>
              <a:gd name="T28" fmla="*/ 233362 w 68"/>
              <a:gd name="T29" fmla="*/ 44512 h 51"/>
              <a:gd name="T30" fmla="*/ 233362 w 68"/>
              <a:gd name="T31" fmla="*/ 47936 h 51"/>
              <a:gd name="T32" fmla="*/ 233362 w 68"/>
              <a:gd name="T33" fmla="*/ 140385 h 51"/>
              <a:gd name="T34" fmla="*/ 229930 w 68"/>
              <a:gd name="T35" fmla="*/ 143809 h 51"/>
              <a:gd name="T36" fmla="*/ 51477 w 68"/>
              <a:gd name="T37" fmla="*/ 143809 h 51"/>
              <a:gd name="T38" fmla="*/ 51477 w 68"/>
              <a:gd name="T39" fmla="*/ 167777 h 51"/>
              <a:gd name="T40" fmla="*/ 48045 w 68"/>
              <a:gd name="T41" fmla="*/ 174625 h 51"/>
              <a:gd name="T42" fmla="*/ 44613 w 68"/>
              <a:gd name="T43" fmla="*/ 171201 h 51"/>
              <a:gd name="T44" fmla="*/ 3432 w 68"/>
              <a:gd name="T45" fmla="*/ 130113 h 51"/>
              <a:gd name="T46" fmla="*/ 0 w 68"/>
              <a:gd name="T47" fmla="*/ 126689 h 51"/>
              <a:gd name="T48" fmla="*/ 3432 w 68"/>
              <a:gd name="T49" fmla="*/ 123265 h 51"/>
              <a:gd name="T50" fmla="*/ 44613 w 68"/>
              <a:gd name="T51" fmla="*/ 82176 h 51"/>
              <a:gd name="T52" fmla="*/ 48045 w 68"/>
              <a:gd name="T53" fmla="*/ 82176 h 51"/>
              <a:gd name="T54" fmla="*/ 51477 w 68"/>
              <a:gd name="T55" fmla="*/ 85600 h 51"/>
              <a:gd name="T56" fmla="*/ 51477 w 68"/>
              <a:gd name="T57" fmla="*/ 109569 h 51"/>
              <a:gd name="T58" fmla="*/ 229930 w 68"/>
              <a:gd name="T59" fmla="*/ 109569 h 51"/>
              <a:gd name="T60" fmla="*/ 233362 w 68"/>
              <a:gd name="T61" fmla="*/ 116417 h 51"/>
              <a:gd name="T62" fmla="*/ 233362 w 68"/>
              <a:gd name="T63" fmla="*/ 140385 h 5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8" h="51">
                <a:moveTo>
                  <a:pt x="68" y="14"/>
                </a:moveTo>
                <a:cubicBezTo>
                  <a:pt x="56" y="26"/>
                  <a:pt x="56" y="26"/>
                  <a:pt x="56" y="26"/>
                </a:cubicBezTo>
                <a:cubicBezTo>
                  <a:pt x="56" y="26"/>
                  <a:pt x="55" y="26"/>
                  <a:pt x="55" y="26"/>
                </a:cubicBezTo>
                <a:cubicBezTo>
                  <a:pt x="54" y="26"/>
                  <a:pt x="54" y="26"/>
                  <a:pt x="54" y="25"/>
                </a:cubicBezTo>
                <a:cubicBezTo>
                  <a:pt x="54" y="18"/>
                  <a:pt x="54" y="18"/>
                  <a:pt x="54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0" y="17"/>
                  <a:pt x="0" y="17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8"/>
                  <a:pt x="2" y="8"/>
                </a:cubicBezTo>
                <a:cubicBezTo>
                  <a:pt x="54" y="8"/>
                  <a:pt x="54" y="8"/>
                  <a:pt x="54" y="8"/>
                </a:cubicBezTo>
                <a:cubicBezTo>
                  <a:pt x="54" y="1"/>
                  <a:pt x="54" y="1"/>
                  <a:pt x="54" y="1"/>
                </a:cubicBezTo>
                <a:cubicBezTo>
                  <a:pt x="54" y="0"/>
                  <a:pt x="54" y="0"/>
                  <a:pt x="55" y="0"/>
                </a:cubicBezTo>
                <a:cubicBezTo>
                  <a:pt x="55" y="0"/>
                  <a:pt x="56" y="0"/>
                  <a:pt x="56" y="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2"/>
                  <a:pt x="68" y="13"/>
                  <a:pt x="68" y="13"/>
                </a:cubicBezTo>
                <a:cubicBezTo>
                  <a:pt x="68" y="13"/>
                  <a:pt x="68" y="14"/>
                  <a:pt x="68" y="14"/>
                </a:cubicBezTo>
                <a:close/>
                <a:moveTo>
                  <a:pt x="68" y="41"/>
                </a:moveTo>
                <a:cubicBezTo>
                  <a:pt x="68" y="42"/>
                  <a:pt x="68" y="42"/>
                  <a:pt x="67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50"/>
                  <a:pt x="14" y="51"/>
                  <a:pt x="14" y="51"/>
                </a:cubicBezTo>
                <a:cubicBezTo>
                  <a:pt x="13" y="51"/>
                  <a:pt x="13" y="50"/>
                  <a:pt x="13" y="50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37"/>
                  <a:pt x="1" y="37"/>
                  <a:pt x="1" y="36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4" y="24"/>
                </a:cubicBezTo>
                <a:cubicBezTo>
                  <a:pt x="14" y="24"/>
                  <a:pt x="15" y="24"/>
                  <a:pt x="15" y="25"/>
                </a:cubicBezTo>
                <a:cubicBezTo>
                  <a:pt x="15" y="32"/>
                  <a:pt x="15" y="32"/>
                  <a:pt x="15" y="32"/>
                </a:cubicBezTo>
                <a:cubicBezTo>
                  <a:pt x="67" y="32"/>
                  <a:pt x="67" y="32"/>
                  <a:pt x="67" y="32"/>
                </a:cubicBezTo>
                <a:cubicBezTo>
                  <a:pt x="68" y="32"/>
                  <a:pt x="68" y="33"/>
                  <a:pt x="68" y="34"/>
                </a:cubicBezTo>
                <a:lnTo>
                  <a:pt x="68" y="4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4" name="Freeform 48"/>
          <p:cNvSpPr>
            <a:spLocks noEditPoints="1"/>
          </p:cNvSpPr>
          <p:nvPr/>
        </p:nvSpPr>
        <p:spPr bwMode="auto">
          <a:xfrm>
            <a:off x="2631456" y="1027535"/>
            <a:ext cx="185439" cy="182519"/>
          </a:xfrm>
          <a:custGeom>
            <a:avLst/>
            <a:gdLst>
              <a:gd name="T0" fmla="*/ 99097 w 59"/>
              <a:gd name="T1" fmla="*/ 123168 h 58"/>
              <a:gd name="T2" fmla="*/ 54674 w 59"/>
              <a:gd name="T3" fmla="*/ 164224 h 58"/>
              <a:gd name="T4" fmla="*/ 75177 w 59"/>
              <a:gd name="T5" fmla="*/ 184752 h 58"/>
              <a:gd name="T6" fmla="*/ 75177 w 59"/>
              <a:gd name="T7" fmla="*/ 188173 h 58"/>
              <a:gd name="T8" fmla="*/ 68343 w 59"/>
              <a:gd name="T9" fmla="*/ 198437 h 58"/>
              <a:gd name="T10" fmla="*/ 10251 w 59"/>
              <a:gd name="T11" fmla="*/ 198437 h 58"/>
              <a:gd name="T12" fmla="*/ 0 w 59"/>
              <a:gd name="T13" fmla="*/ 188173 h 58"/>
              <a:gd name="T14" fmla="*/ 0 w 59"/>
              <a:gd name="T15" fmla="*/ 130010 h 58"/>
              <a:gd name="T16" fmla="*/ 10251 w 59"/>
              <a:gd name="T17" fmla="*/ 123168 h 58"/>
              <a:gd name="T18" fmla="*/ 17086 w 59"/>
              <a:gd name="T19" fmla="*/ 126589 h 58"/>
              <a:gd name="T20" fmla="*/ 34172 w 59"/>
              <a:gd name="T21" fmla="*/ 143696 h 58"/>
              <a:gd name="T22" fmla="*/ 78595 w 59"/>
              <a:gd name="T23" fmla="*/ 102640 h 58"/>
              <a:gd name="T24" fmla="*/ 82012 w 59"/>
              <a:gd name="T25" fmla="*/ 99219 h 58"/>
              <a:gd name="T26" fmla="*/ 82012 w 59"/>
              <a:gd name="T27" fmla="*/ 102640 h 58"/>
              <a:gd name="T28" fmla="*/ 99097 w 59"/>
              <a:gd name="T29" fmla="*/ 116325 h 58"/>
              <a:gd name="T30" fmla="*/ 99097 w 59"/>
              <a:gd name="T31" fmla="*/ 119746 h 58"/>
              <a:gd name="T32" fmla="*/ 99097 w 59"/>
              <a:gd name="T33" fmla="*/ 123168 h 58"/>
              <a:gd name="T34" fmla="*/ 201612 w 59"/>
              <a:gd name="T35" fmla="*/ 65005 h 58"/>
              <a:gd name="T36" fmla="*/ 191361 w 59"/>
              <a:gd name="T37" fmla="*/ 71848 h 58"/>
              <a:gd name="T38" fmla="*/ 187943 w 59"/>
              <a:gd name="T39" fmla="*/ 71848 h 58"/>
              <a:gd name="T40" fmla="*/ 167440 w 59"/>
              <a:gd name="T41" fmla="*/ 51320 h 58"/>
              <a:gd name="T42" fmla="*/ 126435 w 59"/>
              <a:gd name="T43" fmla="*/ 95797 h 58"/>
              <a:gd name="T44" fmla="*/ 123017 w 59"/>
              <a:gd name="T45" fmla="*/ 95797 h 58"/>
              <a:gd name="T46" fmla="*/ 119600 w 59"/>
              <a:gd name="T47" fmla="*/ 95797 h 58"/>
              <a:gd name="T48" fmla="*/ 102515 w 59"/>
              <a:gd name="T49" fmla="*/ 82112 h 58"/>
              <a:gd name="T50" fmla="*/ 102515 w 59"/>
              <a:gd name="T51" fmla="*/ 78691 h 58"/>
              <a:gd name="T52" fmla="*/ 102515 w 59"/>
              <a:gd name="T53" fmla="*/ 75269 h 58"/>
              <a:gd name="T54" fmla="*/ 146938 w 59"/>
              <a:gd name="T55" fmla="*/ 30792 h 58"/>
              <a:gd name="T56" fmla="*/ 129852 w 59"/>
              <a:gd name="T57" fmla="*/ 13685 h 58"/>
              <a:gd name="T58" fmla="*/ 126435 w 59"/>
              <a:gd name="T59" fmla="*/ 6843 h 58"/>
              <a:gd name="T60" fmla="*/ 133269 w 59"/>
              <a:gd name="T61" fmla="*/ 0 h 58"/>
              <a:gd name="T62" fmla="*/ 191361 w 59"/>
              <a:gd name="T63" fmla="*/ 0 h 58"/>
              <a:gd name="T64" fmla="*/ 201612 w 59"/>
              <a:gd name="T65" fmla="*/ 6843 h 58"/>
              <a:gd name="T66" fmla="*/ 201612 w 59"/>
              <a:gd name="T67" fmla="*/ 65005 h 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9" h="58">
                <a:moveTo>
                  <a:pt x="29" y="36"/>
                </a:moveTo>
                <a:cubicBezTo>
                  <a:pt x="16" y="48"/>
                  <a:pt x="16" y="48"/>
                  <a:pt x="16" y="48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4"/>
                  <a:pt x="22" y="55"/>
                  <a:pt x="22" y="55"/>
                </a:cubicBezTo>
                <a:cubicBezTo>
                  <a:pt x="22" y="57"/>
                  <a:pt x="21" y="58"/>
                  <a:pt x="20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0" y="57"/>
                  <a:pt x="0" y="55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2" y="36"/>
                  <a:pt x="3" y="36"/>
                </a:cubicBezTo>
                <a:cubicBezTo>
                  <a:pt x="4" y="36"/>
                  <a:pt x="4" y="36"/>
                  <a:pt x="5" y="37"/>
                </a:cubicBezTo>
                <a:cubicBezTo>
                  <a:pt x="10" y="42"/>
                  <a:pt x="10" y="42"/>
                  <a:pt x="10" y="42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9"/>
                  <a:pt x="24" y="29"/>
                </a:cubicBezTo>
                <a:cubicBezTo>
                  <a:pt x="24" y="29"/>
                  <a:pt x="24" y="29"/>
                  <a:pt x="24" y="30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29" y="35"/>
                  <a:pt x="29" y="35"/>
                  <a:pt x="29" y="36"/>
                </a:cubicBezTo>
                <a:close/>
                <a:moveTo>
                  <a:pt x="59" y="19"/>
                </a:moveTo>
                <a:cubicBezTo>
                  <a:pt x="59" y="20"/>
                  <a:pt x="58" y="21"/>
                  <a:pt x="56" y="21"/>
                </a:cubicBezTo>
                <a:cubicBezTo>
                  <a:pt x="56" y="21"/>
                  <a:pt x="55" y="21"/>
                  <a:pt x="55" y="21"/>
                </a:cubicBezTo>
                <a:cubicBezTo>
                  <a:pt x="49" y="15"/>
                  <a:pt x="49" y="15"/>
                  <a:pt x="49" y="15"/>
                </a:cubicBezTo>
                <a:cubicBezTo>
                  <a:pt x="37" y="28"/>
                  <a:pt x="37" y="28"/>
                  <a:pt x="37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43" y="9"/>
                  <a:pt x="43" y="9"/>
                  <a:pt x="43" y="9"/>
                </a:cubicBezTo>
                <a:cubicBezTo>
                  <a:pt x="38" y="4"/>
                  <a:pt x="38" y="4"/>
                  <a:pt x="38" y="4"/>
                </a:cubicBezTo>
                <a:cubicBezTo>
                  <a:pt x="37" y="3"/>
                  <a:pt x="37" y="3"/>
                  <a:pt x="37" y="2"/>
                </a:cubicBezTo>
                <a:cubicBezTo>
                  <a:pt x="37" y="1"/>
                  <a:pt x="38" y="0"/>
                  <a:pt x="39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lnTo>
                  <a:pt x="59" y="1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5" name="Freeform 49"/>
          <p:cNvSpPr>
            <a:spLocks noEditPoints="1"/>
          </p:cNvSpPr>
          <p:nvPr/>
        </p:nvSpPr>
        <p:spPr bwMode="auto">
          <a:xfrm>
            <a:off x="3085564" y="1046517"/>
            <a:ext cx="214643" cy="160617"/>
          </a:xfrm>
          <a:custGeom>
            <a:avLst/>
            <a:gdLst>
              <a:gd name="T0" fmla="*/ 171590 w 68"/>
              <a:gd name="T1" fmla="*/ 13696 h 51"/>
              <a:gd name="T2" fmla="*/ 89227 w 68"/>
              <a:gd name="T3" fmla="*/ 160929 h 51"/>
              <a:gd name="T4" fmla="*/ 82363 w 68"/>
              <a:gd name="T5" fmla="*/ 171201 h 51"/>
              <a:gd name="T6" fmla="*/ 78932 w 68"/>
              <a:gd name="T7" fmla="*/ 174625 h 51"/>
              <a:gd name="T8" fmla="*/ 61773 w 68"/>
              <a:gd name="T9" fmla="*/ 164353 h 51"/>
              <a:gd name="T10" fmla="*/ 58341 w 68"/>
              <a:gd name="T11" fmla="*/ 160929 h 51"/>
              <a:gd name="T12" fmla="*/ 65204 w 68"/>
              <a:gd name="T13" fmla="*/ 150657 h 51"/>
              <a:gd name="T14" fmla="*/ 3432 w 68"/>
              <a:gd name="T15" fmla="*/ 95873 h 51"/>
              <a:gd name="T16" fmla="*/ 0 w 68"/>
              <a:gd name="T17" fmla="*/ 85600 h 51"/>
              <a:gd name="T18" fmla="*/ 3432 w 68"/>
              <a:gd name="T19" fmla="*/ 78752 h 51"/>
              <a:gd name="T20" fmla="*/ 116682 w 68"/>
              <a:gd name="T21" fmla="*/ 10272 h 51"/>
              <a:gd name="T22" fmla="*/ 140704 w 68"/>
              <a:gd name="T23" fmla="*/ 13696 h 51"/>
              <a:gd name="T24" fmla="*/ 147568 w 68"/>
              <a:gd name="T25" fmla="*/ 0 h 51"/>
              <a:gd name="T26" fmla="*/ 151000 w 68"/>
              <a:gd name="T27" fmla="*/ 0 h 51"/>
              <a:gd name="T28" fmla="*/ 168159 w 68"/>
              <a:gd name="T29" fmla="*/ 6848 h 51"/>
              <a:gd name="T30" fmla="*/ 171590 w 68"/>
              <a:gd name="T31" fmla="*/ 10272 h 51"/>
              <a:gd name="T32" fmla="*/ 171590 w 68"/>
              <a:gd name="T33" fmla="*/ 13696 h 51"/>
              <a:gd name="T34" fmla="*/ 82363 w 68"/>
              <a:gd name="T35" fmla="*/ 116417 h 51"/>
              <a:gd name="T36" fmla="*/ 58341 w 68"/>
              <a:gd name="T37" fmla="*/ 68480 h 51"/>
              <a:gd name="T38" fmla="*/ 68636 w 68"/>
              <a:gd name="T39" fmla="*/ 41088 h 51"/>
              <a:gd name="T40" fmla="*/ 17159 w 68"/>
              <a:gd name="T41" fmla="*/ 85600 h 51"/>
              <a:gd name="T42" fmla="*/ 75500 w 68"/>
              <a:gd name="T43" fmla="*/ 133537 h 51"/>
              <a:gd name="T44" fmla="*/ 82363 w 68"/>
              <a:gd name="T45" fmla="*/ 116417 h 51"/>
              <a:gd name="T46" fmla="*/ 116682 w 68"/>
              <a:gd name="T47" fmla="*/ 30816 h 51"/>
              <a:gd name="T48" fmla="*/ 78932 w 68"/>
              <a:gd name="T49" fmla="*/ 68480 h 51"/>
              <a:gd name="T50" fmla="*/ 85795 w 68"/>
              <a:gd name="T51" fmla="*/ 75328 h 51"/>
              <a:gd name="T52" fmla="*/ 92659 w 68"/>
              <a:gd name="T53" fmla="*/ 68480 h 51"/>
              <a:gd name="T54" fmla="*/ 116682 w 68"/>
              <a:gd name="T55" fmla="*/ 41088 h 51"/>
              <a:gd name="T56" fmla="*/ 123545 w 68"/>
              <a:gd name="T57" fmla="*/ 37664 h 51"/>
              <a:gd name="T58" fmla="*/ 116682 w 68"/>
              <a:gd name="T59" fmla="*/ 30816 h 51"/>
              <a:gd name="T60" fmla="*/ 233363 w 68"/>
              <a:gd name="T61" fmla="*/ 95873 h 51"/>
              <a:gd name="T62" fmla="*/ 219636 w 68"/>
              <a:gd name="T63" fmla="*/ 112993 h 51"/>
              <a:gd name="T64" fmla="*/ 116682 w 68"/>
              <a:gd name="T65" fmla="*/ 160929 h 51"/>
              <a:gd name="T66" fmla="*/ 126977 w 68"/>
              <a:gd name="T67" fmla="*/ 143809 h 51"/>
              <a:gd name="T68" fmla="*/ 219636 w 68"/>
              <a:gd name="T69" fmla="*/ 85600 h 51"/>
              <a:gd name="T70" fmla="*/ 181886 w 68"/>
              <a:gd name="T71" fmla="*/ 47936 h 51"/>
              <a:gd name="T72" fmla="*/ 188749 w 68"/>
              <a:gd name="T73" fmla="*/ 34240 h 51"/>
              <a:gd name="T74" fmla="*/ 233363 w 68"/>
              <a:gd name="T75" fmla="*/ 78752 h 51"/>
              <a:gd name="T76" fmla="*/ 233363 w 68"/>
              <a:gd name="T77" fmla="*/ 85600 h 51"/>
              <a:gd name="T78" fmla="*/ 233363 w 68"/>
              <a:gd name="T79" fmla="*/ 95873 h 51"/>
              <a:gd name="T80" fmla="*/ 140704 w 68"/>
              <a:gd name="T81" fmla="*/ 123265 h 51"/>
              <a:gd name="T82" fmla="*/ 175022 w 68"/>
              <a:gd name="T83" fmla="*/ 58208 h 51"/>
              <a:gd name="T84" fmla="*/ 175022 w 68"/>
              <a:gd name="T85" fmla="*/ 68480 h 51"/>
              <a:gd name="T86" fmla="*/ 140704 w 68"/>
              <a:gd name="T87" fmla="*/ 123265 h 5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51">
                <a:moveTo>
                  <a:pt x="50" y="4"/>
                </a:moveTo>
                <a:cubicBezTo>
                  <a:pt x="42" y="18"/>
                  <a:pt x="34" y="32"/>
                  <a:pt x="26" y="47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50"/>
                  <a:pt x="24" y="51"/>
                  <a:pt x="23" y="51"/>
                </a:cubicBezTo>
                <a:cubicBezTo>
                  <a:pt x="22" y="51"/>
                  <a:pt x="19" y="48"/>
                  <a:pt x="18" y="48"/>
                </a:cubicBezTo>
                <a:cubicBezTo>
                  <a:pt x="18" y="48"/>
                  <a:pt x="17" y="47"/>
                  <a:pt x="17" y="47"/>
                </a:cubicBezTo>
                <a:cubicBezTo>
                  <a:pt x="17" y="46"/>
                  <a:pt x="19" y="44"/>
                  <a:pt x="19" y="44"/>
                </a:cubicBezTo>
                <a:cubicBezTo>
                  <a:pt x="12" y="40"/>
                  <a:pt x="6" y="35"/>
                  <a:pt x="1" y="28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4"/>
                  <a:pt x="1" y="23"/>
                  <a:pt x="1" y="23"/>
                </a:cubicBezTo>
                <a:cubicBezTo>
                  <a:pt x="9" y="11"/>
                  <a:pt x="20" y="3"/>
                  <a:pt x="34" y="3"/>
                </a:cubicBezTo>
                <a:cubicBezTo>
                  <a:pt x="37" y="3"/>
                  <a:pt x="39" y="3"/>
                  <a:pt x="41" y="4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5" y="0"/>
                  <a:pt x="49" y="2"/>
                  <a:pt x="49" y="2"/>
                </a:cubicBezTo>
                <a:cubicBezTo>
                  <a:pt x="50" y="3"/>
                  <a:pt x="50" y="3"/>
                  <a:pt x="50" y="3"/>
                </a:cubicBezTo>
                <a:cubicBezTo>
                  <a:pt x="50" y="3"/>
                  <a:pt x="50" y="4"/>
                  <a:pt x="50" y="4"/>
                </a:cubicBezTo>
                <a:close/>
                <a:moveTo>
                  <a:pt x="24" y="34"/>
                </a:moveTo>
                <a:cubicBezTo>
                  <a:pt x="20" y="31"/>
                  <a:pt x="17" y="26"/>
                  <a:pt x="17" y="20"/>
                </a:cubicBezTo>
                <a:cubicBezTo>
                  <a:pt x="17" y="17"/>
                  <a:pt x="18" y="14"/>
                  <a:pt x="20" y="12"/>
                </a:cubicBezTo>
                <a:cubicBezTo>
                  <a:pt x="14" y="15"/>
                  <a:pt x="9" y="20"/>
                  <a:pt x="5" y="25"/>
                </a:cubicBezTo>
                <a:cubicBezTo>
                  <a:pt x="9" y="31"/>
                  <a:pt x="15" y="36"/>
                  <a:pt x="22" y="39"/>
                </a:cubicBezTo>
                <a:lnTo>
                  <a:pt x="24" y="34"/>
                </a:lnTo>
                <a:close/>
                <a:moveTo>
                  <a:pt x="34" y="9"/>
                </a:moveTo>
                <a:cubicBezTo>
                  <a:pt x="28" y="9"/>
                  <a:pt x="23" y="14"/>
                  <a:pt x="23" y="20"/>
                </a:cubicBezTo>
                <a:cubicBezTo>
                  <a:pt x="23" y="21"/>
                  <a:pt x="24" y="22"/>
                  <a:pt x="25" y="22"/>
                </a:cubicBezTo>
                <a:cubicBezTo>
                  <a:pt x="26" y="22"/>
                  <a:pt x="27" y="21"/>
                  <a:pt x="27" y="20"/>
                </a:cubicBezTo>
                <a:cubicBezTo>
                  <a:pt x="27" y="16"/>
                  <a:pt x="30" y="12"/>
                  <a:pt x="34" y="12"/>
                </a:cubicBezTo>
                <a:cubicBezTo>
                  <a:pt x="35" y="12"/>
                  <a:pt x="36" y="12"/>
                  <a:pt x="36" y="11"/>
                </a:cubicBezTo>
                <a:cubicBezTo>
                  <a:pt x="36" y="10"/>
                  <a:pt x="35" y="9"/>
                  <a:pt x="34" y="9"/>
                </a:cubicBezTo>
                <a:close/>
                <a:moveTo>
                  <a:pt x="68" y="28"/>
                </a:moveTo>
                <a:cubicBezTo>
                  <a:pt x="67" y="30"/>
                  <a:pt x="65" y="32"/>
                  <a:pt x="64" y="33"/>
                </a:cubicBezTo>
                <a:cubicBezTo>
                  <a:pt x="56" y="42"/>
                  <a:pt x="46" y="47"/>
                  <a:pt x="34" y="47"/>
                </a:cubicBezTo>
                <a:cubicBezTo>
                  <a:pt x="37" y="42"/>
                  <a:pt x="37" y="42"/>
                  <a:pt x="37" y="42"/>
                </a:cubicBezTo>
                <a:cubicBezTo>
                  <a:pt x="48" y="41"/>
                  <a:pt x="58" y="34"/>
                  <a:pt x="64" y="25"/>
                </a:cubicBezTo>
                <a:cubicBezTo>
                  <a:pt x="61" y="21"/>
                  <a:pt x="57" y="17"/>
                  <a:pt x="53" y="14"/>
                </a:cubicBezTo>
                <a:cubicBezTo>
                  <a:pt x="55" y="10"/>
                  <a:pt x="55" y="10"/>
                  <a:pt x="55" y="10"/>
                </a:cubicBezTo>
                <a:cubicBezTo>
                  <a:pt x="60" y="13"/>
                  <a:pt x="65" y="18"/>
                  <a:pt x="68" y="23"/>
                </a:cubicBezTo>
                <a:cubicBezTo>
                  <a:pt x="68" y="23"/>
                  <a:pt x="68" y="24"/>
                  <a:pt x="68" y="25"/>
                </a:cubicBezTo>
                <a:cubicBezTo>
                  <a:pt x="68" y="26"/>
                  <a:pt x="68" y="27"/>
                  <a:pt x="68" y="28"/>
                </a:cubicBezTo>
                <a:close/>
                <a:moveTo>
                  <a:pt x="41" y="36"/>
                </a:moveTo>
                <a:cubicBezTo>
                  <a:pt x="51" y="17"/>
                  <a:pt x="51" y="17"/>
                  <a:pt x="51" y="17"/>
                </a:cubicBezTo>
                <a:cubicBezTo>
                  <a:pt x="51" y="18"/>
                  <a:pt x="51" y="19"/>
                  <a:pt x="51" y="20"/>
                </a:cubicBezTo>
                <a:cubicBezTo>
                  <a:pt x="51" y="27"/>
                  <a:pt x="47" y="34"/>
                  <a:pt x="41" y="3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6" name="Freeform 50"/>
          <p:cNvSpPr/>
          <p:nvPr/>
        </p:nvSpPr>
        <p:spPr bwMode="auto">
          <a:xfrm>
            <a:off x="3541132" y="1024616"/>
            <a:ext cx="214643" cy="185439"/>
          </a:xfrm>
          <a:custGeom>
            <a:avLst/>
            <a:gdLst>
              <a:gd name="T0" fmla="*/ 233363 w 68"/>
              <a:gd name="T1" fmla="*/ 6834 h 59"/>
              <a:gd name="T2" fmla="*/ 233363 w 68"/>
              <a:gd name="T3" fmla="*/ 198195 h 59"/>
              <a:gd name="T4" fmla="*/ 229931 w 68"/>
              <a:gd name="T5" fmla="*/ 198195 h 59"/>
              <a:gd name="T6" fmla="*/ 137272 w 68"/>
              <a:gd name="T7" fmla="*/ 105932 h 59"/>
              <a:gd name="T8" fmla="*/ 133841 w 68"/>
              <a:gd name="T9" fmla="*/ 105932 h 59"/>
              <a:gd name="T10" fmla="*/ 133841 w 68"/>
              <a:gd name="T11" fmla="*/ 198195 h 59"/>
              <a:gd name="T12" fmla="*/ 130409 w 68"/>
              <a:gd name="T13" fmla="*/ 198195 h 59"/>
              <a:gd name="T14" fmla="*/ 37750 w 68"/>
              <a:gd name="T15" fmla="*/ 105932 h 59"/>
              <a:gd name="T16" fmla="*/ 34318 w 68"/>
              <a:gd name="T17" fmla="*/ 105932 h 59"/>
              <a:gd name="T18" fmla="*/ 34318 w 68"/>
              <a:gd name="T19" fmla="*/ 191361 h 59"/>
              <a:gd name="T20" fmla="*/ 27454 w 68"/>
              <a:gd name="T21" fmla="*/ 201612 h 59"/>
              <a:gd name="T22" fmla="*/ 10295 w 68"/>
              <a:gd name="T23" fmla="*/ 201612 h 59"/>
              <a:gd name="T24" fmla="*/ 0 w 68"/>
              <a:gd name="T25" fmla="*/ 191361 h 59"/>
              <a:gd name="T26" fmla="*/ 0 w 68"/>
              <a:gd name="T27" fmla="*/ 10251 h 59"/>
              <a:gd name="T28" fmla="*/ 10295 w 68"/>
              <a:gd name="T29" fmla="*/ 3417 h 59"/>
              <a:gd name="T30" fmla="*/ 27454 w 68"/>
              <a:gd name="T31" fmla="*/ 3417 h 59"/>
              <a:gd name="T32" fmla="*/ 34318 w 68"/>
              <a:gd name="T33" fmla="*/ 10251 h 59"/>
              <a:gd name="T34" fmla="*/ 34318 w 68"/>
              <a:gd name="T35" fmla="*/ 99097 h 59"/>
              <a:gd name="T36" fmla="*/ 37750 w 68"/>
              <a:gd name="T37" fmla="*/ 95680 h 59"/>
              <a:gd name="T38" fmla="*/ 130409 w 68"/>
              <a:gd name="T39" fmla="*/ 3417 h 59"/>
              <a:gd name="T40" fmla="*/ 133841 w 68"/>
              <a:gd name="T41" fmla="*/ 6834 h 59"/>
              <a:gd name="T42" fmla="*/ 133841 w 68"/>
              <a:gd name="T43" fmla="*/ 99097 h 59"/>
              <a:gd name="T44" fmla="*/ 137272 w 68"/>
              <a:gd name="T45" fmla="*/ 95680 h 59"/>
              <a:gd name="T46" fmla="*/ 229931 w 68"/>
              <a:gd name="T47" fmla="*/ 3417 h 59"/>
              <a:gd name="T48" fmla="*/ 233363 w 68"/>
              <a:gd name="T49" fmla="*/ 6834 h 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8" h="59">
                <a:moveTo>
                  <a:pt x="68" y="2"/>
                </a:moveTo>
                <a:cubicBezTo>
                  <a:pt x="68" y="58"/>
                  <a:pt x="68" y="58"/>
                  <a:pt x="68" y="58"/>
                </a:cubicBezTo>
                <a:cubicBezTo>
                  <a:pt x="68" y="59"/>
                  <a:pt x="68" y="59"/>
                  <a:pt x="67" y="58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39" y="31"/>
                  <a:pt x="39" y="31"/>
                </a:cubicBezTo>
                <a:cubicBezTo>
                  <a:pt x="39" y="58"/>
                  <a:pt x="39" y="58"/>
                  <a:pt x="39" y="58"/>
                </a:cubicBezTo>
                <a:cubicBezTo>
                  <a:pt x="39" y="59"/>
                  <a:pt x="39" y="59"/>
                  <a:pt x="38" y="58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8"/>
                  <a:pt x="9" y="59"/>
                  <a:pt x="8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2" y="59"/>
                  <a:pt x="0" y="58"/>
                  <a:pt x="0" y="56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1"/>
                  <a:pt x="3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10" y="2"/>
                  <a:pt x="10" y="3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ubicBezTo>
                  <a:pt x="38" y="1"/>
                  <a:pt x="38" y="1"/>
                  <a:pt x="38" y="1"/>
                </a:cubicBezTo>
                <a:cubicBezTo>
                  <a:pt x="39" y="0"/>
                  <a:pt x="39" y="0"/>
                  <a:pt x="39" y="2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28"/>
                  <a:pt x="40" y="28"/>
                  <a:pt x="40" y="28"/>
                </a:cubicBezTo>
                <a:cubicBezTo>
                  <a:pt x="67" y="1"/>
                  <a:pt x="67" y="1"/>
                  <a:pt x="67" y="1"/>
                </a:cubicBezTo>
                <a:cubicBezTo>
                  <a:pt x="68" y="0"/>
                  <a:pt x="68" y="0"/>
                  <a:pt x="68" y="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7" name="Freeform 51"/>
          <p:cNvSpPr/>
          <p:nvPr/>
        </p:nvSpPr>
        <p:spPr bwMode="auto">
          <a:xfrm>
            <a:off x="3995239" y="1055278"/>
            <a:ext cx="230705" cy="138715"/>
          </a:xfrm>
          <a:custGeom>
            <a:avLst/>
            <a:gdLst>
              <a:gd name="T0" fmla="*/ 213029 w 73"/>
              <a:gd name="T1" fmla="*/ 89117 h 44"/>
              <a:gd name="T2" fmla="*/ 168362 w 73"/>
              <a:gd name="T3" fmla="*/ 92544 h 44"/>
              <a:gd name="T4" fmla="*/ 140874 w 73"/>
              <a:gd name="T5" fmla="*/ 99399 h 44"/>
              <a:gd name="T6" fmla="*/ 130566 w 73"/>
              <a:gd name="T7" fmla="*/ 99399 h 44"/>
              <a:gd name="T8" fmla="*/ 92771 w 73"/>
              <a:gd name="T9" fmla="*/ 147385 h 44"/>
              <a:gd name="T10" fmla="*/ 103079 w 73"/>
              <a:gd name="T11" fmla="*/ 147385 h 44"/>
              <a:gd name="T12" fmla="*/ 109951 w 73"/>
              <a:gd name="T13" fmla="*/ 147385 h 44"/>
              <a:gd name="T14" fmla="*/ 103079 w 73"/>
              <a:gd name="T15" fmla="*/ 150813 h 44"/>
              <a:gd name="T16" fmla="*/ 89335 w 73"/>
              <a:gd name="T17" fmla="*/ 150813 h 44"/>
              <a:gd name="T18" fmla="*/ 68719 w 73"/>
              <a:gd name="T19" fmla="*/ 150813 h 44"/>
              <a:gd name="T20" fmla="*/ 58411 w 73"/>
              <a:gd name="T21" fmla="*/ 150813 h 44"/>
              <a:gd name="T22" fmla="*/ 58411 w 73"/>
              <a:gd name="T23" fmla="*/ 147385 h 44"/>
              <a:gd name="T24" fmla="*/ 68719 w 73"/>
              <a:gd name="T25" fmla="*/ 147385 h 44"/>
              <a:gd name="T26" fmla="*/ 68719 w 73"/>
              <a:gd name="T27" fmla="*/ 92544 h 44"/>
              <a:gd name="T28" fmla="*/ 48103 w 73"/>
              <a:gd name="T29" fmla="*/ 92544 h 44"/>
              <a:gd name="T30" fmla="*/ 24052 w 73"/>
              <a:gd name="T31" fmla="*/ 119965 h 44"/>
              <a:gd name="T32" fmla="*/ 10308 w 73"/>
              <a:gd name="T33" fmla="*/ 119965 h 44"/>
              <a:gd name="T34" fmla="*/ 6872 w 73"/>
              <a:gd name="T35" fmla="*/ 116537 h 44"/>
              <a:gd name="T36" fmla="*/ 6872 w 73"/>
              <a:gd name="T37" fmla="*/ 92544 h 44"/>
              <a:gd name="T38" fmla="*/ 10308 w 73"/>
              <a:gd name="T39" fmla="*/ 92544 h 44"/>
              <a:gd name="T40" fmla="*/ 10308 w 73"/>
              <a:gd name="T41" fmla="*/ 89117 h 44"/>
              <a:gd name="T42" fmla="*/ 27488 w 73"/>
              <a:gd name="T43" fmla="*/ 89117 h 44"/>
              <a:gd name="T44" fmla="*/ 27488 w 73"/>
              <a:gd name="T45" fmla="*/ 85689 h 44"/>
              <a:gd name="T46" fmla="*/ 0 w 73"/>
              <a:gd name="T47" fmla="*/ 85689 h 44"/>
              <a:gd name="T48" fmla="*/ 0 w 73"/>
              <a:gd name="T49" fmla="*/ 68551 h 44"/>
              <a:gd name="T50" fmla="*/ 27488 w 73"/>
              <a:gd name="T51" fmla="*/ 65124 h 44"/>
              <a:gd name="T52" fmla="*/ 27488 w 73"/>
              <a:gd name="T53" fmla="*/ 61696 h 44"/>
              <a:gd name="T54" fmla="*/ 10308 w 73"/>
              <a:gd name="T55" fmla="*/ 61696 h 44"/>
              <a:gd name="T56" fmla="*/ 10308 w 73"/>
              <a:gd name="T57" fmla="*/ 58269 h 44"/>
              <a:gd name="T58" fmla="*/ 6872 w 73"/>
              <a:gd name="T59" fmla="*/ 58269 h 44"/>
              <a:gd name="T60" fmla="*/ 6872 w 73"/>
              <a:gd name="T61" fmla="*/ 34276 h 44"/>
              <a:gd name="T62" fmla="*/ 10308 w 73"/>
              <a:gd name="T63" fmla="*/ 30848 h 44"/>
              <a:gd name="T64" fmla="*/ 24052 w 73"/>
              <a:gd name="T65" fmla="*/ 30848 h 44"/>
              <a:gd name="T66" fmla="*/ 48103 w 73"/>
              <a:gd name="T67" fmla="*/ 58269 h 44"/>
              <a:gd name="T68" fmla="*/ 68719 w 73"/>
              <a:gd name="T69" fmla="*/ 58269 h 44"/>
              <a:gd name="T70" fmla="*/ 68719 w 73"/>
              <a:gd name="T71" fmla="*/ 3428 h 44"/>
              <a:gd name="T72" fmla="*/ 58411 w 73"/>
              <a:gd name="T73" fmla="*/ 3428 h 44"/>
              <a:gd name="T74" fmla="*/ 58411 w 73"/>
              <a:gd name="T75" fmla="*/ 0 h 44"/>
              <a:gd name="T76" fmla="*/ 68719 w 73"/>
              <a:gd name="T77" fmla="*/ 0 h 44"/>
              <a:gd name="T78" fmla="*/ 89335 w 73"/>
              <a:gd name="T79" fmla="*/ 0 h 44"/>
              <a:gd name="T80" fmla="*/ 103079 w 73"/>
              <a:gd name="T81" fmla="*/ 0 h 44"/>
              <a:gd name="T82" fmla="*/ 109951 w 73"/>
              <a:gd name="T83" fmla="*/ 3428 h 44"/>
              <a:gd name="T84" fmla="*/ 103079 w 73"/>
              <a:gd name="T85" fmla="*/ 3428 h 44"/>
              <a:gd name="T86" fmla="*/ 92771 w 73"/>
              <a:gd name="T87" fmla="*/ 3428 h 44"/>
              <a:gd name="T88" fmla="*/ 130566 w 73"/>
              <a:gd name="T89" fmla="*/ 51414 h 44"/>
              <a:gd name="T90" fmla="*/ 140874 w 73"/>
              <a:gd name="T91" fmla="*/ 51414 h 44"/>
              <a:gd name="T92" fmla="*/ 168362 w 73"/>
              <a:gd name="T93" fmla="*/ 58269 h 44"/>
              <a:gd name="T94" fmla="*/ 213029 w 73"/>
              <a:gd name="T95" fmla="*/ 61696 h 44"/>
              <a:gd name="T96" fmla="*/ 250825 w 73"/>
              <a:gd name="T97" fmla="*/ 75407 h 44"/>
              <a:gd name="T98" fmla="*/ 213029 w 73"/>
              <a:gd name="T99" fmla="*/ 89117 h 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73" h="44">
                <a:moveTo>
                  <a:pt x="62" y="26"/>
                </a:moveTo>
                <a:cubicBezTo>
                  <a:pt x="49" y="27"/>
                  <a:pt x="49" y="27"/>
                  <a:pt x="49" y="27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27" y="43"/>
                  <a:pt x="27" y="43"/>
                  <a:pt x="27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31" y="43"/>
                  <a:pt x="32" y="43"/>
                  <a:pt x="32" y="43"/>
                </a:cubicBezTo>
                <a:cubicBezTo>
                  <a:pt x="32" y="44"/>
                  <a:pt x="31" y="44"/>
                  <a:pt x="30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3"/>
                  <a:pt x="17" y="43"/>
                  <a:pt x="17" y="43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27"/>
                  <a:pt x="20" y="27"/>
                  <a:pt x="20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7" y="35"/>
                  <a:pt x="7" y="35"/>
                  <a:pt x="7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27"/>
                  <a:pt x="2" y="27"/>
                  <a:pt x="2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6"/>
                  <a:pt x="3" y="26"/>
                  <a:pt x="3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5"/>
                  <a:pt x="8" y="25"/>
                  <a:pt x="8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7" y="9"/>
                  <a:pt x="7" y="9"/>
                  <a:pt x="7" y="9"/>
                </a:cubicBezTo>
                <a:cubicBezTo>
                  <a:pt x="14" y="17"/>
                  <a:pt x="14" y="17"/>
                  <a:pt x="14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"/>
                  <a:pt x="20" y="1"/>
                  <a:pt x="20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7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1"/>
                </a:cubicBezTo>
                <a:cubicBezTo>
                  <a:pt x="32" y="1"/>
                  <a:pt x="31" y="1"/>
                  <a:pt x="30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38" y="15"/>
                  <a:pt x="38" y="15"/>
                  <a:pt x="38" y="15"/>
                </a:cubicBezTo>
                <a:cubicBezTo>
                  <a:pt x="41" y="15"/>
                  <a:pt x="41" y="15"/>
                  <a:pt x="41" y="15"/>
                </a:cubicBezTo>
                <a:cubicBezTo>
                  <a:pt x="49" y="17"/>
                  <a:pt x="49" y="17"/>
                  <a:pt x="49" y="17"/>
                </a:cubicBezTo>
                <a:cubicBezTo>
                  <a:pt x="62" y="18"/>
                  <a:pt x="62" y="18"/>
                  <a:pt x="62" y="18"/>
                </a:cubicBezTo>
                <a:cubicBezTo>
                  <a:pt x="73" y="21"/>
                  <a:pt x="73" y="22"/>
                  <a:pt x="73" y="22"/>
                </a:cubicBezTo>
                <a:cubicBezTo>
                  <a:pt x="73" y="22"/>
                  <a:pt x="73" y="23"/>
                  <a:pt x="62" y="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8" name="Freeform 52"/>
          <p:cNvSpPr>
            <a:spLocks noEditPoints="1"/>
          </p:cNvSpPr>
          <p:nvPr/>
        </p:nvSpPr>
        <p:spPr bwMode="auto">
          <a:xfrm>
            <a:off x="4449346" y="1011474"/>
            <a:ext cx="183980" cy="214643"/>
          </a:xfrm>
          <a:custGeom>
            <a:avLst/>
            <a:gdLst>
              <a:gd name="T0" fmla="*/ 200025 w 58"/>
              <a:gd name="T1" fmla="*/ 68636 h 68"/>
              <a:gd name="T2" fmla="*/ 200025 w 58"/>
              <a:gd name="T3" fmla="*/ 219636 h 68"/>
              <a:gd name="T4" fmla="*/ 186230 w 58"/>
              <a:gd name="T5" fmla="*/ 233363 h 68"/>
              <a:gd name="T6" fmla="*/ 10346 w 58"/>
              <a:gd name="T7" fmla="*/ 233363 h 68"/>
              <a:gd name="T8" fmla="*/ 0 w 58"/>
              <a:gd name="T9" fmla="*/ 219636 h 68"/>
              <a:gd name="T10" fmla="*/ 0 w 58"/>
              <a:gd name="T11" fmla="*/ 10295 h 68"/>
              <a:gd name="T12" fmla="*/ 10346 w 58"/>
              <a:gd name="T13" fmla="*/ 0 h 68"/>
              <a:gd name="T14" fmla="*/ 127602 w 58"/>
              <a:gd name="T15" fmla="*/ 0 h 68"/>
              <a:gd name="T16" fmla="*/ 151743 w 58"/>
              <a:gd name="T17" fmla="*/ 6864 h 68"/>
              <a:gd name="T18" fmla="*/ 189679 w 58"/>
              <a:gd name="T19" fmla="*/ 48045 h 68"/>
              <a:gd name="T20" fmla="*/ 200025 w 58"/>
              <a:gd name="T21" fmla="*/ 68636 h 68"/>
              <a:gd name="T22" fmla="*/ 182781 w 58"/>
              <a:gd name="T23" fmla="*/ 82363 h 68"/>
              <a:gd name="T24" fmla="*/ 127602 w 58"/>
              <a:gd name="T25" fmla="*/ 82363 h 68"/>
              <a:gd name="T26" fmla="*/ 117256 w 58"/>
              <a:gd name="T27" fmla="*/ 68636 h 68"/>
              <a:gd name="T28" fmla="*/ 117256 w 58"/>
              <a:gd name="T29" fmla="*/ 17159 h 68"/>
              <a:gd name="T30" fmla="*/ 17244 w 58"/>
              <a:gd name="T31" fmla="*/ 17159 h 68"/>
              <a:gd name="T32" fmla="*/ 17244 w 58"/>
              <a:gd name="T33" fmla="*/ 216204 h 68"/>
              <a:gd name="T34" fmla="*/ 182781 w 58"/>
              <a:gd name="T35" fmla="*/ 216204 h 68"/>
              <a:gd name="T36" fmla="*/ 182781 w 58"/>
              <a:gd name="T37" fmla="*/ 82363 h 68"/>
              <a:gd name="T38" fmla="*/ 68974 w 58"/>
              <a:gd name="T39" fmla="*/ 99522 h 68"/>
              <a:gd name="T40" fmla="*/ 75872 w 58"/>
              <a:gd name="T41" fmla="*/ 102954 h 68"/>
              <a:gd name="T42" fmla="*/ 75872 w 58"/>
              <a:gd name="T43" fmla="*/ 109818 h 68"/>
              <a:gd name="T44" fmla="*/ 51731 w 58"/>
              <a:gd name="T45" fmla="*/ 140704 h 68"/>
              <a:gd name="T46" fmla="*/ 75872 w 58"/>
              <a:gd name="T47" fmla="*/ 171590 h 68"/>
              <a:gd name="T48" fmla="*/ 75872 w 58"/>
              <a:gd name="T49" fmla="*/ 178454 h 68"/>
              <a:gd name="T50" fmla="*/ 68974 w 58"/>
              <a:gd name="T51" fmla="*/ 181886 h 68"/>
              <a:gd name="T52" fmla="*/ 62077 w 58"/>
              <a:gd name="T53" fmla="*/ 181886 h 68"/>
              <a:gd name="T54" fmla="*/ 31038 w 58"/>
              <a:gd name="T55" fmla="*/ 144136 h 68"/>
              <a:gd name="T56" fmla="*/ 31038 w 58"/>
              <a:gd name="T57" fmla="*/ 137272 h 68"/>
              <a:gd name="T58" fmla="*/ 62077 w 58"/>
              <a:gd name="T59" fmla="*/ 99522 h 68"/>
              <a:gd name="T60" fmla="*/ 68974 w 58"/>
              <a:gd name="T61" fmla="*/ 99522 h 68"/>
              <a:gd name="T62" fmla="*/ 82769 w 58"/>
              <a:gd name="T63" fmla="*/ 192181 h 68"/>
              <a:gd name="T64" fmla="*/ 100013 w 58"/>
              <a:gd name="T65" fmla="*/ 85795 h 68"/>
              <a:gd name="T66" fmla="*/ 106910 w 58"/>
              <a:gd name="T67" fmla="*/ 82363 h 68"/>
              <a:gd name="T68" fmla="*/ 113807 w 58"/>
              <a:gd name="T69" fmla="*/ 82363 h 68"/>
              <a:gd name="T70" fmla="*/ 117256 w 58"/>
              <a:gd name="T71" fmla="*/ 89227 h 68"/>
              <a:gd name="T72" fmla="*/ 100013 w 58"/>
              <a:gd name="T73" fmla="*/ 195613 h 68"/>
              <a:gd name="T74" fmla="*/ 93115 w 58"/>
              <a:gd name="T75" fmla="*/ 199045 h 68"/>
              <a:gd name="T76" fmla="*/ 86218 w 58"/>
              <a:gd name="T77" fmla="*/ 199045 h 68"/>
              <a:gd name="T78" fmla="*/ 82769 w 58"/>
              <a:gd name="T79" fmla="*/ 192181 h 68"/>
              <a:gd name="T80" fmla="*/ 165538 w 58"/>
              <a:gd name="T81" fmla="*/ 144136 h 68"/>
              <a:gd name="T82" fmla="*/ 137948 w 58"/>
              <a:gd name="T83" fmla="*/ 181886 h 68"/>
              <a:gd name="T84" fmla="*/ 131051 w 58"/>
              <a:gd name="T85" fmla="*/ 181886 h 68"/>
              <a:gd name="T86" fmla="*/ 124153 w 58"/>
              <a:gd name="T87" fmla="*/ 178454 h 68"/>
              <a:gd name="T88" fmla="*/ 124153 w 58"/>
              <a:gd name="T89" fmla="*/ 171590 h 68"/>
              <a:gd name="T90" fmla="*/ 148294 w 58"/>
              <a:gd name="T91" fmla="*/ 140704 h 68"/>
              <a:gd name="T92" fmla="*/ 124153 w 58"/>
              <a:gd name="T93" fmla="*/ 109818 h 68"/>
              <a:gd name="T94" fmla="*/ 124153 w 58"/>
              <a:gd name="T95" fmla="*/ 102954 h 68"/>
              <a:gd name="T96" fmla="*/ 131051 w 58"/>
              <a:gd name="T97" fmla="*/ 99522 h 68"/>
              <a:gd name="T98" fmla="*/ 137948 w 58"/>
              <a:gd name="T99" fmla="*/ 99522 h 68"/>
              <a:gd name="T100" fmla="*/ 165538 w 58"/>
              <a:gd name="T101" fmla="*/ 137272 h 68"/>
              <a:gd name="T102" fmla="*/ 165538 w 58"/>
              <a:gd name="T103" fmla="*/ 144136 h 68"/>
              <a:gd name="T104" fmla="*/ 134500 w 58"/>
              <a:gd name="T105" fmla="*/ 65204 h 68"/>
              <a:gd name="T106" fmla="*/ 182781 w 58"/>
              <a:gd name="T107" fmla="*/ 65204 h 68"/>
              <a:gd name="T108" fmla="*/ 179333 w 58"/>
              <a:gd name="T109" fmla="*/ 61773 h 68"/>
              <a:gd name="T110" fmla="*/ 137948 w 58"/>
              <a:gd name="T111" fmla="*/ 20591 h 68"/>
              <a:gd name="T112" fmla="*/ 134500 w 58"/>
              <a:gd name="T113" fmla="*/ 17159 h 68"/>
              <a:gd name="T114" fmla="*/ 134500 w 58"/>
              <a:gd name="T115" fmla="*/ 65204 h 6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20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1"/>
                  <a:pt x="22" y="32"/>
                </a:cubicBezTo>
                <a:cubicBezTo>
                  <a:pt x="15" y="41"/>
                  <a:pt x="15" y="41"/>
                  <a:pt x="15" y="41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51"/>
                  <a:pt x="22" y="52"/>
                  <a:pt x="22" y="52"/>
                </a:cubicBezTo>
                <a:cubicBezTo>
                  <a:pt x="20" y="53"/>
                  <a:pt x="20" y="53"/>
                  <a:pt x="20" y="53"/>
                </a:cubicBezTo>
                <a:cubicBezTo>
                  <a:pt x="19" y="54"/>
                  <a:pt x="18" y="54"/>
                  <a:pt x="18" y="53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1"/>
                  <a:pt x="9" y="41"/>
                  <a:pt x="9" y="40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8"/>
                  <a:pt x="19" y="28"/>
                  <a:pt x="20" y="29"/>
                </a:cubicBezTo>
                <a:close/>
                <a:moveTo>
                  <a:pt x="24" y="56"/>
                </a:moveTo>
                <a:cubicBezTo>
                  <a:pt x="29" y="25"/>
                  <a:pt x="29" y="25"/>
                  <a:pt x="29" y="25"/>
                </a:cubicBezTo>
                <a:cubicBezTo>
                  <a:pt x="29" y="24"/>
                  <a:pt x="30" y="24"/>
                  <a:pt x="31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4" y="24"/>
                  <a:pt x="34" y="25"/>
                  <a:pt x="34" y="26"/>
                </a:cubicBezTo>
                <a:cubicBezTo>
                  <a:pt x="29" y="57"/>
                  <a:pt x="29" y="57"/>
                  <a:pt x="29" y="57"/>
                </a:cubicBezTo>
                <a:cubicBezTo>
                  <a:pt x="29" y="58"/>
                  <a:pt x="28" y="58"/>
                  <a:pt x="27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4" y="57"/>
                  <a:pt x="24" y="56"/>
                </a:cubicBezTo>
                <a:close/>
                <a:moveTo>
                  <a:pt x="48" y="42"/>
                </a:moveTo>
                <a:cubicBezTo>
                  <a:pt x="40" y="53"/>
                  <a:pt x="40" y="53"/>
                  <a:pt x="40" y="53"/>
                </a:cubicBezTo>
                <a:cubicBezTo>
                  <a:pt x="39" y="54"/>
                  <a:pt x="39" y="54"/>
                  <a:pt x="38" y="53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52"/>
                  <a:pt x="36" y="51"/>
                  <a:pt x="36" y="50"/>
                </a:cubicBezTo>
                <a:cubicBezTo>
                  <a:pt x="43" y="41"/>
                  <a:pt x="43" y="41"/>
                  <a:pt x="43" y="41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31"/>
                  <a:pt x="36" y="30"/>
                  <a:pt x="36" y="30"/>
                </a:cubicBezTo>
                <a:cubicBezTo>
                  <a:pt x="38" y="29"/>
                  <a:pt x="38" y="29"/>
                  <a:pt x="38" y="29"/>
                </a:cubicBezTo>
                <a:cubicBezTo>
                  <a:pt x="39" y="28"/>
                  <a:pt x="39" y="28"/>
                  <a:pt x="40" y="29"/>
                </a:cubicBezTo>
                <a:cubicBezTo>
                  <a:pt x="48" y="40"/>
                  <a:pt x="48" y="40"/>
                  <a:pt x="48" y="40"/>
                </a:cubicBezTo>
                <a:cubicBezTo>
                  <a:pt x="49" y="41"/>
                  <a:pt x="49" y="41"/>
                  <a:pt x="48" y="42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9" name="Freeform 53"/>
          <p:cNvSpPr>
            <a:spLocks noEditPoints="1"/>
          </p:cNvSpPr>
          <p:nvPr/>
        </p:nvSpPr>
        <p:spPr bwMode="auto">
          <a:xfrm>
            <a:off x="4904915" y="1011474"/>
            <a:ext cx="185440" cy="214643"/>
          </a:xfrm>
          <a:custGeom>
            <a:avLst/>
            <a:gdLst>
              <a:gd name="T0" fmla="*/ 201613 w 59"/>
              <a:gd name="T1" fmla="*/ 68636 h 68"/>
              <a:gd name="T2" fmla="*/ 201613 w 59"/>
              <a:gd name="T3" fmla="*/ 219636 h 68"/>
              <a:gd name="T4" fmla="*/ 187944 w 59"/>
              <a:gd name="T5" fmla="*/ 233363 h 68"/>
              <a:gd name="T6" fmla="*/ 13669 w 59"/>
              <a:gd name="T7" fmla="*/ 233363 h 68"/>
              <a:gd name="T8" fmla="*/ 0 w 59"/>
              <a:gd name="T9" fmla="*/ 219636 h 68"/>
              <a:gd name="T10" fmla="*/ 0 w 59"/>
              <a:gd name="T11" fmla="*/ 10295 h 68"/>
              <a:gd name="T12" fmla="*/ 13669 w 59"/>
              <a:gd name="T13" fmla="*/ 0 h 68"/>
              <a:gd name="T14" fmla="*/ 129852 w 59"/>
              <a:gd name="T15" fmla="*/ 0 h 68"/>
              <a:gd name="T16" fmla="*/ 150355 w 59"/>
              <a:gd name="T17" fmla="*/ 6864 h 68"/>
              <a:gd name="T18" fmla="*/ 191361 w 59"/>
              <a:gd name="T19" fmla="*/ 48045 h 68"/>
              <a:gd name="T20" fmla="*/ 201613 w 59"/>
              <a:gd name="T21" fmla="*/ 68636 h 68"/>
              <a:gd name="T22" fmla="*/ 184527 w 59"/>
              <a:gd name="T23" fmla="*/ 82363 h 68"/>
              <a:gd name="T24" fmla="*/ 129852 w 59"/>
              <a:gd name="T25" fmla="*/ 82363 h 68"/>
              <a:gd name="T26" fmla="*/ 116184 w 59"/>
              <a:gd name="T27" fmla="*/ 68636 h 68"/>
              <a:gd name="T28" fmla="*/ 116184 w 59"/>
              <a:gd name="T29" fmla="*/ 17159 h 68"/>
              <a:gd name="T30" fmla="*/ 17086 w 59"/>
              <a:gd name="T31" fmla="*/ 17159 h 68"/>
              <a:gd name="T32" fmla="*/ 17086 w 59"/>
              <a:gd name="T33" fmla="*/ 216204 h 68"/>
              <a:gd name="T34" fmla="*/ 184527 w 59"/>
              <a:gd name="T35" fmla="*/ 216204 h 68"/>
              <a:gd name="T36" fmla="*/ 184527 w 59"/>
              <a:gd name="T37" fmla="*/ 82363 h 68"/>
              <a:gd name="T38" fmla="*/ 133270 w 59"/>
              <a:gd name="T39" fmla="*/ 65204 h 68"/>
              <a:gd name="T40" fmla="*/ 184527 w 59"/>
              <a:gd name="T41" fmla="*/ 65204 h 68"/>
              <a:gd name="T42" fmla="*/ 181110 w 59"/>
              <a:gd name="T43" fmla="*/ 61773 h 68"/>
              <a:gd name="T44" fmla="*/ 140104 w 59"/>
              <a:gd name="T45" fmla="*/ 20591 h 68"/>
              <a:gd name="T46" fmla="*/ 133270 w 59"/>
              <a:gd name="T47" fmla="*/ 17159 h 68"/>
              <a:gd name="T48" fmla="*/ 133270 w 59"/>
              <a:gd name="T49" fmla="*/ 65204 h 6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9" h="68">
                <a:moveTo>
                  <a:pt x="59" y="20"/>
                </a:moveTo>
                <a:cubicBezTo>
                  <a:pt x="59" y="64"/>
                  <a:pt x="59" y="64"/>
                  <a:pt x="59" y="64"/>
                </a:cubicBezTo>
                <a:cubicBezTo>
                  <a:pt x="59" y="66"/>
                  <a:pt x="57" y="68"/>
                  <a:pt x="55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2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3" y="1"/>
                  <a:pt x="44" y="2"/>
                </a:cubicBezTo>
                <a:cubicBezTo>
                  <a:pt x="56" y="14"/>
                  <a:pt x="56" y="14"/>
                  <a:pt x="56" y="14"/>
                </a:cubicBezTo>
                <a:cubicBezTo>
                  <a:pt x="58" y="16"/>
                  <a:pt x="59" y="18"/>
                  <a:pt x="59" y="20"/>
                </a:cubicBezTo>
                <a:close/>
                <a:moveTo>
                  <a:pt x="54" y="24"/>
                </a:moveTo>
                <a:cubicBezTo>
                  <a:pt x="38" y="24"/>
                  <a:pt x="38" y="24"/>
                  <a:pt x="38" y="24"/>
                </a:cubicBezTo>
                <a:cubicBezTo>
                  <a:pt x="36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4" y="63"/>
                  <a:pt x="54" y="63"/>
                  <a:pt x="54" y="63"/>
                </a:cubicBezTo>
                <a:lnTo>
                  <a:pt x="54" y="24"/>
                </a:lnTo>
                <a:close/>
                <a:moveTo>
                  <a:pt x="39" y="19"/>
                </a:moveTo>
                <a:cubicBezTo>
                  <a:pt x="54" y="19"/>
                  <a:pt x="54" y="19"/>
                  <a:pt x="54" y="19"/>
                </a:cubicBezTo>
                <a:cubicBezTo>
                  <a:pt x="53" y="18"/>
                  <a:pt x="53" y="18"/>
                  <a:pt x="53" y="18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0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0" name="Freeform 54"/>
          <p:cNvSpPr>
            <a:spLocks noEditPoints="1"/>
          </p:cNvSpPr>
          <p:nvPr/>
        </p:nvSpPr>
        <p:spPr bwMode="auto">
          <a:xfrm>
            <a:off x="5359023" y="1011474"/>
            <a:ext cx="182519" cy="214643"/>
          </a:xfrm>
          <a:custGeom>
            <a:avLst/>
            <a:gdLst>
              <a:gd name="T0" fmla="*/ 198437 w 58"/>
              <a:gd name="T1" fmla="*/ 68636 h 68"/>
              <a:gd name="T2" fmla="*/ 198437 w 58"/>
              <a:gd name="T3" fmla="*/ 219636 h 68"/>
              <a:gd name="T4" fmla="*/ 184752 w 58"/>
              <a:gd name="T5" fmla="*/ 233363 h 68"/>
              <a:gd name="T6" fmla="*/ 10264 w 58"/>
              <a:gd name="T7" fmla="*/ 233363 h 68"/>
              <a:gd name="T8" fmla="*/ 0 w 58"/>
              <a:gd name="T9" fmla="*/ 219636 h 68"/>
              <a:gd name="T10" fmla="*/ 0 w 58"/>
              <a:gd name="T11" fmla="*/ 10295 h 68"/>
              <a:gd name="T12" fmla="*/ 10264 w 58"/>
              <a:gd name="T13" fmla="*/ 0 h 68"/>
              <a:gd name="T14" fmla="*/ 126589 w 58"/>
              <a:gd name="T15" fmla="*/ 0 h 68"/>
              <a:gd name="T16" fmla="*/ 150538 w 58"/>
              <a:gd name="T17" fmla="*/ 6864 h 68"/>
              <a:gd name="T18" fmla="*/ 188173 w 58"/>
              <a:gd name="T19" fmla="*/ 48045 h 68"/>
              <a:gd name="T20" fmla="*/ 198437 w 58"/>
              <a:gd name="T21" fmla="*/ 68636 h 68"/>
              <a:gd name="T22" fmla="*/ 181330 w 58"/>
              <a:gd name="T23" fmla="*/ 82363 h 68"/>
              <a:gd name="T24" fmla="*/ 126589 w 58"/>
              <a:gd name="T25" fmla="*/ 82363 h 68"/>
              <a:gd name="T26" fmla="*/ 116325 w 58"/>
              <a:gd name="T27" fmla="*/ 68636 h 68"/>
              <a:gd name="T28" fmla="*/ 116325 w 58"/>
              <a:gd name="T29" fmla="*/ 17159 h 68"/>
              <a:gd name="T30" fmla="*/ 17107 w 58"/>
              <a:gd name="T31" fmla="*/ 17159 h 68"/>
              <a:gd name="T32" fmla="*/ 17107 w 58"/>
              <a:gd name="T33" fmla="*/ 216204 h 68"/>
              <a:gd name="T34" fmla="*/ 181330 w 58"/>
              <a:gd name="T35" fmla="*/ 216204 h 68"/>
              <a:gd name="T36" fmla="*/ 181330 w 58"/>
              <a:gd name="T37" fmla="*/ 82363 h 68"/>
              <a:gd name="T38" fmla="*/ 54741 w 58"/>
              <a:gd name="T39" fmla="*/ 199045 h 68"/>
              <a:gd name="T40" fmla="*/ 95797 w 58"/>
              <a:gd name="T41" fmla="*/ 199045 h 68"/>
              <a:gd name="T42" fmla="*/ 95797 w 58"/>
              <a:gd name="T43" fmla="*/ 185318 h 68"/>
              <a:gd name="T44" fmla="*/ 82112 w 58"/>
              <a:gd name="T45" fmla="*/ 185318 h 68"/>
              <a:gd name="T46" fmla="*/ 82112 w 58"/>
              <a:gd name="T47" fmla="*/ 164727 h 68"/>
              <a:gd name="T48" fmla="*/ 102640 w 58"/>
              <a:gd name="T49" fmla="*/ 164727 h 68"/>
              <a:gd name="T50" fmla="*/ 116325 w 58"/>
              <a:gd name="T51" fmla="*/ 161295 h 68"/>
              <a:gd name="T52" fmla="*/ 136853 w 58"/>
              <a:gd name="T53" fmla="*/ 130409 h 68"/>
              <a:gd name="T54" fmla="*/ 116325 w 58"/>
              <a:gd name="T55" fmla="*/ 102954 h 68"/>
              <a:gd name="T56" fmla="*/ 102640 w 58"/>
              <a:gd name="T57" fmla="*/ 99522 h 68"/>
              <a:gd name="T58" fmla="*/ 54741 w 58"/>
              <a:gd name="T59" fmla="*/ 99522 h 68"/>
              <a:gd name="T60" fmla="*/ 54741 w 58"/>
              <a:gd name="T61" fmla="*/ 113250 h 68"/>
              <a:gd name="T62" fmla="*/ 65005 w 58"/>
              <a:gd name="T63" fmla="*/ 113250 h 68"/>
              <a:gd name="T64" fmla="*/ 65005 w 58"/>
              <a:gd name="T65" fmla="*/ 185318 h 68"/>
              <a:gd name="T66" fmla="*/ 54741 w 58"/>
              <a:gd name="T67" fmla="*/ 185318 h 68"/>
              <a:gd name="T68" fmla="*/ 54741 w 58"/>
              <a:gd name="T69" fmla="*/ 199045 h 68"/>
              <a:gd name="T70" fmla="*/ 82112 w 58"/>
              <a:gd name="T71" fmla="*/ 147568 h 68"/>
              <a:gd name="T72" fmla="*/ 82112 w 58"/>
              <a:gd name="T73" fmla="*/ 113250 h 68"/>
              <a:gd name="T74" fmla="*/ 99219 w 58"/>
              <a:gd name="T75" fmla="*/ 113250 h 68"/>
              <a:gd name="T76" fmla="*/ 109482 w 58"/>
              <a:gd name="T77" fmla="*/ 116682 h 68"/>
              <a:gd name="T78" fmla="*/ 116325 w 58"/>
              <a:gd name="T79" fmla="*/ 130409 h 68"/>
              <a:gd name="T80" fmla="*/ 109482 w 58"/>
              <a:gd name="T81" fmla="*/ 147568 h 68"/>
              <a:gd name="T82" fmla="*/ 99219 w 58"/>
              <a:gd name="T83" fmla="*/ 147568 h 68"/>
              <a:gd name="T84" fmla="*/ 82112 w 58"/>
              <a:gd name="T85" fmla="*/ 147568 h 68"/>
              <a:gd name="T86" fmla="*/ 133432 w 58"/>
              <a:gd name="T87" fmla="*/ 65204 h 68"/>
              <a:gd name="T88" fmla="*/ 181330 w 58"/>
              <a:gd name="T89" fmla="*/ 65204 h 68"/>
              <a:gd name="T90" fmla="*/ 177909 w 58"/>
              <a:gd name="T91" fmla="*/ 61773 h 68"/>
              <a:gd name="T92" fmla="*/ 136853 w 58"/>
              <a:gd name="T93" fmla="*/ 20591 h 68"/>
              <a:gd name="T94" fmla="*/ 133432 w 58"/>
              <a:gd name="T95" fmla="*/ 17159 h 68"/>
              <a:gd name="T96" fmla="*/ 133432 w 58"/>
              <a:gd name="T97" fmla="*/ 65204 h 6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16" y="58"/>
                </a:moveTo>
                <a:cubicBezTo>
                  <a:pt x="28" y="58"/>
                  <a:pt x="28" y="58"/>
                  <a:pt x="28" y="58"/>
                </a:cubicBezTo>
                <a:cubicBezTo>
                  <a:pt x="28" y="54"/>
                  <a:pt x="28" y="54"/>
                  <a:pt x="28" y="54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48"/>
                  <a:pt x="24" y="48"/>
                  <a:pt x="24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1" y="48"/>
                  <a:pt x="33" y="48"/>
                  <a:pt x="34" y="47"/>
                </a:cubicBezTo>
                <a:cubicBezTo>
                  <a:pt x="38" y="46"/>
                  <a:pt x="40" y="42"/>
                  <a:pt x="40" y="38"/>
                </a:cubicBezTo>
                <a:cubicBezTo>
                  <a:pt x="40" y="34"/>
                  <a:pt x="38" y="31"/>
                  <a:pt x="34" y="30"/>
                </a:cubicBezTo>
                <a:cubicBezTo>
                  <a:pt x="33" y="29"/>
                  <a:pt x="31" y="29"/>
                  <a:pt x="30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54"/>
                  <a:pt x="19" y="54"/>
                  <a:pt x="19" y="54"/>
                </a:cubicBezTo>
                <a:cubicBezTo>
                  <a:pt x="16" y="54"/>
                  <a:pt x="16" y="54"/>
                  <a:pt x="16" y="54"/>
                </a:cubicBezTo>
                <a:lnTo>
                  <a:pt x="16" y="58"/>
                </a:lnTo>
                <a:close/>
                <a:moveTo>
                  <a:pt x="24" y="43"/>
                </a:moveTo>
                <a:cubicBezTo>
                  <a:pt x="24" y="33"/>
                  <a:pt x="24" y="33"/>
                  <a:pt x="24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30" y="33"/>
                  <a:pt x="31" y="33"/>
                  <a:pt x="32" y="34"/>
                </a:cubicBezTo>
                <a:cubicBezTo>
                  <a:pt x="34" y="35"/>
                  <a:pt x="34" y="36"/>
                  <a:pt x="34" y="38"/>
                </a:cubicBezTo>
                <a:cubicBezTo>
                  <a:pt x="34" y="40"/>
                  <a:pt x="34" y="42"/>
                  <a:pt x="32" y="43"/>
                </a:cubicBezTo>
                <a:cubicBezTo>
                  <a:pt x="31" y="43"/>
                  <a:pt x="30" y="43"/>
                  <a:pt x="29" y="43"/>
                </a:cubicBezTo>
                <a:lnTo>
                  <a:pt x="24" y="43"/>
                </a:ln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1" name="Freeform 55"/>
          <p:cNvSpPr>
            <a:spLocks noEditPoints="1"/>
          </p:cNvSpPr>
          <p:nvPr/>
        </p:nvSpPr>
        <p:spPr bwMode="auto">
          <a:xfrm>
            <a:off x="5813130" y="1011474"/>
            <a:ext cx="183980" cy="214643"/>
          </a:xfrm>
          <a:custGeom>
            <a:avLst/>
            <a:gdLst>
              <a:gd name="T0" fmla="*/ 200025 w 58"/>
              <a:gd name="T1" fmla="*/ 68636 h 68"/>
              <a:gd name="T2" fmla="*/ 200025 w 58"/>
              <a:gd name="T3" fmla="*/ 219636 h 68"/>
              <a:gd name="T4" fmla="*/ 186230 w 58"/>
              <a:gd name="T5" fmla="*/ 233363 h 68"/>
              <a:gd name="T6" fmla="*/ 10346 w 58"/>
              <a:gd name="T7" fmla="*/ 233363 h 68"/>
              <a:gd name="T8" fmla="*/ 0 w 58"/>
              <a:gd name="T9" fmla="*/ 219636 h 68"/>
              <a:gd name="T10" fmla="*/ 0 w 58"/>
              <a:gd name="T11" fmla="*/ 10295 h 68"/>
              <a:gd name="T12" fmla="*/ 10346 w 58"/>
              <a:gd name="T13" fmla="*/ 0 h 68"/>
              <a:gd name="T14" fmla="*/ 127602 w 58"/>
              <a:gd name="T15" fmla="*/ 0 h 68"/>
              <a:gd name="T16" fmla="*/ 151743 w 58"/>
              <a:gd name="T17" fmla="*/ 6864 h 68"/>
              <a:gd name="T18" fmla="*/ 189679 w 58"/>
              <a:gd name="T19" fmla="*/ 48045 h 68"/>
              <a:gd name="T20" fmla="*/ 200025 w 58"/>
              <a:gd name="T21" fmla="*/ 68636 h 68"/>
              <a:gd name="T22" fmla="*/ 182781 w 58"/>
              <a:gd name="T23" fmla="*/ 82363 h 68"/>
              <a:gd name="T24" fmla="*/ 127602 w 58"/>
              <a:gd name="T25" fmla="*/ 82363 h 68"/>
              <a:gd name="T26" fmla="*/ 117256 w 58"/>
              <a:gd name="T27" fmla="*/ 68636 h 68"/>
              <a:gd name="T28" fmla="*/ 117256 w 58"/>
              <a:gd name="T29" fmla="*/ 17159 h 68"/>
              <a:gd name="T30" fmla="*/ 17244 w 58"/>
              <a:gd name="T31" fmla="*/ 17159 h 68"/>
              <a:gd name="T32" fmla="*/ 17244 w 58"/>
              <a:gd name="T33" fmla="*/ 216204 h 68"/>
              <a:gd name="T34" fmla="*/ 182781 w 58"/>
              <a:gd name="T35" fmla="*/ 216204 h 68"/>
              <a:gd name="T36" fmla="*/ 182781 w 58"/>
              <a:gd name="T37" fmla="*/ 82363 h 68"/>
              <a:gd name="T38" fmla="*/ 117256 w 58"/>
              <a:gd name="T39" fmla="*/ 116682 h 68"/>
              <a:gd name="T40" fmla="*/ 117256 w 58"/>
              <a:gd name="T41" fmla="*/ 164727 h 68"/>
              <a:gd name="T42" fmla="*/ 100013 w 58"/>
              <a:gd name="T43" fmla="*/ 181886 h 68"/>
              <a:gd name="T44" fmla="*/ 48282 w 58"/>
              <a:gd name="T45" fmla="*/ 181886 h 68"/>
              <a:gd name="T46" fmla="*/ 31038 w 58"/>
              <a:gd name="T47" fmla="*/ 164727 h 68"/>
              <a:gd name="T48" fmla="*/ 31038 w 58"/>
              <a:gd name="T49" fmla="*/ 116682 h 68"/>
              <a:gd name="T50" fmla="*/ 48282 w 58"/>
              <a:gd name="T51" fmla="*/ 99522 h 68"/>
              <a:gd name="T52" fmla="*/ 100013 w 58"/>
              <a:gd name="T53" fmla="*/ 99522 h 68"/>
              <a:gd name="T54" fmla="*/ 117256 w 58"/>
              <a:gd name="T55" fmla="*/ 116682 h 68"/>
              <a:gd name="T56" fmla="*/ 165538 w 58"/>
              <a:gd name="T57" fmla="*/ 102954 h 68"/>
              <a:gd name="T58" fmla="*/ 165538 w 58"/>
              <a:gd name="T59" fmla="*/ 178454 h 68"/>
              <a:gd name="T60" fmla="*/ 165538 w 58"/>
              <a:gd name="T61" fmla="*/ 181886 h 68"/>
              <a:gd name="T62" fmla="*/ 162089 w 58"/>
              <a:gd name="T63" fmla="*/ 181886 h 68"/>
              <a:gd name="T64" fmla="*/ 158641 w 58"/>
              <a:gd name="T65" fmla="*/ 181886 h 68"/>
              <a:gd name="T66" fmla="*/ 124153 w 58"/>
              <a:gd name="T67" fmla="*/ 147568 h 68"/>
              <a:gd name="T68" fmla="*/ 124153 w 58"/>
              <a:gd name="T69" fmla="*/ 133841 h 68"/>
              <a:gd name="T70" fmla="*/ 158641 w 58"/>
              <a:gd name="T71" fmla="*/ 99522 h 68"/>
              <a:gd name="T72" fmla="*/ 162089 w 58"/>
              <a:gd name="T73" fmla="*/ 99522 h 68"/>
              <a:gd name="T74" fmla="*/ 165538 w 58"/>
              <a:gd name="T75" fmla="*/ 99522 h 68"/>
              <a:gd name="T76" fmla="*/ 165538 w 58"/>
              <a:gd name="T77" fmla="*/ 102954 h 68"/>
              <a:gd name="T78" fmla="*/ 134500 w 58"/>
              <a:gd name="T79" fmla="*/ 65204 h 68"/>
              <a:gd name="T80" fmla="*/ 182781 w 58"/>
              <a:gd name="T81" fmla="*/ 65204 h 68"/>
              <a:gd name="T82" fmla="*/ 179333 w 58"/>
              <a:gd name="T83" fmla="*/ 61773 h 68"/>
              <a:gd name="T84" fmla="*/ 137948 w 58"/>
              <a:gd name="T85" fmla="*/ 20591 h 68"/>
              <a:gd name="T86" fmla="*/ 134500 w 58"/>
              <a:gd name="T87" fmla="*/ 17159 h 68"/>
              <a:gd name="T88" fmla="*/ 134500 w 58"/>
              <a:gd name="T89" fmla="*/ 65204 h 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34" y="34"/>
                </a:move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29" y="53"/>
                </a:cubicBezTo>
                <a:cubicBezTo>
                  <a:pt x="14" y="53"/>
                  <a:pt x="14" y="53"/>
                  <a:pt x="14" y="53"/>
                </a:cubicBezTo>
                <a:cubicBezTo>
                  <a:pt x="12" y="53"/>
                  <a:pt x="9" y="51"/>
                  <a:pt x="9" y="48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1"/>
                  <a:pt x="12" y="29"/>
                  <a:pt x="14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2" y="29"/>
                  <a:pt x="34" y="31"/>
                  <a:pt x="34" y="34"/>
                </a:cubicBezTo>
                <a:close/>
                <a:moveTo>
                  <a:pt x="48" y="30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2"/>
                  <a:pt x="48" y="53"/>
                  <a:pt x="48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6" y="53"/>
                  <a:pt x="46" y="5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39"/>
                  <a:pt x="36" y="39"/>
                  <a:pt x="36" y="3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7" y="29"/>
                  <a:pt x="47" y="29"/>
                </a:cubicBezTo>
                <a:cubicBezTo>
                  <a:pt x="47" y="29"/>
                  <a:pt x="47" y="29"/>
                  <a:pt x="48" y="29"/>
                </a:cubicBezTo>
                <a:cubicBezTo>
                  <a:pt x="48" y="29"/>
                  <a:pt x="48" y="30"/>
                  <a:pt x="48" y="30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2" name="Freeform 56"/>
          <p:cNvSpPr>
            <a:spLocks noEditPoints="1"/>
          </p:cNvSpPr>
          <p:nvPr/>
        </p:nvSpPr>
        <p:spPr bwMode="auto">
          <a:xfrm>
            <a:off x="6268699" y="1027536"/>
            <a:ext cx="229244" cy="198581"/>
          </a:xfrm>
          <a:custGeom>
            <a:avLst/>
            <a:gdLst>
              <a:gd name="T0" fmla="*/ 228753 w 73"/>
              <a:gd name="T1" fmla="*/ 215900 h 63"/>
              <a:gd name="T2" fmla="*/ 0 w 73"/>
              <a:gd name="T3" fmla="*/ 195338 h 63"/>
              <a:gd name="T4" fmla="*/ 23900 w 73"/>
              <a:gd name="T5" fmla="*/ 0 h 63"/>
              <a:gd name="T6" fmla="*/ 249238 w 73"/>
              <a:gd name="T7" fmla="*/ 20562 h 63"/>
              <a:gd name="T8" fmla="*/ 51213 w 73"/>
              <a:gd name="T9" fmla="*/ 23989 h 63"/>
              <a:gd name="T10" fmla="*/ 27314 w 73"/>
              <a:gd name="T11" fmla="*/ 13708 h 63"/>
              <a:gd name="T12" fmla="*/ 17071 w 73"/>
              <a:gd name="T13" fmla="*/ 41124 h 63"/>
              <a:gd name="T14" fmla="*/ 44385 w 73"/>
              <a:gd name="T15" fmla="*/ 47978 h 63"/>
              <a:gd name="T16" fmla="*/ 51213 w 73"/>
              <a:gd name="T17" fmla="*/ 23989 h 63"/>
              <a:gd name="T18" fmla="*/ 44385 w 73"/>
              <a:gd name="T19" fmla="*/ 65113 h 63"/>
              <a:gd name="T20" fmla="*/ 17071 w 73"/>
              <a:gd name="T21" fmla="*/ 71967 h 63"/>
              <a:gd name="T22" fmla="*/ 27314 w 73"/>
              <a:gd name="T23" fmla="*/ 99383 h 63"/>
              <a:gd name="T24" fmla="*/ 51213 w 73"/>
              <a:gd name="T25" fmla="*/ 89102 h 63"/>
              <a:gd name="T26" fmla="*/ 51213 w 73"/>
              <a:gd name="T27" fmla="*/ 123371 h 63"/>
              <a:gd name="T28" fmla="*/ 27314 w 73"/>
              <a:gd name="T29" fmla="*/ 116517 h 63"/>
              <a:gd name="T30" fmla="*/ 17071 w 73"/>
              <a:gd name="T31" fmla="*/ 140506 h 63"/>
              <a:gd name="T32" fmla="*/ 44385 w 73"/>
              <a:gd name="T33" fmla="*/ 147360 h 63"/>
              <a:gd name="T34" fmla="*/ 51213 w 73"/>
              <a:gd name="T35" fmla="*/ 123371 h 63"/>
              <a:gd name="T36" fmla="*/ 44385 w 73"/>
              <a:gd name="T37" fmla="*/ 164495 h 63"/>
              <a:gd name="T38" fmla="*/ 17071 w 73"/>
              <a:gd name="T39" fmla="*/ 174776 h 63"/>
              <a:gd name="T40" fmla="*/ 27314 w 73"/>
              <a:gd name="T41" fmla="*/ 198765 h 63"/>
              <a:gd name="T42" fmla="*/ 51213 w 73"/>
              <a:gd name="T43" fmla="*/ 188484 h 63"/>
              <a:gd name="T44" fmla="*/ 184368 w 73"/>
              <a:gd name="T45" fmla="*/ 23989 h 63"/>
              <a:gd name="T46" fmla="*/ 75113 w 73"/>
              <a:gd name="T47" fmla="*/ 13708 h 63"/>
              <a:gd name="T48" fmla="*/ 68284 w 73"/>
              <a:gd name="T49" fmla="*/ 89102 h 63"/>
              <a:gd name="T50" fmla="*/ 174125 w 73"/>
              <a:gd name="T51" fmla="*/ 99383 h 63"/>
              <a:gd name="T52" fmla="*/ 184368 w 73"/>
              <a:gd name="T53" fmla="*/ 23989 h 63"/>
              <a:gd name="T54" fmla="*/ 174125 w 73"/>
              <a:gd name="T55" fmla="*/ 116517 h 63"/>
              <a:gd name="T56" fmla="*/ 68284 w 73"/>
              <a:gd name="T57" fmla="*/ 123371 h 63"/>
              <a:gd name="T58" fmla="*/ 75113 w 73"/>
              <a:gd name="T59" fmla="*/ 198765 h 63"/>
              <a:gd name="T60" fmla="*/ 184368 w 73"/>
              <a:gd name="T61" fmla="*/ 188484 h 63"/>
              <a:gd name="T62" fmla="*/ 232167 w 73"/>
              <a:gd name="T63" fmla="*/ 23989 h 63"/>
              <a:gd name="T64" fmla="*/ 208267 w 73"/>
              <a:gd name="T65" fmla="*/ 13708 h 63"/>
              <a:gd name="T66" fmla="*/ 201439 w 73"/>
              <a:gd name="T67" fmla="*/ 41124 h 63"/>
              <a:gd name="T68" fmla="*/ 225338 w 73"/>
              <a:gd name="T69" fmla="*/ 47978 h 63"/>
              <a:gd name="T70" fmla="*/ 232167 w 73"/>
              <a:gd name="T71" fmla="*/ 23989 h 63"/>
              <a:gd name="T72" fmla="*/ 225338 w 73"/>
              <a:gd name="T73" fmla="*/ 65113 h 63"/>
              <a:gd name="T74" fmla="*/ 201439 w 73"/>
              <a:gd name="T75" fmla="*/ 71967 h 63"/>
              <a:gd name="T76" fmla="*/ 208267 w 73"/>
              <a:gd name="T77" fmla="*/ 99383 h 63"/>
              <a:gd name="T78" fmla="*/ 232167 w 73"/>
              <a:gd name="T79" fmla="*/ 89102 h 63"/>
              <a:gd name="T80" fmla="*/ 232167 w 73"/>
              <a:gd name="T81" fmla="*/ 123371 h 63"/>
              <a:gd name="T82" fmla="*/ 208267 w 73"/>
              <a:gd name="T83" fmla="*/ 116517 h 63"/>
              <a:gd name="T84" fmla="*/ 201439 w 73"/>
              <a:gd name="T85" fmla="*/ 140506 h 63"/>
              <a:gd name="T86" fmla="*/ 225338 w 73"/>
              <a:gd name="T87" fmla="*/ 147360 h 63"/>
              <a:gd name="T88" fmla="*/ 232167 w 73"/>
              <a:gd name="T89" fmla="*/ 123371 h 63"/>
              <a:gd name="T90" fmla="*/ 225338 w 73"/>
              <a:gd name="T91" fmla="*/ 164495 h 63"/>
              <a:gd name="T92" fmla="*/ 201439 w 73"/>
              <a:gd name="T93" fmla="*/ 174776 h 63"/>
              <a:gd name="T94" fmla="*/ 208267 w 73"/>
              <a:gd name="T95" fmla="*/ 198765 h 63"/>
              <a:gd name="T96" fmla="*/ 232167 w 73"/>
              <a:gd name="T97" fmla="*/ 188484 h 6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3" h="63">
                <a:moveTo>
                  <a:pt x="73" y="57"/>
                </a:moveTo>
                <a:cubicBezTo>
                  <a:pt x="73" y="60"/>
                  <a:pt x="71" y="63"/>
                  <a:pt x="67" y="63"/>
                </a:cubicBezTo>
                <a:cubicBezTo>
                  <a:pt x="7" y="63"/>
                  <a:pt x="7" y="63"/>
                  <a:pt x="7" y="63"/>
                </a:cubicBezTo>
                <a:cubicBezTo>
                  <a:pt x="3" y="63"/>
                  <a:pt x="0" y="60"/>
                  <a:pt x="0" y="5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lnTo>
                  <a:pt x="73" y="57"/>
                </a:lnTo>
                <a:close/>
                <a:moveTo>
                  <a:pt x="15" y="7"/>
                </a:moveTo>
                <a:cubicBezTo>
                  <a:pt x="15" y="6"/>
                  <a:pt x="14" y="4"/>
                  <a:pt x="13" y="4"/>
                </a:cubicBezTo>
                <a:cubicBezTo>
                  <a:pt x="8" y="4"/>
                  <a:pt x="8" y="4"/>
                  <a:pt x="8" y="4"/>
                </a:cubicBezTo>
                <a:cubicBezTo>
                  <a:pt x="6" y="4"/>
                  <a:pt x="5" y="6"/>
                  <a:pt x="5" y="7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3"/>
                  <a:pt x="6" y="14"/>
                  <a:pt x="8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5" y="13"/>
                  <a:pt x="15" y="12"/>
                </a:cubicBezTo>
                <a:lnTo>
                  <a:pt x="15" y="7"/>
                </a:lnTo>
                <a:close/>
                <a:moveTo>
                  <a:pt x="15" y="21"/>
                </a:moveTo>
                <a:cubicBezTo>
                  <a:pt x="15" y="20"/>
                  <a:pt x="14" y="19"/>
                  <a:pt x="13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19"/>
                  <a:pt x="5" y="20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8"/>
                  <a:pt x="6" y="29"/>
                  <a:pt x="8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4" y="29"/>
                  <a:pt x="15" y="28"/>
                  <a:pt x="15" y="26"/>
                </a:cubicBezTo>
                <a:lnTo>
                  <a:pt x="15" y="21"/>
                </a:lnTo>
                <a:close/>
                <a:moveTo>
                  <a:pt x="15" y="36"/>
                </a:moveTo>
                <a:cubicBezTo>
                  <a:pt x="15" y="35"/>
                  <a:pt x="14" y="34"/>
                  <a:pt x="13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6" y="34"/>
                  <a:pt x="5" y="35"/>
                  <a:pt x="5" y="36"/>
                </a:cubicBezTo>
                <a:cubicBezTo>
                  <a:pt x="5" y="41"/>
                  <a:pt x="5" y="41"/>
                  <a:pt x="5" y="41"/>
                </a:cubicBezTo>
                <a:cubicBezTo>
                  <a:pt x="5" y="42"/>
                  <a:pt x="6" y="43"/>
                  <a:pt x="8" y="43"/>
                </a:cubicBezTo>
                <a:cubicBezTo>
                  <a:pt x="13" y="43"/>
                  <a:pt x="13" y="43"/>
                  <a:pt x="13" y="43"/>
                </a:cubicBezTo>
                <a:cubicBezTo>
                  <a:pt x="14" y="43"/>
                  <a:pt x="15" y="42"/>
                  <a:pt x="15" y="41"/>
                </a:cubicBezTo>
                <a:lnTo>
                  <a:pt x="15" y="36"/>
                </a:lnTo>
                <a:close/>
                <a:moveTo>
                  <a:pt x="15" y="51"/>
                </a:moveTo>
                <a:cubicBezTo>
                  <a:pt x="15" y="49"/>
                  <a:pt x="14" y="48"/>
                  <a:pt x="13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6" y="48"/>
                  <a:pt x="5" y="49"/>
                  <a:pt x="5" y="51"/>
                </a:cubicBezTo>
                <a:cubicBezTo>
                  <a:pt x="5" y="55"/>
                  <a:pt x="5" y="55"/>
                  <a:pt x="5" y="55"/>
                </a:cubicBezTo>
                <a:cubicBezTo>
                  <a:pt x="5" y="57"/>
                  <a:pt x="6" y="58"/>
                  <a:pt x="8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5" y="57"/>
                  <a:pt x="15" y="55"/>
                </a:cubicBezTo>
                <a:lnTo>
                  <a:pt x="15" y="51"/>
                </a:lnTo>
                <a:close/>
                <a:moveTo>
                  <a:pt x="54" y="7"/>
                </a:moveTo>
                <a:cubicBezTo>
                  <a:pt x="54" y="6"/>
                  <a:pt x="53" y="4"/>
                  <a:pt x="51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0" y="6"/>
                  <a:pt x="20" y="7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28"/>
                  <a:pt x="21" y="29"/>
                  <a:pt x="22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3" y="29"/>
                  <a:pt x="54" y="28"/>
                  <a:pt x="54" y="26"/>
                </a:cubicBezTo>
                <a:lnTo>
                  <a:pt x="54" y="7"/>
                </a:lnTo>
                <a:close/>
                <a:moveTo>
                  <a:pt x="54" y="36"/>
                </a:moveTo>
                <a:cubicBezTo>
                  <a:pt x="54" y="35"/>
                  <a:pt x="53" y="34"/>
                  <a:pt x="51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1" y="34"/>
                  <a:pt x="20" y="35"/>
                  <a:pt x="20" y="36"/>
                </a:cubicBezTo>
                <a:cubicBezTo>
                  <a:pt x="20" y="55"/>
                  <a:pt x="20" y="55"/>
                  <a:pt x="20" y="55"/>
                </a:cubicBezTo>
                <a:cubicBezTo>
                  <a:pt x="20" y="57"/>
                  <a:pt x="21" y="58"/>
                  <a:pt x="22" y="58"/>
                </a:cubicBezTo>
                <a:cubicBezTo>
                  <a:pt x="51" y="58"/>
                  <a:pt x="51" y="58"/>
                  <a:pt x="51" y="58"/>
                </a:cubicBezTo>
                <a:cubicBezTo>
                  <a:pt x="53" y="58"/>
                  <a:pt x="54" y="57"/>
                  <a:pt x="54" y="55"/>
                </a:cubicBezTo>
                <a:lnTo>
                  <a:pt x="54" y="36"/>
                </a:lnTo>
                <a:close/>
                <a:moveTo>
                  <a:pt x="68" y="7"/>
                </a:moveTo>
                <a:cubicBezTo>
                  <a:pt x="68" y="6"/>
                  <a:pt x="67" y="4"/>
                  <a:pt x="66" y="4"/>
                </a:cubicBezTo>
                <a:cubicBezTo>
                  <a:pt x="61" y="4"/>
                  <a:pt x="61" y="4"/>
                  <a:pt x="61" y="4"/>
                </a:cubicBezTo>
                <a:cubicBezTo>
                  <a:pt x="60" y="4"/>
                  <a:pt x="59" y="6"/>
                  <a:pt x="59" y="7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13"/>
                  <a:pt x="60" y="14"/>
                  <a:pt x="61" y="14"/>
                </a:cubicBezTo>
                <a:cubicBezTo>
                  <a:pt x="66" y="14"/>
                  <a:pt x="66" y="14"/>
                  <a:pt x="66" y="14"/>
                </a:cubicBezTo>
                <a:cubicBezTo>
                  <a:pt x="67" y="14"/>
                  <a:pt x="68" y="13"/>
                  <a:pt x="68" y="12"/>
                </a:cubicBezTo>
                <a:lnTo>
                  <a:pt x="68" y="7"/>
                </a:lnTo>
                <a:close/>
                <a:moveTo>
                  <a:pt x="68" y="21"/>
                </a:moveTo>
                <a:cubicBezTo>
                  <a:pt x="68" y="20"/>
                  <a:pt x="67" y="19"/>
                  <a:pt x="66" y="19"/>
                </a:cubicBezTo>
                <a:cubicBezTo>
                  <a:pt x="61" y="19"/>
                  <a:pt x="61" y="19"/>
                  <a:pt x="61" y="19"/>
                </a:cubicBezTo>
                <a:cubicBezTo>
                  <a:pt x="60" y="19"/>
                  <a:pt x="59" y="20"/>
                  <a:pt x="59" y="21"/>
                </a:cubicBezTo>
                <a:cubicBezTo>
                  <a:pt x="59" y="26"/>
                  <a:pt x="59" y="26"/>
                  <a:pt x="59" y="26"/>
                </a:cubicBezTo>
                <a:cubicBezTo>
                  <a:pt x="59" y="28"/>
                  <a:pt x="60" y="29"/>
                  <a:pt x="61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7" y="29"/>
                  <a:pt x="68" y="28"/>
                  <a:pt x="68" y="26"/>
                </a:cubicBezTo>
                <a:lnTo>
                  <a:pt x="68" y="21"/>
                </a:lnTo>
                <a:close/>
                <a:moveTo>
                  <a:pt x="68" y="36"/>
                </a:moveTo>
                <a:cubicBezTo>
                  <a:pt x="68" y="35"/>
                  <a:pt x="67" y="34"/>
                  <a:pt x="66" y="34"/>
                </a:cubicBezTo>
                <a:cubicBezTo>
                  <a:pt x="61" y="34"/>
                  <a:pt x="61" y="34"/>
                  <a:pt x="61" y="34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41"/>
                  <a:pt x="59" y="41"/>
                  <a:pt x="59" y="41"/>
                </a:cubicBezTo>
                <a:cubicBezTo>
                  <a:pt x="59" y="42"/>
                  <a:pt x="60" y="43"/>
                  <a:pt x="61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7" y="43"/>
                  <a:pt x="68" y="42"/>
                  <a:pt x="68" y="41"/>
                </a:cubicBezTo>
                <a:lnTo>
                  <a:pt x="68" y="36"/>
                </a:lnTo>
                <a:close/>
                <a:moveTo>
                  <a:pt x="68" y="51"/>
                </a:moveTo>
                <a:cubicBezTo>
                  <a:pt x="68" y="49"/>
                  <a:pt x="67" y="48"/>
                  <a:pt x="66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0" y="48"/>
                  <a:pt x="59" y="49"/>
                  <a:pt x="59" y="51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7"/>
                  <a:pt x="60" y="58"/>
                  <a:pt x="61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7" y="58"/>
                  <a:pt x="68" y="57"/>
                  <a:pt x="68" y="55"/>
                </a:cubicBezTo>
                <a:lnTo>
                  <a:pt x="68" y="5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3" name="Freeform 57"/>
          <p:cNvSpPr>
            <a:spLocks noEditPoints="1"/>
          </p:cNvSpPr>
          <p:nvPr/>
        </p:nvSpPr>
        <p:spPr bwMode="auto">
          <a:xfrm>
            <a:off x="6731567" y="1027535"/>
            <a:ext cx="205881" cy="182519"/>
          </a:xfrm>
          <a:custGeom>
            <a:avLst/>
            <a:gdLst>
              <a:gd name="T0" fmla="*/ 24106 w 65"/>
              <a:gd name="T1" fmla="*/ 30792 h 58"/>
              <a:gd name="T2" fmla="*/ 24106 w 65"/>
              <a:gd name="T3" fmla="*/ 195016 h 58"/>
              <a:gd name="T4" fmla="*/ 20662 w 65"/>
              <a:gd name="T5" fmla="*/ 198437 h 58"/>
              <a:gd name="T6" fmla="*/ 13775 w 65"/>
              <a:gd name="T7" fmla="*/ 198437 h 58"/>
              <a:gd name="T8" fmla="*/ 6887 w 65"/>
              <a:gd name="T9" fmla="*/ 195016 h 58"/>
              <a:gd name="T10" fmla="*/ 6887 w 65"/>
              <a:gd name="T11" fmla="*/ 30792 h 58"/>
              <a:gd name="T12" fmla="*/ 0 w 65"/>
              <a:gd name="T13" fmla="*/ 13685 h 58"/>
              <a:gd name="T14" fmla="*/ 17218 w 65"/>
              <a:gd name="T15" fmla="*/ 0 h 58"/>
              <a:gd name="T16" fmla="*/ 34436 w 65"/>
              <a:gd name="T17" fmla="*/ 13685 h 58"/>
              <a:gd name="T18" fmla="*/ 24106 w 65"/>
              <a:gd name="T19" fmla="*/ 30792 h 58"/>
              <a:gd name="T20" fmla="*/ 223837 w 65"/>
              <a:gd name="T21" fmla="*/ 123168 h 58"/>
              <a:gd name="T22" fmla="*/ 216950 w 65"/>
              <a:gd name="T23" fmla="*/ 130010 h 58"/>
              <a:gd name="T24" fmla="*/ 168739 w 65"/>
              <a:gd name="T25" fmla="*/ 147117 h 58"/>
              <a:gd name="T26" fmla="*/ 106753 w 65"/>
              <a:gd name="T27" fmla="*/ 126589 h 58"/>
              <a:gd name="T28" fmla="*/ 44767 w 65"/>
              <a:gd name="T29" fmla="*/ 147117 h 58"/>
              <a:gd name="T30" fmla="*/ 41324 w 65"/>
              <a:gd name="T31" fmla="*/ 147117 h 58"/>
              <a:gd name="T32" fmla="*/ 34436 w 65"/>
              <a:gd name="T33" fmla="*/ 140274 h 58"/>
              <a:gd name="T34" fmla="*/ 34436 w 65"/>
              <a:gd name="T35" fmla="*/ 44477 h 58"/>
              <a:gd name="T36" fmla="*/ 37880 w 65"/>
              <a:gd name="T37" fmla="*/ 37635 h 58"/>
              <a:gd name="T38" fmla="*/ 48211 w 65"/>
              <a:gd name="T39" fmla="*/ 30792 h 58"/>
              <a:gd name="T40" fmla="*/ 103309 w 65"/>
              <a:gd name="T41" fmla="*/ 13685 h 58"/>
              <a:gd name="T42" fmla="*/ 158408 w 65"/>
              <a:gd name="T43" fmla="*/ 30792 h 58"/>
              <a:gd name="T44" fmla="*/ 168739 w 65"/>
              <a:gd name="T45" fmla="*/ 34213 h 58"/>
              <a:gd name="T46" fmla="*/ 216950 w 65"/>
              <a:gd name="T47" fmla="*/ 13685 h 58"/>
              <a:gd name="T48" fmla="*/ 223837 w 65"/>
              <a:gd name="T49" fmla="*/ 23949 h 58"/>
              <a:gd name="T50" fmla="*/ 223837 w 65"/>
              <a:gd name="T51" fmla="*/ 123168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5" h="58">
                <a:moveTo>
                  <a:pt x="7" y="9"/>
                </a:moveTo>
                <a:cubicBezTo>
                  <a:pt x="7" y="57"/>
                  <a:pt x="7" y="57"/>
                  <a:pt x="7" y="57"/>
                </a:cubicBezTo>
                <a:cubicBezTo>
                  <a:pt x="7" y="57"/>
                  <a:pt x="7" y="58"/>
                  <a:pt x="6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3" y="58"/>
                  <a:pt x="2" y="57"/>
                  <a:pt x="2" y="57"/>
                </a:cubicBezTo>
                <a:cubicBezTo>
                  <a:pt x="2" y="9"/>
                  <a:pt x="2" y="9"/>
                  <a:pt x="2" y="9"/>
                </a:cubicBezTo>
                <a:cubicBezTo>
                  <a:pt x="1" y="8"/>
                  <a:pt x="0" y="6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10" y="2"/>
                  <a:pt x="10" y="4"/>
                </a:cubicBezTo>
                <a:cubicBezTo>
                  <a:pt x="10" y="6"/>
                  <a:pt x="9" y="8"/>
                  <a:pt x="7" y="9"/>
                </a:cubicBezTo>
                <a:close/>
                <a:moveTo>
                  <a:pt x="65" y="36"/>
                </a:moveTo>
                <a:cubicBezTo>
                  <a:pt x="65" y="37"/>
                  <a:pt x="65" y="38"/>
                  <a:pt x="63" y="38"/>
                </a:cubicBezTo>
                <a:cubicBezTo>
                  <a:pt x="59" y="41"/>
                  <a:pt x="54" y="43"/>
                  <a:pt x="49" y="43"/>
                </a:cubicBezTo>
                <a:cubicBezTo>
                  <a:pt x="43" y="43"/>
                  <a:pt x="39" y="37"/>
                  <a:pt x="31" y="37"/>
                </a:cubicBezTo>
                <a:cubicBezTo>
                  <a:pt x="25" y="37"/>
                  <a:pt x="19" y="40"/>
                  <a:pt x="13" y="43"/>
                </a:cubicBezTo>
                <a:cubicBezTo>
                  <a:pt x="13" y="43"/>
                  <a:pt x="12" y="43"/>
                  <a:pt x="12" y="43"/>
                </a:cubicBezTo>
                <a:cubicBezTo>
                  <a:pt x="11" y="43"/>
                  <a:pt x="10" y="42"/>
                  <a:pt x="10" y="41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2"/>
                  <a:pt x="10" y="11"/>
                  <a:pt x="11" y="11"/>
                </a:cubicBezTo>
                <a:cubicBezTo>
                  <a:pt x="12" y="10"/>
                  <a:pt x="13" y="9"/>
                  <a:pt x="14" y="9"/>
                </a:cubicBezTo>
                <a:cubicBezTo>
                  <a:pt x="19" y="7"/>
                  <a:pt x="24" y="4"/>
                  <a:pt x="30" y="4"/>
                </a:cubicBezTo>
                <a:cubicBezTo>
                  <a:pt x="36" y="4"/>
                  <a:pt x="40" y="6"/>
                  <a:pt x="46" y="9"/>
                </a:cubicBezTo>
                <a:cubicBezTo>
                  <a:pt x="47" y="9"/>
                  <a:pt x="48" y="10"/>
                  <a:pt x="49" y="10"/>
                </a:cubicBezTo>
                <a:cubicBezTo>
                  <a:pt x="55" y="10"/>
                  <a:pt x="61" y="4"/>
                  <a:pt x="63" y="4"/>
                </a:cubicBezTo>
                <a:cubicBezTo>
                  <a:pt x="64" y="4"/>
                  <a:pt x="65" y="6"/>
                  <a:pt x="65" y="7"/>
                </a:cubicBezTo>
                <a:lnTo>
                  <a:pt x="65" y="3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4" name="Freeform 58"/>
          <p:cNvSpPr>
            <a:spLocks noEditPoints="1"/>
          </p:cNvSpPr>
          <p:nvPr/>
        </p:nvSpPr>
        <p:spPr bwMode="auto">
          <a:xfrm>
            <a:off x="7187135" y="1027535"/>
            <a:ext cx="182519" cy="182519"/>
          </a:xfrm>
          <a:custGeom>
            <a:avLst/>
            <a:gdLst>
              <a:gd name="T0" fmla="*/ 174488 w 58"/>
              <a:gd name="T1" fmla="*/ 198437 h 58"/>
              <a:gd name="T2" fmla="*/ 23949 w 58"/>
              <a:gd name="T3" fmla="*/ 198437 h 58"/>
              <a:gd name="T4" fmla="*/ 10264 w 58"/>
              <a:gd name="T5" fmla="*/ 171066 h 58"/>
              <a:gd name="T6" fmla="*/ 75269 w 58"/>
              <a:gd name="T7" fmla="*/ 68427 h 58"/>
              <a:gd name="T8" fmla="*/ 75269 w 58"/>
              <a:gd name="T9" fmla="*/ 13685 h 58"/>
              <a:gd name="T10" fmla="*/ 65005 w 58"/>
              <a:gd name="T11" fmla="*/ 13685 h 58"/>
              <a:gd name="T12" fmla="*/ 58163 w 58"/>
              <a:gd name="T13" fmla="*/ 6843 h 58"/>
              <a:gd name="T14" fmla="*/ 65005 w 58"/>
              <a:gd name="T15" fmla="*/ 0 h 58"/>
              <a:gd name="T16" fmla="*/ 133432 w 58"/>
              <a:gd name="T17" fmla="*/ 0 h 58"/>
              <a:gd name="T18" fmla="*/ 140274 w 58"/>
              <a:gd name="T19" fmla="*/ 6843 h 58"/>
              <a:gd name="T20" fmla="*/ 133432 w 58"/>
              <a:gd name="T21" fmla="*/ 13685 h 58"/>
              <a:gd name="T22" fmla="*/ 123168 w 58"/>
              <a:gd name="T23" fmla="*/ 13685 h 58"/>
              <a:gd name="T24" fmla="*/ 123168 w 58"/>
              <a:gd name="T25" fmla="*/ 68427 h 58"/>
              <a:gd name="T26" fmla="*/ 188173 w 58"/>
              <a:gd name="T27" fmla="*/ 171066 h 58"/>
              <a:gd name="T28" fmla="*/ 174488 w 58"/>
              <a:gd name="T29" fmla="*/ 198437 h 58"/>
              <a:gd name="T30" fmla="*/ 54741 w 58"/>
              <a:gd name="T31" fmla="*/ 130010 h 58"/>
              <a:gd name="T32" fmla="*/ 147117 w 58"/>
              <a:gd name="T33" fmla="*/ 130010 h 58"/>
              <a:gd name="T34" fmla="*/ 109482 w 58"/>
              <a:gd name="T35" fmla="*/ 75269 h 58"/>
              <a:gd name="T36" fmla="*/ 106061 w 58"/>
              <a:gd name="T37" fmla="*/ 71848 h 58"/>
              <a:gd name="T38" fmla="*/ 106061 w 58"/>
              <a:gd name="T39" fmla="*/ 68427 h 58"/>
              <a:gd name="T40" fmla="*/ 106061 w 58"/>
              <a:gd name="T41" fmla="*/ 13685 h 58"/>
              <a:gd name="T42" fmla="*/ 92376 w 58"/>
              <a:gd name="T43" fmla="*/ 13685 h 58"/>
              <a:gd name="T44" fmla="*/ 92376 w 58"/>
              <a:gd name="T45" fmla="*/ 68427 h 58"/>
              <a:gd name="T46" fmla="*/ 92376 w 58"/>
              <a:gd name="T47" fmla="*/ 71848 h 58"/>
              <a:gd name="T48" fmla="*/ 88955 w 58"/>
              <a:gd name="T49" fmla="*/ 75269 h 58"/>
              <a:gd name="T50" fmla="*/ 54741 w 58"/>
              <a:gd name="T51" fmla="*/ 130010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8" h="58">
                <a:moveTo>
                  <a:pt x="51" y="58"/>
                </a:moveTo>
                <a:cubicBezTo>
                  <a:pt x="7" y="58"/>
                  <a:pt x="7" y="58"/>
                  <a:pt x="7" y="58"/>
                </a:cubicBezTo>
                <a:cubicBezTo>
                  <a:pt x="2" y="58"/>
                  <a:pt x="0" y="54"/>
                  <a:pt x="3" y="5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4"/>
                  <a:pt x="22" y="4"/>
                  <a:pt x="22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4"/>
                  <a:pt x="17" y="3"/>
                  <a:pt x="17" y="2"/>
                </a:cubicBezTo>
                <a:cubicBezTo>
                  <a:pt x="17" y="1"/>
                  <a:pt x="18" y="0"/>
                  <a:pt x="1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1" y="1"/>
                  <a:pt x="41" y="2"/>
                </a:cubicBezTo>
                <a:cubicBezTo>
                  <a:pt x="41" y="3"/>
                  <a:pt x="40" y="4"/>
                  <a:pt x="39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0"/>
                  <a:pt x="36" y="20"/>
                  <a:pt x="36" y="20"/>
                </a:cubicBezTo>
                <a:cubicBezTo>
                  <a:pt x="55" y="50"/>
                  <a:pt x="55" y="50"/>
                  <a:pt x="55" y="50"/>
                </a:cubicBezTo>
                <a:cubicBezTo>
                  <a:pt x="58" y="54"/>
                  <a:pt x="56" y="58"/>
                  <a:pt x="51" y="58"/>
                </a:cubicBezTo>
                <a:close/>
                <a:moveTo>
                  <a:pt x="16" y="38"/>
                </a:moveTo>
                <a:cubicBezTo>
                  <a:pt x="43" y="38"/>
                  <a:pt x="43" y="38"/>
                  <a:pt x="43" y="38"/>
                </a:cubicBezTo>
                <a:cubicBezTo>
                  <a:pt x="32" y="22"/>
                  <a:pt x="32" y="22"/>
                  <a:pt x="32" y="22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4"/>
                  <a:pt x="31" y="4"/>
                  <a:pt x="31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2"/>
                  <a:pt x="26" y="22"/>
                  <a:pt x="26" y="22"/>
                </a:cubicBezTo>
                <a:lnTo>
                  <a:pt x="16" y="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5" name="Freeform 59"/>
          <p:cNvSpPr>
            <a:spLocks noEditPoints="1"/>
          </p:cNvSpPr>
          <p:nvPr/>
        </p:nvSpPr>
        <p:spPr bwMode="auto">
          <a:xfrm>
            <a:off x="7632482" y="1027536"/>
            <a:ext cx="198581" cy="166457"/>
          </a:xfrm>
          <a:custGeom>
            <a:avLst/>
            <a:gdLst>
              <a:gd name="T0" fmla="*/ 215900 w 63"/>
              <a:gd name="T1" fmla="*/ 150243 h 53"/>
              <a:gd name="T2" fmla="*/ 185057 w 63"/>
              <a:gd name="T3" fmla="*/ 180975 h 53"/>
              <a:gd name="T4" fmla="*/ 27416 w 63"/>
              <a:gd name="T5" fmla="*/ 180975 h 53"/>
              <a:gd name="T6" fmla="*/ 0 w 63"/>
              <a:gd name="T7" fmla="*/ 150243 h 53"/>
              <a:gd name="T8" fmla="*/ 0 w 63"/>
              <a:gd name="T9" fmla="*/ 27317 h 53"/>
              <a:gd name="T10" fmla="*/ 27416 w 63"/>
              <a:gd name="T11" fmla="*/ 0 h 53"/>
              <a:gd name="T12" fmla="*/ 68540 w 63"/>
              <a:gd name="T13" fmla="*/ 0 h 53"/>
              <a:gd name="T14" fmla="*/ 99383 w 63"/>
              <a:gd name="T15" fmla="*/ 27317 h 53"/>
              <a:gd name="T16" fmla="*/ 99383 w 63"/>
              <a:gd name="T17" fmla="*/ 30732 h 53"/>
              <a:gd name="T18" fmla="*/ 185057 w 63"/>
              <a:gd name="T19" fmla="*/ 30732 h 53"/>
              <a:gd name="T20" fmla="*/ 215900 w 63"/>
              <a:gd name="T21" fmla="*/ 61463 h 53"/>
              <a:gd name="T22" fmla="*/ 215900 w 63"/>
              <a:gd name="T23" fmla="*/ 150243 h 53"/>
              <a:gd name="T24" fmla="*/ 198765 w 63"/>
              <a:gd name="T25" fmla="*/ 61463 h 53"/>
              <a:gd name="T26" fmla="*/ 185057 w 63"/>
              <a:gd name="T27" fmla="*/ 47805 h 53"/>
              <a:gd name="T28" fmla="*/ 95956 w 63"/>
              <a:gd name="T29" fmla="*/ 47805 h 53"/>
              <a:gd name="T30" fmla="*/ 82248 w 63"/>
              <a:gd name="T31" fmla="*/ 34146 h 53"/>
              <a:gd name="T32" fmla="*/ 82248 w 63"/>
              <a:gd name="T33" fmla="*/ 27317 h 53"/>
              <a:gd name="T34" fmla="*/ 68540 w 63"/>
              <a:gd name="T35" fmla="*/ 13658 h 53"/>
              <a:gd name="T36" fmla="*/ 27416 w 63"/>
              <a:gd name="T37" fmla="*/ 13658 h 53"/>
              <a:gd name="T38" fmla="*/ 17135 w 63"/>
              <a:gd name="T39" fmla="*/ 27317 h 53"/>
              <a:gd name="T40" fmla="*/ 17135 w 63"/>
              <a:gd name="T41" fmla="*/ 150243 h 53"/>
              <a:gd name="T42" fmla="*/ 27416 w 63"/>
              <a:gd name="T43" fmla="*/ 163902 h 53"/>
              <a:gd name="T44" fmla="*/ 185057 w 63"/>
              <a:gd name="T45" fmla="*/ 163902 h 53"/>
              <a:gd name="T46" fmla="*/ 198765 w 63"/>
              <a:gd name="T47" fmla="*/ 150243 h 53"/>
              <a:gd name="T48" fmla="*/ 198765 w 63"/>
              <a:gd name="T49" fmla="*/ 61463 h 5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" h="53">
                <a:moveTo>
                  <a:pt x="63" y="44"/>
                </a:moveTo>
                <a:cubicBezTo>
                  <a:pt x="63" y="49"/>
                  <a:pt x="59" y="53"/>
                  <a:pt x="54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4" y="53"/>
                  <a:pt x="0" y="49"/>
                  <a:pt x="0" y="44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3"/>
                  <a:pt x="29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54" y="9"/>
                  <a:pt x="54" y="9"/>
                  <a:pt x="54" y="9"/>
                </a:cubicBezTo>
                <a:cubicBezTo>
                  <a:pt x="59" y="9"/>
                  <a:pt x="63" y="13"/>
                  <a:pt x="63" y="18"/>
                </a:cubicBezTo>
                <a:lnTo>
                  <a:pt x="63" y="44"/>
                </a:lnTo>
                <a:close/>
                <a:moveTo>
                  <a:pt x="58" y="18"/>
                </a:moveTo>
                <a:cubicBezTo>
                  <a:pt x="58" y="16"/>
                  <a:pt x="56" y="14"/>
                  <a:pt x="54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6" y="14"/>
                  <a:pt x="24" y="12"/>
                  <a:pt x="24" y="10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6"/>
                  <a:pt x="22" y="4"/>
                  <a:pt x="20" y="4"/>
                </a:cubicBezTo>
                <a:cubicBezTo>
                  <a:pt x="8" y="4"/>
                  <a:pt x="8" y="4"/>
                  <a:pt x="8" y="4"/>
                </a:cubicBezTo>
                <a:cubicBezTo>
                  <a:pt x="6" y="4"/>
                  <a:pt x="5" y="6"/>
                  <a:pt x="5" y="8"/>
                </a:cubicBezTo>
                <a:cubicBezTo>
                  <a:pt x="5" y="44"/>
                  <a:pt x="5" y="44"/>
                  <a:pt x="5" y="44"/>
                </a:cubicBezTo>
                <a:cubicBezTo>
                  <a:pt x="5" y="47"/>
                  <a:pt x="6" y="48"/>
                  <a:pt x="8" y="48"/>
                </a:cubicBezTo>
                <a:cubicBezTo>
                  <a:pt x="54" y="48"/>
                  <a:pt x="54" y="48"/>
                  <a:pt x="54" y="48"/>
                </a:cubicBezTo>
                <a:cubicBezTo>
                  <a:pt x="56" y="48"/>
                  <a:pt x="58" y="47"/>
                  <a:pt x="58" y="44"/>
                </a:cubicBezTo>
                <a:lnTo>
                  <a:pt x="58" y="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6" name="Freeform 60"/>
          <p:cNvSpPr/>
          <p:nvPr/>
        </p:nvSpPr>
        <p:spPr bwMode="auto">
          <a:xfrm>
            <a:off x="8086590" y="1024616"/>
            <a:ext cx="186900" cy="185439"/>
          </a:xfrm>
          <a:custGeom>
            <a:avLst/>
            <a:gdLst>
              <a:gd name="T0" fmla="*/ 0 w 59"/>
              <a:gd name="T1" fmla="*/ 198195 h 59"/>
              <a:gd name="T2" fmla="*/ 0 w 59"/>
              <a:gd name="T3" fmla="*/ 6834 h 59"/>
              <a:gd name="T4" fmla="*/ 6888 w 59"/>
              <a:gd name="T5" fmla="*/ 3417 h 59"/>
              <a:gd name="T6" fmla="*/ 99878 w 59"/>
              <a:gd name="T7" fmla="*/ 95680 h 59"/>
              <a:gd name="T8" fmla="*/ 103322 w 59"/>
              <a:gd name="T9" fmla="*/ 99097 h 59"/>
              <a:gd name="T10" fmla="*/ 103322 w 59"/>
              <a:gd name="T11" fmla="*/ 6834 h 59"/>
              <a:gd name="T12" fmla="*/ 106766 w 59"/>
              <a:gd name="T13" fmla="*/ 3417 h 59"/>
              <a:gd name="T14" fmla="*/ 199756 w 59"/>
              <a:gd name="T15" fmla="*/ 95680 h 59"/>
              <a:gd name="T16" fmla="*/ 199756 w 59"/>
              <a:gd name="T17" fmla="*/ 105932 h 59"/>
              <a:gd name="T18" fmla="*/ 106766 w 59"/>
              <a:gd name="T19" fmla="*/ 198195 h 59"/>
              <a:gd name="T20" fmla="*/ 103322 w 59"/>
              <a:gd name="T21" fmla="*/ 198195 h 59"/>
              <a:gd name="T22" fmla="*/ 103322 w 59"/>
              <a:gd name="T23" fmla="*/ 105932 h 59"/>
              <a:gd name="T24" fmla="*/ 99878 w 59"/>
              <a:gd name="T25" fmla="*/ 105932 h 59"/>
              <a:gd name="T26" fmla="*/ 6888 w 59"/>
              <a:gd name="T27" fmla="*/ 198195 h 59"/>
              <a:gd name="T28" fmla="*/ 0 w 59"/>
              <a:gd name="T29" fmla="*/ 198195 h 5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9" h="59">
                <a:moveTo>
                  <a:pt x="0" y="58"/>
                </a:moveTo>
                <a:cubicBezTo>
                  <a:pt x="0" y="2"/>
                  <a:pt x="0" y="2"/>
                  <a:pt x="0" y="2"/>
                </a:cubicBezTo>
                <a:cubicBezTo>
                  <a:pt x="0" y="0"/>
                  <a:pt x="1" y="0"/>
                  <a:pt x="2" y="1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8"/>
                  <a:pt x="30" y="29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0"/>
                  <a:pt x="30" y="0"/>
                  <a:pt x="31" y="1"/>
                </a:cubicBezTo>
                <a:cubicBezTo>
                  <a:pt x="58" y="28"/>
                  <a:pt x="58" y="28"/>
                  <a:pt x="58" y="28"/>
                </a:cubicBezTo>
                <a:cubicBezTo>
                  <a:pt x="59" y="29"/>
                  <a:pt x="59" y="30"/>
                  <a:pt x="58" y="31"/>
                </a:cubicBezTo>
                <a:cubicBezTo>
                  <a:pt x="31" y="58"/>
                  <a:pt x="31" y="58"/>
                  <a:pt x="31" y="58"/>
                </a:cubicBezTo>
                <a:cubicBezTo>
                  <a:pt x="30" y="59"/>
                  <a:pt x="30" y="59"/>
                  <a:pt x="30" y="58"/>
                </a:cubicBezTo>
                <a:cubicBezTo>
                  <a:pt x="30" y="31"/>
                  <a:pt x="30" y="31"/>
                  <a:pt x="30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" y="58"/>
                  <a:pt x="2" y="58"/>
                  <a:pt x="2" y="58"/>
                </a:cubicBezTo>
                <a:cubicBezTo>
                  <a:pt x="1" y="59"/>
                  <a:pt x="0" y="59"/>
                  <a:pt x="0" y="5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7" name="Freeform 61"/>
          <p:cNvSpPr>
            <a:spLocks noEditPoints="1"/>
          </p:cNvSpPr>
          <p:nvPr/>
        </p:nvSpPr>
        <p:spPr bwMode="auto">
          <a:xfrm>
            <a:off x="8492512" y="1071340"/>
            <a:ext cx="230705" cy="122653"/>
          </a:xfrm>
          <a:custGeom>
            <a:avLst/>
            <a:gdLst>
              <a:gd name="T0" fmla="*/ 182106 w 73"/>
              <a:gd name="T1" fmla="*/ 133350 h 39"/>
              <a:gd name="T2" fmla="*/ 137438 w 73"/>
              <a:gd name="T3" fmla="*/ 116254 h 39"/>
              <a:gd name="T4" fmla="*/ 109951 w 73"/>
              <a:gd name="T5" fmla="*/ 116254 h 39"/>
              <a:gd name="T6" fmla="*/ 65283 w 73"/>
              <a:gd name="T7" fmla="*/ 133350 h 39"/>
              <a:gd name="T8" fmla="*/ 0 w 73"/>
              <a:gd name="T9" fmla="*/ 68385 h 39"/>
              <a:gd name="T10" fmla="*/ 65283 w 73"/>
              <a:gd name="T11" fmla="*/ 0 h 39"/>
              <a:gd name="T12" fmla="*/ 182106 w 73"/>
              <a:gd name="T13" fmla="*/ 0 h 39"/>
              <a:gd name="T14" fmla="*/ 250825 w 73"/>
              <a:gd name="T15" fmla="*/ 68385 h 39"/>
              <a:gd name="T16" fmla="*/ 182106 w 73"/>
              <a:gd name="T17" fmla="*/ 133350 h 39"/>
              <a:gd name="T18" fmla="*/ 106515 w 73"/>
              <a:gd name="T19" fmla="*/ 58127 h 39"/>
              <a:gd name="T20" fmla="*/ 103079 w 73"/>
              <a:gd name="T21" fmla="*/ 54708 h 39"/>
              <a:gd name="T22" fmla="*/ 79027 w 73"/>
              <a:gd name="T23" fmla="*/ 54708 h 39"/>
              <a:gd name="T24" fmla="*/ 79027 w 73"/>
              <a:gd name="T25" fmla="*/ 30773 h 39"/>
              <a:gd name="T26" fmla="*/ 75591 w 73"/>
              <a:gd name="T27" fmla="*/ 23935 h 39"/>
              <a:gd name="T28" fmla="*/ 58411 w 73"/>
              <a:gd name="T29" fmla="*/ 23935 h 39"/>
              <a:gd name="T30" fmla="*/ 54975 w 73"/>
              <a:gd name="T31" fmla="*/ 30773 h 39"/>
              <a:gd name="T32" fmla="*/ 54975 w 73"/>
              <a:gd name="T33" fmla="*/ 54708 h 39"/>
              <a:gd name="T34" fmla="*/ 27488 w 73"/>
              <a:gd name="T35" fmla="*/ 54708 h 39"/>
              <a:gd name="T36" fmla="*/ 24052 w 73"/>
              <a:gd name="T37" fmla="*/ 58127 h 39"/>
              <a:gd name="T38" fmla="*/ 24052 w 73"/>
              <a:gd name="T39" fmla="*/ 75223 h 39"/>
              <a:gd name="T40" fmla="*/ 27488 w 73"/>
              <a:gd name="T41" fmla="*/ 78642 h 39"/>
              <a:gd name="T42" fmla="*/ 54975 w 73"/>
              <a:gd name="T43" fmla="*/ 78642 h 39"/>
              <a:gd name="T44" fmla="*/ 54975 w 73"/>
              <a:gd name="T45" fmla="*/ 102577 h 39"/>
              <a:gd name="T46" fmla="*/ 58411 w 73"/>
              <a:gd name="T47" fmla="*/ 109415 h 39"/>
              <a:gd name="T48" fmla="*/ 75591 w 73"/>
              <a:gd name="T49" fmla="*/ 109415 h 39"/>
              <a:gd name="T50" fmla="*/ 79027 w 73"/>
              <a:gd name="T51" fmla="*/ 102577 h 39"/>
              <a:gd name="T52" fmla="*/ 79027 w 73"/>
              <a:gd name="T53" fmla="*/ 78642 h 39"/>
              <a:gd name="T54" fmla="*/ 103079 w 73"/>
              <a:gd name="T55" fmla="*/ 78642 h 39"/>
              <a:gd name="T56" fmla="*/ 106515 w 73"/>
              <a:gd name="T57" fmla="*/ 75223 h 39"/>
              <a:gd name="T58" fmla="*/ 106515 w 73"/>
              <a:gd name="T59" fmla="*/ 58127 h 39"/>
              <a:gd name="T60" fmla="*/ 164926 w 73"/>
              <a:gd name="T61" fmla="*/ 68385 h 39"/>
              <a:gd name="T62" fmla="*/ 147746 w 73"/>
              <a:gd name="T63" fmla="*/ 82062 h 39"/>
              <a:gd name="T64" fmla="*/ 164926 w 73"/>
              <a:gd name="T65" fmla="*/ 99158 h 39"/>
              <a:gd name="T66" fmla="*/ 182106 w 73"/>
              <a:gd name="T67" fmla="*/ 82062 h 39"/>
              <a:gd name="T68" fmla="*/ 164926 w 73"/>
              <a:gd name="T69" fmla="*/ 68385 h 39"/>
              <a:gd name="T70" fmla="*/ 199286 w 73"/>
              <a:gd name="T71" fmla="*/ 34192 h 39"/>
              <a:gd name="T72" fmla="*/ 182106 w 73"/>
              <a:gd name="T73" fmla="*/ 51288 h 39"/>
              <a:gd name="T74" fmla="*/ 199286 w 73"/>
              <a:gd name="T75" fmla="*/ 68385 h 39"/>
              <a:gd name="T76" fmla="*/ 216465 w 73"/>
              <a:gd name="T77" fmla="*/ 51288 h 39"/>
              <a:gd name="T78" fmla="*/ 199286 w 73"/>
              <a:gd name="T79" fmla="*/ 34192 h 3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3" h="39">
                <a:moveTo>
                  <a:pt x="53" y="39"/>
                </a:moveTo>
                <a:cubicBezTo>
                  <a:pt x="48" y="39"/>
                  <a:pt x="44" y="37"/>
                  <a:pt x="40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29" y="37"/>
                  <a:pt x="24" y="39"/>
                  <a:pt x="19" y="39"/>
                </a:cubicBezTo>
                <a:cubicBezTo>
                  <a:pt x="8" y="39"/>
                  <a:pt x="0" y="30"/>
                  <a:pt x="0" y="20"/>
                </a:cubicBezTo>
                <a:cubicBezTo>
                  <a:pt x="0" y="9"/>
                  <a:pt x="8" y="0"/>
                  <a:pt x="19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64" y="0"/>
                  <a:pt x="73" y="9"/>
                  <a:pt x="73" y="20"/>
                </a:cubicBezTo>
                <a:cubicBezTo>
                  <a:pt x="73" y="30"/>
                  <a:pt x="64" y="39"/>
                  <a:pt x="53" y="39"/>
                </a:cubicBezTo>
                <a:close/>
                <a:moveTo>
                  <a:pt x="31" y="17"/>
                </a:moveTo>
                <a:cubicBezTo>
                  <a:pt x="31" y="16"/>
                  <a:pt x="31" y="16"/>
                  <a:pt x="30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8"/>
                  <a:pt x="22" y="7"/>
                  <a:pt x="22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6" y="7"/>
                  <a:pt x="16" y="8"/>
                  <a:pt x="16" y="9"/>
                </a:cubicBezTo>
                <a:cubicBezTo>
                  <a:pt x="16" y="16"/>
                  <a:pt x="16" y="16"/>
                  <a:pt x="1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7" y="16"/>
                  <a:pt x="7" y="17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3"/>
                  <a:pt x="8" y="23"/>
                  <a:pt x="8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7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2" y="32"/>
                  <a:pt x="23" y="31"/>
                  <a:pt x="23" y="30"/>
                </a:cubicBezTo>
                <a:cubicBezTo>
                  <a:pt x="23" y="23"/>
                  <a:pt x="23" y="23"/>
                  <a:pt x="23" y="23"/>
                </a:cubicBezTo>
                <a:cubicBezTo>
                  <a:pt x="30" y="23"/>
                  <a:pt x="30" y="23"/>
                  <a:pt x="30" y="23"/>
                </a:cubicBezTo>
                <a:cubicBezTo>
                  <a:pt x="31" y="23"/>
                  <a:pt x="31" y="23"/>
                  <a:pt x="31" y="22"/>
                </a:cubicBezTo>
                <a:lnTo>
                  <a:pt x="31" y="17"/>
                </a:lnTo>
                <a:close/>
                <a:moveTo>
                  <a:pt x="48" y="20"/>
                </a:moveTo>
                <a:cubicBezTo>
                  <a:pt x="46" y="20"/>
                  <a:pt x="43" y="22"/>
                  <a:pt x="43" y="24"/>
                </a:cubicBezTo>
                <a:cubicBezTo>
                  <a:pt x="43" y="27"/>
                  <a:pt x="46" y="29"/>
                  <a:pt x="48" y="29"/>
                </a:cubicBezTo>
                <a:cubicBezTo>
                  <a:pt x="51" y="29"/>
                  <a:pt x="53" y="27"/>
                  <a:pt x="53" y="24"/>
                </a:cubicBezTo>
                <a:cubicBezTo>
                  <a:pt x="53" y="22"/>
                  <a:pt x="51" y="20"/>
                  <a:pt x="48" y="20"/>
                </a:cubicBezTo>
                <a:close/>
                <a:moveTo>
                  <a:pt x="58" y="10"/>
                </a:moveTo>
                <a:cubicBezTo>
                  <a:pt x="55" y="10"/>
                  <a:pt x="53" y="12"/>
                  <a:pt x="53" y="15"/>
                </a:cubicBezTo>
                <a:cubicBezTo>
                  <a:pt x="53" y="17"/>
                  <a:pt x="55" y="20"/>
                  <a:pt x="58" y="20"/>
                </a:cubicBezTo>
                <a:cubicBezTo>
                  <a:pt x="61" y="20"/>
                  <a:pt x="63" y="17"/>
                  <a:pt x="63" y="15"/>
                </a:cubicBezTo>
                <a:cubicBezTo>
                  <a:pt x="63" y="12"/>
                  <a:pt x="61" y="10"/>
                  <a:pt x="58" y="1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8" name="Freeform 62"/>
          <p:cNvSpPr>
            <a:spLocks noEditPoints="1"/>
          </p:cNvSpPr>
          <p:nvPr/>
        </p:nvSpPr>
        <p:spPr bwMode="auto">
          <a:xfrm>
            <a:off x="423703" y="1380892"/>
            <a:ext cx="182519" cy="183980"/>
          </a:xfrm>
          <a:custGeom>
            <a:avLst/>
            <a:gdLst>
              <a:gd name="T0" fmla="*/ 198437 w 58"/>
              <a:gd name="T1" fmla="*/ 113807 h 58"/>
              <a:gd name="T2" fmla="*/ 195016 w 58"/>
              <a:gd name="T3" fmla="*/ 117256 h 58"/>
              <a:gd name="T4" fmla="*/ 171066 w 58"/>
              <a:gd name="T5" fmla="*/ 120705 h 58"/>
              <a:gd name="T6" fmla="*/ 167645 w 58"/>
              <a:gd name="T7" fmla="*/ 134500 h 58"/>
              <a:gd name="T8" fmla="*/ 181330 w 58"/>
              <a:gd name="T9" fmla="*/ 151743 h 58"/>
              <a:gd name="T10" fmla="*/ 181330 w 58"/>
              <a:gd name="T11" fmla="*/ 155192 h 58"/>
              <a:gd name="T12" fmla="*/ 181330 w 58"/>
              <a:gd name="T13" fmla="*/ 158641 h 58"/>
              <a:gd name="T14" fmla="*/ 153960 w 58"/>
              <a:gd name="T15" fmla="*/ 182781 h 58"/>
              <a:gd name="T16" fmla="*/ 150538 w 58"/>
              <a:gd name="T17" fmla="*/ 179333 h 58"/>
              <a:gd name="T18" fmla="*/ 133432 w 58"/>
              <a:gd name="T19" fmla="*/ 165538 h 58"/>
              <a:gd name="T20" fmla="*/ 123168 w 58"/>
              <a:gd name="T21" fmla="*/ 172435 h 58"/>
              <a:gd name="T22" fmla="*/ 116325 w 58"/>
              <a:gd name="T23" fmla="*/ 196576 h 58"/>
              <a:gd name="T24" fmla="*/ 112904 w 58"/>
              <a:gd name="T25" fmla="*/ 200025 h 58"/>
              <a:gd name="T26" fmla="*/ 85533 w 58"/>
              <a:gd name="T27" fmla="*/ 200025 h 58"/>
              <a:gd name="T28" fmla="*/ 78691 w 58"/>
              <a:gd name="T29" fmla="*/ 196576 h 58"/>
              <a:gd name="T30" fmla="*/ 75269 w 58"/>
              <a:gd name="T31" fmla="*/ 172435 h 58"/>
              <a:gd name="T32" fmla="*/ 65005 w 58"/>
              <a:gd name="T33" fmla="*/ 165538 h 58"/>
              <a:gd name="T34" fmla="*/ 47899 w 58"/>
              <a:gd name="T35" fmla="*/ 179333 h 58"/>
              <a:gd name="T36" fmla="*/ 44477 w 58"/>
              <a:gd name="T37" fmla="*/ 182781 h 58"/>
              <a:gd name="T38" fmla="*/ 41056 w 58"/>
              <a:gd name="T39" fmla="*/ 179333 h 58"/>
              <a:gd name="T40" fmla="*/ 17107 w 58"/>
              <a:gd name="T41" fmla="*/ 158641 h 58"/>
              <a:gd name="T42" fmla="*/ 17107 w 58"/>
              <a:gd name="T43" fmla="*/ 155192 h 58"/>
              <a:gd name="T44" fmla="*/ 17107 w 58"/>
              <a:gd name="T45" fmla="*/ 151743 h 58"/>
              <a:gd name="T46" fmla="*/ 30792 w 58"/>
              <a:gd name="T47" fmla="*/ 134500 h 58"/>
              <a:gd name="T48" fmla="*/ 27371 w 58"/>
              <a:gd name="T49" fmla="*/ 120705 h 58"/>
              <a:gd name="T50" fmla="*/ 3421 w 58"/>
              <a:gd name="T51" fmla="*/ 117256 h 58"/>
              <a:gd name="T52" fmla="*/ 0 w 58"/>
              <a:gd name="T53" fmla="*/ 113807 h 58"/>
              <a:gd name="T54" fmla="*/ 0 w 58"/>
              <a:gd name="T55" fmla="*/ 82769 h 58"/>
              <a:gd name="T56" fmla="*/ 3421 w 58"/>
              <a:gd name="T57" fmla="*/ 79320 h 58"/>
              <a:gd name="T58" fmla="*/ 27371 w 58"/>
              <a:gd name="T59" fmla="*/ 75872 h 58"/>
              <a:gd name="T60" fmla="*/ 30792 w 58"/>
              <a:gd name="T61" fmla="*/ 62077 h 58"/>
              <a:gd name="T62" fmla="*/ 17107 w 58"/>
              <a:gd name="T63" fmla="*/ 44833 h 58"/>
              <a:gd name="T64" fmla="*/ 17107 w 58"/>
              <a:gd name="T65" fmla="*/ 41384 h 58"/>
              <a:gd name="T66" fmla="*/ 17107 w 58"/>
              <a:gd name="T67" fmla="*/ 37936 h 58"/>
              <a:gd name="T68" fmla="*/ 44477 w 58"/>
              <a:gd name="T69" fmla="*/ 17244 h 58"/>
              <a:gd name="T70" fmla="*/ 47899 w 58"/>
              <a:gd name="T71" fmla="*/ 17244 h 58"/>
              <a:gd name="T72" fmla="*/ 65005 w 58"/>
              <a:gd name="T73" fmla="*/ 31038 h 58"/>
              <a:gd name="T74" fmla="*/ 75269 w 58"/>
              <a:gd name="T75" fmla="*/ 27590 h 58"/>
              <a:gd name="T76" fmla="*/ 78691 w 58"/>
              <a:gd name="T77" fmla="*/ 3449 h 58"/>
              <a:gd name="T78" fmla="*/ 85533 w 58"/>
              <a:gd name="T79" fmla="*/ 0 h 58"/>
              <a:gd name="T80" fmla="*/ 112904 w 58"/>
              <a:gd name="T81" fmla="*/ 0 h 58"/>
              <a:gd name="T82" fmla="*/ 116325 w 58"/>
              <a:gd name="T83" fmla="*/ 3449 h 58"/>
              <a:gd name="T84" fmla="*/ 123168 w 58"/>
              <a:gd name="T85" fmla="*/ 27590 h 58"/>
              <a:gd name="T86" fmla="*/ 133432 w 58"/>
              <a:gd name="T87" fmla="*/ 31038 h 58"/>
              <a:gd name="T88" fmla="*/ 150538 w 58"/>
              <a:gd name="T89" fmla="*/ 17244 h 58"/>
              <a:gd name="T90" fmla="*/ 153960 w 58"/>
              <a:gd name="T91" fmla="*/ 17244 h 58"/>
              <a:gd name="T92" fmla="*/ 157381 w 58"/>
              <a:gd name="T93" fmla="*/ 17244 h 58"/>
              <a:gd name="T94" fmla="*/ 177909 w 58"/>
              <a:gd name="T95" fmla="*/ 41384 h 58"/>
              <a:gd name="T96" fmla="*/ 181330 w 58"/>
              <a:gd name="T97" fmla="*/ 41384 h 58"/>
              <a:gd name="T98" fmla="*/ 177909 w 58"/>
              <a:gd name="T99" fmla="*/ 44833 h 58"/>
              <a:gd name="T100" fmla="*/ 164224 w 58"/>
              <a:gd name="T101" fmla="*/ 62077 h 58"/>
              <a:gd name="T102" fmla="*/ 171066 w 58"/>
              <a:gd name="T103" fmla="*/ 75872 h 58"/>
              <a:gd name="T104" fmla="*/ 195016 w 58"/>
              <a:gd name="T105" fmla="*/ 79320 h 58"/>
              <a:gd name="T106" fmla="*/ 198437 w 58"/>
              <a:gd name="T107" fmla="*/ 86218 h 58"/>
              <a:gd name="T108" fmla="*/ 198437 w 58"/>
              <a:gd name="T109" fmla="*/ 113807 h 58"/>
              <a:gd name="T110" fmla="*/ 99219 w 58"/>
              <a:gd name="T111" fmla="*/ 65525 h 58"/>
              <a:gd name="T112" fmla="*/ 65005 w 58"/>
              <a:gd name="T113" fmla="*/ 100013 h 58"/>
              <a:gd name="T114" fmla="*/ 99219 w 58"/>
              <a:gd name="T115" fmla="*/ 131051 h 58"/>
              <a:gd name="T116" fmla="*/ 133432 w 58"/>
              <a:gd name="T117" fmla="*/ 100013 h 58"/>
              <a:gd name="T118" fmla="*/ 99219 w 58"/>
              <a:gd name="T119" fmla="*/ 65525 h 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9" name="Freeform 63"/>
          <p:cNvSpPr>
            <a:spLocks noEditPoints="1"/>
          </p:cNvSpPr>
          <p:nvPr/>
        </p:nvSpPr>
        <p:spPr bwMode="auto">
          <a:xfrm>
            <a:off x="812104" y="1380892"/>
            <a:ext cx="183980" cy="183980"/>
          </a:xfrm>
          <a:custGeom>
            <a:avLst/>
            <a:gdLst>
              <a:gd name="T0" fmla="*/ 162089 w 58"/>
              <a:gd name="T1" fmla="*/ 200025 h 58"/>
              <a:gd name="T2" fmla="*/ 0 w 58"/>
              <a:gd name="T3" fmla="*/ 162089 h 58"/>
              <a:gd name="T4" fmla="*/ 37936 w 58"/>
              <a:gd name="T5" fmla="*/ 0 h 58"/>
              <a:gd name="T6" fmla="*/ 200025 w 58"/>
              <a:gd name="T7" fmla="*/ 34487 h 58"/>
              <a:gd name="T8" fmla="*/ 93115 w 58"/>
              <a:gd name="T9" fmla="*/ 65525 h 58"/>
              <a:gd name="T10" fmla="*/ 58628 w 58"/>
              <a:gd name="T11" fmla="*/ 65525 h 58"/>
              <a:gd name="T12" fmla="*/ 48282 w 58"/>
              <a:gd name="T13" fmla="*/ 113807 h 58"/>
              <a:gd name="T14" fmla="*/ 41384 w 58"/>
              <a:gd name="T15" fmla="*/ 124153 h 58"/>
              <a:gd name="T16" fmla="*/ 48282 w 58"/>
              <a:gd name="T17" fmla="*/ 134500 h 58"/>
              <a:gd name="T18" fmla="*/ 62077 w 58"/>
              <a:gd name="T19" fmla="*/ 175884 h 58"/>
              <a:gd name="T20" fmla="*/ 68974 w 58"/>
              <a:gd name="T21" fmla="*/ 131051 h 58"/>
              <a:gd name="T22" fmla="*/ 65525 w 58"/>
              <a:gd name="T23" fmla="*/ 117256 h 58"/>
              <a:gd name="T24" fmla="*/ 86218 w 58"/>
              <a:gd name="T25" fmla="*/ 82769 h 58"/>
              <a:gd name="T26" fmla="*/ 93115 w 58"/>
              <a:gd name="T27" fmla="*/ 65525 h 58"/>
              <a:gd name="T28" fmla="*/ 48282 w 58"/>
              <a:gd name="T29" fmla="*/ 151743 h 58"/>
              <a:gd name="T30" fmla="*/ 75872 w 58"/>
              <a:gd name="T31" fmla="*/ 151743 h 58"/>
              <a:gd name="T32" fmla="*/ 62077 w 58"/>
              <a:gd name="T33" fmla="*/ 103461 h 58"/>
              <a:gd name="T34" fmla="*/ 62077 w 58"/>
              <a:gd name="T35" fmla="*/ 79320 h 58"/>
              <a:gd name="T36" fmla="*/ 62077 w 58"/>
              <a:gd name="T37" fmla="*/ 103461 h 58"/>
              <a:gd name="T38" fmla="*/ 96564 w 58"/>
              <a:gd name="T39" fmla="*/ 41384 h 58"/>
              <a:gd name="T40" fmla="*/ 120705 w 58"/>
              <a:gd name="T41" fmla="*/ 41384 h 58"/>
              <a:gd name="T42" fmla="*/ 117256 w 58"/>
              <a:gd name="T43" fmla="*/ 137948 h 58"/>
              <a:gd name="T44" fmla="*/ 117256 w 58"/>
              <a:gd name="T45" fmla="*/ 75872 h 58"/>
              <a:gd name="T46" fmla="*/ 100013 w 58"/>
              <a:gd name="T47" fmla="*/ 65525 h 58"/>
              <a:gd name="T48" fmla="*/ 100013 w 58"/>
              <a:gd name="T49" fmla="*/ 127602 h 58"/>
              <a:gd name="T50" fmla="*/ 117256 w 58"/>
              <a:gd name="T51" fmla="*/ 137948 h 58"/>
              <a:gd name="T52" fmla="*/ 158641 w 58"/>
              <a:gd name="T53" fmla="*/ 120705 h 58"/>
              <a:gd name="T54" fmla="*/ 151743 w 58"/>
              <a:gd name="T55" fmla="*/ 82769 h 58"/>
              <a:gd name="T56" fmla="*/ 165538 w 58"/>
              <a:gd name="T57" fmla="*/ 82769 h 58"/>
              <a:gd name="T58" fmla="*/ 151743 w 58"/>
              <a:gd name="T59" fmla="*/ 65525 h 58"/>
              <a:gd name="T60" fmla="*/ 134500 w 58"/>
              <a:gd name="T61" fmla="*/ 51731 h 58"/>
              <a:gd name="T62" fmla="*/ 134500 w 58"/>
              <a:gd name="T63" fmla="*/ 65525 h 58"/>
              <a:gd name="T64" fmla="*/ 124153 w 58"/>
              <a:gd name="T65" fmla="*/ 82769 h 58"/>
              <a:gd name="T66" fmla="*/ 134500 w 58"/>
              <a:gd name="T67" fmla="*/ 82769 h 58"/>
              <a:gd name="T68" fmla="*/ 134500 w 58"/>
              <a:gd name="T69" fmla="*/ 82769 h 58"/>
              <a:gd name="T70" fmla="*/ 151743 w 58"/>
              <a:gd name="T71" fmla="*/ 137948 h 58"/>
              <a:gd name="T72" fmla="*/ 165538 w 58"/>
              <a:gd name="T73" fmla="*/ 120705 h 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27" y="19"/>
                </a:moveTo>
                <a:cubicBezTo>
                  <a:pt x="25" y="20"/>
                  <a:pt x="23" y="20"/>
                  <a:pt x="22" y="20"/>
                </a:cubicBezTo>
                <a:cubicBezTo>
                  <a:pt x="20" y="19"/>
                  <a:pt x="19" y="19"/>
                  <a:pt x="17" y="19"/>
                </a:cubicBezTo>
                <a:cubicBezTo>
                  <a:pt x="13" y="19"/>
                  <a:pt x="10" y="22"/>
                  <a:pt x="10" y="27"/>
                </a:cubicBezTo>
                <a:cubicBezTo>
                  <a:pt x="10" y="29"/>
                  <a:pt x="11" y="32"/>
                  <a:pt x="14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2" y="34"/>
                  <a:pt x="12" y="35"/>
                  <a:pt x="12" y="36"/>
                </a:cubicBezTo>
                <a:cubicBezTo>
                  <a:pt x="12" y="38"/>
                  <a:pt x="13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1" y="40"/>
                  <a:pt x="9" y="42"/>
                  <a:pt x="9" y="45"/>
                </a:cubicBezTo>
                <a:cubicBezTo>
                  <a:pt x="9" y="50"/>
                  <a:pt x="14" y="51"/>
                  <a:pt x="18" y="51"/>
                </a:cubicBezTo>
                <a:cubicBezTo>
                  <a:pt x="23" y="51"/>
                  <a:pt x="27" y="49"/>
                  <a:pt x="27" y="44"/>
                </a:cubicBezTo>
                <a:cubicBezTo>
                  <a:pt x="27" y="40"/>
                  <a:pt x="23" y="39"/>
                  <a:pt x="20" y="38"/>
                </a:cubicBezTo>
                <a:cubicBezTo>
                  <a:pt x="19" y="38"/>
                  <a:pt x="17" y="37"/>
                  <a:pt x="17" y="36"/>
                </a:cubicBezTo>
                <a:cubicBezTo>
                  <a:pt x="17" y="35"/>
                  <a:pt x="18" y="34"/>
                  <a:pt x="19" y="34"/>
                </a:cubicBezTo>
                <a:cubicBezTo>
                  <a:pt x="23" y="33"/>
                  <a:pt x="25" y="30"/>
                  <a:pt x="25" y="26"/>
                </a:cubicBezTo>
                <a:cubicBezTo>
                  <a:pt x="25" y="26"/>
                  <a:pt x="25" y="25"/>
                  <a:pt x="25" y="24"/>
                </a:cubicBezTo>
                <a:cubicBezTo>
                  <a:pt x="26" y="24"/>
                  <a:pt x="26" y="24"/>
                  <a:pt x="27" y="24"/>
                </a:cubicBezTo>
                <a:lnTo>
                  <a:pt x="27" y="19"/>
                </a:lnTo>
                <a:close/>
                <a:moveTo>
                  <a:pt x="18" y="47"/>
                </a:moveTo>
                <a:cubicBezTo>
                  <a:pt x="17" y="47"/>
                  <a:pt x="14" y="47"/>
                  <a:pt x="14" y="44"/>
                </a:cubicBezTo>
                <a:cubicBezTo>
                  <a:pt x="14" y="42"/>
                  <a:pt x="16" y="42"/>
                  <a:pt x="18" y="42"/>
                </a:cubicBezTo>
                <a:cubicBezTo>
                  <a:pt x="20" y="42"/>
                  <a:pt x="22" y="42"/>
                  <a:pt x="22" y="44"/>
                </a:cubicBezTo>
                <a:cubicBezTo>
                  <a:pt x="22" y="46"/>
                  <a:pt x="20" y="47"/>
                  <a:pt x="18" y="47"/>
                </a:cubicBezTo>
                <a:close/>
                <a:moveTo>
                  <a:pt x="18" y="30"/>
                </a:moveTo>
                <a:cubicBezTo>
                  <a:pt x="16" y="30"/>
                  <a:pt x="15" y="29"/>
                  <a:pt x="15" y="27"/>
                </a:cubicBezTo>
                <a:cubicBezTo>
                  <a:pt x="15" y="25"/>
                  <a:pt x="16" y="23"/>
                  <a:pt x="18" y="23"/>
                </a:cubicBezTo>
                <a:cubicBezTo>
                  <a:pt x="20" y="23"/>
                  <a:pt x="20" y="25"/>
                  <a:pt x="20" y="27"/>
                </a:cubicBezTo>
                <a:cubicBezTo>
                  <a:pt x="20" y="29"/>
                  <a:pt x="20" y="30"/>
                  <a:pt x="18" y="30"/>
                </a:cubicBezTo>
                <a:close/>
                <a:moveTo>
                  <a:pt x="32" y="9"/>
                </a:moveTo>
                <a:cubicBezTo>
                  <a:pt x="30" y="9"/>
                  <a:pt x="28" y="10"/>
                  <a:pt x="28" y="12"/>
                </a:cubicBezTo>
                <a:cubicBezTo>
                  <a:pt x="28" y="14"/>
                  <a:pt x="30" y="16"/>
                  <a:pt x="32" y="16"/>
                </a:cubicBezTo>
                <a:cubicBezTo>
                  <a:pt x="33" y="16"/>
                  <a:pt x="35" y="14"/>
                  <a:pt x="35" y="12"/>
                </a:cubicBezTo>
                <a:cubicBezTo>
                  <a:pt x="35" y="11"/>
                  <a:pt x="34" y="9"/>
                  <a:pt x="32" y="9"/>
                </a:cubicBezTo>
                <a:close/>
                <a:moveTo>
                  <a:pt x="34" y="40"/>
                </a:moveTo>
                <a:cubicBezTo>
                  <a:pt x="34" y="39"/>
                  <a:pt x="34" y="38"/>
                  <a:pt x="34" y="37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0"/>
                  <a:pt x="34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20"/>
                  <a:pt x="29" y="21"/>
                  <a:pt x="29" y="22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8"/>
                  <a:pt x="29" y="39"/>
                  <a:pt x="29" y="40"/>
                </a:cubicBezTo>
                <a:lnTo>
                  <a:pt x="34" y="40"/>
                </a:lnTo>
                <a:close/>
                <a:moveTo>
                  <a:pt x="48" y="35"/>
                </a:moveTo>
                <a:cubicBezTo>
                  <a:pt x="48" y="35"/>
                  <a:pt x="47" y="35"/>
                  <a:pt x="46" y="35"/>
                </a:cubicBezTo>
                <a:cubicBezTo>
                  <a:pt x="44" y="35"/>
                  <a:pt x="44" y="34"/>
                  <a:pt x="44" y="32"/>
                </a:cubicBezTo>
                <a:cubicBezTo>
                  <a:pt x="44" y="24"/>
                  <a:pt x="44" y="24"/>
                  <a:pt x="44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6" y="24"/>
                  <a:pt x="47" y="24"/>
                  <a:pt x="48" y="24"/>
                </a:cubicBezTo>
                <a:cubicBezTo>
                  <a:pt x="48" y="19"/>
                  <a:pt x="48" y="19"/>
                  <a:pt x="48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8"/>
                  <a:pt x="44" y="17"/>
                  <a:pt x="44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6"/>
                  <a:pt x="39" y="17"/>
                  <a:pt x="39" y="18"/>
                </a:cubicBezTo>
                <a:cubicBezTo>
                  <a:pt x="39" y="19"/>
                  <a:pt x="39" y="19"/>
                  <a:pt x="39" y="19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24"/>
                  <a:pt x="36" y="24"/>
                  <a:pt x="36" y="24"/>
                </a:cubicBezTo>
                <a:cubicBezTo>
                  <a:pt x="37" y="24"/>
                  <a:pt x="37" y="24"/>
                  <a:pt x="38" y="24"/>
                </a:cubicBezTo>
                <a:cubicBezTo>
                  <a:pt x="38" y="24"/>
                  <a:pt x="38" y="24"/>
                  <a:pt x="3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6"/>
                  <a:pt x="39" y="40"/>
                  <a:pt x="44" y="40"/>
                </a:cubicBezTo>
                <a:cubicBezTo>
                  <a:pt x="46" y="40"/>
                  <a:pt x="47" y="40"/>
                  <a:pt x="48" y="39"/>
                </a:cubicBezTo>
                <a:lnTo>
                  <a:pt x="48" y="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0" name="Freeform 64"/>
          <p:cNvSpPr>
            <a:spLocks noEditPoints="1"/>
          </p:cNvSpPr>
          <p:nvPr/>
        </p:nvSpPr>
        <p:spPr bwMode="auto">
          <a:xfrm>
            <a:off x="1267672" y="1380892"/>
            <a:ext cx="182519" cy="183980"/>
          </a:xfrm>
          <a:custGeom>
            <a:avLst/>
            <a:gdLst>
              <a:gd name="T0" fmla="*/ 99219 w 58"/>
              <a:gd name="T1" fmla="*/ 200025 h 58"/>
              <a:gd name="T2" fmla="*/ 0 w 58"/>
              <a:gd name="T3" fmla="*/ 100013 h 58"/>
              <a:gd name="T4" fmla="*/ 99219 w 58"/>
              <a:gd name="T5" fmla="*/ 0 h 58"/>
              <a:gd name="T6" fmla="*/ 198437 w 58"/>
              <a:gd name="T7" fmla="*/ 100013 h 58"/>
              <a:gd name="T8" fmla="*/ 99219 w 58"/>
              <a:gd name="T9" fmla="*/ 200025 h 58"/>
              <a:gd name="T10" fmla="*/ 143696 w 58"/>
              <a:gd name="T11" fmla="*/ 89666 h 58"/>
              <a:gd name="T12" fmla="*/ 140274 w 58"/>
              <a:gd name="T13" fmla="*/ 62077 h 58"/>
              <a:gd name="T14" fmla="*/ 112904 w 58"/>
              <a:gd name="T15" fmla="*/ 65525 h 58"/>
              <a:gd name="T16" fmla="*/ 99219 w 58"/>
              <a:gd name="T17" fmla="*/ 72423 h 58"/>
              <a:gd name="T18" fmla="*/ 85533 w 58"/>
              <a:gd name="T19" fmla="*/ 65525 h 58"/>
              <a:gd name="T20" fmla="*/ 58163 w 58"/>
              <a:gd name="T21" fmla="*/ 62077 h 58"/>
              <a:gd name="T22" fmla="*/ 54741 w 58"/>
              <a:gd name="T23" fmla="*/ 89666 h 58"/>
              <a:gd name="T24" fmla="*/ 99219 w 58"/>
              <a:gd name="T25" fmla="*/ 151743 h 58"/>
              <a:gd name="T26" fmla="*/ 143696 w 58"/>
              <a:gd name="T27" fmla="*/ 89666 h 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42" y="26"/>
                </a:moveTo>
                <a:cubicBezTo>
                  <a:pt x="43" y="25"/>
                  <a:pt x="45" y="20"/>
                  <a:pt x="41" y="18"/>
                </a:cubicBezTo>
                <a:cubicBezTo>
                  <a:pt x="37" y="16"/>
                  <a:pt x="34" y="17"/>
                  <a:pt x="33" y="19"/>
                </a:cubicBezTo>
                <a:cubicBezTo>
                  <a:pt x="32" y="20"/>
                  <a:pt x="31" y="21"/>
                  <a:pt x="29" y="21"/>
                </a:cubicBezTo>
                <a:cubicBezTo>
                  <a:pt x="27" y="21"/>
                  <a:pt x="26" y="20"/>
                  <a:pt x="25" y="19"/>
                </a:cubicBezTo>
                <a:cubicBezTo>
                  <a:pt x="24" y="17"/>
                  <a:pt x="21" y="16"/>
                  <a:pt x="17" y="18"/>
                </a:cubicBezTo>
                <a:cubicBezTo>
                  <a:pt x="14" y="20"/>
                  <a:pt x="15" y="25"/>
                  <a:pt x="16" y="26"/>
                </a:cubicBezTo>
                <a:cubicBezTo>
                  <a:pt x="29" y="44"/>
                  <a:pt x="29" y="44"/>
                  <a:pt x="29" y="44"/>
                </a:cubicBezTo>
                <a:lnTo>
                  <a:pt x="42" y="2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1" name="Freeform 65"/>
          <p:cNvSpPr>
            <a:spLocks noEditPoints="1"/>
          </p:cNvSpPr>
          <p:nvPr/>
        </p:nvSpPr>
        <p:spPr bwMode="auto">
          <a:xfrm>
            <a:off x="1727620" y="1364830"/>
            <a:ext cx="189820" cy="200042"/>
          </a:xfrm>
          <a:custGeom>
            <a:avLst/>
            <a:gdLst>
              <a:gd name="T0" fmla="*/ 130704 w 60"/>
              <a:gd name="T1" fmla="*/ 162253 h 63"/>
              <a:gd name="T2" fmla="*/ 123825 w 60"/>
              <a:gd name="T3" fmla="*/ 186418 h 63"/>
              <a:gd name="T4" fmla="*/ 58473 w 60"/>
              <a:gd name="T5" fmla="*/ 217488 h 63"/>
              <a:gd name="T6" fmla="*/ 3440 w 60"/>
              <a:gd name="T7" fmla="*/ 193323 h 63"/>
              <a:gd name="T8" fmla="*/ 0 w 60"/>
              <a:gd name="T9" fmla="*/ 176062 h 63"/>
              <a:gd name="T10" fmla="*/ 20638 w 60"/>
              <a:gd name="T11" fmla="*/ 141540 h 63"/>
              <a:gd name="T12" fmla="*/ 72231 w 60"/>
              <a:gd name="T13" fmla="*/ 127731 h 63"/>
              <a:gd name="T14" fmla="*/ 65352 w 60"/>
              <a:gd name="T15" fmla="*/ 110470 h 63"/>
              <a:gd name="T16" fmla="*/ 68792 w 60"/>
              <a:gd name="T17" fmla="*/ 96661 h 63"/>
              <a:gd name="T18" fmla="*/ 58473 w 60"/>
              <a:gd name="T19" fmla="*/ 100114 h 63"/>
              <a:gd name="T20" fmla="*/ 13758 w 60"/>
              <a:gd name="T21" fmla="*/ 55235 h 63"/>
              <a:gd name="T22" fmla="*/ 30956 w 60"/>
              <a:gd name="T23" fmla="*/ 17261 h 63"/>
              <a:gd name="T24" fmla="*/ 82550 w 60"/>
              <a:gd name="T25" fmla="*/ 0 h 63"/>
              <a:gd name="T26" fmla="*/ 137583 w 60"/>
              <a:gd name="T27" fmla="*/ 0 h 63"/>
              <a:gd name="T28" fmla="*/ 120385 w 60"/>
              <a:gd name="T29" fmla="*/ 10357 h 63"/>
              <a:gd name="T30" fmla="*/ 103188 w 60"/>
              <a:gd name="T31" fmla="*/ 10357 h 63"/>
              <a:gd name="T32" fmla="*/ 120385 w 60"/>
              <a:gd name="T33" fmla="*/ 48331 h 63"/>
              <a:gd name="T34" fmla="*/ 89429 w 60"/>
              <a:gd name="T35" fmla="*/ 103566 h 63"/>
              <a:gd name="T36" fmla="*/ 130704 w 60"/>
              <a:gd name="T37" fmla="*/ 162253 h 63"/>
              <a:gd name="T38" fmla="*/ 113506 w 60"/>
              <a:gd name="T39" fmla="*/ 176062 h 63"/>
              <a:gd name="T40" fmla="*/ 82550 w 60"/>
              <a:gd name="T41" fmla="*/ 138088 h 63"/>
              <a:gd name="T42" fmla="*/ 75671 w 60"/>
              <a:gd name="T43" fmla="*/ 138088 h 63"/>
              <a:gd name="T44" fmla="*/ 24077 w 60"/>
              <a:gd name="T45" fmla="*/ 169157 h 63"/>
              <a:gd name="T46" fmla="*/ 72231 w 60"/>
              <a:gd name="T47" fmla="*/ 203679 h 63"/>
              <a:gd name="T48" fmla="*/ 113506 w 60"/>
              <a:gd name="T49" fmla="*/ 176062 h 63"/>
              <a:gd name="T50" fmla="*/ 89429 w 60"/>
              <a:gd name="T51" fmla="*/ 82853 h 63"/>
              <a:gd name="T52" fmla="*/ 96308 w 60"/>
              <a:gd name="T53" fmla="*/ 62139 h 63"/>
              <a:gd name="T54" fmla="*/ 61913 w 60"/>
              <a:gd name="T55" fmla="*/ 10357 h 63"/>
              <a:gd name="T56" fmla="*/ 44715 w 60"/>
              <a:gd name="T57" fmla="*/ 20713 h 63"/>
              <a:gd name="T58" fmla="*/ 37835 w 60"/>
              <a:gd name="T59" fmla="*/ 41426 h 63"/>
              <a:gd name="T60" fmla="*/ 72231 w 60"/>
              <a:gd name="T61" fmla="*/ 89757 h 63"/>
              <a:gd name="T62" fmla="*/ 89429 w 60"/>
              <a:gd name="T63" fmla="*/ 82853 h 63"/>
              <a:gd name="T64" fmla="*/ 206375 w 60"/>
              <a:gd name="T65" fmla="*/ 89757 h 63"/>
              <a:gd name="T66" fmla="*/ 206375 w 60"/>
              <a:gd name="T67" fmla="*/ 103566 h 63"/>
              <a:gd name="T68" fmla="*/ 178858 w 60"/>
              <a:gd name="T69" fmla="*/ 103566 h 63"/>
              <a:gd name="T70" fmla="*/ 178858 w 60"/>
              <a:gd name="T71" fmla="*/ 134635 h 63"/>
              <a:gd name="T72" fmla="*/ 165100 w 60"/>
              <a:gd name="T73" fmla="*/ 134635 h 63"/>
              <a:gd name="T74" fmla="*/ 165100 w 60"/>
              <a:gd name="T75" fmla="*/ 103566 h 63"/>
              <a:gd name="T76" fmla="*/ 137583 w 60"/>
              <a:gd name="T77" fmla="*/ 103566 h 63"/>
              <a:gd name="T78" fmla="*/ 137583 w 60"/>
              <a:gd name="T79" fmla="*/ 89757 h 63"/>
              <a:gd name="T80" fmla="*/ 165100 w 60"/>
              <a:gd name="T81" fmla="*/ 89757 h 63"/>
              <a:gd name="T82" fmla="*/ 165100 w 60"/>
              <a:gd name="T83" fmla="*/ 62139 h 63"/>
              <a:gd name="T84" fmla="*/ 178858 w 60"/>
              <a:gd name="T85" fmla="*/ 62139 h 63"/>
              <a:gd name="T86" fmla="*/ 178858 w 60"/>
              <a:gd name="T87" fmla="*/ 89757 h 63"/>
              <a:gd name="T88" fmla="*/ 206375 w 60"/>
              <a:gd name="T89" fmla="*/ 89757 h 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0" h="63">
                <a:moveTo>
                  <a:pt x="38" y="47"/>
                </a:moveTo>
                <a:cubicBezTo>
                  <a:pt x="38" y="50"/>
                  <a:pt x="37" y="52"/>
                  <a:pt x="36" y="54"/>
                </a:cubicBezTo>
                <a:cubicBezTo>
                  <a:pt x="32" y="61"/>
                  <a:pt x="24" y="63"/>
                  <a:pt x="17" y="63"/>
                </a:cubicBezTo>
                <a:cubicBezTo>
                  <a:pt x="11" y="63"/>
                  <a:pt x="4" y="61"/>
                  <a:pt x="1" y="56"/>
                </a:cubicBezTo>
                <a:cubicBezTo>
                  <a:pt x="0" y="55"/>
                  <a:pt x="0" y="53"/>
                  <a:pt x="0" y="51"/>
                </a:cubicBezTo>
                <a:cubicBezTo>
                  <a:pt x="0" y="47"/>
                  <a:pt x="2" y="43"/>
                  <a:pt x="6" y="41"/>
                </a:cubicBezTo>
                <a:cubicBezTo>
                  <a:pt x="10" y="38"/>
                  <a:pt x="16" y="38"/>
                  <a:pt x="21" y="37"/>
                </a:cubicBezTo>
                <a:cubicBezTo>
                  <a:pt x="20" y="35"/>
                  <a:pt x="19" y="34"/>
                  <a:pt x="19" y="32"/>
                </a:cubicBezTo>
                <a:cubicBezTo>
                  <a:pt x="19" y="30"/>
                  <a:pt x="19" y="29"/>
                  <a:pt x="20" y="28"/>
                </a:cubicBezTo>
                <a:cubicBezTo>
                  <a:pt x="19" y="29"/>
                  <a:pt x="18" y="29"/>
                  <a:pt x="17" y="29"/>
                </a:cubicBezTo>
                <a:cubicBezTo>
                  <a:pt x="10" y="29"/>
                  <a:pt x="4" y="23"/>
                  <a:pt x="4" y="16"/>
                </a:cubicBezTo>
                <a:cubicBezTo>
                  <a:pt x="4" y="11"/>
                  <a:pt x="6" y="7"/>
                  <a:pt x="9" y="5"/>
                </a:cubicBezTo>
                <a:cubicBezTo>
                  <a:pt x="13" y="1"/>
                  <a:pt x="19" y="0"/>
                  <a:pt x="2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5" y="3"/>
                  <a:pt x="35" y="3"/>
                  <a:pt x="35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33" y="6"/>
                  <a:pt x="35" y="9"/>
                  <a:pt x="35" y="14"/>
                </a:cubicBezTo>
                <a:cubicBezTo>
                  <a:pt x="35" y="24"/>
                  <a:pt x="26" y="25"/>
                  <a:pt x="26" y="30"/>
                </a:cubicBezTo>
                <a:cubicBezTo>
                  <a:pt x="26" y="35"/>
                  <a:pt x="38" y="37"/>
                  <a:pt x="38" y="47"/>
                </a:cubicBezTo>
                <a:close/>
                <a:moveTo>
                  <a:pt x="33" y="51"/>
                </a:moveTo>
                <a:cubicBezTo>
                  <a:pt x="33" y="45"/>
                  <a:pt x="28" y="42"/>
                  <a:pt x="24" y="40"/>
                </a:cubicBezTo>
                <a:cubicBezTo>
                  <a:pt x="23" y="40"/>
                  <a:pt x="23" y="40"/>
                  <a:pt x="22" y="40"/>
                </a:cubicBezTo>
                <a:cubicBezTo>
                  <a:pt x="16" y="40"/>
                  <a:pt x="7" y="42"/>
                  <a:pt x="7" y="49"/>
                </a:cubicBezTo>
                <a:cubicBezTo>
                  <a:pt x="7" y="57"/>
                  <a:pt x="15" y="59"/>
                  <a:pt x="21" y="59"/>
                </a:cubicBezTo>
                <a:cubicBezTo>
                  <a:pt x="26" y="59"/>
                  <a:pt x="33" y="57"/>
                  <a:pt x="33" y="51"/>
                </a:cubicBezTo>
                <a:close/>
                <a:moveTo>
                  <a:pt x="26" y="24"/>
                </a:moveTo>
                <a:cubicBezTo>
                  <a:pt x="28" y="22"/>
                  <a:pt x="28" y="20"/>
                  <a:pt x="28" y="18"/>
                </a:cubicBezTo>
                <a:cubicBezTo>
                  <a:pt x="28" y="12"/>
                  <a:pt x="25" y="3"/>
                  <a:pt x="18" y="3"/>
                </a:cubicBezTo>
                <a:cubicBezTo>
                  <a:pt x="16" y="3"/>
                  <a:pt x="14" y="4"/>
                  <a:pt x="13" y="6"/>
                </a:cubicBezTo>
                <a:cubicBezTo>
                  <a:pt x="11" y="7"/>
                  <a:pt x="11" y="9"/>
                  <a:pt x="11" y="12"/>
                </a:cubicBezTo>
                <a:cubicBezTo>
                  <a:pt x="11" y="17"/>
                  <a:pt x="14" y="26"/>
                  <a:pt x="21" y="26"/>
                </a:cubicBezTo>
                <a:cubicBezTo>
                  <a:pt x="23" y="26"/>
                  <a:pt x="25" y="25"/>
                  <a:pt x="26" y="24"/>
                </a:cubicBezTo>
                <a:close/>
                <a:moveTo>
                  <a:pt x="60" y="26"/>
                </a:moveTo>
                <a:cubicBezTo>
                  <a:pt x="60" y="30"/>
                  <a:pt x="60" y="30"/>
                  <a:pt x="60" y="30"/>
                </a:cubicBezTo>
                <a:cubicBezTo>
                  <a:pt x="52" y="30"/>
                  <a:pt x="52" y="30"/>
                  <a:pt x="52" y="30"/>
                </a:cubicBezTo>
                <a:cubicBezTo>
                  <a:pt x="52" y="39"/>
                  <a:pt x="52" y="39"/>
                  <a:pt x="52" y="39"/>
                </a:cubicBezTo>
                <a:cubicBezTo>
                  <a:pt x="48" y="39"/>
                  <a:pt x="48" y="39"/>
                  <a:pt x="48" y="39"/>
                </a:cubicBezTo>
                <a:cubicBezTo>
                  <a:pt x="48" y="30"/>
                  <a:pt x="48" y="30"/>
                  <a:pt x="48" y="30"/>
                </a:cubicBezTo>
                <a:cubicBezTo>
                  <a:pt x="40" y="30"/>
                  <a:pt x="40" y="30"/>
                  <a:pt x="40" y="30"/>
                </a:cubicBezTo>
                <a:cubicBezTo>
                  <a:pt x="40" y="26"/>
                  <a:pt x="40" y="26"/>
                  <a:pt x="40" y="26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18"/>
                  <a:pt x="48" y="18"/>
                  <a:pt x="48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2" y="26"/>
                  <a:pt x="52" y="26"/>
                  <a:pt x="52" y="26"/>
                </a:cubicBezTo>
                <a:lnTo>
                  <a:pt x="60" y="2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2" name="Freeform 66"/>
          <p:cNvSpPr>
            <a:spLocks noEditPoints="1"/>
          </p:cNvSpPr>
          <p:nvPr/>
        </p:nvSpPr>
        <p:spPr bwMode="auto">
          <a:xfrm>
            <a:off x="2175888" y="1364831"/>
            <a:ext cx="230705" cy="214643"/>
          </a:xfrm>
          <a:custGeom>
            <a:avLst/>
            <a:gdLst>
              <a:gd name="T0" fmla="*/ 44667 w 73"/>
              <a:gd name="T1" fmla="*/ 133841 h 68"/>
              <a:gd name="T2" fmla="*/ 27488 w 73"/>
              <a:gd name="T3" fmla="*/ 133841 h 68"/>
              <a:gd name="T4" fmla="*/ 0 w 73"/>
              <a:gd name="T5" fmla="*/ 113250 h 68"/>
              <a:gd name="T6" fmla="*/ 17180 w 73"/>
              <a:gd name="T7" fmla="*/ 65204 h 68"/>
              <a:gd name="T8" fmla="*/ 51539 w 73"/>
              <a:gd name="T9" fmla="*/ 75500 h 68"/>
              <a:gd name="T10" fmla="*/ 68719 w 73"/>
              <a:gd name="T11" fmla="*/ 72068 h 68"/>
              <a:gd name="T12" fmla="*/ 68719 w 73"/>
              <a:gd name="T13" fmla="*/ 82363 h 68"/>
              <a:gd name="T14" fmla="*/ 79027 w 73"/>
              <a:gd name="T15" fmla="*/ 116682 h 68"/>
              <a:gd name="T16" fmla="*/ 44667 w 73"/>
              <a:gd name="T17" fmla="*/ 133841 h 68"/>
              <a:gd name="T18" fmla="*/ 51539 w 73"/>
              <a:gd name="T19" fmla="*/ 65204 h 68"/>
              <a:gd name="T20" fmla="*/ 17180 w 73"/>
              <a:gd name="T21" fmla="*/ 30886 h 68"/>
              <a:gd name="T22" fmla="*/ 51539 w 73"/>
              <a:gd name="T23" fmla="*/ 0 h 68"/>
              <a:gd name="T24" fmla="*/ 85899 w 73"/>
              <a:gd name="T25" fmla="*/ 30886 h 68"/>
              <a:gd name="T26" fmla="*/ 51539 w 73"/>
              <a:gd name="T27" fmla="*/ 65204 h 68"/>
              <a:gd name="T28" fmla="*/ 182106 w 73"/>
              <a:gd name="T29" fmla="*/ 233363 h 68"/>
              <a:gd name="T30" fmla="*/ 68719 w 73"/>
              <a:gd name="T31" fmla="*/ 233363 h 68"/>
              <a:gd name="T32" fmla="*/ 34360 w 73"/>
              <a:gd name="T33" fmla="*/ 199045 h 68"/>
              <a:gd name="T34" fmla="*/ 79027 w 73"/>
              <a:gd name="T35" fmla="*/ 123545 h 68"/>
              <a:gd name="T36" fmla="*/ 127130 w 73"/>
              <a:gd name="T37" fmla="*/ 140704 h 68"/>
              <a:gd name="T38" fmla="*/ 171798 w 73"/>
              <a:gd name="T39" fmla="*/ 123545 h 68"/>
              <a:gd name="T40" fmla="*/ 219901 w 73"/>
              <a:gd name="T41" fmla="*/ 199045 h 68"/>
              <a:gd name="T42" fmla="*/ 182106 w 73"/>
              <a:gd name="T43" fmla="*/ 233363 h 68"/>
              <a:gd name="T44" fmla="*/ 127130 w 73"/>
              <a:gd name="T45" fmla="*/ 133841 h 68"/>
              <a:gd name="T46" fmla="*/ 75591 w 73"/>
              <a:gd name="T47" fmla="*/ 82363 h 68"/>
              <a:gd name="T48" fmla="*/ 127130 w 73"/>
              <a:gd name="T49" fmla="*/ 30886 h 68"/>
              <a:gd name="T50" fmla="*/ 175234 w 73"/>
              <a:gd name="T51" fmla="*/ 82363 h 68"/>
              <a:gd name="T52" fmla="*/ 127130 w 73"/>
              <a:gd name="T53" fmla="*/ 133841 h 68"/>
              <a:gd name="T54" fmla="*/ 202722 w 73"/>
              <a:gd name="T55" fmla="*/ 65204 h 68"/>
              <a:gd name="T56" fmla="*/ 168362 w 73"/>
              <a:gd name="T57" fmla="*/ 30886 h 68"/>
              <a:gd name="T58" fmla="*/ 202722 w 73"/>
              <a:gd name="T59" fmla="*/ 0 h 68"/>
              <a:gd name="T60" fmla="*/ 233645 w 73"/>
              <a:gd name="T61" fmla="*/ 30886 h 68"/>
              <a:gd name="T62" fmla="*/ 202722 w 73"/>
              <a:gd name="T63" fmla="*/ 65204 h 68"/>
              <a:gd name="T64" fmla="*/ 226773 w 73"/>
              <a:gd name="T65" fmla="*/ 133841 h 68"/>
              <a:gd name="T66" fmla="*/ 209593 w 73"/>
              <a:gd name="T67" fmla="*/ 133841 h 68"/>
              <a:gd name="T68" fmla="*/ 175234 w 73"/>
              <a:gd name="T69" fmla="*/ 116682 h 68"/>
              <a:gd name="T70" fmla="*/ 185542 w 73"/>
              <a:gd name="T71" fmla="*/ 82363 h 68"/>
              <a:gd name="T72" fmla="*/ 185542 w 73"/>
              <a:gd name="T73" fmla="*/ 72068 h 68"/>
              <a:gd name="T74" fmla="*/ 202722 w 73"/>
              <a:gd name="T75" fmla="*/ 75500 h 68"/>
              <a:gd name="T76" fmla="*/ 237081 w 73"/>
              <a:gd name="T77" fmla="*/ 65204 h 68"/>
              <a:gd name="T78" fmla="*/ 250825 w 73"/>
              <a:gd name="T79" fmla="*/ 113250 h 68"/>
              <a:gd name="T80" fmla="*/ 226773 w 73"/>
              <a:gd name="T81" fmla="*/ 133841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3" h="68">
                <a:moveTo>
                  <a:pt x="13" y="39"/>
                </a:moveTo>
                <a:cubicBezTo>
                  <a:pt x="8" y="39"/>
                  <a:pt x="8" y="39"/>
                  <a:pt x="8" y="39"/>
                </a:cubicBezTo>
                <a:cubicBezTo>
                  <a:pt x="4" y="39"/>
                  <a:pt x="0" y="37"/>
                  <a:pt x="0" y="33"/>
                </a:cubicBezTo>
                <a:cubicBezTo>
                  <a:pt x="0" y="29"/>
                  <a:pt x="0" y="19"/>
                  <a:pt x="5" y="19"/>
                </a:cubicBezTo>
                <a:cubicBezTo>
                  <a:pt x="6" y="19"/>
                  <a:pt x="10" y="22"/>
                  <a:pt x="15" y="22"/>
                </a:cubicBezTo>
                <a:cubicBezTo>
                  <a:pt x="17" y="22"/>
                  <a:pt x="18" y="22"/>
                  <a:pt x="20" y="21"/>
                </a:cubicBezTo>
                <a:cubicBezTo>
                  <a:pt x="20" y="22"/>
                  <a:pt x="20" y="23"/>
                  <a:pt x="20" y="24"/>
                </a:cubicBezTo>
                <a:cubicBezTo>
                  <a:pt x="20" y="27"/>
                  <a:pt x="21" y="31"/>
                  <a:pt x="23" y="34"/>
                </a:cubicBezTo>
                <a:cubicBezTo>
                  <a:pt x="19" y="34"/>
                  <a:pt x="15" y="36"/>
                  <a:pt x="13" y="39"/>
                </a:cubicBezTo>
                <a:close/>
                <a:moveTo>
                  <a:pt x="15" y="19"/>
                </a:moveTo>
                <a:cubicBezTo>
                  <a:pt x="10" y="19"/>
                  <a:pt x="5" y="15"/>
                  <a:pt x="5" y="9"/>
                </a:cubicBezTo>
                <a:cubicBezTo>
                  <a:pt x="5" y="4"/>
                  <a:pt x="10" y="0"/>
                  <a:pt x="15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5"/>
                  <a:pt x="20" y="19"/>
                  <a:pt x="15" y="19"/>
                </a:cubicBezTo>
                <a:close/>
                <a:moveTo>
                  <a:pt x="53" y="68"/>
                </a:moveTo>
                <a:cubicBezTo>
                  <a:pt x="20" y="68"/>
                  <a:pt x="20" y="68"/>
                  <a:pt x="20" y="68"/>
                </a:cubicBezTo>
                <a:cubicBezTo>
                  <a:pt x="14" y="68"/>
                  <a:pt x="10" y="64"/>
                  <a:pt x="10" y="58"/>
                </a:cubicBezTo>
                <a:cubicBezTo>
                  <a:pt x="10" y="49"/>
                  <a:pt x="12" y="36"/>
                  <a:pt x="23" y="36"/>
                </a:cubicBezTo>
                <a:cubicBezTo>
                  <a:pt x="25" y="36"/>
                  <a:pt x="29" y="41"/>
                  <a:pt x="37" y="41"/>
                </a:cubicBezTo>
                <a:cubicBezTo>
                  <a:pt x="44" y="41"/>
                  <a:pt x="49" y="36"/>
                  <a:pt x="50" y="36"/>
                </a:cubicBezTo>
                <a:cubicBezTo>
                  <a:pt x="62" y="36"/>
                  <a:pt x="64" y="49"/>
                  <a:pt x="64" y="58"/>
                </a:cubicBezTo>
                <a:cubicBezTo>
                  <a:pt x="64" y="64"/>
                  <a:pt x="60" y="68"/>
                  <a:pt x="53" y="68"/>
                </a:cubicBezTo>
                <a:close/>
                <a:moveTo>
                  <a:pt x="37" y="39"/>
                </a:moveTo>
                <a:cubicBezTo>
                  <a:pt x="29" y="39"/>
                  <a:pt x="22" y="32"/>
                  <a:pt x="22" y="24"/>
                </a:cubicBezTo>
                <a:cubicBezTo>
                  <a:pt x="22" y="16"/>
                  <a:pt x="29" y="9"/>
                  <a:pt x="37" y="9"/>
                </a:cubicBezTo>
                <a:cubicBezTo>
                  <a:pt x="45" y="9"/>
                  <a:pt x="51" y="16"/>
                  <a:pt x="51" y="24"/>
                </a:cubicBezTo>
                <a:cubicBezTo>
                  <a:pt x="51" y="32"/>
                  <a:pt x="45" y="39"/>
                  <a:pt x="37" y="39"/>
                </a:cubicBezTo>
                <a:close/>
                <a:moveTo>
                  <a:pt x="59" y="19"/>
                </a:moveTo>
                <a:cubicBezTo>
                  <a:pt x="53" y="19"/>
                  <a:pt x="49" y="15"/>
                  <a:pt x="49" y="9"/>
                </a:cubicBezTo>
                <a:cubicBezTo>
                  <a:pt x="49" y="4"/>
                  <a:pt x="53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"/>
                  <a:pt x="64" y="19"/>
                  <a:pt x="59" y="19"/>
                </a:cubicBezTo>
                <a:close/>
                <a:moveTo>
                  <a:pt x="66" y="39"/>
                </a:moveTo>
                <a:cubicBezTo>
                  <a:pt x="61" y="39"/>
                  <a:pt x="61" y="39"/>
                  <a:pt x="61" y="39"/>
                </a:cubicBezTo>
                <a:cubicBezTo>
                  <a:pt x="58" y="36"/>
                  <a:pt x="55" y="34"/>
                  <a:pt x="51" y="34"/>
                </a:cubicBezTo>
                <a:cubicBezTo>
                  <a:pt x="53" y="31"/>
                  <a:pt x="54" y="27"/>
                  <a:pt x="54" y="24"/>
                </a:cubicBezTo>
                <a:cubicBezTo>
                  <a:pt x="54" y="23"/>
                  <a:pt x="54" y="22"/>
                  <a:pt x="54" y="21"/>
                </a:cubicBezTo>
                <a:cubicBezTo>
                  <a:pt x="55" y="22"/>
                  <a:pt x="57" y="22"/>
                  <a:pt x="59" y="22"/>
                </a:cubicBezTo>
                <a:cubicBezTo>
                  <a:pt x="64" y="22"/>
                  <a:pt x="68" y="19"/>
                  <a:pt x="69" y="19"/>
                </a:cubicBezTo>
                <a:cubicBezTo>
                  <a:pt x="73" y="19"/>
                  <a:pt x="73" y="29"/>
                  <a:pt x="73" y="33"/>
                </a:cubicBezTo>
                <a:cubicBezTo>
                  <a:pt x="73" y="37"/>
                  <a:pt x="70" y="39"/>
                  <a:pt x="66" y="3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3" name="Freeform 67"/>
          <p:cNvSpPr>
            <a:spLocks noEditPoints="1"/>
          </p:cNvSpPr>
          <p:nvPr/>
        </p:nvSpPr>
        <p:spPr bwMode="auto">
          <a:xfrm>
            <a:off x="2631456" y="1380892"/>
            <a:ext cx="214643" cy="183980"/>
          </a:xfrm>
          <a:custGeom>
            <a:avLst/>
            <a:gdLst>
              <a:gd name="T0" fmla="*/ 233362 w 68"/>
              <a:gd name="T1" fmla="*/ 165538 h 58"/>
              <a:gd name="T2" fmla="*/ 219635 w 68"/>
              <a:gd name="T3" fmla="*/ 182781 h 58"/>
              <a:gd name="T4" fmla="*/ 181885 w 68"/>
              <a:gd name="T5" fmla="*/ 182781 h 58"/>
              <a:gd name="T6" fmla="*/ 150999 w 68"/>
              <a:gd name="T7" fmla="*/ 189679 h 58"/>
              <a:gd name="T8" fmla="*/ 109817 w 68"/>
              <a:gd name="T9" fmla="*/ 200025 h 58"/>
              <a:gd name="T10" fmla="*/ 68636 w 68"/>
              <a:gd name="T11" fmla="*/ 162089 h 58"/>
              <a:gd name="T12" fmla="*/ 68636 w 68"/>
              <a:gd name="T13" fmla="*/ 158641 h 58"/>
              <a:gd name="T14" fmla="*/ 61772 w 68"/>
              <a:gd name="T15" fmla="*/ 137948 h 58"/>
              <a:gd name="T16" fmla="*/ 61772 w 68"/>
              <a:gd name="T17" fmla="*/ 131051 h 58"/>
              <a:gd name="T18" fmla="*/ 58341 w 68"/>
              <a:gd name="T19" fmla="*/ 117256 h 58"/>
              <a:gd name="T20" fmla="*/ 34318 w 68"/>
              <a:gd name="T21" fmla="*/ 117256 h 58"/>
              <a:gd name="T22" fmla="*/ 0 w 68"/>
              <a:gd name="T23" fmla="*/ 82769 h 58"/>
              <a:gd name="T24" fmla="*/ 34318 w 68"/>
              <a:gd name="T25" fmla="*/ 48282 h 58"/>
              <a:gd name="T26" fmla="*/ 82363 w 68"/>
              <a:gd name="T27" fmla="*/ 48282 h 58"/>
              <a:gd name="T28" fmla="*/ 82363 w 68"/>
              <a:gd name="T29" fmla="*/ 31038 h 58"/>
              <a:gd name="T30" fmla="*/ 116681 w 68"/>
              <a:gd name="T31" fmla="*/ 0 h 58"/>
              <a:gd name="T32" fmla="*/ 147567 w 68"/>
              <a:gd name="T33" fmla="*/ 34487 h 58"/>
              <a:gd name="T34" fmla="*/ 161294 w 68"/>
              <a:gd name="T35" fmla="*/ 48282 h 58"/>
              <a:gd name="T36" fmla="*/ 181885 w 68"/>
              <a:gd name="T37" fmla="*/ 65525 h 58"/>
              <a:gd name="T38" fmla="*/ 219635 w 68"/>
              <a:gd name="T39" fmla="*/ 65525 h 58"/>
              <a:gd name="T40" fmla="*/ 233362 w 68"/>
              <a:gd name="T41" fmla="*/ 82769 h 58"/>
              <a:gd name="T42" fmla="*/ 233362 w 68"/>
              <a:gd name="T43" fmla="*/ 165538 h 58"/>
              <a:gd name="T44" fmla="*/ 185317 w 68"/>
              <a:gd name="T45" fmla="*/ 165538 h 58"/>
              <a:gd name="T46" fmla="*/ 185317 w 68"/>
              <a:gd name="T47" fmla="*/ 82769 h 58"/>
              <a:gd name="T48" fmla="*/ 181885 w 68"/>
              <a:gd name="T49" fmla="*/ 82769 h 58"/>
              <a:gd name="T50" fmla="*/ 150999 w 68"/>
              <a:gd name="T51" fmla="*/ 62077 h 58"/>
              <a:gd name="T52" fmla="*/ 133840 w 68"/>
              <a:gd name="T53" fmla="*/ 41384 h 58"/>
              <a:gd name="T54" fmla="*/ 130408 w 68"/>
              <a:gd name="T55" fmla="*/ 34487 h 58"/>
              <a:gd name="T56" fmla="*/ 116681 w 68"/>
              <a:gd name="T57" fmla="*/ 13795 h 58"/>
              <a:gd name="T58" fmla="*/ 96090 w 68"/>
              <a:gd name="T59" fmla="*/ 31038 h 58"/>
              <a:gd name="T60" fmla="*/ 109817 w 68"/>
              <a:gd name="T61" fmla="*/ 65525 h 58"/>
              <a:gd name="T62" fmla="*/ 34318 w 68"/>
              <a:gd name="T63" fmla="*/ 65525 h 58"/>
              <a:gd name="T64" fmla="*/ 17159 w 68"/>
              <a:gd name="T65" fmla="*/ 82769 h 58"/>
              <a:gd name="T66" fmla="*/ 34318 w 68"/>
              <a:gd name="T67" fmla="*/ 100013 h 58"/>
              <a:gd name="T68" fmla="*/ 78931 w 68"/>
              <a:gd name="T69" fmla="*/ 100013 h 58"/>
              <a:gd name="T70" fmla="*/ 72068 w 68"/>
              <a:gd name="T71" fmla="*/ 113807 h 58"/>
              <a:gd name="T72" fmla="*/ 78931 w 68"/>
              <a:gd name="T73" fmla="*/ 127602 h 58"/>
              <a:gd name="T74" fmla="*/ 78931 w 68"/>
              <a:gd name="T75" fmla="*/ 137948 h 58"/>
              <a:gd name="T76" fmla="*/ 85795 w 68"/>
              <a:gd name="T77" fmla="*/ 155192 h 58"/>
              <a:gd name="T78" fmla="*/ 85795 w 68"/>
              <a:gd name="T79" fmla="*/ 162089 h 58"/>
              <a:gd name="T80" fmla="*/ 109817 w 68"/>
              <a:gd name="T81" fmla="*/ 182781 h 58"/>
              <a:gd name="T82" fmla="*/ 181885 w 68"/>
              <a:gd name="T83" fmla="*/ 165538 h 58"/>
              <a:gd name="T84" fmla="*/ 185317 w 68"/>
              <a:gd name="T85" fmla="*/ 165538 h 58"/>
              <a:gd name="T86" fmla="*/ 209339 w 68"/>
              <a:gd name="T87" fmla="*/ 148294 h 58"/>
              <a:gd name="T88" fmla="*/ 202476 w 68"/>
              <a:gd name="T89" fmla="*/ 158641 h 58"/>
              <a:gd name="T90" fmla="*/ 209339 w 68"/>
              <a:gd name="T91" fmla="*/ 165538 h 58"/>
              <a:gd name="T92" fmla="*/ 219635 w 68"/>
              <a:gd name="T93" fmla="*/ 158641 h 58"/>
              <a:gd name="T94" fmla="*/ 209339 w 68"/>
              <a:gd name="T95" fmla="*/ 148294 h 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58">
                <a:moveTo>
                  <a:pt x="68" y="48"/>
                </a:moveTo>
                <a:cubicBezTo>
                  <a:pt x="68" y="51"/>
                  <a:pt x="66" y="53"/>
                  <a:pt x="64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0" y="53"/>
                  <a:pt x="47" y="54"/>
                  <a:pt x="44" y="55"/>
                </a:cubicBezTo>
                <a:cubicBezTo>
                  <a:pt x="40" y="57"/>
                  <a:pt x="36" y="58"/>
                  <a:pt x="32" y="58"/>
                </a:cubicBezTo>
                <a:cubicBezTo>
                  <a:pt x="25" y="58"/>
                  <a:pt x="20" y="54"/>
                  <a:pt x="20" y="47"/>
                </a:cubicBezTo>
                <a:cubicBezTo>
                  <a:pt x="20" y="46"/>
                  <a:pt x="20" y="46"/>
                  <a:pt x="20" y="46"/>
                </a:cubicBezTo>
                <a:cubicBezTo>
                  <a:pt x="19" y="45"/>
                  <a:pt x="18" y="42"/>
                  <a:pt x="18" y="40"/>
                </a:cubicBezTo>
                <a:cubicBezTo>
                  <a:pt x="18" y="39"/>
                  <a:pt x="18" y="39"/>
                  <a:pt x="18" y="38"/>
                </a:cubicBezTo>
                <a:cubicBezTo>
                  <a:pt x="17" y="37"/>
                  <a:pt x="17" y="35"/>
                  <a:pt x="17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5" y="34"/>
                  <a:pt x="0" y="29"/>
                  <a:pt x="0" y="24"/>
                </a:cubicBezTo>
                <a:cubicBezTo>
                  <a:pt x="0" y="19"/>
                  <a:pt x="5" y="14"/>
                  <a:pt x="10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3"/>
                  <a:pt x="24" y="11"/>
                  <a:pt x="24" y="9"/>
                </a:cubicBezTo>
                <a:cubicBezTo>
                  <a:pt x="24" y="3"/>
                  <a:pt x="28" y="0"/>
                  <a:pt x="34" y="0"/>
                </a:cubicBezTo>
                <a:cubicBezTo>
                  <a:pt x="40" y="0"/>
                  <a:pt x="41" y="6"/>
                  <a:pt x="43" y="10"/>
                </a:cubicBezTo>
                <a:cubicBezTo>
                  <a:pt x="45" y="11"/>
                  <a:pt x="46" y="13"/>
                  <a:pt x="47" y="14"/>
                </a:cubicBezTo>
                <a:cubicBezTo>
                  <a:pt x="48" y="16"/>
                  <a:pt x="51" y="19"/>
                  <a:pt x="53" y="19"/>
                </a:cubicBezTo>
                <a:cubicBezTo>
                  <a:pt x="64" y="19"/>
                  <a:pt x="64" y="19"/>
                  <a:pt x="64" y="19"/>
                </a:cubicBezTo>
                <a:cubicBezTo>
                  <a:pt x="66" y="19"/>
                  <a:pt x="68" y="21"/>
                  <a:pt x="68" y="24"/>
                </a:cubicBezTo>
                <a:lnTo>
                  <a:pt x="68" y="48"/>
                </a:lnTo>
                <a:close/>
                <a:moveTo>
                  <a:pt x="54" y="48"/>
                </a:moveTo>
                <a:cubicBezTo>
                  <a:pt x="54" y="24"/>
                  <a:pt x="54" y="24"/>
                  <a:pt x="54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49" y="24"/>
                  <a:pt x="46" y="20"/>
                  <a:pt x="44" y="18"/>
                </a:cubicBezTo>
                <a:cubicBezTo>
                  <a:pt x="42" y="16"/>
                  <a:pt x="41" y="14"/>
                  <a:pt x="39" y="12"/>
                </a:cubicBezTo>
                <a:cubicBezTo>
                  <a:pt x="39" y="11"/>
                  <a:pt x="38" y="10"/>
                  <a:pt x="38" y="10"/>
                </a:cubicBezTo>
                <a:cubicBezTo>
                  <a:pt x="37" y="9"/>
                  <a:pt x="35" y="4"/>
                  <a:pt x="34" y="4"/>
                </a:cubicBezTo>
                <a:cubicBezTo>
                  <a:pt x="31" y="4"/>
                  <a:pt x="28" y="6"/>
                  <a:pt x="28" y="9"/>
                </a:cubicBezTo>
                <a:cubicBezTo>
                  <a:pt x="28" y="14"/>
                  <a:pt x="32" y="17"/>
                  <a:pt x="32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8" y="19"/>
                  <a:pt x="5" y="21"/>
                  <a:pt x="5" y="24"/>
                </a:cubicBezTo>
                <a:cubicBezTo>
                  <a:pt x="5" y="26"/>
                  <a:pt x="8" y="29"/>
                  <a:pt x="10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2" y="30"/>
                  <a:pt x="21" y="31"/>
                  <a:pt x="21" y="33"/>
                </a:cubicBezTo>
                <a:cubicBezTo>
                  <a:pt x="21" y="34"/>
                  <a:pt x="22" y="36"/>
                  <a:pt x="23" y="37"/>
                </a:cubicBezTo>
                <a:cubicBezTo>
                  <a:pt x="23" y="38"/>
                  <a:pt x="23" y="39"/>
                  <a:pt x="23" y="40"/>
                </a:cubicBezTo>
                <a:cubicBezTo>
                  <a:pt x="23" y="41"/>
                  <a:pt x="24" y="44"/>
                  <a:pt x="25" y="45"/>
                </a:cubicBezTo>
                <a:cubicBezTo>
                  <a:pt x="25" y="45"/>
                  <a:pt x="25" y="46"/>
                  <a:pt x="25" y="47"/>
                </a:cubicBezTo>
                <a:cubicBezTo>
                  <a:pt x="25" y="51"/>
                  <a:pt x="28" y="53"/>
                  <a:pt x="32" y="53"/>
                </a:cubicBezTo>
                <a:cubicBezTo>
                  <a:pt x="40" y="53"/>
                  <a:pt x="46" y="48"/>
                  <a:pt x="53" y="48"/>
                </a:cubicBezTo>
                <a:lnTo>
                  <a:pt x="54" y="48"/>
                </a:lnTo>
                <a:close/>
                <a:moveTo>
                  <a:pt x="61" y="43"/>
                </a:moveTo>
                <a:cubicBezTo>
                  <a:pt x="60" y="43"/>
                  <a:pt x="59" y="44"/>
                  <a:pt x="59" y="46"/>
                </a:cubicBezTo>
                <a:cubicBezTo>
                  <a:pt x="59" y="47"/>
                  <a:pt x="60" y="48"/>
                  <a:pt x="61" y="48"/>
                </a:cubicBezTo>
                <a:cubicBezTo>
                  <a:pt x="63" y="48"/>
                  <a:pt x="64" y="47"/>
                  <a:pt x="64" y="46"/>
                </a:cubicBezTo>
                <a:cubicBezTo>
                  <a:pt x="64" y="44"/>
                  <a:pt x="63" y="43"/>
                  <a:pt x="61" y="4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4" name="Freeform 68"/>
          <p:cNvSpPr/>
          <p:nvPr/>
        </p:nvSpPr>
        <p:spPr bwMode="auto">
          <a:xfrm>
            <a:off x="3091404" y="1380892"/>
            <a:ext cx="200042" cy="183980"/>
          </a:xfrm>
          <a:custGeom>
            <a:avLst/>
            <a:gdLst>
              <a:gd name="T0" fmla="*/ 179514 w 63"/>
              <a:gd name="T1" fmla="*/ 200025 h 58"/>
              <a:gd name="T2" fmla="*/ 141540 w 63"/>
              <a:gd name="T3" fmla="*/ 200025 h 58"/>
              <a:gd name="T4" fmla="*/ 138088 w 63"/>
              <a:gd name="T5" fmla="*/ 189679 h 58"/>
              <a:gd name="T6" fmla="*/ 155349 w 63"/>
              <a:gd name="T7" fmla="*/ 179333 h 58"/>
              <a:gd name="T8" fmla="*/ 162253 w 63"/>
              <a:gd name="T9" fmla="*/ 162089 h 58"/>
              <a:gd name="T10" fmla="*/ 162253 w 63"/>
              <a:gd name="T11" fmla="*/ 110359 h 58"/>
              <a:gd name="T12" fmla="*/ 162253 w 63"/>
              <a:gd name="T13" fmla="*/ 106910 h 58"/>
              <a:gd name="T14" fmla="*/ 155349 w 63"/>
              <a:gd name="T15" fmla="*/ 106910 h 58"/>
              <a:gd name="T16" fmla="*/ 65592 w 63"/>
              <a:gd name="T17" fmla="*/ 106910 h 58"/>
              <a:gd name="T18" fmla="*/ 58687 w 63"/>
              <a:gd name="T19" fmla="*/ 106910 h 58"/>
              <a:gd name="T20" fmla="*/ 58687 w 63"/>
              <a:gd name="T21" fmla="*/ 110359 h 58"/>
              <a:gd name="T22" fmla="*/ 58687 w 63"/>
              <a:gd name="T23" fmla="*/ 158641 h 58"/>
              <a:gd name="T24" fmla="*/ 62139 w 63"/>
              <a:gd name="T25" fmla="*/ 179333 h 58"/>
              <a:gd name="T26" fmla="*/ 86305 w 63"/>
              <a:gd name="T27" fmla="*/ 189679 h 58"/>
              <a:gd name="T28" fmla="*/ 79400 w 63"/>
              <a:gd name="T29" fmla="*/ 200025 h 58"/>
              <a:gd name="T30" fmla="*/ 41426 w 63"/>
              <a:gd name="T31" fmla="*/ 200025 h 58"/>
              <a:gd name="T32" fmla="*/ 10357 w 63"/>
              <a:gd name="T33" fmla="*/ 200025 h 58"/>
              <a:gd name="T34" fmla="*/ 3452 w 63"/>
              <a:gd name="T35" fmla="*/ 189679 h 58"/>
              <a:gd name="T36" fmla="*/ 20713 w 63"/>
              <a:gd name="T37" fmla="*/ 179333 h 58"/>
              <a:gd name="T38" fmla="*/ 27618 w 63"/>
              <a:gd name="T39" fmla="*/ 162089 h 58"/>
              <a:gd name="T40" fmla="*/ 27618 w 63"/>
              <a:gd name="T41" fmla="*/ 155192 h 58"/>
              <a:gd name="T42" fmla="*/ 27618 w 63"/>
              <a:gd name="T43" fmla="*/ 48282 h 58"/>
              <a:gd name="T44" fmla="*/ 20713 w 63"/>
              <a:gd name="T45" fmla="*/ 17244 h 58"/>
              <a:gd name="T46" fmla="*/ 0 w 63"/>
              <a:gd name="T47" fmla="*/ 6897 h 58"/>
              <a:gd name="T48" fmla="*/ 6904 w 63"/>
              <a:gd name="T49" fmla="*/ 0 h 58"/>
              <a:gd name="T50" fmla="*/ 41426 w 63"/>
              <a:gd name="T51" fmla="*/ 0 h 58"/>
              <a:gd name="T52" fmla="*/ 75948 w 63"/>
              <a:gd name="T53" fmla="*/ 0 h 58"/>
              <a:gd name="T54" fmla="*/ 82853 w 63"/>
              <a:gd name="T55" fmla="*/ 6897 h 58"/>
              <a:gd name="T56" fmla="*/ 62139 w 63"/>
              <a:gd name="T57" fmla="*/ 17244 h 58"/>
              <a:gd name="T58" fmla="*/ 58687 w 63"/>
              <a:gd name="T59" fmla="*/ 37936 h 58"/>
              <a:gd name="T60" fmla="*/ 58687 w 63"/>
              <a:gd name="T61" fmla="*/ 79320 h 58"/>
              <a:gd name="T62" fmla="*/ 58687 w 63"/>
              <a:gd name="T63" fmla="*/ 82769 h 58"/>
              <a:gd name="T64" fmla="*/ 65592 w 63"/>
              <a:gd name="T65" fmla="*/ 86218 h 58"/>
              <a:gd name="T66" fmla="*/ 155349 w 63"/>
              <a:gd name="T67" fmla="*/ 86218 h 58"/>
              <a:gd name="T68" fmla="*/ 162253 w 63"/>
              <a:gd name="T69" fmla="*/ 82769 h 58"/>
              <a:gd name="T70" fmla="*/ 162253 w 63"/>
              <a:gd name="T71" fmla="*/ 79320 h 58"/>
              <a:gd name="T72" fmla="*/ 162253 w 63"/>
              <a:gd name="T73" fmla="*/ 37936 h 58"/>
              <a:gd name="T74" fmla="*/ 155349 w 63"/>
              <a:gd name="T75" fmla="*/ 17244 h 58"/>
              <a:gd name="T76" fmla="*/ 138088 w 63"/>
              <a:gd name="T77" fmla="*/ 6897 h 58"/>
              <a:gd name="T78" fmla="*/ 141540 w 63"/>
              <a:gd name="T79" fmla="*/ 0 h 58"/>
              <a:gd name="T80" fmla="*/ 179514 w 63"/>
              <a:gd name="T81" fmla="*/ 0 h 58"/>
              <a:gd name="T82" fmla="*/ 210584 w 63"/>
              <a:gd name="T83" fmla="*/ 0 h 58"/>
              <a:gd name="T84" fmla="*/ 217488 w 63"/>
              <a:gd name="T85" fmla="*/ 6897 h 58"/>
              <a:gd name="T86" fmla="*/ 196775 w 63"/>
              <a:gd name="T87" fmla="*/ 17244 h 58"/>
              <a:gd name="T88" fmla="*/ 193323 w 63"/>
              <a:gd name="T89" fmla="*/ 37936 h 58"/>
              <a:gd name="T90" fmla="*/ 193323 w 63"/>
              <a:gd name="T91" fmla="*/ 162089 h 58"/>
              <a:gd name="T92" fmla="*/ 196775 w 63"/>
              <a:gd name="T93" fmla="*/ 179333 h 58"/>
              <a:gd name="T94" fmla="*/ 217488 w 63"/>
              <a:gd name="T95" fmla="*/ 189679 h 58"/>
              <a:gd name="T96" fmla="*/ 214036 w 63"/>
              <a:gd name="T97" fmla="*/ 200025 h 58"/>
              <a:gd name="T98" fmla="*/ 179514 w 63"/>
              <a:gd name="T99" fmla="*/ 200025 h 5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3" h="58">
                <a:moveTo>
                  <a:pt x="52" y="58"/>
                </a:moveTo>
                <a:cubicBezTo>
                  <a:pt x="48" y="58"/>
                  <a:pt x="45" y="58"/>
                  <a:pt x="41" y="58"/>
                </a:cubicBezTo>
                <a:cubicBezTo>
                  <a:pt x="40" y="58"/>
                  <a:pt x="40" y="56"/>
                  <a:pt x="40" y="55"/>
                </a:cubicBezTo>
                <a:cubicBezTo>
                  <a:pt x="40" y="52"/>
                  <a:pt x="43" y="53"/>
                  <a:pt x="45" y="52"/>
                </a:cubicBezTo>
                <a:cubicBezTo>
                  <a:pt x="47" y="51"/>
                  <a:pt x="47" y="48"/>
                  <a:pt x="47" y="47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1"/>
                  <a:pt x="47" y="31"/>
                </a:cubicBezTo>
                <a:cubicBezTo>
                  <a:pt x="46" y="31"/>
                  <a:pt x="45" y="31"/>
                  <a:pt x="45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8" y="31"/>
                  <a:pt x="18" y="31"/>
                  <a:pt x="17" y="31"/>
                </a:cubicBezTo>
                <a:cubicBezTo>
                  <a:pt x="17" y="31"/>
                  <a:pt x="17" y="32"/>
                  <a:pt x="17" y="32"/>
                </a:cubicBezTo>
                <a:cubicBezTo>
                  <a:pt x="17" y="46"/>
                  <a:pt x="17" y="46"/>
                  <a:pt x="17" y="46"/>
                </a:cubicBezTo>
                <a:cubicBezTo>
                  <a:pt x="17" y="47"/>
                  <a:pt x="17" y="51"/>
                  <a:pt x="18" y="52"/>
                </a:cubicBezTo>
                <a:cubicBezTo>
                  <a:pt x="20" y="53"/>
                  <a:pt x="25" y="52"/>
                  <a:pt x="25" y="55"/>
                </a:cubicBezTo>
                <a:cubicBezTo>
                  <a:pt x="25" y="56"/>
                  <a:pt x="24" y="58"/>
                  <a:pt x="23" y="58"/>
                </a:cubicBezTo>
                <a:cubicBezTo>
                  <a:pt x="19" y="58"/>
                  <a:pt x="16" y="58"/>
                  <a:pt x="12" y="58"/>
                </a:cubicBezTo>
                <a:cubicBezTo>
                  <a:pt x="9" y="58"/>
                  <a:pt x="6" y="58"/>
                  <a:pt x="3" y="58"/>
                </a:cubicBezTo>
                <a:cubicBezTo>
                  <a:pt x="2" y="58"/>
                  <a:pt x="1" y="56"/>
                  <a:pt x="1" y="55"/>
                </a:cubicBezTo>
                <a:cubicBezTo>
                  <a:pt x="1" y="52"/>
                  <a:pt x="4" y="53"/>
                  <a:pt x="6" y="52"/>
                </a:cubicBezTo>
                <a:cubicBezTo>
                  <a:pt x="8" y="51"/>
                  <a:pt x="8" y="48"/>
                  <a:pt x="8" y="47"/>
                </a:cubicBezTo>
                <a:cubicBezTo>
                  <a:pt x="8" y="45"/>
                  <a:pt x="8" y="45"/>
                  <a:pt x="8" y="45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2"/>
                  <a:pt x="8" y="6"/>
                  <a:pt x="6" y="5"/>
                </a:cubicBezTo>
                <a:cubicBezTo>
                  <a:pt x="4" y="4"/>
                  <a:pt x="0" y="6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" y="0"/>
                  <a:pt x="9" y="0"/>
                  <a:pt x="12" y="0"/>
                </a:cubicBezTo>
                <a:cubicBezTo>
                  <a:pt x="16" y="0"/>
                  <a:pt x="19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5"/>
                  <a:pt x="20" y="4"/>
                  <a:pt x="18" y="5"/>
                </a:cubicBezTo>
                <a:cubicBezTo>
                  <a:pt x="17" y="6"/>
                  <a:pt x="17" y="10"/>
                  <a:pt x="17" y="11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8" y="25"/>
                  <a:pt x="18" y="25"/>
                  <a:pt x="19" y="25"/>
                </a:cubicBezTo>
                <a:cubicBezTo>
                  <a:pt x="45" y="25"/>
                  <a:pt x="45" y="25"/>
                  <a:pt x="45" y="25"/>
                </a:cubicBezTo>
                <a:cubicBezTo>
                  <a:pt x="46" y="25"/>
                  <a:pt x="46" y="25"/>
                  <a:pt x="47" y="24"/>
                </a:cubicBezTo>
                <a:cubicBezTo>
                  <a:pt x="47" y="24"/>
                  <a:pt x="47" y="24"/>
                  <a:pt x="47" y="23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0"/>
                  <a:pt x="47" y="6"/>
                  <a:pt x="45" y="5"/>
                </a:cubicBezTo>
                <a:cubicBezTo>
                  <a:pt x="43" y="4"/>
                  <a:pt x="40" y="5"/>
                  <a:pt x="40" y="2"/>
                </a:cubicBezTo>
                <a:cubicBezTo>
                  <a:pt x="40" y="1"/>
                  <a:pt x="40" y="0"/>
                  <a:pt x="41" y="0"/>
                </a:cubicBezTo>
                <a:cubicBezTo>
                  <a:pt x="45" y="0"/>
                  <a:pt x="48" y="0"/>
                  <a:pt x="52" y="0"/>
                </a:cubicBezTo>
                <a:cubicBezTo>
                  <a:pt x="55" y="0"/>
                  <a:pt x="58" y="0"/>
                  <a:pt x="61" y="0"/>
                </a:cubicBezTo>
                <a:cubicBezTo>
                  <a:pt x="63" y="0"/>
                  <a:pt x="63" y="1"/>
                  <a:pt x="63" y="2"/>
                </a:cubicBezTo>
                <a:cubicBezTo>
                  <a:pt x="63" y="6"/>
                  <a:pt x="59" y="4"/>
                  <a:pt x="57" y="5"/>
                </a:cubicBezTo>
                <a:cubicBezTo>
                  <a:pt x="56" y="6"/>
                  <a:pt x="56" y="10"/>
                  <a:pt x="56" y="11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6" y="51"/>
                  <a:pt x="57" y="52"/>
                </a:cubicBezTo>
                <a:cubicBezTo>
                  <a:pt x="59" y="53"/>
                  <a:pt x="63" y="52"/>
                  <a:pt x="63" y="55"/>
                </a:cubicBezTo>
                <a:cubicBezTo>
                  <a:pt x="63" y="56"/>
                  <a:pt x="63" y="58"/>
                  <a:pt x="62" y="58"/>
                </a:cubicBezTo>
                <a:cubicBezTo>
                  <a:pt x="58" y="58"/>
                  <a:pt x="55" y="58"/>
                  <a:pt x="52" y="5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5" name="Freeform 69"/>
          <p:cNvSpPr>
            <a:spLocks noEditPoints="1"/>
          </p:cNvSpPr>
          <p:nvPr/>
        </p:nvSpPr>
        <p:spPr bwMode="auto">
          <a:xfrm>
            <a:off x="3541131" y="1380892"/>
            <a:ext cx="182520" cy="183980"/>
          </a:xfrm>
          <a:custGeom>
            <a:avLst/>
            <a:gdLst>
              <a:gd name="T0" fmla="*/ 99219 w 58"/>
              <a:gd name="T1" fmla="*/ 200025 h 58"/>
              <a:gd name="T2" fmla="*/ 20528 w 58"/>
              <a:gd name="T3" fmla="*/ 162089 h 58"/>
              <a:gd name="T4" fmla="*/ 23949 w 58"/>
              <a:gd name="T5" fmla="*/ 158641 h 58"/>
              <a:gd name="T6" fmla="*/ 41056 w 58"/>
              <a:gd name="T7" fmla="*/ 137948 h 58"/>
              <a:gd name="T8" fmla="*/ 44477 w 58"/>
              <a:gd name="T9" fmla="*/ 137948 h 58"/>
              <a:gd name="T10" fmla="*/ 47899 w 58"/>
              <a:gd name="T11" fmla="*/ 141397 h 58"/>
              <a:gd name="T12" fmla="*/ 99219 w 58"/>
              <a:gd name="T13" fmla="*/ 165538 h 58"/>
              <a:gd name="T14" fmla="*/ 164225 w 58"/>
              <a:gd name="T15" fmla="*/ 100013 h 58"/>
              <a:gd name="T16" fmla="*/ 99219 w 58"/>
              <a:gd name="T17" fmla="*/ 31038 h 58"/>
              <a:gd name="T18" fmla="*/ 54742 w 58"/>
              <a:gd name="T19" fmla="*/ 48282 h 58"/>
              <a:gd name="T20" fmla="*/ 71848 w 58"/>
              <a:gd name="T21" fmla="*/ 68974 h 58"/>
              <a:gd name="T22" fmla="*/ 71848 w 58"/>
              <a:gd name="T23" fmla="*/ 75872 h 58"/>
              <a:gd name="T24" fmla="*/ 65006 w 58"/>
              <a:gd name="T25" fmla="*/ 82769 h 58"/>
              <a:gd name="T26" fmla="*/ 6843 w 58"/>
              <a:gd name="T27" fmla="*/ 82769 h 58"/>
              <a:gd name="T28" fmla="*/ 0 w 58"/>
              <a:gd name="T29" fmla="*/ 72423 h 58"/>
              <a:gd name="T30" fmla="*/ 0 w 58"/>
              <a:gd name="T31" fmla="*/ 13795 h 58"/>
              <a:gd name="T32" fmla="*/ 3421 w 58"/>
              <a:gd name="T33" fmla="*/ 6897 h 58"/>
              <a:gd name="T34" fmla="*/ 13685 w 58"/>
              <a:gd name="T35" fmla="*/ 10346 h 58"/>
              <a:gd name="T36" fmla="*/ 30792 w 58"/>
              <a:gd name="T37" fmla="*/ 27590 h 58"/>
              <a:gd name="T38" fmla="*/ 99219 w 58"/>
              <a:gd name="T39" fmla="*/ 0 h 58"/>
              <a:gd name="T40" fmla="*/ 198438 w 58"/>
              <a:gd name="T41" fmla="*/ 100013 h 58"/>
              <a:gd name="T42" fmla="*/ 99219 w 58"/>
              <a:gd name="T43" fmla="*/ 200025 h 58"/>
              <a:gd name="T44" fmla="*/ 116326 w 58"/>
              <a:gd name="T45" fmla="*/ 120705 h 58"/>
              <a:gd name="T46" fmla="*/ 112904 w 58"/>
              <a:gd name="T47" fmla="*/ 124153 h 58"/>
              <a:gd name="T48" fmla="*/ 68427 w 58"/>
              <a:gd name="T49" fmla="*/ 124153 h 58"/>
              <a:gd name="T50" fmla="*/ 65006 w 58"/>
              <a:gd name="T51" fmla="*/ 120705 h 58"/>
              <a:gd name="T52" fmla="*/ 65006 w 58"/>
              <a:gd name="T53" fmla="*/ 110359 h 58"/>
              <a:gd name="T54" fmla="*/ 68427 w 58"/>
              <a:gd name="T55" fmla="*/ 106910 h 58"/>
              <a:gd name="T56" fmla="*/ 99219 w 58"/>
              <a:gd name="T57" fmla="*/ 106910 h 58"/>
              <a:gd name="T58" fmla="*/ 99219 w 58"/>
              <a:gd name="T59" fmla="*/ 62077 h 58"/>
              <a:gd name="T60" fmla="*/ 102640 w 58"/>
              <a:gd name="T61" fmla="*/ 58628 h 58"/>
              <a:gd name="T62" fmla="*/ 112904 w 58"/>
              <a:gd name="T63" fmla="*/ 58628 h 58"/>
              <a:gd name="T64" fmla="*/ 116326 w 58"/>
              <a:gd name="T65" fmla="*/ 62077 h 58"/>
              <a:gd name="T66" fmla="*/ 116326 w 58"/>
              <a:gd name="T67" fmla="*/ 120705 h 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20" y="58"/>
                  <a:pt x="12" y="54"/>
                  <a:pt x="6" y="47"/>
                </a:cubicBezTo>
                <a:cubicBezTo>
                  <a:pt x="6" y="47"/>
                  <a:pt x="6" y="46"/>
                  <a:pt x="7" y="46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40"/>
                  <a:pt x="12" y="40"/>
                  <a:pt x="13" y="40"/>
                </a:cubicBezTo>
                <a:cubicBezTo>
                  <a:pt x="13" y="40"/>
                  <a:pt x="13" y="40"/>
                  <a:pt x="14" y="41"/>
                </a:cubicBezTo>
                <a:cubicBezTo>
                  <a:pt x="17" y="45"/>
                  <a:pt x="23" y="48"/>
                  <a:pt x="29" y="48"/>
                </a:cubicBezTo>
                <a:cubicBezTo>
                  <a:pt x="40" y="48"/>
                  <a:pt x="48" y="39"/>
                  <a:pt x="48" y="29"/>
                </a:cubicBezTo>
                <a:cubicBezTo>
                  <a:pt x="48" y="18"/>
                  <a:pt x="40" y="9"/>
                  <a:pt x="29" y="9"/>
                </a:cubicBezTo>
                <a:cubicBezTo>
                  <a:pt x="24" y="9"/>
                  <a:pt x="19" y="11"/>
                  <a:pt x="16" y="14"/>
                </a:cubicBezTo>
                <a:cubicBezTo>
                  <a:pt x="21" y="20"/>
                  <a:pt x="21" y="20"/>
                  <a:pt x="21" y="20"/>
                </a:cubicBezTo>
                <a:cubicBezTo>
                  <a:pt x="22" y="20"/>
                  <a:pt x="22" y="21"/>
                  <a:pt x="21" y="22"/>
                </a:cubicBezTo>
                <a:cubicBezTo>
                  <a:pt x="21" y="23"/>
                  <a:pt x="20" y="24"/>
                  <a:pt x="19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1" y="2"/>
                </a:cubicBezTo>
                <a:cubicBezTo>
                  <a:pt x="2" y="2"/>
                  <a:pt x="3" y="2"/>
                  <a:pt x="4" y="3"/>
                </a:cubicBezTo>
                <a:cubicBezTo>
                  <a:pt x="9" y="8"/>
                  <a:pt x="9" y="8"/>
                  <a:pt x="9" y="8"/>
                </a:cubicBezTo>
                <a:cubicBezTo>
                  <a:pt x="14" y="3"/>
                  <a:pt x="21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34" y="35"/>
                </a:moveTo>
                <a:cubicBezTo>
                  <a:pt x="34" y="35"/>
                  <a:pt x="33" y="36"/>
                  <a:pt x="33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19" y="35"/>
                  <a:pt x="19" y="35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20" y="31"/>
                  <a:pt x="20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7"/>
                  <a:pt x="29" y="17"/>
                  <a:pt x="30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7"/>
                  <a:pt x="34" y="17"/>
                  <a:pt x="34" y="18"/>
                </a:cubicBezTo>
                <a:lnTo>
                  <a:pt x="34" y="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6" name="Freeform 70"/>
          <p:cNvSpPr>
            <a:spLocks noEditPoints="1"/>
          </p:cNvSpPr>
          <p:nvPr/>
        </p:nvSpPr>
        <p:spPr bwMode="auto">
          <a:xfrm>
            <a:off x="3995239" y="1380892"/>
            <a:ext cx="163538" cy="167918"/>
          </a:xfrm>
          <a:custGeom>
            <a:avLst/>
            <a:gdLst>
              <a:gd name="T0" fmla="*/ 126512 w 52"/>
              <a:gd name="T1" fmla="*/ 127449 h 53"/>
              <a:gd name="T2" fmla="*/ 123092 w 52"/>
              <a:gd name="T3" fmla="*/ 130894 h 53"/>
              <a:gd name="T4" fmla="*/ 102577 w 52"/>
              <a:gd name="T5" fmla="*/ 130894 h 53"/>
              <a:gd name="T6" fmla="*/ 99158 w 52"/>
              <a:gd name="T7" fmla="*/ 127449 h 53"/>
              <a:gd name="T8" fmla="*/ 99158 w 52"/>
              <a:gd name="T9" fmla="*/ 62002 h 53"/>
              <a:gd name="T10" fmla="*/ 64965 w 52"/>
              <a:gd name="T11" fmla="*/ 27557 h 53"/>
              <a:gd name="T12" fmla="*/ 27354 w 52"/>
              <a:gd name="T13" fmla="*/ 27557 h 53"/>
              <a:gd name="T14" fmla="*/ 27354 w 52"/>
              <a:gd name="T15" fmla="*/ 179117 h 53"/>
              <a:gd name="T16" fmla="*/ 23935 w 52"/>
              <a:gd name="T17" fmla="*/ 182562 h 53"/>
              <a:gd name="T18" fmla="*/ 3419 w 52"/>
              <a:gd name="T19" fmla="*/ 182562 h 53"/>
              <a:gd name="T20" fmla="*/ 0 w 52"/>
              <a:gd name="T21" fmla="*/ 179117 h 53"/>
              <a:gd name="T22" fmla="*/ 0 w 52"/>
              <a:gd name="T23" fmla="*/ 3445 h 53"/>
              <a:gd name="T24" fmla="*/ 3419 w 52"/>
              <a:gd name="T25" fmla="*/ 0 h 53"/>
              <a:gd name="T26" fmla="*/ 64965 w 52"/>
              <a:gd name="T27" fmla="*/ 0 h 53"/>
              <a:gd name="T28" fmla="*/ 126512 w 52"/>
              <a:gd name="T29" fmla="*/ 62002 h 53"/>
              <a:gd name="T30" fmla="*/ 126512 w 52"/>
              <a:gd name="T31" fmla="*/ 127449 h 53"/>
              <a:gd name="T32" fmla="*/ 177800 w 52"/>
              <a:gd name="T33" fmla="*/ 117115 h 53"/>
              <a:gd name="T34" fmla="*/ 112835 w 52"/>
              <a:gd name="T35" fmla="*/ 182562 h 53"/>
              <a:gd name="T36" fmla="*/ 54708 w 52"/>
              <a:gd name="T37" fmla="*/ 182562 h 53"/>
              <a:gd name="T38" fmla="*/ 47869 w 52"/>
              <a:gd name="T39" fmla="*/ 179117 h 53"/>
              <a:gd name="T40" fmla="*/ 47869 w 52"/>
              <a:gd name="T41" fmla="*/ 51668 h 53"/>
              <a:gd name="T42" fmla="*/ 54708 w 52"/>
              <a:gd name="T43" fmla="*/ 48224 h 53"/>
              <a:gd name="T44" fmla="*/ 75223 w 52"/>
              <a:gd name="T45" fmla="*/ 48224 h 53"/>
              <a:gd name="T46" fmla="*/ 78642 w 52"/>
              <a:gd name="T47" fmla="*/ 51668 h 53"/>
              <a:gd name="T48" fmla="*/ 78642 w 52"/>
              <a:gd name="T49" fmla="*/ 151561 h 53"/>
              <a:gd name="T50" fmla="*/ 112835 w 52"/>
              <a:gd name="T51" fmla="*/ 151561 h 53"/>
              <a:gd name="T52" fmla="*/ 147027 w 52"/>
              <a:gd name="T53" fmla="*/ 117115 h 53"/>
              <a:gd name="T54" fmla="*/ 147027 w 52"/>
              <a:gd name="T55" fmla="*/ 3445 h 53"/>
              <a:gd name="T56" fmla="*/ 153865 w 52"/>
              <a:gd name="T57" fmla="*/ 0 h 53"/>
              <a:gd name="T58" fmla="*/ 174381 w 52"/>
              <a:gd name="T59" fmla="*/ 0 h 53"/>
              <a:gd name="T60" fmla="*/ 177800 w 52"/>
              <a:gd name="T61" fmla="*/ 3445 h 53"/>
              <a:gd name="T62" fmla="*/ 177800 w 52"/>
              <a:gd name="T63" fmla="*/ 117115 h 5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2" h="53">
                <a:moveTo>
                  <a:pt x="37" y="37"/>
                </a:moveTo>
                <a:cubicBezTo>
                  <a:pt x="37" y="38"/>
                  <a:pt x="37" y="38"/>
                  <a:pt x="36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29" y="38"/>
                  <a:pt x="29" y="38"/>
                  <a:pt x="29" y="37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3"/>
                  <a:pt x="24" y="8"/>
                  <a:pt x="1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52"/>
                  <a:pt x="8" y="52"/>
                  <a:pt x="8" y="52"/>
                </a:cubicBezTo>
                <a:cubicBezTo>
                  <a:pt x="8" y="52"/>
                  <a:pt x="8" y="53"/>
                  <a:pt x="7" y="53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3"/>
                  <a:pt x="0" y="52"/>
                  <a:pt x="0" y="5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9" y="0"/>
                  <a:pt x="37" y="8"/>
                  <a:pt x="37" y="18"/>
                </a:cubicBezTo>
                <a:lnTo>
                  <a:pt x="37" y="37"/>
                </a:lnTo>
                <a:close/>
                <a:moveTo>
                  <a:pt x="52" y="34"/>
                </a:moveTo>
                <a:cubicBezTo>
                  <a:pt x="52" y="45"/>
                  <a:pt x="44" y="53"/>
                  <a:pt x="33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5" y="53"/>
                  <a:pt x="14" y="52"/>
                  <a:pt x="14" y="52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5" y="14"/>
                  <a:pt x="16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3" y="15"/>
                  <a:pt x="23" y="15"/>
                </a:cubicBezTo>
                <a:cubicBezTo>
                  <a:pt x="23" y="44"/>
                  <a:pt x="23" y="44"/>
                  <a:pt x="23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9" y="44"/>
                  <a:pt x="43" y="40"/>
                  <a:pt x="43" y="34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0"/>
                  <a:pt x="44" y="0"/>
                  <a:pt x="4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0"/>
                  <a:pt x="52" y="0"/>
                  <a:pt x="52" y="1"/>
                </a:cubicBezTo>
                <a:lnTo>
                  <a:pt x="52" y="3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7" name="Freeform 71"/>
          <p:cNvSpPr>
            <a:spLocks noEditPoints="1"/>
          </p:cNvSpPr>
          <p:nvPr/>
        </p:nvSpPr>
        <p:spPr bwMode="auto">
          <a:xfrm>
            <a:off x="4449347" y="1380892"/>
            <a:ext cx="75928" cy="167918"/>
          </a:xfrm>
          <a:custGeom>
            <a:avLst/>
            <a:gdLst>
              <a:gd name="T0" fmla="*/ 82550 w 24"/>
              <a:gd name="T1" fmla="*/ 175673 h 53"/>
              <a:gd name="T2" fmla="*/ 75671 w 24"/>
              <a:gd name="T3" fmla="*/ 182562 h 53"/>
              <a:gd name="T4" fmla="*/ 6879 w 24"/>
              <a:gd name="T5" fmla="*/ 182562 h 53"/>
              <a:gd name="T6" fmla="*/ 0 w 24"/>
              <a:gd name="T7" fmla="*/ 175673 h 53"/>
              <a:gd name="T8" fmla="*/ 0 w 24"/>
              <a:gd name="T9" fmla="*/ 158450 h 53"/>
              <a:gd name="T10" fmla="*/ 6879 w 24"/>
              <a:gd name="T11" fmla="*/ 148116 h 53"/>
              <a:gd name="T12" fmla="*/ 17198 w 24"/>
              <a:gd name="T13" fmla="*/ 148116 h 53"/>
              <a:gd name="T14" fmla="*/ 17198 w 24"/>
              <a:gd name="T15" fmla="*/ 99892 h 53"/>
              <a:gd name="T16" fmla="*/ 6879 w 24"/>
              <a:gd name="T17" fmla="*/ 99892 h 53"/>
              <a:gd name="T18" fmla="*/ 0 w 24"/>
              <a:gd name="T19" fmla="*/ 89559 h 53"/>
              <a:gd name="T20" fmla="*/ 0 w 24"/>
              <a:gd name="T21" fmla="*/ 72336 h 53"/>
              <a:gd name="T22" fmla="*/ 6879 w 24"/>
              <a:gd name="T23" fmla="*/ 65447 h 53"/>
              <a:gd name="T24" fmla="*/ 58473 w 24"/>
              <a:gd name="T25" fmla="*/ 65447 h 53"/>
              <a:gd name="T26" fmla="*/ 65352 w 24"/>
              <a:gd name="T27" fmla="*/ 72336 h 53"/>
              <a:gd name="T28" fmla="*/ 65352 w 24"/>
              <a:gd name="T29" fmla="*/ 148116 h 53"/>
              <a:gd name="T30" fmla="*/ 75671 w 24"/>
              <a:gd name="T31" fmla="*/ 148116 h 53"/>
              <a:gd name="T32" fmla="*/ 82550 w 24"/>
              <a:gd name="T33" fmla="*/ 158450 h 53"/>
              <a:gd name="T34" fmla="*/ 82550 w 24"/>
              <a:gd name="T35" fmla="*/ 175673 h 53"/>
              <a:gd name="T36" fmla="*/ 65352 w 24"/>
              <a:gd name="T37" fmla="*/ 31001 h 53"/>
              <a:gd name="T38" fmla="*/ 58473 w 24"/>
              <a:gd name="T39" fmla="*/ 41335 h 53"/>
              <a:gd name="T40" fmla="*/ 24077 w 24"/>
              <a:gd name="T41" fmla="*/ 41335 h 53"/>
              <a:gd name="T42" fmla="*/ 17198 w 24"/>
              <a:gd name="T43" fmla="*/ 31001 h 53"/>
              <a:gd name="T44" fmla="*/ 17198 w 24"/>
              <a:gd name="T45" fmla="*/ 6889 h 53"/>
              <a:gd name="T46" fmla="*/ 24077 w 24"/>
              <a:gd name="T47" fmla="*/ 0 h 53"/>
              <a:gd name="T48" fmla="*/ 58473 w 24"/>
              <a:gd name="T49" fmla="*/ 0 h 53"/>
              <a:gd name="T50" fmla="*/ 65352 w 24"/>
              <a:gd name="T51" fmla="*/ 6889 h 53"/>
              <a:gd name="T52" fmla="*/ 65352 w 24"/>
              <a:gd name="T53" fmla="*/ 31001 h 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4" h="53">
                <a:moveTo>
                  <a:pt x="24" y="51"/>
                </a:moveTo>
                <a:cubicBezTo>
                  <a:pt x="24" y="52"/>
                  <a:pt x="23" y="53"/>
                  <a:pt x="22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3"/>
                  <a:pt x="2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29"/>
                  <a:pt x="5" y="29"/>
                  <a:pt x="5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1" y="29"/>
                  <a:pt x="0" y="28"/>
                  <a:pt x="0" y="26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0"/>
                  <a:pt x="1" y="19"/>
                  <a:pt x="2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8" y="19"/>
                  <a:pt x="19" y="20"/>
                  <a:pt x="19" y="21"/>
                </a:cubicBezTo>
                <a:cubicBezTo>
                  <a:pt x="19" y="43"/>
                  <a:pt x="19" y="43"/>
                  <a:pt x="19" y="43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4" y="44"/>
                  <a:pt x="24" y="46"/>
                </a:cubicBezTo>
                <a:lnTo>
                  <a:pt x="24" y="51"/>
                </a:lnTo>
                <a:close/>
                <a:moveTo>
                  <a:pt x="19" y="9"/>
                </a:moveTo>
                <a:cubicBezTo>
                  <a:pt x="19" y="11"/>
                  <a:pt x="18" y="12"/>
                  <a:pt x="1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5" y="11"/>
                  <a:pt x="5" y="9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6" y="0"/>
                  <a:pt x="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9" y="1"/>
                  <a:pt x="19" y="2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8" name="Freeform 72"/>
          <p:cNvSpPr>
            <a:spLocks noEditPoints="1"/>
          </p:cNvSpPr>
          <p:nvPr/>
        </p:nvSpPr>
        <p:spPr bwMode="auto">
          <a:xfrm>
            <a:off x="4904915" y="1364831"/>
            <a:ext cx="229244" cy="214643"/>
          </a:xfrm>
          <a:custGeom>
            <a:avLst/>
            <a:gdLst>
              <a:gd name="T0" fmla="*/ 249238 w 73"/>
              <a:gd name="T1" fmla="*/ 48045 h 68"/>
              <a:gd name="T2" fmla="*/ 249238 w 73"/>
              <a:gd name="T3" fmla="*/ 65204 h 68"/>
              <a:gd name="T4" fmla="*/ 232167 w 73"/>
              <a:gd name="T5" fmla="*/ 65204 h 68"/>
              <a:gd name="T6" fmla="*/ 221924 w 73"/>
              <a:gd name="T7" fmla="*/ 75500 h 68"/>
              <a:gd name="T8" fmla="*/ 23900 w 73"/>
              <a:gd name="T9" fmla="*/ 75500 h 68"/>
              <a:gd name="T10" fmla="*/ 17071 w 73"/>
              <a:gd name="T11" fmla="*/ 65204 h 68"/>
              <a:gd name="T12" fmla="*/ 0 w 73"/>
              <a:gd name="T13" fmla="*/ 65204 h 68"/>
              <a:gd name="T14" fmla="*/ 0 w 73"/>
              <a:gd name="T15" fmla="*/ 48045 h 68"/>
              <a:gd name="T16" fmla="*/ 122912 w 73"/>
              <a:gd name="T17" fmla="*/ 0 h 68"/>
              <a:gd name="T18" fmla="*/ 249238 w 73"/>
              <a:gd name="T19" fmla="*/ 48045 h 68"/>
              <a:gd name="T20" fmla="*/ 249238 w 73"/>
              <a:gd name="T21" fmla="*/ 216204 h 68"/>
              <a:gd name="T22" fmla="*/ 249238 w 73"/>
              <a:gd name="T23" fmla="*/ 233363 h 68"/>
              <a:gd name="T24" fmla="*/ 0 w 73"/>
              <a:gd name="T25" fmla="*/ 233363 h 68"/>
              <a:gd name="T26" fmla="*/ 0 w 73"/>
              <a:gd name="T27" fmla="*/ 216204 h 68"/>
              <a:gd name="T28" fmla="*/ 6828 w 73"/>
              <a:gd name="T29" fmla="*/ 205909 h 68"/>
              <a:gd name="T30" fmla="*/ 238995 w 73"/>
              <a:gd name="T31" fmla="*/ 205909 h 68"/>
              <a:gd name="T32" fmla="*/ 249238 w 73"/>
              <a:gd name="T33" fmla="*/ 216204 h 68"/>
              <a:gd name="T34" fmla="*/ 64870 w 73"/>
              <a:gd name="T35" fmla="*/ 82363 h 68"/>
              <a:gd name="T36" fmla="*/ 64870 w 73"/>
              <a:gd name="T37" fmla="*/ 181886 h 68"/>
              <a:gd name="T38" fmla="*/ 81941 w 73"/>
              <a:gd name="T39" fmla="*/ 181886 h 68"/>
              <a:gd name="T40" fmla="*/ 81941 w 73"/>
              <a:gd name="T41" fmla="*/ 82363 h 68"/>
              <a:gd name="T42" fmla="*/ 116083 w 73"/>
              <a:gd name="T43" fmla="*/ 82363 h 68"/>
              <a:gd name="T44" fmla="*/ 116083 w 73"/>
              <a:gd name="T45" fmla="*/ 181886 h 68"/>
              <a:gd name="T46" fmla="*/ 133155 w 73"/>
              <a:gd name="T47" fmla="*/ 181886 h 68"/>
              <a:gd name="T48" fmla="*/ 133155 w 73"/>
              <a:gd name="T49" fmla="*/ 82363 h 68"/>
              <a:gd name="T50" fmla="*/ 163883 w 73"/>
              <a:gd name="T51" fmla="*/ 82363 h 68"/>
              <a:gd name="T52" fmla="*/ 163883 w 73"/>
              <a:gd name="T53" fmla="*/ 181886 h 68"/>
              <a:gd name="T54" fmla="*/ 180954 w 73"/>
              <a:gd name="T55" fmla="*/ 181886 h 68"/>
              <a:gd name="T56" fmla="*/ 180954 w 73"/>
              <a:gd name="T57" fmla="*/ 82363 h 68"/>
              <a:gd name="T58" fmla="*/ 215096 w 73"/>
              <a:gd name="T59" fmla="*/ 82363 h 68"/>
              <a:gd name="T60" fmla="*/ 215096 w 73"/>
              <a:gd name="T61" fmla="*/ 181886 h 68"/>
              <a:gd name="T62" fmla="*/ 221924 w 73"/>
              <a:gd name="T63" fmla="*/ 181886 h 68"/>
              <a:gd name="T64" fmla="*/ 232167 w 73"/>
              <a:gd name="T65" fmla="*/ 192181 h 68"/>
              <a:gd name="T66" fmla="*/ 232167 w 73"/>
              <a:gd name="T67" fmla="*/ 199045 h 68"/>
              <a:gd name="T68" fmla="*/ 17071 w 73"/>
              <a:gd name="T69" fmla="*/ 199045 h 68"/>
              <a:gd name="T70" fmla="*/ 17071 w 73"/>
              <a:gd name="T71" fmla="*/ 192181 h 68"/>
              <a:gd name="T72" fmla="*/ 23900 w 73"/>
              <a:gd name="T73" fmla="*/ 181886 h 68"/>
              <a:gd name="T74" fmla="*/ 30728 w 73"/>
              <a:gd name="T75" fmla="*/ 181886 h 68"/>
              <a:gd name="T76" fmla="*/ 30728 w 73"/>
              <a:gd name="T77" fmla="*/ 82363 h 68"/>
              <a:gd name="T78" fmla="*/ 64870 w 73"/>
              <a:gd name="T79" fmla="*/ 82363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3" h="68">
                <a:moveTo>
                  <a:pt x="73" y="14"/>
                </a:moveTo>
                <a:cubicBezTo>
                  <a:pt x="73" y="19"/>
                  <a:pt x="73" y="19"/>
                  <a:pt x="73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20"/>
                  <a:pt x="67" y="22"/>
                  <a:pt x="65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22"/>
                  <a:pt x="5" y="20"/>
                  <a:pt x="5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36" y="0"/>
                  <a:pt x="36" y="0"/>
                  <a:pt x="36" y="0"/>
                </a:cubicBezTo>
                <a:lnTo>
                  <a:pt x="73" y="14"/>
                </a:lnTo>
                <a:close/>
                <a:moveTo>
                  <a:pt x="73" y="63"/>
                </a:moveTo>
                <a:cubicBezTo>
                  <a:pt x="73" y="68"/>
                  <a:pt x="73" y="68"/>
                  <a:pt x="73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2"/>
                  <a:pt x="1" y="60"/>
                  <a:pt x="2" y="60"/>
                </a:cubicBezTo>
                <a:cubicBezTo>
                  <a:pt x="70" y="60"/>
                  <a:pt x="70" y="60"/>
                  <a:pt x="70" y="60"/>
                </a:cubicBezTo>
                <a:cubicBezTo>
                  <a:pt x="71" y="60"/>
                  <a:pt x="73" y="62"/>
                  <a:pt x="73" y="63"/>
                </a:cubicBezTo>
                <a:close/>
                <a:moveTo>
                  <a:pt x="19" y="24"/>
                </a:moveTo>
                <a:cubicBezTo>
                  <a:pt x="19" y="53"/>
                  <a:pt x="19" y="53"/>
                  <a:pt x="19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24"/>
                  <a:pt x="24" y="24"/>
                  <a:pt x="2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53"/>
                  <a:pt x="34" y="53"/>
                  <a:pt x="34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9" y="24"/>
                  <a:pt x="39" y="24"/>
                  <a:pt x="39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53"/>
                  <a:pt x="48" y="53"/>
                  <a:pt x="48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24"/>
                  <a:pt x="53" y="24"/>
                  <a:pt x="53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53"/>
                  <a:pt x="63" y="53"/>
                  <a:pt x="63" y="53"/>
                </a:cubicBezTo>
                <a:cubicBezTo>
                  <a:pt x="65" y="53"/>
                  <a:pt x="65" y="53"/>
                  <a:pt x="65" y="53"/>
                </a:cubicBezTo>
                <a:cubicBezTo>
                  <a:pt x="67" y="53"/>
                  <a:pt x="68" y="54"/>
                  <a:pt x="68" y="56"/>
                </a:cubicBezTo>
                <a:cubicBezTo>
                  <a:pt x="68" y="58"/>
                  <a:pt x="68" y="58"/>
                  <a:pt x="68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5" y="56"/>
                  <a:pt x="5" y="56"/>
                  <a:pt x="5" y="56"/>
                </a:cubicBezTo>
                <a:cubicBezTo>
                  <a:pt x="5" y="54"/>
                  <a:pt x="6" y="53"/>
                  <a:pt x="7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9" y="24"/>
                  <a:pt x="9" y="24"/>
                  <a:pt x="9" y="24"/>
                </a:cubicBezTo>
                <a:lnTo>
                  <a:pt x="19" y="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9" name="Freeform 73"/>
          <p:cNvSpPr/>
          <p:nvPr/>
        </p:nvSpPr>
        <p:spPr bwMode="auto">
          <a:xfrm>
            <a:off x="5359023" y="1380892"/>
            <a:ext cx="122653" cy="167918"/>
          </a:xfrm>
          <a:custGeom>
            <a:avLst/>
            <a:gdLst>
              <a:gd name="T0" fmla="*/ 54708 w 39"/>
              <a:gd name="T1" fmla="*/ 182562 h 53"/>
              <a:gd name="T2" fmla="*/ 51288 w 39"/>
              <a:gd name="T3" fmla="*/ 179117 h 53"/>
              <a:gd name="T4" fmla="*/ 51288 w 39"/>
              <a:gd name="T5" fmla="*/ 134338 h 53"/>
              <a:gd name="T6" fmla="*/ 13677 w 39"/>
              <a:gd name="T7" fmla="*/ 134338 h 53"/>
              <a:gd name="T8" fmla="*/ 10258 w 39"/>
              <a:gd name="T9" fmla="*/ 130894 h 53"/>
              <a:gd name="T10" fmla="*/ 10258 w 39"/>
              <a:gd name="T11" fmla="*/ 117115 h 53"/>
              <a:gd name="T12" fmla="*/ 13677 w 39"/>
              <a:gd name="T13" fmla="*/ 113671 h 53"/>
              <a:gd name="T14" fmla="*/ 51288 w 39"/>
              <a:gd name="T15" fmla="*/ 113671 h 53"/>
              <a:gd name="T16" fmla="*/ 51288 w 39"/>
              <a:gd name="T17" fmla="*/ 103337 h 53"/>
              <a:gd name="T18" fmla="*/ 13677 w 39"/>
              <a:gd name="T19" fmla="*/ 103337 h 53"/>
              <a:gd name="T20" fmla="*/ 10258 w 39"/>
              <a:gd name="T21" fmla="*/ 96448 h 53"/>
              <a:gd name="T22" fmla="*/ 10258 w 39"/>
              <a:gd name="T23" fmla="*/ 86114 h 53"/>
              <a:gd name="T24" fmla="*/ 13677 w 39"/>
              <a:gd name="T25" fmla="*/ 79225 h 53"/>
              <a:gd name="T26" fmla="*/ 41031 w 39"/>
              <a:gd name="T27" fmla="*/ 79225 h 53"/>
              <a:gd name="T28" fmla="*/ 0 w 39"/>
              <a:gd name="T29" fmla="*/ 3445 h 53"/>
              <a:gd name="T30" fmla="*/ 0 w 39"/>
              <a:gd name="T31" fmla="*/ 0 h 53"/>
              <a:gd name="T32" fmla="*/ 3419 w 39"/>
              <a:gd name="T33" fmla="*/ 0 h 53"/>
              <a:gd name="T34" fmla="*/ 27354 w 39"/>
              <a:gd name="T35" fmla="*/ 0 h 53"/>
              <a:gd name="T36" fmla="*/ 30773 w 39"/>
              <a:gd name="T37" fmla="*/ 0 h 53"/>
              <a:gd name="T38" fmla="*/ 61546 w 39"/>
              <a:gd name="T39" fmla="*/ 55113 h 53"/>
              <a:gd name="T40" fmla="*/ 68385 w 39"/>
              <a:gd name="T41" fmla="*/ 72336 h 53"/>
              <a:gd name="T42" fmla="*/ 75223 w 39"/>
              <a:gd name="T43" fmla="*/ 55113 h 53"/>
              <a:gd name="T44" fmla="*/ 99158 w 39"/>
              <a:gd name="T45" fmla="*/ 0 h 53"/>
              <a:gd name="T46" fmla="*/ 102577 w 39"/>
              <a:gd name="T47" fmla="*/ 0 h 53"/>
              <a:gd name="T48" fmla="*/ 129931 w 39"/>
              <a:gd name="T49" fmla="*/ 0 h 53"/>
              <a:gd name="T50" fmla="*/ 133350 w 39"/>
              <a:gd name="T51" fmla="*/ 0 h 53"/>
              <a:gd name="T52" fmla="*/ 133350 w 39"/>
              <a:gd name="T53" fmla="*/ 3445 h 53"/>
              <a:gd name="T54" fmla="*/ 92319 w 39"/>
              <a:gd name="T55" fmla="*/ 79225 h 53"/>
              <a:gd name="T56" fmla="*/ 119673 w 39"/>
              <a:gd name="T57" fmla="*/ 79225 h 53"/>
              <a:gd name="T58" fmla="*/ 123092 w 39"/>
              <a:gd name="T59" fmla="*/ 86114 h 53"/>
              <a:gd name="T60" fmla="*/ 123092 w 39"/>
              <a:gd name="T61" fmla="*/ 96448 h 53"/>
              <a:gd name="T62" fmla="*/ 119673 w 39"/>
              <a:gd name="T63" fmla="*/ 103337 h 53"/>
              <a:gd name="T64" fmla="*/ 82062 w 39"/>
              <a:gd name="T65" fmla="*/ 103337 h 53"/>
              <a:gd name="T66" fmla="*/ 82062 w 39"/>
              <a:gd name="T67" fmla="*/ 113671 h 53"/>
              <a:gd name="T68" fmla="*/ 119673 w 39"/>
              <a:gd name="T69" fmla="*/ 113671 h 53"/>
              <a:gd name="T70" fmla="*/ 123092 w 39"/>
              <a:gd name="T71" fmla="*/ 117115 h 53"/>
              <a:gd name="T72" fmla="*/ 123092 w 39"/>
              <a:gd name="T73" fmla="*/ 130894 h 53"/>
              <a:gd name="T74" fmla="*/ 119673 w 39"/>
              <a:gd name="T75" fmla="*/ 134338 h 53"/>
              <a:gd name="T76" fmla="*/ 82062 w 39"/>
              <a:gd name="T77" fmla="*/ 134338 h 53"/>
              <a:gd name="T78" fmla="*/ 82062 w 39"/>
              <a:gd name="T79" fmla="*/ 179117 h 53"/>
              <a:gd name="T80" fmla="*/ 78642 w 39"/>
              <a:gd name="T81" fmla="*/ 182562 h 53"/>
              <a:gd name="T82" fmla="*/ 54708 w 39"/>
              <a:gd name="T83" fmla="*/ 182562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9" h="53">
                <a:moveTo>
                  <a:pt x="16" y="53"/>
                </a:moveTo>
                <a:cubicBezTo>
                  <a:pt x="15" y="53"/>
                  <a:pt x="15" y="52"/>
                  <a:pt x="15" y="52"/>
                </a:cubicBezTo>
                <a:cubicBezTo>
                  <a:pt x="15" y="39"/>
                  <a:pt x="15" y="39"/>
                  <a:pt x="15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3" y="39"/>
                  <a:pt x="3" y="39"/>
                  <a:pt x="3" y="38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4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8"/>
                  <a:pt x="19" y="20"/>
                  <a:pt x="20" y="21"/>
                </a:cubicBezTo>
                <a:cubicBezTo>
                  <a:pt x="20" y="19"/>
                  <a:pt x="21" y="18"/>
                  <a:pt x="22" y="1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27" y="23"/>
                  <a:pt x="27" y="23"/>
                  <a:pt x="27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6" y="2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9"/>
                  <a:pt x="36" y="30"/>
                  <a:pt x="3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4" y="33"/>
                  <a:pt x="2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4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3"/>
                  <a:pt x="23" y="53"/>
                </a:cubicBezTo>
                <a:lnTo>
                  <a:pt x="16" y="5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0" name="Freeform 74"/>
          <p:cNvSpPr>
            <a:spLocks noEditPoints="1"/>
          </p:cNvSpPr>
          <p:nvPr/>
        </p:nvSpPr>
        <p:spPr bwMode="auto">
          <a:xfrm>
            <a:off x="5813131" y="1380892"/>
            <a:ext cx="214643" cy="167918"/>
          </a:xfrm>
          <a:custGeom>
            <a:avLst/>
            <a:gdLst>
              <a:gd name="T0" fmla="*/ 229931 w 68"/>
              <a:gd name="T1" fmla="*/ 99892 h 53"/>
              <a:gd name="T2" fmla="*/ 178454 w 68"/>
              <a:gd name="T3" fmla="*/ 179117 h 53"/>
              <a:gd name="T4" fmla="*/ 154431 w 68"/>
              <a:gd name="T5" fmla="*/ 182562 h 53"/>
              <a:gd name="T6" fmla="*/ 130409 w 68"/>
              <a:gd name="T7" fmla="*/ 99892 h 53"/>
              <a:gd name="T8" fmla="*/ 78932 w 68"/>
              <a:gd name="T9" fmla="*/ 179117 h 53"/>
              <a:gd name="T10" fmla="*/ 54909 w 68"/>
              <a:gd name="T11" fmla="*/ 182562 h 53"/>
              <a:gd name="T12" fmla="*/ 30886 w 68"/>
              <a:gd name="T13" fmla="*/ 99892 h 53"/>
              <a:gd name="T14" fmla="*/ 0 w 68"/>
              <a:gd name="T15" fmla="*/ 93003 h 53"/>
              <a:gd name="T16" fmla="*/ 3432 w 68"/>
              <a:gd name="T17" fmla="*/ 82670 h 53"/>
              <a:gd name="T18" fmla="*/ 20591 w 68"/>
              <a:gd name="T19" fmla="*/ 65447 h 53"/>
              <a:gd name="T20" fmla="*/ 0 w 68"/>
              <a:gd name="T21" fmla="*/ 62002 h 53"/>
              <a:gd name="T22" fmla="*/ 3432 w 68"/>
              <a:gd name="T23" fmla="*/ 48224 h 53"/>
              <a:gd name="T24" fmla="*/ 6864 w 68"/>
              <a:gd name="T25" fmla="*/ 3445 h 53"/>
              <a:gd name="T26" fmla="*/ 10295 w 68"/>
              <a:gd name="T27" fmla="*/ 0 h 53"/>
              <a:gd name="T28" fmla="*/ 30886 w 68"/>
              <a:gd name="T29" fmla="*/ 0 h 53"/>
              <a:gd name="T30" fmla="*/ 89227 w 68"/>
              <a:gd name="T31" fmla="*/ 48224 h 53"/>
              <a:gd name="T32" fmla="*/ 106386 w 68"/>
              <a:gd name="T33" fmla="*/ 0 h 53"/>
              <a:gd name="T34" fmla="*/ 126977 w 68"/>
              <a:gd name="T35" fmla="*/ 0 h 53"/>
              <a:gd name="T36" fmla="*/ 188749 w 68"/>
              <a:gd name="T37" fmla="*/ 48224 h 53"/>
              <a:gd name="T38" fmla="*/ 202477 w 68"/>
              <a:gd name="T39" fmla="*/ 0 h 53"/>
              <a:gd name="T40" fmla="*/ 226499 w 68"/>
              <a:gd name="T41" fmla="*/ 0 h 53"/>
              <a:gd name="T42" fmla="*/ 212772 w 68"/>
              <a:gd name="T43" fmla="*/ 48224 h 53"/>
              <a:gd name="T44" fmla="*/ 233363 w 68"/>
              <a:gd name="T45" fmla="*/ 51668 h 53"/>
              <a:gd name="T46" fmla="*/ 229931 w 68"/>
              <a:gd name="T47" fmla="*/ 65447 h 53"/>
              <a:gd name="T48" fmla="*/ 205909 w 68"/>
              <a:gd name="T49" fmla="*/ 82670 h 53"/>
              <a:gd name="T50" fmla="*/ 233363 w 68"/>
              <a:gd name="T51" fmla="*/ 86114 h 53"/>
              <a:gd name="T52" fmla="*/ 85795 w 68"/>
              <a:gd name="T53" fmla="*/ 65447 h 53"/>
              <a:gd name="T54" fmla="*/ 51477 w 68"/>
              <a:gd name="T55" fmla="*/ 82670 h 53"/>
              <a:gd name="T56" fmla="*/ 85795 w 68"/>
              <a:gd name="T57" fmla="*/ 65447 h 53"/>
              <a:gd name="T58" fmla="*/ 54909 w 68"/>
              <a:gd name="T59" fmla="*/ 99892 h 53"/>
              <a:gd name="T60" fmla="*/ 65204 w 68"/>
              <a:gd name="T61" fmla="*/ 137783 h 53"/>
              <a:gd name="T62" fmla="*/ 75500 w 68"/>
              <a:gd name="T63" fmla="*/ 99892 h 53"/>
              <a:gd name="T64" fmla="*/ 120113 w 68"/>
              <a:gd name="T65" fmla="*/ 65447 h 53"/>
              <a:gd name="T66" fmla="*/ 106386 w 68"/>
              <a:gd name="T67" fmla="*/ 82670 h 53"/>
              <a:gd name="T68" fmla="*/ 181886 w 68"/>
              <a:gd name="T69" fmla="*/ 65447 h 53"/>
              <a:gd name="T70" fmla="*/ 147568 w 68"/>
              <a:gd name="T71" fmla="*/ 82670 h 53"/>
              <a:gd name="T72" fmla="*/ 181886 w 68"/>
              <a:gd name="T73" fmla="*/ 65447 h 53"/>
              <a:gd name="T74" fmla="*/ 154431 w 68"/>
              <a:gd name="T75" fmla="*/ 99892 h 53"/>
              <a:gd name="T76" fmla="*/ 164727 w 68"/>
              <a:gd name="T77" fmla="*/ 137783 h 53"/>
              <a:gd name="T78" fmla="*/ 175022 w 68"/>
              <a:gd name="T79" fmla="*/ 99892 h 5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53">
                <a:moveTo>
                  <a:pt x="68" y="27"/>
                </a:moveTo>
                <a:cubicBezTo>
                  <a:pt x="68" y="28"/>
                  <a:pt x="67" y="29"/>
                  <a:pt x="67" y="29"/>
                </a:cubicBezTo>
                <a:cubicBezTo>
                  <a:pt x="58" y="29"/>
                  <a:pt x="58" y="29"/>
                  <a:pt x="58" y="29"/>
                </a:cubicBezTo>
                <a:cubicBezTo>
                  <a:pt x="52" y="52"/>
                  <a:pt x="52" y="52"/>
                  <a:pt x="52" y="52"/>
                </a:cubicBezTo>
                <a:cubicBezTo>
                  <a:pt x="52" y="53"/>
                  <a:pt x="52" y="53"/>
                  <a:pt x="51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45" y="53"/>
                  <a:pt x="44" y="53"/>
                  <a:pt x="44" y="52"/>
                </a:cubicBezTo>
                <a:cubicBezTo>
                  <a:pt x="38" y="29"/>
                  <a:pt x="38" y="29"/>
                  <a:pt x="38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3"/>
                  <a:pt x="23" y="53"/>
                  <a:pt x="22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5" y="53"/>
                  <a:pt x="15" y="52"/>
                </a:cubicBezTo>
                <a:cubicBezTo>
                  <a:pt x="9" y="29"/>
                  <a:pt x="9" y="29"/>
                  <a:pt x="9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0" y="29"/>
                  <a:pt x="0" y="28"/>
                  <a:pt x="0" y="27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0" y="24"/>
                  <a:pt x="1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6" y="19"/>
                  <a:pt x="6" y="19"/>
                  <a:pt x="6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8"/>
                  <a:pt x="0" y="18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4"/>
                  <a:pt x="1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3" y="0"/>
                  <a:pt x="3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3" y="14"/>
                  <a:pt x="13" y="14"/>
                  <a:pt x="13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1" y="0"/>
                  <a:pt x="31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1" y="14"/>
                  <a:pt x="41" y="14"/>
                  <a:pt x="41" y="14"/>
                </a:cubicBezTo>
                <a:cubicBezTo>
                  <a:pt x="55" y="14"/>
                  <a:pt x="55" y="14"/>
                  <a:pt x="55" y="14"/>
                </a:cubicBezTo>
                <a:cubicBezTo>
                  <a:pt x="58" y="0"/>
                  <a:pt x="58" y="0"/>
                  <a:pt x="58" y="0"/>
                </a:cubicBezTo>
                <a:cubicBezTo>
                  <a:pt x="58" y="0"/>
                  <a:pt x="59" y="0"/>
                  <a:pt x="59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cubicBezTo>
                  <a:pt x="66" y="0"/>
                  <a:pt x="66" y="1"/>
                  <a:pt x="66" y="1"/>
                </a:cubicBezTo>
                <a:cubicBezTo>
                  <a:pt x="62" y="14"/>
                  <a:pt x="62" y="14"/>
                  <a:pt x="62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4"/>
                  <a:pt x="68" y="15"/>
                  <a:pt x="68" y="15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7" y="19"/>
                  <a:pt x="67" y="19"/>
                </a:cubicBezTo>
                <a:cubicBezTo>
                  <a:pt x="61" y="19"/>
                  <a:pt x="61" y="19"/>
                  <a:pt x="61" y="19"/>
                </a:cubicBezTo>
                <a:cubicBezTo>
                  <a:pt x="60" y="24"/>
                  <a:pt x="60" y="24"/>
                  <a:pt x="60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4"/>
                  <a:pt x="68" y="24"/>
                  <a:pt x="68" y="25"/>
                </a:cubicBezTo>
                <a:lnTo>
                  <a:pt x="68" y="27"/>
                </a:lnTo>
                <a:close/>
                <a:moveTo>
                  <a:pt x="25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5" y="24"/>
                  <a:pt x="15" y="24"/>
                  <a:pt x="15" y="24"/>
                </a:cubicBezTo>
                <a:cubicBezTo>
                  <a:pt x="24" y="24"/>
                  <a:pt x="24" y="24"/>
                  <a:pt x="24" y="24"/>
                </a:cubicBezTo>
                <a:lnTo>
                  <a:pt x="25" y="19"/>
                </a:lnTo>
                <a:close/>
                <a:moveTo>
                  <a:pt x="22" y="29"/>
                </a:moveTo>
                <a:cubicBezTo>
                  <a:pt x="16" y="29"/>
                  <a:pt x="16" y="29"/>
                  <a:pt x="16" y="29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lnTo>
                  <a:pt x="22" y="29"/>
                </a:lnTo>
                <a:close/>
                <a:moveTo>
                  <a:pt x="36" y="24"/>
                </a:moveTo>
                <a:cubicBezTo>
                  <a:pt x="35" y="19"/>
                  <a:pt x="35" y="19"/>
                  <a:pt x="35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4"/>
                  <a:pt x="31" y="24"/>
                  <a:pt x="31" y="24"/>
                </a:cubicBezTo>
                <a:lnTo>
                  <a:pt x="36" y="24"/>
                </a:lnTo>
                <a:close/>
                <a:moveTo>
                  <a:pt x="53" y="19"/>
                </a:moveTo>
                <a:cubicBezTo>
                  <a:pt x="42" y="19"/>
                  <a:pt x="42" y="19"/>
                  <a:pt x="42" y="19"/>
                </a:cubicBezTo>
                <a:cubicBezTo>
                  <a:pt x="43" y="24"/>
                  <a:pt x="43" y="24"/>
                  <a:pt x="43" y="24"/>
                </a:cubicBezTo>
                <a:cubicBezTo>
                  <a:pt x="52" y="24"/>
                  <a:pt x="52" y="24"/>
                  <a:pt x="52" y="24"/>
                </a:cubicBezTo>
                <a:lnTo>
                  <a:pt x="53" y="19"/>
                </a:lnTo>
                <a:close/>
                <a:moveTo>
                  <a:pt x="51" y="29"/>
                </a:moveTo>
                <a:cubicBezTo>
                  <a:pt x="45" y="29"/>
                  <a:pt x="45" y="29"/>
                  <a:pt x="45" y="29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40"/>
                  <a:pt x="48" y="40"/>
                  <a:pt x="48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1" name="Freeform 75"/>
          <p:cNvSpPr>
            <a:spLocks noEditPoints="1"/>
          </p:cNvSpPr>
          <p:nvPr/>
        </p:nvSpPr>
        <p:spPr bwMode="auto">
          <a:xfrm>
            <a:off x="6268698" y="1380892"/>
            <a:ext cx="182520" cy="183980"/>
          </a:xfrm>
          <a:custGeom>
            <a:avLst/>
            <a:gdLst>
              <a:gd name="T0" fmla="*/ 198438 w 58"/>
              <a:gd name="T1" fmla="*/ 162089 h 58"/>
              <a:gd name="T2" fmla="*/ 160803 w 58"/>
              <a:gd name="T3" fmla="*/ 200025 h 58"/>
              <a:gd name="T4" fmla="*/ 37635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635 w 58"/>
              <a:gd name="T11" fmla="*/ 0 h 58"/>
              <a:gd name="T12" fmla="*/ 160803 w 58"/>
              <a:gd name="T13" fmla="*/ 0 h 58"/>
              <a:gd name="T14" fmla="*/ 198438 w 58"/>
              <a:gd name="T15" fmla="*/ 34487 h 58"/>
              <a:gd name="T16" fmla="*/ 198438 w 58"/>
              <a:gd name="T17" fmla="*/ 162089 h 58"/>
              <a:gd name="T18" fmla="*/ 153961 w 58"/>
              <a:gd name="T19" fmla="*/ 89666 h 58"/>
              <a:gd name="T20" fmla="*/ 140275 w 58"/>
              <a:gd name="T21" fmla="*/ 75872 h 58"/>
              <a:gd name="T22" fmla="*/ 136854 w 58"/>
              <a:gd name="T23" fmla="*/ 72423 h 58"/>
              <a:gd name="T24" fmla="*/ 150539 w 58"/>
              <a:gd name="T25" fmla="*/ 62077 h 58"/>
              <a:gd name="T26" fmla="*/ 157382 w 58"/>
              <a:gd name="T27" fmla="*/ 65525 h 58"/>
              <a:gd name="T28" fmla="*/ 157382 w 58"/>
              <a:gd name="T29" fmla="*/ 65525 h 58"/>
              <a:gd name="T30" fmla="*/ 164225 w 58"/>
              <a:gd name="T31" fmla="*/ 72423 h 58"/>
              <a:gd name="T32" fmla="*/ 174489 w 58"/>
              <a:gd name="T33" fmla="*/ 62077 h 58"/>
              <a:gd name="T34" fmla="*/ 167646 w 58"/>
              <a:gd name="T35" fmla="*/ 51731 h 58"/>
              <a:gd name="T36" fmla="*/ 150539 w 58"/>
              <a:gd name="T37" fmla="*/ 48282 h 58"/>
              <a:gd name="T38" fmla="*/ 123168 w 58"/>
              <a:gd name="T39" fmla="*/ 72423 h 58"/>
              <a:gd name="T40" fmla="*/ 123168 w 58"/>
              <a:gd name="T41" fmla="*/ 75872 h 58"/>
              <a:gd name="T42" fmla="*/ 150539 w 58"/>
              <a:gd name="T43" fmla="*/ 103461 h 58"/>
              <a:gd name="T44" fmla="*/ 171067 w 58"/>
              <a:gd name="T45" fmla="*/ 117256 h 58"/>
              <a:gd name="T46" fmla="*/ 171067 w 58"/>
              <a:gd name="T47" fmla="*/ 120705 h 58"/>
              <a:gd name="T48" fmla="*/ 150539 w 58"/>
              <a:gd name="T49" fmla="*/ 134500 h 58"/>
              <a:gd name="T50" fmla="*/ 130011 w 58"/>
              <a:gd name="T51" fmla="*/ 117256 h 58"/>
              <a:gd name="T52" fmla="*/ 68427 w 58"/>
              <a:gd name="T53" fmla="*/ 48282 h 58"/>
              <a:gd name="T54" fmla="*/ 17107 w 58"/>
              <a:gd name="T55" fmla="*/ 100013 h 58"/>
              <a:gd name="T56" fmla="*/ 17107 w 58"/>
              <a:gd name="T57" fmla="*/ 100013 h 58"/>
              <a:gd name="T58" fmla="*/ 68427 w 58"/>
              <a:gd name="T59" fmla="*/ 151743 h 58"/>
              <a:gd name="T60" fmla="*/ 102640 w 58"/>
              <a:gd name="T61" fmla="*/ 137948 h 58"/>
              <a:gd name="T62" fmla="*/ 106062 w 58"/>
              <a:gd name="T63" fmla="*/ 131051 h 58"/>
              <a:gd name="T64" fmla="*/ 99219 w 58"/>
              <a:gd name="T65" fmla="*/ 117256 h 58"/>
              <a:gd name="T66" fmla="*/ 68427 w 58"/>
              <a:gd name="T67" fmla="*/ 134500 h 58"/>
              <a:gd name="T68" fmla="*/ 34213 w 58"/>
              <a:gd name="T69" fmla="*/ 96564 h 58"/>
              <a:gd name="T70" fmla="*/ 68427 w 58"/>
              <a:gd name="T71" fmla="*/ 62077 h 58"/>
              <a:gd name="T72" fmla="*/ 102640 w 58"/>
              <a:gd name="T73" fmla="*/ 93115 h 58"/>
              <a:gd name="T74" fmla="*/ 150539 w 58"/>
              <a:gd name="T75" fmla="*/ 151743 h 58"/>
              <a:gd name="T76" fmla="*/ 184753 w 58"/>
              <a:gd name="T77" fmla="*/ 120705 h 58"/>
              <a:gd name="T78" fmla="*/ 153961 w 58"/>
              <a:gd name="T79" fmla="*/ 89666 h 5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5" y="26"/>
                </a:moveTo>
                <a:cubicBezTo>
                  <a:pt x="43" y="25"/>
                  <a:pt x="41" y="24"/>
                  <a:pt x="41" y="22"/>
                </a:cubicBezTo>
                <a:cubicBezTo>
                  <a:pt x="41" y="22"/>
                  <a:pt x="40" y="21"/>
                  <a:pt x="40" y="21"/>
                </a:cubicBezTo>
                <a:cubicBezTo>
                  <a:pt x="40" y="19"/>
                  <a:pt x="42" y="18"/>
                  <a:pt x="44" y="18"/>
                </a:cubicBezTo>
                <a:cubicBezTo>
                  <a:pt x="45" y="18"/>
                  <a:pt x="46" y="18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7" y="19"/>
                  <a:pt x="47" y="20"/>
                  <a:pt x="48" y="21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17"/>
                  <a:pt x="50" y="16"/>
                  <a:pt x="49" y="15"/>
                </a:cubicBezTo>
                <a:cubicBezTo>
                  <a:pt x="48" y="14"/>
                  <a:pt x="46" y="14"/>
                  <a:pt x="44" y="14"/>
                </a:cubicBezTo>
                <a:cubicBezTo>
                  <a:pt x="40" y="14"/>
                  <a:pt x="36" y="17"/>
                  <a:pt x="36" y="21"/>
                </a:cubicBezTo>
                <a:cubicBezTo>
                  <a:pt x="36" y="21"/>
                  <a:pt x="36" y="21"/>
                  <a:pt x="36" y="22"/>
                </a:cubicBezTo>
                <a:cubicBezTo>
                  <a:pt x="37" y="27"/>
                  <a:pt x="39" y="29"/>
                  <a:pt x="44" y="30"/>
                </a:cubicBezTo>
                <a:cubicBezTo>
                  <a:pt x="46" y="31"/>
                  <a:pt x="50" y="32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8"/>
                  <a:pt x="47" y="39"/>
                  <a:pt x="44" y="39"/>
                </a:cubicBezTo>
                <a:cubicBezTo>
                  <a:pt x="41" y="39"/>
                  <a:pt x="39" y="36"/>
                  <a:pt x="38" y="34"/>
                </a:cubicBezTo>
                <a:cubicBezTo>
                  <a:pt x="34" y="25"/>
                  <a:pt x="33" y="14"/>
                  <a:pt x="20" y="14"/>
                </a:cubicBezTo>
                <a:cubicBezTo>
                  <a:pt x="12" y="14"/>
                  <a:pt x="5" y="21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37"/>
                  <a:pt x="11" y="44"/>
                  <a:pt x="20" y="44"/>
                </a:cubicBezTo>
                <a:cubicBezTo>
                  <a:pt x="24" y="44"/>
                  <a:pt x="27" y="43"/>
                  <a:pt x="30" y="40"/>
                </a:cubicBezTo>
                <a:cubicBezTo>
                  <a:pt x="31" y="39"/>
                  <a:pt x="31" y="38"/>
                  <a:pt x="31" y="38"/>
                </a:cubicBezTo>
                <a:cubicBezTo>
                  <a:pt x="29" y="34"/>
                  <a:pt x="29" y="34"/>
                  <a:pt x="29" y="34"/>
                </a:cubicBezTo>
                <a:cubicBezTo>
                  <a:pt x="27" y="38"/>
                  <a:pt x="24" y="39"/>
                  <a:pt x="20" y="39"/>
                </a:cubicBezTo>
                <a:cubicBezTo>
                  <a:pt x="14" y="39"/>
                  <a:pt x="10" y="34"/>
                  <a:pt x="10" y="28"/>
                </a:cubicBezTo>
                <a:cubicBezTo>
                  <a:pt x="10" y="23"/>
                  <a:pt x="14" y="18"/>
                  <a:pt x="20" y="18"/>
                </a:cubicBezTo>
                <a:cubicBezTo>
                  <a:pt x="26" y="18"/>
                  <a:pt x="28" y="21"/>
                  <a:pt x="30" y="27"/>
                </a:cubicBezTo>
                <a:cubicBezTo>
                  <a:pt x="33" y="33"/>
                  <a:pt x="35" y="44"/>
                  <a:pt x="44" y="44"/>
                </a:cubicBezTo>
                <a:cubicBezTo>
                  <a:pt x="50" y="44"/>
                  <a:pt x="54" y="40"/>
                  <a:pt x="54" y="35"/>
                </a:cubicBezTo>
                <a:cubicBezTo>
                  <a:pt x="54" y="29"/>
                  <a:pt x="50" y="27"/>
                  <a:pt x="45" y="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2" name="Freeform 76"/>
          <p:cNvSpPr/>
          <p:nvPr/>
        </p:nvSpPr>
        <p:spPr bwMode="auto">
          <a:xfrm>
            <a:off x="6722807" y="1394034"/>
            <a:ext cx="122653" cy="170839"/>
          </a:xfrm>
          <a:custGeom>
            <a:avLst/>
            <a:gdLst>
              <a:gd name="T0" fmla="*/ 95738 w 39"/>
              <a:gd name="T1" fmla="*/ 0 h 54"/>
              <a:gd name="T2" fmla="*/ 99158 w 39"/>
              <a:gd name="T3" fmla="*/ 6879 h 54"/>
              <a:gd name="T4" fmla="*/ 99158 w 39"/>
              <a:gd name="T5" fmla="*/ 116946 h 54"/>
              <a:gd name="T6" fmla="*/ 123092 w 39"/>
              <a:gd name="T7" fmla="*/ 116946 h 54"/>
              <a:gd name="T8" fmla="*/ 129931 w 39"/>
              <a:gd name="T9" fmla="*/ 123825 h 54"/>
              <a:gd name="T10" fmla="*/ 129931 w 39"/>
              <a:gd name="T11" fmla="*/ 130705 h 54"/>
              <a:gd name="T12" fmla="*/ 88900 w 39"/>
              <a:gd name="T13" fmla="*/ 182298 h 54"/>
              <a:gd name="T14" fmla="*/ 75223 w 39"/>
              <a:gd name="T15" fmla="*/ 182298 h 54"/>
              <a:gd name="T16" fmla="*/ 34192 w 39"/>
              <a:gd name="T17" fmla="*/ 130705 h 54"/>
              <a:gd name="T18" fmla="*/ 34192 w 39"/>
              <a:gd name="T19" fmla="*/ 123825 h 54"/>
              <a:gd name="T20" fmla="*/ 41031 w 39"/>
              <a:gd name="T21" fmla="*/ 116946 h 54"/>
              <a:gd name="T22" fmla="*/ 64965 w 39"/>
              <a:gd name="T23" fmla="*/ 116946 h 54"/>
              <a:gd name="T24" fmla="*/ 64965 w 39"/>
              <a:gd name="T25" fmla="*/ 34396 h 54"/>
              <a:gd name="T26" fmla="*/ 23935 w 39"/>
              <a:gd name="T27" fmla="*/ 34396 h 54"/>
              <a:gd name="T28" fmla="*/ 20515 w 39"/>
              <a:gd name="T29" fmla="*/ 34396 h 54"/>
              <a:gd name="T30" fmla="*/ 0 w 39"/>
              <a:gd name="T31" fmla="*/ 6879 h 54"/>
              <a:gd name="T32" fmla="*/ 0 w 39"/>
              <a:gd name="T33" fmla="*/ 3440 h 54"/>
              <a:gd name="T34" fmla="*/ 3419 w 39"/>
              <a:gd name="T35" fmla="*/ 0 h 54"/>
              <a:gd name="T36" fmla="*/ 95738 w 39"/>
              <a:gd name="T37" fmla="*/ 0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9" h="54">
                <a:moveTo>
                  <a:pt x="28" y="0"/>
                </a:moveTo>
                <a:cubicBezTo>
                  <a:pt x="28" y="0"/>
                  <a:pt x="29" y="1"/>
                  <a:pt x="29" y="2"/>
                </a:cubicBezTo>
                <a:cubicBezTo>
                  <a:pt x="29" y="34"/>
                  <a:pt x="29" y="34"/>
                  <a:pt x="29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8" y="35"/>
                  <a:pt x="38" y="36"/>
                </a:cubicBezTo>
                <a:cubicBezTo>
                  <a:pt x="39" y="37"/>
                  <a:pt x="39" y="38"/>
                  <a:pt x="38" y="38"/>
                </a:cubicBezTo>
                <a:cubicBezTo>
                  <a:pt x="26" y="53"/>
                  <a:pt x="26" y="53"/>
                  <a:pt x="26" y="53"/>
                </a:cubicBezTo>
                <a:cubicBezTo>
                  <a:pt x="25" y="54"/>
                  <a:pt x="23" y="54"/>
                  <a:pt x="22" y="53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8"/>
                  <a:pt x="9" y="37"/>
                  <a:pt x="10" y="36"/>
                </a:cubicBezTo>
                <a:cubicBezTo>
                  <a:pt x="10" y="35"/>
                  <a:pt x="11" y="34"/>
                  <a:pt x="12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10"/>
                  <a:pt x="19" y="10"/>
                  <a:pt x="19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6" y="10"/>
                  <a:pt x="6" y="1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1" y="0"/>
                  <a:pt x="1" y="0"/>
                </a:cubicBezTo>
                <a:lnTo>
                  <a:pt x="28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3" name="Freeform 77"/>
          <p:cNvSpPr>
            <a:spLocks noEditPoints="1"/>
          </p:cNvSpPr>
          <p:nvPr/>
        </p:nvSpPr>
        <p:spPr bwMode="auto">
          <a:xfrm>
            <a:off x="7176914" y="1364831"/>
            <a:ext cx="214643" cy="214643"/>
          </a:xfrm>
          <a:custGeom>
            <a:avLst/>
            <a:gdLst>
              <a:gd name="T0" fmla="*/ 233363 w 68"/>
              <a:gd name="T1" fmla="*/ 116682 h 68"/>
              <a:gd name="T2" fmla="*/ 116682 w 68"/>
              <a:gd name="T3" fmla="*/ 233363 h 68"/>
              <a:gd name="T4" fmla="*/ 0 w 68"/>
              <a:gd name="T5" fmla="*/ 116682 h 68"/>
              <a:gd name="T6" fmla="*/ 116682 w 68"/>
              <a:gd name="T7" fmla="*/ 0 h 68"/>
              <a:gd name="T8" fmla="*/ 233363 w 68"/>
              <a:gd name="T9" fmla="*/ 116682 h 68"/>
              <a:gd name="T10" fmla="*/ 51477 w 68"/>
              <a:gd name="T11" fmla="*/ 137272 h 68"/>
              <a:gd name="T12" fmla="*/ 48045 w 68"/>
              <a:gd name="T13" fmla="*/ 116682 h 68"/>
              <a:gd name="T14" fmla="*/ 51477 w 68"/>
              <a:gd name="T15" fmla="*/ 92659 h 68"/>
              <a:gd name="T16" fmla="*/ 27454 w 68"/>
              <a:gd name="T17" fmla="*/ 68636 h 68"/>
              <a:gd name="T18" fmla="*/ 17159 w 68"/>
              <a:gd name="T19" fmla="*/ 116682 h 68"/>
              <a:gd name="T20" fmla="*/ 27454 w 68"/>
              <a:gd name="T21" fmla="*/ 161295 h 68"/>
              <a:gd name="T22" fmla="*/ 51477 w 68"/>
              <a:gd name="T23" fmla="*/ 137272 h 68"/>
              <a:gd name="T24" fmla="*/ 164727 w 68"/>
              <a:gd name="T25" fmla="*/ 116682 h 68"/>
              <a:gd name="T26" fmla="*/ 116682 w 68"/>
              <a:gd name="T27" fmla="*/ 65204 h 68"/>
              <a:gd name="T28" fmla="*/ 65204 w 68"/>
              <a:gd name="T29" fmla="*/ 116682 h 68"/>
              <a:gd name="T30" fmla="*/ 116682 w 68"/>
              <a:gd name="T31" fmla="*/ 164727 h 68"/>
              <a:gd name="T32" fmla="*/ 164727 w 68"/>
              <a:gd name="T33" fmla="*/ 116682 h 68"/>
              <a:gd name="T34" fmla="*/ 68636 w 68"/>
              <a:gd name="T35" fmla="*/ 27454 h 68"/>
              <a:gd name="T36" fmla="*/ 92659 w 68"/>
              <a:gd name="T37" fmla="*/ 51477 h 68"/>
              <a:gd name="T38" fmla="*/ 116682 w 68"/>
              <a:gd name="T39" fmla="*/ 48045 h 68"/>
              <a:gd name="T40" fmla="*/ 137272 w 68"/>
              <a:gd name="T41" fmla="*/ 51477 h 68"/>
              <a:gd name="T42" fmla="*/ 161295 w 68"/>
              <a:gd name="T43" fmla="*/ 27454 h 68"/>
              <a:gd name="T44" fmla="*/ 116682 w 68"/>
              <a:gd name="T45" fmla="*/ 17159 h 68"/>
              <a:gd name="T46" fmla="*/ 68636 w 68"/>
              <a:gd name="T47" fmla="*/ 27454 h 68"/>
              <a:gd name="T48" fmla="*/ 161295 w 68"/>
              <a:gd name="T49" fmla="*/ 202477 h 68"/>
              <a:gd name="T50" fmla="*/ 137272 w 68"/>
              <a:gd name="T51" fmla="*/ 178454 h 68"/>
              <a:gd name="T52" fmla="*/ 116682 w 68"/>
              <a:gd name="T53" fmla="*/ 181886 h 68"/>
              <a:gd name="T54" fmla="*/ 92659 w 68"/>
              <a:gd name="T55" fmla="*/ 178454 h 68"/>
              <a:gd name="T56" fmla="*/ 68636 w 68"/>
              <a:gd name="T57" fmla="*/ 202477 h 68"/>
              <a:gd name="T58" fmla="*/ 116682 w 68"/>
              <a:gd name="T59" fmla="*/ 216204 h 68"/>
              <a:gd name="T60" fmla="*/ 161295 w 68"/>
              <a:gd name="T61" fmla="*/ 202477 h 68"/>
              <a:gd name="T62" fmla="*/ 205909 w 68"/>
              <a:gd name="T63" fmla="*/ 161295 h 68"/>
              <a:gd name="T64" fmla="*/ 216204 w 68"/>
              <a:gd name="T65" fmla="*/ 116682 h 68"/>
              <a:gd name="T66" fmla="*/ 205909 w 68"/>
              <a:gd name="T67" fmla="*/ 68636 h 68"/>
              <a:gd name="T68" fmla="*/ 178454 w 68"/>
              <a:gd name="T69" fmla="*/ 92659 h 68"/>
              <a:gd name="T70" fmla="*/ 181886 w 68"/>
              <a:gd name="T71" fmla="*/ 116682 h 68"/>
              <a:gd name="T72" fmla="*/ 178454 w 68"/>
              <a:gd name="T73" fmla="*/ 137272 h 68"/>
              <a:gd name="T74" fmla="*/ 205909 w 68"/>
              <a:gd name="T75" fmla="*/ 161295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15" y="40"/>
                </a:moveTo>
                <a:cubicBezTo>
                  <a:pt x="15" y="38"/>
                  <a:pt x="14" y="36"/>
                  <a:pt x="14" y="34"/>
                </a:cubicBezTo>
                <a:cubicBezTo>
                  <a:pt x="14" y="31"/>
                  <a:pt x="15" y="29"/>
                  <a:pt x="15" y="27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4"/>
                  <a:pt x="5" y="29"/>
                  <a:pt x="5" y="34"/>
                </a:cubicBezTo>
                <a:cubicBezTo>
                  <a:pt x="5" y="39"/>
                  <a:pt x="6" y="43"/>
                  <a:pt x="8" y="47"/>
                </a:cubicBezTo>
                <a:lnTo>
                  <a:pt x="15" y="40"/>
                </a:lnTo>
                <a:close/>
                <a:moveTo>
                  <a:pt x="48" y="34"/>
                </a:moveTo>
                <a:cubicBezTo>
                  <a:pt x="48" y="26"/>
                  <a:pt x="42" y="19"/>
                  <a:pt x="34" y="19"/>
                </a:cubicBezTo>
                <a:cubicBezTo>
                  <a:pt x="26" y="19"/>
                  <a:pt x="19" y="26"/>
                  <a:pt x="19" y="34"/>
                </a:cubicBezTo>
                <a:cubicBezTo>
                  <a:pt x="19" y="42"/>
                  <a:pt x="26" y="48"/>
                  <a:pt x="34" y="48"/>
                </a:cubicBezTo>
                <a:cubicBezTo>
                  <a:pt x="42" y="48"/>
                  <a:pt x="48" y="42"/>
                  <a:pt x="48" y="34"/>
                </a:cubicBezTo>
                <a:close/>
                <a:moveTo>
                  <a:pt x="20" y="8"/>
                </a:moveTo>
                <a:cubicBezTo>
                  <a:pt x="27" y="15"/>
                  <a:pt x="27" y="15"/>
                  <a:pt x="27" y="15"/>
                </a:cubicBezTo>
                <a:cubicBezTo>
                  <a:pt x="29" y="15"/>
                  <a:pt x="32" y="14"/>
                  <a:pt x="34" y="14"/>
                </a:cubicBezTo>
                <a:cubicBezTo>
                  <a:pt x="36" y="14"/>
                  <a:pt x="38" y="15"/>
                  <a:pt x="40" y="15"/>
                </a:cubicBezTo>
                <a:cubicBezTo>
                  <a:pt x="47" y="8"/>
                  <a:pt x="47" y="8"/>
                  <a:pt x="47" y="8"/>
                </a:cubicBezTo>
                <a:cubicBezTo>
                  <a:pt x="43" y="6"/>
                  <a:pt x="39" y="5"/>
                  <a:pt x="34" y="5"/>
                </a:cubicBezTo>
                <a:cubicBezTo>
                  <a:pt x="29" y="5"/>
                  <a:pt x="24" y="6"/>
                  <a:pt x="20" y="8"/>
                </a:cubicBezTo>
                <a:close/>
                <a:moveTo>
                  <a:pt x="47" y="59"/>
                </a:moveTo>
                <a:cubicBezTo>
                  <a:pt x="40" y="52"/>
                  <a:pt x="40" y="52"/>
                  <a:pt x="40" y="52"/>
                </a:cubicBezTo>
                <a:cubicBezTo>
                  <a:pt x="38" y="53"/>
                  <a:pt x="36" y="53"/>
                  <a:pt x="34" y="53"/>
                </a:cubicBezTo>
                <a:cubicBezTo>
                  <a:pt x="32" y="53"/>
                  <a:pt x="29" y="53"/>
                  <a:pt x="27" y="52"/>
                </a:cubicBezTo>
                <a:cubicBezTo>
                  <a:pt x="20" y="59"/>
                  <a:pt x="20" y="59"/>
                  <a:pt x="20" y="59"/>
                </a:cubicBezTo>
                <a:cubicBezTo>
                  <a:pt x="24" y="62"/>
                  <a:pt x="29" y="63"/>
                  <a:pt x="34" y="63"/>
                </a:cubicBezTo>
                <a:cubicBezTo>
                  <a:pt x="39" y="63"/>
                  <a:pt x="43" y="62"/>
                  <a:pt x="47" y="59"/>
                </a:cubicBezTo>
                <a:close/>
                <a:moveTo>
                  <a:pt x="60" y="47"/>
                </a:moveTo>
                <a:cubicBezTo>
                  <a:pt x="62" y="43"/>
                  <a:pt x="63" y="39"/>
                  <a:pt x="63" y="34"/>
                </a:cubicBezTo>
                <a:cubicBezTo>
                  <a:pt x="63" y="29"/>
                  <a:pt x="62" y="24"/>
                  <a:pt x="60" y="20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9"/>
                  <a:pt x="53" y="32"/>
                  <a:pt x="53" y="34"/>
                </a:cubicBezTo>
                <a:cubicBezTo>
                  <a:pt x="53" y="36"/>
                  <a:pt x="53" y="38"/>
                  <a:pt x="52" y="40"/>
                </a:cubicBezTo>
                <a:lnTo>
                  <a:pt x="60" y="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4" name="Freeform 78"/>
          <p:cNvSpPr>
            <a:spLocks noEditPoints="1"/>
          </p:cNvSpPr>
          <p:nvPr/>
        </p:nvSpPr>
        <p:spPr bwMode="auto">
          <a:xfrm>
            <a:off x="7635402" y="1364831"/>
            <a:ext cx="195661" cy="195661"/>
          </a:xfrm>
          <a:custGeom>
            <a:avLst/>
            <a:gdLst>
              <a:gd name="T0" fmla="*/ 202432 w 62"/>
              <a:gd name="T1" fmla="*/ 185277 h 62"/>
              <a:gd name="T2" fmla="*/ 181846 w 62"/>
              <a:gd name="T3" fmla="*/ 202432 h 62"/>
              <a:gd name="T4" fmla="*/ 154397 w 62"/>
              <a:gd name="T5" fmla="*/ 212725 h 62"/>
              <a:gd name="T6" fmla="*/ 130380 w 62"/>
              <a:gd name="T7" fmla="*/ 202432 h 62"/>
              <a:gd name="T8" fmla="*/ 102931 w 62"/>
              <a:gd name="T9" fmla="*/ 174983 h 62"/>
              <a:gd name="T10" fmla="*/ 92638 w 62"/>
              <a:gd name="T11" fmla="*/ 147535 h 62"/>
              <a:gd name="T12" fmla="*/ 102931 w 62"/>
              <a:gd name="T13" fmla="*/ 123518 h 62"/>
              <a:gd name="T14" fmla="*/ 92638 w 62"/>
              <a:gd name="T15" fmla="*/ 109794 h 62"/>
              <a:gd name="T16" fmla="*/ 65190 w 62"/>
              <a:gd name="T17" fmla="*/ 123518 h 62"/>
              <a:gd name="T18" fmla="*/ 37742 w 62"/>
              <a:gd name="T19" fmla="*/ 109794 h 62"/>
              <a:gd name="T20" fmla="*/ 10293 w 62"/>
              <a:gd name="T21" fmla="*/ 82345 h 62"/>
              <a:gd name="T22" fmla="*/ 0 w 62"/>
              <a:gd name="T23" fmla="*/ 58328 h 62"/>
              <a:gd name="T24" fmla="*/ 10293 w 62"/>
              <a:gd name="T25" fmla="*/ 30879 h 62"/>
              <a:gd name="T26" fmla="*/ 30879 w 62"/>
              <a:gd name="T27" fmla="*/ 10293 h 62"/>
              <a:gd name="T28" fmla="*/ 58328 w 62"/>
              <a:gd name="T29" fmla="*/ 0 h 62"/>
              <a:gd name="T30" fmla="*/ 82345 w 62"/>
              <a:gd name="T31" fmla="*/ 13724 h 62"/>
              <a:gd name="T32" fmla="*/ 109794 w 62"/>
              <a:gd name="T33" fmla="*/ 37742 h 62"/>
              <a:gd name="T34" fmla="*/ 120087 w 62"/>
              <a:gd name="T35" fmla="*/ 65190 h 62"/>
              <a:gd name="T36" fmla="*/ 109794 w 62"/>
              <a:gd name="T37" fmla="*/ 92638 h 62"/>
              <a:gd name="T38" fmla="*/ 120087 w 62"/>
              <a:gd name="T39" fmla="*/ 102931 h 62"/>
              <a:gd name="T40" fmla="*/ 147535 w 62"/>
              <a:gd name="T41" fmla="*/ 92638 h 62"/>
              <a:gd name="T42" fmla="*/ 174983 w 62"/>
              <a:gd name="T43" fmla="*/ 102931 h 62"/>
              <a:gd name="T44" fmla="*/ 202432 w 62"/>
              <a:gd name="T45" fmla="*/ 130380 h 62"/>
              <a:gd name="T46" fmla="*/ 212725 w 62"/>
              <a:gd name="T47" fmla="*/ 157828 h 62"/>
              <a:gd name="T48" fmla="*/ 202432 w 62"/>
              <a:gd name="T49" fmla="*/ 185277 h 62"/>
              <a:gd name="T50" fmla="*/ 92638 w 62"/>
              <a:gd name="T51" fmla="*/ 58328 h 62"/>
              <a:gd name="T52" fmla="*/ 65190 w 62"/>
              <a:gd name="T53" fmla="*/ 30879 h 62"/>
              <a:gd name="T54" fmla="*/ 58328 w 62"/>
              <a:gd name="T55" fmla="*/ 27448 h 62"/>
              <a:gd name="T56" fmla="*/ 48035 w 62"/>
              <a:gd name="T57" fmla="*/ 30879 h 62"/>
              <a:gd name="T58" fmla="*/ 27448 w 62"/>
              <a:gd name="T59" fmla="*/ 48035 h 62"/>
              <a:gd name="T60" fmla="*/ 24017 w 62"/>
              <a:gd name="T61" fmla="*/ 58328 h 62"/>
              <a:gd name="T62" fmla="*/ 27448 w 62"/>
              <a:gd name="T63" fmla="*/ 65190 h 62"/>
              <a:gd name="T64" fmla="*/ 54897 w 62"/>
              <a:gd name="T65" fmla="*/ 92638 h 62"/>
              <a:gd name="T66" fmla="*/ 65190 w 62"/>
              <a:gd name="T67" fmla="*/ 96069 h 62"/>
              <a:gd name="T68" fmla="*/ 75483 w 62"/>
              <a:gd name="T69" fmla="*/ 92638 h 62"/>
              <a:gd name="T70" fmla="*/ 65190 w 62"/>
              <a:gd name="T71" fmla="*/ 78914 h 62"/>
              <a:gd name="T72" fmla="*/ 78914 w 62"/>
              <a:gd name="T73" fmla="*/ 65190 h 62"/>
              <a:gd name="T74" fmla="*/ 92638 w 62"/>
              <a:gd name="T75" fmla="*/ 75483 h 62"/>
              <a:gd name="T76" fmla="*/ 96069 w 62"/>
              <a:gd name="T77" fmla="*/ 65190 h 62"/>
              <a:gd name="T78" fmla="*/ 92638 w 62"/>
              <a:gd name="T79" fmla="*/ 58328 h 62"/>
              <a:gd name="T80" fmla="*/ 185277 w 62"/>
              <a:gd name="T81" fmla="*/ 147535 h 62"/>
              <a:gd name="T82" fmla="*/ 157828 w 62"/>
              <a:gd name="T83" fmla="*/ 120087 h 62"/>
              <a:gd name="T84" fmla="*/ 147535 w 62"/>
              <a:gd name="T85" fmla="*/ 116656 h 62"/>
              <a:gd name="T86" fmla="*/ 137242 w 62"/>
              <a:gd name="T87" fmla="*/ 123518 h 62"/>
              <a:gd name="T88" fmla="*/ 147535 w 62"/>
              <a:gd name="T89" fmla="*/ 137242 h 62"/>
              <a:gd name="T90" fmla="*/ 137242 w 62"/>
              <a:gd name="T91" fmla="*/ 147535 h 62"/>
              <a:gd name="T92" fmla="*/ 120087 w 62"/>
              <a:gd name="T93" fmla="*/ 140673 h 62"/>
              <a:gd name="T94" fmla="*/ 116656 w 62"/>
              <a:gd name="T95" fmla="*/ 147535 h 62"/>
              <a:gd name="T96" fmla="*/ 120087 w 62"/>
              <a:gd name="T97" fmla="*/ 157828 h 62"/>
              <a:gd name="T98" fmla="*/ 147535 w 62"/>
              <a:gd name="T99" fmla="*/ 185277 h 62"/>
              <a:gd name="T100" fmla="*/ 154397 w 62"/>
              <a:gd name="T101" fmla="*/ 188708 h 62"/>
              <a:gd name="T102" fmla="*/ 164690 w 62"/>
              <a:gd name="T103" fmla="*/ 185277 h 62"/>
              <a:gd name="T104" fmla="*/ 185277 w 62"/>
              <a:gd name="T105" fmla="*/ 164690 h 62"/>
              <a:gd name="T106" fmla="*/ 188708 w 62"/>
              <a:gd name="T107" fmla="*/ 157828 h 62"/>
              <a:gd name="T108" fmla="*/ 185277 w 62"/>
              <a:gd name="T109" fmla="*/ 147535 h 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2" h="62">
                <a:moveTo>
                  <a:pt x="59" y="54"/>
                </a:moveTo>
                <a:cubicBezTo>
                  <a:pt x="53" y="59"/>
                  <a:pt x="53" y="59"/>
                  <a:pt x="53" y="59"/>
                </a:cubicBezTo>
                <a:cubicBezTo>
                  <a:pt x="51" y="61"/>
                  <a:pt x="48" y="62"/>
                  <a:pt x="45" y="62"/>
                </a:cubicBezTo>
                <a:cubicBezTo>
                  <a:pt x="43" y="62"/>
                  <a:pt x="40" y="61"/>
                  <a:pt x="38" y="59"/>
                </a:cubicBezTo>
                <a:cubicBezTo>
                  <a:pt x="30" y="51"/>
                  <a:pt x="30" y="51"/>
                  <a:pt x="30" y="51"/>
                </a:cubicBezTo>
                <a:cubicBezTo>
                  <a:pt x="28" y="49"/>
                  <a:pt x="27" y="46"/>
                  <a:pt x="27" y="43"/>
                </a:cubicBezTo>
                <a:cubicBezTo>
                  <a:pt x="27" y="40"/>
                  <a:pt x="28" y="38"/>
                  <a:pt x="30" y="36"/>
                </a:cubicBezTo>
                <a:cubicBezTo>
                  <a:pt x="27" y="32"/>
                  <a:pt x="27" y="32"/>
                  <a:pt x="27" y="32"/>
                </a:cubicBezTo>
                <a:cubicBezTo>
                  <a:pt x="25" y="34"/>
                  <a:pt x="22" y="36"/>
                  <a:pt x="19" y="36"/>
                </a:cubicBezTo>
                <a:cubicBezTo>
                  <a:pt x="16" y="36"/>
                  <a:pt x="13" y="34"/>
                  <a:pt x="11" y="32"/>
                </a:cubicBezTo>
                <a:cubicBezTo>
                  <a:pt x="3" y="24"/>
                  <a:pt x="3" y="24"/>
                  <a:pt x="3" y="24"/>
                </a:cubicBezTo>
                <a:cubicBezTo>
                  <a:pt x="1" y="22"/>
                  <a:pt x="0" y="20"/>
                  <a:pt x="0" y="17"/>
                </a:cubicBezTo>
                <a:cubicBezTo>
                  <a:pt x="0" y="14"/>
                  <a:pt x="1" y="11"/>
                  <a:pt x="3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1"/>
                  <a:pt x="14" y="0"/>
                  <a:pt x="17" y="0"/>
                </a:cubicBezTo>
                <a:cubicBezTo>
                  <a:pt x="19" y="0"/>
                  <a:pt x="22" y="1"/>
                  <a:pt x="24" y="4"/>
                </a:cubicBezTo>
                <a:cubicBezTo>
                  <a:pt x="32" y="11"/>
                  <a:pt x="32" y="11"/>
                  <a:pt x="32" y="11"/>
                </a:cubicBezTo>
                <a:cubicBezTo>
                  <a:pt x="34" y="13"/>
                  <a:pt x="35" y="16"/>
                  <a:pt x="35" y="19"/>
                </a:cubicBezTo>
                <a:cubicBezTo>
                  <a:pt x="35" y="22"/>
                  <a:pt x="34" y="25"/>
                  <a:pt x="32" y="27"/>
                </a:cubicBezTo>
                <a:cubicBezTo>
                  <a:pt x="35" y="30"/>
                  <a:pt x="35" y="30"/>
                  <a:pt x="35" y="30"/>
                </a:cubicBezTo>
                <a:cubicBezTo>
                  <a:pt x="37" y="28"/>
                  <a:pt x="40" y="27"/>
                  <a:pt x="43" y="27"/>
                </a:cubicBezTo>
                <a:cubicBezTo>
                  <a:pt x="46" y="27"/>
                  <a:pt x="49" y="28"/>
                  <a:pt x="51" y="30"/>
                </a:cubicBezTo>
                <a:cubicBezTo>
                  <a:pt x="59" y="38"/>
                  <a:pt x="59" y="38"/>
                  <a:pt x="59" y="38"/>
                </a:cubicBezTo>
                <a:cubicBezTo>
                  <a:pt x="61" y="40"/>
                  <a:pt x="62" y="43"/>
                  <a:pt x="62" y="46"/>
                </a:cubicBezTo>
                <a:cubicBezTo>
                  <a:pt x="62" y="49"/>
                  <a:pt x="61" y="52"/>
                  <a:pt x="59" y="54"/>
                </a:cubicBezTo>
                <a:close/>
                <a:moveTo>
                  <a:pt x="27" y="17"/>
                </a:moveTo>
                <a:cubicBezTo>
                  <a:pt x="19" y="9"/>
                  <a:pt x="19" y="9"/>
                  <a:pt x="19" y="9"/>
                </a:cubicBezTo>
                <a:cubicBezTo>
                  <a:pt x="18" y="8"/>
                  <a:pt x="18" y="8"/>
                  <a:pt x="17" y="8"/>
                </a:cubicBezTo>
                <a:cubicBezTo>
                  <a:pt x="16" y="8"/>
                  <a:pt x="15" y="8"/>
                  <a:pt x="14" y="9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5"/>
                  <a:pt x="7" y="16"/>
                  <a:pt x="7" y="17"/>
                </a:cubicBezTo>
                <a:cubicBezTo>
                  <a:pt x="7" y="18"/>
                  <a:pt x="8" y="19"/>
                  <a:pt x="8" y="19"/>
                </a:cubicBezTo>
                <a:cubicBezTo>
                  <a:pt x="16" y="27"/>
                  <a:pt x="16" y="27"/>
                  <a:pt x="16" y="27"/>
                </a:cubicBezTo>
                <a:cubicBezTo>
                  <a:pt x="17" y="28"/>
                  <a:pt x="18" y="28"/>
                  <a:pt x="19" y="28"/>
                </a:cubicBezTo>
                <a:cubicBezTo>
                  <a:pt x="20" y="28"/>
                  <a:pt x="21" y="28"/>
                  <a:pt x="22" y="27"/>
                </a:cubicBezTo>
                <a:cubicBezTo>
                  <a:pt x="20" y="26"/>
                  <a:pt x="19" y="25"/>
                  <a:pt x="19" y="23"/>
                </a:cubicBezTo>
                <a:cubicBezTo>
                  <a:pt x="19" y="21"/>
                  <a:pt x="21" y="19"/>
                  <a:pt x="23" y="19"/>
                </a:cubicBezTo>
                <a:cubicBezTo>
                  <a:pt x="24" y="19"/>
                  <a:pt x="26" y="21"/>
                  <a:pt x="27" y="22"/>
                </a:cubicBezTo>
                <a:cubicBezTo>
                  <a:pt x="28" y="21"/>
                  <a:pt x="28" y="20"/>
                  <a:pt x="28" y="19"/>
                </a:cubicBezTo>
                <a:cubicBezTo>
                  <a:pt x="28" y="18"/>
                  <a:pt x="28" y="17"/>
                  <a:pt x="27" y="17"/>
                </a:cubicBezTo>
                <a:close/>
                <a:moveTo>
                  <a:pt x="54" y="43"/>
                </a:moveTo>
                <a:cubicBezTo>
                  <a:pt x="46" y="35"/>
                  <a:pt x="46" y="35"/>
                  <a:pt x="46" y="35"/>
                </a:cubicBezTo>
                <a:cubicBezTo>
                  <a:pt x="45" y="35"/>
                  <a:pt x="44" y="34"/>
                  <a:pt x="43" y="34"/>
                </a:cubicBezTo>
                <a:cubicBezTo>
                  <a:pt x="42" y="34"/>
                  <a:pt x="41" y="35"/>
                  <a:pt x="40" y="36"/>
                </a:cubicBezTo>
                <a:cubicBezTo>
                  <a:pt x="42" y="37"/>
                  <a:pt x="43" y="38"/>
                  <a:pt x="43" y="40"/>
                </a:cubicBezTo>
                <a:cubicBezTo>
                  <a:pt x="43" y="42"/>
                  <a:pt x="42" y="43"/>
                  <a:pt x="40" y="43"/>
                </a:cubicBezTo>
                <a:cubicBezTo>
                  <a:pt x="38" y="43"/>
                  <a:pt x="37" y="42"/>
                  <a:pt x="35" y="41"/>
                </a:cubicBezTo>
                <a:cubicBezTo>
                  <a:pt x="34" y="41"/>
                  <a:pt x="34" y="42"/>
                  <a:pt x="34" y="43"/>
                </a:cubicBezTo>
                <a:cubicBezTo>
                  <a:pt x="34" y="44"/>
                  <a:pt x="34" y="45"/>
                  <a:pt x="35" y="46"/>
                </a:cubicBezTo>
                <a:cubicBezTo>
                  <a:pt x="43" y="54"/>
                  <a:pt x="43" y="54"/>
                  <a:pt x="43" y="54"/>
                </a:cubicBezTo>
                <a:cubicBezTo>
                  <a:pt x="44" y="55"/>
                  <a:pt x="45" y="55"/>
                  <a:pt x="45" y="55"/>
                </a:cubicBezTo>
                <a:cubicBezTo>
                  <a:pt x="46" y="55"/>
                  <a:pt x="47" y="55"/>
                  <a:pt x="48" y="54"/>
                </a:cubicBezTo>
                <a:cubicBezTo>
                  <a:pt x="54" y="48"/>
                  <a:pt x="54" y="48"/>
                  <a:pt x="54" y="48"/>
                </a:cubicBezTo>
                <a:cubicBezTo>
                  <a:pt x="54" y="48"/>
                  <a:pt x="55" y="47"/>
                  <a:pt x="55" y="46"/>
                </a:cubicBezTo>
                <a:cubicBezTo>
                  <a:pt x="55" y="45"/>
                  <a:pt x="54" y="44"/>
                  <a:pt x="54" y="4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5" name="Freeform 79"/>
          <p:cNvSpPr>
            <a:spLocks noEditPoints="1"/>
          </p:cNvSpPr>
          <p:nvPr/>
        </p:nvSpPr>
        <p:spPr bwMode="auto">
          <a:xfrm>
            <a:off x="8086590" y="1380892"/>
            <a:ext cx="214643" cy="167918"/>
          </a:xfrm>
          <a:custGeom>
            <a:avLst/>
            <a:gdLst>
              <a:gd name="T0" fmla="*/ 30886 w 68"/>
              <a:gd name="T1" fmla="*/ 31001 h 53"/>
              <a:gd name="T2" fmla="*/ 0 w 68"/>
              <a:gd name="T3" fmla="*/ 27557 h 53"/>
              <a:gd name="T4" fmla="*/ 6864 w 68"/>
              <a:gd name="T5" fmla="*/ 0 h 53"/>
              <a:gd name="T6" fmla="*/ 34318 w 68"/>
              <a:gd name="T7" fmla="*/ 3445 h 53"/>
              <a:gd name="T8" fmla="*/ 34318 w 68"/>
              <a:gd name="T9" fmla="*/ 79225 h 53"/>
              <a:gd name="T10" fmla="*/ 6864 w 68"/>
              <a:gd name="T11" fmla="*/ 82670 h 53"/>
              <a:gd name="T12" fmla="*/ 0 w 68"/>
              <a:gd name="T13" fmla="*/ 51668 h 53"/>
              <a:gd name="T14" fmla="*/ 30886 w 68"/>
              <a:gd name="T15" fmla="*/ 48224 h 53"/>
              <a:gd name="T16" fmla="*/ 34318 w 68"/>
              <a:gd name="T17" fmla="*/ 79225 h 53"/>
              <a:gd name="T18" fmla="*/ 30886 w 68"/>
              <a:gd name="T19" fmla="*/ 130894 h 53"/>
              <a:gd name="T20" fmla="*/ 0 w 68"/>
              <a:gd name="T21" fmla="*/ 127449 h 53"/>
              <a:gd name="T22" fmla="*/ 6864 w 68"/>
              <a:gd name="T23" fmla="*/ 99892 h 53"/>
              <a:gd name="T24" fmla="*/ 34318 w 68"/>
              <a:gd name="T25" fmla="*/ 103337 h 53"/>
              <a:gd name="T26" fmla="*/ 34318 w 68"/>
              <a:gd name="T27" fmla="*/ 179117 h 53"/>
              <a:gd name="T28" fmla="*/ 6864 w 68"/>
              <a:gd name="T29" fmla="*/ 182562 h 53"/>
              <a:gd name="T30" fmla="*/ 0 w 68"/>
              <a:gd name="T31" fmla="*/ 151561 h 53"/>
              <a:gd name="T32" fmla="*/ 30886 w 68"/>
              <a:gd name="T33" fmla="*/ 148116 h 53"/>
              <a:gd name="T34" fmla="*/ 34318 w 68"/>
              <a:gd name="T35" fmla="*/ 179117 h 53"/>
              <a:gd name="T36" fmla="*/ 229930 w 68"/>
              <a:gd name="T37" fmla="*/ 31001 h 53"/>
              <a:gd name="T38" fmla="*/ 51477 w 68"/>
              <a:gd name="T39" fmla="*/ 27557 h 53"/>
              <a:gd name="T40" fmla="*/ 54909 w 68"/>
              <a:gd name="T41" fmla="*/ 0 h 53"/>
              <a:gd name="T42" fmla="*/ 233362 w 68"/>
              <a:gd name="T43" fmla="*/ 3445 h 53"/>
              <a:gd name="T44" fmla="*/ 233362 w 68"/>
              <a:gd name="T45" fmla="*/ 79225 h 53"/>
              <a:gd name="T46" fmla="*/ 54909 w 68"/>
              <a:gd name="T47" fmla="*/ 82670 h 53"/>
              <a:gd name="T48" fmla="*/ 51477 w 68"/>
              <a:gd name="T49" fmla="*/ 51668 h 53"/>
              <a:gd name="T50" fmla="*/ 229930 w 68"/>
              <a:gd name="T51" fmla="*/ 48224 h 53"/>
              <a:gd name="T52" fmla="*/ 233362 w 68"/>
              <a:gd name="T53" fmla="*/ 79225 h 53"/>
              <a:gd name="T54" fmla="*/ 229930 w 68"/>
              <a:gd name="T55" fmla="*/ 130894 h 53"/>
              <a:gd name="T56" fmla="*/ 51477 w 68"/>
              <a:gd name="T57" fmla="*/ 127449 h 53"/>
              <a:gd name="T58" fmla="*/ 54909 w 68"/>
              <a:gd name="T59" fmla="*/ 99892 h 53"/>
              <a:gd name="T60" fmla="*/ 233362 w 68"/>
              <a:gd name="T61" fmla="*/ 103337 h 53"/>
              <a:gd name="T62" fmla="*/ 233362 w 68"/>
              <a:gd name="T63" fmla="*/ 179117 h 53"/>
              <a:gd name="T64" fmla="*/ 54909 w 68"/>
              <a:gd name="T65" fmla="*/ 182562 h 53"/>
              <a:gd name="T66" fmla="*/ 51477 w 68"/>
              <a:gd name="T67" fmla="*/ 151561 h 53"/>
              <a:gd name="T68" fmla="*/ 229930 w 68"/>
              <a:gd name="T69" fmla="*/ 148116 h 53"/>
              <a:gd name="T70" fmla="*/ 233362 w 68"/>
              <a:gd name="T71" fmla="*/ 179117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3">
                <a:moveTo>
                  <a:pt x="10" y="8"/>
                </a:moveTo>
                <a:cubicBezTo>
                  <a:pt x="10" y="9"/>
                  <a:pt x="10" y="9"/>
                  <a:pt x="9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0" y="0"/>
                  <a:pt x="10" y="1"/>
                </a:cubicBezTo>
                <a:lnTo>
                  <a:pt x="10" y="8"/>
                </a:lnTo>
                <a:close/>
                <a:moveTo>
                  <a:pt x="10" y="23"/>
                </a:moveTo>
                <a:cubicBezTo>
                  <a:pt x="10" y="23"/>
                  <a:pt x="10" y="24"/>
                  <a:pt x="9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3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1" y="14"/>
                  <a:pt x="2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4"/>
                  <a:pt x="10" y="15"/>
                  <a:pt x="10" y="15"/>
                </a:cubicBezTo>
                <a:lnTo>
                  <a:pt x="10" y="23"/>
                </a:lnTo>
                <a:close/>
                <a:moveTo>
                  <a:pt x="10" y="37"/>
                </a:moveTo>
                <a:cubicBezTo>
                  <a:pt x="10" y="38"/>
                  <a:pt x="10" y="38"/>
                  <a:pt x="9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1" y="29"/>
                  <a:pt x="2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10" y="29"/>
                  <a:pt x="10" y="29"/>
                  <a:pt x="10" y="30"/>
                </a:cubicBezTo>
                <a:lnTo>
                  <a:pt x="10" y="37"/>
                </a:lnTo>
                <a:close/>
                <a:moveTo>
                  <a:pt x="10" y="52"/>
                </a:moveTo>
                <a:cubicBezTo>
                  <a:pt x="10" y="52"/>
                  <a:pt x="10" y="53"/>
                  <a:pt x="9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1" y="43"/>
                  <a:pt x="2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10" y="43"/>
                  <a:pt x="10" y="44"/>
                  <a:pt x="10" y="44"/>
                </a:cubicBezTo>
                <a:lnTo>
                  <a:pt x="10" y="52"/>
                </a:lnTo>
                <a:close/>
                <a:moveTo>
                  <a:pt x="68" y="8"/>
                </a:moveTo>
                <a:cubicBezTo>
                  <a:pt x="68" y="9"/>
                  <a:pt x="68" y="9"/>
                  <a:pt x="67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5" y="9"/>
                  <a:pt x="15" y="8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6" y="0"/>
                  <a:pt x="1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8"/>
                </a:lnTo>
                <a:close/>
                <a:moveTo>
                  <a:pt x="68" y="23"/>
                </a:moveTo>
                <a:cubicBezTo>
                  <a:pt x="68" y="23"/>
                  <a:pt x="68" y="24"/>
                  <a:pt x="67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5" y="23"/>
                  <a:pt x="15" y="23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4"/>
                  <a:pt x="16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8" y="14"/>
                  <a:pt x="68" y="15"/>
                  <a:pt x="68" y="15"/>
                </a:cubicBezTo>
                <a:lnTo>
                  <a:pt x="68" y="23"/>
                </a:lnTo>
                <a:close/>
                <a:moveTo>
                  <a:pt x="68" y="37"/>
                </a:moveTo>
                <a:cubicBezTo>
                  <a:pt x="68" y="38"/>
                  <a:pt x="68" y="38"/>
                  <a:pt x="67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5" y="38"/>
                  <a:pt x="15" y="37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6" y="29"/>
                  <a:pt x="16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8" y="29"/>
                  <a:pt x="68" y="30"/>
                </a:cubicBezTo>
                <a:lnTo>
                  <a:pt x="68" y="37"/>
                </a:lnTo>
                <a:close/>
                <a:moveTo>
                  <a:pt x="68" y="52"/>
                </a:moveTo>
                <a:cubicBezTo>
                  <a:pt x="68" y="52"/>
                  <a:pt x="68" y="53"/>
                  <a:pt x="67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5" y="52"/>
                  <a:pt x="15" y="52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6" y="43"/>
                  <a:pt x="16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3"/>
                  <a:pt x="68" y="44"/>
                  <a:pt x="68" y="44"/>
                </a:cubicBezTo>
                <a:lnTo>
                  <a:pt x="68" y="5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6" name="Freeform 80"/>
          <p:cNvSpPr/>
          <p:nvPr/>
        </p:nvSpPr>
        <p:spPr bwMode="auto">
          <a:xfrm>
            <a:off x="8492512" y="1394034"/>
            <a:ext cx="167918" cy="170839"/>
          </a:xfrm>
          <a:custGeom>
            <a:avLst/>
            <a:gdLst>
              <a:gd name="T0" fmla="*/ 99892 w 53"/>
              <a:gd name="T1" fmla="*/ 182298 h 54"/>
              <a:gd name="T2" fmla="*/ 89559 w 53"/>
              <a:gd name="T3" fmla="*/ 185738 h 54"/>
              <a:gd name="T4" fmla="*/ 89559 w 53"/>
              <a:gd name="T5" fmla="*/ 185738 h 54"/>
              <a:gd name="T6" fmla="*/ 82670 w 53"/>
              <a:gd name="T7" fmla="*/ 175419 h 54"/>
              <a:gd name="T8" fmla="*/ 82670 w 53"/>
              <a:gd name="T9" fmla="*/ 103188 h 54"/>
              <a:gd name="T10" fmla="*/ 6889 w 53"/>
              <a:gd name="T11" fmla="*/ 103188 h 54"/>
              <a:gd name="T12" fmla="*/ 0 w 53"/>
              <a:gd name="T13" fmla="*/ 96309 h 54"/>
              <a:gd name="T14" fmla="*/ 3445 w 53"/>
              <a:gd name="T15" fmla="*/ 85990 h 54"/>
              <a:gd name="T16" fmla="*/ 172228 w 53"/>
              <a:gd name="T17" fmla="*/ 3440 h 54"/>
              <a:gd name="T18" fmla="*/ 175673 w 53"/>
              <a:gd name="T19" fmla="*/ 0 h 54"/>
              <a:gd name="T20" fmla="*/ 179117 w 53"/>
              <a:gd name="T21" fmla="*/ 3440 h 54"/>
              <a:gd name="T22" fmla="*/ 182562 w 53"/>
              <a:gd name="T23" fmla="*/ 13758 h 54"/>
              <a:gd name="T24" fmla="*/ 99892 w 53"/>
              <a:gd name="T25" fmla="*/ 182298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3" h="54">
                <a:moveTo>
                  <a:pt x="29" y="53"/>
                </a:moveTo>
                <a:cubicBezTo>
                  <a:pt x="28" y="53"/>
                  <a:pt x="27" y="54"/>
                  <a:pt x="26" y="54"/>
                </a:cubicBezTo>
                <a:cubicBezTo>
                  <a:pt x="26" y="54"/>
                  <a:pt x="26" y="54"/>
                  <a:pt x="26" y="54"/>
                </a:cubicBezTo>
                <a:cubicBezTo>
                  <a:pt x="25" y="54"/>
                  <a:pt x="24" y="53"/>
                  <a:pt x="24" y="51"/>
                </a:cubicBezTo>
                <a:cubicBezTo>
                  <a:pt x="24" y="30"/>
                  <a:pt x="24" y="30"/>
                  <a:pt x="24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1" y="30"/>
                  <a:pt x="0" y="29"/>
                  <a:pt x="0" y="28"/>
                </a:cubicBezTo>
                <a:cubicBezTo>
                  <a:pt x="0" y="27"/>
                  <a:pt x="0" y="25"/>
                  <a:pt x="1" y="25"/>
                </a:cubicBezTo>
                <a:cubicBezTo>
                  <a:pt x="50" y="1"/>
                  <a:pt x="50" y="1"/>
                  <a:pt x="50" y="1"/>
                </a:cubicBezTo>
                <a:cubicBezTo>
                  <a:pt x="50" y="0"/>
                  <a:pt x="50" y="0"/>
                  <a:pt x="51" y="0"/>
                </a:cubicBezTo>
                <a:cubicBezTo>
                  <a:pt x="51" y="0"/>
                  <a:pt x="52" y="1"/>
                  <a:pt x="52" y="1"/>
                </a:cubicBezTo>
                <a:cubicBezTo>
                  <a:pt x="53" y="2"/>
                  <a:pt x="53" y="3"/>
                  <a:pt x="53" y="4"/>
                </a:cubicBezTo>
                <a:lnTo>
                  <a:pt x="29" y="5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7" name="Freeform 81"/>
          <p:cNvSpPr/>
          <p:nvPr/>
        </p:nvSpPr>
        <p:spPr bwMode="auto">
          <a:xfrm>
            <a:off x="423704" y="1779514"/>
            <a:ext cx="205881" cy="91991"/>
          </a:xfrm>
          <a:custGeom>
            <a:avLst/>
            <a:gdLst>
              <a:gd name="T0" fmla="*/ 223837 w 65"/>
              <a:gd name="T1" fmla="*/ 55180 h 29"/>
              <a:gd name="T2" fmla="*/ 172182 w 65"/>
              <a:gd name="T3" fmla="*/ 100013 h 29"/>
              <a:gd name="T4" fmla="*/ 168739 w 65"/>
              <a:gd name="T5" fmla="*/ 100013 h 29"/>
              <a:gd name="T6" fmla="*/ 165295 w 65"/>
              <a:gd name="T7" fmla="*/ 96564 h 29"/>
              <a:gd name="T8" fmla="*/ 165295 w 65"/>
              <a:gd name="T9" fmla="*/ 68974 h 29"/>
              <a:gd name="T10" fmla="*/ 3444 w 65"/>
              <a:gd name="T11" fmla="*/ 68974 h 29"/>
              <a:gd name="T12" fmla="*/ 0 w 65"/>
              <a:gd name="T13" fmla="*/ 62077 h 29"/>
              <a:gd name="T14" fmla="*/ 0 w 65"/>
              <a:gd name="T15" fmla="*/ 37936 h 29"/>
              <a:gd name="T16" fmla="*/ 3444 w 65"/>
              <a:gd name="T17" fmla="*/ 34487 h 29"/>
              <a:gd name="T18" fmla="*/ 165295 w 65"/>
              <a:gd name="T19" fmla="*/ 34487 h 29"/>
              <a:gd name="T20" fmla="*/ 165295 w 65"/>
              <a:gd name="T21" fmla="*/ 3449 h 29"/>
              <a:gd name="T22" fmla="*/ 168739 w 65"/>
              <a:gd name="T23" fmla="*/ 0 h 29"/>
              <a:gd name="T24" fmla="*/ 172182 w 65"/>
              <a:gd name="T25" fmla="*/ 0 h 29"/>
              <a:gd name="T26" fmla="*/ 223837 w 65"/>
              <a:gd name="T27" fmla="*/ 48282 h 29"/>
              <a:gd name="T28" fmla="*/ 223837 w 65"/>
              <a:gd name="T29" fmla="*/ 51731 h 29"/>
              <a:gd name="T30" fmla="*/ 223837 w 65"/>
              <a:gd name="T31" fmla="*/ 55180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5" h="29">
                <a:moveTo>
                  <a:pt x="65" y="16"/>
                </a:move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48" y="29"/>
                  <a:pt x="48" y="28"/>
                </a:cubicBezTo>
                <a:cubicBezTo>
                  <a:pt x="48" y="20"/>
                  <a:pt x="48" y="20"/>
                  <a:pt x="48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1"/>
                  <a:pt x="49" y="0"/>
                  <a:pt x="49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65" y="14"/>
                  <a:pt x="65" y="14"/>
                  <a:pt x="65" y="14"/>
                </a:cubicBezTo>
                <a:cubicBezTo>
                  <a:pt x="65" y="14"/>
                  <a:pt x="65" y="14"/>
                  <a:pt x="65" y="15"/>
                </a:cubicBezTo>
                <a:cubicBezTo>
                  <a:pt x="65" y="15"/>
                  <a:pt x="65" y="15"/>
                  <a:pt x="65" y="1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8" name="Freeform 82"/>
          <p:cNvSpPr/>
          <p:nvPr/>
        </p:nvSpPr>
        <p:spPr bwMode="auto">
          <a:xfrm>
            <a:off x="812104" y="1725490"/>
            <a:ext cx="214643" cy="192740"/>
          </a:xfrm>
          <a:custGeom>
            <a:avLst/>
            <a:gdLst>
              <a:gd name="T0" fmla="*/ 233362 w 68"/>
              <a:gd name="T1" fmla="*/ 82446 h 61"/>
              <a:gd name="T2" fmla="*/ 164726 w 68"/>
              <a:gd name="T3" fmla="*/ 147716 h 61"/>
              <a:gd name="T4" fmla="*/ 161294 w 68"/>
              <a:gd name="T5" fmla="*/ 151151 h 61"/>
              <a:gd name="T6" fmla="*/ 150999 w 68"/>
              <a:gd name="T7" fmla="*/ 140845 h 61"/>
              <a:gd name="T8" fmla="*/ 150999 w 68"/>
              <a:gd name="T9" fmla="*/ 109928 h 61"/>
              <a:gd name="T10" fmla="*/ 123545 w 68"/>
              <a:gd name="T11" fmla="*/ 109928 h 61"/>
              <a:gd name="T12" fmla="*/ 30886 w 68"/>
              <a:gd name="T13" fmla="*/ 182068 h 61"/>
              <a:gd name="T14" fmla="*/ 30886 w 68"/>
              <a:gd name="T15" fmla="*/ 199244 h 61"/>
              <a:gd name="T16" fmla="*/ 30886 w 68"/>
              <a:gd name="T17" fmla="*/ 206115 h 61"/>
              <a:gd name="T18" fmla="*/ 27454 w 68"/>
              <a:gd name="T19" fmla="*/ 209550 h 61"/>
              <a:gd name="T20" fmla="*/ 24023 w 68"/>
              <a:gd name="T21" fmla="*/ 206115 h 61"/>
              <a:gd name="T22" fmla="*/ 17159 w 68"/>
              <a:gd name="T23" fmla="*/ 195809 h 61"/>
              <a:gd name="T24" fmla="*/ 0 w 68"/>
              <a:gd name="T25" fmla="*/ 137410 h 61"/>
              <a:gd name="T26" fmla="*/ 6864 w 68"/>
              <a:gd name="T27" fmla="*/ 96187 h 61"/>
              <a:gd name="T28" fmla="*/ 123545 w 68"/>
              <a:gd name="T29" fmla="*/ 41223 h 61"/>
              <a:gd name="T30" fmla="*/ 150999 w 68"/>
              <a:gd name="T31" fmla="*/ 41223 h 61"/>
              <a:gd name="T32" fmla="*/ 150999 w 68"/>
              <a:gd name="T33" fmla="*/ 10306 h 61"/>
              <a:gd name="T34" fmla="*/ 161294 w 68"/>
              <a:gd name="T35" fmla="*/ 0 h 61"/>
              <a:gd name="T36" fmla="*/ 164726 w 68"/>
              <a:gd name="T37" fmla="*/ 3435 h 61"/>
              <a:gd name="T38" fmla="*/ 233362 w 68"/>
              <a:gd name="T39" fmla="*/ 68705 h 61"/>
              <a:gd name="T40" fmla="*/ 233362 w 68"/>
              <a:gd name="T41" fmla="*/ 75575 h 61"/>
              <a:gd name="T42" fmla="*/ 233362 w 68"/>
              <a:gd name="T43" fmla="*/ 82446 h 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8" h="61">
                <a:moveTo>
                  <a:pt x="68" y="24"/>
                </a:moveTo>
                <a:cubicBezTo>
                  <a:pt x="48" y="43"/>
                  <a:pt x="48" y="43"/>
                  <a:pt x="48" y="43"/>
                </a:cubicBezTo>
                <a:cubicBezTo>
                  <a:pt x="48" y="44"/>
                  <a:pt x="47" y="44"/>
                  <a:pt x="47" y="44"/>
                </a:cubicBezTo>
                <a:cubicBezTo>
                  <a:pt x="45" y="44"/>
                  <a:pt x="44" y="43"/>
                  <a:pt x="44" y="41"/>
                </a:cubicBezTo>
                <a:cubicBezTo>
                  <a:pt x="44" y="32"/>
                  <a:pt x="44" y="32"/>
                  <a:pt x="44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19" y="32"/>
                  <a:pt x="9" y="35"/>
                  <a:pt x="9" y="53"/>
                </a:cubicBezTo>
                <a:cubicBezTo>
                  <a:pt x="9" y="55"/>
                  <a:pt x="9" y="56"/>
                  <a:pt x="9" y="58"/>
                </a:cubicBezTo>
                <a:cubicBezTo>
                  <a:pt x="9" y="58"/>
                  <a:pt x="9" y="59"/>
                  <a:pt x="9" y="60"/>
                </a:cubicBezTo>
                <a:cubicBezTo>
                  <a:pt x="9" y="60"/>
                  <a:pt x="8" y="61"/>
                  <a:pt x="8" y="61"/>
                </a:cubicBezTo>
                <a:cubicBezTo>
                  <a:pt x="7" y="61"/>
                  <a:pt x="7" y="61"/>
                  <a:pt x="7" y="60"/>
                </a:cubicBezTo>
                <a:cubicBezTo>
                  <a:pt x="6" y="59"/>
                  <a:pt x="6" y="58"/>
                  <a:pt x="5" y="57"/>
                </a:cubicBezTo>
                <a:cubicBezTo>
                  <a:pt x="3" y="52"/>
                  <a:pt x="0" y="46"/>
                  <a:pt x="0" y="40"/>
                </a:cubicBezTo>
                <a:cubicBezTo>
                  <a:pt x="0" y="36"/>
                  <a:pt x="1" y="32"/>
                  <a:pt x="2" y="28"/>
                </a:cubicBezTo>
                <a:cubicBezTo>
                  <a:pt x="8" y="14"/>
                  <a:pt x="23" y="12"/>
                  <a:pt x="36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3"/>
                  <a:pt x="44" y="3"/>
                  <a:pt x="44" y="3"/>
                </a:cubicBezTo>
                <a:cubicBezTo>
                  <a:pt x="44" y="1"/>
                  <a:pt x="45" y="0"/>
                  <a:pt x="47" y="0"/>
                </a:cubicBezTo>
                <a:cubicBezTo>
                  <a:pt x="47" y="0"/>
                  <a:pt x="48" y="0"/>
                  <a:pt x="48" y="1"/>
                </a:cubicBezTo>
                <a:cubicBezTo>
                  <a:pt x="68" y="20"/>
                  <a:pt x="68" y="20"/>
                  <a:pt x="68" y="20"/>
                </a:cubicBezTo>
                <a:cubicBezTo>
                  <a:pt x="68" y="21"/>
                  <a:pt x="68" y="21"/>
                  <a:pt x="68" y="22"/>
                </a:cubicBezTo>
                <a:cubicBezTo>
                  <a:pt x="68" y="23"/>
                  <a:pt x="68" y="23"/>
                  <a:pt x="68" y="2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9" name="Freeform 83"/>
          <p:cNvSpPr>
            <a:spLocks noEditPoints="1"/>
          </p:cNvSpPr>
          <p:nvPr/>
        </p:nvSpPr>
        <p:spPr bwMode="auto">
          <a:xfrm>
            <a:off x="1339220" y="1734250"/>
            <a:ext cx="122653" cy="183980"/>
          </a:xfrm>
          <a:custGeom>
            <a:avLst/>
            <a:gdLst>
              <a:gd name="T0" fmla="*/ 129931 w 39"/>
              <a:gd name="T1" fmla="*/ 89666 h 58"/>
              <a:gd name="T2" fmla="*/ 82062 w 39"/>
              <a:gd name="T3" fmla="*/ 189679 h 58"/>
              <a:gd name="T4" fmla="*/ 68385 w 39"/>
              <a:gd name="T5" fmla="*/ 200025 h 58"/>
              <a:gd name="T6" fmla="*/ 54708 w 39"/>
              <a:gd name="T7" fmla="*/ 189679 h 58"/>
              <a:gd name="T8" fmla="*/ 6838 w 39"/>
              <a:gd name="T9" fmla="*/ 89666 h 58"/>
              <a:gd name="T10" fmla="*/ 0 w 39"/>
              <a:gd name="T11" fmla="*/ 65525 h 58"/>
              <a:gd name="T12" fmla="*/ 68385 w 39"/>
              <a:gd name="T13" fmla="*/ 0 h 58"/>
              <a:gd name="T14" fmla="*/ 133350 w 39"/>
              <a:gd name="T15" fmla="*/ 65525 h 58"/>
              <a:gd name="T16" fmla="*/ 129931 w 39"/>
              <a:gd name="T17" fmla="*/ 89666 h 58"/>
              <a:gd name="T18" fmla="*/ 68385 w 39"/>
              <a:gd name="T19" fmla="*/ 31038 h 58"/>
              <a:gd name="T20" fmla="*/ 34192 w 39"/>
              <a:gd name="T21" fmla="*/ 65525 h 58"/>
              <a:gd name="T22" fmla="*/ 68385 w 39"/>
              <a:gd name="T23" fmla="*/ 100013 h 58"/>
              <a:gd name="T24" fmla="*/ 102577 w 39"/>
              <a:gd name="T25" fmla="*/ 65525 h 58"/>
              <a:gd name="T26" fmla="*/ 68385 w 39"/>
              <a:gd name="T27" fmla="*/ 31038 h 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9" h="58">
                <a:moveTo>
                  <a:pt x="38" y="26"/>
                </a:moveTo>
                <a:cubicBezTo>
                  <a:pt x="24" y="55"/>
                  <a:pt x="24" y="55"/>
                  <a:pt x="24" y="55"/>
                </a:cubicBezTo>
                <a:cubicBezTo>
                  <a:pt x="23" y="57"/>
                  <a:pt x="22" y="58"/>
                  <a:pt x="20" y="58"/>
                </a:cubicBezTo>
                <a:cubicBezTo>
                  <a:pt x="18" y="58"/>
                  <a:pt x="16" y="57"/>
                  <a:pt x="16" y="55"/>
                </a:cubicBezTo>
                <a:cubicBezTo>
                  <a:pt x="2" y="26"/>
                  <a:pt x="2" y="26"/>
                  <a:pt x="2" y="26"/>
                </a:cubicBezTo>
                <a:cubicBezTo>
                  <a:pt x="1" y="24"/>
                  <a:pt x="0" y="21"/>
                  <a:pt x="0" y="19"/>
                </a:cubicBezTo>
                <a:cubicBezTo>
                  <a:pt x="0" y="8"/>
                  <a:pt x="9" y="0"/>
                  <a:pt x="20" y="0"/>
                </a:cubicBezTo>
                <a:cubicBezTo>
                  <a:pt x="31" y="0"/>
                  <a:pt x="39" y="8"/>
                  <a:pt x="39" y="19"/>
                </a:cubicBezTo>
                <a:cubicBezTo>
                  <a:pt x="39" y="21"/>
                  <a:pt x="39" y="24"/>
                  <a:pt x="38" y="26"/>
                </a:cubicBezTo>
                <a:close/>
                <a:moveTo>
                  <a:pt x="20" y="9"/>
                </a:moveTo>
                <a:cubicBezTo>
                  <a:pt x="15" y="9"/>
                  <a:pt x="10" y="14"/>
                  <a:pt x="10" y="19"/>
                </a:cubicBezTo>
                <a:cubicBezTo>
                  <a:pt x="10" y="24"/>
                  <a:pt x="15" y="29"/>
                  <a:pt x="20" y="29"/>
                </a:cubicBezTo>
                <a:cubicBezTo>
                  <a:pt x="25" y="29"/>
                  <a:pt x="30" y="24"/>
                  <a:pt x="30" y="19"/>
                </a:cubicBezTo>
                <a:cubicBezTo>
                  <a:pt x="30" y="14"/>
                  <a:pt x="25" y="9"/>
                  <a:pt x="20" y="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0" name="Freeform 84"/>
          <p:cNvSpPr>
            <a:spLocks noEditPoints="1"/>
          </p:cNvSpPr>
          <p:nvPr/>
        </p:nvSpPr>
        <p:spPr bwMode="auto">
          <a:xfrm>
            <a:off x="1721779" y="1734250"/>
            <a:ext cx="183980" cy="183980"/>
          </a:xfrm>
          <a:custGeom>
            <a:avLst/>
            <a:gdLst>
              <a:gd name="T0" fmla="*/ 100013 w 58"/>
              <a:gd name="T1" fmla="*/ 200025 h 58"/>
              <a:gd name="T2" fmla="*/ 0 w 58"/>
              <a:gd name="T3" fmla="*/ 100013 h 58"/>
              <a:gd name="T4" fmla="*/ 100013 w 58"/>
              <a:gd name="T5" fmla="*/ 0 h 58"/>
              <a:gd name="T6" fmla="*/ 200025 w 58"/>
              <a:gd name="T7" fmla="*/ 100013 h 58"/>
              <a:gd name="T8" fmla="*/ 100013 w 58"/>
              <a:gd name="T9" fmla="*/ 200025 h 58"/>
              <a:gd name="T10" fmla="*/ 100013 w 58"/>
              <a:gd name="T11" fmla="*/ 13795 h 58"/>
              <a:gd name="T12" fmla="*/ 17244 w 58"/>
              <a:gd name="T13" fmla="*/ 100013 h 58"/>
              <a:gd name="T14" fmla="*/ 100013 w 58"/>
              <a:gd name="T15" fmla="*/ 182781 h 58"/>
              <a:gd name="T16" fmla="*/ 182781 w 58"/>
              <a:gd name="T17" fmla="*/ 100013 h 58"/>
              <a:gd name="T18" fmla="*/ 100013 w 58"/>
              <a:gd name="T19" fmla="*/ 13795 h 58"/>
              <a:gd name="T20" fmla="*/ 65525 w 58"/>
              <a:gd name="T21" fmla="*/ 82769 h 58"/>
              <a:gd name="T22" fmla="*/ 48282 w 58"/>
              <a:gd name="T23" fmla="*/ 65525 h 58"/>
              <a:gd name="T24" fmla="*/ 65525 w 58"/>
              <a:gd name="T25" fmla="*/ 48282 h 58"/>
              <a:gd name="T26" fmla="*/ 82769 w 58"/>
              <a:gd name="T27" fmla="*/ 65525 h 58"/>
              <a:gd name="T28" fmla="*/ 65525 w 58"/>
              <a:gd name="T29" fmla="*/ 82769 h 58"/>
              <a:gd name="T30" fmla="*/ 141397 w 58"/>
              <a:gd name="T31" fmla="*/ 131051 h 58"/>
              <a:gd name="T32" fmla="*/ 58628 w 58"/>
              <a:gd name="T33" fmla="*/ 131051 h 58"/>
              <a:gd name="T34" fmla="*/ 48282 w 58"/>
              <a:gd name="T35" fmla="*/ 124153 h 58"/>
              <a:gd name="T36" fmla="*/ 58628 w 58"/>
              <a:gd name="T37" fmla="*/ 117256 h 58"/>
              <a:gd name="T38" fmla="*/ 141397 w 58"/>
              <a:gd name="T39" fmla="*/ 117256 h 58"/>
              <a:gd name="T40" fmla="*/ 148294 w 58"/>
              <a:gd name="T41" fmla="*/ 124153 h 58"/>
              <a:gd name="T42" fmla="*/ 141397 w 58"/>
              <a:gd name="T43" fmla="*/ 131051 h 58"/>
              <a:gd name="T44" fmla="*/ 134500 w 58"/>
              <a:gd name="T45" fmla="*/ 82769 h 58"/>
              <a:gd name="T46" fmla="*/ 117256 w 58"/>
              <a:gd name="T47" fmla="*/ 65525 h 58"/>
              <a:gd name="T48" fmla="*/ 134500 w 58"/>
              <a:gd name="T49" fmla="*/ 48282 h 58"/>
              <a:gd name="T50" fmla="*/ 148294 w 58"/>
              <a:gd name="T51" fmla="*/ 65525 h 58"/>
              <a:gd name="T52" fmla="*/ 134500 w 58"/>
              <a:gd name="T53" fmla="*/ 82769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29" y="4"/>
                </a:moveTo>
                <a:cubicBezTo>
                  <a:pt x="16" y="4"/>
                  <a:pt x="5" y="15"/>
                  <a:pt x="5" y="29"/>
                </a:cubicBezTo>
                <a:cubicBezTo>
                  <a:pt x="5" y="42"/>
                  <a:pt x="16" y="53"/>
                  <a:pt x="29" y="53"/>
                </a:cubicBezTo>
                <a:cubicBezTo>
                  <a:pt x="42" y="53"/>
                  <a:pt x="53" y="42"/>
                  <a:pt x="53" y="29"/>
                </a:cubicBezTo>
                <a:cubicBezTo>
                  <a:pt x="53" y="15"/>
                  <a:pt x="42" y="4"/>
                  <a:pt x="29" y="4"/>
                </a:cubicBezTo>
                <a:close/>
                <a:moveTo>
                  <a:pt x="19" y="24"/>
                </a:moveTo>
                <a:cubicBezTo>
                  <a:pt x="17" y="24"/>
                  <a:pt x="14" y="22"/>
                  <a:pt x="14" y="19"/>
                </a:cubicBezTo>
                <a:cubicBezTo>
                  <a:pt x="14" y="16"/>
                  <a:pt x="17" y="14"/>
                  <a:pt x="19" y="14"/>
                </a:cubicBezTo>
                <a:cubicBezTo>
                  <a:pt x="22" y="14"/>
                  <a:pt x="24" y="16"/>
                  <a:pt x="24" y="19"/>
                </a:cubicBezTo>
                <a:cubicBezTo>
                  <a:pt x="24" y="22"/>
                  <a:pt x="22" y="24"/>
                  <a:pt x="19" y="24"/>
                </a:cubicBezTo>
                <a:close/>
                <a:moveTo>
                  <a:pt x="41" y="38"/>
                </a:moveTo>
                <a:cubicBezTo>
                  <a:pt x="17" y="38"/>
                  <a:pt x="17" y="38"/>
                  <a:pt x="17" y="38"/>
                </a:cubicBezTo>
                <a:cubicBezTo>
                  <a:pt x="15" y="38"/>
                  <a:pt x="14" y="37"/>
                  <a:pt x="14" y="36"/>
                </a:cubicBezTo>
                <a:cubicBezTo>
                  <a:pt x="14" y="35"/>
                  <a:pt x="15" y="34"/>
                  <a:pt x="1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2" y="34"/>
                  <a:pt x="43" y="35"/>
                  <a:pt x="43" y="36"/>
                </a:cubicBezTo>
                <a:cubicBezTo>
                  <a:pt x="43" y="37"/>
                  <a:pt x="42" y="38"/>
                  <a:pt x="41" y="38"/>
                </a:cubicBezTo>
                <a:close/>
                <a:moveTo>
                  <a:pt x="39" y="24"/>
                </a:moveTo>
                <a:cubicBezTo>
                  <a:pt x="36" y="24"/>
                  <a:pt x="34" y="22"/>
                  <a:pt x="34" y="19"/>
                </a:cubicBezTo>
                <a:cubicBezTo>
                  <a:pt x="34" y="16"/>
                  <a:pt x="36" y="14"/>
                  <a:pt x="39" y="14"/>
                </a:cubicBezTo>
                <a:cubicBezTo>
                  <a:pt x="41" y="14"/>
                  <a:pt x="43" y="16"/>
                  <a:pt x="43" y="19"/>
                </a:cubicBezTo>
                <a:cubicBezTo>
                  <a:pt x="43" y="22"/>
                  <a:pt x="41" y="24"/>
                  <a:pt x="39" y="2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1" name="Freeform 85"/>
          <p:cNvSpPr>
            <a:spLocks noEditPoints="1"/>
          </p:cNvSpPr>
          <p:nvPr/>
        </p:nvSpPr>
        <p:spPr bwMode="auto">
          <a:xfrm>
            <a:off x="2175888" y="1734250"/>
            <a:ext cx="186900" cy="183980"/>
          </a:xfrm>
          <a:custGeom>
            <a:avLst/>
            <a:gdLst>
              <a:gd name="T0" fmla="*/ 103322 w 59"/>
              <a:gd name="T1" fmla="*/ 200025 h 58"/>
              <a:gd name="T2" fmla="*/ 0 w 59"/>
              <a:gd name="T3" fmla="*/ 100013 h 58"/>
              <a:gd name="T4" fmla="*/ 103322 w 59"/>
              <a:gd name="T5" fmla="*/ 0 h 58"/>
              <a:gd name="T6" fmla="*/ 203200 w 59"/>
              <a:gd name="T7" fmla="*/ 100013 h 58"/>
              <a:gd name="T8" fmla="*/ 103322 w 59"/>
              <a:gd name="T9" fmla="*/ 200025 h 58"/>
              <a:gd name="T10" fmla="*/ 161871 w 59"/>
              <a:gd name="T11" fmla="*/ 89666 h 58"/>
              <a:gd name="T12" fmla="*/ 151539 w 59"/>
              <a:gd name="T13" fmla="*/ 82769 h 58"/>
              <a:gd name="T14" fmla="*/ 51661 w 59"/>
              <a:gd name="T15" fmla="*/ 82769 h 58"/>
              <a:gd name="T16" fmla="*/ 44773 w 59"/>
              <a:gd name="T17" fmla="*/ 89666 h 58"/>
              <a:gd name="T18" fmla="*/ 44773 w 59"/>
              <a:gd name="T19" fmla="*/ 106910 h 58"/>
              <a:gd name="T20" fmla="*/ 51661 w 59"/>
              <a:gd name="T21" fmla="*/ 117256 h 58"/>
              <a:gd name="T22" fmla="*/ 151539 w 59"/>
              <a:gd name="T23" fmla="*/ 117256 h 58"/>
              <a:gd name="T24" fmla="*/ 161871 w 59"/>
              <a:gd name="T25" fmla="*/ 106910 h 58"/>
              <a:gd name="T26" fmla="*/ 161871 w 59"/>
              <a:gd name="T27" fmla="*/ 89666 h 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47" y="26"/>
                </a:moveTo>
                <a:cubicBezTo>
                  <a:pt x="47" y="25"/>
                  <a:pt x="46" y="24"/>
                  <a:pt x="44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4" y="24"/>
                  <a:pt x="13" y="25"/>
                  <a:pt x="13" y="26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2"/>
                  <a:pt x="14" y="34"/>
                  <a:pt x="15" y="34"/>
                </a:cubicBezTo>
                <a:cubicBezTo>
                  <a:pt x="44" y="34"/>
                  <a:pt x="44" y="34"/>
                  <a:pt x="44" y="34"/>
                </a:cubicBezTo>
                <a:cubicBezTo>
                  <a:pt x="46" y="34"/>
                  <a:pt x="47" y="32"/>
                  <a:pt x="47" y="31"/>
                </a:cubicBezTo>
                <a:lnTo>
                  <a:pt x="47" y="2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2" name="Freeform 86"/>
          <p:cNvSpPr>
            <a:spLocks noEditPoints="1"/>
          </p:cNvSpPr>
          <p:nvPr/>
        </p:nvSpPr>
        <p:spPr bwMode="auto">
          <a:xfrm>
            <a:off x="2700082" y="1747391"/>
            <a:ext cx="91991" cy="154776"/>
          </a:xfrm>
          <a:custGeom>
            <a:avLst/>
            <a:gdLst>
              <a:gd name="T0" fmla="*/ 100013 w 29"/>
              <a:gd name="T1" fmla="*/ 151104 h 49"/>
              <a:gd name="T2" fmla="*/ 82769 w 29"/>
              <a:gd name="T3" fmla="*/ 168275 h 49"/>
              <a:gd name="T4" fmla="*/ 17244 w 29"/>
              <a:gd name="T5" fmla="*/ 168275 h 49"/>
              <a:gd name="T6" fmla="*/ 0 w 29"/>
              <a:gd name="T7" fmla="*/ 151104 h 49"/>
              <a:gd name="T8" fmla="*/ 0 w 29"/>
              <a:gd name="T9" fmla="*/ 17171 h 49"/>
              <a:gd name="T10" fmla="*/ 17244 w 29"/>
              <a:gd name="T11" fmla="*/ 0 h 49"/>
              <a:gd name="T12" fmla="*/ 82769 w 29"/>
              <a:gd name="T13" fmla="*/ 0 h 49"/>
              <a:gd name="T14" fmla="*/ 100013 w 29"/>
              <a:gd name="T15" fmla="*/ 17171 h 49"/>
              <a:gd name="T16" fmla="*/ 100013 w 29"/>
              <a:gd name="T17" fmla="*/ 151104 h 49"/>
              <a:gd name="T18" fmla="*/ 86218 w 29"/>
              <a:gd name="T19" fmla="*/ 37776 h 49"/>
              <a:gd name="T20" fmla="*/ 82769 w 29"/>
              <a:gd name="T21" fmla="*/ 34342 h 49"/>
              <a:gd name="T22" fmla="*/ 17244 w 29"/>
              <a:gd name="T23" fmla="*/ 34342 h 49"/>
              <a:gd name="T24" fmla="*/ 10346 w 29"/>
              <a:gd name="T25" fmla="*/ 37776 h 49"/>
              <a:gd name="T26" fmla="*/ 10346 w 29"/>
              <a:gd name="T27" fmla="*/ 130499 h 49"/>
              <a:gd name="T28" fmla="*/ 17244 w 29"/>
              <a:gd name="T29" fmla="*/ 133933 h 49"/>
              <a:gd name="T30" fmla="*/ 82769 w 29"/>
              <a:gd name="T31" fmla="*/ 133933 h 49"/>
              <a:gd name="T32" fmla="*/ 86218 w 29"/>
              <a:gd name="T33" fmla="*/ 130499 h 49"/>
              <a:gd name="T34" fmla="*/ 86218 w 29"/>
              <a:gd name="T35" fmla="*/ 37776 h 49"/>
              <a:gd name="T36" fmla="*/ 58628 w 29"/>
              <a:gd name="T37" fmla="*/ 17171 h 49"/>
              <a:gd name="T38" fmla="*/ 37936 w 29"/>
              <a:gd name="T39" fmla="*/ 17171 h 49"/>
              <a:gd name="T40" fmla="*/ 37936 w 29"/>
              <a:gd name="T41" fmla="*/ 20605 h 49"/>
              <a:gd name="T42" fmla="*/ 37936 w 29"/>
              <a:gd name="T43" fmla="*/ 20605 h 49"/>
              <a:gd name="T44" fmla="*/ 58628 w 29"/>
              <a:gd name="T45" fmla="*/ 20605 h 49"/>
              <a:gd name="T46" fmla="*/ 62077 w 29"/>
              <a:gd name="T47" fmla="*/ 20605 h 49"/>
              <a:gd name="T48" fmla="*/ 58628 w 29"/>
              <a:gd name="T49" fmla="*/ 17171 h 49"/>
              <a:gd name="T50" fmla="*/ 48282 w 29"/>
              <a:gd name="T51" fmla="*/ 140802 h 49"/>
              <a:gd name="T52" fmla="*/ 37936 w 29"/>
              <a:gd name="T53" fmla="*/ 151104 h 49"/>
              <a:gd name="T54" fmla="*/ 48282 w 29"/>
              <a:gd name="T55" fmla="*/ 161407 h 49"/>
              <a:gd name="T56" fmla="*/ 58628 w 29"/>
              <a:gd name="T57" fmla="*/ 151104 h 49"/>
              <a:gd name="T58" fmla="*/ 48282 w 29"/>
              <a:gd name="T59" fmla="*/ 140802 h 4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9" h="49">
                <a:moveTo>
                  <a:pt x="29" y="44"/>
                </a:moveTo>
                <a:cubicBezTo>
                  <a:pt x="29" y="47"/>
                  <a:pt x="27" y="49"/>
                  <a:pt x="24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2" y="49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0"/>
                  <a:pt x="5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7" y="0"/>
                  <a:pt x="29" y="3"/>
                  <a:pt x="29" y="5"/>
                </a:cubicBezTo>
                <a:lnTo>
                  <a:pt x="29" y="44"/>
                </a:lnTo>
                <a:close/>
                <a:moveTo>
                  <a:pt x="25" y="11"/>
                </a:moveTo>
                <a:cubicBezTo>
                  <a:pt x="25" y="11"/>
                  <a:pt x="25" y="10"/>
                  <a:pt x="24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3" y="11"/>
                  <a:pt x="3" y="11"/>
                </a:cubicBezTo>
                <a:cubicBezTo>
                  <a:pt x="3" y="38"/>
                  <a:pt x="3" y="38"/>
                  <a:pt x="3" y="38"/>
                </a:cubicBezTo>
                <a:cubicBezTo>
                  <a:pt x="3" y="39"/>
                  <a:pt x="4" y="39"/>
                  <a:pt x="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5" y="39"/>
                  <a:pt x="25" y="39"/>
                  <a:pt x="25" y="38"/>
                </a:cubicBezTo>
                <a:lnTo>
                  <a:pt x="25" y="11"/>
                </a:lnTo>
                <a:close/>
                <a:moveTo>
                  <a:pt x="17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5"/>
                  <a:pt x="17" y="5"/>
                </a:cubicBezTo>
                <a:close/>
                <a:moveTo>
                  <a:pt x="14" y="41"/>
                </a:moveTo>
                <a:cubicBezTo>
                  <a:pt x="13" y="41"/>
                  <a:pt x="11" y="42"/>
                  <a:pt x="11" y="44"/>
                </a:cubicBezTo>
                <a:cubicBezTo>
                  <a:pt x="11" y="46"/>
                  <a:pt x="13" y="47"/>
                  <a:pt x="14" y="47"/>
                </a:cubicBezTo>
                <a:cubicBezTo>
                  <a:pt x="16" y="47"/>
                  <a:pt x="17" y="46"/>
                  <a:pt x="17" y="44"/>
                </a:cubicBezTo>
                <a:cubicBezTo>
                  <a:pt x="17" y="42"/>
                  <a:pt x="16" y="41"/>
                  <a:pt x="14" y="4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3" name="Freeform 87"/>
          <p:cNvSpPr/>
          <p:nvPr/>
        </p:nvSpPr>
        <p:spPr bwMode="auto">
          <a:xfrm>
            <a:off x="3085563" y="1734250"/>
            <a:ext cx="186900" cy="200041"/>
          </a:xfrm>
          <a:custGeom>
            <a:avLst/>
            <a:gdLst>
              <a:gd name="T0" fmla="*/ 203200 w 59"/>
              <a:gd name="T1" fmla="*/ 158800 h 63"/>
              <a:gd name="T2" fmla="*/ 161871 w 59"/>
              <a:gd name="T3" fmla="*/ 182965 h 63"/>
              <a:gd name="T4" fmla="*/ 117098 w 59"/>
              <a:gd name="T5" fmla="*/ 158800 h 63"/>
              <a:gd name="T6" fmla="*/ 161871 w 59"/>
              <a:gd name="T7" fmla="*/ 131183 h 63"/>
              <a:gd name="T8" fmla="*/ 185980 w 59"/>
              <a:gd name="T9" fmla="*/ 138087 h 63"/>
              <a:gd name="T10" fmla="*/ 185980 w 59"/>
              <a:gd name="T11" fmla="*/ 69043 h 63"/>
              <a:gd name="T12" fmla="*/ 86102 w 59"/>
              <a:gd name="T13" fmla="*/ 100113 h 63"/>
              <a:gd name="T14" fmla="*/ 86102 w 59"/>
              <a:gd name="T15" fmla="*/ 189870 h 63"/>
              <a:gd name="T16" fmla="*/ 44773 w 59"/>
              <a:gd name="T17" fmla="*/ 217487 h 63"/>
              <a:gd name="T18" fmla="*/ 0 w 59"/>
              <a:gd name="T19" fmla="*/ 189870 h 63"/>
              <a:gd name="T20" fmla="*/ 44773 w 59"/>
              <a:gd name="T21" fmla="*/ 165704 h 63"/>
              <a:gd name="T22" fmla="*/ 68881 w 59"/>
              <a:gd name="T23" fmla="*/ 172609 h 63"/>
              <a:gd name="T24" fmla="*/ 68881 w 59"/>
              <a:gd name="T25" fmla="*/ 44878 h 63"/>
              <a:gd name="T26" fmla="*/ 75769 w 59"/>
              <a:gd name="T27" fmla="*/ 31070 h 63"/>
              <a:gd name="T28" fmla="*/ 185980 w 59"/>
              <a:gd name="T29" fmla="*/ 0 h 63"/>
              <a:gd name="T30" fmla="*/ 189424 w 59"/>
              <a:gd name="T31" fmla="*/ 0 h 63"/>
              <a:gd name="T32" fmla="*/ 203200 w 59"/>
              <a:gd name="T33" fmla="*/ 10357 h 63"/>
              <a:gd name="T34" fmla="*/ 203200 w 59"/>
              <a:gd name="T35" fmla="*/ 158800 h 6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" h="63">
                <a:moveTo>
                  <a:pt x="59" y="46"/>
                </a:moveTo>
                <a:cubicBezTo>
                  <a:pt x="59" y="51"/>
                  <a:pt x="51" y="53"/>
                  <a:pt x="47" y="53"/>
                </a:cubicBezTo>
                <a:cubicBezTo>
                  <a:pt x="42" y="53"/>
                  <a:pt x="34" y="51"/>
                  <a:pt x="34" y="46"/>
                </a:cubicBezTo>
                <a:cubicBezTo>
                  <a:pt x="34" y="40"/>
                  <a:pt x="42" y="38"/>
                  <a:pt x="47" y="38"/>
                </a:cubicBezTo>
                <a:cubicBezTo>
                  <a:pt x="49" y="38"/>
                  <a:pt x="52" y="39"/>
                  <a:pt x="54" y="40"/>
                </a:cubicBezTo>
                <a:cubicBezTo>
                  <a:pt x="54" y="20"/>
                  <a:pt x="54" y="20"/>
                  <a:pt x="54" y="20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61"/>
                  <a:pt x="17" y="63"/>
                  <a:pt x="13" y="63"/>
                </a:cubicBezTo>
                <a:cubicBezTo>
                  <a:pt x="8" y="63"/>
                  <a:pt x="0" y="61"/>
                  <a:pt x="0" y="55"/>
                </a:cubicBezTo>
                <a:cubicBezTo>
                  <a:pt x="0" y="50"/>
                  <a:pt x="8" y="48"/>
                  <a:pt x="13" y="48"/>
                </a:cubicBezTo>
                <a:cubicBezTo>
                  <a:pt x="15" y="48"/>
                  <a:pt x="18" y="49"/>
                  <a:pt x="20" y="50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1"/>
                  <a:pt x="21" y="10"/>
                  <a:pt x="22" y="9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5" y="0"/>
                  <a:pt x="55" y="0"/>
                </a:cubicBezTo>
                <a:cubicBezTo>
                  <a:pt x="57" y="0"/>
                  <a:pt x="59" y="1"/>
                  <a:pt x="59" y="3"/>
                </a:cubicBezTo>
                <a:lnTo>
                  <a:pt x="59" y="4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4" name="Freeform 88"/>
          <p:cNvSpPr>
            <a:spLocks noEditPoints="1"/>
          </p:cNvSpPr>
          <p:nvPr/>
        </p:nvSpPr>
        <p:spPr bwMode="auto">
          <a:xfrm>
            <a:off x="3541132" y="1734250"/>
            <a:ext cx="214643" cy="167918"/>
          </a:xfrm>
          <a:custGeom>
            <a:avLst/>
            <a:gdLst>
              <a:gd name="T0" fmla="*/ 233363 w 68"/>
              <a:gd name="T1" fmla="*/ 27557 h 53"/>
              <a:gd name="T2" fmla="*/ 229931 w 68"/>
              <a:gd name="T3" fmla="*/ 31001 h 53"/>
              <a:gd name="T4" fmla="*/ 6864 w 68"/>
              <a:gd name="T5" fmla="*/ 31001 h 53"/>
              <a:gd name="T6" fmla="*/ 0 w 68"/>
              <a:gd name="T7" fmla="*/ 27557 h 53"/>
              <a:gd name="T8" fmla="*/ 0 w 68"/>
              <a:gd name="T9" fmla="*/ 3445 h 53"/>
              <a:gd name="T10" fmla="*/ 6864 w 68"/>
              <a:gd name="T11" fmla="*/ 0 h 53"/>
              <a:gd name="T12" fmla="*/ 229931 w 68"/>
              <a:gd name="T13" fmla="*/ 0 h 53"/>
              <a:gd name="T14" fmla="*/ 233363 w 68"/>
              <a:gd name="T15" fmla="*/ 3445 h 53"/>
              <a:gd name="T16" fmla="*/ 233363 w 68"/>
              <a:gd name="T17" fmla="*/ 27557 h 53"/>
              <a:gd name="T18" fmla="*/ 233363 w 68"/>
              <a:gd name="T19" fmla="*/ 179117 h 53"/>
              <a:gd name="T20" fmla="*/ 229931 w 68"/>
              <a:gd name="T21" fmla="*/ 182562 h 53"/>
              <a:gd name="T22" fmla="*/ 6864 w 68"/>
              <a:gd name="T23" fmla="*/ 182562 h 53"/>
              <a:gd name="T24" fmla="*/ 0 w 68"/>
              <a:gd name="T25" fmla="*/ 179117 h 53"/>
              <a:gd name="T26" fmla="*/ 0 w 68"/>
              <a:gd name="T27" fmla="*/ 151561 h 53"/>
              <a:gd name="T28" fmla="*/ 6864 w 68"/>
              <a:gd name="T29" fmla="*/ 148116 h 53"/>
              <a:gd name="T30" fmla="*/ 229931 w 68"/>
              <a:gd name="T31" fmla="*/ 148116 h 53"/>
              <a:gd name="T32" fmla="*/ 233363 w 68"/>
              <a:gd name="T33" fmla="*/ 151561 h 53"/>
              <a:gd name="T34" fmla="*/ 233363 w 68"/>
              <a:gd name="T35" fmla="*/ 179117 h 53"/>
              <a:gd name="T36" fmla="*/ 51477 w 68"/>
              <a:gd name="T37" fmla="*/ 127449 h 53"/>
              <a:gd name="T38" fmla="*/ 48045 w 68"/>
              <a:gd name="T39" fmla="*/ 130894 h 53"/>
              <a:gd name="T40" fmla="*/ 44614 w 68"/>
              <a:gd name="T41" fmla="*/ 130894 h 53"/>
              <a:gd name="T42" fmla="*/ 6864 w 68"/>
              <a:gd name="T43" fmla="*/ 93003 h 53"/>
              <a:gd name="T44" fmla="*/ 6864 w 68"/>
              <a:gd name="T45" fmla="*/ 89559 h 53"/>
              <a:gd name="T46" fmla="*/ 6864 w 68"/>
              <a:gd name="T47" fmla="*/ 86114 h 53"/>
              <a:gd name="T48" fmla="*/ 44614 w 68"/>
              <a:gd name="T49" fmla="*/ 48224 h 53"/>
              <a:gd name="T50" fmla="*/ 48045 w 68"/>
              <a:gd name="T51" fmla="*/ 48224 h 53"/>
              <a:gd name="T52" fmla="*/ 51477 w 68"/>
              <a:gd name="T53" fmla="*/ 51668 h 53"/>
              <a:gd name="T54" fmla="*/ 51477 w 68"/>
              <a:gd name="T55" fmla="*/ 127449 h 53"/>
              <a:gd name="T56" fmla="*/ 233363 w 68"/>
              <a:gd name="T57" fmla="*/ 79225 h 53"/>
              <a:gd name="T58" fmla="*/ 229931 w 68"/>
              <a:gd name="T59" fmla="*/ 82670 h 53"/>
              <a:gd name="T60" fmla="*/ 89227 w 68"/>
              <a:gd name="T61" fmla="*/ 82670 h 53"/>
              <a:gd name="T62" fmla="*/ 85795 w 68"/>
              <a:gd name="T63" fmla="*/ 79225 h 53"/>
              <a:gd name="T64" fmla="*/ 85795 w 68"/>
              <a:gd name="T65" fmla="*/ 51668 h 53"/>
              <a:gd name="T66" fmla="*/ 89227 w 68"/>
              <a:gd name="T67" fmla="*/ 48224 h 53"/>
              <a:gd name="T68" fmla="*/ 229931 w 68"/>
              <a:gd name="T69" fmla="*/ 48224 h 53"/>
              <a:gd name="T70" fmla="*/ 233363 w 68"/>
              <a:gd name="T71" fmla="*/ 51668 h 53"/>
              <a:gd name="T72" fmla="*/ 233363 w 68"/>
              <a:gd name="T73" fmla="*/ 79225 h 53"/>
              <a:gd name="T74" fmla="*/ 233363 w 68"/>
              <a:gd name="T75" fmla="*/ 127449 h 53"/>
              <a:gd name="T76" fmla="*/ 229931 w 68"/>
              <a:gd name="T77" fmla="*/ 130894 h 53"/>
              <a:gd name="T78" fmla="*/ 89227 w 68"/>
              <a:gd name="T79" fmla="*/ 130894 h 53"/>
              <a:gd name="T80" fmla="*/ 85795 w 68"/>
              <a:gd name="T81" fmla="*/ 127449 h 53"/>
              <a:gd name="T82" fmla="*/ 85795 w 68"/>
              <a:gd name="T83" fmla="*/ 103337 h 53"/>
              <a:gd name="T84" fmla="*/ 89227 w 68"/>
              <a:gd name="T85" fmla="*/ 99892 h 53"/>
              <a:gd name="T86" fmla="*/ 229931 w 68"/>
              <a:gd name="T87" fmla="*/ 99892 h 53"/>
              <a:gd name="T88" fmla="*/ 233363 w 68"/>
              <a:gd name="T89" fmla="*/ 103337 h 53"/>
              <a:gd name="T90" fmla="*/ 233363 w 68"/>
              <a:gd name="T91" fmla="*/ 127449 h 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8" h="53">
                <a:moveTo>
                  <a:pt x="68" y="8"/>
                </a:moveTo>
                <a:cubicBezTo>
                  <a:pt x="68" y="9"/>
                  <a:pt x="68" y="9"/>
                  <a:pt x="67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8"/>
                </a:lnTo>
                <a:close/>
                <a:moveTo>
                  <a:pt x="68" y="52"/>
                </a:moveTo>
                <a:cubicBezTo>
                  <a:pt x="68" y="52"/>
                  <a:pt x="68" y="53"/>
                  <a:pt x="67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1" y="43"/>
                  <a:pt x="2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3"/>
                  <a:pt x="68" y="44"/>
                  <a:pt x="68" y="44"/>
                </a:cubicBezTo>
                <a:lnTo>
                  <a:pt x="68" y="52"/>
                </a:lnTo>
                <a:close/>
                <a:moveTo>
                  <a:pt x="15" y="37"/>
                </a:moveTo>
                <a:cubicBezTo>
                  <a:pt x="15" y="38"/>
                  <a:pt x="14" y="38"/>
                  <a:pt x="14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2" y="27"/>
                  <a:pt x="2" y="26"/>
                </a:cubicBezTo>
                <a:cubicBezTo>
                  <a:pt x="2" y="26"/>
                  <a:pt x="2" y="26"/>
                  <a:pt x="2" y="25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4"/>
                  <a:pt x="14" y="14"/>
                </a:cubicBezTo>
                <a:cubicBezTo>
                  <a:pt x="14" y="14"/>
                  <a:pt x="15" y="15"/>
                  <a:pt x="15" y="15"/>
                </a:cubicBezTo>
                <a:lnTo>
                  <a:pt x="15" y="37"/>
                </a:lnTo>
                <a:close/>
                <a:moveTo>
                  <a:pt x="68" y="23"/>
                </a:moveTo>
                <a:cubicBezTo>
                  <a:pt x="68" y="23"/>
                  <a:pt x="68" y="24"/>
                  <a:pt x="67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3"/>
                  <a:pt x="25" y="23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4"/>
                  <a:pt x="26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8" y="14"/>
                  <a:pt x="68" y="15"/>
                  <a:pt x="68" y="15"/>
                </a:cubicBezTo>
                <a:lnTo>
                  <a:pt x="68" y="23"/>
                </a:lnTo>
                <a:close/>
                <a:moveTo>
                  <a:pt x="68" y="37"/>
                </a:moveTo>
                <a:cubicBezTo>
                  <a:pt x="68" y="38"/>
                  <a:pt x="68" y="38"/>
                  <a:pt x="67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5" y="38"/>
                  <a:pt x="25" y="38"/>
                  <a:pt x="25" y="37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29"/>
                  <a:pt x="25" y="29"/>
                  <a:pt x="26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8" y="29"/>
                  <a:pt x="68" y="30"/>
                </a:cubicBezTo>
                <a:lnTo>
                  <a:pt x="68" y="3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5" name="Freeform 89"/>
          <p:cNvSpPr>
            <a:spLocks noEditPoints="1"/>
          </p:cNvSpPr>
          <p:nvPr/>
        </p:nvSpPr>
        <p:spPr bwMode="auto">
          <a:xfrm>
            <a:off x="3995239" y="1719648"/>
            <a:ext cx="214643" cy="214643"/>
          </a:xfrm>
          <a:custGeom>
            <a:avLst/>
            <a:gdLst>
              <a:gd name="T0" fmla="*/ 233362 w 68"/>
              <a:gd name="T1" fmla="*/ 10295 h 68"/>
              <a:gd name="T2" fmla="*/ 199044 w 68"/>
              <a:gd name="T3" fmla="*/ 209339 h 68"/>
              <a:gd name="T4" fmla="*/ 195612 w 68"/>
              <a:gd name="T5" fmla="*/ 216203 h 68"/>
              <a:gd name="T6" fmla="*/ 192180 w 68"/>
              <a:gd name="T7" fmla="*/ 216203 h 68"/>
              <a:gd name="T8" fmla="*/ 188749 w 68"/>
              <a:gd name="T9" fmla="*/ 216203 h 68"/>
              <a:gd name="T10" fmla="*/ 120113 w 68"/>
              <a:gd name="T11" fmla="*/ 188749 h 68"/>
              <a:gd name="T12" fmla="*/ 78931 w 68"/>
              <a:gd name="T13" fmla="*/ 229930 h 68"/>
              <a:gd name="T14" fmla="*/ 75499 w 68"/>
              <a:gd name="T15" fmla="*/ 233362 h 68"/>
              <a:gd name="T16" fmla="*/ 72068 w 68"/>
              <a:gd name="T17" fmla="*/ 233362 h 68"/>
              <a:gd name="T18" fmla="*/ 65204 w 68"/>
              <a:gd name="T19" fmla="*/ 223067 h 68"/>
              <a:gd name="T20" fmla="*/ 65204 w 68"/>
              <a:gd name="T21" fmla="*/ 164726 h 68"/>
              <a:gd name="T22" fmla="*/ 3432 w 68"/>
              <a:gd name="T23" fmla="*/ 140704 h 68"/>
              <a:gd name="T24" fmla="*/ 0 w 68"/>
              <a:gd name="T25" fmla="*/ 133840 h 68"/>
              <a:gd name="T26" fmla="*/ 3432 w 68"/>
              <a:gd name="T27" fmla="*/ 123545 h 68"/>
              <a:gd name="T28" fmla="*/ 219635 w 68"/>
              <a:gd name="T29" fmla="*/ 0 h 68"/>
              <a:gd name="T30" fmla="*/ 229930 w 68"/>
              <a:gd name="T31" fmla="*/ 0 h 68"/>
              <a:gd name="T32" fmla="*/ 233362 w 68"/>
              <a:gd name="T33" fmla="*/ 10295 h 68"/>
              <a:gd name="T34" fmla="*/ 212771 w 68"/>
              <a:gd name="T35" fmla="*/ 24023 h 68"/>
              <a:gd name="T36" fmla="*/ 27454 w 68"/>
              <a:gd name="T37" fmla="*/ 130408 h 68"/>
              <a:gd name="T38" fmla="*/ 68636 w 68"/>
              <a:gd name="T39" fmla="*/ 147567 h 68"/>
              <a:gd name="T40" fmla="*/ 181885 w 68"/>
              <a:gd name="T41" fmla="*/ 65204 h 68"/>
              <a:gd name="T42" fmla="*/ 120113 w 68"/>
              <a:gd name="T43" fmla="*/ 168158 h 68"/>
              <a:gd name="T44" fmla="*/ 185317 w 68"/>
              <a:gd name="T45" fmla="*/ 195612 h 68"/>
              <a:gd name="T46" fmla="*/ 212771 w 68"/>
              <a:gd name="T47" fmla="*/ 24023 h 6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5" y="55"/>
                  <a:pt x="35" y="55"/>
                  <a:pt x="35" y="55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7"/>
                  <a:pt x="22" y="68"/>
                  <a:pt x="22" y="68"/>
                </a:cubicBezTo>
                <a:cubicBezTo>
                  <a:pt x="21" y="68"/>
                  <a:pt x="21" y="68"/>
                  <a:pt x="21" y="68"/>
                </a:cubicBezTo>
                <a:cubicBezTo>
                  <a:pt x="20" y="67"/>
                  <a:pt x="19" y="66"/>
                  <a:pt x="19" y="65"/>
                </a:cubicBezTo>
                <a:cubicBezTo>
                  <a:pt x="19" y="48"/>
                  <a:pt x="19" y="48"/>
                  <a:pt x="19" y="48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  <a:moveTo>
                  <a:pt x="62" y="7"/>
                </a:moveTo>
                <a:cubicBezTo>
                  <a:pt x="8" y="38"/>
                  <a:pt x="8" y="38"/>
                  <a:pt x="8" y="38"/>
                </a:cubicBezTo>
                <a:cubicBezTo>
                  <a:pt x="20" y="43"/>
                  <a:pt x="20" y="43"/>
                  <a:pt x="20" y="43"/>
                </a:cubicBezTo>
                <a:cubicBezTo>
                  <a:pt x="53" y="19"/>
                  <a:pt x="53" y="19"/>
                  <a:pt x="53" y="19"/>
                </a:cubicBezTo>
                <a:cubicBezTo>
                  <a:pt x="35" y="49"/>
                  <a:pt x="35" y="49"/>
                  <a:pt x="35" y="49"/>
                </a:cubicBezTo>
                <a:cubicBezTo>
                  <a:pt x="54" y="57"/>
                  <a:pt x="54" y="57"/>
                  <a:pt x="54" y="57"/>
                </a:cubicBezTo>
                <a:lnTo>
                  <a:pt x="62" y="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6" name="Freeform 90"/>
          <p:cNvSpPr>
            <a:spLocks noEditPoints="1"/>
          </p:cNvSpPr>
          <p:nvPr/>
        </p:nvSpPr>
        <p:spPr bwMode="auto">
          <a:xfrm>
            <a:off x="4449347" y="1734250"/>
            <a:ext cx="186900" cy="183980"/>
          </a:xfrm>
          <a:custGeom>
            <a:avLst/>
            <a:gdLst>
              <a:gd name="T0" fmla="*/ 86102 w 59"/>
              <a:gd name="T1" fmla="*/ 189679 h 58"/>
              <a:gd name="T2" fmla="*/ 75769 w 59"/>
              <a:gd name="T3" fmla="*/ 200025 h 58"/>
              <a:gd name="T4" fmla="*/ 10332 w 59"/>
              <a:gd name="T5" fmla="*/ 200025 h 58"/>
              <a:gd name="T6" fmla="*/ 0 w 59"/>
              <a:gd name="T7" fmla="*/ 189679 h 58"/>
              <a:gd name="T8" fmla="*/ 0 w 59"/>
              <a:gd name="T9" fmla="*/ 6897 h 58"/>
              <a:gd name="T10" fmla="*/ 10332 w 59"/>
              <a:gd name="T11" fmla="*/ 0 h 58"/>
              <a:gd name="T12" fmla="*/ 75769 w 59"/>
              <a:gd name="T13" fmla="*/ 0 h 58"/>
              <a:gd name="T14" fmla="*/ 86102 w 59"/>
              <a:gd name="T15" fmla="*/ 6897 h 58"/>
              <a:gd name="T16" fmla="*/ 86102 w 59"/>
              <a:gd name="T17" fmla="*/ 189679 h 58"/>
              <a:gd name="T18" fmla="*/ 203200 w 59"/>
              <a:gd name="T19" fmla="*/ 189679 h 58"/>
              <a:gd name="T20" fmla="*/ 192868 w 59"/>
              <a:gd name="T21" fmla="*/ 200025 h 58"/>
              <a:gd name="T22" fmla="*/ 127431 w 59"/>
              <a:gd name="T23" fmla="*/ 200025 h 58"/>
              <a:gd name="T24" fmla="*/ 117098 w 59"/>
              <a:gd name="T25" fmla="*/ 189679 h 58"/>
              <a:gd name="T26" fmla="*/ 117098 w 59"/>
              <a:gd name="T27" fmla="*/ 6897 h 58"/>
              <a:gd name="T28" fmla="*/ 127431 w 59"/>
              <a:gd name="T29" fmla="*/ 0 h 58"/>
              <a:gd name="T30" fmla="*/ 192868 w 59"/>
              <a:gd name="T31" fmla="*/ 0 h 58"/>
              <a:gd name="T32" fmla="*/ 203200 w 59"/>
              <a:gd name="T33" fmla="*/ 6897 h 58"/>
              <a:gd name="T34" fmla="*/ 203200 w 59"/>
              <a:gd name="T35" fmla="*/ 189679 h 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" h="58">
                <a:moveTo>
                  <a:pt x="25" y="55"/>
                </a:moveTo>
                <a:cubicBezTo>
                  <a:pt x="25" y="57"/>
                  <a:pt x="24" y="58"/>
                  <a:pt x="22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0" y="57"/>
                  <a:pt x="0" y="5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5" y="1"/>
                  <a:pt x="25" y="2"/>
                </a:cubicBezTo>
                <a:lnTo>
                  <a:pt x="25" y="55"/>
                </a:lnTo>
                <a:close/>
                <a:moveTo>
                  <a:pt x="59" y="55"/>
                </a:moveTo>
                <a:cubicBezTo>
                  <a:pt x="59" y="57"/>
                  <a:pt x="58" y="58"/>
                  <a:pt x="56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6" y="58"/>
                  <a:pt x="34" y="57"/>
                  <a:pt x="34" y="55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1"/>
                  <a:pt x="36" y="0"/>
                  <a:pt x="37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lnTo>
                  <a:pt x="59" y="5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7" name="Freeform 91"/>
          <p:cNvSpPr>
            <a:spLocks noEditPoints="1"/>
          </p:cNvSpPr>
          <p:nvPr/>
        </p:nvSpPr>
        <p:spPr bwMode="auto">
          <a:xfrm>
            <a:off x="4904915" y="1734250"/>
            <a:ext cx="182520" cy="183980"/>
          </a:xfrm>
          <a:custGeom>
            <a:avLst/>
            <a:gdLst>
              <a:gd name="T0" fmla="*/ 198438 w 58"/>
              <a:gd name="T1" fmla="*/ 162089 h 58"/>
              <a:gd name="T2" fmla="*/ 160803 w 58"/>
              <a:gd name="T3" fmla="*/ 200025 h 58"/>
              <a:gd name="T4" fmla="*/ 37635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635 w 58"/>
              <a:gd name="T11" fmla="*/ 0 h 58"/>
              <a:gd name="T12" fmla="*/ 160803 w 58"/>
              <a:gd name="T13" fmla="*/ 0 h 58"/>
              <a:gd name="T14" fmla="*/ 198438 w 58"/>
              <a:gd name="T15" fmla="*/ 34487 h 58"/>
              <a:gd name="T16" fmla="*/ 198438 w 58"/>
              <a:gd name="T17" fmla="*/ 162089 h 58"/>
              <a:gd name="T18" fmla="*/ 140275 w 58"/>
              <a:gd name="T19" fmla="*/ 93115 h 58"/>
              <a:gd name="T20" fmla="*/ 102640 w 58"/>
              <a:gd name="T21" fmla="*/ 58628 h 58"/>
              <a:gd name="T22" fmla="*/ 30792 w 58"/>
              <a:gd name="T23" fmla="*/ 127602 h 58"/>
              <a:gd name="T24" fmla="*/ 30792 w 58"/>
              <a:gd name="T25" fmla="*/ 165538 h 58"/>
              <a:gd name="T26" fmla="*/ 68427 w 58"/>
              <a:gd name="T27" fmla="*/ 165538 h 58"/>
              <a:gd name="T28" fmla="*/ 140275 w 58"/>
              <a:gd name="T29" fmla="*/ 93115 h 58"/>
              <a:gd name="T30" fmla="*/ 71848 w 58"/>
              <a:gd name="T31" fmla="*/ 148294 h 58"/>
              <a:gd name="T32" fmla="*/ 65006 w 58"/>
              <a:gd name="T33" fmla="*/ 151743 h 58"/>
              <a:gd name="T34" fmla="*/ 58163 w 58"/>
              <a:gd name="T35" fmla="*/ 151743 h 58"/>
              <a:gd name="T36" fmla="*/ 58163 w 58"/>
              <a:gd name="T37" fmla="*/ 141397 h 58"/>
              <a:gd name="T38" fmla="*/ 44477 w 58"/>
              <a:gd name="T39" fmla="*/ 141397 h 58"/>
              <a:gd name="T40" fmla="*/ 44477 w 58"/>
              <a:gd name="T41" fmla="*/ 134500 h 58"/>
              <a:gd name="T42" fmla="*/ 51320 w 58"/>
              <a:gd name="T43" fmla="*/ 127602 h 58"/>
              <a:gd name="T44" fmla="*/ 71848 w 58"/>
              <a:gd name="T45" fmla="*/ 148294 h 58"/>
              <a:gd name="T46" fmla="*/ 106062 w 58"/>
              <a:gd name="T47" fmla="*/ 79320 h 58"/>
              <a:gd name="T48" fmla="*/ 68427 w 58"/>
              <a:gd name="T49" fmla="*/ 117256 h 58"/>
              <a:gd name="T50" fmla="*/ 65006 w 58"/>
              <a:gd name="T51" fmla="*/ 117256 h 58"/>
              <a:gd name="T52" fmla="*/ 65006 w 58"/>
              <a:gd name="T53" fmla="*/ 113807 h 58"/>
              <a:gd name="T54" fmla="*/ 102640 w 58"/>
              <a:gd name="T55" fmla="*/ 75872 h 58"/>
              <a:gd name="T56" fmla="*/ 106062 w 58"/>
              <a:gd name="T57" fmla="*/ 75872 h 58"/>
              <a:gd name="T58" fmla="*/ 106062 w 58"/>
              <a:gd name="T59" fmla="*/ 79320 h 58"/>
              <a:gd name="T60" fmla="*/ 160803 w 58"/>
              <a:gd name="T61" fmla="*/ 75872 h 58"/>
              <a:gd name="T62" fmla="*/ 160803 w 58"/>
              <a:gd name="T63" fmla="*/ 55179 h 58"/>
              <a:gd name="T64" fmla="*/ 140275 w 58"/>
              <a:gd name="T65" fmla="*/ 37936 h 58"/>
              <a:gd name="T66" fmla="*/ 123168 w 58"/>
              <a:gd name="T67" fmla="*/ 37936 h 58"/>
              <a:gd name="T68" fmla="*/ 112904 w 58"/>
              <a:gd name="T69" fmla="*/ 48282 h 58"/>
              <a:gd name="T70" fmla="*/ 147118 w 58"/>
              <a:gd name="T71" fmla="*/ 86218 h 58"/>
              <a:gd name="T72" fmla="*/ 160803 w 58"/>
              <a:gd name="T73" fmla="*/ 75872 h 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1" y="27"/>
                </a:moveTo>
                <a:cubicBezTo>
                  <a:pt x="30" y="17"/>
                  <a:pt x="30" y="17"/>
                  <a:pt x="30" y="1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48"/>
                  <a:pt x="9" y="48"/>
                  <a:pt x="9" y="48"/>
                </a:cubicBezTo>
                <a:cubicBezTo>
                  <a:pt x="20" y="48"/>
                  <a:pt x="20" y="48"/>
                  <a:pt x="20" y="48"/>
                </a:cubicBezTo>
                <a:lnTo>
                  <a:pt x="41" y="27"/>
                </a:lnTo>
                <a:close/>
                <a:moveTo>
                  <a:pt x="21" y="43"/>
                </a:moveTo>
                <a:cubicBezTo>
                  <a:pt x="19" y="44"/>
                  <a:pt x="19" y="44"/>
                  <a:pt x="19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1"/>
                  <a:pt x="17" y="41"/>
                  <a:pt x="17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39"/>
                  <a:pt x="13" y="39"/>
                  <a:pt x="13" y="39"/>
                </a:cubicBezTo>
                <a:cubicBezTo>
                  <a:pt x="15" y="37"/>
                  <a:pt x="15" y="37"/>
                  <a:pt x="15" y="37"/>
                </a:cubicBezTo>
                <a:lnTo>
                  <a:pt x="21" y="43"/>
                </a:lnTo>
                <a:close/>
                <a:moveTo>
                  <a:pt x="31" y="23"/>
                </a:moveTo>
                <a:cubicBezTo>
                  <a:pt x="20" y="34"/>
                  <a:pt x="20" y="34"/>
                  <a:pt x="20" y="34"/>
                </a:cubicBezTo>
                <a:cubicBezTo>
                  <a:pt x="19" y="34"/>
                  <a:pt x="19" y="35"/>
                  <a:pt x="19" y="34"/>
                </a:cubicBezTo>
                <a:cubicBezTo>
                  <a:pt x="18" y="34"/>
                  <a:pt x="18" y="33"/>
                  <a:pt x="19" y="33"/>
                </a:cubicBezTo>
                <a:cubicBezTo>
                  <a:pt x="30" y="22"/>
                  <a:pt x="30" y="22"/>
                  <a:pt x="30" y="22"/>
                </a:cubicBezTo>
                <a:cubicBezTo>
                  <a:pt x="30" y="22"/>
                  <a:pt x="31" y="22"/>
                  <a:pt x="31" y="22"/>
                </a:cubicBezTo>
                <a:cubicBezTo>
                  <a:pt x="31" y="22"/>
                  <a:pt x="31" y="23"/>
                  <a:pt x="31" y="23"/>
                </a:cubicBezTo>
                <a:close/>
                <a:moveTo>
                  <a:pt x="47" y="22"/>
                </a:moveTo>
                <a:cubicBezTo>
                  <a:pt x="48" y="20"/>
                  <a:pt x="48" y="18"/>
                  <a:pt x="47" y="16"/>
                </a:cubicBezTo>
                <a:cubicBezTo>
                  <a:pt x="41" y="11"/>
                  <a:pt x="41" y="11"/>
                  <a:pt x="41" y="11"/>
                </a:cubicBezTo>
                <a:cubicBezTo>
                  <a:pt x="40" y="9"/>
                  <a:pt x="37" y="9"/>
                  <a:pt x="36" y="11"/>
                </a:cubicBezTo>
                <a:cubicBezTo>
                  <a:pt x="33" y="14"/>
                  <a:pt x="33" y="14"/>
                  <a:pt x="33" y="14"/>
                </a:cubicBezTo>
                <a:cubicBezTo>
                  <a:pt x="43" y="25"/>
                  <a:pt x="43" y="25"/>
                  <a:pt x="43" y="25"/>
                </a:cubicBezTo>
                <a:lnTo>
                  <a:pt x="47" y="2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8" name="Freeform 92"/>
          <p:cNvSpPr>
            <a:spLocks noEditPoints="1"/>
          </p:cNvSpPr>
          <p:nvPr/>
        </p:nvSpPr>
        <p:spPr bwMode="auto">
          <a:xfrm>
            <a:off x="5359023" y="1734250"/>
            <a:ext cx="230705" cy="183980"/>
          </a:xfrm>
          <a:custGeom>
            <a:avLst/>
            <a:gdLst>
              <a:gd name="T0" fmla="*/ 250825 w 73"/>
              <a:gd name="T1" fmla="*/ 179333 h 58"/>
              <a:gd name="T2" fmla="*/ 230209 w 73"/>
              <a:gd name="T3" fmla="*/ 200025 h 58"/>
              <a:gd name="T4" fmla="*/ 24052 w 73"/>
              <a:gd name="T5" fmla="*/ 200025 h 58"/>
              <a:gd name="T6" fmla="*/ 0 w 73"/>
              <a:gd name="T7" fmla="*/ 179333 h 58"/>
              <a:gd name="T8" fmla="*/ 0 w 73"/>
              <a:gd name="T9" fmla="*/ 20692 h 58"/>
              <a:gd name="T10" fmla="*/ 24052 w 73"/>
              <a:gd name="T11" fmla="*/ 0 h 58"/>
              <a:gd name="T12" fmla="*/ 230209 w 73"/>
              <a:gd name="T13" fmla="*/ 0 h 58"/>
              <a:gd name="T14" fmla="*/ 250825 w 73"/>
              <a:gd name="T15" fmla="*/ 20692 h 58"/>
              <a:gd name="T16" fmla="*/ 250825 w 73"/>
              <a:gd name="T17" fmla="*/ 179333 h 58"/>
              <a:gd name="T18" fmla="*/ 24052 w 73"/>
              <a:gd name="T19" fmla="*/ 13795 h 58"/>
              <a:gd name="T20" fmla="*/ 17180 w 73"/>
              <a:gd name="T21" fmla="*/ 20692 h 58"/>
              <a:gd name="T22" fmla="*/ 17180 w 73"/>
              <a:gd name="T23" fmla="*/ 179333 h 58"/>
              <a:gd name="T24" fmla="*/ 24052 w 73"/>
              <a:gd name="T25" fmla="*/ 182781 h 58"/>
              <a:gd name="T26" fmla="*/ 230209 w 73"/>
              <a:gd name="T27" fmla="*/ 182781 h 58"/>
              <a:gd name="T28" fmla="*/ 233645 w 73"/>
              <a:gd name="T29" fmla="*/ 179333 h 58"/>
              <a:gd name="T30" fmla="*/ 233645 w 73"/>
              <a:gd name="T31" fmla="*/ 20692 h 58"/>
              <a:gd name="T32" fmla="*/ 230209 w 73"/>
              <a:gd name="T33" fmla="*/ 13795 h 58"/>
              <a:gd name="T34" fmla="*/ 24052 w 73"/>
              <a:gd name="T35" fmla="*/ 13795 h 58"/>
              <a:gd name="T36" fmla="*/ 58411 w 73"/>
              <a:gd name="T37" fmla="*/ 82769 h 58"/>
              <a:gd name="T38" fmla="*/ 34360 w 73"/>
              <a:gd name="T39" fmla="*/ 58628 h 58"/>
              <a:gd name="T40" fmla="*/ 58411 w 73"/>
              <a:gd name="T41" fmla="*/ 31038 h 58"/>
              <a:gd name="T42" fmla="*/ 85899 w 73"/>
              <a:gd name="T43" fmla="*/ 58628 h 58"/>
              <a:gd name="T44" fmla="*/ 58411 w 73"/>
              <a:gd name="T45" fmla="*/ 82769 h 58"/>
              <a:gd name="T46" fmla="*/ 219901 w 73"/>
              <a:gd name="T47" fmla="*/ 165538 h 58"/>
              <a:gd name="T48" fmla="*/ 34360 w 73"/>
              <a:gd name="T49" fmla="*/ 165538 h 58"/>
              <a:gd name="T50" fmla="*/ 34360 w 73"/>
              <a:gd name="T51" fmla="*/ 141397 h 58"/>
              <a:gd name="T52" fmla="*/ 75591 w 73"/>
              <a:gd name="T53" fmla="*/ 100013 h 58"/>
              <a:gd name="T54" fmla="*/ 96207 w 73"/>
              <a:gd name="T55" fmla="*/ 120705 h 58"/>
              <a:gd name="T56" fmla="*/ 164926 w 73"/>
              <a:gd name="T57" fmla="*/ 51731 h 58"/>
              <a:gd name="T58" fmla="*/ 219901 w 73"/>
              <a:gd name="T59" fmla="*/ 106910 h 58"/>
              <a:gd name="T60" fmla="*/ 219901 w 73"/>
              <a:gd name="T61" fmla="*/ 165538 h 5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3" h="58">
                <a:moveTo>
                  <a:pt x="73" y="52"/>
                </a:moveTo>
                <a:cubicBezTo>
                  <a:pt x="73" y="55"/>
                  <a:pt x="71" y="58"/>
                  <a:pt x="67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lnTo>
                  <a:pt x="73" y="52"/>
                </a:lnTo>
                <a:close/>
                <a:moveTo>
                  <a:pt x="7" y="4"/>
                </a:moveTo>
                <a:cubicBezTo>
                  <a:pt x="6" y="4"/>
                  <a:pt x="5" y="5"/>
                  <a:pt x="5" y="6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6" y="53"/>
                  <a:pt x="7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8" y="52"/>
                  <a:pt x="68" y="52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5"/>
                  <a:pt x="68" y="4"/>
                  <a:pt x="67" y="4"/>
                </a:cubicBezTo>
                <a:lnTo>
                  <a:pt x="7" y="4"/>
                </a:lnTo>
                <a:close/>
                <a:moveTo>
                  <a:pt x="17" y="24"/>
                </a:moveTo>
                <a:cubicBezTo>
                  <a:pt x="13" y="24"/>
                  <a:pt x="10" y="21"/>
                  <a:pt x="10" y="17"/>
                </a:cubicBezTo>
                <a:cubicBezTo>
                  <a:pt x="10" y="13"/>
                  <a:pt x="13" y="9"/>
                  <a:pt x="17" y="9"/>
                </a:cubicBezTo>
                <a:cubicBezTo>
                  <a:pt x="21" y="9"/>
                  <a:pt x="25" y="13"/>
                  <a:pt x="25" y="17"/>
                </a:cubicBezTo>
                <a:cubicBezTo>
                  <a:pt x="25" y="21"/>
                  <a:pt x="21" y="24"/>
                  <a:pt x="17" y="24"/>
                </a:cubicBezTo>
                <a:close/>
                <a:moveTo>
                  <a:pt x="64" y="48"/>
                </a:moveTo>
                <a:cubicBezTo>
                  <a:pt x="10" y="48"/>
                  <a:pt x="10" y="48"/>
                  <a:pt x="10" y="48"/>
                </a:cubicBezTo>
                <a:cubicBezTo>
                  <a:pt x="10" y="41"/>
                  <a:pt x="10" y="41"/>
                  <a:pt x="10" y="41"/>
                </a:cubicBezTo>
                <a:cubicBezTo>
                  <a:pt x="22" y="29"/>
                  <a:pt x="22" y="29"/>
                  <a:pt x="22" y="29"/>
                </a:cubicBezTo>
                <a:cubicBezTo>
                  <a:pt x="28" y="35"/>
                  <a:pt x="28" y="35"/>
                  <a:pt x="28" y="35"/>
                </a:cubicBezTo>
                <a:cubicBezTo>
                  <a:pt x="48" y="15"/>
                  <a:pt x="48" y="15"/>
                  <a:pt x="48" y="15"/>
                </a:cubicBezTo>
                <a:cubicBezTo>
                  <a:pt x="64" y="31"/>
                  <a:pt x="64" y="31"/>
                  <a:pt x="64" y="31"/>
                </a:cubicBezTo>
                <a:lnTo>
                  <a:pt x="64" y="4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9" name="Freeform 93"/>
          <p:cNvSpPr>
            <a:spLocks noEditPoints="1"/>
          </p:cNvSpPr>
          <p:nvPr/>
        </p:nvSpPr>
        <p:spPr bwMode="auto">
          <a:xfrm>
            <a:off x="5816051" y="1719648"/>
            <a:ext cx="238006" cy="211722"/>
          </a:xfrm>
          <a:custGeom>
            <a:avLst/>
            <a:gdLst>
              <a:gd name="T0" fmla="*/ 258763 w 75"/>
              <a:gd name="T1" fmla="*/ 209573 h 67"/>
              <a:gd name="T2" fmla="*/ 158708 w 75"/>
              <a:gd name="T3" fmla="*/ 127118 h 67"/>
              <a:gd name="T4" fmla="*/ 158708 w 75"/>
              <a:gd name="T5" fmla="*/ 127118 h 67"/>
              <a:gd name="T6" fmla="*/ 175959 w 75"/>
              <a:gd name="T7" fmla="*/ 154603 h 67"/>
              <a:gd name="T8" fmla="*/ 169058 w 75"/>
              <a:gd name="T9" fmla="*/ 188959 h 67"/>
              <a:gd name="T10" fmla="*/ 134557 w 75"/>
              <a:gd name="T11" fmla="*/ 188959 h 67"/>
              <a:gd name="T12" fmla="*/ 134557 w 75"/>
              <a:gd name="T13" fmla="*/ 171781 h 67"/>
              <a:gd name="T14" fmla="*/ 144907 w 75"/>
              <a:gd name="T15" fmla="*/ 154603 h 67"/>
              <a:gd name="T16" fmla="*/ 75904 w 75"/>
              <a:gd name="T17" fmla="*/ 133989 h 67"/>
              <a:gd name="T18" fmla="*/ 6900 w 75"/>
              <a:gd name="T19" fmla="*/ 144296 h 67"/>
              <a:gd name="T20" fmla="*/ 3450 w 75"/>
              <a:gd name="T21" fmla="*/ 133989 h 67"/>
              <a:gd name="T22" fmla="*/ 79354 w 75"/>
              <a:gd name="T23" fmla="*/ 109940 h 67"/>
              <a:gd name="T24" fmla="*/ 89705 w 75"/>
              <a:gd name="T25" fmla="*/ 116811 h 67"/>
              <a:gd name="T26" fmla="*/ 117306 w 75"/>
              <a:gd name="T27" fmla="*/ 116811 h 67"/>
              <a:gd name="T28" fmla="*/ 89705 w 75"/>
              <a:gd name="T29" fmla="*/ 127118 h 67"/>
              <a:gd name="T30" fmla="*/ 113856 w 75"/>
              <a:gd name="T31" fmla="*/ 154603 h 67"/>
              <a:gd name="T32" fmla="*/ 117306 w 75"/>
              <a:gd name="T33" fmla="*/ 113376 h 67"/>
              <a:gd name="T34" fmla="*/ 110406 w 75"/>
              <a:gd name="T35" fmla="*/ 106504 h 67"/>
              <a:gd name="T36" fmla="*/ 117306 w 75"/>
              <a:gd name="T37" fmla="*/ 82455 h 67"/>
              <a:gd name="T38" fmla="*/ 165608 w 75"/>
              <a:gd name="T39" fmla="*/ 106504 h 67"/>
              <a:gd name="T40" fmla="*/ 155258 w 75"/>
              <a:gd name="T41" fmla="*/ 116811 h 67"/>
              <a:gd name="T42" fmla="*/ 224261 w 75"/>
              <a:gd name="T43" fmla="*/ 171781 h 67"/>
              <a:gd name="T44" fmla="*/ 96605 w 75"/>
              <a:gd name="T45" fmla="*/ 109940 h 67"/>
              <a:gd name="T46" fmla="*/ 110406 w 75"/>
              <a:gd name="T47" fmla="*/ 109940 h 67"/>
              <a:gd name="T48" fmla="*/ 110406 w 75"/>
              <a:gd name="T49" fmla="*/ 123683 h 67"/>
              <a:gd name="T50" fmla="*/ 113856 w 75"/>
              <a:gd name="T51" fmla="*/ 154603 h 67"/>
              <a:gd name="T52" fmla="*/ 110406 w 75"/>
              <a:gd name="T53" fmla="*/ 123683 h 67"/>
              <a:gd name="T54" fmla="*/ 138007 w 75"/>
              <a:gd name="T55" fmla="*/ 79019 h 67"/>
              <a:gd name="T56" fmla="*/ 120756 w 75"/>
              <a:gd name="T57" fmla="*/ 75584 h 67"/>
              <a:gd name="T58" fmla="*/ 158708 w 75"/>
              <a:gd name="T59" fmla="*/ 61841 h 67"/>
              <a:gd name="T60" fmla="*/ 162158 w 75"/>
              <a:gd name="T61" fmla="*/ 72148 h 67"/>
              <a:gd name="T62" fmla="*/ 213911 w 75"/>
              <a:gd name="T63" fmla="*/ 48099 h 67"/>
              <a:gd name="T64" fmla="*/ 251863 w 75"/>
              <a:gd name="T65" fmla="*/ 0 h 67"/>
              <a:gd name="T66" fmla="*/ 179409 w 75"/>
              <a:gd name="T67" fmla="*/ 72148 h 67"/>
              <a:gd name="T68" fmla="*/ 165608 w 75"/>
              <a:gd name="T69" fmla="*/ 85891 h 67"/>
              <a:gd name="T70" fmla="*/ 151808 w 75"/>
              <a:gd name="T71" fmla="*/ 79019 h 67"/>
              <a:gd name="T72" fmla="*/ 141457 w 75"/>
              <a:gd name="T73" fmla="*/ 202702 h 67"/>
              <a:gd name="T74" fmla="*/ 134557 w 75"/>
              <a:gd name="T75" fmla="*/ 192395 h 67"/>
              <a:gd name="T76" fmla="*/ 172509 w 75"/>
              <a:gd name="T77" fmla="*/ 199266 h 67"/>
              <a:gd name="T78" fmla="*/ 155258 w 75"/>
              <a:gd name="T79" fmla="*/ 230187 h 67"/>
              <a:gd name="T80" fmla="*/ 134557 w 75"/>
              <a:gd name="T81" fmla="*/ 209573 h 67"/>
              <a:gd name="T82" fmla="*/ 169058 w 75"/>
              <a:gd name="T83" fmla="*/ 195831 h 67"/>
              <a:gd name="T84" fmla="*/ 141457 w 75"/>
              <a:gd name="T85" fmla="*/ 195831 h 67"/>
              <a:gd name="T86" fmla="*/ 169058 w 75"/>
              <a:gd name="T87" fmla="*/ 192395 h 67"/>
              <a:gd name="T88" fmla="*/ 251863 w 75"/>
              <a:gd name="T89" fmla="*/ 0 h 67"/>
              <a:gd name="T90" fmla="*/ 251863 w 75"/>
              <a:gd name="T91" fmla="*/ 0 h 67"/>
              <a:gd name="T92" fmla="*/ 251863 w 75"/>
              <a:gd name="T93" fmla="*/ 0 h 67"/>
              <a:gd name="T94" fmla="*/ 251863 w 75"/>
              <a:gd name="T95" fmla="*/ 0 h 6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5" h="67">
                <a:moveTo>
                  <a:pt x="65" y="50"/>
                </a:moveTo>
                <a:cubicBezTo>
                  <a:pt x="68" y="55"/>
                  <a:pt x="71" y="57"/>
                  <a:pt x="75" y="61"/>
                </a:cubicBezTo>
                <a:cubicBezTo>
                  <a:pt x="70" y="63"/>
                  <a:pt x="65" y="65"/>
                  <a:pt x="61" y="67"/>
                </a:cubicBezTo>
                <a:cubicBezTo>
                  <a:pt x="54" y="61"/>
                  <a:pt x="58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9" y="40"/>
                  <a:pt x="50" y="41"/>
                  <a:pt x="51" y="45"/>
                </a:cubicBezTo>
                <a:cubicBezTo>
                  <a:pt x="51" y="46"/>
                  <a:pt x="51" y="46"/>
                  <a:pt x="51" y="46"/>
                </a:cubicBezTo>
                <a:cubicBezTo>
                  <a:pt x="51" y="49"/>
                  <a:pt x="50" y="52"/>
                  <a:pt x="49" y="55"/>
                </a:cubicBezTo>
                <a:cubicBezTo>
                  <a:pt x="47" y="55"/>
                  <a:pt x="44" y="56"/>
                  <a:pt x="42" y="56"/>
                </a:cubicBezTo>
                <a:cubicBezTo>
                  <a:pt x="41" y="56"/>
                  <a:pt x="40" y="55"/>
                  <a:pt x="39" y="55"/>
                </a:cubicBezTo>
                <a:cubicBezTo>
                  <a:pt x="39" y="55"/>
                  <a:pt x="39" y="54"/>
                  <a:pt x="39" y="53"/>
                </a:cubicBezTo>
                <a:cubicBezTo>
                  <a:pt x="39" y="52"/>
                  <a:pt x="39" y="51"/>
                  <a:pt x="39" y="50"/>
                </a:cubicBezTo>
                <a:cubicBezTo>
                  <a:pt x="39" y="48"/>
                  <a:pt x="44" y="46"/>
                  <a:pt x="43" y="44"/>
                </a:cubicBezTo>
                <a:cubicBezTo>
                  <a:pt x="43" y="44"/>
                  <a:pt x="42" y="44"/>
                  <a:pt x="42" y="45"/>
                </a:cubicBezTo>
                <a:cubicBezTo>
                  <a:pt x="40" y="47"/>
                  <a:pt x="36" y="50"/>
                  <a:pt x="32" y="50"/>
                </a:cubicBezTo>
                <a:cubicBezTo>
                  <a:pt x="30" y="50"/>
                  <a:pt x="25" y="41"/>
                  <a:pt x="22" y="39"/>
                </a:cubicBezTo>
                <a:cubicBezTo>
                  <a:pt x="22" y="39"/>
                  <a:pt x="22" y="38"/>
                  <a:pt x="21" y="38"/>
                </a:cubicBezTo>
                <a:cubicBezTo>
                  <a:pt x="19" y="38"/>
                  <a:pt x="3" y="42"/>
                  <a:pt x="2" y="42"/>
                </a:cubicBezTo>
                <a:cubicBezTo>
                  <a:pt x="1" y="42"/>
                  <a:pt x="0" y="42"/>
                  <a:pt x="0" y="41"/>
                </a:cubicBezTo>
                <a:cubicBezTo>
                  <a:pt x="0" y="40"/>
                  <a:pt x="1" y="39"/>
                  <a:pt x="1" y="39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3"/>
                  <a:pt x="22" y="33"/>
                  <a:pt x="23" y="32"/>
                </a:cubicBezTo>
                <a:cubicBezTo>
                  <a:pt x="23" y="32"/>
                  <a:pt x="24" y="32"/>
                  <a:pt x="24" y="32"/>
                </a:cubicBezTo>
                <a:cubicBezTo>
                  <a:pt x="25" y="32"/>
                  <a:pt x="26" y="33"/>
                  <a:pt x="26" y="34"/>
                </a:cubicBezTo>
                <a:cubicBezTo>
                  <a:pt x="27" y="34"/>
                  <a:pt x="32" y="32"/>
                  <a:pt x="32" y="32"/>
                </a:cubicBezTo>
                <a:cubicBezTo>
                  <a:pt x="33" y="32"/>
                  <a:pt x="34" y="33"/>
                  <a:pt x="34" y="34"/>
                </a:cubicBezTo>
                <a:cubicBezTo>
                  <a:pt x="34" y="35"/>
                  <a:pt x="34" y="35"/>
                  <a:pt x="33" y="35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9"/>
                  <a:pt x="32" y="45"/>
                  <a:pt x="33" y="45"/>
                </a:cubicBezTo>
                <a:cubicBezTo>
                  <a:pt x="35" y="45"/>
                  <a:pt x="40" y="40"/>
                  <a:pt x="40" y="38"/>
                </a:cubicBezTo>
                <a:cubicBezTo>
                  <a:pt x="40" y="33"/>
                  <a:pt x="34" y="36"/>
                  <a:pt x="34" y="33"/>
                </a:cubicBezTo>
                <a:cubicBezTo>
                  <a:pt x="34" y="33"/>
                  <a:pt x="35" y="32"/>
                  <a:pt x="35" y="32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0"/>
                  <a:pt x="34" y="28"/>
                  <a:pt x="34" y="27"/>
                </a:cubicBezTo>
                <a:cubicBezTo>
                  <a:pt x="34" y="26"/>
                  <a:pt x="34" y="25"/>
                  <a:pt x="34" y="24"/>
                </a:cubicBezTo>
                <a:cubicBezTo>
                  <a:pt x="36" y="24"/>
                  <a:pt x="37" y="24"/>
                  <a:pt x="39" y="24"/>
                </a:cubicBezTo>
                <a:cubicBezTo>
                  <a:pt x="47" y="24"/>
                  <a:pt x="45" y="25"/>
                  <a:pt x="48" y="31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5"/>
                  <a:pt x="45" y="32"/>
                  <a:pt x="45" y="34"/>
                </a:cubicBezTo>
                <a:cubicBezTo>
                  <a:pt x="45" y="35"/>
                  <a:pt x="45" y="35"/>
                  <a:pt x="45" y="35"/>
                </a:cubicBezTo>
                <a:cubicBezTo>
                  <a:pt x="55" y="35"/>
                  <a:pt x="60" y="43"/>
                  <a:pt x="65" y="50"/>
                </a:cubicBezTo>
                <a:close/>
                <a:moveTo>
                  <a:pt x="28" y="33"/>
                </a:moveTo>
                <a:cubicBezTo>
                  <a:pt x="28" y="32"/>
                  <a:pt x="28" y="32"/>
                  <a:pt x="28" y="32"/>
                </a:cubicBezTo>
                <a:cubicBezTo>
                  <a:pt x="29" y="32"/>
                  <a:pt x="29" y="32"/>
                  <a:pt x="30" y="32"/>
                </a:cubicBezTo>
                <a:cubicBezTo>
                  <a:pt x="31" y="32"/>
                  <a:pt x="31" y="32"/>
                  <a:pt x="32" y="32"/>
                </a:cubicBezTo>
                <a:lnTo>
                  <a:pt x="28" y="33"/>
                </a:lnTo>
                <a:close/>
                <a:moveTo>
                  <a:pt x="32" y="36"/>
                </a:moveTo>
                <a:cubicBezTo>
                  <a:pt x="36" y="43"/>
                  <a:pt x="36" y="43"/>
                  <a:pt x="36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30" y="36"/>
                  <a:pt x="30" y="36"/>
                  <a:pt x="30" y="36"/>
                </a:cubicBezTo>
                <a:lnTo>
                  <a:pt x="32" y="36"/>
                </a:lnTo>
                <a:close/>
                <a:moveTo>
                  <a:pt x="44" y="23"/>
                </a:moveTo>
                <a:cubicBezTo>
                  <a:pt x="44" y="23"/>
                  <a:pt x="42" y="23"/>
                  <a:pt x="40" y="23"/>
                </a:cubicBezTo>
                <a:cubicBezTo>
                  <a:pt x="37" y="23"/>
                  <a:pt x="34" y="23"/>
                  <a:pt x="31" y="24"/>
                </a:cubicBezTo>
                <a:cubicBezTo>
                  <a:pt x="32" y="23"/>
                  <a:pt x="33" y="22"/>
                  <a:pt x="35" y="22"/>
                </a:cubicBezTo>
                <a:cubicBezTo>
                  <a:pt x="38" y="20"/>
                  <a:pt x="40" y="18"/>
                  <a:pt x="43" y="15"/>
                </a:cubicBezTo>
                <a:cubicBezTo>
                  <a:pt x="44" y="16"/>
                  <a:pt x="44" y="18"/>
                  <a:pt x="46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21"/>
                  <a:pt x="47" y="21"/>
                  <a:pt x="47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53" y="19"/>
                  <a:pt x="57" y="17"/>
                  <a:pt x="62" y="14"/>
                </a:cubicBezTo>
                <a:cubicBezTo>
                  <a:pt x="68" y="9"/>
                  <a:pt x="69" y="7"/>
                  <a:pt x="72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2"/>
                  <a:pt x="72" y="4"/>
                  <a:pt x="71" y="5"/>
                </a:cubicBezTo>
                <a:cubicBezTo>
                  <a:pt x="67" y="14"/>
                  <a:pt x="61" y="19"/>
                  <a:pt x="52" y="21"/>
                </a:cubicBezTo>
                <a:cubicBezTo>
                  <a:pt x="50" y="21"/>
                  <a:pt x="48" y="21"/>
                  <a:pt x="47" y="22"/>
                </a:cubicBezTo>
                <a:cubicBezTo>
                  <a:pt x="47" y="23"/>
                  <a:pt x="48" y="24"/>
                  <a:pt x="48" y="25"/>
                </a:cubicBezTo>
                <a:cubicBezTo>
                  <a:pt x="48" y="25"/>
                  <a:pt x="48" y="26"/>
                  <a:pt x="47" y="26"/>
                </a:cubicBezTo>
                <a:cubicBezTo>
                  <a:pt x="46" y="24"/>
                  <a:pt x="45" y="23"/>
                  <a:pt x="44" y="23"/>
                </a:cubicBezTo>
                <a:close/>
                <a:moveTo>
                  <a:pt x="40" y="56"/>
                </a:moveTo>
                <a:cubicBezTo>
                  <a:pt x="41" y="59"/>
                  <a:pt x="41" y="59"/>
                  <a:pt x="41" y="59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56"/>
                  <a:pt x="39" y="56"/>
                  <a:pt x="39" y="56"/>
                </a:cubicBezTo>
                <a:lnTo>
                  <a:pt x="40" y="56"/>
                </a:lnTo>
                <a:close/>
                <a:moveTo>
                  <a:pt x="50" y="58"/>
                </a:moveTo>
                <a:cubicBezTo>
                  <a:pt x="51" y="58"/>
                  <a:pt x="53" y="64"/>
                  <a:pt x="54" y="66"/>
                </a:cubicBezTo>
                <a:cubicBezTo>
                  <a:pt x="51" y="67"/>
                  <a:pt x="48" y="67"/>
                  <a:pt x="45" y="67"/>
                </a:cubicBezTo>
                <a:cubicBezTo>
                  <a:pt x="43" y="67"/>
                  <a:pt x="42" y="67"/>
                  <a:pt x="40" y="67"/>
                </a:cubicBezTo>
                <a:cubicBezTo>
                  <a:pt x="39" y="61"/>
                  <a:pt x="39" y="61"/>
                  <a:pt x="39" y="61"/>
                </a:cubicBezTo>
                <a:cubicBezTo>
                  <a:pt x="41" y="60"/>
                  <a:pt x="47" y="58"/>
                  <a:pt x="50" y="58"/>
                </a:cubicBezTo>
                <a:close/>
                <a:moveTo>
                  <a:pt x="49" y="57"/>
                </a:moveTo>
                <a:cubicBezTo>
                  <a:pt x="49" y="58"/>
                  <a:pt x="43" y="58"/>
                  <a:pt x="41" y="59"/>
                </a:cubicBezTo>
                <a:cubicBezTo>
                  <a:pt x="41" y="57"/>
                  <a:pt x="41" y="57"/>
                  <a:pt x="41" y="57"/>
                </a:cubicBezTo>
                <a:cubicBezTo>
                  <a:pt x="43" y="57"/>
                  <a:pt x="46" y="56"/>
                  <a:pt x="4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56"/>
                  <a:pt x="49" y="56"/>
                  <a:pt x="49" y="57"/>
                </a:cubicBezTo>
                <a:close/>
                <a:moveTo>
                  <a:pt x="73" y="0"/>
                </a:moveTo>
                <a:cubicBezTo>
                  <a:pt x="73" y="0"/>
                  <a:pt x="73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lose/>
                <a:moveTo>
                  <a:pt x="73" y="0"/>
                </a:moveTo>
                <a:cubicBezTo>
                  <a:pt x="73" y="0"/>
                  <a:pt x="73" y="0"/>
                  <a:pt x="73" y="0"/>
                </a:cubicBezTo>
                <a:close/>
                <a:moveTo>
                  <a:pt x="73" y="0"/>
                </a:moveTo>
                <a:cubicBezTo>
                  <a:pt x="73" y="0"/>
                  <a:pt x="73" y="0"/>
                  <a:pt x="73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0" name="Freeform 94"/>
          <p:cNvSpPr/>
          <p:nvPr/>
        </p:nvSpPr>
        <p:spPr bwMode="auto">
          <a:xfrm>
            <a:off x="6268698" y="1731330"/>
            <a:ext cx="169378" cy="189820"/>
          </a:xfrm>
          <a:custGeom>
            <a:avLst/>
            <a:gdLst>
              <a:gd name="T0" fmla="*/ 10231 w 54"/>
              <a:gd name="T1" fmla="*/ 202935 h 60"/>
              <a:gd name="T2" fmla="*/ 0 w 54"/>
              <a:gd name="T3" fmla="*/ 199496 h 60"/>
              <a:gd name="T4" fmla="*/ 0 w 54"/>
              <a:gd name="T5" fmla="*/ 6879 h 60"/>
              <a:gd name="T6" fmla="*/ 10231 w 54"/>
              <a:gd name="T7" fmla="*/ 3440 h 60"/>
              <a:gd name="T8" fmla="*/ 180740 w 54"/>
              <a:gd name="T9" fmla="*/ 99748 h 60"/>
              <a:gd name="T10" fmla="*/ 180740 w 54"/>
              <a:gd name="T11" fmla="*/ 106627 h 60"/>
              <a:gd name="T12" fmla="*/ 10231 w 54"/>
              <a:gd name="T13" fmla="*/ 202935 h 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" h="60">
                <a:moveTo>
                  <a:pt x="3" y="59"/>
                </a:moveTo>
                <a:cubicBezTo>
                  <a:pt x="1" y="60"/>
                  <a:pt x="0" y="59"/>
                  <a:pt x="0" y="58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1" y="0"/>
                  <a:pt x="3" y="1"/>
                </a:cubicBezTo>
                <a:cubicBezTo>
                  <a:pt x="53" y="29"/>
                  <a:pt x="53" y="29"/>
                  <a:pt x="53" y="29"/>
                </a:cubicBezTo>
                <a:cubicBezTo>
                  <a:pt x="54" y="29"/>
                  <a:pt x="54" y="30"/>
                  <a:pt x="53" y="31"/>
                </a:cubicBezTo>
                <a:lnTo>
                  <a:pt x="3" y="5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1" name="Freeform 95"/>
          <p:cNvSpPr/>
          <p:nvPr/>
        </p:nvSpPr>
        <p:spPr bwMode="auto">
          <a:xfrm>
            <a:off x="6722807" y="1734250"/>
            <a:ext cx="170837" cy="167918"/>
          </a:xfrm>
          <a:custGeom>
            <a:avLst/>
            <a:gdLst>
              <a:gd name="T0" fmla="*/ 185737 w 54"/>
              <a:gd name="T1" fmla="*/ 103337 h 53"/>
              <a:gd name="T2" fmla="*/ 171979 w 54"/>
              <a:gd name="T3" fmla="*/ 117115 h 53"/>
              <a:gd name="T4" fmla="*/ 116946 w 54"/>
              <a:gd name="T5" fmla="*/ 117115 h 53"/>
              <a:gd name="T6" fmla="*/ 116946 w 54"/>
              <a:gd name="T7" fmla="*/ 168784 h 53"/>
              <a:gd name="T8" fmla="*/ 106627 w 54"/>
              <a:gd name="T9" fmla="*/ 182562 h 53"/>
              <a:gd name="T10" fmla="*/ 82550 w 54"/>
              <a:gd name="T11" fmla="*/ 182562 h 53"/>
              <a:gd name="T12" fmla="*/ 68791 w 54"/>
              <a:gd name="T13" fmla="*/ 168784 h 53"/>
              <a:gd name="T14" fmla="*/ 68791 w 54"/>
              <a:gd name="T15" fmla="*/ 117115 h 53"/>
              <a:gd name="T16" fmla="*/ 13758 w 54"/>
              <a:gd name="T17" fmla="*/ 117115 h 53"/>
              <a:gd name="T18" fmla="*/ 0 w 54"/>
              <a:gd name="T19" fmla="*/ 103337 h 53"/>
              <a:gd name="T20" fmla="*/ 0 w 54"/>
              <a:gd name="T21" fmla="*/ 79225 h 53"/>
              <a:gd name="T22" fmla="*/ 13758 w 54"/>
              <a:gd name="T23" fmla="*/ 65447 h 53"/>
              <a:gd name="T24" fmla="*/ 68791 w 54"/>
              <a:gd name="T25" fmla="*/ 65447 h 53"/>
              <a:gd name="T26" fmla="*/ 68791 w 54"/>
              <a:gd name="T27" fmla="*/ 10334 h 53"/>
              <a:gd name="T28" fmla="*/ 82550 w 54"/>
              <a:gd name="T29" fmla="*/ 0 h 53"/>
              <a:gd name="T30" fmla="*/ 106627 w 54"/>
              <a:gd name="T31" fmla="*/ 0 h 53"/>
              <a:gd name="T32" fmla="*/ 116946 w 54"/>
              <a:gd name="T33" fmla="*/ 10334 h 53"/>
              <a:gd name="T34" fmla="*/ 116946 w 54"/>
              <a:gd name="T35" fmla="*/ 65447 h 53"/>
              <a:gd name="T36" fmla="*/ 171979 w 54"/>
              <a:gd name="T37" fmla="*/ 65447 h 53"/>
              <a:gd name="T38" fmla="*/ 185737 w 54"/>
              <a:gd name="T39" fmla="*/ 79225 h 53"/>
              <a:gd name="T40" fmla="*/ 185737 w 54"/>
              <a:gd name="T41" fmla="*/ 103337 h 5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4" h="53">
                <a:moveTo>
                  <a:pt x="54" y="30"/>
                </a:moveTo>
                <a:cubicBezTo>
                  <a:pt x="54" y="32"/>
                  <a:pt x="52" y="34"/>
                  <a:pt x="50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1"/>
                  <a:pt x="33" y="53"/>
                  <a:pt x="31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2" y="53"/>
                  <a:pt x="20" y="51"/>
                  <a:pt x="20" y="49"/>
                </a:cubicBezTo>
                <a:cubicBezTo>
                  <a:pt x="20" y="34"/>
                  <a:pt x="20" y="34"/>
                  <a:pt x="20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2" y="34"/>
                  <a:pt x="0" y="32"/>
                  <a:pt x="0" y="3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2" y="19"/>
                  <a:pt x="4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4" y="1"/>
                  <a:pt x="34" y="3"/>
                </a:cubicBezTo>
                <a:cubicBezTo>
                  <a:pt x="34" y="19"/>
                  <a:pt x="34" y="19"/>
                  <a:pt x="34" y="19"/>
                </a:cubicBezTo>
                <a:cubicBezTo>
                  <a:pt x="50" y="19"/>
                  <a:pt x="50" y="19"/>
                  <a:pt x="50" y="19"/>
                </a:cubicBezTo>
                <a:cubicBezTo>
                  <a:pt x="52" y="19"/>
                  <a:pt x="54" y="21"/>
                  <a:pt x="54" y="23"/>
                </a:cubicBezTo>
                <a:lnTo>
                  <a:pt x="54" y="3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2" name="Freeform 96"/>
          <p:cNvSpPr>
            <a:spLocks noEditPoints="1"/>
          </p:cNvSpPr>
          <p:nvPr/>
        </p:nvSpPr>
        <p:spPr bwMode="auto">
          <a:xfrm>
            <a:off x="7176914" y="1719649"/>
            <a:ext cx="186900" cy="198581"/>
          </a:xfrm>
          <a:custGeom>
            <a:avLst/>
            <a:gdLst>
              <a:gd name="T0" fmla="*/ 103322 w 59"/>
              <a:gd name="T1" fmla="*/ 215900 h 63"/>
              <a:gd name="T2" fmla="*/ 0 w 59"/>
              <a:gd name="T3" fmla="*/ 116517 h 63"/>
              <a:gd name="T4" fmla="*/ 41329 w 59"/>
              <a:gd name="T5" fmla="*/ 34270 h 63"/>
              <a:gd name="T6" fmla="*/ 65437 w 59"/>
              <a:gd name="T7" fmla="*/ 37697 h 63"/>
              <a:gd name="T8" fmla="*/ 61993 w 59"/>
              <a:gd name="T9" fmla="*/ 61686 h 63"/>
              <a:gd name="T10" fmla="*/ 34441 w 59"/>
              <a:gd name="T11" fmla="*/ 116517 h 63"/>
              <a:gd name="T12" fmla="*/ 103322 w 59"/>
              <a:gd name="T13" fmla="*/ 181630 h 63"/>
              <a:gd name="T14" fmla="*/ 168759 w 59"/>
              <a:gd name="T15" fmla="*/ 116517 h 63"/>
              <a:gd name="T16" fmla="*/ 141207 w 59"/>
              <a:gd name="T17" fmla="*/ 61686 h 63"/>
              <a:gd name="T18" fmla="*/ 137763 w 59"/>
              <a:gd name="T19" fmla="*/ 37697 h 63"/>
              <a:gd name="T20" fmla="*/ 161871 w 59"/>
              <a:gd name="T21" fmla="*/ 34270 h 63"/>
              <a:gd name="T22" fmla="*/ 203200 w 59"/>
              <a:gd name="T23" fmla="*/ 116517 h 63"/>
              <a:gd name="T24" fmla="*/ 103322 w 59"/>
              <a:gd name="T25" fmla="*/ 215900 h 63"/>
              <a:gd name="T26" fmla="*/ 117098 w 59"/>
              <a:gd name="T27" fmla="*/ 99383 h 63"/>
              <a:gd name="T28" fmla="*/ 103322 w 59"/>
              <a:gd name="T29" fmla="*/ 116517 h 63"/>
              <a:gd name="T30" fmla="*/ 86102 w 59"/>
              <a:gd name="T31" fmla="*/ 99383 h 63"/>
              <a:gd name="T32" fmla="*/ 86102 w 59"/>
              <a:gd name="T33" fmla="*/ 17135 h 63"/>
              <a:gd name="T34" fmla="*/ 103322 w 59"/>
              <a:gd name="T35" fmla="*/ 0 h 63"/>
              <a:gd name="T36" fmla="*/ 117098 w 59"/>
              <a:gd name="T37" fmla="*/ 17135 h 63"/>
              <a:gd name="T38" fmla="*/ 117098 w 59"/>
              <a:gd name="T39" fmla="*/ 99383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9" h="63">
                <a:moveTo>
                  <a:pt x="30" y="63"/>
                </a:moveTo>
                <a:cubicBezTo>
                  <a:pt x="14" y="63"/>
                  <a:pt x="0" y="50"/>
                  <a:pt x="0" y="34"/>
                </a:cubicBezTo>
                <a:cubicBezTo>
                  <a:pt x="0" y="24"/>
                  <a:pt x="5" y="16"/>
                  <a:pt x="12" y="10"/>
                </a:cubicBezTo>
                <a:cubicBezTo>
                  <a:pt x="14" y="9"/>
                  <a:pt x="17" y="9"/>
                  <a:pt x="19" y="11"/>
                </a:cubicBezTo>
                <a:cubicBezTo>
                  <a:pt x="21" y="14"/>
                  <a:pt x="20" y="17"/>
                  <a:pt x="18" y="18"/>
                </a:cubicBezTo>
                <a:cubicBezTo>
                  <a:pt x="13" y="22"/>
                  <a:pt x="10" y="28"/>
                  <a:pt x="10" y="34"/>
                </a:cubicBezTo>
                <a:cubicBezTo>
                  <a:pt x="10" y="44"/>
                  <a:pt x="19" y="53"/>
                  <a:pt x="30" y="53"/>
                </a:cubicBezTo>
                <a:cubicBezTo>
                  <a:pt x="40" y="53"/>
                  <a:pt x="49" y="44"/>
                  <a:pt x="49" y="34"/>
                </a:cubicBezTo>
                <a:cubicBezTo>
                  <a:pt x="49" y="28"/>
                  <a:pt x="46" y="22"/>
                  <a:pt x="41" y="18"/>
                </a:cubicBezTo>
                <a:cubicBezTo>
                  <a:pt x="39" y="17"/>
                  <a:pt x="39" y="14"/>
                  <a:pt x="40" y="11"/>
                </a:cubicBezTo>
                <a:cubicBezTo>
                  <a:pt x="42" y="9"/>
                  <a:pt x="45" y="9"/>
                  <a:pt x="47" y="10"/>
                </a:cubicBezTo>
                <a:cubicBezTo>
                  <a:pt x="55" y="16"/>
                  <a:pt x="59" y="24"/>
                  <a:pt x="59" y="34"/>
                </a:cubicBezTo>
                <a:cubicBezTo>
                  <a:pt x="59" y="50"/>
                  <a:pt x="46" y="63"/>
                  <a:pt x="30" y="63"/>
                </a:cubicBezTo>
                <a:close/>
                <a:moveTo>
                  <a:pt x="34" y="29"/>
                </a:moveTo>
                <a:cubicBezTo>
                  <a:pt x="34" y="32"/>
                  <a:pt x="32" y="34"/>
                  <a:pt x="30" y="34"/>
                </a:cubicBezTo>
                <a:cubicBezTo>
                  <a:pt x="27" y="34"/>
                  <a:pt x="25" y="32"/>
                  <a:pt x="25" y="29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2"/>
                  <a:pt x="27" y="0"/>
                  <a:pt x="30" y="0"/>
                </a:cubicBezTo>
                <a:cubicBezTo>
                  <a:pt x="32" y="0"/>
                  <a:pt x="34" y="2"/>
                  <a:pt x="34" y="5"/>
                </a:cubicBezTo>
                <a:lnTo>
                  <a:pt x="34" y="2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3" name="Freeform 97"/>
          <p:cNvSpPr>
            <a:spLocks noEditPoints="1"/>
          </p:cNvSpPr>
          <p:nvPr/>
        </p:nvSpPr>
        <p:spPr bwMode="auto">
          <a:xfrm>
            <a:off x="7632482" y="1734250"/>
            <a:ext cx="169378" cy="167918"/>
          </a:xfrm>
          <a:custGeom>
            <a:avLst/>
            <a:gdLst>
              <a:gd name="T0" fmla="*/ 0 w 116"/>
              <a:gd name="T1" fmla="*/ 82550 h 115"/>
              <a:gd name="T2" fmla="*/ 85725 w 116"/>
              <a:gd name="T3" fmla="*/ 0 h 115"/>
              <a:gd name="T4" fmla="*/ 85725 w 116"/>
              <a:gd name="T5" fmla="*/ 182562 h 115"/>
              <a:gd name="T6" fmla="*/ 0 w 116"/>
              <a:gd name="T7" fmla="*/ 100012 h 115"/>
              <a:gd name="T8" fmla="*/ 85725 w 116"/>
              <a:gd name="T9" fmla="*/ 182562 h 115"/>
              <a:gd name="T10" fmla="*/ 68263 w 116"/>
              <a:gd name="T11" fmla="*/ 14287 h 115"/>
              <a:gd name="T12" fmla="*/ 15875 w 116"/>
              <a:gd name="T13" fmla="*/ 66675 h 115"/>
              <a:gd name="T14" fmla="*/ 68263 w 116"/>
              <a:gd name="T15" fmla="*/ 165100 h 115"/>
              <a:gd name="T16" fmla="*/ 15875 w 116"/>
              <a:gd name="T17" fmla="*/ 117475 h 115"/>
              <a:gd name="T18" fmla="*/ 68263 w 116"/>
              <a:gd name="T19" fmla="*/ 165100 h 115"/>
              <a:gd name="T20" fmla="*/ 33338 w 116"/>
              <a:gd name="T21" fmla="*/ 49212 h 115"/>
              <a:gd name="T22" fmla="*/ 50800 w 116"/>
              <a:gd name="T23" fmla="*/ 31750 h 115"/>
              <a:gd name="T24" fmla="*/ 50800 w 116"/>
              <a:gd name="T25" fmla="*/ 149225 h 115"/>
              <a:gd name="T26" fmla="*/ 33338 w 116"/>
              <a:gd name="T27" fmla="*/ 131762 h 115"/>
              <a:gd name="T28" fmla="*/ 50800 w 116"/>
              <a:gd name="T29" fmla="*/ 149225 h 115"/>
              <a:gd name="T30" fmla="*/ 103188 w 116"/>
              <a:gd name="T31" fmla="*/ 82550 h 115"/>
              <a:gd name="T32" fmla="*/ 184150 w 116"/>
              <a:gd name="T33" fmla="*/ 0 h 115"/>
              <a:gd name="T34" fmla="*/ 184150 w 116"/>
              <a:gd name="T35" fmla="*/ 149225 h 115"/>
              <a:gd name="T36" fmla="*/ 133350 w 116"/>
              <a:gd name="T37" fmla="*/ 131762 h 115"/>
              <a:gd name="T38" fmla="*/ 115888 w 116"/>
              <a:gd name="T39" fmla="*/ 182562 h 115"/>
              <a:gd name="T40" fmla="*/ 103188 w 116"/>
              <a:gd name="T41" fmla="*/ 100012 h 115"/>
              <a:gd name="T42" fmla="*/ 150813 w 116"/>
              <a:gd name="T43" fmla="*/ 117475 h 115"/>
              <a:gd name="T44" fmla="*/ 168275 w 116"/>
              <a:gd name="T45" fmla="*/ 100012 h 115"/>
              <a:gd name="T46" fmla="*/ 184150 w 116"/>
              <a:gd name="T47" fmla="*/ 149225 h 115"/>
              <a:gd name="T48" fmla="*/ 168275 w 116"/>
              <a:gd name="T49" fmla="*/ 14287 h 115"/>
              <a:gd name="T50" fmla="*/ 115888 w 116"/>
              <a:gd name="T51" fmla="*/ 66675 h 115"/>
              <a:gd name="T52" fmla="*/ 150813 w 116"/>
              <a:gd name="T53" fmla="*/ 49212 h 115"/>
              <a:gd name="T54" fmla="*/ 133350 w 116"/>
              <a:gd name="T55" fmla="*/ 31750 h 115"/>
              <a:gd name="T56" fmla="*/ 150813 w 116"/>
              <a:gd name="T57" fmla="*/ 49212 h 115"/>
              <a:gd name="T58" fmla="*/ 133350 w 116"/>
              <a:gd name="T59" fmla="*/ 182562 h 115"/>
              <a:gd name="T60" fmla="*/ 150813 w 116"/>
              <a:gd name="T61" fmla="*/ 165100 h 115"/>
              <a:gd name="T62" fmla="*/ 184150 w 116"/>
              <a:gd name="T63" fmla="*/ 182562 h 115"/>
              <a:gd name="T64" fmla="*/ 168275 w 116"/>
              <a:gd name="T65" fmla="*/ 165100 h 115"/>
              <a:gd name="T66" fmla="*/ 184150 w 116"/>
              <a:gd name="T67" fmla="*/ 182562 h 11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16" h="115">
                <a:moveTo>
                  <a:pt x="54" y="52"/>
                </a:moveTo>
                <a:lnTo>
                  <a:pt x="0" y="52"/>
                </a:lnTo>
                <a:lnTo>
                  <a:pt x="0" y="0"/>
                </a:lnTo>
                <a:lnTo>
                  <a:pt x="54" y="0"/>
                </a:lnTo>
                <a:lnTo>
                  <a:pt x="54" y="52"/>
                </a:lnTo>
                <a:close/>
                <a:moveTo>
                  <a:pt x="54" y="115"/>
                </a:moveTo>
                <a:lnTo>
                  <a:pt x="0" y="115"/>
                </a:lnTo>
                <a:lnTo>
                  <a:pt x="0" y="63"/>
                </a:lnTo>
                <a:lnTo>
                  <a:pt x="54" y="63"/>
                </a:lnTo>
                <a:lnTo>
                  <a:pt x="54" y="115"/>
                </a:lnTo>
                <a:close/>
                <a:moveTo>
                  <a:pt x="43" y="42"/>
                </a:moveTo>
                <a:lnTo>
                  <a:pt x="43" y="9"/>
                </a:lnTo>
                <a:lnTo>
                  <a:pt x="10" y="9"/>
                </a:lnTo>
                <a:lnTo>
                  <a:pt x="10" y="42"/>
                </a:lnTo>
                <a:lnTo>
                  <a:pt x="43" y="42"/>
                </a:lnTo>
                <a:close/>
                <a:moveTo>
                  <a:pt x="43" y="104"/>
                </a:moveTo>
                <a:lnTo>
                  <a:pt x="43" y="74"/>
                </a:lnTo>
                <a:lnTo>
                  <a:pt x="10" y="74"/>
                </a:lnTo>
                <a:lnTo>
                  <a:pt x="10" y="104"/>
                </a:lnTo>
                <a:lnTo>
                  <a:pt x="43" y="104"/>
                </a:lnTo>
                <a:close/>
                <a:moveTo>
                  <a:pt x="32" y="31"/>
                </a:moveTo>
                <a:lnTo>
                  <a:pt x="21" y="31"/>
                </a:lnTo>
                <a:lnTo>
                  <a:pt x="21" y="20"/>
                </a:lnTo>
                <a:lnTo>
                  <a:pt x="32" y="20"/>
                </a:lnTo>
                <a:lnTo>
                  <a:pt x="32" y="31"/>
                </a:lnTo>
                <a:close/>
                <a:moveTo>
                  <a:pt x="32" y="94"/>
                </a:moveTo>
                <a:lnTo>
                  <a:pt x="21" y="94"/>
                </a:lnTo>
                <a:lnTo>
                  <a:pt x="21" y="83"/>
                </a:lnTo>
                <a:lnTo>
                  <a:pt x="32" y="83"/>
                </a:lnTo>
                <a:lnTo>
                  <a:pt x="32" y="94"/>
                </a:lnTo>
                <a:close/>
                <a:moveTo>
                  <a:pt x="116" y="52"/>
                </a:moveTo>
                <a:lnTo>
                  <a:pt x="65" y="52"/>
                </a:lnTo>
                <a:lnTo>
                  <a:pt x="65" y="0"/>
                </a:lnTo>
                <a:lnTo>
                  <a:pt x="116" y="0"/>
                </a:lnTo>
                <a:lnTo>
                  <a:pt x="116" y="52"/>
                </a:lnTo>
                <a:close/>
                <a:moveTo>
                  <a:pt x="116" y="94"/>
                </a:moveTo>
                <a:lnTo>
                  <a:pt x="84" y="94"/>
                </a:lnTo>
                <a:lnTo>
                  <a:pt x="84" y="83"/>
                </a:lnTo>
                <a:lnTo>
                  <a:pt x="73" y="83"/>
                </a:lnTo>
                <a:lnTo>
                  <a:pt x="73" y="115"/>
                </a:lnTo>
                <a:lnTo>
                  <a:pt x="65" y="115"/>
                </a:lnTo>
                <a:lnTo>
                  <a:pt x="65" y="63"/>
                </a:lnTo>
                <a:lnTo>
                  <a:pt x="95" y="63"/>
                </a:lnTo>
                <a:lnTo>
                  <a:pt x="95" y="74"/>
                </a:lnTo>
                <a:lnTo>
                  <a:pt x="106" y="74"/>
                </a:lnTo>
                <a:lnTo>
                  <a:pt x="106" y="63"/>
                </a:lnTo>
                <a:lnTo>
                  <a:pt x="116" y="63"/>
                </a:lnTo>
                <a:lnTo>
                  <a:pt x="116" y="94"/>
                </a:lnTo>
                <a:close/>
                <a:moveTo>
                  <a:pt x="106" y="42"/>
                </a:moveTo>
                <a:lnTo>
                  <a:pt x="106" y="9"/>
                </a:lnTo>
                <a:lnTo>
                  <a:pt x="73" y="9"/>
                </a:lnTo>
                <a:lnTo>
                  <a:pt x="73" y="42"/>
                </a:lnTo>
                <a:lnTo>
                  <a:pt x="106" y="42"/>
                </a:lnTo>
                <a:close/>
                <a:moveTo>
                  <a:pt x="95" y="31"/>
                </a:moveTo>
                <a:lnTo>
                  <a:pt x="84" y="31"/>
                </a:lnTo>
                <a:lnTo>
                  <a:pt x="84" y="20"/>
                </a:lnTo>
                <a:lnTo>
                  <a:pt x="95" y="20"/>
                </a:lnTo>
                <a:lnTo>
                  <a:pt x="95" y="31"/>
                </a:lnTo>
                <a:close/>
                <a:moveTo>
                  <a:pt x="95" y="115"/>
                </a:moveTo>
                <a:lnTo>
                  <a:pt x="84" y="115"/>
                </a:lnTo>
                <a:lnTo>
                  <a:pt x="84" y="104"/>
                </a:lnTo>
                <a:lnTo>
                  <a:pt x="95" y="104"/>
                </a:lnTo>
                <a:lnTo>
                  <a:pt x="95" y="115"/>
                </a:lnTo>
                <a:close/>
                <a:moveTo>
                  <a:pt x="116" y="115"/>
                </a:moveTo>
                <a:lnTo>
                  <a:pt x="106" y="115"/>
                </a:lnTo>
                <a:lnTo>
                  <a:pt x="106" y="104"/>
                </a:lnTo>
                <a:lnTo>
                  <a:pt x="116" y="104"/>
                </a:lnTo>
                <a:lnTo>
                  <a:pt x="116" y="11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4" name="Freeform 98"/>
          <p:cNvSpPr>
            <a:spLocks noEditPoints="1"/>
          </p:cNvSpPr>
          <p:nvPr/>
        </p:nvSpPr>
        <p:spPr bwMode="auto">
          <a:xfrm>
            <a:off x="8086591" y="1734250"/>
            <a:ext cx="198581" cy="167918"/>
          </a:xfrm>
          <a:custGeom>
            <a:avLst/>
            <a:gdLst>
              <a:gd name="T0" fmla="*/ 99383 w 63"/>
              <a:gd name="T1" fmla="*/ 117115 h 53"/>
              <a:gd name="T2" fmla="*/ 30843 w 63"/>
              <a:gd name="T3" fmla="*/ 182562 h 53"/>
              <a:gd name="T4" fmla="*/ 23989 w 63"/>
              <a:gd name="T5" fmla="*/ 182562 h 53"/>
              <a:gd name="T6" fmla="*/ 17135 w 63"/>
              <a:gd name="T7" fmla="*/ 175673 h 53"/>
              <a:gd name="T8" fmla="*/ 17135 w 63"/>
              <a:gd name="T9" fmla="*/ 158450 h 53"/>
              <a:gd name="T10" fmla="*/ 23989 w 63"/>
              <a:gd name="T11" fmla="*/ 148116 h 53"/>
              <a:gd name="T12" fmla="*/ 30843 w 63"/>
              <a:gd name="T13" fmla="*/ 148116 h 53"/>
              <a:gd name="T14" fmla="*/ 65113 w 63"/>
              <a:gd name="T15" fmla="*/ 117115 h 53"/>
              <a:gd name="T16" fmla="*/ 65113 w 63"/>
              <a:gd name="T17" fmla="*/ 110226 h 53"/>
              <a:gd name="T18" fmla="*/ 54832 w 63"/>
              <a:gd name="T19" fmla="*/ 99892 h 53"/>
              <a:gd name="T20" fmla="*/ 23989 w 63"/>
              <a:gd name="T21" fmla="*/ 99892 h 53"/>
              <a:gd name="T22" fmla="*/ 0 w 63"/>
              <a:gd name="T23" fmla="*/ 72336 h 53"/>
              <a:gd name="T24" fmla="*/ 0 w 63"/>
              <a:gd name="T25" fmla="*/ 24112 h 53"/>
              <a:gd name="T26" fmla="*/ 23989 w 63"/>
              <a:gd name="T27" fmla="*/ 0 h 53"/>
              <a:gd name="T28" fmla="*/ 75394 w 63"/>
              <a:gd name="T29" fmla="*/ 0 h 53"/>
              <a:gd name="T30" fmla="*/ 99383 w 63"/>
              <a:gd name="T31" fmla="*/ 24112 h 53"/>
              <a:gd name="T32" fmla="*/ 99383 w 63"/>
              <a:gd name="T33" fmla="*/ 117115 h 53"/>
              <a:gd name="T34" fmla="*/ 215900 w 63"/>
              <a:gd name="T35" fmla="*/ 117115 h 53"/>
              <a:gd name="T36" fmla="*/ 147360 w 63"/>
              <a:gd name="T37" fmla="*/ 182562 h 53"/>
              <a:gd name="T38" fmla="*/ 140506 w 63"/>
              <a:gd name="T39" fmla="*/ 182562 h 53"/>
              <a:gd name="T40" fmla="*/ 133652 w 63"/>
              <a:gd name="T41" fmla="*/ 175673 h 53"/>
              <a:gd name="T42" fmla="*/ 133652 w 63"/>
              <a:gd name="T43" fmla="*/ 158450 h 53"/>
              <a:gd name="T44" fmla="*/ 140506 w 63"/>
              <a:gd name="T45" fmla="*/ 148116 h 53"/>
              <a:gd name="T46" fmla="*/ 147360 w 63"/>
              <a:gd name="T47" fmla="*/ 148116 h 53"/>
              <a:gd name="T48" fmla="*/ 181630 w 63"/>
              <a:gd name="T49" fmla="*/ 117115 h 53"/>
              <a:gd name="T50" fmla="*/ 181630 w 63"/>
              <a:gd name="T51" fmla="*/ 110226 h 53"/>
              <a:gd name="T52" fmla="*/ 171349 w 63"/>
              <a:gd name="T53" fmla="*/ 99892 h 53"/>
              <a:gd name="T54" fmla="*/ 140506 w 63"/>
              <a:gd name="T55" fmla="*/ 99892 h 53"/>
              <a:gd name="T56" fmla="*/ 116517 w 63"/>
              <a:gd name="T57" fmla="*/ 72336 h 53"/>
              <a:gd name="T58" fmla="*/ 116517 w 63"/>
              <a:gd name="T59" fmla="*/ 24112 h 53"/>
              <a:gd name="T60" fmla="*/ 140506 w 63"/>
              <a:gd name="T61" fmla="*/ 0 h 53"/>
              <a:gd name="T62" fmla="*/ 191911 w 63"/>
              <a:gd name="T63" fmla="*/ 0 h 53"/>
              <a:gd name="T64" fmla="*/ 215900 w 63"/>
              <a:gd name="T65" fmla="*/ 24112 h 53"/>
              <a:gd name="T66" fmla="*/ 215900 w 63"/>
              <a:gd name="T67" fmla="*/ 117115 h 5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" h="53">
                <a:moveTo>
                  <a:pt x="29" y="34"/>
                </a:moveTo>
                <a:cubicBezTo>
                  <a:pt x="29" y="44"/>
                  <a:pt x="20" y="53"/>
                  <a:pt x="9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6" y="53"/>
                  <a:pt x="5" y="52"/>
                  <a:pt x="5" y="51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4"/>
                  <a:pt x="6" y="43"/>
                  <a:pt x="7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15" y="43"/>
                  <a:pt x="19" y="39"/>
                  <a:pt x="19" y="34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0"/>
                  <a:pt x="18" y="29"/>
                  <a:pt x="16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3" y="29"/>
                  <a:pt x="0" y="25"/>
                  <a:pt x="0" y="21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6" y="0"/>
                  <a:pt x="29" y="3"/>
                  <a:pt x="29" y="7"/>
                </a:cubicBezTo>
                <a:lnTo>
                  <a:pt x="29" y="34"/>
                </a:lnTo>
                <a:close/>
                <a:moveTo>
                  <a:pt x="63" y="34"/>
                </a:moveTo>
                <a:cubicBezTo>
                  <a:pt x="63" y="44"/>
                  <a:pt x="54" y="53"/>
                  <a:pt x="43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0" y="53"/>
                  <a:pt x="39" y="52"/>
                  <a:pt x="39" y="51"/>
                </a:cubicBezTo>
                <a:cubicBezTo>
                  <a:pt x="39" y="46"/>
                  <a:pt x="39" y="46"/>
                  <a:pt x="39" y="46"/>
                </a:cubicBezTo>
                <a:cubicBezTo>
                  <a:pt x="39" y="44"/>
                  <a:pt x="40" y="43"/>
                  <a:pt x="41" y="43"/>
                </a:cubicBezTo>
                <a:cubicBezTo>
                  <a:pt x="43" y="43"/>
                  <a:pt x="43" y="43"/>
                  <a:pt x="43" y="43"/>
                </a:cubicBezTo>
                <a:cubicBezTo>
                  <a:pt x="49" y="43"/>
                  <a:pt x="53" y="39"/>
                  <a:pt x="53" y="34"/>
                </a:cubicBezTo>
                <a:cubicBezTo>
                  <a:pt x="53" y="32"/>
                  <a:pt x="53" y="32"/>
                  <a:pt x="53" y="32"/>
                </a:cubicBezTo>
                <a:cubicBezTo>
                  <a:pt x="53" y="30"/>
                  <a:pt x="52" y="29"/>
                  <a:pt x="50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37" y="29"/>
                  <a:pt x="34" y="25"/>
                  <a:pt x="34" y="21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3"/>
                  <a:pt x="37" y="0"/>
                  <a:pt x="41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3" y="3"/>
                  <a:pt x="63" y="7"/>
                </a:cubicBezTo>
                <a:lnTo>
                  <a:pt x="63" y="3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5" name="Freeform 99"/>
          <p:cNvSpPr>
            <a:spLocks noEditPoints="1"/>
          </p:cNvSpPr>
          <p:nvPr/>
        </p:nvSpPr>
        <p:spPr bwMode="auto">
          <a:xfrm>
            <a:off x="8492512" y="1719648"/>
            <a:ext cx="214643" cy="201501"/>
          </a:xfrm>
          <a:custGeom>
            <a:avLst/>
            <a:gdLst>
              <a:gd name="T0" fmla="*/ 82363 w 68"/>
              <a:gd name="T1" fmla="*/ 123230 h 64"/>
              <a:gd name="T2" fmla="*/ 61772 w 68"/>
              <a:gd name="T3" fmla="*/ 112961 h 64"/>
              <a:gd name="T4" fmla="*/ 30886 w 68"/>
              <a:gd name="T5" fmla="*/ 171152 h 64"/>
              <a:gd name="T6" fmla="*/ 6864 w 68"/>
              <a:gd name="T7" fmla="*/ 123230 h 64"/>
              <a:gd name="T8" fmla="*/ 3432 w 68"/>
              <a:gd name="T9" fmla="*/ 109538 h 64"/>
              <a:gd name="T10" fmla="*/ 20591 w 68"/>
              <a:gd name="T11" fmla="*/ 82153 h 64"/>
              <a:gd name="T12" fmla="*/ 0 w 68"/>
              <a:gd name="T13" fmla="*/ 71884 h 64"/>
              <a:gd name="T14" fmla="*/ 58341 w 68"/>
              <a:gd name="T15" fmla="*/ 75307 h 64"/>
              <a:gd name="T16" fmla="*/ 82363 w 68"/>
              <a:gd name="T17" fmla="*/ 123230 h 64"/>
              <a:gd name="T18" fmla="*/ 106386 w 68"/>
              <a:gd name="T19" fmla="*/ 198537 h 64"/>
              <a:gd name="T20" fmla="*/ 106386 w 68"/>
              <a:gd name="T21" fmla="*/ 201960 h 64"/>
              <a:gd name="T22" fmla="*/ 51477 w 68"/>
              <a:gd name="T23" fmla="*/ 198537 h 64"/>
              <a:gd name="T24" fmla="*/ 37750 w 68"/>
              <a:gd name="T25" fmla="*/ 184845 h 64"/>
              <a:gd name="T26" fmla="*/ 41182 w 68"/>
              <a:gd name="T27" fmla="*/ 147191 h 64"/>
              <a:gd name="T28" fmla="*/ 106386 w 68"/>
              <a:gd name="T29" fmla="*/ 150614 h 64"/>
              <a:gd name="T30" fmla="*/ 106386 w 68"/>
              <a:gd name="T31" fmla="*/ 198537 h 64"/>
              <a:gd name="T32" fmla="*/ 82363 w 68"/>
              <a:gd name="T33" fmla="*/ 78730 h 64"/>
              <a:gd name="T34" fmla="*/ 41182 w 68"/>
              <a:gd name="T35" fmla="*/ 54769 h 64"/>
              <a:gd name="T36" fmla="*/ 37750 w 68"/>
              <a:gd name="T37" fmla="*/ 51346 h 64"/>
              <a:gd name="T38" fmla="*/ 65204 w 68"/>
              <a:gd name="T39" fmla="*/ 6846 h 64"/>
              <a:gd name="T40" fmla="*/ 85795 w 68"/>
              <a:gd name="T41" fmla="*/ 0 h 64"/>
              <a:gd name="T42" fmla="*/ 116681 w 68"/>
              <a:gd name="T43" fmla="*/ 20538 h 64"/>
              <a:gd name="T44" fmla="*/ 82363 w 68"/>
              <a:gd name="T45" fmla="*/ 78730 h 64"/>
              <a:gd name="T46" fmla="*/ 202476 w 68"/>
              <a:gd name="T47" fmla="*/ 20538 h 64"/>
              <a:gd name="T48" fmla="*/ 171590 w 68"/>
              <a:gd name="T49" fmla="*/ 68461 h 64"/>
              <a:gd name="T50" fmla="*/ 116681 w 68"/>
              <a:gd name="T51" fmla="*/ 68461 h 64"/>
              <a:gd name="T52" fmla="*/ 137272 w 68"/>
              <a:gd name="T53" fmla="*/ 54769 h 64"/>
              <a:gd name="T54" fmla="*/ 99522 w 68"/>
              <a:gd name="T55" fmla="*/ 0 h 64"/>
              <a:gd name="T56" fmla="*/ 154431 w 68"/>
              <a:gd name="T57" fmla="*/ 0 h 64"/>
              <a:gd name="T58" fmla="*/ 168158 w 68"/>
              <a:gd name="T59" fmla="*/ 6846 h 64"/>
              <a:gd name="T60" fmla="*/ 181885 w 68"/>
              <a:gd name="T61" fmla="*/ 30807 h 64"/>
              <a:gd name="T62" fmla="*/ 202476 w 68"/>
              <a:gd name="T63" fmla="*/ 20538 h 64"/>
              <a:gd name="T64" fmla="*/ 192180 w 68"/>
              <a:gd name="T65" fmla="*/ 188268 h 64"/>
              <a:gd name="T66" fmla="*/ 181885 w 68"/>
              <a:gd name="T67" fmla="*/ 198537 h 64"/>
              <a:gd name="T68" fmla="*/ 150999 w 68"/>
              <a:gd name="T69" fmla="*/ 198537 h 64"/>
              <a:gd name="T70" fmla="*/ 154431 w 68"/>
              <a:gd name="T71" fmla="*/ 219075 h 64"/>
              <a:gd name="T72" fmla="*/ 123545 w 68"/>
              <a:gd name="T73" fmla="*/ 174575 h 64"/>
              <a:gd name="T74" fmla="*/ 150999 w 68"/>
              <a:gd name="T75" fmla="*/ 126653 h 64"/>
              <a:gd name="T76" fmla="*/ 150999 w 68"/>
              <a:gd name="T77" fmla="*/ 147191 h 64"/>
              <a:gd name="T78" fmla="*/ 219635 w 68"/>
              <a:gd name="T79" fmla="*/ 140345 h 64"/>
              <a:gd name="T80" fmla="*/ 192180 w 68"/>
              <a:gd name="T81" fmla="*/ 188268 h 64"/>
              <a:gd name="T82" fmla="*/ 229930 w 68"/>
              <a:gd name="T83" fmla="*/ 109538 h 64"/>
              <a:gd name="T84" fmla="*/ 226498 w 68"/>
              <a:gd name="T85" fmla="*/ 130076 h 64"/>
              <a:gd name="T86" fmla="*/ 192180 w 68"/>
              <a:gd name="T87" fmla="*/ 143768 h 64"/>
              <a:gd name="T88" fmla="*/ 157863 w 68"/>
              <a:gd name="T89" fmla="*/ 88999 h 64"/>
              <a:gd name="T90" fmla="*/ 199044 w 68"/>
              <a:gd name="T91" fmla="*/ 61615 h 64"/>
              <a:gd name="T92" fmla="*/ 202476 w 68"/>
              <a:gd name="T93" fmla="*/ 61615 h 64"/>
              <a:gd name="T94" fmla="*/ 229930 w 68"/>
              <a:gd name="T95" fmla="*/ 109538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4">
                <a:moveTo>
                  <a:pt x="24" y="36"/>
                </a:moveTo>
                <a:cubicBezTo>
                  <a:pt x="18" y="33"/>
                  <a:pt x="18" y="33"/>
                  <a:pt x="18" y="33"/>
                </a:cubicBezTo>
                <a:cubicBezTo>
                  <a:pt x="10" y="42"/>
                  <a:pt x="9" y="50"/>
                  <a:pt x="9" y="50"/>
                </a:cubicBezTo>
                <a:cubicBezTo>
                  <a:pt x="2" y="36"/>
                  <a:pt x="2" y="36"/>
                  <a:pt x="2" y="36"/>
                </a:cubicBezTo>
                <a:cubicBezTo>
                  <a:pt x="0" y="34"/>
                  <a:pt x="1" y="32"/>
                  <a:pt x="1" y="32"/>
                </a:cubicBezTo>
                <a:cubicBezTo>
                  <a:pt x="1" y="32"/>
                  <a:pt x="3" y="29"/>
                  <a:pt x="6" y="24"/>
                </a:cubicBezTo>
                <a:cubicBezTo>
                  <a:pt x="0" y="21"/>
                  <a:pt x="0" y="21"/>
                  <a:pt x="0" y="21"/>
                </a:cubicBezTo>
                <a:cubicBezTo>
                  <a:pt x="17" y="22"/>
                  <a:pt x="17" y="22"/>
                  <a:pt x="17" y="22"/>
                </a:cubicBezTo>
                <a:lnTo>
                  <a:pt x="24" y="36"/>
                </a:lnTo>
                <a:close/>
                <a:moveTo>
                  <a:pt x="31" y="58"/>
                </a:moveTo>
                <a:cubicBezTo>
                  <a:pt x="31" y="59"/>
                  <a:pt x="31" y="59"/>
                  <a:pt x="31" y="59"/>
                </a:cubicBezTo>
                <a:cubicBezTo>
                  <a:pt x="15" y="58"/>
                  <a:pt x="15" y="58"/>
                  <a:pt x="15" y="58"/>
                </a:cubicBezTo>
                <a:cubicBezTo>
                  <a:pt x="13" y="58"/>
                  <a:pt x="11" y="56"/>
                  <a:pt x="11" y="54"/>
                </a:cubicBezTo>
                <a:cubicBezTo>
                  <a:pt x="9" y="51"/>
                  <a:pt x="11" y="46"/>
                  <a:pt x="12" y="43"/>
                </a:cubicBezTo>
                <a:cubicBezTo>
                  <a:pt x="12" y="43"/>
                  <a:pt x="15" y="43"/>
                  <a:pt x="31" y="44"/>
                </a:cubicBezTo>
                <a:lnTo>
                  <a:pt x="31" y="58"/>
                </a:lnTo>
                <a:close/>
                <a:moveTo>
                  <a:pt x="24" y="23"/>
                </a:moveTo>
                <a:cubicBezTo>
                  <a:pt x="12" y="16"/>
                  <a:pt x="12" y="16"/>
                  <a:pt x="12" y="16"/>
                </a:cubicBezTo>
                <a:cubicBezTo>
                  <a:pt x="11" y="15"/>
                  <a:pt x="11" y="15"/>
                  <a:pt x="11" y="15"/>
                </a:cubicBezTo>
                <a:cubicBezTo>
                  <a:pt x="19" y="2"/>
                  <a:pt x="19" y="2"/>
                  <a:pt x="19" y="2"/>
                </a:cubicBezTo>
                <a:cubicBezTo>
                  <a:pt x="21" y="0"/>
                  <a:pt x="23" y="0"/>
                  <a:pt x="25" y="0"/>
                </a:cubicBezTo>
                <a:cubicBezTo>
                  <a:pt x="29" y="0"/>
                  <a:pt x="31" y="4"/>
                  <a:pt x="34" y="6"/>
                </a:cubicBezTo>
                <a:cubicBezTo>
                  <a:pt x="34" y="6"/>
                  <a:pt x="32" y="9"/>
                  <a:pt x="24" y="23"/>
                </a:cubicBezTo>
                <a:close/>
                <a:moveTo>
                  <a:pt x="59" y="6"/>
                </a:moveTo>
                <a:cubicBezTo>
                  <a:pt x="50" y="20"/>
                  <a:pt x="50" y="20"/>
                  <a:pt x="50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40" y="16"/>
                  <a:pt x="40" y="16"/>
                  <a:pt x="40" y="16"/>
                </a:cubicBezTo>
                <a:cubicBezTo>
                  <a:pt x="35" y="4"/>
                  <a:pt x="29" y="0"/>
                  <a:pt x="29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2"/>
                </a:cubicBezTo>
                <a:cubicBezTo>
                  <a:pt x="49" y="2"/>
                  <a:pt x="50" y="5"/>
                  <a:pt x="53" y="9"/>
                </a:cubicBezTo>
                <a:lnTo>
                  <a:pt x="59" y="6"/>
                </a:lnTo>
                <a:close/>
                <a:moveTo>
                  <a:pt x="56" y="55"/>
                </a:moveTo>
                <a:cubicBezTo>
                  <a:pt x="55" y="58"/>
                  <a:pt x="53" y="58"/>
                  <a:pt x="53" y="58"/>
                </a:cubicBezTo>
                <a:cubicBezTo>
                  <a:pt x="53" y="58"/>
                  <a:pt x="50" y="58"/>
                  <a:pt x="44" y="58"/>
                </a:cubicBezTo>
                <a:cubicBezTo>
                  <a:pt x="45" y="64"/>
                  <a:pt x="45" y="64"/>
                  <a:pt x="45" y="64"/>
                </a:cubicBezTo>
                <a:cubicBezTo>
                  <a:pt x="36" y="51"/>
                  <a:pt x="36" y="51"/>
                  <a:pt x="36" y="51"/>
                </a:cubicBezTo>
                <a:cubicBezTo>
                  <a:pt x="44" y="37"/>
                  <a:pt x="44" y="37"/>
                  <a:pt x="44" y="37"/>
                </a:cubicBezTo>
                <a:cubicBezTo>
                  <a:pt x="44" y="43"/>
                  <a:pt x="44" y="43"/>
                  <a:pt x="44" y="43"/>
                </a:cubicBezTo>
                <a:cubicBezTo>
                  <a:pt x="57" y="45"/>
                  <a:pt x="64" y="41"/>
                  <a:pt x="64" y="41"/>
                </a:cubicBezTo>
                <a:lnTo>
                  <a:pt x="56" y="55"/>
                </a:lnTo>
                <a:close/>
                <a:moveTo>
                  <a:pt x="67" y="32"/>
                </a:moveTo>
                <a:cubicBezTo>
                  <a:pt x="68" y="34"/>
                  <a:pt x="67" y="36"/>
                  <a:pt x="66" y="38"/>
                </a:cubicBezTo>
                <a:cubicBezTo>
                  <a:pt x="64" y="41"/>
                  <a:pt x="59" y="41"/>
                  <a:pt x="56" y="42"/>
                </a:cubicBezTo>
                <a:cubicBezTo>
                  <a:pt x="56" y="42"/>
                  <a:pt x="55" y="40"/>
                  <a:pt x="46" y="26"/>
                </a:cubicBezTo>
                <a:cubicBezTo>
                  <a:pt x="58" y="18"/>
                  <a:pt x="58" y="18"/>
                  <a:pt x="58" y="18"/>
                </a:cubicBezTo>
                <a:cubicBezTo>
                  <a:pt x="59" y="18"/>
                  <a:pt x="59" y="18"/>
                  <a:pt x="59" y="18"/>
                </a:cubicBezTo>
                <a:lnTo>
                  <a:pt x="67" y="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6" name="Freeform 100"/>
          <p:cNvSpPr/>
          <p:nvPr/>
        </p:nvSpPr>
        <p:spPr bwMode="auto">
          <a:xfrm>
            <a:off x="436845" y="2116810"/>
            <a:ext cx="141635" cy="143095"/>
          </a:xfrm>
          <a:custGeom>
            <a:avLst/>
            <a:gdLst>
              <a:gd name="T0" fmla="*/ 150566 w 45"/>
              <a:gd name="T1" fmla="*/ 131374 h 45"/>
              <a:gd name="T2" fmla="*/ 133456 w 45"/>
              <a:gd name="T3" fmla="*/ 152118 h 45"/>
              <a:gd name="T4" fmla="*/ 123190 w 45"/>
              <a:gd name="T5" fmla="*/ 155575 h 45"/>
              <a:gd name="T6" fmla="*/ 116346 w 45"/>
              <a:gd name="T7" fmla="*/ 152118 h 45"/>
              <a:gd name="T8" fmla="*/ 75283 w 45"/>
              <a:gd name="T9" fmla="*/ 110631 h 45"/>
              <a:gd name="T10" fmla="*/ 37642 w 45"/>
              <a:gd name="T11" fmla="*/ 152118 h 45"/>
              <a:gd name="T12" fmla="*/ 30798 w 45"/>
              <a:gd name="T13" fmla="*/ 155575 h 45"/>
              <a:gd name="T14" fmla="*/ 20532 w 45"/>
              <a:gd name="T15" fmla="*/ 152118 h 45"/>
              <a:gd name="T16" fmla="*/ 3422 w 45"/>
              <a:gd name="T17" fmla="*/ 131374 h 45"/>
              <a:gd name="T18" fmla="*/ 0 w 45"/>
              <a:gd name="T19" fmla="*/ 124460 h 45"/>
              <a:gd name="T20" fmla="*/ 3422 w 45"/>
              <a:gd name="T21" fmla="*/ 114088 h 45"/>
              <a:gd name="T22" fmla="*/ 41063 w 45"/>
              <a:gd name="T23" fmla="*/ 76059 h 45"/>
              <a:gd name="T24" fmla="*/ 3422 w 45"/>
              <a:gd name="T25" fmla="*/ 38029 h 45"/>
              <a:gd name="T26" fmla="*/ 0 w 45"/>
              <a:gd name="T27" fmla="*/ 27658 h 45"/>
              <a:gd name="T28" fmla="*/ 3422 w 45"/>
              <a:gd name="T29" fmla="*/ 20743 h 45"/>
              <a:gd name="T30" fmla="*/ 20532 w 45"/>
              <a:gd name="T31" fmla="*/ 3457 h 45"/>
              <a:gd name="T32" fmla="*/ 30798 w 45"/>
              <a:gd name="T33" fmla="*/ 0 h 45"/>
              <a:gd name="T34" fmla="*/ 37642 w 45"/>
              <a:gd name="T35" fmla="*/ 3457 h 45"/>
              <a:gd name="T36" fmla="*/ 75283 w 45"/>
              <a:gd name="T37" fmla="*/ 41487 h 45"/>
              <a:gd name="T38" fmla="*/ 116346 w 45"/>
              <a:gd name="T39" fmla="*/ 3457 h 45"/>
              <a:gd name="T40" fmla="*/ 123190 w 45"/>
              <a:gd name="T41" fmla="*/ 0 h 45"/>
              <a:gd name="T42" fmla="*/ 133456 w 45"/>
              <a:gd name="T43" fmla="*/ 3457 h 45"/>
              <a:gd name="T44" fmla="*/ 150566 w 45"/>
              <a:gd name="T45" fmla="*/ 20743 h 45"/>
              <a:gd name="T46" fmla="*/ 153988 w 45"/>
              <a:gd name="T47" fmla="*/ 27658 h 45"/>
              <a:gd name="T48" fmla="*/ 150566 w 45"/>
              <a:gd name="T49" fmla="*/ 38029 h 45"/>
              <a:gd name="T50" fmla="*/ 112925 w 45"/>
              <a:gd name="T51" fmla="*/ 76059 h 45"/>
              <a:gd name="T52" fmla="*/ 150566 w 45"/>
              <a:gd name="T53" fmla="*/ 114088 h 45"/>
              <a:gd name="T54" fmla="*/ 153988 w 45"/>
              <a:gd name="T55" fmla="*/ 124460 h 45"/>
              <a:gd name="T56" fmla="*/ 150566 w 45"/>
              <a:gd name="T57" fmla="*/ 131374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5" h="45">
                <a:moveTo>
                  <a:pt x="44" y="38"/>
                </a:moveTo>
                <a:cubicBezTo>
                  <a:pt x="39" y="44"/>
                  <a:pt x="39" y="44"/>
                  <a:pt x="39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4" y="44"/>
                  <a:pt x="34" y="44"/>
                </a:cubicBezTo>
                <a:cubicBezTo>
                  <a:pt x="22" y="32"/>
                  <a:pt x="22" y="32"/>
                  <a:pt x="22" y="32"/>
                </a:cubicBezTo>
                <a:cubicBezTo>
                  <a:pt x="11" y="44"/>
                  <a:pt x="11" y="44"/>
                  <a:pt x="11" y="44"/>
                </a:cubicBezTo>
                <a:cubicBezTo>
                  <a:pt x="11" y="44"/>
                  <a:pt x="10" y="45"/>
                  <a:pt x="9" y="45"/>
                </a:cubicBezTo>
                <a:cubicBezTo>
                  <a:pt x="8" y="45"/>
                  <a:pt x="7" y="44"/>
                  <a:pt x="6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0" y="6"/>
                  <a:pt x="1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8" y="0"/>
                  <a:pt x="9" y="0"/>
                </a:cubicBezTo>
                <a:cubicBezTo>
                  <a:pt x="10" y="0"/>
                  <a:pt x="11" y="0"/>
                  <a:pt x="11" y="1"/>
                </a:cubicBezTo>
                <a:cubicBezTo>
                  <a:pt x="22" y="12"/>
                  <a:pt x="22" y="12"/>
                  <a:pt x="22" y="12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7" y="0"/>
                  <a:pt x="38" y="0"/>
                  <a:pt x="39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45" y="6"/>
                  <a:pt x="45" y="7"/>
                  <a:pt x="45" y="8"/>
                </a:cubicBezTo>
                <a:cubicBezTo>
                  <a:pt x="45" y="9"/>
                  <a:pt x="45" y="10"/>
                  <a:pt x="44" y="11"/>
                </a:cubicBezTo>
                <a:cubicBezTo>
                  <a:pt x="33" y="22"/>
                  <a:pt x="33" y="22"/>
                  <a:pt x="33" y="22"/>
                </a:cubicBezTo>
                <a:cubicBezTo>
                  <a:pt x="44" y="33"/>
                  <a:pt x="44" y="33"/>
                  <a:pt x="44" y="33"/>
                </a:cubicBezTo>
                <a:cubicBezTo>
                  <a:pt x="45" y="34"/>
                  <a:pt x="45" y="35"/>
                  <a:pt x="45" y="36"/>
                </a:cubicBezTo>
                <a:cubicBezTo>
                  <a:pt x="45" y="37"/>
                  <a:pt x="45" y="38"/>
                  <a:pt x="44" y="3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7" name="Freeform 101"/>
          <p:cNvSpPr/>
          <p:nvPr/>
        </p:nvSpPr>
        <p:spPr bwMode="auto">
          <a:xfrm>
            <a:off x="812104" y="2078847"/>
            <a:ext cx="214643" cy="192740"/>
          </a:xfrm>
          <a:custGeom>
            <a:avLst/>
            <a:gdLst>
              <a:gd name="T0" fmla="*/ 216203 w 68"/>
              <a:gd name="T1" fmla="*/ 195809 h 61"/>
              <a:gd name="T2" fmla="*/ 212771 w 68"/>
              <a:gd name="T3" fmla="*/ 206115 h 61"/>
              <a:gd name="T4" fmla="*/ 209339 w 68"/>
              <a:gd name="T5" fmla="*/ 209550 h 61"/>
              <a:gd name="T6" fmla="*/ 202476 w 68"/>
              <a:gd name="T7" fmla="*/ 206115 h 61"/>
              <a:gd name="T8" fmla="*/ 202476 w 68"/>
              <a:gd name="T9" fmla="*/ 199244 h 61"/>
              <a:gd name="T10" fmla="*/ 205908 w 68"/>
              <a:gd name="T11" fmla="*/ 182068 h 61"/>
              <a:gd name="T12" fmla="*/ 113249 w 68"/>
              <a:gd name="T13" fmla="*/ 109928 h 61"/>
              <a:gd name="T14" fmla="*/ 82363 w 68"/>
              <a:gd name="T15" fmla="*/ 109928 h 61"/>
              <a:gd name="T16" fmla="*/ 82363 w 68"/>
              <a:gd name="T17" fmla="*/ 140845 h 61"/>
              <a:gd name="T18" fmla="*/ 75499 w 68"/>
              <a:gd name="T19" fmla="*/ 151151 h 61"/>
              <a:gd name="T20" fmla="*/ 68636 w 68"/>
              <a:gd name="T21" fmla="*/ 147716 h 61"/>
              <a:gd name="T22" fmla="*/ 0 w 68"/>
              <a:gd name="T23" fmla="*/ 82446 h 61"/>
              <a:gd name="T24" fmla="*/ 0 w 68"/>
              <a:gd name="T25" fmla="*/ 75575 h 61"/>
              <a:gd name="T26" fmla="*/ 0 w 68"/>
              <a:gd name="T27" fmla="*/ 68705 h 61"/>
              <a:gd name="T28" fmla="*/ 68636 w 68"/>
              <a:gd name="T29" fmla="*/ 3435 h 61"/>
              <a:gd name="T30" fmla="*/ 75499 w 68"/>
              <a:gd name="T31" fmla="*/ 0 h 61"/>
              <a:gd name="T32" fmla="*/ 82363 w 68"/>
              <a:gd name="T33" fmla="*/ 10306 h 61"/>
              <a:gd name="T34" fmla="*/ 82363 w 68"/>
              <a:gd name="T35" fmla="*/ 41223 h 61"/>
              <a:gd name="T36" fmla="*/ 113249 w 68"/>
              <a:gd name="T37" fmla="*/ 41223 h 61"/>
              <a:gd name="T38" fmla="*/ 226498 w 68"/>
              <a:gd name="T39" fmla="*/ 96187 h 61"/>
              <a:gd name="T40" fmla="*/ 233362 w 68"/>
              <a:gd name="T41" fmla="*/ 137410 h 61"/>
              <a:gd name="T42" fmla="*/ 216203 w 68"/>
              <a:gd name="T43" fmla="*/ 195809 h 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8" h="61">
                <a:moveTo>
                  <a:pt x="63" y="57"/>
                </a:moveTo>
                <a:cubicBezTo>
                  <a:pt x="63" y="58"/>
                  <a:pt x="62" y="59"/>
                  <a:pt x="62" y="60"/>
                </a:cubicBezTo>
                <a:cubicBezTo>
                  <a:pt x="61" y="61"/>
                  <a:pt x="61" y="61"/>
                  <a:pt x="61" y="61"/>
                </a:cubicBezTo>
                <a:cubicBezTo>
                  <a:pt x="60" y="61"/>
                  <a:pt x="59" y="60"/>
                  <a:pt x="59" y="60"/>
                </a:cubicBezTo>
                <a:cubicBezTo>
                  <a:pt x="59" y="59"/>
                  <a:pt x="59" y="58"/>
                  <a:pt x="59" y="58"/>
                </a:cubicBezTo>
                <a:cubicBezTo>
                  <a:pt x="60" y="56"/>
                  <a:pt x="60" y="55"/>
                  <a:pt x="60" y="53"/>
                </a:cubicBezTo>
                <a:cubicBezTo>
                  <a:pt x="60" y="35"/>
                  <a:pt x="49" y="32"/>
                  <a:pt x="33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3"/>
                  <a:pt x="23" y="44"/>
                  <a:pt x="22" y="44"/>
                </a:cubicBezTo>
                <a:cubicBezTo>
                  <a:pt x="21" y="44"/>
                  <a:pt x="20" y="44"/>
                  <a:pt x="20" y="4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21"/>
                  <a:pt x="0" y="21"/>
                  <a:pt x="0" y="20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0"/>
                  <a:pt x="21" y="0"/>
                  <a:pt x="22" y="0"/>
                </a:cubicBezTo>
                <a:cubicBezTo>
                  <a:pt x="23" y="0"/>
                  <a:pt x="24" y="1"/>
                  <a:pt x="24" y="3"/>
                </a:cubicBezTo>
                <a:cubicBezTo>
                  <a:pt x="24" y="12"/>
                  <a:pt x="24" y="12"/>
                  <a:pt x="24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45" y="12"/>
                  <a:pt x="61" y="14"/>
                  <a:pt x="66" y="28"/>
                </a:cubicBezTo>
                <a:cubicBezTo>
                  <a:pt x="67" y="32"/>
                  <a:pt x="68" y="36"/>
                  <a:pt x="68" y="40"/>
                </a:cubicBezTo>
                <a:cubicBezTo>
                  <a:pt x="68" y="46"/>
                  <a:pt x="65" y="52"/>
                  <a:pt x="63" y="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8" name="Freeform 102"/>
          <p:cNvSpPr>
            <a:spLocks noEditPoints="1"/>
          </p:cNvSpPr>
          <p:nvPr/>
        </p:nvSpPr>
        <p:spPr bwMode="auto">
          <a:xfrm>
            <a:off x="1273513" y="2102209"/>
            <a:ext cx="217562" cy="154776"/>
          </a:xfrm>
          <a:custGeom>
            <a:avLst/>
            <a:gdLst>
              <a:gd name="T0" fmla="*/ 233109 w 69"/>
              <a:gd name="T1" fmla="*/ 168275 h 49"/>
              <a:gd name="T2" fmla="*/ 140551 w 69"/>
              <a:gd name="T3" fmla="*/ 168275 h 49"/>
              <a:gd name="T4" fmla="*/ 143979 w 69"/>
              <a:gd name="T5" fmla="*/ 164841 h 49"/>
              <a:gd name="T6" fmla="*/ 140551 w 69"/>
              <a:gd name="T7" fmla="*/ 130499 h 49"/>
              <a:gd name="T8" fmla="*/ 137123 w 69"/>
              <a:gd name="T9" fmla="*/ 127065 h 49"/>
              <a:gd name="T10" fmla="*/ 102842 w 69"/>
              <a:gd name="T11" fmla="*/ 127065 h 49"/>
              <a:gd name="T12" fmla="*/ 95986 w 69"/>
              <a:gd name="T13" fmla="*/ 130499 h 49"/>
              <a:gd name="T14" fmla="*/ 95986 w 69"/>
              <a:gd name="T15" fmla="*/ 164841 h 49"/>
              <a:gd name="T16" fmla="*/ 99414 w 69"/>
              <a:gd name="T17" fmla="*/ 168275 h 49"/>
              <a:gd name="T18" fmla="*/ 6856 w 69"/>
              <a:gd name="T19" fmla="*/ 168275 h 49"/>
              <a:gd name="T20" fmla="*/ 0 w 69"/>
              <a:gd name="T21" fmla="*/ 157972 h 49"/>
              <a:gd name="T22" fmla="*/ 3428 w 69"/>
              <a:gd name="T23" fmla="*/ 144236 h 49"/>
              <a:gd name="T24" fmla="*/ 58277 w 69"/>
              <a:gd name="T25" fmla="*/ 6868 h 49"/>
              <a:gd name="T26" fmla="*/ 68561 w 69"/>
              <a:gd name="T27" fmla="*/ 0 h 49"/>
              <a:gd name="T28" fmla="*/ 109698 w 69"/>
              <a:gd name="T29" fmla="*/ 0 h 49"/>
              <a:gd name="T30" fmla="*/ 106270 w 69"/>
              <a:gd name="T31" fmla="*/ 6868 h 49"/>
              <a:gd name="T32" fmla="*/ 106270 w 69"/>
              <a:gd name="T33" fmla="*/ 30908 h 49"/>
              <a:gd name="T34" fmla="*/ 109698 w 69"/>
              <a:gd name="T35" fmla="*/ 34342 h 49"/>
              <a:gd name="T36" fmla="*/ 130267 w 69"/>
              <a:gd name="T37" fmla="*/ 34342 h 49"/>
              <a:gd name="T38" fmla="*/ 133695 w 69"/>
              <a:gd name="T39" fmla="*/ 30908 h 49"/>
              <a:gd name="T40" fmla="*/ 133695 w 69"/>
              <a:gd name="T41" fmla="*/ 6868 h 49"/>
              <a:gd name="T42" fmla="*/ 126839 w 69"/>
              <a:gd name="T43" fmla="*/ 0 h 49"/>
              <a:gd name="T44" fmla="*/ 171404 w 69"/>
              <a:gd name="T45" fmla="*/ 0 h 49"/>
              <a:gd name="T46" fmla="*/ 181688 w 69"/>
              <a:gd name="T47" fmla="*/ 6868 h 49"/>
              <a:gd name="T48" fmla="*/ 233109 w 69"/>
              <a:gd name="T49" fmla="*/ 144236 h 49"/>
              <a:gd name="T50" fmla="*/ 236537 w 69"/>
              <a:gd name="T51" fmla="*/ 157972 h 49"/>
              <a:gd name="T52" fmla="*/ 233109 w 69"/>
              <a:gd name="T53" fmla="*/ 168275 h 49"/>
              <a:gd name="T54" fmla="*/ 140551 w 69"/>
              <a:gd name="T55" fmla="*/ 96157 h 49"/>
              <a:gd name="T56" fmla="*/ 137123 w 69"/>
              <a:gd name="T57" fmla="*/ 54947 h 49"/>
              <a:gd name="T58" fmla="*/ 130267 w 69"/>
              <a:gd name="T59" fmla="*/ 51513 h 49"/>
              <a:gd name="T60" fmla="*/ 106270 w 69"/>
              <a:gd name="T61" fmla="*/ 51513 h 49"/>
              <a:gd name="T62" fmla="*/ 102842 w 69"/>
              <a:gd name="T63" fmla="*/ 54947 h 49"/>
              <a:gd name="T64" fmla="*/ 99414 w 69"/>
              <a:gd name="T65" fmla="*/ 96157 h 49"/>
              <a:gd name="T66" fmla="*/ 99414 w 69"/>
              <a:gd name="T67" fmla="*/ 99591 h 49"/>
              <a:gd name="T68" fmla="*/ 102842 w 69"/>
              <a:gd name="T69" fmla="*/ 103026 h 49"/>
              <a:gd name="T70" fmla="*/ 137123 w 69"/>
              <a:gd name="T71" fmla="*/ 103026 h 49"/>
              <a:gd name="T72" fmla="*/ 140551 w 69"/>
              <a:gd name="T73" fmla="*/ 99591 h 49"/>
              <a:gd name="T74" fmla="*/ 140551 w 69"/>
              <a:gd name="T75" fmla="*/ 96157 h 4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9" h="49">
                <a:moveTo>
                  <a:pt x="68" y="49"/>
                </a:moveTo>
                <a:cubicBezTo>
                  <a:pt x="41" y="49"/>
                  <a:pt x="41" y="49"/>
                  <a:pt x="41" y="49"/>
                </a:cubicBezTo>
                <a:cubicBezTo>
                  <a:pt x="42" y="49"/>
                  <a:pt x="42" y="48"/>
                  <a:pt x="42" y="48"/>
                </a:cubicBezTo>
                <a:cubicBezTo>
                  <a:pt x="41" y="38"/>
                  <a:pt x="41" y="38"/>
                  <a:pt x="41" y="38"/>
                </a:cubicBezTo>
                <a:cubicBezTo>
                  <a:pt x="41" y="37"/>
                  <a:pt x="41" y="37"/>
                  <a:pt x="4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9" y="37"/>
                  <a:pt x="28" y="37"/>
                  <a:pt x="28" y="38"/>
                </a:cubicBezTo>
                <a:cubicBezTo>
                  <a:pt x="28" y="48"/>
                  <a:pt x="28" y="48"/>
                  <a:pt x="28" y="48"/>
                </a:cubicBezTo>
                <a:cubicBezTo>
                  <a:pt x="28" y="48"/>
                  <a:pt x="28" y="49"/>
                  <a:pt x="29" y="49"/>
                </a:cubicBezTo>
                <a:cubicBezTo>
                  <a:pt x="2" y="49"/>
                  <a:pt x="2" y="49"/>
                  <a:pt x="2" y="49"/>
                </a:cubicBezTo>
                <a:cubicBezTo>
                  <a:pt x="1" y="49"/>
                  <a:pt x="0" y="47"/>
                  <a:pt x="0" y="46"/>
                </a:cubicBezTo>
                <a:cubicBezTo>
                  <a:pt x="0" y="45"/>
                  <a:pt x="1" y="43"/>
                  <a:pt x="1" y="42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1" y="1"/>
                  <a:pt x="31" y="2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0"/>
                  <a:pt x="31" y="10"/>
                  <a:pt x="32" y="10"/>
                </a:cubicBezTo>
                <a:cubicBezTo>
                  <a:pt x="38" y="10"/>
                  <a:pt x="38" y="10"/>
                  <a:pt x="38" y="10"/>
                </a:cubicBezTo>
                <a:cubicBezTo>
                  <a:pt x="39" y="10"/>
                  <a:pt x="39" y="10"/>
                  <a:pt x="39" y="9"/>
                </a:cubicBezTo>
                <a:cubicBezTo>
                  <a:pt x="39" y="2"/>
                  <a:pt x="39" y="2"/>
                  <a:pt x="39" y="2"/>
                </a:cubicBezTo>
                <a:cubicBezTo>
                  <a:pt x="39" y="1"/>
                  <a:pt x="38" y="0"/>
                  <a:pt x="3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1" y="0"/>
                  <a:pt x="52" y="1"/>
                  <a:pt x="53" y="2"/>
                </a:cubicBezTo>
                <a:cubicBezTo>
                  <a:pt x="68" y="42"/>
                  <a:pt x="68" y="42"/>
                  <a:pt x="68" y="42"/>
                </a:cubicBezTo>
                <a:cubicBezTo>
                  <a:pt x="69" y="43"/>
                  <a:pt x="69" y="45"/>
                  <a:pt x="69" y="46"/>
                </a:cubicBezTo>
                <a:cubicBezTo>
                  <a:pt x="69" y="47"/>
                  <a:pt x="69" y="49"/>
                  <a:pt x="68" y="49"/>
                </a:cubicBezTo>
                <a:close/>
                <a:moveTo>
                  <a:pt x="41" y="28"/>
                </a:moveTo>
                <a:cubicBezTo>
                  <a:pt x="40" y="16"/>
                  <a:pt x="40" y="16"/>
                  <a:pt x="40" y="16"/>
                </a:cubicBezTo>
                <a:cubicBezTo>
                  <a:pt x="40" y="16"/>
                  <a:pt x="39" y="15"/>
                  <a:pt x="38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0" y="16"/>
                  <a:pt x="30" y="16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30" y="30"/>
                  <a:pt x="30" y="30"/>
                </a:cubicBezTo>
                <a:cubicBezTo>
                  <a:pt x="40" y="30"/>
                  <a:pt x="40" y="30"/>
                  <a:pt x="40" y="30"/>
                </a:cubicBezTo>
                <a:cubicBezTo>
                  <a:pt x="40" y="30"/>
                  <a:pt x="41" y="29"/>
                  <a:pt x="41" y="29"/>
                </a:cubicBezTo>
                <a:lnTo>
                  <a:pt x="41" y="2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9" name="Freeform 103"/>
          <p:cNvSpPr>
            <a:spLocks noEditPoints="1"/>
          </p:cNvSpPr>
          <p:nvPr/>
        </p:nvSpPr>
        <p:spPr bwMode="auto">
          <a:xfrm>
            <a:off x="1721780" y="2089067"/>
            <a:ext cx="151856" cy="167918"/>
          </a:xfrm>
          <a:custGeom>
            <a:avLst/>
            <a:gdLst>
              <a:gd name="T0" fmla="*/ 106627 w 48"/>
              <a:gd name="T1" fmla="*/ 113671 h 53"/>
              <a:gd name="T2" fmla="*/ 61913 w 48"/>
              <a:gd name="T3" fmla="*/ 113671 h 53"/>
              <a:gd name="T4" fmla="*/ 61913 w 48"/>
              <a:gd name="T5" fmla="*/ 127450 h 53"/>
              <a:gd name="T6" fmla="*/ 127265 w 48"/>
              <a:gd name="T7" fmla="*/ 127450 h 53"/>
              <a:gd name="T8" fmla="*/ 134144 w 48"/>
              <a:gd name="T9" fmla="*/ 130894 h 53"/>
              <a:gd name="T10" fmla="*/ 134144 w 48"/>
              <a:gd name="T11" fmla="*/ 148117 h 53"/>
              <a:gd name="T12" fmla="*/ 127265 w 48"/>
              <a:gd name="T13" fmla="*/ 151562 h 53"/>
              <a:gd name="T14" fmla="*/ 61913 w 48"/>
              <a:gd name="T15" fmla="*/ 151562 h 53"/>
              <a:gd name="T16" fmla="*/ 61913 w 48"/>
              <a:gd name="T17" fmla="*/ 179118 h 53"/>
              <a:gd name="T18" fmla="*/ 58473 w 48"/>
              <a:gd name="T19" fmla="*/ 182563 h 53"/>
              <a:gd name="T20" fmla="*/ 37835 w 48"/>
              <a:gd name="T21" fmla="*/ 182563 h 53"/>
              <a:gd name="T22" fmla="*/ 30956 w 48"/>
              <a:gd name="T23" fmla="*/ 179118 h 53"/>
              <a:gd name="T24" fmla="*/ 30956 w 48"/>
              <a:gd name="T25" fmla="*/ 151562 h 53"/>
              <a:gd name="T26" fmla="*/ 3440 w 48"/>
              <a:gd name="T27" fmla="*/ 151562 h 53"/>
              <a:gd name="T28" fmla="*/ 0 w 48"/>
              <a:gd name="T29" fmla="*/ 148117 h 53"/>
              <a:gd name="T30" fmla="*/ 0 w 48"/>
              <a:gd name="T31" fmla="*/ 130894 h 53"/>
              <a:gd name="T32" fmla="*/ 3440 w 48"/>
              <a:gd name="T33" fmla="*/ 127450 h 53"/>
              <a:gd name="T34" fmla="*/ 30956 w 48"/>
              <a:gd name="T35" fmla="*/ 127450 h 53"/>
              <a:gd name="T36" fmla="*/ 30956 w 48"/>
              <a:gd name="T37" fmla="*/ 113671 h 53"/>
              <a:gd name="T38" fmla="*/ 3440 w 48"/>
              <a:gd name="T39" fmla="*/ 113671 h 53"/>
              <a:gd name="T40" fmla="*/ 0 w 48"/>
              <a:gd name="T41" fmla="*/ 110227 h 53"/>
              <a:gd name="T42" fmla="*/ 0 w 48"/>
              <a:gd name="T43" fmla="*/ 89559 h 53"/>
              <a:gd name="T44" fmla="*/ 3440 w 48"/>
              <a:gd name="T45" fmla="*/ 86115 h 53"/>
              <a:gd name="T46" fmla="*/ 30956 w 48"/>
              <a:gd name="T47" fmla="*/ 86115 h 53"/>
              <a:gd name="T48" fmla="*/ 30956 w 48"/>
              <a:gd name="T49" fmla="*/ 3445 h 53"/>
              <a:gd name="T50" fmla="*/ 37835 w 48"/>
              <a:gd name="T51" fmla="*/ 0 h 53"/>
              <a:gd name="T52" fmla="*/ 106627 w 48"/>
              <a:gd name="T53" fmla="*/ 0 h 53"/>
              <a:gd name="T54" fmla="*/ 165100 w 48"/>
              <a:gd name="T55" fmla="*/ 55113 h 53"/>
              <a:gd name="T56" fmla="*/ 106627 w 48"/>
              <a:gd name="T57" fmla="*/ 113671 h 53"/>
              <a:gd name="T58" fmla="*/ 103188 w 48"/>
              <a:gd name="T59" fmla="*/ 27557 h 53"/>
              <a:gd name="T60" fmla="*/ 61913 w 48"/>
              <a:gd name="T61" fmla="*/ 27557 h 53"/>
              <a:gd name="T62" fmla="*/ 61913 w 48"/>
              <a:gd name="T63" fmla="*/ 86115 h 53"/>
              <a:gd name="T64" fmla="*/ 103188 w 48"/>
              <a:gd name="T65" fmla="*/ 86115 h 53"/>
              <a:gd name="T66" fmla="*/ 134144 w 48"/>
              <a:gd name="T67" fmla="*/ 55113 h 53"/>
              <a:gd name="T68" fmla="*/ 103188 w 48"/>
              <a:gd name="T69" fmla="*/ 27557 h 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8" h="53">
                <a:moveTo>
                  <a:pt x="31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37"/>
                  <a:pt x="18" y="37"/>
                  <a:pt x="1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8" y="37"/>
                  <a:pt x="39" y="38"/>
                  <a:pt x="39" y="38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4"/>
                  <a:pt x="38" y="44"/>
                  <a:pt x="3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3"/>
                  <a:pt x="17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44"/>
                  <a:pt x="9" y="44"/>
                  <a:pt x="9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4"/>
                  <a:pt x="0" y="4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7"/>
                  <a:pt x="1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3"/>
                  <a:pt x="9" y="33"/>
                  <a:pt x="9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1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1" y="0"/>
                  <a:pt x="48" y="6"/>
                  <a:pt x="48" y="16"/>
                </a:cubicBezTo>
                <a:cubicBezTo>
                  <a:pt x="48" y="26"/>
                  <a:pt x="41" y="33"/>
                  <a:pt x="31" y="33"/>
                </a:cubicBezTo>
                <a:close/>
                <a:moveTo>
                  <a:pt x="30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25"/>
                  <a:pt x="18" y="25"/>
                  <a:pt x="18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6" y="25"/>
                  <a:pt x="39" y="21"/>
                  <a:pt x="39" y="16"/>
                </a:cubicBezTo>
                <a:cubicBezTo>
                  <a:pt x="39" y="11"/>
                  <a:pt x="36" y="8"/>
                  <a:pt x="30" y="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0" name="Freeform 104"/>
          <p:cNvSpPr>
            <a:spLocks noEditPoints="1"/>
          </p:cNvSpPr>
          <p:nvPr/>
        </p:nvSpPr>
        <p:spPr bwMode="auto">
          <a:xfrm>
            <a:off x="2175889" y="2089067"/>
            <a:ext cx="151856" cy="167918"/>
          </a:xfrm>
          <a:custGeom>
            <a:avLst/>
            <a:gdLst>
              <a:gd name="T0" fmla="*/ 106627 w 48"/>
              <a:gd name="T1" fmla="*/ 113671 h 53"/>
              <a:gd name="T2" fmla="*/ 61913 w 48"/>
              <a:gd name="T3" fmla="*/ 113671 h 53"/>
              <a:gd name="T4" fmla="*/ 61913 w 48"/>
              <a:gd name="T5" fmla="*/ 127450 h 53"/>
              <a:gd name="T6" fmla="*/ 127265 w 48"/>
              <a:gd name="T7" fmla="*/ 127450 h 53"/>
              <a:gd name="T8" fmla="*/ 134144 w 48"/>
              <a:gd name="T9" fmla="*/ 130894 h 53"/>
              <a:gd name="T10" fmla="*/ 134144 w 48"/>
              <a:gd name="T11" fmla="*/ 148117 h 53"/>
              <a:gd name="T12" fmla="*/ 127265 w 48"/>
              <a:gd name="T13" fmla="*/ 151562 h 53"/>
              <a:gd name="T14" fmla="*/ 61913 w 48"/>
              <a:gd name="T15" fmla="*/ 151562 h 53"/>
              <a:gd name="T16" fmla="*/ 61913 w 48"/>
              <a:gd name="T17" fmla="*/ 179118 h 53"/>
              <a:gd name="T18" fmla="*/ 58473 w 48"/>
              <a:gd name="T19" fmla="*/ 182563 h 53"/>
              <a:gd name="T20" fmla="*/ 37835 w 48"/>
              <a:gd name="T21" fmla="*/ 182563 h 53"/>
              <a:gd name="T22" fmla="*/ 30956 w 48"/>
              <a:gd name="T23" fmla="*/ 179118 h 53"/>
              <a:gd name="T24" fmla="*/ 30956 w 48"/>
              <a:gd name="T25" fmla="*/ 151562 h 53"/>
              <a:gd name="T26" fmla="*/ 3440 w 48"/>
              <a:gd name="T27" fmla="*/ 151562 h 53"/>
              <a:gd name="T28" fmla="*/ 0 w 48"/>
              <a:gd name="T29" fmla="*/ 148117 h 53"/>
              <a:gd name="T30" fmla="*/ 0 w 48"/>
              <a:gd name="T31" fmla="*/ 130894 h 53"/>
              <a:gd name="T32" fmla="*/ 3440 w 48"/>
              <a:gd name="T33" fmla="*/ 127450 h 53"/>
              <a:gd name="T34" fmla="*/ 30956 w 48"/>
              <a:gd name="T35" fmla="*/ 127450 h 53"/>
              <a:gd name="T36" fmla="*/ 30956 w 48"/>
              <a:gd name="T37" fmla="*/ 113671 h 53"/>
              <a:gd name="T38" fmla="*/ 3440 w 48"/>
              <a:gd name="T39" fmla="*/ 113671 h 53"/>
              <a:gd name="T40" fmla="*/ 0 w 48"/>
              <a:gd name="T41" fmla="*/ 110227 h 53"/>
              <a:gd name="T42" fmla="*/ 0 w 48"/>
              <a:gd name="T43" fmla="*/ 89559 h 53"/>
              <a:gd name="T44" fmla="*/ 3440 w 48"/>
              <a:gd name="T45" fmla="*/ 86115 h 53"/>
              <a:gd name="T46" fmla="*/ 30956 w 48"/>
              <a:gd name="T47" fmla="*/ 86115 h 53"/>
              <a:gd name="T48" fmla="*/ 30956 w 48"/>
              <a:gd name="T49" fmla="*/ 3445 h 53"/>
              <a:gd name="T50" fmla="*/ 37835 w 48"/>
              <a:gd name="T51" fmla="*/ 0 h 53"/>
              <a:gd name="T52" fmla="*/ 106627 w 48"/>
              <a:gd name="T53" fmla="*/ 0 h 53"/>
              <a:gd name="T54" fmla="*/ 165100 w 48"/>
              <a:gd name="T55" fmla="*/ 55113 h 53"/>
              <a:gd name="T56" fmla="*/ 106627 w 48"/>
              <a:gd name="T57" fmla="*/ 113671 h 53"/>
              <a:gd name="T58" fmla="*/ 103188 w 48"/>
              <a:gd name="T59" fmla="*/ 27557 h 53"/>
              <a:gd name="T60" fmla="*/ 61913 w 48"/>
              <a:gd name="T61" fmla="*/ 27557 h 53"/>
              <a:gd name="T62" fmla="*/ 61913 w 48"/>
              <a:gd name="T63" fmla="*/ 86115 h 53"/>
              <a:gd name="T64" fmla="*/ 103188 w 48"/>
              <a:gd name="T65" fmla="*/ 86115 h 53"/>
              <a:gd name="T66" fmla="*/ 134144 w 48"/>
              <a:gd name="T67" fmla="*/ 55113 h 53"/>
              <a:gd name="T68" fmla="*/ 103188 w 48"/>
              <a:gd name="T69" fmla="*/ 27557 h 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8" h="53">
                <a:moveTo>
                  <a:pt x="31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37"/>
                  <a:pt x="18" y="37"/>
                  <a:pt x="1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8" y="37"/>
                  <a:pt x="39" y="38"/>
                  <a:pt x="39" y="38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4"/>
                  <a:pt x="38" y="44"/>
                  <a:pt x="3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3"/>
                  <a:pt x="17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44"/>
                  <a:pt x="9" y="44"/>
                  <a:pt x="9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4"/>
                  <a:pt x="0" y="4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7"/>
                  <a:pt x="1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3"/>
                  <a:pt x="9" y="33"/>
                  <a:pt x="9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1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1" y="0"/>
                  <a:pt x="48" y="6"/>
                  <a:pt x="48" y="16"/>
                </a:cubicBezTo>
                <a:cubicBezTo>
                  <a:pt x="48" y="26"/>
                  <a:pt x="41" y="33"/>
                  <a:pt x="31" y="33"/>
                </a:cubicBezTo>
                <a:close/>
                <a:moveTo>
                  <a:pt x="30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25"/>
                  <a:pt x="18" y="25"/>
                  <a:pt x="18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6" y="25"/>
                  <a:pt x="39" y="21"/>
                  <a:pt x="39" y="16"/>
                </a:cubicBezTo>
                <a:cubicBezTo>
                  <a:pt x="39" y="11"/>
                  <a:pt x="36" y="8"/>
                  <a:pt x="30" y="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1" name="Freeform 105"/>
          <p:cNvSpPr>
            <a:spLocks noEditPoints="1"/>
          </p:cNvSpPr>
          <p:nvPr/>
        </p:nvSpPr>
        <p:spPr bwMode="auto">
          <a:xfrm>
            <a:off x="2631456" y="2089067"/>
            <a:ext cx="201501" cy="198581"/>
          </a:xfrm>
          <a:custGeom>
            <a:avLst/>
            <a:gdLst>
              <a:gd name="T0" fmla="*/ 201960 w 64"/>
              <a:gd name="T1" fmla="*/ 215900 h 63"/>
              <a:gd name="T2" fmla="*/ 188268 w 64"/>
              <a:gd name="T3" fmla="*/ 209046 h 63"/>
              <a:gd name="T4" fmla="*/ 143768 w 64"/>
              <a:gd name="T5" fmla="*/ 164495 h 63"/>
              <a:gd name="T6" fmla="*/ 92422 w 64"/>
              <a:gd name="T7" fmla="*/ 181630 h 63"/>
              <a:gd name="T8" fmla="*/ 0 w 64"/>
              <a:gd name="T9" fmla="*/ 89102 h 63"/>
              <a:gd name="T10" fmla="*/ 92422 w 64"/>
              <a:gd name="T11" fmla="*/ 0 h 63"/>
              <a:gd name="T12" fmla="*/ 184845 w 64"/>
              <a:gd name="T13" fmla="*/ 89102 h 63"/>
              <a:gd name="T14" fmla="*/ 167729 w 64"/>
              <a:gd name="T15" fmla="*/ 140506 h 63"/>
              <a:gd name="T16" fmla="*/ 212229 w 64"/>
              <a:gd name="T17" fmla="*/ 185057 h 63"/>
              <a:gd name="T18" fmla="*/ 219075 w 64"/>
              <a:gd name="T19" fmla="*/ 198765 h 63"/>
              <a:gd name="T20" fmla="*/ 201960 w 64"/>
              <a:gd name="T21" fmla="*/ 215900 h 63"/>
              <a:gd name="T22" fmla="*/ 92422 w 64"/>
              <a:gd name="T23" fmla="*/ 30843 h 63"/>
              <a:gd name="T24" fmla="*/ 34230 w 64"/>
              <a:gd name="T25" fmla="*/ 89102 h 63"/>
              <a:gd name="T26" fmla="*/ 92422 w 64"/>
              <a:gd name="T27" fmla="*/ 147360 h 63"/>
              <a:gd name="T28" fmla="*/ 150614 w 64"/>
              <a:gd name="T29" fmla="*/ 89102 h 63"/>
              <a:gd name="T30" fmla="*/ 92422 w 64"/>
              <a:gd name="T31" fmla="*/ 30843 h 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4" h="63">
                <a:moveTo>
                  <a:pt x="59" y="63"/>
                </a:moveTo>
                <a:cubicBezTo>
                  <a:pt x="57" y="63"/>
                  <a:pt x="56" y="62"/>
                  <a:pt x="55" y="61"/>
                </a:cubicBezTo>
                <a:cubicBezTo>
                  <a:pt x="42" y="48"/>
                  <a:pt x="42" y="48"/>
                  <a:pt x="42" y="48"/>
                </a:cubicBezTo>
                <a:cubicBezTo>
                  <a:pt x="38" y="51"/>
                  <a:pt x="33" y="53"/>
                  <a:pt x="27" y="53"/>
                </a:cubicBezTo>
                <a:cubicBezTo>
                  <a:pt x="12" y="53"/>
                  <a:pt x="0" y="41"/>
                  <a:pt x="0" y="26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4" y="12"/>
                  <a:pt x="54" y="26"/>
                </a:cubicBezTo>
                <a:cubicBezTo>
                  <a:pt x="54" y="32"/>
                  <a:pt x="52" y="37"/>
                  <a:pt x="49" y="41"/>
                </a:cubicBezTo>
                <a:cubicBezTo>
                  <a:pt x="62" y="54"/>
                  <a:pt x="62" y="54"/>
                  <a:pt x="62" y="54"/>
                </a:cubicBezTo>
                <a:cubicBezTo>
                  <a:pt x="63" y="55"/>
                  <a:pt x="64" y="57"/>
                  <a:pt x="64" y="58"/>
                </a:cubicBezTo>
                <a:cubicBezTo>
                  <a:pt x="64" y="61"/>
                  <a:pt x="61" y="63"/>
                  <a:pt x="59" y="63"/>
                </a:cubicBezTo>
                <a:close/>
                <a:moveTo>
                  <a:pt x="27" y="9"/>
                </a:moveTo>
                <a:cubicBezTo>
                  <a:pt x="18" y="9"/>
                  <a:pt x="10" y="17"/>
                  <a:pt x="10" y="26"/>
                </a:cubicBezTo>
                <a:cubicBezTo>
                  <a:pt x="10" y="36"/>
                  <a:pt x="18" y="43"/>
                  <a:pt x="27" y="43"/>
                </a:cubicBezTo>
                <a:cubicBezTo>
                  <a:pt x="37" y="43"/>
                  <a:pt x="44" y="36"/>
                  <a:pt x="44" y="26"/>
                </a:cubicBezTo>
                <a:cubicBezTo>
                  <a:pt x="44" y="17"/>
                  <a:pt x="37" y="9"/>
                  <a:pt x="27" y="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2" name="Freeform 106"/>
          <p:cNvSpPr>
            <a:spLocks noEditPoints="1"/>
          </p:cNvSpPr>
          <p:nvPr/>
        </p:nvSpPr>
        <p:spPr bwMode="auto">
          <a:xfrm>
            <a:off x="3085564" y="2073005"/>
            <a:ext cx="214643" cy="214643"/>
          </a:xfrm>
          <a:custGeom>
            <a:avLst/>
            <a:gdLst>
              <a:gd name="T0" fmla="*/ 233363 w 68"/>
              <a:gd name="T1" fmla="*/ 10295 h 68"/>
              <a:gd name="T2" fmla="*/ 199045 w 68"/>
              <a:gd name="T3" fmla="*/ 209339 h 68"/>
              <a:gd name="T4" fmla="*/ 195613 w 68"/>
              <a:gd name="T5" fmla="*/ 216203 h 68"/>
              <a:gd name="T6" fmla="*/ 192181 w 68"/>
              <a:gd name="T7" fmla="*/ 216203 h 68"/>
              <a:gd name="T8" fmla="*/ 188749 w 68"/>
              <a:gd name="T9" fmla="*/ 216203 h 68"/>
              <a:gd name="T10" fmla="*/ 120113 w 68"/>
              <a:gd name="T11" fmla="*/ 188749 h 68"/>
              <a:gd name="T12" fmla="*/ 78932 w 68"/>
              <a:gd name="T13" fmla="*/ 229930 h 68"/>
              <a:gd name="T14" fmla="*/ 75500 w 68"/>
              <a:gd name="T15" fmla="*/ 233362 h 68"/>
              <a:gd name="T16" fmla="*/ 72068 w 68"/>
              <a:gd name="T17" fmla="*/ 233362 h 68"/>
              <a:gd name="T18" fmla="*/ 65204 w 68"/>
              <a:gd name="T19" fmla="*/ 223067 h 68"/>
              <a:gd name="T20" fmla="*/ 65204 w 68"/>
              <a:gd name="T21" fmla="*/ 164726 h 68"/>
              <a:gd name="T22" fmla="*/ 3432 w 68"/>
              <a:gd name="T23" fmla="*/ 140704 h 68"/>
              <a:gd name="T24" fmla="*/ 0 w 68"/>
              <a:gd name="T25" fmla="*/ 133840 h 68"/>
              <a:gd name="T26" fmla="*/ 3432 w 68"/>
              <a:gd name="T27" fmla="*/ 123545 h 68"/>
              <a:gd name="T28" fmla="*/ 219636 w 68"/>
              <a:gd name="T29" fmla="*/ 0 h 68"/>
              <a:gd name="T30" fmla="*/ 229931 w 68"/>
              <a:gd name="T31" fmla="*/ 0 h 68"/>
              <a:gd name="T32" fmla="*/ 233363 w 68"/>
              <a:gd name="T33" fmla="*/ 10295 h 68"/>
              <a:gd name="T34" fmla="*/ 212772 w 68"/>
              <a:gd name="T35" fmla="*/ 24023 h 68"/>
              <a:gd name="T36" fmla="*/ 27454 w 68"/>
              <a:gd name="T37" fmla="*/ 130408 h 68"/>
              <a:gd name="T38" fmla="*/ 68636 w 68"/>
              <a:gd name="T39" fmla="*/ 147567 h 68"/>
              <a:gd name="T40" fmla="*/ 181886 w 68"/>
              <a:gd name="T41" fmla="*/ 65204 h 68"/>
              <a:gd name="T42" fmla="*/ 120113 w 68"/>
              <a:gd name="T43" fmla="*/ 168158 h 68"/>
              <a:gd name="T44" fmla="*/ 185318 w 68"/>
              <a:gd name="T45" fmla="*/ 195612 h 68"/>
              <a:gd name="T46" fmla="*/ 212772 w 68"/>
              <a:gd name="T47" fmla="*/ 24023 h 6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5" y="55"/>
                  <a:pt x="35" y="55"/>
                  <a:pt x="35" y="55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7"/>
                  <a:pt x="22" y="68"/>
                  <a:pt x="22" y="68"/>
                </a:cubicBezTo>
                <a:cubicBezTo>
                  <a:pt x="21" y="68"/>
                  <a:pt x="21" y="68"/>
                  <a:pt x="21" y="68"/>
                </a:cubicBezTo>
                <a:cubicBezTo>
                  <a:pt x="20" y="67"/>
                  <a:pt x="19" y="66"/>
                  <a:pt x="19" y="65"/>
                </a:cubicBezTo>
                <a:cubicBezTo>
                  <a:pt x="19" y="48"/>
                  <a:pt x="19" y="48"/>
                  <a:pt x="19" y="48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  <a:moveTo>
                  <a:pt x="62" y="7"/>
                </a:moveTo>
                <a:cubicBezTo>
                  <a:pt x="8" y="38"/>
                  <a:pt x="8" y="38"/>
                  <a:pt x="8" y="38"/>
                </a:cubicBezTo>
                <a:cubicBezTo>
                  <a:pt x="20" y="43"/>
                  <a:pt x="20" y="43"/>
                  <a:pt x="20" y="43"/>
                </a:cubicBezTo>
                <a:cubicBezTo>
                  <a:pt x="53" y="19"/>
                  <a:pt x="53" y="19"/>
                  <a:pt x="53" y="19"/>
                </a:cubicBezTo>
                <a:cubicBezTo>
                  <a:pt x="35" y="49"/>
                  <a:pt x="35" y="49"/>
                  <a:pt x="35" y="49"/>
                </a:cubicBezTo>
                <a:cubicBezTo>
                  <a:pt x="54" y="57"/>
                  <a:pt x="54" y="57"/>
                  <a:pt x="54" y="57"/>
                </a:cubicBezTo>
                <a:lnTo>
                  <a:pt x="62" y="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3" name="Freeform 107"/>
          <p:cNvSpPr>
            <a:spLocks noEditPoints="1"/>
          </p:cNvSpPr>
          <p:nvPr/>
        </p:nvSpPr>
        <p:spPr bwMode="auto">
          <a:xfrm>
            <a:off x="3541131" y="2089067"/>
            <a:ext cx="182520" cy="182520"/>
          </a:xfrm>
          <a:custGeom>
            <a:avLst/>
            <a:gdLst>
              <a:gd name="T0" fmla="*/ 198438 w 58"/>
              <a:gd name="T1" fmla="*/ 160803 h 58"/>
              <a:gd name="T2" fmla="*/ 160803 w 58"/>
              <a:gd name="T3" fmla="*/ 198438 h 58"/>
              <a:gd name="T4" fmla="*/ 37635 w 58"/>
              <a:gd name="T5" fmla="*/ 198438 h 58"/>
              <a:gd name="T6" fmla="*/ 0 w 58"/>
              <a:gd name="T7" fmla="*/ 160803 h 58"/>
              <a:gd name="T8" fmla="*/ 0 w 58"/>
              <a:gd name="T9" fmla="*/ 34213 h 58"/>
              <a:gd name="T10" fmla="*/ 37635 w 58"/>
              <a:gd name="T11" fmla="*/ 0 h 58"/>
              <a:gd name="T12" fmla="*/ 160803 w 58"/>
              <a:gd name="T13" fmla="*/ 0 h 58"/>
              <a:gd name="T14" fmla="*/ 198438 w 58"/>
              <a:gd name="T15" fmla="*/ 34213 h 58"/>
              <a:gd name="T16" fmla="*/ 198438 w 58"/>
              <a:gd name="T17" fmla="*/ 160803 h 58"/>
              <a:gd name="T18" fmla="*/ 174489 w 58"/>
              <a:gd name="T19" fmla="*/ 78691 h 58"/>
              <a:gd name="T20" fmla="*/ 174489 w 58"/>
              <a:gd name="T21" fmla="*/ 68427 h 58"/>
              <a:gd name="T22" fmla="*/ 130011 w 58"/>
              <a:gd name="T23" fmla="*/ 20528 h 58"/>
              <a:gd name="T24" fmla="*/ 119747 w 58"/>
              <a:gd name="T25" fmla="*/ 20528 h 58"/>
              <a:gd name="T26" fmla="*/ 116326 w 58"/>
              <a:gd name="T27" fmla="*/ 27371 h 58"/>
              <a:gd name="T28" fmla="*/ 116326 w 58"/>
              <a:gd name="T29" fmla="*/ 47899 h 58"/>
              <a:gd name="T30" fmla="*/ 30792 w 58"/>
              <a:gd name="T31" fmla="*/ 123168 h 58"/>
              <a:gd name="T32" fmla="*/ 54742 w 58"/>
              <a:gd name="T33" fmla="*/ 174489 h 58"/>
              <a:gd name="T34" fmla="*/ 58163 w 58"/>
              <a:gd name="T35" fmla="*/ 177910 h 58"/>
              <a:gd name="T36" fmla="*/ 58163 w 58"/>
              <a:gd name="T37" fmla="*/ 177910 h 58"/>
              <a:gd name="T38" fmla="*/ 61584 w 58"/>
              <a:gd name="T39" fmla="*/ 171067 h 58"/>
              <a:gd name="T40" fmla="*/ 68427 w 58"/>
              <a:gd name="T41" fmla="*/ 109483 h 58"/>
              <a:gd name="T42" fmla="*/ 116326 w 58"/>
              <a:gd name="T43" fmla="*/ 99219 h 58"/>
              <a:gd name="T44" fmla="*/ 116326 w 58"/>
              <a:gd name="T45" fmla="*/ 119747 h 58"/>
              <a:gd name="T46" fmla="*/ 119747 w 58"/>
              <a:gd name="T47" fmla="*/ 126590 h 58"/>
              <a:gd name="T48" fmla="*/ 123168 w 58"/>
              <a:gd name="T49" fmla="*/ 126590 h 58"/>
              <a:gd name="T50" fmla="*/ 130011 w 58"/>
              <a:gd name="T51" fmla="*/ 123168 h 58"/>
              <a:gd name="T52" fmla="*/ 174489 w 58"/>
              <a:gd name="T53" fmla="*/ 78691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51" y="23"/>
                </a:moveTo>
                <a:cubicBezTo>
                  <a:pt x="52" y="22"/>
                  <a:pt x="52" y="21"/>
                  <a:pt x="51" y="20"/>
                </a:cubicBezTo>
                <a:cubicBezTo>
                  <a:pt x="38" y="6"/>
                  <a:pt x="38" y="6"/>
                  <a:pt x="38" y="6"/>
                </a:cubicBezTo>
                <a:cubicBezTo>
                  <a:pt x="37" y="6"/>
                  <a:pt x="36" y="5"/>
                  <a:pt x="35" y="6"/>
                </a:cubicBezTo>
                <a:cubicBezTo>
                  <a:pt x="34" y="6"/>
                  <a:pt x="34" y="7"/>
                  <a:pt x="34" y="8"/>
                </a:cubicBezTo>
                <a:cubicBezTo>
                  <a:pt x="34" y="14"/>
                  <a:pt x="34" y="14"/>
                  <a:pt x="34" y="14"/>
                </a:cubicBezTo>
                <a:cubicBezTo>
                  <a:pt x="12" y="14"/>
                  <a:pt x="9" y="27"/>
                  <a:pt x="9" y="36"/>
                </a:cubicBezTo>
                <a:cubicBezTo>
                  <a:pt x="9" y="44"/>
                  <a:pt x="16" y="51"/>
                  <a:pt x="16" y="51"/>
                </a:cubicBezTo>
                <a:cubicBezTo>
                  <a:pt x="16" y="52"/>
                  <a:pt x="16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8" y="51"/>
                  <a:pt x="18" y="51"/>
                  <a:pt x="18" y="50"/>
                </a:cubicBezTo>
                <a:cubicBezTo>
                  <a:pt x="17" y="41"/>
                  <a:pt x="18" y="36"/>
                  <a:pt x="20" y="32"/>
                </a:cubicBezTo>
                <a:cubicBezTo>
                  <a:pt x="23" y="30"/>
                  <a:pt x="27" y="29"/>
                  <a:pt x="34" y="29"/>
                </a:cubicBezTo>
                <a:cubicBezTo>
                  <a:pt x="34" y="35"/>
                  <a:pt x="34" y="35"/>
                  <a:pt x="34" y="35"/>
                </a:cubicBezTo>
                <a:cubicBezTo>
                  <a:pt x="34" y="36"/>
                  <a:pt x="34" y="37"/>
                  <a:pt x="35" y="37"/>
                </a:cubicBezTo>
                <a:cubicBezTo>
                  <a:pt x="36" y="37"/>
                  <a:pt x="36" y="37"/>
                  <a:pt x="36" y="37"/>
                </a:cubicBezTo>
                <a:cubicBezTo>
                  <a:pt x="37" y="37"/>
                  <a:pt x="37" y="37"/>
                  <a:pt x="38" y="36"/>
                </a:cubicBezTo>
                <a:lnTo>
                  <a:pt x="51" y="2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4" name="Freeform 108"/>
          <p:cNvSpPr>
            <a:spLocks noEditPoints="1"/>
          </p:cNvSpPr>
          <p:nvPr/>
        </p:nvSpPr>
        <p:spPr bwMode="auto">
          <a:xfrm>
            <a:off x="3995240" y="2089067"/>
            <a:ext cx="151856" cy="182520"/>
          </a:xfrm>
          <a:custGeom>
            <a:avLst/>
            <a:gdLst>
              <a:gd name="T0" fmla="*/ 165100 w 48"/>
              <a:gd name="T1" fmla="*/ 106062 h 58"/>
              <a:gd name="T2" fmla="*/ 85990 w 48"/>
              <a:gd name="T3" fmla="*/ 198438 h 58"/>
              <a:gd name="T4" fmla="*/ 82550 w 48"/>
              <a:gd name="T5" fmla="*/ 198438 h 58"/>
              <a:gd name="T6" fmla="*/ 79110 w 48"/>
              <a:gd name="T7" fmla="*/ 198438 h 58"/>
              <a:gd name="T8" fmla="*/ 0 w 48"/>
              <a:gd name="T9" fmla="*/ 106062 h 58"/>
              <a:gd name="T10" fmla="*/ 0 w 48"/>
              <a:gd name="T11" fmla="*/ 6843 h 58"/>
              <a:gd name="T12" fmla="*/ 6879 w 48"/>
              <a:gd name="T13" fmla="*/ 0 h 58"/>
              <a:gd name="T14" fmla="*/ 158221 w 48"/>
              <a:gd name="T15" fmla="*/ 0 h 58"/>
              <a:gd name="T16" fmla="*/ 165100 w 48"/>
              <a:gd name="T17" fmla="*/ 6843 h 58"/>
              <a:gd name="T18" fmla="*/ 165100 w 48"/>
              <a:gd name="T19" fmla="*/ 106062 h 58"/>
              <a:gd name="T20" fmla="*/ 141023 w 48"/>
              <a:gd name="T21" fmla="*/ 23949 h 58"/>
              <a:gd name="T22" fmla="*/ 82550 w 48"/>
              <a:gd name="T23" fmla="*/ 23949 h 58"/>
              <a:gd name="T24" fmla="*/ 82550 w 48"/>
              <a:gd name="T25" fmla="*/ 171067 h 58"/>
              <a:gd name="T26" fmla="*/ 110067 w 48"/>
              <a:gd name="T27" fmla="*/ 153961 h 58"/>
              <a:gd name="T28" fmla="*/ 141023 w 48"/>
              <a:gd name="T29" fmla="*/ 106062 h 58"/>
              <a:gd name="T30" fmla="*/ 141023 w 48"/>
              <a:gd name="T31" fmla="*/ 23949 h 5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58">
                <a:moveTo>
                  <a:pt x="48" y="31"/>
                </a:moveTo>
                <a:cubicBezTo>
                  <a:pt x="48" y="47"/>
                  <a:pt x="26" y="57"/>
                  <a:pt x="25" y="58"/>
                </a:cubicBezTo>
                <a:cubicBezTo>
                  <a:pt x="25" y="58"/>
                  <a:pt x="24" y="58"/>
                  <a:pt x="24" y="58"/>
                </a:cubicBezTo>
                <a:cubicBezTo>
                  <a:pt x="24" y="58"/>
                  <a:pt x="23" y="58"/>
                  <a:pt x="23" y="58"/>
                </a:cubicBezTo>
                <a:cubicBezTo>
                  <a:pt x="22" y="57"/>
                  <a:pt x="0" y="47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0"/>
                  <a:pt x="48" y="1"/>
                  <a:pt x="48" y="2"/>
                </a:cubicBezTo>
                <a:lnTo>
                  <a:pt x="48" y="31"/>
                </a:lnTo>
                <a:close/>
                <a:moveTo>
                  <a:pt x="41" y="7"/>
                </a:moveTo>
                <a:cubicBezTo>
                  <a:pt x="24" y="7"/>
                  <a:pt x="24" y="7"/>
                  <a:pt x="24" y="7"/>
                </a:cubicBezTo>
                <a:cubicBezTo>
                  <a:pt x="24" y="50"/>
                  <a:pt x="24" y="50"/>
                  <a:pt x="24" y="50"/>
                </a:cubicBezTo>
                <a:cubicBezTo>
                  <a:pt x="26" y="49"/>
                  <a:pt x="29" y="47"/>
                  <a:pt x="32" y="45"/>
                </a:cubicBezTo>
                <a:cubicBezTo>
                  <a:pt x="36" y="42"/>
                  <a:pt x="41" y="37"/>
                  <a:pt x="41" y="31"/>
                </a:cubicBezTo>
                <a:lnTo>
                  <a:pt x="41" y="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5" name="Freeform 109"/>
          <p:cNvSpPr>
            <a:spLocks noEditPoints="1"/>
          </p:cNvSpPr>
          <p:nvPr/>
        </p:nvSpPr>
        <p:spPr bwMode="auto">
          <a:xfrm>
            <a:off x="4449347" y="2089067"/>
            <a:ext cx="214643" cy="182520"/>
          </a:xfrm>
          <a:custGeom>
            <a:avLst/>
            <a:gdLst>
              <a:gd name="T0" fmla="*/ 34318 w 68"/>
              <a:gd name="T1" fmla="*/ 195017 h 58"/>
              <a:gd name="T2" fmla="*/ 30886 w 68"/>
              <a:gd name="T3" fmla="*/ 198438 h 58"/>
              <a:gd name="T4" fmla="*/ 6864 w 68"/>
              <a:gd name="T5" fmla="*/ 198438 h 58"/>
              <a:gd name="T6" fmla="*/ 0 w 68"/>
              <a:gd name="T7" fmla="*/ 195017 h 58"/>
              <a:gd name="T8" fmla="*/ 0 w 68"/>
              <a:gd name="T9" fmla="*/ 167646 h 58"/>
              <a:gd name="T10" fmla="*/ 6864 w 68"/>
              <a:gd name="T11" fmla="*/ 164225 h 58"/>
              <a:gd name="T12" fmla="*/ 30886 w 68"/>
              <a:gd name="T13" fmla="*/ 164225 h 58"/>
              <a:gd name="T14" fmla="*/ 34318 w 68"/>
              <a:gd name="T15" fmla="*/ 167646 h 58"/>
              <a:gd name="T16" fmla="*/ 34318 w 68"/>
              <a:gd name="T17" fmla="*/ 195017 h 58"/>
              <a:gd name="T18" fmla="*/ 85795 w 68"/>
              <a:gd name="T19" fmla="*/ 195017 h 58"/>
              <a:gd name="T20" fmla="*/ 82363 w 68"/>
              <a:gd name="T21" fmla="*/ 198438 h 58"/>
              <a:gd name="T22" fmla="*/ 54909 w 68"/>
              <a:gd name="T23" fmla="*/ 198438 h 58"/>
              <a:gd name="T24" fmla="*/ 51477 w 68"/>
              <a:gd name="T25" fmla="*/ 195017 h 58"/>
              <a:gd name="T26" fmla="*/ 51477 w 68"/>
              <a:gd name="T27" fmla="*/ 150539 h 58"/>
              <a:gd name="T28" fmla="*/ 54909 w 68"/>
              <a:gd name="T29" fmla="*/ 147118 h 58"/>
              <a:gd name="T30" fmla="*/ 82363 w 68"/>
              <a:gd name="T31" fmla="*/ 147118 h 58"/>
              <a:gd name="T32" fmla="*/ 85795 w 68"/>
              <a:gd name="T33" fmla="*/ 150539 h 58"/>
              <a:gd name="T34" fmla="*/ 85795 w 68"/>
              <a:gd name="T35" fmla="*/ 195017 h 58"/>
              <a:gd name="T36" fmla="*/ 133841 w 68"/>
              <a:gd name="T37" fmla="*/ 195017 h 58"/>
              <a:gd name="T38" fmla="*/ 130409 w 68"/>
              <a:gd name="T39" fmla="*/ 198438 h 58"/>
              <a:gd name="T40" fmla="*/ 106386 w 68"/>
              <a:gd name="T41" fmla="*/ 198438 h 58"/>
              <a:gd name="T42" fmla="*/ 102954 w 68"/>
              <a:gd name="T43" fmla="*/ 195017 h 58"/>
              <a:gd name="T44" fmla="*/ 102954 w 68"/>
              <a:gd name="T45" fmla="*/ 119747 h 58"/>
              <a:gd name="T46" fmla="*/ 106386 w 68"/>
              <a:gd name="T47" fmla="*/ 116326 h 58"/>
              <a:gd name="T48" fmla="*/ 130409 w 68"/>
              <a:gd name="T49" fmla="*/ 116326 h 58"/>
              <a:gd name="T50" fmla="*/ 133841 w 68"/>
              <a:gd name="T51" fmla="*/ 119747 h 58"/>
              <a:gd name="T52" fmla="*/ 133841 w 68"/>
              <a:gd name="T53" fmla="*/ 195017 h 58"/>
              <a:gd name="T54" fmla="*/ 185318 w 68"/>
              <a:gd name="T55" fmla="*/ 195017 h 58"/>
              <a:gd name="T56" fmla="*/ 181886 w 68"/>
              <a:gd name="T57" fmla="*/ 198438 h 58"/>
              <a:gd name="T58" fmla="*/ 154431 w 68"/>
              <a:gd name="T59" fmla="*/ 198438 h 58"/>
              <a:gd name="T60" fmla="*/ 151000 w 68"/>
              <a:gd name="T61" fmla="*/ 195017 h 58"/>
              <a:gd name="T62" fmla="*/ 151000 w 68"/>
              <a:gd name="T63" fmla="*/ 68427 h 58"/>
              <a:gd name="T64" fmla="*/ 154431 w 68"/>
              <a:gd name="T65" fmla="*/ 65006 h 58"/>
              <a:gd name="T66" fmla="*/ 181886 w 68"/>
              <a:gd name="T67" fmla="*/ 65006 h 58"/>
              <a:gd name="T68" fmla="*/ 185318 w 68"/>
              <a:gd name="T69" fmla="*/ 68427 h 58"/>
              <a:gd name="T70" fmla="*/ 185318 w 68"/>
              <a:gd name="T71" fmla="*/ 195017 h 58"/>
              <a:gd name="T72" fmla="*/ 233363 w 68"/>
              <a:gd name="T73" fmla="*/ 195017 h 58"/>
              <a:gd name="T74" fmla="*/ 229931 w 68"/>
              <a:gd name="T75" fmla="*/ 198438 h 58"/>
              <a:gd name="T76" fmla="*/ 205909 w 68"/>
              <a:gd name="T77" fmla="*/ 198438 h 58"/>
              <a:gd name="T78" fmla="*/ 202477 w 68"/>
              <a:gd name="T79" fmla="*/ 195017 h 58"/>
              <a:gd name="T80" fmla="*/ 202477 w 68"/>
              <a:gd name="T81" fmla="*/ 3421 h 58"/>
              <a:gd name="T82" fmla="*/ 205909 w 68"/>
              <a:gd name="T83" fmla="*/ 0 h 58"/>
              <a:gd name="T84" fmla="*/ 229931 w 68"/>
              <a:gd name="T85" fmla="*/ 0 h 58"/>
              <a:gd name="T86" fmla="*/ 233363 w 68"/>
              <a:gd name="T87" fmla="*/ 3421 h 58"/>
              <a:gd name="T88" fmla="*/ 233363 w 68"/>
              <a:gd name="T89" fmla="*/ 195017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8" h="58">
                <a:moveTo>
                  <a:pt x="10" y="57"/>
                </a:moveTo>
                <a:cubicBezTo>
                  <a:pt x="10" y="57"/>
                  <a:pt x="10" y="58"/>
                  <a:pt x="9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1" y="58"/>
                  <a:pt x="0" y="57"/>
                  <a:pt x="0" y="5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49"/>
                  <a:pt x="1" y="48"/>
                  <a:pt x="2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10" y="48"/>
                  <a:pt x="10" y="49"/>
                  <a:pt x="10" y="49"/>
                </a:cubicBezTo>
                <a:lnTo>
                  <a:pt x="10" y="57"/>
                </a:lnTo>
                <a:close/>
                <a:moveTo>
                  <a:pt x="25" y="57"/>
                </a:moveTo>
                <a:cubicBezTo>
                  <a:pt x="25" y="57"/>
                  <a:pt x="24" y="58"/>
                  <a:pt x="24" y="58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8"/>
                  <a:pt x="15" y="57"/>
                  <a:pt x="15" y="57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6" y="43"/>
                  <a:pt x="16" y="43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3"/>
                  <a:pt x="25" y="44"/>
                  <a:pt x="25" y="44"/>
                </a:cubicBezTo>
                <a:lnTo>
                  <a:pt x="25" y="57"/>
                </a:lnTo>
                <a:close/>
                <a:moveTo>
                  <a:pt x="39" y="57"/>
                </a:moveTo>
                <a:cubicBezTo>
                  <a:pt x="39" y="57"/>
                  <a:pt x="39" y="58"/>
                  <a:pt x="38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0" y="58"/>
                  <a:pt x="30" y="57"/>
                  <a:pt x="30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4"/>
                  <a:pt x="30" y="34"/>
                  <a:pt x="31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9" y="34"/>
                  <a:pt x="39" y="34"/>
                  <a:pt x="39" y="35"/>
                </a:cubicBezTo>
                <a:lnTo>
                  <a:pt x="39" y="57"/>
                </a:lnTo>
                <a:close/>
                <a:moveTo>
                  <a:pt x="54" y="57"/>
                </a:moveTo>
                <a:cubicBezTo>
                  <a:pt x="54" y="57"/>
                  <a:pt x="53" y="58"/>
                  <a:pt x="53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4" y="57"/>
                  <a:pt x="44" y="57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5" y="19"/>
                  <a:pt x="45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19"/>
                  <a:pt x="54" y="20"/>
                  <a:pt x="54" y="20"/>
                </a:cubicBezTo>
                <a:lnTo>
                  <a:pt x="54" y="57"/>
                </a:lnTo>
                <a:close/>
                <a:moveTo>
                  <a:pt x="68" y="57"/>
                </a:moveTo>
                <a:cubicBezTo>
                  <a:pt x="68" y="57"/>
                  <a:pt x="68" y="58"/>
                  <a:pt x="67" y="58"/>
                </a:cubicBezTo>
                <a:cubicBezTo>
                  <a:pt x="60" y="58"/>
                  <a:pt x="60" y="58"/>
                  <a:pt x="60" y="58"/>
                </a:cubicBezTo>
                <a:cubicBezTo>
                  <a:pt x="59" y="58"/>
                  <a:pt x="59" y="57"/>
                  <a:pt x="59" y="57"/>
                </a:cubicBezTo>
                <a:cubicBezTo>
                  <a:pt x="59" y="1"/>
                  <a:pt x="59" y="1"/>
                  <a:pt x="59" y="1"/>
                </a:cubicBezTo>
                <a:cubicBezTo>
                  <a:pt x="59" y="0"/>
                  <a:pt x="59" y="0"/>
                  <a:pt x="60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5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6" name="Freeform 110"/>
          <p:cNvSpPr>
            <a:spLocks noEditPoints="1"/>
          </p:cNvSpPr>
          <p:nvPr/>
        </p:nvSpPr>
        <p:spPr bwMode="auto">
          <a:xfrm>
            <a:off x="4904915" y="2102209"/>
            <a:ext cx="182520" cy="169378"/>
          </a:xfrm>
          <a:custGeom>
            <a:avLst/>
            <a:gdLst>
              <a:gd name="T0" fmla="*/ 27371 w 58"/>
              <a:gd name="T1" fmla="*/ 34102 h 54"/>
              <a:gd name="T2" fmla="*/ 0 w 58"/>
              <a:gd name="T3" fmla="*/ 34102 h 54"/>
              <a:gd name="T4" fmla="*/ 0 w 58"/>
              <a:gd name="T5" fmla="*/ 17051 h 54"/>
              <a:gd name="T6" fmla="*/ 27371 w 58"/>
              <a:gd name="T7" fmla="*/ 17051 h 54"/>
              <a:gd name="T8" fmla="*/ 27371 w 58"/>
              <a:gd name="T9" fmla="*/ 34102 h 54"/>
              <a:gd name="T10" fmla="*/ 112904 w 58"/>
              <a:gd name="T11" fmla="*/ 102306 h 54"/>
              <a:gd name="T12" fmla="*/ 0 w 58"/>
              <a:gd name="T13" fmla="*/ 102306 h 54"/>
              <a:gd name="T14" fmla="*/ 0 w 58"/>
              <a:gd name="T15" fmla="*/ 85255 h 54"/>
              <a:gd name="T16" fmla="*/ 112904 w 58"/>
              <a:gd name="T17" fmla="*/ 85255 h 54"/>
              <a:gd name="T18" fmla="*/ 112904 w 58"/>
              <a:gd name="T19" fmla="*/ 102306 h 54"/>
              <a:gd name="T20" fmla="*/ 44477 w 58"/>
              <a:gd name="T21" fmla="*/ 167099 h 54"/>
              <a:gd name="T22" fmla="*/ 0 w 58"/>
              <a:gd name="T23" fmla="*/ 167099 h 54"/>
              <a:gd name="T24" fmla="*/ 0 w 58"/>
              <a:gd name="T25" fmla="*/ 150048 h 54"/>
              <a:gd name="T26" fmla="*/ 44477 w 58"/>
              <a:gd name="T27" fmla="*/ 150048 h 54"/>
              <a:gd name="T28" fmla="*/ 44477 w 58"/>
              <a:gd name="T29" fmla="*/ 167099 h 54"/>
              <a:gd name="T30" fmla="*/ 82112 w 58"/>
              <a:gd name="T31" fmla="*/ 10231 h 54"/>
              <a:gd name="T32" fmla="*/ 82112 w 58"/>
              <a:gd name="T33" fmla="*/ 44332 h 54"/>
              <a:gd name="T34" fmla="*/ 75270 w 58"/>
              <a:gd name="T35" fmla="*/ 51153 h 54"/>
              <a:gd name="T36" fmla="*/ 41056 w 58"/>
              <a:gd name="T37" fmla="*/ 51153 h 54"/>
              <a:gd name="T38" fmla="*/ 30792 w 58"/>
              <a:gd name="T39" fmla="*/ 44332 h 54"/>
              <a:gd name="T40" fmla="*/ 30792 w 58"/>
              <a:gd name="T41" fmla="*/ 10231 h 54"/>
              <a:gd name="T42" fmla="*/ 41056 w 58"/>
              <a:gd name="T43" fmla="*/ 0 h 54"/>
              <a:gd name="T44" fmla="*/ 75270 w 58"/>
              <a:gd name="T45" fmla="*/ 0 h 54"/>
              <a:gd name="T46" fmla="*/ 82112 w 58"/>
              <a:gd name="T47" fmla="*/ 10231 h 54"/>
              <a:gd name="T48" fmla="*/ 99219 w 58"/>
              <a:gd name="T49" fmla="*/ 143228 h 54"/>
              <a:gd name="T50" fmla="*/ 99219 w 58"/>
              <a:gd name="T51" fmla="*/ 173919 h 54"/>
              <a:gd name="T52" fmla="*/ 88955 w 58"/>
              <a:gd name="T53" fmla="*/ 184150 h 54"/>
              <a:gd name="T54" fmla="*/ 58163 w 58"/>
              <a:gd name="T55" fmla="*/ 184150 h 54"/>
              <a:gd name="T56" fmla="*/ 47899 w 58"/>
              <a:gd name="T57" fmla="*/ 173919 h 54"/>
              <a:gd name="T58" fmla="*/ 47899 w 58"/>
              <a:gd name="T59" fmla="*/ 143228 h 54"/>
              <a:gd name="T60" fmla="*/ 58163 w 58"/>
              <a:gd name="T61" fmla="*/ 132997 h 54"/>
              <a:gd name="T62" fmla="*/ 88955 w 58"/>
              <a:gd name="T63" fmla="*/ 132997 h 54"/>
              <a:gd name="T64" fmla="*/ 99219 w 58"/>
              <a:gd name="T65" fmla="*/ 143228 h 54"/>
              <a:gd name="T66" fmla="*/ 198438 w 58"/>
              <a:gd name="T67" fmla="*/ 34102 h 54"/>
              <a:gd name="T68" fmla="*/ 85534 w 58"/>
              <a:gd name="T69" fmla="*/ 34102 h 54"/>
              <a:gd name="T70" fmla="*/ 85534 w 58"/>
              <a:gd name="T71" fmla="*/ 17051 h 54"/>
              <a:gd name="T72" fmla="*/ 198438 w 58"/>
              <a:gd name="T73" fmla="*/ 17051 h 54"/>
              <a:gd name="T74" fmla="*/ 198438 w 58"/>
              <a:gd name="T75" fmla="*/ 34102 h 54"/>
              <a:gd name="T76" fmla="*/ 198438 w 58"/>
              <a:gd name="T77" fmla="*/ 167099 h 54"/>
              <a:gd name="T78" fmla="*/ 102640 w 58"/>
              <a:gd name="T79" fmla="*/ 167099 h 54"/>
              <a:gd name="T80" fmla="*/ 102640 w 58"/>
              <a:gd name="T81" fmla="*/ 150048 h 54"/>
              <a:gd name="T82" fmla="*/ 198438 w 58"/>
              <a:gd name="T83" fmla="*/ 150048 h 54"/>
              <a:gd name="T84" fmla="*/ 198438 w 58"/>
              <a:gd name="T85" fmla="*/ 167099 h 54"/>
              <a:gd name="T86" fmla="*/ 164225 w 58"/>
              <a:gd name="T87" fmla="*/ 75024 h 54"/>
              <a:gd name="T88" fmla="*/ 164225 w 58"/>
              <a:gd name="T89" fmla="*/ 109126 h 54"/>
              <a:gd name="T90" fmla="*/ 157382 w 58"/>
              <a:gd name="T91" fmla="*/ 115946 h 54"/>
              <a:gd name="T92" fmla="*/ 123168 w 58"/>
              <a:gd name="T93" fmla="*/ 115946 h 54"/>
              <a:gd name="T94" fmla="*/ 116326 w 58"/>
              <a:gd name="T95" fmla="*/ 109126 h 54"/>
              <a:gd name="T96" fmla="*/ 116326 w 58"/>
              <a:gd name="T97" fmla="*/ 75024 h 54"/>
              <a:gd name="T98" fmla="*/ 123168 w 58"/>
              <a:gd name="T99" fmla="*/ 68204 h 54"/>
              <a:gd name="T100" fmla="*/ 157382 w 58"/>
              <a:gd name="T101" fmla="*/ 68204 h 54"/>
              <a:gd name="T102" fmla="*/ 164225 w 58"/>
              <a:gd name="T103" fmla="*/ 75024 h 54"/>
              <a:gd name="T104" fmla="*/ 198438 w 58"/>
              <a:gd name="T105" fmla="*/ 102306 h 54"/>
              <a:gd name="T106" fmla="*/ 171067 w 58"/>
              <a:gd name="T107" fmla="*/ 102306 h 54"/>
              <a:gd name="T108" fmla="*/ 171067 w 58"/>
              <a:gd name="T109" fmla="*/ 85255 h 54"/>
              <a:gd name="T110" fmla="*/ 198438 w 58"/>
              <a:gd name="T111" fmla="*/ 85255 h 54"/>
              <a:gd name="T112" fmla="*/ 198438 w 58"/>
              <a:gd name="T113" fmla="*/ 102306 h 5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58" h="54">
                <a:moveTo>
                  <a:pt x="8" y="10"/>
                </a:move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0" y="5"/>
                  <a:pt x="0" y="5"/>
                </a:cubicBezTo>
                <a:cubicBezTo>
                  <a:pt x="8" y="5"/>
                  <a:pt x="8" y="5"/>
                  <a:pt x="8" y="5"/>
                </a:cubicBezTo>
                <a:lnTo>
                  <a:pt x="8" y="10"/>
                </a:lnTo>
                <a:close/>
                <a:moveTo>
                  <a:pt x="33" y="30"/>
                </a:moveTo>
                <a:cubicBezTo>
                  <a:pt x="0" y="30"/>
                  <a:pt x="0" y="30"/>
                  <a:pt x="0" y="30"/>
                </a:cubicBezTo>
                <a:cubicBezTo>
                  <a:pt x="0" y="25"/>
                  <a:pt x="0" y="25"/>
                  <a:pt x="0" y="25"/>
                </a:cubicBezTo>
                <a:cubicBezTo>
                  <a:pt x="33" y="25"/>
                  <a:pt x="33" y="25"/>
                  <a:pt x="33" y="25"/>
                </a:cubicBezTo>
                <a:lnTo>
                  <a:pt x="33" y="30"/>
                </a:lnTo>
                <a:close/>
                <a:moveTo>
                  <a:pt x="13" y="49"/>
                </a:moveTo>
                <a:cubicBezTo>
                  <a:pt x="0" y="49"/>
                  <a:pt x="0" y="49"/>
                  <a:pt x="0" y="49"/>
                </a:cubicBezTo>
                <a:cubicBezTo>
                  <a:pt x="0" y="44"/>
                  <a:pt x="0" y="44"/>
                  <a:pt x="0" y="44"/>
                </a:cubicBezTo>
                <a:cubicBezTo>
                  <a:pt x="13" y="44"/>
                  <a:pt x="13" y="44"/>
                  <a:pt x="13" y="44"/>
                </a:cubicBezTo>
                <a:lnTo>
                  <a:pt x="13" y="49"/>
                </a:lnTo>
                <a:close/>
                <a:moveTo>
                  <a:pt x="24" y="3"/>
                </a:moveTo>
                <a:cubicBezTo>
                  <a:pt x="24" y="13"/>
                  <a:pt x="24" y="13"/>
                  <a:pt x="24" y="13"/>
                </a:cubicBezTo>
                <a:cubicBezTo>
                  <a:pt x="24" y="14"/>
                  <a:pt x="23" y="15"/>
                  <a:pt x="2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5"/>
                  <a:pt x="9" y="14"/>
                  <a:pt x="9" y="13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11" y="0"/>
                  <a:pt x="1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2"/>
                  <a:pt x="24" y="3"/>
                </a:cubicBezTo>
                <a:close/>
                <a:moveTo>
                  <a:pt x="29" y="42"/>
                </a:moveTo>
                <a:cubicBezTo>
                  <a:pt x="29" y="51"/>
                  <a:pt x="29" y="51"/>
                  <a:pt x="29" y="51"/>
                </a:cubicBezTo>
                <a:cubicBezTo>
                  <a:pt x="29" y="53"/>
                  <a:pt x="28" y="54"/>
                  <a:pt x="26" y="54"/>
                </a:cubicBezTo>
                <a:cubicBezTo>
                  <a:pt x="17" y="54"/>
                  <a:pt x="17" y="54"/>
                  <a:pt x="17" y="54"/>
                </a:cubicBezTo>
                <a:cubicBezTo>
                  <a:pt x="15" y="54"/>
                  <a:pt x="14" y="53"/>
                  <a:pt x="14" y="51"/>
                </a:cubicBezTo>
                <a:cubicBezTo>
                  <a:pt x="14" y="42"/>
                  <a:pt x="14" y="42"/>
                  <a:pt x="14" y="42"/>
                </a:cubicBezTo>
                <a:cubicBezTo>
                  <a:pt x="14" y="40"/>
                  <a:pt x="15" y="39"/>
                  <a:pt x="17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8" y="39"/>
                  <a:pt x="29" y="40"/>
                  <a:pt x="29" y="42"/>
                </a:cubicBezTo>
                <a:close/>
                <a:moveTo>
                  <a:pt x="58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5"/>
                  <a:pt x="25" y="5"/>
                  <a:pt x="25" y="5"/>
                </a:cubicBezTo>
                <a:cubicBezTo>
                  <a:pt x="58" y="5"/>
                  <a:pt x="58" y="5"/>
                  <a:pt x="58" y="5"/>
                </a:cubicBezTo>
                <a:lnTo>
                  <a:pt x="58" y="10"/>
                </a:lnTo>
                <a:close/>
                <a:moveTo>
                  <a:pt x="58" y="49"/>
                </a:moveTo>
                <a:cubicBezTo>
                  <a:pt x="30" y="49"/>
                  <a:pt x="30" y="49"/>
                  <a:pt x="30" y="49"/>
                </a:cubicBezTo>
                <a:cubicBezTo>
                  <a:pt x="30" y="44"/>
                  <a:pt x="30" y="44"/>
                  <a:pt x="30" y="44"/>
                </a:cubicBezTo>
                <a:cubicBezTo>
                  <a:pt x="58" y="44"/>
                  <a:pt x="58" y="44"/>
                  <a:pt x="58" y="44"/>
                </a:cubicBezTo>
                <a:lnTo>
                  <a:pt x="58" y="49"/>
                </a:lnTo>
                <a:close/>
                <a:moveTo>
                  <a:pt x="48" y="22"/>
                </a:moveTo>
                <a:cubicBezTo>
                  <a:pt x="48" y="32"/>
                  <a:pt x="48" y="32"/>
                  <a:pt x="48" y="32"/>
                </a:cubicBezTo>
                <a:cubicBezTo>
                  <a:pt x="48" y="33"/>
                  <a:pt x="47" y="34"/>
                  <a:pt x="46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5" y="34"/>
                  <a:pt x="34" y="33"/>
                  <a:pt x="34" y="3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5" y="20"/>
                  <a:pt x="3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7" y="20"/>
                  <a:pt x="48" y="21"/>
                  <a:pt x="48" y="22"/>
                </a:cubicBezTo>
                <a:close/>
                <a:moveTo>
                  <a:pt x="58" y="30"/>
                </a:moveTo>
                <a:cubicBezTo>
                  <a:pt x="50" y="30"/>
                  <a:pt x="50" y="30"/>
                  <a:pt x="50" y="30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25"/>
                  <a:pt x="58" y="25"/>
                  <a:pt x="58" y="25"/>
                </a:cubicBezTo>
                <a:lnTo>
                  <a:pt x="58" y="3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7" name="Freeform 111"/>
          <p:cNvSpPr>
            <a:spLocks noEditPoints="1"/>
          </p:cNvSpPr>
          <p:nvPr/>
        </p:nvSpPr>
        <p:spPr bwMode="auto">
          <a:xfrm>
            <a:off x="5359023" y="2094908"/>
            <a:ext cx="122653" cy="167918"/>
          </a:xfrm>
          <a:custGeom>
            <a:avLst/>
            <a:gdLst>
              <a:gd name="T0" fmla="*/ 126512 w 39"/>
              <a:gd name="T1" fmla="*/ 75781 h 53"/>
              <a:gd name="T2" fmla="*/ 10258 w 39"/>
              <a:gd name="T3" fmla="*/ 75781 h 53"/>
              <a:gd name="T4" fmla="*/ 0 w 39"/>
              <a:gd name="T5" fmla="*/ 65447 h 53"/>
              <a:gd name="T6" fmla="*/ 3419 w 39"/>
              <a:gd name="T7" fmla="*/ 62003 h 53"/>
              <a:gd name="T8" fmla="*/ 61546 w 39"/>
              <a:gd name="T9" fmla="*/ 3445 h 53"/>
              <a:gd name="T10" fmla="*/ 68385 w 39"/>
              <a:gd name="T11" fmla="*/ 0 h 53"/>
              <a:gd name="T12" fmla="*/ 75223 w 39"/>
              <a:gd name="T13" fmla="*/ 3445 h 53"/>
              <a:gd name="T14" fmla="*/ 133350 w 39"/>
              <a:gd name="T15" fmla="*/ 62003 h 53"/>
              <a:gd name="T16" fmla="*/ 133350 w 39"/>
              <a:gd name="T17" fmla="*/ 65447 h 53"/>
              <a:gd name="T18" fmla="*/ 126512 w 39"/>
              <a:gd name="T19" fmla="*/ 75781 h 53"/>
              <a:gd name="T20" fmla="*/ 133350 w 39"/>
              <a:gd name="T21" fmla="*/ 124005 h 53"/>
              <a:gd name="T22" fmla="*/ 75223 w 39"/>
              <a:gd name="T23" fmla="*/ 182563 h 53"/>
              <a:gd name="T24" fmla="*/ 68385 w 39"/>
              <a:gd name="T25" fmla="*/ 182563 h 53"/>
              <a:gd name="T26" fmla="*/ 61546 w 39"/>
              <a:gd name="T27" fmla="*/ 182563 h 53"/>
              <a:gd name="T28" fmla="*/ 3419 w 39"/>
              <a:gd name="T29" fmla="*/ 124005 h 53"/>
              <a:gd name="T30" fmla="*/ 0 w 39"/>
              <a:gd name="T31" fmla="*/ 117116 h 53"/>
              <a:gd name="T32" fmla="*/ 10258 w 39"/>
              <a:gd name="T33" fmla="*/ 110227 h 53"/>
              <a:gd name="T34" fmla="*/ 126512 w 39"/>
              <a:gd name="T35" fmla="*/ 110227 h 53"/>
              <a:gd name="T36" fmla="*/ 133350 w 39"/>
              <a:gd name="T37" fmla="*/ 117116 h 53"/>
              <a:gd name="T38" fmla="*/ 133350 w 39"/>
              <a:gd name="T39" fmla="*/ 124005 h 5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9" h="53">
                <a:moveTo>
                  <a:pt x="37" y="22"/>
                </a:moveTo>
                <a:cubicBezTo>
                  <a:pt x="3" y="22"/>
                  <a:pt x="3" y="22"/>
                  <a:pt x="3" y="22"/>
                </a:cubicBezTo>
                <a:cubicBezTo>
                  <a:pt x="2" y="22"/>
                  <a:pt x="0" y="21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20" y="0"/>
                </a:cubicBezTo>
                <a:cubicBezTo>
                  <a:pt x="21" y="0"/>
                  <a:pt x="21" y="0"/>
                  <a:pt x="22" y="1"/>
                </a:cubicBezTo>
                <a:cubicBezTo>
                  <a:pt x="39" y="18"/>
                  <a:pt x="39" y="18"/>
                  <a:pt x="39" y="18"/>
                </a:cubicBezTo>
                <a:cubicBezTo>
                  <a:pt x="39" y="18"/>
                  <a:pt x="39" y="19"/>
                  <a:pt x="39" y="19"/>
                </a:cubicBezTo>
                <a:cubicBezTo>
                  <a:pt x="39" y="21"/>
                  <a:pt x="38" y="22"/>
                  <a:pt x="37" y="22"/>
                </a:cubicBezTo>
                <a:close/>
                <a:moveTo>
                  <a:pt x="39" y="36"/>
                </a:move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21" y="53"/>
                  <a:pt x="20" y="53"/>
                </a:cubicBezTo>
                <a:cubicBezTo>
                  <a:pt x="19" y="53"/>
                  <a:pt x="19" y="53"/>
                  <a:pt x="18" y="53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5"/>
                  <a:pt x="0" y="35"/>
                  <a:pt x="0" y="34"/>
                </a:cubicBezTo>
                <a:cubicBezTo>
                  <a:pt x="0" y="33"/>
                  <a:pt x="2" y="32"/>
                  <a:pt x="3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9" y="33"/>
                  <a:pt x="39" y="34"/>
                </a:cubicBezTo>
                <a:cubicBezTo>
                  <a:pt x="39" y="35"/>
                  <a:pt x="39" y="35"/>
                  <a:pt x="39" y="3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8" name="Freeform 112"/>
          <p:cNvSpPr>
            <a:spLocks noEditPoints="1"/>
          </p:cNvSpPr>
          <p:nvPr/>
        </p:nvSpPr>
        <p:spPr bwMode="auto">
          <a:xfrm>
            <a:off x="5816051" y="2073005"/>
            <a:ext cx="211723" cy="214643"/>
          </a:xfrm>
          <a:custGeom>
            <a:avLst/>
            <a:gdLst>
              <a:gd name="T0" fmla="*/ 89327 w 67"/>
              <a:gd name="T1" fmla="*/ 188749 h 68"/>
              <a:gd name="T2" fmla="*/ 48099 w 67"/>
              <a:gd name="T3" fmla="*/ 229930 h 68"/>
              <a:gd name="T4" fmla="*/ 44663 w 67"/>
              <a:gd name="T5" fmla="*/ 233362 h 68"/>
              <a:gd name="T6" fmla="*/ 41228 w 67"/>
              <a:gd name="T7" fmla="*/ 229930 h 68"/>
              <a:gd name="T8" fmla="*/ 0 w 67"/>
              <a:gd name="T9" fmla="*/ 188749 h 68"/>
              <a:gd name="T10" fmla="*/ 0 w 67"/>
              <a:gd name="T11" fmla="*/ 185317 h 68"/>
              <a:gd name="T12" fmla="*/ 3436 w 67"/>
              <a:gd name="T13" fmla="*/ 181885 h 68"/>
              <a:gd name="T14" fmla="*/ 27485 w 67"/>
              <a:gd name="T15" fmla="*/ 181885 h 68"/>
              <a:gd name="T16" fmla="*/ 27485 w 67"/>
              <a:gd name="T17" fmla="*/ 3432 h 68"/>
              <a:gd name="T18" fmla="*/ 34356 w 67"/>
              <a:gd name="T19" fmla="*/ 0 h 68"/>
              <a:gd name="T20" fmla="*/ 58406 w 67"/>
              <a:gd name="T21" fmla="*/ 0 h 68"/>
              <a:gd name="T22" fmla="*/ 61842 w 67"/>
              <a:gd name="T23" fmla="*/ 3432 h 68"/>
              <a:gd name="T24" fmla="*/ 61842 w 67"/>
              <a:gd name="T25" fmla="*/ 181885 h 68"/>
              <a:gd name="T26" fmla="*/ 85891 w 67"/>
              <a:gd name="T27" fmla="*/ 181885 h 68"/>
              <a:gd name="T28" fmla="*/ 92762 w 67"/>
              <a:gd name="T29" fmla="*/ 185317 h 68"/>
              <a:gd name="T30" fmla="*/ 89327 w 67"/>
              <a:gd name="T31" fmla="*/ 188749 h 68"/>
              <a:gd name="T32" fmla="*/ 230188 w 67"/>
              <a:gd name="T33" fmla="*/ 27454 h 68"/>
              <a:gd name="T34" fmla="*/ 226752 w 67"/>
              <a:gd name="T35" fmla="*/ 30886 h 68"/>
              <a:gd name="T36" fmla="*/ 116812 w 67"/>
              <a:gd name="T37" fmla="*/ 30886 h 68"/>
              <a:gd name="T38" fmla="*/ 113376 w 67"/>
              <a:gd name="T39" fmla="*/ 27454 h 68"/>
              <a:gd name="T40" fmla="*/ 113376 w 67"/>
              <a:gd name="T41" fmla="*/ 3432 h 68"/>
              <a:gd name="T42" fmla="*/ 116812 w 67"/>
              <a:gd name="T43" fmla="*/ 0 h 68"/>
              <a:gd name="T44" fmla="*/ 226752 w 67"/>
              <a:gd name="T45" fmla="*/ 0 h 68"/>
              <a:gd name="T46" fmla="*/ 230188 w 67"/>
              <a:gd name="T47" fmla="*/ 3432 h 68"/>
              <a:gd name="T48" fmla="*/ 230188 w 67"/>
              <a:gd name="T49" fmla="*/ 27454 h 68"/>
              <a:gd name="T50" fmla="*/ 206139 w 67"/>
              <a:gd name="T51" fmla="*/ 96090 h 68"/>
              <a:gd name="T52" fmla="*/ 199267 w 67"/>
              <a:gd name="T53" fmla="*/ 99522 h 68"/>
              <a:gd name="T54" fmla="*/ 116812 w 67"/>
              <a:gd name="T55" fmla="*/ 99522 h 68"/>
              <a:gd name="T56" fmla="*/ 113376 w 67"/>
              <a:gd name="T57" fmla="*/ 96090 h 68"/>
              <a:gd name="T58" fmla="*/ 113376 w 67"/>
              <a:gd name="T59" fmla="*/ 68636 h 68"/>
              <a:gd name="T60" fmla="*/ 116812 w 67"/>
              <a:gd name="T61" fmla="*/ 65204 h 68"/>
              <a:gd name="T62" fmla="*/ 199267 w 67"/>
              <a:gd name="T63" fmla="*/ 65204 h 68"/>
              <a:gd name="T64" fmla="*/ 206139 w 67"/>
              <a:gd name="T65" fmla="*/ 68636 h 68"/>
              <a:gd name="T66" fmla="*/ 206139 w 67"/>
              <a:gd name="T67" fmla="*/ 96090 h 68"/>
              <a:gd name="T68" fmla="*/ 178653 w 67"/>
              <a:gd name="T69" fmla="*/ 161294 h 68"/>
              <a:gd name="T70" fmla="*/ 175218 w 67"/>
              <a:gd name="T71" fmla="*/ 164726 h 68"/>
              <a:gd name="T72" fmla="*/ 116812 w 67"/>
              <a:gd name="T73" fmla="*/ 164726 h 68"/>
              <a:gd name="T74" fmla="*/ 113376 w 67"/>
              <a:gd name="T75" fmla="*/ 161294 h 68"/>
              <a:gd name="T76" fmla="*/ 113376 w 67"/>
              <a:gd name="T77" fmla="*/ 137272 h 68"/>
              <a:gd name="T78" fmla="*/ 116812 w 67"/>
              <a:gd name="T79" fmla="*/ 133840 h 68"/>
              <a:gd name="T80" fmla="*/ 175218 w 67"/>
              <a:gd name="T81" fmla="*/ 133840 h 68"/>
              <a:gd name="T82" fmla="*/ 178653 w 67"/>
              <a:gd name="T83" fmla="*/ 137272 h 68"/>
              <a:gd name="T84" fmla="*/ 178653 w 67"/>
              <a:gd name="T85" fmla="*/ 161294 h 68"/>
              <a:gd name="T86" fmla="*/ 154604 w 67"/>
              <a:gd name="T87" fmla="*/ 229930 h 68"/>
              <a:gd name="T88" fmla="*/ 151168 w 67"/>
              <a:gd name="T89" fmla="*/ 233362 h 68"/>
              <a:gd name="T90" fmla="*/ 116812 w 67"/>
              <a:gd name="T91" fmla="*/ 233362 h 68"/>
              <a:gd name="T92" fmla="*/ 113376 w 67"/>
              <a:gd name="T93" fmla="*/ 229930 h 68"/>
              <a:gd name="T94" fmla="*/ 113376 w 67"/>
              <a:gd name="T95" fmla="*/ 202476 h 68"/>
              <a:gd name="T96" fmla="*/ 116812 w 67"/>
              <a:gd name="T97" fmla="*/ 199044 h 68"/>
              <a:gd name="T98" fmla="*/ 151168 w 67"/>
              <a:gd name="T99" fmla="*/ 199044 h 68"/>
              <a:gd name="T100" fmla="*/ 154604 w 67"/>
              <a:gd name="T101" fmla="*/ 202476 h 68"/>
              <a:gd name="T102" fmla="*/ 154604 w 67"/>
              <a:gd name="T103" fmla="*/ 229930 h 6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7" h="68">
                <a:moveTo>
                  <a:pt x="26" y="55"/>
                </a:moveTo>
                <a:cubicBezTo>
                  <a:pt x="14" y="67"/>
                  <a:pt x="14" y="67"/>
                  <a:pt x="14" y="67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8"/>
                  <a:pt x="13" y="68"/>
                  <a:pt x="12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4"/>
                  <a:pt x="0" y="54"/>
                </a:cubicBezTo>
                <a:cubicBezTo>
                  <a:pt x="0" y="53"/>
                  <a:pt x="1" y="53"/>
                  <a:pt x="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53"/>
                  <a:pt x="18" y="53"/>
                  <a:pt x="18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6" y="53"/>
                  <a:pt x="27" y="54"/>
                  <a:pt x="27" y="54"/>
                </a:cubicBezTo>
                <a:cubicBezTo>
                  <a:pt x="27" y="55"/>
                  <a:pt x="27" y="55"/>
                  <a:pt x="26" y="55"/>
                </a:cubicBezTo>
                <a:close/>
                <a:moveTo>
                  <a:pt x="67" y="8"/>
                </a:moveTo>
                <a:cubicBezTo>
                  <a:pt x="67" y="9"/>
                  <a:pt x="66" y="9"/>
                  <a:pt x="66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3" y="9"/>
                  <a:pt x="33" y="9"/>
                  <a:pt x="33" y="8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7" y="0"/>
                  <a:pt x="67" y="1"/>
                </a:cubicBezTo>
                <a:lnTo>
                  <a:pt x="67" y="8"/>
                </a:lnTo>
                <a:close/>
                <a:moveTo>
                  <a:pt x="60" y="28"/>
                </a:moveTo>
                <a:cubicBezTo>
                  <a:pt x="60" y="28"/>
                  <a:pt x="59" y="29"/>
                  <a:pt x="58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19"/>
                  <a:pt x="34" y="19"/>
                </a:cubicBezTo>
                <a:cubicBezTo>
                  <a:pt x="58" y="19"/>
                  <a:pt x="58" y="19"/>
                  <a:pt x="58" y="19"/>
                </a:cubicBezTo>
                <a:cubicBezTo>
                  <a:pt x="59" y="19"/>
                  <a:pt x="60" y="20"/>
                  <a:pt x="60" y="20"/>
                </a:cubicBezTo>
                <a:lnTo>
                  <a:pt x="60" y="28"/>
                </a:lnTo>
                <a:close/>
                <a:moveTo>
                  <a:pt x="52" y="47"/>
                </a:moveTo>
                <a:cubicBezTo>
                  <a:pt x="52" y="48"/>
                  <a:pt x="52" y="48"/>
                  <a:pt x="51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3" y="48"/>
                  <a:pt x="33" y="48"/>
                  <a:pt x="33" y="47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39"/>
                  <a:pt x="33" y="39"/>
                  <a:pt x="34" y="39"/>
                </a:cubicBezTo>
                <a:cubicBezTo>
                  <a:pt x="51" y="39"/>
                  <a:pt x="51" y="39"/>
                  <a:pt x="51" y="39"/>
                </a:cubicBezTo>
                <a:cubicBezTo>
                  <a:pt x="52" y="39"/>
                  <a:pt x="52" y="39"/>
                  <a:pt x="52" y="40"/>
                </a:cubicBezTo>
                <a:lnTo>
                  <a:pt x="52" y="47"/>
                </a:lnTo>
                <a:close/>
                <a:moveTo>
                  <a:pt x="45" y="67"/>
                </a:moveTo>
                <a:cubicBezTo>
                  <a:pt x="45" y="67"/>
                  <a:pt x="44" y="68"/>
                  <a:pt x="4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33" y="68"/>
                  <a:pt x="33" y="67"/>
                  <a:pt x="33" y="67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9"/>
                  <a:pt x="33" y="58"/>
                  <a:pt x="34" y="58"/>
                </a:cubicBezTo>
                <a:cubicBezTo>
                  <a:pt x="44" y="58"/>
                  <a:pt x="44" y="58"/>
                  <a:pt x="44" y="58"/>
                </a:cubicBezTo>
                <a:cubicBezTo>
                  <a:pt x="44" y="58"/>
                  <a:pt x="45" y="59"/>
                  <a:pt x="45" y="59"/>
                </a:cubicBezTo>
                <a:lnTo>
                  <a:pt x="45" y="6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9" name="Freeform 113"/>
          <p:cNvSpPr>
            <a:spLocks noEditPoints="1"/>
          </p:cNvSpPr>
          <p:nvPr/>
        </p:nvSpPr>
        <p:spPr bwMode="auto">
          <a:xfrm>
            <a:off x="6271618" y="2073005"/>
            <a:ext cx="173759" cy="214643"/>
          </a:xfrm>
          <a:custGeom>
            <a:avLst/>
            <a:gdLst>
              <a:gd name="T0" fmla="*/ 89304 w 55"/>
              <a:gd name="T1" fmla="*/ 188749 h 68"/>
              <a:gd name="T2" fmla="*/ 48087 w 55"/>
              <a:gd name="T3" fmla="*/ 229930 h 68"/>
              <a:gd name="T4" fmla="*/ 44652 w 55"/>
              <a:gd name="T5" fmla="*/ 233362 h 68"/>
              <a:gd name="T6" fmla="*/ 41217 w 55"/>
              <a:gd name="T7" fmla="*/ 229930 h 68"/>
              <a:gd name="T8" fmla="*/ 0 w 55"/>
              <a:gd name="T9" fmla="*/ 188749 h 68"/>
              <a:gd name="T10" fmla="*/ 0 w 55"/>
              <a:gd name="T11" fmla="*/ 185317 h 68"/>
              <a:gd name="T12" fmla="*/ 3435 w 55"/>
              <a:gd name="T13" fmla="*/ 181885 h 68"/>
              <a:gd name="T14" fmla="*/ 27478 w 55"/>
              <a:gd name="T15" fmla="*/ 181885 h 68"/>
              <a:gd name="T16" fmla="*/ 27478 w 55"/>
              <a:gd name="T17" fmla="*/ 3432 h 68"/>
              <a:gd name="T18" fmla="*/ 34348 w 55"/>
              <a:gd name="T19" fmla="*/ 0 h 68"/>
              <a:gd name="T20" fmla="*/ 58391 w 55"/>
              <a:gd name="T21" fmla="*/ 0 h 68"/>
              <a:gd name="T22" fmla="*/ 61826 w 55"/>
              <a:gd name="T23" fmla="*/ 3432 h 68"/>
              <a:gd name="T24" fmla="*/ 61826 w 55"/>
              <a:gd name="T25" fmla="*/ 181885 h 68"/>
              <a:gd name="T26" fmla="*/ 85870 w 55"/>
              <a:gd name="T27" fmla="*/ 181885 h 68"/>
              <a:gd name="T28" fmla="*/ 92739 w 55"/>
              <a:gd name="T29" fmla="*/ 185317 h 68"/>
              <a:gd name="T30" fmla="*/ 89304 w 55"/>
              <a:gd name="T31" fmla="*/ 188749 h 68"/>
              <a:gd name="T32" fmla="*/ 144261 w 55"/>
              <a:gd name="T33" fmla="*/ 233362 h 68"/>
              <a:gd name="T34" fmla="*/ 130522 w 55"/>
              <a:gd name="T35" fmla="*/ 229930 h 68"/>
              <a:gd name="T36" fmla="*/ 123652 w 55"/>
              <a:gd name="T37" fmla="*/ 229930 h 68"/>
              <a:gd name="T38" fmla="*/ 130522 w 55"/>
              <a:gd name="T39" fmla="*/ 212771 h 68"/>
              <a:gd name="T40" fmla="*/ 133956 w 55"/>
              <a:gd name="T41" fmla="*/ 216203 h 68"/>
              <a:gd name="T42" fmla="*/ 144261 w 55"/>
              <a:gd name="T43" fmla="*/ 216203 h 68"/>
              <a:gd name="T44" fmla="*/ 168304 w 55"/>
              <a:gd name="T45" fmla="*/ 188749 h 68"/>
              <a:gd name="T46" fmla="*/ 168304 w 55"/>
              <a:gd name="T47" fmla="*/ 188749 h 68"/>
              <a:gd name="T48" fmla="*/ 151130 w 55"/>
              <a:gd name="T49" fmla="*/ 195612 h 68"/>
              <a:gd name="T50" fmla="*/ 120217 w 55"/>
              <a:gd name="T51" fmla="*/ 164726 h 68"/>
              <a:gd name="T52" fmla="*/ 151130 w 55"/>
              <a:gd name="T53" fmla="*/ 133840 h 68"/>
              <a:gd name="T54" fmla="*/ 188913 w 55"/>
              <a:gd name="T55" fmla="*/ 178453 h 68"/>
              <a:gd name="T56" fmla="*/ 144261 w 55"/>
              <a:gd name="T57" fmla="*/ 233362 h 68"/>
              <a:gd name="T58" fmla="*/ 185478 w 55"/>
              <a:gd name="T59" fmla="*/ 99522 h 68"/>
              <a:gd name="T60" fmla="*/ 123652 w 55"/>
              <a:gd name="T61" fmla="*/ 99522 h 68"/>
              <a:gd name="T62" fmla="*/ 123652 w 55"/>
              <a:gd name="T63" fmla="*/ 85795 h 68"/>
              <a:gd name="T64" fmla="*/ 147696 w 55"/>
              <a:gd name="T65" fmla="*/ 85795 h 68"/>
              <a:gd name="T66" fmla="*/ 147696 w 55"/>
              <a:gd name="T67" fmla="*/ 27454 h 68"/>
              <a:gd name="T68" fmla="*/ 147696 w 55"/>
              <a:gd name="T69" fmla="*/ 24023 h 68"/>
              <a:gd name="T70" fmla="*/ 147696 w 55"/>
              <a:gd name="T71" fmla="*/ 20591 h 68"/>
              <a:gd name="T72" fmla="*/ 147696 w 55"/>
              <a:gd name="T73" fmla="*/ 20591 h 68"/>
              <a:gd name="T74" fmla="*/ 144261 w 55"/>
              <a:gd name="T75" fmla="*/ 24023 h 68"/>
              <a:gd name="T76" fmla="*/ 140826 w 55"/>
              <a:gd name="T77" fmla="*/ 27454 h 68"/>
              <a:gd name="T78" fmla="*/ 133956 w 55"/>
              <a:gd name="T79" fmla="*/ 34318 h 68"/>
              <a:gd name="T80" fmla="*/ 123652 w 55"/>
              <a:gd name="T81" fmla="*/ 24023 h 68"/>
              <a:gd name="T82" fmla="*/ 147696 w 55"/>
              <a:gd name="T83" fmla="*/ 0 h 68"/>
              <a:gd name="T84" fmla="*/ 164870 w 55"/>
              <a:gd name="T85" fmla="*/ 0 h 68"/>
              <a:gd name="T86" fmla="*/ 164870 w 55"/>
              <a:gd name="T87" fmla="*/ 85795 h 68"/>
              <a:gd name="T88" fmla="*/ 185478 w 55"/>
              <a:gd name="T89" fmla="*/ 85795 h 68"/>
              <a:gd name="T90" fmla="*/ 185478 w 55"/>
              <a:gd name="T91" fmla="*/ 99522 h 68"/>
              <a:gd name="T92" fmla="*/ 151130 w 55"/>
              <a:gd name="T93" fmla="*/ 147567 h 68"/>
              <a:gd name="T94" fmla="*/ 137391 w 55"/>
              <a:gd name="T95" fmla="*/ 164726 h 68"/>
              <a:gd name="T96" fmla="*/ 154565 w 55"/>
              <a:gd name="T97" fmla="*/ 181885 h 68"/>
              <a:gd name="T98" fmla="*/ 171739 w 55"/>
              <a:gd name="T99" fmla="*/ 171590 h 68"/>
              <a:gd name="T100" fmla="*/ 151130 w 55"/>
              <a:gd name="T101" fmla="*/ 147567 h 6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5" h="68">
                <a:moveTo>
                  <a:pt x="26" y="55"/>
                </a:moveTo>
                <a:cubicBezTo>
                  <a:pt x="14" y="67"/>
                  <a:pt x="14" y="67"/>
                  <a:pt x="14" y="67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8"/>
                  <a:pt x="13" y="68"/>
                  <a:pt x="12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4"/>
                  <a:pt x="0" y="54"/>
                </a:cubicBezTo>
                <a:cubicBezTo>
                  <a:pt x="0" y="53"/>
                  <a:pt x="1" y="53"/>
                  <a:pt x="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53"/>
                  <a:pt x="18" y="53"/>
                  <a:pt x="18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6" y="53"/>
                  <a:pt x="27" y="54"/>
                  <a:pt x="27" y="54"/>
                </a:cubicBezTo>
                <a:cubicBezTo>
                  <a:pt x="27" y="55"/>
                  <a:pt x="27" y="55"/>
                  <a:pt x="26" y="55"/>
                </a:cubicBezTo>
                <a:close/>
                <a:moveTo>
                  <a:pt x="42" y="68"/>
                </a:moveTo>
                <a:cubicBezTo>
                  <a:pt x="40" y="68"/>
                  <a:pt x="39" y="67"/>
                  <a:pt x="38" y="67"/>
                </a:cubicBezTo>
                <a:cubicBezTo>
                  <a:pt x="37" y="67"/>
                  <a:pt x="37" y="67"/>
                  <a:pt x="36" y="67"/>
                </a:cubicBezTo>
                <a:cubicBezTo>
                  <a:pt x="38" y="62"/>
                  <a:pt x="38" y="62"/>
                  <a:pt x="38" y="62"/>
                </a:cubicBezTo>
                <a:cubicBezTo>
                  <a:pt x="38" y="62"/>
                  <a:pt x="39" y="63"/>
                  <a:pt x="39" y="63"/>
                </a:cubicBezTo>
                <a:cubicBezTo>
                  <a:pt x="40" y="63"/>
                  <a:pt x="41" y="63"/>
                  <a:pt x="42" y="63"/>
                </a:cubicBezTo>
                <a:cubicBezTo>
                  <a:pt x="46" y="63"/>
                  <a:pt x="49" y="59"/>
                  <a:pt x="49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8" y="57"/>
                  <a:pt x="46" y="57"/>
                  <a:pt x="44" y="57"/>
                </a:cubicBezTo>
                <a:cubicBezTo>
                  <a:pt x="38" y="57"/>
                  <a:pt x="35" y="53"/>
                  <a:pt x="35" y="48"/>
                </a:cubicBezTo>
                <a:cubicBezTo>
                  <a:pt x="35" y="43"/>
                  <a:pt x="39" y="39"/>
                  <a:pt x="44" y="39"/>
                </a:cubicBezTo>
                <a:cubicBezTo>
                  <a:pt x="50" y="39"/>
                  <a:pt x="55" y="43"/>
                  <a:pt x="55" y="52"/>
                </a:cubicBezTo>
                <a:cubicBezTo>
                  <a:pt x="55" y="59"/>
                  <a:pt x="51" y="68"/>
                  <a:pt x="42" y="68"/>
                </a:cubicBezTo>
                <a:close/>
                <a:moveTo>
                  <a:pt x="54" y="29"/>
                </a:moveTo>
                <a:cubicBezTo>
                  <a:pt x="36" y="29"/>
                  <a:pt x="36" y="29"/>
                  <a:pt x="36" y="29"/>
                </a:cubicBezTo>
                <a:cubicBezTo>
                  <a:pt x="36" y="25"/>
                  <a:pt x="36" y="25"/>
                  <a:pt x="36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8"/>
                  <a:pt x="43" y="7"/>
                  <a:pt x="43" y="7"/>
                </a:cubicBezTo>
                <a:cubicBezTo>
                  <a:pt x="43" y="6"/>
                  <a:pt x="43" y="6"/>
                  <a:pt x="43" y="6"/>
                </a:cubicBezTo>
                <a:cubicBezTo>
                  <a:pt x="43" y="6"/>
                  <a:pt x="43" y="6"/>
                  <a:pt x="43" y="6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7"/>
                  <a:pt x="42" y="7"/>
                  <a:pt x="41" y="8"/>
                </a:cubicBezTo>
                <a:cubicBezTo>
                  <a:pt x="39" y="10"/>
                  <a:pt x="39" y="10"/>
                  <a:pt x="39" y="10"/>
                </a:cubicBezTo>
                <a:cubicBezTo>
                  <a:pt x="36" y="7"/>
                  <a:pt x="36" y="7"/>
                  <a:pt x="36" y="7"/>
                </a:cubicBezTo>
                <a:cubicBezTo>
                  <a:pt x="43" y="0"/>
                  <a:pt x="43" y="0"/>
                  <a:pt x="43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25"/>
                  <a:pt x="48" y="25"/>
                  <a:pt x="48" y="25"/>
                </a:cubicBezTo>
                <a:cubicBezTo>
                  <a:pt x="54" y="25"/>
                  <a:pt x="54" y="25"/>
                  <a:pt x="54" y="25"/>
                </a:cubicBezTo>
                <a:lnTo>
                  <a:pt x="54" y="29"/>
                </a:lnTo>
                <a:close/>
                <a:moveTo>
                  <a:pt x="44" y="43"/>
                </a:moveTo>
                <a:cubicBezTo>
                  <a:pt x="42" y="43"/>
                  <a:pt x="40" y="45"/>
                  <a:pt x="40" y="48"/>
                </a:cubicBezTo>
                <a:cubicBezTo>
                  <a:pt x="40" y="51"/>
                  <a:pt x="42" y="53"/>
                  <a:pt x="45" y="53"/>
                </a:cubicBezTo>
                <a:cubicBezTo>
                  <a:pt x="48" y="53"/>
                  <a:pt x="50" y="52"/>
                  <a:pt x="50" y="50"/>
                </a:cubicBezTo>
                <a:cubicBezTo>
                  <a:pt x="50" y="46"/>
                  <a:pt x="47" y="43"/>
                  <a:pt x="44" y="4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0" name="Freeform 114"/>
          <p:cNvSpPr>
            <a:spLocks noEditPoints="1"/>
          </p:cNvSpPr>
          <p:nvPr/>
        </p:nvSpPr>
        <p:spPr bwMode="auto">
          <a:xfrm>
            <a:off x="6722807" y="2102209"/>
            <a:ext cx="258447" cy="169378"/>
          </a:xfrm>
          <a:custGeom>
            <a:avLst/>
            <a:gdLst>
              <a:gd name="T0" fmla="*/ 44547 w 82"/>
              <a:gd name="T1" fmla="*/ 122767 h 54"/>
              <a:gd name="T2" fmla="*/ 27413 w 82"/>
              <a:gd name="T3" fmla="*/ 122767 h 54"/>
              <a:gd name="T4" fmla="*/ 27413 w 82"/>
              <a:gd name="T5" fmla="*/ 112536 h 54"/>
              <a:gd name="T6" fmla="*/ 20560 w 82"/>
              <a:gd name="T7" fmla="*/ 112536 h 54"/>
              <a:gd name="T8" fmla="*/ 17133 w 82"/>
              <a:gd name="T9" fmla="*/ 102306 h 54"/>
              <a:gd name="T10" fmla="*/ 17133 w 82"/>
              <a:gd name="T11" fmla="*/ 95485 h 54"/>
              <a:gd name="T12" fmla="*/ 0 w 82"/>
              <a:gd name="T13" fmla="*/ 92075 h 54"/>
              <a:gd name="T14" fmla="*/ 17133 w 82"/>
              <a:gd name="T15" fmla="*/ 88665 h 54"/>
              <a:gd name="T16" fmla="*/ 17133 w 82"/>
              <a:gd name="T17" fmla="*/ 81844 h 54"/>
              <a:gd name="T18" fmla="*/ 20560 w 82"/>
              <a:gd name="T19" fmla="*/ 71614 h 54"/>
              <a:gd name="T20" fmla="*/ 27413 w 82"/>
              <a:gd name="T21" fmla="*/ 71614 h 54"/>
              <a:gd name="T22" fmla="*/ 27413 w 82"/>
              <a:gd name="T23" fmla="*/ 64794 h 54"/>
              <a:gd name="T24" fmla="*/ 44547 w 82"/>
              <a:gd name="T25" fmla="*/ 64794 h 54"/>
              <a:gd name="T26" fmla="*/ 78813 w 82"/>
              <a:gd name="T27" fmla="*/ 71614 h 54"/>
              <a:gd name="T28" fmla="*/ 226160 w 82"/>
              <a:gd name="T29" fmla="*/ 71614 h 54"/>
              <a:gd name="T30" fmla="*/ 250147 w 82"/>
              <a:gd name="T31" fmla="*/ 75024 h 54"/>
              <a:gd name="T32" fmla="*/ 280987 w 82"/>
              <a:gd name="T33" fmla="*/ 92075 h 54"/>
              <a:gd name="T34" fmla="*/ 250147 w 82"/>
              <a:gd name="T35" fmla="*/ 109126 h 54"/>
              <a:gd name="T36" fmla="*/ 226160 w 82"/>
              <a:gd name="T37" fmla="*/ 112536 h 54"/>
              <a:gd name="T38" fmla="*/ 78813 w 82"/>
              <a:gd name="T39" fmla="*/ 112536 h 54"/>
              <a:gd name="T40" fmla="*/ 44547 w 82"/>
              <a:gd name="T41" fmla="*/ 122767 h 54"/>
              <a:gd name="T42" fmla="*/ 41120 w 82"/>
              <a:gd name="T43" fmla="*/ 61383 h 54"/>
              <a:gd name="T44" fmla="*/ 54827 w 82"/>
              <a:gd name="T45" fmla="*/ 0 h 54"/>
              <a:gd name="T46" fmla="*/ 65107 w 82"/>
              <a:gd name="T47" fmla="*/ 0 h 54"/>
              <a:gd name="T48" fmla="*/ 85667 w 82"/>
              <a:gd name="T49" fmla="*/ 10231 h 54"/>
              <a:gd name="T50" fmla="*/ 123360 w 82"/>
              <a:gd name="T51" fmla="*/ 47743 h 54"/>
              <a:gd name="T52" fmla="*/ 154200 w 82"/>
              <a:gd name="T53" fmla="*/ 57973 h 54"/>
              <a:gd name="T54" fmla="*/ 212454 w 82"/>
              <a:gd name="T55" fmla="*/ 68204 h 54"/>
              <a:gd name="T56" fmla="*/ 78813 w 82"/>
              <a:gd name="T57" fmla="*/ 68204 h 54"/>
              <a:gd name="T58" fmla="*/ 44547 w 82"/>
              <a:gd name="T59" fmla="*/ 61383 h 54"/>
              <a:gd name="T60" fmla="*/ 41120 w 82"/>
              <a:gd name="T61" fmla="*/ 61383 h 54"/>
              <a:gd name="T62" fmla="*/ 212454 w 82"/>
              <a:gd name="T63" fmla="*/ 115946 h 54"/>
              <a:gd name="T64" fmla="*/ 154200 w 82"/>
              <a:gd name="T65" fmla="*/ 126177 h 54"/>
              <a:gd name="T66" fmla="*/ 123360 w 82"/>
              <a:gd name="T67" fmla="*/ 136407 h 54"/>
              <a:gd name="T68" fmla="*/ 85667 w 82"/>
              <a:gd name="T69" fmla="*/ 173919 h 54"/>
              <a:gd name="T70" fmla="*/ 65107 w 82"/>
              <a:gd name="T71" fmla="*/ 184150 h 54"/>
              <a:gd name="T72" fmla="*/ 54827 w 82"/>
              <a:gd name="T73" fmla="*/ 184150 h 54"/>
              <a:gd name="T74" fmla="*/ 41120 w 82"/>
              <a:gd name="T75" fmla="*/ 122767 h 54"/>
              <a:gd name="T76" fmla="*/ 44547 w 82"/>
              <a:gd name="T77" fmla="*/ 122767 h 54"/>
              <a:gd name="T78" fmla="*/ 78813 w 82"/>
              <a:gd name="T79" fmla="*/ 115946 h 54"/>
              <a:gd name="T80" fmla="*/ 212454 w 82"/>
              <a:gd name="T81" fmla="*/ 115946 h 54"/>
              <a:gd name="T82" fmla="*/ 233014 w 82"/>
              <a:gd name="T83" fmla="*/ 92075 h 54"/>
              <a:gd name="T84" fmla="*/ 226160 w 82"/>
              <a:gd name="T85" fmla="*/ 105716 h 54"/>
              <a:gd name="T86" fmla="*/ 236440 w 82"/>
              <a:gd name="T87" fmla="*/ 109126 h 54"/>
              <a:gd name="T88" fmla="*/ 243294 w 82"/>
              <a:gd name="T89" fmla="*/ 92075 h 54"/>
              <a:gd name="T90" fmla="*/ 236440 w 82"/>
              <a:gd name="T91" fmla="*/ 78434 h 54"/>
              <a:gd name="T92" fmla="*/ 226160 w 82"/>
              <a:gd name="T93" fmla="*/ 81844 h 54"/>
              <a:gd name="T94" fmla="*/ 233014 w 82"/>
              <a:gd name="T95" fmla="*/ 92075 h 5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82" h="54">
                <a:moveTo>
                  <a:pt x="13" y="36"/>
                </a:moveTo>
                <a:cubicBezTo>
                  <a:pt x="8" y="36"/>
                  <a:pt x="8" y="36"/>
                  <a:pt x="8" y="36"/>
                </a:cubicBezTo>
                <a:cubicBezTo>
                  <a:pt x="8" y="33"/>
                  <a:pt x="8" y="33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5" y="33"/>
                  <a:pt x="5" y="32"/>
                  <a:pt x="5" y="30"/>
                </a:cubicBezTo>
                <a:cubicBezTo>
                  <a:pt x="5" y="29"/>
                  <a:pt x="5" y="29"/>
                  <a:pt x="5" y="28"/>
                </a:cubicBezTo>
                <a:cubicBezTo>
                  <a:pt x="2" y="28"/>
                  <a:pt x="0" y="28"/>
                  <a:pt x="0" y="27"/>
                </a:cubicBezTo>
                <a:cubicBezTo>
                  <a:pt x="0" y="27"/>
                  <a:pt x="2" y="26"/>
                  <a:pt x="5" y="26"/>
                </a:cubicBezTo>
                <a:cubicBezTo>
                  <a:pt x="5" y="25"/>
                  <a:pt x="5" y="25"/>
                  <a:pt x="5" y="24"/>
                </a:cubicBezTo>
                <a:cubicBezTo>
                  <a:pt x="5" y="22"/>
                  <a:pt x="5" y="21"/>
                  <a:pt x="6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19"/>
                  <a:pt x="8" y="19"/>
                  <a:pt x="8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19"/>
                  <a:pt x="21" y="20"/>
                  <a:pt x="23" y="21"/>
                </a:cubicBezTo>
                <a:cubicBezTo>
                  <a:pt x="66" y="21"/>
                  <a:pt x="66" y="21"/>
                  <a:pt x="66" y="21"/>
                </a:cubicBezTo>
                <a:cubicBezTo>
                  <a:pt x="68" y="22"/>
                  <a:pt x="71" y="22"/>
                  <a:pt x="73" y="22"/>
                </a:cubicBezTo>
                <a:cubicBezTo>
                  <a:pt x="80" y="23"/>
                  <a:pt x="82" y="26"/>
                  <a:pt x="82" y="27"/>
                </a:cubicBezTo>
                <a:cubicBezTo>
                  <a:pt x="82" y="28"/>
                  <a:pt x="80" y="31"/>
                  <a:pt x="73" y="32"/>
                </a:cubicBezTo>
                <a:cubicBezTo>
                  <a:pt x="71" y="32"/>
                  <a:pt x="68" y="33"/>
                  <a:pt x="66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1" y="35"/>
                  <a:pt x="17" y="36"/>
                  <a:pt x="13" y="36"/>
                </a:cubicBezTo>
                <a:close/>
                <a:moveTo>
                  <a:pt x="12" y="18"/>
                </a:move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9" y="0"/>
                  <a:pt x="19" y="0"/>
                </a:cubicBezTo>
                <a:cubicBezTo>
                  <a:pt x="22" y="0"/>
                  <a:pt x="24" y="2"/>
                  <a:pt x="25" y="3"/>
                </a:cubicBezTo>
                <a:cubicBezTo>
                  <a:pt x="26" y="4"/>
                  <a:pt x="33" y="10"/>
                  <a:pt x="36" y="14"/>
                </a:cubicBezTo>
                <a:cubicBezTo>
                  <a:pt x="36" y="14"/>
                  <a:pt x="40" y="17"/>
                  <a:pt x="45" y="17"/>
                </a:cubicBezTo>
                <a:cubicBezTo>
                  <a:pt x="54" y="19"/>
                  <a:pt x="62" y="20"/>
                  <a:pt x="62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1" y="19"/>
                  <a:pt x="17" y="18"/>
                  <a:pt x="13" y="18"/>
                </a:cubicBezTo>
                <a:lnTo>
                  <a:pt x="12" y="18"/>
                </a:lnTo>
                <a:close/>
                <a:moveTo>
                  <a:pt x="62" y="34"/>
                </a:moveTo>
                <a:cubicBezTo>
                  <a:pt x="62" y="34"/>
                  <a:pt x="54" y="35"/>
                  <a:pt x="45" y="37"/>
                </a:cubicBezTo>
                <a:cubicBezTo>
                  <a:pt x="40" y="37"/>
                  <a:pt x="36" y="40"/>
                  <a:pt x="36" y="40"/>
                </a:cubicBezTo>
                <a:cubicBezTo>
                  <a:pt x="33" y="44"/>
                  <a:pt x="26" y="50"/>
                  <a:pt x="25" y="51"/>
                </a:cubicBezTo>
                <a:cubicBezTo>
                  <a:pt x="24" y="53"/>
                  <a:pt x="22" y="54"/>
                  <a:pt x="19" y="54"/>
                </a:cubicBezTo>
                <a:cubicBezTo>
                  <a:pt x="19" y="54"/>
                  <a:pt x="17" y="54"/>
                  <a:pt x="16" y="54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7" y="36"/>
                  <a:pt x="21" y="35"/>
                  <a:pt x="23" y="34"/>
                </a:cubicBezTo>
                <a:lnTo>
                  <a:pt x="62" y="34"/>
                </a:lnTo>
                <a:close/>
                <a:moveTo>
                  <a:pt x="68" y="27"/>
                </a:moveTo>
                <a:cubicBezTo>
                  <a:pt x="68" y="29"/>
                  <a:pt x="67" y="30"/>
                  <a:pt x="66" y="31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1"/>
                  <a:pt x="71" y="29"/>
                  <a:pt x="71" y="27"/>
                </a:cubicBezTo>
                <a:cubicBezTo>
                  <a:pt x="71" y="25"/>
                  <a:pt x="70" y="24"/>
                  <a:pt x="69" y="23"/>
                </a:cubicBezTo>
                <a:cubicBezTo>
                  <a:pt x="66" y="24"/>
                  <a:pt x="66" y="24"/>
                  <a:pt x="66" y="24"/>
                </a:cubicBezTo>
                <a:cubicBezTo>
                  <a:pt x="67" y="24"/>
                  <a:pt x="68" y="26"/>
                  <a:pt x="68" y="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1" name="Freeform 115"/>
          <p:cNvSpPr/>
          <p:nvPr/>
        </p:nvSpPr>
        <p:spPr bwMode="auto">
          <a:xfrm>
            <a:off x="7176914" y="2089067"/>
            <a:ext cx="186900" cy="182520"/>
          </a:xfrm>
          <a:custGeom>
            <a:avLst/>
            <a:gdLst>
              <a:gd name="T0" fmla="*/ 203200 w 59"/>
              <a:gd name="T1" fmla="*/ 160803 h 58"/>
              <a:gd name="T2" fmla="*/ 165315 w 59"/>
              <a:gd name="T3" fmla="*/ 198438 h 58"/>
              <a:gd name="T4" fmla="*/ 37885 w 59"/>
              <a:gd name="T5" fmla="*/ 198438 h 58"/>
              <a:gd name="T6" fmla="*/ 0 w 59"/>
              <a:gd name="T7" fmla="*/ 160803 h 58"/>
              <a:gd name="T8" fmla="*/ 0 w 59"/>
              <a:gd name="T9" fmla="*/ 34213 h 58"/>
              <a:gd name="T10" fmla="*/ 37885 w 59"/>
              <a:gd name="T11" fmla="*/ 0 h 58"/>
              <a:gd name="T12" fmla="*/ 165315 w 59"/>
              <a:gd name="T13" fmla="*/ 0 h 58"/>
              <a:gd name="T14" fmla="*/ 203200 w 59"/>
              <a:gd name="T15" fmla="*/ 34213 h 58"/>
              <a:gd name="T16" fmla="*/ 203200 w 59"/>
              <a:gd name="T17" fmla="*/ 160803 h 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9" h="58">
                <a:moveTo>
                  <a:pt x="59" y="47"/>
                </a:moveTo>
                <a:cubicBezTo>
                  <a:pt x="59" y="53"/>
                  <a:pt x="54" y="58"/>
                  <a:pt x="48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lnTo>
                  <a:pt x="59" y="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2" name="Freeform 116"/>
          <p:cNvSpPr/>
          <p:nvPr/>
        </p:nvSpPr>
        <p:spPr bwMode="auto">
          <a:xfrm>
            <a:off x="7632482" y="2075926"/>
            <a:ext cx="201501" cy="189820"/>
          </a:xfrm>
          <a:custGeom>
            <a:avLst/>
            <a:gdLst>
              <a:gd name="T0" fmla="*/ 215652 w 64"/>
              <a:gd name="T1" fmla="*/ 85990 h 60"/>
              <a:gd name="T2" fmla="*/ 167729 w 64"/>
              <a:gd name="T3" fmla="*/ 134144 h 60"/>
              <a:gd name="T4" fmla="*/ 177998 w 64"/>
              <a:gd name="T5" fmla="*/ 196056 h 60"/>
              <a:gd name="T6" fmla="*/ 177998 w 64"/>
              <a:gd name="T7" fmla="*/ 199496 h 60"/>
              <a:gd name="T8" fmla="*/ 174575 w 64"/>
              <a:gd name="T9" fmla="*/ 206375 h 60"/>
              <a:gd name="T10" fmla="*/ 167729 w 64"/>
              <a:gd name="T11" fmla="*/ 206375 h 60"/>
              <a:gd name="T12" fmla="*/ 109538 w 64"/>
              <a:gd name="T13" fmla="*/ 175419 h 60"/>
              <a:gd name="T14" fmla="*/ 51346 w 64"/>
              <a:gd name="T15" fmla="*/ 206375 h 60"/>
              <a:gd name="T16" fmla="*/ 44500 w 64"/>
              <a:gd name="T17" fmla="*/ 206375 h 60"/>
              <a:gd name="T18" fmla="*/ 41077 w 64"/>
              <a:gd name="T19" fmla="*/ 199496 h 60"/>
              <a:gd name="T20" fmla="*/ 41077 w 64"/>
              <a:gd name="T21" fmla="*/ 196056 h 60"/>
              <a:gd name="T22" fmla="*/ 51346 w 64"/>
              <a:gd name="T23" fmla="*/ 134144 h 60"/>
              <a:gd name="T24" fmla="*/ 3423 w 64"/>
              <a:gd name="T25" fmla="*/ 85990 h 60"/>
              <a:gd name="T26" fmla="*/ 0 w 64"/>
              <a:gd name="T27" fmla="*/ 79110 h 60"/>
              <a:gd name="T28" fmla="*/ 10269 w 64"/>
              <a:gd name="T29" fmla="*/ 75671 h 60"/>
              <a:gd name="T30" fmla="*/ 75307 w 64"/>
              <a:gd name="T31" fmla="*/ 65352 h 60"/>
              <a:gd name="T32" fmla="*/ 102691 w 64"/>
              <a:gd name="T33" fmla="*/ 3440 h 60"/>
              <a:gd name="T34" fmla="*/ 109538 w 64"/>
              <a:gd name="T35" fmla="*/ 0 h 60"/>
              <a:gd name="T36" fmla="*/ 116384 w 64"/>
              <a:gd name="T37" fmla="*/ 3440 h 60"/>
              <a:gd name="T38" fmla="*/ 143768 w 64"/>
              <a:gd name="T39" fmla="*/ 65352 h 60"/>
              <a:gd name="T40" fmla="*/ 208806 w 64"/>
              <a:gd name="T41" fmla="*/ 75671 h 60"/>
              <a:gd name="T42" fmla="*/ 219075 w 64"/>
              <a:gd name="T43" fmla="*/ 79110 h 60"/>
              <a:gd name="T44" fmla="*/ 215652 w 64"/>
              <a:gd name="T45" fmla="*/ 85990 h 6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4" h="60">
                <a:moveTo>
                  <a:pt x="63" y="25"/>
                </a:moveTo>
                <a:cubicBezTo>
                  <a:pt x="49" y="39"/>
                  <a:pt x="49" y="39"/>
                  <a:pt x="49" y="39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8"/>
                  <a:pt x="52" y="58"/>
                  <a:pt x="52" y="58"/>
                </a:cubicBezTo>
                <a:cubicBezTo>
                  <a:pt x="52" y="59"/>
                  <a:pt x="52" y="60"/>
                  <a:pt x="51" y="60"/>
                </a:cubicBezTo>
                <a:cubicBezTo>
                  <a:pt x="50" y="60"/>
                  <a:pt x="50" y="60"/>
                  <a:pt x="49" y="60"/>
                </a:cubicBezTo>
                <a:cubicBezTo>
                  <a:pt x="32" y="51"/>
                  <a:pt x="32" y="51"/>
                  <a:pt x="32" y="51"/>
                </a:cubicBezTo>
                <a:cubicBezTo>
                  <a:pt x="15" y="60"/>
                  <a:pt x="15" y="60"/>
                  <a:pt x="15" y="60"/>
                </a:cubicBezTo>
                <a:cubicBezTo>
                  <a:pt x="14" y="60"/>
                  <a:pt x="14" y="60"/>
                  <a:pt x="13" y="60"/>
                </a:cubicBezTo>
                <a:cubicBezTo>
                  <a:pt x="12" y="60"/>
                  <a:pt x="12" y="59"/>
                  <a:pt x="12" y="58"/>
                </a:cubicBezTo>
                <a:cubicBezTo>
                  <a:pt x="12" y="58"/>
                  <a:pt x="12" y="58"/>
                  <a:pt x="12" y="57"/>
                </a:cubicBezTo>
                <a:cubicBezTo>
                  <a:pt x="15" y="39"/>
                  <a:pt x="15" y="39"/>
                  <a:pt x="15" y="39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0" y="24"/>
                  <a:pt x="0" y="23"/>
                </a:cubicBezTo>
                <a:cubicBezTo>
                  <a:pt x="0" y="22"/>
                  <a:pt x="2" y="22"/>
                  <a:pt x="3" y="22"/>
                </a:cubicBezTo>
                <a:cubicBezTo>
                  <a:pt x="22" y="19"/>
                  <a:pt x="22" y="19"/>
                  <a:pt x="22" y="19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1"/>
                  <a:pt x="31" y="0"/>
                  <a:pt x="32" y="0"/>
                </a:cubicBezTo>
                <a:cubicBezTo>
                  <a:pt x="33" y="0"/>
                  <a:pt x="34" y="1"/>
                  <a:pt x="34" y="1"/>
                </a:cubicBezTo>
                <a:cubicBezTo>
                  <a:pt x="42" y="19"/>
                  <a:pt x="42" y="19"/>
                  <a:pt x="42" y="19"/>
                </a:cubicBezTo>
                <a:cubicBezTo>
                  <a:pt x="61" y="22"/>
                  <a:pt x="61" y="22"/>
                  <a:pt x="61" y="22"/>
                </a:cubicBezTo>
                <a:cubicBezTo>
                  <a:pt x="62" y="22"/>
                  <a:pt x="64" y="22"/>
                  <a:pt x="64" y="23"/>
                </a:cubicBezTo>
                <a:cubicBezTo>
                  <a:pt x="64" y="24"/>
                  <a:pt x="63" y="25"/>
                  <a:pt x="63" y="2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3" name="Freeform 117"/>
          <p:cNvSpPr>
            <a:spLocks noEditPoints="1"/>
          </p:cNvSpPr>
          <p:nvPr/>
        </p:nvSpPr>
        <p:spPr bwMode="auto">
          <a:xfrm>
            <a:off x="8083669" y="2075926"/>
            <a:ext cx="204422" cy="189820"/>
          </a:xfrm>
          <a:custGeom>
            <a:avLst/>
            <a:gdLst>
              <a:gd name="T0" fmla="*/ 167542 w 65"/>
              <a:gd name="T1" fmla="*/ 134144 h 60"/>
              <a:gd name="T2" fmla="*/ 177800 w 65"/>
              <a:gd name="T3" fmla="*/ 196056 h 60"/>
              <a:gd name="T4" fmla="*/ 174381 w 65"/>
              <a:gd name="T5" fmla="*/ 206375 h 60"/>
              <a:gd name="T6" fmla="*/ 167542 w 65"/>
              <a:gd name="T7" fmla="*/ 206375 h 60"/>
              <a:gd name="T8" fmla="*/ 109415 w 65"/>
              <a:gd name="T9" fmla="*/ 175419 h 60"/>
              <a:gd name="T10" fmla="*/ 51288 w 65"/>
              <a:gd name="T11" fmla="*/ 206375 h 60"/>
              <a:gd name="T12" fmla="*/ 47869 w 65"/>
              <a:gd name="T13" fmla="*/ 206375 h 60"/>
              <a:gd name="T14" fmla="*/ 41031 w 65"/>
              <a:gd name="T15" fmla="*/ 196056 h 60"/>
              <a:gd name="T16" fmla="*/ 54708 w 65"/>
              <a:gd name="T17" fmla="*/ 134144 h 60"/>
              <a:gd name="T18" fmla="*/ 6838 w 65"/>
              <a:gd name="T19" fmla="*/ 85990 h 60"/>
              <a:gd name="T20" fmla="*/ 10258 w 65"/>
              <a:gd name="T21" fmla="*/ 75671 h 60"/>
              <a:gd name="T22" fmla="*/ 75223 w 65"/>
              <a:gd name="T23" fmla="*/ 65352 h 60"/>
              <a:gd name="T24" fmla="*/ 102577 w 65"/>
              <a:gd name="T25" fmla="*/ 3440 h 60"/>
              <a:gd name="T26" fmla="*/ 109415 w 65"/>
              <a:gd name="T27" fmla="*/ 0 h 60"/>
              <a:gd name="T28" fmla="*/ 116254 w 65"/>
              <a:gd name="T29" fmla="*/ 3440 h 60"/>
              <a:gd name="T30" fmla="*/ 147027 w 65"/>
              <a:gd name="T31" fmla="*/ 65352 h 60"/>
              <a:gd name="T32" fmla="*/ 211992 w 65"/>
              <a:gd name="T33" fmla="*/ 75671 h 60"/>
              <a:gd name="T34" fmla="*/ 215412 w 65"/>
              <a:gd name="T35" fmla="*/ 85990 h 60"/>
              <a:gd name="T36" fmla="*/ 167542 w 65"/>
              <a:gd name="T37" fmla="*/ 134144 h 60"/>
              <a:gd name="T38" fmla="*/ 191477 w 65"/>
              <a:gd name="T39" fmla="*/ 89429 h 60"/>
              <a:gd name="T40" fmla="*/ 143608 w 65"/>
              <a:gd name="T41" fmla="*/ 82550 h 60"/>
              <a:gd name="T42" fmla="*/ 136769 w 65"/>
              <a:gd name="T43" fmla="*/ 79110 h 60"/>
              <a:gd name="T44" fmla="*/ 129931 w 65"/>
              <a:gd name="T45" fmla="*/ 72231 h 60"/>
              <a:gd name="T46" fmla="*/ 109415 w 65"/>
              <a:gd name="T47" fmla="*/ 30956 h 60"/>
              <a:gd name="T48" fmla="*/ 109415 w 65"/>
              <a:gd name="T49" fmla="*/ 154781 h 60"/>
              <a:gd name="T50" fmla="*/ 119673 w 65"/>
              <a:gd name="T51" fmla="*/ 158221 h 60"/>
              <a:gd name="T52" fmla="*/ 160704 w 65"/>
              <a:gd name="T53" fmla="*/ 182298 h 60"/>
              <a:gd name="T54" fmla="*/ 150446 w 65"/>
              <a:gd name="T55" fmla="*/ 134144 h 60"/>
              <a:gd name="T56" fmla="*/ 150446 w 65"/>
              <a:gd name="T57" fmla="*/ 127265 h 60"/>
              <a:gd name="T58" fmla="*/ 157285 w 65"/>
              <a:gd name="T59" fmla="*/ 120385 h 60"/>
              <a:gd name="T60" fmla="*/ 191477 w 65"/>
              <a:gd name="T61" fmla="*/ 89429 h 6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5" h="60">
                <a:moveTo>
                  <a:pt x="49" y="39"/>
                </a:moveTo>
                <a:cubicBezTo>
                  <a:pt x="52" y="57"/>
                  <a:pt x="52" y="57"/>
                  <a:pt x="52" y="57"/>
                </a:cubicBezTo>
                <a:cubicBezTo>
                  <a:pt x="53" y="59"/>
                  <a:pt x="52" y="60"/>
                  <a:pt x="51" y="60"/>
                </a:cubicBezTo>
                <a:cubicBezTo>
                  <a:pt x="50" y="60"/>
                  <a:pt x="50" y="60"/>
                  <a:pt x="49" y="60"/>
                </a:cubicBezTo>
                <a:cubicBezTo>
                  <a:pt x="32" y="51"/>
                  <a:pt x="32" y="51"/>
                  <a:pt x="32" y="51"/>
                </a:cubicBezTo>
                <a:cubicBezTo>
                  <a:pt x="15" y="60"/>
                  <a:pt x="15" y="60"/>
                  <a:pt x="15" y="60"/>
                </a:cubicBezTo>
                <a:cubicBezTo>
                  <a:pt x="15" y="60"/>
                  <a:pt x="14" y="60"/>
                  <a:pt x="14" y="60"/>
                </a:cubicBezTo>
                <a:cubicBezTo>
                  <a:pt x="13" y="60"/>
                  <a:pt x="12" y="59"/>
                  <a:pt x="12" y="57"/>
                </a:cubicBezTo>
                <a:cubicBezTo>
                  <a:pt x="16" y="39"/>
                  <a:pt x="16" y="39"/>
                  <a:pt x="16" y="39"/>
                </a:cubicBezTo>
                <a:cubicBezTo>
                  <a:pt x="2" y="25"/>
                  <a:pt x="2" y="25"/>
                  <a:pt x="2" y="25"/>
                </a:cubicBezTo>
                <a:cubicBezTo>
                  <a:pt x="0" y="23"/>
                  <a:pt x="1" y="22"/>
                  <a:pt x="3" y="22"/>
                </a:cubicBezTo>
                <a:cubicBezTo>
                  <a:pt x="22" y="19"/>
                  <a:pt x="22" y="19"/>
                  <a:pt x="22" y="19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0"/>
                  <a:pt x="32" y="0"/>
                  <a:pt x="32" y="0"/>
                </a:cubicBezTo>
                <a:cubicBezTo>
                  <a:pt x="33" y="0"/>
                  <a:pt x="34" y="0"/>
                  <a:pt x="34" y="1"/>
                </a:cubicBezTo>
                <a:cubicBezTo>
                  <a:pt x="43" y="19"/>
                  <a:pt x="43" y="19"/>
                  <a:pt x="43" y="19"/>
                </a:cubicBezTo>
                <a:cubicBezTo>
                  <a:pt x="62" y="22"/>
                  <a:pt x="62" y="22"/>
                  <a:pt x="62" y="22"/>
                </a:cubicBezTo>
                <a:cubicBezTo>
                  <a:pt x="64" y="22"/>
                  <a:pt x="65" y="23"/>
                  <a:pt x="63" y="25"/>
                </a:cubicBezTo>
                <a:lnTo>
                  <a:pt x="49" y="39"/>
                </a:lnTo>
                <a:close/>
                <a:moveTo>
                  <a:pt x="56" y="26"/>
                </a:moveTo>
                <a:cubicBezTo>
                  <a:pt x="42" y="24"/>
                  <a:pt x="42" y="24"/>
                  <a:pt x="42" y="24"/>
                </a:cubicBezTo>
                <a:cubicBezTo>
                  <a:pt x="40" y="23"/>
                  <a:pt x="40" y="23"/>
                  <a:pt x="40" y="23"/>
                </a:cubicBezTo>
                <a:cubicBezTo>
                  <a:pt x="38" y="21"/>
                  <a:pt x="38" y="21"/>
                  <a:pt x="38" y="21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45"/>
                  <a:pt x="32" y="45"/>
                  <a:pt x="32" y="45"/>
                </a:cubicBezTo>
                <a:cubicBezTo>
                  <a:pt x="35" y="46"/>
                  <a:pt x="35" y="46"/>
                  <a:pt x="35" y="46"/>
                </a:cubicBezTo>
                <a:cubicBezTo>
                  <a:pt x="47" y="53"/>
                  <a:pt x="47" y="53"/>
                  <a:pt x="47" y="53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37"/>
                  <a:pt x="44" y="37"/>
                  <a:pt x="44" y="37"/>
                </a:cubicBezTo>
                <a:cubicBezTo>
                  <a:pt x="46" y="35"/>
                  <a:pt x="46" y="35"/>
                  <a:pt x="46" y="35"/>
                </a:cubicBezTo>
                <a:lnTo>
                  <a:pt x="56" y="2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4" name="Freeform 118"/>
          <p:cNvSpPr/>
          <p:nvPr/>
        </p:nvSpPr>
        <p:spPr bwMode="auto">
          <a:xfrm>
            <a:off x="8492513" y="2086147"/>
            <a:ext cx="124112" cy="185440"/>
          </a:xfrm>
          <a:custGeom>
            <a:avLst/>
            <a:gdLst>
              <a:gd name="T0" fmla="*/ 134937 w 39"/>
              <a:gd name="T1" fmla="*/ 6834 h 59"/>
              <a:gd name="T2" fmla="*/ 134937 w 39"/>
              <a:gd name="T3" fmla="*/ 198196 h 59"/>
              <a:gd name="T4" fmla="*/ 131477 w 39"/>
              <a:gd name="T5" fmla="*/ 198196 h 59"/>
              <a:gd name="T6" fmla="*/ 38059 w 39"/>
              <a:gd name="T7" fmla="*/ 105932 h 59"/>
              <a:gd name="T8" fmla="*/ 34599 w 39"/>
              <a:gd name="T9" fmla="*/ 105932 h 59"/>
              <a:gd name="T10" fmla="*/ 34599 w 39"/>
              <a:gd name="T11" fmla="*/ 191361 h 59"/>
              <a:gd name="T12" fmla="*/ 27679 w 39"/>
              <a:gd name="T13" fmla="*/ 201613 h 59"/>
              <a:gd name="T14" fmla="*/ 10380 w 39"/>
              <a:gd name="T15" fmla="*/ 201613 h 59"/>
              <a:gd name="T16" fmla="*/ 0 w 39"/>
              <a:gd name="T17" fmla="*/ 191361 h 59"/>
              <a:gd name="T18" fmla="*/ 0 w 39"/>
              <a:gd name="T19" fmla="*/ 10252 h 59"/>
              <a:gd name="T20" fmla="*/ 10380 w 39"/>
              <a:gd name="T21" fmla="*/ 3417 h 59"/>
              <a:gd name="T22" fmla="*/ 27679 w 39"/>
              <a:gd name="T23" fmla="*/ 3417 h 59"/>
              <a:gd name="T24" fmla="*/ 34599 w 39"/>
              <a:gd name="T25" fmla="*/ 10252 h 59"/>
              <a:gd name="T26" fmla="*/ 34599 w 39"/>
              <a:gd name="T27" fmla="*/ 99098 h 59"/>
              <a:gd name="T28" fmla="*/ 38059 w 39"/>
              <a:gd name="T29" fmla="*/ 95681 h 59"/>
              <a:gd name="T30" fmla="*/ 131477 w 39"/>
              <a:gd name="T31" fmla="*/ 3417 h 59"/>
              <a:gd name="T32" fmla="*/ 134937 w 39"/>
              <a:gd name="T33" fmla="*/ 6834 h 5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" h="59">
                <a:moveTo>
                  <a:pt x="39" y="2"/>
                </a:moveTo>
                <a:cubicBezTo>
                  <a:pt x="39" y="58"/>
                  <a:pt x="39" y="58"/>
                  <a:pt x="39" y="58"/>
                </a:cubicBezTo>
                <a:cubicBezTo>
                  <a:pt x="39" y="59"/>
                  <a:pt x="39" y="59"/>
                  <a:pt x="38" y="58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8"/>
                  <a:pt x="9" y="59"/>
                  <a:pt x="8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2" y="59"/>
                  <a:pt x="0" y="58"/>
                  <a:pt x="0" y="56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1"/>
                  <a:pt x="3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10" y="2"/>
                  <a:pt x="10" y="3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ubicBezTo>
                  <a:pt x="38" y="1"/>
                  <a:pt x="38" y="1"/>
                  <a:pt x="38" y="1"/>
                </a:cubicBezTo>
                <a:cubicBezTo>
                  <a:pt x="39" y="0"/>
                  <a:pt x="39" y="0"/>
                  <a:pt x="39" y="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5" name="Freeform 119"/>
          <p:cNvSpPr>
            <a:spLocks noEditPoints="1"/>
          </p:cNvSpPr>
          <p:nvPr/>
        </p:nvSpPr>
        <p:spPr bwMode="auto">
          <a:xfrm>
            <a:off x="423703" y="2442424"/>
            <a:ext cx="214643" cy="183980"/>
          </a:xfrm>
          <a:custGeom>
            <a:avLst/>
            <a:gdLst>
              <a:gd name="T0" fmla="*/ 233362 w 68"/>
              <a:gd name="T1" fmla="*/ 103461 h 58"/>
              <a:gd name="T2" fmla="*/ 233362 w 68"/>
              <a:gd name="T3" fmla="*/ 110359 h 58"/>
              <a:gd name="T4" fmla="*/ 229930 w 68"/>
              <a:gd name="T5" fmla="*/ 117256 h 58"/>
              <a:gd name="T6" fmla="*/ 3432 w 68"/>
              <a:gd name="T7" fmla="*/ 117256 h 58"/>
              <a:gd name="T8" fmla="*/ 0 w 68"/>
              <a:gd name="T9" fmla="*/ 110359 h 58"/>
              <a:gd name="T10" fmla="*/ 0 w 68"/>
              <a:gd name="T11" fmla="*/ 103461 h 58"/>
              <a:gd name="T12" fmla="*/ 3432 w 68"/>
              <a:gd name="T13" fmla="*/ 100013 h 58"/>
              <a:gd name="T14" fmla="*/ 229930 w 68"/>
              <a:gd name="T15" fmla="*/ 100013 h 58"/>
              <a:gd name="T16" fmla="*/ 233362 w 68"/>
              <a:gd name="T17" fmla="*/ 103461 h 58"/>
              <a:gd name="T18" fmla="*/ 54909 w 68"/>
              <a:gd name="T19" fmla="*/ 79320 h 58"/>
              <a:gd name="T20" fmla="*/ 48045 w 68"/>
              <a:gd name="T21" fmla="*/ 55179 h 58"/>
              <a:gd name="T22" fmla="*/ 65204 w 68"/>
              <a:gd name="T23" fmla="*/ 13795 h 58"/>
              <a:gd name="T24" fmla="*/ 116681 w 68"/>
              <a:gd name="T25" fmla="*/ 0 h 58"/>
              <a:gd name="T26" fmla="*/ 140704 w 68"/>
              <a:gd name="T27" fmla="*/ 0 h 58"/>
              <a:gd name="T28" fmla="*/ 161294 w 68"/>
              <a:gd name="T29" fmla="*/ 6897 h 58"/>
              <a:gd name="T30" fmla="*/ 164726 w 68"/>
              <a:gd name="T31" fmla="*/ 24141 h 58"/>
              <a:gd name="T32" fmla="*/ 168158 w 68"/>
              <a:gd name="T33" fmla="*/ 48282 h 58"/>
              <a:gd name="T34" fmla="*/ 168158 w 68"/>
              <a:gd name="T35" fmla="*/ 51731 h 58"/>
              <a:gd name="T36" fmla="*/ 164726 w 68"/>
              <a:gd name="T37" fmla="*/ 51731 h 58"/>
              <a:gd name="T38" fmla="*/ 154431 w 68"/>
              <a:gd name="T39" fmla="*/ 51731 h 58"/>
              <a:gd name="T40" fmla="*/ 150999 w 68"/>
              <a:gd name="T41" fmla="*/ 51731 h 58"/>
              <a:gd name="T42" fmla="*/ 137272 w 68"/>
              <a:gd name="T43" fmla="*/ 24141 h 58"/>
              <a:gd name="T44" fmla="*/ 109817 w 68"/>
              <a:gd name="T45" fmla="*/ 13795 h 58"/>
              <a:gd name="T46" fmla="*/ 89227 w 68"/>
              <a:gd name="T47" fmla="*/ 20692 h 58"/>
              <a:gd name="T48" fmla="*/ 78931 w 68"/>
              <a:gd name="T49" fmla="*/ 41384 h 58"/>
              <a:gd name="T50" fmla="*/ 89227 w 68"/>
              <a:gd name="T51" fmla="*/ 58628 h 58"/>
              <a:gd name="T52" fmla="*/ 123545 w 68"/>
              <a:gd name="T53" fmla="*/ 75872 h 58"/>
              <a:gd name="T54" fmla="*/ 147567 w 68"/>
              <a:gd name="T55" fmla="*/ 82769 h 58"/>
              <a:gd name="T56" fmla="*/ 157863 w 68"/>
              <a:gd name="T57" fmla="*/ 89666 h 58"/>
              <a:gd name="T58" fmla="*/ 61772 w 68"/>
              <a:gd name="T59" fmla="*/ 89666 h 58"/>
              <a:gd name="T60" fmla="*/ 54909 w 68"/>
              <a:gd name="T61" fmla="*/ 79320 h 58"/>
              <a:gd name="T62" fmla="*/ 181885 w 68"/>
              <a:gd name="T63" fmla="*/ 124153 h 58"/>
              <a:gd name="T64" fmla="*/ 181885 w 68"/>
              <a:gd name="T65" fmla="*/ 134500 h 58"/>
              <a:gd name="T66" fmla="*/ 178453 w 68"/>
              <a:gd name="T67" fmla="*/ 165538 h 58"/>
              <a:gd name="T68" fmla="*/ 168158 w 68"/>
              <a:gd name="T69" fmla="*/ 175884 h 58"/>
              <a:gd name="T70" fmla="*/ 154431 w 68"/>
              <a:gd name="T71" fmla="*/ 189679 h 58"/>
              <a:gd name="T72" fmla="*/ 133840 w 68"/>
              <a:gd name="T73" fmla="*/ 196576 h 58"/>
              <a:gd name="T74" fmla="*/ 106386 w 68"/>
              <a:gd name="T75" fmla="*/ 200025 h 58"/>
              <a:gd name="T76" fmla="*/ 82363 w 68"/>
              <a:gd name="T77" fmla="*/ 196576 h 58"/>
              <a:gd name="T78" fmla="*/ 65204 w 68"/>
              <a:gd name="T79" fmla="*/ 189679 h 58"/>
              <a:gd name="T80" fmla="*/ 54909 w 68"/>
              <a:gd name="T81" fmla="*/ 186230 h 58"/>
              <a:gd name="T82" fmla="*/ 54909 w 68"/>
              <a:gd name="T83" fmla="*/ 186230 h 58"/>
              <a:gd name="T84" fmla="*/ 54909 w 68"/>
              <a:gd name="T85" fmla="*/ 182781 h 58"/>
              <a:gd name="T86" fmla="*/ 51477 w 68"/>
              <a:gd name="T87" fmla="*/ 162089 h 58"/>
              <a:gd name="T88" fmla="*/ 54909 w 68"/>
              <a:gd name="T89" fmla="*/ 148294 h 58"/>
              <a:gd name="T90" fmla="*/ 54909 w 68"/>
              <a:gd name="T91" fmla="*/ 141397 h 58"/>
              <a:gd name="T92" fmla="*/ 65204 w 68"/>
              <a:gd name="T93" fmla="*/ 141397 h 58"/>
              <a:gd name="T94" fmla="*/ 75499 w 68"/>
              <a:gd name="T95" fmla="*/ 162089 h 58"/>
              <a:gd name="T96" fmla="*/ 85795 w 68"/>
              <a:gd name="T97" fmla="*/ 175884 h 58"/>
              <a:gd name="T98" fmla="*/ 99522 w 68"/>
              <a:gd name="T99" fmla="*/ 182781 h 58"/>
              <a:gd name="T100" fmla="*/ 116681 w 68"/>
              <a:gd name="T101" fmla="*/ 186230 h 58"/>
              <a:gd name="T102" fmla="*/ 133840 w 68"/>
              <a:gd name="T103" fmla="*/ 182781 h 58"/>
              <a:gd name="T104" fmla="*/ 150999 w 68"/>
              <a:gd name="T105" fmla="*/ 172435 h 58"/>
              <a:gd name="T106" fmla="*/ 157863 w 68"/>
              <a:gd name="T107" fmla="*/ 155192 h 58"/>
              <a:gd name="T108" fmla="*/ 147567 w 68"/>
              <a:gd name="T109" fmla="*/ 134500 h 58"/>
              <a:gd name="T110" fmla="*/ 126976 w 68"/>
              <a:gd name="T111" fmla="*/ 124153 h 58"/>
              <a:gd name="T112" fmla="*/ 181885 w 68"/>
              <a:gd name="T113" fmla="*/ 124153 h 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8" h="58">
                <a:moveTo>
                  <a:pt x="68" y="30"/>
                </a:moveTo>
                <a:cubicBezTo>
                  <a:pt x="68" y="32"/>
                  <a:pt x="68" y="32"/>
                  <a:pt x="68" y="32"/>
                </a:cubicBezTo>
                <a:cubicBezTo>
                  <a:pt x="68" y="33"/>
                  <a:pt x="67" y="34"/>
                  <a:pt x="67" y="34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2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9"/>
                  <a:pt x="1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7" y="29"/>
                  <a:pt x="68" y="29"/>
                  <a:pt x="68" y="30"/>
                </a:cubicBezTo>
                <a:close/>
                <a:moveTo>
                  <a:pt x="16" y="23"/>
                </a:moveTo>
                <a:cubicBezTo>
                  <a:pt x="15" y="21"/>
                  <a:pt x="14" y="18"/>
                  <a:pt x="14" y="16"/>
                </a:cubicBezTo>
                <a:cubicBezTo>
                  <a:pt x="14" y="11"/>
                  <a:pt x="16" y="8"/>
                  <a:pt x="19" y="4"/>
                </a:cubicBezTo>
                <a:cubicBezTo>
                  <a:pt x="23" y="1"/>
                  <a:pt x="28" y="0"/>
                  <a:pt x="34" y="0"/>
                </a:cubicBezTo>
                <a:cubicBezTo>
                  <a:pt x="36" y="0"/>
                  <a:pt x="38" y="0"/>
                  <a:pt x="41" y="0"/>
                </a:cubicBezTo>
                <a:cubicBezTo>
                  <a:pt x="42" y="1"/>
                  <a:pt x="45" y="1"/>
                  <a:pt x="47" y="2"/>
                </a:cubicBezTo>
                <a:cubicBezTo>
                  <a:pt x="48" y="3"/>
                  <a:pt x="48" y="5"/>
                  <a:pt x="48" y="7"/>
                </a:cubicBezTo>
                <a:cubicBezTo>
                  <a:pt x="49" y="10"/>
                  <a:pt x="49" y="12"/>
                  <a:pt x="49" y="14"/>
                </a:cubicBezTo>
                <a:cubicBezTo>
                  <a:pt x="49" y="14"/>
                  <a:pt x="49" y="15"/>
                  <a:pt x="49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5" y="15"/>
                  <a:pt x="45" y="15"/>
                  <a:pt x="45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3" y="11"/>
                  <a:pt x="42" y="9"/>
                  <a:pt x="40" y="7"/>
                </a:cubicBezTo>
                <a:cubicBezTo>
                  <a:pt x="38" y="5"/>
                  <a:pt x="36" y="4"/>
                  <a:pt x="32" y="4"/>
                </a:cubicBezTo>
                <a:cubicBezTo>
                  <a:pt x="30" y="4"/>
                  <a:pt x="27" y="5"/>
                  <a:pt x="26" y="6"/>
                </a:cubicBezTo>
                <a:cubicBezTo>
                  <a:pt x="24" y="8"/>
                  <a:pt x="23" y="9"/>
                  <a:pt x="23" y="12"/>
                </a:cubicBezTo>
                <a:cubicBezTo>
                  <a:pt x="23" y="13"/>
                  <a:pt x="24" y="15"/>
                  <a:pt x="26" y="17"/>
                </a:cubicBezTo>
                <a:cubicBezTo>
                  <a:pt x="27" y="19"/>
                  <a:pt x="31" y="20"/>
                  <a:pt x="36" y="22"/>
                </a:cubicBezTo>
                <a:cubicBezTo>
                  <a:pt x="38" y="22"/>
                  <a:pt x="40" y="23"/>
                  <a:pt x="43" y="24"/>
                </a:cubicBezTo>
                <a:cubicBezTo>
                  <a:pt x="44" y="25"/>
                  <a:pt x="45" y="26"/>
                  <a:pt x="46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5"/>
                  <a:pt x="17" y="24"/>
                  <a:pt x="16" y="23"/>
                </a:cubicBezTo>
                <a:close/>
                <a:moveTo>
                  <a:pt x="53" y="36"/>
                </a:moveTo>
                <a:cubicBezTo>
                  <a:pt x="53" y="37"/>
                  <a:pt x="53" y="38"/>
                  <a:pt x="53" y="39"/>
                </a:cubicBezTo>
                <a:cubicBezTo>
                  <a:pt x="53" y="42"/>
                  <a:pt x="53" y="45"/>
                  <a:pt x="52" y="48"/>
                </a:cubicBezTo>
                <a:cubicBezTo>
                  <a:pt x="51" y="49"/>
                  <a:pt x="50" y="50"/>
                  <a:pt x="49" y="51"/>
                </a:cubicBezTo>
                <a:cubicBezTo>
                  <a:pt x="48" y="52"/>
                  <a:pt x="47" y="53"/>
                  <a:pt x="45" y="55"/>
                </a:cubicBezTo>
                <a:cubicBezTo>
                  <a:pt x="43" y="56"/>
                  <a:pt x="41" y="57"/>
                  <a:pt x="39" y="57"/>
                </a:cubicBezTo>
                <a:cubicBezTo>
                  <a:pt x="37" y="58"/>
                  <a:pt x="34" y="58"/>
                  <a:pt x="31" y="58"/>
                </a:cubicBezTo>
                <a:cubicBezTo>
                  <a:pt x="29" y="58"/>
                  <a:pt x="27" y="58"/>
                  <a:pt x="24" y="57"/>
                </a:cubicBezTo>
                <a:cubicBezTo>
                  <a:pt x="19" y="55"/>
                  <a:pt x="19" y="55"/>
                  <a:pt x="19" y="55"/>
                </a:cubicBezTo>
                <a:cubicBezTo>
                  <a:pt x="17" y="55"/>
                  <a:pt x="16" y="55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6" y="51"/>
                  <a:pt x="15" y="47"/>
                </a:cubicBezTo>
                <a:cubicBezTo>
                  <a:pt x="15" y="45"/>
                  <a:pt x="16" y="44"/>
                  <a:pt x="16" y="43"/>
                </a:cubicBezTo>
                <a:cubicBezTo>
                  <a:pt x="16" y="41"/>
                  <a:pt x="16" y="41"/>
                  <a:pt x="16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21" y="45"/>
                  <a:pt x="21" y="47"/>
                  <a:pt x="22" y="47"/>
                </a:cubicBezTo>
                <a:cubicBezTo>
                  <a:pt x="23" y="49"/>
                  <a:pt x="24" y="50"/>
                  <a:pt x="25" y="51"/>
                </a:cubicBezTo>
                <a:cubicBezTo>
                  <a:pt x="26" y="52"/>
                  <a:pt x="27" y="52"/>
                  <a:pt x="29" y="53"/>
                </a:cubicBezTo>
                <a:cubicBezTo>
                  <a:pt x="30" y="54"/>
                  <a:pt x="32" y="54"/>
                  <a:pt x="34" y="54"/>
                </a:cubicBezTo>
                <a:cubicBezTo>
                  <a:pt x="36" y="54"/>
                  <a:pt x="37" y="53"/>
                  <a:pt x="39" y="53"/>
                </a:cubicBezTo>
                <a:cubicBezTo>
                  <a:pt x="41" y="52"/>
                  <a:pt x="43" y="51"/>
                  <a:pt x="44" y="50"/>
                </a:cubicBezTo>
                <a:cubicBezTo>
                  <a:pt x="45" y="48"/>
                  <a:pt x="46" y="46"/>
                  <a:pt x="46" y="45"/>
                </a:cubicBezTo>
                <a:cubicBezTo>
                  <a:pt x="46" y="43"/>
                  <a:pt x="45" y="41"/>
                  <a:pt x="43" y="39"/>
                </a:cubicBezTo>
                <a:cubicBezTo>
                  <a:pt x="42" y="38"/>
                  <a:pt x="40" y="37"/>
                  <a:pt x="37" y="36"/>
                </a:cubicBezTo>
                <a:lnTo>
                  <a:pt x="53" y="3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6" name="Freeform 120"/>
          <p:cNvSpPr>
            <a:spLocks noEditPoints="1"/>
          </p:cNvSpPr>
          <p:nvPr/>
        </p:nvSpPr>
        <p:spPr bwMode="auto">
          <a:xfrm>
            <a:off x="812104" y="2442424"/>
            <a:ext cx="214643" cy="183980"/>
          </a:xfrm>
          <a:custGeom>
            <a:avLst/>
            <a:gdLst>
              <a:gd name="T0" fmla="*/ 37750 w 68"/>
              <a:gd name="T1" fmla="*/ 200025 h 58"/>
              <a:gd name="T2" fmla="*/ 30886 w 68"/>
              <a:gd name="T3" fmla="*/ 200025 h 58"/>
              <a:gd name="T4" fmla="*/ 0 w 68"/>
              <a:gd name="T5" fmla="*/ 168987 h 58"/>
              <a:gd name="T6" fmla="*/ 0 w 68"/>
              <a:gd name="T7" fmla="*/ 62077 h 58"/>
              <a:gd name="T8" fmla="*/ 30886 w 68"/>
              <a:gd name="T9" fmla="*/ 31038 h 58"/>
              <a:gd name="T10" fmla="*/ 37750 w 68"/>
              <a:gd name="T11" fmla="*/ 31038 h 58"/>
              <a:gd name="T12" fmla="*/ 37750 w 68"/>
              <a:gd name="T13" fmla="*/ 200025 h 58"/>
              <a:gd name="T14" fmla="*/ 185317 w 68"/>
              <a:gd name="T15" fmla="*/ 200025 h 58"/>
              <a:gd name="T16" fmla="*/ 51477 w 68"/>
              <a:gd name="T17" fmla="*/ 200025 h 58"/>
              <a:gd name="T18" fmla="*/ 51477 w 68"/>
              <a:gd name="T19" fmla="*/ 31038 h 58"/>
              <a:gd name="T20" fmla="*/ 68636 w 68"/>
              <a:gd name="T21" fmla="*/ 31038 h 58"/>
              <a:gd name="T22" fmla="*/ 68636 w 68"/>
              <a:gd name="T23" fmla="*/ 10346 h 58"/>
              <a:gd name="T24" fmla="*/ 82363 w 68"/>
              <a:gd name="T25" fmla="*/ 0 h 58"/>
              <a:gd name="T26" fmla="*/ 154431 w 68"/>
              <a:gd name="T27" fmla="*/ 0 h 58"/>
              <a:gd name="T28" fmla="*/ 168158 w 68"/>
              <a:gd name="T29" fmla="*/ 10346 h 58"/>
              <a:gd name="T30" fmla="*/ 168158 w 68"/>
              <a:gd name="T31" fmla="*/ 31038 h 58"/>
              <a:gd name="T32" fmla="*/ 185317 w 68"/>
              <a:gd name="T33" fmla="*/ 31038 h 58"/>
              <a:gd name="T34" fmla="*/ 185317 w 68"/>
              <a:gd name="T35" fmla="*/ 200025 h 58"/>
              <a:gd name="T36" fmla="*/ 150999 w 68"/>
              <a:gd name="T37" fmla="*/ 31038 h 58"/>
              <a:gd name="T38" fmla="*/ 150999 w 68"/>
              <a:gd name="T39" fmla="*/ 13795 h 58"/>
              <a:gd name="T40" fmla="*/ 85795 w 68"/>
              <a:gd name="T41" fmla="*/ 13795 h 58"/>
              <a:gd name="T42" fmla="*/ 85795 w 68"/>
              <a:gd name="T43" fmla="*/ 31038 h 58"/>
              <a:gd name="T44" fmla="*/ 150999 w 68"/>
              <a:gd name="T45" fmla="*/ 31038 h 58"/>
              <a:gd name="T46" fmla="*/ 233362 w 68"/>
              <a:gd name="T47" fmla="*/ 168987 h 58"/>
              <a:gd name="T48" fmla="*/ 205908 w 68"/>
              <a:gd name="T49" fmla="*/ 200025 h 58"/>
              <a:gd name="T50" fmla="*/ 199044 w 68"/>
              <a:gd name="T51" fmla="*/ 200025 h 58"/>
              <a:gd name="T52" fmla="*/ 199044 w 68"/>
              <a:gd name="T53" fmla="*/ 31038 h 58"/>
              <a:gd name="T54" fmla="*/ 205908 w 68"/>
              <a:gd name="T55" fmla="*/ 31038 h 58"/>
              <a:gd name="T56" fmla="*/ 233362 w 68"/>
              <a:gd name="T57" fmla="*/ 62077 h 58"/>
              <a:gd name="T58" fmla="*/ 233362 w 68"/>
              <a:gd name="T59" fmla="*/ 168987 h 5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8" h="58">
                <a:moveTo>
                  <a:pt x="11" y="58"/>
                </a:moveTo>
                <a:cubicBezTo>
                  <a:pt x="9" y="58"/>
                  <a:pt x="9" y="58"/>
                  <a:pt x="9" y="58"/>
                </a:cubicBezTo>
                <a:cubicBezTo>
                  <a:pt x="4" y="58"/>
                  <a:pt x="0" y="54"/>
                  <a:pt x="0" y="49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3"/>
                  <a:pt x="4" y="9"/>
                  <a:pt x="9" y="9"/>
                </a:cubicBezTo>
                <a:cubicBezTo>
                  <a:pt x="11" y="9"/>
                  <a:pt x="11" y="9"/>
                  <a:pt x="11" y="9"/>
                </a:cubicBezTo>
                <a:lnTo>
                  <a:pt x="11" y="58"/>
                </a:lnTo>
                <a:close/>
                <a:moveTo>
                  <a:pt x="54" y="58"/>
                </a:moveTo>
                <a:cubicBezTo>
                  <a:pt x="15" y="58"/>
                  <a:pt x="15" y="58"/>
                  <a:pt x="15" y="58"/>
                </a:cubicBezTo>
                <a:cubicBezTo>
                  <a:pt x="15" y="9"/>
                  <a:pt x="15" y="9"/>
                  <a:pt x="15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9"/>
                  <a:pt x="49" y="9"/>
                  <a:pt x="49" y="9"/>
                </a:cubicBezTo>
                <a:cubicBezTo>
                  <a:pt x="54" y="9"/>
                  <a:pt x="54" y="9"/>
                  <a:pt x="54" y="9"/>
                </a:cubicBezTo>
                <a:lnTo>
                  <a:pt x="54" y="58"/>
                </a:lnTo>
                <a:close/>
                <a:moveTo>
                  <a:pt x="44" y="9"/>
                </a:moveTo>
                <a:cubicBezTo>
                  <a:pt x="44" y="4"/>
                  <a:pt x="44" y="4"/>
                  <a:pt x="44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9"/>
                  <a:pt x="25" y="9"/>
                  <a:pt x="25" y="9"/>
                </a:cubicBezTo>
                <a:lnTo>
                  <a:pt x="44" y="9"/>
                </a:lnTo>
                <a:close/>
                <a:moveTo>
                  <a:pt x="68" y="49"/>
                </a:moveTo>
                <a:cubicBezTo>
                  <a:pt x="68" y="54"/>
                  <a:pt x="65" y="58"/>
                  <a:pt x="60" y="58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9"/>
                  <a:pt x="58" y="9"/>
                  <a:pt x="58" y="9"/>
                </a:cubicBezTo>
                <a:cubicBezTo>
                  <a:pt x="60" y="9"/>
                  <a:pt x="60" y="9"/>
                  <a:pt x="60" y="9"/>
                </a:cubicBezTo>
                <a:cubicBezTo>
                  <a:pt x="65" y="9"/>
                  <a:pt x="68" y="13"/>
                  <a:pt x="68" y="18"/>
                </a:cubicBezTo>
                <a:lnTo>
                  <a:pt x="68" y="4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7" name="Freeform 121"/>
          <p:cNvSpPr>
            <a:spLocks noEditPoints="1"/>
          </p:cNvSpPr>
          <p:nvPr/>
        </p:nvSpPr>
        <p:spPr bwMode="auto">
          <a:xfrm>
            <a:off x="1267673" y="2442424"/>
            <a:ext cx="201501" cy="167918"/>
          </a:xfrm>
          <a:custGeom>
            <a:avLst/>
            <a:gdLst>
              <a:gd name="T0" fmla="*/ 198537 w 64"/>
              <a:gd name="T1" fmla="*/ 182563 h 53"/>
              <a:gd name="T2" fmla="*/ 0 w 64"/>
              <a:gd name="T3" fmla="*/ 161895 h 53"/>
              <a:gd name="T4" fmla="*/ 23961 w 64"/>
              <a:gd name="T5" fmla="*/ 0 h 53"/>
              <a:gd name="T6" fmla="*/ 219075 w 64"/>
              <a:gd name="T7" fmla="*/ 20668 h 53"/>
              <a:gd name="T8" fmla="*/ 68461 w 64"/>
              <a:gd name="T9" fmla="*/ 34446 h 53"/>
              <a:gd name="T10" fmla="*/ 23961 w 64"/>
              <a:gd name="T11" fmla="*/ 31001 h 53"/>
              <a:gd name="T12" fmla="*/ 17115 w 64"/>
              <a:gd name="T13" fmla="*/ 62003 h 53"/>
              <a:gd name="T14" fmla="*/ 65038 w 64"/>
              <a:gd name="T15" fmla="*/ 65447 h 53"/>
              <a:gd name="T16" fmla="*/ 68461 w 64"/>
              <a:gd name="T17" fmla="*/ 34446 h 53"/>
              <a:gd name="T18" fmla="*/ 65038 w 64"/>
              <a:gd name="T19" fmla="*/ 82670 h 53"/>
              <a:gd name="T20" fmla="*/ 17115 w 64"/>
              <a:gd name="T21" fmla="*/ 86115 h 53"/>
              <a:gd name="T22" fmla="*/ 23961 w 64"/>
              <a:gd name="T23" fmla="*/ 117116 h 53"/>
              <a:gd name="T24" fmla="*/ 68461 w 64"/>
              <a:gd name="T25" fmla="*/ 110227 h 53"/>
              <a:gd name="T26" fmla="*/ 68461 w 64"/>
              <a:gd name="T27" fmla="*/ 137783 h 53"/>
              <a:gd name="T28" fmla="*/ 23961 w 64"/>
              <a:gd name="T29" fmla="*/ 130894 h 53"/>
              <a:gd name="T30" fmla="*/ 17115 w 64"/>
              <a:gd name="T31" fmla="*/ 161895 h 53"/>
              <a:gd name="T32" fmla="*/ 65038 w 64"/>
              <a:gd name="T33" fmla="*/ 165340 h 53"/>
              <a:gd name="T34" fmla="*/ 68461 w 64"/>
              <a:gd name="T35" fmla="*/ 137783 h 53"/>
              <a:gd name="T36" fmla="*/ 130076 w 64"/>
              <a:gd name="T37" fmla="*/ 31001 h 53"/>
              <a:gd name="T38" fmla="*/ 85576 w 64"/>
              <a:gd name="T39" fmla="*/ 34446 h 53"/>
              <a:gd name="T40" fmla="*/ 88999 w 64"/>
              <a:gd name="T41" fmla="*/ 65447 h 53"/>
              <a:gd name="T42" fmla="*/ 133499 w 64"/>
              <a:gd name="T43" fmla="*/ 62003 h 53"/>
              <a:gd name="T44" fmla="*/ 133499 w 64"/>
              <a:gd name="T45" fmla="*/ 86115 h 53"/>
              <a:gd name="T46" fmla="*/ 88999 w 64"/>
              <a:gd name="T47" fmla="*/ 82670 h 53"/>
              <a:gd name="T48" fmla="*/ 85576 w 64"/>
              <a:gd name="T49" fmla="*/ 110227 h 53"/>
              <a:gd name="T50" fmla="*/ 130076 w 64"/>
              <a:gd name="T51" fmla="*/ 117116 h 53"/>
              <a:gd name="T52" fmla="*/ 133499 w 64"/>
              <a:gd name="T53" fmla="*/ 86115 h 53"/>
              <a:gd name="T54" fmla="*/ 130076 w 64"/>
              <a:gd name="T55" fmla="*/ 130894 h 53"/>
              <a:gd name="T56" fmla="*/ 85576 w 64"/>
              <a:gd name="T57" fmla="*/ 137783 h 53"/>
              <a:gd name="T58" fmla="*/ 88999 w 64"/>
              <a:gd name="T59" fmla="*/ 165340 h 53"/>
              <a:gd name="T60" fmla="*/ 133499 w 64"/>
              <a:gd name="T61" fmla="*/ 161895 h 53"/>
              <a:gd name="T62" fmla="*/ 201960 w 64"/>
              <a:gd name="T63" fmla="*/ 34446 h 53"/>
              <a:gd name="T64" fmla="*/ 154037 w 64"/>
              <a:gd name="T65" fmla="*/ 31001 h 53"/>
              <a:gd name="T66" fmla="*/ 150614 w 64"/>
              <a:gd name="T67" fmla="*/ 62003 h 53"/>
              <a:gd name="T68" fmla="*/ 198537 w 64"/>
              <a:gd name="T69" fmla="*/ 65447 h 53"/>
              <a:gd name="T70" fmla="*/ 201960 w 64"/>
              <a:gd name="T71" fmla="*/ 34446 h 53"/>
              <a:gd name="T72" fmla="*/ 198537 w 64"/>
              <a:gd name="T73" fmla="*/ 82670 h 53"/>
              <a:gd name="T74" fmla="*/ 150614 w 64"/>
              <a:gd name="T75" fmla="*/ 86115 h 53"/>
              <a:gd name="T76" fmla="*/ 154037 w 64"/>
              <a:gd name="T77" fmla="*/ 117116 h 53"/>
              <a:gd name="T78" fmla="*/ 201960 w 64"/>
              <a:gd name="T79" fmla="*/ 110227 h 53"/>
              <a:gd name="T80" fmla="*/ 201960 w 64"/>
              <a:gd name="T81" fmla="*/ 137783 h 53"/>
              <a:gd name="T82" fmla="*/ 154037 w 64"/>
              <a:gd name="T83" fmla="*/ 130894 h 53"/>
              <a:gd name="T84" fmla="*/ 150614 w 64"/>
              <a:gd name="T85" fmla="*/ 161895 h 53"/>
              <a:gd name="T86" fmla="*/ 198537 w 64"/>
              <a:gd name="T87" fmla="*/ 165340 h 53"/>
              <a:gd name="T88" fmla="*/ 201960 w 64"/>
              <a:gd name="T89" fmla="*/ 137783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4" h="53">
                <a:moveTo>
                  <a:pt x="64" y="47"/>
                </a:moveTo>
                <a:cubicBezTo>
                  <a:pt x="64" y="50"/>
                  <a:pt x="61" y="53"/>
                  <a:pt x="58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0"/>
                  <a:pt x="0" y="4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2"/>
                  <a:pt x="64" y="6"/>
                </a:cubicBezTo>
                <a:lnTo>
                  <a:pt x="64" y="47"/>
                </a:lnTo>
                <a:close/>
                <a:moveTo>
                  <a:pt x="20" y="10"/>
                </a:moveTo>
                <a:cubicBezTo>
                  <a:pt x="20" y="10"/>
                  <a:pt x="19" y="9"/>
                  <a:pt x="19" y="9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5" y="10"/>
                  <a:pt x="5" y="10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6" y="19"/>
                  <a:pt x="7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20" y="18"/>
                  <a:pt x="20" y="18"/>
                </a:cubicBezTo>
                <a:lnTo>
                  <a:pt x="20" y="10"/>
                </a:lnTo>
                <a:close/>
                <a:moveTo>
                  <a:pt x="20" y="25"/>
                </a:moveTo>
                <a:cubicBezTo>
                  <a:pt x="20" y="24"/>
                  <a:pt x="19" y="24"/>
                  <a:pt x="19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6" y="24"/>
                  <a:pt x="5" y="24"/>
                  <a:pt x="5" y="25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3"/>
                  <a:pt x="6" y="34"/>
                  <a:pt x="7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20" y="33"/>
                  <a:pt x="20" y="32"/>
                </a:cubicBezTo>
                <a:lnTo>
                  <a:pt x="20" y="25"/>
                </a:lnTo>
                <a:close/>
                <a:moveTo>
                  <a:pt x="20" y="40"/>
                </a:moveTo>
                <a:cubicBezTo>
                  <a:pt x="20" y="39"/>
                  <a:pt x="19" y="38"/>
                  <a:pt x="19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6" y="38"/>
                  <a:pt x="5" y="39"/>
                  <a:pt x="5" y="40"/>
                </a:cubicBezTo>
                <a:cubicBezTo>
                  <a:pt x="5" y="47"/>
                  <a:pt x="5" y="47"/>
                  <a:pt x="5" y="47"/>
                </a:cubicBezTo>
                <a:cubicBezTo>
                  <a:pt x="5" y="48"/>
                  <a:pt x="6" y="48"/>
                  <a:pt x="7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20" y="48"/>
                  <a:pt x="20" y="47"/>
                </a:cubicBezTo>
                <a:lnTo>
                  <a:pt x="20" y="40"/>
                </a:lnTo>
                <a:close/>
                <a:moveTo>
                  <a:pt x="39" y="10"/>
                </a:moveTo>
                <a:cubicBezTo>
                  <a:pt x="39" y="10"/>
                  <a:pt x="39" y="9"/>
                  <a:pt x="38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18"/>
                  <a:pt x="25" y="19"/>
                  <a:pt x="26" y="19"/>
                </a:cubicBezTo>
                <a:cubicBezTo>
                  <a:pt x="38" y="19"/>
                  <a:pt x="38" y="19"/>
                  <a:pt x="38" y="19"/>
                </a:cubicBezTo>
                <a:cubicBezTo>
                  <a:pt x="39" y="19"/>
                  <a:pt x="39" y="18"/>
                  <a:pt x="39" y="18"/>
                </a:cubicBezTo>
                <a:lnTo>
                  <a:pt x="39" y="10"/>
                </a:lnTo>
                <a:close/>
                <a:moveTo>
                  <a:pt x="39" y="25"/>
                </a:moveTo>
                <a:cubicBezTo>
                  <a:pt x="39" y="24"/>
                  <a:pt x="39" y="24"/>
                  <a:pt x="38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4"/>
                  <a:pt x="25" y="25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3"/>
                  <a:pt x="25" y="34"/>
                  <a:pt x="26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9" y="34"/>
                  <a:pt x="39" y="33"/>
                  <a:pt x="39" y="32"/>
                </a:cubicBezTo>
                <a:lnTo>
                  <a:pt x="39" y="25"/>
                </a:lnTo>
                <a:close/>
                <a:moveTo>
                  <a:pt x="39" y="40"/>
                </a:moveTo>
                <a:cubicBezTo>
                  <a:pt x="39" y="39"/>
                  <a:pt x="39" y="38"/>
                  <a:pt x="38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5" y="38"/>
                  <a:pt x="25" y="39"/>
                  <a:pt x="25" y="40"/>
                </a:cubicBezTo>
                <a:cubicBezTo>
                  <a:pt x="25" y="47"/>
                  <a:pt x="25" y="47"/>
                  <a:pt x="25" y="47"/>
                </a:cubicBezTo>
                <a:cubicBezTo>
                  <a:pt x="25" y="48"/>
                  <a:pt x="25" y="48"/>
                  <a:pt x="26" y="48"/>
                </a:cubicBezTo>
                <a:cubicBezTo>
                  <a:pt x="38" y="48"/>
                  <a:pt x="38" y="48"/>
                  <a:pt x="38" y="48"/>
                </a:cubicBezTo>
                <a:cubicBezTo>
                  <a:pt x="39" y="48"/>
                  <a:pt x="39" y="48"/>
                  <a:pt x="39" y="47"/>
                </a:cubicBezTo>
                <a:lnTo>
                  <a:pt x="39" y="40"/>
                </a:lnTo>
                <a:close/>
                <a:moveTo>
                  <a:pt x="59" y="10"/>
                </a:moveTo>
                <a:cubicBezTo>
                  <a:pt x="59" y="10"/>
                  <a:pt x="58" y="9"/>
                  <a:pt x="58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5" y="9"/>
                  <a:pt x="44" y="10"/>
                  <a:pt x="44" y="10"/>
                </a:cubicBezTo>
                <a:cubicBezTo>
                  <a:pt x="44" y="18"/>
                  <a:pt x="44" y="18"/>
                  <a:pt x="44" y="18"/>
                </a:cubicBezTo>
                <a:cubicBezTo>
                  <a:pt x="44" y="18"/>
                  <a:pt x="45" y="19"/>
                  <a:pt x="45" y="19"/>
                </a:cubicBezTo>
                <a:cubicBezTo>
                  <a:pt x="58" y="19"/>
                  <a:pt x="58" y="19"/>
                  <a:pt x="58" y="19"/>
                </a:cubicBezTo>
                <a:cubicBezTo>
                  <a:pt x="58" y="19"/>
                  <a:pt x="59" y="18"/>
                  <a:pt x="59" y="18"/>
                </a:cubicBezTo>
                <a:lnTo>
                  <a:pt x="59" y="10"/>
                </a:lnTo>
                <a:close/>
                <a:moveTo>
                  <a:pt x="59" y="25"/>
                </a:moveTo>
                <a:cubicBezTo>
                  <a:pt x="59" y="24"/>
                  <a:pt x="58" y="24"/>
                  <a:pt x="58" y="24"/>
                </a:cubicBezTo>
                <a:cubicBezTo>
                  <a:pt x="45" y="24"/>
                  <a:pt x="45" y="24"/>
                  <a:pt x="45" y="24"/>
                </a:cubicBezTo>
                <a:cubicBezTo>
                  <a:pt x="45" y="24"/>
                  <a:pt x="44" y="24"/>
                  <a:pt x="44" y="25"/>
                </a:cubicBezTo>
                <a:cubicBezTo>
                  <a:pt x="44" y="32"/>
                  <a:pt x="44" y="32"/>
                  <a:pt x="44" y="32"/>
                </a:cubicBezTo>
                <a:cubicBezTo>
                  <a:pt x="44" y="33"/>
                  <a:pt x="45" y="34"/>
                  <a:pt x="45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9" y="33"/>
                  <a:pt x="59" y="32"/>
                </a:cubicBezTo>
                <a:lnTo>
                  <a:pt x="59" y="25"/>
                </a:lnTo>
                <a:close/>
                <a:moveTo>
                  <a:pt x="59" y="40"/>
                </a:moveTo>
                <a:cubicBezTo>
                  <a:pt x="59" y="39"/>
                  <a:pt x="58" y="38"/>
                  <a:pt x="58" y="38"/>
                </a:cubicBezTo>
                <a:cubicBezTo>
                  <a:pt x="45" y="38"/>
                  <a:pt x="45" y="38"/>
                  <a:pt x="45" y="38"/>
                </a:cubicBezTo>
                <a:cubicBezTo>
                  <a:pt x="45" y="38"/>
                  <a:pt x="44" y="39"/>
                  <a:pt x="44" y="40"/>
                </a:cubicBezTo>
                <a:cubicBezTo>
                  <a:pt x="44" y="47"/>
                  <a:pt x="44" y="47"/>
                  <a:pt x="44" y="47"/>
                </a:cubicBezTo>
                <a:cubicBezTo>
                  <a:pt x="44" y="48"/>
                  <a:pt x="45" y="48"/>
                  <a:pt x="45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8" y="48"/>
                  <a:pt x="59" y="48"/>
                  <a:pt x="59" y="47"/>
                </a:cubicBezTo>
                <a:lnTo>
                  <a:pt x="59" y="4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8" name="Freeform 122"/>
          <p:cNvSpPr>
            <a:spLocks noEditPoints="1"/>
          </p:cNvSpPr>
          <p:nvPr/>
        </p:nvSpPr>
        <p:spPr bwMode="auto">
          <a:xfrm>
            <a:off x="1721779" y="2442424"/>
            <a:ext cx="230705" cy="181059"/>
          </a:xfrm>
          <a:custGeom>
            <a:avLst/>
            <a:gdLst>
              <a:gd name="T0" fmla="*/ 195850 w 73"/>
              <a:gd name="T1" fmla="*/ 127780 h 57"/>
              <a:gd name="T2" fmla="*/ 130566 w 73"/>
              <a:gd name="T3" fmla="*/ 193396 h 57"/>
              <a:gd name="T4" fmla="*/ 116823 w 73"/>
              <a:gd name="T5" fmla="*/ 196850 h 57"/>
              <a:gd name="T6" fmla="*/ 106515 w 73"/>
              <a:gd name="T7" fmla="*/ 193396 h 57"/>
              <a:gd name="T8" fmla="*/ 13744 w 73"/>
              <a:gd name="T9" fmla="*/ 96698 h 57"/>
              <a:gd name="T10" fmla="*/ 0 w 73"/>
              <a:gd name="T11" fmla="*/ 69070 h 57"/>
              <a:gd name="T12" fmla="*/ 0 w 73"/>
              <a:gd name="T13" fmla="*/ 13814 h 57"/>
              <a:gd name="T14" fmla="*/ 17180 w 73"/>
              <a:gd name="T15" fmla="*/ 0 h 57"/>
              <a:gd name="T16" fmla="*/ 72155 w 73"/>
              <a:gd name="T17" fmla="*/ 0 h 57"/>
              <a:gd name="T18" fmla="*/ 99643 w 73"/>
              <a:gd name="T19" fmla="*/ 10361 h 57"/>
              <a:gd name="T20" fmla="*/ 195850 w 73"/>
              <a:gd name="T21" fmla="*/ 103605 h 57"/>
              <a:gd name="T22" fmla="*/ 199286 w 73"/>
              <a:gd name="T23" fmla="*/ 117419 h 57"/>
              <a:gd name="T24" fmla="*/ 195850 w 73"/>
              <a:gd name="T25" fmla="*/ 127780 h 57"/>
              <a:gd name="T26" fmla="*/ 44667 w 73"/>
              <a:gd name="T27" fmla="*/ 24175 h 57"/>
              <a:gd name="T28" fmla="*/ 27488 w 73"/>
              <a:gd name="T29" fmla="*/ 41442 h 57"/>
              <a:gd name="T30" fmla="*/ 44667 w 73"/>
              <a:gd name="T31" fmla="*/ 58710 h 57"/>
              <a:gd name="T32" fmla="*/ 58411 w 73"/>
              <a:gd name="T33" fmla="*/ 41442 h 57"/>
              <a:gd name="T34" fmla="*/ 44667 w 73"/>
              <a:gd name="T35" fmla="*/ 24175 h 57"/>
              <a:gd name="T36" fmla="*/ 243953 w 73"/>
              <a:gd name="T37" fmla="*/ 127780 h 57"/>
              <a:gd name="T38" fmla="*/ 178670 w 73"/>
              <a:gd name="T39" fmla="*/ 193396 h 57"/>
              <a:gd name="T40" fmla="*/ 168362 w 73"/>
              <a:gd name="T41" fmla="*/ 196850 h 57"/>
              <a:gd name="T42" fmla="*/ 154618 w 73"/>
              <a:gd name="T43" fmla="*/ 189943 h 57"/>
              <a:gd name="T44" fmla="*/ 216465 w 73"/>
              <a:gd name="T45" fmla="*/ 127780 h 57"/>
              <a:gd name="T46" fmla="*/ 219901 w 73"/>
              <a:gd name="T47" fmla="*/ 117419 h 57"/>
              <a:gd name="T48" fmla="*/ 216465 w 73"/>
              <a:gd name="T49" fmla="*/ 103605 h 57"/>
              <a:gd name="T50" fmla="*/ 120259 w 73"/>
              <a:gd name="T51" fmla="*/ 10361 h 57"/>
              <a:gd name="T52" fmla="*/ 92771 w 73"/>
              <a:gd name="T53" fmla="*/ 0 h 57"/>
              <a:gd name="T54" fmla="*/ 123695 w 73"/>
              <a:gd name="T55" fmla="*/ 0 h 57"/>
              <a:gd name="T56" fmla="*/ 151182 w 73"/>
              <a:gd name="T57" fmla="*/ 10361 h 57"/>
              <a:gd name="T58" fmla="*/ 243953 w 73"/>
              <a:gd name="T59" fmla="*/ 103605 h 57"/>
              <a:gd name="T60" fmla="*/ 250825 w 73"/>
              <a:gd name="T61" fmla="*/ 117419 h 57"/>
              <a:gd name="T62" fmla="*/ 243953 w 73"/>
              <a:gd name="T63" fmla="*/ 127780 h 5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3" h="57">
                <a:moveTo>
                  <a:pt x="57" y="37"/>
                </a:moveTo>
                <a:cubicBezTo>
                  <a:pt x="38" y="56"/>
                  <a:pt x="38" y="56"/>
                  <a:pt x="38" y="56"/>
                </a:cubicBezTo>
                <a:cubicBezTo>
                  <a:pt x="37" y="57"/>
                  <a:pt x="36" y="57"/>
                  <a:pt x="34" y="57"/>
                </a:cubicBezTo>
                <a:cubicBezTo>
                  <a:pt x="33" y="57"/>
                  <a:pt x="32" y="57"/>
                  <a:pt x="31" y="56"/>
                </a:cubicBezTo>
                <a:cubicBezTo>
                  <a:pt x="4" y="28"/>
                  <a:pt x="4" y="28"/>
                  <a:pt x="4" y="28"/>
                </a:cubicBezTo>
                <a:cubicBezTo>
                  <a:pt x="2" y="27"/>
                  <a:pt x="0" y="23"/>
                  <a:pt x="0" y="2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3" y="0"/>
                  <a:pt x="5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4" y="0"/>
                  <a:pt x="27" y="1"/>
                  <a:pt x="29" y="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31"/>
                  <a:pt x="58" y="32"/>
                  <a:pt x="58" y="34"/>
                </a:cubicBezTo>
                <a:cubicBezTo>
                  <a:pt x="58" y="35"/>
                  <a:pt x="57" y="36"/>
                  <a:pt x="57" y="37"/>
                </a:cubicBezTo>
                <a:close/>
                <a:moveTo>
                  <a:pt x="13" y="7"/>
                </a:moveTo>
                <a:cubicBezTo>
                  <a:pt x="10" y="7"/>
                  <a:pt x="8" y="9"/>
                  <a:pt x="8" y="12"/>
                </a:cubicBezTo>
                <a:cubicBezTo>
                  <a:pt x="8" y="14"/>
                  <a:pt x="10" y="17"/>
                  <a:pt x="13" y="17"/>
                </a:cubicBezTo>
                <a:cubicBezTo>
                  <a:pt x="15" y="17"/>
                  <a:pt x="17" y="14"/>
                  <a:pt x="17" y="12"/>
                </a:cubicBezTo>
                <a:cubicBezTo>
                  <a:pt x="17" y="9"/>
                  <a:pt x="15" y="7"/>
                  <a:pt x="13" y="7"/>
                </a:cubicBezTo>
                <a:close/>
                <a:moveTo>
                  <a:pt x="71" y="37"/>
                </a:moveTo>
                <a:cubicBezTo>
                  <a:pt x="52" y="56"/>
                  <a:pt x="52" y="56"/>
                  <a:pt x="52" y="56"/>
                </a:cubicBezTo>
                <a:cubicBezTo>
                  <a:pt x="52" y="57"/>
                  <a:pt x="50" y="57"/>
                  <a:pt x="49" y="57"/>
                </a:cubicBezTo>
                <a:cubicBezTo>
                  <a:pt x="47" y="57"/>
                  <a:pt x="46" y="56"/>
                  <a:pt x="45" y="55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6"/>
                  <a:pt x="64" y="35"/>
                  <a:pt x="64" y="34"/>
                </a:cubicBezTo>
                <a:cubicBezTo>
                  <a:pt x="64" y="32"/>
                  <a:pt x="63" y="31"/>
                  <a:pt x="63" y="30"/>
                </a:cubicBezTo>
                <a:cubicBezTo>
                  <a:pt x="35" y="3"/>
                  <a:pt x="35" y="3"/>
                  <a:pt x="35" y="3"/>
                </a:cubicBezTo>
                <a:cubicBezTo>
                  <a:pt x="34" y="1"/>
                  <a:pt x="30" y="0"/>
                  <a:pt x="27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42" y="1"/>
                  <a:pt x="44" y="3"/>
                </a:cubicBezTo>
                <a:cubicBezTo>
                  <a:pt x="71" y="30"/>
                  <a:pt x="71" y="30"/>
                  <a:pt x="71" y="30"/>
                </a:cubicBezTo>
                <a:cubicBezTo>
                  <a:pt x="72" y="31"/>
                  <a:pt x="73" y="32"/>
                  <a:pt x="73" y="34"/>
                </a:cubicBezTo>
                <a:cubicBezTo>
                  <a:pt x="73" y="35"/>
                  <a:pt x="72" y="36"/>
                  <a:pt x="71" y="3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9" name="Freeform 123"/>
          <p:cNvSpPr>
            <a:spLocks noEditPoints="1"/>
          </p:cNvSpPr>
          <p:nvPr/>
        </p:nvSpPr>
        <p:spPr bwMode="auto">
          <a:xfrm>
            <a:off x="2175888" y="2480388"/>
            <a:ext cx="200041" cy="129954"/>
          </a:xfrm>
          <a:custGeom>
            <a:avLst/>
            <a:gdLst>
              <a:gd name="T0" fmla="*/ 13809 w 63"/>
              <a:gd name="T1" fmla="*/ 130950 h 41"/>
              <a:gd name="T2" fmla="*/ 10357 w 63"/>
              <a:gd name="T3" fmla="*/ 130950 h 41"/>
              <a:gd name="T4" fmla="*/ 3452 w 63"/>
              <a:gd name="T5" fmla="*/ 124058 h 41"/>
              <a:gd name="T6" fmla="*/ 3452 w 63"/>
              <a:gd name="T7" fmla="*/ 117166 h 41"/>
              <a:gd name="T8" fmla="*/ 55235 w 63"/>
              <a:gd name="T9" fmla="*/ 65475 h 41"/>
              <a:gd name="T10" fmla="*/ 3452 w 63"/>
              <a:gd name="T11" fmla="*/ 13784 h 41"/>
              <a:gd name="T12" fmla="*/ 3452 w 63"/>
              <a:gd name="T13" fmla="*/ 6892 h 41"/>
              <a:gd name="T14" fmla="*/ 10357 w 63"/>
              <a:gd name="T15" fmla="*/ 3446 h 41"/>
              <a:gd name="T16" fmla="*/ 13809 w 63"/>
              <a:gd name="T17" fmla="*/ 3446 h 41"/>
              <a:gd name="T18" fmla="*/ 75948 w 63"/>
              <a:gd name="T19" fmla="*/ 62029 h 41"/>
              <a:gd name="T20" fmla="*/ 75948 w 63"/>
              <a:gd name="T21" fmla="*/ 68921 h 41"/>
              <a:gd name="T22" fmla="*/ 13809 w 63"/>
              <a:gd name="T23" fmla="*/ 130950 h 41"/>
              <a:gd name="T24" fmla="*/ 217487 w 63"/>
              <a:gd name="T25" fmla="*/ 137842 h 41"/>
              <a:gd name="T26" fmla="*/ 214035 w 63"/>
              <a:gd name="T27" fmla="*/ 141288 h 41"/>
              <a:gd name="T28" fmla="*/ 86304 w 63"/>
              <a:gd name="T29" fmla="*/ 141288 h 41"/>
              <a:gd name="T30" fmla="*/ 82852 w 63"/>
              <a:gd name="T31" fmla="*/ 137842 h 41"/>
              <a:gd name="T32" fmla="*/ 82852 w 63"/>
              <a:gd name="T33" fmla="*/ 127504 h 41"/>
              <a:gd name="T34" fmla="*/ 86304 w 63"/>
              <a:gd name="T35" fmla="*/ 124058 h 41"/>
              <a:gd name="T36" fmla="*/ 214035 w 63"/>
              <a:gd name="T37" fmla="*/ 124058 h 41"/>
              <a:gd name="T38" fmla="*/ 217487 w 63"/>
              <a:gd name="T39" fmla="*/ 127504 h 41"/>
              <a:gd name="T40" fmla="*/ 217487 w 63"/>
              <a:gd name="T41" fmla="*/ 137842 h 4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3" h="41">
                <a:moveTo>
                  <a:pt x="4" y="38"/>
                </a:moveTo>
                <a:cubicBezTo>
                  <a:pt x="4" y="38"/>
                  <a:pt x="3" y="38"/>
                  <a:pt x="3" y="38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5"/>
                  <a:pt x="0" y="35"/>
                  <a:pt x="1" y="34"/>
                </a:cubicBezTo>
                <a:cubicBezTo>
                  <a:pt x="16" y="19"/>
                  <a:pt x="16" y="19"/>
                  <a:pt x="16" y="19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3"/>
                  <a:pt x="1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4" y="0"/>
                  <a:pt x="4" y="1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9"/>
                  <a:pt x="22" y="20"/>
                  <a:pt x="22" y="20"/>
                </a:cubicBezTo>
                <a:lnTo>
                  <a:pt x="4" y="38"/>
                </a:lnTo>
                <a:close/>
                <a:moveTo>
                  <a:pt x="63" y="40"/>
                </a:moveTo>
                <a:cubicBezTo>
                  <a:pt x="63" y="40"/>
                  <a:pt x="62" y="41"/>
                  <a:pt x="62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4" y="40"/>
                  <a:pt x="24" y="40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7"/>
                  <a:pt x="25" y="36"/>
                  <a:pt x="25" y="36"/>
                </a:cubicBezTo>
                <a:cubicBezTo>
                  <a:pt x="62" y="36"/>
                  <a:pt x="62" y="36"/>
                  <a:pt x="62" y="36"/>
                </a:cubicBezTo>
                <a:cubicBezTo>
                  <a:pt x="62" y="36"/>
                  <a:pt x="63" y="37"/>
                  <a:pt x="63" y="37"/>
                </a:cubicBezTo>
                <a:lnTo>
                  <a:pt x="63" y="4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0" name="Freeform 124"/>
          <p:cNvSpPr>
            <a:spLocks noEditPoints="1"/>
          </p:cNvSpPr>
          <p:nvPr/>
        </p:nvSpPr>
        <p:spPr bwMode="auto">
          <a:xfrm>
            <a:off x="2631456" y="2442424"/>
            <a:ext cx="201501" cy="167918"/>
          </a:xfrm>
          <a:custGeom>
            <a:avLst/>
            <a:gdLst>
              <a:gd name="T0" fmla="*/ 102691 w 64"/>
              <a:gd name="T1" fmla="*/ 65447 h 53"/>
              <a:gd name="T2" fmla="*/ 85576 w 64"/>
              <a:gd name="T3" fmla="*/ 82670 h 53"/>
              <a:gd name="T4" fmla="*/ 17115 w 64"/>
              <a:gd name="T5" fmla="*/ 82670 h 53"/>
              <a:gd name="T6" fmla="*/ 0 w 64"/>
              <a:gd name="T7" fmla="*/ 65447 h 53"/>
              <a:gd name="T8" fmla="*/ 0 w 64"/>
              <a:gd name="T9" fmla="*/ 13778 h 53"/>
              <a:gd name="T10" fmla="*/ 17115 w 64"/>
              <a:gd name="T11" fmla="*/ 0 h 53"/>
              <a:gd name="T12" fmla="*/ 85576 w 64"/>
              <a:gd name="T13" fmla="*/ 0 h 53"/>
              <a:gd name="T14" fmla="*/ 102691 w 64"/>
              <a:gd name="T15" fmla="*/ 13778 h 53"/>
              <a:gd name="T16" fmla="*/ 102691 w 64"/>
              <a:gd name="T17" fmla="*/ 65447 h 53"/>
              <a:gd name="T18" fmla="*/ 102691 w 64"/>
              <a:gd name="T19" fmla="*/ 165340 h 53"/>
              <a:gd name="T20" fmla="*/ 85576 w 64"/>
              <a:gd name="T21" fmla="*/ 182563 h 53"/>
              <a:gd name="T22" fmla="*/ 17115 w 64"/>
              <a:gd name="T23" fmla="*/ 182563 h 53"/>
              <a:gd name="T24" fmla="*/ 0 w 64"/>
              <a:gd name="T25" fmla="*/ 165340 h 53"/>
              <a:gd name="T26" fmla="*/ 0 w 64"/>
              <a:gd name="T27" fmla="*/ 117116 h 53"/>
              <a:gd name="T28" fmla="*/ 17115 w 64"/>
              <a:gd name="T29" fmla="*/ 99893 h 53"/>
              <a:gd name="T30" fmla="*/ 85576 w 64"/>
              <a:gd name="T31" fmla="*/ 99893 h 53"/>
              <a:gd name="T32" fmla="*/ 102691 w 64"/>
              <a:gd name="T33" fmla="*/ 117116 h 53"/>
              <a:gd name="T34" fmla="*/ 102691 w 64"/>
              <a:gd name="T35" fmla="*/ 165340 h 53"/>
              <a:gd name="T36" fmla="*/ 219075 w 64"/>
              <a:gd name="T37" fmla="*/ 65447 h 53"/>
              <a:gd name="T38" fmla="*/ 201960 w 64"/>
              <a:gd name="T39" fmla="*/ 82670 h 53"/>
              <a:gd name="T40" fmla="*/ 133499 w 64"/>
              <a:gd name="T41" fmla="*/ 82670 h 53"/>
              <a:gd name="T42" fmla="*/ 116384 w 64"/>
              <a:gd name="T43" fmla="*/ 65447 h 53"/>
              <a:gd name="T44" fmla="*/ 116384 w 64"/>
              <a:gd name="T45" fmla="*/ 13778 h 53"/>
              <a:gd name="T46" fmla="*/ 133499 w 64"/>
              <a:gd name="T47" fmla="*/ 0 h 53"/>
              <a:gd name="T48" fmla="*/ 201960 w 64"/>
              <a:gd name="T49" fmla="*/ 0 h 53"/>
              <a:gd name="T50" fmla="*/ 219075 w 64"/>
              <a:gd name="T51" fmla="*/ 13778 h 53"/>
              <a:gd name="T52" fmla="*/ 219075 w 64"/>
              <a:gd name="T53" fmla="*/ 65447 h 53"/>
              <a:gd name="T54" fmla="*/ 219075 w 64"/>
              <a:gd name="T55" fmla="*/ 165340 h 53"/>
              <a:gd name="T56" fmla="*/ 201960 w 64"/>
              <a:gd name="T57" fmla="*/ 182563 h 53"/>
              <a:gd name="T58" fmla="*/ 133499 w 64"/>
              <a:gd name="T59" fmla="*/ 182563 h 53"/>
              <a:gd name="T60" fmla="*/ 116384 w 64"/>
              <a:gd name="T61" fmla="*/ 165340 h 53"/>
              <a:gd name="T62" fmla="*/ 116384 w 64"/>
              <a:gd name="T63" fmla="*/ 117116 h 53"/>
              <a:gd name="T64" fmla="*/ 133499 w 64"/>
              <a:gd name="T65" fmla="*/ 99893 h 53"/>
              <a:gd name="T66" fmla="*/ 201960 w 64"/>
              <a:gd name="T67" fmla="*/ 99893 h 53"/>
              <a:gd name="T68" fmla="*/ 219075 w 64"/>
              <a:gd name="T69" fmla="*/ 117116 h 53"/>
              <a:gd name="T70" fmla="*/ 219075 w 64"/>
              <a:gd name="T71" fmla="*/ 165340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3">
                <a:moveTo>
                  <a:pt x="30" y="19"/>
                </a:moveTo>
                <a:cubicBezTo>
                  <a:pt x="30" y="22"/>
                  <a:pt x="27" y="24"/>
                  <a:pt x="2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3" y="24"/>
                  <a:pt x="0" y="22"/>
                  <a:pt x="0" y="19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3" y="0"/>
                  <a:pt x="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7" y="0"/>
                  <a:pt x="30" y="2"/>
                  <a:pt x="30" y="4"/>
                </a:cubicBezTo>
                <a:lnTo>
                  <a:pt x="30" y="19"/>
                </a:lnTo>
                <a:close/>
                <a:moveTo>
                  <a:pt x="30" y="48"/>
                </a:moveTo>
                <a:cubicBezTo>
                  <a:pt x="30" y="51"/>
                  <a:pt x="27" y="53"/>
                  <a:pt x="25" y="53"/>
                </a:cubicBezTo>
                <a:cubicBezTo>
                  <a:pt x="5" y="53"/>
                  <a:pt x="5" y="53"/>
                  <a:pt x="5" y="53"/>
                </a:cubicBezTo>
                <a:cubicBezTo>
                  <a:pt x="3" y="53"/>
                  <a:pt x="0" y="51"/>
                  <a:pt x="0" y="48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1"/>
                  <a:pt x="3" y="29"/>
                  <a:pt x="5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7" y="29"/>
                  <a:pt x="30" y="31"/>
                  <a:pt x="30" y="34"/>
                </a:cubicBezTo>
                <a:lnTo>
                  <a:pt x="30" y="48"/>
                </a:lnTo>
                <a:close/>
                <a:moveTo>
                  <a:pt x="64" y="19"/>
                </a:moveTo>
                <a:cubicBezTo>
                  <a:pt x="64" y="22"/>
                  <a:pt x="61" y="24"/>
                  <a:pt x="5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7" y="24"/>
                  <a:pt x="34" y="22"/>
                  <a:pt x="34" y="19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2"/>
                  <a:pt x="37" y="0"/>
                  <a:pt x="3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1" y="0"/>
                  <a:pt x="64" y="2"/>
                  <a:pt x="64" y="4"/>
                </a:cubicBezTo>
                <a:lnTo>
                  <a:pt x="64" y="19"/>
                </a:lnTo>
                <a:close/>
                <a:moveTo>
                  <a:pt x="64" y="48"/>
                </a:moveTo>
                <a:cubicBezTo>
                  <a:pt x="64" y="51"/>
                  <a:pt x="61" y="53"/>
                  <a:pt x="5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7" y="53"/>
                  <a:pt x="34" y="51"/>
                  <a:pt x="34" y="48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1"/>
                  <a:pt x="37" y="29"/>
                  <a:pt x="39" y="29"/>
                </a:cubicBezTo>
                <a:cubicBezTo>
                  <a:pt x="59" y="29"/>
                  <a:pt x="59" y="29"/>
                  <a:pt x="59" y="29"/>
                </a:cubicBezTo>
                <a:cubicBezTo>
                  <a:pt x="61" y="29"/>
                  <a:pt x="64" y="31"/>
                  <a:pt x="64" y="34"/>
                </a:cubicBezTo>
                <a:lnTo>
                  <a:pt x="64" y="4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1" name="Freeform 125"/>
          <p:cNvSpPr>
            <a:spLocks noEditPoints="1"/>
          </p:cNvSpPr>
          <p:nvPr/>
        </p:nvSpPr>
        <p:spPr bwMode="auto">
          <a:xfrm>
            <a:off x="3085563" y="2442424"/>
            <a:ext cx="186900" cy="200042"/>
          </a:xfrm>
          <a:custGeom>
            <a:avLst/>
            <a:gdLst>
              <a:gd name="T0" fmla="*/ 168759 w 59"/>
              <a:gd name="T1" fmla="*/ 148444 h 63"/>
              <a:gd name="T2" fmla="*/ 144651 w 59"/>
              <a:gd name="T3" fmla="*/ 148444 h 63"/>
              <a:gd name="T4" fmla="*/ 151539 w 59"/>
              <a:gd name="T5" fmla="*/ 176062 h 63"/>
              <a:gd name="T6" fmla="*/ 148095 w 59"/>
              <a:gd name="T7" fmla="*/ 200227 h 63"/>
              <a:gd name="T8" fmla="*/ 113654 w 59"/>
              <a:gd name="T9" fmla="*/ 217488 h 63"/>
              <a:gd name="T10" fmla="*/ 103322 w 59"/>
              <a:gd name="T11" fmla="*/ 210584 h 63"/>
              <a:gd name="T12" fmla="*/ 86102 w 59"/>
              <a:gd name="T13" fmla="*/ 169157 h 63"/>
              <a:gd name="T14" fmla="*/ 72325 w 59"/>
              <a:gd name="T15" fmla="*/ 151896 h 63"/>
              <a:gd name="T16" fmla="*/ 55105 w 59"/>
              <a:gd name="T17" fmla="*/ 131183 h 63"/>
              <a:gd name="T18" fmla="*/ 17220 w 59"/>
              <a:gd name="T19" fmla="*/ 131183 h 63"/>
              <a:gd name="T20" fmla="*/ 0 w 59"/>
              <a:gd name="T21" fmla="*/ 117374 h 63"/>
              <a:gd name="T22" fmla="*/ 0 w 59"/>
              <a:gd name="T23" fmla="*/ 31070 h 63"/>
              <a:gd name="T24" fmla="*/ 17220 w 59"/>
              <a:gd name="T25" fmla="*/ 13809 h 63"/>
              <a:gd name="T26" fmla="*/ 55105 w 59"/>
              <a:gd name="T27" fmla="*/ 13809 h 63"/>
              <a:gd name="T28" fmla="*/ 72325 w 59"/>
              <a:gd name="T29" fmla="*/ 10357 h 63"/>
              <a:gd name="T30" fmla="*/ 130875 w 59"/>
              <a:gd name="T31" fmla="*/ 0 h 63"/>
              <a:gd name="T32" fmla="*/ 144651 w 59"/>
              <a:gd name="T33" fmla="*/ 0 h 63"/>
              <a:gd name="T34" fmla="*/ 185980 w 59"/>
              <a:gd name="T35" fmla="*/ 37974 h 63"/>
              <a:gd name="T36" fmla="*/ 185980 w 59"/>
              <a:gd name="T37" fmla="*/ 37974 h 63"/>
              <a:gd name="T38" fmla="*/ 192868 w 59"/>
              <a:gd name="T39" fmla="*/ 62139 h 63"/>
              <a:gd name="T40" fmla="*/ 192868 w 59"/>
              <a:gd name="T41" fmla="*/ 65592 h 63"/>
              <a:gd name="T42" fmla="*/ 196312 w 59"/>
              <a:gd name="T43" fmla="*/ 86305 h 63"/>
              <a:gd name="T44" fmla="*/ 196312 w 59"/>
              <a:gd name="T45" fmla="*/ 93209 h 63"/>
              <a:gd name="T46" fmla="*/ 203200 w 59"/>
              <a:gd name="T47" fmla="*/ 117374 h 63"/>
              <a:gd name="T48" fmla="*/ 168759 w 59"/>
              <a:gd name="T49" fmla="*/ 148444 h 63"/>
              <a:gd name="T50" fmla="*/ 27553 w 59"/>
              <a:gd name="T51" fmla="*/ 31070 h 63"/>
              <a:gd name="T52" fmla="*/ 17220 w 59"/>
              <a:gd name="T53" fmla="*/ 41426 h 63"/>
              <a:gd name="T54" fmla="*/ 27553 w 59"/>
              <a:gd name="T55" fmla="*/ 48331 h 63"/>
              <a:gd name="T56" fmla="*/ 34441 w 59"/>
              <a:gd name="T57" fmla="*/ 41426 h 63"/>
              <a:gd name="T58" fmla="*/ 27553 w 59"/>
              <a:gd name="T59" fmla="*/ 31070 h 63"/>
              <a:gd name="T60" fmla="*/ 175647 w 59"/>
              <a:gd name="T61" fmla="*/ 100114 h 63"/>
              <a:gd name="T62" fmla="*/ 179092 w 59"/>
              <a:gd name="T63" fmla="*/ 86305 h 63"/>
              <a:gd name="T64" fmla="*/ 172203 w 59"/>
              <a:gd name="T65" fmla="*/ 69044 h 63"/>
              <a:gd name="T66" fmla="*/ 175647 w 59"/>
              <a:gd name="T67" fmla="*/ 62139 h 63"/>
              <a:gd name="T68" fmla="*/ 168759 w 59"/>
              <a:gd name="T69" fmla="*/ 44878 h 63"/>
              <a:gd name="T70" fmla="*/ 168759 w 59"/>
              <a:gd name="T71" fmla="*/ 37974 h 63"/>
              <a:gd name="T72" fmla="*/ 144651 w 59"/>
              <a:gd name="T73" fmla="*/ 13809 h 63"/>
              <a:gd name="T74" fmla="*/ 127431 w 59"/>
              <a:gd name="T75" fmla="*/ 13809 h 63"/>
              <a:gd name="T76" fmla="*/ 82658 w 59"/>
              <a:gd name="T77" fmla="*/ 24165 h 63"/>
              <a:gd name="T78" fmla="*/ 55105 w 59"/>
              <a:gd name="T79" fmla="*/ 31070 h 63"/>
              <a:gd name="T80" fmla="*/ 51661 w 59"/>
              <a:gd name="T81" fmla="*/ 31070 h 63"/>
              <a:gd name="T82" fmla="*/ 51661 w 59"/>
              <a:gd name="T83" fmla="*/ 117374 h 63"/>
              <a:gd name="T84" fmla="*/ 55105 w 59"/>
              <a:gd name="T85" fmla="*/ 117374 h 63"/>
              <a:gd name="T86" fmla="*/ 86102 w 59"/>
              <a:gd name="T87" fmla="*/ 144992 h 63"/>
              <a:gd name="T88" fmla="*/ 96434 w 59"/>
              <a:gd name="T89" fmla="*/ 158801 h 63"/>
              <a:gd name="T90" fmla="*/ 113654 w 59"/>
              <a:gd name="T91" fmla="*/ 200227 h 63"/>
              <a:gd name="T92" fmla="*/ 134319 w 59"/>
              <a:gd name="T93" fmla="*/ 176062 h 63"/>
              <a:gd name="T94" fmla="*/ 123986 w 59"/>
              <a:gd name="T95" fmla="*/ 131183 h 63"/>
              <a:gd name="T96" fmla="*/ 168759 w 59"/>
              <a:gd name="T97" fmla="*/ 131183 h 63"/>
              <a:gd name="T98" fmla="*/ 185980 w 59"/>
              <a:gd name="T99" fmla="*/ 117374 h 63"/>
              <a:gd name="T100" fmla="*/ 175647 w 59"/>
              <a:gd name="T101" fmla="*/ 100114 h 6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9" h="63">
                <a:moveTo>
                  <a:pt x="49" y="43"/>
                </a:moveTo>
                <a:cubicBezTo>
                  <a:pt x="42" y="43"/>
                  <a:pt x="42" y="43"/>
                  <a:pt x="42" y="43"/>
                </a:cubicBezTo>
                <a:cubicBezTo>
                  <a:pt x="43" y="46"/>
                  <a:pt x="44" y="48"/>
                  <a:pt x="44" y="51"/>
                </a:cubicBezTo>
                <a:cubicBezTo>
                  <a:pt x="44" y="53"/>
                  <a:pt x="44" y="55"/>
                  <a:pt x="43" y="58"/>
                </a:cubicBezTo>
                <a:cubicBezTo>
                  <a:pt x="41" y="61"/>
                  <a:pt x="37" y="63"/>
                  <a:pt x="33" y="63"/>
                </a:cubicBezTo>
                <a:cubicBezTo>
                  <a:pt x="32" y="63"/>
                  <a:pt x="31" y="62"/>
                  <a:pt x="30" y="61"/>
                </a:cubicBezTo>
                <a:cubicBezTo>
                  <a:pt x="26" y="58"/>
                  <a:pt x="27" y="52"/>
                  <a:pt x="25" y="49"/>
                </a:cubicBezTo>
                <a:cubicBezTo>
                  <a:pt x="24" y="48"/>
                  <a:pt x="22" y="46"/>
                  <a:pt x="21" y="44"/>
                </a:cubicBezTo>
                <a:cubicBezTo>
                  <a:pt x="20" y="43"/>
                  <a:pt x="17" y="39"/>
                  <a:pt x="16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3" y="38"/>
                  <a:pt x="0" y="36"/>
                  <a:pt x="0" y="34"/>
                </a:cubicBezTo>
                <a:cubicBezTo>
                  <a:pt x="0" y="9"/>
                  <a:pt x="0" y="9"/>
                  <a:pt x="0" y="9"/>
                </a:cubicBezTo>
                <a:cubicBezTo>
                  <a:pt x="0" y="7"/>
                  <a:pt x="3" y="4"/>
                  <a:pt x="5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7" y="4"/>
                  <a:pt x="20" y="3"/>
                  <a:pt x="21" y="3"/>
                </a:cubicBezTo>
                <a:cubicBezTo>
                  <a:pt x="27" y="1"/>
                  <a:pt x="32" y="0"/>
                  <a:pt x="38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9" y="0"/>
                  <a:pt x="54" y="4"/>
                  <a:pt x="54" y="11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13"/>
                  <a:pt x="56" y="15"/>
                  <a:pt x="56" y="18"/>
                </a:cubicBezTo>
                <a:cubicBezTo>
                  <a:pt x="56" y="18"/>
                  <a:pt x="56" y="19"/>
                  <a:pt x="56" y="19"/>
                </a:cubicBezTo>
                <a:cubicBezTo>
                  <a:pt x="57" y="21"/>
                  <a:pt x="57" y="23"/>
                  <a:pt x="57" y="25"/>
                </a:cubicBezTo>
                <a:cubicBezTo>
                  <a:pt x="57" y="26"/>
                  <a:pt x="57" y="27"/>
                  <a:pt x="57" y="27"/>
                </a:cubicBezTo>
                <a:cubicBezTo>
                  <a:pt x="58" y="29"/>
                  <a:pt x="59" y="31"/>
                  <a:pt x="59" y="34"/>
                </a:cubicBezTo>
                <a:cubicBezTo>
                  <a:pt x="59" y="39"/>
                  <a:pt x="54" y="43"/>
                  <a:pt x="49" y="43"/>
                </a:cubicBezTo>
                <a:close/>
                <a:moveTo>
                  <a:pt x="8" y="9"/>
                </a:moveTo>
                <a:cubicBezTo>
                  <a:pt x="6" y="9"/>
                  <a:pt x="5" y="10"/>
                  <a:pt x="5" y="12"/>
                </a:cubicBezTo>
                <a:cubicBezTo>
                  <a:pt x="5" y="13"/>
                  <a:pt x="6" y="14"/>
                  <a:pt x="8" y="14"/>
                </a:cubicBezTo>
                <a:cubicBezTo>
                  <a:pt x="9" y="14"/>
                  <a:pt x="10" y="13"/>
                  <a:pt x="10" y="12"/>
                </a:cubicBezTo>
                <a:cubicBezTo>
                  <a:pt x="10" y="10"/>
                  <a:pt x="9" y="9"/>
                  <a:pt x="8" y="9"/>
                </a:cubicBezTo>
                <a:close/>
                <a:moveTo>
                  <a:pt x="51" y="29"/>
                </a:moveTo>
                <a:cubicBezTo>
                  <a:pt x="52" y="28"/>
                  <a:pt x="52" y="26"/>
                  <a:pt x="52" y="25"/>
                </a:cubicBezTo>
                <a:cubicBezTo>
                  <a:pt x="52" y="23"/>
                  <a:pt x="52" y="21"/>
                  <a:pt x="50" y="20"/>
                </a:cubicBezTo>
                <a:cubicBezTo>
                  <a:pt x="51" y="19"/>
                  <a:pt x="51" y="19"/>
                  <a:pt x="51" y="18"/>
                </a:cubicBezTo>
                <a:cubicBezTo>
                  <a:pt x="51" y="16"/>
                  <a:pt x="50" y="14"/>
                  <a:pt x="49" y="13"/>
                </a:cubicBezTo>
                <a:cubicBezTo>
                  <a:pt x="49" y="12"/>
                  <a:pt x="49" y="11"/>
                  <a:pt x="49" y="11"/>
                </a:cubicBezTo>
                <a:cubicBezTo>
                  <a:pt x="49" y="6"/>
                  <a:pt x="46" y="4"/>
                  <a:pt x="42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2" y="4"/>
                  <a:pt x="28" y="6"/>
                  <a:pt x="24" y="7"/>
                </a:cubicBezTo>
                <a:cubicBezTo>
                  <a:pt x="22" y="8"/>
                  <a:pt x="18" y="9"/>
                  <a:pt x="16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34"/>
                  <a:pt x="15" y="34"/>
                  <a:pt x="15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9" y="34"/>
                  <a:pt x="24" y="40"/>
                  <a:pt x="25" y="42"/>
                </a:cubicBezTo>
                <a:cubicBezTo>
                  <a:pt x="26" y="43"/>
                  <a:pt x="27" y="45"/>
                  <a:pt x="28" y="46"/>
                </a:cubicBezTo>
                <a:cubicBezTo>
                  <a:pt x="32" y="50"/>
                  <a:pt x="31" y="55"/>
                  <a:pt x="33" y="58"/>
                </a:cubicBezTo>
                <a:cubicBezTo>
                  <a:pt x="38" y="58"/>
                  <a:pt x="39" y="55"/>
                  <a:pt x="39" y="51"/>
                </a:cubicBezTo>
                <a:cubicBezTo>
                  <a:pt x="39" y="46"/>
                  <a:pt x="36" y="43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52" y="38"/>
                  <a:pt x="54" y="36"/>
                  <a:pt x="54" y="34"/>
                </a:cubicBezTo>
                <a:cubicBezTo>
                  <a:pt x="54" y="32"/>
                  <a:pt x="53" y="29"/>
                  <a:pt x="51" y="2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2" name="Freeform 126"/>
          <p:cNvSpPr/>
          <p:nvPr/>
        </p:nvSpPr>
        <p:spPr bwMode="auto">
          <a:xfrm>
            <a:off x="3555733" y="2471628"/>
            <a:ext cx="143095" cy="141635"/>
          </a:xfrm>
          <a:custGeom>
            <a:avLst/>
            <a:gdLst>
              <a:gd name="T0" fmla="*/ 152118 w 45"/>
              <a:gd name="T1" fmla="*/ 130034 h 45"/>
              <a:gd name="T2" fmla="*/ 131374 w 45"/>
              <a:gd name="T3" fmla="*/ 150566 h 45"/>
              <a:gd name="T4" fmla="*/ 124460 w 45"/>
              <a:gd name="T5" fmla="*/ 153988 h 45"/>
              <a:gd name="T6" fmla="*/ 114088 w 45"/>
              <a:gd name="T7" fmla="*/ 150566 h 45"/>
              <a:gd name="T8" fmla="*/ 76059 w 45"/>
              <a:gd name="T9" fmla="*/ 109503 h 45"/>
              <a:gd name="T10" fmla="*/ 38029 w 45"/>
              <a:gd name="T11" fmla="*/ 150566 h 45"/>
              <a:gd name="T12" fmla="*/ 27658 w 45"/>
              <a:gd name="T13" fmla="*/ 153988 h 45"/>
              <a:gd name="T14" fmla="*/ 20743 w 45"/>
              <a:gd name="T15" fmla="*/ 150566 h 45"/>
              <a:gd name="T16" fmla="*/ 3457 w 45"/>
              <a:gd name="T17" fmla="*/ 130034 h 45"/>
              <a:gd name="T18" fmla="*/ 0 w 45"/>
              <a:gd name="T19" fmla="*/ 123190 h 45"/>
              <a:gd name="T20" fmla="*/ 3457 w 45"/>
              <a:gd name="T21" fmla="*/ 112925 h 45"/>
              <a:gd name="T22" fmla="*/ 41487 w 45"/>
              <a:gd name="T23" fmla="*/ 75283 h 45"/>
              <a:gd name="T24" fmla="*/ 3457 w 45"/>
              <a:gd name="T25" fmla="*/ 37642 h 45"/>
              <a:gd name="T26" fmla="*/ 0 w 45"/>
              <a:gd name="T27" fmla="*/ 27376 h 45"/>
              <a:gd name="T28" fmla="*/ 3457 w 45"/>
              <a:gd name="T29" fmla="*/ 20532 h 45"/>
              <a:gd name="T30" fmla="*/ 20743 w 45"/>
              <a:gd name="T31" fmla="*/ 3422 h 45"/>
              <a:gd name="T32" fmla="*/ 27658 w 45"/>
              <a:gd name="T33" fmla="*/ 0 h 45"/>
              <a:gd name="T34" fmla="*/ 38029 w 45"/>
              <a:gd name="T35" fmla="*/ 3422 h 45"/>
              <a:gd name="T36" fmla="*/ 76059 w 45"/>
              <a:gd name="T37" fmla="*/ 41063 h 45"/>
              <a:gd name="T38" fmla="*/ 114088 w 45"/>
              <a:gd name="T39" fmla="*/ 3422 h 45"/>
              <a:gd name="T40" fmla="*/ 124460 w 45"/>
              <a:gd name="T41" fmla="*/ 0 h 45"/>
              <a:gd name="T42" fmla="*/ 131374 w 45"/>
              <a:gd name="T43" fmla="*/ 3422 h 45"/>
              <a:gd name="T44" fmla="*/ 152118 w 45"/>
              <a:gd name="T45" fmla="*/ 20532 h 45"/>
              <a:gd name="T46" fmla="*/ 155575 w 45"/>
              <a:gd name="T47" fmla="*/ 27376 h 45"/>
              <a:gd name="T48" fmla="*/ 152118 w 45"/>
              <a:gd name="T49" fmla="*/ 37642 h 45"/>
              <a:gd name="T50" fmla="*/ 110631 w 45"/>
              <a:gd name="T51" fmla="*/ 75283 h 45"/>
              <a:gd name="T52" fmla="*/ 152118 w 45"/>
              <a:gd name="T53" fmla="*/ 112925 h 45"/>
              <a:gd name="T54" fmla="*/ 155575 w 45"/>
              <a:gd name="T55" fmla="*/ 123190 h 45"/>
              <a:gd name="T56" fmla="*/ 152118 w 45"/>
              <a:gd name="T57" fmla="*/ 130034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5" h="45">
                <a:moveTo>
                  <a:pt x="44" y="38"/>
                </a:moveTo>
                <a:cubicBezTo>
                  <a:pt x="38" y="44"/>
                  <a:pt x="38" y="44"/>
                  <a:pt x="38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4" y="44"/>
                  <a:pt x="33" y="44"/>
                </a:cubicBezTo>
                <a:cubicBezTo>
                  <a:pt x="22" y="32"/>
                  <a:pt x="22" y="32"/>
                  <a:pt x="22" y="32"/>
                </a:cubicBezTo>
                <a:cubicBezTo>
                  <a:pt x="11" y="44"/>
                  <a:pt x="11" y="44"/>
                  <a:pt x="11" y="44"/>
                </a:cubicBezTo>
                <a:cubicBezTo>
                  <a:pt x="10" y="44"/>
                  <a:pt x="9" y="45"/>
                  <a:pt x="8" y="45"/>
                </a:cubicBezTo>
                <a:cubicBezTo>
                  <a:pt x="7" y="45"/>
                  <a:pt x="7" y="44"/>
                  <a:pt x="6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0" y="6"/>
                  <a:pt x="1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8" y="0"/>
                </a:cubicBezTo>
                <a:cubicBezTo>
                  <a:pt x="9" y="0"/>
                  <a:pt x="10" y="0"/>
                  <a:pt x="11" y="1"/>
                </a:cubicBezTo>
                <a:cubicBezTo>
                  <a:pt x="22" y="12"/>
                  <a:pt x="22" y="12"/>
                  <a:pt x="22" y="12"/>
                </a:cubicBezTo>
                <a:cubicBezTo>
                  <a:pt x="33" y="1"/>
                  <a:pt x="33" y="1"/>
                  <a:pt x="33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7" y="0"/>
                  <a:pt x="38" y="0"/>
                  <a:pt x="38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5" y="7"/>
                  <a:pt x="45" y="8"/>
                </a:cubicBezTo>
                <a:cubicBezTo>
                  <a:pt x="45" y="9"/>
                  <a:pt x="44" y="10"/>
                  <a:pt x="44" y="11"/>
                </a:cubicBezTo>
                <a:cubicBezTo>
                  <a:pt x="32" y="22"/>
                  <a:pt x="32" y="22"/>
                  <a:pt x="32" y="22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4"/>
                  <a:pt x="45" y="35"/>
                  <a:pt x="45" y="36"/>
                </a:cubicBezTo>
                <a:cubicBezTo>
                  <a:pt x="45" y="37"/>
                  <a:pt x="44" y="38"/>
                  <a:pt x="44" y="3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3" name="Freeform 127"/>
          <p:cNvSpPr>
            <a:spLocks noEditPoints="1"/>
          </p:cNvSpPr>
          <p:nvPr/>
        </p:nvSpPr>
        <p:spPr bwMode="auto">
          <a:xfrm>
            <a:off x="3995239" y="2442424"/>
            <a:ext cx="182519" cy="183980"/>
          </a:xfrm>
          <a:custGeom>
            <a:avLst/>
            <a:gdLst>
              <a:gd name="T0" fmla="*/ 198437 w 58"/>
              <a:gd name="T1" fmla="*/ 162089 h 58"/>
              <a:gd name="T2" fmla="*/ 160802 w 58"/>
              <a:gd name="T3" fmla="*/ 200025 h 58"/>
              <a:gd name="T4" fmla="*/ 37635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635 w 58"/>
              <a:gd name="T11" fmla="*/ 0 h 58"/>
              <a:gd name="T12" fmla="*/ 160802 w 58"/>
              <a:gd name="T13" fmla="*/ 0 h 58"/>
              <a:gd name="T14" fmla="*/ 198437 w 58"/>
              <a:gd name="T15" fmla="*/ 34487 h 58"/>
              <a:gd name="T16" fmla="*/ 198437 w 58"/>
              <a:gd name="T17" fmla="*/ 162089 h 58"/>
              <a:gd name="T18" fmla="*/ 164224 w 58"/>
              <a:gd name="T19" fmla="*/ 34487 h 58"/>
              <a:gd name="T20" fmla="*/ 160802 w 58"/>
              <a:gd name="T21" fmla="*/ 31038 h 58"/>
              <a:gd name="T22" fmla="*/ 37635 w 58"/>
              <a:gd name="T23" fmla="*/ 31038 h 58"/>
              <a:gd name="T24" fmla="*/ 30792 w 58"/>
              <a:gd name="T25" fmla="*/ 34487 h 58"/>
              <a:gd name="T26" fmla="*/ 30792 w 58"/>
              <a:gd name="T27" fmla="*/ 162089 h 58"/>
              <a:gd name="T28" fmla="*/ 37635 w 58"/>
              <a:gd name="T29" fmla="*/ 165538 h 58"/>
              <a:gd name="T30" fmla="*/ 160802 w 58"/>
              <a:gd name="T31" fmla="*/ 165538 h 58"/>
              <a:gd name="T32" fmla="*/ 164224 w 58"/>
              <a:gd name="T33" fmla="*/ 162089 h 58"/>
              <a:gd name="T34" fmla="*/ 164224 w 58"/>
              <a:gd name="T35" fmla="*/ 34487 h 58"/>
              <a:gd name="T36" fmla="*/ 147117 w 58"/>
              <a:gd name="T37" fmla="*/ 79320 h 58"/>
              <a:gd name="T38" fmla="*/ 106061 w 58"/>
              <a:gd name="T39" fmla="*/ 137948 h 58"/>
              <a:gd name="T40" fmla="*/ 99219 w 58"/>
              <a:gd name="T41" fmla="*/ 141397 h 58"/>
              <a:gd name="T42" fmla="*/ 92376 w 58"/>
              <a:gd name="T43" fmla="*/ 137948 h 58"/>
              <a:gd name="T44" fmla="*/ 51320 w 58"/>
              <a:gd name="T45" fmla="*/ 79320 h 58"/>
              <a:gd name="T46" fmla="*/ 51320 w 58"/>
              <a:gd name="T47" fmla="*/ 68974 h 58"/>
              <a:gd name="T48" fmla="*/ 58163 w 58"/>
              <a:gd name="T49" fmla="*/ 65525 h 58"/>
              <a:gd name="T50" fmla="*/ 140274 w 58"/>
              <a:gd name="T51" fmla="*/ 65525 h 58"/>
              <a:gd name="T52" fmla="*/ 147117 w 58"/>
              <a:gd name="T53" fmla="*/ 68974 h 58"/>
              <a:gd name="T54" fmla="*/ 147117 w 58"/>
              <a:gd name="T55" fmla="*/ 79320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3" y="23"/>
                </a:moveTo>
                <a:cubicBezTo>
                  <a:pt x="31" y="40"/>
                  <a:pt x="31" y="40"/>
                  <a:pt x="31" y="40"/>
                </a:cubicBezTo>
                <a:cubicBezTo>
                  <a:pt x="30" y="40"/>
                  <a:pt x="30" y="41"/>
                  <a:pt x="29" y="41"/>
                </a:cubicBezTo>
                <a:cubicBezTo>
                  <a:pt x="28" y="41"/>
                  <a:pt x="27" y="40"/>
                  <a:pt x="27" y="40"/>
                </a:cubicBezTo>
                <a:cubicBezTo>
                  <a:pt x="15" y="23"/>
                  <a:pt x="15" y="23"/>
                  <a:pt x="15" y="23"/>
                </a:cubicBezTo>
                <a:cubicBezTo>
                  <a:pt x="14" y="22"/>
                  <a:pt x="14" y="21"/>
                  <a:pt x="15" y="20"/>
                </a:cubicBezTo>
                <a:cubicBezTo>
                  <a:pt x="15" y="19"/>
                  <a:pt x="16" y="19"/>
                  <a:pt x="17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2" y="19"/>
                  <a:pt x="43" y="19"/>
                  <a:pt x="43" y="20"/>
                </a:cubicBezTo>
                <a:cubicBezTo>
                  <a:pt x="44" y="21"/>
                  <a:pt x="44" y="22"/>
                  <a:pt x="43" y="2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4" name="Freeform 128"/>
          <p:cNvSpPr>
            <a:spLocks noEditPoints="1"/>
          </p:cNvSpPr>
          <p:nvPr/>
        </p:nvSpPr>
        <p:spPr bwMode="auto">
          <a:xfrm>
            <a:off x="4449346" y="2442424"/>
            <a:ext cx="183980" cy="183980"/>
          </a:xfrm>
          <a:custGeom>
            <a:avLst/>
            <a:gdLst>
              <a:gd name="T0" fmla="*/ 200025 w 58"/>
              <a:gd name="T1" fmla="*/ 162089 h 58"/>
              <a:gd name="T2" fmla="*/ 162089 w 58"/>
              <a:gd name="T3" fmla="*/ 200025 h 58"/>
              <a:gd name="T4" fmla="*/ 37936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936 w 58"/>
              <a:gd name="T11" fmla="*/ 0 h 58"/>
              <a:gd name="T12" fmla="*/ 162089 w 58"/>
              <a:gd name="T13" fmla="*/ 0 h 58"/>
              <a:gd name="T14" fmla="*/ 200025 w 58"/>
              <a:gd name="T15" fmla="*/ 34487 h 58"/>
              <a:gd name="T16" fmla="*/ 200025 w 58"/>
              <a:gd name="T17" fmla="*/ 162089 h 58"/>
              <a:gd name="T18" fmla="*/ 165538 w 58"/>
              <a:gd name="T19" fmla="*/ 34487 h 58"/>
              <a:gd name="T20" fmla="*/ 162089 w 58"/>
              <a:gd name="T21" fmla="*/ 31038 h 58"/>
              <a:gd name="T22" fmla="*/ 37936 w 58"/>
              <a:gd name="T23" fmla="*/ 31038 h 58"/>
              <a:gd name="T24" fmla="*/ 31038 w 58"/>
              <a:gd name="T25" fmla="*/ 34487 h 58"/>
              <a:gd name="T26" fmla="*/ 31038 w 58"/>
              <a:gd name="T27" fmla="*/ 162089 h 58"/>
              <a:gd name="T28" fmla="*/ 37936 w 58"/>
              <a:gd name="T29" fmla="*/ 165538 h 58"/>
              <a:gd name="T30" fmla="*/ 162089 w 58"/>
              <a:gd name="T31" fmla="*/ 165538 h 58"/>
              <a:gd name="T32" fmla="*/ 165538 w 58"/>
              <a:gd name="T33" fmla="*/ 162089 h 58"/>
              <a:gd name="T34" fmla="*/ 165538 w 58"/>
              <a:gd name="T35" fmla="*/ 34487 h 58"/>
              <a:gd name="T36" fmla="*/ 137948 w 58"/>
              <a:gd name="T37" fmla="*/ 106910 h 58"/>
              <a:gd name="T38" fmla="*/ 79320 w 58"/>
              <a:gd name="T39" fmla="*/ 148294 h 58"/>
              <a:gd name="T40" fmla="*/ 72423 w 58"/>
              <a:gd name="T41" fmla="*/ 148294 h 58"/>
              <a:gd name="T42" fmla="*/ 65525 w 58"/>
              <a:gd name="T43" fmla="*/ 141397 h 58"/>
              <a:gd name="T44" fmla="*/ 65525 w 58"/>
              <a:gd name="T45" fmla="*/ 58628 h 58"/>
              <a:gd name="T46" fmla="*/ 72423 w 58"/>
              <a:gd name="T47" fmla="*/ 48282 h 58"/>
              <a:gd name="T48" fmla="*/ 79320 w 58"/>
              <a:gd name="T49" fmla="*/ 51731 h 58"/>
              <a:gd name="T50" fmla="*/ 137948 w 58"/>
              <a:gd name="T51" fmla="*/ 93115 h 58"/>
              <a:gd name="T52" fmla="*/ 141397 w 58"/>
              <a:gd name="T53" fmla="*/ 100013 h 58"/>
              <a:gd name="T54" fmla="*/ 137948 w 58"/>
              <a:gd name="T55" fmla="*/ 106910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0" y="31"/>
                </a:moveTo>
                <a:cubicBezTo>
                  <a:pt x="23" y="43"/>
                  <a:pt x="23" y="43"/>
                  <a:pt x="23" y="43"/>
                </a:cubicBezTo>
                <a:cubicBezTo>
                  <a:pt x="22" y="43"/>
                  <a:pt x="21" y="43"/>
                  <a:pt x="21" y="43"/>
                </a:cubicBezTo>
                <a:cubicBezTo>
                  <a:pt x="20" y="43"/>
                  <a:pt x="19" y="42"/>
                  <a:pt x="19" y="41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20" y="15"/>
                  <a:pt x="21" y="14"/>
                </a:cubicBezTo>
                <a:cubicBezTo>
                  <a:pt x="21" y="14"/>
                  <a:pt x="22" y="14"/>
                  <a:pt x="23" y="15"/>
                </a:cubicBezTo>
                <a:cubicBezTo>
                  <a:pt x="40" y="27"/>
                  <a:pt x="40" y="27"/>
                  <a:pt x="40" y="27"/>
                </a:cubicBezTo>
                <a:cubicBezTo>
                  <a:pt x="41" y="27"/>
                  <a:pt x="41" y="28"/>
                  <a:pt x="41" y="29"/>
                </a:cubicBezTo>
                <a:cubicBezTo>
                  <a:pt x="41" y="30"/>
                  <a:pt x="41" y="30"/>
                  <a:pt x="40" y="3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5" name="Freeform 129"/>
          <p:cNvSpPr/>
          <p:nvPr/>
        </p:nvSpPr>
        <p:spPr bwMode="auto">
          <a:xfrm>
            <a:off x="4907835" y="2426363"/>
            <a:ext cx="176679" cy="216103"/>
          </a:xfrm>
          <a:custGeom>
            <a:avLst/>
            <a:gdLst>
              <a:gd name="T0" fmla="*/ 181798 w 56"/>
              <a:gd name="T1" fmla="*/ 200399 h 68"/>
              <a:gd name="T2" fmla="*/ 123485 w 56"/>
              <a:gd name="T3" fmla="*/ 200399 h 68"/>
              <a:gd name="T4" fmla="*/ 123485 w 56"/>
              <a:gd name="T5" fmla="*/ 224585 h 68"/>
              <a:gd name="T6" fmla="*/ 116625 w 56"/>
              <a:gd name="T7" fmla="*/ 234950 h 68"/>
              <a:gd name="T8" fmla="*/ 75463 w 56"/>
              <a:gd name="T9" fmla="*/ 234950 h 68"/>
              <a:gd name="T10" fmla="*/ 68603 w 56"/>
              <a:gd name="T11" fmla="*/ 224585 h 68"/>
              <a:gd name="T12" fmla="*/ 68603 w 56"/>
              <a:gd name="T13" fmla="*/ 200399 h 68"/>
              <a:gd name="T14" fmla="*/ 6860 w 56"/>
              <a:gd name="T15" fmla="*/ 200399 h 68"/>
              <a:gd name="T16" fmla="*/ 0 w 56"/>
              <a:gd name="T17" fmla="*/ 193488 h 68"/>
              <a:gd name="T18" fmla="*/ 3430 w 56"/>
              <a:gd name="T19" fmla="*/ 186578 h 68"/>
              <a:gd name="T20" fmla="*/ 54882 w 56"/>
              <a:gd name="T21" fmla="*/ 134751 h 68"/>
              <a:gd name="T22" fmla="*/ 24011 w 56"/>
              <a:gd name="T23" fmla="*/ 134751 h 68"/>
              <a:gd name="T24" fmla="*/ 17151 w 56"/>
              <a:gd name="T25" fmla="*/ 124385 h 68"/>
              <a:gd name="T26" fmla="*/ 20581 w 56"/>
              <a:gd name="T27" fmla="*/ 117475 h 68"/>
              <a:gd name="T28" fmla="*/ 72033 w 56"/>
              <a:gd name="T29" fmla="*/ 65648 h 68"/>
              <a:gd name="T30" fmla="*/ 44592 w 56"/>
              <a:gd name="T31" fmla="*/ 65648 h 68"/>
              <a:gd name="T32" fmla="*/ 37732 w 56"/>
              <a:gd name="T33" fmla="*/ 58738 h 68"/>
              <a:gd name="T34" fmla="*/ 41162 w 56"/>
              <a:gd name="T35" fmla="*/ 51827 h 68"/>
              <a:gd name="T36" fmla="*/ 89184 w 56"/>
              <a:gd name="T37" fmla="*/ 0 h 68"/>
              <a:gd name="T38" fmla="*/ 96044 w 56"/>
              <a:gd name="T39" fmla="*/ 0 h 68"/>
              <a:gd name="T40" fmla="*/ 102904 w 56"/>
              <a:gd name="T41" fmla="*/ 0 h 68"/>
              <a:gd name="T42" fmla="*/ 150926 w 56"/>
              <a:gd name="T43" fmla="*/ 51827 h 68"/>
              <a:gd name="T44" fmla="*/ 154356 w 56"/>
              <a:gd name="T45" fmla="*/ 58738 h 68"/>
              <a:gd name="T46" fmla="*/ 144066 w 56"/>
              <a:gd name="T47" fmla="*/ 65648 h 68"/>
              <a:gd name="T48" fmla="*/ 120055 w 56"/>
              <a:gd name="T49" fmla="*/ 65648 h 68"/>
              <a:gd name="T50" fmla="*/ 171507 w 56"/>
              <a:gd name="T51" fmla="*/ 117475 h 68"/>
              <a:gd name="T52" fmla="*/ 174937 w 56"/>
              <a:gd name="T53" fmla="*/ 124385 h 68"/>
              <a:gd name="T54" fmla="*/ 168077 w 56"/>
              <a:gd name="T55" fmla="*/ 134751 h 68"/>
              <a:gd name="T56" fmla="*/ 137206 w 56"/>
              <a:gd name="T57" fmla="*/ 134751 h 68"/>
              <a:gd name="T58" fmla="*/ 188658 w 56"/>
              <a:gd name="T59" fmla="*/ 186578 h 68"/>
              <a:gd name="T60" fmla="*/ 192088 w 56"/>
              <a:gd name="T61" fmla="*/ 193488 h 68"/>
              <a:gd name="T62" fmla="*/ 181798 w 56"/>
              <a:gd name="T63" fmla="*/ 20039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6" h="68">
                <a:moveTo>
                  <a:pt x="53" y="58"/>
                </a:moveTo>
                <a:cubicBezTo>
                  <a:pt x="36" y="58"/>
                  <a:pt x="36" y="58"/>
                  <a:pt x="36" y="58"/>
                </a:cubicBezTo>
                <a:cubicBezTo>
                  <a:pt x="36" y="60"/>
                  <a:pt x="36" y="63"/>
                  <a:pt x="36" y="65"/>
                </a:cubicBezTo>
                <a:cubicBezTo>
                  <a:pt x="36" y="67"/>
                  <a:pt x="35" y="68"/>
                  <a:pt x="34" y="68"/>
                </a:cubicBezTo>
                <a:cubicBezTo>
                  <a:pt x="22" y="68"/>
                  <a:pt x="22" y="68"/>
                  <a:pt x="22" y="68"/>
                </a:cubicBezTo>
                <a:cubicBezTo>
                  <a:pt x="21" y="68"/>
                  <a:pt x="20" y="67"/>
                  <a:pt x="20" y="65"/>
                </a:cubicBezTo>
                <a:cubicBezTo>
                  <a:pt x="20" y="63"/>
                  <a:pt x="20" y="60"/>
                  <a:pt x="20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1" y="58"/>
                  <a:pt x="0" y="57"/>
                  <a:pt x="0" y="56"/>
                </a:cubicBezTo>
                <a:cubicBezTo>
                  <a:pt x="0" y="55"/>
                  <a:pt x="0" y="54"/>
                  <a:pt x="1" y="54"/>
                </a:cubicBezTo>
                <a:cubicBezTo>
                  <a:pt x="16" y="39"/>
                  <a:pt x="16" y="39"/>
                  <a:pt x="16" y="39"/>
                </a:cubicBezTo>
                <a:cubicBezTo>
                  <a:pt x="7" y="39"/>
                  <a:pt x="7" y="39"/>
                  <a:pt x="7" y="39"/>
                </a:cubicBezTo>
                <a:cubicBezTo>
                  <a:pt x="6" y="39"/>
                  <a:pt x="5" y="37"/>
                  <a:pt x="5" y="36"/>
                </a:cubicBezTo>
                <a:cubicBezTo>
                  <a:pt x="5" y="35"/>
                  <a:pt x="5" y="35"/>
                  <a:pt x="6" y="34"/>
                </a:cubicBezTo>
                <a:cubicBezTo>
                  <a:pt x="21" y="19"/>
                  <a:pt x="21" y="19"/>
                  <a:pt x="2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1" y="18"/>
                  <a:pt x="11" y="17"/>
                </a:cubicBezTo>
                <a:cubicBezTo>
                  <a:pt x="11" y="16"/>
                  <a:pt x="11" y="15"/>
                  <a:pt x="12" y="15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9" y="0"/>
                  <a:pt x="29" y="0"/>
                  <a:pt x="30" y="0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5"/>
                  <a:pt x="45" y="16"/>
                  <a:pt x="45" y="17"/>
                </a:cubicBezTo>
                <a:cubicBezTo>
                  <a:pt x="45" y="18"/>
                  <a:pt x="44" y="19"/>
                  <a:pt x="42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50" y="34"/>
                  <a:pt x="50" y="34"/>
                  <a:pt x="50" y="34"/>
                </a:cubicBezTo>
                <a:cubicBezTo>
                  <a:pt x="51" y="35"/>
                  <a:pt x="51" y="35"/>
                  <a:pt x="51" y="36"/>
                </a:cubicBezTo>
                <a:cubicBezTo>
                  <a:pt x="51" y="37"/>
                  <a:pt x="50" y="39"/>
                  <a:pt x="49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55" y="54"/>
                  <a:pt x="55" y="54"/>
                  <a:pt x="55" y="54"/>
                </a:cubicBezTo>
                <a:cubicBezTo>
                  <a:pt x="56" y="54"/>
                  <a:pt x="56" y="55"/>
                  <a:pt x="56" y="56"/>
                </a:cubicBezTo>
                <a:cubicBezTo>
                  <a:pt x="56" y="57"/>
                  <a:pt x="55" y="58"/>
                  <a:pt x="53" y="5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6" name="Freeform 130"/>
          <p:cNvSpPr/>
          <p:nvPr/>
        </p:nvSpPr>
        <p:spPr bwMode="auto">
          <a:xfrm>
            <a:off x="5359023" y="2442424"/>
            <a:ext cx="135794" cy="167918"/>
          </a:xfrm>
          <a:custGeom>
            <a:avLst/>
            <a:gdLst>
              <a:gd name="T0" fmla="*/ 58368 w 43"/>
              <a:gd name="T1" fmla="*/ 182563 h 53"/>
              <a:gd name="T2" fmla="*/ 37768 w 43"/>
              <a:gd name="T3" fmla="*/ 182563 h 53"/>
              <a:gd name="T4" fmla="*/ 30901 w 43"/>
              <a:gd name="T5" fmla="*/ 179118 h 53"/>
              <a:gd name="T6" fmla="*/ 30901 w 43"/>
              <a:gd name="T7" fmla="*/ 99893 h 53"/>
              <a:gd name="T8" fmla="*/ 3433 w 43"/>
              <a:gd name="T9" fmla="*/ 106782 h 53"/>
              <a:gd name="T10" fmla="*/ 3433 w 43"/>
              <a:gd name="T11" fmla="*/ 106782 h 53"/>
              <a:gd name="T12" fmla="*/ 0 w 43"/>
              <a:gd name="T13" fmla="*/ 106782 h 53"/>
              <a:gd name="T14" fmla="*/ 0 w 43"/>
              <a:gd name="T15" fmla="*/ 103338 h 53"/>
              <a:gd name="T16" fmla="*/ 0 w 43"/>
              <a:gd name="T17" fmla="*/ 86115 h 53"/>
              <a:gd name="T18" fmla="*/ 3433 w 43"/>
              <a:gd name="T19" fmla="*/ 82670 h 53"/>
              <a:gd name="T20" fmla="*/ 30901 w 43"/>
              <a:gd name="T21" fmla="*/ 72336 h 53"/>
              <a:gd name="T22" fmla="*/ 30901 w 43"/>
              <a:gd name="T23" fmla="*/ 62003 h 53"/>
              <a:gd name="T24" fmla="*/ 3433 w 43"/>
              <a:gd name="T25" fmla="*/ 68892 h 53"/>
              <a:gd name="T26" fmla="*/ 3433 w 43"/>
              <a:gd name="T27" fmla="*/ 68892 h 53"/>
              <a:gd name="T28" fmla="*/ 0 w 43"/>
              <a:gd name="T29" fmla="*/ 68892 h 53"/>
              <a:gd name="T30" fmla="*/ 0 w 43"/>
              <a:gd name="T31" fmla="*/ 65447 h 53"/>
              <a:gd name="T32" fmla="*/ 0 w 43"/>
              <a:gd name="T33" fmla="*/ 48224 h 53"/>
              <a:gd name="T34" fmla="*/ 3433 w 43"/>
              <a:gd name="T35" fmla="*/ 44780 h 53"/>
              <a:gd name="T36" fmla="*/ 30901 w 43"/>
              <a:gd name="T37" fmla="*/ 34446 h 53"/>
              <a:gd name="T38" fmla="*/ 30901 w 43"/>
              <a:gd name="T39" fmla="*/ 3445 h 53"/>
              <a:gd name="T40" fmla="*/ 37768 w 43"/>
              <a:gd name="T41" fmla="*/ 0 h 53"/>
              <a:gd name="T42" fmla="*/ 58368 w 43"/>
              <a:gd name="T43" fmla="*/ 0 h 53"/>
              <a:gd name="T44" fmla="*/ 61802 w 43"/>
              <a:gd name="T45" fmla="*/ 3445 h 53"/>
              <a:gd name="T46" fmla="*/ 61802 w 43"/>
              <a:gd name="T47" fmla="*/ 27557 h 53"/>
              <a:gd name="T48" fmla="*/ 109869 w 43"/>
              <a:gd name="T49" fmla="*/ 10334 h 53"/>
              <a:gd name="T50" fmla="*/ 113303 w 43"/>
              <a:gd name="T51" fmla="*/ 10334 h 53"/>
              <a:gd name="T52" fmla="*/ 116736 w 43"/>
              <a:gd name="T53" fmla="*/ 13778 h 53"/>
              <a:gd name="T54" fmla="*/ 116736 w 43"/>
              <a:gd name="T55" fmla="*/ 31001 h 53"/>
              <a:gd name="T56" fmla="*/ 113303 w 43"/>
              <a:gd name="T57" fmla="*/ 34446 h 53"/>
              <a:gd name="T58" fmla="*/ 61802 w 43"/>
              <a:gd name="T59" fmla="*/ 51669 h 53"/>
              <a:gd name="T60" fmla="*/ 61802 w 43"/>
              <a:gd name="T61" fmla="*/ 65447 h 53"/>
              <a:gd name="T62" fmla="*/ 109869 w 43"/>
              <a:gd name="T63" fmla="*/ 48224 h 53"/>
              <a:gd name="T64" fmla="*/ 113303 w 43"/>
              <a:gd name="T65" fmla="*/ 48224 h 53"/>
              <a:gd name="T66" fmla="*/ 116736 w 43"/>
              <a:gd name="T67" fmla="*/ 51669 h 53"/>
              <a:gd name="T68" fmla="*/ 116736 w 43"/>
              <a:gd name="T69" fmla="*/ 68892 h 53"/>
              <a:gd name="T70" fmla="*/ 113303 w 43"/>
              <a:gd name="T71" fmla="*/ 72336 h 53"/>
              <a:gd name="T72" fmla="*/ 61802 w 43"/>
              <a:gd name="T73" fmla="*/ 89559 h 53"/>
              <a:gd name="T74" fmla="*/ 61802 w 43"/>
              <a:gd name="T75" fmla="*/ 151562 h 53"/>
              <a:gd name="T76" fmla="*/ 120170 w 43"/>
              <a:gd name="T77" fmla="*/ 89559 h 53"/>
              <a:gd name="T78" fmla="*/ 123603 w 43"/>
              <a:gd name="T79" fmla="*/ 86115 h 53"/>
              <a:gd name="T80" fmla="*/ 144204 w 43"/>
              <a:gd name="T81" fmla="*/ 86115 h 53"/>
              <a:gd name="T82" fmla="*/ 147637 w 43"/>
              <a:gd name="T83" fmla="*/ 89559 h 53"/>
              <a:gd name="T84" fmla="*/ 58368 w 43"/>
              <a:gd name="T85" fmla="*/ 182563 h 5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3" h="53">
                <a:moveTo>
                  <a:pt x="17" y="53"/>
                </a:move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29"/>
                  <a:pt x="9" y="29"/>
                  <a:pt x="9" y="29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0" y="31"/>
                  <a:pt x="0" y="31"/>
                </a:cubicBezTo>
                <a:cubicBezTo>
                  <a:pt x="0" y="31"/>
                  <a:pt x="0" y="30"/>
                  <a:pt x="0" y="30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18"/>
                  <a:pt x="9" y="18"/>
                  <a:pt x="9" y="1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20"/>
                  <a:pt x="0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8" y="0"/>
                  <a:pt x="18" y="1"/>
                </a:cubicBezTo>
                <a:cubicBezTo>
                  <a:pt x="18" y="8"/>
                  <a:pt x="18" y="8"/>
                  <a:pt x="18" y="8"/>
                </a:cubicBezTo>
                <a:cubicBezTo>
                  <a:pt x="32" y="3"/>
                  <a:pt x="32" y="3"/>
                  <a:pt x="32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10"/>
                  <a:pt x="33" y="10"/>
                  <a:pt x="33" y="10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9"/>
                  <a:pt x="18" y="19"/>
                  <a:pt x="18" y="19"/>
                </a:cubicBezTo>
                <a:cubicBezTo>
                  <a:pt x="32" y="14"/>
                  <a:pt x="32" y="14"/>
                  <a:pt x="32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1"/>
                  <a:pt x="33" y="21"/>
                  <a:pt x="33" y="21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44"/>
                  <a:pt x="18" y="44"/>
                  <a:pt x="18" y="44"/>
                </a:cubicBezTo>
                <a:cubicBezTo>
                  <a:pt x="27" y="44"/>
                  <a:pt x="35" y="36"/>
                  <a:pt x="35" y="26"/>
                </a:cubicBezTo>
                <a:cubicBezTo>
                  <a:pt x="35" y="26"/>
                  <a:pt x="36" y="25"/>
                  <a:pt x="36" y="25"/>
                </a:cubicBezTo>
                <a:cubicBezTo>
                  <a:pt x="42" y="25"/>
                  <a:pt x="42" y="25"/>
                  <a:pt x="42" y="25"/>
                </a:cubicBezTo>
                <a:cubicBezTo>
                  <a:pt x="43" y="25"/>
                  <a:pt x="43" y="26"/>
                  <a:pt x="43" y="26"/>
                </a:cubicBezTo>
                <a:cubicBezTo>
                  <a:pt x="43" y="41"/>
                  <a:pt x="31" y="53"/>
                  <a:pt x="17" y="5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7" name="Freeform 131"/>
          <p:cNvSpPr/>
          <p:nvPr/>
        </p:nvSpPr>
        <p:spPr bwMode="auto">
          <a:xfrm>
            <a:off x="5813130" y="2442424"/>
            <a:ext cx="135795" cy="167918"/>
          </a:xfrm>
          <a:custGeom>
            <a:avLst/>
            <a:gdLst>
              <a:gd name="T0" fmla="*/ 58369 w 43"/>
              <a:gd name="T1" fmla="*/ 182563 h 53"/>
              <a:gd name="T2" fmla="*/ 37768 w 43"/>
              <a:gd name="T3" fmla="*/ 182563 h 53"/>
              <a:gd name="T4" fmla="*/ 30901 w 43"/>
              <a:gd name="T5" fmla="*/ 179118 h 53"/>
              <a:gd name="T6" fmla="*/ 30901 w 43"/>
              <a:gd name="T7" fmla="*/ 99893 h 53"/>
              <a:gd name="T8" fmla="*/ 3433 w 43"/>
              <a:gd name="T9" fmla="*/ 106782 h 53"/>
              <a:gd name="T10" fmla="*/ 3433 w 43"/>
              <a:gd name="T11" fmla="*/ 106782 h 53"/>
              <a:gd name="T12" fmla="*/ 0 w 43"/>
              <a:gd name="T13" fmla="*/ 106782 h 53"/>
              <a:gd name="T14" fmla="*/ 0 w 43"/>
              <a:gd name="T15" fmla="*/ 103338 h 53"/>
              <a:gd name="T16" fmla="*/ 0 w 43"/>
              <a:gd name="T17" fmla="*/ 86115 h 53"/>
              <a:gd name="T18" fmla="*/ 3433 w 43"/>
              <a:gd name="T19" fmla="*/ 82670 h 53"/>
              <a:gd name="T20" fmla="*/ 30901 w 43"/>
              <a:gd name="T21" fmla="*/ 72336 h 53"/>
              <a:gd name="T22" fmla="*/ 30901 w 43"/>
              <a:gd name="T23" fmla="*/ 62003 h 53"/>
              <a:gd name="T24" fmla="*/ 3433 w 43"/>
              <a:gd name="T25" fmla="*/ 68892 h 53"/>
              <a:gd name="T26" fmla="*/ 3433 w 43"/>
              <a:gd name="T27" fmla="*/ 68892 h 53"/>
              <a:gd name="T28" fmla="*/ 0 w 43"/>
              <a:gd name="T29" fmla="*/ 68892 h 53"/>
              <a:gd name="T30" fmla="*/ 0 w 43"/>
              <a:gd name="T31" fmla="*/ 65447 h 53"/>
              <a:gd name="T32" fmla="*/ 0 w 43"/>
              <a:gd name="T33" fmla="*/ 48224 h 53"/>
              <a:gd name="T34" fmla="*/ 3433 w 43"/>
              <a:gd name="T35" fmla="*/ 44780 h 53"/>
              <a:gd name="T36" fmla="*/ 30901 w 43"/>
              <a:gd name="T37" fmla="*/ 34446 h 53"/>
              <a:gd name="T38" fmla="*/ 30901 w 43"/>
              <a:gd name="T39" fmla="*/ 3445 h 53"/>
              <a:gd name="T40" fmla="*/ 37768 w 43"/>
              <a:gd name="T41" fmla="*/ 0 h 53"/>
              <a:gd name="T42" fmla="*/ 58369 w 43"/>
              <a:gd name="T43" fmla="*/ 0 h 53"/>
              <a:gd name="T44" fmla="*/ 61802 w 43"/>
              <a:gd name="T45" fmla="*/ 3445 h 53"/>
              <a:gd name="T46" fmla="*/ 61802 w 43"/>
              <a:gd name="T47" fmla="*/ 27557 h 53"/>
              <a:gd name="T48" fmla="*/ 109870 w 43"/>
              <a:gd name="T49" fmla="*/ 10334 h 53"/>
              <a:gd name="T50" fmla="*/ 113304 w 43"/>
              <a:gd name="T51" fmla="*/ 10334 h 53"/>
              <a:gd name="T52" fmla="*/ 116737 w 43"/>
              <a:gd name="T53" fmla="*/ 13778 h 53"/>
              <a:gd name="T54" fmla="*/ 116737 w 43"/>
              <a:gd name="T55" fmla="*/ 31001 h 53"/>
              <a:gd name="T56" fmla="*/ 113304 w 43"/>
              <a:gd name="T57" fmla="*/ 34446 h 53"/>
              <a:gd name="T58" fmla="*/ 61802 w 43"/>
              <a:gd name="T59" fmla="*/ 51669 h 53"/>
              <a:gd name="T60" fmla="*/ 61802 w 43"/>
              <a:gd name="T61" fmla="*/ 65447 h 53"/>
              <a:gd name="T62" fmla="*/ 109870 w 43"/>
              <a:gd name="T63" fmla="*/ 48224 h 53"/>
              <a:gd name="T64" fmla="*/ 113304 w 43"/>
              <a:gd name="T65" fmla="*/ 48224 h 53"/>
              <a:gd name="T66" fmla="*/ 116737 w 43"/>
              <a:gd name="T67" fmla="*/ 51669 h 53"/>
              <a:gd name="T68" fmla="*/ 116737 w 43"/>
              <a:gd name="T69" fmla="*/ 68892 h 53"/>
              <a:gd name="T70" fmla="*/ 113304 w 43"/>
              <a:gd name="T71" fmla="*/ 72336 h 53"/>
              <a:gd name="T72" fmla="*/ 61802 w 43"/>
              <a:gd name="T73" fmla="*/ 89559 h 53"/>
              <a:gd name="T74" fmla="*/ 61802 w 43"/>
              <a:gd name="T75" fmla="*/ 151562 h 53"/>
              <a:gd name="T76" fmla="*/ 120170 w 43"/>
              <a:gd name="T77" fmla="*/ 89559 h 53"/>
              <a:gd name="T78" fmla="*/ 123604 w 43"/>
              <a:gd name="T79" fmla="*/ 86115 h 53"/>
              <a:gd name="T80" fmla="*/ 144205 w 43"/>
              <a:gd name="T81" fmla="*/ 86115 h 53"/>
              <a:gd name="T82" fmla="*/ 147638 w 43"/>
              <a:gd name="T83" fmla="*/ 89559 h 53"/>
              <a:gd name="T84" fmla="*/ 58369 w 43"/>
              <a:gd name="T85" fmla="*/ 182563 h 5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3" h="53">
                <a:moveTo>
                  <a:pt x="17" y="53"/>
                </a:move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29"/>
                  <a:pt x="9" y="29"/>
                  <a:pt x="9" y="29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0" y="31"/>
                  <a:pt x="0" y="31"/>
                </a:cubicBezTo>
                <a:cubicBezTo>
                  <a:pt x="0" y="31"/>
                  <a:pt x="0" y="30"/>
                  <a:pt x="0" y="30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18"/>
                  <a:pt x="9" y="18"/>
                  <a:pt x="9" y="1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20"/>
                  <a:pt x="0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8" y="0"/>
                  <a:pt x="18" y="1"/>
                </a:cubicBezTo>
                <a:cubicBezTo>
                  <a:pt x="18" y="8"/>
                  <a:pt x="18" y="8"/>
                  <a:pt x="18" y="8"/>
                </a:cubicBezTo>
                <a:cubicBezTo>
                  <a:pt x="32" y="3"/>
                  <a:pt x="32" y="3"/>
                  <a:pt x="32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10"/>
                  <a:pt x="33" y="10"/>
                  <a:pt x="33" y="10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9"/>
                  <a:pt x="18" y="19"/>
                  <a:pt x="18" y="19"/>
                </a:cubicBezTo>
                <a:cubicBezTo>
                  <a:pt x="32" y="14"/>
                  <a:pt x="32" y="14"/>
                  <a:pt x="32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1"/>
                  <a:pt x="33" y="21"/>
                  <a:pt x="33" y="21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44"/>
                  <a:pt x="18" y="44"/>
                  <a:pt x="18" y="44"/>
                </a:cubicBezTo>
                <a:cubicBezTo>
                  <a:pt x="27" y="44"/>
                  <a:pt x="35" y="36"/>
                  <a:pt x="35" y="26"/>
                </a:cubicBezTo>
                <a:cubicBezTo>
                  <a:pt x="35" y="26"/>
                  <a:pt x="36" y="25"/>
                  <a:pt x="36" y="25"/>
                </a:cubicBezTo>
                <a:cubicBezTo>
                  <a:pt x="42" y="25"/>
                  <a:pt x="42" y="25"/>
                  <a:pt x="42" y="25"/>
                </a:cubicBezTo>
                <a:cubicBezTo>
                  <a:pt x="43" y="25"/>
                  <a:pt x="43" y="26"/>
                  <a:pt x="43" y="26"/>
                </a:cubicBezTo>
                <a:cubicBezTo>
                  <a:pt x="43" y="41"/>
                  <a:pt x="31" y="53"/>
                  <a:pt x="17" y="5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8" name="Freeform 132"/>
          <p:cNvSpPr>
            <a:spLocks noEditPoints="1"/>
          </p:cNvSpPr>
          <p:nvPr/>
        </p:nvSpPr>
        <p:spPr bwMode="auto">
          <a:xfrm>
            <a:off x="6268698" y="2433664"/>
            <a:ext cx="201501" cy="192740"/>
          </a:xfrm>
          <a:custGeom>
            <a:avLst/>
            <a:gdLst>
              <a:gd name="T0" fmla="*/ 212229 w 64"/>
              <a:gd name="T1" fmla="*/ 106493 h 61"/>
              <a:gd name="T2" fmla="*/ 212229 w 64"/>
              <a:gd name="T3" fmla="*/ 106493 h 61"/>
              <a:gd name="T4" fmla="*/ 184845 w 64"/>
              <a:gd name="T5" fmla="*/ 92752 h 61"/>
              <a:gd name="T6" fmla="*/ 154037 w 64"/>
              <a:gd name="T7" fmla="*/ 113363 h 61"/>
              <a:gd name="T8" fmla="*/ 150614 w 64"/>
              <a:gd name="T9" fmla="*/ 120234 h 61"/>
              <a:gd name="T10" fmla="*/ 147191 w 64"/>
              <a:gd name="T11" fmla="*/ 120234 h 61"/>
              <a:gd name="T12" fmla="*/ 143768 w 64"/>
              <a:gd name="T13" fmla="*/ 120234 h 61"/>
              <a:gd name="T14" fmla="*/ 140345 w 64"/>
              <a:gd name="T15" fmla="*/ 113363 h 61"/>
              <a:gd name="T16" fmla="*/ 109538 w 64"/>
              <a:gd name="T17" fmla="*/ 92752 h 61"/>
              <a:gd name="T18" fmla="*/ 78730 w 64"/>
              <a:gd name="T19" fmla="*/ 113363 h 61"/>
              <a:gd name="T20" fmla="*/ 75307 w 64"/>
              <a:gd name="T21" fmla="*/ 120234 h 61"/>
              <a:gd name="T22" fmla="*/ 71884 w 64"/>
              <a:gd name="T23" fmla="*/ 120234 h 61"/>
              <a:gd name="T24" fmla="*/ 68461 w 64"/>
              <a:gd name="T25" fmla="*/ 120234 h 61"/>
              <a:gd name="T26" fmla="*/ 65038 w 64"/>
              <a:gd name="T27" fmla="*/ 113363 h 61"/>
              <a:gd name="T28" fmla="*/ 34230 w 64"/>
              <a:gd name="T29" fmla="*/ 92752 h 61"/>
              <a:gd name="T30" fmla="*/ 10269 w 64"/>
              <a:gd name="T31" fmla="*/ 106493 h 61"/>
              <a:gd name="T32" fmla="*/ 6846 w 64"/>
              <a:gd name="T33" fmla="*/ 106493 h 61"/>
              <a:gd name="T34" fmla="*/ 0 w 64"/>
              <a:gd name="T35" fmla="*/ 103057 h 61"/>
              <a:gd name="T36" fmla="*/ 0 w 64"/>
              <a:gd name="T37" fmla="*/ 103057 h 61"/>
              <a:gd name="T38" fmla="*/ 109538 w 64"/>
              <a:gd name="T39" fmla="*/ 24047 h 61"/>
              <a:gd name="T40" fmla="*/ 219075 w 64"/>
              <a:gd name="T41" fmla="*/ 103057 h 61"/>
              <a:gd name="T42" fmla="*/ 219075 w 64"/>
              <a:gd name="T43" fmla="*/ 103057 h 61"/>
              <a:gd name="T44" fmla="*/ 212229 w 64"/>
              <a:gd name="T45" fmla="*/ 106493 h 61"/>
              <a:gd name="T46" fmla="*/ 116384 w 64"/>
              <a:gd name="T47" fmla="*/ 175198 h 61"/>
              <a:gd name="T48" fmla="*/ 85576 w 64"/>
              <a:gd name="T49" fmla="*/ 209550 h 61"/>
              <a:gd name="T50" fmla="*/ 51346 w 64"/>
              <a:gd name="T51" fmla="*/ 175198 h 61"/>
              <a:gd name="T52" fmla="*/ 58192 w 64"/>
              <a:gd name="T53" fmla="*/ 168327 h 61"/>
              <a:gd name="T54" fmla="*/ 68461 w 64"/>
              <a:gd name="T55" fmla="*/ 175198 h 61"/>
              <a:gd name="T56" fmla="*/ 85576 w 64"/>
              <a:gd name="T57" fmla="*/ 192374 h 61"/>
              <a:gd name="T58" fmla="*/ 102691 w 64"/>
              <a:gd name="T59" fmla="*/ 175198 h 61"/>
              <a:gd name="T60" fmla="*/ 102691 w 64"/>
              <a:gd name="T61" fmla="*/ 99622 h 61"/>
              <a:gd name="T62" fmla="*/ 109538 w 64"/>
              <a:gd name="T63" fmla="*/ 99622 h 61"/>
              <a:gd name="T64" fmla="*/ 116384 w 64"/>
              <a:gd name="T65" fmla="*/ 99622 h 61"/>
              <a:gd name="T66" fmla="*/ 116384 w 64"/>
              <a:gd name="T67" fmla="*/ 175198 h 61"/>
              <a:gd name="T68" fmla="*/ 116384 w 64"/>
              <a:gd name="T69" fmla="*/ 20611 h 61"/>
              <a:gd name="T70" fmla="*/ 109538 w 64"/>
              <a:gd name="T71" fmla="*/ 20611 h 61"/>
              <a:gd name="T72" fmla="*/ 102691 w 64"/>
              <a:gd name="T73" fmla="*/ 20611 h 61"/>
              <a:gd name="T74" fmla="*/ 102691 w 64"/>
              <a:gd name="T75" fmla="*/ 10306 h 61"/>
              <a:gd name="T76" fmla="*/ 109538 w 64"/>
              <a:gd name="T77" fmla="*/ 0 h 61"/>
              <a:gd name="T78" fmla="*/ 116384 w 64"/>
              <a:gd name="T79" fmla="*/ 10306 h 61"/>
              <a:gd name="T80" fmla="*/ 116384 w 64"/>
              <a:gd name="T81" fmla="*/ 20611 h 6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9" name="Freeform 133"/>
          <p:cNvSpPr>
            <a:spLocks noEditPoints="1"/>
          </p:cNvSpPr>
          <p:nvPr/>
        </p:nvSpPr>
        <p:spPr bwMode="auto">
          <a:xfrm>
            <a:off x="6722807" y="2426363"/>
            <a:ext cx="198581" cy="200041"/>
          </a:xfrm>
          <a:custGeom>
            <a:avLst/>
            <a:gdLst>
              <a:gd name="T0" fmla="*/ 3427 w 63"/>
              <a:gd name="T1" fmla="*/ 144991 h 63"/>
              <a:gd name="T2" fmla="*/ 3427 w 63"/>
              <a:gd name="T3" fmla="*/ 138087 h 63"/>
              <a:gd name="T4" fmla="*/ 47978 w 63"/>
              <a:gd name="T5" fmla="*/ 141539 h 63"/>
              <a:gd name="T6" fmla="*/ 102810 w 63"/>
              <a:gd name="T7" fmla="*/ 65591 h 63"/>
              <a:gd name="T8" fmla="*/ 58259 w 63"/>
              <a:gd name="T9" fmla="*/ 27617 h 63"/>
              <a:gd name="T10" fmla="*/ 30843 w 63"/>
              <a:gd name="T11" fmla="*/ 48330 h 63"/>
              <a:gd name="T12" fmla="*/ 30843 w 63"/>
              <a:gd name="T13" fmla="*/ 65591 h 63"/>
              <a:gd name="T14" fmla="*/ 61686 w 63"/>
              <a:gd name="T15" fmla="*/ 134635 h 63"/>
              <a:gd name="T16" fmla="*/ 13708 w 63"/>
              <a:gd name="T17" fmla="*/ 82852 h 63"/>
              <a:gd name="T18" fmla="*/ 13708 w 63"/>
              <a:gd name="T19" fmla="*/ 31070 h 63"/>
              <a:gd name="T20" fmla="*/ 58259 w 63"/>
              <a:gd name="T21" fmla="*/ 0 h 63"/>
              <a:gd name="T22" fmla="*/ 126798 w 63"/>
              <a:gd name="T23" fmla="*/ 55235 h 63"/>
              <a:gd name="T24" fmla="*/ 102810 w 63"/>
              <a:gd name="T25" fmla="*/ 65591 h 63"/>
              <a:gd name="T26" fmla="*/ 20562 w 63"/>
              <a:gd name="T27" fmla="*/ 200226 h 63"/>
              <a:gd name="T28" fmla="*/ 17135 w 63"/>
              <a:gd name="T29" fmla="*/ 193322 h 63"/>
              <a:gd name="T30" fmla="*/ 54832 w 63"/>
              <a:gd name="T31" fmla="*/ 158800 h 63"/>
              <a:gd name="T32" fmla="*/ 23989 w 63"/>
              <a:gd name="T33" fmla="*/ 200226 h 63"/>
              <a:gd name="T34" fmla="*/ 75394 w 63"/>
              <a:gd name="T35" fmla="*/ 217487 h 63"/>
              <a:gd name="T36" fmla="*/ 68540 w 63"/>
              <a:gd name="T37" fmla="*/ 169157 h 63"/>
              <a:gd name="T38" fmla="*/ 78821 w 63"/>
              <a:gd name="T39" fmla="*/ 169157 h 63"/>
              <a:gd name="T40" fmla="*/ 202192 w 63"/>
              <a:gd name="T41" fmla="*/ 186417 h 63"/>
              <a:gd name="T42" fmla="*/ 157641 w 63"/>
              <a:gd name="T43" fmla="*/ 214035 h 63"/>
              <a:gd name="T44" fmla="*/ 85675 w 63"/>
              <a:gd name="T45" fmla="*/ 158800 h 63"/>
              <a:gd name="T46" fmla="*/ 113090 w 63"/>
              <a:gd name="T47" fmla="*/ 148444 h 63"/>
              <a:gd name="T48" fmla="*/ 164495 w 63"/>
              <a:gd name="T49" fmla="*/ 186417 h 63"/>
              <a:gd name="T50" fmla="*/ 188484 w 63"/>
              <a:gd name="T51" fmla="*/ 158800 h 63"/>
              <a:gd name="T52" fmla="*/ 150787 w 63"/>
              <a:gd name="T53" fmla="*/ 113922 h 63"/>
              <a:gd name="T54" fmla="*/ 157641 w 63"/>
              <a:gd name="T55" fmla="*/ 86304 h 63"/>
              <a:gd name="T56" fmla="*/ 212473 w 63"/>
              <a:gd name="T57" fmla="*/ 158800 h 63"/>
              <a:gd name="T58" fmla="*/ 143933 w 63"/>
              <a:gd name="T59" fmla="*/ 44878 h 63"/>
              <a:gd name="T60" fmla="*/ 137079 w 63"/>
              <a:gd name="T61" fmla="*/ 44878 h 63"/>
              <a:gd name="T62" fmla="*/ 140506 w 63"/>
              <a:gd name="T63" fmla="*/ 0 h 63"/>
              <a:gd name="T64" fmla="*/ 143933 w 63"/>
              <a:gd name="T65" fmla="*/ 44878 h 63"/>
              <a:gd name="T66" fmla="*/ 161068 w 63"/>
              <a:gd name="T67" fmla="*/ 58687 h 63"/>
              <a:gd name="T68" fmla="*/ 157641 w 63"/>
              <a:gd name="T69" fmla="*/ 51783 h 63"/>
              <a:gd name="T70" fmla="*/ 198765 w 63"/>
              <a:gd name="T71" fmla="*/ 17261 h 63"/>
              <a:gd name="T72" fmla="*/ 164495 w 63"/>
              <a:gd name="T73" fmla="*/ 55235 h 63"/>
              <a:gd name="T74" fmla="*/ 171349 w 63"/>
              <a:gd name="T75" fmla="*/ 79400 h 63"/>
              <a:gd name="T76" fmla="*/ 171349 w 63"/>
              <a:gd name="T77" fmla="*/ 69043 h 63"/>
              <a:gd name="T78" fmla="*/ 215900 w 63"/>
              <a:gd name="T79" fmla="*/ 75948 h 6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" h="63">
                <a:moveTo>
                  <a:pt x="13" y="42"/>
                </a:moveTo>
                <a:cubicBezTo>
                  <a:pt x="1" y="42"/>
                  <a:pt x="1" y="42"/>
                  <a:pt x="1" y="42"/>
                </a:cubicBezTo>
                <a:cubicBezTo>
                  <a:pt x="0" y="42"/>
                  <a:pt x="0" y="42"/>
                  <a:pt x="0" y="41"/>
                </a:cubicBezTo>
                <a:cubicBezTo>
                  <a:pt x="0" y="40"/>
                  <a:pt x="0" y="40"/>
                  <a:pt x="1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4" y="40"/>
                  <a:pt x="14" y="40"/>
                  <a:pt x="14" y="41"/>
                </a:cubicBezTo>
                <a:cubicBezTo>
                  <a:pt x="14" y="42"/>
                  <a:pt x="14" y="42"/>
                  <a:pt x="13" y="42"/>
                </a:cubicBezTo>
                <a:close/>
                <a:moveTo>
                  <a:pt x="30" y="19"/>
                </a:move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18" y="8"/>
                  <a:pt x="17" y="8"/>
                </a:cubicBezTo>
                <a:cubicBezTo>
                  <a:pt x="16" y="8"/>
                  <a:pt x="15" y="8"/>
                  <a:pt x="14" y="9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19"/>
                </a:cubicBezTo>
                <a:cubicBezTo>
                  <a:pt x="19" y="30"/>
                  <a:pt x="19" y="30"/>
                  <a:pt x="19" y="30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7" y="38"/>
                  <a:pt x="16" y="37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2"/>
                  <a:pt x="0" y="20"/>
                  <a:pt x="0" y="17"/>
                </a:cubicBezTo>
                <a:cubicBezTo>
                  <a:pt x="0" y="14"/>
                  <a:pt x="2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1"/>
                  <a:pt x="14" y="0"/>
                  <a:pt x="17" y="0"/>
                </a:cubicBezTo>
                <a:cubicBezTo>
                  <a:pt x="20" y="0"/>
                  <a:pt x="23" y="1"/>
                  <a:pt x="25" y="4"/>
                </a:cubicBezTo>
                <a:cubicBezTo>
                  <a:pt x="37" y="16"/>
                  <a:pt x="37" y="16"/>
                  <a:pt x="37" y="16"/>
                </a:cubicBezTo>
                <a:cubicBezTo>
                  <a:pt x="38" y="17"/>
                  <a:pt x="38" y="18"/>
                  <a:pt x="39" y="18"/>
                </a:cubicBezTo>
                <a:lnTo>
                  <a:pt x="30" y="19"/>
                </a:lnTo>
                <a:close/>
                <a:moveTo>
                  <a:pt x="7" y="58"/>
                </a:moveTo>
                <a:cubicBezTo>
                  <a:pt x="6" y="58"/>
                  <a:pt x="6" y="58"/>
                  <a:pt x="6" y="58"/>
                </a:cubicBezTo>
                <a:cubicBezTo>
                  <a:pt x="6" y="58"/>
                  <a:pt x="5" y="58"/>
                  <a:pt x="5" y="58"/>
                </a:cubicBezTo>
                <a:cubicBezTo>
                  <a:pt x="5" y="57"/>
                  <a:pt x="5" y="56"/>
                  <a:pt x="5" y="5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6"/>
                  <a:pt x="16" y="46"/>
                  <a:pt x="16" y="46"/>
                </a:cubicBezTo>
                <a:cubicBezTo>
                  <a:pt x="17" y="47"/>
                  <a:pt x="17" y="47"/>
                  <a:pt x="16" y="48"/>
                </a:cubicBezTo>
                <a:lnTo>
                  <a:pt x="7" y="58"/>
                </a:lnTo>
                <a:close/>
                <a:moveTo>
                  <a:pt x="23" y="62"/>
                </a:moveTo>
                <a:cubicBezTo>
                  <a:pt x="23" y="62"/>
                  <a:pt x="22" y="63"/>
                  <a:pt x="22" y="63"/>
                </a:cubicBezTo>
                <a:cubicBezTo>
                  <a:pt x="21" y="63"/>
                  <a:pt x="20" y="62"/>
                  <a:pt x="20" y="62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1" y="48"/>
                  <a:pt x="22" y="48"/>
                </a:cubicBezTo>
                <a:cubicBezTo>
                  <a:pt x="22" y="48"/>
                  <a:pt x="23" y="49"/>
                  <a:pt x="23" y="49"/>
                </a:cubicBezTo>
                <a:lnTo>
                  <a:pt x="23" y="62"/>
                </a:lnTo>
                <a:close/>
                <a:moveTo>
                  <a:pt x="59" y="54"/>
                </a:moveTo>
                <a:cubicBezTo>
                  <a:pt x="54" y="59"/>
                  <a:pt x="54" y="59"/>
                  <a:pt x="54" y="59"/>
                </a:cubicBezTo>
                <a:cubicBezTo>
                  <a:pt x="51" y="61"/>
                  <a:pt x="49" y="62"/>
                  <a:pt x="46" y="62"/>
                </a:cubicBezTo>
                <a:cubicBezTo>
                  <a:pt x="43" y="62"/>
                  <a:pt x="40" y="61"/>
                  <a:pt x="38" y="59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4" y="45"/>
                  <a:pt x="24" y="44"/>
                </a:cubicBezTo>
                <a:cubicBezTo>
                  <a:pt x="33" y="43"/>
                  <a:pt x="33" y="43"/>
                  <a:pt x="33" y="43"/>
                </a:cubicBezTo>
                <a:cubicBezTo>
                  <a:pt x="43" y="54"/>
                  <a:pt x="43" y="54"/>
                  <a:pt x="43" y="54"/>
                </a:cubicBezTo>
                <a:cubicBezTo>
                  <a:pt x="45" y="55"/>
                  <a:pt x="47" y="55"/>
                  <a:pt x="48" y="54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8"/>
                  <a:pt x="55" y="47"/>
                  <a:pt x="55" y="46"/>
                </a:cubicBezTo>
                <a:cubicBezTo>
                  <a:pt x="55" y="45"/>
                  <a:pt x="55" y="44"/>
                  <a:pt x="54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4"/>
                  <a:pt x="46" y="25"/>
                  <a:pt x="46" y="25"/>
                </a:cubicBezTo>
                <a:cubicBezTo>
                  <a:pt x="59" y="38"/>
                  <a:pt x="59" y="38"/>
                  <a:pt x="59" y="38"/>
                </a:cubicBezTo>
                <a:cubicBezTo>
                  <a:pt x="61" y="40"/>
                  <a:pt x="62" y="43"/>
                  <a:pt x="62" y="46"/>
                </a:cubicBezTo>
                <a:cubicBezTo>
                  <a:pt x="62" y="49"/>
                  <a:pt x="61" y="52"/>
                  <a:pt x="59" y="54"/>
                </a:cubicBezTo>
                <a:close/>
                <a:moveTo>
                  <a:pt x="42" y="13"/>
                </a:moveTo>
                <a:cubicBezTo>
                  <a:pt x="42" y="14"/>
                  <a:pt x="42" y="14"/>
                  <a:pt x="41" y="14"/>
                </a:cubicBezTo>
                <a:cubicBezTo>
                  <a:pt x="40" y="14"/>
                  <a:pt x="40" y="14"/>
                  <a:pt x="40" y="13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42" y="0"/>
                  <a:pt x="42" y="0"/>
                  <a:pt x="42" y="1"/>
                </a:cubicBezTo>
                <a:lnTo>
                  <a:pt x="42" y="13"/>
                </a:lnTo>
                <a:close/>
                <a:moveTo>
                  <a:pt x="48" y="16"/>
                </a:moveTo>
                <a:cubicBezTo>
                  <a:pt x="48" y="17"/>
                  <a:pt x="47" y="17"/>
                  <a:pt x="47" y="17"/>
                </a:cubicBezTo>
                <a:cubicBezTo>
                  <a:pt x="47" y="17"/>
                  <a:pt x="47" y="17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4"/>
                  <a:pt x="57" y="4"/>
                  <a:pt x="58" y="5"/>
                </a:cubicBezTo>
                <a:cubicBezTo>
                  <a:pt x="58" y="5"/>
                  <a:pt x="58" y="6"/>
                  <a:pt x="58" y="7"/>
                </a:cubicBezTo>
                <a:lnTo>
                  <a:pt x="48" y="16"/>
                </a:lnTo>
                <a:close/>
                <a:moveTo>
                  <a:pt x="62" y="23"/>
                </a:moveTo>
                <a:cubicBezTo>
                  <a:pt x="50" y="23"/>
                  <a:pt x="50" y="23"/>
                  <a:pt x="50" y="23"/>
                </a:cubicBezTo>
                <a:cubicBezTo>
                  <a:pt x="49" y="23"/>
                  <a:pt x="48" y="22"/>
                  <a:pt x="48" y="22"/>
                </a:cubicBezTo>
                <a:cubicBezTo>
                  <a:pt x="48" y="21"/>
                  <a:pt x="49" y="20"/>
                  <a:pt x="50" y="20"/>
                </a:cubicBezTo>
                <a:cubicBezTo>
                  <a:pt x="62" y="20"/>
                  <a:pt x="62" y="20"/>
                  <a:pt x="62" y="20"/>
                </a:cubicBezTo>
                <a:cubicBezTo>
                  <a:pt x="62" y="20"/>
                  <a:pt x="63" y="21"/>
                  <a:pt x="63" y="22"/>
                </a:cubicBezTo>
                <a:cubicBezTo>
                  <a:pt x="63" y="22"/>
                  <a:pt x="62" y="23"/>
                  <a:pt x="62" y="2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0" name="Freeform 134"/>
          <p:cNvSpPr>
            <a:spLocks noEditPoints="1"/>
          </p:cNvSpPr>
          <p:nvPr/>
        </p:nvSpPr>
        <p:spPr bwMode="auto">
          <a:xfrm>
            <a:off x="7176914" y="2433664"/>
            <a:ext cx="202962" cy="192740"/>
          </a:xfrm>
          <a:custGeom>
            <a:avLst/>
            <a:gdLst>
              <a:gd name="T0" fmla="*/ 220663 w 64"/>
              <a:gd name="T1" fmla="*/ 195809 h 61"/>
              <a:gd name="T2" fmla="*/ 206872 w 64"/>
              <a:gd name="T3" fmla="*/ 209550 h 61"/>
              <a:gd name="T4" fmla="*/ 13791 w 64"/>
              <a:gd name="T5" fmla="*/ 209550 h 61"/>
              <a:gd name="T6" fmla="*/ 0 w 64"/>
              <a:gd name="T7" fmla="*/ 195809 h 61"/>
              <a:gd name="T8" fmla="*/ 0 w 64"/>
              <a:gd name="T9" fmla="*/ 154586 h 61"/>
              <a:gd name="T10" fmla="*/ 13791 w 64"/>
              <a:gd name="T11" fmla="*/ 140845 h 61"/>
              <a:gd name="T12" fmla="*/ 68957 w 64"/>
              <a:gd name="T13" fmla="*/ 140845 h 61"/>
              <a:gd name="T14" fmla="*/ 93092 w 64"/>
              <a:gd name="T15" fmla="*/ 158021 h 61"/>
              <a:gd name="T16" fmla="*/ 127571 w 64"/>
              <a:gd name="T17" fmla="*/ 158021 h 61"/>
              <a:gd name="T18" fmla="*/ 151706 w 64"/>
              <a:gd name="T19" fmla="*/ 140845 h 61"/>
              <a:gd name="T20" fmla="*/ 206872 w 64"/>
              <a:gd name="T21" fmla="*/ 140845 h 61"/>
              <a:gd name="T22" fmla="*/ 220663 w 64"/>
              <a:gd name="T23" fmla="*/ 154586 h 61"/>
              <a:gd name="T24" fmla="*/ 220663 w 64"/>
              <a:gd name="T25" fmla="*/ 195809 h 61"/>
              <a:gd name="T26" fmla="*/ 168945 w 64"/>
              <a:gd name="T27" fmla="*/ 75575 h 61"/>
              <a:gd name="T28" fmla="*/ 134467 w 64"/>
              <a:gd name="T29" fmla="*/ 75575 h 61"/>
              <a:gd name="T30" fmla="*/ 134467 w 64"/>
              <a:gd name="T31" fmla="*/ 133975 h 61"/>
              <a:gd name="T32" fmla="*/ 127571 w 64"/>
              <a:gd name="T33" fmla="*/ 140845 h 61"/>
              <a:gd name="T34" fmla="*/ 93092 w 64"/>
              <a:gd name="T35" fmla="*/ 140845 h 61"/>
              <a:gd name="T36" fmla="*/ 86196 w 64"/>
              <a:gd name="T37" fmla="*/ 133975 h 61"/>
              <a:gd name="T38" fmla="*/ 86196 w 64"/>
              <a:gd name="T39" fmla="*/ 75575 h 61"/>
              <a:gd name="T40" fmla="*/ 51718 w 64"/>
              <a:gd name="T41" fmla="*/ 75575 h 61"/>
              <a:gd name="T42" fmla="*/ 44822 w 64"/>
              <a:gd name="T43" fmla="*/ 68705 h 61"/>
              <a:gd name="T44" fmla="*/ 44822 w 64"/>
              <a:gd name="T45" fmla="*/ 61834 h 61"/>
              <a:gd name="T46" fmla="*/ 103436 w 64"/>
              <a:gd name="T47" fmla="*/ 3435 h 61"/>
              <a:gd name="T48" fmla="*/ 110332 w 64"/>
              <a:gd name="T49" fmla="*/ 0 h 61"/>
              <a:gd name="T50" fmla="*/ 117227 w 64"/>
              <a:gd name="T51" fmla="*/ 3435 h 61"/>
              <a:gd name="T52" fmla="*/ 175841 w 64"/>
              <a:gd name="T53" fmla="*/ 61834 h 61"/>
              <a:gd name="T54" fmla="*/ 175841 w 64"/>
              <a:gd name="T55" fmla="*/ 68705 h 61"/>
              <a:gd name="T56" fmla="*/ 168945 w 64"/>
              <a:gd name="T57" fmla="*/ 75575 h 61"/>
              <a:gd name="T58" fmla="*/ 162049 w 64"/>
              <a:gd name="T59" fmla="*/ 175198 h 61"/>
              <a:gd name="T60" fmla="*/ 151706 w 64"/>
              <a:gd name="T61" fmla="*/ 185503 h 61"/>
              <a:gd name="T62" fmla="*/ 162049 w 64"/>
              <a:gd name="T63" fmla="*/ 192374 h 61"/>
              <a:gd name="T64" fmla="*/ 168945 w 64"/>
              <a:gd name="T65" fmla="*/ 185503 h 61"/>
              <a:gd name="T66" fmla="*/ 162049 w 64"/>
              <a:gd name="T67" fmla="*/ 175198 h 61"/>
              <a:gd name="T68" fmla="*/ 193080 w 64"/>
              <a:gd name="T69" fmla="*/ 175198 h 61"/>
              <a:gd name="T70" fmla="*/ 186184 w 64"/>
              <a:gd name="T71" fmla="*/ 185503 h 61"/>
              <a:gd name="T72" fmla="*/ 193080 w 64"/>
              <a:gd name="T73" fmla="*/ 192374 h 61"/>
              <a:gd name="T74" fmla="*/ 203424 w 64"/>
              <a:gd name="T75" fmla="*/ 185503 h 61"/>
              <a:gd name="T76" fmla="*/ 193080 w 64"/>
              <a:gd name="T77" fmla="*/ 175198 h 6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4" h="61">
                <a:moveTo>
                  <a:pt x="64" y="57"/>
                </a:moveTo>
                <a:cubicBezTo>
                  <a:pt x="64" y="59"/>
                  <a:pt x="62" y="61"/>
                  <a:pt x="60" y="61"/>
                </a:cubicBezTo>
                <a:cubicBezTo>
                  <a:pt x="4" y="61"/>
                  <a:pt x="4" y="61"/>
                  <a:pt x="4" y="61"/>
                </a:cubicBezTo>
                <a:cubicBezTo>
                  <a:pt x="2" y="61"/>
                  <a:pt x="0" y="59"/>
                  <a:pt x="0" y="57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3"/>
                  <a:pt x="2" y="41"/>
                  <a:pt x="4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4"/>
                  <a:pt x="24" y="46"/>
                  <a:pt x="27" y="46"/>
                </a:cubicBezTo>
                <a:cubicBezTo>
                  <a:pt x="37" y="46"/>
                  <a:pt x="37" y="46"/>
                  <a:pt x="37" y="46"/>
                </a:cubicBezTo>
                <a:cubicBezTo>
                  <a:pt x="40" y="46"/>
                  <a:pt x="43" y="44"/>
                  <a:pt x="44" y="41"/>
                </a:cubicBezTo>
                <a:cubicBezTo>
                  <a:pt x="60" y="41"/>
                  <a:pt x="60" y="41"/>
                  <a:pt x="60" y="41"/>
                </a:cubicBezTo>
                <a:cubicBezTo>
                  <a:pt x="62" y="41"/>
                  <a:pt x="64" y="43"/>
                  <a:pt x="64" y="45"/>
                </a:cubicBezTo>
                <a:lnTo>
                  <a:pt x="64" y="57"/>
                </a:lnTo>
                <a:close/>
                <a:moveTo>
                  <a:pt x="49" y="22"/>
                </a:moveTo>
                <a:cubicBezTo>
                  <a:pt x="39" y="22"/>
                  <a:pt x="39" y="22"/>
                  <a:pt x="39" y="22"/>
                </a:cubicBezTo>
                <a:cubicBezTo>
                  <a:pt x="39" y="39"/>
                  <a:pt x="39" y="39"/>
                  <a:pt x="39" y="39"/>
                </a:cubicBezTo>
                <a:cubicBezTo>
                  <a:pt x="39" y="40"/>
                  <a:pt x="38" y="41"/>
                  <a:pt x="37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5" y="40"/>
                  <a:pt x="25" y="39"/>
                </a:cubicBezTo>
                <a:cubicBezTo>
                  <a:pt x="25" y="22"/>
                  <a:pt x="25" y="22"/>
                  <a:pt x="2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2"/>
                  <a:pt x="13" y="21"/>
                  <a:pt x="13" y="20"/>
                </a:cubicBezTo>
                <a:cubicBezTo>
                  <a:pt x="12" y="20"/>
                  <a:pt x="13" y="19"/>
                  <a:pt x="13" y="18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0"/>
                  <a:pt x="31" y="0"/>
                  <a:pt x="32" y="0"/>
                </a:cubicBezTo>
                <a:cubicBezTo>
                  <a:pt x="33" y="0"/>
                  <a:pt x="33" y="0"/>
                  <a:pt x="34" y="1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19"/>
                  <a:pt x="52" y="20"/>
                  <a:pt x="51" y="20"/>
                </a:cubicBezTo>
                <a:cubicBezTo>
                  <a:pt x="51" y="21"/>
                  <a:pt x="50" y="22"/>
                  <a:pt x="49" y="22"/>
                </a:cubicBezTo>
                <a:close/>
                <a:moveTo>
                  <a:pt x="47" y="51"/>
                </a:moveTo>
                <a:cubicBezTo>
                  <a:pt x="45" y="51"/>
                  <a:pt x="44" y="52"/>
                  <a:pt x="44" y="54"/>
                </a:cubicBezTo>
                <a:cubicBezTo>
                  <a:pt x="44" y="55"/>
                  <a:pt x="45" y="56"/>
                  <a:pt x="47" y="56"/>
                </a:cubicBezTo>
                <a:cubicBezTo>
                  <a:pt x="48" y="56"/>
                  <a:pt x="49" y="55"/>
                  <a:pt x="49" y="54"/>
                </a:cubicBezTo>
                <a:cubicBezTo>
                  <a:pt x="49" y="52"/>
                  <a:pt x="48" y="51"/>
                  <a:pt x="47" y="51"/>
                </a:cubicBezTo>
                <a:close/>
                <a:moveTo>
                  <a:pt x="56" y="51"/>
                </a:moveTo>
                <a:cubicBezTo>
                  <a:pt x="55" y="51"/>
                  <a:pt x="54" y="52"/>
                  <a:pt x="54" y="54"/>
                </a:cubicBezTo>
                <a:cubicBezTo>
                  <a:pt x="54" y="55"/>
                  <a:pt x="55" y="56"/>
                  <a:pt x="56" y="56"/>
                </a:cubicBezTo>
                <a:cubicBezTo>
                  <a:pt x="58" y="56"/>
                  <a:pt x="59" y="55"/>
                  <a:pt x="59" y="54"/>
                </a:cubicBezTo>
                <a:cubicBezTo>
                  <a:pt x="59" y="52"/>
                  <a:pt x="58" y="51"/>
                  <a:pt x="56" y="5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1" name="Freeform 135"/>
          <p:cNvSpPr>
            <a:spLocks noEditPoints="1"/>
          </p:cNvSpPr>
          <p:nvPr/>
        </p:nvSpPr>
        <p:spPr bwMode="auto">
          <a:xfrm>
            <a:off x="7632481" y="2426363"/>
            <a:ext cx="230705" cy="216103"/>
          </a:xfrm>
          <a:custGeom>
            <a:avLst/>
            <a:gdLst>
              <a:gd name="T0" fmla="*/ 44667 w 73"/>
              <a:gd name="T1" fmla="*/ 134751 h 68"/>
              <a:gd name="T2" fmla="*/ 27488 w 73"/>
              <a:gd name="T3" fmla="*/ 134751 h 68"/>
              <a:gd name="T4" fmla="*/ 0 w 73"/>
              <a:gd name="T5" fmla="*/ 114020 h 68"/>
              <a:gd name="T6" fmla="*/ 17180 w 73"/>
              <a:gd name="T7" fmla="*/ 65648 h 68"/>
              <a:gd name="T8" fmla="*/ 51539 w 73"/>
              <a:gd name="T9" fmla="*/ 76013 h 68"/>
              <a:gd name="T10" fmla="*/ 68719 w 73"/>
              <a:gd name="T11" fmla="*/ 72558 h 68"/>
              <a:gd name="T12" fmla="*/ 68719 w 73"/>
              <a:gd name="T13" fmla="*/ 82924 h 68"/>
              <a:gd name="T14" fmla="*/ 79027 w 73"/>
              <a:gd name="T15" fmla="*/ 117475 h 68"/>
              <a:gd name="T16" fmla="*/ 44667 w 73"/>
              <a:gd name="T17" fmla="*/ 134751 h 68"/>
              <a:gd name="T18" fmla="*/ 51539 w 73"/>
              <a:gd name="T19" fmla="*/ 65648 h 68"/>
              <a:gd name="T20" fmla="*/ 17180 w 73"/>
              <a:gd name="T21" fmla="*/ 31096 h 68"/>
              <a:gd name="T22" fmla="*/ 51539 w 73"/>
              <a:gd name="T23" fmla="*/ 0 h 68"/>
              <a:gd name="T24" fmla="*/ 85899 w 73"/>
              <a:gd name="T25" fmla="*/ 31096 h 68"/>
              <a:gd name="T26" fmla="*/ 51539 w 73"/>
              <a:gd name="T27" fmla="*/ 65648 h 68"/>
              <a:gd name="T28" fmla="*/ 182106 w 73"/>
              <a:gd name="T29" fmla="*/ 234950 h 68"/>
              <a:gd name="T30" fmla="*/ 68719 w 73"/>
              <a:gd name="T31" fmla="*/ 234950 h 68"/>
              <a:gd name="T32" fmla="*/ 34360 w 73"/>
              <a:gd name="T33" fmla="*/ 200399 h 68"/>
              <a:gd name="T34" fmla="*/ 79027 w 73"/>
              <a:gd name="T35" fmla="*/ 124385 h 68"/>
              <a:gd name="T36" fmla="*/ 127130 w 73"/>
              <a:gd name="T37" fmla="*/ 141661 h 68"/>
              <a:gd name="T38" fmla="*/ 171798 w 73"/>
              <a:gd name="T39" fmla="*/ 124385 h 68"/>
              <a:gd name="T40" fmla="*/ 219901 w 73"/>
              <a:gd name="T41" fmla="*/ 200399 h 68"/>
              <a:gd name="T42" fmla="*/ 182106 w 73"/>
              <a:gd name="T43" fmla="*/ 234950 h 68"/>
              <a:gd name="T44" fmla="*/ 127130 w 73"/>
              <a:gd name="T45" fmla="*/ 134751 h 68"/>
              <a:gd name="T46" fmla="*/ 75591 w 73"/>
              <a:gd name="T47" fmla="*/ 82924 h 68"/>
              <a:gd name="T48" fmla="*/ 127130 w 73"/>
              <a:gd name="T49" fmla="*/ 31096 h 68"/>
              <a:gd name="T50" fmla="*/ 175234 w 73"/>
              <a:gd name="T51" fmla="*/ 82924 h 68"/>
              <a:gd name="T52" fmla="*/ 127130 w 73"/>
              <a:gd name="T53" fmla="*/ 134751 h 68"/>
              <a:gd name="T54" fmla="*/ 202722 w 73"/>
              <a:gd name="T55" fmla="*/ 65648 h 68"/>
              <a:gd name="T56" fmla="*/ 168362 w 73"/>
              <a:gd name="T57" fmla="*/ 31096 h 68"/>
              <a:gd name="T58" fmla="*/ 202722 w 73"/>
              <a:gd name="T59" fmla="*/ 0 h 68"/>
              <a:gd name="T60" fmla="*/ 233645 w 73"/>
              <a:gd name="T61" fmla="*/ 31096 h 68"/>
              <a:gd name="T62" fmla="*/ 202722 w 73"/>
              <a:gd name="T63" fmla="*/ 65648 h 68"/>
              <a:gd name="T64" fmla="*/ 226773 w 73"/>
              <a:gd name="T65" fmla="*/ 134751 h 68"/>
              <a:gd name="T66" fmla="*/ 209593 w 73"/>
              <a:gd name="T67" fmla="*/ 134751 h 68"/>
              <a:gd name="T68" fmla="*/ 175234 w 73"/>
              <a:gd name="T69" fmla="*/ 117475 h 68"/>
              <a:gd name="T70" fmla="*/ 185542 w 73"/>
              <a:gd name="T71" fmla="*/ 82924 h 68"/>
              <a:gd name="T72" fmla="*/ 185542 w 73"/>
              <a:gd name="T73" fmla="*/ 72558 h 68"/>
              <a:gd name="T74" fmla="*/ 202722 w 73"/>
              <a:gd name="T75" fmla="*/ 76013 h 68"/>
              <a:gd name="T76" fmla="*/ 237081 w 73"/>
              <a:gd name="T77" fmla="*/ 65648 h 68"/>
              <a:gd name="T78" fmla="*/ 250825 w 73"/>
              <a:gd name="T79" fmla="*/ 114020 h 68"/>
              <a:gd name="T80" fmla="*/ 226773 w 73"/>
              <a:gd name="T81" fmla="*/ 134751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3" h="68">
                <a:moveTo>
                  <a:pt x="13" y="39"/>
                </a:moveTo>
                <a:cubicBezTo>
                  <a:pt x="8" y="39"/>
                  <a:pt x="8" y="39"/>
                  <a:pt x="8" y="39"/>
                </a:cubicBezTo>
                <a:cubicBezTo>
                  <a:pt x="4" y="39"/>
                  <a:pt x="0" y="37"/>
                  <a:pt x="0" y="33"/>
                </a:cubicBezTo>
                <a:cubicBezTo>
                  <a:pt x="0" y="29"/>
                  <a:pt x="0" y="19"/>
                  <a:pt x="5" y="19"/>
                </a:cubicBezTo>
                <a:cubicBezTo>
                  <a:pt x="6" y="19"/>
                  <a:pt x="10" y="22"/>
                  <a:pt x="15" y="22"/>
                </a:cubicBezTo>
                <a:cubicBezTo>
                  <a:pt x="17" y="22"/>
                  <a:pt x="18" y="22"/>
                  <a:pt x="20" y="21"/>
                </a:cubicBezTo>
                <a:cubicBezTo>
                  <a:pt x="20" y="22"/>
                  <a:pt x="20" y="23"/>
                  <a:pt x="20" y="24"/>
                </a:cubicBezTo>
                <a:cubicBezTo>
                  <a:pt x="20" y="27"/>
                  <a:pt x="21" y="31"/>
                  <a:pt x="23" y="34"/>
                </a:cubicBezTo>
                <a:cubicBezTo>
                  <a:pt x="19" y="34"/>
                  <a:pt x="15" y="36"/>
                  <a:pt x="13" y="39"/>
                </a:cubicBezTo>
                <a:close/>
                <a:moveTo>
                  <a:pt x="15" y="19"/>
                </a:moveTo>
                <a:cubicBezTo>
                  <a:pt x="10" y="19"/>
                  <a:pt x="5" y="15"/>
                  <a:pt x="5" y="9"/>
                </a:cubicBezTo>
                <a:cubicBezTo>
                  <a:pt x="5" y="4"/>
                  <a:pt x="10" y="0"/>
                  <a:pt x="15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5"/>
                  <a:pt x="20" y="19"/>
                  <a:pt x="15" y="19"/>
                </a:cubicBezTo>
                <a:close/>
                <a:moveTo>
                  <a:pt x="53" y="68"/>
                </a:moveTo>
                <a:cubicBezTo>
                  <a:pt x="20" y="68"/>
                  <a:pt x="20" y="68"/>
                  <a:pt x="20" y="68"/>
                </a:cubicBezTo>
                <a:cubicBezTo>
                  <a:pt x="14" y="68"/>
                  <a:pt x="10" y="64"/>
                  <a:pt x="10" y="58"/>
                </a:cubicBezTo>
                <a:cubicBezTo>
                  <a:pt x="10" y="49"/>
                  <a:pt x="12" y="36"/>
                  <a:pt x="23" y="36"/>
                </a:cubicBezTo>
                <a:cubicBezTo>
                  <a:pt x="25" y="36"/>
                  <a:pt x="29" y="41"/>
                  <a:pt x="37" y="41"/>
                </a:cubicBezTo>
                <a:cubicBezTo>
                  <a:pt x="44" y="41"/>
                  <a:pt x="49" y="36"/>
                  <a:pt x="50" y="36"/>
                </a:cubicBezTo>
                <a:cubicBezTo>
                  <a:pt x="62" y="36"/>
                  <a:pt x="64" y="49"/>
                  <a:pt x="64" y="58"/>
                </a:cubicBezTo>
                <a:cubicBezTo>
                  <a:pt x="64" y="64"/>
                  <a:pt x="60" y="68"/>
                  <a:pt x="53" y="68"/>
                </a:cubicBezTo>
                <a:close/>
                <a:moveTo>
                  <a:pt x="37" y="39"/>
                </a:moveTo>
                <a:cubicBezTo>
                  <a:pt x="29" y="39"/>
                  <a:pt x="22" y="32"/>
                  <a:pt x="22" y="24"/>
                </a:cubicBezTo>
                <a:cubicBezTo>
                  <a:pt x="22" y="16"/>
                  <a:pt x="29" y="9"/>
                  <a:pt x="37" y="9"/>
                </a:cubicBezTo>
                <a:cubicBezTo>
                  <a:pt x="45" y="9"/>
                  <a:pt x="51" y="16"/>
                  <a:pt x="51" y="24"/>
                </a:cubicBezTo>
                <a:cubicBezTo>
                  <a:pt x="51" y="32"/>
                  <a:pt x="45" y="39"/>
                  <a:pt x="37" y="39"/>
                </a:cubicBezTo>
                <a:close/>
                <a:moveTo>
                  <a:pt x="59" y="19"/>
                </a:moveTo>
                <a:cubicBezTo>
                  <a:pt x="53" y="19"/>
                  <a:pt x="49" y="15"/>
                  <a:pt x="49" y="9"/>
                </a:cubicBezTo>
                <a:cubicBezTo>
                  <a:pt x="49" y="4"/>
                  <a:pt x="53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"/>
                  <a:pt x="64" y="19"/>
                  <a:pt x="59" y="19"/>
                </a:cubicBezTo>
                <a:close/>
                <a:moveTo>
                  <a:pt x="66" y="39"/>
                </a:moveTo>
                <a:cubicBezTo>
                  <a:pt x="61" y="39"/>
                  <a:pt x="61" y="39"/>
                  <a:pt x="61" y="39"/>
                </a:cubicBezTo>
                <a:cubicBezTo>
                  <a:pt x="58" y="36"/>
                  <a:pt x="55" y="34"/>
                  <a:pt x="51" y="34"/>
                </a:cubicBezTo>
                <a:cubicBezTo>
                  <a:pt x="53" y="31"/>
                  <a:pt x="54" y="27"/>
                  <a:pt x="54" y="24"/>
                </a:cubicBezTo>
                <a:cubicBezTo>
                  <a:pt x="54" y="23"/>
                  <a:pt x="54" y="22"/>
                  <a:pt x="54" y="21"/>
                </a:cubicBezTo>
                <a:cubicBezTo>
                  <a:pt x="55" y="22"/>
                  <a:pt x="57" y="22"/>
                  <a:pt x="59" y="22"/>
                </a:cubicBezTo>
                <a:cubicBezTo>
                  <a:pt x="64" y="22"/>
                  <a:pt x="68" y="19"/>
                  <a:pt x="69" y="19"/>
                </a:cubicBezTo>
                <a:cubicBezTo>
                  <a:pt x="73" y="19"/>
                  <a:pt x="73" y="29"/>
                  <a:pt x="73" y="33"/>
                </a:cubicBezTo>
                <a:cubicBezTo>
                  <a:pt x="73" y="37"/>
                  <a:pt x="70" y="39"/>
                  <a:pt x="66" y="3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2" name="Freeform 136"/>
          <p:cNvSpPr/>
          <p:nvPr/>
        </p:nvSpPr>
        <p:spPr bwMode="auto">
          <a:xfrm>
            <a:off x="8083670" y="2477467"/>
            <a:ext cx="236545" cy="132875"/>
          </a:xfrm>
          <a:custGeom>
            <a:avLst/>
            <a:gdLst>
              <a:gd name="T0" fmla="*/ 233172 w 75"/>
              <a:gd name="T1" fmla="*/ 51594 h 42"/>
              <a:gd name="T2" fmla="*/ 226314 w 75"/>
              <a:gd name="T3" fmla="*/ 99748 h 42"/>
              <a:gd name="T4" fmla="*/ 250317 w 75"/>
              <a:gd name="T5" fmla="*/ 130705 h 42"/>
              <a:gd name="T6" fmla="*/ 240030 w 75"/>
              <a:gd name="T7" fmla="*/ 144463 h 42"/>
              <a:gd name="T8" fmla="*/ 209169 w 75"/>
              <a:gd name="T9" fmla="*/ 144463 h 42"/>
              <a:gd name="T10" fmla="*/ 192024 w 75"/>
              <a:gd name="T11" fmla="*/ 137584 h 42"/>
              <a:gd name="T12" fmla="*/ 157734 w 75"/>
              <a:gd name="T13" fmla="*/ 110067 h 42"/>
              <a:gd name="T14" fmla="*/ 147447 w 75"/>
              <a:gd name="T15" fmla="*/ 134144 h 42"/>
              <a:gd name="T16" fmla="*/ 147447 w 75"/>
              <a:gd name="T17" fmla="*/ 141023 h 42"/>
              <a:gd name="T18" fmla="*/ 140589 w 75"/>
              <a:gd name="T19" fmla="*/ 144463 h 42"/>
              <a:gd name="T20" fmla="*/ 123444 w 75"/>
              <a:gd name="T21" fmla="*/ 144463 h 42"/>
              <a:gd name="T22" fmla="*/ 61722 w 75"/>
              <a:gd name="T23" fmla="*/ 116946 h 42"/>
              <a:gd name="T24" fmla="*/ 3429 w 75"/>
              <a:gd name="T25" fmla="*/ 17198 h 42"/>
              <a:gd name="T26" fmla="*/ 3429 w 75"/>
              <a:gd name="T27" fmla="*/ 10319 h 42"/>
              <a:gd name="T28" fmla="*/ 10287 w 75"/>
              <a:gd name="T29" fmla="*/ 6879 h 42"/>
              <a:gd name="T30" fmla="*/ 48006 w 75"/>
              <a:gd name="T31" fmla="*/ 6879 h 42"/>
              <a:gd name="T32" fmla="*/ 51435 w 75"/>
              <a:gd name="T33" fmla="*/ 10319 h 42"/>
              <a:gd name="T34" fmla="*/ 54864 w 75"/>
              <a:gd name="T35" fmla="*/ 13758 h 42"/>
              <a:gd name="T36" fmla="*/ 68580 w 75"/>
              <a:gd name="T37" fmla="*/ 41275 h 42"/>
              <a:gd name="T38" fmla="*/ 96012 w 75"/>
              <a:gd name="T39" fmla="*/ 72232 h 42"/>
              <a:gd name="T40" fmla="*/ 99441 w 75"/>
              <a:gd name="T41" fmla="*/ 34396 h 42"/>
              <a:gd name="T42" fmla="*/ 96012 w 75"/>
              <a:gd name="T43" fmla="*/ 17198 h 42"/>
              <a:gd name="T44" fmla="*/ 85725 w 75"/>
              <a:gd name="T45" fmla="*/ 10319 h 42"/>
              <a:gd name="T46" fmla="*/ 92583 w 75"/>
              <a:gd name="T47" fmla="*/ 3440 h 42"/>
              <a:gd name="T48" fmla="*/ 123444 w 75"/>
              <a:gd name="T49" fmla="*/ 0 h 42"/>
              <a:gd name="T50" fmla="*/ 140589 w 75"/>
              <a:gd name="T51" fmla="*/ 3440 h 42"/>
              <a:gd name="T52" fmla="*/ 147447 w 75"/>
              <a:gd name="T53" fmla="*/ 44715 h 42"/>
              <a:gd name="T54" fmla="*/ 154305 w 75"/>
              <a:gd name="T55" fmla="*/ 72232 h 42"/>
              <a:gd name="T56" fmla="*/ 178308 w 75"/>
              <a:gd name="T57" fmla="*/ 41275 h 42"/>
              <a:gd name="T58" fmla="*/ 192024 w 75"/>
              <a:gd name="T59" fmla="*/ 13758 h 42"/>
              <a:gd name="T60" fmla="*/ 195453 w 75"/>
              <a:gd name="T61" fmla="*/ 10319 h 42"/>
              <a:gd name="T62" fmla="*/ 202311 w 75"/>
              <a:gd name="T63" fmla="*/ 6879 h 42"/>
              <a:gd name="T64" fmla="*/ 240030 w 75"/>
              <a:gd name="T65" fmla="*/ 6879 h 42"/>
              <a:gd name="T66" fmla="*/ 253746 w 75"/>
              <a:gd name="T67" fmla="*/ 10319 h 42"/>
              <a:gd name="T68" fmla="*/ 233172 w 75"/>
              <a:gd name="T69" fmla="*/ 51594 h 4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42">
                <a:moveTo>
                  <a:pt x="68" y="15"/>
                </a:moveTo>
                <a:cubicBezTo>
                  <a:pt x="60" y="24"/>
                  <a:pt x="60" y="23"/>
                  <a:pt x="66" y="29"/>
                </a:cubicBezTo>
                <a:cubicBezTo>
                  <a:pt x="72" y="35"/>
                  <a:pt x="73" y="37"/>
                  <a:pt x="73" y="38"/>
                </a:cubicBezTo>
                <a:cubicBezTo>
                  <a:pt x="73" y="38"/>
                  <a:pt x="75" y="42"/>
                  <a:pt x="70" y="42"/>
                </a:cubicBezTo>
                <a:cubicBezTo>
                  <a:pt x="61" y="42"/>
                  <a:pt x="61" y="42"/>
                  <a:pt x="61" y="42"/>
                </a:cubicBezTo>
                <a:cubicBezTo>
                  <a:pt x="59" y="42"/>
                  <a:pt x="56" y="40"/>
                  <a:pt x="56" y="40"/>
                </a:cubicBezTo>
                <a:cubicBezTo>
                  <a:pt x="52" y="38"/>
                  <a:pt x="49" y="31"/>
                  <a:pt x="46" y="32"/>
                </a:cubicBezTo>
                <a:cubicBezTo>
                  <a:pt x="46" y="32"/>
                  <a:pt x="43" y="33"/>
                  <a:pt x="43" y="39"/>
                </a:cubicBezTo>
                <a:cubicBezTo>
                  <a:pt x="43" y="40"/>
                  <a:pt x="43" y="41"/>
                  <a:pt x="43" y="41"/>
                </a:cubicBezTo>
                <a:cubicBezTo>
                  <a:pt x="43" y="41"/>
                  <a:pt x="42" y="42"/>
                  <a:pt x="41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27" y="42"/>
                  <a:pt x="18" y="34"/>
                  <a:pt x="18" y="34"/>
                </a:cubicBezTo>
                <a:cubicBezTo>
                  <a:pt x="18" y="34"/>
                  <a:pt x="9" y="24"/>
                  <a:pt x="1" y="5"/>
                </a:cubicBezTo>
                <a:cubicBezTo>
                  <a:pt x="0" y="4"/>
                  <a:pt x="1" y="3"/>
                  <a:pt x="1" y="3"/>
                </a:cubicBezTo>
                <a:cubicBezTo>
                  <a:pt x="1" y="3"/>
                  <a:pt x="2" y="2"/>
                  <a:pt x="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3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8" y="8"/>
                  <a:pt x="20" y="12"/>
                  <a:pt x="20" y="12"/>
                </a:cubicBezTo>
                <a:cubicBezTo>
                  <a:pt x="24" y="20"/>
                  <a:pt x="26" y="21"/>
                  <a:pt x="28" y="21"/>
                </a:cubicBezTo>
                <a:cubicBezTo>
                  <a:pt x="28" y="21"/>
                  <a:pt x="30" y="19"/>
                  <a:pt x="29" y="10"/>
                </a:cubicBezTo>
                <a:cubicBezTo>
                  <a:pt x="29" y="7"/>
                  <a:pt x="28" y="5"/>
                  <a:pt x="28" y="5"/>
                </a:cubicBezTo>
                <a:cubicBezTo>
                  <a:pt x="27" y="4"/>
                  <a:pt x="26" y="4"/>
                  <a:pt x="25" y="3"/>
                </a:cubicBezTo>
                <a:cubicBezTo>
                  <a:pt x="25" y="3"/>
                  <a:pt x="25" y="2"/>
                  <a:pt x="27" y="1"/>
                </a:cubicBezTo>
                <a:cubicBezTo>
                  <a:pt x="29" y="0"/>
                  <a:pt x="32" y="0"/>
                  <a:pt x="36" y="0"/>
                </a:cubicBezTo>
                <a:cubicBezTo>
                  <a:pt x="39" y="0"/>
                  <a:pt x="40" y="1"/>
                  <a:pt x="41" y="1"/>
                </a:cubicBezTo>
                <a:cubicBezTo>
                  <a:pt x="45" y="2"/>
                  <a:pt x="43" y="5"/>
                  <a:pt x="43" y="13"/>
                </a:cubicBezTo>
                <a:cubicBezTo>
                  <a:pt x="43" y="16"/>
                  <a:pt x="43" y="19"/>
                  <a:pt x="45" y="21"/>
                </a:cubicBezTo>
                <a:cubicBezTo>
                  <a:pt x="45" y="21"/>
                  <a:pt x="47" y="21"/>
                  <a:pt x="52" y="12"/>
                </a:cubicBezTo>
                <a:cubicBezTo>
                  <a:pt x="52" y="12"/>
                  <a:pt x="55" y="8"/>
                  <a:pt x="56" y="4"/>
                </a:cubicBezTo>
                <a:cubicBezTo>
                  <a:pt x="57" y="3"/>
                  <a:pt x="57" y="3"/>
                  <a:pt x="57" y="3"/>
                </a:cubicBezTo>
                <a:cubicBezTo>
                  <a:pt x="57" y="3"/>
                  <a:pt x="58" y="2"/>
                  <a:pt x="59" y="2"/>
                </a:cubicBezTo>
                <a:cubicBezTo>
                  <a:pt x="70" y="2"/>
                  <a:pt x="70" y="2"/>
                  <a:pt x="70" y="2"/>
                </a:cubicBezTo>
                <a:cubicBezTo>
                  <a:pt x="73" y="2"/>
                  <a:pt x="74" y="3"/>
                  <a:pt x="74" y="3"/>
                </a:cubicBezTo>
                <a:cubicBezTo>
                  <a:pt x="74" y="5"/>
                  <a:pt x="72" y="9"/>
                  <a:pt x="68" y="1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3" name="Freeform 137"/>
          <p:cNvSpPr>
            <a:spLocks noEditPoints="1"/>
          </p:cNvSpPr>
          <p:nvPr/>
        </p:nvSpPr>
        <p:spPr bwMode="auto">
          <a:xfrm>
            <a:off x="8492513" y="2426363"/>
            <a:ext cx="219023" cy="200041"/>
          </a:xfrm>
          <a:custGeom>
            <a:avLst/>
            <a:gdLst>
              <a:gd name="T0" fmla="*/ 234674 w 69"/>
              <a:gd name="T1" fmla="*/ 193322 h 63"/>
              <a:gd name="T2" fmla="*/ 234674 w 69"/>
              <a:gd name="T3" fmla="*/ 207130 h 63"/>
              <a:gd name="T4" fmla="*/ 220870 w 69"/>
              <a:gd name="T5" fmla="*/ 217487 h 63"/>
              <a:gd name="T6" fmla="*/ 17255 w 69"/>
              <a:gd name="T7" fmla="*/ 217487 h 63"/>
              <a:gd name="T8" fmla="*/ 3451 w 69"/>
              <a:gd name="T9" fmla="*/ 207130 h 63"/>
              <a:gd name="T10" fmla="*/ 3451 w 69"/>
              <a:gd name="T11" fmla="*/ 193322 h 63"/>
              <a:gd name="T12" fmla="*/ 103533 w 69"/>
              <a:gd name="T13" fmla="*/ 6904 h 63"/>
              <a:gd name="T14" fmla="*/ 117337 w 69"/>
              <a:gd name="T15" fmla="*/ 0 h 63"/>
              <a:gd name="T16" fmla="*/ 134592 w 69"/>
              <a:gd name="T17" fmla="*/ 6904 h 63"/>
              <a:gd name="T18" fmla="*/ 234674 w 69"/>
              <a:gd name="T19" fmla="*/ 193322 h 63"/>
              <a:gd name="T20" fmla="*/ 138043 w 69"/>
              <a:gd name="T21" fmla="*/ 69043 h 63"/>
              <a:gd name="T22" fmla="*/ 138043 w 69"/>
              <a:gd name="T23" fmla="*/ 69043 h 63"/>
              <a:gd name="T24" fmla="*/ 134592 w 69"/>
              <a:gd name="T25" fmla="*/ 65591 h 63"/>
              <a:gd name="T26" fmla="*/ 103533 w 69"/>
              <a:gd name="T27" fmla="*/ 65591 h 63"/>
              <a:gd name="T28" fmla="*/ 100082 w 69"/>
              <a:gd name="T29" fmla="*/ 69043 h 63"/>
              <a:gd name="T30" fmla="*/ 100082 w 69"/>
              <a:gd name="T31" fmla="*/ 69043 h 63"/>
              <a:gd name="T32" fmla="*/ 103533 w 69"/>
              <a:gd name="T33" fmla="*/ 131183 h 63"/>
              <a:gd name="T34" fmla="*/ 106984 w 69"/>
              <a:gd name="T35" fmla="*/ 134635 h 63"/>
              <a:gd name="T36" fmla="*/ 131141 w 69"/>
              <a:gd name="T37" fmla="*/ 134635 h 63"/>
              <a:gd name="T38" fmla="*/ 134592 w 69"/>
              <a:gd name="T39" fmla="*/ 131183 h 63"/>
              <a:gd name="T40" fmla="*/ 138043 w 69"/>
              <a:gd name="T41" fmla="*/ 69043 h 63"/>
              <a:gd name="T42" fmla="*/ 134592 w 69"/>
              <a:gd name="T43" fmla="*/ 155348 h 63"/>
              <a:gd name="T44" fmla="*/ 131141 w 69"/>
              <a:gd name="T45" fmla="*/ 148444 h 63"/>
              <a:gd name="T46" fmla="*/ 106984 w 69"/>
              <a:gd name="T47" fmla="*/ 148444 h 63"/>
              <a:gd name="T48" fmla="*/ 103533 w 69"/>
              <a:gd name="T49" fmla="*/ 155348 h 63"/>
              <a:gd name="T50" fmla="*/ 103533 w 69"/>
              <a:gd name="T51" fmla="*/ 179513 h 63"/>
              <a:gd name="T52" fmla="*/ 106984 w 69"/>
              <a:gd name="T53" fmla="*/ 182965 h 63"/>
              <a:gd name="T54" fmla="*/ 131141 w 69"/>
              <a:gd name="T55" fmla="*/ 182965 h 63"/>
              <a:gd name="T56" fmla="*/ 134592 w 69"/>
              <a:gd name="T57" fmla="*/ 179513 h 63"/>
              <a:gd name="T58" fmla="*/ 134592 w 69"/>
              <a:gd name="T59" fmla="*/ 155348 h 6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9" h="63">
                <a:moveTo>
                  <a:pt x="68" y="56"/>
                </a:moveTo>
                <a:cubicBezTo>
                  <a:pt x="69" y="57"/>
                  <a:pt x="69" y="59"/>
                  <a:pt x="68" y="60"/>
                </a:cubicBezTo>
                <a:cubicBezTo>
                  <a:pt x="67" y="62"/>
                  <a:pt x="65" y="63"/>
                  <a:pt x="64" y="63"/>
                </a:cubicBezTo>
                <a:cubicBezTo>
                  <a:pt x="5" y="63"/>
                  <a:pt x="5" y="63"/>
                  <a:pt x="5" y="63"/>
                </a:cubicBezTo>
                <a:cubicBezTo>
                  <a:pt x="4" y="63"/>
                  <a:pt x="2" y="62"/>
                  <a:pt x="1" y="60"/>
                </a:cubicBezTo>
                <a:cubicBezTo>
                  <a:pt x="0" y="59"/>
                  <a:pt x="0" y="57"/>
                  <a:pt x="1" y="56"/>
                </a:cubicBezTo>
                <a:cubicBezTo>
                  <a:pt x="30" y="2"/>
                  <a:pt x="30" y="2"/>
                  <a:pt x="30" y="2"/>
                </a:cubicBezTo>
                <a:cubicBezTo>
                  <a:pt x="31" y="1"/>
                  <a:pt x="33" y="0"/>
                  <a:pt x="34" y="0"/>
                </a:cubicBezTo>
                <a:cubicBezTo>
                  <a:pt x="36" y="0"/>
                  <a:pt x="38" y="1"/>
                  <a:pt x="39" y="2"/>
                </a:cubicBezTo>
                <a:lnTo>
                  <a:pt x="68" y="56"/>
                </a:lnTo>
                <a:close/>
                <a:moveTo>
                  <a:pt x="40" y="20"/>
                </a:moveTo>
                <a:cubicBezTo>
                  <a:pt x="40" y="20"/>
                  <a:pt x="40" y="20"/>
                  <a:pt x="40" y="20"/>
                </a:cubicBezTo>
                <a:cubicBezTo>
                  <a:pt x="39" y="19"/>
                  <a:pt x="39" y="19"/>
                  <a:pt x="3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0" y="39"/>
                  <a:pt x="31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39" y="39"/>
                  <a:pt x="39" y="38"/>
                  <a:pt x="39" y="38"/>
                </a:cubicBezTo>
                <a:lnTo>
                  <a:pt x="40" y="20"/>
                </a:lnTo>
                <a:close/>
                <a:moveTo>
                  <a:pt x="39" y="45"/>
                </a:moveTo>
                <a:cubicBezTo>
                  <a:pt x="39" y="44"/>
                  <a:pt x="39" y="43"/>
                  <a:pt x="38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4"/>
                  <a:pt x="30" y="45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3"/>
                  <a:pt x="30" y="53"/>
                  <a:pt x="31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3"/>
                  <a:pt x="39" y="52"/>
                </a:cubicBezTo>
                <a:lnTo>
                  <a:pt x="39" y="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4" name="Freeform 138"/>
          <p:cNvSpPr>
            <a:spLocks noEditPoints="1"/>
          </p:cNvSpPr>
          <p:nvPr/>
        </p:nvSpPr>
        <p:spPr bwMode="auto">
          <a:xfrm>
            <a:off x="423704" y="2784100"/>
            <a:ext cx="195661" cy="211723"/>
          </a:xfrm>
          <a:custGeom>
            <a:avLst/>
            <a:gdLst>
              <a:gd name="T0" fmla="*/ 144104 w 62"/>
              <a:gd name="T1" fmla="*/ 175218 h 67"/>
              <a:gd name="T2" fmla="*/ 75483 w 62"/>
              <a:gd name="T3" fmla="*/ 230188 h 67"/>
              <a:gd name="T4" fmla="*/ 0 w 62"/>
              <a:gd name="T5" fmla="*/ 154604 h 67"/>
              <a:gd name="T6" fmla="*/ 48035 w 62"/>
              <a:gd name="T7" fmla="*/ 82455 h 67"/>
              <a:gd name="T8" fmla="*/ 51466 w 62"/>
              <a:gd name="T9" fmla="*/ 99634 h 67"/>
              <a:gd name="T10" fmla="*/ 17155 w 62"/>
              <a:gd name="T11" fmla="*/ 154604 h 67"/>
              <a:gd name="T12" fmla="*/ 75483 w 62"/>
              <a:gd name="T13" fmla="*/ 213010 h 67"/>
              <a:gd name="T14" fmla="*/ 133811 w 62"/>
              <a:gd name="T15" fmla="*/ 151168 h 67"/>
              <a:gd name="T16" fmla="*/ 144104 w 62"/>
              <a:gd name="T17" fmla="*/ 175218 h 67"/>
              <a:gd name="T18" fmla="*/ 212725 w 62"/>
              <a:gd name="T19" fmla="*/ 178653 h 67"/>
              <a:gd name="T20" fmla="*/ 178415 w 62"/>
              <a:gd name="T21" fmla="*/ 195832 h 67"/>
              <a:gd name="T22" fmla="*/ 174983 w 62"/>
              <a:gd name="T23" fmla="*/ 195832 h 67"/>
              <a:gd name="T24" fmla="*/ 168121 w 62"/>
              <a:gd name="T25" fmla="*/ 192396 h 67"/>
              <a:gd name="T26" fmla="*/ 137242 w 62"/>
              <a:gd name="T27" fmla="*/ 130554 h 67"/>
              <a:gd name="T28" fmla="*/ 75483 w 62"/>
              <a:gd name="T29" fmla="*/ 130554 h 67"/>
              <a:gd name="T30" fmla="*/ 65190 w 62"/>
              <a:gd name="T31" fmla="*/ 120247 h 67"/>
              <a:gd name="T32" fmla="*/ 54897 w 62"/>
              <a:gd name="T33" fmla="*/ 20614 h 67"/>
              <a:gd name="T34" fmla="*/ 54897 w 62"/>
              <a:gd name="T35" fmla="*/ 13743 h 67"/>
              <a:gd name="T36" fmla="*/ 75483 w 62"/>
              <a:gd name="T37" fmla="*/ 0 h 67"/>
              <a:gd name="T38" fmla="*/ 96069 w 62"/>
              <a:gd name="T39" fmla="*/ 20614 h 67"/>
              <a:gd name="T40" fmla="*/ 72052 w 62"/>
              <a:gd name="T41" fmla="*/ 41228 h 67"/>
              <a:gd name="T42" fmla="*/ 78914 w 62"/>
              <a:gd name="T43" fmla="*/ 79020 h 67"/>
              <a:gd name="T44" fmla="*/ 133811 w 62"/>
              <a:gd name="T45" fmla="*/ 79020 h 67"/>
              <a:gd name="T46" fmla="*/ 133811 w 62"/>
              <a:gd name="T47" fmla="*/ 96198 h 67"/>
              <a:gd name="T48" fmla="*/ 78914 w 62"/>
              <a:gd name="T49" fmla="*/ 96198 h 67"/>
              <a:gd name="T50" fmla="*/ 82345 w 62"/>
              <a:gd name="T51" fmla="*/ 113376 h 67"/>
              <a:gd name="T52" fmla="*/ 140673 w 62"/>
              <a:gd name="T53" fmla="*/ 113376 h 67"/>
              <a:gd name="T54" fmla="*/ 147535 w 62"/>
              <a:gd name="T55" fmla="*/ 116812 h 67"/>
              <a:gd name="T56" fmla="*/ 178415 w 62"/>
              <a:gd name="T57" fmla="*/ 175218 h 67"/>
              <a:gd name="T58" fmla="*/ 202432 w 62"/>
              <a:gd name="T59" fmla="*/ 164911 h 67"/>
              <a:gd name="T60" fmla="*/ 212725 w 62"/>
              <a:gd name="T61" fmla="*/ 178653 h 6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67">
                <a:moveTo>
                  <a:pt x="42" y="51"/>
                </a:moveTo>
                <a:cubicBezTo>
                  <a:pt x="40" y="61"/>
                  <a:pt x="31" y="67"/>
                  <a:pt x="22" y="67"/>
                </a:cubicBezTo>
                <a:cubicBezTo>
                  <a:pt x="10" y="67"/>
                  <a:pt x="0" y="57"/>
                  <a:pt x="0" y="45"/>
                </a:cubicBezTo>
                <a:cubicBezTo>
                  <a:pt x="0" y="36"/>
                  <a:pt x="6" y="27"/>
                  <a:pt x="14" y="24"/>
                </a:cubicBezTo>
                <a:cubicBezTo>
                  <a:pt x="15" y="29"/>
                  <a:pt x="15" y="29"/>
                  <a:pt x="15" y="29"/>
                </a:cubicBezTo>
                <a:cubicBezTo>
                  <a:pt x="9" y="32"/>
                  <a:pt x="5" y="38"/>
                  <a:pt x="5" y="45"/>
                </a:cubicBezTo>
                <a:cubicBezTo>
                  <a:pt x="5" y="54"/>
                  <a:pt x="12" y="62"/>
                  <a:pt x="22" y="62"/>
                </a:cubicBezTo>
                <a:cubicBezTo>
                  <a:pt x="31" y="62"/>
                  <a:pt x="39" y="54"/>
                  <a:pt x="39" y="44"/>
                </a:cubicBezTo>
                <a:lnTo>
                  <a:pt x="42" y="51"/>
                </a:lnTo>
                <a:close/>
                <a:moveTo>
                  <a:pt x="62" y="52"/>
                </a:moveTo>
                <a:cubicBezTo>
                  <a:pt x="52" y="57"/>
                  <a:pt x="52" y="57"/>
                  <a:pt x="52" y="57"/>
                </a:cubicBezTo>
                <a:cubicBezTo>
                  <a:pt x="52" y="57"/>
                  <a:pt x="51" y="57"/>
                  <a:pt x="51" y="57"/>
                </a:cubicBezTo>
                <a:cubicBezTo>
                  <a:pt x="50" y="57"/>
                  <a:pt x="49" y="56"/>
                  <a:pt x="49" y="56"/>
                </a:cubicBezTo>
                <a:cubicBezTo>
                  <a:pt x="40" y="38"/>
                  <a:pt x="40" y="38"/>
                  <a:pt x="40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0" y="38"/>
                  <a:pt x="19" y="37"/>
                  <a:pt x="19" y="35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5"/>
                  <a:pt x="16" y="5"/>
                  <a:pt x="16" y="4"/>
                </a:cubicBezTo>
                <a:cubicBezTo>
                  <a:pt x="17" y="2"/>
                  <a:pt x="19" y="0"/>
                  <a:pt x="22" y="0"/>
                </a:cubicBezTo>
                <a:cubicBezTo>
                  <a:pt x="25" y="0"/>
                  <a:pt x="28" y="3"/>
                  <a:pt x="28" y="6"/>
                </a:cubicBezTo>
                <a:cubicBezTo>
                  <a:pt x="28" y="9"/>
                  <a:pt x="25" y="12"/>
                  <a:pt x="21" y="12"/>
                </a:cubicBezTo>
                <a:cubicBezTo>
                  <a:pt x="23" y="23"/>
                  <a:pt x="23" y="23"/>
                  <a:pt x="23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8"/>
                  <a:pt x="39" y="28"/>
                  <a:pt x="39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4" y="33"/>
                  <a:pt x="24" y="33"/>
                  <a:pt x="24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2" y="33"/>
                  <a:pt x="43" y="33"/>
                  <a:pt x="43" y="34"/>
                </a:cubicBezTo>
                <a:cubicBezTo>
                  <a:pt x="52" y="51"/>
                  <a:pt x="52" y="51"/>
                  <a:pt x="52" y="51"/>
                </a:cubicBezTo>
                <a:cubicBezTo>
                  <a:pt x="59" y="48"/>
                  <a:pt x="59" y="48"/>
                  <a:pt x="59" y="48"/>
                </a:cubicBezTo>
                <a:lnTo>
                  <a:pt x="62" y="5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5" name="Freeform 139"/>
          <p:cNvSpPr>
            <a:spLocks noEditPoints="1"/>
          </p:cNvSpPr>
          <p:nvPr/>
        </p:nvSpPr>
        <p:spPr bwMode="auto">
          <a:xfrm>
            <a:off x="812104" y="2781180"/>
            <a:ext cx="214643" cy="214643"/>
          </a:xfrm>
          <a:custGeom>
            <a:avLst/>
            <a:gdLst>
              <a:gd name="T0" fmla="*/ 233362 w 68"/>
              <a:gd name="T1" fmla="*/ 116682 h 68"/>
              <a:gd name="T2" fmla="*/ 116681 w 68"/>
              <a:gd name="T3" fmla="*/ 233363 h 68"/>
              <a:gd name="T4" fmla="*/ 0 w 68"/>
              <a:gd name="T5" fmla="*/ 116682 h 68"/>
              <a:gd name="T6" fmla="*/ 116681 w 68"/>
              <a:gd name="T7" fmla="*/ 0 h 68"/>
              <a:gd name="T8" fmla="*/ 233362 w 68"/>
              <a:gd name="T9" fmla="*/ 116682 h 68"/>
              <a:gd name="T10" fmla="*/ 226498 w 68"/>
              <a:gd name="T11" fmla="*/ 116682 h 68"/>
              <a:gd name="T12" fmla="*/ 116681 w 68"/>
              <a:gd name="T13" fmla="*/ 3432 h 68"/>
              <a:gd name="T14" fmla="*/ 3432 w 68"/>
              <a:gd name="T15" fmla="*/ 116682 h 68"/>
              <a:gd name="T16" fmla="*/ 116681 w 68"/>
              <a:gd name="T17" fmla="*/ 226499 h 68"/>
              <a:gd name="T18" fmla="*/ 226498 w 68"/>
              <a:gd name="T19" fmla="*/ 116682 h 68"/>
              <a:gd name="T20" fmla="*/ 24023 w 68"/>
              <a:gd name="T21" fmla="*/ 75500 h 68"/>
              <a:gd name="T22" fmla="*/ 72068 w 68"/>
              <a:gd name="T23" fmla="*/ 205909 h 68"/>
              <a:gd name="T24" fmla="*/ 17159 w 68"/>
              <a:gd name="T25" fmla="*/ 116682 h 68"/>
              <a:gd name="T26" fmla="*/ 24023 w 68"/>
              <a:gd name="T27" fmla="*/ 75500 h 68"/>
              <a:gd name="T28" fmla="*/ 175022 w 68"/>
              <a:gd name="T29" fmla="*/ 144136 h 68"/>
              <a:gd name="T30" fmla="*/ 164726 w 68"/>
              <a:gd name="T31" fmla="*/ 175022 h 68"/>
              <a:gd name="T32" fmla="*/ 130408 w 68"/>
              <a:gd name="T33" fmla="*/ 68636 h 68"/>
              <a:gd name="T34" fmla="*/ 140704 w 68"/>
              <a:gd name="T35" fmla="*/ 68636 h 68"/>
              <a:gd name="T36" fmla="*/ 140704 w 68"/>
              <a:gd name="T37" fmla="*/ 58341 h 68"/>
              <a:gd name="T38" fmla="*/ 113249 w 68"/>
              <a:gd name="T39" fmla="*/ 61773 h 68"/>
              <a:gd name="T40" fmla="*/ 85795 w 68"/>
              <a:gd name="T41" fmla="*/ 58341 h 68"/>
              <a:gd name="T42" fmla="*/ 85795 w 68"/>
              <a:gd name="T43" fmla="*/ 68636 h 68"/>
              <a:gd name="T44" fmla="*/ 96090 w 68"/>
              <a:gd name="T45" fmla="*/ 68636 h 68"/>
              <a:gd name="T46" fmla="*/ 113249 w 68"/>
              <a:gd name="T47" fmla="*/ 109818 h 68"/>
              <a:gd name="T48" fmla="*/ 92658 w 68"/>
              <a:gd name="T49" fmla="*/ 178454 h 68"/>
              <a:gd name="T50" fmla="*/ 54909 w 68"/>
              <a:gd name="T51" fmla="*/ 68636 h 68"/>
              <a:gd name="T52" fmla="*/ 65204 w 68"/>
              <a:gd name="T53" fmla="*/ 68636 h 68"/>
              <a:gd name="T54" fmla="*/ 65204 w 68"/>
              <a:gd name="T55" fmla="*/ 58341 h 68"/>
              <a:gd name="T56" fmla="*/ 37750 w 68"/>
              <a:gd name="T57" fmla="*/ 61773 h 68"/>
              <a:gd name="T58" fmla="*/ 30886 w 68"/>
              <a:gd name="T59" fmla="*/ 61773 h 68"/>
              <a:gd name="T60" fmla="*/ 116681 w 68"/>
              <a:gd name="T61" fmla="*/ 17159 h 68"/>
              <a:gd name="T62" fmla="*/ 181885 w 68"/>
              <a:gd name="T63" fmla="*/ 41182 h 68"/>
              <a:gd name="T64" fmla="*/ 181885 w 68"/>
              <a:gd name="T65" fmla="*/ 41182 h 68"/>
              <a:gd name="T66" fmla="*/ 164726 w 68"/>
              <a:gd name="T67" fmla="*/ 58341 h 68"/>
              <a:gd name="T68" fmla="*/ 175022 w 68"/>
              <a:gd name="T69" fmla="*/ 82363 h 68"/>
              <a:gd name="T70" fmla="*/ 181885 w 68"/>
              <a:gd name="T71" fmla="*/ 109818 h 68"/>
              <a:gd name="T72" fmla="*/ 175022 w 68"/>
              <a:gd name="T73" fmla="*/ 144136 h 68"/>
              <a:gd name="T74" fmla="*/ 147567 w 68"/>
              <a:gd name="T75" fmla="*/ 209340 h 68"/>
              <a:gd name="T76" fmla="*/ 147567 w 68"/>
              <a:gd name="T77" fmla="*/ 209340 h 68"/>
              <a:gd name="T78" fmla="*/ 116681 w 68"/>
              <a:gd name="T79" fmla="*/ 216204 h 68"/>
              <a:gd name="T80" fmla="*/ 89227 w 68"/>
              <a:gd name="T81" fmla="*/ 212772 h 68"/>
              <a:gd name="T82" fmla="*/ 116681 w 68"/>
              <a:gd name="T83" fmla="*/ 123545 h 68"/>
              <a:gd name="T84" fmla="*/ 147567 w 68"/>
              <a:gd name="T85" fmla="*/ 209340 h 68"/>
              <a:gd name="T86" fmla="*/ 216203 w 68"/>
              <a:gd name="T87" fmla="*/ 116682 h 68"/>
              <a:gd name="T88" fmla="*/ 164726 w 68"/>
              <a:gd name="T89" fmla="*/ 202477 h 68"/>
              <a:gd name="T90" fmla="*/ 195612 w 68"/>
              <a:gd name="T91" fmla="*/ 113250 h 68"/>
              <a:gd name="T92" fmla="*/ 205908 w 68"/>
              <a:gd name="T93" fmla="*/ 78932 h 68"/>
              <a:gd name="T94" fmla="*/ 202476 w 68"/>
              <a:gd name="T95" fmla="*/ 68636 h 68"/>
              <a:gd name="T96" fmla="*/ 216203 w 68"/>
              <a:gd name="T97" fmla="*/ 116682 h 6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66" y="34"/>
                </a:moveTo>
                <a:cubicBezTo>
                  <a:pt x="66" y="16"/>
                  <a:pt x="52" y="1"/>
                  <a:pt x="34" y="1"/>
                </a:cubicBezTo>
                <a:cubicBezTo>
                  <a:pt x="16" y="1"/>
                  <a:pt x="1" y="16"/>
                  <a:pt x="1" y="34"/>
                </a:cubicBezTo>
                <a:cubicBezTo>
                  <a:pt x="1" y="52"/>
                  <a:pt x="16" y="66"/>
                  <a:pt x="34" y="66"/>
                </a:cubicBezTo>
                <a:cubicBezTo>
                  <a:pt x="52" y="66"/>
                  <a:pt x="66" y="52"/>
                  <a:pt x="66" y="34"/>
                </a:cubicBezTo>
                <a:close/>
                <a:moveTo>
                  <a:pt x="7" y="22"/>
                </a:moveTo>
                <a:cubicBezTo>
                  <a:pt x="21" y="60"/>
                  <a:pt x="21" y="60"/>
                  <a:pt x="21" y="60"/>
                </a:cubicBezTo>
                <a:cubicBezTo>
                  <a:pt x="11" y="55"/>
                  <a:pt x="5" y="45"/>
                  <a:pt x="5" y="34"/>
                </a:cubicBezTo>
                <a:cubicBezTo>
                  <a:pt x="5" y="29"/>
                  <a:pt x="5" y="25"/>
                  <a:pt x="7" y="22"/>
                </a:cubicBezTo>
                <a:close/>
                <a:moveTo>
                  <a:pt x="51" y="42"/>
                </a:moveTo>
                <a:cubicBezTo>
                  <a:pt x="48" y="51"/>
                  <a:pt x="48" y="51"/>
                  <a:pt x="48" y="51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40" y="20"/>
                  <a:pt x="41" y="20"/>
                </a:cubicBezTo>
                <a:cubicBezTo>
                  <a:pt x="43" y="20"/>
                  <a:pt x="43" y="17"/>
                  <a:pt x="41" y="17"/>
                </a:cubicBezTo>
                <a:cubicBezTo>
                  <a:pt x="36" y="18"/>
                  <a:pt x="33" y="18"/>
                  <a:pt x="33" y="18"/>
                </a:cubicBezTo>
                <a:cubicBezTo>
                  <a:pt x="33" y="18"/>
                  <a:pt x="30" y="18"/>
                  <a:pt x="25" y="17"/>
                </a:cubicBezTo>
                <a:cubicBezTo>
                  <a:pt x="24" y="17"/>
                  <a:pt x="24" y="20"/>
                  <a:pt x="25" y="20"/>
                </a:cubicBezTo>
                <a:cubicBezTo>
                  <a:pt x="27" y="20"/>
                  <a:pt x="28" y="20"/>
                  <a:pt x="28" y="20"/>
                </a:cubicBezTo>
                <a:cubicBezTo>
                  <a:pt x="33" y="32"/>
                  <a:pt x="33" y="32"/>
                  <a:pt x="33" y="32"/>
                </a:cubicBezTo>
                <a:cubicBezTo>
                  <a:pt x="27" y="52"/>
                  <a:pt x="27" y="52"/>
                  <a:pt x="27" y="52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8" y="20"/>
                  <a:pt x="19" y="20"/>
                </a:cubicBezTo>
                <a:cubicBezTo>
                  <a:pt x="21" y="20"/>
                  <a:pt x="21" y="17"/>
                  <a:pt x="19" y="17"/>
                </a:cubicBezTo>
                <a:cubicBezTo>
                  <a:pt x="14" y="18"/>
                  <a:pt x="11" y="18"/>
                  <a:pt x="11" y="18"/>
                </a:cubicBezTo>
                <a:cubicBezTo>
                  <a:pt x="11" y="18"/>
                  <a:pt x="10" y="18"/>
                  <a:pt x="9" y="18"/>
                </a:cubicBezTo>
                <a:cubicBezTo>
                  <a:pt x="15" y="10"/>
                  <a:pt x="24" y="5"/>
                  <a:pt x="34" y="5"/>
                </a:cubicBezTo>
                <a:cubicBezTo>
                  <a:pt x="41" y="5"/>
                  <a:pt x="48" y="7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0" y="12"/>
                  <a:pt x="48" y="15"/>
                  <a:pt x="48" y="17"/>
                </a:cubicBezTo>
                <a:cubicBezTo>
                  <a:pt x="48" y="20"/>
                  <a:pt x="50" y="22"/>
                  <a:pt x="51" y="24"/>
                </a:cubicBezTo>
                <a:cubicBezTo>
                  <a:pt x="52" y="26"/>
                  <a:pt x="53" y="29"/>
                  <a:pt x="53" y="32"/>
                </a:cubicBezTo>
                <a:cubicBezTo>
                  <a:pt x="53" y="35"/>
                  <a:pt x="52" y="38"/>
                  <a:pt x="51" y="42"/>
                </a:cubicBezTo>
                <a:close/>
                <a:moveTo>
                  <a:pt x="43" y="61"/>
                </a:moveTo>
                <a:cubicBezTo>
                  <a:pt x="43" y="61"/>
                  <a:pt x="43" y="61"/>
                  <a:pt x="43" y="61"/>
                </a:cubicBezTo>
                <a:cubicBezTo>
                  <a:pt x="40" y="62"/>
                  <a:pt x="37" y="63"/>
                  <a:pt x="34" y="63"/>
                </a:cubicBezTo>
                <a:cubicBezTo>
                  <a:pt x="31" y="63"/>
                  <a:pt x="28" y="62"/>
                  <a:pt x="26" y="62"/>
                </a:cubicBezTo>
                <a:cubicBezTo>
                  <a:pt x="34" y="36"/>
                  <a:pt x="34" y="36"/>
                  <a:pt x="34" y="36"/>
                </a:cubicBezTo>
                <a:lnTo>
                  <a:pt x="43" y="61"/>
                </a:lnTo>
                <a:close/>
                <a:moveTo>
                  <a:pt x="63" y="34"/>
                </a:moveTo>
                <a:cubicBezTo>
                  <a:pt x="63" y="44"/>
                  <a:pt x="57" y="54"/>
                  <a:pt x="48" y="59"/>
                </a:cubicBezTo>
                <a:cubicBezTo>
                  <a:pt x="57" y="33"/>
                  <a:pt x="57" y="33"/>
                  <a:pt x="57" y="33"/>
                </a:cubicBezTo>
                <a:cubicBezTo>
                  <a:pt x="59" y="29"/>
                  <a:pt x="60" y="26"/>
                  <a:pt x="60" y="23"/>
                </a:cubicBezTo>
                <a:cubicBezTo>
                  <a:pt x="60" y="22"/>
                  <a:pt x="60" y="21"/>
                  <a:pt x="59" y="20"/>
                </a:cubicBezTo>
                <a:cubicBezTo>
                  <a:pt x="62" y="24"/>
                  <a:pt x="63" y="29"/>
                  <a:pt x="63" y="3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6" name="Freeform 140"/>
          <p:cNvSpPr/>
          <p:nvPr/>
        </p:nvSpPr>
        <p:spPr bwMode="auto">
          <a:xfrm>
            <a:off x="1279354" y="2781180"/>
            <a:ext cx="159156" cy="198581"/>
          </a:xfrm>
          <a:custGeom>
            <a:avLst/>
            <a:gdLst>
              <a:gd name="T0" fmla="*/ 100361 w 50"/>
              <a:gd name="T1" fmla="*/ 215900 h 63"/>
              <a:gd name="T2" fmla="*/ 86519 w 50"/>
              <a:gd name="T3" fmla="*/ 212473 h 63"/>
              <a:gd name="T4" fmla="*/ 72676 w 50"/>
              <a:gd name="T5" fmla="*/ 215900 h 63"/>
              <a:gd name="T6" fmla="*/ 72676 w 50"/>
              <a:gd name="T7" fmla="*/ 123371 h 63"/>
              <a:gd name="T8" fmla="*/ 0 w 50"/>
              <a:gd name="T9" fmla="*/ 0 h 63"/>
              <a:gd name="T10" fmla="*/ 13843 w 50"/>
              <a:gd name="T11" fmla="*/ 0 h 63"/>
              <a:gd name="T12" fmla="*/ 27686 w 50"/>
              <a:gd name="T13" fmla="*/ 0 h 63"/>
              <a:gd name="T14" fmla="*/ 86519 w 50"/>
              <a:gd name="T15" fmla="*/ 95956 h 63"/>
              <a:gd name="T16" fmla="*/ 145351 w 50"/>
              <a:gd name="T17" fmla="*/ 0 h 63"/>
              <a:gd name="T18" fmla="*/ 159194 w 50"/>
              <a:gd name="T19" fmla="*/ 0 h 63"/>
              <a:gd name="T20" fmla="*/ 173037 w 50"/>
              <a:gd name="T21" fmla="*/ 0 h 63"/>
              <a:gd name="T22" fmla="*/ 145351 w 50"/>
              <a:gd name="T23" fmla="*/ 44551 h 63"/>
              <a:gd name="T24" fmla="*/ 96901 w 50"/>
              <a:gd name="T25" fmla="*/ 123371 h 63"/>
              <a:gd name="T26" fmla="*/ 100361 w 50"/>
              <a:gd name="T27" fmla="*/ 215900 h 6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0" h="63">
                <a:moveTo>
                  <a:pt x="29" y="63"/>
                </a:moveTo>
                <a:cubicBezTo>
                  <a:pt x="28" y="63"/>
                  <a:pt x="26" y="62"/>
                  <a:pt x="25" y="62"/>
                </a:cubicBezTo>
                <a:cubicBezTo>
                  <a:pt x="24" y="62"/>
                  <a:pt x="22" y="63"/>
                  <a:pt x="21" y="63"/>
                </a:cubicBezTo>
                <a:cubicBezTo>
                  <a:pt x="21" y="36"/>
                  <a:pt x="21" y="36"/>
                  <a:pt x="21" y="36"/>
                </a:cubicBezTo>
                <a:cubicBezTo>
                  <a:pt x="14" y="24"/>
                  <a:pt x="8" y="11"/>
                  <a:pt x="0" y="0"/>
                </a:cubicBezTo>
                <a:cubicBezTo>
                  <a:pt x="1" y="0"/>
                  <a:pt x="3" y="0"/>
                  <a:pt x="4" y="0"/>
                </a:cubicBezTo>
                <a:cubicBezTo>
                  <a:pt x="5" y="0"/>
                  <a:pt x="7" y="0"/>
                  <a:pt x="8" y="0"/>
                </a:cubicBezTo>
                <a:cubicBezTo>
                  <a:pt x="14" y="9"/>
                  <a:pt x="19" y="18"/>
                  <a:pt x="25" y="28"/>
                </a:cubicBezTo>
                <a:cubicBezTo>
                  <a:pt x="30" y="18"/>
                  <a:pt x="36" y="9"/>
                  <a:pt x="42" y="0"/>
                </a:cubicBezTo>
                <a:cubicBezTo>
                  <a:pt x="43" y="0"/>
                  <a:pt x="44" y="0"/>
                  <a:pt x="46" y="0"/>
                </a:cubicBezTo>
                <a:cubicBezTo>
                  <a:pt x="47" y="0"/>
                  <a:pt x="49" y="0"/>
                  <a:pt x="50" y="0"/>
                </a:cubicBezTo>
                <a:cubicBezTo>
                  <a:pt x="47" y="4"/>
                  <a:pt x="44" y="8"/>
                  <a:pt x="42" y="13"/>
                </a:cubicBezTo>
                <a:cubicBezTo>
                  <a:pt x="37" y="21"/>
                  <a:pt x="33" y="28"/>
                  <a:pt x="28" y="36"/>
                </a:cubicBezTo>
                <a:lnTo>
                  <a:pt x="29" y="6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7" name="Freeform 141"/>
          <p:cNvSpPr>
            <a:spLocks noEditPoints="1"/>
          </p:cNvSpPr>
          <p:nvPr/>
        </p:nvSpPr>
        <p:spPr bwMode="auto">
          <a:xfrm>
            <a:off x="1721780" y="2808923"/>
            <a:ext cx="214643" cy="154776"/>
          </a:xfrm>
          <a:custGeom>
            <a:avLst/>
            <a:gdLst>
              <a:gd name="T0" fmla="*/ 229931 w 68"/>
              <a:gd name="T1" fmla="*/ 140802 h 49"/>
              <a:gd name="T2" fmla="*/ 202477 w 68"/>
              <a:gd name="T3" fmla="*/ 164841 h 49"/>
              <a:gd name="T4" fmla="*/ 116682 w 68"/>
              <a:gd name="T5" fmla="*/ 168275 h 49"/>
              <a:gd name="T6" fmla="*/ 27454 w 68"/>
              <a:gd name="T7" fmla="*/ 164841 h 49"/>
              <a:gd name="T8" fmla="*/ 3432 w 68"/>
              <a:gd name="T9" fmla="*/ 140802 h 49"/>
              <a:gd name="T10" fmla="*/ 0 w 68"/>
              <a:gd name="T11" fmla="*/ 85855 h 49"/>
              <a:gd name="T12" fmla="*/ 3432 w 68"/>
              <a:gd name="T13" fmla="*/ 27473 h 49"/>
              <a:gd name="T14" fmla="*/ 27454 w 68"/>
              <a:gd name="T15" fmla="*/ 3434 h 49"/>
              <a:gd name="T16" fmla="*/ 116682 w 68"/>
              <a:gd name="T17" fmla="*/ 0 h 49"/>
              <a:gd name="T18" fmla="*/ 202477 w 68"/>
              <a:gd name="T19" fmla="*/ 3434 h 49"/>
              <a:gd name="T20" fmla="*/ 229931 w 68"/>
              <a:gd name="T21" fmla="*/ 27473 h 49"/>
              <a:gd name="T22" fmla="*/ 233363 w 68"/>
              <a:gd name="T23" fmla="*/ 85855 h 49"/>
              <a:gd name="T24" fmla="*/ 229931 w 68"/>
              <a:gd name="T25" fmla="*/ 140802 h 49"/>
              <a:gd name="T26" fmla="*/ 161295 w 68"/>
              <a:gd name="T27" fmla="*/ 78986 h 49"/>
              <a:gd name="T28" fmla="*/ 96091 w 68"/>
              <a:gd name="T29" fmla="*/ 37776 h 49"/>
              <a:gd name="T30" fmla="*/ 85795 w 68"/>
              <a:gd name="T31" fmla="*/ 34342 h 49"/>
              <a:gd name="T32" fmla="*/ 82363 w 68"/>
              <a:gd name="T33" fmla="*/ 44644 h 49"/>
              <a:gd name="T34" fmla="*/ 82363 w 68"/>
              <a:gd name="T35" fmla="*/ 127065 h 49"/>
              <a:gd name="T36" fmla="*/ 85795 w 68"/>
              <a:gd name="T37" fmla="*/ 133933 h 49"/>
              <a:gd name="T38" fmla="*/ 89227 w 68"/>
              <a:gd name="T39" fmla="*/ 133933 h 49"/>
              <a:gd name="T40" fmla="*/ 96091 w 68"/>
              <a:gd name="T41" fmla="*/ 133933 h 49"/>
              <a:gd name="T42" fmla="*/ 161295 w 68"/>
              <a:gd name="T43" fmla="*/ 92723 h 49"/>
              <a:gd name="T44" fmla="*/ 164727 w 68"/>
              <a:gd name="T45" fmla="*/ 85855 h 49"/>
              <a:gd name="T46" fmla="*/ 161295 w 68"/>
              <a:gd name="T47" fmla="*/ 78986 h 4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8" h="49">
                <a:moveTo>
                  <a:pt x="67" y="41"/>
                </a:moveTo>
                <a:cubicBezTo>
                  <a:pt x="66" y="45"/>
                  <a:pt x="63" y="48"/>
                  <a:pt x="59" y="48"/>
                </a:cubicBezTo>
                <a:cubicBezTo>
                  <a:pt x="51" y="49"/>
                  <a:pt x="42" y="49"/>
                  <a:pt x="34" y="49"/>
                </a:cubicBezTo>
                <a:cubicBezTo>
                  <a:pt x="25" y="49"/>
                  <a:pt x="17" y="49"/>
                  <a:pt x="8" y="48"/>
                </a:cubicBezTo>
                <a:cubicBezTo>
                  <a:pt x="5" y="48"/>
                  <a:pt x="2" y="45"/>
                  <a:pt x="1" y="41"/>
                </a:cubicBezTo>
                <a:cubicBezTo>
                  <a:pt x="0" y="36"/>
                  <a:pt x="0" y="30"/>
                  <a:pt x="0" y="25"/>
                </a:cubicBezTo>
                <a:cubicBezTo>
                  <a:pt x="0" y="19"/>
                  <a:pt x="0" y="14"/>
                  <a:pt x="1" y="8"/>
                </a:cubicBezTo>
                <a:cubicBezTo>
                  <a:pt x="2" y="5"/>
                  <a:pt x="5" y="2"/>
                  <a:pt x="8" y="1"/>
                </a:cubicBezTo>
                <a:cubicBezTo>
                  <a:pt x="17" y="0"/>
                  <a:pt x="25" y="0"/>
                  <a:pt x="34" y="0"/>
                </a:cubicBezTo>
                <a:cubicBezTo>
                  <a:pt x="42" y="0"/>
                  <a:pt x="51" y="0"/>
                  <a:pt x="59" y="1"/>
                </a:cubicBezTo>
                <a:cubicBezTo>
                  <a:pt x="63" y="2"/>
                  <a:pt x="66" y="5"/>
                  <a:pt x="67" y="8"/>
                </a:cubicBezTo>
                <a:cubicBezTo>
                  <a:pt x="68" y="14"/>
                  <a:pt x="68" y="19"/>
                  <a:pt x="68" y="25"/>
                </a:cubicBezTo>
                <a:cubicBezTo>
                  <a:pt x="68" y="30"/>
                  <a:pt x="68" y="36"/>
                  <a:pt x="67" y="41"/>
                </a:cubicBezTo>
                <a:close/>
                <a:moveTo>
                  <a:pt x="47" y="23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0"/>
                  <a:pt x="26" y="10"/>
                  <a:pt x="25" y="10"/>
                </a:cubicBezTo>
                <a:cubicBezTo>
                  <a:pt x="25" y="11"/>
                  <a:pt x="24" y="12"/>
                  <a:pt x="24" y="13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8"/>
                  <a:pt x="25" y="39"/>
                  <a:pt x="25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7" y="39"/>
                  <a:pt x="27" y="39"/>
                  <a:pt x="28" y="39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6"/>
                  <a:pt x="48" y="26"/>
                  <a:pt x="48" y="25"/>
                </a:cubicBezTo>
                <a:cubicBezTo>
                  <a:pt x="48" y="24"/>
                  <a:pt x="48" y="23"/>
                  <a:pt x="47" y="2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8" name="Freeform 142"/>
          <p:cNvSpPr>
            <a:spLocks noEditPoints="1"/>
          </p:cNvSpPr>
          <p:nvPr/>
        </p:nvSpPr>
        <p:spPr bwMode="auto">
          <a:xfrm>
            <a:off x="2175888" y="2797243"/>
            <a:ext cx="214643" cy="166457"/>
          </a:xfrm>
          <a:custGeom>
            <a:avLst/>
            <a:gdLst>
              <a:gd name="T0" fmla="*/ 233362 w 68"/>
              <a:gd name="T1" fmla="*/ 174146 h 53"/>
              <a:gd name="T2" fmla="*/ 226498 w 68"/>
              <a:gd name="T3" fmla="*/ 180975 h 53"/>
              <a:gd name="T4" fmla="*/ 10295 w 68"/>
              <a:gd name="T5" fmla="*/ 180975 h 53"/>
              <a:gd name="T6" fmla="*/ 0 w 68"/>
              <a:gd name="T7" fmla="*/ 174146 h 53"/>
              <a:gd name="T8" fmla="*/ 0 w 68"/>
              <a:gd name="T9" fmla="*/ 157073 h 53"/>
              <a:gd name="T10" fmla="*/ 10295 w 68"/>
              <a:gd name="T11" fmla="*/ 146829 h 53"/>
              <a:gd name="T12" fmla="*/ 226498 w 68"/>
              <a:gd name="T13" fmla="*/ 146829 h 53"/>
              <a:gd name="T14" fmla="*/ 233362 w 68"/>
              <a:gd name="T15" fmla="*/ 157073 h 53"/>
              <a:gd name="T16" fmla="*/ 233362 w 68"/>
              <a:gd name="T17" fmla="*/ 174146 h 53"/>
              <a:gd name="T18" fmla="*/ 219635 w 68"/>
              <a:gd name="T19" fmla="*/ 71707 h 53"/>
              <a:gd name="T20" fmla="*/ 209339 w 68"/>
              <a:gd name="T21" fmla="*/ 81951 h 53"/>
              <a:gd name="T22" fmla="*/ 27454 w 68"/>
              <a:gd name="T23" fmla="*/ 81951 h 53"/>
              <a:gd name="T24" fmla="*/ 17159 w 68"/>
              <a:gd name="T25" fmla="*/ 71707 h 53"/>
              <a:gd name="T26" fmla="*/ 17159 w 68"/>
              <a:gd name="T27" fmla="*/ 58049 h 53"/>
              <a:gd name="T28" fmla="*/ 27454 w 68"/>
              <a:gd name="T29" fmla="*/ 47805 h 53"/>
              <a:gd name="T30" fmla="*/ 209339 w 68"/>
              <a:gd name="T31" fmla="*/ 47805 h 53"/>
              <a:gd name="T32" fmla="*/ 219635 w 68"/>
              <a:gd name="T33" fmla="*/ 58049 h 53"/>
              <a:gd name="T34" fmla="*/ 219635 w 68"/>
              <a:gd name="T35" fmla="*/ 71707 h 53"/>
              <a:gd name="T36" fmla="*/ 185317 w 68"/>
              <a:gd name="T37" fmla="*/ 122926 h 53"/>
              <a:gd name="T38" fmla="*/ 175022 w 68"/>
              <a:gd name="T39" fmla="*/ 129756 h 53"/>
              <a:gd name="T40" fmla="*/ 58341 w 68"/>
              <a:gd name="T41" fmla="*/ 129756 h 53"/>
              <a:gd name="T42" fmla="*/ 51477 w 68"/>
              <a:gd name="T43" fmla="*/ 122926 h 53"/>
              <a:gd name="T44" fmla="*/ 51477 w 68"/>
              <a:gd name="T45" fmla="*/ 105853 h 53"/>
              <a:gd name="T46" fmla="*/ 58341 w 68"/>
              <a:gd name="T47" fmla="*/ 99024 h 53"/>
              <a:gd name="T48" fmla="*/ 175022 w 68"/>
              <a:gd name="T49" fmla="*/ 99024 h 53"/>
              <a:gd name="T50" fmla="*/ 185317 w 68"/>
              <a:gd name="T51" fmla="*/ 105853 h 53"/>
              <a:gd name="T52" fmla="*/ 185317 w 68"/>
              <a:gd name="T53" fmla="*/ 122926 h 53"/>
              <a:gd name="T54" fmla="*/ 168158 w 68"/>
              <a:gd name="T55" fmla="*/ 23902 h 53"/>
              <a:gd name="T56" fmla="*/ 161294 w 68"/>
              <a:gd name="T57" fmla="*/ 30732 h 53"/>
              <a:gd name="T58" fmla="*/ 75499 w 68"/>
              <a:gd name="T59" fmla="*/ 30732 h 53"/>
              <a:gd name="T60" fmla="*/ 68636 w 68"/>
              <a:gd name="T61" fmla="*/ 23902 h 53"/>
              <a:gd name="T62" fmla="*/ 68636 w 68"/>
              <a:gd name="T63" fmla="*/ 6829 h 53"/>
              <a:gd name="T64" fmla="*/ 75499 w 68"/>
              <a:gd name="T65" fmla="*/ 0 h 53"/>
              <a:gd name="T66" fmla="*/ 161294 w 68"/>
              <a:gd name="T67" fmla="*/ 0 h 53"/>
              <a:gd name="T68" fmla="*/ 168158 w 68"/>
              <a:gd name="T69" fmla="*/ 6829 h 53"/>
              <a:gd name="T70" fmla="*/ 168158 w 68"/>
              <a:gd name="T71" fmla="*/ 23902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3">
                <a:moveTo>
                  <a:pt x="68" y="51"/>
                </a:moveTo>
                <a:cubicBezTo>
                  <a:pt x="68" y="52"/>
                  <a:pt x="67" y="53"/>
                  <a:pt x="66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2" y="53"/>
                  <a:pt x="0" y="52"/>
                  <a:pt x="0" y="5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2" y="43"/>
                  <a:pt x="3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7" y="43"/>
                  <a:pt x="68" y="44"/>
                  <a:pt x="68" y="46"/>
                </a:cubicBezTo>
                <a:lnTo>
                  <a:pt x="68" y="51"/>
                </a:lnTo>
                <a:close/>
                <a:moveTo>
                  <a:pt x="64" y="21"/>
                </a:moveTo>
                <a:cubicBezTo>
                  <a:pt x="64" y="23"/>
                  <a:pt x="63" y="24"/>
                  <a:pt x="61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6" y="24"/>
                  <a:pt x="5" y="23"/>
                  <a:pt x="5" y="21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5"/>
                  <a:pt x="6" y="14"/>
                  <a:pt x="8" y="14"/>
                </a:cubicBezTo>
                <a:cubicBezTo>
                  <a:pt x="61" y="14"/>
                  <a:pt x="61" y="14"/>
                  <a:pt x="61" y="14"/>
                </a:cubicBezTo>
                <a:cubicBezTo>
                  <a:pt x="63" y="14"/>
                  <a:pt x="64" y="15"/>
                  <a:pt x="64" y="17"/>
                </a:cubicBezTo>
                <a:lnTo>
                  <a:pt x="64" y="21"/>
                </a:lnTo>
                <a:close/>
                <a:moveTo>
                  <a:pt x="54" y="36"/>
                </a:moveTo>
                <a:cubicBezTo>
                  <a:pt x="54" y="37"/>
                  <a:pt x="53" y="38"/>
                  <a:pt x="51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8"/>
                  <a:pt x="15" y="37"/>
                  <a:pt x="15" y="36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0"/>
                  <a:pt x="16" y="29"/>
                  <a:pt x="17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3" y="29"/>
                  <a:pt x="54" y="30"/>
                  <a:pt x="54" y="31"/>
                </a:cubicBezTo>
                <a:lnTo>
                  <a:pt x="54" y="36"/>
                </a:lnTo>
                <a:close/>
                <a:moveTo>
                  <a:pt x="49" y="7"/>
                </a:moveTo>
                <a:cubicBezTo>
                  <a:pt x="49" y="8"/>
                  <a:pt x="48" y="9"/>
                  <a:pt x="47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1" y="9"/>
                  <a:pt x="20" y="8"/>
                  <a:pt x="20" y="7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21" y="0"/>
                  <a:pt x="22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49" y="1"/>
                  <a:pt x="49" y="2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9" name="Freeform 143"/>
          <p:cNvSpPr>
            <a:spLocks noEditPoints="1"/>
          </p:cNvSpPr>
          <p:nvPr/>
        </p:nvSpPr>
        <p:spPr bwMode="auto">
          <a:xfrm>
            <a:off x="2640217" y="2797242"/>
            <a:ext cx="221943" cy="182519"/>
          </a:xfrm>
          <a:custGeom>
            <a:avLst/>
            <a:gdLst>
              <a:gd name="T0" fmla="*/ 241300 w 70"/>
              <a:gd name="T1" fmla="*/ 157381 h 58"/>
              <a:gd name="T2" fmla="*/ 234406 w 70"/>
              <a:gd name="T3" fmla="*/ 164224 h 58"/>
              <a:gd name="T4" fmla="*/ 210276 w 70"/>
              <a:gd name="T5" fmla="*/ 164224 h 58"/>
              <a:gd name="T6" fmla="*/ 175804 w 70"/>
              <a:gd name="T7" fmla="*/ 198437 h 58"/>
              <a:gd name="T8" fmla="*/ 141333 w 70"/>
              <a:gd name="T9" fmla="*/ 164224 h 58"/>
              <a:gd name="T10" fmla="*/ 93073 w 70"/>
              <a:gd name="T11" fmla="*/ 164224 h 58"/>
              <a:gd name="T12" fmla="*/ 58601 w 70"/>
              <a:gd name="T13" fmla="*/ 198437 h 58"/>
              <a:gd name="T14" fmla="*/ 24130 w 70"/>
              <a:gd name="T15" fmla="*/ 164224 h 58"/>
              <a:gd name="T16" fmla="*/ 6894 w 70"/>
              <a:gd name="T17" fmla="*/ 164224 h 58"/>
              <a:gd name="T18" fmla="*/ 0 w 70"/>
              <a:gd name="T19" fmla="*/ 157381 h 58"/>
              <a:gd name="T20" fmla="*/ 6894 w 70"/>
              <a:gd name="T21" fmla="*/ 147117 h 58"/>
              <a:gd name="T22" fmla="*/ 6894 w 70"/>
              <a:gd name="T23" fmla="*/ 92376 h 58"/>
              <a:gd name="T24" fmla="*/ 13789 w 70"/>
              <a:gd name="T25" fmla="*/ 78691 h 58"/>
              <a:gd name="T26" fmla="*/ 41366 w 70"/>
              <a:gd name="T27" fmla="*/ 54741 h 58"/>
              <a:gd name="T28" fmla="*/ 55154 w 70"/>
              <a:gd name="T29" fmla="*/ 47899 h 58"/>
              <a:gd name="T30" fmla="*/ 75837 w 70"/>
              <a:gd name="T31" fmla="*/ 47899 h 58"/>
              <a:gd name="T32" fmla="*/ 75837 w 70"/>
              <a:gd name="T33" fmla="*/ 6843 h 58"/>
              <a:gd name="T34" fmla="*/ 82731 w 70"/>
              <a:gd name="T35" fmla="*/ 0 h 58"/>
              <a:gd name="T36" fmla="*/ 234406 w 70"/>
              <a:gd name="T37" fmla="*/ 0 h 58"/>
              <a:gd name="T38" fmla="*/ 241300 w 70"/>
              <a:gd name="T39" fmla="*/ 6843 h 58"/>
              <a:gd name="T40" fmla="*/ 241300 w 70"/>
              <a:gd name="T41" fmla="*/ 157381 h 58"/>
              <a:gd name="T42" fmla="*/ 75837 w 70"/>
              <a:gd name="T43" fmla="*/ 99219 h 58"/>
              <a:gd name="T44" fmla="*/ 75837 w 70"/>
              <a:gd name="T45" fmla="*/ 65005 h 58"/>
              <a:gd name="T46" fmla="*/ 55154 w 70"/>
              <a:gd name="T47" fmla="*/ 65005 h 58"/>
              <a:gd name="T48" fmla="*/ 51707 w 70"/>
              <a:gd name="T49" fmla="*/ 65005 h 58"/>
              <a:gd name="T50" fmla="*/ 24130 w 70"/>
              <a:gd name="T51" fmla="*/ 92376 h 58"/>
              <a:gd name="T52" fmla="*/ 24130 w 70"/>
              <a:gd name="T53" fmla="*/ 95797 h 58"/>
              <a:gd name="T54" fmla="*/ 24130 w 70"/>
              <a:gd name="T55" fmla="*/ 99219 h 58"/>
              <a:gd name="T56" fmla="*/ 75837 w 70"/>
              <a:gd name="T57" fmla="*/ 99219 h 58"/>
              <a:gd name="T58" fmla="*/ 58601 w 70"/>
              <a:gd name="T59" fmla="*/ 147117 h 58"/>
              <a:gd name="T60" fmla="*/ 41366 w 70"/>
              <a:gd name="T61" fmla="*/ 164224 h 58"/>
              <a:gd name="T62" fmla="*/ 58601 w 70"/>
              <a:gd name="T63" fmla="*/ 181330 h 58"/>
              <a:gd name="T64" fmla="*/ 75837 w 70"/>
              <a:gd name="T65" fmla="*/ 164224 h 58"/>
              <a:gd name="T66" fmla="*/ 58601 w 70"/>
              <a:gd name="T67" fmla="*/ 147117 h 58"/>
              <a:gd name="T68" fmla="*/ 210276 w 70"/>
              <a:gd name="T69" fmla="*/ 51320 h 58"/>
              <a:gd name="T70" fmla="*/ 203381 w 70"/>
              <a:gd name="T71" fmla="*/ 47899 h 58"/>
              <a:gd name="T72" fmla="*/ 175804 w 70"/>
              <a:gd name="T73" fmla="*/ 47899 h 58"/>
              <a:gd name="T74" fmla="*/ 175804 w 70"/>
              <a:gd name="T75" fmla="*/ 20528 h 58"/>
              <a:gd name="T76" fmla="*/ 172357 w 70"/>
              <a:gd name="T77" fmla="*/ 13685 h 58"/>
              <a:gd name="T78" fmla="*/ 144780 w 70"/>
              <a:gd name="T79" fmla="*/ 13685 h 58"/>
              <a:gd name="T80" fmla="*/ 141333 w 70"/>
              <a:gd name="T81" fmla="*/ 20528 h 58"/>
              <a:gd name="T82" fmla="*/ 141333 w 70"/>
              <a:gd name="T83" fmla="*/ 47899 h 58"/>
              <a:gd name="T84" fmla="*/ 113756 w 70"/>
              <a:gd name="T85" fmla="*/ 47899 h 58"/>
              <a:gd name="T86" fmla="*/ 106861 w 70"/>
              <a:gd name="T87" fmla="*/ 51320 h 58"/>
              <a:gd name="T88" fmla="*/ 106861 w 70"/>
              <a:gd name="T89" fmla="*/ 78691 h 58"/>
              <a:gd name="T90" fmla="*/ 113756 w 70"/>
              <a:gd name="T91" fmla="*/ 82112 h 58"/>
              <a:gd name="T92" fmla="*/ 141333 w 70"/>
              <a:gd name="T93" fmla="*/ 82112 h 58"/>
              <a:gd name="T94" fmla="*/ 141333 w 70"/>
              <a:gd name="T95" fmla="*/ 109482 h 58"/>
              <a:gd name="T96" fmla="*/ 144780 w 70"/>
              <a:gd name="T97" fmla="*/ 116325 h 58"/>
              <a:gd name="T98" fmla="*/ 172357 w 70"/>
              <a:gd name="T99" fmla="*/ 116325 h 58"/>
              <a:gd name="T100" fmla="*/ 175804 w 70"/>
              <a:gd name="T101" fmla="*/ 109482 h 58"/>
              <a:gd name="T102" fmla="*/ 175804 w 70"/>
              <a:gd name="T103" fmla="*/ 82112 h 58"/>
              <a:gd name="T104" fmla="*/ 203381 w 70"/>
              <a:gd name="T105" fmla="*/ 82112 h 58"/>
              <a:gd name="T106" fmla="*/ 210276 w 70"/>
              <a:gd name="T107" fmla="*/ 78691 h 58"/>
              <a:gd name="T108" fmla="*/ 210276 w 70"/>
              <a:gd name="T109" fmla="*/ 51320 h 58"/>
              <a:gd name="T110" fmla="*/ 175804 w 70"/>
              <a:gd name="T111" fmla="*/ 147117 h 58"/>
              <a:gd name="T112" fmla="*/ 158569 w 70"/>
              <a:gd name="T113" fmla="*/ 164224 h 58"/>
              <a:gd name="T114" fmla="*/ 175804 w 70"/>
              <a:gd name="T115" fmla="*/ 181330 h 58"/>
              <a:gd name="T116" fmla="*/ 193040 w 70"/>
              <a:gd name="T117" fmla="*/ 164224 h 58"/>
              <a:gd name="T118" fmla="*/ 175804 w 70"/>
              <a:gd name="T119" fmla="*/ 147117 h 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0" h="58">
                <a:moveTo>
                  <a:pt x="70" y="46"/>
                </a:moveTo>
                <a:cubicBezTo>
                  <a:pt x="70" y="47"/>
                  <a:pt x="69" y="48"/>
                  <a:pt x="68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3"/>
                  <a:pt x="56" y="58"/>
                  <a:pt x="51" y="58"/>
                </a:cubicBezTo>
                <a:cubicBezTo>
                  <a:pt x="46" y="58"/>
                  <a:pt x="41" y="53"/>
                  <a:pt x="41" y="48"/>
                </a:cubicBezTo>
                <a:cubicBezTo>
                  <a:pt x="27" y="48"/>
                  <a:pt x="27" y="48"/>
                  <a:pt x="27" y="48"/>
                </a:cubicBezTo>
                <a:cubicBezTo>
                  <a:pt x="27" y="53"/>
                  <a:pt x="22" y="58"/>
                  <a:pt x="17" y="58"/>
                </a:cubicBezTo>
                <a:cubicBezTo>
                  <a:pt x="11" y="58"/>
                  <a:pt x="7" y="53"/>
                  <a:pt x="7" y="48"/>
                </a:cubicBezTo>
                <a:cubicBezTo>
                  <a:pt x="2" y="48"/>
                  <a:pt x="2" y="48"/>
                  <a:pt x="2" y="48"/>
                </a:cubicBezTo>
                <a:cubicBezTo>
                  <a:pt x="1" y="48"/>
                  <a:pt x="0" y="47"/>
                  <a:pt x="0" y="46"/>
                </a:cubicBezTo>
                <a:cubicBezTo>
                  <a:pt x="0" y="44"/>
                  <a:pt x="1" y="43"/>
                  <a:pt x="2" y="43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6"/>
                  <a:pt x="3" y="24"/>
                  <a:pt x="4" y="23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5"/>
                  <a:pt x="14" y="14"/>
                  <a:pt x="16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3" y="0"/>
                  <a:pt x="24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70" y="1"/>
                  <a:pt x="70" y="2"/>
                </a:cubicBezTo>
                <a:lnTo>
                  <a:pt x="70" y="46"/>
                </a:lnTo>
                <a:close/>
                <a:moveTo>
                  <a:pt x="22" y="29"/>
                </a:moveTo>
                <a:cubicBezTo>
                  <a:pt x="22" y="19"/>
                  <a:pt x="22" y="19"/>
                  <a:pt x="22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9"/>
                  <a:pt x="15" y="19"/>
                  <a:pt x="15" y="19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7" y="27"/>
                  <a:pt x="7" y="28"/>
                </a:cubicBezTo>
                <a:cubicBezTo>
                  <a:pt x="7" y="29"/>
                  <a:pt x="7" y="29"/>
                  <a:pt x="7" y="29"/>
                </a:cubicBezTo>
                <a:lnTo>
                  <a:pt x="22" y="29"/>
                </a:lnTo>
                <a:close/>
                <a:moveTo>
                  <a:pt x="17" y="43"/>
                </a:moveTo>
                <a:cubicBezTo>
                  <a:pt x="14" y="43"/>
                  <a:pt x="12" y="45"/>
                  <a:pt x="12" y="48"/>
                </a:cubicBezTo>
                <a:cubicBezTo>
                  <a:pt x="12" y="51"/>
                  <a:pt x="14" y="53"/>
                  <a:pt x="17" y="53"/>
                </a:cubicBezTo>
                <a:cubicBezTo>
                  <a:pt x="20" y="53"/>
                  <a:pt x="22" y="51"/>
                  <a:pt x="22" y="48"/>
                </a:cubicBezTo>
                <a:cubicBezTo>
                  <a:pt x="22" y="45"/>
                  <a:pt x="20" y="43"/>
                  <a:pt x="17" y="43"/>
                </a:cubicBezTo>
                <a:close/>
                <a:moveTo>
                  <a:pt x="61" y="15"/>
                </a:moveTo>
                <a:cubicBezTo>
                  <a:pt x="61" y="15"/>
                  <a:pt x="60" y="14"/>
                  <a:pt x="59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1" y="6"/>
                  <a:pt x="51" y="6"/>
                  <a:pt x="51" y="6"/>
                </a:cubicBezTo>
                <a:cubicBezTo>
                  <a:pt x="51" y="5"/>
                  <a:pt x="50" y="4"/>
                  <a:pt x="50" y="4"/>
                </a:cubicBezTo>
                <a:cubicBezTo>
                  <a:pt x="42" y="4"/>
                  <a:pt x="42" y="4"/>
                  <a:pt x="42" y="4"/>
                </a:cubicBezTo>
                <a:cubicBezTo>
                  <a:pt x="42" y="4"/>
                  <a:pt x="41" y="5"/>
                  <a:pt x="41" y="6"/>
                </a:cubicBezTo>
                <a:cubicBezTo>
                  <a:pt x="41" y="14"/>
                  <a:pt x="41" y="14"/>
                  <a:pt x="41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14"/>
                  <a:pt x="31" y="15"/>
                  <a:pt x="31" y="15"/>
                </a:cubicBezTo>
                <a:cubicBezTo>
                  <a:pt x="31" y="23"/>
                  <a:pt x="31" y="23"/>
                  <a:pt x="31" y="23"/>
                </a:cubicBezTo>
                <a:cubicBezTo>
                  <a:pt x="31" y="23"/>
                  <a:pt x="32" y="24"/>
                  <a:pt x="33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3"/>
                  <a:pt x="42" y="34"/>
                  <a:pt x="42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4"/>
                  <a:pt x="51" y="33"/>
                  <a:pt x="51" y="32"/>
                </a:cubicBezTo>
                <a:cubicBezTo>
                  <a:pt x="51" y="24"/>
                  <a:pt x="51" y="24"/>
                  <a:pt x="51" y="24"/>
                </a:cubicBezTo>
                <a:cubicBezTo>
                  <a:pt x="59" y="24"/>
                  <a:pt x="59" y="24"/>
                  <a:pt x="59" y="24"/>
                </a:cubicBezTo>
                <a:cubicBezTo>
                  <a:pt x="60" y="24"/>
                  <a:pt x="61" y="23"/>
                  <a:pt x="61" y="23"/>
                </a:cubicBezTo>
                <a:lnTo>
                  <a:pt x="61" y="15"/>
                </a:lnTo>
                <a:close/>
                <a:moveTo>
                  <a:pt x="51" y="43"/>
                </a:moveTo>
                <a:cubicBezTo>
                  <a:pt x="48" y="43"/>
                  <a:pt x="46" y="45"/>
                  <a:pt x="46" y="48"/>
                </a:cubicBezTo>
                <a:cubicBezTo>
                  <a:pt x="46" y="51"/>
                  <a:pt x="48" y="53"/>
                  <a:pt x="51" y="53"/>
                </a:cubicBezTo>
                <a:cubicBezTo>
                  <a:pt x="54" y="53"/>
                  <a:pt x="56" y="51"/>
                  <a:pt x="56" y="48"/>
                </a:cubicBezTo>
                <a:cubicBezTo>
                  <a:pt x="56" y="45"/>
                  <a:pt x="54" y="43"/>
                  <a:pt x="51" y="4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0" name="Freeform 144"/>
          <p:cNvSpPr>
            <a:spLocks noEditPoints="1"/>
          </p:cNvSpPr>
          <p:nvPr/>
        </p:nvSpPr>
        <p:spPr bwMode="auto">
          <a:xfrm>
            <a:off x="3095785" y="2827904"/>
            <a:ext cx="119732" cy="113892"/>
          </a:xfrm>
          <a:custGeom>
            <a:avLst/>
            <a:gdLst>
              <a:gd name="T0" fmla="*/ 126749 w 38"/>
              <a:gd name="T1" fmla="*/ 13758 h 36"/>
              <a:gd name="T2" fmla="*/ 65088 w 38"/>
              <a:gd name="T3" fmla="*/ 72231 h 36"/>
              <a:gd name="T4" fmla="*/ 65088 w 38"/>
              <a:gd name="T5" fmla="*/ 75671 h 36"/>
              <a:gd name="T6" fmla="*/ 61662 w 38"/>
              <a:gd name="T7" fmla="*/ 72231 h 36"/>
              <a:gd name="T8" fmla="*/ 0 w 38"/>
              <a:gd name="T9" fmla="*/ 13758 h 36"/>
              <a:gd name="T10" fmla="*/ 0 w 38"/>
              <a:gd name="T11" fmla="*/ 10319 h 36"/>
              <a:gd name="T12" fmla="*/ 0 w 38"/>
              <a:gd name="T13" fmla="*/ 6879 h 36"/>
              <a:gd name="T14" fmla="*/ 6851 w 38"/>
              <a:gd name="T15" fmla="*/ 0 h 36"/>
              <a:gd name="T16" fmla="*/ 10277 w 38"/>
              <a:gd name="T17" fmla="*/ 0 h 36"/>
              <a:gd name="T18" fmla="*/ 13703 w 38"/>
              <a:gd name="T19" fmla="*/ 0 h 36"/>
              <a:gd name="T20" fmla="*/ 65088 w 38"/>
              <a:gd name="T21" fmla="*/ 51594 h 36"/>
              <a:gd name="T22" fmla="*/ 116472 w 38"/>
              <a:gd name="T23" fmla="*/ 0 h 36"/>
              <a:gd name="T24" fmla="*/ 116472 w 38"/>
              <a:gd name="T25" fmla="*/ 0 h 36"/>
              <a:gd name="T26" fmla="*/ 119898 w 38"/>
              <a:gd name="T27" fmla="*/ 0 h 36"/>
              <a:gd name="T28" fmla="*/ 126749 w 38"/>
              <a:gd name="T29" fmla="*/ 6879 h 36"/>
              <a:gd name="T30" fmla="*/ 130175 w 38"/>
              <a:gd name="T31" fmla="*/ 10319 h 36"/>
              <a:gd name="T32" fmla="*/ 126749 w 38"/>
              <a:gd name="T33" fmla="*/ 13758 h 36"/>
              <a:gd name="T34" fmla="*/ 126749 w 38"/>
              <a:gd name="T35" fmla="*/ 61913 h 36"/>
              <a:gd name="T36" fmla="*/ 65088 w 38"/>
              <a:gd name="T37" fmla="*/ 123825 h 36"/>
              <a:gd name="T38" fmla="*/ 65088 w 38"/>
              <a:gd name="T39" fmla="*/ 123825 h 36"/>
              <a:gd name="T40" fmla="*/ 61662 w 38"/>
              <a:gd name="T41" fmla="*/ 123825 h 36"/>
              <a:gd name="T42" fmla="*/ 0 w 38"/>
              <a:gd name="T43" fmla="*/ 61913 h 36"/>
              <a:gd name="T44" fmla="*/ 0 w 38"/>
              <a:gd name="T45" fmla="*/ 58473 h 36"/>
              <a:gd name="T46" fmla="*/ 0 w 38"/>
              <a:gd name="T47" fmla="*/ 58473 h 36"/>
              <a:gd name="T48" fmla="*/ 6851 w 38"/>
              <a:gd name="T49" fmla="*/ 51594 h 36"/>
              <a:gd name="T50" fmla="*/ 10277 w 38"/>
              <a:gd name="T51" fmla="*/ 48154 h 36"/>
              <a:gd name="T52" fmla="*/ 13703 w 38"/>
              <a:gd name="T53" fmla="*/ 51594 h 36"/>
              <a:gd name="T54" fmla="*/ 65088 w 38"/>
              <a:gd name="T55" fmla="*/ 103188 h 36"/>
              <a:gd name="T56" fmla="*/ 116472 w 38"/>
              <a:gd name="T57" fmla="*/ 51594 h 36"/>
              <a:gd name="T58" fmla="*/ 116472 w 38"/>
              <a:gd name="T59" fmla="*/ 48154 h 36"/>
              <a:gd name="T60" fmla="*/ 119898 w 38"/>
              <a:gd name="T61" fmla="*/ 51594 h 36"/>
              <a:gd name="T62" fmla="*/ 126749 w 38"/>
              <a:gd name="T63" fmla="*/ 58473 h 36"/>
              <a:gd name="T64" fmla="*/ 130175 w 38"/>
              <a:gd name="T65" fmla="*/ 58473 h 36"/>
              <a:gd name="T66" fmla="*/ 126749 w 38"/>
              <a:gd name="T67" fmla="*/ 61913 h 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8" h="36">
                <a:moveTo>
                  <a:pt x="37" y="4"/>
                </a:move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2"/>
                  <a:pt x="19" y="22"/>
                </a:cubicBezTo>
                <a:cubicBezTo>
                  <a:pt x="18" y="22"/>
                  <a:pt x="18" y="22"/>
                  <a:pt x="18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4" y="0"/>
                </a:cubicBezTo>
                <a:cubicBezTo>
                  <a:pt x="19" y="15"/>
                  <a:pt x="19" y="15"/>
                  <a:pt x="19" y="15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8" y="3"/>
                  <a:pt x="38" y="3"/>
                </a:cubicBezTo>
                <a:cubicBezTo>
                  <a:pt x="38" y="3"/>
                  <a:pt x="37" y="4"/>
                  <a:pt x="37" y="4"/>
                </a:cubicBezTo>
                <a:close/>
                <a:moveTo>
                  <a:pt x="37" y="18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3" y="14"/>
                </a:cubicBezTo>
                <a:cubicBezTo>
                  <a:pt x="3" y="14"/>
                  <a:pt x="3" y="14"/>
                  <a:pt x="4" y="15"/>
                </a:cubicBezTo>
                <a:cubicBezTo>
                  <a:pt x="19" y="30"/>
                  <a:pt x="19" y="30"/>
                  <a:pt x="19" y="30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14"/>
                  <a:pt x="34" y="14"/>
                  <a:pt x="34" y="14"/>
                </a:cubicBezTo>
                <a:cubicBezTo>
                  <a:pt x="35" y="14"/>
                  <a:pt x="35" y="14"/>
                  <a:pt x="35" y="15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8" y="17"/>
                  <a:pt x="38" y="17"/>
                </a:cubicBezTo>
                <a:cubicBezTo>
                  <a:pt x="38" y="18"/>
                  <a:pt x="37" y="18"/>
                  <a:pt x="37" y="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1" name="Freeform 145"/>
          <p:cNvSpPr/>
          <p:nvPr/>
        </p:nvSpPr>
        <p:spPr bwMode="auto">
          <a:xfrm>
            <a:off x="3549892" y="2857108"/>
            <a:ext cx="119732" cy="73008"/>
          </a:xfrm>
          <a:custGeom>
            <a:avLst/>
            <a:gdLst>
              <a:gd name="T0" fmla="*/ 126749 w 38"/>
              <a:gd name="T1" fmla="*/ 17255 h 23"/>
              <a:gd name="T2" fmla="*/ 65088 w 38"/>
              <a:gd name="T3" fmla="*/ 75924 h 23"/>
              <a:gd name="T4" fmla="*/ 65088 w 38"/>
              <a:gd name="T5" fmla="*/ 79375 h 23"/>
              <a:gd name="T6" fmla="*/ 61662 w 38"/>
              <a:gd name="T7" fmla="*/ 75924 h 23"/>
              <a:gd name="T8" fmla="*/ 0 w 38"/>
              <a:gd name="T9" fmla="*/ 17255 h 23"/>
              <a:gd name="T10" fmla="*/ 0 w 38"/>
              <a:gd name="T11" fmla="*/ 13804 h 23"/>
              <a:gd name="T12" fmla="*/ 0 w 38"/>
              <a:gd name="T13" fmla="*/ 10353 h 23"/>
              <a:gd name="T14" fmla="*/ 6851 w 38"/>
              <a:gd name="T15" fmla="*/ 3451 h 23"/>
              <a:gd name="T16" fmla="*/ 10277 w 38"/>
              <a:gd name="T17" fmla="*/ 0 h 23"/>
              <a:gd name="T18" fmla="*/ 13703 w 38"/>
              <a:gd name="T19" fmla="*/ 3451 h 23"/>
              <a:gd name="T20" fmla="*/ 65088 w 38"/>
              <a:gd name="T21" fmla="*/ 55217 h 23"/>
              <a:gd name="T22" fmla="*/ 116472 w 38"/>
              <a:gd name="T23" fmla="*/ 3451 h 23"/>
              <a:gd name="T24" fmla="*/ 116472 w 38"/>
              <a:gd name="T25" fmla="*/ 0 h 23"/>
              <a:gd name="T26" fmla="*/ 119898 w 38"/>
              <a:gd name="T27" fmla="*/ 3451 h 23"/>
              <a:gd name="T28" fmla="*/ 126749 w 38"/>
              <a:gd name="T29" fmla="*/ 10353 h 23"/>
              <a:gd name="T30" fmla="*/ 130175 w 38"/>
              <a:gd name="T31" fmla="*/ 13804 h 23"/>
              <a:gd name="T32" fmla="*/ 126749 w 38"/>
              <a:gd name="T33" fmla="*/ 17255 h 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8" h="23">
                <a:moveTo>
                  <a:pt x="37" y="5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3"/>
                  <a:pt x="19" y="23"/>
                </a:cubicBezTo>
                <a:cubicBezTo>
                  <a:pt x="18" y="23"/>
                  <a:pt x="18" y="22"/>
                  <a:pt x="18" y="22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0" y="3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3" y="0"/>
                </a:cubicBezTo>
                <a:cubicBezTo>
                  <a:pt x="3" y="0"/>
                  <a:pt x="3" y="1"/>
                  <a:pt x="4" y="1"/>
                </a:cubicBezTo>
                <a:cubicBezTo>
                  <a:pt x="19" y="16"/>
                  <a:pt x="19" y="16"/>
                  <a:pt x="19" y="16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1"/>
                  <a:pt x="34" y="0"/>
                  <a:pt x="34" y="0"/>
                </a:cubicBezTo>
                <a:cubicBezTo>
                  <a:pt x="35" y="0"/>
                  <a:pt x="35" y="1"/>
                  <a:pt x="35" y="1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8" y="3"/>
                  <a:pt x="38" y="4"/>
                </a:cubicBezTo>
                <a:cubicBezTo>
                  <a:pt x="38" y="4"/>
                  <a:pt x="37" y="4"/>
                  <a:pt x="37" y="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2" name="Freeform 147"/>
          <p:cNvSpPr>
            <a:spLocks noEditPoints="1"/>
          </p:cNvSpPr>
          <p:nvPr/>
        </p:nvSpPr>
        <p:spPr bwMode="auto">
          <a:xfrm>
            <a:off x="4449347" y="2797242"/>
            <a:ext cx="186900" cy="182519"/>
          </a:xfrm>
          <a:custGeom>
            <a:avLst/>
            <a:gdLst>
              <a:gd name="T0" fmla="*/ 103322 w 59"/>
              <a:gd name="T1" fmla="*/ 198437 h 58"/>
              <a:gd name="T2" fmla="*/ 0 w 59"/>
              <a:gd name="T3" fmla="*/ 99219 h 58"/>
              <a:gd name="T4" fmla="*/ 103322 w 59"/>
              <a:gd name="T5" fmla="*/ 0 h 58"/>
              <a:gd name="T6" fmla="*/ 203200 w 59"/>
              <a:gd name="T7" fmla="*/ 99219 h 58"/>
              <a:gd name="T8" fmla="*/ 103322 w 59"/>
              <a:gd name="T9" fmla="*/ 198437 h 58"/>
              <a:gd name="T10" fmla="*/ 168759 w 59"/>
              <a:gd name="T11" fmla="*/ 88955 h 58"/>
              <a:gd name="T12" fmla="*/ 161871 w 59"/>
              <a:gd name="T13" fmla="*/ 82112 h 58"/>
              <a:gd name="T14" fmla="*/ 96434 w 59"/>
              <a:gd name="T15" fmla="*/ 82112 h 58"/>
              <a:gd name="T16" fmla="*/ 120542 w 59"/>
              <a:gd name="T17" fmla="*/ 58163 h 58"/>
              <a:gd name="T18" fmla="*/ 120542 w 59"/>
              <a:gd name="T19" fmla="*/ 51320 h 58"/>
              <a:gd name="T20" fmla="*/ 120542 w 59"/>
              <a:gd name="T21" fmla="*/ 44477 h 58"/>
              <a:gd name="T22" fmla="*/ 106766 w 59"/>
              <a:gd name="T23" fmla="*/ 34213 h 58"/>
              <a:gd name="T24" fmla="*/ 103322 w 59"/>
              <a:gd name="T25" fmla="*/ 30792 h 58"/>
              <a:gd name="T26" fmla="*/ 96434 w 59"/>
              <a:gd name="T27" fmla="*/ 34213 h 58"/>
              <a:gd name="T28" fmla="*/ 48217 w 59"/>
              <a:gd name="T29" fmla="*/ 82112 h 58"/>
              <a:gd name="T30" fmla="*/ 37885 w 59"/>
              <a:gd name="T31" fmla="*/ 92376 h 58"/>
              <a:gd name="T32" fmla="*/ 34441 w 59"/>
              <a:gd name="T33" fmla="*/ 99219 h 58"/>
              <a:gd name="T34" fmla="*/ 37885 w 59"/>
              <a:gd name="T35" fmla="*/ 102640 h 58"/>
              <a:gd name="T36" fmla="*/ 48217 w 59"/>
              <a:gd name="T37" fmla="*/ 116325 h 58"/>
              <a:gd name="T38" fmla="*/ 96434 w 59"/>
              <a:gd name="T39" fmla="*/ 164224 h 58"/>
              <a:gd name="T40" fmla="*/ 103322 w 59"/>
              <a:gd name="T41" fmla="*/ 164224 h 58"/>
              <a:gd name="T42" fmla="*/ 106766 w 59"/>
              <a:gd name="T43" fmla="*/ 164224 h 58"/>
              <a:gd name="T44" fmla="*/ 120542 w 59"/>
              <a:gd name="T45" fmla="*/ 150538 h 58"/>
              <a:gd name="T46" fmla="*/ 120542 w 59"/>
              <a:gd name="T47" fmla="*/ 143696 h 58"/>
              <a:gd name="T48" fmla="*/ 120542 w 59"/>
              <a:gd name="T49" fmla="*/ 140274 h 58"/>
              <a:gd name="T50" fmla="*/ 96434 w 59"/>
              <a:gd name="T51" fmla="*/ 116325 h 58"/>
              <a:gd name="T52" fmla="*/ 161871 w 59"/>
              <a:gd name="T53" fmla="*/ 116325 h 58"/>
              <a:gd name="T54" fmla="*/ 168759 w 59"/>
              <a:gd name="T55" fmla="*/ 106061 h 58"/>
              <a:gd name="T56" fmla="*/ 168759 w 59"/>
              <a:gd name="T57" fmla="*/ 88955 h 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49" y="26"/>
                </a:moveTo>
                <a:cubicBezTo>
                  <a:pt x="49" y="25"/>
                  <a:pt x="48" y="24"/>
                  <a:pt x="47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6"/>
                  <a:pt x="35" y="16"/>
                  <a:pt x="35" y="15"/>
                </a:cubicBezTo>
                <a:cubicBezTo>
                  <a:pt x="35" y="14"/>
                  <a:pt x="35" y="14"/>
                  <a:pt x="35" y="13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9"/>
                  <a:pt x="30" y="9"/>
                  <a:pt x="30" y="9"/>
                </a:cubicBezTo>
                <a:cubicBezTo>
                  <a:pt x="29" y="9"/>
                  <a:pt x="28" y="9"/>
                  <a:pt x="28" y="10"/>
                </a:cubicBezTo>
                <a:cubicBezTo>
                  <a:pt x="14" y="24"/>
                  <a:pt x="14" y="24"/>
                  <a:pt x="14" y="24"/>
                </a:cubicBezTo>
                <a:cubicBezTo>
                  <a:pt x="11" y="27"/>
                  <a:pt x="11" y="27"/>
                  <a:pt x="11" y="27"/>
                </a:cubicBezTo>
                <a:cubicBezTo>
                  <a:pt x="10" y="27"/>
                  <a:pt x="10" y="28"/>
                  <a:pt x="10" y="29"/>
                </a:cubicBezTo>
                <a:cubicBezTo>
                  <a:pt x="10" y="29"/>
                  <a:pt x="10" y="30"/>
                  <a:pt x="11" y="30"/>
                </a:cubicBezTo>
                <a:cubicBezTo>
                  <a:pt x="14" y="34"/>
                  <a:pt x="14" y="34"/>
                  <a:pt x="14" y="34"/>
                </a:cubicBezTo>
                <a:cubicBezTo>
                  <a:pt x="28" y="48"/>
                  <a:pt x="28" y="48"/>
                  <a:pt x="28" y="48"/>
                </a:cubicBezTo>
                <a:cubicBezTo>
                  <a:pt x="28" y="48"/>
                  <a:pt x="29" y="48"/>
                  <a:pt x="30" y="48"/>
                </a:cubicBezTo>
                <a:cubicBezTo>
                  <a:pt x="30" y="48"/>
                  <a:pt x="31" y="48"/>
                  <a:pt x="31" y="48"/>
                </a:cubicBezTo>
                <a:cubicBezTo>
                  <a:pt x="35" y="44"/>
                  <a:pt x="35" y="44"/>
                  <a:pt x="35" y="44"/>
                </a:cubicBezTo>
                <a:cubicBezTo>
                  <a:pt x="35" y="44"/>
                  <a:pt x="35" y="43"/>
                  <a:pt x="35" y="42"/>
                </a:cubicBezTo>
                <a:cubicBezTo>
                  <a:pt x="35" y="42"/>
                  <a:pt x="35" y="41"/>
                  <a:pt x="35" y="41"/>
                </a:cubicBezTo>
                <a:cubicBezTo>
                  <a:pt x="28" y="34"/>
                  <a:pt x="28" y="34"/>
                  <a:pt x="28" y="34"/>
                </a:cubicBezTo>
                <a:cubicBezTo>
                  <a:pt x="47" y="34"/>
                  <a:pt x="47" y="34"/>
                  <a:pt x="47" y="34"/>
                </a:cubicBezTo>
                <a:cubicBezTo>
                  <a:pt x="48" y="34"/>
                  <a:pt x="49" y="32"/>
                  <a:pt x="49" y="31"/>
                </a:cubicBezTo>
                <a:lnTo>
                  <a:pt x="49" y="2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3" name="Freeform 148"/>
          <p:cNvSpPr>
            <a:spLocks noEditPoints="1"/>
          </p:cNvSpPr>
          <p:nvPr/>
        </p:nvSpPr>
        <p:spPr bwMode="auto">
          <a:xfrm>
            <a:off x="4904915" y="2797242"/>
            <a:ext cx="185440" cy="182519"/>
          </a:xfrm>
          <a:custGeom>
            <a:avLst/>
            <a:gdLst>
              <a:gd name="T0" fmla="*/ 102515 w 59"/>
              <a:gd name="T1" fmla="*/ 198437 h 58"/>
              <a:gd name="T2" fmla="*/ 0 w 59"/>
              <a:gd name="T3" fmla="*/ 99219 h 58"/>
              <a:gd name="T4" fmla="*/ 102515 w 59"/>
              <a:gd name="T5" fmla="*/ 0 h 58"/>
              <a:gd name="T6" fmla="*/ 201613 w 59"/>
              <a:gd name="T7" fmla="*/ 99219 h 58"/>
              <a:gd name="T8" fmla="*/ 102515 w 59"/>
              <a:gd name="T9" fmla="*/ 198437 h 58"/>
              <a:gd name="T10" fmla="*/ 30755 w 59"/>
              <a:gd name="T11" fmla="*/ 99219 h 58"/>
              <a:gd name="T12" fmla="*/ 102515 w 59"/>
              <a:gd name="T13" fmla="*/ 167645 h 58"/>
              <a:gd name="T14" fmla="*/ 170858 w 59"/>
              <a:gd name="T15" fmla="*/ 99219 h 58"/>
              <a:gd name="T16" fmla="*/ 102515 w 59"/>
              <a:gd name="T17" fmla="*/ 27371 h 58"/>
              <a:gd name="T18" fmla="*/ 30755 w 59"/>
              <a:gd name="T19" fmla="*/ 99219 h 58"/>
              <a:gd name="T20" fmla="*/ 143521 w 59"/>
              <a:gd name="T21" fmla="*/ 99219 h 58"/>
              <a:gd name="T22" fmla="*/ 116184 w 59"/>
              <a:gd name="T23" fmla="*/ 99219 h 58"/>
              <a:gd name="T24" fmla="*/ 116184 w 59"/>
              <a:gd name="T25" fmla="*/ 143696 h 58"/>
              <a:gd name="T26" fmla="*/ 112767 w 59"/>
              <a:gd name="T27" fmla="*/ 147117 h 58"/>
              <a:gd name="T28" fmla="*/ 88846 w 59"/>
              <a:gd name="T29" fmla="*/ 147117 h 58"/>
              <a:gd name="T30" fmla="*/ 85429 w 59"/>
              <a:gd name="T31" fmla="*/ 143696 h 58"/>
              <a:gd name="T32" fmla="*/ 85429 w 59"/>
              <a:gd name="T33" fmla="*/ 99219 h 58"/>
              <a:gd name="T34" fmla="*/ 58092 w 59"/>
              <a:gd name="T35" fmla="*/ 99219 h 58"/>
              <a:gd name="T36" fmla="*/ 54675 w 59"/>
              <a:gd name="T37" fmla="*/ 92376 h 58"/>
              <a:gd name="T38" fmla="*/ 58092 w 59"/>
              <a:gd name="T39" fmla="*/ 92376 h 58"/>
              <a:gd name="T40" fmla="*/ 99098 w 59"/>
              <a:gd name="T41" fmla="*/ 47899 h 58"/>
              <a:gd name="T42" fmla="*/ 102515 w 59"/>
              <a:gd name="T43" fmla="*/ 47899 h 58"/>
              <a:gd name="T44" fmla="*/ 102515 w 59"/>
              <a:gd name="T45" fmla="*/ 47899 h 58"/>
              <a:gd name="T46" fmla="*/ 146938 w 59"/>
              <a:gd name="T47" fmla="*/ 92376 h 58"/>
              <a:gd name="T48" fmla="*/ 146938 w 59"/>
              <a:gd name="T49" fmla="*/ 95797 h 58"/>
              <a:gd name="T50" fmla="*/ 143521 w 59"/>
              <a:gd name="T51" fmla="*/ 99219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9" y="29"/>
                </a:moveTo>
                <a:cubicBezTo>
                  <a:pt x="9" y="40"/>
                  <a:pt x="18" y="49"/>
                  <a:pt x="30" y="49"/>
                </a:cubicBezTo>
                <a:cubicBezTo>
                  <a:pt x="41" y="49"/>
                  <a:pt x="50" y="40"/>
                  <a:pt x="50" y="29"/>
                </a:cubicBezTo>
                <a:cubicBezTo>
                  <a:pt x="50" y="17"/>
                  <a:pt x="41" y="8"/>
                  <a:pt x="30" y="8"/>
                </a:cubicBezTo>
                <a:cubicBezTo>
                  <a:pt x="18" y="8"/>
                  <a:pt x="9" y="17"/>
                  <a:pt x="9" y="29"/>
                </a:cubicBezTo>
                <a:close/>
                <a:moveTo>
                  <a:pt x="42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3"/>
                  <a:pt x="34" y="43"/>
                  <a:pt x="33" y="43"/>
                </a:cubicBezTo>
                <a:cubicBezTo>
                  <a:pt x="26" y="43"/>
                  <a:pt x="26" y="43"/>
                  <a:pt x="26" y="43"/>
                </a:cubicBezTo>
                <a:cubicBezTo>
                  <a:pt x="25" y="43"/>
                  <a:pt x="25" y="43"/>
                  <a:pt x="25" y="42"/>
                </a:cubicBezTo>
                <a:cubicBezTo>
                  <a:pt x="25" y="29"/>
                  <a:pt x="25" y="29"/>
                  <a:pt x="25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6" y="28"/>
                  <a:pt x="16" y="27"/>
                </a:cubicBezTo>
                <a:cubicBezTo>
                  <a:pt x="16" y="27"/>
                  <a:pt x="16" y="27"/>
                  <a:pt x="17" y="27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4"/>
                  <a:pt x="29" y="14"/>
                  <a:pt x="30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43" y="27"/>
                  <a:pt x="43" y="27"/>
                  <a:pt x="43" y="27"/>
                </a:cubicBezTo>
                <a:cubicBezTo>
                  <a:pt x="43" y="27"/>
                  <a:pt x="43" y="27"/>
                  <a:pt x="43" y="28"/>
                </a:cubicBezTo>
                <a:cubicBezTo>
                  <a:pt x="43" y="28"/>
                  <a:pt x="42" y="29"/>
                  <a:pt x="42" y="2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4" name="Freeform 149"/>
          <p:cNvSpPr/>
          <p:nvPr/>
        </p:nvSpPr>
        <p:spPr bwMode="auto">
          <a:xfrm>
            <a:off x="5367784" y="2803082"/>
            <a:ext cx="176678" cy="186900"/>
          </a:xfrm>
          <a:custGeom>
            <a:avLst/>
            <a:gdLst>
              <a:gd name="T0" fmla="*/ 192087 w 56"/>
              <a:gd name="T1" fmla="*/ 110210 h 59"/>
              <a:gd name="T2" fmla="*/ 174936 w 56"/>
              <a:gd name="T3" fmla="*/ 123986 h 59"/>
              <a:gd name="T4" fmla="*/ 85753 w 56"/>
              <a:gd name="T5" fmla="*/ 123986 h 59"/>
              <a:gd name="T6" fmla="*/ 123485 w 56"/>
              <a:gd name="T7" fmla="*/ 165315 h 59"/>
              <a:gd name="T8" fmla="*/ 126915 w 56"/>
              <a:gd name="T9" fmla="*/ 175647 h 59"/>
              <a:gd name="T10" fmla="*/ 123485 w 56"/>
              <a:gd name="T11" fmla="*/ 185980 h 59"/>
              <a:gd name="T12" fmla="*/ 113194 w 56"/>
              <a:gd name="T13" fmla="*/ 196312 h 59"/>
              <a:gd name="T14" fmla="*/ 99474 w 56"/>
              <a:gd name="T15" fmla="*/ 203200 h 59"/>
              <a:gd name="T16" fmla="*/ 89183 w 56"/>
              <a:gd name="T17" fmla="*/ 196312 h 59"/>
              <a:gd name="T18" fmla="*/ 3430 w 56"/>
              <a:gd name="T19" fmla="*/ 113654 h 59"/>
              <a:gd name="T20" fmla="*/ 0 w 56"/>
              <a:gd name="T21" fmla="*/ 99878 h 59"/>
              <a:gd name="T22" fmla="*/ 3430 w 56"/>
              <a:gd name="T23" fmla="*/ 89546 h 59"/>
              <a:gd name="T24" fmla="*/ 89183 w 56"/>
              <a:gd name="T25" fmla="*/ 3444 h 59"/>
              <a:gd name="T26" fmla="*/ 99474 w 56"/>
              <a:gd name="T27" fmla="*/ 0 h 59"/>
              <a:gd name="T28" fmla="*/ 113194 w 56"/>
              <a:gd name="T29" fmla="*/ 3444 h 59"/>
              <a:gd name="T30" fmla="*/ 123485 w 56"/>
              <a:gd name="T31" fmla="*/ 13776 h 59"/>
              <a:gd name="T32" fmla="*/ 126915 w 56"/>
              <a:gd name="T33" fmla="*/ 24108 h 59"/>
              <a:gd name="T34" fmla="*/ 123485 w 56"/>
              <a:gd name="T35" fmla="*/ 37885 h 59"/>
              <a:gd name="T36" fmla="*/ 85753 w 56"/>
              <a:gd name="T37" fmla="*/ 75769 h 59"/>
              <a:gd name="T38" fmla="*/ 174936 w 56"/>
              <a:gd name="T39" fmla="*/ 75769 h 59"/>
              <a:gd name="T40" fmla="*/ 192087 w 56"/>
              <a:gd name="T41" fmla="*/ 92990 h 59"/>
              <a:gd name="T42" fmla="*/ 192087 w 56"/>
              <a:gd name="T43" fmla="*/ 110210 h 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" h="59">
                <a:moveTo>
                  <a:pt x="56" y="32"/>
                </a:moveTo>
                <a:cubicBezTo>
                  <a:pt x="56" y="34"/>
                  <a:pt x="54" y="36"/>
                  <a:pt x="51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36" y="48"/>
                  <a:pt x="36" y="48"/>
                  <a:pt x="36" y="48"/>
                </a:cubicBezTo>
                <a:cubicBezTo>
                  <a:pt x="37" y="48"/>
                  <a:pt x="37" y="50"/>
                  <a:pt x="37" y="51"/>
                </a:cubicBezTo>
                <a:cubicBezTo>
                  <a:pt x="37" y="52"/>
                  <a:pt x="37" y="54"/>
                  <a:pt x="36" y="54"/>
                </a:cubicBezTo>
                <a:cubicBezTo>
                  <a:pt x="33" y="57"/>
                  <a:pt x="33" y="57"/>
                  <a:pt x="33" y="57"/>
                </a:cubicBezTo>
                <a:cubicBezTo>
                  <a:pt x="32" y="58"/>
                  <a:pt x="31" y="59"/>
                  <a:pt x="29" y="59"/>
                </a:cubicBezTo>
                <a:cubicBezTo>
                  <a:pt x="28" y="59"/>
                  <a:pt x="27" y="58"/>
                  <a:pt x="26" y="57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0"/>
                  <a:pt x="0" y="29"/>
                </a:cubicBezTo>
                <a:cubicBezTo>
                  <a:pt x="0" y="28"/>
                  <a:pt x="0" y="27"/>
                  <a:pt x="1" y="26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28" y="0"/>
                  <a:pt x="29" y="0"/>
                </a:cubicBezTo>
                <a:cubicBezTo>
                  <a:pt x="31" y="0"/>
                  <a:pt x="32" y="0"/>
                  <a:pt x="33" y="1"/>
                </a:cubicBezTo>
                <a:cubicBezTo>
                  <a:pt x="36" y="4"/>
                  <a:pt x="36" y="4"/>
                  <a:pt x="36" y="4"/>
                </a:cubicBezTo>
                <a:cubicBezTo>
                  <a:pt x="37" y="5"/>
                  <a:pt x="37" y="6"/>
                  <a:pt x="37" y="7"/>
                </a:cubicBezTo>
                <a:cubicBezTo>
                  <a:pt x="37" y="9"/>
                  <a:pt x="37" y="10"/>
                  <a:pt x="36" y="11"/>
                </a:cubicBezTo>
                <a:cubicBezTo>
                  <a:pt x="25" y="22"/>
                  <a:pt x="25" y="22"/>
                  <a:pt x="25" y="22"/>
                </a:cubicBezTo>
                <a:cubicBezTo>
                  <a:pt x="51" y="22"/>
                  <a:pt x="51" y="22"/>
                  <a:pt x="51" y="22"/>
                </a:cubicBezTo>
                <a:cubicBezTo>
                  <a:pt x="54" y="22"/>
                  <a:pt x="56" y="24"/>
                  <a:pt x="56" y="27"/>
                </a:cubicBezTo>
                <a:lnTo>
                  <a:pt x="56" y="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5" name="Freeform 150"/>
          <p:cNvSpPr/>
          <p:nvPr/>
        </p:nvSpPr>
        <p:spPr bwMode="auto">
          <a:xfrm>
            <a:off x="5813130" y="2797242"/>
            <a:ext cx="186900" cy="182519"/>
          </a:xfrm>
          <a:custGeom>
            <a:avLst/>
            <a:gdLst>
              <a:gd name="T0" fmla="*/ 123986 w 59"/>
              <a:gd name="T1" fmla="*/ 99219 h 58"/>
              <a:gd name="T2" fmla="*/ 168759 w 59"/>
              <a:gd name="T3" fmla="*/ 143696 h 58"/>
              <a:gd name="T4" fmla="*/ 189424 w 59"/>
              <a:gd name="T5" fmla="*/ 126589 h 58"/>
              <a:gd name="T6" fmla="*/ 196312 w 59"/>
              <a:gd name="T7" fmla="*/ 123168 h 58"/>
              <a:gd name="T8" fmla="*/ 203200 w 59"/>
              <a:gd name="T9" fmla="*/ 130010 h 58"/>
              <a:gd name="T10" fmla="*/ 203200 w 59"/>
              <a:gd name="T11" fmla="*/ 188173 h 58"/>
              <a:gd name="T12" fmla="*/ 192868 w 59"/>
              <a:gd name="T13" fmla="*/ 198437 h 58"/>
              <a:gd name="T14" fmla="*/ 134319 w 59"/>
              <a:gd name="T15" fmla="*/ 198437 h 58"/>
              <a:gd name="T16" fmla="*/ 127431 w 59"/>
              <a:gd name="T17" fmla="*/ 191594 h 58"/>
              <a:gd name="T18" fmla="*/ 130875 w 59"/>
              <a:gd name="T19" fmla="*/ 184752 h 58"/>
              <a:gd name="T20" fmla="*/ 148095 w 59"/>
              <a:gd name="T21" fmla="*/ 164224 h 58"/>
              <a:gd name="T22" fmla="*/ 103322 w 59"/>
              <a:gd name="T23" fmla="*/ 119746 h 58"/>
              <a:gd name="T24" fmla="*/ 55105 w 59"/>
              <a:gd name="T25" fmla="*/ 164224 h 58"/>
              <a:gd name="T26" fmla="*/ 75769 w 59"/>
              <a:gd name="T27" fmla="*/ 184752 h 58"/>
              <a:gd name="T28" fmla="*/ 75769 w 59"/>
              <a:gd name="T29" fmla="*/ 191594 h 58"/>
              <a:gd name="T30" fmla="*/ 68881 w 59"/>
              <a:gd name="T31" fmla="*/ 198437 h 58"/>
              <a:gd name="T32" fmla="*/ 10332 w 59"/>
              <a:gd name="T33" fmla="*/ 198437 h 58"/>
              <a:gd name="T34" fmla="*/ 0 w 59"/>
              <a:gd name="T35" fmla="*/ 188173 h 58"/>
              <a:gd name="T36" fmla="*/ 0 w 59"/>
              <a:gd name="T37" fmla="*/ 130010 h 58"/>
              <a:gd name="T38" fmla="*/ 6888 w 59"/>
              <a:gd name="T39" fmla="*/ 123168 h 58"/>
              <a:gd name="T40" fmla="*/ 17220 w 59"/>
              <a:gd name="T41" fmla="*/ 126589 h 58"/>
              <a:gd name="T42" fmla="*/ 34441 w 59"/>
              <a:gd name="T43" fmla="*/ 143696 h 58"/>
              <a:gd name="T44" fmla="*/ 82658 w 59"/>
              <a:gd name="T45" fmla="*/ 99219 h 58"/>
              <a:gd name="T46" fmla="*/ 34441 w 59"/>
              <a:gd name="T47" fmla="*/ 51320 h 58"/>
              <a:gd name="T48" fmla="*/ 17220 w 59"/>
              <a:gd name="T49" fmla="*/ 71848 h 58"/>
              <a:gd name="T50" fmla="*/ 10332 w 59"/>
              <a:gd name="T51" fmla="*/ 71848 h 58"/>
              <a:gd name="T52" fmla="*/ 6888 w 59"/>
              <a:gd name="T53" fmla="*/ 71848 h 58"/>
              <a:gd name="T54" fmla="*/ 0 w 59"/>
              <a:gd name="T55" fmla="*/ 65005 h 58"/>
              <a:gd name="T56" fmla="*/ 0 w 59"/>
              <a:gd name="T57" fmla="*/ 6843 h 58"/>
              <a:gd name="T58" fmla="*/ 10332 w 59"/>
              <a:gd name="T59" fmla="*/ 0 h 58"/>
              <a:gd name="T60" fmla="*/ 68881 w 59"/>
              <a:gd name="T61" fmla="*/ 0 h 58"/>
              <a:gd name="T62" fmla="*/ 75769 w 59"/>
              <a:gd name="T63" fmla="*/ 3421 h 58"/>
              <a:gd name="T64" fmla="*/ 75769 w 59"/>
              <a:gd name="T65" fmla="*/ 13685 h 58"/>
              <a:gd name="T66" fmla="*/ 55105 w 59"/>
              <a:gd name="T67" fmla="*/ 30792 h 58"/>
              <a:gd name="T68" fmla="*/ 103322 w 59"/>
              <a:gd name="T69" fmla="*/ 78691 h 58"/>
              <a:gd name="T70" fmla="*/ 148095 w 59"/>
              <a:gd name="T71" fmla="*/ 30792 h 58"/>
              <a:gd name="T72" fmla="*/ 130875 w 59"/>
              <a:gd name="T73" fmla="*/ 13685 h 58"/>
              <a:gd name="T74" fmla="*/ 127431 w 59"/>
              <a:gd name="T75" fmla="*/ 3421 h 58"/>
              <a:gd name="T76" fmla="*/ 134319 w 59"/>
              <a:gd name="T77" fmla="*/ 0 h 58"/>
              <a:gd name="T78" fmla="*/ 192868 w 59"/>
              <a:gd name="T79" fmla="*/ 0 h 58"/>
              <a:gd name="T80" fmla="*/ 203200 w 59"/>
              <a:gd name="T81" fmla="*/ 6843 h 58"/>
              <a:gd name="T82" fmla="*/ 203200 w 59"/>
              <a:gd name="T83" fmla="*/ 65005 h 58"/>
              <a:gd name="T84" fmla="*/ 196312 w 59"/>
              <a:gd name="T85" fmla="*/ 71848 h 58"/>
              <a:gd name="T86" fmla="*/ 192868 w 59"/>
              <a:gd name="T87" fmla="*/ 71848 h 58"/>
              <a:gd name="T88" fmla="*/ 189424 w 59"/>
              <a:gd name="T89" fmla="*/ 71848 h 58"/>
              <a:gd name="T90" fmla="*/ 168759 w 59"/>
              <a:gd name="T91" fmla="*/ 51320 h 58"/>
              <a:gd name="T92" fmla="*/ 123986 w 59"/>
              <a:gd name="T93" fmla="*/ 99219 h 5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9" h="58">
                <a:moveTo>
                  <a:pt x="36" y="29"/>
                </a:moveTo>
                <a:cubicBezTo>
                  <a:pt x="49" y="42"/>
                  <a:pt x="49" y="42"/>
                  <a:pt x="49" y="42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6"/>
                  <a:pt x="56" y="36"/>
                  <a:pt x="57" y="36"/>
                </a:cubicBezTo>
                <a:cubicBezTo>
                  <a:pt x="58" y="37"/>
                  <a:pt x="59" y="37"/>
                  <a:pt x="59" y="38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7"/>
                  <a:pt x="58" y="58"/>
                  <a:pt x="56" y="58"/>
                </a:cubicBezTo>
                <a:cubicBezTo>
                  <a:pt x="39" y="58"/>
                  <a:pt x="39" y="58"/>
                  <a:pt x="39" y="58"/>
                </a:cubicBezTo>
                <a:cubicBezTo>
                  <a:pt x="38" y="58"/>
                  <a:pt x="37" y="57"/>
                  <a:pt x="37" y="56"/>
                </a:cubicBezTo>
                <a:cubicBezTo>
                  <a:pt x="37" y="55"/>
                  <a:pt x="37" y="54"/>
                  <a:pt x="38" y="54"/>
                </a:cubicBezTo>
                <a:cubicBezTo>
                  <a:pt x="43" y="48"/>
                  <a:pt x="43" y="48"/>
                  <a:pt x="43" y="48"/>
                </a:cubicBezTo>
                <a:cubicBezTo>
                  <a:pt x="30" y="35"/>
                  <a:pt x="30" y="35"/>
                  <a:pt x="30" y="35"/>
                </a:cubicBezTo>
                <a:cubicBezTo>
                  <a:pt x="16" y="48"/>
                  <a:pt x="16" y="48"/>
                  <a:pt x="16" y="48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4"/>
                  <a:pt x="22" y="55"/>
                  <a:pt x="22" y="56"/>
                </a:cubicBezTo>
                <a:cubicBezTo>
                  <a:pt x="22" y="57"/>
                  <a:pt x="21" y="58"/>
                  <a:pt x="20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0" y="57"/>
                  <a:pt x="0" y="55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1" y="37"/>
                  <a:pt x="2" y="36"/>
                </a:cubicBezTo>
                <a:cubicBezTo>
                  <a:pt x="3" y="36"/>
                  <a:pt x="4" y="36"/>
                  <a:pt x="5" y="37"/>
                </a:cubicBezTo>
                <a:cubicBezTo>
                  <a:pt x="10" y="42"/>
                  <a:pt x="10" y="42"/>
                  <a:pt x="10" y="42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15"/>
                  <a:pt x="10" y="15"/>
                  <a:pt x="10" y="15"/>
                </a:cubicBezTo>
                <a:cubicBezTo>
                  <a:pt x="5" y="21"/>
                  <a:pt x="5" y="21"/>
                  <a:pt x="5" y="21"/>
                </a:cubicBezTo>
                <a:cubicBezTo>
                  <a:pt x="4" y="21"/>
                  <a:pt x="4" y="21"/>
                  <a:pt x="3" y="21"/>
                </a:cubicBezTo>
                <a:cubicBezTo>
                  <a:pt x="3" y="21"/>
                  <a:pt x="2" y="21"/>
                  <a:pt x="2" y="21"/>
                </a:cubicBezTo>
                <a:cubicBezTo>
                  <a:pt x="1" y="21"/>
                  <a:pt x="0" y="20"/>
                  <a:pt x="0" y="1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22" y="2"/>
                  <a:pt x="22" y="3"/>
                  <a:pt x="22" y="4"/>
                </a:cubicBezTo>
                <a:cubicBezTo>
                  <a:pt x="16" y="9"/>
                  <a:pt x="16" y="9"/>
                  <a:pt x="16" y="9"/>
                </a:cubicBezTo>
                <a:cubicBezTo>
                  <a:pt x="30" y="23"/>
                  <a:pt x="30" y="23"/>
                  <a:pt x="30" y="23"/>
                </a:cubicBezTo>
                <a:cubicBezTo>
                  <a:pt x="43" y="9"/>
                  <a:pt x="43" y="9"/>
                  <a:pt x="43" y="9"/>
                </a:cubicBezTo>
                <a:cubicBezTo>
                  <a:pt x="38" y="4"/>
                  <a:pt x="38" y="4"/>
                  <a:pt x="38" y="4"/>
                </a:cubicBezTo>
                <a:cubicBezTo>
                  <a:pt x="37" y="3"/>
                  <a:pt x="37" y="2"/>
                  <a:pt x="37" y="1"/>
                </a:cubicBezTo>
                <a:cubicBezTo>
                  <a:pt x="37" y="0"/>
                  <a:pt x="38" y="0"/>
                  <a:pt x="39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cubicBezTo>
                  <a:pt x="59" y="19"/>
                  <a:pt x="59" y="19"/>
                  <a:pt x="59" y="19"/>
                </a:cubicBezTo>
                <a:cubicBezTo>
                  <a:pt x="59" y="20"/>
                  <a:pt x="58" y="21"/>
                  <a:pt x="57" y="21"/>
                </a:cubicBezTo>
                <a:cubicBezTo>
                  <a:pt x="57" y="21"/>
                  <a:pt x="57" y="21"/>
                  <a:pt x="56" y="21"/>
                </a:cubicBezTo>
                <a:cubicBezTo>
                  <a:pt x="56" y="21"/>
                  <a:pt x="55" y="21"/>
                  <a:pt x="55" y="21"/>
                </a:cubicBezTo>
                <a:cubicBezTo>
                  <a:pt x="49" y="15"/>
                  <a:pt x="49" y="15"/>
                  <a:pt x="49" y="15"/>
                </a:cubicBezTo>
                <a:lnTo>
                  <a:pt x="36" y="2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6" name="Freeform 151"/>
          <p:cNvSpPr>
            <a:spLocks noEditPoints="1"/>
          </p:cNvSpPr>
          <p:nvPr/>
        </p:nvSpPr>
        <p:spPr bwMode="auto">
          <a:xfrm>
            <a:off x="6268698" y="2797242"/>
            <a:ext cx="182520" cy="182519"/>
          </a:xfrm>
          <a:custGeom>
            <a:avLst/>
            <a:gdLst>
              <a:gd name="T0" fmla="*/ 143696 w 58"/>
              <a:gd name="T1" fmla="*/ 153960 h 58"/>
              <a:gd name="T2" fmla="*/ 140275 w 58"/>
              <a:gd name="T3" fmla="*/ 153960 h 58"/>
              <a:gd name="T4" fmla="*/ 123168 w 58"/>
              <a:gd name="T5" fmla="*/ 147117 h 58"/>
              <a:gd name="T6" fmla="*/ 119747 w 58"/>
              <a:gd name="T7" fmla="*/ 136853 h 58"/>
              <a:gd name="T8" fmla="*/ 78691 w 58"/>
              <a:gd name="T9" fmla="*/ 157381 h 58"/>
              <a:gd name="T10" fmla="*/ 34213 w 58"/>
              <a:gd name="T11" fmla="*/ 109482 h 58"/>
              <a:gd name="T12" fmla="*/ 99219 w 58"/>
              <a:gd name="T13" fmla="*/ 34213 h 58"/>
              <a:gd name="T14" fmla="*/ 133432 w 58"/>
              <a:gd name="T15" fmla="*/ 51320 h 58"/>
              <a:gd name="T16" fmla="*/ 133432 w 58"/>
              <a:gd name="T17" fmla="*/ 51320 h 58"/>
              <a:gd name="T18" fmla="*/ 133432 w 58"/>
              <a:gd name="T19" fmla="*/ 41056 h 58"/>
              <a:gd name="T20" fmla="*/ 136854 w 58"/>
              <a:gd name="T21" fmla="*/ 41056 h 58"/>
              <a:gd name="T22" fmla="*/ 150539 w 58"/>
              <a:gd name="T23" fmla="*/ 41056 h 58"/>
              <a:gd name="T24" fmla="*/ 153961 w 58"/>
              <a:gd name="T25" fmla="*/ 41056 h 58"/>
              <a:gd name="T26" fmla="*/ 153961 w 58"/>
              <a:gd name="T27" fmla="*/ 44477 h 58"/>
              <a:gd name="T28" fmla="*/ 136854 w 58"/>
              <a:gd name="T29" fmla="*/ 123168 h 58"/>
              <a:gd name="T30" fmla="*/ 136854 w 58"/>
              <a:gd name="T31" fmla="*/ 130010 h 58"/>
              <a:gd name="T32" fmla="*/ 143696 w 58"/>
              <a:gd name="T33" fmla="*/ 136853 h 58"/>
              <a:gd name="T34" fmla="*/ 181331 w 58"/>
              <a:gd name="T35" fmla="*/ 99219 h 58"/>
              <a:gd name="T36" fmla="*/ 99219 w 58"/>
              <a:gd name="T37" fmla="*/ 13685 h 58"/>
              <a:gd name="T38" fmla="*/ 17107 w 58"/>
              <a:gd name="T39" fmla="*/ 99219 h 58"/>
              <a:gd name="T40" fmla="*/ 99219 w 58"/>
              <a:gd name="T41" fmla="*/ 181330 h 58"/>
              <a:gd name="T42" fmla="*/ 150539 w 58"/>
              <a:gd name="T43" fmla="*/ 164224 h 58"/>
              <a:gd name="T44" fmla="*/ 157382 w 58"/>
              <a:gd name="T45" fmla="*/ 164224 h 58"/>
              <a:gd name="T46" fmla="*/ 164225 w 58"/>
              <a:gd name="T47" fmla="*/ 171066 h 58"/>
              <a:gd name="T48" fmla="*/ 164225 w 58"/>
              <a:gd name="T49" fmla="*/ 171066 h 58"/>
              <a:gd name="T50" fmla="*/ 160803 w 58"/>
              <a:gd name="T51" fmla="*/ 174488 h 58"/>
              <a:gd name="T52" fmla="*/ 99219 w 58"/>
              <a:gd name="T53" fmla="*/ 198437 h 58"/>
              <a:gd name="T54" fmla="*/ 0 w 58"/>
              <a:gd name="T55" fmla="*/ 99219 h 58"/>
              <a:gd name="T56" fmla="*/ 99219 w 58"/>
              <a:gd name="T57" fmla="*/ 0 h 58"/>
              <a:gd name="T58" fmla="*/ 198438 w 58"/>
              <a:gd name="T59" fmla="*/ 99219 h 58"/>
              <a:gd name="T60" fmla="*/ 143696 w 58"/>
              <a:gd name="T61" fmla="*/ 153960 h 58"/>
              <a:gd name="T62" fmla="*/ 99219 w 58"/>
              <a:gd name="T63" fmla="*/ 51320 h 58"/>
              <a:gd name="T64" fmla="*/ 54742 w 58"/>
              <a:gd name="T65" fmla="*/ 109482 h 58"/>
              <a:gd name="T66" fmla="*/ 82112 w 58"/>
              <a:gd name="T67" fmla="*/ 140274 h 58"/>
              <a:gd name="T68" fmla="*/ 126590 w 58"/>
              <a:gd name="T69" fmla="*/ 82112 h 58"/>
              <a:gd name="T70" fmla="*/ 99219 w 58"/>
              <a:gd name="T71" fmla="*/ 51320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8" h="58">
                <a:moveTo>
                  <a:pt x="42" y="45"/>
                </a:moveTo>
                <a:cubicBezTo>
                  <a:pt x="42" y="45"/>
                  <a:pt x="42" y="45"/>
                  <a:pt x="41" y="45"/>
                </a:cubicBezTo>
                <a:cubicBezTo>
                  <a:pt x="39" y="45"/>
                  <a:pt x="37" y="45"/>
                  <a:pt x="36" y="43"/>
                </a:cubicBezTo>
                <a:cubicBezTo>
                  <a:pt x="35" y="42"/>
                  <a:pt x="35" y="41"/>
                  <a:pt x="35" y="40"/>
                </a:cubicBezTo>
                <a:cubicBezTo>
                  <a:pt x="32" y="43"/>
                  <a:pt x="28" y="46"/>
                  <a:pt x="23" y="46"/>
                </a:cubicBezTo>
                <a:cubicBezTo>
                  <a:pt x="15" y="46"/>
                  <a:pt x="10" y="41"/>
                  <a:pt x="10" y="32"/>
                </a:cubicBezTo>
                <a:cubicBezTo>
                  <a:pt x="10" y="20"/>
                  <a:pt x="19" y="10"/>
                  <a:pt x="29" y="10"/>
                </a:cubicBezTo>
                <a:cubicBezTo>
                  <a:pt x="33" y="10"/>
                  <a:pt x="37" y="12"/>
                  <a:pt x="39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40" y="12"/>
                  <a:pt x="4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5" y="12"/>
                  <a:pt x="45" y="12"/>
                </a:cubicBezTo>
                <a:cubicBezTo>
                  <a:pt x="45" y="12"/>
                  <a:pt x="45" y="13"/>
                  <a:pt x="45" y="13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7"/>
                  <a:pt x="40" y="37"/>
                  <a:pt x="40" y="38"/>
                </a:cubicBezTo>
                <a:cubicBezTo>
                  <a:pt x="40" y="40"/>
                  <a:pt x="41" y="40"/>
                  <a:pt x="42" y="40"/>
                </a:cubicBezTo>
                <a:cubicBezTo>
                  <a:pt x="45" y="40"/>
                  <a:pt x="53" y="39"/>
                  <a:pt x="53" y="29"/>
                </a:cubicBezTo>
                <a:cubicBezTo>
                  <a:pt x="53" y="14"/>
                  <a:pt x="44" y="4"/>
                  <a:pt x="29" y="4"/>
                </a:cubicBezTo>
                <a:cubicBezTo>
                  <a:pt x="16" y="4"/>
                  <a:pt x="5" y="15"/>
                  <a:pt x="5" y="29"/>
                </a:cubicBezTo>
                <a:cubicBezTo>
                  <a:pt x="5" y="42"/>
                  <a:pt x="16" y="53"/>
                  <a:pt x="29" y="53"/>
                </a:cubicBezTo>
                <a:cubicBezTo>
                  <a:pt x="34" y="53"/>
                  <a:pt x="40" y="51"/>
                  <a:pt x="44" y="48"/>
                </a:cubicBezTo>
                <a:cubicBezTo>
                  <a:pt x="45" y="47"/>
                  <a:pt x="46" y="47"/>
                  <a:pt x="46" y="48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51"/>
                  <a:pt x="48" y="51"/>
                  <a:pt x="47" y="51"/>
                </a:cubicBezTo>
                <a:cubicBezTo>
                  <a:pt x="42" y="56"/>
                  <a:pt x="36" y="58"/>
                  <a:pt x="29" y="58"/>
                </a:cubicBez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6" y="0"/>
                  <a:pt x="58" y="11"/>
                  <a:pt x="58" y="29"/>
                </a:cubicBezTo>
                <a:cubicBezTo>
                  <a:pt x="58" y="41"/>
                  <a:pt x="50" y="45"/>
                  <a:pt x="42" y="45"/>
                </a:cubicBezTo>
                <a:close/>
                <a:moveTo>
                  <a:pt x="29" y="15"/>
                </a:moveTo>
                <a:cubicBezTo>
                  <a:pt x="23" y="15"/>
                  <a:pt x="16" y="22"/>
                  <a:pt x="16" y="32"/>
                </a:cubicBezTo>
                <a:cubicBezTo>
                  <a:pt x="16" y="37"/>
                  <a:pt x="19" y="41"/>
                  <a:pt x="24" y="41"/>
                </a:cubicBezTo>
                <a:cubicBezTo>
                  <a:pt x="31" y="41"/>
                  <a:pt x="37" y="32"/>
                  <a:pt x="37" y="24"/>
                </a:cubicBezTo>
                <a:cubicBezTo>
                  <a:pt x="37" y="19"/>
                  <a:pt x="34" y="15"/>
                  <a:pt x="29" y="1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7" name="Freeform 152"/>
          <p:cNvSpPr>
            <a:spLocks noEditPoints="1"/>
          </p:cNvSpPr>
          <p:nvPr/>
        </p:nvSpPr>
        <p:spPr bwMode="auto">
          <a:xfrm>
            <a:off x="6722806" y="2781180"/>
            <a:ext cx="230705" cy="214643"/>
          </a:xfrm>
          <a:custGeom>
            <a:avLst/>
            <a:gdLst>
              <a:gd name="T0" fmla="*/ 250825 w 73"/>
              <a:gd name="T1" fmla="*/ 48045 h 68"/>
              <a:gd name="T2" fmla="*/ 250825 w 73"/>
              <a:gd name="T3" fmla="*/ 65204 h 68"/>
              <a:gd name="T4" fmla="*/ 233645 w 73"/>
              <a:gd name="T5" fmla="*/ 65204 h 68"/>
              <a:gd name="T6" fmla="*/ 223337 w 73"/>
              <a:gd name="T7" fmla="*/ 75500 h 68"/>
              <a:gd name="T8" fmla="*/ 24052 w 73"/>
              <a:gd name="T9" fmla="*/ 75500 h 68"/>
              <a:gd name="T10" fmla="*/ 17180 w 73"/>
              <a:gd name="T11" fmla="*/ 65204 h 68"/>
              <a:gd name="T12" fmla="*/ 0 w 73"/>
              <a:gd name="T13" fmla="*/ 65204 h 68"/>
              <a:gd name="T14" fmla="*/ 0 w 73"/>
              <a:gd name="T15" fmla="*/ 48045 h 68"/>
              <a:gd name="T16" fmla="*/ 123695 w 73"/>
              <a:gd name="T17" fmla="*/ 0 h 68"/>
              <a:gd name="T18" fmla="*/ 250825 w 73"/>
              <a:gd name="T19" fmla="*/ 48045 h 68"/>
              <a:gd name="T20" fmla="*/ 250825 w 73"/>
              <a:gd name="T21" fmla="*/ 216204 h 68"/>
              <a:gd name="T22" fmla="*/ 250825 w 73"/>
              <a:gd name="T23" fmla="*/ 233363 h 68"/>
              <a:gd name="T24" fmla="*/ 0 w 73"/>
              <a:gd name="T25" fmla="*/ 233363 h 68"/>
              <a:gd name="T26" fmla="*/ 0 w 73"/>
              <a:gd name="T27" fmla="*/ 216204 h 68"/>
              <a:gd name="T28" fmla="*/ 6872 w 73"/>
              <a:gd name="T29" fmla="*/ 205909 h 68"/>
              <a:gd name="T30" fmla="*/ 240517 w 73"/>
              <a:gd name="T31" fmla="*/ 205909 h 68"/>
              <a:gd name="T32" fmla="*/ 250825 w 73"/>
              <a:gd name="T33" fmla="*/ 216204 h 68"/>
              <a:gd name="T34" fmla="*/ 65283 w 73"/>
              <a:gd name="T35" fmla="*/ 82363 h 68"/>
              <a:gd name="T36" fmla="*/ 65283 w 73"/>
              <a:gd name="T37" fmla="*/ 181886 h 68"/>
              <a:gd name="T38" fmla="*/ 82463 w 73"/>
              <a:gd name="T39" fmla="*/ 181886 h 68"/>
              <a:gd name="T40" fmla="*/ 82463 w 73"/>
              <a:gd name="T41" fmla="*/ 82363 h 68"/>
              <a:gd name="T42" fmla="*/ 116823 w 73"/>
              <a:gd name="T43" fmla="*/ 82363 h 68"/>
              <a:gd name="T44" fmla="*/ 116823 w 73"/>
              <a:gd name="T45" fmla="*/ 181886 h 68"/>
              <a:gd name="T46" fmla="*/ 134002 w 73"/>
              <a:gd name="T47" fmla="*/ 181886 h 68"/>
              <a:gd name="T48" fmla="*/ 134002 w 73"/>
              <a:gd name="T49" fmla="*/ 82363 h 68"/>
              <a:gd name="T50" fmla="*/ 164926 w 73"/>
              <a:gd name="T51" fmla="*/ 82363 h 68"/>
              <a:gd name="T52" fmla="*/ 164926 w 73"/>
              <a:gd name="T53" fmla="*/ 181886 h 68"/>
              <a:gd name="T54" fmla="*/ 182106 w 73"/>
              <a:gd name="T55" fmla="*/ 181886 h 68"/>
              <a:gd name="T56" fmla="*/ 182106 w 73"/>
              <a:gd name="T57" fmla="*/ 82363 h 68"/>
              <a:gd name="T58" fmla="*/ 216465 w 73"/>
              <a:gd name="T59" fmla="*/ 82363 h 68"/>
              <a:gd name="T60" fmla="*/ 216465 w 73"/>
              <a:gd name="T61" fmla="*/ 181886 h 68"/>
              <a:gd name="T62" fmla="*/ 223337 w 73"/>
              <a:gd name="T63" fmla="*/ 181886 h 68"/>
              <a:gd name="T64" fmla="*/ 233645 w 73"/>
              <a:gd name="T65" fmla="*/ 192181 h 68"/>
              <a:gd name="T66" fmla="*/ 233645 w 73"/>
              <a:gd name="T67" fmla="*/ 199045 h 68"/>
              <a:gd name="T68" fmla="*/ 17180 w 73"/>
              <a:gd name="T69" fmla="*/ 199045 h 68"/>
              <a:gd name="T70" fmla="*/ 17180 w 73"/>
              <a:gd name="T71" fmla="*/ 192181 h 68"/>
              <a:gd name="T72" fmla="*/ 24052 w 73"/>
              <a:gd name="T73" fmla="*/ 181886 h 68"/>
              <a:gd name="T74" fmla="*/ 30924 w 73"/>
              <a:gd name="T75" fmla="*/ 181886 h 68"/>
              <a:gd name="T76" fmla="*/ 30924 w 73"/>
              <a:gd name="T77" fmla="*/ 82363 h 68"/>
              <a:gd name="T78" fmla="*/ 65283 w 73"/>
              <a:gd name="T79" fmla="*/ 82363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3" h="68">
                <a:moveTo>
                  <a:pt x="73" y="14"/>
                </a:moveTo>
                <a:cubicBezTo>
                  <a:pt x="73" y="19"/>
                  <a:pt x="73" y="19"/>
                  <a:pt x="73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20"/>
                  <a:pt x="67" y="22"/>
                  <a:pt x="65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22"/>
                  <a:pt x="5" y="20"/>
                  <a:pt x="5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36" y="0"/>
                  <a:pt x="36" y="0"/>
                  <a:pt x="36" y="0"/>
                </a:cubicBezTo>
                <a:lnTo>
                  <a:pt x="73" y="14"/>
                </a:lnTo>
                <a:close/>
                <a:moveTo>
                  <a:pt x="73" y="63"/>
                </a:moveTo>
                <a:cubicBezTo>
                  <a:pt x="73" y="68"/>
                  <a:pt x="73" y="68"/>
                  <a:pt x="73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2"/>
                  <a:pt x="1" y="60"/>
                  <a:pt x="2" y="60"/>
                </a:cubicBezTo>
                <a:cubicBezTo>
                  <a:pt x="70" y="60"/>
                  <a:pt x="70" y="60"/>
                  <a:pt x="70" y="60"/>
                </a:cubicBezTo>
                <a:cubicBezTo>
                  <a:pt x="71" y="60"/>
                  <a:pt x="73" y="62"/>
                  <a:pt x="73" y="63"/>
                </a:cubicBezTo>
                <a:close/>
                <a:moveTo>
                  <a:pt x="19" y="24"/>
                </a:moveTo>
                <a:cubicBezTo>
                  <a:pt x="19" y="53"/>
                  <a:pt x="19" y="53"/>
                  <a:pt x="19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24"/>
                  <a:pt x="24" y="24"/>
                  <a:pt x="2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53"/>
                  <a:pt x="34" y="53"/>
                  <a:pt x="34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9" y="24"/>
                  <a:pt x="39" y="24"/>
                  <a:pt x="39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53"/>
                  <a:pt x="48" y="53"/>
                  <a:pt x="48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24"/>
                  <a:pt x="53" y="24"/>
                  <a:pt x="53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53"/>
                  <a:pt x="63" y="53"/>
                  <a:pt x="63" y="53"/>
                </a:cubicBezTo>
                <a:cubicBezTo>
                  <a:pt x="65" y="53"/>
                  <a:pt x="65" y="53"/>
                  <a:pt x="65" y="53"/>
                </a:cubicBezTo>
                <a:cubicBezTo>
                  <a:pt x="67" y="53"/>
                  <a:pt x="68" y="54"/>
                  <a:pt x="68" y="56"/>
                </a:cubicBezTo>
                <a:cubicBezTo>
                  <a:pt x="68" y="58"/>
                  <a:pt x="68" y="58"/>
                  <a:pt x="68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5" y="56"/>
                  <a:pt x="5" y="56"/>
                  <a:pt x="5" y="56"/>
                </a:cubicBezTo>
                <a:cubicBezTo>
                  <a:pt x="5" y="54"/>
                  <a:pt x="6" y="53"/>
                  <a:pt x="7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9" y="24"/>
                  <a:pt x="9" y="24"/>
                  <a:pt x="9" y="24"/>
                </a:cubicBezTo>
                <a:lnTo>
                  <a:pt x="19" y="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8" name="Freeform 153"/>
          <p:cNvSpPr>
            <a:spLocks noEditPoints="1"/>
          </p:cNvSpPr>
          <p:nvPr/>
        </p:nvSpPr>
        <p:spPr bwMode="auto">
          <a:xfrm>
            <a:off x="7176914" y="2808923"/>
            <a:ext cx="186900" cy="154776"/>
          </a:xfrm>
          <a:custGeom>
            <a:avLst/>
            <a:gdLst>
              <a:gd name="T0" fmla="*/ 203200 w 59"/>
              <a:gd name="T1" fmla="*/ 27473 h 49"/>
              <a:gd name="T2" fmla="*/ 192868 w 59"/>
              <a:gd name="T3" fmla="*/ 34342 h 49"/>
              <a:gd name="T4" fmla="*/ 10332 w 59"/>
              <a:gd name="T5" fmla="*/ 34342 h 49"/>
              <a:gd name="T6" fmla="*/ 0 w 59"/>
              <a:gd name="T7" fmla="*/ 27473 h 49"/>
              <a:gd name="T8" fmla="*/ 0 w 59"/>
              <a:gd name="T9" fmla="*/ 10303 h 49"/>
              <a:gd name="T10" fmla="*/ 10332 w 59"/>
              <a:gd name="T11" fmla="*/ 0 h 49"/>
              <a:gd name="T12" fmla="*/ 192868 w 59"/>
              <a:gd name="T13" fmla="*/ 0 h 49"/>
              <a:gd name="T14" fmla="*/ 203200 w 59"/>
              <a:gd name="T15" fmla="*/ 10303 h 49"/>
              <a:gd name="T16" fmla="*/ 203200 w 59"/>
              <a:gd name="T17" fmla="*/ 27473 h 49"/>
              <a:gd name="T18" fmla="*/ 203200 w 59"/>
              <a:gd name="T19" fmla="*/ 92723 h 49"/>
              <a:gd name="T20" fmla="*/ 192868 w 59"/>
              <a:gd name="T21" fmla="*/ 103026 h 49"/>
              <a:gd name="T22" fmla="*/ 10332 w 59"/>
              <a:gd name="T23" fmla="*/ 103026 h 49"/>
              <a:gd name="T24" fmla="*/ 0 w 59"/>
              <a:gd name="T25" fmla="*/ 92723 h 49"/>
              <a:gd name="T26" fmla="*/ 0 w 59"/>
              <a:gd name="T27" fmla="*/ 75552 h 49"/>
              <a:gd name="T28" fmla="*/ 10332 w 59"/>
              <a:gd name="T29" fmla="*/ 68684 h 49"/>
              <a:gd name="T30" fmla="*/ 192868 w 59"/>
              <a:gd name="T31" fmla="*/ 68684 h 49"/>
              <a:gd name="T32" fmla="*/ 203200 w 59"/>
              <a:gd name="T33" fmla="*/ 75552 h 49"/>
              <a:gd name="T34" fmla="*/ 203200 w 59"/>
              <a:gd name="T35" fmla="*/ 92723 h 49"/>
              <a:gd name="T36" fmla="*/ 203200 w 59"/>
              <a:gd name="T37" fmla="*/ 161407 h 49"/>
              <a:gd name="T38" fmla="*/ 192868 w 59"/>
              <a:gd name="T39" fmla="*/ 168275 h 49"/>
              <a:gd name="T40" fmla="*/ 10332 w 59"/>
              <a:gd name="T41" fmla="*/ 168275 h 49"/>
              <a:gd name="T42" fmla="*/ 0 w 59"/>
              <a:gd name="T43" fmla="*/ 161407 h 49"/>
              <a:gd name="T44" fmla="*/ 0 w 59"/>
              <a:gd name="T45" fmla="*/ 144236 h 49"/>
              <a:gd name="T46" fmla="*/ 10332 w 59"/>
              <a:gd name="T47" fmla="*/ 133933 h 49"/>
              <a:gd name="T48" fmla="*/ 192868 w 59"/>
              <a:gd name="T49" fmla="*/ 133933 h 49"/>
              <a:gd name="T50" fmla="*/ 203200 w 59"/>
              <a:gd name="T51" fmla="*/ 144236 h 49"/>
              <a:gd name="T52" fmla="*/ 203200 w 59"/>
              <a:gd name="T53" fmla="*/ 161407 h 4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9" h="49">
                <a:moveTo>
                  <a:pt x="59" y="8"/>
                </a:moveTo>
                <a:cubicBezTo>
                  <a:pt x="59" y="9"/>
                  <a:pt x="58" y="10"/>
                  <a:pt x="56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0" y="9"/>
                  <a:pt x="0" y="8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0"/>
                  <a:pt x="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2"/>
                  <a:pt x="59" y="3"/>
                </a:cubicBezTo>
                <a:lnTo>
                  <a:pt x="59" y="8"/>
                </a:lnTo>
                <a:close/>
                <a:moveTo>
                  <a:pt x="59" y="27"/>
                </a:moveTo>
                <a:cubicBezTo>
                  <a:pt x="59" y="28"/>
                  <a:pt x="58" y="30"/>
                  <a:pt x="56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2" y="30"/>
                  <a:pt x="0" y="28"/>
                  <a:pt x="0" y="27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2" y="20"/>
                  <a:pt x="3" y="20"/>
                </a:cubicBezTo>
                <a:cubicBezTo>
                  <a:pt x="56" y="20"/>
                  <a:pt x="56" y="20"/>
                  <a:pt x="56" y="20"/>
                </a:cubicBezTo>
                <a:cubicBezTo>
                  <a:pt x="58" y="20"/>
                  <a:pt x="59" y="21"/>
                  <a:pt x="59" y="22"/>
                </a:cubicBezTo>
                <a:lnTo>
                  <a:pt x="59" y="27"/>
                </a:lnTo>
                <a:close/>
                <a:moveTo>
                  <a:pt x="59" y="47"/>
                </a:moveTo>
                <a:cubicBezTo>
                  <a:pt x="59" y="48"/>
                  <a:pt x="58" y="49"/>
                  <a:pt x="56" y="49"/>
                </a:cubicBezTo>
                <a:cubicBezTo>
                  <a:pt x="3" y="49"/>
                  <a:pt x="3" y="49"/>
                  <a:pt x="3" y="49"/>
                </a:cubicBezTo>
                <a:cubicBezTo>
                  <a:pt x="2" y="49"/>
                  <a:pt x="0" y="48"/>
                  <a:pt x="0" y="47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0"/>
                  <a:pt x="2" y="39"/>
                  <a:pt x="3" y="39"/>
                </a:cubicBezTo>
                <a:cubicBezTo>
                  <a:pt x="56" y="39"/>
                  <a:pt x="56" y="39"/>
                  <a:pt x="56" y="39"/>
                </a:cubicBezTo>
                <a:cubicBezTo>
                  <a:pt x="58" y="39"/>
                  <a:pt x="59" y="40"/>
                  <a:pt x="59" y="42"/>
                </a:cubicBezTo>
                <a:lnTo>
                  <a:pt x="59" y="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9" name="Freeform 154"/>
          <p:cNvSpPr>
            <a:spLocks noEditPoints="1"/>
          </p:cNvSpPr>
          <p:nvPr/>
        </p:nvSpPr>
        <p:spPr bwMode="auto">
          <a:xfrm>
            <a:off x="7641244" y="2781180"/>
            <a:ext cx="198581" cy="214643"/>
          </a:xfrm>
          <a:custGeom>
            <a:avLst/>
            <a:gdLst>
              <a:gd name="T0" fmla="*/ 198765 w 63"/>
              <a:gd name="T1" fmla="*/ 199045 h 68"/>
              <a:gd name="T2" fmla="*/ 140506 w 63"/>
              <a:gd name="T3" fmla="*/ 199045 h 68"/>
              <a:gd name="T4" fmla="*/ 106237 w 63"/>
              <a:gd name="T5" fmla="*/ 233363 h 68"/>
              <a:gd name="T6" fmla="*/ 75394 w 63"/>
              <a:gd name="T7" fmla="*/ 199045 h 68"/>
              <a:gd name="T8" fmla="*/ 17135 w 63"/>
              <a:gd name="T9" fmla="*/ 199045 h 68"/>
              <a:gd name="T10" fmla="*/ 0 w 63"/>
              <a:gd name="T11" fmla="*/ 181886 h 68"/>
              <a:gd name="T12" fmla="*/ 41124 w 63"/>
              <a:gd name="T13" fmla="*/ 75500 h 68"/>
              <a:gd name="T14" fmla="*/ 95956 w 63"/>
              <a:gd name="T15" fmla="*/ 17159 h 68"/>
              <a:gd name="T16" fmla="*/ 95956 w 63"/>
              <a:gd name="T17" fmla="*/ 10295 h 68"/>
              <a:gd name="T18" fmla="*/ 106237 w 63"/>
              <a:gd name="T19" fmla="*/ 0 h 68"/>
              <a:gd name="T20" fmla="*/ 119944 w 63"/>
              <a:gd name="T21" fmla="*/ 10295 h 68"/>
              <a:gd name="T22" fmla="*/ 119944 w 63"/>
              <a:gd name="T23" fmla="*/ 17159 h 68"/>
              <a:gd name="T24" fmla="*/ 174776 w 63"/>
              <a:gd name="T25" fmla="*/ 75500 h 68"/>
              <a:gd name="T26" fmla="*/ 215900 w 63"/>
              <a:gd name="T27" fmla="*/ 181886 h 68"/>
              <a:gd name="T28" fmla="*/ 198765 w 63"/>
              <a:gd name="T29" fmla="*/ 199045 h 68"/>
              <a:gd name="T30" fmla="*/ 106237 w 63"/>
              <a:gd name="T31" fmla="*/ 216204 h 68"/>
              <a:gd name="T32" fmla="*/ 89102 w 63"/>
              <a:gd name="T33" fmla="*/ 199045 h 68"/>
              <a:gd name="T34" fmla="*/ 85675 w 63"/>
              <a:gd name="T35" fmla="*/ 195613 h 68"/>
              <a:gd name="T36" fmla="*/ 85675 w 63"/>
              <a:gd name="T37" fmla="*/ 199045 h 68"/>
              <a:gd name="T38" fmla="*/ 106237 w 63"/>
              <a:gd name="T39" fmla="*/ 223068 h 68"/>
              <a:gd name="T40" fmla="*/ 109663 w 63"/>
              <a:gd name="T41" fmla="*/ 219636 h 68"/>
              <a:gd name="T42" fmla="*/ 106237 w 63"/>
              <a:gd name="T43" fmla="*/ 216204 h 6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" h="68">
                <a:moveTo>
                  <a:pt x="58" y="58"/>
                </a:moveTo>
                <a:cubicBezTo>
                  <a:pt x="41" y="58"/>
                  <a:pt x="41" y="58"/>
                  <a:pt x="41" y="58"/>
                </a:cubicBezTo>
                <a:cubicBezTo>
                  <a:pt x="41" y="63"/>
                  <a:pt x="37" y="68"/>
                  <a:pt x="31" y="68"/>
                </a:cubicBezTo>
                <a:cubicBezTo>
                  <a:pt x="26" y="68"/>
                  <a:pt x="22" y="63"/>
                  <a:pt x="22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5" y="48"/>
                  <a:pt x="12" y="40"/>
                  <a:pt x="12" y="22"/>
                </a:cubicBezTo>
                <a:cubicBezTo>
                  <a:pt x="12" y="14"/>
                  <a:pt x="18" y="6"/>
                  <a:pt x="28" y="5"/>
                </a:cubicBezTo>
                <a:cubicBezTo>
                  <a:pt x="28" y="4"/>
                  <a:pt x="28" y="4"/>
                  <a:pt x="28" y="3"/>
                </a:cubicBezTo>
                <a:cubicBezTo>
                  <a:pt x="28" y="1"/>
                  <a:pt x="29" y="0"/>
                  <a:pt x="31" y="0"/>
                </a:cubicBezTo>
                <a:cubicBezTo>
                  <a:pt x="33" y="0"/>
                  <a:pt x="35" y="1"/>
                  <a:pt x="35" y="3"/>
                </a:cubicBezTo>
                <a:cubicBezTo>
                  <a:pt x="35" y="4"/>
                  <a:pt x="35" y="4"/>
                  <a:pt x="35" y="5"/>
                </a:cubicBezTo>
                <a:cubicBezTo>
                  <a:pt x="45" y="6"/>
                  <a:pt x="51" y="14"/>
                  <a:pt x="51" y="22"/>
                </a:cubicBezTo>
                <a:cubicBezTo>
                  <a:pt x="51" y="40"/>
                  <a:pt x="57" y="48"/>
                  <a:pt x="63" y="53"/>
                </a:cubicBezTo>
                <a:cubicBezTo>
                  <a:pt x="63" y="56"/>
                  <a:pt x="61" y="58"/>
                  <a:pt x="58" y="58"/>
                </a:cubicBezTo>
                <a:close/>
                <a:moveTo>
                  <a:pt x="31" y="63"/>
                </a:moveTo>
                <a:cubicBezTo>
                  <a:pt x="28" y="63"/>
                  <a:pt x="26" y="61"/>
                  <a:pt x="26" y="58"/>
                </a:cubicBezTo>
                <a:cubicBezTo>
                  <a:pt x="26" y="58"/>
                  <a:pt x="26" y="57"/>
                  <a:pt x="25" y="57"/>
                </a:cubicBezTo>
                <a:cubicBezTo>
                  <a:pt x="25" y="57"/>
                  <a:pt x="25" y="58"/>
                  <a:pt x="25" y="58"/>
                </a:cubicBezTo>
                <a:cubicBezTo>
                  <a:pt x="25" y="62"/>
                  <a:pt x="28" y="65"/>
                  <a:pt x="31" y="65"/>
                </a:cubicBezTo>
                <a:cubicBezTo>
                  <a:pt x="32" y="65"/>
                  <a:pt x="32" y="64"/>
                  <a:pt x="32" y="64"/>
                </a:cubicBezTo>
                <a:cubicBezTo>
                  <a:pt x="32" y="64"/>
                  <a:pt x="32" y="63"/>
                  <a:pt x="31" y="6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0" name="Freeform 155"/>
          <p:cNvSpPr>
            <a:spLocks noEditPoints="1"/>
          </p:cNvSpPr>
          <p:nvPr/>
        </p:nvSpPr>
        <p:spPr bwMode="auto">
          <a:xfrm>
            <a:off x="8086590" y="2808923"/>
            <a:ext cx="274509" cy="154776"/>
          </a:xfrm>
          <a:custGeom>
            <a:avLst/>
            <a:gdLst>
              <a:gd name="T0" fmla="*/ 240132 w 87"/>
              <a:gd name="T1" fmla="*/ 168275 h 49"/>
              <a:gd name="T2" fmla="*/ 181814 w 87"/>
              <a:gd name="T3" fmla="*/ 109894 h 49"/>
              <a:gd name="T4" fmla="*/ 202397 w 87"/>
              <a:gd name="T5" fmla="*/ 65249 h 49"/>
              <a:gd name="T6" fmla="*/ 192106 w 87"/>
              <a:gd name="T7" fmla="*/ 54947 h 49"/>
              <a:gd name="T8" fmla="*/ 147510 w 87"/>
              <a:gd name="T9" fmla="*/ 113328 h 49"/>
              <a:gd name="T10" fmla="*/ 140649 w 87"/>
              <a:gd name="T11" fmla="*/ 116762 h 49"/>
              <a:gd name="T12" fmla="*/ 116636 w 87"/>
              <a:gd name="T13" fmla="*/ 116762 h 49"/>
              <a:gd name="T14" fmla="*/ 58318 w 87"/>
              <a:gd name="T15" fmla="*/ 168275 h 49"/>
              <a:gd name="T16" fmla="*/ 0 w 87"/>
              <a:gd name="T17" fmla="*/ 109894 h 49"/>
              <a:gd name="T18" fmla="*/ 58318 w 87"/>
              <a:gd name="T19" fmla="*/ 51513 h 49"/>
              <a:gd name="T20" fmla="*/ 85761 w 87"/>
              <a:gd name="T21" fmla="*/ 58381 h 49"/>
              <a:gd name="T22" fmla="*/ 102914 w 87"/>
              <a:gd name="T23" fmla="*/ 34342 h 49"/>
              <a:gd name="T24" fmla="*/ 75470 w 87"/>
              <a:gd name="T25" fmla="*/ 34342 h 49"/>
              <a:gd name="T26" fmla="*/ 65179 w 87"/>
              <a:gd name="T27" fmla="*/ 27473 h 49"/>
              <a:gd name="T28" fmla="*/ 75470 w 87"/>
              <a:gd name="T29" fmla="*/ 17171 h 49"/>
              <a:gd name="T30" fmla="*/ 123497 w 87"/>
              <a:gd name="T31" fmla="*/ 17171 h 49"/>
              <a:gd name="T32" fmla="*/ 123497 w 87"/>
              <a:gd name="T33" fmla="*/ 34342 h 49"/>
              <a:gd name="T34" fmla="*/ 181814 w 87"/>
              <a:gd name="T35" fmla="*/ 34342 h 49"/>
              <a:gd name="T36" fmla="*/ 168093 w 87"/>
              <a:gd name="T37" fmla="*/ 17171 h 49"/>
              <a:gd name="T38" fmla="*/ 140649 w 87"/>
              <a:gd name="T39" fmla="*/ 17171 h 49"/>
              <a:gd name="T40" fmla="*/ 133788 w 87"/>
              <a:gd name="T41" fmla="*/ 10303 h 49"/>
              <a:gd name="T42" fmla="*/ 140649 w 87"/>
              <a:gd name="T43" fmla="*/ 0 h 49"/>
              <a:gd name="T44" fmla="*/ 174953 w 87"/>
              <a:gd name="T45" fmla="*/ 0 h 49"/>
              <a:gd name="T46" fmla="*/ 181814 w 87"/>
              <a:gd name="T47" fmla="*/ 3434 h 49"/>
              <a:gd name="T48" fmla="*/ 216119 w 87"/>
              <a:gd name="T49" fmla="*/ 58381 h 49"/>
              <a:gd name="T50" fmla="*/ 240132 w 87"/>
              <a:gd name="T51" fmla="*/ 51513 h 49"/>
              <a:gd name="T52" fmla="*/ 298450 w 87"/>
              <a:gd name="T53" fmla="*/ 109894 h 49"/>
              <a:gd name="T54" fmla="*/ 240132 w 87"/>
              <a:gd name="T55" fmla="*/ 168275 h 49"/>
              <a:gd name="T56" fmla="*/ 58318 w 87"/>
              <a:gd name="T57" fmla="*/ 116762 h 49"/>
              <a:gd name="T58" fmla="*/ 51457 w 87"/>
              <a:gd name="T59" fmla="*/ 106460 h 49"/>
              <a:gd name="T60" fmla="*/ 75470 w 87"/>
              <a:gd name="T61" fmla="*/ 72118 h 49"/>
              <a:gd name="T62" fmla="*/ 58318 w 87"/>
              <a:gd name="T63" fmla="*/ 68684 h 49"/>
              <a:gd name="T64" fmla="*/ 17152 w 87"/>
              <a:gd name="T65" fmla="*/ 109894 h 49"/>
              <a:gd name="T66" fmla="*/ 58318 w 87"/>
              <a:gd name="T67" fmla="*/ 151104 h 49"/>
              <a:gd name="T68" fmla="*/ 99483 w 87"/>
              <a:gd name="T69" fmla="*/ 116762 h 49"/>
              <a:gd name="T70" fmla="*/ 58318 w 87"/>
              <a:gd name="T71" fmla="*/ 116762 h 49"/>
              <a:gd name="T72" fmla="*/ 99483 w 87"/>
              <a:gd name="T73" fmla="*/ 103026 h 49"/>
              <a:gd name="T74" fmla="*/ 89192 w 87"/>
              <a:gd name="T75" fmla="*/ 82420 h 49"/>
              <a:gd name="T76" fmla="*/ 75470 w 87"/>
              <a:gd name="T77" fmla="*/ 103026 h 49"/>
              <a:gd name="T78" fmla="*/ 99483 w 87"/>
              <a:gd name="T79" fmla="*/ 103026 h 49"/>
              <a:gd name="T80" fmla="*/ 174953 w 87"/>
              <a:gd name="T81" fmla="*/ 51513 h 49"/>
              <a:gd name="T82" fmla="*/ 113205 w 87"/>
              <a:gd name="T83" fmla="*/ 51513 h 49"/>
              <a:gd name="T84" fmla="*/ 99483 w 87"/>
              <a:gd name="T85" fmla="*/ 68684 h 49"/>
              <a:gd name="T86" fmla="*/ 116636 w 87"/>
              <a:gd name="T87" fmla="*/ 103026 h 49"/>
              <a:gd name="T88" fmla="*/ 137218 w 87"/>
              <a:gd name="T89" fmla="*/ 103026 h 49"/>
              <a:gd name="T90" fmla="*/ 174953 w 87"/>
              <a:gd name="T91" fmla="*/ 51513 h 49"/>
              <a:gd name="T92" fmla="*/ 240132 w 87"/>
              <a:gd name="T93" fmla="*/ 68684 h 49"/>
              <a:gd name="T94" fmla="*/ 226410 w 87"/>
              <a:gd name="T95" fmla="*/ 72118 h 49"/>
              <a:gd name="T96" fmla="*/ 246993 w 87"/>
              <a:gd name="T97" fmla="*/ 106460 h 49"/>
              <a:gd name="T98" fmla="*/ 246993 w 87"/>
              <a:gd name="T99" fmla="*/ 116762 h 49"/>
              <a:gd name="T100" fmla="*/ 240132 w 87"/>
              <a:gd name="T101" fmla="*/ 116762 h 49"/>
              <a:gd name="T102" fmla="*/ 233271 w 87"/>
              <a:gd name="T103" fmla="*/ 113328 h 49"/>
              <a:gd name="T104" fmla="*/ 212689 w 87"/>
              <a:gd name="T105" fmla="*/ 78986 h 49"/>
              <a:gd name="T106" fmla="*/ 198967 w 87"/>
              <a:gd name="T107" fmla="*/ 109894 h 49"/>
              <a:gd name="T108" fmla="*/ 240132 w 87"/>
              <a:gd name="T109" fmla="*/ 151104 h 49"/>
              <a:gd name="T110" fmla="*/ 281298 w 87"/>
              <a:gd name="T111" fmla="*/ 109894 h 49"/>
              <a:gd name="T112" fmla="*/ 240132 w 87"/>
              <a:gd name="T113" fmla="*/ 68684 h 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7" h="49">
                <a:moveTo>
                  <a:pt x="70" y="49"/>
                </a:moveTo>
                <a:cubicBezTo>
                  <a:pt x="61" y="49"/>
                  <a:pt x="53" y="41"/>
                  <a:pt x="53" y="32"/>
                </a:cubicBezTo>
                <a:cubicBezTo>
                  <a:pt x="53" y="27"/>
                  <a:pt x="55" y="22"/>
                  <a:pt x="59" y="19"/>
                </a:cubicBezTo>
                <a:cubicBezTo>
                  <a:pt x="56" y="16"/>
                  <a:pt x="56" y="16"/>
                  <a:pt x="56" y="16"/>
                </a:cubicBezTo>
                <a:cubicBezTo>
                  <a:pt x="43" y="33"/>
                  <a:pt x="43" y="33"/>
                  <a:pt x="43" y="33"/>
                </a:cubicBezTo>
                <a:cubicBezTo>
                  <a:pt x="43" y="34"/>
                  <a:pt x="42" y="34"/>
                  <a:pt x="41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2" y="43"/>
                  <a:pt x="25" y="49"/>
                  <a:pt x="17" y="49"/>
                </a:cubicBezTo>
                <a:cubicBezTo>
                  <a:pt x="7" y="49"/>
                  <a:pt x="0" y="41"/>
                  <a:pt x="0" y="32"/>
                </a:cubicBezTo>
                <a:cubicBezTo>
                  <a:pt x="0" y="23"/>
                  <a:pt x="7" y="15"/>
                  <a:pt x="17" y="15"/>
                </a:cubicBezTo>
                <a:cubicBezTo>
                  <a:pt x="20" y="15"/>
                  <a:pt x="23" y="16"/>
                  <a:pt x="25" y="17"/>
                </a:cubicBezTo>
                <a:cubicBezTo>
                  <a:pt x="30" y="10"/>
                  <a:pt x="30" y="10"/>
                  <a:pt x="30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0" y="10"/>
                  <a:pt x="19" y="9"/>
                  <a:pt x="19" y="8"/>
                </a:cubicBezTo>
                <a:cubicBezTo>
                  <a:pt x="19" y="6"/>
                  <a:pt x="20" y="5"/>
                  <a:pt x="22" y="5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10"/>
                  <a:pt x="36" y="10"/>
                  <a:pt x="36" y="10"/>
                </a:cubicBezTo>
                <a:cubicBezTo>
                  <a:pt x="53" y="10"/>
                  <a:pt x="53" y="10"/>
                  <a:pt x="53" y="10"/>
                </a:cubicBezTo>
                <a:cubicBezTo>
                  <a:pt x="49" y="5"/>
                  <a:pt x="49" y="5"/>
                  <a:pt x="49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0" y="5"/>
                  <a:pt x="39" y="4"/>
                  <a:pt x="39" y="3"/>
                </a:cubicBezTo>
                <a:cubicBezTo>
                  <a:pt x="39" y="2"/>
                  <a:pt x="40" y="0"/>
                  <a:pt x="41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2" y="0"/>
                  <a:pt x="52" y="1"/>
                  <a:pt x="53" y="1"/>
                </a:cubicBezTo>
                <a:cubicBezTo>
                  <a:pt x="63" y="17"/>
                  <a:pt x="63" y="17"/>
                  <a:pt x="63" y="17"/>
                </a:cubicBezTo>
                <a:cubicBezTo>
                  <a:pt x="65" y="16"/>
                  <a:pt x="68" y="15"/>
                  <a:pt x="70" y="15"/>
                </a:cubicBezTo>
                <a:cubicBezTo>
                  <a:pt x="80" y="15"/>
                  <a:pt x="87" y="23"/>
                  <a:pt x="87" y="32"/>
                </a:cubicBezTo>
                <a:cubicBezTo>
                  <a:pt x="87" y="41"/>
                  <a:pt x="80" y="49"/>
                  <a:pt x="70" y="49"/>
                </a:cubicBezTo>
                <a:close/>
                <a:moveTo>
                  <a:pt x="17" y="34"/>
                </a:moveTo>
                <a:cubicBezTo>
                  <a:pt x="15" y="34"/>
                  <a:pt x="14" y="32"/>
                  <a:pt x="15" y="31"/>
                </a:cubicBezTo>
                <a:cubicBezTo>
                  <a:pt x="22" y="21"/>
                  <a:pt x="22" y="21"/>
                  <a:pt x="22" y="21"/>
                </a:cubicBezTo>
                <a:cubicBezTo>
                  <a:pt x="20" y="20"/>
                  <a:pt x="19" y="20"/>
                  <a:pt x="17" y="20"/>
                </a:cubicBezTo>
                <a:cubicBezTo>
                  <a:pt x="10" y="20"/>
                  <a:pt x="5" y="25"/>
                  <a:pt x="5" y="32"/>
                </a:cubicBezTo>
                <a:cubicBezTo>
                  <a:pt x="5" y="39"/>
                  <a:pt x="10" y="44"/>
                  <a:pt x="17" y="44"/>
                </a:cubicBezTo>
                <a:cubicBezTo>
                  <a:pt x="23" y="44"/>
                  <a:pt x="28" y="40"/>
                  <a:pt x="29" y="34"/>
                </a:cubicBezTo>
                <a:lnTo>
                  <a:pt x="17" y="34"/>
                </a:lnTo>
                <a:close/>
                <a:moveTo>
                  <a:pt x="29" y="30"/>
                </a:moveTo>
                <a:cubicBezTo>
                  <a:pt x="28" y="27"/>
                  <a:pt x="27" y="26"/>
                  <a:pt x="26" y="24"/>
                </a:cubicBezTo>
                <a:cubicBezTo>
                  <a:pt x="22" y="30"/>
                  <a:pt x="22" y="30"/>
                  <a:pt x="22" y="30"/>
                </a:cubicBezTo>
                <a:lnTo>
                  <a:pt x="29" y="30"/>
                </a:lnTo>
                <a:close/>
                <a:moveTo>
                  <a:pt x="51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29" y="20"/>
                  <a:pt x="29" y="20"/>
                  <a:pt x="29" y="20"/>
                </a:cubicBezTo>
                <a:cubicBezTo>
                  <a:pt x="31" y="23"/>
                  <a:pt x="33" y="26"/>
                  <a:pt x="34" y="30"/>
                </a:cubicBezTo>
                <a:cubicBezTo>
                  <a:pt x="40" y="30"/>
                  <a:pt x="40" y="30"/>
                  <a:pt x="40" y="30"/>
                </a:cubicBezTo>
                <a:lnTo>
                  <a:pt x="51" y="15"/>
                </a:lnTo>
                <a:close/>
                <a:moveTo>
                  <a:pt x="70" y="20"/>
                </a:moveTo>
                <a:cubicBezTo>
                  <a:pt x="69" y="20"/>
                  <a:pt x="67" y="20"/>
                  <a:pt x="66" y="21"/>
                </a:cubicBezTo>
                <a:cubicBezTo>
                  <a:pt x="72" y="31"/>
                  <a:pt x="72" y="31"/>
                  <a:pt x="72" y="31"/>
                </a:cubicBezTo>
                <a:cubicBezTo>
                  <a:pt x="73" y="32"/>
                  <a:pt x="73" y="33"/>
                  <a:pt x="72" y="34"/>
                </a:cubicBezTo>
                <a:cubicBezTo>
                  <a:pt x="71" y="34"/>
                  <a:pt x="71" y="34"/>
                  <a:pt x="70" y="34"/>
                </a:cubicBezTo>
                <a:cubicBezTo>
                  <a:pt x="69" y="34"/>
                  <a:pt x="69" y="34"/>
                  <a:pt x="68" y="33"/>
                </a:cubicBezTo>
                <a:cubicBezTo>
                  <a:pt x="62" y="23"/>
                  <a:pt x="62" y="23"/>
                  <a:pt x="62" y="23"/>
                </a:cubicBezTo>
                <a:cubicBezTo>
                  <a:pt x="59" y="26"/>
                  <a:pt x="58" y="29"/>
                  <a:pt x="58" y="32"/>
                </a:cubicBezTo>
                <a:cubicBezTo>
                  <a:pt x="58" y="39"/>
                  <a:pt x="64" y="44"/>
                  <a:pt x="70" y="44"/>
                </a:cubicBezTo>
                <a:cubicBezTo>
                  <a:pt x="77" y="44"/>
                  <a:pt x="82" y="39"/>
                  <a:pt x="82" y="32"/>
                </a:cubicBezTo>
                <a:cubicBezTo>
                  <a:pt x="82" y="25"/>
                  <a:pt x="77" y="20"/>
                  <a:pt x="70" y="2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1" name="Freeform 156"/>
          <p:cNvSpPr>
            <a:spLocks noEditPoints="1"/>
          </p:cNvSpPr>
          <p:nvPr/>
        </p:nvSpPr>
        <p:spPr bwMode="auto">
          <a:xfrm>
            <a:off x="8492512" y="2797242"/>
            <a:ext cx="183980" cy="182519"/>
          </a:xfrm>
          <a:custGeom>
            <a:avLst/>
            <a:gdLst>
              <a:gd name="T0" fmla="*/ 200025 w 58"/>
              <a:gd name="T1" fmla="*/ 160802 h 58"/>
              <a:gd name="T2" fmla="*/ 162089 w 58"/>
              <a:gd name="T3" fmla="*/ 198437 h 58"/>
              <a:gd name="T4" fmla="*/ 37936 w 58"/>
              <a:gd name="T5" fmla="*/ 198437 h 58"/>
              <a:gd name="T6" fmla="*/ 0 w 58"/>
              <a:gd name="T7" fmla="*/ 160802 h 58"/>
              <a:gd name="T8" fmla="*/ 0 w 58"/>
              <a:gd name="T9" fmla="*/ 34213 h 58"/>
              <a:gd name="T10" fmla="*/ 37936 w 58"/>
              <a:gd name="T11" fmla="*/ 0 h 58"/>
              <a:gd name="T12" fmla="*/ 162089 w 58"/>
              <a:gd name="T13" fmla="*/ 0 h 58"/>
              <a:gd name="T14" fmla="*/ 200025 w 58"/>
              <a:gd name="T15" fmla="*/ 34213 h 58"/>
              <a:gd name="T16" fmla="*/ 200025 w 58"/>
              <a:gd name="T17" fmla="*/ 160802 h 58"/>
              <a:gd name="T18" fmla="*/ 165538 w 58"/>
              <a:gd name="T19" fmla="*/ 37635 h 58"/>
              <a:gd name="T20" fmla="*/ 144846 w 58"/>
              <a:gd name="T21" fmla="*/ 27371 h 58"/>
              <a:gd name="T22" fmla="*/ 79320 w 58"/>
              <a:gd name="T23" fmla="*/ 23949 h 58"/>
              <a:gd name="T24" fmla="*/ 51731 w 58"/>
              <a:gd name="T25" fmla="*/ 27371 h 58"/>
              <a:gd name="T26" fmla="*/ 34487 w 58"/>
              <a:gd name="T27" fmla="*/ 44477 h 58"/>
              <a:gd name="T28" fmla="*/ 41384 w 58"/>
              <a:gd name="T29" fmla="*/ 102640 h 58"/>
              <a:gd name="T30" fmla="*/ 48282 w 58"/>
              <a:gd name="T31" fmla="*/ 116325 h 58"/>
              <a:gd name="T32" fmla="*/ 86218 w 58"/>
              <a:gd name="T33" fmla="*/ 130010 h 58"/>
              <a:gd name="T34" fmla="*/ 144846 w 58"/>
              <a:gd name="T35" fmla="*/ 123168 h 58"/>
              <a:gd name="T36" fmla="*/ 155192 w 58"/>
              <a:gd name="T37" fmla="*/ 109482 h 58"/>
              <a:gd name="T38" fmla="*/ 165538 w 58"/>
              <a:gd name="T39" fmla="*/ 47899 h 58"/>
              <a:gd name="T40" fmla="*/ 165538 w 58"/>
              <a:gd name="T41" fmla="*/ 37635 h 58"/>
              <a:gd name="T42" fmla="*/ 148294 w 58"/>
              <a:gd name="T43" fmla="*/ 130010 h 58"/>
              <a:gd name="T44" fmla="*/ 51731 w 58"/>
              <a:gd name="T45" fmla="*/ 130010 h 58"/>
              <a:gd name="T46" fmla="*/ 51731 w 58"/>
              <a:gd name="T47" fmla="*/ 130010 h 58"/>
              <a:gd name="T48" fmla="*/ 48282 w 58"/>
              <a:gd name="T49" fmla="*/ 130010 h 58"/>
              <a:gd name="T50" fmla="*/ 55179 w 58"/>
              <a:gd name="T51" fmla="*/ 157381 h 58"/>
              <a:gd name="T52" fmla="*/ 82769 w 58"/>
              <a:gd name="T53" fmla="*/ 171066 h 58"/>
              <a:gd name="T54" fmla="*/ 137948 w 58"/>
              <a:gd name="T55" fmla="*/ 164224 h 58"/>
              <a:gd name="T56" fmla="*/ 148294 w 58"/>
              <a:gd name="T57" fmla="*/ 140274 h 58"/>
              <a:gd name="T58" fmla="*/ 148294 w 58"/>
              <a:gd name="T59" fmla="*/ 130010 h 58"/>
              <a:gd name="T60" fmla="*/ 120705 w 58"/>
              <a:gd name="T61" fmla="*/ 47899 h 58"/>
              <a:gd name="T62" fmla="*/ 79320 w 58"/>
              <a:gd name="T63" fmla="*/ 47899 h 58"/>
              <a:gd name="T64" fmla="*/ 55179 w 58"/>
              <a:gd name="T65" fmla="*/ 41056 h 58"/>
              <a:gd name="T66" fmla="*/ 72423 w 58"/>
              <a:gd name="T67" fmla="*/ 34213 h 58"/>
              <a:gd name="T68" fmla="*/ 124153 w 58"/>
              <a:gd name="T69" fmla="*/ 34213 h 58"/>
              <a:gd name="T70" fmla="*/ 144846 w 58"/>
              <a:gd name="T71" fmla="*/ 41056 h 58"/>
              <a:gd name="T72" fmla="*/ 120705 w 58"/>
              <a:gd name="T73" fmla="*/ 47899 h 58"/>
              <a:gd name="T74" fmla="*/ 100013 w 58"/>
              <a:gd name="T75" fmla="*/ 116325 h 58"/>
              <a:gd name="T76" fmla="*/ 79320 w 58"/>
              <a:gd name="T77" fmla="*/ 95797 h 58"/>
              <a:gd name="T78" fmla="*/ 93115 w 58"/>
              <a:gd name="T79" fmla="*/ 75269 h 58"/>
              <a:gd name="T80" fmla="*/ 120705 w 58"/>
              <a:gd name="T81" fmla="*/ 92376 h 58"/>
              <a:gd name="T82" fmla="*/ 100013 w 58"/>
              <a:gd name="T83" fmla="*/ 116325 h 58"/>
              <a:gd name="T84" fmla="*/ 93115 w 58"/>
              <a:gd name="T85" fmla="*/ 85533 h 58"/>
              <a:gd name="T86" fmla="*/ 96564 w 58"/>
              <a:gd name="T87" fmla="*/ 106061 h 58"/>
              <a:gd name="T88" fmla="*/ 110359 w 58"/>
              <a:gd name="T89" fmla="*/ 95797 h 58"/>
              <a:gd name="T90" fmla="*/ 93115 w 58"/>
              <a:gd name="T91" fmla="*/ 85533 h 5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1"/>
                </a:moveTo>
                <a:cubicBezTo>
                  <a:pt x="46" y="10"/>
                  <a:pt x="44" y="9"/>
                  <a:pt x="42" y="8"/>
                </a:cubicBezTo>
                <a:cubicBezTo>
                  <a:pt x="36" y="6"/>
                  <a:pt x="30" y="6"/>
                  <a:pt x="23" y="7"/>
                </a:cubicBezTo>
                <a:cubicBezTo>
                  <a:pt x="20" y="7"/>
                  <a:pt x="18" y="7"/>
                  <a:pt x="15" y="8"/>
                </a:cubicBezTo>
                <a:cubicBezTo>
                  <a:pt x="13" y="9"/>
                  <a:pt x="10" y="10"/>
                  <a:pt x="10" y="13"/>
                </a:cubicBezTo>
                <a:cubicBezTo>
                  <a:pt x="10" y="18"/>
                  <a:pt x="11" y="24"/>
                  <a:pt x="12" y="30"/>
                </a:cubicBezTo>
                <a:cubicBezTo>
                  <a:pt x="13" y="31"/>
                  <a:pt x="13" y="33"/>
                  <a:pt x="14" y="34"/>
                </a:cubicBezTo>
                <a:cubicBezTo>
                  <a:pt x="17" y="37"/>
                  <a:pt x="21" y="38"/>
                  <a:pt x="25" y="38"/>
                </a:cubicBezTo>
                <a:cubicBezTo>
                  <a:pt x="31" y="39"/>
                  <a:pt x="36" y="38"/>
                  <a:pt x="42" y="36"/>
                </a:cubicBezTo>
                <a:cubicBezTo>
                  <a:pt x="43" y="35"/>
                  <a:pt x="45" y="34"/>
                  <a:pt x="45" y="32"/>
                </a:cubicBezTo>
                <a:cubicBezTo>
                  <a:pt x="46" y="26"/>
                  <a:pt x="47" y="20"/>
                  <a:pt x="48" y="14"/>
                </a:cubicBezTo>
                <a:cubicBezTo>
                  <a:pt x="48" y="13"/>
                  <a:pt x="48" y="12"/>
                  <a:pt x="48" y="11"/>
                </a:cubicBezTo>
                <a:close/>
                <a:moveTo>
                  <a:pt x="43" y="38"/>
                </a:moveTo>
                <a:cubicBezTo>
                  <a:pt x="35" y="43"/>
                  <a:pt x="23" y="43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4" y="38"/>
                  <a:pt x="14" y="38"/>
                  <a:pt x="14" y="38"/>
                </a:cubicBezTo>
                <a:cubicBezTo>
                  <a:pt x="15" y="41"/>
                  <a:pt x="15" y="44"/>
                  <a:pt x="16" y="46"/>
                </a:cubicBezTo>
                <a:cubicBezTo>
                  <a:pt x="17" y="49"/>
                  <a:pt x="21" y="50"/>
                  <a:pt x="24" y="50"/>
                </a:cubicBezTo>
                <a:cubicBezTo>
                  <a:pt x="29" y="51"/>
                  <a:pt x="35" y="51"/>
                  <a:pt x="40" y="48"/>
                </a:cubicBezTo>
                <a:cubicBezTo>
                  <a:pt x="43" y="47"/>
                  <a:pt x="42" y="43"/>
                  <a:pt x="43" y="41"/>
                </a:cubicBezTo>
                <a:cubicBezTo>
                  <a:pt x="43" y="40"/>
                  <a:pt x="44" y="38"/>
                  <a:pt x="43" y="38"/>
                </a:cubicBezTo>
                <a:close/>
                <a:moveTo>
                  <a:pt x="35" y="14"/>
                </a:moveTo>
                <a:cubicBezTo>
                  <a:pt x="31" y="15"/>
                  <a:pt x="27" y="15"/>
                  <a:pt x="23" y="14"/>
                </a:cubicBezTo>
                <a:cubicBezTo>
                  <a:pt x="21" y="14"/>
                  <a:pt x="18" y="14"/>
                  <a:pt x="16" y="12"/>
                </a:cubicBezTo>
                <a:cubicBezTo>
                  <a:pt x="17" y="11"/>
                  <a:pt x="19" y="10"/>
                  <a:pt x="21" y="10"/>
                </a:cubicBezTo>
                <a:cubicBezTo>
                  <a:pt x="26" y="9"/>
                  <a:pt x="31" y="9"/>
                  <a:pt x="36" y="10"/>
                </a:cubicBezTo>
                <a:cubicBezTo>
                  <a:pt x="38" y="10"/>
                  <a:pt x="40" y="11"/>
                  <a:pt x="42" y="12"/>
                </a:cubicBezTo>
                <a:cubicBezTo>
                  <a:pt x="40" y="14"/>
                  <a:pt x="37" y="14"/>
                  <a:pt x="35" y="14"/>
                </a:cubicBezTo>
                <a:close/>
                <a:moveTo>
                  <a:pt x="29" y="34"/>
                </a:moveTo>
                <a:cubicBezTo>
                  <a:pt x="26" y="34"/>
                  <a:pt x="23" y="32"/>
                  <a:pt x="23" y="28"/>
                </a:cubicBezTo>
                <a:cubicBezTo>
                  <a:pt x="23" y="26"/>
                  <a:pt x="24" y="23"/>
                  <a:pt x="27" y="22"/>
                </a:cubicBezTo>
                <a:cubicBezTo>
                  <a:pt x="30" y="21"/>
                  <a:pt x="34" y="23"/>
                  <a:pt x="35" y="27"/>
                </a:cubicBezTo>
                <a:cubicBezTo>
                  <a:pt x="35" y="30"/>
                  <a:pt x="33" y="34"/>
                  <a:pt x="29" y="34"/>
                </a:cubicBezTo>
                <a:close/>
                <a:moveTo>
                  <a:pt x="27" y="25"/>
                </a:moveTo>
                <a:cubicBezTo>
                  <a:pt x="25" y="26"/>
                  <a:pt x="25" y="30"/>
                  <a:pt x="28" y="31"/>
                </a:cubicBezTo>
                <a:cubicBezTo>
                  <a:pt x="29" y="32"/>
                  <a:pt x="32" y="30"/>
                  <a:pt x="32" y="28"/>
                </a:cubicBezTo>
                <a:cubicBezTo>
                  <a:pt x="32" y="26"/>
                  <a:pt x="29" y="24"/>
                  <a:pt x="27" y="2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2" name="Freeform 157"/>
          <p:cNvSpPr>
            <a:spLocks noEditPoints="1"/>
          </p:cNvSpPr>
          <p:nvPr/>
        </p:nvSpPr>
        <p:spPr bwMode="auto">
          <a:xfrm>
            <a:off x="423703" y="3134537"/>
            <a:ext cx="214643" cy="214643"/>
          </a:xfrm>
          <a:custGeom>
            <a:avLst/>
            <a:gdLst>
              <a:gd name="T0" fmla="*/ 202476 w 68"/>
              <a:gd name="T1" fmla="*/ 34318 h 68"/>
              <a:gd name="T2" fmla="*/ 171590 w 68"/>
              <a:gd name="T3" fmla="*/ 68636 h 68"/>
              <a:gd name="T4" fmla="*/ 178453 w 68"/>
              <a:gd name="T5" fmla="*/ 75500 h 68"/>
              <a:gd name="T6" fmla="*/ 178453 w 68"/>
              <a:gd name="T7" fmla="*/ 89227 h 68"/>
              <a:gd name="T8" fmla="*/ 171590 w 68"/>
              <a:gd name="T9" fmla="*/ 96091 h 68"/>
              <a:gd name="T10" fmla="*/ 181885 w 68"/>
              <a:gd name="T11" fmla="*/ 140704 h 68"/>
              <a:gd name="T12" fmla="*/ 89227 w 68"/>
              <a:gd name="T13" fmla="*/ 233363 h 68"/>
              <a:gd name="T14" fmla="*/ 0 w 68"/>
              <a:gd name="T15" fmla="*/ 140704 h 68"/>
              <a:gd name="T16" fmla="*/ 89227 w 68"/>
              <a:gd name="T17" fmla="*/ 48045 h 68"/>
              <a:gd name="T18" fmla="*/ 137272 w 68"/>
              <a:gd name="T19" fmla="*/ 61773 h 68"/>
              <a:gd name="T20" fmla="*/ 144135 w 68"/>
              <a:gd name="T21" fmla="*/ 51477 h 68"/>
              <a:gd name="T22" fmla="*/ 154431 w 68"/>
              <a:gd name="T23" fmla="*/ 51477 h 68"/>
              <a:gd name="T24" fmla="*/ 164726 w 68"/>
              <a:gd name="T25" fmla="*/ 61773 h 68"/>
              <a:gd name="T26" fmla="*/ 195612 w 68"/>
              <a:gd name="T27" fmla="*/ 30886 h 68"/>
              <a:gd name="T28" fmla="*/ 202476 w 68"/>
              <a:gd name="T29" fmla="*/ 34318 h 68"/>
              <a:gd name="T30" fmla="*/ 61772 w 68"/>
              <a:gd name="T31" fmla="*/ 72068 h 68"/>
              <a:gd name="T32" fmla="*/ 20591 w 68"/>
              <a:gd name="T33" fmla="*/ 113250 h 68"/>
              <a:gd name="T34" fmla="*/ 27454 w 68"/>
              <a:gd name="T35" fmla="*/ 123545 h 68"/>
              <a:gd name="T36" fmla="*/ 27454 w 68"/>
              <a:gd name="T37" fmla="*/ 123545 h 68"/>
              <a:gd name="T38" fmla="*/ 37750 w 68"/>
              <a:gd name="T39" fmla="*/ 120113 h 68"/>
              <a:gd name="T40" fmla="*/ 68636 w 68"/>
              <a:gd name="T41" fmla="*/ 85795 h 68"/>
              <a:gd name="T42" fmla="*/ 72068 w 68"/>
              <a:gd name="T43" fmla="*/ 75500 h 68"/>
              <a:gd name="T44" fmla="*/ 61772 w 68"/>
              <a:gd name="T45" fmla="*/ 72068 h 68"/>
              <a:gd name="T46" fmla="*/ 195612 w 68"/>
              <a:gd name="T47" fmla="*/ 24023 h 68"/>
              <a:gd name="T48" fmla="*/ 192180 w 68"/>
              <a:gd name="T49" fmla="*/ 20591 h 68"/>
              <a:gd name="T50" fmla="*/ 178453 w 68"/>
              <a:gd name="T51" fmla="*/ 10295 h 68"/>
              <a:gd name="T52" fmla="*/ 178453 w 68"/>
              <a:gd name="T53" fmla="*/ 3432 h 68"/>
              <a:gd name="T54" fmla="*/ 185317 w 68"/>
              <a:gd name="T55" fmla="*/ 3432 h 68"/>
              <a:gd name="T56" fmla="*/ 199044 w 68"/>
              <a:gd name="T57" fmla="*/ 17159 h 68"/>
              <a:gd name="T58" fmla="*/ 199044 w 68"/>
              <a:gd name="T59" fmla="*/ 20591 h 68"/>
              <a:gd name="T60" fmla="*/ 195612 w 68"/>
              <a:gd name="T61" fmla="*/ 24023 h 68"/>
              <a:gd name="T62" fmla="*/ 209339 w 68"/>
              <a:gd name="T63" fmla="*/ 17159 h 68"/>
              <a:gd name="T64" fmla="*/ 202476 w 68"/>
              <a:gd name="T65" fmla="*/ 20591 h 68"/>
              <a:gd name="T66" fmla="*/ 199044 w 68"/>
              <a:gd name="T67" fmla="*/ 17159 h 68"/>
              <a:gd name="T68" fmla="*/ 199044 w 68"/>
              <a:gd name="T69" fmla="*/ 3432 h 68"/>
              <a:gd name="T70" fmla="*/ 202476 w 68"/>
              <a:gd name="T71" fmla="*/ 0 h 68"/>
              <a:gd name="T72" fmla="*/ 209339 w 68"/>
              <a:gd name="T73" fmla="*/ 3432 h 68"/>
              <a:gd name="T74" fmla="*/ 209339 w 68"/>
              <a:gd name="T75" fmla="*/ 17159 h 68"/>
              <a:gd name="T76" fmla="*/ 216203 w 68"/>
              <a:gd name="T77" fmla="*/ 20591 h 68"/>
              <a:gd name="T78" fmla="*/ 212771 w 68"/>
              <a:gd name="T79" fmla="*/ 24023 h 68"/>
              <a:gd name="T80" fmla="*/ 209339 w 68"/>
              <a:gd name="T81" fmla="*/ 20591 h 68"/>
              <a:gd name="T82" fmla="*/ 209339 w 68"/>
              <a:gd name="T83" fmla="*/ 17159 h 68"/>
              <a:gd name="T84" fmla="*/ 219635 w 68"/>
              <a:gd name="T85" fmla="*/ 3432 h 68"/>
              <a:gd name="T86" fmla="*/ 226498 w 68"/>
              <a:gd name="T87" fmla="*/ 3432 h 68"/>
              <a:gd name="T88" fmla="*/ 226498 w 68"/>
              <a:gd name="T89" fmla="*/ 10295 h 68"/>
              <a:gd name="T90" fmla="*/ 216203 w 68"/>
              <a:gd name="T91" fmla="*/ 20591 h 68"/>
              <a:gd name="T92" fmla="*/ 223067 w 68"/>
              <a:gd name="T93" fmla="*/ 51477 h 68"/>
              <a:gd name="T94" fmla="*/ 219635 w 68"/>
              <a:gd name="T95" fmla="*/ 51477 h 68"/>
              <a:gd name="T96" fmla="*/ 209339 w 68"/>
              <a:gd name="T97" fmla="*/ 41182 h 68"/>
              <a:gd name="T98" fmla="*/ 209339 w 68"/>
              <a:gd name="T99" fmla="*/ 34318 h 68"/>
              <a:gd name="T100" fmla="*/ 216203 w 68"/>
              <a:gd name="T101" fmla="*/ 34318 h 68"/>
              <a:gd name="T102" fmla="*/ 226498 w 68"/>
              <a:gd name="T103" fmla="*/ 44614 h 68"/>
              <a:gd name="T104" fmla="*/ 226498 w 68"/>
              <a:gd name="T105" fmla="*/ 51477 h 68"/>
              <a:gd name="T106" fmla="*/ 223067 w 68"/>
              <a:gd name="T107" fmla="*/ 51477 h 68"/>
              <a:gd name="T108" fmla="*/ 229930 w 68"/>
              <a:gd name="T109" fmla="*/ 30886 h 68"/>
              <a:gd name="T110" fmla="*/ 216203 w 68"/>
              <a:gd name="T111" fmla="*/ 30886 h 68"/>
              <a:gd name="T112" fmla="*/ 212771 w 68"/>
              <a:gd name="T113" fmla="*/ 27454 h 68"/>
              <a:gd name="T114" fmla="*/ 216203 w 68"/>
              <a:gd name="T115" fmla="*/ 24023 h 68"/>
              <a:gd name="T116" fmla="*/ 229930 w 68"/>
              <a:gd name="T117" fmla="*/ 24023 h 68"/>
              <a:gd name="T118" fmla="*/ 233362 w 68"/>
              <a:gd name="T119" fmla="*/ 27454 h 68"/>
              <a:gd name="T120" fmla="*/ 229930 w 68"/>
              <a:gd name="T121" fmla="*/ 30886 h 6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8" h="68">
                <a:moveTo>
                  <a:pt x="59" y="10"/>
                </a:moveTo>
                <a:cubicBezTo>
                  <a:pt x="50" y="20"/>
                  <a:pt x="50" y="20"/>
                  <a:pt x="50" y="20"/>
                </a:cubicBezTo>
                <a:cubicBezTo>
                  <a:pt x="52" y="22"/>
                  <a:pt x="52" y="22"/>
                  <a:pt x="52" y="22"/>
                </a:cubicBezTo>
                <a:cubicBezTo>
                  <a:pt x="53" y="23"/>
                  <a:pt x="53" y="25"/>
                  <a:pt x="52" y="26"/>
                </a:cubicBezTo>
                <a:cubicBezTo>
                  <a:pt x="50" y="28"/>
                  <a:pt x="50" y="28"/>
                  <a:pt x="50" y="28"/>
                </a:cubicBezTo>
                <a:cubicBezTo>
                  <a:pt x="52" y="32"/>
                  <a:pt x="53" y="36"/>
                  <a:pt x="53" y="41"/>
                </a:cubicBezTo>
                <a:cubicBezTo>
                  <a:pt x="53" y="56"/>
                  <a:pt x="41" y="68"/>
                  <a:pt x="26" y="68"/>
                </a:cubicBezTo>
                <a:cubicBezTo>
                  <a:pt x="12" y="68"/>
                  <a:pt x="0" y="56"/>
                  <a:pt x="0" y="41"/>
                </a:cubicBezTo>
                <a:cubicBezTo>
                  <a:pt x="0" y="26"/>
                  <a:pt x="12" y="14"/>
                  <a:pt x="26" y="14"/>
                </a:cubicBezTo>
                <a:cubicBezTo>
                  <a:pt x="31" y="14"/>
                  <a:pt x="36" y="16"/>
                  <a:pt x="40" y="18"/>
                </a:cubicBezTo>
                <a:cubicBezTo>
                  <a:pt x="42" y="15"/>
                  <a:pt x="42" y="15"/>
                  <a:pt x="42" y="15"/>
                </a:cubicBezTo>
                <a:cubicBezTo>
                  <a:pt x="43" y="14"/>
                  <a:pt x="44" y="14"/>
                  <a:pt x="45" y="15"/>
                </a:cubicBezTo>
                <a:cubicBezTo>
                  <a:pt x="48" y="18"/>
                  <a:pt x="48" y="18"/>
                  <a:pt x="48" y="18"/>
                </a:cubicBezTo>
                <a:cubicBezTo>
                  <a:pt x="57" y="9"/>
                  <a:pt x="57" y="9"/>
                  <a:pt x="57" y="9"/>
                </a:cubicBezTo>
                <a:lnTo>
                  <a:pt x="59" y="10"/>
                </a:lnTo>
                <a:close/>
                <a:moveTo>
                  <a:pt x="18" y="21"/>
                </a:moveTo>
                <a:cubicBezTo>
                  <a:pt x="13" y="23"/>
                  <a:pt x="8" y="27"/>
                  <a:pt x="6" y="33"/>
                </a:cubicBezTo>
                <a:cubicBezTo>
                  <a:pt x="6" y="34"/>
                  <a:pt x="6" y="35"/>
                  <a:pt x="8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9" y="36"/>
                  <a:pt x="10" y="36"/>
                  <a:pt x="11" y="35"/>
                </a:cubicBezTo>
                <a:cubicBezTo>
                  <a:pt x="12" y="30"/>
                  <a:pt x="16" y="27"/>
                  <a:pt x="20" y="25"/>
                </a:cubicBezTo>
                <a:cubicBezTo>
                  <a:pt x="21" y="25"/>
                  <a:pt x="22" y="23"/>
                  <a:pt x="21" y="22"/>
                </a:cubicBezTo>
                <a:cubicBezTo>
                  <a:pt x="21" y="21"/>
                  <a:pt x="20" y="20"/>
                  <a:pt x="18" y="21"/>
                </a:cubicBezTo>
                <a:close/>
                <a:moveTo>
                  <a:pt x="57" y="7"/>
                </a:moveTo>
                <a:cubicBezTo>
                  <a:pt x="56" y="7"/>
                  <a:pt x="56" y="7"/>
                  <a:pt x="56" y="6"/>
                </a:cubicBezTo>
                <a:cubicBezTo>
                  <a:pt x="52" y="3"/>
                  <a:pt x="52" y="3"/>
                  <a:pt x="52" y="3"/>
                </a:cubicBezTo>
                <a:cubicBezTo>
                  <a:pt x="52" y="2"/>
                  <a:pt x="52" y="2"/>
                  <a:pt x="52" y="1"/>
                </a:cubicBezTo>
                <a:cubicBezTo>
                  <a:pt x="53" y="1"/>
                  <a:pt x="54" y="1"/>
                  <a:pt x="54" y="1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5"/>
                  <a:pt x="58" y="6"/>
                  <a:pt x="58" y="6"/>
                </a:cubicBezTo>
                <a:cubicBezTo>
                  <a:pt x="57" y="7"/>
                  <a:pt x="57" y="7"/>
                  <a:pt x="57" y="7"/>
                </a:cubicBezTo>
                <a:close/>
                <a:moveTo>
                  <a:pt x="61" y="5"/>
                </a:moveTo>
                <a:cubicBezTo>
                  <a:pt x="61" y="5"/>
                  <a:pt x="60" y="6"/>
                  <a:pt x="59" y="6"/>
                </a:cubicBezTo>
                <a:cubicBezTo>
                  <a:pt x="59" y="6"/>
                  <a:pt x="58" y="5"/>
                  <a:pt x="58" y="5"/>
                </a:cubicBezTo>
                <a:cubicBezTo>
                  <a:pt x="58" y="1"/>
                  <a:pt x="58" y="1"/>
                  <a:pt x="58" y="1"/>
                </a:cubicBezTo>
                <a:cubicBezTo>
                  <a:pt x="58" y="0"/>
                  <a:pt x="59" y="0"/>
                  <a:pt x="59" y="0"/>
                </a:cubicBezTo>
                <a:cubicBezTo>
                  <a:pt x="60" y="0"/>
                  <a:pt x="61" y="0"/>
                  <a:pt x="61" y="1"/>
                </a:cubicBezTo>
                <a:lnTo>
                  <a:pt x="61" y="5"/>
                </a:lnTo>
                <a:close/>
                <a:moveTo>
                  <a:pt x="63" y="6"/>
                </a:moveTo>
                <a:cubicBezTo>
                  <a:pt x="63" y="7"/>
                  <a:pt x="62" y="7"/>
                  <a:pt x="62" y="7"/>
                </a:cubicBezTo>
                <a:cubicBezTo>
                  <a:pt x="62" y="7"/>
                  <a:pt x="61" y="7"/>
                  <a:pt x="61" y="6"/>
                </a:cubicBezTo>
                <a:cubicBezTo>
                  <a:pt x="61" y="6"/>
                  <a:pt x="61" y="5"/>
                  <a:pt x="61" y="5"/>
                </a:cubicBezTo>
                <a:cubicBezTo>
                  <a:pt x="64" y="1"/>
                  <a:pt x="64" y="1"/>
                  <a:pt x="64" y="1"/>
                </a:cubicBezTo>
                <a:cubicBezTo>
                  <a:pt x="65" y="1"/>
                  <a:pt x="66" y="1"/>
                  <a:pt x="66" y="1"/>
                </a:cubicBezTo>
                <a:cubicBezTo>
                  <a:pt x="67" y="2"/>
                  <a:pt x="67" y="2"/>
                  <a:pt x="66" y="3"/>
                </a:cubicBezTo>
                <a:lnTo>
                  <a:pt x="63" y="6"/>
                </a:lnTo>
                <a:close/>
                <a:moveTo>
                  <a:pt x="65" y="15"/>
                </a:moveTo>
                <a:cubicBezTo>
                  <a:pt x="65" y="15"/>
                  <a:pt x="65" y="15"/>
                  <a:pt x="64" y="15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1"/>
                  <a:pt x="61" y="10"/>
                  <a:pt x="61" y="10"/>
                </a:cubicBezTo>
                <a:cubicBezTo>
                  <a:pt x="62" y="9"/>
                  <a:pt x="62" y="9"/>
                  <a:pt x="63" y="10"/>
                </a:cubicBezTo>
                <a:cubicBezTo>
                  <a:pt x="66" y="13"/>
                  <a:pt x="66" y="13"/>
                  <a:pt x="66" y="13"/>
                </a:cubicBezTo>
                <a:cubicBezTo>
                  <a:pt x="67" y="14"/>
                  <a:pt x="67" y="15"/>
                  <a:pt x="66" y="15"/>
                </a:cubicBezTo>
                <a:cubicBezTo>
                  <a:pt x="66" y="15"/>
                  <a:pt x="66" y="15"/>
                  <a:pt x="65" y="15"/>
                </a:cubicBezTo>
                <a:close/>
                <a:moveTo>
                  <a:pt x="67" y="9"/>
                </a:moveTo>
                <a:cubicBezTo>
                  <a:pt x="63" y="9"/>
                  <a:pt x="63" y="9"/>
                  <a:pt x="63" y="9"/>
                </a:cubicBezTo>
                <a:cubicBezTo>
                  <a:pt x="62" y="9"/>
                  <a:pt x="62" y="9"/>
                  <a:pt x="62" y="8"/>
                </a:cubicBezTo>
                <a:cubicBezTo>
                  <a:pt x="62" y="8"/>
                  <a:pt x="62" y="7"/>
                  <a:pt x="63" y="7"/>
                </a:cubicBezTo>
                <a:cubicBezTo>
                  <a:pt x="67" y="7"/>
                  <a:pt x="67" y="7"/>
                  <a:pt x="67" y="7"/>
                </a:cubicBezTo>
                <a:cubicBezTo>
                  <a:pt x="67" y="7"/>
                  <a:pt x="68" y="8"/>
                  <a:pt x="68" y="8"/>
                </a:cubicBezTo>
                <a:cubicBezTo>
                  <a:pt x="68" y="9"/>
                  <a:pt x="67" y="9"/>
                  <a:pt x="67" y="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3" name="Freeform 158"/>
          <p:cNvSpPr>
            <a:spLocks noEditPoints="1"/>
          </p:cNvSpPr>
          <p:nvPr/>
        </p:nvSpPr>
        <p:spPr bwMode="auto">
          <a:xfrm>
            <a:off x="812104" y="3134536"/>
            <a:ext cx="214643" cy="183980"/>
          </a:xfrm>
          <a:custGeom>
            <a:avLst/>
            <a:gdLst>
              <a:gd name="T0" fmla="*/ 233362 w 68"/>
              <a:gd name="T1" fmla="*/ 103461 h 58"/>
              <a:gd name="T2" fmla="*/ 0 w 68"/>
              <a:gd name="T3" fmla="*/ 103461 h 58"/>
              <a:gd name="T4" fmla="*/ 0 w 68"/>
              <a:gd name="T5" fmla="*/ 51731 h 58"/>
              <a:gd name="T6" fmla="*/ 24023 w 68"/>
              <a:gd name="T7" fmla="*/ 31038 h 58"/>
              <a:gd name="T8" fmla="*/ 68636 w 68"/>
              <a:gd name="T9" fmla="*/ 31038 h 58"/>
              <a:gd name="T10" fmla="*/ 68636 w 68"/>
              <a:gd name="T11" fmla="*/ 10346 h 58"/>
              <a:gd name="T12" fmla="*/ 82363 w 68"/>
              <a:gd name="T13" fmla="*/ 0 h 58"/>
              <a:gd name="T14" fmla="*/ 154431 w 68"/>
              <a:gd name="T15" fmla="*/ 0 h 58"/>
              <a:gd name="T16" fmla="*/ 168158 w 68"/>
              <a:gd name="T17" fmla="*/ 10346 h 58"/>
              <a:gd name="T18" fmla="*/ 168158 w 68"/>
              <a:gd name="T19" fmla="*/ 31038 h 58"/>
              <a:gd name="T20" fmla="*/ 212771 w 68"/>
              <a:gd name="T21" fmla="*/ 31038 h 58"/>
              <a:gd name="T22" fmla="*/ 233362 w 68"/>
              <a:gd name="T23" fmla="*/ 51731 h 58"/>
              <a:gd name="T24" fmla="*/ 233362 w 68"/>
              <a:gd name="T25" fmla="*/ 103461 h 58"/>
              <a:gd name="T26" fmla="*/ 233362 w 68"/>
              <a:gd name="T27" fmla="*/ 179333 h 58"/>
              <a:gd name="T28" fmla="*/ 212771 w 68"/>
              <a:gd name="T29" fmla="*/ 200025 h 58"/>
              <a:gd name="T30" fmla="*/ 24023 w 68"/>
              <a:gd name="T31" fmla="*/ 200025 h 58"/>
              <a:gd name="T32" fmla="*/ 0 w 68"/>
              <a:gd name="T33" fmla="*/ 179333 h 58"/>
              <a:gd name="T34" fmla="*/ 0 w 68"/>
              <a:gd name="T35" fmla="*/ 117256 h 58"/>
              <a:gd name="T36" fmla="*/ 89227 w 68"/>
              <a:gd name="T37" fmla="*/ 117256 h 58"/>
              <a:gd name="T38" fmla="*/ 89227 w 68"/>
              <a:gd name="T39" fmla="*/ 137948 h 58"/>
              <a:gd name="T40" fmla="*/ 96090 w 68"/>
              <a:gd name="T41" fmla="*/ 144846 h 58"/>
              <a:gd name="T42" fmla="*/ 140704 w 68"/>
              <a:gd name="T43" fmla="*/ 144846 h 58"/>
              <a:gd name="T44" fmla="*/ 147567 w 68"/>
              <a:gd name="T45" fmla="*/ 137948 h 58"/>
              <a:gd name="T46" fmla="*/ 147567 w 68"/>
              <a:gd name="T47" fmla="*/ 117256 h 58"/>
              <a:gd name="T48" fmla="*/ 233362 w 68"/>
              <a:gd name="T49" fmla="*/ 117256 h 58"/>
              <a:gd name="T50" fmla="*/ 233362 w 68"/>
              <a:gd name="T51" fmla="*/ 179333 h 58"/>
              <a:gd name="T52" fmla="*/ 150999 w 68"/>
              <a:gd name="T53" fmla="*/ 31038 h 58"/>
              <a:gd name="T54" fmla="*/ 150999 w 68"/>
              <a:gd name="T55" fmla="*/ 17244 h 58"/>
              <a:gd name="T56" fmla="*/ 85795 w 68"/>
              <a:gd name="T57" fmla="*/ 17244 h 58"/>
              <a:gd name="T58" fmla="*/ 85795 w 68"/>
              <a:gd name="T59" fmla="*/ 31038 h 58"/>
              <a:gd name="T60" fmla="*/ 150999 w 68"/>
              <a:gd name="T61" fmla="*/ 31038 h 58"/>
              <a:gd name="T62" fmla="*/ 133840 w 68"/>
              <a:gd name="T63" fmla="*/ 134500 h 58"/>
              <a:gd name="T64" fmla="*/ 102954 w 68"/>
              <a:gd name="T65" fmla="*/ 134500 h 58"/>
              <a:gd name="T66" fmla="*/ 102954 w 68"/>
              <a:gd name="T67" fmla="*/ 117256 h 58"/>
              <a:gd name="T68" fmla="*/ 133840 w 68"/>
              <a:gd name="T69" fmla="*/ 117256 h 58"/>
              <a:gd name="T70" fmla="*/ 133840 w 68"/>
              <a:gd name="T71" fmla="*/ 134500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8">
                <a:moveTo>
                  <a:pt x="68" y="30"/>
                </a:moveTo>
                <a:cubicBezTo>
                  <a:pt x="0" y="30"/>
                  <a:pt x="0" y="30"/>
                  <a:pt x="0" y="3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3" y="9"/>
                  <a:pt x="7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9"/>
                  <a:pt x="49" y="9"/>
                  <a:pt x="49" y="9"/>
                </a:cubicBezTo>
                <a:cubicBezTo>
                  <a:pt x="62" y="9"/>
                  <a:pt x="62" y="9"/>
                  <a:pt x="62" y="9"/>
                </a:cubicBezTo>
                <a:cubicBezTo>
                  <a:pt x="66" y="9"/>
                  <a:pt x="68" y="12"/>
                  <a:pt x="68" y="15"/>
                </a:cubicBezTo>
                <a:lnTo>
                  <a:pt x="68" y="30"/>
                </a:lnTo>
                <a:close/>
                <a:moveTo>
                  <a:pt x="68" y="52"/>
                </a:moveTo>
                <a:cubicBezTo>
                  <a:pt x="68" y="55"/>
                  <a:pt x="66" y="58"/>
                  <a:pt x="62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34"/>
                  <a:pt x="0" y="34"/>
                  <a:pt x="0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1"/>
                  <a:pt x="27" y="42"/>
                  <a:pt x="28" y="42"/>
                </a:cubicBezTo>
                <a:cubicBezTo>
                  <a:pt x="41" y="42"/>
                  <a:pt x="41" y="42"/>
                  <a:pt x="41" y="42"/>
                </a:cubicBezTo>
                <a:cubicBezTo>
                  <a:pt x="42" y="42"/>
                  <a:pt x="43" y="41"/>
                  <a:pt x="43" y="40"/>
                </a:cubicBezTo>
                <a:cubicBezTo>
                  <a:pt x="43" y="34"/>
                  <a:pt x="43" y="34"/>
                  <a:pt x="43" y="34"/>
                </a:cubicBezTo>
                <a:cubicBezTo>
                  <a:pt x="68" y="34"/>
                  <a:pt x="68" y="34"/>
                  <a:pt x="68" y="34"/>
                </a:cubicBezTo>
                <a:lnTo>
                  <a:pt x="68" y="52"/>
                </a:lnTo>
                <a:close/>
                <a:moveTo>
                  <a:pt x="44" y="9"/>
                </a:moveTo>
                <a:cubicBezTo>
                  <a:pt x="44" y="5"/>
                  <a:pt x="44" y="5"/>
                  <a:pt x="44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9"/>
                  <a:pt x="25" y="9"/>
                  <a:pt x="25" y="9"/>
                </a:cubicBezTo>
                <a:lnTo>
                  <a:pt x="44" y="9"/>
                </a:lnTo>
                <a:close/>
                <a:moveTo>
                  <a:pt x="39" y="39"/>
                </a:moveTo>
                <a:cubicBezTo>
                  <a:pt x="30" y="39"/>
                  <a:pt x="30" y="39"/>
                  <a:pt x="30" y="39"/>
                </a:cubicBezTo>
                <a:cubicBezTo>
                  <a:pt x="30" y="34"/>
                  <a:pt x="30" y="34"/>
                  <a:pt x="30" y="34"/>
                </a:cubicBezTo>
                <a:cubicBezTo>
                  <a:pt x="39" y="34"/>
                  <a:pt x="39" y="34"/>
                  <a:pt x="39" y="34"/>
                </a:cubicBezTo>
                <a:lnTo>
                  <a:pt x="39" y="3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4" name="Freeform 159"/>
          <p:cNvSpPr>
            <a:spLocks noEditPoints="1"/>
          </p:cNvSpPr>
          <p:nvPr/>
        </p:nvSpPr>
        <p:spPr bwMode="auto">
          <a:xfrm>
            <a:off x="1267673" y="3134537"/>
            <a:ext cx="170837" cy="214643"/>
          </a:xfrm>
          <a:custGeom>
            <a:avLst/>
            <a:gdLst>
              <a:gd name="T0" fmla="*/ 10319 w 54"/>
              <a:gd name="T1" fmla="*/ 233363 h 68"/>
              <a:gd name="T2" fmla="*/ 10319 w 54"/>
              <a:gd name="T3" fmla="*/ 0 h 68"/>
              <a:gd name="T4" fmla="*/ 185737 w 54"/>
              <a:gd name="T5" fmla="*/ 223068 h 68"/>
              <a:gd name="T6" fmla="*/ 17198 w 54"/>
              <a:gd name="T7" fmla="*/ 17159 h 68"/>
              <a:gd name="T8" fmla="*/ 68791 w 54"/>
              <a:gd name="T9" fmla="*/ 185318 h 68"/>
              <a:gd name="T10" fmla="*/ 116946 w 54"/>
              <a:gd name="T11" fmla="*/ 185318 h 68"/>
              <a:gd name="T12" fmla="*/ 51594 w 54"/>
              <a:gd name="T13" fmla="*/ 44614 h 68"/>
              <a:gd name="T14" fmla="*/ 34396 w 54"/>
              <a:gd name="T15" fmla="*/ 44614 h 68"/>
              <a:gd name="T16" fmla="*/ 48154 w 54"/>
              <a:gd name="T17" fmla="*/ 30886 h 68"/>
              <a:gd name="T18" fmla="*/ 51594 w 54"/>
              <a:gd name="T19" fmla="*/ 78932 h 68"/>
              <a:gd name="T20" fmla="*/ 34396 w 54"/>
              <a:gd name="T21" fmla="*/ 78932 h 68"/>
              <a:gd name="T22" fmla="*/ 48154 w 54"/>
              <a:gd name="T23" fmla="*/ 65204 h 68"/>
              <a:gd name="T24" fmla="*/ 51594 w 54"/>
              <a:gd name="T25" fmla="*/ 109818 h 68"/>
              <a:gd name="T26" fmla="*/ 34396 w 54"/>
              <a:gd name="T27" fmla="*/ 109818 h 68"/>
              <a:gd name="T28" fmla="*/ 48154 w 54"/>
              <a:gd name="T29" fmla="*/ 99522 h 68"/>
              <a:gd name="T30" fmla="*/ 51594 w 54"/>
              <a:gd name="T31" fmla="*/ 144136 h 68"/>
              <a:gd name="T32" fmla="*/ 34396 w 54"/>
              <a:gd name="T33" fmla="*/ 144136 h 68"/>
              <a:gd name="T34" fmla="*/ 48154 w 54"/>
              <a:gd name="T35" fmla="*/ 133841 h 68"/>
              <a:gd name="T36" fmla="*/ 51594 w 54"/>
              <a:gd name="T37" fmla="*/ 178454 h 68"/>
              <a:gd name="T38" fmla="*/ 34396 w 54"/>
              <a:gd name="T39" fmla="*/ 178454 h 68"/>
              <a:gd name="T40" fmla="*/ 48154 w 54"/>
              <a:gd name="T41" fmla="*/ 164727 h 68"/>
              <a:gd name="T42" fmla="*/ 85989 w 54"/>
              <a:gd name="T43" fmla="*/ 44614 h 68"/>
              <a:gd name="T44" fmla="*/ 68791 w 54"/>
              <a:gd name="T45" fmla="*/ 44614 h 68"/>
              <a:gd name="T46" fmla="*/ 82550 w 54"/>
              <a:gd name="T47" fmla="*/ 30886 h 68"/>
              <a:gd name="T48" fmla="*/ 85989 w 54"/>
              <a:gd name="T49" fmla="*/ 78932 h 68"/>
              <a:gd name="T50" fmla="*/ 68791 w 54"/>
              <a:gd name="T51" fmla="*/ 78932 h 68"/>
              <a:gd name="T52" fmla="*/ 82550 w 54"/>
              <a:gd name="T53" fmla="*/ 65204 h 68"/>
              <a:gd name="T54" fmla="*/ 85989 w 54"/>
              <a:gd name="T55" fmla="*/ 109818 h 68"/>
              <a:gd name="T56" fmla="*/ 68791 w 54"/>
              <a:gd name="T57" fmla="*/ 109818 h 68"/>
              <a:gd name="T58" fmla="*/ 82550 w 54"/>
              <a:gd name="T59" fmla="*/ 99522 h 68"/>
              <a:gd name="T60" fmla="*/ 85989 w 54"/>
              <a:gd name="T61" fmla="*/ 144136 h 68"/>
              <a:gd name="T62" fmla="*/ 68791 w 54"/>
              <a:gd name="T63" fmla="*/ 144136 h 68"/>
              <a:gd name="T64" fmla="*/ 82550 w 54"/>
              <a:gd name="T65" fmla="*/ 133841 h 68"/>
              <a:gd name="T66" fmla="*/ 116946 w 54"/>
              <a:gd name="T67" fmla="*/ 44614 h 68"/>
              <a:gd name="T68" fmla="*/ 103187 w 54"/>
              <a:gd name="T69" fmla="*/ 44614 h 68"/>
              <a:gd name="T70" fmla="*/ 113506 w 54"/>
              <a:gd name="T71" fmla="*/ 30886 h 68"/>
              <a:gd name="T72" fmla="*/ 116946 w 54"/>
              <a:gd name="T73" fmla="*/ 78932 h 68"/>
              <a:gd name="T74" fmla="*/ 103187 w 54"/>
              <a:gd name="T75" fmla="*/ 78932 h 68"/>
              <a:gd name="T76" fmla="*/ 113506 w 54"/>
              <a:gd name="T77" fmla="*/ 65204 h 68"/>
              <a:gd name="T78" fmla="*/ 116946 w 54"/>
              <a:gd name="T79" fmla="*/ 109818 h 68"/>
              <a:gd name="T80" fmla="*/ 103187 w 54"/>
              <a:gd name="T81" fmla="*/ 109818 h 68"/>
              <a:gd name="T82" fmla="*/ 113506 w 54"/>
              <a:gd name="T83" fmla="*/ 99522 h 68"/>
              <a:gd name="T84" fmla="*/ 116946 w 54"/>
              <a:gd name="T85" fmla="*/ 144136 h 68"/>
              <a:gd name="T86" fmla="*/ 103187 w 54"/>
              <a:gd name="T87" fmla="*/ 144136 h 68"/>
              <a:gd name="T88" fmla="*/ 113506 w 54"/>
              <a:gd name="T89" fmla="*/ 133841 h 68"/>
              <a:gd name="T90" fmla="*/ 151341 w 54"/>
              <a:gd name="T91" fmla="*/ 44614 h 68"/>
              <a:gd name="T92" fmla="*/ 134143 w 54"/>
              <a:gd name="T93" fmla="*/ 44614 h 68"/>
              <a:gd name="T94" fmla="*/ 147902 w 54"/>
              <a:gd name="T95" fmla="*/ 30886 h 68"/>
              <a:gd name="T96" fmla="*/ 151341 w 54"/>
              <a:gd name="T97" fmla="*/ 78932 h 68"/>
              <a:gd name="T98" fmla="*/ 134143 w 54"/>
              <a:gd name="T99" fmla="*/ 78932 h 68"/>
              <a:gd name="T100" fmla="*/ 147902 w 54"/>
              <a:gd name="T101" fmla="*/ 65204 h 68"/>
              <a:gd name="T102" fmla="*/ 151341 w 54"/>
              <a:gd name="T103" fmla="*/ 109818 h 68"/>
              <a:gd name="T104" fmla="*/ 134143 w 54"/>
              <a:gd name="T105" fmla="*/ 109818 h 68"/>
              <a:gd name="T106" fmla="*/ 147902 w 54"/>
              <a:gd name="T107" fmla="*/ 99522 h 68"/>
              <a:gd name="T108" fmla="*/ 151341 w 54"/>
              <a:gd name="T109" fmla="*/ 144136 h 68"/>
              <a:gd name="T110" fmla="*/ 134143 w 54"/>
              <a:gd name="T111" fmla="*/ 144136 h 68"/>
              <a:gd name="T112" fmla="*/ 147902 w 54"/>
              <a:gd name="T113" fmla="*/ 133841 h 68"/>
              <a:gd name="T114" fmla="*/ 151341 w 54"/>
              <a:gd name="T115" fmla="*/ 178454 h 68"/>
              <a:gd name="T116" fmla="*/ 134143 w 54"/>
              <a:gd name="T117" fmla="*/ 178454 h 68"/>
              <a:gd name="T118" fmla="*/ 147902 w 54"/>
              <a:gd name="T119" fmla="*/ 164727 h 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4" h="68">
                <a:moveTo>
                  <a:pt x="54" y="65"/>
                </a:moveTo>
                <a:cubicBezTo>
                  <a:pt x="54" y="67"/>
                  <a:pt x="53" y="68"/>
                  <a:pt x="51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2" y="68"/>
                  <a:pt x="0" y="67"/>
                  <a:pt x="0" y="6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4" y="1"/>
                  <a:pt x="54" y="2"/>
                </a:cubicBezTo>
                <a:lnTo>
                  <a:pt x="54" y="65"/>
                </a:lnTo>
                <a:close/>
                <a:moveTo>
                  <a:pt x="49" y="63"/>
                </a:moveTo>
                <a:cubicBezTo>
                  <a:pt x="49" y="5"/>
                  <a:pt x="49" y="5"/>
                  <a:pt x="49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54"/>
                  <a:pt x="20" y="54"/>
                  <a:pt x="20" y="54"/>
                </a:cubicBezTo>
                <a:cubicBezTo>
                  <a:pt x="20" y="54"/>
                  <a:pt x="20" y="53"/>
                  <a:pt x="21" y="53"/>
                </a:cubicBezTo>
                <a:cubicBezTo>
                  <a:pt x="33" y="53"/>
                  <a:pt x="33" y="53"/>
                  <a:pt x="33" y="53"/>
                </a:cubicBezTo>
                <a:cubicBezTo>
                  <a:pt x="34" y="53"/>
                  <a:pt x="34" y="54"/>
                  <a:pt x="34" y="54"/>
                </a:cubicBezTo>
                <a:cubicBezTo>
                  <a:pt x="34" y="63"/>
                  <a:pt x="34" y="63"/>
                  <a:pt x="34" y="63"/>
                </a:cubicBezTo>
                <a:lnTo>
                  <a:pt x="49" y="63"/>
                </a:lnTo>
                <a:close/>
                <a:moveTo>
                  <a:pt x="15" y="13"/>
                </a:moveTo>
                <a:cubicBezTo>
                  <a:pt x="15" y="14"/>
                  <a:pt x="14" y="14"/>
                  <a:pt x="14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0" y="14"/>
                  <a:pt x="10" y="13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0"/>
                  <a:pt x="11" y="9"/>
                  <a:pt x="11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5" y="10"/>
                  <a:pt x="15" y="11"/>
                </a:cubicBezTo>
                <a:lnTo>
                  <a:pt x="15" y="13"/>
                </a:lnTo>
                <a:close/>
                <a:moveTo>
                  <a:pt x="15" y="23"/>
                </a:moveTo>
                <a:cubicBezTo>
                  <a:pt x="15" y="23"/>
                  <a:pt x="14" y="24"/>
                  <a:pt x="14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0" y="23"/>
                  <a:pt x="10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1" y="19"/>
                  <a:pt x="11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5" y="20"/>
                  <a:pt x="15" y="20"/>
                </a:cubicBezTo>
                <a:lnTo>
                  <a:pt x="15" y="23"/>
                </a:lnTo>
                <a:close/>
                <a:moveTo>
                  <a:pt x="15" y="32"/>
                </a:moveTo>
                <a:cubicBezTo>
                  <a:pt x="15" y="33"/>
                  <a:pt x="14" y="34"/>
                  <a:pt x="14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0" y="33"/>
                  <a:pt x="10" y="32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29"/>
                  <a:pt x="11" y="29"/>
                  <a:pt x="11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5" y="29"/>
                  <a:pt x="15" y="30"/>
                </a:cubicBezTo>
                <a:lnTo>
                  <a:pt x="15" y="32"/>
                </a:lnTo>
                <a:close/>
                <a:moveTo>
                  <a:pt x="15" y="42"/>
                </a:moveTo>
                <a:cubicBezTo>
                  <a:pt x="15" y="43"/>
                  <a:pt x="14" y="43"/>
                  <a:pt x="14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3"/>
                  <a:pt x="10" y="43"/>
                  <a:pt x="10" y="42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39"/>
                  <a:pt x="11" y="39"/>
                  <a:pt x="11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5" y="39"/>
                  <a:pt x="15" y="40"/>
                </a:cubicBezTo>
                <a:lnTo>
                  <a:pt x="15" y="42"/>
                </a:lnTo>
                <a:close/>
                <a:moveTo>
                  <a:pt x="15" y="52"/>
                </a:moveTo>
                <a:cubicBezTo>
                  <a:pt x="15" y="53"/>
                  <a:pt x="14" y="53"/>
                  <a:pt x="14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3"/>
                  <a:pt x="10" y="53"/>
                  <a:pt x="10" y="52"/>
                </a:cubicBezTo>
                <a:cubicBezTo>
                  <a:pt x="10" y="49"/>
                  <a:pt x="10" y="49"/>
                  <a:pt x="10" y="49"/>
                </a:cubicBezTo>
                <a:cubicBezTo>
                  <a:pt x="10" y="49"/>
                  <a:pt x="11" y="48"/>
                  <a:pt x="11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4" y="48"/>
                  <a:pt x="15" y="49"/>
                  <a:pt x="15" y="49"/>
                </a:cubicBezTo>
                <a:lnTo>
                  <a:pt x="15" y="52"/>
                </a:lnTo>
                <a:close/>
                <a:moveTo>
                  <a:pt x="25" y="13"/>
                </a:moveTo>
                <a:cubicBezTo>
                  <a:pt x="25" y="14"/>
                  <a:pt x="24" y="14"/>
                  <a:pt x="24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20" y="14"/>
                  <a:pt x="20" y="13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20" y="9"/>
                  <a:pt x="21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5" y="10"/>
                  <a:pt x="25" y="11"/>
                </a:cubicBezTo>
                <a:lnTo>
                  <a:pt x="25" y="13"/>
                </a:lnTo>
                <a:close/>
                <a:moveTo>
                  <a:pt x="25" y="23"/>
                </a:moveTo>
                <a:cubicBezTo>
                  <a:pt x="25" y="23"/>
                  <a:pt x="24" y="24"/>
                  <a:pt x="24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0" y="24"/>
                  <a:pt x="20" y="23"/>
                  <a:pt x="20" y="23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19"/>
                  <a:pt x="21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5" y="20"/>
                  <a:pt x="25" y="20"/>
                </a:cubicBezTo>
                <a:lnTo>
                  <a:pt x="25" y="23"/>
                </a:lnTo>
                <a:close/>
                <a:moveTo>
                  <a:pt x="25" y="32"/>
                </a:moveTo>
                <a:cubicBezTo>
                  <a:pt x="25" y="33"/>
                  <a:pt x="24" y="34"/>
                  <a:pt x="24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0" y="34"/>
                  <a:pt x="20" y="33"/>
                  <a:pt x="20" y="32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29"/>
                  <a:pt x="20" y="29"/>
                  <a:pt x="21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9"/>
                  <a:pt x="25" y="29"/>
                  <a:pt x="25" y="30"/>
                </a:cubicBezTo>
                <a:lnTo>
                  <a:pt x="25" y="32"/>
                </a:lnTo>
                <a:close/>
                <a:moveTo>
                  <a:pt x="25" y="42"/>
                </a:moveTo>
                <a:cubicBezTo>
                  <a:pt x="25" y="43"/>
                  <a:pt x="24" y="43"/>
                  <a:pt x="24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20" y="43"/>
                  <a:pt x="20" y="43"/>
                  <a:pt x="20" y="42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9"/>
                  <a:pt x="20" y="39"/>
                  <a:pt x="21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5" y="39"/>
                  <a:pt x="25" y="40"/>
                </a:cubicBezTo>
                <a:lnTo>
                  <a:pt x="25" y="42"/>
                </a:lnTo>
                <a:close/>
                <a:moveTo>
                  <a:pt x="34" y="13"/>
                </a:moveTo>
                <a:cubicBezTo>
                  <a:pt x="34" y="14"/>
                  <a:pt x="34" y="14"/>
                  <a:pt x="33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0" y="14"/>
                  <a:pt x="30" y="14"/>
                  <a:pt x="30" y="13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9"/>
                  <a:pt x="31" y="9"/>
                </a:cubicBezTo>
                <a:cubicBezTo>
                  <a:pt x="33" y="9"/>
                  <a:pt x="33" y="9"/>
                  <a:pt x="33" y="9"/>
                </a:cubicBezTo>
                <a:cubicBezTo>
                  <a:pt x="34" y="9"/>
                  <a:pt x="34" y="10"/>
                  <a:pt x="34" y="11"/>
                </a:cubicBezTo>
                <a:lnTo>
                  <a:pt x="34" y="13"/>
                </a:lnTo>
                <a:close/>
                <a:moveTo>
                  <a:pt x="34" y="23"/>
                </a:moveTo>
                <a:cubicBezTo>
                  <a:pt x="34" y="23"/>
                  <a:pt x="34" y="24"/>
                  <a:pt x="33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4"/>
                  <a:pt x="30" y="23"/>
                  <a:pt x="30" y="23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19"/>
                  <a:pt x="31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4" y="19"/>
                  <a:pt x="34" y="20"/>
                  <a:pt x="34" y="20"/>
                </a:cubicBezTo>
                <a:lnTo>
                  <a:pt x="34" y="23"/>
                </a:lnTo>
                <a:close/>
                <a:moveTo>
                  <a:pt x="34" y="32"/>
                </a:moveTo>
                <a:cubicBezTo>
                  <a:pt x="34" y="33"/>
                  <a:pt x="34" y="34"/>
                  <a:pt x="33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0" y="34"/>
                  <a:pt x="30" y="33"/>
                  <a:pt x="30" y="32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29"/>
                  <a:pt x="30" y="29"/>
                  <a:pt x="31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4" y="29"/>
                  <a:pt x="34" y="29"/>
                  <a:pt x="34" y="30"/>
                </a:cubicBezTo>
                <a:lnTo>
                  <a:pt x="34" y="32"/>
                </a:lnTo>
                <a:close/>
                <a:moveTo>
                  <a:pt x="34" y="42"/>
                </a:moveTo>
                <a:cubicBezTo>
                  <a:pt x="34" y="43"/>
                  <a:pt x="34" y="43"/>
                  <a:pt x="3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3"/>
                  <a:pt x="30" y="42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1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4" y="39"/>
                  <a:pt x="34" y="39"/>
                  <a:pt x="34" y="40"/>
                </a:cubicBezTo>
                <a:lnTo>
                  <a:pt x="34" y="42"/>
                </a:lnTo>
                <a:close/>
                <a:moveTo>
                  <a:pt x="44" y="13"/>
                </a:moveTo>
                <a:cubicBezTo>
                  <a:pt x="44" y="14"/>
                  <a:pt x="44" y="14"/>
                  <a:pt x="43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0" y="14"/>
                  <a:pt x="39" y="14"/>
                  <a:pt x="39" y="13"/>
                </a:cubicBezTo>
                <a:cubicBezTo>
                  <a:pt x="39" y="11"/>
                  <a:pt x="39" y="11"/>
                  <a:pt x="39" y="11"/>
                </a:cubicBezTo>
                <a:cubicBezTo>
                  <a:pt x="39" y="10"/>
                  <a:pt x="40" y="9"/>
                  <a:pt x="41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4" y="9"/>
                  <a:pt x="44" y="10"/>
                  <a:pt x="44" y="11"/>
                </a:cubicBezTo>
                <a:lnTo>
                  <a:pt x="44" y="13"/>
                </a:lnTo>
                <a:close/>
                <a:moveTo>
                  <a:pt x="44" y="23"/>
                </a:moveTo>
                <a:cubicBezTo>
                  <a:pt x="44" y="23"/>
                  <a:pt x="44" y="24"/>
                  <a:pt x="43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24"/>
                  <a:pt x="39" y="23"/>
                  <a:pt x="39" y="23"/>
                </a:cubicBezTo>
                <a:cubicBezTo>
                  <a:pt x="39" y="20"/>
                  <a:pt x="39" y="20"/>
                  <a:pt x="39" y="20"/>
                </a:cubicBezTo>
                <a:cubicBezTo>
                  <a:pt x="39" y="20"/>
                  <a:pt x="40" y="19"/>
                  <a:pt x="41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19"/>
                  <a:pt x="44" y="20"/>
                  <a:pt x="44" y="20"/>
                </a:cubicBezTo>
                <a:lnTo>
                  <a:pt x="44" y="23"/>
                </a:lnTo>
                <a:close/>
                <a:moveTo>
                  <a:pt x="44" y="32"/>
                </a:moveTo>
                <a:cubicBezTo>
                  <a:pt x="44" y="33"/>
                  <a:pt x="44" y="34"/>
                  <a:pt x="43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34"/>
                  <a:pt x="39" y="33"/>
                  <a:pt x="39" y="32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29"/>
                  <a:pt x="40" y="29"/>
                  <a:pt x="41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4" y="29"/>
                  <a:pt x="44" y="30"/>
                </a:cubicBezTo>
                <a:lnTo>
                  <a:pt x="44" y="32"/>
                </a:lnTo>
                <a:close/>
                <a:moveTo>
                  <a:pt x="44" y="42"/>
                </a:moveTo>
                <a:cubicBezTo>
                  <a:pt x="44" y="43"/>
                  <a:pt x="44" y="43"/>
                  <a:pt x="43" y="43"/>
                </a:cubicBezTo>
                <a:cubicBezTo>
                  <a:pt x="41" y="43"/>
                  <a:pt x="41" y="43"/>
                  <a:pt x="41" y="43"/>
                </a:cubicBezTo>
                <a:cubicBezTo>
                  <a:pt x="40" y="43"/>
                  <a:pt x="39" y="43"/>
                  <a:pt x="39" y="42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39"/>
                  <a:pt x="40" y="39"/>
                  <a:pt x="41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4" y="39"/>
                  <a:pt x="44" y="39"/>
                  <a:pt x="44" y="40"/>
                </a:cubicBezTo>
                <a:lnTo>
                  <a:pt x="44" y="42"/>
                </a:lnTo>
                <a:close/>
                <a:moveTo>
                  <a:pt x="44" y="52"/>
                </a:moveTo>
                <a:cubicBezTo>
                  <a:pt x="44" y="53"/>
                  <a:pt x="44" y="53"/>
                  <a:pt x="43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0" y="53"/>
                  <a:pt x="39" y="53"/>
                  <a:pt x="39" y="52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9"/>
                  <a:pt x="40" y="48"/>
                  <a:pt x="41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4" y="48"/>
                  <a:pt x="44" y="49"/>
                  <a:pt x="44" y="49"/>
                </a:cubicBezTo>
                <a:lnTo>
                  <a:pt x="44" y="5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5" name="Freeform 160"/>
          <p:cNvSpPr>
            <a:spLocks noEditPoints="1"/>
          </p:cNvSpPr>
          <p:nvPr/>
        </p:nvSpPr>
        <p:spPr bwMode="auto">
          <a:xfrm>
            <a:off x="1721779" y="3134537"/>
            <a:ext cx="246767" cy="214643"/>
          </a:xfrm>
          <a:custGeom>
            <a:avLst/>
            <a:gdLst>
              <a:gd name="T0" fmla="*/ 268288 w 78"/>
              <a:gd name="T1" fmla="*/ 144136 h 68"/>
              <a:gd name="T2" fmla="*/ 268288 w 78"/>
              <a:gd name="T3" fmla="*/ 195613 h 68"/>
              <a:gd name="T4" fmla="*/ 261409 w 78"/>
              <a:gd name="T5" fmla="*/ 199045 h 68"/>
              <a:gd name="T6" fmla="*/ 251090 w 78"/>
              <a:gd name="T7" fmla="*/ 199045 h 68"/>
              <a:gd name="T8" fmla="*/ 251090 w 78"/>
              <a:gd name="T9" fmla="*/ 205909 h 68"/>
              <a:gd name="T10" fmla="*/ 223573 w 78"/>
              <a:gd name="T11" fmla="*/ 233363 h 68"/>
              <a:gd name="T12" fmla="*/ 199496 w 78"/>
              <a:gd name="T13" fmla="*/ 205909 h 68"/>
              <a:gd name="T14" fmla="*/ 199496 w 78"/>
              <a:gd name="T15" fmla="*/ 199045 h 68"/>
              <a:gd name="T16" fmla="*/ 65352 w 78"/>
              <a:gd name="T17" fmla="*/ 199045 h 68"/>
              <a:gd name="T18" fmla="*/ 65352 w 78"/>
              <a:gd name="T19" fmla="*/ 205909 h 68"/>
              <a:gd name="T20" fmla="*/ 41275 w 78"/>
              <a:gd name="T21" fmla="*/ 233363 h 68"/>
              <a:gd name="T22" fmla="*/ 17198 w 78"/>
              <a:gd name="T23" fmla="*/ 205909 h 68"/>
              <a:gd name="T24" fmla="*/ 17198 w 78"/>
              <a:gd name="T25" fmla="*/ 199045 h 68"/>
              <a:gd name="T26" fmla="*/ 3440 w 78"/>
              <a:gd name="T27" fmla="*/ 199045 h 68"/>
              <a:gd name="T28" fmla="*/ 0 w 78"/>
              <a:gd name="T29" fmla="*/ 195613 h 68"/>
              <a:gd name="T30" fmla="*/ 0 w 78"/>
              <a:gd name="T31" fmla="*/ 144136 h 68"/>
              <a:gd name="T32" fmla="*/ 27517 w 78"/>
              <a:gd name="T33" fmla="*/ 116682 h 68"/>
              <a:gd name="T34" fmla="*/ 30956 w 78"/>
              <a:gd name="T35" fmla="*/ 116682 h 68"/>
              <a:gd name="T36" fmla="*/ 44715 w 78"/>
              <a:gd name="T37" fmla="*/ 61773 h 68"/>
              <a:gd name="T38" fmla="*/ 82550 w 78"/>
              <a:gd name="T39" fmla="*/ 30886 h 68"/>
              <a:gd name="T40" fmla="*/ 99748 w 78"/>
              <a:gd name="T41" fmla="*/ 30886 h 68"/>
              <a:gd name="T42" fmla="*/ 99748 w 78"/>
              <a:gd name="T43" fmla="*/ 3432 h 68"/>
              <a:gd name="T44" fmla="*/ 103188 w 78"/>
              <a:gd name="T45" fmla="*/ 0 h 68"/>
              <a:gd name="T46" fmla="*/ 161661 w 78"/>
              <a:gd name="T47" fmla="*/ 0 h 68"/>
              <a:gd name="T48" fmla="*/ 165100 w 78"/>
              <a:gd name="T49" fmla="*/ 3432 h 68"/>
              <a:gd name="T50" fmla="*/ 165100 w 78"/>
              <a:gd name="T51" fmla="*/ 30886 h 68"/>
              <a:gd name="T52" fmla="*/ 182298 w 78"/>
              <a:gd name="T53" fmla="*/ 30886 h 68"/>
              <a:gd name="T54" fmla="*/ 220134 w 78"/>
              <a:gd name="T55" fmla="*/ 61773 h 68"/>
              <a:gd name="T56" fmla="*/ 233892 w 78"/>
              <a:gd name="T57" fmla="*/ 116682 h 68"/>
              <a:gd name="T58" fmla="*/ 237332 w 78"/>
              <a:gd name="T59" fmla="*/ 116682 h 68"/>
              <a:gd name="T60" fmla="*/ 268288 w 78"/>
              <a:gd name="T61" fmla="*/ 144136 h 68"/>
              <a:gd name="T62" fmla="*/ 61913 w 78"/>
              <a:gd name="T63" fmla="*/ 157863 h 68"/>
              <a:gd name="T64" fmla="*/ 41275 w 78"/>
              <a:gd name="T65" fmla="*/ 137272 h 68"/>
              <a:gd name="T66" fmla="*/ 20638 w 78"/>
              <a:gd name="T67" fmla="*/ 157863 h 68"/>
              <a:gd name="T68" fmla="*/ 41275 w 78"/>
              <a:gd name="T69" fmla="*/ 178454 h 68"/>
              <a:gd name="T70" fmla="*/ 61913 w 78"/>
              <a:gd name="T71" fmla="*/ 157863 h 68"/>
              <a:gd name="T72" fmla="*/ 199496 w 78"/>
              <a:gd name="T73" fmla="*/ 116682 h 68"/>
              <a:gd name="T74" fmla="*/ 189177 w 78"/>
              <a:gd name="T75" fmla="*/ 68636 h 68"/>
              <a:gd name="T76" fmla="*/ 182298 w 78"/>
              <a:gd name="T77" fmla="*/ 65204 h 68"/>
              <a:gd name="T78" fmla="*/ 82550 w 78"/>
              <a:gd name="T79" fmla="*/ 65204 h 68"/>
              <a:gd name="T80" fmla="*/ 79111 w 78"/>
              <a:gd name="T81" fmla="*/ 68636 h 68"/>
              <a:gd name="T82" fmla="*/ 65352 w 78"/>
              <a:gd name="T83" fmla="*/ 116682 h 68"/>
              <a:gd name="T84" fmla="*/ 199496 w 78"/>
              <a:gd name="T85" fmla="*/ 116682 h 68"/>
              <a:gd name="T86" fmla="*/ 244211 w 78"/>
              <a:gd name="T87" fmla="*/ 157863 h 68"/>
              <a:gd name="T88" fmla="*/ 223573 w 78"/>
              <a:gd name="T89" fmla="*/ 137272 h 68"/>
              <a:gd name="T90" fmla="*/ 202936 w 78"/>
              <a:gd name="T91" fmla="*/ 157863 h 68"/>
              <a:gd name="T92" fmla="*/ 223573 w 78"/>
              <a:gd name="T93" fmla="*/ 178454 h 68"/>
              <a:gd name="T94" fmla="*/ 244211 w 78"/>
              <a:gd name="T95" fmla="*/ 157863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8" h="68">
                <a:moveTo>
                  <a:pt x="78" y="42"/>
                </a:moveTo>
                <a:cubicBezTo>
                  <a:pt x="78" y="57"/>
                  <a:pt x="78" y="57"/>
                  <a:pt x="78" y="57"/>
                </a:cubicBezTo>
                <a:cubicBezTo>
                  <a:pt x="78" y="57"/>
                  <a:pt x="77" y="58"/>
                  <a:pt x="76" y="58"/>
                </a:cubicBezTo>
                <a:cubicBezTo>
                  <a:pt x="73" y="58"/>
                  <a:pt x="73" y="58"/>
                  <a:pt x="73" y="58"/>
                </a:cubicBezTo>
                <a:cubicBezTo>
                  <a:pt x="73" y="60"/>
                  <a:pt x="73" y="60"/>
                  <a:pt x="73" y="60"/>
                </a:cubicBezTo>
                <a:cubicBezTo>
                  <a:pt x="73" y="64"/>
                  <a:pt x="69" y="68"/>
                  <a:pt x="65" y="68"/>
                </a:cubicBezTo>
                <a:cubicBezTo>
                  <a:pt x="61" y="68"/>
                  <a:pt x="58" y="64"/>
                  <a:pt x="58" y="60"/>
                </a:cubicBezTo>
                <a:cubicBezTo>
                  <a:pt x="58" y="58"/>
                  <a:pt x="58" y="58"/>
                  <a:pt x="58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4"/>
                  <a:pt x="16" y="68"/>
                  <a:pt x="12" y="68"/>
                </a:cubicBezTo>
                <a:cubicBezTo>
                  <a:pt x="8" y="68"/>
                  <a:pt x="5" y="64"/>
                  <a:pt x="5" y="60"/>
                </a:cubicBezTo>
                <a:cubicBezTo>
                  <a:pt x="5" y="58"/>
                  <a:pt x="5" y="58"/>
                  <a:pt x="5" y="58"/>
                </a:cubicBezTo>
                <a:cubicBezTo>
                  <a:pt x="1" y="58"/>
                  <a:pt x="1" y="58"/>
                  <a:pt x="1" y="58"/>
                </a:cubicBezTo>
                <a:cubicBezTo>
                  <a:pt x="0" y="58"/>
                  <a:pt x="0" y="57"/>
                  <a:pt x="0" y="57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38"/>
                  <a:pt x="4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3" y="18"/>
                  <a:pt x="13" y="18"/>
                  <a:pt x="13" y="18"/>
                </a:cubicBezTo>
                <a:cubicBezTo>
                  <a:pt x="14" y="13"/>
                  <a:pt x="19" y="9"/>
                  <a:pt x="24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1"/>
                  <a:pt x="29" y="1"/>
                  <a:pt x="29" y="1"/>
                </a:cubicBezTo>
                <a:cubicBezTo>
                  <a:pt x="29" y="0"/>
                  <a:pt x="29" y="0"/>
                  <a:pt x="30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48" y="0"/>
                  <a:pt x="48" y="1"/>
                </a:cubicBezTo>
                <a:cubicBezTo>
                  <a:pt x="48" y="9"/>
                  <a:pt x="48" y="9"/>
                  <a:pt x="48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58" y="9"/>
                  <a:pt x="63" y="13"/>
                  <a:pt x="64" y="18"/>
                </a:cubicBezTo>
                <a:cubicBezTo>
                  <a:pt x="68" y="34"/>
                  <a:pt x="68" y="34"/>
                  <a:pt x="68" y="34"/>
                </a:cubicBezTo>
                <a:cubicBezTo>
                  <a:pt x="69" y="34"/>
                  <a:pt x="69" y="34"/>
                  <a:pt x="69" y="34"/>
                </a:cubicBezTo>
                <a:cubicBezTo>
                  <a:pt x="74" y="34"/>
                  <a:pt x="78" y="38"/>
                  <a:pt x="78" y="42"/>
                </a:cubicBezTo>
                <a:close/>
                <a:moveTo>
                  <a:pt x="18" y="46"/>
                </a:moveTo>
                <a:cubicBezTo>
                  <a:pt x="18" y="43"/>
                  <a:pt x="15" y="40"/>
                  <a:pt x="12" y="40"/>
                </a:cubicBezTo>
                <a:cubicBezTo>
                  <a:pt x="9" y="40"/>
                  <a:pt x="6" y="43"/>
                  <a:pt x="6" y="46"/>
                </a:cubicBezTo>
                <a:cubicBezTo>
                  <a:pt x="6" y="49"/>
                  <a:pt x="9" y="52"/>
                  <a:pt x="12" y="52"/>
                </a:cubicBezTo>
                <a:cubicBezTo>
                  <a:pt x="15" y="52"/>
                  <a:pt x="18" y="49"/>
                  <a:pt x="18" y="46"/>
                </a:cubicBezTo>
                <a:close/>
                <a:moveTo>
                  <a:pt x="58" y="34"/>
                </a:moveTo>
                <a:cubicBezTo>
                  <a:pt x="55" y="20"/>
                  <a:pt x="55" y="20"/>
                  <a:pt x="55" y="20"/>
                </a:cubicBezTo>
                <a:cubicBezTo>
                  <a:pt x="54" y="20"/>
                  <a:pt x="54" y="19"/>
                  <a:pt x="53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3" y="20"/>
                  <a:pt x="23" y="20"/>
                </a:cubicBezTo>
                <a:cubicBezTo>
                  <a:pt x="19" y="34"/>
                  <a:pt x="19" y="34"/>
                  <a:pt x="19" y="34"/>
                </a:cubicBezTo>
                <a:lnTo>
                  <a:pt x="58" y="34"/>
                </a:lnTo>
                <a:close/>
                <a:moveTo>
                  <a:pt x="71" y="46"/>
                </a:moveTo>
                <a:cubicBezTo>
                  <a:pt x="71" y="43"/>
                  <a:pt x="69" y="40"/>
                  <a:pt x="65" y="40"/>
                </a:cubicBezTo>
                <a:cubicBezTo>
                  <a:pt x="62" y="40"/>
                  <a:pt x="59" y="43"/>
                  <a:pt x="59" y="46"/>
                </a:cubicBezTo>
                <a:cubicBezTo>
                  <a:pt x="59" y="49"/>
                  <a:pt x="62" y="52"/>
                  <a:pt x="65" y="52"/>
                </a:cubicBezTo>
                <a:cubicBezTo>
                  <a:pt x="69" y="52"/>
                  <a:pt x="71" y="49"/>
                  <a:pt x="71" y="4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6" name="Freeform 161"/>
          <p:cNvSpPr>
            <a:spLocks noEditPoints="1"/>
          </p:cNvSpPr>
          <p:nvPr/>
        </p:nvSpPr>
        <p:spPr bwMode="auto">
          <a:xfrm>
            <a:off x="2175888" y="3134536"/>
            <a:ext cx="230705" cy="200042"/>
          </a:xfrm>
          <a:custGeom>
            <a:avLst/>
            <a:gdLst>
              <a:gd name="T0" fmla="*/ 250825 w 73"/>
              <a:gd name="T1" fmla="*/ 65592 h 63"/>
              <a:gd name="T2" fmla="*/ 250825 w 73"/>
              <a:gd name="T3" fmla="*/ 182966 h 63"/>
              <a:gd name="T4" fmla="*/ 219901 w 73"/>
              <a:gd name="T5" fmla="*/ 217488 h 63"/>
              <a:gd name="T6" fmla="*/ 34360 w 73"/>
              <a:gd name="T7" fmla="*/ 217488 h 63"/>
              <a:gd name="T8" fmla="*/ 0 w 73"/>
              <a:gd name="T9" fmla="*/ 182966 h 63"/>
              <a:gd name="T10" fmla="*/ 0 w 73"/>
              <a:gd name="T11" fmla="*/ 65592 h 63"/>
              <a:gd name="T12" fmla="*/ 34360 w 73"/>
              <a:gd name="T13" fmla="*/ 31070 h 63"/>
              <a:gd name="T14" fmla="*/ 65283 w 73"/>
              <a:gd name="T15" fmla="*/ 31070 h 63"/>
              <a:gd name="T16" fmla="*/ 72155 w 73"/>
              <a:gd name="T17" fmla="*/ 13809 h 63"/>
              <a:gd name="T18" fmla="*/ 92771 w 73"/>
              <a:gd name="T19" fmla="*/ 0 h 63"/>
              <a:gd name="T20" fmla="*/ 161490 w 73"/>
              <a:gd name="T21" fmla="*/ 0 h 63"/>
              <a:gd name="T22" fmla="*/ 182106 w 73"/>
              <a:gd name="T23" fmla="*/ 13809 h 63"/>
              <a:gd name="T24" fmla="*/ 188978 w 73"/>
              <a:gd name="T25" fmla="*/ 31070 h 63"/>
              <a:gd name="T26" fmla="*/ 219901 w 73"/>
              <a:gd name="T27" fmla="*/ 31070 h 63"/>
              <a:gd name="T28" fmla="*/ 250825 w 73"/>
              <a:gd name="T29" fmla="*/ 65592 h 63"/>
              <a:gd name="T30" fmla="*/ 185542 w 73"/>
              <a:gd name="T31" fmla="*/ 124279 h 63"/>
              <a:gd name="T32" fmla="*/ 127130 w 73"/>
              <a:gd name="T33" fmla="*/ 65592 h 63"/>
              <a:gd name="T34" fmla="*/ 68719 w 73"/>
              <a:gd name="T35" fmla="*/ 124279 h 63"/>
              <a:gd name="T36" fmla="*/ 127130 w 73"/>
              <a:gd name="T37" fmla="*/ 182966 h 63"/>
              <a:gd name="T38" fmla="*/ 185542 w 73"/>
              <a:gd name="T39" fmla="*/ 124279 h 63"/>
              <a:gd name="T40" fmla="*/ 164926 w 73"/>
              <a:gd name="T41" fmla="*/ 124279 h 63"/>
              <a:gd name="T42" fmla="*/ 127130 w 73"/>
              <a:gd name="T43" fmla="*/ 162253 h 63"/>
              <a:gd name="T44" fmla="*/ 89335 w 73"/>
              <a:gd name="T45" fmla="*/ 124279 h 63"/>
              <a:gd name="T46" fmla="*/ 127130 w 73"/>
              <a:gd name="T47" fmla="*/ 86305 h 63"/>
              <a:gd name="T48" fmla="*/ 164926 w 73"/>
              <a:gd name="T49" fmla="*/ 124279 h 6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3" h="63">
                <a:moveTo>
                  <a:pt x="73" y="19"/>
                </a:moveTo>
                <a:cubicBezTo>
                  <a:pt x="73" y="53"/>
                  <a:pt x="73" y="53"/>
                  <a:pt x="73" y="53"/>
                </a:cubicBezTo>
                <a:cubicBezTo>
                  <a:pt x="73" y="58"/>
                  <a:pt x="69" y="63"/>
                  <a:pt x="64" y="63"/>
                </a:cubicBezTo>
                <a:cubicBezTo>
                  <a:pt x="10" y="63"/>
                  <a:pt x="10" y="63"/>
                  <a:pt x="10" y="63"/>
                </a:cubicBezTo>
                <a:cubicBezTo>
                  <a:pt x="5" y="63"/>
                  <a:pt x="0" y="58"/>
                  <a:pt x="0" y="53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4"/>
                  <a:pt x="5" y="9"/>
                  <a:pt x="10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21" y="4"/>
                  <a:pt x="21" y="4"/>
                  <a:pt x="21" y="4"/>
                </a:cubicBezTo>
                <a:cubicBezTo>
                  <a:pt x="22" y="2"/>
                  <a:pt x="25" y="0"/>
                  <a:pt x="27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2" y="2"/>
                  <a:pt x="53" y="4"/>
                </a:cubicBezTo>
                <a:cubicBezTo>
                  <a:pt x="55" y="9"/>
                  <a:pt x="55" y="9"/>
                  <a:pt x="55" y="9"/>
                </a:cubicBezTo>
                <a:cubicBezTo>
                  <a:pt x="64" y="9"/>
                  <a:pt x="64" y="9"/>
                  <a:pt x="64" y="9"/>
                </a:cubicBezTo>
                <a:cubicBezTo>
                  <a:pt x="69" y="9"/>
                  <a:pt x="73" y="14"/>
                  <a:pt x="73" y="19"/>
                </a:cubicBezTo>
                <a:close/>
                <a:moveTo>
                  <a:pt x="54" y="36"/>
                </a:moveTo>
                <a:cubicBezTo>
                  <a:pt x="54" y="27"/>
                  <a:pt x="46" y="19"/>
                  <a:pt x="37" y="19"/>
                </a:cubicBezTo>
                <a:cubicBezTo>
                  <a:pt x="28" y="19"/>
                  <a:pt x="20" y="27"/>
                  <a:pt x="20" y="36"/>
                </a:cubicBezTo>
                <a:cubicBezTo>
                  <a:pt x="20" y="46"/>
                  <a:pt x="28" y="53"/>
                  <a:pt x="37" y="53"/>
                </a:cubicBezTo>
                <a:cubicBezTo>
                  <a:pt x="46" y="53"/>
                  <a:pt x="54" y="46"/>
                  <a:pt x="54" y="36"/>
                </a:cubicBezTo>
                <a:close/>
                <a:moveTo>
                  <a:pt x="48" y="36"/>
                </a:moveTo>
                <a:cubicBezTo>
                  <a:pt x="48" y="42"/>
                  <a:pt x="43" y="47"/>
                  <a:pt x="37" y="47"/>
                </a:cubicBezTo>
                <a:cubicBezTo>
                  <a:pt x="31" y="47"/>
                  <a:pt x="26" y="42"/>
                  <a:pt x="26" y="36"/>
                </a:cubicBezTo>
                <a:cubicBezTo>
                  <a:pt x="26" y="30"/>
                  <a:pt x="31" y="25"/>
                  <a:pt x="37" y="25"/>
                </a:cubicBezTo>
                <a:cubicBezTo>
                  <a:pt x="43" y="25"/>
                  <a:pt x="48" y="30"/>
                  <a:pt x="48" y="3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7" name="Freeform 162"/>
          <p:cNvSpPr/>
          <p:nvPr/>
        </p:nvSpPr>
        <p:spPr bwMode="auto">
          <a:xfrm>
            <a:off x="2640217" y="3179802"/>
            <a:ext cx="70088" cy="122653"/>
          </a:xfrm>
          <a:custGeom>
            <a:avLst/>
            <a:gdLst>
              <a:gd name="T0" fmla="*/ 76200 w 22"/>
              <a:gd name="T1" fmla="*/ 126512 h 39"/>
              <a:gd name="T2" fmla="*/ 65809 w 22"/>
              <a:gd name="T3" fmla="*/ 133350 h 39"/>
              <a:gd name="T4" fmla="*/ 62345 w 22"/>
              <a:gd name="T5" fmla="*/ 129931 h 39"/>
              <a:gd name="T6" fmla="*/ 3464 w 22"/>
              <a:gd name="T7" fmla="*/ 71804 h 39"/>
              <a:gd name="T8" fmla="*/ 0 w 22"/>
              <a:gd name="T9" fmla="*/ 68385 h 39"/>
              <a:gd name="T10" fmla="*/ 3464 w 22"/>
              <a:gd name="T11" fmla="*/ 61546 h 39"/>
              <a:gd name="T12" fmla="*/ 62345 w 22"/>
              <a:gd name="T13" fmla="*/ 3419 h 39"/>
              <a:gd name="T14" fmla="*/ 65809 w 22"/>
              <a:gd name="T15" fmla="*/ 0 h 39"/>
              <a:gd name="T16" fmla="*/ 76200 w 22"/>
              <a:gd name="T17" fmla="*/ 10258 h 39"/>
              <a:gd name="T18" fmla="*/ 76200 w 22"/>
              <a:gd name="T19" fmla="*/ 126512 h 3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39">
                <a:moveTo>
                  <a:pt x="22" y="37"/>
                </a:moveTo>
                <a:cubicBezTo>
                  <a:pt x="22" y="38"/>
                  <a:pt x="21" y="39"/>
                  <a:pt x="19" y="39"/>
                </a:cubicBezTo>
                <a:cubicBezTo>
                  <a:pt x="19" y="39"/>
                  <a:pt x="18" y="39"/>
                  <a:pt x="18" y="38"/>
                </a:cubicBezTo>
                <a:cubicBezTo>
                  <a:pt x="1" y="21"/>
                  <a:pt x="1" y="21"/>
                  <a:pt x="1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19"/>
                  <a:pt x="0" y="18"/>
                  <a:pt x="1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9" y="0"/>
                  <a:pt x="19" y="0"/>
                </a:cubicBezTo>
                <a:cubicBezTo>
                  <a:pt x="21" y="0"/>
                  <a:pt x="22" y="1"/>
                  <a:pt x="22" y="3"/>
                </a:cubicBezTo>
                <a:lnTo>
                  <a:pt x="22" y="3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8" name="Freeform 163"/>
          <p:cNvSpPr>
            <a:spLocks noEditPoints="1"/>
          </p:cNvSpPr>
          <p:nvPr/>
        </p:nvSpPr>
        <p:spPr bwMode="auto">
          <a:xfrm>
            <a:off x="3085563" y="3150599"/>
            <a:ext cx="183980" cy="183980"/>
          </a:xfrm>
          <a:custGeom>
            <a:avLst/>
            <a:gdLst>
              <a:gd name="T0" fmla="*/ 200025 w 58"/>
              <a:gd name="T1" fmla="*/ 162089 h 58"/>
              <a:gd name="T2" fmla="*/ 162089 w 58"/>
              <a:gd name="T3" fmla="*/ 200025 h 58"/>
              <a:gd name="T4" fmla="*/ 37936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936 w 58"/>
              <a:gd name="T11" fmla="*/ 0 h 58"/>
              <a:gd name="T12" fmla="*/ 162089 w 58"/>
              <a:gd name="T13" fmla="*/ 0 h 58"/>
              <a:gd name="T14" fmla="*/ 200025 w 58"/>
              <a:gd name="T15" fmla="*/ 34487 h 58"/>
              <a:gd name="T16" fmla="*/ 200025 w 58"/>
              <a:gd name="T17" fmla="*/ 162089 h 58"/>
              <a:gd name="T18" fmla="*/ 165538 w 58"/>
              <a:gd name="T19" fmla="*/ 34487 h 58"/>
              <a:gd name="T20" fmla="*/ 162089 w 58"/>
              <a:gd name="T21" fmla="*/ 31038 h 58"/>
              <a:gd name="T22" fmla="*/ 37936 w 58"/>
              <a:gd name="T23" fmla="*/ 31038 h 58"/>
              <a:gd name="T24" fmla="*/ 31038 w 58"/>
              <a:gd name="T25" fmla="*/ 34487 h 58"/>
              <a:gd name="T26" fmla="*/ 31038 w 58"/>
              <a:gd name="T27" fmla="*/ 162089 h 58"/>
              <a:gd name="T28" fmla="*/ 37936 w 58"/>
              <a:gd name="T29" fmla="*/ 165538 h 58"/>
              <a:gd name="T30" fmla="*/ 162089 w 58"/>
              <a:gd name="T31" fmla="*/ 165538 h 58"/>
              <a:gd name="T32" fmla="*/ 165538 w 58"/>
              <a:gd name="T33" fmla="*/ 162089 h 58"/>
              <a:gd name="T34" fmla="*/ 165538 w 58"/>
              <a:gd name="T35" fmla="*/ 34487 h 58"/>
              <a:gd name="T36" fmla="*/ 137948 w 58"/>
              <a:gd name="T37" fmla="*/ 106910 h 58"/>
              <a:gd name="T38" fmla="*/ 79320 w 58"/>
              <a:gd name="T39" fmla="*/ 148294 h 58"/>
              <a:gd name="T40" fmla="*/ 72423 w 58"/>
              <a:gd name="T41" fmla="*/ 148294 h 58"/>
              <a:gd name="T42" fmla="*/ 65525 w 58"/>
              <a:gd name="T43" fmla="*/ 141397 h 58"/>
              <a:gd name="T44" fmla="*/ 65525 w 58"/>
              <a:gd name="T45" fmla="*/ 58628 h 58"/>
              <a:gd name="T46" fmla="*/ 72423 w 58"/>
              <a:gd name="T47" fmla="*/ 48282 h 58"/>
              <a:gd name="T48" fmla="*/ 79320 w 58"/>
              <a:gd name="T49" fmla="*/ 51731 h 58"/>
              <a:gd name="T50" fmla="*/ 137948 w 58"/>
              <a:gd name="T51" fmla="*/ 93115 h 58"/>
              <a:gd name="T52" fmla="*/ 141397 w 58"/>
              <a:gd name="T53" fmla="*/ 100013 h 58"/>
              <a:gd name="T54" fmla="*/ 137948 w 58"/>
              <a:gd name="T55" fmla="*/ 106910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0" y="31"/>
                </a:moveTo>
                <a:cubicBezTo>
                  <a:pt x="23" y="43"/>
                  <a:pt x="23" y="43"/>
                  <a:pt x="23" y="43"/>
                </a:cubicBezTo>
                <a:cubicBezTo>
                  <a:pt x="22" y="43"/>
                  <a:pt x="21" y="43"/>
                  <a:pt x="21" y="43"/>
                </a:cubicBezTo>
                <a:cubicBezTo>
                  <a:pt x="20" y="43"/>
                  <a:pt x="19" y="42"/>
                  <a:pt x="19" y="41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20" y="15"/>
                  <a:pt x="21" y="14"/>
                </a:cubicBezTo>
                <a:cubicBezTo>
                  <a:pt x="21" y="14"/>
                  <a:pt x="22" y="14"/>
                  <a:pt x="23" y="15"/>
                </a:cubicBezTo>
                <a:cubicBezTo>
                  <a:pt x="40" y="27"/>
                  <a:pt x="40" y="27"/>
                  <a:pt x="40" y="27"/>
                </a:cubicBezTo>
                <a:cubicBezTo>
                  <a:pt x="41" y="27"/>
                  <a:pt x="41" y="28"/>
                  <a:pt x="41" y="29"/>
                </a:cubicBezTo>
                <a:cubicBezTo>
                  <a:pt x="41" y="30"/>
                  <a:pt x="41" y="30"/>
                  <a:pt x="40" y="3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9" name="Freeform 166"/>
          <p:cNvSpPr>
            <a:spLocks noEditPoints="1"/>
          </p:cNvSpPr>
          <p:nvPr/>
        </p:nvSpPr>
        <p:spPr bwMode="auto">
          <a:xfrm>
            <a:off x="4449347" y="3134536"/>
            <a:ext cx="198581" cy="200042"/>
          </a:xfrm>
          <a:custGeom>
            <a:avLst/>
            <a:gdLst>
              <a:gd name="T0" fmla="*/ 3427 w 63"/>
              <a:gd name="T1" fmla="*/ 144992 h 63"/>
              <a:gd name="T2" fmla="*/ 3427 w 63"/>
              <a:gd name="T3" fmla="*/ 138088 h 63"/>
              <a:gd name="T4" fmla="*/ 47978 w 63"/>
              <a:gd name="T5" fmla="*/ 141540 h 63"/>
              <a:gd name="T6" fmla="*/ 102810 w 63"/>
              <a:gd name="T7" fmla="*/ 65592 h 63"/>
              <a:gd name="T8" fmla="*/ 58259 w 63"/>
              <a:gd name="T9" fmla="*/ 27618 h 63"/>
              <a:gd name="T10" fmla="*/ 30843 w 63"/>
              <a:gd name="T11" fmla="*/ 48331 h 63"/>
              <a:gd name="T12" fmla="*/ 30843 w 63"/>
              <a:gd name="T13" fmla="*/ 65592 h 63"/>
              <a:gd name="T14" fmla="*/ 61686 w 63"/>
              <a:gd name="T15" fmla="*/ 134635 h 63"/>
              <a:gd name="T16" fmla="*/ 13708 w 63"/>
              <a:gd name="T17" fmla="*/ 82853 h 63"/>
              <a:gd name="T18" fmla="*/ 13708 w 63"/>
              <a:gd name="T19" fmla="*/ 31070 h 63"/>
              <a:gd name="T20" fmla="*/ 58259 w 63"/>
              <a:gd name="T21" fmla="*/ 0 h 63"/>
              <a:gd name="T22" fmla="*/ 126798 w 63"/>
              <a:gd name="T23" fmla="*/ 55235 h 63"/>
              <a:gd name="T24" fmla="*/ 102810 w 63"/>
              <a:gd name="T25" fmla="*/ 65592 h 63"/>
              <a:gd name="T26" fmla="*/ 20562 w 63"/>
              <a:gd name="T27" fmla="*/ 200227 h 63"/>
              <a:gd name="T28" fmla="*/ 17135 w 63"/>
              <a:gd name="T29" fmla="*/ 193323 h 63"/>
              <a:gd name="T30" fmla="*/ 54832 w 63"/>
              <a:gd name="T31" fmla="*/ 158801 h 63"/>
              <a:gd name="T32" fmla="*/ 23989 w 63"/>
              <a:gd name="T33" fmla="*/ 200227 h 63"/>
              <a:gd name="T34" fmla="*/ 75394 w 63"/>
              <a:gd name="T35" fmla="*/ 217488 h 63"/>
              <a:gd name="T36" fmla="*/ 68540 w 63"/>
              <a:gd name="T37" fmla="*/ 169157 h 63"/>
              <a:gd name="T38" fmla="*/ 78821 w 63"/>
              <a:gd name="T39" fmla="*/ 169157 h 63"/>
              <a:gd name="T40" fmla="*/ 202192 w 63"/>
              <a:gd name="T41" fmla="*/ 186418 h 63"/>
              <a:gd name="T42" fmla="*/ 157641 w 63"/>
              <a:gd name="T43" fmla="*/ 214036 h 63"/>
              <a:gd name="T44" fmla="*/ 85675 w 63"/>
              <a:gd name="T45" fmla="*/ 158801 h 63"/>
              <a:gd name="T46" fmla="*/ 113090 w 63"/>
              <a:gd name="T47" fmla="*/ 148444 h 63"/>
              <a:gd name="T48" fmla="*/ 164495 w 63"/>
              <a:gd name="T49" fmla="*/ 186418 h 63"/>
              <a:gd name="T50" fmla="*/ 188484 w 63"/>
              <a:gd name="T51" fmla="*/ 158801 h 63"/>
              <a:gd name="T52" fmla="*/ 150787 w 63"/>
              <a:gd name="T53" fmla="*/ 113922 h 63"/>
              <a:gd name="T54" fmla="*/ 157641 w 63"/>
              <a:gd name="T55" fmla="*/ 86305 h 63"/>
              <a:gd name="T56" fmla="*/ 212473 w 63"/>
              <a:gd name="T57" fmla="*/ 158801 h 63"/>
              <a:gd name="T58" fmla="*/ 143933 w 63"/>
              <a:gd name="T59" fmla="*/ 44878 h 63"/>
              <a:gd name="T60" fmla="*/ 137079 w 63"/>
              <a:gd name="T61" fmla="*/ 44878 h 63"/>
              <a:gd name="T62" fmla="*/ 140506 w 63"/>
              <a:gd name="T63" fmla="*/ 0 h 63"/>
              <a:gd name="T64" fmla="*/ 143933 w 63"/>
              <a:gd name="T65" fmla="*/ 44878 h 63"/>
              <a:gd name="T66" fmla="*/ 161068 w 63"/>
              <a:gd name="T67" fmla="*/ 58687 h 63"/>
              <a:gd name="T68" fmla="*/ 157641 w 63"/>
              <a:gd name="T69" fmla="*/ 51783 h 63"/>
              <a:gd name="T70" fmla="*/ 198765 w 63"/>
              <a:gd name="T71" fmla="*/ 17261 h 63"/>
              <a:gd name="T72" fmla="*/ 164495 w 63"/>
              <a:gd name="T73" fmla="*/ 55235 h 63"/>
              <a:gd name="T74" fmla="*/ 171349 w 63"/>
              <a:gd name="T75" fmla="*/ 79400 h 63"/>
              <a:gd name="T76" fmla="*/ 171349 w 63"/>
              <a:gd name="T77" fmla="*/ 69044 h 63"/>
              <a:gd name="T78" fmla="*/ 215900 w 63"/>
              <a:gd name="T79" fmla="*/ 75948 h 6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" h="63">
                <a:moveTo>
                  <a:pt x="13" y="42"/>
                </a:moveTo>
                <a:cubicBezTo>
                  <a:pt x="1" y="42"/>
                  <a:pt x="1" y="42"/>
                  <a:pt x="1" y="42"/>
                </a:cubicBezTo>
                <a:cubicBezTo>
                  <a:pt x="0" y="42"/>
                  <a:pt x="0" y="42"/>
                  <a:pt x="0" y="41"/>
                </a:cubicBezTo>
                <a:cubicBezTo>
                  <a:pt x="0" y="40"/>
                  <a:pt x="0" y="40"/>
                  <a:pt x="1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4" y="40"/>
                  <a:pt x="14" y="40"/>
                  <a:pt x="14" y="41"/>
                </a:cubicBezTo>
                <a:cubicBezTo>
                  <a:pt x="14" y="42"/>
                  <a:pt x="14" y="42"/>
                  <a:pt x="13" y="42"/>
                </a:cubicBezTo>
                <a:close/>
                <a:moveTo>
                  <a:pt x="30" y="19"/>
                </a:move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18" y="8"/>
                  <a:pt x="17" y="8"/>
                </a:cubicBezTo>
                <a:cubicBezTo>
                  <a:pt x="16" y="8"/>
                  <a:pt x="15" y="8"/>
                  <a:pt x="14" y="9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19"/>
                </a:cubicBezTo>
                <a:cubicBezTo>
                  <a:pt x="19" y="30"/>
                  <a:pt x="19" y="30"/>
                  <a:pt x="19" y="30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7" y="38"/>
                  <a:pt x="16" y="37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2"/>
                  <a:pt x="0" y="20"/>
                  <a:pt x="0" y="17"/>
                </a:cubicBezTo>
                <a:cubicBezTo>
                  <a:pt x="0" y="14"/>
                  <a:pt x="2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1"/>
                  <a:pt x="14" y="0"/>
                  <a:pt x="17" y="0"/>
                </a:cubicBezTo>
                <a:cubicBezTo>
                  <a:pt x="20" y="0"/>
                  <a:pt x="23" y="1"/>
                  <a:pt x="25" y="4"/>
                </a:cubicBezTo>
                <a:cubicBezTo>
                  <a:pt x="37" y="16"/>
                  <a:pt x="37" y="16"/>
                  <a:pt x="37" y="16"/>
                </a:cubicBezTo>
                <a:cubicBezTo>
                  <a:pt x="38" y="17"/>
                  <a:pt x="38" y="18"/>
                  <a:pt x="39" y="18"/>
                </a:cubicBezTo>
                <a:lnTo>
                  <a:pt x="30" y="19"/>
                </a:lnTo>
                <a:close/>
                <a:moveTo>
                  <a:pt x="7" y="58"/>
                </a:moveTo>
                <a:cubicBezTo>
                  <a:pt x="6" y="58"/>
                  <a:pt x="6" y="58"/>
                  <a:pt x="6" y="58"/>
                </a:cubicBezTo>
                <a:cubicBezTo>
                  <a:pt x="6" y="58"/>
                  <a:pt x="5" y="58"/>
                  <a:pt x="5" y="58"/>
                </a:cubicBezTo>
                <a:cubicBezTo>
                  <a:pt x="5" y="57"/>
                  <a:pt x="5" y="56"/>
                  <a:pt x="5" y="5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6"/>
                  <a:pt x="16" y="46"/>
                  <a:pt x="16" y="46"/>
                </a:cubicBezTo>
                <a:cubicBezTo>
                  <a:pt x="17" y="47"/>
                  <a:pt x="17" y="47"/>
                  <a:pt x="16" y="48"/>
                </a:cubicBezTo>
                <a:lnTo>
                  <a:pt x="7" y="58"/>
                </a:lnTo>
                <a:close/>
                <a:moveTo>
                  <a:pt x="23" y="62"/>
                </a:moveTo>
                <a:cubicBezTo>
                  <a:pt x="23" y="62"/>
                  <a:pt x="22" y="63"/>
                  <a:pt x="22" y="63"/>
                </a:cubicBezTo>
                <a:cubicBezTo>
                  <a:pt x="21" y="63"/>
                  <a:pt x="20" y="62"/>
                  <a:pt x="20" y="62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1" y="48"/>
                  <a:pt x="22" y="48"/>
                </a:cubicBezTo>
                <a:cubicBezTo>
                  <a:pt x="22" y="48"/>
                  <a:pt x="23" y="49"/>
                  <a:pt x="23" y="49"/>
                </a:cubicBezTo>
                <a:lnTo>
                  <a:pt x="23" y="62"/>
                </a:lnTo>
                <a:close/>
                <a:moveTo>
                  <a:pt x="59" y="54"/>
                </a:moveTo>
                <a:cubicBezTo>
                  <a:pt x="54" y="59"/>
                  <a:pt x="54" y="59"/>
                  <a:pt x="54" y="59"/>
                </a:cubicBezTo>
                <a:cubicBezTo>
                  <a:pt x="51" y="61"/>
                  <a:pt x="49" y="62"/>
                  <a:pt x="46" y="62"/>
                </a:cubicBezTo>
                <a:cubicBezTo>
                  <a:pt x="43" y="62"/>
                  <a:pt x="40" y="61"/>
                  <a:pt x="38" y="59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4" y="45"/>
                  <a:pt x="24" y="44"/>
                </a:cubicBezTo>
                <a:cubicBezTo>
                  <a:pt x="33" y="43"/>
                  <a:pt x="33" y="43"/>
                  <a:pt x="33" y="43"/>
                </a:cubicBezTo>
                <a:cubicBezTo>
                  <a:pt x="43" y="54"/>
                  <a:pt x="43" y="54"/>
                  <a:pt x="43" y="54"/>
                </a:cubicBezTo>
                <a:cubicBezTo>
                  <a:pt x="45" y="55"/>
                  <a:pt x="47" y="55"/>
                  <a:pt x="48" y="54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8"/>
                  <a:pt x="55" y="47"/>
                  <a:pt x="55" y="46"/>
                </a:cubicBezTo>
                <a:cubicBezTo>
                  <a:pt x="55" y="45"/>
                  <a:pt x="55" y="44"/>
                  <a:pt x="54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4"/>
                  <a:pt x="46" y="25"/>
                  <a:pt x="46" y="25"/>
                </a:cubicBezTo>
                <a:cubicBezTo>
                  <a:pt x="59" y="38"/>
                  <a:pt x="59" y="38"/>
                  <a:pt x="59" y="38"/>
                </a:cubicBezTo>
                <a:cubicBezTo>
                  <a:pt x="61" y="40"/>
                  <a:pt x="62" y="43"/>
                  <a:pt x="62" y="46"/>
                </a:cubicBezTo>
                <a:cubicBezTo>
                  <a:pt x="62" y="49"/>
                  <a:pt x="61" y="52"/>
                  <a:pt x="59" y="54"/>
                </a:cubicBezTo>
                <a:close/>
                <a:moveTo>
                  <a:pt x="42" y="13"/>
                </a:moveTo>
                <a:cubicBezTo>
                  <a:pt x="42" y="14"/>
                  <a:pt x="42" y="14"/>
                  <a:pt x="41" y="14"/>
                </a:cubicBezTo>
                <a:cubicBezTo>
                  <a:pt x="40" y="14"/>
                  <a:pt x="40" y="14"/>
                  <a:pt x="40" y="13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42" y="0"/>
                  <a:pt x="42" y="0"/>
                  <a:pt x="42" y="1"/>
                </a:cubicBezTo>
                <a:lnTo>
                  <a:pt x="42" y="13"/>
                </a:lnTo>
                <a:close/>
                <a:moveTo>
                  <a:pt x="48" y="16"/>
                </a:moveTo>
                <a:cubicBezTo>
                  <a:pt x="48" y="17"/>
                  <a:pt x="47" y="17"/>
                  <a:pt x="47" y="17"/>
                </a:cubicBezTo>
                <a:cubicBezTo>
                  <a:pt x="47" y="17"/>
                  <a:pt x="47" y="17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4"/>
                  <a:pt x="57" y="4"/>
                  <a:pt x="58" y="5"/>
                </a:cubicBezTo>
                <a:cubicBezTo>
                  <a:pt x="58" y="5"/>
                  <a:pt x="58" y="6"/>
                  <a:pt x="58" y="7"/>
                </a:cubicBezTo>
                <a:lnTo>
                  <a:pt x="48" y="16"/>
                </a:lnTo>
                <a:close/>
                <a:moveTo>
                  <a:pt x="62" y="23"/>
                </a:moveTo>
                <a:cubicBezTo>
                  <a:pt x="50" y="23"/>
                  <a:pt x="50" y="23"/>
                  <a:pt x="50" y="23"/>
                </a:cubicBezTo>
                <a:cubicBezTo>
                  <a:pt x="49" y="23"/>
                  <a:pt x="48" y="22"/>
                  <a:pt x="48" y="22"/>
                </a:cubicBezTo>
                <a:cubicBezTo>
                  <a:pt x="48" y="21"/>
                  <a:pt x="49" y="20"/>
                  <a:pt x="50" y="20"/>
                </a:cubicBezTo>
                <a:cubicBezTo>
                  <a:pt x="62" y="20"/>
                  <a:pt x="62" y="20"/>
                  <a:pt x="62" y="20"/>
                </a:cubicBezTo>
                <a:cubicBezTo>
                  <a:pt x="62" y="20"/>
                  <a:pt x="63" y="21"/>
                  <a:pt x="63" y="22"/>
                </a:cubicBezTo>
                <a:cubicBezTo>
                  <a:pt x="63" y="22"/>
                  <a:pt x="62" y="23"/>
                  <a:pt x="62" y="2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0" name="Freeform 167"/>
          <p:cNvSpPr>
            <a:spLocks noEditPoints="1"/>
          </p:cNvSpPr>
          <p:nvPr/>
        </p:nvSpPr>
        <p:spPr bwMode="auto">
          <a:xfrm>
            <a:off x="4904915" y="3150599"/>
            <a:ext cx="182520" cy="183980"/>
          </a:xfrm>
          <a:custGeom>
            <a:avLst/>
            <a:gdLst>
              <a:gd name="T0" fmla="*/ 198438 w 58"/>
              <a:gd name="T1" fmla="*/ 162089 h 58"/>
              <a:gd name="T2" fmla="*/ 160803 w 58"/>
              <a:gd name="T3" fmla="*/ 200025 h 58"/>
              <a:gd name="T4" fmla="*/ 37635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635 w 58"/>
              <a:gd name="T11" fmla="*/ 0 h 58"/>
              <a:gd name="T12" fmla="*/ 160803 w 58"/>
              <a:gd name="T13" fmla="*/ 0 h 58"/>
              <a:gd name="T14" fmla="*/ 198438 w 58"/>
              <a:gd name="T15" fmla="*/ 34487 h 58"/>
              <a:gd name="T16" fmla="*/ 198438 w 58"/>
              <a:gd name="T17" fmla="*/ 162089 h 58"/>
              <a:gd name="T18" fmla="*/ 167646 w 58"/>
              <a:gd name="T19" fmla="*/ 72423 h 58"/>
              <a:gd name="T20" fmla="*/ 167646 w 58"/>
              <a:gd name="T21" fmla="*/ 58628 h 58"/>
              <a:gd name="T22" fmla="*/ 153961 w 58"/>
              <a:gd name="T23" fmla="*/ 44833 h 58"/>
              <a:gd name="T24" fmla="*/ 143696 w 58"/>
              <a:gd name="T25" fmla="*/ 44833 h 58"/>
              <a:gd name="T26" fmla="*/ 82112 w 58"/>
              <a:gd name="T27" fmla="*/ 106910 h 58"/>
              <a:gd name="T28" fmla="*/ 54742 w 58"/>
              <a:gd name="T29" fmla="*/ 79320 h 58"/>
              <a:gd name="T30" fmla="*/ 44477 w 58"/>
              <a:gd name="T31" fmla="*/ 79320 h 58"/>
              <a:gd name="T32" fmla="*/ 30792 w 58"/>
              <a:gd name="T33" fmla="*/ 93115 h 58"/>
              <a:gd name="T34" fmla="*/ 30792 w 58"/>
              <a:gd name="T35" fmla="*/ 103461 h 58"/>
              <a:gd name="T36" fmla="*/ 75270 w 58"/>
              <a:gd name="T37" fmla="*/ 151743 h 58"/>
              <a:gd name="T38" fmla="*/ 88955 w 58"/>
              <a:gd name="T39" fmla="*/ 151743 h 58"/>
              <a:gd name="T40" fmla="*/ 167646 w 58"/>
              <a:gd name="T41" fmla="*/ 72423 h 5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9" y="21"/>
                </a:moveTo>
                <a:cubicBezTo>
                  <a:pt x="50" y="20"/>
                  <a:pt x="50" y="18"/>
                  <a:pt x="49" y="17"/>
                </a:cubicBezTo>
                <a:cubicBezTo>
                  <a:pt x="45" y="13"/>
                  <a:pt x="45" y="13"/>
                  <a:pt x="45" y="13"/>
                </a:cubicBezTo>
                <a:cubicBezTo>
                  <a:pt x="44" y="12"/>
                  <a:pt x="43" y="12"/>
                  <a:pt x="42" y="13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2"/>
                  <a:pt x="14" y="22"/>
                  <a:pt x="13" y="23"/>
                </a:cubicBezTo>
                <a:cubicBezTo>
                  <a:pt x="9" y="27"/>
                  <a:pt x="9" y="27"/>
                  <a:pt x="9" y="27"/>
                </a:cubicBezTo>
                <a:cubicBezTo>
                  <a:pt x="8" y="28"/>
                  <a:pt x="8" y="29"/>
                  <a:pt x="9" y="30"/>
                </a:cubicBezTo>
                <a:cubicBezTo>
                  <a:pt x="22" y="44"/>
                  <a:pt x="22" y="44"/>
                  <a:pt x="22" y="44"/>
                </a:cubicBezTo>
                <a:cubicBezTo>
                  <a:pt x="23" y="45"/>
                  <a:pt x="25" y="45"/>
                  <a:pt x="26" y="44"/>
                </a:cubicBezTo>
                <a:lnTo>
                  <a:pt x="49" y="2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1" name="Freeform 168"/>
          <p:cNvSpPr>
            <a:spLocks noEditPoints="1"/>
          </p:cNvSpPr>
          <p:nvPr/>
        </p:nvSpPr>
        <p:spPr bwMode="auto">
          <a:xfrm>
            <a:off x="5359023" y="3150599"/>
            <a:ext cx="182519" cy="183980"/>
          </a:xfrm>
          <a:custGeom>
            <a:avLst/>
            <a:gdLst>
              <a:gd name="T0" fmla="*/ 99219 w 58"/>
              <a:gd name="T1" fmla="*/ 200025 h 58"/>
              <a:gd name="T2" fmla="*/ 0 w 58"/>
              <a:gd name="T3" fmla="*/ 100013 h 58"/>
              <a:gd name="T4" fmla="*/ 99219 w 58"/>
              <a:gd name="T5" fmla="*/ 0 h 58"/>
              <a:gd name="T6" fmla="*/ 198437 w 58"/>
              <a:gd name="T7" fmla="*/ 100013 h 58"/>
              <a:gd name="T8" fmla="*/ 99219 w 58"/>
              <a:gd name="T9" fmla="*/ 200025 h 58"/>
              <a:gd name="T10" fmla="*/ 150538 w 58"/>
              <a:gd name="T11" fmla="*/ 103461 h 58"/>
              <a:gd name="T12" fmla="*/ 150538 w 58"/>
              <a:gd name="T13" fmla="*/ 93115 h 58"/>
              <a:gd name="T14" fmla="*/ 92376 w 58"/>
              <a:gd name="T15" fmla="*/ 34487 h 58"/>
              <a:gd name="T16" fmla="*/ 82112 w 58"/>
              <a:gd name="T17" fmla="*/ 34487 h 58"/>
              <a:gd name="T18" fmla="*/ 68427 w 58"/>
              <a:gd name="T19" fmla="*/ 48282 h 58"/>
              <a:gd name="T20" fmla="*/ 68427 w 58"/>
              <a:gd name="T21" fmla="*/ 58628 h 58"/>
              <a:gd name="T22" fmla="*/ 106061 w 58"/>
              <a:gd name="T23" fmla="*/ 100013 h 58"/>
              <a:gd name="T24" fmla="*/ 68427 w 58"/>
              <a:gd name="T25" fmla="*/ 137948 h 58"/>
              <a:gd name="T26" fmla="*/ 68427 w 58"/>
              <a:gd name="T27" fmla="*/ 151743 h 58"/>
              <a:gd name="T28" fmla="*/ 82112 w 58"/>
              <a:gd name="T29" fmla="*/ 165538 h 58"/>
              <a:gd name="T30" fmla="*/ 92376 w 58"/>
              <a:gd name="T31" fmla="*/ 165538 h 58"/>
              <a:gd name="T32" fmla="*/ 150538 w 58"/>
              <a:gd name="T33" fmla="*/ 103461 h 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44" y="30"/>
                </a:moveTo>
                <a:cubicBezTo>
                  <a:pt x="45" y="29"/>
                  <a:pt x="45" y="28"/>
                  <a:pt x="44" y="27"/>
                </a:cubicBezTo>
                <a:cubicBezTo>
                  <a:pt x="27" y="10"/>
                  <a:pt x="27" y="10"/>
                  <a:pt x="27" y="10"/>
                </a:cubicBezTo>
                <a:cubicBezTo>
                  <a:pt x="26" y="9"/>
                  <a:pt x="25" y="9"/>
                  <a:pt x="24" y="10"/>
                </a:cubicBezTo>
                <a:cubicBezTo>
                  <a:pt x="20" y="14"/>
                  <a:pt x="20" y="14"/>
                  <a:pt x="20" y="14"/>
                </a:cubicBezTo>
                <a:cubicBezTo>
                  <a:pt x="19" y="15"/>
                  <a:pt x="19" y="16"/>
                  <a:pt x="20" y="17"/>
                </a:cubicBezTo>
                <a:cubicBezTo>
                  <a:pt x="31" y="29"/>
                  <a:pt x="31" y="29"/>
                  <a:pt x="31" y="29"/>
                </a:cubicBezTo>
                <a:cubicBezTo>
                  <a:pt x="20" y="40"/>
                  <a:pt x="20" y="40"/>
                  <a:pt x="20" y="40"/>
                </a:cubicBezTo>
                <a:cubicBezTo>
                  <a:pt x="19" y="41"/>
                  <a:pt x="19" y="43"/>
                  <a:pt x="20" y="44"/>
                </a:cubicBezTo>
                <a:cubicBezTo>
                  <a:pt x="24" y="48"/>
                  <a:pt x="24" y="48"/>
                  <a:pt x="24" y="48"/>
                </a:cubicBezTo>
                <a:cubicBezTo>
                  <a:pt x="25" y="49"/>
                  <a:pt x="26" y="49"/>
                  <a:pt x="27" y="48"/>
                </a:cubicBezTo>
                <a:lnTo>
                  <a:pt x="44" y="3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2" name="Freeform 169"/>
          <p:cNvSpPr/>
          <p:nvPr/>
        </p:nvSpPr>
        <p:spPr bwMode="auto">
          <a:xfrm>
            <a:off x="5826273" y="3134537"/>
            <a:ext cx="122653" cy="195661"/>
          </a:xfrm>
          <a:custGeom>
            <a:avLst/>
            <a:gdLst>
              <a:gd name="T0" fmla="*/ 34192 w 39"/>
              <a:gd name="T1" fmla="*/ 209294 h 62"/>
              <a:gd name="T2" fmla="*/ 23935 w 39"/>
              <a:gd name="T3" fmla="*/ 209294 h 62"/>
              <a:gd name="T4" fmla="*/ 3419 w 39"/>
              <a:gd name="T5" fmla="*/ 188708 h 62"/>
              <a:gd name="T6" fmla="*/ 3419 w 39"/>
              <a:gd name="T7" fmla="*/ 174983 h 62"/>
              <a:gd name="T8" fmla="*/ 71804 w 39"/>
              <a:gd name="T9" fmla="*/ 106363 h 62"/>
              <a:gd name="T10" fmla="*/ 3419 w 39"/>
              <a:gd name="T11" fmla="*/ 37742 h 62"/>
              <a:gd name="T12" fmla="*/ 3419 w 39"/>
              <a:gd name="T13" fmla="*/ 27448 h 62"/>
              <a:gd name="T14" fmla="*/ 23935 w 39"/>
              <a:gd name="T15" fmla="*/ 3431 h 62"/>
              <a:gd name="T16" fmla="*/ 34192 w 39"/>
              <a:gd name="T17" fmla="*/ 3431 h 62"/>
              <a:gd name="T18" fmla="*/ 129931 w 39"/>
              <a:gd name="T19" fmla="*/ 102931 h 62"/>
              <a:gd name="T20" fmla="*/ 129931 w 39"/>
              <a:gd name="T21" fmla="*/ 113225 h 62"/>
              <a:gd name="T22" fmla="*/ 34192 w 39"/>
              <a:gd name="T23" fmla="*/ 20929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9" h="62">
                <a:moveTo>
                  <a:pt x="10" y="61"/>
                </a:moveTo>
                <a:cubicBezTo>
                  <a:pt x="9" y="62"/>
                  <a:pt x="8" y="62"/>
                  <a:pt x="7" y="61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4"/>
                  <a:pt x="0" y="52"/>
                  <a:pt x="1" y="51"/>
                </a:cubicBezTo>
                <a:cubicBezTo>
                  <a:pt x="21" y="31"/>
                  <a:pt x="21" y="31"/>
                  <a:pt x="21" y="3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1" y="8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9" y="0"/>
                  <a:pt x="10" y="1"/>
                </a:cubicBezTo>
                <a:cubicBezTo>
                  <a:pt x="38" y="30"/>
                  <a:pt x="38" y="30"/>
                  <a:pt x="38" y="30"/>
                </a:cubicBezTo>
                <a:cubicBezTo>
                  <a:pt x="39" y="31"/>
                  <a:pt x="39" y="32"/>
                  <a:pt x="38" y="33"/>
                </a:cubicBezTo>
                <a:lnTo>
                  <a:pt x="10" y="6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3" name="Freeform 170"/>
          <p:cNvSpPr>
            <a:spLocks noEditPoints="1"/>
          </p:cNvSpPr>
          <p:nvPr/>
        </p:nvSpPr>
        <p:spPr bwMode="auto">
          <a:xfrm>
            <a:off x="6268698" y="3150599"/>
            <a:ext cx="182520" cy="183980"/>
          </a:xfrm>
          <a:custGeom>
            <a:avLst/>
            <a:gdLst>
              <a:gd name="T0" fmla="*/ 99219 w 58"/>
              <a:gd name="T1" fmla="*/ 200025 h 58"/>
              <a:gd name="T2" fmla="*/ 0 w 58"/>
              <a:gd name="T3" fmla="*/ 100013 h 58"/>
              <a:gd name="T4" fmla="*/ 99219 w 58"/>
              <a:gd name="T5" fmla="*/ 0 h 58"/>
              <a:gd name="T6" fmla="*/ 198438 w 58"/>
              <a:gd name="T7" fmla="*/ 100013 h 58"/>
              <a:gd name="T8" fmla="*/ 99219 w 58"/>
              <a:gd name="T9" fmla="*/ 200025 h 58"/>
              <a:gd name="T10" fmla="*/ 27371 w 58"/>
              <a:gd name="T11" fmla="*/ 100013 h 58"/>
              <a:gd name="T12" fmla="*/ 99219 w 58"/>
              <a:gd name="T13" fmla="*/ 168987 h 58"/>
              <a:gd name="T14" fmla="*/ 171067 w 58"/>
              <a:gd name="T15" fmla="*/ 100013 h 58"/>
              <a:gd name="T16" fmla="*/ 99219 w 58"/>
              <a:gd name="T17" fmla="*/ 27590 h 58"/>
              <a:gd name="T18" fmla="*/ 27371 w 58"/>
              <a:gd name="T19" fmla="*/ 10001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8" y="29"/>
                </a:move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ubicBezTo>
                  <a:pt x="18" y="8"/>
                  <a:pt x="8" y="17"/>
                  <a:pt x="8" y="2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4" name="Freeform 171"/>
          <p:cNvSpPr>
            <a:spLocks noEditPoints="1"/>
          </p:cNvSpPr>
          <p:nvPr/>
        </p:nvSpPr>
        <p:spPr bwMode="auto">
          <a:xfrm>
            <a:off x="6722807" y="3150599"/>
            <a:ext cx="186900" cy="183980"/>
          </a:xfrm>
          <a:custGeom>
            <a:avLst/>
            <a:gdLst>
              <a:gd name="T0" fmla="*/ 103322 w 59"/>
              <a:gd name="T1" fmla="*/ 200025 h 58"/>
              <a:gd name="T2" fmla="*/ 0 w 59"/>
              <a:gd name="T3" fmla="*/ 100013 h 58"/>
              <a:gd name="T4" fmla="*/ 103322 w 59"/>
              <a:gd name="T5" fmla="*/ 0 h 58"/>
              <a:gd name="T6" fmla="*/ 203200 w 59"/>
              <a:gd name="T7" fmla="*/ 100013 h 58"/>
              <a:gd name="T8" fmla="*/ 103322 w 59"/>
              <a:gd name="T9" fmla="*/ 200025 h 58"/>
              <a:gd name="T10" fmla="*/ 103322 w 59"/>
              <a:gd name="T11" fmla="*/ 27590 h 58"/>
              <a:gd name="T12" fmla="*/ 30997 w 59"/>
              <a:gd name="T13" fmla="*/ 100013 h 58"/>
              <a:gd name="T14" fmla="*/ 103322 w 59"/>
              <a:gd name="T15" fmla="*/ 168987 h 58"/>
              <a:gd name="T16" fmla="*/ 172203 w 59"/>
              <a:gd name="T17" fmla="*/ 100013 h 58"/>
              <a:gd name="T18" fmla="*/ 103322 w 59"/>
              <a:gd name="T19" fmla="*/ 27590 h 58"/>
              <a:gd name="T20" fmla="*/ 117098 w 59"/>
              <a:gd name="T21" fmla="*/ 110359 h 58"/>
              <a:gd name="T22" fmla="*/ 113654 w 59"/>
              <a:gd name="T23" fmla="*/ 117256 h 58"/>
              <a:gd name="T24" fmla="*/ 72325 w 59"/>
              <a:gd name="T25" fmla="*/ 117256 h 58"/>
              <a:gd name="T26" fmla="*/ 68881 w 59"/>
              <a:gd name="T27" fmla="*/ 110359 h 58"/>
              <a:gd name="T28" fmla="*/ 68881 w 59"/>
              <a:gd name="T29" fmla="*/ 103461 h 58"/>
              <a:gd name="T30" fmla="*/ 72325 w 59"/>
              <a:gd name="T31" fmla="*/ 100013 h 58"/>
              <a:gd name="T32" fmla="*/ 103322 w 59"/>
              <a:gd name="T33" fmla="*/ 100013 h 58"/>
              <a:gd name="T34" fmla="*/ 103322 w 59"/>
              <a:gd name="T35" fmla="*/ 51731 h 58"/>
              <a:gd name="T36" fmla="*/ 106766 w 59"/>
              <a:gd name="T37" fmla="*/ 48282 h 58"/>
              <a:gd name="T38" fmla="*/ 113654 w 59"/>
              <a:gd name="T39" fmla="*/ 48282 h 58"/>
              <a:gd name="T40" fmla="*/ 117098 w 59"/>
              <a:gd name="T41" fmla="*/ 51731 h 58"/>
              <a:gd name="T42" fmla="*/ 117098 w 59"/>
              <a:gd name="T43" fmla="*/ 110359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30" y="8"/>
                </a:moveTo>
                <a:cubicBezTo>
                  <a:pt x="18" y="8"/>
                  <a:pt x="9" y="17"/>
                  <a:pt x="9" y="29"/>
                </a:cubicBezTo>
                <a:cubicBezTo>
                  <a:pt x="9" y="40"/>
                  <a:pt x="18" y="49"/>
                  <a:pt x="30" y="49"/>
                </a:cubicBezTo>
                <a:cubicBezTo>
                  <a:pt x="41" y="49"/>
                  <a:pt x="50" y="40"/>
                  <a:pt x="50" y="29"/>
                </a:cubicBezTo>
                <a:cubicBezTo>
                  <a:pt x="50" y="17"/>
                  <a:pt x="41" y="8"/>
                  <a:pt x="30" y="8"/>
                </a:cubicBezTo>
                <a:close/>
                <a:moveTo>
                  <a:pt x="34" y="32"/>
                </a:moveTo>
                <a:cubicBezTo>
                  <a:pt x="34" y="33"/>
                  <a:pt x="34" y="34"/>
                  <a:pt x="33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0" y="34"/>
                  <a:pt x="20" y="33"/>
                  <a:pt x="20" y="32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29"/>
                  <a:pt x="20" y="29"/>
                  <a:pt x="21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5"/>
                  <a:pt x="30" y="14"/>
                  <a:pt x="31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4"/>
                  <a:pt x="34" y="15"/>
                  <a:pt x="34" y="15"/>
                </a:cubicBezTo>
                <a:lnTo>
                  <a:pt x="34" y="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5" name="Freeform 172"/>
          <p:cNvSpPr>
            <a:spLocks noEditPoints="1"/>
          </p:cNvSpPr>
          <p:nvPr/>
        </p:nvSpPr>
        <p:spPr bwMode="auto">
          <a:xfrm>
            <a:off x="7176913" y="3150599"/>
            <a:ext cx="230705" cy="167918"/>
          </a:xfrm>
          <a:custGeom>
            <a:avLst/>
            <a:gdLst>
              <a:gd name="T0" fmla="*/ 202722 w 73"/>
              <a:gd name="T1" fmla="*/ 182562 h 53"/>
              <a:gd name="T2" fmla="*/ 58411 w 73"/>
              <a:gd name="T3" fmla="*/ 182562 h 53"/>
              <a:gd name="T4" fmla="*/ 0 w 73"/>
              <a:gd name="T5" fmla="*/ 124004 h 53"/>
              <a:gd name="T6" fmla="*/ 34360 w 73"/>
              <a:gd name="T7" fmla="*/ 72336 h 53"/>
              <a:gd name="T8" fmla="*/ 34360 w 73"/>
              <a:gd name="T9" fmla="*/ 65447 h 53"/>
              <a:gd name="T10" fmla="*/ 103079 w 73"/>
              <a:gd name="T11" fmla="*/ 0 h 53"/>
              <a:gd name="T12" fmla="*/ 164926 w 73"/>
              <a:gd name="T13" fmla="*/ 41335 h 53"/>
              <a:gd name="T14" fmla="*/ 185542 w 73"/>
              <a:gd name="T15" fmla="*/ 31001 h 53"/>
              <a:gd name="T16" fmla="*/ 219901 w 73"/>
              <a:gd name="T17" fmla="*/ 65447 h 53"/>
              <a:gd name="T18" fmla="*/ 213029 w 73"/>
              <a:gd name="T19" fmla="*/ 82670 h 53"/>
              <a:gd name="T20" fmla="*/ 250825 w 73"/>
              <a:gd name="T21" fmla="*/ 130894 h 53"/>
              <a:gd name="T22" fmla="*/ 202722 w 73"/>
              <a:gd name="T23" fmla="*/ 182562 h 53"/>
              <a:gd name="T24" fmla="*/ 168362 w 73"/>
              <a:gd name="T25" fmla="*/ 93003 h 53"/>
              <a:gd name="T26" fmla="*/ 120259 w 73"/>
              <a:gd name="T27" fmla="*/ 44779 h 53"/>
              <a:gd name="T28" fmla="*/ 116823 w 73"/>
              <a:gd name="T29" fmla="*/ 44779 h 53"/>
              <a:gd name="T30" fmla="*/ 116823 w 73"/>
              <a:gd name="T31" fmla="*/ 44779 h 53"/>
              <a:gd name="T32" fmla="*/ 68719 w 73"/>
              <a:gd name="T33" fmla="*/ 93003 h 53"/>
              <a:gd name="T34" fmla="*/ 68719 w 73"/>
              <a:gd name="T35" fmla="*/ 93003 h 53"/>
              <a:gd name="T36" fmla="*/ 72155 w 73"/>
              <a:gd name="T37" fmla="*/ 99892 h 53"/>
              <a:gd name="T38" fmla="*/ 103079 w 73"/>
              <a:gd name="T39" fmla="*/ 99892 h 53"/>
              <a:gd name="T40" fmla="*/ 103079 w 73"/>
              <a:gd name="T41" fmla="*/ 144672 h 53"/>
              <a:gd name="T42" fmla="*/ 106515 w 73"/>
              <a:gd name="T43" fmla="*/ 148116 h 53"/>
              <a:gd name="T44" fmla="*/ 130566 w 73"/>
              <a:gd name="T45" fmla="*/ 148116 h 53"/>
              <a:gd name="T46" fmla="*/ 134002 w 73"/>
              <a:gd name="T47" fmla="*/ 144672 h 53"/>
              <a:gd name="T48" fmla="*/ 134002 w 73"/>
              <a:gd name="T49" fmla="*/ 99892 h 53"/>
              <a:gd name="T50" fmla="*/ 164926 w 73"/>
              <a:gd name="T51" fmla="*/ 99892 h 53"/>
              <a:gd name="T52" fmla="*/ 168362 w 73"/>
              <a:gd name="T53" fmla="*/ 93003 h 53"/>
              <a:gd name="T54" fmla="*/ 168362 w 73"/>
              <a:gd name="T55" fmla="*/ 93003 h 5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73" h="53">
                <a:moveTo>
                  <a:pt x="59" y="53"/>
                </a:moveTo>
                <a:cubicBezTo>
                  <a:pt x="17" y="53"/>
                  <a:pt x="17" y="53"/>
                  <a:pt x="17" y="53"/>
                </a:cubicBezTo>
                <a:cubicBezTo>
                  <a:pt x="8" y="53"/>
                  <a:pt x="0" y="45"/>
                  <a:pt x="0" y="36"/>
                </a:cubicBezTo>
                <a:cubicBezTo>
                  <a:pt x="0" y="29"/>
                  <a:pt x="4" y="23"/>
                  <a:pt x="10" y="21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8"/>
                  <a:pt x="19" y="0"/>
                  <a:pt x="30" y="0"/>
                </a:cubicBezTo>
                <a:cubicBezTo>
                  <a:pt x="37" y="0"/>
                  <a:pt x="45" y="4"/>
                  <a:pt x="48" y="12"/>
                </a:cubicBezTo>
                <a:cubicBezTo>
                  <a:pt x="49" y="10"/>
                  <a:pt x="52" y="9"/>
                  <a:pt x="54" y="9"/>
                </a:cubicBezTo>
                <a:cubicBezTo>
                  <a:pt x="59" y="9"/>
                  <a:pt x="64" y="14"/>
                  <a:pt x="64" y="19"/>
                </a:cubicBezTo>
                <a:cubicBezTo>
                  <a:pt x="64" y="21"/>
                  <a:pt x="63" y="23"/>
                  <a:pt x="62" y="24"/>
                </a:cubicBezTo>
                <a:cubicBezTo>
                  <a:pt x="69" y="26"/>
                  <a:pt x="73" y="32"/>
                  <a:pt x="73" y="38"/>
                </a:cubicBezTo>
                <a:cubicBezTo>
                  <a:pt x="73" y="46"/>
                  <a:pt x="67" y="53"/>
                  <a:pt x="59" y="53"/>
                </a:cubicBezTo>
                <a:close/>
                <a:moveTo>
                  <a:pt x="49" y="27"/>
                </a:move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3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8"/>
                  <a:pt x="20" y="29"/>
                  <a:pt x="21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43"/>
                  <a:pt x="30" y="43"/>
                  <a:pt x="31" y="43"/>
                </a:cubicBezTo>
                <a:cubicBezTo>
                  <a:pt x="38" y="43"/>
                  <a:pt x="38" y="43"/>
                  <a:pt x="38" y="43"/>
                </a:cubicBezTo>
                <a:cubicBezTo>
                  <a:pt x="39" y="43"/>
                  <a:pt x="39" y="43"/>
                  <a:pt x="39" y="42"/>
                </a:cubicBezTo>
                <a:cubicBezTo>
                  <a:pt x="39" y="29"/>
                  <a:pt x="39" y="29"/>
                  <a:pt x="39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49" y="29"/>
                  <a:pt x="49" y="28"/>
                  <a:pt x="49" y="27"/>
                </a:cubicBezTo>
                <a:cubicBezTo>
                  <a:pt x="49" y="27"/>
                  <a:pt x="49" y="27"/>
                  <a:pt x="49" y="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6" name="Freeform 173"/>
          <p:cNvSpPr>
            <a:spLocks noEditPoints="1"/>
          </p:cNvSpPr>
          <p:nvPr/>
        </p:nvSpPr>
        <p:spPr bwMode="auto">
          <a:xfrm>
            <a:off x="7632482" y="3134537"/>
            <a:ext cx="214643" cy="214643"/>
          </a:xfrm>
          <a:custGeom>
            <a:avLst/>
            <a:gdLst>
              <a:gd name="T0" fmla="*/ 233363 w 68"/>
              <a:gd name="T1" fmla="*/ 151000 h 68"/>
              <a:gd name="T2" fmla="*/ 229931 w 68"/>
              <a:gd name="T3" fmla="*/ 157863 h 68"/>
              <a:gd name="T4" fmla="*/ 120113 w 68"/>
              <a:gd name="T5" fmla="*/ 229931 h 68"/>
              <a:gd name="T6" fmla="*/ 116682 w 68"/>
              <a:gd name="T7" fmla="*/ 233363 h 68"/>
              <a:gd name="T8" fmla="*/ 109818 w 68"/>
              <a:gd name="T9" fmla="*/ 229931 h 68"/>
              <a:gd name="T10" fmla="*/ 3432 w 68"/>
              <a:gd name="T11" fmla="*/ 157863 h 68"/>
              <a:gd name="T12" fmla="*/ 0 w 68"/>
              <a:gd name="T13" fmla="*/ 151000 h 68"/>
              <a:gd name="T14" fmla="*/ 0 w 68"/>
              <a:gd name="T15" fmla="*/ 78932 h 68"/>
              <a:gd name="T16" fmla="*/ 3432 w 68"/>
              <a:gd name="T17" fmla="*/ 72068 h 68"/>
              <a:gd name="T18" fmla="*/ 109818 w 68"/>
              <a:gd name="T19" fmla="*/ 0 h 68"/>
              <a:gd name="T20" fmla="*/ 116682 w 68"/>
              <a:gd name="T21" fmla="*/ 0 h 68"/>
              <a:gd name="T22" fmla="*/ 120113 w 68"/>
              <a:gd name="T23" fmla="*/ 0 h 68"/>
              <a:gd name="T24" fmla="*/ 229931 w 68"/>
              <a:gd name="T25" fmla="*/ 72068 h 68"/>
              <a:gd name="T26" fmla="*/ 233363 w 68"/>
              <a:gd name="T27" fmla="*/ 78932 h 68"/>
              <a:gd name="T28" fmla="*/ 233363 w 68"/>
              <a:gd name="T29" fmla="*/ 151000 h 68"/>
              <a:gd name="T30" fmla="*/ 44614 w 68"/>
              <a:gd name="T31" fmla="*/ 116682 h 68"/>
              <a:gd name="T32" fmla="*/ 20591 w 68"/>
              <a:gd name="T33" fmla="*/ 99522 h 68"/>
              <a:gd name="T34" fmla="*/ 20591 w 68"/>
              <a:gd name="T35" fmla="*/ 133841 h 68"/>
              <a:gd name="T36" fmla="*/ 44614 w 68"/>
              <a:gd name="T37" fmla="*/ 116682 h 68"/>
              <a:gd name="T38" fmla="*/ 106386 w 68"/>
              <a:gd name="T39" fmla="*/ 75500 h 68"/>
              <a:gd name="T40" fmla="*/ 106386 w 68"/>
              <a:gd name="T41" fmla="*/ 27454 h 68"/>
              <a:gd name="T42" fmla="*/ 27454 w 68"/>
              <a:gd name="T43" fmla="*/ 78932 h 68"/>
              <a:gd name="T44" fmla="*/ 61773 w 68"/>
              <a:gd name="T45" fmla="*/ 102954 h 68"/>
              <a:gd name="T46" fmla="*/ 106386 w 68"/>
              <a:gd name="T47" fmla="*/ 75500 h 68"/>
              <a:gd name="T48" fmla="*/ 106386 w 68"/>
              <a:gd name="T49" fmla="*/ 202477 h 68"/>
              <a:gd name="T50" fmla="*/ 106386 w 68"/>
              <a:gd name="T51" fmla="*/ 157863 h 68"/>
              <a:gd name="T52" fmla="*/ 61773 w 68"/>
              <a:gd name="T53" fmla="*/ 126977 h 68"/>
              <a:gd name="T54" fmla="*/ 27454 w 68"/>
              <a:gd name="T55" fmla="*/ 151000 h 68"/>
              <a:gd name="T56" fmla="*/ 106386 w 68"/>
              <a:gd name="T57" fmla="*/ 202477 h 68"/>
              <a:gd name="T58" fmla="*/ 151000 w 68"/>
              <a:gd name="T59" fmla="*/ 116682 h 68"/>
              <a:gd name="T60" fmla="*/ 116682 w 68"/>
              <a:gd name="T61" fmla="*/ 92659 h 68"/>
              <a:gd name="T62" fmla="*/ 78932 w 68"/>
              <a:gd name="T63" fmla="*/ 116682 h 68"/>
              <a:gd name="T64" fmla="*/ 116682 w 68"/>
              <a:gd name="T65" fmla="*/ 140704 h 68"/>
              <a:gd name="T66" fmla="*/ 151000 w 68"/>
              <a:gd name="T67" fmla="*/ 116682 h 68"/>
              <a:gd name="T68" fmla="*/ 205909 w 68"/>
              <a:gd name="T69" fmla="*/ 78932 h 68"/>
              <a:gd name="T70" fmla="*/ 126977 w 68"/>
              <a:gd name="T71" fmla="*/ 27454 h 68"/>
              <a:gd name="T72" fmla="*/ 126977 w 68"/>
              <a:gd name="T73" fmla="*/ 75500 h 68"/>
              <a:gd name="T74" fmla="*/ 168159 w 68"/>
              <a:gd name="T75" fmla="*/ 102954 h 68"/>
              <a:gd name="T76" fmla="*/ 205909 w 68"/>
              <a:gd name="T77" fmla="*/ 78932 h 68"/>
              <a:gd name="T78" fmla="*/ 205909 w 68"/>
              <a:gd name="T79" fmla="*/ 151000 h 68"/>
              <a:gd name="T80" fmla="*/ 168159 w 68"/>
              <a:gd name="T81" fmla="*/ 126977 h 68"/>
              <a:gd name="T82" fmla="*/ 126977 w 68"/>
              <a:gd name="T83" fmla="*/ 157863 h 68"/>
              <a:gd name="T84" fmla="*/ 126977 w 68"/>
              <a:gd name="T85" fmla="*/ 202477 h 68"/>
              <a:gd name="T86" fmla="*/ 205909 w 68"/>
              <a:gd name="T87" fmla="*/ 151000 h 68"/>
              <a:gd name="T88" fmla="*/ 212772 w 68"/>
              <a:gd name="T89" fmla="*/ 133841 h 68"/>
              <a:gd name="T90" fmla="*/ 212772 w 68"/>
              <a:gd name="T91" fmla="*/ 99522 h 68"/>
              <a:gd name="T92" fmla="*/ 188749 w 68"/>
              <a:gd name="T93" fmla="*/ 116682 h 68"/>
              <a:gd name="T94" fmla="*/ 212772 w 68"/>
              <a:gd name="T95" fmla="*/ 133841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8">
                <a:moveTo>
                  <a:pt x="68" y="44"/>
                </a:moveTo>
                <a:cubicBezTo>
                  <a:pt x="68" y="45"/>
                  <a:pt x="67" y="46"/>
                  <a:pt x="67" y="46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8"/>
                  <a:pt x="34" y="68"/>
                  <a:pt x="34" y="68"/>
                </a:cubicBezTo>
                <a:cubicBezTo>
                  <a:pt x="33" y="68"/>
                  <a:pt x="33" y="68"/>
                  <a:pt x="32" y="67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5"/>
                  <a:pt x="0" y="44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0" y="21"/>
                  <a:pt x="1" y="21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cubicBezTo>
                  <a:pt x="34" y="0"/>
                  <a:pt x="35" y="0"/>
                  <a:pt x="35" y="0"/>
                </a:cubicBezTo>
                <a:cubicBezTo>
                  <a:pt x="67" y="21"/>
                  <a:pt x="67" y="21"/>
                  <a:pt x="67" y="21"/>
                </a:cubicBezTo>
                <a:cubicBezTo>
                  <a:pt x="67" y="21"/>
                  <a:pt x="68" y="22"/>
                  <a:pt x="68" y="23"/>
                </a:cubicBezTo>
                <a:lnTo>
                  <a:pt x="68" y="44"/>
                </a:lnTo>
                <a:close/>
                <a:moveTo>
                  <a:pt x="13" y="34"/>
                </a:moveTo>
                <a:cubicBezTo>
                  <a:pt x="6" y="29"/>
                  <a:pt x="6" y="29"/>
                  <a:pt x="6" y="29"/>
                </a:cubicBezTo>
                <a:cubicBezTo>
                  <a:pt x="6" y="39"/>
                  <a:pt x="6" y="39"/>
                  <a:pt x="6" y="39"/>
                </a:cubicBezTo>
                <a:lnTo>
                  <a:pt x="13" y="34"/>
                </a:lnTo>
                <a:close/>
                <a:moveTo>
                  <a:pt x="31" y="22"/>
                </a:moveTo>
                <a:cubicBezTo>
                  <a:pt x="31" y="8"/>
                  <a:pt x="31" y="8"/>
                  <a:pt x="31" y="8"/>
                </a:cubicBezTo>
                <a:cubicBezTo>
                  <a:pt x="8" y="23"/>
                  <a:pt x="8" y="23"/>
                  <a:pt x="8" y="23"/>
                </a:cubicBezTo>
                <a:cubicBezTo>
                  <a:pt x="18" y="30"/>
                  <a:pt x="18" y="30"/>
                  <a:pt x="18" y="30"/>
                </a:cubicBezTo>
                <a:lnTo>
                  <a:pt x="31" y="22"/>
                </a:lnTo>
                <a:close/>
                <a:moveTo>
                  <a:pt x="31" y="59"/>
                </a:moveTo>
                <a:cubicBezTo>
                  <a:pt x="31" y="46"/>
                  <a:pt x="31" y="46"/>
                  <a:pt x="31" y="46"/>
                </a:cubicBezTo>
                <a:cubicBezTo>
                  <a:pt x="18" y="37"/>
                  <a:pt x="18" y="37"/>
                  <a:pt x="18" y="37"/>
                </a:cubicBezTo>
                <a:cubicBezTo>
                  <a:pt x="8" y="44"/>
                  <a:pt x="8" y="44"/>
                  <a:pt x="8" y="44"/>
                </a:cubicBezTo>
                <a:lnTo>
                  <a:pt x="31" y="59"/>
                </a:lnTo>
                <a:close/>
                <a:moveTo>
                  <a:pt x="44" y="34"/>
                </a:moveTo>
                <a:cubicBezTo>
                  <a:pt x="34" y="27"/>
                  <a:pt x="34" y="27"/>
                  <a:pt x="34" y="27"/>
                </a:cubicBezTo>
                <a:cubicBezTo>
                  <a:pt x="23" y="34"/>
                  <a:pt x="23" y="34"/>
                  <a:pt x="23" y="34"/>
                </a:cubicBezTo>
                <a:cubicBezTo>
                  <a:pt x="34" y="41"/>
                  <a:pt x="34" y="41"/>
                  <a:pt x="34" y="41"/>
                </a:cubicBezTo>
                <a:lnTo>
                  <a:pt x="44" y="34"/>
                </a:lnTo>
                <a:close/>
                <a:moveTo>
                  <a:pt x="60" y="23"/>
                </a:moveTo>
                <a:cubicBezTo>
                  <a:pt x="37" y="8"/>
                  <a:pt x="37" y="8"/>
                  <a:pt x="37" y="8"/>
                </a:cubicBezTo>
                <a:cubicBezTo>
                  <a:pt x="37" y="22"/>
                  <a:pt x="37" y="22"/>
                  <a:pt x="37" y="22"/>
                </a:cubicBezTo>
                <a:cubicBezTo>
                  <a:pt x="49" y="30"/>
                  <a:pt x="49" y="30"/>
                  <a:pt x="49" y="30"/>
                </a:cubicBezTo>
                <a:lnTo>
                  <a:pt x="60" y="23"/>
                </a:lnTo>
                <a:close/>
                <a:moveTo>
                  <a:pt x="60" y="44"/>
                </a:moveTo>
                <a:cubicBezTo>
                  <a:pt x="49" y="37"/>
                  <a:pt x="49" y="37"/>
                  <a:pt x="49" y="37"/>
                </a:cubicBezTo>
                <a:cubicBezTo>
                  <a:pt x="37" y="46"/>
                  <a:pt x="37" y="46"/>
                  <a:pt x="37" y="46"/>
                </a:cubicBezTo>
                <a:cubicBezTo>
                  <a:pt x="37" y="59"/>
                  <a:pt x="37" y="59"/>
                  <a:pt x="37" y="59"/>
                </a:cubicBezTo>
                <a:lnTo>
                  <a:pt x="60" y="44"/>
                </a:lnTo>
                <a:close/>
                <a:moveTo>
                  <a:pt x="62" y="39"/>
                </a:moveTo>
                <a:cubicBezTo>
                  <a:pt x="62" y="29"/>
                  <a:pt x="62" y="29"/>
                  <a:pt x="62" y="29"/>
                </a:cubicBezTo>
                <a:cubicBezTo>
                  <a:pt x="55" y="34"/>
                  <a:pt x="55" y="34"/>
                  <a:pt x="55" y="34"/>
                </a:cubicBezTo>
                <a:lnTo>
                  <a:pt x="62" y="3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7" name="Freeform 174"/>
          <p:cNvSpPr>
            <a:spLocks noEditPoints="1"/>
          </p:cNvSpPr>
          <p:nvPr/>
        </p:nvSpPr>
        <p:spPr bwMode="auto">
          <a:xfrm>
            <a:off x="8086590" y="3150599"/>
            <a:ext cx="201501" cy="183980"/>
          </a:xfrm>
          <a:custGeom>
            <a:avLst/>
            <a:gdLst>
              <a:gd name="T0" fmla="*/ 219075 w 64"/>
              <a:gd name="T1" fmla="*/ 179333 h 58"/>
              <a:gd name="T2" fmla="*/ 198537 w 64"/>
              <a:gd name="T3" fmla="*/ 200025 h 58"/>
              <a:gd name="T4" fmla="*/ 23961 w 64"/>
              <a:gd name="T5" fmla="*/ 200025 h 58"/>
              <a:gd name="T6" fmla="*/ 0 w 64"/>
              <a:gd name="T7" fmla="*/ 179333 h 58"/>
              <a:gd name="T8" fmla="*/ 0 w 64"/>
              <a:gd name="T9" fmla="*/ 20692 h 58"/>
              <a:gd name="T10" fmla="*/ 23961 w 64"/>
              <a:gd name="T11" fmla="*/ 0 h 58"/>
              <a:gd name="T12" fmla="*/ 198537 w 64"/>
              <a:gd name="T13" fmla="*/ 0 h 58"/>
              <a:gd name="T14" fmla="*/ 219075 w 64"/>
              <a:gd name="T15" fmla="*/ 20692 h 58"/>
              <a:gd name="T16" fmla="*/ 219075 w 64"/>
              <a:gd name="T17" fmla="*/ 179333 h 58"/>
              <a:gd name="T18" fmla="*/ 102691 w 64"/>
              <a:gd name="T19" fmla="*/ 182781 h 58"/>
              <a:gd name="T20" fmla="*/ 102691 w 64"/>
              <a:gd name="T21" fmla="*/ 31038 h 58"/>
              <a:gd name="T22" fmla="*/ 17115 w 64"/>
              <a:gd name="T23" fmla="*/ 31038 h 58"/>
              <a:gd name="T24" fmla="*/ 17115 w 64"/>
              <a:gd name="T25" fmla="*/ 179333 h 58"/>
              <a:gd name="T26" fmla="*/ 23961 w 64"/>
              <a:gd name="T27" fmla="*/ 182781 h 58"/>
              <a:gd name="T28" fmla="*/ 102691 w 64"/>
              <a:gd name="T29" fmla="*/ 182781 h 58"/>
              <a:gd name="T30" fmla="*/ 201960 w 64"/>
              <a:gd name="T31" fmla="*/ 31038 h 58"/>
              <a:gd name="T32" fmla="*/ 116384 w 64"/>
              <a:gd name="T33" fmla="*/ 31038 h 58"/>
              <a:gd name="T34" fmla="*/ 116384 w 64"/>
              <a:gd name="T35" fmla="*/ 182781 h 58"/>
              <a:gd name="T36" fmla="*/ 198537 w 64"/>
              <a:gd name="T37" fmla="*/ 182781 h 58"/>
              <a:gd name="T38" fmla="*/ 201960 w 64"/>
              <a:gd name="T39" fmla="*/ 179333 h 58"/>
              <a:gd name="T40" fmla="*/ 201960 w 64"/>
              <a:gd name="T41" fmla="*/ 31038 h 5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4" h="58">
                <a:moveTo>
                  <a:pt x="64" y="52"/>
                </a:moveTo>
                <a:cubicBezTo>
                  <a:pt x="64" y="55"/>
                  <a:pt x="61" y="58"/>
                  <a:pt x="58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2"/>
                  <a:pt x="64" y="6"/>
                </a:cubicBezTo>
                <a:lnTo>
                  <a:pt x="64" y="52"/>
                </a:lnTo>
                <a:close/>
                <a:moveTo>
                  <a:pt x="30" y="53"/>
                </a:moveTo>
                <a:cubicBezTo>
                  <a:pt x="30" y="9"/>
                  <a:pt x="30" y="9"/>
                  <a:pt x="30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6" y="53"/>
                  <a:pt x="7" y="53"/>
                </a:cubicBezTo>
                <a:lnTo>
                  <a:pt x="30" y="53"/>
                </a:lnTo>
                <a:close/>
                <a:moveTo>
                  <a:pt x="59" y="9"/>
                </a:moveTo>
                <a:cubicBezTo>
                  <a:pt x="34" y="9"/>
                  <a:pt x="34" y="9"/>
                  <a:pt x="34" y="9"/>
                </a:cubicBezTo>
                <a:cubicBezTo>
                  <a:pt x="34" y="53"/>
                  <a:pt x="34" y="53"/>
                  <a:pt x="34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3"/>
                  <a:pt x="59" y="52"/>
                  <a:pt x="59" y="52"/>
                </a:cubicBezTo>
                <a:lnTo>
                  <a:pt x="59" y="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8" name="Freeform 175"/>
          <p:cNvSpPr>
            <a:spLocks noEditPoints="1"/>
          </p:cNvSpPr>
          <p:nvPr/>
        </p:nvSpPr>
        <p:spPr bwMode="auto">
          <a:xfrm>
            <a:off x="8492512" y="3163740"/>
            <a:ext cx="214643" cy="170839"/>
          </a:xfrm>
          <a:custGeom>
            <a:avLst/>
            <a:gdLst>
              <a:gd name="T0" fmla="*/ 185317 w 68"/>
              <a:gd name="T1" fmla="*/ 68792 h 54"/>
              <a:gd name="T2" fmla="*/ 92658 w 68"/>
              <a:gd name="T3" fmla="*/ 134144 h 54"/>
              <a:gd name="T4" fmla="*/ 68636 w 68"/>
              <a:gd name="T5" fmla="*/ 134144 h 54"/>
              <a:gd name="T6" fmla="*/ 34318 w 68"/>
              <a:gd name="T7" fmla="*/ 151342 h 54"/>
              <a:gd name="T8" fmla="*/ 24023 w 68"/>
              <a:gd name="T9" fmla="*/ 151342 h 54"/>
              <a:gd name="T10" fmla="*/ 24023 w 68"/>
              <a:gd name="T11" fmla="*/ 151342 h 54"/>
              <a:gd name="T12" fmla="*/ 17159 w 68"/>
              <a:gd name="T13" fmla="*/ 147902 h 54"/>
              <a:gd name="T14" fmla="*/ 20591 w 68"/>
              <a:gd name="T15" fmla="*/ 141023 h 54"/>
              <a:gd name="T16" fmla="*/ 37750 w 68"/>
              <a:gd name="T17" fmla="*/ 120386 h 54"/>
              <a:gd name="T18" fmla="*/ 0 w 68"/>
              <a:gd name="T19" fmla="*/ 68792 h 54"/>
              <a:gd name="T20" fmla="*/ 92658 w 68"/>
              <a:gd name="T21" fmla="*/ 0 h 54"/>
              <a:gd name="T22" fmla="*/ 185317 w 68"/>
              <a:gd name="T23" fmla="*/ 68792 h 54"/>
              <a:gd name="T24" fmla="*/ 17159 w 68"/>
              <a:gd name="T25" fmla="*/ 68792 h 54"/>
              <a:gd name="T26" fmla="*/ 44613 w 68"/>
              <a:gd name="T27" fmla="*/ 106627 h 54"/>
              <a:gd name="T28" fmla="*/ 58341 w 68"/>
              <a:gd name="T29" fmla="*/ 113507 h 54"/>
              <a:gd name="T30" fmla="*/ 51477 w 68"/>
              <a:gd name="T31" fmla="*/ 123825 h 54"/>
              <a:gd name="T32" fmla="*/ 61772 w 68"/>
              <a:gd name="T33" fmla="*/ 120386 h 54"/>
              <a:gd name="T34" fmla="*/ 65204 w 68"/>
              <a:gd name="T35" fmla="*/ 116946 h 54"/>
              <a:gd name="T36" fmla="*/ 72068 w 68"/>
              <a:gd name="T37" fmla="*/ 116946 h 54"/>
              <a:gd name="T38" fmla="*/ 92658 w 68"/>
              <a:gd name="T39" fmla="*/ 116946 h 54"/>
              <a:gd name="T40" fmla="*/ 168158 w 68"/>
              <a:gd name="T41" fmla="*/ 68792 h 54"/>
              <a:gd name="T42" fmla="*/ 92658 w 68"/>
              <a:gd name="T43" fmla="*/ 17198 h 54"/>
              <a:gd name="T44" fmla="*/ 17159 w 68"/>
              <a:gd name="T45" fmla="*/ 68792 h 54"/>
              <a:gd name="T46" fmla="*/ 216203 w 68"/>
              <a:gd name="T47" fmla="*/ 175419 h 54"/>
              <a:gd name="T48" fmla="*/ 219635 w 68"/>
              <a:gd name="T49" fmla="*/ 182298 h 54"/>
              <a:gd name="T50" fmla="*/ 212771 w 68"/>
              <a:gd name="T51" fmla="*/ 185738 h 54"/>
              <a:gd name="T52" fmla="*/ 202476 w 68"/>
              <a:gd name="T53" fmla="*/ 182298 h 54"/>
              <a:gd name="T54" fmla="*/ 164726 w 68"/>
              <a:gd name="T55" fmla="*/ 165100 h 54"/>
              <a:gd name="T56" fmla="*/ 144135 w 68"/>
              <a:gd name="T57" fmla="*/ 168540 h 54"/>
              <a:gd name="T58" fmla="*/ 82363 w 68"/>
              <a:gd name="T59" fmla="*/ 151342 h 54"/>
              <a:gd name="T60" fmla="*/ 92658 w 68"/>
              <a:gd name="T61" fmla="*/ 151342 h 54"/>
              <a:gd name="T62" fmla="*/ 168158 w 68"/>
              <a:gd name="T63" fmla="*/ 130705 h 54"/>
              <a:gd name="T64" fmla="*/ 202476 w 68"/>
              <a:gd name="T65" fmla="*/ 68792 h 54"/>
              <a:gd name="T66" fmla="*/ 199044 w 68"/>
              <a:gd name="T67" fmla="*/ 48154 h 54"/>
              <a:gd name="T68" fmla="*/ 233362 w 68"/>
              <a:gd name="T69" fmla="*/ 103188 h 54"/>
              <a:gd name="T70" fmla="*/ 199044 w 68"/>
              <a:gd name="T71" fmla="*/ 154782 h 54"/>
              <a:gd name="T72" fmla="*/ 216203 w 68"/>
              <a:gd name="T73" fmla="*/ 175419 h 5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8" h="54">
                <a:moveTo>
                  <a:pt x="54" y="20"/>
                </a:moveTo>
                <a:cubicBezTo>
                  <a:pt x="54" y="31"/>
                  <a:pt x="42" y="39"/>
                  <a:pt x="27" y="39"/>
                </a:cubicBezTo>
                <a:cubicBezTo>
                  <a:pt x="25" y="39"/>
                  <a:pt x="23" y="39"/>
                  <a:pt x="20" y="39"/>
                </a:cubicBezTo>
                <a:cubicBezTo>
                  <a:pt x="17" y="41"/>
                  <a:pt x="14" y="43"/>
                  <a:pt x="10" y="44"/>
                </a:cubicBezTo>
                <a:cubicBezTo>
                  <a:pt x="9" y="44"/>
                  <a:pt x="8" y="44"/>
                  <a:pt x="7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6" y="44"/>
                  <a:pt x="5" y="44"/>
                  <a:pt x="5" y="43"/>
                </a:cubicBezTo>
                <a:cubicBezTo>
                  <a:pt x="5" y="42"/>
                  <a:pt x="6" y="42"/>
                  <a:pt x="6" y="41"/>
                </a:cubicBezTo>
                <a:cubicBezTo>
                  <a:pt x="8" y="40"/>
                  <a:pt x="9" y="38"/>
                  <a:pt x="11" y="35"/>
                </a:cubicBezTo>
                <a:cubicBezTo>
                  <a:pt x="4" y="32"/>
                  <a:pt x="0" y="26"/>
                  <a:pt x="0" y="20"/>
                </a:cubicBezTo>
                <a:cubicBezTo>
                  <a:pt x="0" y="9"/>
                  <a:pt x="12" y="0"/>
                  <a:pt x="27" y="0"/>
                </a:cubicBezTo>
                <a:cubicBezTo>
                  <a:pt x="42" y="0"/>
                  <a:pt x="54" y="9"/>
                  <a:pt x="54" y="20"/>
                </a:cubicBezTo>
                <a:close/>
                <a:moveTo>
                  <a:pt x="5" y="20"/>
                </a:moveTo>
                <a:cubicBezTo>
                  <a:pt x="5" y="24"/>
                  <a:pt x="8" y="28"/>
                  <a:pt x="13" y="31"/>
                </a:cubicBezTo>
                <a:cubicBezTo>
                  <a:pt x="17" y="33"/>
                  <a:pt x="17" y="33"/>
                  <a:pt x="17" y="33"/>
                </a:cubicBezTo>
                <a:cubicBezTo>
                  <a:pt x="15" y="36"/>
                  <a:pt x="15" y="36"/>
                  <a:pt x="15" y="36"/>
                </a:cubicBezTo>
                <a:cubicBezTo>
                  <a:pt x="16" y="36"/>
                  <a:pt x="17" y="35"/>
                  <a:pt x="18" y="35"/>
                </a:cubicBezTo>
                <a:cubicBezTo>
                  <a:pt x="19" y="34"/>
                  <a:pt x="19" y="34"/>
                  <a:pt x="19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3" y="34"/>
                  <a:pt x="25" y="34"/>
                  <a:pt x="27" y="34"/>
                </a:cubicBezTo>
                <a:cubicBezTo>
                  <a:pt x="39" y="34"/>
                  <a:pt x="49" y="28"/>
                  <a:pt x="49" y="20"/>
                </a:cubicBezTo>
                <a:cubicBezTo>
                  <a:pt x="49" y="12"/>
                  <a:pt x="39" y="5"/>
                  <a:pt x="27" y="5"/>
                </a:cubicBezTo>
                <a:cubicBezTo>
                  <a:pt x="15" y="5"/>
                  <a:pt x="5" y="12"/>
                  <a:pt x="5" y="20"/>
                </a:cubicBezTo>
                <a:close/>
                <a:moveTo>
                  <a:pt x="63" y="51"/>
                </a:moveTo>
                <a:cubicBezTo>
                  <a:pt x="63" y="52"/>
                  <a:pt x="64" y="52"/>
                  <a:pt x="64" y="53"/>
                </a:cubicBezTo>
                <a:cubicBezTo>
                  <a:pt x="63" y="53"/>
                  <a:pt x="63" y="54"/>
                  <a:pt x="62" y="54"/>
                </a:cubicBezTo>
                <a:cubicBezTo>
                  <a:pt x="61" y="54"/>
                  <a:pt x="60" y="54"/>
                  <a:pt x="59" y="53"/>
                </a:cubicBezTo>
                <a:cubicBezTo>
                  <a:pt x="55" y="52"/>
                  <a:pt x="52" y="51"/>
                  <a:pt x="48" y="48"/>
                </a:cubicBezTo>
                <a:cubicBezTo>
                  <a:pt x="46" y="49"/>
                  <a:pt x="44" y="49"/>
                  <a:pt x="42" y="49"/>
                </a:cubicBezTo>
                <a:cubicBezTo>
                  <a:pt x="35" y="49"/>
                  <a:pt x="29" y="47"/>
                  <a:pt x="24" y="44"/>
                </a:cubicBezTo>
                <a:cubicBezTo>
                  <a:pt x="25" y="44"/>
                  <a:pt x="26" y="44"/>
                  <a:pt x="27" y="44"/>
                </a:cubicBezTo>
                <a:cubicBezTo>
                  <a:pt x="35" y="44"/>
                  <a:pt x="43" y="42"/>
                  <a:pt x="49" y="38"/>
                </a:cubicBezTo>
                <a:cubicBezTo>
                  <a:pt x="55" y="33"/>
                  <a:pt x="59" y="27"/>
                  <a:pt x="59" y="20"/>
                </a:cubicBezTo>
                <a:cubicBezTo>
                  <a:pt x="59" y="18"/>
                  <a:pt x="58" y="16"/>
                  <a:pt x="58" y="14"/>
                </a:cubicBezTo>
                <a:cubicBezTo>
                  <a:pt x="64" y="18"/>
                  <a:pt x="68" y="23"/>
                  <a:pt x="68" y="30"/>
                </a:cubicBezTo>
                <a:cubicBezTo>
                  <a:pt x="68" y="36"/>
                  <a:pt x="65" y="41"/>
                  <a:pt x="58" y="45"/>
                </a:cubicBezTo>
                <a:cubicBezTo>
                  <a:pt x="60" y="48"/>
                  <a:pt x="61" y="49"/>
                  <a:pt x="63" y="5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9" name="Freeform 176"/>
          <p:cNvSpPr>
            <a:spLocks noEditPoints="1"/>
          </p:cNvSpPr>
          <p:nvPr/>
        </p:nvSpPr>
        <p:spPr bwMode="auto">
          <a:xfrm>
            <a:off x="423703" y="3517098"/>
            <a:ext cx="214643" cy="170839"/>
          </a:xfrm>
          <a:custGeom>
            <a:avLst/>
            <a:gdLst>
              <a:gd name="T0" fmla="*/ 181885 w 68"/>
              <a:gd name="T1" fmla="*/ 68792 h 54"/>
              <a:gd name="T2" fmla="*/ 89227 w 68"/>
              <a:gd name="T3" fmla="*/ 134144 h 54"/>
              <a:gd name="T4" fmla="*/ 68636 w 68"/>
              <a:gd name="T5" fmla="*/ 134144 h 54"/>
              <a:gd name="T6" fmla="*/ 30886 w 68"/>
              <a:gd name="T7" fmla="*/ 151342 h 54"/>
              <a:gd name="T8" fmla="*/ 20591 w 68"/>
              <a:gd name="T9" fmla="*/ 151342 h 54"/>
              <a:gd name="T10" fmla="*/ 20591 w 68"/>
              <a:gd name="T11" fmla="*/ 151342 h 54"/>
              <a:gd name="T12" fmla="*/ 17159 w 68"/>
              <a:gd name="T13" fmla="*/ 147902 h 54"/>
              <a:gd name="T14" fmla="*/ 17159 w 68"/>
              <a:gd name="T15" fmla="*/ 141023 h 54"/>
              <a:gd name="T16" fmla="*/ 34318 w 68"/>
              <a:gd name="T17" fmla="*/ 120386 h 54"/>
              <a:gd name="T18" fmla="*/ 0 w 68"/>
              <a:gd name="T19" fmla="*/ 68792 h 54"/>
              <a:gd name="T20" fmla="*/ 89227 w 68"/>
              <a:gd name="T21" fmla="*/ 0 h 54"/>
              <a:gd name="T22" fmla="*/ 181885 w 68"/>
              <a:gd name="T23" fmla="*/ 68792 h 54"/>
              <a:gd name="T24" fmla="*/ 17159 w 68"/>
              <a:gd name="T25" fmla="*/ 68792 h 54"/>
              <a:gd name="T26" fmla="*/ 41182 w 68"/>
              <a:gd name="T27" fmla="*/ 106627 h 54"/>
              <a:gd name="T28" fmla="*/ 54909 w 68"/>
              <a:gd name="T29" fmla="*/ 113507 h 54"/>
              <a:gd name="T30" fmla="*/ 51477 w 68"/>
              <a:gd name="T31" fmla="*/ 123825 h 54"/>
              <a:gd name="T32" fmla="*/ 58341 w 68"/>
              <a:gd name="T33" fmla="*/ 120386 h 54"/>
              <a:gd name="T34" fmla="*/ 65204 w 68"/>
              <a:gd name="T35" fmla="*/ 116946 h 54"/>
              <a:gd name="T36" fmla="*/ 72068 w 68"/>
              <a:gd name="T37" fmla="*/ 116946 h 54"/>
              <a:gd name="T38" fmla="*/ 89227 w 68"/>
              <a:gd name="T39" fmla="*/ 116946 h 54"/>
              <a:gd name="T40" fmla="*/ 164726 w 68"/>
              <a:gd name="T41" fmla="*/ 68792 h 54"/>
              <a:gd name="T42" fmla="*/ 89227 w 68"/>
              <a:gd name="T43" fmla="*/ 17198 h 54"/>
              <a:gd name="T44" fmla="*/ 17159 w 68"/>
              <a:gd name="T45" fmla="*/ 68792 h 54"/>
              <a:gd name="T46" fmla="*/ 212771 w 68"/>
              <a:gd name="T47" fmla="*/ 175419 h 54"/>
              <a:gd name="T48" fmla="*/ 216203 w 68"/>
              <a:gd name="T49" fmla="*/ 182298 h 54"/>
              <a:gd name="T50" fmla="*/ 212771 w 68"/>
              <a:gd name="T51" fmla="*/ 185738 h 54"/>
              <a:gd name="T52" fmla="*/ 199044 w 68"/>
              <a:gd name="T53" fmla="*/ 182298 h 54"/>
              <a:gd name="T54" fmla="*/ 164726 w 68"/>
              <a:gd name="T55" fmla="*/ 165100 h 54"/>
              <a:gd name="T56" fmla="*/ 140704 w 68"/>
              <a:gd name="T57" fmla="*/ 168540 h 54"/>
              <a:gd name="T58" fmla="*/ 78931 w 68"/>
              <a:gd name="T59" fmla="*/ 151342 h 54"/>
              <a:gd name="T60" fmla="*/ 89227 w 68"/>
              <a:gd name="T61" fmla="*/ 151342 h 54"/>
              <a:gd name="T62" fmla="*/ 164726 w 68"/>
              <a:gd name="T63" fmla="*/ 130705 h 54"/>
              <a:gd name="T64" fmla="*/ 199044 w 68"/>
              <a:gd name="T65" fmla="*/ 68792 h 54"/>
              <a:gd name="T66" fmla="*/ 195612 w 68"/>
              <a:gd name="T67" fmla="*/ 48154 h 54"/>
              <a:gd name="T68" fmla="*/ 233362 w 68"/>
              <a:gd name="T69" fmla="*/ 103188 h 54"/>
              <a:gd name="T70" fmla="*/ 199044 w 68"/>
              <a:gd name="T71" fmla="*/ 154782 h 54"/>
              <a:gd name="T72" fmla="*/ 212771 w 68"/>
              <a:gd name="T73" fmla="*/ 175419 h 5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8" h="54">
                <a:moveTo>
                  <a:pt x="53" y="20"/>
                </a:moveTo>
                <a:cubicBezTo>
                  <a:pt x="53" y="31"/>
                  <a:pt x="41" y="39"/>
                  <a:pt x="26" y="39"/>
                </a:cubicBezTo>
                <a:cubicBezTo>
                  <a:pt x="24" y="39"/>
                  <a:pt x="22" y="39"/>
                  <a:pt x="20" y="39"/>
                </a:cubicBezTo>
                <a:cubicBezTo>
                  <a:pt x="17" y="41"/>
                  <a:pt x="13" y="43"/>
                  <a:pt x="9" y="44"/>
                </a:cubicBezTo>
                <a:cubicBezTo>
                  <a:pt x="8" y="44"/>
                  <a:pt x="7" y="44"/>
                  <a:pt x="6" y="44"/>
                </a:cubicBezTo>
                <a:cubicBezTo>
                  <a:pt x="6" y="44"/>
                  <a:pt x="6" y="44"/>
                  <a:pt x="6" y="44"/>
                </a:cubicBezTo>
                <a:cubicBezTo>
                  <a:pt x="5" y="44"/>
                  <a:pt x="5" y="44"/>
                  <a:pt x="5" y="43"/>
                </a:cubicBezTo>
                <a:cubicBezTo>
                  <a:pt x="5" y="42"/>
                  <a:pt x="5" y="42"/>
                  <a:pt x="5" y="41"/>
                </a:cubicBezTo>
                <a:cubicBezTo>
                  <a:pt x="7" y="40"/>
                  <a:pt x="9" y="38"/>
                  <a:pt x="10" y="35"/>
                </a:cubicBezTo>
                <a:cubicBezTo>
                  <a:pt x="4" y="32"/>
                  <a:pt x="0" y="26"/>
                  <a:pt x="0" y="20"/>
                </a:cubicBezTo>
                <a:cubicBezTo>
                  <a:pt x="0" y="9"/>
                  <a:pt x="12" y="0"/>
                  <a:pt x="26" y="0"/>
                </a:cubicBezTo>
                <a:cubicBezTo>
                  <a:pt x="41" y="0"/>
                  <a:pt x="53" y="9"/>
                  <a:pt x="53" y="20"/>
                </a:cubicBezTo>
                <a:close/>
                <a:moveTo>
                  <a:pt x="5" y="20"/>
                </a:moveTo>
                <a:cubicBezTo>
                  <a:pt x="5" y="24"/>
                  <a:pt x="7" y="28"/>
                  <a:pt x="12" y="31"/>
                </a:cubicBezTo>
                <a:cubicBezTo>
                  <a:pt x="16" y="33"/>
                  <a:pt x="16" y="33"/>
                  <a:pt x="16" y="33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6"/>
                  <a:pt x="16" y="35"/>
                  <a:pt x="17" y="35"/>
                </a:cubicBezTo>
                <a:cubicBezTo>
                  <a:pt x="19" y="34"/>
                  <a:pt x="19" y="34"/>
                  <a:pt x="19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3" y="34"/>
                  <a:pt x="25" y="34"/>
                  <a:pt x="26" y="34"/>
                </a:cubicBezTo>
                <a:cubicBezTo>
                  <a:pt x="38" y="34"/>
                  <a:pt x="48" y="28"/>
                  <a:pt x="48" y="20"/>
                </a:cubicBezTo>
                <a:cubicBezTo>
                  <a:pt x="48" y="12"/>
                  <a:pt x="38" y="5"/>
                  <a:pt x="26" y="5"/>
                </a:cubicBezTo>
                <a:cubicBezTo>
                  <a:pt x="15" y="5"/>
                  <a:pt x="5" y="12"/>
                  <a:pt x="5" y="20"/>
                </a:cubicBezTo>
                <a:close/>
                <a:moveTo>
                  <a:pt x="62" y="51"/>
                </a:moveTo>
                <a:cubicBezTo>
                  <a:pt x="63" y="52"/>
                  <a:pt x="63" y="52"/>
                  <a:pt x="63" y="53"/>
                </a:cubicBezTo>
                <a:cubicBezTo>
                  <a:pt x="63" y="53"/>
                  <a:pt x="62" y="54"/>
                  <a:pt x="62" y="54"/>
                </a:cubicBezTo>
                <a:cubicBezTo>
                  <a:pt x="60" y="54"/>
                  <a:pt x="59" y="54"/>
                  <a:pt x="58" y="53"/>
                </a:cubicBezTo>
                <a:cubicBezTo>
                  <a:pt x="54" y="52"/>
                  <a:pt x="51" y="51"/>
                  <a:pt x="48" y="48"/>
                </a:cubicBezTo>
                <a:cubicBezTo>
                  <a:pt x="46" y="49"/>
                  <a:pt x="43" y="49"/>
                  <a:pt x="41" y="49"/>
                </a:cubicBezTo>
                <a:cubicBezTo>
                  <a:pt x="34" y="49"/>
                  <a:pt x="28" y="47"/>
                  <a:pt x="23" y="44"/>
                </a:cubicBezTo>
                <a:cubicBezTo>
                  <a:pt x="24" y="44"/>
                  <a:pt x="25" y="44"/>
                  <a:pt x="26" y="44"/>
                </a:cubicBezTo>
                <a:cubicBezTo>
                  <a:pt x="35" y="44"/>
                  <a:pt x="42" y="42"/>
                  <a:pt x="48" y="38"/>
                </a:cubicBezTo>
                <a:cubicBezTo>
                  <a:pt x="55" y="33"/>
                  <a:pt x="58" y="27"/>
                  <a:pt x="58" y="20"/>
                </a:cubicBezTo>
                <a:cubicBezTo>
                  <a:pt x="58" y="18"/>
                  <a:pt x="58" y="16"/>
                  <a:pt x="57" y="14"/>
                </a:cubicBezTo>
                <a:cubicBezTo>
                  <a:pt x="64" y="18"/>
                  <a:pt x="68" y="23"/>
                  <a:pt x="68" y="30"/>
                </a:cubicBezTo>
                <a:cubicBezTo>
                  <a:pt x="68" y="36"/>
                  <a:pt x="64" y="41"/>
                  <a:pt x="58" y="45"/>
                </a:cubicBezTo>
                <a:cubicBezTo>
                  <a:pt x="59" y="48"/>
                  <a:pt x="61" y="49"/>
                  <a:pt x="62" y="5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0" name="Freeform 177"/>
          <p:cNvSpPr>
            <a:spLocks noEditPoints="1"/>
          </p:cNvSpPr>
          <p:nvPr/>
        </p:nvSpPr>
        <p:spPr bwMode="auto">
          <a:xfrm>
            <a:off x="812104" y="3503956"/>
            <a:ext cx="183980" cy="183980"/>
          </a:xfrm>
          <a:custGeom>
            <a:avLst/>
            <a:gdLst>
              <a:gd name="T0" fmla="*/ 100013 w 58"/>
              <a:gd name="T1" fmla="*/ 200025 h 58"/>
              <a:gd name="T2" fmla="*/ 0 w 58"/>
              <a:gd name="T3" fmla="*/ 100013 h 58"/>
              <a:gd name="T4" fmla="*/ 100013 w 58"/>
              <a:gd name="T5" fmla="*/ 0 h 58"/>
              <a:gd name="T6" fmla="*/ 200025 w 58"/>
              <a:gd name="T7" fmla="*/ 100013 h 58"/>
              <a:gd name="T8" fmla="*/ 100013 w 58"/>
              <a:gd name="T9" fmla="*/ 200025 h 58"/>
              <a:gd name="T10" fmla="*/ 17244 w 58"/>
              <a:gd name="T11" fmla="*/ 100013 h 58"/>
              <a:gd name="T12" fmla="*/ 100013 w 58"/>
              <a:gd name="T13" fmla="*/ 182781 h 58"/>
              <a:gd name="T14" fmla="*/ 182781 w 58"/>
              <a:gd name="T15" fmla="*/ 100013 h 58"/>
              <a:gd name="T16" fmla="*/ 100013 w 58"/>
              <a:gd name="T17" fmla="*/ 13795 h 58"/>
              <a:gd name="T18" fmla="*/ 17244 w 58"/>
              <a:gd name="T19" fmla="*/ 100013 h 58"/>
              <a:gd name="T20" fmla="*/ 148294 w 58"/>
              <a:gd name="T21" fmla="*/ 137948 h 58"/>
              <a:gd name="T22" fmla="*/ 103461 w 58"/>
              <a:gd name="T23" fmla="*/ 162089 h 58"/>
              <a:gd name="T24" fmla="*/ 37936 w 58"/>
              <a:gd name="T25" fmla="*/ 100013 h 58"/>
              <a:gd name="T26" fmla="*/ 100013 w 58"/>
              <a:gd name="T27" fmla="*/ 34487 h 58"/>
              <a:gd name="T28" fmla="*/ 148294 w 58"/>
              <a:gd name="T29" fmla="*/ 62077 h 58"/>
              <a:gd name="T30" fmla="*/ 148294 w 58"/>
              <a:gd name="T31" fmla="*/ 75872 h 58"/>
              <a:gd name="T32" fmla="*/ 144846 w 58"/>
              <a:gd name="T33" fmla="*/ 79320 h 58"/>
              <a:gd name="T34" fmla="*/ 131051 w 58"/>
              <a:gd name="T35" fmla="*/ 79320 h 58"/>
              <a:gd name="T36" fmla="*/ 127602 w 58"/>
              <a:gd name="T37" fmla="*/ 75872 h 58"/>
              <a:gd name="T38" fmla="*/ 127602 w 58"/>
              <a:gd name="T39" fmla="*/ 65525 h 58"/>
              <a:gd name="T40" fmla="*/ 103461 w 58"/>
              <a:gd name="T41" fmla="*/ 55179 h 58"/>
              <a:gd name="T42" fmla="*/ 58628 w 58"/>
              <a:gd name="T43" fmla="*/ 96564 h 58"/>
              <a:gd name="T44" fmla="*/ 103461 w 58"/>
              <a:gd name="T45" fmla="*/ 144846 h 58"/>
              <a:gd name="T46" fmla="*/ 131051 w 58"/>
              <a:gd name="T47" fmla="*/ 131051 h 58"/>
              <a:gd name="T48" fmla="*/ 131051 w 58"/>
              <a:gd name="T49" fmla="*/ 120705 h 58"/>
              <a:gd name="T50" fmla="*/ 131051 w 58"/>
              <a:gd name="T51" fmla="*/ 120705 h 58"/>
              <a:gd name="T52" fmla="*/ 148294 w 58"/>
              <a:gd name="T53" fmla="*/ 120705 h 58"/>
              <a:gd name="T54" fmla="*/ 148294 w 58"/>
              <a:gd name="T55" fmla="*/ 120705 h 58"/>
              <a:gd name="T56" fmla="*/ 148294 w 58"/>
              <a:gd name="T57" fmla="*/ 137948 h 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5" y="29"/>
                </a:moveTo>
                <a:cubicBezTo>
                  <a:pt x="5" y="42"/>
                  <a:pt x="16" y="53"/>
                  <a:pt x="29" y="53"/>
                </a:cubicBezTo>
                <a:cubicBezTo>
                  <a:pt x="42" y="53"/>
                  <a:pt x="53" y="42"/>
                  <a:pt x="53" y="29"/>
                </a:cubicBezTo>
                <a:cubicBezTo>
                  <a:pt x="53" y="15"/>
                  <a:pt x="42" y="4"/>
                  <a:pt x="29" y="4"/>
                </a:cubicBezTo>
                <a:cubicBezTo>
                  <a:pt x="16" y="4"/>
                  <a:pt x="5" y="15"/>
                  <a:pt x="5" y="29"/>
                </a:cubicBezTo>
                <a:close/>
                <a:moveTo>
                  <a:pt x="43" y="40"/>
                </a:moveTo>
                <a:cubicBezTo>
                  <a:pt x="43" y="45"/>
                  <a:pt x="35" y="47"/>
                  <a:pt x="30" y="47"/>
                </a:cubicBezTo>
                <a:cubicBezTo>
                  <a:pt x="19" y="47"/>
                  <a:pt x="11" y="39"/>
                  <a:pt x="11" y="29"/>
                </a:cubicBezTo>
                <a:cubicBezTo>
                  <a:pt x="11" y="18"/>
                  <a:pt x="19" y="10"/>
                  <a:pt x="29" y="10"/>
                </a:cubicBezTo>
                <a:cubicBezTo>
                  <a:pt x="33" y="10"/>
                  <a:pt x="43" y="12"/>
                  <a:pt x="43" y="18"/>
                </a:cubicBezTo>
                <a:cubicBezTo>
                  <a:pt x="43" y="22"/>
                  <a:pt x="43" y="22"/>
                  <a:pt x="43" y="22"/>
                </a:cubicBezTo>
                <a:cubicBezTo>
                  <a:pt x="43" y="22"/>
                  <a:pt x="43" y="23"/>
                  <a:pt x="42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2"/>
                  <a:pt x="37" y="22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17"/>
                  <a:pt x="33" y="16"/>
                  <a:pt x="30" y="16"/>
                </a:cubicBezTo>
                <a:cubicBezTo>
                  <a:pt x="22" y="16"/>
                  <a:pt x="17" y="21"/>
                  <a:pt x="17" y="28"/>
                </a:cubicBezTo>
                <a:cubicBezTo>
                  <a:pt x="17" y="36"/>
                  <a:pt x="23" y="42"/>
                  <a:pt x="30" y="42"/>
                </a:cubicBezTo>
                <a:cubicBezTo>
                  <a:pt x="33" y="42"/>
                  <a:pt x="38" y="41"/>
                  <a:pt x="38" y="38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43" y="35"/>
                  <a:pt x="43" y="35"/>
                  <a:pt x="43" y="35"/>
                </a:cubicBezTo>
                <a:cubicBezTo>
                  <a:pt x="43" y="35"/>
                  <a:pt x="43" y="35"/>
                  <a:pt x="43" y="35"/>
                </a:cubicBezTo>
                <a:lnTo>
                  <a:pt x="43" y="4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1" name="Freeform 178"/>
          <p:cNvSpPr/>
          <p:nvPr/>
        </p:nvSpPr>
        <p:spPr bwMode="auto">
          <a:xfrm>
            <a:off x="1267673" y="3503956"/>
            <a:ext cx="211722" cy="189820"/>
          </a:xfrm>
          <a:custGeom>
            <a:avLst/>
            <a:gdLst>
              <a:gd name="T0" fmla="*/ 230187 w 145"/>
              <a:gd name="T1" fmla="*/ 0 h 130"/>
              <a:gd name="T2" fmla="*/ 195262 w 145"/>
              <a:gd name="T3" fmla="*/ 173038 h 130"/>
              <a:gd name="T4" fmla="*/ 92075 w 145"/>
              <a:gd name="T5" fmla="*/ 206375 h 130"/>
              <a:gd name="T6" fmla="*/ 0 w 145"/>
              <a:gd name="T7" fmla="*/ 173038 h 130"/>
              <a:gd name="T8" fmla="*/ 9525 w 145"/>
              <a:gd name="T9" fmla="*/ 127000 h 130"/>
              <a:gd name="T10" fmla="*/ 47625 w 145"/>
              <a:gd name="T11" fmla="*/ 127000 h 130"/>
              <a:gd name="T12" fmla="*/ 44450 w 145"/>
              <a:gd name="T13" fmla="*/ 144463 h 130"/>
              <a:gd name="T14" fmla="*/ 98425 w 145"/>
              <a:gd name="T15" fmla="*/ 165100 h 130"/>
              <a:gd name="T16" fmla="*/ 165100 w 145"/>
              <a:gd name="T17" fmla="*/ 144463 h 130"/>
              <a:gd name="T18" fmla="*/ 171450 w 145"/>
              <a:gd name="T19" fmla="*/ 100013 h 130"/>
              <a:gd name="T20" fmla="*/ 12700 w 145"/>
              <a:gd name="T21" fmla="*/ 100013 h 130"/>
              <a:gd name="T22" fmla="*/ 20637 w 145"/>
              <a:gd name="T23" fmla="*/ 61913 h 130"/>
              <a:gd name="T24" fmla="*/ 177800 w 145"/>
              <a:gd name="T25" fmla="*/ 61913 h 130"/>
              <a:gd name="T26" fmla="*/ 185737 w 145"/>
              <a:gd name="T27" fmla="*/ 38100 h 130"/>
              <a:gd name="T28" fmla="*/ 26987 w 145"/>
              <a:gd name="T29" fmla="*/ 38100 h 130"/>
              <a:gd name="T30" fmla="*/ 33337 w 145"/>
              <a:gd name="T31" fmla="*/ 0 h 130"/>
              <a:gd name="T32" fmla="*/ 230187 w 145"/>
              <a:gd name="T33" fmla="*/ 0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5" h="130">
                <a:moveTo>
                  <a:pt x="145" y="0"/>
                </a:moveTo>
                <a:lnTo>
                  <a:pt x="123" y="109"/>
                </a:lnTo>
                <a:lnTo>
                  <a:pt x="58" y="130"/>
                </a:lnTo>
                <a:lnTo>
                  <a:pt x="0" y="109"/>
                </a:lnTo>
                <a:lnTo>
                  <a:pt x="6" y="80"/>
                </a:lnTo>
                <a:lnTo>
                  <a:pt x="30" y="80"/>
                </a:lnTo>
                <a:lnTo>
                  <a:pt x="28" y="91"/>
                </a:lnTo>
                <a:lnTo>
                  <a:pt x="62" y="104"/>
                </a:lnTo>
                <a:lnTo>
                  <a:pt x="104" y="91"/>
                </a:lnTo>
                <a:lnTo>
                  <a:pt x="108" y="63"/>
                </a:lnTo>
                <a:lnTo>
                  <a:pt x="8" y="63"/>
                </a:lnTo>
                <a:lnTo>
                  <a:pt x="13" y="39"/>
                </a:lnTo>
                <a:lnTo>
                  <a:pt x="112" y="39"/>
                </a:lnTo>
                <a:lnTo>
                  <a:pt x="117" y="24"/>
                </a:lnTo>
                <a:lnTo>
                  <a:pt x="17" y="24"/>
                </a:lnTo>
                <a:lnTo>
                  <a:pt x="21" y="0"/>
                </a:lnTo>
                <a:lnTo>
                  <a:pt x="145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2" name="Freeform 179"/>
          <p:cNvSpPr>
            <a:spLocks noEditPoints="1"/>
          </p:cNvSpPr>
          <p:nvPr/>
        </p:nvSpPr>
        <p:spPr bwMode="auto">
          <a:xfrm>
            <a:off x="1721780" y="3489355"/>
            <a:ext cx="170839" cy="214643"/>
          </a:xfrm>
          <a:custGeom>
            <a:avLst/>
            <a:gdLst>
              <a:gd name="T0" fmla="*/ 85990 w 54"/>
              <a:gd name="T1" fmla="*/ 89227 h 68"/>
              <a:gd name="T2" fmla="*/ 68792 w 54"/>
              <a:gd name="T3" fmla="*/ 113249 h 68"/>
              <a:gd name="T4" fmla="*/ 68792 w 54"/>
              <a:gd name="T5" fmla="*/ 216203 h 68"/>
              <a:gd name="T6" fmla="*/ 51594 w 54"/>
              <a:gd name="T7" fmla="*/ 233362 h 68"/>
              <a:gd name="T8" fmla="*/ 34396 w 54"/>
              <a:gd name="T9" fmla="*/ 233362 h 68"/>
              <a:gd name="T10" fmla="*/ 17198 w 54"/>
              <a:gd name="T11" fmla="*/ 216203 h 68"/>
              <a:gd name="T12" fmla="*/ 17198 w 54"/>
              <a:gd name="T13" fmla="*/ 113249 h 68"/>
              <a:gd name="T14" fmla="*/ 0 w 54"/>
              <a:gd name="T15" fmla="*/ 89227 h 68"/>
              <a:gd name="T16" fmla="*/ 0 w 54"/>
              <a:gd name="T17" fmla="*/ 6864 h 68"/>
              <a:gd name="T18" fmla="*/ 10319 w 54"/>
              <a:gd name="T19" fmla="*/ 0 h 68"/>
              <a:gd name="T20" fmla="*/ 17198 w 54"/>
              <a:gd name="T21" fmla="*/ 6864 h 68"/>
              <a:gd name="T22" fmla="*/ 17198 w 54"/>
              <a:gd name="T23" fmla="*/ 61772 h 68"/>
              <a:gd name="T24" fmla="*/ 27517 w 54"/>
              <a:gd name="T25" fmla="*/ 68636 h 68"/>
              <a:gd name="T26" fmla="*/ 34396 w 54"/>
              <a:gd name="T27" fmla="*/ 61772 h 68"/>
              <a:gd name="T28" fmla="*/ 34396 w 54"/>
              <a:gd name="T29" fmla="*/ 6864 h 68"/>
              <a:gd name="T30" fmla="*/ 44715 w 54"/>
              <a:gd name="T31" fmla="*/ 0 h 68"/>
              <a:gd name="T32" fmla="*/ 51594 w 54"/>
              <a:gd name="T33" fmla="*/ 6864 h 68"/>
              <a:gd name="T34" fmla="*/ 51594 w 54"/>
              <a:gd name="T35" fmla="*/ 61772 h 68"/>
              <a:gd name="T36" fmla="*/ 58473 w 54"/>
              <a:gd name="T37" fmla="*/ 68636 h 68"/>
              <a:gd name="T38" fmla="*/ 68792 w 54"/>
              <a:gd name="T39" fmla="*/ 61772 h 68"/>
              <a:gd name="T40" fmla="*/ 68792 w 54"/>
              <a:gd name="T41" fmla="*/ 6864 h 68"/>
              <a:gd name="T42" fmla="*/ 75671 w 54"/>
              <a:gd name="T43" fmla="*/ 0 h 68"/>
              <a:gd name="T44" fmla="*/ 85990 w 54"/>
              <a:gd name="T45" fmla="*/ 6864 h 68"/>
              <a:gd name="T46" fmla="*/ 85990 w 54"/>
              <a:gd name="T47" fmla="*/ 89227 h 68"/>
              <a:gd name="T48" fmla="*/ 185738 w 54"/>
              <a:gd name="T49" fmla="*/ 216203 h 68"/>
              <a:gd name="T50" fmla="*/ 168540 w 54"/>
              <a:gd name="T51" fmla="*/ 233362 h 68"/>
              <a:gd name="T52" fmla="*/ 151342 w 54"/>
              <a:gd name="T53" fmla="*/ 233362 h 68"/>
              <a:gd name="T54" fmla="*/ 134144 w 54"/>
              <a:gd name="T55" fmla="*/ 216203 h 68"/>
              <a:gd name="T56" fmla="*/ 134144 w 54"/>
              <a:gd name="T57" fmla="*/ 147567 h 68"/>
              <a:gd name="T58" fmla="*/ 106627 w 54"/>
              <a:gd name="T59" fmla="*/ 147567 h 68"/>
              <a:gd name="T60" fmla="*/ 103188 w 54"/>
              <a:gd name="T61" fmla="*/ 144135 h 68"/>
              <a:gd name="T62" fmla="*/ 103188 w 54"/>
              <a:gd name="T63" fmla="*/ 41182 h 68"/>
              <a:gd name="T64" fmla="*/ 144463 w 54"/>
              <a:gd name="T65" fmla="*/ 0 h 68"/>
              <a:gd name="T66" fmla="*/ 175419 w 54"/>
              <a:gd name="T67" fmla="*/ 0 h 68"/>
              <a:gd name="T68" fmla="*/ 185738 w 54"/>
              <a:gd name="T69" fmla="*/ 6864 h 68"/>
              <a:gd name="T70" fmla="*/ 185738 w 54"/>
              <a:gd name="T71" fmla="*/ 216203 h 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4" h="68">
                <a:moveTo>
                  <a:pt x="25" y="26"/>
                </a:moveTo>
                <a:cubicBezTo>
                  <a:pt x="25" y="29"/>
                  <a:pt x="23" y="32"/>
                  <a:pt x="20" y="33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66"/>
                  <a:pt x="18" y="68"/>
                  <a:pt x="15" y="68"/>
                </a:cubicBezTo>
                <a:cubicBezTo>
                  <a:pt x="10" y="68"/>
                  <a:pt x="10" y="68"/>
                  <a:pt x="10" y="68"/>
                </a:cubicBezTo>
                <a:cubicBezTo>
                  <a:pt x="7" y="68"/>
                  <a:pt x="5" y="66"/>
                  <a:pt x="5" y="63"/>
                </a:cubicBezTo>
                <a:cubicBezTo>
                  <a:pt x="5" y="33"/>
                  <a:pt x="5" y="33"/>
                  <a:pt x="5" y="33"/>
                </a:cubicBezTo>
                <a:cubicBezTo>
                  <a:pt x="2" y="32"/>
                  <a:pt x="0" y="29"/>
                  <a:pt x="0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9"/>
                  <a:pt x="6" y="20"/>
                  <a:pt x="8" y="20"/>
                </a:cubicBezTo>
                <a:cubicBezTo>
                  <a:pt x="9" y="20"/>
                  <a:pt x="10" y="19"/>
                  <a:pt x="10" y="18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1" y="0"/>
                  <a:pt x="13" y="0"/>
                </a:cubicBezTo>
                <a:cubicBezTo>
                  <a:pt x="14" y="0"/>
                  <a:pt x="15" y="1"/>
                  <a:pt x="15" y="2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7" y="20"/>
                </a:cubicBezTo>
                <a:cubicBezTo>
                  <a:pt x="19" y="20"/>
                  <a:pt x="20" y="19"/>
                  <a:pt x="20" y="18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21" y="0"/>
                  <a:pt x="22" y="0"/>
                </a:cubicBezTo>
                <a:cubicBezTo>
                  <a:pt x="24" y="0"/>
                  <a:pt x="25" y="1"/>
                  <a:pt x="25" y="2"/>
                </a:cubicBezTo>
                <a:lnTo>
                  <a:pt x="25" y="26"/>
                </a:lnTo>
                <a:close/>
                <a:moveTo>
                  <a:pt x="54" y="63"/>
                </a:moveTo>
                <a:cubicBezTo>
                  <a:pt x="54" y="66"/>
                  <a:pt x="52" y="68"/>
                  <a:pt x="49" y="68"/>
                </a:cubicBezTo>
                <a:cubicBezTo>
                  <a:pt x="44" y="68"/>
                  <a:pt x="44" y="68"/>
                  <a:pt x="44" y="68"/>
                </a:cubicBezTo>
                <a:cubicBezTo>
                  <a:pt x="42" y="68"/>
                  <a:pt x="39" y="66"/>
                  <a:pt x="39" y="63"/>
                </a:cubicBezTo>
                <a:cubicBezTo>
                  <a:pt x="39" y="43"/>
                  <a:pt x="39" y="43"/>
                  <a:pt x="39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3"/>
                  <a:pt x="30" y="4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5"/>
                  <a:pt x="35" y="0"/>
                  <a:pt x="4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4" y="1"/>
                  <a:pt x="54" y="2"/>
                </a:cubicBezTo>
                <a:lnTo>
                  <a:pt x="54" y="6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3" name="Freeform 180"/>
          <p:cNvSpPr>
            <a:spLocks noEditPoints="1"/>
          </p:cNvSpPr>
          <p:nvPr/>
        </p:nvSpPr>
        <p:spPr bwMode="auto">
          <a:xfrm>
            <a:off x="2175888" y="3503956"/>
            <a:ext cx="183980" cy="183980"/>
          </a:xfrm>
          <a:custGeom>
            <a:avLst/>
            <a:gdLst>
              <a:gd name="T0" fmla="*/ 200025 w 58"/>
              <a:gd name="T1" fmla="*/ 162089 h 58"/>
              <a:gd name="T2" fmla="*/ 162089 w 58"/>
              <a:gd name="T3" fmla="*/ 200025 h 58"/>
              <a:gd name="T4" fmla="*/ 37936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936 w 58"/>
              <a:gd name="T11" fmla="*/ 0 h 58"/>
              <a:gd name="T12" fmla="*/ 162089 w 58"/>
              <a:gd name="T13" fmla="*/ 0 h 58"/>
              <a:gd name="T14" fmla="*/ 200025 w 58"/>
              <a:gd name="T15" fmla="*/ 34487 h 58"/>
              <a:gd name="T16" fmla="*/ 200025 w 58"/>
              <a:gd name="T17" fmla="*/ 162089 h 58"/>
              <a:gd name="T18" fmla="*/ 193128 w 58"/>
              <a:gd name="T19" fmla="*/ 100013 h 58"/>
              <a:gd name="T20" fmla="*/ 100013 w 58"/>
              <a:gd name="T21" fmla="*/ 100013 h 58"/>
              <a:gd name="T22" fmla="*/ 100013 w 58"/>
              <a:gd name="T23" fmla="*/ 6897 h 58"/>
              <a:gd name="T24" fmla="*/ 37936 w 58"/>
              <a:gd name="T25" fmla="*/ 6897 h 58"/>
              <a:gd name="T26" fmla="*/ 6897 w 58"/>
              <a:gd name="T27" fmla="*/ 34487 h 58"/>
              <a:gd name="T28" fmla="*/ 6897 w 58"/>
              <a:gd name="T29" fmla="*/ 100013 h 58"/>
              <a:gd name="T30" fmla="*/ 100013 w 58"/>
              <a:gd name="T31" fmla="*/ 100013 h 58"/>
              <a:gd name="T32" fmla="*/ 100013 w 58"/>
              <a:gd name="T33" fmla="*/ 189679 h 58"/>
              <a:gd name="T34" fmla="*/ 162089 w 58"/>
              <a:gd name="T35" fmla="*/ 189679 h 58"/>
              <a:gd name="T36" fmla="*/ 193128 w 58"/>
              <a:gd name="T37" fmla="*/ 162089 h 58"/>
              <a:gd name="T38" fmla="*/ 193128 w 58"/>
              <a:gd name="T39" fmla="*/ 100013 h 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56" y="29"/>
                </a:moveTo>
                <a:cubicBezTo>
                  <a:pt x="29" y="29"/>
                  <a:pt x="29" y="29"/>
                  <a:pt x="29" y="29"/>
                </a:cubicBezTo>
                <a:cubicBezTo>
                  <a:pt x="29" y="2"/>
                  <a:pt x="29" y="2"/>
                  <a:pt x="29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6" y="2"/>
                  <a:pt x="2" y="6"/>
                  <a:pt x="2" y="10"/>
                </a:cubicBezTo>
                <a:cubicBezTo>
                  <a:pt x="2" y="29"/>
                  <a:pt x="2" y="29"/>
                  <a:pt x="2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55"/>
                  <a:pt x="29" y="55"/>
                  <a:pt x="29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52" y="55"/>
                  <a:pt x="56" y="52"/>
                  <a:pt x="56" y="47"/>
                </a:cubicBezTo>
                <a:lnTo>
                  <a:pt x="56" y="2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4" name="Freeform 181"/>
          <p:cNvSpPr/>
          <p:nvPr/>
        </p:nvSpPr>
        <p:spPr bwMode="auto">
          <a:xfrm>
            <a:off x="2634376" y="3489355"/>
            <a:ext cx="113892" cy="214643"/>
          </a:xfrm>
          <a:custGeom>
            <a:avLst/>
            <a:gdLst>
              <a:gd name="T0" fmla="*/ 75671 w 36"/>
              <a:gd name="T1" fmla="*/ 205908 h 68"/>
              <a:gd name="T2" fmla="*/ 75671 w 36"/>
              <a:gd name="T3" fmla="*/ 229930 h 68"/>
              <a:gd name="T4" fmla="*/ 72231 w 36"/>
              <a:gd name="T5" fmla="*/ 233362 h 68"/>
              <a:gd name="T6" fmla="*/ 55033 w 36"/>
              <a:gd name="T7" fmla="*/ 233362 h 68"/>
              <a:gd name="T8" fmla="*/ 51594 w 36"/>
              <a:gd name="T9" fmla="*/ 229930 h 68"/>
              <a:gd name="T10" fmla="*/ 51594 w 36"/>
              <a:gd name="T11" fmla="*/ 205908 h 68"/>
              <a:gd name="T12" fmla="*/ 3440 w 36"/>
              <a:gd name="T13" fmla="*/ 181885 h 68"/>
              <a:gd name="T14" fmla="*/ 3440 w 36"/>
              <a:gd name="T15" fmla="*/ 178453 h 68"/>
              <a:gd name="T16" fmla="*/ 17198 w 36"/>
              <a:gd name="T17" fmla="*/ 157863 h 68"/>
              <a:gd name="T18" fmla="*/ 20638 w 36"/>
              <a:gd name="T19" fmla="*/ 157863 h 68"/>
              <a:gd name="T20" fmla="*/ 20638 w 36"/>
              <a:gd name="T21" fmla="*/ 157863 h 68"/>
              <a:gd name="T22" fmla="*/ 65352 w 36"/>
              <a:gd name="T23" fmla="*/ 175022 h 68"/>
              <a:gd name="T24" fmla="*/ 89429 w 36"/>
              <a:gd name="T25" fmla="*/ 154431 h 68"/>
              <a:gd name="T26" fmla="*/ 58473 w 36"/>
              <a:gd name="T27" fmla="*/ 130408 h 68"/>
              <a:gd name="T28" fmla="*/ 3440 w 36"/>
              <a:gd name="T29" fmla="*/ 75499 h 68"/>
              <a:gd name="T30" fmla="*/ 51594 w 36"/>
              <a:gd name="T31" fmla="*/ 27454 h 68"/>
              <a:gd name="T32" fmla="*/ 51594 w 36"/>
              <a:gd name="T33" fmla="*/ 3432 h 68"/>
              <a:gd name="T34" fmla="*/ 55033 w 36"/>
              <a:gd name="T35" fmla="*/ 0 h 68"/>
              <a:gd name="T36" fmla="*/ 72231 w 36"/>
              <a:gd name="T37" fmla="*/ 0 h 68"/>
              <a:gd name="T38" fmla="*/ 75671 w 36"/>
              <a:gd name="T39" fmla="*/ 3432 h 68"/>
              <a:gd name="T40" fmla="*/ 75671 w 36"/>
              <a:gd name="T41" fmla="*/ 27454 h 68"/>
              <a:gd name="T42" fmla="*/ 116946 w 36"/>
              <a:gd name="T43" fmla="*/ 44613 h 68"/>
              <a:gd name="T44" fmla="*/ 116946 w 36"/>
              <a:gd name="T45" fmla="*/ 48045 h 68"/>
              <a:gd name="T46" fmla="*/ 106627 w 36"/>
              <a:gd name="T47" fmla="*/ 68636 h 68"/>
              <a:gd name="T48" fmla="*/ 103188 w 36"/>
              <a:gd name="T49" fmla="*/ 68636 h 68"/>
              <a:gd name="T50" fmla="*/ 99748 w 36"/>
              <a:gd name="T51" fmla="*/ 68636 h 68"/>
              <a:gd name="T52" fmla="*/ 65352 w 36"/>
              <a:gd name="T53" fmla="*/ 54909 h 68"/>
              <a:gd name="T54" fmla="*/ 37835 w 36"/>
              <a:gd name="T55" fmla="*/ 75499 h 68"/>
              <a:gd name="T56" fmla="*/ 72231 w 36"/>
              <a:gd name="T57" fmla="*/ 102954 h 68"/>
              <a:gd name="T58" fmla="*/ 123825 w 36"/>
              <a:gd name="T59" fmla="*/ 154431 h 68"/>
              <a:gd name="T60" fmla="*/ 75671 w 36"/>
              <a:gd name="T61" fmla="*/ 205908 h 6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6" h="68">
                <a:moveTo>
                  <a:pt x="22" y="60"/>
                </a:moveTo>
                <a:cubicBezTo>
                  <a:pt x="22" y="67"/>
                  <a:pt x="22" y="67"/>
                  <a:pt x="22" y="67"/>
                </a:cubicBezTo>
                <a:cubicBezTo>
                  <a:pt x="22" y="67"/>
                  <a:pt x="22" y="68"/>
                  <a:pt x="21" y="68"/>
                </a:cubicBezTo>
                <a:cubicBezTo>
                  <a:pt x="16" y="68"/>
                  <a:pt x="16" y="68"/>
                  <a:pt x="16" y="68"/>
                </a:cubicBezTo>
                <a:cubicBezTo>
                  <a:pt x="15" y="68"/>
                  <a:pt x="15" y="67"/>
                  <a:pt x="15" y="67"/>
                </a:cubicBezTo>
                <a:cubicBezTo>
                  <a:pt x="15" y="60"/>
                  <a:pt x="15" y="60"/>
                  <a:pt x="15" y="60"/>
                </a:cubicBezTo>
                <a:cubicBezTo>
                  <a:pt x="6" y="59"/>
                  <a:pt x="1" y="53"/>
                  <a:pt x="1" y="53"/>
                </a:cubicBezTo>
                <a:cubicBezTo>
                  <a:pt x="0" y="53"/>
                  <a:pt x="0" y="52"/>
                  <a:pt x="1" y="52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6"/>
                  <a:pt x="5" y="46"/>
                  <a:pt x="6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7" y="46"/>
                  <a:pt x="12" y="51"/>
                  <a:pt x="19" y="51"/>
                </a:cubicBezTo>
                <a:cubicBezTo>
                  <a:pt x="22" y="51"/>
                  <a:pt x="26" y="49"/>
                  <a:pt x="26" y="45"/>
                </a:cubicBezTo>
                <a:cubicBezTo>
                  <a:pt x="26" y="41"/>
                  <a:pt x="22" y="40"/>
                  <a:pt x="17" y="38"/>
                </a:cubicBezTo>
                <a:cubicBezTo>
                  <a:pt x="10" y="35"/>
                  <a:pt x="1" y="32"/>
                  <a:pt x="1" y="22"/>
                </a:cubicBezTo>
                <a:cubicBezTo>
                  <a:pt x="1" y="15"/>
                  <a:pt x="7" y="9"/>
                  <a:pt x="15" y="8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5" y="0"/>
                  <a:pt x="16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2" y="0"/>
                  <a:pt x="22" y="0"/>
                  <a:pt x="22" y="1"/>
                </a:cubicBezTo>
                <a:cubicBezTo>
                  <a:pt x="22" y="8"/>
                  <a:pt x="22" y="8"/>
                  <a:pt x="22" y="8"/>
                </a:cubicBezTo>
                <a:cubicBezTo>
                  <a:pt x="30" y="8"/>
                  <a:pt x="34" y="13"/>
                  <a:pt x="34" y="13"/>
                </a:cubicBezTo>
                <a:cubicBezTo>
                  <a:pt x="35" y="13"/>
                  <a:pt x="35" y="14"/>
                  <a:pt x="34" y="14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20"/>
                  <a:pt x="30" y="20"/>
                </a:cubicBezTo>
                <a:cubicBezTo>
                  <a:pt x="30" y="20"/>
                  <a:pt x="30" y="20"/>
                  <a:pt x="29" y="20"/>
                </a:cubicBezTo>
                <a:cubicBezTo>
                  <a:pt x="29" y="20"/>
                  <a:pt x="25" y="16"/>
                  <a:pt x="19" y="16"/>
                </a:cubicBezTo>
                <a:cubicBezTo>
                  <a:pt x="14" y="16"/>
                  <a:pt x="11" y="18"/>
                  <a:pt x="11" y="22"/>
                </a:cubicBezTo>
                <a:cubicBezTo>
                  <a:pt x="11" y="26"/>
                  <a:pt x="16" y="28"/>
                  <a:pt x="21" y="30"/>
                </a:cubicBezTo>
                <a:cubicBezTo>
                  <a:pt x="28" y="32"/>
                  <a:pt x="36" y="36"/>
                  <a:pt x="36" y="45"/>
                </a:cubicBezTo>
                <a:cubicBezTo>
                  <a:pt x="36" y="52"/>
                  <a:pt x="30" y="59"/>
                  <a:pt x="22" y="6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5" name="Freeform 182"/>
          <p:cNvSpPr>
            <a:spLocks noEditPoints="1"/>
          </p:cNvSpPr>
          <p:nvPr/>
        </p:nvSpPr>
        <p:spPr bwMode="auto">
          <a:xfrm>
            <a:off x="3091404" y="3501036"/>
            <a:ext cx="200042" cy="186900"/>
          </a:xfrm>
          <a:custGeom>
            <a:avLst/>
            <a:gdLst>
              <a:gd name="T0" fmla="*/ 111125 w 137"/>
              <a:gd name="T1" fmla="*/ 38100 h 128"/>
              <a:gd name="T2" fmla="*/ 46038 w 137"/>
              <a:gd name="T3" fmla="*/ 79375 h 128"/>
              <a:gd name="T4" fmla="*/ 0 w 137"/>
              <a:gd name="T5" fmla="*/ 41275 h 128"/>
              <a:gd name="T6" fmla="*/ 66675 w 137"/>
              <a:gd name="T7" fmla="*/ 0 h 128"/>
              <a:gd name="T8" fmla="*/ 111125 w 137"/>
              <a:gd name="T9" fmla="*/ 38100 h 128"/>
              <a:gd name="T10" fmla="*/ 111125 w 137"/>
              <a:gd name="T11" fmla="*/ 117475 h 128"/>
              <a:gd name="T12" fmla="*/ 66675 w 137"/>
              <a:gd name="T13" fmla="*/ 155575 h 128"/>
              <a:gd name="T14" fmla="*/ 0 w 137"/>
              <a:gd name="T15" fmla="*/ 114300 h 128"/>
              <a:gd name="T16" fmla="*/ 46038 w 137"/>
              <a:gd name="T17" fmla="*/ 79375 h 128"/>
              <a:gd name="T18" fmla="*/ 111125 w 137"/>
              <a:gd name="T19" fmla="*/ 117475 h 128"/>
              <a:gd name="T20" fmla="*/ 173038 w 137"/>
              <a:gd name="T21" fmla="*/ 165100 h 128"/>
              <a:gd name="T22" fmla="*/ 111125 w 137"/>
              <a:gd name="T23" fmla="*/ 203200 h 128"/>
              <a:gd name="T24" fmla="*/ 111125 w 137"/>
              <a:gd name="T25" fmla="*/ 203200 h 128"/>
              <a:gd name="T26" fmla="*/ 111125 w 137"/>
              <a:gd name="T27" fmla="*/ 203200 h 128"/>
              <a:gd name="T28" fmla="*/ 111125 w 137"/>
              <a:gd name="T29" fmla="*/ 203200 h 128"/>
              <a:gd name="T30" fmla="*/ 111125 w 137"/>
              <a:gd name="T31" fmla="*/ 203200 h 128"/>
              <a:gd name="T32" fmla="*/ 46038 w 137"/>
              <a:gd name="T33" fmla="*/ 165100 h 128"/>
              <a:gd name="T34" fmla="*/ 46038 w 137"/>
              <a:gd name="T35" fmla="*/ 150813 h 128"/>
              <a:gd name="T36" fmla="*/ 66675 w 137"/>
              <a:gd name="T37" fmla="*/ 161925 h 128"/>
              <a:gd name="T38" fmla="*/ 111125 w 137"/>
              <a:gd name="T39" fmla="*/ 123825 h 128"/>
              <a:gd name="T40" fmla="*/ 111125 w 137"/>
              <a:gd name="T41" fmla="*/ 123825 h 128"/>
              <a:gd name="T42" fmla="*/ 111125 w 137"/>
              <a:gd name="T43" fmla="*/ 123825 h 128"/>
              <a:gd name="T44" fmla="*/ 111125 w 137"/>
              <a:gd name="T45" fmla="*/ 123825 h 128"/>
              <a:gd name="T46" fmla="*/ 111125 w 137"/>
              <a:gd name="T47" fmla="*/ 123825 h 128"/>
              <a:gd name="T48" fmla="*/ 155575 w 137"/>
              <a:gd name="T49" fmla="*/ 161925 h 128"/>
              <a:gd name="T50" fmla="*/ 173038 w 137"/>
              <a:gd name="T51" fmla="*/ 150813 h 128"/>
              <a:gd name="T52" fmla="*/ 173038 w 137"/>
              <a:gd name="T53" fmla="*/ 165100 h 128"/>
              <a:gd name="T54" fmla="*/ 217488 w 137"/>
              <a:gd name="T55" fmla="*/ 41275 h 128"/>
              <a:gd name="T56" fmla="*/ 176213 w 137"/>
              <a:gd name="T57" fmla="*/ 79375 h 128"/>
              <a:gd name="T58" fmla="*/ 111125 w 137"/>
              <a:gd name="T59" fmla="*/ 38100 h 128"/>
              <a:gd name="T60" fmla="*/ 155575 w 137"/>
              <a:gd name="T61" fmla="*/ 0 h 128"/>
              <a:gd name="T62" fmla="*/ 217488 w 137"/>
              <a:gd name="T63" fmla="*/ 41275 h 128"/>
              <a:gd name="T64" fmla="*/ 217488 w 137"/>
              <a:gd name="T65" fmla="*/ 114300 h 128"/>
              <a:gd name="T66" fmla="*/ 155575 w 137"/>
              <a:gd name="T67" fmla="*/ 155575 h 128"/>
              <a:gd name="T68" fmla="*/ 111125 w 137"/>
              <a:gd name="T69" fmla="*/ 117475 h 128"/>
              <a:gd name="T70" fmla="*/ 176213 w 137"/>
              <a:gd name="T71" fmla="*/ 79375 h 128"/>
              <a:gd name="T72" fmla="*/ 217488 w 137"/>
              <a:gd name="T73" fmla="*/ 114300 h 12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37" h="128">
                <a:moveTo>
                  <a:pt x="70" y="24"/>
                </a:moveTo>
                <a:lnTo>
                  <a:pt x="29" y="50"/>
                </a:lnTo>
                <a:lnTo>
                  <a:pt x="0" y="26"/>
                </a:lnTo>
                <a:lnTo>
                  <a:pt x="42" y="0"/>
                </a:lnTo>
                <a:lnTo>
                  <a:pt x="70" y="24"/>
                </a:lnTo>
                <a:close/>
                <a:moveTo>
                  <a:pt x="70" y="74"/>
                </a:moveTo>
                <a:lnTo>
                  <a:pt x="42" y="98"/>
                </a:lnTo>
                <a:lnTo>
                  <a:pt x="0" y="72"/>
                </a:lnTo>
                <a:lnTo>
                  <a:pt x="29" y="50"/>
                </a:lnTo>
                <a:lnTo>
                  <a:pt x="70" y="74"/>
                </a:lnTo>
                <a:close/>
                <a:moveTo>
                  <a:pt x="109" y="104"/>
                </a:moveTo>
                <a:lnTo>
                  <a:pt x="70" y="128"/>
                </a:lnTo>
                <a:lnTo>
                  <a:pt x="29" y="104"/>
                </a:lnTo>
                <a:lnTo>
                  <a:pt x="29" y="95"/>
                </a:lnTo>
                <a:lnTo>
                  <a:pt x="42" y="102"/>
                </a:lnTo>
                <a:lnTo>
                  <a:pt x="70" y="78"/>
                </a:lnTo>
                <a:lnTo>
                  <a:pt x="98" y="102"/>
                </a:lnTo>
                <a:lnTo>
                  <a:pt x="109" y="95"/>
                </a:lnTo>
                <a:lnTo>
                  <a:pt x="109" y="104"/>
                </a:lnTo>
                <a:close/>
                <a:moveTo>
                  <a:pt x="137" y="26"/>
                </a:moveTo>
                <a:lnTo>
                  <a:pt x="111" y="50"/>
                </a:lnTo>
                <a:lnTo>
                  <a:pt x="70" y="24"/>
                </a:lnTo>
                <a:lnTo>
                  <a:pt x="98" y="0"/>
                </a:lnTo>
                <a:lnTo>
                  <a:pt x="137" y="26"/>
                </a:lnTo>
                <a:close/>
                <a:moveTo>
                  <a:pt x="137" y="72"/>
                </a:moveTo>
                <a:lnTo>
                  <a:pt x="98" y="98"/>
                </a:lnTo>
                <a:lnTo>
                  <a:pt x="70" y="74"/>
                </a:lnTo>
                <a:lnTo>
                  <a:pt x="111" y="50"/>
                </a:lnTo>
                <a:lnTo>
                  <a:pt x="137" y="7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6" name="Freeform 183"/>
          <p:cNvSpPr>
            <a:spLocks noEditPoints="1"/>
          </p:cNvSpPr>
          <p:nvPr/>
        </p:nvSpPr>
        <p:spPr bwMode="auto">
          <a:xfrm>
            <a:off x="3541132" y="3565283"/>
            <a:ext cx="166457" cy="46725"/>
          </a:xfrm>
          <a:custGeom>
            <a:avLst/>
            <a:gdLst>
              <a:gd name="T0" fmla="*/ 47805 w 53"/>
              <a:gd name="T1" fmla="*/ 37253 h 15"/>
              <a:gd name="T2" fmla="*/ 37561 w 53"/>
              <a:gd name="T3" fmla="*/ 50800 h 15"/>
              <a:gd name="T4" fmla="*/ 10244 w 53"/>
              <a:gd name="T5" fmla="*/ 50800 h 15"/>
              <a:gd name="T6" fmla="*/ 0 w 53"/>
              <a:gd name="T7" fmla="*/ 37253 h 15"/>
              <a:gd name="T8" fmla="*/ 0 w 53"/>
              <a:gd name="T9" fmla="*/ 13547 h 15"/>
              <a:gd name="T10" fmla="*/ 10244 w 53"/>
              <a:gd name="T11" fmla="*/ 0 h 15"/>
              <a:gd name="T12" fmla="*/ 37561 w 53"/>
              <a:gd name="T13" fmla="*/ 0 h 15"/>
              <a:gd name="T14" fmla="*/ 47805 w 53"/>
              <a:gd name="T15" fmla="*/ 13547 h 15"/>
              <a:gd name="T16" fmla="*/ 47805 w 53"/>
              <a:gd name="T17" fmla="*/ 37253 h 15"/>
              <a:gd name="T18" fmla="*/ 116097 w 53"/>
              <a:gd name="T19" fmla="*/ 37253 h 15"/>
              <a:gd name="T20" fmla="*/ 102439 w 53"/>
              <a:gd name="T21" fmla="*/ 50800 h 15"/>
              <a:gd name="T22" fmla="*/ 78536 w 53"/>
              <a:gd name="T23" fmla="*/ 50800 h 15"/>
              <a:gd name="T24" fmla="*/ 64878 w 53"/>
              <a:gd name="T25" fmla="*/ 37253 h 15"/>
              <a:gd name="T26" fmla="*/ 64878 w 53"/>
              <a:gd name="T27" fmla="*/ 13547 h 15"/>
              <a:gd name="T28" fmla="*/ 78536 w 53"/>
              <a:gd name="T29" fmla="*/ 0 h 15"/>
              <a:gd name="T30" fmla="*/ 102439 w 53"/>
              <a:gd name="T31" fmla="*/ 0 h 15"/>
              <a:gd name="T32" fmla="*/ 116097 w 53"/>
              <a:gd name="T33" fmla="*/ 13547 h 15"/>
              <a:gd name="T34" fmla="*/ 116097 w 53"/>
              <a:gd name="T35" fmla="*/ 37253 h 15"/>
              <a:gd name="T36" fmla="*/ 180975 w 53"/>
              <a:gd name="T37" fmla="*/ 37253 h 15"/>
              <a:gd name="T38" fmla="*/ 170731 w 53"/>
              <a:gd name="T39" fmla="*/ 50800 h 15"/>
              <a:gd name="T40" fmla="*/ 143414 w 53"/>
              <a:gd name="T41" fmla="*/ 50800 h 15"/>
              <a:gd name="T42" fmla="*/ 133170 w 53"/>
              <a:gd name="T43" fmla="*/ 37253 h 15"/>
              <a:gd name="T44" fmla="*/ 133170 w 53"/>
              <a:gd name="T45" fmla="*/ 13547 h 15"/>
              <a:gd name="T46" fmla="*/ 143414 w 53"/>
              <a:gd name="T47" fmla="*/ 0 h 15"/>
              <a:gd name="T48" fmla="*/ 170731 w 53"/>
              <a:gd name="T49" fmla="*/ 0 h 15"/>
              <a:gd name="T50" fmla="*/ 180975 w 53"/>
              <a:gd name="T51" fmla="*/ 13547 h 15"/>
              <a:gd name="T52" fmla="*/ 180975 w 53"/>
              <a:gd name="T53" fmla="*/ 37253 h 1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3" h="15">
                <a:moveTo>
                  <a:pt x="14" y="11"/>
                </a:moveTo>
                <a:cubicBezTo>
                  <a:pt x="14" y="13"/>
                  <a:pt x="13" y="15"/>
                  <a:pt x="11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1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4" y="2"/>
                  <a:pt x="14" y="4"/>
                </a:cubicBezTo>
                <a:lnTo>
                  <a:pt x="14" y="11"/>
                </a:lnTo>
                <a:close/>
                <a:moveTo>
                  <a:pt x="34" y="11"/>
                </a:moveTo>
                <a:cubicBezTo>
                  <a:pt x="34" y="13"/>
                  <a:pt x="32" y="15"/>
                  <a:pt x="30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5"/>
                  <a:pt x="19" y="13"/>
                  <a:pt x="19" y="1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2"/>
                  <a:pt x="21" y="0"/>
                  <a:pt x="2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2" y="0"/>
                  <a:pt x="34" y="2"/>
                  <a:pt x="34" y="4"/>
                </a:cubicBezTo>
                <a:lnTo>
                  <a:pt x="34" y="11"/>
                </a:lnTo>
                <a:close/>
                <a:moveTo>
                  <a:pt x="53" y="11"/>
                </a:moveTo>
                <a:cubicBezTo>
                  <a:pt x="53" y="13"/>
                  <a:pt x="52" y="15"/>
                  <a:pt x="50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0" y="15"/>
                  <a:pt x="39" y="13"/>
                  <a:pt x="39" y="11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2"/>
                  <a:pt x="40" y="0"/>
                  <a:pt x="42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3" y="2"/>
                  <a:pt x="53" y="4"/>
                </a:cubicBezTo>
                <a:lnTo>
                  <a:pt x="53" y="1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7" name="Freeform 184"/>
          <p:cNvSpPr>
            <a:spLocks noEditPoints="1"/>
          </p:cNvSpPr>
          <p:nvPr/>
        </p:nvSpPr>
        <p:spPr bwMode="auto">
          <a:xfrm>
            <a:off x="3995239" y="3517098"/>
            <a:ext cx="214643" cy="170839"/>
          </a:xfrm>
          <a:custGeom>
            <a:avLst/>
            <a:gdLst>
              <a:gd name="T0" fmla="*/ 233362 w 68"/>
              <a:gd name="T1" fmla="*/ 165100 h 54"/>
              <a:gd name="T2" fmla="*/ 212771 w 68"/>
              <a:gd name="T3" fmla="*/ 185738 h 54"/>
              <a:gd name="T4" fmla="*/ 24023 w 68"/>
              <a:gd name="T5" fmla="*/ 185738 h 54"/>
              <a:gd name="T6" fmla="*/ 0 w 68"/>
              <a:gd name="T7" fmla="*/ 165100 h 54"/>
              <a:gd name="T8" fmla="*/ 0 w 68"/>
              <a:gd name="T9" fmla="*/ 20638 h 54"/>
              <a:gd name="T10" fmla="*/ 24023 w 68"/>
              <a:gd name="T11" fmla="*/ 0 h 54"/>
              <a:gd name="T12" fmla="*/ 212771 w 68"/>
              <a:gd name="T13" fmla="*/ 0 h 54"/>
              <a:gd name="T14" fmla="*/ 233362 w 68"/>
              <a:gd name="T15" fmla="*/ 20638 h 54"/>
              <a:gd name="T16" fmla="*/ 233362 w 68"/>
              <a:gd name="T17" fmla="*/ 165100 h 54"/>
              <a:gd name="T18" fmla="*/ 212771 w 68"/>
              <a:gd name="T19" fmla="*/ 17198 h 54"/>
              <a:gd name="T20" fmla="*/ 24023 w 68"/>
              <a:gd name="T21" fmla="*/ 17198 h 54"/>
              <a:gd name="T22" fmla="*/ 17159 w 68"/>
              <a:gd name="T23" fmla="*/ 20638 h 54"/>
              <a:gd name="T24" fmla="*/ 37750 w 68"/>
              <a:gd name="T25" fmla="*/ 58473 h 54"/>
              <a:gd name="T26" fmla="*/ 89227 w 68"/>
              <a:gd name="T27" fmla="*/ 99748 h 54"/>
              <a:gd name="T28" fmla="*/ 116681 w 68"/>
              <a:gd name="T29" fmla="*/ 116946 h 54"/>
              <a:gd name="T30" fmla="*/ 116681 w 68"/>
              <a:gd name="T31" fmla="*/ 116946 h 54"/>
              <a:gd name="T32" fmla="*/ 116681 w 68"/>
              <a:gd name="T33" fmla="*/ 116946 h 54"/>
              <a:gd name="T34" fmla="*/ 147567 w 68"/>
              <a:gd name="T35" fmla="*/ 99748 h 54"/>
              <a:gd name="T36" fmla="*/ 199044 w 68"/>
              <a:gd name="T37" fmla="*/ 58473 h 54"/>
              <a:gd name="T38" fmla="*/ 219635 w 68"/>
              <a:gd name="T39" fmla="*/ 27517 h 54"/>
              <a:gd name="T40" fmla="*/ 212771 w 68"/>
              <a:gd name="T41" fmla="*/ 17198 h 54"/>
              <a:gd name="T42" fmla="*/ 219635 w 68"/>
              <a:gd name="T43" fmla="*/ 65352 h 54"/>
              <a:gd name="T44" fmla="*/ 209339 w 68"/>
              <a:gd name="T45" fmla="*/ 72231 h 54"/>
              <a:gd name="T46" fmla="*/ 154431 w 68"/>
              <a:gd name="T47" fmla="*/ 116946 h 54"/>
              <a:gd name="T48" fmla="*/ 116681 w 68"/>
              <a:gd name="T49" fmla="*/ 134144 h 54"/>
              <a:gd name="T50" fmla="*/ 116681 w 68"/>
              <a:gd name="T51" fmla="*/ 134144 h 54"/>
              <a:gd name="T52" fmla="*/ 116681 w 68"/>
              <a:gd name="T53" fmla="*/ 134144 h 54"/>
              <a:gd name="T54" fmla="*/ 82363 w 68"/>
              <a:gd name="T55" fmla="*/ 116946 h 54"/>
              <a:gd name="T56" fmla="*/ 27454 w 68"/>
              <a:gd name="T57" fmla="*/ 72231 h 54"/>
              <a:gd name="T58" fmla="*/ 17159 w 68"/>
              <a:gd name="T59" fmla="*/ 65352 h 54"/>
              <a:gd name="T60" fmla="*/ 17159 w 68"/>
              <a:gd name="T61" fmla="*/ 165100 h 54"/>
              <a:gd name="T62" fmla="*/ 24023 w 68"/>
              <a:gd name="T63" fmla="*/ 168540 h 54"/>
              <a:gd name="T64" fmla="*/ 212771 w 68"/>
              <a:gd name="T65" fmla="*/ 168540 h 54"/>
              <a:gd name="T66" fmla="*/ 219635 w 68"/>
              <a:gd name="T67" fmla="*/ 165100 h 54"/>
              <a:gd name="T68" fmla="*/ 219635 w 68"/>
              <a:gd name="T69" fmla="*/ 65352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8" h="54">
                <a:moveTo>
                  <a:pt x="68" y="48"/>
                </a:moveTo>
                <a:cubicBezTo>
                  <a:pt x="68" y="51"/>
                  <a:pt x="66" y="54"/>
                  <a:pt x="62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3" y="54"/>
                  <a:pt x="0" y="51"/>
                  <a:pt x="0" y="4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6" y="0"/>
                  <a:pt x="68" y="3"/>
                  <a:pt x="68" y="6"/>
                </a:cubicBezTo>
                <a:lnTo>
                  <a:pt x="68" y="48"/>
                </a:lnTo>
                <a:close/>
                <a:moveTo>
                  <a:pt x="62" y="5"/>
                </a:move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6"/>
                </a:cubicBezTo>
                <a:cubicBezTo>
                  <a:pt x="5" y="11"/>
                  <a:pt x="7" y="15"/>
                  <a:pt x="11" y="17"/>
                </a:cubicBezTo>
                <a:cubicBezTo>
                  <a:pt x="16" y="21"/>
                  <a:pt x="21" y="25"/>
                  <a:pt x="26" y="29"/>
                </a:cubicBezTo>
                <a:cubicBezTo>
                  <a:pt x="28" y="31"/>
                  <a:pt x="32" y="34"/>
                  <a:pt x="34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7" y="34"/>
                  <a:pt x="41" y="31"/>
                  <a:pt x="43" y="29"/>
                </a:cubicBezTo>
                <a:cubicBezTo>
                  <a:pt x="48" y="25"/>
                  <a:pt x="53" y="21"/>
                  <a:pt x="58" y="17"/>
                </a:cubicBezTo>
                <a:cubicBezTo>
                  <a:pt x="60" y="15"/>
                  <a:pt x="64" y="11"/>
                  <a:pt x="64" y="8"/>
                </a:cubicBezTo>
                <a:cubicBezTo>
                  <a:pt x="64" y="7"/>
                  <a:pt x="64" y="5"/>
                  <a:pt x="62" y="5"/>
                </a:cubicBezTo>
                <a:close/>
                <a:moveTo>
                  <a:pt x="64" y="19"/>
                </a:moveTo>
                <a:cubicBezTo>
                  <a:pt x="63" y="20"/>
                  <a:pt x="62" y="20"/>
                  <a:pt x="61" y="21"/>
                </a:cubicBezTo>
                <a:cubicBezTo>
                  <a:pt x="56" y="25"/>
                  <a:pt x="50" y="30"/>
                  <a:pt x="45" y="34"/>
                </a:cubicBezTo>
                <a:cubicBezTo>
                  <a:pt x="42" y="36"/>
                  <a:pt x="38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0" y="39"/>
                  <a:pt x="27" y="36"/>
                  <a:pt x="24" y="34"/>
                </a:cubicBezTo>
                <a:cubicBezTo>
                  <a:pt x="19" y="30"/>
                  <a:pt x="13" y="25"/>
                  <a:pt x="8" y="21"/>
                </a:cubicBezTo>
                <a:cubicBezTo>
                  <a:pt x="7" y="20"/>
                  <a:pt x="6" y="20"/>
                  <a:pt x="5" y="19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48"/>
                  <a:pt x="6" y="49"/>
                  <a:pt x="7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3" y="49"/>
                  <a:pt x="64" y="48"/>
                  <a:pt x="64" y="48"/>
                </a:cubicBezTo>
                <a:lnTo>
                  <a:pt x="64" y="1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8" name="Freeform 185"/>
          <p:cNvSpPr/>
          <p:nvPr/>
        </p:nvSpPr>
        <p:spPr bwMode="auto">
          <a:xfrm>
            <a:off x="4449347" y="3503956"/>
            <a:ext cx="119732" cy="167918"/>
          </a:xfrm>
          <a:custGeom>
            <a:avLst/>
            <a:gdLst>
              <a:gd name="T0" fmla="*/ 130175 w 38"/>
              <a:gd name="T1" fmla="*/ 172228 h 53"/>
              <a:gd name="T2" fmla="*/ 126749 w 38"/>
              <a:gd name="T3" fmla="*/ 179117 h 53"/>
              <a:gd name="T4" fmla="*/ 99344 w 38"/>
              <a:gd name="T5" fmla="*/ 182562 h 53"/>
              <a:gd name="T6" fmla="*/ 17128 w 38"/>
              <a:gd name="T7" fmla="*/ 120560 h 53"/>
              <a:gd name="T8" fmla="*/ 3426 w 38"/>
              <a:gd name="T9" fmla="*/ 120560 h 53"/>
              <a:gd name="T10" fmla="*/ 0 w 38"/>
              <a:gd name="T11" fmla="*/ 113671 h 53"/>
              <a:gd name="T12" fmla="*/ 0 w 38"/>
              <a:gd name="T13" fmla="*/ 99892 h 53"/>
              <a:gd name="T14" fmla="*/ 3426 w 38"/>
              <a:gd name="T15" fmla="*/ 96448 h 53"/>
              <a:gd name="T16" fmla="*/ 10277 w 38"/>
              <a:gd name="T17" fmla="*/ 96448 h 53"/>
              <a:gd name="T18" fmla="*/ 13703 w 38"/>
              <a:gd name="T19" fmla="*/ 82670 h 53"/>
              <a:gd name="T20" fmla="*/ 3426 w 38"/>
              <a:gd name="T21" fmla="*/ 82670 h 53"/>
              <a:gd name="T22" fmla="*/ 0 w 38"/>
              <a:gd name="T23" fmla="*/ 79225 h 53"/>
              <a:gd name="T24" fmla="*/ 0 w 38"/>
              <a:gd name="T25" fmla="*/ 62002 h 53"/>
              <a:gd name="T26" fmla="*/ 3426 w 38"/>
              <a:gd name="T27" fmla="*/ 58558 h 53"/>
              <a:gd name="T28" fmla="*/ 17128 w 38"/>
              <a:gd name="T29" fmla="*/ 58558 h 53"/>
              <a:gd name="T30" fmla="*/ 99344 w 38"/>
              <a:gd name="T31" fmla="*/ 0 h 53"/>
              <a:gd name="T32" fmla="*/ 126749 w 38"/>
              <a:gd name="T33" fmla="*/ 0 h 53"/>
              <a:gd name="T34" fmla="*/ 126749 w 38"/>
              <a:gd name="T35" fmla="*/ 3445 h 53"/>
              <a:gd name="T36" fmla="*/ 126749 w 38"/>
              <a:gd name="T37" fmla="*/ 6889 h 53"/>
              <a:gd name="T38" fmla="*/ 123324 w 38"/>
              <a:gd name="T39" fmla="*/ 27557 h 53"/>
              <a:gd name="T40" fmla="*/ 116472 w 38"/>
              <a:gd name="T41" fmla="*/ 31001 h 53"/>
              <a:gd name="T42" fmla="*/ 99344 w 38"/>
              <a:gd name="T43" fmla="*/ 27557 h 53"/>
              <a:gd name="T44" fmla="*/ 51385 w 38"/>
              <a:gd name="T45" fmla="*/ 58558 h 53"/>
              <a:gd name="T46" fmla="*/ 109621 w 38"/>
              <a:gd name="T47" fmla="*/ 58558 h 53"/>
              <a:gd name="T48" fmla="*/ 113047 w 38"/>
              <a:gd name="T49" fmla="*/ 62002 h 53"/>
              <a:gd name="T50" fmla="*/ 116472 w 38"/>
              <a:gd name="T51" fmla="*/ 65447 h 53"/>
              <a:gd name="T52" fmla="*/ 113047 w 38"/>
              <a:gd name="T53" fmla="*/ 79225 h 53"/>
              <a:gd name="T54" fmla="*/ 109621 w 38"/>
              <a:gd name="T55" fmla="*/ 82670 h 53"/>
              <a:gd name="T56" fmla="*/ 44534 w 38"/>
              <a:gd name="T57" fmla="*/ 82670 h 53"/>
              <a:gd name="T58" fmla="*/ 44534 w 38"/>
              <a:gd name="T59" fmla="*/ 96448 h 53"/>
              <a:gd name="T60" fmla="*/ 102770 w 38"/>
              <a:gd name="T61" fmla="*/ 96448 h 53"/>
              <a:gd name="T62" fmla="*/ 106195 w 38"/>
              <a:gd name="T63" fmla="*/ 96448 h 53"/>
              <a:gd name="T64" fmla="*/ 109621 w 38"/>
              <a:gd name="T65" fmla="*/ 99892 h 53"/>
              <a:gd name="T66" fmla="*/ 106195 w 38"/>
              <a:gd name="T67" fmla="*/ 117115 h 53"/>
              <a:gd name="T68" fmla="*/ 102770 w 38"/>
              <a:gd name="T69" fmla="*/ 120560 h 53"/>
              <a:gd name="T70" fmla="*/ 51385 w 38"/>
              <a:gd name="T71" fmla="*/ 120560 h 53"/>
              <a:gd name="T72" fmla="*/ 99344 w 38"/>
              <a:gd name="T73" fmla="*/ 151561 h 53"/>
              <a:gd name="T74" fmla="*/ 119898 w 38"/>
              <a:gd name="T75" fmla="*/ 148116 h 53"/>
              <a:gd name="T76" fmla="*/ 123324 w 38"/>
              <a:gd name="T77" fmla="*/ 151561 h 53"/>
              <a:gd name="T78" fmla="*/ 126749 w 38"/>
              <a:gd name="T79" fmla="*/ 151561 h 53"/>
              <a:gd name="T80" fmla="*/ 130175 w 38"/>
              <a:gd name="T81" fmla="*/ 172228 h 5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8" h="53">
                <a:moveTo>
                  <a:pt x="38" y="50"/>
                </a:moveTo>
                <a:cubicBezTo>
                  <a:pt x="38" y="51"/>
                  <a:pt x="38" y="52"/>
                  <a:pt x="37" y="52"/>
                </a:cubicBezTo>
                <a:cubicBezTo>
                  <a:pt x="37" y="52"/>
                  <a:pt x="34" y="53"/>
                  <a:pt x="29" y="53"/>
                </a:cubicBezTo>
                <a:cubicBezTo>
                  <a:pt x="17" y="53"/>
                  <a:pt x="8" y="46"/>
                  <a:pt x="5" y="35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5"/>
                  <a:pt x="0" y="34"/>
                  <a:pt x="0" y="33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9"/>
                  <a:pt x="0" y="28"/>
                  <a:pt x="1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7"/>
                  <a:pt x="3" y="25"/>
                  <a:pt x="4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7"/>
                  <a:pt x="1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8" y="7"/>
                  <a:pt x="18" y="0"/>
                  <a:pt x="29" y="0"/>
                </a:cubicBezTo>
                <a:cubicBezTo>
                  <a:pt x="33" y="0"/>
                  <a:pt x="36" y="0"/>
                  <a:pt x="37" y="0"/>
                </a:cubicBezTo>
                <a:cubicBezTo>
                  <a:pt x="37" y="0"/>
                  <a:pt x="37" y="1"/>
                  <a:pt x="37" y="1"/>
                </a:cubicBezTo>
                <a:cubicBezTo>
                  <a:pt x="37" y="1"/>
                  <a:pt x="37" y="2"/>
                  <a:pt x="37" y="2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9"/>
                  <a:pt x="35" y="9"/>
                  <a:pt x="34" y="9"/>
                </a:cubicBezTo>
                <a:cubicBezTo>
                  <a:pt x="34" y="9"/>
                  <a:pt x="32" y="8"/>
                  <a:pt x="29" y="8"/>
                </a:cubicBezTo>
                <a:cubicBezTo>
                  <a:pt x="23" y="8"/>
                  <a:pt x="17" y="12"/>
                  <a:pt x="15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3" y="17"/>
                  <a:pt x="33" y="17"/>
                  <a:pt x="33" y="18"/>
                </a:cubicBezTo>
                <a:cubicBezTo>
                  <a:pt x="34" y="18"/>
                  <a:pt x="34" y="18"/>
                  <a:pt x="34" y="19"/>
                </a:cubicBezTo>
                <a:cubicBezTo>
                  <a:pt x="33" y="23"/>
                  <a:pt x="33" y="23"/>
                  <a:pt x="33" y="23"/>
                </a:cubicBezTo>
                <a:cubicBezTo>
                  <a:pt x="33" y="24"/>
                  <a:pt x="32" y="24"/>
                  <a:pt x="32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5"/>
                  <a:pt x="13" y="27"/>
                  <a:pt x="13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2" y="29"/>
                  <a:pt x="32" y="29"/>
                  <a:pt x="32" y="29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4"/>
                  <a:pt x="30" y="35"/>
                  <a:pt x="30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7" y="41"/>
                  <a:pt x="23" y="44"/>
                  <a:pt x="29" y="44"/>
                </a:cubicBezTo>
                <a:cubicBezTo>
                  <a:pt x="33" y="44"/>
                  <a:pt x="35" y="43"/>
                  <a:pt x="35" y="43"/>
                </a:cubicBezTo>
                <a:cubicBezTo>
                  <a:pt x="36" y="43"/>
                  <a:pt x="36" y="43"/>
                  <a:pt x="36" y="44"/>
                </a:cubicBezTo>
                <a:cubicBezTo>
                  <a:pt x="37" y="44"/>
                  <a:pt x="37" y="44"/>
                  <a:pt x="37" y="44"/>
                </a:cubicBezTo>
                <a:lnTo>
                  <a:pt x="38" y="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9" name="Freeform 186"/>
          <p:cNvSpPr>
            <a:spLocks noEditPoints="1"/>
          </p:cNvSpPr>
          <p:nvPr/>
        </p:nvSpPr>
        <p:spPr bwMode="auto">
          <a:xfrm>
            <a:off x="4904915" y="3489355"/>
            <a:ext cx="217563" cy="198581"/>
          </a:xfrm>
          <a:custGeom>
            <a:avLst/>
            <a:gdLst>
              <a:gd name="T0" fmla="*/ 233110 w 69"/>
              <a:gd name="T1" fmla="*/ 191911 h 63"/>
              <a:gd name="T2" fmla="*/ 233110 w 69"/>
              <a:gd name="T3" fmla="*/ 205619 h 63"/>
              <a:gd name="T4" fmla="*/ 219398 w 69"/>
              <a:gd name="T5" fmla="*/ 215900 h 63"/>
              <a:gd name="T6" fmla="*/ 17140 w 69"/>
              <a:gd name="T7" fmla="*/ 215900 h 63"/>
              <a:gd name="T8" fmla="*/ 3428 w 69"/>
              <a:gd name="T9" fmla="*/ 205619 h 63"/>
              <a:gd name="T10" fmla="*/ 3428 w 69"/>
              <a:gd name="T11" fmla="*/ 191911 h 63"/>
              <a:gd name="T12" fmla="*/ 102843 w 69"/>
              <a:gd name="T13" fmla="*/ 6854 h 63"/>
              <a:gd name="T14" fmla="*/ 116555 w 69"/>
              <a:gd name="T15" fmla="*/ 0 h 63"/>
              <a:gd name="T16" fmla="*/ 133695 w 69"/>
              <a:gd name="T17" fmla="*/ 6854 h 63"/>
              <a:gd name="T18" fmla="*/ 233110 w 69"/>
              <a:gd name="T19" fmla="*/ 191911 h 63"/>
              <a:gd name="T20" fmla="*/ 137123 w 69"/>
              <a:gd name="T21" fmla="*/ 68540 h 63"/>
              <a:gd name="T22" fmla="*/ 137123 w 69"/>
              <a:gd name="T23" fmla="*/ 68540 h 63"/>
              <a:gd name="T24" fmla="*/ 133695 w 69"/>
              <a:gd name="T25" fmla="*/ 65113 h 63"/>
              <a:gd name="T26" fmla="*/ 102843 w 69"/>
              <a:gd name="T27" fmla="*/ 65113 h 63"/>
              <a:gd name="T28" fmla="*/ 99415 w 69"/>
              <a:gd name="T29" fmla="*/ 68540 h 63"/>
              <a:gd name="T30" fmla="*/ 99415 w 69"/>
              <a:gd name="T31" fmla="*/ 68540 h 63"/>
              <a:gd name="T32" fmla="*/ 102843 w 69"/>
              <a:gd name="T33" fmla="*/ 130225 h 63"/>
              <a:gd name="T34" fmla="*/ 106271 w 69"/>
              <a:gd name="T35" fmla="*/ 133652 h 63"/>
              <a:gd name="T36" fmla="*/ 130267 w 69"/>
              <a:gd name="T37" fmla="*/ 133652 h 63"/>
              <a:gd name="T38" fmla="*/ 133695 w 69"/>
              <a:gd name="T39" fmla="*/ 130225 h 63"/>
              <a:gd name="T40" fmla="*/ 137123 w 69"/>
              <a:gd name="T41" fmla="*/ 68540 h 63"/>
              <a:gd name="T42" fmla="*/ 133695 w 69"/>
              <a:gd name="T43" fmla="*/ 154214 h 63"/>
              <a:gd name="T44" fmla="*/ 130267 w 69"/>
              <a:gd name="T45" fmla="*/ 147360 h 63"/>
              <a:gd name="T46" fmla="*/ 106271 w 69"/>
              <a:gd name="T47" fmla="*/ 147360 h 63"/>
              <a:gd name="T48" fmla="*/ 102843 w 69"/>
              <a:gd name="T49" fmla="*/ 154214 h 63"/>
              <a:gd name="T50" fmla="*/ 102843 w 69"/>
              <a:gd name="T51" fmla="*/ 178203 h 63"/>
              <a:gd name="T52" fmla="*/ 106271 w 69"/>
              <a:gd name="T53" fmla="*/ 181630 h 63"/>
              <a:gd name="T54" fmla="*/ 130267 w 69"/>
              <a:gd name="T55" fmla="*/ 181630 h 63"/>
              <a:gd name="T56" fmla="*/ 133695 w 69"/>
              <a:gd name="T57" fmla="*/ 178203 h 63"/>
              <a:gd name="T58" fmla="*/ 133695 w 69"/>
              <a:gd name="T59" fmla="*/ 154214 h 6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9" h="63">
                <a:moveTo>
                  <a:pt x="68" y="56"/>
                </a:moveTo>
                <a:cubicBezTo>
                  <a:pt x="69" y="57"/>
                  <a:pt x="69" y="59"/>
                  <a:pt x="68" y="60"/>
                </a:cubicBezTo>
                <a:cubicBezTo>
                  <a:pt x="67" y="62"/>
                  <a:pt x="65" y="63"/>
                  <a:pt x="64" y="63"/>
                </a:cubicBezTo>
                <a:cubicBezTo>
                  <a:pt x="5" y="63"/>
                  <a:pt x="5" y="63"/>
                  <a:pt x="5" y="63"/>
                </a:cubicBezTo>
                <a:cubicBezTo>
                  <a:pt x="4" y="63"/>
                  <a:pt x="2" y="62"/>
                  <a:pt x="1" y="60"/>
                </a:cubicBezTo>
                <a:cubicBezTo>
                  <a:pt x="0" y="59"/>
                  <a:pt x="0" y="57"/>
                  <a:pt x="1" y="56"/>
                </a:cubicBezTo>
                <a:cubicBezTo>
                  <a:pt x="30" y="2"/>
                  <a:pt x="30" y="2"/>
                  <a:pt x="30" y="2"/>
                </a:cubicBezTo>
                <a:cubicBezTo>
                  <a:pt x="31" y="1"/>
                  <a:pt x="33" y="0"/>
                  <a:pt x="34" y="0"/>
                </a:cubicBezTo>
                <a:cubicBezTo>
                  <a:pt x="36" y="0"/>
                  <a:pt x="38" y="1"/>
                  <a:pt x="39" y="2"/>
                </a:cubicBezTo>
                <a:lnTo>
                  <a:pt x="68" y="56"/>
                </a:lnTo>
                <a:close/>
                <a:moveTo>
                  <a:pt x="40" y="20"/>
                </a:moveTo>
                <a:cubicBezTo>
                  <a:pt x="40" y="20"/>
                  <a:pt x="40" y="20"/>
                  <a:pt x="40" y="20"/>
                </a:cubicBezTo>
                <a:cubicBezTo>
                  <a:pt x="39" y="19"/>
                  <a:pt x="39" y="19"/>
                  <a:pt x="3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0" y="39"/>
                  <a:pt x="31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39" y="39"/>
                  <a:pt x="39" y="38"/>
                  <a:pt x="39" y="38"/>
                </a:cubicBezTo>
                <a:lnTo>
                  <a:pt x="40" y="20"/>
                </a:lnTo>
                <a:close/>
                <a:moveTo>
                  <a:pt x="39" y="45"/>
                </a:moveTo>
                <a:cubicBezTo>
                  <a:pt x="39" y="44"/>
                  <a:pt x="39" y="43"/>
                  <a:pt x="38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4"/>
                  <a:pt x="30" y="45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3"/>
                  <a:pt x="30" y="53"/>
                  <a:pt x="31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3"/>
                  <a:pt x="39" y="52"/>
                </a:cubicBezTo>
                <a:lnTo>
                  <a:pt x="39" y="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0" name="Freeform 187"/>
          <p:cNvSpPr>
            <a:spLocks noEditPoints="1"/>
          </p:cNvSpPr>
          <p:nvPr/>
        </p:nvSpPr>
        <p:spPr bwMode="auto">
          <a:xfrm>
            <a:off x="5359023" y="3533159"/>
            <a:ext cx="214643" cy="138714"/>
          </a:xfrm>
          <a:custGeom>
            <a:avLst/>
            <a:gdLst>
              <a:gd name="T0" fmla="*/ 233362 w 68"/>
              <a:gd name="T1" fmla="*/ 85689 h 44"/>
              <a:gd name="T2" fmla="*/ 116681 w 68"/>
              <a:gd name="T3" fmla="*/ 150812 h 44"/>
              <a:gd name="T4" fmla="*/ 3432 w 68"/>
              <a:gd name="T5" fmla="*/ 85689 h 44"/>
              <a:gd name="T6" fmla="*/ 0 w 68"/>
              <a:gd name="T7" fmla="*/ 75406 h 44"/>
              <a:gd name="T8" fmla="*/ 3432 w 68"/>
              <a:gd name="T9" fmla="*/ 68551 h 44"/>
              <a:gd name="T10" fmla="*/ 116681 w 68"/>
              <a:gd name="T11" fmla="*/ 0 h 44"/>
              <a:gd name="T12" fmla="*/ 233362 w 68"/>
              <a:gd name="T13" fmla="*/ 68551 h 44"/>
              <a:gd name="T14" fmla="*/ 233362 w 68"/>
              <a:gd name="T15" fmla="*/ 75406 h 44"/>
              <a:gd name="T16" fmla="*/ 233362 w 68"/>
              <a:gd name="T17" fmla="*/ 85689 h 44"/>
              <a:gd name="T18" fmla="*/ 168158 w 68"/>
              <a:gd name="T19" fmla="*/ 30848 h 44"/>
              <a:gd name="T20" fmla="*/ 175022 w 68"/>
              <a:gd name="T21" fmla="*/ 58268 h 44"/>
              <a:gd name="T22" fmla="*/ 116681 w 68"/>
              <a:gd name="T23" fmla="*/ 116537 h 44"/>
              <a:gd name="T24" fmla="*/ 58341 w 68"/>
              <a:gd name="T25" fmla="*/ 58268 h 44"/>
              <a:gd name="T26" fmla="*/ 68636 w 68"/>
              <a:gd name="T27" fmla="*/ 30848 h 44"/>
              <a:gd name="T28" fmla="*/ 17159 w 68"/>
              <a:gd name="T29" fmla="*/ 75406 h 44"/>
              <a:gd name="T30" fmla="*/ 116681 w 68"/>
              <a:gd name="T31" fmla="*/ 133674 h 44"/>
              <a:gd name="T32" fmla="*/ 219635 w 68"/>
              <a:gd name="T33" fmla="*/ 75406 h 44"/>
              <a:gd name="T34" fmla="*/ 168158 w 68"/>
              <a:gd name="T35" fmla="*/ 30848 h 44"/>
              <a:gd name="T36" fmla="*/ 116681 w 68"/>
              <a:gd name="T37" fmla="*/ 20565 h 44"/>
              <a:gd name="T38" fmla="*/ 78931 w 68"/>
              <a:gd name="T39" fmla="*/ 58268 h 44"/>
              <a:gd name="T40" fmla="*/ 85795 w 68"/>
              <a:gd name="T41" fmla="*/ 65123 h 44"/>
              <a:gd name="T42" fmla="*/ 92658 w 68"/>
              <a:gd name="T43" fmla="*/ 58268 h 44"/>
              <a:gd name="T44" fmla="*/ 116681 w 68"/>
              <a:gd name="T45" fmla="*/ 30848 h 44"/>
              <a:gd name="T46" fmla="*/ 123545 w 68"/>
              <a:gd name="T47" fmla="*/ 27420 h 44"/>
              <a:gd name="T48" fmla="*/ 116681 w 68"/>
              <a:gd name="T49" fmla="*/ 20565 h 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8" h="44">
                <a:moveTo>
                  <a:pt x="68" y="25"/>
                </a:moveTo>
                <a:cubicBezTo>
                  <a:pt x="61" y="36"/>
                  <a:pt x="48" y="44"/>
                  <a:pt x="34" y="44"/>
                </a:cubicBezTo>
                <a:cubicBezTo>
                  <a:pt x="21" y="44"/>
                  <a:pt x="8" y="36"/>
                  <a:pt x="1" y="25"/>
                </a:cubicBezTo>
                <a:cubicBezTo>
                  <a:pt x="1" y="24"/>
                  <a:pt x="0" y="23"/>
                  <a:pt x="0" y="22"/>
                </a:cubicBezTo>
                <a:cubicBezTo>
                  <a:pt x="0" y="21"/>
                  <a:pt x="1" y="20"/>
                  <a:pt x="1" y="20"/>
                </a:cubicBezTo>
                <a:cubicBezTo>
                  <a:pt x="8" y="8"/>
                  <a:pt x="21" y="0"/>
                  <a:pt x="34" y="0"/>
                </a:cubicBezTo>
                <a:cubicBezTo>
                  <a:pt x="48" y="0"/>
                  <a:pt x="61" y="8"/>
                  <a:pt x="68" y="20"/>
                </a:cubicBezTo>
                <a:cubicBezTo>
                  <a:pt x="68" y="20"/>
                  <a:pt x="68" y="21"/>
                  <a:pt x="68" y="22"/>
                </a:cubicBezTo>
                <a:cubicBezTo>
                  <a:pt x="68" y="23"/>
                  <a:pt x="68" y="24"/>
                  <a:pt x="68" y="25"/>
                </a:cubicBezTo>
                <a:close/>
                <a:moveTo>
                  <a:pt x="49" y="9"/>
                </a:moveTo>
                <a:cubicBezTo>
                  <a:pt x="51" y="11"/>
                  <a:pt x="51" y="14"/>
                  <a:pt x="51" y="17"/>
                </a:cubicBezTo>
                <a:cubicBezTo>
                  <a:pt x="51" y="27"/>
                  <a:pt x="44" y="34"/>
                  <a:pt x="34" y="34"/>
                </a:cubicBezTo>
                <a:cubicBezTo>
                  <a:pt x="25" y="34"/>
                  <a:pt x="17" y="27"/>
                  <a:pt x="17" y="17"/>
                </a:cubicBezTo>
                <a:cubicBezTo>
                  <a:pt x="17" y="14"/>
                  <a:pt x="18" y="11"/>
                  <a:pt x="20" y="9"/>
                </a:cubicBezTo>
                <a:cubicBezTo>
                  <a:pt x="14" y="12"/>
                  <a:pt x="9" y="17"/>
                  <a:pt x="5" y="22"/>
                </a:cubicBezTo>
                <a:cubicBezTo>
                  <a:pt x="12" y="32"/>
                  <a:pt x="22" y="39"/>
                  <a:pt x="34" y="39"/>
                </a:cubicBezTo>
                <a:cubicBezTo>
                  <a:pt x="47" y="39"/>
                  <a:pt x="57" y="32"/>
                  <a:pt x="64" y="22"/>
                </a:cubicBezTo>
                <a:cubicBezTo>
                  <a:pt x="60" y="17"/>
                  <a:pt x="55" y="12"/>
                  <a:pt x="49" y="9"/>
                </a:cubicBezTo>
                <a:close/>
                <a:moveTo>
                  <a:pt x="34" y="6"/>
                </a:moveTo>
                <a:cubicBezTo>
                  <a:pt x="28" y="6"/>
                  <a:pt x="23" y="11"/>
                  <a:pt x="23" y="17"/>
                </a:cubicBezTo>
                <a:cubicBezTo>
                  <a:pt x="23" y="18"/>
                  <a:pt x="24" y="19"/>
                  <a:pt x="25" y="19"/>
                </a:cubicBezTo>
                <a:cubicBezTo>
                  <a:pt x="26" y="19"/>
                  <a:pt x="27" y="18"/>
                  <a:pt x="27" y="17"/>
                </a:cubicBezTo>
                <a:cubicBezTo>
                  <a:pt x="27" y="13"/>
                  <a:pt x="30" y="9"/>
                  <a:pt x="34" y="9"/>
                </a:cubicBezTo>
                <a:cubicBezTo>
                  <a:pt x="35" y="9"/>
                  <a:pt x="36" y="9"/>
                  <a:pt x="36" y="8"/>
                </a:cubicBezTo>
                <a:cubicBezTo>
                  <a:pt x="36" y="7"/>
                  <a:pt x="35" y="6"/>
                  <a:pt x="34" y="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1" name="Freeform 188"/>
          <p:cNvSpPr/>
          <p:nvPr/>
        </p:nvSpPr>
        <p:spPr bwMode="auto">
          <a:xfrm>
            <a:off x="5813130" y="3503956"/>
            <a:ext cx="186900" cy="183980"/>
          </a:xfrm>
          <a:custGeom>
            <a:avLst/>
            <a:gdLst>
              <a:gd name="T0" fmla="*/ 165315 w 59"/>
              <a:gd name="T1" fmla="*/ 200025 h 58"/>
              <a:gd name="T2" fmla="*/ 141207 w 59"/>
              <a:gd name="T3" fmla="*/ 200025 h 58"/>
              <a:gd name="T4" fmla="*/ 141207 w 59"/>
              <a:gd name="T5" fmla="*/ 120705 h 58"/>
              <a:gd name="T6" fmla="*/ 165315 w 59"/>
              <a:gd name="T7" fmla="*/ 120705 h 58"/>
              <a:gd name="T8" fmla="*/ 168759 w 59"/>
              <a:gd name="T9" fmla="*/ 89666 h 58"/>
              <a:gd name="T10" fmla="*/ 141207 w 59"/>
              <a:gd name="T11" fmla="*/ 89666 h 58"/>
              <a:gd name="T12" fmla="*/ 141207 w 59"/>
              <a:gd name="T13" fmla="*/ 72423 h 58"/>
              <a:gd name="T14" fmla="*/ 154983 w 59"/>
              <a:gd name="T15" fmla="*/ 58628 h 58"/>
              <a:gd name="T16" fmla="*/ 172203 w 59"/>
              <a:gd name="T17" fmla="*/ 58628 h 58"/>
              <a:gd name="T18" fmla="*/ 172203 w 59"/>
              <a:gd name="T19" fmla="*/ 31038 h 58"/>
              <a:gd name="T20" fmla="*/ 148095 w 59"/>
              <a:gd name="T21" fmla="*/ 27590 h 58"/>
              <a:gd name="T22" fmla="*/ 110210 w 59"/>
              <a:gd name="T23" fmla="*/ 68974 h 58"/>
              <a:gd name="T24" fmla="*/ 110210 w 59"/>
              <a:gd name="T25" fmla="*/ 89666 h 58"/>
              <a:gd name="T26" fmla="*/ 82658 w 59"/>
              <a:gd name="T27" fmla="*/ 89666 h 58"/>
              <a:gd name="T28" fmla="*/ 82658 w 59"/>
              <a:gd name="T29" fmla="*/ 120705 h 58"/>
              <a:gd name="T30" fmla="*/ 110210 w 59"/>
              <a:gd name="T31" fmla="*/ 120705 h 58"/>
              <a:gd name="T32" fmla="*/ 110210 w 59"/>
              <a:gd name="T33" fmla="*/ 200025 h 58"/>
              <a:gd name="T34" fmla="*/ 37885 w 59"/>
              <a:gd name="T35" fmla="*/ 200025 h 58"/>
              <a:gd name="T36" fmla="*/ 0 w 59"/>
              <a:gd name="T37" fmla="*/ 162089 h 58"/>
              <a:gd name="T38" fmla="*/ 0 w 59"/>
              <a:gd name="T39" fmla="*/ 34487 h 58"/>
              <a:gd name="T40" fmla="*/ 37885 w 59"/>
              <a:gd name="T41" fmla="*/ 0 h 58"/>
              <a:gd name="T42" fmla="*/ 165315 w 59"/>
              <a:gd name="T43" fmla="*/ 0 h 58"/>
              <a:gd name="T44" fmla="*/ 203200 w 59"/>
              <a:gd name="T45" fmla="*/ 34487 h 58"/>
              <a:gd name="T46" fmla="*/ 203200 w 59"/>
              <a:gd name="T47" fmla="*/ 162089 h 58"/>
              <a:gd name="T48" fmla="*/ 165315 w 59"/>
              <a:gd name="T49" fmla="*/ 200025 h 5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9" h="58">
                <a:moveTo>
                  <a:pt x="48" y="58"/>
                </a:moveTo>
                <a:cubicBezTo>
                  <a:pt x="41" y="58"/>
                  <a:pt x="41" y="58"/>
                  <a:pt x="41" y="58"/>
                </a:cubicBezTo>
                <a:cubicBezTo>
                  <a:pt x="41" y="35"/>
                  <a:pt x="41" y="35"/>
                  <a:pt x="41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9" y="26"/>
                  <a:pt x="49" y="26"/>
                  <a:pt x="49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18"/>
                  <a:pt x="42" y="17"/>
                  <a:pt x="45" y="17"/>
                </a:cubicBezTo>
                <a:cubicBezTo>
                  <a:pt x="50" y="17"/>
                  <a:pt x="50" y="17"/>
                  <a:pt x="50" y="17"/>
                </a:cubicBezTo>
                <a:cubicBezTo>
                  <a:pt x="50" y="9"/>
                  <a:pt x="50" y="9"/>
                  <a:pt x="50" y="9"/>
                </a:cubicBezTo>
                <a:cubicBezTo>
                  <a:pt x="49" y="9"/>
                  <a:pt x="47" y="8"/>
                  <a:pt x="43" y="8"/>
                </a:cubicBezTo>
                <a:cubicBezTo>
                  <a:pt x="37" y="8"/>
                  <a:pt x="32" y="12"/>
                  <a:pt x="32" y="20"/>
                </a:cubicBezTo>
                <a:cubicBezTo>
                  <a:pt x="32" y="26"/>
                  <a:pt x="32" y="26"/>
                  <a:pt x="32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35"/>
                  <a:pt x="24" y="35"/>
                  <a:pt x="24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58"/>
                  <a:pt x="32" y="58"/>
                  <a:pt x="32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cubicBezTo>
                  <a:pt x="59" y="47"/>
                  <a:pt x="59" y="47"/>
                  <a:pt x="59" y="47"/>
                </a:cubicBezTo>
                <a:cubicBezTo>
                  <a:pt x="59" y="53"/>
                  <a:pt x="54" y="58"/>
                  <a:pt x="48" y="5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2" name="Freeform 189"/>
          <p:cNvSpPr>
            <a:spLocks noEditPoints="1"/>
          </p:cNvSpPr>
          <p:nvPr/>
        </p:nvSpPr>
        <p:spPr bwMode="auto">
          <a:xfrm>
            <a:off x="6268698" y="3492275"/>
            <a:ext cx="150396" cy="211722"/>
          </a:xfrm>
          <a:custGeom>
            <a:avLst/>
            <a:gdLst>
              <a:gd name="T0" fmla="*/ 153293 w 48"/>
              <a:gd name="T1" fmla="*/ 144296 h 67"/>
              <a:gd name="T2" fmla="*/ 143074 w 48"/>
              <a:gd name="T3" fmla="*/ 140861 h 67"/>
              <a:gd name="T4" fmla="*/ 112415 w 48"/>
              <a:gd name="T5" fmla="*/ 96198 h 67"/>
              <a:gd name="T6" fmla="*/ 105602 w 48"/>
              <a:gd name="T7" fmla="*/ 96198 h 67"/>
              <a:gd name="T8" fmla="*/ 105602 w 48"/>
              <a:gd name="T9" fmla="*/ 113376 h 67"/>
              <a:gd name="T10" fmla="*/ 139667 w 48"/>
              <a:gd name="T11" fmla="*/ 164910 h 67"/>
              <a:gd name="T12" fmla="*/ 139667 w 48"/>
              <a:gd name="T13" fmla="*/ 171781 h 67"/>
              <a:gd name="T14" fmla="*/ 132854 w 48"/>
              <a:gd name="T15" fmla="*/ 178653 h 67"/>
              <a:gd name="T16" fmla="*/ 105602 w 48"/>
              <a:gd name="T17" fmla="*/ 178653 h 67"/>
              <a:gd name="T18" fmla="*/ 105602 w 48"/>
              <a:gd name="T19" fmla="*/ 213009 h 67"/>
              <a:gd name="T20" fmla="*/ 91976 w 48"/>
              <a:gd name="T21" fmla="*/ 230187 h 67"/>
              <a:gd name="T22" fmla="*/ 71537 w 48"/>
              <a:gd name="T23" fmla="*/ 230187 h 67"/>
              <a:gd name="T24" fmla="*/ 57911 w 48"/>
              <a:gd name="T25" fmla="*/ 213009 h 67"/>
              <a:gd name="T26" fmla="*/ 57911 w 48"/>
              <a:gd name="T27" fmla="*/ 178653 h 67"/>
              <a:gd name="T28" fmla="*/ 30659 w 48"/>
              <a:gd name="T29" fmla="*/ 178653 h 67"/>
              <a:gd name="T30" fmla="*/ 23846 w 48"/>
              <a:gd name="T31" fmla="*/ 171781 h 67"/>
              <a:gd name="T32" fmla="*/ 23846 w 48"/>
              <a:gd name="T33" fmla="*/ 164910 h 67"/>
              <a:gd name="T34" fmla="*/ 57911 w 48"/>
              <a:gd name="T35" fmla="*/ 113376 h 67"/>
              <a:gd name="T36" fmla="*/ 57911 w 48"/>
              <a:gd name="T37" fmla="*/ 96198 h 67"/>
              <a:gd name="T38" fmla="*/ 51098 w 48"/>
              <a:gd name="T39" fmla="*/ 96198 h 67"/>
              <a:gd name="T40" fmla="*/ 20439 w 48"/>
              <a:gd name="T41" fmla="*/ 140861 h 67"/>
              <a:gd name="T42" fmla="*/ 10220 w 48"/>
              <a:gd name="T43" fmla="*/ 144296 h 67"/>
              <a:gd name="T44" fmla="*/ 0 w 48"/>
              <a:gd name="T45" fmla="*/ 133989 h 67"/>
              <a:gd name="T46" fmla="*/ 0 w 48"/>
              <a:gd name="T47" fmla="*/ 127118 h 67"/>
              <a:gd name="T48" fmla="*/ 34065 w 48"/>
              <a:gd name="T49" fmla="*/ 75584 h 67"/>
              <a:gd name="T50" fmla="*/ 57911 w 48"/>
              <a:gd name="T51" fmla="*/ 61841 h 67"/>
              <a:gd name="T52" fmla="*/ 105602 w 48"/>
              <a:gd name="T53" fmla="*/ 61841 h 67"/>
              <a:gd name="T54" fmla="*/ 129448 w 48"/>
              <a:gd name="T55" fmla="*/ 75584 h 67"/>
              <a:gd name="T56" fmla="*/ 163513 w 48"/>
              <a:gd name="T57" fmla="*/ 127118 h 67"/>
              <a:gd name="T58" fmla="*/ 163513 w 48"/>
              <a:gd name="T59" fmla="*/ 133989 h 67"/>
              <a:gd name="T60" fmla="*/ 153293 w 48"/>
              <a:gd name="T61" fmla="*/ 144296 h 67"/>
              <a:gd name="T62" fmla="*/ 81757 w 48"/>
              <a:gd name="T63" fmla="*/ 58406 h 67"/>
              <a:gd name="T64" fmla="*/ 54504 w 48"/>
              <a:gd name="T65" fmla="*/ 27485 h 67"/>
              <a:gd name="T66" fmla="*/ 81757 w 48"/>
              <a:gd name="T67" fmla="*/ 0 h 67"/>
              <a:gd name="T68" fmla="*/ 112415 w 48"/>
              <a:gd name="T69" fmla="*/ 27485 h 67"/>
              <a:gd name="T70" fmla="*/ 81757 w 48"/>
              <a:gd name="T71" fmla="*/ 58406 h 6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8" h="67">
                <a:moveTo>
                  <a:pt x="45" y="42"/>
                </a:moveTo>
                <a:cubicBezTo>
                  <a:pt x="43" y="42"/>
                  <a:pt x="42" y="42"/>
                  <a:pt x="42" y="41"/>
                </a:cubicBezTo>
                <a:cubicBezTo>
                  <a:pt x="33" y="28"/>
                  <a:pt x="33" y="28"/>
                  <a:pt x="33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33"/>
                  <a:pt x="31" y="33"/>
                  <a:pt x="31" y="33"/>
                </a:cubicBezTo>
                <a:cubicBezTo>
                  <a:pt x="41" y="48"/>
                  <a:pt x="41" y="48"/>
                  <a:pt x="41" y="48"/>
                </a:cubicBezTo>
                <a:cubicBezTo>
                  <a:pt x="41" y="49"/>
                  <a:pt x="41" y="49"/>
                  <a:pt x="41" y="50"/>
                </a:cubicBezTo>
                <a:cubicBezTo>
                  <a:pt x="41" y="51"/>
                  <a:pt x="40" y="52"/>
                  <a:pt x="39" y="52"/>
                </a:cubicBezTo>
                <a:cubicBezTo>
                  <a:pt x="31" y="52"/>
                  <a:pt x="31" y="52"/>
                  <a:pt x="31" y="52"/>
                </a:cubicBezTo>
                <a:cubicBezTo>
                  <a:pt x="31" y="62"/>
                  <a:pt x="31" y="62"/>
                  <a:pt x="31" y="62"/>
                </a:cubicBezTo>
                <a:cubicBezTo>
                  <a:pt x="31" y="65"/>
                  <a:pt x="29" y="67"/>
                  <a:pt x="27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19" y="67"/>
                  <a:pt x="17" y="65"/>
                  <a:pt x="17" y="62"/>
                </a:cubicBezTo>
                <a:cubicBezTo>
                  <a:pt x="17" y="52"/>
                  <a:pt x="17" y="52"/>
                  <a:pt x="17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8" y="52"/>
                  <a:pt x="7" y="51"/>
                  <a:pt x="7" y="50"/>
                </a:cubicBezTo>
                <a:cubicBezTo>
                  <a:pt x="7" y="49"/>
                  <a:pt x="7" y="49"/>
                  <a:pt x="7" y="48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28"/>
                  <a:pt x="17" y="28"/>
                  <a:pt x="17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42"/>
                  <a:pt x="5" y="42"/>
                  <a:pt x="3" y="42"/>
                </a:cubicBezTo>
                <a:cubicBezTo>
                  <a:pt x="1" y="42"/>
                  <a:pt x="0" y="41"/>
                  <a:pt x="0" y="39"/>
                </a:cubicBezTo>
                <a:cubicBezTo>
                  <a:pt x="0" y="38"/>
                  <a:pt x="0" y="37"/>
                  <a:pt x="0" y="37"/>
                </a:cubicBezTo>
                <a:cubicBezTo>
                  <a:pt x="10" y="22"/>
                  <a:pt x="10" y="22"/>
                  <a:pt x="10" y="22"/>
                </a:cubicBezTo>
                <a:cubicBezTo>
                  <a:pt x="12" y="20"/>
                  <a:pt x="14" y="18"/>
                  <a:pt x="17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4" y="18"/>
                  <a:pt x="37" y="20"/>
                  <a:pt x="38" y="22"/>
                </a:cubicBezTo>
                <a:cubicBezTo>
                  <a:pt x="48" y="37"/>
                  <a:pt x="48" y="37"/>
                  <a:pt x="48" y="37"/>
                </a:cubicBezTo>
                <a:cubicBezTo>
                  <a:pt x="48" y="37"/>
                  <a:pt x="48" y="38"/>
                  <a:pt x="48" y="39"/>
                </a:cubicBezTo>
                <a:cubicBezTo>
                  <a:pt x="48" y="41"/>
                  <a:pt x="47" y="42"/>
                  <a:pt x="45" y="42"/>
                </a:cubicBezTo>
                <a:close/>
                <a:moveTo>
                  <a:pt x="24" y="17"/>
                </a:moveTo>
                <a:cubicBezTo>
                  <a:pt x="19" y="17"/>
                  <a:pt x="16" y="13"/>
                  <a:pt x="16" y="8"/>
                </a:cubicBezTo>
                <a:cubicBezTo>
                  <a:pt x="16" y="4"/>
                  <a:pt x="19" y="0"/>
                  <a:pt x="24" y="0"/>
                </a:cubicBezTo>
                <a:cubicBezTo>
                  <a:pt x="29" y="0"/>
                  <a:pt x="33" y="4"/>
                  <a:pt x="33" y="8"/>
                </a:cubicBezTo>
                <a:cubicBezTo>
                  <a:pt x="33" y="13"/>
                  <a:pt x="29" y="17"/>
                  <a:pt x="24" y="1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3" name="Freeform 190"/>
          <p:cNvSpPr>
            <a:spLocks noEditPoints="1"/>
          </p:cNvSpPr>
          <p:nvPr/>
        </p:nvSpPr>
        <p:spPr bwMode="auto">
          <a:xfrm>
            <a:off x="6722806" y="3489355"/>
            <a:ext cx="182519" cy="214643"/>
          </a:xfrm>
          <a:custGeom>
            <a:avLst/>
            <a:gdLst>
              <a:gd name="T0" fmla="*/ 198437 w 58"/>
              <a:gd name="T1" fmla="*/ 68636 h 68"/>
              <a:gd name="T2" fmla="*/ 198437 w 58"/>
              <a:gd name="T3" fmla="*/ 219635 h 68"/>
              <a:gd name="T4" fmla="*/ 184752 w 58"/>
              <a:gd name="T5" fmla="*/ 233362 h 68"/>
              <a:gd name="T6" fmla="*/ 10264 w 58"/>
              <a:gd name="T7" fmla="*/ 233362 h 68"/>
              <a:gd name="T8" fmla="*/ 0 w 58"/>
              <a:gd name="T9" fmla="*/ 219635 h 68"/>
              <a:gd name="T10" fmla="*/ 0 w 58"/>
              <a:gd name="T11" fmla="*/ 10295 h 68"/>
              <a:gd name="T12" fmla="*/ 10264 w 58"/>
              <a:gd name="T13" fmla="*/ 0 h 68"/>
              <a:gd name="T14" fmla="*/ 126589 w 58"/>
              <a:gd name="T15" fmla="*/ 0 h 68"/>
              <a:gd name="T16" fmla="*/ 150538 w 58"/>
              <a:gd name="T17" fmla="*/ 6864 h 68"/>
              <a:gd name="T18" fmla="*/ 188173 w 58"/>
              <a:gd name="T19" fmla="*/ 48045 h 68"/>
              <a:gd name="T20" fmla="*/ 198437 w 58"/>
              <a:gd name="T21" fmla="*/ 68636 h 68"/>
              <a:gd name="T22" fmla="*/ 181330 w 58"/>
              <a:gd name="T23" fmla="*/ 82363 h 68"/>
              <a:gd name="T24" fmla="*/ 126589 w 58"/>
              <a:gd name="T25" fmla="*/ 82363 h 68"/>
              <a:gd name="T26" fmla="*/ 116325 w 58"/>
              <a:gd name="T27" fmla="*/ 68636 h 68"/>
              <a:gd name="T28" fmla="*/ 116325 w 58"/>
              <a:gd name="T29" fmla="*/ 17159 h 68"/>
              <a:gd name="T30" fmla="*/ 17107 w 58"/>
              <a:gd name="T31" fmla="*/ 17159 h 68"/>
              <a:gd name="T32" fmla="*/ 17107 w 58"/>
              <a:gd name="T33" fmla="*/ 216203 h 68"/>
              <a:gd name="T34" fmla="*/ 181330 w 58"/>
              <a:gd name="T35" fmla="*/ 216203 h 68"/>
              <a:gd name="T36" fmla="*/ 181330 w 58"/>
              <a:gd name="T37" fmla="*/ 82363 h 68"/>
              <a:gd name="T38" fmla="*/ 82112 w 58"/>
              <a:gd name="T39" fmla="*/ 113249 h 68"/>
              <a:gd name="T40" fmla="*/ 82112 w 58"/>
              <a:gd name="T41" fmla="*/ 185317 h 68"/>
              <a:gd name="T42" fmla="*/ 78691 w 58"/>
              <a:gd name="T43" fmla="*/ 188749 h 68"/>
              <a:gd name="T44" fmla="*/ 78691 w 58"/>
              <a:gd name="T45" fmla="*/ 188749 h 68"/>
              <a:gd name="T46" fmla="*/ 75269 w 58"/>
              <a:gd name="T47" fmla="*/ 188749 h 68"/>
              <a:gd name="T48" fmla="*/ 54741 w 58"/>
              <a:gd name="T49" fmla="*/ 164726 h 68"/>
              <a:gd name="T50" fmla="*/ 37635 w 58"/>
              <a:gd name="T51" fmla="*/ 164726 h 68"/>
              <a:gd name="T52" fmla="*/ 30792 w 58"/>
              <a:gd name="T53" fmla="*/ 161294 h 68"/>
              <a:gd name="T54" fmla="*/ 30792 w 58"/>
              <a:gd name="T55" fmla="*/ 137272 h 68"/>
              <a:gd name="T56" fmla="*/ 37635 w 58"/>
              <a:gd name="T57" fmla="*/ 133840 h 68"/>
              <a:gd name="T58" fmla="*/ 54741 w 58"/>
              <a:gd name="T59" fmla="*/ 133840 h 68"/>
              <a:gd name="T60" fmla="*/ 75269 w 58"/>
              <a:gd name="T61" fmla="*/ 109817 h 68"/>
              <a:gd name="T62" fmla="*/ 78691 w 58"/>
              <a:gd name="T63" fmla="*/ 109817 h 68"/>
              <a:gd name="T64" fmla="*/ 82112 w 58"/>
              <a:gd name="T65" fmla="*/ 113249 h 68"/>
              <a:gd name="T66" fmla="*/ 112904 w 58"/>
              <a:gd name="T67" fmla="*/ 178453 h 68"/>
              <a:gd name="T68" fmla="*/ 123168 w 58"/>
              <a:gd name="T69" fmla="*/ 147567 h 68"/>
              <a:gd name="T70" fmla="*/ 112904 w 58"/>
              <a:gd name="T71" fmla="*/ 120113 h 68"/>
              <a:gd name="T72" fmla="*/ 99219 w 58"/>
              <a:gd name="T73" fmla="*/ 120113 h 68"/>
              <a:gd name="T74" fmla="*/ 99219 w 58"/>
              <a:gd name="T75" fmla="*/ 130408 h 68"/>
              <a:gd name="T76" fmla="*/ 106061 w 58"/>
              <a:gd name="T77" fmla="*/ 147567 h 68"/>
              <a:gd name="T78" fmla="*/ 99219 w 58"/>
              <a:gd name="T79" fmla="*/ 164726 h 68"/>
              <a:gd name="T80" fmla="*/ 99219 w 58"/>
              <a:gd name="T81" fmla="*/ 178453 h 68"/>
              <a:gd name="T82" fmla="*/ 106061 w 58"/>
              <a:gd name="T83" fmla="*/ 178453 h 68"/>
              <a:gd name="T84" fmla="*/ 112904 w 58"/>
              <a:gd name="T85" fmla="*/ 178453 h 68"/>
              <a:gd name="T86" fmla="*/ 140274 w 58"/>
              <a:gd name="T87" fmla="*/ 195612 h 68"/>
              <a:gd name="T88" fmla="*/ 157381 w 58"/>
              <a:gd name="T89" fmla="*/ 147567 h 68"/>
              <a:gd name="T90" fmla="*/ 140274 w 58"/>
              <a:gd name="T91" fmla="*/ 102954 h 68"/>
              <a:gd name="T92" fmla="*/ 130010 w 58"/>
              <a:gd name="T93" fmla="*/ 99522 h 68"/>
              <a:gd name="T94" fmla="*/ 126589 w 58"/>
              <a:gd name="T95" fmla="*/ 113249 h 68"/>
              <a:gd name="T96" fmla="*/ 140274 w 58"/>
              <a:gd name="T97" fmla="*/ 147567 h 68"/>
              <a:gd name="T98" fmla="*/ 126589 w 58"/>
              <a:gd name="T99" fmla="*/ 185317 h 68"/>
              <a:gd name="T100" fmla="*/ 130010 w 58"/>
              <a:gd name="T101" fmla="*/ 199044 h 68"/>
              <a:gd name="T102" fmla="*/ 133432 w 58"/>
              <a:gd name="T103" fmla="*/ 199044 h 68"/>
              <a:gd name="T104" fmla="*/ 140274 w 58"/>
              <a:gd name="T105" fmla="*/ 195612 h 68"/>
              <a:gd name="T106" fmla="*/ 133432 w 58"/>
              <a:gd name="T107" fmla="*/ 65204 h 68"/>
              <a:gd name="T108" fmla="*/ 181330 w 58"/>
              <a:gd name="T109" fmla="*/ 65204 h 68"/>
              <a:gd name="T110" fmla="*/ 177909 w 58"/>
              <a:gd name="T111" fmla="*/ 61772 h 68"/>
              <a:gd name="T112" fmla="*/ 136853 w 58"/>
              <a:gd name="T113" fmla="*/ 20591 h 68"/>
              <a:gd name="T114" fmla="*/ 133432 w 58"/>
              <a:gd name="T115" fmla="*/ 17159 h 68"/>
              <a:gd name="T116" fmla="*/ 133432 w 58"/>
              <a:gd name="T117" fmla="*/ 65204 h 6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24" y="33"/>
                </a:moveTo>
                <a:cubicBezTo>
                  <a:pt x="24" y="54"/>
                  <a:pt x="24" y="54"/>
                  <a:pt x="24" y="54"/>
                </a:cubicBezTo>
                <a:cubicBezTo>
                  <a:pt x="24" y="54"/>
                  <a:pt x="24" y="55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2" y="55"/>
                </a:cubicBezTo>
                <a:cubicBezTo>
                  <a:pt x="16" y="48"/>
                  <a:pt x="16" y="48"/>
                  <a:pt x="16" y="48"/>
                </a:cubicBezTo>
                <a:cubicBezTo>
                  <a:pt x="11" y="48"/>
                  <a:pt x="11" y="48"/>
                  <a:pt x="11" y="48"/>
                </a:cubicBezTo>
                <a:cubicBezTo>
                  <a:pt x="10" y="48"/>
                  <a:pt x="9" y="48"/>
                  <a:pt x="9" y="47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39"/>
                  <a:pt x="10" y="39"/>
                  <a:pt x="11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22" y="32"/>
                  <a:pt x="22" y="32"/>
                  <a:pt x="22" y="32"/>
                </a:cubicBezTo>
                <a:cubicBezTo>
                  <a:pt x="22" y="32"/>
                  <a:pt x="23" y="32"/>
                  <a:pt x="23" y="32"/>
                </a:cubicBezTo>
                <a:cubicBezTo>
                  <a:pt x="24" y="32"/>
                  <a:pt x="24" y="33"/>
                  <a:pt x="24" y="33"/>
                </a:cubicBezTo>
                <a:close/>
                <a:moveTo>
                  <a:pt x="33" y="52"/>
                </a:moveTo>
                <a:cubicBezTo>
                  <a:pt x="35" y="49"/>
                  <a:pt x="36" y="47"/>
                  <a:pt x="36" y="43"/>
                </a:cubicBezTo>
                <a:cubicBezTo>
                  <a:pt x="36" y="40"/>
                  <a:pt x="35" y="37"/>
                  <a:pt x="33" y="35"/>
                </a:cubicBezTo>
                <a:cubicBezTo>
                  <a:pt x="32" y="34"/>
                  <a:pt x="30" y="34"/>
                  <a:pt x="29" y="35"/>
                </a:cubicBezTo>
                <a:cubicBezTo>
                  <a:pt x="28" y="36"/>
                  <a:pt x="28" y="37"/>
                  <a:pt x="29" y="38"/>
                </a:cubicBezTo>
                <a:cubicBezTo>
                  <a:pt x="31" y="40"/>
                  <a:pt x="31" y="42"/>
                  <a:pt x="31" y="43"/>
                </a:cubicBezTo>
                <a:cubicBezTo>
                  <a:pt x="31" y="45"/>
                  <a:pt x="31" y="47"/>
                  <a:pt x="29" y="48"/>
                </a:cubicBezTo>
                <a:cubicBezTo>
                  <a:pt x="28" y="49"/>
                  <a:pt x="28" y="51"/>
                  <a:pt x="29" y="52"/>
                </a:cubicBezTo>
                <a:cubicBezTo>
                  <a:pt x="30" y="52"/>
                  <a:pt x="31" y="52"/>
                  <a:pt x="31" y="52"/>
                </a:cubicBezTo>
                <a:cubicBezTo>
                  <a:pt x="32" y="52"/>
                  <a:pt x="32" y="52"/>
                  <a:pt x="33" y="52"/>
                </a:cubicBezTo>
                <a:close/>
                <a:moveTo>
                  <a:pt x="41" y="57"/>
                </a:moveTo>
                <a:cubicBezTo>
                  <a:pt x="44" y="53"/>
                  <a:pt x="46" y="48"/>
                  <a:pt x="46" y="43"/>
                </a:cubicBezTo>
                <a:cubicBezTo>
                  <a:pt x="46" y="38"/>
                  <a:pt x="44" y="34"/>
                  <a:pt x="41" y="30"/>
                </a:cubicBezTo>
                <a:cubicBezTo>
                  <a:pt x="40" y="29"/>
                  <a:pt x="39" y="28"/>
                  <a:pt x="38" y="29"/>
                </a:cubicBezTo>
                <a:cubicBezTo>
                  <a:pt x="37" y="30"/>
                  <a:pt x="36" y="32"/>
                  <a:pt x="37" y="33"/>
                </a:cubicBezTo>
                <a:cubicBezTo>
                  <a:pt x="40" y="36"/>
                  <a:pt x="41" y="39"/>
                  <a:pt x="41" y="43"/>
                </a:cubicBezTo>
                <a:cubicBezTo>
                  <a:pt x="41" y="47"/>
                  <a:pt x="40" y="51"/>
                  <a:pt x="37" y="54"/>
                </a:cubicBezTo>
                <a:cubicBezTo>
                  <a:pt x="36" y="55"/>
                  <a:pt x="37" y="57"/>
                  <a:pt x="38" y="58"/>
                </a:cubicBezTo>
                <a:cubicBezTo>
                  <a:pt x="38" y="58"/>
                  <a:pt x="39" y="58"/>
                  <a:pt x="39" y="58"/>
                </a:cubicBezTo>
                <a:cubicBezTo>
                  <a:pt x="40" y="58"/>
                  <a:pt x="41" y="58"/>
                  <a:pt x="41" y="57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4" name="Freeform 191"/>
          <p:cNvSpPr>
            <a:spLocks noEditPoints="1"/>
          </p:cNvSpPr>
          <p:nvPr/>
        </p:nvSpPr>
        <p:spPr bwMode="auto">
          <a:xfrm>
            <a:off x="7176913" y="3489355"/>
            <a:ext cx="183980" cy="214643"/>
          </a:xfrm>
          <a:custGeom>
            <a:avLst/>
            <a:gdLst>
              <a:gd name="T0" fmla="*/ 200025 w 58"/>
              <a:gd name="T1" fmla="*/ 68636 h 68"/>
              <a:gd name="T2" fmla="*/ 200025 w 58"/>
              <a:gd name="T3" fmla="*/ 219635 h 68"/>
              <a:gd name="T4" fmla="*/ 186230 w 58"/>
              <a:gd name="T5" fmla="*/ 233362 h 68"/>
              <a:gd name="T6" fmla="*/ 10346 w 58"/>
              <a:gd name="T7" fmla="*/ 233362 h 68"/>
              <a:gd name="T8" fmla="*/ 0 w 58"/>
              <a:gd name="T9" fmla="*/ 219635 h 68"/>
              <a:gd name="T10" fmla="*/ 0 w 58"/>
              <a:gd name="T11" fmla="*/ 10295 h 68"/>
              <a:gd name="T12" fmla="*/ 10346 w 58"/>
              <a:gd name="T13" fmla="*/ 0 h 68"/>
              <a:gd name="T14" fmla="*/ 127602 w 58"/>
              <a:gd name="T15" fmla="*/ 0 h 68"/>
              <a:gd name="T16" fmla="*/ 151743 w 58"/>
              <a:gd name="T17" fmla="*/ 6864 h 68"/>
              <a:gd name="T18" fmla="*/ 189679 w 58"/>
              <a:gd name="T19" fmla="*/ 48045 h 68"/>
              <a:gd name="T20" fmla="*/ 200025 w 58"/>
              <a:gd name="T21" fmla="*/ 68636 h 68"/>
              <a:gd name="T22" fmla="*/ 182781 w 58"/>
              <a:gd name="T23" fmla="*/ 82363 h 68"/>
              <a:gd name="T24" fmla="*/ 127602 w 58"/>
              <a:gd name="T25" fmla="*/ 82363 h 68"/>
              <a:gd name="T26" fmla="*/ 117256 w 58"/>
              <a:gd name="T27" fmla="*/ 68636 h 68"/>
              <a:gd name="T28" fmla="*/ 117256 w 58"/>
              <a:gd name="T29" fmla="*/ 17159 h 68"/>
              <a:gd name="T30" fmla="*/ 17244 w 58"/>
              <a:gd name="T31" fmla="*/ 17159 h 68"/>
              <a:gd name="T32" fmla="*/ 17244 w 58"/>
              <a:gd name="T33" fmla="*/ 216203 h 68"/>
              <a:gd name="T34" fmla="*/ 182781 w 58"/>
              <a:gd name="T35" fmla="*/ 216203 h 68"/>
              <a:gd name="T36" fmla="*/ 182781 w 58"/>
              <a:gd name="T37" fmla="*/ 82363 h 68"/>
              <a:gd name="T38" fmla="*/ 117256 w 58"/>
              <a:gd name="T39" fmla="*/ 116681 h 68"/>
              <a:gd name="T40" fmla="*/ 117256 w 58"/>
              <a:gd name="T41" fmla="*/ 164726 h 68"/>
              <a:gd name="T42" fmla="*/ 100013 w 58"/>
              <a:gd name="T43" fmla="*/ 181885 h 68"/>
              <a:gd name="T44" fmla="*/ 48282 w 58"/>
              <a:gd name="T45" fmla="*/ 181885 h 68"/>
              <a:gd name="T46" fmla="*/ 31038 w 58"/>
              <a:gd name="T47" fmla="*/ 164726 h 68"/>
              <a:gd name="T48" fmla="*/ 31038 w 58"/>
              <a:gd name="T49" fmla="*/ 116681 h 68"/>
              <a:gd name="T50" fmla="*/ 48282 w 58"/>
              <a:gd name="T51" fmla="*/ 99522 h 68"/>
              <a:gd name="T52" fmla="*/ 100013 w 58"/>
              <a:gd name="T53" fmla="*/ 99522 h 68"/>
              <a:gd name="T54" fmla="*/ 117256 w 58"/>
              <a:gd name="T55" fmla="*/ 116681 h 68"/>
              <a:gd name="T56" fmla="*/ 165538 w 58"/>
              <a:gd name="T57" fmla="*/ 102954 h 68"/>
              <a:gd name="T58" fmla="*/ 165538 w 58"/>
              <a:gd name="T59" fmla="*/ 178453 h 68"/>
              <a:gd name="T60" fmla="*/ 165538 w 58"/>
              <a:gd name="T61" fmla="*/ 181885 h 68"/>
              <a:gd name="T62" fmla="*/ 162089 w 58"/>
              <a:gd name="T63" fmla="*/ 181885 h 68"/>
              <a:gd name="T64" fmla="*/ 158641 w 58"/>
              <a:gd name="T65" fmla="*/ 181885 h 68"/>
              <a:gd name="T66" fmla="*/ 124153 w 58"/>
              <a:gd name="T67" fmla="*/ 147567 h 68"/>
              <a:gd name="T68" fmla="*/ 124153 w 58"/>
              <a:gd name="T69" fmla="*/ 133840 h 68"/>
              <a:gd name="T70" fmla="*/ 158641 w 58"/>
              <a:gd name="T71" fmla="*/ 99522 h 68"/>
              <a:gd name="T72" fmla="*/ 162089 w 58"/>
              <a:gd name="T73" fmla="*/ 99522 h 68"/>
              <a:gd name="T74" fmla="*/ 165538 w 58"/>
              <a:gd name="T75" fmla="*/ 99522 h 68"/>
              <a:gd name="T76" fmla="*/ 165538 w 58"/>
              <a:gd name="T77" fmla="*/ 102954 h 68"/>
              <a:gd name="T78" fmla="*/ 134500 w 58"/>
              <a:gd name="T79" fmla="*/ 65204 h 68"/>
              <a:gd name="T80" fmla="*/ 182781 w 58"/>
              <a:gd name="T81" fmla="*/ 65204 h 68"/>
              <a:gd name="T82" fmla="*/ 179333 w 58"/>
              <a:gd name="T83" fmla="*/ 61772 h 68"/>
              <a:gd name="T84" fmla="*/ 137948 w 58"/>
              <a:gd name="T85" fmla="*/ 20591 h 68"/>
              <a:gd name="T86" fmla="*/ 134500 w 58"/>
              <a:gd name="T87" fmla="*/ 17159 h 68"/>
              <a:gd name="T88" fmla="*/ 134500 w 58"/>
              <a:gd name="T89" fmla="*/ 65204 h 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34" y="34"/>
                </a:move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29" y="53"/>
                </a:cubicBezTo>
                <a:cubicBezTo>
                  <a:pt x="14" y="53"/>
                  <a:pt x="14" y="53"/>
                  <a:pt x="14" y="53"/>
                </a:cubicBezTo>
                <a:cubicBezTo>
                  <a:pt x="12" y="53"/>
                  <a:pt x="9" y="51"/>
                  <a:pt x="9" y="48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1"/>
                  <a:pt x="12" y="29"/>
                  <a:pt x="14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2" y="29"/>
                  <a:pt x="34" y="31"/>
                  <a:pt x="34" y="34"/>
                </a:cubicBezTo>
                <a:close/>
                <a:moveTo>
                  <a:pt x="48" y="30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2"/>
                  <a:pt x="48" y="53"/>
                  <a:pt x="48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6" y="53"/>
                  <a:pt x="46" y="5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39"/>
                  <a:pt x="36" y="39"/>
                  <a:pt x="36" y="3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7" y="29"/>
                  <a:pt x="47" y="29"/>
                </a:cubicBezTo>
                <a:cubicBezTo>
                  <a:pt x="47" y="29"/>
                  <a:pt x="47" y="29"/>
                  <a:pt x="48" y="29"/>
                </a:cubicBezTo>
                <a:cubicBezTo>
                  <a:pt x="48" y="29"/>
                  <a:pt x="48" y="30"/>
                  <a:pt x="48" y="30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5" name="Freeform 192"/>
          <p:cNvSpPr>
            <a:spLocks noEditPoints="1"/>
          </p:cNvSpPr>
          <p:nvPr/>
        </p:nvSpPr>
        <p:spPr bwMode="auto">
          <a:xfrm>
            <a:off x="7632482" y="3489355"/>
            <a:ext cx="182520" cy="214643"/>
          </a:xfrm>
          <a:custGeom>
            <a:avLst/>
            <a:gdLst>
              <a:gd name="T0" fmla="*/ 198438 w 58"/>
              <a:gd name="T1" fmla="*/ 68636 h 68"/>
              <a:gd name="T2" fmla="*/ 198438 w 58"/>
              <a:gd name="T3" fmla="*/ 219635 h 68"/>
              <a:gd name="T4" fmla="*/ 184753 w 58"/>
              <a:gd name="T5" fmla="*/ 233362 h 68"/>
              <a:gd name="T6" fmla="*/ 10264 w 58"/>
              <a:gd name="T7" fmla="*/ 233362 h 68"/>
              <a:gd name="T8" fmla="*/ 0 w 58"/>
              <a:gd name="T9" fmla="*/ 219635 h 68"/>
              <a:gd name="T10" fmla="*/ 0 w 58"/>
              <a:gd name="T11" fmla="*/ 10295 h 68"/>
              <a:gd name="T12" fmla="*/ 10264 w 58"/>
              <a:gd name="T13" fmla="*/ 0 h 68"/>
              <a:gd name="T14" fmla="*/ 126590 w 58"/>
              <a:gd name="T15" fmla="*/ 0 h 68"/>
              <a:gd name="T16" fmla="*/ 150539 w 58"/>
              <a:gd name="T17" fmla="*/ 6864 h 68"/>
              <a:gd name="T18" fmla="*/ 188174 w 58"/>
              <a:gd name="T19" fmla="*/ 48045 h 68"/>
              <a:gd name="T20" fmla="*/ 198438 w 58"/>
              <a:gd name="T21" fmla="*/ 68636 h 68"/>
              <a:gd name="T22" fmla="*/ 181331 w 58"/>
              <a:gd name="T23" fmla="*/ 82363 h 68"/>
              <a:gd name="T24" fmla="*/ 126590 w 58"/>
              <a:gd name="T25" fmla="*/ 82363 h 68"/>
              <a:gd name="T26" fmla="*/ 116326 w 58"/>
              <a:gd name="T27" fmla="*/ 68636 h 68"/>
              <a:gd name="T28" fmla="*/ 116326 w 58"/>
              <a:gd name="T29" fmla="*/ 17159 h 68"/>
              <a:gd name="T30" fmla="*/ 17107 w 58"/>
              <a:gd name="T31" fmla="*/ 17159 h 68"/>
              <a:gd name="T32" fmla="*/ 17107 w 58"/>
              <a:gd name="T33" fmla="*/ 216203 h 68"/>
              <a:gd name="T34" fmla="*/ 181331 w 58"/>
              <a:gd name="T35" fmla="*/ 216203 h 68"/>
              <a:gd name="T36" fmla="*/ 181331 w 58"/>
              <a:gd name="T37" fmla="*/ 82363 h 68"/>
              <a:gd name="T38" fmla="*/ 30792 w 58"/>
              <a:gd name="T39" fmla="*/ 106386 h 68"/>
              <a:gd name="T40" fmla="*/ 58163 w 58"/>
              <a:gd name="T41" fmla="*/ 82363 h 68"/>
              <a:gd name="T42" fmla="*/ 82112 w 58"/>
              <a:gd name="T43" fmla="*/ 106386 h 68"/>
              <a:gd name="T44" fmla="*/ 58163 w 58"/>
              <a:gd name="T45" fmla="*/ 133840 h 68"/>
              <a:gd name="T46" fmla="*/ 30792 w 58"/>
              <a:gd name="T47" fmla="*/ 106386 h 68"/>
              <a:gd name="T48" fmla="*/ 164225 w 58"/>
              <a:gd name="T49" fmla="*/ 199044 h 68"/>
              <a:gd name="T50" fmla="*/ 30792 w 58"/>
              <a:gd name="T51" fmla="*/ 199044 h 68"/>
              <a:gd name="T52" fmla="*/ 30792 w 58"/>
              <a:gd name="T53" fmla="*/ 175022 h 68"/>
              <a:gd name="T54" fmla="*/ 58163 w 58"/>
              <a:gd name="T55" fmla="*/ 147567 h 68"/>
              <a:gd name="T56" fmla="*/ 75270 w 58"/>
              <a:gd name="T57" fmla="*/ 164726 h 68"/>
              <a:gd name="T58" fmla="*/ 123168 w 58"/>
              <a:gd name="T59" fmla="*/ 116681 h 68"/>
              <a:gd name="T60" fmla="*/ 164225 w 58"/>
              <a:gd name="T61" fmla="*/ 157863 h 68"/>
              <a:gd name="T62" fmla="*/ 164225 w 58"/>
              <a:gd name="T63" fmla="*/ 199044 h 68"/>
              <a:gd name="T64" fmla="*/ 133432 w 58"/>
              <a:gd name="T65" fmla="*/ 65204 h 68"/>
              <a:gd name="T66" fmla="*/ 181331 w 58"/>
              <a:gd name="T67" fmla="*/ 65204 h 68"/>
              <a:gd name="T68" fmla="*/ 177910 w 58"/>
              <a:gd name="T69" fmla="*/ 61772 h 68"/>
              <a:gd name="T70" fmla="*/ 136854 w 58"/>
              <a:gd name="T71" fmla="*/ 20591 h 68"/>
              <a:gd name="T72" fmla="*/ 133432 w 58"/>
              <a:gd name="T73" fmla="*/ 17159 h 68"/>
              <a:gd name="T74" fmla="*/ 133432 w 58"/>
              <a:gd name="T75" fmla="*/ 65204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9" y="31"/>
                </a:moveTo>
                <a:cubicBezTo>
                  <a:pt x="9" y="27"/>
                  <a:pt x="13" y="24"/>
                  <a:pt x="17" y="24"/>
                </a:cubicBezTo>
                <a:cubicBezTo>
                  <a:pt x="21" y="24"/>
                  <a:pt x="24" y="27"/>
                  <a:pt x="24" y="31"/>
                </a:cubicBezTo>
                <a:cubicBezTo>
                  <a:pt x="24" y="35"/>
                  <a:pt x="21" y="39"/>
                  <a:pt x="17" y="39"/>
                </a:cubicBezTo>
                <a:cubicBezTo>
                  <a:pt x="13" y="39"/>
                  <a:pt x="9" y="35"/>
                  <a:pt x="9" y="31"/>
                </a:cubicBezTo>
                <a:close/>
                <a:moveTo>
                  <a:pt x="48" y="58"/>
                </a:moveTo>
                <a:cubicBezTo>
                  <a:pt x="9" y="58"/>
                  <a:pt x="9" y="58"/>
                  <a:pt x="9" y="58"/>
                </a:cubicBezTo>
                <a:cubicBezTo>
                  <a:pt x="9" y="51"/>
                  <a:pt x="9" y="51"/>
                  <a:pt x="9" y="51"/>
                </a:cubicBezTo>
                <a:cubicBezTo>
                  <a:pt x="17" y="43"/>
                  <a:pt x="17" y="43"/>
                  <a:pt x="17" y="43"/>
                </a:cubicBezTo>
                <a:cubicBezTo>
                  <a:pt x="22" y="48"/>
                  <a:pt x="22" y="48"/>
                  <a:pt x="22" y="48"/>
                </a:cubicBezTo>
                <a:cubicBezTo>
                  <a:pt x="36" y="34"/>
                  <a:pt x="36" y="34"/>
                  <a:pt x="36" y="34"/>
                </a:cubicBezTo>
                <a:cubicBezTo>
                  <a:pt x="48" y="46"/>
                  <a:pt x="48" y="46"/>
                  <a:pt x="48" y="46"/>
                </a:cubicBezTo>
                <a:lnTo>
                  <a:pt x="48" y="58"/>
                </a:ln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6" name="Freeform 193"/>
          <p:cNvSpPr>
            <a:spLocks noEditPoints="1"/>
          </p:cNvSpPr>
          <p:nvPr/>
        </p:nvSpPr>
        <p:spPr bwMode="auto">
          <a:xfrm>
            <a:off x="8086590" y="3489355"/>
            <a:ext cx="186900" cy="214643"/>
          </a:xfrm>
          <a:custGeom>
            <a:avLst/>
            <a:gdLst>
              <a:gd name="T0" fmla="*/ 203200 w 59"/>
              <a:gd name="T1" fmla="*/ 68636 h 68"/>
              <a:gd name="T2" fmla="*/ 203200 w 59"/>
              <a:gd name="T3" fmla="*/ 219635 h 68"/>
              <a:gd name="T4" fmla="*/ 189424 w 59"/>
              <a:gd name="T5" fmla="*/ 233362 h 68"/>
              <a:gd name="T6" fmla="*/ 13776 w 59"/>
              <a:gd name="T7" fmla="*/ 233362 h 68"/>
              <a:gd name="T8" fmla="*/ 0 w 59"/>
              <a:gd name="T9" fmla="*/ 219635 h 68"/>
              <a:gd name="T10" fmla="*/ 0 w 59"/>
              <a:gd name="T11" fmla="*/ 10295 h 68"/>
              <a:gd name="T12" fmla="*/ 13776 w 59"/>
              <a:gd name="T13" fmla="*/ 0 h 68"/>
              <a:gd name="T14" fmla="*/ 130875 w 59"/>
              <a:gd name="T15" fmla="*/ 0 h 68"/>
              <a:gd name="T16" fmla="*/ 151539 w 59"/>
              <a:gd name="T17" fmla="*/ 6864 h 68"/>
              <a:gd name="T18" fmla="*/ 192868 w 59"/>
              <a:gd name="T19" fmla="*/ 48045 h 68"/>
              <a:gd name="T20" fmla="*/ 203200 w 59"/>
              <a:gd name="T21" fmla="*/ 68636 h 68"/>
              <a:gd name="T22" fmla="*/ 185980 w 59"/>
              <a:gd name="T23" fmla="*/ 82363 h 68"/>
              <a:gd name="T24" fmla="*/ 130875 w 59"/>
              <a:gd name="T25" fmla="*/ 82363 h 68"/>
              <a:gd name="T26" fmla="*/ 117098 w 59"/>
              <a:gd name="T27" fmla="*/ 68636 h 68"/>
              <a:gd name="T28" fmla="*/ 117098 w 59"/>
              <a:gd name="T29" fmla="*/ 17159 h 68"/>
              <a:gd name="T30" fmla="*/ 17220 w 59"/>
              <a:gd name="T31" fmla="*/ 17159 h 68"/>
              <a:gd name="T32" fmla="*/ 17220 w 59"/>
              <a:gd name="T33" fmla="*/ 216203 h 68"/>
              <a:gd name="T34" fmla="*/ 185980 w 59"/>
              <a:gd name="T35" fmla="*/ 216203 h 68"/>
              <a:gd name="T36" fmla="*/ 185980 w 59"/>
              <a:gd name="T37" fmla="*/ 82363 h 68"/>
              <a:gd name="T38" fmla="*/ 55105 w 59"/>
              <a:gd name="T39" fmla="*/ 99522 h 68"/>
              <a:gd name="T40" fmla="*/ 148095 w 59"/>
              <a:gd name="T41" fmla="*/ 99522 h 68"/>
              <a:gd name="T42" fmla="*/ 151539 w 59"/>
              <a:gd name="T43" fmla="*/ 102954 h 68"/>
              <a:gd name="T44" fmla="*/ 151539 w 59"/>
              <a:gd name="T45" fmla="*/ 109817 h 68"/>
              <a:gd name="T46" fmla="*/ 148095 w 59"/>
              <a:gd name="T47" fmla="*/ 116681 h 68"/>
              <a:gd name="T48" fmla="*/ 55105 w 59"/>
              <a:gd name="T49" fmla="*/ 116681 h 68"/>
              <a:gd name="T50" fmla="*/ 51661 w 59"/>
              <a:gd name="T51" fmla="*/ 109817 h 68"/>
              <a:gd name="T52" fmla="*/ 51661 w 59"/>
              <a:gd name="T53" fmla="*/ 102954 h 68"/>
              <a:gd name="T54" fmla="*/ 55105 w 59"/>
              <a:gd name="T55" fmla="*/ 99522 h 68"/>
              <a:gd name="T56" fmla="*/ 151539 w 59"/>
              <a:gd name="T57" fmla="*/ 137272 h 68"/>
              <a:gd name="T58" fmla="*/ 151539 w 59"/>
              <a:gd name="T59" fmla="*/ 144135 h 68"/>
              <a:gd name="T60" fmla="*/ 148095 w 59"/>
              <a:gd name="T61" fmla="*/ 147567 h 68"/>
              <a:gd name="T62" fmla="*/ 55105 w 59"/>
              <a:gd name="T63" fmla="*/ 147567 h 68"/>
              <a:gd name="T64" fmla="*/ 51661 w 59"/>
              <a:gd name="T65" fmla="*/ 144135 h 68"/>
              <a:gd name="T66" fmla="*/ 51661 w 59"/>
              <a:gd name="T67" fmla="*/ 137272 h 68"/>
              <a:gd name="T68" fmla="*/ 55105 w 59"/>
              <a:gd name="T69" fmla="*/ 133840 h 68"/>
              <a:gd name="T70" fmla="*/ 148095 w 59"/>
              <a:gd name="T71" fmla="*/ 133840 h 68"/>
              <a:gd name="T72" fmla="*/ 151539 w 59"/>
              <a:gd name="T73" fmla="*/ 137272 h 68"/>
              <a:gd name="T74" fmla="*/ 151539 w 59"/>
              <a:gd name="T75" fmla="*/ 168158 h 68"/>
              <a:gd name="T76" fmla="*/ 151539 w 59"/>
              <a:gd name="T77" fmla="*/ 178453 h 68"/>
              <a:gd name="T78" fmla="*/ 148095 w 59"/>
              <a:gd name="T79" fmla="*/ 181885 h 68"/>
              <a:gd name="T80" fmla="*/ 55105 w 59"/>
              <a:gd name="T81" fmla="*/ 181885 h 68"/>
              <a:gd name="T82" fmla="*/ 51661 w 59"/>
              <a:gd name="T83" fmla="*/ 178453 h 68"/>
              <a:gd name="T84" fmla="*/ 51661 w 59"/>
              <a:gd name="T85" fmla="*/ 168158 h 68"/>
              <a:gd name="T86" fmla="*/ 55105 w 59"/>
              <a:gd name="T87" fmla="*/ 164726 h 68"/>
              <a:gd name="T88" fmla="*/ 148095 w 59"/>
              <a:gd name="T89" fmla="*/ 164726 h 68"/>
              <a:gd name="T90" fmla="*/ 151539 w 59"/>
              <a:gd name="T91" fmla="*/ 168158 h 68"/>
              <a:gd name="T92" fmla="*/ 134319 w 59"/>
              <a:gd name="T93" fmla="*/ 65204 h 68"/>
              <a:gd name="T94" fmla="*/ 185980 w 59"/>
              <a:gd name="T95" fmla="*/ 65204 h 68"/>
              <a:gd name="T96" fmla="*/ 182536 w 59"/>
              <a:gd name="T97" fmla="*/ 61772 h 68"/>
              <a:gd name="T98" fmla="*/ 141207 w 59"/>
              <a:gd name="T99" fmla="*/ 20591 h 68"/>
              <a:gd name="T100" fmla="*/ 134319 w 59"/>
              <a:gd name="T101" fmla="*/ 17159 h 68"/>
              <a:gd name="T102" fmla="*/ 134319 w 59"/>
              <a:gd name="T103" fmla="*/ 65204 h 6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9" h="68">
                <a:moveTo>
                  <a:pt x="59" y="20"/>
                </a:moveTo>
                <a:cubicBezTo>
                  <a:pt x="59" y="64"/>
                  <a:pt x="59" y="64"/>
                  <a:pt x="59" y="64"/>
                </a:cubicBezTo>
                <a:cubicBezTo>
                  <a:pt x="59" y="66"/>
                  <a:pt x="57" y="68"/>
                  <a:pt x="55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2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3" y="1"/>
                  <a:pt x="44" y="2"/>
                </a:cubicBezTo>
                <a:cubicBezTo>
                  <a:pt x="56" y="14"/>
                  <a:pt x="56" y="14"/>
                  <a:pt x="56" y="14"/>
                </a:cubicBezTo>
                <a:cubicBezTo>
                  <a:pt x="58" y="16"/>
                  <a:pt x="59" y="18"/>
                  <a:pt x="59" y="20"/>
                </a:cubicBezTo>
                <a:close/>
                <a:moveTo>
                  <a:pt x="54" y="24"/>
                </a:moveTo>
                <a:cubicBezTo>
                  <a:pt x="38" y="24"/>
                  <a:pt x="38" y="24"/>
                  <a:pt x="38" y="24"/>
                </a:cubicBezTo>
                <a:cubicBezTo>
                  <a:pt x="36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4" y="63"/>
                  <a:pt x="54" y="63"/>
                  <a:pt x="54" y="63"/>
                </a:cubicBezTo>
                <a:lnTo>
                  <a:pt x="54" y="24"/>
                </a:lnTo>
                <a:close/>
                <a:moveTo>
                  <a:pt x="16" y="29"/>
                </a:move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4" y="29"/>
                  <a:pt x="44" y="30"/>
                </a:cubicBezTo>
                <a:cubicBezTo>
                  <a:pt x="44" y="32"/>
                  <a:pt x="44" y="32"/>
                  <a:pt x="44" y="32"/>
                </a:cubicBezTo>
                <a:cubicBezTo>
                  <a:pt x="44" y="33"/>
                  <a:pt x="44" y="34"/>
                  <a:pt x="43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4"/>
                  <a:pt x="15" y="33"/>
                  <a:pt x="15" y="32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6" y="29"/>
                  <a:pt x="16" y="29"/>
                </a:cubicBezTo>
                <a:close/>
                <a:moveTo>
                  <a:pt x="44" y="40"/>
                </a:moveTo>
                <a:cubicBezTo>
                  <a:pt x="44" y="42"/>
                  <a:pt x="44" y="42"/>
                  <a:pt x="44" y="42"/>
                </a:cubicBezTo>
                <a:cubicBezTo>
                  <a:pt x="44" y="43"/>
                  <a:pt x="44" y="43"/>
                  <a:pt x="43" y="43"/>
                </a:cubicBezTo>
                <a:cubicBezTo>
                  <a:pt x="16" y="43"/>
                  <a:pt x="16" y="43"/>
                  <a:pt x="16" y="43"/>
                </a:cubicBezTo>
                <a:cubicBezTo>
                  <a:pt x="16" y="43"/>
                  <a:pt x="15" y="43"/>
                  <a:pt x="15" y="42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39"/>
                  <a:pt x="16" y="39"/>
                  <a:pt x="16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4" y="39"/>
                  <a:pt x="44" y="39"/>
                  <a:pt x="44" y="40"/>
                </a:cubicBezTo>
                <a:close/>
                <a:moveTo>
                  <a:pt x="44" y="49"/>
                </a:moveTo>
                <a:cubicBezTo>
                  <a:pt x="44" y="52"/>
                  <a:pt x="44" y="52"/>
                  <a:pt x="44" y="52"/>
                </a:cubicBezTo>
                <a:cubicBezTo>
                  <a:pt x="44" y="53"/>
                  <a:pt x="44" y="53"/>
                  <a:pt x="43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5" y="53"/>
                  <a:pt x="15" y="52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49"/>
                  <a:pt x="16" y="48"/>
                  <a:pt x="16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4" y="48"/>
                  <a:pt x="44" y="49"/>
                  <a:pt x="44" y="49"/>
                </a:cubicBezTo>
                <a:close/>
                <a:moveTo>
                  <a:pt x="39" y="19"/>
                </a:moveTo>
                <a:cubicBezTo>
                  <a:pt x="54" y="19"/>
                  <a:pt x="54" y="19"/>
                  <a:pt x="54" y="19"/>
                </a:cubicBezTo>
                <a:cubicBezTo>
                  <a:pt x="53" y="18"/>
                  <a:pt x="53" y="18"/>
                  <a:pt x="53" y="18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0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7" name="Freeform 194"/>
          <p:cNvSpPr>
            <a:spLocks noEditPoints="1"/>
          </p:cNvSpPr>
          <p:nvPr/>
        </p:nvSpPr>
        <p:spPr bwMode="auto">
          <a:xfrm>
            <a:off x="8492512" y="3489355"/>
            <a:ext cx="214643" cy="214643"/>
          </a:xfrm>
          <a:custGeom>
            <a:avLst/>
            <a:gdLst>
              <a:gd name="T0" fmla="*/ 233362 w 68"/>
              <a:gd name="T1" fmla="*/ 61772 h 68"/>
              <a:gd name="T2" fmla="*/ 233362 w 68"/>
              <a:gd name="T3" fmla="*/ 219635 h 68"/>
              <a:gd name="T4" fmla="*/ 223067 w 68"/>
              <a:gd name="T5" fmla="*/ 233362 h 68"/>
              <a:gd name="T6" fmla="*/ 96090 w 68"/>
              <a:gd name="T7" fmla="*/ 233362 h 68"/>
              <a:gd name="T8" fmla="*/ 85795 w 68"/>
              <a:gd name="T9" fmla="*/ 219635 h 68"/>
              <a:gd name="T10" fmla="*/ 85795 w 68"/>
              <a:gd name="T11" fmla="*/ 181885 h 68"/>
              <a:gd name="T12" fmla="*/ 13727 w 68"/>
              <a:gd name="T13" fmla="*/ 181885 h 68"/>
              <a:gd name="T14" fmla="*/ 0 w 68"/>
              <a:gd name="T15" fmla="*/ 168158 h 68"/>
              <a:gd name="T16" fmla="*/ 0 w 68"/>
              <a:gd name="T17" fmla="*/ 82363 h 68"/>
              <a:gd name="T18" fmla="*/ 10295 w 68"/>
              <a:gd name="T19" fmla="*/ 61772 h 68"/>
              <a:gd name="T20" fmla="*/ 65204 w 68"/>
              <a:gd name="T21" fmla="*/ 6864 h 68"/>
              <a:gd name="T22" fmla="*/ 85795 w 68"/>
              <a:gd name="T23" fmla="*/ 0 h 68"/>
              <a:gd name="T24" fmla="*/ 140704 w 68"/>
              <a:gd name="T25" fmla="*/ 0 h 68"/>
              <a:gd name="T26" fmla="*/ 150999 w 68"/>
              <a:gd name="T27" fmla="*/ 10295 h 68"/>
              <a:gd name="T28" fmla="*/ 150999 w 68"/>
              <a:gd name="T29" fmla="*/ 54909 h 68"/>
              <a:gd name="T30" fmla="*/ 168158 w 68"/>
              <a:gd name="T31" fmla="*/ 48045 h 68"/>
              <a:gd name="T32" fmla="*/ 223067 w 68"/>
              <a:gd name="T33" fmla="*/ 48045 h 68"/>
              <a:gd name="T34" fmla="*/ 233362 w 68"/>
              <a:gd name="T35" fmla="*/ 61772 h 68"/>
              <a:gd name="T36" fmla="*/ 133840 w 68"/>
              <a:gd name="T37" fmla="*/ 68636 h 68"/>
              <a:gd name="T38" fmla="*/ 133840 w 68"/>
              <a:gd name="T39" fmla="*/ 17159 h 68"/>
              <a:gd name="T40" fmla="*/ 85795 w 68"/>
              <a:gd name="T41" fmla="*/ 17159 h 68"/>
              <a:gd name="T42" fmla="*/ 85795 w 68"/>
              <a:gd name="T43" fmla="*/ 68636 h 68"/>
              <a:gd name="T44" fmla="*/ 72068 w 68"/>
              <a:gd name="T45" fmla="*/ 82363 h 68"/>
              <a:gd name="T46" fmla="*/ 17159 w 68"/>
              <a:gd name="T47" fmla="*/ 82363 h 68"/>
              <a:gd name="T48" fmla="*/ 17159 w 68"/>
              <a:gd name="T49" fmla="*/ 164726 h 68"/>
              <a:gd name="T50" fmla="*/ 85795 w 68"/>
              <a:gd name="T51" fmla="*/ 164726 h 68"/>
              <a:gd name="T52" fmla="*/ 85795 w 68"/>
              <a:gd name="T53" fmla="*/ 133840 h 68"/>
              <a:gd name="T54" fmla="*/ 92658 w 68"/>
              <a:gd name="T55" fmla="*/ 109817 h 68"/>
              <a:gd name="T56" fmla="*/ 133840 w 68"/>
              <a:gd name="T57" fmla="*/ 68636 h 68"/>
              <a:gd name="T58" fmla="*/ 30886 w 68"/>
              <a:gd name="T59" fmla="*/ 65204 h 68"/>
              <a:gd name="T60" fmla="*/ 68636 w 68"/>
              <a:gd name="T61" fmla="*/ 65204 h 68"/>
              <a:gd name="T62" fmla="*/ 68636 w 68"/>
              <a:gd name="T63" fmla="*/ 27454 h 68"/>
              <a:gd name="T64" fmla="*/ 30886 w 68"/>
              <a:gd name="T65" fmla="*/ 65204 h 68"/>
              <a:gd name="T66" fmla="*/ 219635 w 68"/>
              <a:gd name="T67" fmla="*/ 65204 h 68"/>
              <a:gd name="T68" fmla="*/ 168158 w 68"/>
              <a:gd name="T69" fmla="*/ 65204 h 68"/>
              <a:gd name="T70" fmla="*/ 168158 w 68"/>
              <a:gd name="T71" fmla="*/ 120113 h 68"/>
              <a:gd name="T72" fmla="*/ 154431 w 68"/>
              <a:gd name="T73" fmla="*/ 133840 h 68"/>
              <a:gd name="T74" fmla="*/ 102954 w 68"/>
              <a:gd name="T75" fmla="*/ 133840 h 68"/>
              <a:gd name="T76" fmla="*/ 102954 w 68"/>
              <a:gd name="T77" fmla="*/ 216203 h 68"/>
              <a:gd name="T78" fmla="*/ 219635 w 68"/>
              <a:gd name="T79" fmla="*/ 216203 h 68"/>
              <a:gd name="T80" fmla="*/ 219635 w 68"/>
              <a:gd name="T81" fmla="*/ 65204 h 68"/>
              <a:gd name="T82" fmla="*/ 113249 w 68"/>
              <a:gd name="T83" fmla="*/ 116681 h 68"/>
              <a:gd name="T84" fmla="*/ 150999 w 68"/>
              <a:gd name="T85" fmla="*/ 116681 h 68"/>
              <a:gd name="T86" fmla="*/ 150999 w 68"/>
              <a:gd name="T87" fmla="*/ 75499 h 68"/>
              <a:gd name="T88" fmla="*/ 113249 w 68"/>
              <a:gd name="T89" fmla="*/ 116681 h 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8" h="68">
                <a:moveTo>
                  <a:pt x="68" y="18"/>
                </a:moveTo>
                <a:cubicBezTo>
                  <a:pt x="68" y="64"/>
                  <a:pt x="68" y="64"/>
                  <a:pt x="68" y="64"/>
                </a:cubicBezTo>
                <a:cubicBezTo>
                  <a:pt x="68" y="66"/>
                  <a:pt x="67" y="68"/>
                  <a:pt x="65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6" y="68"/>
                  <a:pt x="25" y="66"/>
                  <a:pt x="25" y="64"/>
                </a:cubicBezTo>
                <a:cubicBezTo>
                  <a:pt x="25" y="53"/>
                  <a:pt x="25" y="53"/>
                  <a:pt x="25" y="53"/>
                </a:cubicBezTo>
                <a:cubicBezTo>
                  <a:pt x="4" y="53"/>
                  <a:pt x="4" y="53"/>
                  <a:pt x="4" y="53"/>
                </a:cubicBezTo>
                <a:cubicBezTo>
                  <a:pt x="2" y="53"/>
                  <a:pt x="0" y="52"/>
                  <a:pt x="0" y="49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2" y="19"/>
                  <a:pt x="3" y="18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1"/>
                  <a:pt x="23" y="0"/>
                  <a:pt x="2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3" y="0"/>
                  <a:pt x="44" y="1"/>
                  <a:pt x="44" y="3"/>
                </a:cubicBezTo>
                <a:cubicBezTo>
                  <a:pt x="44" y="16"/>
                  <a:pt x="44" y="16"/>
                  <a:pt x="44" y="16"/>
                </a:cubicBezTo>
                <a:cubicBezTo>
                  <a:pt x="46" y="15"/>
                  <a:pt x="48" y="14"/>
                  <a:pt x="49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7" y="14"/>
                  <a:pt x="68" y="16"/>
                  <a:pt x="68" y="18"/>
                </a:cubicBezTo>
                <a:close/>
                <a:moveTo>
                  <a:pt x="39" y="20"/>
                </a:moveTo>
                <a:cubicBezTo>
                  <a:pt x="39" y="5"/>
                  <a:pt x="39" y="5"/>
                  <a:pt x="39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2"/>
                  <a:pt x="23" y="24"/>
                  <a:pt x="21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48"/>
                  <a:pt x="5" y="48"/>
                  <a:pt x="5" y="48"/>
                </a:cubicBezTo>
                <a:cubicBezTo>
                  <a:pt x="25" y="48"/>
                  <a:pt x="25" y="48"/>
                  <a:pt x="25" y="48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7"/>
                  <a:pt x="26" y="34"/>
                  <a:pt x="27" y="32"/>
                </a:cubicBezTo>
                <a:lnTo>
                  <a:pt x="39" y="20"/>
                </a:lnTo>
                <a:close/>
                <a:moveTo>
                  <a:pt x="9" y="19"/>
                </a:moveTo>
                <a:cubicBezTo>
                  <a:pt x="20" y="19"/>
                  <a:pt x="20" y="19"/>
                  <a:pt x="20" y="19"/>
                </a:cubicBezTo>
                <a:cubicBezTo>
                  <a:pt x="20" y="8"/>
                  <a:pt x="20" y="8"/>
                  <a:pt x="20" y="8"/>
                </a:cubicBezTo>
                <a:lnTo>
                  <a:pt x="9" y="19"/>
                </a:lnTo>
                <a:close/>
                <a:moveTo>
                  <a:pt x="64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35"/>
                  <a:pt x="49" y="35"/>
                  <a:pt x="49" y="35"/>
                </a:cubicBezTo>
                <a:cubicBezTo>
                  <a:pt x="49" y="37"/>
                  <a:pt x="47" y="39"/>
                  <a:pt x="45" y="39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63"/>
                  <a:pt x="30" y="63"/>
                  <a:pt x="30" y="63"/>
                </a:cubicBezTo>
                <a:cubicBezTo>
                  <a:pt x="64" y="63"/>
                  <a:pt x="64" y="63"/>
                  <a:pt x="64" y="63"/>
                </a:cubicBezTo>
                <a:lnTo>
                  <a:pt x="64" y="19"/>
                </a:lnTo>
                <a:close/>
                <a:moveTo>
                  <a:pt x="33" y="34"/>
                </a:moveTo>
                <a:cubicBezTo>
                  <a:pt x="44" y="34"/>
                  <a:pt x="44" y="34"/>
                  <a:pt x="44" y="34"/>
                </a:cubicBezTo>
                <a:cubicBezTo>
                  <a:pt x="44" y="22"/>
                  <a:pt x="44" y="22"/>
                  <a:pt x="44" y="22"/>
                </a:cubicBezTo>
                <a:lnTo>
                  <a:pt x="33" y="3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8" name="Freeform 195"/>
          <p:cNvSpPr>
            <a:spLocks noEditPoints="1"/>
          </p:cNvSpPr>
          <p:nvPr/>
        </p:nvSpPr>
        <p:spPr bwMode="auto">
          <a:xfrm>
            <a:off x="420784" y="3845632"/>
            <a:ext cx="170837" cy="195661"/>
          </a:xfrm>
          <a:custGeom>
            <a:avLst/>
            <a:gdLst>
              <a:gd name="T0" fmla="*/ 185737 w 54"/>
              <a:gd name="T1" fmla="*/ 58328 h 62"/>
              <a:gd name="T2" fmla="*/ 185737 w 54"/>
              <a:gd name="T3" fmla="*/ 61759 h 62"/>
              <a:gd name="T4" fmla="*/ 182297 w 54"/>
              <a:gd name="T5" fmla="*/ 61759 h 62"/>
              <a:gd name="T6" fmla="*/ 182297 w 54"/>
              <a:gd name="T7" fmla="*/ 61759 h 62"/>
              <a:gd name="T8" fmla="*/ 123825 w 54"/>
              <a:gd name="T9" fmla="*/ 48035 h 62"/>
              <a:gd name="T10" fmla="*/ 120385 w 54"/>
              <a:gd name="T11" fmla="*/ 44604 h 62"/>
              <a:gd name="T12" fmla="*/ 85989 w 54"/>
              <a:gd name="T13" fmla="*/ 44604 h 62"/>
              <a:gd name="T14" fmla="*/ 85989 w 54"/>
              <a:gd name="T15" fmla="*/ 58328 h 62"/>
              <a:gd name="T16" fmla="*/ 120385 w 54"/>
              <a:gd name="T17" fmla="*/ 99500 h 62"/>
              <a:gd name="T18" fmla="*/ 120385 w 54"/>
              <a:gd name="T19" fmla="*/ 202432 h 62"/>
              <a:gd name="T20" fmla="*/ 110066 w 54"/>
              <a:gd name="T21" fmla="*/ 212725 h 62"/>
              <a:gd name="T22" fmla="*/ 44714 w 54"/>
              <a:gd name="T23" fmla="*/ 212725 h 62"/>
              <a:gd name="T24" fmla="*/ 34396 w 54"/>
              <a:gd name="T25" fmla="*/ 202432 h 62"/>
              <a:gd name="T26" fmla="*/ 34396 w 54"/>
              <a:gd name="T27" fmla="*/ 99500 h 62"/>
              <a:gd name="T28" fmla="*/ 65352 w 54"/>
              <a:gd name="T29" fmla="*/ 58328 h 62"/>
              <a:gd name="T30" fmla="*/ 65352 w 54"/>
              <a:gd name="T31" fmla="*/ 44604 h 62"/>
              <a:gd name="T32" fmla="*/ 61912 w 54"/>
              <a:gd name="T33" fmla="*/ 44604 h 62"/>
              <a:gd name="T34" fmla="*/ 17198 w 54"/>
              <a:gd name="T35" fmla="*/ 75483 h 62"/>
              <a:gd name="T36" fmla="*/ 10319 w 54"/>
              <a:gd name="T37" fmla="*/ 78914 h 62"/>
              <a:gd name="T38" fmla="*/ 6879 w 54"/>
              <a:gd name="T39" fmla="*/ 78914 h 62"/>
              <a:gd name="T40" fmla="*/ 3440 w 54"/>
              <a:gd name="T41" fmla="*/ 65190 h 62"/>
              <a:gd name="T42" fmla="*/ 44714 w 54"/>
              <a:gd name="T43" fmla="*/ 30879 h 62"/>
              <a:gd name="T44" fmla="*/ 41275 w 54"/>
              <a:gd name="T45" fmla="*/ 20586 h 62"/>
              <a:gd name="T46" fmla="*/ 61912 w 54"/>
              <a:gd name="T47" fmla="*/ 0 h 62"/>
              <a:gd name="T48" fmla="*/ 82550 w 54"/>
              <a:gd name="T49" fmla="*/ 20586 h 62"/>
              <a:gd name="T50" fmla="*/ 79110 w 54"/>
              <a:gd name="T51" fmla="*/ 27448 h 62"/>
              <a:gd name="T52" fmla="*/ 120385 w 54"/>
              <a:gd name="T53" fmla="*/ 27448 h 62"/>
              <a:gd name="T54" fmla="*/ 123825 w 54"/>
              <a:gd name="T55" fmla="*/ 24017 h 62"/>
              <a:gd name="T56" fmla="*/ 182297 w 54"/>
              <a:gd name="T57" fmla="*/ 13724 h 62"/>
              <a:gd name="T58" fmla="*/ 182297 w 54"/>
              <a:gd name="T59" fmla="*/ 13724 h 62"/>
              <a:gd name="T60" fmla="*/ 185737 w 54"/>
              <a:gd name="T61" fmla="*/ 13724 h 62"/>
              <a:gd name="T62" fmla="*/ 185737 w 54"/>
              <a:gd name="T63" fmla="*/ 17155 h 62"/>
              <a:gd name="T64" fmla="*/ 185737 w 54"/>
              <a:gd name="T65" fmla="*/ 58328 h 62"/>
              <a:gd name="T66" fmla="*/ 61912 w 54"/>
              <a:gd name="T67" fmla="*/ 13724 h 62"/>
              <a:gd name="T68" fmla="*/ 51594 w 54"/>
              <a:gd name="T69" fmla="*/ 20586 h 62"/>
              <a:gd name="T70" fmla="*/ 61912 w 54"/>
              <a:gd name="T71" fmla="*/ 27448 h 62"/>
              <a:gd name="T72" fmla="*/ 68791 w 54"/>
              <a:gd name="T73" fmla="*/ 20586 h 62"/>
              <a:gd name="T74" fmla="*/ 61912 w 54"/>
              <a:gd name="T75" fmla="*/ 13724 h 6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4" h="62">
                <a:moveTo>
                  <a:pt x="54" y="17"/>
                </a:moveTo>
                <a:cubicBezTo>
                  <a:pt x="54" y="17"/>
                  <a:pt x="54" y="18"/>
                  <a:pt x="54" y="18"/>
                </a:cubicBezTo>
                <a:cubicBezTo>
                  <a:pt x="54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36" y="14"/>
                  <a:pt x="36" y="14"/>
                  <a:pt x="36" y="14"/>
                </a:cubicBezTo>
                <a:cubicBezTo>
                  <a:pt x="35" y="14"/>
                  <a:pt x="35" y="14"/>
                  <a:pt x="3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7"/>
                  <a:pt x="25" y="17"/>
                  <a:pt x="25" y="17"/>
                </a:cubicBezTo>
                <a:cubicBezTo>
                  <a:pt x="31" y="18"/>
                  <a:pt x="35" y="23"/>
                  <a:pt x="35" y="29"/>
                </a:cubicBezTo>
                <a:cubicBezTo>
                  <a:pt x="35" y="59"/>
                  <a:pt x="35" y="59"/>
                  <a:pt x="35" y="59"/>
                </a:cubicBezTo>
                <a:cubicBezTo>
                  <a:pt x="35" y="61"/>
                  <a:pt x="34" y="62"/>
                  <a:pt x="32" y="62"/>
                </a:cubicBezTo>
                <a:cubicBezTo>
                  <a:pt x="13" y="62"/>
                  <a:pt x="13" y="62"/>
                  <a:pt x="13" y="62"/>
                </a:cubicBezTo>
                <a:cubicBezTo>
                  <a:pt x="12" y="62"/>
                  <a:pt x="10" y="61"/>
                  <a:pt x="10" y="5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4"/>
                  <a:pt x="14" y="19"/>
                  <a:pt x="19" y="17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0" y="13"/>
                  <a:pt x="5" y="22"/>
                  <a:pt x="5" y="22"/>
                </a:cubicBezTo>
                <a:cubicBezTo>
                  <a:pt x="5" y="22"/>
                  <a:pt x="4" y="23"/>
                  <a:pt x="3" y="23"/>
                </a:cubicBezTo>
                <a:cubicBezTo>
                  <a:pt x="3" y="23"/>
                  <a:pt x="2" y="23"/>
                  <a:pt x="2" y="23"/>
                </a:cubicBezTo>
                <a:cubicBezTo>
                  <a:pt x="1" y="22"/>
                  <a:pt x="0" y="21"/>
                  <a:pt x="1" y="19"/>
                </a:cubicBezTo>
                <a:cubicBezTo>
                  <a:pt x="1" y="19"/>
                  <a:pt x="5" y="12"/>
                  <a:pt x="13" y="9"/>
                </a:cubicBezTo>
                <a:cubicBezTo>
                  <a:pt x="12" y="8"/>
                  <a:pt x="12" y="7"/>
                  <a:pt x="12" y="6"/>
                </a:cubicBezTo>
                <a:cubicBezTo>
                  <a:pt x="12" y="3"/>
                  <a:pt x="14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7"/>
                  <a:pt x="24" y="8"/>
                  <a:pt x="23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8"/>
                  <a:pt x="35" y="7"/>
                  <a:pt x="36" y="7"/>
                </a:cubicBezTo>
                <a:cubicBezTo>
                  <a:pt x="53" y="4"/>
                  <a:pt x="53" y="4"/>
                  <a:pt x="53" y="4"/>
                </a:cubicBezTo>
                <a:cubicBezTo>
                  <a:pt x="53" y="4"/>
                  <a:pt x="53" y="4"/>
                  <a:pt x="53" y="4"/>
                </a:cubicBezTo>
                <a:cubicBezTo>
                  <a:pt x="53" y="4"/>
                  <a:pt x="54" y="4"/>
                  <a:pt x="54" y="4"/>
                </a:cubicBezTo>
                <a:cubicBezTo>
                  <a:pt x="54" y="4"/>
                  <a:pt x="54" y="4"/>
                  <a:pt x="54" y="5"/>
                </a:cubicBezTo>
                <a:lnTo>
                  <a:pt x="54" y="17"/>
                </a:lnTo>
                <a:close/>
                <a:moveTo>
                  <a:pt x="18" y="4"/>
                </a:moveTo>
                <a:cubicBezTo>
                  <a:pt x="16" y="4"/>
                  <a:pt x="15" y="5"/>
                  <a:pt x="15" y="6"/>
                </a:cubicBezTo>
                <a:cubicBezTo>
                  <a:pt x="15" y="7"/>
                  <a:pt x="16" y="8"/>
                  <a:pt x="18" y="8"/>
                </a:cubicBezTo>
                <a:cubicBezTo>
                  <a:pt x="19" y="8"/>
                  <a:pt x="20" y="7"/>
                  <a:pt x="20" y="6"/>
                </a:cubicBezTo>
                <a:cubicBezTo>
                  <a:pt x="20" y="5"/>
                  <a:pt x="19" y="4"/>
                  <a:pt x="18" y="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9" name="Freeform 196"/>
          <p:cNvSpPr/>
          <p:nvPr/>
        </p:nvSpPr>
        <p:spPr bwMode="auto">
          <a:xfrm>
            <a:off x="812104" y="3858774"/>
            <a:ext cx="110972" cy="198581"/>
          </a:xfrm>
          <a:custGeom>
            <a:avLst/>
            <a:gdLst>
              <a:gd name="T0" fmla="*/ 117203 w 35"/>
              <a:gd name="T1" fmla="*/ 61686 h 63"/>
              <a:gd name="T2" fmla="*/ 48260 w 35"/>
              <a:gd name="T3" fmla="*/ 212473 h 63"/>
              <a:gd name="T4" fmla="*/ 41366 w 35"/>
              <a:gd name="T5" fmla="*/ 215900 h 63"/>
              <a:gd name="T6" fmla="*/ 41366 w 35"/>
              <a:gd name="T7" fmla="*/ 215900 h 63"/>
              <a:gd name="T8" fmla="*/ 37919 w 35"/>
              <a:gd name="T9" fmla="*/ 209046 h 63"/>
              <a:gd name="T10" fmla="*/ 62049 w 35"/>
              <a:gd name="T11" fmla="*/ 102810 h 63"/>
              <a:gd name="T12" fmla="*/ 10341 w 35"/>
              <a:gd name="T13" fmla="*/ 116517 h 63"/>
              <a:gd name="T14" fmla="*/ 6894 w 35"/>
              <a:gd name="T15" fmla="*/ 116517 h 63"/>
              <a:gd name="T16" fmla="*/ 3447 w 35"/>
              <a:gd name="T17" fmla="*/ 116517 h 63"/>
              <a:gd name="T18" fmla="*/ 0 w 35"/>
              <a:gd name="T19" fmla="*/ 109663 h 63"/>
              <a:gd name="T20" fmla="*/ 27577 w 35"/>
              <a:gd name="T21" fmla="*/ 3427 h 63"/>
              <a:gd name="T22" fmla="*/ 34471 w 35"/>
              <a:gd name="T23" fmla="*/ 0 h 63"/>
              <a:gd name="T24" fmla="*/ 75837 w 35"/>
              <a:gd name="T25" fmla="*/ 0 h 63"/>
              <a:gd name="T26" fmla="*/ 82731 w 35"/>
              <a:gd name="T27" fmla="*/ 3427 h 63"/>
              <a:gd name="T28" fmla="*/ 82731 w 35"/>
              <a:gd name="T29" fmla="*/ 6854 h 63"/>
              <a:gd name="T30" fmla="*/ 58601 w 35"/>
              <a:gd name="T31" fmla="*/ 65113 h 63"/>
              <a:gd name="T32" fmla="*/ 110309 w 35"/>
              <a:gd name="T33" fmla="*/ 54832 h 63"/>
              <a:gd name="T34" fmla="*/ 113756 w 35"/>
              <a:gd name="T35" fmla="*/ 54832 h 63"/>
              <a:gd name="T36" fmla="*/ 117203 w 35"/>
              <a:gd name="T37" fmla="*/ 54832 h 63"/>
              <a:gd name="T38" fmla="*/ 117203 w 35"/>
              <a:gd name="T39" fmla="*/ 61686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5" h="63">
                <a:moveTo>
                  <a:pt x="34" y="18"/>
                </a:moveTo>
                <a:cubicBezTo>
                  <a:pt x="14" y="62"/>
                  <a:pt x="14" y="62"/>
                  <a:pt x="14" y="62"/>
                </a:cubicBezTo>
                <a:cubicBezTo>
                  <a:pt x="13" y="62"/>
                  <a:pt x="13" y="63"/>
                  <a:pt x="12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1" y="62"/>
                  <a:pt x="10" y="62"/>
                  <a:pt x="11" y="61"/>
                </a:cubicBezTo>
                <a:cubicBezTo>
                  <a:pt x="18" y="30"/>
                  <a:pt x="18" y="30"/>
                  <a:pt x="18" y="30"/>
                </a:cubicBezTo>
                <a:cubicBezTo>
                  <a:pt x="3" y="34"/>
                  <a:pt x="3" y="34"/>
                  <a:pt x="3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1" y="34"/>
                  <a:pt x="1" y="34"/>
                </a:cubicBezTo>
                <a:cubicBezTo>
                  <a:pt x="1" y="33"/>
                  <a:pt x="0" y="33"/>
                  <a:pt x="0" y="32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0"/>
                  <a:pt x="24" y="1"/>
                </a:cubicBezTo>
                <a:cubicBezTo>
                  <a:pt x="24" y="1"/>
                  <a:pt x="24" y="2"/>
                  <a:pt x="24" y="2"/>
                </a:cubicBezTo>
                <a:cubicBezTo>
                  <a:pt x="17" y="19"/>
                  <a:pt x="17" y="19"/>
                  <a:pt x="17" y="19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3" y="16"/>
                  <a:pt x="33" y="16"/>
                </a:cubicBezTo>
                <a:cubicBezTo>
                  <a:pt x="33" y="16"/>
                  <a:pt x="34" y="16"/>
                  <a:pt x="34" y="16"/>
                </a:cubicBezTo>
                <a:cubicBezTo>
                  <a:pt x="34" y="17"/>
                  <a:pt x="35" y="17"/>
                  <a:pt x="34" y="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0" name="Freeform 197"/>
          <p:cNvSpPr/>
          <p:nvPr/>
        </p:nvSpPr>
        <p:spPr bwMode="auto">
          <a:xfrm>
            <a:off x="1267673" y="3858774"/>
            <a:ext cx="201501" cy="167918"/>
          </a:xfrm>
          <a:custGeom>
            <a:avLst/>
            <a:gdLst>
              <a:gd name="T0" fmla="*/ 219075 w 64"/>
              <a:gd name="T1" fmla="*/ 151562 h 53"/>
              <a:gd name="T2" fmla="*/ 188268 w 64"/>
              <a:gd name="T3" fmla="*/ 182563 h 53"/>
              <a:gd name="T4" fmla="*/ 30807 w 64"/>
              <a:gd name="T5" fmla="*/ 182563 h 53"/>
              <a:gd name="T6" fmla="*/ 0 w 64"/>
              <a:gd name="T7" fmla="*/ 151562 h 53"/>
              <a:gd name="T8" fmla="*/ 0 w 64"/>
              <a:gd name="T9" fmla="*/ 27557 h 53"/>
              <a:gd name="T10" fmla="*/ 30807 w 64"/>
              <a:gd name="T11" fmla="*/ 0 h 53"/>
              <a:gd name="T12" fmla="*/ 71884 w 64"/>
              <a:gd name="T13" fmla="*/ 0 h 53"/>
              <a:gd name="T14" fmla="*/ 102691 w 64"/>
              <a:gd name="T15" fmla="*/ 27557 h 53"/>
              <a:gd name="T16" fmla="*/ 102691 w 64"/>
              <a:gd name="T17" fmla="*/ 31001 h 53"/>
              <a:gd name="T18" fmla="*/ 188268 w 64"/>
              <a:gd name="T19" fmla="*/ 31001 h 53"/>
              <a:gd name="T20" fmla="*/ 219075 w 64"/>
              <a:gd name="T21" fmla="*/ 62003 h 53"/>
              <a:gd name="T22" fmla="*/ 219075 w 64"/>
              <a:gd name="T23" fmla="*/ 151562 h 5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53">
                <a:moveTo>
                  <a:pt x="64" y="44"/>
                </a:moveTo>
                <a:cubicBezTo>
                  <a:pt x="64" y="49"/>
                  <a:pt x="60" y="53"/>
                  <a:pt x="55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4" y="53"/>
                  <a:pt x="0" y="49"/>
                  <a:pt x="0" y="44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6" y="0"/>
                  <a:pt x="30" y="3"/>
                  <a:pt x="30" y="8"/>
                </a:cubicBezTo>
                <a:cubicBezTo>
                  <a:pt x="30" y="9"/>
                  <a:pt x="30" y="9"/>
                  <a:pt x="30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60" y="9"/>
                  <a:pt x="64" y="13"/>
                  <a:pt x="64" y="18"/>
                </a:cubicBezTo>
                <a:lnTo>
                  <a:pt x="64" y="4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1" name="Freeform 198"/>
          <p:cNvSpPr>
            <a:spLocks noEditPoints="1"/>
          </p:cNvSpPr>
          <p:nvPr/>
        </p:nvSpPr>
        <p:spPr bwMode="auto">
          <a:xfrm>
            <a:off x="1721780" y="3858773"/>
            <a:ext cx="201501" cy="182520"/>
          </a:xfrm>
          <a:custGeom>
            <a:avLst/>
            <a:gdLst>
              <a:gd name="T0" fmla="*/ 3423 w 64"/>
              <a:gd name="T1" fmla="*/ 188174 h 58"/>
              <a:gd name="T2" fmla="*/ 34230 w 64"/>
              <a:gd name="T3" fmla="*/ 171067 h 58"/>
              <a:gd name="T4" fmla="*/ 65038 w 64"/>
              <a:gd name="T5" fmla="*/ 92376 h 58"/>
              <a:gd name="T6" fmla="*/ 99268 w 64"/>
              <a:gd name="T7" fmla="*/ 0 h 58"/>
              <a:gd name="T8" fmla="*/ 109538 w 64"/>
              <a:gd name="T9" fmla="*/ 0 h 58"/>
              <a:gd name="T10" fmla="*/ 116384 w 64"/>
              <a:gd name="T11" fmla="*/ 0 h 58"/>
              <a:gd name="T12" fmla="*/ 116384 w 64"/>
              <a:gd name="T13" fmla="*/ 0 h 58"/>
              <a:gd name="T14" fmla="*/ 143768 w 64"/>
              <a:gd name="T15" fmla="*/ 65006 h 58"/>
              <a:gd name="T16" fmla="*/ 174575 w 64"/>
              <a:gd name="T17" fmla="*/ 133432 h 58"/>
              <a:gd name="T18" fmla="*/ 191691 w 64"/>
              <a:gd name="T19" fmla="*/ 174489 h 58"/>
              <a:gd name="T20" fmla="*/ 195114 w 64"/>
              <a:gd name="T21" fmla="*/ 181331 h 58"/>
              <a:gd name="T22" fmla="*/ 215652 w 64"/>
              <a:gd name="T23" fmla="*/ 188174 h 58"/>
              <a:gd name="T24" fmla="*/ 219075 w 64"/>
              <a:gd name="T25" fmla="*/ 195017 h 58"/>
              <a:gd name="T26" fmla="*/ 219075 w 64"/>
              <a:gd name="T27" fmla="*/ 198438 h 58"/>
              <a:gd name="T28" fmla="*/ 167729 w 64"/>
              <a:gd name="T29" fmla="*/ 195017 h 58"/>
              <a:gd name="T30" fmla="*/ 116384 w 64"/>
              <a:gd name="T31" fmla="*/ 198438 h 58"/>
              <a:gd name="T32" fmla="*/ 116384 w 64"/>
              <a:gd name="T33" fmla="*/ 188174 h 58"/>
              <a:gd name="T34" fmla="*/ 133499 w 64"/>
              <a:gd name="T35" fmla="*/ 184753 h 58"/>
              <a:gd name="T36" fmla="*/ 143768 w 64"/>
              <a:gd name="T37" fmla="*/ 177910 h 58"/>
              <a:gd name="T38" fmla="*/ 126653 w 64"/>
              <a:gd name="T39" fmla="*/ 130011 h 58"/>
              <a:gd name="T40" fmla="*/ 68461 w 64"/>
              <a:gd name="T41" fmla="*/ 130011 h 58"/>
              <a:gd name="T42" fmla="*/ 51346 w 64"/>
              <a:gd name="T43" fmla="*/ 174489 h 58"/>
              <a:gd name="T44" fmla="*/ 78730 w 64"/>
              <a:gd name="T45" fmla="*/ 188174 h 58"/>
              <a:gd name="T46" fmla="*/ 78730 w 64"/>
              <a:gd name="T47" fmla="*/ 195017 h 58"/>
              <a:gd name="T48" fmla="*/ 78730 w 64"/>
              <a:gd name="T49" fmla="*/ 198438 h 58"/>
              <a:gd name="T50" fmla="*/ 30807 w 64"/>
              <a:gd name="T51" fmla="*/ 195017 h 58"/>
              <a:gd name="T52" fmla="*/ 27384 w 64"/>
              <a:gd name="T53" fmla="*/ 195017 h 58"/>
              <a:gd name="T54" fmla="*/ 0 w 64"/>
              <a:gd name="T55" fmla="*/ 198438 h 58"/>
              <a:gd name="T56" fmla="*/ 3423 w 64"/>
              <a:gd name="T57" fmla="*/ 188174 h 58"/>
              <a:gd name="T58" fmla="*/ 75307 w 64"/>
              <a:gd name="T59" fmla="*/ 112904 h 58"/>
              <a:gd name="T60" fmla="*/ 112961 w 64"/>
              <a:gd name="T61" fmla="*/ 112904 h 58"/>
              <a:gd name="T62" fmla="*/ 119807 w 64"/>
              <a:gd name="T63" fmla="*/ 112904 h 58"/>
              <a:gd name="T64" fmla="*/ 95845 w 64"/>
              <a:gd name="T65" fmla="*/ 54742 h 58"/>
              <a:gd name="T66" fmla="*/ 75307 w 64"/>
              <a:gd name="T67" fmla="*/ 112904 h 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4" h="58">
                <a:moveTo>
                  <a:pt x="1" y="55"/>
                </a:moveTo>
                <a:cubicBezTo>
                  <a:pt x="4" y="54"/>
                  <a:pt x="8" y="55"/>
                  <a:pt x="10" y="50"/>
                </a:cubicBezTo>
                <a:cubicBezTo>
                  <a:pt x="19" y="27"/>
                  <a:pt x="19" y="27"/>
                  <a:pt x="19" y="27"/>
                </a:cubicBezTo>
                <a:cubicBezTo>
                  <a:pt x="29" y="0"/>
                  <a:pt x="29" y="0"/>
                  <a:pt x="29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42" y="19"/>
                  <a:pt x="42" y="19"/>
                  <a:pt x="42" y="19"/>
                </a:cubicBezTo>
                <a:cubicBezTo>
                  <a:pt x="45" y="25"/>
                  <a:pt x="48" y="32"/>
                  <a:pt x="51" y="39"/>
                </a:cubicBezTo>
                <a:cubicBezTo>
                  <a:pt x="52" y="43"/>
                  <a:pt x="54" y="47"/>
                  <a:pt x="56" y="51"/>
                </a:cubicBezTo>
                <a:cubicBezTo>
                  <a:pt x="56" y="51"/>
                  <a:pt x="56" y="52"/>
                  <a:pt x="57" y="53"/>
                </a:cubicBezTo>
                <a:cubicBezTo>
                  <a:pt x="58" y="54"/>
                  <a:pt x="62" y="54"/>
                  <a:pt x="63" y="55"/>
                </a:cubicBezTo>
                <a:cubicBezTo>
                  <a:pt x="63" y="55"/>
                  <a:pt x="64" y="56"/>
                  <a:pt x="64" y="57"/>
                </a:cubicBezTo>
                <a:cubicBezTo>
                  <a:pt x="64" y="57"/>
                  <a:pt x="64" y="58"/>
                  <a:pt x="64" y="58"/>
                </a:cubicBezTo>
                <a:cubicBezTo>
                  <a:pt x="59" y="58"/>
                  <a:pt x="54" y="57"/>
                  <a:pt x="49" y="57"/>
                </a:cubicBezTo>
                <a:cubicBezTo>
                  <a:pt x="44" y="57"/>
                  <a:pt x="39" y="58"/>
                  <a:pt x="34" y="58"/>
                </a:cubicBezTo>
                <a:cubicBezTo>
                  <a:pt x="34" y="57"/>
                  <a:pt x="34" y="56"/>
                  <a:pt x="34" y="55"/>
                </a:cubicBezTo>
                <a:cubicBezTo>
                  <a:pt x="39" y="54"/>
                  <a:pt x="39" y="54"/>
                  <a:pt x="39" y="54"/>
                </a:cubicBezTo>
                <a:cubicBezTo>
                  <a:pt x="40" y="54"/>
                  <a:pt x="42" y="53"/>
                  <a:pt x="42" y="52"/>
                </a:cubicBezTo>
                <a:cubicBezTo>
                  <a:pt x="42" y="51"/>
                  <a:pt x="37" y="39"/>
                  <a:pt x="37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19" y="40"/>
                  <a:pt x="15" y="50"/>
                  <a:pt x="15" y="51"/>
                </a:cubicBezTo>
                <a:cubicBezTo>
                  <a:pt x="15" y="54"/>
                  <a:pt x="21" y="54"/>
                  <a:pt x="23" y="55"/>
                </a:cubicBezTo>
                <a:cubicBezTo>
                  <a:pt x="23" y="55"/>
                  <a:pt x="23" y="56"/>
                  <a:pt x="23" y="57"/>
                </a:cubicBezTo>
                <a:cubicBezTo>
                  <a:pt x="23" y="57"/>
                  <a:pt x="23" y="57"/>
                  <a:pt x="23" y="58"/>
                </a:cubicBezTo>
                <a:cubicBezTo>
                  <a:pt x="18" y="58"/>
                  <a:pt x="14" y="57"/>
                  <a:pt x="9" y="57"/>
                </a:cubicBezTo>
                <a:cubicBezTo>
                  <a:pt x="9" y="57"/>
                  <a:pt x="8" y="57"/>
                  <a:pt x="8" y="57"/>
                </a:cubicBezTo>
                <a:cubicBezTo>
                  <a:pt x="5" y="58"/>
                  <a:pt x="3" y="58"/>
                  <a:pt x="0" y="58"/>
                </a:cubicBezTo>
                <a:lnTo>
                  <a:pt x="1" y="55"/>
                </a:lnTo>
                <a:close/>
                <a:moveTo>
                  <a:pt x="22" y="33"/>
                </a:moveTo>
                <a:cubicBezTo>
                  <a:pt x="25" y="33"/>
                  <a:pt x="29" y="33"/>
                  <a:pt x="33" y="33"/>
                </a:cubicBezTo>
                <a:cubicBezTo>
                  <a:pt x="34" y="33"/>
                  <a:pt x="34" y="33"/>
                  <a:pt x="35" y="33"/>
                </a:cubicBezTo>
                <a:cubicBezTo>
                  <a:pt x="33" y="27"/>
                  <a:pt x="31" y="21"/>
                  <a:pt x="28" y="16"/>
                </a:cubicBezTo>
                <a:lnTo>
                  <a:pt x="22" y="3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2" name="Freeform 199"/>
          <p:cNvSpPr>
            <a:spLocks noEditPoints="1"/>
          </p:cNvSpPr>
          <p:nvPr/>
        </p:nvSpPr>
        <p:spPr bwMode="auto">
          <a:xfrm>
            <a:off x="2175888" y="3842712"/>
            <a:ext cx="214643" cy="214643"/>
          </a:xfrm>
          <a:custGeom>
            <a:avLst/>
            <a:gdLst>
              <a:gd name="T0" fmla="*/ 233362 w 68"/>
              <a:gd name="T1" fmla="*/ 116681 h 68"/>
              <a:gd name="T2" fmla="*/ 116681 w 68"/>
              <a:gd name="T3" fmla="*/ 233362 h 68"/>
              <a:gd name="T4" fmla="*/ 0 w 68"/>
              <a:gd name="T5" fmla="*/ 116681 h 68"/>
              <a:gd name="T6" fmla="*/ 116681 w 68"/>
              <a:gd name="T7" fmla="*/ 0 h 68"/>
              <a:gd name="T8" fmla="*/ 233362 w 68"/>
              <a:gd name="T9" fmla="*/ 116681 h 68"/>
              <a:gd name="T10" fmla="*/ 216203 w 68"/>
              <a:gd name="T11" fmla="*/ 116681 h 68"/>
              <a:gd name="T12" fmla="*/ 216203 w 68"/>
              <a:gd name="T13" fmla="*/ 116681 h 68"/>
              <a:gd name="T14" fmla="*/ 202476 w 68"/>
              <a:gd name="T15" fmla="*/ 126976 h 68"/>
              <a:gd name="T16" fmla="*/ 171590 w 68"/>
              <a:gd name="T17" fmla="*/ 96090 h 68"/>
              <a:gd name="T18" fmla="*/ 178453 w 68"/>
              <a:gd name="T19" fmla="*/ 54909 h 68"/>
              <a:gd name="T20" fmla="*/ 195612 w 68"/>
              <a:gd name="T21" fmla="*/ 58341 h 68"/>
              <a:gd name="T22" fmla="*/ 147567 w 68"/>
              <a:gd name="T23" fmla="*/ 20591 h 68"/>
              <a:gd name="T24" fmla="*/ 154431 w 68"/>
              <a:gd name="T25" fmla="*/ 37750 h 68"/>
              <a:gd name="T26" fmla="*/ 116681 w 68"/>
              <a:gd name="T27" fmla="*/ 58341 h 68"/>
              <a:gd name="T28" fmla="*/ 78931 w 68"/>
              <a:gd name="T29" fmla="*/ 37750 h 68"/>
              <a:gd name="T30" fmla="*/ 85795 w 68"/>
              <a:gd name="T31" fmla="*/ 20591 h 68"/>
              <a:gd name="T32" fmla="*/ 34318 w 68"/>
              <a:gd name="T33" fmla="*/ 58341 h 68"/>
              <a:gd name="T34" fmla="*/ 51477 w 68"/>
              <a:gd name="T35" fmla="*/ 54909 h 68"/>
              <a:gd name="T36" fmla="*/ 61772 w 68"/>
              <a:gd name="T37" fmla="*/ 96090 h 68"/>
              <a:gd name="T38" fmla="*/ 27454 w 68"/>
              <a:gd name="T39" fmla="*/ 126976 h 68"/>
              <a:gd name="T40" fmla="*/ 17159 w 68"/>
              <a:gd name="T41" fmla="*/ 116681 h 68"/>
              <a:gd name="T42" fmla="*/ 17159 w 68"/>
              <a:gd name="T43" fmla="*/ 116681 h 68"/>
              <a:gd name="T44" fmla="*/ 34318 w 68"/>
              <a:gd name="T45" fmla="*/ 175022 h 68"/>
              <a:gd name="T46" fmla="*/ 37750 w 68"/>
              <a:gd name="T47" fmla="*/ 157863 h 68"/>
              <a:gd name="T48" fmla="*/ 82363 w 68"/>
              <a:gd name="T49" fmla="*/ 161294 h 68"/>
              <a:gd name="T50" fmla="*/ 99522 w 68"/>
              <a:gd name="T51" fmla="*/ 202476 h 68"/>
              <a:gd name="T52" fmla="*/ 85795 w 68"/>
              <a:gd name="T53" fmla="*/ 209339 h 68"/>
              <a:gd name="T54" fmla="*/ 116681 w 68"/>
              <a:gd name="T55" fmla="*/ 216203 h 68"/>
              <a:gd name="T56" fmla="*/ 147567 w 68"/>
              <a:gd name="T57" fmla="*/ 209339 h 68"/>
              <a:gd name="T58" fmla="*/ 130408 w 68"/>
              <a:gd name="T59" fmla="*/ 202476 h 68"/>
              <a:gd name="T60" fmla="*/ 150999 w 68"/>
              <a:gd name="T61" fmla="*/ 161294 h 68"/>
              <a:gd name="T62" fmla="*/ 192180 w 68"/>
              <a:gd name="T63" fmla="*/ 157863 h 68"/>
              <a:gd name="T64" fmla="*/ 195612 w 68"/>
              <a:gd name="T65" fmla="*/ 175022 h 68"/>
              <a:gd name="T66" fmla="*/ 216203 w 68"/>
              <a:gd name="T67" fmla="*/ 116681 h 68"/>
              <a:gd name="T68" fmla="*/ 116681 w 68"/>
              <a:gd name="T69" fmla="*/ 78931 h 68"/>
              <a:gd name="T70" fmla="*/ 154431 w 68"/>
              <a:gd name="T71" fmla="*/ 106386 h 68"/>
              <a:gd name="T72" fmla="*/ 140704 w 68"/>
              <a:gd name="T73" fmla="*/ 147567 h 68"/>
              <a:gd name="T74" fmla="*/ 92658 w 68"/>
              <a:gd name="T75" fmla="*/ 147567 h 68"/>
              <a:gd name="T76" fmla="*/ 78931 w 68"/>
              <a:gd name="T77" fmla="*/ 106386 h 68"/>
              <a:gd name="T78" fmla="*/ 116681 w 68"/>
              <a:gd name="T79" fmla="*/ 78931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63" y="34"/>
                </a:moveTo>
                <a:cubicBezTo>
                  <a:pt x="63" y="34"/>
                  <a:pt x="63" y="34"/>
                  <a:pt x="63" y="34"/>
                </a:cubicBezTo>
                <a:cubicBezTo>
                  <a:pt x="59" y="37"/>
                  <a:pt x="59" y="37"/>
                  <a:pt x="59" y="37"/>
                </a:cubicBezTo>
                <a:cubicBezTo>
                  <a:pt x="50" y="28"/>
                  <a:pt x="50" y="28"/>
                  <a:pt x="50" y="28"/>
                </a:cubicBezTo>
                <a:cubicBezTo>
                  <a:pt x="52" y="16"/>
                  <a:pt x="52" y="16"/>
                  <a:pt x="52" y="16"/>
                </a:cubicBezTo>
                <a:cubicBezTo>
                  <a:pt x="57" y="17"/>
                  <a:pt x="57" y="17"/>
                  <a:pt x="57" y="17"/>
                </a:cubicBezTo>
                <a:cubicBezTo>
                  <a:pt x="54" y="12"/>
                  <a:pt x="49" y="8"/>
                  <a:pt x="43" y="6"/>
                </a:cubicBezTo>
                <a:cubicBezTo>
                  <a:pt x="45" y="11"/>
                  <a:pt x="45" y="11"/>
                  <a:pt x="45" y="11"/>
                </a:cubicBezTo>
                <a:cubicBezTo>
                  <a:pt x="34" y="17"/>
                  <a:pt x="34" y="17"/>
                  <a:pt x="34" y="17"/>
                </a:cubicBezTo>
                <a:cubicBezTo>
                  <a:pt x="23" y="11"/>
                  <a:pt x="23" y="11"/>
                  <a:pt x="23" y="11"/>
                </a:cubicBezTo>
                <a:cubicBezTo>
                  <a:pt x="25" y="6"/>
                  <a:pt x="25" y="6"/>
                  <a:pt x="25" y="6"/>
                </a:cubicBezTo>
                <a:cubicBezTo>
                  <a:pt x="19" y="8"/>
                  <a:pt x="14" y="12"/>
                  <a:pt x="10" y="17"/>
                </a:cubicBezTo>
                <a:cubicBezTo>
                  <a:pt x="15" y="16"/>
                  <a:pt x="15" y="16"/>
                  <a:pt x="15" y="16"/>
                </a:cubicBezTo>
                <a:cubicBezTo>
                  <a:pt x="18" y="28"/>
                  <a:pt x="18" y="28"/>
                  <a:pt x="18" y="28"/>
                </a:cubicBezTo>
                <a:cubicBezTo>
                  <a:pt x="8" y="37"/>
                  <a:pt x="8" y="37"/>
                  <a:pt x="8" y="37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40"/>
                  <a:pt x="7" y="46"/>
                  <a:pt x="10" y="51"/>
                </a:cubicBezTo>
                <a:cubicBezTo>
                  <a:pt x="11" y="46"/>
                  <a:pt x="11" y="46"/>
                  <a:pt x="11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9" y="59"/>
                  <a:pt x="29" y="59"/>
                  <a:pt x="29" y="59"/>
                </a:cubicBezTo>
                <a:cubicBezTo>
                  <a:pt x="25" y="61"/>
                  <a:pt x="25" y="61"/>
                  <a:pt x="25" y="61"/>
                </a:cubicBezTo>
                <a:cubicBezTo>
                  <a:pt x="28" y="62"/>
                  <a:pt x="31" y="63"/>
                  <a:pt x="34" y="63"/>
                </a:cubicBezTo>
                <a:cubicBezTo>
                  <a:pt x="37" y="63"/>
                  <a:pt x="40" y="62"/>
                  <a:pt x="43" y="61"/>
                </a:cubicBezTo>
                <a:cubicBezTo>
                  <a:pt x="38" y="59"/>
                  <a:pt x="38" y="59"/>
                  <a:pt x="38" y="59"/>
                </a:cubicBezTo>
                <a:cubicBezTo>
                  <a:pt x="44" y="47"/>
                  <a:pt x="44" y="47"/>
                  <a:pt x="44" y="47"/>
                </a:cubicBezTo>
                <a:cubicBezTo>
                  <a:pt x="56" y="46"/>
                  <a:pt x="56" y="46"/>
                  <a:pt x="56" y="46"/>
                </a:cubicBezTo>
                <a:cubicBezTo>
                  <a:pt x="57" y="51"/>
                  <a:pt x="57" y="51"/>
                  <a:pt x="57" y="51"/>
                </a:cubicBezTo>
                <a:cubicBezTo>
                  <a:pt x="61" y="46"/>
                  <a:pt x="63" y="40"/>
                  <a:pt x="63" y="34"/>
                </a:cubicBezTo>
                <a:close/>
                <a:moveTo>
                  <a:pt x="34" y="23"/>
                </a:moveTo>
                <a:cubicBezTo>
                  <a:pt x="45" y="31"/>
                  <a:pt x="45" y="31"/>
                  <a:pt x="45" y="31"/>
                </a:cubicBezTo>
                <a:cubicBezTo>
                  <a:pt x="41" y="43"/>
                  <a:pt x="41" y="43"/>
                  <a:pt x="41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23" y="31"/>
                  <a:pt x="23" y="31"/>
                  <a:pt x="23" y="31"/>
                </a:cubicBezTo>
                <a:lnTo>
                  <a:pt x="34" y="2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3" name="Freeform 200"/>
          <p:cNvSpPr>
            <a:spLocks noEditPoints="1"/>
          </p:cNvSpPr>
          <p:nvPr/>
        </p:nvSpPr>
        <p:spPr bwMode="auto">
          <a:xfrm>
            <a:off x="2631456" y="3842712"/>
            <a:ext cx="214643" cy="214643"/>
          </a:xfrm>
          <a:custGeom>
            <a:avLst/>
            <a:gdLst>
              <a:gd name="T0" fmla="*/ 0 w 68"/>
              <a:gd name="T1" fmla="*/ 116681 h 68"/>
              <a:gd name="T2" fmla="*/ 233362 w 68"/>
              <a:gd name="T3" fmla="*/ 116681 h 68"/>
              <a:gd name="T4" fmla="*/ 116681 w 68"/>
              <a:gd name="T5" fmla="*/ 3432 h 68"/>
              <a:gd name="T6" fmla="*/ 116681 w 68"/>
              <a:gd name="T7" fmla="*/ 226498 h 68"/>
              <a:gd name="T8" fmla="*/ 116681 w 68"/>
              <a:gd name="T9" fmla="*/ 3432 h 68"/>
              <a:gd name="T10" fmla="*/ 30886 w 68"/>
              <a:gd name="T11" fmla="*/ 161294 h 68"/>
              <a:gd name="T12" fmla="*/ 10295 w 68"/>
              <a:gd name="T13" fmla="*/ 116681 h 68"/>
              <a:gd name="T14" fmla="*/ 30886 w 68"/>
              <a:gd name="T15" fmla="*/ 68636 h 68"/>
              <a:gd name="T16" fmla="*/ 34318 w 68"/>
              <a:gd name="T17" fmla="*/ 89227 h 68"/>
              <a:gd name="T18" fmla="*/ 34318 w 68"/>
              <a:gd name="T19" fmla="*/ 144135 h 68"/>
              <a:gd name="T20" fmla="*/ 113249 w 68"/>
              <a:gd name="T21" fmla="*/ 219635 h 68"/>
              <a:gd name="T22" fmla="*/ 34318 w 68"/>
              <a:gd name="T23" fmla="*/ 164726 h 68"/>
              <a:gd name="T24" fmla="*/ 51477 w 68"/>
              <a:gd name="T25" fmla="*/ 171590 h 68"/>
              <a:gd name="T26" fmla="*/ 96090 w 68"/>
              <a:gd name="T27" fmla="*/ 209339 h 68"/>
              <a:gd name="T28" fmla="*/ 113249 w 68"/>
              <a:gd name="T29" fmla="*/ 219635 h 68"/>
              <a:gd name="T30" fmla="*/ 96090 w 68"/>
              <a:gd name="T31" fmla="*/ 20591 h 68"/>
              <a:gd name="T32" fmla="*/ 51477 w 68"/>
              <a:gd name="T33" fmla="*/ 58341 h 68"/>
              <a:gd name="T34" fmla="*/ 34318 w 68"/>
              <a:gd name="T35" fmla="*/ 65204 h 68"/>
              <a:gd name="T36" fmla="*/ 113249 w 68"/>
              <a:gd name="T37" fmla="*/ 10295 h 68"/>
              <a:gd name="T38" fmla="*/ 147567 w 68"/>
              <a:gd name="T39" fmla="*/ 102954 h 68"/>
              <a:gd name="T40" fmla="*/ 147567 w 68"/>
              <a:gd name="T41" fmla="*/ 126976 h 68"/>
              <a:gd name="T42" fmla="*/ 164726 w 68"/>
              <a:gd name="T43" fmla="*/ 157863 h 68"/>
              <a:gd name="T44" fmla="*/ 123545 w 68"/>
              <a:gd name="T45" fmla="*/ 147567 h 68"/>
              <a:gd name="T46" fmla="*/ 116681 w 68"/>
              <a:gd name="T47" fmla="*/ 181885 h 68"/>
              <a:gd name="T48" fmla="*/ 109817 w 68"/>
              <a:gd name="T49" fmla="*/ 147567 h 68"/>
              <a:gd name="T50" fmla="*/ 65204 w 68"/>
              <a:gd name="T51" fmla="*/ 157863 h 68"/>
              <a:gd name="T52" fmla="*/ 82363 w 68"/>
              <a:gd name="T53" fmla="*/ 126976 h 68"/>
              <a:gd name="T54" fmla="*/ 82363 w 68"/>
              <a:gd name="T55" fmla="*/ 102954 h 68"/>
              <a:gd name="T56" fmla="*/ 65204 w 68"/>
              <a:gd name="T57" fmla="*/ 72068 h 68"/>
              <a:gd name="T58" fmla="*/ 109817 w 68"/>
              <a:gd name="T59" fmla="*/ 82363 h 68"/>
              <a:gd name="T60" fmla="*/ 116681 w 68"/>
              <a:gd name="T61" fmla="*/ 48045 h 68"/>
              <a:gd name="T62" fmla="*/ 123545 w 68"/>
              <a:gd name="T63" fmla="*/ 82363 h 68"/>
              <a:gd name="T64" fmla="*/ 164726 w 68"/>
              <a:gd name="T65" fmla="*/ 72068 h 68"/>
              <a:gd name="T66" fmla="*/ 147567 w 68"/>
              <a:gd name="T67" fmla="*/ 102954 h 68"/>
              <a:gd name="T68" fmla="*/ 188749 w 68"/>
              <a:gd name="T69" fmla="*/ 51477 h 68"/>
              <a:gd name="T70" fmla="*/ 133840 w 68"/>
              <a:gd name="T71" fmla="*/ 30886 h 68"/>
              <a:gd name="T72" fmla="*/ 120113 w 68"/>
              <a:gd name="T73" fmla="*/ 20591 h 68"/>
              <a:gd name="T74" fmla="*/ 205908 w 68"/>
              <a:gd name="T75" fmla="*/ 61772 h 68"/>
              <a:gd name="T76" fmla="*/ 205908 w 68"/>
              <a:gd name="T77" fmla="*/ 171590 h 68"/>
              <a:gd name="T78" fmla="*/ 120113 w 68"/>
              <a:gd name="T79" fmla="*/ 212771 h 68"/>
              <a:gd name="T80" fmla="*/ 133840 w 68"/>
              <a:gd name="T81" fmla="*/ 199044 h 68"/>
              <a:gd name="T82" fmla="*/ 188749 w 68"/>
              <a:gd name="T83" fmla="*/ 178453 h 68"/>
              <a:gd name="T84" fmla="*/ 205908 w 68"/>
              <a:gd name="T85" fmla="*/ 171590 h 68"/>
              <a:gd name="T86" fmla="*/ 202476 w 68"/>
              <a:gd name="T87" fmla="*/ 161294 h 68"/>
              <a:gd name="T88" fmla="*/ 195612 w 68"/>
              <a:gd name="T89" fmla="*/ 144135 h 68"/>
              <a:gd name="T90" fmla="*/ 195612 w 68"/>
              <a:gd name="T91" fmla="*/ 89227 h 68"/>
              <a:gd name="T92" fmla="*/ 202476 w 68"/>
              <a:gd name="T93" fmla="*/ 68636 h 68"/>
              <a:gd name="T94" fmla="*/ 219635 w 68"/>
              <a:gd name="T95" fmla="*/ 116681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8">
                <a:moveTo>
                  <a:pt x="34" y="68"/>
                </a:move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ubicBezTo>
                  <a:pt x="68" y="52"/>
                  <a:pt x="53" y="68"/>
                  <a:pt x="34" y="68"/>
                </a:cubicBezTo>
                <a:close/>
                <a:moveTo>
                  <a:pt x="34" y="1"/>
                </a:moveTo>
                <a:cubicBezTo>
                  <a:pt x="16" y="1"/>
                  <a:pt x="1" y="16"/>
                  <a:pt x="1" y="34"/>
                </a:cubicBezTo>
                <a:cubicBezTo>
                  <a:pt x="1" y="52"/>
                  <a:pt x="16" y="66"/>
                  <a:pt x="34" y="66"/>
                </a:cubicBezTo>
                <a:cubicBezTo>
                  <a:pt x="52" y="66"/>
                  <a:pt x="66" y="52"/>
                  <a:pt x="66" y="34"/>
                </a:cubicBezTo>
                <a:cubicBezTo>
                  <a:pt x="66" y="16"/>
                  <a:pt x="52" y="1"/>
                  <a:pt x="34" y="1"/>
                </a:cubicBezTo>
                <a:close/>
                <a:moveTo>
                  <a:pt x="7" y="43"/>
                </a:moveTo>
                <a:cubicBezTo>
                  <a:pt x="8" y="44"/>
                  <a:pt x="8" y="46"/>
                  <a:pt x="9" y="47"/>
                </a:cubicBezTo>
                <a:cubicBezTo>
                  <a:pt x="7" y="48"/>
                  <a:pt x="7" y="48"/>
                  <a:pt x="7" y="48"/>
                </a:cubicBezTo>
                <a:cubicBezTo>
                  <a:pt x="4" y="44"/>
                  <a:pt x="3" y="39"/>
                  <a:pt x="3" y="34"/>
                </a:cubicBezTo>
                <a:cubicBezTo>
                  <a:pt x="3" y="28"/>
                  <a:pt x="4" y="23"/>
                  <a:pt x="7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2"/>
                  <a:pt x="8" y="23"/>
                  <a:pt x="7" y="25"/>
                </a:cubicBezTo>
                <a:cubicBezTo>
                  <a:pt x="10" y="26"/>
                  <a:pt x="10" y="26"/>
                  <a:pt x="10" y="26"/>
                </a:cubicBezTo>
                <a:cubicBezTo>
                  <a:pt x="9" y="28"/>
                  <a:pt x="9" y="31"/>
                  <a:pt x="9" y="34"/>
                </a:cubicBezTo>
                <a:cubicBezTo>
                  <a:pt x="9" y="37"/>
                  <a:pt x="9" y="39"/>
                  <a:pt x="10" y="42"/>
                </a:cubicBezTo>
                <a:lnTo>
                  <a:pt x="7" y="43"/>
                </a:lnTo>
                <a:close/>
                <a:moveTo>
                  <a:pt x="33" y="64"/>
                </a:moveTo>
                <a:cubicBezTo>
                  <a:pt x="22" y="64"/>
                  <a:pt x="13" y="58"/>
                  <a:pt x="8" y="50"/>
                </a:cubicBezTo>
                <a:cubicBezTo>
                  <a:pt x="10" y="48"/>
                  <a:pt x="10" y="48"/>
                  <a:pt x="10" y="48"/>
                </a:cubicBezTo>
                <a:cubicBezTo>
                  <a:pt x="11" y="50"/>
                  <a:pt x="12" y="51"/>
                  <a:pt x="13" y="52"/>
                </a:cubicBezTo>
                <a:cubicBezTo>
                  <a:pt x="15" y="50"/>
                  <a:pt x="15" y="50"/>
                  <a:pt x="15" y="50"/>
                </a:cubicBezTo>
                <a:cubicBezTo>
                  <a:pt x="19" y="54"/>
                  <a:pt x="23" y="57"/>
                  <a:pt x="29" y="58"/>
                </a:cubicBezTo>
                <a:cubicBezTo>
                  <a:pt x="28" y="61"/>
                  <a:pt x="28" y="61"/>
                  <a:pt x="28" y="61"/>
                </a:cubicBezTo>
                <a:cubicBezTo>
                  <a:pt x="30" y="62"/>
                  <a:pt x="31" y="62"/>
                  <a:pt x="33" y="62"/>
                </a:cubicBezTo>
                <a:lnTo>
                  <a:pt x="33" y="64"/>
                </a:lnTo>
                <a:close/>
                <a:moveTo>
                  <a:pt x="33" y="6"/>
                </a:moveTo>
                <a:cubicBezTo>
                  <a:pt x="31" y="6"/>
                  <a:pt x="30" y="6"/>
                  <a:pt x="28" y="6"/>
                </a:cubicBezTo>
                <a:cubicBezTo>
                  <a:pt x="29" y="9"/>
                  <a:pt x="29" y="9"/>
                  <a:pt x="29" y="9"/>
                </a:cubicBezTo>
                <a:cubicBezTo>
                  <a:pt x="23" y="10"/>
                  <a:pt x="19" y="13"/>
                  <a:pt x="15" y="17"/>
                </a:cubicBezTo>
                <a:cubicBezTo>
                  <a:pt x="13" y="15"/>
                  <a:pt x="13" y="15"/>
                  <a:pt x="13" y="15"/>
                </a:cubicBezTo>
                <a:cubicBezTo>
                  <a:pt x="12" y="16"/>
                  <a:pt x="11" y="18"/>
                  <a:pt x="10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13" y="9"/>
                  <a:pt x="22" y="3"/>
                  <a:pt x="33" y="3"/>
                </a:cubicBezTo>
                <a:lnTo>
                  <a:pt x="33" y="6"/>
                </a:lnTo>
                <a:close/>
                <a:moveTo>
                  <a:pt x="43" y="30"/>
                </a:moveTo>
                <a:cubicBezTo>
                  <a:pt x="44" y="32"/>
                  <a:pt x="44" y="33"/>
                  <a:pt x="44" y="34"/>
                </a:cubicBezTo>
                <a:cubicBezTo>
                  <a:pt x="44" y="35"/>
                  <a:pt x="44" y="36"/>
                  <a:pt x="43" y="37"/>
                </a:cubicBezTo>
                <a:cubicBezTo>
                  <a:pt x="52" y="40"/>
                  <a:pt x="52" y="40"/>
                  <a:pt x="52" y="40"/>
                </a:cubicBezTo>
                <a:cubicBezTo>
                  <a:pt x="51" y="42"/>
                  <a:pt x="50" y="45"/>
                  <a:pt x="48" y="46"/>
                </a:cubicBezTo>
                <a:cubicBezTo>
                  <a:pt x="41" y="40"/>
                  <a:pt x="41" y="40"/>
                  <a:pt x="41" y="40"/>
                </a:cubicBezTo>
                <a:cubicBezTo>
                  <a:pt x="40" y="42"/>
                  <a:pt x="38" y="43"/>
                  <a:pt x="36" y="43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3"/>
                  <a:pt x="35" y="53"/>
                  <a:pt x="34" y="53"/>
                </a:cubicBezTo>
                <a:cubicBezTo>
                  <a:pt x="32" y="53"/>
                  <a:pt x="31" y="53"/>
                  <a:pt x="30" y="53"/>
                </a:cubicBezTo>
                <a:cubicBezTo>
                  <a:pt x="32" y="43"/>
                  <a:pt x="32" y="43"/>
                  <a:pt x="32" y="43"/>
                </a:cubicBezTo>
                <a:cubicBezTo>
                  <a:pt x="30" y="43"/>
                  <a:pt x="28" y="42"/>
                  <a:pt x="26" y="40"/>
                </a:cubicBezTo>
                <a:cubicBezTo>
                  <a:pt x="19" y="46"/>
                  <a:pt x="19" y="46"/>
                  <a:pt x="19" y="46"/>
                </a:cubicBezTo>
                <a:cubicBezTo>
                  <a:pt x="18" y="45"/>
                  <a:pt x="16" y="42"/>
                  <a:pt x="16" y="40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6"/>
                  <a:pt x="24" y="35"/>
                  <a:pt x="24" y="34"/>
                </a:cubicBezTo>
                <a:cubicBezTo>
                  <a:pt x="24" y="33"/>
                  <a:pt x="24" y="32"/>
                  <a:pt x="24" y="30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5"/>
                  <a:pt x="18" y="23"/>
                  <a:pt x="19" y="21"/>
                </a:cubicBezTo>
                <a:cubicBezTo>
                  <a:pt x="26" y="27"/>
                  <a:pt x="26" y="27"/>
                  <a:pt x="26" y="27"/>
                </a:cubicBezTo>
                <a:cubicBezTo>
                  <a:pt x="28" y="26"/>
                  <a:pt x="30" y="24"/>
                  <a:pt x="32" y="24"/>
                </a:cubicBezTo>
                <a:cubicBezTo>
                  <a:pt x="30" y="15"/>
                  <a:pt x="30" y="15"/>
                  <a:pt x="30" y="15"/>
                </a:cubicBezTo>
                <a:cubicBezTo>
                  <a:pt x="31" y="15"/>
                  <a:pt x="32" y="14"/>
                  <a:pt x="34" y="14"/>
                </a:cubicBezTo>
                <a:cubicBezTo>
                  <a:pt x="35" y="14"/>
                  <a:pt x="36" y="15"/>
                  <a:pt x="37" y="15"/>
                </a:cubicBezTo>
                <a:cubicBezTo>
                  <a:pt x="36" y="24"/>
                  <a:pt x="36" y="24"/>
                  <a:pt x="36" y="24"/>
                </a:cubicBezTo>
                <a:cubicBezTo>
                  <a:pt x="38" y="24"/>
                  <a:pt x="40" y="26"/>
                  <a:pt x="41" y="27"/>
                </a:cubicBezTo>
                <a:cubicBezTo>
                  <a:pt x="48" y="21"/>
                  <a:pt x="48" y="21"/>
                  <a:pt x="48" y="21"/>
                </a:cubicBezTo>
                <a:cubicBezTo>
                  <a:pt x="50" y="23"/>
                  <a:pt x="51" y="25"/>
                  <a:pt x="52" y="27"/>
                </a:cubicBezTo>
                <a:lnTo>
                  <a:pt x="43" y="30"/>
                </a:lnTo>
                <a:close/>
                <a:moveTo>
                  <a:pt x="58" y="19"/>
                </a:moveTo>
                <a:cubicBezTo>
                  <a:pt x="57" y="18"/>
                  <a:pt x="56" y="16"/>
                  <a:pt x="55" y="15"/>
                </a:cubicBezTo>
                <a:cubicBezTo>
                  <a:pt x="53" y="17"/>
                  <a:pt x="53" y="17"/>
                  <a:pt x="53" y="17"/>
                </a:cubicBezTo>
                <a:cubicBezTo>
                  <a:pt x="49" y="13"/>
                  <a:pt x="44" y="10"/>
                  <a:pt x="39" y="9"/>
                </a:cubicBezTo>
                <a:cubicBezTo>
                  <a:pt x="39" y="6"/>
                  <a:pt x="39" y="6"/>
                  <a:pt x="39" y="6"/>
                </a:cubicBezTo>
                <a:cubicBezTo>
                  <a:pt x="38" y="6"/>
                  <a:pt x="36" y="6"/>
                  <a:pt x="35" y="6"/>
                </a:cubicBezTo>
                <a:cubicBezTo>
                  <a:pt x="35" y="3"/>
                  <a:pt x="35" y="3"/>
                  <a:pt x="35" y="3"/>
                </a:cubicBezTo>
                <a:cubicBezTo>
                  <a:pt x="45" y="3"/>
                  <a:pt x="55" y="9"/>
                  <a:pt x="60" y="18"/>
                </a:cubicBezTo>
                <a:lnTo>
                  <a:pt x="58" y="19"/>
                </a:lnTo>
                <a:close/>
                <a:moveTo>
                  <a:pt x="60" y="50"/>
                </a:moveTo>
                <a:cubicBezTo>
                  <a:pt x="55" y="58"/>
                  <a:pt x="45" y="64"/>
                  <a:pt x="35" y="64"/>
                </a:cubicBezTo>
                <a:cubicBezTo>
                  <a:pt x="35" y="62"/>
                  <a:pt x="35" y="62"/>
                  <a:pt x="35" y="62"/>
                </a:cubicBezTo>
                <a:cubicBezTo>
                  <a:pt x="36" y="62"/>
                  <a:pt x="38" y="62"/>
                  <a:pt x="39" y="61"/>
                </a:cubicBezTo>
                <a:cubicBezTo>
                  <a:pt x="39" y="58"/>
                  <a:pt x="39" y="58"/>
                  <a:pt x="39" y="58"/>
                </a:cubicBezTo>
                <a:cubicBezTo>
                  <a:pt x="44" y="57"/>
                  <a:pt x="49" y="54"/>
                  <a:pt x="53" y="50"/>
                </a:cubicBezTo>
                <a:cubicBezTo>
                  <a:pt x="55" y="52"/>
                  <a:pt x="55" y="52"/>
                  <a:pt x="55" y="52"/>
                </a:cubicBezTo>
                <a:cubicBezTo>
                  <a:pt x="56" y="51"/>
                  <a:pt x="57" y="50"/>
                  <a:pt x="58" y="48"/>
                </a:cubicBezTo>
                <a:lnTo>
                  <a:pt x="60" y="50"/>
                </a:lnTo>
                <a:close/>
                <a:moveTo>
                  <a:pt x="61" y="48"/>
                </a:moveTo>
                <a:cubicBezTo>
                  <a:pt x="59" y="47"/>
                  <a:pt x="59" y="47"/>
                  <a:pt x="59" y="47"/>
                </a:cubicBezTo>
                <a:cubicBezTo>
                  <a:pt x="59" y="46"/>
                  <a:pt x="60" y="44"/>
                  <a:pt x="60" y="43"/>
                </a:cubicBezTo>
                <a:cubicBezTo>
                  <a:pt x="57" y="42"/>
                  <a:pt x="57" y="42"/>
                  <a:pt x="57" y="42"/>
                </a:cubicBezTo>
                <a:cubicBezTo>
                  <a:pt x="58" y="39"/>
                  <a:pt x="59" y="37"/>
                  <a:pt x="59" y="34"/>
                </a:cubicBezTo>
                <a:cubicBezTo>
                  <a:pt x="59" y="31"/>
                  <a:pt x="58" y="28"/>
                  <a:pt x="57" y="26"/>
                </a:cubicBezTo>
                <a:cubicBezTo>
                  <a:pt x="60" y="25"/>
                  <a:pt x="60" y="25"/>
                  <a:pt x="60" y="25"/>
                </a:cubicBezTo>
                <a:cubicBezTo>
                  <a:pt x="60" y="23"/>
                  <a:pt x="59" y="22"/>
                  <a:pt x="59" y="20"/>
                </a:cubicBezTo>
                <a:cubicBezTo>
                  <a:pt x="61" y="19"/>
                  <a:pt x="61" y="19"/>
                  <a:pt x="61" y="19"/>
                </a:cubicBezTo>
                <a:cubicBezTo>
                  <a:pt x="63" y="23"/>
                  <a:pt x="64" y="28"/>
                  <a:pt x="64" y="34"/>
                </a:cubicBezTo>
                <a:cubicBezTo>
                  <a:pt x="64" y="39"/>
                  <a:pt x="63" y="44"/>
                  <a:pt x="61" y="4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4" name="Freeform 201"/>
          <p:cNvSpPr>
            <a:spLocks noEditPoints="1"/>
          </p:cNvSpPr>
          <p:nvPr/>
        </p:nvSpPr>
        <p:spPr bwMode="auto">
          <a:xfrm>
            <a:off x="3091404" y="3842712"/>
            <a:ext cx="200042" cy="214643"/>
          </a:xfrm>
          <a:custGeom>
            <a:avLst/>
            <a:gdLst>
              <a:gd name="T0" fmla="*/ 86305 w 63"/>
              <a:gd name="T1" fmla="*/ 85795 h 68"/>
              <a:gd name="T2" fmla="*/ 55235 w 63"/>
              <a:gd name="T3" fmla="*/ 137272 h 68"/>
              <a:gd name="T4" fmla="*/ 96661 w 63"/>
              <a:gd name="T5" fmla="*/ 192180 h 68"/>
              <a:gd name="T6" fmla="*/ 0 w 63"/>
              <a:gd name="T7" fmla="*/ 199044 h 68"/>
              <a:gd name="T8" fmla="*/ 24165 w 63"/>
              <a:gd name="T9" fmla="*/ 168158 h 68"/>
              <a:gd name="T10" fmla="*/ 24165 w 63"/>
              <a:gd name="T11" fmla="*/ 133840 h 68"/>
              <a:gd name="T12" fmla="*/ 3452 w 63"/>
              <a:gd name="T13" fmla="*/ 99522 h 68"/>
              <a:gd name="T14" fmla="*/ 69044 w 63"/>
              <a:gd name="T15" fmla="*/ 61772 h 68"/>
              <a:gd name="T16" fmla="*/ 96661 w 63"/>
              <a:gd name="T17" fmla="*/ 82363 h 68"/>
              <a:gd name="T18" fmla="*/ 27618 w 63"/>
              <a:gd name="T19" fmla="*/ 195612 h 68"/>
              <a:gd name="T20" fmla="*/ 69044 w 63"/>
              <a:gd name="T21" fmla="*/ 195612 h 68"/>
              <a:gd name="T22" fmla="*/ 48331 w 63"/>
              <a:gd name="T23" fmla="*/ 78931 h 68"/>
              <a:gd name="T24" fmla="*/ 48331 w 63"/>
              <a:gd name="T25" fmla="*/ 116681 h 68"/>
              <a:gd name="T26" fmla="*/ 48331 w 63"/>
              <a:gd name="T27" fmla="*/ 78931 h 68"/>
              <a:gd name="T28" fmla="*/ 107018 w 63"/>
              <a:gd name="T29" fmla="*/ 17159 h 68"/>
              <a:gd name="T30" fmla="*/ 141540 w 63"/>
              <a:gd name="T31" fmla="*/ 17159 h 68"/>
              <a:gd name="T32" fmla="*/ 110470 w 63"/>
              <a:gd name="T33" fmla="*/ 171590 h 68"/>
              <a:gd name="T34" fmla="*/ 110470 w 63"/>
              <a:gd name="T35" fmla="*/ 72068 h 68"/>
              <a:gd name="T36" fmla="*/ 138088 w 63"/>
              <a:gd name="T37" fmla="*/ 58341 h 68"/>
              <a:gd name="T38" fmla="*/ 138088 w 63"/>
              <a:gd name="T39" fmla="*/ 154431 h 68"/>
              <a:gd name="T40" fmla="*/ 110470 w 63"/>
              <a:gd name="T41" fmla="*/ 171590 h 68"/>
              <a:gd name="T42" fmla="*/ 196775 w 63"/>
              <a:gd name="T43" fmla="*/ 171590 h 68"/>
              <a:gd name="T44" fmla="*/ 165705 w 63"/>
              <a:gd name="T45" fmla="*/ 82363 h 68"/>
              <a:gd name="T46" fmla="*/ 165705 w 63"/>
              <a:gd name="T47" fmla="*/ 82363 h 68"/>
              <a:gd name="T48" fmla="*/ 151896 w 63"/>
              <a:gd name="T49" fmla="*/ 82363 h 68"/>
              <a:gd name="T50" fmla="*/ 165705 w 63"/>
              <a:gd name="T51" fmla="*/ 58341 h 68"/>
              <a:gd name="T52" fmla="*/ 162253 w 63"/>
              <a:gd name="T53" fmla="*/ 34318 h 68"/>
              <a:gd name="T54" fmla="*/ 193323 w 63"/>
              <a:gd name="T55" fmla="*/ 58341 h 68"/>
              <a:gd name="T56" fmla="*/ 214036 w 63"/>
              <a:gd name="T57" fmla="*/ 82363 h 68"/>
              <a:gd name="T58" fmla="*/ 193323 w 63"/>
              <a:gd name="T59" fmla="*/ 82363 h 68"/>
              <a:gd name="T60" fmla="*/ 203679 w 63"/>
              <a:gd name="T61" fmla="*/ 144135 h 68"/>
              <a:gd name="T62" fmla="*/ 217488 w 63"/>
              <a:gd name="T63" fmla="*/ 168158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" h="68">
                <a:moveTo>
                  <a:pt x="28" y="24"/>
                </a:moveTo>
                <a:cubicBezTo>
                  <a:pt x="27" y="24"/>
                  <a:pt x="26" y="24"/>
                  <a:pt x="25" y="25"/>
                </a:cubicBezTo>
                <a:cubicBezTo>
                  <a:pt x="26" y="26"/>
                  <a:pt x="26" y="27"/>
                  <a:pt x="26" y="28"/>
                </a:cubicBezTo>
                <a:cubicBezTo>
                  <a:pt x="26" y="34"/>
                  <a:pt x="22" y="39"/>
                  <a:pt x="16" y="40"/>
                </a:cubicBezTo>
                <a:cubicBezTo>
                  <a:pt x="14" y="41"/>
                  <a:pt x="13" y="42"/>
                  <a:pt x="13" y="44"/>
                </a:cubicBezTo>
                <a:cubicBezTo>
                  <a:pt x="13" y="49"/>
                  <a:pt x="28" y="45"/>
                  <a:pt x="28" y="56"/>
                </a:cubicBezTo>
                <a:cubicBezTo>
                  <a:pt x="28" y="65"/>
                  <a:pt x="22" y="68"/>
                  <a:pt x="14" y="68"/>
                </a:cubicBezTo>
                <a:cubicBezTo>
                  <a:pt x="8" y="68"/>
                  <a:pt x="0" y="66"/>
                  <a:pt x="0" y="58"/>
                </a:cubicBezTo>
                <a:cubicBezTo>
                  <a:pt x="0" y="53"/>
                  <a:pt x="3" y="51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6"/>
                  <a:pt x="5" y="44"/>
                </a:cubicBezTo>
                <a:cubicBezTo>
                  <a:pt x="5" y="42"/>
                  <a:pt x="5" y="40"/>
                  <a:pt x="7" y="39"/>
                </a:cubicBezTo>
                <a:cubicBezTo>
                  <a:pt x="7" y="39"/>
                  <a:pt x="7" y="39"/>
                  <a:pt x="7" y="39"/>
                </a:cubicBezTo>
                <a:cubicBezTo>
                  <a:pt x="3" y="38"/>
                  <a:pt x="1" y="32"/>
                  <a:pt x="1" y="29"/>
                </a:cubicBezTo>
                <a:cubicBezTo>
                  <a:pt x="1" y="21"/>
                  <a:pt x="6" y="16"/>
                  <a:pt x="13" y="16"/>
                </a:cubicBezTo>
                <a:cubicBezTo>
                  <a:pt x="16" y="16"/>
                  <a:pt x="18" y="17"/>
                  <a:pt x="20" y="18"/>
                </a:cubicBezTo>
                <a:cubicBezTo>
                  <a:pt x="23" y="18"/>
                  <a:pt x="26" y="17"/>
                  <a:pt x="28" y="16"/>
                </a:cubicBezTo>
                <a:lnTo>
                  <a:pt x="28" y="24"/>
                </a:lnTo>
                <a:close/>
                <a:moveTo>
                  <a:pt x="14" y="53"/>
                </a:moveTo>
                <a:cubicBezTo>
                  <a:pt x="11" y="53"/>
                  <a:pt x="8" y="54"/>
                  <a:pt x="8" y="57"/>
                </a:cubicBezTo>
                <a:cubicBezTo>
                  <a:pt x="8" y="61"/>
                  <a:pt x="12" y="61"/>
                  <a:pt x="15" y="61"/>
                </a:cubicBezTo>
                <a:cubicBezTo>
                  <a:pt x="17" y="61"/>
                  <a:pt x="20" y="60"/>
                  <a:pt x="20" y="57"/>
                </a:cubicBezTo>
                <a:cubicBezTo>
                  <a:pt x="20" y="54"/>
                  <a:pt x="17" y="53"/>
                  <a:pt x="14" y="53"/>
                </a:cubicBezTo>
                <a:close/>
                <a:moveTo>
                  <a:pt x="14" y="23"/>
                </a:moveTo>
                <a:cubicBezTo>
                  <a:pt x="10" y="23"/>
                  <a:pt x="9" y="25"/>
                  <a:pt x="9" y="29"/>
                </a:cubicBezTo>
                <a:cubicBezTo>
                  <a:pt x="9" y="32"/>
                  <a:pt x="10" y="34"/>
                  <a:pt x="14" y="34"/>
                </a:cubicBezTo>
                <a:cubicBezTo>
                  <a:pt x="17" y="34"/>
                  <a:pt x="18" y="32"/>
                  <a:pt x="18" y="29"/>
                </a:cubicBezTo>
                <a:cubicBezTo>
                  <a:pt x="18" y="26"/>
                  <a:pt x="17" y="23"/>
                  <a:pt x="14" y="23"/>
                </a:cubicBezTo>
                <a:close/>
                <a:moveTo>
                  <a:pt x="36" y="11"/>
                </a:moveTo>
                <a:cubicBezTo>
                  <a:pt x="33" y="11"/>
                  <a:pt x="31" y="8"/>
                  <a:pt x="31" y="5"/>
                </a:cubicBezTo>
                <a:cubicBezTo>
                  <a:pt x="31" y="2"/>
                  <a:pt x="33" y="0"/>
                  <a:pt x="36" y="0"/>
                </a:cubicBezTo>
                <a:cubicBezTo>
                  <a:pt x="39" y="0"/>
                  <a:pt x="41" y="2"/>
                  <a:pt x="41" y="5"/>
                </a:cubicBezTo>
                <a:cubicBezTo>
                  <a:pt x="41" y="8"/>
                  <a:pt x="39" y="11"/>
                  <a:pt x="36" y="11"/>
                </a:cubicBezTo>
                <a:close/>
                <a:moveTo>
                  <a:pt x="32" y="50"/>
                </a:moveTo>
                <a:cubicBezTo>
                  <a:pt x="32" y="48"/>
                  <a:pt x="32" y="46"/>
                  <a:pt x="32" y="45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0"/>
                  <a:pt x="32" y="18"/>
                  <a:pt x="32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8"/>
                  <a:pt x="40" y="20"/>
                  <a:pt x="40" y="21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6"/>
                  <a:pt x="40" y="48"/>
                  <a:pt x="40" y="50"/>
                </a:cubicBezTo>
                <a:lnTo>
                  <a:pt x="32" y="50"/>
                </a:lnTo>
                <a:close/>
                <a:moveTo>
                  <a:pt x="63" y="49"/>
                </a:moveTo>
                <a:cubicBezTo>
                  <a:pt x="61" y="50"/>
                  <a:pt x="59" y="50"/>
                  <a:pt x="57" y="50"/>
                </a:cubicBezTo>
                <a:cubicBezTo>
                  <a:pt x="48" y="50"/>
                  <a:pt x="48" y="44"/>
                  <a:pt x="48" y="37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7" y="24"/>
                  <a:pt x="47" y="24"/>
                  <a:pt x="46" y="24"/>
                </a:cubicBezTo>
                <a:cubicBezTo>
                  <a:pt x="45" y="24"/>
                  <a:pt x="45" y="24"/>
                  <a:pt x="44" y="24"/>
                </a:cubicBezTo>
                <a:cubicBezTo>
                  <a:pt x="44" y="17"/>
                  <a:pt x="44" y="17"/>
                  <a:pt x="44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4"/>
                  <a:pt x="48" y="14"/>
                  <a:pt x="48" y="14"/>
                </a:cubicBezTo>
                <a:cubicBezTo>
                  <a:pt x="48" y="13"/>
                  <a:pt x="48" y="11"/>
                  <a:pt x="47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12"/>
                  <a:pt x="56" y="14"/>
                  <a:pt x="56" y="17"/>
                </a:cubicBezTo>
                <a:cubicBezTo>
                  <a:pt x="62" y="17"/>
                  <a:pt x="62" y="17"/>
                  <a:pt x="62" y="17"/>
                </a:cubicBezTo>
                <a:cubicBezTo>
                  <a:pt x="62" y="24"/>
                  <a:pt x="62" y="24"/>
                  <a:pt x="62" y="24"/>
                </a:cubicBezTo>
                <a:cubicBezTo>
                  <a:pt x="61" y="24"/>
                  <a:pt x="60" y="24"/>
                  <a:pt x="59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6" y="38"/>
                  <a:pt x="56" y="38"/>
                  <a:pt x="56" y="38"/>
                </a:cubicBezTo>
                <a:cubicBezTo>
                  <a:pt x="56" y="40"/>
                  <a:pt x="56" y="42"/>
                  <a:pt x="59" y="42"/>
                </a:cubicBezTo>
                <a:cubicBezTo>
                  <a:pt x="61" y="42"/>
                  <a:pt x="62" y="42"/>
                  <a:pt x="63" y="41"/>
                </a:cubicBezTo>
                <a:lnTo>
                  <a:pt x="63" y="4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5" name="Freeform 202"/>
          <p:cNvSpPr>
            <a:spLocks noEditPoints="1"/>
          </p:cNvSpPr>
          <p:nvPr/>
        </p:nvSpPr>
        <p:spPr bwMode="auto">
          <a:xfrm>
            <a:off x="3541131" y="3858773"/>
            <a:ext cx="185440" cy="182520"/>
          </a:xfrm>
          <a:custGeom>
            <a:avLst/>
            <a:gdLst>
              <a:gd name="T0" fmla="*/ 164024 w 59"/>
              <a:gd name="T1" fmla="*/ 198438 h 58"/>
              <a:gd name="T2" fmla="*/ 126435 w 59"/>
              <a:gd name="T3" fmla="*/ 191595 h 58"/>
              <a:gd name="T4" fmla="*/ 119601 w 59"/>
              <a:gd name="T5" fmla="*/ 143696 h 58"/>
              <a:gd name="T6" fmla="*/ 153773 w 59"/>
              <a:gd name="T7" fmla="*/ 65006 h 58"/>
              <a:gd name="T8" fmla="*/ 126435 w 59"/>
              <a:gd name="T9" fmla="*/ 51320 h 58"/>
              <a:gd name="T10" fmla="*/ 75178 w 59"/>
              <a:gd name="T11" fmla="*/ 51320 h 58"/>
              <a:gd name="T12" fmla="*/ 47840 w 59"/>
              <a:gd name="T13" fmla="*/ 65006 h 58"/>
              <a:gd name="T14" fmla="*/ 82012 w 59"/>
              <a:gd name="T15" fmla="*/ 143696 h 58"/>
              <a:gd name="T16" fmla="*/ 47840 w 59"/>
              <a:gd name="T17" fmla="*/ 147118 h 58"/>
              <a:gd name="T18" fmla="*/ 30755 w 59"/>
              <a:gd name="T19" fmla="*/ 143696 h 58"/>
              <a:gd name="T20" fmla="*/ 75178 w 59"/>
              <a:gd name="T21" fmla="*/ 171067 h 58"/>
              <a:gd name="T22" fmla="*/ 68343 w 59"/>
              <a:gd name="T23" fmla="*/ 198438 h 58"/>
              <a:gd name="T24" fmla="*/ 0 w 59"/>
              <a:gd name="T25" fmla="*/ 160803 h 58"/>
              <a:gd name="T26" fmla="*/ 37589 w 59"/>
              <a:gd name="T27" fmla="*/ 0 h 58"/>
              <a:gd name="T28" fmla="*/ 201613 w 59"/>
              <a:gd name="T29" fmla="*/ 34213 h 58"/>
              <a:gd name="T30" fmla="*/ 37589 w 59"/>
              <a:gd name="T31" fmla="*/ 140275 h 58"/>
              <a:gd name="T32" fmla="*/ 37589 w 59"/>
              <a:gd name="T33" fmla="*/ 140275 h 58"/>
              <a:gd name="T34" fmla="*/ 37589 w 59"/>
              <a:gd name="T35" fmla="*/ 140275 h 58"/>
              <a:gd name="T36" fmla="*/ 41006 w 59"/>
              <a:gd name="T37" fmla="*/ 143696 h 58"/>
              <a:gd name="T38" fmla="*/ 44423 w 59"/>
              <a:gd name="T39" fmla="*/ 147118 h 58"/>
              <a:gd name="T40" fmla="*/ 47840 w 59"/>
              <a:gd name="T41" fmla="*/ 150539 h 58"/>
              <a:gd name="T42" fmla="*/ 44423 w 59"/>
              <a:gd name="T43" fmla="*/ 147118 h 58"/>
              <a:gd name="T44" fmla="*/ 47840 w 59"/>
              <a:gd name="T45" fmla="*/ 150539 h 58"/>
              <a:gd name="T46" fmla="*/ 47840 w 59"/>
              <a:gd name="T47" fmla="*/ 153961 h 58"/>
              <a:gd name="T48" fmla="*/ 51258 w 59"/>
              <a:gd name="T49" fmla="*/ 157382 h 58"/>
              <a:gd name="T50" fmla="*/ 58092 w 59"/>
              <a:gd name="T51" fmla="*/ 160803 h 58"/>
              <a:gd name="T52" fmla="*/ 58092 w 59"/>
              <a:gd name="T53" fmla="*/ 157382 h 58"/>
              <a:gd name="T54" fmla="*/ 58092 w 59"/>
              <a:gd name="T55" fmla="*/ 160803 h 58"/>
              <a:gd name="T56" fmla="*/ 64926 w 59"/>
              <a:gd name="T57" fmla="*/ 160803 h 58"/>
              <a:gd name="T58" fmla="*/ 68343 w 59"/>
              <a:gd name="T59" fmla="*/ 160803 h 58"/>
              <a:gd name="T60" fmla="*/ 75178 w 59"/>
              <a:gd name="T61" fmla="*/ 160803 h 58"/>
              <a:gd name="T62" fmla="*/ 71761 w 59"/>
              <a:gd name="T63" fmla="*/ 157382 h 58"/>
              <a:gd name="T64" fmla="*/ 75178 w 59"/>
              <a:gd name="T65" fmla="*/ 160803 h 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9" h="58">
                <a:moveTo>
                  <a:pt x="59" y="47"/>
                </a:moveTo>
                <a:cubicBezTo>
                  <a:pt x="59" y="53"/>
                  <a:pt x="54" y="58"/>
                  <a:pt x="48" y="58"/>
                </a:cubicBezTo>
                <a:cubicBezTo>
                  <a:pt x="39" y="58"/>
                  <a:pt x="39" y="58"/>
                  <a:pt x="39" y="58"/>
                </a:cubicBezTo>
                <a:cubicBezTo>
                  <a:pt x="38" y="58"/>
                  <a:pt x="37" y="58"/>
                  <a:pt x="37" y="56"/>
                </a:cubicBezTo>
                <a:cubicBezTo>
                  <a:pt x="37" y="55"/>
                  <a:pt x="37" y="51"/>
                  <a:pt x="37" y="47"/>
                </a:cubicBezTo>
                <a:cubicBezTo>
                  <a:pt x="37" y="44"/>
                  <a:pt x="36" y="42"/>
                  <a:pt x="35" y="42"/>
                </a:cubicBezTo>
                <a:cubicBezTo>
                  <a:pt x="41" y="41"/>
                  <a:pt x="48" y="38"/>
                  <a:pt x="48" y="27"/>
                </a:cubicBezTo>
                <a:cubicBezTo>
                  <a:pt x="48" y="24"/>
                  <a:pt x="47" y="21"/>
                  <a:pt x="45" y="19"/>
                </a:cubicBezTo>
                <a:cubicBezTo>
                  <a:pt x="46" y="19"/>
                  <a:pt x="46" y="16"/>
                  <a:pt x="45" y="12"/>
                </a:cubicBezTo>
                <a:cubicBezTo>
                  <a:pt x="42" y="11"/>
                  <a:pt x="37" y="15"/>
                  <a:pt x="37" y="15"/>
                </a:cubicBezTo>
                <a:cubicBezTo>
                  <a:pt x="35" y="14"/>
                  <a:pt x="32" y="14"/>
                  <a:pt x="30" y="14"/>
                </a:cubicBezTo>
                <a:cubicBezTo>
                  <a:pt x="27" y="14"/>
                  <a:pt x="25" y="14"/>
                  <a:pt x="22" y="15"/>
                </a:cubicBezTo>
                <a:cubicBezTo>
                  <a:pt x="22" y="15"/>
                  <a:pt x="17" y="11"/>
                  <a:pt x="14" y="12"/>
                </a:cubicBezTo>
                <a:cubicBezTo>
                  <a:pt x="13" y="16"/>
                  <a:pt x="14" y="19"/>
                  <a:pt x="14" y="19"/>
                </a:cubicBezTo>
                <a:cubicBezTo>
                  <a:pt x="12" y="21"/>
                  <a:pt x="11" y="24"/>
                  <a:pt x="11" y="27"/>
                </a:cubicBezTo>
                <a:cubicBezTo>
                  <a:pt x="11" y="38"/>
                  <a:pt x="18" y="41"/>
                  <a:pt x="24" y="42"/>
                </a:cubicBezTo>
                <a:cubicBezTo>
                  <a:pt x="23" y="42"/>
                  <a:pt x="23" y="44"/>
                  <a:pt x="22" y="45"/>
                </a:cubicBezTo>
                <a:cubicBezTo>
                  <a:pt x="21" y="46"/>
                  <a:pt x="16" y="48"/>
                  <a:pt x="14" y="43"/>
                </a:cubicBezTo>
                <a:cubicBezTo>
                  <a:pt x="12" y="40"/>
                  <a:pt x="9" y="40"/>
                  <a:pt x="9" y="40"/>
                </a:cubicBezTo>
                <a:cubicBezTo>
                  <a:pt x="7" y="40"/>
                  <a:pt x="9" y="42"/>
                  <a:pt x="9" y="42"/>
                </a:cubicBezTo>
                <a:cubicBezTo>
                  <a:pt x="11" y="43"/>
                  <a:pt x="13" y="46"/>
                  <a:pt x="13" y="46"/>
                </a:cubicBezTo>
                <a:cubicBezTo>
                  <a:pt x="14" y="51"/>
                  <a:pt x="22" y="50"/>
                  <a:pt x="22" y="50"/>
                </a:cubicBezTo>
                <a:cubicBezTo>
                  <a:pt x="22" y="52"/>
                  <a:pt x="22" y="55"/>
                  <a:pt x="22" y="56"/>
                </a:cubicBezTo>
                <a:cubicBezTo>
                  <a:pt x="22" y="58"/>
                  <a:pt x="21" y="58"/>
                  <a:pt x="20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lnTo>
                  <a:pt x="59" y="47"/>
                </a:lnTo>
                <a:close/>
                <a:moveTo>
                  <a:pt x="11" y="41"/>
                </a:move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2" y="41"/>
                  <a:pt x="11" y="41"/>
                </a:cubicBezTo>
                <a:cubicBezTo>
                  <a:pt x="11" y="42"/>
                  <a:pt x="11" y="42"/>
                  <a:pt x="11" y="41"/>
                </a:cubicBezTo>
                <a:close/>
                <a:moveTo>
                  <a:pt x="12" y="43"/>
                </a:moveTo>
                <a:cubicBezTo>
                  <a:pt x="12" y="42"/>
                  <a:pt x="12" y="42"/>
                  <a:pt x="12" y="42"/>
                </a:cubicBezTo>
                <a:cubicBezTo>
                  <a:pt x="12" y="42"/>
                  <a:pt x="12" y="42"/>
                  <a:pt x="13" y="42"/>
                </a:cubicBezTo>
                <a:cubicBezTo>
                  <a:pt x="13" y="42"/>
                  <a:pt x="13" y="43"/>
                  <a:pt x="13" y="43"/>
                </a:cubicBezTo>
                <a:cubicBezTo>
                  <a:pt x="13" y="43"/>
                  <a:pt x="12" y="43"/>
                  <a:pt x="12" y="43"/>
                </a:cubicBezTo>
                <a:close/>
                <a:moveTo>
                  <a:pt x="14" y="44"/>
                </a:moveTo>
                <a:cubicBezTo>
                  <a:pt x="14" y="45"/>
                  <a:pt x="13" y="44"/>
                  <a:pt x="13" y="44"/>
                </a:cubicBezTo>
                <a:cubicBezTo>
                  <a:pt x="13" y="44"/>
                  <a:pt x="13" y="44"/>
                  <a:pt x="13" y="43"/>
                </a:cubicBezTo>
                <a:cubicBezTo>
                  <a:pt x="13" y="43"/>
                  <a:pt x="14" y="43"/>
                  <a:pt x="14" y="44"/>
                </a:cubicBezTo>
                <a:cubicBezTo>
                  <a:pt x="14" y="44"/>
                  <a:pt x="14" y="44"/>
                  <a:pt x="14" y="44"/>
                </a:cubicBezTo>
                <a:close/>
                <a:moveTo>
                  <a:pt x="15" y="46"/>
                </a:moveTo>
                <a:cubicBezTo>
                  <a:pt x="14" y="46"/>
                  <a:pt x="14" y="45"/>
                  <a:pt x="14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6"/>
                  <a:pt x="16" y="46"/>
                  <a:pt x="15" y="46"/>
                </a:cubicBezTo>
                <a:cubicBezTo>
                  <a:pt x="15" y="46"/>
                  <a:pt x="15" y="46"/>
                  <a:pt x="15" y="46"/>
                </a:cubicBezTo>
                <a:close/>
                <a:moveTo>
                  <a:pt x="17" y="47"/>
                </a:moveTo>
                <a:cubicBezTo>
                  <a:pt x="16" y="47"/>
                  <a:pt x="16" y="47"/>
                  <a:pt x="16" y="47"/>
                </a:cubicBezTo>
                <a:cubicBezTo>
                  <a:pt x="16" y="46"/>
                  <a:pt x="17" y="46"/>
                  <a:pt x="17" y="46"/>
                </a:cubicBezTo>
                <a:cubicBezTo>
                  <a:pt x="17" y="46"/>
                  <a:pt x="18" y="47"/>
                  <a:pt x="18" y="47"/>
                </a:cubicBezTo>
                <a:cubicBezTo>
                  <a:pt x="17" y="47"/>
                  <a:pt x="17" y="47"/>
                  <a:pt x="17" y="47"/>
                </a:cubicBezTo>
                <a:close/>
                <a:moveTo>
                  <a:pt x="19" y="48"/>
                </a:moveTo>
                <a:cubicBezTo>
                  <a:pt x="19" y="48"/>
                  <a:pt x="19" y="47"/>
                  <a:pt x="19" y="47"/>
                </a:cubicBezTo>
                <a:cubicBezTo>
                  <a:pt x="19" y="47"/>
                  <a:pt x="19" y="47"/>
                  <a:pt x="19" y="47"/>
                </a:cubicBezTo>
                <a:cubicBezTo>
                  <a:pt x="20" y="47"/>
                  <a:pt x="20" y="47"/>
                  <a:pt x="20" y="47"/>
                </a:cubicBezTo>
                <a:cubicBezTo>
                  <a:pt x="20" y="47"/>
                  <a:pt x="20" y="48"/>
                  <a:pt x="19" y="48"/>
                </a:cubicBezTo>
                <a:close/>
                <a:moveTo>
                  <a:pt x="22" y="47"/>
                </a:moveTo>
                <a:cubicBezTo>
                  <a:pt x="21" y="47"/>
                  <a:pt x="21" y="47"/>
                  <a:pt x="21" y="47"/>
                </a:cubicBezTo>
                <a:cubicBezTo>
                  <a:pt x="21" y="47"/>
                  <a:pt x="21" y="47"/>
                  <a:pt x="21" y="46"/>
                </a:cubicBezTo>
                <a:cubicBezTo>
                  <a:pt x="22" y="46"/>
                  <a:pt x="22" y="47"/>
                  <a:pt x="22" y="47"/>
                </a:cubicBezTo>
                <a:cubicBezTo>
                  <a:pt x="22" y="47"/>
                  <a:pt x="22" y="47"/>
                  <a:pt x="22" y="4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6" name="Freeform 203"/>
          <p:cNvSpPr>
            <a:spLocks noEditPoints="1"/>
          </p:cNvSpPr>
          <p:nvPr/>
        </p:nvSpPr>
        <p:spPr bwMode="auto">
          <a:xfrm>
            <a:off x="4008381" y="3842713"/>
            <a:ext cx="125573" cy="198581"/>
          </a:xfrm>
          <a:custGeom>
            <a:avLst/>
            <a:gdLst>
              <a:gd name="T0" fmla="*/ 136525 w 40"/>
              <a:gd name="T1" fmla="*/ 0 h 63"/>
              <a:gd name="T2" fmla="*/ 119459 w 40"/>
              <a:gd name="T3" fmla="*/ 10281 h 63"/>
              <a:gd name="T4" fmla="*/ 102394 w 40"/>
              <a:gd name="T5" fmla="*/ 10281 h 63"/>
              <a:gd name="T6" fmla="*/ 122873 w 40"/>
              <a:gd name="T7" fmla="*/ 47978 h 63"/>
              <a:gd name="T8" fmla="*/ 92154 w 40"/>
              <a:gd name="T9" fmla="*/ 102810 h 63"/>
              <a:gd name="T10" fmla="*/ 129699 w 40"/>
              <a:gd name="T11" fmla="*/ 161068 h 63"/>
              <a:gd name="T12" fmla="*/ 126286 w 40"/>
              <a:gd name="T13" fmla="*/ 185057 h 63"/>
              <a:gd name="T14" fmla="*/ 58023 w 40"/>
              <a:gd name="T15" fmla="*/ 215900 h 63"/>
              <a:gd name="T16" fmla="*/ 3413 w 40"/>
              <a:gd name="T17" fmla="*/ 191911 h 63"/>
              <a:gd name="T18" fmla="*/ 0 w 40"/>
              <a:gd name="T19" fmla="*/ 174776 h 63"/>
              <a:gd name="T20" fmla="*/ 20479 w 40"/>
              <a:gd name="T21" fmla="*/ 140506 h 63"/>
              <a:gd name="T22" fmla="*/ 71676 w 40"/>
              <a:gd name="T23" fmla="*/ 126798 h 63"/>
              <a:gd name="T24" fmla="*/ 64849 w 40"/>
              <a:gd name="T25" fmla="*/ 109663 h 63"/>
              <a:gd name="T26" fmla="*/ 68263 w 40"/>
              <a:gd name="T27" fmla="*/ 95956 h 63"/>
              <a:gd name="T28" fmla="*/ 58023 w 40"/>
              <a:gd name="T29" fmla="*/ 99383 h 63"/>
              <a:gd name="T30" fmla="*/ 13653 w 40"/>
              <a:gd name="T31" fmla="*/ 54832 h 63"/>
              <a:gd name="T32" fmla="*/ 30718 w 40"/>
              <a:gd name="T33" fmla="*/ 17135 h 63"/>
              <a:gd name="T34" fmla="*/ 81915 w 40"/>
              <a:gd name="T35" fmla="*/ 0 h 63"/>
              <a:gd name="T36" fmla="*/ 136525 w 40"/>
              <a:gd name="T37" fmla="*/ 0 h 63"/>
              <a:gd name="T38" fmla="*/ 81915 w 40"/>
              <a:gd name="T39" fmla="*/ 137079 h 63"/>
              <a:gd name="T40" fmla="*/ 75089 w 40"/>
              <a:gd name="T41" fmla="*/ 137079 h 63"/>
              <a:gd name="T42" fmla="*/ 23892 w 40"/>
              <a:gd name="T43" fmla="*/ 167922 h 63"/>
              <a:gd name="T44" fmla="*/ 71676 w 40"/>
              <a:gd name="T45" fmla="*/ 202192 h 63"/>
              <a:gd name="T46" fmla="*/ 112633 w 40"/>
              <a:gd name="T47" fmla="*/ 174776 h 63"/>
              <a:gd name="T48" fmla="*/ 81915 w 40"/>
              <a:gd name="T49" fmla="*/ 137079 h 63"/>
              <a:gd name="T50" fmla="*/ 61436 w 40"/>
              <a:gd name="T51" fmla="*/ 10281 h 63"/>
              <a:gd name="T52" fmla="*/ 44371 w 40"/>
              <a:gd name="T53" fmla="*/ 20562 h 63"/>
              <a:gd name="T54" fmla="*/ 37544 w 40"/>
              <a:gd name="T55" fmla="*/ 41124 h 63"/>
              <a:gd name="T56" fmla="*/ 71676 w 40"/>
              <a:gd name="T57" fmla="*/ 89102 h 63"/>
              <a:gd name="T58" fmla="*/ 92154 w 40"/>
              <a:gd name="T59" fmla="*/ 82248 h 63"/>
              <a:gd name="T60" fmla="*/ 98981 w 40"/>
              <a:gd name="T61" fmla="*/ 61686 h 63"/>
              <a:gd name="T62" fmla="*/ 61436 w 40"/>
              <a:gd name="T63" fmla="*/ 10281 h 6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0" h="63">
                <a:moveTo>
                  <a:pt x="40" y="0"/>
                </a:moveTo>
                <a:cubicBezTo>
                  <a:pt x="35" y="3"/>
                  <a:pt x="35" y="3"/>
                  <a:pt x="35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33" y="6"/>
                  <a:pt x="36" y="9"/>
                  <a:pt x="36" y="14"/>
                </a:cubicBezTo>
                <a:cubicBezTo>
                  <a:pt x="36" y="24"/>
                  <a:pt x="27" y="25"/>
                  <a:pt x="27" y="30"/>
                </a:cubicBezTo>
                <a:cubicBezTo>
                  <a:pt x="27" y="35"/>
                  <a:pt x="38" y="37"/>
                  <a:pt x="38" y="47"/>
                </a:cubicBezTo>
                <a:cubicBezTo>
                  <a:pt x="38" y="50"/>
                  <a:pt x="38" y="52"/>
                  <a:pt x="37" y="54"/>
                </a:cubicBezTo>
                <a:cubicBezTo>
                  <a:pt x="33" y="61"/>
                  <a:pt x="24" y="63"/>
                  <a:pt x="17" y="63"/>
                </a:cubicBezTo>
                <a:cubicBezTo>
                  <a:pt x="12" y="63"/>
                  <a:pt x="5" y="61"/>
                  <a:pt x="1" y="56"/>
                </a:cubicBezTo>
                <a:cubicBezTo>
                  <a:pt x="0" y="55"/>
                  <a:pt x="0" y="53"/>
                  <a:pt x="0" y="51"/>
                </a:cubicBezTo>
                <a:cubicBezTo>
                  <a:pt x="0" y="47"/>
                  <a:pt x="3" y="43"/>
                  <a:pt x="6" y="41"/>
                </a:cubicBezTo>
                <a:cubicBezTo>
                  <a:pt x="11" y="38"/>
                  <a:pt x="16" y="38"/>
                  <a:pt x="21" y="37"/>
                </a:cubicBezTo>
                <a:cubicBezTo>
                  <a:pt x="20" y="35"/>
                  <a:pt x="19" y="34"/>
                  <a:pt x="19" y="32"/>
                </a:cubicBezTo>
                <a:cubicBezTo>
                  <a:pt x="19" y="30"/>
                  <a:pt x="19" y="29"/>
                  <a:pt x="20" y="28"/>
                </a:cubicBezTo>
                <a:cubicBezTo>
                  <a:pt x="19" y="29"/>
                  <a:pt x="18" y="29"/>
                  <a:pt x="17" y="29"/>
                </a:cubicBezTo>
                <a:cubicBezTo>
                  <a:pt x="10" y="29"/>
                  <a:pt x="4" y="23"/>
                  <a:pt x="4" y="16"/>
                </a:cubicBezTo>
                <a:cubicBezTo>
                  <a:pt x="4" y="11"/>
                  <a:pt x="6" y="7"/>
                  <a:pt x="9" y="5"/>
                </a:cubicBezTo>
                <a:cubicBezTo>
                  <a:pt x="13" y="1"/>
                  <a:pt x="19" y="0"/>
                  <a:pt x="24" y="0"/>
                </a:cubicBezTo>
                <a:lnTo>
                  <a:pt x="40" y="0"/>
                </a:lnTo>
                <a:close/>
                <a:moveTo>
                  <a:pt x="24" y="40"/>
                </a:moveTo>
                <a:cubicBezTo>
                  <a:pt x="24" y="40"/>
                  <a:pt x="23" y="40"/>
                  <a:pt x="22" y="40"/>
                </a:cubicBezTo>
                <a:cubicBezTo>
                  <a:pt x="16" y="40"/>
                  <a:pt x="7" y="42"/>
                  <a:pt x="7" y="49"/>
                </a:cubicBezTo>
                <a:cubicBezTo>
                  <a:pt x="7" y="57"/>
                  <a:pt x="15" y="59"/>
                  <a:pt x="21" y="59"/>
                </a:cubicBezTo>
                <a:cubicBezTo>
                  <a:pt x="27" y="59"/>
                  <a:pt x="33" y="57"/>
                  <a:pt x="33" y="51"/>
                </a:cubicBezTo>
                <a:cubicBezTo>
                  <a:pt x="33" y="45"/>
                  <a:pt x="28" y="42"/>
                  <a:pt x="24" y="40"/>
                </a:cubicBezTo>
                <a:close/>
                <a:moveTo>
                  <a:pt x="18" y="3"/>
                </a:moveTo>
                <a:cubicBezTo>
                  <a:pt x="16" y="3"/>
                  <a:pt x="14" y="4"/>
                  <a:pt x="13" y="6"/>
                </a:cubicBezTo>
                <a:cubicBezTo>
                  <a:pt x="11" y="7"/>
                  <a:pt x="11" y="9"/>
                  <a:pt x="11" y="12"/>
                </a:cubicBezTo>
                <a:cubicBezTo>
                  <a:pt x="11" y="17"/>
                  <a:pt x="14" y="26"/>
                  <a:pt x="21" y="26"/>
                </a:cubicBezTo>
                <a:cubicBezTo>
                  <a:pt x="23" y="26"/>
                  <a:pt x="25" y="25"/>
                  <a:pt x="27" y="24"/>
                </a:cubicBezTo>
                <a:cubicBezTo>
                  <a:pt x="28" y="22"/>
                  <a:pt x="29" y="20"/>
                  <a:pt x="29" y="18"/>
                </a:cubicBezTo>
                <a:cubicBezTo>
                  <a:pt x="29" y="12"/>
                  <a:pt x="25" y="3"/>
                  <a:pt x="18" y="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7" name="Freeform 204"/>
          <p:cNvSpPr>
            <a:spLocks noEditPoints="1"/>
          </p:cNvSpPr>
          <p:nvPr/>
        </p:nvSpPr>
        <p:spPr bwMode="auto">
          <a:xfrm>
            <a:off x="4449347" y="3858773"/>
            <a:ext cx="274509" cy="182520"/>
          </a:xfrm>
          <a:custGeom>
            <a:avLst/>
            <a:gdLst>
              <a:gd name="T0" fmla="*/ 295020 w 87"/>
              <a:gd name="T1" fmla="*/ 51320 h 58"/>
              <a:gd name="T2" fmla="*/ 150940 w 87"/>
              <a:gd name="T3" fmla="*/ 99219 h 58"/>
              <a:gd name="T4" fmla="*/ 147510 w 87"/>
              <a:gd name="T5" fmla="*/ 99219 h 58"/>
              <a:gd name="T6" fmla="*/ 147510 w 87"/>
              <a:gd name="T7" fmla="*/ 99219 h 58"/>
              <a:gd name="T8" fmla="*/ 61748 w 87"/>
              <a:gd name="T9" fmla="*/ 71848 h 58"/>
              <a:gd name="T10" fmla="*/ 48026 w 87"/>
              <a:gd name="T11" fmla="*/ 109483 h 58"/>
              <a:gd name="T12" fmla="*/ 58318 w 87"/>
              <a:gd name="T13" fmla="*/ 123168 h 58"/>
              <a:gd name="T14" fmla="*/ 51457 w 87"/>
              <a:gd name="T15" fmla="*/ 136854 h 58"/>
              <a:gd name="T16" fmla="*/ 58318 w 87"/>
              <a:gd name="T17" fmla="*/ 191595 h 58"/>
              <a:gd name="T18" fmla="*/ 54887 w 87"/>
              <a:gd name="T19" fmla="*/ 195017 h 58"/>
              <a:gd name="T20" fmla="*/ 54887 w 87"/>
              <a:gd name="T21" fmla="*/ 198438 h 58"/>
              <a:gd name="T22" fmla="*/ 27444 w 87"/>
              <a:gd name="T23" fmla="*/ 198438 h 58"/>
              <a:gd name="T24" fmla="*/ 24013 w 87"/>
              <a:gd name="T25" fmla="*/ 195017 h 58"/>
              <a:gd name="T26" fmla="*/ 24013 w 87"/>
              <a:gd name="T27" fmla="*/ 191595 h 58"/>
              <a:gd name="T28" fmla="*/ 30874 w 87"/>
              <a:gd name="T29" fmla="*/ 136854 h 58"/>
              <a:gd name="T30" fmla="*/ 24013 w 87"/>
              <a:gd name="T31" fmla="*/ 123168 h 58"/>
              <a:gd name="T32" fmla="*/ 34305 w 87"/>
              <a:gd name="T33" fmla="*/ 109483 h 58"/>
              <a:gd name="T34" fmla="*/ 44596 w 87"/>
              <a:gd name="T35" fmla="*/ 65006 h 58"/>
              <a:gd name="T36" fmla="*/ 3430 w 87"/>
              <a:gd name="T37" fmla="*/ 51320 h 58"/>
              <a:gd name="T38" fmla="*/ 0 w 87"/>
              <a:gd name="T39" fmla="*/ 47899 h 58"/>
              <a:gd name="T40" fmla="*/ 3430 w 87"/>
              <a:gd name="T41" fmla="*/ 44477 h 58"/>
              <a:gd name="T42" fmla="*/ 147510 w 87"/>
              <a:gd name="T43" fmla="*/ 0 h 58"/>
              <a:gd name="T44" fmla="*/ 147510 w 87"/>
              <a:gd name="T45" fmla="*/ 0 h 58"/>
              <a:gd name="T46" fmla="*/ 150940 w 87"/>
              <a:gd name="T47" fmla="*/ 0 h 58"/>
              <a:gd name="T48" fmla="*/ 295020 w 87"/>
              <a:gd name="T49" fmla="*/ 44477 h 58"/>
              <a:gd name="T50" fmla="*/ 298450 w 87"/>
              <a:gd name="T51" fmla="*/ 47899 h 58"/>
              <a:gd name="T52" fmla="*/ 295020 w 87"/>
              <a:gd name="T53" fmla="*/ 51320 h 58"/>
              <a:gd name="T54" fmla="*/ 233271 w 87"/>
              <a:gd name="T55" fmla="*/ 130011 h 58"/>
              <a:gd name="T56" fmla="*/ 147510 w 87"/>
              <a:gd name="T57" fmla="*/ 164225 h 58"/>
              <a:gd name="T58" fmla="*/ 65179 w 87"/>
              <a:gd name="T59" fmla="*/ 130011 h 58"/>
              <a:gd name="T60" fmla="*/ 68609 w 87"/>
              <a:gd name="T61" fmla="*/ 88955 h 58"/>
              <a:gd name="T62" fmla="*/ 144079 w 87"/>
              <a:gd name="T63" fmla="*/ 112904 h 58"/>
              <a:gd name="T64" fmla="*/ 147510 w 87"/>
              <a:gd name="T65" fmla="*/ 116326 h 58"/>
              <a:gd name="T66" fmla="*/ 154371 w 87"/>
              <a:gd name="T67" fmla="*/ 112904 h 58"/>
              <a:gd name="T68" fmla="*/ 229841 w 87"/>
              <a:gd name="T69" fmla="*/ 88955 h 58"/>
              <a:gd name="T70" fmla="*/ 233271 w 87"/>
              <a:gd name="T71" fmla="*/ 130011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7" h="58">
                <a:moveTo>
                  <a:pt x="86" y="15"/>
                </a:moveTo>
                <a:cubicBezTo>
                  <a:pt x="44" y="29"/>
                  <a:pt x="44" y="29"/>
                  <a:pt x="44" y="29"/>
                </a:cubicBezTo>
                <a:cubicBezTo>
                  <a:pt x="44" y="29"/>
                  <a:pt x="44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3"/>
                  <a:pt x="15" y="27"/>
                  <a:pt x="14" y="32"/>
                </a:cubicBezTo>
                <a:cubicBezTo>
                  <a:pt x="16" y="33"/>
                  <a:pt x="17" y="34"/>
                  <a:pt x="17" y="36"/>
                </a:cubicBezTo>
                <a:cubicBezTo>
                  <a:pt x="17" y="38"/>
                  <a:pt x="16" y="39"/>
                  <a:pt x="15" y="40"/>
                </a:cubicBezTo>
                <a:cubicBezTo>
                  <a:pt x="17" y="56"/>
                  <a:pt x="17" y="56"/>
                  <a:pt x="17" y="56"/>
                </a:cubicBezTo>
                <a:cubicBezTo>
                  <a:pt x="17" y="57"/>
                  <a:pt x="17" y="57"/>
                  <a:pt x="16" y="57"/>
                </a:cubicBezTo>
                <a:cubicBezTo>
                  <a:pt x="16" y="58"/>
                  <a:pt x="16" y="58"/>
                  <a:pt x="16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8" y="58"/>
                  <a:pt x="8" y="58"/>
                  <a:pt x="7" y="57"/>
                </a:cubicBezTo>
                <a:cubicBezTo>
                  <a:pt x="7" y="57"/>
                  <a:pt x="7" y="57"/>
                  <a:pt x="7" y="56"/>
                </a:cubicBezTo>
                <a:cubicBezTo>
                  <a:pt x="9" y="40"/>
                  <a:pt x="9" y="40"/>
                  <a:pt x="9" y="40"/>
                </a:cubicBezTo>
                <a:cubicBezTo>
                  <a:pt x="8" y="39"/>
                  <a:pt x="7" y="38"/>
                  <a:pt x="7" y="36"/>
                </a:cubicBezTo>
                <a:cubicBezTo>
                  <a:pt x="7" y="34"/>
                  <a:pt x="8" y="33"/>
                  <a:pt x="10" y="32"/>
                </a:cubicBezTo>
                <a:cubicBezTo>
                  <a:pt x="10" y="27"/>
                  <a:pt x="11" y="23"/>
                  <a:pt x="13" y="19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15"/>
                  <a:pt x="0" y="15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86" y="13"/>
                  <a:pt x="86" y="13"/>
                  <a:pt x="86" y="13"/>
                </a:cubicBezTo>
                <a:cubicBezTo>
                  <a:pt x="87" y="13"/>
                  <a:pt x="87" y="14"/>
                  <a:pt x="87" y="14"/>
                </a:cubicBezTo>
                <a:cubicBezTo>
                  <a:pt x="87" y="15"/>
                  <a:pt x="87" y="15"/>
                  <a:pt x="86" y="15"/>
                </a:cubicBezTo>
                <a:close/>
                <a:moveTo>
                  <a:pt x="68" y="38"/>
                </a:moveTo>
                <a:cubicBezTo>
                  <a:pt x="68" y="44"/>
                  <a:pt x="57" y="48"/>
                  <a:pt x="43" y="48"/>
                </a:cubicBezTo>
                <a:cubicBezTo>
                  <a:pt x="30" y="48"/>
                  <a:pt x="19" y="44"/>
                  <a:pt x="19" y="38"/>
                </a:cubicBezTo>
                <a:cubicBezTo>
                  <a:pt x="20" y="26"/>
                  <a:pt x="20" y="26"/>
                  <a:pt x="20" y="26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3"/>
                  <a:pt x="43" y="34"/>
                  <a:pt x="43" y="34"/>
                </a:cubicBezTo>
                <a:cubicBezTo>
                  <a:pt x="44" y="34"/>
                  <a:pt x="45" y="33"/>
                  <a:pt x="45" y="33"/>
                </a:cubicBezTo>
                <a:cubicBezTo>
                  <a:pt x="67" y="26"/>
                  <a:pt x="67" y="26"/>
                  <a:pt x="67" y="26"/>
                </a:cubicBezTo>
                <a:lnTo>
                  <a:pt x="68" y="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8" name="Freeform 206"/>
          <p:cNvSpPr>
            <a:spLocks noEditPoints="1"/>
          </p:cNvSpPr>
          <p:nvPr/>
        </p:nvSpPr>
        <p:spPr bwMode="auto">
          <a:xfrm>
            <a:off x="4904915" y="3842712"/>
            <a:ext cx="185440" cy="214643"/>
          </a:xfrm>
          <a:custGeom>
            <a:avLst/>
            <a:gdLst>
              <a:gd name="T0" fmla="*/ 164024 w 59"/>
              <a:gd name="T1" fmla="*/ 164726 h 68"/>
              <a:gd name="T2" fmla="*/ 160607 w 59"/>
              <a:gd name="T3" fmla="*/ 164726 h 68"/>
              <a:gd name="T4" fmla="*/ 140104 w 59"/>
              <a:gd name="T5" fmla="*/ 171590 h 68"/>
              <a:gd name="T6" fmla="*/ 133270 w 59"/>
              <a:gd name="T7" fmla="*/ 171590 h 68"/>
              <a:gd name="T8" fmla="*/ 116184 w 59"/>
              <a:gd name="T9" fmla="*/ 178453 h 68"/>
              <a:gd name="T10" fmla="*/ 116184 w 59"/>
              <a:gd name="T11" fmla="*/ 199044 h 68"/>
              <a:gd name="T12" fmla="*/ 85429 w 59"/>
              <a:gd name="T13" fmla="*/ 233362 h 68"/>
              <a:gd name="T14" fmla="*/ 51258 w 59"/>
              <a:gd name="T15" fmla="*/ 199044 h 68"/>
              <a:gd name="T16" fmla="*/ 51258 w 59"/>
              <a:gd name="T17" fmla="*/ 150999 h 68"/>
              <a:gd name="T18" fmla="*/ 34172 w 59"/>
              <a:gd name="T19" fmla="*/ 154431 h 68"/>
              <a:gd name="T20" fmla="*/ 0 w 59"/>
              <a:gd name="T21" fmla="*/ 116681 h 68"/>
              <a:gd name="T22" fmla="*/ 34172 w 59"/>
              <a:gd name="T23" fmla="*/ 85795 h 68"/>
              <a:gd name="T24" fmla="*/ 51258 w 59"/>
              <a:gd name="T25" fmla="*/ 72068 h 68"/>
              <a:gd name="T26" fmla="*/ 68343 w 59"/>
              <a:gd name="T27" fmla="*/ 51477 h 68"/>
              <a:gd name="T28" fmla="*/ 68343 w 59"/>
              <a:gd name="T29" fmla="*/ 17159 h 68"/>
              <a:gd name="T30" fmla="*/ 85429 w 59"/>
              <a:gd name="T31" fmla="*/ 0 h 68"/>
              <a:gd name="T32" fmla="*/ 167441 w 59"/>
              <a:gd name="T33" fmla="*/ 0 h 68"/>
              <a:gd name="T34" fmla="*/ 184527 w 59"/>
              <a:gd name="T35" fmla="*/ 17159 h 68"/>
              <a:gd name="T36" fmla="*/ 184527 w 59"/>
              <a:gd name="T37" fmla="*/ 51477 h 68"/>
              <a:gd name="T38" fmla="*/ 191361 w 59"/>
              <a:gd name="T39" fmla="*/ 82363 h 68"/>
              <a:gd name="T40" fmla="*/ 201613 w 59"/>
              <a:gd name="T41" fmla="*/ 123545 h 68"/>
              <a:gd name="T42" fmla="*/ 164024 w 59"/>
              <a:gd name="T43" fmla="*/ 164726 h 68"/>
              <a:gd name="T44" fmla="*/ 167441 w 59"/>
              <a:gd name="T45" fmla="*/ 51477 h 68"/>
              <a:gd name="T46" fmla="*/ 167441 w 59"/>
              <a:gd name="T47" fmla="*/ 48045 h 68"/>
              <a:gd name="T48" fmla="*/ 85429 w 59"/>
              <a:gd name="T49" fmla="*/ 48045 h 68"/>
              <a:gd name="T50" fmla="*/ 85429 w 59"/>
              <a:gd name="T51" fmla="*/ 51477 h 68"/>
              <a:gd name="T52" fmla="*/ 64926 w 59"/>
              <a:gd name="T53" fmla="*/ 85795 h 68"/>
              <a:gd name="T54" fmla="*/ 44423 w 59"/>
              <a:gd name="T55" fmla="*/ 99522 h 68"/>
              <a:gd name="T56" fmla="*/ 34172 w 59"/>
              <a:gd name="T57" fmla="*/ 102954 h 68"/>
              <a:gd name="T58" fmla="*/ 17086 w 59"/>
              <a:gd name="T59" fmla="*/ 116681 h 68"/>
              <a:gd name="T60" fmla="*/ 34172 w 59"/>
              <a:gd name="T61" fmla="*/ 137272 h 68"/>
              <a:gd name="T62" fmla="*/ 68343 w 59"/>
              <a:gd name="T63" fmla="*/ 123545 h 68"/>
              <a:gd name="T64" fmla="*/ 68343 w 59"/>
              <a:gd name="T65" fmla="*/ 199044 h 68"/>
              <a:gd name="T66" fmla="*/ 85429 w 59"/>
              <a:gd name="T67" fmla="*/ 216203 h 68"/>
              <a:gd name="T68" fmla="*/ 102515 w 59"/>
              <a:gd name="T69" fmla="*/ 199044 h 68"/>
              <a:gd name="T70" fmla="*/ 102515 w 59"/>
              <a:gd name="T71" fmla="*/ 154431 h 68"/>
              <a:gd name="T72" fmla="*/ 116184 w 59"/>
              <a:gd name="T73" fmla="*/ 161294 h 68"/>
              <a:gd name="T74" fmla="*/ 129852 w 59"/>
              <a:gd name="T75" fmla="*/ 154431 h 68"/>
              <a:gd name="T76" fmla="*/ 140104 w 59"/>
              <a:gd name="T77" fmla="*/ 154431 h 68"/>
              <a:gd name="T78" fmla="*/ 153773 w 59"/>
              <a:gd name="T79" fmla="*/ 147567 h 68"/>
              <a:gd name="T80" fmla="*/ 164024 w 59"/>
              <a:gd name="T81" fmla="*/ 147567 h 68"/>
              <a:gd name="T82" fmla="*/ 184527 w 59"/>
              <a:gd name="T83" fmla="*/ 123545 h 68"/>
              <a:gd name="T84" fmla="*/ 167441 w 59"/>
              <a:gd name="T85" fmla="*/ 51477 h 68"/>
              <a:gd name="T86" fmla="*/ 160607 w 59"/>
              <a:gd name="T87" fmla="*/ 17159 h 68"/>
              <a:gd name="T88" fmla="*/ 150355 w 59"/>
              <a:gd name="T89" fmla="*/ 24023 h 68"/>
              <a:gd name="T90" fmla="*/ 160607 w 59"/>
              <a:gd name="T91" fmla="*/ 30886 h 68"/>
              <a:gd name="T92" fmla="*/ 167441 w 59"/>
              <a:gd name="T93" fmla="*/ 24023 h 68"/>
              <a:gd name="T94" fmla="*/ 160607 w 59"/>
              <a:gd name="T95" fmla="*/ 17159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9" h="68">
                <a:moveTo>
                  <a:pt x="48" y="48"/>
                </a:moveTo>
                <a:cubicBezTo>
                  <a:pt x="47" y="48"/>
                  <a:pt x="47" y="48"/>
                  <a:pt x="47" y="48"/>
                </a:cubicBezTo>
                <a:cubicBezTo>
                  <a:pt x="45" y="49"/>
                  <a:pt x="43" y="50"/>
                  <a:pt x="41" y="50"/>
                </a:cubicBezTo>
                <a:cubicBezTo>
                  <a:pt x="40" y="50"/>
                  <a:pt x="40" y="50"/>
                  <a:pt x="39" y="50"/>
                </a:cubicBezTo>
                <a:cubicBezTo>
                  <a:pt x="38" y="51"/>
                  <a:pt x="36" y="51"/>
                  <a:pt x="34" y="52"/>
                </a:cubicBezTo>
                <a:cubicBezTo>
                  <a:pt x="34" y="58"/>
                  <a:pt x="34" y="58"/>
                  <a:pt x="34" y="58"/>
                </a:cubicBezTo>
                <a:cubicBezTo>
                  <a:pt x="34" y="63"/>
                  <a:pt x="30" y="68"/>
                  <a:pt x="25" y="68"/>
                </a:cubicBezTo>
                <a:cubicBezTo>
                  <a:pt x="19" y="68"/>
                  <a:pt x="15" y="63"/>
                  <a:pt x="15" y="58"/>
                </a:cubicBezTo>
                <a:cubicBezTo>
                  <a:pt x="15" y="44"/>
                  <a:pt x="15" y="44"/>
                  <a:pt x="15" y="44"/>
                </a:cubicBezTo>
                <a:cubicBezTo>
                  <a:pt x="14" y="44"/>
                  <a:pt x="12" y="45"/>
                  <a:pt x="10" y="45"/>
                </a:cubicBezTo>
                <a:cubicBezTo>
                  <a:pt x="4" y="45"/>
                  <a:pt x="0" y="40"/>
                  <a:pt x="0" y="34"/>
                </a:cubicBezTo>
                <a:cubicBezTo>
                  <a:pt x="0" y="29"/>
                  <a:pt x="7" y="27"/>
                  <a:pt x="10" y="25"/>
                </a:cubicBezTo>
                <a:cubicBezTo>
                  <a:pt x="12" y="24"/>
                  <a:pt x="14" y="22"/>
                  <a:pt x="15" y="21"/>
                </a:cubicBezTo>
                <a:cubicBezTo>
                  <a:pt x="17" y="20"/>
                  <a:pt x="20" y="17"/>
                  <a:pt x="20" y="1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2"/>
                  <a:pt x="22" y="0"/>
                  <a:pt x="25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52" y="0"/>
                  <a:pt x="54" y="2"/>
                  <a:pt x="54" y="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8"/>
                  <a:pt x="55" y="22"/>
                  <a:pt x="56" y="24"/>
                </a:cubicBezTo>
                <a:cubicBezTo>
                  <a:pt x="58" y="28"/>
                  <a:pt x="59" y="32"/>
                  <a:pt x="59" y="36"/>
                </a:cubicBezTo>
                <a:cubicBezTo>
                  <a:pt x="59" y="43"/>
                  <a:pt x="55" y="48"/>
                  <a:pt x="48" y="48"/>
                </a:cubicBezTo>
                <a:close/>
                <a:moveTo>
                  <a:pt x="49" y="15"/>
                </a:moveTo>
                <a:cubicBezTo>
                  <a:pt x="49" y="14"/>
                  <a:pt x="49" y="14"/>
                  <a:pt x="49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20"/>
                  <a:pt x="21" y="22"/>
                  <a:pt x="19" y="25"/>
                </a:cubicBezTo>
                <a:cubicBezTo>
                  <a:pt x="17" y="26"/>
                  <a:pt x="15" y="28"/>
                  <a:pt x="13" y="29"/>
                </a:cubicBezTo>
                <a:cubicBezTo>
                  <a:pt x="12" y="29"/>
                  <a:pt x="11" y="30"/>
                  <a:pt x="10" y="30"/>
                </a:cubicBezTo>
                <a:cubicBezTo>
                  <a:pt x="10" y="31"/>
                  <a:pt x="5" y="33"/>
                  <a:pt x="5" y="34"/>
                </a:cubicBezTo>
                <a:cubicBezTo>
                  <a:pt x="5" y="37"/>
                  <a:pt x="7" y="40"/>
                  <a:pt x="10" y="40"/>
                </a:cubicBezTo>
                <a:cubicBezTo>
                  <a:pt x="15" y="40"/>
                  <a:pt x="17" y="36"/>
                  <a:pt x="20" y="36"/>
                </a:cubicBezTo>
                <a:cubicBezTo>
                  <a:pt x="20" y="58"/>
                  <a:pt x="20" y="58"/>
                  <a:pt x="20" y="58"/>
                </a:cubicBezTo>
                <a:cubicBezTo>
                  <a:pt x="20" y="61"/>
                  <a:pt x="22" y="63"/>
                  <a:pt x="25" y="63"/>
                </a:cubicBezTo>
                <a:cubicBezTo>
                  <a:pt x="27" y="63"/>
                  <a:pt x="30" y="61"/>
                  <a:pt x="30" y="58"/>
                </a:cubicBezTo>
                <a:cubicBezTo>
                  <a:pt x="30" y="45"/>
                  <a:pt x="30" y="45"/>
                  <a:pt x="30" y="45"/>
                </a:cubicBezTo>
                <a:cubicBezTo>
                  <a:pt x="31" y="46"/>
                  <a:pt x="32" y="47"/>
                  <a:pt x="34" y="47"/>
                </a:cubicBezTo>
                <a:cubicBezTo>
                  <a:pt x="35" y="47"/>
                  <a:pt x="37" y="46"/>
                  <a:pt x="38" y="45"/>
                </a:cubicBezTo>
                <a:cubicBezTo>
                  <a:pt x="39" y="45"/>
                  <a:pt x="40" y="45"/>
                  <a:pt x="41" y="45"/>
                </a:cubicBezTo>
                <a:cubicBezTo>
                  <a:pt x="42" y="45"/>
                  <a:pt x="45" y="45"/>
                  <a:pt x="45" y="43"/>
                </a:cubicBezTo>
                <a:cubicBezTo>
                  <a:pt x="46" y="43"/>
                  <a:pt x="47" y="43"/>
                  <a:pt x="48" y="43"/>
                </a:cubicBezTo>
                <a:cubicBezTo>
                  <a:pt x="52" y="43"/>
                  <a:pt x="54" y="40"/>
                  <a:pt x="54" y="36"/>
                </a:cubicBezTo>
                <a:cubicBezTo>
                  <a:pt x="54" y="29"/>
                  <a:pt x="49" y="22"/>
                  <a:pt x="49" y="15"/>
                </a:cubicBezTo>
                <a:close/>
                <a:moveTo>
                  <a:pt x="47" y="5"/>
                </a:moveTo>
                <a:cubicBezTo>
                  <a:pt x="45" y="5"/>
                  <a:pt x="44" y="6"/>
                  <a:pt x="44" y="7"/>
                </a:cubicBezTo>
                <a:cubicBezTo>
                  <a:pt x="44" y="8"/>
                  <a:pt x="45" y="9"/>
                  <a:pt x="47" y="9"/>
                </a:cubicBezTo>
                <a:cubicBezTo>
                  <a:pt x="48" y="9"/>
                  <a:pt x="49" y="8"/>
                  <a:pt x="49" y="7"/>
                </a:cubicBezTo>
                <a:cubicBezTo>
                  <a:pt x="49" y="6"/>
                  <a:pt x="48" y="5"/>
                  <a:pt x="47" y="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9" name="Freeform 207"/>
          <p:cNvSpPr>
            <a:spLocks noEditPoints="1"/>
          </p:cNvSpPr>
          <p:nvPr/>
        </p:nvSpPr>
        <p:spPr bwMode="auto">
          <a:xfrm>
            <a:off x="5359023" y="3870455"/>
            <a:ext cx="185439" cy="156237"/>
          </a:xfrm>
          <a:custGeom>
            <a:avLst/>
            <a:gdLst>
              <a:gd name="T0" fmla="*/ 201612 w 59"/>
              <a:gd name="T1" fmla="*/ 149063 h 49"/>
              <a:gd name="T2" fmla="*/ 181109 w 59"/>
              <a:gd name="T3" fmla="*/ 169863 h 49"/>
              <a:gd name="T4" fmla="*/ 23920 w 59"/>
              <a:gd name="T5" fmla="*/ 169863 h 49"/>
              <a:gd name="T6" fmla="*/ 0 w 59"/>
              <a:gd name="T7" fmla="*/ 149063 h 49"/>
              <a:gd name="T8" fmla="*/ 0 w 59"/>
              <a:gd name="T9" fmla="*/ 107464 h 49"/>
              <a:gd name="T10" fmla="*/ 3417 w 59"/>
              <a:gd name="T11" fmla="*/ 97065 h 49"/>
              <a:gd name="T12" fmla="*/ 30754 w 59"/>
              <a:gd name="T13" fmla="*/ 17333 h 49"/>
              <a:gd name="T14" fmla="*/ 51257 w 59"/>
              <a:gd name="T15" fmla="*/ 0 h 49"/>
              <a:gd name="T16" fmla="*/ 150355 w 59"/>
              <a:gd name="T17" fmla="*/ 0 h 49"/>
              <a:gd name="T18" fmla="*/ 174275 w 59"/>
              <a:gd name="T19" fmla="*/ 17333 h 49"/>
              <a:gd name="T20" fmla="*/ 198195 w 59"/>
              <a:gd name="T21" fmla="*/ 97065 h 49"/>
              <a:gd name="T22" fmla="*/ 201612 w 59"/>
              <a:gd name="T23" fmla="*/ 107464 h 49"/>
              <a:gd name="T24" fmla="*/ 201612 w 59"/>
              <a:gd name="T25" fmla="*/ 149063 h 49"/>
              <a:gd name="T26" fmla="*/ 184526 w 59"/>
              <a:gd name="T27" fmla="*/ 107464 h 49"/>
              <a:gd name="T28" fmla="*/ 181109 w 59"/>
              <a:gd name="T29" fmla="*/ 103998 h 49"/>
              <a:gd name="T30" fmla="*/ 23920 w 59"/>
              <a:gd name="T31" fmla="*/ 103998 h 49"/>
              <a:gd name="T32" fmla="*/ 17086 w 59"/>
              <a:gd name="T33" fmla="*/ 107464 h 49"/>
              <a:gd name="T34" fmla="*/ 17086 w 59"/>
              <a:gd name="T35" fmla="*/ 149063 h 49"/>
              <a:gd name="T36" fmla="*/ 23920 w 59"/>
              <a:gd name="T37" fmla="*/ 152530 h 49"/>
              <a:gd name="T38" fmla="*/ 181109 w 59"/>
              <a:gd name="T39" fmla="*/ 152530 h 49"/>
              <a:gd name="T40" fmla="*/ 184526 w 59"/>
              <a:gd name="T41" fmla="*/ 149063 h 49"/>
              <a:gd name="T42" fmla="*/ 184526 w 59"/>
              <a:gd name="T43" fmla="*/ 107464 h 49"/>
              <a:gd name="T44" fmla="*/ 177692 w 59"/>
              <a:gd name="T45" fmla="*/ 86665 h 49"/>
              <a:gd name="T46" fmla="*/ 157189 w 59"/>
              <a:gd name="T47" fmla="*/ 20800 h 49"/>
              <a:gd name="T48" fmla="*/ 150355 w 59"/>
              <a:gd name="T49" fmla="*/ 17333 h 49"/>
              <a:gd name="T50" fmla="*/ 51257 w 59"/>
              <a:gd name="T51" fmla="*/ 17333 h 49"/>
              <a:gd name="T52" fmla="*/ 44423 w 59"/>
              <a:gd name="T53" fmla="*/ 20800 h 49"/>
              <a:gd name="T54" fmla="*/ 23920 w 59"/>
              <a:gd name="T55" fmla="*/ 86665 h 49"/>
              <a:gd name="T56" fmla="*/ 177692 w 59"/>
              <a:gd name="T57" fmla="*/ 86665 h 49"/>
              <a:gd name="T58" fmla="*/ 126435 w 59"/>
              <a:gd name="T59" fmla="*/ 138664 h 49"/>
              <a:gd name="T60" fmla="*/ 116183 w 59"/>
              <a:gd name="T61" fmla="*/ 128264 h 49"/>
              <a:gd name="T62" fmla="*/ 126435 w 59"/>
              <a:gd name="T63" fmla="*/ 117864 h 49"/>
              <a:gd name="T64" fmla="*/ 136686 w 59"/>
              <a:gd name="T65" fmla="*/ 128264 h 49"/>
              <a:gd name="T66" fmla="*/ 126435 w 59"/>
              <a:gd name="T67" fmla="*/ 138664 h 49"/>
              <a:gd name="T68" fmla="*/ 160606 w 59"/>
              <a:gd name="T69" fmla="*/ 138664 h 49"/>
              <a:gd name="T70" fmla="*/ 150355 w 59"/>
              <a:gd name="T71" fmla="*/ 128264 h 49"/>
              <a:gd name="T72" fmla="*/ 160606 w 59"/>
              <a:gd name="T73" fmla="*/ 117864 h 49"/>
              <a:gd name="T74" fmla="*/ 170858 w 59"/>
              <a:gd name="T75" fmla="*/ 128264 h 49"/>
              <a:gd name="T76" fmla="*/ 160606 w 59"/>
              <a:gd name="T77" fmla="*/ 138664 h 4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9" h="49">
                <a:moveTo>
                  <a:pt x="59" y="43"/>
                </a:moveTo>
                <a:cubicBezTo>
                  <a:pt x="59" y="46"/>
                  <a:pt x="56" y="49"/>
                  <a:pt x="53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46"/>
                  <a:pt x="0" y="43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0"/>
                  <a:pt x="1" y="29"/>
                  <a:pt x="1" y="28"/>
                </a:cubicBezTo>
                <a:cubicBezTo>
                  <a:pt x="9" y="5"/>
                  <a:pt x="9" y="5"/>
                  <a:pt x="9" y="5"/>
                </a:cubicBezTo>
                <a:cubicBezTo>
                  <a:pt x="9" y="2"/>
                  <a:pt x="12" y="0"/>
                  <a:pt x="15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7" y="0"/>
                  <a:pt x="50" y="2"/>
                  <a:pt x="51" y="5"/>
                </a:cubicBezTo>
                <a:cubicBezTo>
                  <a:pt x="58" y="28"/>
                  <a:pt x="58" y="28"/>
                  <a:pt x="58" y="28"/>
                </a:cubicBezTo>
                <a:cubicBezTo>
                  <a:pt x="58" y="29"/>
                  <a:pt x="59" y="30"/>
                  <a:pt x="59" y="31"/>
                </a:cubicBezTo>
                <a:lnTo>
                  <a:pt x="59" y="43"/>
                </a:lnTo>
                <a:close/>
                <a:moveTo>
                  <a:pt x="54" y="31"/>
                </a:moveTo>
                <a:cubicBezTo>
                  <a:pt x="54" y="30"/>
                  <a:pt x="53" y="30"/>
                  <a:pt x="53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6" y="30"/>
                  <a:pt x="5" y="30"/>
                  <a:pt x="5" y="31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4"/>
                  <a:pt x="6" y="44"/>
                  <a:pt x="7" y="44"/>
                </a:cubicBezTo>
                <a:cubicBezTo>
                  <a:pt x="53" y="44"/>
                  <a:pt x="53" y="44"/>
                  <a:pt x="53" y="44"/>
                </a:cubicBezTo>
                <a:cubicBezTo>
                  <a:pt x="53" y="44"/>
                  <a:pt x="54" y="44"/>
                  <a:pt x="54" y="43"/>
                </a:cubicBezTo>
                <a:lnTo>
                  <a:pt x="54" y="31"/>
                </a:lnTo>
                <a:close/>
                <a:moveTo>
                  <a:pt x="52" y="25"/>
                </a:moveTo>
                <a:cubicBezTo>
                  <a:pt x="46" y="6"/>
                  <a:pt x="46" y="6"/>
                  <a:pt x="46" y="6"/>
                </a:cubicBezTo>
                <a:cubicBezTo>
                  <a:pt x="46" y="6"/>
                  <a:pt x="45" y="5"/>
                  <a:pt x="4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3" y="6"/>
                  <a:pt x="13" y="6"/>
                </a:cubicBezTo>
                <a:cubicBezTo>
                  <a:pt x="7" y="25"/>
                  <a:pt x="7" y="25"/>
                  <a:pt x="7" y="25"/>
                </a:cubicBezTo>
                <a:lnTo>
                  <a:pt x="52" y="25"/>
                </a:lnTo>
                <a:close/>
                <a:moveTo>
                  <a:pt x="37" y="40"/>
                </a:moveTo>
                <a:cubicBezTo>
                  <a:pt x="35" y="40"/>
                  <a:pt x="34" y="39"/>
                  <a:pt x="34" y="37"/>
                </a:cubicBezTo>
                <a:cubicBezTo>
                  <a:pt x="34" y="35"/>
                  <a:pt x="35" y="34"/>
                  <a:pt x="37" y="34"/>
                </a:cubicBezTo>
                <a:cubicBezTo>
                  <a:pt x="39" y="34"/>
                  <a:pt x="40" y="35"/>
                  <a:pt x="40" y="37"/>
                </a:cubicBezTo>
                <a:cubicBezTo>
                  <a:pt x="40" y="39"/>
                  <a:pt x="39" y="40"/>
                  <a:pt x="37" y="40"/>
                </a:cubicBezTo>
                <a:close/>
                <a:moveTo>
                  <a:pt x="47" y="40"/>
                </a:moveTo>
                <a:cubicBezTo>
                  <a:pt x="45" y="40"/>
                  <a:pt x="44" y="39"/>
                  <a:pt x="44" y="37"/>
                </a:cubicBezTo>
                <a:cubicBezTo>
                  <a:pt x="44" y="35"/>
                  <a:pt x="45" y="34"/>
                  <a:pt x="47" y="34"/>
                </a:cubicBezTo>
                <a:cubicBezTo>
                  <a:pt x="48" y="34"/>
                  <a:pt x="50" y="35"/>
                  <a:pt x="50" y="37"/>
                </a:cubicBezTo>
                <a:cubicBezTo>
                  <a:pt x="50" y="39"/>
                  <a:pt x="48" y="40"/>
                  <a:pt x="47" y="4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0" name="Freeform 208"/>
          <p:cNvSpPr>
            <a:spLocks noEditPoints="1"/>
          </p:cNvSpPr>
          <p:nvPr/>
        </p:nvSpPr>
        <p:spPr bwMode="auto">
          <a:xfrm>
            <a:off x="5813131" y="3858773"/>
            <a:ext cx="214643" cy="182520"/>
          </a:xfrm>
          <a:custGeom>
            <a:avLst/>
            <a:gdLst>
              <a:gd name="T0" fmla="*/ 205909 w 68"/>
              <a:gd name="T1" fmla="*/ 116326 h 58"/>
              <a:gd name="T2" fmla="*/ 123545 w 68"/>
              <a:gd name="T3" fmla="*/ 195017 h 58"/>
              <a:gd name="T4" fmla="*/ 116682 w 68"/>
              <a:gd name="T5" fmla="*/ 198438 h 58"/>
              <a:gd name="T6" fmla="*/ 113250 w 68"/>
              <a:gd name="T7" fmla="*/ 195017 h 58"/>
              <a:gd name="T8" fmla="*/ 30886 w 68"/>
              <a:gd name="T9" fmla="*/ 116326 h 58"/>
              <a:gd name="T10" fmla="*/ 0 w 68"/>
              <a:gd name="T11" fmla="*/ 58163 h 58"/>
              <a:gd name="T12" fmla="*/ 65204 w 68"/>
              <a:gd name="T13" fmla="*/ 0 h 58"/>
              <a:gd name="T14" fmla="*/ 116682 w 68"/>
              <a:gd name="T15" fmla="*/ 27371 h 58"/>
              <a:gd name="T16" fmla="*/ 171590 w 68"/>
              <a:gd name="T17" fmla="*/ 0 h 58"/>
              <a:gd name="T18" fmla="*/ 233363 w 68"/>
              <a:gd name="T19" fmla="*/ 58163 h 58"/>
              <a:gd name="T20" fmla="*/ 205909 w 68"/>
              <a:gd name="T21" fmla="*/ 116326 h 58"/>
              <a:gd name="T22" fmla="*/ 171590 w 68"/>
              <a:gd name="T23" fmla="*/ 13685 h 58"/>
              <a:gd name="T24" fmla="*/ 123545 w 68"/>
              <a:gd name="T25" fmla="*/ 44477 h 58"/>
              <a:gd name="T26" fmla="*/ 113250 w 68"/>
              <a:gd name="T27" fmla="*/ 44477 h 58"/>
              <a:gd name="T28" fmla="*/ 65204 w 68"/>
              <a:gd name="T29" fmla="*/ 13685 h 58"/>
              <a:gd name="T30" fmla="*/ 17159 w 68"/>
              <a:gd name="T31" fmla="*/ 58163 h 58"/>
              <a:gd name="T32" fmla="*/ 41182 w 68"/>
              <a:gd name="T33" fmla="*/ 106062 h 58"/>
              <a:gd name="T34" fmla="*/ 116682 w 68"/>
              <a:gd name="T35" fmla="*/ 177910 h 58"/>
              <a:gd name="T36" fmla="*/ 192181 w 68"/>
              <a:gd name="T37" fmla="*/ 106062 h 58"/>
              <a:gd name="T38" fmla="*/ 219636 w 68"/>
              <a:gd name="T39" fmla="*/ 58163 h 58"/>
              <a:gd name="T40" fmla="*/ 171590 w 68"/>
              <a:gd name="T41" fmla="*/ 13685 h 5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8" h="58">
                <a:moveTo>
                  <a:pt x="60" y="34"/>
                </a:moveTo>
                <a:cubicBezTo>
                  <a:pt x="36" y="57"/>
                  <a:pt x="36" y="57"/>
                  <a:pt x="36" y="57"/>
                </a:cubicBezTo>
                <a:cubicBezTo>
                  <a:pt x="36" y="58"/>
                  <a:pt x="35" y="58"/>
                  <a:pt x="34" y="58"/>
                </a:cubicBezTo>
                <a:cubicBezTo>
                  <a:pt x="34" y="58"/>
                  <a:pt x="33" y="58"/>
                  <a:pt x="33" y="57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0" y="26"/>
                  <a:pt x="0" y="17"/>
                </a:cubicBezTo>
                <a:cubicBezTo>
                  <a:pt x="0" y="6"/>
                  <a:pt x="7" y="0"/>
                  <a:pt x="19" y="0"/>
                </a:cubicBezTo>
                <a:cubicBezTo>
                  <a:pt x="25" y="0"/>
                  <a:pt x="31" y="5"/>
                  <a:pt x="34" y="8"/>
                </a:cubicBezTo>
                <a:cubicBezTo>
                  <a:pt x="37" y="5"/>
                  <a:pt x="44" y="0"/>
                  <a:pt x="50" y="0"/>
                </a:cubicBezTo>
                <a:cubicBezTo>
                  <a:pt x="62" y="0"/>
                  <a:pt x="68" y="6"/>
                  <a:pt x="68" y="17"/>
                </a:cubicBezTo>
                <a:cubicBezTo>
                  <a:pt x="68" y="26"/>
                  <a:pt x="60" y="34"/>
                  <a:pt x="60" y="34"/>
                </a:cubicBezTo>
                <a:close/>
                <a:moveTo>
                  <a:pt x="50" y="4"/>
                </a:moveTo>
                <a:cubicBezTo>
                  <a:pt x="45" y="4"/>
                  <a:pt x="38" y="11"/>
                  <a:pt x="36" y="13"/>
                </a:cubicBezTo>
                <a:cubicBezTo>
                  <a:pt x="35" y="14"/>
                  <a:pt x="34" y="14"/>
                  <a:pt x="33" y="13"/>
                </a:cubicBezTo>
                <a:cubicBezTo>
                  <a:pt x="31" y="11"/>
                  <a:pt x="24" y="4"/>
                  <a:pt x="19" y="4"/>
                </a:cubicBezTo>
                <a:cubicBezTo>
                  <a:pt x="13" y="4"/>
                  <a:pt x="5" y="7"/>
                  <a:pt x="5" y="17"/>
                </a:cubicBezTo>
                <a:cubicBezTo>
                  <a:pt x="5" y="24"/>
                  <a:pt x="12" y="31"/>
                  <a:pt x="12" y="31"/>
                </a:cubicBezTo>
                <a:cubicBezTo>
                  <a:pt x="34" y="52"/>
                  <a:pt x="34" y="52"/>
                  <a:pt x="34" y="52"/>
                </a:cubicBezTo>
                <a:cubicBezTo>
                  <a:pt x="56" y="31"/>
                  <a:pt x="56" y="31"/>
                  <a:pt x="56" y="31"/>
                </a:cubicBezTo>
                <a:cubicBezTo>
                  <a:pt x="57" y="31"/>
                  <a:pt x="64" y="24"/>
                  <a:pt x="64" y="17"/>
                </a:cubicBezTo>
                <a:cubicBezTo>
                  <a:pt x="64" y="7"/>
                  <a:pt x="56" y="4"/>
                  <a:pt x="50" y="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1" name="Freeform 209"/>
          <p:cNvSpPr>
            <a:spLocks noEditPoints="1"/>
          </p:cNvSpPr>
          <p:nvPr/>
        </p:nvSpPr>
        <p:spPr bwMode="auto">
          <a:xfrm>
            <a:off x="6268699" y="3858774"/>
            <a:ext cx="166457" cy="189820"/>
          </a:xfrm>
          <a:custGeom>
            <a:avLst/>
            <a:gdLst>
              <a:gd name="T0" fmla="*/ 180975 w 114"/>
              <a:gd name="T1" fmla="*/ 0 h 130"/>
              <a:gd name="T2" fmla="*/ 163513 w 114"/>
              <a:gd name="T3" fmla="*/ 185738 h 130"/>
              <a:gd name="T4" fmla="*/ 88900 w 114"/>
              <a:gd name="T5" fmla="*/ 206375 h 130"/>
              <a:gd name="T6" fmla="*/ 15875 w 114"/>
              <a:gd name="T7" fmla="*/ 185738 h 130"/>
              <a:gd name="T8" fmla="*/ 0 w 114"/>
              <a:gd name="T9" fmla="*/ 0 h 130"/>
              <a:gd name="T10" fmla="*/ 180975 w 114"/>
              <a:gd name="T11" fmla="*/ 0 h 130"/>
              <a:gd name="T12" fmla="*/ 147638 w 114"/>
              <a:gd name="T13" fmla="*/ 38100 h 130"/>
              <a:gd name="T14" fmla="*/ 33338 w 114"/>
              <a:gd name="T15" fmla="*/ 38100 h 130"/>
              <a:gd name="T16" fmla="*/ 36513 w 114"/>
              <a:gd name="T17" fmla="*/ 106363 h 130"/>
              <a:gd name="T18" fmla="*/ 119063 w 114"/>
              <a:gd name="T19" fmla="*/ 106363 h 130"/>
              <a:gd name="T20" fmla="*/ 115888 w 114"/>
              <a:gd name="T21" fmla="*/ 136525 h 130"/>
              <a:gd name="T22" fmla="*/ 88900 w 114"/>
              <a:gd name="T23" fmla="*/ 144463 h 130"/>
              <a:gd name="T24" fmla="*/ 65088 w 114"/>
              <a:gd name="T25" fmla="*/ 136525 h 130"/>
              <a:gd name="T26" fmla="*/ 61913 w 114"/>
              <a:gd name="T27" fmla="*/ 115888 h 130"/>
              <a:gd name="T28" fmla="*/ 41275 w 114"/>
              <a:gd name="T29" fmla="*/ 115888 h 130"/>
              <a:gd name="T30" fmla="*/ 44450 w 114"/>
              <a:gd name="T31" fmla="*/ 153988 h 130"/>
              <a:gd name="T32" fmla="*/ 88900 w 114"/>
              <a:gd name="T33" fmla="*/ 168275 h 130"/>
              <a:gd name="T34" fmla="*/ 92075 w 114"/>
              <a:gd name="T35" fmla="*/ 168275 h 130"/>
              <a:gd name="T36" fmla="*/ 92075 w 114"/>
              <a:gd name="T37" fmla="*/ 168275 h 130"/>
              <a:gd name="T38" fmla="*/ 136525 w 114"/>
              <a:gd name="T39" fmla="*/ 153988 h 130"/>
              <a:gd name="T40" fmla="*/ 142875 w 114"/>
              <a:gd name="T41" fmla="*/ 82550 h 130"/>
              <a:gd name="T42" fmla="*/ 61913 w 114"/>
              <a:gd name="T43" fmla="*/ 82550 h 130"/>
              <a:gd name="T44" fmla="*/ 57150 w 114"/>
              <a:gd name="T45" fmla="*/ 58738 h 130"/>
              <a:gd name="T46" fmla="*/ 147638 w 114"/>
              <a:gd name="T47" fmla="*/ 58738 h 130"/>
              <a:gd name="T48" fmla="*/ 147638 w 114"/>
              <a:gd name="T49" fmla="*/ 38100 h 13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4" h="130">
                <a:moveTo>
                  <a:pt x="114" y="0"/>
                </a:moveTo>
                <a:lnTo>
                  <a:pt x="103" y="117"/>
                </a:lnTo>
                <a:lnTo>
                  <a:pt x="56" y="130"/>
                </a:lnTo>
                <a:lnTo>
                  <a:pt x="10" y="117"/>
                </a:lnTo>
                <a:lnTo>
                  <a:pt x="0" y="0"/>
                </a:lnTo>
                <a:lnTo>
                  <a:pt x="114" y="0"/>
                </a:lnTo>
                <a:close/>
                <a:moveTo>
                  <a:pt x="93" y="24"/>
                </a:moveTo>
                <a:lnTo>
                  <a:pt x="21" y="24"/>
                </a:lnTo>
                <a:lnTo>
                  <a:pt x="23" y="67"/>
                </a:lnTo>
                <a:lnTo>
                  <a:pt x="75" y="67"/>
                </a:lnTo>
                <a:lnTo>
                  <a:pt x="73" y="86"/>
                </a:lnTo>
                <a:lnTo>
                  <a:pt x="56" y="91"/>
                </a:lnTo>
                <a:lnTo>
                  <a:pt x="41" y="86"/>
                </a:lnTo>
                <a:lnTo>
                  <a:pt x="39" y="73"/>
                </a:lnTo>
                <a:lnTo>
                  <a:pt x="26" y="73"/>
                </a:lnTo>
                <a:lnTo>
                  <a:pt x="28" y="97"/>
                </a:lnTo>
                <a:lnTo>
                  <a:pt x="56" y="106"/>
                </a:lnTo>
                <a:lnTo>
                  <a:pt x="58" y="106"/>
                </a:lnTo>
                <a:lnTo>
                  <a:pt x="86" y="97"/>
                </a:lnTo>
                <a:lnTo>
                  <a:pt x="90" y="52"/>
                </a:lnTo>
                <a:lnTo>
                  <a:pt x="39" y="52"/>
                </a:lnTo>
                <a:lnTo>
                  <a:pt x="36" y="37"/>
                </a:lnTo>
                <a:lnTo>
                  <a:pt x="93" y="37"/>
                </a:lnTo>
                <a:lnTo>
                  <a:pt x="93" y="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2" name="Freeform 210"/>
          <p:cNvSpPr>
            <a:spLocks noEditPoints="1"/>
          </p:cNvSpPr>
          <p:nvPr/>
        </p:nvSpPr>
        <p:spPr bwMode="auto">
          <a:xfrm>
            <a:off x="6722806" y="3858774"/>
            <a:ext cx="214643" cy="167918"/>
          </a:xfrm>
          <a:custGeom>
            <a:avLst/>
            <a:gdLst>
              <a:gd name="T0" fmla="*/ 233362 w 68"/>
              <a:gd name="T1" fmla="*/ 27557 h 53"/>
              <a:gd name="T2" fmla="*/ 229930 w 68"/>
              <a:gd name="T3" fmla="*/ 31001 h 53"/>
              <a:gd name="T4" fmla="*/ 6864 w 68"/>
              <a:gd name="T5" fmla="*/ 31001 h 53"/>
              <a:gd name="T6" fmla="*/ 0 w 68"/>
              <a:gd name="T7" fmla="*/ 27557 h 53"/>
              <a:gd name="T8" fmla="*/ 0 w 68"/>
              <a:gd name="T9" fmla="*/ 3445 h 53"/>
              <a:gd name="T10" fmla="*/ 6864 w 68"/>
              <a:gd name="T11" fmla="*/ 0 h 53"/>
              <a:gd name="T12" fmla="*/ 229930 w 68"/>
              <a:gd name="T13" fmla="*/ 0 h 53"/>
              <a:gd name="T14" fmla="*/ 233362 w 68"/>
              <a:gd name="T15" fmla="*/ 3445 h 53"/>
              <a:gd name="T16" fmla="*/ 233362 w 68"/>
              <a:gd name="T17" fmla="*/ 27557 h 53"/>
              <a:gd name="T18" fmla="*/ 44613 w 68"/>
              <a:gd name="T19" fmla="*/ 93004 h 53"/>
              <a:gd name="T20" fmla="*/ 10295 w 68"/>
              <a:gd name="T21" fmla="*/ 130894 h 53"/>
              <a:gd name="T22" fmla="*/ 6864 w 68"/>
              <a:gd name="T23" fmla="*/ 130894 h 53"/>
              <a:gd name="T24" fmla="*/ 0 w 68"/>
              <a:gd name="T25" fmla="*/ 127450 h 53"/>
              <a:gd name="T26" fmla="*/ 0 w 68"/>
              <a:gd name="T27" fmla="*/ 51669 h 53"/>
              <a:gd name="T28" fmla="*/ 6864 w 68"/>
              <a:gd name="T29" fmla="*/ 48224 h 53"/>
              <a:gd name="T30" fmla="*/ 10295 w 68"/>
              <a:gd name="T31" fmla="*/ 48224 h 53"/>
              <a:gd name="T32" fmla="*/ 44613 w 68"/>
              <a:gd name="T33" fmla="*/ 86115 h 53"/>
              <a:gd name="T34" fmla="*/ 48045 w 68"/>
              <a:gd name="T35" fmla="*/ 89559 h 53"/>
              <a:gd name="T36" fmla="*/ 44613 w 68"/>
              <a:gd name="T37" fmla="*/ 93004 h 53"/>
              <a:gd name="T38" fmla="*/ 233362 w 68"/>
              <a:gd name="T39" fmla="*/ 179118 h 53"/>
              <a:gd name="T40" fmla="*/ 229930 w 68"/>
              <a:gd name="T41" fmla="*/ 182563 h 53"/>
              <a:gd name="T42" fmla="*/ 6864 w 68"/>
              <a:gd name="T43" fmla="*/ 182563 h 53"/>
              <a:gd name="T44" fmla="*/ 0 w 68"/>
              <a:gd name="T45" fmla="*/ 179118 h 53"/>
              <a:gd name="T46" fmla="*/ 0 w 68"/>
              <a:gd name="T47" fmla="*/ 151562 h 53"/>
              <a:gd name="T48" fmla="*/ 6864 w 68"/>
              <a:gd name="T49" fmla="*/ 148117 h 53"/>
              <a:gd name="T50" fmla="*/ 229930 w 68"/>
              <a:gd name="T51" fmla="*/ 148117 h 53"/>
              <a:gd name="T52" fmla="*/ 233362 w 68"/>
              <a:gd name="T53" fmla="*/ 151562 h 53"/>
              <a:gd name="T54" fmla="*/ 233362 w 68"/>
              <a:gd name="T55" fmla="*/ 179118 h 53"/>
              <a:gd name="T56" fmla="*/ 233362 w 68"/>
              <a:gd name="T57" fmla="*/ 79225 h 53"/>
              <a:gd name="T58" fmla="*/ 229930 w 68"/>
              <a:gd name="T59" fmla="*/ 82670 h 53"/>
              <a:gd name="T60" fmla="*/ 89227 w 68"/>
              <a:gd name="T61" fmla="*/ 82670 h 53"/>
              <a:gd name="T62" fmla="*/ 85795 w 68"/>
              <a:gd name="T63" fmla="*/ 79225 h 53"/>
              <a:gd name="T64" fmla="*/ 85795 w 68"/>
              <a:gd name="T65" fmla="*/ 51669 h 53"/>
              <a:gd name="T66" fmla="*/ 89227 w 68"/>
              <a:gd name="T67" fmla="*/ 48224 h 53"/>
              <a:gd name="T68" fmla="*/ 229930 w 68"/>
              <a:gd name="T69" fmla="*/ 48224 h 53"/>
              <a:gd name="T70" fmla="*/ 233362 w 68"/>
              <a:gd name="T71" fmla="*/ 51669 h 53"/>
              <a:gd name="T72" fmla="*/ 233362 w 68"/>
              <a:gd name="T73" fmla="*/ 79225 h 53"/>
              <a:gd name="T74" fmla="*/ 233362 w 68"/>
              <a:gd name="T75" fmla="*/ 127450 h 53"/>
              <a:gd name="T76" fmla="*/ 229930 w 68"/>
              <a:gd name="T77" fmla="*/ 130894 h 53"/>
              <a:gd name="T78" fmla="*/ 89227 w 68"/>
              <a:gd name="T79" fmla="*/ 130894 h 53"/>
              <a:gd name="T80" fmla="*/ 85795 w 68"/>
              <a:gd name="T81" fmla="*/ 127450 h 53"/>
              <a:gd name="T82" fmla="*/ 85795 w 68"/>
              <a:gd name="T83" fmla="*/ 103338 h 53"/>
              <a:gd name="T84" fmla="*/ 89227 w 68"/>
              <a:gd name="T85" fmla="*/ 99893 h 53"/>
              <a:gd name="T86" fmla="*/ 229930 w 68"/>
              <a:gd name="T87" fmla="*/ 99893 h 53"/>
              <a:gd name="T88" fmla="*/ 233362 w 68"/>
              <a:gd name="T89" fmla="*/ 103338 h 53"/>
              <a:gd name="T90" fmla="*/ 233362 w 68"/>
              <a:gd name="T91" fmla="*/ 127450 h 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8" h="53">
                <a:moveTo>
                  <a:pt x="68" y="8"/>
                </a:moveTo>
                <a:cubicBezTo>
                  <a:pt x="68" y="9"/>
                  <a:pt x="68" y="9"/>
                  <a:pt x="67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8"/>
                </a:lnTo>
                <a:close/>
                <a:moveTo>
                  <a:pt x="13" y="27"/>
                </a:moveTo>
                <a:cubicBezTo>
                  <a:pt x="3" y="38"/>
                  <a:pt x="3" y="38"/>
                  <a:pt x="3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1" y="14"/>
                  <a:pt x="2" y="14"/>
                </a:cubicBezTo>
                <a:cubicBezTo>
                  <a:pt x="2" y="14"/>
                  <a:pt x="2" y="14"/>
                  <a:pt x="3" y="14"/>
                </a:cubicBezTo>
                <a:cubicBezTo>
                  <a:pt x="13" y="25"/>
                  <a:pt x="13" y="25"/>
                  <a:pt x="13" y="25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7"/>
                  <a:pt x="14" y="27"/>
                  <a:pt x="13" y="27"/>
                </a:cubicBezTo>
                <a:close/>
                <a:moveTo>
                  <a:pt x="68" y="52"/>
                </a:moveTo>
                <a:cubicBezTo>
                  <a:pt x="68" y="52"/>
                  <a:pt x="68" y="53"/>
                  <a:pt x="67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1" y="43"/>
                  <a:pt x="2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3"/>
                  <a:pt x="68" y="44"/>
                  <a:pt x="68" y="44"/>
                </a:cubicBezTo>
                <a:lnTo>
                  <a:pt x="68" y="52"/>
                </a:lnTo>
                <a:close/>
                <a:moveTo>
                  <a:pt x="68" y="23"/>
                </a:moveTo>
                <a:cubicBezTo>
                  <a:pt x="68" y="23"/>
                  <a:pt x="68" y="24"/>
                  <a:pt x="67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3"/>
                  <a:pt x="25" y="23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4"/>
                  <a:pt x="26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8" y="14"/>
                  <a:pt x="68" y="15"/>
                  <a:pt x="68" y="15"/>
                </a:cubicBezTo>
                <a:lnTo>
                  <a:pt x="68" y="23"/>
                </a:lnTo>
                <a:close/>
                <a:moveTo>
                  <a:pt x="68" y="37"/>
                </a:moveTo>
                <a:cubicBezTo>
                  <a:pt x="68" y="38"/>
                  <a:pt x="68" y="38"/>
                  <a:pt x="67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5" y="38"/>
                  <a:pt x="25" y="38"/>
                  <a:pt x="25" y="37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29"/>
                  <a:pt x="25" y="29"/>
                  <a:pt x="26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8" y="29"/>
                  <a:pt x="68" y="30"/>
                </a:cubicBezTo>
                <a:lnTo>
                  <a:pt x="68" y="3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3" name="Freeform 211"/>
          <p:cNvSpPr>
            <a:spLocks noEditPoints="1"/>
          </p:cNvSpPr>
          <p:nvPr/>
        </p:nvSpPr>
        <p:spPr bwMode="auto">
          <a:xfrm>
            <a:off x="7176913" y="3858773"/>
            <a:ext cx="183980" cy="182520"/>
          </a:xfrm>
          <a:custGeom>
            <a:avLst/>
            <a:gdLst>
              <a:gd name="T0" fmla="*/ 200025 w 58"/>
              <a:gd name="T1" fmla="*/ 171067 h 58"/>
              <a:gd name="T2" fmla="*/ 175884 w 58"/>
              <a:gd name="T3" fmla="*/ 198438 h 58"/>
              <a:gd name="T4" fmla="*/ 24141 w 58"/>
              <a:gd name="T5" fmla="*/ 198438 h 58"/>
              <a:gd name="T6" fmla="*/ 0 w 58"/>
              <a:gd name="T7" fmla="*/ 171067 h 58"/>
              <a:gd name="T8" fmla="*/ 0 w 58"/>
              <a:gd name="T9" fmla="*/ 23949 h 58"/>
              <a:gd name="T10" fmla="*/ 24141 w 58"/>
              <a:gd name="T11" fmla="*/ 0 h 58"/>
              <a:gd name="T12" fmla="*/ 175884 w 58"/>
              <a:gd name="T13" fmla="*/ 0 h 58"/>
              <a:gd name="T14" fmla="*/ 200025 w 58"/>
              <a:gd name="T15" fmla="*/ 23949 h 58"/>
              <a:gd name="T16" fmla="*/ 200025 w 58"/>
              <a:gd name="T17" fmla="*/ 171067 h 58"/>
              <a:gd name="T18" fmla="*/ 175884 w 58"/>
              <a:gd name="T19" fmla="*/ 82112 h 58"/>
              <a:gd name="T20" fmla="*/ 158641 w 58"/>
              <a:gd name="T21" fmla="*/ 82112 h 58"/>
              <a:gd name="T22" fmla="*/ 162089 w 58"/>
              <a:gd name="T23" fmla="*/ 99219 h 58"/>
              <a:gd name="T24" fmla="*/ 100013 w 58"/>
              <a:gd name="T25" fmla="*/ 160803 h 58"/>
              <a:gd name="T26" fmla="*/ 37936 w 58"/>
              <a:gd name="T27" fmla="*/ 99219 h 58"/>
              <a:gd name="T28" fmla="*/ 41384 w 58"/>
              <a:gd name="T29" fmla="*/ 82112 h 58"/>
              <a:gd name="T30" fmla="*/ 20692 w 58"/>
              <a:gd name="T31" fmla="*/ 82112 h 58"/>
              <a:gd name="T32" fmla="*/ 20692 w 58"/>
              <a:gd name="T33" fmla="*/ 167646 h 58"/>
              <a:gd name="T34" fmla="*/ 31038 w 58"/>
              <a:gd name="T35" fmla="*/ 174489 h 58"/>
              <a:gd name="T36" fmla="*/ 168987 w 58"/>
              <a:gd name="T37" fmla="*/ 174489 h 58"/>
              <a:gd name="T38" fmla="*/ 175884 w 58"/>
              <a:gd name="T39" fmla="*/ 167646 h 58"/>
              <a:gd name="T40" fmla="*/ 175884 w 58"/>
              <a:gd name="T41" fmla="*/ 82112 h 58"/>
              <a:gd name="T42" fmla="*/ 100013 w 58"/>
              <a:gd name="T43" fmla="*/ 58163 h 58"/>
              <a:gd name="T44" fmla="*/ 58628 w 58"/>
              <a:gd name="T45" fmla="*/ 99219 h 58"/>
              <a:gd name="T46" fmla="*/ 100013 w 58"/>
              <a:gd name="T47" fmla="*/ 136854 h 58"/>
              <a:gd name="T48" fmla="*/ 141397 w 58"/>
              <a:gd name="T49" fmla="*/ 99219 h 58"/>
              <a:gd name="T50" fmla="*/ 100013 w 58"/>
              <a:gd name="T51" fmla="*/ 58163 h 58"/>
              <a:gd name="T52" fmla="*/ 175884 w 58"/>
              <a:gd name="T53" fmla="*/ 30792 h 58"/>
              <a:gd name="T54" fmla="*/ 168987 w 58"/>
              <a:gd name="T55" fmla="*/ 20528 h 58"/>
              <a:gd name="T56" fmla="*/ 144846 w 58"/>
              <a:gd name="T57" fmla="*/ 20528 h 58"/>
              <a:gd name="T58" fmla="*/ 137948 w 58"/>
              <a:gd name="T59" fmla="*/ 30792 h 58"/>
              <a:gd name="T60" fmla="*/ 137948 w 58"/>
              <a:gd name="T61" fmla="*/ 51320 h 58"/>
              <a:gd name="T62" fmla="*/ 144846 w 58"/>
              <a:gd name="T63" fmla="*/ 61584 h 58"/>
              <a:gd name="T64" fmla="*/ 168987 w 58"/>
              <a:gd name="T65" fmla="*/ 61584 h 58"/>
              <a:gd name="T66" fmla="*/ 175884 w 58"/>
              <a:gd name="T67" fmla="*/ 51320 h 58"/>
              <a:gd name="T68" fmla="*/ 175884 w 58"/>
              <a:gd name="T69" fmla="*/ 30792 h 5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8" h="58">
                <a:moveTo>
                  <a:pt x="58" y="50"/>
                </a:moveTo>
                <a:cubicBezTo>
                  <a:pt x="58" y="54"/>
                  <a:pt x="55" y="58"/>
                  <a:pt x="51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4"/>
                  <a:pt x="0" y="50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5" y="0"/>
                  <a:pt x="58" y="3"/>
                  <a:pt x="58" y="7"/>
                </a:cubicBezTo>
                <a:lnTo>
                  <a:pt x="58" y="50"/>
                </a:lnTo>
                <a:close/>
                <a:moveTo>
                  <a:pt x="51" y="24"/>
                </a:moveTo>
                <a:cubicBezTo>
                  <a:pt x="46" y="24"/>
                  <a:pt x="46" y="24"/>
                  <a:pt x="46" y="24"/>
                </a:cubicBezTo>
                <a:cubicBezTo>
                  <a:pt x="47" y="26"/>
                  <a:pt x="47" y="27"/>
                  <a:pt x="47" y="29"/>
                </a:cubicBezTo>
                <a:cubicBezTo>
                  <a:pt x="47" y="39"/>
                  <a:pt x="39" y="47"/>
                  <a:pt x="29" y="47"/>
                </a:cubicBezTo>
                <a:cubicBezTo>
                  <a:pt x="19" y="47"/>
                  <a:pt x="11" y="39"/>
                  <a:pt x="11" y="29"/>
                </a:cubicBezTo>
                <a:cubicBezTo>
                  <a:pt x="11" y="27"/>
                  <a:pt x="11" y="26"/>
                  <a:pt x="1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49"/>
                  <a:pt x="6" y="49"/>
                  <a:pt x="6" y="49"/>
                </a:cubicBezTo>
                <a:cubicBezTo>
                  <a:pt x="6" y="50"/>
                  <a:pt x="7" y="51"/>
                  <a:pt x="9" y="51"/>
                </a:cubicBezTo>
                <a:cubicBezTo>
                  <a:pt x="49" y="51"/>
                  <a:pt x="49" y="51"/>
                  <a:pt x="49" y="51"/>
                </a:cubicBezTo>
                <a:cubicBezTo>
                  <a:pt x="50" y="51"/>
                  <a:pt x="51" y="50"/>
                  <a:pt x="51" y="49"/>
                </a:cubicBezTo>
                <a:lnTo>
                  <a:pt x="51" y="24"/>
                </a:lnTo>
                <a:close/>
                <a:moveTo>
                  <a:pt x="29" y="17"/>
                </a:moveTo>
                <a:cubicBezTo>
                  <a:pt x="23" y="17"/>
                  <a:pt x="17" y="22"/>
                  <a:pt x="17" y="29"/>
                </a:cubicBezTo>
                <a:cubicBezTo>
                  <a:pt x="17" y="35"/>
                  <a:pt x="23" y="40"/>
                  <a:pt x="29" y="40"/>
                </a:cubicBezTo>
                <a:cubicBezTo>
                  <a:pt x="35" y="40"/>
                  <a:pt x="41" y="35"/>
                  <a:pt x="41" y="29"/>
                </a:cubicBezTo>
                <a:cubicBezTo>
                  <a:pt x="41" y="22"/>
                  <a:pt x="35" y="17"/>
                  <a:pt x="29" y="17"/>
                </a:cubicBezTo>
                <a:close/>
                <a:moveTo>
                  <a:pt x="51" y="9"/>
                </a:moveTo>
                <a:cubicBezTo>
                  <a:pt x="51" y="7"/>
                  <a:pt x="50" y="6"/>
                  <a:pt x="49" y="6"/>
                </a:cubicBezTo>
                <a:cubicBezTo>
                  <a:pt x="42" y="6"/>
                  <a:pt x="42" y="6"/>
                  <a:pt x="42" y="6"/>
                </a:cubicBezTo>
                <a:cubicBezTo>
                  <a:pt x="41" y="6"/>
                  <a:pt x="40" y="7"/>
                  <a:pt x="40" y="9"/>
                </a:cubicBezTo>
                <a:cubicBezTo>
                  <a:pt x="40" y="15"/>
                  <a:pt x="40" y="15"/>
                  <a:pt x="40" y="15"/>
                </a:cubicBezTo>
                <a:cubicBezTo>
                  <a:pt x="40" y="16"/>
                  <a:pt x="41" y="18"/>
                  <a:pt x="42" y="18"/>
                </a:cubicBezTo>
                <a:cubicBezTo>
                  <a:pt x="49" y="18"/>
                  <a:pt x="49" y="18"/>
                  <a:pt x="49" y="18"/>
                </a:cubicBezTo>
                <a:cubicBezTo>
                  <a:pt x="50" y="18"/>
                  <a:pt x="51" y="16"/>
                  <a:pt x="51" y="15"/>
                </a:cubicBezTo>
                <a:lnTo>
                  <a:pt x="51" y="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4" name="Freeform 212"/>
          <p:cNvSpPr>
            <a:spLocks noEditPoints="1"/>
          </p:cNvSpPr>
          <p:nvPr/>
        </p:nvSpPr>
        <p:spPr bwMode="auto">
          <a:xfrm>
            <a:off x="7632482" y="3858773"/>
            <a:ext cx="182520" cy="182520"/>
          </a:xfrm>
          <a:custGeom>
            <a:avLst/>
            <a:gdLst>
              <a:gd name="T0" fmla="*/ 99219 w 58"/>
              <a:gd name="T1" fmla="*/ 160803 h 58"/>
              <a:gd name="T2" fmla="*/ 51320 w 58"/>
              <a:gd name="T3" fmla="*/ 177910 h 58"/>
              <a:gd name="T4" fmla="*/ 0 w 58"/>
              <a:gd name="T5" fmla="*/ 171067 h 58"/>
              <a:gd name="T6" fmla="*/ 30792 w 58"/>
              <a:gd name="T7" fmla="*/ 102640 h 58"/>
              <a:gd name="T8" fmla="*/ 51320 w 58"/>
              <a:gd name="T9" fmla="*/ 119747 h 58"/>
              <a:gd name="T10" fmla="*/ 51320 w 58"/>
              <a:gd name="T11" fmla="*/ 147118 h 58"/>
              <a:gd name="T12" fmla="*/ 78691 w 58"/>
              <a:gd name="T13" fmla="*/ 140275 h 58"/>
              <a:gd name="T14" fmla="*/ 119747 w 58"/>
              <a:gd name="T15" fmla="*/ 102640 h 58"/>
              <a:gd name="T16" fmla="*/ 116326 w 58"/>
              <a:gd name="T17" fmla="*/ 140275 h 58"/>
              <a:gd name="T18" fmla="*/ 75270 w 58"/>
              <a:gd name="T19" fmla="*/ 54742 h 58"/>
              <a:gd name="T20" fmla="*/ 51320 w 58"/>
              <a:gd name="T21" fmla="*/ 51320 h 58"/>
              <a:gd name="T22" fmla="*/ 54742 w 58"/>
              <a:gd name="T23" fmla="*/ 78691 h 58"/>
              <a:gd name="T24" fmla="*/ 95798 w 58"/>
              <a:gd name="T25" fmla="*/ 119747 h 58"/>
              <a:gd name="T26" fmla="*/ 54742 w 58"/>
              <a:gd name="T27" fmla="*/ 119747 h 58"/>
              <a:gd name="T28" fmla="*/ 30792 w 58"/>
              <a:gd name="T29" fmla="*/ 95798 h 58"/>
              <a:gd name="T30" fmla="*/ 0 w 58"/>
              <a:gd name="T31" fmla="*/ 23949 h 58"/>
              <a:gd name="T32" fmla="*/ 51320 w 58"/>
              <a:gd name="T33" fmla="*/ 20528 h 58"/>
              <a:gd name="T34" fmla="*/ 95798 w 58"/>
              <a:gd name="T35" fmla="*/ 34213 h 58"/>
              <a:gd name="T36" fmla="*/ 164225 w 58"/>
              <a:gd name="T37" fmla="*/ 95798 h 58"/>
              <a:gd name="T38" fmla="*/ 143696 w 58"/>
              <a:gd name="T39" fmla="*/ 78691 h 58"/>
              <a:gd name="T40" fmla="*/ 143696 w 58"/>
              <a:gd name="T41" fmla="*/ 51320 h 58"/>
              <a:gd name="T42" fmla="*/ 116326 w 58"/>
              <a:gd name="T43" fmla="*/ 54742 h 58"/>
              <a:gd name="T44" fmla="*/ 75270 w 58"/>
              <a:gd name="T45" fmla="*/ 95798 h 58"/>
              <a:gd name="T46" fmla="*/ 78691 w 58"/>
              <a:gd name="T47" fmla="*/ 54742 h 58"/>
              <a:gd name="T48" fmla="*/ 102640 w 58"/>
              <a:gd name="T49" fmla="*/ 34213 h 58"/>
              <a:gd name="T50" fmla="*/ 171067 w 58"/>
              <a:gd name="T51" fmla="*/ 0 h 58"/>
              <a:gd name="T52" fmla="*/ 174489 w 58"/>
              <a:gd name="T53" fmla="*/ 51320 h 58"/>
              <a:gd name="T54" fmla="*/ 147118 w 58"/>
              <a:gd name="T55" fmla="*/ 177910 h 58"/>
              <a:gd name="T56" fmla="*/ 99219 w 58"/>
              <a:gd name="T57" fmla="*/ 164225 h 58"/>
              <a:gd name="T58" fmla="*/ 119747 w 58"/>
              <a:gd name="T59" fmla="*/ 147118 h 58"/>
              <a:gd name="T60" fmla="*/ 143696 w 58"/>
              <a:gd name="T61" fmla="*/ 123168 h 58"/>
              <a:gd name="T62" fmla="*/ 119747 w 58"/>
              <a:gd name="T63" fmla="*/ 99219 h 58"/>
              <a:gd name="T64" fmla="*/ 119747 w 58"/>
              <a:gd name="T65" fmla="*/ 58163 h 58"/>
              <a:gd name="T66" fmla="*/ 160803 w 58"/>
              <a:gd name="T67" fmla="*/ 99219 h 58"/>
              <a:gd name="T68" fmla="*/ 174489 w 58"/>
              <a:gd name="T69" fmla="*/ 143696 h 58"/>
              <a:gd name="T70" fmla="*/ 171067 w 58"/>
              <a:gd name="T71" fmla="*/ 198438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8" h="58">
                <a:moveTo>
                  <a:pt x="34" y="41"/>
                </a:moveTo>
                <a:cubicBezTo>
                  <a:pt x="29" y="47"/>
                  <a:pt x="29" y="47"/>
                  <a:pt x="29" y="47"/>
                </a:cubicBezTo>
                <a:cubicBezTo>
                  <a:pt x="27" y="48"/>
                  <a:pt x="27" y="48"/>
                  <a:pt x="27" y="48"/>
                </a:cubicBezTo>
                <a:cubicBezTo>
                  <a:pt x="24" y="52"/>
                  <a:pt x="19" y="53"/>
                  <a:pt x="15" y="52"/>
                </a:cubicBezTo>
                <a:cubicBezTo>
                  <a:pt x="14" y="55"/>
                  <a:pt x="11" y="58"/>
                  <a:pt x="8" y="58"/>
                </a:cubicBezTo>
                <a:cubicBezTo>
                  <a:pt x="3" y="58"/>
                  <a:pt x="0" y="54"/>
                  <a:pt x="0" y="50"/>
                </a:cubicBezTo>
                <a:cubicBezTo>
                  <a:pt x="0" y="46"/>
                  <a:pt x="2" y="43"/>
                  <a:pt x="6" y="42"/>
                </a:cubicBezTo>
                <a:cubicBezTo>
                  <a:pt x="5" y="38"/>
                  <a:pt x="6" y="33"/>
                  <a:pt x="9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6"/>
                  <a:pt x="15" y="36"/>
                  <a:pt x="15" y="36"/>
                </a:cubicBezTo>
                <a:cubicBezTo>
                  <a:pt x="13" y="38"/>
                  <a:pt x="13" y="41"/>
                  <a:pt x="15" y="43"/>
                </a:cubicBezTo>
                <a:cubicBezTo>
                  <a:pt x="17" y="44"/>
                  <a:pt x="20" y="44"/>
                  <a:pt x="22" y="43"/>
                </a:cubicBezTo>
                <a:cubicBezTo>
                  <a:pt x="23" y="41"/>
                  <a:pt x="23" y="41"/>
                  <a:pt x="23" y="41"/>
                </a:cubicBezTo>
                <a:cubicBezTo>
                  <a:pt x="29" y="36"/>
                  <a:pt x="29" y="36"/>
                  <a:pt x="29" y="36"/>
                </a:cubicBezTo>
                <a:cubicBezTo>
                  <a:pt x="35" y="30"/>
                  <a:pt x="35" y="30"/>
                  <a:pt x="35" y="30"/>
                </a:cubicBezTo>
                <a:cubicBezTo>
                  <a:pt x="40" y="35"/>
                  <a:pt x="40" y="35"/>
                  <a:pt x="40" y="35"/>
                </a:cubicBezTo>
                <a:lnTo>
                  <a:pt x="34" y="41"/>
                </a:lnTo>
                <a:close/>
                <a:moveTo>
                  <a:pt x="28" y="10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0" y="13"/>
                  <a:pt x="17" y="13"/>
                  <a:pt x="15" y="15"/>
                </a:cubicBezTo>
                <a:cubicBezTo>
                  <a:pt x="13" y="17"/>
                  <a:pt x="13" y="20"/>
                  <a:pt x="15" y="22"/>
                </a:cubicBezTo>
                <a:cubicBezTo>
                  <a:pt x="16" y="23"/>
                  <a:pt x="16" y="23"/>
                  <a:pt x="16" y="23"/>
                </a:cubicBezTo>
                <a:cubicBezTo>
                  <a:pt x="22" y="29"/>
                  <a:pt x="22" y="29"/>
                  <a:pt x="22" y="29"/>
                </a:cubicBezTo>
                <a:cubicBezTo>
                  <a:pt x="28" y="35"/>
                  <a:pt x="28" y="35"/>
                  <a:pt x="28" y="35"/>
                </a:cubicBezTo>
                <a:cubicBezTo>
                  <a:pt x="22" y="41"/>
                  <a:pt x="22" y="41"/>
                  <a:pt x="22" y="41"/>
                </a:cubicBezTo>
                <a:cubicBezTo>
                  <a:pt x="16" y="35"/>
                  <a:pt x="16" y="35"/>
                  <a:pt x="16" y="35"/>
                </a:cubicBezTo>
                <a:cubicBezTo>
                  <a:pt x="10" y="29"/>
                  <a:pt x="10" y="29"/>
                  <a:pt x="10" y="29"/>
                </a:cubicBezTo>
                <a:cubicBezTo>
                  <a:pt x="9" y="28"/>
                  <a:pt x="9" y="28"/>
                  <a:pt x="9" y="28"/>
                </a:cubicBezTo>
                <a:cubicBezTo>
                  <a:pt x="6" y="24"/>
                  <a:pt x="5" y="19"/>
                  <a:pt x="6" y="15"/>
                </a:cubicBezTo>
                <a:cubicBezTo>
                  <a:pt x="2" y="14"/>
                  <a:pt x="0" y="11"/>
                  <a:pt x="0" y="7"/>
                </a:cubicBezTo>
                <a:cubicBezTo>
                  <a:pt x="0" y="3"/>
                  <a:pt x="3" y="0"/>
                  <a:pt x="8" y="0"/>
                </a:cubicBezTo>
                <a:cubicBezTo>
                  <a:pt x="12" y="0"/>
                  <a:pt x="15" y="2"/>
                  <a:pt x="15" y="6"/>
                </a:cubicBezTo>
                <a:cubicBezTo>
                  <a:pt x="20" y="5"/>
                  <a:pt x="24" y="6"/>
                  <a:pt x="27" y="10"/>
                </a:cubicBezTo>
                <a:lnTo>
                  <a:pt x="28" y="10"/>
                </a:lnTo>
                <a:close/>
                <a:moveTo>
                  <a:pt x="51" y="15"/>
                </a:moveTo>
                <a:cubicBezTo>
                  <a:pt x="52" y="19"/>
                  <a:pt x="51" y="24"/>
                  <a:pt x="48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2"/>
                  <a:pt x="42" y="22"/>
                  <a:pt x="42" y="22"/>
                </a:cubicBezTo>
                <a:cubicBezTo>
                  <a:pt x="44" y="20"/>
                  <a:pt x="44" y="17"/>
                  <a:pt x="42" y="15"/>
                </a:cubicBezTo>
                <a:cubicBezTo>
                  <a:pt x="40" y="13"/>
                  <a:pt x="37" y="13"/>
                  <a:pt x="35" y="15"/>
                </a:cubicBezTo>
                <a:cubicBezTo>
                  <a:pt x="34" y="16"/>
                  <a:pt x="34" y="16"/>
                  <a:pt x="34" y="16"/>
                </a:cubicBezTo>
                <a:cubicBezTo>
                  <a:pt x="29" y="22"/>
                  <a:pt x="29" y="22"/>
                  <a:pt x="29" y="22"/>
                </a:cubicBezTo>
                <a:cubicBezTo>
                  <a:pt x="22" y="28"/>
                  <a:pt x="22" y="28"/>
                  <a:pt x="22" y="28"/>
                </a:cubicBezTo>
                <a:cubicBezTo>
                  <a:pt x="17" y="23"/>
                  <a:pt x="17" y="23"/>
                  <a:pt x="17" y="23"/>
                </a:cubicBezTo>
                <a:cubicBezTo>
                  <a:pt x="23" y="16"/>
                  <a:pt x="23" y="16"/>
                  <a:pt x="23" y="16"/>
                </a:cubicBezTo>
                <a:cubicBezTo>
                  <a:pt x="29" y="11"/>
                  <a:pt x="29" y="11"/>
                  <a:pt x="29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3" y="6"/>
                  <a:pt x="38" y="5"/>
                  <a:pt x="42" y="6"/>
                </a:cubicBezTo>
                <a:cubicBezTo>
                  <a:pt x="43" y="2"/>
                  <a:pt x="46" y="0"/>
                  <a:pt x="50" y="0"/>
                </a:cubicBezTo>
                <a:cubicBezTo>
                  <a:pt x="55" y="0"/>
                  <a:pt x="58" y="3"/>
                  <a:pt x="58" y="7"/>
                </a:cubicBezTo>
                <a:cubicBezTo>
                  <a:pt x="58" y="11"/>
                  <a:pt x="55" y="15"/>
                  <a:pt x="51" y="15"/>
                </a:cubicBezTo>
                <a:close/>
                <a:moveTo>
                  <a:pt x="50" y="58"/>
                </a:moveTo>
                <a:cubicBezTo>
                  <a:pt x="46" y="58"/>
                  <a:pt x="43" y="55"/>
                  <a:pt x="43" y="52"/>
                </a:cubicBezTo>
                <a:cubicBezTo>
                  <a:pt x="38" y="53"/>
                  <a:pt x="33" y="52"/>
                  <a:pt x="30" y="48"/>
                </a:cubicBezTo>
                <a:cubicBezTo>
                  <a:pt x="29" y="48"/>
                  <a:pt x="29" y="48"/>
                  <a:pt x="29" y="48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3"/>
                  <a:pt x="35" y="43"/>
                  <a:pt x="35" y="43"/>
                </a:cubicBezTo>
                <a:cubicBezTo>
                  <a:pt x="37" y="44"/>
                  <a:pt x="40" y="44"/>
                  <a:pt x="42" y="43"/>
                </a:cubicBezTo>
                <a:cubicBezTo>
                  <a:pt x="44" y="41"/>
                  <a:pt x="44" y="38"/>
                  <a:pt x="42" y="36"/>
                </a:cubicBezTo>
                <a:cubicBezTo>
                  <a:pt x="41" y="35"/>
                  <a:pt x="41" y="35"/>
                  <a:pt x="41" y="35"/>
                </a:cubicBezTo>
                <a:cubicBezTo>
                  <a:pt x="35" y="29"/>
                  <a:pt x="35" y="29"/>
                  <a:pt x="35" y="29"/>
                </a:cubicBezTo>
                <a:cubicBezTo>
                  <a:pt x="29" y="23"/>
                  <a:pt x="29" y="23"/>
                  <a:pt x="29" y="23"/>
                </a:cubicBezTo>
                <a:cubicBezTo>
                  <a:pt x="35" y="17"/>
                  <a:pt x="35" y="17"/>
                  <a:pt x="35" y="17"/>
                </a:cubicBezTo>
                <a:cubicBezTo>
                  <a:pt x="41" y="23"/>
                  <a:pt x="41" y="23"/>
                  <a:pt x="41" y="23"/>
                </a:cubicBezTo>
                <a:cubicBezTo>
                  <a:pt x="47" y="29"/>
                  <a:pt x="47" y="29"/>
                  <a:pt x="47" y="29"/>
                </a:cubicBezTo>
                <a:cubicBezTo>
                  <a:pt x="48" y="30"/>
                  <a:pt x="48" y="30"/>
                  <a:pt x="48" y="30"/>
                </a:cubicBezTo>
                <a:cubicBezTo>
                  <a:pt x="51" y="33"/>
                  <a:pt x="52" y="38"/>
                  <a:pt x="51" y="42"/>
                </a:cubicBezTo>
                <a:cubicBezTo>
                  <a:pt x="55" y="43"/>
                  <a:pt x="58" y="46"/>
                  <a:pt x="58" y="50"/>
                </a:cubicBezTo>
                <a:cubicBezTo>
                  <a:pt x="58" y="54"/>
                  <a:pt x="55" y="58"/>
                  <a:pt x="50" y="5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5" name="Freeform 213"/>
          <p:cNvSpPr>
            <a:spLocks noEditPoints="1"/>
          </p:cNvSpPr>
          <p:nvPr/>
        </p:nvSpPr>
        <p:spPr bwMode="auto">
          <a:xfrm>
            <a:off x="8086590" y="3886517"/>
            <a:ext cx="230705" cy="140175"/>
          </a:xfrm>
          <a:custGeom>
            <a:avLst/>
            <a:gdLst>
              <a:gd name="T0" fmla="*/ 17180 w 73"/>
              <a:gd name="T1" fmla="*/ 152400 h 44"/>
              <a:gd name="T2" fmla="*/ 17180 w 73"/>
              <a:gd name="T3" fmla="*/ 0 h 44"/>
              <a:gd name="T4" fmla="*/ 250825 w 73"/>
              <a:gd name="T5" fmla="*/ 135082 h 44"/>
              <a:gd name="T6" fmla="*/ 17180 w 73"/>
              <a:gd name="T7" fmla="*/ 135082 h 44"/>
              <a:gd name="T8" fmla="*/ 48103 w 73"/>
              <a:gd name="T9" fmla="*/ 48491 h 44"/>
              <a:gd name="T10" fmla="*/ 30924 w 73"/>
              <a:gd name="T11" fmla="*/ 48491 h 44"/>
              <a:gd name="T12" fmla="*/ 48103 w 73"/>
              <a:gd name="T13" fmla="*/ 34636 h 44"/>
              <a:gd name="T14" fmla="*/ 65283 w 73"/>
              <a:gd name="T15" fmla="*/ 83127 h 44"/>
              <a:gd name="T16" fmla="*/ 30924 w 73"/>
              <a:gd name="T17" fmla="*/ 83127 h 44"/>
              <a:gd name="T18" fmla="*/ 65283 w 73"/>
              <a:gd name="T19" fmla="*/ 69273 h 44"/>
              <a:gd name="T20" fmla="*/ 48103 w 73"/>
              <a:gd name="T21" fmla="*/ 117764 h 44"/>
              <a:gd name="T22" fmla="*/ 30924 w 73"/>
              <a:gd name="T23" fmla="*/ 117764 h 44"/>
              <a:gd name="T24" fmla="*/ 48103 w 73"/>
              <a:gd name="T25" fmla="*/ 100445 h 44"/>
              <a:gd name="T26" fmla="*/ 82463 w 73"/>
              <a:gd name="T27" fmla="*/ 48491 h 44"/>
              <a:gd name="T28" fmla="*/ 65283 w 73"/>
              <a:gd name="T29" fmla="*/ 48491 h 44"/>
              <a:gd name="T30" fmla="*/ 79027 w 73"/>
              <a:gd name="T31" fmla="*/ 34636 h 44"/>
              <a:gd name="T32" fmla="*/ 182106 w 73"/>
              <a:gd name="T33" fmla="*/ 117764 h 44"/>
              <a:gd name="T34" fmla="*/ 65283 w 73"/>
              <a:gd name="T35" fmla="*/ 117764 h 44"/>
              <a:gd name="T36" fmla="*/ 182106 w 73"/>
              <a:gd name="T37" fmla="*/ 100445 h 44"/>
              <a:gd name="T38" fmla="*/ 99643 w 73"/>
              <a:gd name="T39" fmla="*/ 83127 h 44"/>
              <a:gd name="T40" fmla="*/ 82463 w 73"/>
              <a:gd name="T41" fmla="*/ 83127 h 44"/>
              <a:gd name="T42" fmla="*/ 96207 w 73"/>
              <a:gd name="T43" fmla="*/ 69273 h 44"/>
              <a:gd name="T44" fmla="*/ 116823 w 73"/>
              <a:gd name="T45" fmla="*/ 48491 h 44"/>
              <a:gd name="T46" fmla="*/ 99643 w 73"/>
              <a:gd name="T47" fmla="*/ 48491 h 44"/>
              <a:gd name="T48" fmla="*/ 113387 w 73"/>
              <a:gd name="T49" fmla="*/ 34636 h 44"/>
              <a:gd name="T50" fmla="*/ 134002 w 73"/>
              <a:gd name="T51" fmla="*/ 83127 h 44"/>
              <a:gd name="T52" fmla="*/ 116823 w 73"/>
              <a:gd name="T53" fmla="*/ 83127 h 44"/>
              <a:gd name="T54" fmla="*/ 130566 w 73"/>
              <a:gd name="T55" fmla="*/ 69273 h 44"/>
              <a:gd name="T56" fmla="*/ 147746 w 73"/>
              <a:gd name="T57" fmla="*/ 48491 h 44"/>
              <a:gd name="T58" fmla="*/ 134002 w 73"/>
              <a:gd name="T59" fmla="*/ 48491 h 44"/>
              <a:gd name="T60" fmla="*/ 147746 w 73"/>
              <a:gd name="T61" fmla="*/ 34636 h 44"/>
              <a:gd name="T62" fmla="*/ 164926 w 73"/>
              <a:gd name="T63" fmla="*/ 83127 h 44"/>
              <a:gd name="T64" fmla="*/ 147746 w 73"/>
              <a:gd name="T65" fmla="*/ 83127 h 44"/>
              <a:gd name="T66" fmla="*/ 164926 w 73"/>
              <a:gd name="T67" fmla="*/ 69273 h 44"/>
              <a:gd name="T68" fmla="*/ 182106 w 73"/>
              <a:gd name="T69" fmla="*/ 48491 h 44"/>
              <a:gd name="T70" fmla="*/ 164926 w 73"/>
              <a:gd name="T71" fmla="*/ 48491 h 44"/>
              <a:gd name="T72" fmla="*/ 182106 w 73"/>
              <a:gd name="T73" fmla="*/ 34636 h 44"/>
              <a:gd name="T74" fmla="*/ 216465 w 73"/>
              <a:gd name="T75" fmla="*/ 83127 h 44"/>
              <a:gd name="T76" fmla="*/ 182106 w 73"/>
              <a:gd name="T77" fmla="*/ 83127 h 44"/>
              <a:gd name="T78" fmla="*/ 199286 w 73"/>
              <a:gd name="T79" fmla="*/ 69273 h 44"/>
              <a:gd name="T80" fmla="*/ 213029 w 73"/>
              <a:gd name="T81" fmla="*/ 34636 h 44"/>
              <a:gd name="T82" fmla="*/ 216465 w 73"/>
              <a:gd name="T83" fmla="*/ 117764 h 44"/>
              <a:gd name="T84" fmla="*/ 199286 w 73"/>
              <a:gd name="T85" fmla="*/ 117764 h 44"/>
              <a:gd name="T86" fmla="*/ 213029 w 73"/>
              <a:gd name="T87" fmla="*/ 100445 h 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3" h="44">
                <a:moveTo>
                  <a:pt x="73" y="39"/>
                </a:moveTo>
                <a:cubicBezTo>
                  <a:pt x="73" y="42"/>
                  <a:pt x="70" y="44"/>
                  <a:pt x="68" y="44"/>
                </a:cubicBezTo>
                <a:cubicBezTo>
                  <a:pt x="5" y="44"/>
                  <a:pt x="5" y="44"/>
                  <a:pt x="5" y="44"/>
                </a:cubicBezTo>
                <a:cubicBezTo>
                  <a:pt x="2" y="44"/>
                  <a:pt x="0" y="42"/>
                  <a:pt x="0" y="3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70" y="0"/>
                  <a:pt x="73" y="2"/>
                  <a:pt x="73" y="5"/>
                </a:cubicBezTo>
                <a:lnTo>
                  <a:pt x="73" y="39"/>
                </a:lnTo>
                <a:close/>
                <a:moveTo>
                  <a:pt x="68" y="5"/>
                </a:moveTo>
                <a:cubicBezTo>
                  <a:pt x="5" y="5"/>
                  <a:pt x="5" y="5"/>
                  <a:pt x="5" y="5"/>
                </a:cubicBezTo>
                <a:cubicBezTo>
                  <a:pt x="5" y="39"/>
                  <a:pt x="5" y="39"/>
                  <a:pt x="5" y="39"/>
                </a:cubicBezTo>
                <a:cubicBezTo>
                  <a:pt x="68" y="39"/>
                  <a:pt x="68" y="39"/>
                  <a:pt x="68" y="39"/>
                </a:cubicBezTo>
                <a:lnTo>
                  <a:pt x="68" y="5"/>
                </a:lnTo>
                <a:close/>
                <a:moveTo>
                  <a:pt x="14" y="14"/>
                </a:moveTo>
                <a:cubicBezTo>
                  <a:pt x="14" y="15"/>
                  <a:pt x="14" y="15"/>
                  <a:pt x="14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9" y="15"/>
                  <a:pt x="9" y="14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10" y="10"/>
                  <a:pt x="10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1"/>
                </a:cubicBezTo>
                <a:lnTo>
                  <a:pt x="14" y="14"/>
                </a:lnTo>
                <a:close/>
                <a:moveTo>
                  <a:pt x="19" y="24"/>
                </a:moveTo>
                <a:cubicBezTo>
                  <a:pt x="19" y="24"/>
                  <a:pt x="19" y="25"/>
                  <a:pt x="19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9" y="24"/>
                  <a:pt x="9" y="24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10" y="20"/>
                  <a:pt x="10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lnTo>
                  <a:pt x="19" y="24"/>
                </a:lnTo>
                <a:close/>
                <a:moveTo>
                  <a:pt x="14" y="34"/>
                </a:moveTo>
                <a:cubicBezTo>
                  <a:pt x="14" y="34"/>
                  <a:pt x="14" y="34"/>
                  <a:pt x="14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4"/>
                  <a:pt x="9" y="34"/>
                  <a:pt x="9" y="34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10" y="29"/>
                  <a:pt x="10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30"/>
                  <a:pt x="14" y="30"/>
                </a:cubicBezTo>
                <a:lnTo>
                  <a:pt x="14" y="34"/>
                </a:lnTo>
                <a:close/>
                <a:moveTo>
                  <a:pt x="24" y="14"/>
                </a:moveTo>
                <a:cubicBezTo>
                  <a:pt x="24" y="15"/>
                  <a:pt x="24" y="15"/>
                  <a:pt x="23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19" y="15"/>
                  <a:pt x="19" y="15"/>
                  <a:pt x="19" y="14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0"/>
                  <a:pt x="19" y="10"/>
                  <a:pt x="20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4" y="10"/>
                  <a:pt x="24" y="10"/>
                  <a:pt x="24" y="11"/>
                </a:cubicBezTo>
                <a:lnTo>
                  <a:pt x="24" y="14"/>
                </a:lnTo>
                <a:close/>
                <a:moveTo>
                  <a:pt x="53" y="34"/>
                </a:moveTo>
                <a:cubicBezTo>
                  <a:pt x="53" y="34"/>
                  <a:pt x="53" y="34"/>
                  <a:pt x="53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29"/>
                  <a:pt x="20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3" y="29"/>
                  <a:pt x="53" y="30"/>
                  <a:pt x="53" y="30"/>
                </a:cubicBezTo>
                <a:lnTo>
                  <a:pt x="53" y="34"/>
                </a:lnTo>
                <a:close/>
                <a:moveTo>
                  <a:pt x="29" y="24"/>
                </a:moveTo>
                <a:cubicBezTo>
                  <a:pt x="29" y="24"/>
                  <a:pt x="29" y="25"/>
                  <a:pt x="28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4" y="25"/>
                  <a:pt x="24" y="24"/>
                  <a:pt x="24" y="24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5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9" y="20"/>
                  <a:pt x="29" y="20"/>
                  <a:pt x="29" y="20"/>
                </a:cubicBezTo>
                <a:lnTo>
                  <a:pt x="29" y="24"/>
                </a:lnTo>
                <a:close/>
                <a:moveTo>
                  <a:pt x="34" y="14"/>
                </a:moveTo>
                <a:cubicBezTo>
                  <a:pt x="34" y="15"/>
                  <a:pt x="34" y="15"/>
                  <a:pt x="3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29" y="15"/>
                  <a:pt x="29" y="15"/>
                  <a:pt x="29" y="14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0"/>
                  <a:pt x="29" y="10"/>
                  <a:pt x="30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0"/>
                  <a:pt x="34" y="10"/>
                  <a:pt x="34" y="11"/>
                </a:cubicBezTo>
                <a:lnTo>
                  <a:pt x="34" y="14"/>
                </a:lnTo>
                <a:close/>
                <a:moveTo>
                  <a:pt x="39" y="24"/>
                </a:moveTo>
                <a:cubicBezTo>
                  <a:pt x="39" y="24"/>
                  <a:pt x="38" y="25"/>
                  <a:pt x="38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5"/>
                  <a:pt x="34" y="24"/>
                  <a:pt x="34" y="24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9" y="20"/>
                  <a:pt x="39" y="20"/>
                </a:cubicBezTo>
                <a:lnTo>
                  <a:pt x="39" y="24"/>
                </a:lnTo>
                <a:close/>
                <a:moveTo>
                  <a:pt x="43" y="14"/>
                </a:moveTo>
                <a:cubicBezTo>
                  <a:pt x="43" y="15"/>
                  <a:pt x="43" y="15"/>
                  <a:pt x="43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39" y="15"/>
                  <a:pt x="39" y="14"/>
                </a:cubicBezTo>
                <a:cubicBezTo>
                  <a:pt x="39" y="11"/>
                  <a:pt x="39" y="11"/>
                  <a:pt x="39" y="11"/>
                </a:cubicBezTo>
                <a:cubicBezTo>
                  <a:pt x="39" y="10"/>
                  <a:pt x="39" y="10"/>
                  <a:pt x="39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0"/>
                  <a:pt x="43" y="11"/>
                </a:cubicBezTo>
                <a:lnTo>
                  <a:pt x="43" y="14"/>
                </a:lnTo>
                <a:close/>
                <a:moveTo>
                  <a:pt x="48" y="24"/>
                </a:moveTo>
                <a:cubicBezTo>
                  <a:pt x="48" y="24"/>
                  <a:pt x="48" y="25"/>
                  <a:pt x="48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44" y="25"/>
                  <a:pt x="43" y="24"/>
                  <a:pt x="43" y="24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4" y="20"/>
                  <a:pt x="44" y="20"/>
                </a:cubicBezTo>
                <a:cubicBezTo>
                  <a:pt x="48" y="20"/>
                  <a:pt x="48" y="20"/>
                  <a:pt x="48" y="20"/>
                </a:cubicBezTo>
                <a:cubicBezTo>
                  <a:pt x="48" y="20"/>
                  <a:pt x="48" y="20"/>
                  <a:pt x="48" y="20"/>
                </a:cubicBezTo>
                <a:lnTo>
                  <a:pt x="48" y="24"/>
                </a:lnTo>
                <a:close/>
                <a:moveTo>
                  <a:pt x="53" y="14"/>
                </a:moveTo>
                <a:cubicBezTo>
                  <a:pt x="53" y="15"/>
                  <a:pt x="53" y="15"/>
                  <a:pt x="53" y="15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5"/>
                  <a:pt x="48" y="15"/>
                  <a:pt x="48" y="14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10"/>
                  <a:pt x="49" y="10"/>
                  <a:pt x="49" y="10"/>
                </a:cubicBezTo>
                <a:cubicBezTo>
                  <a:pt x="53" y="10"/>
                  <a:pt x="53" y="10"/>
                  <a:pt x="53" y="10"/>
                </a:cubicBezTo>
                <a:cubicBezTo>
                  <a:pt x="53" y="10"/>
                  <a:pt x="53" y="10"/>
                  <a:pt x="53" y="11"/>
                </a:cubicBezTo>
                <a:lnTo>
                  <a:pt x="53" y="14"/>
                </a:lnTo>
                <a:close/>
                <a:moveTo>
                  <a:pt x="63" y="24"/>
                </a:moveTo>
                <a:cubicBezTo>
                  <a:pt x="63" y="24"/>
                  <a:pt x="63" y="25"/>
                  <a:pt x="62" y="25"/>
                </a:cubicBezTo>
                <a:cubicBezTo>
                  <a:pt x="54" y="25"/>
                  <a:pt x="54" y="25"/>
                  <a:pt x="54" y="25"/>
                </a:cubicBezTo>
                <a:cubicBezTo>
                  <a:pt x="53" y="25"/>
                  <a:pt x="53" y="24"/>
                  <a:pt x="53" y="24"/>
                </a:cubicBezTo>
                <a:cubicBezTo>
                  <a:pt x="53" y="20"/>
                  <a:pt x="53" y="20"/>
                  <a:pt x="53" y="20"/>
                </a:cubicBezTo>
                <a:cubicBezTo>
                  <a:pt x="53" y="20"/>
                  <a:pt x="53" y="20"/>
                  <a:pt x="54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1"/>
                  <a:pt x="58" y="11"/>
                  <a:pt x="58" y="11"/>
                </a:cubicBezTo>
                <a:cubicBezTo>
                  <a:pt x="58" y="10"/>
                  <a:pt x="58" y="10"/>
                  <a:pt x="59" y="10"/>
                </a:cubicBezTo>
                <a:cubicBezTo>
                  <a:pt x="62" y="10"/>
                  <a:pt x="62" y="10"/>
                  <a:pt x="62" y="10"/>
                </a:cubicBezTo>
                <a:cubicBezTo>
                  <a:pt x="63" y="10"/>
                  <a:pt x="63" y="10"/>
                  <a:pt x="63" y="11"/>
                </a:cubicBezTo>
                <a:lnTo>
                  <a:pt x="63" y="24"/>
                </a:lnTo>
                <a:close/>
                <a:moveTo>
                  <a:pt x="63" y="34"/>
                </a:moveTo>
                <a:cubicBezTo>
                  <a:pt x="63" y="34"/>
                  <a:pt x="63" y="34"/>
                  <a:pt x="62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30"/>
                  <a:pt x="58" y="29"/>
                  <a:pt x="59" y="29"/>
                </a:cubicBezTo>
                <a:cubicBezTo>
                  <a:pt x="62" y="29"/>
                  <a:pt x="62" y="29"/>
                  <a:pt x="62" y="29"/>
                </a:cubicBezTo>
                <a:cubicBezTo>
                  <a:pt x="63" y="29"/>
                  <a:pt x="63" y="30"/>
                  <a:pt x="63" y="30"/>
                </a:cubicBezTo>
                <a:lnTo>
                  <a:pt x="63" y="3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6" name="Freeform 214"/>
          <p:cNvSpPr/>
          <p:nvPr/>
        </p:nvSpPr>
        <p:spPr bwMode="auto">
          <a:xfrm>
            <a:off x="8492512" y="3893817"/>
            <a:ext cx="214643" cy="132875"/>
          </a:xfrm>
          <a:custGeom>
            <a:avLst/>
            <a:gdLst>
              <a:gd name="T0" fmla="*/ 168158 w 68"/>
              <a:gd name="T1" fmla="*/ 41275 h 42"/>
              <a:gd name="T2" fmla="*/ 188749 w 68"/>
              <a:gd name="T3" fmla="*/ 58473 h 42"/>
              <a:gd name="T4" fmla="*/ 233362 w 68"/>
              <a:gd name="T5" fmla="*/ 99748 h 42"/>
              <a:gd name="T6" fmla="*/ 185317 w 68"/>
              <a:gd name="T7" fmla="*/ 144463 h 42"/>
              <a:gd name="T8" fmla="*/ 120113 w 68"/>
              <a:gd name="T9" fmla="*/ 61913 h 42"/>
              <a:gd name="T10" fmla="*/ 68636 w 68"/>
              <a:gd name="T11" fmla="*/ 20638 h 42"/>
              <a:gd name="T12" fmla="*/ 20591 w 68"/>
              <a:gd name="T13" fmla="*/ 72232 h 42"/>
              <a:gd name="T14" fmla="*/ 68636 w 68"/>
              <a:gd name="T15" fmla="*/ 123825 h 42"/>
              <a:gd name="T16" fmla="*/ 102954 w 68"/>
              <a:gd name="T17" fmla="*/ 110067 h 42"/>
              <a:gd name="T18" fmla="*/ 113249 w 68"/>
              <a:gd name="T19" fmla="*/ 96309 h 42"/>
              <a:gd name="T20" fmla="*/ 123545 w 68"/>
              <a:gd name="T21" fmla="*/ 116946 h 42"/>
              <a:gd name="T22" fmla="*/ 116681 w 68"/>
              <a:gd name="T23" fmla="*/ 123825 h 42"/>
              <a:gd name="T24" fmla="*/ 120113 w 68"/>
              <a:gd name="T25" fmla="*/ 123825 h 42"/>
              <a:gd name="T26" fmla="*/ 68636 w 68"/>
              <a:gd name="T27" fmla="*/ 144463 h 42"/>
              <a:gd name="T28" fmla="*/ 0 w 68"/>
              <a:gd name="T29" fmla="*/ 72232 h 42"/>
              <a:gd name="T30" fmla="*/ 68636 w 68"/>
              <a:gd name="T31" fmla="*/ 0 h 42"/>
              <a:gd name="T32" fmla="*/ 154431 w 68"/>
              <a:gd name="T33" fmla="*/ 96309 h 42"/>
              <a:gd name="T34" fmla="*/ 185317 w 68"/>
              <a:gd name="T35" fmla="*/ 123825 h 42"/>
              <a:gd name="T36" fmla="*/ 212771 w 68"/>
              <a:gd name="T37" fmla="*/ 99748 h 42"/>
              <a:gd name="T38" fmla="*/ 147567 w 68"/>
              <a:gd name="T39" fmla="*/ 37836 h 42"/>
              <a:gd name="T40" fmla="*/ 147567 w 68"/>
              <a:gd name="T41" fmla="*/ 34396 h 42"/>
              <a:gd name="T42" fmla="*/ 181885 w 68"/>
              <a:gd name="T43" fmla="*/ 0 h 42"/>
              <a:gd name="T44" fmla="*/ 209339 w 68"/>
              <a:gd name="T45" fmla="*/ 6879 h 42"/>
              <a:gd name="T46" fmla="*/ 209339 w 68"/>
              <a:gd name="T47" fmla="*/ 6879 h 42"/>
              <a:gd name="T48" fmla="*/ 219635 w 68"/>
              <a:gd name="T49" fmla="*/ 20638 h 42"/>
              <a:gd name="T50" fmla="*/ 202476 w 68"/>
              <a:gd name="T51" fmla="*/ 34396 h 42"/>
              <a:gd name="T52" fmla="*/ 195612 w 68"/>
              <a:gd name="T53" fmla="*/ 24077 h 42"/>
              <a:gd name="T54" fmla="*/ 195612 w 68"/>
              <a:gd name="T55" fmla="*/ 24077 h 42"/>
              <a:gd name="T56" fmla="*/ 181885 w 68"/>
              <a:gd name="T57" fmla="*/ 20638 h 42"/>
              <a:gd name="T58" fmla="*/ 168158 w 68"/>
              <a:gd name="T59" fmla="*/ 34396 h 42"/>
              <a:gd name="T60" fmla="*/ 168158 w 68"/>
              <a:gd name="T61" fmla="*/ 41275 h 4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42">
                <a:moveTo>
                  <a:pt x="49" y="12"/>
                </a:moveTo>
                <a:cubicBezTo>
                  <a:pt x="50" y="15"/>
                  <a:pt x="53" y="16"/>
                  <a:pt x="55" y="17"/>
                </a:cubicBezTo>
                <a:cubicBezTo>
                  <a:pt x="62" y="18"/>
                  <a:pt x="68" y="22"/>
                  <a:pt x="68" y="29"/>
                </a:cubicBezTo>
                <a:cubicBezTo>
                  <a:pt x="68" y="37"/>
                  <a:pt x="61" y="42"/>
                  <a:pt x="54" y="42"/>
                </a:cubicBezTo>
                <a:cubicBezTo>
                  <a:pt x="42" y="42"/>
                  <a:pt x="38" y="27"/>
                  <a:pt x="35" y="18"/>
                </a:cubicBezTo>
                <a:cubicBezTo>
                  <a:pt x="32" y="10"/>
                  <a:pt x="29" y="6"/>
                  <a:pt x="20" y="6"/>
                </a:cubicBezTo>
                <a:cubicBezTo>
                  <a:pt x="13" y="6"/>
                  <a:pt x="6" y="13"/>
                  <a:pt x="6" y="21"/>
                </a:cubicBezTo>
                <a:cubicBezTo>
                  <a:pt x="6" y="28"/>
                  <a:pt x="12" y="36"/>
                  <a:pt x="20" y="36"/>
                </a:cubicBezTo>
                <a:cubicBezTo>
                  <a:pt x="24" y="36"/>
                  <a:pt x="27" y="35"/>
                  <a:pt x="30" y="32"/>
                </a:cubicBezTo>
                <a:cubicBezTo>
                  <a:pt x="31" y="31"/>
                  <a:pt x="32" y="29"/>
                  <a:pt x="33" y="28"/>
                </a:cubicBezTo>
                <a:cubicBezTo>
                  <a:pt x="36" y="34"/>
                  <a:pt x="36" y="34"/>
                  <a:pt x="36" y="34"/>
                </a:cubicBezTo>
                <a:cubicBezTo>
                  <a:pt x="36" y="34"/>
                  <a:pt x="35" y="35"/>
                  <a:pt x="34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1" y="41"/>
                  <a:pt x="25" y="42"/>
                  <a:pt x="20" y="42"/>
                </a:cubicBezTo>
                <a:cubicBezTo>
                  <a:pt x="8" y="42"/>
                  <a:pt x="0" y="32"/>
                  <a:pt x="0" y="21"/>
                </a:cubicBezTo>
                <a:cubicBezTo>
                  <a:pt x="0" y="10"/>
                  <a:pt x="9" y="0"/>
                  <a:pt x="20" y="0"/>
                </a:cubicBezTo>
                <a:cubicBezTo>
                  <a:pt x="38" y="0"/>
                  <a:pt x="39" y="16"/>
                  <a:pt x="45" y="28"/>
                </a:cubicBezTo>
                <a:cubicBezTo>
                  <a:pt x="47" y="32"/>
                  <a:pt x="50" y="36"/>
                  <a:pt x="54" y="36"/>
                </a:cubicBezTo>
                <a:cubicBezTo>
                  <a:pt x="58" y="36"/>
                  <a:pt x="62" y="33"/>
                  <a:pt x="62" y="29"/>
                </a:cubicBezTo>
                <a:cubicBezTo>
                  <a:pt x="62" y="20"/>
                  <a:pt x="45" y="26"/>
                  <a:pt x="43" y="11"/>
                </a:cubicBezTo>
                <a:cubicBezTo>
                  <a:pt x="43" y="11"/>
                  <a:pt x="43" y="10"/>
                  <a:pt x="43" y="10"/>
                </a:cubicBezTo>
                <a:cubicBezTo>
                  <a:pt x="43" y="4"/>
                  <a:pt x="48" y="0"/>
                  <a:pt x="53" y="0"/>
                </a:cubicBezTo>
                <a:cubicBezTo>
                  <a:pt x="57" y="0"/>
                  <a:pt x="59" y="0"/>
                  <a:pt x="61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2" y="3"/>
                  <a:pt x="63" y="5"/>
                  <a:pt x="64" y="6"/>
                </a:cubicBezTo>
                <a:cubicBezTo>
                  <a:pt x="59" y="10"/>
                  <a:pt x="59" y="10"/>
                  <a:pt x="59" y="10"/>
                </a:cubicBezTo>
                <a:cubicBezTo>
                  <a:pt x="58" y="8"/>
                  <a:pt x="58" y="8"/>
                  <a:pt x="57" y="7"/>
                </a:cubicBezTo>
                <a:cubicBezTo>
                  <a:pt x="57" y="7"/>
                  <a:pt x="57" y="7"/>
                  <a:pt x="57" y="7"/>
                </a:cubicBezTo>
                <a:cubicBezTo>
                  <a:pt x="56" y="6"/>
                  <a:pt x="54" y="6"/>
                  <a:pt x="53" y="6"/>
                </a:cubicBezTo>
                <a:cubicBezTo>
                  <a:pt x="51" y="6"/>
                  <a:pt x="49" y="8"/>
                  <a:pt x="49" y="10"/>
                </a:cubicBezTo>
                <a:cubicBezTo>
                  <a:pt x="49" y="11"/>
                  <a:pt x="49" y="12"/>
                  <a:pt x="49" y="1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7" name="Freeform 215"/>
          <p:cNvSpPr>
            <a:spLocks noEditPoints="1"/>
          </p:cNvSpPr>
          <p:nvPr/>
        </p:nvSpPr>
        <p:spPr bwMode="auto">
          <a:xfrm>
            <a:off x="423703" y="4212130"/>
            <a:ext cx="182519" cy="183980"/>
          </a:xfrm>
          <a:custGeom>
            <a:avLst/>
            <a:gdLst>
              <a:gd name="T0" fmla="*/ 126589 w 58"/>
              <a:gd name="T1" fmla="*/ 193128 h 58"/>
              <a:gd name="T2" fmla="*/ 85533 w 58"/>
              <a:gd name="T3" fmla="*/ 200025 h 58"/>
              <a:gd name="T4" fmla="*/ 41056 w 58"/>
              <a:gd name="T5" fmla="*/ 196576 h 58"/>
              <a:gd name="T6" fmla="*/ 20528 w 58"/>
              <a:gd name="T7" fmla="*/ 200025 h 58"/>
              <a:gd name="T8" fmla="*/ 0 w 58"/>
              <a:gd name="T9" fmla="*/ 175884 h 58"/>
              <a:gd name="T10" fmla="*/ 3421 w 58"/>
              <a:gd name="T11" fmla="*/ 158641 h 58"/>
              <a:gd name="T12" fmla="*/ 0 w 58"/>
              <a:gd name="T13" fmla="*/ 127602 h 58"/>
              <a:gd name="T14" fmla="*/ 41056 w 58"/>
              <a:gd name="T15" fmla="*/ 24141 h 58"/>
              <a:gd name="T16" fmla="*/ 71848 w 58"/>
              <a:gd name="T17" fmla="*/ 10346 h 58"/>
              <a:gd name="T18" fmla="*/ 112904 w 58"/>
              <a:gd name="T19" fmla="*/ 0 h 58"/>
              <a:gd name="T20" fmla="*/ 157381 w 58"/>
              <a:gd name="T21" fmla="*/ 3449 h 58"/>
              <a:gd name="T22" fmla="*/ 171066 w 58"/>
              <a:gd name="T23" fmla="*/ 3449 h 58"/>
              <a:gd name="T24" fmla="*/ 191594 w 58"/>
              <a:gd name="T25" fmla="*/ 27590 h 58"/>
              <a:gd name="T26" fmla="*/ 191594 w 58"/>
              <a:gd name="T27" fmla="*/ 44833 h 58"/>
              <a:gd name="T28" fmla="*/ 195016 w 58"/>
              <a:gd name="T29" fmla="*/ 55179 h 58"/>
              <a:gd name="T30" fmla="*/ 198437 w 58"/>
              <a:gd name="T31" fmla="*/ 89666 h 58"/>
              <a:gd name="T32" fmla="*/ 126589 w 58"/>
              <a:gd name="T33" fmla="*/ 193128 h 58"/>
              <a:gd name="T34" fmla="*/ 177909 w 58"/>
              <a:gd name="T35" fmla="*/ 62077 h 58"/>
              <a:gd name="T36" fmla="*/ 174488 w 58"/>
              <a:gd name="T37" fmla="*/ 44833 h 58"/>
              <a:gd name="T38" fmla="*/ 174488 w 58"/>
              <a:gd name="T39" fmla="*/ 27590 h 58"/>
              <a:gd name="T40" fmla="*/ 174488 w 58"/>
              <a:gd name="T41" fmla="*/ 20692 h 58"/>
              <a:gd name="T42" fmla="*/ 174488 w 58"/>
              <a:gd name="T43" fmla="*/ 20692 h 58"/>
              <a:gd name="T44" fmla="*/ 157381 w 58"/>
              <a:gd name="T45" fmla="*/ 20692 h 58"/>
              <a:gd name="T46" fmla="*/ 112904 w 58"/>
              <a:gd name="T47" fmla="*/ 13795 h 58"/>
              <a:gd name="T48" fmla="*/ 78691 w 58"/>
              <a:gd name="T49" fmla="*/ 24141 h 58"/>
              <a:gd name="T50" fmla="*/ 51320 w 58"/>
              <a:gd name="T51" fmla="*/ 37936 h 58"/>
              <a:gd name="T52" fmla="*/ 17107 w 58"/>
              <a:gd name="T53" fmla="*/ 127602 h 58"/>
              <a:gd name="T54" fmla="*/ 20528 w 58"/>
              <a:gd name="T55" fmla="*/ 158641 h 58"/>
              <a:gd name="T56" fmla="*/ 17107 w 58"/>
              <a:gd name="T57" fmla="*/ 175884 h 58"/>
              <a:gd name="T58" fmla="*/ 20528 w 58"/>
              <a:gd name="T59" fmla="*/ 182781 h 58"/>
              <a:gd name="T60" fmla="*/ 41056 w 58"/>
              <a:gd name="T61" fmla="*/ 179333 h 58"/>
              <a:gd name="T62" fmla="*/ 85533 w 58"/>
              <a:gd name="T63" fmla="*/ 182781 h 58"/>
              <a:gd name="T64" fmla="*/ 123168 w 58"/>
              <a:gd name="T65" fmla="*/ 179333 h 58"/>
              <a:gd name="T66" fmla="*/ 181330 w 58"/>
              <a:gd name="T67" fmla="*/ 89666 h 58"/>
              <a:gd name="T68" fmla="*/ 177909 w 58"/>
              <a:gd name="T69" fmla="*/ 62077 h 5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8" h="58">
                <a:moveTo>
                  <a:pt x="37" y="56"/>
                </a:moveTo>
                <a:cubicBezTo>
                  <a:pt x="34" y="58"/>
                  <a:pt x="29" y="58"/>
                  <a:pt x="25" y="58"/>
                </a:cubicBezTo>
                <a:cubicBezTo>
                  <a:pt x="21" y="58"/>
                  <a:pt x="16" y="57"/>
                  <a:pt x="12" y="57"/>
                </a:cubicBezTo>
                <a:cubicBezTo>
                  <a:pt x="10" y="57"/>
                  <a:pt x="8" y="58"/>
                  <a:pt x="6" y="58"/>
                </a:cubicBezTo>
                <a:cubicBezTo>
                  <a:pt x="3" y="58"/>
                  <a:pt x="0" y="54"/>
                  <a:pt x="0" y="51"/>
                </a:cubicBezTo>
                <a:cubicBezTo>
                  <a:pt x="0" y="49"/>
                  <a:pt x="1" y="47"/>
                  <a:pt x="1" y="46"/>
                </a:cubicBezTo>
                <a:cubicBezTo>
                  <a:pt x="1" y="43"/>
                  <a:pt x="0" y="40"/>
                  <a:pt x="0" y="37"/>
                </a:cubicBezTo>
                <a:cubicBezTo>
                  <a:pt x="0" y="26"/>
                  <a:pt x="3" y="14"/>
                  <a:pt x="12" y="7"/>
                </a:cubicBezTo>
                <a:cubicBezTo>
                  <a:pt x="15" y="5"/>
                  <a:pt x="18" y="4"/>
                  <a:pt x="21" y="3"/>
                </a:cubicBezTo>
                <a:cubicBezTo>
                  <a:pt x="25" y="1"/>
                  <a:pt x="29" y="0"/>
                  <a:pt x="33" y="0"/>
                </a:cubicBezTo>
                <a:cubicBezTo>
                  <a:pt x="37" y="0"/>
                  <a:pt x="42" y="1"/>
                  <a:pt x="46" y="1"/>
                </a:cubicBezTo>
                <a:cubicBezTo>
                  <a:pt x="48" y="1"/>
                  <a:pt x="49" y="1"/>
                  <a:pt x="50" y="1"/>
                </a:cubicBezTo>
                <a:cubicBezTo>
                  <a:pt x="55" y="1"/>
                  <a:pt x="56" y="4"/>
                  <a:pt x="56" y="8"/>
                </a:cubicBezTo>
                <a:cubicBezTo>
                  <a:pt x="56" y="10"/>
                  <a:pt x="56" y="11"/>
                  <a:pt x="56" y="13"/>
                </a:cubicBezTo>
                <a:cubicBezTo>
                  <a:pt x="56" y="15"/>
                  <a:pt x="56" y="15"/>
                  <a:pt x="57" y="16"/>
                </a:cubicBezTo>
                <a:cubicBezTo>
                  <a:pt x="58" y="18"/>
                  <a:pt x="58" y="24"/>
                  <a:pt x="58" y="26"/>
                </a:cubicBezTo>
                <a:cubicBezTo>
                  <a:pt x="58" y="39"/>
                  <a:pt x="49" y="52"/>
                  <a:pt x="37" y="56"/>
                </a:cubicBezTo>
                <a:close/>
                <a:moveTo>
                  <a:pt x="52" y="18"/>
                </a:moveTo>
                <a:cubicBezTo>
                  <a:pt x="52" y="16"/>
                  <a:pt x="51" y="15"/>
                  <a:pt x="51" y="13"/>
                </a:cubicBezTo>
                <a:cubicBezTo>
                  <a:pt x="51" y="11"/>
                  <a:pt x="51" y="10"/>
                  <a:pt x="51" y="8"/>
                </a:cubicBezTo>
                <a:cubicBezTo>
                  <a:pt x="51" y="7"/>
                  <a:pt x="51" y="7"/>
                  <a:pt x="51" y="6"/>
                </a:cubicBezTo>
                <a:cubicBezTo>
                  <a:pt x="51" y="6"/>
                  <a:pt x="51" y="6"/>
                  <a:pt x="51" y="6"/>
                </a:cubicBezTo>
                <a:cubicBezTo>
                  <a:pt x="49" y="6"/>
                  <a:pt x="48" y="6"/>
                  <a:pt x="46" y="6"/>
                </a:cubicBezTo>
                <a:cubicBezTo>
                  <a:pt x="42" y="6"/>
                  <a:pt x="37" y="4"/>
                  <a:pt x="33" y="4"/>
                </a:cubicBezTo>
                <a:cubicBezTo>
                  <a:pt x="29" y="4"/>
                  <a:pt x="26" y="6"/>
                  <a:pt x="23" y="7"/>
                </a:cubicBezTo>
                <a:cubicBezTo>
                  <a:pt x="20" y="8"/>
                  <a:pt x="17" y="9"/>
                  <a:pt x="15" y="11"/>
                </a:cubicBezTo>
                <a:cubicBezTo>
                  <a:pt x="7" y="17"/>
                  <a:pt x="5" y="27"/>
                  <a:pt x="5" y="37"/>
                </a:cubicBezTo>
                <a:cubicBezTo>
                  <a:pt x="5" y="40"/>
                  <a:pt x="6" y="43"/>
                  <a:pt x="6" y="46"/>
                </a:cubicBezTo>
                <a:cubicBezTo>
                  <a:pt x="6" y="47"/>
                  <a:pt x="5" y="49"/>
                  <a:pt x="5" y="51"/>
                </a:cubicBezTo>
                <a:cubicBezTo>
                  <a:pt x="5" y="52"/>
                  <a:pt x="5" y="53"/>
                  <a:pt x="6" y="53"/>
                </a:cubicBezTo>
                <a:cubicBezTo>
                  <a:pt x="8" y="53"/>
                  <a:pt x="10" y="52"/>
                  <a:pt x="12" y="52"/>
                </a:cubicBezTo>
                <a:cubicBezTo>
                  <a:pt x="16" y="52"/>
                  <a:pt x="21" y="53"/>
                  <a:pt x="25" y="53"/>
                </a:cubicBezTo>
                <a:cubicBezTo>
                  <a:pt x="28" y="53"/>
                  <a:pt x="33" y="53"/>
                  <a:pt x="36" y="52"/>
                </a:cubicBezTo>
                <a:cubicBezTo>
                  <a:pt x="46" y="48"/>
                  <a:pt x="53" y="37"/>
                  <a:pt x="53" y="26"/>
                </a:cubicBezTo>
                <a:cubicBezTo>
                  <a:pt x="53" y="24"/>
                  <a:pt x="53" y="20"/>
                  <a:pt x="52" y="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8" name="Freeform 216"/>
          <p:cNvSpPr>
            <a:spLocks noEditPoints="1"/>
          </p:cNvSpPr>
          <p:nvPr/>
        </p:nvSpPr>
        <p:spPr bwMode="auto">
          <a:xfrm>
            <a:off x="812104" y="4196070"/>
            <a:ext cx="214643" cy="216103"/>
          </a:xfrm>
          <a:custGeom>
            <a:avLst/>
            <a:gdLst>
              <a:gd name="T0" fmla="*/ 233362 w 68"/>
              <a:gd name="T1" fmla="*/ 117475 h 68"/>
              <a:gd name="T2" fmla="*/ 116681 w 68"/>
              <a:gd name="T3" fmla="*/ 234950 h 68"/>
              <a:gd name="T4" fmla="*/ 0 w 68"/>
              <a:gd name="T5" fmla="*/ 117475 h 68"/>
              <a:gd name="T6" fmla="*/ 116681 w 68"/>
              <a:gd name="T7" fmla="*/ 0 h 68"/>
              <a:gd name="T8" fmla="*/ 233362 w 68"/>
              <a:gd name="T9" fmla="*/ 117475 h 68"/>
              <a:gd name="T10" fmla="*/ 51477 w 68"/>
              <a:gd name="T11" fmla="*/ 138206 h 68"/>
              <a:gd name="T12" fmla="*/ 48045 w 68"/>
              <a:gd name="T13" fmla="*/ 117475 h 68"/>
              <a:gd name="T14" fmla="*/ 51477 w 68"/>
              <a:gd name="T15" fmla="*/ 93289 h 68"/>
              <a:gd name="T16" fmla="*/ 27454 w 68"/>
              <a:gd name="T17" fmla="*/ 69103 h 68"/>
              <a:gd name="T18" fmla="*/ 17159 w 68"/>
              <a:gd name="T19" fmla="*/ 117475 h 68"/>
              <a:gd name="T20" fmla="*/ 27454 w 68"/>
              <a:gd name="T21" fmla="*/ 162392 h 68"/>
              <a:gd name="T22" fmla="*/ 51477 w 68"/>
              <a:gd name="T23" fmla="*/ 138206 h 68"/>
              <a:gd name="T24" fmla="*/ 164726 w 68"/>
              <a:gd name="T25" fmla="*/ 117475 h 68"/>
              <a:gd name="T26" fmla="*/ 116681 w 68"/>
              <a:gd name="T27" fmla="*/ 65648 h 68"/>
              <a:gd name="T28" fmla="*/ 65204 w 68"/>
              <a:gd name="T29" fmla="*/ 117475 h 68"/>
              <a:gd name="T30" fmla="*/ 116681 w 68"/>
              <a:gd name="T31" fmla="*/ 165847 h 68"/>
              <a:gd name="T32" fmla="*/ 164726 w 68"/>
              <a:gd name="T33" fmla="*/ 117475 h 68"/>
              <a:gd name="T34" fmla="*/ 68636 w 68"/>
              <a:gd name="T35" fmla="*/ 27641 h 68"/>
              <a:gd name="T36" fmla="*/ 92658 w 68"/>
              <a:gd name="T37" fmla="*/ 51827 h 68"/>
              <a:gd name="T38" fmla="*/ 116681 w 68"/>
              <a:gd name="T39" fmla="*/ 48372 h 68"/>
              <a:gd name="T40" fmla="*/ 137272 w 68"/>
              <a:gd name="T41" fmla="*/ 51827 h 68"/>
              <a:gd name="T42" fmla="*/ 161294 w 68"/>
              <a:gd name="T43" fmla="*/ 27641 h 68"/>
              <a:gd name="T44" fmla="*/ 116681 w 68"/>
              <a:gd name="T45" fmla="*/ 17276 h 68"/>
              <a:gd name="T46" fmla="*/ 68636 w 68"/>
              <a:gd name="T47" fmla="*/ 27641 h 68"/>
              <a:gd name="T48" fmla="*/ 161294 w 68"/>
              <a:gd name="T49" fmla="*/ 203854 h 68"/>
              <a:gd name="T50" fmla="*/ 137272 w 68"/>
              <a:gd name="T51" fmla="*/ 179668 h 68"/>
              <a:gd name="T52" fmla="*/ 116681 w 68"/>
              <a:gd name="T53" fmla="*/ 183123 h 68"/>
              <a:gd name="T54" fmla="*/ 92658 w 68"/>
              <a:gd name="T55" fmla="*/ 179668 h 68"/>
              <a:gd name="T56" fmla="*/ 68636 w 68"/>
              <a:gd name="T57" fmla="*/ 203854 h 68"/>
              <a:gd name="T58" fmla="*/ 116681 w 68"/>
              <a:gd name="T59" fmla="*/ 217674 h 68"/>
              <a:gd name="T60" fmla="*/ 161294 w 68"/>
              <a:gd name="T61" fmla="*/ 203854 h 68"/>
              <a:gd name="T62" fmla="*/ 205908 w 68"/>
              <a:gd name="T63" fmla="*/ 162392 h 68"/>
              <a:gd name="T64" fmla="*/ 216203 w 68"/>
              <a:gd name="T65" fmla="*/ 117475 h 68"/>
              <a:gd name="T66" fmla="*/ 205908 w 68"/>
              <a:gd name="T67" fmla="*/ 69103 h 68"/>
              <a:gd name="T68" fmla="*/ 178453 w 68"/>
              <a:gd name="T69" fmla="*/ 93289 h 68"/>
              <a:gd name="T70" fmla="*/ 181885 w 68"/>
              <a:gd name="T71" fmla="*/ 117475 h 68"/>
              <a:gd name="T72" fmla="*/ 178453 w 68"/>
              <a:gd name="T73" fmla="*/ 138206 h 68"/>
              <a:gd name="T74" fmla="*/ 205908 w 68"/>
              <a:gd name="T75" fmla="*/ 162392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15" y="40"/>
                </a:moveTo>
                <a:cubicBezTo>
                  <a:pt x="15" y="38"/>
                  <a:pt x="14" y="36"/>
                  <a:pt x="14" y="34"/>
                </a:cubicBezTo>
                <a:cubicBezTo>
                  <a:pt x="14" y="31"/>
                  <a:pt x="15" y="29"/>
                  <a:pt x="15" y="27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4"/>
                  <a:pt x="5" y="29"/>
                  <a:pt x="5" y="34"/>
                </a:cubicBezTo>
                <a:cubicBezTo>
                  <a:pt x="5" y="39"/>
                  <a:pt x="6" y="43"/>
                  <a:pt x="8" y="47"/>
                </a:cubicBezTo>
                <a:lnTo>
                  <a:pt x="15" y="40"/>
                </a:lnTo>
                <a:close/>
                <a:moveTo>
                  <a:pt x="48" y="34"/>
                </a:moveTo>
                <a:cubicBezTo>
                  <a:pt x="48" y="26"/>
                  <a:pt x="42" y="19"/>
                  <a:pt x="34" y="19"/>
                </a:cubicBezTo>
                <a:cubicBezTo>
                  <a:pt x="26" y="19"/>
                  <a:pt x="19" y="26"/>
                  <a:pt x="19" y="34"/>
                </a:cubicBezTo>
                <a:cubicBezTo>
                  <a:pt x="19" y="42"/>
                  <a:pt x="26" y="48"/>
                  <a:pt x="34" y="48"/>
                </a:cubicBezTo>
                <a:cubicBezTo>
                  <a:pt x="42" y="48"/>
                  <a:pt x="48" y="42"/>
                  <a:pt x="48" y="34"/>
                </a:cubicBezTo>
                <a:close/>
                <a:moveTo>
                  <a:pt x="20" y="8"/>
                </a:moveTo>
                <a:cubicBezTo>
                  <a:pt x="27" y="15"/>
                  <a:pt x="27" y="15"/>
                  <a:pt x="27" y="15"/>
                </a:cubicBezTo>
                <a:cubicBezTo>
                  <a:pt x="29" y="15"/>
                  <a:pt x="32" y="14"/>
                  <a:pt x="34" y="14"/>
                </a:cubicBezTo>
                <a:cubicBezTo>
                  <a:pt x="36" y="14"/>
                  <a:pt x="38" y="15"/>
                  <a:pt x="40" y="15"/>
                </a:cubicBezTo>
                <a:cubicBezTo>
                  <a:pt x="47" y="8"/>
                  <a:pt x="47" y="8"/>
                  <a:pt x="47" y="8"/>
                </a:cubicBezTo>
                <a:cubicBezTo>
                  <a:pt x="43" y="6"/>
                  <a:pt x="39" y="5"/>
                  <a:pt x="34" y="5"/>
                </a:cubicBezTo>
                <a:cubicBezTo>
                  <a:pt x="29" y="5"/>
                  <a:pt x="24" y="6"/>
                  <a:pt x="20" y="8"/>
                </a:cubicBezTo>
                <a:close/>
                <a:moveTo>
                  <a:pt x="47" y="59"/>
                </a:moveTo>
                <a:cubicBezTo>
                  <a:pt x="40" y="52"/>
                  <a:pt x="40" y="52"/>
                  <a:pt x="40" y="52"/>
                </a:cubicBezTo>
                <a:cubicBezTo>
                  <a:pt x="38" y="53"/>
                  <a:pt x="36" y="53"/>
                  <a:pt x="34" y="53"/>
                </a:cubicBezTo>
                <a:cubicBezTo>
                  <a:pt x="32" y="53"/>
                  <a:pt x="29" y="53"/>
                  <a:pt x="27" y="52"/>
                </a:cubicBezTo>
                <a:cubicBezTo>
                  <a:pt x="20" y="59"/>
                  <a:pt x="20" y="59"/>
                  <a:pt x="20" y="59"/>
                </a:cubicBezTo>
                <a:cubicBezTo>
                  <a:pt x="24" y="62"/>
                  <a:pt x="29" y="63"/>
                  <a:pt x="34" y="63"/>
                </a:cubicBezTo>
                <a:cubicBezTo>
                  <a:pt x="39" y="63"/>
                  <a:pt x="43" y="62"/>
                  <a:pt x="47" y="59"/>
                </a:cubicBezTo>
                <a:close/>
                <a:moveTo>
                  <a:pt x="60" y="47"/>
                </a:moveTo>
                <a:cubicBezTo>
                  <a:pt x="62" y="43"/>
                  <a:pt x="63" y="39"/>
                  <a:pt x="63" y="34"/>
                </a:cubicBezTo>
                <a:cubicBezTo>
                  <a:pt x="63" y="29"/>
                  <a:pt x="62" y="24"/>
                  <a:pt x="60" y="20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9"/>
                  <a:pt x="53" y="32"/>
                  <a:pt x="53" y="34"/>
                </a:cubicBezTo>
                <a:cubicBezTo>
                  <a:pt x="53" y="36"/>
                  <a:pt x="53" y="38"/>
                  <a:pt x="52" y="40"/>
                </a:cubicBezTo>
                <a:lnTo>
                  <a:pt x="60" y="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9" name="Freeform 217"/>
          <p:cNvSpPr>
            <a:spLocks noEditPoints="1"/>
          </p:cNvSpPr>
          <p:nvPr/>
        </p:nvSpPr>
        <p:spPr bwMode="auto">
          <a:xfrm>
            <a:off x="1267672" y="4212130"/>
            <a:ext cx="245306" cy="183980"/>
          </a:xfrm>
          <a:custGeom>
            <a:avLst/>
            <a:gdLst>
              <a:gd name="T0" fmla="*/ 266700 w 78"/>
              <a:gd name="T1" fmla="*/ 200025 h 58"/>
              <a:gd name="T2" fmla="*/ 0 w 78"/>
              <a:gd name="T3" fmla="*/ 200025 h 58"/>
              <a:gd name="T4" fmla="*/ 0 w 78"/>
              <a:gd name="T5" fmla="*/ 0 h 58"/>
              <a:gd name="T6" fmla="*/ 17096 w 78"/>
              <a:gd name="T7" fmla="*/ 0 h 58"/>
              <a:gd name="T8" fmla="*/ 17096 w 78"/>
              <a:gd name="T9" fmla="*/ 182781 h 58"/>
              <a:gd name="T10" fmla="*/ 266700 w 78"/>
              <a:gd name="T11" fmla="*/ 182781 h 58"/>
              <a:gd name="T12" fmla="*/ 266700 w 78"/>
              <a:gd name="T13" fmla="*/ 200025 h 58"/>
              <a:gd name="T14" fmla="*/ 249604 w 78"/>
              <a:gd name="T15" fmla="*/ 75872 h 58"/>
              <a:gd name="T16" fmla="*/ 242765 w 78"/>
              <a:gd name="T17" fmla="*/ 79320 h 58"/>
              <a:gd name="T18" fmla="*/ 225669 w 78"/>
              <a:gd name="T19" fmla="*/ 62077 h 58"/>
              <a:gd name="T20" fmla="*/ 143608 w 78"/>
              <a:gd name="T21" fmla="*/ 144846 h 58"/>
              <a:gd name="T22" fmla="*/ 136769 w 78"/>
              <a:gd name="T23" fmla="*/ 144846 h 58"/>
              <a:gd name="T24" fmla="*/ 105996 w 78"/>
              <a:gd name="T25" fmla="*/ 117256 h 58"/>
              <a:gd name="T26" fmla="*/ 54708 w 78"/>
              <a:gd name="T27" fmla="*/ 168987 h 58"/>
              <a:gd name="T28" fmla="*/ 27354 w 78"/>
              <a:gd name="T29" fmla="*/ 144846 h 58"/>
              <a:gd name="T30" fmla="*/ 102577 w 78"/>
              <a:gd name="T31" fmla="*/ 68974 h 58"/>
              <a:gd name="T32" fmla="*/ 109415 w 78"/>
              <a:gd name="T33" fmla="*/ 68974 h 58"/>
              <a:gd name="T34" fmla="*/ 140188 w 78"/>
              <a:gd name="T35" fmla="*/ 100013 h 58"/>
              <a:gd name="T36" fmla="*/ 201735 w 78"/>
              <a:gd name="T37" fmla="*/ 37936 h 58"/>
              <a:gd name="T38" fmla="*/ 184638 w 78"/>
              <a:gd name="T39" fmla="*/ 20692 h 58"/>
              <a:gd name="T40" fmla="*/ 188058 w 78"/>
              <a:gd name="T41" fmla="*/ 13795 h 58"/>
              <a:gd name="T42" fmla="*/ 242765 w 78"/>
              <a:gd name="T43" fmla="*/ 13795 h 58"/>
              <a:gd name="T44" fmla="*/ 249604 w 78"/>
              <a:gd name="T45" fmla="*/ 20692 h 58"/>
              <a:gd name="T46" fmla="*/ 249604 w 78"/>
              <a:gd name="T47" fmla="*/ 75872 h 5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8" h="58">
                <a:moveTo>
                  <a:pt x="78" y="58"/>
                </a:moveTo>
                <a:cubicBezTo>
                  <a:pt x="0" y="58"/>
                  <a:pt x="0" y="58"/>
                  <a:pt x="0" y="58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53"/>
                  <a:pt x="5" y="53"/>
                  <a:pt x="5" y="53"/>
                </a:cubicBezTo>
                <a:cubicBezTo>
                  <a:pt x="78" y="53"/>
                  <a:pt x="78" y="53"/>
                  <a:pt x="78" y="53"/>
                </a:cubicBezTo>
                <a:lnTo>
                  <a:pt x="78" y="58"/>
                </a:lnTo>
                <a:close/>
                <a:moveTo>
                  <a:pt x="73" y="22"/>
                </a:moveTo>
                <a:cubicBezTo>
                  <a:pt x="73" y="23"/>
                  <a:pt x="71" y="24"/>
                  <a:pt x="71" y="23"/>
                </a:cubicBezTo>
                <a:cubicBezTo>
                  <a:pt x="66" y="18"/>
                  <a:pt x="66" y="18"/>
                  <a:pt x="66" y="18"/>
                </a:cubicBezTo>
                <a:cubicBezTo>
                  <a:pt x="42" y="42"/>
                  <a:pt x="42" y="42"/>
                  <a:pt x="42" y="42"/>
                </a:cubicBezTo>
                <a:cubicBezTo>
                  <a:pt x="41" y="43"/>
                  <a:pt x="41" y="43"/>
                  <a:pt x="40" y="42"/>
                </a:cubicBezTo>
                <a:cubicBezTo>
                  <a:pt x="31" y="34"/>
                  <a:pt x="31" y="34"/>
                  <a:pt x="31" y="34"/>
                </a:cubicBezTo>
                <a:cubicBezTo>
                  <a:pt x="16" y="49"/>
                  <a:pt x="16" y="49"/>
                  <a:pt x="16" y="49"/>
                </a:cubicBezTo>
                <a:cubicBezTo>
                  <a:pt x="8" y="42"/>
                  <a:pt x="8" y="42"/>
                  <a:pt x="8" y="42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19"/>
                  <a:pt x="32" y="19"/>
                  <a:pt x="32" y="20"/>
                </a:cubicBezTo>
                <a:cubicBezTo>
                  <a:pt x="41" y="29"/>
                  <a:pt x="41" y="29"/>
                  <a:pt x="41" y="29"/>
                </a:cubicBezTo>
                <a:cubicBezTo>
                  <a:pt x="59" y="11"/>
                  <a:pt x="59" y="11"/>
                  <a:pt x="59" y="11"/>
                </a:cubicBezTo>
                <a:cubicBezTo>
                  <a:pt x="54" y="6"/>
                  <a:pt x="54" y="6"/>
                  <a:pt x="54" y="6"/>
                </a:cubicBezTo>
                <a:cubicBezTo>
                  <a:pt x="53" y="6"/>
                  <a:pt x="54" y="4"/>
                  <a:pt x="55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4"/>
                  <a:pt x="73" y="5"/>
                  <a:pt x="73" y="6"/>
                </a:cubicBezTo>
                <a:lnTo>
                  <a:pt x="73" y="2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0" name="Freeform 219"/>
          <p:cNvSpPr>
            <a:spLocks noEditPoints="1"/>
          </p:cNvSpPr>
          <p:nvPr/>
        </p:nvSpPr>
        <p:spPr bwMode="auto">
          <a:xfrm>
            <a:off x="2175888" y="4219432"/>
            <a:ext cx="214643" cy="166457"/>
          </a:xfrm>
          <a:custGeom>
            <a:avLst/>
            <a:gdLst>
              <a:gd name="T0" fmla="*/ 27454 w 68"/>
              <a:gd name="T1" fmla="*/ 51219 h 53"/>
              <a:gd name="T2" fmla="*/ 0 w 68"/>
              <a:gd name="T3" fmla="*/ 23902 h 53"/>
              <a:gd name="T4" fmla="*/ 27454 w 68"/>
              <a:gd name="T5" fmla="*/ 0 h 53"/>
              <a:gd name="T6" fmla="*/ 51477 w 68"/>
              <a:gd name="T7" fmla="*/ 23902 h 53"/>
              <a:gd name="T8" fmla="*/ 27454 w 68"/>
              <a:gd name="T9" fmla="*/ 51219 h 53"/>
              <a:gd name="T10" fmla="*/ 27454 w 68"/>
              <a:gd name="T11" fmla="*/ 116097 h 53"/>
              <a:gd name="T12" fmla="*/ 0 w 68"/>
              <a:gd name="T13" fmla="*/ 92195 h 53"/>
              <a:gd name="T14" fmla="*/ 27454 w 68"/>
              <a:gd name="T15" fmla="*/ 64878 h 53"/>
              <a:gd name="T16" fmla="*/ 51477 w 68"/>
              <a:gd name="T17" fmla="*/ 92195 h 53"/>
              <a:gd name="T18" fmla="*/ 27454 w 68"/>
              <a:gd name="T19" fmla="*/ 116097 h 53"/>
              <a:gd name="T20" fmla="*/ 27454 w 68"/>
              <a:gd name="T21" fmla="*/ 180975 h 53"/>
              <a:gd name="T22" fmla="*/ 0 w 68"/>
              <a:gd name="T23" fmla="*/ 157073 h 53"/>
              <a:gd name="T24" fmla="*/ 27454 w 68"/>
              <a:gd name="T25" fmla="*/ 133170 h 53"/>
              <a:gd name="T26" fmla="*/ 51477 w 68"/>
              <a:gd name="T27" fmla="*/ 157073 h 53"/>
              <a:gd name="T28" fmla="*/ 27454 w 68"/>
              <a:gd name="T29" fmla="*/ 180975 h 53"/>
              <a:gd name="T30" fmla="*/ 233362 w 68"/>
              <a:gd name="T31" fmla="*/ 37561 h 53"/>
              <a:gd name="T32" fmla="*/ 229930 w 68"/>
              <a:gd name="T33" fmla="*/ 40975 h 53"/>
              <a:gd name="T34" fmla="*/ 72068 w 68"/>
              <a:gd name="T35" fmla="*/ 40975 h 53"/>
              <a:gd name="T36" fmla="*/ 68636 w 68"/>
              <a:gd name="T37" fmla="*/ 37561 h 53"/>
              <a:gd name="T38" fmla="*/ 68636 w 68"/>
              <a:gd name="T39" fmla="*/ 13658 h 53"/>
              <a:gd name="T40" fmla="*/ 72068 w 68"/>
              <a:gd name="T41" fmla="*/ 6829 h 53"/>
              <a:gd name="T42" fmla="*/ 229930 w 68"/>
              <a:gd name="T43" fmla="*/ 6829 h 53"/>
              <a:gd name="T44" fmla="*/ 233362 w 68"/>
              <a:gd name="T45" fmla="*/ 13658 h 53"/>
              <a:gd name="T46" fmla="*/ 233362 w 68"/>
              <a:gd name="T47" fmla="*/ 37561 h 53"/>
              <a:gd name="T48" fmla="*/ 233362 w 68"/>
              <a:gd name="T49" fmla="*/ 102439 h 53"/>
              <a:gd name="T50" fmla="*/ 229930 w 68"/>
              <a:gd name="T51" fmla="*/ 109268 h 53"/>
              <a:gd name="T52" fmla="*/ 72068 w 68"/>
              <a:gd name="T53" fmla="*/ 109268 h 53"/>
              <a:gd name="T54" fmla="*/ 68636 w 68"/>
              <a:gd name="T55" fmla="*/ 102439 h 53"/>
              <a:gd name="T56" fmla="*/ 68636 w 68"/>
              <a:gd name="T57" fmla="*/ 78536 h 53"/>
              <a:gd name="T58" fmla="*/ 72068 w 68"/>
              <a:gd name="T59" fmla="*/ 75122 h 53"/>
              <a:gd name="T60" fmla="*/ 229930 w 68"/>
              <a:gd name="T61" fmla="*/ 75122 h 53"/>
              <a:gd name="T62" fmla="*/ 233362 w 68"/>
              <a:gd name="T63" fmla="*/ 78536 h 53"/>
              <a:gd name="T64" fmla="*/ 233362 w 68"/>
              <a:gd name="T65" fmla="*/ 102439 h 53"/>
              <a:gd name="T66" fmla="*/ 233362 w 68"/>
              <a:gd name="T67" fmla="*/ 170731 h 53"/>
              <a:gd name="T68" fmla="*/ 229930 w 68"/>
              <a:gd name="T69" fmla="*/ 174146 h 53"/>
              <a:gd name="T70" fmla="*/ 72068 w 68"/>
              <a:gd name="T71" fmla="*/ 174146 h 53"/>
              <a:gd name="T72" fmla="*/ 68636 w 68"/>
              <a:gd name="T73" fmla="*/ 170731 h 53"/>
              <a:gd name="T74" fmla="*/ 68636 w 68"/>
              <a:gd name="T75" fmla="*/ 143414 h 53"/>
              <a:gd name="T76" fmla="*/ 72068 w 68"/>
              <a:gd name="T77" fmla="*/ 140000 h 53"/>
              <a:gd name="T78" fmla="*/ 229930 w 68"/>
              <a:gd name="T79" fmla="*/ 140000 h 53"/>
              <a:gd name="T80" fmla="*/ 233362 w 68"/>
              <a:gd name="T81" fmla="*/ 143414 h 53"/>
              <a:gd name="T82" fmla="*/ 233362 w 68"/>
              <a:gd name="T83" fmla="*/ 170731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8" h="53">
                <a:moveTo>
                  <a:pt x="8" y="15"/>
                </a:moveTo>
                <a:cubicBezTo>
                  <a:pt x="4" y="15"/>
                  <a:pt x="0" y="11"/>
                  <a:pt x="0" y="7"/>
                </a:cubicBezTo>
                <a:cubicBezTo>
                  <a:pt x="0" y="3"/>
                  <a:pt x="4" y="0"/>
                  <a:pt x="8" y="0"/>
                </a:cubicBezTo>
                <a:cubicBezTo>
                  <a:pt x="12" y="0"/>
                  <a:pt x="15" y="3"/>
                  <a:pt x="15" y="7"/>
                </a:cubicBezTo>
                <a:cubicBezTo>
                  <a:pt x="15" y="11"/>
                  <a:pt x="12" y="15"/>
                  <a:pt x="8" y="15"/>
                </a:cubicBezTo>
                <a:close/>
                <a:moveTo>
                  <a:pt x="8" y="34"/>
                </a:moveTo>
                <a:cubicBezTo>
                  <a:pt x="4" y="34"/>
                  <a:pt x="0" y="31"/>
                  <a:pt x="0" y="27"/>
                </a:cubicBezTo>
                <a:cubicBezTo>
                  <a:pt x="0" y="23"/>
                  <a:pt x="4" y="19"/>
                  <a:pt x="8" y="19"/>
                </a:cubicBezTo>
                <a:cubicBezTo>
                  <a:pt x="12" y="19"/>
                  <a:pt x="15" y="23"/>
                  <a:pt x="15" y="27"/>
                </a:cubicBezTo>
                <a:cubicBezTo>
                  <a:pt x="15" y="31"/>
                  <a:pt x="12" y="34"/>
                  <a:pt x="8" y="34"/>
                </a:cubicBezTo>
                <a:close/>
                <a:moveTo>
                  <a:pt x="8" y="53"/>
                </a:moveTo>
                <a:cubicBezTo>
                  <a:pt x="4" y="53"/>
                  <a:pt x="0" y="50"/>
                  <a:pt x="0" y="46"/>
                </a:cubicBezTo>
                <a:cubicBezTo>
                  <a:pt x="0" y="42"/>
                  <a:pt x="4" y="39"/>
                  <a:pt x="8" y="39"/>
                </a:cubicBezTo>
                <a:cubicBezTo>
                  <a:pt x="12" y="39"/>
                  <a:pt x="15" y="42"/>
                  <a:pt x="15" y="46"/>
                </a:cubicBezTo>
                <a:cubicBezTo>
                  <a:pt x="15" y="50"/>
                  <a:pt x="12" y="53"/>
                  <a:pt x="8" y="53"/>
                </a:cubicBezTo>
                <a:close/>
                <a:moveTo>
                  <a:pt x="68" y="11"/>
                </a:moveTo>
                <a:cubicBezTo>
                  <a:pt x="68" y="12"/>
                  <a:pt x="68" y="12"/>
                  <a:pt x="67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2"/>
                  <a:pt x="20" y="12"/>
                  <a:pt x="20" y="11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3"/>
                  <a:pt x="20" y="2"/>
                  <a:pt x="21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2"/>
                  <a:pt x="68" y="3"/>
                  <a:pt x="68" y="4"/>
                </a:cubicBezTo>
                <a:lnTo>
                  <a:pt x="68" y="11"/>
                </a:lnTo>
                <a:close/>
                <a:moveTo>
                  <a:pt x="68" y="30"/>
                </a:moveTo>
                <a:cubicBezTo>
                  <a:pt x="68" y="31"/>
                  <a:pt x="68" y="32"/>
                  <a:pt x="67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0" y="32"/>
                  <a:pt x="20" y="31"/>
                  <a:pt x="20" y="30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2"/>
                  <a:pt x="20" y="22"/>
                  <a:pt x="21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8" y="22"/>
                  <a:pt x="68" y="22"/>
                  <a:pt x="68" y="23"/>
                </a:cubicBezTo>
                <a:lnTo>
                  <a:pt x="68" y="30"/>
                </a:lnTo>
                <a:close/>
                <a:moveTo>
                  <a:pt x="68" y="50"/>
                </a:moveTo>
                <a:cubicBezTo>
                  <a:pt x="68" y="50"/>
                  <a:pt x="68" y="51"/>
                  <a:pt x="67" y="51"/>
                </a:cubicBezTo>
                <a:cubicBezTo>
                  <a:pt x="21" y="51"/>
                  <a:pt x="21" y="51"/>
                  <a:pt x="21" y="51"/>
                </a:cubicBezTo>
                <a:cubicBezTo>
                  <a:pt x="20" y="51"/>
                  <a:pt x="20" y="50"/>
                  <a:pt x="20" y="50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1"/>
                  <a:pt x="21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1"/>
                  <a:pt x="68" y="42"/>
                  <a:pt x="68" y="42"/>
                </a:cubicBezTo>
                <a:lnTo>
                  <a:pt x="68" y="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1" name="Freeform 220"/>
          <p:cNvSpPr/>
          <p:nvPr/>
        </p:nvSpPr>
        <p:spPr bwMode="auto">
          <a:xfrm>
            <a:off x="2637296" y="4255935"/>
            <a:ext cx="208802" cy="91991"/>
          </a:xfrm>
          <a:custGeom>
            <a:avLst/>
            <a:gdLst>
              <a:gd name="T0" fmla="*/ 227012 w 66"/>
              <a:gd name="T1" fmla="*/ 62077 h 29"/>
              <a:gd name="T2" fmla="*/ 223572 w 66"/>
              <a:gd name="T3" fmla="*/ 68974 h 29"/>
              <a:gd name="T4" fmla="*/ 58473 w 66"/>
              <a:gd name="T5" fmla="*/ 68974 h 29"/>
              <a:gd name="T6" fmla="*/ 58473 w 66"/>
              <a:gd name="T7" fmla="*/ 96564 h 29"/>
              <a:gd name="T8" fmla="*/ 55033 w 66"/>
              <a:gd name="T9" fmla="*/ 100013 h 29"/>
              <a:gd name="T10" fmla="*/ 51594 w 66"/>
              <a:gd name="T11" fmla="*/ 100013 h 29"/>
              <a:gd name="T12" fmla="*/ 3440 w 66"/>
              <a:gd name="T13" fmla="*/ 55180 h 29"/>
              <a:gd name="T14" fmla="*/ 0 w 66"/>
              <a:gd name="T15" fmla="*/ 51731 h 29"/>
              <a:gd name="T16" fmla="*/ 3440 w 66"/>
              <a:gd name="T17" fmla="*/ 48282 h 29"/>
              <a:gd name="T18" fmla="*/ 51594 w 66"/>
              <a:gd name="T19" fmla="*/ 0 h 29"/>
              <a:gd name="T20" fmla="*/ 55033 w 66"/>
              <a:gd name="T21" fmla="*/ 0 h 29"/>
              <a:gd name="T22" fmla="*/ 58473 w 66"/>
              <a:gd name="T23" fmla="*/ 3449 h 29"/>
              <a:gd name="T24" fmla="*/ 58473 w 66"/>
              <a:gd name="T25" fmla="*/ 34487 h 29"/>
              <a:gd name="T26" fmla="*/ 223572 w 66"/>
              <a:gd name="T27" fmla="*/ 34487 h 29"/>
              <a:gd name="T28" fmla="*/ 227012 w 66"/>
              <a:gd name="T29" fmla="*/ 37936 h 29"/>
              <a:gd name="T30" fmla="*/ 227012 w 66"/>
              <a:gd name="T31" fmla="*/ 62077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" h="29">
                <a:moveTo>
                  <a:pt x="66" y="18"/>
                </a:moveTo>
                <a:cubicBezTo>
                  <a:pt x="66" y="19"/>
                  <a:pt x="65" y="20"/>
                  <a:pt x="65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9"/>
                  <a:pt x="17" y="29"/>
                  <a:pt x="16" y="29"/>
                </a:cubicBezTo>
                <a:cubicBezTo>
                  <a:pt x="16" y="29"/>
                  <a:pt x="16" y="29"/>
                  <a:pt x="15" y="29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0" y="14"/>
                  <a:pt x="1" y="14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10"/>
                  <a:pt x="17" y="10"/>
                  <a:pt x="17" y="10"/>
                </a:cubicBezTo>
                <a:cubicBezTo>
                  <a:pt x="65" y="10"/>
                  <a:pt x="65" y="10"/>
                  <a:pt x="65" y="10"/>
                </a:cubicBezTo>
                <a:cubicBezTo>
                  <a:pt x="65" y="10"/>
                  <a:pt x="66" y="10"/>
                  <a:pt x="66" y="11"/>
                </a:cubicBezTo>
                <a:lnTo>
                  <a:pt x="66" y="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2" name="Freeform 221"/>
          <p:cNvSpPr>
            <a:spLocks noEditPoints="1"/>
          </p:cNvSpPr>
          <p:nvPr/>
        </p:nvSpPr>
        <p:spPr bwMode="auto">
          <a:xfrm>
            <a:off x="3085563" y="4212130"/>
            <a:ext cx="186900" cy="183980"/>
          </a:xfrm>
          <a:custGeom>
            <a:avLst/>
            <a:gdLst>
              <a:gd name="T0" fmla="*/ 68881 w 59"/>
              <a:gd name="T1" fmla="*/ 58628 h 58"/>
              <a:gd name="T2" fmla="*/ 58549 w 59"/>
              <a:gd name="T3" fmla="*/ 65525 h 58"/>
              <a:gd name="T4" fmla="*/ 10332 w 59"/>
              <a:gd name="T5" fmla="*/ 65525 h 58"/>
              <a:gd name="T6" fmla="*/ 0 w 59"/>
              <a:gd name="T7" fmla="*/ 58628 h 58"/>
              <a:gd name="T8" fmla="*/ 0 w 59"/>
              <a:gd name="T9" fmla="*/ 6897 h 58"/>
              <a:gd name="T10" fmla="*/ 10332 w 59"/>
              <a:gd name="T11" fmla="*/ 0 h 58"/>
              <a:gd name="T12" fmla="*/ 58549 w 59"/>
              <a:gd name="T13" fmla="*/ 0 h 58"/>
              <a:gd name="T14" fmla="*/ 68881 w 59"/>
              <a:gd name="T15" fmla="*/ 6897 h 58"/>
              <a:gd name="T16" fmla="*/ 68881 w 59"/>
              <a:gd name="T17" fmla="*/ 58628 h 58"/>
              <a:gd name="T18" fmla="*/ 203200 w 59"/>
              <a:gd name="T19" fmla="*/ 106910 h 58"/>
              <a:gd name="T20" fmla="*/ 103322 w 59"/>
              <a:gd name="T21" fmla="*/ 200025 h 58"/>
              <a:gd name="T22" fmla="*/ 0 w 59"/>
              <a:gd name="T23" fmla="*/ 106910 h 58"/>
              <a:gd name="T24" fmla="*/ 0 w 59"/>
              <a:gd name="T25" fmla="*/ 89666 h 58"/>
              <a:gd name="T26" fmla="*/ 10332 w 59"/>
              <a:gd name="T27" fmla="*/ 82769 h 58"/>
              <a:gd name="T28" fmla="*/ 58549 w 59"/>
              <a:gd name="T29" fmla="*/ 82769 h 58"/>
              <a:gd name="T30" fmla="*/ 68881 w 59"/>
              <a:gd name="T31" fmla="*/ 89666 h 58"/>
              <a:gd name="T32" fmla="*/ 68881 w 59"/>
              <a:gd name="T33" fmla="*/ 106910 h 58"/>
              <a:gd name="T34" fmla="*/ 103322 w 59"/>
              <a:gd name="T35" fmla="*/ 131051 h 58"/>
              <a:gd name="T36" fmla="*/ 134319 w 59"/>
              <a:gd name="T37" fmla="*/ 106910 h 58"/>
              <a:gd name="T38" fmla="*/ 134319 w 59"/>
              <a:gd name="T39" fmla="*/ 89666 h 58"/>
              <a:gd name="T40" fmla="*/ 144651 w 59"/>
              <a:gd name="T41" fmla="*/ 82769 h 58"/>
              <a:gd name="T42" fmla="*/ 192868 w 59"/>
              <a:gd name="T43" fmla="*/ 82769 h 58"/>
              <a:gd name="T44" fmla="*/ 203200 w 59"/>
              <a:gd name="T45" fmla="*/ 89666 h 58"/>
              <a:gd name="T46" fmla="*/ 203200 w 59"/>
              <a:gd name="T47" fmla="*/ 106910 h 58"/>
              <a:gd name="T48" fmla="*/ 203200 w 59"/>
              <a:gd name="T49" fmla="*/ 58628 h 58"/>
              <a:gd name="T50" fmla="*/ 192868 w 59"/>
              <a:gd name="T51" fmla="*/ 65525 h 58"/>
              <a:gd name="T52" fmla="*/ 144651 w 59"/>
              <a:gd name="T53" fmla="*/ 65525 h 58"/>
              <a:gd name="T54" fmla="*/ 134319 w 59"/>
              <a:gd name="T55" fmla="*/ 58628 h 58"/>
              <a:gd name="T56" fmla="*/ 134319 w 59"/>
              <a:gd name="T57" fmla="*/ 6897 h 58"/>
              <a:gd name="T58" fmla="*/ 144651 w 59"/>
              <a:gd name="T59" fmla="*/ 0 h 58"/>
              <a:gd name="T60" fmla="*/ 192868 w 59"/>
              <a:gd name="T61" fmla="*/ 0 h 58"/>
              <a:gd name="T62" fmla="*/ 203200 w 59"/>
              <a:gd name="T63" fmla="*/ 6897 h 58"/>
              <a:gd name="T64" fmla="*/ 203200 w 59"/>
              <a:gd name="T65" fmla="*/ 58628 h 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9" h="58">
                <a:moveTo>
                  <a:pt x="20" y="17"/>
                </a:moveTo>
                <a:cubicBezTo>
                  <a:pt x="20" y="18"/>
                  <a:pt x="19" y="19"/>
                  <a:pt x="17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0" y="18"/>
                  <a:pt x="0" y="1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20" y="1"/>
                  <a:pt x="20" y="2"/>
                </a:cubicBezTo>
                <a:lnTo>
                  <a:pt x="20" y="17"/>
                </a:lnTo>
                <a:close/>
                <a:moveTo>
                  <a:pt x="59" y="31"/>
                </a:moveTo>
                <a:cubicBezTo>
                  <a:pt x="59" y="47"/>
                  <a:pt x="46" y="58"/>
                  <a:pt x="30" y="58"/>
                </a:cubicBezTo>
                <a:cubicBezTo>
                  <a:pt x="13" y="58"/>
                  <a:pt x="0" y="47"/>
                  <a:pt x="0" y="31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2" y="24"/>
                  <a:pt x="3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9" y="24"/>
                  <a:pt x="20" y="25"/>
                  <a:pt x="20" y="26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8"/>
                  <a:pt x="28" y="38"/>
                  <a:pt x="30" y="38"/>
                </a:cubicBezTo>
                <a:cubicBezTo>
                  <a:pt x="31" y="38"/>
                  <a:pt x="39" y="38"/>
                  <a:pt x="39" y="31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5"/>
                  <a:pt x="40" y="24"/>
                  <a:pt x="42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8" y="24"/>
                  <a:pt x="59" y="25"/>
                  <a:pt x="59" y="26"/>
                </a:cubicBezTo>
                <a:lnTo>
                  <a:pt x="59" y="31"/>
                </a:lnTo>
                <a:close/>
                <a:moveTo>
                  <a:pt x="59" y="17"/>
                </a:moveTo>
                <a:cubicBezTo>
                  <a:pt x="59" y="18"/>
                  <a:pt x="58" y="19"/>
                  <a:pt x="56" y="19"/>
                </a:cubicBezTo>
                <a:cubicBezTo>
                  <a:pt x="42" y="19"/>
                  <a:pt x="42" y="19"/>
                  <a:pt x="42" y="19"/>
                </a:cubicBezTo>
                <a:cubicBezTo>
                  <a:pt x="40" y="19"/>
                  <a:pt x="39" y="18"/>
                  <a:pt x="39" y="17"/>
                </a:cubicBezTo>
                <a:cubicBezTo>
                  <a:pt x="39" y="2"/>
                  <a:pt x="39" y="2"/>
                  <a:pt x="39" y="2"/>
                </a:cubicBezTo>
                <a:cubicBezTo>
                  <a:pt x="39" y="1"/>
                  <a:pt x="40" y="0"/>
                  <a:pt x="42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lnTo>
                  <a:pt x="59" y="1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3" name="Freeform 222"/>
          <p:cNvSpPr>
            <a:spLocks noEditPoints="1"/>
          </p:cNvSpPr>
          <p:nvPr/>
        </p:nvSpPr>
        <p:spPr bwMode="auto">
          <a:xfrm>
            <a:off x="3541131" y="4200450"/>
            <a:ext cx="122653" cy="211723"/>
          </a:xfrm>
          <a:custGeom>
            <a:avLst/>
            <a:gdLst>
              <a:gd name="T0" fmla="*/ 133350 w 39"/>
              <a:gd name="T1" fmla="*/ 140861 h 67"/>
              <a:gd name="T2" fmla="*/ 119673 w 39"/>
              <a:gd name="T3" fmla="*/ 154604 h 67"/>
              <a:gd name="T4" fmla="*/ 105996 w 39"/>
              <a:gd name="T5" fmla="*/ 140861 h 67"/>
              <a:gd name="T6" fmla="*/ 105996 w 39"/>
              <a:gd name="T7" fmla="*/ 96198 h 67"/>
              <a:gd name="T8" fmla="*/ 99158 w 39"/>
              <a:gd name="T9" fmla="*/ 96198 h 67"/>
              <a:gd name="T10" fmla="*/ 99158 w 39"/>
              <a:gd name="T11" fmla="*/ 213010 h 67"/>
              <a:gd name="T12" fmla="*/ 85481 w 39"/>
              <a:gd name="T13" fmla="*/ 230188 h 67"/>
              <a:gd name="T14" fmla="*/ 68385 w 39"/>
              <a:gd name="T15" fmla="*/ 213010 h 67"/>
              <a:gd name="T16" fmla="*/ 68385 w 39"/>
              <a:gd name="T17" fmla="*/ 154604 h 67"/>
              <a:gd name="T18" fmla="*/ 61546 w 39"/>
              <a:gd name="T19" fmla="*/ 154604 h 67"/>
              <a:gd name="T20" fmla="*/ 61546 w 39"/>
              <a:gd name="T21" fmla="*/ 213010 h 67"/>
              <a:gd name="T22" fmla="*/ 47869 w 39"/>
              <a:gd name="T23" fmla="*/ 230188 h 67"/>
              <a:gd name="T24" fmla="*/ 30773 w 39"/>
              <a:gd name="T25" fmla="*/ 213010 h 67"/>
              <a:gd name="T26" fmla="*/ 30773 w 39"/>
              <a:gd name="T27" fmla="*/ 96198 h 67"/>
              <a:gd name="T28" fmla="*/ 23935 w 39"/>
              <a:gd name="T29" fmla="*/ 96198 h 67"/>
              <a:gd name="T30" fmla="*/ 23935 w 39"/>
              <a:gd name="T31" fmla="*/ 140861 h 67"/>
              <a:gd name="T32" fmla="*/ 10258 w 39"/>
              <a:gd name="T33" fmla="*/ 154604 h 67"/>
              <a:gd name="T34" fmla="*/ 0 w 39"/>
              <a:gd name="T35" fmla="*/ 140861 h 67"/>
              <a:gd name="T36" fmla="*/ 0 w 39"/>
              <a:gd name="T37" fmla="*/ 85891 h 67"/>
              <a:gd name="T38" fmla="*/ 23935 w 39"/>
              <a:gd name="T39" fmla="*/ 61842 h 67"/>
              <a:gd name="T40" fmla="*/ 105996 w 39"/>
              <a:gd name="T41" fmla="*/ 61842 h 67"/>
              <a:gd name="T42" fmla="*/ 133350 w 39"/>
              <a:gd name="T43" fmla="*/ 85891 h 67"/>
              <a:gd name="T44" fmla="*/ 133350 w 39"/>
              <a:gd name="T45" fmla="*/ 140861 h 67"/>
              <a:gd name="T46" fmla="*/ 64965 w 39"/>
              <a:gd name="T47" fmla="*/ 58406 h 67"/>
              <a:gd name="T48" fmla="*/ 37612 w 39"/>
              <a:gd name="T49" fmla="*/ 27485 h 67"/>
              <a:gd name="T50" fmla="*/ 64965 w 39"/>
              <a:gd name="T51" fmla="*/ 0 h 67"/>
              <a:gd name="T52" fmla="*/ 95738 w 39"/>
              <a:gd name="T53" fmla="*/ 27485 h 67"/>
              <a:gd name="T54" fmla="*/ 64965 w 39"/>
              <a:gd name="T55" fmla="*/ 58406 h 6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9" h="67">
                <a:moveTo>
                  <a:pt x="39" y="41"/>
                </a:moveTo>
                <a:cubicBezTo>
                  <a:pt x="39" y="43"/>
                  <a:pt x="37" y="45"/>
                  <a:pt x="35" y="45"/>
                </a:cubicBezTo>
                <a:cubicBezTo>
                  <a:pt x="33" y="45"/>
                  <a:pt x="31" y="43"/>
                  <a:pt x="31" y="41"/>
                </a:cubicBezTo>
                <a:cubicBezTo>
                  <a:pt x="31" y="28"/>
                  <a:pt x="31" y="28"/>
                  <a:pt x="31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62"/>
                  <a:pt x="29" y="62"/>
                  <a:pt x="29" y="62"/>
                </a:cubicBezTo>
                <a:cubicBezTo>
                  <a:pt x="29" y="65"/>
                  <a:pt x="27" y="67"/>
                  <a:pt x="25" y="67"/>
                </a:cubicBezTo>
                <a:cubicBezTo>
                  <a:pt x="22" y="67"/>
                  <a:pt x="20" y="65"/>
                  <a:pt x="20" y="62"/>
                </a:cubicBezTo>
                <a:cubicBezTo>
                  <a:pt x="20" y="45"/>
                  <a:pt x="20" y="45"/>
                  <a:pt x="20" y="45"/>
                </a:cubicBezTo>
                <a:cubicBezTo>
                  <a:pt x="18" y="45"/>
                  <a:pt x="18" y="45"/>
                  <a:pt x="18" y="45"/>
                </a:cubicBezTo>
                <a:cubicBezTo>
                  <a:pt x="18" y="62"/>
                  <a:pt x="18" y="62"/>
                  <a:pt x="18" y="62"/>
                </a:cubicBezTo>
                <a:cubicBezTo>
                  <a:pt x="18" y="65"/>
                  <a:pt x="16" y="67"/>
                  <a:pt x="14" y="67"/>
                </a:cubicBezTo>
                <a:cubicBezTo>
                  <a:pt x="11" y="67"/>
                  <a:pt x="9" y="65"/>
                  <a:pt x="9" y="62"/>
                </a:cubicBezTo>
                <a:cubicBezTo>
                  <a:pt x="9" y="28"/>
                  <a:pt x="9" y="28"/>
                  <a:pt x="9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41"/>
                  <a:pt x="7" y="41"/>
                  <a:pt x="7" y="41"/>
                </a:cubicBezTo>
                <a:cubicBezTo>
                  <a:pt x="7" y="43"/>
                  <a:pt x="5" y="45"/>
                  <a:pt x="3" y="45"/>
                </a:cubicBezTo>
                <a:cubicBezTo>
                  <a:pt x="1" y="45"/>
                  <a:pt x="0" y="43"/>
                  <a:pt x="0" y="41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1"/>
                  <a:pt x="3" y="18"/>
                  <a:pt x="7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5" y="18"/>
                  <a:pt x="39" y="21"/>
                  <a:pt x="39" y="25"/>
                </a:cubicBezTo>
                <a:lnTo>
                  <a:pt x="39" y="41"/>
                </a:lnTo>
                <a:close/>
                <a:moveTo>
                  <a:pt x="19" y="17"/>
                </a:moveTo>
                <a:cubicBezTo>
                  <a:pt x="14" y="17"/>
                  <a:pt x="11" y="13"/>
                  <a:pt x="11" y="8"/>
                </a:cubicBezTo>
                <a:cubicBezTo>
                  <a:pt x="11" y="4"/>
                  <a:pt x="14" y="0"/>
                  <a:pt x="19" y="0"/>
                </a:cubicBezTo>
                <a:cubicBezTo>
                  <a:pt x="24" y="0"/>
                  <a:pt x="28" y="4"/>
                  <a:pt x="28" y="8"/>
                </a:cubicBezTo>
                <a:cubicBezTo>
                  <a:pt x="28" y="13"/>
                  <a:pt x="24" y="17"/>
                  <a:pt x="19" y="1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4" name="Freeform 223"/>
          <p:cNvSpPr>
            <a:spLocks noEditPoints="1"/>
          </p:cNvSpPr>
          <p:nvPr/>
        </p:nvSpPr>
        <p:spPr bwMode="auto">
          <a:xfrm>
            <a:off x="3995239" y="4212130"/>
            <a:ext cx="214643" cy="183980"/>
          </a:xfrm>
          <a:custGeom>
            <a:avLst/>
            <a:gdLst>
              <a:gd name="T0" fmla="*/ 34318 w 68"/>
              <a:gd name="T1" fmla="*/ 200025 h 58"/>
              <a:gd name="T2" fmla="*/ 30886 w 68"/>
              <a:gd name="T3" fmla="*/ 200025 h 58"/>
              <a:gd name="T4" fmla="*/ 0 w 68"/>
              <a:gd name="T5" fmla="*/ 168987 h 58"/>
              <a:gd name="T6" fmla="*/ 0 w 68"/>
              <a:gd name="T7" fmla="*/ 62077 h 58"/>
              <a:gd name="T8" fmla="*/ 30886 w 68"/>
              <a:gd name="T9" fmla="*/ 31038 h 58"/>
              <a:gd name="T10" fmla="*/ 34318 w 68"/>
              <a:gd name="T11" fmla="*/ 31038 h 58"/>
              <a:gd name="T12" fmla="*/ 34318 w 68"/>
              <a:gd name="T13" fmla="*/ 200025 h 58"/>
              <a:gd name="T14" fmla="*/ 188749 w 68"/>
              <a:gd name="T15" fmla="*/ 200025 h 58"/>
              <a:gd name="T16" fmla="*/ 48045 w 68"/>
              <a:gd name="T17" fmla="*/ 200025 h 58"/>
              <a:gd name="T18" fmla="*/ 48045 w 68"/>
              <a:gd name="T19" fmla="*/ 31038 h 58"/>
              <a:gd name="T20" fmla="*/ 68636 w 68"/>
              <a:gd name="T21" fmla="*/ 31038 h 58"/>
              <a:gd name="T22" fmla="*/ 68636 w 68"/>
              <a:gd name="T23" fmla="*/ 10346 h 58"/>
              <a:gd name="T24" fmla="*/ 82363 w 68"/>
              <a:gd name="T25" fmla="*/ 0 h 58"/>
              <a:gd name="T26" fmla="*/ 154431 w 68"/>
              <a:gd name="T27" fmla="*/ 0 h 58"/>
              <a:gd name="T28" fmla="*/ 168158 w 68"/>
              <a:gd name="T29" fmla="*/ 10346 h 58"/>
              <a:gd name="T30" fmla="*/ 168158 w 68"/>
              <a:gd name="T31" fmla="*/ 31038 h 58"/>
              <a:gd name="T32" fmla="*/ 188749 w 68"/>
              <a:gd name="T33" fmla="*/ 31038 h 58"/>
              <a:gd name="T34" fmla="*/ 188749 w 68"/>
              <a:gd name="T35" fmla="*/ 200025 h 58"/>
              <a:gd name="T36" fmla="*/ 168158 w 68"/>
              <a:gd name="T37" fmla="*/ 103461 h 58"/>
              <a:gd name="T38" fmla="*/ 164726 w 68"/>
              <a:gd name="T39" fmla="*/ 100013 h 58"/>
              <a:gd name="T40" fmla="*/ 133840 w 68"/>
              <a:gd name="T41" fmla="*/ 100013 h 58"/>
              <a:gd name="T42" fmla="*/ 133840 w 68"/>
              <a:gd name="T43" fmla="*/ 68974 h 58"/>
              <a:gd name="T44" fmla="*/ 130408 w 68"/>
              <a:gd name="T45" fmla="*/ 65525 h 58"/>
              <a:gd name="T46" fmla="*/ 106386 w 68"/>
              <a:gd name="T47" fmla="*/ 65525 h 58"/>
              <a:gd name="T48" fmla="*/ 102954 w 68"/>
              <a:gd name="T49" fmla="*/ 68974 h 58"/>
              <a:gd name="T50" fmla="*/ 102954 w 68"/>
              <a:gd name="T51" fmla="*/ 100013 h 58"/>
              <a:gd name="T52" fmla="*/ 72068 w 68"/>
              <a:gd name="T53" fmla="*/ 100013 h 58"/>
              <a:gd name="T54" fmla="*/ 68636 w 68"/>
              <a:gd name="T55" fmla="*/ 103461 h 58"/>
              <a:gd name="T56" fmla="*/ 68636 w 68"/>
              <a:gd name="T57" fmla="*/ 127602 h 58"/>
              <a:gd name="T58" fmla="*/ 72068 w 68"/>
              <a:gd name="T59" fmla="*/ 131051 h 58"/>
              <a:gd name="T60" fmla="*/ 102954 w 68"/>
              <a:gd name="T61" fmla="*/ 131051 h 58"/>
              <a:gd name="T62" fmla="*/ 102954 w 68"/>
              <a:gd name="T63" fmla="*/ 162089 h 58"/>
              <a:gd name="T64" fmla="*/ 106386 w 68"/>
              <a:gd name="T65" fmla="*/ 165538 h 58"/>
              <a:gd name="T66" fmla="*/ 130408 w 68"/>
              <a:gd name="T67" fmla="*/ 165538 h 58"/>
              <a:gd name="T68" fmla="*/ 133840 w 68"/>
              <a:gd name="T69" fmla="*/ 162089 h 58"/>
              <a:gd name="T70" fmla="*/ 133840 w 68"/>
              <a:gd name="T71" fmla="*/ 131051 h 58"/>
              <a:gd name="T72" fmla="*/ 164726 w 68"/>
              <a:gd name="T73" fmla="*/ 131051 h 58"/>
              <a:gd name="T74" fmla="*/ 168158 w 68"/>
              <a:gd name="T75" fmla="*/ 127602 h 58"/>
              <a:gd name="T76" fmla="*/ 168158 w 68"/>
              <a:gd name="T77" fmla="*/ 103461 h 58"/>
              <a:gd name="T78" fmla="*/ 150999 w 68"/>
              <a:gd name="T79" fmla="*/ 31038 h 58"/>
              <a:gd name="T80" fmla="*/ 150999 w 68"/>
              <a:gd name="T81" fmla="*/ 13795 h 58"/>
              <a:gd name="T82" fmla="*/ 85795 w 68"/>
              <a:gd name="T83" fmla="*/ 13795 h 58"/>
              <a:gd name="T84" fmla="*/ 85795 w 68"/>
              <a:gd name="T85" fmla="*/ 31038 h 58"/>
              <a:gd name="T86" fmla="*/ 150999 w 68"/>
              <a:gd name="T87" fmla="*/ 31038 h 58"/>
              <a:gd name="T88" fmla="*/ 233362 w 68"/>
              <a:gd name="T89" fmla="*/ 168987 h 58"/>
              <a:gd name="T90" fmla="*/ 205908 w 68"/>
              <a:gd name="T91" fmla="*/ 200025 h 58"/>
              <a:gd name="T92" fmla="*/ 202476 w 68"/>
              <a:gd name="T93" fmla="*/ 200025 h 58"/>
              <a:gd name="T94" fmla="*/ 202476 w 68"/>
              <a:gd name="T95" fmla="*/ 31038 h 58"/>
              <a:gd name="T96" fmla="*/ 205908 w 68"/>
              <a:gd name="T97" fmla="*/ 31038 h 58"/>
              <a:gd name="T98" fmla="*/ 233362 w 68"/>
              <a:gd name="T99" fmla="*/ 62077 h 58"/>
              <a:gd name="T100" fmla="*/ 233362 w 68"/>
              <a:gd name="T101" fmla="*/ 168987 h 5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8" h="58">
                <a:moveTo>
                  <a:pt x="10" y="58"/>
                </a:moveTo>
                <a:cubicBezTo>
                  <a:pt x="9" y="58"/>
                  <a:pt x="9" y="58"/>
                  <a:pt x="9" y="58"/>
                </a:cubicBezTo>
                <a:cubicBezTo>
                  <a:pt x="4" y="58"/>
                  <a:pt x="0" y="54"/>
                  <a:pt x="0" y="49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3"/>
                  <a:pt x="4" y="9"/>
                  <a:pt x="9" y="9"/>
                </a:cubicBezTo>
                <a:cubicBezTo>
                  <a:pt x="10" y="9"/>
                  <a:pt x="10" y="9"/>
                  <a:pt x="10" y="9"/>
                </a:cubicBezTo>
                <a:lnTo>
                  <a:pt x="10" y="58"/>
                </a:lnTo>
                <a:close/>
                <a:moveTo>
                  <a:pt x="55" y="58"/>
                </a:moveTo>
                <a:cubicBezTo>
                  <a:pt x="14" y="58"/>
                  <a:pt x="14" y="58"/>
                  <a:pt x="14" y="58"/>
                </a:cubicBezTo>
                <a:cubicBezTo>
                  <a:pt x="14" y="9"/>
                  <a:pt x="14" y="9"/>
                  <a:pt x="14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9"/>
                  <a:pt x="49" y="9"/>
                  <a:pt x="49" y="9"/>
                </a:cubicBezTo>
                <a:cubicBezTo>
                  <a:pt x="55" y="9"/>
                  <a:pt x="55" y="9"/>
                  <a:pt x="55" y="9"/>
                </a:cubicBezTo>
                <a:lnTo>
                  <a:pt x="55" y="58"/>
                </a:lnTo>
                <a:close/>
                <a:moveTo>
                  <a:pt x="49" y="30"/>
                </a:moveTo>
                <a:cubicBezTo>
                  <a:pt x="49" y="29"/>
                  <a:pt x="49" y="29"/>
                  <a:pt x="48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20"/>
                  <a:pt x="39" y="20"/>
                  <a:pt x="39" y="20"/>
                </a:cubicBezTo>
                <a:cubicBezTo>
                  <a:pt x="39" y="20"/>
                  <a:pt x="39" y="19"/>
                  <a:pt x="38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30" y="20"/>
                  <a:pt x="30" y="20"/>
                </a:cubicBezTo>
                <a:cubicBezTo>
                  <a:pt x="30" y="29"/>
                  <a:pt x="30" y="29"/>
                  <a:pt x="30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0" y="29"/>
                  <a:pt x="20" y="29"/>
                  <a:pt x="20" y="30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8"/>
                  <a:pt x="20" y="38"/>
                  <a:pt x="21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47"/>
                  <a:pt x="30" y="47"/>
                  <a:pt x="30" y="47"/>
                </a:cubicBezTo>
                <a:cubicBezTo>
                  <a:pt x="30" y="48"/>
                  <a:pt x="30" y="48"/>
                  <a:pt x="31" y="48"/>
                </a:cubicBezTo>
                <a:cubicBezTo>
                  <a:pt x="38" y="48"/>
                  <a:pt x="38" y="48"/>
                  <a:pt x="38" y="48"/>
                </a:cubicBezTo>
                <a:cubicBezTo>
                  <a:pt x="39" y="48"/>
                  <a:pt x="39" y="48"/>
                  <a:pt x="39" y="47"/>
                </a:cubicBezTo>
                <a:cubicBezTo>
                  <a:pt x="39" y="38"/>
                  <a:pt x="39" y="38"/>
                  <a:pt x="39" y="38"/>
                </a:cubicBezTo>
                <a:cubicBezTo>
                  <a:pt x="48" y="38"/>
                  <a:pt x="48" y="38"/>
                  <a:pt x="48" y="38"/>
                </a:cubicBezTo>
                <a:cubicBezTo>
                  <a:pt x="49" y="38"/>
                  <a:pt x="49" y="38"/>
                  <a:pt x="49" y="37"/>
                </a:cubicBezTo>
                <a:lnTo>
                  <a:pt x="49" y="30"/>
                </a:lnTo>
                <a:close/>
                <a:moveTo>
                  <a:pt x="44" y="9"/>
                </a:moveTo>
                <a:cubicBezTo>
                  <a:pt x="44" y="4"/>
                  <a:pt x="44" y="4"/>
                  <a:pt x="44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9"/>
                  <a:pt x="25" y="9"/>
                  <a:pt x="25" y="9"/>
                </a:cubicBezTo>
                <a:lnTo>
                  <a:pt x="44" y="9"/>
                </a:lnTo>
                <a:close/>
                <a:moveTo>
                  <a:pt x="68" y="49"/>
                </a:moveTo>
                <a:cubicBezTo>
                  <a:pt x="68" y="54"/>
                  <a:pt x="65" y="58"/>
                  <a:pt x="60" y="58"/>
                </a:cubicBezTo>
                <a:cubicBezTo>
                  <a:pt x="59" y="58"/>
                  <a:pt x="59" y="58"/>
                  <a:pt x="59" y="58"/>
                </a:cubicBezTo>
                <a:cubicBezTo>
                  <a:pt x="59" y="9"/>
                  <a:pt x="59" y="9"/>
                  <a:pt x="59" y="9"/>
                </a:cubicBezTo>
                <a:cubicBezTo>
                  <a:pt x="60" y="9"/>
                  <a:pt x="60" y="9"/>
                  <a:pt x="60" y="9"/>
                </a:cubicBezTo>
                <a:cubicBezTo>
                  <a:pt x="65" y="9"/>
                  <a:pt x="68" y="13"/>
                  <a:pt x="68" y="18"/>
                </a:cubicBezTo>
                <a:lnTo>
                  <a:pt x="68" y="4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5" name="Freeform 224"/>
          <p:cNvSpPr/>
          <p:nvPr/>
        </p:nvSpPr>
        <p:spPr bwMode="auto">
          <a:xfrm>
            <a:off x="4449347" y="4271997"/>
            <a:ext cx="170839" cy="48185"/>
          </a:xfrm>
          <a:custGeom>
            <a:avLst/>
            <a:gdLst>
              <a:gd name="T0" fmla="*/ 185738 w 54"/>
              <a:gd name="T1" fmla="*/ 38417 h 15"/>
              <a:gd name="T2" fmla="*/ 171980 w 54"/>
              <a:gd name="T3" fmla="*/ 52387 h 15"/>
              <a:gd name="T4" fmla="*/ 13758 w 54"/>
              <a:gd name="T5" fmla="*/ 52387 h 15"/>
              <a:gd name="T6" fmla="*/ 0 w 54"/>
              <a:gd name="T7" fmla="*/ 38417 h 15"/>
              <a:gd name="T8" fmla="*/ 0 w 54"/>
              <a:gd name="T9" fmla="*/ 13970 h 15"/>
              <a:gd name="T10" fmla="*/ 13758 w 54"/>
              <a:gd name="T11" fmla="*/ 0 h 15"/>
              <a:gd name="T12" fmla="*/ 171980 w 54"/>
              <a:gd name="T13" fmla="*/ 0 h 15"/>
              <a:gd name="T14" fmla="*/ 185738 w 54"/>
              <a:gd name="T15" fmla="*/ 13970 h 15"/>
              <a:gd name="T16" fmla="*/ 185738 w 54"/>
              <a:gd name="T17" fmla="*/ 38417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4" h="15">
                <a:moveTo>
                  <a:pt x="54" y="11"/>
                </a:moveTo>
                <a:cubicBezTo>
                  <a:pt x="54" y="13"/>
                  <a:pt x="52" y="15"/>
                  <a:pt x="5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2" y="15"/>
                  <a:pt x="0" y="13"/>
                  <a:pt x="0" y="11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4" y="2"/>
                  <a:pt x="54" y="4"/>
                </a:cubicBezTo>
                <a:lnTo>
                  <a:pt x="54" y="1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6" name="Freeform 225"/>
          <p:cNvSpPr>
            <a:spLocks noEditPoints="1"/>
          </p:cNvSpPr>
          <p:nvPr/>
        </p:nvSpPr>
        <p:spPr bwMode="auto">
          <a:xfrm>
            <a:off x="4904914" y="4225272"/>
            <a:ext cx="90530" cy="154776"/>
          </a:xfrm>
          <a:custGeom>
            <a:avLst/>
            <a:gdLst>
              <a:gd name="T0" fmla="*/ 98425 w 29"/>
              <a:gd name="T1" fmla="*/ 151104 h 49"/>
              <a:gd name="T2" fmla="*/ 81455 w 29"/>
              <a:gd name="T3" fmla="*/ 168275 h 49"/>
              <a:gd name="T4" fmla="*/ 16970 w 29"/>
              <a:gd name="T5" fmla="*/ 168275 h 49"/>
              <a:gd name="T6" fmla="*/ 0 w 29"/>
              <a:gd name="T7" fmla="*/ 151104 h 49"/>
              <a:gd name="T8" fmla="*/ 0 w 29"/>
              <a:gd name="T9" fmla="*/ 17171 h 49"/>
              <a:gd name="T10" fmla="*/ 16970 w 29"/>
              <a:gd name="T11" fmla="*/ 0 h 49"/>
              <a:gd name="T12" fmla="*/ 81455 w 29"/>
              <a:gd name="T13" fmla="*/ 0 h 49"/>
              <a:gd name="T14" fmla="*/ 98425 w 29"/>
              <a:gd name="T15" fmla="*/ 17171 h 49"/>
              <a:gd name="T16" fmla="*/ 98425 w 29"/>
              <a:gd name="T17" fmla="*/ 151104 h 49"/>
              <a:gd name="T18" fmla="*/ 84849 w 29"/>
              <a:gd name="T19" fmla="*/ 37776 h 49"/>
              <a:gd name="T20" fmla="*/ 81455 w 29"/>
              <a:gd name="T21" fmla="*/ 34342 h 49"/>
              <a:gd name="T22" fmla="*/ 16970 w 29"/>
              <a:gd name="T23" fmla="*/ 34342 h 49"/>
              <a:gd name="T24" fmla="*/ 10182 w 29"/>
              <a:gd name="T25" fmla="*/ 37776 h 49"/>
              <a:gd name="T26" fmla="*/ 10182 w 29"/>
              <a:gd name="T27" fmla="*/ 130499 h 49"/>
              <a:gd name="T28" fmla="*/ 16970 w 29"/>
              <a:gd name="T29" fmla="*/ 133933 h 49"/>
              <a:gd name="T30" fmla="*/ 81455 w 29"/>
              <a:gd name="T31" fmla="*/ 133933 h 49"/>
              <a:gd name="T32" fmla="*/ 84849 w 29"/>
              <a:gd name="T33" fmla="*/ 130499 h 49"/>
              <a:gd name="T34" fmla="*/ 84849 w 29"/>
              <a:gd name="T35" fmla="*/ 37776 h 49"/>
              <a:gd name="T36" fmla="*/ 57697 w 29"/>
              <a:gd name="T37" fmla="*/ 17171 h 49"/>
              <a:gd name="T38" fmla="*/ 37334 w 29"/>
              <a:gd name="T39" fmla="*/ 17171 h 49"/>
              <a:gd name="T40" fmla="*/ 37334 w 29"/>
              <a:gd name="T41" fmla="*/ 20605 h 49"/>
              <a:gd name="T42" fmla="*/ 37334 w 29"/>
              <a:gd name="T43" fmla="*/ 20605 h 49"/>
              <a:gd name="T44" fmla="*/ 57697 w 29"/>
              <a:gd name="T45" fmla="*/ 20605 h 49"/>
              <a:gd name="T46" fmla="*/ 61091 w 29"/>
              <a:gd name="T47" fmla="*/ 20605 h 49"/>
              <a:gd name="T48" fmla="*/ 57697 w 29"/>
              <a:gd name="T49" fmla="*/ 17171 h 49"/>
              <a:gd name="T50" fmla="*/ 47516 w 29"/>
              <a:gd name="T51" fmla="*/ 140802 h 49"/>
              <a:gd name="T52" fmla="*/ 37334 w 29"/>
              <a:gd name="T53" fmla="*/ 151104 h 49"/>
              <a:gd name="T54" fmla="*/ 47516 w 29"/>
              <a:gd name="T55" fmla="*/ 161407 h 49"/>
              <a:gd name="T56" fmla="*/ 57697 w 29"/>
              <a:gd name="T57" fmla="*/ 151104 h 49"/>
              <a:gd name="T58" fmla="*/ 47516 w 29"/>
              <a:gd name="T59" fmla="*/ 140802 h 4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9" h="49">
                <a:moveTo>
                  <a:pt x="29" y="44"/>
                </a:moveTo>
                <a:cubicBezTo>
                  <a:pt x="29" y="47"/>
                  <a:pt x="27" y="49"/>
                  <a:pt x="24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2" y="49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0"/>
                  <a:pt x="5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7" y="0"/>
                  <a:pt x="29" y="3"/>
                  <a:pt x="29" y="5"/>
                </a:cubicBezTo>
                <a:lnTo>
                  <a:pt x="29" y="44"/>
                </a:lnTo>
                <a:close/>
                <a:moveTo>
                  <a:pt x="25" y="11"/>
                </a:moveTo>
                <a:cubicBezTo>
                  <a:pt x="25" y="11"/>
                  <a:pt x="25" y="10"/>
                  <a:pt x="24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3" y="11"/>
                  <a:pt x="3" y="11"/>
                </a:cubicBezTo>
                <a:cubicBezTo>
                  <a:pt x="3" y="38"/>
                  <a:pt x="3" y="38"/>
                  <a:pt x="3" y="38"/>
                </a:cubicBezTo>
                <a:cubicBezTo>
                  <a:pt x="3" y="39"/>
                  <a:pt x="4" y="39"/>
                  <a:pt x="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5" y="39"/>
                  <a:pt x="25" y="39"/>
                  <a:pt x="25" y="38"/>
                </a:cubicBezTo>
                <a:lnTo>
                  <a:pt x="25" y="11"/>
                </a:lnTo>
                <a:close/>
                <a:moveTo>
                  <a:pt x="17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5"/>
                  <a:pt x="17" y="5"/>
                </a:cubicBezTo>
                <a:close/>
                <a:moveTo>
                  <a:pt x="14" y="41"/>
                </a:moveTo>
                <a:cubicBezTo>
                  <a:pt x="13" y="41"/>
                  <a:pt x="11" y="42"/>
                  <a:pt x="11" y="44"/>
                </a:cubicBezTo>
                <a:cubicBezTo>
                  <a:pt x="11" y="46"/>
                  <a:pt x="13" y="47"/>
                  <a:pt x="14" y="47"/>
                </a:cubicBezTo>
                <a:cubicBezTo>
                  <a:pt x="16" y="47"/>
                  <a:pt x="17" y="46"/>
                  <a:pt x="17" y="44"/>
                </a:cubicBezTo>
                <a:cubicBezTo>
                  <a:pt x="17" y="42"/>
                  <a:pt x="16" y="41"/>
                  <a:pt x="14" y="4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7" name="Freeform 226"/>
          <p:cNvSpPr>
            <a:spLocks noEditPoints="1"/>
          </p:cNvSpPr>
          <p:nvPr/>
        </p:nvSpPr>
        <p:spPr bwMode="auto">
          <a:xfrm>
            <a:off x="5359023" y="4212130"/>
            <a:ext cx="274509" cy="183980"/>
          </a:xfrm>
          <a:custGeom>
            <a:avLst/>
            <a:gdLst>
              <a:gd name="T0" fmla="*/ 295020 w 87"/>
              <a:gd name="T1" fmla="*/ 51731 h 58"/>
              <a:gd name="T2" fmla="*/ 150940 w 87"/>
              <a:gd name="T3" fmla="*/ 100013 h 58"/>
              <a:gd name="T4" fmla="*/ 147510 w 87"/>
              <a:gd name="T5" fmla="*/ 100013 h 58"/>
              <a:gd name="T6" fmla="*/ 147510 w 87"/>
              <a:gd name="T7" fmla="*/ 100013 h 58"/>
              <a:gd name="T8" fmla="*/ 61748 w 87"/>
              <a:gd name="T9" fmla="*/ 72423 h 58"/>
              <a:gd name="T10" fmla="*/ 48026 w 87"/>
              <a:gd name="T11" fmla="*/ 110359 h 58"/>
              <a:gd name="T12" fmla="*/ 58318 w 87"/>
              <a:gd name="T13" fmla="*/ 124153 h 58"/>
              <a:gd name="T14" fmla="*/ 51457 w 87"/>
              <a:gd name="T15" fmla="*/ 137948 h 58"/>
              <a:gd name="T16" fmla="*/ 58318 w 87"/>
              <a:gd name="T17" fmla="*/ 193128 h 58"/>
              <a:gd name="T18" fmla="*/ 54887 w 87"/>
              <a:gd name="T19" fmla="*/ 196576 h 58"/>
              <a:gd name="T20" fmla="*/ 54887 w 87"/>
              <a:gd name="T21" fmla="*/ 200025 h 58"/>
              <a:gd name="T22" fmla="*/ 27444 w 87"/>
              <a:gd name="T23" fmla="*/ 200025 h 58"/>
              <a:gd name="T24" fmla="*/ 24013 w 87"/>
              <a:gd name="T25" fmla="*/ 196576 h 58"/>
              <a:gd name="T26" fmla="*/ 24013 w 87"/>
              <a:gd name="T27" fmla="*/ 193128 h 58"/>
              <a:gd name="T28" fmla="*/ 30874 w 87"/>
              <a:gd name="T29" fmla="*/ 137948 h 58"/>
              <a:gd name="T30" fmla="*/ 24013 w 87"/>
              <a:gd name="T31" fmla="*/ 124153 h 58"/>
              <a:gd name="T32" fmla="*/ 34305 w 87"/>
              <a:gd name="T33" fmla="*/ 110359 h 58"/>
              <a:gd name="T34" fmla="*/ 44596 w 87"/>
              <a:gd name="T35" fmla="*/ 65525 h 58"/>
              <a:gd name="T36" fmla="*/ 3430 w 87"/>
              <a:gd name="T37" fmla="*/ 51731 h 58"/>
              <a:gd name="T38" fmla="*/ 0 w 87"/>
              <a:gd name="T39" fmla="*/ 48282 h 58"/>
              <a:gd name="T40" fmla="*/ 3430 w 87"/>
              <a:gd name="T41" fmla="*/ 44833 h 58"/>
              <a:gd name="T42" fmla="*/ 147510 w 87"/>
              <a:gd name="T43" fmla="*/ 0 h 58"/>
              <a:gd name="T44" fmla="*/ 147510 w 87"/>
              <a:gd name="T45" fmla="*/ 0 h 58"/>
              <a:gd name="T46" fmla="*/ 150940 w 87"/>
              <a:gd name="T47" fmla="*/ 0 h 58"/>
              <a:gd name="T48" fmla="*/ 295020 w 87"/>
              <a:gd name="T49" fmla="*/ 44833 h 58"/>
              <a:gd name="T50" fmla="*/ 298450 w 87"/>
              <a:gd name="T51" fmla="*/ 48282 h 58"/>
              <a:gd name="T52" fmla="*/ 295020 w 87"/>
              <a:gd name="T53" fmla="*/ 51731 h 58"/>
              <a:gd name="T54" fmla="*/ 233271 w 87"/>
              <a:gd name="T55" fmla="*/ 131051 h 58"/>
              <a:gd name="T56" fmla="*/ 147510 w 87"/>
              <a:gd name="T57" fmla="*/ 165538 h 58"/>
              <a:gd name="T58" fmla="*/ 65179 w 87"/>
              <a:gd name="T59" fmla="*/ 131051 h 58"/>
              <a:gd name="T60" fmla="*/ 68609 w 87"/>
              <a:gd name="T61" fmla="*/ 89666 h 58"/>
              <a:gd name="T62" fmla="*/ 144079 w 87"/>
              <a:gd name="T63" fmla="*/ 113807 h 58"/>
              <a:gd name="T64" fmla="*/ 147510 w 87"/>
              <a:gd name="T65" fmla="*/ 117256 h 58"/>
              <a:gd name="T66" fmla="*/ 154371 w 87"/>
              <a:gd name="T67" fmla="*/ 113807 h 58"/>
              <a:gd name="T68" fmla="*/ 229841 w 87"/>
              <a:gd name="T69" fmla="*/ 89666 h 58"/>
              <a:gd name="T70" fmla="*/ 233271 w 87"/>
              <a:gd name="T71" fmla="*/ 131051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7" h="58">
                <a:moveTo>
                  <a:pt x="86" y="15"/>
                </a:moveTo>
                <a:cubicBezTo>
                  <a:pt x="44" y="29"/>
                  <a:pt x="44" y="29"/>
                  <a:pt x="44" y="29"/>
                </a:cubicBezTo>
                <a:cubicBezTo>
                  <a:pt x="44" y="29"/>
                  <a:pt x="44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3"/>
                  <a:pt x="15" y="27"/>
                  <a:pt x="14" y="32"/>
                </a:cubicBezTo>
                <a:cubicBezTo>
                  <a:pt x="16" y="33"/>
                  <a:pt x="17" y="34"/>
                  <a:pt x="17" y="36"/>
                </a:cubicBezTo>
                <a:cubicBezTo>
                  <a:pt x="17" y="38"/>
                  <a:pt x="16" y="39"/>
                  <a:pt x="15" y="40"/>
                </a:cubicBezTo>
                <a:cubicBezTo>
                  <a:pt x="17" y="56"/>
                  <a:pt x="17" y="56"/>
                  <a:pt x="17" y="56"/>
                </a:cubicBezTo>
                <a:cubicBezTo>
                  <a:pt x="17" y="57"/>
                  <a:pt x="17" y="57"/>
                  <a:pt x="16" y="57"/>
                </a:cubicBezTo>
                <a:cubicBezTo>
                  <a:pt x="16" y="58"/>
                  <a:pt x="16" y="58"/>
                  <a:pt x="16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8" y="58"/>
                  <a:pt x="8" y="58"/>
                  <a:pt x="7" y="57"/>
                </a:cubicBezTo>
                <a:cubicBezTo>
                  <a:pt x="7" y="57"/>
                  <a:pt x="7" y="57"/>
                  <a:pt x="7" y="56"/>
                </a:cubicBezTo>
                <a:cubicBezTo>
                  <a:pt x="9" y="40"/>
                  <a:pt x="9" y="40"/>
                  <a:pt x="9" y="40"/>
                </a:cubicBezTo>
                <a:cubicBezTo>
                  <a:pt x="8" y="39"/>
                  <a:pt x="7" y="38"/>
                  <a:pt x="7" y="36"/>
                </a:cubicBezTo>
                <a:cubicBezTo>
                  <a:pt x="7" y="34"/>
                  <a:pt x="8" y="33"/>
                  <a:pt x="10" y="32"/>
                </a:cubicBezTo>
                <a:cubicBezTo>
                  <a:pt x="10" y="27"/>
                  <a:pt x="11" y="23"/>
                  <a:pt x="13" y="19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15"/>
                  <a:pt x="0" y="15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86" y="13"/>
                  <a:pt x="86" y="13"/>
                  <a:pt x="86" y="13"/>
                </a:cubicBezTo>
                <a:cubicBezTo>
                  <a:pt x="87" y="13"/>
                  <a:pt x="87" y="14"/>
                  <a:pt x="87" y="14"/>
                </a:cubicBezTo>
                <a:cubicBezTo>
                  <a:pt x="87" y="15"/>
                  <a:pt x="87" y="15"/>
                  <a:pt x="86" y="15"/>
                </a:cubicBezTo>
                <a:close/>
                <a:moveTo>
                  <a:pt x="68" y="38"/>
                </a:moveTo>
                <a:cubicBezTo>
                  <a:pt x="68" y="44"/>
                  <a:pt x="57" y="48"/>
                  <a:pt x="43" y="48"/>
                </a:cubicBezTo>
                <a:cubicBezTo>
                  <a:pt x="30" y="48"/>
                  <a:pt x="19" y="44"/>
                  <a:pt x="19" y="38"/>
                </a:cubicBezTo>
                <a:cubicBezTo>
                  <a:pt x="20" y="26"/>
                  <a:pt x="20" y="26"/>
                  <a:pt x="20" y="26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3"/>
                  <a:pt x="43" y="34"/>
                  <a:pt x="43" y="34"/>
                </a:cubicBezTo>
                <a:cubicBezTo>
                  <a:pt x="44" y="34"/>
                  <a:pt x="45" y="33"/>
                  <a:pt x="45" y="33"/>
                </a:cubicBezTo>
                <a:cubicBezTo>
                  <a:pt x="67" y="26"/>
                  <a:pt x="67" y="26"/>
                  <a:pt x="67" y="26"/>
                </a:cubicBezTo>
                <a:lnTo>
                  <a:pt x="68" y="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8" name="Freeform 227"/>
          <p:cNvSpPr>
            <a:spLocks noEditPoints="1"/>
          </p:cNvSpPr>
          <p:nvPr/>
        </p:nvSpPr>
        <p:spPr bwMode="auto">
          <a:xfrm>
            <a:off x="5813131" y="4196070"/>
            <a:ext cx="214643" cy="200041"/>
          </a:xfrm>
          <a:custGeom>
            <a:avLst/>
            <a:gdLst>
              <a:gd name="T0" fmla="*/ 140704 w 68"/>
              <a:gd name="T1" fmla="*/ 200226 h 63"/>
              <a:gd name="T2" fmla="*/ 106386 w 68"/>
              <a:gd name="T3" fmla="*/ 217487 h 63"/>
              <a:gd name="T4" fmla="*/ 0 w 68"/>
              <a:gd name="T5" fmla="*/ 141539 h 63"/>
              <a:gd name="T6" fmla="*/ 99522 w 68"/>
              <a:gd name="T7" fmla="*/ 65591 h 63"/>
              <a:gd name="T8" fmla="*/ 99522 w 68"/>
              <a:gd name="T9" fmla="*/ 86304 h 63"/>
              <a:gd name="T10" fmla="*/ 34318 w 68"/>
              <a:gd name="T11" fmla="*/ 141539 h 63"/>
              <a:gd name="T12" fmla="*/ 106386 w 68"/>
              <a:gd name="T13" fmla="*/ 193322 h 63"/>
              <a:gd name="T14" fmla="*/ 106386 w 68"/>
              <a:gd name="T15" fmla="*/ 17261 h 63"/>
              <a:gd name="T16" fmla="*/ 140704 w 68"/>
              <a:gd name="T17" fmla="*/ 0 h 63"/>
              <a:gd name="T18" fmla="*/ 140704 w 68"/>
              <a:gd name="T19" fmla="*/ 200226 h 63"/>
              <a:gd name="T20" fmla="*/ 233363 w 68"/>
              <a:gd name="T21" fmla="*/ 127730 h 63"/>
              <a:gd name="T22" fmla="*/ 164727 w 68"/>
              <a:gd name="T23" fmla="*/ 110470 h 63"/>
              <a:gd name="T24" fmla="*/ 181886 w 68"/>
              <a:gd name="T25" fmla="*/ 100113 h 63"/>
              <a:gd name="T26" fmla="*/ 147568 w 68"/>
              <a:gd name="T27" fmla="*/ 86304 h 63"/>
              <a:gd name="T28" fmla="*/ 147568 w 68"/>
              <a:gd name="T29" fmla="*/ 65591 h 63"/>
              <a:gd name="T30" fmla="*/ 209340 w 68"/>
              <a:gd name="T31" fmla="*/ 86304 h 63"/>
              <a:gd name="T32" fmla="*/ 226499 w 68"/>
              <a:gd name="T33" fmla="*/ 75948 h 63"/>
              <a:gd name="T34" fmla="*/ 233363 w 68"/>
              <a:gd name="T35" fmla="*/ 127730 h 6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8" h="63">
                <a:moveTo>
                  <a:pt x="41" y="58"/>
                </a:moveTo>
                <a:cubicBezTo>
                  <a:pt x="31" y="63"/>
                  <a:pt x="31" y="63"/>
                  <a:pt x="31" y="63"/>
                </a:cubicBezTo>
                <a:cubicBezTo>
                  <a:pt x="13" y="61"/>
                  <a:pt x="0" y="52"/>
                  <a:pt x="0" y="41"/>
                </a:cubicBezTo>
                <a:cubicBezTo>
                  <a:pt x="0" y="30"/>
                  <a:pt x="12" y="21"/>
                  <a:pt x="29" y="19"/>
                </a:cubicBezTo>
                <a:cubicBezTo>
                  <a:pt x="29" y="25"/>
                  <a:pt x="29" y="25"/>
                  <a:pt x="29" y="25"/>
                </a:cubicBezTo>
                <a:cubicBezTo>
                  <a:pt x="18" y="27"/>
                  <a:pt x="10" y="33"/>
                  <a:pt x="10" y="41"/>
                </a:cubicBezTo>
                <a:cubicBezTo>
                  <a:pt x="10" y="48"/>
                  <a:pt x="19" y="55"/>
                  <a:pt x="31" y="56"/>
                </a:cubicBezTo>
                <a:cubicBezTo>
                  <a:pt x="31" y="5"/>
                  <a:pt x="31" y="5"/>
                  <a:pt x="31" y="5"/>
                </a:cubicBezTo>
                <a:cubicBezTo>
                  <a:pt x="41" y="0"/>
                  <a:pt x="41" y="0"/>
                  <a:pt x="41" y="0"/>
                </a:cubicBezTo>
                <a:lnTo>
                  <a:pt x="41" y="58"/>
                </a:lnTo>
                <a:close/>
                <a:moveTo>
                  <a:pt x="68" y="37"/>
                </a:moveTo>
                <a:cubicBezTo>
                  <a:pt x="48" y="32"/>
                  <a:pt x="48" y="32"/>
                  <a:pt x="48" y="32"/>
                </a:cubicBezTo>
                <a:cubicBezTo>
                  <a:pt x="53" y="29"/>
                  <a:pt x="53" y="29"/>
                  <a:pt x="53" y="29"/>
                </a:cubicBezTo>
                <a:cubicBezTo>
                  <a:pt x="50" y="27"/>
                  <a:pt x="47" y="26"/>
                  <a:pt x="43" y="25"/>
                </a:cubicBezTo>
                <a:cubicBezTo>
                  <a:pt x="43" y="19"/>
                  <a:pt x="43" y="19"/>
                  <a:pt x="43" y="19"/>
                </a:cubicBezTo>
                <a:cubicBezTo>
                  <a:pt x="50" y="20"/>
                  <a:pt x="56" y="22"/>
                  <a:pt x="61" y="25"/>
                </a:cubicBezTo>
                <a:cubicBezTo>
                  <a:pt x="66" y="22"/>
                  <a:pt x="66" y="22"/>
                  <a:pt x="66" y="22"/>
                </a:cubicBezTo>
                <a:lnTo>
                  <a:pt x="68" y="3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9" name="Freeform 228"/>
          <p:cNvSpPr/>
          <p:nvPr/>
        </p:nvSpPr>
        <p:spPr bwMode="auto">
          <a:xfrm>
            <a:off x="6268699" y="4196070"/>
            <a:ext cx="214643" cy="216103"/>
          </a:xfrm>
          <a:custGeom>
            <a:avLst/>
            <a:gdLst>
              <a:gd name="T0" fmla="*/ 233363 w 68"/>
              <a:gd name="T1" fmla="*/ 10365 h 68"/>
              <a:gd name="T2" fmla="*/ 199045 w 68"/>
              <a:gd name="T3" fmla="*/ 210764 h 68"/>
              <a:gd name="T4" fmla="*/ 195613 w 68"/>
              <a:gd name="T5" fmla="*/ 217674 h 68"/>
              <a:gd name="T6" fmla="*/ 192181 w 68"/>
              <a:gd name="T7" fmla="*/ 217674 h 68"/>
              <a:gd name="T8" fmla="*/ 188749 w 68"/>
              <a:gd name="T9" fmla="*/ 217674 h 68"/>
              <a:gd name="T10" fmla="*/ 130409 w 68"/>
              <a:gd name="T11" fmla="*/ 193488 h 68"/>
              <a:gd name="T12" fmla="*/ 96091 w 68"/>
              <a:gd name="T13" fmla="*/ 231495 h 68"/>
              <a:gd name="T14" fmla="*/ 89227 w 68"/>
              <a:gd name="T15" fmla="*/ 234950 h 68"/>
              <a:gd name="T16" fmla="*/ 89227 w 68"/>
              <a:gd name="T17" fmla="*/ 234950 h 68"/>
              <a:gd name="T18" fmla="*/ 82363 w 68"/>
              <a:gd name="T19" fmla="*/ 224585 h 68"/>
              <a:gd name="T20" fmla="*/ 82363 w 68"/>
              <a:gd name="T21" fmla="*/ 179668 h 68"/>
              <a:gd name="T22" fmla="*/ 195613 w 68"/>
              <a:gd name="T23" fmla="*/ 41462 h 68"/>
              <a:gd name="T24" fmla="*/ 54909 w 68"/>
              <a:gd name="T25" fmla="*/ 162392 h 68"/>
              <a:gd name="T26" fmla="*/ 3432 w 68"/>
              <a:gd name="T27" fmla="*/ 141661 h 68"/>
              <a:gd name="T28" fmla="*/ 0 w 68"/>
              <a:gd name="T29" fmla="*/ 134751 h 68"/>
              <a:gd name="T30" fmla="*/ 3432 w 68"/>
              <a:gd name="T31" fmla="*/ 124385 h 68"/>
              <a:gd name="T32" fmla="*/ 219636 w 68"/>
              <a:gd name="T33" fmla="*/ 0 h 68"/>
              <a:gd name="T34" fmla="*/ 223068 w 68"/>
              <a:gd name="T35" fmla="*/ 0 h 68"/>
              <a:gd name="T36" fmla="*/ 229931 w 68"/>
              <a:gd name="T37" fmla="*/ 0 h 68"/>
              <a:gd name="T38" fmla="*/ 233363 w 68"/>
              <a:gd name="T39" fmla="*/ 10365 h 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0" name="Freeform 229"/>
          <p:cNvSpPr>
            <a:spLocks noEditPoints="1"/>
          </p:cNvSpPr>
          <p:nvPr/>
        </p:nvSpPr>
        <p:spPr bwMode="auto">
          <a:xfrm>
            <a:off x="6722806" y="4196070"/>
            <a:ext cx="214643" cy="216103"/>
          </a:xfrm>
          <a:custGeom>
            <a:avLst/>
            <a:gdLst>
              <a:gd name="T0" fmla="*/ 233362 w 68"/>
              <a:gd name="T1" fmla="*/ 221129 h 68"/>
              <a:gd name="T2" fmla="*/ 223067 w 68"/>
              <a:gd name="T3" fmla="*/ 234950 h 68"/>
              <a:gd name="T4" fmla="*/ 96090 w 68"/>
              <a:gd name="T5" fmla="*/ 234950 h 68"/>
              <a:gd name="T6" fmla="*/ 85795 w 68"/>
              <a:gd name="T7" fmla="*/ 221129 h 68"/>
              <a:gd name="T8" fmla="*/ 85795 w 68"/>
              <a:gd name="T9" fmla="*/ 200399 h 68"/>
              <a:gd name="T10" fmla="*/ 13727 w 68"/>
              <a:gd name="T11" fmla="*/ 200399 h 68"/>
              <a:gd name="T12" fmla="*/ 0 w 68"/>
              <a:gd name="T13" fmla="*/ 186578 h 68"/>
              <a:gd name="T14" fmla="*/ 0 w 68"/>
              <a:gd name="T15" fmla="*/ 10365 h 68"/>
              <a:gd name="T16" fmla="*/ 13727 w 68"/>
              <a:gd name="T17" fmla="*/ 0 h 68"/>
              <a:gd name="T18" fmla="*/ 154431 w 68"/>
              <a:gd name="T19" fmla="*/ 0 h 68"/>
              <a:gd name="T20" fmla="*/ 168158 w 68"/>
              <a:gd name="T21" fmla="*/ 10365 h 68"/>
              <a:gd name="T22" fmla="*/ 168158 w 68"/>
              <a:gd name="T23" fmla="*/ 55282 h 68"/>
              <a:gd name="T24" fmla="*/ 171590 w 68"/>
              <a:gd name="T25" fmla="*/ 58738 h 68"/>
              <a:gd name="T26" fmla="*/ 226498 w 68"/>
              <a:gd name="T27" fmla="*/ 110565 h 68"/>
              <a:gd name="T28" fmla="*/ 233362 w 68"/>
              <a:gd name="T29" fmla="*/ 134751 h 68"/>
              <a:gd name="T30" fmla="*/ 233362 w 68"/>
              <a:gd name="T31" fmla="*/ 221129 h 68"/>
              <a:gd name="T32" fmla="*/ 133840 w 68"/>
              <a:gd name="T33" fmla="*/ 20731 h 68"/>
              <a:gd name="T34" fmla="*/ 130408 w 68"/>
              <a:gd name="T35" fmla="*/ 17276 h 68"/>
              <a:gd name="T36" fmla="*/ 37750 w 68"/>
              <a:gd name="T37" fmla="*/ 17276 h 68"/>
              <a:gd name="T38" fmla="*/ 34318 w 68"/>
              <a:gd name="T39" fmla="*/ 20731 h 68"/>
              <a:gd name="T40" fmla="*/ 34318 w 68"/>
              <a:gd name="T41" fmla="*/ 27641 h 68"/>
              <a:gd name="T42" fmla="*/ 37750 w 68"/>
              <a:gd name="T43" fmla="*/ 31096 h 68"/>
              <a:gd name="T44" fmla="*/ 130408 w 68"/>
              <a:gd name="T45" fmla="*/ 31096 h 68"/>
              <a:gd name="T46" fmla="*/ 133840 w 68"/>
              <a:gd name="T47" fmla="*/ 27641 h 68"/>
              <a:gd name="T48" fmla="*/ 133840 w 68"/>
              <a:gd name="T49" fmla="*/ 20731 h 68"/>
              <a:gd name="T50" fmla="*/ 219635 w 68"/>
              <a:gd name="T51" fmla="*/ 217674 h 68"/>
              <a:gd name="T52" fmla="*/ 219635 w 68"/>
              <a:gd name="T53" fmla="*/ 134751 h 68"/>
              <a:gd name="T54" fmla="*/ 164726 w 68"/>
              <a:gd name="T55" fmla="*/ 134751 h 68"/>
              <a:gd name="T56" fmla="*/ 150999 w 68"/>
              <a:gd name="T57" fmla="*/ 120930 h 68"/>
              <a:gd name="T58" fmla="*/ 150999 w 68"/>
              <a:gd name="T59" fmla="*/ 65648 h 68"/>
              <a:gd name="T60" fmla="*/ 102954 w 68"/>
              <a:gd name="T61" fmla="*/ 65648 h 68"/>
              <a:gd name="T62" fmla="*/ 102954 w 68"/>
              <a:gd name="T63" fmla="*/ 217674 h 68"/>
              <a:gd name="T64" fmla="*/ 219635 w 68"/>
              <a:gd name="T65" fmla="*/ 217674 h 68"/>
              <a:gd name="T66" fmla="*/ 205908 w 68"/>
              <a:gd name="T67" fmla="*/ 117475 h 68"/>
              <a:gd name="T68" fmla="*/ 168158 w 68"/>
              <a:gd name="T69" fmla="*/ 76013 h 68"/>
              <a:gd name="T70" fmla="*/ 168158 w 68"/>
              <a:gd name="T71" fmla="*/ 117475 h 68"/>
              <a:gd name="T72" fmla="*/ 205908 w 68"/>
              <a:gd name="T73" fmla="*/ 117475 h 6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8" h="68">
                <a:moveTo>
                  <a:pt x="68" y="64"/>
                </a:moveTo>
                <a:cubicBezTo>
                  <a:pt x="68" y="66"/>
                  <a:pt x="67" y="68"/>
                  <a:pt x="65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6" y="68"/>
                  <a:pt x="25" y="66"/>
                  <a:pt x="25" y="64"/>
                </a:cubicBezTo>
                <a:cubicBezTo>
                  <a:pt x="25" y="58"/>
                  <a:pt x="25" y="58"/>
                  <a:pt x="25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2" y="58"/>
                  <a:pt x="0" y="56"/>
                  <a:pt x="0" y="5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16"/>
                  <a:pt x="49" y="16"/>
                  <a:pt x="49" y="16"/>
                </a:cubicBezTo>
                <a:cubicBezTo>
                  <a:pt x="50" y="16"/>
                  <a:pt x="50" y="16"/>
                  <a:pt x="50" y="17"/>
                </a:cubicBezTo>
                <a:cubicBezTo>
                  <a:pt x="66" y="32"/>
                  <a:pt x="66" y="32"/>
                  <a:pt x="66" y="32"/>
                </a:cubicBezTo>
                <a:cubicBezTo>
                  <a:pt x="67" y="34"/>
                  <a:pt x="68" y="37"/>
                  <a:pt x="68" y="39"/>
                </a:cubicBezTo>
                <a:lnTo>
                  <a:pt x="68" y="64"/>
                </a:lnTo>
                <a:close/>
                <a:moveTo>
                  <a:pt x="39" y="6"/>
                </a:moveTo>
                <a:cubicBezTo>
                  <a:pt x="39" y="5"/>
                  <a:pt x="39" y="5"/>
                  <a:pt x="3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0" y="5"/>
                  <a:pt x="10" y="6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9"/>
                  <a:pt x="11" y="9"/>
                  <a:pt x="11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39" y="9"/>
                  <a:pt x="39" y="9"/>
                  <a:pt x="39" y="8"/>
                </a:cubicBezTo>
                <a:lnTo>
                  <a:pt x="39" y="6"/>
                </a:lnTo>
                <a:close/>
                <a:moveTo>
                  <a:pt x="64" y="63"/>
                </a:moveTo>
                <a:cubicBezTo>
                  <a:pt x="64" y="39"/>
                  <a:pt x="64" y="39"/>
                  <a:pt x="64" y="39"/>
                </a:cubicBezTo>
                <a:cubicBezTo>
                  <a:pt x="48" y="39"/>
                  <a:pt x="48" y="39"/>
                  <a:pt x="48" y="39"/>
                </a:cubicBezTo>
                <a:cubicBezTo>
                  <a:pt x="46" y="39"/>
                  <a:pt x="44" y="37"/>
                  <a:pt x="44" y="35"/>
                </a:cubicBezTo>
                <a:cubicBezTo>
                  <a:pt x="44" y="19"/>
                  <a:pt x="44" y="19"/>
                  <a:pt x="44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63"/>
                  <a:pt x="30" y="63"/>
                  <a:pt x="30" y="63"/>
                </a:cubicBezTo>
                <a:lnTo>
                  <a:pt x="64" y="63"/>
                </a:lnTo>
                <a:close/>
                <a:moveTo>
                  <a:pt x="60" y="34"/>
                </a:moveTo>
                <a:cubicBezTo>
                  <a:pt x="49" y="22"/>
                  <a:pt x="49" y="22"/>
                  <a:pt x="49" y="22"/>
                </a:cubicBezTo>
                <a:cubicBezTo>
                  <a:pt x="49" y="34"/>
                  <a:pt x="49" y="34"/>
                  <a:pt x="49" y="34"/>
                </a:cubicBezTo>
                <a:lnTo>
                  <a:pt x="60" y="3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1" name="Freeform 230"/>
          <p:cNvSpPr>
            <a:spLocks noEditPoints="1"/>
          </p:cNvSpPr>
          <p:nvPr/>
        </p:nvSpPr>
        <p:spPr bwMode="auto">
          <a:xfrm>
            <a:off x="7176913" y="4212130"/>
            <a:ext cx="183980" cy="183980"/>
          </a:xfrm>
          <a:custGeom>
            <a:avLst/>
            <a:gdLst>
              <a:gd name="T0" fmla="*/ 165538 w 58"/>
              <a:gd name="T1" fmla="*/ 89666 h 58"/>
              <a:gd name="T2" fmla="*/ 55179 w 58"/>
              <a:gd name="T3" fmla="*/ 200025 h 58"/>
              <a:gd name="T4" fmla="*/ 0 w 58"/>
              <a:gd name="T5" fmla="*/ 200025 h 58"/>
              <a:gd name="T6" fmla="*/ 0 w 58"/>
              <a:gd name="T7" fmla="*/ 144846 h 58"/>
              <a:gd name="T8" fmla="*/ 110359 w 58"/>
              <a:gd name="T9" fmla="*/ 34487 h 58"/>
              <a:gd name="T10" fmla="*/ 165538 w 58"/>
              <a:gd name="T11" fmla="*/ 89666 h 58"/>
              <a:gd name="T12" fmla="*/ 62077 w 58"/>
              <a:gd name="T13" fmla="*/ 172435 h 58"/>
              <a:gd name="T14" fmla="*/ 31038 w 58"/>
              <a:gd name="T15" fmla="*/ 141397 h 58"/>
              <a:gd name="T16" fmla="*/ 17244 w 58"/>
              <a:gd name="T17" fmla="*/ 151743 h 58"/>
              <a:gd name="T18" fmla="*/ 17244 w 58"/>
              <a:gd name="T19" fmla="*/ 165538 h 58"/>
              <a:gd name="T20" fmla="*/ 34487 w 58"/>
              <a:gd name="T21" fmla="*/ 165538 h 58"/>
              <a:gd name="T22" fmla="*/ 34487 w 58"/>
              <a:gd name="T23" fmla="*/ 182781 h 58"/>
              <a:gd name="T24" fmla="*/ 48282 w 58"/>
              <a:gd name="T25" fmla="*/ 182781 h 58"/>
              <a:gd name="T26" fmla="*/ 62077 w 58"/>
              <a:gd name="T27" fmla="*/ 172435 h 58"/>
              <a:gd name="T28" fmla="*/ 113807 w 58"/>
              <a:gd name="T29" fmla="*/ 58628 h 58"/>
              <a:gd name="T30" fmla="*/ 113807 w 58"/>
              <a:gd name="T31" fmla="*/ 58628 h 58"/>
              <a:gd name="T32" fmla="*/ 41384 w 58"/>
              <a:gd name="T33" fmla="*/ 131051 h 58"/>
              <a:gd name="T34" fmla="*/ 41384 w 58"/>
              <a:gd name="T35" fmla="*/ 131051 h 58"/>
              <a:gd name="T36" fmla="*/ 44833 w 58"/>
              <a:gd name="T37" fmla="*/ 134500 h 58"/>
              <a:gd name="T38" fmla="*/ 44833 w 58"/>
              <a:gd name="T39" fmla="*/ 134500 h 58"/>
              <a:gd name="T40" fmla="*/ 117256 w 58"/>
              <a:gd name="T41" fmla="*/ 62077 h 58"/>
              <a:gd name="T42" fmla="*/ 117256 w 58"/>
              <a:gd name="T43" fmla="*/ 62077 h 58"/>
              <a:gd name="T44" fmla="*/ 113807 w 58"/>
              <a:gd name="T45" fmla="*/ 58628 h 58"/>
              <a:gd name="T46" fmla="*/ 196576 w 58"/>
              <a:gd name="T47" fmla="*/ 62077 h 58"/>
              <a:gd name="T48" fmla="*/ 172435 w 58"/>
              <a:gd name="T49" fmla="*/ 82769 h 58"/>
              <a:gd name="T50" fmla="*/ 117256 w 58"/>
              <a:gd name="T51" fmla="*/ 27590 h 58"/>
              <a:gd name="T52" fmla="*/ 141397 w 58"/>
              <a:gd name="T53" fmla="*/ 6897 h 58"/>
              <a:gd name="T54" fmla="*/ 151743 w 58"/>
              <a:gd name="T55" fmla="*/ 0 h 58"/>
              <a:gd name="T56" fmla="*/ 165538 w 58"/>
              <a:gd name="T57" fmla="*/ 6897 h 58"/>
              <a:gd name="T58" fmla="*/ 196576 w 58"/>
              <a:gd name="T59" fmla="*/ 37936 h 58"/>
              <a:gd name="T60" fmla="*/ 200025 w 58"/>
              <a:gd name="T61" fmla="*/ 48282 h 58"/>
              <a:gd name="T62" fmla="*/ 196576 w 58"/>
              <a:gd name="T63" fmla="*/ 62077 h 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" h="58">
                <a:moveTo>
                  <a:pt x="48" y="26"/>
                </a:moveTo>
                <a:cubicBezTo>
                  <a:pt x="16" y="58"/>
                  <a:pt x="16" y="58"/>
                  <a:pt x="16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42"/>
                  <a:pt x="0" y="42"/>
                  <a:pt x="0" y="42"/>
                </a:cubicBezTo>
                <a:cubicBezTo>
                  <a:pt x="32" y="10"/>
                  <a:pt x="32" y="10"/>
                  <a:pt x="32" y="10"/>
                </a:cubicBezTo>
                <a:lnTo>
                  <a:pt x="48" y="26"/>
                </a:lnTo>
                <a:close/>
                <a:moveTo>
                  <a:pt x="18" y="50"/>
                </a:moveTo>
                <a:cubicBezTo>
                  <a:pt x="9" y="41"/>
                  <a:pt x="9" y="41"/>
                  <a:pt x="9" y="41"/>
                </a:cubicBezTo>
                <a:cubicBezTo>
                  <a:pt x="5" y="44"/>
                  <a:pt x="5" y="44"/>
                  <a:pt x="5" y="44"/>
                </a:cubicBezTo>
                <a:cubicBezTo>
                  <a:pt x="5" y="48"/>
                  <a:pt x="5" y="48"/>
                  <a:pt x="5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10" y="53"/>
                  <a:pt x="10" y="53"/>
                  <a:pt x="10" y="53"/>
                </a:cubicBezTo>
                <a:cubicBezTo>
                  <a:pt x="14" y="53"/>
                  <a:pt x="14" y="53"/>
                  <a:pt x="14" y="53"/>
                </a:cubicBezTo>
                <a:lnTo>
                  <a:pt x="18" y="50"/>
                </a:lnTo>
                <a:close/>
                <a:moveTo>
                  <a:pt x="33" y="17"/>
                </a:moveTo>
                <a:cubicBezTo>
                  <a:pt x="33" y="17"/>
                  <a:pt x="33" y="17"/>
                  <a:pt x="33" y="17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9"/>
                  <a:pt x="12" y="39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7"/>
                  <a:pt x="34" y="17"/>
                  <a:pt x="33" y="17"/>
                </a:cubicBezTo>
                <a:close/>
                <a:moveTo>
                  <a:pt x="57" y="18"/>
                </a:moveTo>
                <a:cubicBezTo>
                  <a:pt x="50" y="24"/>
                  <a:pt x="50" y="24"/>
                  <a:pt x="50" y="24"/>
                </a:cubicBezTo>
                <a:cubicBezTo>
                  <a:pt x="34" y="8"/>
                  <a:pt x="34" y="8"/>
                  <a:pt x="34" y="8"/>
                </a:cubicBezTo>
                <a:cubicBezTo>
                  <a:pt x="41" y="2"/>
                  <a:pt x="41" y="2"/>
                  <a:pt x="41" y="2"/>
                </a:cubicBezTo>
                <a:cubicBezTo>
                  <a:pt x="42" y="1"/>
                  <a:pt x="43" y="0"/>
                  <a:pt x="44" y="0"/>
                </a:cubicBezTo>
                <a:cubicBezTo>
                  <a:pt x="45" y="0"/>
                  <a:pt x="47" y="1"/>
                  <a:pt x="48" y="2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12"/>
                  <a:pt x="58" y="13"/>
                  <a:pt x="58" y="14"/>
                </a:cubicBezTo>
                <a:cubicBezTo>
                  <a:pt x="58" y="15"/>
                  <a:pt x="57" y="17"/>
                  <a:pt x="57" y="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2" name="Freeform 231"/>
          <p:cNvSpPr>
            <a:spLocks noEditPoints="1"/>
          </p:cNvSpPr>
          <p:nvPr/>
        </p:nvSpPr>
        <p:spPr bwMode="auto">
          <a:xfrm>
            <a:off x="7632482" y="4212130"/>
            <a:ext cx="185440" cy="183980"/>
          </a:xfrm>
          <a:custGeom>
            <a:avLst/>
            <a:gdLst>
              <a:gd name="T0" fmla="*/ 201613 w 59"/>
              <a:gd name="T1" fmla="*/ 162089 h 58"/>
              <a:gd name="T2" fmla="*/ 164024 w 59"/>
              <a:gd name="T3" fmla="*/ 200025 h 58"/>
              <a:gd name="T4" fmla="*/ 37589 w 59"/>
              <a:gd name="T5" fmla="*/ 200025 h 58"/>
              <a:gd name="T6" fmla="*/ 0 w 59"/>
              <a:gd name="T7" fmla="*/ 162089 h 58"/>
              <a:gd name="T8" fmla="*/ 0 w 59"/>
              <a:gd name="T9" fmla="*/ 34487 h 58"/>
              <a:gd name="T10" fmla="*/ 37589 w 59"/>
              <a:gd name="T11" fmla="*/ 0 h 58"/>
              <a:gd name="T12" fmla="*/ 164024 w 59"/>
              <a:gd name="T13" fmla="*/ 0 h 58"/>
              <a:gd name="T14" fmla="*/ 201613 w 59"/>
              <a:gd name="T15" fmla="*/ 34487 h 58"/>
              <a:gd name="T16" fmla="*/ 201613 w 59"/>
              <a:gd name="T17" fmla="*/ 162089 h 58"/>
              <a:gd name="T18" fmla="*/ 167441 w 59"/>
              <a:gd name="T19" fmla="*/ 134500 h 58"/>
              <a:gd name="T20" fmla="*/ 143521 w 59"/>
              <a:gd name="T21" fmla="*/ 120705 h 58"/>
              <a:gd name="T22" fmla="*/ 136687 w 59"/>
              <a:gd name="T23" fmla="*/ 117256 h 58"/>
              <a:gd name="T24" fmla="*/ 116184 w 59"/>
              <a:gd name="T25" fmla="*/ 134500 h 58"/>
              <a:gd name="T26" fmla="*/ 109349 w 59"/>
              <a:gd name="T27" fmla="*/ 131051 h 58"/>
              <a:gd name="T28" fmla="*/ 68343 w 59"/>
              <a:gd name="T29" fmla="*/ 93115 h 58"/>
              <a:gd name="T30" fmla="*/ 64926 w 59"/>
              <a:gd name="T31" fmla="*/ 82769 h 58"/>
              <a:gd name="T32" fmla="*/ 82012 w 59"/>
              <a:gd name="T33" fmla="*/ 65525 h 58"/>
              <a:gd name="T34" fmla="*/ 78595 w 59"/>
              <a:gd name="T35" fmla="*/ 55179 h 58"/>
              <a:gd name="T36" fmla="*/ 64926 w 59"/>
              <a:gd name="T37" fmla="*/ 31038 h 58"/>
              <a:gd name="T38" fmla="*/ 61509 w 59"/>
              <a:gd name="T39" fmla="*/ 31038 h 58"/>
              <a:gd name="T40" fmla="*/ 47840 w 59"/>
              <a:gd name="T41" fmla="*/ 34487 h 58"/>
              <a:gd name="T42" fmla="*/ 34172 w 59"/>
              <a:gd name="T43" fmla="*/ 65525 h 58"/>
              <a:gd name="T44" fmla="*/ 41006 w 59"/>
              <a:gd name="T45" fmla="*/ 89666 h 58"/>
              <a:gd name="T46" fmla="*/ 109349 w 59"/>
              <a:gd name="T47" fmla="*/ 158641 h 58"/>
              <a:gd name="T48" fmla="*/ 136687 w 59"/>
              <a:gd name="T49" fmla="*/ 165538 h 58"/>
              <a:gd name="T50" fmla="*/ 164024 w 59"/>
              <a:gd name="T51" fmla="*/ 151743 h 58"/>
              <a:gd name="T52" fmla="*/ 167441 w 59"/>
              <a:gd name="T53" fmla="*/ 137948 h 58"/>
              <a:gd name="T54" fmla="*/ 167441 w 59"/>
              <a:gd name="T55" fmla="*/ 134500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9" h="58">
                <a:moveTo>
                  <a:pt x="59" y="47"/>
                </a:moveTo>
                <a:cubicBezTo>
                  <a:pt x="59" y="53"/>
                  <a:pt x="54" y="58"/>
                  <a:pt x="48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lnTo>
                  <a:pt x="59" y="47"/>
                </a:lnTo>
                <a:close/>
                <a:moveTo>
                  <a:pt x="49" y="39"/>
                </a:moveTo>
                <a:cubicBezTo>
                  <a:pt x="49" y="39"/>
                  <a:pt x="43" y="36"/>
                  <a:pt x="42" y="35"/>
                </a:cubicBezTo>
                <a:cubicBezTo>
                  <a:pt x="41" y="35"/>
                  <a:pt x="41" y="34"/>
                  <a:pt x="40" y="34"/>
                </a:cubicBezTo>
                <a:cubicBezTo>
                  <a:pt x="38" y="34"/>
                  <a:pt x="36" y="39"/>
                  <a:pt x="34" y="39"/>
                </a:cubicBezTo>
                <a:cubicBezTo>
                  <a:pt x="33" y="39"/>
                  <a:pt x="32" y="38"/>
                  <a:pt x="32" y="38"/>
                </a:cubicBezTo>
                <a:cubicBezTo>
                  <a:pt x="27" y="35"/>
                  <a:pt x="23" y="32"/>
                  <a:pt x="20" y="27"/>
                </a:cubicBezTo>
                <a:cubicBezTo>
                  <a:pt x="20" y="26"/>
                  <a:pt x="19" y="25"/>
                  <a:pt x="19" y="24"/>
                </a:cubicBezTo>
                <a:cubicBezTo>
                  <a:pt x="19" y="23"/>
                  <a:pt x="24" y="20"/>
                  <a:pt x="24" y="19"/>
                </a:cubicBezTo>
                <a:cubicBezTo>
                  <a:pt x="24" y="18"/>
                  <a:pt x="23" y="17"/>
                  <a:pt x="23" y="16"/>
                </a:cubicBezTo>
                <a:cubicBezTo>
                  <a:pt x="22" y="15"/>
                  <a:pt x="20" y="10"/>
                  <a:pt x="19" y="9"/>
                </a:cubicBezTo>
                <a:cubicBezTo>
                  <a:pt x="19" y="9"/>
                  <a:pt x="19" y="9"/>
                  <a:pt x="18" y="9"/>
                </a:cubicBezTo>
                <a:cubicBezTo>
                  <a:pt x="17" y="9"/>
                  <a:pt x="15" y="10"/>
                  <a:pt x="14" y="10"/>
                </a:cubicBezTo>
                <a:cubicBezTo>
                  <a:pt x="12" y="11"/>
                  <a:pt x="10" y="16"/>
                  <a:pt x="10" y="19"/>
                </a:cubicBezTo>
                <a:cubicBezTo>
                  <a:pt x="10" y="21"/>
                  <a:pt x="11" y="24"/>
                  <a:pt x="12" y="26"/>
                </a:cubicBezTo>
                <a:cubicBezTo>
                  <a:pt x="15" y="34"/>
                  <a:pt x="24" y="43"/>
                  <a:pt x="32" y="46"/>
                </a:cubicBezTo>
                <a:cubicBezTo>
                  <a:pt x="35" y="47"/>
                  <a:pt x="37" y="48"/>
                  <a:pt x="40" y="48"/>
                </a:cubicBezTo>
                <a:cubicBezTo>
                  <a:pt x="42" y="48"/>
                  <a:pt x="47" y="46"/>
                  <a:pt x="48" y="44"/>
                </a:cubicBezTo>
                <a:cubicBezTo>
                  <a:pt x="49" y="43"/>
                  <a:pt x="49" y="41"/>
                  <a:pt x="49" y="40"/>
                </a:cubicBezTo>
                <a:cubicBezTo>
                  <a:pt x="49" y="40"/>
                  <a:pt x="49" y="40"/>
                  <a:pt x="49" y="3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3" name="Freeform 232"/>
          <p:cNvSpPr>
            <a:spLocks noEditPoints="1"/>
          </p:cNvSpPr>
          <p:nvPr/>
        </p:nvSpPr>
        <p:spPr bwMode="auto">
          <a:xfrm>
            <a:off x="8086590" y="4212130"/>
            <a:ext cx="182519" cy="183980"/>
          </a:xfrm>
          <a:custGeom>
            <a:avLst/>
            <a:gdLst>
              <a:gd name="T0" fmla="*/ 198437 w 58"/>
              <a:gd name="T1" fmla="*/ 162089 h 58"/>
              <a:gd name="T2" fmla="*/ 160802 w 58"/>
              <a:gd name="T3" fmla="*/ 200025 h 58"/>
              <a:gd name="T4" fmla="*/ 37635 w 58"/>
              <a:gd name="T5" fmla="*/ 200025 h 58"/>
              <a:gd name="T6" fmla="*/ 0 w 58"/>
              <a:gd name="T7" fmla="*/ 162089 h 58"/>
              <a:gd name="T8" fmla="*/ 0 w 58"/>
              <a:gd name="T9" fmla="*/ 34487 h 58"/>
              <a:gd name="T10" fmla="*/ 37635 w 58"/>
              <a:gd name="T11" fmla="*/ 0 h 58"/>
              <a:gd name="T12" fmla="*/ 160802 w 58"/>
              <a:gd name="T13" fmla="*/ 0 h 58"/>
              <a:gd name="T14" fmla="*/ 198437 w 58"/>
              <a:gd name="T15" fmla="*/ 34487 h 58"/>
              <a:gd name="T16" fmla="*/ 198437 w 58"/>
              <a:gd name="T17" fmla="*/ 162089 h 58"/>
              <a:gd name="T18" fmla="*/ 78691 w 58"/>
              <a:gd name="T19" fmla="*/ 17244 h 58"/>
              <a:gd name="T20" fmla="*/ 61584 w 58"/>
              <a:gd name="T21" fmla="*/ 20692 h 58"/>
              <a:gd name="T22" fmla="*/ 37635 w 58"/>
              <a:gd name="T23" fmla="*/ 20692 h 58"/>
              <a:gd name="T24" fmla="*/ 37635 w 58"/>
              <a:gd name="T25" fmla="*/ 131051 h 58"/>
              <a:gd name="T26" fmla="*/ 65005 w 58"/>
              <a:gd name="T27" fmla="*/ 127602 h 58"/>
              <a:gd name="T28" fmla="*/ 65005 w 58"/>
              <a:gd name="T29" fmla="*/ 100013 h 58"/>
              <a:gd name="T30" fmla="*/ 78691 w 58"/>
              <a:gd name="T31" fmla="*/ 103461 h 58"/>
              <a:gd name="T32" fmla="*/ 119746 w 58"/>
              <a:gd name="T33" fmla="*/ 58628 h 58"/>
              <a:gd name="T34" fmla="*/ 78691 w 58"/>
              <a:gd name="T35" fmla="*/ 17244 h 58"/>
              <a:gd name="T36" fmla="*/ 75269 w 58"/>
              <a:gd name="T37" fmla="*/ 79320 h 58"/>
              <a:gd name="T38" fmla="*/ 65005 w 58"/>
              <a:gd name="T39" fmla="*/ 75872 h 58"/>
              <a:gd name="T40" fmla="*/ 65005 w 58"/>
              <a:gd name="T41" fmla="*/ 41384 h 58"/>
              <a:gd name="T42" fmla="*/ 75269 w 58"/>
              <a:gd name="T43" fmla="*/ 37936 h 58"/>
              <a:gd name="T44" fmla="*/ 88955 w 58"/>
              <a:gd name="T45" fmla="*/ 58628 h 58"/>
              <a:gd name="T46" fmla="*/ 75269 w 58"/>
              <a:gd name="T47" fmla="*/ 79320 h 58"/>
              <a:gd name="T48" fmla="*/ 123168 w 58"/>
              <a:gd name="T49" fmla="*/ 72423 h 58"/>
              <a:gd name="T50" fmla="*/ 119746 w 58"/>
              <a:gd name="T51" fmla="*/ 72423 h 58"/>
              <a:gd name="T52" fmla="*/ 109482 w 58"/>
              <a:gd name="T53" fmla="*/ 93115 h 58"/>
              <a:gd name="T54" fmla="*/ 82112 w 58"/>
              <a:gd name="T55" fmla="*/ 103461 h 58"/>
              <a:gd name="T56" fmla="*/ 82112 w 58"/>
              <a:gd name="T57" fmla="*/ 186230 h 58"/>
              <a:gd name="T58" fmla="*/ 109482 w 58"/>
              <a:gd name="T59" fmla="*/ 182781 h 58"/>
              <a:gd name="T60" fmla="*/ 109482 w 58"/>
              <a:gd name="T61" fmla="*/ 155192 h 58"/>
              <a:gd name="T62" fmla="*/ 123168 w 58"/>
              <a:gd name="T63" fmla="*/ 158641 h 58"/>
              <a:gd name="T64" fmla="*/ 164224 w 58"/>
              <a:gd name="T65" fmla="*/ 117256 h 58"/>
              <a:gd name="T66" fmla="*/ 123168 w 58"/>
              <a:gd name="T67" fmla="*/ 72423 h 58"/>
              <a:gd name="T68" fmla="*/ 119746 w 58"/>
              <a:gd name="T69" fmla="*/ 134500 h 58"/>
              <a:gd name="T70" fmla="*/ 109482 w 58"/>
              <a:gd name="T71" fmla="*/ 134500 h 58"/>
              <a:gd name="T72" fmla="*/ 109482 w 58"/>
              <a:gd name="T73" fmla="*/ 96564 h 58"/>
              <a:gd name="T74" fmla="*/ 119746 w 58"/>
              <a:gd name="T75" fmla="*/ 96564 h 58"/>
              <a:gd name="T76" fmla="*/ 133432 w 58"/>
              <a:gd name="T77" fmla="*/ 113807 h 58"/>
              <a:gd name="T78" fmla="*/ 119746 w 58"/>
              <a:gd name="T79" fmla="*/ 134500 h 5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23" y="5"/>
                </a:moveTo>
                <a:cubicBezTo>
                  <a:pt x="21" y="5"/>
                  <a:pt x="20" y="6"/>
                  <a:pt x="18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38"/>
                  <a:pt x="11" y="38"/>
                  <a:pt x="11" y="38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29"/>
                  <a:pt x="19" y="29"/>
                  <a:pt x="19" y="29"/>
                </a:cubicBezTo>
                <a:cubicBezTo>
                  <a:pt x="20" y="29"/>
                  <a:pt x="22" y="30"/>
                  <a:pt x="23" y="30"/>
                </a:cubicBezTo>
                <a:cubicBezTo>
                  <a:pt x="30" y="30"/>
                  <a:pt x="35" y="24"/>
                  <a:pt x="35" y="17"/>
                </a:cubicBezTo>
                <a:cubicBezTo>
                  <a:pt x="35" y="11"/>
                  <a:pt x="30" y="5"/>
                  <a:pt x="23" y="5"/>
                </a:cubicBezTo>
                <a:close/>
                <a:moveTo>
                  <a:pt x="22" y="23"/>
                </a:moveTo>
                <a:cubicBezTo>
                  <a:pt x="20" y="23"/>
                  <a:pt x="20" y="23"/>
                  <a:pt x="19" y="22"/>
                </a:cubicBezTo>
                <a:cubicBezTo>
                  <a:pt x="19" y="12"/>
                  <a:pt x="19" y="12"/>
                  <a:pt x="19" y="12"/>
                </a:cubicBezTo>
                <a:cubicBezTo>
                  <a:pt x="20" y="12"/>
                  <a:pt x="20" y="11"/>
                  <a:pt x="22" y="11"/>
                </a:cubicBezTo>
                <a:cubicBezTo>
                  <a:pt x="24" y="11"/>
                  <a:pt x="26" y="14"/>
                  <a:pt x="26" y="17"/>
                </a:cubicBezTo>
                <a:cubicBezTo>
                  <a:pt x="26" y="20"/>
                  <a:pt x="24" y="23"/>
                  <a:pt x="22" y="23"/>
                </a:cubicBezTo>
                <a:close/>
                <a:moveTo>
                  <a:pt x="36" y="21"/>
                </a:moveTo>
                <a:cubicBezTo>
                  <a:pt x="36" y="21"/>
                  <a:pt x="35" y="21"/>
                  <a:pt x="35" y="21"/>
                </a:cubicBezTo>
                <a:cubicBezTo>
                  <a:pt x="34" y="23"/>
                  <a:pt x="33" y="25"/>
                  <a:pt x="32" y="27"/>
                </a:cubicBezTo>
                <a:cubicBezTo>
                  <a:pt x="30" y="29"/>
                  <a:pt x="27" y="30"/>
                  <a:pt x="24" y="30"/>
                </a:cubicBezTo>
                <a:cubicBezTo>
                  <a:pt x="24" y="54"/>
                  <a:pt x="24" y="54"/>
                  <a:pt x="24" y="54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45"/>
                  <a:pt x="32" y="45"/>
                  <a:pt x="32" y="45"/>
                </a:cubicBezTo>
                <a:cubicBezTo>
                  <a:pt x="33" y="46"/>
                  <a:pt x="35" y="46"/>
                  <a:pt x="36" y="46"/>
                </a:cubicBezTo>
                <a:cubicBezTo>
                  <a:pt x="43" y="46"/>
                  <a:pt x="48" y="40"/>
                  <a:pt x="48" y="34"/>
                </a:cubicBezTo>
                <a:cubicBezTo>
                  <a:pt x="48" y="27"/>
                  <a:pt x="43" y="21"/>
                  <a:pt x="36" y="21"/>
                </a:cubicBezTo>
                <a:close/>
                <a:moveTo>
                  <a:pt x="35" y="39"/>
                </a:moveTo>
                <a:cubicBezTo>
                  <a:pt x="33" y="39"/>
                  <a:pt x="33" y="39"/>
                  <a:pt x="32" y="39"/>
                </a:cubicBez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3" y="28"/>
                  <a:pt x="35" y="28"/>
                </a:cubicBezTo>
                <a:cubicBezTo>
                  <a:pt x="37" y="28"/>
                  <a:pt x="39" y="30"/>
                  <a:pt x="39" y="33"/>
                </a:cubicBezTo>
                <a:cubicBezTo>
                  <a:pt x="39" y="37"/>
                  <a:pt x="37" y="39"/>
                  <a:pt x="35" y="3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4" name="Freeform 233"/>
          <p:cNvSpPr/>
          <p:nvPr/>
        </p:nvSpPr>
        <p:spPr bwMode="auto">
          <a:xfrm>
            <a:off x="8492513" y="4206289"/>
            <a:ext cx="173758" cy="173759"/>
          </a:xfrm>
          <a:custGeom>
            <a:avLst/>
            <a:gdLst>
              <a:gd name="T0" fmla="*/ 168303 w 55"/>
              <a:gd name="T1" fmla="*/ 51522 h 55"/>
              <a:gd name="T2" fmla="*/ 147695 w 55"/>
              <a:gd name="T3" fmla="*/ 72130 h 55"/>
              <a:gd name="T4" fmla="*/ 168303 w 55"/>
              <a:gd name="T5" fmla="*/ 161435 h 55"/>
              <a:gd name="T6" fmla="*/ 168303 w 55"/>
              <a:gd name="T7" fmla="*/ 168304 h 55"/>
              <a:gd name="T8" fmla="*/ 151130 w 55"/>
              <a:gd name="T9" fmla="*/ 178609 h 55"/>
              <a:gd name="T10" fmla="*/ 147695 w 55"/>
              <a:gd name="T11" fmla="*/ 182043 h 55"/>
              <a:gd name="T12" fmla="*/ 147695 w 55"/>
              <a:gd name="T13" fmla="*/ 182043 h 55"/>
              <a:gd name="T14" fmla="*/ 144260 w 55"/>
              <a:gd name="T15" fmla="*/ 178609 h 55"/>
              <a:gd name="T16" fmla="*/ 106478 w 55"/>
              <a:gd name="T17" fmla="*/ 113348 h 55"/>
              <a:gd name="T18" fmla="*/ 72130 w 55"/>
              <a:gd name="T19" fmla="*/ 144261 h 55"/>
              <a:gd name="T20" fmla="*/ 79000 w 55"/>
              <a:gd name="T21" fmla="*/ 171739 h 55"/>
              <a:gd name="T22" fmla="*/ 79000 w 55"/>
              <a:gd name="T23" fmla="*/ 175174 h 55"/>
              <a:gd name="T24" fmla="*/ 68695 w 55"/>
              <a:gd name="T25" fmla="*/ 188913 h 55"/>
              <a:gd name="T26" fmla="*/ 65261 w 55"/>
              <a:gd name="T27" fmla="*/ 188913 h 55"/>
              <a:gd name="T28" fmla="*/ 65261 w 55"/>
              <a:gd name="T29" fmla="*/ 188913 h 55"/>
              <a:gd name="T30" fmla="*/ 61826 w 55"/>
              <a:gd name="T31" fmla="*/ 188913 h 55"/>
              <a:gd name="T32" fmla="*/ 34348 w 55"/>
              <a:gd name="T33" fmla="*/ 154565 h 55"/>
              <a:gd name="T34" fmla="*/ 3435 w 55"/>
              <a:gd name="T35" fmla="*/ 130522 h 55"/>
              <a:gd name="T36" fmla="*/ 0 w 55"/>
              <a:gd name="T37" fmla="*/ 127087 h 55"/>
              <a:gd name="T38" fmla="*/ 3435 w 55"/>
              <a:gd name="T39" fmla="*/ 123652 h 55"/>
              <a:gd name="T40" fmla="*/ 13739 w 55"/>
              <a:gd name="T41" fmla="*/ 109913 h 55"/>
              <a:gd name="T42" fmla="*/ 17174 w 55"/>
              <a:gd name="T43" fmla="*/ 109913 h 55"/>
              <a:gd name="T44" fmla="*/ 20609 w 55"/>
              <a:gd name="T45" fmla="*/ 109913 h 55"/>
              <a:gd name="T46" fmla="*/ 44652 w 55"/>
              <a:gd name="T47" fmla="*/ 116783 h 55"/>
              <a:gd name="T48" fmla="*/ 79000 w 55"/>
              <a:gd name="T49" fmla="*/ 82435 h 55"/>
              <a:gd name="T50" fmla="*/ 13739 w 55"/>
              <a:gd name="T51" fmla="*/ 48087 h 55"/>
              <a:gd name="T52" fmla="*/ 10304 w 55"/>
              <a:gd name="T53" fmla="*/ 44652 h 55"/>
              <a:gd name="T54" fmla="*/ 10304 w 55"/>
              <a:gd name="T55" fmla="*/ 41217 h 55"/>
              <a:gd name="T56" fmla="*/ 27478 w 55"/>
              <a:gd name="T57" fmla="*/ 24043 h 55"/>
              <a:gd name="T58" fmla="*/ 30913 w 55"/>
              <a:gd name="T59" fmla="*/ 20609 h 55"/>
              <a:gd name="T60" fmla="*/ 116782 w 55"/>
              <a:gd name="T61" fmla="*/ 41217 h 55"/>
              <a:gd name="T62" fmla="*/ 140825 w 55"/>
              <a:gd name="T63" fmla="*/ 20609 h 55"/>
              <a:gd name="T64" fmla="*/ 182042 w 55"/>
              <a:gd name="T65" fmla="*/ 10304 h 55"/>
              <a:gd name="T66" fmla="*/ 168303 w 55"/>
              <a:gd name="T67" fmla="*/ 51522 h 5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5" h="55">
                <a:moveTo>
                  <a:pt x="49" y="15"/>
                </a:moveTo>
                <a:cubicBezTo>
                  <a:pt x="43" y="21"/>
                  <a:pt x="43" y="21"/>
                  <a:pt x="43" y="21"/>
                </a:cubicBezTo>
                <a:cubicBezTo>
                  <a:pt x="49" y="47"/>
                  <a:pt x="49" y="47"/>
                  <a:pt x="49" y="47"/>
                </a:cubicBezTo>
                <a:cubicBezTo>
                  <a:pt x="49" y="48"/>
                  <a:pt x="49" y="48"/>
                  <a:pt x="49" y="49"/>
                </a:cubicBezTo>
                <a:cubicBezTo>
                  <a:pt x="44" y="52"/>
                  <a:pt x="44" y="52"/>
                  <a:pt x="44" y="52"/>
                </a:cubicBezTo>
                <a:cubicBezTo>
                  <a:pt x="43" y="52"/>
                  <a:pt x="43" y="53"/>
                  <a:pt x="43" y="53"/>
                </a:cubicBezTo>
                <a:cubicBezTo>
                  <a:pt x="43" y="53"/>
                  <a:pt x="43" y="53"/>
                  <a:pt x="43" y="53"/>
                </a:cubicBezTo>
                <a:cubicBezTo>
                  <a:pt x="42" y="52"/>
                  <a:pt x="42" y="52"/>
                  <a:pt x="42" y="52"/>
                </a:cubicBezTo>
                <a:cubicBezTo>
                  <a:pt x="31" y="33"/>
                  <a:pt x="31" y="33"/>
                  <a:pt x="31" y="33"/>
                </a:cubicBezTo>
                <a:cubicBezTo>
                  <a:pt x="21" y="42"/>
                  <a:pt x="21" y="42"/>
                  <a:pt x="21" y="42"/>
                </a:cubicBezTo>
                <a:cubicBezTo>
                  <a:pt x="23" y="50"/>
                  <a:pt x="23" y="50"/>
                  <a:pt x="23" y="50"/>
                </a:cubicBezTo>
                <a:cubicBezTo>
                  <a:pt x="24" y="50"/>
                  <a:pt x="23" y="51"/>
                  <a:pt x="23" y="51"/>
                </a:cubicBezTo>
                <a:cubicBezTo>
                  <a:pt x="20" y="55"/>
                  <a:pt x="20" y="55"/>
                  <a:pt x="20" y="55"/>
                </a:cubicBezTo>
                <a:cubicBezTo>
                  <a:pt x="19" y="55"/>
                  <a:pt x="19" y="55"/>
                  <a:pt x="19" y="55"/>
                </a:cubicBezTo>
                <a:cubicBezTo>
                  <a:pt x="19" y="55"/>
                  <a:pt x="19" y="55"/>
                  <a:pt x="19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0" y="45"/>
                  <a:pt x="10" y="45"/>
                  <a:pt x="10" y="45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7"/>
                  <a:pt x="0" y="37"/>
                </a:cubicBezTo>
                <a:cubicBezTo>
                  <a:pt x="0" y="37"/>
                  <a:pt x="1" y="36"/>
                  <a:pt x="1" y="36"/>
                </a:cubicBezTo>
                <a:cubicBezTo>
                  <a:pt x="4" y="32"/>
                  <a:pt x="4" y="32"/>
                  <a:pt x="4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2"/>
                  <a:pt x="6" y="32"/>
                  <a:pt x="6" y="32"/>
                </a:cubicBezTo>
                <a:cubicBezTo>
                  <a:pt x="13" y="34"/>
                  <a:pt x="13" y="34"/>
                  <a:pt x="13" y="34"/>
                </a:cubicBezTo>
                <a:cubicBezTo>
                  <a:pt x="23" y="24"/>
                  <a:pt x="23" y="24"/>
                  <a:pt x="23" y="2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9" y="6"/>
                  <a:pt x="9" y="6"/>
                </a:cubicBezTo>
                <a:cubicBezTo>
                  <a:pt x="34" y="12"/>
                  <a:pt x="34" y="12"/>
                  <a:pt x="34" y="12"/>
                </a:cubicBezTo>
                <a:cubicBezTo>
                  <a:pt x="41" y="6"/>
                  <a:pt x="41" y="6"/>
                  <a:pt x="41" y="6"/>
                </a:cubicBezTo>
                <a:cubicBezTo>
                  <a:pt x="44" y="3"/>
                  <a:pt x="50" y="0"/>
                  <a:pt x="53" y="3"/>
                </a:cubicBezTo>
                <a:cubicBezTo>
                  <a:pt x="55" y="5"/>
                  <a:pt x="53" y="11"/>
                  <a:pt x="49" y="1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5" name="Freeform 234"/>
          <p:cNvSpPr/>
          <p:nvPr/>
        </p:nvSpPr>
        <p:spPr bwMode="auto">
          <a:xfrm>
            <a:off x="423703" y="4547966"/>
            <a:ext cx="214643" cy="217563"/>
          </a:xfrm>
          <a:custGeom>
            <a:avLst/>
            <a:gdLst>
              <a:gd name="T0" fmla="*/ 226498 w 68"/>
              <a:gd name="T1" fmla="*/ 85702 h 69"/>
              <a:gd name="T2" fmla="*/ 175022 w 68"/>
              <a:gd name="T3" fmla="*/ 137123 h 69"/>
              <a:gd name="T4" fmla="*/ 195612 w 68"/>
              <a:gd name="T5" fmla="*/ 157692 h 69"/>
              <a:gd name="T6" fmla="*/ 175022 w 68"/>
              <a:gd name="T7" fmla="*/ 178261 h 69"/>
              <a:gd name="T8" fmla="*/ 68636 w 68"/>
              <a:gd name="T9" fmla="*/ 188545 h 69"/>
              <a:gd name="T10" fmla="*/ 24023 w 68"/>
              <a:gd name="T11" fmla="*/ 236538 h 69"/>
              <a:gd name="T12" fmla="*/ 0 w 68"/>
              <a:gd name="T13" fmla="*/ 236538 h 69"/>
              <a:gd name="T14" fmla="*/ 0 w 68"/>
              <a:gd name="T15" fmla="*/ 212541 h 69"/>
              <a:gd name="T16" fmla="*/ 48045 w 68"/>
              <a:gd name="T17" fmla="*/ 164548 h 69"/>
              <a:gd name="T18" fmla="*/ 58341 w 68"/>
              <a:gd name="T19" fmla="*/ 61706 h 69"/>
              <a:gd name="T20" fmla="*/ 78931 w 68"/>
              <a:gd name="T21" fmla="*/ 41137 h 69"/>
              <a:gd name="T22" fmla="*/ 99522 w 68"/>
              <a:gd name="T23" fmla="*/ 58277 h 69"/>
              <a:gd name="T24" fmla="*/ 150999 w 68"/>
              <a:gd name="T25" fmla="*/ 6856 h 69"/>
              <a:gd name="T26" fmla="*/ 175022 w 68"/>
              <a:gd name="T27" fmla="*/ 6856 h 69"/>
              <a:gd name="T28" fmla="*/ 175022 w 68"/>
              <a:gd name="T29" fmla="*/ 30853 h 69"/>
              <a:gd name="T30" fmla="*/ 120113 w 68"/>
              <a:gd name="T31" fmla="*/ 82274 h 69"/>
              <a:gd name="T32" fmla="*/ 150999 w 68"/>
              <a:gd name="T33" fmla="*/ 113127 h 69"/>
              <a:gd name="T34" fmla="*/ 205908 w 68"/>
              <a:gd name="T35" fmla="*/ 61706 h 69"/>
              <a:gd name="T36" fmla="*/ 226498 w 68"/>
              <a:gd name="T37" fmla="*/ 61706 h 69"/>
              <a:gd name="T38" fmla="*/ 226498 w 68"/>
              <a:gd name="T39" fmla="*/ 85702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" h="69">
                <a:moveTo>
                  <a:pt x="66" y="25"/>
                </a:moveTo>
                <a:cubicBezTo>
                  <a:pt x="51" y="40"/>
                  <a:pt x="51" y="40"/>
                  <a:pt x="51" y="40"/>
                </a:cubicBezTo>
                <a:cubicBezTo>
                  <a:pt x="57" y="46"/>
                  <a:pt x="57" y="46"/>
                  <a:pt x="57" y="46"/>
                </a:cubicBezTo>
                <a:cubicBezTo>
                  <a:pt x="51" y="52"/>
                  <a:pt x="51" y="52"/>
                  <a:pt x="51" y="52"/>
                </a:cubicBezTo>
                <a:cubicBezTo>
                  <a:pt x="42" y="60"/>
                  <a:pt x="30" y="61"/>
                  <a:pt x="20" y="55"/>
                </a:cubicBezTo>
                <a:cubicBezTo>
                  <a:pt x="7" y="69"/>
                  <a:pt x="7" y="69"/>
                  <a:pt x="7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2"/>
                  <a:pt x="0" y="62"/>
                  <a:pt x="0" y="62"/>
                </a:cubicBezTo>
                <a:cubicBezTo>
                  <a:pt x="14" y="48"/>
                  <a:pt x="14" y="48"/>
                  <a:pt x="14" y="48"/>
                </a:cubicBezTo>
                <a:cubicBezTo>
                  <a:pt x="7" y="39"/>
                  <a:pt x="8" y="26"/>
                  <a:pt x="17" y="18"/>
                </a:cubicBezTo>
                <a:cubicBezTo>
                  <a:pt x="23" y="12"/>
                  <a:pt x="23" y="12"/>
                  <a:pt x="23" y="12"/>
                </a:cubicBezTo>
                <a:cubicBezTo>
                  <a:pt x="29" y="17"/>
                  <a:pt x="29" y="17"/>
                  <a:pt x="29" y="17"/>
                </a:cubicBezTo>
                <a:cubicBezTo>
                  <a:pt x="44" y="2"/>
                  <a:pt x="44" y="2"/>
                  <a:pt x="44" y="2"/>
                </a:cubicBezTo>
                <a:cubicBezTo>
                  <a:pt x="46" y="0"/>
                  <a:pt x="49" y="0"/>
                  <a:pt x="51" y="2"/>
                </a:cubicBezTo>
                <a:cubicBezTo>
                  <a:pt x="52" y="4"/>
                  <a:pt x="52" y="7"/>
                  <a:pt x="51" y="9"/>
                </a:cubicBezTo>
                <a:cubicBezTo>
                  <a:pt x="35" y="24"/>
                  <a:pt x="35" y="24"/>
                  <a:pt x="35" y="24"/>
                </a:cubicBezTo>
                <a:cubicBezTo>
                  <a:pt x="44" y="33"/>
                  <a:pt x="44" y="33"/>
                  <a:pt x="44" y="33"/>
                </a:cubicBezTo>
                <a:cubicBezTo>
                  <a:pt x="60" y="18"/>
                  <a:pt x="60" y="18"/>
                  <a:pt x="60" y="18"/>
                </a:cubicBezTo>
                <a:cubicBezTo>
                  <a:pt x="61" y="16"/>
                  <a:pt x="64" y="16"/>
                  <a:pt x="66" y="18"/>
                </a:cubicBezTo>
                <a:cubicBezTo>
                  <a:pt x="68" y="20"/>
                  <a:pt x="68" y="23"/>
                  <a:pt x="66" y="2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6" name="Freeform 235"/>
          <p:cNvSpPr>
            <a:spLocks noEditPoints="1"/>
          </p:cNvSpPr>
          <p:nvPr/>
        </p:nvSpPr>
        <p:spPr bwMode="auto">
          <a:xfrm>
            <a:off x="812104" y="4566949"/>
            <a:ext cx="167918" cy="166457"/>
          </a:xfrm>
          <a:custGeom>
            <a:avLst/>
            <a:gdLst>
              <a:gd name="T0" fmla="*/ 182562 w 53"/>
              <a:gd name="T1" fmla="*/ 143414 h 53"/>
              <a:gd name="T2" fmla="*/ 144672 w 53"/>
              <a:gd name="T3" fmla="*/ 180975 h 53"/>
              <a:gd name="T4" fmla="*/ 37890 w 53"/>
              <a:gd name="T5" fmla="*/ 180975 h 53"/>
              <a:gd name="T6" fmla="*/ 0 w 53"/>
              <a:gd name="T7" fmla="*/ 143414 h 53"/>
              <a:gd name="T8" fmla="*/ 0 w 53"/>
              <a:gd name="T9" fmla="*/ 34146 h 53"/>
              <a:gd name="T10" fmla="*/ 37890 w 53"/>
              <a:gd name="T11" fmla="*/ 0 h 53"/>
              <a:gd name="T12" fmla="*/ 144672 w 53"/>
              <a:gd name="T13" fmla="*/ 0 h 53"/>
              <a:gd name="T14" fmla="*/ 182562 w 53"/>
              <a:gd name="T15" fmla="*/ 34146 h 53"/>
              <a:gd name="T16" fmla="*/ 182562 w 53"/>
              <a:gd name="T17" fmla="*/ 143414 h 53"/>
              <a:gd name="T18" fmla="*/ 165339 w 53"/>
              <a:gd name="T19" fmla="*/ 34146 h 53"/>
              <a:gd name="T20" fmla="*/ 144672 w 53"/>
              <a:gd name="T21" fmla="*/ 13658 h 53"/>
              <a:gd name="T22" fmla="*/ 37890 w 53"/>
              <a:gd name="T23" fmla="*/ 13658 h 53"/>
              <a:gd name="T24" fmla="*/ 17223 w 53"/>
              <a:gd name="T25" fmla="*/ 34146 h 53"/>
              <a:gd name="T26" fmla="*/ 17223 w 53"/>
              <a:gd name="T27" fmla="*/ 143414 h 53"/>
              <a:gd name="T28" fmla="*/ 37890 w 53"/>
              <a:gd name="T29" fmla="*/ 163902 h 53"/>
              <a:gd name="T30" fmla="*/ 144672 w 53"/>
              <a:gd name="T31" fmla="*/ 163902 h 53"/>
              <a:gd name="T32" fmla="*/ 165339 w 53"/>
              <a:gd name="T33" fmla="*/ 143414 h 53"/>
              <a:gd name="T34" fmla="*/ 165339 w 53"/>
              <a:gd name="T35" fmla="*/ 34146 h 53"/>
              <a:gd name="T36" fmla="*/ 148116 w 53"/>
              <a:gd name="T37" fmla="*/ 92195 h 53"/>
              <a:gd name="T38" fmla="*/ 144672 w 53"/>
              <a:gd name="T39" fmla="*/ 99024 h 53"/>
              <a:gd name="T40" fmla="*/ 99892 w 53"/>
              <a:gd name="T41" fmla="*/ 99024 h 53"/>
              <a:gd name="T42" fmla="*/ 99892 w 53"/>
              <a:gd name="T43" fmla="*/ 143414 h 53"/>
              <a:gd name="T44" fmla="*/ 96448 w 53"/>
              <a:gd name="T45" fmla="*/ 146829 h 53"/>
              <a:gd name="T46" fmla="*/ 86114 w 53"/>
              <a:gd name="T47" fmla="*/ 146829 h 53"/>
              <a:gd name="T48" fmla="*/ 82670 w 53"/>
              <a:gd name="T49" fmla="*/ 143414 h 53"/>
              <a:gd name="T50" fmla="*/ 82670 w 53"/>
              <a:gd name="T51" fmla="*/ 99024 h 53"/>
              <a:gd name="T52" fmla="*/ 37890 w 53"/>
              <a:gd name="T53" fmla="*/ 99024 h 53"/>
              <a:gd name="T54" fmla="*/ 31001 w 53"/>
              <a:gd name="T55" fmla="*/ 92195 h 53"/>
              <a:gd name="T56" fmla="*/ 31001 w 53"/>
              <a:gd name="T57" fmla="*/ 85366 h 53"/>
              <a:gd name="T58" fmla="*/ 37890 w 53"/>
              <a:gd name="T59" fmla="*/ 81951 h 53"/>
              <a:gd name="T60" fmla="*/ 82670 w 53"/>
              <a:gd name="T61" fmla="*/ 81951 h 53"/>
              <a:gd name="T62" fmla="*/ 82670 w 53"/>
              <a:gd name="T63" fmla="*/ 34146 h 53"/>
              <a:gd name="T64" fmla="*/ 86114 w 53"/>
              <a:gd name="T65" fmla="*/ 30732 h 53"/>
              <a:gd name="T66" fmla="*/ 96448 w 53"/>
              <a:gd name="T67" fmla="*/ 30732 h 53"/>
              <a:gd name="T68" fmla="*/ 99892 w 53"/>
              <a:gd name="T69" fmla="*/ 34146 h 53"/>
              <a:gd name="T70" fmla="*/ 99892 w 53"/>
              <a:gd name="T71" fmla="*/ 81951 h 53"/>
              <a:gd name="T72" fmla="*/ 144672 w 53"/>
              <a:gd name="T73" fmla="*/ 81951 h 53"/>
              <a:gd name="T74" fmla="*/ 148116 w 53"/>
              <a:gd name="T75" fmla="*/ 85366 h 53"/>
              <a:gd name="T76" fmla="*/ 148116 w 53"/>
              <a:gd name="T77" fmla="*/ 92195 h 5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3" h="53">
                <a:moveTo>
                  <a:pt x="53" y="42"/>
                </a:moveTo>
                <a:cubicBezTo>
                  <a:pt x="53" y="48"/>
                  <a:pt x="48" y="53"/>
                  <a:pt x="42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5" y="53"/>
                  <a:pt x="0" y="48"/>
                  <a:pt x="0" y="42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8" y="0"/>
                  <a:pt x="53" y="4"/>
                  <a:pt x="53" y="10"/>
                </a:cubicBezTo>
                <a:lnTo>
                  <a:pt x="53" y="42"/>
                </a:lnTo>
                <a:close/>
                <a:moveTo>
                  <a:pt x="48" y="10"/>
                </a:moveTo>
                <a:cubicBezTo>
                  <a:pt x="48" y="7"/>
                  <a:pt x="46" y="4"/>
                  <a:pt x="4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7" y="4"/>
                  <a:pt x="5" y="7"/>
                  <a:pt x="5" y="10"/>
                </a:cubicBezTo>
                <a:cubicBezTo>
                  <a:pt x="5" y="42"/>
                  <a:pt x="5" y="42"/>
                  <a:pt x="5" y="42"/>
                </a:cubicBezTo>
                <a:cubicBezTo>
                  <a:pt x="5" y="45"/>
                  <a:pt x="7" y="48"/>
                  <a:pt x="11" y="48"/>
                </a:cubicBezTo>
                <a:cubicBezTo>
                  <a:pt x="42" y="48"/>
                  <a:pt x="42" y="48"/>
                  <a:pt x="42" y="48"/>
                </a:cubicBezTo>
                <a:cubicBezTo>
                  <a:pt x="46" y="48"/>
                  <a:pt x="48" y="45"/>
                  <a:pt x="48" y="42"/>
                </a:cubicBezTo>
                <a:lnTo>
                  <a:pt x="48" y="10"/>
                </a:lnTo>
                <a:close/>
                <a:moveTo>
                  <a:pt x="43" y="27"/>
                </a:moveTo>
                <a:cubicBezTo>
                  <a:pt x="43" y="28"/>
                  <a:pt x="43" y="29"/>
                  <a:pt x="42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42"/>
                  <a:pt x="29" y="42"/>
                  <a:pt x="29" y="42"/>
                </a:cubicBezTo>
                <a:cubicBezTo>
                  <a:pt x="29" y="43"/>
                  <a:pt x="28" y="43"/>
                  <a:pt x="28" y="43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4" y="43"/>
                  <a:pt x="24" y="42"/>
                </a:cubicBezTo>
                <a:cubicBezTo>
                  <a:pt x="24" y="29"/>
                  <a:pt x="24" y="29"/>
                  <a:pt x="24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0" y="29"/>
                  <a:pt x="9" y="28"/>
                  <a:pt x="9" y="27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4"/>
                  <a:pt x="10" y="24"/>
                  <a:pt x="11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5" y="9"/>
                  <a:pt x="2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9" y="10"/>
                  <a:pt x="29" y="10"/>
                </a:cubicBezTo>
                <a:cubicBezTo>
                  <a:pt x="29" y="24"/>
                  <a:pt x="29" y="24"/>
                  <a:pt x="29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43" y="24"/>
                  <a:pt x="43" y="24"/>
                  <a:pt x="43" y="25"/>
                </a:cubicBezTo>
                <a:lnTo>
                  <a:pt x="43" y="2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7" name="Freeform 236"/>
          <p:cNvSpPr/>
          <p:nvPr/>
        </p:nvSpPr>
        <p:spPr bwMode="auto">
          <a:xfrm>
            <a:off x="1267673" y="4550887"/>
            <a:ext cx="211722" cy="214643"/>
          </a:xfrm>
          <a:custGeom>
            <a:avLst/>
            <a:gdLst>
              <a:gd name="T0" fmla="*/ 34356 w 67"/>
              <a:gd name="T1" fmla="*/ 96091 h 68"/>
              <a:gd name="T2" fmla="*/ 37792 w 67"/>
              <a:gd name="T3" fmla="*/ 85795 h 68"/>
              <a:gd name="T4" fmla="*/ 41228 w 67"/>
              <a:gd name="T5" fmla="*/ 72068 h 68"/>
              <a:gd name="T6" fmla="*/ 82455 w 67"/>
              <a:gd name="T7" fmla="*/ 6864 h 68"/>
              <a:gd name="T8" fmla="*/ 123683 w 67"/>
              <a:gd name="T9" fmla="*/ 0 h 68"/>
              <a:gd name="T10" fmla="*/ 158039 w 67"/>
              <a:gd name="T11" fmla="*/ 6864 h 68"/>
              <a:gd name="T12" fmla="*/ 202702 w 67"/>
              <a:gd name="T13" fmla="*/ 72068 h 68"/>
              <a:gd name="T14" fmla="*/ 202702 w 67"/>
              <a:gd name="T15" fmla="*/ 75500 h 68"/>
              <a:gd name="T16" fmla="*/ 209573 w 67"/>
              <a:gd name="T17" fmla="*/ 92659 h 68"/>
              <a:gd name="T18" fmla="*/ 209573 w 67"/>
              <a:gd name="T19" fmla="*/ 102954 h 68"/>
              <a:gd name="T20" fmla="*/ 209573 w 67"/>
              <a:gd name="T21" fmla="*/ 106386 h 68"/>
              <a:gd name="T22" fmla="*/ 230187 w 67"/>
              <a:gd name="T23" fmla="*/ 161295 h 68"/>
              <a:gd name="T24" fmla="*/ 219880 w 67"/>
              <a:gd name="T25" fmla="*/ 181886 h 68"/>
              <a:gd name="T26" fmla="*/ 209573 w 67"/>
              <a:gd name="T27" fmla="*/ 164727 h 68"/>
              <a:gd name="T28" fmla="*/ 209573 w 67"/>
              <a:gd name="T29" fmla="*/ 164727 h 68"/>
              <a:gd name="T30" fmla="*/ 206138 w 67"/>
              <a:gd name="T31" fmla="*/ 164727 h 68"/>
              <a:gd name="T32" fmla="*/ 188959 w 67"/>
              <a:gd name="T33" fmla="*/ 195613 h 68"/>
              <a:gd name="T34" fmla="*/ 213009 w 67"/>
              <a:gd name="T35" fmla="*/ 212772 h 68"/>
              <a:gd name="T36" fmla="*/ 209573 w 67"/>
              <a:gd name="T37" fmla="*/ 219636 h 68"/>
              <a:gd name="T38" fmla="*/ 171781 w 67"/>
              <a:gd name="T39" fmla="*/ 229931 h 68"/>
              <a:gd name="T40" fmla="*/ 127118 w 67"/>
              <a:gd name="T41" fmla="*/ 223068 h 68"/>
              <a:gd name="T42" fmla="*/ 116811 w 67"/>
              <a:gd name="T43" fmla="*/ 219636 h 68"/>
              <a:gd name="T44" fmla="*/ 75584 w 67"/>
              <a:gd name="T45" fmla="*/ 233363 h 68"/>
              <a:gd name="T46" fmla="*/ 27485 w 67"/>
              <a:gd name="T47" fmla="*/ 216204 h 68"/>
              <a:gd name="T48" fmla="*/ 34356 w 67"/>
              <a:gd name="T49" fmla="*/ 199045 h 68"/>
              <a:gd name="T50" fmla="*/ 48099 w 67"/>
              <a:gd name="T51" fmla="*/ 199045 h 68"/>
              <a:gd name="T52" fmla="*/ 48099 w 67"/>
              <a:gd name="T53" fmla="*/ 195613 h 68"/>
              <a:gd name="T54" fmla="*/ 48099 w 67"/>
              <a:gd name="T55" fmla="*/ 195613 h 68"/>
              <a:gd name="T56" fmla="*/ 48099 w 67"/>
              <a:gd name="T57" fmla="*/ 195613 h 68"/>
              <a:gd name="T58" fmla="*/ 24049 w 67"/>
              <a:gd name="T59" fmla="*/ 161295 h 68"/>
              <a:gd name="T60" fmla="*/ 24049 w 67"/>
              <a:gd name="T61" fmla="*/ 161295 h 68"/>
              <a:gd name="T62" fmla="*/ 24049 w 67"/>
              <a:gd name="T63" fmla="*/ 164727 h 68"/>
              <a:gd name="T64" fmla="*/ 6871 w 67"/>
              <a:gd name="T65" fmla="*/ 178454 h 68"/>
              <a:gd name="T66" fmla="*/ 6871 w 67"/>
              <a:gd name="T67" fmla="*/ 178454 h 68"/>
              <a:gd name="T68" fmla="*/ 3436 w 67"/>
              <a:gd name="T69" fmla="*/ 178454 h 68"/>
              <a:gd name="T70" fmla="*/ 0 w 67"/>
              <a:gd name="T71" fmla="*/ 164727 h 68"/>
              <a:gd name="T72" fmla="*/ 34356 w 67"/>
              <a:gd name="T73" fmla="*/ 102954 h 68"/>
              <a:gd name="T74" fmla="*/ 34356 w 67"/>
              <a:gd name="T75" fmla="*/ 96091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7" h="68">
                <a:moveTo>
                  <a:pt x="10" y="28"/>
                </a:moveTo>
                <a:cubicBezTo>
                  <a:pt x="10" y="27"/>
                  <a:pt x="10" y="26"/>
                  <a:pt x="11" y="25"/>
                </a:cubicBezTo>
                <a:cubicBezTo>
                  <a:pt x="11" y="24"/>
                  <a:pt x="11" y="22"/>
                  <a:pt x="12" y="21"/>
                </a:cubicBezTo>
                <a:cubicBezTo>
                  <a:pt x="12" y="14"/>
                  <a:pt x="18" y="5"/>
                  <a:pt x="24" y="2"/>
                </a:cubicBezTo>
                <a:cubicBezTo>
                  <a:pt x="28" y="0"/>
                  <a:pt x="32" y="0"/>
                  <a:pt x="36" y="0"/>
                </a:cubicBezTo>
                <a:cubicBezTo>
                  <a:pt x="40" y="0"/>
                  <a:pt x="43" y="0"/>
                  <a:pt x="46" y="2"/>
                </a:cubicBezTo>
                <a:cubicBezTo>
                  <a:pt x="55" y="6"/>
                  <a:pt x="57" y="13"/>
                  <a:pt x="59" y="21"/>
                </a:cubicBezTo>
                <a:cubicBezTo>
                  <a:pt x="59" y="22"/>
                  <a:pt x="59" y="22"/>
                  <a:pt x="59" y="22"/>
                </a:cubicBezTo>
                <a:cubicBezTo>
                  <a:pt x="60" y="23"/>
                  <a:pt x="61" y="25"/>
                  <a:pt x="61" y="27"/>
                </a:cubicBezTo>
                <a:cubicBezTo>
                  <a:pt x="61" y="28"/>
                  <a:pt x="61" y="29"/>
                  <a:pt x="61" y="30"/>
                </a:cubicBezTo>
                <a:cubicBezTo>
                  <a:pt x="61" y="30"/>
                  <a:pt x="61" y="31"/>
                  <a:pt x="61" y="31"/>
                </a:cubicBezTo>
                <a:cubicBezTo>
                  <a:pt x="64" y="36"/>
                  <a:pt x="67" y="41"/>
                  <a:pt x="67" y="47"/>
                </a:cubicBezTo>
                <a:cubicBezTo>
                  <a:pt x="67" y="48"/>
                  <a:pt x="66" y="53"/>
                  <a:pt x="64" y="53"/>
                </a:cubicBezTo>
                <a:cubicBezTo>
                  <a:pt x="63" y="53"/>
                  <a:pt x="61" y="49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9" y="51"/>
                  <a:pt x="58" y="54"/>
                  <a:pt x="55" y="57"/>
                </a:cubicBezTo>
                <a:cubicBezTo>
                  <a:pt x="57" y="59"/>
                  <a:pt x="61" y="59"/>
                  <a:pt x="62" y="62"/>
                </a:cubicBezTo>
                <a:cubicBezTo>
                  <a:pt x="61" y="63"/>
                  <a:pt x="61" y="63"/>
                  <a:pt x="61" y="64"/>
                </a:cubicBezTo>
                <a:cubicBezTo>
                  <a:pt x="59" y="67"/>
                  <a:pt x="53" y="67"/>
                  <a:pt x="50" y="67"/>
                </a:cubicBezTo>
                <a:cubicBezTo>
                  <a:pt x="45" y="67"/>
                  <a:pt x="41" y="66"/>
                  <a:pt x="37" y="65"/>
                </a:cubicBezTo>
                <a:cubicBezTo>
                  <a:pt x="36" y="64"/>
                  <a:pt x="35" y="65"/>
                  <a:pt x="34" y="64"/>
                </a:cubicBezTo>
                <a:cubicBezTo>
                  <a:pt x="31" y="67"/>
                  <a:pt x="26" y="68"/>
                  <a:pt x="22" y="68"/>
                </a:cubicBezTo>
                <a:cubicBezTo>
                  <a:pt x="20" y="68"/>
                  <a:pt x="8" y="68"/>
                  <a:pt x="8" y="63"/>
                </a:cubicBezTo>
                <a:cubicBezTo>
                  <a:pt x="8" y="60"/>
                  <a:pt x="9" y="60"/>
                  <a:pt x="10" y="58"/>
                </a:cubicBezTo>
                <a:cubicBezTo>
                  <a:pt x="12" y="58"/>
                  <a:pt x="12" y="58"/>
                  <a:pt x="14" y="58"/>
                </a:cubicBezTo>
                <a:cubicBezTo>
                  <a:pt x="14" y="58"/>
                  <a:pt x="14" y="58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2" y="57"/>
                  <a:pt x="8" y="50"/>
                  <a:pt x="7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7" y="47"/>
                  <a:pt x="7" y="48"/>
                  <a:pt x="7" y="48"/>
                </a:cubicBezTo>
                <a:cubicBezTo>
                  <a:pt x="6" y="50"/>
                  <a:pt x="4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1" y="52"/>
                  <a:pt x="2" y="52"/>
                  <a:pt x="1" y="52"/>
                </a:cubicBezTo>
                <a:cubicBezTo>
                  <a:pt x="1" y="51"/>
                  <a:pt x="0" y="49"/>
                  <a:pt x="0" y="48"/>
                </a:cubicBezTo>
                <a:cubicBezTo>
                  <a:pt x="0" y="40"/>
                  <a:pt x="4" y="35"/>
                  <a:pt x="10" y="30"/>
                </a:cubicBezTo>
                <a:cubicBezTo>
                  <a:pt x="10" y="30"/>
                  <a:pt x="10" y="29"/>
                  <a:pt x="10" y="2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8" name="Freeform 237"/>
          <p:cNvSpPr>
            <a:spLocks noEditPoints="1"/>
          </p:cNvSpPr>
          <p:nvPr/>
        </p:nvSpPr>
        <p:spPr bwMode="auto">
          <a:xfrm>
            <a:off x="1721780" y="4566949"/>
            <a:ext cx="198581" cy="166457"/>
          </a:xfrm>
          <a:custGeom>
            <a:avLst/>
            <a:gdLst>
              <a:gd name="T0" fmla="*/ 99383 w 63"/>
              <a:gd name="T1" fmla="*/ 157073 h 53"/>
              <a:gd name="T2" fmla="*/ 75394 w 63"/>
              <a:gd name="T3" fmla="*/ 180975 h 53"/>
              <a:gd name="T4" fmla="*/ 23989 w 63"/>
              <a:gd name="T5" fmla="*/ 180975 h 53"/>
              <a:gd name="T6" fmla="*/ 0 w 63"/>
              <a:gd name="T7" fmla="*/ 157073 h 53"/>
              <a:gd name="T8" fmla="*/ 0 w 63"/>
              <a:gd name="T9" fmla="*/ 64878 h 53"/>
              <a:gd name="T10" fmla="*/ 65113 w 63"/>
              <a:gd name="T11" fmla="*/ 0 h 53"/>
              <a:gd name="T12" fmla="*/ 75394 w 63"/>
              <a:gd name="T13" fmla="*/ 0 h 53"/>
              <a:gd name="T14" fmla="*/ 82248 w 63"/>
              <a:gd name="T15" fmla="*/ 6829 h 53"/>
              <a:gd name="T16" fmla="*/ 82248 w 63"/>
              <a:gd name="T17" fmla="*/ 23902 h 53"/>
              <a:gd name="T18" fmla="*/ 75394 w 63"/>
              <a:gd name="T19" fmla="*/ 30732 h 53"/>
              <a:gd name="T20" fmla="*/ 65113 w 63"/>
              <a:gd name="T21" fmla="*/ 30732 h 53"/>
              <a:gd name="T22" fmla="*/ 30843 w 63"/>
              <a:gd name="T23" fmla="*/ 64878 h 53"/>
              <a:gd name="T24" fmla="*/ 30843 w 63"/>
              <a:gd name="T25" fmla="*/ 68292 h 53"/>
              <a:gd name="T26" fmla="*/ 44551 w 63"/>
              <a:gd name="T27" fmla="*/ 81951 h 53"/>
              <a:gd name="T28" fmla="*/ 75394 w 63"/>
              <a:gd name="T29" fmla="*/ 81951 h 53"/>
              <a:gd name="T30" fmla="*/ 99383 w 63"/>
              <a:gd name="T31" fmla="*/ 105853 h 53"/>
              <a:gd name="T32" fmla="*/ 99383 w 63"/>
              <a:gd name="T33" fmla="*/ 157073 h 53"/>
              <a:gd name="T34" fmla="*/ 215900 w 63"/>
              <a:gd name="T35" fmla="*/ 157073 h 53"/>
              <a:gd name="T36" fmla="*/ 191911 w 63"/>
              <a:gd name="T37" fmla="*/ 180975 h 53"/>
              <a:gd name="T38" fmla="*/ 140506 w 63"/>
              <a:gd name="T39" fmla="*/ 180975 h 53"/>
              <a:gd name="T40" fmla="*/ 116517 w 63"/>
              <a:gd name="T41" fmla="*/ 157073 h 53"/>
              <a:gd name="T42" fmla="*/ 116517 w 63"/>
              <a:gd name="T43" fmla="*/ 64878 h 53"/>
              <a:gd name="T44" fmla="*/ 181630 w 63"/>
              <a:gd name="T45" fmla="*/ 0 h 53"/>
              <a:gd name="T46" fmla="*/ 191911 w 63"/>
              <a:gd name="T47" fmla="*/ 0 h 53"/>
              <a:gd name="T48" fmla="*/ 198765 w 63"/>
              <a:gd name="T49" fmla="*/ 6829 h 53"/>
              <a:gd name="T50" fmla="*/ 198765 w 63"/>
              <a:gd name="T51" fmla="*/ 23902 h 53"/>
              <a:gd name="T52" fmla="*/ 191911 w 63"/>
              <a:gd name="T53" fmla="*/ 30732 h 53"/>
              <a:gd name="T54" fmla="*/ 181630 w 63"/>
              <a:gd name="T55" fmla="*/ 30732 h 53"/>
              <a:gd name="T56" fmla="*/ 147360 w 63"/>
              <a:gd name="T57" fmla="*/ 64878 h 53"/>
              <a:gd name="T58" fmla="*/ 147360 w 63"/>
              <a:gd name="T59" fmla="*/ 68292 h 53"/>
              <a:gd name="T60" fmla="*/ 161068 w 63"/>
              <a:gd name="T61" fmla="*/ 81951 h 53"/>
              <a:gd name="T62" fmla="*/ 191911 w 63"/>
              <a:gd name="T63" fmla="*/ 81951 h 53"/>
              <a:gd name="T64" fmla="*/ 215900 w 63"/>
              <a:gd name="T65" fmla="*/ 105853 h 53"/>
              <a:gd name="T66" fmla="*/ 215900 w 63"/>
              <a:gd name="T67" fmla="*/ 157073 h 5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" h="53">
                <a:moveTo>
                  <a:pt x="29" y="46"/>
                </a:moveTo>
                <a:cubicBezTo>
                  <a:pt x="29" y="50"/>
                  <a:pt x="26" y="53"/>
                  <a:pt x="22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0"/>
                  <a:pt x="0" y="4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8" y="0"/>
                  <a:pt x="19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8"/>
                  <a:pt x="23" y="9"/>
                  <a:pt x="22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4" y="9"/>
                  <a:pt x="9" y="14"/>
                  <a:pt x="9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2"/>
                  <a:pt x="11" y="24"/>
                  <a:pt x="13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6" y="24"/>
                  <a:pt x="29" y="27"/>
                  <a:pt x="29" y="31"/>
                </a:cubicBezTo>
                <a:lnTo>
                  <a:pt x="29" y="46"/>
                </a:lnTo>
                <a:close/>
                <a:moveTo>
                  <a:pt x="63" y="46"/>
                </a:moveTo>
                <a:cubicBezTo>
                  <a:pt x="63" y="50"/>
                  <a:pt x="60" y="53"/>
                  <a:pt x="5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37" y="53"/>
                  <a:pt x="34" y="50"/>
                  <a:pt x="34" y="46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8"/>
                  <a:pt x="43" y="0"/>
                  <a:pt x="5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7" y="0"/>
                  <a:pt x="58" y="1"/>
                  <a:pt x="58" y="2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8"/>
                  <a:pt x="57" y="9"/>
                  <a:pt x="56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48" y="9"/>
                  <a:pt x="43" y="14"/>
                  <a:pt x="43" y="19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2"/>
                  <a:pt x="45" y="24"/>
                  <a:pt x="47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60" y="24"/>
                  <a:pt x="63" y="27"/>
                  <a:pt x="63" y="31"/>
                </a:cubicBezTo>
                <a:lnTo>
                  <a:pt x="63" y="4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9" name="Freeform 238"/>
          <p:cNvSpPr/>
          <p:nvPr/>
        </p:nvSpPr>
        <p:spPr bwMode="auto">
          <a:xfrm>
            <a:off x="2175888" y="4550887"/>
            <a:ext cx="211722" cy="214643"/>
          </a:xfrm>
          <a:custGeom>
            <a:avLst/>
            <a:gdLst>
              <a:gd name="T0" fmla="*/ 54970 w 67"/>
              <a:gd name="T1" fmla="*/ 17159 h 68"/>
              <a:gd name="T2" fmla="*/ 58406 w 67"/>
              <a:gd name="T3" fmla="*/ 17159 h 68"/>
              <a:gd name="T4" fmla="*/ 51534 w 67"/>
              <a:gd name="T5" fmla="*/ 126977 h 68"/>
              <a:gd name="T6" fmla="*/ 92762 w 67"/>
              <a:gd name="T7" fmla="*/ 126977 h 68"/>
              <a:gd name="T8" fmla="*/ 92762 w 67"/>
              <a:gd name="T9" fmla="*/ 68636 h 68"/>
              <a:gd name="T10" fmla="*/ 72148 w 67"/>
              <a:gd name="T11" fmla="*/ 48045 h 68"/>
              <a:gd name="T12" fmla="*/ 85891 w 67"/>
              <a:gd name="T13" fmla="*/ 34318 h 68"/>
              <a:gd name="T14" fmla="*/ 106504 w 67"/>
              <a:gd name="T15" fmla="*/ 51477 h 68"/>
              <a:gd name="T16" fmla="*/ 96198 w 67"/>
              <a:gd name="T17" fmla="*/ 24023 h 68"/>
              <a:gd name="T18" fmla="*/ 116811 w 67"/>
              <a:gd name="T19" fmla="*/ 0 h 68"/>
              <a:gd name="T20" fmla="*/ 137425 w 67"/>
              <a:gd name="T21" fmla="*/ 24023 h 68"/>
              <a:gd name="T22" fmla="*/ 127118 w 67"/>
              <a:gd name="T23" fmla="*/ 51477 h 68"/>
              <a:gd name="T24" fmla="*/ 147732 w 67"/>
              <a:gd name="T25" fmla="*/ 34318 h 68"/>
              <a:gd name="T26" fmla="*/ 161474 w 67"/>
              <a:gd name="T27" fmla="*/ 48045 h 68"/>
              <a:gd name="T28" fmla="*/ 137425 w 67"/>
              <a:gd name="T29" fmla="*/ 68636 h 68"/>
              <a:gd name="T30" fmla="*/ 137425 w 67"/>
              <a:gd name="T31" fmla="*/ 126977 h 68"/>
              <a:gd name="T32" fmla="*/ 178653 w 67"/>
              <a:gd name="T33" fmla="*/ 126977 h 68"/>
              <a:gd name="T34" fmla="*/ 175217 w 67"/>
              <a:gd name="T35" fmla="*/ 20591 h 68"/>
              <a:gd name="T36" fmla="*/ 175217 w 67"/>
              <a:gd name="T37" fmla="*/ 17159 h 68"/>
              <a:gd name="T38" fmla="*/ 230187 w 67"/>
              <a:gd name="T39" fmla="*/ 116682 h 68"/>
              <a:gd name="T40" fmla="*/ 116811 w 67"/>
              <a:gd name="T41" fmla="*/ 233363 h 68"/>
              <a:gd name="T42" fmla="*/ 0 w 67"/>
              <a:gd name="T43" fmla="*/ 113250 h 68"/>
              <a:gd name="T44" fmla="*/ 54970 w 67"/>
              <a:gd name="T45" fmla="*/ 17159 h 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7" h="68">
                <a:moveTo>
                  <a:pt x="16" y="5"/>
                </a:moveTo>
                <a:cubicBezTo>
                  <a:pt x="17" y="5"/>
                  <a:pt x="17" y="5"/>
                  <a:pt x="17" y="5"/>
                </a:cubicBezTo>
                <a:cubicBezTo>
                  <a:pt x="16" y="6"/>
                  <a:pt x="1" y="23"/>
                  <a:pt x="15" y="37"/>
                </a:cubicBezTo>
                <a:cubicBezTo>
                  <a:pt x="22" y="43"/>
                  <a:pt x="27" y="37"/>
                  <a:pt x="27" y="37"/>
                </a:cubicBezTo>
                <a:cubicBezTo>
                  <a:pt x="32" y="30"/>
                  <a:pt x="27" y="20"/>
                  <a:pt x="27" y="20"/>
                </a:cubicBezTo>
                <a:cubicBezTo>
                  <a:pt x="26" y="16"/>
                  <a:pt x="21" y="14"/>
                  <a:pt x="21" y="14"/>
                </a:cubicBezTo>
                <a:cubicBezTo>
                  <a:pt x="25" y="10"/>
                  <a:pt x="25" y="10"/>
                  <a:pt x="25" y="10"/>
                </a:cubicBezTo>
                <a:cubicBezTo>
                  <a:pt x="28" y="11"/>
                  <a:pt x="31" y="15"/>
                  <a:pt x="31" y="15"/>
                </a:cubicBezTo>
                <a:cubicBezTo>
                  <a:pt x="31" y="11"/>
                  <a:pt x="28" y="7"/>
                  <a:pt x="28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40" y="7"/>
                  <a:pt x="40" y="7"/>
                  <a:pt x="40" y="7"/>
                </a:cubicBezTo>
                <a:cubicBezTo>
                  <a:pt x="37" y="11"/>
                  <a:pt x="37" y="15"/>
                  <a:pt x="37" y="15"/>
                </a:cubicBezTo>
                <a:cubicBezTo>
                  <a:pt x="39" y="12"/>
                  <a:pt x="43" y="10"/>
                  <a:pt x="43" y="10"/>
                </a:cubicBezTo>
                <a:cubicBezTo>
                  <a:pt x="47" y="14"/>
                  <a:pt x="47" y="14"/>
                  <a:pt x="47" y="14"/>
                </a:cubicBezTo>
                <a:cubicBezTo>
                  <a:pt x="43" y="15"/>
                  <a:pt x="40" y="20"/>
                  <a:pt x="40" y="20"/>
                </a:cubicBezTo>
                <a:cubicBezTo>
                  <a:pt x="38" y="23"/>
                  <a:pt x="37" y="32"/>
                  <a:pt x="40" y="37"/>
                </a:cubicBezTo>
                <a:cubicBezTo>
                  <a:pt x="45" y="43"/>
                  <a:pt x="52" y="37"/>
                  <a:pt x="52" y="37"/>
                </a:cubicBezTo>
                <a:cubicBezTo>
                  <a:pt x="67" y="24"/>
                  <a:pt x="51" y="6"/>
                  <a:pt x="51" y="6"/>
                </a:cubicBezTo>
                <a:cubicBezTo>
                  <a:pt x="50" y="5"/>
                  <a:pt x="51" y="5"/>
                  <a:pt x="51" y="5"/>
                </a:cubicBezTo>
                <a:cubicBezTo>
                  <a:pt x="58" y="10"/>
                  <a:pt x="67" y="17"/>
                  <a:pt x="67" y="34"/>
                </a:cubicBezTo>
                <a:cubicBezTo>
                  <a:pt x="67" y="53"/>
                  <a:pt x="53" y="68"/>
                  <a:pt x="34" y="68"/>
                </a:cubicBezTo>
                <a:cubicBezTo>
                  <a:pt x="15" y="68"/>
                  <a:pt x="0" y="52"/>
                  <a:pt x="0" y="33"/>
                </a:cubicBezTo>
                <a:cubicBezTo>
                  <a:pt x="1" y="22"/>
                  <a:pt x="6" y="12"/>
                  <a:pt x="16" y="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0" name="Freeform 239"/>
          <p:cNvSpPr>
            <a:spLocks noEditPoints="1"/>
          </p:cNvSpPr>
          <p:nvPr/>
        </p:nvSpPr>
        <p:spPr bwMode="auto">
          <a:xfrm>
            <a:off x="2631456" y="4566948"/>
            <a:ext cx="185439" cy="182519"/>
          </a:xfrm>
          <a:custGeom>
            <a:avLst/>
            <a:gdLst>
              <a:gd name="T0" fmla="*/ 198195 w 59"/>
              <a:gd name="T1" fmla="*/ 119746 h 58"/>
              <a:gd name="T2" fmla="*/ 99097 w 59"/>
              <a:gd name="T3" fmla="*/ 198437 h 58"/>
              <a:gd name="T4" fmla="*/ 30754 w 59"/>
              <a:gd name="T5" fmla="*/ 171066 h 58"/>
              <a:gd name="T6" fmla="*/ 17086 w 59"/>
              <a:gd name="T7" fmla="*/ 188173 h 58"/>
              <a:gd name="T8" fmla="*/ 10251 w 59"/>
              <a:gd name="T9" fmla="*/ 188173 h 58"/>
              <a:gd name="T10" fmla="*/ 0 w 59"/>
              <a:gd name="T11" fmla="*/ 181330 h 58"/>
              <a:gd name="T12" fmla="*/ 0 w 59"/>
              <a:gd name="T13" fmla="*/ 123168 h 58"/>
              <a:gd name="T14" fmla="*/ 10251 w 59"/>
              <a:gd name="T15" fmla="*/ 116325 h 58"/>
              <a:gd name="T16" fmla="*/ 68343 w 59"/>
              <a:gd name="T17" fmla="*/ 116325 h 58"/>
              <a:gd name="T18" fmla="*/ 75177 w 59"/>
              <a:gd name="T19" fmla="*/ 123168 h 58"/>
              <a:gd name="T20" fmla="*/ 75177 w 59"/>
              <a:gd name="T21" fmla="*/ 130010 h 58"/>
              <a:gd name="T22" fmla="*/ 54674 w 59"/>
              <a:gd name="T23" fmla="*/ 147117 h 58"/>
              <a:gd name="T24" fmla="*/ 102515 w 59"/>
              <a:gd name="T25" fmla="*/ 164224 h 58"/>
              <a:gd name="T26" fmla="*/ 157189 w 59"/>
              <a:gd name="T27" fmla="*/ 133432 h 58"/>
              <a:gd name="T28" fmla="*/ 164023 w 59"/>
              <a:gd name="T29" fmla="*/ 116325 h 58"/>
              <a:gd name="T30" fmla="*/ 167440 w 59"/>
              <a:gd name="T31" fmla="*/ 116325 h 58"/>
              <a:gd name="T32" fmla="*/ 194778 w 59"/>
              <a:gd name="T33" fmla="*/ 116325 h 58"/>
              <a:gd name="T34" fmla="*/ 198195 w 59"/>
              <a:gd name="T35" fmla="*/ 119746 h 58"/>
              <a:gd name="T36" fmla="*/ 198195 w 59"/>
              <a:gd name="T37" fmla="*/ 119746 h 58"/>
              <a:gd name="T38" fmla="*/ 201612 w 59"/>
              <a:gd name="T39" fmla="*/ 71848 h 58"/>
              <a:gd name="T40" fmla="*/ 191361 w 59"/>
              <a:gd name="T41" fmla="*/ 82112 h 58"/>
              <a:gd name="T42" fmla="*/ 133269 w 59"/>
              <a:gd name="T43" fmla="*/ 82112 h 58"/>
              <a:gd name="T44" fmla="*/ 126435 w 59"/>
              <a:gd name="T45" fmla="*/ 71848 h 58"/>
              <a:gd name="T46" fmla="*/ 129852 w 59"/>
              <a:gd name="T47" fmla="*/ 68427 h 58"/>
              <a:gd name="T48" fmla="*/ 146938 w 59"/>
              <a:gd name="T49" fmla="*/ 47899 h 58"/>
              <a:gd name="T50" fmla="*/ 102515 w 59"/>
              <a:gd name="T51" fmla="*/ 30792 h 58"/>
              <a:gd name="T52" fmla="*/ 44423 w 59"/>
              <a:gd name="T53" fmla="*/ 65005 h 58"/>
              <a:gd name="T54" fmla="*/ 37589 w 59"/>
              <a:gd name="T55" fmla="*/ 78691 h 58"/>
              <a:gd name="T56" fmla="*/ 34172 w 59"/>
              <a:gd name="T57" fmla="*/ 82112 h 58"/>
              <a:gd name="T58" fmla="*/ 6834 w 59"/>
              <a:gd name="T59" fmla="*/ 82112 h 58"/>
              <a:gd name="T60" fmla="*/ 3417 w 59"/>
              <a:gd name="T61" fmla="*/ 78691 h 58"/>
              <a:gd name="T62" fmla="*/ 3417 w 59"/>
              <a:gd name="T63" fmla="*/ 75269 h 58"/>
              <a:gd name="T64" fmla="*/ 102515 w 59"/>
              <a:gd name="T65" fmla="*/ 0 h 58"/>
              <a:gd name="T66" fmla="*/ 170858 w 59"/>
              <a:gd name="T67" fmla="*/ 27371 h 58"/>
              <a:gd name="T68" fmla="*/ 187943 w 59"/>
              <a:gd name="T69" fmla="*/ 10264 h 58"/>
              <a:gd name="T70" fmla="*/ 191361 w 59"/>
              <a:gd name="T71" fmla="*/ 6843 h 58"/>
              <a:gd name="T72" fmla="*/ 201612 w 59"/>
              <a:gd name="T73" fmla="*/ 13685 h 58"/>
              <a:gd name="T74" fmla="*/ 201612 w 59"/>
              <a:gd name="T75" fmla="*/ 71848 h 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9" h="58">
                <a:moveTo>
                  <a:pt x="58" y="35"/>
                </a:moveTo>
                <a:cubicBezTo>
                  <a:pt x="55" y="48"/>
                  <a:pt x="43" y="58"/>
                  <a:pt x="29" y="58"/>
                </a:cubicBezTo>
                <a:cubicBezTo>
                  <a:pt x="22" y="58"/>
                  <a:pt x="15" y="55"/>
                  <a:pt x="9" y="50"/>
                </a:cubicBezTo>
                <a:cubicBezTo>
                  <a:pt x="5" y="55"/>
                  <a:pt x="5" y="55"/>
                  <a:pt x="5" y="55"/>
                </a:cubicBezTo>
                <a:cubicBezTo>
                  <a:pt x="4" y="55"/>
                  <a:pt x="4" y="55"/>
                  <a:pt x="3" y="55"/>
                </a:cubicBezTo>
                <a:cubicBezTo>
                  <a:pt x="2" y="55"/>
                  <a:pt x="0" y="54"/>
                  <a:pt x="0" y="53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5"/>
                  <a:pt x="2" y="34"/>
                  <a:pt x="3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1" y="34"/>
                  <a:pt x="22" y="35"/>
                  <a:pt x="22" y="36"/>
                </a:cubicBezTo>
                <a:cubicBezTo>
                  <a:pt x="22" y="37"/>
                  <a:pt x="22" y="37"/>
                  <a:pt x="22" y="38"/>
                </a:cubicBezTo>
                <a:cubicBezTo>
                  <a:pt x="16" y="43"/>
                  <a:pt x="16" y="43"/>
                  <a:pt x="16" y="43"/>
                </a:cubicBezTo>
                <a:cubicBezTo>
                  <a:pt x="20" y="46"/>
                  <a:pt x="25" y="48"/>
                  <a:pt x="30" y="48"/>
                </a:cubicBezTo>
                <a:cubicBezTo>
                  <a:pt x="36" y="48"/>
                  <a:pt x="43" y="45"/>
                  <a:pt x="46" y="39"/>
                </a:cubicBezTo>
                <a:cubicBezTo>
                  <a:pt x="47" y="37"/>
                  <a:pt x="48" y="36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57" y="34"/>
                  <a:pt x="57" y="34"/>
                  <a:pt x="57" y="34"/>
                </a:cubicBezTo>
                <a:cubicBezTo>
                  <a:pt x="57" y="34"/>
                  <a:pt x="58" y="34"/>
                  <a:pt x="58" y="35"/>
                </a:cubicBezTo>
                <a:cubicBezTo>
                  <a:pt x="58" y="35"/>
                  <a:pt x="58" y="35"/>
                  <a:pt x="58" y="35"/>
                </a:cubicBezTo>
                <a:close/>
                <a:moveTo>
                  <a:pt x="59" y="21"/>
                </a:moveTo>
                <a:cubicBezTo>
                  <a:pt x="59" y="23"/>
                  <a:pt x="58" y="24"/>
                  <a:pt x="56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7" y="23"/>
                  <a:pt x="37" y="21"/>
                </a:cubicBezTo>
                <a:cubicBezTo>
                  <a:pt x="37" y="21"/>
                  <a:pt x="37" y="20"/>
                  <a:pt x="38" y="20"/>
                </a:cubicBezTo>
                <a:cubicBezTo>
                  <a:pt x="43" y="14"/>
                  <a:pt x="43" y="14"/>
                  <a:pt x="43" y="14"/>
                </a:cubicBezTo>
                <a:cubicBezTo>
                  <a:pt x="39" y="11"/>
                  <a:pt x="34" y="9"/>
                  <a:pt x="30" y="9"/>
                </a:cubicBezTo>
                <a:cubicBezTo>
                  <a:pt x="23" y="9"/>
                  <a:pt x="17" y="13"/>
                  <a:pt x="13" y="19"/>
                </a:cubicBezTo>
                <a:cubicBezTo>
                  <a:pt x="12" y="20"/>
                  <a:pt x="12" y="21"/>
                  <a:pt x="11" y="23"/>
                </a:cubicBezTo>
                <a:cubicBezTo>
                  <a:pt x="11" y="24"/>
                  <a:pt x="10" y="24"/>
                  <a:pt x="10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1" y="23"/>
                  <a:pt x="1" y="23"/>
                </a:cubicBezTo>
                <a:cubicBezTo>
                  <a:pt x="1" y="23"/>
                  <a:pt x="1" y="22"/>
                  <a:pt x="1" y="22"/>
                </a:cubicBezTo>
                <a:cubicBezTo>
                  <a:pt x="4" y="9"/>
                  <a:pt x="16" y="0"/>
                  <a:pt x="30" y="0"/>
                </a:cubicBezTo>
                <a:cubicBezTo>
                  <a:pt x="37" y="0"/>
                  <a:pt x="44" y="3"/>
                  <a:pt x="50" y="8"/>
                </a:cubicBezTo>
                <a:cubicBezTo>
                  <a:pt x="55" y="3"/>
                  <a:pt x="55" y="3"/>
                  <a:pt x="55" y="3"/>
                </a:cubicBezTo>
                <a:cubicBezTo>
                  <a:pt x="55" y="2"/>
                  <a:pt x="56" y="2"/>
                  <a:pt x="56" y="2"/>
                </a:cubicBezTo>
                <a:cubicBezTo>
                  <a:pt x="58" y="2"/>
                  <a:pt x="59" y="3"/>
                  <a:pt x="59" y="4"/>
                </a:cubicBezTo>
                <a:lnTo>
                  <a:pt x="59" y="2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1" name="Freeform 240"/>
          <p:cNvSpPr/>
          <p:nvPr/>
        </p:nvSpPr>
        <p:spPr bwMode="auto">
          <a:xfrm>
            <a:off x="3085563" y="4566948"/>
            <a:ext cx="186900" cy="182519"/>
          </a:xfrm>
          <a:custGeom>
            <a:avLst/>
            <a:gdLst>
              <a:gd name="T0" fmla="*/ 203200 w 59"/>
              <a:gd name="T1" fmla="*/ 71848 h 58"/>
              <a:gd name="T2" fmla="*/ 192868 w 59"/>
              <a:gd name="T3" fmla="*/ 82112 h 58"/>
              <a:gd name="T4" fmla="*/ 134319 w 59"/>
              <a:gd name="T5" fmla="*/ 82112 h 58"/>
              <a:gd name="T6" fmla="*/ 127431 w 59"/>
              <a:gd name="T7" fmla="*/ 75269 h 58"/>
              <a:gd name="T8" fmla="*/ 130875 w 59"/>
              <a:gd name="T9" fmla="*/ 68427 h 58"/>
              <a:gd name="T10" fmla="*/ 148095 w 59"/>
              <a:gd name="T11" fmla="*/ 47899 h 58"/>
              <a:gd name="T12" fmla="*/ 103322 w 59"/>
              <a:gd name="T13" fmla="*/ 30792 h 58"/>
              <a:gd name="T14" fmla="*/ 34441 w 59"/>
              <a:gd name="T15" fmla="*/ 99219 h 58"/>
              <a:gd name="T16" fmla="*/ 103322 w 59"/>
              <a:gd name="T17" fmla="*/ 164224 h 58"/>
              <a:gd name="T18" fmla="*/ 154983 w 59"/>
              <a:gd name="T19" fmla="*/ 140274 h 58"/>
              <a:gd name="T20" fmla="*/ 158427 w 59"/>
              <a:gd name="T21" fmla="*/ 136853 h 58"/>
              <a:gd name="T22" fmla="*/ 161871 w 59"/>
              <a:gd name="T23" fmla="*/ 136853 h 58"/>
              <a:gd name="T24" fmla="*/ 179092 w 59"/>
              <a:gd name="T25" fmla="*/ 157381 h 58"/>
              <a:gd name="T26" fmla="*/ 179092 w 59"/>
              <a:gd name="T27" fmla="*/ 160802 h 58"/>
              <a:gd name="T28" fmla="*/ 103322 w 59"/>
              <a:gd name="T29" fmla="*/ 198437 h 58"/>
              <a:gd name="T30" fmla="*/ 0 w 59"/>
              <a:gd name="T31" fmla="*/ 99219 h 58"/>
              <a:gd name="T32" fmla="*/ 103322 w 59"/>
              <a:gd name="T33" fmla="*/ 0 h 58"/>
              <a:gd name="T34" fmla="*/ 172203 w 59"/>
              <a:gd name="T35" fmla="*/ 27371 h 58"/>
              <a:gd name="T36" fmla="*/ 189424 w 59"/>
              <a:gd name="T37" fmla="*/ 10264 h 58"/>
              <a:gd name="T38" fmla="*/ 196312 w 59"/>
              <a:gd name="T39" fmla="*/ 6843 h 58"/>
              <a:gd name="T40" fmla="*/ 203200 w 59"/>
              <a:gd name="T41" fmla="*/ 13685 h 58"/>
              <a:gd name="T42" fmla="*/ 203200 w 59"/>
              <a:gd name="T43" fmla="*/ 71848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58">
                <a:moveTo>
                  <a:pt x="59" y="21"/>
                </a:moveTo>
                <a:cubicBezTo>
                  <a:pt x="59" y="23"/>
                  <a:pt x="58" y="24"/>
                  <a:pt x="56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7" y="23"/>
                  <a:pt x="37" y="22"/>
                </a:cubicBezTo>
                <a:cubicBezTo>
                  <a:pt x="37" y="21"/>
                  <a:pt x="37" y="20"/>
                  <a:pt x="38" y="20"/>
                </a:cubicBezTo>
                <a:cubicBezTo>
                  <a:pt x="43" y="14"/>
                  <a:pt x="43" y="14"/>
                  <a:pt x="43" y="14"/>
                </a:cubicBezTo>
                <a:cubicBezTo>
                  <a:pt x="39" y="11"/>
                  <a:pt x="35" y="9"/>
                  <a:pt x="30" y="9"/>
                </a:cubicBezTo>
                <a:cubicBezTo>
                  <a:pt x="19" y="9"/>
                  <a:pt x="10" y="18"/>
                  <a:pt x="10" y="29"/>
                </a:cubicBezTo>
                <a:cubicBezTo>
                  <a:pt x="10" y="39"/>
                  <a:pt x="19" y="48"/>
                  <a:pt x="30" y="48"/>
                </a:cubicBezTo>
                <a:cubicBezTo>
                  <a:pt x="36" y="48"/>
                  <a:pt x="41" y="45"/>
                  <a:pt x="45" y="41"/>
                </a:cubicBezTo>
                <a:cubicBezTo>
                  <a:pt x="45" y="40"/>
                  <a:pt x="45" y="40"/>
                  <a:pt x="46" y="40"/>
                </a:cubicBezTo>
                <a:cubicBezTo>
                  <a:pt x="46" y="40"/>
                  <a:pt x="46" y="40"/>
                  <a:pt x="47" y="40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6"/>
                  <a:pt x="52" y="47"/>
                  <a:pt x="52" y="47"/>
                </a:cubicBezTo>
                <a:cubicBezTo>
                  <a:pt x="46" y="54"/>
                  <a:pt x="38" y="58"/>
                  <a:pt x="30" y="58"/>
                </a:cubicBezTo>
                <a:cubicBezTo>
                  <a:pt x="14" y="58"/>
                  <a:pt x="0" y="45"/>
                  <a:pt x="0" y="29"/>
                </a:cubicBezTo>
                <a:cubicBezTo>
                  <a:pt x="0" y="13"/>
                  <a:pt x="14" y="0"/>
                  <a:pt x="30" y="0"/>
                </a:cubicBezTo>
                <a:cubicBezTo>
                  <a:pt x="37" y="0"/>
                  <a:pt x="44" y="3"/>
                  <a:pt x="50" y="8"/>
                </a:cubicBezTo>
                <a:cubicBezTo>
                  <a:pt x="55" y="3"/>
                  <a:pt x="55" y="3"/>
                  <a:pt x="55" y="3"/>
                </a:cubicBezTo>
                <a:cubicBezTo>
                  <a:pt x="55" y="2"/>
                  <a:pt x="56" y="2"/>
                  <a:pt x="57" y="2"/>
                </a:cubicBezTo>
                <a:cubicBezTo>
                  <a:pt x="58" y="3"/>
                  <a:pt x="59" y="3"/>
                  <a:pt x="59" y="4"/>
                </a:cubicBezTo>
                <a:lnTo>
                  <a:pt x="59" y="2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2" name="Freeform 241"/>
          <p:cNvSpPr/>
          <p:nvPr/>
        </p:nvSpPr>
        <p:spPr bwMode="auto">
          <a:xfrm>
            <a:off x="3541131" y="4566949"/>
            <a:ext cx="122653" cy="166457"/>
          </a:xfrm>
          <a:custGeom>
            <a:avLst/>
            <a:gdLst>
              <a:gd name="T0" fmla="*/ 54708 w 39"/>
              <a:gd name="T1" fmla="*/ 180975 h 53"/>
              <a:gd name="T2" fmla="*/ 51288 w 39"/>
              <a:gd name="T3" fmla="*/ 177560 h 53"/>
              <a:gd name="T4" fmla="*/ 51288 w 39"/>
              <a:gd name="T5" fmla="*/ 133170 h 53"/>
              <a:gd name="T6" fmla="*/ 13677 w 39"/>
              <a:gd name="T7" fmla="*/ 133170 h 53"/>
              <a:gd name="T8" fmla="*/ 10258 w 39"/>
              <a:gd name="T9" fmla="*/ 129756 h 53"/>
              <a:gd name="T10" fmla="*/ 10258 w 39"/>
              <a:gd name="T11" fmla="*/ 116097 h 53"/>
              <a:gd name="T12" fmla="*/ 13677 w 39"/>
              <a:gd name="T13" fmla="*/ 112683 h 53"/>
              <a:gd name="T14" fmla="*/ 51288 w 39"/>
              <a:gd name="T15" fmla="*/ 112683 h 53"/>
              <a:gd name="T16" fmla="*/ 51288 w 39"/>
              <a:gd name="T17" fmla="*/ 102439 h 53"/>
              <a:gd name="T18" fmla="*/ 13677 w 39"/>
              <a:gd name="T19" fmla="*/ 102439 h 53"/>
              <a:gd name="T20" fmla="*/ 10258 w 39"/>
              <a:gd name="T21" fmla="*/ 95609 h 53"/>
              <a:gd name="T22" fmla="*/ 10258 w 39"/>
              <a:gd name="T23" fmla="*/ 85366 h 53"/>
              <a:gd name="T24" fmla="*/ 13677 w 39"/>
              <a:gd name="T25" fmla="*/ 78536 h 53"/>
              <a:gd name="T26" fmla="*/ 41031 w 39"/>
              <a:gd name="T27" fmla="*/ 78536 h 53"/>
              <a:gd name="T28" fmla="*/ 0 w 39"/>
              <a:gd name="T29" fmla="*/ 3415 h 53"/>
              <a:gd name="T30" fmla="*/ 0 w 39"/>
              <a:gd name="T31" fmla="*/ 0 h 53"/>
              <a:gd name="T32" fmla="*/ 3419 w 39"/>
              <a:gd name="T33" fmla="*/ 0 h 53"/>
              <a:gd name="T34" fmla="*/ 27354 w 39"/>
              <a:gd name="T35" fmla="*/ 0 h 53"/>
              <a:gd name="T36" fmla="*/ 30773 w 39"/>
              <a:gd name="T37" fmla="*/ 0 h 53"/>
              <a:gd name="T38" fmla="*/ 61546 w 39"/>
              <a:gd name="T39" fmla="*/ 54634 h 53"/>
              <a:gd name="T40" fmla="*/ 68385 w 39"/>
              <a:gd name="T41" fmla="*/ 71707 h 53"/>
              <a:gd name="T42" fmla="*/ 75223 w 39"/>
              <a:gd name="T43" fmla="*/ 54634 h 53"/>
              <a:gd name="T44" fmla="*/ 99158 w 39"/>
              <a:gd name="T45" fmla="*/ 0 h 53"/>
              <a:gd name="T46" fmla="*/ 102577 w 39"/>
              <a:gd name="T47" fmla="*/ 0 h 53"/>
              <a:gd name="T48" fmla="*/ 129931 w 39"/>
              <a:gd name="T49" fmla="*/ 0 h 53"/>
              <a:gd name="T50" fmla="*/ 133350 w 39"/>
              <a:gd name="T51" fmla="*/ 0 h 53"/>
              <a:gd name="T52" fmla="*/ 133350 w 39"/>
              <a:gd name="T53" fmla="*/ 3415 h 53"/>
              <a:gd name="T54" fmla="*/ 92319 w 39"/>
              <a:gd name="T55" fmla="*/ 78536 h 53"/>
              <a:gd name="T56" fmla="*/ 119673 w 39"/>
              <a:gd name="T57" fmla="*/ 78536 h 53"/>
              <a:gd name="T58" fmla="*/ 123092 w 39"/>
              <a:gd name="T59" fmla="*/ 85366 h 53"/>
              <a:gd name="T60" fmla="*/ 123092 w 39"/>
              <a:gd name="T61" fmla="*/ 95609 h 53"/>
              <a:gd name="T62" fmla="*/ 119673 w 39"/>
              <a:gd name="T63" fmla="*/ 102439 h 53"/>
              <a:gd name="T64" fmla="*/ 82062 w 39"/>
              <a:gd name="T65" fmla="*/ 102439 h 53"/>
              <a:gd name="T66" fmla="*/ 82062 w 39"/>
              <a:gd name="T67" fmla="*/ 112683 h 53"/>
              <a:gd name="T68" fmla="*/ 119673 w 39"/>
              <a:gd name="T69" fmla="*/ 112683 h 53"/>
              <a:gd name="T70" fmla="*/ 123092 w 39"/>
              <a:gd name="T71" fmla="*/ 116097 h 53"/>
              <a:gd name="T72" fmla="*/ 123092 w 39"/>
              <a:gd name="T73" fmla="*/ 129756 h 53"/>
              <a:gd name="T74" fmla="*/ 119673 w 39"/>
              <a:gd name="T75" fmla="*/ 133170 h 53"/>
              <a:gd name="T76" fmla="*/ 82062 w 39"/>
              <a:gd name="T77" fmla="*/ 133170 h 53"/>
              <a:gd name="T78" fmla="*/ 82062 w 39"/>
              <a:gd name="T79" fmla="*/ 177560 h 53"/>
              <a:gd name="T80" fmla="*/ 78642 w 39"/>
              <a:gd name="T81" fmla="*/ 180975 h 53"/>
              <a:gd name="T82" fmla="*/ 54708 w 39"/>
              <a:gd name="T83" fmla="*/ 180975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9" h="53">
                <a:moveTo>
                  <a:pt x="16" y="53"/>
                </a:moveTo>
                <a:cubicBezTo>
                  <a:pt x="15" y="53"/>
                  <a:pt x="15" y="52"/>
                  <a:pt x="15" y="52"/>
                </a:cubicBezTo>
                <a:cubicBezTo>
                  <a:pt x="15" y="39"/>
                  <a:pt x="15" y="39"/>
                  <a:pt x="15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3" y="39"/>
                  <a:pt x="3" y="39"/>
                  <a:pt x="3" y="38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4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8"/>
                  <a:pt x="19" y="20"/>
                  <a:pt x="20" y="21"/>
                </a:cubicBezTo>
                <a:cubicBezTo>
                  <a:pt x="20" y="19"/>
                  <a:pt x="21" y="18"/>
                  <a:pt x="22" y="1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27" y="23"/>
                  <a:pt x="27" y="23"/>
                  <a:pt x="27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6" y="2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9"/>
                  <a:pt x="36" y="30"/>
                  <a:pt x="3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4" y="33"/>
                  <a:pt x="2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4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3"/>
                  <a:pt x="23" y="53"/>
                </a:cubicBezTo>
                <a:lnTo>
                  <a:pt x="16" y="5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3" name="Freeform 242"/>
          <p:cNvSpPr/>
          <p:nvPr/>
        </p:nvSpPr>
        <p:spPr bwMode="auto">
          <a:xfrm>
            <a:off x="3995240" y="4566948"/>
            <a:ext cx="185439" cy="182519"/>
          </a:xfrm>
          <a:custGeom>
            <a:avLst/>
            <a:gdLst>
              <a:gd name="T0" fmla="*/ 201612 w 59"/>
              <a:gd name="T1" fmla="*/ 71848 h 58"/>
              <a:gd name="T2" fmla="*/ 191361 w 59"/>
              <a:gd name="T3" fmla="*/ 82112 h 58"/>
              <a:gd name="T4" fmla="*/ 133269 w 59"/>
              <a:gd name="T5" fmla="*/ 82112 h 58"/>
              <a:gd name="T6" fmla="*/ 126435 w 59"/>
              <a:gd name="T7" fmla="*/ 75269 h 58"/>
              <a:gd name="T8" fmla="*/ 129852 w 59"/>
              <a:gd name="T9" fmla="*/ 68427 h 58"/>
              <a:gd name="T10" fmla="*/ 146938 w 59"/>
              <a:gd name="T11" fmla="*/ 47899 h 58"/>
              <a:gd name="T12" fmla="*/ 102515 w 59"/>
              <a:gd name="T13" fmla="*/ 30792 h 58"/>
              <a:gd name="T14" fmla="*/ 34172 w 59"/>
              <a:gd name="T15" fmla="*/ 99219 h 58"/>
              <a:gd name="T16" fmla="*/ 102515 w 59"/>
              <a:gd name="T17" fmla="*/ 164224 h 58"/>
              <a:gd name="T18" fmla="*/ 153772 w 59"/>
              <a:gd name="T19" fmla="*/ 140274 h 58"/>
              <a:gd name="T20" fmla="*/ 157189 w 59"/>
              <a:gd name="T21" fmla="*/ 136853 h 58"/>
              <a:gd name="T22" fmla="*/ 160606 w 59"/>
              <a:gd name="T23" fmla="*/ 136853 h 58"/>
              <a:gd name="T24" fmla="*/ 177692 w 59"/>
              <a:gd name="T25" fmla="*/ 157381 h 58"/>
              <a:gd name="T26" fmla="*/ 177692 w 59"/>
              <a:gd name="T27" fmla="*/ 160802 h 58"/>
              <a:gd name="T28" fmla="*/ 102515 w 59"/>
              <a:gd name="T29" fmla="*/ 198437 h 58"/>
              <a:gd name="T30" fmla="*/ 0 w 59"/>
              <a:gd name="T31" fmla="*/ 99219 h 58"/>
              <a:gd name="T32" fmla="*/ 102515 w 59"/>
              <a:gd name="T33" fmla="*/ 0 h 58"/>
              <a:gd name="T34" fmla="*/ 170858 w 59"/>
              <a:gd name="T35" fmla="*/ 27371 h 58"/>
              <a:gd name="T36" fmla="*/ 187943 w 59"/>
              <a:gd name="T37" fmla="*/ 10264 h 58"/>
              <a:gd name="T38" fmla="*/ 194778 w 59"/>
              <a:gd name="T39" fmla="*/ 6843 h 58"/>
              <a:gd name="T40" fmla="*/ 201612 w 59"/>
              <a:gd name="T41" fmla="*/ 13685 h 58"/>
              <a:gd name="T42" fmla="*/ 201612 w 59"/>
              <a:gd name="T43" fmla="*/ 71848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58">
                <a:moveTo>
                  <a:pt x="59" y="21"/>
                </a:moveTo>
                <a:cubicBezTo>
                  <a:pt x="59" y="23"/>
                  <a:pt x="58" y="24"/>
                  <a:pt x="56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7" y="23"/>
                  <a:pt x="37" y="22"/>
                </a:cubicBezTo>
                <a:cubicBezTo>
                  <a:pt x="37" y="21"/>
                  <a:pt x="37" y="20"/>
                  <a:pt x="38" y="20"/>
                </a:cubicBezTo>
                <a:cubicBezTo>
                  <a:pt x="43" y="14"/>
                  <a:pt x="43" y="14"/>
                  <a:pt x="43" y="14"/>
                </a:cubicBezTo>
                <a:cubicBezTo>
                  <a:pt x="39" y="11"/>
                  <a:pt x="35" y="9"/>
                  <a:pt x="30" y="9"/>
                </a:cubicBezTo>
                <a:cubicBezTo>
                  <a:pt x="19" y="9"/>
                  <a:pt x="10" y="18"/>
                  <a:pt x="10" y="29"/>
                </a:cubicBezTo>
                <a:cubicBezTo>
                  <a:pt x="10" y="39"/>
                  <a:pt x="19" y="48"/>
                  <a:pt x="30" y="48"/>
                </a:cubicBezTo>
                <a:cubicBezTo>
                  <a:pt x="36" y="48"/>
                  <a:pt x="41" y="45"/>
                  <a:pt x="45" y="41"/>
                </a:cubicBezTo>
                <a:cubicBezTo>
                  <a:pt x="45" y="40"/>
                  <a:pt x="45" y="40"/>
                  <a:pt x="46" y="40"/>
                </a:cubicBezTo>
                <a:cubicBezTo>
                  <a:pt x="46" y="40"/>
                  <a:pt x="46" y="40"/>
                  <a:pt x="47" y="40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6"/>
                  <a:pt x="52" y="47"/>
                  <a:pt x="52" y="47"/>
                </a:cubicBezTo>
                <a:cubicBezTo>
                  <a:pt x="46" y="54"/>
                  <a:pt x="38" y="58"/>
                  <a:pt x="30" y="58"/>
                </a:cubicBezTo>
                <a:cubicBezTo>
                  <a:pt x="14" y="58"/>
                  <a:pt x="0" y="45"/>
                  <a:pt x="0" y="29"/>
                </a:cubicBezTo>
                <a:cubicBezTo>
                  <a:pt x="0" y="13"/>
                  <a:pt x="14" y="0"/>
                  <a:pt x="30" y="0"/>
                </a:cubicBezTo>
                <a:cubicBezTo>
                  <a:pt x="37" y="0"/>
                  <a:pt x="44" y="3"/>
                  <a:pt x="50" y="8"/>
                </a:cubicBezTo>
                <a:cubicBezTo>
                  <a:pt x="55" y="3"/>
                  <a:pt x="55" y="3"/>
                  <a:pt x="55" y="3"/>
                </a:cubicBezTo>
                <a:cubicBezTo>
                  <a:pt x="55" y="2"/>
                  <a:pt x="56" y="2"/>
                  <a:pt x="57" y="2"/>
                </a:cubicBezTo>
                <a:cubicBezTo>
                  <a:pt x="58" y="3"/>
                  <a:pt x="59" y="3"/>
                  <a:pt x="59" y="4"/>
                </a:cubicBezTo>
                <a:lnTo>
                  <a:pt x="59" y="2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4" name="Freeform 243"/>
          <p:cNvSpPr>
            <a:spLocks noEditPoints="1"/>
          </p:cNvSpPr>
          <p:nvPr/>
        </p:nvSpPr>
        <p:spPr bwMode="auto">
          <a:xfrm>
            <a:off x="4449347" y="4566949"/>
            <a:ext cx="151856" cy="166457"/>
          </a:xfrm>
          <a:custGeom>
            <a:avLst/>
            <a:gdLst>
              <a:gd name="T0" fmla="*/ 106627 w 48"/>
              <a:gd name="T1" fmla="*/ 112683 h 53"/>
              <a:gd name="T2" fmla="*/ 61913 w 48"/>
              <a:gd name="T3" fmla="*/ 112683 h 53"/>
              <a:gd name="T4" fmla="*/ 61913 w 48"/>
              <a:gd name="T5" fmla="*/ 126341 h 53"/>
              <a:gd name="T6" fmla="*/ 127265 w 48"/>
              <a:gd name="T7" fmla="*/ 126341 h 53"/>
              <a:gd name="T8" fmla="*/ 134144 w 48"/>
              <a:gd name="T9" fmla="*/ 129756 h 53"/>
              <a:gd name="T10" fmla="*/ 134144 w 48"/>
              <a:gd name="T11" fmla="*/ 146829 h 53"/>
              <a:gd name="T12" fmla="*/ 127265 w 48"/>
              <a:gd name="T13" fmla="*/ 150243 h 53"/>
              <a:gd name="T14" fmla="*/ 61913 w 48"/>
              <a:gd name="T15" fmla="*/ 150243 h 53"/>
              <a:gd name="T16" fmla="*/ 61913 w 48"/>
              <a:gd name="T17" fmla="*/ 177560 h 53"/>
              <a:gd name="T18" fmla="*/ 58473 w 48"/>
              <a:gd name="T19" fmla="*/ 180975 h 53"/>
              <a:gd name="T20" fmla="*/ 37835 w 48"/>
              <a:gd name="T21" fmla="*/ 180975 h 53"/>
              <a:gd name="T22" fmla="*/ 30956 w 48"/>
              <a:gd name="T23" fmla="*/ 177560 h 53"/>
              <a:gd name="T24" fmla="*/ 30956 w 48"/>
              <a:gd name="T25" fmla="*/ 150243 h 53"/>
              <a:gd name="T26" fmla="*/ 3440 w 48"/>
              <a:gd name="T27" fmla="*/ 150243 h 53"/>
              <a:gd name="T28" fmla="*/ 0 w 48"/>
              <a:gd name="T29" fmla="*/ 146829 h 53"/>
              <a:gd name="T30" fmla="*/ 0 w 48"/>
              <a:gd name="T31" fmla="*/ 129756 h 53"/>
              <a:gd name="T32" fmla="*/ 3440 w 48"/>
              <a:gd name="T33" fmla="*/ 126341 h 53"/>
              <a:gd name="T34" fmla="*/ 30956 w 48"/>
              <a:gd name="T35" fmla="*/ 126341 h 53"/>
              <a:gd name="T36" fmla="*/ 30956 w 48"/>
              <a:gd name="T37" fmla="*/ 112683 h 53"/>
              <a:gd name="T38" fmla="*/ 3440 w 48"/>
              <a:gd name="T39" fmla="*/ 112683 h 53"/>
              <a:gd name="T40" fmla="*/ 0 w 48"/>
              <a:gd name="T41" fmla="*/ 109268 h 53"/>
              <a:gd name="T42" fmla="*/ 0 w 48"/>
              <a:gd name="T43" fmla="*/ 88780 h 53"/>
              <a:gd name="T44" fmla="*/ 3440 w 48"/>
              <a:gd name="T45" fmla="*/ 85366 h 53"/>
              <a:gd name="T46" fmla="*/ 30956 w 48"/>
              <a:gd name="T47" fmla="*/ 85366 h 53"/>
              <a:gd name="T48" fmla="*/ 30956 w 48"/>
              <a:gd name="T49" fmla="*/ 3415 h 53"/>
              <a:gd name="T50" fmla="*/ 37835 w 48"/>
              <a:gd name="T51" fmla="*/ 0 h 53"/>
              <a:gd name="T52" fmla="*/ 106627 w 48"/>
              <a:gd name="T53" fmla="*/ 0 h 53"/>
              <a:gd name="T54" fmla="*/ 165100 w 48"/>
              <a:gd name="T55" fmla="*/ 54634 h 53"/>
              <a:gd name="T56" fmla="*/ 106627 w 48"/>
              <a:gd name="T57" fmla="*/ 112683 h 53"/>
              <a:gd name="T58" fmla="*/ 103188 w 48"/>
              <a:gd name="T59" fmla="*/ 27317 h 53"/>
              <a:gd name="T60" fmla="*/ 61913 w 48"/>
              <a:gd name="T61" fmla="*/ 27317 h 53"/>
              <a:gd name="T62" fmla="*/ 61913 w 48"/>
              <a:gd name="T63" fmla="*/ 85366 h 53"/>
              <a:gd name="T64" fmla="*/ 103188 w 48"/>
              <a:gd name="T65" fmla="*/ 85366 h 53"/>
              <a:gd name="T66" fmla="*/ 134144 w 48"/>
              <a:gd name="T67" fmla="*/ 54634 h 53"/>
              <a:gd name="T68" fmla="*/ 103188 w 48"/>
              <a:gd name="T69" fmla="*/ 27317 h 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8" h="53">
                <a:moveTo>
                  <a:pt x="31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37"/>
                  <a:pt x="18" y="37"/>
                  <a:pt x="1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8" y="37"/>
                  <a:pt x="39" y="38"/>
                  <a:pt x="39" y="38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4"/>
                  <a:pt x="38" y="44"/>
                  <a:pt x="3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3"/>
                  <a:pt x="17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44"/>
                  <a:pt x="9" y="44"/>
                  <a:pt x="9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4"/>
                  <a:pt x="0" y="4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7"/>
                  <a:pt x="1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3"/>
                  <a:pt x="9" y="33"/>
                  <a:pt x="9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1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1" y="0"/>
                  <a:pt x="48" y="6"/>
                  <a:pt x="48" y="16"/>
                </a:cubicBezTo>
                <a:cubicBezTo>
                  <a:pt x="48" y="26"/>
                  <a:pt x="41" y="33"/>
                  <a:pt x="31" y="33"/>
                </a:cubicBezTo>
                <a:close/>
                <a:moveTo>
                  <a:pt x="30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25"/>
                  <a:pt x="18" y="25"/>
                  <a:pt x="18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6" y="25"/>
                  <a:pt x="39" y="21"/>
                  <a:pt x="39" y="16"/>
                </a:cubicBezTo>
                <a:cubicBezTo>
                  <a:pt x="39" y="11"/>
                  <a:pt x="36" y="8"/>
                  <a:pt x="30" y="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5" name="Freeform 244"/>
          <p:cNvSpPr>
            <a:spLocks noEditPoints="1"/>
          </p:cNvSpPr>
          <p:nvPr/>
        </p:nvSpPr>
        <p:spPr bwMode="auto">
          <a:xfrm>
            <a:off x="4904915" y="4578630"/>
            <a:ext cx="217563" cy="170837"/>
          </a:xfrm>
          <a:custGeom>
            <a:avLst/>
            <a:gdLst>
              <a:gd name="T0" fmla="*/ 233110 w 69"/>
              <a:gd name="T1" fmla="*/ 151341 h 54"/>
              <a:gd name="T2" fmla="*/ 212541 w 69"/>
              <a:gd name="T3" fmla="*/ 168539 h 54"/>
              <a:gd name="T4" fmla="*/ 205685 w 69"/>
              <a:gd name="T5" fmla="*/ 168539 h 54"/>
              <a:gd name="T6" fmla="*/ 102843 w 69"/>
              <a:gd name="T7" fmla="*/ 127264 h 54"/>
              <a:gd name="T8" fmla="*/ 102843 w 69"/>
              <a:gd name="T9" fmla="*/ 137583 h 54"/>
              <a:gd name="T10" fmla="*/ 41137 w 69"/>
              <a:gd name="T11" fmla="*/ 185737 h 54"/>
              <a:gd name="T12" fmla="*/ 0 w 69"/>
              <a:gd name="T13" fmla="*/ 147902 h 54"/>
              <a:gd name="T14" fmla="*/ 61706 w 69"/>
              <a:gd name="T15" fmla="*/ 103187 h 54"/>
              <a:gd name="T16" fmla="*/ 85702 w 69"/>
              <a:gd name="T17" fmla="*/ 103187 h 54"/>
              <a:gd name="T18" fmla="*/ 85702 w 69"/>
              <a:gd name="T19" fmla="*/ 82550 h 54"/>
              <a:gd name="T20" fmla="*/ 61706 w 69"/>
              <a:gd name="T21" fmla="*/ 85989 h 54"/>
              <a:gd name="T22" fmla="*/ 0 w 69"/>
              <a:gd name="T23" fmla="*/ 37835 h 54"/>
              <a:gd name="T24" fmla="*/ 41137 w 69"/>
              <a:gd name="T25" fmla="*/ 0 h 54"/>
              <a:gd name="T26" fmla="*/ 102843 w 69"/>
              <a:gd name="T27" fmla="*/ 48154 h 54"/>
              <a:gd name="T28" fmla="*/ 102843 w 69"/>
              <a:gd name="T29" fmla="*/ 61912 h 54"/>
              <a:gd name="T30" fmla="*/ 205685 w 69"/>
              <a:gd name="T31" fmla="*/ 20637 h 54"/>
              <a:gd name="T32" fmla="*/ 212541 w 69"/>
              <a:gd name="T33" fmla="*/ 20637 h 54"/>
              <a:gd name="T34" fmla="*/ 233110 w 69"/>
              <a:gd name="T35" fmla="*/ 34396 h 54"/>
              <a:gd name="T36" fmla="*/ 164548 w 69"/>
              <a:gd name="T37" fmla="*/ 92869 h 54"/>
              <a:gd name="T38" fmla="*/ 65134 w 69"/>
              <a:gd name="T39" fmla="*/ 30956 h 54"/>
              <a:gd name="T40" fmla="*/ 27425 w 69"/>
              <a:gd name="T41" fmla="*/ 27517 h 54"/>
              <a:gd name="T42" fmla="*/ 61706 w 69"/>
              <a:gd name="T43" fmla="*/ 65352 h 54"/>
              <a:gd name="T44" fmla="*/ 65134 w 69"/>
              <a:gd name="T45" fmla="*/ 30956 h 54"/>
              <a:gd name="T46" fmla="*/ 61706 w 69"/>
              <a:gd name="T47" fmla="*/ 123825 h 54"/>
              <a:gd name="T48" fmla="*/ 27425 w 69"/>
              <a:gd name="T49" fmla="*/ 158220 h 54"/>
              <a:gd name="T50" fmla="*/ 65134 w 69"/>
              <a:gd name="T51" fmla="*/ 158220 h 54"/>
              <a:gd name="T52" fmla="*/ 130267 w 69"/>
              <a:gd name="T53" fmla="*/ 110066 h 54"/>
              <a:gd name="T54" fmla="*/ 209113 w 69"/>
              <a:gd name="T55" fmla="*/ 27517 h 54"/>
              <a:gd name="T56" fmla="*/ 109699 w 69"/>
              <a:gd name="T57" fmla="*/ 96308 h 54"/>
              <a:gd name="T58" fmla="*/ 89130 w 69"/>
              <a:gd name="T59" fmla="*/ 110066 h 54"/>
              <a:gd name="T60" fmla="*/ 92558 w 69"/>
              <a:gd name="T61" fmla="*/ 113506 h 54"/>
              <a:gd name="T62" fmla="*/ 116555 w 69"/>
              <a:gd name="T63" fmla="*/ 106627 h 54"/>
              <a:gd name="T64" fmla="*/ 102843 w 69"/>
              <a:gd name="T65" fmla="*/ 82550 h 54"/>
              <a:gd name="T66" fmla="*/ 106271 w 69"/>
              <a:gd name="T67" fmla="*/ 75671 h 54"/>
              <a:gd name="T68" fmla="*/ 95986 w 69"/>
              <a:gd name="T69" fmla="*/ 68791 h 54"/>
              <a:gd name="T70" fmla="*/ 92558 w 69"/>
              <a:gd name="T71" fmla="*/ 75671 h 54"/>
              <a:gd name="T72" fmla="*/ 89130 w 69"/>
              <a:gd name="T73" fmla="*/ 75671 h 54"/>
              <a:gd name="T74" fmla="*/ 133695 w 69"/>
              <a:gd name="T75" fmla="*/ 92869 h 54"/>
              <a:gd name="T76" fmla="*/ 116555 w 69"/>
              <a:gd name="T77" fmla="*/ 92869 h 54"/>
              <a:gd name="T78" fmla="*/ 133695 w 69"/>
              <a:gd name="T79" fmla="*/ 92869 h 54"/>
              <a:gd name="T80" fmla="*/ 157692 w 69"/>
              <a:gd name="T81" fmla="*/ 99748 h 54"/>
              <a:gd name="T82" fmla="*/ 133695 w 69"/>
              <a:gd name="T83" fmla="*/ 116946 h 54"/>
              <a:gd name="T84" fmla="*/ 226254 w 69"/>
              <a:gd name="T85" fmla="*/ 151341 h 5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9" h="54">
                <a:moveTo>
                  <a:pt x="68" y="42"/>
                </a:moveTo>
                <a:cubicBezTo>
                  <a:pt x="68" y="43"/>
                  <a:pt x="69" y="44"/>
                  <a:pt x="68" y="44"/>
                </a:cubicBezTo>
                <a:cubicBezTo>
                  <a:pt x="68" y="45"/>
                  <a:pt x="68" y="46"/>
                  <a:pt x="67" y="46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1" y="49"/>
                </a:cubicBezTo>
                <a:cubicBezTo>
                  <a:pt x="61" y="49"/>
                  <a:pt x="60" y="49"/>
                  <a:pt x="60" y="49"/>
                </a:cubicBezTo>
                <a:cubicBezTo>
                  <a:pt x="34" y="34"/>
                  <a:pt x="34" y="34"/>
                  <a:pt x="34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30" y="38"/>
                  <a:pt x="30" y="39"/>
                  <a:pt x="30" y="40"/>
                </a:cubicBezTo>
                <a:cubicBezTo>
                  <a:pt x="29" y="44"/>
                  <a:pt x="27" y="48"/>
                  <a:pt x="22" y="51"/>
                </a:cubicBezTo>
                <a:cubicBezTo>
                  <a:pt x="19" y="53"/>
                  <a:pt x="15" y="54"/>
                  <a:pt x="12" y="54"/>
                </a:cubicBezTo>
                <a:cubicBezTo>
                  <a:pt x="8" y="54"/>
                  <a:pt x="6" y="53"/>
                  <a:pt x="3" y="51"/>
                </a:cubicBezTo>
                <a:cubicBezTo>
                  <a:pt x="1" y="49"/>
                  <a:pt x="0" y="46"/>
                  <a:pt x="0" y="43"/>
                </a:cubicBezTo>
                <a:cubicBezTo>
                  <a:pt x="1" y="39"/>
                  <a:pt x="3" y="35"/>
                  <a:pt x="8" y="33"/>
                </a:cubicBezTo>
                <a:cubicBezTo>
                  <a:pt x="11" y="31"/>
                  <a:pt x="15" y="30"/>
                  <a:pt x="18" y="30"/>
                </a:cubicBezTo>
                <a:cubicBezTo>
                  <a:pt x="20" y="30"/>
                  <a:pt x="22" y="30"/>
                  <a:pt x="24" y="31"/>
                </a:cubicBezTo>
                <a:cubicBezTo>
                  <a:pt x="24" y="30"/>
                  <a:pt x="24" y="30"/>
                  <a:pt x="25" y="30"/>
                </a:cubicBezTo>
                <a:cubicBezTo>
                  <a:pt x="29" y="27"/>
                  <a:pt x="29" y="27"/>
                  <a:pt x="29" y="27"/>
                </a:cubicBezTo>
                <a:cubicBezTo>
                  <a:pt x="25" y="24"/>
                  <a:pt x="25" y="24"/>
                  <a:pt x="25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2" y="24"/>
                  <a:pt x="20" y="25"/>
                  <a:pt x="18" y="25"/>
                </a:cubicBezTo>
                <a:cubicBezTo>
                  <a:pt x="15" y="25"/>
                  <a:pt x="11" y="24"/>
                  <a:pt x="8" y="22"/>
                </a:cubicBezTo>
                <a:cubicBezTo>
                  <a:pt x="3" y="19"/>
                  <a:pt x="1" y="15"/>
                  <a:pt x="0" y="11"/>
                </a:cubicBezTo>
                <a:cubicBezTo>
                  <a:pt x="0" y="8"/>
                  <a:pt x="1" y="5"/>
                  <a:pt x="3" y="3"/>
                </a:cubicBezTo>
                <a:cubicBezTo>
                  <a:pt x="6" y="1"/>
                  <a:pt x="8" y="0"/>
                  <a:pt x="12" y="0"/>
                </a:cubicBezTo>
                <a:cubicBezTo>
                  <a:pt x="15" y="0"/>
                  <a:pt x="19" y="2"/>
                  <a:pt x="22" y="4"/>
                </a:cubicBezTo>
                <a:cubicBezTo>
                  <a:pt x="27" y="6"/>
                  <a:pt x="29" y="10"/>
                  <a:pt x="30" y="14"/>
                </a:cubicBezTo>
                <a:cubicBezTo>
                  <a:pt x="30" y="15"/>
                  <a:pt x="30" y="16"/>
                  <a:pt x="29" y="18"/>
                </a:cubicBezTo>
                <a:cubicBezTo>
                  <a:pt x="29" y="18"/>
                  <a:pt x="29" y="18"/>
                  <a:pt x="30" y="18"/>
                </a:cubicBezTo>
                <a:cubicBezTo>
                  <a:pt x="34" y="20"/>
                  <a:pt x="34" y="20"/>
                  <a:pt x="34" y="20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5"/>
                  <a:pt x="61" y="5"/>
                  <a:pt x="61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67" y="8"/>
                  <a:pt x="67" y="8"/>
                  <a:pt x="67" y="8"/>
                </a:cubicBezTo>
                <a:cubicBezTo>
                  <a:pt x="68" y="8"/>
                  <a:pt x="68" y="9"/>
                  <a:pt x="68" y="10"/>
                </a:cubicBezTo>
                <a:cubicBezTo>
                  <a:pt x="69" y="11"/>
                  <a:pt x="68" y="12"/>
                  <a:pt x="68" y="12"/>
                </a:cubicBezTo>
                <a:cubicBezTo>
                  <a:pt x="48" y="27"/>
                  <a:pt x="48" y="27"/>
                  <a:pt x="48" y="27"/>
                </a:cubicBezTo>
                <a:lnTo>
                  <a:pt x="68" y="42"/>
                </a:lnTo>
                <a:close/>
                <a:moveTo>
                  <a:pt x="19" y="9"/>
                </a:moveTo>
                <a:cubicBezTo>
                  <a:pt x="17" y="7"/>
                  <a:pt x="14" y="6"/>
                  <a:pt x="12" y="6"/>
                </a:cubicBezTo>
                <a:cubicBezTo>
                  <a:pt x="10" y="6"/>
                  <a:pt x="9" y="7"/>
                  <a:pt x="8" y="8"/>
                </a:cubicBezTo>
                <a:cubicBezTo>
                  <a:pt x="5" y="10"/>
                  <a:pt x="7" y="14"/>
                  <a:pt x="11" y="16"/>
                </a:cubicBezTo>
                <a:cubicBezTo>
                  <a:pt x="13" y="18"/>
                  <a:pt x="16" y="19"/>
                  <a:pt x="18" y="19"/>
                </a:cubicBezTo>
                <a:cubicBezTo>
                  <a:pt x="20" y="19"/>
                  <a:pt x="21" y="18"/>
                  <a:pt x="22" y="17"/>
                </a:cubicBezTo>
                <a:cubicBezTo>
                  <a:pt x="25" y="15"/>
                  <a:pt x="23" y="11"/>
                  <a:pt x="19" y="9"/>
                </a:cubicBezTo>
                <a:close/>
                <a:moveTo>
                  <a:pt x="22" y="37"/>
                </a:moveTo>
                <a:cubicBezTo>
                  <a:pt x="21" y="36"/>
                  <a:pt x="20" y="36"/>
                  <a:pt x="18" y="36"/>
                </a:cubicBezTo>
                <a:cubicBezTo>
                  <a:pt x="16" y="36"/>
                  <a:pt x="13" y="36"/>
                  <a:pt x="11" y="38"/>
                </a:cubicBezTo>
                <a:cubicBezTo>
                  <a:pt x="7" y="40"/>
                  <a:pt x="5" y="44"/>
                  <a:pt x="8" y="46"/>
                </a:cubicBezTo>
                <a:cubicBezTo>
                  <a:pt x="9" y="47"/>
                  <a:pt x="10" y="48"/>
                  <a:pt x="12" y="48"/>
                </a:cubicBezTo>
                <a:cubicBezTo>
                  <a:pt x="14" y="48"/>
                  <a:pt x="17" y="47"/>
                  <a:pt x="19" y="46"/>
                </a:cubicBezTo>
                <a:cubicBezTo>
                  <a:pt x="23" y="43"/>
                  <a:pt x="25" y="39"/>
                  <a:pt x="22" y="37"/>
                </a:cubicBezTo>
                <a:close/>
                <a:moveTo>
                  <a:pt x="38" y="32"/>
                </a:moveTo>
                <a:cubicBezTo>
                  <a:pt x="66" y="10"/>
                  <a:pt x="66" y="10"/>
                  <a:pt x="66" y="10"/>
                </a:cubicBezTo>
                <a:cubicBezTo>
                  <a:pt x="61" y="8"/>
                  <a:pt x="61" y="8"/>
                  <a:pt x="61" y="8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8"/>
                  <a:pt x="32" y="28"/>
                  <a:pt x="32" y="28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7" y="33"/>
                </a:cubicBezTo>
                <a:cubicBezTo>
                  <a:pt x="27" y="33"/>
                  <a:pt x="27" y="33"/>
                  <a:pt x="27" y="33"/>
                </a:cubicBezTo>
                <a:cubicBezTo>
                  <a:pt x="28" y="34"/>
                  <a:pt x="28" y="34"/>
                  <a:pt x="28" y="34"/>
                </a:cubicBezTo>
                <a:cubicBezTo>
                  <a:pt x="34" y="31"/>
                  <a:pt x="34" y="31"/>
                  <a:pt x="34" y="31"/>
                </a:cubicBezTo>
                <a:lnTo>
                  <a:pt x="38" y="32"/>
                </a:lnTo>
                <a:close/>
                <a:moveTo>
                  <a:pt x="30" y="24"/>
                </a:moveTo>
                <a:cubicBezTo>
                  <a:pt x="30" y="24"/>
                  <a:pt x="30" y="24"/>
                  <a:pt x="30" y="24"/>
                </a:cubicBezTo>
                <a:cubicBezTo>
                  <a:pt x="30" y="23"/>
                  <a:pt x="30" y="22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28" y="20"/>
                  <a:pt x="28" y="20"/>
                  <a:pt x="28" y="20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7" y="21"/>
                  <a:pt x="27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6" y="22"/>
                </a:cubicBezTo>
                <a:lnTo>
                  <a:pt x="30" y="24"/>
                </a:lnTo>
                <a:close/>
                <a:moveTo>
                  <a:pt x="39" y="27"/>
                </a:moveTo>
                <a:cubicBezTo>
                  <a:pt x="39" y="28"/>
                  <a:pt x="38" y="30"/>
                  <a:pt x="37" y="30"/>
                </a:cubicBezTo>
                <a:cubicBezTo>
                  <a:pt x="36" y="30"/>
                  <a:pt x="34" y="28"/>
                  <a:pt x="34" y="27"/>
                </a:cubicBezTo>
                <a:cubicBezTo>
                  <a:pt x="34" y="26"/>
                  <a:pt x="36" y="25"/>
                  <a:pt x="37" y="25"/>
                </a:cubicBezTo>
                <a:cubicBezTo>
                  <a:pt x="38" y="25"/>
                  <a:pt x="39" y="26"/>
                  <a:pt x="39" y="27"/>
                </a:cubicBezTo>
                <a:close/>
                <a:moveTo>
                  <a:pt x="66" y="44"/>
                </a:moveTo>
                <a:cubicBezTo>
                  <a:pt x="46" y="29"/>
                  <a:pt x="46" y="29"/>
                  <a:pt x="46" y="29"/>
                </a:cubicBezTo>
                <a:cubicBezTo>
                  <a:pt x="40" y="34"/>
                  <a:pt x="40" y="34"/>
                  <a:pt x="40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61" y="47"/>
                  <a:pt x="61" y="47"/>
                  <a:pt x="61" y="47"/>
                </a:cubicBezTo>
                <a:lnTo>
                  <a:pt x="66" y="4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6" name="Freeform 245"/>
          <p:cNvSpPr/>
          <p:nvPr/>
        </p:nvSpPr>
        <p:spPr bwMode="auto">
          <a:xfrm>
            <a:off x="5404288" y="4568408"/>
            <a:ext cx="214643" cy="214643"/>
          </a:xfrm>
          <a:custGeom>
            <a:avLst/>
            <a:gdLst>
              <a:gd name="T0" fmla="*/ 233363 w 68"/>
              <a:gd name="T1" fmla="*/ 10295 h 68"/>
              <a:gd name="T2" fmla="*/ 199045 w 68"/>
              <a:gd name="T3" fmla="*/ 209340 h 68"/>
              <a:gd name="T4" fmla="*/ 195613 w 68"/>
              <a:gd name="T5" fmla="*/ 216204 h 68"/>
              <a:gd name="T6" fmla="*/ 192181 w 68"/>
              <a:gd name="T7" fmla="*/ 216204 h 68"/>
              <a:gd name="T8" fmla="*/ 188749 w 68"/>
              <a:gd name="T9" fmla="*/ 216204 h 68"/>
              <a:gd name="T10" fmla="*/ 130409 w 68"/>
              <a:gd name="T11" fmla="*/ 192181 h 68"/>
              <a:gd name="T12" fmla="*/ 96091 w 68"/>
              <a:gd name="T13" fmla="*/ 229931 h 68"/>
              <a:gd name="T14" fmla="*/ 89227 w 68"/>
              <a:gd name="T15" fmla="*/ 233363 h 68"/>
              <a:gd name="T16" fmla="*/ 89227 w 68"/>
              <a:gd name="T17" fmla="*/ 233363 h 68"/>
              <a:gd name="T18" fmla="*/ 82363 w 68"/>
              <a:gd name="T19" fmla="*/ 223068 h 68"/>
              <a:gd name="T20" fmla="*/ 82363 w 68"/>
              <a:gd name="T21" fmla="*/ 178454 h 68"/>
              <a:gd name="T22" fmla="*/ 195613 w 68"/>
              <a:gd name="T23" fmla="*/ 41182 h 68"/>
              <a:gd name="T24" fmla="*/ 54909 w 68"/>
              <a:gd name="T25" fmla="*/ 161295 h 68"/>
              <a:gd name="T26" fmla="*/ 3432 w 68"/>
              <a:gd name="T27" fmla="*/ 140704 h 68"/>
              <a:gd name="T28" fmla="*/ 0 w 68"/>
              <a:gd name="T29" fmla="*/ 133841 h 68"/>
              <a:gd name="T30" fmla="*/ 3432 w 68"/>
              <a:gd name="T31" fmla="*/ 123545 h 68"/>
              <a:gd name="T32" fmla="*/ 219636 w 68"/>
              <a:gd name="T33" fmla="*/ 0 h 68"/>
              <a:gd name="T34" fmla="*/ 223068 w 68"/>
              <a:gd name="T35" fmla="*/ 0 h 68"/>
              <a:gd name="T36" fmla="*/ 229931 w 68"/>
              <a:gd name="T37" fmla="*/ 0 h 68"/>
              <a:gd name="T38" fmla="*/ 233363 w 68"/>
              <a:gd name="T39" fmla="*/ 10295 h 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7" name="Freeform 246"/>
          <p:cNvSpPr>
            <a:spLocks noEditPoints="1"/>
          </p:cNvSpPr>
          <p:nvPr/>
        </p:nvSpPr>
        <p:spPr bwMode="auto">
          <a:xfrm>
            <a:off x="5813130" y="4566948"/>
            <a:ext cx="183980" cy="182519"/>
          </a:xfrm>
          <a:custGeom>
            <a:avLst/>
            <a:gdLst>
              <a:gd name="T0" fmla="*/ 200025 w 58"/>
              <a:gd name="T1" fmla="*/ 160802 h 58"/>
              <a:gd name="T2" fmla="*/ 162089 w 58"/>
              <a:gd name="T3" fmla="*/ 198437 h 58"/>
              <a:gd name="T4" fmla="*/ 37936 w 58"/>
              <a:gd name="T5" fmla="*/ 198437 h 58"/>
              <a:gd name="T6" fmla="*/ 0 w 58"/>
              <a:gd name="T7" fmla="*/ 160802 h 58"/>
              <a:gd name="T8" fmla="*/ 0 w 58"/>
              <a:gd name="T9" fmla="*/ 34213 h 58"/>
              <a:gd name="T10" fmla="*/ 37936 w 58"/>
              <a:gd name="T11" fmla="*/ 0 h 58"/>
              <a:gd name="T12" fmla="*/ 162089 w 58"/>
              <a:gd name="T13" fmla="*/ 0 h 58"/>
              <a:gd name="T14" fmla="*/ 200025 w 58"/>
              <a:gd name="T15" fmla="*/ 34213 h 58"/>
              <a:gd name="T16" fmla="*/ 200025 w 58"/>
              <a:gd name="T17" fmla="*/ 160802 h 58"/>
              <a:gd name="T18" fmla="*/ 137948 w 58"/>
              <a:gd name="T19" fmla="*/ 109482 h 58"/>
              <a:gd name="T20" fmla="*/ 120705 w 58"/>
              <a:gd name="T21" fmla="*/ 116325 h 58"/>
              <a:gd name="T22" fmla="*/ 89666 w 58"/>
              <a:gd name="T23" fmla="*/ 102640 h 58"/>
              <a:gd name="T24" fmla="*/ 89666 w 58"/>
              <a:gd name="T25" fmla="*/ 99219 h 58"/>
              <a:gd name="T26" fmla="*/ 89666 w 58"/>
              <a:gd name="T27" fmla="*/ 95797 h 58"/>
              <a:gd name="T28" fmla="*/ 120705 w 58"/>
              <a:gd name="T29" fmla="*/ 78691 h 58"/>
              <a:gd name="T30" fmla="*/ 137948 w 58"/>
              <a:gd name="T31" fmla="*/ 85533 h 58"/>
              <a:gd name="T32" fmla="*/ 165538 w 58"/>
              <a:gd name="T33" fmla="*/ 58163 h 58"/>
              <a:gd name="T34" fmla="*/ 137948 w 58"/>
              <a:gd name="T35" fmla="*/ 30792 h 58"/>
              <a:gd name="T36" fmla="*/ 110359 w 58"/>
              <a:gd name="T37" fmla="*/ 58163 h 58"/>
              <a:gd name="T38" fmla="*/ 110359 w 58"/>
              <a:gd name="T39" fmla="*/ 61584 h 58"/>
              <a:gd name="T40" fmla="*/ 79320 w 58"/>
              <a:gd name="T41" fmla="*/ 78691 h 58"/>
              <a:gd name="T42" fmla="*/ 62077 w 58"/>
              <a:gd name="T43" fmla="*/ 71848 h 58"/>
              <a:gd name="T44" fmla="*/ 31038 w 58"/>
              <a:gd name="T45" fmla="*/ 99219 h 58"/>
              <a:gd name="T46" fmla="*/ 62077 w 58"/>
              <a:gd name="T47" fmla="*/ 126589 h 58"/>
              <a:gd name="T48" fmla="*/ 79320 w 58"/>
              <a:gd name="T49" fmla="*/ 119746 h 58"/>
              <a:gd name="T50" fmla="*/ 110359 w 58"/>
              <a:gd name="T51" fmla="*/ 133432 h 58"/>
              <a:gd name="T52" fmla="*/ 110359 w 58"/>
              <a:gd name="T53" fmla="*/ 136853 h 58"/>
              <a:gd name="T54" fmla="*/ 137948 w 58"/>
              <a:gd name="T55" fmla="*/ 164224 h 58"/>
              <a:gd name="T56" fmla="*/ 165538 w 58"/>
              <a:gd name="T57" fmla="*/ 136853 h 58"/>
              <a:gd name="T58" fmla="*/ 137948 w 58"/>
              <a:gd name="T59" fmla="*/ 109482 h 5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0" y="32"/>
                </a:moveTo>
                <a:cubicBezTo>
                  <a:pt x="38" y="32"/>
                  <a:pt x="36" y="33"/>
                  <a:pt x="35" y="34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8"/>
                  <a:pt x="26" y="28"/>
                  <a:pt x="26" y="28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5"/>
                  <a:pt x="38" y="25"/>
                  <a:pt x="40" y="25"/>
                </a:cubicBezTo>
                <a:cubicBezTo>
                  <a:pt x="45" y="25"/>
                  <a:pt x="48" y="22"/>
                  <a:pt x="48" y="17"/>
                </a:cubicBezTo>
                <a:cubicBezTo>
                  <a:pt x="48" y="13"/>
                  <a:pt x="45" y="9"/>
                  <a:pt x="40" y="9"/>
                </a:cubicBezTo>
                <a:cubicBezTo>
                  <a:pt x="36" y="9"/>
                  <a:pt x="32" y="13"/>
                  <a:pt x="32" y="17"/>
                </a:cubicBezTo>
                <a:cubicBezTo>
                  <a:pt x="32" y="18"/>
                  <a:pt x="32" y="18"/>
                  <a:pt x="32" y="18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1"/>
                  <a:pt x="20" y="21"/>
                  <a:pt x="18" y="21"/>
                </a:cubicBezTo>
                <a:cubicBezTo>
                  <a:pt x="13" y="21"/>
                  <a:pt x="9" y="24"/>
                  <a:pt x="9" y="29"/>
                </a:cubicBezTo>
                <a:cubicBezTo>
                  <a:pt x="9" y="33"/>
                  <a:pt x="13" y="37"/>
                  <a:pt x="18" y="37"/>
                </a:cubicBezTo>
                <a:cubicBezTo>
                  <a:pt x="20" y="37"/>
                  <a:pt x="22" y="36"/>
                  <a:pt x="23" y="35"/>
                </a:cubicBezTo>
                <a:cubicBezTo>
                  <a:pt x="32" y="39"/>
                  <a:pt x="32" y="39"/>
                  <a:pt x="32" y="39"/>
                </a:cubicBezTo>
                <a:cubicBezTo>
                  <a:pt x="32" y="39"/>
                  <a:pt x="32" y="40"/>
                  <a:pt x="32" y="40"/>
                </a:cubicBezTo>
                <a:cubicBezTo>
                  <a:pt x="32" y="44"/>
                  <a:pt x="36" y="48"/>
                  <a:pt x="40" y="48"/>
                </a:cubicBezTo>
                <a:cubicBezTo>
                  <a:pt x="45" y="48"/>
                  <a:pt x="48" y="44"/>
                  <a:pt x="48" y="40"/>
                </a:cubicBezTo>
                <a:cubicBezTo>
                  <a:pt x="48" y="36"/>
                  <a:pt x="45" y="32"/>
                  <a:pt x="40" y="3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8" name="Freeform 247"/>
          <p:cNvSpPr>
            <a:spLocks noEditPoints="1"/>
          </p:cNvSpPr>
          <p:nvPr/>
        </p:nvSpPr>
        <p:spPr bwMode="auto">
          <a:xfrm>
            <a:off x="6268698" y="4566949"/>
            <a:ext cx="163538" cy="166457"/>
          </a:xfrm>
          <a:custGeom>
            <a:avLst/>
            <a:gdLst>
              <a:gd name="T0" fmla="*/ 126512 w 52"/>
              <a:gd name="T1" fmla="*/ 126341 h 53"/>
              <a:gd name="T2" fmla="*/ 123092 w 52"/>
              <a:gd name="T3" fmla="*/ 129756 h 53"/>
              <a:gd name="T4" fmla="*/ 102577 w 52"/>
              <a:gd name="T5" fmla="*/ 129756 h 53"/>
              <a:gd name="T6" fmla="*/ 99158 w 52"/>
              <a:gd name="T7" fmla="*/ 126341 h 53"/>
              <a:gd name="T8" fmla="*/ 99158 w 52"/>
              <a:gd name="T9" fmla="*/ 61463 h 53"/>
              <a:gd name="T10" fmla="*/ 64965 w 52"/>
              <a:gd name="T11" fmla="*/ 27317 h 53"/>
              <a:gd name="T12" fmla="*/ 27354 w 52"/>
              <a:gd name="T13" fmla="*/ 27317 h 53"/>
              <a:gd name="T14" fmla="*/ 27354 w 52"/>
              <a:gd name="T15" fmla="*/ 177560 h 53"/>
              <a:gd name="T16" fmla="*/ 23935 w 52"/>
              <a:gd name="T17" fmla="*/ 180975 h 53"/>
              <a:gd name="T18" fmla="*/ 3419 w 52"/>
              <a:gd name="T19" fmla="*/ 180975 h 53"/>
              <a:gd name="T20" fmla="*/ 0 w 52"/>
              <a:gd name="T21" fmla="*/ 177560 h 53"/>
              <a:gd name="T22" fmla="*/ 0 w 52"/>
              <a:gd name="T23" fmla="*/ 3415 h 53"/>
              <a:gd name="T24" fmla="*/ 3419 w 52"/>
              <a:gd name="T25" fmla="*/ 0 h 53"/>
              <a:gd name="T26" fmla="*/ 64965 w 52"/>
              <a:gd name="T27" fmla="*/ 0 h 53"/>
              <a:gd name="T28" fmla="*/ 126512 w 52"/>
              <a:gd name="T29" fmla="*/ 61463 h 53"/>
              <a:gd name="T30" fmla="*/ 126512 w 52"/>
              <a:gd name="T31" fmla="*/ 126341 h 53"/>
              <a:gd name="T32" fmla="*/ 177800 w 52"/>
              <a:gd name="T33" fmla="*/ 116097 h 53"/>
              <a:gd name="T34" fmla="*/ 112835 w 52"/>
              <a:gd name="T35" fmla="*/ 180975 h 53"/>
              <a:gd name="T36" fmla="*/ 54708 w 52"/>
              <a:gd name="T37" fmla="*/ 180975 h 53"/>
              <a:gd name="T38" fmla="*/ 47869 w 52"/>
              <a:gd name="T39" fmla="*/ 177560 h 53"/>
              <a:gd name="T40" fmla="*/ 47869 w 52"/>
              <a:gd name="T41" fmla="*/ 51219 h 53"/>
              <a:gd name="T42" fmla="*/ 54708 w 52"/>
              <a:gd name="T43" fmla="*/ 47805 h 53"/>
              <a:gd name="T44" fmla="*/ 75223 w 52"/>
              <a:gd name="T45" fmla="*/ 47805 h 53"/>
              <a:gd name="T46" fmla="*/ 78642 w 52"/>
              <a:gd name="T47" fmla="*/ 51219 h 53"/>
              <a:gd name="T48" fmla="*/ 78642 w 52"/>
              <a:gd name="T49" fmla="*/ 150243 h 53"/>
              <a:gd name="T50" fmla="*/ 112835 w 52"/>
              <a:gd name="T51" fmla="*/ 150243 h 53"/>
              <a:gd name="T52" fmla="*/ 147027 w 52"/>
              <a:gd name="T53" fmla="*/ 116097 h 53"/>
              <a:gd name="T54" fmla="*/ 147027 w 52"/>
              <a:gd name="T55" fmla="*/ 3415 h 53"/>
              <a:gd name="T56" fmla="*/ 153865 w 52"/>
              <a:gd name="T57" fmla="*/ 0 h 53"/>
              <a:gd name="T58" fmla="*/ 174381 w 52"/>
              <a:gd name="T59" fmla="*/ 0 h 53"/>
              <a:gd name="T60" fmla="*/ 177800 w 52"/>
              <a:gd name="T61" fmla="*/ 3415 h 53"/>
              <a:gd name="T62" fmla="*/ 177800 w 52"/>
              <a:gd name="T63" fmla="*/ 116097 h 5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2" h="53">
                <a:moveTo>
                  <a:pt x="37" y="37"/>
                </a:moveTo>
                <a:cubicBezTo>
                  <a:pt x="37" y="38"/>
                  <a:pt x="37" y="38"/>
                  <a:pt x="36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29" y="38"/>
                  <a:pt x="29" y="38"/>
                  <a:pt x="29" y="37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3"/>
                  <a:pt x="24" y="8"/>
                  <a:pt x="1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52"/>
                  <a:pt x="8" y="52"/>
                  <a:pt x="8" y="52"/>
                </a:cubicBezTo>
                <a:cubicBezTo>
                  <a:pt x="8" y="52"/>
                  <a:pt x="8" y="53"/>
                  <a:pt x="7" y="53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3"/>
                  <a:pt x="0" y="52"/>
                  <a:pt x="0" y="5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9" y="0"/>
                  <a:pt x="37" y="8"/>
                  <a:pt x="37" y="18"/>
                </a:cubicBezTo>
                <a:lnTo>
                  <a:pt x="37" y="37"/>
                </a:lnTo>
                <a:close/>
                <a:moveTo>
                  <a:pt x="52" y="34"/>
                </a:moveTo>
                <a:cubicBezTo>
                  <a:pt x="52" y="45"/>
                  <a:pt x="44" y="53"/>
                  <a:pt x="33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5" y="53"/>
                  <a:pt x="14" y="52"/>
                  <a:pt x="14" y="52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5" y="14"/>
                  <a:pt x="16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3" y="15"/>
                  <a:pt x="23" y="15"/>
                </a:cubicBezTo>
                <a:cubicBezTo>
                  <a:pt x="23" y="44"/>
                  <a:pt x="23" y="44"/>
                  <a:pt x="23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9" y="44"/>
                  <a:pt x="43" y="40"/>
                  <a:pt x="43" y="34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0"/>
                  <a:pt x="44" y="0"/>
                  <a:pt x="4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0"/>
                  <a:pt x="52" y="0"/>
                  <a:pt x="52" y="1"/>
                </a:cubicBezTo>
                <a:lnTo>
                  <a:pt x="52" y="3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9" name="Freeform 248"/>
          <p:cNvSpPr>
            <a:spLocks noEditPoints="1"/>
          </p:cNvSpPr>
          <p:nvPr/>
        </p:nvSpPr>
        <p:spPr bwMode="auto">
          <a:xfrm>
            <a:off x="6722807" y="4578629"/>
            <a:ext cx="189820" cy="154776"/>
          </a:xfrm>
          <a:custGeom>
            <a:avLst/>
            <a:gdLst>
              <a:gd name="T0" fmla="*/ 82550 w 60"/>
              <a:gd name="T1" fmla="*/ 168275 h 49"/>
              <a:gd name="T2" fmla="*/ 37835 w 60"/>
              <a:gd name="T3" fmla="*/ 168275 h 49"/>
              <a:gd name="T4" fmla="*/ 0 w 60"/>
              <a:gd name="T5" fmla="*/ 130499 h 49"/>
              <a:gd name="T6" fmla="*/ 0 w 60"/>
              <a:gd name="T7" fmla="*/ 37776 h 49"/>
              <a:gd name="T8" fmla="*/ 37835 w 60"/>
              <a:gd name="T9" fmla="*/ 0 h 49"/>
              <a:gd name="T10" fmla="*/ 82550 w 60"/>
              <a:gd name="T11" fmla="*/ 0 h 49"/>
              <a:gd name="T12" fmla="*/ 85990 w 60"/>
              <a:gd name="T13" fmla="*/ 6868 h 49"/>
              <a:gd name="T14" fmla="*/ 82550 w 60"/>
              <a:gd name="T15" fmla="*/ 17171 h 49"/>
              <a:gd name="T16" fmla="*/ 37835 w 60"/>
              <a:gd name="T17" fmla="*/ 17171 h 49"/>
              <a:gd name="T18" fmla="*/ 17198 w 60"/>
              <a:gd name="T19" fmla="*/ 37776 h 49"/>
              <a:gd name="T20" fmla="*/ 17198 w 60"/>
              <a:gd name="T21" fmla="*/ 130499 h 49"/>
              <a:gd name="T22" fmla="*/ 37835 w 60"/>
              <a:gd name="T23" fmla="*/ 151104 h 49"/>
              <a:gd name="T24" fmla="*/ 75671 w 60"/>
              <a:gd name="T25" fmla="*/ 151104 h 49"/>
              <a:gd name="T26" fmla="*/ 85990 w 60"/>
              <a:gd name="T27" fmla="*/ 154538 h 49"/>
              <a:gd name="T28" fmla="*/ 82550 w 60"/>
              <a:gd name="T29" fmla="*/ 168275 h 49"/>
              <a:gd name="T30" fmla="*/ 202935 w 60"/>
              <a:gd name="T31" fmla="*/ 89289 h 49"/>
              <a:gd name="T32" fmla="*/ 134144 w 60"/>
              <a:gd name="T33" fmla="*/ 161407 h 49"/>
              <a:gd name="T34" fmla="*/ 127265 w 60"/>
              <a:gd name="T35" fmla="*/ 164841 h 49"/>
              <a:gd name="T36" fmla="*/ 116946 w 60"/>
              <a:gd name="T37" fmla="*/ 154538 h 49"/>
              <a:gd name="T38" fmla="*/ 116946 w 60"/>
              <a:gd name="T39" fmla="*/ 116762 h 49"/>
              <a:gd name="T40" fmla="*/ 58473 w 60"/>
              <a:gd name="T41" fmla="*/ 116762 h 49"/>
              <a:gd name="T42" fmla="*/ 51594 w 60"/>
              <a:gd name="T43" fmla="*/ 109894 h 49"/>
              <a:gd name="T44" fmla="*/ 51594 w 60"/>
              <a:gd name="T45" fmla="*/ 58381 h 49"/>
              <a:gd name="T46" fmla="*/ 58473 w 60"/>
              <a:gd name="T47" fmla="*/ 51513 h 49"/>
              <a:gd name="T48" fmla="*/ 116946 w 60"/>
              <a:gd name="T49" fmla="*/ 51513 h 49"/>
              <a:gd name="T50" fmla="*/ 116946 w 60"/>
              <a:gd name="T51" fmla="*/ 13737 h 49"/>
              <a:gd name="T52" fmla="*/ 127265 w 60"/>
              <a:gd name="T53" fmla="*/ 6868 h 49"/>
              <a:gd name="T54" fmla="*/ 134144 w 60"/>
              <a:gd name="T55" fmla="*/ 6868 h 49"/>
              <a:gd name="T56" fmla="*/ 202935 w 60"/>
              <a:gd name="T57" fmla="*/ 78986 h 49"/>
              <a:gd name="T58" fmla="*/ 206375 w 60"/>
              <a:gd name="T59" fmla="*/ 85855 h 49"/>
              <a:gd name="T60" fmla="*/ 202935 w 60"/>
              <a:gd name="T61" fmla="*/ 89289 h 4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0" h="49">
                <a:moveTo>
                  <a:pt x="24" y="49"/>
                </a:moveTo>
                <a:cubicBezTo>
                  <a:pt x="11" y="49"/>
                  <a:pt x="11" y="49"/>
                  <a:pt x="11" y="49"/>
                </a:cubicBezTo>
                <a:cubicBezTo>
                  <a:pt x="5" y="49"/>
                  <a:pt x="0" y="44"/>
                  <a:pt x="0" y="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0"/>
                  <a:pt x="25" y="1"/>
                  <a:pt x="25" y="2"/>
                </a:cubicBezTo>
                <a:cubicBezTo>
                  <a:pt x="25" y="3"/>
                  <a:pt x="25" y="5"/>
                  <a:pt x="24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8" y="5"/>
                  <a:pt x="5" y="8"/>
                  <a:pt x="5" y="11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41"/>
                  <a:pt x="8" y="44"/>
                  <a:pt x="11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3" y="44"/>
                  <a:pt x="25" y="44"/>
                  <a:pt x="25" y="45"/>
                </a:cubicBezTo>
                <a:cubicBezTo>
                  <a:pt x="25" y="46"/>
                  <a:pt x="25" y="49"/>
                  <a:pt x="24" y="49"/>
                </a:cubicBezTo>
                <a:close/>
                <a:moveTo>
                  <a:pt x="59" y="26"/>
                </a:moveTo>
                <a:cubicBezTo>
                  <a:pt x="39" y="47"/>
                  <a:pt x="39" y="47"/>
                  <a:pt x="39" y="47"/>
                </a:cubicBezTo>
                <a:cubicBezTo>
                  <a:pt x="38" y="48"/>
                  <a:pt x="38" y="48"/>
                  <a:pt x="37" y="48"/>
                </a:cubicBezTo>
                <a:cubicBezTo>
                  <a:pt x="36" y="48"/>
                  <a:pt x="34" y="47"/>
                  <a:pt x="34" y="45"/>
                </a:cubicBezTo>
                <a:cubicBezTo>
                  <a:pt x="34" y="34"/>
                  <a:pt x="34" y="34"/>
                  <a:pt x="34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6" y="34"/>
                  <a:pt x="15" y="33"/>
                  <a:pt x="15" y="32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6"/>
                  <a:pt x="16" y="15"/>
                  <a:pt x="17" y="15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3"/>
                  <a:pt x="36" y="2"/>
                  <a:pt x="37" y="2"/>
                </a:cubicBezTo>
                <a:cubicBezTo>
                  <a:pt x="38" y="2"/>
                  <a:pt x="38" y="2"/>
                  <a:pt x="39" y="2"/>
                </a:cubicBezTo>
                <a:cubicBezTo>
                  <a:pt x="59" y="23"/>
                  <a:pt x="59" y="23"/>
                  <a:pt x="59" y="23"/>
                </a:cubicBezTo>
                <a:cubicBezTo>
                  <a:pt x="60" y="23"/>
                  <a:pt x="60" y="24"/>
                  <a:pt x="60" y="25"/>
                </a:cubicBezTo>
                <a:cubicBezTo>
                  <a:pt x="60" y="25"/>
                  <a:pt x="60" y="26"/>
                  <a:pt x="59" y="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40" name="Freeform 249"/>
          <p:cNvSpPr>
            <a:spLocks noEditPoints="1"/>
          </p:cNvSpPr>
          <p:nvPr/>
        </p:nvSpPr>
        <p:spPr bwMode="auto">
          <a:xfrm>
            <a:off x="1710098" y="4198990"/>
            <a:ext cx="200042" cy="198581"/>
          </a:xfrm>
          <a:custGeom>
            <a:avLst/>
            <a:gdLst>
              <a:gd name="T0" fmla="*/ 217488 w 63"/>
              <a:gd name="T1" fmla="*/ 119944 h 63"/>
              <a:gd name="T2" fmla="*/ 203679 w 63"/>
              <a:gd name="T3" fmla="*/ 133652 h 63"/>
              <a:gd name="T4" fmla="*/ 182966 w 63"/>
              <a:gd name="T5" fmla="*/ 143933 h 63"/>
              <a:gd name="T6" fmla="*/ 189870 w 63"/>
              <a:gd name="T7" fmla="*/ 164495 h 63"/>
              <a:gd name="T8" fmla="*/ 189870 w 63"/>
              <a:gd name="T9" fmla="*/ 171349 h 63"/>
              <a:gd name="T10" fmla="*/ 172610 w 63"/>
              <a:gd name="T11" fmla="*/ 188484 h 63"/>
              <a:gd name="T12" fmla="*/ 155349 w 63"/>
              <a:gd name="T13" fmla="*/ 178203 h 63"/>
              <a:gd name="T14" fmla="*/ 144992 w 63"/>
              <a:gd name="T15" fmla="*/ 154214 h 63"/>
              <a:gd name="T16" fmla="*/ 107018 w 63"/>
              <a:gd name="T17" fmla="*/ 167922 h 63"/>
              <a:gd name="T18" fmla="*/ 113922 w 63"/>
              <a:gd name="T19" fmla="*/ 191911 h 63"/>
              <a:gd name="T20" fmla="*/ 113922 w 63"/>
              <a:gd name="T21" fmla="*/ 195338 h 63"/>
              <a:gd name="T22" fmla="*/ 96661 w 63"/>
              <a:gd name="T23" fmla="*/ 215900 h 63"/>
              <a:gd name="T24" fmla="*/ 75948 w 63"/>
              <a:gd name="T25" fmla="*/ 202192 h 63"/>
              <a:gd name="T26" fmla="*/ 69044 w 63"/>
              <a:gd name="T27" fmla="*/ 181630 h 63"/>
              <a:gd name="T28" fmla="*/ 48331 w 63"/>
              <a:gd name="T29" fmla="*/ 188484 h 63"/>
              <a:gd name="T30" fmla="*/ 44878 w 63"/>
              <a:gd name="T31" fmla="*/ 188484 h 63"/>
              <a:gd name="T32" fmla="*/ 24165 w 63"/>
              <a:gd name="T33" fmla="*/ 171349 h 63"/>
              <a:gd name="T34" fmla="*/ 37974 w 63"/>
              <a:gd name="T35" fmla="*/ 154214 h 63"/>
              <a:gd name="T36" fmla="*/ 58687 w 63"/>
              <a:gd name="T37" fmla="*/ 147360 h 63"/>
              <a:gd name="T38" fmla="*/ 44878 w 63"/>
              <a:gd name="T39" fmla="*/ 106237 h 63"/>
              <a:gd name="T40" fmla="*/ 24165 w 63"/>
              <a:gd name="T41" fmla="*/ 113090 h 63"/>
              <a:gd name="T42" fmla="*/ 17261 w 63"/>
              <a:gd name="T43" fmla="*/ 113090 h 63"/>
              <a:gd name="T44" fmla="*/ 0 w 63"/>
              <a:gd name="T45" fmla="*/ 95956 h 63"/>
              <a:gd name="T46" fmla="*/ 13809 w 63"/>
              <a:gd name="T47" fmla="*/ 78821 h 63"/>
              <a:gd name="T48" fmla="*/ 31070 w 63"/>
              <a:gd name="T49" fmla="*/ 71967 h 63"/>
              <a:gd name="T50" fmla="*/ 24165 w 63"/>
              <a:gd name="T51" fmla="*/ 47978 h 63"/>
              <a:gd name="T52" fmla="*/ 24165 w 63"/>
              <a:gd name="T53" fmla="*/ 44551 h 63"/>
              <a:gd name="T54" fmla="*/ 44878 w 63"/>
              <a:gd name="T55" fmla="*/ 23989 h 63"/>
              <a:gd name="T56" fmla="*/ 62139 w 63"/>
              <a:gd name="T57" fmla="*/ 37697 h 63"/>
              <a:gd name="T58" fmla="*/ 69044 w 63"/>
              <a:gd name="T59" fmla="*/ 58259 h 63"/>
              <a:gd name="T60" fmla="*/ 110470 w 63"/>
              <a:gd name="T61" fmla="*/ 44551 h 63"/>
              <a:gd name="T62" fmla="*/ 103566 w 63"/>
              <a:gd name="T63" fmla="*/ 23989 h 63"/>
              <a:gd name="T64" fmla="*/ 100114 w 63"/>
              <a:gd name="T65" fmla="*/ 17135 h 63"/>
              <a:gd name="T66" fmla="*/ 120827 w 63"/>
              <a:gd name="T67" fmla="*/ 0 h 63"/>
              <a:gd name="T68" fmla="*/ 138088 w 63"/>
              <a:gd name="T69" fmla="*/ 10281 h 63"/>
              <a:gd name="T70" fmla="*/ 144992 w 63"/>
              <a:gd name="T71" fmla="*/ 34270 h 63"/>
              <a:gd name="T72" fmla="*/ 165705 w 63"/>
              <a:gd name="T73" fmla="*/ 23989 h 63"/>
              <a:gd name="T74" fmla="*/ 172610 w 63"/>
              <a:gd name="T75" fmla="*/ 23989 h 63"/>
              <a:gd name="T76" fmla="*/ 189870 w 63"/>
              <a:gd name="T77" fmla="*/ 41124 h 63"/>
              <a:gd name="T78" fmla="*/ 176062 w 63"/>
              <a:gd name="T79" fmla="*/ 61686 h 63"/>
              <a:gd name="T80" fmla="*/ 155349 w 63"/>
              <a:gd name="T81" fmla="*/ 68540 h 63"/>
              <a:gd name="T82" fmla="*/ 169157 w 63"/>
              <a:gd name="T83" fmla="*/ 109663 h 63"/>
              <a:gd name="T84" fmla="*/ 193323 w 63"/>
              <a:gd name="T85" fmla="*/ 99383 h 63"/>
              <a:gd name="T86" fmla="*/ 196775 w 63"/>
              <a:gd name="T87" fmla="*/ 99383 h 63"/>
              <a:gd name="T88" fmla="*/ 217488 w 63"/>
              <a:gd name="T89" fmla="*/ 119944 h 63"/>
              <a:gd name="T90" fmla="*/ 134635 w 63"/>
              <a:gd name="T91" fmla="*/ 119944 h 63"/>
              <a:gd name="T92" fmla="*/ 120827 w 63"/>
              <a:gd name="T93" fmla="*/ 78821 h 63"/>
              <a:gd name="T94" fmla="*/ 79400 w 63"/>
              <a:gd name="T95" fmla="*/ 92529 h 63"/>
              <a:gd name="T96" fmla="*/ 93209 w 63"/>
              <a:gd name="T97" fmla="*/ 133652 h 63"/>
              <a:gd name="T98" fmla="*/ 134635 w 63"/>
              <a:gd name="T99" fmla="*/ 119944 h 6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3" h="63">
                <a:moveTo>
                  <a:pt x="63" y="35"/>
                </a:moveTo>
                <a:cubicBezTo>
                  <a:pt x="63" y="37"/>
                  <a:pt x="62" y="39"/>
                  <a:pt x="59" y="39"/>
                </a:cubicBezTo>
                <a:cubicBezTo>
                  <a:pt x="53" y="42"/>
                  <a:pt x="53" y="42"/>
                  <a:pt x="53" y="42"/>
                </a:cubicBezTo>
                <a:cubicBezTo>
                  <a:pt x="55" y="48"/>
                  <a:pt x="55" y="48"/>
                  <a:pt x="55" y="48"/>
                </a:cubicBezTo>
                <a:cubicBezTo>
                  <a:pt x="55" y="49"/>
                  <a:pt x="55" y="49"/>
                  <a:pt x="55" y="50"/>
                </a:cubicBezTo>
                <a:cubicBezTo>
                  <a:pt x="55" y="53"/>
                  <a:pt x="53" y="55"/>
                  <a:pt x="50" y="55"/>
                </a:cubicBezTo>
                <a:cubicBezTo>
                  <a:pt x="47" y="55"/>
                  <a:pt x="45" y="54"/>
                  <a:pt x="45" y="52"/>
                </a:cubicBezTo>
                <a:cubicBezTo>
                  <a:pt x="42" y="45"/>
                  <a:pt x="42" y="45"/>
                  <a:pt x="42" y="45"/>
                </a:cubicBezTo>
                <a:cubicBezTo>
                  <a:pt x="31" y="49"/>
                  <a:pt x="31" y="49"/>
                  <a:pt x="31" y="49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7"/>
                  <a:pt x="33" y="57"/>
                </a:cubicBezTo>
                <a:cubicBezTo>
                  <a:pt x="33" y="60"/>
                  <a:pt x="31" y="63"/>
                  <a:pt x="28" y="63"/>
                </a:cubicBezTo>
                <a:cubicBezTo>
                  <a:pt x="25" y="63"/>
                  <a:pt x="23" y="61"/>
                  <a:pt x="22" y="59"/>
                </a:cubicBezTo>
                <a:cubicBezTo>
                  <a:pt x="20" y="53"/>
                  <a:pt x="20" y="53"/>
                  <a:pt x="20" y="53"/>
                </a:cubicBezTo>
                <a:cubicBezTo>
                  <a:pt x="14" y="55"/>
                  <a:pt x="14" y="55"/>
                  <a:pt x="14" y="55"/>
                </a:cubicBezTo>
                <a:cubicBezTo>
                  <a:pt x="14" y="55"/>
                  <a:pt x="13" y="55"/>
                  <a:pt x="13" y="55"/>
                </a:cubicBezTo>
                <a:cubicBezTo>
                  <a:pt x="10" y="55"/>
                  <a:pt x="7" y="53"/>
                  <a:pt x="7" y="50"/>
                </a:cubicBezTo>
                <a:cubicBezTo>
                  <a:pt x="7" y="48"/>
                  <a:pt x="9" y="45"/>
                  <a:pt x="11" y="45"/>
                </a:cubicBezTo>
                <a:cubicBezTo>
                  <a:pt x="17" y="43"/>
                  <a:pt x="17" y="43"/>
                  <a:pt x="17" y="43"/>
                </a:cubicBezTo>
                <a:cubicBezTo>
                  <a:pt x="13" y="31"/>
                  <a:pt x="13" y="31"/>
                  <a:pt x="13" y="31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3"/>
                  <a:pt x="6" y="33"/>
                  <a:pt x="5" y="33"/>
                </a:cubicBezTo>
                <a:cubicBezTo>
                  <a:pt x="2" y="33"/>
                  <a:pt x="0" y="31"/>
                  <a:pt x="0" y="28"/>
                </a:cubicBezTo>
                <a:cubicBezTo>
                  <a:pt x="0" y="25"/>
                  <a:pt x="1" y="23"/>
                  <a:pt x="4" y="23"/>
                </a:cubicBezTo>
                <a:cubicBezTo>
                  <a:pt x="9" y="21"/>
                  <a:pt x="9" y="21"/>
                  <a:pt x="9" y="21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10"/>
                  <a:pt x="10" y="7"/>
                  <a:pt x="13" y="7"/>
                </a:cubicBezTo>
                <a:cubicBezTo>
                  <a:pt x="15" y="7"/>
                  <a:pt x="17" y="9"/>
                  <a:pt x="18" y="11"/>
                </a:cubicBezTo>
                <a:cubicBezTo>
                  <a:pt x="20" y="17"/>
                  <a:pt x="20" y="17"/>
                  <a:pt x="20" y="17"/>
                </a:cubicBezTo>
                <a:cubicBezTo>
                  <a:pt x="32" y="13"/>
                  <a:pt x="32" y="13"/>
                  <a:pt x="32" y="13"/>
                </a:cubicBezTo>
                <a:cubicBezTo>
                  <a:pt x="30" y="7"/>
                  <a:pt x="30" y="7"/>
                  <a:pt x="30" y="7"/>
                </a:cubicBezTo>
                <a:cubicBezTo>
                  <a:pt x="29" y="6"/>
                  <a:pt x="29" y="6"/>
                  <a:pt x="29" y="5"/>
                </a:cubicBezTo>
                <a:cubicBezTo>
                  <a:pt x="29" y="2"/>
                  <a:pt x="32" y="0"/>
                  <a:pt x="35" y="0"/>
                </a:cubicBezTo>
                <a:cubicBezTo>
                  <a:pt x="37" y="0"/>
                  <a:pt x="39" y="1"/>
                  <a:pt x="40" y="3"/>
                </a:cubicBezTo>
                <a:cubicBezTo>
                  <a:pt x="42" y="10"/>
                  <a:pt x="42" y="10"/>
                  <a:pt x="42" y="10"/>
                </a:cubicBezTo>
                <a:cubicBezTo>
                  <a:pt x="48" y="7"/>
                  <a:pt x="48" y="7"/>
                  <a:pt x="48" y="7"/>
                </a:cubicBezTo>
                <a:cubicBezTo>
                  <a:pt x="49" y="7"/>
                  <a:pt x="49" y="7"/>
                  <a:pt x="50" y="7"/>
                </a:cubicBezTo>
                <a:cubicBezTo>
                  <a:pt x="53" y="7"/>
                  <a:pt x="55" y="9"/>
                  <a:pt x="55" y="12"/>
                </a:cubicBezTo>
                <a:cubicBezTo>
                  <a:pt x="55" y="15"/>
                  <a:pt x="54" y="17"/>
                  <a:pt x="51" y="18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32"/>
                  <a:pt x="49" y="32"/>
                  <a:pt x="49" y="32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7" y="29"/>
                  <a:pt x="57" y="29"/>
                </a:cubicBezTo>
                <a:cubicBezTo>
                  <a:pt x="61" y="29"/>
                  <a:pt x="63" y="31"/>
                  <a:pt x="63" y="35"/>
                </a:cubicBezTo>
                <a:close/>
                <a:moveTo>
                  <a:pt x="39" y="35"/>
                </a:moveTo>
                <a:cubicBezTo>
                  <a:pt x="35" y="23"/>
                  <a:pt x="35" y="23"/>
                  <a:pt x="35" y="23"/>
                </a:cubicBezTo>
                <a:cubicBezTo>
                  <a:pt x="23" y="27"/>
                  <a:pt x="23" y="27"/>
                  <a:pt x="23" y="27"/>
                </a:cubicBezTo>
                <a:cubicBezTo>
                  <a:pt x="27" y="39"/>
                  <a:pt x="27" y="39"/>
                  <a:pt x="27" y="39"/>
                </a:cubicBezTo>
                <a:lnTo>
                  <a:pt x="39" y="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41" name="Freeform 250"/>
          <p:cNvSpPr>
            <a:spLocks noEditPoints="1"/>
          </p:cNvSpPr>
          <p:nvPr/>
        </p:nvSpPr>
        <p:spPr bwMode="auto">
          <a:xfrm>
            <a:off x="3998159" y="2816224"/>
            <a:ext cx="214643" cy="214643"/>
          </a:xfrm>
          <a:custGeom>
            <a:avLst/>
            <a:gdLst>
              <a:gd name="T0" fmla="*/ 233362 w 68"/>
              <a:gd name="T1" fmla="*/ 116682 h 68"/>
              <a:gd name="T2" fmla="*/ 116681 w 68"/>
              <a:gd name="T3" fmla="*/ 233363 h 68"/>
              <a:gd name="T4" fmla="*/ 0 w 68"/>
              <a:gd name="T5" fmla="*/ 116682 h 68"/>
              <a:gd name="T6" fmla="*/ 116681 w 68"/>
              <a:gd name="T7" fmla="*/ 0 h 68"/>
              <a:gd name="T8" fmla="*/ 233362 w 68"/>
              <a:gd name="T9" fmla="*/ 116682 h 68"/>
              <a:gd name="T10" fmla="*/ 216203 w 68"/>
              <a:gd name="T11" fmla="*/ 116682 h 68"/>
              <a:gd name="T12" fmla="*/ 216203 w 68"/>
              <a:gd name="T13" fmla="*/ 116682 h 68"/>
              <a:gd name="T14" fmla="*/ 202476 w 68"/>
              <a:gd name="T15" fmla="*/ 126977 h 68"/>
              <a:gd name="T16" fmla="*/ 171590 w 68"/>
              <a:gd name="T17" fmla="*/ 96091 h 68"/>
              <a:gd name="T18" fmla="*/ 178453 w 68"/>
              <a:gd name="T19" fmla="*/ 54909 h 68"/>
              <a:gd name="T20" fmla="*/ 195612 w 68"/>
              <a:gd name="T21" fmla="*/ 58341 h 68"/>
              <a:gd name="T22" fmla="*/ 147567 w 68"/>
              <a:gd name="T23" fmla="*/ 20591 h 68"/>
              <a:gd name="T24" fmla="*/ 154431 w 68"/>
              <a:gd name="T25" fmla="*/ 37750 h 68"/>
              <a:gd name="T26" fmla="*/ 116681 w 68"/>
              <a:gd name="T27" fmla="*/ 58341 h 68"/>
              <a:gd name="T28" fmla="*/ 78931 w 68"/>
              <a:gd name="T29" fmla="*/ 37750 h 68"/>
              <a:gd name="T30" fmla="*/ 85795 w 68"/>
              <a:gd name="T31" fmla="*/ 20591 h 68"/>
              <a:gd name="T32" fmla="*/ 34318 w 68"/>
              <a:gd name="T33" fmla="*/ 58341 h 68"/>
              <a:gd name="T34" fmla="*/ 51477 w 68"/>
              <a:gd name="T35" fmla="*/ 54909 h 68"/>
              <a:gd name="T36" fmla="*/ 61772 w 68"/>
              <a:gd name="T37" fmla="*/ 96091 h 68"/>
              <a:gd name="T38" fmla="*/ 27454 w 68"/>
              <a:gd name="T39" fmla="*/ 126977 h 68"/>
              <a:gd name="T40" fmla="*/ 17159 w 68"/>
              <a:gd name="T41" fmla="*/ 116682 h 68"/>
              <a:gd name="T42" fmla="*/ 17159 w 68"/>
              <a:gd name="T43" fmla="*/ 116682 h 68"/>
              <a:gd name="T44" fmla="*/ 34318 w 68"/>
              <a:gd name="T45" fmla="*/ 175022 h 68"/>
              <a:gd name="T46" fmla="*/ 37750 w 68"/>
              <a:gd name="T47" fmla="*/ 157863 h 68"/>
              <a:gd name="T48" fmla="*/ 82363 w 68"/>
              <a:gd name="T49" fmla="*/ 161295 h 68"/>
              <a:gd name="T50" fmla="*/ 99522 w 68"/>
              <a:gd name="T51" fmla="*/ 202477 h 68"/>
              <a:gd name="T52" fmla="*/ 85795 w 68"/>
              <a:gd name="T53" fmla="*/ 209340 h 68"/>
              <a:gd name="T54" fmla="*/ 116681 w 68"/>
              <a:gd name="T55" fmla="*/ 216204 h 68"/>
              <a:gd name="T56" fmla="*/ 147567 w 68"/>
              <a:gd name="T57" fmla="*/ 209340 h 68"/>
              <a:gd name="T58" fmla="*/ 130408 w 68"/>
              <a:gd name="T59" fmla="*/ 202477 h 68"/>
              <a:gd name="T60" fmla="*/ 150999 w 68"/>
              <a:gd name="T61" fmla="*/ 161295 h 68"/>
              <a:gd name="T62" fmla="*/ 192180 w 68"/>
              <a:gd name="T63" fmla="*/ 157863 h 68"/>
              <a:gd name="T64" fmla="*/ 195612 w 68"/>
              <a:gd name="T65" fmla="*/ 175022 h 68"/>
              <a:gd name="T66" fmla="*/ 216203 w 68"/>
              <a:gd name="T67" fmla="*/ 116682 h 68"/>
              <a:gd name="T68" fmla="*/ 116681 w 68"/>
              <a:gd name="T69" fmla="*/ 78932 h 68"/>
              <a:gd name="T70" fmla="*/ 154431 w 68"/>
              <a:gd name="T71" fmla="*/ 106386 h 68"/>
              <a:gd name="T72" fmla="*/ 140704 w 68"/>
              <a:gd name="T73" fmla="*/ 147568 h 68"/>
              <a:gd name="T74" fmla="*/ 92658 w 68"/>
              <a:gd name="T75" fmla="*/ 147568 h 68"/>
              <a:gd name="T76" fmla="*/ 78931 w 68"/>
              <a:gd name="T77" fmla="*/ 106386 h 68"/>
              <a:gd name="T78" fmla="*/ 116681 w 68"/>
              <a:gd name="T79" fmla="*/ 78932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63" y="34"/>
                </a:moveTo>
                <a:cubicBezTo>
                  <a:pt x="63" y="34"/>
                  <a:pt x="63" y="34"/>
                  <a:pt x="63" y="34"/>
                </a:cubicBezTo>
                <a:cubicBezTo>
                  <a:pt x="59" y="37"/>
                  <a:pt x="59" y="37"/>
                  <a:pt x="59" y="37"/>
                </a:cubicBezTo>
                <a:cubicBezTo>
                  <a:pt x="50" y="28"/>
                  <a:pt x="50" y="28"/>
                  <a:pt x="50" y="28"/>
                </a:cubicBezTo>
                <a:cubicBezTo>
                  <a:pt x="52" y="16"/>
                  <a:pt x="52" y="16"/>
                  <a:pt x="52" y="16"/>
                </a:cubicBezTo>
                <a:cubicBezTo>
                  <a:pt x="57" y="17"/>
                  <a:pt x="57" y="17"/>
                  <a:pt x="57" y="17"/>
                </a:cubicBezTo>
                <a:cubicBezTo>
                  <a:pt x="54" y="12"/>
                  <a:pt x="49" y="8"/>
                  <a:pt x="43" y="6"/>
                </a:cubicBezTo>
                <a:cubicBezTo>
                  <a:pt x="45" y="11"/>
                  <a:pt x="45" y="11"/>
                  <a:pt x="45" y="11"/>
                </a:cubicBezTo>
                <a:cubicBezTo>
                  <a:pt x="34" y="17"/>
                  <a:pt x="34" y="17"/>
                  <a:pt x="34" y="17"/>
                </a:cubicBezTo>
                <a:cubicBezTo>
                  <a:pt x="23" y="11"/>
                  <a:pt x="23" y="11"/>
                  <a:pt x="23" y="11"/>
                </a:cubicBezTo>
                <a:cubicBezTo>
                  <a:pt x="25" y="6"/>
                  <a:pt x="25" y="6"/>
                  <a:pt x="25" y="6"/>
                </a:cubicBezTo>
                <a:cubicBezTo>
                  <a:pt x="19" y="8"/>
                  <a:pt x="14" y="12"/>
                  <a:pt x="10" y="17"/>
                </a:cubicBezTo>
                <a:cubicBezTo>
                  <a:pt x="15" y="16"/>
                  <a:pt x="15" y="16"/>
                  <a:pt x="15" y="16"/>
                </a:cubicBezTo>
                <a:cubicBezTo>
                  <a:pt x="18" y="28"/>
                  <a:pt x="18" y="28"/>
                  <a:pt x="18" y="28"/>
                </a:cubicBezTo>
                <a:cubicBezTo>
                  <a:pt x="8" y="37"/>
                  <a:pt x="8" y="37"/>
                  <a:pt x="8" y="37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40"/>
                  <a:pt x="7" y="46"/>
                  <a:pt x="10" y="51"/>
                </a:cubicBezTo>
                <a:cubicBezTo>
                  <a:pt x="11" y="46"/>
                  <a:pt x="11" y="46"/>
                  <a:pt x="11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9" y="59"/>
                  <a:pt x="29" y="59"/>
                  <a:pt x="29" y="59"/>
                </a:cubicBezTo>
                <a:cubicBezTo>
                  <a:pt x="25" y="61"/>
                  <a:pt x="25" y="61"/>
                  <a:pt x="25" y="61"/>
                </a:cubicBezTo>
                <a:cubicBezTo>
                  <a:pt x="28" y="62"/>
                  <a:pt x="31" y="63"/>
                  <a:pt x="34" y="63"/>
                </a:cubicBezTo>
                <a:cubicBezTo>
                  <a:pt x="37" y="63"/>
                  <a:pt x="40" y="62"/>
                  <a:pt x="43" y="61"/>
                </a:cubicBezTo>
                <a:cubicBezTo>
                  <a:pt x="38" y="59"/>
                  <a:pt x="38" y="59"/>
                  <a:pt x="38" y="59"/>
                </a:cubicBezTo>
                <a:cubicBezTo>
                  <a:pt x="44" y="47"/>
                  <a:pt x="44" y="47"/>
                  <a:pt x="44" y="47"/>
                </a:cubicBezTo>
                <a:cubicBezTo>
                  <a:pt x="56" y="46"/>
                  <a:pt x="56" y="46"/>
                  <a:pt x="56" y="46"/>
                </a:cubicBezTo>
                <a:cubicBezTo>
                  <a:pt x="57" y="51"/>
                  <a:pt x="57" y="51"/>
                  <a:pt x="57" y="51"/>
                </a:cubicBezTo>
                <a:cubicBezTo>
                  <a:pt x="61" y="46"/>
                  <a:pt x="63" y="40"/>
                  <a:pt x="63" y="34"/>
                </a:cubicBezTo>
                <a:close/>
                <a:moveTo>
                  <a:pt x="34" y="23"/>
                </a:moveTo>
                <a:cubicBezTo>
                  <a:pt x="45" y="31"/>
                  <a:pt x="45" y="31"/>
                  <a:pt x="45" y="31"/>
                </a:cubicBezTo>
                <a:cubicBezTo>
                  <a:pt x="41" y="43"/>
                  <a:pt x="41" y="43"/>
                  <a:pt x="41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23" y="31"/>
                  <a:pt x="23" y="31"/>
                  <a:pt x="23" y="31"/>
                </a:cubicBezTo>
                <a:lnTo>
                  <a:pt x="34" y="2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42" name="Freeform 251"/>
          <p:cNvSpPr>
            <a:spLocks noEditPoints="1"/>
          </p:cNvSpPr>
          <p:nvPr/>
        </p:nvSpPr>
        <p:spPr bwMode="auto">
          <a:xfrm>
            <a:off x="3511929" y="3166661"/>
            <a:ext cx="211723" cy="214643"/>
          </a:xfrm>
          <a:custGeom>
            <a:avLst/>
            <a:gdLst>
              <a:gd name="T0" fmla="*/ 89327 w 67"/>
              <a:gd name="T1" fmla="*/ 188749 h 68"/>
              <a:gd name="T2" fmla="*/ 48099 w 67"/>
              <a:gd name="T3" fmla="*/ 229931 h 68"/>
              <a:gd name="T4" fmla="*/ 44663 w 67"/>
              <a:gd name="T5" fmla="*/ 233363 h 68"/>
              <a:gd name="T6" fmla="*/ 41228 w 67"/>
              <a:gd name="T7" fmla="*/ 229931 h 68"/>
              <a:gd name="T8" fmla="*/ 0 w 67"/>
              <a:gd name="T9" fmla="*/ 188749 h 68"/>
              <a:gd name="T10" fmla="*/ 0 w 67"/>
              <a:gd name="T11" fmla="*/ 185318 h 68"/>
              <a:gd name="T12" fmla="*/ 3436 w 67"/>
              <a:gd name="T13" fmla="*/ 181886 h 68"/>
              <a:gd name="T14" fmla="*/ 27485 w 67"/>
              <a:gd name="T15" fmla="*/ 181886 h 68"/>
              <a:gd name="T16" fmla="*/ 27485 w 67"/>
              <a:gd name="T17" fmla="*/ 3432 h 68"/>
              <a:gd name="T18" fmla="*/ 34356 w 67"/>
              <a:gd name="T19" fmla="*/ 0 h 68"/>
              <a:gd name="T20" fmla="*/ 58406 w 67"/>
              <a:gd name="T21" fmla="*/ 0 h 68"/>
              <a:gd name="T22" fmla="*/ 61842 w 67"/>
              <a:gd name="T23" fmla="*/ 3432 h 68"/>
              <a:gd name="T24" fmla="*/ 61842 w 67"/>
              <a:gd name="T25" fmla="*/ 181886 h 68"/>
              <a:gd name="T26" fmla="*/ 85891 w 67"/>
              <a:gd name="T27" fmla="*/ 181886 h 68"/>
              <a:gd name="T28" fmla="*/ 92762 w 67"/>
              <a:gd name="T29" fmla="*/ 185318 h 68"/>
              <a:gd name="T30" fmla="*/ 89327 w 67"/>
              <a:gd name="T31" fmla="*/ 188749 h 68"/>
              <a:gd name="T32" fmla="*/ 154604 w 67"/>
              <a:gd name="T33" fmla="*/ 27454 h 68"/>
              <a:gd name="T34" fmla="*/ 151168 w 67"/>
              <a:gd name="T35" fmla="*/ 30886 h 68"/>
              <a:gd name="T36" fmla="*/ 116812 w 67"/>
              <a:gd name="T37" fmla="*/ 30886 h 68"/>
              <a:gd name="T38" fmla="*/ 113376 w 67"/>
              <a:gd name="T39" fmla="*/ 27454 h 68"/>
              <a:gd name="T40" fmla="*/ 113376 w 67"/>
              <a:gd name="T41" fmla="*/ 3432 h 68"/>
              <a:gd name="T42" fmla="*/ 116812 w 67"/>
              <a:gd name="T43" fmla="*/ 0 h 68"/>
              <a:gd name="T44" fmla="*/ 151168 w 67"/>
              <a:gd name="T45" fmla="*/ 0 h 68"/>
              <a:gd name="T46" fmla="*/ 154604 w 67"/>
              <a:gd name="T47" fmla="*/ 3432 h 68"/>
              <a:gd name="T48" fmla="*/ 154604 w 67"/>
              <a:gd name="T49" fmla="*/ 27454 h 68"/>
              <a:gd name="T50" fmla="*/ 178653 w 67"/>
              <a:gd name="T51" fmla="*/ 96091 h 68"/>
              <a:gd name="T52" fmla="*/ 175218 w 67"/>
              <a:gd name="T53" fmla="*/ 99522 h 68"/>
              <a:gd name="T54" fmla="*/ 116812 w 67"/>
              <a:gd name="T55" fmla="*/ 99522 h 68"/>
              <a:gd name="T56" fmla="*/ 113376 w 67"/>
              <a:gd name="T57" fmla="*/ 96091 h 68"/>
              <a:gd name="T58" fmla="*/ 113376 w 67"/>
              <a:gd name="T59" fmla="*/ 68636 h 68"/>
              <a:gd name="T60" fmla="*/ 116812 w 67"/>
              <a:gd name="T61" fmla="*/ 65204 h 68"/>
              <a:gd name="T62" fmla="*/ 175218 w 67"/>
              <a:gd name="T63" fmla="*/ 65204 h 68"/>
              <a:gd name="T64" fmla="*/ 178653 w 67"/>
              <a:gd name="T65" fmla="*/ 68636 h 68"/>
              <a:gd name="T66" fmla="*/ 178653 w 67"/>
              <a:gd name="T67" fmla="*/ 96091 h 68"/>
              <a:gd name="T68" fmla="*/ 206139 w 67"/>
              <a:gd name="T69" fmla="*/ 161295 h 68"/>
              <a:gd name="T70" fmla="*/ 199267 w 67"/>
              <a:gd name="T71" fmla="*/ 164727 h 68"/>
              <a:gd name="T72" fmla="*/ 116812 w 67"/>
              <a:gd name="T73" fmla="*/ 164727 h 68"/>
              <a:gd name="T74" fmla="*/ 113376 w 67"/>
              <a:gd name="T75" fmla="*/ 161295 h 68"/>
              <a:gd name="T76" fmla="*/ 113376 w 67"/>
              <a:gd name="T77" fmla="*/ 137272 h 68"/>
              <a:gd name="T78" fmla="*/ 116812 w 67"/>
              <a:gd name="T79" fmla="*/ 133841 h 68"/>
              <a:gd name="T80" fmla="*/ 199267 w 67"/>
              <a:gd name="T81" fmla="*/ 133841 h 68"/>
              <a:gd name="T82" fmla="*/ 206139 w 67"/>
              <a:gd name="T83" fmla="*/ 137272 h 68"/>
              <a:gd name="T84" fmla="*/ 206139 w 67"/>
              <a:gd name="T85" fmla="*/ 161295 h 68"/>
              <a:gd name="T86" fmla="*/ 230188 w 67"/>
              <a:gd name="T87" fmla="*/ 229931 h 68"/>
              <a:gd name="T88" fmla="*/ 226752 w 67"/>
              <a:gd name="T89" fmla="*/ 233363 h 68"/>
              <a:gd name="T90" fmla="*/ 116812 w 67"/>
              <a:gd name="T91" fmla="*/ 233363 h 68"/>
              <a:gd name="T92" fmla="*/ 113376 w 67"/>
              <a:gd name="T93" fmla="*/ 229931 h 68"/>
              <a:gd name="T94" fmla="*/ 113376 w 67"/>
              <a:gd name="T95" fmla="*/ 202477 h 68"/>
              <a:gd name="T96" fmla="*/ 116812 w 67"/>
              <a:gd name="T97" fmla="*/ 199045 h 68"/>
              <a:gd name="T98" fmla="*/ 226752 w 67"/>
              <a:gd name="T99" fmla="*/ 199045 h 68"/>
              <a:gd name="T100" fmla="*/ 230188 w 67"/>
              <a:gd name="T101" fmla="*/ 202477 h 68"/>
              <a:gd name="T102" fmla="*/ 230188 w 67"/>
              <a:gd name="T103" fmla="*/ 229931 h 6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7" h="68">
                <a:moveTo>
                  <a:pt x="26" y="55"/>
                </a:moveTo>
                <a:cubicBezTo>
                  <a:pt x="14" y="67"/>
                  <a:pt x="14" y="67"/>
                  <a:pt x="14" y="67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8"/>
                  <a:pt x="13" y="68"/>
                  <a:pt x="12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4"/>
                  <a:pt x="0" y="54"/>
                </a:cubicBezTo>
                <a:cubicBezTo>
                  <a:pt x="0" y="53"/>
                  <a:pt x="1" y="53"/>
                  <a:pt x="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53"/>
                  <a:pt x="18" y="53"/>
                  <a:pt x="18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6" y="53"/>
                  <a:pt x="27" y="54"/>
                  <a:pt x="27" y="54"/>
                </a:cubicBezTo>
                <a:cubicBezTo>
                  <a:pt x="27" y="55"/>
                  <a:pt x="27" y="55"/>
                  <a:pt x="26" y="55"/>
                </a:cubicBezTo>
                <a:close/>
                <a:moveTo>
                  <a:pt x="45" y="8"/>
                </a:moveTo>
                <a:cubicBezTo>
                  <a:pt x="45" y="9"/>
                  <a:pt x="44" y="9"/>
                  <a:pt x="44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3" y="9"/>
                  <a:pt x="33" y="9"/>
                  <a:pt x="33" y="8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5" y="0"/>
                  <a:pt x="45" y="1"/>
                </a:cubicBezTo>
                <a:lnTo>
                  <a:pt x="45" y="8"/>
                </a:lnTo>
                <a:close/>
                <a:moveTo>
                  <a:pt x="52" y="28"/>
                </a:moveTo>
                <a:cubicBezTo>
                  <a:pt x="52" y="28"/>
                  <a:pt x="52" y="29"/>
                  <a:pt x="51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19"/>
                  <a:pt x="34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2" y="19"/>
                  <a:pt x="52" y="20"/>
                  <a:pt x="52" y="20"/>
                </a:cubicBezTo>
                <a:lnTo>
                  <a:pt x="52" y="28"/>
                </a:lnTo>
                <a:close/>
                <a:moveTo>
                  <a:pt x="60" y="47"/>
                </a:moveTo>
                <a:cubicBezTo>
                  <a:pt x="60" y="48"/>
                  <a:pt x="59" y="48"/>
                  <a:pt x="58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3" y="48"/>
                  <a:pt x="33" y="48"/>
                  <a:pt x="33" y="47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39"/>
                  <a:pt x="33" y="39"/>
                  <a:pt x="34" y="39"/>
                </a:cubicBezTo>
                <a:cubicBezTo>
                  <a:pt x="58" y="39"/>
                  <a:pt x="58" y="39"/>
                  <a:pt x="58" y="39"/>
                </a:cubicBezTo>
                <a:cubicBezTo>
                  <a:pt x="59" y="39"/>
                  <a:pt x="60" y="39"/>
                  <a:pt x="60" y="40"/>
                </a:cubicBezTo>
                <a:lnTo>
                  <a:pt x="60" y="47"/>
                </a:lnTo>
                <a:close/>
                <a:moveTo>
                  <a:pt x="67" y="67"/>
                </a:moveTo>
                <a:cubicBezTo>
                  <a:pt x="67" y="67"/>
                  <a:pt x="66" y="68"/>
                  <a:pt x="66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33" y="68"/>
                  <a:pt x="33" y="67"/>
                  <a:pt x="33" y="67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9"/>
                  <a:pt x="33" y="58"/>
                  <a:pt x="34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6" y="58"/>
                  <a:pt x="67" y="59"/>
                  <a:pt x="67" y="59"/>
                </a:cubicBezTo>
                <a:lnTo>
                  <a:pt x="67" y="6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43" name="Freeform 252"/>
          <p:cNvSpPr/>
          <p:nvPr/>
        </p:nvSpPr>
        <p:spPr bwMode="auto">
          <a:xfrm>
            <a:off x="4002540" y="3236747"/>
            <a:ext cx="124114" cy="67167"/>
          </a:xfrm>
          <a:custGeom>
            <a:avLst/>
            <a:gdLst>
              <a:gd name="T0" fmla="*/ 134938 w 39"/>
              <a:gd name="T1" fmla="*/ 13910 h 21"/>
              <a:gd name="T2" fmla="*/ 76119 w 39"/>
              <a:gd name="T3" fmla="*/ 73025 h 21"/>
              <a:gd name="T4" fmla="*/ 69199 w 39"/>
              <a:gd name="T5" fmla="*/ 73025 h 21"/>
              <a:gd name="T6" fmla="*/ 62279 w 39"/>
              <a:gd name="T7" fmla="*/ 73025 h 21"/>
              <a:gd name="T8" fmla="*/ 3460 w 39"/>
              <a:gd name="T9" fmla="*/ 13910 h 21"/>
              <a:gd name="T10" fmla="*/ 0 w 39"/>
              <a:gd name="T11" fmla="*/ 6955 h 21"/>
              <a:gd name="T12" fmla="*/ 10380 w 39"/>
              <a:gd name="T13" fmla="*/ 0 h 21"/>
              <a:gd name="T14" fmla="*/ 128018 w 39"/>
              <a:gd name="T15" fmla="*/ 0 h 21"/>
              <a:gd name="T16" fmla="*/ 134938 w 39"/>
              <a:gd name="T17" fmla="*/ 6955 h 21"/>
              <a:gd name="T18" fmla="*/ 134938 w 39"/>
              <a:gd name="T19" fmla="*/ 1391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9" h="21">
                <a:moveTo>
                  <a:pt x="39" y="4"/>
                </a:move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1" y="21"/>
                  <a:pt x="20" y="21"/>
                </a:cubicBezTo>
                <a:cubicBezTo>
                  <a:pt x="19" y="21"/>
                  <a:pt x="19" y="21"/>
                  <a:pt x="18" y="21"/>
                </a:cubicBezTo>
                <a:cubicBezTo>
                  <a:pt x="1" y="4"/>
                  <a:pt x="1" y="4"/>
                  <a:pt x="1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9" y="1"/>
                  <a:pt x="39" y="2"/>
                </a:cubicBezTo>
                <a:cubicBezTo>
                  <a:pt x="39" y="3"/>
                  <a:pt x="39" y="3"/>
                  <a:pt x="39" y="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44" name="Freeform 162"/>
          <p:cNvSpPr>
            <a:spLocks noEditPoints="1"/>
          </p:cNvSpPr>
          <p:nvPr/>
        </p:nvSpPr>
        <p:spPr bwMode="auto">
          <a:xfrm>
            <a:off x="1726161" y="715063"/>
            <a:ext cx="176678" cy="208802"/>
          </a:xfrm>
          <a:custGeom>
            <a:avLst/>
            <a:gdLst>
              <a:gd name="T0" fmla="*/ 44592 w 56"/>
              <a:gd name="T1" fmla="*/ 151341 h 66"/>
              <a:gd name="T2" fmla="*/ 37731 w 56"/>
              <a:gd name="T3" fmla="*/ 158220 h 66"/>
              <a:gd name="T4" fmla="*/ 3430 w 56"/>
              <a:gd name="T5" fmla="*/ 158220 h 66"/>
              <a:gd name="T6" fmla="*/ 0 w 56"/>
              <a:gd name="T7" fmla="*/ 158220 h 66"/>
              <a:gd name="T8" fmla="*/ 0 w 56"/>
              <a:gd name="T9" fmla="*/ 151341 h 66"/>
              <a:gd name="T10" fmla="*/ 34301 w 56"/>
              <a:gd name="T11" fmla="*/ 89429 h 66"/>
              <a:gd name="T12" fmla="*/ 34301 w 56"/>
              <a:gd name="T13" fmla="*/ 89429 h 66"/>
              <a:gd name="T14" fmla="*/ 13721 w 56"/>
              <a:gd name="T15" fmla="*/ 51594 h 66"/>
              <a:gd name="T16" fmla="*/ 13721 w 56"/>
              <a:gd name="T17" fmla="*/ 44714 h 66"/>
              <a:gd name="T18" fmla="*/ 17151 w 56"/>
              <a:gd name="T19" fmla="*/ 44714 h 66"/>
              <a:gd name="T20" fmla="*/ 48022 w 56"/>
              <a:gd name="T21" fmla="*/ 44714 h 66"/>
              <a:gd name="T22" fmla="*/ 58312 w 56"/>
              <a:gd name="T23" fmla="*/ 51594 h 66"/>
              <a:gd name="T24" fmla="*/ 82323 w 56"/>
              <a:gd name="T25" fmla="*/ 89429 h 66"/>
              <a:gd name="T26" fmla="*/ 44592 w 56"/>
              <a:gd name="T27" fmla="*/ 151341 h 66"/>
              <a:gd name="T28" fmla="*/ 192087 w 56"/>
              <a:gd name="T29" fmla="*/ 6879 h 66"/>
              <a:gd name="T30" fmla="*/ 120054 w 56"/>
              <a:gd name="T31" fmla="*/ 134143 h 66"/>
              <a:gd name="T32" fmla="*/ 120054 w 56"/>
              <a:gd name="T33" fmla="*/ 134143 h 66"/>
              <a:gd name="T34" fmla="*/ 164646 w 56"/>
              <a:gd name="T35" fmla="*/ 220133 h 66"/>
              <a:gd name="T36" fmla="*/ 164646 w 56"/>
              <a:gd name="T37" fmla="*/ 227012 h 66"/>
              <a:gd name="T38" fmla="*/ 161216 w 56"/>
              <a:gd name="T39" fmla="*/ 227012 h 66"/>
              <a:gd name="T40" fmla="*/ 130345 w 56"/>
              <a:gd name="T41" fmla="*/ 227012 h 66"/>
              <a:gd name="T42" fmla="*/ 120054 w 56"/>
              <a:gd name="T43" fmla="*/ 220133 h 66"/>
              <a:gd name="T44" fmla="*/ 72033 w 56"/>
              <a:gd name="T45" fmla="*/ 134143 h 66"/>
              <a:gd name="T46" fmla="*/ 147495 w 56"/>
              <a:gd name="T47" fmla="*/ 6879 h 66"/>
              <a:gd name="T48" fmla="*/ 154356 w 56"/>
              <a:gd name="T49" fmla="*/ 0 h 66"/>
              <a:gd name="T50" fmla="*/ 188657 w 56"/>
              <a:gd name="T51" fmla="*/ 0 h 66"/>
              <a:gd name="T52" fmla="*/ 192087 w 56"/>
              <a:gd name="T53" fmla="*/ 0 h 66"/>
              <a:gd name="T54" fmla="*/ 192087 w 56"/>
              <a:gd name="T55" fmla="*/ 6879 h 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6" h="66">
                <a:moveTo>
                  <a:pt x="13" y="44"/>
                </a:moveTo>
                <a:cubicBezTo>
                  <a:pt x="13" y="45"/>
                  <a:pt x="12" y="46"/>
                  <a:pt x="1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6"/>
                  <a:pt x="0" y="46"/>
                  <a:pt x="0" y="46"/>
                </a:cubicBezTo>
                <a:cubicBezTo>
                  <a:pt x="0" y="45"/>
                  <a:pt x="0" y="45"/>
                  <a:pt x="0" y="44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4"/>
                  <a:pt x="3" y="14"/>
                  <a:pt x="4" y="13"/>
                </a:cubicBezTo>
                <a:cubicBezTo>
                  <a:pt x="4" y="13"/>
                  <a:pt x="4" y="13"/>
                  <a:pt x="5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6" y="13"/>
                  <a:pt x="17" y="14"/>
                  <a:pt x="17" y="15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3" y="27"/>
                  <a:pt x="13" y="44"/>
                </a:cubicBezTo>
                <a:close/>
                <a:moveTo>
                  <a:pt x="56" y="2"/>
                </a:moveTo>
                <a:cubicBezTo>
                  <a:pt x="35" y="39"/>
                  <a:pt x="35" y="39"/>
                  <a:pt x="35" y="39"/>
                </a:cubicBezTo>
                <a:cubicBezTo>
                  <a:pt x="35" y="39"/>
                  <a:pt x="35" y="39"/>
                  <a:pt x="35" y="39"/>
                </a:cubicBezTo>
                <a:cubicBezTo>
                  <a:pt x="48" y="64"/>
                  <a:pt x="48" y="64"/>
                  <a:pt x="48" y="64"/>
                </a:cubicBezTo>
                <a:cubicBezTo>
                  <a:pt x="49" y="65"/>
                  <a:pt x="49" y="65"/>
                  <a:pt x="48" y="66"/>
                </a:cubicBezTo>
                <a:cubicBezTo>
                  <a:pt x="48" y="66"/>
                  <a:pt x="48" y="66"/>
                  <a:pt x="47" y="66"/>
                </a:cubicBezTo>
                <a:cubicBezTo>
                  <a:pt x="38" y="66"/>
                  <a:pt x="38" y="66"/>
                  <a:pt x="38" y="66"/>
                </a:cubicBezTo>
                <a:cubicBezTo>
                  <a:pt x="36" y="66"/>
                  <a:pt x="35" y="65"/>
                  <a:pt x="35" y="64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39"/>
                  <a:pt x="22" y="38"/>
                  <a:pt x="43" y="2"/>
                </a:cubicBezTo>
                <a:cubicBezTo>
                  <a:pt x="43" y="1"/>
                  <a:pt x="44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0"/>
                  <a:pt x="56" y="0"/>
                  <a:pt x="56" y="0"/>
                </a:cubicBezTo>
                <a:cubicBezTo>
                  <a:pt x="56" y="1"/>
                  <a:pt x="56" y="1"/>
                  <a:pt x="56" y="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45" name="Freeform 163"/>
          <p:cNvSpPr/>
          <p:nvPr/>
        </p:nvSpPr>
        <p:spPr bwMode="auto">
          <a:xfrm>
            <a:off x="2180268" y="728203"/>
            <a:ext cx="129954" cy="179600"/>
          </a:xfrm>
          <a:custGeom>
            <a:avLst/>
            <a:gdLst>
              <a:gd name="T0" fmla="*/ 58583 w 41"/>
              <a:gd name="T1" fmla="*/ 195263 h 57"/>
              <a:gd name="T2" fmla="*/ 55137 w 41"/>
              <a:gd name="T3" fmla="*/ 191837 h 57"/>
              <a:gd name="T4" fmla="*/ 55137 w 41"/>
              <a:gd name="T5" fmla="*/ 143878 h 57"/>
              <a:gd name="T6" fmla="*/ 13784 w 41"/>
              <a:gd name="T7" fmla="*/ 143878 h 57"/>
              <a:gd name="T8" fmla="*/ 10338 w 41"/>
              <a:gd name="T9" fmla="*/ 140452 h 57"/>
              <a:gd name="T10" fmla="*/ 10338 w 41"/>
              <a:gd name="T11" fmla="*/ 126750 h 57"/>
              <a:gd name="T12" fmla="*/ 13784 w 41"/>
              <a:gd name="T13" fmla="*/ 123324 h 57"/>
              <a:gd name="T14" fmla="*/ 55137 w 41"/>
              <a:gd name="T15" fmla="*/ 123324 h 57"/>
              <a:gd name="T16" fmla="*/ 55137 w 41"/>
              <a:gd name="T17" fmla="*/ 109621 h 57"/>
              <a:gd name="T18" fmla="*/ 13784 w 41"/>
              <a:gd name="T19" fmla="*/ 109621 h 57"/>
              <a:gd name="T20" fmla="*/ 10338 w 41"/>
              <a:gd name="T21" fmla="*/ 106196 h 57"/>
              <a:gd name="T22" fmla="*/ 10338 w 41"/>
              <a:gd name="T23" fmla="*/ 92493 h 57"/>
              <a:gd name="T24" fmla="*/ 13784 w 41"/>
              <a:gd name="T25" fmla="*/ 89067 h 57"/>
              <a:gd name="T26" fmla="*/ 44799 w 41"/>
              <a:gd name="T27" fmla="*/ 89067 h 57"/>
              <a:gd name="T28" fmla="*/ 0 w 41"/>
              <a:gd name="T29" fmla="*/ 6851 h 57"/>
              <a:gd name="T30" fmla="*/ 0 w 41"/>
              <a:gd name="T31" fmla="*/ 3426 h 57"/>
              <a:gd name="T32" fmla="*/ 3446 w 41"/>
              <a:gd name="T33" fmla="*/ 0 h 57"/>
              <a:gd name="T34" fmla="*/ 31014 w 41"/>
              <a:gd name="T35" fmla="*/ 0 h 57"/>
              <a:gd name="T36" fmla="*/ 34460 w 41"/>
              <a:gd name="T37" fmla="*/ 3426 h 57"/>
              <a:gd name="T38" fmla="*/ 65475 w 41"/>
              <a:gd name="T39" fmla="*/ 61662 h 57"/>
              <a:gd name="T40" fmla="*/ 72367 w 41"/>
              <a:gd name="T41" fmla="*/ 78790 h 57"/>
              <a:gd name="T42" fmla="*/ 79259 w 41"/>
              <a:gd name="T43" fmla="*/ 61662 h 57"/>
              <a:gd name="T44" fmla="*/ 106828 w 41"/>
              <a:gd name="T45" fmla="*/ 3426 h 57"/>
              <a:gd name="T46" fmla="*/ 110274 w 41"/>
              <a:gd name="T47" fmla="*/ 0 h 57"/>
              <a:gd name="T48" fmla="*/ 137842 w 41"/>
              <a:gd name="T49" fmla="*/ 0 h 57"/>
              <a:gd name="T50" fmla="*/ 141288 w 41"/>
              <a:gd name="T51" fmla="*/ 3426 h 57"/>
              <a:gd name="T52" fmla="*/ 141288 w 41"/>
              <a:gd name="T53" fmla="*/ 6851 h 57"/>
              <a:gd name="T54" fmla="*/ 96489 w 41"/>
              <a:gd name="T55" fmla="*/ 89067 h 57"/>
              <a:gd name="T56" fmla="*/ 127504 w 41"/>
              <a:gd name="T57" fmla="*/ 89067 h 57"/>
              <a:gd name="T58" fmla="*/ 130950 w 41"/>
              <a:gd name="T59" fmla="*/ 92493 h 57"/>
              <a:gd name="T60" fmla="*/ 130950 w 41"/>
              <a:gd name="T61" fmla="*/ 106196 h 57"/>
              <a:gd name="T62" fmla="*/ 127504 w 41"/>
              <a:gd name="T63" fmla="*/ 109621 h 57"/>
              <a:gd name="T64" fmla="*/ 86151 w 41"/>
              <a:gd name="T65" fmla="*/ 109621 h 57"/>
              <a:gd name="T66" fmla="*/ 86151 w 41"/>
              <a:gd name="T67" fmla="*/ 123324 h 57"/>
              <a:gd name="T68" fmla="*/ 127504 w 41"/>
              <a:gd name="T69" fmla="*/ 123324 h 57"/>
              <a:gd name="T70" fmla="*/ 130950 w 41"/>
              <a:gd name="T71" fmla="*/ 126750 h 57"/>
              <a:gd name="T72" fmla="*/ 130950 w 41"/>
              <a:gd name="T73" fmla="*/ 140452 h 57"/>
              <a:gd name="T74" fmla="*/ 127504 w 41"/>
              <a:gd name="T75" fmla="*/ 143878 h 57"/>
              <a:gd name="T76" fmla="*/ 86151 w 41"/>
              <a:gd name="T77" fmla="*/ 143878 h 57"/>
              <a:gd name="T78" fmla="*/ 86151 w 41"/>
              <a:gd name="T79" fmla="*/ 191837 h 57"/>
              <a:gd name="T80" fmla="*/ 82705 w 41"/>
              <a:gd name="T81" fmla="*/ 195263 h 57"/>
              <a:gd name="T82" fmla="*/ 58583 w 41"/>
              <a:gd name="T83" fmla="*/ 195263 h 5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1" h="57">
                <a:moveTo>
                  <a:pt x="17" y="57"/>
                </a:moveTo>
                <a:cubicBezTo>
                  <a:pt x="16" y="57"/>
                  <a:pt x="16" y="56"/>
                  <a:pt x="16" y="56"/>
                </a:cubicBezTo>
                <a:cubicBezTo>
                  <a:pt x="16" y="42"/>
                  <a:pt x="16" y="42"/>
                  <a:pt x="16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3" y="42"/>
                  <a:pt x="3" y="42"/>
                  <a:pt x="3" y="41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6"/>
                  <a:pt x="3" y="36"/>
                  <a:pt x="4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2"/>
                  <a:pt x="16" y="32"/>
                  <a:pt x="16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3" y="32"/>
                  <a:pt x="3" y="32"/>
                  <a:pt x="3" y="31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6"/>
                  <a:pt x="3" y="26"/>
                  <a:pt x="4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20"/>
                  <a:pt x="20" y="22"/>
                  <a:pt x="21" y="23"/>
                </a:cubicBezTo>
                <a:cubicBezTo>
                  <a:pt x="22" y="22"/>
                  <a:pt x="22" y="20"/>
                  <a:pt x="23" y="18"/>
                </a:cubicBezTo>
                <a:cubicBezTo>
                  <a:pt x="31" y="1"/>
                  <a:pt x="31" y="1"/>
                  <a:pt x="31" y="1"/>
                </a:cubicBezTo>
                <a:cubicBezTo>
                  <a:pt x="31" y="1"/>
                  <a:pt x="32" y="0"/>
                  <a:pt x="3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1" y="1"/>
                  <a:pt x="41" y="1"/>
                </a:cubicBezTo>
                <a:cubicBezTo>
                  <a:pt x="41" y="1"/>
                  <a:pt x="41" y="2"/>
                  <a:pt x="41" y="2"/>
                </a:cubicBezTo>
                <a:cubicBezTo>
                  <a:pt x="28" y="26"/>
                  <a:pt x="28" y="26"/>
                  <a:pt x="28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8" y="26"/>
                  <a:pt x="38" y="26"/>
                  <a:pt x="38" y="27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2"/>
                  <a:pt x="38" y="32"/>
                  <a:pt x="37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6"/>
                  <a:pt x="25" y="36"/>
                  <a:pt x="25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6"/>
                  <a:pt x="38" y="36"/>
                  <a:pt x="38" y="37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2"/>
                  <a:pt x="38" y="42"/>
                  <a:pt x="37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7"/>
                  <a:pt x="24" y="57"/>
                </a:cubicBezTo>
                <a:lnTo>
                  <a:pt x="17" y="5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Placeholder 8"/>
          <p:cNvPicPr>
            <a:picLocks noGrp="1" noChangeAspect="1"/>
          </p:cNvPicPr>
          <p:nvPr>
            <p:ph type="pic" sz="quarter" idx="11"/>
          </p:nvPr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02" r="16102"/>
          <a:stretch>
            <a:fillRect/>
          </a:stretch>
        </p:blipFill>
        <p:spPr/>
      </p:pic>
      <p:pic>
        <p:nvPicPr>
          <p:cNvPr id="10" name="Picture Placeholder 9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595" r="12595"/>
          <a:stretch>
            <a:fillRect/>
          </a:stretch>
        </p:blipFill>
        <p:spPr/>
      </p:pic>
      <p:pic>
        <p:nvPicPr>
          <p:cNvPr id="11" name="Picture Placeholder 10"/>
          <p:cNvPicPr>
            <a:picLocks noGrp="1" noChangeAspect="1"/>
          </p:cNvPicPr>
          <p:nvPr>
            <p:ph type="pic"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46" r="16646"/>
          <a:stretch>
            <a:fillRect/>
          </a:stretch>
        </p:blipFill>
        <p:spPr/>
      </p:pic>
      <p:grpSp>
        <p:nvGrpSpPr>
          <p:cNvPr id="48" name="Group 47"/>
          <p:cNvGrpSpPr>
            <a:grpSpLocks noChangeAspect="1"/>
          </p:cNvGrpSpPr>
          <p:nvPr/>
        </p:nvGrpSpPr>
        <p:grpSpPr>
          <a:xfrm>
            <a:off x="4099500" y="4489335"/>
            <a:ext cx="945000" cy="205504"/>
            <a:chOff x="7996440" y="5565810"/>
            <a:chExt cx="1535341" cy="333884"/>
          </a:xfrm>
        </p:grpSpPr>
        <p:grpSp>
          <p:nvGrpSpPr>
            <p:cNvPr id="51" name="Group 50"/>
            <p:cNvGrpSpPr/>
            <p:nvPr/>
          </p:nvGrpSpPr>
          <p:grpSpPr>
            <a:xfrm>
              <a:off x="8797411" y="5565810"/>
              <a:ext cx="333884" cy="333884"/>
              <a:chOff x="3380029" y="1565817"/>
              <a:chExt cx="914400" cy="914400"/>
            </a:xfrm>
          </p:grpSpPr>
          <p:sp>
            <p:nvSpPr>
              <p:cNvPr id="63" name="Oval 79"/>
              <p:cNvSpPr>
                <a:spLocks noChangeArrowheads="1"/>
              </p:cNvSpPr>
              <p:nvPr/>
            </p:nvSpPr>
            <p:spPr bwMode="invGray">
              <a:xfrm>
                <a:off x="3380029" y="1565817"/>
                <a:ext cx="914400" cy="914400"/>
              </a:xfrm>
              <a:prstGeom prst="ellipse">
                <a:avLst/>
              </a:prstGeom>
              <a:solidFill>
                <a:schemeClr val="accent1"/>
              </a:solidFill>
              <a:ln w="19050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defRPr/>
                </a:pPr>
                <a:endParaRPr lang="en-US" sz="24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64" name="Freeform 80"/>
              <p:cNvSpPr/>
              <p:nvPr/>
            </p:nvSpPr>
            <p:spPr bwMode="invGray">
              <a:xfrm>
                <a:off x="3617642" y="1732915"/>
                <a:ext cx="427704" cy="571294"/>
              </a:xfrm>
              <a:custGeom>
                <a:avLst/>
                <a:gdLst>
                  <a:gd name="T0" fmla="*/ 150 w 181"/>
                  <a:gd name="T1" fmla="*/ 181 h 241"/>
                  <a:gd name="T2" fmla="*/ 91 w 181"/>
                  <a:gd name="T3" fmla="*/ 181 h 241"/>
                  <a:gd name="T4" fmla="*/ 69 w 181"/>
                  <a:gd name="T5" fmla="*/ 172 h 241"/>
                  <a:gd name="T6" fmla="*/ 61 w 181"/>
                  <a:gd name="T7" fmla="*/ 151 h 241"/>
                  <a:gd name="T8" fmla="*/ 61 w 181"/>
                  <a:gd name="T9" fmla="*/ 121 h 241"/>
                  <a:gd name="T10" fmla="*/ 150 w 181"/>
                  <a:gd name="T11" fmla="*/ 121 h 241"/>
                  <a:gd name="T12" fmla="*/ 172 w 181"/>
                  <a:gd name="T13" fmla="*/ 112 h 241"/>
                  <a:gd name="T14" fmla="*/ 181 w 181"/>
                  <a:gd name="T15" fmla="*/ 91 h 241"/>
                  <a:gd name="T16" fmla="*/ 172 w 181"/>
                  <a:gd name="T17" fmla="*/ 69 h 241"/>
                  <a:gd name="T18" fmla="*/ 150 w 181"/>
                  <a:gd name="T19" fmla="*/ 60 h 241"/>
                  <a:gd name="T20" fmla="*/ 61 w 181"/>
                  <a:gd name="T21" fmla="*/ 60 h 241"/>
                  <a:gd name="T22" fmla="*/ 61 w 181"/>
                  <a:gd name="T23" fmla="*/ 30 h 241"/>
                  <a:gd name="T24" fmla="*/ 52 w 181"/>
                  <a:gd name="T25" fmla="*/ 9 h 241"/>
                  <a:gd name="T26" fmla="*/ 31 w 181"/>
                  <a:gd name="T27" fmla="*/ 0 h 241"/>
                  <a:gd name="T28" fmla="*/ 9 w 181"/>
                  <a:gd name="T29" fmla="*/ 9 h 241"/>
                  <a:gd name="T30" fmla="*/ 0 w 181"/>
                  <a:gd name="T31" fmla="*/ 30 h 241"/>
                  <a:gd name="T32" fmla="*/ 0 w 181"/>
                  <a:gd name="T33" fmla="*/ 151 h 241"/>
                  <a:gd name="T34" fmla="*/ 27 w 181"/>
                  <a:gd name="T35" fmla="*/ 215 h 241"/>
                  <a:gd name="T36" fmla="*/ 91 w 181"/>
                  <a:gd name="T37" fmla="*/ 241 h 241"/>
                  <a:gd name="T38" fmla="*/ 150 w 181"/>
                  <a:gd name="T39" fmla="*/ 241 h 241"/>
                  <a:gd name="T40" fmla="*/ 172 w 181"/>
                  <a:gd name="T41" fmla="*/ 232 h 241"/>
                  <a:gd name="T42" fmla="*/ 181 w 181"/>
                  <a:gd name="T43" fmla="*/ 211 h 241"/>
                  <a:gd name="T44" fmla="*/ 172 w 181"/>
                  <a:gd name="T45" fmla="*/ 190 h 241"/>
                  <a:gd name="T46" fmla="*/ 150 w 181"/>
                  <a:gd name="T47" fmla="*/ 18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1" h="241">
                    <a:moveTo>
                      <a:pt x="150" y="181"/>
                    </a:moveTo>
                    <a:cubicBezTo>
                      <a:pt x="91" y="181"/>
                      <a:pt x="91" y="181"/>
                      <a:pt x="91" y="181"/>
                    </a:cubicBezTo>
                    <a:cubicBezTo>
                      <a:pt x="82" y="181"/>
                      <a:pt x="75" y="178"/>
                      <a:pt x="69" y="172"/>
                    </a:cubicBezTo>
                    <a:cubicBezTo>
                      <a:pt x="64" y="166"/>
                      <a:pt x="61" y="159"/>
                      <a:pt x="61" y="15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150" y="121"/>
                      <a:pt x="150" y="121"/>
                      <a:pt x="150" y="121"/>
                    </a:cubicBezTo>
                    <a:cubicBezTo>
                      <a:pt x="159" y="121"/>
                      <a:pt x="166" y="118"/>
                      <a:pt x="172" y="112"/>
                    </a:cubicBezTo>
                    <a:cubicBezTo>
                      <a:pt x="178" y="106"/>
                      <a:pt x="181" y="99"/>
                      <a:pt x="181" y="91"/>
                    </a:cubicBezTo>
                    <a:cubicBezTo>
                      <a:pt x="181" y="82"/>
                      <a:pt x="178" y="75"/>
                      <a:pt x="172" y="69"/>
                    </a:cubicBezTo>
                    <a:cubicBezTo>
                      <a:pt x="166" y="63"/>
                      <a:pt x="159" y="60"/>
                      <a:pt x="150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22"/>
                      <a:pt x="58" y="15"/>
                      <a:pt x="52" y="9"/>
                    </a:cubicBezTo>
                    <a:cubicBezTo>
                      <a:pt x="46" y="3"/>
                      <a:pt x="39" y="0"/>
                      <a:pt x="31" y="0"/>
                    </a:cubicBezTo>
                    <a:cubicBezTo>
                      <a:pt x="22" y="0"/>
                      <a:pt x="15" y="3"/>
                      <a:pt x="9" y="9"/>
                    </a:cubicBezTo>
                    <a:cubicBezTo>
                      <a:pt x="3" y="15"/>
                      <a:pt x="0" y="22"/>
                      <a:pt x="0" y="30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76"/>
                      <a:pt x="9" y="197"/>
                      <a:pt x="27" y="215"/>
                    </a:cubicBezTo>
                    <a:cubicBezTo>
                      <a:pt x="44" y="232"/>
                      <a:pt x="66" y="241"/>
                      <a:pt x="91" y="241"/>
                    </a:cubicBezTo>
                    <a:cubicBezTo>
                      <a:pt x="150" y="241"/>
                      <a:pt x="150" y="241"/>
                      <a:pt x="150" y="241"/>
                    </a:cubicBezTo>
                    <a:cubicBezTo>
                      <a:pt x="159" y="241"/>
                      <a:pt x="166" y="238"/>
                      <a:pt x="172" y="232"/>
                    </a:cubicBezTo>
                    <a:cubicBezTo>
                      <a:pt x="178" y="226"/>
                      <a:pt x="181" y="219"/>
                      <a:pt x="181" y="211"/>
                    </a:cubicBezTo>
                    <a:cubicBezTo>
                      <a:pt x="181" y="203"/>
                      <a:pt x="178" y="196"/>
                      <a:pt x="172" y="190"/>
                    </a:cubicBezTo>
                    <a:cubicBezTo>
                      <a:pt x="166" y="184"/>
                      <a:pt x="159" y="181"/>
                      <a:pt x="150" y="18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defRPr/>
                </a:pPr>
                <a:endParaRPr lang="en-US" sz="24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</p:grpSp>
        <p:grpSp>
          <p:nvGrpSpPr>
            <p:cNvPr id="52" name="Group 51"/>
            <p:cNvGrpSpPr/>
            <p:nvPr/>
          </p:nvGrpSpPr>
          <p:grpSpPr bwMode="invGray">
            <a:xfrm>
              <a:off x="9197897" y="5565810"/>
              <a:ext cx="333884" cy="333884"/>
              <a:chOff x="6243638" y="9424987"/>
              <a:chExt cx="885825" cy="884238"/>
            </a:xfrm>
          </p:grpSpPr>
          <p:sp>
            <p:nvSpPr>
              <p:cNvPr id="61" name="Oval 186"/>
              <p:cNvSpPr>
                <a:spLocks noChangeArrowheads="1"/>
              </p:cNvSpPr>
              <p:nvPr/>
            </p:nvSpPr>
            <p:spPr bwMode="invGray">
              <a:xfrm>
                <a:off x="6243638" y="9424987"/>
                <a:ext cx="885825" cy="884238"/>
              </a:xfrm>
              <a:prstGeom prst="ellipse">
                <a:avLst/>
              </a:prstGeom>
              <a:solidFill>
                <a:schemeClr val="accent1"/>
              </a:solidFill>
              <a:ln w="19050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defRPr/>
                </a:pPr>
                <a:endParaRPr lang="en-US" sz="24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62" name="Freeform 187"/>
              <p:cNvSpPr>
                <a:spLocks noEditPoints="1"/>
              </p:cNvSpPr>
              <p:nvPr/>
            </p:nvSpPr>
            <p:spPr bwMode="invGray">
              <a:xfrm>
                <a:off x="6423025" y="9626600"/>
                <a:ext cx="511175" cy="481013"/>
              </a:xfrm>
              <a:custGeom>
                <a:avLst/>
                <a:gdLst>
                  <a:gd name="T0" fmla="*/ 163 w 223"/>
                  <a:gd name="T1" fmla="*/ 199 h 210"/>
                  <a:gd name="T2" fmla="*/ 103 w 223"/>
                  <a:gd name="T3" fmla="*/ 210 h 210"/>
                  <a:gd name="T4" fmla="*/ 0 w 223"/>
                  <a:gd name="T5" fmla="*/ 115 h 210"/>
                  <a:gd name="T6" fmla="*/ 123 w 223"/>
                  <a:gd name="T7" fmla="*/ 0 h 210"/>
                  <a:gd name="T8" fmla="*/ 223 w 223"/>
                  <a:gd name="T9" fmla="*/ 87 h 210"/>
                  <a:gd name="T10" fmla="*/ 161 w 223"/>
                  <a:gd name="T11" fmla="*/ 159 h 210"/>
                  <a:gd name="T12" fmla="*/ 132 w 223"/>
                  <a:gd name="T13" fmla="*/ 136 h 210"/>
                  <a:gd name="T14" fmla="*/ 132 w 223"/>
                  <a:gd name="T15" fmla="*/ 136 h 210"/>
                  <a:gd name="T16" fmla="*/ 89 w 223"/>
                  <a:gd name="T17" fmla="*/ 159 h 210"/>
                  <a:gd name="T18" fmla="*/ 52 w 223"/>
                  <a:gd name="T19" fmla="*/ 120 h 210"/>
                  <a:gd name="T20" fmla="*/ 129 w 223"/>
                  <a:gd name="T21" fmla="*/ 49 h 210"/>
                  <a:gd name="T22" fmla="*/ 168 w 223"/>
                  <a:gd name="T23" fmla="*/ 57 h 210"/>
                  <a:gd name="T24" fmla="*/ 159 w 223"/>
                  <a:gd name="T25" fmla="*/ 113 h 210"/>
                  <a:gd name="T26" fmla="*/ 167 w 223"/>
                  <a:gd name="T27" fmla="*/ 139 h 210"/>
                  <a:gd name="T28" fmla="*/ 199 w 223"/>
                  <a:gd name="T29" fmla="*/ 88 h 210"/>
                  <a:gd name="T30" fmla="*/ 120 w 223"/>
                  <a:gd name="T31" fmla="*/ 18 h 210"/>
                  <a:gd name="T32" fmla="*/ 26 w 223"/>
                  <a:gd name="T33" fmla="*/ 112 h 210"/>
                  <a:gd name="T34" fmla="*/ 110 w 223"/>
                  <a:gd name="T35" fmla="*/ 191 h 210"/>
                  <a:gd name="T36" fmla="*/ 158 w 223"/>
                  <a:gd name="T37" fmla="*/ 182 h 210"/>
                  <a:gd name="T38" fmla="*/ 163 w 223"/>
                  <a:gd name="T39" fmla="*/ 199 h 210"/>
                  <a:gd name="T40" fmla="*/ 134 w 223"/>
                  <a:gd name="T41" fmla="*/ 74 h 210"/>
                  <a:gd name="T42" fmla="*/ 124 w 223"/>
                  <a:gd name="T43" fmla="*/ 73 h 210"/>
                  <a:gd name="T44" fmla="*/ 85 w 223"/>
                  <a:gd name="T45" fmla="*/ 116 h 210"/>
                  <a:gd name="T46" fmla="*/ 102 w 223"/>
                  <a:gd name="T47" fmla="*/ 135 h 210"/>
                  <a:gd name="T48" fmla="*/ 130 w 223"/>
                  <a:gd name="T49" fmla="*/ 103 h 210"/>
                  <a:gd name="T50" fmla="*/ 134 w 223"/>
                  <a:gd name="T51" fmla="*/ 74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3" h="210">
                    <a:moveTo>
                      <a:pt x="163" y="199"/>
                    </a:moveTo>
                    <a:cubicBezTo>
                      <a:pt x="144" y="207"/>
                      <a:pt x="127" y="210"/>
                      <a:pt x="103" y="210"/>
                    </a:cubicBezTo>
                    <a:cubicBezTo>
                      <a:pt x="48" y="210"/>
                      <a:pt x="0" y="174"/>
                      <a:pt x="0" y="115"/>
                    </a:cubicBezTo>
                    <a:cubicBezTo>
                      <a:pt x="0" y="53"/>
                      <a:pt x="49" y="0"/>
                      <a:pt x="123" y="0"/>
                    </a:cubicBezTo>
                    <a:cubicBezTo>
                      <a:pt x="182" y="0"/>
                      <a:pt x="223" y="36"/>
                      <a:pt x="223" y="87"/>
                    </a:cubicBezTo>
                    <a:cubicBezTo>
                      <a:pt x="223" y="131"/>
                      <a:pt x="196" y="159"/>
                      <a:pt x="161" y="159"/>
                    </a:cubicBezTo>
                    <a:cubicBezTo>
                      <a:pt x="145" y="159"/>
                      <a:pt x="134" y="152"/>
                      <a:pt x="132" y="136"/>
                    </a:cubicBezTo>
                    <a:cubicBezTo>
                      <a:pt x="132" y="136"/>
                      <a:pt x="132" y="136"/>
                      <a:pt x="132" y="136"/>
                    </a:cubicBezTo>
                    <a:cubicBezTo>
                      <a:pt x="121" y="151"/>
                      <a:pt x="107" y="159"/>
                      <a:pt x="89" y="159"/>
                    </a:cubicBezTo>
                    <a:cubicBezTo>
                      <a:pt x="68" y="159"/>
                      <a:pt x="52" y="144"/>
                      <a:pt x="52" y="120"/>
                    </a:cubicBezTo>
                    <a:cubicBezTo>
                      <a:pt x="52" y="83"/>
                      <a:pt x="82" y="49"/>
                      <a:pt x="129" y="49"/>
                    </a:cubicBezTo>
                    <a:cubicBezTo>
                      <a:pt x="144" y="49"/>
                      <a:pt x="160" y="53"/>
                      <a:pt x="168" y="57"/>
                    </a:cubicBezTo>
                    <a:cubicBezTo>
                      <a:pt x="159" y="113"/>
                      <a:pt x="159" y="113"/>
                      <a:pt x="159" y="113"/>
                    </a:cubicBezTo>
                    <a:cubicBezTo>
                      <a:pt x="155" y="131"/>
                      <a:pt x="158" y="139"/>
                      <a:pt x="167" y="139"/>
                    </a:cubicBezTo>
                    <a:cubicBezTo>
                      <a:pt x="181" y="140"/>
                      <a:pt x="199" y="123"/>
                      <a:pt x="199" y="88"/>
                    </a:cubicBezTo>
                    <a:cubicBezTo>
                      <a:pt x="199" y="48"/>
                      <a:pt x="171" y="18"/>
                      <a:pt x="120" y="18"/>
                    </a:cubicBezTo>
                    <a:cubicBezTo>
                      <a:pt x="69" y="18"/>
                      <a:pt x="26" y="54"/>
                      <a:pt x="26" y="112"/>
                    </a:cubicBezTo>
                    <a:cubicBezTo>
                      <a:pt x="26" y="163"/>
                      <a:pt x="60" y="191"/>
                      <a:pt x="110" y="191"/>
                    </a:cubicBezTo>
                    <a:cubicBezTo>
                      <a:pt x="126" y="191"/>
                      <a:pt x="144" y="188"/>
                      <a:pt x="158" y="182"/>
                    </a:cubicBezTo>
                    <a:lnTo>
                      <a:pt x="163" y="199"/>
                    </a:lnTo>
                    <a:close/>
                    <a:moveTo>
                      <a:pt x="134" y="74"/>
                    </a:moveTo>
                    <a:cubicBezTo>
                      <a:pt x="132" y="74"/>
                      <a:pt x="128" y="73"/>
                      <a:pt x="124" y="73"/>
                    </a:cubicBezTo>
                    <a:cubicBezTo>
                      <a:pt x="102" y="73"/>
                      <a:pt x="85" y="93"/>
                      <a:pt x="85" y="116"/>
                    </a:cubicBezTo>
                    <a:cubicBezTo>
                      <a:pt x="85" y="128"/>
                      <a:pt x="91" y="135"/>
                      <a:pt x="102" y="135"/>
                    </a:cubicBezTo>
                    <a:cubicBezTo>
                      <a:pt x="114" y="135"/>
                      <a:pt x="127" y="121"/>
                      <a:pt x="130" y="103"/>
                    </a:cubicBezTo>
                    <a:lnTo>
                      <a:pt x="134" y="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defRPr/>
                </a:pPr>
                <a:endParaRPr lang="en-US" sz="24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</p:grpSp>
        <p:grpSp>
          <p:nvGrpSpPr>
            <p:cNvPr id="53" name="Group 52"/>
            <p:cNvGrpSpPr/>
            <p:nvPr/>
          </p:nvGrpSpPr>
          <p:grpSpPr>
            <a:xfrm>
              <a:off x="7996440" y="5565810"/>
              <a:ext cx="333886" cy="333884"/>
              <a:chOff x="398463" y="1550691"/>
              <a:chExt cx="914400" cy="914400"/>
            </a:xfrm>
          </p:grpSpPr>
          <p:sp>
            <p:nvSpPr>
              <p:cNvPr id="59" name="Oval 81"/>
              <p:cNvSpPr>
                <a:spLocks noChangeArrowheads="1"/>
              </p:cNvSpPr>
              <p:nvPr/>
            </p:nvSpPr>
            <p:spPr bwMode="invGray">
              <a:xfrm>
                <a:off x="398463" y="1550691"/>
                <a:ext cx="914400" cy="914400"/>
              </a:xfrm>
              <a:prstGeom prst="ellipse">
                <a:avLst/>
              </a:prstGeom>
              <a:solidFill>
                <a:schemeClr val="accent1"/>
              </a:solidFill>
              <a:ln w="19050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defRPr/>
                </a:pPr>
                <a:endParaRPr lang="en-US" sz="24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60" name="Freeform 82"/>
              <p:cNvSpPr/>
              <p:nvPr/>
            </p:nvSpPr>
            <p:spPr bwMode="invGray">
              <a:xfrm>
                <a:off x="714733" y="1732915"/>
                <a:ext cx="267110" cy="571294"/>
              </a:xfrm>
              <a:custGeom>
                <a:avLst/>
                <a:gdLst>
                  <a:gd name="T0" fmla="*/ 75 w 113"/>
                  <a:gd name="T1" fmla="*/ 241 h 241"/>
                  <a:gd name="T2" fmla="*/ 25 w 113"/>
                  <a:gd name="T3" fmla="*/ 241 h 241"/>
                  <a:gd name="T4" fmla="*/ 25 w 113"/>
                  <a:gd name="T5" fmla="*/ 120 h 241"/>
                  <a:gd name="T6" fmla="*/ 0 w 113"/>
                  <a:gd name="T7" fmla="*/ 120 h 241"/>
                  <a:gd name="T8" fmla="*/ 0 w 113"/>
                  <a:gd name="T9" fmla="*/ 79 h 241"/>
                  <a:gd name="T10" fmla="*/ 25 w 113"/>
                  <a:gd name="T11" fmla="*/ 79 h 241"/>
                  <a:gd name="T12" fmla="*/ 25 w 113"/>
                  <a:gd name="T13" fmla="*/ 54 h 241"/>
                  <a:gd name="T14" fmla="*/ 79 w 113"/>
                  <a:gd name="T15" fmla="*/ 0 h 241"/>
                  <a:gd name="T16" fmla="*/ 113 w 113"/>
                  <a:gd name="T17" fmla="*/ 0 h 241"/>
                  <a:gd name="T18" fmla="*/ 113 w 113"/>
                  <a:gd name="T19" fmla="*/ 41 h 241"/>
                  <a:gd name="T20" fmla="*/ 92 w 113"/>
                  <a:gd name="T21" fmla="*/ 41 h 241"/>
                  <a:gd name="T22" fmla="*/ 75 w 113"/>
                  <a:gd name="T23" fmla="*/ 58 h 241"/>
                  <a:gd name="T24" fmla="*/ 75 w 113"/>
                  <a:gd name="T25" fmla="*/ 79 h 241"/>
                  <a:gd name="T26" fmla="*/ 113 w 113"/>
                  <a:gd name="T27" fmla="*/ 79 h 241"/>
                  <a:gd name="T28" fmla="*/ 109 w 113"/>
                  <a:gd name="T29" fmla="*/ 120 h 241"/>
                  <a:gd name="T30" fmla="*/ 75 w 113"/>
                  <a:gd name="T31" fmla="*/ 120 h 241"/>
                  <a:gd name="T32" fmla="*/ 75 w 113"/>
                  <a:gd name="T33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3" h="241">
                    <a:moveTo>
                      <a:pt x="75" y="241"/>
                    </a:moveTo>
                    <a:cubicBezTo>
                      <a:pt x="25" y="241"/>
                      <a:pt x="25" y="241"/>
                      <a:pt x="25" y="241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20"/>
                      <a:pt x="39" y="0"/>
                      <a:pt x="79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13" y="41"/>
                      <a:pt x="113" y="41"/>
                      <a:pt x="113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76" y="41"/>
                      <a:pt x="75" y="47"/>
                      <a:pt x="75" y="58"/>
                    </a:cubicBezTo>
                    <a:cubicBezTo>
                      <a:pt x="75" y="79"/>
                      <a:pt x="75" y="79"/>
                      <a:pt x="75" y="79"/>
                    </a:cubicBezTo>
                    <a:cubicBezTo>
                      <a:pt x="113" y="79"/>
                      <a:pt x="113" y="79"/>
                      <a:pt x="113" y="79"/>
                    </a:cubicBezTo>
                    <a:cubicBezTo>
                      <a:pt x="109" y="120"/>
                      <a:pt x="109" y="120"/>
                      <a:pt x="109" y="120"/>
                    </a:cubicBezTo>
                    <a:cubicBezTo>
                      <a:pt x="75" y="120"/>
                      <a:pt x="75" y="120"/>
                      <a:pt x="75" y="120"/>
                    </a:cubicBezTo>
                    <a:lnTo>
                      <a:pt x="75" y="2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defRPr/>
                </a:pPr>
                <a:endParaRPr lang="en-US" sz="24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</p:grpSp>
        <p:grpSp>
          <p:nvGrpSpPr>
            <p:cNvPr id="54" name="Group 53"/>
            <p:cNvGrpSpPr/>
            <p:nvPr/>
          </p:nvGrpSpPr>
          <p:grpSpPr>
            <a:xfrm>
              <a:off x="8396925" y="5565810"/>
              <a:ext cx="333884" cy="333884"/>
              <a:chOff x="1889246" y="1550691"/>
              <a:chExt cx="914400" cy="914400"/>
            </a:xfrm>
          </p:grpSpPr>
          <p:sp>
            <p:nvSpPr>
              <p:cNvPr id="55" name="Oval 92"/>
              <p:cNvSpPr>
                <a:spLocks noChangeArrowheads="1"/>
              </p:cNvSpPr>
              <p:nvPr/>
            </p:nvSpPr>
            <p:spPr bwMode="invGray">
              <a:xfrm>
                <a:off x="1889246" y="1550691"/>
                <a:ext cx="914400" cy="914400"/>
              </a:xfrm>
              <a:prstGeom prst="ellipse">
                <a:avLst/>
              </a:prstGeom>
              <a:solidFill>
                <a:schemeClr val="accent1"/>
              </a:solidFill>
              <a:ln w="19050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defRPr/>
                </a:pPr>
                <a:endParaRPr lang="en-US" sz="24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grpSp>
            <p:nvGrpSpPr>
              <p:cNvPr id="56" name="Group 55"/>
              <p:cNvGrpSpPr/>
              <p:nvPr/>
            </p:nvGrpSpPr>
            <p:grpSpPr>
              <a:xfrm>
                <a:off x="2118665" y="1750614"/>
                <a:ext cx="499807" cy="476865"/>
                <a:chOff x="2118665" y="1750614"/>
                <a:chExt cx="499807" cy="476865"/>
              </a:xfrm>
            </p:grpSpPr>
            <p:sp>
              <p:nvSpPr>
                <p:cNvPr id="57" name="Freeform 93"/>
                <p:cNvSpPr>
                  <a:spLocks noEditPoints="1"/>
                </p:cNvSpPr>
                <p:nvPr/>
              </p:nvSpPr>
              <p:spPr bwMode="invGray">
                <a:xfrm>
                  <a:off x="2118665" y="1750614"/>
                  <a:ext cx="121265" cy="476865"/>
                </a:xfrm>
                <a:custGeom>
                  <a:avLst/>
                  <a:gdLst>
                    <a:gd name="T0" fmla="*/ 48 w 51"/>
                    <a:gd name="T1" fmla="*/ 202 h 202"/>
                    <a:gd name="T2" fmla="*/ 48 w 51"/>
                    <a:gd name="T3" fmla="*/ 66 h 202"/>
                    <a:gd name="T4" fmla="*/ 3 w 51"/>
                    <a:gd name="T5" fmla="*/ 66 h 202"/>
                    <a:gd name="T6" fmla="*/ 3 w 51"/>
                    <a:gd name="T7" fmla="*/ 202 h 202"/>
                    <a:gd name="T8" fmla="*/ 48 w 51"/>
                    <a:gd name="T9" fmla="*/ 202 h 202"/>
                    <a:gd name="T10" fmla="*/ 25 w 51"/>
                    <a:gd name="T11" fmla="*/ 47 h 202"/>
                    <a:gd name="T12" fmla="*/ 51 w 51"/>
                    <a:gd name="T13" fmla="*/ 24 h 202"/>
                    <a:gd name="T14" fmla="*/ 26 w 51"/>
                    <a:gd name="T15" fmla="*/ 0 h 202"/>
                    <a:gd name="T16" fmla="*/ 0 w 51"/>
                    <a:gd name="T17" fmla="*/ 24 h 202"/>
                    <a:gd name="T18" fmla="*/ 25 w 51"/>
                    <a:gd name="T19" fmla="*/ 47 h 202"/>
                    <a:gd name="T20" fmla="*/ 25 w 51"/>
                    <a:gd name="T21" fmla="*/ 47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1" h="202">
                      <a:moveTo>
                        <a:pt x="48" y="202"/>
                      </a:move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3" y="202"/>
                        <a:pt x="3" y="202"/>
                        <a:pt x="3" y="202"/>
                      </a:cubicBezTo>
                      <a:cubicBezTo>
                        <a:pt x="48" y="202"/>
                        <a:pt x="48" y="202"/>
                        <a:pt x="48" y="202"/>
                      </a:cubicBezTo>
                      <a:close/>
                      <a:moveTo>
                        <a:pt x="25" y="47"/>
                      </a:moveTo>
                      <a:cubicBezTo>
                        <a:pt x="41" y="47"/>
                        <a:pt x="51" y="37"/>
                        <a:pt x="51" y="24"/>
                      </a:cubicBezTo>
                      <a:cubicBezTo>
                        <a:pt x="51" y="11"/>
                        <a:pt x="41" y="0"/>
                        <a:pt x="26" y="0"/>
                      </a:cubicBezTo>
                      <a:cubicBezTo>
                        <a:pt x="10" y="0"/>
                        <a:pt x="0" y="11"/>
                        <a:pt x="0" y="24"/>
                      </a:cubicBezTo>
                      <a:cubicBezTo>
                        <a:pt x="0" y="37"/>
                        <a:pt x="10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>
                    <a:defRPr/>
                  </a:pPr>
                  <a:endParaRPr lang="en-US" sz="2400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58" name="Freeform 94"/>
                <p:cNvSpPr/>
                <p:nvPr/>
              </p:nvSpPr>
              <p:spPr bwMode="invGray">
                <a:xfrm>
                  <a:off x="2290730" y="1899737"/>
                  <a:ext cx="327742" cy="327742"/>
                </a:xfrm>
                <a:custGeom>
                  <a:avLst/>
                  <a:gdLst>
                    <a:gd name="T0" fmla="*/ 0 w 138"/>
                    <a:gd name="T1" fmla="*/ 139 h 139"/>
                    <a:gd name="T2" fmla="*/ 45 w 138"/>
                    <a:gd name="T3" fmla="*/ 139 h 139"/>
                    <a:gd name="T4" fmla="*/ 45 w 138"/>
                    <a:gd name="T5" fmla="*/ 63 h 139"/>
                    <a:gd name="T6" fmla="*/ 47 w 138"/>
                    <a:gd name="T7" fmla="*/ 52 h 139"/>
                    <a:gd name="T8" fmla="*/ 70 w 138"/>
                    <a:gd name="T9" fmla="*/ 35 h 139"/>
                    <a:gd name="T10" fmla="*/ 93 w 138"/>
                    <a:gd name="T11" fmla="*/ 66 h 139"/>
                    <a:gd name="T12" fmla="*/ 93 w 138"/>
                    <a:gd name="T13" fmla="*/ 139 h 139"/>
                    <a:gd name="T14" fmla="*/ 138 w 138"/>
                    <a:gd name="T15" fmla="*/ 139 h 139"/>
                    <a:gd name="T16" fmla="*/ 138 w 138"/>
                    <a:gd name="T17" fmla="*/ 61 h 139"/>
                    <a:gd name="T18" fmla="*/ 86 w 138"/>
                    <a:gd name="T19" fmla="*/ 0 h 139"/>
                    <a:gd name="T20" fmla="*/ 45 w 138"/>
                    <a:gd name="T21" fmla="*/ 23 h 139"/>
                    <a:gd name="T22" fmla="*/ 45 w 138"/>
                    <a:gd name="T23" fmla="*/ 23 h 139"/>
                    <a:gd name="T24" fmla="*/ 45 w 138"/>
                    <a:gd name="T25" fmla="*/ 3 h 139"/>
                    <a:gd name="T26" fmla="*/ 0 w 138"/>
                    <a:gd name="T27" fmla="*/ 3 h 139"/>
                    <a:gd name="T28" fmla="*/ 0 w 138"/>
                    <a:gd name="T29" fmla="*/ 139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8" h="139">
                      <a:moveTo>
                        <a:pt x="0" y="139"/>
                      </a:moveTo>
                      <a:cubicBezTo>
                        <a:pt x="45" y="139"/>
                        <a:pt x="45" y="139"/>
                        <a:pt x="45" y="139"/>
                      </a:cubicBezTo>
                      <a:cubicBezTo>
                        <a:pt x="45" y="63"/>
                        <a:pt x="45" y="63"/>
                        <a:pt x="45" y="63"/>
                      </a:cubicBezTo>
                      <a:cubicBezTo>
                        <a:pt x="45" y="59"/>
                        <a:pt x="45" y="55"/>
                        <a:pt x="47" y="52"/>
                      </a:cubicBezTo>
                      <a:cubicBezTo>
                        <a:pt x="50" y="44"/>
                        <a:pt x="57" y="35"/>
                        <a:pt x="70" y="35"/>
                      </a:cubicBezTo>
                      <a:cubicBezTo>
                        <a:pt x="86" y="35"/>
                        <a:pt x="93" y="48"/>
                        <a:pt x="93" y="66"/>
                      </a:cubicBezTo>
                      <a:cubicBezTo>
                        <a:pt x="93" y="139"/>
                        <a:pt x="93" y="139"/>
                        <a:pt x="93" y="139"/>
                      </a:cubicBezTo>
                      <a:cubicBezTo>
                        <a:pt x="138" y="139"/>
                        <a:pt x="138" y="139"/>
                        <a:pt x="138" y="139"/>
                      </a:cubicBezTo>
                      <a:cubicBezTo>
                        <a:pt x="138" y="61"/>
                        <a:pt x="138" y="61"/>
                        <a:pt x="138" y="61"/>
                      </a:cubicBezTo>
                      <a:cubicBezTo>
                        <a:pt x="138" y="19"/>
                        <a:pt x="116" y="0"/>
                        <a:pt x="86" y="0"/>
                      </a:cubicBezTo>
                      <a:cubicBezTo>
                        <a:pt x="61" y="0"/>
                        <a:pt x="51" y="13"/>
                        <a:pt x="45" y="23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16"/>
                        <a:pt x="0" y="139"/>
                        <a:pt x="0" y="1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>
                    <a:defRPr/>
                  </a:pPr>
                  <a:endParaRPr lang="en-US" sz="2400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49" name="TextBox 48"/>
          <p:cNvSpPr txBox="1"/>
          <p:nvPr/>
        </p:nvSpPr>
        <p:spPr>
          <a:xfrm>
            <a:off x="3471820" y="4077775"/>
            <a:ext cx="22003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Lato Light" charset="0"/>
                <a:sym typeface="Calibri" panose="020F0502020204030204" pitchFamily="34" charset="0"/>
              </a:rPr>
              <a:t>Entrepreneurial activities differ substantially depending on the type of</a:t>
            </a:r>
            <a:endParaRPr lang="en-US" sz="900" dirty="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cs typeface="Lato Light" charset="0"/>
              <a:sym typeface="Calibri" panose="020F0502020204030204" pitchFamily="34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3998766" y="3863364"/>
            <a:ext cx="1146469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zh-CN" alt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spc="45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  <p:cxnSp>
        <p:nvCxnSpPr>
          <p:cNvPr id="86" name="直接连接符 85"/>
          <p:cNvCxnSpPr/>
          <p:nvPr/>
        </p:nvCxnSpPr>
        <p:spPr>
          <a:xfrm>
            <a:off x="4366703" y="1164719"/>
            <a:ext cx="410595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12"/>
          <p:cNvSpPr txBox="1"/>
          <p:nvPr/>
        </p:nvSpPr>
        <p:spPr>
          <a:xfrm>
            <a:off x="3447334" y="368777"/>
            <a:ext cx="2249334" cy="3432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zh-CN" altLang="en-US" sz="2000" spc="30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Arvo"/>
                <a:sym typeface="Calibri" panose="020F0502020204030204" pitchFamily="34" charset="0"/>
              </a:rPr>
              <a:t>请输入你的标题</a:t>
            </a:r>
            <a:endParaRPr lang="en-US" sz="2000" spc="30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Arvo"/>
              <a:sym typeface="Calibri" panose="020F0502020204030204" pitchFamily="34" charset="0"/>
            </a:endParaRPr>
          </a:p>
        </p:txBody>
      </p:sp>
      <p:sp>
        <p:nvSpPr>
          <p:cNvPr id="88" name="矩形 1"/>
          <p:cNvSpPr>
            <a:spLocks noChangeArrowheads="1"/>
          </p:cNvSpPr>
          <p:nvPr/>
        </p:nvSpPr>
        <p:spPr bwMode="auto">
          <a:xfrm>
            <a:off x="2771776" y="625559"/>
            <a:ext cx="360045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amet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consectetuer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adipiscing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elit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commodo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ligula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eget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dolor.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massa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zh-CN" altLang="en-US" sz="1200" dirty="0">
              <a:solidFill>
                <a:srgbClr val="7F7F7F">
                  <a:lumMod val="60000"/>
                  <a:lumOff val="4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grpSp>
        <p:nvGrpSpPr>
          <p:cNvPr id="83" name="Group 47"/>
          <p:cNvGrpSpPr>
            <a:grpSpLocks noChangeAspect="1"/>
          </p:cNvGrpSpPr>
          <p:nvPr/>
        </p:nvGrpSpPr>
        <p:grpSpPr>
          <a:xfrm>
            <a:off x="1593911" y="4489335"/>
            <a:ext cx="945000" cy="205504"/>
            <a:chOff x="7996440" y="5565810"/>
            <a:chExt cx="1535341" cy="333884"/>
          </a:xfrm>
        </p:grpSpPr>
        <p:grpSp>
          <p:nvGrpSpPr>
            <p:cNvPr id="84" name="Group 50"/>
            <p:cNvGrpSpPr/>
            <p:nvPr/>
          </p:nvGrpSpPr>
          <p:grpSpPr>
            <a:xfrm>
              <a:off x="8797411" y="5565810"/>
              <a:ext cx="333884" cy="333884"/>
              <a:chOff x="3380029" y="1565817"/>
              <a:chExt cx="914400" cy="914400"/>
            </a:xfrm>
          </p:grpSpPr>
          <p:sp>
            <p:nvSpPr>
              <p:cNvPr id="99" name="Oval 79"/>
              <p:cNvSpPr>
                <a:spLocks noChangeArrowheads="1"/>
              </p:cNvSpPr>
              <p:nvPr/>
            </p:nvSpPr>
            <p:spPr bwMode="invGray">
              <a:xfrm>
                <a:off x="3380029" y="1565817"/>
                <a:ext cx="914400" cy="914400"/>
              </a:xfrm>
              <a:prstGeom prst="ellipse">
                <a:avLst/>
              </a:prstGeom>
              <a:solidFill>
                <a:schemeClr val="accent1"/>
              </a:solidFill>
              <a:ln w="19050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defRPr/>
                </a:pPr>
                <a:endParaRPr lang="en-US" sz="24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100" name="Freeform 80"/>
              <p:cNvSpPr/>
              <p:nvPr/>
            </p:nvSpPr>
            <p:spPr bwMode="invGray">
              <a:xfrm>
                <a:off x="3617642" y="1732915"/>
                <a:ext cx="427704" cy="571294"/>
              </a:xfrm>
              <a:custGeom>
                <a:avLst/>
                <a:gdLst>
                  <a:gd name="T0" fmla="*/ 150 w 181"/>
                  <a:gd name="T1" fmla="*/ 181 h 241"/>
                  <a:gd name="T2" fmla="*/ 91 w 181"/>
                  <a:gd name="T3" fmla="*/ 181 h 241"/>
                  <a:gd name="T4" fmla="*/ 69 w 181"/>
                  <a:gd name="T5" fmla="*/ 172 h 241"/>
                  <a:gd name="T6" fmla="*/ 61 w 181"/>
                  <a:gd name="T7" fmla="*/ 151 h 241"/>
                  <a:gd name="T8" fmla="*/ 61 w 181"/>
                  <a:gd name="T9" fmla="*/ 121 h 241"/>
                  <a:gd name="T10" fmla="*/ 150 w 181"/>
                  <a:gd name="T11" fmla="*/ 121 h 241"/>
                  <a:gd name="T12" fmla="*/ 172 w 181"/>
                  <a:gd name="T13" fmla="*/ 112 h 241"/>
                  <a:gd name="T14" fmla="*/ 181 w 181"/>
                  <a:gd name="T15" fmla="*/ 91 h 241"/>
                  <a:gd name="T16" fmla="*/ 172 w 181"/>
                  <a:gd name="T17" fmla="*/ 69 h 241"/>
                  <a:gd name="T18" fmla="*/ 150 w 181"/>
                  <a:gd name="T19" fmla="*/ 60 h 241"/>
                  <a:gd name="T20" fmla="*/ 61 w 181"/>
                  <a:gd name="T21" fmla="*/ 60 h 241"/>
                  <a:gd name="T22" fmla="*/ 61 w 181"/>
                  <a:gd name="T23" fmla="*/ 30 h 241"/>
                  <a:gd name="T24" fmla="*/ 52 w 181"/>
                  <a:gd name="T25" fmla="*/ 9 h 241"/>
                  <a:gd name="T26" fmla="*/ 31 w 181"/>
                  <a:gd name="T27" fmla="*/ 0 h 241"/>
                  <a:gd name="T28" fmla="*/ 9 w 181"/>
                  <a:gd name="T29" fmla="*/ 9 h 241"/>
                  <a:gd name="T30" fmla="*/ 0 w 181"/>
                  <a:gd name="T31" fmla="*/ 30 h 241"/>
                  <a:gd name="T32" fmla="*/ 0 w 181"/>
                  <a:gd name="T33" fmla="*/ 151 h 241"/>
                  <a:gd name="T34" fmla="*/ 27 w 181"/>
                  <a:gd name="T35" fmla="*/ 215 h 241"/>
                  <a:gd name="T36" fmla="*/ 91 w 181"/>
                  <a:gd name="T37" fmla="*/ 241 h 241"/>
                  <a:gd name="T38" fmla="*/ 150 w 181"/>
                  <a:gd name="T39" fmla="*/ 241 h 241"/>
                  <a:gd name="T40" fmla="*/ 172 w 181"/>
                  <a:gd name="T41" fmla="*/ 232 h 241"/>
                  <a:gd name="T42" fmla="*/ 181 w 181"/>
                  <a:gd name="T43" fmla="*/ 211 h 241"/>
                  <a:gd name="T44" fmla="*/ 172 w 181"/>
                  <a:gd name="T45" fmla="*/ 190 h 241"/>
                  <a:gd name="T46" fmla="*/ 150 w 181"/>
                  <a:gd name="T47" fmla="*/ 18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1" h="241">
                    <a:moveTo>
                      <a:pt x="150" y="181"/>
                    </a:moveTo>
                    <a:cubicBezTo>
                      <a:pt x="91" y="181"/>
                      <a:pt x="91" y="181"/>
                      <a:pt x="91" y="181"/>
                    </a:cubicBezTo>
                    <a:cubicBezTo>
                      <a:pt x="82" y="181"/>
                      <a:pt x="75" y="178"/>
                      <a:pt x="69" y="172"/>
                    </a:cubicBezTo>
                    <a:cubicBezTo>
                      <a:pt x="64" y="166"/>
                      <a:pt x="61" y="159"/>
                      <a:pt x="61" y="15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150" y="121"/>
                      <a:pt x="150" y="121"/>
                      <a:pt x="150" y="121"/>
                    </a:cubicBezTo>
                    <a:cubicBezTo>
                      <a:pt x="159" y="121"/>
                      <a:pt x="166" y="118"/>
                      <a:pt x="172" y="112"/>
                    </a:cubicBezTo>
                    <a:cubicBezTo>
                      <a:pt x="178" y="106"/>
                      <a:pt x="181" y="99"/>
                      <a:pt x="181" y="91"/>
                    </a:cubicBezTo>
                    <a:cubicBezTo>
                      <a:pt x="181" y="82"/>
                      <a:pt x="178" y="75"/>
                      <a:pt x="172" y="69"/>
                    </a:cubicBezTo>
                    <a:cubicBezTo>
                      <a:pt x="166" y="63"/>
                      <a:pt x="159" y="60"/>
                      <a:pt x="150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22"/>
                      <a:pt x="58" y="15"/>
                      <a:pt x="52" y="9"/>
                    </a:cubicBezTo>
                    <a:cubicBezTo>
                      <a:pt x="46" y="3"/>
                      <a:pt x="39" y="0"/>
                      <a:pt x="31" y="0"/>
                    </a:cubicBezTo>
                    <a:cubicBezTo>
                      <a:pt x="22" y="0"/>
                      <a:pt x="15" y="3"/>
                      <a:pt x="9" y="9"/>
                    </a:cubicBezTo>
                    <a:cubicBezTo>
                      <a:pt x="3" y="15"/>
                      <a:pt x="0" y="22"/>
                      <a:pt x="0" y="30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76"/>
                      <a:pt x="9" y="197"/>
                      <a:pt x="27" y="215"/>
                    </a:cubicBezTo>
                    <a:cubicBezTo>
                      <a:pt x="44" y="232"/>
                      <a:pt x="66" y="241"/>
                      <a:pt x="91" y="241"/>
                    </a:cubicBezTo>
                    <a:cubicBezTo>
                      <a:pt x="150" y="241"/>
                      <a:pt x="150" y="241"/>
                      <a:pt x="150" y="241"/>
                    </a:cubicBezTo>
                    <a:cubicBezTo>
                      <a:pt x="159" y="241"/>
                      <a:pt x="166" y="238"/>
                      <a:pt x="172" y="232"/>
                    </a:cubicBezTo>
                    <a:cubicBezTo>
                      <a:pt x="178" y="226"/>
                      <a:pt x="181" y="219"/>
                      <a:pt x="181" y="211"/>
                    </a:cubicBezTo>
                    <a:cubicBezTo>
                      <a:pt x="181" y="203"/>
                      <a:pt x="178" y="196"/>
                      <a:pt x="172" y="190"/>
                    </a:cubicBezTo>
                    <a:cubicBezTo>
                      <a:pt x="166" y="184"/>
                      <a:pt x="159" y="181"/>
                      <a:pt x="150" y="18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defRPr/>
                </a:pPr>
                <a:endParaRPr lang="en-US" sz="24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</p:grpSp>
        <p:grpSp>
          <p:nvGrpSpPr>
            <p:cNvPr id="85" name="Group 51"/>
            <p:cNvGrpSpPr/>
            <p:nvPr/>
          </p:nvGrpSpPr>
          <p:grpSpPr bwMode="invGray">
            <a:xfrm>
              <a:off x="9197897" y="5565810"/>
              <a:ext cx="333884" cy="333884"/>
              <a:chOff x="6243638" y="9424987"/>
              <a:chExt cx="885825" cy="884238"/>
            </a:xfrm>
          </p:grpSpPr>
          <p:sp>
            <p:nvSpPr>
              <p:cNvPr id="97" name="Oval 186"/>
              <p:cNvSpPr>
                <a:spLocks noChangeArrowheads="1"/>
              </p:cNvSpPr>
              <p:nvPr/>
            </p:nvSpPr>
            <p:spPr bwMode="invGray">
              <a:xfrm>
                <a:off x="6243638" y="9424987"/>
                <a:ext cx="885825" cy="884238"/>
              </a:xfrm>
              <a:prstGeom prst="ellipse">
                <a:avLst/>
              </a:prstGeom>
              <a:solidFill>
                <a:schemeClr val="accent1"/>
              </a:solidFill>
              <a:ln w="19050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defRPr/>
                </a:pPr>
                <a:endParaRPr lang="en-US" sz="24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98" name="Freeform 187"/>
              <p:cNvSpPr>
                <a:spLocks noEditPoints="1"/>
              </p:cNvSpPr>
              <p:nvPr/>
            </p:nvSpPr>
            <p:spPr bwMode="invGray">
              <a:xfrm>
                <a:off x="6423025" y="9626600"/>
                <a:ext cx="511175" cy="481013"/>
              </a:xfrm>
              <a:custGeom>
                <a:avLst/>
                <a:gdLst>
                  <a:gd name="T0" fmla="*/ 163 w 223"/>
                  <a:gd name="T1" fmla="*/ 199 h 210"/>
                  <a:gd name="T2" fmla="*/ 103 w 223"/>
                  <a:gd name="T3" fmla="*/ 210 h 210"/>
                  <a:gd name="T4" fmla="*/ 0 w 223"/>
                  <a:gd name="T5" fmla="*/ 115 h 210"/>
                  <a:gd name="T6" fmla="*/ 123 w 223"/>
                  <a:gd name="T7" fmla="*/ 0 h 210"/>
                  <a:gd name="T8" fmla="*/ 223 w 223"/>
                  <a:gd name="T9" fmla="*/ 87 h 210"/>
                  <a:gd name="T10" fmla="*/ 161 w 223"/>
                  <a:gd name="T11" fmla="*/ 159 h 210"/>
                  <a:gd name="T12" fmla="*/ 132 w 223"/>
                  <a:gd name="T13" fmla="*/ 136 h 210"/>
                  <a:gd name="T14" fmla="*/ 132 w 223"/>
                  <a:gd name="T15" fmla="*/ 136 h 210"/>
                  <a:gd name="T16" fmla="*/ 89 w 223"/>
                  <a:gd name="T17" fmla="*/ 159 h 210"/>
                  <a:gd name="T18" fmla="*/ 52 w 223"/>
                  <a:gd name="T19" fmla="*/ 120 h 210"/>
                  <a:gd name="T20" fmla="*/ 129 w 223"/>
                  <a:gd name="T21" fmla="*/ 49 h 210"/>
                  <a:gd name="T22" fmla="*/ 168 w 223"/>
                  <a:gd name="T23" fmla="*/ 57 h 210"/>
                  <a:gd name="T24" fmla="*/ 159 w 223"/>
                  <a:gd name="T25" fmla="*/ 113 h 210"/>
                  <a:gd name="T26" fmla="*/ 167 w 223"/>
                  <a:gd name="T27" fmla="*/ 139 h 210"/>
                  <a:gd name="T28" fmla="*/ 199 w 223"/>
                  <a:gd name="T29" fmla="*/ 88 h 210"/>
                  <a:gd name="T30" fmla="*/ 120 w 223"/>
                  <a:gd name="T31" fmla="*/ 18 h 210"/>
                  <a:gd name="T32" fmla="*/ 26 w 223"/>
                  <a:gd name="T33" fmla="*/ 112 h 210"/>
                  <a:gd name="T34" fmla="*/ 110 w 223"/>
                  <a:gd name="T35" fmla="*/ 191 h 210"/>
                  <a:gd name="T36" fmla="*/ 158 w 223"/>
                  <a:gd name="T37" fmla="*/ 182 h 210"/>
                  <a:gd name="T38" fmla="*/ 163 w 223"/>
                  <a:gd name="T39" fmla="*/ 199 h 210"/>
                  <a:gd name="T40" fmla="*/ 134 w 223"/>
                  <a:gd name="T41" fmla="*/ 74 h 210"/>
                  <a:gd name="T42" fmla="*/ 124 w 223"/>
                  <a:gd name="T43" fmla="*/ 73 h 210"/>
                  <a:gd name="T44" fmla="*/ 85 w 223"/>
                  <a:gd name="T45" fmla="*/ 116 h 210"/>
                  <a:gd name="T46" fmla="*/ 102 w 223"/>
                  <a:gd name="T47" fmla="*/ 135 h 210"/>
                  <a:gd name="T48" fmla="*/ 130 w 223"/>
                  <a:gd name="T49" fmla="*/ 103 h 210"/>
                  <a:gd name="T50" fmla="*/ 134 w 223"/>
                  <a:gd name="T51" fmla="*/ 74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3" h="210">
                    <a:moveTo>
                      <a:pt x="163" y="199"/>
                    </a:moveTo>
                    <a:cubicBezTo>
                      <a:pt x="144" y="207"/>
                      <a:pt x="127" y="210"/>
                      <a:pt x="103" y="210"/>
                    </a:cubicBezTo>
                    <a:cubicBezTo>
                      <a:pt x="48" y="210"/>
                      <a:pt x="0" y="174"/>
                      <a:pt x="0" y="115"/>
                    </a:cubicBezTo>
                    <a:cubicBezTo>
                      <a:pt x="0" y="53"/>
                      <a:pt x="49" y="0"/>
                      <a:pt x="123" y="0"/>
                    </a:cubicBezTo>
                    <a:cubicBezTo>
                      <a:pt x="182" y="0"/>
                      <a:pt x="223" y="36"/>
                      <a:pt x="223" y="87"/>
                    </a:cubicBezTo>
                    <a:cubicBezTo>
                      <a:pt x="223" y="131"/>
                      <a:pt x="196" y="159"/>
                      <a:pt x="161" y="159"/>
                    </a:cubicBezTo>
                    <a:cubicBezTo>
                      <a:pt x="145" y="159"/>
                      <a:pt x="134" y="152"/>
                      <a:pt x="132" y="136"/>
                    </a:cubicBezTo>
                    <a:cubicBezTo>
                      <a:pt x="132" y="136"/>
                      <a:pt x="132" y="136"/>
                      <a:pt x="132" y="136"/>
                    </a:cubicBezTo>
                    <a:cubicBezTo>
                      <a:pt x="121" y="151"/>
                      <a:pt x="107" y="159"/>
                      <a:pt x="89" y="159"/>
                    </a:cubicBezTo>
                    <a:cubicBezTo>
                      <a:pt x="68" y="159"/>
                      <a:pt x="52" y="144"/>
                      <a:pt x="52" y="120"/>
                    </a:cubicBezTo>
                    <a:cubicBezTo>
                      <a:pt x="52" y="83"/>
                      <a:pt x="82" y="49"/>
                      <a:pt x="129" y="49"/>
                    </a:cubicBezTo>
                    <a:cubicBezTo>
                      <a:pt x="144" y="49"/>
                      <a:pt x="160" y="53"/>
                      <a:pt x="168" y="57"/>
                    </a:cubicBezTo>
                    <a:cubicBezTo>
                      <a:pt x="159" y="113"/>
                      <a:pt x="159" y="113"/>
                      <a:pt x="159" y="113"/>
                    </a:cubicBezTo>
                    <a:cubicBezTo>
                      <a:pt x="155" y="131"/>
                      <a:pt x="158" y="139"/>
                      <a:pt x="167" y="139"/>
                    </a:cubicBezTo>
                    <a:cubicBezTo>
                      <a:pt x="181" y="140"/>
                      <a:pt x="199" y="123"/>
                      <a:pt x="199" y="88"/>
                    </a:cubicBezTo>
                    <a:cubicBezTo>
                      <a:pt x="199" y="48"/>
                      <a:pt x="171" y="18"/>
                      <a:pt x="120" y="18"/>
                    </a:cubicBezTo>
                    <a:cubicBezTo>
                      <a:pt x="69" y="18"/>
                      <a:pt x="26" y="54"/>
                      <a:pt x="26" y="112"/>
                    </a:cubicBezTo>
                    <a:cubicBezTo>
                      <a:pt x="26" y="163"/>
                      <a:pt x="60" y="191"/>
                      <a:pt x="110" y="191"/>
                    </a:cubicBezTo>
                    <a:cubicBezTo>
                      <a:pt x="126" y="191"/>
                      <a:pt x="144" y="188"/>
                      <a:pt x="158" y="182"/>
                    </a:cubicBezTo>
                    <a:lnTo>
                      <a:pt x="163" y="199"/>
                    </a:lnTo>
                    <a:close/>
                    <a:moveTo>
                      <a:pt x="134" y="74"/>
                    </a:moveTo>
                    <a:cubicBezTo>
                      <a:pt x="132" y="74"/>
                      <a:pt x="128" y="73"/>
                      <a:pt x="124" y="73"/>
                    </a:cubicBezTo>
                    <a:cubicBezTo>
                      <a:pt x="102" y="73"/>
                      <a:pt x="85" y="93"/>
                      <a:pt x="85" y="116"/>
                    </a:cubicBezTo>
                    <a:cubicBezTo>
                      <a:pt x="85" y="128"/>
                      <a:pt x="91" y="135"/>
                      <a:pt x="102" y="135"/>
                    </a:cubicBezTo>
                    <a:cubicBezTo>
                      <a:pt x="114" y="135"/>
                      <a:pt x="127" y="121"/>
                      <a:pt x="130" y="103"/>
                    </a:cubicBezTo>
                    <a:lnTo>
                      <a:pt x="134" y="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defRPr/>
                </a:pPr>
                <a:endParaRPr lang="en-US" sz="24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</p:grpSp>
        <p:grpSp>
          <p:nvGrpSpPr>
            <p:cNvPr id="89" name="Group 52"/>
            <p:cNvGrpSpPr/>
            <p:nvPr/>
          </p:nvGrpSpPr>
          <p:grpSpPr>
            <a:xfrm>
              <a:off x="7996440" y="5565810"/>
              <a:ext cx="333886" cy="333884"/>
              <a:chOff x="398463" y="1550691"/>
              <a:chExt cx="914400" cy="914400"/>
            </a:xfrm>
          </p:grpSpPr>
          <p:sp>
            <p:nvSpPr>
              <p:cNvPr id="95" name="Oval 81"/>
              <p:cNvSpPr>
                <a:spLocks noChangeArrowheads="1"/>
              </p:cNvSpPr>
              <p:nvPr/>
            </p:nvSpPr>
            <p:spPr bwMode="invGray">
              <a:xfrm>
                <a:off x="398463" y="1550691"/>
                <a:ext cx="914400" cy="914400"/>
              </a:xfrm>
              <a:prstGeom prst="ellipse">
                <a:avLst/>
              </a:prstGeom>
              <a:solidFill>
                <a:schemeClr val="accent1"/>
              </a:solidFill>
              <a:ln w="19050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defRPr/>
                </a:pPr>
                <a:endParaRPr lang="en-US" sz="24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96" name="Freeform 82"/>
              <p:cNvSpPr/>
              <p:nvPr/>
            </p:nvSpPr>
            <p:spPr bwMode="invGray">
              <a:xfrm>
                <a:off x="714733" y="1732915"/>
                <a:ext cx="267110" cy="571294"/>
              </a:xfrm>
              <a:custGeom>
                <a:avLst/>
                <a:gdLst>
                  <a:gd name="T0" fmla="*/ 75 w 113"/>
                  <a:gd name="T1" fmla="*/ 241 h 241"/>
                  <a:gd name="T2" fmla="*/ 25 w 113"/>
                  <a:gd name="T3" fmla="*/ 241 h 241"/>
                  <a:gd name="T4" fmla="*/ 25 w 113"/>
                  <a:gd name="T5" fmla="*/ 120 h 241"/>
                  <a:gd name="T6" fmla="*/ 0 w 113"/>
                  <a:gd name="T7" fmla="*/ 120 h 241"/>
                  <a:gd name="T8" fmla="*/ 0 w 113"/>
                  <a:gd name="T9" fmla="*/ 79 h 241"/>
                  <a:gd name="T10" fmla="*/ 25 w 113"/>
                  <a:gd name="T11" fmla="*/ 79 h 241"/>
                  <a:gd name="T12" fmla="*/ 25 w 113"/>
                  <a:gd name="T13" fmla="*/ 54 h 241"/>
                  <a:gd name="T14" fmla="*/ 79 w 113"/>
                  <a:gd name="T15" fmla="*/ 0 h 241"/>
                  <a:gd name="T16" fmla="*/ 113 w 113"/>
                  <a:gd name="T17" fmla="*/ 0 h 241"/>
                  <a:gd name="T18" fmla="*/ 113 w 113"/>
                  <a:gd name="T19" fmla="*/ 41 h 241"/>
                  <a:gd name="T20" fmla="*/ 92 w 113"/>
                  <a:gd name="T21" fmla="*/ 41 h 241"/>
                  <a:gd name="T22" fmla="*/ 75 w 113"/>
                  <a:gd name="T23" fmla="*/ 58 h 241"/>
                  <a:gd name="T24" fmla="*/ 75 w 113"/>
                  <a:gd name="T25" fmla="*/ 79 h 241"/>
                  <a:gd name="T26" fmla="*/ 113 w 113"/>
                  <a:gd name="T27" fmla="*/ 79 h 241"/>
                  <a:gd name="T28" fmla="*/ 109 w 113"/>
                  <a:gd name="T29" fmla="*/ 120 h 241"/>
                  <a:gd name="T30" fmla="*/ 75 w 113"/>
                  <a:gd name="T31" fmla="*/ 120 h 241"/>
                  <a:gd name="T32" fmla="*/ 75 w 113"/>
                  <a:gd name="T33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3" h="241">
                    <a:moveTo>
                      <a:pt x="75" y="241"/>
                    </a:moveTo>
                    <a:cubicBezTo>
                      <a:pt x="25" y="241"/>
                      <a:pt x="25" y="241"/>
                      <a:pt x="25" y="241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20"/>
                      <a:pt x="39" y="0"/>
                      <a:pt x="79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13" y="41"/>
                      <a:pt x="113" y="41"/>
                      <a:pt x="113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76" y="41"/>
                      <a:pt x="75" y="47"/>
                      <a:pt x="75" y="58"/>
                    </a:cubicBezTo>
                    <a:cubicBezTo>
                      <a:pt x="75" y="79"/>
                      <a:pt x="75" y="79"/>
                      <a:pt x="75" y="79"/>
                    </a:cubicBezTo>
                    <a:cubicBezTo>
                      <a:pt x="113" y="79"/>
                      <a:pt x="113" y="79"/>
                      <a:pt x="113" y="79"/>
                    </a:cubicBezTo>
                    <a:cubicBezTo>
                      <a:pt x="109" y="120"/>
                      <a:pt x="109" y="120"/>
                      <a:pt x="109" y="120"/>
                    </a:cubicBezTo>
                    <a:cubicBezTo>
                      <a:pt x="75" y="120"/>
                      <a:pt x="75" y="120"/>
                      <a:pt x="75" y="120"/>
                    </a:cubicBezTo>
                    <a:lnTo>
                      <a:pt x="75" y="2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defRPr/>
                </a:pPr>
                <a:endParaRPr lang="en-US" sz="24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</p:grpSp>
        <p:grpSp>
          <p:nvGrpSpPr>
            <p:cNvPr id="90" name="Group 53"/>
            <p:cNvGrpSpPr/>
            <p:nvPr/>
          </p:nvGrpSpPr>
          <p:grpSpPr>
            <a:xfrm>
              <a:off x="8396925" y="5565810"/>
              <a:ext cx="333884" cy="333884"/>
              <a:chOff x="1889246" y="1550691"/>
              <a:chExt cx="914400" cy="914400"/>
            </a:xfrm>
          </p:grpSpPr>
          <p:sp>
            <p:nvSpPr>
              <p:cNvPr id="91" name="Oval 92"/>
              <p:cNvSpPr>
                <a:spLocks noChangeArrowheads="1"/>
              </p:cNvSpPr>
              <p:nvPr/>
            </p:nvSpPr>
            <p:spPr bwMode="invGray">
              <a:xfrm>
                <a:off x="1889246" y="1550691"/>
                <a:ext cx="914400" cy="914400"/>
              </a:xfrm>
              <a:prstGeom prst="ellipse">
                <a:avLst/>
              </a:prstGeom>
              <a:solidFill>
                <a:schemeClr val="accent1"/>
              </a:solidFill>
              <a:ln w="19050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defRPr/>
                </a:pPr>
                <a:endParaRPr lang="en-US" sz="24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grpSp>
            <p:nvGrpSpPr>
              <p:cNvPr id="92" name="Group 55"/>
              <p:cNvGrpSpPr/>
              <p:nvPr/>
            </p:nvGrpSpPr>
            <p:grpSpPr>
              <a:xfrm>
                <a:off x="2118665" y="1750614"/>
                <a:ext cx="499807" cy="476865"/>
                <a:chOff x="2118665" y="1750614"/>
                <a:chExt cx="499807" cy="476865"/>
              </a:xfrm>
            </p:grpSpPr>
            <p:sp>
              <p:nvSpPr>
                <p:cNvPr id="93" name="Freeform 93"/>
                <p:cNvSpPr>
                  <a:spLocks noEditPoints="1"/>
                </p:cNvSpPr>
                <p:nvPr/>
              </p:nvSpPr>
              <p:spPr bwMode="invGray">
                <a:xfrm>
                  <a:off x="2118665" y="1750614"/>
                  <a:ext cx="121265" cy="476865"/>
                </a:xfrm>
                <a:custGeom>
                  <a:avLst/>
                  <a:gdLst>
                    <a:gd name="T0" fmla="*/ 48 w 51"/>
                    <a:gd name="T1" fmla="*/ 202 h 202"/>
                    <a:gd name="T2" fmla="*/ 48 w 51"/>
                    <a:gd name="T3" fmla="*/ 66 h 202"/>
                    <a:gd name="T4" fmla="*/ 3 w 51"/>
                    <a:gd name="T5" fmla="*/ 66 h 202"/>
                    <a:gd name="T6" fmla="*/ 3 w 51"/>
                    <a:gd name="T7" fmla="*/ 202 h 202"/>
                    <a:gd name="T8" fmla="*/ 48 w 51"/>
                    <a:gd name="T9" fmla="*/ 202 h 202"/>
                    <a:gd name="T10" fmla="*/ 25 w 51"/>
                    <a:gd name="T11" fmla="*/ 47 h 202"/>
                    <a:gd name="T12" fmla="*/ 51 w 51"/>
                    <a:gd name="T13" fmla="*/ 24 h 202"/>
                    <a:gd name="T14" fmla="*/ 26 w 51"/>
                    <a:gd name="T15" fmla="*/ 0 h 202"/>
                    <a:gd name="T16" fmla="*/ 0 w 51"/>
                    <a:gd name="T17" fmla="*/ 24 h 202"/>
                    <a:gd name="T18" fmla="*/ 25 w 51"/>
                    <a:gd name="T19" fmla="*/ 47 h 202"/>
                    <a:gd name="T20" fmla="*/ 25 w 51"/>
                    <a:gd name="T21" fmla="*/ 47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1" h="202">
                      <a:moveTo>
                        <a:pt x="48" y="202"/>
                      </a:move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3" y="202"/>
                        <a:pt x="3" y="202"/>
                        <a:pt x="3" y="202"/>
                      </a:cubicBezTo>
                      <a:cubicBezTo>
                        <a:pt x="48" y="202"/>
                        <a:pt x="48" y="202"/>
                        <a:pt x="48" y="202"/>
                      </a:cubicBezTo>
                      <a:close/>
                      <a:moveTo>
                        <a:pt x="25" y="47"/>
                      </a:moveTo>
                      <a:cubicBezTo>
                        <a:pt x="41" y="47"/>
                        <a:pt x="51" y="37"/>
                        <a:pt x="51" y="24"/>
                      </a:cubicBezTo>
                      <a:cubicBezTo>
                        <a:pt x="51" y="11"/>
                        <a:pt x="41" y="0"/>
                        <a:pt x="26" y="0"/>
                      </a:cubicBezTo>
                      <a:cubicBezTo>
                        <a:pt x="10" y="0"/>
                        <a:pt x="0" y="11"/>
                        <a:pt x="0" y="24"/>
                      </a:cubicBezTo>
                      <a:cubicBezTo>
                        <a:pt x="0" y="37"/>
                        <a:pt x="10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>
                    <a:defRPr/>
                  </a:pPr>
                  <a:endParaRPr lang="en-US" sz="2400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94" name="Freeform 94"/>
                <p:cNvSpPr/>
                <p:nvPr/>
              </p:nvSpPr>
              <p:spPr bwMode="invGray">
                <a:xfrm>
                  <a:off x="2290730" y="1899737"/>
                  <a:ext cx="327742" cy="327742"/>
                </a:xfrm>
                <a:custGeom>
                  <a:avLst/>
                  <a:gdLst>
                    <a:gd name="T0" fmla="*/ 0 w 138"/>
                    <a:gd name="T1" fmla="*/ 139 h 139"/>
                    <a:gd name="T2" fmla="*/ 45 w 138"/>
                    <a:gd name="T3" fmla="*/ 139 h 139"/>
                    <a:gd name="T4" fmla="*/ 45 w 138"/>
                    <a:gd name="T5" fmla="*/ 63 h 139"/>
                    <a:gd name="T6" fmla="*/ 47 w 138"/>
                    <a:gd name="T7" fmla="*/ 52 h 139"/>
                    <a:gd name="T8" fmla="*/ 70 w 138"/>
                    <a:gd name="T9" fmla="*/ 35 h 139"/>
                    <a:gd name="T10" fmla="*/ 93 w 138"/>
                    <a:gd name="T11" fmla="*/ 66 h 139"/>
                    <a:gd name="T12" fmla="*/ 93 w 138"/>
                    <a:gd name="T13" fmla="*/ 139 h 139"/>
                    <a:gd name="T14" fmla="*/ 138 w 138"/>
                    <a:gd name="T15" fmla="*/ 139 h 139"/>
                    <a:gd name="T16" fmla="*/ 138 w 138"/>
                    <a:gd name="T17" fmla="*/ 61 h 139"/>
                    <a:gd name="T18" fmla="*/ 86 w 138"/>
                    <a:gd name="T19" fmla="*/ 0 h 139"/>
                    <a:gd name="T20" fmla="*/ 45 w 138"/>
                    <a:gd name="T21" fmla="*/ 23 h 139"/>
                    <a:gd name="T22" fmla="*/ 45 w 138"/>
                    <a:gd name="T23" fmla="*/ 23 h 139"/>
                    <a:gd name="T24" fmla="*/ 45 w 138"/>
                    <a:gd name="T25" fmla="*/ 3 h 139"/>
                    <a:gd name="T26" fmla="*/ 0 w 138"/>
                    <a:gd name="T27" fmla="*/ 3 h 139"/>
                    <a:gd name="T28" fmla="*/ 0 w 138"/>
                    <a:gd name="T29" fmla="*/ 139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8" h="139">
                      <a:moveTo>
                        <a:pt x="0" y="139"/>
                      </a:moveTo>
                      <a:cubicBezTo>
                        <a:pt x="45" y="139"/>
                        <a:pt x="45" y="139"/>
                        <a:pt x="45" y="139"/>
                      </a:cubicBezTo>
                      <a:cubicBezTo>
                        <a:pt x="45" y="63"/>
                        <a:pt x="45" y="63"/>
                        <a:pt x="45" y="63"/>
                      </a:cubicBezTo>
                      <a:cubicBezTo>
                        <a:pt x="45" y="59"/>
                        <a:pt x="45" y="55"/>
                        <a:pt x="47" y="52"/>
                      </a:cubicBezTo>
                      <a:cubicBezTo>
                        <a:pt x="50" y="44"/>
                        <a:pt x="57" y="35"/>
                        <a:pt x="70" y="35"/>
                      </a:cubicBezTo>
                      <a:cubicBezTo>
                        <a:pt x="86" y="35"/>
                        <a:pt x="93" y="48"/>
                        <a:pt x="93" y="66"/>
                      </a:cubicBezTo>
                      <a:cubicBezTo>
                        <a:pt x="93" y="139"/>
                        <a:pt x="93" y="139"/>
                        <a:pt x="93" y="139"/>
                      </a:cubicBezTo>
                      <a:cubicBezTo>
                        <a:pt x="138" y="139"/>
                        <a:pt x="138" y="139"/>
                        <a:pt x="138" y="139"/>
                      </a:cubicBezTo>
                      <a:cubicBezTo>
                        <a:pt x="138" y="61"/>
                        <a:pt x="138" y="61"/>
                        <a:pt x="138" y="61"/>
                      </a:cubicBezTo>
                      <a:cubicBezTo>
                        <a:pt x="138" y="19"/>
                        <a:pt x="116" y="0"/>
                        <a:pt x="86" y="0"/>
                      </a:cubicBezTo>
                      <a:cubicBezTo>
                        <a:pt x="61" y="0"/>
                        <a:pt x="51" y="13"/>
                        <a:pt x="45" y="23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16"/>
                        <a:pt x="0" y="139"/>
                        <a:pt x="0" y="1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>
                    <a:defRPr/>
                  </a:pPr>
                  <a:endParaRPr lang="en-US" sz="2400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101" name="TextBox 48"/>
          <p:cNvSpPr txBox="1"/>
          <p:nvPr/>
        </p:nvSpPr>
        <p:spPr>
          <a:xfrm>
            <a:off x="966231" y="4077775"/>
            <a:ext cx="22003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Lato Light" charset="0"/>
                <a:sym typeface="Calibri" panose="020F0502020204030204" pitchFamily="34" charset="0"/>
              </a:rPr>
              <a:t>Entrepreneurial activities differ substantially depending on the type of</a:t>
            </a:r>
            <a:endParaRPr lang="en-US" sz="900" dirty="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cs typeface="Lato Light" charset="0"/>
              <a:sym typeface="Calibri" panose="020F0502020204030204" pitchFamily="34" charset="0"/>
            </a:endParaRPr>
          </a:p>
        </p:txBody>
      </p:sp>
      <p:sp>
        <p:nvSpPr>
          <p:cNvPr id="102" name="Rectangle 49"/>
          <p:cNvSpPr/>
          <p:nvPr/>
        </p:nvSpPr>
        <p:spPr>
          <a:xfrm>
            <a:off x="1493177" y="3863364"/>
            <a:ext cx="1146469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zh-CN" alt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spc="45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  <p:grpSp>
        <p:nvGrpSpPr>
          <p:cNvPr id="103" name="Group 47"/>
          <p:cNvGrpSpPr>
            <a:grpSpLocks noChangeAspect="1"/>
          </p:cNvGrpSpPr>
          <p:nvPr/>
        </p:nvGrpSpPr>
        <p:grpSpPr>
          <a:xfrm>
            <a:off x="6545792" y="4489335"/>
            <a:ext cx="945000" cy="205504"/>
            <a:chOff x="7996440" y="5565810"/>
            <a:chExt cx="1535341" cy="333884"/>
          </a:xfrm>
        </p:grpSpPr>
        <p:grpSp>
          <p:nvGrpSpPr>
            <p:cNvPr id="104" name="Group 50"/>
            <p:cNvGrpSpPr/>
            <p:nvPr/>
          </p:nvGrpSpPr>
          <p:grpSpPr>
            <a:xfrm>
              <a:off x="8797411" y="5565810"/>
              <a:ext cx="333884" cy="333884"/>
              <a:chOff x="3380029" y="1565817"/>
              <a:chExt cx="914400" cy="914400"/>
            </a:xfrm>
          </p:grpSpPr>
          <p:sp>
            <p:nvSpPr>
              <p:cNvPr id="116" name="Oval 79"/>
              <p:cNvSpPr>
                <a:spLocks noChangeArrowheads="1"/>
              </p:cNvSpPr>
              <p:nvPr/>
            </p:nvSpPr>
            <p:spPr bwMode="invGray">
              <a:xfrm>
                <a:off x="3380029" y="1565817"/>
                <a:ext cx="914400" cy="914400"/>
              </a:xfrm>
              <a:prstGeom prst="ellipse">
                <a:avLst/>
              </a:prstGeom>
              <a:solidFill>
                <a:schemeClr val="accent1"/>
              </a:solidFill>
              <a:ln w="19050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defRPr/>
                </a:pPr>
                <a:endParaRPr lang="en-US" sz="24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117" name="Freeform 80"/>
              <p:cNvSpPr/>
              <p:nvPr/>
            </p:nvSpPr>
            <p:spPr bwMode="invGray">
              <a:xfrm>
                <a:off x="3617642" y="1732915"/>
                <a:ext cx="427704" cy="571294"/>
              </a:xfrm>
              <a:custGeom>
                <a:avLst/>
                <a:gdLst>
                  <a:gd name="T0" fmla="*/ 150 w 181"/>
                  <a:gd name="T1" fmla="*/ 181 h 241"/>
                  <a:gd name="T2" fmla="*/ 91 w 181"/>
                  <a:gd name="T3" fmla="*/ 181 h 241"/>
                  <a:gd name="T4" fmla="*/ 69 w 181"/>
                  <a:gd name="T5" fmla="*/ 172 h 241"/>
                  <a:gd name="T6" fmla="*/ 61 w 181"/>
                  <a:gd name="T7" fmla="*/ 151 h 241"/>
                  <a:gd name="T8" fmla="*/ 61 w 181"/>
                  <a:gd name="T9" fmla="*/ 121 h 241"/>
                  <a:gd name="T10" fmla="*/ 150 w 181"/>
                  <a:gd name="T11" fmla="*/ 121 h 241"/>
                  <a:gd name="T12" fmla="*/ 172 w 181"/>
                  <a:gd name="T13" fmla="*/ 112 h 241"/>
                  <a:gd name="T14" fmla="*/ 181 w 181"/>
                  <a:gd name="T15" fmla="*/ 91 h 241"/>
                  <a:gd name="T16" fmla="*/ 172 w 181"/>
                  <a:gd name="T17" fmla="*/ 69 h 241"/>
                  <a:gd name="T18" fmla="*/ 150 w 181"/>
                  <a:gd name="T19" fmla="*/ 60 h 241"/>
                  <a:gd name="T20" fmla="*/ 61 w 181"/>
                  <a:gd name="T21" fmla="*/ 60 h 241"/>
                  <a:gd name="T22" fmla="*/ 61 w 181"/>
                  <a:gd name="T23" fmla="*/ 30 h 241"/>
                  <a:gd name="T24" fmla="*/ 52 w 181"/>
                  <a:gd name="T25" fmla="*/ 9 h 241"/>
                  <a:gd name="T26" fmla="*/ 31 w 181"/>
                  <a:gd name="T27" fmla="*/ 0 h 241"/>
                  <a:gd name="T28" fmla="*/ 9 w 181"/>
                  <a:gd name="T29" fmla="*/ 9 h 241"/>
                  <a:gd name="T30" fmla="*/ 0 w 181"/>
                  <a:gd name="T31" fmla="*/ 30 h 241"/>
                  <a:gd name="T32" fmla="*/ 0 w 181"/>
                  <a:gd name="T33" fmla="*/ 151 h 241"/>
                  <a:gd name="T34" fmla="*/ 27 w 181"/>
                  <a:gd name="T35" fmla="*/ 215 h 241"/>
                  <a:gd name="T36" fmla="*/ 91 w 181"/>
                  <a:gd name="T37" fmla="*/ 241 h 241"/>
                  <a:gd name="T38" fmla="*/ 150 w 181"/>
                  <a:gd name="T39" fmla="*/ 241 h 241"/>
                  <a:gd name="T40" fmla="*/ 172 w 181"/>
                  <a:gd name="T41" fmla="*/ 232 h 241"/>
                  <a:gd name="T42" fmla="*/ 181 w 181"/>
                  <a:gd name="T43" fmla="*/ 211 h 241"/>
                  <a:gd name="T44" fmla="*/ 172 w 181"/>
                  <a:gd name="T45" fmla="*/ 190 h 241"/>
                  <a:gd name="T46" fmla="*/ 150 w 181"/>
                  <a:gd name="T47" fmla="*/ 18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1" h="241">
                    <a:moveTo>
                      <a:pt x="150" y="181"/>
                    </a:moveTo>
                    <a:cubicBezTo>
                      <a:pt x="91" y="181"/>
                      <a:pt x="91" y="181"/>
                      <a:pt x="91" y="181"/>
                    </a:cubicBezTo>
                    <a:cubicBezTo>
                      <a:pt x="82" y="181"/>
                      <a:pt x="75" y="178"/>
                      <a:pt x="69" y="172"/>
                    </a:cubicBezTo>
                    <a:cubicBezTo>
                      <a:pt x="64" y="166"/>
                      <a:pt x="61" y="159"/>
                      <a:pt x="61" y="15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150" y="121"/>
                      <a:pt x="150" y="121"/>
                      <a:pt x="150" y="121"/>
                    </a:cubicBezTo>
                    <a:cubicBezTo>
                      <a:pt x="159" y="121"/>
                      <a:pt x="166" y="118"/>
                      <a:pt x="172" y="112"/>
                    </a:cubicBezTo>
                    <a:cubicBezTo>
                      <a:pt x="178" y="106"/>
                      <a:pt x="181" y="99"/>
                      <a:pt x="181" y="91"/>
                    </a:cubicBezTo>
                    <a:cubicBezTo>
                      <a:pt x="181" y="82"/>
                      <a:pt x="178" y="75"/>
                      <a:pt x="172" y="69"/>
                    </a:cubicBezTo>
                    <a:cubicBezTo>
                      <a:pt x="166" y="63"/>
                      <a:pt x="159" y="60"/>
                      <a:pt x="150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22"/>
                      <a:pt x="58" y="15"/>
                      <a:pt x="52" y="9"/>
                    </a:cubicBezTo>
                    <a:cubicBezTo>
                      <a:pt x="46" y="3"/>
                      <a:pt x="39" y="0"/>
                      <a:pt x="31" y="0"/>
                    </a:cubicBezTo>
                    <a:cubicBezTo>
                      <a:pt x="22" y="0"/>
                      <a:pt x="15" y="3"/>
                      <a:pt x="9" y="9"/>
                    </a:cubicBezTo>
                    <a:cubicBezTo>
                      <a:pt x="3" y="15"/>
                      <a:pt x="0" y="22"/>
                      <a:pt x="0" y="30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76"/>
                      <a:pt x="9" y="197"/>
                      <a:pt x="27" y="215"/>
                    </a:cubicBezTo>
                    <a:cubicBezTo>
                      <a:pt x="44" y="232"/>
                      <a:pt x="66" y="241"/>
                      <a:pt x="91" y="241"/>
                    </a:cubicBezTo>
                    <a:cubicBezTo>
                      <a:pt x="150" y="241"/>
                      <a:pt x="150" y="241"/>
                      <a:pt x="150" y="241"/>
                    </a:cubicBezTo>
                    <a:cubicBezTo>
                      <a:pt x="159" y="241"/>
                      <a:pt x="166" y="238"/>
                      <a:pt x="172" y="232"/>
                    </a:cubicBezTo>
                    <a:cubicBezTo>
                      <a:pt x="178" y="226"/>
                      <a:pt x="181" y="219"/>
                      <a:pt x="181" y="211"/>
                    </a:cubicBezTo>
                    <a:cubicBezTo>
                      <a:pt x="181" y="203"/>
                      <a:pt x="178" y="196"/>
                      <a:pt x="172" y="190"/>
                    </a:cubicBezTo>
                    <a:cubicBezTo>
                      <a:pt x="166" y="184"/>
                      <a:pt x="159" y="181"/>
                      <a:pt x="150" y="18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defRPr/>
                </a:pPr>
                <a:endParaRPr lang="en-US" sz="24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</p:grpSp>
        <p:grpSp>
          <p:nvGrpSpPr>
            <p:cNvPr id="105" name="Group 51"/>
            <p:cNvGrpSpPr/>
            <p:nvPr/>
          </p:nvGrpSpPr>
          <p:grpSpPr bwMode="invGray">
            <a:xfrm>
              <a:off x="9197897" y="5565810"/>
              <a:ext cx="333884" cy="333884"/>
              <a:chOff x="6243638" y="9424987"/>
              <a:chExt cx="885825" cy="884238"/>
            </a:xfrm>
          </p:grpSpPr>
          <p:sp>
            <p:nvSpPr>
              <p:cNvPr id="114" name="Oval 186"/>
              <p:cNvSpPr>
                <a:spLocks noChangeArrowheads="1"/>
              </p:cNvSpPr>
              <p:nvPr/>
            </p:nvSpPr>
            <p:spPr bwMode="invGray">
              <a:xfrm>
                <a:off x="6243638" y="9424987"/>
                <a:ext cx="885825" cy="884238"/>
              </a:xfrm>
              <a:prstGeom prst="ellipse">
                <a:avLst/>
              </a:prstGeom>
              <a:solidFill>
                <a:schemeClr val="accent1"/>
              </a:solidFill>
              <a:ln w="19050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defRPr/>
                </a:pPr>
                <a:endParaRPr lang="en-US" sz="24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115" name="Freeform 187"/>
              <p:cNvSpPr>
                <a:spLocks noEditPoints="1"/>
              </p:cNvSpPr>
              <p:nvPr/>
            </p:nvSpPr>
            <p:spPr bwMode="invGray">
              <a:xfrm>
                <a:off x="6423025" y="9626600"/>
                <a:ext cx="511175" cy="481013"/>
              </a:xfrm>
              <a:custGeom>
                <a:avLst/>
                <a:gdLst>
                  <a:gd name="T0" fmla="*/ 163 w 223"/>
                  <a:gd name="T1" fmla="*/ 199 h 210"/>
                  <a:gd name="T2" fmla="*/ 103 w 223"/>
                  <a:gd name="T3" fmla="*/ 210 h 210"/>
                  <a:gd name="T4" fmla="*/ 0 w 223"/>
                  <a:gd name="T5" fmla="*/ 115 h 210"/>
                  <a:gd name="T6" fmla="*/ 123 w 223"/>
                  <a:gd name="T7" fmla="*/ 0 h 210"/>
                  <a:gd name="T8" fmla="*/ 223 w 223"/>
                  <a:gd name="T9" fmla="*/ 87 h 210"/>
                  <a:gd name="T10" fmla="*/ 161 w 223"/>
                  <a:gd name="T11" fmla="*/ 159 h 210"/>
                  <a:gd name="T12" fmla="*/ 132 w 223"/>
                  <a:gd name="T13" fmla="*/ 136 h 210"/>
                  <a:gd name="T14" fmla="*/ 132 w 223"/>
                  <a:gd name="T15" fmla="*/ 136 h 210"/>
                  <a:gd name="T16" fmla="*/ 89 w 223"/>
                  <a:gd name="T17" fmla="*/ 159 h 210"/>
                  <a:gd name="T18" fmla="*/ 52 w 223"/>
                  <a:gd name="T19" fmla="*/ 120 h 210"/>
                  <a:gd name="T20" fmla="*/ 129 w 223"/>
                  <a:gd name="T21" fmla="*/ 49 h 210"/>
                  <a:gd name="T22" fmla="*/ 168 w 223"/>
                  <a:gd name="T23" fmla="*/ 57 h 210"/>
                  <a:gd name="T24" fmla="*/ 159 w 223"/>
                  <a:gd name="T25" fmla="*/ 113 h 210"/>
                  <a:gd name="T26" fmla="*/ 167 w 223"/>
                  <a:gd name="T27" fmla="*/ 139 h 210"/>
                  <a:gd name="T28" fmla="*/ 199 w 223"/>
                  <a:gd name="T29" fmla="*/ 88 h 210"/>
                  <a:gd name="T30" fmla="*/ 120 w 223"/>
                  <a:gd name="T31" fmla="*/ 18 h 210"/>
                  <a:gd name="T32" fmla="*/ 26 w 223"/>
                  <a:gd name="T33" fmla="*/ 112 h 210"/>
                  <a:gd name="T34" fmla="*/ 110 w 223"/>
                  <a:gd name="T35" fmla="*/ 191 h 210"/>
                  <a:gd name="T36" fmla="*/ 158 w 223"/>
                  <a:gd name="T37" fmla="*/ 182 h 210"/>
                  <a:gd name="T38" fmla="*/ 163 w 223"/>
                  <a:gd name="T39" fmla="*/ 199 h 210"/>
                  <a:gd name="T40" fmla="*/ 134 w 223"/>
                  <a:gd name="T41" fmla="*/ 74 h 210"/>
                  <a:gd name="T42" fmla="*/ 124 w 223"/>
                  <a:gd name="T43" fmla="*/ 73 h 210"/>
                  <a:gd name="T44" fmla="*/ 85 w 223"/>
                  <a:gd name="T45" fmla="*/ 116 h 210"/>
                  <a:gd name="T46" fmla="*/ 102 w 223"/>
                  <a:gd name="T47" fmla="*/ 135 h 210"/>
                  <a:gd name="T48" fmla="*/ 130 w 223"/>
                  <a:gd name="T49" fmla="*/ 103 h 210"/>
                  <a:gd name="T50" fmla="*/ 134 w 223"/>
                  <a:gd name="T51" fmla="*/ 74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3" h="210">
                    <a:moveTo>
                      <a:pt x="163" y="199"/>
                    </a:moveTo>
                    <a:cubicBezTo>
                      <a:pt x="144" y="207"/>
                      <a:pt x="127" y="210"/>
                      <a:pt x="103" y="210"/>
                    </a:cubicBezTo>
                    <a:cubicBezTo>
                      <a:pt x="48" y="210"/>
                      <a:pt x="0" y="174"/>
                      <a:pt x="0" y="115"/>
                    </a:cubicBezTo>
                    <a:cubicBezTo>
                      <a:pt x="0" y="53"/>
                      <a:pt x="49" y="0"/>
                      <a:pt x="123" y="0"/>
                    </a:cubicBezTo>
                    <a:cubicBezTo>
                      <a:pt x="182" y="0"/>
                      <a:pt x="223" y="36"/>
                      <a:pt x="223" y="87"/>
                    </a:cubicBezTo>
                    <a:cubicBezTo>
                      <a:pt x="223" y="131"/>
                      <a:pt x="196" y="159"/>
                      <a:pt x="161" y="159"/>
                    </a:cubicBezTo>
                    <a:cubicBezTo>
                      <a:pt x="145" y="159"/>
                      <a:pt x="134" y="152"/>
                      <a:pt x="132" y="136"/>
                    </a:cubicBezTo>
                    <a:cubicBezTo>
                      <a:pt x="132" y="136"/>
                      <a:pt x="132" y="136"/>
                      <a:pt x="132" y="136"/>
                    </a:cubicBezTo>
                    <a:cubicBezTo>
                      <a:pt x="121" y="151"/>
                      <a:pt x="107" y="159"/>
                      <a:pt x="89" y="159"/>
                    </a:cubicBezTo>
                    <a:cubicBezTo>
                      <a:pt x="68" y="159"/>
                      <a:pt x="52" y="144"/>
                      <a:pt x="52" y="120"/>
                    </a:cubicBezTo>
                    <a:cubicBezTo>
                      <a:pt x="52" y="83"/>
                      <a:pt x="82" y="49"/>
                      <a:pt x="129" y="49"/>
                    </a:cubicBezTo>
                    <a:cubicBezTo>
                      <a:pt x="144" y="49"/>
                      <a:pt x="160" y="53"/>
                      <a:pt x="168" y="57"/>
                    </a:cubicBezTo>
                    <a:cubicBezTo>
                      <a:pt x="159" y="113"/>
                      <a:pt x="159" y="113"/>
                      <a:pt x="159" y="113"/>
                    </a:cubicBezTo>
                    <a:cubicBezTo>
                      <a:pt x="155" y="131"/>
                      <a:pt x="158" y="139"/>
                      <a:pt x="167" y="139"/>
                    </a:cubicBezTo>
                    <a:cubicBezTo>
                      <a:pt x="181" y="140"/>
                      <a:pt x="199" y="123"/>
                      <a:pt x="199" y="88"/>
                    </a:cubicBezTo>
                    <a:cubicBezTo>
                      <a:pt x="199" y="48"/>
                      <a:pt x="171" y="18"/>
                      <a:pt x="120" y="18"/>
                    </a:cubicBezTo>
                    <a:cubicBezTo>
                      <a:pt x="69" y="18"/>
                      <a:pt x="26" y="54"/>
                      <a:pt x="26" y="112"/>
                    </a:cubicBezTo>
                    <a:cubicBezTo>
                      <a:pt x="26" y="163"/>
                      <a:pt x="60" y="191"/>
                      <a:pt x="110" y="191"/>
                    </a:cubicBezTo>
                    <a:cubicBezTo>
                      <a:pt x="126" y="191"/>
                      <a:pt x="144" y="188"/>
                      <a:pt x="158" y="182"/>
                    </a:cubicBezTo>
                    <a:lnTo>
                      <a:pt x="163" y="199"/>
                    </a:lnTo>
                    <a:close/>
                    <a:moveTo>
                      <a:pt x="134" y="74"/>
                    </a:moveTo>
                    <a:cubicBezTo>
                      <a:pt x="132" y="74"/>
                      <a:pt x="128" y="73"/>
                      <a:pt x="124" y="73"/>
                    </a:cubicBezTo>
                    <a:cubicBezTo>
                      <a:pt x="102" y="73"/>
                      <a:pt x="85" y="93"/>
                      <a:pt x="85" y="116"/>
                    </a:cubicBezTo>
                    <a:cubicBezTo>
                      <a:pt x="85" y="128"/>
                      <a:pt x="91" y="135"/>
                      <a:pt x="102" y="135"/>
                    </a:cubicBezTo>
                    <a:cubicBezTo>
                      <a:pt x="114" y="135"/>
                      <a:pt x="127" y="121"/>
                      <a:pt x="130" y="103"/>
                    </a:cubicBezTo>
                    <a:lnTo>
                      <a:pt x="134" y="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defRPr/>
                </a:pPr>
                <a:endParaRPr lang="en-US" sz="24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</p:grpSp>
        <p:grpSp>
          <p:nvGrpSpPr>
            <p:cNvPr id="106" name="Group 52"/>
            <p:cNvGrpSpPr/>
            <p:nvPr/>
          </p:nvGrpSpPr>
          <p:grpSpPr>
            <a:xfrm>
              <a:off x="7996440" y="5565810"/>
              <a:ext cx="333886" cy="333884"/>
              <a:chOff x="398463" y="1550691"/>
              <a:chExt cx="914400" cy="914400"/>
            </a:xfrm>
          </p:grpSpPr>
          <p:sp>
            <p:nvSpPr>
              <p:cNvPr id="112" name="Oval 81"/>
              <p:cNvSpPr>
                <a:spLocks noChangeArrowheads="1"/>
              </p:cNvSpPr>
              <p:nvPr/>
            </p:nvSpPr>
            <p:spPr bwMode="invGray">
              <a:xfrm>
                <a:off x="398463" y="1550691"/>
                <a:ext cx="914400" cy="914400"/>
              </a:xfrm>
              <a:prstGeom prst="ellipse">
                <a:avLst/>
              </a:prstGeom>
              <a:solidFill>
                <a:schemeClr val="accent1"/>
              </a:solidFill>
              <a:ln w="19050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defRPr/>
                </a:pPr>
                <a:endParaRPr lang="en-US" sz="24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sp>
            <p:nvSpPr>
              <p:cNvPr id="113" name="Freeform 82"/>
              <p:cNvSpPr/>
              <p:nvPr/>
            </p:nvSpPr>
            <p:spPr bwMode="invGray">
              <a:xfrm>
                <a:off x="714733" y="1732915"/>
                <a:ext cx="267110" cy="571294"/>
              </a:xfrm>
              <a:custGeom>
                <a:avLst/>
                <a:gdLst>
                  <a:gd name="T0" fmla="*/ 75 w 113"/>
                  <a:gd name="T1" fmla="*/ 241 h 241"/>
                  <a:gd name="T2" fmla="*/ 25 w 113"/>
                  <a:gd name="T3" fmla="*/ 241 h 241"/>
                  <a:gd name="T4" fmla="*/ 25 w 113"/>
                  <a:gd name="T5" fmla="*/ 120 h 241"/>
                  <a:gd name="T6" fmla="*/ 0 w 113"/>
                  <a:gd name="T7" fmla="*/ 120 h 241"/>
                  <a:gd name="T8" fmla="*/ 0 w 113"/>
                  <a:gd name="T9" fmla="*/ 79 h 241"/>
                  <a:gd name="T10" fmla="*/ 25 w 113"/>
                  <a:gd name="T11" fmla="*/ 79 h 241"/>
                  <a:gd name="T12" fmla="*/ 25 w 113"/>
                  <a:gd name="T13" fmla="*/ 54 h 241"/>
                  <a:gd name="T14" fmla="*/ 79 w 113"/>
                  <a:gd name="T15" fmla="*/ 0 h 241"/>
                  <a:gd name="T16" fmla="*/ 113 w 113"/>
                  <a:gd name="T17" fmla="*/ 0 h 241"/>
                  <a:gd name="T18" fmla="*/ 113 w 113"/>
                  <a:gd name="T19" fmla="*/ 41 h 241"/>
                  <a:gd name="T20" fmla="*/ 92 w 113"/>
                  <a:gd name="T21" fmla="*/ 41 h 241"/>
                  <a:gd name="T22" fmla="*/ 75 w 113"/>
                  <a:gd name="T23" fmla="*/ 58 h 241"/>
                  <a:gd name="T24" fmla="*/ 75 w 113"/>
                  <a:gd name="T25" fmla="*/ 79 h 241"/>
                  <a:gd name="T26" fmla="*/ 113 w 113"/>
                  <a:gd name="T27" fmla="*/ 79 h 241"/>
                  <a:gd name="T28" fmla="*/ 109 w 113"/>
                  <a:gd name="T29" fmla="*/ 120 h 241"/>
                  <a:gd name="T30" fmla="*/ 75 w 113"/>
                  <a:gd name="T31" fmla="*/ 120 h 241"/>
                  <a:gd name="T32" fmla="*/ 75 w 113"/>
                  <a:gd name="T33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3" h="241">
                    <a:moveTo>
                      <a:pt x="75" y="241"/>
                    </a:moveTo>
                    <a:cubicBezTo>
                      <a:pt x="25" y="241"/>
                      <a:pt x="25" y="241"/>
                      <a:pt x="25" y="241"/>
                    </a:cubicBezTo>
                    <a:cubicBezTo>
                      <a:pt x="25" y="120"/>
                      <a:pt x="25" y="120"/>
                      <a:pt x="25" y="120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20"/>
                      <a:pt x="39" y="0"/>
                      <a:pt x="79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13" y="41"/>
                      <a:pt x="113" y="41"/>
                      <a:pt x="113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76" y="41"/>
                      <a:pt x="75" y="47"/>
                      <a:pt x="75" y="58"/>
                    </a:cubicBezTo>
                    <a:cubicBezTo>
                      <a:pt x="75" y="79"/>
                      <a:pt x="75" y="79"/>
                      <a:pt x="75" y="79"/>
                    </a:cubicBezTo>
                    <a:cubicBezTo>
                      <a:pt x="113" y="79"/>
                      <a:pt x="113" y="79"/>
                      <a:pt x="113" y="79"/>
                    </a:cubicBezTo>
                    <a:cubicBezTo>
                      <a:pt x="109" y="120"/>
                      <a:pt x="109" y="120"/>
                      <a:pt x="109" y="120"/>
                    </a:cubicBezTo>
                    <a:cubicBezTo>
                      <a:pt x="75" y="120"/>
                      <a:pt x="75" y="120"/>
                      <a:pt x="75" y="120"/>
                    </a:cubicBezTo>
                    <a:lnTo>
                      <a:pt x="75" y="2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defRPr/>
                </a:pPr>
                <a:endParaRPr lang="en-US" sz="24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</p:grpSp>
        <p:grpSp>
          <p:nvGrpSpPr>
            <p:cNvPr id="107" name="Group 53"/>
            <p:cNvGrpSpPr/>
            <p:nvPr/>
          </p:nvGrpSpPr>
          <p:grpSpPr>
            <a:xfrm>
              <a:off x="8396925" y="5565810"/>
              <a:ext cx="333884" cy="333884"/>
              <a:chOff x="1889246" y="1550691"/>
              <a:chExt cx="914400" cy="914400"/>
            </a:xfrm>
          </p:grpSpPr>
          <p:sp>
            <p:nvSpPr>
              <p:cNvPr id="108" name="Oval 92"/>
              <p:cNvSpPr>
                <a:spLocks noChangeArrowheads="1"/>
              </p:cNvSpPr>
              <p:nvPr/>
            </p:nvSpPr>
            <p:spPr bwMode="invGray">
              <a:xfrm>
                <a:off x="1889246" y="1550691"/>
                <a:ext cx="914400" cy="914400"/>
              </a:xfrm>
              <a:prstGeom prst="ellipse">
                <a:avLst/>
              </a:prstGeom>
              <a:solidFill>
                <a:schemeClr val="accent1"/>
              </a:solidFill>
              <a:ln w="19050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defRPr/>
                </a:pPr>
                <a:endParaRPr lang="en-US" sz="24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endParaRPr>
              </a:p>
            </p:txBody>
          </p:sp>
          <p:grpSp>
            <p:nvGrpSpPr>
              <p:cNvPr id="109" name="Group 55"/>
              <p:cNvGrpSpPr/>
              <p:nvPr/>
            </p:nvGrpSpPr>
            <p:grpSpPr>
              <a:xfrm>
                <a:off x="2118665" y="1750614"/>
                <a:ext cx="499807" cy="476865"/>
                <a:chOff x="2118665" y="1750614"/>
                <a:chExt cx="499807" cy="476865"/>
              </a:xfrm>
            </p:grpSpPr>
            <p:sp>
              <p:nvSpPr>
                <p:cNvPr id="110" name="Freeform 93"/>
                <p:cNvSpPr>
                  <a:spLocks noEditPoints="1"/>
                </p:cNvSpPr>
                <p:nvPr/>
              </p:nvSpPr>
              <p:spPr bwMode="invGray">
                <a:xfrm>
                  <a:off x="2118665" y="1750614"/>
                  <a:ext cx="121265" cy="476865"/>
                </a:xfrm>
                <a:custGeom>
                  <a:avLst/>
                  <a:gdLst>
                    <a:gd name="T0" fmla="*/ 48 w 51"/>
                    <a:gd name="T1" fmla="*/ 202 h 202"/>
                    <a:gd name="T2" fmla="*/ 48 w 51"/>
                    <a:gd name="T3" fmla="*/ 66 h 202"/>
                    <a:gd name="T4" fmla="*/ 3 w 51"/>
                    <a:gd name="T5" fmla="*/ 66 h 202"/>
                    <a:gd name="T6" fmla="*/ 3 w 51"/>
                    <a:gd name="T7" fmla="*/ 202 h 202"/>
                    <a:gd name="T8" fmla="*/ 48 w 51"/>
                    <a:gd name="T9" fmla="*/ 202 h 202"/>
                    <a:gd name="T10" fmla="*/ 25 w 51"/>
                    <a:gd name="T11" fmla="*/ 47 h 202"/>
                    <a:gd name="T12" fmla="*/ 51 w 51"/>
                    <a:gd name="T13" fmla="*/ 24 h 202"/>
                    <a:gd name="T14" fmla="*/ 26 w 51"/>
                    <a:gd name="T15" fmla="*/ 0 h 202"/>
                    <a:gd name="T16" fmla="*/ 0 w 51"/>
                    <a:gd name="T17" fmla="*/ 24 h 202"/>
                    <a:gd name="T18" fmla="*/ 25 w 51"/>
                    <a:gd name="T19" fmla="*/ 47 h 202"/>
                    <a:gd name="T20" fmla="*/ 25 w 51"/>
                    <a:gd name="T21" fmla="*/ 47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1" h="202">
                      <a:moveTo>
                        <a:pt x="48" y="202"/>
                      </a:move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3" y="202"/>
                        <a:pt x="3" y="202"/>
                        <a:pt x="3" y="202"/>
                      </a:cubicBezTo>
                      <a:cubicBezTo>
                        <a:pt x="48" y="202"/>
                        <a:pt x="48" y="202"/>
                        <a:pt x="48" y="202"/>
                      </a:cubicBezTo>
                      <a:close/>
                      <a:moveTo>
                        <a:pt x="25" y="47"/>
                      </a:moveTo>
                      <a:cubicBezTo>
                        <a:pt x="41" y="47"/>
                        <a:pt x="51" y="37"/>
                        <a:pt x="51" y="24"/>
                      </a:cubicBezTo>
                      <a:cubicBezTo>
                        <a:pt x="51" y="11"/>
                        <a:pt x="41" y="0"/>
                        <a:pt x="26" y="0"/>
                      </a:cubicBezTo>
                      <a:cubicBezTo>
                        <a:pt x="10" y="0"/>
                        <a:pt x="0" y="11"/>
                        <a:pt x="0" y="24"/>
                      </a:cubicBezTo>
                      <a:cubicBezTo>
                        <a:pt x="0" y="37"/>
                        <a:pt x="10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>
                    <a:defRPr/>
                  </a:pPr>
                  <a:endParaRPr lang="en-US" sz="2400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  <p:sp>
              <p:nvSpPr>
                <p:cNvPr id="111" name="Freeform 94"/>
                <p:cNvSpPr/>
                <p:nvPr/>
              </p:nvSpPr>
              <p:spPr bwMode="invGray">
                <a:xfrm>
                  <a:off x="2290730" y="1899737"/>
                  <a:ext cx="327742" cy="327742"/>
                </a:xfrm>
                <a:custGeom>
                  <a:avLst/>
                  <a:gdLst>
                    <a:gd name="T0" fmla="*/ 0 w 138"/>
                    <a:gd name="T1" fmla="*/ 139 h 139"/>
                    <a:gd name="T2" fmla="*/ 45 w 138"/>
                    <a:gd name="T3" fmla="*/ 139 h 139"/>
                    <a:gd name="T4" fmla="*/ 45 w 138"/>
                    <a:gd name="T5" fmla="*/ 63 h 139"/>
                    <a:gd name="T6" fmla="*/ 47 w 138"/>
                    <a:gd name="T7" fmla="*/ 52 h 139"/>
                    <a:gd name="T8" fmla="*/ 70 w 138"/>
                    <a:gd name="T9" fmla="*/ 35 h 139"/>
                    <a:gd name="T10" fmla="*/ 93 w 138"/>
                    <a:gd name="T11" fmla="*/ 66 h 139"/>
                    <a:gd name="T12" fmla="*/ 93 w 138"/>
                    <a:gd name="T13" fmla="*/ 139 h 139"/>
                    <a:gd name="T14" fmla="*/ 138 w 138"/>
                    <a:gd name="T15" fmla="*/ 139 h 139"/>
                    <a:gd name="T16" fmla="*/ 138 w 138"/>
                    <a:gd name="T17" fmla="*/ 61 h 139"/>
                    <a:gd name="T18" fmla="*/ 86 w 138"/>
                    <a:gd name="T19" fmla="*/ 0 h 139"/>
                    <a:gd name="T20" fmla="*/ 45 w 138"/>
                    <a:gd name="T21" fmla="*/ 23 h 139"/>
                    <a:gd name="T22" fmla="*/ 45 w 138"/>
                    <a:gd name="T23" fmla="*/ 23 h 139"/>
                    <a:gd name="T24" fmla="*/ 45 w 138"/>
                    <a:gd name="T25" fmla="*/ 3 h 139"/>
                    <a:gd name="T26" fmla="*/ 0 w 138"/>
                    <a:gd name="T27" fmla="*/ 3 h 139"/>
                    <a:gd name="T28" fmla="*/ 0 w 138"/>
                    <a:gd name="T29" fmla="*/ 139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8" h="139">
                      <a:moveTo>
                        <a:pt x="0" y="139"/>
                      </a:moveTo>
                      <a:cubicBezTo>
                        <a:pt x="45" y="139"/>
                        <a:pt x="45" y="139"/>
                        <a:pt x="45" y="139"/>
                      </a:cubicBezTo>
                      <a:cubicBezTo>
                        <a:pt x="45" y="63"/>
                        <a:pt x="45" y="63"/>
                        <a:pt x="45" y="63"/>
                      </a:cubicBezTo>
                      <a:cubicBezTo>
                        <a:pt x="45" y="59"/>
                        <a:pt x="45" y="55"/>
                        <a:pt x="47" y="52"/>
                      </a:cubicBezTo>
                      <a:cubicBezTo>
                        <a:pt x="50" y="44"/>
                        <a:pt x="57" y="35"/>
                        <a:pt x="70" y="35"/>
                      </a:cubicBezTo>
                      <a:cubicBezTo>
                        <a:pt x="86" y="35"/>
                        <a:pt x="93" y="48"/>
                        <a:pt x="93" y="66"/>
                      </a:cubicBezTo>
                      <a:cubicBezTo>
                        <a:pt x="93" y="139"/>
                        <a:pt x="93" y="139"/>
                        <a:pt x="93" y="139"/>
                      </a:cubicBezTo>
                      <a:cubicBezTo>
                        <a:pt x="138" y="139"/>
                        <a:pt x="138" y="139"/>
                        <a:pt x="138" y="139"/>
                      </a:cubicBezTo>
                      <a:cubicBezTo>
                        <a:pt x="138" y="61"/>
                        <a:pt x="138" y="61"/>
                        <a:pt x="138" y="61"/>
                      </a:cubicBezTo>
                      <a:cubicBezTo>
                        <a:pt x="138" y="19"/>
                        <a:pt x="116" y="0"/>
                        <a:pt x="86" y="0"/>
                      </a:cubicBezTo>
                      <a:cubicBezTo>
                        <a:pt x="61" y="0"/>
                        <a:pt x="51" y="13"/>
                        <a:pt x="45" y="23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16"/>
                        <a:pt x="0" y="139"/>
                        <a:pt x="0" y="1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>
                    <a:defRPr/>
                  </a:pPr>
                  <a:endParaRPr lang="en-US" sz="2400">
                    <a:solidFill>
                      <a:srgbClr val="7F7F7F"/>
                    </a:solidFill>
                    <a:latin typeface="Calibri" panose="020F0502020204030204" pitchFamily="34" charset="0"/>
                    <a:ea typeface="微软雅黑" panose="020B0503020204020204" charset="-122"/>
                    <a:sym typeface="Calibri" panose="020F0502020204030204" pitchFamily="34" charset="0"/>
                  </a:endParaRPr>
                </a:p>
              </p:txBody>
            </p:sp>
          </p:grpSp>
        </p:grpSp>
      </p:grpSp>
      <p:sp>
        <p:nvSpPr>
          <p:cNvPr id="118" name="TextBox 48"/>
          <p:cNvSpPr txBox="1"/>
          <p:nvPr/>
        </p:nvSpPr>
        <p:spPr>
          <a:xfrm>
            <a:off x="5918112" y="4077775"/>
            <a:ext cx="22003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Lato Light" charset="0"/>
                <a:sym typeface="Calibri" panose="020F0502020204030204" pitchFamily="34" charset="0"/>
              </a:rPr>
              <a:t>Entrepreneurial activities differ substantially depending on the type of</a:t>
            </a:r>
            <a:endParaRPr lang="en-US" sz="900" dirty="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cs typeface="Lato Light" charset="0"/>
              <a:sym typeface="Calibri" panose="020F0502020204030204" pitchFamily="34" charset="0"/>
            </a:endParaRPr>
          </a:p>
        </p:txBody>
      </p:sp>
      <p:sp>
        <p:nvSpPr>
          <p:cNvPr id="119" name="Rectangle 49"/>
          <p:cNvSpPr/>
          <p:nvPr/>
        </p:nvSpPr>
        <p:spPr>
          <a:xfrm>
            <a:off x="6445058" y="3863364"/>
            <a:ext cx="1146469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zh-CN" alt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spc="45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7"/>
          <p:cNvSpPr>
            <a:spLocks noEditPoints="1"/>
          </p:cNvSpPr>
          <p:nvPr/>
        </p:nvSpPr>
        <p:spPr bwMode="auto">
          <a:xfrm>
            <a:off x="1425951" y="1225606"/>
            <a:ext cx="173122" cy="221369"/>
          </a:xfrm>
          <a:custGeom>
            <a:avLst/>
            <a:gdLst>
              <a:gd name="T0" fmla="*/ 162549 w 56"/>
              <a:gd name="T1" fmla="*/ 244210 h 72"/>
              <a:gd name="T2" fmla="*/ 162549 w 56"/>
              <a:gd name="T3" fmla="*/ 247650 h 72"/>
              <a:gd name="T4" fmla="*/ 162549 w 56"/>
              <a:gd name="T5" fmla="*/ 247650 h 72"/>
              <a:gd name="T6" fmla="*/ 3458 w 56"/>
              <a:gd name="T7" fmla="*/ 247650 h 72"/>
              <a:gd name="T8" fmla="*/ 0 w 56"/>
              <a:gd name="T9" fmla="*/ 247650 h 72"/>
              <a:gd name="T10" fmla="*/ 0 w 56"/>
              <a:gd name="T11" fmla="*/ 247650 h 72"/>
              <a:gd name="T12" fmla="*/ 0 w 56"/>
              <a:gd name="T13" fmla="*/ 147902 h 72"/>
              <a:gd name="T14" fmla="*/ 17292 w 56"/>
              <a:gd name="T15" fmla="*/ 147902 h 72"/>
              <a:gd name="T16" fmla="*/ 17292 w 56"/>
              <a:gd name="T17" fmla="*/ 233892 h 72"/>
              <a:gd name="T18" fmla="*/ 145256 w 56"/>
              <a:gd name="T19" fmla="*/ 233892 h 72"/>
              <a:gd name="T20" fmla="*/ 145256 w 56"/>
              <a:gd name="T21" fmla="*/ 147902 h 72"/>
              <a:gd name="T22" fmla="*/ 162549 w 56"/>
              <a:gd name="T23" fmla="*/ 147902 h 72"/>
              <a:gd name="T24" fmla="*/ 162549 w 56"/>
              <a:gd name="T25" fmla="*/ 244210 h 72"/>
              <a:gd name="T26" fmla="*/ 127964 w 56"/>
              <a:gd name="T27" fmla="*/ 216694 h 72"/>
              <a:gd name="T28" fmla="*/ 31126 w 56"/>
              <a:gd name="T29" fmla="*/ 216694 h 72"/>
              <a:gd name="T30" fmla="*/ 31126 w 56"/>
              <a:gd name="T31" fmla="*/ 196056 h 72"/>
              <a:gd name="T32" fmla="*/ 127964 w 56"/>
              <a:gd name="T33" fmla="*/ 196056 h 72"/>
              <a:gd name="T34" fmla="*/ 127964 w 56"/>
              <a:gd name="T35" fmla="*/ 216694 h 72"/>
              <a:gd name="T36" fmla="*/ 131422 w 56"/>
              <a:gd name="T37" fmla="*/ 168540 h 72"/>
              <a:gd name="T38" fmla="*/ 127964 w 56"/>
              <a:gd name="T39" fmla="*/ 189177 h 72"/>
              <a:gd name="T40" fmla="*/ 31126 w 56"/>
              <a:gd name="T41" fmla="*/ 178858 h 72"/>
              <a:gd name="T42" fmla="*/ 31126 w 56"/>
              <a:gd name="T43" fmla="*/ 158221 h 72"/>
              <a:gd name="T44" fmla="*/ 131422 w 56"/>
              <a:gd name="T45" fmla="*/ 168540 h 72"/>
              <a:gd name="T46" fmla="*/ 138339 w 56"/>
              <a:gd name="T47" fmla="*/ 141023 h 72"/>
              <a:gd name="T48" fmla="*/ 131422 w 56"/>
              <a:gd name="T49" fmla="*/ 161660 h 72"/>
              <a:gd name="T50" fmla="*/ 38043 w 56"/>
              <a:gd name="T51" fmla="*/ 134144 h 72"/>
              <a:gd name="T52" fmla="*/ 41502 w 56"/>
              <a:gd name="T53" fmla="*/ 116946 h 72"/>
              <a:gd name="T54" fmla="*/ 138339 w 56"/>
              <a:gd name="T55" fmla="*/ 141023 h 72"/>
              <a:gd name="T56" fmla="*/ 148715 w 56"/>
              <a:gd name="T57" fmla="*/ 116946 h 72"/>
              <a:gd name="T58" fmla="*/ 138339 w 56"/>
              <a:gd name="T59" fmla="*/ 134144 h 72"/>
              <a:gd name="T60" fmla="*/ 55336 w 56"/>
              <a:gd name="T61" fmla="*/ 85990 h 72"/>
              <a:gd name="T62" fmla="*/ 65711 w 56"/>
              <a:gd name="T63" fmla="*/ 68792 h 72"/>
              <a:gd name="T64" fmla="*/ 148715 w 56"/>
              <a:gd name="T65" fmla="*/ 116946 h 72"/>
              <a:gd name="T66" fmla="*/ 169466 w 56"/>
              <a:gd name="T67" fmla="*/ 103188 h 72"/>
              <a:gd name="T68" fmla="*/ 152173 w 56"/>
              <a:gd name="T69" fmla="*/ 113506 h 72"/>
              <a:gd name="T70" fmla="*/ 96838 w 56"/>
              <a:gd name="T71" fmla="*/ 34396 h 72"/>
              <a:gd name="T72" fmla="*/ 114130 w 56"/>
              <a:gd name="T73" fmla="*/ 20638 h 72"/>
              <a:gd name="T74" fmla="*/ 169466 w 56"/>
              <a:gd name="T75" fmla="*/ 103188 h 72"/>
              <a:gd name="T76" fmla="*/ 193675 w 56"/>
              <a:gd name="T77" fmla="*/ 96308 h 72"/>
              <a:gd name="T78" fmla="*/ 172924 w 56"/>
              <a:gd name="T79" fmla="*/ 99748 h 72"/>
              <a:gd name="T80" fmla="*/ 155632 w 56"/>
              <a:gd name="T81" fmla="*/ 3440 h 72"/>
              <a:gd name="T82" fmla="*/ 176383 w 56"/>
              <a:gd name="T83" fmla="*/ 0 h 72"/>
              <a:gd name="T84" fmla="*/ 193675 w 56"/>
              <a:gd name="T85" fmla="*/ 96308 h 7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6" h="72">
                <a:moveTo>
                  <a:pt x="47" y="71"/>
                </a:moveTo>
                <a:cubicBezTo>
                  <a:pt x="47" y="72"/>
                  <a:pt x="47" y="72"/>
                  <a:pt x="47" y="72"/>
                </a:cubicBezTo>
                <a:cubicBezTo>
                  <a:pt x="47" y="72"/>
                  <a:pt x="47" y="72"/>
                  <a:pt x="47" y="72"/>
                </a:cubicBezTo>
                <a:cubicBezTo>
                  <a:pt x="1" y="72"/>
                  <a:pt x="1" y="72"/>
                  <a:pt x="1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43"/>
                  <a:pt x="0" y="43"/>
                  <a:pt x="0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5" y="68"/>
                  <a:pt x="5" y="68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43"/>
                  <a:pt x="42" y="43"/>
                  <a:pt x="42" y="43"/>
                </a:cubicBezTo>
                <a:cubicBezTo>
                  <a:pt x="47" y="43"/>
                  <a:pt x="47" y="43"/>
                  <a:pt x="47" y="43"/>
                </a:cubicBezTo>
                <a:lnTo>
                  <a:pt x="47" y="71"/>
                </a:lnTo>
                <a:close/>
                <a:moveTo>
                  <a:pt x="37" y="63"/>
                </a:moveTo>
                <a:cubicBezTo>
                  <a:pt x="9" y="63"/>
                  <a:pt x="9" y="63"/>
                  <a:pt x="9" y="63"/>
                </a:cubicBezTo>
                <a:cubicBezTo>
                  <a:pt x="9" y="57"/>
                  <a:pt x="9" y="57"/>
                  <a:pt x="9" y="57"/>
                </a:cubicBezTo>
                <a:cubicBezTo>
                  <a:pt x="37" y="57"/>
                  <a:pt x="37" y="57"/>
                  <a:pt x="37" y="57"/>
                </a:cubicBezTo>
                <a:lnTo>
                  <a:pt x="37" y="63"/>
                </a:lnTo>
                <a:close/>
                <a:moveTo>
                  <a:pt x="38" y="49"/>
                </a:moveTo>
                <a:cubicBezTo>
                  <a:pt x="37" y="55"/>
                  <a:pt x="37" y="55"/>
                  <a:pt x="37" y="55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46"/>
                  <a:pt x="9" y="46"/>
                  <a:pt x="9" y="46"/>
                </a:cubicBezTo>
                <a:lnTo>
                  <a:pt x="38" y="49"/>
                </a:lnTo>
                <a:close/>
                <a:moveTo>
                  <a:pt x="40" y="41"/>
                </a:moveTo>
                <a:cubicBezTo>
                  <a:pt x="38" y="47"/>
                  <a:pt x="38" y="47"/>
                  <a:pt x="38" y="47"/>
                </a:cubicBezTo>
                <a:cubicBezTo>
                  <a:pt x="11" y="39"/>
                  <a:pt x="11" y="39"/>
                  <a:pt x="11" y="39"/>
                </a:cubicBezTo>
                <a:cubicBezTo>
                  <a:pt x="12" y="34"/>
                  <a:pt x="12" y="34"/>
                  <a:pt x="12" y="34"/>
                </a:cubicBezTo>
                <a:lnTo>
                  <a:pt x="40" y="41"/>
                </a:lnTo>
                <a:close/>
                <a:moveTo>
                  <a:pt x="43" y="34"/>
                </a:moveTo>
                <a:cubicBezTo>
                  <a:pt x="40" y="39"/>
                  <a:pt x="40" y="39"/>
                  <a:pt x="40" y="39"/>
                </a:cubicBezTo>
                <a:cubicBezTo>
                  <a:pt x="16" y="25"/>
                  <a:pt x="16" y="25"/>
                  <a:pt x="16" y="25"/>
                </a:cubicBezTo>
                <a:cubicBezTo>
                  <a:pt x="19" y="20"/>
                  <a:pt x="19" y="20"/>
                  <a:pt x="19" y="20"/>
                </a:cubicBezTo>
                <a:lnTo>
                  <a:pt x="43" y="34"/>
                </a:lnTo>
                <a:close/>
                <a:moveTo>
                  <a:pt x="49" y="30"/>
                </a:moveTo>
                <a:cubicBezTo>
                  <a:pt x="44" y="33"/>
                  <a:pt x="44" y="33"/>
                  <a:pt x="44" y="33"/>
                </a:cubicBezTo>
                <a:cubicBezTo>
                  <a:pt x="28" y="10"/>
                  <a:pt x="28" y="10"/>
                  <a:pt x="28" y="10"/>
                </a:cubicBezTo>
                <a:cubicBezTo>
                  <a:pt x="33" y="6"/>
                  <a:pt x="33" y="6"/>
                  <a:pt x="33" y="6"/>
                </a:cubicBezTo>
                <a:lnTo>
                  <a:pt x="49" y="30"/>
                </a:lnTo>
                <a:close/>
                <a:moveTo>
                  <a:pt x="56" y="28"/>
                </a:moveTo>
                <a:cubicBezTo>
                  <a:pt x="50" y="29"/>
                  <a:pt x="50" y="29"/>
                  <a:pt x="50" y="29"/>
                </a:cubicBezTo>
                <a:cubicBezTo>
                  <a:pt x="45" y="1"/>
                  <a:pt x="45" y="1"/>
                  <a:pt x="45" y="1"/>
                </a:cubicBezTo>
                <a:cubicBezTo>
                  <a:pt x="51" y="0"/>
                  <a:pt x="51" y="0"/>
                  <a:pt x="51" y="0"/>
                </a:cubicBezTo>
                <a:lnTo>
                  <a:pt x="56" y="2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" name="Freeform 8"/>
          <p:cNvSpPr>
            <a:spLocks noEditPoints="1"/>
          </p:cNvSpPr>
          <p:nvPr/>
        </p:nvSpPr>
        <p:spPr bwMode="auto">
          <a:xfrm>
            <a:off x="1865850" y="1231282"/>
            <a:ext cx="208597" cy="194408"/>
          </a:xfrm>
          <a:custGeom>
            <a:avLst/>
            <a:gdLst>
              <a:gd name="T0" fmla="*/ 178453 w 68"/>
              <a:gd name="T1" fmla="*/ 138088 h 63"/>
              <a:gd name="T2" fmla="*/ 188749 w 68"/>
              <a:gd name="T3" fmla="*/ 210584 h 63"/>
              <a:gd name="T4" fmla="*/ 185317 w 68"/>
              <a:gd name="T5" fmla="*/ 217488 h 63"/>
              <a:gd name="T6" fmla="*/ 178453 w 68"/>
              <a:gd name="T7" fmla="*/ 217488 h 63"/>
              <a:gd name="T8" fmla="*/ 116681 w 68"/>
              <a:gd name="T9" fmla="*/ 182966 h 63"/>
              <a:gd name="T10" fmla="*/ 54909 w 68"/>
              <a:gd name="T11" fmla="*/ 217488 h 63"/>
              <a:gd name="T12" fmla="*/ 51477 w 68"/>
              <a:gd name="T13" fmla="*/ 217488 h 63"/>
              <a:gd name="T14" fmla="*/ 44613 w 68"/>
              <a:gd name="T15" fmla="*/ 210584 h 63"/>
              <a:gd name="T16" fmla="*/ 54909 w 68"/>
              <a:gd name="T17" fmla="*/ 138088 h 63"/>
              <a:gd name="T18" fmla="*/ 6864 w 68"/>
              <a:gd name="T19" fmla="*/ 89757 h 63"/>
              <a:gd name="T20" fmla="*/ 10295 w 68"/>
              <a:gd name="T21" fmla="*/ 75948 h 63"/>
              <a:gd name="T22" fmla="*/ 78931 w 68"/>
              <a:gd name="T23" fmla="*/ 69044 h 63"/>
              <a:gd name="T24" fmla="*/ 109817 w 68"/>
              <a:gd name="T25" fmla="*/ 3452 h 63"/>
              <a:gd name="T26" fmla="*/ 116681 w 68"/>
              <a:gd name="T27" fmla="*/ 0 h 63"/>
              <a:gd name="T28" fmla="*/ 123545 w 68"/>
              <a:gd name="T29" fmla="*/ 3452 h 63"/>
              <a:gd name="T30" fmla="*/ 154431 w 68"/>
              <a:gd name="T31" fmla="*/ 69044 h 63"/>
              <a:gd name="T32" fmla="*/ 223067 w 68"/>
              <a:gd name="T33" fmla="*/ 75948 h 63"/>
              <a:gd name="T34" fmla="*/ 229930 w 68"/>
              <a:gd name="T35" fmla="*/ 89757 h 63"/>
              <a:gd name="T36" fmla="*/ 178453 w 68"/>
              <a:gd name="T37" fmla="*/ 138088 h 63"/>
              <a:gd name="T38" fmla="*/ 202476 w 68"/>
              <a:gd name="T39" fmla="*/ 93209 h 63"/>
              <a:gd name="T40" fmla="*/ 150999 w 68"/>
              <a:gd name="T41" fmla="*/ 86305 h 63"/>
              <a:gd name="T42" fmla="*/ 144135 w 68"/>
              <a:gd name="T43" fmla="*/ 82853 h 63"/>
              <a:gd name="T44" fmla="*/ 140704 w 68"/>
              <a:gd name="T45" fmla="*/ 75948 h 63"/>
              <a:gd name="T46" fmla="*/ 116681 w 68"/>
              <a:gd name="T47" fmla="*/ 31070 h 63"/>
              <a:gd name="T48" fmla="*/ 116681 w 68"/>
              <a:gd name="T49" fmla="*/ 165705 h 63"/>
              <a:gd name="T50" fmla="*/ 126976 w 68"/>
              <a:gd name="T51" fmla="*/ 169157 h 63"/>
              <a:gd name="T52" fmla="*/ 168158 w 68"/>
              <a:gd name="T53" fmla="*/ 193323 h 63"/>
              <a:gd name="T54" fmla="*/ 161294 w 68"/>
              <a:gd name="T55" fmla="*/ 141540 h 63"/>
              <a:gd name="T56" fmla="*/ 157863 w 68"/>
              <a:gd name="T57" fmla="*/ 134635 h 63"/>
              <a:gd name="T58" fmla="*/ 164726 w 68"/>
              <a:gd name="T59" fmla="*/ 127731 h 63"/>
              <a:gd name="T60" fmla="*/ 202476 w 68"/>
              <a:gd name="T61" fmla="*/ 93209 h 6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63">
                <a:moveTo>
                  <a:pt x="52" y="40"/>
                </a:moveTo>
                <a:cubicBezTo>
                  <a:pt x="55" y="61"/>
                  <a:pt x="55" y="61"/>
                  <a:pt x="55" y="61"/>
                </a:cubicBezTo>
                <a:cubicBezTo>
                  <a:pt x="56" y="62"/>
                  <a:pt x="55" y="63"/>
                  <a:pt x="54" y="63"/>
                </a:cubicBezTo>
                <a:cubicBezTo>
                  <a:pt x="53" y="63"/>
                  <a:pt x="53" y="63"/>
                  <a:pt x="52" y="63"/>
                </a:cubicBezTo>
                <a:cubicBezTo>
                  <a:pt x="34" y="53"/>
                  <a:pt x="34" y="53"/>
                  <a:pt x="34" y="53"/>
                </a:cubicBezTo>
                <a:cubicBezTo>
                  <a:pt x="16" y="63"/>
                  <a:pt x="16" y="63"/>
                  <a:pt x="16" y="63"/>
                </a:cubicBezTo>
                <a:cubicBezTo>
                  <a:pt x="16" y="63"/>
                  <a:pt x="15" y="63"/>
                  <a:pt x="15" y="63"/>
                </a:cubicBezTo>
                <a:cubicBezTo>
                  <a:pt x="13" y="63"/>
                  <a:pt x="13" y="62"/>
                  <a:pt x="13" y="61"/>
                </a:cubicBezTo>
                <a:cubicBezTo>
                  <a:pt x="16" y="40"/>
                  <a:pt x="16" y="40"/>
                  <a:pt x="16" y="40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24"/>
                  <a:pt x="1" y="23"/>
                  <a:pt x="3" y="22"/>
                </a:cubicBezTo>
                <a:cubicBezTo>
                  <a:pt x="23" y="20"/>
                  <a:pt x="23" y="20"/>
                  <a:pt x="23" y="20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35" y="0"/>
                  <a:pt x="36" y="0"/>
                  <a:pt x="36" y="1"/>
                </a:cubicBezTo>
                <a:cubicBezTo>
                  <a:pt x="45" y="20"/>
                  <a:pt x="45" y="20"/>
                  <a:pt x="45" y="20"/>
                </a:cubicBezTo>
                <a:cubicBezTo>
                  <a:pt x="65" y="22"/>
                  <a:pt x="65" y="22"/>
                  <a:pt x="65" y="22"/>
                </a:cubicBezTo>
                <a:cubicBezTo>
                  <a:pt x="68" y="23"/>
                  <a:pt x="68" y="24"/>
                  <a:pt x="67" y="26"/>
                </a:cubicBezTo>
                <a:lnTo>
                  <a:pt x="52" y="40"/>
                </a:lnTo>
                <a:close/>
                <a:moveTo>
                  <a:pt x="59" y="27"/>
                </a:moveTo>
                <a:cubicBezTo>
                  <a:pt x="44" y="25"/>
                  <a:pt x="44" y="25"/>
                  <a:pt x="44" y="25"/>
                </a:cubicBezTo>
                <a:cubicBezTo>
                  <a:pt x="42" y="24"/>
                  <a:pt x="42" y="24"/>
                  <a:pt x="42" y="24"/>
                </a:cubicBezTo>
                <a:cubicBezTo>
                  <a:pt x="41" y="22"/>
                  <a:pt x="41" y="22"/>
                  <a:pt x="41" y="22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48"/>
                  <a:pt x="34" y="48"/>
                  <a:pt x="34" y="48"/>
                </a:cubicBezTo>
                <a:cubicBezTo>
                  <a:pt x="37" y="49"/>
                  <a:pt x="37" y="49"/>
                  <a:pt x="37" y="49"/>
                </a:cubicBezTo>
                <a:cubicBezTo>
                  <a:pt x="49" y="56"/>
                  <a:pt x="49" y="56"/>
                  <a:pt x="49" y="56"/>
                </a:cubicBezTo>
                <a:cubicBezTo>
                  <a:pt x="47" y="41"/>
                  <a:pt x="47" y="41"/>
                  <a:pt x="47" y="41"/>
                </a:cubicBezTo>
                <a:cubicBezTo>
                  <a:pt x="46" y="39"/>
                  <a:pt x="46" y="39"/>
                  <a:pt x="46" y="39"/>
                </a:cubicBezTo>
                <a:cubicBezTo>
                  <a:pt x="48" y="37"/>
                  <a:pt x="48" y="37"/>
                  <a:pt x="48" y="37"/>
                </a:cubicBezTo>
                <a:lnTo>
                  <a:pt x="59" y="2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" name="Freeform 9"/>
          <p:cNvSpPr>
            <a:spLocks noEditPoints="1"/>
          </p:cNvSpPr>
          <p:nvPr/>
        </p:nvSpPr>
        <p:spPr bwMode="auto">
          <a:xfrm>
            <a:off x="2311425" y="1241216"/>
            <a:ext cx="187312" cy="190150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150966 h 62"/>
              <a:gd name="T10" fmla="*/ 24047 w 61"/>
              <a:gd name="T11" fmla="*/ 161259 h 62"/>
              <a:gd name="T12" fmla="*/ 58399 w 61"/>
              <a:gd name="T13" fmla="*/ 192139 h 62"/>
              <a:gd name="T14" fmla="*/ 96187 w 61"/>
              <a:gd name="T15" fmla="*/ 157828 h 62"/>
              <a:gd name="T16" fmla="*/ 144280 w 61"/>
              <a:gd name="T17" fmla="*/ 123518 h 62"/>
              <a:gd name="T18" fmla="*/ 192374 w 61"/>
              <a:gd name="T19" fmla="*/ 72052 h 62"/>
              <a:gd name="T20" fmla="*/ 144280 w 61"/>
              <a:gd name="T21" fmla="*/ 24017 h 62"/>
              <a:gd name="T22" fmla="*/ 92752 w 61"/>
              <a:gd name="T23" fmla="*/ 72052 h 62"/>
              <a:gd name="T24" fmla="*/ 61834 w 61"/>
              <a:gd name="T25" fmla="*/ 116656 h 62"/>
              <a:gd name="T26" fmla="*/ 58399 w 61"/>
              <a:gd name="T27" fmla="*/ 116656 h 62"/>
              <a:gd name="T28" fmla="*/ 41223 w 61"/>
              <a:gd name="T29" fmla="*/ 123518 h 62"/>
              <a:gd name="T30" fmla="*/ 0 w 61"/>
              <a:gd name="T31" fmla="*/ 106363 h 62"/>
              <a:gd name="T32" fmla="*/ 0 w 61"/>
              <a:gd name="T33" fmla="*/ 41173 h 62"/>
              <a:gd name="T34" fmla="*/ 37788 w 61"/>
              <a:gd name="T35" fmla="*/ 0 h 62"/>
              <a:gd name="T36" fmla="*/ 171762 w 61"/>
              <a:gd name="T37" fmla="*/ 0 h 62"/>
              <a:gd name="T38" fmla="*/ 209550 w 61"/>
              <a:gd name="T39" fmla="*/ 41173 h 62"/>
              <a:gd name="T40" fmla="*/ 209550 w 61"/>
              <a:gd name="T41" fmla="*/ 174983 h 62"/>
              <a:gd name="T42" fmla="*/ 58399 w 61"/>
              <a:gd name="T43" fmla="*/ 181846 h 62"/>
              <a:gd name="T44" fmla="*/ 34352 w 61"/>
              <a:gd name="T45" fmla="*/ 168121 h 62"/>
              <a:gd name="T46" fmla="*/ 48093 w 61"/>
              <a:gd name="T47" fmla="*/ 171552 h 62"/>
              <a:gd name="T48" fmla="*/ 75575 w 61"/>
              <a:gd name="T49" fmla="*/ 161259 h 62"/>
              <a:gd name="T50" fmla="*/ 65270 w 61"/>
              <a:gd name="T51" fmla="*/ 130380 h 62"/>
              <a:gd name="T52" fmla="*/ 54964 w 61"/>
              <a:gd name="T53" fmla="*/ 126949 h 62"/>
              <a:gd name="T54" fmla="*/ 58399 w 61"/>
              <a:gd name="T55" fmla="*/ 126949 h 62"/>
              <a:gd name="T56" fmla="*/ 85881 w 61"/>
              <a:gd name="T57" fmla="*/ 154397 h 62"/>
              <a:gd name="T58" fmla="*/ 58399 w 61"/>
              <a:gd name="T59" fmla="*/ 181846 h 62"/>
              <a:gd name="T60" fmla="*/ 144280 w 61"/>
              <a:gd name="T61" fmla="*/ 106363 h 62"/>
              <a:gd name="T62" fmla="*/ 109928 w 61"/>
              <a:gd name="T63" fmla="*/ 72052 h 62"/>
              <a:gd name="T64" fmla="*/ 144280 w 61"/>
              <a:gd name="T65" fmla="*/ 41173 h 62"/>
              <a:gd name="T66" fmla="*/ 178633 w 61"/>
              <a:gd name="T67" fmla="*/ 72052 h 62"/>
              <a:gd name="T68" fmla="*/ 144280 w 61"/>
              <a:gd name="T69" fmla="*/ 106363 h 62"/>
              <a:gd name="T70" fmla="*/ 144280 w 61"/>
              <a:gd name="T71" fmla="*/ 48035 h 62"/>
              <a:gd name="T72" fmla="*/ 116798 w 61"/>
              <a:gd name="T73" fmla="*/ 72052 h 62"/>
              <a:gd name="T74" fmla="*/ 144280 w 61"/>
              <a:gd name="T75" fmla="*/ 99500 h 62"/>
              <a:gd name="T76" fmla="*/ 171762 w 61"/>
              <a:gd name="T77" fmla="*/ 72052 h 62"/>
              <a:gd name="T78" fmla="*/ 144280 w 61"/>
              <a:gd name="T79" fmla="*/ 48035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44"/>
                  <a:pt x="0" y="44"/>
                  <a:pt x="0" y="44"/>
                </a:cubicBezTo>
                <a:cubicBezTo>
                  <a:pt x="7" y="47"/>
                  <a:pt x="7" y="47"/>
                  <a:pt x="7" y="47"/>
                </a:cubicBezTo>
                <a:cubicBezTo>
                  <a:pt x="8" y="52"/>
                  <a:pt x="12" y="56"/>
                  <a:pt x="17" y="56"/>
                </a:cubicBezTo>
                <a:cubicBezTo>
                  <a:pt x="23" y="56"/>
                  <a:pt x="27" y="51"/>
                  <a:pt x="28" y="46"/>
                </a:cubicBezTo>
                <a:cubicBezTo>
                  <a:pt x="42" y="36"/>
                  <a:pt x="42" y="36"/>
                  <a:pt x="42" y="36"/>
                </a:cubicBezTo>
                <a:cubicBezTo>
                  <a:pt x="50" y="36"/>
                  <a:pt x="56" y="29"/>
                  <a:pt x="56" y="21"/>
                </a:cubicBezTo>
                <a:cubicBezTo>
                  <a:pt x="56" y="13"/>
                  <a:pt x="50" y="7"/>
                  <a:pt x="42" y="7"/>
                </a:cubicBezTo>
                <a:cubicBezTo>
                  <a:pt x="34" y="7"/>
                  <a:pt x="27" y="13"/>
                  <a:pt x="27" y="21"/>
                </a:cubicBez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4"/>
                  <a:pt x="17" y="34"/>
                </a:cubicBezTo>
                <a:cubicBezTo>
                  <a:pt x="15" y="34"/>
                  <a:pt x="13" y="35"/>
                  <a:pt x="12" y="36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17" y="53"/>
                </a:moveTo>
                <a:cubicBezTo>
                  <a:pt x="14" y="53"/>
                  <a:pt x="11" y="51"/>
                  <a:pt x="10" y="49"/>
                </a:cubicBezTo>
                <a:cubicBezTo>
                  <a:pt x="11" y="49"/>
                  <a:pt x="13" y="50"/>
                  <a:pt x="14" y="50"/>
                </a:cubicBezTo>
                <a:cubicBezTo>
                  <a:pt x="17" y="51"/>
                  <a:pt x="21" y="50"/>
                  <a:pt x="22" y="47"/>
                </a:cubicBezTo>
                <a:cubicBezTo>
                  <a:pt x="24" y="43"/>
                  <a:pt x="22" y="40"/>
                  <a:pt x="19" y="38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7"/>
                  <a:pt x="17" y="37"/>
                  <a:pt x="17" y="37"/>
                </a:cubicBezTo>
                <a:cubicBezTo>
                  <a:pt x="22" y="37"/>
                  <a:pt x="25" y="40"/>
                  <a:pt x="25" y="45"/>
                </a:cubicBezTo>
                <a:cubicBezTo>
                  <a:pt x="25" y="49"/>
                  <a:pt x="22" y="53"/>
                  <a:pt x="17" y="53"/>
                </a:cubicBezTo>
                <a:close/>
                <a:moveTo>
                  <a:pt x="42" y="31"/>
                </a:moveTo>
                <a:cubicBezTo>
                  <a:pt x="36" y="31"/>
                  <a:pt x="32" y="27"/>
                  <a:pt x="32" y="21"/>
                </a:cubicBezTo>
                <a:cubicBezTo>
                  <a:pt x="32" y="16"/>
                  <a:pt x="36" y="12"/>
                  <a:pt x="42" y="12"/>
                </a:cubicBezTo>
                <a:cubicBezTo>
                  <a:pt x="47" y="12"/>
                  <a:pt x="52" y="16"/>
                  <a:pt x="52" y="21"/>
                </a:cubicBezTo>
                <a:cubicBezTo>
                  <a:pt x="52" y="27"/>
                  <a:pt x="47" y="31"/>
                  <a:pt x="42" y="31"/>
                </a:cubicBezTo>
                <a:close/>
                <a:moveTo>
                  <a:pt x="42" y="14"/>
                </a:moveTo>
                <a:cubicBezTo>
                  <a:pt x="38" y="14"/>
                  <a:pt x="34" y="17"/>
                  <a:pt x="34" y="21"/>
                </a:cubicBezTo>
                <a:cubicBezTo>
                  <a:pt x="34" y="26"/>
                  <a:pt x="38" y="29"/>
                  <a:pt x="42" y="29"/>
                </a:cubicBezTo>
                <a:cubicBezTo>
                  <a:pt x="46" y="29"/>
                  <a:pt x="50" y="26"/>
                  <a:pt x="50" y="21"/>
                </a:cubicBezTo>
                <a:cubicBezTo>
                  <a:pt x="50" y="17"/>
                  <a:pt x="46" y="14"/>
                  <a:pt x="42" y="1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" name="Freeform 10"/>
          <p:cNvSpPr/>
          <p:nvPr/>
        </p:nvSpPr>
        <p:spPr bwMode="auto">
          <a:xfrm>
            <a:off x="2754162" y="1241216"/>
            <a:ext cx="190150" cy="190150"/>
          </a:xfrm>
          <a:custGeom>
            <a:avLst/>
            <a:gdLst>
              <a:gd name="T0" fmla="*/ 212725 w 62"/>
              <a:gd name="T1" fmla="*/ 205863 h 62"/>
              <a:gd name="T2" fmla="*/ 205863 w 62"/>
              <a:gd name="T3" fmla="*/ 212725 h 62"/>
              <a:gd name="T4" fmla="*/ 10293 w 62"/>
              <a:gd name="T5" fmla="*/ 212725 h 62"/>
              <a:gd name="T6" fmla="*/ 0 w 62"/>
              <a:gd name="T7" fmla="*/ 205863 h 62"/>
              <a:gd name="T8" fmla="*/ 0 w 62"/>
              <a:gd name="T9" fmla="*/ 10293 h 62"/>
              <a:gd name="T10" fmla="*/ 10293 w 62"/>
              <a:gd name="T11" fmla="*/ 0 h 62"/>
              <a:gd name="T12" fmla="*/ 205863 w 62"/>
              <a:gd name="T13" fmla="*/ 0 h 62"/>
              <a:gd name="T14" fmla="*/ 212725 w 62"/>
              <a:gd name="T15" fmla="*/ 10293 h 62"/>
              <a:gd name="T16" fmla="*/ 212725 w 62"/>
              <a:gd name="T17" fmla="*/ 205863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62">
                <a:moveTo>
                  <a:pt x="62" y="60"/>
                </a:moveTo>
                <a:cubicBezTo>
                  <a:pt x="62" y="61"/>
                  <a:pt x="61" y="62"/>
                  <a:pt x="60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2" y="62"/>
                  <a:pt x="0" y="61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0"/>
                  <a:pt x="3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1" y="0"/>
                  <a:pt x="62" y="2"/>
                  <a:pt x="62" y="3"/>
                </a:cubicBezTo>
                <a:lnTo>
                  <a:pt x="62" y="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" name="Freeform 11"/>
          <p:cNvSpPr>
            <a:spLocks noEditPoints="1"/>
          </p:cNvSpPr>
          <p:nvPr/>
        </p:nvSpPr>
        <p:spPr bwMode="auto">
          <a:xfrm>
            <a:off x="3195480" y="1305071"/>
            <a:ext cx="187312" cy="141903"/>
          </a:xfrm>
          <a:custGeom>
            <a:avLst/>
            <a:gdLst>
              <a:gd name="T0" fmla="*/ 123669 w 61"/>
              <a:gd name="T1" fmla="*/ 124239 h 46"/>
              <a:gd name="T2" fmla="*/ 89316 w 61"/>
              <a:gd name="T3" fmla="*/ 124239 h 46"/>
              <a:gd name="T4" fmla="*/ 65270 w 61"/>
              <a:gd name="T5" fmla="*/ 89728 h 46"/>
              <a:gd name="T6" fmla="*/ 61834 w 61"/>
              <a:gd name="T7" fmla="*/ 82826 h 46"/>
              <a:gd name="T8" fmla="*/ 61834 w 61"/>
              <a:gd name="T9" fmla="*/ 79375 h 46"/>
              <a:gd name="T10" fmla="*/ 61834 w 61"/>
              <a:gd name="T11" fmla="*/ 79375 h 46"/>
              <a:gd name="T12" fmla="*/ 61834 w 61"/>
              <a:gd name="T13" fmla="*/ 82826 h 46"/>
              <a:gd name="T14" fmla="*/ 58399 w 61"/>
              <a:gd name="T15" fmla="*/ 89728 h 46"/>
              <a:gd name="T16" fmla="*/ 34352 w 61"/>
              <a:gd name="T17" fmla="*/ 124239 h 46"/>
              <a:gd name="T18" fmla="*/ 0 w 61"/>
              <a:gd name="T19" fmla="*/ 124239 h 46"/>
              <a:gd name="T20" fmla="*/ 0 w 61"/>
              <a:gd name="T21" fmla="*/ 100082 h 46"/>
              <a:gd name="T22" fmla="*/ 17176 w 61"/>
              <a:gd name="T23" fmla="*/ 100082 h 46"/>
              <a:gd name="T24" fmla="*/ 44658 w 61"/>
              <a:gd name="T25" fmla="*/ 62120 h 46"/>
              <a:gd name="T26" fmla="*/ 20611 w 61"/>
              <a:gd name="T27" fmla="*/ 24158 h 46"/>
              <a:gd name="T28" fmla="*/ 0 w 61"/>
              <a:gd name="T29" fmla="*/ 24158 h 46"/>
              <a:gd name="T30" fmla="*/ 0 w 61"/>
              <a:gd name="T31" fmla="*/ 0 h 46"/>
              <a:gd name="T32" fmla="*/ 37788 w 61"/>
              <a:gd name="T33" fmla="*/ 0 h 46"/>
              <a:gd name="T34" fmla="*/ 58399 w 61"/>
              <a:gd name="T35" fmla="*/ 31060 h 46"/>
              <a:gd name="T36" fmla="*/ 61834 w 61"/>
              <a:gd name="T37" fmla="*/ 37962 h 46"/>
              <a:gd name="T38" fmla="*/ 61834 w 61"/>
              <a:gd name="T39" fmla="*/ 41413 h 46"/>
              <a:gd name="T40" fmla="*/ 61834 w 61"/>
              <a:gd name="T41" fmla="*/ 41413 h 46"/>
              <a:gd name="T42" fmla="*/ 65270 w 61"/>
              <a:gd name="T43" fmla="*/ 37962 h 46"/>
              <a:gd name="T44" fmla="*/ 68705 w 61"/>
              <a:gd name="T45" fmla="*/ 31060 h 46"/>
              <a:gd name="T46" fmla="*/ 85881 w 61"/>
              <a:gd name="T47" fmla="*/ 0 h 46"/>
              <a:gd name="T48" fmla="*/ 123669 w 61"/>
              <a:gd name="T49" fmla="*/ 0 h 46"/>
              <a:gd name="T50" fmla="*/ 123669 w 61"/>
              <a:gd name="T51" fmla="*/ 24158 h 46"/>
              <a:gd name="T52" fmla="*/ 106493 w 61"/>
              <a:gd name="T53" fmla="*/ 24158 h 46"/>
              <a:gd name="T54" fmla="*/ 79011 w 61"/>
              <a:gd name="T55" fmla="*/ 58668 h 46"/>
              <a:gd name="T56" fmla="*/ 106493 w 61"/>
              <a:gd name="T57" fmla="*/ 100082 h 46"/>
              <a:gd name="T58" fmla="*/ 123669 w 61"/>
              <a:gd name="T59" fmla="*/ 100082 h 46"/>
              <a:gd name="T60" fmla="*/ 123669 w 61"/>
              <a:gd name="T61" fmla="*/ 124239 h 46"/>
              <a:gd name="T62" fmla="*/ 209550 w 61"/>
              <a:gd name="T63" fmla="*/ 158750 h 46"/>
              <a:gd name="T64" fmla="*/ 140845 w 61"/>
              <a:gd name="T65" fmla="*/ 158750 h 46"/>
              <a:gd name="T66" fmla="*/ 140845 w 61"/>
              <a:gd name="T67" fmla="*/ 155299 h 46"/>
              <a:gd name="T68" fmla="*/ 140845 w 61"/>
              <a:gd name="T69" fmla="*/ 148397 h 46"/>
              <a:gd name="T70" fmla="*/ 188939 w 61"/>
              <a:gd name="T71" fmla="*/ 89728 h 46"/>
              <a:gd name="T72" fmla="*/ 175198 w 61"/>
              <a:gd name="T73" fmla="*/ 75924 h 46"/>
              <a:gd name="T74" fmla="*/ 161457 w 61"/>
              <a:gd name="T75" fmla="*/ 82826 h 46"/>
              <a:gd name="T76" fmla="*/ 154586 w 61"/>
              <a:gd name="T77" fmla="*/ 86277 h 46"/>
              <a:gd name="T78" fmla="*/ 140845 w 61"/>
              <a:gd name="T79" fmla="*/ 75924 h 46"/>
              <a:gd name="T80" fmla="*/ 151151 w 61"/>
              <a:gd name="T81" fmla="*/ 65571 h 46"/>
              <a:gd name="T82" fmla="*/ 175198 w 61"/>
              <a:gd name="T83" fmla="*/ 55217 h 46"/>
              <a:gd name="T84" fmla="*/ 209550 w 61"/>
              <a:gd name="T85" fmla="*/ 86277 h 46"/>
              <a:gd name="T86" fmla="*/ 161457 w 61"/>
              <a:gd name="T87" fmla="*/ 141495 h 46"/>
              <a:gd name="T88" fmla="*/ 192374 w 61"/>
              <a:gd name="T89" fmla="*/ 141495 h 46"/>
              <a:gd name="T90" fmla="*/ 192374 w 61"/>
              <a:gd name="T91" fmla="*/ 131141 h 46"/>
              <a:gd name="T92" fmla="*/ 209550 w 61"/>
              <a:gd name="T93" fmla="*/ 131141 h 46"/>
              <a:gd name="T94" fmla="*/ 209550 w 61"/>
              <a:gd name="T95" fmla="*/ 158750 h 4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" h="46">
                <a:moveTo>
                  <a:pt x="3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5"/>
                  <a:pt x="17" y="25"/>
                  <a:pt x="17" y="26"/>
                </a:cubicBezTo>
                <a:cubicBezTo>
                  <a:pt x="10" y="36"/>
                  <a:pt x="10" y="36"/>
                  <a:pt x="1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0" y="29"/>
                  <a:pt x="0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13" y="18"/>
                  <a:pt x="13" y="18"/>
                  <a:pt x="13" y="18"/>
                </a:cubicBezTo>
                <a:cubicBezTo>
                  <a:pt x="6" y="7"/>
                  <a:pt x="6" y="7"/>
                  <a:pt x="6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0"/>
                  <a:pt x="0" y="0"/>
                  <a:pt x="0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10"/>
                  <a:pt x="17" y="10"/>
                  <a:pt x="18" y="11"/>
                </a:cubicBezTo>
                <a:cubicBezTo>
                  <a:pt x="18" y="11"/>
                  <a:pt x="18" y="11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8" y="11"/>
                  <a:pt x="19" y="11"/>
                </a:cubicBezTo>
                <a:cubicBezTo>
                  <a:pt x="20" y="9"/>
                  <a:pt x="20" y="9"/>
                  <a:pt x="20" y="9"/>
                </a:cubicBezTo>
                <a:cubicBezTo>
                  <a:pt x="25" y="0"/>
                  <a:pt x="25" y="0"/>
                  <a:pt x="2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7"/>
                  <a:pt x="36" y="7"/>
                  <a:pt x="36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23" y="17"/>
                  <a:pt x="23" y="17"/>
                  <a:pt x="23" y="17"/>
                </a:cubicBezTo>
                <a:cubicBezTo>
                  <a:pt x="31" y="29"/>
                  <a:pt x="31" y="29"/>
                  <a:pt x="31" y="29"/>
                </a:cubicBezTo>
                <a:cubicBezTo>
                  <a:pt x="36" y="29"/>
                  <a:pt x="36" y="29"/>
                  <a:pt x="36" y="29"/>
                </a:cubicBezTo>
                <a:lnTo>
                  <a:pt x="36" y="36"/>
                </a:lnTo>
                <a:close/>
                <a:moveTo>
                  <a:pt x="61" y="46"/>
                </a:moveTo>
                <a:cubicBezTo>
                  <a:pt x="41" y="46"/>
                  <a:pt x="41" y="46"/>
                  <a:pt x="41" y="46"/>
                </a:cubicBezTo>
                <a:cubicBezTo>
                  <a:pt x="41" y="45"/>
                  <a:pt x="41" y="45"/>
                  <a:pt x="41" y="45"/>
                </a:cubicBezTo>
                <a:cubicBezTo>
                  <a:pt x="41" y="45"/>
                  <a:pt x="41" y="44"/>
                  <a:pt x="41" y="43"/>
                </a:cubicBezTo>
                <a:cubicBezTo>
                  <a:pt x="41" y="32"/>
                  <a:pt x="55" y="31"/>
                  <a:pt x="55" y="26"/>
                </a:cubicBezTo>
                <a:cubicBezTo>
                  <a:pt x="55" y="24"/>
                  <a:pt x="53" y="22"/>
                  <a:pt x="51" y="22"/>
                </a:cubicBezTo>
                <a:cubicBezTo>
                  <a:pt x="49" y="22"/>
                  <a:pt x="48" y="23"/>
                  <a:pt x="47" y="24"/>
                </a:cubicBezTo>
                <a:cubicBezTo>
                  <a:pt x="46" y="24"/>
                  <a:pt x="46" y="25"/>
                  <a:pt x="45" y="25"/>
                </a:cubicBezTo>
                <a:cubicBezTo>
                  <a:pt x="41" y="22"/>
                  <a:pt x="41" y="22"/>
                  <a:pt x="41" y="22"/>
                </a:cubicBezTo>
                <a:cubicBezTo>
                  <a:pt x="42" y="21"/>
                  <a:pt x="43" y="20"/>
                  <a:pt x="44" y="19"/>
                </a:cubicBezTo>
                <a:cubicBezTo>
                  <a:pt x="45" y="18"/>
                  <a:pt x="48" y="16"/>
                  <a:pt x="51" y="16"/>
                </a:cubicBezTo>
                <a:cubicBezTo>
                  <a:pt x="57" y="16"/>
                  <a:pt x="61" y="20"/>
                  <a:pt x="61" y="25"/>
                </a:cubicBezTo>
                <a:cubicBezTo>
                  <a:pt x="61" y="35"/>
                  <a:pt x="48" y="35"/>
                  <a:pt x="47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6" y="38"/>
                  <a:pt x="56" y="38"/>
                  <a:pt x="56" y="38"/>
                </a:cubicBezTo>
                <a:cubicBezTo>
                  <a:pt x="61" y="38"/>
                  <a:pt x="61" y="38"/>
                  <a:pt x="61" y="38"/>
                </a:cubicBezTo>
                <a:lnTo>
                  <a:pt x="61" y="4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" name="Freeform 12"/>
          <p:cNvSpPr>
            <a:spLocks noEditPoints="1"/>
          </p:cNvSpPr>
          <p:nvPr/>
        </p:nvSpPr>
        <p:spPr bwMode="auto">
          <a:xfrm>
            <a:off x="3638217" y="1225606"/>
            <a:ext cx="221369" cy="221369"/>
          </a:xfrm>
          <a:custGeom>
            <a:avLst/>
            <a:gdLst>
              <a:gd name="T0" fmla="*/ 247650 w 72"/>
              <a:gd name="T1" fmla="*/ 123825 h 72"/>
              <a:gd name="T2" fmla="*/ 123825 w 72"/>
              <a:gd name="T3" fmla="*/ 247650 h 72"/>
              <a:gd name="T4" fmla="*/ 0 w 72"/>
              <a:gd name="T5" fmla="*/ 123825 h 72"/>
              <a:gd name="T6" fmla="*/ 123825 w 72"/>
              <a:gd name="T7" fmla="*/ 0 h 72"/>
              <a:gd name="T8" fmla="*/ 247650 w 72"/>
              <a:gd name="T9" fmla="*/ 123825 h 72"/>
              <a:gd name="T10" fmla="*/ 55033 w 72"/>
              <a:gd name="T11" fmla="*/ 147902 h 72"/>
              <a:gd name="T12" fmla="*/ 51594 w 72"/>
              <a:gd name="T13" fmla="*/ 123825 h 72"/>
              <a:gd name="T14" fmla="*/ 55033 w 72"/>
              <a:gd name="T15" fmla="*/ 103188 h 72"/>
              <a:gd name="T16" fmla="*/ 30956 w 72"/>
              <a:gd name="T17" fmla="*/ 75671 h 72"/>
              <a:gd name="T18" fmla="*/ 17198 w 72"/>
              <a:gd name="T19" fmla="*/ 123825 h 72"/>
              <a:gd name="T20" fmla="*/ 30956 w 72"/>
              <a:gd name="T21" fmla="*/ 175419 h 72"/>
              <a:gd name="T22" fmla="*/ 55033 w 72"/>
              <a:gd name="T23" fmla="*/ 147902 h 72"/>
              <a:gd name="T24" fmla="*/ 175419 w 72"/>
              <a:gd name="T25" fmla="*/ 123825 h 72"/>
              <a:gd name="T26" fmla="*/ 123825 w 72"/>
              <a:gd name="T27" fmla="*/ 72231 h 72"/>
              <a:gd name="T28" fmla="*/ 68792 w 72"/>
              <a:gd name="T29" fmla="*/ 123825 h 72"/>
              <a:gd name="T30" fmla="*/ 123825 w 72"/>
              <a:gd name="T31" fmla="*/ 178858 h 72"/>
              <a:gd name="T32" fmla="*/ 175419 w 72"/>
              <a:gd name="T33" fmla="*/ 123825 h 72"/>
              <a:gd name="T34" fmla="*/ 72231 w 72"/>
              <a:gd name="T35" fmla="*/ 30956 h 72"/>
              <a:gd name="T36" fmla="*/ 99748 w 72"/>
              <a:gd name="T37" fmla="*/ 58473 h 72"/>
              <a:gd name="T38" fmla="*/ 123825 w 72"/>
              <a:gd name="T39" fmla="*/ 55033 h 72"/>
              <a:gd name="T40" fmla="*/ 144463 w 72"/>
              <a:gd name="T41" fmla="*/ 58473 h 72"/>
              <a:gd name="T42" fmla="*/ 171979 w 72"/>
              <a:gd name="T43" fmla="*/ 30956 h 72"/>
              <a:gd name="T44" fmla="*/ 123825 w 72"/>
              <a:gd name="T45" fmla="*/ 17198 h 72"/>
              <a:gd name="T46" fmla="*/ 72231 w 72"/>
              <a:gd name="T47" fmla="*/ 30956 h 72"/>
              <a:gd name="T48" fmla="*/ 171979 w 72"/>
              <a:gd name="T49" fmla="*/ 220133 h 72"/>
              <a:gd name="T50" fmla="*/ 144463 w 72"/>
              <a:gd name="T51" fmla="*/ 192617 h 72"/>
              <a:gd name="T52" fmla="*/ 123825 w 72"/>
              <a:gd name="T53" fmla="*/ 196056 h 72"/>
              <a:gd name="T54" fmla="*/ 99748 w 72"/>
              <a:gd name="T55" fmla="*/ 192617 h 72"/>
              <a:gd name="T56" fmla="*/ 72231 w 72"/>
              <a:gd name="T57" fmla="*/ 220133 h 72"/>
              <a:gd name="T58" fmla="*/ 123825 w 72"/>
              <a:gd name="T59" fmla="*/ 230452 h 72"/>
              <a:gd name="T60" fmla="*/ 171979 w 72"/>
              <a:gd name="T61" fmla="*/ 220133 h 72"/>
              <a:gd name="T62" fmla="*/ 216694 w 72"/>
              <a:gd name="T63" fmla="*/ 175419 h 72"/>
              <a:gd name="T64" fmla="*/ 230452 w 72"/>
              <a:gd name="T65" fmla="*/ 123825 h 72"/>
              <a:gd name="T66" fmla="*/ 216694 w 72"/>
              <a:gd name="T67" fmla="*/ 75671 h 72"/>
              <a:gd name="T68" fmla="*/ 189177 w 72"/>
              <a:gd name="T69" fmla="*/ 103188 h 72"/>
              <a:gd name="T70" fmla="*/ 192617 w 72"/>
              <a:gd name="T71" fmla="*/ 123825 h 72"/>
              <a:gd name="T72" fmla="*/ 189177 w 72"/>
              <a:gd name="T73" fmla="*/ 147902 h 72"/>
              <a:gd name="T74" fmla="*/ 216694 w 72"/>
              <a:gd name="T75" fmla="*/ 175419 h 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2" h="72">
                <a:moveTo>
                  <a:pt x="72" y="36"/>
                </a:moveTo>
                <a:cubicBezTo>
                  <a:pt x="72" y="56"/>
                  <a:pt x="56" y="72"/>
                  <a:pt x="36" y="72"/>
                </a:cubicBezTo>
                <a:cubicBezTo>
                  <a:pt x="16" y="72"/>
                  <a:pt x="0" y="56"/>
                  <a:pt x="0" y="36"/>
                </a:cubicBezTo>
                <a:cubicBezTo>
                  <a:pt x="0" y="16"/>
                  <a:pt x="16" y="0"/>
                  <a:pt x="36" y="0"/>
                </a:cubicBezTo>
                <a:cubicBezTo>
                  <a:pt x="56" y="0"/>
                  <a:pt x="72" y="16"/>
                  <a:pt x="72" y="36"/>
                </a:cubicBezTo>
                <a:close/>
                <a:moveTo>
                  <a:pt x="16" y="43"/>
                </a:moveTo>
                <a:cubicBezTo>
                  <a:pt x="16" y="41"/>
                  <a:pt x="15" y="39"/>
                  <a:pt x="15" y="36"/>
                </a:cubicBezTo>
                <a:cubicBezTo>
                  <a:pt x="15" y="34"/>
                  <a:pt x="16" y="32"/>
                  <a:pt x="16" y="30"/>
                </a:cubicBezTo>
                <a:cubicBezTo>
                  <a:pt x="9" y="22"/>
                  <a:pt x="9" y="22"/>
                  <a:pt x="9" y="22"/>
                </a:cubicBezTo>
                <a:cubicBezTo>
                  <a:pt x="6" y="26"/>
                  <a:pt x="5" y="31"/>
                  <a:pt x="5" y="36"/>
                </a:cubicBezTo>
                <a:cubicBezTo>
                  <a:pt x="5" y="42"/>
                  <a:pt x="6" y="46"/>
                  <a:pt x="9" y="51"/>
                </a:cubicBezTo>
                <a:lnTo>
                  <a:pt x="16" y="43"/>
                </a:lnTo>
                <a:close/>
                <a:moveTo>
                  <a:pt x="51" y="36"/>
                </a:moveTo>
                <a:cubicBezTo>
                  <a:pt x="51" y="28"/>
                  <a:pt x="44" y="21"/>
                  <a:pt x="36" y="21"/>
                </a:cubicBezTo>
                <a:cubicBezTo>
                  <a:pt x="27" y="21"/>
                  <a:pt x="20" y="28"/>
                  <a:pt x="20" y="36"/>
                </a:cubicBezTo>
                <a:cubicBezTo>
                  <a:pt x="20" y="45"/>
                  <a:pt x="27" y="52"/>
                  <a:pt x="36" y="52"/>
                </a:cubicBezTo>
                <a:cubicBezTo>
                  <a:pt x="44" y="52"/>
                  <a:pt x="51" y="45"/>
                  <a:pt x="51" y="36"/>
                </a:cubicBezTo>
                <a:close/>
                <a:moveTo>
                  <a:pt x="21" y="9"/>
                </a:moveTo>
                <a:cubicBezTo>
                  <a:pt x="29" y="17"/>
                  <a:pt x="29" y="17"/>
                  <a:pt x="29" y="17"/>
                </a:cubicBezTo>
                <a:cubicBezTo>
                  <a:pt x="31" y="16"/>
                  <a:pt x="33" y="16"/>
                  <a:pt x="36" y="16"/>
                </a:cubicBezTo>
                <a:cubicBezTo>
                  <a:pt x="38" y="16"/>
                  <a:pt x="40" y="16"/>
                  <a:pt x="42" y="17"/>
                </a:cubicBezTo>
                <a:cubicBezTo>
                  <a:pt x="50" y="9"/>
                  <a:pt x="50" y="9"/>
                  <a:pt x="50" y="9"/>
                </a:cubicBezTo>
                <a:cubicBezTo>
                  <a:pt x="46" y="7"/>
                  <a:pt x="41" y="5"/>
                  <a:pt x="36" y="5"/>
                </a:cubicBezTo>
                <a:cubicBezTo>
                  <a:pt x="31" y="5"/>
                  <a:pt x="26" y="7"/>
                  <a:pt x="21" y="9"/>
                </a:cubicBezTo>
                <a:close/>
                <a:moveTo>
                  <a:pt x="50" y="64"/>
                </a:moveTo>
                <a:cubicBezTo>
                  <a:pt x="42" y="56"/>
                  <a:pt x="42" y="56"/>
                  <a:pt x="42" y="56"/>
                </a:cubicBezTo>
                <a:cubicBezTo>
                  <a:pt x="40" y="56"/>
                  <a:pt x="38" y="57"/>
                  <a:pt x="36" y="57"/>
                </a:cubicBezTo>
                <a:cubicBezTo>
                  <a:pt x="33" y="57"/>
                  <a:pt x="31" y="56"/>
                  <a:pt x="29" y="56"/>
                </a:cubicBezTo>
                <a:cubicBezTo>
                  <a:pt x="21" y="64"/>
                  <a:pt x="21" y="64"/>
                  <a:pt x="21" y="64"/>
                </a:cubicBezTo>
                <a:cubicBezTo>
                  <a:pt x="26" y="66"/>
                  <a:pt x="31" y="67"/>
                  <a:pt x="36" y="67"/>
                </a:cubicBezTo>
                <a:cubicBezTo>
                  <a:pt x="41" y="67"/>
                  <a:pt x="46" y="66"/>
                  <a:pt x="50" y="64"/>
                </a:cubicBezTo>
                <a:close/>
                <a:moveTo>
                  <a:pt x="63" y="51"/>
                </a:moveTo>
                <a:cubicBezTo>
                  <a:pt x="65" y="46"/>
                  <a:pt x="67" y="42"/>
                  <a:pt x="67" y="36"/>
                </a:cubicBezTo>
                <a:cubicBezTo>
                  <a:pt x="67" y="31"/>
                  <a:pt x="65" y="26"/>
                  <a:pt x="63" y="22"/>
                </a:cubicBezTo>
                <a:cubicBezTo>
                  <a:pt x="55" y="30"/>
                  <a:pt x="55" y="30"/>
                  <a:pt x="55" y="30"/>
                </a:cubicBezTo>
                <a:cubicBezTo>
                  <a:pt x="56" y="32"/>
                  <a:pt x="56" y="34"/>
                  <a:pt x="56" y="36"/>
                </a:cubicBezTo>
                <a:cubicBezTo>
                  <a:pt x="56" y="39"/>
                  <a:pt x="56" y="41"/>
                  <a:pt x="55" y="43"/>
                </a:cubicBezTo>
                <a:lnTo>
                  <a:pt x="63" y="5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" name="Freeform 13"/>
          <p:cNvSpPr>
            <a:spLocks noEditPoints="1"/>
          </p:cNvSpPr>
          <p:nvPr/>
        </p:nvSpPr>
        <p:spPr bwMode="auto">
          <a:xfrm>
            <a:off x="4080954" y="1241216"/>
            <a:ext cx="187312" cy="187312"/>
          </a:xfrm>
          <a:custGeom>
            <a:avLst/>
            <a:gdLst>
              <a:gd name="T0" fmla="*/ 206115 w 61"/>
              <a:gd name="T1" fmla="*/ 137410 h 61"/>
              <a:gd name="T2" fmla="*/ 137410 w 61"/>
              <a:gd name="T3" fmla="*/ 206115 h 61"/>
              <a:gd name="T4" fmla="*/ 123669 w 61"/>
              <a:gd name="T5" fmla="*/ 209550 h 61"/>
              <a:gd name="T6" fmla="*/ 113363 w 61"/>
              <a:gd name="T7" fmla="*/ 206115 h 61"/>
              <a:gd name="T8" fmla="*/ 13741 w 61"/>
              <a:gd name="T9" fmla="*/ 106493 h 61"/>
              <a:gd name="T10" fmla="*/ 0 w 61"/>
              <a:gd name="T11" fmla="*/ 75575 h 61"/>
              <a:gd name="T12" fmla="*/ 0 w 61"/>
              <a:gd name="T13" fmla="*/ 20611 h 61"/>
              <a:gd name="T14" fmla="*/ 20611 w 61"/>
              <a:gd name="T15" fmla="*/ 0 h 61"/>
              <a:gd name="T16" fmla="*/ 75575 w 61"/>
              <a:gd name="T17" fmla="*/ 0 h 61"/>
              <a:gd name="T18" fmla="*/ 106493 w 61"/>
              <a:gd name="T19" fmla="*/ 13741 h 61"/>
              <a:gd name="T20" fmla="*/ 206115 w 61"/>
              <a:gd name="T21" fmla="*/ 113363 h 61"/>
              <a:gd name="T22" fmla="*/ 209550 w 61"/>
              <a:gd name="T23" fmla="*/ 123669 h 61"/>
              <a:gd name="T24" fmla="*/ 206115 w 61"/>
              <a:gd name="T25" fmla="*/ 137410 h 61"/>
              <a:gd name="T26" fmla="*/ 44658 w 61"/>
              <a:gd name="T27" fmla="*/ 27482 h 61"/>
              <a:gd name="T28" fmla="*/ 27482 w 61"/>
              <a:gd name="T29" fmla="*/ 44658 h 61"/>
              <a:gd name="T30" fmla="*/ 44658 w 61"/>
              <a:gd name="T31" fmla="*/ 61834 h 61"/>
              <a:gd name="T32" fmla="*/ 61834 w 61"/>
              <a:gd name="T33" fmla="*/ 44658 h 61"/>
              <a:gd name="T34" fmla="*/ 44658 w 61"/>
              <a:gd name="T35" fmla="*/ 27482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1" h="61">
                <a:moveTo>
                  <a:pt x="60" y="40"/>
                </a:moveTo>
                <a:cubicBezTo>
                  <a:pt x="40" y="60"/>
                  <a:pt x="40" y="60"/>
                  <a:pt x="40" y="60"/>
                </a:cubicBezTo>
                <a:cubicBezTo>
                  <a:pt x="39" y="61"/>
                  <a:pt x="38" y="61"/>
                  <a:pt x="36" y="61"/>
                </a:cubicBezTo>
                <a:cubicBezTo>
                  <a:pt x="35" y="61"/>
                  <a:pt x="34" y="61"/>
                  <a:pt x="33" y="60"/>
                </a:cubicBezTo>
                <a:cubicBezTo>
                  <a:pt x="4" y="31"/>
                  <a:pt x="4" y="31"/>
                  <a:pt x="4" y="31"/>
                </a:cubicBezTo>
                <a:cubicBezTo>
                  <a:pt x="2" y="29"/>
                  <a:pt x="0" y="25"/>
                  <a:pt x="0" y="22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5" y="0"/>
                  <a:pt x="29" y="2"/>
                  <a:pt x="31" y="4"/>
                </a:cubicBezTo>
                <a:cubicBezTo>
                  <a:pt x="60" y="33"/>
                  <a:pt x="60" y="33"/>
                  <a:pt x="60" y="33"/>
                </a:cubicBezTo>
                <a:cubicBezTo>
                  <a:pt x="61" y="34"/>
                  <a:pt x="61" y="35"/>
                  <a:pt x="61" y="36"/>
                </a:cubicBezTo>
                <a:cubicBezTo>
                  <a:pt x="61" y="38"/>
                  <a:pt x="61" y="39"/>
                  <a:pt x="60" y="40"/>
                </a:cubicBezTo>
                <a:close/>
                <a:moveTo>
                  <a:pt x="13" y="8"/>
                </a:moveTo>
                <a:cubicBezTo>
                  <a:pt x="10" y="8"/>
                  <a:pt x="8" y="10"/>
                  <a:pt x="8" y="13"/>
                </a:cubicBezTo>
                <a:cubicBezTo>
                  <a:pt x="8" y="16"/>
                  <a:pt x="10" y="18"/>
                  <a:pt x="13" y="18"/>
                </a:cubicBezTo>
                <a:cubicBezTo>
                  <a:pt x="16" y="18"/>
                  <a:pt x="18" y="16"/>
                  <a:pt x="18" y="13"/>
                </a:cubicBezTo>
                <a:cubicBezTo>
                  <a:pt x="18" y="10"/>
                  <a:pt x="16" y="8"/>
                  <a:pt x="13" y="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" name="Freeform 14"/>
          <p:cNvSpPr>
            <a:spLocks noEditPoints="1"/>
          </p:cNvSpPr>
          <p:nvPr/>
        </p:nvSpPr>
        <p:spPr bwMode="auto">
          <a:xfrm>
            <a:off x="4529368" y="1225606"/>
            <a:ext cx="143323" cy="221369"/>
          </a:xfrm>
          <a:custGeom>
            <a:avLst/>
            <a:gdLst>
              <a:gd name="T0" fmla="*/ 78463 w 47"/>
              <a:gd name="T1" fmla="*/ 161660 h 72"/>
              <a:gd name="T2" fmla="*/ 61406 w 47"/>
              <a:gd name="T3" fmla="*/ 161660 h 72"/>
              <a:gd name="T4" fmla="*/ 57995 w 47"/>
              <a:gd name="T5" fmla="*/ 151342 h 72"/>
              <a:gd name="T6" fmla="*/ 64817 w 47"/>
              <a:gd name="T7" fmla="*/ 144463 h 72"/>
              <a:gd name="T8" fmla="*/ 78463 w 47"/>
              <a:gd name="T9" fmla="*/ 147902 h 72"/>
              <a:gd name="T10" fmla="*/ 146692 w 47"/>
              <a:gd name="T11" fmla="*/ 82550 h 72"/>
              <a:gd name="T12" fmla="*/ 78463 w 47"/>
              <a:gd name="T13" fmla="*/ 13758 h 72"/>
              <a:gd name="T14" fmla="*/ 13646 w 47"/>
              <a:gd name="T15" fmla="*/ 82550 h 72"/>
              <a:gd name="T16" fmla="*/ 20469 w 47"/>
              <a:gd name="T17" fmla="*/ 110067 h 72"/>
              <a:gd name="T18" fmla="*/ 17057 w 47"/>
              <a:gd name="T19" fmla="*/ 120385 h 72"/>
              <a:gd name="T20" fmla="*/ 10234 w 47"/>
              <a:gd name="T21" fmla="*/ 116946 h 72"/>
              <a:gd name="T22" fmla="*/ 0 w 47"/>
              <a:gd name="T23" fmla="*/ 82550 h 72"/>
              <a:gd name="T24" fmla="*/ 78463 w 47"/>
              <a:gd name="T25" fmla="*/ 0 h 72"/>
              <a:gd name="T26" fmla="*/ 160338 w 47"/>
              <a:gd name="T27" fmla="*/ 82550 h 72"/>
              <a:gd name="T28" fmla="*/ 78463 w 47"/>
              <a:gd name="T29" fmla="*/ 161660 h 72"/>
              <a:gd name="T30" fmla="*/ 81875 w 47"/>
              <a:gd name="T31" fmla="*/ 106627 h 72"/>
              <a:gd name="T32" fmla="*/ 64817 w 47"/>
              <a:gd name="T33" fmla="*/ 103188 h 72"/>
              <a:gd name="T34" fmla="*/ 51172 w 47"/>
              <a:gd name="T35" fmla="*/ 120385 h 72"/>
              <a:gd name="T36" fmla="*/ 23880 w 47"/>
              <a:gd name="T37" fmla="*/ 240771 h 72"/>
              <a:gd name="T38" fmla="*/ 17057 w 47"/>
              <a:gd name="T39" fmla="*/ 247650 h 72"/>
              <a:gd name="T40" fmla="*/ 17057 w 47"/>
              <a:gd name="T41" fmla="*/ 247650 h 72"/>
              <a:gd name="T42" fmla="*/ 6823 w 47"/>
              <a:gd name="T43" fmla="*/ 240771 h 72"/>
              <a:gd name="T44" fmla="*/ 37526 w 47"/>
              <a:gd name="T45" fmla="*/ 113506 h 72"/>
              <a:gd name="T46" fmla="*/ 57995 w 47"/>
              <a:gd name="T47" fmla="*/ 89429 h 72"/>
              <a:gd name="T48" fmla="*/ 54583 w 47"/>
              <a:gd name="T49" fmla="*/ 79110 h 72"/>
              <a:gd name="T50" fmla="*/ 81875 w 47"/>
              <a:gd name="T51" fmla="*/ 55033 h 72"/>
              <a:gd name="T52" fmla="*/ 109166 w 47"/>
              <a:gd name="T53" fmla="*/ 79110 h 72"/>
              <a:gd name="T54" fmla="*/ 81875 w 47"/>
              <a:gd name="T55" fmla="*/ 106627 h 7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7" h="72">
                <a:moveTo>
                  <a:pt x="23" y="47"/>
                </a:moveTo>
                <a:cubicBezTo>
                  <a:pt x="22" y="47"/>
                  <a:pt x="20" y="47"/>
                  <a:pt x="18" y="47"/>
                </a:cubicBezTo>
                <a:cubicBezTo>
                  <a:pt x="17" y="46"/>
                  <a:pt x="16" y="45"/>
                  <a:pt x="17" y="44"/>
                </a:cubicBezTo>
                <a:cubicBezTo>
                  <a:pt x="17" y="43"/>
                  <a:pt x="18" y="42"/>
                  <a:pt x="19" y="42"/>
                </a:cubicBezTo>
                <a:cubicBezTo>
                  <a:pt x="21" y="43"/>
                  <a:pt x="22" y="43"/>
                  <a:pt x="23" y="43"/>
                </a:cubicBezTo>
                <a:cubicBezTo>
                  <a:pt x="34" y="43"/>
                  <a:pt x="43" y="34"/>
                  <a:pt x="43" y="24"/>
                </a:cubicBezTo>
                <a:cubicBezTo>
                  <a:pt x="43" y="13"/>
                  <a:pt x="34" y="4"/>
                  <a:pt x="23" y="4"/>
                </a:cubicBezTo>
                <a:cubicBezTo>
                  <a:pt x="13" y="4"/>
                  <a:pt x="4" y="13"/>
                  <a:pt x="4" y="24"/>
                </a:cubicBezTo>
                <a:cubicBezTo>
                  <a:pt x="4" y="27"/>
                  <a:pt x="5" y="30"/>
                  <a:pt x="6" y="32"/>
                </a:cubicBezTo>
                <a:cubicBezTo>
                  <a:pt x="7" y="34"/>
                  <a:pt x="6" y="35"/>
                  <a:pt x="5" y="35"/>
                </a:cubicBezTo>
                <a:cubicBezTo>
                  <a:pt x="4" y="36"/>
                  <a:pt x="3" y="35"/>
                  <a:pt x="3" y="34"/>
                </a:cubicBezTo>
                <a:cubicBezTo>
                  <a:pt x="1" y="31"/>
                  <a:pt x="0" y="27"/>
                  <a:pt x="0" y="24"/>
                </a:cubicBezTo>
                <a:cubicBezTo>
                  <a:pt x="0" y="11"/>
                  <a:pt x="11" y="0"/>
                  <a:pt x="23" y="0"/>
                </a:cubicBezTo>
                <a:cubicBezTo>
                  <a:pt x="36" y="0"/>
                  <a:pt x="47" y="11"/>
                  <a:pt x="47" y="24"/>
                </a:cubicBezTo>
                <a:cubicBezTo>
                  <a:pt x="47" y="37"/>
                  <a:pt x="36" y="47"/>
                  <a:pt x="23" y="47"/>
                </a:cubicBezTo>
                <a:close/>
                <a:moveTo>
                  <a:pt x="24" y="31"/>
                </a:moveTo>
                <a:cubicBezTo>
                  <a:pt x="22" y="31"/>
                  <a:pt x="21" y="31"/>
                  <a:pt x="19" y="30"/>
                </a:cubicBezTo>
                <a:cubicBezTo>
                  <a:pt x="18" y="31"/>
                  <a:pt x="16" y="33"/>
                  <a:pt x="15" y="35"/>
                </a:cubicBezTo>
                <a:cubicBezTo>
                  <a:pt x="8" y="45"/>
                  <a:pt x="5" y="57"/>
                  <a:pt x="7" y="70"/>
                </a:cubicBezTo>
                <a:cubicBezTo>
                  <a:pt x="7" y="71"/>
                  <a:pt x="6" y="72"/>
                  <a:pt x="5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4" y="72"/>
                  <a:pt x="3" y="71"/>
                  <a:pt x="2" y="70"/>
                </a:cubicBezTo>
                <a:cubicBezTo>
                  <a:pt x="1" y="53"/>
                  <a:pt x="6" y="40"/>
                  <a:pt x="11" y="33"/>
                </a:cubicBezTo>
                <a:cubicBezTo>
                  <a:pt x="13" y="30"/>
                  <a:pt x="15" y="28"/>
                  <a:pt x="17" y="26"/>
                </a:cubicBezTo>
                <a:cubicBezTo>
                  <a:pt x="16" y="25"/>
                  <a:pt x="16" y="24"/>
                  <a:pt x="16" y="23"/>
                </a:cubicBezTo>
                <a:cubicBezTo>
                  <a:pt x="16" y="19"/>
                  <a:pt x="20" y="16"/>
                  <a:pt x="24" y="16"/>
                </a:cubicBezTo>
                <a:cubicBezTo>
                  <a:pt x="28" y="16"/>
                  <a:pt x="32" y="19"/>
                  <a:pt x="32" y="23"/>
                </a:cubicBezTo>
                <a:cubicBezTo>
                  <a:pt x="32" y="28"/>
                  <a:pt x="28" y="31"/>
                  <a:pt x="24" y="3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" name="Freeform 15"/>
          <p:cNvSpPr>
            <a:spLocks noEditPoints="1"/>
          </p:cNvSpPr>
          <p:nvPr/>
        </p:nvSpPr>
        <p:spPr bwMode="auto">
          <a:xfrm>
            <a:off x="4965010" y="1241216"/>
            <a:ext cx="221369" cy="174540"/>
          </a:xfrm>
          <a:custGeom>
            <a:avLst/>
            <a:gdLst>
              <a:gd name="T0" fmla="*/ 58473 w 72"/>
              <a:gd name="T1" fmla="*/ 54810 h 57"/>
              <a:gd name="T2" fmla="*/ 0 w 72"/>
              <a:gd name="T3" fmla="*/ 41108 h 57"/>
              <a:gd name="T4" fmla="*/ 13758 w 72"/>
              <a:gd name="T5" fmla="*/ 0 h 57"/>
              <a:gd name="T6" fmla="*/ 72231 w 72"/>
              <a:gd name="T7" fmla="*/ 13703 h 57"/>
              <a:gd name="T8" fmla="*/ 72231 w 72"/>
              <a:gd name="T9" fmla="*/ 113046 h 57"/>
              <a:gd name="T10" fmla="*/ 13758 w 72"/>
              <a:gd name="T11" fmla="*/ 123323 h 57"/>
              <a:gd name="T12" fmla="*/ 0 w 72"/>
              <a:gd name="T13" fmla="*/ 85641 h 57"/>
              <a:gd name="T14" fmla="*/ 58473 w 72"/>
              <a:gd name="T15" fmla="*/ 71939 h 57"/>
              <a:gd name="T16" fmla="*/ 72231 w 72"/>
              <a:gd name="T17" fmla="*/ 113046 h 57"/>
              <a:gd name="T18" fmla="*/ 58473 w 72"/>
              <a:gd name="T19" fmla="*/ 195262 h 57"/>
              <a:gd name="T20" fmla="*/ 0 w 72"/>
              <a:gd name="T21" fmla="*/ 181559 h 57"/>
              <a:gd name="T22" fmla="*/ 13758 w 72"/>
              <a:gd name="T23" fmla="*/ 143877 h 57"/>
              <a:gd name="T24" fmla="*/ 72231 w 72"/>
              <a:gd name="T25" fmla="*/ 154154 h 57"/>
              <a:gd name="T26" fmla="*/ 161660 w 72"/>
              <a:gd name="T27" fmla="*/ 41108 h 57"/>
              <a:gd name="T28" fmla="*/ 103188 w 72"/>
              <a:gd name="T29" fmla="*/ 54810 h 57"/>
              <a:gd name="T30" fmla="*/ 89429 w 72"/>
              <a:gd name="T31" fmla="*/ 13703 h 57"/>
              <a:gd name="T32" fmla="*/ 147902 w 72"/>
              <a:gd name="T33" fmla="*/ 0 h 57"/>
              <a:gd name="T34" fmla="*/ 161660 w 72"/>
              <a:gd name="T35" fmla="*/ 41108 h 57"/>
              <a:gd name="T36" fmla="*/ 147902 w 72"/>
              <a:gd name="T37" fmla="*/ 123323 h 57"/>
              <a:gd name="T38" fmla="*/ 89429 w 72"/>
              <a:gd name="T39" fmla="*/ 113046 h 57"/>
              <a:gd name="T40" fmla="*/ 103188 w 72"/>
              <a:gd name="T41" fmla="*/ 71939 h 57"/>
              <a:gd name="T42" fmla="*/ 161660 w 72"/>
              <a:gd name="T43" fmla="*/ 85641 h 57"/>
              <a:gd name="T44" fmla="*/ 161660 w 72"/>
              <a:gd name="T45" fmla="*/ 181559 h 57"/>
              <a:gd name="T46" fmla="*/ 103188 w 72"/>
              <a:gd name="T47" fmla="*/ 195262 h 57"/>
              <a:gd name="T48" fmla="*/ 89429 w 72"/>
              <a:gd name="T49" fmla="*/ 154154 h 57"/>
              <a:gd name="T50" fmla="*/ 147902 w 72"/>
              <a:gd name="T51" fmla="*/ 143877 h 57"/>
              <a:gd name="T52" fmla="*/ 161660 w 72"/>
              <a:gd name="T53" fmla="*/ 181559 h 57"/>
              <a:gd name="T54" fmla="*/ 237331 w 72"/>
              <a:gd name="T55" fmla="*/ 54810 h 57"/>
              <a:gd name="T56" fmla="*/ 178858 w 72"/>
              <a:gd name="T57" fmla="*/ 41108 h 57"/>
              <a:gd name="T58" fmla="*/ 192617 w 72"/>
              <a:gd name="T59" fmla="*/ 0 h 57"/>
              <a:gd name="T60" fmla="*/ 247650 w 72"/>
              <a:gd name="T61" fmla="*/ 13703 h 57"/>
              <a:gd name="T62" fmla="*/ 247650 w 72"/>
              <a:gd name="T63" fmla="*/ 113046 h 57"/>
              <a:gd name="T64" fmla="*/ 192617 w 72"/>
              <a:gd name="T65" fmla="*/ 123323 h 57"/>
              <a:gd name="T66" fmla="*/ 178858 w 72"/>
              <a:gd name="T67" fmla="*/ 85641 h 57"/>
              <a:gd name="T68" fmla="*/ 237331 w 72"/>
              <a:gd name="T69" fmla="*/ 71939 h 57"/>
              <a:gd name="T70" fmla="*/ 247650 w 72"/>
              <a:gd name="T71" fmla="*/ 113046 h 57"/>
              <a:gd name="T72" fmla="*/ 237331 w 72"/>
              <a:gd name="T73" fmla="*/ 195262 h 57"/>
              <a:gd name="T74" fmla="*/ 178858 w 72"/>
              <a:gd name="T75" fmla="*/ 181559 h 57"/>
              <a:gd name="T76" fmla="*/ 192617 w 72"/>
              <a:gd name="T77" fmla="*/ 143877 h 57"/>
              <a:gd name="T78" fmla="*/ 247650 w 72"/>
              <a:gd name="T79" fmla="*/ 154154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57">
                <a:moveTo>
                  <a:pt x="21" y="12"/>
                </a:moveTo>
                <a:cubicBezTo>
                  <a:pt x="21" y="14"/>
                  <a:pt x="19" y="16"/>
                  <a:pt x="17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2" y="16"/>
                  <a:pt x="0" y="14"/>
                  <a:pt x="0" y="12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21" y="2"/>
                  <a:pt x="21" y="4"/>
                </a:cubicBezTo>
                <a:lnTo>
                  <a:pt x="21" y="12"/>
                </a:lnTo>
                <a:close/>
                <a:moveTo>
                  <a:pt x="21" y="33"/>
                </a:moveTo>
                <a:cubicBezTo>
                  <a:pt x="21" y="35"/>
                  <a:pt x="19" y="36"/>
                  <a:pt x="17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2" y="36"/>
                  <a:pt x="0" y="35"/>
                  <a:pt x="0" y="33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3"/>
                  <a:pt x="2" y="21"/>
                  <a:pt x="4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9" y="21"/>
                  <a:pt x="21" y="23"/>
                  <a:pt x="21" y="25"/>
                </a:cubicBezTo>
                <a:lnTo>
                  <a:pt x="21" y="33"/>
                </a:lnTo>
                <a:close/>
                <a:moveTo>
                  <a:pt x="21" y="53"/>
                </a:moveTo>
                <a:cubicBezTo>
                  <a:pt x="21" y="55"/>
                  <a:pt x="19" y="57"/>
                  <a:pt x="17" y="57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7"/>
                  <a:pt x="0" y="55"/>
                  <a:pt x="0" y="53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3"/>
                  <a:pt x="2" y="42"/>
                  <a:pt x="4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9" y="42"/>
                  <a:pt x="21" y="43"/>
                  <a:pt x="21" y="45"/>
                </a:cubicBezTo>
                <a:lnTo>
                  <a:pt x="21" y="53"/>
                </a:lnTo>
                <a:close/>
                <a:moveTo>
                  <a:pt x="47" y="12"/>
                </a:moveTo>
                <a:cubicBezTo>
                  <a:pt x="47" y="14"/>
                  <a:pt x="45" y="16"/>
                  <a:pt x="43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28" y="16"/>
                  <a:pt x="26" y="14"/>
                  <a:pt x="26" y="12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2"/>
                  <a:pt x="28" y="0"/>
                  <a:pt x="30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5" y="0"/>
                  <a:pt x="47" y="2"/>
                  <a:pt x="47" y="4"/>
                </a:cubicBezTo>
                <a:lnTo>
                  <a:pt x="47" y="12"/>
                </a:lnTo>
                <a:close/>
                <a:moveTo>
                  <a:pt x="47" y="33"/>
                </a:moveTo>
                <a:cubicBezTo>
                  <a:pt x="47" y="35"/>
                  <a:pt x="45" y="36"/>
                  <a:pt x="43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28" y="36"/>
                  <a:pt x="26" y="35"/>
                  <a:pt x="26" y="33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3"/>
                  <a:pt x="28" y="21"/>
                  <a:pt x="30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5" y="21"/>
                  <a:pt x="47" y="23"/>
                  <a:pt x="47" y="25"/>
                </a:cubicBezTo>
                <a:lnTo>
                  <a:pt x="47" y="33"/>
                </a:lnTo>
                <a:close/>
                <a:moveTo>
                  <a:pt x="47" y="53"/>
                </a:moveTo>
                <a:cubicBezTo>
                  <a:pt x="47" y="55"/>
                  <a:pt x="45" y="57"/>
                  <a:pt x="43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28" y="57"/>
                  <a:pt x="26" y="55"/>
                  <a:pt x="26" y="53"/>
                </a:cubicBezTo>
                <a:cubicBezTo>
                  <a:pt x="26" y="45"/>
                  <a:pt x="26" y="45"/>
                  <a:pt x="26" y="45"/>
                </a:cubicBezTo>
                <a:cubicBezTo>
                  <a:pt x="26" y="43"/>
                  <a:pt x="28" y="42"/>
                  <a:pt x="30" y="42"/>
                </a:cubicBezTo>
                <a:cubicBezTo>
                  <a:pt x="43" y="42"/>
                  <a:pt x="43" y="42"/>
                  <a:pt x="43" y="42"/>
                </a:cubicBezTo>
                <a:cubicBezTo>
                  <a:pt x="45" y="42"/>
                  <a:pt x="47" y="43"/>
                  <a:pt x="47" y="45"/>
                </a:cubicBezTo>
                <a:lnTo>
                  <a:pt x="47" y="53"/>
                </a:lnTo>
                <a:close/>
                <a:moveTo>
                  <a:pt x="72" y="12"/>
                </a:moveTo>
                <a:cubicBezTo>
                  <a:pt x="72" y="14"/>
                  <a:pt x="71" y="16"/>
                  <a:pt x="69" y="16"/>
                </a:cubicBezTo>
                <a:cubicBezTo>
                  <a:pt x="56" y="16"/>
                  <a:pt x="56" y="16"/>
                  <a:pt x="56" y="16"/>
                </a:cubicBezTo>
                <a:cubicBezTo>
                  <a:pt x="54" y="16"/>
                  <a:pt x="52" y="14"/>
                  <a:pt x="52" y="12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4" y="0"/>
                  <a:pt x="56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1" y="0"/>
                  <a:pt x="72" y="2"/>
                  <a:pt x="72" y="4"/>
                </a:cubicBezTo>
                <a:lnTo>
                  <a:pt x="72" y="12"/>
                </a:lnTo>
                <a:close/>
                <a:moveTo>
                  <a:pt x="72" y="33"/>
                </a:moveTo>
                <a:cubicBezTo>
                  <a:pt x="72" y="35"/>
                  <a:pt x="71" y="36"/>
                  <a:pt x="69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54" y="36"/>
                  <a:pt x="52" y="35"/>
                  <a:pt x="52" y="33"/>
                </a:cubicBezTo>
                <a:cubicBezTo>
                  <a:pt x="52" y="25"/>
                  <a:pt x="52" y="25"/>
                  <a:pt x="52" y="25"/>
                </a:cubicBezTo>
                <a:cubicBezTo>
                  <a:pt x="52" y="23"/>
                  <a:pt x="54" y="21"/>
                  <a:pt x="56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71" y="21"/>
                  <a:pt x="72" y="23"/>
                  <a:pt x="72" y="25"/>
                </a:cubicBezTo>
                <a:lnTo>
                  <a:pt x="72" y="33"/>
                </a:lnTo>
                <a:close/>
                <a:moveTo>
                  <a:pt x="72" y="53"/>
                </a:moveTo>
                <a:cubicBezTo>
                  <a:pt x="72" y="55"/>
                  <a:pt x="71" y="57"/>
                  <a:pt x="69" y="57"/>
                </a:cubicBezTo>
                <a:cubicBezTo>
                  <a:pt x="56" y="57"/>
                  <a:pt x="56" y="57"/>
                  <a:pt x="56" y="57"/>
                </a:cubicBezTo>
                <a:cubicBezTo>
                  <a:pt x="54" y="57"/>
                  <a:pt x="52" y="55"/>
                  <a:pt x="52" y="53"/>
                </a:cubicBezTo>
                <a:cubicBezTo>
                  <a:pt x="52" y="45"/>
                  <a:pt x="52" y="45"/>
                  <a:pt x="52" y="45"/>
                </a:cubicBezTo>
                <a:cubicBezTo>
                  <a:pt x="52" y="43"/>
                  <a:pt x="54" y="42"/>
                  <a:pt x="56" y="42"/>
                </a:cubicBezTo>
                <a:cubicBezTo>
                  <a:pt x="69" y="42"/>
                  <a:pt x="69" y="42"/>
                  <a:pt x="69" y="42"/>
                </a:cubicBezTo>
                <a:cubicBezTo>
                  <a:pt x="71" y="42"/>
                  <a:pt x="72" y="43"/>
                  <a:pt x="72" y="45"/>
                </a:cubicBezTo>
                <a:lnTo>
                  <a:pt x="72" y="5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" name="Freeform 16"/>
          <p:cNvSpPr>
            <a:spLocks noEditPoints="1"/>
          </p:cNvSpPr>
          <p:nvPr/>
        </p:nvSpPr>
        <p:spPr bwMode="auto">
          <a:xfrm>
            <a:off x="5407748" y="1259663"/>
            <a:ext cx="195826" cy="187312"/>
          </a:xfrm>
          <a:custGeom>
            <a:avLst/>
            <a:gdLst>
              <a:gd name="T0" fmla="*/ 54769 w 64"/>
              <a:gd name="T1" fmla="*/ 113363 h 61"/>
              <a:gd name="T2" fmla="*/ 47923 w 64"/>
              <a:gd name="T3" fmla="*/ 123669 h 61"/>
              <a:gd name="T4" fmla="*/ 6846 w 64"/>
              <a:gd name="T5" fmla="*/ 123669 h 61"/>
              <a:gd name="T6" fmla="*/ 0 w 64"/>
              <a:gd name="T7" fmla="*/ 113363 h 61"/>
              <a:gd name="T8" fmla="*/ 0 w 64"/>
              <a:gd name="T9" fmla="*/ 24047 h 61"/>
              <a:gd name="T10" fmla="*/ 6846 w 64"/>
              <a:gd name="T11" fmla="*/ 17176 h 61"/>
              <a:gd name="T12" fmla="*/ 47923 w 64"/>
              <a:gd name="T13" fmla="*/ 17176 h 61"/>
              <a:gd name="T14" fmla="*/ 54769 w 64"/>
              <a:gd name="T15" fmla="*/ 24047 h 61"/>
              <a:gd name="T16" fmla="*/ 54769 w 64"/>
              <a:gd name="T17" fmla="*/ 113363 h 61"/>
              <a:gd name="T18" fmla="*/ 34230 w 64"/>
              <a:gd name="T19" fmla="*/ 41223 h 61"/>
              <a:gd name="T20" fmla="*/ 23961 w 64"/>
              <a:gd name="T21" fmla="*/ 34352 h 61"/>
              <a:gd name="T22" fmla="*/ 17115 w 64"/>
              <a:gd name="T23" fmla="*/ 41223 h 61"/>
              <a:gd name="T24" fmla="*/ 23961 w 64"/>
              <a:gd name="T25" fmla="*/ 51529 h 61"/>
              <a:gd name="T26" fmla="*/ 34230 w 64"/>
              <a:gd name="T27" fmla="*/ 41223 h 61"/>
              <a:gd name="T28" fmla="*/ 212229 w 64"/>
              <a:gd name="T29" fmla="*/ 92752 h 61"/>
              <a:gd name="T30" fmla="*/ 212229 w 64"/>
              <a:gd name="T31" fmla="*/ 82446 h 61"/>
              <a:gd name="T32" fmla="*/ 208806 w 64"/>
              <a:gd name="T33" fmla="*/ 61834 h 61"/>
              <a:gd name="T34" fmla="*/ 208806 w 64"/>
              <a:gd name="T35" fmla="*/ 48093 h 61"/>
              <a:gd name="T36" fmla="*/ 201960 w 64"/>
              <a:gd name="T37" fmla="*/ 34352 h 61"/>
              <a:gd name="T38" fmla="*/ 195114 w 64"/>
              <a:gd name="T39" fmla="*/ 10306 h 61"/>
              <a:gd name="T40" fmla="*/ 167729 w 64"/>
              <a:gd name="T41" fmla="*/ 0 h 61"/>
              <a:gd name="T42" fmla="*/ 160883 w 64"/>
              <a:gd name="T43" fmla="*/ 0 h 61"/>
              <a:gd name="T44" fmla="*/ 150614 w 64"/>
              <a:gd name="T45" fmla="*/ 0 h 61"/>
              <a:gd name="T46" fmla="*/ 147191 w 64"/>
              <a:gd name="T47" fmla="*/ 0 h 61"/>
              <a:gd name="T48" fmla="*/ 95845 w 64"/>
              <a:gd name="T49" fmla="*/ 10306 h 61"/>
              <a:gd name="T50" fmla="*/ 75307 w 64"/>
              <a:gd name="T51" fmla="*/ 17176 h 61"/>
              <a:gd name="T52" fmla="*/ 65038 w 64"/>
              <a:gd name="T53" fmla="*/ 24047 h 61"/>
              <a:gd name="T54" fmla="*/ 65038 w 64"/>
              <a:gd name="T55" fmla="*/ 113363 h 61"/>
              <a:gd name="T56" fmla="*/ 71884 w 64"/>
              <a:gd name="T57" fmla="*/ 123669 h 61"/>
              <a:gd name="T58" fmla="*/ 99268 w 64"/>
              <a:gd name="T59" fmla="*/ 147716 h 61"/>
              <a:gd name="T60" fmla="*/ 112961 w 64"/>
              <a:gd name="T61" fmla="*/ 164892 h 61"/>
              <a:gd name="T62" fmla="*/ 119807 w 64"/>
              <a:gd name="T63" fmla="*/ 185503 h 61"/>
              <a:gd name="T64" fmla="*/ 130076 w 64"/>
              <a:gd name="T65" fmla="*/ 209550 h 61"/>
              <a:gd name="T66" fmla="*/ 136922 w 64"/>
              <a:gd name="T67" fmla="*/ 209550 h 61"/>
              <a:gd name="T68" fmla="*/ 167729 w 64"/>
              <a:gd name="T69" fmla="*/ 175198 h 61"/>
              <a:gd name="T70" fmla="*/ 157460 w 64"/>
              <a:gd name="T71" fmla="*/ 147716 h 61"/>
              <a:gd name="T72" fmla="*/ 154037 w 64"/>
              <a:gd name="T73" fmla="*/ 140845 h 61"/>
              <a:gd name="T74" fmla="*/ 191691 w 64"/>
              <a:gd name="T75" fmla="*/ 140845 h 61"/>
              <a:gd name="T76" fmla="*/ 219075 w 64"/>
              <a:gd name="T77" fmla="*/ 113363 h 61"/>
              <a:gd name="T78" fmla="*/ 212229 w 64"/>
              <a:gd name="T79" fmla="*/ 92752 h 6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4" h="61">
                <a:moveTo>
                  <a:pt x="16" y="33"/>
                </a:moveTo>
                <a:cubicBezTo>
                  <a:pt x="16" y="34"/>
                  <a:pt x="15" y="36"/>
                  <a:pt x="14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4"/>
                  <a:pt x="0" y="33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5"/>
                  <a:pt x="2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5"/>
                  <a:pt x="16" y="6"/>
                  <a:pt x="16" y="7"/>
                </a:cubicBezTo>
                <a:lnTo>
                  <a:pt x="16" y="33"/>
                </a:lnTo>
                <a:close/>
                <a:moveTo>
                  <a:pt x="10" y="12"/>
                </a:moveTo>
                <a:cubicBezTo>
                  <a:pt x="10" y="11"/>
                  <a:pt x="9" y="10"/>
                  <a:pt x="7" y="10"/>
                </a:cubicBezTo>
                <a:cubicBezTo>
                  <a:pt x="6" y="10"/>
                  <a:pt x="5" y="11"/>
                  <a:pt x="5" y="12"/>
                </a:cubicBezTo>
                <a:cubicBezTo>
                  <a:pt x="5" y="14"/>
                  <a:pt x="6" y="15"/>
                  <a:pt x="7" y="15"/>
                </a:cubicBezTo>
                <a:cubicBezTo>
                  <a:pt x="9" y="15"/>
                  <a:pt x="10" y="14"/>
                  <a:pt x="10" y="12"/>
                </a:cubicBezTo>
                <a:close/>
                <a:moveTo>
                  <a:pt x="62" y="27"/>
                </a:moveTo>
                <a:cubicBezTo>
                  <a:pt x="62" y="26"/>
                  <a:pt x="62" y="25"/>
                  <a:pt x="62" y="24"/>
                </a:cubicBezTo>
                <a:cubicBezTo>
                  <a:pt x="62" y="22"/>
                  <a:pt x="62" y="20"/>
                  <a:pt x="61" y="18"/>
                </a:cubicBezTo>
                <a:cubicBezTo>
                  <a:pt x="61" y="17"/>
                  <a:pt x="61" y="15"/>
                  <a:pt x="61" y="14"/>
                </a:cubicBezTo>
                <a:cubicBezTo>
                  <a:pt x="60" y="12"/>
                  <a:pt x="60" y="11"/>
                  <a:pt x="59" y="10"/>
                </a:cubicBezTo>
                <a:cubicBezTo>
                  <a:pt x="59" y="7"/>
                  <a:pt x="58" y="5"/>
                  <a:pt x="57" y="3"/>
                </a:cubicBezTo>
                <a:cubicBezTo>
                  <a:pt x="55" y="1"/>
                  <a:pt x="52" y="0"/>
                  <a:pt x="49" y="0"/>
                </a:cubicBezTo>
                <a:cubicBezTo>
                  <a:pt x="48" y="0"/>
                  <a:pt x="48" y="0"/>
                  <a:pt x="47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38" y="0"/>
                  <a:pt x="32" y="1"/>
                  <a:pt x="28" y="3"/>
                </a:cubicBezTo>
                <a:cubicBezTo>
                  <a:pt x="25" y="4"/>
                  <a:pt x="23" y="5"/>
                  <a:pt x="22" y="5"/>
                </a:cubicBezTo>
                <a:cubicBezTo>
                  <a:pt x="20" y="5"/>
                  <a:pt x="19" y="6"/>
                  <a:pt x="19" y="7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34"/>
                  <a:pt x="20" y="35"/>
                  <a:pt x="21" y="36"/>
                </a:cubicBezTo>
                <a:cubicBezTo>
                  <a:pt x="23" y="36"/>
                  <a:pt x="27" y="41"/>
                  <a:pt x="29" y="43"/>
                </a:cubicBezTo>
                <a:cubicBezTo>
                  <a:pt x="30" y="45"/>
                  <a:pt x="31" y="46"/>
                  <a:pt x="33" y="48"/>
                </a:cubicBezTo>
                <a:cubicBezTo>
                  <a:pt x="34" y="49"/>
                  <a:pt x="35" y="52"/>
                  <a:pt x="35" y="54"/>
                </a:cubicBezTo>
                <a:cubicBezTo>
                  <a:pt x="36" y="56"/>
                  <a:pt x="36" y="59"/>
                  <a:pt x="38" y="61"/>
                </a:cubicBezTo>
                <a:cubicBezTo>
                  <a:pt x="38" y="61"/>
                  <a:pt x="39" y="61"/>
                  <a:pt x="40" y="61"/>
                </a:cubicBezTo>
                <a:cubicBezTo>
                  <a:pt x="49" y="61"/>
                  <a:pt x="49" y="54"/>
                  <a:pt x="49" y="51"/>
                </a:cubicBezTo>
                <a:cubicBezTo>
                  <a:pt x="49" y="48"/>
                  <a:pt x="47" y="45"/>
                  <a:pt x="46" y="43"/>
                </a:cubicBezTo>
                <a:cubicBezTo>
                  <a:pt x="46" y="42"/>
                  <a:pt x="46" y="42"/>
                  <a:pt x="45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60" y="41"/>
                  <a:pt x="64" y="37"/>
                  <a:pt x="64" y="33"/>
                </a:cubicBezTo>
                <a:cubicBezTo>
                  <a:pt x="64" y="31"/>
                  <a:pt x="63" y="29"/>
                  <a:pt x="62" y="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" name="Freeform 17"/>
          <p:cNvSpPr>
            <a:spLocks noEditPoints="1"/>
          </p:cNvSpPr>
          <p:nvPr/>
        </p:nvSpPr>
        <p:spPr bwMode="auto">
          <a:xfrm>
            <a:off x="5853323" y="1231282"/>
            <a:ext cx="211435" cy="212855"/>
          </a:xfrm>
          <a:custGeom>
            <a:avLst/>
            <a:gdLst>
              <a:gd name="T0" fmla="*/ 106270 w 69"/>
              <a:gd name="T1" fmla="*/ 231223 h 69"/>
              <a:gd name="T2" fmla="*/ 78846 w 69"/>
              <a:gd name="T3" fmla="*/ 231223 h 69"/>
              <a:gd name="T4" fmla="*/ 61705 w 69"/>
              <a:gd name="T5" fmla="*/ 213967 h 69"/>
              <a:gd name="T6" fmla="*/ 61705 w 69"/>
              <a:gd name="T7" fmla="*/ 176005 h 69"/>
              <a:gd name="T8" fmla="*/ 23997 w 69"/>
              <a:gd name="T9" fmla="*/ 176005 h 69"/>
              <a:gd name="T10" fmla="*/ 6856 w 69"/>
              <a:gd name="T11" fmla="*/ 158750 h 69"/>
              <a:gd name="T12" fmla="*/ 6856 w 69"/>
              <a:gd name="T13" fmla="*/ 131141 h 69"/>
              <a:gd name="T14" fmla="*/ 133695 w 69"/>
              <a:gd name="T15" fmla="*/ 6902 h 69"/>
              <a:gd name="T16" fmla="*/ 157691 w 69"/>
              <a:gd name="T17" fmla="*/ 6902 h 69"/>
              <a:gd name="T18" fmla="*/ 174832 w 69"/>
              <a:gd name="T19" fmla="*/ 24158 h 69"/>
              <a:gd name="T20" fmla="*/ 174832 w 69"/>
              <a:gd name="T21" fmla="*/ 62120 h 69"/>
              <a:gd name="T22" fmla="*/ 212540 w 69"/>
              <a:gd name="T23" fmla="*/ 62120 h 69"/>
              <a:gd name="T24" fmla="*/ 229681 w 69"/>
              <a:gd name="T25" fmla="*/ 79375 h 69"/>
              <a:gd name="T26" fmla="*/ 229681 w 69"/>
              <a:gd name="T27" fmla="*/ 103533 h 69"/>
              <a:gd name="T28" fmla="*/ 106270 w 69"/>
              <a:gd name="T29" fmla="*/ 231223 h 69"/>
              <a:gd name="T30" fmla="*/ 191972 w 69"/>
              <a:gd name="T31" fmla="*/ 106984 h 69"/>
              <a:gd name="T32" fmla="*/ 191972 w 69"/>
              <a:gd name="T33" fmla="*/ 93179 h 69"/>
              <a:gd name="T34" fmla="*/ 143979 w 69"/>
              <a:gd name="T35" fmla="*/ 44864 h 69"/>
              <a:gd name="T36" fmla="*/ 130267 w 69"/>
              <a:gd name="T37" fmla="*/ 44864 h 69"/>
              <a:gd name="T38" fmla="*/ 44565 w 69"/>
              <a:gd name="T39" fmla="*/ 131141 h 69"/>
              <a:gd name="T40" fmla="*/ 44565 w 69"/>
              <a:gd name="T41" fmla="*/ 141495 h 69"/>
              <a:gd name="T42" fmla="*/ 95986 w 69"/>
              <a:gd name="T43" fmla="*/ 193261 h 69"/>
              <a:gd name="T44" fmla="*/ 102842 w 69"/>
              <a:gd name="T45" fmla="*/ 196712 h 69"/>
              <a:gd name="T46" fmla="*/ 106270 w 69"/>
              <a:gd name="T47" fmla="*/ 193261 h 69"/>
              <a:gd name="T48" fmla="*/ 191972 w 69"/>
              <a:gd name="T49" fmla="*/ 106984 h 69"/>
              <a:gd name="T50" fmla="*/ 181688 w 69"/>
              <a:gd name="T51" fmla="*/ 100082 h 69"/>
              <a:gd name="T52" fmla="*/ 102842 w 69"/>
              <a:gd name="T53" fmla="*/ 179457 h 69"/>
              <a:gd name="T54" fmla="*/ 58277 w 69"/>
              <a:gd name="T55" fmla="*/ 134592 h 69"/>
              <a:gd name="T56" fmla="*/ 137123 w 69"/>
              <a:gd name="T57" fmla="*/ 55217 h 69"/>
              <a:gd name="T58" fmla="*/ 181688 w 69"/>
              <a:gd name="T59" fmla="*/ 100082 h 6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9" h="69">
                <a:moveTo>
                  <a:pt x="31" y="67"/>
                </a:moveTo>
                <a:cubicBezTo>
                  <a:pt x="29" y="69"/>
                  <a:pt x="25" y="69"/>
                  <a:pt x="23" y="67"/>
                </a:cubicBezTo>
                <a:cubicBezTo>
                  <a:pt x="18" y="62"/>
                  <a:pt x="18" y="62"/>
                  <a:pt x="18" y="62"/>
                </a:cubicBezTo>
                <a:cubicBezTo>
                  <a:pt x="21" y="59"/>
                  <a:pt x="21" y="54"/>
                  <a:pt x="18" y="51"/>
                </a:cubicBezTo>
                <a:cubicBezTo>
                  <a:pt x="15" y="48"/>
                  <a:pt x="10" y="48"/>
                  <a:pt x="7" y="51"/>
                </a:cubicBezTo>
                <a:cubicBezTo>
                  <a:pt x="2" y="46"/>
                  <a:pt x="2" y="46"/>
                  <a:pt x="2" y="46"/>
                </a:cubicBezTo>
                <a:cubicBezTo>
                  <a:pt x="0" y="44"/>
                  <a:pt x="0" y="40"/>
                  <a:pt x="2" y="38"/>
                </a:cubicBezTo>
                <a:cubicBezTo>
                  <a:pt x="39" y="2"/>
                  <a:pt x="39" y="2"/>
                  <a:pt x="39" y="2"/>
                </a:cubicBezTo>
                <a:cubicBezTo>
                  <a:pt x="41" y="0"/>
                  <a:pt x="44" y="0"/>
                  <a:pt x="46" y="2"/>
                </a:cubicBezTo>
                <a:cubicBezTo>
                  <a:pt x="51" y="7"/>
                  <a:pt x="51" y="7"/>
                  <a:pt x="51" y="7"/>
                </a:cubicBezTo>
                <a:cubicBezTo>
                  <a:pt x="48" y="10"/>
                  <a:pt x="48" y="15"/>
                  <a:pt x="51" y="18"/>
                </a:cubicBezTo>
                <a:cubicBezTo>
                  <a:pt x="54" y="21"/>
                  <a:pt x="59" y="21"/>
                  <a:pt x="62" y="18"/>
                </a:cubicBezTo>
                <a:cubicBezTo>
                  <a:pt x="67" y="23"/>
                  <a:pt x="67" y="23"/>
                  <a:pt x="67" y="23"/>
                </a:cubicBezTo>
                <a:cubicBezTo>
                  <a:pt x="69" y="25"/>
                  <a:pt x="69" y="28"/>
                  <a:pt x="67" y="30"/>
                </a:cubicBezTo>
                <a:lnTo>
                  <a:pt x="31" y="67"/>
                </a:lnTo>
                <a:close/>
                <a:moveTo>
                  <a:pt x="56" y="31"/>
                </a:moveTo>
                <a:cubicBezTo>
                  <a:pt x="57" y="30"/>
                  <a:pt x="57" y="28"/>
                  <a:pt x="56" y="27"/>
                </a:cubicBezTo>
                <a:cubicBezTo>
                  <a:pt x="42" y="13"/>
                  <a:pt x="42" y="13"/>
                  <a:pt x="42" y="13"/>
                </a:cubicBezTo>
                <a:cubicBezTo>
                  <a:pt x="41" y="12"/>
                  <a:pt x="39" y="12"/>
                  <a:pt x="38" y="13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9"/>
                  <a:pt x="12" y="40"/>
                  <a:pt x="13" y="41"/>
                </a:cubicBezTo>
                <a:cubicBezTo>
                  <a:pt x="28" y="56"/>
                  <a:pt x="28" y="56"/>
                  <a:pt x="28" y="56"/>
                </a:cubicBezTo>
                <a:cubicBezTo>
                  <a:pt x="28" y="56"/>
                  <a:pt x="29" y="57"/>
                  <a:pt x="30" y="57"/>
                </a:cubicBezTo>
                <a:cubicBezTo>
                  <a:pt x="30" y="57"/>
                  <a:pt x="31" y="56"/>
                  <a:pt x="31" y="56"/>
                </a:cubicBezTo>
                <a:lnTo>
                  <a:pt x="56" y="31"/>
                </a:lnTo>
                <a:close/>
                <a:moveTo>
                  <a:pt x="53" y="29"/>
                </a:moveTo>
                <a:cubicBezTo>
                  <a:pt x="30" y="52"/>
                  <a:pt x="30" y="52"/>
                  <a:pt x="30" y="52"/>
                </a:cubicBezTo>
                <a:cubicBezTo>
                  <a:pt x="17" y="39"/>
                  <a:pt x="17" y="39"/>
                  <a:pt x="17" y="39"/>
                </a:cubicBezTo>
                <a:cubicBezTo>
                  <a:pt x="40" y="16"/>
                  <a:pt x="40" y="16"/>
                  <a:pt x="40" y="16"/>
                </a:cubicBezTo>
                <a:lnTo>
                  <a:pt x="53" y="2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" name="Freeform 18"/>
          <p:cNvSpPr>
            <a:spLocks noEditPoints="1"/>
          </p:cNvSpPr>
          <p:nvPr/>
        </p:nvSpPr>
        <p:spPr bwMode="auto">
          <a:xfrm>
            <a:off x="6291803" y="1234120"/>
            <a:ext cx="129132" cy="181636"/>
          </a:xfrm>
          <a:custGeom>
            <a:avLst/>
            <a:gdLst>
              <a:gd name="T0" fmla="*/ 72232 w 42"/>
              <a:gd name="T1" fmla="*/ 203200 h 59"/>
              <a:gd name="T2" fmla="*/ 0 w 42"/>
              <a:gd name="T3" fmla="*/ 130875 h 59"/>
              <a:gd name="T4" fmla="*/ 13758 w 42"/>
              <a:gd name="T5" fmla="*/ 92990 h 59"/>
              <a:gd name="T6" fmla="*/ 61913 w 42"/>
              <a:gd name="T7" fmla="*/ 6888 h 59"/>
              <a:gd name="T8" fmla="*/ 72232 w 42"/>
              <a:gd name="T9" fmla="*/ 0 h 59"/>
              <a:gd name="T10" fmla="*/ 82550 w 42"/>
              <a:gd name="T11" fmla="*/ 6888 h 59"/>
              <a:gd name="T12" fmla="*/ 130705 w 42"/>
              <a:gd name="T13" fmla="*/ 92990 h 59"/>
              <a:gd name="T14" fmla="*/ 144463 w 42"/>
              <a:gd name="T15" fmla="*/ 130875 h 59"/>
              <a:gd name="T16" fmla="*/ 72232 w 42"/>
              <a:gd name="T17" fmla="*/ 203200 h 59"/>
              <a:gd name="T18" fmla="*/ 68792 w 42"/>
              <a:gd name="T19" fmla="*/ 141207 h 59"/>
              <a:gd name="T20" fmla="*/ 58473 w 42"/>
              <a:gd name="T21" fmla="*/ 120542 h 59"/>
              <a:gd name="T22" fmla="*/ 55034 w 42"/>
              <a:gd name="T23" fmla="*/ 117098 h 59"/>
              <a:gd name="T24" fmla="*/ 51594 w 42"/>
              <a:gd name="T25" fmla="*/ 120542 h 59"/>
              <a:gd name="T26" fmla="*/ 41275 w 42"/>
              <a:gd name="T27" fmla="*/ 141207 h 59"/>
              <a:gd name="T28" fmla="*/ 37836 w 42"/>
              <a:gd name="T29" fmla="*/ 151539 h 59"/>
              <a:gd name="T30" fmla="*/ 55034 w 42"/>
              <a:gd name="T31" fmla="*/ 168759 h 59"/>
              <a:gd name="T32" fmla="*/ 72232 w 42"/>
              <a:gd name="T33" fmla="*/ 151539 h 59"/>
              <a:gd name="T34" fmla="*/ 68792 w 42"/>
              <a:gd name="T35" fmla="*/ 141207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2" h="59">
                <a:moveTo>
                  <a:pt x="21" y="59"/>
                </a:moveTo>
                <a:cubicBezTo>
                  <a:pt x="10" y="59"/>
                  <a:pt x="0" y="50"/>
                  <a:pt x="0" y="38"/>
                </a:cubicBezTo>
                <a:cubicBezTo>
                  <a:pt x="0" y="34"/>
                  <a:pt x="2" y="31"/>
                  <a:pt x="4" y="27"/>
                </a:cubicBezTo>
                <a:cubicBezTo>
                  <a:pt x="6" y="24"/>
                  <a:pt x="14" y="13"/>
                  <a:pt x="18" y="2"/>
                </a:cubicBezTo>
                <a:cubicBezTo>
                  <a:pt x="18" y="1"/>
                  <a:pt x="20" y="0"/>
                  <a:pt x="21" y="0"/>
                </a:cubicBezTo>
                <a:cubicBezTo>
                  <a:pt x="22" y="0"/>
                  <a:pt x="24" y="1"/>
                  <a:pt x="24" y="2"/>
                </a:cubicBezTo>
                <a:cubicBezTo>
                  <a:pt x="28" y="13"/>
                  <a:pt x="36" y="24"/>
                  <a:pt x="38" y="27"/>
                </a:cubicBezTo>
                <a:cubicBezTo>
                  <a:pt x="40" y="31"/>
                  <a:pt x="42" y="34"/>
                  <a:pt x="42" y="38"/>
                </a:cubicBezTo>
                <a:cubicBezTo>
                  <a:pt x="42" y="50"/>
                  <a:pt x="32" y="59"/>
                  <a:pt x="21" y="59"/>
                </a:cubicBezTo>
                <a:close/>
                <a:moveTo>
                  <a:pt x="20" y="41"/>
                </a:moveTo>
                <a:cubicBezTo>
                  <a:pt x="20" y="40"/>
                  <a:pt x="18" y="37"/>
                  <a:pt x="17" y="35"/>
                </a:cubicBezTo>
                <a:cubicBezTo>
                  <a:pt x="17" y="34"/>
                  <a:pt x="16" y="34"/>
                  <a:pt x="16" y="34"/>
                </a:cubicBezTo>
                <a:cubicBezTo>
                  <a:pt x="16" y="34"/>
                  <a:pt x="15" y="34"/>
                  <a:pt x="15" y="35"/>
                </a:cubicBezTo>
                <a:cubicBezTo>
                  <a:pt x="14" y="37"/>
                  <a:pt x="12" y="40"/>
                  <a:pt x="12" y="41"/>
                </a:cubicBezTo>
                <a:cubicBezTo>
                  <a:pt x="11" y="42"/>
                  <a:pt x="11" y="43"/>
                  <a:pt x="11" y="44"/>
                </a:cubicBezTo>
                <a:cubicBezTo>
                  <a:pt x="11" y="46"/>
                  <a:pt x="13" y="49"/>
                  <a:pt x="16" y="49"/>
                </a:cubicBezTo>
                <a:cubicBezTo>
                  <a:pt x="19" y="49"/>
                  <a:pt x="21" y="46"/>
                  <a:pt x="21" y="44"/>
                </a:cubicBezTo>
                <a:cubicBezTo>
                  <a:pt x="21" y="43"/>
                  <a:pt x="21" y="42"/>
                  <a:pt x="20" y="4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" name="Freeform 19"/>
          <p:cNvSpPr>
            <a:spLocks noEditPoints="1"/>
          </p:cNvSpPr>
          <p:nvPr/>
        </p:nvSpPr>
        <p:spPr bwMode="auto">
          <a:xfrm>
            <a:off x="6734540" y="1259663"/>
            <a:ext cx="251169" cy="156093"/>
          </a:xfrm>
          <a:custGeom>
            <a:avLst/>
            <a:gdLst>
              <a:gd name="T0" fmla="*/ 85667 w 82"/>
              <a:gd name="T1" fmla="*/ 0 h 51"/>
              <a:gd name="T2" fmla="*/ 191894 w 82"/>
              <a:gd name="T3" fmla="*/ 0 h 51"/>
              <a:gd name="T4" fmla="*/ 280988 w 82"/>
              <a:gd name="T5" fmla="*/ 85600 h 51"/>
              <a:gd name="T6" fmla="*/ 191894 w 82"/>
              <a:gd name="T7" fmla="*/ 174625 h 51"/>
              <a:gd name="T8" fmla="*/ 85667 w 82"/>
              <a:gd name="T9" fmla="*/ 174625 h 51"/>
              <a:gd name="T10" fmla="*/ 0 w 82"/>
              <a:gd name="T11" fmla="*/ 85600 h 51"/>
              <a:gd name="T12" fmla="*/ 85667 w 82"/>
              <a:gd name="T13" fmla="*/ 0 h 51"/>
              <a:gd name="T14" fmla="*/ 263855 w 82"/>
              <a:gd name="T15" fmla="*/ 85600 h 51"/>
              <a:gd name="T16" fmla="*/ 191894 w 82"/>
              <a:gd name="T17" fmla="*/ 17120 h 51"/>
              <a:gd name="T18" fmla="*/ 123361 w 82"/>
              <a:gd name="T19" fmla="*/ 85600 h 51"/>
              <a:gd name="T20" fmla="*/ 191894 w 82"/>
              <a:gd name="T21" fmla="*/ 157505 h 51"/>
              <a:gd name="T22" fmla="*/ 263855 w 82"/>
              <a:gd name="T23" fmla="*/ 85600 h 5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51">
                <a:moveTo>
                  <a:pt x="25" y="0"/>
                </a:moveTo>
                <a:cubicBezTo>
                  <a:pt x="56" y="0"/>
                  <a:pt x="56" y="0"/>
                  <a:pt x="56" y="0"/>
                </a:cubicBezTo>
                <a:cubicBezTo>
                  <a:pt x="70" y="0"/>
                  <a:pt x="82" y="11"/>
                  <a:pt x="82" y="25"/>
                </a:cubicBezTo>
                <a:cubicBezTo>
                  <a:pt x="82" y="39"/>
                  <a:pt x="70" y="51"/>
                  <a:pt x="56" y="51"/>
                </a:cubicBezTo>
                <a:cubicBezTo>
                  <a:pt x="25" y="51"/>
                  <a:pt x="25" y="51"/>
                  <a:pt x="25" y="51"/>
                </a:cubicBezTo>
                <a:cubicBezTo>
                  <a:pt x="11" y="51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lose/>
                <a:moveTo>
                  <a:pt x="77" y="25"/>
                </a:moveTo>
                <a:cubicBezTo>
                  <a:pt x="77" y="14"/>
                  <a:pt x="68" y="5"/>
                  <a:pt x="56" y="5"/>
                </a:cubicBezTo>
                <a:cubicBezTo>
                  <a:pt x="45" y="5"/>
                  <a:pt x="36" y="14"/>
                  <a:pt x="36" y="25"/>
                </a:cubicBezTo>
                <a:cubicBezTo>
                  <a:pt x="36" y="37"/>
                  <a:pt x="45" y="46"/>
                  <a:pt x="56" y="46"/>
                </a:cubicBezTo>
                <a:cubicBezTo>
                  <a:pt x="68" y="46"/>
                  <a:pt x="77" y="37"/>
                  <a:pt x="77" y="2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" name="Freeform 20"/>
          <p:cNvSpPr>
            <a:spLocks noEditPoints="1"/>
          </p:cNvSpPr>
          <p:nvPr/>
        </p:nvSpPr>
        <p:spPr bwMode="auto">
          <a:xfrm>
            <a:off x="7177277" y="1241216"/>
            <a:ext cx="174541" cy="190150"/>
          </a:xfrm>
          <a:custGeom>
            <a:avLst/>
            <a:gdLst>
              <a:gd name="T0" fmla="*/ 195263 w 57"/>
              <a:gd name="T1" fmla="*/ 51466 h 62"/>
              <a:gd name="T2" fmla="*/ 191837 w 57"/>
              <a:gd name="T3" fmla="*/ 54897 h 62"/>
              <a:gd name="T4" fmla="*/ 178135 w 57"/>
              <a:gd name="T5" fmla="*/ 54897 h 62"/>
              <a:gd name="T6" fmla="*/ 178135 w 57"/>
              <a:gd name="T7" fmla="*/ 185277 h 62"/>
              <a:gd name="T8" fmla="*/ 154155 w 57"/>
              <a:gd name="T9" fmla="*/ 212725 h 62"/>
              <a:gd name="T10" fmla="*/ 41108 w 57"/>
              <a:gd name="T11" fmla="*/ 212725 h 62"/>
              <a:gd name="T12" fmla="*/ 20554 w 57"/>
              <a:gd name="T13" fmla="*/ 185277 h 62"/>
              <a:gd name="T14" fmla="*/ 20554 w 57"/>
              <a:gd name="T15" fmla="*/ 54897 h 62"/>
              <a:gd name="T16" fmla="*/ 6851 w 57"/>
              <a:gd name="T17" fmla="*/ 54897 h 62"/>
              <a:gd name="T18" fmla="*/ 0 w 57"/>
              <a:gd name="T19" fmla="*/ 51466 h 62"/>
              <a:gd name="T20" fmla="*/ 0 w 57"/>
              <a:gd name="T21" fmla="*/ 41173 h 62"/>
              <a:gd name="T22" fmla="*/ 6851 w 57"/>
              <a:gd name="T23" fmla="*/ 37742 h 62"/>
              <a:gd name="T24" fmla="*/ 47959 w 57"/>
              <a:gd name="T25" fmla="*/ 37742 h 62"/>
              <a:gd name="T26" fmla="*/ 58236 w 57"/>
              <a:gd name="T27" fmla="*/ 13724 h 62"/>
              <a:gd name="T28" fmla="*/ 75365 w 57"/>
              <a:gd name="T29" fmla="*/ 0 h 62"/>
              <a:gd name="T30" fmla="*/ 119898 w 57"/>
              <a:gd name="T31" fmla="*/ 0 h 62"/>
              <a:gd name="T32" fmla="*/ 140452 w 57"/>
              <a:gd name="T33" fmla="*/ 13724 h 62"/>
              <a:gd name="T34" fmla="*/ 147304 w 57"/>
              <a:gd name="T35" fmla="*/ 37742 h 62"/>
              <a:gd name="T36" fmla="*/ 191837 w 57"/>
              <a:gd name="T37" fmla="*/ 37742 h 62"/>
              <a:gd name="T38" fmla="*/ 195263 w 57"/>
              <a:gd name="T39" fmla="*/ 41173 h 62"/>
              <a:gd name="T40" fmla="*/ 195263 w 57"/>
              <a:gd name="T41" fmla="*/ 51466 h 62"/>
              <a:gd name="T42" fmla="*/ 161006 w 57"/>
              <a:gd name="T43" fmla="*/ 54897 h 62"/>
              <a:gd name="T44" fmla="*/ 37682 w 57"/>
              <a:gd name="T45" fmla="*/ 54897 h 62"/>
              <a:gd name="T46" fmla="*/ 37682 w 57"/>
              <a:gd name="T47" fmla="*/ 185277 h 62"/>
              <a:gd name="T48" fmla="*/ 41108 w 57"/>
              <a:gd name="T49" fmla="*/ 195570 h 62"/>
              <a:gd name="T50" fmla="*/ 154155 w 57"/>
              <a:gd name="T51" fmla="*/ 195570 h 62"/>
              <a:gd name="T52" fmla="*/ 161006 w 57"/>
              <a:gd name="T53" fmla="*/ 185277 h 62"/>
              <a:gd name="T54" fmla="*/ 161006 w 57"/>
              <a:gd name="T55" fmla="*/ 54897 h 62"/>
              <a:gd name="T56" fmla="*/ 71939 w 57"/>
              <a:gd name="T57" fmla="*/ 164690 h 62"/>
              <a:gd name="T58" fmla="*/ 68513 w 57"/>
              <a:gd name="T59" fmla="*/ 168121 h 62"/>
              <a:gd name="T60" fmla="*/ 58236 w 57"/>
              <a:gd name="T61" fmla="*/ 168121 h 62"/>
              <a:gd name="T62" fmla="*/ 54811 w 57"/>
              <a:gd name="T63" fmla="*/ 164690 h 62"/>
              <a:gd name="T64" fmla="*/ 54811 w 57"/>
              <a:gd name="T65" fmla="*/ 85776 h 62"/>
              <a:gd name="T66" fmla="*/ 58236 w 57"/>
              <a:gd name="T67" fmla="*/ 82345 h 62"/>
              <a:gd name="T68" fmla="*/ 68513 w 57"/>
              <a:gd name="T69" fmla="*/ 82345 h 62"/>
              <a:gd name="T70" fmla="*/ 71939 w 57"/>
              <a:gd name="T71" fmla="*/ 85776 h 62"/>
              <a:gd name="T72" fmla="*/ 71939 w 57"/>
              <a:gd name="T73" fmla="*/ 164690 h 62"/>
              <a:gd name="T74" fmla="*/ 130175 w 57"/>
              <a:gd name="T75" fmla="*/ 37742 h 62"/>
              <a:gd name="T76" fmla="*/ 123324 w 57"/>
              <a:gd name="T77" fmla="*/ 20586 h 62"/>
              <a:gd name="T78" fmla="*/ 119898 w 57"/>
              <a:gd name="T79" fmla="*/ 20586 h 62"/>
              <a:gd name="T80" fmla="*/ 75365 w 57"/>
              <a:gd name="T81" fmla="*/ 20586 h 62"/>
              <a:gd name="T82" fmla="*/ 75365 w 57"/>
              <a:gd name="T83" fmla="*/ 20586 h 62"/>
              <a:gd name="T84" fmla="*/ 68513 w 57"/>
              <a:gd name="T85" fmla="*/ 37742 h 62"/>
              <a:gd name="T86" fmla="*/ 130175 w 57"/>
              <a:gd name="T87" fmla="*/ 37742 h 62"/>
              <a:gd name="T88" fmla="*/ 106196 w 57"/>
              <a:gd name="T89" fmla="*/ 164690 h 62"/>
              <a:gd name="T90" fmla="*/ 102770 w 57"/>
              <a:gd name="T91" fmla="*/ 168121 h 62"/>
              <a:gd name="T92" fmla="*/ 92493 w 57"/>
              <a:gd name="T93" fmla="*/ 168121 h 62"/>
              <a:gd name="T94" fmla="*/ 89067 w 57"/>
              <a:gd name="T95" fmla="*/ 164690 h 62"/>
              <a:gd name="T96" fmla="*/ 89067 w 57"/>
              <a:gd name="T97" fmla="*/ 85776 h 62"/>
              <a:gd name="T98" fmla="*/ 92493 w 57"/>
              <a:gd name="T99" fmla="*/ 82345 h 62"/>
              <a:gd name="T100" fmla="*/ 102770 w 57"/>
              <a:gd name="T101" fmla="*/ 82345 h 62"/>
              <a:gd name="T102" fmla="*/ 106196 w 57"/>
              <a:gd name="T103" fmla="*/ 85776 h 62"/>
              <a:gd name="T104" fmla="*/ 106196 w 57"/>
              <a:gd name="T105" fmla="*/ 164690 h 62"/>
              <a:gd name="T106" fmla="*/ 143878 w 57"/>
              <a:gd name="T107" fmla="*/ 164690 h 62"/>
              <a:gd name="T108" fmla="*/ 137027 w 57"/>
              <a:gd name="T109" fmla="*/ 168121 h 62"/>
              <a:gd name="T110" fmla="*/ 130175 w 57"/>
              <a:gd name="T111" fmla="*/ 168121 h 62"/>
              <a:gd name="T112" fmla="*/ 123324 w 57"/>
              <a:gd name="T113" fmla="*/ 164690 h 62"/>
              <a:gd name="T114" fmla="*/ 123324 w 57"/>
              <a:gd name="T115" fmla="*/ 85776 h 62"/>
              <a:gd name="T116" fmla="*/ 130175 w 57"/>
              <a:gd name="T117" fmla="*/ 82345 h 62"/>
              <a:gd name="T118" fmla="*/ 137027 w 57"/>
              <a:gd name="T119" fmla="*/ 82345 h 62"/>
              <a:gd name="T120" fmla="*/ 143878 w 57"/>
              <a:gd name="T121" fmla="*/ 85776 h 62"/>
              <a:gd name="T122" fmla="*/ 143878 w 57"/>
              <a:gd name="T123" fmla="*/ 164690 h 6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7" h="62">
                <a:moveTo>
                  <a:pt x="57" y="15"/>
                </a:moveTo>
                <a:cubicBezTo>
                  <a:pt x="57" y="15"/>
                  <a:pt x="56" y="16"/>
                  <a:pt x="56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58"/>
                  <a:pt x="49" y="62"/>
                  <a:pt x="45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9" y="62"/>
                  <a:pt x="6" y="59"/>
                  <a:pt x="6" y="54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1"/>
                  <a:pt x="2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2"/>
                  <a:pt x="20" y="0"/>
                  <a:pt x="22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2"/>
                  <a:pt x="41" y="4"/>
                </a:cubicBezTo>
                <a:cubicBezTo>
                  <a:pt x="43" y="11"/>
                  <a:pt x="43" y="11"/>
                  <a:pt x="43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56" y="11"/>
                  <a:pt x="57" y="11"/>
                  <a:pt x="57" y="12"/>
                </a:cubicBezTo>
                <a:lnTo>
                  <a:pt x="57" y="15"/>
                </a:lnTo>
                <a:close/>
                <a:moveTo>
                  <a:pt x="47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2" y="57"/>
                  <a:pt x="12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7" y="56"/>
                  <a:pt x="47" y="54"/>
                </a:cubicBezTo>
                <a:lnTo>
                  <a:pt x="47" y="16"/>
                </a:lnTo>
                <a:close/>
                <a:moveTo>
                  <a:pt x="21" y="48"/>
                </a:moveTo>
                <a:cubicBezTo>
                  <a:pt x="21" y="49"/>
                  <a:pt x="20" y="49"/>
                  <a:pt x="20" y="49"/>
                </a:cubicBezTo>
                <a:cubicBezTo>
                  <a:pt x="17" y="49"/>
                  <a:pt x="17" y="49"/>
                  <a:pt x="17" y="49"/>
                </a:cubicBezTo>
                <a:cubicBezTo>
                  <a:pt x="16" y="49"/>
                  <a:pt x="16" y="49"/>
                  <a:pt x="16" y="48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4"/>
                  <a:pt x="16" y="24"/>
                  <a:pt x="17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4"/>
                  <a:pt x="21" y="24"/>
                  <a:pt x="21" y="25"/>
                </a:cubicBezTo>
                <a:lnTo>
                  <a:pt x="21" y="48"/>
                </a:lnTo>
                <a:close/>
                <a:moveTo>
                  <a:pt x="38" y="11"/>
                </a:move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5" y="6"/>
                  <a:pt x="35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0" y="11"/>
                  <a:pt x="20" y="11"/>
                  <a:pt x="20" y="11"/>
                </a:cubicBezTo>
                <a:lnTo>
                  <a:pt x="38" y="11"/>
                </a:lnTo>
                <a:close/>
                <a:moveTo>
                  <a:pt x="31" y="48"/>
                </a:moveTo>
                <a:cubicBezTo>
                  <a:pt x="31" y="49"/>
                  <a:pt x="31" y="49"/>
                  <a:pt x="30" y="49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49"/>
                  <a:pt x="26" y="49"/>
                  <a:pt x="26" y="48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4"/>
                  <a:pt x="27" y="24"/>
                  <a:pt x="27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1" y="24"/>
                  <a:pt x="31" y="24"/>
                  <a:pt x="31" y="25"/>
                </a:cubicBezTo>
                <a:lnTo>
                  <a:pt x="31" y="48"/>
                </a:lnTo>
                <a:close/>
                <a:moveTo>
                  <a:pt x="42" y="48"/>
                </a:moveTo>
                <a:cubicBezTo>
                  <a:pt x="42" y="49"/>
                  <a:pt x="41" y="49"/>
                  <a:pt x="40" y="49"/>
                </a:cubicBezTo>
                <a:cubicBezTo>
                  <a:pt x="38" y="49"/>
                  <a:pt x="38" y="49"/>
                  <a:pt x="38" y="49"/>
                </a:cubicBezTo>
                <a:cubicBezTo>
                  <a:pt x="37" y="49"/>
                  <a:pt x="36" y="49"/>
                  <a:pt x="36" y="48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4"/>
                  <a:pt x="37" y="24"/>
                  <a:pt x="38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1" y="24"/>
                  <a:pt x="42" y="24"/>
                  <a:pt x="42" y="25"/>
                </a:cubicBezTo>
                <a:lnTo>
                  <a:pt x="42" y="4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" name="Freeform 21"/>
          <p:cNvSpPr>
            <a:spLocks noEditPoints="1"/>
          </p:cNvSpPr>
          <p:nvPr/>
        </p:nvSpPr>
        <p:spPr bwMode="auto">
          <a:xfrm>
            <a:off x="7628528" y="1259663"/>
            <a:ext cx="211436" cy="171703"/>
          </a:xfrm>
          <a:custGeom>
            <a:avLst/>
            <a:gdLst>
              <a:gd name="T0" fmla="*/ 236538 w 69"/>
              <a:gd name="T1" fmla="*/ 147496 h 56"/>
              <a:gd name="T2" fmla="*/ 219398 w 69"/>
              <a:gd name="T3" fmla="*/ 157787 h 56"/>
              <a:gd name="T4" fmla="*/ 185117 w 69"/>
              <a:gd name="T5" fmla="*/ 192088 h 56"/>
              <a:gd name="T6" fmla="*/ 150836 w 69"/>
              <a:gd name="T7" fmla="*/ 157787 h 56"/>
              <a:gd name="T8" fmla="*/ 95986 w 69"/>
              <a:gd name="T9" fmla="*/ 157787 h 56"/>
              <a:gd name="T10" fmla="*/ 61706 w 69"/>
              <a:gd name="T11" fmla="*/ 192088 h 56"/>
              <a:gd name="T12" fmla="*/ 27425 w 69"/>
              <a:gd name="T13" fmla="*/ 157787 h 56"/>
              <a:gd name="T14" fmla="*/ 17140 w 69"/>
              <a:gd name="T15" fmla="*/ 157787 h 56"/>
              <a:gd name="T16" fmla="*/ 0 w 69"/>
              <a:gd name="T17" fmla="*/ 147496 h 56"/>
              <a:gd name="T18" fmla="*/ 10284 w 69"/>
              <a:gd name="T19" fmla="*/ 140636 h 56"/>
              <a:gd name="T20" fmla="*/ 10284 w 69"/>
              <a:gd name="T21" fmla="*/ 96044 h 56"/>
              <a:gd name="T22" fmla="*/ 13712 w 69"/>
              <a:gd name="T23" fmla="*/ 68603 h 56"/>
              <a:gd name="T24" fmla="*/ 41137 w 69"/>
              <a:gd name="T25" fmla="*/ 41162 h 56"/>
              <a:gd name="T26" fmla="*/ 58277 w 69"/>
              <a:gd name="T27" fmla="*/ 34301 h 56"/>
              <a:gd name="T28" fmla="*/ 78846 w 69"/>
              <a:gd name="T29" fmla="*/ 34301 h 56"/>
              <a:gd name="T30" fmla="*/ 78846 w 69"/>
              <a:gd name="T31" fmla="*/ 6860 h 56"/>
              <a:gd name="T32" fmla="*/ 89130 w 69"/>
              <a:gd name="T33" fmla="*/ 0 h 56"/>
              <a:gd name="T34" fmla="*/ 229682 w 69"/>
              <a:gd name="T35" fmla="*/ 0 h 56"/>
              <a:gd name="T36" fmla="*/ 236538 w 69"/>
              <a:gd name="T37" fmla="*/ 6860 h 56"/>
              <a:gd name="T38" fmla="*/ 236538 w 69"/>
              <a:gd name="T39" fmla="*/ 147496 h 56"/>
              <a:gd name="T40" fmla="*/ 78846 w 69"/>
              <a:gd name="T41" fmla="*/ 85754 h 56"/>
              <a:gd name="T42" fmla="*/ 78846 w 69"/>
              <a:gd name="T43" fmla="*/ 51452 h 56"/>
              <a:gd name="T44" fmla="*/ 58277 w 69"/>
              <a:gd name="T45" fmla="*/ 51452 h 56"/>
              <a:gd name="T46" fmla="*/ 54849 w 69"/>
              <a:gd name="T47" fmla="*/ 51452 h 56"/>
              <a:gd name="T48" fmla="*/ 27425 w 69"/>
              <a:gd name="T49" fmla="*/ 78893 h 56"/>
              <a:gd name="T50" fmla="*/ 27425 w 69"/>
              <a:gd name="T51" fmla="*/ 82323 h 56"/>
              <a:gd name="T52" fmla="*/ 27425 w 69"/>
              <a:gd name="T53" fmla="*/ 85754 h 56"/>
              <a:gd name="T54" fmla="*/ 78846 w 69"/>
              <a:gd name="T55" fmla="*/ 85754 h 56"/>
              <a:gd name="T56" fmla="*/ 61706 w 69"/>
              <a:gd name="T57" fmla="*/ 140636 h 56"/>
              <a:gd name="T58" fmla="*/ 44565 w 69"/>
              <a:gd name="T59" fmla="*/ 157787 h 56"/>
              <a:gd name="T60" fmla="*/ 61706 w 69"/>
              <a:gd name="T61" fmla="*/ 174937 h 56"/>
              <a:gd name="T62" fmla="*/ 78846 w 69"/>
              <a:gd name="T63" fmla="*/ 157787 h 56"/>
              <a:gd name="T64" fmla="*/ 61706 w 69"/>
              <a:gd name="T65" fmla="*/ 140636 h 56"/>
              <a:gd name="T66" fmla="*/ 185117 w 69"/>
              <a:gd name="T67" fmla="*/ 140636 h 56"/>
              <a:gd name="T68" fmla="*/ 167976 w 69"/>
              <a:gd name="T69" fmla="*/ 157787 h 56"/>
              <a:gd name="T70" fmla="*/ 185117 w 69"/>
              <a:gd name="T71" fmla="*/ 174937 h 56"/>
              <a:gd name="T72" fmla="*/ 202257 w 69"/>
              <a:gd name="T73" fmla="*/ 157787 h 56"/>
              <a:gd name="T74" fmla="*/ 185117 w 69"/>
              <a:gd name="T75" fmla="*/ 140636 h 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9" h="56">
                <a:moveTo>
                  <a:pt x="69" y="43"/>
                </a:moveTo>
                <a:cubicBezTo>
                  <a:pt x="69" y="46"/>
                  <a:pt x="66" y="46"/>
                  <a:pt x="64" y="46"/>
                </a:cubicBezTo>
                <a:cubicBezTo>
                  <a:pt x="64" y="52"/>
                  <a:pt x="60" y="56"/>
                  <a:pt x="54" y="56"/>
                </a:cubicBezTo>
                <a:cubicBezTo>
                  <a:pt x="48" y="56"/>
                  <a:pt x="44" y="52"/>
                  <a:pt x="44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52"/>
                  <a:pt x="24" y="56"/>
                  <a:pt x="18" y="56"/>
                </a:cubicBezTo>
                <a:cubicBezTo>
                  <a:pt x="12" y="56"/>
                  <a:pt x="8" y="52"/>
                  <a:pt x="8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3" y="46"/>
                  <a:pt x="0" y="46"/>
                  <a:pt x="0" y="43"/>
                </a:cubicBezTo>
                <a:cubicBezTo>
                  <a:pt x="0" y="42"/>
                  <a:pt x="1" y="41"/>
                  <a:pt x="3" y="41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5"/>
                  <a:pt x="2" y="22"/>
                  <a:pt x="4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3" y="11"/>
                  <a:pt x="15" y="10"/>
                  <a:pt x="17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4" y="0"/>
                  <a:pt x="2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9" y="1"/>
                  <a:pt x="69" y="2"/>
                </a:cubicBezTo>
                <a:lnTo>
                  <a:pt x="69" y="43"/>
                </a:lnTo>
                <a:close/>
                <a:moveTo>
                  <a:pt x="23" y="25"/>
                </a:moveTo>
                <a:cubicBezTo>
                  <a:pt x="23" y="15"/>
                  <a:pt x="23" y="15"/>
                  <a:pt x="23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6" y="15"/>
                  <a:pt x="16" y="15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4"/>
                  <a:pt x="8" y="24"/>
                </a:cubicBezTo>
                <a:cubicBezTo>
                  <a:pt x="8" y="25"/>
                  <a:pt x="8" y="25"/>
                  <a:pt x="8" y="25"/>
                </a:cubicBezTo>
                <a:lnTo>
                  <a:pt x="23" y="25"/>
                </a:lnTo>
                <a:close/>
                <a:moveTo>
                  <a:pt x="18" y="41"/>
                </a:moveTo>
                <a:cubicBezTo>
                  <a:pt x="15" y="41"/>
                  <a:pt x="13" y="43"/>
                  <a:pt x="13" y="46"/>
                </a:cubicBezTo>
                <a:cubicBezTo>
                  <a:pt x="13" y="49"/>
                  <a:pt x="15" y="51"/>
                  <a:pt x="18" y="51"/>
                </a:cubicBezTo>
                <a:cubicBezTo>
                  <a:pt x="21" y="51"/>
                  <a:pt x="23" y="49"/>
                  <a:pt x="23" y="46"/>
                </a:cubicBezTo>
                <a:cubicBezTo>
                  <a:pt x="23" y="43"/>
                  <a:pt x="21" y="41"/>
                  <a:pt x="18" y="41"/>
                </a:cubicBezTo>
                <a:close/>
                <a:moveTo>
                  <a:pt x="54" y="41"/>
                </a:moveTo>
                <a:cubicBezTo>
                  <a:pt x="51" y="41"/>
                  <a:pt x="49" y="43"/>
                  <a:pt x="49" y="46"/>
                </a:cubicBezTo>
                <a:cubicBezTo>
                  <a:pt x="49" y="49"/>
                  <a:pt x="51" y="51"/>
                  <a:pt x="54" y="51"/>
                </a:cubicBezTo>
                <a:cubicBezTo>
                  <a:pt x="57" y="51"/>
                  <a:pt x="59" y="49"/>
                  <a:pt x="59" y="46"/>
                </a:cubicBezTo>
                <a:cubicBezTo>
                  <a:pt x="59" y="43"/>
                  <a:pt x="57" y="41"/>
                  <a:pt x="54" y="4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" name="Freeform 22"/>
          <p:cNvSpPr>
            <a:spLocks noEditPoints="1"/>
          </p:cNvSpPr>
          <p:nvPr/>
        </p:nvSpPr>
        <p:spPr bwMode="auto">
          <a:xfrm>
            <a:off x="8061333" y="1241216"/>
            <a:ext cx="187312" cy="190150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41173 h 62"/>
              <a:gd name="T10" fmla="*/ 37788 w 61"/>
              <a:gd name="T11" fmla="*/ 0 h 62"/>
              <a:gd name="T12" fmla="*/ 171762 w 61"/>
              <a:gd name="T13" fmla="*/ 0 h 62"/>
              <a:gd name="T14" fmla="*/ 209550 w 61"/>
              <a:gd name="T15" fmla="*/ 41173 h 62"/>
              <a:gd name="T16" fmla="*/ 209550 w 61"/>
              <a:gd name="T17" fmla="*/ 174983 h 62"/>
              <a:gd name="T18" fmla="*/ 147716 w 61"/>
              <a:gd name="T19" fmla="*/ 161259 h 62"/>
              <a:gd name="T20" fmla="*/ 133975 w 61"/>
              <a:gd name="T21" fmla="*/ 164690 h 62"/>
              <a:gd name="T22" fmla="*/ 116798 w 61"/>
              <a:gd name="T23" fmla="*/ 144104 h 62"/>
              <a:gd name="T24" fmla="*/ 116798 w 61"/>
              <a:gd name="T25" fmla="*/ 89207 h 62"/>
              <a:gd name="T26" fmla="*/ 151151 w 61"/>
              <a:gd name="T27" fmla="*/ 89207 h 62"/>
              <a:gd name="T28" fmla="*/ 151151 w 61"/>
              <a:gd name="T29" fmla="*/ 65190 h 62"/>
              <a:gd name="T30" fmla="*/ 116798 w 61"/>
              <a:gd name="T31" fmla="*/ 65190 h 62"/>
              <a:gd name="T32" fmla="*/ 116798 w 61"/>
              <a:gd name="T33" fmla="*/ 20586 h 62"/>
              <a:gd name="T34" fmla="*/ 89316 w 61"/>
              <a:gd name="T35" fmla="*/ 20586 h 62"/>
              <a:gd name="T36" fmla="*/ 89316 w 61"/>
              <a:gd name="T37" fmla="*/ 20586 h 62"/>
              <a:gd name="T38" fmla="*/ 54964 w 61"/>
              <a:gd name="T39" fmla="*/ 68621 h 62"/>
              <a:gd name="T40" fmla="*/ 54964 w 61"/>
              <a:gd name="T41" fmla="*/ 89207 h 62"/>
              <a:gd name="T42" fmla="*/ 72140 w 61"/>
              <a:gd name="T43" fmla="*/ 89207 h 62"/>
              <a:gd name="T44" fmla="*/ 72140 w 61"/>
              <a:gd name="T45" fmla="*/ 147535 h 62"/>
              <a:gd name="T46" fmla="*/ 123669 w 61"/>
              <a:gd name="T47" fmla="*/ 195570 h 62"/>
              <a:gd name="T48" fmla="*/ 154586 w 61"/>
              <a:gd name="T49" fmla="*/ 185277 h 62"/>
              <a:gd name="T50" fmla="*/ 147716 w 61"/>
              <a:gd name="T51" fmla="*/ 161259 h 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3" y="47"/>
                </a:moveTo>
                <a:cubicBezTo>
                  <a:pt x="42" y="47"/>
                  <a:pt x="40" y="48"/>
                  <a:pt x="39" y="48"/>
                </a:cubicBezTo>
                <a:cubicBezTo>
                  <a:pt x="35" y="48"/>
                  <a:pt x="34" y="45"/>
                  <a:pt x="34" y="42"/>
                </a:cubicBezTo>
                <a:cubicBezTo>
                  <a:pt x="34" y="26"/>
                  <a:pt x="34" y="26"/>
                  <a:pt x="34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19"/>
                  <a:pt x="44" y="19"/>
                  <a:pt x="44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6"/>
                  <a:pt x="34" y="6"/>
                  <a:pt x="34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10"/>
                  <a:pt x="24" y="17"/>
                  <a:pt x="16" y="20"/>
                </a:cubicBezTo>
                <a:cubicBezTo>
                  <a:pt x="16" y="26"/>
                  <a:pt x="16" y="26"/>
                  <a:pt x="16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9"/>
                  <a:pt x="25" y="57"/>
                  <a:pt x="36" y="57"/>
                </a:cubicBezTo>
                <a:cubicBezTo>
                  <a:pt x="40" y="57"/>
                  <a:pt x="44" y="55"/>
                  <a:pt x="45" y="54"/>
                </a:cubicBezTo>
                <a:lnTo>
                  <a:pt x="43" y="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" name="Freeform 23"/>
          <p:cNvSpPr>
            <a:spLocks noEditPoints="1"/>
          </p:cNvSpPr>
          <p:nvPr/>
        </p:nvSpPr>
        <p:spPr bwMode="auto">
          <a:xfrm>
            <a:off x="8443052" y="1241216"/>
            <a:ext cx="190150" cy="190150"/>
          </a:xfrm>
          <a:custGeom>
            <a:avLst/>
            <a:gdLst>
              <a:gd name="T0" fmla="*/ 212725 w 62"/>
              <a:gd name="T1" fmla="*/ 174983 h 62"/>
              <a:gd name="T2" fmla="*/ 174983 w 62"/>
              <a:gd name="T3" fmla="*/ 212725 h 62"/>
              <a:gd name="T4" fmla="*/ 41173 w 62"/>
              <a:gd name="T5" fmla="*/ 212725 h 62"/>
              <a:gd name="T6" fmla="*/ 0 w 62"/>
              <a:gd name="T7" fmla="*/ 174983 h 62"/>
              <a:gd name="T8" fmla="*/ 0 w 62"/>
              <a:gd name="T9" fmla="*/ 41173 h 62"/>
              <a:gd name="T10" fmla="*/ 41173 w 62"/>
              <a:gd name="T11" fmla="*/ 0 h 62"/>
              <a:gd name="T12" fmla="*/ 174983 w 62"/>
              <a:gd name="T13" fmla="*/ 0 h 62"/>
              <a:gd name="T14" fmla="*/ 212725 w 62"/>
              <a:gd name="T15" fmla="*/ 41173 h 62"/>
              <a:gd name="T16" fmla="*/ 212725 w 62"/>
              <a:gd name="T17" fmla="*/ 174983 h 62"/>
              <a:gd name="T18" fmla="*/ 161259 w 62"/>
              <a:gd name="T19" fmla="*/ 72052 h 62"/>
              <a:gd name="T20" fmla="*/ 174983 w 62"/>
              <a:gd name="T21" fmla="*/ 54897 h 62"/>
              <a:gd name="T22" fmla="*/ 154397 w 62"/>
              <a:gd name="T23" fmla="*/ 65190 h 62"/>
              <a:gd name="T24" fmla="*/ 133811 w 62"/>
              <a:gd name="T25" fmla="*/ 54897 h 62"/>
              <a:gd name="T26" fmla="*/ 106363 w 62"/>
              <a:gd name="T27" fmla="*/ 82345 h 62"/>
              <a:gd name="T28" fmla="*/ 106363 w 62"/>
              <a:gd name="T29" fmla="*/ 89207 h 62"/>
              <a:gd name="T30" fmla="*/ 48035 w 62"/>
              <a:gd name="T31" fmla="*/ 58328 h 62"/>
              <a:gd name="T32" fmla="*/ 41173 w 62"/>
              <a:gd name="T33" fmla="*/ 75483 h 62"/>
              <a:gd name="T34" fmla="*/ 54897 w 62"/>
              <a:gd name="T35" fmla="*/ 99500 h 62"/>
              <a:gd name="T36" fmla="*/ 41173 w 62"/>
              <a:gd name="T37" fmla="*/ 96069 h 62"/>
              <a:gd name="T38" fmla="*/ 41173 w 62"/>
              <a:gd name="T39" fmla="*/ 96069 h 62"/>
              <a:gd name="T40" fmla="*/ 65190 w 62"/>
              <a:gd name="T41" fmla="*/ 123518 h 62"/>
              <a:gd name="T42" fmla="*/ 58328 w 62"/>
              <a:gd name="T43" fmla="*/ 123518 h 62"/>
              <a:gd name="T44" fmla="*/ 51466 w 62"/>
              <a:gd name="T45" fmla="*/ 123518 h 62"/>
              <a:gd name="T46" fmla="*/ 78914 w 62"/>
              <a:gd name="T47" fmla="*/ 144104 h 62"/>
              <a:gd name="T48" fmla="*/ 44604 w 62"/>
              <a:gd name="T49" fmla="*/ 157828 h 62"/>
              <a:gd name="T50" fmla="*/ 37742 w 62"/>
              <a:gd name="T51" fmla="*/ 157828 h 62"/>
              <a:gd name="T52" fmla="*/ 82345 w 62"/>
              <a:gd name="T53" fmla="*/ 168121 h 62"/>
              <a:gd name="T54" fmla="*/ 164690 w 62"/>
              <a:gd name="T55" fmla="*/ 85776 h 62"/>
              <a:gd name="T56" fmla="*/ 164690 w 62"/>
              <a:gd name="T57" fmla="*/ 82345 h 62"/>
              <a:gd name="T58" fmla="*/ 178415 w 62"/>
              <a:gd name="T59" fmla="*/ 68621 h 62"/>
              <a:gd name="T60" fmla="*/ 161259 w 62"/>
              <a:gd name="T61" fmla="*/ 72052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47" y="21"/>
                </a:moveTo>
                <a:cubicBezTo>
                  <a:pt x="49" y="20"/>
                  <a:pt x="50" y="18"/>
                  <a:pt x="51" y="16"/>
                </a:cubicBezTo>
                <a:cubicBezTo>
                  <a:pt x="49" y="17"/>
                  <a:pt x="47" y="18"/>
                  <a:pt x="45" y="19"/>
                </a:cubicBezTo>
                <a:cubicBezTo>
                  <a:pt x="44" y="17"/>
                  <a:pt x="42" y="16"/>
                  <a:pt x="39" y="16"/>
                </a:cubicBezTo>
                <a:cubicBezTo>
                  <a:pt x="35" y="16"/>
                  <a:pt x="31" y="20"/>
                  <a:pt x="31" y="24"/>
                </a:cubicBezTo>
                <a:cubicBezTo>
                  <a:pt x="31" y="25"/>
                  <a:pt x="31" y="26"/>
                  <a:pt x="31" y="26"/>
                </a:cubicBezTo>
                <a:cubicBezTo>
                  <a:pt x="24" y="26"/>
                  <a:pt x="18" y="23"/>
                  <a:pt x="14" y="17"/>
                </a:cubicBezTo>
                <a:cubicBezTo>
                  <a:pt x="13" y="19"/>
                  <a:pt x="12" y="20"/>
                  <a:pt x="12" y="22"/>
                </a:cubicBezTo>
                <a:cubicBezTo>
                  <a:pt x="12" y="25"/>
                  <a:pt x="14" y="27"/>
                  <a:pt x="16" y="29"/>
                </a:cubicBezTo>
                <a:cubicBezTo>
                  <a:pt x="15" y="29"/>
                  <a:pt x="13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32"/>
                  <a:pt x="15" y="35"/>
                  <a:pt x="19" y="36"/>
                </a:cubicBezTo>
                <a:cubicBezTo>
                  <a:pt x="18" y="36"/>
                  <a:pt x="18" y="36"/>
                  <a:pt x="17" y="36"/>
                </a:cubicBezTo>
                <a:cubicBezTo>
                  <a:pt x="16" y="36"/>
                  <a:pt x="16" y="36"/>
                  <a:pt x="15" y="36"/>
                </a:cubicBezTo>
                <a:cubicBezTo>
                  <a:pt x="16" y="39"/>
                  <a:pt x="20" y="42"/>
                  <a:pt x="23" y="42"/>
                </a:cubicBezTo>
                <a:cubicBezTo>
                  <a:pt x="20" y="44"/>
                  <a:pt x="17" y="46"/>
                  <a:pt x="13" y="46"/>
                </a:cubicBezTo>
                <a:cubicBezTo>
                  <a:pt x="12" y="46"/>
                  <a:pt x="11" y="46"/>
                  <a:pt x="11" y="46"/>
                </a:cubicBezTo>
                <a:cubicBezTo>
                  <a:pt x="14" y="48"/>
                  <a:pt x="19" y="49"/>
                  <a:pt x="24" y="49"/>
                </a:cubicBezTo>
                <a:cubicBezTo>
                  <a:pt x="39" y="49"/>
                  <a:pt x="48" y="36"/>
                  <a:pt x="48" y="25"/>
                </a:cubicBezTo>
                <a:cubicBezTo>
                  <a:pt x="48" y="25"/>
                  <a:pt x="48" y="25"/>
                  <a:pt x="48" y="24"/>
                </a:cubicBezTo>
                <a:cubicBezTo>
                  <a:pt x="49" y="23"/>
                  <a:pt x="51" y="22"/>
                  <a:pt x="52" y="20"/>
                </a:cubicBezTo>
                <a:cubicBezTo>
                  <a:pt x="50" y="20"/>
                  <a:pt x="49" y="21"/>
                  <a:pt x="47" y="2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" name="Freeform 24"/>
          <p:cNvSpPr>
            <a:spLocks noEditPoints="1"/>
          </p:cNvSpPr>
          <p:nvPr/>
        </p:nvSpPr>
        <p:spPr bwMode="auto">
          <a:xfrm>
            <a:off x="600075" y="1570430"/>
            <a:ext cx="236978" cy="221369"/>
          </a:xfrm>
          <a:custGeom>
            <a:avLst/>
            <a:gdLst>
              <a:gd name="T0" fmla="*/ 265112 w 77"/>
              <a:gd name="T1" fmla="*/ 55033 h 72"/>
              <a:gd name="T2" fmla="*/ 265112 w 77"/>
              <a:gd name="T3" fmla="*/ 72231 h 72"/>
              <a:gd name="T4" fmla="*/ 247897 w 77"/>
              <a:gd name="T5" fmla="*/ 72231 h 72"/>
              <a:gd name="T6" fmla="*/ 237568 w 77"/>
              <a:gd name="T7" fmla="*/ 79110 h 72"/>
              <a:gd name="T8" fmla="*/ 27544 w 77"/>
              <a:gd name="T9" fmla="*/ 79110 h 72"/>
              <a:gd name="T10" fmla="*/ 17215 w 77"/>
              <a:gd name="T11" fmla="*/ 72231 h 72"/>
              <a:gd name="T12" fmla="*/ 0 w 77"/>
              <a:gd name="T13" fmla="*/ 72231 h 72"/>
              <a:gd name="T14" fmla="*/ 0 w 77"/>
              <a:gd name="T15" fmla="*/ 55033 h 72"/>
              <a:gd name="T16" fmla="*/ 130834 w 77"/>
              <a:gd name="T17" fmla="*/ 0 h 72"/>
              <a:gd name="T18" fmla="*/ 265112 w 77"/>
              <a:gd name="T19" fmla="*/ 55033 h 72"/>
              <a:gd name="T20" fmla="*/ 265112 w 77"/>
              <a:gd name="T21" fmla="*/ 230452 h 72"/>
              <a:gd name="T22" fmla="*/ 265112 w 77"/>
              <a:gd name="T23" fmla="*/ 247650 h 72"/>
              <a:gd name="T24" fmla="*/ 0 w 77"/>
              <a:gd name="T25" fmla="*/ 247650 h 72"/>
              <a:gd name="T26" fmla="*/ 0 w 77"/>
              <a:gd name="T27" fmla="*/ 230452 h 72"/>
              <a:gd name="T28" fmla="*/ 10329 w 77"/>
              <a:gd name="T29" fmla="*/ 223573 h 72"/>
              <a:gd name="T30" fmla="*/ 254783 w 77"/>
              <a:gd name="T31" fmla="*/ 223573 h 72"/>
              <a:gd name="T32" fmla="*/ 265112 w 77"/>
              <a:gd name="T33" fmla="*/ 230452 h 72"/>
              <a:gd name="T34" fmla="*/ 68860 w 77"/>
              <a:gd name="T35" fmla="*/ 89429 h 72"/>
              <a:gd name="T36" fmla="*/ 68860 w 77"/>
              <a:gd name="T37" fmla="*/ 196056 h 72"/>
              <a:gd name="T38" fmla="*/ 86075 w 77"/>
              <a:gd name="T39" fmla="*/ 196056 h 72"/>
              <a:gd name="T40" fmla="*/ 86075 w 77"/>
              <a:gd name="T41" fmla="*/ 89429 h 72"/>
              <a:gd name="T42" fmla="*/ 123948 w 77"/>
              <a:gd name="T43" fmla="*/ 89429 h 72"/>
              <a:gd name="T44" fmla="*/ 123948 w 77"/>
              <a:gd name="T45" fmla="*/ 196056 h 72"/>
              <a:gd name="T46" fmla="*/ 141164 w 77"/>
              <a:gd name="T47" fmla="*/ 196056 h 72"/>
              <a:gd name="T48" fmla="*/ 141164 w 77"/>
              <a:gd name="T49" fmla="*/ 89429 h 72"/>
              <a:gd name="T50" fmla="*/ 175594 w 77"/>
              <a:gd name="T51" fmla="*/ 89429 h 72"/>
              <a:gd name="T52" fmla="*/ 175594 w 77"/>
              <a:gd name="T53" fmla="*/ 196056 h 72"/>
              <a:gd name="T54" fmla="*/ 192809 w 77"/>
              <a:gd name="T55" fmla="*/ 196056 h 72"/>
              <a:gd name="T56" fmla="*/ 192809 w 77"/>
              <a:gd name="T57" fmla="*/ 89429 h 72"/>
              <a:gd name="T58" fmla="*/ 230682 w 77"/>
              <a:gd name="T59" fmla="*/ 89429 h 72"/>
              <a:gd name="T60" fmla="*/ 230682 w 77"/>
              <a:gd name="T61" fmla="*/ 196056 h 72"/>
              <a:gd name="T62" fmla="*/ 237568 w 77"/>
              <a:gd name="T63" fmla="*/ 196056 h 72"/>
              <a:gd name="T64" fmla="*/ 247897 w 77"/>
              <a:gd name="T65" fmla="*/ 202935 h 72"/>
              <a:gd name="T66" fmla="*/ 247897 w 77"/>
              <a:gd name="T67" fmla="*/ 213254 h 72"/>
              <a:gd name="T68" fmla="*/ 17215 w 77"/>
              <a:gd name="T69" fmla="*/ 213254 h 72"/>
              <a:gd name="T70" fmla="*/ 17215 w 77"/>
              <a:gd name="T71" fmla="*/ 202935 h 72"/>
              <a:gd name="T72" fmla="*/ 27544 w 77"/>
              <a:gd name="T73" fmla="*/ 196056 h 72"/>
              <a:gd name="T74" fmla="*/ 34430 w 77"/>
              <a:gd name="T75" fmla="*/ 196056 h 72"/>
              <a:gd name="T76" fmla="*/ 34430 w 77"/>
              <a:gd name="T77" fmla="*/ 89429 h 72"/>
              <a:gd name="T78" fmla="*/ 68860 w 77"/>
              <a:gd name="T79" fmla="*/ 89429 h 7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7" h="72">
                <a:moveTo>
                  <a:pt x="77" y="16"/>
                </a:moveTo>
                <a:cubicBezTo>
                  <a:pt x="77" y="21"/>
                  <a:pt x="77" y="21"/>
                  <a:pt x="77" y="21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22"/>
                  <a:pt x="70" y="23"/>
                  <a:pt x="69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6" y="23"/>
                  <a:pt x="5" y="22"/>
                  <a:pt x="5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6"/>
                  <a:pt x="0" y="16"/>
                  <a:pt x="0" y="16"/>
                </a:cubicBezTo>
                <a:cubicBezTo>
                  <a:pt x="38" y="0"/>
                  <a:pt x="38" y="0"/>
                  <a:pt x="38" y="0"/>
                </a:cubicBezTo>
                <a:lnTo>
                  <a:pt x="77" y="16"/>
                </a:lnTo>
                <a:close/>
                <a:moveTo>
                  <a:pt x="77" y="67"/>
                </a:moveTo>
                <a:cubicBezTo>
                  <a:pt x="77" y="72"/>
                  <a:pt x="77" y="72"/>
                  <a:pt x="77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6"/>
                  <a:pt x="1" y="65"/>
                  <a:pt x="3" y="65"/>
                </a:cubicBezTo>
                <a:cubicBezTo>
                  <a:pt x="74" y="65"/>
                  <a:pt x="74" y="65"/>
                  <a:pt x="74" y="65"/>
                </a:cubicBezTo>
                <a:cubicBezTo>
                  <a:pt x="76" y="65"/>
                  <a:pt x="77" y="66"/>
                  <a:pt x="77" y="67"/>
                </a:cubicBezTo>
                <a:close/>
                <a:moveTo>
                  <a:pt x="20" y="26"/>
                </a:moveTo>
                <a:cubicBezTo>
                  <a:pt x="20" y="57"/>
                  <a:pt x="20" y="57"/>
                  <a:pt x="20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26"/>
                  <a:pt x="25" y="26"/>
                  <a:pt x="25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57"/>
                  <a:pt x="36" y="57"/>
                  <a:pt x="36" y="57"/>
                </a:cubicBezTo>
                <a:cubicBezTo>
                  <a:pt x="41" y="57"/>
                  <a:pt x="41" y="57"/>
                  <a:pt x="41" y="57"/>
                </a:cubicBezTo>
                <a:cubicBezTo>
                  <a:pt x="41" y="26"/>
                  <a:pt x="41" y="26"/>
                  <a:pt x="41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57"/>
                  <a:pt x="51" y="57"/>
                  <a:pt x="51" y="57"/>
                </a:cubicBezTo>
                <a:cubicBezTo>
                  <a:pt x="56" y="57"/>
                  <a:pt x="56" y="57"/>
                  <a:pt x="56" y="57"/>
                </a:cubicBezTo>
                <a:cubicBezTo>
                  <a:pt x="56" y="26"/>
                  <a:pt x="56" y="26"/>
                  <a:pt x="5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67" y="57"/>
                  <a:pt x="67" y="57"/>
                  <a:pt x="67" y="57"/>
                </a:cubicBezTo>
                <a:cubicBezTo>
                  <a:pt x="69" y="57"/>
                  <a:pt x="69" y="57"/>
                  <a:pt x="69" y="57"/>
                </a:cubicBezTo>
                <a:cubicBezTo>
                  <a:pt x="70" y="57"/>
                  <a:pt x="72" y="58"/>
                  <a:pt x="72" y="59"/>
                </a:cubicBezTo>
                <a:cubicBezTo>
                  <a:pt x="72" y="62"/>
                  <a:pt x="72" y="62"/>
                  <a:pt x="72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5" y="59"/>
                  <a:pt x="5" y="59"/>
                  <a:pt x="5" y="59"/>
                </a:cubicBezTo>
                <a:cubicBezTo>
                  <a:pt x="5" y="58"/>
                  <a:pt x="6" y="57"/>
                  <a:pt x="8" y="57"/>
                </a:cubicBezTo>
                <a:cubicBezTo>
                  <a:pt x="10" y="57"/>
                  <a:pt x="10" y="57"/>
                  <a:pt x="10" y="57"/>
                </a:cubicBezTo>
                <a:cubicBezTo>
                  <a:pt x="10" y="26"/>
                  <a:pt x="10" y="26"/>
                  <a:pt x="10" y="26"/>
                </a:cubicBezTo>
                <a:lnTo>
                  <a:pt x="20" y="2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" name="Freeform 25"/>
          <p:cNvSpPr>
            <a:spLocks noEditPoints="1"/>
          </p:cNvSpPr>
          <p:nvPr/>
        </p:nvSpPr>
        <p:spPr bwMode="auto">
          <a:xfrm>
            <a:off x="984632" y="1594554"/>
            <a:ext cx="129132" cy="175960"/>
          </a:xfrm>
          <a:custGeom>
            <a:avLst/>
            <a:gdLst>
              <a:gd name="T0" fmla="*/ 134144 w 42"/>
              <a:gd name="T1" fmla="*/ 79431 h 57"/>
              <a:gd name="T2" fmla="*/ 10319 w 42"/>
              <a:gd name="T3" fmla="*/ 79431 h 57"/>
              <a:gd name="T4" fmla="*/ 0 w 42"/>
              <a:gd name="T5" fmla="*/ 72524 h 57"/>
              <a:gd name="T6" fmla="*/ 3440 w 42"/>
              <a:gd name="T7" fmla="*/ 65617 h 57"/>
              <a:gd name="T8" fmla="*/ 65352 w 42"/>
              <a:gd name="T9" fmla="*/ 3454 h 57"/>
              <a:gd name="T10" fmla="*/ 72232 w 42"/>
              <a:gd name="T11" fmla="*/ 0 h 57"/>
              <a:gd name="T12" fmla="*/ 79111 w 42"/>
              <a:gd name="T13" fmla="*/ 3454 h 57"/>
              <a:gd name="T14" fmla="*/ 141023 w 42"/>
              <a:gd name="T15" fmla="*/ 65617 h 57"/>
              <a:gd name="T16" fmla="*/ 144463 w 42"/>
              <a:gd name="T17" fmla="*/ 72524 h 57"/>
              <a:gd name="T18" fmla="*/ 134144 w 42"/>
              <a:gd name="T19" fmla="*/ 79431 h 57"/>
              <a:gd name="T20" fmla="*/ 141023 w 42"/>
              <a:gd name="T21" fmla="*/ 131233 h 57"/>
              <a:gd name="T22" fmla="*/ 79111 w 42"/>
              <a:gd name="T23" fmla="*/ 193396 h 57"/>
              <a:gd name="T24" fmla="*/ 72232 w 42"/>
              <a:gd name="T25" fmla="*/ 196850 h 57"/>
              <a:gd name="T26" fmla="*/ 65352 w 42"/>
              <a:gd name="T27" fmla="*/ 193396 h 57"/>
              <a:gd name="T28" fmla="*/ 3440 w 42"/>
              <a:gd name="T29" fmla="*/ 131233 h 57"/>
              <a:gd name="T30" fmla="*/ 0 w 42"/>
              <a:gd name="T31" fmla="*/ 124326 h 57"/>
              <a:gd name="T32" fmla="*/ 10319 w 42"/>
              <a:gd name="T33" fmla="*/ 113966 h 57"/>
              <a:gd name="T34" fmla="*/ 134144 w 42"/>
              <a:gd name="T35" fmla="*/ 113966 h 57"/>
              <a:gd name="T36" fmla="*/ 144463 w 42"/>
              <a:gd name="T37" fmla="*/ 124326 h 57"/>
              <a:gd name="T38" fmla="*/ 141023 w 42"/>
              <a:gd name="T39" fmla="*/ 131233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2" h="57">
                <a:moveTo>
                  <a:pt x="39" y="23"/>
                </a:moveTo>
                <a:cubicBezTo>
                  <a:pt x="3" y="23"/>
                  <a:pt x="3" y="23"/>
                  <a:pt x="3" y="23"/>
                </a:cubicBezTo>
                <a:cubicBezTo>
                  <a:pt x="2" y="23"/>
                  <a:pt x="0" y="22"/>
                  <a:pt x="0" y="21"/>
                </a:cubicBezTo>
                <a:cubicBezTo>
                  <a:pt x="0" y="20"/>
                  <a:pt x="1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0"/>
                  <a:pt x="20" y="0"/>
                  <a:pt x="21" y="0"/>
                </a:cubicBezTo>
                <a:cubicBezTo>
                  <a:pt x="22" y="0"/>
                  <a:pt x="22" y="0"/>
                  <a:pt x="23" y="1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19"/>
                  <a:pt x="42" y="20"/>
                  <a:pt x="42" y="21"/>
                </a:cubicBezTo>
                <a:cubicBezTo>
                  <a:pt x="42" y="22"/>
                  <a:pt x="40" y="23"/>
                  <a:pt x="39" y="23"/>
                </a:cubicBezTo>
                <a:close/>
                <a:moveTo>
                  <a:pt x="41" y="38"/>
                </a:moveTo>
                <a:cubicBezTo>
                  <a:pt x="23" y="56"/>
                  <a:pt x="23" y="56"/>
                  <a:pt x="23" y="56"/>
                </a:cubicBezTo>
                <a:cubicBezTo>
                  <a:pt x="22" y="56"/>
                  <a:pt x="22" y="57"/>
                  <a:pt x="21" y="57"/>
                </a:cubicBezTo>
                <a:cubicBezTo>
                  <a:pt x="20" y="57"/>
                  <a:pt x="20" y="56"/>
                  <a:pt x="19" y="56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35"/>
                  <a:pt x="2" y="33"/>
                  <a:pt x="3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40" y="33"/>
                  <a:pt x="42" y="35"/>
                  <a:pt x="42" y="36"/>
                </a:cubicBezTo>
                <a:cubicBezTo>
                  <a:pt x="42" y="37"/>
                  <a:pt x="41" y="37"/>
                  <a:pt x="41" y="3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" name="Freeform 26"/>
          <p:cNvSpPr>
            <a:spLocks noEditPoints="1"/>
          </p:cNvSpPr>
          <p:nvPr/>
        </p:nvSpPr>
        <p:spPr bwMode="auto">
          <a:xfrm>
            <a:off x="1425951" y="1586040"/>
            <a:ext cx="175960" cy="190150"/>
          </a:xfrm>
          <a:custGeom>
            <a:avLst/>
            <a:gdLst>
              <a:gd name="T0" fmla="*/ 158861 w 57"/>
              <a:gd name="T1" fmla="*/ 212725 h 62"/>
              <a:gd name="T2" fmla="*/ 37989 w 57"/>
              <a:gd name="T3" fmla="*/ 212725 h 62"/>
              <a:gd name="T4" fmla="*/ 0 w 57"/>
              <a:gd name="T5" fmla="*/ 178415 h 62"/>
              <a:gd name="T6" fmla="*/ 41442 w 57"/>
              <a:gd name="T7" fmla="*/ 99500 h 62"/>
              <a:gd name="T8" fmla="*/ 37989 w 57"/>
              <a:gd name="T9" fmla="*/ 116656 h 62"/>
              <a:gd name="T10" fmla="*/ 37989 w 57"/>
              <a:gd name="T11" fmla="*/ 144104 h 62"/>
              <a:gd name="T12" fmla="*/ 20721 w 57"/>
              <a:gd name="T13" fmla="*/ 168121 h 62"/>
              <a:gd name="T14" fmla="*/ 44896 w 57"/>
              <a:gd name="T15" fmla="*/ 195570 h 62"/>
              <a:gd name="T16" fmla="*/ 72524 w 57"/>
              <a:gd name="T17" fmla="*/ 168121 h 62"/>
              <a:gd name="T18" fmla="*/ 55256 w 57"/>
              <a:gd name="T19" fmla="*/ 144104 h 62"/>
              <a:gd name="T20" fmla="*/ 55256 w 57"/>
              <a:gd name="T21" fmla="*/ 116656 h 62"/>
              <a:gd name="T22" fmla="*/ 58710 w 57"/>
              <a:gd name="T23" fmla="*/ 102931 h 62"/>
              <a:gd name="T24" fmla="*/ 100152 w 57"/>
              <a:gd name="T25" fmla="*/ 116656 h 62"/>
              <a:gd name="T26" fmla="*/ 141594 w 57"/>
              <a:gd name="T27" fmla="*/ 102931 h 62"/>
              <a:gd name="T28" fmla="*/ 145047 w 57"/>
              <a:gd name="T29" fmla="*/ 116656 h 62"/>
              <a:gd name="T30" fmla="*/ 145047 w 57"/>
              <a:gd name="T31" fmla="*/ 123518 h 62"/>
              <a:gd name="T32" fmla="*/ 107059 w 57"/>
              <a:gd name="T33" fmla="*/ 161259 h 62"/>
              <a:gd name="T34" fmla="*/ 107059 w 57"/>
              <a:gd name="T35" fmla="*/ 171552 h 62"/>
              <a:gd name="T36" fmla="*/ 103605 w 57"/>
              <a:gd name="T37" fmla="*/ 181846 h 62"/>
              <a:gd name="T38" fmla="*/ 117419 w 57"/>
              <a:gd name="T39" fmla="*/ 195570 h 62"/>
              <a:gd name="T40" fmla="*/ 131233 w 57"/>
              <a:gd name="T41" fmla="*/ 181846 h 62"/>
              <a:gd name="T42" fmla="*/ 124326 w 57"/>
              <a:gd name="T43" fmla="*/ 171552 h 62"/>
              <a:gd name="T44" fmla="*/ 124326 w 57"/>
              <a:gd name="T45" fmla="*/ 161259 h 62"/>
              <a:gd name="T46" fmla="*/ 145047 w 57"/>
              <a:gd name="T47" fmla="*/ 144104 h 62"/>
              <a:gd name="T48" fmla="*/ 162315 w 57"/>
              <a:gd name="T49" fmla="*/ 161259 h 62"/>
              <a:gd name="T50" fmla="*/ 162315 w 57"/>
              <a:gd name="T51" fmla="*/ 171552 h 62"/>
              <a:gd name="T52" fmla="*/ 155408 w 57"/>
              <a:gd name="T53" fmla="*/ 181846 h 62"/>
              <a:gd name="T54" fmla="*/ 169222 w 57"/>
              <a:gd name="T55" fmla="*/ 195570 h 62"/>
              <a:gd name="T56" fmla="*/ 183036 w 57"/>
              <a:gd name="T57" fmla="*/ 181846 h 62"/>
              <a:gd name="T58" fmla="*/ 179582 w 57"/>
              <a:gd name="T59" fmla="*/ 171552 h 62"/>
              <a:gd name="T60" fmla="*/ 179582 w 57"/>
              <a:gd name="T61" fmla="*/ 161259 h 62"/>
              <a:gd name="T62" fmla="*/ 162315 w 57"/>
              <a:gd name="T63" fmla="*/ 130380 h 62"/>
              <a:gd name="T64" fmla="*/ 158861 w 57"/>
              <a:gd name="T65" fmla="*/ 99500 h 62"/>
              <a:gd name="T66" fmla="*/ 196850 w 57"/>
              <a:gd name="T67" fmla="*/ 178415 h 62"/>
              <a:gd name="T68" fmla="*/ 158861 w 57"/>
              <a:gd name="T69" fmla="*/ 212725 h 62"/>
              <a:gd name="T70" fmla="*/ 44896 w 57"/>
              <a:gd name="T71" fmla="*/ 178415 h 62"/>
              <a:gd name="T72" fmla="*/ 37989 w 57"/>
              <a:gd name="T73" fmla="*/ 168121 h 62"/>
              <a:gd name="T74" fmla="*/ 44896 w 57"/>
              <a:gd name="T75" fmla="*/ 161259 h 62"/>
              <a:gd name="T76" fmla="*/ 55256 w 57"/>
              <a:gd name="T77" fmla="*/ 168121 h 62"/>
              <a:gd name="T78" fmla="*/ 44896 w 57"/>
              <a:gd name="T79" fmla="*/ 178415 h 62"/>
              <a:gd name="T80" fmla="*/ 100152 w 57"/>
              <a:gd name="T81" fmla="*/ 106363 h 62"/>
              <a:gd name="T82" fmla="*/ 44896 w 57"/>
              <a:gd name="T83" fmla="*/ 54897 h 62"/>
              <a:gd name="T84" fmla="*/ 100152 w 57"/>
              <a:gd name="T85" fmla="*/ 0 h 62"/>
              <a:gd name="T86" fmla="*/ 151954 w 57"/>
              <a:gd name="T87" fmla="*/ 54897 h 62"/>
              <a:gd name="T88" fmla="*/ 100152 w 57"/>
              <a:gd name="T89" fmla="*/ 106363 h 6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7" h="62">
                <a:moveTo>
                  <a:pt x="46" y="62"/>
                </a:move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8"/>
                  <a:pt x="0" y="52"/>
                </a:cubicBezTo>
                <a:cubicBezTo>
                  <a:pt x="0" y="44"/>
                  <a:pt x="2" y="31"/>
                  <a:pt x="12" y="29"/>
                </a:cubicBezTo>
                <a:cubicBezTo>
                  <a:pt x="11" y="31"/>
                  <a:pt x="11" y="32"/>
                  <a:pt x="11" y="34"/>
                </a:cubicBezTo>
                <a:cubicBezTo>
                  <a:pt x="11" y="42"/>
                  <a:pt x="11" y="42"/>
                  <a:pt x="11" y="42"/>
                </a:cubicBezTo>
                <a:cubicBezTo>
                  <a:pt x="8" y="43"/>
                  <a:pt x="6" y="46"/>
                  <a:pt x="6" y="49"/>
                </a:cubicBezTo>
                <a:cubicBezTo>
                  <a:pt x="6" y="54"/>
                  <a:pt x="9" y="57"/>
                  <a:pt x="13" y="57"/>
                </a:cubicBezTo>
                <a:cubicBezTo>
                  <a:pt x="18" y="57"/>
                  <a:pt x="21" y="54"/>
                  <a:pt x="21" y="49"/>
                </a:cubicBezTo>
                <a:cubicBezTo>
                  <a:pt x="21" y="46"/>
                  <a:pt x="19" y="43"/>
                  <a:pt x="16" y="42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3"/>
                  <a:pt x="16" y="31"/>
                  <a:pt x="17" y="30"/>
                </a:cubicBezTo>
                <a:cubicBezTo>
                  <a:pt x="20" y="33"/>
                  <a:pt x="24" y="34"/>
                  <a:pt x="29" y="34"/>
                </a:cubicBezTo>
                <a:cubicBezTo>
                  <a:pt x="33" y="34"/>
                  <a:pt x="37" y="33"/>
                  <a:pt x="41" y="30"/>
                </a:cubicBezTo>
                <a:cubicBezTo>
                  <a:pt x="41" y="31"/>
                  <a:pt x="42" y="33"/>
                  <a:pt x="42" y="34"/>
                </a:cubicBezTo>
                <a:cubicBezTo>
                  <a:pt x="42" y="36"/>
                  <a:pt x="42" y="36"/>
                  <a:pt x="42" y="36"/>
                </a:cubicBezTo>
                <a:cubicBezTo>
                  <a:pt x="36" y="36"/>
                  <a:pt x="31" y="41"/>
                  <a:pt x="31" y="47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1"/>
                  <a:pt x="30" y="52"/>
                  <a:pt x="30" y="53"/>
                </a:cubicBezTo>
                <a:cubicBezTo>
                  <a:pt x="30" y="55"/>
                  <a:pt x="32" y="57"/>
                  <a:pt x="34" y="57"/>
                </a:cubicBezTo>
                <a:cubicBezTo>
                  <a:pt x="36" y="57"/>
                  <a:pt x="38" y="55"/>
                  <a:pt x="38" y="53"/>
                </a:cubicBezTo>
                <a:cubicBezTo>
                  <a:pt x="38" y="52"/>
                  <a:pt x="37" y="51"/>
                  <a:pt x="36" y="50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44"/>
                  <a:pt x="39" y="42"/>
                  <a:pt x="42" y="42"/>
                </a:cubicBezTo>
                <a:cubicBezTo>
                  <a:pt x="44" y="42"/>
                  <a:pt x="47" y="44"/>
                  <a:pt x="47" y="47"/>
                </a:cubicBezTo>
                <a:cubicBezTo>
                  <a:pt x="47" y="50"/>
                  <a:pt x="47" y="50"/>
                  <a:pt x="47" y="50"/>
                </a:cubicBezTo>
                <a:cubicBezTo>
                  <a:pt x="46" y="51"/>
                  <a:pt x="45" y="52"/>
                  <a:pt x="45" y="53"/>
                </a:cubicBezTo>
                <a:cubicBezTo>
                  <a:pt x="45" y="55"/>
                  <a:pt x="47" y="57"/>
                  <a:pt x="49" y="57"/>
                </a:cubicBezTo>
                <a:cubicBezTo>
                  <a:pt x="51" y="57"/>
                  <a:pt x="53" y="55"/>
                  <a:pt x="53" y="53"/>
                </a:cubicBezTo>
                <a:cubicBezTo>
                  <a:pt x="53" y="52"/>
                  <a:pt x="53" y="51"/>
                  <a:pt x="52" y="50"/>
                </a:cubicBezTo>
                <a:cubicBezTo>
                  <a:pt x="52" y="47"/>
                  <a:pt x="52" y="47"/>
                  <a:pt x="52" y="47"/>
                </a:cubicBezTo>
                <a:cubicBezTo>
                  <a:pt x="52" y="43"/>
                  <a:pt x="50" y="40"/>
                  <a:pt x="47" y="38"/>
                </a:cubicBezTo>
                <a:cubicBezTo>
                  <a:pt x="47" y="35"/>
                  <a:pt x="47" y="32"/>
                  <a:pt x="46" y="29"/>
                </a:cubicBezTo>
                <a:cubicBezTo>
                  <a:pt x="55" y="31"/>
                  <a:pt x="57" y="44"/>
                  <a:pt x="57" y="52"/>
                </a:cubicBezTo>
                <a:cubicBezTo>
                  <a:pt x="57" y="58"/>
                  <a:pt x="53" y="62"/>
                  <a:pt x="46" y="62"/>
                </a:cubicBezTo>
                <a:close/>
                <a:moveTo>
                  <a:pt x="13" y="52"/>
                </a:moveTo>
                <a:cubicBezTo>
                  <a:pt x="12" y="52"/>
                  <a:pt x="11" y="51"/>
                  <a:pt x="11" y="49"/>
                </a:cubicBezTo>
                <a:cubicBezTo>
                  <a:pt x="11" y="48"/>
                  <a:pt x="12" y="47"/>
                  <a:pt x="13" y="47"/>
                </a:cubicBezTo>
                <a:cubicBezTo>
                  <a:pt x="15" y="47"/>
                  <a:pt x="16" y="48"/>
                  <a:pt x="16" y="49"/>
                </a:cubicBezTo>
                <a:cubicBezTo>
                  <a:pt x="16" y="51"/>
                  <a:pt x="15" y="52"/>
                  <a:pt x="13" y="52"/>
                </a:cubicBezTo>
                <a:close/>
                <a:moveTo>
                  <a:pt x="29" y="31"/>
                </a:moveTo>
                <a:cubicBezTo>
                  <a:pt x="20" y="31"/>
                  <a:pt x="13" y="24"/>
                  <a:pt x="13" y="16"/>
                </a:cubicBezTo>
                <a:cubicBezTo>
                  <a:pt x="13" y="7"/>
                  <a:pt x="20" y="0"/>
                  <a:pt x="29" y="0"/>
                </a:cubicBezTo>
                <a:cubicBezTo>
                  <a:pt x="37" y="0"/>
                  <a:pt x="44" y="7"/>
                  <a:pt x="44" y="16"/>
                </a:cubicBezTo>
                <a:cubicBezTo>
                  <a:pt x="44" y="24"/>
                  <a:pt x="37" y="31"/>
                  <a:pt x="29" y="3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" name="Freeform 27"/>
          <p:cNvSpPr/>
          <p:nvPr/>
        </p:nvSpPr>
        <p:spPr bwMode="auto">
          <a:xfrm>
            <a:off x="1871526" y="1570431"/>
            <a:ext cx="181636" cy="208597"/>
          </a:xfrm>
          <a:custGeom>
            <a:avLst/>
            <a:gdLst>
              <a:gd name="T0" fmla="*/ 203200 w 59"/>
              <a:gd name="T1" fmla="*/ 140704 h 68"/>
              <a:gd name="T2" fmla="*/ 175647 w 59"/>
              <a:gd name="T3" fmla="*/ 144135 h 68"/>
              <a:gd name="T4" fmla="*/ 110210 w 59"/>
              <a:gd name="T5" fmla="*/ 226498 h 68"/>
              <a:gd name="T6" fmla="*/ 86102 w 59"/>
              <a:gd name="T7" fmla="*/ 226498 h 68"/>
              <a:gd name="T8" fmla="*/ 0 w 59"/>
              <a:gd name="T9" fmla="*/ 34318 h 68"/>
              <a:gd name="T10" fmla="*/ 41329 w 59"/>
              <a:gd name="T11" fmla="*/ 34318 h 68"/>
              <a:gd name="T12" fmla="*/ 99878 w 59"/>
              <a:gd name="T13" fmla="*/ 192180 h 68"/>
              <a:gd name="T14" fmla="*/ 141207 w 59"/>
              <a:gd name="T15" fmla="*/ 137272 h 68"/>
              <a:gd name="T16" fmla="*/ 99878 w 59"/>
              <a:gd name="T17" fmla="*/ 61772 h 68"/>
              <a:gd name="T18" fmla="*/ 151539 w 59"/>
              <a:gd name="T19" fmla="*/ 0 h 68"/>
              <a:gd name="T20" fmla="*/ 203200 w 59"/>
              <a:gd name="T21" fmla="*/ 54909 h 68"/>
              <a:gd name="T22" fmla="*/ 196312 w 59"/>
              <a:gd name="T23" fmla="*/ 96090 h 68"/>
              <a:gd name="T24" fmla="*/ 161871 w 59"/>
              <a:gd name="T25" fmla="*/ 85795 h 68"/>
              <a:gd name="T26" fmla="*/ 165315 w 59"/>
              <a:gd name="T27" fmla="*/ 58341 h 68"/>
              <a:gd name="T28" fmla="*/ 151539 w 59"/>
              <a:gd name="T29" fmla="*/ 34318 h 68"/>
              <a:gd name="T30" fmla="*/ 134319 w 59"/>
              <a:gd name="T31" fmla="*/ 61772 h 68"/>
              <a:gd name="T32" fmla="*/ 185980 w 59"/>
              <a:gd name="T33" fmla="*/ 116681 h 68"/>
              <a:gd name="T34" fmla="*/ 203200 w 59"/>
              <a:gd name="T35" fmla="*/ 116681 h 68"/>
              <a:gd name="T36" fmla="*/ 203200 w 59"/>
              <a:gd name="T37" fmla="*/ 140704 h 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9" h="68">
                <a:moveTo>
                  <a:pt x="59" y="41"/>
                </a:moveTo>
                <a:cubicBezTo>
                  <a:pt x="56" y="42"/>
                  <a:pt x="53" y="42"/>
                  <a:pt x="51" y="42"/>
                </a:cubicBezTo>
                <a:cubicBezTo>
                  <a:pt x="45" y="54"/>
                  <a:pt x="35" y="64"/>
                  <a:pt x="32" y="66"/>
                </a:cubicBezTo>
                <a:cubicBezTo>
                  <a:pt x="30" y="67"/>
                  <a:pt x="28" y="68"/>
                  <a:pt x="25" y="66"/>
                </a:cubicBezTo>
                <a:cubicBezTo>
                  <a:pt x="21" y="64"/>
                  <a:pt x="6" y="51"/>
                  <a:pt x="0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5" y="35"/>
                  <a:pt x="22" y="47"/>
                  <a:pt x="29" y="56"/>
                </a:cubicBezTo>
                <a:cubicBezTo>
                  <a:pt x="33" y="52"/>
                  <a:pt x="38" y="46"/>
                  <a:pt x="41" y="40"/>
                </a:cubicBezTo>
                <a:cubicBezTo>
                  <a:pt x="33" y="36"/>
                  <a:pt x="29" y="28"/>
                  <a:pt x="29" y="18"/>
                </a:cubicBezTo>
                <a:cubicBezTo>
                  <a:pt x="29" y="8"/>
                  <a:pt x="34" y="0"/>
                  <a:pt x="44" y="0"/>
                </a:cubicBezTo>
                <a:cubicBezTo>
                  <a:pt x="54" y="0"/>
                  <a:pt x="59" y="6"/>
                  <a:pt x="59" y="16"/>
                </a:cubicBezTo>
                <a:cubicBezTo>
                  <a:pt x="59" y="20"/>
                  <a:pt x="58" y="25"/>
                  <a:pt x="57" y="28"/>
                </a:cubicBezTo>
                <a:cubicBezTo>
                  <a:pt x="57" y="28"/>
                  <a:pt x="49" y="29"/>
                  <a:pt x="47" y="25"/>
                </a:cubicBezTo>
                <a:cubicBezTo>
                  <a:pt x="47" y="23"/>
                  <a:pt x="48" y="20"/>
                  <a:pt x="48" y="17"/>
                </a:cubicBezTo>
                <a:cubicBezTo>
                  <a:pt x="48" y="13"/>
                  <a:pt x="46" y="10"/>
                  <a:pt x="44" y="10"/>
                </a:cubicBezTo>
                <a:cubicBezTo>
                  <a:pt x="41" y="10"/>
                  <a:pt x="39" y="13"/>
                  <a:pt x="39" y="18"/>
                </a:cubicBezTo>
                <a:cubicBezTo>
                  <a:pt x="39" y="28"/>
                  <a:pt x="46" y="34"/>
                  <a:pt x="54" y="34"/>
                </a:cubicBezTo>
                <a:cubicBezTo>
                  <a:pt x="56" y="34"/>
                  <a:pt x="57" y="34"/>
                  <a:pt x="59" y="34"/>
                </a:cubicBezTo>
                <a:lnTo>
                  <a:pt x="59" y="4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4" name="Freeform 28"/>
          <p:cNvSpPr>
            <a:spLocks noEditPoints="1"/>
          </p:cNvSpPr>
          <p:nvPr/>
        </p:nvSpPr>
        <p:spPr bwMode="auto">
          <a:xfrm>
            <a:off x="2311425" y="1594554"/>
            <a:ext cx="205759" cy="175960"/>
          </a:xfrm>
          <a:custGeom>
            <a:avLst/>
            <a:gdLst>
              <a:gd name="T0" fmla="*/ 106504 w 67"/>
              <a:gd name="T1" fmla="*/ 172675 h 57"/>
              <a:gd name="T2" fmla="*/ 99633 w 67"/>
              <a:gd name="T3" fmla="*/ 183036 h 57"/>
              <a:gd name="T4" fmla="*/ 92762 w 67"/>
              <a:gd name="T5" fmla="*/ 179582 h 57"/>
              <a:gd name="T6" fmla="*/ 48099 w 67"/>
              <a:gd name="T7" fmla="*/ 134687 h 57"/>
              <a:gd name="T8" fmla="*/ 10307 w 67"/>
              <a:gd name="T9" fmla="*/ 134687 h 57"/>
              <a:gd name="T10" fmla="*/ 0 w 67"/>
              <a:gd name="T11" fmla="*/ 124326 h 57"/>
              <a:gd name="T12" fmla="*/ 0 w 67"/>
              <a:gd name="T13" fmla="*/ 72524 h 57"/>
              <a:gd name="T14" fmla="*/ 10307 w 67"/>
              <a:gd name="T15" fmla="*/ 62163 h 57"/>
              <a:gd name="T16" fmla="*/ 48099 w 67"/>
              <a:gd name="T17" fmla="*/ 62163 h 57"/>
              <a:gd name="T18" fmla="*/ 92762 w 67"/>
              <a:gd name="T19" fmla="*/ 17268 h 57"/>
              <a:gd name="T20" fmla="*/ 99633 w 67"/>
              <a:gd name="T21" fmla="*/ 13814 h 57"/>
              <a:gd name="T22" fmla="*/ 106504 w 67"/>
              <a:gd name="T23" fmla="*/ 20721 h 57"/>
              <a:gd name="T24" fmla="*/ 106504 w 67"/>
              <a:gd name="T25" fmla="*/ 172675 h 57"/>
              <a:gd name="T26" fmla="*/ 140861 w 67"/>
              <a:gd name="T27" fmla="*/ 131233 h 57"/>
              <a:gd name="T28" fmla="*/ 137425 w 67"/>
              <a:gd name="T29" fmla="*/ 131233 h 57"/>
              <a:gd name="T30" fmla="*/ 127118 w 67"/>
              <a:gd name="T31" fmla="*/ 120873 h 57"/>
              <a:gd name="T32" fmla="*/ 144296 w 67"/>
              <a:gd name="T33" fmla="*/ 96698 h 57"/>
              <a:gd name="T34" fmla="*/ 127118 w 67"/>
              <a:gd name="T35" fmla="*/ 72524 h 57"/>
              <a:gd name="T36" fmla="*/ 137425 w 67"/>
              <a:gd name="T37" fmla="*/ 65617 h 57"/>
              <a:gd name="T38" fmla="*/ 140861 w 67"/>
              <a:gd name="T39" fmla="*/ 65617 h 57"/>
              <a:gd name="T40" fmla="*/ 161474 w 67"/>
              <a:gd name="T41" fmla="*/ 96698 h 57"/>
              <a:gd name="T42" fmla="*/ 140861 w 67"/>
              <a:gd name="T43" fmla="*/ 131233 h 57"/>
              <a:gd name="T44" fmla="*/ 154603 w 67"/>
              <a:gd name="T45" fmla="*/ 162315 h 57"/>
              <a:gd name="T46" fmla="*/ 151168 w 67"/>
              <a:gd name="T47" fmla="*/ 162315 h 57"/>
              <a:gd name="T48" fmla="*/ 140861 w 67"/>
              <a:gd name="T49" fmla="*/ 155408 h 57"/>
              <a:gd name="T50" fmla="*/ 147732 w 67"/>
              <a:gd name="T51" fmla="*/ 145047 h 57"/>
              <a:gd name="T52" fmla="*/ 158039 w 67"/>
              <a:gd name="T53" fmla="*/ 141594 h 57"/>
              <a:gd name="T54" fmla="*/ 178653 w 67"/>
              <a:gd name="T55" fmla="*/ 96698 h 57"/>
              <a:gd name="T56" fmla="*/ 158039 w 67"/>
              <a:gd name="T57" fmla="*/ 55256 h 57"/>
              <a:gd name="T58" fmla="*/ 147732 w 67"/>
              <a:gd name="T59" fmla="*/ 48349 h 57"/>
              <a:gd name="T60" fmla="*/ 140861 w 67"/>
              <a:gd name="T61" fmla="*/ 41442 h 57"/>
              <a:gd name="T62" fmla="*/ 151168 w 67"/>
              <a:gd name="T63" fmla="*/ 31082 h 57"/>
              <a:gd name="T64" fmla="*/ 154603 w 67"/>
              <a:gd name="T65" fmla="*/ 31082 h 57"/>
              <a:gd name="T66" fmla="*/ 195831 w 67"/>
              <a:gd name="T67" fmla="*/ 96698 h 57"/>
              <a:gd name="T68" fmla="*/ 154603 w 67"/>
              <a:gd name="T69" fmla="*/ 162315 h 57"/>
              <a:gd name="T70" fmla="*/ 168346 w 67"/>
              <a:gd name="T71" fmla="*/ 196850 h 57"/>
              <a:gd name="T72" fmla="*/ 164910 w 67"/>
              <a:gd name="T73" fmla="*/ 196850 h 57"/>
              <a:gd name="T74" fmla="*/ 154603 w 67"/>
              <a:gd name="T75" fmla="*/ 186489 h 57"/>
              <a:gd name="T76" fmla="*/ 161474 w 67"/>
              <a:gd name="T77" fmla="*/ 179582 h 57"/>
              <a:gd name="T78" fmla="*/ 164910 w 67"/>
              <a:gd name="T79" fmla="*/ 176129 h 57"/>
              <a:gd name="T80" fmla="*/ 178653 w 67"/>
              <a:gd name="T81" fmla="*/ 169222 h 57"/>
              <a:gd name="T82" fmla="*/ 213009 w 67"/>
              <a:gd name="T83" fmla="*/ 96698 h 57"/>
              <a:gd name="T84" fmla="*/ 178653 w 67"/>
              <a:gd name="T85" fmla="*/ 27628 h 57"/>
              <a:gd name="T86" fmla="*/ 164910 w 67"/>
              <a:gd name="T87" fmla="*/ 20721 h 57"/>
              <a:gd name="T88" fmla="*/ 161474 w 67"/>
              <a:gd name="T89" fmla="*/ 17268 h 57"/>
              <a:gd name="T90" fmla="*/ 154603 w 67"/>
              <a:gd name="T91" fmla="*/ 6907 h 57"/>
              <a:gd name="T92" fmla="*/ 164910 w 67"/>
              <a:gd name="T93" fmla="*/ 0 h 57"/>
              <a:gd name="T94" fmla="*/ 168346 w 67"/>
              <a:gd name="T95" fmla="*/ 0 h 57"/>
              <a:gd name="T96" fmla="*/ 230187 w 67"/>
              <a:gd name="T97" fmla="*/ 96698 h 57"/>
              <a:gd name="T98" fmla="*/ 168346 w 67"/>
              <a:gd name="T99" fmla="*/ 196850 h 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7" h="57">
                <a:moveTo>
                  <a:pt x="31" y="50"/>
                </a:moveTo>
                <a:cubicBezTo>
                  <a:pt x="31" y="52"/>
                  <a:pt x="30" y="53"/>
                  <a:pt x="29" y="53"/>
                </a:cubicBezTo>
                <a:cubicBezTo>
                  <a:pt x="28" y="53"/>
                  <a:pt x="27" y="52"/>
                  <a:pt x="27" y="52"/>
                </a:cubicBezTo>
                <a:cubicBezTo>
                  <a:pt x="14" y="39"/>
                  <a:pt x="14" y="39"/>
                  <a:pt x="14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2" y="39"/>
                  <a:pt x="0" y="37"/>
                  <a:pt x="0" y="36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9"/>
                  <a:pt x="2" y="18"/>
                  <a:pt x="3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8" y="4"/>
                  <a:pt x="29" y="4"/>
                </a:cubicBezTo>
                <a:cubicBezTo>
                  <a:pt x="30" y="4"/>
                  <a:pt x="31" y="5"/>
                  <a:pt x="31" y="6"/>
                </a:cubicBezTo>
                <a:lnTo>
                  <a:pt x="31" y="50"/>
                </a:lnTo>
                <a:close/>
                <a:moveTo>
                  <a:pt x="41" y="38"/>
                </a:moveTo>
                <a:cubicBezTo>
                  <a:pt x="40" y="38"/>
                  <a:pt x="40" y="38"/>
                  <a:pt x="40" y="38"/>
                </a:cubicBezTo>
                <a:cubicBezTo>
                  <a:pt x="38" y="38"/>
                  <a:pt x="37" y="37"/>
                  <a:pt x="37" y="35"/>
                </a:cubicBezTo>
                <a:cubicBezTo>
                  <a:pt x="37" y="32"/>
                  <a:pt x="42" y="33"/>
                  <a:pt x="42" y="28"/>
                </a:cubicBezTo>
                <a:cubicBezTo>
                  <a:pt x="42" y="23"/>
                  <a:pt x="37" y="24"/>
                  <a:pt x="37" y="21"/>
                </a:cubicBezTo>
                <a:cubicBezTo>
                  <a:pt x="37" y="20"/>
                  <a:pt x="38" y="19"/>
                  <a:pt x="40" y="19"/>
                </a:cubicBezTo>
                <a:cubicBezTo>
                  <a:pt x="40" y="19"/>
                  <a:pt x="40" y="19"/>
                  <a:pt x="41" y="19"/>
                </a:cubicBezTo>
                <a:cubicBezTo>
                  <a:pt x="44" y="20"/>
                  <a:pt x="47" y="24"/>
                  <a:pt x="47" y="28"/>
                </a:cubicBezTo>
                <a:cubicBezTo>
                  <a:pt x="47" y="32"/>
                  <a:pt x="44" y="36"/>
                  <a:pt x="41" y="38"/>
                </a:cubicBezTo>
                <a:close/>
                <a:moveTo>
                  <a:pt x="45" y="47"/>
                </a:moveTo>
                <a:cubicBezTo>
                  <a:pt x="44" y="47"/>
                  <a:pt x="44" y="47"/>
                  <a:pt x="44" y="47"/>
                </a:cubicBezTo>
                <a:cubicBezTo>
                  <a:pt x="42" y="47"/>
                  <a:pt x="41" y="46"/>
                  <a:pt x="41" y="45"/>
                </a:cubicBezTo>
                <a:cubicBezTo>
                  <a:pt x="41" y="44"/>
                  <a:pt x="42" y="43"/>
                  <a:pt x="43" y="42"/>
                </a:cubicBezTo>
                <a:cubicBezTo>
                  <a:pt x="44" y="42"/>
                  <a:pt x="45" y="41"/>
                  <a:pt x="46" y="41"/>
                </a:cubicBezTo>
                <a:cubicBezTo>
                  <a:pt x="50" y="38"/>
                  <a:pt x="52" y="33"/>
                  <a:pt x="52" y="28"/>
                </a:cubicBezTo>
                <a:cubicBezTo>
                  <a:pt x="52" y="23"/>
                  <a:pt x="50" y="19"/>
                  <a:pt x="46" y="16"/>
                </a:cubicBezTo>
                <a:cubicBezTo>
                  <a:pt x="45" y="15"/>
                  <a:pt x="44" y="15"/>
                  <a:pt x="43" y="14"/>
                </a:cubicBezTo>
                <a:cubicBezTo>
                  <a:pt x="42" y="14"/>
                  <a:pt x="41" y="13"/>
                  <a:pt x="41" y="12"/>
                </a:cubicBezTo>
                <a:cubicBezTo>
                  <a:pt x="41" y="10"/>
                  <a:pt x="42" y="9"/>
                  <a:pt x="44" y="9"/>
                </a:cubicBezTo>
                <a:cubicBezTo>
                  <a:pt x="44" y="9"/>
                  <a:pt x="44" y="9"/>
                  <a:pt x="45" y="9"/>
                </a:cubicBezTo>
                <a:cubicBezTo>
                  <a:pt x="52" y="13"/>
                  <a:pt x="57" y="20"/>
                  <a:pt x="57" y="28"/>
                </a:cubicBezTo>
                <a:cubicBezTo>
                  <a:pt x="57" y="36"/>
                  <a:pt x="52" y="44"/>
                  <a:pt x="45" y="47"/>
                </a:cubicBezTo>
                <a:close/>
                <a:moveTo>
                  <a:pt x="49" y="57"/>
                </a:moveTo>
                <a:cubicBezTo>
                  <a:pt x="48" y="57"/>
                  <a:pt x="48" y="57"/>
                  <a:pt x="48" y="57"/>
                </a:cubicBezTo>
                <a:cubicBezTo>
                  <a:pt x="46" y="57"/>
                  <a:pt x="45" y="56"/>
                  <a:pt x="45" y="54"/>
                </a:cubicBezTo>
                <a:cubicBezTo>
                  <a:pt x="45" y="53"/>
                  <a:pt x="46" y="52"/>
                  <a:pt x="47" y="52"/>
                </a:cubicBezTo>
                <a:cubicBezTo>
                  <a:pt x="47" y="52"/>
                  <a:pt x="48" y="51"/>
                  <a:pt x="48" y="51"/>
                </a:cubicBezTo>
                <a:cubicBezTo>
                  <a:pt x="50" y="50"/>
                  <a:pt x="51" y="50"/>
                  <a:pt x="52" y="49"/>
                </a:cubicBezTo>
                <a:cubicBezTo>
                  <a:pt x="58" y="44"/>
                  <a:pt x="62" y="36"/>
                  <a:pt x="62" y="28"/>
                </a:cubicBezTo>
                <a:cubicBezTo>
                  <a:pt x="62" y="20"/>
                  <a:pt x="58" y="12"/>
                  <a:pt x="52" y="8"/>
                </a:cubicBezTo>
                <a:cubicBezTo>
                  <a:pt x="51" y="7"/>
                  <a:pt x="50" y="6"/>
                  <a:pt x="48" y="6"/>
                </a:cubicBezTo>
                <a:cubicBezTo>
                  <a:pt x="48" y="5"/>
                  <a:pt x="47" y="5"/>
                  <a:pt x="47" y="5"/>
                </a:cubicBezTo>
                <a:cubicBezTo>
                  <a:pt x="46" y="4"/>
                  <a:pt x="45" y="3"/>
                  <a:pt x="45" y="2"/>
                </a:cubicBezTo>
                <a:cubicBezTo>
                  <a:pt x="45" y="1"/>
                  <a:pt x="46" y="0"/>
                  <a:pt x="48" y="0"/>
                </a:cubicBezTo>
                <a:cubicBezTo>
                  <a:pt x="48" y="0"/>
                  <a:pt x="48" y="0"/>
                  <a:pt x="49" y="0"/>
                </a:cubicBezTo>
                <a:cubicBezTo>
                  <a:pt x="60" y="5"/>
                  <a:pt x="67" y="16"/>
                  <a:pt x="67" y="28"/>
                </a:cubicBezTo>
                <a:cubicBezTo>
                  <a:pt x="67" y="41"/>
                  <a:pt x="60" y="52"/>
                  <a:pt x="49" y="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5" name="Freeform 29"/>
          <p:cNvSpPr>
            <a:spLocks noEditPoints="1"/>
          </p:cNvSpPr>
          <p:nvPr/>
        </p:nvSpPr>
        <p:spPr bwMode="auto">
          <a:xfrm>
            <a:off x="2754162" y="1578944"/>
            <a:ext cx="251168" cy="207179"/>
          </a:xfrm>
          <a:custGeom>
            <a:avLst/>
            <a:gdLst>
              <a:gd name="T0" fmla="*/ 188467 w 82"/>
              <a:gd name="T1" fmla="*/ 69187 h 67"/>
              <a:gd name="T2" fmla="*/ 106227 w 82"/>
              <a:gd name="T3" fmla="*/ 148751 h 67"/>
              <a:gd name="T4" fmla="*/ 109653 w 82"/>
              <a:gd name="T5" fmla="*/ 169507 h 67"/>
              <a:gd name="T6" fmla="*/ 99373 w 82"/>
              <a:gd name="T7" fmla="*/ 169507 h 67"/>
              <a:gd name="T8" fmla="*/ 65107 w 82"/>
              <a:gd name="T9" fmla="*/ 166048 h 67"/>
              <a:gd name="T10" fmla="*/ 30840 w 82"/>
              <a:gd name="T11" fmla="*/ 183344 h 67"/>
              <a:gd name="T12" fmla="*/ 37693 w 82"/>
              <a:gd name="T13" fmla="*/ 152210 h 67"/>
              <a:gd name="T14" fmla="*/ 0 w 82"/>
              <a:gd name="T15" fmla="*/ 86483 h 67"/>
              <a:gd name="T16" fmla="*/ 99373 w 82"/>
              <a:gd name="T17" fmla="*/ 0 h 67"/>
              <a:gd name="T18" fmla="*/ 198747 w 82"/>
              <a:gd name="T19" fmla="*/ 69187 h 67"/>
              <a:gd name="T20" fmla="*/ 188467 w 82"/>
              <a:gd name="T21" fmla="*/ 69187 h 67"/>
              <a:gd name="T22" fmla="*/ 65107 w 82"/>
              <a:gd name="T23" fmla="*/ 41512 h 67"/>
              <a:gd name="T24" fmla="*/ 51400 w 82"/>
              <a:gd name="T25" fmla="*/ 55349 h 67"/>
              <a:gd name="T26" fmla="*/ 65107 w 82"/>
              <a:gd name="T27" fmla="*/ 65727 h 67"/>
              <a:gd name="T28" fmla="*/ 78813 w 82"/>
              <a:gd name="T29" fmla="*/ 55349 h 67"/>
              <a:gd name="T30" fmla="*/ 65107 w 82"/>
              <a:gd name="T31" fmla="*/ 41512 h 67"/>
              <a:gd name="T32" fmla="*/ 246720 w 82"/>
              <a:gd name="T33" fmla="*/ 207560 h 67"/>
              <a:gd name="T34" fmla="*/ 253574 w 82"/>
              <a:gd name="T35" fmla="*/ 231775 h 67"/>
              <a:gd name="T36" fmla="*/ 226160 w 82"/>
              <a:gd name="T37" fmla="*/ 214478 h 67"/>
              <a:gd name="T38" fmla="*/ 195320 w 82"/>
              <a:gd name="T39" fmla="*/ 221397 h 67"/>
              <a:gd name="T40" fmla="*/ 113080 w 82"/>
              <a:gd name="T41" fmla="*/ 148751 h 67"/>
              <a:gd name="T42" fmla="*/ 195320 w 82"/>
              <a:gd name="T43" fmla="*/ 76105 h 67"/>
              <a:gd name="T44" fmla="*/ 280987 w 82"/>
              <a:gd name="T45" fmla="*/ 148751 h 67"/>
              <a:gd name="T46" fmla="*/ 246720 w 82"/>
              <a:gd name="T47" fmla="*/ 207560 h 67"/>
              <a:gd name="T48" fmla="*/ 137067 w 82"/>
              <a:gd name="T49" fmla="*/ 41512 h 67"/>
              <a:gd name="T50" fmla="*/ 119933 w 82"/>
              <a:gd name="T51" fmla="*/ 55349 h 67"/>
              <a:gd name="T52" fmla="*/ 137067 w 82"/>
              <a:gd name="T53" fmla="*/ 65727 h 67"/>
              <a:gd name="T54" fmla="*/ 147347 w 82"/>
              <a:gd name="T55" fmla="*/ 55349 h 67"/>
              <a:gd name="T56" fmla="*/ 137067 w 82"/>
              <a:gd name="T57" fmla="*/ 41512 h 67"/>
              <a:gd name="T58" fmla="*/ 167907 w 82"/>
              <a:gd name="T59" fmla="*/ 114158 h 67"/>
              <a:gd name="T60" fmla="*/ 157627 w 82"/>
              <a:gd name="T61" fmla="*/ 124536 h 67"/>
              <a:gd name="T62" fmla="*/ 167907 w 82"/>
              <a:gd name="T63" fmla="*/ 134914 h 67"/>
              <a:gd name="T64" fmla="*/ 181614 w 82"/>
              <a:gd name="T65" fmla="*/ 124536 h 67"/>
              <a:gd name="T66" fmla="*/ 167907 w 82"/>
              <a:gd name="T67" fmla="*/ 114158 h 67"/>
              <a:gd name="T68" fmla="*/ 222734 w 82"/>
              <a:gd name="T69" fmla="*/ 114158 h 67"/>
              <a:gd name="T70" fmla="*/ 212454 w 82"/>
              <a:gd name="T71" fmla="*/ 124536 h 67"/>
              <a:gd name="T72" fmla="*/ 222734 w 82"/>
              <a:gd name="T73" fmla="*/ 134914 h 67"/>
              <a:gd name="T74" fmla="*/ 236440 w 82"/>
              <a:gd name="T75" fmla="*/ 124536 h 67"/>
              <a:gd name="T76" fmla="*/ 222734 w 82"/>
              <a:gd name="T77" fmla="*/ 114158 h 6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2" h="67">
                <a:moveTo>
                  <a:pt x="55" y="20"/>
                </a:moveTo>
                <a:cubicBezTo>
                  <a:pt x="42" y="20"/>
                  <a:pt x="31" y="30"/>
                  <a:pt x="31" y="43"/>
                </a:cubicBezTo>
                <a:cubicBezTo>
                  <a:pt x="31" y="45"/>
                  <a:pt x="31" y="47"/>
                  <a:pt x="32" y="49"/>
                </a:cubicBezTo>
                <a:cubicBezTo>
                  <a:pt x="31" y="49"/>
                  <a:pt x="30" y="49"/>
                  <a:pt x="29" y="49"/>
                </a:cubicBezTo>
                <a:cubicBezTo>
                  <a:pt x="25" y="49"/>
                  <a:pt x="22" y="49"/>
                  <a:pt x="19" y="48"/>
                </a:cubicBezTo>
                <a:cubicBezTo>
                  <a:pt x="9" y="53"/>
                  <a:pt x="9" y="53"/>
                  <a:pt x="9" y="53"/>
                </a:cubicBezTo>
                <a:cubicBezTo>
                  <a:pt x="11" y="44"/>
                  <a:pt x="11" y="44"/>
                  <a:pt x="11" y="44"/>
                </a:cubicBezTo>
                <a:cubicBezTo>
                  <a:pt x="4" y="39"/>
                  <a:pt x="0" y="33"/>
                  <a:pt x="0" y="25"/>
                </a:cubicBezTo>
                <a:cubicBezTo>
                  <a:pt x="0" y="11"/>
                  <a:pt x="13" y="0"/>
                  <a:pt x="29" y="0"/>
                </a:cubicBezTo>
                <a:cubicBezTo>
                  <a:pt x="43" y="0"/>
                  <a:pt x="56" y="9"/>
                  <a:pt x="58" y="20"/>
                </a:cubicBezTo>
                <a:cubicBezTo>
                  <a:pt x="57" y="20"/>
                  <a:pt x="56" y="20"/>
                  <a:pt x="55" y="20"/>
                </a:cubicBezTo>
                <a:close/>
                <a:moveTo>
                  <a:pt x="19" y="12"/>
                </a:moveTo>
                <a:cubicBezTo>
                  <a:pt x="17" y="12"/>
                  <a:pt x="15" y="14"/>
                  <a:pt x="15" y="16"/>
                </a:cubicBezTo>
                <a:cubicBezTo>
                  <a:pt x="15" y="18"/>
                  <a:pt x="17" y="19"/>
                  <a:pt x="19" y="19"/>
                </a:cubicBezTo>
                <a:cubicBezTo>
                  <a:pt x="22" y="19"/>
                  <a:pt x="23" y="18"/>
                  <a:pt x="23" y="16"/>
                </a:cubicBezTo>
                <a:cubicBezTo>
                  <a:pt x="23" y="14"/>
                  <a:pt x="22" y="12"/>
                  <a:pt x="19" y="12"/>
                </a:cubicBezTo>
                <a:close/>
                <a:moveTo>
                  <a:pt x="72" y="60"/>
                </a:moveTo>
                <a:cubicBezTo>
                  <a:pt x="74" y="67"/>
                  <a:pt x="74" y="67"/>
                  <a:pt x="74" y="67"/>
                </a:cubicBezTo>
                <a:cubicBezTo>
                  <a:pt x="66" y="62"/>
                  <a:pt x="66" y="62"/>
                  <a:pt x="66" y="62"/>
                </a:cubicBezTo>
                <a:cubicBezTo>
                  <a:pt x="63" y="63"/>
                  <a:pt x="60" y="64"/>
                  <a:pt x="57" y="64"/>
                </a:cubicBezTo>
                <a:cubicBezTo>
                  <a:pt x="43" y="64"/>
                  <a:pt x="33" y="54"/>
                  <a:pt x="33" y="43"/>
                </a:cubicBezTo>
                <a:cubicBezTo>
                  <a:pt x="33" y="31"/>
                  <a:pt x="43" y="22"/>
                  <a:pt x="57" y="22"/>
                </a:cubicBezTo>
                <a:cubicBezTo>
                  <a:pt x="70" y="22"/>
                  <a:pt x="82" y="31"/>
                  <a:pt x="82" y="43"/>
                </a:cubicBezTo>
                <a:cubicBezTo>
                  <a:pt x="82" y="49"/>
                  <a:pt x="78" y="55"/>
                  <a:pt x="72" y="60"/>
                </a:cubicBezTo>
                <a:close/>
                <a:moveTo>
                  <a:pt x="40" y="12"/>
                </a:moveTo>
                <a:cubicBezTo>
                  <a:pt x="38" y="12"/>
                  <a:pt x="35" y="14"/>
                  <a:pt x="35" y="16"/>
                </a:cubicBezTo>
                <a:cubicBezTo>
                  <a:pt x="35" y="18"/>
                  <a:pt x="38" y="19"/>
                  <a:pt x="40" y="19"/>
                </a:cubicBezTo>
                <a:cubicBezTo>
                  <a:pt x="42" y="19"/>
                  <a:pt x="43" y="18"/>
                  <a:pt x="43" y="16"/>
                </a:cubicBezTo>
                <a:cubicBezTo>
                  <a:pt x="43" y="14"/>
                  <a:pt x="42" y="12"/>
                  <a:pt x="40" y="12"/>
                </a:cubicBezTo>
                <a:close/>
                <a:moveTo>
                  <a:pt x="49" y="33"/>
                </a:moveTo>
                <a:cubicBezTo>
                  <a:pt x="48" y="33"/>
                  <a:pt x="46" y="35"/>
                  <a:pt x="46" y="36"/>
                </a:cubicBezTo>
                <a:cubicBezTo>
                  <a:pt x="46" y="38"/>
                  <a:pt x="48" y="39"/>
                  <a:pt x="49" y="39"/>
                </a:cubicBezTo>
                <a:cubicBezTo>
                  <a:pt x="51" y="39"/>
                  <a:pt x="53" y="38"/>
                  <a:pt x="53" y="36"/>
                </a:cubicBezTo>
                <a:cubicBezTo>
                  <a:pt x="53" y="35"/>
                  <a:pt x="51" y="33"/>
                  <a:pt x="49" y="33"/>
                </a:cubicBezTo>
                <a:close/>
                <a:moveTo>
                  <a:pt x="65" y="33"/>
                </a:moveTo>
                <a:cubicBezTo>
                  <a:pt x="64" y="33"/>
                  <a:pt x="62" y="35"/>
                  <a:pt x="62" y="36"/>
                </a:cubicBezTo>
                <a:cubicBezTo>
                  <a:pt x="62" y="38"/>
                  <a:pt x="64" y="39"/>
                  <a:pt x="65" y="39"/>
                </a:cubicBezTo>
                <a:cubicBezTo>
                  <a:pt x="67" y="39"/>
                  <a:pt x="69" y="38"/>
                  <a:pt x="69" y="36"/>
                </a:cubicBezTo>
                <a:cubicBezTo>
                  <a:pt x="69" y="35"/>
                  <a:pt x="67" y="33"/>
                  <a:pt x="65" y="3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6" name="Freeform 30"/>
          <p:cNvSpPr>
            <a:spLocks noEditPoints="1"/>
          </p:cNvSpPr>
          <p:nvPr/>
        </p:nvSpPr>
        <p:spPr bwMode="auto">
          <a:xfrm>
            <a:off x="3195480" y="1586040"/>
            <a:ext cx="221369" cy="174541"/>
          </a:xfrm>
          <a:custGeom>
            <a:avLst/>
            <a:gdLst>
              <a:gd name="T0" fmla="*/ 240771 w 72"/>
              <a:gd name="T1" fmla="*/ 106196 h 57"/>
              <a:gd name="T2" fmla="*/ 189177 w 72"/>
              <a:gd name="T3" fmla="*/ 191837 h 57"/>
              <a:gd name="T4" fmla="*/ 165100 w 72"/>
              <a:gd name="T5" fmla="*/ 195263 h 57"/>
              <a:gd name="T6" fmla="*/ 137583 w 72"/>
              <a:gd name="T7" fmla="*/ 106196 h 57"/>
              <a:gd name="T8" fmla="*/ 85990 w 72"/>
              <a:gd name="T9" fmla="*/ 191837 h 57"/>
              <a:gd name="T10" fmla="*/ 58473 w 72"/>
              <a:gd name="T11" fmla="*/ 195263 h 57"/>
              <a:gd name="T12" fmla="*/ 30956 w 72"/>
              <a:gd name="T13" fmla="*/ 106196 h 57"/>
              <a:gd name="T14" fmla="*/ 0 w 72"/>
              <a:gd name="T15" fmla="*/ 102770 h 57"/>
              <a:gd name="T16" fmla="*/ 3440 w 72"/>
              <a:gd name="T17" fmla="*/ 89067 h 57"/>
              <a:gd name="T18" fmla="*/ 24077 w 72"/>
              <a:gd name="T19" fmla="*/ 71939 h 57"/>
              <a:gd name="T20" fmla="*/ 0 w 72"/>
              <a:gd name="T21" fmla="*/ 68513 h 57"/>
              <a:gd name="T22" fmla="*/ 3440 w 72"/>
              <a:gd name="T23" fmla="*/ 54811 h 57"/>
              <a:gd name="T24" fmla="*/ 6879 w 72"/>
              <a:gd name="T25" fmla="*/ 6851 h 57"/>
              <a:gd name="T26" fmla="*/ 10319 w 72"/>
              <a:gd name="T27" fmla="*/ 0 h 57"/>
              <a:gd name="T28" fmla="*/ 34396 w 72"/>
              <a:gd name="T29" fmla="*/ 3426 h 57"/>
              <a:gd name="T30" fmla="*/ 96308 w 72"/>
              <a:gd name="T31" fmla="*/ 54811 h 57"/>
              <a:gd name="T32" fmla="*/ 113506 w 72"/>
              <a:gd name="T33" fmla="*/ 0 h 57"/>
              <a:gd name="T34" fmla="*/ 134144 w 72"/>
              <a:gd name="T35" fmla="*/ 3426 h 57"/>
              <a:gd name="T36" fmla="*/ 199496 w 72"/>
              <a:gd name="T37" fmla="*/ 54811 h 57"/>
              <a:gd name="T38" fmla="*/ 216694 w 72"/>
              <a:gd name="T39" fmla="*/ 0 h 57"/>
              <a:gd name="T40" fmla="*/ 237331 w 72"/>
              <a:gd name="T41" fmla="*/ 3426 h 57"/>
              <a:gd name="T42" fmla="*/ 227013 w 72"/>
              <a:gd name="T43" fmla="*/ 54811 h 57"/>
              <a:gd name="T44" fmla="*/ 247650 w 72"/>
              <a:gd name="T45" fmla="*/ 58236 h 57"/>
              <a:gd name="T46" fmla="*/ 240771 w 72"/>
              <a:gd name="T47" fmla="*/ 71939 h 57"/>
              <a:gd name="T48" fmla="*/ 216694 w 72"/>
              <a:gd name="T49" fmla="*/ 89067 h 57"/>
              <a:gd name="T50" fmla="*/ 247650 w 72"/>
              <a:gd name="T51" fmla="*/ 92493 h 57"/>
              <a:gd name="T52" fmla="*/ 89429 w 72"/>
              <a:gd name="T53" fmla="*/ 71939 h 57"/>
              <a:gd name="T54" fmla="*/ 55033 w 72"/>
              <a:gd name="T55" fmla="*/ 89067 h 57"/>
              <a:gd name="T56" fmla="*/ 89429 w 72"/>
              <a:gd name="T57" fmla="*/ 71939 h 57"/>
              <a:gd name="T58" fmla="*/ 58473 w 72"/>
              <a:gd name="T59" fmla="*/ 106196 h 57"/>
              <a:gd name="T60" fmla="*/ 68792 w 72"/>
              <a:gd name="T61" fmla="*/ 150729 h 57"/>
              <a:gd name="T62" fmla="*/ 82550 w 72"/>
              <a:gd name="T63" fmla="*/ 106196 h 57"/>
              <a:gd name="T64" fmla="*/ 127265 w 72"/>
              <a:gd name="T65" fmla="*/ 71939 h 57"/>
              <a:gd name="T66" fmla="*/ 113506 w 72"/>
              <a:gd name="T67" fmla="*/ 89067 h 57"/>
              <a:gd name="T68" fmla="*/ 196056 w 72"/>
              <a:gd name="T69" fmla="*/ 71939 h 57"/>
              <a:gd name="T70" fmla="*/ 158221 w 72"/>
              <a:gd name="T71" fmla="*/ 89067 h 57"/>
              <a:gd name="T72" fmla="*/ 196056 w 72"/>
              <a:gd name="T73" fmla="*/ 71939 h 57"/>
              <a:gd name="T74" fmla="*/ 161660 w 72"/>
              <a:gd name="T75" fmla="*/ 106196 h 57"/>
              <a:gd name="T76" fmla="*/ 175419 w 72"/>
              <a:gd name="T77" fmla="*/ 150729 h 57"/>
              <a:gd name="T78" fmla="*/ 185738 w 72"/>
              <a:gd name="T79" fmla="*/ 106196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57">
                <a:moveTo>
                  <a:pt x="72" y="30"/>
                </a:moveTo>
                <a:cubicBezTo>
                  <a:pt x="72" y="31"/>
                  <a:pt x="71" y="31"/>
                  <a:pt x="70" y="31"/>
                </a:cubicBezTo>
                <a:cubicBezTo>
                  <a:pt x="62" y="31"/>
                  <a:pt x="62" y="31"/>
                  <a:pt x="62" y="31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7"/>
                  <a:pt x="55" y="57"/>
                  <a:pt x="54" y="57"/>
                </a:cubicBezTo>
                <a:cubicBezTo>
                  <a:pt x="48" y="57"/>
                  <a:pt x="48" y="57"/>
                  <a:pt x="48" y="57"/>
                </a:cubicBezTo>
                <a:cubicBezTo>
                  <a:pt x="47" y="57"/>
                  <a:pt x="47" y="57"/>
                  <a:pt x="46" y="56"/>
                </a:cubicBezTo>
                <a:cubicBezTo>
                  <a:pt x="40" y="31"/>
                  <a:pt x="40" y="31"/>
                  <a:pt x="40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25" y="56"/>
                  <a:pt x="25" y="56"/>
                  <a:pt x="25" y="56"/>
                </a:cubicBezTo>
                <a:cubicBezTo>
                  <a:pt x="24" y="57"/>
                  <a:pt x="24" y="57"/>
                  <a:pt x="23" y="57"/>
                </a:cubicBezTo>
                <a:cubicBezTo>
                  <a:pt x="17" y="57"/>
                  <a:pt x="17" y="57"/>
                  <a:pt x="17" y="57"/>
                </a:cubicBezTo>
                <a:cubicBezTo>
                  <a:pt x="16" y="57"/>
                  <a:pt x="16" y="57"/>
                  <a:pt x="16" y="56"/>
                </a:cubicBezTo>
                <a:cubicBezTo>
                  <a:pt x="9" y="31"/>
                  <a:pt x="9" y="31"/>
                  <a:pt x="9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31"/>
                  <a:pt x="0" y="31"/>
                  <a:pt x="0" y="30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6"/>
                  <a:pt x="1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1"/>
                  <a:pt x="7" y="21"/>
                  <a:pt x="7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0" y="16"/>
                  <a:pt x="1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3" y="0"/>
                  <a:pt x="3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3" y="16"/>
                  <a:pt x="13" y="16"/>
                  <a:pt x="13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1"/>
                  <a:pt x="32" y="0"/>
                  <a:pt x="33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43" y="16"/>
                  <a:pt x="43" y="16"/>
                  <a:pt x="43" y="16"/>
                </a:cubicBezTo>
                <a:cubicBezTo>
                  <a:pt x="58" y="16"/>
                  <a:pt x="58" y="16"/>
                  <a:pt x="58" y="16"/>
                </a:cubicBezTo>
                <a:cubicBezTo>
                  <a:pt x="62" y="1"/>
                  <a:pt x="62" y="1"/>
                  <a:pt x="62" y="1"/>
                </a:cubicBezTo>
                <a:cubicBezTo>
                  <a:pt x="62" y="1"/>
                  <a:pt x="62" y="0"/>
                  <a:pt x="63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1"/>
                  <a:pt x="69" y="1"/>
                </a:cubicBezTo>
                <a:cubicBezTo>
                  <a:pt x="70" y="1"/>
                  <a:pt x="70" y="2"/>
                  <a:pt x="70" y="2"/>
                </a:cubicBezTo>
                <a:cubicBezTo>
                  <a:pt x="66" y="16"/>
                  <a:pt x="66" y="16"/>
                  <a:pt x="66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1" y="16"/>
                  <a:pt x="72" y="16"/>
                  <a:pt x="72" y="17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0"/>
                  <a:pt x="71" y="21"/>
                  <a:pt x="70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3" y="26"/>
                  <a:pt x="63" y="26"/>
                  <a:pt x="63" y="26"/>
                </a:cubicBezTo>
                <a:cubicBezTo>
                  <a:pt x="70" y="26"/>
                  <a:pt x="70" y="26"/>
                  <a:pt x="70" y="26"/>
                </a:cubicBezTo>
                <a:cubicBezTo>
                  <a:pt x="71" y="26"/>
                  <a:pt x="72" y="27"/>
                  <a:pt x="72" y="27"/>
                </a:cubicBezTo>
                <a:lnTo>
                  <a:pt x="72" y="30"/>
                </a:lnTo>
                <a:close/>
                <a:moveTo>
                  <a:pt x="26" y="21"/>
                </a:moveTo>
                <a:cubicBezTo>
                  <a:pt x="15" y="21"/>
                  <a:pt x="15" y="21"/>
                  <a:pt x="15" y="21"/>
                </a:cubicBezTo>
                <a:cubicBezTo>
                  <a:pt x="16" y="26"/>
                  <a:pt x="16" y="26"/>
                  <a:pt x="16" y="26"/>
                </a:cubicBezTo>
                <a:cubicBezTo>
                  <a:pt x="25" y="26"/>
                  <a:pt x="25" y="26"/>
                  <a:pt x="25" y="26"/>
                </a:cubicBezTo>
                <a:lnTo>
                  <a:pt x="26" y="21"/>
                </a:lnTo>
                <a:close/>
                <a:moveTo>
                  <a:pt x="24" y="31"/>
                </a:moveTo>
                <a:cubicBezTo>
                  <a:pt x="17" y="31"/>
                  <a:pt x="17" y="31"/>
                  <a:pt x="17" y="31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4"/>
                  <a:pt x="20" y="44"/>
                </a:cubicBezTo>
                <a:cubicBezTo>
                  <a:pt x="20" y="44"/>
                  <a:pt x="20" y="43"/>
                  <a:pt x="20" y="43"/>
                </a:cubicBezTo>
                <a:lnTo>
                  <a:pt x="24" y="31"/>
                </a:lnTo>
                <a:close/>
                <a:moveTo>
                  <a:pt x="38" y="26"/>
                </a:moveTo>
                <a:cubicBezTo>
                  <a:pt x="37" y="21"/>
                  <a:pt x="37" y="21"/>
                  <a:pt x="37" y="21"/>
                </a:cubicBezTo>
                <a:cubicBezTo>
                  <a:pt x="34" y="21"/>
                  <a:pt x="34" y="21"/>
                  <a:pt x="34" y="21"/>
                </a:cubicBezTo>
                <a:cubicBezTo>
                  <a:pt x="33" y="26"/>
                  <a:pt x="33" y="26"/>
                  <a:pt x="33" y="26"/>
                </a:cubicBezTo>
                <a:lnTo>
                  <a:pt x="38" y="26"/>
                </a:lnTo>
                <a:close/>
                <a:moveTo>
                  <a:pt x="57" y="21"/>
                </a:moveTo>
                <a:cubicBezTo>
                  <a:pt x="45" y="21"/>
                  <a:pt x="45" y="21"/>
                  <a:pt x="45" y="21"/>
                </a:cubicBezTo>
                <a:cubicBezTo>
                  <a:pt x="46" y="26"/>
                  <a:pt x="46" y="26"/>
                  <a:pt x="46" y="26"/>
                </a:cubicBezTo>
                <a:cubicBezTo>
                  <a:pt x="55" y="26"/>
                  <a:pt x="55" y="26"/>
                  <a:pt x="55" y="26"/>
                </a:cubicBezTo>
                <a:lnTo>
                  <a:pt x="57" y="21"/>
                </a:lnTo>
                <a:close/>
                <a:moveTo>
                  <a:pt x="54" y="31"/>
                </a:moveTo>
                <a:cubicBezTo>
                  <a:pt x="47" y="31"/>
                  <a:pt x="47" y="31"/>
                  <a:pt x="47" y="31"/>
                </a:cubicBezTo>
                <a:cubicBezTo>
                  <a:pt x="51" y="43"/>
                  <a:pt x="51" y="43"/>
                  <a:pt x="51" y="43"/>
                </a:cubicBezTo>
                <a:cubicBezTo>
                  <a:pt x="51" y="43"/>
                  <a:pt x="51" y="44"/>
                  <a:pt x="51" y="44"/>
                </a:cubicBezTo>
                <a:cubicBezTo>
                  <a:pt x="51" y="44"/>
                  <a:pt x="51" y="43"/>
                  <a:pt x="51" y="43"/>
                </a:cubicBezTo>
                <a:lnTo>
                  <a:pt x="54" y="3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7" name="Freeform 31"/>
          <p:cNvSpPr>
            <a:spLocks noEditPoints="1"/>
          </p:cNvSpPr>
          <p:nvPr/>
        </p:nvSpPr>
        <p:spPr bwMode="auto">
          <a:xfrm>
            <a:off x="3638217" y="1586040"/>
            <a:ext cx="187312" cy="190150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41173 h 62"/>
              <a:gd name="T10" fmla="*/ 37788 w 61"/>
              <a:gd name="T11" fmla="*/ 0 h 62"/>
              <a:gd name="T12" fmla="*/ 171762 w 61"/>
              <a:gd name="T13" fmla="*/ 0 h 62"/>
              <a:gd name="T14" fmla="*/ 209550 w 61"/>
              <a:gd name="T15" fmla="*/ 41173 h 62"/>
              <a:gd name="T16" fmla="*/ 209550 w 61"/>
              <a:gd name="T17" fmla="*/ 174983 h 62"/>
              <a:gd name="T18" fmla="*/ 75575 w 61"/>
              <a:gd name="T19" fmla="*/ 58328 h 62"/>
              <a:gd name="T20" fmla="*/ 68705 w 61"/>
              <a:gd name="T21" fmla="*/ 54897 h 62"/>
              <a:gd name="T22" fmla="*/ 44658 w 61"/>
              <a:gd name="T23" fmla="*/ 54897 h 62"/>
              <a:gd name="T24" fmla="*/ 41223 w 61"/>
              <a:gd name="T25" fmla="*/ 54897 h 62"/>
              <a:gd name="T26" fmla="*/ 41223 w 61"/>
              <a:gd name="T27" fmla="*/ 58328 h 62"/>
              <a:gd name="T28" fmla="*/ 58399 w 61"/>
              <a:gd name="T29" fmla="*/ 89207 h 62"/>
              <a:gd name="T30" fmla="*/ 58399 w 61"/>
              <a:gd name="T31" fmla="*/ 89207 h 62"/>
              <a:gd name="T32" fmla="*/ 30917 w 61"/>
              <a:gd name="T33" fmla="*/ 137242 h 62"/>
              <a:gd name="T34" fmla="*/ 30917 w 61"/>
              <a:gd name="T35" fmla="*/ 140673 h 62"/>
              <a:gd name="T36" fmla="*/ 34352 w 61"/>
              <a:gd name="T37" fmla="*/ 144104 h 62"/>
              <a:gd name="T38" fmla="*/ 58399 w 61"/>
              <a:gd name="T39" fmla="*/ 144104 h 62"/>
              <a:gd name="T40" fmla="*/ 65270 w 61"/>
              <a:gd name="T41" fmla="*/ 137242 h 62"/>
              <a:gd name="T42" fmla="*/ 92752 w 61"/>
              <a:gd name="T43" fmla="*/ 89207 h 62"/>
              <a:gd name="T44" fmla="*/ 75575 w 61"/>
              <a:gd name="T45" fmla="*/ 58328 h 62"/>
              <a:gd name="T46" fmla="*/ 175198 w 61"/>
              <a:gd name="T47" fmla="*/ 20586 h 62"/>
              <a:gd name="T48" fmla="*/ 151151 w 61"/>
              <a:gd name="T49" fmla="*/ 20586 h 62"/>
              <a:gd name="T50" fmla="*/ 144280 w 61"/>
              <a:gd name="T51" fmla="*/ 24017 h 62"/>
              <a:gd name="T52" fmla="*/ 85881 w 61"/>
              <a:gd name="T53" fmla="*/ 123518 h 62"/>
              <a:gd name="T54" fmla="*/ 123669 w 61"/>
              <a:gd name="T55" fmla="*/ 192139 h 62"/>
              <a:gd name="T56" fmla="*/ 130539 w 61"/>
              <a:gd name="T57" fmla="*/ 195570 h 62"/>
              <a:gd name="T58" fmla="*/ 154586 w 61"/>
              <a:gd name="T59" fmla="*/ 195570 h 62"/>
              <a:gd name="T60" fmla="*/ 158021 w 61"/>
              <a:gd name="T61" fmla="*/ 195570 h 62"/>
              <a:gd name="T62" fmla="*/ 158021 w 61"/>
              <a:gd name="T63" fmla="*/ 188708 h 62"/>
              <a:gd name="T64" fmla="*/ 123669 w 61"/>
              <a:gd name="T65" fmla="*/ 123518 h 62"/>
              <a:gd name="T66" fmla="*/ 123669 w 61"/>
              <a:gd name="T67" fmla="*/ 123518 h 62"/>
              <a:gd name="T68" fmla="*/ 178633 w 61"/>
              <a:gd name="T69" fmla="*/ 24017 h 62"/>
              <a:gd name="T70" fmla="*/ 178633 w 61"/>
              <a:gd name="T71" fmla="*/ 20586 h 62"/>
              <a:gd name="T72" fmla="*/ 175198 w 61"/>
              <a:gd name="T73" fmla="*/ 20586 h 6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22" y="17"/>
                </a:moveTo>
                <a:cubicBezTo>
                  <a:pt x="22" y="16"/>
                  <a:pt x="21" y="16"/>
                  <a:pt x="20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7"/>
                  <a:pt x="12" y="17"/>
                  <a:pt x="12" y="17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40"/>
                  <a:pt x="9" y="41"/>
                  <a:pt x="9" y="41"/>
                </a:cubicBezTo>
                <a:cubicBezTo>
                  <a:pt x="9" y="41"/>
                  <a:pt x="9" y="42"/>
                  <a:pt x="10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8" y="42"/>
                  <a:pt x="19" y="41"/>
                  <a:pt x="19" y="40"/>
                </a:cubicBezTo>
                <a:cubicBezTo>
                  <a:pt x="27" y="27"/>
                  <a:pt x="27" y="26"/>
                  <a:pt x="27" y="26"/>
                </a:cubicBezTo>
                <a:cubicBezTo>
                  <a:pt x="27" y="26"/>
                  <a:pt x="27" y="26"/>
                  <a:pt x="22" y="17"/>
                </a:cubicBezTo>
                <a:close/>
                <a:moveTo>
                  <a:pt x="51" y="6"/>
                </a:moveTo>
                <a:cubicBezTo>
                  <a:pt x="44" y="6"/>
                  <a:pt x="44" y="6"/>
                  <a:pt x="44" y="6"/>
                </a:cubicBezTo>
                <a:cubicBezTo>
                  <a:pt x="43" y="6"/>
                  <a:pt x="42" y="6"/>
                  <a:pt x="42" y="7"/>
                </a:cubicBezTo>
                <a:cubicBezTo>
                  <a:pt x="26" y="35"/>
                  <a:pt x="25" y="36"/>
                  <a:pt x="25" y="36"/>
                </a:cubicBezTo>
                <a:cubicBezTo>
                  <a:pt x="25" y="36"/>
                  <a:pt x="25" y="36"/>
                  <a:pt x="36" y="56"/>
                </a:cubicBezTo>
                <a:cubicBezTo>
                  <a:pt x="36" y="56"/>
                  <a:pt x="37" y="57"/>
                  <a:pt x="38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6" y="57"/>
                  <a:pt x="46" y="57"/>
                </a:cubicBezTo>
                <a:cubicBezTo>
                  <a:pt x="47" y="56"/>
                  <a:pt x="47" y="56"/>
                  <a:pt x="46" y="55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52" y="7"/>
                  <a:pt x="52" y="7"/>
                  <a:pt x="52" y="7"/>
                </a:cubicBezTo>
                <a:cubicBezTo>
                  <a:pt x="53" y="7"/>
                  <a:pt x="53" y="6"/>
                  <a:pt x="52" y="6"/>
                </a:cubicBezTo>
                <a:cubicBezTo>
                  <a:pt x="52" y="6"/>
                  <a:pt x="52" y="6"/>
                  <a:pt x="51" y="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8" name="Freeform 32"/>
          <p:cNvSpPr>
            <a:spLocks noEditPoints="1"/>
          </p:cNvSpPr>
          <p:nvPr/>
        </p:nvSpPr>
        <p:spPr bwMode="auto">
          <a:xfrm>
            <a:off x="4083792" y="1570430"/>
            <a:ext cx="181636" cy="221369"/>
          </a:xfrm>
          <a:custGeom>
            <a:avLst/>
            <a:gdLst>
              <a:gd name="T0" fmla="*/ 179092 w 59"/>
              <a:gd name="T1" fmla="*/ 244210 h 72"/>
              <a:gd name="T2" fmla="*/ 24108 w 59"/>
              <a:gd name="T3" fmla="*/ 244210 h 72"/>
              <a:gd name="T4" fmla="*/ 0 w 59"/>
              <a:gd name="T5" fmla="*/ 178858 h 72"/>
              <a:gd name="T6" fmla="*/ 24108 w 59"/>
              <a:gd name="T7" fmla="*/ 110067 h 72"/>
              <a:gd name="T8" fmla="*/ 179092 w 59"/>
              <a:gd name="T9" fmla="*/ 110067 h 72"/>
              <a:gd name="T10" fmla="*/ 203200 w 59"/>
              <a:gd name="T11" fmla="*/ 178858 h 72"/>
              <a:gd name="T12" fmla="*/ 58549 w 59"/>
              <a:gd name="T13" fmla="*/ 144463 h 72"/>
              <a:gd name="T14" fmla="*/ 13776 w 59"/>
              <a:gd name="T15" fmla="*/ 130704 h 72"/>
              <a:gd name="T16" fmla="*/ 30997 w 59"/>
              <a:gd name="T17" fmla="*/ 144463 h 72"/>
              <a:gd name="T18" fmla="*/ 44773 w 59"/>
              <a:gd name="T19" fmla="*/ 220133 h 72"/>
              <a:gd name="T20" fmla="*/ 58549 w 59"/>
              <a:gd name="T21" fmla="*/ 144463 h 72"/>
              <a:gd name="T22" fmla="*/ 65437 w 59"/>
              <a:gd name="T23" fmla="*/ 55033 h 72"/>
              <a:gd name="T24" fmla="*/ 51661 w 59"/>
              <a:gd name="T25" fmla="*/ 92869 h 72"/>
              <a:gd name="T26" fmla="*/ 41329 w 59"/>
              <a:gd name="T27" fmla="*/ 27517 h 72"/>
              <a:gd name="T28" fmla="*/ 48217 w 59"/>
              <a:gd name="T29" fmla="*/ 0 h 72"/>
              <a:gd name="T30" fmla="*/ 65437 w 59"/>
              <a:gd name="T31" fmla="*/ 0 h 72"/>
              <a:gd name="T32" fmla="*/ 96434 w 59"/>
              <a:gd name="T33" fmla="*/ 220133 h 72"/>
              <a:gd name="T34" fmla="*/ 82658 w 59"/>
              <a:gd name="T35" fmla="*/ 154781 h 72"/>
              <a:gd name="T36" fmla="*/ 75769 w 59"/>
              <a:gd name="T37" fmla="*/ 209815 h 72"/>
              <a:gd name="T38" fmla="*/ 72325 w 59"/>
              <a:gd name="T39" fmla="*/ 202935 h 72"/>
              <a:gd name="T40" fmla="*/ 58549 w 59"/>
              <a:gd name="T41" fmla="*/ 154781 h 72"/>
              <a:gd name="T42" fmla="*/ 61993 w 59"/>
              <a:gd name="T43" fmla="*/ 216694 h 72"/>
              <a:gd name="T44" fmla="*/ 82658 w 59"/>
              <a:gd name="T45" fmla="*/ 213254 h 72"/>
              <a:gd name="T46" fmla="*/ 96434 w 59"/>
              <a:gd name="T47" fmla="*/ 220133 h 72"/>
              <a:gd name="T48" fmla="*/ 113654 w 59"/>
              <a:gd name="T49" fmla="*/ 85990 h 72"/>
              <a:gd name="T50" fmla="*/ 86102 w 59"/>
              <a:gd name="T51" fmla="*/ 85990 h 72"/>
              <a:gd name="T52" fmla="*/ 79214 w 59"/>
              <a:gd name="T53" fmla="*/ 48154 h 72"/>
              <a:gd name="T54" fmla="*/ 99878 w 59"/>
              <a:gd name="T55" fmla="*/ 24077 h 72"/>
              <a:gd name="T56" fmla="*/ 117098 w 59"/>
              <a:gd name="T57" fmla="*/ 48154 h 72"/>
              <a:gd name="T58" fmla="*/ 103322 w 59"/>
              <a:gd name="T59" fmla="*/ 44715 h 72"/>
              <a:gd name="T60" fmla="*/ 92990 w 59"/>
              <a:gd name="T61" fmla="*/ 44715 h 72"/>
              <a:gd name="T62" fmla="*/ 99878 w 59"/>
              <a:gd name="T63" fmla="*/ 82550 h 72"/>
              <a:gd name="T64" fmla="*/ 103322 w 59"/>
              <a:gd name="T65" fmla="*/ 44715 h 72"/>
              <a:gd name="T66" fmla="*/ 141207 w 59"/>
              <a:gd name="T67" fmla="*/ 161660 h 72"/>
              <a:gd name="T68" fmla="*/ 117098 w 59"/>
              <a:gd name="T69" fmla="*/ 158221 h 72"/>
              <a:gd name="T70" fmla="*/ 106766 w 59"/>
              <a:gd name="T71" fmla="*/ 130704 h 72"/>
              <a:gd name="T72" fmla="*/ 117098 w 59"/>
              <a:gd name="T73" fmla="*/ 220133 h 72"/>
              <a:gd name="T74" fmla="*/ 130875 w 59"/>
              <a:gd name="T75" fmla="*/ 223573 h 72"/>
              <a:gd name="T76" fmla="*/ 141207 w 59"/>
              <a:gd name="T77" fmla="*/ 199496 h 72"/>
              <a:gd name="T78" fmla="*/ 130875 w 59"/>
              <a:gd name="T79" fmla="*/ 202935 h 72"/>
              <a:gd name="T80" fmla="*/ 117098 w 59"/>
              <a:gd name="T81" fmla="*/ 209815 h 72"/>
              <a:gd name="T82" fmla="*/ 123986 w 59"/>
              <a:gd name="T83" fmla="*/ 165100 h 72"/>
              <a:gd name="T84" fmla="*/ 130875 w 59"/>
              <a:gd name="T85" fmla="*/ 202935 h 72"/>
              <a:gd name="T86" fmla="*/ 151539 w 59"/>
              <a:gd name="T87" fmla="*/ 92869 h 72"/>
              <a:gd name="T88" fmla="*/ 137763 w 59"/>
              <a:gd name="T89" fmla="*/ 96308 h 72"/>
              <a:gd name="T90" fmla="*/ 127431 w 59"/>
              <a:gd name="T91" fmla="*/ 79110 h 72"/>
              <a:gd name="T92" fmla="*/ 141207 w 59"/>
              <a:gd name="T93" fmla="*/ 24077 h 72"/>
              <a:gd name="T94" fmla="*/ 141207 w 59"/>
              <a:gd name="T95" fmla="*/ 79110 h 72"/>
              <a:gd name="T96" fmla="*/ 151539 w 59"/>
              <a:gd name="T97" fmla="*/ 75671 h 72"/>
              <a:gd name="T98" fmla="*/ 165315 w 59"/>
              <a:gd name="T99" fmla="*/ 24077 h 72"/>
              <a:gd name="T100" fmla="*/ 189424 w 59"/>
              <a:gd name="T101" fmla="*/ 199496 h 72"/>
              <a:gd name="T102" fmla="*/ 175647 w 59"/>
              <a:gd name="T103" fmla="*/ 206375 h 72"/>
              <a:gd name="T104" fmla="*/ 165315 w 59"/>
              <a:gd name="T105" fmla="*/ 202935 h 72"/>
              <a:gd name="T106" fmla="*/ 189424 w 59"/>
              <a:gd name="T107" fmla="*/ 189177 h 72"/>
              <a:gd name="T108" fmla="*/ 185980 w 59"/>
              <a:gd name="T109" fmla="*/ 158221 h 72"/>
              <a:gd name="T110" fmla="*/ 154983 w 59"/>
              <a:gd name="T111" fmla="*/ 158221 h 72"/>
              <a:gd name="T112" fmla="*/ 151539 w 59"/>
              <a:gd name="T113" fmla="*/ 199496 h 72"/>
              <a:gd name="T114" fmla="*/ 172203 w 59"/>
              <a:gd name="T115" fmla="*/ 223573 h 72"/>
              <a:gd name="T116" fmla="*/ 189424 w 59"/>
              <a:gd name="T117" fmla="*/ 206375 h 72"/>
              <a:gd name="T118" fmla="*/ 175647 w 59"/>
              <a:gd name="T119" fmla="*/ 178858 h 72"/>
              <a:gd name="T120" fmla="*/ 165315 w 59"/>
              <a:gd name="T121" fmla="*/ 171979 h 72"/>
              <a:gd name="T122" fmla="*/ 175647 w 59"/>
              <a:gd name="T123" fmla="*/ 171979 h 7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9" h="72">
                <a:moveTo>
                  <a:pt x="58" y="66"/>
                </a:moveTo>
                <a:cubicBezTo>
                  <a:pt x="58" y="69"/>
                  <a:pt x="55" y="71"/>
                  <a:pt x="52" y="71"/>
                </a:cubicBezTo>
                <a:cubicBezTo>
                  <a:pt x="45" y="72"/>
                  <a:pt x="37" y="72"/>
                  <a:pt x="30" y="72"/>
                </a:cubicBezTo>
                <a:cubicBezTo>
                  <a:pt x="22" y="72"/>
                  <a:pt x="15" y="72"/>
                  <a:pt x="7" y="71"/>
                </a:cubicBezTo>
                <a:cubicBezTo>
                  <a:pt x="4" y="71"/>
                  <a:pt x="2" y="69"/>
                  <a:pt x="1" y="66"/>
                </a:cubicBezTo>
                <a:cubicBezTo>
                  <a:pt x="0" y="61"/>
                  <a:pt x="0" y="56"/>
                  <a:pt x="0" y="52"/>
                </a:cubicBezTo>
                <a:cubicBezTo>
                  <a:pt x="0" y="47"/>
                  <a:pt x="0" y="42"/>
                  <a:pt x="1" y="38"/>
                </a:cubicBezTo>
                <a:cubicBezTo>
                  <a:pt x="2" y="34"/>
                  <a:pt x="4" y="32"/>
                  <a:pt x="7" y="32"/>
                </a:cubicBezTo>
                <a:cubicBezTo>
                  <a:pt x="15" y="31"/>
                  <a:pt x="22" y="31"/>
                  <a:pt x="30" y="31"/>
                </a:cubicBezTo>
                <a:cubicBezTo>
                  <a:pt x="37" y="31"/>
                  <a:pt x="45" y="31"/>
                  <a:pt x="52" y="32"/>
                </a:cubicBezTo>
                <a:cubicBezTo>
                  <a:pt x="55" y="32"/>
                  <a:pt x="58" y="34"/>
                  <a:pt x="58" y="38"/>
                </a:cubicBezTo>
                <a:cubicBezTo>
                  <a:pt x="59" y="42"/>
                  <a:pt x="59" y="47"/>
                  <a:pt x="59" y="52"/>
                </a:cubicBezTo>
                <a:cubicBezTo>
                  <a:pt x="59" y="56"/>
                  <a:pt x="59" y="61"/>
                  <a:pt x="58" y="66"/>
                </a:cubicBezTo>
                <a:close/>
                <a:moveTo>
                  <a:pt x="17" y="42"/>
                </a:moveTo>
                <a:cubicBezTo>
                  <a:pt x="17" y="38"/>
                  <a:pt x="17" y="38"/>
                  <a:pt x="17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64"/>
                  <a:pt x="9" y="64"/>
                  <a:pt x="9" y="64"/>
                </a:cubicBezTo>
                <a:cubicBezTo>
                  <a:pt x="13" y="64"/>
                  <a:pt x="13" y="64"/>
                  <a:pt x="13" y="64"/>
                </a:cubicBezTo>
                <a:cubicBezTo>
                  <a:pt x="13" y="42"/>
                  <a:pt x="13" y="42"/>
                  <a:pt x="13" y="42"/>
                </a:cubicBezTo>
                <a:lnTo>
                  <a:pt x="17" y="42"/>
                </a:lnTo>
                <a:close/>
                <a:moveTo>
                  <a:pt x="23" y="0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27"/>
                  <a:pt x="19" y="27"/>
                  <a:pt x="19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16"/>
                  <a:pt x="15" y="16"/>
                  <a:pt x="15" y="16"/>
                </a:cubicBezTo>
                <a:cubicBezTo>
                  <a:pt x="14" y="14"/>
                  <a:pt x="13" y="12"/>
                  <a:pt x="12" y="8"/>
                </a:cubicBezTo>
                <a:cubicBezTo>
                  <a:pt x="11" y="5"/>
                  <a:pt x="10" y="3"/>
                  <a:pt x="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7" y="11"/>
                  <a:pt x="17" y="11"/>
                  <a:pt x="17" y="11"/>
                </a:cubicBezTo>
                <a:cubicBezTo>
                  <a:pt x="19" y="0"/>
                  <a:pt x="19" y="0"/>
                  <a:pt x="19" y="0"/>
                </a:cubicBezTo>
                <a:lnTo>
                  <a:pt x="23" y="0"/>
                </a:lnTo>
                <a:close/>
                <a:moveTo>
                  <a:pt x="28" y="64"/>
                </a:moveTo>
                <a:cubicBezTo>
                  <a:pt x="28" y="45"/>
                  <a:pt x="28" y="45"/>
                  <a:pt x="28" y="45"/>
                </a:cubicBezTo>
                <a:cubicBezTo>
                  <a:pt x="24" y="45"/>
                  <a:pt x="24" y="45"/>
                  <a:pt x="24" y="45"/>
                </a:cubicBezTo>
                <a:cubicBezTo>
                  <a:pt x="24" y="60"/>
                  <a:pt x="24" y="60"/>
                  <a:pt x="24" y="60"/>
                </a:cubicBezTo>
                <a:cubicBezTo>
                  <a:pt x="23" y="61"/>
                  <a:pt x="23" y="61"/>
                  <a:pt x="22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0"/>
                  <a:pt x="21" y="60"/>
                  <a:pt x="21" y="59"/>
                </a:cubicBezTo>
                <a:cubicBezTo>
                  <a:pt x="21" y="45"/>
                  <a:pt x="21" y="45"/>
                  <a:pt x="21" y="45"/>
                </a:cubicBezTo>
                <a:cubicBezTo>
                  <a:pt x="17" y="45"/>
                  <a:pt x="17" y="45"/>
                  <a:pt x="17" y="45"/>
                </a:cubicBezTo>
                <a:cubicBezTo>
                  <a:pt x="17" y="60"/>
                  <a:pt x="17" y="60"/>
                  <a:pt x="17" y="60"/>
                </a:cubicBezTo>
                <a:cubicBezTo>
                  <a:pt x="17" y="62"/>
                  <a:pt x="17" y="63"/>
                  <a:pt x="18" y="63"/>
                </a:cubicBezTo>
                <a:cubicBezTo>
                  <a:pt x="18" y="64"/>
                  <a:pt x="19" y="65"/>
                  <a:pt x="20" y="65"/>
                </a:cubicBezTo>
                <a:cubicBezTo>
                  <a:pt x="21" y="65"/>
                  <a:pt x="23" y="64"/>
                  <a:pt x="24" y="62"/>
                </a:cubicBezTo>
                <a:cubicBezTo>
                  <a:pt x="24" y="64"/>
                  <a:pt x="24" y="64"/>
                  <a:pt x="24" y="64"/>
                </a:cubicBezTo>
                <a:lnTo>
                  <a:pt x="28" y="64"/>
                </a:lnTo>
                <a:close/>
                <a:moveTo>
                  <a:pt x="34" y="21"/>
                </a:moveTo>
                <a:cubicBezTo>
                  <a:pt x="34" y="23"/>
                  <a:pt x="34" y="24"/>
                  <a:pt x="33" y="25"/>
                </a:cubicBezTo>
                <a:cubicBezTo>
                  <a:pt x="32" y="27"/>
                  <a:pt x="31" y="28"/>
                  <a:pt x="29" y="28"/>
                </a:cubicBezTo>
                <a:cubicBezTo>
                  <a:pt x="27" y="28"/>
                  <a:pt x="26" y="27"/>
                  <a:pt x="25" y="25"/>
                </a:cubicBezTo>
                <a:cubicBezTo>
                  <a:pt x="24" y="24"/>
                  <a:pt x="23" y="23"/>
                  <a:pt x="23" y="21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2"/>
                  <a:pt x="24" y="10"/>
                  <a:pt x="25" y="9"/>
                </a:cubicBezTo>
                <a:cubicBezTo>
                  <a:pt x="26" y="8"/>
                  <a:pt x="27" y="7"/>
                  <a:pt x="29" y="7"/>
                </a:cubicBezTo>
                <a:cubicBezTo>
                  <a:pt x="31" y="7"/>
                  <a:pt x="32" y="8"/>
                  <a:pt x="33" y="9"/>
                </a:cubicBezTo>
                <a:cubicBezTo>
                  <a:pt x="34" y="10"/>
                  <a:pt x="34" y="12"/>
                  <a:pt x="34" y="14"/>
                </a:cubicBezTo>
                <a:lnTo>
                  <a:pt x="34" y="21"/>
                </a:lnTo>
                <a:close/>
                <a:moveTo>
                  <a:pt x="30" y="13"/>
                </a:moveTo>
                <a:cubicBezTo>
                  <a:pt x="30" y="11"/>
                  <a:pt x="30" y="10"/>
                  <a:pt x="29" y="10"/>
                </a:cubicBezTo>
                <a:cubicBezTo>
                  <a:pt x="28" y="10"/>
                  <a:pt x="27" y="11"/>
                  <a:pt x="27" y="13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3"/>
                  <a:pt x="28" y="24"/>
                  <a:pt x="29" y="24"/>
                </a:cubicBezTo>
                <a:cubicBezTo>
                  <a:pt x="30" y="24"/>
                  <a:pt x="30" y="23"/>
                  <a:pt x="30" y="21"/>
                </a:cubicBezTo>
                <a:lnTo>
                  <a:pt x="30" y="13"/>
                </a:lnTo>
                <a:close/>
                <a:moveTo>
                  <a:pt x="41" y="51"/>
                </a:moveTo>
                <a:cubicBezTo>
                  <a:pt x="41" y="49"/>
                  <a:pt x="41" y="47"/>
                  <a:pt x="41" y="47"/>
                </a:cubicBezTo>
                <a:cubicBezTo>
                  <a:pt x="41" y="45"/>
                  <a:pt x="40" y="44"/>
                  <a:pt x="38" y="44"/>
                </a:cubicBezTo>
                <a:cubicBezTo>
                  <a:pt x="37" y="44"/>
                  <a:pt x="36" y="45"/>
                  <a:pt x="34" y="46"/>
                </a:cubicBezTo>
                <a:cubicBezTo>
                  <a:pt x="34" y="38"/>
                  <a:pt x="34" y="38"/>
                  <a:pt x="34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64"/>
                  <a:pt x="31" y="64"/>
                  <a:pt x="31" y="64"/>
                </a:cubicBezTo>
                <a:cubicBezTo>
                  <a:pt x="34" y="64"/>
                  <a:pt x="34" y="64"/>
                  <a:pt x="34" y="64"/>
                </a:cubicBezTo>
                <a:cubicBezTo>
                  <a:pt x="34" y="62"/>
                  <a:pt x="34" y="62"/>
                  <a:pt x="34" y="62"/>
                </a:cubicBezTo>
                <a:cubicBezTo>
                  <a:pt x="36" y="64"/>
                  <a:pt x="37" y="65"/>
                  <a:pt x="38" y="65"/>
                </a:cubicBezTo>
                <a:cubicBezTo>
                  <a:pt x="40" y="65"/>
                  <a:pt x="41" y="64"/>
                  <a:pt x="41" y="62"/>
                </a:cubicBezTo>
                <a:cubicBezTo>
                  <a:pt x="41" y="62"/>
                  <a:pt x="41" y="60"/>
                  <a:pt x="41" y="58"/>
                </a:cubicBezTo>
                <a:lnTo>
                  <a:pt x="41" y="51"/>
                </a:lnTo>
                <a:close/>
                <a:moveTo>
                  <a:pt x="38" y="59"/>
                </a:moveTo>
                <a:cubicBezTo>
                  <a:pt x="38" y="61"/>
                  <a:pt x="37" y="61"/>
                  <a:pt x="36" y="61"/>
                </a:cubicBezTo>
                <a:cubicBezTo>
                  <a:pt x="36" y="61"/>
                  <a:pt x="35" y="61"/>
                  <a:pt x="34" y="61"/>
                </a:cubicBezTo>
                <a:cubicBezTo>
                  <a:pt x="34" y="48"/>
                  <a:pt x="34" y="48"/>
                  <a:pt x="34" y="48"/>
                </a:cubicBezTo>
                <a:cubicBezTo>
                  <a:pt x="35" y="48"/>
                  <a:pt x="36" y="48"/>
                  <a:pt x="36" y="48"/>
                </a:cubicBezTo>
                <a:cubicBezTo>
                  <a:pt x="37" y="48"/>
                  <a:pt x="38" y="49"/>
                  <a:pt x="38" y="50"/>
                </a:cubicBezTo>
                <a:lnTo>
                  <a:pt x="38" y="59"/>
                </a:lnTo>
                <a:close/>
                <a:moveTo>
                  <a:pt x="48" y="27"/>
                </a:moveTo>
                <a:cubicBezTo>
                  <a:pt x="44" y="27"/>
                  <a:pt x="44" y="27"/>
                  <a:pt x="44" y="27"/>
                </a:cubicBezTo>
                <a:cubicBezTo>
                  <a:pt x="44" y="25"/>
                  <a:pt x="44" y="25"/>
                  <a:pt x="44" y="25"/>
                </a:cubicBezTo>
                <a:cubicBezTo>
                  <a:pt x="42" y="27"/>
                  <a:pt x="41" y="28"/>
                  <a:pt x="40" y="28"/>
                </a:cubicBezTo>
                <a:cubicBezTo>
                  <a:pt x="39" y="28"/>
                  <a:pt x="38" y="27"/>
                  <a:pt x="37" y="26"/>
                </a:cubicBezTo>
                <a:cubicBezTo>
                  <a:pt x="37" y="25"/>
                  <a:pt x="37" y="24"/>
                  <a:pt x="37" y="23"/>
                </a:cubicBezTo>
                <a:cubicBezTo>
                  <a:pt x="37" y="7"/>
                  <a:pt x="37" y="7"/>
                  <a:pt x="37" y="7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4"/>
                  <a:pt x="41" y="24"/>
                  <a:pt x="42" y="24"/>
                </a:cubicBezTo>
                <a:cubicBezTo>
                  <a:pt x="42" y="24"/>
                  <a:pt x="43" y="24"/>
                  <a:pt x="44" y="22"/>
                </a:cubicBezTo>
                <a:cubicBezTo>
                  <a:pt x="44" y="7"/>
                  <a:pt x="44" y="7"/>
                  <a:pt x="44" y="7"/>
                </a:cubicBezTo>
                <a:cubicBezTo>
                  <a:pt x="48" y="7"/>
                  <a:pt x="48" y="7"/>
                  <a:pt x="48" y="7"/>
                </a:cubicBezTo>
                <a:lnTo>
                  <a:pt x="48" y="27"/>
                </a:lnTo>
                <a:close/>
                <a:moveTo>
                  <a:pt x="55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51" y="59"/>
                  <a:pt x="51" y="60"/>
                  <a:pt x="51" y="60"/>
                </a:cubicBezTo>
                <a:cubicBezTo>
                  <a:pt x="51" y="61"/>
                  <a:pt x="50" y="61"/>
                  <a:pt x="50" y="61"/>
                </a:cubicBezTo>
                <a:cubicBezTo>
                  <a:pt x="48" y="61"/>
                  <a:pt x="48" y="61"/>
                  <a:pt x="48" y="59"/>
                </a:cubicBezTo>
                <a:cubicBezTo>
                  <a:pt x="48" y="55"/>
                  <a:pt x="48" y="55"/>
                  <a:pt x="48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49"/>
                  <a:pt x="55" y="47"/>
                  <a:pt x="54" y="46"/>
                </a:cubicBezTo>
                <a:cubicBezTo>
                  <a:pt x="53" y="45"/>
                  <a:pt x="51" y="44"/>
                  <a:pt x="50" y="44"/>
                </a:cubicBezTo>
                <a:cubicBezTo>
                  <a:pt x="48" y="44"/>
                  <a:pt x="46" y="45"/>
                  <a:pt x="45" y="46"/>
                </a:cubicBezTo>
                <a:cubicBezTo>
                  <a:pt x="45" y="47"/>
                  <a:pt x="44" y="49"/>
                  <a:pt x="44" y="51"/>
                </a:cubicBezTo>
                <a:cubicBezTo>
                  <a:pt x="44" y="58"/>
                  <a:pt x="44" y="58"/>
                  <a:pt x="44" y="58"/>
                </a:cubicBezTo>
                <a:cubicBezTo>
                  <a:pt x="44" y="60"/>
                  <a:pt x="45" y="62"/>
                  <a:pt x="45" y="63"/>
                </a:cubicBezTo>
                <a:cubicBezTo>
                  <a:pt x="46" y="64"/>
                  <a:pt x="48" y="65"/>
                  <a:pt x="50" y="65"/>
                </a:cubicBezTo>
                <a:cubicBezTo>
                  <a:pt x="52" y="65"/>
                  <a:pt x="53" y="64"/>
                  <a:pt x="54" y="63"/>
                </a:cubicBezTo>
                <a:cubicBezTo>
                  <a:pt x="54" y="62"/>
                  <a:pt x="55" y="61"/>
                  <a:pt x="55" y="60"/>
                </a:cubicBezTo>
                <a:cubicBezTo>
                  <a:pt x="55" y="60"/>
                  <a:pt x="55" y="59"/>
                  <a:pt x="55" y="58"/>
                </a:cubicBezTo>
                <a:close/>
                <a:moveTo>
                  <a:pt x="51" y="52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9"/>
                  <a:pt x="48" y="48"/>
                  <a:pt x="50" y="48"/>
                </a:cubicBezTo>
                <a:cubicBezTo>
                  <a:pt x="51" y="48"/>
                  <a:pt x="51" y="49"/>
                  <a:pt x="51" y="50"/>
                </a:cubicBezTo>
                <a:lnTo>
                  <a:pt x="51" y="5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9" name="Freeform 33"/>
          <p:cNvSpPr>
            <a:spLocks noEditPoints="1"/>
          </p:cNvSpPr>
          <p:nvPr/>
        </p:nvSpPr>
        <p:spPr bwMode="auto">
          <a:xfrm>
            <a:off x="4522273" y="1586040"/>
            <a:ext cx="187312" cy="190150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68327 w 61"/>
              <a:gd name="T11" fmla="*/ 144104 h 62"/>
              <a:gd name="T12" fmla="*/ 106493 w 61"/>
              <a:gd name="T13" fmla="*/ 48035 h 62"/>
              <a:gd name="T14" fmla="*/ 41223 w 61"/>
              <a:gd name="T15" fmla="*/ 144104 h 62"/>
              <a:gd name="T16" fmla="*/ 54964 w 61"/>
              <a:gd name="T17" fmla="*/ 144104 h 62"/>
              <a:gd name="T18" fmla="*/ 68705 w 61"/>
              <a:gd name="T19" fmla="*/ 120087 h 62"/>
              <a:gd name="T20" fmla="*/ 140845 w 61"/>
              <a:gd name="T21" fmla="*/ 120087 h 62"/>
              <a:gd name="T22" fmla="*/ 154586 w 61"/>
              <a:gd name="T23" fmla="*/ 144104 h 62"/>
              <a:gd name="T24" fmla="*/ 168327 w 61"/>
              <a:gd name="T25" fmla="*/ 144104 h 62"/>
              <a:gd name="T26" fmla="*/ 133975 w 61"/>
              <a:gd name="T27" fmla="*/ 113225 h 62"/>
              <a:gd name="T28" fmla="*/ 79011 w 61"/>
              <a:gd name="T29" fmla="*/ 113225 h 62"/>
              <a:gd name="T30" fmla="*/ 106493 w 61"/>
              <a:gd name="T31" fmla="*/ 68621 h 62"/>
              <a:gd name="T32" fmla="*/ 133975 w 61"/>
              <a:gd name="T33" fmla="*/ 113225 h 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9" y="42"/>
                </a:moveTo>
                <a:cubicBezTo>
                  <a:pt x="31" y="14"/>
                  <a:pt x="31" y="14"/>
                  <a:pt x="31" y="14"/>
                </a:cubicBezTo>
                <a:cubicBezTo>
                  <a:pt x="12" y="42"/>
                  <a:pt x="12" y="42"/>
                  <a:pt x="12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20" y="35"/>
                  <a:pt x="20" y="35"/>
                  <a:pt x="20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5" y="42"/>
                  <a:pt x="45" y="42"/>
                  <a:pt x="45" y="42"/>
                </a:cubicBezTo>
                <a:lnTo>
                  <a:pt x="49" y="42"/>
                </a:lnTo>
                <a:close/>
                <a:moveTo>
                  <a:pt x="39" y="33"/>
                </a:moveTo>
                <a:cubicBezTo>
                  <a:pt x="23" y="33"/>
                  <a:pt x="23" y="33"/>
                  <a:pt x="23" y="33"/>
                </a:cubicBezTo>
                <a:cubicBezTo>
                  <a:pt x="31" y="20"/>
                  <a:pt x="31" y="20"/>
                  <a:pt x="31" y="20"/>
                </a:cubicBezTo>
                <a:lnTo>
                  <a:pt x="39" y="3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0" name="Freeform 34"/>
          <p:cNvSpPr>
            <a:spLocks noEditPoints="1"/>
          </p:cNvSpPr>
          <p:nvPr/>
        </p:nvSpPr>
        <p:spPr bwMode="auto">
          <a:xfrm>
            <a:off x="4965010" y="1586040"/>
            <a:ext cx="221369" cy="174541"/>
          </a:xfrm>
          <a:custGeom>
            <a:avLst/>
            <a:gdLst>
              <a:gd name="T0" fmla="*/ 247650 w 72"/>
              <a:gd name="T1" fmla="*/ 184986 h 57"/>
              <a:gd name="T2" fmla="*/ 240771 w 72"/>
              <a:gd name="T3" fmla="*/ 195263 h 57"/>
              <a:gd name="T4" fmla="*/ 10319 w 72"/>
              <a:gd name="T5" fmla="*/ 195263 h 57"/>
              <a:gd name="T6" fmla="*/ 0 w 72"/>
              <a:gd name="T7" fmla="*/ 184986 h 57"/>
              <a:gd name="T8" fmla="*/ 0 w 72"/>
              <a:gd name="T9" fmla="*/ 167858 h 57"/>
              <a:gd name="T10" fmla="*/ 10319 w 72"/>
              <a:gd name="T11" fmla="*/ 161006 h 57"/>
              <a:gd name="T12" fmla="*/ 240771 w 72"/>
              <a:gd name="T13" fmla="*/ 161006 h 57"/>
              <a:gd name="T14" fmla="*/ 247650 w 72"/>
              <a:gd name="T15" fmla="*/ 167858 h 57"/>
              <a:gd name="T16" fmla="*/ 247650 w 72"/>
              <a:gd name="T17" fmla="*/ 184986 h 57"/>
              <a:gd name="T18" fmla="*/ 247650 w 72"/>
              <a:gd name="T19" fmla="*/ 82216 h 57"/>
              <a:gd name="T20" fmla="*/ 240771 w 72"/>
              <a:gd name="T21" fmla="*/ 89067 h 57"/>
              <a:gd name="T22" fmla="*/ 27517 w 72"/>
              <a:gd name="T23" fmla="*/ 89067 h 57"/>
              <a:gd name="T24" fmla="*/ 20638 w 72"/>
              <a:gd name="T25" fmla="*/ 82216 h 57"/>
              <a:gd name="T26" fmla="*/ 20638 w 72"/>
              <a:gd name="T27" fmla="*/ 61662 h 57"/>
              <a:gd name="T28" fmla="*/ 27517 w 72"/>
              <a:gd name="T29" fmla="*/ 54811 h 57"/>
              <a:gd name="T30" fmla="*/ 240771 w 72"/>
              <a:gd name="T31" fmla="*/ 54811 h 57"/>
              <a:gd name="T32" fmla="*/ 247650 w 72"/>
              <a:gd name="T33" fmla="*/ 61662 h 57"/>
              <a:gd name="T34" fmla="*/ 247650 w 72"/>
              <a:gd name="T35" fmla="*/ 82216 h 57"/>
              <a:gd name="T36" fmla="*/ 247650 w 72"/>
              <a:gd name="T37" fmla="*/ 133601 h 57"/>
              <a:gd name="T38" fmla="*/ 240771 w 72"/>
              <a:gd name="T39" fmla="*/ 143878 h 57"/>
              <a:gd name="T40" fmla="*/ 61913 w 72"/>
              <a:gd name="T41" fmla="*/ 143878 h 57"/>
              <a:gd name="T42" fmla="*/ 55033 w 72"/>
              <a:gd name="T43" fmla="*/ 133601 h 57"/>
              <a:gd name="T44" fmla="*/ 55033 w 72"/>
              <a:gd name="T45" fmla="*/ 116473 h 57"/>
              <a:gd name="T46" fmla="*/ 61913 w 72"/>
              <a:gd name="T47" fmla="*/ 106196 h 57"/>
              <a:gd name="T48" fmla="*/ 240771 w 72"/>
              <a:gd name="T49" fmla="*/ 106196 h 57"/>
              <a:gd name="T50" fmla="*/ 247650 w 72"/>
              <a:gd name="T51" fmla="*/ 116473 h 57"/>
              <a:gd name="T52" fmla="*/ 247650 w 72"/>
              <a:gd name="T53" fmla="*/ 133601 h 57"/>
              <a:gd name="T54" fmla="*/ 247650 w 72"/>
              <a:gd name="T55" fmla="*/ 27405 h 57"/>
              <a:gd name="T56" fmla="*/ 240771 w 72"/>
              <a:gd name="T57" fmla="*/ 37682 h 57"/>
              <a:gd name="T58" fmla="*/ 82550 w 72"/>
              <a:gd name="T59" fmla="*/ 37682 h 57"/>
              <a:gd name="T60" fmla="*/ 72231 w 72"/>
              <a:gd name="T61" fmla="*/ 27405 h 57"/>
              <a:gd name="T62" fmla="*/ 72231 w 72"/>
              <a:gd name="T63" fmla="*/ 10277 h 57"/>
              <a:gd name="T64" fmla="*/ 82550 w 72"/>
              <a:gd name="T65" fmla="*/ 0 h 57"/>
              <a:gd name="T66" fmla="*/ 240771 w 72"/>
              <a:gd name="T67" fmla="*/ 0 h 57"/>
              <a:gd name="T68" fmla="*/ 247650 w 72"/>
              <a:gd name="T69" fmla="*/ 10277 h 57"/>
              <a:gd name="T70" fmla="*/ 247650 w 72"/>
              <a:gd name="T71" fmla="*/ 27405 h 5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2" h="57">
                <a:moveTo>
                  <a:pt x="72" y="54"/>
                </a:moveTo>
                <a:cubicBezTo>
                  <a:pt x="72" y="56"/>
                  <a:pt x="71" y="57"/>
                  <a:pt x="70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7"/>
                  <a:pt x="0" y="56"/>
                  <a:pt x="0" y="5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48"/>
                  <a:pt x="2" y="47"/>
                  <a:pt x="3" y="47"/>
                </a:cubicBezTo>
                <a:cubicBezTo>
                  <a:pt x="70" y="47"/>
                  <a:pt x="70" y="47"/>
                  <a:pt x="70" y="47"/>
                </a:cubicBezTo>
                <a:cubicBezTo>
                  <a:pt x="71" y="47"/>
                  <a:pt x="72" y="48"/>
                  <a:pt x="72" y="49"/>
                </a:cubicBezTo>
                <a:lnTo>
                  <a:pt x="72" y="54"/>
                </a:lnTo>
                <a:close/>
                <a:moveTo>
                  <a:pt x="72" y="24"/>
                </a:moveTo>
                <a:cubicBezTo>
                  <a:pt x="72" y="25"/>
                  <a:pt x="71" y="26"/>
                  <a:pt x="70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6"/>
                  <a:pt x="6" y="25"/>
                  <a:pt x="6" y="24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7"/>
                  <a:pt x="7" y="16"/>
                  <a:pt x="8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1" y="16"/>
                  <a:pt x="72" y="17"/>
                  <a:pt x="72" y="18"/>
                </a:cubicBezTo>
                <a:lnTo>
                  <a:pt x="72" y="24"/>
                </a:lnTo>
                <a:close/>
                <a:moveTo>
                  <a:pt x="72" y="39"/>
                </a:moveTo>
                <a:cubicBezTo>
                  <a:pt x="72" y="40"/>
                  <a:pt x="71" y="42"/>
                  <a:pt x="70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7" y="42"/>
                  <a:pt x="16" y="40"/>
                  <a:pt x="16" y="39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2"/>
                  <a:pt x="17" y="31"/>
                  <a:pt x="18" y="31"/>
                </a:cubicBezTo>
                <a:cubicBezTo>
                  <a:pt x="70" y="31"/>
                  <a:pt x="70" y="31"/>
                  <a:pt x="70" y="31"/>
                </a:cubicBezTo>
                <a:cubicBezTo>
                  <a:pt x="71" y="31"/>
                  <a:pt x="72" y="32"/>
                  <a:pt x="72" y="34"/>
                </a:cubicBezTo>
                <a:lnTo>
                  <a:pt x="72" y="39"/>
                </a:lnTo>
                <a:close/>
                <a:moveTo>
                  <a:pt x="72" y="8"/>
                </a:moveTo>
                <a:cubicBezTo>
                  <a:pt x="72" y="10"/>
                  <a:pt x="71" y="11"/>
                  <a:pt x="70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2" y="11"/>
                  <a:pt x="21" y="10"/>
                  <a:pt x="21" y="8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2" y="0"/>
                  <a:pt x="24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2" y="2"/>
                  <a:pt x="72" y="3"/>
                </a:cubicBezTo>
                <a:lnTo>
                  <a:pt x="72" y="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1" name="Freeform 35"/>
          <p:cNvSpPr>
            <a:spLocks noEditPoints="1"/>
          </p:cNvSpPr>
          <p:nvPr/>
        </p:nvSpPr>
        <p:spPr bwMode="auto">
          <a:xfrm>
            <a:off x="5407748" y="1570430"/>
            <a:ext cx="156093" cy="221369"/>
          </a:xfrm>
          <a:custGeom>
            <a:avLst/>
            <a:gdLst>
              <a:gd name="T0" fmla="*/ 20544 w 51"/>
              <a:gd name="T1" fmla="*/ 127265 h 72"/>
              <a:gd name="T2" fmla="*/ 54784 w 51"/>
              <a:gd name="T3" fmla="*/ 103188 h 72"/>
              <a:gd name="T4" fmla="*/ 54784 w 51"/>
              <a:gd name="T5" fmla="*/ 0 h 72"/>
              <a:gd name="T6" fmla="*/ 147233 w 51"/>
              <a:gd name="T7" fmla="*/ 6879 h 72"/>
              <a:gd name="T8" fmla="*/ 147233 w 51"/>
              <a:gd name="T9" fmla="*/ 106627 h 72"/>
              <a:gd name="T10" fmla="*/ 82176 w 51"/>
              <a:gd name="T11" fmla="*/ 247650 h 72"/>
              <a:gd name="T12" fmla="*/ 0 w 51"/>
              <a:gd name="T13" fmla="*/ 175419 h 72"/>
              <a:gd name="T14" fmla="*/ 20544 w 51"/>
              <a:gd name="T15" fmla="*/ 189177 h 72"/>
              <a:gd name="T16" fmla="*/ 136961 w 51"/>
              <a:gd name="T17" fmla="*/ 209815 h 72"/>
              <a:gd name="T18" fmla="*/ 150657 w 51"/>
              <a:gd name="T19" fmla="*/ 123825 h 72"/>
              <a:gd name="T20" fmla="*/ 78752 w 51"/>
              <a:gd name="T21" fmla="*/ 113506 h 72"/>
              <a:gd name="T22" fmla="*/ 133537 w 51"/>
              <a:gd name="T23" fmla="*/ 137583 h 72"/>
              <a:gd name="T24" fmla="*/ 143809 w 51"/>
              <a:gd name="T25" fmla="*/ 147902 h 72"/>
              <a:gd name="T26" fmla="*/ 116417 w 51"/>
              <a:gd name="T27" fmla="*/ 161660 h 72"/>
              <a:gd name="T28" fmla="*/ 99297 w 51"/>
              <a:gd name="T29" fmla="*/ 220133 h 72"/>
              <a:gd name="T30" fmla="*/ 78752 w 51"/>
              <a:gd name="T31" fmla="*/ 192617 h 72"/>
              <a:gd name="T32" fmla="*/ 75328 w 51"/>
              <a:gd name="T33" fmla="*/ 196056 h 72"/>
              <a:gd name="T34" fmla="*/ 20544 w 51"/>
              <a:gd name="T35" fmla="*/ 182298 h 72"/>
              <a:gd name="T36" fmla="*/ 34240 w 51"/>
              <a:gd name="T37" fmla="*/ 182298 h 72"/>
              <a:gd name="T38" fmla="*/ 58208 w 51"/>
              <a:gd name="T39" fmla="*/ 192617 h 72"/>
              <a:gd name="T40" fmla="*/ 17120 w 51"/>
              <a:gd name="T41" fmla="*/ 175419 h 72"/>
              <a:gd name="T42" fmla="*/ 75328 w 51"/>
              <a:gd name="T43" fmla="*/ 175419 h 72"/>
              <a:gd name="T44" fmla="*/ 75328 w 51"/>
              <a:gd name="T45" fmla="*/ 158221 h 72"/>
              <a:gd name="T46" fmla="*/ 37664 w 51"/>
              <a:gd name="T47" fmla="*/ 130704 h 72"/>
              <a:gd name="T48" fmla="*/ 71904 w 51"/>
              <a:gd name="T49" fmla="*/ 96308 h 72"/>
              <a:gd name="T50" fmla="*/ 89025 w 51"/>
              <a:gd name="T51" fmla="*/ 96308 h 72"/>
              <a:gd name="T52" fmla="*/ 54784 w 51"/>
              <a:gd name="T53" fmla="*/ 17198 h 72"/>
              <a:gd name="T54" fmla="*/ 71904 w 51"/>
              <a:gd name="T55" fmla="*/ 96308 h 72"/>
              <a:gd name="T56" fmla="*/ 102721 w 51"/>
              <a:gd name="T57" fmla="*/ 151342 h 72"/>
              <a:gd name="T58" fmla="*/ 92449 w 51"/>
              <a:gd name="T59" fmla="*/ 161660 h 72"/>
              <a:gd name="T60" fmla="*/ 130113 w 51"/>
              <a:gd name="T61" fmla="*/ 103188 h 72"/>
              <a:gd name="T62" fmla="*/ 147233 w 51"/>
              <a:gd name="T63" fmla="*/ 20638 h 72"/>
              <a:gd name="T64" fmla="*/ 112993 w 51"/>
              <a:gd name="T65" fmla="*/ 99748 h 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1" h="72">
                <a:moveTo>
                  <a:pt x="7" y="41"/>
                </a:moveTo>
                <a:cubicBezTo>
                  <a:pt x="7" y="40"/>
                  <a:pt x="6" y="38"/>
                  <a:pt x="6" y="37"/>
                </a:cubicBezTo>
                <a:cubicBezTo>
                  <a:pt x="6" y="34"/>
                  <a:pt x="10" y="30"/>
                  <a:pt x="14" y="30"/>
                </a:cubicBezTo>
                <a:cubicBezTo>
                  <a:pt x="15" y="30"/>
                  <a:pt x="16" y="30"/>
                  <a:pt x="16" y="30"/>
                </a:cubicBezTo>
                <a:cubicBezTo>
                  <a:pt x="15" y="26"/>
                  <a:pt x="10" y="12"/>
                  <a:pt x="10" y="8"/>
                </a:cubicBezTo>
                <a:cubicBezTo>
                  <a:pt x="10" y="4"/>
                  <a:pt x="12" y="0"/>
                  <a:pt x="16" y="0"/>
                </a:cubicBezTo>
                <a:cubicBezTo>
                  <a:pt x="22" y="0"/>
                  <a:pt x="28" y="21"/>
                  <a:pt x="30" y="25"/>
                </a:cubicBezTo>
                <a:cubicBezTo>
                  <a:pt x="31" y="20"/>
                  <a:pt x="37" y="2"/>
                  <a:pt x="43" y="2"/>
                </a:cubicBezTo>
                <a:cubicBezTo>
                  <a:pt x="47" y="2"/>
                  <a:pt x="49" y="5"/>
                  <a:pt x="49" y="9"/>
                </a:cubicBezTo>
                <a:cubicBezTo>
                  <a:pt x="49" y="13"/>
                  <a:pt x="45" y="26"/>
                  <a:pt x="43" y="31"/>
                </a:cubicBezTo>
                <a:cubicBezTo>
                  <a:pt x="50" y="32"/>
                  <a:pt x="51" y="38"/>
                  <a:pt x="51" y="44"/>
                </a:cubicBezTo>
                <a:cubicBezTo>
                  <a:pt x="51" y="60"/>
                  <a:pt x="40" y="72"/>
                  <a:pt x="24" y="72"/>
                </a:cubicBezTo>
                <a:cubicBezTo>
                  <a:pt x="21" y="72"/>
                  <a:pt x="18" y="72"/>
                  <a:pt x="15" y="71"/>
                </a:cubicBezTo>
                <a:cubicBezTo>
                  <a:pt x="7" y="68"/>
                  <a:pt x="0" y="60"/>
                  <a:pt x="0" y="51"/>
                </a:cubicBezTo>
                <a:cubicBezTo>
                  <a:pt x="0" y="46"/>
                  <a:pt x="2" y="43"/>
                  <a:pt x="7" y="41"/>
                </a:cubicBezTo>
                <a:close/>
                <a:moveTo>
                  <a:pt x="6" y="55"/>
                </a:moveTo>
                <a:cubicBezTo>
                  <a:pt x="9" y="63"/>
                  <a:pt x="16" y="68"/>
                  <a:pt x="24" y="68"/>
                </a:cubicBezTo>
                <a:cubicBezTo>
                  <a:pt x="31" y="68"/>
                  <a:pt x="36" y="65"/>
                  <a:pt x="40" y="61"/>
                </a:cubicBezTo>
                <a:cubicBezTo>
                  <a:pt x="44" y="56"/>
                  <a:pt x="46" y="50"/>
                  <a:pt x="46" y="44"/>
                </a:cubicBezTo>
                <a:cubicBezTo>
                  <a:pt x="46" y="41"/>
                  <a:pt x="46" y="38"/>
                  <a:pt x="44" y="36"/>
                </a:cubicBezTo>
                <a:cubicBezTo>
                  <a:pt x="41" y="33"/>
                  <a:pt x="29" y="32"/>
                  <a:pt x="25" y="32"/>
                </a:cubicBezTo>
                <a:cubicBezTo>
                  <a:pt x="24" y="32"/>
                  <a:pt x="23" y="32"/>
                  <a:pt x="23" y="33"/>
                </a:cubicBezTo>
                <a:cubicBezTo>
                  <a:pt x="22" y="33"/>
                  <a:pt x="22" y="34"/>
                  <a:pt x="22" y="34"/>
                </a:cubicBezTo>
                <a:cubicBezTo>
                  <a:pt x="22" y="40"/>
                  <a:pt x="35" y="40"/>
                  <a:pt x="39" y="40"/>
                </a:cubicBezTo>
                <a:cubicBezTo>
                  <a:pt x="40" y="40"/>
                  <a:pt x="40" y="40"/>
                  <a:pt x="41" y="40"/>
                </a:cubicBezTo>
                <a:cubicBezTo>
                  <a:pt x="41" y="41"/>
                  <a:pt x="42" y="42"/>
                  <a:pt x="42" y="43"/>
                </a:cubicBezTo>
                <a:cubicBezTo>
                  <a:pt x="41" y="44"/>
                  <a:pt x="39" y="44"/>
                  <a:pt x="38" y="45"/>
                </a:cubicBezTo>
                <a:cubicBezTo>
                  <a:pt x="36" y="45"/>
                  <a:pt x="35" y="46"/>
                  <a:pt x="34" y="47"/>
                </a:cubicBezTo>
                <a:cubicBezTo>
                  <a:pt x="31" y="49"/>
                  <a:pt x="28" y="53"/>
                  <a:pt x="28" y="57"/>
                </a:cubicBezTo>
                <a:cubicBezTo>
                  <a:pt x="28" y="59"/>
                  <a:pt x="29" y="61"/>
                  <a:pt x="29" y="64"/>
                </a:cubicBezTo>
                <a:cubicBezTo>
                  <a:pt x="29" y="64"/>
                  <a:pt x="29" y="65"/>
                  <a:pt x="29" y="65"/>
                </a:cubicBezTo>
                <a:cubicBezTo>
                  <a:pt x="24" y="64"/>
                  <a:pt x="23" y="60"/>
                  <a:pt x="23" y="56"/>
                </a:cubicBezTo>
                <a:cubicBezTo>
                  <a:pt x="23" y="56"/>
                  <a:pt x="22" y="56"/>
                  <a:pt x="22" y="56"/>
                </a:cubicBezTo>
                <a:cubicBezTo>
                  <a:pt x="22" y="56"/>
                  <a:pt x="22" y="57"/>
                  <a:pt x="22" y="57"/>
                </a:cubicBezTo>
                <a:cubicBezTo>
                  <a:pt x="22" y="60"/>
                  <a:pt x="19" y="62"/>
                  <a:pt x="16" y="62"/>
                </a:cubicBezTo>
                <a:cubicBezTo>
                  <a:pt x="12" y="62"/>
                  <a:pt x="6" y="57"/>
                  <a:pt x="6" y="53"/>
                </a:cubicBezTo>
                <a:cubicBezTo>
                  <a:pt x="6" y="51"/>
                  <a:pt x="7" y="51"/>
                  <a:pt x="7" y="50"/>
                </a:cubicBezTo>
                <a:cubicBezTo>
                  <a:pt x="8" y="51"/>
                  <a:pt x="9" y="52"/>
                  <a:pt x="10" y="53"/>
                </a:cubicBezTo>
                <a:cubicBezTo>
                  <a:pt x="11" y="54"/>
                  <a:pt x="13" y="57"/>
                  <a:pt x="15" y="57"/>
                </a:cubicBezTo>
                <a:cubicBezTo>
                  <a:pt x="16" y="57"/>
                  <a:pt x="17" y="57"/>
                  <a:pt x="17" y="56"/>
                </a:cubicBezTo>
                <a:cubicBezTo>
                  <a:pt x="17" y="54"/>
                  <a:pt x="10" y="46"/>
                  <a:pt x="9" y="46"/>
                </a:cubicBezTo>
                <a:cubicBezTo>
                  <a:pt x="6" y="46"/>
                  <a:pt x="5" y="49"/>
                  <a:pt x="5" y="51"/>
                </a:cubicBezTo>
                <a:cubicBezTo>
                  <a:pt x="5" y="52"/>
                  <a:pt x="5" y="54"/>
                  <a:pt x="6" y="55"/>
                </a:cubicBezTo>
                <a:close/>
                <a:moveTo>
                  <a:pt x="22" y="51"/>
                </a:moveTo>
                <a:cubicBezTo>
                  <a:pt x="23" y="51"/>
                  <a:pt x="23" y="50"/>
                  <a:pt x="23" y="50"/>
                </a:cubicBezTo>
                <a:cubicBezTo>
                  <a:pt x="23" y="49"/>
                  <a:pt x="22" y="46"/>
                  <a:pt x="22" y="46"/>
                </a:cubicBezTo>
                <a:cubicBezTo>
                  <a:pt x="21" y="43"/>
                  <a:pt x="17" y="35"/>
                  <a:pt x="14" y="35"/>
                </a:cubicBezTo>
                <a:cubicBezTo>
                  <a:pt x="13" y="35"/>
                  <a:pt x="11" y="36"/>
                  <a:pt x="11" y="38"/>
                </a:cubicBezTo>
                <a:cubicBezTo>
                  <a:pt x="11" y="41"/>
                  <a:pt x="19" y="51"/>
                  <a:pt x="22" y="51"/>
                </a:cubicBezTo>
                <a:close/>
                <a:moveTo>
                  <a:pt x="21" y="28"/>
                </a:moveTo>
                <a:cubicBezTo>
                  <a:pt x="21" y="28"/>
                  <a:pt x="22" y="28"/>
                  <a:pt x="23" y="28"/>
                </a:cubicBezTo>
                <a:cubicBezTo>
                  <a:pt x="24" y="28"/>
                  <a:pt x="25" y="28"/>
                  <a:pt x="26" y="28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2"/>
                  <a:pt x="18" y="5"/>
                  <a:pt x="16" y="5"/>
                </a:cubicBezTo>
                <a:cubicBezTo>
                  <a:pt x="15" y="5"/>
                  <a:pt x="14" y="6"/>
                  <a:pt x="14" y="7"/>
                </a:cubicBezTo>
                <a:cubicBezTo>
                  <a:pt x="14" y="11"/>
                  <a:pt x="19" y="24"/>
                  <a:pt x="21" y="28"/>
                </a:cubicBezTo>
                <a:close/>
                <a:moveTo>
                  <a:pt x="27" y="47"/>
                </a:moveTo>
                <a:cubicBezTo>
                  <a:pt x="28" y="46"/>
                  <a:pt x="29" y="45"/>
                  <a:pt x="30" y="44"/>
                </a:cubicBezTo>
                <a:cubicBezTo>
                  <a:pt x="29" y="44"/>
                  <a:pt x="27" y="44"/>
                  <a:pt x="26" y="43"/>
                </a:cubicBezTo>
                <a:cubicBezTo>
                  <a:pt x="26" y="44"/>
                  <a:pt x="27" y="45"/>
                  <a:pt x="27" y="47"/>
                </a:cubicBezTo>
                <a:close/>
                <a:moveTo>
                  <a:pt x="33" y="29"/>
                </a:moveTo>
                <a:cubicBezTo>
                  <a:pt x="38" y="30"/>
                  <a:pt x="38" y="30"/>
                  <a:pt x="38" y="30"/>
                </a:cubicBezTo>
                <a:cubicBezTo>
                  <a:pt x="39" y="26"/>
                  <a:pt x="45" y="11"/>
                  <a:pt x="45" y="9"/>
                </a:cubicBezTo>
                <a:cubicBezTo>
                  <a:pt x="45" y="8"/>
                  <a:pt x="44" y="6"/>
                  <a:pt x="43" y="6"/>
                </a:cubicBezTo>
                <a:cubicBezTo>
                  <a:pt x="41" y="6"/>
                  <a:pt x="39" y="14"/>
                  <a:pt x="38" y="15"/>
                </a:cubicBezTo>
                <a:lnTo>
                  <a:pt x="33" y="2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2" name="Freeform 36"/>
          <p:cNvSpPr>
            <a:spLocks noEditPoints="1"/>
          </p:cNvSpPr>
          <p:nvPr/>
        </p:nvSpPr>
        <p:spPr bwMode="auto">
          <a:xfrm>
            <a:off x="5858999" y="1625773"/>
            <a:ext cx="123455" cy="116360"/>
          </a:xfrm>
          <a:custGeom>
            <a:avLst/>
            <a:gdLst>
              <a:gd name="T0" fmla="*/ 138112 w 40"/>
              <a:gd name="T1" fmla="*/ 71939 h 38"/>
              <a:gd name="T2" fmla="*/ 131206 w 40"/>
              <a:gd name="T3" fmla="*/ 78790 h 38"/>
              <a:gd name="T4" fmla="*/ 127754 w 40"/>
              <a:gd name="T5" fmla="*/ 78790 h 38"/>
              <a:gd name="T6" fmla="*/ 124301 w 40"/>
              <a:gd name="T7" fmla="*/ 78790 h 38"/>
              <a:gd name="T8" fmla="*/ 69056 w 40"/>
              <a:gd name="T9" fmla="*/ 23980 h 38"/>
              <a:gd name="T10" fmla="*/ 13811 w 40"/>
              <a:gd name="T11" fmla="*/ 78790 h 38"/>
              <a:gd name="T12" fmla="*/ 10358 w 40"/>
              <a:gd name="T13" fmla="*/ 78790 h 38"/>
              <a:gd name="T14" fmla="*/ 6906 w 40"/>
              <a:gd name="T15" fmla="*/ 78790 h 38"/>
              <a:gd name="T16" fmla="*/ 0 w 40"/>
              <a:gd name="T17" fmla="*/ 71939 h 38"/>
              <a:gd name="T18" fmla="*/ 0 w 40"/>
              <a:gd name="T19" fmla="*/ 68513 h 38"/>
              <a:gd name="T20" fmla="*/ 0 w 40"/>
              <a:gd name="T21" fmla="*/ 65088 h 38"/>
              <a:gd name="T22" fmla="*/ 65603 w 40"/>
              <a:gd name="T23" fmla="*/ 0 h 38"/>
              <a:gd name="T24" fmla="*/ 69056 w 40"/>
              <a:gd name="T25" fmla="*/ 0 h 38"/>
              <a:gd name="T26" fmla="*/ 72509 w 40"/>
              <a:gd name="T27" fmla="*/ 0 h 38"/>
              <a:gd name="T28" fmla="*/ 138112 w 40"/>
              <a:gd name="T29" fmla="*/ 65088 h 38"/>
              <a:gd name="T30" fmla="*/ 138112 w 40"/>
              <a:gd name="T31" fmla="*/ 68513 h 38"/>
              <a:gd name="T32" fmla="*/ 138112 w 40"/>
              <a:gd name="T33" fmla="*/ 71939 h 38"/>
              <a:gd name="T34" fmla="*/ 138112 w 40"/>
              <a:gd name="T35" fmla="*/ 123324 h 38"/>
              <a:gd name="T36" fmla="*/ 131206 w 40"/>
              <a:gd name="T37" fmla="*/ 130175 h 38"/>
              <a:gd name="T38" fmla="*/ 127754 w 40"/>
              <a:gd name="T39" fmla="*/ 130175 h 38"/>
              <a:gd name="T40" fmla="*/ 124301 w 40"/>
              <a:gd name="T41" fmla="*/ 130175 h 38"/>
              <a:gd name="T42" fmla="*/ 69056 w 40"/>
              <a:gd name="T43" fmla="*/ 75364 h 38"/>
              <a:gd name="T44" fmla="*/ 13811 w 40"/>
              <a:gd name="T45" fmla="*/ 130175 h 38"/>
              <a:gd name="T46" fmla="*/ 10358 w 40"/>
              <a:gd name="T47" fmla="*/ 130175 h 38"/>
              <a:gd name="T48" fmla="*/ 6906 w 40"/>
              <a:gd name="T49" fmla="*/ 130175 h 38"/>
              <a:gd name="T50" fmla="*/ 0 w 40"/>
              <a:gd name="T51" fmla="*/ 123324 h 38"/>
              <a:gd name="T52" fmla="*/ 0 w 40"/>
              <a:gd name="T53" fmla="*/ 119898 h 38"/>
              <a:gd name="T54" fmla="*/ 0 w 40"/>
              <a:gd name="T55" fmla="*/ 116472 h 38"/>
              <a:gd name="T56" fmla="*/ 65603 w 40"/>
              <a:gd name="T57" fmla="*/ 51385 h 38"/>
              <a:gd name="T58" fmla="*/ 69056 w 40"/>
              <a:gd name="T59" fmla="*/ 51385 h 38"/>
              <a:gd name="T60" fmla="*/ 72509 w 40"/>
              <a:gd name="T61" fmla="*/ 51385 h 38"/>
              <a:gd name="T62" fmla="*/ 138112 w 40"/>
              <a:gd name="T63" fmla="*/ 116472 h 38"/>
              <a:gd name="T64" fmla="*/ 138112 w 40"/>
              <a:gd name="T65" fmla="*/ 119898 h 38"/>
              <a:gd name="T66" fmla="*/ 138112 w 40"/>
              <a:gd name="T67" fmla="*/ 123324 h 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0" h="38">
                <a:moveTo>
                  <a:pt x="40" y="21"/>
                </a:move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20" y="7"/>
                  <a:pt x="20" y="7"/>
                  <a:pt x="20" y="7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3" y="23"/>
                </a:cubicBezTo>
                <a:cubicBezTo>
                  <a:pt x="3" y="23"/>
                  <a:pt x="3" y="23"/>
                  <a:pt x="2" y="23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20" y="0"/>
                  <a:pt x="21" y="0"/>
                  <a:pt x="21" y="0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19"/>
                  <a:pt x="40" y="20"/>
                </a:cubicBezTo>
                <a:cubicBezTo>
                  <a:pt x="40" y="20"/>
                  <a:pt x="40" y="20"/>
                  <a:pt x="40" y="21"/>
                </a:cubicBezTo>
                <a:close/>
                <a:moveTo>
                  <a:pt x="40" y="36"/>
                </a:moveTo>
                <a:cubicBezTo>
                  <a:pt x="38" y="38"/>
                  <a:pt x="38" y="38"/>
                  <a:pt x="38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6" y="38"/>
                  <a:pt x="36" y="38"/>
                  <a:pt x="36" y="38"/>
                </a:cubicBezTo>
                <a:cubicBezTo>
                  <a:pt x="20" y="22"/>
                  <a:pt x="20" y="22"/>
                  <a:pt x="20" y="22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38"/>
                  <a:pt x="4" y="38"/>
                  <a:pt x="3" y="38"/>
                </a:cubicBezTo>
                <a:cubicBezTo>
                  <a:pt x="3" y="38"/>
                  <a:pt x="3" y="38"/>
                  <a:pt x="2" y="38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5"/>
                  <a:pt x="0" y="35"/>
                </a:cubicBezTo>
                <a:cubicBezTo>
                  <a:pt x="0" y="35"/>
                  <a:pt x="0" y="34"/>
                  <a:pt x="0" y="34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20" y="15"/>
                  <a:pt x="20" y="15"/>
                </a:cubicBezTo>
                <a:cubicBezTo>
                  <a:pt x="20" y="15"/>
                  <a:pt x="21" y="15"/>
                  <a:pt x="21" y="15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5"/>
                  <a:pt x="40" y="35"/>
                </a:cubicBezTo>
                <a:cubicBezTo>
                  <a:pt x="40" y="35"/>
                  <a:pt x="40" y="36"/>
                  <a:pt x="40" y="3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3" name="Freeform 37"/>
          <p:cNvSpPr/>
          <p:nvPr/>
        </p:nvSpPr>
        <p:spPr bwMode="auto">
          <a:xfrm>
            <a:off x="6301737" y="1656991"/>
            <a:ext cx="122036" cy="70952"/>
          </a:xfrm>
          <a:custGeom>
            <a:avLst/>
            <a:gdLst>
              <a:gd name="T0" fmla="*/ 136525 w 40"/>
              <a:gd name="T1" fmla="*/ 72473 h 23"/>
              <a:gd name="T2" fmla="*/ 129699 w 40"/>
              <a:gd name="T3" fmla="*/ 79375 h 23"/>
              <a:gd name="T4" fmla="*/ 126286 w 40"/>
              <a:gd name="T5" fmla="*/ 79375 h 23"/>
              <a:gd name="T6" fmla="*/ 122873 w 40"/>
              <a:gd name="T7" fmla="*/ 79375 h 23"/>
              <a:gd name="T8" fmla="*/ 68263 w 40"/>
              <a:gd name="T9" fmla="*/ 24158 h 23"/>
              <a:gd name="T10" fmla="*/ 13653 w 40"/>
              <a:gd name="T11" fmla="*/ 79375 h 23"/>
              <a:gd name="T12" fmla="*/ 10239 w 40"/>
              <a:gd name="T13" fmla="*/ 79375 h 23"/>
              <a:gd name="T14" fmla="*/ 6826 w 40"/>
              <a:gd name="T15" fmla="*/ 79375 h 23"/>
              <a:gd name="T16" fmla="*/ 0 w 40"/>
              <a:gd name="T17" fmla="*/ 72473 h 23"/>
              <a:gd name="T18" fmla="*/ 0 w 40"/>
              <a:gd name="T19" fmla="*/ 69022 h 23"/>
              <a:gd name="T20" fmla="*/ 0 w 40"/>
              <a:gd name="T21" fmla="*/ 65571 h 23"/>
              <a:gd name="T22" fmla="*/ 64849 w 40"/>
              <a:gd name="T23" fmla="*/ 0 h 23"/>
              <a:gd name="T24" fmla="*/ 68263 w 40"/>
              <a:gd name="T25" fmla="*/ 0 h 23"/>
              <a:gd name="T26" fmla="*/ 71676 w 40"/>
              <a:gd name="T27" fmla="*/ 0 h 23"/>
              <a:gd name="T28" fmla="*/ 136525 w 40"/>
              <a:gd name="T29" fmla="*/ 65571 h 23"/>
              <a:gd name="T30" fmla="*/ 136525 w 40"/>
              <a:gd name="T31" fmla="*/ 69022 h 23"/>
              <a:gd name="T32" fmla="*/ 136525 w 40"/>
              <a:gd name="T33" fmla="*/ 72473 h 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0" h="23">
                <a:moveTo>
                  <a:pt x="40" y="21"/>
                </a:move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20" y="7"/>
                  <a:pt x="20" y="7"/>
                  <a:pt x="20" y="7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3" y="23"/>
                </a:cubicBezTo>
                <a:cubicBezTo>
                  <a:pt x="3" y="23"/>
                  <a:pt x="3" y="23"/>
                  <a:pt x="2" y="23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20" y="0"/>
                  <a:pt x="21" y="0"/>
                  <a:pt x="21" y="0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20"/>
                  <a:pt x="40" y="20"/>
                </a:cubicBezTo>
                <a:cubicBezTo>
                  <a:pt x="40" y="20"/>
                  <a:pt x="40" y="21"/>
                  <a:pt x="40" y="2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4" name="Freeform 38"/>
          <p:cNvSpPr>
            <a:spLocks noEditPoints="1"/>
          </p:cNvSpPr>
          <p:nvPr/>
        </p:nvSpPr>
        <p:spPr bwMode="auto">
          <a:xfrm>
            <a:off x="6734540" y="1586040"/>
            <a:ext cx="190150" cy="190150"/>
          </a:xfrm>
          <a:custGeom>
            <a:avLst/>
            <a:gdLst>
              <a:gd name="T0" fmla="*/ 106363 w 62"/>
              <a:gd name="T1" fmla="*/ 212725 h 62"/>
              <a:gd name="T2" fmla="*/ 0 w 62"/>
              <a:gd name="T3" fmla="*/ 106363 h 62"/>
              <a:gd name="T4" fmla="*/ 106363 w 62"/>
              <a:gd name="T5" fmla="*/ 0 h 62"/>
              <a:gd name="T6" fmla="*/ 212725 w 62"/>
              <a:gd name="T7" fmla="*/ 106363 h 62"/>
              <a:gd name="T8" fmla="*/ 106363 w 62"/>
              <a:gd name="T9" fmla="*/ 212725 h 62"/>
              <a:gd name="T10" fmla="*/ 174983 w 62"/>
              <a:gd name="T11" fmla="*/ 102931 h 62"/>
              <a:gd name="T12" fmla="*/ 164690 w 62"/>
              <a:gd name="T13" fmla="*/ 89207 h 62"/>
              <a:gd name="T14" fmla="*/ 157828 w 62"/>
              <a:gd name="T15" fmla="*/ 85776 h 62"/>
              <a:gd name="T16" fmla="*/ 150966 w 62"/>
              <a:gd name="T17" fmla="*/ 89207 h 62"/>
              <a:gd name="T18" fmla="*/ 123518 w 62"/>
              <a:gd name="T19" fmla="*/ 113225 h 62"/>
              <a:gd name="T20" fmla="*/ 123518 w 62"/>
              <a:gd name="T21" fmla="*/ 44604 h 62"/>
              <a:gd name="T22" fmla="*/ 116656 w 62"/>
              <a:gd name="T23" fmla="*/ 37742 h 62"/>
              <a:gd name="T24" fmla="*/ 99500 w 62"/>
              <a:gd name="T25" fmla="*/ 37742 h 62"/>
              <a:gd name="T26" fmla="*/ 89207 w 62"/>
              <a:gd name="T27" fmla="*/ 44604 h 62"/>
              <a:gd name="T28" fmla="*/ 89207 w 62"/>
              <a:gd name="T29" fmla="*/ 113225 h 62"/>
              <a:gd name="T30" fmla="*/ 65190 w 62"/>
              <a:gd name="T31" fmla="*/ 89207 h 62"/>
              <a:gd name="T32" fmla="*/ 58328 w 62"/>
              <a:gd name="T33" fmla="*/ 85776 h 62"/>
              <a:gd name="T34" fmla="*/ 51466 w 62"/>
              <a:gd name="T35" fmla="*/ 89207 h 62"/>
              <a:gd name="T36" fmla="*/ 37742 w 62"/>
              <a:gd name="T37" fmla="*/ 102931 h 62"/>
              <a:gd name="T38" fmla="*/ 37742 w 62"/>
              <a:gd name="T39" fmla="*/ 106363 h 62"/>
              <a:gd name="T40" fmla="*/ 37742 w 62"/>
              <a:gd name="T41" fmla="*/ 113225 h 62"/>
              <a:gd name="T42" fmla="*/ 89207 w 62"/>
              <a:gd name="T43" fmla="*/ 164690 h 62"/>
              <a:gd name="T44" fmla="*/ 102931 w 62"/>
              <a:gd name="T45" fmla="*/ 174983 h 62"/>
              <a:gd name="T46" fmla="*/ 106363 w 62"/>
              <a:gd name="T47" fmla="*/ 178415 h 62"/>
              <a:gd name="T48" fmla="*/ 113225 w 62"/>
              <a:gd name="T49" fmla="*/ 174983 h 62"/>
              <a:gd name="T50" fmla="*/ 126949 w 62"/>
              <a:gd name="T51" fmla="*/ 164690 h 62"/>
              <a:gd name="T52" fmla="*/ 174983 w 62"/>
              <a:gd name="T53" fmla="*/ 113225 h 62"/>
              <a:gd name="T54" fmla="*/ 178415 w 62"/>
              <a:gd name="T55" fmla="*/ 106363 h 62"/>
              <a:gd name="T56" fmla="*/ 174983 w 62"/>
              <a:gd name="T57" fmla="*/ 102931 h 6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51" y="30"/>
                </a:moveTo>
                <a:cubicBezTo>
                  <a:pt x="48" y="26"/>
                  <a:pt x="48" y="26"/>
                  <a:pt x="48" y="26"/>
                </a:cubicBezTo>
                <a:cubicBezTo>
                  <a:pt x="47" y="25"/>
                  <a:pt x="47" y="25"/>
                  <a:pt x="46" y="25"/>
                </a:cubicBezTo>
                <a:cubicBezTo>
                  <a:pt x="45" y="25"/>
                  <a:pt x="45" y="25"/>
                  <a:pt x="44" y="26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5" y="11"/>
                  <a:pt x="34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7" y="11"/>
                  <a:pt x="26" y="12"/>
                  <a:pt x="26" y="13"/>
                </a:cubicBezTo>
                <a:cubicBezTo>
                  <a:pt x="26" y="33"/>
                  <a:pt x="26" y="33"/>
                  <a:pt x="26" y="33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5"/>
                  <a:pt x="17" y="25"/>
                  <a:pt x="17" y="25"/>
                </a:cubicBezTo>
                <a:cubicBezTo>
                  <a:pt x="16" y="25"/>
                  <a:pt x="15" y="25"/>
                  <a:pt x="15" y="26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1"/>
                  <a:pt x="11" y="31"/>
                </a:cubicBezTo>
                <a:cubicBezTo>
                  <a:pt x="11" y="32"/>
                  <a:pt x="11" y="33"/>
                  <a:pt x="11" y="33"/>
                </a:cubicBezTo>
                <a:cubicBezTo>
                  <a:pt x="26" y="48"/>
                  <a:pt x="26" y="48"/>
                  <a:pt x="26" y="48"/>
                </a:cubicBezTo>
                <a:cubicBezTo>
                  <a:pt x="30" y="51"/>
                  <a:pt x="30" y="51"/>
                  <a:pt x="30" y="51"/>
                </a:cubicBezTo>
                <a:cubicBezTo>
                  <a:pt x="30" y="52"/>
                  <a:pt x="31" y="52"/>
                  <a:pt x="31" y="52"/>
                </a:cubicBezTo>
                <a:cubicBezTo>
                  <a:pt x="32" y="52"/>
                  <a:pt x="33" y="52"/>
                  <a:pt x="33" y="51"/>
                </a:cubicBezTo>
                <a:cubicBezTo>
                  <a:pt x="37" y="48"/>
                  <a:pt x="37" y="48"/>
                  <a:pt x="37" y="48"/>
                </a:cubicBezTo>
                <a:cubicBezTo>
                  <a:pt x="51" y="33"/>
                  <a:pt x="51" y="33"/>
                  <a:pt x="51" y="33"/>
                </a:cubicBezTo>
                <a:cubicBezTo>
                  <a:pt x="52" y="33"/>
                  <a:pt x="52" y="32"/>
                  <a:pt x="52" y="31"/>
                </a:cubicBezTo>
                <a:cubicBezTo>
                  <a:pt x="52" y="31"/>
                  <a:pt x="52" y="30"/>
                  <a:pt x="51" y="3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5" name="Freeform 39"/>
          <p:cNvSpPr>
            <a:spLocks noEditPoints="1"/>
          </p:cNvSpPr>
          <p:nvPr/>
        </p:nvSpPr>
        <p:spPr bwMode="auto">
          <a:xfrm>
            <a:off x="7177277" y="1586040"/>
            <a:ext cx="187312" cy="190150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06493 w 61"/>
              <a:gd name="T11" fmla="*/ 30879 h 62"/>
              <a:gd name="T12" fmla="*/ 30917 w 61"/>
              <a:gd name="T13" fmla="*/ 106363 h 62"/>
              <a:gd name="T14" fmla="*/ 106493 w 61"/>
              <a:gd name="T15" fmla="*/ 181846 h 62"/>
              <a:gd name="T16" fmla="*/ 178633 w 61"/>
              <a:gd name="T17" fmla="*/ 106363 h 62"/>
              <a:gd name="T18" fmla="*/ 106493 w 61"/>
              <a:gd name="T19" fmla="*/ 30879 h 62"/>
              <a:gd name="T20" fmla="*/ 158021 w 61"/>
              <a:gd name="T21" fmla="*/ 109794 h 62"/>
              <a:gd name="T22" fmla="*/ 113363 w 61"/>
              <a:gd name="T23" fmla="*/ 154397 h 62"/>
              <a:gd name="T24" fmla="*/ 109928 w 61"/>
              <a:gd name="T25" fmla="*/ 154397 h 62"/>
              <a:gd name="T26" fmla="*/ 106493 w 61"/>
              <a:gd name="T27" fmla="*/ 150966 h 62"/>
              <a:gd name="T28" fmla="*/ 106493 w 61"/>
              <a:gd name="T29" fmla="*/ 123518 h 62"/>
              <a:gd name="T30" fmla="*/ 54964 w 61"/>
              <a:gd name="T31" fmla="*/ 123518 h 62"/>
              <a:gd name="T32" fmla="*/ 51529 w 61"/>
              <a:gd name="T33" fmla="*/ 120087 h 62"/>
              <a:gd name="T34" fmla="*/ 51529 w 61"/>
              <a:gd name="T35" fmla="*/ 92638 h 62"/>
              <a:gd name="T36" fmla="*/ 54964 w 61"/>
              <a:gd name="T37" fmla="*/ 89207 h 62"/>
              <a:gd name="T38" fmla="*/ 106493 w 61"/>
              <a:gd name="T39" fmla="*/ 89207 h 62"/>
              <a:gd name="T40" fmla="*/ 106493 w 61"/>
              <a:gd name="T41" fmla="*/ 61759 h 62"/>
              <a:gd name="T42" fmla="*/ 109928 w 61"/>
              <a:gd name="T43" fmla="*/ 58328 h 62"/>
              <a:gd name="T44" fmla="*/ 113363 w 61"/>
              <a:gd name="T45" fmla="*/ 61759 h 62"/>
              <a:gd name="T46" fmla="*/ 158021 w 61"/>
              <a:gd name="T47" fmla="*/ 102931 h 62"/>
              <a:gd name="T48" fmla="*/ 158021 w 61"/>
              <a:gd name="T49" fmla="*/ 106363 h 62"/>
              <a:gd name="T50" fmla="*/ 158021 w 61"/>
              <a:gd name="T51" fmla="*/ 109794 h 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19"/>
                  <a:pt x="43" y="9"/>
                  <a:pt x="31" y="9"/>
                </a:cubicBezTo>
                <a:close/>
                <a:moveTo>
                  <a:pt x="46" y="32"/>
                </a:moveTo>
                <a:cubicBezTo>
                  <a:pt x="33" y="45"/>
                  <a:pt x="33" y="45"/>
                  <a:pt x="33" y="45"/>
                </a:cubicBezTo>
                <a:cubicBezTo>
                  <a:pt x="33" y="45"/>
                  <a:pt x="32" y="45"/>
                  <a:pt x="32" y="45"/>
                </a:cubicBezTo>
                <a:cubicBezTo>
                  <a:pt x="31" y="45"/>
                  <a:pt x="31" y="45"/>
                  <a:pt x="31" y="44"/>
                </a:cubicBezTo>
                <a:cubicBezTo>
                  <a:pt x="31" y="36"/>
                  <a:pt x="31" y="36"/>
                  <a:pt x="31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6"/>
                  <a:pt x="15" y="36"/>
                  <a:pt x="15" y="35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6" y="26"/>
                  <a:pt x="16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1" y="17"/>
                  <a:pt x="32" y="17"/>
                </a:cubicBezTo>
                <a:cubicBezTo>
                  <a:pt x="32" y="17"/>
                  <a:pt x="33" y="17"/>
                  <a:pt x="33" y="18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32"/>
                  <a:pt x="46" y="32"/>
                  <a:pt x="46" y="3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6" name="Freeform 40"/>
          <p:cNvSpPr>
            <a:spLocks noEditPoints="1"/>
          </p:cNvSpPr>
          <p:nvPr/>
        </p:nvSpPr>
        <p:spPr bwMode="auto">
          <a:xfrm>
            <a:off x="7618596" y="1586040"/>
            <a:ext cx="187312" cy="190150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06493 w 61"/>
              <a:gd name="T11" fmla="*/ 30879 h 62"/>
              <a:gd name="T12" fmla="*/ 30917 w 61"/>
              <a:gd name="T13" fmla="*/ 106363 h 62"/>
              <a:gd name="T14" fmla="*/ 106493 w 61"/>
              <a:gd name="T15" fmla="*/ 181846 h 62"/>
              <a:gd name="T16" fmla="*/ 178633 w 61"/>
              <a:gd name="T17" fmla="*/ 106363 h 62"/>
              <a:gd name="T18" fmla="*/ 106493 w 61"/>
              <a:gd name="T19" fmla="*/ 30879 h 62"/>
              <a:gd name="T20" fmla="*/ 158021 w 61"/>
              <a:gd name="T21" fmla="*/ 109794 h 62"/>
              <a:gd name="T22" fmla="*/ 113363 w 61"/>
              <a:gd name="T23" fmla="*/ 154397 h 62"/>
              <a:gd name="T24" fmla="*/ 109928 w 61"/>
              <a:gd name="T25" fmla="*/ 154397 h 62"/>
              <a:gd name="T26" fmla="*/ 106493 w 61"/>
              <a:gd name="T27" fmla="*/ 150966 h 62"/>
              <a:gd name="T28" fmla="*/ 106493 w 61"/>
              <a:gd name="T29" fmla="*/ 123518 h 62"/>
              <a:gd name="T30" fmla="*/ 54964 w 61"/>
              <a:gd name="T31" fmla="*/ 123518 h 62"/>
              <a:gd name="T32" fmla="*/ 51529 w 61"/>
              <a:gd name="T33" fmla="*/ 120087 h 62"/>
              <a:gd name="T34" fmla="*/ 51529 w 61"/>
              <a:gd name="T35" fmla="*/ 92638 h 62"/>
              <a:gd name="T36" fmla="*/ 54964 w 61"/>
              <a:gd name="T37" fmla="*/ 89207 h 62"/>
              <a:gd name="T38" fmla="*/ 106493 w 61"/>
              <a:gd name="T39" fmla="*/ 89207 h 62"/>
              <a:gd name="T40" fmla="*/ 106493 w 61"/>
              <a:gd name="T41" fmla="*/ 61759 h 62"/>
              <a:gd name="T42" fmla="*/ 109928 w 61"/>
              <a:gd name="T43" fmla="*/ 58328 h 62"/>
              <a:gd name="T44" fmla="*/ 113363 w 61"/>
              <a:gd name="T45" fmla="*/ 61759 h 62"/>
              <a:gd name="T46" fmla="*/ 158021 w 61"/>
              <a:gd name="T47" fmla="*/ 102931 h 62"/>
              <a:gd name="T48" fmla="*/ 158021 w 61"/>
              <a:gd name="T49" fmla="*/ 106363 h 62"/>
              <a:gd name="T50" fmla="*/ 158021 w 61"/>
              <a:gd name="T51" fmla="*/ 109794 h 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19"/>
                  <a:pt x="43" y="9"/>
                  <a:pt x="31" y="9"/>
                </a:cubicBezTo>
                <a:close/>
                <a:moveTo>
                  <a:pt x="46" y="32"/>
                </a:moveTo>
                <a:cubicBezTo>
                  <a:pt x="33" y="45"/>
                  <a:pt x="33" y="45"/>
                  <a:pt x="33" y="45"/>
                </a:cubicBezTo>
                <a:cubicBezTo>
                  <a:pt x="33" y="45"/>
                  <a:pt x="32" y="45"/>
                  <a:pt x="32" y="45"/>
                </a:cubicBezTo>
                <a:cubicBezTo>
                  <a:pt x="31" y="45"/>
                  <a:pt x="31" y="45"/>
                  <a:pt x="31" y="44"/>
                </a:cubicBezTo>
                <a:cubicBezTo>
                  <a:pt x="31" y="36"/>
                  <a:pt x="31" y="36"/>
                  <a:pt x="31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6"/>
                  <a:pt x="15" y="36"/>
                  <a:pt x="15" y="35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6" y="26"/>
                  <a:pt x="16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1" y="17"/>
                  <a:pt x="32" y="17"/>
                </a:cubicBezTo>
                <a:cubicBezTo>
                  <a:pt x="32" y="17"/>
                  <a:pt x="33" y="17"/>
                  <a:pt x="33" y="18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32"/>
                  <a:pt x="46" y="32"/>
                  <a:pt x="46" y="3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7" name="Freeform 41"/>
          <p:cNvSpPr/>
          <p:nvPr/>
        </p:nvSpPr>
        <p:spPr bwMode="auto">
          <a:xfrm>
            <a:off x="8061333" y="1570430"/>
            <a:ext cx="221369" cy="221369"/>
          </a:xfrm>
          <a:custGeom>
            <a:avLst/>
            <a:gdLst>
              <a:gd name="T0" fmla="*/ 247650 w 72"/>
              <a:gd name="T1" fmla="*/ 130704 h 72"/>
              <a:gd name="T2" fmla="*/ 209815 w 72"/>
              <a:gd name="T3" fmla="*/ 165100 h 72"/>
              <a:gd name="T4" fmla="*/ 206375 w 72"/>
              <a:gd name="T5" fmla="*/ 168540 h 72"/>
              <a:gd name="T6" fmla="*/ 196056 w 72"/>
              <a:gd name="T7" fmla="*/ 161660 h 72"/>
              <a:gd name="T8" fmla="*/ 196056 w 72"/>
              <a:gd name="T9" fmla="*/ 141023 h 72"/>
              <a:gd name="T10" fmla="*/ 144463 w 72"/>
              <a:gd name="T11" fmla="*/ 141023 h 72"/>
              <a:gd name="T12" fmla="*/ 144463 w 72"/>
              <a:gd name="T13" fmla="*/ 196056 h 72"/>
              <a:gd name="T14" fmla="*/ 161660 w 72"/>
              <a:gd name="T15" fmla="*/ 196056 h 72"/>
              <a:gd name="T16" fmla="*/ 168540 w 72"/>
              <a:gd name="T17" fmla="*/ 202935 h 72"/>
              <a:gd name="T18" fmla="*/ 168540 w 72"/>
              <a:gd name="T19" fmla="*/ 209815 h 72"/>
              <a:gd name="T20" fmla="*/ 130704 w 72"/>
              <a:gd name="T21" fmla="*/ 247650 h 72"/>
              <a:gd name="T22" fmla="*/ 123825 w 72"/>
              <a:gd name="T23" fmla="*/ 247650 h 72"/>
              <a:gd name="T24" fmla="*/ 120385 w 72"/>
              <a:gd name="T25" fmla="*/ 247650 h 72"/>
              <a:gd name="T26" fmla="*/ 82550 w 72"/>
              <a:gd name="T27" fmla="*/ 209815 h 72"/>
              <a:gd name="T28" fmla="*/ 82550 w 72"/>
              <a:gd name="T29" fmla="*/ 202935 h 72"/>
              <a:gd name="T30" fmla="*/ 89429 w 72"/>
              <a:gd name="T31" fmla="*/ 196056 h 72"/>
              <a:gd name="T32" fmla="*/ 106627 w 72"/>
              <a:gd name="T33" fmla="*/ 196056 h 72"/>
              <a:gd name="T34" fmla="*/ 106627 w 72"/>
              <a:gd name="T35" fmla="*/ 141023 h 72"/>
              <a:gd name="T36" fmla="*/ 55033 w 72"/>
              <a:gd name="T37" fmla="*/ 141023 h 72"/>
              <a:gd name="T38" fmla="*/ 55033 w 72"/>
              <a:gd name="T39" fmla="*/ 161660 h 72"/>
              <a:gd name="T40" fmla="*/ 44715 w 72"/>
              <a:gd name="T41" fmla="*/ 168540 h 72"/>
              <a:gd name="T42" fmla="*/ 41275 w 72"/>
              <a:gd name="T43" fmla="*/ 165100 h 72"/>
              <a:gd name="T44" fmla="*/ 3440 w 72"/>
              <a:gd name="T45" fmla="*/ 130704 h 72"/>
              <a:gd name="T46" fmla="*/ 0 w 72"/>
              <a:gd name="T47" fmla="*/ 123825 h 72"/>
              <a:gd name="T48" fmla="*/ 3440 w 72"/>
              <a:gd name="T49" fmla="*/ 116946 h 72"/>
              <a:gd name="T50" fmla="*/ 41275 w 72"/>
              <a:gd name="T51" fmla="*/ 82550 h 72"/>
              <a:gd name="T52" fmla="*/ 44715 w 72"/>
              <a:gd name="T53" fmla="*/ 79110 h 72"/>
              <a:gd name="T54" fmla="*/ 55033 w 72"/>
              <a:gd name="T55" fmla="*/ 89429 h 72"/>
              <a:gd name="T56" fmla="*/ 55033 w 72"/>
              <a:gd name="T57" fmla="*/ 106627 h 72"/>
              <a:gd name="T58" fmla="*/ 106627 w 72"/>
              <a:gd name="T59" fmla="*/ 106627 h 72"/>
              <a:gd name="T60" fmla="*/ 106627 w 72"/>
              <a:gd name="T61" fmla="*/ 55033 h 72"/>
              <a:gd name="T62" fmla="*/ 89429 w 72"/>
              <a:gd name="T63" fmla="*/ 55033 h 72"/>
              <a:gd name="T64" fmla="*/ 82550 w 72"/>
              <a:gd name="T65" fmla="*/ 44715 h 72"/>
              <a:gd name="T66" fmla="*/ 82550 w 72"/>
              <a:gd name="T67" fmla="*/ 37835 h 72"/>
              <a:gd name="T68" fmla="*/ 120385 w 72"/>
              <a:gd name="T69" fmla="*/ 3440 h 72"/>
              <a:gd name="T70" fmla="*/ 123825 w 72"/>
              <a:gd name="T71" fmla="*/ 0 h 72"/>
              <a:gd name="T72" fmla="*/ 130704 w 72"/>
              <a:gd name="T73" fmla="*/ 3440 h 72"/>
              <a:gd name="T74" fmla="*/ 168540 w 72"/>
              <a:gd name="T75" fmla="*/ 37835 h 72"/>
              <a:gd name="T76" fmla="*/ 168540 w 72"/>
              <a:gd name="T77" fmla="*/ 44715 h 72"/>
              <a:gd name="T78" fmla="*/ 161660 w 72"/>
              <a:gd name="T79" fmla="*/ 55033 h 72"/>
              <a:gd name="T80" fmla="*/ 144463 w 72"/>
              <a:gd name="T81" fmla="*/ 55033 h 72"/>
              <a:gd name="T82" fmla="*/ 144463 w 72"/>
              <a:gd name="T83" fmla="*/ 106627 h 72"/>
              <a:gd name="T84" fmla="*/ 196056 w 72"/>
              <a:gd name="T85" fmla="*/ 106627 h 72"/>
              <a:gd name="T86" fmla="*/ 196056 w 72"/>
              <a:gd name="T87" fmla="*/ 89429 h 72"/>
              <a:gd name="T88" fmla="*/ 206375 w 72"/>
              <a:gd name="T89" fmla="*/ 79110 h 72"/>
              <a:gd name="T90" fmla="*/ 209815 w 72"/>
              <a:gd name="T91" fmla="*/ 82550 h 72"/>
              <a:gd name="T92" fmla="*/ 247650 w 72"/>
              <a:gd name="T93" fmla="*/ 116946 h 72"/>
              <a:gd name="T94" fmla="*/ 247650 w 72"/>
              <a:gd name="T95" fmla="*/ 123825 h 72"/>
              <a:gd name="T96" fmla="*/ 247650 w 72"/>
              <a:gd name="T97" fmla="*/ 130704 h 7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2" h="72">
                <a:moveTo>
                  <a:pt x="72" y="38"/>
                </a:moveTo>
                <a:cubicBezTo>
                  <a:pt x="61" y="48"/>
                  <a:pt x="61" y="48"/>
                  <a:pt x="61" y="48"/>
                </a:cubicBezTo>
                <a:cubicBezTo>
                  <a:pt x="61" y="49"/>
                  <a:pt x="60" y="49"/>
                  <a:pt x="60" y="49"/>
                </a:cubicBezTo>
                <a:cubicBezTo>
                  <a:pt x="58" y="49"/>
                  <a:pt x="57" y="48"/>
                  <a:pt x="57" y="47"/>
                </a:cubicBezTo>
                <a:cubicBezTo>
                  <a:pt x="57" y="41"/>
                  <a:pt x="57" y="41"/>
                  <a:pt x="57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57"/>
                  <a:pt x="42" y="57"/>
                  <a:pt x="42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8" y="57"/>
                  <a:pt x="49" y="58"/>
                  <a:pt x="49" y="59"/>
                </a:cubicBezTo>
                <a:cubicBezTo>
                  <a:pt x="49" y="60"/>
                  <a:pt x="49" y="61"/>
                  <a:pt x="49" y="61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7" y="72"/>
                  <a:pt x="36" y="72"/>
                </a:cubicBezTo>
                <a:cubicBezTo>
                  <a:pt x="36" y="72"/>
                  <a:pt x="35" y="72"/>
                  <a:pt x="35" y="72"/>
                </a:cubicBezTo>
                <a:cubicBezTo>
                  <a:pt x="24" y="61"/>
                  <a:pt x="24" y="61"/>
                  <a:pt x="24" y="61"/>
                </a:cubicBezTo>
                <a:cubicBezTo>
                  <a:pt x="24" y="61"/>
                  <a:pt x="24" y="60"/>
                  <a:pt x="24" y="59"/>
                </a:cubicBezTo>
                <a:cubicBezTo>
                  <a:pt x="24" y="58"/>
                  <a:pt x="25" y="57"/>
                  <a:pt x="26" y="57"/>
                </a:cubicBezTo>
                <a:cubicBezTo>
                  <a:pt x="31" y="57"/>
                  <a:pt x="31" y="57"/>
                  <a:pt x="31" y="57"/>
                </a:cubicBezTo>
                <a:cubicBezTo>
                  <a:pt x="31" y="41"/>
                  <a:pt x="31" y="41"/>
                  <a:pt x="31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7"/>
                  <a:pt x="16" y="47"/>
                  <a:pt x="16" y="47"/>
                </a:cubicBezTo>
                <a:cubicBezTo>
                  <a:pt x="16" y="48"/>
                  <a:pt x="15" y="49"/>
                  <a:pt x="13" y="49"/>
                </a:cubicBezTo>
                <a:cubicBezTo>
                  <a:pt x="13" y="49"/>
                  <a:pt x="12" y="49"/>
                  <a:pt x="12" y="4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7"/>
                  <a:pt x="0" y="36"/>
                </a:cubicBezTo>
                <a:cubicBezTo>
                  <a:pt x="0" y="36"/>
                  <a:pt x="1" y="35"/>
                  <a:pt x="1" y="3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3" y="23"/>
                  <a:pt x="13" y="23"/>
                </a:cubicBezTo>
                <a:cubicBezTo>
                  <a:pt x="15" y="23"/>
                  <a:pt x="16" y="25"/>
                  <a:pt x="16" y="26"/>
                </a:cubicBezTo>
                <a:cubicBezTo>
                  <a:pt x="16" y="31"/>
                  <a:pt x="16" y="31"/>
                  <a:pt x="16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16"/>
                  <a:pt x="31" y="16"/>
                  <a:pt x="31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5"/>
                  <a:pt x="24" y="13"/>
                </a:cubicBezTo>
                <a:cubicBezTo>
                  <a:pt x="24" y="12"/>
                  <a:pt x="24" y="12"/>
                  <a:pt x="24" y="11"/>
                </a:cubicBezTo>
                <a:cubicBezTo>
                  <a:pt x="35" y="1"/>
                  <a:pt x="35" y="1"/>
                  <a:pt x="35" y="1"/>
                </a:cubicBezTo>
                <a:cubicBezTo>
                  <a:pt x="35" y="1"/>
                  <a:pt x="36" y="0"/>
                  <a:pt x="36" y="0"/>
                </a:cubicBezTo>
                <a:cubicBezTo>
                  <a:pt x="37" y="0"/>
                  <a:pt x="38" y="1"/>
                  <a:pt x="38" y="1"/>
                </a:cubicBezTo>
                <a:cubicBezTo>
                  <a:pt x="49" y="11"/>
                  <a:pt x="49" y="11"/>
                  <a:pt x="49" y="11"/>
                </a:cubicBezTo>
                <a:cubicBezTo>
                  <a:pt x="49" y="12"/>
                  <a:pt x="49" y="12"/>
                  <a:pt x="49" y="13"/>
                </a:cubicBezTo>
                <a:cubicBezTo>
                  <a:pt x="49" y="15"/>
                  <a:pt x="48" y="16"/>
                  <a:pt x="47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31"/>
                  <a:pt x="42" y="31"/>
                  <a:pt x="42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26"/>
                  <a:pt x="57" y="26"/>
                  <a:pt x="57" y="26"/>
                </a:cubicBezTo>
                <a:cubicBezTo>
                  <a:pt x="57" y="25"/>
                  <a:pt x="58" y="23"/>
                  <a:pt x="60" y="23"/>
                </a:cubicBezTo>
                <a:cubicBezTo>
                  <a:pt x="60" y="23"/>
                  <a:pt x="61" y="24"/>
                  <a:pt x="61" y="24"/>
                </a:cubicBezTo>
                <a:cubicBezTo>
                  <a:pt x="72" y="34"/>
                  <a:pt x="72" y="34"/>
                  <a:pt x="72" y="34"/>
                </a:cubicBezTo>
                <a:cubicBezTo>
                  <a:pt x="72" y="35"/>
                  <a:pt x="72" y="36"/>
                  <a:pt x="72" y="36"/>
                </a:cubicBezTo>
                <a:cubicBezTo>
                  <a:pt x="72" y="37"/>
                  <a:pt x="72" y="38"/>
                  <a:pt x="72" y="3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8" name="Freeform 42"/>
          <p:cNvSpPr/>
          <p:nvPr/>
        </p:nvSpPr>
        <p:spPr bwMode="auto">
          <a:xfrm>
            <a:off x="8454404" y="1586040"/>
            <a:ext cx="181636" cy="190150"/>
          </a:xfrm>
          <a:custGeom>
            <a:avLst/>
            <a:gdLst>
              <a:gd name="T0" fmla="*/ 199756 w 59"/>
              <a:gd name="T1" fmla="*/ 154397 h 62"/>
              <a:gd name="T2" fmla="*/ 189424 w 59"/>
              <a:gd name="T3" fmla="*/ 168121 h 62"/>
              <a:gd name="T4" fmla="*/ 165315 w 59"/>
              <a:gd name="T5" fmla="*/ 174983 h 62"/>
              <a:gd name="T6" fmla="*/ 130875 w 59"/>
              <a:gd name="T7" fmla="*/ 154397 h 62"/>
              <a:gd name="T8" fmla="*/ 130875 w 59"/>
              <a:gd name="T9" fmla="*/ 195570 h 62"/>
              <a:gd name="T10" fmla="*/ 110210 w 59"/>
              <a:gd name="T11" fmla="*/ 212725 h 62"/>
              <a:gd name="T12" fmla="*/ 92990 w 59"/>
              <a:gd name="T13" fmla="*/ 212725 h 62"/>
              <a:gd name="T14" fmla="*/ 75769 w 59"/>
              <a:gd name="T15" fmla="*/ 195570 h 62"/>
              <a:gd name="T16" fmla="*/ 75769 w 59"/>
              <a:gd name="T17" fmla="*/ 154397 h 62"/>
              <a:gd name="T18" fmla="*/ 37885 w 59"/>
              <a:gd name="T19" fmla="*/ 174983 h 62"/>
              <a:gd name="T20" fmla="*/ 13776 w 59"/>
              <a:gd name="T21" fmla="*/ 168121 h 62"/>
              <a:gd name="T22" fmla="*/ 6888 w 59"/>
              <a:gd name="T23" fmla="*/ 154397 h 62"/>
              <a:gd name="T24" fmla="*/ 13776 w 59"/>
              <a:gd name="T25" fmla="*/ 126949 h 62"/>
              <a:gd name="T26" fmla="*/ 48217 w 59"/>
              <a:gd name="T27" fmla="*/ 106363 h 62"/>
              <a:gd name="T28" fmla="*/ 13776 w 59"/>
              <a:gd name="T29" fmla="*/ 85776 h 62"/>
              <a:gd name="T30" fmla="*/ 6888 w 59"/>
              <a:gd name="T31" fmla="*/ 61759 h 62"/>
              <a:gd name="T32" fmla="*/ 13776 w 59"/>
              <a:gd name="T33" fmla="*/ 48035 h 62"/>
              <a:gd name="T34" fmla="*/ 37885 w 59"/>
              <a:gd name="T35" fmla="*/ 41173 h 62"/>
              <a:gd name="T36" fmla="*/ 75769 w 59"/>
              <a:gd name="T37" fmla="*/ 61759 h 62"/>
              <a:gd name="T38" fmla="*/ 75769 w 59"/>
              <a:gd name="T39" fmla="*/ 20586 h 62"/>
              <a:gd name="T40" fmla="*/ 92990 w 59"/>
              <a:gd name="T41" fmla="*/ 0 h 62"/>
              <a:gd name="T42" fmla="*/ 110210 w 59"/>
              <a:gd name="T43" fmla="*/ 0 h 62"/>
              <a:gd name="T44" fmla="*/ 130875 w 59"/>
              <a:gd name="T45" fmla="*/ 20586 h 62"/>
              <a:gd name="T46" fmla="*/ 130875 w 59"/>
              <a:gd name="T47" fmla="*/ 61759 h 62"/>
              <a:gd name="T48" fmla="*/ 165315 w 59"/>
              <a:gd name="T49" fmla="*/ 41173 h 62"/>
              <a:gd name="T50" fmla="*/ 189424 w 59"/>
              <a:gd name="T51" fmla="*/ 48035 h 62"/>
              <a:gd name="T52" fmla="*/ 199756 w 59"/>
              <a:gd name="T53" fmla="*/ 61759 h 62"/>
              <a:gd name="T54" fmla="*/ 192868 w 59"/>
              <a:gd name="T55" fmla="*/ 85776 h 62"/>
              <a:gd name="T56" fmla="*/ 154983 w 59"/>
              <a:gd name="T57" fmla="*/ 106363 h 62"/>
              <a:gd name="T58" fmla="*/ 192868 w 59"/>
              <a:gd name="T59" fmla="*/ 126949 h 62"/>
              <a:gd name="T60" fmla="*/ 199756 w 59"/>
              <a:gd name="T61" fmla="*/ 154397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9" h="62">
                <a:moveTo>
                  <a:pt x="58" y="45"/>
                </a:moveTo>
                <a:cubicBezTo>
                  <a:pt x="55" y="49"/>
                  <a:pt x="55" y="49"/>
                  <a:pt x="55" y="49"/>
                </a:cubicBezTo>
                <a:cubicBezTo>
                  <a:pt x="54" y="51"/>
                  <a:pt x="51" y="52"/>
                  <a:pt x="48" y="51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57"/>
                  <a:pt x="38" y="57"/>
                  <a:pt x="38" y="57"/>
                </a:cubicBezTo>
                <a:cubicBezTo>
                  <a:pt x="38" y="60"/>
                  <a:pt x="35" y="62"/>
                  <a:pt x="32" y="62"/>
                </a:cubicBezTo>
                <a:cubicBezTo>
                  <a:pt x="27" y="62"/>
                  <a:pt x="27" y="62"/>
                  <a:pt x="27" y="62"/>
                </a:cubicBezTo>
                <a:cubicBezTo>
                  <a:pt x="25" y="62"/>
                  <a:pt x="22" y="60"/>
                  <a:pt x="22" y="57"/>
                </a:cubicBezTo>
                <a:cubicBezTo>
                  <a:pt x="22" y="45"/>
                  <a:pt x="22" y="45"/>
                  <a:pt x="22" y="45"/>
                </a:cubicBezTo>
                <a:cubicBezTo>
                  <a:pt x="11" y="51"/>
                  <a:pt x="11" y="51"/>
                  <a:pt x="11" y="51"/>
                </a:cubicBezTo>
                <a:cubicBezTo>
                  <a:pt x="9" y="52"/>
                  <a:pt x="6" y="51"/>
                  <a:pt x="4" y="49"/>
                </a:cubicBezTo>
                <a:cubicBezTo>
                  <a:pt x="2" y="45"/>
                  <a:pt x="2" y="45"/>
                  <a:pt x="2" y="45"/>
                </a:cubicBezTo>
                <a:cubicBezTo>
                  <a:pt x="0" y="42"/>
                  <a:pt x="1" y="39"/>
                  <a:pt x="4" y="37"/>
                </a:cubicBezTo>
                <a:cubicBezTo>
                  <a:pt x="14" y="31"/>
                  <a:pt x="14" y="31"/>
                  <a:pt x="14" y="31"/>
                </a:cubicBezTo>
                <a:cubicBezTo>
                  <a:pt x="4" y="25"/>
                  <a:pt x="4" y="25"/>
                  <a:pt x="4" y="25"/>
                </a:cubicBezTo>
                <a:cubicBezTo>
                  <a:pt x="1" y="24"/>
                  <a:pt x="0" y="21"/>
                  <a:pt x="2" y="18"/>
                </a:cubicBezTo>
                <a:cubicBezTo>
                  <a:pt x="4" y="14"/>
                  <a:pt x="4" y="14"/>
                  <a:pt x="4" y="14"/>
                </a:cubicBezTo>
                <a:cubicBezTo>
                  <a:pt x="6" y="11"/>
                  <a:pt x="9" y="10"/>
                  <a:pt x="11" y="12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3"/>
                  <a:pt x="25" y="0"/>
                  <a:pt x="27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3"/>
                  <a:pt x="38" y="6"/>
                </a:cubicBezTo>
                <a:cubicBezTo>
                  <a:pt x="38" y="18"/>
                  <a:pt x="38" y="18"/>
                  <a:pt x="38" y="18"/>
                </a:cubicBezTo>
                <a:cubicBezTo>
                  <a:pt x="48" y="12"/>
                  <a:pt x="48" y="12"/>
                  <a:pt x="48" y="12"/>
                </a:cubicBezTo>
                <a:cubicBezTo>
                  <a:pt x="51" y="10"/>
                  <a:pt x="54" y="11"/>
                  <a:pt x="55" y="14"/>
                </a:cubicBezTo>
                <a:cubicBezTo>
                  <a:pt x="58" y="18"/>
                  <a:pt x="58" y="18"/>
                  <a:pt x="58" y="18"/>
                </a:cubicBezTo>
                <a:cubicBezTo>
                  <a:pt x="59" y="21"/>
                  <a:pt x="58" y="24"/>
                  <a:pt x="56" y="25"/>
                </a:cubicBezTo>
                <a:cubicBezTo>
                  <a:pt x="45" y="31"/>
                  <a:pt x="45" y="31"/>
                  <a:pt x="45" y="31"/>
                </a:cubicBezTo>
                <a:cubicBezTo>
                  <a:pt x="56" y="37"/>
                  <a:pt x="56" y="37"/>
                  <a:pt x="56" y="37"/>
                </a:cubicBezTo>
                <a:cubicBezTo>
                  <a:pt x="58" y="39"/>
                  <a:pt x="59" y="42"/>
                  <a:pt x="58" y="4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9" name="Freeform 43"/>
          <p:cNvSpPr>
            <a:spLocks noEditPoints="1"/>
          </p:cNvSpPr>
          <p:nvPr/>
        </p:nvSpPr>
        <p:spPr bwMode="auto">
          <a:xfrm>
            <a:off x="600075" y="1930864"/>
            <a:ext cx="187312" cy="190150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47716 w 61"/>
              <a:gd name="T11" fmla="*/ 44604 h 62"/>
              <a:gd name="T12" fmla="*/ 106493 w 61"/>
              <a:gd name="T13" fmla="*/ 30879 h 62"/>
              <a:gd name="T14" fmla="*/ 30917 w 61"/>
              <a:gd name="T15" fmla="*/ 106363 h 62"/>
              <a:gd name="T16" fmla="*/ 41223 w 61"/>
              <a:gd name="T17" fmla="*/ 147535 h 62"/>
              <a:gd name="T18" fmla="*/ 147716 w 61"/>
              <a:gd name="T19" fmla="*/ 44604 h 62"/>
              <a:gd name="T20" fmla="*/ 168327 w 61"/>
              <a:gd name="T21" fmla="*/ 65190 h 62"/>
              <a:gd name="T22" fmla="*/ 65270 w 61"/>
              <a:gd name="T23" fmla="*/ 171552 h 62"/>
              <a:gd name="T24" fmla="*/ 106493 w 61"/>
              <a:gd name="T25" fmla="*/ 181846 h 62"/>
              <a:gd name="T26" fmla="*/ 178633 w 61"/>
              <a:gd name="T27" fmla="*/ 106363 h 62"/>
              <a:gd name="T28" fmla="*/ 168327 w 61"/>
              <a:gd name="T29" fmla="*/ 65190 h 6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3" y="13"/>
                </a:moveTo>
                <a:cubicBezTo>
                  <a:pt x="39" y="11"/>
                  <a:pt x="35" y="9"/>
                  <a:pt x="31" y="9"/>
                </a:cubicBezTo>
                <a:cubicBezTo>
                  <a:pt x="19" y="9"/>
                  <a:pt x="9" y="19"/>
                  <a:pt x="9" y="31"/>
                </a:cubicBezTo>
                <a:cubicBezTo>
                  <a:pt x="9" y="36"/>
                  <a:pt x="10" y="40"/>
                  <a:pt x="12" y="43"/>
                </a:cubicBezTo>
                <a:lnTo>
                  <a:pt x="43" y="13"/>
                </a:lnTo>
                <a:close/>
                <a:moveTo>
                  <a:pt x="49" y="19"/>
                </a:moveTo>
                <a:cubicBezTo>
                  <a:pt x="19" y="50"/>
                  <a:pt x="19" y="50"/>
                  <a:pt x="19" y="50"/>
                </a:cubicBezTo>
                <a:cubicBezTo>
                  <a:pt x="22" y="52"/>
                  <a:pt x="26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27"/>
                  <a:pt x="51" y="23"/>
                  <a:pt x="49" y="1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0" name="Freeform 44"/>
          <p:cNvSpPr>
            <a:spLocks noEditPoints="1"/>
          </p:cNvSpPr>
          <p:nvPr/>
        </p:nvSpPr>
        <p:spPr bwMode="auto">
          <a:xfrm>
            <a:off x="984631" y="1930864"/>
            <a:ext cx="221369" cy="174540"/>
          </a:xfrm>
          <a:custGeom>
            <a:avLst/>
            <a:gdLst>
              <a:gd name="T0" fmla="*/ 0 w 72"/>
              <a:gd name="T1" fmla="*/ 0 h 57"/>
              <a:gd name="T2" fmla="*/ 10319 w 72"/>
              <a:gd name="T3" fmla="*/ 195262 h 57"/>
              <a:gd name="T4" fmla="*/ 13758 w 72"/>
              <a:gd name="T5" fmla="*/ 195262 h 57"/>
              <a:gd name="T6" fmla="*/ 20638 w 72"/>
              <a:gd name="T7" fmla="*/ 0 h 57"/>
              <a:gd name="T8" fmla="*/ 13758 w 72"/>
              <a:gd name="T9" fmla="*/ 195262 h 57"/>
              <a:gd name="T10" fmla="*/ 27517 w 72"/>
              <a:gd name="T11" fmla="*/ 0 h 57"/>
              <a:gd name="T12" fmla="*/ 30956 w 72"/>
              <a:gd name="T13" fmla="*/ 195262 h 57"/>
              <a:gd name="T14" fmla="*/ 48154 w 72"/>
              <a:gd name="T15" fmla="*/ 195262 h 57"/>
              <a:gd name="T16" fmla="*/ 55033 w 72"/>
              <a:gd name="T17" fmla="*/ 0 h 57"/>
              <a:gd name="T18" fmla="*/ 48154 w 72"/>
              <a:gd name="T19" fmla="*/ 195262 h 57"/>
              <a:gd name="T20" fmla="*/ 65352 w 72"/>
              <a:gd name="T21" fmla="*/ 0 h 57"/>
              <a:gd name="T22" fmla="*/ 75671 w 72"/>
              <a:gd name="T23" fmla="*/ 195262 h 57"/>
              <a:gd name="T24" fmla="*/ 89429 w 72"/>
              <a:gd name="T25" fmla="*/ 195262 h 57"/>
              <a:gd name="T26" fmla="*/ 92869 w 72"/>
              <a:gd name="T27" fmla="*/ 0 h 57"/>
              <a:gd name="T28" fmla="*/ 89429 w 72"/>
              <a:gd name="T29" fmla="*/ 195262 h 57"/>
              <a:gd name="T30" fmla="*/ 96308 w 72"/>
              <a:gd name="T31" fmla="*/ 0 h 57"/>
              <a:gd name="T32" fmla="*/ 103188 w 72"/>
              <a:gd name="T33" fmla="*/ 195262 h 57"/>
              <a:gd name="T34" fmla="*/ 106627 w 72"/>
              <a:gd name="T35" fmla="*/ 195262 h 57"/>
              <a:gd name="T36" fmla="*/ 110067 w 72"/>
              <a:gd name="T37" fmla="*/ 0 h 57"/>
              <a:gd name="T38" fmla="*/ 106627 w 72"/>
              <a:gd name="T39" fmla="*/ 195262 h 57"/>
              <a:gd name="T40" fmla="*/ 123825 w 72"/>
              <a:gd name="T41" fmla="*/ 0 h 57"/>
              <a:gd name="T42" fmla="*/ 130704 w 72"/>
              <a:gd name="T43" fmla="*/ 195262 h 57"/>
              <a:gd name="T44" fmla="*/ 144463 w 72"/>
              <a:gd name="T45" fmla="*/ 195262 h 57"/>
              <a:gd name="T46" fmla="*/ 154781 w 72"/>
              <a:gd name="T47" fmla="*/ 0 h 57"/>
              <a:gd name="T48" fmla="*/ 144463 w 72"/>
              <a:gd name="T49" fmla="*/ 195262 h 57"/>
              <a:gd name="T50" fmla="*/ 161660 w 72"/>
              <a:gd name="T51" fmla="*/ 0 h 57"/>
              <a:gd name="T52" fmla="*/ 171979 w 72"/>
              <a:gd name="T53" fmla="*/ 195262 h 57"/>
              <a:gd name="T54" fmla="*/ 178858 w 72"/>
              <a:gd name="T55" fmla="*/ 195262 h 57"/>
              <a:gd name="T56" fmla="*/ 189177 w 72"/>
              <a:gd name="T57" fmla="*/ 0 h 57"/>
              <a:gd name="T58" fmla="*/ 178858 w 72"/>
              <a:gd name="T59" fmla="*/ 195262 h 57"/>
              <a:gd name="T60" fmla="*/ 192617 w 72"/>
              <a:gd name="T61" fmla="*/ 0 h 57"/>
              <a:gd name="T62" fmla="*/ 202935 w 72"/>
              <a:gd name="T63" fmla="*/ 195262 h 57"/>
              <a:gd name="T64" fmla="*/ 213254 w 72"/>
              <a:gd name="T65" fmla="*/ 195262 h 57"/>
              <a:gd name="T66" fmla="*/ 227013 w 72"/>
              <a:gd name="T67" fmla="*/ 0 h 57"/>
              <a:gd name="T68" fmla="*/ 213254 w 72"/>
              <a:gd name="T69" fmla="*/ 195262 h 57"/>
              <a:gd name="T70" fmla="*/ 230452 w 72"/>
              <a:gd name="T71" fmla="*/ 0 h 57"/>
              <a:gd name="T72" fmla="*/ 237331 w 72"/>
              <a:gd name="T73" fmla="*/ 195262 h 57"/>
              <a:gd name="T74" fmla="*/ 240771 w 72"/>
              <a:gd name="T75" fmla="*/ 195262 h 57"/>
              <a:gd name="T76" fmla="*/ 247650 w 72"/>
              <a:gd name="T77" fmla="*/ 0 h 57"/>
              <a:gd name="T78" fmla="*/ 240771 w 72"/>
              <a:gd name="T79" fmla="*/ 195262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57">
                <a:moveTo>
                  <a:pt x="0" y="57"/>
                </a:moveTo>
                <a:cubicBezTo>
                  <a:pt x="0" y="38"/>
                  <a:pt x="0" y="19"/>
                  <a:pt x="0" y="0"/>
                </a:cubicBezTo>
                <a:cubicBezTo>
                  <a:pt x="1" y="0"/>
                  <a:pt x="2" y="0"/>
                  <a:pt x="3" y="0"/>
                </a:cubicBezTo>
                <a:cubicBezTo>
                  <a:pt x="3" y="19"/>
                  <a:pt x="3" y="38"/>
                  <a:pt x="3" y="57"/>
                </a:cubicBezTo>
                <a:cubicBezTo>
                  <a:pt x="2" y="57"/>
                  <a:pt x="1" y="57"/>
                  <a:pt x="0" y="57"/>
                </a:cubicBezTo>
                <a:close/>
                <a:moveTo>
                  <a:pt x="4" y="57"/>
                </a:moveTo>
                <a:cubicBezTo>
                  <a:pt x="4" y="38"/>
                  <a:pt x="4" y="19"/>
                  <a:pt x="4" y="0"/>
                </a:cubicBezTo>
                <a:cubicBezTo>
                  <a:pt x="5" y="0"/>
                  <a:pt x="5" y="0"/>
                  <a:pt x="6" y="0"/>
                </a:cubicBezTo>
                <a:cubicBezTo>
                  <a:pt x="6" y="19"/>
                  <a:pt x="6" y="38"/>
                  <a:pt x="6" y="57"/>
                </a:cubicBezTo>
                <a:cubicBezTo>
                  <a:pt x="5" y="57"/>
                  <a:pt x="5" y="57"/>
                  <a:pt x="4" y="57"/>
                </a:cubicBezTo>
                <a:close/>
                <a:moveTo>
                  <a:pt x="8" y="57"/>
                </a:moveTo>
                <a:cubicBezTo>
                  <a:pt x="8" y="38"/>
                  <a:pt x="8" y="19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19"/>
                  <a:pt x="9" y="38"/>
                  <a:pt x="9" y="57"/>
                </a:cubicBezTo>
                <a:cubicBezTo>
                  <a:pt x="9" y="57"/>
                  <a:pt x="9" y="57"/>
                  <a:pt x="8" y="57"/>
                </a:cubicBezTo>
                <a:close/>
                <a:moveTo>
                  <a:pt x="14" y="57"/>
                </a:moveTo>
                <a:cubicBezTo>
                  <a:pt x="14" y="38"/>
                  <a:pt x="14" y="19"/>
                  <a:pt x="14" y="0"/>
                </a:cubicBezTo>
                <a:cubicBezTo>
                  <a:pt x="15" y="0"/>
                  <a:pt x="15" y="0"/>
                  <a:pt x="16" y="0"/>
                </a:cubicBezTo>
                <a:cubicBezTo>
                  <a:pt x="16" y="19"/>
                  <a:pt x="16" y="38"/>
                  <a:pt x="16" y="57"/>
                </a:cubicBezTo>
                <a:cubicBezTo>
                  <a:pt x="15" y="57"/>
                  <a:pt x="15" y="57"/>
                  <a:pt x="14" y="57"/>
                </a:cubicBezTo>
                <a:close/>
                <a:moveTo>
                  <a:pt x="19" y="57"/>
                </a:moveTo>
                <a:cubicBezTo>
                  <a:pt x="19" y="38"/>
                  <a:pt x="19" y="19"/>
                  <a:pt x="19" y="0"/>
                </a:cubicBezTo>
                <a:cubicBezTo>
                  <a:pt x="20" y="0"/>
                  <a:pt x="21" y="0"/>
                  <a:pt x="22" y="0"/>
                </a:cubicBezTo>
                <a:cubicBezTo>
                  <a:pt x="22" y="19"/>
                  <a:pt x="22" y="38"/>
                  <a:pt x="22" y="57"/>
                </a:cubicBezTo>
                <a:cubicBezTo>
                  <a:pt x="21" y="57"/>
                  <a:pt x="20" y="57"/>
                  <a:pt x="19" y="57"/>
                </a:cubicBezTo>
                <a:close/>
                <a:moveTo>
                  <a:pt x="26" y="57"/>
                </a:moveTo>
                <a:cubicBezTo>
                  <a:pt x="26" y="38"/>
                  <a:pt x="26" y="19"/>
                  <a:pt x="26" y="0"/>
                </a:cubicBezTo>
                <a:cubicBezTo>
                  <a:pt x="26" y="0"/>
                  <a:pt x="27" y="0"/>
                  <a:pt x="27" y="0"/>
                </a:cubicBezTo>
                <a:cubicBezTo>
                  <a:pt x="27" y="19"/>
                  <a:pt x="27" y="38"/>
                  <a:pt x="27" y="57"/>
                </a:cubicBezTo>
                <a:cubicBezTo>
                  <a:pt x="27" y="57"/>
                  <a:pt x="26" y="57"/>
                  <a:pt x="26" y="57"/>
                </a:cubicBezTo>
                <a:close/>
                <a:moveTo>
                  <a:pt x="28" y="57"/>
                </a:moveTo>
                <a:cubicBezTo>
                  <a:pt x="28" y="38"/>
                  <a:pt x="28" y="19"/>
                  <a:pt x="28" y="0"/>
                </a:cubicBezTo>
                <a:cubicBezTo>
                  <a:pt x="29" y="0"/>
                  <a:pt x="29" y="0"/>
                  <a:pt x="30" y="0"/>
                </a:cubicBezTo>
                <a:cubicBezTo>
                  <a:pt x="30" y="19"/>
                  <a:pt x="30" y="38"/>
                  <a:pt x="30" y="57"/>
                </a:cubicBezTo>
                <a:cubicBezTo>
                  <a:pt x="29" y="57"/>
                  <a:pt x="29" y="57"/>
                  <a:pt x="28" y="57"/>
                </a:cubicBezTo>
                <a:close/>
                <a:moveTo>
                  <a:pt x="31" y="57"/>
                </a:moveTo>
                <a:cubicBezTo>
                  <a:pt x="31" y="38"/>
                  <a:pt x="31" y="19"/>
                  <a:pt x="31" y="0"/>
                </a:cubicBezTo>
                <a:cubicBezTo>
                  <a:pt x="31" y="0"/>
                  <a:pt x="32" y="0"/>
                  <a:pt x="32" y="0"/>
                </a:cubicBezTo>
                <a:cubicBezTo>
                  <a:pt x="32" y="19"/>
                  <a:pt x="32" y="38"/>
                  <a:pt x="32" y="57"/>
                </a:cubicBezTo>
                <a:cubicBezTo>
                  <a:pt x="32" y="57"/>
                  <a:pt x="31" y="57"/>
                  <a:pt x="31" y="57"/>
                </a:cubicBezTo>
                <a:close/>
                <a:moveTo>
                  <a:pt x="36" y="57"/>
                </a:moveTo>
                <a:cubicBezTo>
                  <a:pt x="36" y="38"/>
                  <a:pt x="36" y="19"/>
                  <a:pt x="36" y="0"/>
                </a:cubicBezTo>
                <a:cubicBezTo>
                  <a:pt x="37" y="0"/>
                  <a:pt x="38" y="0"/>
                  <a:pt x="38" y="0"/>
                </a:cubicBezTo>
                <a:cubicBezTo>
                  <a:pt x="38" y="19"/>
                  <a:pt x="38" y="38"/>
                  <a:pt x="38" y="57"/>
                </a:cubicBezTo>
                <a:cubicBezTo>
                  <a:pt x="38" y="57"/>
                  <a:pt x="37" y="57"/>
                  <a:pt x="36" y="57"/>
                </a:cubicBezTo>
                <a:close/>
                <a:moveTo>
                  <a:pt x="42" y="57"/>
                </a:moveTo>
                <a:cubicBezTo>
                  <a:pt x="42" y="38"/>
                  <a:pt x="42" y="19"/>
                  <a:pt x="42" y="0"/>
                </a:cubicBezTo>
                <a:cubicBezTo>
                  <a:pt x="43" y="0"/>
                  <a:pt x="44" y="0"/>
                  <a:pt x="45" y="0"/>
                </a:cubicBezTo>
                <a:cubicBezTo>
                  <a:pt x="45" y="19"/>
                  <a:pt x="45" y="38"/>
                  <a:pt x="45" y="57"/>
                </a:cubicBezTo>
                <a:cubicBezTo>
                  <a:pt x="44" y="57"/>
                  <a:pt x="43" y="57"/>
                  <a:pt x="42" y="57"/>
                </a:cubicBezTo>
                <a:close/>
                <a:moveTo>
                  <a:pt x="47" y="57"/>
                </a:moveTo>
                <a:cubicBezTo>
                  <a:pt x="47" y="38"/>
                  <a:pt x="47" y="19"/>
                  <a:pt x="47" y="0"/>
                </a:cubicBezTo>
                <a:cubicBezTo>
                  <a:pt x="48" y="0"/>
                  <a:pt x="49" y="0"/>
                  <a:pt x="50" y="0"/>
                </a:cubicBezTo>
                <a:cubicBezTo>
                  <a:pt x="50" y="19"/>
                  <a:pt x="50" y="38"/>
                  <a:pt x="50" y="57"/>
                </a:cubicBezTo>
                <a:cubicBezTo>
                  <a:pt x="49" y="57"/>
                  <a:pt x="48" y="57"/>
                  <a:pt x="47" y="57"/>
                </a:cubicBezTo>
                <a:close/>
                <a:moveTo>
                  <a:pt x="52" y="57"/>
                </a:moveTo>
                <a:cubicBezTo>
                  <a:pt x="52" y="38"/>
                  <a:pt x="52" y="19"/>
                  <a:pt x="52" y="0"/>
                </a:cubicBezTo>
                <a:cubicBezTo>
                  <a:pt x="53" y="0"/>
                  <a:pt x="54" y="0"/>
                  <a:pt x="55" y="0"/>
                </a:cubicBezTo>
                <a:cubicBezTo>
                  <a:pt x="55" y="19"/>
                  <a:pt x="55" y="38"/>
                  <a:pt x="55" y="57"/>
                </a:cubicBezTo>
                <a:cubicBezTo>
                  <a:pt x="54" y="57"/>
                  <a:pt x="53" y="57"/>
                  <a:pt x="52" y="57"/>
                </a:cubicBezTo>
                <a:close/>
                <a:moveTo>
                  <a:pt x="56" y="57"/>
                </a:moveTo>
                <a:cubicBezTo>
                  <a:pt x="56" y="38"/>
                  <a:pt x="56" y="19"/>
                  <a:pt x="56" y="0"/>
                </a:cubicBezTo>
                <a:cubicBezTo>
                  <a:pt x="57" y="0"/>
                  <a:pt x="58" y="0"/>
                  <a:pt x="59" y="0"/>
                </a:cubicBezTo>
                <a:cubicBezTo>
                  <a:pt x="59" y="19"/>
                  <a:pt x="59" y="38"/>
                  <a:pt x="59" y="57"/>
                </a:cubicBezTo>
                <a:cubicBezTo>
                  <a:pt x="58" y="57"/>
                  <a:pt x="57" y="57"/>
                  <a:pt x="56" y="57"/>
                </a:cubicBezTo>
                <a:close/>
                <a:moveTo>
                  <a:pt x="62" y="57"/>
                </a:moveTo>
                <a:cubicBezTo>
                  <a:pt x="62" y="38"/>
                  <a:pt x="62" y="19"/>
                  <a:pt x="62" y="0"/>
                </a:cubicBezTo>
                <a:cubicBezTo>
                  <a:pt x="64" y="0"/>
                  <a:pt x="65" y="0"/>
                  <a:pt x="66" y="0"/>
                </a:cubicBezTo>
                <a:cubicBezTo>
                  <a:pt x="66" y="19"/>
                  <a:pt x="66" y="38"/>
                  <a:pt x="66" y="57"/>
                </a:cubicBezTo>
                <a:cubicBezTo>
                  <a:pt x="65" y="57"/>
                  <a:pt x="64" y="57"/>
                  <a:pt x="62" y="57"/>
                </a:cubicBezTo>
                <a:close/>
                <a:moveTo>
                  <a:pt x="67" y="57"/>
                </a:moveTo>
                <a:cubicBezTo>
                  <a:pt x="67" y="38"/>
                  <a:pt x="67" y="19"/>
                  <a:pt x="67" y="0"/>
                </a:cubicBezTo>
                <a:cubicBezTo>
                  <a:pt x="68" y="0"/>
                  <a:pt x="68" y="0"/>
                  <a:pt x="69" y="0"/>
                </a:cubicBezTo>
                <a:cubicBezTo>
                  <a:pt x="69" y="19"/>
                  <a:pt x="69" y="38"/>
                  <a:pt x="69" y="57"/>
                </a:cubicBezTo>
                <a:cubicBezTo>
                  <a:pt x="68" y="57"/>
                  <a:pt x="68" y="57"/>
                  <a:pt x="67" y="57"/>
                </a:cubicBezTo>
                <a:close/>
                <a:moveTo>
                  <a:pt x="70" y="57"/>
                </a:moveTo>
                <a:cubicBezTo>
                  <a:pt x="70" y="38"/>
                  <a:pt x="70" y="19"/>
                  <a:pt x="70" y="0"/>
                </a:cubicBezTo>
                <a:cubicBezTo>
                  <a:pt x="71" y="0"/>
                  <a:pt x="72" y="0"/>
                  <a:pt x="72" y="0"/>
                </a:cubicBezTo>
                <a:cubicBezTo>
                  <a:pt x="72" y="19"/>
                  <a:pt x="72" y="38"/>
                  <a:pt x="72" y="57"/>
                </a:cubicBezTo>
                <a:cubicBezTo>
                  <a:pt x="72" y="57"/>
                  <a:pt x="71" y="57"/>
                  <a:pt x="70" y="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1" name="Freeform 45"/>
          <p:cNvSpPr>
            <a:spLocks noEditPoints="1"/>
          </p:cNvSpPr>
          <p:nvPr/>
        </p:nvSpPr>
        <p:spPr bwMode="auto">
          <a:xfrm>
            <a:off x="1425951" y="1930864"/>
            <a:ext cx="187312" cy="190150"/>
          </a:xfrm>
          <a:custGeom>
            <a:avLst/>
            <a:gdLst>
              <a:gd name="T0" fmla="*/ 209550 w 61"/>
              <a:gd name="T1" fmla="*/ 41173 h 62"/>
              <a:gd name="T2" fmla="*/ 209550 w 61"/>
              <a:gd name="T3" fmla="*/ 174983 h 62"/>
              <a:gd name="T4" fmla="*/ 171762 w 61"/>
              <a:gd name="T5" fmla="*/ 212725 h 62"/>
              <a:gd name="T6" fmla="*/ 37788 w 61"/>
              <a:gd name="T7" fmla="*/ 212725 h 62"/>
              <a:gd name="T8" fmla="*/ 0 w 61"/>
              <a:gd name="T9" fmla="*/ 174983 h 62"/>
              <a:gd name="T10" fmla="*/ 0 w 61"/>
              <a:gd name="T11" fmla="*/ 41173 h 62"/>
              <a:gd name="T12" fmla="*/ 37788 w 61"/>
              <a:gd name="T13" fmla="*/ 0 h 62"/>
              <a:gd name="T14" fmla="*/ 171762 w 61"/>
              <a:gd name="T15" fmla="*/ 0 h 62"/>
              <a:gd name="T16" fmla="*/ 209550 w 61"/>
              <a:gd name="T17" fmla="*/ 41173 h 62"/>
              <a:gd name="T18" fmla="*/ 17176 w 61"/>
              <a:gd name="T19" fmla="*/ 51466 h 62"/>
              <a:gd name="T20" fmla="*/ 17176 w 61"/>
              <a:gd name="T21" fmla="*/ 161259 h 62"/>
              <a:gd name="T22" fmla="*/ 68705 w 61"/>
              <a:gd name="T23" fmla="*/ 161259 h 62"/>
              <a:gd name="T24" fmla="*/ 106493 w 61"/>
              <a:gd name="T25" fmla="*/ 130380 h 62"/>
              <a:gd name="T26" fmla="*/ 89316 w 61"/>
              <a:gd name="T27" fmla="*/ 102931 h 62"/>
              <a:gd name="T28" fmla="*/ 103057 w 61"/>
              <a:gd name="T29" fmla="*/ 78914 h 62"/>
              <a:gd name="T30" fmla="*/ 68705 w 61"/>
              <a:gd name="T31" fmla="*/ 51466 h 62"/>
              <a:gd name="T32" fmla="*/ 17176 w 61"/>
              <a:gd name="T33" fmla="*/ 51466 h 62"/>
              <a:gd name="T34" fmla="*/ 41223 w 61"/>
              <a:gd name="T35" fmla="*/ 96069 h 62"/>
              <a:gd name="T36" fmla="*/ 41223 w 61"/>
              <a:gd name="T37" fmla="*/ 72052 h 62"/>
              <a:gd name="T38" fmla="*/ 61834 w 61"/>
              <a:gd name="T39" fmla="*/ 72052 h 62"/>
              <a:gd name="T40" fmla="*/ 79011 w 61"/>
              <a:gd name="T41" fmla="*/ 82345 h 62"/>
              <a:gd name="T42" fmla="*/ 65270 w 61"/>
              <a:gd name="T43" fmla="*/ 96069 h 62"/>
              <a:gd name="T44" fmla="*/ 41223 w 61"/>
              <a:gd name="T45" fmla="*/ 96069 h 62"/>
              <a:gd name="T46" fmla="*/ 41223 w 61"/>
              <a:gd name="T47" fmla="*/ 140673 h 62"/>
              <a:gd name="T48" fmla="*/ 41223 w 61"/>
              <a:gd name="T49" fmla="*/ 113225 h 62"/>
              <a:gd name="T50" fmla="*/ 65270 w 61"/>
              <a:gd name="T51" fmla="*/ 113225 h 62"/>
              <a:gd name="T52" fmla="*/ 82446 w 61"/>
              <a:gd name="T53" fmla="*/ 126949 h 62"/>
              <a:gd name="T54" fmla="*/ 65270 w 61"/>
              <a:gd name="T55" fmla="*/ 140673 h 62"/>
              <a:gd name="T56" fmla="*/ 41223 w 61"/>
              <a:gd name="T57" fmla="*/ 140673 h 62"/>
              <a:gd name="T58" fmla="*/ 137410 w 61"/>
              <a:gd name="T59" fmla="*/ 126949 h 62"/>
              <a:gd name="T60" fmla="*/ 192374 w 61"/>
              <a:gd name="T61" fmla="*/ 126949 h 62"/>
              <a:gd name="T62" fmla="*/ 192374 w 61"/>
              <a:gd name="T63" fmla="*/ 123518 h 62"/>
              <a:gd name="T64" fmla="*/ 154586 w 61"/>
              <a:gd name="T65" fmla="*/ 78914 h 62"/>
              <a:gd name="T66" fmla="*/ 113363 w 61"/>
              <a:gd name="T67" fmla="*/ 120087 h 62"/>
              <a:gd name="T68" fmla="*/ 154586 w 61"/>
              <a:gd name="T69" fmla="*/ 161259 h 62"/>
              <a:gd name="T70" fmla="*/ 192374 w 61"/>
              <a:gd name="T71" fmla="*/ 137242 h 62"/>
              <a:gd name="T72" fmla="*/ 171762 w 61"/>
              <a:gd name="T73" fmla="*/ 137242 h 62"/>
              <a:gd name="T74" fmla="*/ 154586 w 61"/>
              <a:gd name="T75" fmla="*/ 147535 h 62"/>
              <a:gd name="T76" fmla="*/ 137410 w 61"/>
              <a:gd name="T77" fmla="*/ 126949 h 62"/>
              <a:gd name="T78" fmla="*/ 175198 w 61"/>
              <a:gd name="T79" fmla="*/ 58328 h 62"/>
              <a:gd name="T80" fmla="*/ 175198 w 61"/>
              <a:gd name="T81" fmla="*/ 68621 h 62"/>
              <a:gd name="T82" fmla="*/ 130539 w 61"/>
              <a:gd name="T83" fmla="*/ 68621 h 62"/>
              <a:gd name="T84" fmla="*/ 130539 w 61"/>
              <a:gd name="T85" fmla="*/ 58328 h 62"/>
              <a:gd name="T86" fmla="*/ 175198 w 61"/>
              <a:gd name="T87" fmla="*/ 58328 h 62"/>
              <a:gd name="T88" fmla="*/ 171762 w 61"/>
              <a:gd name="T89" fmla="*/ 113225 h 62"/>
              <a:gd name="T90" fmla="*/ 137410 w 61"/>
              <a:gd name="T91" fmla="*/ 113225 h 62"/>
              <a:gd name="T92" fmla="*/ 154586 w 61"/>
              <a:gd name="T93" fmla="*/ 96069 h 62"/>
              <a:gd name="T94" fmla="*/ 171762 w 61"/>
              <a:gd name="T95" fmla="*/ 113225 h 6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" h="62">
                <a:moveTo>
                  <a:pt x="61" y="12"/>
                </a:moveTo>
                <a:cubicBezTo>
                  <a:pt x="61" y="51"/>
                  <a:pt x="61" y="51"/>
                  <a:pt x="61" y="51"/>
                </a:cubicBez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close/>
                <a:moveTo>
                  <a:pt x="5" y="15"/>
                </a:moveTo>
                <a:cubicBezTo>
                  <a:pt x="5" y="47"/>
                  <a:pt x="5" y="47"/>
                  <a:pt x="5" y="47"/>
                </a:cubicBezTo>
                <a:cubicBezTo>
                  <a:pt x="20" y="47"/>
                  <a:pt x="20" y="47"/>
                  <a:pt x="20" y="47"/>
                </a:cubicBezTo>
                <a:cubicBezTo>
                  <a:pt x="26" y="47"/>
                  <a:pt x="31" y="44"/>
                  <a:pt x="31" y="38"/>
                </a:cubicBezTo>
                <a:cubicBezTo>
                  <a:pt x="31" y="34"/>
                  <a:pt x="29" y="31"/>
                  <a:pt x="26" y="30"/>
                </a:cubicBezTo>
                <a:cubicBezTo>
                  <a:pt x="28" y="28"/>
                  <a:pt x="30" y="26"/>
                  <a:pt x="30" y="23"/>
                </a:cubicBezTo>
                <a:cubicBezTo>
                  <a:pt x="30" y="17"/>
                  <a:pt x="25" y="15"/>
                  <a:pt x="20" y="15"/>
                </a:cubicBezTo>
                <a:lnTo>
                  <a:pt x="5" y="15"/>
                </a:lnTo>
                <a:close/>
                <a:moveTo>
                  <a:pt x="12" y="28"/>
                </a:moveTo>
                <a:cubicBezTo>
                  <a:pt x="12" y="21"/>
                  <a:pt x="12" y="21"/>
                  <a:pt x="12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21" y="21"/>
                  <a:pt x="23" y="21"/>
                  <a:pt x="23" y="24"/>
                </a:cubicBezTo>
                <a:cubicBezTo>
                  <a:pt x="23" y="27"/>
                  <a:pt x="21" y="28"/>
                  <a:pt x="19" y="28"/>
                </a:cubicBezTo>
                <a:lnTo>
                  <a:pt x="12" y="28"/>
                </a:lnTo>
                <a:close/>
                <a:moveTo>
                  <a:pt x="12" y="41"/>
                </a:moveTo>
                <a:cubicBezTo>
                  <a:pt x="12" y="33"/>
                  <a:pt x="12" y="33"/>
                  <a:pt x="12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22" y="33"/>
                  <a:pt x="24" y="34"/>
                  <a:pt x="24" y="37"/>
                </a:cubicBezTo>
                <a:cubicBezTo>
                  <a:pt x="24" y="40"/>
                  <a:pt x="22" y="41"/>
                  <a:pt x="19" y="41"/>
                </a:cubicBezTo>
                <a:lnTo>
                  <a:pt x="12" y="41"/>
                </a:lnTo>
                <a:close/>
                <a:moveTo>
                  <a:pt x="40" y="37"/>
                </a:moveTo>
                <a:cubicBezTo>
                  <a:pt x="56" y="37"/>
                  <a:pt x="56" y="37"/>
                  <a:pt x="56" y="37"/>
                </a:cubicBezTo>
                <a:cubicBezTo>
                  <a:pt x="56" y="36"/>
                  <a:pt x="56" y="36"/>
                  <a:pt x="56" y="36"/>
                </a:cubicBezTo>
                <a:cubicBezTo>
                  <a:pt x="56" y="29"/>
                  <a:pt x="52" y="23"/>
                  <a:pt x="45" y="23"/>
                </a:cubicBezTo>
                <a:cubicBezTo>
                  <a:pt x="38" y="23"/>
                  <a:pt x="33" y="29"/>
                  <a:pt x="33" y="35"/>
                </a:cubicBezTo>
                <a:cubicBezTo>
                  <a:pt x="33" y="43"/>
                  <a:pt x="38" y="47"/>
                  <a:pt x="45" y="47"/>
                </a:cubicBezTo>
                <a:cubicBezTo>
                  <a:pt x="51" y="47"/>
                  <a:pt x="54" y="45"/>
                  <a:pt x="56" y="40"/>
                </a:cubicBezTo>
                <a:cubicBezTo>
                  <a:pt x="50" y="40"/>
                  <a:pt x="50" y="40"/>
                  <a:pt x="50" y="40"/>
                </a:cubicBezTo>
                <a:cubicBezTo>
                  <a:pt x="50" y="42"/>
                  <a:pt x="47" y="43"/>
                  <a:pt x="45" y="43"/>
                </a:cubicBezTo>
                <a:cubicBezTo>
                  <a:pt x="42" y="43"/>
                  <a:pt x="40" y="41"/>
                  <a:pt x="40" y="37"/>
                </a:cubicBezTo>
                <a:close/>
                <a:moveTo>
                  <a:pt x="51" y="17"/>
                </a:moveTo>
                <a:cubicBezTo>
                  <a:pt x="51" y="20"/>
                  <a:pt x="51" y="20"/>
                  <a:pt x="51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17"/>
                  <a:pt x="38" y="17"/>
                  <a:pt x="38" y="17"/>
                </a:cubicBezTo>
                <a:lnTo>
                  <a:pt x="51" y="17"/>
                </a:lnTo>
                <a:close/>
                <a:moveTo>
                  <a:pt x="50" y="33"/>
                </a:moveTo>
                <a:cubicBezTo>
                  <a:pt x="40" y="33"/>
                  <a:pt x="40" y="33"/>
                  <a:pt x="40" y="33"/>
                </a:cubicBezTo>
                <a:cubicBezTo>
                  <a:pt x="40" y="30"/>
                  <a:pt x="42" y="28"/>
                  <a:pt x="45" y="28"/>
                </a:cubicBezTo>
                <a:cubicBezTo>
                  <a:pt x="48" y="28"/>
                  <a:pt x="50" y="30"/>
                  <a:pt x="50" y="3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2" name="Freeform 46"/>
          <p:cNvSpPr>
            <a:spLocks noEditPoints="1"/>
          </p:cNvSpPr>
          <p:nvPr/>
        </p:nvSpPr>
        <p:spPr bwMode="auto">
          <a:xfrm>
            <a:off x="1868688" y="1915254"/>
            <a:ext cx="252587" cy="221369"/>
          </a:xfrm>
          <a:custGeom>
            <a:avLst/>
            <a:gdLst>
              <a:gd name="T0" fmla="*/ 279129 w 82"/>
              <a:gd name="T1" fmla="*/ 17198 h 72"/>
              <a:gd name="T2" fmla="*/ 279129 w 82"/>
              <a:gd name="T3" fmla="*/ 24077 h 72"/>
              <a:gd name="T4" fmla="*/ 20676 w 82"/>
              <a:gd name="T5" fmla="*/ 247650 h 72"/>
              <a:gd name="T6" fmla="*/ 13784 w 82"/>
              <a:gd name="T7" fmla="*/ 247650 h 72"/>
              <a:gd name="T8" fmla="*/ 3446 w 82"/>
              <a:gd name="T9" fmla="*/ 233892 h 72"/>
              <a:gd name="T10" fmla="*/ 3446 w 82"/>
              <a:gd name="T11" fmla="*/ 227013 h 72"/>
              <a:gd name="T12" fmla="*/ 27568 w 82"/>
              <a:gd name="T13" fmla="*/ 206375 h 72"/>
              <a:gd name="T14" fmla="*/ 24122 w 82"/>
              <a:gd name="T15" fmla="*/ 196056 h 72"/>
              <a:gd name="T16" fmla="*/ 68921 w 82"/>
              <a:gd name="T17" fmla="*/ 79110 h 72"/>
              <a:gd name="T18" fmla="*/ 127503 w 82"/>
              <a:gd name="T19" fmla="*/ 20638 h 72"/>
              <a:gd name="T20" fmla="*/ 127503 w 82"/>
              <a:gd name="T21" fmla="*/ 13758 h 72"/>
              <a:gd name="T22" fmla="*/ 141288 w 82"/>
              <a:gd name="T23" fmla="*/ 0 h 72"/>
              <a:gd name="T24" fmla="*/ 155072 w 82"/>
              <a:gd name="T25" fmla="*/ 13758 h 72"/>
              <a:gd name="T26" fmla="*/ 151626 w 82"/>
              <a:gd name="T27" fmla="*/ 20638 h 72"/>
              <a:gd name="T28" fmla="*/ 203316 w 82"/>
              <a:gd name="T29" fmla="*/ 51594 h 72"/>
              <a:gd name="T30" fmla="*/ 261899 w 82"/>
              <a:gd name="T31" fmla="*/ 3440 h 72"/>
              <a:gd name="T32" fmla="*/ 268791 w 82"/>
              <a:gd name="T33" fmla="*/ 3440 h 72"/>
              <a:gd name="T34" fmla="*/ 279129 w 82"/>
              <a:gd name="T35" fmla="*/ 17198 h 72"/>
              <a:gd name="T36" fmla="*/ 189532 w 82"/>
              <a:gd name="T37" fmla="*/ 65352 h 72"/>
              <a:gd name="T38" fmla="*/ 141288 w 82"/>
              <a:gd name="T39" fmla="*/ 37835 h 72"/>
              <a:gd name="T40" fmla="*/ 86151 w 82"/>
              <a:gd name="T41" fmla="*/ 79110 h 72"/>
              <a:gd name="T42" fmla="*/ 68921 w 82"/>
              <a:gd name="T43" fmla="*/ 168540 h 72"/>
              <a:gd name="T44" fmla="*/ 189532 w 82"/>
              <a:gd name="T45" fmla="*/ 65352 h 72"/>
              <a:gd name="T46" fmla="*/ 237777 w 82"/>
              <a:gd name="T47" fmla="*/ 213254 h 72"/>
              <a:gd name="T48" fmla="*/ 175748 w 82"/>
              <a:gd name="T49" fmla="*/ 213254 h 72"/>
              <a:gd name="T50" fmla="*/ 141288 w 82"/>
              <a:gd name="T51" fmla="*/ 247650 h 72"/>
              <a:gd name="T52" fmla="*/ 106827 w 82"/>
              <a:gd name="T53" fmla="*/ 213254 h 72"/>
              <a:gd name="T54" fmla="*/ 127503 w 82"/>
              <a:gd name="T55" fmla="*/ 196056 h 72"/>
              <a:gd name="T56" fmla="*/ 230884 w 82"/>
              <a:gd name="T57" fmla="*/ 196056 h 72"/>
              <a:gd name="T58" fmla="*/ 199870 w 82"/>
              <a:gd name="T59" fmla="*/ 130704 h 72"/>
              <a:gd name="T60" fmla="*/ 213654 w 82"/>
              <a:gd name="T61" fmla="*/ 120385 h 72"/>
              <a:gd name="T62" fmla="*/ 255007 w 82"/>
              <a:gd name="T63" fmla="*/ 196056 h 72"/>
              <a:gd name="T64" fmla="*/ 237777 w 82"/>
              <a:gd name="T65" fmla="*/ 213254 h 72"/>
              <a:gd name="T66" fmla="*/ 141288 w 82"/>
              <a:gd name="T67" fmla="*/ 233892 h 72"/>
              <a:gd name="T68" fmla="*/ 120611 w 82"/>
              <a:gd name="T69" fmla="*/ 213254 h 72"/>
              <a:gd name="T70" fmla="*/ 117165 w 82"/>
              <a:gd name="T71" fmla="*/ 209815 h 72"/>
              <a:gd name="T72" fmla="*/ 117165 w 82"/>
              <a:gd name="T73" fmla="*/ 213254 h 72"/>
              <a:gd name="T74" fmla="*/ 141288 w 82"/>
              <a:gd name="T75" fmla="*/ 237331 h 72"/>
              <a:gd name="T76" fmla="*/ 144734 w 82"/>
              <a:gd name="T77" fmla="*/ 233892 h 72"/>
              <a:gd name="T78" fmla="*/ 141288 w 82"/>
              <a:gd name="T79" fmla="*/ 233892 h 7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82" h="72">
                <a:moveTo>
                  <a:pt x="81" y="5"/>
                </a:moveTo>
                <a:cubicBezTo>
                  <a:pt x="82" y="5"/>
                  <a:pt x="82" y="6"/>
                  <a:pt x="81" y="7"/>
                </a:cubicBezTo>
                <a:cubicBezTo>
                  <a:pt x="6" y="72"/>
                  <a:pt x="6" y="72"/>
                  <a:pt x="6" y="72"/>
                </a:cubicBezTo>
                <a:cubicBezTo>
                  <a:pt x="5" y="72"/>
                  <a:pt x="4" y="72"/>
                  <a:pt x="4" y="72"/>
                </a:cubicBezTo>
                <a:cubicBezTo>
                  <a:pt x="1" y="68"/>
                  <a:pt x="1" y="68"/>
                  <a:pt x="1" y="68"/>
                </a:cubicBezTo>
                <a:cubicBezTo>
                  <a:pt x="0" y="67"/>
                  <a:pt x="0" y="66"/>
                  <a:pt x="1" y="66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59"/>
                  <a:pt x="7" y="58"/>
                  <a:pt x="7" y="57"/>
                </a:cubicBezTo>
                <a:cubicBezTo>
                  <a:pt x="13" y="52"/>
                  <a:pt x="20" y="43"/>
                  <a:pt x="20" y="23"/>
                </a:cubicBezTo>
                <a:cubicBezTo>
                  <a:pt x="20" y="16"/>
                  <a:pt x="27" y="7"/>
                  <a:pt x="37" y="6"/>
                </a:cubicBezTo>
                <a:cubicBezTo>
                  <a:pt x="37" y="5"/>
                  <a:pt x="37" y="5"/>
                  <a:pt x="37" y="4"/>
                </a:cubicBezTo>
                <a:cubicBezTo>
                  <a:pt x="37" y="2"/>
                  <a:pt x="39" y="0"/>
                  <a:pt x="41" y="0"/>
                </a:cubicBezTo>
                <a:cubicBezTo>
                  <a:pt x="43" y="0"/>
                  <a:pt x="45" y="2"/>
                  <a:pt x="45" y="4"/>
                </a:cubicBezTo>
                <a:cubicBezTo>
                  <a:pt x="45" y="5"/>
                  <a:pt x="45" y="5"/>
                  <a:pt x="44" y="6"/>
                </a:cubicBezTo>
                <a:cubicBezTo>
                  <a:pt x="51" y="7"/>
                  <a:pt x="56" y="11"/>
                  <a:pt x="59" y="15"/>
                </a:cubicBezTo>
                <a:cubicBezTo>
                  <a:pt x="76" y="1"/>
                  <a:pt x="76" y="1"/>
                  <a:pt x="76" y="1"/>
                </a:cubicBezTo>
                <a:cubicBezTo>
                  <a:pt x="76" y="0"/>
                  <a:pt x="77" y="0"/>
                  <a:pt x="78" y="1"/>
                </a:cubicBezTo>
                <a:lnTo>
                  <a:pt x="81" y="5"/>
                </a:lnTo>
                <a:close/>
                <a:moveTo>
                  <a:pt x="55" y="19"/>
                </a:moveTo>
                <a:cubicBezTo>
                  <a:pt x="53" y="15"/>
                  <a:pt x="49" y="11"/>
                  <a:pt x="41" y="11"/>
                </a:cubicBezTo>
                <a:cubicBezTo>
                  <a:pt x="30" y="11"/>
                  <a:pt x="25" y="18"/>
                  <a:pt x="25" y="23"/>
                </a:cubicBezTo>
                <a:cubicBezTo>
                  <a:pt x="25" y="34"/>
                  <a:pt x="24" y="42"/>
                  <a:pt x="20" y="49"/>
                </a:cubicBezTo>
                <a:lnTo>
                  <a:pt x="55" y="19"/>
                </a:lnTo>
                <a:close/>
                <a:moveTo>
                  <a:pt x="69" y="62"/>
                </a:moveTo>
                <a:cubicBezTo>
                  <a:pt x="51" y="62"/>
                  <a:pt x="51" y="62"/>
                  <a:pt x="51" y="62"/>
                </a:cubicBezTo>
                <a:cubicBezTo>
                  <a:pt x="51" y="68"/>
                  <a:pt x="47" y="72"/>
                  <a:pt x="41" y="72"/>
                </a:cubicBezTo>
                <a:cubicBezTo>
                  <a:pt x="35" y="72"/>
                  <a:pt x="31" y="68"/>
                  <a:pt x="31" y="62"/>
                </a:cubicBezTo>
                <a:cubicBezTo>
                  <a:pt x="37" y="57"/>
                  <a:pt x="37" y="57"/>
                  <a:pt x="37" y="57"/>
                </a:cubicBezTo>
                <a:cubicBezTo>
                  <a:pt x="67" y="57"/>
                  <a:pt x="67" y="57"/>
                  <a:pt x="67" y="57"/>
                </a:cubicBezTo>
                <a:cubicBezTo>
                  <a:pt x="63" y="52"/>
                  <a:pt x="60" y="46"/>
                  <a:pt x="58" y="38"/>
                </a:cubicBezTo>
                <a:cubicBezTo>
                  <a:pt x="62" y="35"/>
                  <a:pt x="62" y="35"/>
                  <a:pt x="62" y="35"/>
                </a:cubicBezTo>
                <a:cubicBezTo>
                  <a:pt x="64" y="46"/>
                  <a:pt x="70" y="53"/>
                  <a:pt x="74" y="57"/>
                </a:cubicBezTo>
                <a:cubicBezTo>
                  <a:pt x="74" y="60"/>
                  <a:pt x="72" y="62"/>
                  <a:pt x="69" y="62"/>
                </a:cubicBezTo>
                <a:close/>
                <a:moveTo>
                  <a:pt x="41" y="68"/>
                </a:moveTo>
                <a:cubicBezTo>
                  <a:pt x="38" y="68"/>
                  <a:pt x="35" y="65"/>
                  <a:pt x="35" y="62"/>
                </a:cubicBezTo>
                <a:cubicBezTo>
                  <a:pt x="35" y="62"/>
                  <a:pt x="35" y="61"/>
                  <a:pt x="34" y="61"/>
                </a:cubicBezTo>
                <a:cubicBezTo>
                  <a:pt x="34" y="61"/>
                  <a:pt x="34" y="62"/>
                  <a:pt x="34" y="62"/>
                </a:cubicBezTo>
                <a:cubicBezTo>
                  <a:pt x="34" y="66"/>
                  <a:pt x="37" y="69"/>
                  <a:pt x="41" y="69"/>
                </a:cubicBezTo>
                <a:cubicBezTo>
                  <a:pt x="41" y="69"/>
                  <a:pt x="42" y="69"/>
                  <a:pt x="42" y="68"/>
                </a:cubicBezTo>
                <a:cubicBezTo>
                  <a:pt x="42" y="68"/>
                  <a:pt x="41" y="68"/>
                  <a:pt x="41" y="6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3" name="Freeform 47"/>
          <p:cNvSpPr>
            <a:spLocks noEditPoints="1"/>
          </p:cNvSpPr>
          <p:nvPr/>
        </p:nvSpPr>
        <p:spPr bwMode="auto">
          <a:xfrm>
            <a:off x="2311425" y="1923768"/>
            <a:ext cx="174540" cy="207179"/>
          </a:xfrm>
          <a:custGeom>
            <a:avLst/>
            <a:gdLst>
              <a:gd name="T0" fmla="*/ 178134 w 57"/>
              <a:gd name="T1" fmla="*/ 131454 h 67"/>
              <a:gd name="T2" fmla="*/ 161006 w 57"/>
              <a:gd name="T3" fmla="*/ 152210 h 67"/>
              <a:gd name="T4" fmla="*/ 75364 w 57"/>
              <a:gd name="T5" fmla="*/ 162588 h 67"/>
              <a:gd name="T6" fmla="*/ 20554 w 57"/>
              <a:gd name="T7" fmla="*/ 145292 h 67"/>
              <a:gd name="T8" fmla="*/ 13703 w 57"/>
              <a:gd name="T9" fmla="*/ 121076 h 67"/>
              <a:gd name="T10" fmla="*/ 0 w 57"/>
              <a:gd name="T11" fmla="*/ 34593 h 67"/>
              <a:gd name="T12" fmla="*/ 23980 w 57"/>
              <a:gd name="T13" fmla="*/ 13837 h 67"/>
              <a:gd name="T14" fmla="*/ 68513 w 57"/>
              <a:gd name="T15" fmla="*/ 3459 h 67"/>
              <a:gd name="T16" fmla="*/ 161006 w 57"/>
              <a:gd name="T17" fmla="*/ 10378 h 67"/>
              <a:gd name="T18" fmla="*/ 191836 w 57"/>
              <a:gd name="T19" fmla="*/ 27675 h 67"/>
              <a:gd name="T20" fmla="*/ 191836 w 57"/>
              <a:gd name="T21" fmla="*/ 41512 h 67"/>
              <a:gd name="T22" fmla="*/ 178134 w 57"/>
              <a:gd name="T23" fmla="*/ 131454 h 67"/>
              <a:gd name="T24" fmla="*/ 150729 w 57"/>
              <a:gd name="T25" fmla="*/ 214478 h 67"/>
              <a:gd name="T26" fmla="*/ 68513 w 57"/>
              <a:gd name="T27" fmla="*/ 224856 h 67"/>
              <a:gd name="T28" fmla="*/ 30831 w 57"/>
              <a:gd name="T29" fmla="*/ 204100 h 67"/>
              <a:gd name="T30" fmla="*/ 23980 w 57"/>
              <a:gd name="T31" fmla="*/ 166048 h 67"/>
              <a:gd name="T32" fmla="*/ 23980 w 57"/>
              <a:gd name="T33" fmla="*/ 162588 h 67"/>
              <a:gd name="T34" fmla="*/ 27405 w 57"/>
              <a:gd name="T35" fmla="*/ 162588 h 67"/>
              <a:gd name="T36" fmla="*/ 164431 w 57"/>
              <a:gd name="T37" fmla="*/ 162588 h 67"/>
              <a:gd name="T38" fmla="*/ 167857 w 57"/>
              <a:gd name="T39" fmla="*/ 176426 h 67"/>
              <a:gd name="T40" fmla="*/ 150729 w 57"/>
              <a:gd name="T41" fmla="*/ 214478 h 67"/>
              <a:gd name="T42" fmla="*/ 133600 w 57"/>
              <a:gd name="T43" fmla="*/ 20756 h 67"/>
              <a:gd name="T44" fmla="*/ 54810 w 57"/>
              <a:gd name="T45" fmla="*/ 20756 h 67"/>
              <a:gd name="T46" fmla="*/ 34256 w 57"/>
              <a:gd name="T47" fmla="*/ 31134 h 67"/>
              <a:gd name="T48" fmla="*/ 65087 w 57"/>
              <a:gd name="T49" fmla="*/ 41512 h 67"/>
              <a:gd name="T50" fmla="*/ 126749 w 57"/>
              <a:gd name="T51" fmla="*/ 41512 h 67"/>
              <a:gd name="T52" fmla="*/ 161006 w 57"/>
              <a:gd name="T53" fmla="*/ 31134 h 67"/>
              <a:gd name="T54" fmla="*/ 133600 w 57"/>
              <a:gd name="T55" fmla="*/ 20756 h 67"/>
              <a:gd name="T56" fmla="*/ 82216 w 57"/>
              <a:gd name="T57" fmla="*/ 83024 h 67"/>
              <a:gd name="T58" fmla="*/ 65087 w 57"/>
              <a:gd name="T59" fmla="*/ 114158 h 67"/>
              <a:gd name="T60" fmla="*/ 99344 w 57"/>
              <a:gd name="T61" fmla="*/ 141832 h 67"/>
              <a:gd name="T62" fmla="*/ 126749 w 57"/>
              <a:gd name="T63" fmla="*/ 107239 h 67"/>
              <a:gd name="T64" fmla="*/ 82216 w 57"/>
              <a:gd name="T65" fmla="*/ 83024 h 67"/>
              <a:gd name="T66" fmla="*/ 89067 w 57"/>
              <a:gd name="T67" fmla="*/ 124536 h 67"/>
              <a:gd name="T68" fmla="*/ 89067 w 57"/>
              <a:gd name="T69" fmla="*/ 96861 h 67"/>
              <a:gd name="T70" fmla="*/ 109621 w 57"/>
              <a:gd name="T71" fmla="*/ 110699 h 67"/>
              <a:gd name="T72" fmla="*/ 89067 w 57"/>
              <a:gd name="T73" fmla="*/ 124536 h 6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7" h="67">
                <a:moveTo>
                  <a:pt x="52" y="38"/>
                </a:moveTo>
                <a:cubicBezTo>
                  <a:pt x="51" y="41"/>
                  <a:pt x="49" y="42"/>
                  <a:pt x="47" y="44"/>
                </a:cubicBezTo>
                <a:cubicBezTo>
                  <a:pt x="39" y="47"/>
                  <a:pt x="30" y="48"/>
                  <a:pt x="22" y="47"/>
                </a:cubicBezTo>
                <a:cubicBezTo>
                  <a:pt x="17" y="47"/>
                  <a:pt x="11" y="45"/>
                  <a:pt x="6" y="42"/>
                </a:cubicBezTo>
                <a:cubicBezTo>
                  <a:pt x="4" y="40"/>
                  <a:pt x="4" y="37"/>
                  <a:pt x="4" y="35"/>
                </a:cubicBezTo>
                <a:cubicBezTo>
                  <a:pt x="2" y="26"/>
                  <a:pt x="1" y="18"/>
                  <a:pt x="0" y="10"/>
                </a:cubicBezTo>
                <a:cubicBezTo>
                  <a:pt x="0" y="6"/>
                  <a:pt x="4" y="5"/>
                  <a:pt x="7" y="4"/>
                </a:cubicBezTo>
                <a:cubicBezTo>
                  <a:pt x="11" y="2"/>
                  <a:pt x="16" y="1"/>
                  <a:pt x="20" y="1"/>
                </a:cubicBezTo>
                <a:cubicBezTo>
                  <a:pt x="29" y="0"/>
                  <a:pt x="38" y="0"/>
                  <a:pt x="47" y="3"/>
                </a:cubicBezTo>
                <a:cubicBezTo>
                  <a:pt x="50" y="4"/>
                  <a:pt x="54" y="5"/>
                  <a:pt x="56" y="8"/>
                </a:cubicBezTo>
                <a:cubicBezTo>
                  <a:pt x="57" y="9"/>
                  <a:pt x="56" y="11"/>
                  <a:pt x="56" y="12"/>
                </a:cubicBezTo>
                <a:cubicBezTo>
                  <a:pt x="55" y="21"/>
                  <a:pt x="53" y="30"/>
                  <a:pt x="52" y="38"/>
                </a:cubicBezTo>
                <a:close/>
                <a:moveTo>
                  <a:pt x="44" y="62"/>
                </a:moveTo>
                <a:cubicBezTo>
                  <a:pt x="37" y="66"/>
                  <a:pt x="28" y="67"/>
                  <a:pt x="20" y="65"/>
                </a:cubicBezTo>
                <a:cubicBezTo>
                  <a:pt x="16" y="65"/>
                  <a:pt x="11" y="63"/>
                  <a:pt x="9" y="59"/>
                </a:cubicBezTo>
                <a:cubicBezTo>
                  <a:pt x="8" y="55"/>
                  <a:pt x="7" y="51"/>
                  <a:pt x="7" y="48"/>
                </a:cubicBezTo>
                <a:cubicBezTo>
                  <a:pt x="7" y="47"/>
                  <a:pt x="7" y="47"/>
                  <a:pt x="7" y="47"/>
                </a:cubicBezTo>
                <a:cubicBezTo>
                  <a:pt x="8" y="47"/>
                  <a:pt x="8" y="47"/>
                  <a:pt x="8" y="47"/>
                </a:cubicBezTo>
                <a:cubicBezTo>
                  <a:pt x="20" y="54"/>
                  <a:pt x="36" y="54"/>
                  <a:pt x="48" y="47"/>
                </a:cubicBezTo>
                <a:cubicBezTo>
                  <a:pt x="50" y="47"/>
                  <a:pt x="49" y="49"/>
                  <a:pt x="49" y="51"/>
                </a:cubicBezTo>
                <a:cubicBezTo>
                  <a:pt x="48" y="55"/>
                  <a:pt x="48" y="60"/>
                  <a:pt x="44" y="62"/>
                </a:cubicBezTo>
                <a:close/>
                <a:moveTo>
                  <a:pt x="39" y="6"/>
                </a:moveTo>
                <a:cubicBezTo>
                  <a:pt x="32" y="5"/>
                  <a:pt x="24" y="5"/>
                  <a:pt x="16" y="6"/>
                </a:cubicBezTo>
                <a:cubicBezTo>
                  <a:pt x="14" y="7"/>
                  <a:pt x="11" y="7"/>
                  <a:pt x="10" y="9"/>
                </a:cubicBezTo>
                <a:cubicBezTo>
                  <a:pt x="12" y="12"/>
                  <a:pt x="16" y="12"/>
                  <a:pt x="19" y="12"/>
                </a:cubicBezTo>
                <a:cubicBezTo>
                  <a:pt x="25" y="13"/>
                  <a:pt x="31" y="13"/>
                  <a:pt x="37" y="12"/>
                </a:cubicBezTo>
                <a:cubicBezTo>
                  <a:pt x="40" y="12"/>
                  <a:pt x="44" y="12"/>
                  <a:pt x="47" y="9"/>
                </a:cubicBezTo>
                <a:cubicBezTo>
                  <a:pt x="45" y="7"/>
                  <a:pt x="42" y="6"/>
                  <a:pt x="39" y="6"/>
                </a:cubicBezTo>
                <a:close/>
                <a:moveTo>
                  <a:pt x="24" y="24"/>
                </a:moveTo>
                <a:cubicBezTo>
                  <a:pt x="21" y="25"/>
                  <a:pt x="19" y="29"/>
                  <a:pt x="19" y="33"/>
                </a:cubicBezTo>
                <a:cubicBezTo>
                  <a:pt x="19" y="38"/>
                  <a:pt x="24" y="42"/>
                  <a:pt x="29" y="41"/>
                </a:cubicBezTo>
                <a:cubicBezTo>
                  <a:pt x="34" y="41"/>
                  <a:pt x="38" y="36"/>
                  <a:pt x="37" y="31"/>
                </a:cubicBezTo>
                <a:cubicBezTo>
                  <a:pt x="36" y="25"/>
                  <a:pt x="30" y="21"/>
                  <a:pt x="24" y="24"/>
                </a:cubicBezTo>
                <a:close/>
                <a:moveTo>
                  <a:pt x="26" y="36"/>
                </a:moveTo>
                <a:cubicBezTo>
                  <a:pt x="23" y="35"/>
                  <a:pt x="23" y="30"/>
                  <a:pt x="26" y="28"/>
                </a:cubicBezTo>
                <a:cubicBezTo>
                  <a:pt x="29" y="27"/>
                  <a:pt x="32" y="29"/>
                  <a:pt x="32" y="32"/>
                </a:cubicBezTo>
                <a:cubicBezTo>
                  <a:pt x="33" y="35"/>
                  <a:pt x="29" y="38"/>
                  <a:pt x="26" y="3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4" name="Freeform 48"/>
          <p:cNvSpPr/>
          <p:nvPr/>
        </p:nvSpPr>
        <p:spPr bwMode="auto">
          <a:xfrm>
            <a:off x="2754163" y="1930864"/>
            <a:ext cx="113522" cy="205759"/>
          </a:xfrm>
          <a:custGeom>
            <a:avLst/>
            <a:gdLst>
              <a:gd name="T0" fmla="*/ 123568 w 37"/>
              <a:gd name="T1" fmla="*/ 68713 h 67"/>
              <a:gd name="T2" fmla="*/ 51486 w 37"/>
              <a:gd name="T3" fmla="*/ 226751 h 67"/>
              <a:gd name="T4" fmla="*/ 44622 w 37"/>
              <a:gd name="T5" fmla="*/ 230187 h 67"/>
              <a:gd name="T6" fmla="*/ 41189 w 37"/>
              <a:gd name="T7" fmla="*/ 230187 h 67"/>
              <a:gd name="T8" fmla="*/ 37757 w 37"/>
              <a:gd name="T9" fmla="*/ 223316 h 67"/>
              <a:gd name="T10" fmla="*/ 65216 w 37"/>
              <a:gd name="T11" fmla="*/ 113376 h 67"/>
              <a:gd name="T12" fmla="*/ 10297 w 37"/>
              <a:gd name="T13" fmla="*/ 127118 h 67"/>
              <a:gd name="T14" fmla="*/ 6865 w 37"/>
              <a:gd name="T15" fmla="*/ 127118 h 67"/>
              <a:gd name="T16" fmla="*/ 3432 w 37"/>
              <a:gd name="T17" fmla="*/ 123683 h 67"/>
              <a:gd name="T18" fmla="*/ 3432 w 37"/>
              <a:gd name="T19" fmla="*/ 120247 h 67"/>
              <a:gd name="T20" fmla="*/ 30892 w 37"/>
              <a:gd name="T21" fmla="*/ 6871 h 67"/>
              <a:gd name="T22" fmla="*/ 34324 w 37"/>
              <a:gd name="T23" fmla="*/ 0 h 67"/>
              <a:gd name="T24" fmla="*/ 82378 w 37"/>
              <a:gd name="T25" fmla="*/ 0 h 67"/>
              <a:gd name="T26" fmla="*/ 85811 w 37"/>
              <a:gd name="T27" fmla="*/ 6871 h 67"/>
              <a:gd name="T28" fmla="*/ 85811 w 37"/>
              <a:gd name="T29" fmla="*/ 10307 h 67"/>
              <a:gd name="T30" fmla="*/ 61784 w 37"/>
              <a:gd name="T31" fmla="*/ 72148 h 67"/>
              <a:gd name="T32" fmla="*/ 116703 w 37"/>
              <a:gd name="T33" fmla="*/ 61841 h 67"/>
              <a:gd name="T34" fmla="*/ 120135 w 37"/>
              <a:gd name="T35" fmla="*/ 58406 h 67"/>
              <a:gd name="T36" fmla="*/ 123568 w 37"/>
              <a:gd name="T37" fmla="*/ 61841 h 67"/>
              <a:gd name="T38" fmla="*/ 123568 w 37"/>
              <a:gd name="T39" fmla="*/ 68713 h 6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7" h="67">
                <a:moveTo>
                  <a:pt x="36" y="20"/>
                </a:moveTo>
                <a:cubicBezTo>
                  <a:pt x="15" y="66"/>
                  <a:pt x="15" y="66"/>
                  <a:pt x="15" y="66"/>
                </a:cubicBezTo>
                <a:cubicBezTo>
                  <a:pt x="14" y="67"/>
                  <a:pt x="14" y="67"/>
                  <a:pt x="13" y="67"/>
                </a:cubicBezTo>
                <a:cubicBezTo>
                  <a:pt x="13" y="67"/>
                  <a:pt x="13" y="67"/>
                  <a:pt x="12" y="67"/>
                </a:cubicBezTo>
                <a:cubicBezTo>
                  <a:pt x="11" y="67"/>
                  <a:pt x="11" y="66"/>
                  <a:pt x="11" y="65"/>
                </a:cubicBezTo>
                <a:cubicBezTo>
                  <a:pt x="19" y="33"/>
                  <a:pt x="19" y="33"/>
                  <a:pt x="19" y="33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7"/>
                  <a:pt x="2" y="37"/>
                  <a:pt x="2" y="37"/>
                </a:cubicBezTo>
                <a:cubicBezTo>
                  <a:pt x="2" y="37"/>
                  <a:pt x="1" y="37"/>
                  <a:pt x="1" y="36"/>
                </a:cubicBezTo>
                <a:cubicBezTo>
                  <a:pt x="1" y="36"/>
                  <a:pt x="0" y="35"/>
                  <a:pt x="1" y="35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0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5" y="0"/>
                  <a:pt x="25" y="1"/>
                  <a:pt x="25" y="2"/>
                </a:cubicBezTo>
                <a:cubicBezTo>
                  <a:pt x="25" y="2"/>
                  <a:pt x="25" y="3"/>
                  <a:pt x="25" y="3"/>
                </a:cubicBezTo>
                <a:cubicBezTo>
                  <a:pt x="18" y="21"/>
                  <a:pt x="18" y="21"/>
                  <a:pt x="18" y="21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7"/>
                  <a:pt x="34" y="17"/>
                  <a:pt x="35" y="17"/>
                </a:cubicBezTo>
                <a:cubicBezTo>
                  <a:pt x="35" y="17"/>
                  <a:pt x="36" y="18"/>
                  <a:pt x="36" y="18"/>
                </a:cubicBezTo>
                <a:cubicBezTo>
                  <a:pt x="36" y="19"/>
                  <a:pt x="37" y="19"/>
                  <a:pt x="36" y="2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5" name="Freeform 49"/>
          <p:cNvSpPr>
            <a:spLocks noEditPoints="1"/>
          </p:cNvSpPr>
          <p:nvPr/>
        </p:nvSpPr>
        <p:spPr bwMode="auto">
          <a:xfrm>
            <a:off x="3195480" y="1930864"/>
            <a:ext cx="160351" cy="187312"/>
          </a:xfrm>
          <a:custGeom>
            <a:avLst/>
            <a:gdLst>
              <a:gd name="T0" fmla="*/ 169039 w 52"/>
              <a:gd name="T1" fmla="*/ 3435 h 61"/>
              <a:gd name="T2" fmla="*/ 179388 w 52"/>
              <a:gd name="T3" fmla="*/ 17176 h 61"/>
              <a:gd name="T4" fmla="*/ 179388 w 52"/>
              <a:gd name="T5" fmla="*/ 195809 h 61"/>
              <a:gd name="T6" fmla="*/ 169039 w 52"/>
              <a:gd name="T7" fmla="*/ 209550 h 61"/>
              <a:gd name="T8" fmla="*/ 162139 w 52"/>
              <a:gd name="T9" fmla="*/ 209550 h 61"/>
              <a:gd name="T10" fmla="*/ 151790 w 52"/>
              <a:gd name="T11" fmla="*/ 206115 h 61"/>
              <a:gd name="T12" fmla="*/ 89694 w 52"/>
              <a:gd name="T13" fmla="*/ 147716 h 61"/>
              <a:gd name="T14" fmla="*/ 27598 w 52"/>
              <a:gd name="T15" fmla="*/ 206115 h 61"/>
              <a:gd name="T16" fmla="*/ 17249 w 52"/>
              <a:gd name="T17" fmla="*/ 209550 h 61"/>
              <a:gd name="T18" fmla="*/ 10349 w 52"/>
              <a:gd name="T19" fmla="*/ 209550 h 61"/>
              <a:gd name="T20" fmla="*/ 0 w 52"/>
              <a:gd name="T21" fmla="*/ 195809 h 61"/>
              <a:gd name="T22" fmla="*/ 0 w 52"/>
              <a:gd name="T23" fmla="*/ 17176 h 61"/>
              <a:gd name="T24" fmla="*/ 10349 w 52"/>
              <a:gd name="T25" fmla="*/ 3435 h 61"/>
              <a:gd name="T26" fmla="*/ 17249 w 52"/>
              <a:gd name="T27" fmla="*/ 0 h 61"/>
              <a:gd name="T28" fmla="*/ 162139 w 52"/>
              <a:gd name="T29" fmla="*/ 0 h 61"/>
              <a:gd name="T30" fmla="*/ 169039 w 52"/>
              <a:gd name="T31" fmla="*/ 3435 h 61"/>
              <a:gd name="T32" fmla="*/ 20699 w 52"/>
              <a:gd name="T33" fmla="*/ 20611 h 61"/>
              <a:gd name="T34" fmla="*/ 20699 w 52"/>
              <a:gd name="T35" fmla="*/ 188939 h 61"/>
              <a:gd name="T36" fmla="*/ 79345 w 52"/>
              <a:gd name="T37" fmla="*/ 133975 h 61"/>
              <a:gd name="T38" fmla="*/ 89694 w 52"/>
              <a:gd name="T39" fmla="*/ 123669 h 61"/>
              <a:gd name="T40" fmla="*/ 103493 w 52"/>
              <a:gd name="T41" fmla="*/ 133975 h 61"/>
              <a:gd name="T42" fmla="*/ 162139 w 52"/>
              <a:gd name="T43" fmla="*/ 188939 h 61"/>
              <a:gd name="T44" fmla="*/ 162139 w 52"/>
              <a:gd name="T45" fmla="*/ 20611 h 61"/>
              <a:gd name="T46" fmla="*/ 20699 w 52"/>
              <a:gd name="T47" fmla="*/ 20611 h 6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1">
                <a:moveTo>
                  <a:pt x="49" y="1"/>
                </a:moveTo>
                <a:cubicBezTo>
                  <a:pt x="51" y="1"/>
                  <a:pt x="52" y="3"/>
                  <a:pt x="52" y="5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9"/>
                  <a:pt x="51" y="60"/>
                  <a:pt x="49" y="61"/>
                </a:cubicBezTo>
                <a:cubicBezTo>
                  <a:pt x="48" y="61"/>
                  <a:pt x="48" y="61"/>
                  <a:pt x="47" y="61"/>
                </a:cubicBezTo>
                <a:cubicBezTo>
                  <a:pt x="46" y="61"/>
                  <a:pt x="45" y="61"/>
                  <a:pt x="44" y="60"/>
                </a:cubicBezTo>
                <a:cubicBezTo>
                  <a:pt x="26" y="43"/>
                  <a:pt x="26" y="43"/>
                  <a:pt x="26" y="43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61"/>
                  <a:pt x="6" y="61"/>
                  <a:pt x="5" y="61"/>
                </a:cubicBezTo>
                <a:cubicBezTo>
                  <a:pt x="5" y="61"/>
                  <a:pt x="4" y="61"/>
                  <a:pt x="3" y="61"/>
                </a:cubicBezTo>
                <a:cubicBezTo>
                  <a:pt x="2" y="60"/>
                  <a:pt x="0" y="59"/>
                  <a:pt x="0" y="57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1"/>
                  <a:pt x="3" y="1"/>
                </a:cubicBezTo>
                <a:cubicBezTo>
                  <a:pt x="4" y="1"/>
                  <a:pt x="5" y="0"/>
                  <a:pt x="5" y="0"/>
                </a:cubicBezTo>
                <a:cubicBezTo>
                  <a:pt x="6" y="0"/>
                  <a:pt x="46" y="0"/>
                  <a:pt x="47" y="0"/>
                </a:cubicBezTo>
                <a:cubicBezTo>
                  <a:pt x="48" y="0"/>
                  <a:pt x="48" y="1"/>
                  <a:pt x="49" y="1"/>
                </a:cubicBezTo>
                <a:close/>
                <a:moveTo>
                  <a:pt x="6" y="6"/>
                </a:moveTo>
                <a:cubicBezTo>
                  <a:pt x="6" y="55"/>
                  <a:pt x="6" y="55"/>
                  <a:pt x="6" y="55"/>
                </a:cubicBezTo>
                <a:cubicBezTo>
                  <a:pt x="23" y="39"/>
                  <a:pt x="23" y="39"/>
                  <a:pt x="23" y="39"/>
                </a:cubicBezTo>
                <a:cubicBezTo>
                  <a:pt x="26" y="36"/>
                  <a:pt x="26" y="36"/>
                  <a:pt x="26" y="36"/>
                </a:cubicBezTo>
                <a:cubicBezTo>
                  <a:pt x="30" y="39"/>
                  <a:pt x="30" y="39"/>
                  <a:pt x="30" y="39"/>
                </a:cubicBezTo>
                <a:cubicBezTo>
                  <a:pt x="47" y="55"/>
                  <a:pt x="47" y="55"/>
                  <a:pt x="47" y="55"/>
                </a:cubicBezTo>
                <a:cubicBezTo>
                  <a:pt x="47" y="6"/>
                  <a:pt x="47" y="6"/>
                  <a:pt x="47" y="6"/>
                </a:cubicBezTo>
                <a:lnTo>
                  <a:pt x="6" y="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6" name="Freeform 50"/>
          <p:cNvSpPr>
            <a:spLocks noEditPoints="1"/>
          </p:cNvSpPr>
          <p:nvPr/>
        </p:nvSpPr>
        <p:spPr bwMode="auto">
          <a:xfrm>
            <a:off x="3638217" y="1915254"/>
            <a:ext cx="171703" cy="221369"/>
          </a:xfrm>
          <a:custGeom>
            <a:avLst/>
            <a:gdLst>
              <a:gd name="T0" fmla="*/ 185228 w 56"/>
              <a:gd name="T1" fmla="*/ 247650 h 72"/>
              <a:gd name="T2" fmla="*/ 0 w 56"/>
              <a:gd name="T3" fmla="*/ 10319 h 72"/>
              <a:gd name="T4" fmla="*/ 192088 w 56"/>
              <a:gd name="T5" fmla="*/ 10319 h 72"/>
              <a:gd name="T6" fmla="*/ 37732 w 56"/>
              <a:gd name="T7" fmla="*/ 37835 h 72"/>
              <a:gd name="T8" fmla="*/ 37732 w 56"/>
              <a:gd name="T9" fmla="*/ 55033 h 72"/>
              <a:gd name="T10" fmla="*/ 51452 w 56"/>
              <a:gd name="T11" fmla="*/ 41275 h 72"/>
              <a:gd name="T12" fmla="*/ 37732 w 56"/>
              <a:gd name="T13" fmla="*/ 72231 h 72"/>
              <a:gd name="T14" fmla="*/ 37732 w 56"/>
              <a:gd name="T15" fmla="*/ 89429 h 72"/>
              <a:gd name="T16" fmla="*/ 51452 w 56"/>
              <a:gd name="T17" fmla="*/ 75671 h 72"/>
              <a:gd name="T18" fmla="*/ 37732 w 56"/>
              <a:gd name="T19" fmla="*/ 106627 h 72"/>
              <a:gd name="T20" fmla="*/ 37732 w 56"/>
              <a:gd name="T21" fmla="*/ 123825 h 72"/>
              <a:gd name="T22" fmla="*/ 51452 w 56"/>
              <a:gd name="T23" fmla="*/ 110067 h 72"/>
              <a:gd name="T24" fmla="*/ 37732 w 56"/>
              <a:gd name="T25" fmla="*/ 141023 h 72"/>
              <a:gd name="T26" fmla="*/ 37732 w 56"/>
              <a:gd name="T27" fmla="*/ 161660 h 72"/>
              <a:gd name="T28" fmla="*/ 51452 w 56"/>
              <a:gd name="T29" fmla="*/ 147902 h 72"/>
              <a:gd name="T30" fmla="*/ 37732 w 56"/>
              <a:gd name="T31" fmla="*/ 178858 h 72"/>
              <a:gd name="T32" fmla="*/ 37732 w 56"/>
              <a:gd name="T33" fmla="*/ 196056 h 72"/>
              <a:gd name="T34" fmla="*/ 51452 w 56"/>
              <a:gd name="T35" fmla="*/ 182298 h 72"/>
              <a:gd name="T36" fmla="*/ 82323 w 56"/>
              <a:gd name="T37" fmla="*/ 55033 h 72"/>
              <a:gd name="T38" fmla="*/ 82323 w 56"/>
              <a:gd name="T39" fmla="*/ 37835 h 72"/>
              <a:gd name="T40" fmla="*/ 68603 w 56"/>
              <a:gd name="T41" fmla="*/ 48154 h 72"/>
              <a:gd name="T42" fmla="*/ 82323 w 56"/>
              <a:gd name="T43" fmla="*/ 89429 h 72"/>
              <a:gd name="T44" fmla="*/ 82323 w 56"/>
              <a:gd name="T45" fmla="*/ 72231 h 72"/>
              <a:gd name="T46" fmla="*/ 68603 w 56"/>
              <a:gd name="T47" fmla="*/ 85990 h 72"/>
              <a:gd name="T48" fmla="*/ 82323 w 56"/>
              <a:gd name="T49" fmla="*/ 123825 h 72"/>
              <a:gd name="T50" fmla="*/ 82323 w 56"/>
              <a:gd name="T51" fmla="*/ 106627 h 72"/>
              <a:gd name="T52" fmla="*/ 68603 w 56"/>
              <a:gd name="T53" fmla="*/ 120385 h 72"/>
              <a:gd name="T54" fmla="*/ 82323 w 56"/>
              <a:gd name="T55" fmla="*/ 161660 h 72"/>
              <a:gd name="T56" fmla="*/ 82323 w 56"/>
              <a:gd name="T57" fmla="*/ 141023 h 72"/>
              <a:gd name="T58" fmla="*/ 68603 w 56"/>
              <a:gd name="T59" fmla="*/ 154781 h 72"/>
              <a:gd name="T60" fmla="*/ 75463 w 56"/>
              <a:gd name="T61" fmla="*/ 196056 h 72"/>
              <a:gd name="T62" fmla="*/ 75463 w 56"/>
              <a:gd name="T63" fmla="*/ 230452 h 72"/>
              <a:gd name="T64" fmla="*/ 123485 w 56"/>
              <a:gd name="T65" fmla="*/ 199496 h 72"/>
              <a:gd name="T66" fmla="*/ 109765 w 56"/>
              <a:gd name="T67" fmla="*/ 37835 h 72"/>
              <a:gd name="T68" fmla="*/ 109765 w 56"/>
              <a:gd name="T69" fmla="*/ 55033 h 72"/>
              <a:gd name="T70" fmla="*/ 123485 w 56"/>
              <a:gd name="T71" fmla="*/ 41275 h 72"/>
              <a:gd name="T72" fmla="*/ 109765 w 56"/>
              <a:gd name="T73" fmla="*/ 72231 h 72"/>
              <a:gd name="T74" fmla="*/ 109765 w 56"/>
              <a:gd name="T75" fmla="*/ 89429 h 72"/>
              <a:gd name="T76" fmla="*/ 123485 w 56"/>
              <a:gd name="T77" fmla="*/ 75671 h 72"/>
              <a:gd name="T78" fmla="*/ 109765 w 56"/>
              <a:gd name="T79" fmla="*/ 106627 h 72"/>
              <a:gd name="T80" fmla="*/ 109765 w 56"/>
              <a:gd name="T81" fmla="*/ 123825 h 72"/>
              <a:gd name="T82" fmla="*/ 123485 w 56"/>
              <a:gd name="T83" fmla="*/ 110067 h 72"/>
              <a:gd name="T84" fmla="*/ 109765 w 56"/>
              <a:gd name="T85" fmla="*/ 141023 h 72"/>
              <a:gd name="T86" fmla="*/ 109765 w 56"/>
              <a:gd name="T87" fmla="*/ 161660 h 72"/>
              <a:gd name="T88" fmla="*/ 123485 w 56"/>
              <a:gd name="T89" fmla="*/ 147902 h 72"/>
              <a:gd name="T90" fmla="*/ 144066 w 56"/>
              <a:gd name="T91" fmla="*/ 37835 h 72"/>
              <a:gd name="T92" fmla="*/ 144066 w 56"/>
              <a:gd name="T93" fmla="*/ 55033 h 72"/>
              <a:gd name="T94" fmla="*/ 157787 w 56"/>
              <a:gd name="T95" fmla="*/ 41275 h 72"/>
              <a:gd name="T96" fmla="*/ 144066 w 56"/>
              <a:gd name="T97" fmla="*/ 72231 h 72"/>
              <a:gd name="T98" fmla="*/ 144066 w 56"/>
              <a:gd name="T99" fmla="*/ 89429 h 72"/>
              <a:gd name="T100" fmla="*/ 157787 w 56"/>
              <a:gd name="T101" fmla="*/ 75671 h 72"/>
              <a:gd name="T102" fmla="*/ 144066 w 56"/>
              <a:gd name="T103" fmla="*/ 106627 h 72"/>
              <a:gd name="T104" fmla="*/ 144066 w 56"/>
              <a:gd name="T105" fmla="*/ 123825 h 72"/>
              <a:gd name="T106" fmla="*/ 157787 w 56"/>
              <a:gd name="T107" fmla="*/ 110067 h 72"/>
              <a:gd name="T108" fmla="*/ 144066 w 56"/>
              <a:gd name="T109" fmla="*/ 141023 h 72"/>
              <a:gd name="T110" fmla="*/ 144066 w 56"/>
              <a:gd name="T111" fmla="*/ 161660 h 72"/>
              <a:gd name="T112" fmla="*/ 157787 w 56"/>
              <a:gd name="T113" fmla="*/ 147902 h 72"/>
              <a:gd name="T114" fmla="*/ 144066 w 56"/>
              <a:gd name="T115" fmla="*/ 178858 h 72"/>
              <a:gd name="T116" fmla="*/ 144066 w 56"/>
              <a:gd name="T117" fmla="*/ 196056 h 72"/>
              <a:gd name="T118" fmla="*/ 157787 w 56"/>
              <a:gd name="T119" fmla="*/ 182298 h 7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6" h="72">
                <a:moveTo>
                  <a:pt x="56" y="3"/>
                </a:moveTo>
                <a:cubicBezTo>
                  <a:pt x="56" y="70"/>
                  <a:pt x="56" y="70"/>
                  <a:pt x="56" y="70"/>
                </a:cubicBezTo>
                <a:cubicBezTo>
                  <a:pt x="56" y="71"/>
                  <a:pt x="55" y="72"/>
                  <a:pt x="54" y="72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2"/>
                  <a:pt x="0" y="71"/>
                  <a:pt x="0" y="7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6" y="1"/>
                  <a:pt x="56" y="3"/>
                </a:cubicBezTo>
                <a:close/>
                <a:moveTo>
                  <a:pt x="15" y="12"/>
                </a:moveTo>
                <a:cubicBezTo>
                  <a:pt x="15" y="11"/>
                  <a:pt x="15" y="11"/>
                  <a:pt x="14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2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5"/>
                  <a:pt x="11" y="16"/>
                  <a:pt x="11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5" y="16"/>
                  <a:pt x="15" y="15"/>
                  <a:pt x="15" y="14"/>
                </a:cubicBezTo>
                <a:lnTo>
                  <a:pt x="15" y="12"/>
                </a:lnTo>
                <a:close/>
                <a:moveTo>
                  <a:pt x="15" y="22"/>
                </a:moveTo>
                <a:cubicBezTo>
                  <a:pt x="15" y="21"/>
                  <a:pt x="15" y="21"/>
                  <a:pt x="14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0" y="21"/>
                  <a:pt x="10" y="22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1" y="26"/>
                  <a:pt x="11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5" y="26"/>
                  <a:pt x="15" y="25"/>
                  <a:pt x="15" y="25"/>
                </a:cubicBezTo>
                <a:lnTo>
                  <a:pt x="15" y="22"/>
                </a:lnTo>
                <a:close/>
                <a:moveTo>
                  <a:pt x="15" y="32"/>
                </a:moveTo>
                <a:cubicBezTo>
                  <a:pt x="15" y="32"/>
                  <a:pt x="15" y="31"/>
                  <a:pt x="14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0" y="32"/>
                  <a:pt x="10" y="32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6"/>
                  <a:pt x="11" y="36"/>
                  <a:pt x="11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5" y="36"/>
                  <a:pt x="15" y="36"/>
                  <a:pt x="15" y="35"/>
                </a:cubicBezTo>
                <a:lnTo>
                  <a:pt x="15" y="32"/>
                </a:lnTo>
                <a:close/>
                <a:moveTo>
                  <a:pt x="15" y="43"/>
                </a:moveTo>
                <a:cubicBezTo>
                  <a:pt x="15" y="42"/>
                  <a:pt x="15" y="41"/>
                  <a:pt x="14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0" y="42"/>
                  <a:pt x="10" y="43"/>
                </a:cubicBezTo>
                <a:cubicBezTo>
                  <a:pt x="10" y="45"/>
                  <a:pt x="10" y="45"/>
                  <a:pt x="10" y="45"/>
                </a:cubicBezTo>
                <a:cubicBezTo>
                  <a:pt x="10" y="46"/>
                  <a:pt x="11" y="47"/>
                  <a:pt x="11" y="47"/>
                </a:cubicBezTo>
                <a:cubicBezTo>
                  <a:pt x="14" y="47"/>
                  <a:pt x="14" y="47"/>
                  <a:pt x="14" y="47"/>
                </a:cubicBezTo>
                <a:cubicBezTo>
                  <a:pt x="15" y="47"/>
                  <a:pt x="15" y="46"/>
                  <a:pt x="15" y="45"/>
                </a:cubicBezTo>
                <a:lnTo>
                  <a:pt x="15" y="43"/>
                </a:lnTo>
                <a:close/>
                <a:moveTo>
                  <a:pt x="15" y="53"/>
                </a:moveTo>
                <a:cubicBezTo>
                  <a:pt x="15" y="52"/>
                  <a:pt x="15" y="52"/>
                  <a:pt x="14" y="52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2"/>
                  <a:pt x="10" y="52"/>
                  <a:pt x="10" y="53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6"/>
                  <a:pt x="11" y="57"/>
                  <a:pt x="11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5" y="57"/>
                  <a:pt x="15" y="56"/>
                  <a:pt x="15" y="56"/>
                </a:cubicBezTo>
                <a:lnTo>
                  <a:pt x="15" y="53"/>
                </a:lnTo>
                <a:close/>
                <a:moveTo>
                  <a:pt x="20" y="14"/>
                </a:moveTo>
                <a:cubicBezTo>
                  <a:pt x="20" y="15"/>
                  <a:pt x="21" y="16"/>
                  <a:pt x="2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5" y="16"/>
                  <a:pt x="25" y="15"/>
                  <a:pt x="25" y="14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1"/>
                  <a:pt x="25" y="11"/>
                  <a:pt x="24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1" y="11"/>
                  <a:pt x="20" y="11"/>
                  <a:pt x="20" y="12"/>
                </a:cubicBezTo>
                <a:lnTo>
                  <a:pt x="20" y="14"/>
                </a:lnTo>
                <a:close/>
                <a:moveTo>
                  <a:pt x="20" y="25"/>
                </a:moveTo>
                <a:cubicBezTo>
                  <a:pt x="20" y="25"/>
                  <a:pt x="21" y="26"/>
                  <a:pt x="22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5" y="26"/>
                  <a:pt x="25" y="25"/>
                  <a:pt x="25" y="25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1"/>
                  <a:pt x="25" y="21"/>
                  <a:pt x="24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0" y="21"/>
                  <a:pt x="20" y="22"/>
                </a:cubicBezTo>
                <a:lnTo>
                  <a:pt x="20" y="25"/>
                </a:lnTo>
                <a:close/>
                <a:moveTo>
                  <a:pt x="20" y="35"/>
                </a:moveTo>
                <a:cubicBezTo>
                  <a:pt x="20" y="36"/>
                  <a:pt x="21" y="36"/>
                  <a:pt x="22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5" y="36"/>
                  <a:pt x="25" y="36"/>
                  <a:pt x="25" y="35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2"/>
                  <a:pt x="25" y="31"/>
                  <a:pt x="24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1" y="31"/>
                  <a:pt x="20" y="32"/>
                  <a:pt x="20" y="32"/>
                </a:cubicBezTo>
                <a:lnTo>
                  <a:pt x="20" y="35"/>
                </a:lnTo>
                <a:close/>
                <a:moveTo>
                  <a:pt x="20" y="45"/>
                </a:moveTo>
                <a:cubicBezTo>
                  <a:pt x="20" y="46"/>
                  <a:pt x="21" y="47"/>
                  <a:pt x="22" y="47"/>
                </a:cubicBezTo>
                <a:cubicBezTo>
                  <a:pt x="24" y="47"/>
                  <a:pt x="24" y="47"/>
                  <a:pt x="24" y="47"/>
                </a:cubicBezTo>
                <a:cubicBezTo>
                  <a:pt x="25" y="47"/>
                  <a:pt x="25" y="46"/>
                  <a:pt x="25" y="45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2"/>
                  <a:pt x="25" y="41"/>
                  <a:pt x="24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1" y="41"/>
                  <a:pt x="20" y="42"/>
                  <a:pt x="20" y="43"/>
                </a:cubicBezTo>
                <a:lnTo>
                  <a:pt x="20" y="45"/>
                </a:lnTo>
                <a:close/>
                <a:moveTo>
                  <a:pt x="36" y="58"/>
                </a:moveTo>
                <a:cubicBezTo>
                  <a:pt x="36" y="57"/>
                  <a:pt x="35" y="57"/>
                  <a:pt x="34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21" y="57"/>
                  <a:pt x="20" y="57"/>
                  <a:pt x="20" y="58"/>
                </a:cubicBezTo>
                <a:cubicBezTo>
                  <a:pt x="20" y="66"/>
                  <a:pt x="20" y="66"/>
                  <a:pt x="20" y="66"/>
                </a:cubicBezTo>
                <a:cubicBezTo>
                  <a:pt x="20" y="67"/>
                  <a:pt x="21" y="67"/>
                  <a:pt x="22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5" y="67"/>
                  <a:pt x="36" y="67"/>
                  <a:pt x="36" y="66"/>
                </a:cubicBezTo>
                <a:lnTo>
                  <a:pt x="36" y="58"/>
                </a:lnTo>
                <a:close/>
                <a:moveTo>
                  <a:pt x="36" y="12"/>
                </a:moveTo>
                <a:cubicBezTo>
                  <a:pt x="36" y="11"/>
                  <a:pt x="35" y="11"/>
                  <a:pt x="34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1" y="11"/>
                  <a:pt x="31" y="11"/>
                  <a:pt x="31" y="12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5"/>
                  <a:pt x="31" y="16"/>
                  <a:pt x="32" y="16"/>
                </a:cubicBezTo>
                <a:cubicBezTo>
                  <a:pt x="34" y="16"/>
                  <a:pt x="34" y="16"/>
                  <a:pt x="34" y="16"/>
                </a:cubicBezTo>
                <a:cubicBezTo>
                  <a:pt x="35" y="16"/>
                  <a:pt x="36" y="15"/>
                  <a:pt x="36" y="14"/>
                </a:cubicBezTo>
                <a:lnTo>
                  <a:pt x="36" y="12"/>
                </a:lnTo>
                <a:close/>
                <a:moveTo>
                  <a:pt x="36" y="22"/>
                </a:moveTo>
                <a:cubicBezTo>
                  <a:pt x="36" y="21"/>
                  <a:pt x="35" y="21"/>
                  <a:pt x="34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1" y="21"/>
                  <a:pt x="31" y="21"/>
                  <a:pt x="31" y="22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1" y="26"/>
                  <a:pt x="32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5" y="26"/>
                  <a:pt x="36" y="25"/>
                  <a:pt x="36" y="25"/>
                </a:cubicBezTo>
                <a:lnTo>
                  <a:pt x="36" y="22"/>
                </a:lnTo>
                <a:close/>
                <a:moveTo>
                  <a:pt x="36" y="32"/>
                </a:moveTo>
                <a:cubicBezTo>
                  <a:pt x="36" y="32"/>
                  <a:pt x="35" y="31"/>
                  <a:pt x="34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1" y="31"/>
                  <a:pt x="31" y="32"/>
                  <a:pt x="31" y="32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6"/>
                  <a:pt x="31" y="36"/>
                  <a:pt x="32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5" y="36"/>
                  <a:pt x="36" y="36"/>
                  <a:pt x="36" y="35"/>
                </a:cubicBezTo>
                <a:lnTo>
                  <a:pt x="36" y="32"/>
                </a:lnTo>
                <a:close/>
                <a:moveTo>
                  <a:pt x="36" y="43"/>
                </a:moveTo>
                <a:cubicBezTo>
                  <a:pt x="36" y="42"/>
                  <a:pt x="35" y="41"/>
                  <a:pt x="34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1" y="41"/>
                  <a:pt x="31" y="42"/>
                  <a:pt x="31" y="43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6"/>
                  <a:pt x="31" y="47"/>
                  <a:pt x="32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35" y="47"/>
                  <a:pt x="36" y="46"/>
                  <a:pt x="36" y="45"/>
                </a:cubicBezTo>
                <a:lnTo>
                  <a:pt x="36" y="43"/>
                </a:lnTo>
                <a:close/>
                <a:moveTo>
                  <a:pt x="46" y="12"/>
                </a:moveTo>
                <a:cubicBezTo>
                  <a:pt x="46" y="11"/>
                  <a:pt x="45" y="11"/>
                  <a:pt x="45" y="11"/>
                </a:cubicBezTo>
                <a:cubicBezTo>
                  <a:pt x="42" y="11"/>
                  <a:pt x="42" y="11"/>
                  <a:pt x="42" y="11"/>
                </a:cubicBezTo>
                <a:cubicBezTo>
                  <a:pt x="41" y="11"/>
                  <a:pt x="41" y="11"/>
                  <a:pt x="41" y="12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5"/>
                  <a:pt x="41" y="16"/>
                  <a:pt x="42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6" y="15"/>
                  <a:pt x="46" y="14"/>
                </a:cubicBezTo>
                <a:lnTo>
                  <a:pt x="46" y="12"/>
                </a:lnTo>
                <a:close/>
                <a:moveTo>
                  <a:pt x="46" y="22"/>
                </a:moveTo>
                <a:cubicBezTo>
                  <a:pt x="46" y="21"/>
                  <a:pt x="45" y="21"/>
                  <a:pt x="45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1" y="21"/>
                  <a:pt x="41" y="21"/>
                  <a:pt x="41" y="22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25"/>
                  <a:pt x="41" y="26"/>
                  <a:pt x="42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6" y="25"/>
                  <a:pt x="46" y="25"/>
                </a:cubicBezTo>
                <a:lnTo>
                  <a:pt x="46" y="22"/>
                </a:lnTo>
                <a:close/>
                <a:moveTo>
                  <a:pt x="46" y="32"/>
                </a:moveTo>
                <a:cubicBezTo>
                  <a:pt x="46" y="32"/>
                  <a:pt x="45" y="31"/>
                  <a:pt x="45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41" y="31"/>
                  <a:pt x="41" y="32"/>
                  <a:pt x="41" y="32"/>
                </a:cubicBezTo>
                <a:cubicBezTo>
                  <a:pt x="41" y="35"/>
                  <a:pt x="41" y="35"/>
                  <a:pt x="41" y="35"/>
                </a:cubicBezTo>
                <a:cubicBezTo>
                  <a:pt x="41" y="36"/>
                  <a:pt x="41" y="36"/>
                  <a:pt x="42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6"/>
                  <a:pt x="46" y="35"/>
                </a:cubicBezTo>
                <a:lnTo>
                  <a:pt x="46" y="32"/>
                </a:lnTo>
                <a:close/>
                <a:moveTo>
                  <a:pt x="46" y="43"/>
                </a:moveTo>
                <a:cubicBezTo>
                  <a:pt x="46" y="42"/>
                  <a:pt x="45" y="41"/>
                  <a:pt x="45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1" y="41"/>
                  <a:pt x="41" y="42"/>
                  <a:pt x="41" y="43"/>
                </a:cubicBezTo>
                <a:cubicBezTo>
                  <a:pt x="41" y="45"/>
                  <a:pt x="41" y="45"/>
                  <a:pt x="41" y="45"/>
                </a:cubicBezTo>
                <a:cubicBezTo>
                  <a:pt x="41" y="46"/>
                  <a:pt x="41" y="47"/>
                  <a:pt x="42" y="47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47"/>
                  <a:pt x="46" y="46"/>
                  <a:pt x="46" y="45"/>
                </a:cubicBezTo>
                <a:lnTo>
                  <a:pt x="46" y="43"/>
                </a:lnTo>
                <a:close/>
                <a:moveTo>
                  <a:pt x="46" y="53"/>
                </a:moveTo>
                <a:cubicBezTo>
                  <a:pt x="46" y="52"/>
                  <a:pt x="45" y="52"/>
                  <a:pt x="45" y="52"/>
                </a:cubicBezTo>
                <a:cubicBezTo>
                  <a:pt x="42" y="52"/>
                  <a:pt x="42" y="52"/>
                  <a:pt x="42" y="52"/>
                </a:cubicBezTo>
                <a:cubicBezTo>
                  <a:pt x="41" y="52"/>
                  <a:pt x="41" y="52"/>
                  <a:pt x="41" y="53"/>
                </a:cubicBezTo>
                <a:cubicBezTo>
                  <a:pt x="41" y="56"/>
                  <a:pt x="41" y="56"/>
                  <a:pt x="41" y="56"/>
                </a:cubicBezTo>
                <a:cubicBezTo>
                  <a:pt x="41" y="56"/>
                  <a:pt x="41" y="57"/>
                  <a:pt x="42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5" y="57"/>
                  <a:pt x="46" y="56"/>
                  <a:pt x="46" y="56"/>
                </a:cubicBezTo>
                <a:lnTo>
                  <a:pt x="46" y="5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7" name="Freeform 51"/>
          <p:cNvSpPr>
            <a:spLocks noEditPoints="1"/>
          </p:cNvSpPr>
          <p:nvPr/>
        </p:nvSpPr>
        <p:spPr bwMode="auto">
          <a:xfrm>
            <a:off x="4080954" y="1915254"/>
            <a:ext cx="187312" cy="221369"/>
          </a:xfrm>
          <a:custGeom>
            <a:avLst/>
            <a:gdLst>
              <a:gd name="T0" fmla="*/ 209550 w 61"/>
              <a:gd name="T1" fmla="*/ 213254 h 72"/>
              <a:gd name="T2" fmla="*/ 192374 w 61"/>
              <a:gd name="T3" fmla="*/ 213254 h 72"/>
              <a:gd name="T4" fmla="*/ 192374 w 61"/>
              <a:gd name="T5" fmla="*/ 230452 h 72"/>
              <a:gd name="T6" fmla="*/ 175198 w 61"/>
              <a:gd name="T7" fmla="*/ 247650 h 72"/>
              <a:gd name="T8" fmla="*/ 158021 w 61"/>
              <a:gd name="T9" fmla="*/ 230452 h 72"/>
              <a:gd name="T10" fmla="*/ 158021 w 61"/>
              <a:gd name="T11" fmla="*/ 213254 h 72"/>
              <a:gd name="T12" fmla="*/ 51529 w 61"/>
              <a:gd name="T13" fmla="*/ 213254 h 72"/>
              <a:gd name="T14" fmla="*/ 51529 w 61"/>
              <a:gd name="T15" fmla="*/ 230452 h 72"/>
              <a:gd name="T16" fmla="*/ 34352 w 61"/>
              <a:gd name="T17" fmla="*/ 247650 h 72"/>
              <a:gd name="T18" fmla="*/ 17176 w 61"/>
              <a:gd name="T19" fmla="*/ 230452 h 72"/>
              <a:gd name="T20" fmla="*/ 17176 w 61"/>
              <a:gd name="T21" fmla="*/ 213254 h 72"/>
              <a:gd name="T22" fmla="*/ 0 w 61"/>
              <a:gd name="T23" fmla="*/ 213254 h 72"/>
              <a:gd name="T24" fmla="*/ 0 w 61"/>
              <a:gd name="T25" fmla="*/ 130704 h 72"/>
              <a:gd name="T26" fmla="*/ 3435 w 61"/>
              <a:gd name="T27" fmla="*/ 99748 h 72"/>
              <a:gd name="T28" fmla="*/ 17176 w 61"/>
              <a:gd name="T29" fmla="*/ 37835 h 72"/>
              <a:gd name="T30" fmla="*/ 106493 w 61"/>
              <a:gd name="T31" fmla="*/ 0 h 72"/>
              <a:gd name="T32" fmla="*/ 192374 w 61"/>
              <a:gd name="T33" fmla="*/ 37835 h 72"/>
              <a:gd name="T34" fmla="*/ 209550 w 61"/>
              <a:gd name="T35" fmla="*/ 99748 h 72"/>
              <a:gd name="T36" fmla="*/ 209550 w 61"/>
              <a:gd name="T37" fmla="*/ 130704 h 72"/>
              <a:gd name="T38" fmla="*/ 209550 w 61"/>
              <a:gd name="T39" fmla="*/ 213254 h 72"/>
              <a:gd name="T40" fmla="*/ 34352 w 61"/>
              <a:gd name="T41" fmla="*/ 151342 h 72"/>
              <a:gd name="T42" fmla="*/ 17176 w 61"/>
              <a:gd name="T43" fmla="*/ 168540 h 72"/>
              <a:gd name="T44" fmla="*/ 34352 w 61"/>
              <a:gd name="T45" fmla="*/ 185738 h 72"/>
              <a:gd name="T46" fmla="*/ 51529 w 61"/>
              <a:gd name="T47" fmla="*/ 168540 h 72"/>
              <a:gd name="T48" fmla="*/ 34352 w 61"/>
              <a:gd name="T49" fmla="*/ 151342 h 72"/>
              <a:gd name="T50" fmla="*/ 178633 w 61"/>
              <a:gd name="T51" fmla="*/ 61913 h 72"/>
              <a:gd name="T52" fmla="*/ 168327 w 61"/>
              <a:gd name="T53" fmla="*/ 55033 h 72"/>
              <a:gd name="T54" fmla="*/ 41223 w 61"/>
              <a:gd name="T55" fmla="*/ 55033 h 72"/>
              <a:gd name="T56" fmla="*/ 34352 w 61"/>
              <a:gd name="T57" fmla="*/ 61913 h 72"/>
              <a:gd name="T58" fmla="*/ 24047 w 61"/>
              <a:gd name="T59" fmla="*/ 113506 h 72"/>
              <a:gd name="T60" fmla="*/ 30917 w 61"/>
              <a:gd name="T61" fmla="*/ 123825 h 72"/>
              <a:gd name="T62" fmla="*/ 178633 w 61"/>
              <a:gd name="T63" fmla="*/ 123825 h 72"/>
              <a:gd name="T64" fmla="*/ 185503 w 61"/>
              <a:gd name="T65" fmla="*/ 113506 h 72"/>
              <a:gd name="T66" fmla="*/ 178633 w 61"/>
              <a:gd name="T67" fmla="*/ 61913 h 72"/>
              <a:gd name="T68" fmla="*/ 147716 w 61"/>
              <a:gd name="T69" fmla="*/ 24077 h 72"/>
              <a:gd name="T70" fmla="*/ 61834 w 61"/>
              <a:gd name="T71" fmla="*/ 24077 h 72"/>
              <a:gd name="T72" fmla="*/ 54964 w 61"/>
              <a:gd name="T73" fmla="*/ 30956 h 72"/>
              <a:gd name="T74" fmla="*/ 61834 w 61"/>
              <a:gd name="T75" fmla="*/ 37835 h 72"/>
              <a:gd name="T76" fmla="*/ 147716 w 61"/>
              <a:gd name="T77" fmla="*/ 37835 h 72"/>
              <a:gd name="T78" fmla="*/ 154586 w 61"/>
              <a:gd name="T79" fmla="*/ 30956 h 72"/>
              <a:gd name="T80" fmla="*/ 147716 w 61"/>
              <a:gd name="T81" fmla="*/ 24077 h 72"/>
              <a:gd name="T82" fmla="*/ 175198 w 61"/>
              <a:gd name="T83" fmla="*/ 151342 h 72"/>
              <a:gd name="T84" fmla="*/ 158021 w 61"/>
              <a:gd name="T85" fmla="*/ 168540 h 72"/>
              <a:gd name="T86" fmla="*/ 175198 w 61"/>
              <a:gd name="T87" fmla="*/ 185738 h 72"/>
              <a:gd name="T88" fmla="*/ 192374 w 61"/>
              <a:gd name="T89" fmla="*/ 168540 h 72"/>
              <a:gd name="T90" fmla="*/ 175198 w 61"/>
              <a:gd name="T91" fmla="*/ 151342 h 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1" h="72">
                <a:moveTo>
                  <a:pt x="61" y="62"/>
                </a:moveTo>
                <a:cubicBezTo>
                  <a:pt x="56" y="62"/>
                  <a:pt x="56" y="62"/>
                  <a:pt x="56" y="62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70"/>
                  <a:pt x="54" y="72"/>
                  <a:pt x="51" y="72"/>
                </a:cubicBezTo>
                <a:cubicBezTo>
                  <a:pt x="48" y="72"/>
                  <a:pt x="46" y="70"/>
                  <a:pt x="46" y="67"/>
                </a:cubicBezTo>
                <a:cubicBezTo>
                  <a:pt x="46" y="62"/>
                  <a:pt x="46" y="62"/>
                  <a:pt x="46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7"/>
                  <a:pt x="15" y="67"/>
                  <a:pt x="15" y="67"/>
                </a:cubicBezTo>
                <a:cubicBezTo>
                  <a:pt x="15" y="70"/>
                  <a:pt x="13" y="72"/>
                  <a:pt x="10" y="72"/>
                </a:cubicBezTo>
                <a:cubicBezTo>
                  <a:pt x="7" y="72"/>
                  <a:pt x="5" y="70"/>
                  <a:pt x="5" y="67"/>
                </a:cubicBezTo>
                <a:cubicBezTo>
                  <a:pt x="5" y="62"/>
                  <a:pt x="5" y="62"/>
                  <a:pt x="5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4"/>
                  <a:pt x="0" y="32"/>
                  <a:pt x="1" y="29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4"/>
                  <a:pt x="17" y="0"/>
                  <a:pt x="31" y="0"/>
                </a:cubicBezTo>
                <a:cubicBezTo>
                  <a:pt x="44" y="0"/>
                  <a:pt x="56" y="4"/>
                  <a:pt x="56" y="11"/>
                </a:cubicBezTo>
                <a:cubicBezTo>
                  <a:pt x="61" y="29"/>
                  <a:pt x="61" y="29"/>
                  <a:pt x="61" y="29"/>
                </a:cubicBezTo>
                <a:cubicBezTo>
                  <a:pt x="61" y="32"/>
                  <a:pt x="61" y="34"/>
                  <a:pt x="61" y="38"/>
                </a:cubicBezTo>
                <a:lnTo>
                  <a:pt x="61" y="62"/>
                </a:lnTo>
                <a:close/>
                <a:moveTo>
                  <a:pt x="10" y="44"/>
                </a:moveTo>
                <a:cubicBezTo>
                  <a:pt x="7" y="44"/>
                  <a:pt x="5" y="46"/>
                  <a:pt x="5" y="49"/>
                </a:cubicBezTo>
                <a:cubicBezTo>
                  <a:pt x="5" y="52"/>
                  <a:pt x="7" y="54"/>
                  <a:pt x="10" y="54"/>
                </a:cubicBezTo>
                <a:cubicBezTo>
                  <a:pt x="13" y="54"/>
                  <a:pt x="15" y="52"/>
                  <a:pt x="15" y="49"/>
                </a:cubicBezTo>
                <a:cubicBezTo>
                  <a:pt x="15" y="46"/>
                  <a:pt x="13" y="44"/>
                  <a:pt x="10" y="44"/>
                </a:cubicBezTo>
                <a:close/>
                <a:moveTo>
                  <a:pt x="52" y="18"/>
                </a:moveTo>
                <a:cubicBezTo>
                  <a:pt x="51" y="17"/>
                  <a:pt x="50" y="16"/>
                  <a:pt x="49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6"/>
                  <a:pt x="10" y="17"/>
                  <a:pt x="10" y="18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5"/>
                  <a:pt x="8" y="36"/>
                  <a:pt x="9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5"/>
                  <a:pt x="54" y="33"/>
                </a:cubicBezTo>
                <a:lnTo>
                  <a:pt x="52" y="18"/>
                </a:lnTo>
                <a:close/>
                <a:moveTo>
                  <a:pt x="43" y="7"/>
                </a:moveTo>
                <a:cubicBezTo>
                  <a:pt x="18" y="7"/>
                  <a:pt x="18" y="7"/>
                  <a:pt x="18" y="7"/>
                </a:cubicBezTo>
                <a:cubicBezTo>
                  <a:pt x="17" y="7"/>
                  <a:pt x="16" y="8"/>
                  <a:pt x="16" y="9"/>
                </a:cubicBezTo>
                <a:cubicBezTo>
                  <a:pt x="16" y="10"/>
                  <a:pt x="17" y="11"/>
                  <a:pt x="18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5" y="11"/>
                  <a:pt x="45" y="10"/>
                  <a:pt x="45" y="9"/>
                </a:cubicBezTo>
                <a:cubicBezTo>
                  <a:pt x="45" y="8"/>
                  <a:pt x="45" y="7"/>
                  <a:pt x="43" y="7"/>
                </a:cubicBezTo>
                <a:close/>
                <a:moveTo>
                  <a:pt x="51" y="44"/>
                </a:moveTo>
                <a:cubicBezTo>
                  <a:pt x="48" y="44"/>
                  <a:pt x="46" y="46"/>
                  <a:pt x="46" y="49"/>
                </a:cubicBezTo>
                <a:cubicBezTo>
                  <a:pt x="46" y="52"/>
                  <a:pt x="48" y="54"/>
                  <a:pt x="51" y="54"/>
                </a:cubicBezTo>
                <a:cubicBezTo>
                  <a:pt x="54" y="54"/>
                  <a:pt x="56" y="52"/>
                  <a:pt x="56" y="49"/>
                </a:cubicBezTo>
                <a:cubicBezTo>
                  <a:pt x="56" y="46"/>
                  <a:pt x="54" y="44"/>
                  <a:pt x="51" y="4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8" name="Freeform 52"/>
          <p:cNvSpPr>
            <a:spLocks noEditPoints="1"/>
          </p:cNvSpPr>
          <p:nvPr/>
        </p:nvSpPr>
        <p:spPr bwMode="auto">
          <a:xfrm>
            <a:off x="4522273" y="1915254"/>
            <a:ext cx="205759" cy="221369"/>
          </a:xfrm>
          <a:custGeom>
            <a:avLst/>
            <a:gdLst>
              <a:gd name="T0" fmla="*/ 230187 w 67"/>
              <a:gd name="T1" fmla="*/ 230452 h 72"/>
              <a:gd name="T2" fmla="*/ 209573 w 67"/>
              <a:gd name="T3" fmla="*/ 247650 h 72"/>
              <a:gd name="T4" fmla="*/ 17178 w 67"/>
              <a:gd name="T5" fmla="*/ 247650 h 72"/>
              <a:gd name="T6" fmla="*/ 0 w 67"/>
              <a:gd name="T7" fmla="*/ 230452 h 72"/>
              <a:gd name="T8" fmla="*/ 0 w 67"/>
              <a:gd name="T9" fmla="*/ 55033 h 72"/>
              <a:gd name="T10" fmla="*/ 17178 w 67"/>
              <a:gd name="T11" fmla="*/ 37835 h 72"/>
              <a:gd name="T12" fmla="*/ 34356 w 67"/>
              <a:gd name="T13" fmla="*/ 37835 h 72"/>
              <a:gd name="T14" fmla="*/ 34356 w 67"/>
              <a:gd name="T15" fmla="*/ 24077 h 72"/>
              <a:gd name="T16" fmla="*/ 54970 w 67"/>
              <a:gd name="T17" fmla="*/ 0 h 72"/>
              <a:gd name="T18" fmla="*/ 65277 w 67"/>
              <a:gd name="T19" fmla="*/ 0 h 72"/>
              <a:gd name="T20" fmla="*/ 85891 w 67"/>
              <a:gd name="T21" fmla="*/ 24077 h 72"/>
              <a:gd name="T22" fmla="*/ 85891 w 67"/>
              <a:gd name="T23" fmla="*/ 37835 h 72"/>
              <a:gd name="T24" fmla="*/ 140861 w 67"/>
              <a:gd name="T25" fmla="*/ 37835 h 72"/>
              <a:gd name="T26" fmla="*/ 140861 w 67"/>
              <a:gd name="T27" fmla="*/ 24077 h 72"/>
              <a:gd name="T28" fmla="*/ 161474 w 67"/>
              <a:gd name="T29" fmla="*/ 0 h 72"/>
              <a:gd name="T30" fmla="*/ 171781 w 67"/>
              <a:gd name="T31" fmla="*/ 0 h 72"/>
              <a:gd name="T32" fmla="*/ 192395 w 67"/>
              <a:gd name="T33" fmla="*/ 24077 h 72"/>
              <a:gd name="T34" fmla="*/ 192395 w 67"/>
              <a:gd name="T35" fmla="*/ 37835 h 72"/>
              <a:gd name="T36" fmla="*/ 209573 w 67"/>
              <a:gd name="T37" fmla="*/ 37835 h 72"/>
              <a:gd name="T38" fmla="*/ 230187 w 67"/>
              <a:gd name="T39" fmla="*/ 55033 h 72"/>
              <a:gd name="T40" fmla="*/ 230187 w 67"/>
              <a:gd name="T41" fmla="*/ 230452 h 72"/>
              <a:gd name="T42" fmla="*/ 209573 w 67"/>
              <a:gd name="T43" fmla="*/ 230452 h 72"/>
              <a:gd name="T44" fmla="*/ 209573 w 67"/>
              <a:gd name="T45" fmla="*/ 89429 h 72"/>
              <a:gd name="T46" fmla="*/ 17178 w 67"/>
              <a:gd name="T47" fmla="*/ 89429 h 72"/>
              <a:gd name="T48" fmla="*/ 17178 w 67"/>
              <a:gd name="T49" fmla="*/ 230452 h 72"/>
              <a:gd name="T50" fmla="*/ 209573 w 67"/>
              <a:gd name="T51" fmla="*/ 230452 h 72"/>
              <a:gd name="T52" fmla="*/ 68713 w 67"/>
              <a:gd name="T53" fmla="*/ 24077 h 72"/>
              <a:gd name="T54" fmla="*/ 65277 w 67"/>
              <a:gd name="T55" fmla="*/ 17198 h 72"/>
              <a:gd name="T56" fmla="*/ 54970 w 67"/>
              <a:gd name="T57" fmla="*/ 17198 h 72"/>
              <a:gd name="T58" fmla="*/ 51534 w 67"/>
              <a:gd name="T59" fmla="*/ 24077 h 72"/>
              <a:gd name="T60" fmla="*/ 51534 w 67"/>
              <a:gd name="T61" fmla="*/ 61913 h 72"/>
              <a:gd name="T62" fmla="*/ 54970 w 67"/>
              <a:gd name="T63" fmla="*/ 68792 h 72"/>
              <a:gd name="T64" fmla="*/ 65277 w 67"/>
              <a:gd name="T65" fmla="*/ 68792 h 72"/>
              <a:gd name="T66" fmla="*/ 68713 w 67"/>
              <a:gd name="T67" fmla="*/ 61913 h 72"/>
              <a:gd name="T68" fmla="*/ 68713 w 67"/>
              <a:gd name="T69" fmla="*/ 24077 h 72"/>
              <a:gd name="T70" fmla="*/ 175217 w 67"/>
              <a:gd name="T71" fmla="*/ 24077 h 72"/>
              <a:gd name="T72" fmla="*/ 171781 w 67"/>
              <a:gd name="T73" fmla="*/ 17198 h 72"/>
              <a:gd name="T74" fmla="*/ 161474 w 67"/>
              <a:gd name="T75" fmla="*/ 17198 h 72"/>
              <a:gd name="T76" fmla="*/ 158039 w 67"/>
              <a:gd name="T77" fmla="*/ 24077 h 72"/>
              <a:gd name="T78" fmla="*/ 158039 w 67"/>
              <a:gd name="T79" fmla="*/ 61913 h 72"/>
              <a:gd name="T80" fmla="*/ 161474 w 67"/>
              <a:gd name="T81" fmla="*/ 68792 h 72"/>
              <a:gd name="T82" fmla="*/ 171781 w 67"/>
              <a:gd name="T83" fmla="*/ 68792 h 72"/>
              <a:gd name="T84" fmla="*/ 175217 w 67"/>
              <a:gd name="T85" fmla="*/ 61913 h 72"/>
              <a:gd name="T86" fmla="*/ 175217 w 67"/>
              <a:gd name="T87" fmla="*/ 24077 h 7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9" name="Freeform 53"/>
          <p:cNvSpPr/>
          <p:nvPr/>
        </p:nvSpPr>
        <p:spPr bwMode="auto">
          <a:xfrm>
            <a:off x="4965010" y="1994719"/>
            <a:ext cx="129131" cy="70952"/>
          </a:xfrm>
          <a:custGeom>
            <a:avLst/>
            <a:gdLst>
              <a:gd name="T0" fmla="*/ 141022 w 42"/>
              <a:gd name="T1" fmla="*/ 13804 h 23"/>
              <a:gd name="T2" fmla="*/ 79110 w 42"/>
              <a:gd name="T3" fmla="*/ 75924 h 23"/>
              <a:gd name="T4" fmla="*/ 72231 w 42"/>
              <a:gd name="T5" fmla="*/ 79375 h 23"/>
              <a:gd name="T6" fmla="*/ 65352 w 42"/>
              <a:gd name="T7" fmla="*/ 75924 h 23"/>
              <a:gd name="T8" fmla="*/ 3440 w 42"/>
              <a:gd name="T9" fmla="*/ 13804 h 23"/>
              <a:gd name="T10" fmla="*/ 0 w 42"/>
              <a:gd name="T11" fmla="*/ 10353 h 23"/>
              <a:gd name="T12" fmla="*/ 10319 w 42"/>
              <a:gd name="T13" fmla="*/ 0 h 23"/>
              <a:gd name="T14" fmla="*/ 134143 w 42"/>
              <a:gd name="T15" fmla="*/ 0 h 23"/>
              <a:gd name="T16" fmla="*/ 144462 w 42"/>
              <a:gd name="T17" fmla="*/ 10353 h 23"/>
              <a:gd name="T18" fmla="*/ 141022 w 42"/>
              <a:gd name="T19" fmla="*/ 138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3">
                <a:moveTo>
                  <a:pt x="41" y="4"/>
                </a:moveTo>
                <a:cubicBezTo>
                  <a:pt x="23" y="22"/>
                  <a:pt x="23" y="22"/>
                  <a:pt x="23" y="22"/>
                </a:cubicBezTo>
                <a:cubicBezTo>
                  <a:pt x="22" y="23"/>
                  <a:pt x="22" y="23"/>
                  <a:pt x="21" y="23"/>
                </a:cubicBezTo>
                <a:cubicBezTo>
                  <a:pt x="20" y="23"/>
                  <a:pt x="20" y="23"/>
                  <a:pt x="19" y="22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2" y="1"/>
                  <a:pt x="42" y="3"/>
                </a:cubicBezTo>
                <a:cubicBezTo>
                  <a:pt x="42" y="3"/>
                  <a:pt x="41" y="4"/>
                  <a:pt x="41" y="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0" name="Freeform 54"/>
          <p:cNvSpPr>
            <a:spLocks noEditPoints="1"/>
          </p:cNvSpPr>
          <p:nvPr/>
        </p:nvSpPr>
        <p:spPr bwMode="auto">
          <a:xfrm>
            <a:off x="5407748" y="1930864"/>
            <a:ext cx="187312" cy="190150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41173 h 62"/>
              <a:gd name="T10" fmla="*/ 37788 w 61"/>
              <a:gd name="T11" fmla="*/ 0 h 62"/>
              <a:gd name="T12" fmla="*/ 171762 w 61"/>
              <a:gd name="T13" fmla="*/ 0 h 62"/>
              <a:gd name="T14" fmla="*/ 209550 w 61"/>
              <a:gd name="T15" fmla="*/ 41173 h 62"/>
              <a:gd name="T16" fmla="*/ 209550 w 61"/>
              <a:gd name="T17" fmla="*/ 174983 h 62"/>
              <a:gd name="T18" fmla="*/ 175198 w 61"/>
              <a:gd name="T19" fmla="*/ 41173 h 62"/>
              <a:gd name="T20" fmla="*/ 171762 w 61"/>
              <a:gd name="T21" fmla="*/ 37742 h 62"/>
              <a:gd name="T22" fmla="*/ 37788 w 61"/>
              <a:gd name="T23" fmla="*/ 37742 h 62"/>
              <a:gd name="T24" fmla="*/ 34352 w 61"/>
              <a:gd name="T25" fmla="*/ 41173 h 62"/>
              <a:gd name="T26" fmla="*/ 34352 w 61"/>
              <a:gd name="T27" fmla="*/ 174983 h 62"/>
              <a:gd name="T28" fmla="*/ 37788 w 61"/>
              <a:gd name="T29" fmla="*/ 178415 h 62"/>
              <a:gd name="T30" fmla="*/ 171762 w 61"/>
              <a:gd name="T31" fmla="*/ 178415 h 62"/>
              <a:gd name="T32" fmla="*/ 175198 w 61"/>
              <a:gd name="T33" fmla="*/ 174983 h 62"/>
              <a:gd name="T34" fmla="*/ 175198 w 61"/>
              <a:gd name="T35" fmla="*/ 41173 h 62"/>
              <a:gd name="T36" fmla="*/ 140845 w 61"/>
              <a:gd name="T37" fmla="*/ 150966 h 62"/>
              <a:gd name="T38" fmla="*/ 130539 w 61"/>
              <a:gd name="T39" fmla="*/ 161259 h 62"/>
              <a:gd name="T40" fmla="*/ 127104 w 61"/>
              <a:gd name="T41" fmla="*/ 157828 h 62"/>
              <a:gd name="T42" fmla="*/ 65270 w 61"/>
              <a:gd name="T43" fmla="*/ 113225 h 62"/>
              <a:gd name="T44" fmla="*/ 61834 w 61"/>
              <a:gd name="T45" fmla="*/ 106363 h 62"/>
              <a:gd name="T46" fmla="*/ 65270 w 61"/>
              <a:gd name="T47" fmla="*/ 99500 h 62"/>
              <a:gd name="T48" fmla="*/ 127104 w 61"/>
              <a:gd name="T49" fmla="*/ 54897 h 62"/>
              <a:gd name="T50" fmla="*/ 130539 w 61"/>
              <a:gd name="T51" fmla="*/ 54897 h 62"/>
              <a:gd name="T52" fmla="*/ 140845 w 61"/>
              <a:gd name="T53" fmla="*/ 61759 h 62"/>
              <a:gd name="T54" fmla="*/ 140845 w 61"/>
              <a:gd name="T55" fmla="*/ 150966 h 6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51" y="12"/>
                </a:moveTo>
                <a:cubicBezTo>
                  <a:pt x="51" y="11"/>
                  <a:pt x="51" y="11"/>
                  <a:pt x="50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2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51"/>
                  <a:pt x="11" y="52"/>
                  <a:pt x="11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1" y="52"/>
                  <a:pt x="51" y="51"/>
                  <a:pt x="51" y="51"/>
                </a:cubicBezTo>
                <a:lnTo>
                  <a:pt x="51" y="12"/>
                </a:lnTo>
                <a:close/>
                <a:moveTo>
                  <a:pt x="41" y="44"/>
                </a:moveTo>
                <a:cubicBezTo>
                  <a:pt x="41" y="46"/>
                  <a:pt x="40" y="47"/>
                  <a:pt x="38" y="47"/>
                </a:cubicBezTo>
                <a:cubicBezTo>
                  <a:pt x="38" y="47"/>
                  <a:pt x="37" y="47"/>
                  <a:pt x="37" y="46"/>
                </a:cubicBezTo>
                <a:cubicBezTo>
                  <a:pt x="19" y="33"/>
                  <a:pt x="19" y="33"/>
                  <a:pt x="19" y="33"/>
                </a:cubicBezTo>
                <a:cubicBezTo>
                  <a:pt x="18" y="33"/>
                  <a:pt x="18" y="32"/>
                  <a:pt x="18" y="31"/>
                </a:cubicBezTo>
                <a:cubicBezTo>
                  <a:pt x="18" y="30"/>
                  <a:pt x="18" y="30"/>
                  <a:pt x="19" y="29"/>
                </a:cubicBezTo>
                <a:cubicBezTo>
                  <a:pt x="37" y="16"/>
                  <a:pt x="37" y="16"/>
                  <a:pt x="37" y="16"/>
                </a:cubicBezTo>
                <a:cubicBezTo>
                  <a:pt x="37" y="16"/>
                  <a:pt x="38" y="16"/>
                  <a:pt x="38" y="16"/>
                </a:cubicBezTo>
                <a:cubicBezTo>
                  <a:pt x="40" y="16"/>
                  <a:pt x="41" y="17"/>
                  <a:pt x="41" y="18"/>
                </a:cubicBezTo>
                <a:lnTo>
                  <a:pt x="41" y="4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1" name="Freeform 55"/>
          <p:cNvSpPr>
            <a:spLocks noEditPoints="1"/>
          </p:cNvSpPr>
          <p:nvPr/>
        </p:nvSpPr>
        <p:spPr bwMode="auto">
          <a:xfrm>
            <a:off x="5849065" y="1930864"/>
            <a:ext cx="252587" cy="190150"/>
          </a:xfrm>
          <a:custGeom>
            <a:avLst/>
            <a:gdLst>
              <a:gd name="T0" fmla="*/ 282575 w 82"/>
              <a:gd name="T1" fmla="*/ 212725 h 62"/>
              <a:gd name="T2" fmla="*/ 0 w 82"/>
              <a:gd name="T3" fmla="*/ 212725 h 62"/>
              <a:gd name="T4" fmla="*/ 0 w 82"/>
              <a:gd name="T5" fmla="*/ 0 h 62"/>
              <a:gd name="T6" fmla="*/ 282575 w 82"/>
              <a:gd name="T7" fmla="*/ 0 h 62"/>
              <a:gd name="T8" fmla="*/ 282575 w 82"/>
              <a:gd name="T9" fmla="*/ 212725 h 62"/>
              <a:gd name="T10" fmla="*/ 244669 w 82"/>
              <a:gd name="T11" fmla="*/ 41173 h 62"/>
              <a:gd name="T12" fmla="*/ 237777 w 82"/>
              <a:gd name="T13" fmla="*/ 37742 h 62"/>
              <a:gd name="T14" fmla="*/ 141288 w 82"/>
              <a:gd name="T15" fmla="*/ 27448 h 62"/>
              <a:gd name="T16" fmla="*/ 44798 w 82"/>
              <a:gd name="T17" fmla="*/ 37742 h 62"/>
              <a:gd name="T18" fmla="*/ 37906 w 82"/>
              <a:gd name="T19" fmla="*/ 41173 h 62"/>
              <a:gd name="T20" fmla="*/ 27568 w 82"/>
              <a:gd name="T21" fmla="*/ 106363 h 62"/>
              <a:gd name="T22" fmla="*/ 37906 w 82"/>
              <a:gd name="T23" fmla="*/ 171552 h 62"/>
              <a:gd name="T24" fmla="*/ 44798 w 82"/>
              <a:gd name="T25" fmla="*/ 174983 h 62"/>
              <a:gd name="T26" fmla="*/ 141288 w 82"/>
              <a:gd name="T27" fmla="*/ 185277 h 62"/>
              <a:gd name="T28" fmla="*/ 237777 w 82"/>
              <a:gd name="T29" fmla="*/ 174983 h 62"/>
              <a:gd name="T30" fmla="*/ 244669 w 82"/>
              <a:gd name="T31" fmla="*/ 171552 h 62"/>
              <a:gd name="T32" fmla="*/ 255007 w 82"/>
              <a:gd name="T33" fmla="*/ 106363 h 62"/>
              <a:gd name="T34" fmla="*/ 244669 w 82"/>
              <a:gd name="T35" fmla="*/ 41173 h 62"/>
              <a:gd name="T36" fmla="*/ 137841 w 82"/>
              <a:gd name="T37" fmla="*/ 123518 h 62"/>
              <a:gd name="T38" fmla="*/ 93043 w 82"/>
              <a:gd name="T39" fmla="*/ 168121 h 62"/>
              <a:gd name="T40" fmla="*/ 44798 w 82"/>
              <a:gd name="T41" fmla="*/ 109794 h 62"/>
              <a:gd name="T42" fmla="*/ 89597 w 82"/>
              <a:gd name="T43" fmla="*/ 51466 h 62"/>
              <a:gd name="T44" fmla="*/ 134395 w 82"/>
              <a:gd name="T45" fmla="*/ 96069 h 62"/>
              <a:gd name="T46" fmla="*/ 106827 w 82"/>
              <a:gd name="T47" fmla="*/ 96069 h 62"/>
              <a:gd name="T48" fmla="*/ 93043 w 82"/>
              <a:gd name="T49" fmla="*/ 78914 h 62"/>
              <a:gd name="T50" fmla="*/ 75813 w 82"/>
              <a:gd name="T51" fmla="*/ 109794 h 62"/>
              <a:gd name="T52" fmla="*/ 93043 w 82"/>
              <a:gd name="T53" fmla="*/ 140673 h 62"/>
              <a:gd name="T54" fmla="*/ 106827 w 82"/>
              <a:gd name="T55" fmla="*/ 123518 h 62"/>
              <a:gd name="T56" fmla="*/ 137841 w 82"/>
              <a:gd name="T57" fmla="*/ 123518 h 62"/>
              <a:gd name="T58" fmla="*/ 234330 w 82"/>
              <a:gd name="T59" fmla="*/ 123518 h 62"/>
              <a:gd name="T60" fmla="*/ 192978 w 82"/>
              <a:gd name="T61" fmla="*/ 168121 h 62"/>
              <a:gd name="T62" fmla="*/ 144734 w 82"/>
              <a:gd name="T63" fmla="*/ 109794 h 62"/>
              <a:gd name="T64" fmla="*/ 189532 w 82"/>
              <a:gd name="T65" fmla="*/ 51466 h 62"/>
              <a:gd name="T66" fmla="*/ 234330 w 82"/>
              <a:gd name="T67" fmla="*/ 96069 h 62"/>
              <a:gd name="T68" fmla="*/ 206762 w 82"/>
              <a:gd name="T69" fmla="*/ 96069 h 62"/>
              <a:gd name="T70" fmla="*/ 189532 w 82"/>
              <a:gd name="T71" fmla="*/ 78914 h 62"/>
              <a:gd name="T72" fmla="*/ 172302 w 82"/>
              <a:gd name="T73" fmla="*/ 109794 h 62"/>
              <a:gd name="T74" fmla="*/ 189532 w 82"/>
              <a:gd name="T75" fmla="*/ 140673 h 62"/>
              <a:gd name="T76" fmla="*/ 206762 w 82"/>
              <a:gd name="T77" fmla="*/ 123518 h 62"/>
              <a:gd name="T78" fmla="*/ 234330 w 82"/>
              <a:gd name="T79" fmla="*/ 123518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82" h="62">
                <a:moveTo>
                  <a:pt x="82" y="62"/>
                </a:moveTo>
                <a:cubicBezTo>
                  <a:pt x="0" y="62"/>
                  <a:pt x="0" y="62"/>
                  <a:pt x="0" y="62"/>
                </a:cubicBezTo>
                <a:cubicBezTo>
                  <a:pt x="0" y="0"/>
                  <a:pt x="0" y="0"/>
                  <a:pt x="0" y="0"/>
                </a:cubicBezTo>
                <a:cubicBezTo>
                  <a:pt x="82" y="0"/>
                  <a:pt x="82" y="0"/>
                  <a:pt x="82" y="0"/>
                </a:cubicBezTo>
                <a:lnTo>
                  <a:pt x="82" y="62"/>
                </a:lnTo>
                <a:close/>
                <a:moveTo>
                  <a:pt x="71" y="12"/>
                </a:moveTo>
                <a:cubicBezTo>
                  <a:pt x="71" y="12"/>
                  <a:pt x="70" y="11"/>
                  <a:pt x="69" y="11"/>
                </a:cubicBezTo>
                <a:cubicBezTo>
                  <a:pt x="67" y="9"/>
                  <a:pt x="55" y="8"/>
                  <a:pt x="41" y="8"/>
                </a:cubicBezTo>
                <a:cubicBezTo>
                  <a:pt x="28" y="8"/>
                  <a:pt x="15" y="9"/>
                  <a:pt x="13" y="11"/>
                </a:cubicBezTo>
                <a:cubicBezTo>
                  <a:pt x="12" y="11"/>
                  <a:pt x="11" y="12"/>
                  <a:pt x="11" y="12"/>
                </a:cubicBezTo>
                <a:cubicBezTo>
                  <a:pt x="8" y="16"/>
                  <a:pt x="8" y="20"/>
                  <a:pt x="8" y="31"/>
                </a:cubicBezTo>
                <a:cubicBezTo>
                  <a:pt x="8" y="42"/>
                  <a:pt x="8" y="46"/>
                  <a:pt x="11" y="50"/>
                </a:cubicBezTo>
                <a:cubicBezTo>
                  <a:pt x="11" y="51"/>
                  <a:pt x="12" y="51"/>
                  <a:pt x="13" y="51"/>
                </a:cubicBezTo>
                <a:cubicBezTo>
                  <a:pt x="15" y="53"/>
                  <a:pt x="28" y="54"/>
                  <a:pt x="41" y="54"/>
                </a:cubicBezTo>
                <a:cubicBezTo>
                  <a:pt x="55" y="54"/>
                  <a:pt x="67" y="53"/>
                  <a:pt x="69" y="51"/>
                </a:cubicBezTo>
                <a:cubicBezTo>
                  <a:pt x="70" y="51"/>
                  <a:pt x="71" y="51"/>
                  <a:pt x="71" y="50"/>
                </a:cubicBezTo>
                <a:cubicBezTo>
                  <a:pt x="74" y="47"/>
                  <a:pt x="74" y="42"/>
                  <a:pt x="74" y="31"/>
                </a:cubicBezTo>
                <a:cubicBezTo>
                  <a:pt x="74" y="20"/>
                  <a:pt x="74" y="16"/>
                  <a:pt x="71" y="12"/>
                </a:cubicBezTo>
                <a:close/>
                <a:moveTo>
                  <a:pt x="40" y="36"/>
                </a:moveTo>
                <a:cubicBezTo>
                  <a:pt x="39" y="44"/>
                  <a:pt x="34" y="49"/>
                  <a:pt x="27" y="49"/>
                </a:cubicBezTo>
                <a:cubicBezTo>
                  <a:pt x="18" y="49"/>
                  <a:pt x="13" y="43"/>
                  <a:pt x="13" y="32"/>
                </a:cubicBezTo>
                <a:cubicBezTo>
                  <a:pt x="13" y="21"/>
                  <a:pt x="19" y="15"/>
                  <a:pt x="26" y="15"/>
                </a:cubicBezTo>
                <a:cubicBezTo>
                  <a:pt x="34" y="15"/>
                  <a:pt x="39" y="20"/>
                  <a:pt x="39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5"/>
                  <a:pt x="29" y="23"/>
                  <a:pt x="27" y="23"/>
                </a:cubicBezTo>
                <a:cubicBezTo>
                  <a:pt x="24" y="23"/>
                  <a:pt x="22" y="26"/>
                  <a:pt x="22" y="32"/>
                </a:cubicBezTo>
                <a:cubicBezTo>
                  <a:pt x="22" y="37"/>
                  <a:pt x="23" y="41"/>
                  <a:pt x="27" y="41"/>
                </a:cubicBezTo>
                <a:cubicBezTo>
                  <a:pt x="30" y="41"/>
                  <a:pt x="31" y="39"/>
                  <a:pt x="31" y="36"/>
                </a:cubicBezTo>
                <a:lnTo>
                  <a:pt x="40" y="36"/>
                </a:lnTo>
                <a:close/>
                <a:moveTo>
                  <a:pt x="68" y="36"/>
                </a:moveTo>
                <a:cubicBezTo>
                  <a:pt x="67" y="44"/>
                  <a:pt x="63" y="49"/>
                  <a:pt x="56" y="49"/>
                </a:cubicBezTo>
                <a:cubicBezTo>
                  <a:pt x="47" y="49"/>
                  <a:pt x="42" y="43"/>
                  <a:pt x="42" y="32"/>
                </a:cubicBezTo>
                <a:cubicBezTo>
                  <a:pt x="42" y="21"/>
                  <a:pt x="47" y="15"/>
                  <a:pt x="55" y="15"/>
                </a:cubicBezTo>
                <a:cubicBezTo>
                  <a:pt x="63" y="15"/>
                  <a:pt x="67" y="20"/>
                  <a:pt x="68" y="28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5"/>
                  <a:pt x="58" y="23"/>
                  <a:pt x="55" y="23"/>
                </a:cubicBezTo>
                <a:cubicBezTo>
                  <a:pt x="52" y="23"/>
                  <a:pt x="50" y="26"/>
                  <a:pt x="50" y="32"/>
                </a:cubicBezTo>
                <a:cubicBezTo>
                  <a:pt x="50" y="37"/>
                  <a:pt x="51" y="41"/>
                  <a:pt x="55" y="41"/>
                </a:cubicBezTo>
                <a:cubicBezTo>
                  <a:pt x="58" y="41"/>
                  <a:pt x="60" y="39"/>
                  <a:pt x="60" y="36"/>
                </a:cubicBezTo>
                <a:lnTo>
                  <a:pt x="68" y="3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2" name="Freeform 57"/>
          <p:cNvSpPr>
            <a:spLocks noEditPoints="1"/>
          </p:cNvSpPr>
          <p:nvPr/>
        </p:nvSpPr>
        <p:spPr bwMode="auto">
          <a:xfrm>
            <a:off x="6737377" y="1918092"/>
            <a:ext cx="202922" cy="200084"/>
          </a:xfrm>
          <a:custGeom>
            <a:avLst/>
            <a:gdLst>
              <a:gd name="T0" fmla="*/ 213255 w 66"/>
              <a:gd name="T1" fmla="*/ 192845 h 65"/>
              <a:gd name="T2" fmla="*/ 192617 w 66"/>
              <a:gd name="T3" fmla="*/ 213507 h 65"/>
              <a:gd name="T4" fmla="*/ 165100 w 66"/>
              <a:gd name="T5" fmla="*/ 223838 h 65"/>
              <a:gd name="T6" fmla="*/ 137584 w 66"/>
              <a:gd name="T7" fmla="*/ 213507 h 65"/>
              <a:gd name="T8" fmla="*/ 110067 w 66"/>
              <a:gd name="T9" fmla="*/ 185958 h 65"/>
              <a:gd name="T10" fmla="*/ 96309 w 66"/>
              <a:gd name="T11" fmla="*/ 158408 h 65"/>
              <a:gd name="T12" fmla="*/ 110067 w 66"/>
              <a:gd name="T13" fmla="*/ 127415 h 65"/>
              <a:gd name="T14" fmla="*/ 96309 w 66"/>
              <a:gd name="T15" fmla="*/ 117084 h 65"/>
              <a:gd name="T16" fmla="*/ 68792 w 66"/>
              <a:gd name="T17" fmla="*/ 127415 h 65"/>
              <a:gd name="T18" fmla="*/ 41275 w 66"/>
              <a:gd name="T19" fmla="*/ 117084 h 65"/>
              <a:gd name="T20" fmla="*/ 10319 w 66"/>
              <a:gd name="T21" fmla="*/ 86092 h 65"/>
              <a:gd name="T22" fmla="*/ 0 w 66"/>
              <a:gd name="T23" fmla="*/ 58542 h 65"/>
              <a:gd name="T24" fmla="*/ 13758 w 66"/>
              <a:gd name="T25" fmla="*/ 30993 h 65"/>
              <a:gd name="T26" fmla="*/ 30956 w 66"/>
              <a:gd name="T27" fmla="*/ 10331 h 65"/>
              <a:gd name="T28" fmla="*/ 61913 w 66"/>
              <a:gd name="T29" fmla="*/ 0 h 65"/>
              <a:gd name="T30" fmla="*/ 89429 w 66"/>
              <a:gd name="T31" fmla="*/ 10331 h 65"/>
              <a:gd name="T32" fmla="*/ 116946 w 66"/>
              <a:gd name="T33" fmla="*/ 41324 h 65"/>
              <a:gd name="T34" fmla="*/ 127265 w 66"/>
              <a:gd name="T35" fmla="*/ 68873 h 65"/>
              <a:gd name="T36" fmla="*/ 116946 w 66"/>
              <a:gd name="T37" fmla="*/ 96423 h 65"/>
              <a:gd name="T38" fmla="*/ 127265 w 66"/>
              <a:gd name="T39" fmla="*/ 110197 h 65"/>
              <a:gd name="T40" fmla="*/ 158221 w 66"/>
              <a:gd name="T41" fmla="*/ 96423 h 65"/>
              <a:gd name="T42" fmla="*/ 185738 w 66"/>
              <a:gd name="T43" fmla="*/ 110197 h 65"/>
              <a:gd name="T44" fmla="*/ 213255 w 66"/>
              <a:gd name="T45" fmla="*/ 137746 h 65"/>
              <a:gd name="T46" fmla="*/ 227013 w 66"/>
              <a:gd name="T47" fmla="*/ 165296 h 65"/>
              <a:gd name="T48" fmla="*/ 213255 w 66"/>
              <a:gd name="T49" fmla="*/ 192845 h 65"/>
              <a:gd name="T50" fmla="*/ 99748 w 66"/>
              <a:gd name="T51" fmla="*/ 58542 h 65"/>
              <a:gd name="T52" fmla="*/ 68792 w 66"/>
              <a:gd name="T53" fmla="*/ 30993 h 65"/>
              <a:gd name="T54" fmla="*/ 61913 w 66"/>
              <a:gd name="T55" fmla="*/ 27549 h 65"/>
              <a:gd name="T56" fmla="*/ 51594 w 66"/>
              <a:gd name="T57" fmla="*/ 30993 h 65"/>
              <a:gd name="T58" fmla="*/ 30956 w 66"/>
              <a:gd name="T59" fmla="*/ 51655 h 65"/>
              <a:gd name="T60" fmla="*/ 27517 w 66"/>
              <a:gd name="T61" fmla="*/ 58542 h 65"/>
              <a:gd name="T62" fmla="*/ 30956 w 66"/>
              <a:gd name="T63" fmla="*/ 68873 h 65"/>
              <a:gd name="T64" fmla="*/ 58473 w 66"/>
              <a:gd name="T65" fmla="*/ 96423 h 65"/>
              <a:gd name="T66" fmla="*/ 68792 w 66"/>
              <a:gd name="T67" fmla="*/ 99866 h 65"/>
              <a:gd name="T68" fmla="*/ 79111 w 66"/>
              <a:gd name="T69" fmla="*/ 96423 h 65"/>
              <a:gd name="T70" fmla="*/ 68792 w 66"/>
              <a:gd name="T71" fmla="*/ 82648 h 65"/>
              <a:gd name="T72" fmla="*/ 82550 w 66"/>
              <a:gd name="T73" fmla="*/ 68873 h 65"/>
              <a:gd name="T74" fmla="*/ 96309 w 66"/>
              <a:gd name="T75" fmla="*/ 79204 h 65"/>
              <a:gd name="T76" fmla="*/ 103188 w 66"/>
              <a:gd name="T77" fmla="*/ 68873 h 65"/>
              <a:gd name="T78" fmla="*/ 99748 w 66"/>
              <a:gd name="T79" fmla="*/ 58542 h 65"/>
              <a:gd name="T80" fmla="*/ 196057 w 66"/>
              <a:gd name="T81" fmla="*/ 154965 h 65"/>
              <a:gd name="T82" fmla="*/ 165100 w 66"/>
              <a:gd name="T83" fmla="*/ 127415 h 65"/>
              <a:gd name="T84" fmla="*/ 158221 w 66"/>
              <a:gd name="T85" fmla="*/ 123972 h 65"/>
              <a:gd name="T86" fmla="*/ 147902 w 66"/>
              <a:gd name="T87" fmla="*/ 127415 h 65"/>
              <a:gd name="T88" fmla="*/ 158221 w 66"/>
              <a:gd name="T89" fmla="*/ 144634 h 65"/>
              <a:gd name="T90" fmla="*/ 144463 w 66"/>
              <a:gd name="T91" fmla="*/ 158408 h 65"/>
              <a:gd name="T92" fmla="*/ 127265 w 66"/>
              <a:gd name="T93" fmla="*/ 148077 h 65"/>
              <a:gd name="T94" fmla="*/ 123825 w 66"/>
              <a:gd name="T95" fmla="*/ 158408 h 65"/>
              <a:gd name="T96" fmla="*/ 127265 w 66"/>
              <a:gd name="T97" fmla="*/ 165296 h 65"/>
              <a:gd name="T98" fmla="*/ 154782 w 66"/>
              <a:gd name="T99" fmla="*/ 196289 h 65"/>
              <a:gd name="T100" fmla="*/ 165100 w 66"/>
              <a:gd name="T101" fmla="*/ 199732 h 65"/>
              <a:gd name="T102" fmla="*/ 175419 w 66"/>
              <a:gd name="T103" fmla="*/ 196289 h 65"/>
              <a:gd name="T104" fmla="*/ 196057 w 66"/>
              <a:gd name="T105" fmla="*/ 175627 h 65"/>
              <a:gd name="T106" fmla="*/ 199496 w 66"/>
              <a:gd name="T107" fmla="*/ 165296 h 65"/>
              <a:gd name="T108" fmla="*/ 196057 w 66"/>
              <a:gd name="T109" fmla="*/ 154965 h 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6" h="65">
                <a:moveTo>
                  <a:pt x="62" y="56"/>
                </a:moveTo>
                <a:cubicBezTo>
                  <a:pt x="56" y="62"/>
                  <a:pt x="56" y="62"/>
                  <a:pt x="56" y="62"/>
                </a:cubicBezTo>
                <a:cubicBezTo>
                  <a:pt x="54" y="64"/>
                  <a:pt x="51" y="65"/>
                  <a:pt x="48" y="65"/>
                </a:cubicBezTo>
                <a:cubicBezTo>
                  <a:pt x="45" y="65"/>
                  <a:pt x="42" y="64"/>
                  <a:pt x="40" y="62"/>
                </a:cubicBezTo>
                <a:cubicBezTo>
                  <a:pt x="32" y="54"/>
                  <a:pt x="32" y="54"/>
                  <a:pt x="32" y="54"/>
                </a:cubicBezTo>
                <a:cubicBezTo>
                  <a:pt x="30" y="52"/>
                  <a:pt x="28" y="49"/>
                  <a:pt x="28" y="46"/>
                </a:cubicBezTo>
                <a:cubicBezTo>
                  <a:pt x="28" y="42"/>
                  <a:pt x="30" y="39"/>
                  <a:pt x="32" y="37"/>
                </a:cubicBezTo>
                <a:cubicBezTo>
                  <a:pt x="28" y="34"/>
                  <a:pt x="28" y="34"/>
                  <a:pt x="28" y="34"/>
                </a:cubicBezTo>
                <a:cubicBezTo>
                  <a:pt x="26" y="36"/>
                  <a:pt x="23" y="37"/>
                  <a:pt x="20" y="37"/>
                </a:cubicBezTo>
                <a:cubicBezTo>
                  <a:pt x="17" y="37"/>
                  <a:pt x="14" y="36"/>
                  <a:pt x="12" y="34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3"/>
                  <a:pt x="0" y="20"/>
                  <a:pt x="0" y="17"/>
                </a:cubicBezTo>
                <a:cubicBezTo>
                  <a:pt x="0" y="14"/>
                  <a:pt x="1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2" y="1"/>
                  <a:pt x="15" y="0"/>
                  <a:pt x="18" y="0"/>
                </a:cubicBezTo>
                <a:cubicBezTo>
                  <a:pt x="21" y="0"/>
                  <a:pt x="24" y="1"/>
                  <a:pt x="26" y="3"/>
                </a:cubicBezTo>
                <a:cubicBezTo>
                  <a:pt x="34" y="12"/>
                  <a:pt x="34" y="12"/>
                  <a:pt x="34" y="12"/>
                </a:cubicBezTo>
                <a:cubicBezTo>
                  <a:pt x="36" y="14"/>
                  <a:pt x="37" y="17"/>
                  <a:pt x="37" y="20"/>
                </a:cubicBezTo>
                <a:cubicBezTo>
                  <a:pt x="37" y="23"/>
                  <a:pt x="36" y="26"/>
                  <a:pt x="34" y="28"/>
                </a:cubicBezTo>
                <a:cubicBezTo>
                  <a:pt x="37" y="32"/>
                  <a:pt x="37" y="32"/>
                  <a:pt x="37" y="32"/>
                </a:cubicBezTo>
                <a:cubicBezTo>
                  <a:pt x="40" y="30"/>
                  <a:pt x="43" y="28"/>
                  <a:pt x="46" y="28"/>
                </a:cubicBezTo>
                <a:cubicBezTo>
                  <a:pt x="49" y="28"/>
                  <a:pt x="52" y="29"/>
                  <a:pt x="54" y="32"/>
                </a:cubicBezTo>
                <a:cubicBezTo>
                  <a:pt x="62" y="40"/>
                  <a:pt x="62" y="40"/>
                  <a:pt x="62" y="40"/>
                </a:cubicBezTo>
                <a:cubicBezTo>
                  <a:pt x="64" y="42"/>
                  <a:pt x="66" y="45"/>
                  <a:pt x="66" y="48"/>
                </a:cubicBezTo>
                <a:cubicBezTo>
                  <a:pt x="66" y="51"/>
                  <a:pt x="64" y="54"/>
                  <a:pt x="62" y="56"/>
                </a:cubicBezTo>
                <a:close/>
                <a:moveTo>
                  <a:pt x="29" y="17"/>
                </a:moveTo>
                <a:cubicBezTo>
                  <a:pt x="20" y="9"/>
                  <a:pt x="20" y="9"/>
                  <a:pt x="20" y="9"/>
                </a:cubicBezTo>
                <a:cubicBezTo>
                  <a:pt x="20" y="8"/>
                  <a:pt x="19" y="8"/>
                  <a:pt x="18" y="8"/>
                </a:cubicBezTo>
                <a:cubicBezTo>
                  <a:pt x="17" y="8"/>
                  <a:pt x="16" y="8"/>
                  <a:pt x="15" y="9"/>
                </a:cubicBezTo>
                <a:cubicBezTo>
                  <a:pt x="9" y="15"/>
                  <a:pt x="9" y="15"/>
                  <a:pt x="9" y="15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20"/>
                </a:cubicBezTo>
                <a:cubicBezTo>
                  <a:pt x="17" y="28"/>
                  <a:pt x="17" y="28"/>
                  <a:pt x="17" y="28"/>
                </a:cubicBezTo>
                <a:cubicBezTo>
                  <a:pt x="18" y="29"/>
                  <a:pt x="19" y="29"/>
                  <a:pt x="20" y="29"/>
                </a:cubicBezTo>
                <a:cubicBezTo>
                  <a:pt x="21" y="29"/>
                  <a:pt x="22" y="29"/>
                  <a:pt x="23" y="28"/>
                </a:cubicBezTo>
                <a:cubicBezTo>
                  <a:pt x="22" y="27"/>
                  <a:pt x="20" y="26"/>
                  <a:pt x="20" y="24"/>
                </a:cubicBezTo>
                <a:cubicBezTo>
                  <a:pt x="20" y="22"/>
                  <a:pt x="22" y="20"/>
                  <a:pt x="24" y="20"/>
                </a:cubicBezTo>
                <a:cubicBezTo>
                  <a:pt x="26" y="20"/>
                  <a:pt x="27" y="21"/>
                  <a:pt x="28" y="23"/>
                </a:cubicBezTo>
                <a:cubicBezTo>
                  <a:pt x="29" y="22"/>
                  <a:pt x="30" y="21"/>
                  <a:pt x="30" y="20"/>
                </a:cubicBezTo>
                <a:cubicBezTo>
                  <a:pt x="30" y="19"/>
                  <a:pt x="29" y="18"/>
                  <a:pt x="29" y="17"/>
                </a:cubicBezTo>
                <a:close/>
                <a:moveTo>
                  <a:pt x="57" y="45"/>
                </a:moveTo>
                <a:cubicBezTo>
                  <a:pt x="48" y="37"/>
                  <a:pt x="48" y="37"/>
                  <a:pt x="48" y="37"/>
                </a:cubicBezTo>
                <a:cubicBezTo>
                  <a:pt x="48" y="36"/>
                  <a:pt x="47" y="36"/>
                  <a:pt x="46" y="36"/>
                </a:cubicBezTo>
                <a:cubicBezTo>
                  <a:pt x="45" y="36"/>
                  <a:pt x="44" y="36"/>
                  <a:pt x="43" y="37"/>
                </a:cubicBezTo>
                <a:cubicBezTo>
                  <a:pt x="44" y="39"/>
                  <a:pt x="46" y="40"/>
                  <a:pt x="46" y="42"/>
                </a:cubicBezTo>
                <a:cubicBezTo>
                  <a:pt x="46" y="44"/>
                  <a:pt x="44" y="46"/>
                  <a:pt x="42" y="46"/>
                </a:cubicBezTo>
                <a:cubicBezTo>
                  <a:pt x="40" y="46"/>
                  <a:pt x="39" y="44"/>
                  <a:pt x="37" y="43"/>
                </a:cubicBezTo>
                <a:cubicBezTo>
                  <a:pt x="37" y="43"/>
                  <a:pt x="36" y="44"/>
                  <a:pt x="36" y="46"/>
                </a:cubicBezTo>
                <a:cubicBezTo>
                  <a:pt x="36" y="47"/>
                  <a:pt x="36" y="48"/>
                  <a:pt x="37" y="48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7" y="58"/>
                  <a:pt x="48" y="58"/>
                </a:cubicBezTo>
                <a:cubicBezTo>
                  <a:pt x="49" y="58"/>
                  <a:pt x="50" y="57"/>
                  <a:pt x="51" y="57"/>
                </a:cubicBezTo>
                <a:cubicBezTo>
                  <a:pt x="57" y="51"/>
                  <a:pt x="57" y="51"/>
                  <a:pt x="57" y="51"/>
                </a:cubicBezTo>
                <a:cubicBezTo>
                  <a:pt x="58" y="50"/>
                  <a:pt x="58" y="49"/>
                  <a:pt x="58" y="48"/>
                </a:cubicBezTo>
                <a:cubicBezTo>
                  <a:pt x="58" y="47"/>
                  <a:pt x="58" y="46"/>
                  <a:pt x="57" y="4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3" name="Freeform 58"/>
          <p:cNvSpPr>
            <a:spLocks noEditPoints="1"/>
          </p:cNvSpPr>
          <p:nvPr/>
        </p:nvSpPr>
        <p:spPr bwMode="auto">
          <a:xfrm>
            <a:off x="7177277" y="1930864"/>
            <a:ext cx="190150" cy="190150"/>
          </a:xfrm>
          <a:custGeom>
            <a:avLst/>
            <a:gdLst>
              <a:gd name="T0" fmla="*/ 106363 w 62"/>
              <a:gd name="T1" fmla="*/ 212725 h 62"/>
              <a:gd name="T2" fmla="*/ 0 w 62"/>
              <a:gd name="T3" fmla="*/ 106363 h 62"/>
              <a:gd name="T4" fmla="*/ 106363 w 62"/>
              <a:gd name="T5" fmla="*/ 0 h 62"/>
              <a:gd name="T6" fmla="*/ 212725 w 62"/>
              <a:gd name="T7" fmla="*/ 106363 h 62"/>
              <a:gd name="T8" fmla="*/ 106363 w 62"/>
              <a:gd name="T9" fmla="*/ 212725 h 62"/>
              <a:gd name="T10" fmla="*/ 106363 w 62"/>
              <a:gd name="T11" fmla="*/ 30879 h 62"/>
              <a:gd name="T12" fmla="*/ 30879 w 62"/>
              <a:gd name="T13" fmla="*/ 106363 h 62"/>
              <a:gd name="T14" fmla="*/ 106363 w 62"/>
              <a:gd name="T15" fmla="*/ 181846 h 62"/>
              <a:gd name="T16" fmla="*/ 181846 w 62"/>
              <a:gd name="T17" fmla="*/ 106363 h 62"/>
              <a:gd name="T18" fmla="*/ 106363 w 62"/>
              <a:gd name="T19" fmla="*/ 30879 h 62"/>
              <a:gd name="T20" fmla="*/ 106363 w 62"/>
              <a:gd name="T21" fmla="*/ 154397 h 62"/>
              <a:gd name="T22" fmla="*/ 92638 w 62"/>
              <a:gd name="T23" fmla="*/ 154397 h 62"/>
              <a:gd name="T24" fmla="*/ 51466 w 62"/>
              <a:gd name="T25" fmla="*/ 113225 h 62"/>
              <a:gd name="T26" fmla="*/ 51466 w 62"/>
              <a:gd name="T27" fmla="*/ 99500 h 62"/>
              <a:gd name="T28" fmla="*/ 65190 w 62"/>
              <a:gd name="T29" fmla="*/ 85776 h 62"/>
              <a:gd name="T30" fmla="*/ 78914 w 62"/>
              <a:gd name="T31" fmla="*/ 85776 h 62"/>
              <a:gd name="T32" fmla="*/ 99500 w 62"/>
              <a:gd name="T33" fmla="*/ 106363 h 62"/>
              <a:gd name="T34" fmla="*/ 137242 w 62"/>
              <a:gd name="T35" fmla="*/ 68621 h 62"/>
              <a:gd name="T36" fmla="*/ 147535 w 62"/>
              <a:gd name="T37" fmla="*/ 68621 h 62"/>
              <a:gd name="T38" fmla="*/ 164690 w 62"/>
              <a:gd name="T39" fmla="*/ 82345 h 62"/>
              <a:gd name="T40" fmla="*/ 164690 w 62"/>
              <a:gd name="T41" fmla="*/ 96069 h 62"/>
              <a:gd name="T42" fmla="*/ 106363 w 62"/>
              <a:gd name="T43" fmla="*/ 154397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31" y="45"/>
                </a:moveTo>
                <a:cubicBezTo>
                  <a:pt x="30" y="46"/>
                  <a:pt x="28" y="46"/>
                  <a:pt x="27" y="45"/>
                </a:cubicBezTo>
                <a:cubicBezTo>
                  <a:pt x="15" y="33"/>
                  <a:pt x="15" y="33"/>
                  <a:pt x="15" y="33"/>
                </a:cubicBezTo>
                <a:cubicBezTo>
                  <a:pt x="14" y="32"/>
                  <a:pt x="14" y="30"/>
                  <a:pt x="15" y="29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4"/>
                  <a:pt x="22" y="24"/>
                  <a:pt x="23" y="25"/>
                </a:cubicBezTo>
                <a:cubicBezTo>
                  <a:pt x="29" y="31"/>
                  <a:pt x="29" y="31"/>
                  <a:pt x="29" y="31"/>
                </a:cubicBezTo>
                <a:cubicBezTo>
                  <a:pt x="40" y="20"/>
                  <a:pt x="40" y="20"/>
                  <a:pt x="40" y="20"/>
                </a:cubicBezTo>
                <a:cubicBezTo>
                  <a:pt x="41" y="19"/>
                  <a:pt x="42" y="19"/>
                  <a:pt x="43" y="20"/>
                </a:cubicBezTo>
                <a:cubicBezTo>
                  <a:pt x="48" y="24"/>
                  <a:pt x="48" y="24"/>
                  <a:pt x="48" y="24"/>
                </a:cubicBezTo>
                <a:cubicBezTo>
                  <a:pt x="49" y="25"/>
                  <a:pt x="49" y="27"/>
                  <a:pt x="48" y="28"/>
                </a:cubicBezTo>
                <a:lnTo>
                  <a:pt x="31" y="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4" name="Freeform 59"/>
          <p:cNvSpPr>
            <a:spLocks noEditPoints="1"/>
          </p:cNvSpPr>
          <p:nvPr/>
        </p:nvSpPr>
        <p:spPr bwMode="auto">
          <a:xfrm>
            <a:off x="7618596" y="1930864"/>
            <a:ext cx="187312" cy="190150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37410 w 61"/>
              <a:gd name="T11" fmla="*/ 161259 h 62"/>
              <a:gd name="T12" fmla="*/ 137410 w 61"/>
              <a:gd name="T13" fmla="*/ 150966 h 62"/>
              <a:gd name="T14" fmla="*/ 96187 w 61"/>
              <a:gd name="T15" fmla="*/ 106363 h 62"/>
              <a:gd name="T16" fmla="*/ 137410 w 61"/>
              <a:gd name="T17" fmla="*/ 65190 h 62"/>
              <a:gd name="T18" fmla="*/ 137410 w 61"/>
              <a:gd name="T19" fmla="*/ 51466 h 62"/>
              <a:gd name="T20" fmla="*/ 123669 w 61"/>
              <a:gd name="T21" fmla="*/ 37742 h 62"/>
              <a:gd name="T22" fmla="*/ 113363 w 61"/>
              <a:gd name="T23" fmla="*/ 37742 h 62"/>
              <a:gd name="T24" fmla="*/ 48093 w 61"/>
              <a:gd name="T25" fmla="*/ 99500 h 62"/>
              <a:gd name="T26" fmla="*/ 48093 w 61"/>
              <a:gd name="T27" fmla="*/ 113225 h 62"/>
              <a:gd name="T28" fmla="*/ 113363 w 61"/>
              <a:gd name="T29" fmla="*/ 174983 h 62"/>
              <a:gd name="T30" fmla="*/ 123669 w 61"/>
              <a:gd name="T31" fmla="*/ 174983 h 62"/>
              <a:gd name="T32" fmla="*/ 137410 w 61"/>
              <a:gd name="T33" fmla="*/ 161259 h 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0" y="47"/>
                </a:moveTo>
                <a:cubicBezTo>
                  <a:pt x="41" y="46"/>
                  <a:pt x="41" y="45"/>
                  <a:pt x="40" y="44"/>
                </a:cubicBezTo>
                <a:cubicBezTo>
                  <a:pt x="28" y="31"/>
                  <a:pt x="28" y="31"/>
                  <a:pt x="28" y="31"/>
                </a:cubicBezTo>
                <a:cubicBezTo>
                  <a:pt x="40" y="19"/>
                  <a:pt x="40" y="19"/>
                  <a:pt x="40" y="19"/>
                </a:cubicBezTo>
                <a:cubicBezTo>
                  <a:pt x="41" y="18"/>
                  <a:pt x="41" y="16"/>
                  <a:pt x="40" y="15"/>
                </a:cubicBezTo>
                <a:cubicBezTo>
                  <a:pt x="36" y="11"/>
                  <a:pt x="36" y="11"/>
                  <a:pt x="36" y="11"/>
                </a:cubicBezTo>
                <a:cubicBezTo>
                  <a:pt x="35" y="10"/>
                  <a:pt x="34" y="10"/>
                  <a:pt x="33" y="11"/>
                </a:cubicBezTo>
                <a:cubicBezTo>
                  <a:pt x="14" y="29"/>
                  <a:pt x="14" y="29"/>
                  <a:pt x="14" y="29"/>
                </a:cubicBezTo>
                <a:cubicBezTo>
                  <a:pt x="13" y="30"/>
                  <a:pt x="13" y="32"/>
                  <a:pt x="14" y="33"/>
                </a:cubicBezTo>
                <a:cubicBezTo>
                  <a:pt x="33" y="51"/>
                  <a:pt x="33" y="51"/>
                  <a:pt x="33" y="51"/>
                </a:cubicBezTo>
                <a:cubicBezTo>
                  <a:pt x="34" y="52"/>
                  <a:pt x="35" y="52"/>
                  <a:pt x="36" y="51"/>
                </a:cubicBezTo>
                <a:lnTo>
                  <a:pt x="40" y="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5" name="Freeform 60"/>
          <p:cNvSpPr/>
          <p:nvPr/>
        </p:nvSpPr>
        <p:spPr bwMode="auto">
          <a:xfrm>
            <a:off x="8079779" y="1918092"/>
            <a:ext cx="131970" cy="200084"/>
          </a:xfrm>
          <a:custGeom>
            <a:avLst/>
            <a:gdLst>
              <a:gd name="T0" fmla="*/ 68669 w 43"/>
              <a:gd name="T1" fmla="*/ 113641 h 65"/>
              <a:gd name="T2" fmla="*/ 144205 w 43"/>
              <a:gd name="T3" fmla="*/ 185958 h 65"/>
              <a:gd name="T4" fmla="*/ 144205 w 43"/>
              <a:gd name="T5" fmla="*/ 199732 h 65"/>
              <a:gd name="T6" fmla="*/ 120170 w 43"/>
              <a:gd name="T7" fmla="*/ 220394 h 65"/>
              <a:gd name="T8" fmla="*/ 106437 w 43"/>
              <a:gd name="T9" fmla="*/ 220394 h 65"/>
              <a:gd name="T10" fmla="*/ 3433 w 43"/>
              <a:gd name="T11" fmla="*/ 120528 h 65"/>
              <a:gd name="T12" fmla="*/ 3433 w 43"/>
              <a:gd name="T13" fmla="*/ 106754 h 65"/>
              <a:gd name="T14" fmla="*/ 106437 w 43"/>
              <a:gd name="T15" fmla="*/ 3444 h 65"/>
              <a:gd name="T16" fmla="*/ 120170 w 43"/>
              <a:gd name="T17" fmla="*/ 3444 h 65"/>
              <a:gd name="T18" fmla="*/ 144205 w 43"/>
              <a:gd name="T19" fmla="*/ 27549 h 65"/>
              <a:gd name="T20" fmla="*/ 144205 w 43"/>
              <a:gd name="T21" fmla="*/ 37880 h 65"/>
              <a:gd name="T22" fmla="*/ 68669 w 43"/>
              <a:gd name="T23" fmla="*/ 113641 h 6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3" h="65">
                <a:moveTo>
                  <a:pt x="20" y="33"/>
                </a:moveTo>
                <a:cubicBezTo>
                  <a:pt x="42" y="54"/>
                  <a:pt x="42" y="54"/>
                  <a:pt x="42" y="54"/>
                </a:cubicBezTo>
                <a:cubicBezTo>
                  <a:pt x="43" y="55"/>
                  <a:pt x="43" y="57"/>
                  <a:pt x="42" y="58"/>
                </a:cubicBezTo>
                <a:cubicBezTo>
                  <a:pt x="35" y="64"/>
                  <a:pt x="35" y="64"/>
                  <a:pt x="35" y="64"/>
                </a:cubicBezTo>
                <a:cubicBezTo>
                  <a:pt x="34" y="65"/>
                  <a:pt x="32" y="65"/>
                  <a:pt x="31" y="64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4"/>
                  <a:pt x="0" y="32"/>
                  <a:pt x="1" y="31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0"/>
                  <a:pt x="34" y="0"/>
                  <a:pt x="35" y="1"/>
                </a:cubicBezTo>
                <a:cubicBezTo>
                  <a:pt x="42" y="8"/>
                  <a:pt x="42" y="8"/>
                  <a:pt x="42" y="8"/>
                </a:cubicBezTo>
                <a:cubicBezTo>
                  <a:pt x="43" y="9"/>
                  <a:pt x="43" y="10"/>
                  <a:pt x="42" y="11"/>
                </a:cubicBezTo>
                <a:lnTo>
                  <a:pt x="20" y="3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6" name="Oval 61"/>
          <p:cNvSpPr>
            <a:spLocks noChangeArrowheads="1"/>
          </p:cNvSpPr>
          <p:nvPr/>
        </p:nvSpPr>
        <p:spPr bwMode="auto">
          <a:xfrm>
            <a:off x="8443052" y="1930864"/>
            <a:ext cx="187312" cy="190150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endParaRPr lang="en-US" altLang="en-US" sz="135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7" name="Freeform 62"/>
          <p:cNvSpPr>
            <a:spLocks noEditPoints="1"/>
          </p:cNvSpPr>
          <p:nvPr/>
        </p:nvSpPr>
        <p:spPr bwMode="auto">
          <a:xfrm>
            <a:off x="600075" y="2260078"/>
            <a:ext cx="221369" cy="221369"/>
          </a:xfrm>
          <a:custGeom>
            <a:avLst/>
            <a:gdLst>
              <a:gd name="T0" fmla="*/ 247650 w 72"/>
              <a:gd name="T1" fmla="*/ 233892 h 72"/>
              <a:gd name="T2" fmla="*/ 233892 w 72"/>
              <a:gd name="T3" fmla="*/ 247650 h 72"/>
              <a:gd name="T4" fmla="*/ 99748 w 72"/>
              <a:gd name="T5" fmla="*/ 247650 h 72"/>
              <a:gd name="T6" fmla="*/ 85990 w 72"/>
              <a:gd name="T7" fmla="*/ 233892 h 72"/>
              <a:gd name="T8" fmla="*/ 85990 w 72"/>
              <a:gd name="T9" fmla="*/ 213254 h 72"/>
              <a:gd name="T10" fmla="*/ 13758 w 72"/>
              <a:gd name="T11" fmla="*/ 213254 h 72"/>
              <a:gd name="T12" fmla="*/ 0 w 72"/>
              <a:gd name="T13" fmla="*/ 199496 h 72"/>
              <a:gd name="T14" fmla="*/ 0 w 72"/>
              <a:gd name="T15" fmla="*/ 13758 h 72"/>
              <a:gd name="T16" fmla="*/ 13758 w 72"/>
              <a:gd name="T17" fmla="*/ 0 h 72"/>
              <a:gd name="T18" fmla="*/ 161660 w 72"/>
              <a:gd name="T19" fmla="*/ 0 h 72"/>
              <a:gd name="T20" fmla="*/ 175419 w 72"/>
              <a:gd name="T21" fmla="*/ 13758 h 72"/>
              <a:gd name="T22" fmla="*/ 175419 w 72"/>
              <a:gd name="T23" fmla="*/ 58473 h 72"/>
              <a:gd name="T24" fmla="*/ 182298 w 72"/>
              <a:gd name="T25" fmla="*/ 61913 h 72"/>
              <a:gd name="T26" fmla="*/ 237331 w 72"/>
              <a:gd name="T27" fmla="*/ 120385 h 72"/>
              <a:gd name="T28" fmla="*/ 247650 w 72"/>
              <a:gd name="T29" fmla="*/ 141023 h 72"/>
              <a:gd name="T30" fmla="*/ 247650 w 72"/>
              <a:gd name="T31" fmla="*/ 233892 h 72"/>
              <a:gd name="T32" fmla="*/ 141023 w 72"/>
              <a:gd name="T33" fmla="*/ 24077 h 72"/>
              <a:gd name="T34" fmla="*/ 137583 w 72"/>
              <a:gd name="T35" fmla="*/ 17198 h 72"/>
              <a:gd name="T36" fmla="*/ 37835 w 72"/>
              <a:gd name="T37" fmla="*/ 17198 h 72"/>
              <a:gd name="T38" fmla="*/ 34396 w 72"/>
              <a:gd name="T39" fmla="*/ 24077 h 72"/>
              <a:gd name="T40" fmla="*/ 34396 w 72"/>
              <a:gd name="T41" fmla="*/ 30956 h 72"/>
              <a:gd name="T42" fmla="*/ 37835 w 72"/>
              <a:gd name="T43" fmla="*/ 37835 h 72"/>
              <a:gd name="T44" fmla="*/ 137583 w 72"/>
              <a:gd name="T45" fmla="*/ 37835 h 72"/>
              <a:gd name="T46" fmla="*/ 141023 w 72"/>
              <a:gd name="T47" fmla="*/ 30956 h 72"/>
              <a:gd name="T48" fmla="*/ 141023 w 72"/>
              <a:gd name="T49" fmla="*/ 24077 h 72"/>
              <a:gd name="T50" fmla="*/ 230452 w 72"/>
              <a:gd name="T51" fmla="*/ 230452 h 72"/>
              <a:gd name="T52" fmla="*/ 230452 w 72"/>
              <a:gd name="T53" fmla="*/ 141023 h 72"/>
              <a:gd name="T54" fmla="*/ 171979 w 72"/>
              <a:gd name="T55" fmla="*/ 141023 h 72"/>
              <a:gd name="T56" fmla="*/ 158221 w 72"/>
              <a:gd name="T57" fmla="*/ 130704 h 72"/>
              <a:gd name="T58" fmla="*/ 158221 w 72"/>
              <a:gd name="T59" fmla="*/ 72231 h 72"/>
              <a:gd name="T60" fmla="*/ 106627 w 72"/>
              <a:gd name="T61" fmla="*/ 72231 h 72"/>
              <a:gd name="T62" fmla="*/ 106627 w 72"/>
              <a:gd name="T63" fmla="*/ 230452 h 72"/>
              <a:gd name="T64" fmla="*/ 230452 w 72"/>
              <a:gd name="T65" fmla="*/ 230452 h 72"/>
              <a:gd name="T66" fmla="*/ 216694 w 72"/>
              <a:gd name="T67" fmla="*/ 123825 h 72"/>
              <a:gd name="T68" fmla="*/ 175419 w 72"/>
              <a:gd name="T69" fmla="*/ 82550 h 72"/>
              <a:gd name="T70" fmla="*/ 175419 w 72"/>
              <a:gd name="T71" fmla="*/ 123825 h 72"/>
              <a:gd name="T72" fmla="*/ 216694 w 72"/>
              <a:gd name="T73" fmla="*/ 123825 h 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2" h="72">
                <a:moveTo>
                  <a:pt x="72" y="68"/>
                </a:moveTo>
                <a:cubicBezTo>
                  <a:pt x="72" y="71"/>
                  <a:pt x="70" y="72"/>
                  <a:pt x="68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27" y="72"/>
                  <a:pt x="25" y="71"/>
                  <a:pt x="25" y="68"/>
                </a:cubicBezTo>
                <a:cubicBezTo>
                  <a:pt x="25" y="62"/>
                  <a:pt x="25" y="62"/>
                  <a:pt x="25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1" y="62"/>
                  <a:pt x="0" y="60"/>
                  <a:pt x="0" y="5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1" y="2"/>
                  <a:pt x="51" y="4"/>
                </a:cubicBezTo>
                <a:cubicBezTo>
                  <a:pt x="51" y="17"/>
                  <a:pt x="51" y="17"/>
                  <a:pt x="51" y="17"/>
                </a:cubicBezTo>
                <a:cubicBezTo>
                  <a:pt x="52" y="18"/>
                  <a:pt x="52" y="18"/>
                  <a:pt x="53" y="18"/>
                </a:cubicBezTo>
                <a:cubicBezTo>
                  <a:pt x="69" y="35"/>
                  <a:pt x="69" y="35"/>
                  <a:pt x="69" y="35"/>
                </a:cubicBezTo>
                <a:cubicBezTo>
                  <a:pt x="71" y="36"/>
                  <a:pt x="72" y="39"/>
                  <a:pt x="72" y="41"/>
                </a:cubicBezTo>
                <a:lnTo>
                  <a:pt x="72" y="68"/>
                </a:lnTo>
                <a:close/>
                <a:moveTo>
                  <a:pt x="41" y="7"/>
                </a:moveTo>
                <a:cubicBezTo>
                  <a:pt x="41" y="6"/>
                  <a:pt x="40" y="5"/>
                  <a:pt x="4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0" y="6"/>
                  <a:pt x="10" y="7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1" y="11"/>
                  <a:pt x="11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1" y="10"/>
                  <a:pt x="41" y="9"/>
                </a:cubicBezTo>
                <a:lnTo>
                  <a:pt x="41" y="7"/>
                </a:lnTo>
                <a:close/>
                <a:moveTo>
                  <a:pt x="67" y="67"/>
                </a:moveTo>
                <a:cubicBezTo>
                  <a:pt x="67" y="41"/>
                  <a:pt x="67" y="41"/>
                  <a:pt x="67" y="41"/>
                </a:cubicBezTo>
                <a:cubicBezTo>
                  <a:pt x="50" y="41"/>
                  <a:pt x="50" y="41"/>
                  <a:pt x="50" y="41"/>
                </a:cubicBezTo>
                <a:cubicBezTo>
                  <a:pt x="48" y="41"/>
                  <a:pt x="46" y="40"/>
                  <a:pt x="46" y="38"/>
                </a:cubicBezTo>
                <a:cubicBezTo>
                  <a:pt x="46" y="21"/>
                  <a:pt x="46" y="21"/>
                  <a:pt x="46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67"/>
                  <a:pt x="31" y="67"/>
                  <a:pt x="31" y="67"/>
                </a:cubicBezTo>
                <a:lnTo>
                  <a:pt x="67" y="67"/>
                </a:lnTo>
                <a:close/>
                <a:moveTo>
                  <a:pt x="63" y="36"/>
                </a:moveTo>
                <a:cubicBezTo>
                  <a:pt x="51" y="24"/>
                  <a:pt x="51" y="24"/>
                  <a:pt x="51" y="24"/>
                </a:cubicBezTo>
                <a:cubicBezTo>
                  <a:pt x="51" y="36"/>
                  <a:pt x="51" y="36"/>
                  <a:pt x="51" y="36"/>
                </a:cubicBezTo>
                <a:lnTo>
                  <a:pt x="63" y="3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8" name="Freeform 63"/>
          <p:cNvSpPr>
            <a:spLocks noEditPoints="1"/>
          </p:cNvSpPr>
          <p:nvPr/>
        </p:nvSpPr>
        <p:spPr bwMode="auto">
          <a:xfrm>
            <a:off x="984632" y="2275688"/>
            <a:ext cx="239816" cy="174541"/>
          </a:xfrm>
          <a:custGeom>
            <a:avLst/>
            <a:gdLst>
              <a:gd name="T0" fmla="*/ 213255 w 78"/>
              <a:gd name="T1" fmla="*/ 195263 h 57"/>
              <a:gd name="T2" fmla="*/ 61913 w 78"/>
              <a:gd name="T3" fmla="*/ 195263 h 57"/>
              <a:gd name="T4" fmla="*/ 0 w 78"/>
              <a:gd name="T5" fmla="*/ 133601 h 57"/>
              <a:gd name="T6" fmla="*/ 37835 w 78"/>
              <a:gd name="T7" fmla="*/ 78790 h 57"/>
              <a:gd name="T8" fmla="*/ 37835 w 78"/>
              <a:gd name="T9" fmla="*/ 71939 h 57"/>
              <a:gd name="T10" fmla="*/ 106627 w 78"/>
              <a:gd name="T11" fmla="*/ 0 h 57"/>
              <a:gd name="T12" fmla="*/ 171979 w 78"/>
              <a:gd name="T13" fmla="*/ 44534 h 57"/>
              <a:gd name="T14" fmla="*/ 196057 w 78"/>
              <a:gd name="T15" fmla="*/ 37682 h 57"/>
              <a:gd name="T16" fmla="*/ 230453 w 78"/>
              <a:gd name="T17" fmla="*/ 71939 h 57"/>
              <a:gd name="T18" fmla="*/ 227013 w 78"/>
              <a:gd name="T19" fmla="*/ 92493 h 57"/>
              <a:gd name="T20" fmla="*/ 268288 w 78"/>
              <a:gd name="T21" fmla="*/ 143878 h 57"/>
              <a:gd name="T22" fmla="*/ 213255 w 78"/>
              <a:gd name="T23" fmla="*/ 195263 h 57"/>
              <a:gd name="T24" fmla="*/ 175419 w 78"/>
              <a:gd name="T25" fmla="*/ 106196 h 57"/>
              <a:gd name="T26" fmla="*/ 144463 w 78"/>
              <a:gd name="T27" fmla="*/ 106196 h 57"/>
              <a:gd name="T28" fmla="*/ 144463 w 78"/>
              <a:gd name="T29" fmla="*/ 58236 h 57"/>
              <a:gd name="T30" fmla="*/ 137584 w 78"/>
              <a:gd name="T31" fmla="*/ 54811 h 57"/>
              <a:gd name="T32" fmla="*/ 113506 w 78"/>
              <a:gd name="T33" fmla="*/ 54811 h 57"/>
              <a:gd name="T34" fmla="*/ 106627 w 78"/>
              <a:gd name="T35" fmla="*/ 58236 h 57"/>
              <a:gd name="T36" fmla="*/ 106627 w 78"/>
              <a:gd name="T37" fmla="*/ 106196 h 57"/>
              <a:gd name="T38" fmla="*/ 75671 w 78"/>
              <a:gd name="T39" fmla="*/ 106196 h 57"/>
              <a:gd name="T40" fmla="*/ 72231 w 78"/>
              <a:gd name="T41" fmla="*/ 113047 h 57"/>
              <a:gd name="T42" fmla="*/ 72231 w 78"/>
              <a:gd name="T43" fmla="*/ 116473 h 57"/>
              <a:gd name="T44" fmla="*/ 123825 w 78"/>
              <a:gd name="T45" fmla="*/ 164432 h 57"/>
              <a:gd name="T46" fmla="*/ 123825 w 78"/>
              <a:gd name="T47" fmla="*/ 164432 h 57"/>
              <a:gd name="T48" fmla="*/ 127265 w 78"/>
              <a:gd name="T49" fmla="*/ 164432 h 57"/>
              <a:gd name="T50" fmla="*/ 175419 w 78"/>
              <a:gd name="T51" fmla="*/ 116473 h 57"/>
              <a:gd name="T52" fmla="*/ 178859 w 78"/>
              <a:gd name="T53" fmla="*/ 113047 h 57"/>
              <a:gd name="T54" fmla="*/ 175419 w 78"/>
              <a:gd name="T55" fmla="*/ 106196 h 5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78" h="57">
                <a:moveTo>
                  <a:pt x="62" y="57"/>
                </a:moveTo>
                <a:cubicBezTo>
                  <a:pt x="18" y="57"/>
                  <a:pt x="18" y="57"/>
                  <a:pt x="18" y="57"/>
                </a:cubicBezTo>
                <a:cubicBezTo>
                  <a:pt x="9" y="57"/>
                  <a:pt x="0" y="49"/>
                  <a:pt x="0" y="39"/>
                </a:cubicBezTo>
                <a:cubicBezTo>
                  <a:pt x="0" y="32"/>
                  <a:pt x="5" y="26"/>
                  <a:pt x="11" y="23"/>
                </a:cubicBezTo>
                <a:cubicBezTo>
                  <a:pt x="11" y="22"/>
                  <a:pt x="11" y="22"/>
                  <a:pt x="11" y="21"/>
                </a:cubicBezTo>
                <a:cubicBezTo>
                  <a:pt x="11" y="10"/>
                  <a:pt x="20" y="0"/>
                  <a:pt x="31" y="0"/>
                </a:cubicBezTo>
                <a:cubicBezTo>
                  <a:pt x="40" y="0"/>
                  <a:pt x="47" y="6"/>
                  <a:pt x="50" y="13"/>
                </a:cubicBezTo>
                <a:cubicBezTo>
                  <a:pt x="52" y="12"/>
                  <a:pt x="55" y="11"/>
                  <a:pt x="57" y="11"/>
                </a:cubicBezTo>
                <a:cubicBezTo>
                  <a:pt x="63" y="11"/>
                  <a:pt x="67" y="15"/>
                  <a:pt x="67" y="21"/>
                </a:cubicBezTo>
                <a:cubicBezTo>
                  <a:pt x="67" y="23"/>
                  <a:pt x="67" y="25"/>
                  <a:pt x="66" y="27"/>
                </a:cubicBezTo>
                <a:cubicBezTo>
                  <a:pt x="73" y="28"/>
                  <a:pt x="78" y="34"/>
                  <a:pt x="78" y="42"/>
                </a:cubicBezTo>
                <a:cubicBezTo>
                  <a:pt x="78" y="50"/>
                  <a:pt x="71" y="57"/>
                  <a:pt x="62" y="57"/>
                </a:cubicBezTo>
                <a:close/>
                <a:moveTo>
                  <a:pt x="51" y="31"/>
                </a:moveTo>
                <a:cubicBezTo>
                  <a:pt x="42" y="31"/>
                  <a:pt x="42" y="31"/>
                  <a:pt x="42" y="31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6"/>
                  <a:pt x="41" y="16"/>
                  <a:pt x="40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2" y="16"/>
                  <a:pt x="31" y="16"/>
                  <a:pt x="31" y="17"/>
                </a:cubicBezTo>
                <a:cubicBezTo>
                  <a:pt x="31" y="31"/>
                  <a:pt x="31" y="31"/>
                  <a:pt x="31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1" y="32"/>
                  <a:pt x="21" y="33"/>
                </a:cubicBezTo>
                <a:cubicBezTo>
                  <a:pt x="21" y="33"/>
                  <a:pt x="21" y="33"/>
                  <a:pt x="21" y="34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7" y="48"/>
                  <a:pt x="37" y="48"/>
                  <a:pt x="37" y="48"/>
                </a:cubicBezTo>
                <a:cubicBezTo>
                  <a:pt x="51" y="34"/>
                  <a:pt x="51" y="34"/>
                  <a:pt x="51" y="34"/>
                </a:cubicBezTo>
                <a:cubicBezTo>
                  <a:pt x="52" y="33"/>
                  <a:pt x="52" y="33"/>
                  <a:pt x="52" y="33"/>
                </a:cubicBezTo>
                <a:cubicBezTo>
                  <a:pt x="52" y="32"/>
                  <a:pt x="51" y="31"/>
                  <a:pt x="51" y="3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9" name="Freeform 64"/>
          <p:cNvSpPr>
            <a:spLocks noEditPoints="1"/>
          </p:cNvSpPr>
          <p:nvPr/>
        </p:nvSpPr>
        <p:spPr bwMode="auto">
          <a:xfrm>
            <a:off x="1425951" y="2275688"/>
            <a:ext cx="126293" cy="190150"/>
          </a:xfrm>
          <a:custGeom>
            <a:avLst/>
            <a:gdLst>
              <a:gd name="T0" fmla="*/ 127503 w 41"/>
              <a:gd name="T1" fmla="*/ 68621 h 62"/>
              <a:gd name="T2" fmla="*/ 68920 w 41"/>
              <a:gd name="T3" fmla="*/ 137242 h 62"/>
              <a:gd name="T4" fmla="*/ 37906 w 41"/>
              <a:gd name="T5" fmla="*/ 161259 h 62"/>
              <a:gd name="T6" fmla="*/ 37906 w 41"/>
              <a:gd name="T7" fmla="*/ 164690 h 62"/>
              <a:gd name="T8" fmla="*/ 51690 w 41"/>
              <a:gd name="T9" fmla="*/ 185277 h 62"/>
              <a:gd name="T10" fmla="*/ 24122 w 41"/>
              <a:gd name="T11" fmla="*/ 212725 h 62"/>
              <a:gd name="T12" fmla="*/ 0 w 41"/>
              <a:gd name="T13" fmla="*/ 185277 h 62"/>
              <a:gd name="T14" fmla="*/ 13784 w 41"/>
              <a:gd name="T15" fmla="*/ 164690 h 62"/>
              <a:gd name="T16" fmla="*/ 13784 w 41"/>
              <a:gd name="T17" fmla="*/ 51466 h 62"/>
              <a:gd name="T18" fmla="*/ 0 w 41"/>
              <a:gd name="T19" fmla="*/ 27448 h 62"/>
              <a:gd name="T20" fmla="*/ 24122 w 41"/>
              <a:gd name="T21" fmla="*/ 0 h 62"/>
              <a:gd name="T22" fmla="*/ 51690 w 41"/>
              <a:gd name="T23" fmla="*/ 27448 h 62"/>
              <a:gd name="T24" fmla="*/ 37906 w 41"/>
              <a:gd name="T25" fmla="*/ 51466 h 62"/>
              <a:gd name="T26" fmla="*/ 37906 w 41"/>
              <a:gd name="T27" fmla="*/ 120087 h 62"/>
              <a:gd name="T28" fmla="*/ 62028 w 41"/>
              <a:gd name="T29" fmla="*/ 113225 h 62"/>
              <a:gd name="T30" fmla="*/ 99935 w 41"/>
              <a:gd name="T31" fmla="*/ 68621 h 62"/>
              <a:gd name="T32" fmla="*/ 86151 w 41"/>
              <a:gd name="T33" fmla="*/ 44604 h 62"/>
              <a:gd name="T34" fmla="*/ 113719 w 41"/>
              <a:gd name="T35" fmla="*/ 20586 h 62"/>
              <a:gd name="T36" fmla="*/ 141287 w 41"/>
              <a:gd name="T37" fmla="*/ 44604 h 62"/>
              <a:gd name="T38" fmla="*/ 127503 w 41"/>
              <a:gd name="T39" fmla="*/ 68621 h 62"/>
              <a:gd name="T40" fmla="*/ 24122 w 41"/>
              <a:gd name="T41" fmla="*/ 13724 h 62"/>
              <a:gd name="T42" fmla="*/ 13784 w 41"/>
              <a:gd name="T43" fmla="*/ 27448 h 62"/>
              <a:gd name="T44" fmla="*/ 24122 w 41"/>
              <a:gd name="T45" fmla="*/ 41173 h 62"/>
              <a:gd name="T46" fmla="*/ 37906 w 41"/>
              <a:gd name="T47" fmla="*/ 27448 h 62"/>
              <a:gd name="T48" fmla="*/ 24122 w 41"/>
              <a:gd name="T49" fmla="*/ 13724 h 62"/>
              <a:gd name="T50" fmla="*/ 24122 w 41"/>
              <a:gd name="T51" fmla="*/ 174983 h 62"/>
              <a:gd name="T52" fmla="*/ 13784 w 41"/>
              <a:gd name="T53" fmla="*/ 185277 h 62"/>
              <a:gd name="T54" fmla="*/ 24122 w 41"/>
              <a:gd name="T55" fmla="*/ 199001 h 62"/>
              <a:gd name="T56" fmla="*/ 37906 w 41"/>
              <a:gd name="T57" fmla="*/ 185277 h 62"/>
              <a:gd name="T58" fmla="*/ 24122 w 41"/>
              <a:gd name="T59" fmla="*/ 174983 h 62"/>
              <a:gd name="T60" fmla="*/ 113719 w 41"/>
              <a:gd name="T61" fmla="*/ 30879 h 62"/>
              <a:gd name="T62" fmla="*/ 99935 w 41"/>
              <a:gd name="T63" fmla="*/ 44604 h 62"/>
              <a:gd name="T64" fmla="*/ 113719 w 41"/>
              <a:gd name="T65" fmla="*/ 58328 h 62"/>
              <a:gd name="T66" fmla="*/ 127503 w 41"/>
              <a:gd name="T67" fmla="*/ 44604 h 62"/>
              <a:gd name="T68" fmla="*/ 113719 w 41"/>
              <a:gd name="T69" fmla="*/ 30879 h 6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1" h="62">
                <a:moveTo>
                  <a:pt x="37" y="20"/>
                </a:moveTo>
                <a:cubicBezTo>
                  <a:pt x="37" y="34"/>
                  <a:pt x="27" y="38"/>
                  <a:pt x="20" y="40"/>
                </a:cubicBezTo>
                <a:cubicBezTo>
                  <a:pt x="13" y="42"/>
                  <a:pt x="11" y="43"/>
                  <a:pt x="11" y="47"/>
                </a:cubicBezTo>
                <a:cubicBezTo>
                  <a:pt x="11" y="48"/>
                  <a:pt x="11" y="48"/>
                  <a:pt x="11" y="48"/>
                </a:cubicBezTo>
                <a:cubicBezTo>
                  <a:pt x="14" y="49"/>
                  <a:pt x="15" y="52"/>
                  <a:pt x="15" y="54"/>
                </a:cubicBezTo>
                <a:cubicBezTo>
                  <a:pt x="15" y="59"/>
                  <a:pt x="12" y="62"/>
                  <a:pt x="7" y="62"/>
                </a:cubicBezTo>
                <a:cubicBezTo>
                  <a:pt x="3" y="62"/>
                  <a:pt x="0" y="59"/>
                  <a:pt x="0" y="54"/>
                </a:cubicBezTo>
                <a:cubicBezTo>
                  <a:pt x="0" y="52"/>
                  <a:pt x="1" y="49"/>
                  <a:pt x="4" y="48"/>
                </a:cubicBezTo>
                <a:cubicBezTo>
                  <a:pt x="4" y="15"/>
                  <a:pt x="4" y="15"/>
                  <a:pt x="4" y="15"/>
                </a:cubicBezTo>
                <a:cubicBezTo>
                  <a:pt x="1" y="14"/>
                  <a:pt x="0" y="11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1"/>
                  <a:pt x="14" y="14"/>
                  <a:pt x="11" y="15"/>
                </a:cubicBezTo>
                <a:cubicBezTo>
                  <a:pt x="11" y="35"/>
                  <a:pt x="11" y="35"/>
                  <a:pt x="11" y="35"/>
                </a:cubicBezTo>
                <a:cubicBezTo>
                  <a:pt x="13" y="34"/>
                  <a:pt x="16" y="33"/>
                  <a:pt x="18" y="33"/>
                </a:cubicBezTo>
                <a:cubicBezTo>
                  <a:pt x="25" y="30"/>
                  <a:pt x="29" y="28"/>
                  <a:pt x="29" y="20"/>
                </a:cubicBezTo>
                <a:cubicBezTo>
                  <a:pt x="27" y="19"/>
                  <a:pt x="25" y="16"/>
                  <a:pt x="25" y="13"/>
                </a:cubicBezTo>
                <a:cubicBezTo>
                  <a:pt x="25" y="9"/>
                  <a:pt x="29" y="6"/>
                  <a:pt x="33" y="6"/>
                </a:cubicBezTo>
                <a:cubicBezTo>
                  <a:pt x="37" y="6"/>
                  <a:pt x="41" y="9"/>
                  <a:pt x="41" y="13"/>
                </a:cubicBezTo>
                <a:cubicBezTo>
                  <a:pt x="41" y="16"/>
                  <a:pt x="39" y="19"/>
                  <a:pt x="37" y="20"/>
                </a:cubicBezTo>
                <a:close/>
                <a:moveTo>
                  <a:pt x="7" y="4"/>
                </a:moveTo>
                <a:cubicBezTo>
                  <a:pt x="5" y="4"/>
                  <a:pt x="4" y="6"/>
                  <a:pt x="4" y="8"/>
                </a:cubicBezTo>
                <a:cubicBezTo>
                  <a:pt x="4" y="10"/>
                  <a:pt x="5" y="12"/>
                  <a:pt x="7" y="12"/>
                </a:cubicBezTo>
                <a:cubicBezTo>
                  <a:pt x="10" y="12"/>
                  <a:pt x="11" y="10"/>
                  <a:pt x="11" y="8"/>
                </a:cubicBezTo>
                <a:cubicBezTo>
                  <a:pt x="11" y="6"/>
                  <a:pt x="10" y="4"/>
                  <a:pt x="7" y="4"/>
                </a:cubicBezTo>
                <a:close/>
                <a:moveTo>
                  <a:pt x="7" y="51"/>
                </a:moveTo>
                <a:cubicBezTo>
                  <a:pt x="5" y="51"/>
                  <a:pt x="4" y="52"/>
                  <a:pt x="4" y="54"/>
                </a:cubicBezTo>
                <a:cubicBezTo>
                  <a:pt x="4" y="57"/>
                  <a:pt x="5" y="58"/>
                  <a:pt x="7" y="58"/>
                </a:cubicBezTo>
                <a:cubicBezTo>
                  <a:pt x="10" y="58"/>
                  <a:pt x="11" y="57"/>
                  <a:pt x="11" y="54"/>
                </a:cubicBezTo>
                <a:cubicBezTo>
                  <a:pt x="11" y="52"/>
                  <a:pt x="10" y="51"/>
                  <a:pt x="7" y="51"/>
                </a:cubicBezTo>
                <a:close/>
                <a:moveTo>
                  <a:pt x="33" y="9"/>
                </a:moveTo>
                <a:cubicBezTo>
                  <a:pt x="31" y="9"/>
                  <a:pt x="29" y="11"/>
                  <a:pt x="29" y="13"/>
                </a:cubicBezTo>
                <a:cubicBezTo>
                  <a:pt x="29" y="15"/>
                  <a:pt x="31" y="17"/>
                  <a:pt x="33" y="17"/>
                </a:cubicBezTo>
                <a:cubicBezTo>
                  <a:pt x="35" y="17"/>
                  <a:pt x="37" y="15"/>
                  <a:pt x="37" y="13"/>
                </a:cubicBezTo>
                <a:cubicBezTo>
                  <a:pt x="37" y="11"/>
                  <a:pt x="35" y="9"/>
                  <a:pt x="33" y="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0" name="Freeform 65"/>
          <p:cNvSpPr>
            <a:spLocks noEditPoints="1"/>
          </p:cNvSpPr>
          <p:nvPr/>
        </p:nvSpPr>
        <p:spPr bwMode="auto">
          <a:xfrm>
            <a:off x="1868687" y="2262916"/>
            <a:ext cx="239816" cy="218531"/>
          </a:xfrm>
          <a:custGeom>
            <a:avLst/>
            <a:gdLst>
              <a:gd name="T0" fmla="*/ 154781 w 78"/>
              <a:gd name="T1" fmla="*/ 141176 h 71"/>
              <a:gd name="T2" fmla="*/ 161660 w 78"/>
              <a:gd name="T3" fmla="*/ 172165 h 71"/>
              <a:gd name="T4" fmla="*/ 137583 w 78"/>
              <a:gd name="T5" fmla="*/ 192825 h 71"/>
              <a:gd name="T6" fmla="*/ 106627 w 78"/>
              <a:gd name="T7" fmla="*/ 206599 h 71"/>
              <a:gd name="T8" fmla="*/ 72231 w 78"/>
              <a:gd name="T9" fmla="*/ 206599 h 71"/>
              <a:gd name="T10" fmla="*/ 44715 w 78"/>
              <a:gd name="T11" fmla="*/ 192825 h 71"/>
              <a:gd name="T12" fmla="*/ 17198 w 78"/>
              <a:gd name="T13" fmla="*/ 172165 h 71"/>
              <a:gd name="T14" fmla="*/ 27517 w 78"/>
              <a:gd name="T15" fmla="*/ 141176 h 71"/>
              <a:gd name="T16" fmla="*/ 0 w 78"/>
              <a:gd name="T17" fmla="*/ 110186 h 71"/>
              <a:gd name="T18" fmla="*/ 30956 w 78"/>
              <a:gd name="T19" fmla="*/ 89526 h 71"/>
              <a:gd name="T20" fmla="*/ 17198 w 78"/>
              <a:gd name="T21" fmla="*/ 68866 h 71"/>
              <a:gd name="T22" fmla="*/ 58473 w 78"/>
              <a:gd name="T23" fmla="*/ 61980 h 71"/>
              <a:gd name="T24" fmla="*/ 75671 w 78"/>
              <a:gd name="T25" fmla="*/ 34433 h 71"/>
              <a:gd name="T26" fmla="*/ 110066 w 78"/>
              <a:gd name="T27" fmla="*/ 58536 h 71"/>
              <a:gd name="T28" fmla="*/ 141023 w 78"/>
              <a:gd name="T29" fmla="*/ 48206 h 71"/>
              <a:gd name="T30" fmla="*/ 161660 w 78"/>
              <a:gd name="T31" fmla="*/ 75753 h 71"/>
              <a:gd name="T32" fmla="*/ 175418 w 78"/>
              <a:gd name="T33" fmla="*/ 103299 h 71"/>
              <a:gd name="T34" fmla="*/ 89429 w 78"/>
              <a:gd name="T35" fmla="*/ 86083 h 71"/>
              <a:gd name="T36" fmla="*/ 123825 w 78"/>
              <a:gd name="T37" fmla="*/ 120516 h 71"/>
              <a:gd name="T38" fmla="*/ 247650 w 78"/>
              <a:gd name="T39" fmla="*/ 65423 h 71"/>
              <a:gd name="T40" fmla="*/ 247650 w 78"/>
              <a:gd name="T41" fmla="*/ 92969 h 71"/>
              <a:gd name="T42" fmla="*/ 213254 w 78"/>
              <a:gd name="T43" fmla="*/ 86083 h 71"/>
              <a:gd name="T44" fmla="*/ 178858 w 78"/>
              <a:gd name="T45" fmla="*/ 92969 h 71"/>
              <a:gd name="T46" fmla="*/ 182298 w 78"/>
              <a:gd name="T47" fmla="*/ 65423 h 71"/>
              <a:gd name="T48" fmla="*/ 182298 w 78"/>
              <a:gd name="T49" fmla="*/ 37876 h 71"/>
              <a:gd name="T50" fmla="*/ 178858 w 78"/>
              <a:gd name="T51" fmla="*/ 10330 h 71"/>
              <a:gd name="T52" fmla="*/ 213254 w 78"/>
              <a:gd name="T53" fmla="*/ 13773 h 71"/>
              <a:gd name="T54" fmla="*/ 230452 w 78"/>
              <a:gd name="T55" fmla="*/ 0 h 71"/>
              <a:gd name="T56" fmla="*/ 240770 w 78"/>
              <a:gd name="T57" fmla="*/ 30990 h 71"/>
              <a:gd name="T58" fmla="*/ 268287 w 78"/>
              <a:gd name="T59" fmla="*/ 61980 h 71"/>
              <a:gd name="T60" fmla="*/ 240770 w 78"/>
              <a:gd name="T61" fmla="*/ 213485 h 71"/>
              <a:gd name="T62" fmla="*/ 230452 w 78"/>
              <a:gd name="T63" fmla="*/ 244475 h 71"/>
              <a:gd name="T64" fmla="*/ 209814 w 78"/>
              <a:gd name="T65" fmla="*/ 227258 h 71"/>
              <a:gd name="T66" fmla="*/ 178858 w 78"/>
              <a:gd name="T67" fmla="*/ 234145 h 71"/>
              <a:gd name="T68" fmla="*/ 161660 w 78"/>
              <a:gd name="T69" fmla="*/ 203155 h 71"/>
              <a:gd name="T70" fmla="*/ 185737 w 78"/>
              <a:gd name="T71" fmla="*/ 172165 h 71"/>
              <a:gd name="T72" fmla="*/ 196056 w 78"/>
              <a:gd name="T73" fmla="*/ 141176 h 71"/>
              <a:gd name="T74" fmla="*/ 216693 w 78"/>
              <a:gd name="T75" fmla="*/ 158392 h 71"/>
              <a:gd name="T76" fmla="*/ 247650 w 78"/>
              <a:gd name="T77" fmla="*/ 151506 h 71"/>
              <a:gd name="T78" fmla="*/ 247650 w 78"/>
              <a:gd name="T79" fmla="*/ 179052 h 71"/>
              <a:gd name="T80" fmla="*/ 213254 w 78"/>
              <a:gd name="T81" fmla="*/ 34433 h 71"/>
              <a:gd name="T82" fmla="*/ 230452 w 78"/>
              <a:gd name="T83" fmla="*/ 51650 h 71"/>
              <a:gd name="T84" fmla="*/ 196056 w 78"/>
              <a:gd name="T85" fmla="*/ 192825 h 71"/>
              <a:gd name="T86" fmla="*/ 213254 w 78"/>
              <a:gd name="T87" fmla="*/ 175609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8" h="71">
                <a:moveTo>
                  <a:pt x="52" y="39"/>
                </a:moveTo>
                <a:cubicBezTo>
                  <a:pt x="52" y="40"/>
                  <a:pt x="51" y="40"/>
                  <a:pt x="51" y="40"/>
                </a:cubicBezTo>
                <a:cubicBezTo>
                  <a:pt x="45" y="41"/>
                  <a:pt x="45" y="41"/>
                  <a:pt x="45" y="41"/>
                </a:cubicBezTo>
                <a:cubicBezTo>
                  <a:pt x="44" y="42"/>
                  <a:pt x="44" y="43"/>
                  <a:pt x="43" y="44"/>
                </a:cubicBezTo>
                <a:cubicBezTo>
                  <a:pt x="45" y="46"/>
                  <a:pt x="46" y="47"/>
                  <a:pt x="47" y="49"/>
                </a:cubicBezTo>
                <a:cubicBezTo>
                  <a:pt x="47" y="49"/>
                  <a:pt x="47" y="49"/>
                  <a:pt x="47" y="50"/>
                </a:cubicBezTo>
                <a:cubicBezTo>
                  <a:pt x="47" y="50"/>
                  <a:pt x="47" y="50"/>
                  <a:pt x="47" y="50"/>
                </a:cubicBezTo>
                <a:cubicBezTo>
                  <a:pt x="46" y="52"/>
                  <a:pt x="42" y="56"/>
                  <a:pt x="41" y="56"/>
                </a:cubicBezTo>
                <a:cubicBezTo>
                  <a:pt x="40" y="56"/>
                  <a:pt x="40" y="56"/>
                  <a:pt x="40" y="56"/>
                </a:cubicBezTo>
                <a:cubicBezTo>
                  <a:pt x="35" y="53"/>
                  <a:pt x="35" y="53"/>
                  <a:pt x="35" y="53"/>
                </a:cubicBezTo>
                <a:cubicBezTo>
                  <a:pt x="34" y="53"/>
                  <a:pt x="33" y="53"/>
                  <a:pt x="32" y="54"/>
                </a:cubicBezTo>
                <a:cubicBezTo>
                  <a:pt x="32" y="56"/>
                  <a:pt x="32" y="58"/>
                  <a:pt x="31" y="60"/>
                </a:cubicBezTo>
                <a:cubicBezTo>
                  <a:pt x="31" y="61"/>
                  <a:pt x="30" y="61"/>
                  <a:pt x="30" y="61"/>
                </a:cubicBezTo>
                <a:cubicBezTo>
                  <a:pt x="22" y="61"/>
                  <a:pt x="22" y="61"/>
                  <a:pt x="22" y="61"/>
                </a:cubicBezTo>
                <a:cubicBezTo>
                  <a:pt x="22" y="61"/>
                  <a:pt x="21" y="61"/>
                  <a:pt x="21" y="60"/>
                </a:cubicBezTo>
                <a:cubicBezTo>
                  <a:pt x="20" y="54"/>
                  <a:pt x="20" y="54"/>
                  <a:pt x="20" y="54"/>
                </a:cubicBezTo>
                <a:cubicBezTo>
                  <a:pt x="19" y="54"/>
                  <a:pt x="18" y="53"/>
                  <a:pt x="17" y="53"/>
                </a:cubicBezTo>
                <a:cubicBezTo>
                  <a:pt x="13" y="56"/>
                  <a:pt x="13" y="56"/>
                  <a:pt x="13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11" y="56"/>
                  <a:pt x="11" y="56"/>
                  <a:pt x="11" y="56"/>
                </a:cubicBezTo>
                <a:cubicBezTo>
                  <a:pt x="10" y="55"/>
                  <a:pt x="5" y="51"/>
                  <a:pt x="5" y="50"/>
                </a:cubicBezTo>
                <a:cubicBezTo>
                  <a:pt x="5" y="49"/>
                  <a:pt x="5" y="49"/>
                  <a:pt x="5" y="49"/>
                </a:cubicBezTo>
                <a:cubicBezTo>
                  <a:pt x="7" y="47"/>
                  <a:pt x="8" y="46"/>
                  <a:pt x="9" y="44"/>
                </a:cubicBezTo>
                <a:cubicBezTo>
                  <a:pt x="8" y="43"/>
                  <a:pt x="8" y="42"/>
                  <a:pt x="8" y="41"/>
                </a:cubicBezTo>
                <a:cubicBezTo>
                  <a:pt x="1" y="40"/>
                  <a:pt x="1" y="40"/>
                  <a:pt x="1" y="40"/>
                </a:cubicBezTo>
                <a:cubicBezTo>
                  <a:pt x="1" y="40"/>
                  <a:pt x="0" y="40"/>
                  <a:pt x="0" y="39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1"/>
                  <a:pt x="1" y="30"/>
                  <a:pt x="1" y="30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8"/>
                  <a:pt x="8" y="27"/>
                  <a:pt x="9" y="26"/>
                </a:cubicBezTo>
                <a:cubicBezTo>
                  <a:pt x="8" y="25"/>
                  <a:pt x="7" y="23"/>
                  <a:pt x="5" y="22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0"/>
                  <a:pt x="5" y="20"/>
                </a:cubicBezTo>
                <a:cubicBezTo>
                  <a:pt x="6" y="19"/>
                  <a:pt x="11" y="14"/>
                  <a:pt x="12" y="14"/>
                </a:cubicBezTo>
                <a:cubicBezTo>
                  <a:pt x="12" y="14"/>
                  <a:pt x="12" y="14"/>
                  <a:pt x="13" y="14"/>
                </a:cubicBezTo>
                <a:cubicBezTo>
                  <a:pt x="17" y="18"/>
                  <a:pt x="17" y="18"/>
                  <a:pt x="17" y="18"/>
                </a:cubicBezTo>
                <a:cubicBezTo>
                  <a:pt x="18" y="18"/>
                  <a:pt x="19" y="17"/>
                  <a:pt x="20" y="17"/>
                </a:cubicBezTo>
                <a:cubicBezTo>
                  <a:pt x="21" y="15"/>
                  <a:pt x="21" y="13"/>
                  <a:pt x="21" y="11"/>
                </a:cubicBezTo>
                <a:cubicBezTo>
                  <a:pt x="21" y="10"/>
                  <a:pt x="22" y="10"/>
                  <a:pt x="22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1" y="10"/>
                  <a:pt x="31" y="11"/>
                </a:cubicBezTo>
                <a:cubicBezTo>
                  <a:pt x="32" y="17"/>
                  <a:pt x="32" y="17"/>
                  <a:pt x="32" y="17"/>
                </a:cubicBezTo>
                <a:cubicBezTo>
                  <a:pt x="33" y="17"/>
                  <a:pt x="34" y="18"/>
                  <a:pt x="35" y="18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4"/>
                  <a:pt x="40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2" y="15"/>
                  <a:pt x="47" y="20"/>
                  <a:pt x="47" y="21"/>
                </a:cubicBezTo>
                <a:cubicBezTo>
                  <a:pt x="47" y="21"/>
                  <a:pt x="47" y="21"/>
                  <a:pt x="47" y="22"/>
                </a:cubicBezTo>
                <a:cubicBezTo>
                  <a:pt x="46" y="23"/>
                  <a:pt x="45" y="25"/>
                  <a:pt x="43" y="26"/>
                </a:cubicBezTo>
                <a:cubicBezTo>
                  <a:pt x="44" y="27"/>
                  <a:pt x="44" y="28"/>
                  <a:pt x="45" y="30"/>
                </a:cubicBezTo>
                <a:cubicBezTo>
                  <a:pt x="51" y="30"/>
                  <a:pt x="51" y="30"/>
                  <a:pt x="51" y="30"/>
                </a:cubicBezTo>
                <a:cubicBezTo>
                  <a:pt x="51" y="31"/>
                  <a:pt x="52" y="31"/>
                  <a:pt x="52" y="32"/>
                </a:cubicBezTo>
                <a:lnTo>
                  <a:pt x="52" y="39"/>
                </a:lnTo>
                <a:close/>
                <a:moveTo>
                  <a:pt x="26" y="25"/>
                </a:moveTo>
                <a:cubicBezTo>
                  <a:pt x="21" y="25"/>
                  <a:pt x="16" y="30"/>
                  <a:pt x="16" y="35"/>
                </a:cubicBezTo>
                <a:cubicBezTo>
                  <a:pt x="16" y="41"/>
                  <a:pt x="21" y="46"/>
                  <a:pt x="26" y="46"/>
                </a:cubicBezTo>
                <a:cubicBezTo>
                  <a:pt x="32" y="46"/>
                  <a:pt x="36" y="41"/>
                  <a:pt x="36" y="35"/>
                </a:cubicBezTo>
                <a:cubicBezTo>
                  <a:pt x="36" y="30"/>
                  <a:pt x="32" y="25"/>
                  <a:pt x="26" y="25"/>
                </a:cubicBezTo>
                <a:close/>
                <a:moveTo>
                  <a:pt x="78" y="18"/>
                </a:moveTo>
                <a:cubicBezTo>
                  <a:pt x="78" y="18"/>
                  <a:pt x="72" y="19"/>
                  <a:pt x="72" y="19"/>
                </a:cubicBezTo>
                <a:cubicBezTo>
                  <a:pt x="71" y="20"/>
                  <a:pt x="71" y="20"/>
                  <a:pt x="70" y="21"/>
                </a:cubicBezTo>
                <a:cubicBezTo>
                  <a:pt x="71" y="22"/>
                  <a:pt x="72" y="26"/>
                  <a:pt x="72" y="26"/>
                </a:cubicBezTo>
                <a:cubicBezTo>
                  <a:pt x="72" y="27"/>
                  <a:pt x="72" y="27"/>
                  <a:pt x="72" y="27"/>
                </a:cubicBezTo>
                <a:cubicBezTo>
                  <a:pt x="72" y="27"/>
                  <a:pt x="68" y="30"/>
                  <a:pt x="67" y="30"/>
                </a:cubicBezTo>
                <a:cubicBezTo>
                  <a:pt x="67" y="30"/>
                  <a:pt x="64" y="26"/>
                  <a:pt x="63" y="25"/>
                </a:cubicBezTo>
                <a:cubicBezTo>
                  <a:pt x="63" y="25"/>
                  <a:pt x="63" y="25"/>
                  <a:pt x="62" y="25"/>
                </a:cubicBezTo>
                <a:cubicBezTo>
                  <a:pt x="62" y="25"/>
                  <a:pt x="61" y="25"/>
                  <a:pt x="61" y="25"/>
                </a:cubicBezTo>
                <a:cubicBezTo>
                  <a:pt x="61" y="26"/>
                  <a:pt x="58" y="30"/>
                  <a:pt x="57" y="30"/>
                </a:cubicBezTo>
                <a:cubicBezTo>
                  <a:pt x="57" y="30"/>
                  <a:pt x="53" y="27"/>
                  <a:pt x="52" y="27"/>
                </a:cubicBezTo>
                <a:cubicBezTo>
                  <a:pt x="52" y="27"/>
                  <a:pt x="52" y="27"/>
                  <a:pt x="52" y="26"/>
                </a:cubicBezTo>
                <a:cubicBezTo>
                  <a:pt x="52" y="26"/>
                  <a:pt x="54" y="22"/>
                  <a:pt x="54" y="21"/>
                </a:cubicBezTo>
                <a:cubicBezTo>
                  <a:pt x="53" y="20"/>
                  <a:pt x="53" y="20"/>
                  <a:pt x="53" y="19"/>
                </a:cubicBezTo>
                <a:cubicBezTo>
                  <a:pt x="52" y="19"/>
                  <a:pt x="47" y="18"/>
                  <a:pt x="47" y="18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1"/>
                  <a:pt x="52" y="11"/>
                  <a:pt x="53" y="11"/>
                </a:cubicBezTo>
                <a:cubicBezTo>
                  <a:pt x="53" y="10"/>
                  <a:pt x="53" y="9"/>
                  <a:pt x="54" y="9"/>
                </a:cubicBezTo>
                <a:cubicBezTo>
                  <a:pt x="54" y="8"/>
                  <a:pt x="52" y="4"/>
                  <a:pt x="52" y="3"/>
                </a:cubicBezTo>
                <a:cubicBezTo>
                  <a:pt x="52" y="3"/>
                  <a:pt x="52" y="3"/>
                  <a:pt x="52" y="3"/>
                </a:cubicBezTo>
                <a:cubicBezTo>
                  <a:pt x="53" y="3"/>
                  <a:pt x="57" y="0"/>
                  <a:pt x="57" y="0"/>
                </a:cubicBezTo>
                <a:cubicBezTo>
                  <a:pt x="58" y="0"/>
                  <a:pt x="61" y="4"/>
                  <a:pt x="61" y="5"/>
                </a:cubicBezTo>
                <a:cubicBezTo>
                  <a:pt x="61" y="4"/>
                  <a:pt x="62" y="4"/>
                  <a:pt x="62" y="4"/>
                </a:cubicBezTo>
                <a:cubicBezTo>
                  <a:pt x="63" y="4"/>
                  <a:pt x="63" y="4"/>
                  <a:pt x="63" y="5"/>
                </a:cubicBezTo>
                <a:cubicBezTo>
                  <a:pt x="64" y="3"/>
                  <a:pt x="66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72" y="2"/>
                  <a:pt x="72" y="3"/>
                </a:cubicBezTo>
                <a:cubicBezTo>
                  <a:pt x="72" y="3"/>
                  <a:pt x="72" y="3"/>
                  <a:pt x="72" y="3"/>
                </a:cubicBezTo>
                <a:cubicBezTo>
                  <a:pt x="72" y="4"/>
                  <a:pt x="71" y="8"/>
                  <a:pt x="70" y="9"/>
                </a:cubicBezTo>
                <a:cubicBezTo>
                  <a:pt x="71" y="9"/>
                  <a:pt x="71" y="10"/>
                  <a:pt x="72" y="11"/>
                </a:cubicBezTo>
                <a:cubicBezTo>
                  <a:pt x="72" y="11"/>
                  <a:pt x="78" y="11"/>
                  <a:pt x="78" y="12"/>
                </a:cubicBezTo>
                <a:lnTo>
                  <a:pt x="78" y="18"/>
                </a:lnTo>
                <a:close/>
                <a:moveTo>
                  <a:pt x="78" y="59"/>
                </a:moveTo>
                <a:cubicBezTo>
                  <a:pt x="78" y="59"/>
                  <a:pt x="72" y="60"/>
                  <a:pt x="72" y="60"/>
                </a:cubicBezTo>
                <a:cubicBezTo>
                  <a:pt x="71" y="61"/>
                  <a:pt x="71" y="61"/>
                  <a:pt x="70" y="62"/>
                </a:cubicBezTo>
                <a:cubicBezTo>
                  <a:pt x="71" y="63"/>
                  <a:pt x="72" y="67"/>
                  <a:pt x="72" y="68"/>
                </a:cubicBezTo>
                <a:cubicBezTo>
                  <a:pt x="72" y="68"/>
                  <a:pt x="72" y="68"/>
                  <a:pt x="72" y="68"/>
                </a:cubicBezTo>
                <a:cubicBezTo>
                  <a:pt x="72" y="68"/>
                  <a:pt x="68" y="71"/>
                  <a:pt x="67" y="71"/>
                </a:cubicBezTo>
                <a:cubicBezTo>
                  <a:pt x="67" y="71"/>
                  <a:pt x="64" y="67"/>
                  <a:pt x="63" y="66"/>
                </a:cubicBezTo>
                <a:cubicBezTo>
                  <a:pt x="63" y="66"/>
                  <a:pt x="63" y="66"/>
                  <a:pt x="62" y="66"/>
                </a:cubicBezTo>
                <a:cubicBezTo>
                  <a:pt x="62" y="66"/>
                  <a:pt x="61" y="66"/>
                  <a:pt x="61" y="66"/>
                </a:cubicBezTo>
                <a:cubicBezTo>
                  <a:pt x="61" y="67"/>
                  <a:pt x="58" y="71"/>
                  <a:pt x="57" y="71"/>
                </a:cubicBezTo>
                <a:cubicBezTo>
                  <a:pt x="57" y="71"/>
                  <a:pt x="53" y="68"/>
                  <a:pt x="52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2" y="67"/>
                  <a:pt x="54" y="63"/>
                  <a:pt x="54" y="62"/>
                </a:cubicBezTo>
                <a:cubicBezTo>
                  <a:pt x="53" y="61"/>
                  <a:pt x="53" y="61"/>
                  <a:pt x="53" y="60"/>
                </a:cubicBezTo>
                <a:cubicBezTo>
                  <a:pt x="52" y="60"/>
                  <a:pt x="47" y="59"/>
                  <a:pt x="47" y="59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2"/>
                  <a:pt x="52" y="52"/>
                  <a:pt x="53" y="52"/>
                </a:cubicBezTo>
                <a:cubicBezTo>
                  <a:pt x="53" y="51"/>
                  <a:pt x="53" y="50"/>
                  <a:pt x="54" y="50"/>
                </a:cubicBezTo>
                <a:cubicBezTo>
                  <a:pt x="54" y="49"/>
                  <a:pt x="52" y="45"/>
                  <a:pt x="52" y="44"/>
                </a:cubicBezTo>
                <a:cubicBezTo>
                  <a:pt x="52" y="44"/>
                  <a:pt x="52" y="44"/>
                  <a:pt x="52" y="44"/>
                </a:cubicBezTo>
                <a:cubicBezTo>
                  <a:pt x="53" y="44"/>
                  <a:pt x="57" y="41"/>
                  <a:pt x="57" y="41"/>
                </a:cubicBezTo>
                <a:cubicBezTo>
                  <a:pt x="58" y="41"/>
                  <a:pt x="61" y="45"/>
                  <a:pt x="61" y="46"/>
                </a:cubicBezTo>
                <a:cubicBezTo>
                  <a:pt x="61" y="46"/>
                  <a:pt x="62" y="46"/>
                  <a:pt x="62" y="46"/>
                </a:cubicBezTo>
                <a:cubicBezTo>
                  <a:pt x="63" y="46"/>
                  <a:pt x="63" y="46"/>
                  <a:pt x="63" y="46"/>
                </a:cubicBezTo>
                <a:cubicBezTo>
                  <a:pt x="64" y="44"/>
                  <a:pt x="66" y="43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1"/>
                  <a:pt x="72" y="44"/>
                  <a:pt x="72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5"/>
                  <a:pt x="71" y="49"/>
                  <a:pt x="70" y="50"/>
                </a:cubicBezTo>
                <a:cubicBezTo>
                  <a:pt x="71" y="50"/>
                  <a:pt x="71" y="51"/>
                  <a:pt x="72" y="52"/>
                </a:cubicBezTo>
                <a:cubicBezTo>
                  <a:pt x="72" y="52"/>
                  <a:pt x="78" y="52"/>
                  <a:pt x="78" y="53"/>
                </a:cubicBezTo>
                <a:lnTo>
                  <a:pt x="78" y="59"/>
                </a:lnTo>
                <a:close/>
                <a:moveTo>
                  <a:pt x="62" y="10"/>
                </a:moveTo>
                <a:cubicBezTo>
                  <a:pt x="59" y="10"/>
                  <a:pt x="57" y="12"/>
                  <a:pt x="57" y="15"/>
                </a:cubicBezTo>
                <a:cubicBezTo>
                  <a:pt x="57" y="18"/>
                  <a:pt x="59" y="20"/>
                  <a:pt x="62" y="20"/>
                </a:cubicBezTo>
                <a:cubicBezTo>
                  <a:pt x="65" y="20"/>
                  <a:pt x="67" y="18"/>
                  <a:pt x="67" y="15"/>
                </a:cubicBezTo>
                <a:cubicBezTo>
                  <a:pt x="67" y="12"/>
                  <a:pt x="65" y="10"/>
                  <a:pt x="62" y="10"/>
                </a:cubicBezTo>
                <a:close/>
                <a:moveTo>
                  <a:pt x="62" y="51"/>
                </a:moveTo>
                <a:cubicBezTo>
                  <a:pt x="59" y="51"/>
                  <a:pt x="57" y="53"/>
                  <a:pt x="57" y="56"/>
                </a:cubicBezTo>
                <a:cubicBezTo>
                  <a:pt x="57" y="59"/>
                  <a:pt x="59" y="61"/>
                  <a:pt x="62" y="61"/>
                </a:cubicBezTo>
                <a:cubicBezTo>
                  <a:pt x="65" y="61"/>
                  <a:pt x="67" y="59"/>
                  <a:pt x="67" y="56"/>
                </a:cubicBezTo>
                <a:cubicBezTo>
                  <a:pt x="67" y="53"/>
                  <a:pt x="65" y="51"/>
                  <a:pt x="62" y="5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1" name="Freeform 66"/>
          <p:cNvSpPr>
            <a:spLocks noEditPoints="1"/>
          </p:cNvSpPr>
          <p:nvPr/>
        </p:nvSpPr>
        <p:spPr bwMode="auto">
          <a:xfrm>
            <a:off x="2311425" y="2294135"/>
            <a:ext cx="221369" cy="171702"/>
          </a:xfrm>
          <a:custGeom>
            <a:avLst/>
            <a:gdLst>
              <a:gd name="T0" fmla="*/ 99748 w 72"/>
              <a:gd name="T1" fmla="*/ 140635 h 56"/>
              <a:gd name="T2" fmla="*/ 75671 w 72"/>
              <a:gd name="T3" fmla="*/ 137205 h 56"/>
              <a:gd name="T4" fmla="*/ 37835 w 72"/>
              <a:gd name="T5" fmla="*/ 154356 h 56"/>
              <a:gd name="T6" fmla="*/ 24077 w 72"/>
              <a:gd name="T7" fmla="*/ 157786 h 56"/>
              <a:gd name="T8" fmla="*/ 24077 w 72"/>
              <a:gd name="T9" fmla="*/ 157786 h 56"/>
              <a:gd name="T10" fmla="*/ 20638 w 72"/>
              <a:gd name="T11" fmla="*/ 154356 h 56"/>
              <a:gd name="T12" fmla="*/ 20638 w 72"/>
              <a:gd name="T13" fmla="*/ 147495 h 56"/>
              <a:gd name="T14" fmla="*/ 37835 w 72"/>
              <a:gd name="T15" fmla="*/ 123485 h 56"/>
              <a:gd name="T16" fmla="*/ 0 w 72"/>
              <a:gd name="T17" fmla="*/ 68603 h 56"/>
              <a:gd name="T18" fmla="*/ 99748 w 72"/>
              <a:gd name="T19" fmla="*/ 0 h 56"/>
              <a:gd name="T20" fmla="*/ 196056 w 72"/>
              <a:gd name="T21" fmla="*/ 68603 h 56"/>
              <a:gd name="T22" fmla="*/ 99748 w 72"/>
              <a:gd name="T23" fmla="*/ 140635 h 56"/>
              <a:gd name="T24" fmla="*/ 213254 w 72"/>
              <a:gd name="T25" fmla="*/ 161216 h 56"/>
              <a:gd name="T26" fmla="*/ 227013 w 72"/>
              <a:gd name="T27" fmla="*/ 181797 h 56"/>
              <a:gd name="T28" fmla="*/ 230452 w 72"/>
              <a:gd name="T29" fmla="*/ 188657 h 56"/>
              <a:gd name="T30" fmla="*/ 227013 w 72"/>
              <a:gd name="T31" fmla="*/ 192087 h 56"/>
              <a:gd name="T32" fmla="*/ 213254 w 72"/>
              <a:gd name="T33" fmla="*/ 188657 h 56"/>
              <a:gd name="T34" fmla="*/ 175419 w 72"/>
              <a:gd name="T35" fmla="*/ 171506 h 56"/>
              <a:gd name="T36" fmla="*/ 151342 w 72"/>
              <a:gd name="T37" fmla="*/ 174936 h 56"/>
              <a:gd name="T38" fmla="*/ 85990 w 72"/>
              <a:gd name="T39" fmla="*/ 157786 h 56"/>
              <a:gd name="T40" fmla="*/ 99748 w 72"/>
              <a:gd name="T41" fmla="*/ 157786 h 56"/>
              <a:gd name="T42" fmla="*/ 178858 w 72"/>
              <a:gd name="T43" fmla="*/ 133775 h 56"/>
              <a:gd name="T44" fmla="*/ 213254 w 72"/>
              <a:gd name="T45" fmla="*/ 68603 h 56"/>
              <a:gd name="T46" fmla="*/ 209815 w 72"/>
              <a:gd name="T47" fmla="*/ 48022 h 56"/>
              <a:gd name="T48" fmla="*/ 247650 w 72"/>
              <a:gd name="T49" fmla="*/ 102904 h 56"/>
              <a:gd name="T50" fmla="*/ 213254 w 72"/>
              <a:gd name="T51" fmla="*/ 161216 h 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56">
                <a:moveTo>
                  <a:pt x="29" y="41"/>
                </a:moveTo>
                <a:cubicBezTo>
                  <a:pt x="26" y="41"/>
                  <a:pt x="24" y="40"/>
                  <a:pt x="22" y="40"/>
                </a:cubicBezTo>
                <a:cubicBezTo>
                  <a:pt x="18" y="42"/>
                  <a:pt x="15" y="44"/>
                  <a:pt x="11" y="45"/>
                </a:cubicBezTo>
                <a:cubicBezTo>
                  <a:pt x="9" y="45"/>
                  <a:pt x="8" y="46"/>
                  <a:pt x="7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6"/>
                  <a:pt x="6" y="45"/>
                  <a:pt x="6" y="45"/>
                </a:cubicBezTo>
                <a:cubicBezTo>
                  <a:pt x="5" y="44"/>
                  <a:pt x="6" y="43"/>
                  <a:pt x="6" y="43"/>
                </a:cubicBezTo>
                <a:cubicBezTo>
                  <a:pt x="8" y="41"/>
                  <a:pt x="10" y="40"/>
                  <a:pt x="11" y="36"/>
                </a:cubicBezTo>
                <a:cubicBezTo>
                  <a:pt x="5" y="32"/>
                  <a:pt x="0" y="27"/>
                  <a:pt x="0" y="20"/>
                </a:cubicBezTo>
                <a:cubicBezTo>
                  <a:pt x="0" y="9"/>
                  <a:pt x="13" y="0"/>
                  <a:pt x="29" y="0"/>
                </a:cubicBezTo>
                <a:cubicBezTo>
                  <a:pt x="44" y="0"/>
                  <a:pt x="57" y="9"/>
                  <a:pt x="57" y="20"/>
                </a:cubicBezTo>
                <a:cubicBezTo>
                  <a:pt x="57" y="32"/>
                  <a:pt x="44" y="41"/>
                  <a:pt x="29" y="41"/>
                </a:cubicBezTo>
                <a:close/>
                <a:moveTo>
                  <a:pt x="62" y="47"/>
                </a:moveTo>
                <a:cubicBezTo>
                  <a:pt x="63" y="50"/>
                  <a:pt x="65" y="51"/>
                  <a:pt x="66" y="53"/>
                </a:cubicBezTo>
                <a:cubicBezTo>
                  <a:pt x="67" y="54"/>
                  <a:pt x="67" y="54"/>
                  <a:pt x="67" y="55"/>
                </a:cubicBezTo>
                <a:cubicBezTo>
                  <a:pt x="67" y="56"/>
                  <a:pt x="67" y="56"/>
                  <a:pt x="66" y="56"/>
                </a:cubicBezTo>
                <a:cubicBezTo>
                  <a:pt x="65" y="56"/>
                  <a:pt x="63" y="56"/>
                  <a:pt x="62" y="55"/>
                </a:cubicBezTo>
                <a:cubicBezTo>
                  <a:pt x="58" y="54"/>
                  <a:pt x="55" y="53"/>
                  <a:pt x="51" y="50"/>
                </a:cubicBezTo>
                <a:cubicBezTo>
                  <a:pt x="49" y="51"/>
                  <a:pt x="47" y="51"/>
                  <a:pt x="44" y="51"/>
                </a:cubicBezTo>
                <a:cubicBezTo>
                  <a:pt x="37" y="51"/>
                  <a:pt x="30" y="49"/>
                  <a:pt x="25" y="46"/>
                </a:cubicBezTo>
                <a:cubicBezTo>
                  <a:pt x="26" y="46"/>
                  <a:pt x="28" y="46"/>
                  <a:pt x="29" y="46"/>
                </a:cubicBezTo>
                <a:cubicBezTo>
                  <a:pt x="37" y="46"/>
                  <a:pt x="46" y="43"/>
                  <a:pt x="52" y="39"/>
                </a:cubicBezTo>
                <a:cubicBezTo>
                  <a:pt x="58" y="34"/>
                  <a:pt x="62" y="27"/>
                  <a:pt x="62" y="20"/>
                </a:cubicBezTo>
                <a:cubicBezTo>
                  <a:pt x="62" y="18"/>
                  <a:pt x="62" y="16"/>
                  <a:pt x="61" y="14"/>
                </a:cubicBezTo>
                <a:cubicBezTo>
                  <a:pt x="68" y="18"/>
                  <a:pt x="72" y="24"/>
                  <a:pt x="72" y="30"/>
                </a:cubicBezTo>
                <a:cubicBezTo>
                  <a:pt x="72" y="37"/>
                  <a:pt x="68" y="43"/>
                  <a:pt x="62" y="4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2" name="Freeform 67"/>
          <p:cNvSpPr>
            <a:spLocks noEditPoints="1"/>
          </p:cNvSpPr>
          <p:nvPr/>
        </p:nvSpPr>
        <p:spPr bwMode="auto">
          <a:xfrm>
            <a:off x="2754162" y="2260078"/>
            <a:ext cx="219950" cy="221369"/>
          </a:xfrm>
          <a:custGeom>
            <a:avLst/>
            <a:gdLst>
              <a:gd name="T0" fmla="*/ 246062 w 72"/>
              <a:gd name="T1" fmla="*/ 68792 h 72"/>
              <a:gd name="T2" fmla="*/ 246062 w 72"/>
              <a:gd name="T3" fmla="*/ 233892 h 72"/>
              <a:gd name="T4" fmla="*/ 235809 w 72"/>
              <a:gd name="T5" fmla="*/ 247650 h 72"/>
              <a:gd name="T6" fmla="*/ 102526 w 72"/>
              <a:gd name="T7" fmla="*/ 247650 h 72"/>
              <a:gd name="T8" fmla="*/ 88856 w 72"/>
              <a:gd name="T9" fmla="*/ 233892 h 72"/>
              <a:gd name="T10" fmla="*/ 88856 w 72"/>
              <a:gd name="T11" fmla="*/ 196056 h 72"/>
              <a:gd name="T12" fmla="*/ 13670 w 72"/>
              <a:gd name="T13" fmla="*/ 196056 h 72"/>
              <a:gd name="T14" fmla="*/ 0 w 72"/>
              <a:gd name="T15" fmla="*/ 182298 h 72"/>
              <a:gd name="T16" fmla="*/ 0 w 72"/>
              <a:gd name="T17" fmla="*/ 89429 h 72"/>
              <a:gd name="T18" fmla="*/ 10253 w 72"/>
              <a:gd name="T19" fmla="*/ 65352 h 72"/>
              <a:gd name="T20" fmla="*/ 68351 w 72"/>
              <a:gd name="T21" fmla="*/ 10319 h 72"/>
              <a:gd name="T22" fmla="*/ 88856 w 72"/>
              <a:gd name="T23" fmla="*/ 0 h 72"/>
              <a:gd name="T24" fmla="*/ 146954 w 72"/>
              <a:gd name="T25" fmla="*/ 0 h 72"/>
              <a:gd name="T26" fmla="*/ 160624 w 72"/>
              <a:gd name="T27" fmla="*/ 13758 h 72"/>
              <a:gd name="T28" fmla="*/ 160624 w 72"/>
              <a:gd name="T29" fmla="*/ 58473 h 72"/>
              <a:gd name="T30" fmla="*/ 177711 w 72"/>
              <a:gd name="T31" fmla="*/ 55033 h 72"/>
              <a:gd name="T32" fmla="*/ 235809 w 72"/>
              <a:gd name="T33" fmla="*/ 55033 h 72"/>
              <a:gd name="T34" fmla="*/ 246062 w 72"/>
              <a:gd name="T35" fmla="*/ 68792 h 72"/>
              <a:gd name="T36" fmla="*/ 143536 w 72"/>
              <a:gd name="T37" fmla="*/ 75671 h 72"/>
              <a:gd name="T38" fmla="*/ 143536 w 72"/>
              <a:gd name="T39" fmla="*/ 17198 h 72"/>
              <a:gd name="T40" fmla="*/ 88856 w 72"/>
              <a:gd name="T41" fmla="*/ 17198 h 72"/>
              <a:gd name="T42" fmla="*/ 88856 w 72"/>
              <a:gd name="T43" fmla="*/ 75671 h 72"/>
              <a:gd name="T44" fmla="*/ 75186 w 72"/>
              <a:gd name="T45" fmla="*/ 89429 h 72"/>
              <a:gd name="T46" fmla="*/ 20505 w 72"/>
              <a:gd name="T47" fmla="*/ 89429 h 72"/>
              <a:gd name="T48" fmla="*/ 20505 w 72"/>
              <a:gd name="T49" fmla="*/ 178858 h 72"/>
              <a:gd name="T50" fmla="*/ 88856 w 72"/>
              <a:gd name="T51" fmla="*/ 178858 h 72"/>
              <a:gd name="T52" fmla="*/ 88856 w 72"/>
              <a:gd name="T53" fmla="*/ 141023 h 72"/>
              <a:gd name="T54" fmla="*/ 99108 w 72"/>
              <a:gd name="T55" fmla="*/ 120385 h 72"/>
              <a:gd name="T56" fmla="*/ 143536 w 72"/>
              <a:gd name="T57" fmla="*/ 75671 h 72"/>
              <a:gd name="T58" fmla="*/ 30758 w 72"/>
              <a:gd name="T59" fmla="*/ 72231 h 72"/>
              <a:gd name="T60" fmla="*/ 71768 w 72"/>
              <a:gd name="T61" fmla="*/ 72231 h 72"/>
              <a:gd name="T62" fmla="*/ 71768 w 72"/>
              <a:gd name="T63" fmla="*/ 30956 h 72"/>
              <a:gd name="T64" fmla="*/ 30758 w 72"/>
              <a:gd name="T65" fmla="*/ 72231 h 72"/>
              <a:gd name="T66" fmla="*/ 228974 w 72"/>
              <a:gd name="T67" fmla="*/ 72231 h 72"/>
              <a:gd name="T68" fmla="*/ 177711 w 72"/>
              <a:gd name="T69" fmla="*/ 72231 h 72"/>
              <a:gd name="T70" fmla="*/ 177711 w 72"/>
              <a:gd name="T71" fmla="*/ 130704 h 72"/>
              <a:gd name="T72" fmla="*/ 164041 w 72"/>
              <a:gd name="T73" fmla="*/ 141023 h 72"/>
              <a:gd name="T74" fmla="*/ 105943 w 72"/>
              <a:gd name="T75" fmla="*/ 141023 h 72"/>
              <a:gd name="T76" fmla="*/ 105943 w 72"/>
              <a:gd name="T77" fmla="*/ 230452 h 72"/>
              <a:gd name="T78" fmla="*/ 228974 w 72"/>
              <a:gd name="T79" fmla="*/ 230452 h 72"/>
              <a:gd name="T80" fmla="*/ 228974 w 72"/>
              <a:gd name="T81" fmla="*/ 72231 h 72"/>
              <a:gd name="T82" fmla="*/ 119613 w 72"/>
              <a:gd name="T83" fmla="*/ 123825 h 72"/>
              <a:gd name="T84" fmla="*/ 160624 w 72"/>
              <a:gd name="T85" fmla="*/ 123825 h 72"/>
              <a:gd name="T86" fmla="*/ 160624 w 72"/>
              <a:gd name="T87" fmla="*/ 82550 h 72"/>
              <a:gd name="T88" fmla="*/ 119613 w 72"/>
              <a:gd name="T89" fmla="*/ 123825 h 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2" h="72">
                <a:moveTo>
                  <a:pt x="72" y="20"/>
                </a:moveTo>
                <a:cubicBezTo>
                  <a:pt x="72" y="68"/>
                  <a:pt x="72" y="68"/>
                  <a:pt x="72" y="68"/>
                </a:cubicBezTo>
                <a:cubicBezTo>
                  <a:pt x="72" y="71"/>
                  <a:pt x="71" y="72"/>
                  <a:pt x="69" y="72"/>
                </a:cubicBezTo>
                <a:cubicBezTo>
                  <a:pt x="30" y="72"/>
                  <a:pt x="30" y="72"/>
                  <a:pt x="30" y="72"/>
                </a:cubicBezTo>
                <a:cubicBezTo>
                  <a:pt x="28" y="72"/>
                  <a:pt x="26" y="71"/>
                  <a:pt x="26" y="68"/>
                </a:cubicBezTo>
                <a:cubicBezTo>
                  <a:pt x="26" y="57"/>
                  <a:pt x="26" y="57"/>
                  <a:pt x="26" y="57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7"/>
                  <a:pt x="0" y="55"/>
                  <a:pt x="0" y="53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4"/>
                  <a:pt x="2" y="21"/>
                  <a:pt x="3" y="19"/>
                </a:cubicBezTo>
                <a:cubicBezTo>
                  <a:pt x="20" y="3"/>
                  <a:pt x="20" y="3"/>
                  <a:pt x="20" y="3"/>
                </a:cubicBezTo>
                <a:cubicBezTo>
                  <a:pt x="21" y="2"/>
                  <a:pt x="24" y="0"/>
                  <a:pt x="26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5" y="0"/>
                  <a:pt x="47" y="2"/>
                  <a:pt x="47" y="4"/>
                </a:cubicBezTo>
                <a:cubicBezTo>
                  <a:pt x="47" y="17"/>
                  <a:pt x="47" y="17"/>
                  <a:pt x="47" y="17"/>
                </a:cubicBezTo>
                <a:cubicBezTo>
                  <a:pt x="48" y="16"/>
                  <a:pt x="50" y="16"/>
                  <a:pt x="52" y="16"/>
                </a:cubicBezTo>
                <a:cubicBezTo>
                  <a:pt x="69" y="16"/>
                  <a:pt x="69" y="16"/>
                  <a:pt x="69" y="16"/>
                </a:cubicBezTo>
                <a:cubicBezTo>
                  <a:pt x="71" y="16"/>
                  <a:pt x="72" y="17"/>
                  <a:pt x="72" y="20"/>
                </a:cubicBezTo>
                <a:close/>
                <a:moveTo>
                  <a:pt x="42" y="22"/>
                </a:moveTo>
                <a:cubicBezTo>
                  <a:pt x="42" y="5"/>
                  <a:pt x="42" y="5"/>
                  <a:pt x="42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4"/>
                  <a:pt x="24" y="26"/>
                  <a:pt x="22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52"/>
                  <a:pt x="6" y="52"/>
                  <a:pt x="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39"/>
                  <a:pt x="27" y="36"/>
                  <a:pt x="29" y="35"/>
                </a:cubicBezTo>
                <a:lnTo>
                  <a:pt x="42" y="22"/>
                </a:lnTo>
                <a:close/>
                <a:moveTo>
                  <a:pt x="9" y="21"/>
                </a:moveTo>
                <a:cubicBezTo>
                  <a:pt x="21" y="21"/>
                  <a:pt x="21" y="21"/>
                  <a:pt x="21" y="21"/>
                </a:cubicBezTo>
                <a:cubicBezTo>
                  <a:pt x="21" y="9"/>
                  <a:pt x="21" y="9"/>
                  <a:pt x="21" y="9"/>
                </a:cubicBezTo>
                <a:lnTo>
                  <a:pt x="9" y="21"/>
                </a:lnTo>
                <a:close/>
                <a:moveTo>
                  <a:pt x="67" y="21"/>
                </a:moveTo>
                <a:cubicBezTo>
                  <a:pt x="52" y="21"/>
                  <a:pt x="52" y="21"/>
                  <a:pt x="52" y="21"/>
                </a:cubicBezTo>
                <a:cubicBezTo>
                  <a:pt x="52" y="38"/>
                  <a:pt x="52" y="38"/>
                  <a:pt x="52" y="38"/>
                </a:cubicBezTo>
                <a:cubicBezTo>
                  <a:pt x="52" y="40"/>
                  <a:pt x="50" y="41"/>
                  <a:pt x="48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67"/>
                  <a:pt x="31" y="67"/>
                  <a:pt x="31" y="67"/>
                </a:cubicBezTo>
                <a:cubicBezTo>
                  <a:pt x="67" y="67"/>
                  <a:pt x="67" y="67"/>
                  <a:pt x="67" y="67"/>
                </a:cubicBezTo>
                <a:lnTo>
                  <a:pt x="67" y="21"/>
                </a:lnTo>
                <a:close/>
                <a:moveTo>
                  <a:pt x="35" y="36"/>
                </a:moveTo>
                <a:cubicBezTo>
                  <a:pt x="47" y="36"/>
                  <a:pt x="47" y="36"/>
                  <a:pt x="47" y="36"/>
                </a:cubicBezTo>
                <a:cubicBezTo>
                  <a:pt x="47" y="24"/>
                  <a:pt x="47" y="24"/>
                  <a:pt x="47" y="24"/>
                </a:cubicBezTo>
                <a:lnTo>
                  <a:pt x="35" y="3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3" name="Freeform 68"/>
          <p:cNvSpPr>
            <a:spLocks noEditPoints="1"/>
          </p:cNvSpPr>
          <p:nvPr/>
        </p:nvSpPr>
        <p:spPr bwMode="auto">
          <a:xfrm>
            <a:off x="3195480" y="2275688"/>
            <a:ext cx="190150" cy="190150"/>
          </a:xfrm>
          <a:custGeom>
            <a:avLst/>
            <a:gdLst>
              <a:gd name="T0" fmla="*/ 212725 w 62"/>
              <a:gd name="T1" fmla="*/ 116656 h 62"/>
              <a:gd name="T2" fmla="*/ 205863 w 62"/>
              <a:gd name="T3" fmla="*/ 123518 h 62"/>
              <a:gd name="T4" fmla="*/ 185277 w 62"/>
              <a:gd name="T5" fmla="*/ 123518 h 62"/>
              <a:gd name="T6" fmla="*/ 123518 w 62"/>
              <a:gd name="T7" fmla="*/ 185277 h 62"/>
              <a:gd name="T8" fmla="*/ 123518 w 62"/>
              <a:gd name="T9" fmla="*/ 205863 h 62"/>
              <a:gd name="T10" fmla="*/ 116656 w 62"/>
              <a:gd name="T11" fmla="*/ 212725 h 62"/>
              <a:gd name="T12" fmla="*/ 99500 w 62"/>
              <a:gd name="T13" fmla="*/ 212725 h 62"/>
              <a:gd name="T14" fmla="*/ 89207 w 62"/>
              <a:gd name="T15" fmla="*/ 205863 h 62"/>
              <a:gd name="T16" fmla="*/ 89207 w 62"/>
              <a:gd name="T17" fmla="*/ 185277 h 62"/>
              <a:gd name="T18" fmla="*/ 30879 w 62"/>
              <a:gd name="T19" fmla="*/ 123518 h 62"/>
              <a:gd name="T20" fmla="*/ 10293 w 62"/>
              <a:gd name="T21" fmla="*/ 123518 h 62"/>
              <a:gd name="T22" fmla="*/ 0 w 62"/>
              <a:gd name="T23" fmla="*/ 116656 h 62"/>
              <a:gd name="T24" fmla="*/ 0 w 62"/>
              <a:gd name="T25" fmla="*/ 99500 h 62"/>
              <a:gd name="T26" fmla="*/ 10293 w 62"/>
              <a:gd name="T27" fmla="*/ 89207 h 62"/>
              <a:gd name="T28" fmla="*/ 30879 w 62"/>
              <a:gd name="T29" fmla="*/ 89207 h 62"/>
              <a:gd name="T30" fmla="*/ 89207 w 62"/>
              <a:gd name="T31" fmla="*/ 30879 h 62"/>
              <a:gd name="T32" fmla="*/ 89207 w 62"/>
              <a:gd name="T33" fmla="*/ 10293 h 62"/>
              <a:gd name="T34" fmla="*/ 99500 w 62"/>
              <a:gd name="T35" fmla="*/ 0 h 62"/>
              <a:gd name="T36" fmla="*/ 116656 w 62"/>
              <a:gd name="T37" fmla="*/ 0 h 62"/>
              <a:gd name="T38" fmla="*/ 123518 w 62"/>
              <a:gd name="T39" fmla="*/ 10293 h 62"/>
              <a:gd name="T40" fmla="*/ 123518 w 62"/>
              <a:gd name="T41" fmla="*/ 30879 h 62"/>
              <a:gd name="T42" fmla="*/ 185277 w 62"/>
              <a:gd name="T43" fmla="*/ 89207 h 62"/>
              <a:gd name="T44" fmla="*/ 205863 w 62"/>
              <a:gd name="T45" fmla="*/ 89207 h 62"/>
              <a:gd name="T46" fmla="*/ 212725 w 62"/>
              <a:gd name="T47" fmla="*/ 99500 h 62"/>
              <a:gd name="T48" fmla="*/ 212725 w 62"/>
              <a:gd name="T49" fmla="*/ 116656 h 62"/>
              <a:gd name="T50" fmla="*/ 150966 w 62"/>
              <a:gd name="T51" fmla="*/ 123518 h 62"/>
              <a:gd name="T52" fmla="*/ 144104 w 62"/>
              <a:gd name="T53" fmla="*/ 116656 h 62"/>
              <a:gd name="T54" fmla="*/ 144104 w 62"/>
              <a:gd name="T55" fmla="*/ 99500 h 62"/>
              <a:gd name="T56" fmla="*/ 150966 w 62"/>
              <a:gd name="T57" fmla="*/ 89207 h 62"/>
              <a:gd name="T58" fmla="*/ 168121 w 62"/>
              <a:gd name="T59" fmla="*/ 89207 h 62"/>
              <a:gd name="T60" fmla="*/ 123518 w 62"/>
              <a:gd name="T61" fmla="*/ 48035 h 62"/>
              <a:gd name="T62" fmla="*/ 123518 w 62"/>
              <a:gd name="T63" fmla="*/ 61759 h 62"/>
              <a:gd name="T64" fmla="*/ 116656 w 62"/>
              <a:gd name="T65" fmla="*/ 72052 h 62"/>
              <a:gd name="T66" fmla="*/ 99500 w 62"/>
              <a:gd name="T67" fmla="*/ 72052 h 62"/>
              <a:gd name="T68" fmla="*/ 89207 w 62"/>
              <a:gd name="T69" fmla="*/ 61759 h 62"/>
              <a:gd name="T70" fmla="*/ 89207 w 62"/>
              <a:gd name="T71" fmla="*/ 48035 h 62"/>
              <a:gd name="T72" fmla="*/ 48035 w 62"/>
              <a:gd name="T73" fmla="*/ 89207 h 62"/>
              <a:gd name="T74" fmla="*/ 61759 w 62"/>
              <a:gd name="T75" fmla="*/ 89207 h 62"/>
              <a:gd name="T76" fmla="*/ 72052 w 62"/>
              <a:gd name="T77" fmla="*/ 99500 h 62"/>
              <a:gd name="T78" fmla="*/ 72052 w 62"/>
              <a:gd name="T79" fmla="*/ 116656 h 62"/>
              <a:gd name="T80" fmla="*/ 61759 w 62"/>
              <a:gd name="T81" fmla="*/ 123518 h 62"/>
              <a:gd name="T82" fmla="*/ 48035 w 62"/>
              <a:gd name="T83" fmla="*/ 123518 h 62"/>
              <a:gd name="T84" fmla="*/ 89207 w 62"/>
              <a:gd name="T85" fmla="*/ 168121 h 62"/>
              <a:gd name="T86" fmla="*/ 89207 w 62"/>
              <a:gd name="T87" fmla="*/ 150966 h 62"/>
              <a:gd name="T88" fmla="*/ 99500 w 62"/>
              <a:gd name="T89" fmla="*/ 144104 h 62"/>
              <a:gd name="T90" fmla="*/ 116656 w 62"/>
              <a:gd name="T91" fmla="*/ 144104 h 62"/>
              <a:gd name="T92" fmla="*/ 123518 w 62"/>
              <a:gd name="T93" fmla="*/ 150966 h 62"/>
              <a:gd name="T94" fmla="*/ 123518 w 62"/>
              <a:gd name="T95" fmla="*/ 168121 h 62"/>
              <a:gd name="T96" fmla="*/ 168121 w 62"/>
              <a:gd name="T97" fmla="*/ 123518 h 62"/>
              <a:gd name="T98" fmla="*/ 150966 w 62"/>
              <a:gd name="T99" fmla="*/ 123518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2" h="62">
                <a:moveTo>
                  <a:pt x="62" y="34"/>
                </a:moveTo>
                <a:cubicBezTo>
                  <a:pt x="62" y="35"/>
                  <a:pt x="61" y="36"/>
                  <a:pt x="60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2" y="45"/>
                  <a:pt x="45" y="52"/>
                  <a:pt x="36" y="54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61"/>
                  <a:pt x="35" y="62"/>
                  <a:pt x="34" y="62"/>
                </a:cubicBezTo>
                <a:cubicBezTo>
                  <a:pt x="29" y="62"/>
                  <a:pt x="29" y="62"/>
                  <a:pt x="29" y="62"/>
                </a:cubicBezTo>
                <a:cubicBezTo>
                  <a:pt x="27" y="62"/>
                  <a:pt x="26" y="61"/>
                  <a:pt x="26" y="60"/>
                </a:cubicBezTo>
                <a:cubicBezTo>
                  <a:pt x="26" y="54"/>
                  <a:pt x="26" y="54"/>
                  <a:pt x="26" y="54"/>
                </a:cubicBezTo>
                <a:cubicBezTo>
                  <a:pt x="18" y="52"/>
                  <a:pt x="11" y="45"/>
                  <a:pt x="9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2" y="36"/>
                  <a:pt x="0" y="35"/>
                  <a:pt x="0" y="3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7"/>
                  <a:pt x="2" y="26"/>
                  <a:pt x="3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11" y="18"/>
                  <a:pt x="18" y="11"/>
                  <a:pt x="26" y="9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2"/>
                  <a:pt x="27" y="0"/>
                  <a:pt x="29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2"/>
                  <a:pt x="36" y="3"/>
                </a:cubicBezTo>
                <a:cubicBezTo>
                  <a:pt x="36" y="9"/>
                  <a:pt x="36" y="9"/>
                  <a:pt x="36" y="9"/>
                </a:cubicBezTo>
                <a:cubicBezTo>
                  <a:pt x="45" y="11"/>
                  <a:pt x="52" y="18"/>
                  <a:pt x="54" y="26"/>
                </a:cubicBezTo>
                <a:cubicBezTo>
                  <a:pt x="60" y="26"/>
                  <a:pt x="60" y="26"/>
                  <a:pt x="60" y="26"/>
                </a:cubicBezTo>
                <a:cubicBezTo>
                  <a:pt x="61" y="26"/>
                  <a:pt x="62" y="27"/>
                  <a:pt x="62" y="29"/>
                </a:cubicBezTo>
                <a:lnTo>
                  <a:pt x="62" y="34"/>
                </a:lnTo>
                <a:close/>
                <a:moveTo>
                  <a:pt x="44" y="36"/>
                </a:moveTo>
                <a:cubicBezTo>
                  <a:pt x="43" y="36"/>
                  <a:pt x="42" y="35"/>
                  <a:pt x="42" y="34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7"/>
                  <a:pt x="43" y="26"/>
                  <a:pt x="44" y="26"/>
                </a:cubicBezTo>
                <a:cubicBezTo>
                  <a:pt x="49" y="26"/>
                  <a:pt x="49" y="26"/>
                  <a:pt x="49" y="26"/>
                </a:cubicBezTo>
                <a:cubicBezTo>
                  <a:pt x="47" y="20"/>
                  <a:pt x="42" y="16"/>
                  <a:pt x="36" y="1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20"/>
                  <a:pt x="35" y="21"/>
                  <a:pt x="34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7" y="21"/>
                  <a:pt x="26" y="20"/>
                  <a:pt x="26" y="18"/>
                </a:cubicBezTo>
                <a:cubicBezTo>
                  <a:pt x="26" y="14"/>
                  <a:pt x="26" y="14"/>
                  <a:pt x="26" y="14"/>
                </a:cubicBezTo>
                <a:cubicBezTo>
                  <a:pt x="20" y="16"/>
                  <a:pt x="16" y="20"/>
                  <a:pt x="14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20" y="26"/>
                  <a:pt x="21" y="27"/>
                  <a:pt x="21" y="29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5"/>
                  <a:pt x="20" y="36"/>
                  <a:pt x="18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6" y="42"/>
                  <a:pt x="20" y="47"/>
                  <a:pt x="26" y="49"/>
                </a:cubicBezTo>
                <a:cubicBezTo>
                  <a:pt x="26" y="44"/>
                  <a:pt x="26" y="44"/>
                  <a:pt x="26" y="44"/>
                </a:cubicBezTo>
                <a:cubicBezTo>
                  <a:pt x="26" y="43"/>
                  <a:pt x="27" y="42"/>
                  <a:pt x="29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5" y="42"/>
                  <a:pt x="36" y="43"/>
                  <a:pt x="36" y="44"/>
                </a:cubicBezTo>
                <a:cubicBezTo>
                  <a:pt x="36" y="49"/>
                  <a:pt x="36" y="49"/>
                  <a:pt x="36" y="49"/>
                </a:cubicBezTo>
                <a:cubicBezTo>
                  <a:pt x="42" y="47"/>
                  <a:pt x="47" y="42"/>
                  <a:pt x="49" y="36"/>
                </a:cubicBezTo>
                <a:lnTo>
                  <a:pt x="44" y="3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4" name="Freeform 69"/>
          <p:cNvSpPr>
            <a:spLocks noEditPoints="1"/>
          </p:cNvSpPr>
          <p:nvPr/>
        </p:nvSpPr>
        <p:spPr bwMode="auto">
          <a:xfrm>
            <a:off x="3638217" y="2294135"/>
            <a:ext cx="224207" cy="171702"/>
          </a:xfrm>
          <a:custGeom>
            <a:avLst/>
            <a:gdLst>
              <a:gd name="T0" fmla="*/ 247389 w 73"/>
              <a:gd name="T1" fmla="*/ 157786 h 56"/>
              <a:gd name="T2" fmla="*/ 226773 w 73"/>
              <a:gd name="T3" fmla="*/ 174936 h 56"/>
              <a:gd name="T4" fmla="*/ 216465 w 73"/>
              <a:gd name="T5" fmla="*/ 174936 h 56"/>
              <a:gd name="T6" fmla="*/ 106515 w 73"/>
              <a:gd name="T7" fmla="*/ 130345 h 56"/>
              <a:gd name="T8" fmla="*/ 106515 w 73"/>
              <a:gd name="T9" fmla="*/ 144065 h 56"/>
              <a:gd name="T10" fmla="*/ 44667 w 73"/>
              <a:gd name="T11" fmla="*/ 192087 h 56"/>
              <a:gd name="T12" fmla="*/ 3436 w 73"/>
              <a:gd name="T13" fmla="*/ 154356 h 56"/>
              <a:gd name="T14" fmla="*/ 65283 w 73"/>
              <a:gd name="T15" fmla="*/ 102904 h 56"/>
              <a:gd name="T16" fmla="*/ 89335 w 73"/>
              <a:gd name="T17" fmla="*/ 106334 h 56"/>
              <a:gd name="T18" fmla="*/ 89335 w 73"/>
              <a:gd name="T19" fmla="*/ 85753 h 56"/>
              <a:gd name="T20" fmla="*/ 65283 w 73"/>
              <a:gd name="T21" fmla="*/ 85753 h 56"/>
              <a:gd name="T22" fmla="*/ 3436 w 73"/>
              <a:gd name="T23" fmla="*/ 37731 h 56"/>
              <a:gd name="T24" fmla="*/ 44667 w 73"/>
              <a:gd name="T25" fmla="*/ 0 h 56"/>
              <a:gd name="T26" fmla="*/ 106515 w 73"/>
              <a:gd name="T27" fmla="*/ 48022 h 56"/>
              <a:gd name="T28" fmla="*/ 106515 w 73"/>
              <a:gd name="T29" fmla="*/ 61742 h 56"/>
              <a:gd name="T30" fmla="*/ 216465 w 73"/>
              <a:gd name="T31" fmla="*/ 17151 h 56"/>
              <a:gd name="T32" fmla="*/ 226773 w 73"/>
              <a:gd name="T33" fmla="*/ 17151 h 56"/>
              <a:gd name="T34" fmla="*/ 247389 w 73"/>
              <a:gd name="T35" fmla="*/ 34301 h 56"/>
              <a:gd name="T36" fmla="*/ 175234 w 73"/>
              <a:gd name="T37" fmla="*/ 96044 h 56"/>
              <a:gd name="T38" fmla="*/ 82463 w 73"/>
              <a:gd name="T39" fmla="*/ 130345 h 56"/>
              <a:gd name="T40" fmla="*/ 37796 w 73"/>
              <a:gd name="T41" fmla="*/ 133775 h 56"/>
              <a:gd name="T42" fmla="*/ 44667 w 73"/>
              <a:gd name="T43" fmla="*/ 171506 h 56"/>
              <a:gd name="T44" fmla="*/ 82463 w 73"/>
              <a:gd name="T45" fmla="*/ 130345 h 56"/>
              <a:gd name="T46" fmla="*/ 44667 w 73"/>
              <a:gd name="T47" fmla="*/ 20581 h 56"/>
              <a:gd name="T48" fmla="*/ 37796 w 73"/>
              <a:gd name="T49" fmla="*/ 58312 h 56"/>
              <a:gd name="T50" fmla="*/ 82463 w 73"/>
              <a:gd name="T51" fmla="*/ 58312 h 56"/>
              <a:gd name="T52" fmla="*/ 137438 w 73"/>
              <a:gd name="T53" fmla="*/ 113194 h 56"/>
              <a:gd name="T54" fmla="*/ 223337 w 73"/>
              <a:gd name="T55" fmla="*/ 24011 h 56"/>
              <a:gd name="T56" fmla="*/ 116823 w 73"/>
              <a:gd name="T57" fmla="*/ 99474 h 56"/>
              <a:gd name="T58" fmla="*/ 96207 w 73"/>
              <a:gd name="T59" fmla="*/ 113194 h 56"/>
              <a:gd name="T60" fmla="*/ 99643 w 73"/>
              <a:gd name="T61" fmla="*/ 120054 h 56"/>
              <a:gd name="T62" fmla="*/ 123695 w 73"/>
              <a:gd name="T63" fmla="*/ 109764 h 56"/>
              <a:gd name="T64" fmla="*/ 106515 w 73"/>
              <a:gd name="T65" fmla="*/ 85753 h 56"/>
              <a:gd name="T66" fmla="*/ 113387 w 73"/>
              <a:gd name="T67" fmla="*/ 75463 h 56"/>
              <a:gd name="T68" fmla="*/ 103079 w 73"/>
              <a:gd name="T69" fmla="*/ 68603 h 56"/>
              <a:gd name="T70" fmla="*/ 96207 w 73"/>
              <a:gd name="T71" fmla="*/ 75463 h 56"/>
              <a:gd name="T72" fmla="*/ 92771 w 73"/>
              <a:gd name="T73" fmla="*/ 78893 h 56"/>
              <a:gd name="T74" fmla="*/ 144310 w 73"/>
              <a:gd name="T75" fmla="*/ 96044 h 56"/>
              <a:gd name="T76" fmla="*/ 123695 w 73"/>
              <a:gd name="T77" fmla="*/ 96044 h 56"/>
              <a:gd name="T78" fmla="*/ 144310 w 73"/>
              <a:gd name="T79" fmla="*/ 96044 h 56"/>
              <a:gd name="T80" fmla="*/ 168362 w 73"/>
              <a:gd name="T81" fmla="*/ 99474 h 56"/>
              <a:gd name="T82" fmla="*/ 140874 w 73"/>
              <a:gd name="T83" fmla="*/ 120054 h 56"/>
              <a:gd name="T84" fmla="*/ 240517 w 73"/>
              <a:gd name="T85" fmla="*/ 157786 h 5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3" h="56">
                <a:moveTo>
                  <a:pt x="71" y="44"/>
                </a:moveTo>
                <a:cubicBezTo>
                  <a:pt x="72" y="44"/>
                  <a:pt x="73" y="45"/>
                  <a:pt x="72" y="46"/>
                </a:cubicBezTo>
                <a:cubicBezTo>
                  <a:pt x="72" y="47"/>
                  <a:pt x="72" y="48"/>
                  <a:pt x="71" y="48"/>
                </a:cubicBezTo>
                <a:cubicBezTo>
                  <a:pt x="66" y="51"/>
                  <a:pt x="66" y="51"/>
                  <a:pt x="66" y="51"/>
                </a:cubicBezTo>
                <a:cubicBezTo>
                  <a:pt x="66" y="51"/>
                  <a:pt x="65" y="51"/>
                  <a:pt x="65" y="51"/>
                </a:cubicBezTo>
                <a:cubicBezTo>
                  <a:pt x="64" y="51"/>
                  <a:pt x="64" y="51"/>
                  <a:pt x="63" y="51"/>
                </a:cubicBezTo>
                <a:cubicBezTo>
                  <a:pt x="36" y="35"/>
                  <a:pt x="36" y="35"/>
                  <a:pt x="36" y="35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9"/>
                  <a:pt x="31" y="41"/>
                  <a:pt x="31" y="42"/>
                </a:cubicBezTo>
                <a:cubicBezTo>
                  <a:pt x="31" y="46"/>
                  <a:pt x="28" y="50"/>
                  <a:pt x="24" y="53"/>
                </a:cubicBezTo>
                <a:cubicBezTo>
                  <a:pt x="20" y="55"/>
                  <a:pt x="16" y="56"/>
                  <a:pt x="13" y="56"/>
                </a:cubicBezTo>
                <a:cubicBezTo>
                  <a:pt x="9" y="56"/>
                  <a:pt x="6" y="55"/>
                  <a:pt x="4" y="53"/>
                </a:cubicBezTo>
                <a:cubicBezTo>
                  <a:pt x="1" y="51"/>
                  <a:pt x="0" y="48"/>
                  <a:pt x="1" y="45"/>
                </a:cubicBezTo>
                <a:cubicBezTo>
                  <a:pt x="1" y="41"/>
                  <a:pt x="4" y="37"/>
                  <a:pt x="8" y="34"/>
                </a:cubicBezTo>
                <a:cubicBezTo>
                  <a:pt x="11" y="32"/>
                  <a:pt x="15" y="30"/>
                  <a:pt x="19" y="30"/>
                </a:cubicBezTo>
                <a:cubicBezTo>
                  <a:pt x="21" y="30"/>
                  <a:pt x="23" y="31"/>
                  <a:pt x="25" y="32"/>
                </a:cubicBezTo>
                <a:cubicBezTo>
                  <a:pt x="25" y="31"/>
                  <a:pt x="26" y="31"/>
                  <a:pt x="26" y="31"/>
                </a:cubicBezTo>
                <a:cubicBezTo>
                  <a:pt x="31" y="28"/>
                  <a:pt x="31" y="28"/>
                  <a:pt x="31" y="28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5"/>
                  <a:pt x="25" y="24"/>
                  <a:pt x="25" y="24"/>
                </a:cubicBezTo>
                <a:cubicBezTo>
                  <a:pt x="23" y="25"/>
                  <a:pt x="21" y="25"/>
                  <a:pt x="19" y="25"/>
                </a:cubicBezTo>
                <a:cubicBezTo>
                  <a:pt x="15" y="25"/>
                  <a:pt x="11" y="24"/>
                  <a:pt x="8" y="22"/>
                </a:cubicBezTo>
                <a:cubicBezTo>
                  <a:pt x="4" y="19"/>
                  <a:pt x="1" y="15"/>
                  <a:pt x="1" y="11"/>
                </a:cubicBezTo>
                <a:cubicBezTo>
                  <a:pt x="0" y="8"/>
                  <a:pt x="1" y="5"/>
                  <a:pt x="4" y="3"/>
                </a:cubicBezTo>
                <a:cubicBezTo>
                  <a:pt x="6" y="1"/>
                  <a:pt x="9" y="0"/>
                  <a:pt x="13" y="0"/>
                </a:cubicBezTo>
                <a:cubicBezTo>
                  <a:pt x="16" y="0"/>
                  <a:pt x="20" y="1"/>
                  <a:pt x="24" y="3"/>
                </a:cubicBezTo>
                <a:cubicBezTo>
                  <a:pt x="28" y="6"/>
                  <a:pt x="31" y="10"/>
                  <a:pt x="31" y="14"/>
                </a:cubicBezTo>
                <a:cubicBezTo>
                  <a:pt x="31" y="15"/>
                  <a:pt x="31" y="17"/>
                  <a:pt x="31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6" y="21"/>
                  <a:pt x="36" y="21"/>
                  <a:pt x="36" y="21"/>
                </a:cubicBezTo>
                <a:cubicBezTo>
                  <a:pt x="63" y="5"/>
                  <a:pt x="63" y="5"/>
                  <a:pt x="63" y="5"/>
                </a:cubicBezTo>
                <a:cubicBezTo>
                  <a:pt x="64" y="5"/>
                  <a:pt x="64" y="5"/>
                  <a:pt x="65" y="5"/>
                </a:cubicBezTo>
                <a:cubicBezTo>
                  <a:pt x="65" y="5"/>
                  <a:pt x="66" y="5"/>
                  <a:pt x="66" y="5"/>
                </a:cubicBezTo>
                <a:cubicBezTo>
                  <a:pt x="71" y="8"/>
                  <a:pt x="71" y="8"/>
                  <a:pt x="71" y="8"/>
                </a:cubicBezTo>
                <a:cubicBezTo>
                  <a:pt x="72" y="8"/>
                  <a:pt x="72" y="9"/>
                  <a:pt x="72" y="10"/>
                </a:cubicBezTo>
                <a:cubicBezTo>
                  <a:pt x="73" y="10"/>
                  <a:pt x="72" y="11"/>
                  <a:pt x="71" y="12"/>
                </a:cubicBezTo>
                <a:cubicBezTo>
                  <a:pt x="51" y="28"/>
                  <a:pt x="51" y="28"/>
                  <a:pt x="51" y="28"/>
                </a:cubicBezTo>
                <a:lnTo>
                  <a:pt x="71" y="44"/>
                </a:lnTo>
                <a:close/>
                <a:moveTo>
                  <a:pt x="24" y="38"/>
                </a:moveTo>
                <a:cubicBezTo>
                  <a:pt x="23" y="37"/>
                  <a:pt x="21" y="37"/>
                  <a:pt x="19" y="37"/>
                </a:cubicBezTo>
                <a:cubicBezTo>
                  <a:pt x="17" y="37"/>
                  <a:pt x="14" y="38"/>
                  <a:pt x="11" y="39"/>
                </a:cubicBezTo>
                <a:cubicBezTo>
                  <a:pt x="7" y="42"/>
                  <a:pt x="6" y="46"/>
                  <a:pt x="8" y="48"/>
                </a:cubicBezTo>
                <a:cubicBezTo>
                  <a:pt x="9" y="49"/>
                  <a:pt x="11" y="50"/>
                  <a:pt x="13" y="50"/>
                </a:cubicBezTo>
                <a:cubicBezTo>
                  <a:pt x="15" y="50"/>
                  <a:pt x="18" y="49"/>
                  <a:pt x="20" y="47"/>
                </a:cubicBezTo>
                <a:cubicBezTo>
                  <a:pt x="25" y="45"/>
                  <a:pt x="26" y="41"/>
                  <a:pt x="24" y="38"/>
                </a:cubicBezTo>
                <a:close/>
                <a:moveTo>
                  <a:pt x="20" y="8"/>
                </a:moveTo>
                <a:cubicBezTo>
                  <a:pt x="18" y="7"/>
                  <a:pt x="15" y="6"/>
                  <a:pt x="13" y="6"/>
                </a:cubicBezTo>
                <a:cubicBezTo>
                  <a:pt x="11" y="6"/>
                  <a:pt x="9" y="7"/>
                  <a:pt x="8" y="7"/>
                </a:cubicBezTo>
                <a:cubicBezTo>
                  <a:pt x="6" y="10"/>
                  <a:pt x="7" y="14"/>
                  <a:pt x="11" y="17"/>
                </a:cubicBezTo>
                <a:cubicBezTo>
                  <a:pt x="14" y="18"/>
                  <a:pt x="17" y="19"/>
                  <a:pt x="19" y="19"/>
                </a:cubicBezTo>
                <a:cubicBezTo>
                  <a:pt x="21" y="19"/>
                  <a:pt x="23" y="18"/>
                  <a:pt x="24" y="17"/>
                </a:cubicBezTo>
                <a:cubicBezTo>
                  <a:pt x="26" y="15"/>
                  <a:pt x="25" y="11"/>
                  <a:pt x="20" y="8"/>
                </a:cubicBezTo>
                <a:close/>
                <a:moveTo>
                  <a:pt x="40" y="33"/>
                </a:moveTo>
                <a:cubicBezTo>
                  <a:pt x="70" y="10"/>
                  <a:pt x="70" y="10"/>
                  <a:pt x="70" y="10"/>
                </a:cubicBezTo>
                <a:cubicBezTo>
                  <a:pt x="65" y="7"/>
                  <a:pt x="65" y="7"/>
                  <a:pt x="65" y="7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9"/>
                  <a:pt x="34" y="29"/>
                  <a:pt x="34" y="29"/>
                </a:cubicBezTo>
                <a:cubicBezTo>
                  <a:pt x="27" y="33"/>
                  <a:pt x="27" y="33"/>
                  <a:pt x="27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4"/>
                </a:cubicBezTo>
                <a:cubicBezTo>
                  <a:pt x="28" y="34"/>
                  <a:pt x="29" y="34"/>
                  <a:pt x="29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36" y="32"/>
                  <a:pt x="36" y="32"/>
                  <a:pt x="36" y="32"/>
                </a:cubicBezTo>
                <a:lnTo>
                  <a:pt x="40" y="33"/>
                </a:lnTo>
                <a:close/>
                <a:moveTo>
                  <a:pt x="31" y="25"/>
                </a:moveTo>
                <a:cubicBezTo>
                  <a:pt x="31" y="25"/>
                  <a:pt x="31" y="25"/>
                  <a:pt x="31" y="25"/>
                </a:cubicBezTo>
                <a:cubicBezTo>
                  <a:pt x="31" y="24"/>
                  <a:pt x="32" y="23"/>
                  <a:pt x="33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0" y="20"/>
                  <a:pt x="30" y="20"/>
                  <a:pt x="30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7" y="23"/>
                  <a:pt x="27" y="23"/>
                  <a:pt x="27" y="23"/>
                </a:cubicBezTo>
                <a:lnTo>
                  <a:pt x="31" y="25"/>
                </a:lnTo>
                <a:close/>
                <a:moveTo>
                  <a:pt x="42" y="28"/>
                </a:moveTo>
                <a:cubicBezTo>
                  <a:pt x="42" y="29"/>
                  <a:pt x="40" y="30"/>
                  <a:pt x="39" y="30"/>
                </a:cubicBezTo>
                <a:cubicBezTo>
                  <a:pt x="38" y="30"/>
                  <a:pt x="36" y="29"/>
                  <a:pt x="36" y="28"/>
                </a:cubicBezTo>
                <a:cubicBezTo>
                  <a:pt x="36" y="26"/>
                  <a:pt x="38" y="25"/>
                  <a:pt x="39" y="25"/>
                </a:cubicBezTo>
                <a:cubicBezTo>
                  <a:pt x="40" y="25"/>
                  <a:pt x="42" y="26"/>
                  <a:pt x="42" y="28"/>
                </a:cubicBezTo>
                <a:close/>
                <a:moveTo>
                  <a:pt x="70" y="46"/>
                </a:moveTo>
                <a:cubicBezTo>
                  <a:pt x="49" y="29"/>
                  <a:pt x="49" y="29"/>
                  <a:pt x="49" y="29"/>
                </a:cubicBezTo>
                <a:cubicBezTo>
                  <a:pt x="42" y="35"/>
                  <a:pt x="42" y="35"/>
                  <a:pt x="42" y="35"/>
                </a:cubicBezTo>
                <a:cubicBezTo>
                  <a:pt x="42" y="35"/>
                  <a:pt x="42" y="35"/>
                  <a:pt x="41" y="35"/>
                </a:cubicBezTo>
                <a:cubicBezTo>
                  <a:pt x="65" y="48"/>
                  <a:pt x="65" y="48"/>
                  <a:pt x="65" y="48"/>
                </a:cubicBezTo>
                <a:lnTo>
                  <a:pt x="70" y="4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5" name="Freeform 70"/>
          <p:cNvSpPr>
            <a:spLocks noEditPoints="1"/>
          </p:cNvSpPr>
          <p:nvPr/>
        </p:nvSpPr>
        <p:spPr bwMode="auto">
          <a:xfrm>
            <a:off x="4080955" y="2275688"/>
            <a:ext cx="219950" cy="174541"/>
          </a:xfrm>
          <a:custGeom>
            <a:avLst/>
            <a:gdLst>
              <a:gd name="T0" fmla="*/ 246063 w 72"/>
              <a:gd name="T1" fmla="*/ 30831 h 57"/>
              <a:gd name="T2" fmla="*/ 242645 w 72"/>
              <a:gd name="T3" fmla="*/ 37682 h 57"/>
              <a:gd name="T4" fmla="*/ 6835 w 72"/>
              <a:gd name="T5" fmla="*/ 37682 h 57"/>
              <a:gd name="T6" fmla="*/ 0 w 72"/>
              <a:gd name="T7" fmla="*/ 30831 h 57"/>
              <a:gd name="T8" fmla="*/ 0 w 72"/>
              <a:gd name="T9" fmla="*/ 6851 h 57"/>
              <a:gd name="T10" fmla="*/ 6835 w 72"/>
              <a:gd name="T11" fmla="*/ 0 h 57"/>
              <a:gd name="T12" fmla="*/ 242645 w 72"/>
              <a:gd name="T13" fmla="*/ 0 h 57"/>
              <a:gd name="T14" fmla="*/ 246063 w 72"/>
              <a:gd name="T15" fmla="*/ 6851 h 57"/>
              <a:gd name="T16" fmla="*/ 246063 w 72"/>
              <a:gd name="T17" fmla="*/ 30831 h 57"/>
              <a:gd name="T18" fmla="*/ 246063 w 72"/>
              <a:gd name="T19" fmla="*/ 191837 h 57"/>
              <a:gd name="T20" fmla="*/ 242645 w 72"/>
              <a:gd name="T21" fmla="*/ 195263 h 57"/>
              <a:gd name="T22" fmla="*/ 6835 w 72"/>
              <a:gd name="T23" fmla="*/ 195263 h 57"/>
              <a:gd name="T24" fmla="*/ 0 w 72"/>
              <a:gd name="T25" fmla="*/ 191837 h 57"/>
              <a:gd name="T26" fmla="*/ 0 w 72"/>
              <a:gd name="T27" fmla="*/ 164432 h 57"/>
              <a:gd name="T28" fmla="*/ 6835 w 72"/>
              <a:gd name="T29" fmla="*/ 161006 h 57"/>
              <a:gd name="T30" fmla="*/ 242645 w 72"/>
              <a:gd name="T31" fmla="*/ 161006 h 57"/>
              <a:gd name="T32" fmla="*/ 246063 w 72"/>
              <a:gd name="T33" fmla="*/ 164432 h 57"/>
              <a:gd name="T34" fmla="*/ 246063 w 72"/>
              <a:gd name="T35" fmla="*/ 191837 h 57"/>
              <a:gd name="T36" fmla="*/ 54681 w 72"/>
              <a:gd name="T37" fmla="*/ 137027 h 57"/>
              <a:gd name="T38" fmla="*/ 51263 w 72"/>
              <a:gd name="T39" fmla="*/ 143878 h 57"/>
              <a:gd name="T40" fmla="*/ 47846 w 72"/>
              <a:gd name="T41" fmla="*/ 140452 h 57"/>
              <a:gd name="T42" fmla="*/ 6835 w 72"/>
              <a:gd name="T43" fmla="*/ 102770 h 57"/>
              <a:gd name="T44" fmla="*/ 6835 w 72"/>
              <a:gd name="T45" fmla="*/ 99344 h 57"/>
              <a:gd name="T46" fmla="*/ 6835 w 72"/>
              <a:gd name="T47" fmla="*/ 95919 h 57"/>
              <a:gd name="T48" fmla="*/ 47846 w 72"/>
              <a:gd name="T49" fmla="*/ 54811 h 57"/>
              <a:gd name="T50" fmla="*/ 51263 w 72"/>
              <a:gd name="T51" fmla="*/ 54811 h 57"/>
              <a:gd name="T52" fmla="*/ 54681 w 72"/>
              <a:gd name="T53" fmla="*/ 58236 h 57"/>
              <a:gd name="T54" fmla="*/ 54681 w 72"/>
              <a:gd name="T55" fmla="*/ 137027 h 57"/>
              <a:gd name="T56" fmla="*/ 246063 w 72"/>
              <a:gd name="T57" fmla="*/ 85642 h 57"/>
              <a:gd name="T58" fmla="*/ 242645 w 72"/>
              <a:gd name="T59" fmla="*/ 89067 h 57"/>
              <a:gd name="T60" fmla="*/ 92274 w 72"/>
              <a:gd name="T61" fmla="*/ 89067 h 57"/>
              <a:gd name="T62" fmla="*/ 88856 w 72"/>
              <a:gd name="T63" fmla="*/ 85642 h 57"/>
              <a:gd name="T64" fmla="*/ 88856 w 72"/>
              <a:gd name="T65" fmla="*/ 58236 h 57"/>
              <a:gd name="T66" fmla="*/ 92274 w 72"/>
              <a:gd name="T67" fmla="*/ 54811 h 57"/>
              <a:gd name="T68" fmla="*/ 242645 w 72"/>
              <a:gd name="T69" fmla="*/ 54811 h 57"/>
              <a:gd name="T70" fmla="*/ 246063 w 72"/>
              <a:gd name="T71" fmla="*/ 58236 h 57"/>
              <a:gd name="T72" fmla="*/ 246063 w 72"/>
              <a:gd name="T73" fmla="*/ 85642 h 57"/>
              <a:gd name="T74" fmla="*/ 246063 w 72"/>
              <a:gd name="T75" fmla="*/ 137027 h 57"/>
              <a:gd name="T76" fmla="*/ 242645 w 72"/>
              <a:gd name="T77" fmla="*/ 143878 h 57"/>
              <a:gd name="T78" fmla="*/ 92274 w 72"/>
              <a:gd name="T79" fmla="*/ 143878 h 57"/>
              <a:gd name="T80" fmla="*/ 88856 w 72"/>
              <a:gd name="T81" fmla="*/ 137027 h 57"/>
              <a:gd name="T82" fmla="*/ 88856 w 72"/>
              <a:gd name="T83" fmla="*/ 113047 h 57"/>
              <a:gd name="T84" fmla="*/ 92274 w 72"/>
              <a:gd name="T85" fmla="*/ 106196 h 57"/>
              <a:gd name="T86" fmla="*/ 242645 w 72"/>
              <a:gd name="T87" fmla="*/ 106196 h 57"/>
              <a:gd name="T88" fmla="*/ 246063 w 72"/>
              <a:gd name="T89" fmla="*/ 113047 h 57"/>
              <a:gd name="T90" fmla="*/ 246063 w 72"/>
              <a:gd name="T91" fmla="*/ 137027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72" h="57">
                <a:moveTo>
                  <a:pt x="72" y="9"/>
                </a:moveTo>
                <a:cubicBezTo>
                  <a:pt x="72" y="10"/>
                  <a:pt x="72" y="11"/>
                  <a:pt x="7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0"/>
                  <a:pt x="0" y="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2" y="0"/>
                  <a:pt x="72" y="1"/>
                  <a:pt x="72" y="2"/>
                </a:cubicBezTo>
                <a:lnTo>
                  <a:pt x="72" y="9"/>
                </a:lnTo>
                <a:close/>
                <a:moveTo>
                  <a:pt x="72" y="56"/>
                </a:moveTo>
                <a:cubicBezTo>
                  <a:pt x="72" y="56"/>
                  <a:pt x="72" y="57"/>
                  <a:pt x="71" y="57"/>
                </a:cubicBezTo>
                <a:cubicBezTo>
                  <a:pt x="2" y="57"/>
                  <a:pt x="2" y="57"/>
                  <a:pt x="2" y="57"/>
                </a:cubicBezTo>
                <a:cubicBezTo>
                  <a:pt x="1" y="57"/>
                  <a:pt x="0" y="56"/>
                  <a:pt x="0" y="5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7"/>
                  <a:pt x="1" y="47"/>
                  <a:pt x="2" y="47"/>
                </a:cubicBezTo>
                <a:cubicBezTo>
                  <a:pt x="71" y="47"/>
                  <a:pt x="71" y="47"/>
                  <a:pt x="71" y="47"/>
                </a:cubicBezTo>
                <a:cubicBezTo>
                  <a:pt x="72" y="47"/>
                  <a:pt x="72" y="47"/>
                  <a:pt x="72" y="48"/>
                </a:cubicBezTo>
                <a:lnTo>
                  <a:pt x="72" y="56"/>
                </a:lnTo>
                <a:close/>
                <a:moveTo>
                  <a:pt x="16" y="40"/>
                </a:moveTo>
                <a:cubicBezTo>
                  <a:pt x="16" y="41"/>
                  <a:pt x="15" y="42"/>
                  <a:pt x="15" y="42"/>
                </a:cubicBezTo>
                <a:cubicBezTo>
                  <a:pt x="14" y="42"/>
                  <a:pt x="14" y="41"/>
                  <a:pt x="14" y="41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6"/>
                  <a:pt x="16" y="16"/>
                  <a:pt x="16" y="17"/>
                </a:cubicBezTo>
                <a:lnTo>
                  <a:pt x="16" y="40"/>
                </a:lnTo>
                <a:close/>
                <a:moveTo>
                  <a:pt x="72" y="25"/>
                </a:moveTo>
                <a:cubicBezTo>
                  <a:pt x="72" y="26"/>
                  <a:pt x="72" y="26"/>
                  <a:pt x="71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6" y="26"/>
                  <a:pt x="26" y="25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6"/>
                  <a:pt x="27" y="16"/>
                  <a:pt x="27" y="16"/>
                </a:cubicBezTo>
                <a:cubicBezTo>
                  <a:pt x="71" y="16"/>
                  <a:pt x="71" y="16"/>
                  <a:pt x="71" y="16"/>
                </a:cubicBezTo>
                <a:cubicBezTo>
                  <a:pt x="72" y="16"/>
                  <a:pt x="72" y="16"/>
                  <a:pt x="72" y="17"/>
                </a:cubicBezTo>
                <a:lnTo>
                  <a:pt x="72" y="25"/>
                </a:lnTo>
                <a:close/>
                <a:moveTo>
                  <a:pt x="72" y="40"/>
                </a:moveTo>
                <a:cubicBezTo>
                  <a:pt x="72" y="41"/>
                  <a:pt x="72" y="42"/>
                  <a:pt x="71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1"/>
                  <a:pt x="26" y="40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2"/>
                  <a:pt x="27" y="31"/>
                  <a:pt x="27" y="31"/>
                </a:cubicBezTo>
                <a:cubicBezTo>
                  <a:pt x="71" y="31"/>
                  <a:pt x="71" y="31"/>
                  <a:pt x="71" y="31"/>
                </a:cubicBezTo>
                <a:cubicBezTo>
                  <a:pt x="72" y="31"/>
                  <a:pt x="72" y="32"/>
                  <a:pt x="72" y="33"/>
                </a:cubicBezTo>
                <a:lnTo>
                  <a:pt x="72" y="4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6" name="Freeform 71"/>
          <p:cNvSpPr>
            <a:spLocks noEditPoints="1"/>
          </p:cNvSpPr>
          <p:nvPr/>
        </p:nvSpPr>
        <p:spPr bwMode="auto">
          <a:xfrm>
            <a:off x="4522273" y="2296973"/>
            <a:ext cx="252587" cy="150417"/>
          </a:xfrm>
          <a:custGeom>
            <a:avLst/>
            <a:gdLst>
              <a:gd name="T0" fmla="*/ 73025 w 178"/>
              <a:gd name="T1" fmla="*/ 0 h 106"/>
              <a:gd name="T2" fmla="*/ 73025 w 178"/>
              <a:gd name="T3" fmla="*/ 134938 h 106"/>
              <a:gd name="T4" fmla="*/ 0 w 178"/>
              <a:gd name="T5" fmla="*/ 134938 h 106"/>
              <a:gd name="T6" fmla="*/ 0 w 178"/>
              <a:gd name="T7" fmla="*/ 38100 h 106"/>
              <a:gd name="T8" fmla="*/ 44450 w 178"/>
              <a:gd name="T9" fmla="*/ 38100 h 106"/>
              <a:gd name="T10" fmla="*/ 44450 w 178"/>
              <a:gd name="T11" fmla="*/ 0 h 106"/>
              <a:gd name="T12" fmla="*/ 73025 w 178"/>
              <a:gd name="T13" fmla="*/ 0 h 106"/>
              <a:gd name="T14" fmla="*/ 44450 w 178"/>
              <a:gd name="T15" fmla="*/ 61913 h 106"/>
              <a:gd name="T16" fmla="*/ 28575 w 178"/>
              <a:gd name="T17" fmla="*/ 61913 h 106"/>
              <a:gd name="T18" fmla="*/ 28575 w 178"/>
              <a:gd name="T19" fmla="*/ 114300 h 106"/>
              <a:gd name="T20" fmla="*/ 44450 w 178"/>
              <a:gd name="T21" fmla="*/ 114300 h 106"/>
              <a:gd name="T22" fmla="*/ 44450 w 178"/>
              <a:gd name="T23" fmla="*/ 61913 h 106"/>
              <a:gd name="T24" fmla="*/ 82550 w 178"/>
              <a:gd name="T25" fmla="*/ 26988 h 106"/>
              <a:gd name="T26" fmla="*/ 114300 w 178"/>
              <a:gd name="T27" fmla="*/ 26988 h 106"/>
              <a:gd name="T28" fmla="*/ 114300 w 178"/>
              <a:gd name="T29" fmla="*/ 0 h 106"/>
              <a:gd name="T30" fmla="*/ 82550 w 178"/>
              <a:gd name="T31" fmla="*/ 0 h 106"/>
              <a:gd name="T32" fmla="*/ 82550 w 178"/>
              <a:gd name="T33" fmla="*/ 26988 h 106"/>
              <a:gd name="T34" fmla="*/ 82550 w 178"/>
              <a:gd name="T35" fmla="*/ 134938 h 106"/>
              <a:gd name="T36" fmla="*/ 114300 w 178"/>
              <a:gd name="T37" fmla="*/ 134938 h 106"/>
              <a:gd name="T38" fmla="*/ 114300 w 178"/>
              <a:gd name="T39" fmla="*/ 38100 h 106"/>
              <a:gd name="T40" fmla="*/ 82550 w 178"/>
              <a:gd name="T41" fmla="*/ 38100 h 106"/>
              <a:gd name="T42" fmla="*/ 82550 w 178"/>
              <a:gd name="T43" fmla="*/ 134938 h 106"/>
              <a:gd name="T44" fmla="*/ 196850 w 178"/>
              <a:gd name="T45" fmla="*/ 38100 h 106"/>
              <a:gd name="T46" fmla="*/ 196850 w 178"/>
              <a:gd name="T47" fmla="*/ 168275 h 106"/>
              <a:gd name="T48" fmla="*/ 123825 w 178"/>
              <a:gd name="T49" fmla="*/ 168275 h 106"/>
              <a:gd name="T50" fmla="*/ 123825 w 178"/>
              <a:gd name="T51" fmla="*/ 144463 h 106"/>
              <a:gd name="T52" fmla="*/ 168275 w 178"/>
              <a:gd name="T53" fmla="*/ 144463 h 106"/>
              <a:gd name="T54" fmla="*/ 168275 w 178"/>
              <a:gd name="T55" fmla="*/ 134938 h 106"/>
              <a:gd name="T56" fmla="*/ 123825 w 178"/>
              <a:gd name="T57" fmla="*/ 134938 h 106"/>
              <a:gd name="T58" fmla="*/ 123825 w 178"/>
              <a:gd name="T59" fmla="*/ 38100 h 106"/>
              <a:gd name="T60" fmla="*/ 196850 w 178"/>
              <a:gd name="T61" fmla="*/ 38100 h 106"/>
              <a:gd name="T62" fmla="*/ 168275 w 178"/>
              <a:gd name="T63" fmla="*/ 61913 h 106"/>
              <a:gd name="T64" fmla="*/ 152400 w 178"/>
              <a:gd name="T65" fmla="*/ 61913 h 106"/>
              <a:gd name="T66" fmla="*/ 152400 w 178"/>
              <a:gd name="T67" fmla="*/ 114300 h 106"/>
              <a:gd name="T68" fmla="*/ 168275 w 178"/>
              <a:gd name="T69" fmla="*/ 114300 h 106"/>
              <a:gd name="T70" fmla="*/ 168275 w 178"/>
              <a:gd name="T71" fmla="*/ 61913 h 106"/>
              <a:gd name="T72" fmla="*/ 282575 w 178"/>
              <a:gd name="T73" fmla="*/ 38100 h 106"/>
              <a:gd name="T74" fmla="*/ 282575 w 178"/>
              <a:gd name="T75" fmla="*/ 168275 h 106"/>
              <a:gd name="T76" fmla="*/ 209550 w 178"/>
              <a:gd name="T77" fmla="*/ 168275 h 106"/>
              <a:gd name="T78" fmla="*/ 209550 w 178"/>
              <a:gd name="T79" fmla="*/ 144463 h 106"/>
              <a:gd name="T80" fmla="*/ 255588 w 178"/>
              <a:gd name="T81" fmla="*/ 144463 h 106"/>
              <a:gd name="T82" fmla="*/ 255588 w 178"/>
              <a:gd name="T83" fmla="*/ 134938 h 106"/>
              <a:gd name="T84" fmla="*/ 209550 w 178"/>
              <a:gd name="T85" fmla="*/ 134938 h 106"/>
              <a:gd name="T86" fmla="*/ 209550 w 178"/>
              <a:gd name="T87" fmla="*/ 38100 h 106"/>
              <a:gd name="T88" fmla="*/ 282575 w 178"/>
              <a:gd name="T89" fmla="*/ 38100 h 106"/>
              <a:gd name="T90" fmla="*/ 255588 w 178"/>
              <a:gd name="T91" fmla="*/ 61913 h 106"/>
              <a:gd name="T92" fmla="*/ 238125 w 178"/>
              <a:gd name="T93" fmla="*/ 61913 h 106"/>
              <a:gd name="T94" fmla="*/ 238125 w 178"/>
              <a:gd name="T95" fmla="*/ 114300 h 106"/>
              <a:gd name="T96" fmla="*/ 255588 w 178"/>
              <a:gd name="T97" fmla="*/ 114300 h 106"/>
              <a:gd name="T98" fmla="*/ 255588 w 178"/>
              <a:gd name="T99" fmla="*/ 61913 h 10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8" h="106">
                <a:moveTo>
                  <a:pt x="46" y="0"/>
                </a:moveTo>
                <a:lnTo>
                  <a:pt x="46" y="85"/>
                </a:lnTo>
                <a:lnTo>
                  <a:pt x="0" y="85"/>
                </a:lnTo>
                <a:lnTo>
                  <a:pt x="0" y="24"/>
                </a:lnTo>
                <a:lnTo>
                  <a:pt x="28" y="24"/>
                </a:lnTo>
                <a:lnTo>
                  <a:pt x="28" y="0"/>
                </a:lnTo>
                <a:lnTo>
                  <a:pt x="46" y="0"/>
                </a:lnTo>
                <a:close/>
                <a:moveTo>
                  <a:pt x="28" y="39"/>
                </a:moveTo>
                <a:lnTo>
                  <a:pt x="18" y="39"/>
                </a:lnTo>
                <a:lnTo>
                  <a:pt x="18" y="72"/>
                </a:lnTo>
                <a:lnTo>
                  <a:pt x="28" y="72"/>
                </a:lnTo>
                <a:lnTo>
                  <a:pt x="28" y="39"/>
                </a:lnTo>
                <a:close/>
                <a:moveTo>
                  <a:pt x="52" y="17"/>
                </a:moveTo>
                <a:lnTo>
                  <a:pt x="72" y="17"/>
                </a:lnTo>
                <a:lnTo>
                  <a:pt x="72" y="0"/>
                </a:lnTo>
                <a:lnTo>
                  <a:pt x="52" y="0"/>
                </a:lnTo>
                <a:lnTo>
                  <a:pt x="52" y="17"/>
                </a:lnTo>
                <a:close/>
                <a:moveTo>
                  <a:pt x="52" y="85"/>
                </a:moveTo>
                <a:lnTo>
                  <a:pt x="72" y="85"/>
                </a:lnTo>
                <a:lnTo>
                  <a:pt x="72" y="24"/>
                </a:lnTo>
                <a:lnTo>
                  <a:pt x="52" y="24"/>
                </a:lnTo>
                <a:lnTo>
                  <a:pt x="52" y="85"/>
                </a:lnTo>
                <a:close/>
                <a:moveTo>
                  <a:pt x="124" y="24"/>
                </a:moveTo>
                <a:lnTo>
                  <a:pt x="124" y="106"/>
                </a:lnTo>
                <a:lnTo>
                  <a:pt x="78" y="106"/>
                </a:lnTo>
                <a:lnTo>
                  <a:pt x="78" y="91"/>
                </a:lnTo>
                <a:lnTo>
                  <a:pt x="106" y="91"/>
                </a:lnTo>
                <a:lnTo>
                  <a:pt x="106" y="85"/>
                </a:lnTo>
                <a:lnTo>
                  <a:pt x="78" y="85"/>
                </a:lnTo>
                <a:lnTo>
                  <a:pt x="78" y="24"/>
                </a:lnTo>
                <a:lnTo>
                  <a:pt x="124" y="24"/>
                </a:lnTo>
                <a:close/>
                <a:moveTo>
                  <a:pt x="106" y="39"/>
                </a:moveTo>
                <a:lnTo>
                  <a:pt x="96" y="39"/>
                </a:lnTo>
                <a:lnTo>
                  <a:pt x="96" y="72"/>
                </a:lnTo>
                <a:lnTo>
                  <a:pt x="106" y="72"/>
                </a:lnTo>
                <a:lnTo>
                  <a:pt x="106" y="39"/>
                </a:lnTo>
                <a:close/>
                <a:moveTo>
                  <a:pt x="178" y="24"/>
                </a:moveTo>
                <a:lnTo>
                  <a:pt x="178" y="106"/>
                </a:lnTo>
                <a:lnTo>
                  <a:pt x="132" y="106"/>
                </a:lnTo>
                <a:lnTo>
                  <a:pt x="132" y="91"/>
                </a:lnTo>
                <a:lnTo>
                  <a:pt x="161" y="91"/>
                </a:lnTo>
                <a:lnTo>
                  <a:pt x="161" y="85"/>
                </a:lnTo>
                <a:lnTo>
                  <a:pt x="132" y="85"/>
                </a:lnTo>
                <a:lnTo>
                  <a:pt x="132" y="24"/>
                </a:lnTo>
                <a:lnTo>
                  <a:pt x="178" y="24"/>
                </a:lnTo>
                <a:close/>
                <a:moveTo>
                  <a:pt x="161" y="39"/>
                </a:moveTo>
                <a:lnTo>
                  <a:pt x="150" y="39"/>
                </a:lnTo>
                <a:lnTo>
                  <a:pt x="150" y="72"/>
                </a:lnTo>
                <a:lnTo>
                  <a:pt x="161" y="72"/>
                </a:lnTo>
                <a:lnTo>
                  <a:pt x="161" y="3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7" name="Freeform 72"/>
          <p:cNvSpPr>
            <a:spLocks noEditPoints="1"/>
          </p:cNvSpPr>
          <p:nvPr/>
        </p:nvSpPr>
        <p:spPr bwMode="auto">
          <a:xfrm>
            <a:off x="4965010" y="2275688"/>
            <a:ext cx="187312" cy="190150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06493 w 61"/>
              <a:gd name="T11" fmla="*/ 92638 h 62"/>
              <a:gd name="T12" fmla="*/ 13741 w 61"/>
              <a:gd name="T13" fmla="*/ 102931 h 62"/>
              <a:gd name="T14" fmla="*/ 13741 w 61"/>
              <a:gd name="T15" fmla="*/ 106363 h 62"/>
              <a:gd name="T16" fmla="*/ 37788 w 61"/>
              <a:gd name="T17" fmla="*/ 168121 h 62"/>
              <a:gd name="T18" fmla="*/ 109928 w 61"/>
              <a:gd name="T19" fmla="*/ 106363 h 62"/>
              <a:gd name="T20" fmla="*/ 113363 w 61"/>
              <a:gd name="T21" fmla="*/ 106363 h 62"/>
              <a:gd name="T22" fmla="*/ 106493 w 61"/>
              <a:gd name="T23" fmla="*/ 92638 h 62"/>
              <a:gd name="T24" fmla="*/ 65270 w 61"/>
              <a:gd name="T25" fmla="*/ 24017 h 62"/>
              <a:gd name="T26" fmla="*/ 17176 w 61"/>
              <a:gd name="T27" fmla="*/ 89207 h 62"/>
              <a:gd name="T28" fmla="*/ 99622 w 61"/>
              <a:gd name="T29" fmla="*/ 78914 h 62"/>
              <a:gd name="T30" fmla="*/ 65270 w 61"/>
              <a:gd name="T31" fmla="*/ 24017 h 62"/>
              <a:gd name="T32" fmla="*/ 120234 w 61"/>
              <a:gd name="T33" fmla="*/ 123518 h 62"/>
              <a:gd name="T34" fmla="*/ 120234 w 61"/>
              <a:gd name="T35" fmla="*/ 123518 h 62"/>
              <a:gd name="T36" fmla="*/ 48093 w 61"/>
              <a:gd name="T37" fmla="*/ 178415 h 62"/>
              <a:gd name="T38" fmla="*/ 48093 w 61"/>
              <a:gd name="T39" fmla="*/ 178415 h 62"/>
              <a:gd name="T40" fmla="*/ 106493 w 61"/>
              <a:gd name="T41" fmla="*/ 199001 h 62"/>
              <a:gd name="T42" fmla="*/ 140845 w 61"/>
              <a:gd name="T43" fmla="*/ 192139 h 62"/>
              <a:gd name="T44" fmla="*/ 120234 w 61"/>
              <a:gd name="T45" fmla="*/ 123518 h 62"/>
              <a:gd name="T46" fmla="*/ 82446 w 61"/>
              <a:gd name="T47" fmla="*/ 20586 h 62"/>
              <a:gd name="T48" fmla="*/ 82446 w 61"/>
              <a:gd name="T49" fmla="*/ 20586 h 62"/>
              <a:gd name="T50" fmla="*/ 82446 w 61"/>
              <a:gd name="T51" fmla="*/ 20586 h 62"/>
              <a:gd name="T52" fmla="*/ 106493 w 61"/>
              <a:gd name="T53" fmla="*/ 17155 h 62"/>
              <a:gd name="T54" fmla="*/ 82446 w 61"/>
              <a:gd name="T55" fmla="*/ 20586 h 62"/>
              <a:gd name="T56" fmla="*/ 116798 w 61"/>
              <a:gd name="T57" fmla="*/ 72052 h 62"/>
              <a:gd name="T58" fmla="*/ 164892 w 61"/>
              <a:gd name="T59" fmla="*/ 41173 h 62"/>
              <a:gd name="T60" fmla="*/ 106493 w 61"/>
              <a:gd name="T61" fmla="*/ 17155 h 62"/>
              <a:gd name="T62" fmla="*/ 175198 w 61"/>
              <a:gd name="T63" fmla="*/ 51466 h 62"/>
              <a:gd name="T64" fmla="*/ 123669 w 61"/>
              <a:gd name="T65" fmla="*/ 85776 h 62"/>
              <a:gd name="T66" fmla="*/ 130539 w 61"/>
              <a:gd name="T67" fmla="*/ 99500 h 62"/>
              <a:gd name="T68" fmla="*/ 133975 w 61"/>
              <a:gd name="T69" fmla="*/ 102931 h 62"/>
              <a:gd name="T70" fmla="*/ 195809 w 61"/>
              <a:gd name="T71" fmla="*/ 106363 h 62"/>
              <a:gd name="T72" fmla="*/ 175198 w 61"/>
              <a:gd name="T73" fmla="*/ 51466 h 62"/>
              <a:gd name="T74" fmla="*/ 137410 w 61"/>
              <a:gd name="T75" fmla="*/ 116656 h 62"/>
              <a:gd name="T76" fmla="*/ 154586 w 61"/>
              <a:gd name="T77" fmla="*/ 181846 h 62"/>
              <a:gd name="T78" fmla="*/ 195809 w 61"/>
              <a:gd name="T79" fmla="*/ 120087 h 62"/>
              <a:gd name="T80" fmla="*/ 137410 w 61"/>
              <a:gd name="T81" fmla="*/ 116656 h 6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27"/>
                </a:moveTo>
                <a:cubicBezTo>
                  <a:pt x="18" y="31"/>
                  <a:pt x="5" y="30"/>
                  <a:pt x="4" y="30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38"/>
                  <a:pt x="7" y="44"/>
                  <a:pt x="11" y="49"/>
                </a:cubicBezTo>
                <a:cubicBezTo>
                  <a:pt x="18" y="36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0"/>
                  <a:pt x="32" y="28"/>
                  <a:pt x="31" y="27"/>
                </a:cubicBezTo>
                <a:close/>
                <a:moveTo>
                  <a:pt x="19" y="7"/>
                </a:moveTo>
                <a:cubicBezTo>
                  <a:pt x="12" y="11"/>
                  <a:pt x="7" y="18"/>
                  <a:pt x="5" y="26"/>
                </a:cubicBezTo>
                <a:cubicBezTo>
                  <a:pt x="6" y="26"/>
                  <a:pt x="17" y="26"/>
                  <a:pt x="29" y="23"/>
                </a:cubicBezTo>
                <a:cubicBezTo>
                  <a:pt x="25" y="15"/>
                  <a:pt x="20" y="8"/>
                  <a:pt x="19" y="7"/>
                </a:cubicBezTo>
                <a:close/>
                <a:moveTo>
                  <a:pt x="35" y="36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6"/>
                  <a:pt x="19" y="41"/>
                  <a:pt x="14" y="52"/>
                </a:cubicBezTo>
                <a:cubicBezTo>
                  <a:pt x="14" y="52"/>
                  <a:pt x="14" y="52"/>
                  <a:pt x="14" y="52"/>
                </a:cubicBezTo>
                <a:cubicBezTo>
                  <a:pt x="18" y="55"/>
                  <a:pt x="24" y="58"/>
                  <a:pt x="31" y="58"/>
                </a:cubicBezTo>
                <a:cubicBezTo>
                  <a:pt x="34" y="58"/>
                  <a:pt x="38" y="57"/>
                  <a:pt x="41" y="56"/>
                </a:cubicBezTo>
                <a:cubicBezTo>
                  <a:pt x="40" y="53"/>
                  <a:pt x="39" y="45"/>
                  <a:pt x="35" y="36"/>
                </a:cubicBezTo>
                <a:close/>
                <a:moveTo>
                  <a:pt x="24" y="6"/>
                </a:move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lose/>
                <a:moveTo>
                  <a:pt x="31" y="5"/>
                </a:moveTo>
                <a:cubicBezTo>
                  <a:pt x="28" y="5"/>
                  <a:pt x="26" y="5"/>
                  <a:pt x="24" y="6"/>
                </a:cubicBezTo>
                <a:cubicBezTo>
                  <a:pt x="25" y="6"/>
                  <a:pt x="30" y="13"/>
                  <a:pt x="34" y="21"/>
                </a:cubicBezTo>
                <a:cubicBezTo>
                  <a:pt x="44" y="17"/>
                  <a:pt x="48" y="12"/>
                  <a:pt x="48" y="12"/>
                </a:cubicBezTo>
                <a:cubicBezTo>
                  <a:pt x="43" y="7"/>
                  <a:pt x="37" y="5"/>
                  <a:pt x="31" y="5"/>
                </a:cubicBezTo>
                <a:close/>
                <a:moveTo>
                  <a:pt x="51" y="15"/>
                </a:moveTo>
                <a:cubicBezTo>
                  <a:pt x="51" y="15"/>
                  <a:pt x="47" y="21"/>
                  <a:pt x="36" y="25"/>
                </a:cubicBezTo>
                <a:cubicBezTo>
                  <a:pt x="37" y="26"/>
                  <a:pt x="37" y="28"/>
                  <a:pt x="38" y="29"/>
                </a:cubicBezTo>
                <a:cubicBezTo>
                  <a:pt x="38" y="29"/>
                  <a:pt x="38" y="30"/>
                  <a:pt x="39" y="30"/>
                </a:cubicBezTo>
                <a:cubicBezTo>
                  <a:pt x="48" y="29"/>
                  <a:pt x="57" y="31"/>
                  <a:pt x="57" y="31"/>
                </a:cubicBezTo>
                <a:cubicBezTo>
                  <a:pt x="57" y="25"/>
                  <a:pt x="55" y="19"/>
                  <a:pt x="51" y="15"/>
                </a:cubicBezTo>
                <a:close/>
                <a:moveTo>
                  <a:pt x="40" y="34"/>
                </a:moveTo>
                <a:cubicBezTo>
                  <a:pt x="44" y="44"/>
                  <a:pt x="45" y="52"/>
                  <a:pt x="45" y="53"/>
                </a:cubicBezTo>
                <a:cubicBezTo>
                  <a:pt x="51" y="49"/>
                  <a:pt x="55" y="43"/>
                  <a:pt x="57" y="35"/>
                </a:cubicBezTo>
                <a:cubicBezTo>
                  <a:pt x="56" y="35"/>
                  <a:pt x="49" y="33"/>
                  <a:pt x="40" y="3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8" name="Freeform 73"/>
          <p:cNvSpPr>
            <a:spLocks noEditPoints="1"/>
          </p:cNvSpPr>
          <p:nvPr/>
        </p:nvSpPr>
        <p:spPr bwMode="auto">
          <a:xfrm>
            <a:off x="5407748" y="2291297"/>
            <a:ext cx="192988" cy="158931"/>
          </a:xfrm>
          <a:custGeom>
            <a:avLst/>
            <a:gdLst>
              <a:gd name="T0" fmla="*/ 102810 w 63"/>
              <a:gd name="T1" fmla="*/ 3419 h 52"/>
              <a:gd name="T2" fmla="*/ 113090 w 63"/>
              <a:gd name="T3" fmla="*/ 3419 h 52"/>
              <a:gd name="T4" fmla="*/ 212473 w 63"/>
              <a:gd name="T5" fmla="*/ 102577 h 52"/>
              <a:gd name="T6" fmla="*/ 209046 w 63"/>
              <a:gd name="T7" fmla="*/ 105996 h 52"/>
              <a:gd name="T8" fmla="*/ 6854 w 63"/>
              <a:gd name="T9" fmla="*/ 105996 h 52"/>
              <a:gd name="T10" fmla="*/ 3427 w 63"/>
              <a:gd name="T11" fmla="*/ 102577 h 52"/>
              <a:gd name="T12" fmla="*/ 102810 w 63"/>
              <a:gd name="T13" fmla="*/ 3419 h 52"/>
              <a:gd name="T14" fmla="*/ 10281 w 63"/>
              <a:gd name="T15" fmla="*/ 177800 h 52"/>
              <a:gd name="T16" fmla="*/ 3427 w 63"/>
              <a:gd name="T17" fmla="*/ 167542 h 52"/>
              <a:gd name="T18" fmla="*/ 3427 w 63"/>
              <a:gd name="T19" fmla="*/ 133350 h 52"/>
              <a:gd name="T20" fmla="*/ 10281 w 63"/>
              <a:gd name="T21" fmla="*/ 126512 h 52"/>
              <a:gd name="T22" fmla="*/ 205619 w 63"/>
              <a:gd name="T23" fmla="*/ 126512 h 52"/>
              <a:gd name="T24" fmla="*/ 212473 w 63"/>
              <a:gd name="T25" fmla="*/ 133350 h 52"/>
              <a:gd name="T26" fmla="*/ 212473 w 63"/>
              <a:gd name="T27" fmla="*/ 167542 h 52"/>
              <a:gd name="T28" fmla="*/ 205619 w 63"/>
              <a:gd name="T29" fmla="*/ 177800 h 52"/>
              <a:gd name="T30" fmla="*/ 10281 w 63"/>
              <a:gd name="T31" fmla="*/ 177800 h 5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3" h="52">
                <a:moveTo>
                  <a:pt x="30" y="1"/>
                </a:moveTo>
                <a:cubicBezTo>
                  <a:pt x="31" y="0"/>
                  <a:pt x="32" y="0"/>
                  <a:pt x="33" y="1"/>
                </a:cubicBezTo>
                <a:cubicBezTo>
                  <a:pt x="62" y="30"/>
                  <a:pt x="62" y="30"/>
                  <a:pt x="62" y="30"/>
                </a:cubicBezTo>
                <a:cubicBezTo>
                  <a:pt x="63" y="31"/>
                  <a:pt x="62" y="31"/>
                  <a:pt x="61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0" y="31"/>
                  <a:pt x="0" y="31"/>
                  <a:pt x="1" y="30"/>
                </a:cubicBezTo>
                <a:lnTo>
                  <a:pt x="30" y="1"/>
                </a:lnTo>
                <a:close/>
                <a:moveTo>
                  <a:pt x="3" y="52"/>
                </a:moveTo>
                <a:cubicBezTo>
                  <a:pt x="2" y="52"/>
                  <a:pt x="1" y="51"/>
                  <a:pt x="1" y="49"/>
                </a:cubicBezTo>
                <a:cubicBezTo>
                  <a:pt x="1" y="39"/>
                  <a:pt x="1" y="39"/>
                  <a:pt x="1" y="39"/>
                </a:cubicBezTo>
                <a:cubicBezTo>
                  <a:pt x="1" y="38"/>
                  <a:pt x="2" y="37"/>
                  <a:pt x="3" y="37"/>
                </a:cubicBezTo>
                <a:cubicBezTo>
                  <a:pt x="60" y="37"/>
                  <a:pt x="60" y="37"/>
                  <a:pt x="60" y="37"/>
                </a:cubicBezTo>
                <a:cubicBezTo>
                  <a:pt x="61" y="37"/>
                  <a:pt x="62" y="38"/>
                  <a:pt x="62" y="3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51"/>
                  <a:pt x="61" y="52"/>
                  <a:pt x="60" y="52"/>
                </a:cubicBezTo>
                <a:lnTo>
                  <a:pt x="3" y="5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9" name="Freeform 74"/>
          <p:cNvSpPr>
            <a:spLocks noEditPoints="1"/>
          </p:cNvSpPr>
          <p:nvPr/>
        </p:nvSpPr>
        <p:spPr bwMode="auto">
          <a:xfrm>
            <a:off x="5849065" y="2294135"/>
            <a:ext cx="221369" cy="171702"/>
          </a:xfrm>
          <a:custGeom>
            <a:avLst/>
            <a:gdLst>
              <a:gd name="T0" fmla="*/ 227013 w 72"/>
              <a:gd name="T1" fmla="*/ 58312 h 56"/>
              <a:gd name="T2" fmla="*/ 161660 w 72"/>
              <a:gd name="T3" fmla="*/ 102904 h 56"/>
              <a:gd name="T4" fmla="*/ 127265 w 72"/>
              <a:gd name="T5" fmla="*/ 123485 h 56"/>
              <a:gd name="T6" fmla="*/ 123825 w 72"/>
              <a:gd name="T7" fmla="*/ 123485 h 56"/>
              <a:gd name="T8" fmla="*/ 123825 w 72"/>
              <a:gd name="T9" fmla="*/ 123485 h 56"/>
              <a:gd name="T10" fmla="*/ 89429 w 72"/>
              <a:gd name="T11" fmla="*/ 102904 h 56"/>
              <a:gd name="T12" fmla="*/ 24077 w 72"/>
              <a:gd name="T13" fmla="*/ 58312 h 56"/>
              <a:gd name="T14" fmla="*/ 0 w 72"/>
              <a:gd name="T15" fmla="*/ 24011 h 56"/>
              <a:gd name="T16" fmla="*/ 24077 w 72"/>
              <a:gd name="T17" fmla="*/ 0 h 56"/>
              <a:gd name="T18" fmla="*/ 227013 w 72"/>
              <a:gd name="T19" fmla="*/ 0 h 56"/>
              <a:gd name="T20" fmla="*/ 247650 w 72"/>
              <a:gd name="T21" fmla="*/ 20581 h 56"/>
              <a:gd name="T22" fmla="*/ 227013 w 72"/>
              <a:gd name="T23" fmla="*/ 58312 h 56"/>
              <a:gd name="T24" fmla="*/ 247650 w 72"/>
              <a:gd name="T25" fmla="*/ 171506 h 56"/>
              <a:gd name="T26" fmla="*/ 227013 w 72"/>
              <a:gd name="T27" fmla="*/ 192087 h 56"/>
              <a:gd name="T28" fmla="*/ 24077 w 72"/>
              <a:gd name="T29" fmla="*/ 192087 h 56"/>
              <a:gd name="T30" fmla="*/ 0 w 72"/>
              <a:gd name="T31" fmla="*/ 171506 h 56"/>
              <a:gd name="T32" fmla="*/ 0 w 72"/>
              <a:gd name="T33" fmla="*/ 61742 h 56"/>
              <a:gd name="T34" fmla="*/ 17198 w 72"/>
              <a:gd name="T35" fmla="*/ 72033 h 56"/>
              <a:gd name="T36" fmla="*/ 82550 w 72"/>
              <a:gd name="T37" fmla="*/ 120054 h 56"/>
              <a:gd name="T38" fmla="*/ 123825 w 72"/>
              <a:gd name="T39" fmla="*/ 140635 h 56"/>
              <a:gd name="T40" fmla="*/ 123825 w 72"/>
              <a:gd name="T41" fmla="*/ 140635 h 56"/>
              <a:gd name="T42" fmla="*/ 127265 w 72"/>
              <a:gd name="T43" fmla="*/ 140635 h 56"/>
              <a:gd name="T44" fmla="*/ 165100 w 72"/>
              <a:gd name="T45" fmla="*/ 120054 h 56"/>
              <a:gd name="T46" fmla="*/ 233892 w 72"/>
              <a:gd name="T47" fmla="*/ 72033 h 56"/>
              <a:gd name="T48" fmla="*/ 247650 w 72"/>
              <a:gd name="T49" fmla="*/ 61742 h 56"/>
              <a:gd name="T50" fmla="*/ 247650 w 72"/>
              <a:gd name="T51" fmla="*/ 171506 h 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56">
                <a:moveTo>
                  <a:pt x="66" y="17"/>
                </a:moveTo>
                <a:cubicBezTo>
                  <a:pt x="59" y="21"/>
                  <a:pt x="53" y="26"/>
                  <a:pt x="47" y="30"/>
                </a:cubicBezTo>
                <a:cubicBezTo>
                  <a:pt x="44" y="32"/>
                  <a:pt x="40" y="36"/>
                  <a:pt x="37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3" y="36"/>
                  <a:pt x="29" y="32"/>
                  <a:pt x="26" y="30"/>
                </a:cubicBezTo>
                <a:cubicBezTo>
                  <a:pt x="20" y="26"/>
                  <a:pt x="14" y="21"/>
                  <a:pt x="7" y="17"/>
                </a:cubicBezTo>
                <a:cubicBezTo>
                  <a:pt x="5" y="15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70" y="0"/>
                  <a:pt x="72" y="2"/>
                  <a:pt x="72" y="6"/>
                </a:cubicBezTo>
                <a:cubicBezTo>
                  <a:pt x="72" y="11"/>
                  <a:pt x="69" y="15"/>
                  <a:pt x="66" y="17"/>
                </a:cubicBezTo>
                <a:close/>
                <a:moveTo>
                  <a:pt x="72" y="50"/>
                </a:moveTo>
                <a:cubicBezTo>
                  <a:pt x="72" y="53"/>
                  <a:pt x="70" y="56"/>
                  <a:pt x="66" y="56"/>
                </a:cubicBezTo>
                <a:cubicBezTo>
                  <a:pt x="7" y="56"/>
                  <a:pt x="7" y="56"/>
                  <a:pt x="7" y="56"/>
                </a:cubicBezTo>
                <a:cubicBezTo>
                  <a:pt x="3" y="56"/>
                  <a:pt x="0" y="53"/>
                  <a:pt x="0" y="50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9"/>
                  <a:pt x="3" y="20"/>
                  <a:pt x="5" y="21"/>
                </a:cubicBezTo>
                <a:cubicBezTo>
                  <a:pt x="11" y="26"/>
                  <a:pt x="18" y="30"/>
                  <a:pt x="24" y="35"/>
                </a:cubicBezTo>
                <a:cubicBezTo>
                  <a:pt x="28" y="38"/>
                  <a:pt x="32" y="41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41" y="41"/>
                  <a:pt x="45" y="38"/>
                  <a:pt x="48" y="35"/>
                </a:cubicBezTo>
                <a:cubicBezTo>
                  <a:pt x="55" y="30"/>
                  <a:pt x="62" y="26"/>
                  <a:pt x="68" y="21"/>
                </a:cubicBezTo>
                <a:cubicBezTo>
                  <a:pt x="70" y="20"/>
                  <a:pt x="71" y="19"/>
                  <a:pt x="72" y="18"/>
                </a:cubicBezTo>
                <a:lnTo>
                  <a:pt x="72" y="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0" name="Freeform 75"/>
          <p:cNvSpPr/>
          <p:nvPr/>
        </p:nvSpPr>
        <p:spPr bwMode="auto">
          <a:xfrm>
            <a:off x="6291803" y="2275688"/>
            <a:ext cx="126294" cy="174541"/>
          </a:xfrm>
          <a:custGeom>
            <a:avLst/>
            <a:gdLst>
              <a:gd name="T0" fmla="*/ 137842 w 41"/>
              <a:gd name="T1" fmla="*/ 184986 h 57"/>
              <a:gd name="T2" fmla="*/ 137842 w 41"/>
              <a:gd name="T3" fmla="*/ 191837 h 57"/>
              <a:gd name="T4" fmla="*/ 106828 w 41"/>
              <a:gd name="T5" fmla="*/ 195263 h 57"/>
              <a:gd name="T6" fmla="*/ 17230 w 41"/>
              <a:gd name="T7" fmla="*/ 130175 h 57"/>
              <a:gd name="T8" fmla="*/ 3446 w 41"/>
              <a:gd name="T9" fmla="*/ 130175 h 57"/>
              <a:gd name="T10" fmla="*/ 0 w 41"/>
              <a:gd name="T11" fmla="*/ 123324 h 57"/>
              <a:gd name="T12" fmla="*/ 0 w 41"/>
              <a:gd name="T13" fmla="*/ 109621 h 57"/>
              <a:gd name="T14" fmla="*/ 3446 w 41"/>
              <a:gd name="T15" fmla="*/ 106196 h 57"/>
              <a:gd name="T16" fmla="*/ 13784 w 41"/>
              <a:gd name="T17" fmla="*/ 106196 h 57"/>
              <a:gd name="T18" fmla="*/ 13784 w 41"/>
              <a:gd name="T19" fmla="*/ 89067 h 57"/>
              <a:gd name="T20" fmla="*/ 3446 w 41"/>
              <a:gd name="T21" fmla="*/ 89067 h 57"/>
              <a:gd name="T22" fmla="*/ 0 w 41"/>
              <a:gd name="T23" fmla="*/ 85642 h 57"/>
              <a:gd name="T24" fmla="*/ 0 w 41"/>
              <a:gd name="T25" fmla="*/ 68513 h 57"/>
              <a:gd name="T26" fmla="*/ 3446 w 41"/>
              <a:gd name="T27" fmla="*/ 65088 h 57"/>
              <a:gd name="T28" fmla="*/ 17230 w 41"/>
              <a:gd name="T29" fmla="*/ 65088 h 57"/>
              <a:gd name="T30" fmla="*/ 106828 w 41"/>
              <a:gd name="T31" fmla="*/ 0 h 57"/>
              <a:gd name="T32" fmla="*/ 134396 w 41"/>
              <a:gd name="T33" fmla="*/ 3426 h 57"/>
              <a:gd name="T34" fmla="*/ 134396 w 41"/>
              <a:gd name="T35" fmla="*/ 6851 h 57"/>
              <a:gd name="T36" fmla="*/ 137842 w 41"/>
              <a:gd name="T37" fmla="*/ 10277 h 57"/>
              <a:gd name="T38" fmla="*/ 130950 w 41"/>
              <a:gd name="T39" fmla="*/ 30831 h 57"/>
              <a:gd name="T40" fmla="*/ 124058 w 41"/>
              <a:gd name="T41" fmla="*/ 34257 h 57"/>
              <a:gd name="T42" fmla="*/ 106828 w 41"/>
              <a:gd name="T43" fmla="*/ 34257 h 57"/>
              <a:gd name="T44" fmla="*/ 55137 w 41"/>
              <a:gd name="T45" fmla="*/ 65088 h 57"/>
              <a:gd name="T46" fmla="*/ 117166 w 41"/>
              <a:gd name="T47" fmla="*/ 65088 h 57"/>
              <a:gd name="T48" fmla="*/ 120612 w 41"/>
              <a:gd name="T49" fmla="*/ 68513 h 57"/>
              <a:gd name="T50" fmla="*/ 124058 w 41"/>
              <a:gd name="T51" fmla="*/ 71939 h 57"/>
              <a:gd name="T52" fmla="*/ 120612 w 41"/>
              <a:gd name="T53" fmla="*/ 85642 h 57"/>
              <a:gd name="T54" fmla="*/ 113720 w 41"/>
              <a:gd name="T55" fmla="*/ 89067 h 57"/>
              <a:gd name="T56" fmla="*/ 48245 w 41"/>
              <a:gd name="T57" fmla="*/ 89067 h 57"/>
              <a:gd name="T58" fmla="*/ 48245 w 41"/>
              <a:gd name="T59" fmla="*/ 106196 h 57"/>
              <a:gd name="T60" fmla="*/ 110274 w 41"/>
              <a:gd name="T61" fmla="*/ 106196 h 57"/>
              <a:gd name="T62" fmla="*/ 113720 w 41"/>
              <a:gd name="T63" fmla="*/ 106196 h 57"/>
              <a:gd name="T64" fmla="*/ 113720 w 41"/>
              <a:gd name="T65" fmla="*/ 109621 h 57"/>
              <a:gd name="T66" fmla="*/ 113720 w 41"/>
              <a:gd name="T67" fmla="*/ 126750 h 57"/>
              <a:gd name="T68" fmla="*/ 106828 w 41"/>
              <a:gd name="T69" fmla="*/ 130175 h 57"/>
              <a:gd name="T70" fmla="*/ 55137 w 41"/>
              <a:gd name="T71" fmla="*/ 130175 h 57"/>
              <a:gd name="T72" fmla="*/ 106828 w 41"/>
              <a:gd name="T73" fmla="*/ 164432 h 57"/>
              <a:gd name="T74" fmla="*/ 127504 w 41"/>
              <a:gd name="T75" fmla="*/ 161006 h 57"/>
              <a:gd name="T76" fmla="*/ 130950 w 41"/>
              <a:gd name="T77" fmla="*/ 161006 h 57"/>
              <a:gd name="T78" fmla="*/ 134396 w 41"/>
              <a:gd name="T79" fmla="*/ 164432 h 57"/>
              <a:gd name="T80" fmla="*/ 137842 w 41"/>
              <a:gd name="T81" fmla="*/ 184986 h 5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1" h="57">
                <a:moveTo>
                  <a:pt x="40" y="54"/>
                </a:moveTo>
                <a:cubicBezTo>
                  <a:pt x="41" y="55"/>
                  <a:pt x="40" y="55"/>
                  <a:pt x="40" y="56"/>
                </a:cubicBezTo>
                <a:cubicBezTo>
                  <a:pt x="39" y="56"/>
                  <a:pt x="36" y="57"/>
                  <a:pt x="31" y="57"/>
                </a:cubicBezTo>
                <a:cubicBezTo>
                  <a:pt x="18" y="57"/>
                  <a:pt x="8" y="49"/>
                  <a:pt x="5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1"/>
                  <a:pt x="0" y="31"/>
                  <a:pt x="1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29"/>
                  <a:pt x="4" y="28"/>
                  <a:pt x="4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19"/>
                  <a:pt x="1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9" y="8"/>
                  <a:pt x="19" y="0"/>
                  <a:pt x="31" y="0"/>
                </a:cubicBezTo>
                <a:cubicBezTo>
                  <a:pt x="35" y="0"/>
                  <a:pt x="38" y="1"/>
                  <a:pt x="39" y="1"/>
                </a:cubicBezTo>
                <a:cubicBezTo>
                  <a:pt x="39" y="1"/>
                  <a:pt x="39" y="2"/>
                  <a:pt x="39" y="2"/>
                </a:cubicBezTo>
                <a:cubicBezTo>
                  <a:pt x="40" y="2"/>
                  <a:pt x="40" y="3"/>
                  <a:pt x="40" y="3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10"/>
                  <a:pt x="37" y="10"/>
                  <a:pt x="36" y="10"/>
                </a:cubicBezTo>
                <a:cubicBezTo>
                  <a:pt x="36" y="10"/>
                  <a:pt x="34" y="10"/>
                  <a:pt x="31" y="10"/>
                </a:cubicBezTo>
                <a:cubicBezTo>
                  <a:pt x="24" y="10"/>
                  <a:pt x="18" y="13"/>
                  <a:pt x="16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5" y="19"/>
                  <a:pt x="35" y="19"/>
                  <a:pt x="35" y="20"/>
                </a:cubicBezTo>
                <a:cubicBezTo>
                  <a:pt x="36" y="20"/>
                  <a:pt x="36" y="20"/>
                  <a:pt x="36" y="21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6"/>
                  <a:pt x="34" y="26"/>
                  <a:pt x="33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8"/>
                  <a:pt x="14" y="29"/>
                  <a:pt x="14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4" y="32"/>
                  <a:pt x="33" y="32"/>
                </a:cubicBezTo>
                <a:cubicBezTo>
                  <a:pt x="33" y="37"/>
                  <a:pt x="33" y="37"/>
                  <a:pt x="33" y="37"/>
                </a:cubicBezTo>
                <a:cubicBezTo>
                  <a:pt x="32" y="37"/>
                  <a:pt x="32" y="38"/>
                  <a:pt x="31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8" y="44"/>
                  <a:pt x="24" y="48"/>
                  <a:pt x="31" y="48"/>
                </a:cubicBezTo>
                <a:cubicBezTo>
                  <a:pt x="34" y="48"/>
                  <a:pt x="37" y="47"/>
                  <a:pt x="37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9" y="47"/>
                  <a:pt x="39" y="47"/>
                  <a:pt x="39" y="48"/>
                </a:cubicBezTo>
                <a:lnTo>
                  <a:pt x="40" y="5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1" name="Freeform 76"/>
          <p:cNvSpPr>
            <a:spLocks noEditPoints="1"/>
          </p:cNvSpPr>
          <p:nvPr/>
        </p:nvSpPr>
        <p:spPr bwMode="auto">
          <a:xfrm>
            <a:off x="6734540" y="2275688"/>
            <a:ext cx="190150" cy="190150"/>
          </a:xfrm>
          <a:custGeom>
            <a:avLst/>
            <a:gdLst>
              <a:gd name="T0" fmla="*/ 212725 w 62"/>
              <a:gd name="T1" fmla="*/ 106363 h 62"/>
              <a:gd name="T2" fmla="*/ 106363 w 62"/>
              <a:gd name="T3" fmla="*/ 212725 h 62"/>
              <a:gd name="T4" fmla="*/ 0 w 62"/>
              <a:gd name="T5" fmla="*/ 106363 h 62"/>
              <a:gd name="T6" fmla="*/ 106363 w 62"/>
              <a:gd name="T7" fmla="*/ 0 h 62"/>
              <a:gd name="T8" fmla="*/ 212725 w 62"/>
              <a:gd name="T9" fmla="*/ 106363 h 62"/>
              <a:gd name="T10" fmla="*/ 126949 w 62"/>
              <a:gd name="T11" fmla="*/ 41173 h 62"/>
              <a:gd name="T12" fmla="*/ 126949 w 62"/>
              <a:gd name="T13" fmla="*/ 37742 h 62"/>
              <a:gd name="T14" fmla="*/ 123518 w 62"/>
              <a:gd name="T15" fmla="*/ 37742 h 62"/>
              <a:gd name="T16" fmla="*/ 92638 w 62"/>
              <a:gd name="T17" fmla="*/ 37742 h 62"/>
              <a:gd name="T18" fmla="*/ 89207 w 62"/>
              <a:gd name="T19" fmla="*/ 37742 h 62"/>
              <a:gd name="T20" fmla="*/ 89207 w 62"/>
              <a:gd name="T21" fmla="*/ 41173 h 62"/>
              <a:gd name="T22" fmla="*/ 89207 w 62"/>
              <a:gd name="T23" fmla="*/ 126949 h 62"/>
              <a:gd name="T24" fmla="*/ 96069 w 62"/>
              <a:gd name="T25" fmla="*/ 130380 h 62"/>
              <a:gd name="T26" fmla="*/ 120087 w 62"/>
              <a:gd name="T27" fmla="*/ 130380 h 62"/>
              <a:gd name="T28" fmla="*/ 123518 w 62"/>
              <a:gd name="T29" fmla="*/ 126949 h 62"/>
              <a:gd name="T30" fmla="*/ 126949 w 62"/>
              <a:gd name="T31" fmla="*/ 41173 h 62"/>
              <a:gd name="T32" fmla="*/ 123518 w 62"/>
              <a:gd name="T33" fmla="*/ 147535 h 62"/>
              <a:gd name="T34" fmla="*/ 120087 w 62"/>
              <a:gd name="T35" fmla="*/ 144104 h 62"/>
              <a:gd name="T36" fmla="*/ 96069 w 62"/>
              <a:gd name="T37" fmla="*/ 144104 h 62"/>
              <a:gd name="T38" fmla="*/ 89207 w 62"/>
              <a:gd name="T39" fmla="*/ 147535 h 62"/>
              <a:gd name="T40" fmla="*/ 89207 w 62"/>
              <a:gd name="T41" fmla="*/ 174983 h 62"/>
              <a:gd name="T42" fmla="*/ 96069 w 62"/>
              <a:gd name="T43" fmla="*/ 178415 h 62"/>
              <a:gd name="T44" fmla="*/ 120087 w 62"/>
              <a:gd name="T45" fmla="*/ 178415 h 62"/>
              <a:gd name="T46" fmla="*/ 123518 w 62"/>
              <a:gd name="T47" fmla="*/ 174983 h 62"/>
              <a:gd name="T48" fmla="*/ 123518 w 62"/>
              <a:gd name="T49" fmla="*/ 147535 h 6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2" h="62">
                <a:moveTo>
                  <a:pt x="62" y="31"/>
                </a:moveTo>
                <a:cubicBezTo>
                  <a:pt x="62" y="48"/>
                  <a:pt x="48" y="62"/>
                  <a:pt x="31" y="62"/>
                </a:cubicBez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lose/>
                <a:moveTo>
                  <a:pt x="37" y="12"/>
                </a:moveTo>
                <a:cubicBezTo>
                  <a:pt x="37" y="11"/>
                  <a:pt x="37" y="11"/>
                  <a:pt x="37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2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7" y="38"/>
                  <a:pt x="28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8"/>
                  <a:pt x="36" y="37"/>
                  <a:pt x="36" y="37"/>
                </a:cubicBezTo>
                <a:lnTo>
                  <a:pt x="37" y="12"/>
                </a:lnTo>
                <a:close/>
                <a:moveTo>
                  <a:pt x="36" y="43"/>
                </a:moveTo>
                <a:cubicBezTo>
                  <a:pt x="36" y="42"/>
                  <a:pt x="36" y="42"/>
                  <a:pt x="35" y="42"/>
                </a:cubicBezTo>
                <a:cubicBezTo>
                  <a:pt x="28" y="42"/>
                  <a:pt x="28" y="42"/>
                  <a:pt x="28" y="42"/>
                </a:cubicBezTo>
                <a:cubicBezTo>
                  <a:pt x="27" y="42"/>
                  <a:pt x="26" y="42"/>
                  <a:pt x="26" y="43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1"/>
                  <a:pt x="27" y="52"/>
                  <a:pt x="28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6" y="52"/>
                  <a:pt x="36" y="51"/>
                  <a:pt x="36" y="51"/>
                </a:cubicBezTo>
                <a:lnTo>
                  <a:pt x="36" y="4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2" name="Freeform 77"/>
          <p:cNvSpPr>
            <a:spLocks noEditPoints="1"/>
          </p:cNvSpPr>
          <p:nvPr/>
        </p:nvSpPr>
        <p:spPr bwMode="auto">
          <a:xfrm>
            <a:off x="7177277" y="2275688"/>
            <a:ext cx="187312" cy="190150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41173 h 62"/>
              <a:gd name="T10" fmla="*/ 37788 w 61"/>
              <a:gd name="T11" fmla="*/ 0 h 62"/>
              <a:gd name="T12" fmla="*/ 171762 w 61"/>
              <a:gd name="T13" fmla="*/ 0 h 62"/>
              <a:gd name="T14" fmla="*/ 209550 w 61"/>
              <a:gd name="T15" fmla="*/ 41173 h 62"/>
              <a:gd name="T16" fmla="*/ 209550 w 61"/>
              <a:gd name="T17" fmla="*/ 174983 h 62"/>
              <a:gd name="T18" fmla="*/ 175198 w 61"/>
              <a:gd name="T19" fmla="*/ 44604 h 62"/>
              <a:gd name="T20" fmla="*/ 168327 w 61"/>
              <a:gd name="T21" fmla="*/ 37742 h 62"/>
              <a:gd name="T22" fmla="*/ 99622 w 61"/>
              <a:gd name="T23" fmla="*/ 37742 h 62"/>
              <a:gd name="T24" fmla="*/ 92752 w 61"/>
              <a:gd name="T25" fmla="*/ 41173 h 62"/>
              <a:gd name="T26" fmla="*/ 96187 w 61"/>
              <a:gd name="T27" fmla="*/ 51466 h 62"/>
              <a:gd name="T28" fmla="*/ 113363 w 61"/>
              <a:gd name="T29" fmla="*/ 72052 h 62"/>
              <a:gd name="T30" fmla="*/ 41223 w 61"/>
              <a:gd name="T31" fmla="*/ 144104 h 62"/>
              <a:gd name="T32" fmla="*/ 41223 w 61"/>
              <a:gd name="T33" fmla="*/ 157828 h 62"/>
              <a:gd name="T34" fmla="*/ 54964 w 61"/>
              <a:gd name="T35" fmla="*/ 171552 h 62"/>
              <a:gd name="T36" fmla="*/ 68705 w 61"/>
              <a:gd name="T37" fmla="*/ 171552 h 62"/>
              <a:gd name="T38" fmla="*/ 140845 w 61"/>
              <a:gd name="T39" fmla="*/ 99500 h 62"/>
              <a:gd name="T40" fmla="*/ 161457 w 61"/>
              <a:gd name="T41" fmla="*/ 116656 h 62"/>
              <a:gd name="T42" fmla="*/ 168327 w 61"/>
              <a:gd name="T43" fmla="*/ 120087 h 62"/>
              <a:gd name="T44" fmla="*/ 171762 w 61"/>
              <a:gd name="T45" fmla="*/ 120087 h 62"/>
              <a:gd name="T46" fmla="*/ 175198 w 61"/>
              <a:gd name="T47" fmla="*/ 113225 h 62"/>
              <a:gd name="T48" fmla="*/ 175198 w 61"/>
              <a:gd name="T49" fmla="*/ 44604 h 6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51" y="13"/>
                </a:moveTo>
                <a:cubicBezTo>
                  <a:pt x="51" y="12"/>
                  <a:pt x="50" y="11"/>
                  <a:pt x="4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1"/>
                  <a:pt x="27" y="11"/>
                  <a:pt x="27" y="12"/>
                </a:cubicBezTo>
                <a:cubicBezTo>
                  <a:pt x="27" y="13"/>
                  <a:pt x="27" y="14"/>
                  <a:pt x="28" y="15"/>
                </a:cubicBezTo>
                <a:cubicBezTo>
                  <a:pt x="33" y="21"/>
                  <a:pt x="33" y="21"/>
                  <a:pt x="33" y="21"/>
                </a:cubicBezTo>
                <a:cubicBezTo>
                  <a:pt x="12" y="42"/>
                  <a:pt x="12" y="42"/>
                  <a:pt x="12" y="42"/>
                </a:cubicBezTo>
                <a:cubicBezTo>
                  <a:pt x="11" y="43"/>
                  <a:pt x="11" y="45"/>
                  <a:pt x="12" y="46"/>
                </a:cubicBezTo>
                <a:cubicBezTo>
                  <a:pt x="16" y="50"/>
                  <a:pt x="16" y="50"/>
                  <a:pt x="16" y="50"/>
                </a:cubicBezTo>
                <a:cubicBezTo>
                  <a:pt x="17" y="51"/>
                  <a:pt x="19" y="51"/>
                  <a:pt x="20" y="50"/>
                </a:cubicBezTo>
                <a:cubicBezTo>
                  <a:pt x="41" y="29"/>
                  <a:pt x="41" y="29"/>
                  <a:pt x="41" y="29"/>
                </a:cubicBezTo>
                <a:cubicBezTo>
                  <a:pt x="47" y="34"/>
                  <a:pt x="47" y="34"/>
                  <a:pt x="47" y="34"/>
                </a:cubicBezTo>
                <a:cubicBezTo>
                  <a:pt x="47" y="35"/>
                  <a:pt x="48" y="35"/>
                  <a:pt x="49" y="35"/>
                </a:cubicBezTo>
                <a:cubicBezTo>
                  <a:pt x="49" y="35"/>
                  <a:pt x="49" y="35"/>
                  <a:pt x="50" y="35"/>
                </a:cubicBezTo>
                <a:cubicBezTo>
                  <a:pt x="51" y="35"/>
                  <a:pt x="51" y="34"/>
                  <a:pt x="51" y="33"/>
                </a:cubicBezTo>
                <a:lnTo>
                  <a:pt x="51" y="1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3" name="Freeform 78"/>
          <p:cNvSpPr/>
          <p:nvPr/>
        </p:nvSpPr>
        <p:spPr bwMode="auto">
          <a:xfrm>
            <a:off x="7631367" y="2260079"/>
            <a:ext cx="107846" cy="205759"/>
          </a:xfrm>
          <a:custGeom>
            <a:avLst/>
            <a:gdLst>
              <a:gd name="T0" fmla="*/ 120650 w 35"/>
              <a:gd name="T1" fmla="*/ 37792 h 67"/>
              <a:gd name="T2" fmla="*/ 99967 w 35"/>
              <a:gd name="T3" fmla="*/ 37792 h 67"/>
              <a:gd name="T4" fmla="*/ 79284 w 35"/>
              <a:gd name="T5" fmla="*/ 58406 h 67"/>
              <a:gd name="T6" fmla="*/ 79284 w 35"/>
              <a:gd name="T7" fmla="*/ 85891 h 67"/>
              <a:gd name="T8" fmla="*/ 120650 w 35"/>
              <a:gd name="T9" fmla="*/ 85891 h 67"/>
              <a:gd name="T10" fmla="*/ 113756 w 35"/>
              <a:gd name="T11" fmla="*/ 127118 h 67"/>
              <a:gd name="T12" fmla="*/ 79284 w 35"/>
              <a:gd name="T13" fmla="*/ 127118 h 67"/>
              <a:gd name="T14" fmla="*/ 79284 w 35"/>
              <a:gd name="T15" fmla="*/ 230187 h 67"/>
              <a:gd name="T16" fmla="*/ 37919 w 35"/>
              <a:gd name="T17" fmla="*/ 230187 h 67"/>
              <a:gd name="T18" fmla="*/ 37919 w 35"/>
              <a:gd name="T19" fmla="*/ 127118 h 67"/>
              <a:gd name="T20" fmla="*/ 0 w 35"/>
              <a:gd name="T21" fmla="*/ 127118 h 67"/>
              <a:gd name="T22" fmla="*/ 0 w 35"/>
              <a:gd name="T23" fmla="*/ 85891 h 67"/>
              <a:gd name="T24" fmla="*/ 37919 w 35"/>
              <a:gd name="T25" fmla="*/ 85891 h 67"/>
              <a:gd name="T26" fmla="*/ 37919 w 35"/>
              <a:gd name="T27" fmla="*/ 54970 h 67"/>
              <a:gd name="T28" fmla="*/ 89626 w 35"/>
              <a:gd name="T29" fmla="*/ 0 h 67"/>
              <a:gd name="T30" fmla="*/ 120650 w 35"/>
              <a:gd name="T31" fmla="*/ 3436 h 67"/>
              <a:gd name="T32" fmla="*/ 120650 w 35"/>
              <a:gd name="T33" fmla="*/ 37792 h 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67">
                <a:moveTo>
                  <a:pt x="35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4" y="11"/>
                  <a:pt x="23" y="14"/>
                  <a:pt x="23" y="17"/>
                </a:cubicBezTo>
                <a:cubicBezTo>
                  <a:pt x="23" y="25"/>
                  <a:pt x="23" y="25"/>
                  <a:pt x="23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37"/>
                  <a:pt x="33" y="37"/>
                  <a:pt x="33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3" y="67"/>
                  <a:pt x="23" y="67"/>
                  <a:pt x="23" y="67"/>
                </a:cubicBezTo>
                <a:cubicBezTo>
                  <a:pt x="11" y="67"/>
                  <a:pt x="11" y="67"/>
                  <a:pt x="11" y="67"/>
                </a:cubicBezTo>
                <a:cubicBezTo>
                  <a:pt x="11" y="37"/>
                  <a:pt x="11" y="37"/>
                  <a:pt x="11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25"/>
                  <a:pt x="0" y="25"/>
                  <a:pt x="0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6"/>
                  <a:pt x="17" y="0"/>
                  <a:pt x="26" y="0"/>
                </a:cubicBezTo>
                <a:cubicBezTo>
                  <a:pt x="30" y="0"/>
                  <a:pt x="34" y="1"/>
                  <a:pt x="35" y="1"/>
                </a:cubicBezTo>
                <a:lnTo>
                  <a:pt x="35" y="1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4" name="Freeform 79"/>
          <p:cNvSpPr>
            <a:spLocks noEditPoints="1"/>
          </p:cNvSpPr>
          <p:nvPr/>
        </p:nvSpPr>
        <p:spPr bwMode="auto">
          <a:xfrm>
            <a:off x="8061333" y="2260078"/>
            <a:ext cx="221369" cy="221369"/>
          </a:xfrm>
          <a:custGeom>
            <a:avLst/>
            <a:gdLst>
              <a:gd name="T0" fmla="*/ 61913 w 72"/>
              <a:gd name="T1" fmla="*/ 227013 h 72"/>
              <a:gd name="T2" fmla="*/ 20638 w 72"/>
              <a:gd name="T3" fmla="*/ 247650 h 72"/>
              <a:gd name="T4" fmla="*/ 0 w 72"/>
              <a:gd name="T5" fmla="*/ 75671 h 72"/>
              <a:gd name="T6" fmla="*/ 37835 w 72"/>
              <a:gd name="T7" fmla="*/ 55033 h 72"/>
              <a:gd name="T8" fmla="*/ 247650 w 72"/>
              <a:gd name="T9" fmla="*/ 106627 h 72"/>
              <a:gd name="T10" fmla="*/ 209815 w 72"/>
              <a:gd name="T11" fmla="*/ 247650 h 72"/>
              <a:gd name="T12" fmla="*/ 68792 w 72"/>
              <a:gd name="T13" fmla="*/ 227013 h 72"/>
              <a:gd name="T14" fmla="*/ 82550 w 72"/>
              <a:gd name="T15" fmla="*/ 0 h 72"/>
              <a:gd name="T16" fmla="*/ 199496 w 72"/>
              <a:gd name="T17" fmla="*/ 10319 h 72"/>
              <a:gd name="T18" fmla="*/ 230452 w 72"/>
              <a:gd name="T19" fmla="*/ 55033 h 72"/>
              <a:gd name="T20" fmla="*/ 247650 w 72"/>
              <a:gd name="T21" fmla="*/ 106627 h 72"/>
              <a:gd name="T22" fmla="*/ 189177 w 72"/>
              <a:gd name="T23" fmla="*/ 55033 h 72"/>
              <a:gd name="T24" fmla="*/ 175419 w 72"/>
              <a:gd name="T25" fmla="*/ 17198 h 72"/>
              <a:gd name="T26" fmla="*/ 85990 w 72"/>
              <a:gd name="T27" fmla="*/ 89429 h 72"/>
              <a:gd name="T28" fmla="*/ 209815 w 72"/>
              <a:gd name="T29" fmla="*/ 55033 h 72"/>
              <a:gd name="T30" fmla="*/ 123825 w 72"/>
              <a:gd name="T31" fmla="*/ 120385 h 72"/>
              <a:gd name="T32" fmla="*/ 99748 w 72"/>
              <a:gd name="T33" fmla="*/ 123825 h 72"/>
              <a:gd name="T34" fmla="*/ 106627 w 72"/>
              <a:gd name="T35" fmla="*/ 147902 h 72"/>
              <a:gd name="T36" fmla="*/ 127265 w 72"/>
              <a:gd name="T37" fmla="*/ 141023 h 72"/>
              <a:gd name="T38" fmla="*/ 127265 w 72"/>
              <a:gd name="T39" fmla="*/ 161660 h 72"/>
              <a:gd name="T40" fmla="*/ 106627 w 72"/>
              <a:gd name="T41" fmla="*/ 154781 h 72"/>
              <a:gd name="T42" fmla="*/ 99748 w 72"/>
              <a:gd name="T43" fmla="*/ 178858 h 72"/>
              <a:gd name="T44" fmla="*/ 123825 w 72"/>
              <a:gd name="T45" fmla="*/ 182298 h 72"/>
              <a:gd name="T46" fmla="*/ 127265 w 72"/>
              <a:gd name="T47" fmla="*/ 161660 h 72"/>
              <a:gd name="T48" fmla="*/ 123825 w 72"/>
              <a:gd name="T49" fmla="*/ 192617 h 72"/>
              <a:gd name="T50" fmla="*/ 99748 w 72"/>
              <a:gd name="T51" fmla="*/ 196056 h 72"/>
              <a:gd name="T52" fmla="*/ 106627 w 72"/>
              <a:gd name="T53" fmla="*/ 216694 h 72"/>
              <a:gd name="T54" fmla="*/ 127265 w 72"/>
              <a:gd name="T55" fmla="*/ 213254 h 72"/>
              <a:gd name="T56" fmla="*/ 161660 w 72"/>
              <a:gd name="T57" fmla="*/ 123825 h 72"/>
              <a:gd name="T58" fmla="*/ 141023 w 72"/>
              <a:gd name="T59" fmla="*/ 120385 h 72"/>
              <a:gd name="T60" fmla="*/ 137583 w 72"/>
              <a:gd name="T61" fmla="*/ 141023 h 72"/>
              <a:gd name="T62" fmla="*/ 158221 w 72"/>
              <a:gd name="T63" fmla="*/ 147902 h 72"/>
              <a:gd name="T64" fmla="*/ 161660 w 72"/>
              <a:gd name="T65" fmla="*/ 123825 h 72"/>
              <a:gd name="T66" fmla="*/ 158221 w 72"/>
              <a:gd name="T67" fmla="*/ 154781 h 72"/>
              <a:gd name="T68" fmla="*/ 137583 w 72"/>
              <a:gd name="T69" fmla="*/ 161660 h 72"/>
              <a:gd name="T70" fmla="*/ 141023 w 72"/>
              <a:gd name="T71" fmla="*/ 182298 h 72"/>
              <a:gd name="T72" fmla="*/ 161660 w 72"/>
              <a:gd name="T73" fmla="*/ 178858 h 72"/>
              <a:gd name="T74" fmla="*/ 161660 w 72"/>
              <a:gd name="T75" fmla="*/ 196056 h 72"/>
              <a:gd name="T76" fmla="*/ 141023 w 72"/>
              <a:gd name="T77" fmla="*/ 192617 h 72"/>
              <a:gd name="T78" fmla="*/ 137583 w 72"/>
              <a:gd name="T79" fmla="*/ 213254 h 72"/>
              <a:gd name="T80" fmla="*/ 158221 w 72"/>
              <a:gd name="T81" fmla="*/ 216694 h 72"/>
              <a:gd name="T82" fmla="*/ 161660 w 72"/>
              <a:gd name="T83" fmla="*/ 196056 h 72"/>
              <a:gd name="T84" fmla="*/ 192617 w 72"/>
              <a:gd name="T85" fmla="*/ 120385 h 72"/>
              <a:gd name="T86" fmla="*/ 171979 w 72"/>
              <a:gd name="T87" fmla="*/ 123825 h 72"/>
              <a:gd name="T88" fmla="*/ 175419 w 72"/>
              <a:gd name="T89" fmla="*/ 147902 h 72"/>
              <a:gd name="T90" fmla="*/ 199496 w 72"/>
              <a:gd name="T91" fmla="*/ 141023 h 72"/>
              <a:gd name="T92" fmla="*/ 199496 w 72"/>
              <a:gd name="T93" fmla="*/ 161660 h 72"/>
              <a:gd name="T94" fmla="*/ 175419 w 72"/>
              <a:gd name="T95" fmla="*/ 154781 h 72"/>
              <a:gd name="T96" fmla="*/ 171979 w 72"/>
              <a:gd name="T97" fmla="*/ 178858 h 72"/>
              <a:gd name="T98" fmla="*/ 192617 w 72"/>
              <a:gd name="T99" fmla="*/ 182298 h 72"/>
              <a:gd name="T100" fmla="*/ 199496 w 72"/>
              <a:gd name="T101" fmla="*/ 161660 h 72"/>
              <a:gd name="T102" fmla="*/ 192617 w 72"/>
              <a:gd name="T103" fmla="*/ 192617 h 72"/>
              <a:gd name="T104" fmla="*/ 171979 w 72"/>
              <a:gd name="T105" fmla="*/ 196056 h 72"/>
              <a:gd name="T106" fmla="*/ 175419 w 72"/>
              <a:gd name="T107" fmla="*/ 216694 h 72"/>
              <a:gd name="T108" fmla="*/ 199496 w 72"/>
              <a:gd name="T109" fmla="*/ 213254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2" h="72">
                <a:moveTo>
                  <a:pt x="18" y="22"/>
                </a:moveTo>
                <a:cubicBezTo>
                  <a:pt x="18" y="66"/>
                  <a:pt x="18" y="66"/>
                  <a:pt x="18" y="66"/>
                </a:cubicBezTo>
                <a:cubicBezTo>
                  <a:pt x="18" y="69"/>
                  <a:pt x="15" y="72"/>
                  <a:pt x="11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3" y="72"/>
                  <a:pt x="0" y="69"/>
                  <a:pt x="0" y="6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9"/>
                  <a:pt x="3" y="16"/>
                  <a:pt x="6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5" y="16"/>
                  <a:pt x="18" y="19"/>
                  <a:pt x="18" y="22"/>
                </a:cubicBezTo>
                <a:close/>
                <a:moveTo>
                  <a:pt x="72" y="31"/>
                </a:moveTo>
                <a:cubicBezTo>
                  <a:pt x="72" y="62"/>
                  <a:pt x="72" y="62"/>
                  <a:pt x="72" y="62"/>
                </a:cubicBezTo>
                <a:cubicBezTo>
                  <a:pt x="72" y="68"/>
                  <a:pt x="67" y="72"/>
                  <a:pt x="61" y="72"/>
                </a:cubicBezTo>
                <a:cubicBezTo>
                  <a:pt x="27" y="72"/>
                  <a:pt x="27" y="72"/>
                  <a:pt x="27" y="72"/>
                </a:cubicBezTo>
                <a:cubicBezTo>
                  <a:pt x="23" y="72"/>
                  <a:pt x="20" y="69"/>
                  <a:pt x="20" y="66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2"/>
                  <a:pt x="22" y="0"/>
                  <a:pt x="24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6" y="2"/>
                  <a:pt x="58" y="3"/>
                </a:cubicBezTo>
                <a:cubicBezTo>
                  <a:pt x="64" y="9"/>
                  <a:pt x="64" y="9"/>
                  <a:pt x="64" y="9"/>
                </a:cubicBezTo>
                <a:cubicBezTo>
                  <a:pt x="65" y="11"/>
                  <a:pt x="67" y="14"/>
                  <a:pt x="67" y="16"/>
                </a:cubicBezTo>
                <a:cubicBezTo>
                  <a:pt x="67" y="22"/>
                  <a:pt x="67" y="22"/>
                  <a:pt x="67" y="22"/>
                </a:cubicBezTo>
                <a:cubicBezTo>
                  <a:pt x="70" y="24"/>
                  <a:pt x="72" y="27"/>
                  <a:pt x="72" y="31"/>
                </a:cubicBezTo>
                <a:close/>
                <a:moveTo>
                  <a:pt x="61" y="16"/>
                </a:moveTo>
                <a:cubicBezTo>
                  <a:pt x="55" y="16"/>
                  <a:pt x="55" y="16"/>
                  <a:pt x="55" y="16"/>
                </a:cubicBezTo>
                <a:cubicBezTo>
                  <a:pt x="53" y="16"/>
                  <a:pt x="51" y="14"/>
                  <a:pt x="51" y="12"/>
                </a:cubicBezTo>
                <a:cubicBezTo>
                  <a:pt x="51" y="5"/>
                  <a:pt x="51" y="5"/>
                  <a:pt x="51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26"/>
                  <a:pt x="25" y="26"/>
                  <a:pt x="25" y="26"/>
                </a:cubicBezTo>
                <a:cubicBezTo>
                  <a:pt x="61" y="26"/>
                  <a:pt x="61" y="26"/>
                  <a:pt x="61" y="26"/>
                </a:cubicBezTo>
                <a:lnTo>
                  <a:pt x="61" y="16"/>
                </a:lnTo>
                <a:close/>
                <a:moveTo>
                  <a:pt x="37" y="36"/>
                </a:moveTo>
                <a:cubicBezTo>
                  <a:pt x="37" y="36"/>
                  <a:pt x="36" y="35"/>
                  <a:pt x="36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0" y="35"/>
                  <a:pt x="29" y="36"/>
                  <a:pt x="29" y="36"/>
                </a:cubicBezTo>
                <a:cubicBezTo>
                  <a:pt x="29" y="41"/>
                  <a:pt x="29" y="41"/>
                  <a:pt x="29" y="41"/>
                </a:cubicBezTo>
                <a:cubicBezTo>
                  <a:pt x="29" y="42"/>
                  <a:pt x="30" y="43"/>
                  <a:pt x="31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3"/>
                  <a:pt x="37" y="42"/>
                  <a:pt x="37" y="41"/>
                </a:cubicBezTo>
                <a:lnTo>
                  <a:pt x="37" y="36"/>
                </a:lnTo>
                <a:close/>
                <a:moveTo>
                  <a:pt x="37" y="47"/>
                </a:moveTo>
                <a:cubicBezTo>
                  <a:pt x="37" y="46"/>
                  <a:pt x="36" y="45"/>
                  <a:pt x="36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0" y="45"/>
                  <a:pt x="29" y="46"/>
                  <a:pt x="29" y="47"/>
                </a:cubicBezTo>
                <a:cubicBezTo>
                  <a:pt x="29" y="52"/>
                  <a:pt x="29" y="52"/>
                  <a:pt x="29" y="52"/>
                </a:cubicBezTo>
                <a:cubicBezTo>
                  <a:pt x="29" y="52"/>
                  <a:pt x="30" y="53"/>
                  <a:pt x="31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7" y="52"/>
                  <a:pt x="37" y="52"/>
                </a:cubicBezTo>
                <a:lnTo>
                  <a:pt x="37" y="47"/>
                </a:lnTo>
                <a:close/>
                <a:moveTo>
                  <a:pt x="37" y="57"/>
                </a:moveTo>
                <a:cubicBezTo>
                  <a:pt x="37" y="56"/>
                  <a:pt x="36" y="56"/>
                  <a:pt x="36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30" y="56"/>
                  <a:pt x="29" y="56"/>
                  <a:pt x="29" y="57"/>
                </a:cubicBezTo>
                <a:cubicBezTo>
                  <a:pt x="29" y="62"/>
                  <a:pt x="29" y="62"/>
                  <a:pt x="29" y="62"/>
                </a:cubicBezTo>
                <a:cubicBezTo>
                  <a:pt x="29" y="63"/>
                  <a:pt x="30" y="63"/>
                  <a:pt x="31" y="63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3"/>
                  <a:pt x="37" y="63"/>
                  <a:pt x="37" y="62"/>
                </a:cubicBezTo>
                <a:lnTo>
                  <a:pt x="37" y="57"/>
                </a:lnTo>
                <a:close/>
                <a:moveTo>
                  <a:pt x="47" y="36"/>
                </a:moveTo>
                <a:cubicBezTo>
                  <a:pt x="47" y="36"/>
                  <a:pt x="47" y="35"/>
                  <a:pt x="46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0" y="35"/>
                  <a:pt x="40" y="36"/>
                  <a:pt x="40" y="36"/>
                </a:cubicBezTo>
                <a:cubicBezTo>
                  <a:pt x="40" y="41"/>
                  <a:pt x="40" y="41"/>
                  <a:pt x="40" y="41"/>
                </a:cubicBezTo>
                <a:cubicBezTo>
                  <a:pt x="40" y="42"/>
                  <a:pt x="40" y="43"/>
                  <a:pt x="41" y="43"/>
                </a:cubicBezTo>
                <a:cubicBezTo>
                  <a:pt x="46" y="43"/>
                  <a:pt x="46" y="43"/>
                  <a:pt x="46" y="43"/>
                </a:cubicBezTo>
                <a:cubicBezTo>
                  <a:pt x="47" y="43"/>
                  <a:pt x="47" y="42"/>
                  <a:pt x="47" y="41"/>
                </a:cubicBezTo>
                <a:lnTo>
                  <a:pt x="47" y="36"/>
                </a:lnTo>
                <a:close/>
                <a:moveTo>
                  <a:pt x="47" y="47"/>
                </a:moveTo>
                <a:cubicBezTo>
                  <a:pt x="47" y="46"/>
                  <a:pt x="47" y="45"/>
                  <a:pt x="46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40" y="45"/>
                  <a:pt x="40" y="46"/>
                  <a:pt x="40" y="47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2"/>
                  <a:pt x="40" y="53"/>
                  <a:pt x="41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3"/>
                  <a:pt x="47" y="52"/>
                  <a:pt x="47" y="52"/>
                </a:cubicBezTo>
                <a:lnTo>
                  <a:pt x="47" y="47"/>
                </a:lnTo>
                <a:close/>
                <a:moveTo>
                  <a:pt x="47" y="57"/>
                </a:moveTo>
                <a:cubicBezTo>
                  <a:pt x="47" y="56"/>
                  <a:pt x="47" y="56"/>
                  <a:pt x="46" y="56"/>
                </a:cubicBezTo>
                <a:cubicBezTo>
                  <a:pt x="41" y="56"/>
                  <a:pt x="41" y="56"/>
                  <a:pt x="41" y="56"/>
                </a:cubicBezTo>
                <a:cubicBezTo>
                  <a:pt x="40" y="56"/>
                  <a:pt x="40" y="56"/>
                  <a:pt x="40" y="57"/>
                </a:cubicBezTo>
                <a:cubicBezTo>
                  <a:pt x="40" y="62"/>
                  <a:pt x="40" y="62"/>
                  <a:pt x="40" y="62"/>
                </a:cubicBezTo>
                <a:cubicBezTo>
                  <a:pt x="40" y="63"/>
                  <a:pt x="40" y="63"/>
                  <a:pt x="41" y="63"/>
                </a:cubicBezTo>
                <a:cubicBezTo>
                  <a:pt x="46" y="63"/>
                  <a:pt x="46" y="63"/>
                  <a:pt x="46" y="63"/>
                </a:cubicBezTo>
                <a:cubicBezTo>
                  <a:pt x="47" y="63"/>
                  <a:pt x="47" y="63"/>
                  <a:pt x="47" y="62"/>
                </a:cubicBezTo>
                <a:lnTo>
                  <a:pt x="47" y="57"/>
                </a:lnTo>
                <a:close/>
                <a:moveTo>
                  <a:pt x="58" y="36"/>
                </a:moveTo>
                <a:cubicBezTo>
                  <a:pt x="58" y="36"/>
                  <a:pt x="57" y="35"/>
                  <a:pt x="56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0" y="35"/>
                  <a:pt x="50" y="36"/>
                  <a:pt x="50" y="36"/>
                </a:cubicBezTo>
                <a:cubicBezTo>
                  <a:pt x="50" y="41"/>
                  <a:pt x="50" y="41"/>
                  <a:pt x="50" y="41"/>
                </a:cubicBezTo>
                <a:cubicBezTo>
                  <a:pt x="50" y="42"/>
                  <a:pt x="50" y="43"/>
                  <a:pt x="51" y="43"/>
                </a:cubicBezTo>
                <a:cubicBezTo>
                  <a:pt x="56" y="43"/>
                  <a:pt x="56" y="43"/>
                  <a:pt x="56" y="43"/>
                </a:cubicBezTo>
                <a:cubicBezTo>
                  <a:pt x="57" y="43"/>
                  <a:pt x="58" y="42"/>
                  <a:pt x="58" y="41"/>
                </a:cubicBezTo>
                <a:lnTo>
                  <a:pt x="58" y="36"/>
                </a:lnTo>
                <a:close/>
                <a:moveTo>
                  <a:pt x="58" y="47"/>
                </a:moveTo>
                <a:cubicBezTo>
                  <a:pt x="58" y="46"/>
                  <a:pt x="57" y="45"/>
                  <a:pt x="56" y="45"/>
                </a:cubicBezTo>
                <a:cubicBezTo>
                  <a:pt x="51" y="45"/>
                  <a:pt x="51" y="45"/>
                  <a:pt x="51" y="45"/>
                </a:cubicBezTo>
                <a:cubicBezTo>
                  <a:pt x="50" y="45"/>
                  <a:pt x="50" y="46"/>
                  <a:pt x="50" y="47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2"/>
                  <a:pt x="50" y="53"/>
                  <a:pt x="51" y="53"/>
                </a:cubicBezTo>
                <a:cubicBezTo>
                  <a:pt x="56" y="53"/>
                  <a:pt x="56" y="53"/>
                  <a:pt x="56" y="53"/>
                </a:cubicBezTo>
                <a:cubicBezTo>
                  <a:pt x="57" y="53"/>
                  <a:pt x="58" y="52"/>
                  <a:pt x="58" y="52"/>
                </a:cubicBezTo>
                <a:lnTo>
                  <a:pt x="58" y="47"/>
                </a:lnTo>
                <a:close/>
                <a:moveTo>
                  <a:pt x="58" y="57"/>
                </a:moveTo>
                <a:cubicBezTo>
                  <a:pt x="58" y="56"/>
                  <a:pt x="57" y="56"/>
                  <a:pt x="56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50" y="56"/>
                  <a:pt x="50" y="56"/>
                  <a:pt x="50" y="57"/>
                </a:cubicBezTo>
                <a:cubicBezTo>
                  <a:pt x="50" y="62"/>
                  <a:pt x="50" y="62"/>
                  <a:pt x="50" y="62"/>
                </a:cubicBezTo>
                <a:cubicBezTo>
                  <a:pt x="50" y="63"/>
                  <a:pt x="50" y="63"/>
                  <a:pt x="51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7" y="63"/>
                  <a:pt x="58" y="63"/>
                  <a:pt x="58" y="62"/>
                </a:cubicBezTo>
                <a:lnTo>
                  <a:pt x="58" y="5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5" name="Freeform 80"/>
          <p:cNvSpPr>
            <a:spLocks noEditPoints="1"/>
          </p:cNvSpPr>
          <p:nvPr/>
        </p:nvSpPr>
        <p:spPr bwMode="auto">
          <a:xfrm>
            <a:off x="8443052" y="2260078"/>
            <a:ext cx="187312" cy="221369"/>
          </a:xfrm>
          <a:custGeom>
            <a:avLst/>
            <a:gdLst>
              <a:gd name="T0" fmla="*/ 209550 w 61"/>
              <a:gd name="T1" fmla="*/ 233892 h 72"/>
              <a:gd name="T2" fmla="*/ 13741 w 61"/>
              <a:gd name="T3" fmla="*/ 247650 h 72"/>
              <a:gd name="T4" fmla="*/ 0 w 61"/>
              <a:gd name="T5" fmla="*/ 13758 h 72"/>
              <a:gd name="T6" fmla="*/ 137410 w 61"/>
              <a:gd name="T7" fmla="*/ 0 h 72"/>
              <a:gd name="T8" fmla="*/ 202680 w 61"/>
              <a:gd name="T9" fmla="*/ 55033 h 72"/>
              <a:gd name="T10" fmla="*/ 192374 w 61"/>
              <a:gd name="T11" fmla="*/ 89429 h 72"/>
              <a:gd name="T12" fmla="*/ 123669 w 61"/>
              <a:gd name="T13" fmla="*/ 75671 h 72"/>
              <a:gd name="T14" fmla="*/ 106493 w 61"/>
              <a:gd name="T15" fmla="*/ 17198 h 72"/>
              <a:gd name="T16" fmla="*/ 85881 w 61"/>
              <a:gd name="T17" fmla="*/ 37835 h 72"/>
              <a:gd name="T18" fmla="*/ 17176 w 61"/>
              <a:gd name="T19" fmla="*/ 17198 h 72"/>
              <a:gd name="T20" fmla="*/ 192374 w 61"/>
              <a:gd name="T21" fmla="*/ 230452 h 72"/>
              <a:gd name="T22" fmla="*/ 120234 w 61"/>
              <a:gd name="T23" fmla="*/ 178858 h 72"/>
              <a:gd name="T24" fmla="*/ 85881 w 61"/>
              <a:gd name="T25" fmla="*/ 213254 h 72"/>
              <a:gd name="T26" fmla="*/ 54964 w 61"/>
              <a:gd name="T27" fmla="*/ 178858 h 72"/>
              <a:gd name="T28" fmla="*/ 68705 w 61"/>
              <a:gd name="T29" fmla="*/ 106627 h 72"/>
              <a:gd name="T30" fmla="*/ 85881 w 61"/>
              <a:gd name="T31" fmla="*/ 123825 h 72"/>
              <a:gd name="T32" fmla="*/ 106493 w 61"/>
              <a:gd name="T33" fmla="*/ 130704 h 72"/>
              <a:gd name="T34" fmla="*/ 85881 w 61"/>
              <a:gd name="T35" fmla="*/ 37835 h 72"/>
              <a:gd name="T36" fmla="*/ 68705 w 61"/>
              <a:gd name="T37" fmla="*/ 55033 h 72"/>
              <a:gd name="T38" fmla="*/ 85881 w 61"/>
              <a:gd name="T39" fmla="*/ 37835 h 72"/>
              <a:gd name="T40" fmla="*/ 68705 w 61"/>
              <a:gd name="T41" fmla="*/ 72231 h 72"/>
              <a:gd name="T42" fmla="*/ 85881 w 61"/>
              <a:gd name="T43" fmla="*/ 89429 h 72"/>
              <a:gd name="T44" fmla="*/ 106493 w 61"/>
              <a:gd name="T45" fmla="*/ 185738 h 72"/>
              <a:gd name="T46" fmla="*/ 68705 w 61"/>
              <a:gd name="T47" fmla="*/ 185738 h 72"/>
              <a:gd name="T48" fmla="*/ 106493 w 61"/>
              <a:gd name="T49" fmla="*/ 185738 h 72"/>
              <a:gd name="T50" fmla="*/ 85881 w 61"/>
              <a:gd name="T51" fmla="*/ 55033 h 72"/>
              <a:gd name="T52" fmla="*/ 106493 w 61"/>
              <a:gd name="T53" fmla="*/ 72231 h 72"/>
              <a:gd name="T54" fmla="*/ 106493 w 61"/>
              <a:gd name="T55" fmla="*/ 89429 h 72"/>
              <a:gd name="T56" fmla="*/ 85881 w 61"/>
              <a:gd name="T57" fmla="*/ 106627 h 72"/>
              <a:gd name="T58" fmla="*/ 106493 w 61"/>
              <a:gd name="T59" fmla="*/ 89429 h 72"/>
              <a:gd name="T60" fmla="*/ 192374 w 61"/>
              <a:gd name="T61" fmla="*/ 72231 h 72"/>
              <a:gd name="T62" fmla="*/ 147716 w 61"/>
              <a:gd name="T63" fmla="*/ 24077 h 72"/>
              <a:gd name="T64" fmla="*/ 140845 w 61"/>
              <a:gd name="T65" fmla="*/ 72231 h 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1" h="72">
                <a:moveTo>
                  <a:pt x="61" y="22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2" y="0"/>
                  <a:pt x="45" y="2"/>
                  <a:pt x="46" y="3"/>
                </a:cubicBezTo>
                <a:cubicBezTo>
                  <a:pt x="59" y="16"/>
                  <a:pt x="59" y="16"/>
                  <a:pt x="59" y="16"/>
                </a:cubicBezTo>
                <a:cubicBezTo>
                  <a:pt x="60" y="17"/>
                  <a:pt x="61" y="20"/>
                  <a:pt x="61" y="22"/>
                </a:cubicBezTo>
                <a:close/>
                <a:moveTo>
                  <a:pt x="56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7" y="26"/>
                  <a:pt x="36" y="24"/>
                  <a:pt x="36" y="22"/>
                </a:cubicBezTo>
                <a:cubicBezTo>
                  <a:pt x="36" y="5"/>
                  <a:pt x="36" y="5"/>
                  <a:pt x="36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11"/>
                  <a:pt x="31" y="11"/>
                  <a:pt x="31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5"/>
                  <a:pt x="25" y="5"/>
                  <a:pt x="2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7"/>
                  <a:pt x="5" y="67"/>
                  <a:pt x="5" y="67"/>
                </a:cubicBezTo>
                <a:cubicBezTo>
                  <a:pt x="56" y="67"/>
                  <a:pt x="56" y="67"/>
                  <a:pt x="56" y="67"/>
                </a:cubicBezTo>
                <a:lnTo>
                  <a:pt x="56" y="26"/>
                </a:lnTo>
                <a:close/>
                <a:moveTo>
                  <a:pt x="35" y="52"/>
                </a:moveTo>
                <a:cubicBezTo>
                  <a:pt x="36" y="53"/>
                  <a:pt x="36" y="54"/>
                  <a:pt x="36" y="54"/>
                </a:cubicBezTo>
                <a:cubicBezTo>
                  <a:pt x="36" y="59"/>
                  <a:pt x="31" y="62"/>
                  <a:pt x="25" y="62"/>
                </a:cubicBezTo>
                <a:cubicBezTo>
                  <a:pt x="20" y="62"/>
                  <a:pt x="15" y="59"/>
                  <a:pt x="15" y="54"/>
                </a:cubicBezTo>
                <a:cubicBezTo>
                  <a:pt x="15" y="54"/>
                  <a:pt x="15" y="53"/>
                  <a:pt x="16" y="52"/>
                </a:cubicBezTo>
                <a:cubicBezTo>
                  <a:pt x="16" y="52"/>
                  <a:pt x="16" y="50"/>
                  <a:pt x="20" y="36"/>
                </a:cubicBezTo>
                <a:cubicBezTo>
                  <a:pt x="20" y="31"/>
                  <a:pt x="20" y="31"/>
                  <a:pt x="20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6"/>
                  <a:pt x="25" y="36"/>
                  <a:pt x="25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30" y="36"/>
                  <a:pt x="31" y="37"/>
                  <a:pt x="31" y="38"/>
                </a:cubicBezTo>
                <a:cubicBezTo>
                  <a:pt x="35" y="50"/>
                  <a:pt x="35" y="52"/>
                  <a:pt x="35" y="52"/>
                </a:cubicBezTo>
                <a:close/>
                <a:moveTo>
                  <a:pt x="25" y="11"/>
                </a:moveTo>
                <a:cubicBezTo>
                  <a:pt x="20" y="11"/>
                  <a:pt x="20" y="11"/>
                  <a:pt x="20" y="11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5" y="11"/>
                </a:lnTo>
                <a:close/>
                <a:moveTo>
                  <a:pt x="25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6"/>
                  <a:pt x="20" y="26"/>
                  <a:pt x="20" y="26"/>
                </a:cubicBezTo>
                <a:cubicBezTo>
                  <a:pt x="25" y="26"/>
                  <a:pt x="25" y="26"/>
                  <a:pt x="25" y="26"/>
                </a:cubicBezTo>
                <a:lnTo>
                  <a:pt x="25" y="21"/>
                </a:lnTo>
                <a:close/>
                <a:moveTo>
                  <a:pt x="31" y="54"/>
                </a:moveTo>
                <a:cubicBezTo>
                  <a:pt x="31" y="53"/>
                  <a:pt x="28" y="52"/>
                  <a:pt x="25" y="52"/>
                </a:cubicBezTo>
                <a:cubicBezTo>
                  <a:pt x="23" y="52"/>
                  <a:pt x="20" y="53"/>
                  <a:pt x="20" y="54"/>
                </a:cubicBezTo>
                <a:cubicBezTo>
                  <a:pt x="20" y="56"/>
                  <a:pt x="23" y="57"/>
                  <a:pt x="25" y="57"/>
                </a:cubicBezTo>
                <a:cubicBezTo>
                  <a:pt x="28" y="57"/>
                  <a:pt x="31" y="56"/>
                  <a:pt x="31" y="54"/>
                </a:cubicBezTo>
                <a:close/>
                <a:moveTo>
                  <a:pt x="31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5" y="21"/>
                  <a:pt x="25" y="21"/>
                  <a:pt x="25" y="21"/>
                </a:cubicBezTo>
                <a:cubicBezTo>
                  <a:pt x="31" y="21"/>
                  <a:pt x="31" y="21"/>
                  <a:pt x="31" y="21"/>
                </a:cubicBezTo>
                <a:lnTo>
                  <a:pt x="31" y="16"/>
                </a:lnTo>
                <a:close/>
                <a:moveTo>
                  <a:pt x="31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31"/>
                  <a:pt x="25" y="31"/>
                  <a:pt x="25" y="31"/>
                </a:cubicBezTo>
                <a:cubicBezTo>
                  <a:pt x="31" y="31"/>
                  <a:pt x="31" y="31"/>
                  <a:pt x="31" y="31"/>
                </a:cubicBezTo>
                <a:lnTo>
                  <a:pt x="31" y="26"/>
                </a:lnTo>
                <a:close/>
                <a:moveTo>
                  <a:pt x="41" y="21"/>
                </a:moveTo>
                <a:cubicBezTo>
                  <a:pt x="56" y="21"/>
                  <a:pt x="56" y="21"/>
                  <a:pt x="56" y="21"/>
                </a:cubicBezTo>
                <a:cubicBezTo>
                  <a:pt x="56" y="20"/>
                  <a:pt x="55" y="20"/>
                  <a:pt x="55" y="19"/>
                </a:cubicBezTo>
                <a:cubicBezTo>
                  <a:pt x="43" y="7"/>
                  <a:pt x="43" y="7"/>
                  <a:pt x="43" y="7"/>
                </a:cubicBezTo>
                <a:cubicBezTo>
                  <a:pt x="42" y="6"/>
                  <a:pt x="42" y="6"/>
                  <a:pt x="41" y="6"/>
                </a:cubicBezTo>
                <a:lnTo>
                  <a:pt x="41" y="2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6" name="Freeform 81"/>
          <p:cNvSpPr>
            <a:spLocks noEditPoints="1"/>
          </p:cNvSpPr>
          <p:nvPr/>
        </p:nvSpPr>
        <p:spPr bwMode="auto">
          <a:xfrm>
            <a:off x="600075" y="2604902"/>
            <a:ext cx="187312" cy="221369"/>
          </a:xfrm>
          <a:custGeom>
            <a:avLst/>
            <a:gdLst>
              <a:gd name="T0" fmla="*/ 209550 w 61"/>
              <a:gd name="T1" fmla="*/ 75671 h 72"/>
              <a:gd name="T2" fmla="*/ 209550 w 61"/>
              <a:gd name="T3" fmla="*/ 233892 h 72"/>
              <a:gd name="T4" fmla="*/ 199244 w 61"/>
              <a:gd name="T5" fmla="*/ 247650 h 72"/>
              <a:gd name="T6" fmla="*/ 13741 w 61"/>
              <a:gd name="T7" fmla="*/ 247650 h 72"/>
              <a:gd name="T8" fmla="*/ 0 w 61"/>
              <a:gd name="T9" fmla="*/ 233892 h 72"/>
              <a:gd name="T10" fmla="*/ 0 w 61"/>
              <a:gd name="T11" fmla="*/ 13758 h 72"/>
              <a:gd name="T12" fmla="*/ 13741 w 61"/>
              <a:gd name="T13" fmla="*/ 0 h 72"/>
              <a:gd name="T14" fmla="*/ 137410 w 61"/>
              <a:gd name="T15" fmla="*/ 0 h 72"/>
              <a:gd name="T16" fmla="*/ 158021 w 61"/>
              <a:gd name="T17" fmla="*/ 10319 h 72"/>
              <a:gd name="T18" fmla="*/ 202680 w 61"/>
              <a:gd name="T19" fmla="*/ 55033 h 72"/>
              <a:gd name="T20" fmla="*/ 209550 w 61"/>
              <a:gd name="T21" fmla="*/ 75671 h 72"/>
              <a:gd name="T22" fmla="*/ 192374 w 61"/>
              <a:gd name="T23" fmla="*/ 89429 h 72"/>
              <a:gd name="T24" fmla="*/ 137410 w 61"/>
              <a:gd name="T25" fmla="*/ 89429 h 72"/>
              <a:gd name="T26" fmla="*/ 123669 w 61"/>
              <a:gd name="T27" fmla="*/ 75671 h 72"/>
              <a:gd name="T28" fmla="*/ 123669 w 61"/>
              <a:gd name="T29" fmla="*/ 17198 h 72"/>
              <a:gd name="T30" fmla="*/ 17176 w 61"/>
              <a:gd name="T31" fmla="*/ 17198 h 72"/>
              <a:gd name="T32" fmla="*/ 17176 w 61"/>
              <a:gd name="T33" fmla="*/ 230452 h 72"/>
              <a:gd name="T34" fmla="*/ 192374 w 61"/>
              <a:gd name="T35" fmla="*/ 230452 h 72"/>
              <a:gd name="T36" fmla="*/ 192374 w 61"/>
              <a:gd name="T37" fmla="*/ 89429 h 72"/>
              <a:gd name="T38" fmla="*/ 34352 w 61"/>
              <a:gd name="T39" fmla="*/ 116946 h 72"/>
              <a:gd name="T40" fmla="*/ 61834 w 61"/>
              <a:gd name="T41" fmla="*/ 89429 h 72"/>
              <a:gd name="T42" fmla="*/ 85881 w 61"/>
              <a:gd name="T43" fmla="*/ 116946 h 72"/>
              <a:gd name="T44" fmla="*/ 61834 w 61"/>
              <a:gd name="T45" fmla="*/ 141023 h 72"/>
              <a:gd name="T46" fmla="*/ 34352 w 61"/>
              <a:gd name="T47" fmla="*/ 116946 h 72"/>
              <a:gd name="T48" fmla="*/ 175198 w 61"/>
              <a:gd name="T49" fmla="*/ 213254 h 72"/>
              <a:gd name="T50" fmla="*/ 34352 w 61"/>
              <a:gd name="T51" fmla="*/ 213254 h 72"/>
              <a:gd name="T52" fmla="*/ 34352 w 61"/>
              <a:gd name="T53" fmla="*/ 185738 h 72"/>
              <a:gd name="T54" fmla="*/ 61834 w 61"/>
              <a:gd name="T55" fmla="*/ 161660 h 72"/>
              <a:gd name="T56" fmla="*/ 79011 w 61"/>
              <a:gd name="T57" fmla="*/ 178858 h 72"/>
              <a:gd name="T58" fmla="*/ 130539 w 61"/>
              <a:gd name="T59" fmla="*/ 123825 h 72"/>
              <a:gd name="T60" fmla="*/ 175198 w 61"/>
              <a:gd name="T61" fmla="*/ 168540 h 72"/>
              <a:gd name="T62" fmla="*/ 175198 w 61"/>
              <a:gd name="T63" fmla="*/ 213254 h 72"/>
              <a:gd name="T64" fmla="*/ 140845 w 61"/>
              <a:gd name="T65" fmla="*/ 72231 h 72"/>
              <a:gd name="T66" fmla="*/ 192374 w 61"/>
              <a:gd name="T67" fmla="*/ 72231 h 72"/>
              <a:gd name="T68" fmla="*/ 188939 w 61"/>
              <a:gd name="T69" fmla="*/ 65352 h 72"/>
              <a:gd name="T70" fmla="*/ 147716 w 61"/>
              <a:gd name="T71" fmla="*/ 24077 h 72"/>
              <a:gd name="T72" fmla="*/ 140845 w 61"/>
              <a:gd name="T73" fmla="*/ 20638 h 72"/>
              <a:gd name="T74" fmla="*/ 140845 w 61"/>
              <a:gd name="T75" fmla="*/ 72231 h 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1" h="72">
                <a:moveTo>
                  <a:pt x="61" y="22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2" y="0"/>
                  <a:pt x="45" y="2"/>
                  <a:pt x="46" y="3"/>
                </a:cubicBezTo>
                <a:cubicBezTo>
                  <a:pt x="59" y="16"/>
                  <a:pt x="59" y="16"/>
                  <a:pt x="59" y="16"/>
                </a:cubicBezTo>
                <a:cubicBezTo>
                  <a:pt x="60" y="17"/>
                  <a:pt x="61" y="20"/>
                  <a:pt x="61" y="22"/>
                </a:cubicBezTo>
                <a:close/>
                <a:moveTo>
                  <a:pt x="56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7" y="26"/>
                  <a:pt x="36" y="24"/>
                  <a:pt x="36" y="22"/>
                </a:cubicBezTo>
                <a:cubicBezTo>
                  <a:pt x="36" y="5"/>
                  <a:pt x="36" y="5"/>
                  <a:pt x="36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7"/>
                  <a:pt x="5" y="67"/>
                  <a:pt x="5" y="67"/>
                </a:cubicBezTo>
                <a:cubicBezTo>
                  <a:pt x="56" y="67"/>
                  <a:pt x="56" y="67"/>
                  <a:pt x="56" y="67"/>
                </a:cubicBezTo>
                <a:lnTo>
                  <a:pt x="56" y="26"/>
                </a:lnTo>
                <a:close/>
                <a:moveTo>
                  <a:pt x="10" y="34"/>
                </a:moveTo>
                <a:cubicBezTo>
                  <a:pt x="10" y="29"/>
                  <a:pt x="13" y="26"/>
                  <a:pt x="18" y="26"/>
                </a:cubicBezTo>
                <a:cubicBezTo>
                  <a:pt x="22" y="26"/>
                  <a:pt x="25" y="29"/>
                  <a:pt x="25" y="34"/>
                </a:cubicBezTo>
                <a:cubicBezTo>
                  <a:pt x="25" y="38"/>
                  <a:pt x="22" y="41"/>
                  <a:pt x="18" y="41"/>
                </a:cubicBezTo>
                <a:cubicBezTo>
                  <a:pt x="13" y="41"/>
                  <a:pt x="10" y="38"/>
                  <a:pt x="10" y="34"/>
                </a:cubicBezTo>
                <a:close/>
                <a:moveTo>
                  <a:pt x="51" y="62"/>
                </a:moveTo>
                <a:cubicBezTo>
                  <a:pt x="10" y="62"/>
                  <a:pt x="10" y="62"/>
                  <a:pt x="10" y="62"/>
                </a:cubicBezTo>
                <a:cubicBezTo>
                  <a:pt x="10" y="54"/>
                  <a:pt x="10" y="54"/>
                  <a:pt x="10" y="54"/>
                </a:cubicBezTo>
                <a:cubicBezTo>
                  <a:pt x="18" y="47"/>
                  <a:pt x="18" y="47"/>
                  <a:pt x="18" y="47"/>
                </a:cubicBezTo>
                <a:cubicBezTo>
                  <a:pt x="23" y="52"/>
                  <a:pt x="23" y="52"/>
                  <a:pt x="23" y="52"/>
                </a:cubicBezTo>
                <a:cubicBezTo>
                  <a:pt x="38" y="36"/>
                  <a:pt x="38" y="36"/>
                  <a:pt x="38" y="36"/>
                </a:cubicBezTo>
                <a:cubicBezTo>
                  <a:pt x="51" y="49"/>
                  <a:pt x="51" y="49"/>
                  <a:pt x="51" y="49"/>
                </a:cubicBezTo>
                <a:lnTo>
                  <a:pt x="51" y="62"/>
                </a:lnTo>
                <a:close/>
                <a:moveTo>
                  <a:pt x="41" y="21"/>
                </a:moveTo>
                <a:cubicBezTo>
                  <a:pt x="56" y="21"/>
                  <a:pt x="56" y="21"/>
                  <a:pt x="56" y="21"/>
                </a:cubicBezTo>
                <a:cubicBezTo>
                  <a:pt x="56" y="20"/>
                  <a:pt x="55" y="20"/>
                  <a:pt x="55" y="19"/>
                </a:cubicBezTo>
                <a:cubicBezTo>
                  <a:pt x="43" y="7"/>
                  <a:pt x="43" y="7"/>
                  <a:pt x="43" y="7"/>
                </a:cubicBezTo>
                <a:cubicBezTo>
                  <a:pt x="42" y="6"/>
                  <a:pt x="42" y="6"/>
                  <a:pt x="41" y="6"/>
                </a:cubicBezTo>
                <a:lnTo>
                  <a:pt x="41" y="2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7" name="Freeform 82"/>
          <p:cNvSpPr>
            <a:spLocks noEditPoints="1"/>
          </p:cNvSpPr>
          <p:nvPr/>
        </p:nvSpPr>
        <p:spPr bwMode="auto">
          <a:xfrm>
            <a:off x="984632" y="2604902"/>
            <a:ext cx="187312" cy="221369"/>
          </a:xfrm>
          <a:custGeom>
            <a:avLst/>
            <a:gdLst>
              <a:gd name="T0" fmla="*/ 209550 w 61"/>
              <a:gd name="T1" fmla="*/ 89429 h 72"/>
              <a:gd name="T2" fmla="*/ 209550 w 61"/>
              <a:gd name="T3" fmla="*/ 233892 h 72"/>
              <a:gd name="T4" fmla="*/ 199244 w 61"/>
              <a:gd name="T5" fmla="*/ 247650 h 72"/>
              <a:gd name="T6" fmla="*/ 13741 w 61"/>
              <a:gd name="T7" fmla="*/ 247650 h 72"/>
              <a:gd name="T8" fmla="*/ 0 w 61"/>
              <a:gd name="T9" fmla="*/ 233892 h 72"/>
              <a:gd name="T10" fmla="*/ 0 w 61"/>
              <a:gd name="T11" fmla="*/ 13758 h 72"/>
              <a:gd name="T12" fmla="*/ 13741 w 61"/>
              <a:gd name="T13" fmla="*/ 0 h 72"/>
              <a:gd name="T14" fmla="*/ 123669 w 61"/>
              <a:gd name="T15" fmla="*/ 0 h 72"/>
              <a:gd name="T16" fmla="*/ 123669 w 61"/>
              <a:gd name="T17" fmla="*/ 75671 h 72"/>
              <a:gd name="T18" fmla="*/ 137410 w 61"/>
              <a:gd name="T19" fmla="*/ 89429 h 72"/>
              <a:gd name="T20" fmla="*/ 209550 w 61"/>
              <a:gd name="T21" fmla="*/ 89429 h 72"/>
              <a:gd name="T22" fmla="*/ 158021 w 61"/>
              <a:gd name="T23" fmla="*/ 110067 h 72"/>
              <a:gd name="T24" fmla="*/ 154586 w 61"/>
              <a:gd name="T25" fmla="*/ 106627 h 72"/>
              <a:gd name="T26" fmla="*/ 54964 w 61"/>
              <a:gd name="T27" fmla="*/ 106627 h 72"/>
              <a:gd name="T28" fmla="*/ 51529 w 61"/>
              <a:gd name="T29" fmla="*/ 110067 h 72"/>
              <a:gd name="T30" fmla="*/ 51529 w 61"/>
              <a:gd name="T31" fmla="*/ 120385 h 72"/>
              <a:gd name="T32" fmla="*/ 54964 w 61"/>
              <a:gd name="T33" fmla="*/ 123825 h 72"/>
              <a:gd name="T34" fmla="*/ 154586 w 61"/>
              <a:gd name="T35" fmla="*/ 123825 h 72"/>
              <a:gd name="T36" fmla="*/ 158021 w 61"/>
              <a:gd name="T37" fmla="*/ 120385 h 72"/>
              <a:gd name="T38" fmla="*/ 158021 w 61"/>
              <a:gd name="T39" fmla="*/ 110067 h 72"/>
              <a:gd name="T40" fmla="*/ 158021 w 61"/>
              <a:gd name="T41" fmla="*/ 147902 h 72"/>
              <a:gd name="T42" fmla="*/ 154586 w 61"/>
              <a:gd name="T43" fmla="*/ 141023 h 72"/>
              <a:gd name="T44" fmla="*/ 54964 w 61"/>
              <a:gd name="T45" fmla="*/ 141023 h 72"/>
              <a:gd name="T46" fmla="*/ 51529 w 61"/>
              <a:gd name="T47" fmla="*/ 147902 h 72"/>
              <a:gd name="T48" fmla="*/ 51529 w 61"/>
              <a:gd name="T49" fmla="*/ 154781 h 72"/>
              <a:gd name="T50" fmla="*/ 54964 w 61"/>
              <a:gd name="T51" fmla="*/ 161660 h 72"/>
              <a:gd name="T52" fmla="*/ 154586 w 61"/>
              <a:gd name="T53" fmla="*/ 161660 h 72"/>
              <a:gd name="T54" fmla="*/ 158021 w 61"/>
              <a:gd name="T55" fmla="*/ 154781 h 72"/>
              <a:gd name="T56" fmla="*/ 158021 w 61"/>
              <a:gd name="T57" fmla="*/ 147902 h 72"/>
              <a:gd name="T58" fmla="*/ 158021 w 61"/>
              <a:gd name="T59" fmla="*/ 182298 h 72"/>
              <a:gd name="T60" fmla="*/ 154586 w 61"/>
              <a:gd name="T61" fmla="*/ 178858 h 72"/>
              <a:gd name="T62" fmla="*/ 54964 w 61"/>
              <a:gd name="T63" fmla="*/ 178858 h 72"/>
              <a:gd name="T64" fmla="*/ 51529 w 61"/>
              <a:gd name="T65" fmla="*/ 182298 h 72"/>
              <a:gd name="T66" fmla="*/ 51529 w 61"/>
              <a:gd name="T67" fmla="*/ 192617 h 72"/>
              <a:gd name="T68" fmla="*/ 54964 w 61"/>
              <a:gd name="T69" fmla="*/ 196056 h 72"/>
              <a:gd name="T70" fmla="*/ 154586 w 61"/>
              <a:gd name="T71" fmla="*/ 196056 h 72"/>
              <a:gd name="T72" fmla="*/ 158021 w 61"/>
              <a:gd name="T73" fmla="*/ 192617 h 72"/>
              <a:gd name="T74" fmla="*/ 158021 w 61"/>
              <a:gd name="T75" fmla="*/ 182298 h 72"/>
              <a:gd name="T76" fmla="*/ 206115 w 61"/>
              <a:gd name="T77" fmla="*/ 72231 h 72"/>
              <a:gd name="T78" fmla="*/ 140845 w 61"/>
              <a:gd name="T79" fmla="*/ 72231 h 72"/>
              <a:gd name="T80" fmla="*/ 140845 w 61"/>
              <a:gd name="T81" fmla="*/ 6879 h 72"/>
              <a:gd name="T82" fmla="*/ 144280 w 61"/>
              <a:gd name="T83" fmla="*/ 10319 h 72"/>
              <a:gd name="T84" fmla="*/ 202680 w 61"/>
              <a:gd name="T85" fmla="*/ 65352 h 72"/>
              <a:gd name="T86" fmla="*/ 206115 w 61"/>
              <a:gd name="T87" fmla="*/ 72231 h 7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1" h="72">
                <a:moveTo>
                  <a:pt x="61" y="26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4"/>
                  <a:pt x="37" y="26"/>
                  <a:pt x="40" y="26"/>
                </a:cubicBezTo>
                <a:lnTo>
                  <a:pt x="61" y="26"/>
                </a:lnTo>
                <a:close/>
                <a:moveTo>
                  <a:pt x="46" y="32"/>
                </a:moveTo>
                <a:cubicBezTo>
                  <a:pt x="46" y="32"/>
                  <a:pt x="45" y="31"/>
                  <a:pt x="45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5" y="32"/>
                  <a:pt x="15" y="32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6"/>
                  <a:pt x="16" y="36"/>
                  <a:pt x="16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6"/>
                  <a:pt x="46" y="35"/>
                </a:cubicBezTo>
                <a:lnTo>
                  <a:pt x="46" y="32"/>
                </a:lnTo>
                <a:close/>
                <a:moveTo>
                  <a:pt x="46" y="43"/>
                </a:moveTo>
                <a:cubicBezTo>
                  <a:pt x="46" y="42"/>
                  <a:pt x="45" y="41"/>
                  <a:pt x="45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1"/>
                  <a:pt x="15" y="42"/>
                  <a:pt x="15" y="43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6"/>
                  <a:pt x="16" y="47"/>
                  <a:pt x="16" y="47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47"/>
                  <a:pt x="46" y="46"/>
                  <a:pt x="46" y="45"/>
                </a:cubicBezTo>
                <a:lnTo>
                  <a:pt x="46" y="43"/>
                </a:lnTo>
                <a:close/>
                <a:moveTo>
                  <a:pt x="46" y="53"/>
                </a:moveTo>
                <a:cubicBezTo>
                  <a:pt x="46" y="52"/>
                  <a:pt x="45" y="52"/>
                  <a:pt x="45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5" y="52"/>
                  <a:pt x="15" y="53"/>
                </a:cubicBezTo>
                <a:cubicBezTo>
                  <a:pt x="15" y="56"/>
                  <a:pt x="15" y="56"/>
                  <a:pt x="15" y="56"/>
                </a:cubicBezTo>
                <a:cubicBezTo>
                  <a:pt x="15" y="56"/>
                  <a:pt x="16" y="57"/>
                  <a:pt x="16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5" y="57"/>
                  <a:pt x="46" y="56"/>
                  <a:pt x="46" y="56"/>
                </a:cubicBezTo>
                <a:lnTo>
                  <a:pt x="46" y="53"/>
                </a:lnTo>
                <a:close/>
                <a:moveTo>
                  <a:pt x="60" y="21"/>
                </a:moveTo>
                <a:cubicBezTo>
                  <a:pt x="41" y="21"/>
                  <a:pt x="41" y="21"/>
                  <a:pt x="41" y="21"/>
                </a:cubicBezTo>
                <a:cubicBezTo>
                  <a:pt x="41" y="2"/>
                  <a:pt x="41" y="2"/>
                  <a:pt x="41" y="2"/>
                </a:cubicBezTo>
                <a:cubicBezTo>
                  <a:pt x="41" y="2"/>
                  <a:pt x="42" y="3"/>
                  <a:pt x="42" y="3"/>
                </a:cubicBezTo>
                <a:cubicBezTo>
                  <a:pt x="59" y="19"/>
                  <a:pt x="59" y="19"/>
                  <a:pt x="59" y="19"/>
                </a:cubicBezTo>
                <a:cubicBezTo>
                  <a:pt x="59" y="20"/>
                  <a:pt x="59" y="20"/>
                  <a:pt x="60" y="2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8" name="Freeform 83"/>
          <p:cNvSpPr>
            <a:spLocks noEditPoints="1"/>
          </p:cNvSpPr>
          <p:nvPr/>
        </p:nvSpPr>
        <p:spPr bwMode="auto">
          <a:xfrm>
            <a:off x="1425951" y="2604902"/>
            <a:ext cx="175960" cy="221369"/>
          </a:xfrm>
          <a:custGeom>
            <a:avLst/>
            <a:gdLst>
              <a:gd name="T0" fmla="*/ 196850 w 57"/>
              <a:gd name="T1" fmla="*/ 244210 h 72"/>
              <a:gd name="T2" fmla="*/ 193396 w 57"/>
              <a:gd name="T3" fmla="*/ 247650 h 72"/>
              <a:gd name="T4" fmla="*/ 6907 w 57"/>
              <a:gd name="T5" fmla="*/ 247650 h 72"/>
              <a:gd name="T6" fmla="*/ 0 w 57"/>
              <a:gd name="T7" fmla="*/ 244210 h 72"/>
              <a:gd name="T8" fmla="*/ 0 w 57"/>
              <a:gd name="T9" fmla="*/ 233892 h 72"/>
              <a:gd name="T10" fmla="*/ 6907 w 57"/>
              <a:gd name="T11" fmla="*/ 230452 h 72"/>
              <a:gd name="T12" fmla="*/ 193396 w 57"/>
              <a:gd name="T13" fmla="*/ 230452 h 72"/>
              <a:gd name="T14" fmla="*/ 196850 w 57"/>
              <a:gd name="T15" fmla="*/ 233892 h 72"/>
              <a:gd name="T16" fmla="*/ 196850 w 57"/>
              <a:gd name="T17" fmla="*/ 244210 h 72"/>
              <a:gd name="T18" fmla="*/ 100152 w 57"/>
              <a:gd name="T19" fmla="*/ 182298 h 72"/>
              <a:gd name="T20" fmla="*/ 107059 w 57"/>
              <a:gd name="T21" fmla="*/ 213254 h 72"/>
              <a:gd name="T22" fmla="*/ 107059 w 57"/>
              <a:gd name="T23" fmla="*/ 213254 h 72"/>
              <a:gd name="T24" fmla="*/ 107059 w 57"/>
              <a:gd name="T25" fmla="*/ 213254 h 72"/>
              <a:gd name="T26" fmla="*/ 37989 w 57"/>
              <a:gd name="T27" fmla="*/ 123825 h 72"/>
              <a:gd name="T28" fmla="*/ 100152 w 57"/>
              <a:gd name="T29" fmla="*/ 30956 h 72"/>
              <a:gd name="T30" fmla="*/ 89791 w 57"/>
              <a:gd name="T31" fmla="*/ 0 h 72"/>
              <a:gd name="T32" fmla="*/ 89791 w 57"/>
              <a:gd name="T33" fmla="*/ 0 h 72"/>
              <a:gd name="T34" fmla="*/ 89791 w 57"/>
              <a:gd name="T35" fmla="*/ 0 h 72"/>
              <a:gd name="T36" fmla="*/ 162315 w 57"/>
              <a:gd name="T37" fmla="*/ 89429 h 72"/>
              <a:gd name="T38" fmla="*/ 100152 w 57"/>
              <a:gd name="T39" fmla="*/ 182298 h 7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7" h="72">
                <a:moveTo>
                  <a:pt x="57" y="71"/>
                </a:moveTo>
                <a:cubicBezTo>
                  <a:pt x="57" y="72"/>
                  <a:pt x="56" y="72"/>
                  <a:pt x="56" y="72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2"/>
                  <a:pt x="0" y="72"/>
                  <a:pt x="0" y="71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8"/>
                  <a:pt x="1" y="67"/>
                  <a:pt x="2" y="67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67"/>
                  <a:pt x="57" y="68"/>
                  <a:pt x="57" y="68"/>
                </a:cubicBezTo>
                <a:lnTo>
                  <a:pt x="57" y="71"/>
                </a:lnTo>
                <a:close/>
                <a:moveTo>
                  <a:pt x="29" y="53"/>
                </a:moveTo>
                <a:cubicBezTo>
                  <a:pt x="29" y="56"/>
                  <a:pt x="30" y="60"/>
                  <a:pt x="31" y="62"/>
                </a:cubicBezTo>
                <a:cubicBezTo>
                  <a:pt x="31" y="62"/>
                  <a:pt x="31" y="62"/>
                  <a:pt x="31" y="62"/>
                </a:cubicBezTo>
                <a:cubicBezTo>
                  <a:pt x="31" y="62"/>
                  <a:pt x="31" y="62"/>
                  <a:pt x="31" y="62"/>
                </a:cubicBezTo>
                <a:cubicBezTo>
                  <a:pt x="20" y="57"/>
                  <a:pt x="11" y="50"/>
                  <a:pt x="11" y="36"/>
                </a:cubicBezTo>
                <a:cubicBezTo>
                  <a:pt x="11" y="21"/>
                  <a:pt x="29" y="20"/>
                  <a:pt x="29" y="9"/>
                </a:cubicBezTo>
                <a:cubicBezTo>
                  <a:pt x="29" y="6"/>
                  <a:pt x="27" y="3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37" y="5"/>
                  <a:pt x="47" y="12"/>
                  <a:pt x="47" y="26"/>
                </a:cubicBezTo>
                <a:cubicBezTo>
                  <a:pt x="47" y="41"/>
                  <a:pt x="29" y="43"/>
                  <a:pt x="29" y="5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9" name="Freeform 84"/>
          <p:cNvSpPr>
            <a:spLocks noEditPoints="1"/>
          </p:cNvSpPr>
          <p:nvPr/>
        </p:nvSpPr>
        <p:spPr bwMode="auto">
          <a:xfrm>
            <a:off x="1874363" y="2620512"/>
            <a:ext cx="215693" cy="190150"/>
          </a:xfrm>
          <a:custGeom>
            <a:avLst/>
            <a:gdLst>
              <a:gd name="T0" fmla="*/ 27577 w 70"/>
              <a:gd name="T1" fmla="*/ 34310 h 62"/>
              <a:gd name="T2" fmla="*/ 27577 w 70"/>
              <a:gd name="T3" fmla="*/ 209294 h 62"/>
              <a:gd name="T4" fmla="*/ 24130 w 70"/>
              <a:gd name="T5" fmla="*/ 212725 h 62"/>
              <a:gd name="T6" fmla="*/ 13789 w 70"/>
              <a:gd name="T7" fmla="*/ 212725 h 62"/>
              <a:gd name="T8" fmla="*/ 10341 w 70"/>
              <a:gd name="T9" fmla="*/ 209294 h 62"/>
              <a:gd name="T10" fmla="*/ 10341 w 70"/>
              <a:gd name="T11" fmla="*/ 34310 h 62"/>
              <a:gd name="T12" fmla="*/ 0 w 70"/>
              <a:gd name="T13" fmla="*/ 20586 h 62"/>
              <a:gd name="T14" fmla="*/ 17236 w 70"/>
              <a:gd name="T15" fmla="*/ 0 h 62"/>
              <a:gd name="T16" fmla="*/ 37919 w 70"/>
              <a:gd name="T17" fmla="*/ 20586 h 62"/>
              <a:gd name="T18" fmla="*/ 27577 w 70"/>
              <a:gd name="T19" fmla="*/ 34310 h 62"/>
              <a:gd name="T20" fmla="*/ 241300 w 70"/>
              <a:gd name="T21" fmla="*/ 133811 h 62"/>
              <a:gd name="T22" fmla="*/ 234406 w 70"/>
              <a:gd name="T23" fmla="*/ 140673 h 62"/>
              <a:gd name="T24" fmla="*/ 234406 w 70"/>
              <a:gd name="T25" fmla="*/ 140673 h 62"/>
              <a:gd name="T26" fmla="*/ 182699 w 70"/>
              <a:gd name="T27" fmla="*/ 157828 h 62"/>
              <a:gd name="T28" fmla="*/ 158569 w 70"/>
              <a:gd name="T29" fmla="*/ 154397 h 62"/>
              <a:gd name="T30" fmla="*/ 155121 w 70"/>
              <a:gd name="T31" fmla="*/ 150966 h 62"/>
              <a:gd name="T32" fmla="*/ 113756 w 70"/>
              <a:gd name="T33" fmla="*/ 137242 h 62"/>
              <a:gd name="T34" fmla="*/ 51707 w 70"/>
              <a:gd name="T35" fmla="*/ 157828 h 62"/>
              <a:gd name="T36" fmla="*/ 44813 w 70"/>
              <a:gd name="T37" fmla="*/ 161259 h 62"/>
              <a:gd name="T38" fmla="*/ 41366 w 70"/>
              <a:gd name="T39" fmla="*/ 157828 h 62"/>
              <a:gd name="T40" fmla="*/ 37919 w 70"/>
              <a:gd name="T41" fmla="*/ 150966 h 62"/>
              <a:gd name="T42" fmla="*/ 37919 w 70"/>
              <a:gd name="T43" fmla="*/ 48035 h 62"/>
              <a:gd name="T44" fmla="*/ 41366 w 70"/>
              <a:gd name="T45" fmla="*/ 41173 h 62"/>
              <a:gd name="T46" fmla="*/ 110309 w 70"/>
              <a:gd name="T47" fmla="*/ 20586 h 62"/>
              <a:gd name="T48" fmla="*/ 168910 w 70"/>
              <a:gd name="T49" fmla="*/ 34310 h 62"/>
              <a:gd name="T50" fmla="*/ 179251 w 70"/>
              <a:gd name="T51" fmla="*/ 37742 h 62"/>
              <a:gd name="T52" fmla="*/ 224064 w 70"/>
              <a:gd name="T53" fmla="*/ 24017 h 62"/>
              <a:gd name="T54" fmla="*/ 227511 w 70"/>
              <a:gd name="T55" fmla="*/ 20586 h 62"/>
              <a:gd name="T56" fmla="*/ 234406 w 70"/>
              <a:gd name="T57" fmla="*/ 20586 h 62"/>
              <a:gd name="T58" fmla="*/ 241300 w 70"/>
              <a:gd name="T59" fmla="*/ 27448 h 62"/>
              <a:gd name="T60" fmla="*/ 241300 w 70"/>
              <a:gd name="T61" fmla="*/ 133811 h 62"/>
              <a:gd name="T62" fmla="*/ 224064 w 70"/>
              <a:gd name="T63" fmla="*/ 44604 h 62"/>
              <a:gd name="T64" fmla="*/ 179251 w 70"/>
              <a:gd name="T65" fmla="*/ 54897 h 62"/>
              <a:gd name="T66" fmla="*/ 158569 w 70"/>
              <a:gd name="T67" fmla="*/ 51466 h 62"/>
              <a:gd name="T68" fmla="*/ 110309 w 70"/>
              <a:gd name="T69" fmla="*/ 37742 h 62"/>
              <a:gd name="T70" fmla="*/ 55154 w 70"/>
              <a:gd name="T71" fmla="*/ 54897 h 62"/>
              <a:gd name="T72" fmla="*/ 55154 w 70"/>
              <a:gd name="T73" fmla="*/ 137242 h 62"/>
              <a:gd name="T74" fmla="*/ 113756 w 70"/>
              <a:gd name="T75" fmla="*/ 120087 h 62"/>
              <a:gd name="T76" fmla="*/ 165463 w 70"/>
              <a:gd name="T77" fmla="*/ 137242 h 62"/>
              <a:gd name="T78" fmla="*/ 168910 w 70"/>
              <a:gd name="T79" fmla="*/ 137242 h 62"/>
              <a:gd name="T80" fmla="*/ 182699 w 70"/>
              <a:gd name="T81" fmla="*/ 140673 h 62"/>
              <a:gd name="T82" fmla="*/ 224064 w 70"/>
              <a:gd name="T83" fmla="*/ 126949 h 62"/>
              <a:gd name="T84" fmla="*/ 224064 w 70"/>
              <a:gd name="T85" fmla="*/ 44604 h 6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0" h="62">
                <a:moveTo>
                  <a:pt x="8" y="10"/>
                </a:moveTo>
                <a:cubicBezTo>
                  <a:pt x="8" y="61"/>
                  <a:pt x="8" y="61"/>
                  <a:pt x="8" y="61"/>
                </a:cubicBezTo>
                <a:cubicBezTo>
                  <a:pt x="8" y="62"/>
                  <a:pt x="7" y="62"/>
                  <a:pt x="7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3" y="62"/>
                  <a:pt x="3" y="62"/>
                  <a:pt x="3" y="61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5" y="0"/>
                </a:cubicBezTo>
                <a:cubicBezTo>
                  <a:pt x="8" y="0"/>
                  <a:pt x="11" y="3"/>
                  <a:pt x="11" y="6"/>
                </a:cubicBezTo>
                <a:cubicBezTo>
                  <a:pt x="11" y="7"/>
                  <a:pt x="10" y="9"/>
                  <a:pt x="8" y="10"/>
                </a:cubicBezTo>
                <a:close/>
                <a:moveTo>
                  <a:pt x="70" y="39"/>
                </a:moveTo>
                <a:cubicBezTo>
                  <a:pt x="70" y="40"/>
                  <a:pt x="69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5" y="43"/>
                  <a:pt x="59" y="46"/>
                  <a:pt x="53" y="46"/>
                </a:cubicBezTo>
                <a:cubicBezTo>
                  <a:pt x="50" y="46"/>
                  <a:pt x="48" y="46"/>
                  <a:pt x="46" y="45"/>
                </a:cubicBezTo>
                <a:cubicBezTo>
                  <a:pt x="45" y="44"/>
                  <a:pt x="45" y="44"/>
                  <a:pt x="45" y="44"/>
                </a:cubicBezTo>
                <a:cubicBezTo>
                  <a:pt x="41" y="42"/>
                  <a:pt x="38" y="40"/>
                  <a:pt x="33" y="40"/>
                </a:cubicBezTo>
                <a:cubicBezTo>
                  <a:pt x="27" y="40"/>
                  <a:pt x="19" y="44"/>
                  <a:pt x="15" y="46"/>
                </a:cubicBezTo>
                <a:cubicBezTo>
                  <a:pt x="14" y="47"/>
                  <a:pt x="14" y="47"/>
                  <a:pt x="13" y="47"/>
                </a:cubicBezTo>
                <a:cubicBezTo>
                  <a:pt x="13" y="47"/>
                  <a:pt x="12" y="47"/>
                  <a:pt x="12" y="46"/>
                </a:cubicBezTo>
                <a:cubicBezTo>
                  <a:pt x="11" y="46"/>
                  <a:pt x="11" y="45"/>
                  <a:pt x="11" y="4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2" y="12"/>
                </a:cubicBezTo>
                <a:cubicBezTo>
                  <a:pt x="14" y="11"/>
                  <a:pt x="24" y="6"/>
                  <a:pt x="32" y="6"/>
                </a:cubicBezTo>
                <a:cubicBezTo>
                  <a:pt x="39" y="6"/>
                  <a:pt x="44" y="8"/>
                  <a:pt x="49" y="10"/>
                </a:cubicBezTo>
                <a:cubicBezTo>
                  <a:pt x="50" y="11"/>
                  <a:pt x="51" y="11"/>
                  <a:pt x="52" y="11"/>
                </a:cubicBezTo>
                <a:cubicBezTo>
                  <a:pt x="57" y="11"/>
                  <a:pt x="62" y="8"/>
                  <a:pt x="65" y="7"/>
                </a:cubicBezTo>
                <a:cubicBezTo>
                  <a:pt x="65" y="6"/>
                  <a:pt x="66" y="6"/>
                  <a:pt x="66" y="6"/>
                </a:cubicBezTo>
                <a:cubicBezTo>
                  <a:pt x="67" y="5"/>
                  <a:pt x="68" y="6"/>
                  <a:pt x="68" y="6"/>
                </a:cubicBezTo>
                <a:cubicBezTo>
                  <a:pt x="69" y="6"/>
                  <a:pt x="70" y="7"/>
                  <a:pt x="70" y="8"/>
                </a:cubicBezTo>
                <a:lnTo>
                  <a:pt x="70" y="39"/>
                </a:lnTo>
                <a:close/>
                <a:moveTo>
                  <a:pt x="65" y="13"/>
                </a:moveTo>
                <a:cubicBezTo>
                  <a:pt x="61" y="14"/>
                  <a:pt x="57" y="16"/>
                  <a:pt x="52" y="16"/>
                </a:cubicBezTo>
                <a:cubicBezTo>
                  <a:pt x="50" y="16"/>
                  <a:pt x="48" y="16"/>
                  <a:pt x="46" y="15"/>
                </a:cubicBezTo>
                <a:cubicBezTo>
                  <a:pt x="42" y="13"/>
                  <a:pt x="38" y="11"/>
                  <a:pt x="32" y="11"/>
                </a:cubicBezTo>
                <a:cubicBezTo>
                  <a:pt x="27" y="11"/>
                  <a:pt x="20" y="13"/>
                  <a:pt x="16" y="16"/>
                </a:cubicBezTo>
                <a:cubicBezTo>
                  <a:pt x="16" y="40"/>
                  <a:pt x="16" y="40"/>
                  <a:pt x="16" y="40"/>
                </a:cubicBezTo>
                <a:cubicBezTo>
                  <a:pt x="21" y="37"/>
                  <a:pt x="28" y="35"/>
                  <a:pt x="33" y="35"/>
                </a:cubicBezTo>
                <a:cubicBezTo>
                  <a:pt x="39" y="35"/>
                  <a:pt x="43" y="37"/>
                  <a:pt x="48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50" y="41"/>
                  <a:pt x="51" y="41"/>
                  <a:pt x="53" y="41"/>
                </a:cubicBezTo>
                <a:cubicBezTo>
                  <a:pt x="57" y="41"/>
                  <a:pt x="62" y="39"/>
                  <a:pt x="65" y="37"/>
                </a:cubicBezTo>
                <a:lnTo>
                  <a:pt x="65" y="1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0" name="Freeform 85"/>
          <p:cNvSpPr>
            <a:spLocks noEditPoints="1"/>
          </p:cNvSpPr>
          <p:nvPr/>
        </p:nvSpPr>
        <p:spPr bwMode="auto">
          <a:xfrm>
            <a:off x="2311425" y="2620512"/>
            <a:ext cx="190150" cy="190150"/>
          </a:xfrm>
          <a:custGeom>
            <a:avLst/>
            <a:gdLst>
              <a:gd name="T0" fmla="*/ 212725 w 62"/>
              <a:gd name="T1" fmla="*/ 199001 h 62"/>
              <a:gd name="T2" fmla="*/ 199001 w 62"/>
              <a:gd name="T3" fmla="*/ 212725 h 62"/>
              <a:gd name="T4" fmla="*/ 13724 w 62"/>
              <a:gd name="T5" fmla="*/ 212725 h 62"/>
              <a:gd name="T6" fmla="*/ 0 w 62"/>
              <a:gd name="T7" fmla="*/ 199001 h 62"/>
              <a:gd name="T8" fmla="*/ 0 w 62"/>
              <a:gd name="T9" fmla="*/ 13724 h 62"/>
              <a:gd name="T10" fmla="*/ 13724 w 62"/>
              <a:gd name="T11" fmla="*/ 0 h 62"/>
              <a:gd name="T12" fmla="*/ 144104 w 62"/>
              <a:gd name="T13" fmla="*/ 0 h 62"/>
              <a:gd name="T14" fmla="*/ 164690 w 62"/>
              <a:gd name="T15" fmla="*/ 10293 h 62"/>
              <a:gd name="T16" fmla="*/ 202432 w 62"/>
              <a:gd name="T17" fmla="*/ 48035 h 62"/>
              <a:gd name="T18" fmla="*/ 212725 w 62"/>
              <a:gd name="T19" fmla="*/ 72052 h 62"/>
              <a:gd name="T20" fmla="*/ 212725 w 62"/>
              <a:gd name="T21" fmla="*/ 199001 h 62"/>
              <a:gd name="T22" fmla="*/ 195570 w 62"/>
              <a:gd name="T23" fmla="*/ 195570 h 62"/>
              <a:gd name="T24" fmla="*/ 195570 w 62"/>
              <a:gd name="T25" fmla="*/ 72052 h 62"/>
              <a:gd name="T26" fmla="*/ 192139 w 62"/>
              <a:gd name="T27" fmla="*/ 61759 h 62"/>
              <a:gd name="T28" fmla="*/ 154397 w 62"/>
              <a:gd name="T29" fmla="*/ 24017 h 62"/>
              <a:gd name="T30" fmla="*/ 144104 w 62"/>
              <a:gd name="T31" fmla="*/ 20586 h 62"/>
              <a:gd name="T32" fmla="*/ 144104 w 62"/>
              <a:gd name="T33" fmla="*/ 75483 h 62"/>
              <a:gd name="T34" fmla="*/ 130380 w 62"/>
              <a:gd name="T35" fmla="*/ 89207 h 62"/>
              <a:gd name="T36" fmla="*/ 51466 w 62"/>
              <a:gd name="T37" fmla="*/ 89207 h 62"/>
              <a:gd name="T38" fmla="*/ 37742 w 62"/>
              <a:gd name="T39" fmla="*/ 75483 h 62"/>
              <a:gd name="T40" fmla="*/ 37742 w 62"/>
              <a:gd name="T41" fmla="*/ 20586 h 62"/>
              <a:gd name="T42" fmla="*/ 20586 w 62"/>
              <a:gd name="T43" fmla="*/ 20586 h 62"/>
              <a:gd name="T44" fmla="*/ 20586 w 62"/>
              <a:gd name="T45" fmla="*/ 195570 h 62"/>
              <a:gd name="T46" fmla="*/ 37742 w 62"/>
              <a:gd name="T47" fmla="*/ 195570 h 62"/>
              <a:gd name="T48" fmla="*/ 37742 w 62"/>
              <a:gd name="T49" fmla="*/ 137242 h 62"/>
              <a:gd name="T50" fmla="*/ 51466 w 62"/>
              <a:gd name="T51" fmla="*/ 123518 h 62"/>
              <a:gd name="T52" fmla="*/ 164690 w 62"/>
              <a:gd name="T53" fmla="*/ 123518 h 62"/>
              <a:gd name="T54" fmla="*/ 178415 w 62"/>
              <a:gd name="T55" fmla="*/ 137242 h 62"/>
              <a:gd name="T56" fmla="*/ 178415 w 62"/>
              <a:gd name="T57" fmla="*/ 195570 h 62"/>
              <a:gd name="T58" fmla="*/ 195570 w 62"/>
              <a:gd name="T59" fmla="*/ 195570 h 62"/>
              <a:gd name="T60" fmla="*/ 161259 w 62"/>
              <a:gd name="T61" fmla="*/ 195570 h 62"/>
              <a:gd name="T62" fmla="*/ 161259 w 62"/>
              <a:gd name="T63" fmla="*/ 144104 h 62"/>
              <a:gd name="T64" fmla="*/ 54897 w 62"/>
              <a:gd name="T65" fmla="*/ 144104 h 62"/>
              <a:gd name="T66" fmla="*/ 54897 w 62"/>
              <a:gd name="T67" fmla="*/ 195570 h 62"/>
              <a:gd name="T68" fmla="*/ 161259 w 62"/>
              <a:gd name="T69" fmla="*/ 195570 h 62"/>
              <a:gd name="T70" fmla="*/ 123518 w 62"/>
              <a:gd name="T71" fmla="*/ 24017 h 62"/>
              <a:gd name="T72" fmla="*/ 120087 w 62"/>
              <a:gd name="T73" fmla="*/ 20586 h 62"/>
              <a:gd name="T74" fmla="*/ 92638 w 62"/>
              <a:gd name="T75" fmla="*/ 20586 h 62"/>
              <a:gd name="T76" fmla="*/ 89207 w 62"/>
              <a:gd name="T77" fmla="*/ 24017 h 62"/>
              <a:gd name="T78" fmla="*/ 89207 w 62"/>
              <a:gd name="T79" fmla="*/ 68621 h 62"/>
              <a:gd name="T80" fmla="*/ 92638 w 62"/>
              <a:gd name="T81" fmla="*/ 72052 h 62"/>
              <a:gd name="T82" fmla="*/ 120087 w 62"/>
              <a:gd name="T83" fmla="*/ 72052 h 62"/>
              <a:gd name="T84" fmla="*/ 123518 w 62"/>
              <a:gd name="T85" fmla="*/ 68621 h 62"/>
              <a:gd name="T86" fmla="*/ 123518 w 62"/>
              <a:gd name="T87" fmla="*/ 24017 h 6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2" h="62">
                <a:moveTo>
                  <a:pt x="62" y="58"/>
                </a:moveTo>
                <a:cubicBezTo>
                  <a:pt x="62" y="60"/>
                  <a:pt x="60" y="62"/>
                  <a:pt x="58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2" y="62"/>
                  <a:pt x="0" y="60"/>
                  <a:pt x="0" y="5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4" y="0"/>
                  <a:pt x="47" y="2"/>
                  <a:pt x="48" y="3"/>
                </a:cubicBezTo>
                <a:cubicBezTo>
                  <a:pt x="59" y="14"/>
                  <a:pt x="59" y="14"/>
                  <a:pt x="59" y="14"/>
                </a:cubicBezTo>
                <a:cubicBezTo>
                  <a:pt x="61" y="16"/>
                  <a:pt x="62" y="19"/>
                  <a:pt x="62" y="21"/>
                </a:cubicBezTo>
                <a:lnTo>
                  <a:pt x="62" y="58"/>
                </a:lnTo>
                <a:close/>
                <a:moveTo>
                  <a:pt x="57" y="57"/>
                </a:moveTo>
                <a:cubicBezTo>
                  <a:pt x="57" y="21"/>
                  <a:pt x="57" y="21"/>
                  <a:pt x="57" y="21"/>
                </a:cubicBezTo>
                <a:cubicBezTo>
                  <a:pt x="57" y="20"/>
                  <a:pt x="56" y="19"/>
                  <a:pt x="56" y="18"/>
                </a:cubicBezTo>
                <a:cubicBezTo>
                  <a:pt x="45" y="7"/>
                  <a:pt x="45" y="7"/>
                  <a:pt x="45" y="7"/>
                </a:cubicBezTo>
                <a:cubicBezTo>
                  <a:pt x="44" y="6"/>
                  <a:pt x="42" y="6"/>
                  <a:pt x="42" y="6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4"/>
                  <a:pt x="40" y="26"/>
                  <a:pt x="38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2" y="26"/>
                  <a:pt x="11" y="24"/>
                  <a:pt x="11" y="22"/>
                </a:cubicBezTo>
                <a:cubicBezTo>
                  <a:pt x="11" y="6"/>
                  <a:pt x="11" y="6"/>
                  <a:pt x="11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7"/>
                  <a:pt x="6" y="57"/>
                  <a:pt x="6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38"/>
                  <a:pt x="12" y="36"/>
                  <a:pt x="15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50" y="36"/>
                  <a:pt x="52" y="38"/>
                  <a:pt x="52" y="40"/>
                </a:cubicBezTo>
                <a:cubicBezTo>
                  <a:pt x="52" y="57"/>
                  <a:pt x="52" y="57"/>
                  <a:pt x="52" y="57"/>
                </a:cubicBezTo>
                <a:lnTo>
                  <a:pt x="57" y="57"/>
                </a:lnTo>
                <a:close/>
                <a:moveTo>
                  <a:pt x="47" y="57"/>
                </a:moveTo>
                <a:cubicBezTo>
                  <a:pt x="47" y="42"/>
                  <a:pt x="47" y="42"/>
                  <a:pt x="47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16" y="57"/>
                  <a:pt x="16" y="57"/>
                  <a:pt x="16" y="57"/>
                </a:cubicBezTo>
                <a:lnTo>
                  <a:pt x="47" y="57"/>
                </a:lnTo>
                <a:close/>
                <a:moveTo>
                  <a:pt x="36" y="7"/>
                </a:moveTo>
                <a:cubicBezTo>
                  <a:pt x="36" y="6"/>
                  <a:pt x="36" y="6"/>
                  <a:pt x="35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6" y="6"/>
                  <a:pt x="26" y="7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20"/>
                  <a:pt x="27" y="21"/>
                  <a:pt x="27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0"/>
                  <a:pt x="36" y="20"/>
                </a:cubicBezTo>
                <a:lnTo>
                  <a:pt x="36" y="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1" name="Freeform 86"/>
          <p:cNvSpPr>
            <a:spLocks noEditPoints="1"/>
          </p:cNvSpPr>
          <p:nvPr/>
        </p:nvSpPr>
        <p:spPr bwMode="auto">
          <a:xfrm>
            <a:off x="2754162" y="2620512"/>
            <a:ext cx="232721" cy="174540"/>
          </a:xfrm>
          <a:custGeom>
            <a:avLst/>
            <a:gdLst>
              <a:gd name="T0" fmla="*/ 256924 w 76"/>
              <a:gd name="T1" fmla="*/ 130175 h 57"/>
              <a:gd name="T2" fmla="*/ 215816 w 76"/>
              <a:gd name="T3" fmla="*/ 178134 h 57"/>
              <a:gd name="T4" fmla="*/ 178134 w 76"/>
              <a:gd name="T5" fmla="*/ 195262 h 57"/>
              <a:gd name="T6" fmla="*/ 30831 w 76"/>
              <a:gd name="T7" fmla="*/ 195262 h 57"/>
              <a:gd name="T8" fmla="*/ 0 w 76"/>
              <a:gd name="T9" fmla="*/ 164431 h 57"/>
              <a:gd name="T10" fmla="*/ 0 w 76"/>
              <a:gd name="T11" fmla="*/ 30831 h 57"/>
              <a:gd name="T12" fmla="*/ 30831 w 76"/>
              <a:gd name="T13" fmla="*/ 0 h 57"/>
              <a:gd name="T14" fmla="*/ 75364 w 76"/>
              <a:gd name="T15" fmla="*/ 0 h 57"/>
              <a:gd name="T16" fmla="*/ 106195 w 76"/>
              <a:gd name="T17" fmla="*/ 30831 h 57"/>
              <a:gd name="T18" fmla="*/ 106195 w 76"/>
              <a:gd name="T19" fmla="*/ 37682 h 57"/>
              <a:gd name="T20" fmla="*/ 178134 w 76"/>
              <a:gd name="T21" fmla="*/ 37682 h 57"/>
              <a:gd name="T22" fmla="*/ 208965 w 76"/>
              <a:gd name="T23" fmla="*/ 68513 h 57"/>
              <a:gd name="T24" fmla="*/ 208965 w 76"/>
              <a:gd name="T25" fmla="*/ 89067 h 57"/>
              <a:gd name="T26" fmla="*/ 236370 w 76"/>
              <a:gd name="T27" fmla="*/ 89067 h 57"/>
              <a:gd name="T28" fmla="*/ 260350 w 76"/>
              <a:gd name="T29" fmla="*/ 102769 h 57"/>
              <a:gd name="T30" fmla="*/ 260350 w 76"/>
              <a:gd name="T31" fmla="*/ 113046 h 57"/>
              <a:gd name="T32" fmla="*/ 256924 w 76"/>
              <a:gd name="T33" fmla="*/ 130175 h 57"/>
              <a:gd name="T34" fmla="*/ 191837 w 76"/>
              <a:gd name="T35" fmla="*/ 89067 h 57"/>
              <a:gd name="T36" fmla="*/ 191837 w 76"/>
              <a:gd name="T37" fmla="*/ 68513 h 57"/>
              <a:gd name="T38" fmla="*/ 178134 w 76"/>
              <a:gd name="T39" fmla="*/ 54810 h 57"/>
              <a:gd name="T40" fmla="*/ 99344 w 76"/>
              <a:gd name="T41" fmla="*/ 54810 h 57"/>
              <a:gd name="T42" fmla="*/ 85641 w 76"/>
              <a:gd name="T43" fmla="*/ 41108 h 57"/>
              <a:gd name="T44" fmla="*/ 85641 w 76"/>
              <a:gd name="T45" fmla="*/ 30831 h 57"/>
              <a:gd name="T46" fmla="*/ 75364 w 76"/>
              <a:gd name="T47" fmla="*/ 20554 h 57"/>
              <a:gd name="T48" fmla="*/ 30831 w 76"/>
              <a:gd name="T49" fmla="*/ 20554 h 57"/>
              <a:gd name="T50" fmla="*/ 17128 w 76"/>
              <a:gd name="T51" fmla="*/ 30831 h 57"/>
              <a:gd name="T52" fmla="*/ 17128 w 76"/>
              <a:gd name="T53" fmla="*/ 150729 h 57"/>
              <a:gd name="T54" fmla="*/ 51385 w 76"/>
              <a:gd name="T55" fmla="*/ 106195 h 57"/>
              <a:gd name="T56" fmla="*/ 85641 w 76"/>
              <a:gd name="T57" fmla="*/ 89067 h 57"/>
              <a:gd name="T58" fmla="*/ 191837 w 76"/>
              <a:gd name="T59" fmla="*/ 89067 h 57"/>
              <a:gd name="T60" fmla="*/ 236370 w 76"/>
              <a:gd name="T61" fmla="*/ 106195 h 57"/>
              <a:gd name="T62" fmla="*/ 85641 w 76"/>
              <a:gd name="T63" fmla="*/ 106195 h 57"/>
              <a:gd name="T64" fmla="*/ 65088 w 76"/>
              <a:gd name="T65" fmla="*/ 116472 h 57"/>
              <a:gd name="T66" fmla="*/ 23980 w 76"/>
              <a:gd name="T67" fmla="*/ 167857 h 57"/>
              <a:gd name="T68" fmla="*/ 23980 w 76"/>
              <a:gd name="T69" fmla="*/ 171282 h 57"/>
              <a:gd name="T70" fmla="*/ 30831 w 76"/>
              <a:gd name="T71" fmla="*/ 178134 h 57"/>
              <a:gd name="T72" fmla="*/ 178134 w 76"/>
              <a:gd name="T73" fmla="*/ 178134 h 57"/>
              <a:gd name="T74" fmla="*/ 202114 w 76"/>
              <a:gd name="T75" fmla="*/ 167857 h 57"/>
              <a:gd name="T76" fmla="*/ 243222 w 76"/>
              <a:gd name="T77" fmla="*/ 116472 h 57"/>
              <a:gd name="T78" fmla="*/ 243222 w 76"/>
              <a:gd name="T79" fmla="*/ 113046 h 57"/>
              <a:gd name="T80" fmla="*/ 236370 w 76"/>
              <a:gd name="T81" fmla="*/ 106195 h 5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6" h="57">
                <a:moveTo>
                  <a:pt x="75" y="38"/>
                </a:moveTo>
                <a:cubicBezTo>
                  <a:pt x="63" y="52"/>
                  <a:pt x="63" y="52"/>
                  <a:pt x="63" y="52"/>
                </a:cubicBezTo>
                <a:cubicBezTo>
                  <a:pt x="60" y="55"/>
                  <a:pt x="56" y="57"/>
                  <a:pt x="52" y="57"/>
                </a:cubicBezTo>
                <a:cubicBezTo>
                  <a:pt x="9" y="57"/>
                  <a:pt x="9" y="57"/>
                  <a:pt x="9" y="57"/>
                </a:cubicBezTo>
                <a:cubicBezTo>
                  <a:pt x="4" y="57"/>
                  <a:pt x="0" y="53"/>
                  <a:pt x="0" y="48"/>
                </a:cubicBezTo>
                <a:cubicBezTo>
                  <a:pt x="0" y="9"/>
                  <a:pt x="0" y="9"/>
                  <a:pt x="0" y="9"/>
                </a:cubicBezTo>
                <a:cubicBezTo>
                  <a:pt x="0" y="5"/>
                  <a:pt x="4" y="0"/>
                  <a:pt x="9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7" y="0"/>
                  <a:pt x="31" y="5"/>
                  <a:pt x="31" y="9"/>
                </a:cubicBezTo>
                <a:cubicBezTo>
                  <a:pt x="31" y="11"/>
                  <a:pt x="31" y="11"/>
                  <a:pt x="31" y="11"/>
                </a:cubicBezTo>
                <a:cubicBezTo>
                  <a:pt x="52" y="11"/>
                  <a:pt x="52" y="11"/>
                  <a:pt x="52" y="11"/>
                </a:cubicBezTo>
                <a:cubicBezTo>
                  <a:pt x="57" y="11"/>
                  <a:pt x="61" y="15"/>
                  <a:pt x="61" y="20"/>
                </a:cubicBezTo>
                <a:cubicBezTo>
                  <a:pt x="61" y="26"/>
                  <a:pt x="61" y="26"/>
                  <a:pt x="61" y="26"/>
                </a:cubicBezTo>
                <a:cubicBezTo>
                  <a:pt x="69" y="26"/>
                  <a:pt x="69" y="26"/>
                  <a:pt x="69" y="26"/>
                </a:cubicBezTo>
                <a:cubicBezTo>
                  <a:pt x="72" y="26"/>
                  <a:pt x="75" y="27"/>
                  <a:pt x="76" y="30"/>
                </a:cubicBezTo>
                <a:cubicBezTo>
                  <a:pt x="76" y="31"/>
                  <a:pt x="76" y="32"/>
                  <a:pt x="76" y="33"/>
                </a:cubicBezTo>
                <a:cubicBezTo>
                  <a:pt x="76" y="34"/>
                  <a:pt x="76" y="36"/>
                  <a:pt x="75" y="38"/>
                </a:cubicBezTo>
                <a:close/>
                <a:moveTo>
                  <a:pt x="56" y="26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18"/>
                  <a:pt x="55" y="16"/>
                  <a:pt x="52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7" y="16"/>
                  <a:pt x="25" y="14"/>
                  <a:pt x="25" y="12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7"/>
                  <a:pt x="24" y="6"/>
                  <a:pt x="22" y="6"/>
                </a:cubicBezTo>
                <a:cubicBezTo>
                  <a:pt x="9" y="6"/>
                  <a:pt x="9" y="6"/>
                  <a:pt x="9" y="6"/>
                </a:cubicBezTo>
                <a:cubicBezTo>
                  <a:pt x="7" y="6"/>
                  <a:pt x="5" y="7"/>
                  <a:pt x="5" y="9"/>
                </a:cubicBezTo>
                <a:cubicBezTo>
                  <a:pt x="5" y="44"/>
                  <a:pt x="5" y="44"/>
                  <a:pt x="5" y="44"/>
                </a:cubicBezTo>
                <a:cubicBezTo>
                  <a:pt x="15" y="31"/>
                  <a:pt x="15" y="31"/>
                  <a:pt x="15" y="31"/>
                </a:cubicBezTo>
                <a:cubicBezTo>
                  <a:pt x="18" y="28"/>
                  <a:pt x="22" y="26"/>
                  <a:pt x="25" y="26"/>
                </a:cubicBezTo>
                <a:lnTo>
                  <a:pt x="56" y="26"/>
                </a:lnTo>
                <a:close/>
                <a:moveTo>
                  <a:pt x="69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23" y="31"/>
                  <a:pt x="21" y="33"/>
                  <a:pt x="19" y="34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50"/>
                  <a:pt x="7" y="50"/>
                </a:cubicBezTo>
                <a:cubicBezTo>
                  <a:pt x="7" y="52"/>
                  <a:pt x="8" y="52"/>
                  <a:pt x="9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55" y="52"/>
                  <a:pt x="57" y="51"/>
                  <a:pt x="59" y="49"/>
                </a:cubicBezTo>
                <a:cubicBezTo>
                  <a:pt x="71" y="34"/>
                  <a:pt x="71" y="34"/>
                  <a:pt x="71" y="34"/>
                </a:cubicBezTo>
                <a:cubicBezTo>
                  <a:pt x="71" y="34"/>
                  <a:pt x="71" y="33"/>
                  <a:pt x="71" y="33"/>
                </a:cubicBezTo>
                <a:cubicBezTo>
                  <a:pt x="71" y="32"/>
                  <a:pt x="70" y="31"/>
                  <a:pt x="69" y="3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2" name="Freeform 87"/>
          <p:cNvSpPr>
            <a:spLocks noEditPoints="1"/>
          </p:cNvSpPr>
          <p:nvPr/>
        </p:nvSpPr>
        <p:spPr bwMode="auto">
          <a:xfrm>
            <a:off x="3195480" y="2620512"/>
            <a:ext cx="187312" cy="190150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06493 w 61"/>
              <a:gd name="T11" fmla="*/ 20586 h 62"/>
              <a:gd name="T12" fmla="*/ 17176 w 61"/>
              <a:gd name="T13" fmla="*/ 106363 h 62"/>
              <a:gd name="T14" fmla="*/ 106493 w 61"/>
              <a:gd name="T15" fmla="*/ 195570 h 62"/>
              <a:gd name="T16" fmla="*/ 192374 w 61"/>
              <a:gd name="T17" fmla="*/ 106363 h 62"/>
              <a:gd name="T18" fmla="*/ 106493 w 61"/>
              <a:gd name="T19" fmla="*/ 20586 h 62"/>
              <a:gd name="T20" fmla="*/ 68705 w 61"/>
              <a:gd name="T21" fmla="*/ 89207 h 62"/>
              <a:gd name="T22" fmla="*/ 51529 w 61"/>
              <a:gd name="T23" fmla="*/ 72052 h 62"/>
              <a:gd name="T24" fmla="*/ 68705 w 61"/>
              <a:gd name="T25" fmla="*/ 54897 h 62"/>
              <a:gd name="T26" fmla="*/ 85881 w 61"/>
              <a:gd name="T27" fmla="*/ 72052 h 62"/>
              <a:gd name="T28" fmla="*/ 68705 w 61"/>
              <a:gd name="T29" fmla="*/ 89207 h 62"/>
              <a:gd name="T30" fmla="*/ 151151 w 61"/>
              <a:gd name="T31" fmla="*/ 164690 h 62"/>
              <a:gd name="T32" fmla="*/ 137410 w 61"/>
              <a:gd name="T33" fmla="*/ 157828 h 62"/>
              <a:gd name="T34" fmla="*/ 106493 w 61"/>
              <a:gd name="T35" fmla="*/ 133811 h 62"/>
              <a:gd name="T36" fmla="*/ 72140 w 61"/>
              <a:gd name="T37" fmla="*/ 157828 h 62"/>
              <a:gd name="T38" fmla="*/ 61834 w 61"/>
              <a:gd name="T39" fmla="*/ 164690 h 62"/>
              <a:gd name="T40" fmla="*/ 54964 w 61"/>
              <a:gd name="T41" fmla="*/ 154397 h 62"/>
              <a:gd name="T42" fmla="*/ 106493 w 61"/>
              <a:gd name="T43" fmla="*/ 116656 h 62"/>
              <a:gd name="T44" fmla="*/ 154586 w 61"/>
              <a:gd name="T45" fmla="*/ 154397 h 62"/>
              <a:gd name="T46" fmla="*/ 151151 w 61"/>
              <a:gd name="T47" fmla="*/ 164690 h 62"/>
              <a:gd name="T48" fmla="*/ 140845 w 61"/>
              <a:gd name="T49" fmla="*/ 89207 h 62"/>
              <a:gd name="T50" fmla="*/ 123669 w 61"/>
              <a:gd name="T51" fmla="*/ 72052 h 62"/>
              <a:gd name="T52" fmla="*/ 140845 w 61"/>
              <a:gd name="T53" fmla="*/ 54897 h 62"/>
              <a:gd name="T54" fmla="*/ 158021 w 61"/>
              <a:gd name="T55" fmla="*/ 72052 h 62"/>
              <a:gd name="T56" fmla="*/ 140845 w 61"/>
              <a:gd name="T57" fmla="*/ 89207 h 6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6"/>
                </a:moveTo>
                <a:cubicBezTo>
                  <a:pt x="16" y="6"/>
                  <a:pt x="5" y="17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45" y="57"/>
                  <a:pt x="56" y="45"/>
                  <a:pt x="56" y="31"/>
                </a:cubicBezTo>
                <a:cubicBezTo>
                  <a:pt x="56" y="17"/>
                  <a:pt x="45" y="6"/>
                  <a:pt x="31" y="6"/>
                </a:cubicBezTo>
                <a:close/>
                <a:moveTo>
                  <a:pt x="20" y="26"/>
                </a:moveTo>
                <a:cubicBezTo>
                  <a:pt x="17" y="26"/>
                  <a:pt x="15" y="24"/>
                  <a:pt x="15" y="21"/>
                </a:cubicBezTo>
                <a:cubicBezTo>
                  <a:pt x="15" y="18"/>
                  <a:pt x="17" y="16"/>
                  <a:pt x="20" y="16"/>
                </a:cubicBezTo>
                <a:cubicBezTo>
                  <a:pt x="23" y="16"/>
                  <a:pt x="25" y="18"/>
                  <a:pt x="25" y="21"/>
                </a:cubicBezTo>
                <a:cubicBezTo>
                  <a:pt x="25" y="24"/>
                  <a:pt x="23" y="26"/>
                  <a:pt x="20" y="26"/>
                </a:cubicBezTo>
                <a:close/>
                <a:moveTo>
                  <a:pt x="44" y="48"/>
                </a:moveTo>
                <a:cubicBezTo>
                  <a:pt x="42" y="48"/>
                  <a:pt x="41" y="48"/>
                  <a:pt x="40" y="46"/>
                </a:cubicBezTo>
                <a:cubicBezTo>
                  <a:pt x="39" y="42"/>
                  <a:pt x="35" y="39"/>
                  <a:pt x="31" y="39"/>
                </a:cubicBezTo>
                <a:cubicBezTo>
                  <a:pt x="26" y="39"/>
                  <a:pt x="22" y="42"/>
                  <a:pt x="21" y="46"/>
                </a:cubicBezTo>
                <a:cubicBezTo>
                  <a:pt x="20" y="48"/>
                  <a:pt x="19" y="48"/>
                  <a:pt x="18" y="48"/>
                </a:cubicBezTo>
                <a:cubicBezTo>
                  <a:pt x="16" y="47"/>
                  <a:pt x="15" y="46"/>
                  <a:pt x="16" y="45"/>
                </a:cubicBezTo>
                <a:cubicBezTo>
                  <a:pt x="18" y="38"/>
                  <a:pt x="24" y="34"/>
                  <a:pt x="31" y="34"/>
                </a:cubicBezTo>
                <a:cubicBezTo>
                  <a:pt x="37" y="34"/>
                  <a:pt x="43" y="38"/>
                  <a:pt x="45" y="45"/>
                </a:cubicBezTo>
                <a:cubicBezTo>
                  <a:pt x="46" y="46"/>
                  <a:pt x="45" y="47"/>
                  <a:pt x="44" y="48"/>
                </a:cubicBezTo>
                <a:close/>
                <a:moveTo>
                  <a:pt x="41" y="26"/>
                </a:moveTo>
                <a:cubicBezTo>
                  <a:pt x="38" y="26"/>
                  <a:pt x="36" y="24"/>
                  <a:pt x="36" y="21"/>
                </a:cubicBezTo>
                <a:cubicBezTo>
                  <a:pt x="36" y="18"/>
                  <a:pt x="38" y="16"/>
                  <a:pt x="41" y="16"/>
                </a:cubicBezTo>
                <a:cubicBezTo>
                  <a:pt x="44" y="16"/>
                  <a:pt x="46" y="18"/>
                  <a:pt x="46" y="21"/>
                </a:cubicBezTo>
                <a:cubicBezTo>
                  <a:pt x="46" y="24"/>
                  <a:pt x="44" y="26"/>
                  <a:pt x="41" y="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3" name="Freeform 88"/>
          <p:cNvSpPr/>
          <p:nvPr/>
        </p:nvSpPr>
        <p:spPr bwMode="auto">
          <a:xfrm>
            <a:off x="3638217" y="2620512"/>
            <a:ext cx="126294" cy="174540"/>
          </a:xfrm>
          <a:custGeom>
            <a:avLst/>
            <a:gdLst>
              <a:gd name="T0" fmla="*/ 141288 w 41"/>
              <a:gd name="T1" fmla="*/ 191836 h 57"/>
              <a:gd name="T2" fmla="*/ 134396 w 41"/>
              <a:gd name="T3" fmla="*/ 195262 h 57"/>
              <a:gd name="T4" fmla="*/ 3446 w 41"/>
              <a:gd name="T5" fmla="*/ 195262 h 57"/>
              <a:gd name="T6" fmla="*/ 0 w 41"/>
              <a:gd name="T7" fmla="*/ 191836 h 57"/>
              <a:gd name="T8" fmla="*/ 0 w 41"/>
              <a:gd name="T9" fmla="*/ 171282 h 57"/>
              <a:gd name="T10" fmla="*/ 3446 w 41"/>
              <a:gd name="T11" fmla="*/ 164431 h 57"/>
              <a:gd name="T12" fmla="*/ 17230 w 41"/>
              <a:gd name="T13" fmla="*/ 164431 h 57"/>
              <a:gd name="T14" fmla="*/ 17230 w 41"/>
              <a:gd name="T15" fmla="*/ 113046 h 57"/>
              <a:gd name="T16" fmla="*/ 3446 w 41"/>
              <a:gd name="T17" fmla="*/ 113046 h 57"/>
              <a:gd name="T18" fmla="*/ 0 w 41"/>
              <a:gd name="T19" fmla="*/ 109621 h 57"/>
              <a:gd name="T20" fmla="*/ 0 w 41"/>
              <a:gd name="T21" fmla="*/ 89067 h 57"/>
              <a:gd name="T22" fmla="*/ 3446 w 41"/>
              <a:gd name="T23" fmla="*/ 85641 h 57"/>
              <a:gd name="T24" fmla="*/ 17230 w 41"/>
              <a:gd name="T25" fmla="*/ 85641 h 57"/>
              <a:gd name="T26" fmla="*/ 17230 w 41"/>
              <a:gd name="T27" fmla="*/ 54810 h 57"/>
              <a:gd name="T28" fmla="*/ 79259 w 41"/>
              <a:gd name="T29" fmla="*/ 0 h 57"/>
              <a:gd name="T30" fmla="*/ 124058 w 41"/>
              <a:gd name="T31" fmla="*/ 17128 h 57"/>
              <a:gd name="T32" fmla="*/ 124058 w 41"/>
              <a:gd name="T33" fmla="*/ 23980 h 57"/>
              <a:gd name="T34" fmla="*/ 110274 w 41"/>
              <a:gd name="T35" fmla="*/ 41108 h 57"/>
              <a:gd name="T36" fmla="*/ 106828 w 41"/>
              <a:gd name="T37" fmla="*/ 44533 h 57"/>
              <a:gd name="T38" fmla="*/ 103381 w 41"/>
              <a:gd name="T39" fmla="*/ 44533 h 57"/>
              <a:gd name="T40" fmla="*/ 79259 w 41"/>
              <a:gd name="T41" fmla="*/ 34256 h 57"/>
              <a:gd name="T42" fmla="*/ 51691 w 41"/>
              <a:gd name="T43" fmla="*/ 58236 h 57"/>
              <a:gd name="T44" fmla="*/ 51691 w 41"/>
              <a:gd name="T45" fmla="*/ 85641 h 57"/>
              <a:gd name="T46" fmla="*/ 93043 w 41"/>
              <a:gd name="T47" fmla="*/ 85641 h 57"/>
              <a:gd name="T48" fmla="*/ 99935 w 41"/>
              <a:gd name="T49" fmla="*/ 89067 h 57"/>
              <a:gd name="T50" fmla="*/ 99935 w 41"/>
              <a:gd name="T51" fmla="*/ 109621 h 57"/>
              <a:gd name="T52" fmla="*/ 93043 w 41"/>
              <a:gd name="T53" fmla="*/ 113046 h 57"/>
              <a:gd name="T54" fmla="*/ 51691 w 41"/>
              <a:gd name="T55" fmla="*/ 113046 h 57"/>
              <a:gd name="T56" fmla="*/ 51691 w 41"/>
              <a:gd name="T57" fmla="*/ 164431 h 57"/>
              <a:gd name="T58" fmla="*/ 110274 w 41"/>
              <a:gd name="T59" fmla="*/ 164431 h 57"/>
              <a:gd name="T60" fmla="*/ 110274 w 41"/>
              <a:gd name="T61" fmla="*/ 140452 h 57"/>
              <a:gd name="T62" fmla="*/ 113720 w 41"/>
              <a:gd name="T63" fmla="*/ 137026 h 57"/>
              <a:gd name="T64" fmla="*/ 134396 w 41"/>
              <a:gd name="T65" fmla="*/ 137026 h 57"/>
              <a:gd name="T66" fmla="*/ 141288 w 41"/>
              <a:gd name="T67" fmla="*/ 140452 h 57"/>
              <a:gd name="T68" fmla="*/ 141288 w 41"/>
              <a:gd name="T69" fmla="*/ 191836 h 5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1" h="57">
                <a:moveTo>
                  <a:pt x="41" y="56"/>
                </a:moveTo>
                <a:cubicBezTo>
                  <a:pt x="41" y="56"/>
                  <a:pt x="40" y="57"/>
                  <a:pt x="39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49"/>
                  <a:pt x="0" y="48"/>
                  <a:pt x="1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33"/>
                  <a:pt x="5" y="33"/>
                  <a:pt x="5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0" y="25"/>
                  <a:pt x="1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7"/>
                  <a:pt x="12" y="0"/>
                  <a:pt x="23" y="0"/>
                </a:cubicBezTo>
                <a:cubicBezTo>
                  <a:pt x="31" y="0"/>
                  <a:pt x="36" y="5"/>
                  <a:pt x="36" y="5"/>
                </a:cubicBezTo>
                <a:cubicBezTo>
                  <a:pt x="36" y="6"/>
                  <a:pt x="37" y="7"/>
                  <a:pt x="36" y="7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3"/>
                  <a:pt x="31" y="13"/>
                  <a:pt x="31" y="13"/>
                </a:cubicBezTo>
                <a:cubicBezTo>
                  <a:pt x="31" y="13"/>
                  <a:pt x="30" y="13"/>
                  <a:pt x="30" y="13"/>
                </a:cubicBezTo>
                <a:cubicBezTo>
                  <a:pt x="30" y="12"/>
                  <a:pt x="27" y="10"/>
                  <a:pt x="23" y="10"/>
                </a:cubicBezTo>
                <a:cubicBezTo>
                  <a:pt x="18" y="10"/>
                  <a:pt x="15" y="12"/>
                  <a:pt x="15" y="17"/>
                </a:cubicBezTo>
                <a:cubicBezTo>
                  <a:pt x="15" y="25"/>
                  <a:pt x="15" y="25"/>
                  <a:pt x="15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8" y="25"/>
                  <a:pt x="29" y="26"/>
                  <a:pt x="29" y="26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8" y="33"/>
                  <a:pt x="27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48"/>
                  <a:pt x="15" y="48"/>
                  <a:pt x="15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0"/>
                  <a:pt x="32" y="40"/>
                  <a:pt x="33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40" y="40"/>
                  <a:pt x="41" y="40"/>
                  <a:pt x="41" y="41"/>
                </a:cubicBezTo>
                <a:lnTo>
                  <a:pt x="41" y="5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4" name="Freeform 89"/>
          <p:cNvSpPr>
            <a:spLocks noEditPoints="1"/>
          </p:cNvSpPr>
          <p:nvPr/>
        </p:nvSpPr>
        <p:spPr bwMode="auto">
          <a:xfrm>
            <a:off x="4080954" y="2629027"/>
            <a:ext cx="190150" cy="166026"/>
          </a:xfrm>
          <a:custGeom>
            <a:avLst/>
            <a:gdLst>
              <a:gd name="T0" fmla="*/ 212725 w 62"/>
              <a:gd name="T1" fmla="*/ 110066 h 54"/>
              <a:gd name="T2" fmla="*/ 209294 w 62"/>
              <a:gd name="T3" fmla="*/ 113506 h 54"/>
              <a:gd name="T4" fmla="*/ 195570 w 62"/>
              <a:gd name="T5" fmla="*/ 113506 h 54"/>
              <a:gd name="T6" fmla="*/ 195570 w 62"/>
              <a:gd name="T7" fmla="*/ 171979 h 54"/>
              <a:gd name="T8" fmla="*/ 181846 w 62"/>
              <a:gd name="T9" fmla="*/ 185737 h 54"/>
              <a:gd name="T10" fmla="*/ 30879 w 62"/>
              <a:gd name="T11" fmla="*/ 185737 h 54"/>
              <a:gd name="T12" fmla="*/ 20586 w 62"/>
              <a:gd name="T13" fmla="*/ 171979 h 54"/>
              <a:gd name="T14" fmla="*/ 20586 w 62"/>
              <a:gd name="T15" fmla="*/ 113506 h 54"/>
              <a:gd name="T16" fmla="*/ 6862 w 62"/>
              <a:gd name="T17" fmla="*/ 113506 h 54"/>
              <a:gd name="T18" fmla="*/ 0 w 62"/>
              <a:gd name="T19" fmla="*/ 110066 h 54"/>
              <a:gd name="T20" fmla="*/ 0 w 62"/>
              <a:gd name="T21" fmla="*/ 65352 h 54"/>
              <a:gd name="T22" fmla="*/ 6862 w 62"/>
              <a:gd name="T23" fmla="*/ 61912 h 54"/>
              <a:gd name="T24" fmla="*/ 65190 w 62"/>
              <a:gd name="T25" fmla="*/ 61912 h 54"/>
              <a:gd name="T26" fmla="*/ 34310 w 62"/>
              <a:gd name="T27" fmla="*/ 30956 h 54"/>
              <a:gd name="T28" fmla="*/ 65190 w 62"/>
              <a:gd name="T29" fmla="*/ 0 h 54"/>
              <a:gd name="T30" fmla="*/ 89207 w 62"/>
              <a:gd name="T31" fmla="*/ 10319 h 54"/>
              <a:gd name="T32" fmla="*/ 106363 w 62"/>
              <a:gd name="T33" fmla="*/ 34396 h 54"/>
              <a:gd name="T34" fmla="*/ 123518 w 62"/>
              <a:gd name="T35" fmla="*/ 10319 h 54"/>
              <a:gd name="T36" fmla="*/ 147535 w 62"/>
              <a:gd name="T37" fmla="*/ 0 h 54"/>
              <a:gd name="T38" fmla="*/ 178415 w 62"/>
              <a:gd name="T39" fmla="*/ 30956 h 54"/>
              <a:gd name="T40" fmla="*/ 147535 w 62"/>
              <a:gd name="T41" fmla="*/ 61912 h 54"/>
              <a:gd name="T42" fmla="*/ 209294 w 62"/>
              <a:gd name="T43" fmla="*/ 61912 h 54"/>
              <a:gd name="T44" fmla="*/ 212725 w 62"/>
              <a:gd name="T45" fmla="*/ 65352 h 54"/>
              <a:gd name="T46" fmla="*/ 212725 w 62"/>
              <a:gd name="T47" fmla="*/ 110066 h 54"/>
              <a:gd name="T48" fmla="*/ 92638 w 62"/>
              <a:gd name="T49" fmla="*/ 44714 h 54"/>
              <a:gd name="T50" fmla="*/ 75483 w 62"/>
              <a:gd name="T51" fmla="*/ 20637 h 54"/>
              <a:gd name="T52" fmla="*/ 65190 w 62"/>
              <a:gd name="T53" fmla="*/ 17198 h 54"/>
              <a:gd name="T54" fmla="*/ 54897 w 62"/>
              <a:gd name="T55" fmla="*/ 30956 h 54"/>
              <a:gd name="T56" fmla="*/ 65190 w 62"/>
              <a:gd name="T57" fmla="*/ 44714 h 54"/>
              <a:gd name="T58" fmla="*/ 92638 w 62"/>
              <a:gd name="T59" fmla="*/ 44714 h 54"/>
              <a:gd name="T60" fmla="*/ 130380 w 62"/>
              <a:gd name="T61" fmla="*/ 154781 h 54"/>
              <a:gd name="T62" fmla="*/ 130380 w 62"/>
              <a:gd name="T63" fmla="*/ 89429 h 54"/>
              <a:gd name="T64" fmla="*/ 130380 w 62"/>
              <a:gd name="T65" fmla="*/ 61912 h 54"/>
              <a:gd name="T66" fmla="*/ 85776 w 62"/>
              <a:gd name="T67" fmla="*/ 61912 h 54"/>
              <a:gd name="T68" fmla="*/ 85776 w 62"/>
              <a:gd name="T69" fmla="*/ 89429 h 54"/>
              <a:gd name="T70" fmla="*/ 85776 w 62"/>
              <a:gd name="T71" fmla="*/ 154781 h 54"/>
              <a:gd name="T72" fmla="*/ 85776 w 62"/>
              <a:gd name="T73" fmla="*/ 161660 h 54"/>
              <a:gd name="T74" fmla="*/ 92638 w 62"/>
              <a:gd name="T75" fmla="*/ 168539 h 54"/>
              <a:gd name="T76" fmla="*/ 120087 w 62"/>
              <a:gd name="T77" fmla="*/ 168539 h 54"/>
              <a:gd name="T78" fmla="*/ 130380 w 62"/>
              <a:gd name="T79" fmla="*/ 161660 h 54"/>
              <a:gd name="T80" fmla="*/ 130380 w 62"/>
              <a:gd name="T81" fmla="*/ 154781 h 54"/>
              <a:gd name="T82" fmla="*/ 147535 w 62"/>
              <a:gd name="T83" fmla="*/ 17198 h 54"/>
              <a:gd name="T84" fmla="*/ 137242 w 62"/>
              <a:gd name="T85" fmla="*/ 20637 h 54"/>
              <a:gd name="T86" fmla="*/ 120087 w 62"/>
              <a:gd name="T87" fmla="*/ 44714 h 54"/>
              <a:gd name="T88" fmla="*/ 147535 w 62"/>
              <a:gd name="T89" fmla="*/ 44714 h 54"/>
              <a:gd name="T90" fmla="*/ 161259 w 62"/>
              <a:gd name="T91" fmla="*/ 30956 h 54"/>
              <a:gd name="T92" fmla="*/ 147535 w 62"/>
              <a:gd name="T93" fmla="*/ 17198 h 5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2" h="54">
                <a:moveTo>
                  <a:pt x="62" y="32"/>
                </a:moveTo>
                <a:cubicBezTo>
                  <a:pt x="62" y="33"/>
                  <a:pt x="62" y="33"/>
                  <a:pt x="61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50"/>
                  <a:pt x="57" y="50"/>
                  <a:pt x="57" y="50"/>
                </a:cubicBezTo>
                <a:cubicBezTo>
                  <a:pt x="57" y="52"/>
                  <a:pt x="55" y="54"/>
                  <a:pt x="53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7" y="54"/>
                  <a:pt x="6" y="52"/>
                  <a:pt x="6" y="50"/>
                </a:cubicBezTo>
                <a:cubicBezTo>
                  <a:pt x="6" y="33"/>
                  <a:pt x="6" y="33"/>
                  <a:pt x="6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3"/>
                  <a:pt x="0" y="32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1" y="18"/>
                  <a:pt x="2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4" y="18"/>
                  <a:pt x="10" y="14"/>
                  <a:pt x="10" y="9"/>
                </a:cubicBezTo>
                <a:cubicBezTo>
                  <a:pt x="10" y="4"/>
                  <a:pt x="14" y="0"/>
                  <a:pt x="19" y="0"/>
                </a:cubicBezTo>
                <a:cubicBezTo>
                  <a:pt x="22" y="0"/>
                  <a:pt x="25" y="1"/>
                  <a:pt x="26" y="3"/>
                </a:cubicBezTo>
                <a:cubicBezTo>
                  <a:pt x="31" y="10"/>
                  <a:pt x="31" y="10"/>
                  <a:pt x="31" y="10"/>
                </a:cubicBezTo>
                <a:cubicBezTo>
                  <a:pt x="36" y="3"/>
                  <a:pt x="36" y="3"/>
                  <a:pt x="36" y="3"/>
                </a:cubicBezTo>
                <a:cubicBezTo>
                  <a:pt x="38" y="1"/>
                  <a:pt x="41" y="0"/>
                  <a:pt x="43" y="0"/>
                </a:cubicBezTo>
                <a:cubicBezTo>
                  <a:pt x="48" y="0"/>
                  <a:pt x="52" y="4"/>
                  <a:pt x="52" y="9"/>
                </a:cubicBezTo>
                <a:cubicBezTo>
                  <a:pt x="52" y="14"/>
                  <a:pt x="48" y="18"/>
                  <a:pt x="43" y="18"/>
                </a:cubicBezTo>
                <a:cubicBezTo>
                  <a:pt x="61" y="18"/>
                  <a:pt x="61" y="18"/>
                  <a:pt x="61" y="18"/>
                </a:cubicBezTo>
                <a:cubicBezTo>
                  <a:pt x="62" y="18"/>
                  <a:pt x="62" y="19"/>
                  <a:pt x="62" y="19"/>
                </a:cubicBezTo>
                <a:lnTo>
                  <a:pt x="62" y="32"/>
                </a:lnTo>
                <a:close/>
                <a:moveTo>
                  <a:pt x="27" y="13"/>
                </a:move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1" y="5"/>
                  <a:pt x="19" y="5"/>
                </a:cubicBezTo>
                <a:cubicBezTo>
                  <a:pt x="17" y="5"/>
                  <a:pt x="16" y="7"/>
                  <a:pt x="16" y="9"/>
                </a:cubicBezTo>
                <a:cubicBezTo>
                  <a:pt x="16" y="11"/>
                  <a:pt x="17" y="13"/>
                  <a:pt x="19" y="13"/>
                </a:cubicBezTo>
                <a:lnTo>
                  <a:pt x="27" y="13"/>
                </a:lnTo>
                <a:close/>
                <a:moveTo>
                  <a:pt x="38" y="45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18"/>
                  <a:pt x="38" y="18"/>
                  <a:pt x="38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45"/>
                  <a:pt x="25" y="45"/>
                  <a:pt x="25" y="45"/>
                </a:cubicBezTo>
                <a:cubicBezTo>
                  <a:pt x="25" y="47"/>
                  <a:pt x="25" y="47"/>
                  <a:pt x="25" y="47"/>
                </a:cubicBezTo>
                <a:cubicBezTo>
                  <a:pt x="25" y="48"/>
                  <a:pt x="26" y="49"/>
                  <a:pt x="27" y="49"/>
                </a:cubicBezTo>
                <a:cubicBezTo>
                  <a:pt x="35" y="49"/>
                  <a:pt x="35" y="49"/>
                  <a:pt x="35" y="49"/>
                </a:cubicBezTo>
                <a:cubicBezTo>
                  <a:pt x="37" y="49"/>
                  <a:pt x="38" y="48"/>
                  <a:pt x="38" y="47"/>
                </a:cubicBezTo>
                <a:lnTo>
                  <a:pt x="38" y="45"/>
                </a:lnTo>
                <a:close/>
                <a:moveTo>
                  <a:pt x="43" y="5"/>
                </a:moveTo>
                <a:cubicBezTo>
                  <a:pt x="42" y="5"/>
                  <a:pt x="41" y="6"/>
                  <a:pt x="40" y="6"/>
                </a:cubicBezTo>
                <a:cubicBezTo>
                  <a:pt x="35" y="13"/>
                  <a:pt x="35" y="13"/>
                  <a:pt x="35" y="13"/>
                </a:cubicBezTo>
                <a:cubicBezTo>
                  <a:pt x="43" y="13"/>
                  <a:pt x="43" y="13"/>
                  <a:pt x="43" y="13"/>
                </a:cubicBezTo>
                <a:cubicBezTo>
                  <a:pt x="45" y="13"/>
                  <a:pt x="47" y="11"/>
                  <a:pt x="47" y="9"/>
                </a:cubicBezTo>
                <a:cubicBezTo>
                  <a:pt x="47" y="7"/>
                  <a:pt x="45" y="5"/>
                  <a:pt x="43" y="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5" name="Freeform 90"/>
          <p:cNvSpPr>
            <a:spLocks noEditPoints="1"/>
          </p:cNvSpPr>
          <p:nvPr/>
        </p:nvSpPr>
        <p:spPr bwMode="auto">
          <a:xfrm>
            <a:off x="4522273" y="2638959"/>
            <a:ext cx="205759" cy="171703"/>
          </a:xfrm>
          <a:custGeom>
            <a:avLst/>
            <a:gdLst>
              <a:gd name="T0" fmla="*/ 219880 w 67"/>
              <a:gd name="T1" fmla="*/ 150926 h 56"/>
              <a:gd name="T2" fmla="*/ 116811 w 67"/>
              <a:gd name="T3" fmla="*/ 192088 h 56"/>
              <a:gd name="T4" fmla="*/ 6871 w 67"/>
              <a:gd name="T5" fmla="*/ 150926 h 56"/>
              <a:gd name="T6" fmla="*/ 0 w 67"/>
              <a:gd name="T7" fmla="*/ 106334 h 56"/>
              <a:gd name="T8" fmla="*/ 17178 w 67"/>
              <a:gd name="T9" fmla="*/ 51452 h 56"/>
              <a:gd name="T10" fmla="*/ 13743 w 67"/>
              <a:gd name="T11" fmla="*/ 27441 h 56"/>
              <a:gd name="T12" fmla="*/ 20614 w 67"/>
              <a:gd name="T13" fmla="*/ 0 h 56"/>
              <a:gd name="T14" fmla="*/ 72148 w 67"/>
              <a:gd name="T15" fmla="*/ 20581 h 56"/>
              <a:gd name="T16" fmla="*/ 116811 w 67"/>
              <a:gd name="T17" fmla="*/ 17151 h 56"/>
              <a:gd name="T18" fmla="*/ 154603 w 67"/>
              <a:gd name="T19" fmla="*/ 20581 h 56"/>
              <a:gd name="T20" fmla="*/ 206138 w 67"/>
              <a:gd name="T21" fmla="*/ 0 h 56"/>
              <a:gd name="T22" fmla="*/ 213009 w 67"/>
              <a:gd name="T23" fmla="*/ 27441 h 56"/>
              <a:gd name="T24" fmla="*/ 209573 w 67"/>
              <a:gd name="T25" fmla="*/ 51452 h 56"/>
              <a:gd name="T26" fmla="*/ 230187 w 67"/>
              <a:gd name="T27" fmla="*/ 106334 h 56"/>
              <a:gd name="T28" fmla="*/ 219880 w 67"/>
              <a:gd name="T29" fmla="*/ 150926 h 56"/>
              <a:gd name="T30" fmla="*/ 161474 w 67"/>
              <a:gd name="T31" fmla="*/ 92614 h 56"/>
              <a:gd name="T32" fmla="*/ 133989 w 67"/>
              <a:gd name="T33" fmla="*/ 92614 h 56"/>
              <a:gd name="T34" fmla="*/ 113376 w 67"/>
              <a:gd name="T35" fmla="*/ 96044 h 56"/>
              <a:gd name="T36" fmla="*/ 92762 w 67"/>
              <a:gd name="T37" fmla="*/ 92614 h 56"/>
              <a:gd name="T38" fmla="*/ 65277 w 67"/>
              <a:gd name="T39" fmla="*/ 92614 h 56"/>
              <a:gd name="T40" fmla="*/ 30921 w 67"/>
              <a:gd name="T41" fmla="*/ 130345 h 56"/>
              <a:gd name="T42" fmla="*/ 103069 w 67"/>
              <a:gd name="T43" fmla="*/ 178367 h 56"/>
              <a:gd name="T44" fmla="*/ 127118 w 67"/>
              <a:gd name="T45" fmla="*/ 178367 h 56"/>
              <a:gd name="T46" fmla="*/ 199266 w 67"/>
              <a:gd name="T47" fmla="*/ 130345 h 56"/>
              <a:gd name="T48" fmla="*/ 161474 w 67"/>
              <a:gd name="T49" fmla="*/ 92614 h 56"/>
              <a:gd name="T50" fmla="*/ 68713 w 67"/>
              <a:gd name="T51" fmla="*/ 157787 h 56"/>
              <a:gd name="T52" fmla="*/ 51534 w 67"/>
              <a:gd name="T53" fmla="*/ 130345 h 56"/>
              <a:gd name="T54" fmla="*/ 68713 w 67"/>
              <a:gd name="T55" fmla="*/ 102904 h 56"/>
              <a:gd name="T56" fmla="*/ 85891 w 67"/>
              <a:gd name="T57" fmla="*/ 130345 h 56"/>
              <a:gd name="T58" fmla="*/ 68713 w 67"/>
              <a:gd name="T59" fmla="*/ 157787 h 56"/>
              <a:gd name="T60" fmla="*/ 158039 w 67"/>
              <a:gd name="T61" fmla="*/ 157787 h 56"/>
              <a:gd name="T62" fmla="*/ 140861 w 67"/>
              <a:gd name="T63" fmla="*/ 130345 h 56"/>
              <a:gd name="T64" fmla="*/ 158039 w 67"/>
              <a:gd name="T65" fmla="*/ 102904 h 56"/>
              <a:gd name="T66" fmla="*/ 175217 w 67"/>
              <a:gd name="T67" fmla="*/ 130345 h 56"/>
              <a:gd name="T68" fmla="*/ 158039 w 67"/>
              <a:gd name="T69" fmla="*/ 157787 h 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7" h="56">
                <a:moveTo>
                  <a:pt x="64" y="44"/>
                </a:moveTo>
                <a:cubicBezTo>
                  <a:pt x="59" y="55"/>
                  <a:pt x="44" y="56"/>
                  <a:pt x="34" y="56"/>
                </a:cubicBezTo>
                <a:cubicBezTo>
                  <a:pt x="23" y="56"/>
                  <a:pt x="8" y="55"/>
                  <a:pt x="2" y="44"/>
                </a:cubicBezTo>
                <a:cubicBezTo>
                  <a:pt x="0" y="40"/>
                  <a:pt x="0" y="36"/>
                  <a:pt x="0" y="31"/>
                </a:cubicBezTo>
                <a:cubicBezTo>
                  <a:pt x="0" y="25"/>
                  <a:pt x="1" y="20"/>
                  <a:pt x="5" y="15"/>
                </a:cubicBezTo>
                <a:cubicBezTo>
                  <a:pt x="4" y="13"/>
                  <a:pt x="4" y="11"/>
                  <a:pt x="4" y="8"/>
                </a:cubicBezTo>
                <a:cubicBezTo>
                  <a:pt x="4" y="5"/>
                  <a:pt x="5" y="2"/>
                  <a:pt x="6" y="0"/>
                </a:cubicBezTo>
                <a:cubicBezTo>
                  <a:pt x="13" y="0"/>
                  <a:pt x="17" y="2"/>
                  <a:pt x="21" y="6"/>
                </a:cubicBezTo>
                <a:cubicBezTo>
                  <a:pt x="25" y="5"/>
                  <a:pt x="30" y="5"/>
                  <a:pt x="34" y="5"/>
                </a:cubicBezTo>
                <a:cubicBezTo>
                  <a:pt x="38" y="5"/>
                  <a:pt x="41" y="5"/>
                  <a:pt x="45" y="6"/>
                </a:cubicBezTo>
                <a:cubicBezTo>
                  <a:pt x="50" y="2"/>
                  <a:pt x="54" y="0"/>
                  <a:pt x="60" y="0"/>
                </a:cubicBezTo>
                <a:cubicBezTo>
                  <a:pt x="62" y="2"/>
                  <a:pt x="62" y="5"/>
                  <a:pt x="62" y="8"/>
                </a:cubicBezTo>
                <a:cubicBezTo>
                  <a:pt x="62" y="11"/>
                  <a:pt x="62" y="13"/>
                  <a:pt x="61" y="15"/>
                </a:cubicBezTo>
                <a:cubicBezTo>
                  <a:pt x="65" y="20"/>
                  <a:pt x="67" y="25"/>
                  <a:pt x="67" y="31"/>
                </a:cubicBezTo>
                <a:cubicBezTo>
                  <a:pt x="67" y="36"/>
                  <a:pt x="66" y="40"/>
                  <a:pt x="64" y="44"/>
                </a:cubicBezTo>
                <a:close/>
                <a:moveTo>
                  <a:pt x="47" y="27"/>
                </a:moveTo>
                <a:cubicBezTo>
                  <a:pt x="45" y="27"/>
                  <a:pt x="42" y="27"/>
                  <a:pt x="39" y="27"/>
                </a:cubicBezTo>
                <a:cubicBezTo>
                  <a:pt x="37" y="28"/>
                  <a:pt x="35" y="28"/>
                  <a:pt x="33" y="28"/>
                </a:cubicBezTo>
                <a:cubicBezTo>
                  <a:pt x="31" y="28"/>
                  <a:pt x="29" y="28"/>
                  <a:pt x="27" y="27"/>
                </a:cubicBezTo>
                <a:cubicBezTo>
                  <a:pt x="24" y="27"/>
                  <a:pt x="22" y="27"/>
                  <a:pt x="19" y="27"/>
                </a:cubicBezTo>
                <a:cubicBezTo>
                  <a:pt x="12" y="27"/>
                  <a:pt x="9" y="32"/>
                  <a:pt x="9" y="38"/>
                </a:cubicBezTo>
                <a:cubicBezTo>
                  <a:pt x="9" y="50"/>
                  <a:pt x="20" y="52"/>
                  <a:pt x="30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46" y="52"/>
                  <a:pt x="58" y="50"/>
                  <a:pt x="58" y="38"/>
                </a:cubicBezTo>
                <a:cubicBezTo>
                  <a:pt x="58" y="32"/>
                  <a:pt x="54" y="27"/>
                  <a:pt x="47" y="27"/>
                </a:cubicBezTo>
                <a:close/>
                <a:moveTo>
                  <a:pt x="20" y="46"/>
                </a:moveTo>
                <a:cubicBezTo>
                  <a:pt x="17" y="46"/>
                  <a:pt x="15" y="41"/>
                  <a:pt x="15" y="38"/>
                </a:cubicBezTo>
                <a:cubicBezTo>
                  <a:pt x="15" y="35"/>
                  <a:pt x="17" y="30"/>
                  <a:pt x="20" y="30"/>
                </a:cubicBezTo>
                <a:cubicBezTo>
                  <a:pt x="24" y="30"/>
                  <a:pt x="25" y="35"/>
                  <a:pt x="25" y="38"/>
                </a:cubicBezTo>
                <a:cubicBezTo>
                  <a:pt x="25" y="41"/>
                  <a:pt x="24" y="46"/>
                  <a:pt x="20" y="46"/>
                </a:cubicBezTo>
                <a:close/>
                <a:moveTo>
                  <a:pt x="46" y="46"/>
                </a:moveTo>
                <a:cubicBezTo>
                  <a:pt x="42" y="46"/>
                  <a:pt x="41" y="41"/>
                  <a:pt x="41" y="38"/>
                </a:cubicBezTo>
                <a:cubicBezTo>
                  <a:pt x="41" y="35"/>
                  <a:pt x="42" y="30"/>
                  <a:pt x="46" y="30"/>
                </a:cubicBezTo>
                <a:cubicBezTo>
                  <a:pt x="50" y="30"/>
                  <a:pt x="51" y="35"/>
                  <a:pt x="51" y="38"/>
                </a:cubicBezTo>
                <a:cubicBezTo>
                  <a:pt x="51" y="41"/>
                  <a:pt x="50" y="46"/>
                  <a:pt x="46" y="4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6" name="Freeform 91"/>
          <p:cNvSpPr>
            <a:spLocks noEditPoints="1"/>
          </p:cNvSpPr>
          <p:nvPr/>
        </p:nvSpPr>
        <p:spPr bwMode="auto">
          <a:xfrm>
            <a:off x="4965010" y="2620512"/>
            <a:ext cx="190150" cy="190150"/>
          </a:xfrm>
          <a:custGeom>
            <a:avLst/>
            <a:gdLst>
              <a:gd name="T0" fmla="*/ 0 w 62"/>
              <a:gd name="T1" fmla="*/ 106363 h 62"/>
              <a:gd name="T2" fmla="*/ 140673 w 62"/>
              <a:gd name="T3" fmla="*/ 75483 h 62"/>
              <a:gd name="T4" fmla="*/ 154397 w 62"/>
              <a:gd name="T5" fmla="*/ 68621 h 62"/>
              <a:gd name="T6" fmla="*/ 168121 w 62"/>
              <a:gd name="T7" fmla="*/ 65190 h 62"/>
              <a:gd name="T8" fmla="*/ 164690 w 62"/>
              <a:gd name="T9" fmla="*/ 58328 h 62"/>
              <a:gd name="T10" fmla="*/ 154397 w 62"/>
              <a:gd name="T11" fmla="*/ 51466 h 62"/>
              <a:gd name="T12" fmla="*/ 147535 w 62"/>
              <a:gd name="T13" fmla="*/ 51466 h 62"/>
              <a:gd name="T14" fmla="*/ 144104 w 62"/>
              <a:gd name="T15" fmla="*/ 48035 h 62"/>
              <a:gd name="T16" fmla="*/ 130380 w 62"/>
              <a:gd name="T17" fmla="*/ 41173 h 62"/>
              <a:gd name="T18" fmla="*/ 130380 w 62"/>
              <a:gd name="T19" fmla="*/ 54897 h 62"/>
              <a:gd name="T20" fmla="*/ 126949 w 62"/>
              <a:gd name="T21" fmla="*/ 65190 h 62"/>
              <a:gd name="T22" fmla="*/ 113225 w 62"/>
              <a:gd name="T23" fmla="*/ 58328 h 62"/>
              <a:gd name="T24" fmla="*/ 99500 w 62"/>
              <a:gd name="T25" fmla="*/ 51466 h 62"/>
              <a:gd name="T26" fmla="*/ 102931 w 62"/>
              <a:gd name="T27" fmla="*/ 37742 h 62"/>
              <a:gd name="T28" fmla="*/ 120087 w 62"/>
              <a:gd name="T29" fmla="*/ 34310 h 62"/>
              <a:gd name="T30" fmla="*/ 116656 w 62"/>
              <a:gd name="T31" fmla="*/ 27448 h 62"/>
              <a:gd name="T32" fmla="*/ 106363 w 62"/>
              <a:gd name="T33" fmla="*/ 30879 h 62"/>
              <a:gd name="T34" fmla="*/ 92638 w 62"/>
              <a:gd name="T35" fmla="*/ 20586 h 62"/>
              <a:gd name="T36" fmla="*/ 96069 w 62"/>
              <a:gd name="T37" fmla="*/ 30879 h 62"/>
              <a:gd name="T38" fmla="*/ 89207 w 62"/>
              <a:gd name="T39" fmla="*/ 30879 h 62"/>
              <a:gd name="T40" fmla="*/ 78914 w 62"/>
              <a:gd name="T41" fmla="*/ 24017 h 62"/>
              <a:gd name="T42" fmla="*/ 72052 w 62"/>
              <a:gd name="T43" fmla="*/ 27448 h 62"/>
              <a:gd name="T44" fmla="*/ 78914 w 62"/>
              <a:gd name="T45" fmla="*/ 30879 h 62"/>
              <a:gd name="T46" fmla="*/ 75483 w 62"/>
              <a:gd name="T47" fmla="*/ 34310 h 62"/>
              <a:gd name="T48" fmla="*/ 34310 w 62"/>
              <a:gd name="T49" fmla="*/ 61759 h 62"/>
              <a:gd name="T50" fmla="*/ 37742 w 62"/>
              <a:gd name="T51" fmla="*/ 65190 h 62"/>
              <a:gd name="T52" fmla="*/ 44604 w 62"/>
              <a:gd name="T53" fmla="*/ 75483 h 62"/>
              <a:gd name="T54" fmla="*/ 41173 w 62"/>
              <a:gd name="T55" fmla="*/ 89207 h 62"/>
              <a:gd name="T56" fmla="*/ 51466 w 62"/>
              <a:gd name="T57" fmla="*/ 102931 h 62"/>
              <a:gd name="T58" fmla="*/ 61759 w 62"/>
              <a:gd name="T59" fmla="*/ 120087 h 62"/>
              <a:gd name="T60" fmla="*/ 65190 w 62"/>
              <a:gd name="T61" fmla="*/ 126949 h 62"/>
              <a:gd name="T62" fmla="*/ 58328 w 62"/>
              <a:gd name="T63" fmla="*/ 109794 h 62"/>
              <a:gd name="T64" fmla="*/ 72052 w 62"/>
              <a:gd name="T65" fmla="*/ 126949 h 62"/>
              <a:gd name="T66" fmla="*/ 85776 w 62"/>
              <a:gd name="T67" fmla="*/ 140673 h 62"/>
              <a:gd name="T68" fmla="*/ 102931 w 62"/>
              <a:gd name="T69" fmla="*/ 150966 h 62"/>
              <a:gd name="T70" fmla="*/ 120087 w 62"/>
              <a:gd name="T71" fmla="*/ 161259 h 62"/>
              <a:gd name="T72" fmla="*/ 123518 w 62"/>
              <a:gd name="T73" fmla="*/ 161259 h 62"/>
              <a:gd name="T74" fmla="*/ 116656 w 62"/>
              <a:gd name="T75" fmla="*/ 147535 h 62"/>
              <a:gd name="T76" fmla="*/ 109794 w 62"/>
              <a:gd name="T77" fmla="*/ 144104 h 62"/>
              <a:gd name="T78" fmla="*/ 109794 w 62"/>
              <a:gd name="T79" fmla="*/ 133811 h 62"/>
              <a:gd name="T80" fmla="*/ 96069 w 62"/>
              <a:gd name="T81" fmla="*/ 140673 h 62"/>
              <a:gd name="T82" fmla="*/ 92638 w 62"/>
              <a:gd name="T83" fmla="*/ 116656 h 62"/>
              <a:gd name="T84" fmla="*/ 102931 w 62"/>
              <a:gd name="T85" fmla="*/ 116656 h 62"/>
              <a:gd name="T86" fmla="*/ 109794 w 62"/>
              <a:gd name="T87" fmla="*/ 113225 h 62"/>
              <a:gd name="T88" fmla="*/ 120087 w 62"/>
              <a:gd name="T89" fmla="*/ 116656 h 62"/>
              <a:gd name="T90" fmla="*/ 123518 w 62"/>
              <a:gd name="T91" fmla="*/ 113225 h 62"/>
              <a:gd name="T92" fmla="*/ 130380 w 62"/>
              <a:gd name="T93" fmla="*/ 99500 h 62"/>
              <a:gd name="T94" fmla="*/ 130380 w 62"/>
              <a:gd name="T95" fmla="*/ 96069 h 62"/>
              <a:gd name="T96" fmla="*/ 140673 w 62"/>
              <a:gd name="T97" fmla="*/ 89207 h 62"/>
              <a:gd name="T98" fmla="*/ 147535 w 62"/>
              <a:gd name="T99" fmla="*/ 78914 h 62"/>
              <a:gd name="T100" fmla="*/ 150966 w 62"/>
              <a:gd name="T101" fmla="*/ 75483 h 62"/>
              <a:gd name="T102" fmla="*/ 140673 w 62"/>
              <a:gd name="T103" fmla="*/ 75483 h 62"/>
              <a:gd name="T104" fmla="*/ 164690 w 62"/>
              <a:gd name="T105" fmla="*/ 164690 h 62"/>
              <a:gd name="T106" fmla="*/ 150966 w 62"/>
              <a:gd name="T107" fmla="*/ 161259 h 62"/>
              <a:gd name="T108" fmla="*/ 140673 w 62"/>
              <a:gd name="T109" fmla="*/ 161259 h 62"/>
              <a:gd name="T110" fmla="*/ 130380 w 62"/>
              <a:gd name="T111" fmla="*/ 157828 h 62"/>
              <a:gd name="T112" fmla="*/ 126949 w 62"/>
              <a:gd name="T113" fmla="*/ 171552 h 62"/>
              <a:gd name="T114" fmla="*/ 123518 w 62"/>
              <a:gd name="T115" fmla="*/ 185277 h 62"/>
              <a:gd name="T116" fmla="*/ 171552 w 62"/>
              <a:gd name="T117" fmla="*/ 168121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2" h="62">
                <a:moveTo>
                  <a:pt x="62" y="31"/>
                </a:moveTo>
                <a:cubicBezTo>
                  <a:pt x="62" y="48"/>
                  <a:pt x="48" y="62"/>
                  <a:pt x="31" y="62"/>
                </a:cubicBez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lose/>
                <a:moveTo>
                  <a:pt x="41" y="22"/>
                </a:moveTo>
                <a:cubicBezTo>
                  <a:pt x="42" y="22"/>
                  <a:pt x="42" y="21"/>
                  <a:pt x="42" y="21"/>
                </a:cubicBezTo>
                <a:cubicBezTo>
                  <a:pt x="42" y="21"/>
                  <a:pt x="42" y="21"/>
                  <a:pt x="43" y="21"/>
                </a:cubicBezTo>
                <a:cubicBezTo>
                  <a:pt x="43" y="20"/>
                  <a:pt x="44" y="20"/>
                  <a:pt x="45" y="20"/>
                </a:cubicBezTo>
                <a:cubicBezTo>
                  <a:pt x="46" y="20"/>
                  <a:pt x="46" y="20"/>
                  <a:pt x="47" y="21"/>
                </a:cubicBezTo>
                <a:cubicBezTo>
                  <a:pt x="47" y="20"/>
                  <a:pt x="48" y="20"/>
                  <a:pt x="48" y="20"/>
                </a:cubicBezTo>
                <a:cubicBezTo>
                  <a:pt x="48" y="19"/>
                  <a:pt x="49" y="19"/>
                  <a:pt x="49" y="19"/>
                </a:cubicBezTo>
                <a:cubicBezTo>
                  <a:pt x="49" y="19"/>
                  <a:pt x="49" y="18"/>
                  <a:pt x="49" y="18"/>
                </a:cubicBezTo>
                <a:cubicBezTo>
                  <a:pt x="49" y="18"/>
                  <a:pt x="48" y="18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7"/>
                  <a:pt x="47" y="17"/>
                  <a:pt x="47" y="17"/>
                </a:cubicBezTo>
                <a:cubicBezTo>
                  <a:pt x="46" y="17"/>
                  <a:pt x="46" y="16"/>
                  <a:pt x="46" y="16"/>
                </a:cubicBezTo>
                <a:cubicBezTo>
                  <a:pt x="46" y="15"/>
                  <a:pt x="45" y="15"/>
                  <a:pt x="45" y="15"/>
                </a:cubicBezTo>
                <a:cubicBezTo>
                  <a:pt x="45" y="15"/>
                  <a:pt x="45" y="14"/>
                  <a:pt x="45" y="14"/>
                </a:cubicBezTo>
                <a:cubicBezTo>
                  <a:pt x="44" y="14"/>
                  <a:pt x="44" y="15"/>
                  <a:pt x="44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5"/>
                  <a:pt x="43" y="15"/>
                  <a:pt x="42" y="15"/>
                </a:cubicBezTo>
                <a:cubicBezTo>
                  <a:pt x="43" y="15"/>
                  <a:pt x="42" y="15"/>
                  <a:pt x="42" y="15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3"/>
                  <a:pt x="41" y="13"/>
                  <a:pt x="40" y="13"/>
                </a:cubicBezTo>
                <a:cubicBezTo>
                  <a:pt x="40" y="12"/>
                  <a:pt x="38" y="12"/>
                  <a:pt x="38" y="12"/>
                </a:cubicBezTo>
                <a:cubicBezTo>
                  <a:pt x="37" y="13"/>
                  <a:pt x="38" y="13"/>
                  <a:pt x="38" y="14"/>
                </a:cubicBezTo>
                <a:cubicBezTo>
                  <a:pt x="38" y="14"/>
                  <a:pt x="37" y="14"/>
                  <a:pt x="37" y="15"/>
                </a:cubicBezTo>
                <a:cubicBezTo>
                  <a:pt x="37" y="15"/>
                  <a:pt x="38" y="15"/>
                  <a:pt x="38" y="16"/>
                </a:cubicBezTo>
                <a:cubicBezTo>
                  <a:pt x="38" y="17"/>
                  <a:pt x="37" y="17"/>
                  <a:pt x="37" y="17"/>
                </a:cubicBezTo>
                <a:cubicBezTo>
                  <a:pt x="37" y="18"/>
                  <a:pt x="37" y="18"/>
                  <a:pt x="37" y="19"/>
                </a:cubicBezTo>
                <a:cubicBezTo>
                  <a:pt x="38" y="19"/>
                  <a:pt x="37" y="19"/>
                  <a:pt x="37" y="19"/>
                </a:cubicBezTo>
                <a:cubicBezTo>
                  <a:pt x="36" y="20"/>
                  <a:pt x="35" y="19"/>
                  <a:pt x="35" y="18"/>
                </a:cubicBezTo>
                <a:cubicBezTo>
                  <a:pt x="35" y="18"/>
                  <a:pt x="35" y="17"/>
                  <a:pt x="34" y="17"/>
                </a:cubicBezTo>
                <a:cubicBezTo>
                  <a:pt x="34" y="17"/>
                  <a:pt x="33" y="17"/>
                  <a:pt x="33" y="17"/>
                </a:cubicBezTo>
                <a:cubicBezTo>
                  <a:pt x="33" y="16"/>
                  <a:pt x="32" y="16"/>
                  <a:pt x="32" y="16"/>
                </a:cubicBezTo>
                <a:cubicBezTo>
                  <a:pt x="31" y="16"/>
                  <a:pt x="30" y="16"/>
                  <a:pt x="29" y="16"/>
                </a:cubicBezTo>
                <a:cubicBezTo>
                  <a:pt x="30" y="16"/>
                  <a:pt x="29" y="15"/>
                  <a:pt x="29" y="15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2"/>
                  <a:pt x="30" y="11"/>
                  <a:pt x="30" y="11"/>
                </a:cubicBezTo>
                <a:cubicBezTo>
                  <a:pt x="31" y="12"/>
                  <a:pt x="31" y="12"/>
                  <a:pt x="32" y="11"/>
                </a:cubicBezTo>
                <a:cubicBezTo>
                  <a:pt x="32" y="11"/>
                  <a:pt x="32" y="10"/>
                  <a:pt x="33" y="10"/>
                </a:cubicBezTo>
                <a:cubicBezTo>
                  <a:pt x="33" y="9"/>
                  <a:pt x="34" y="10"/>
                  <a:pt x="35" y="10"/>
                </a:cubicBezTo>
                <a:cubicBezTo>
                  <a:pt x="35" y="10"/>
                  <a:pt x="35" y="9"/>
                  <a:pt x="35" y="9"/>
                </a:cubicBezTo>
                <a:cubicBezTo>
                  <a:pt x="35" y="9"/>
                  <a:pt x="35" y="8"/>
                  <a:pt x="35" y="8"/>
                </a:cubicBezTo>
                <a:cubicBezTo>
                  <a:pt x="34" y="7"/>
                  <a:pt x="33" y="8"/>
                  <a:pt x="34" y="8"/>
                </a:cubicBezTo>
                <a:cubicBezTo>
                  <a:pt x="34" y="8"/>
                  <a:pt x="33" y="10"/>
                  <a:pt x="32" y="9"/>
                </a:cubicBezTo>
                <a:cubicBezTo>
                  <a:pt x="32" y="9"/>
                  <a:pt x="32" y="8"/>
                  <a:pt x="31" y="8"/>
                </a:cubicBezTo>
                <a:cubicBezTo>
                  <a:pt x="31" y="8"/>
                  <a:pt x="31" y="8"/>
                  <a:pt x="31" y="9"/>
                </a:cubicBezTo>
                <a:cubicBezTo>
                  <a:pt x="31" y="8"/>
                  <a:pt x="30" y="8"/>
                  <a:pt x="29" y="8"/>
                </a:cubicBezTo>
                <a:cubicBezTo>
                  <a:pt x="30" y="7"/>
                  <a:pt x="29" y="7"/>
                  <a:pt x="29" y="7"/>
                </a:cubicBezTo>
                <a:cubicBezTo>
                  <a:pt x="29" y="6"/>
                  <a:pt x="28" y="6"/>
                  <a:pt x="27" y="6"/>
                </a:cubicBezTo>
                <a:cubicBezTo>
                  <a:pt x="27" y="7"/>
                  <a:pt x="28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8" y="9"/>
                  <a:pt x="28" y="9"/>
                </a:cubicBezTo>
                <a:cubicBezTo>
                  <a:pt x="28" y="9"/>
                  <a:pt x="28" y="10"/>
                  <a:pt x="28" y="10"/>
                </a:cubicBezTo>
                <a:cubicBezTo>
                  <a:pt x="27" y="10"/>
                  <a:pt x="27" y="9"/>
                  <a:pt x="27" y="9"/>
                </a:cubicBezTo>
                <a:cubicBezTo>
                  <a:pt x="28" y="9"/>
                  <a:pt x="26" y="9"/>
                  <a:pt x="26" y="9"/>
                </a:cubicBezTo>
                <a:cubicBezTo>
                  <a:pt x="25" y="9"/>
                  <a:pt x="24" y="9"/>
                  <a:pt x="24" y="9"/>
                </a:cubicBezTo>
                <a:cubicBezTo>
                  <a:pt x="24" y="8"/>
                  <a:pt x="24" y="7"/>
                  <a:pt x="24" y="8"/>
                </a:cubicBezTo>
                <a:cubicBezTo>
                  <a:pt x="24" y="7"/>
                  <a:pt x="23" y="7"/>
                  <a:pt x="23" y="7"/>
                </a:cubicBezTo>
                <a:cubicBezTo>
                  <a:pt x="22" y="7"/>
                  <a:pt x="21" y="8"/>
                  <a:pt x="19" y="9"/>
                </a:cubicBezTo>
                <a:cubicBezTo>
                  <a:pt x="19" y="9"/>
                  <a:pt x="20" y="9"/>
                  <a:pt x="20" y="9"/>
                </a:cubicBezTo>
                <a:cubicBezTo>
                  <a:pt x="20" y="8"/>
                  <a:pt x="20" y="8"/>
                  <a:pt x="21" y="8"/>
                </a:cubicBezTo>
                <a:cubicBezTo>
                  <a:pt x="21" y="8"/>
                  <a:pt x="22" y="7"/>
                  <a:pt x="22" y="8"/>
                </a:cubicBezTo>
                <a:cubicBezTo>
                  <a:pt x="22" y="8"/>
                  <a:pt x="23" y="8"/>
                  <a:pt x="23" y="8"/>
                </a:cubicBezTo>
                <a:cubicBezTo>
                  <a:pt x="23" y="8"/>
                  <a:pt x="23" y="8"/>
                  <a:pt x="23" y="9"/>
                </a:cubicBezTo>
                <a:cubicBezTo>
                  <a:pt x="23" y="8"/>
                  <a:pt x="23" y="9"/>
                  <a:pt x="22" y="9"/>
                </a:cubicBezTo>
                <a:cubicBezTo>
                  <a:pt x="22" y="9"/>
                  <a:pt x="21" y="9"/>
                  <a:pt x="21" y="9"/>
                </a:cubicBezTo>
                <a:cubicBezTo>
                  <a:pt x="21" y="9"/>
                  <a:pt x="22" y="10"/>
                  <a:pt x="22" y="10"/>
                </a:cubicBezTo>
                <a:cubicBezTo>
                  <a:pt x="21" y="9"/>
                  <a:pt x="21" y="9"/>
                  <a:pt x="20" y="9"/>
                </a:cubicBezTo>
                <a:cubicBezTo>
                  <a:pt x="20" y="9"/>
                  <a:pt x="19" y="9"/>
                  <a:pt x="19" y="9"/>
                </a:cubicBezTo>
                <a:cubicBezTo>
                  <a:pt x="15" y="11"/>
                  <a:pt x="12" y="14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3" y="20"/>
                  <a:pt x="13" y="21"/>
                </a:cubicBezTo>
                <a:cubicBezTo>
                  <a:pt x="13" y="21"/>
                  <a:pt x="13" y="21"/>
                  <a:pt x="14" y="21"/>
                </a:cubicBezTo>
                <a:cubicBezTo>
                  <a:pt x="14" y="22"/>
                  <a:pt x="13" y="22"/>
                  <a:pt x="13" y="22"/>
                </a:cubicBezTo>
                <a:cubicBezTo>
                  <a:pt x="13" y="22"/>
                  <a:pt x="12" y="21"/>
                  <a:pt x="12" y="22"/>
                </a:cubicBezTo>
                <a:cubicBezTo>
                  <a:pt x="12" y="22"/>
                  <a:pt x="12" y="23"/>
                  <a:pt x="13" y="23"/>
                </a:cubicBezTo>
                <a:cubicBezTo>
                  <a:pt x="12" y="23"/>
                  <a:pt x="12" y="25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3" y="28"/>
                  <a:pt x="13" y="28"/>
                </a:cubicBezTo>
                <a:cubicBezTo>
                  <a:pt x="13" y="28"/>
                  <a:pt x="14" y="30"/>
                  <a:pt x="15" y="30"/>
                </a:cubicBezTo>
                <a:cubicBezTo>
                  <a:pt x="15" y="30"/>
                  <a:pt x="16" y="31"/>
                  <a:pt x="16" y="31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4"/>
                  <a:pt x="18" y="34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9" y="35"/>
                  <a:pt x="19" y="36"/>
                </a:cubicBezTo>
                <a:cubicBezTo>
                  <a:pt x="19" y="36"/>
                  <a:pt x="19" y="37"/>
                  <a:pt x="19" y="37"/>
                </a:cubicBezTo>
                <a:cubicBezTo>
                  <a:pt x="20" y="36"/>
                  <a:pt x="19" y="35"/>
                  <a:pt x="18" y="34"/>
                </a:cubicBezTo>
                <a:cubicBezTo>
                  <a:pt x="18" y="34"/>
                  <a:pt x="18" y="34"/>
                  <a:pt x="18" y="33"/>
                </a:cubicBezTo>
                <a:cubicBezTo>
                  <a:pt x="18" y="33"/>
                  <a:pt x="18" y="32"/>
                  <a:pt x="17" y="32"/>
                </a:cubicBezTo>
                <a:cubicBezTo>
                  <a:pt x="18" y="32"/>
                  <a:pt x="18" y="32"/>
                  <a:pt x="18" y="33"/>
                </a:cubicBezTo>
                <a:cubicBezTo>
                  <a:pt x="18" y="33"/>
                  <a:pt x="20" y="35"/>
                  <a:pt x="20" y="35"/>
                </a:cubicBezTo>
                <a:cubicBezTo>
                  <a:pt x="20" y="35"/>
                  <a:pt x="21" y="37"/>
                  <a:pt x="21" y="37"/>
                </a:cubicBezTo>
                <a:cubicBezTo>
                  <a:pt x="21" y="37"/>
                  <a:pt x="22" y="37"/>
                  <a:pt x="22" y="38"/>
                </a:cubicBezTo>
                <a:cubicBezTo>
                  <a:pt x="22" y="38"/>
                  <a:pt x="22" y="39"/>
                  <a:pt x="23" y="40"/>
                </a:cubicBezTo>
                <a:cubicBezTo>
                  <a:pt x="23" y="41"/>
                  <a:pt x="24" y="41"/>
                  <a:pt x="25" y="41"/>
                </a:cubicBezTo>
                <a:cubicBezTo>
                  <a:pt x="25" y="42"/>
                  <a:pt x="26" y="42"/>
                  <a:pt x="26" y="42"/>
                </a:cubicBezTo>
                <a:cubicBezTo>
                  <a:pt x="27" y="43"/>
                  <a:pt x="27" y="42"/>
                  <a:pt x="28" y="42"/>
                </a:cubicBezTo>
                <a:cubicBezTo>
                  <a:pt x="29" y="42"/>
                  <a:pt x="29" y="43"/>
                  <a:pt x="30" y="44"/>
                </a:cubicBezTo>
                <a:cubicBezTo>
                  <a:pt x="31" y="44"/>
                  <a:pt x="32" y="44"/>
                  <a:pt x="32" y="44"/>
                </a:cubicBezTo>
                <a:cubicBezTo>
                  <a:pt x="32" y="44"/>
                  <a:pt x="33" y="46"/>
                  <a:pt x="33" y="46"/>
                </a:cubicBezTo>
                <a:cubicBezTo>
                  <a:pt x="34" y="46"/>
                  <a:pt x="34" y="47"/>
                  <a:pt x="35" y="47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36" y="48"/>
                  <a:pt x="36" y="48"/>
                </a:cubicBezTo>
                <a:cubicBezTo>
                  <a:pt x="36" y="48"/>
                  <a:pt x="36" y="47"/>
                  <a:pt x="36" y="47"/>
                </a:cubicBezTo>
                <a:cubicBezTo>
                  <a:pt x="36" y="47"/>
                  <a:pt x="35" y="47"/>
                  <a:pt x="34" y="46"/>
                </a:cubicBezTo>
                <a:cubicBezTo>
                  <a:pt x="34" y="46"/>
                  <a:pt x="34" y="45"/>
                  <a:pt x="34" y="45"/>
                </a:cubicBezTo>
                <a:cubicBezTo>
                  <a:pt x="35" y="45"/>
                  <a:pt x="35" y="44"/>
                  <a:pt x="34" y="43"/>
                </a:cubicBezTo>
                <a:cubicBezTo>
                  <a:pt x="34" y="43"/>
                  <a:pt x="34" y="43"/>
                  <a:pt x="34" y="42"/>
                </a:cubicBezTo>
                <a:cubicBezTo>
                  <a:pt x="33" y="43"/>
                  <a:pt x="33" y="42"/>
                  <a:pt x="32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2" y="42"/>
                  <a:pt x="32" y="43"/>
                  <a:pt x="32" y="42"/>
                </a:cubicBezTo>
                <a:cubicBezTo>
                  <a:pt x="32" y="42"/>
                  <a:pt x="32" y="41"/>
                  <a:pt x="32" y="41"/>
                </a:cubicBezTo>
                <a:cubicBezTo>
                  <a:pt x="32" y="40"/>
                  <a:pt x="33" y="39"/>
                  <a:pt x="32" y="39"/>
                </a:cubicBezTo>
                <a:cubicBezTo>
                  <a:pt x="31" y="39"/>
                  <a:pt x="31" y="39"/>
                  <a:pt x="31" y="40"/>
                </a:cubicBezTo>
                <a:cubicBezTo>
                  <a:pt x="30" y="40"/>
                  <a:pt x="30" y="40"/>
                  <a:pt x="30" y="41"/>
                </a:cubicBezTo>
                <a:cubicBezTo>
                  <a:pt x="30" y="41"/>
                  <a:pt x="28" y="41"/>
                  <a:pt x="28" y="41"/>
                </a:cubicBezTo>
                <a:cubicBezTo>
                  <a:pt x="27" y="40"/>
                  <a:pt x="27" y="39"/>
                  <a:pt x="27" y="38"/>
                </a:cubicBezTo>
                <a:cubicBezTo>
                  <a:pt x="27" y="37"/>
                  <a:pt x="27" y="36"/>
                  <a:pt x="27" y="35"/>
                </a:cubicBezTo>
                <a:cubicBezTo>
                  <a:pt x="27" y="35"/>
                  <a:pt x="27" y="34"/>
                  <a:pt x="27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9" y="33"/>
                  <a:pt x="30" y="34"/>
                </a:cubicBezTo>
                <a:cubicBezTo>
                  <a:pt x="30" y="34"/>
                  <a:pt x="31" y="34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1" y="33"/>
                  <a:pt x="32" y="33"/>
                </a:cubicBezTo>
                <a:cubicBezTo>
                  <a:pt x="32" y="33"/>
                  <a:pt x="33" y="33"/>
                  <a:pt x="33" y="33"/>
                </a:cubicBezTo>
                <a:cubicBezTo>
                  <a:pt x="34" y="34"/>
                  <a:pt x="34" y="34"/>
                  <a:pt x="34" y="33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5"/>
                  <a:pt x="35" y="36"/>
                  <a:pt x="36" y="36"/>
                </a:cubicBezTo>
                <a:cubicBezTo>
                  <a:pt x="36" y="37"/>
                  <a:pt x="36" y="35"/>
                  <a:pt x="36" y="35"/>
                </a:cubicBezTo>
                <a:cubicBezTo>
                  <a:pt x="36" y="35"/>
                  <a:pt x="36" y="33"/>
                  <a:pt x="36" y="33"/>
                </a:cubicBezTo>
                <a:cubicBezTo>
                  <a:pt x="35" y="33"/>
                  <a:pt x="35" y="32"/>
                  <a:pt x="36" y="31"/>
                </a:cubicBezTo>
                <a:cubicBezTo>
                  <a:pt x="36" y="31"/>
                  <a:pt x="37" y="31"/>
                  <a:pt x="37" y="31"/>
                </a:cubicBezTo>
                <a:cubicBezTo>
                  <a:pt x="38" y="30"/>
                  <a:pt x="38" y="30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9"/>
                  <a:pt x="38" y="28"/>
                  <a:pt x="38" y="29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8" y="27"/>
                  <a:pt x="38" y="27"/>
                </a:cubicBezTo>
                <a:cubicBezTo>
                  <a:pt x="39" y="28"/>
                  <a:pt x="40" y="27"/>
                  <a:pt x="39" y="26"/>
                </a:cubicBezTo>
                <a:cubicBezTo>
                  <a:pt x="40" y="26"/>
                  <a:pt x="41" y="26"/>
                  <a:pt x="41" y="26"/>
                </a:cubicBezTo>
                <a:cubicBezTo>
                  <a:pt x="41" y="26"/>
                  <a:pt x="41" y="25"/>
                  <a:pt x="41" y="25"/>
                </a:cubicBezTo>
                <a:cubicBezTo>
                  <a:pt x="42" y="24"/>
                  <a:pt x="42" y="24"/>
                  <a:pt x="42" y="24"/>
                </a:cubicBezTo>
                <a:cubicBezTo>
                  <a:pt x="42" y="24"/>
                  <a:pt x="43" y="24"/>
                  <a:pt x="43" y="23"/>
                </a:cubicBezTo>
                <a:cubicBezTo>
                  <a:pt x="44" y="24"/>
                  <a:pt x="45" y="23"/>
                  <a:pt x="44" y="22"/>
                </a:cubicBezTo>
                <a:cubicBezTo>
                  <a:pt x="44" y="22"/>
                  <a:pt x="44" y="22"/>
                  <a:pt x="43" y="22"/>
                </a:cubicBezTo>
                <a:cubicBezTo>
                  <a:pt x="44" y="22"/>
                  <a:pt x="44" y="22"/>
                  <a:pt x="44" y="22"/>
                </a:cubicBezTo>
                <a:cubicBezTo>
                  <a:pt x="45" y="21"/>
                  <a:pt x="44" y="21"/>
                  <a:pt x="44" y="21"/>
                </a:cubicBezTo>
                <a:cubicBezTo>
                  <a:pt x="43" y="21"/>
                  <a:pt x="43" y="21"/>
                  <a:pt x="42" y="21"/>
                </a:cubicBezTo>
                <a:cubicBezTo>
                  <a:pt x="42" y="22"/>
                  <a:pt x="42" y="22"/>
                  <a:pt x="41" y="22"/>
                </a:cubicBezTo>
                <a:close/>
                <a:moveTo>
                  <a:pt x="50" y="49"/>
                </a:moveTo>
                <a:cubicBezTo>
                  <a:pt x="50" y="49"/>
                  <a:pt x="49" y="49"/>
                  <a:pt x="49" y="49"/>
                </a:cubicBezTo>
                <a:cubicBezTo>
                  <a:pt x="49" y="49"/>
                  <a:pt x="48" y="48"/>
                  <a:pt x="48" y="48"/>
                </a:cubicBezTo>
                <a:cubicBezTo>
                  <a:pt x="48" y="48"/>
                  <a:pt x="47" y="47"/>
                  <a:pt x="47" y="47"/>
                </a:cubicBezTo>
                <a:cubicBezTo>
                  <a:pt x="46" y="46"/>
                  <a:pt x="46" y="46"/>
                  <a:pt x="45" y="46"/>
                </a:cubicBezTo>
                <a:cubicBezTo>
                  <a:pt x="45" y="46"/>
                  <a:pt x="44" y="47"/>
                  <a:pt x="44" y="47"/>
                </a:cubicBezTo>
                <a:cubicBezTo>
                  <a:pt x="44" y="46"/>
                  <a:pt x="43" y="46"/>
                  <a:pt x="43" y="46"/>
                </a:cubicBezTo>
                <a:cubicBezTo>
                  <a:pt x="42" y="46"/>
                  <a:pt x="42" y="45"/>
                  <a:pt x="41" y="46"/>
                </a:cubicBezTo>
                <a:cubicBezTo>
                  <a:pt x="41" y="46"/>
                  <a:pt x="41" y="46"/>
                  <a:pt x="41" y="47"/>
                </a:cubicBezTo>
                <a:cubicBezTo>
                  <a:pt x="40" y="46"/>
                  <a:pt x="41" y="46"/>
                  <a:pt x="41" y="45"/>
                </a:cubicBezTo>
                <a:cubicBezTo>
                  <a:pt x="40" y="45"/>
                  <a:pt x="39" y="46"/>
                  <a:pt x="39" y="46"/>
                </a:cubicBezTo>
                <a:cubicBezTo>
                  <a:pt x="39" y="46"/>
                  <a:pt x="39" y="46"/>
                  <a:pt x="38" y="46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47"/>
                  <a:pt x="37" y="47"/>
                  <a:pt x="37" y="47"/>
                </a:cubicBezTo>
                <a:cubicBezTo>
                  <a:pt x="37" y="48"/>
                  <a:pt x="37" y="49"/>
                  <a:pt x="37" y="50"/>
                </a:cubicBezTo>
                <a:cubicBezTo>
                  <a:pt x="38" y="50"/>
                  <a:pt x="37" y="51"/>
                  <a:pt x="37" y="52"/>
                </a:cubicBezTo>
                <a:cubicBezTo>
                  <a:pt x="37" y="52"/>
                  <a:pt x="36" y="53"/>
                  <a:pt x="36" y="53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5"/>
                  <a:pt x="36" y="55"/>
                  <a:pt x="36" y="56"/>
                </a:cubicBezTo>
                <a:cubicBezTo>
                  <a:pt x="36" y="56"/>
                  <a:pt x="36" y="56"/>
                  <a:pt x="36" y="57"/>
                </a:cubicBezTo>
                <a:cubicBezTo>
                  <a:pt x="41" y="56"/>
                  <a:pt x="46" y="53"/>
                  <a:pt x="50" y="4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7" name="Freeform 92"/>
          <p:cNvSpPr>
            <a:spLocks noEditPoints="1"/>
          </p:cNvSpPr>
          <p:nvPr/>
        </p:nvSpPr>
        <p:spPr bwMode="auto">
          <a:xfrm>
            <a:off x="5416261" y="2604902"/>
            <a:ext cx="221369" cy="205760"/>
          </a:xfrm>
          <a:custGeom>
            <a:avLst/>
            <a:gdLst>
              <a:gd name="T0" fmla="*/ 68792 w 72"/>
              <a:gd name="T1" fmla="*/ 161475 h 67"/>
              <a:gd name="T2" fmla="*/ 17198 w 72"/>
              <a:gd name="T3" fmla="*/ 99634 h 67"/>
              <a:gd name="T4" fmla="*/ 6879 w 72"/>
              <a:gd name="T5" fmla="*/ 65277 h 67"/>
              <a:gd name="T6" fmla="*/ 37835 w 72"/>
              <a:gd name="T7" fmla="*/ 58406 h 67"/>
              <a:gd name="T8" fmla="*/ 72231 w 72"/>
              <a:gd name="T9" fmla="*/ 82455 h 67"/>
              <a:gd name="T10" fmla="*/ 68792 w 72"/>
              <a:gd name="T11" fmla="*/ 161475 h 67"/>
              <a:gd name="T12" fmla="*/ 113506 w 72"/>
              <a:gd name="T13" fmla="*/ 195832 h 67"/>
              <a:gd name="T14" fmla="*/ 92869 w 72"/>
              <a:gd name="T15" fmla="*/ 202703 h 67"/>
              <a:gd name="T16" fmla="*/ 79110 w 72"/>
              <a:gd name="T17" fmla="*/ 199267 h 67"/>
              <a:gd name="T18" fmla="*/ 75671 w 72"/>
              <a:gd name="T19" fmla="*/ 168346 h 67"/>
              <a:gd name="T20" fmla="*/ 75671 w 72"/>
              <a:gd name="T21" fmla="*/ 61842 h 67"/>
              <a:gd name="T22" fmla="*/ 85990 w 72"/>
              <a:gd name="T23" fmla="*/ 30921 h 67"/>
              <a:gd name="T24" fmla="*/ 96308 w 72"/>
              <a:gd name="T25" fmla="*/ 30921 h 67"/>
              <a:gd name="T26" fmla="*/ 116946 w 72"/>
              <a:gd name="T27" fmla="*/ 41228 h 67"/>
              <a:gd name="T28" fmla="*/ 113506 w 72"/>
              <a:gd name="T29" fmla="*/ 195832 h 67"/>
              <a:gd name="T30" fmla="*/ 151342 w 72"/>
              <a:gd name="T31" fmla="*/ 178653 h 67"/>
              <a:gd name="T32" fmla="*/ 141023 w 72"/>
              <a:gd name="T33" fmla="*/ 144297 h 67"/>
              <a:gd name="T34" fmla="*/ 141023 w 72"/>
              <a:gd name="T35" fmla="*/ 92762 h 67"/>
              <a:gd name="T36" fmla="*/ 127265 w 72"/>
              <a:gd name="T37" fmla="*/ 48099 h 67"/>
              <a:gd name="T38" fmla="*/ 158221 w 72"/>
              <a:gd name="T39" fmla="*/ 75584 h 67"/>
              <a:gd name="T40" fmla="*/ 161660 w 72"/>
              <a:gd name="T41" fmla="*/ 85891 h 67"/>
              <a:gd name="T42" fmla="*/ 161660 w 72"/>
              <a:gd name="T43" fmla="*/ 133990 h 67"/>
              <a:gd name="T44" fmla="*/ 151342 w 72"/>
              <a:gd name="T45" fmla="*/ 178653 h 67"/>
              <a:gd name="T46" fmla="*/ 199496 w 72"/>
              <a:gd name="T47" fmla="*/ 216445 h 67"/>
              <a:gd name="T48" fmla="*/ 175419 w 72"/>
              <a:gd name="T49" fmla="*/ 230188 h 67"/>
              <a:gd name="T50" fmla="*/ 165100 w 72"/>
              <a:gd name="T51" fmla="*/ 226752 h 67"/>
              <a:gd name="T52" fmla="*/ 154781 w 72"/>
              <a:gd name="T53" fmla="*/ 195832 h 67"/>
              <a:gd name="T54" fmla="*/ 154781 w 72"/>
              <a:gd name="T55" fmla="*/ 37792 h 67"/>
              <a:gd name="T56" fmla="*/ 165100 w 72"/>
              <a:gd name="T57" fmla="*/ 3436 h 67"/>
              <a:gd name="T58" fmla="*/ 175419 w 72"/>
              <a:gd name="T59" fmla="*/ 0 h 67"/>
              <a:gd name="T60" fmla="*/ 199496 w 72"/>
              <a:gd name="T61" fmla="*/ 13743 h 67"/>
              <a:gd name="T62" fmla="*/ 199496 w 72"/>
              <a:gd name="T63" fmla="*/ 216445 h 6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2" h="67">
                <a:moveTo>
                  <a:pt x="20" y="47"/>
                </a:moveTo>
                <a:cubicBezTo>
                  <a:pt x="17" y="35"/>
                  <a:pt x="5" y="29"/>
                  <a:pt x="5" y="29"/>
                </a:cubicBezTo>
                <a:cubicBezTo>
                  <a:pt x="2" y="27"/>
                  <a:pt x="0" y="23"/>
                  <a:pt x="2" y="19"/>
                </a:cubicBezTo>
                <a:cubicBezTo>
                  <a:pt x="4" y="16"/>
                  <a:pt x="8" y="15"/>
                  <a:pt x="11" y="17"/>
                </a:cubicBezTo>
                <a:cubicBezTo>
                  <a:pt x="12" y="17"/>
                  <a:pt x="16" y="19"/>
                  <a:pt x="21" y="24"/>
                </a:cubicBezTo>
                <a:cubicBezTo>
                  <a:pt x="23" y="29"/>
                  <a:pt x="25" y="39"/>
                  <a:pt x="20" y="47"/>
                </a:cubicBezTo>
                <a:close/>
                <a:moveTo>
                  <a:pt x="33" y="57"/>
                </a:moveTo>
                <a:cubicBezTo>
                  <a:pt x="32" y="58"/>
                  <a:pt x="29" y="59"/>
                  <a:pt x="27" y="59"/>
                </a:cubicBezTo>
                <a:cubicBezTo>
                  <a:pt x="26" y="59"/>
                  <a:pt x="25" y="59"/>
                  <a:pt x="23" y="58"/>
                </a:cubicBezTo>
                <a:cubicBezTo>
                  <a:pt x="20" y="56"/>
                  <a:pt x="20" y="52"/>
                  <a:pt x="22" y="49"/>
                </a:cubicBezTo>
                <a:cubicBezTo>
                  <a:pt x="30" y="37"/>
                  <a:pt x="22" y="19"/>
                  <a:pt x="22" y="18"/>
                </a:cubicBezTo>
                <a:cubicBezTo>
                  <a:pt x="20" y="15"/>
                  <a:pt x="21" y="11"/>
                  <a:pt x="25" y="9"/>
                </a:cubicBezTo>
                <a:cubicBezTo>
                  <a:pt x="26" y="9"/>
                  <a:pt x="27" y="9"/>
                  <a:pt x="28" y="9"/>
                </a:cubicBezTo>
                <a:cubicBezTo>
                  <a:pt x="30" y="9"/>
                  <a:pt x="33" y="10"/>
                  <a:pt x="34" y="12"/>
                </a:cubicBezTo>
                <a:cubicBezTo>
                  <a:pt x="34" y="13"/>
                  <a:pt x="46" y="38"/>
                  <a:pt x="33" y="57"/>
                </a:cubicBezTo>
                <a:close/>
                <a:moveTo>
                  <a:pt x="44" y="52"/>
                </a:moveTo>
                <a:cubicBezTo>
                  <a:pt x="44" y="48"/>
                  <a:pt x="43" y="45"/>
                  <a:pt x="41" y="42"/>
                </a:cubicBezTo>
                <a:cubicBezTo>
                  <a:pt x="42" y="37"/>
                  <a:pt x="42" y="32"/>
                  <a:pt x="41" y="27"/>
                </a:cubicBezTo>
                <a:cubicBezTo>
                  <a:pt x="40" y="21"/>
                  <a:pt x="39" y="16"/>
                  <a:pt x="37" y="14"/>
                </a:cubicBezTo>
                <a:cubicBezTo>
                  <a:pt x="40" y="16"/>
                  <a:pt x="43" y="18"/>
                  <a:pt x="46" y="22"/>
                </a:cubicBezTo>
                <a:cubicBezTo>
                  <a:pt x="46" y="23"/>
                  <a:pt x="46" y="24"/>
                  <a:pt x="47" y="25"/>
                </a:cubicBezTo>
                <a:cubicBezTo>
                  <a:pt x="47" y="30"/>
                  <a:pt x="47" y="35"/>
                  <a:pt x="47" y="39"/>
                </a:cubicBezTo>
                <a:cubicBezTo>
                  <a:pt x="46" y="43"/>
                  <a:pt x="45" y="48"/>
                  <a:pt x="44" y="52"/>
                </a:cubicBezTo>
                <a:close/>
                <a:moveTo>
                  <a:pt x="58" y="63"/>
                </a:moveTo>
                <a:cubicBezTo>
                  <a:pt x="56" y="66"/>
                  <a:pt x="54" y="67"/>
                  <a:pt x="51" y="67"/>
                </a:cubicBezTo>
                <a:cubicBezTo>
                  <a:pt x="50" y="67"/>
                  <a:pt x="49" y="67"/>
                  <a:pt x="48" y="66"/>
                </a:cubicBezTo>
                <a:cubicBezTo>
                  <a:pt x="45" y="65"/>
                  <a:pt x="43" y="61"/>
                  <a:pt x="45" y="57"/>
                </a:cubicBezTo>
                <a:cubicBezTo>
                  <a:pt x="56" y="32"/>
                  <a:pt x="45" y="11"/>
                  <a:pt x="45" y="11"/>
                </a:cubicBezTo>
                <a:cubicBezTo>
                  <a:pt x="43" y="7"/>
                  <a:pt x="45" y="3"/>
                  <a:pt x="48" y="1"/>
                </a:cubicBezTo>
                <a:cubicBezTo>
                  <a:pt x="49" y="1"/>
                  <a:pt x="50" y="0"/>
                  <a:pt x="51" y="0"/>
                </a:cubicBezTo>
                <a:cubicBezTo>
                  <a:pt x="54" y="0"/>
                  <a:pt x="57" y="2"/>
                  <a:pt x="58" y="4"/>
                </a:cubicBezTo>
                <a:cubicBezTo>
                  <a:pt x="58" y="5"/>
                  <a:pt x="72" y="32"/>
                  <a:pt x="58" y="6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8" name="Freeform 93"/>
          <p:cNvSpPr>
            <a:spLocks noEditPoints="1"/>
          </p:cNvSpPr>
          <p:nvPr/>
        </p:nvSpPr>
        <p:spPr bwMode="auto">
          <a:xfrm>
            <a:off x="5849065" y="2620512"/>
            <a:ext cx="187312" cy="190150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41173 h 62"/>
              <a:gd name="T10" fmla="*/ 37788 w 61"/>
              <a:gd name="T11" fmla="*/ 0 h 62"/>
              <a:gd name="T12" fmla="*/ 171762 w 61"/>
              <a:gd name="T13" fmla="*/ 0 h 62"/>
              <a:gd name="T14" fmla="*/ 209550 w 61"/>
              <a:gd name="T15" fmla="*/ 41173 h 62"/>
              <a:gd name="T16" fmla="*/ 209550 w 61"/>
              <a:gd name="T17" fmla="*/ 174983 h 62"/>
              <a:gd name="T18" fmla="*/ 161457 w 61"/>
              <a:gd name="T19" fmla="*/ 37742 h 62"/>
              <a:gd name="T20" fmla="*/ 140845 w 61"/>
              <a:gd name="T21" fmla="*/ 37742 h 62"/>
              <a:gd name="T22" fmla="*/ 106493 w 61"/>
              <a:gd name="T23" fmla="*/ 106363 h 62"/>
              <a:gd name="T24" fmla="*/ 103057 w 61"/>
              <a:gd name="T25" fmla="*/ 106363 h 62"/>
              <a:gd name="T26" fmla="*/ 72140 w 61"/>
              <a:gd name="T27" fmla="*/ 37742 h 62"/>
              <a:gd name="T28" fmla="*/ 51529 w 61"/>
              <a:gd name="T29" fmla="*/ 37742 h 62"/>
              <a:gd name="T30" fmla="*/ 96187 w 61"/>
              <a:gd name="T31" fmla="*/ 120087 h 62"/>
              <a:gd name="T32" fmla="*/ 96187 w 61"/>
              <a:gd name="T33" fmla="*/ 181846 h 62"/>
              <a:gd name="T34" fmla="*/ 113363 w 61"/>
              <a:gd name="T35" fmla="*/ 181846 h 62"/>
              <a:gd name="T36" fmla="*/ 113363 w 61"/>
              <a:gd name="T37" fmla="*/ 120087 h 62"/>
              <a:gd name="T38" fmla="*/ 161457 w 61"/>
              <a:gd name="T39" fmla="*/ 37742 h 6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7" y="11"/>
                </a:moveTo>
                <a:cubicBezTo>
                  <a:pt x="41" y="11"/>
                  <a:pt x="41" y="11"/>
                  <a:pt x="41" y="11"/>
                </a:cubicBezTo>
                <a:cubicBezTo>
                  <a:pt x="37" y="18"/>
                  <a:pt x="33" y="24"/>
                  <a:pt x="31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27" y="25"/>
                  <a:pt x="24" y="18"/>
                  <a:pt x="21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53"/>
                  <a:pt x="28" y="53"/>
                  <a:pt x="28" y="53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35"/>
                  <a:pt x="33" y="35"/>
                  <a:pt x="33" y="35"/>
                </a:cubicBezTo>
                <a:lnTo>
                  <a:pt x="47" y="1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9" name="Freeform 94"/>
          <p:cNvSpPr>
            <a:spLocks noEditPoints="1"/>
          </p:cNvSpPr>
          <p:nvPr/>
        </p:nvSpPr>
        <p:spPr bwMode="auto">
          <a:xfrm>
            <a:off x="6291803" y="2604902"/>
            <a:ext cx="190150" cy="221369"/>
          </a:xfrm>
          <a:custGeom>
            <a:avLst/>
            <a:gdLst>
              <a:gd name="T0" fmla="*/ 202432 w 62"/>
              <a:gd name="T1" fmla="*/ 161660 h 72"/>
              <a:gd name="T2" fmla="*/ 195570 w 62"/>
              <a:gd name="T3" fmla="*/ 192617 h 72"/>
              <a:gd name="T4" fmla="*/ 195570 w 62"/>
              <a:gd name="T5" fmla="*/ 230452 h 72"/>
              <a:gd name="T6" fmla="*/ 178415 w 62"/>
              <a:gd name="T7" fmla="*/ 247650 h 72"/>
              <a:gd name="T8" fmla="*/ 89207 w 62"/>
              <a:gd name="T9" fmla="*/ 247650 h 72"/>
              <a:gd name="T10" fmla="*/ 72052 w 62"/>
              <a:gd name="T11" fmla="*/ 230452 h 72"/>
              <a:gd name="T12" fmla="*/ 72052 w 62"/>
              <a:gd name="T13" fmla="*/ 192617 h 72"/>
              <a:gd name="T14" fmla="*/ 54897 w 62"/>
              <a:gd name="T15" fmla="*/ 171979 h 72"/>
              <a:gd name="T16" fmla="*/ 37742 w 62"/>
              <a:gd name="T17" fmla="*/ 158221 h 72"/>
              <a:gd name="T18" fmla="*/ 0 w 62"/>
              <a:gd name="T19" fmla="*/ 123825 h 72"/>
              <a:gd name="T20" fmla="*/ 37742 w 62"/>
              <a:gd name="T21" fmla="*/ 85990 h 72"/>
              <a:gd name="T22" fmla="*/ 54897 w 62"/>
              <a:gd name="T23" fmla="*/ 89429 h 72"/>
              <a:gd name="T24" fmla="*/ 54897 w 62"/>
              <a:gd name="T25" fmla="*/ 37835 h 72"/>
              <a:gd name="T26" fmla="*/ 89207 w 62"/>
              <a:gd name="T27" fmla="*/ 0 h 72"/>
              <a:gd name="T28" fmla="*/ 123518 w 62"/>
              <a:gd name="T29" fmla="*/ 37835 h 72"/>
              <a:gd name="T30" fmla="*/ 123518 w 62"/>
              <a:gd name="T31" fmla="*/ 58473 h 72"/>
              <a:gd name="T32" fmla="*/ 140673 w 62"/>
              <a:gd name="T33" fmla="*/ 65352 h 72"/>
              <a:gd name="T34" fmla="*/ 147535 w 62"/>
              <a:gd name="T35" fmla="*/ 65352 h 72"/>
              <a:gd name="T36" fmla="*/ 171552 w 62"/>
              <a:gd name="T37" fmla="*/ 72231 h 72"/>
              <a:gd name="T38" fmla="*/ 212725 w 62"/>
              <a:gd name="T39" fmla="*/ 116946 h 72"/>
              <a:gd name="T40" fmla="*/ 202432 w 62"/>
              <a:gd name="T41" fmla="*/ 161660 h 72"/>
              <a:gd name="T42" fmla="*/ 171552 w 62"/>
              <a:gd name="T43" fmla="*/ 89429 h 72"/>
              <a:gd name="T44" fmla="*/ 164690 w 62"/>
              <a:gd name="T45" fmla="*/ 89429 h 72"/>
              <a:gd name="T46" fmla="*/ 147535 w 62"/>
              <a:gd name="T47" fmla="*/ 82550 h 72"/>
              <a:gd name="T48" fmla="*/ 137242 w 62"/>
              <a:gd name="T49" fmla="*/ 85990 h 72"/>
              <a:gd name="T50" fmla="*/ 120087 w 62"/>
              <a:gd name="T51" fmla="*/ 75671 h 72"/>
              <a:gd name="T52" fmla="*/ 106363 w 62"/>
              <a:gd name="T53" fmla="*/ 82550 h 72"/>
              <a:gd name="T54" fmla="*/ 106363 w 62"/>
              <a:gd name="T55" fmla="*/ 37835 h 72"/>
              <a:gd name="T56" fmla="*/ 89207 w 62"/>
              <a:gd name="T57" fmla="*/ 17198 h 72"/>
              <a:gd name="T58" fmla="*/ 72052 w 62"/>
              <a:gd name="T59" fmla="*/ 37835 h 72"/>
              <a:gd name="T60" fmla="*/ 72052 w 62"/>
              <a:gd name="T61" fmla="*/ 116946 h 72"/>
              <a:gd name="T62" fmla="*/ 37742 w 62"/>
              <a:gd name="T63" fmla="*/ 103188 h 72"/>
              <a:gd name="T64" fmla="*/ 20586 w 62"/>
              <a:gd name="T65" fmla="*/ 123825 h 72"/>
              <a:gd name="T66" fmla="*/ 37742 w 62"/>
              <a:gd name="T67" fmla="*/ 137583 h 72"/>
              <a:gd name="T68" fmla="*/ 48035 w 62"/>
              <a:gd name="T69" fmla="*/ 141023 h 72"/>
              <a:gd name="T70" fmla="*/ 68621 w 62"/>
              <a:gd name="T71" fmla="*/ 158221 h 72"/>
              <a:gd name="T72" fmla="*/ 89207 w 62"/>
              <a:gd name="T73" fmla="*/ 192617 h 72"/>
              <a:gd name="T74" fmla="*/ 89207 w 62"/>
              <a:gd name="T75" fmla="*/ 196056 h 72"/>
              <a:gd name="T76" fmla="*/ 178415 w 62"/>
              <a:gd name="T77" fmla="*/ 196056 h 72"/>
              <a:gd name="T78" fmla="*/ 178415 w 62"/>
              <a:gd name="T79" fmla="*/ 192617 h 72"/>
              <a:gd name="T80" fmla="*/ 195570 w 62"/>
              <a:gd name="T81" fmla="*/ 116946 h 72"/>
              <a:gd name="T82" fmla="*/ 171552 w 62"/>
              <a:gd name="T83" fmla="*/ 89429 h 72"/>
              <a:gd name="T84" fmla="*/ 168121 w 62"/>
              <a:gd name="T85" fmla="*/ 213254 h 72"/>
              <a:gd name="T86" fmla="*/ 161259 w 62"/>
              <a:gd name="T87" fmla="*/ 223573 h 72"/>
              <a:gd name="T88" fmla="*/ 168121 w 62"/>
              <a:gd name="T89" fmla="*/ 230452 h 72"/>
              <a:gd name="T90" fmla="*/ 178415 w 62"/>
              <a:gd name="T91" fmla="*/ 223573 h 72"/>
              <a:gd name="T92" fmla="*/ 168121 w 62"/>
              <a:gd name="T93" fmla="*/ 213254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2" h="72">
                <a:moveTo>
                  <a:pt x="59" y="47"/>
                </a:moveTo>
                <a:cubicBezTo>
                  <a:pt x="59" y="49"/>
                  <a:pt x="57" y="53"/>
                  <a:pt x="57" y="56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70"/>
                  <a:pt x="55" y="72"/>
                  <a:pt x="52" y="72"/>
                </a:cubicBezTo>
                <a:cubicBezTo>
                  <a:pt x="26" y="72"/>
                  <a:pt x="26" y="72"/>
                  <a:pt x="26" y="72"/>
                </a:cubicBezTo>
                <a:cubicBezTo>
                  <a:pt x="23" y="72"/>
                  <a:pt x="21" y="70"/>
                  <a:pt x="21" y="67"/>
                </a:cubicBezTo>
                <a:cubicBezTo>
                  <a:pt x="21" y="56"/>
                  <a:pt x="21" y="56"/>
                  <a:pt x="21" y="56"/>
                </a:cubicBezTo>
                <a:cubicBezTo>
                  <a:pt x="21" y="54"/>
                  <a:pt x="18" y="51"/>
                  <a:pt x="16" y="50"/>
                </a:cubicBezTo>
                <a:cubicBezTo>
                  <a:pt x="15" y="48"/>
                  <a:pt x="13" y="47"/>
                  <a:pt x="11" y="46"/>
                </a:cubicBezTo>
                <a:cubicBezTo>
                  <a:pt x="7" y="43"/>
                  <a:pt x="0" y="42"/>
                  <a:pt x="0" y="36"/>
                </a:cubicBezTo>
                <a:cubicBezTo>
                  <a:pt x="0" y="30"/>
                  <a:pt x="4" y="25"/>
                  <a:pt x="11" y="25"/>
                </a:cubicBezTo>
                <a:cubicBezTo>
                  <a:pt x="13" y="25"/>
                  <a:pt x="14" y="25"/>
                  <a:pt x="16" y="26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5"/>
                  <a:pt x="21" y="0"/>
                  <a:pt x="26" y="0"/>
                </a:cubicBezTo>
                <a:cubicBezTo>
                  <a:pt x="32" y="0"/>
                  <a:pt x="36" y="5"/>
                  <a:pt x="36" y="11"/>
                </a:cubicBezTo>
                <a:cubicBezTo>
                  <a:pt x="36" y="17"/>
                  <a:pt x="36" y="17"/>
                  <a:pt x="36" y="17"/>
                </a:cubicBezTo>
                <a:cubicBezTo>
                  <a:pt x="38" y="18"/>
                  <a:pt x="40" y="18"/>
                  <a:pt x="41" y="19"/>
                </a:cubicBezTo>
                <a:cubicBezTo>
                  <a:pt x="42" y="19"/>
                  <a:pt x="42" y="19"/>
                  <a:pt x="43" y="19"/>
                </a:cubicBezTo>
                <a:cubicBezTo>
                  <a:pt x="46" y="19"/>
                  <a:pt x="48" y="20"/>
                  <a:pt x="50" y="21"/>
                </a:cubicBezTo>
                <a:cubicBezTo>
                  <a:pt x="58" y="21"/>
                  <a:pt x="62" y="26"/>
                  <a:pt x="62" y="34"/>
                </a:cubicBezTo>
                <a:cubicBezTo>
                  <a:pt x="62" y="38"/>
                  <a:pt x="61" y="42"/>
                  <a:pt x="59" y="47"/>
                </a:cubicBezTo>
                <a:close/>
                <a:moveTo>
                  <a:pt x="50" y="26"/>
                </a:moveTo>
                <a:cubicBezTo>
                  <a:pt x="50" y="26"/>
                  <a:pt x="49" y="26"/>
                  <a:pt x="48" y="26"/>
                </a:cubicBezTo>
                <a:cubicBezTo>
                  <a:pt x="47" y="25"/>
                  <a:pt x="45" y="24"/>
                  <a:pt x="43" y="24"/>
                </a:cubicBezTo>
                <a:cubicBezTo>
                  <a:pt x="42" y="24"/>
                  <a:pt x="41" y="24"/>
                  <a:pt x="40" y="25"/>
                </a:cubicBezTo>
                <a:cubicBezTo>
                  <a:pt x="39" y="23"/>
                  <a:pt x="37" y="22"/>
                  <a:pt x="35" y="22"/>
                </a:cubicBezTo>
                <a:cubicBezTo>
                  <a:pt x="34" y="22"/>
                  <a:pt x="32" y="23"/>
                  <a:pt x="31" y="24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8"/>
                  <a:pt x="29" y="5"/>
                  <a:pt x="26" y="5"/>
                </a:cubicBezTo>
                <a:cubicBezTo>
                  <a:pt x="23" y="5"/>
                  <a:pt x="21" y="8"/>
                  <a:pt x="21" y="11"/>
                </a:cubicBezTo>
                <a:cubicBezTo>
                  <a:pt x="21" y="34"/>
                  <a:pt x="21" y="34"/>
                  <a:pt x="21" y="34"/>
                </a:cubicBezTo>
                <a:cubicBezTo>
                  <a:pt x="19" y="34"/>
                  <a:pt x="16" y="30"/>
                  <a:pt x="11" y="30"/>
                </a:cubicBezTo>
                <a:cubicBezTo>
                  <a:pt x="7" y="30"/>
                  <a:pt x="6" y="33"/>
                  <a:pt x="6" y="36"/>
                </a:cubicBezTo>
                <a:cubicBezTo>
                  <a:pt x="6" y="37"/>
                  <a:pt x="10" y="39"/>
                  <a:pt x="11" y="40"/>
                </a:cubicBezTo>
                <a:cubicBezTo>
                  <a:pt x="12" y="40"/>
                  <a:pt x="13" y="41"/>
                  <a:pt x="14" y="41"/>
                </a:cubicBezTo>
                <a:cubicBezTo>
                  <a:pt x="16" y="43"/>
                  <a:pt x="18" y="44"/>
                  <a:pt x="20" y="46"/>
                </a:cubicBezTo>
                <a:cubicBezTo>
                  <a:pt x="23" y="48"/>
                  <a:pt x="26" y="51"/>
                  <a:pt x="26" y="56"/>
                </a:cubicBezTo>
                <a:cubicBezTo>
                  <a:pt x="26" y="57"/>
                  <a:pt x="26" y="57"/>
                  <a:pt x="26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49"/>
                  <a:pt x="57" y="42"/>
                  <a:pt x="57" y="34"/>
                </a:cubicBezTo>
                <a:cubicBezTo>
                  <a:pt x="57" y="29"/>
                  <a:pt x="55" y="26"/>
                  <a:pt x="50" y="26"/>
                </a:cubicBezTo>
                <a:close/>
                <a:moveTo>
                  <a:pt x="49" y="62"/>
                </a:moveTo>
                <a:cubicBezTo>
                  <a:pt x="48" y="62"/>
                  <a:pt x="47" y="63"/>
                  <a:pt x="47" y="65"/>
                </a:cubicBezTo>
                <a:cubicBezTo>
                  <a:pt x="47" y="66"/>
                  <a:pt x="48" y="67"/>
                  <a:pt x="49" y="67"/>
                </a:cubicBezTo>
                <a:cubicBezTo>
                  <a:pt x="51" y="67"/>
                  <a:pt x="52" y="66"/>
                  <a:pt x="52" y="65"/>
                </a:cubicBezTo>
                <a:cubicBezTo>
                  <a:pt x="52" y="63"/>
                  <a:pt x="51" y="62"/>
                  <a:pt x="49" y="6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0" name="Freeform 95"/>
          <p:cNvSpPr/>
          <p:nvPr/>
        </p:nvSpPr>
        <p:spPr bwMode="auto">
          <a:xfrm>
            <a:off x="6734539" y="2620512"/>
            <a:ext cx="221369" cy="190150"/>
          </a:xfrm>
          <a:custGeom>
            <a:avLst/>
            <a:gdLst>
              <a:gd name="T0" fmla="*/ 120385 w 72"/>
              <a:gd name="T1" fmla="*/ 209294 h 62"/>
              <a:gd name="T2" fmla="*/ 34396 w 72"/>
              <a:gd name="T3" fmla="*/ 126949 h 62"/>
              <a:gd name="T4" fmla="*/ 0 w 72"/>
              <a:gd name="T5" fmla="*/ 65190 h 62"/>
              <a:gd name="T6" fmla="*/ 68792 w 72"/>
              <a:gd name="T7" fmla="*/ 0 h 62"/>
              <a:gd name="T8" fmla="*/ 123825 w 72"/>
              <a:gd name="T9" fmla="*/ 30879 h 62"/>
              <a:gd name="T10" fmla="*/ 182298 w 72"/>
              <a:gd name="T11" fmla="*/ 0 h 62"/>
              <a:gd name="T12" fmla="*/ 247650 w 72"/>
              <a:gd name="T13" fmla="*/ 65190 h 62"/>
              <a:gd name="T14" fmla="*/ 216694 w 72"/>
              <a:gd name="T15" fmla="*/ 126949 h 62"/>
              <a:gd name="T16" fmla="*/ 130704 w 72"/>
              <a:gd name="T17" fmla="*/ 209294 h 62"/>
              <a:gd name="T18" fmla="*/ 123825 w 72"/>
              <a:gd name="T19" fmla="*/ 212725 h 62"/>
              <a:gd name="T20" fmla="*/ 120385 w 72"/>
              <a:gd name="T21" fmla="*/ 209294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62">
                <a:moveTo>
                  <a:pt x="35" y="61"/>
                </a:moveTo>
                <a:cubicBezTo>
                  <a:pt x="10" y="37"/>
                  <a:pt x="10" y="37"/>
                  <a:pt x="10" y="37"/>
                </a:cubicBezTo>
                <a:cubicBezTo>
                  <a:pt x="9" y="37"/>
                  <a:pt x="0" y="29"/>
                  <a:pt x="0" y="19"/>
                </a:cubicBezTo>
                <a:cubicBezTo>
                  <a:pt x="0" y="7"/>
                  <a:pt x="8" y="0"/>
                  <a:pt x="20" y="0"/>
                </a:cubicBezTo>
                <a:cubicBezTo>
                  <a:pt x="27" y="0"/>
                  <a:pt x="33" y="6"/>
                  <a:pt x="36" y="9"/>
                </a:cubicBezTo>
                <a:cubicBezTo>
                  <a:pt x="40" y="6"/>
                  <a:pt x="46" y="0"/>
                  <a:pt x="53" y="0"/>
                </a:cubicBezTo>
                <a:cubicBezTo>
                  <a:pt x="65" y="0"/>
                  <a:pt x="72" y="7"/>
                  <a:pt x="72" y="19"/>
                </a:cubicBezTo>
                <a:cubicBezTo>
                  <a:pt x="72" y="29"/>
                  <a:pt x="64" y="37"/>
                  <a:pt x="63" y="37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2"/>
                  <a:pt x="37" y="62"/>
                  <a:pt x="36" y="62"/>
                </a:cubicBezTo>
                <a:cubicBezTo>
                  <a:pt x="36" y="62"/>
                  <a:pt x="35" y="62"/>
                  <a:pt x="35" y="6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1" name="Freeform 96"/>
          <p:cNvSpPr>
            <a:spLocks noEditPoints="1"/>
          </p:cNvSpPr>
          <p:nvPr/>
        </p:nvSpPr>
        <p:spPr bwMode="auto">
          <a:xfrm>
            <a:off x="7177277" y="2604902"/>
            <a:ext cx="174541" cy="221369"/>
          </a:xfrm>
          <a:custGeom>
            <a:avLst/>
            <a:gdLst>
              <a:gd name="T0" fmla="*/ 10277 w 57"/>
              <a:gd name="T1" fmla="*/ 247650 h 72"/>
              <a:gd name="T2" fmla="*/ 10277 w 57"/>
              <a:gd name="T3" fmla="*/ 55033 h 72"/>
              <a:gd name="T4" fmla="*/ 68513 w 57"/>
              <a:gd name="T5" fmla="*/ 0 h 72"/>
              <a:gd name="T6" fmla="*/ 143878 w 57"/>
              <a:gd name="T7" fmla="*/ 55033 h 72"/>
              <a:gd name="T8" fmla="*/ 195263 w 57"/>
              <a:gd name="T9" fmla="*/ 240771 h 72"/>
              <a:gd name="T10" fmla="*/ 143878 w 57"/>
              <a:gd name="T11" fmla="*/ 72231 h 72"/>
              <a:gd name="T12" fmla="*/ 68513 w 57"/>
              <a:gd name="T13" fmla="*/ 89429 h 72"/>
              <a:gd name="T14" fmla="*/ 20554 w 57"/>
              <a:gd name="T15" fmla="*/ 72231 h 72"/>
              <a:gd name="T16" fmla="*/ 71939 w 57"/>
              <a:gd name="T17" fmla="*/ 199496 h 72"/>
              <a:gd name="T18" fmla="*/ 123324 w 57"/>
              <a:gd name="T19" fmla="*/ 199496 h 72"/>
              <a:gd name="T20" fmla="*/ 54811 w 57"/>
              <a:gd name="T21" fmla="*/ 120385 h 72"/>
              <a:gd name="T22" fmla="*/ 37682 w 57"/>
              <a:gd name="T23" fmla="*/ 120385 h 72"/>
              <a:gd name="T24" fmla="*/ 51385 w 57"/>
              <a:gd name="T25" fmla="*/ 106627 h 72"/>
              <a:gd name="T26" fmla="*/ 54811 w 57"/>
              <a:gd name="T27" fmla="*/ 154781 h 72"/>
              <a:gd name="T28" fmla="*/ 37682 w 57"/>
              <a:gd name="T29" fmla="*/ 154781 h 72"/>
              <a:gd name="T30" fmla="*/ 51385 w 57"/>
              <a:gd name="T31" fmla="*/ 141023 h 72"/>
              <a:gd name="T32" fmla="*/ 54811 w 57"/>
              <a:gd name="T33" fmla="*/ 192617 h 72"/>
              <a:gd name="T34" fmla="*/ 37682 w 57"/>
              <a:gd name="T35" fmla="*/ 192617 h 72"/>
              <a:gd name="T36" fmla="*/ 51385 w 57"/>
              <a:gd name="T37" fmla="*/ 178858 h 72"/>
              <a:gd name="T38" fmla="*/ 123324 w 57"/>
              <a:gd name="T39" fmla="*/ 24077 h 72"/>
              <a:gd name="T40" fmla="*/ 106196 w 57"/>
              <a:gd name="T41" fmla="*/ 24077 h 72"/>
              <a:gd name="T42" fmla="*/ 89067 w 57"/>
              <a:gd name="T43" fmla="*/ 24077 h 72"/>
              <a:gd name="T44" fmla="*/ 71939 w 57"/>
              <a:gd name="T45" fmla="*/ 24077 h 72"/>
              <a:gd name="T46" fmla="*/ 85642 w 57"/>
              <a:gd name="T47" fmla="*/ 72231 h 72"/>
              <a:gd name="T48" fmla="*/ 106196 w 57"/>
              <a:gd name="T49" fmla="*/ 55033 h 72"/>
              <a:gd name="T50" fmla="*/ 119898 w 57"/>
              <a:gd name="T51" fmla="*/ 72231 h 72"/>
              <a:gd name="T52" fmla="*/ 89067 w 57"/>
              <a:gd name="T53" fmla="*/ 120385 h 72"/>
              <a:gd name="T54" fmla="*/ 71939 w 57"/>
              <a:gd name="T55" fmla="*/ 120385 h 72"/>
              <a:gd name="T56" fmla="*/ 85642 w 57"/>
              <a:gd name="T57" fmla="*/ 106627 h 72"/>
              <a:gd name="T58" fmla="*/ 89067 w 57"/>
              <a:gd name="T59" fmla="*/ 154781 h 72"/>
              <a:gd name="T60" fmla="*/ 71939 w 57"/>
              <a:gd name="T61" fmla="*/ 154781 h 72"/>
              <a:gd name="T62" fmla="*/ 85642 w 57"/>
              <a:gd name="T63" fmla="*/ 141023 h 72"/>
              <a:gd name="T64" fmla="*/ 123324 w 57"/>
              <a:gd name="T65" fmla="*/ 120385 h 72"/>
              <a:gd name="T66" fmla="*/ 106196 w 57"/>
              <a:gd name="T67" fmla="*/ 120385 h 72"/>
              <a:gd name="T68" fmla="*/ 119898 w 57"/>
              <a:gd name="T69" fmla="*/ 106627 h 72"/>
              <a:gd name="T70" fmla="*/ 123324 w 57"/>
              <a:gd name="T71" fmla="*/ 154781 h 72"/>
              <a:gd name="T72" fmla="*/ 106196 w 57"/>
              <a:gd name="T73" fmla="*/ 154781 h 72"/>
              <a:gd name="T74" fmla="*/ 119898 w 57"/>
              <a:gd name="T75" fmla="*/ 141023 h 72"/>
              <a:gd name="T76" fmla="*/ 161006 w 57"/>
              <a:gd name="T77" fmla="*/ 120385 h 72"/>
              <a:gd name="T78" fmla="*/ 143878 w 57"/>
              <a:gd name="T79" fmla="*/ 120385 h 72"/>
              <a:gd name="T80" fmla="*/ 154155 w 57"/>
              <a:gd name="T81" fmla="*/ 106627 h 72"/>
              <a:gd name="T82" fmla="*/ 161006 w 57"/>
              <a:gd name="T83" fmla="*/ 154781 h 72"/>
              <a:gd name="T84" fmla="*/ 143878 w 57"/>
              <a:gd name="T85" fmla="*/ 154781 h 72"/>
              <a:gd name="T86" fmla="*/ 154155 w 57"/>
              <a:gd name="T87" fmla="*/ 141023 h 72"/>
              <a:gd name="T88" fmla="*/ 161006 w 57"/>
              <a:gd name="T89" fmla="*/ 192617 h 72"/>
              <a:gd name="T90" fmla="*/ 143878 w 57"/>
              <a:gd name="T91" fmla="*/ 192617 h 72"/>
              <a:gd name="T92" fmla="*/ 154155 w 57"/>
              <a:gd name="T93" fmla="*/ 178858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7" h="72">
                <a:moveTo>
                  <a:pt x="57" y="70"/>
                </a:moveTo>
                <a:cubicBezTo>
                  <a:pt x="57" y="71"/>
                  <a:pt x="56" y="72"/>
                  <a:pt x="54" y="72"/>
                </a:cubicBezTo>
                <a:cubicBezTo>
                  <a:pt x="3" y="72"/>
                  <a:pt x="3" y="72"/>
                  <a:pt x="3" y="72"/>
                </a:cubicBezTo>
                <a:cubicBezTo>
                  <a:pt x="2" y="72"/>
                  <a:pt x="0" y="71"/>
                  <a:pt x="0" y="7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7"/>
                  <a:pt x="2" y="16"/>
                  <a:pt x="3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8" y="0"/>
                  <a:pt x="2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2" y="2"/>
                  <a:pt x="42" y="4"/>
                </a:cubicBezTo>
                <a:cubicBezTo>
                  <a:pt x="42" y="16"/>
                  <a:pt x="42" y="16"/>
                  <a:pt x="42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6" y="16"/>
                  <a:pt x="57" y="17"/>
                  <a:pt x="57" y="18"/>
                </a:cubicBezTo>
                <a:lnTo>
                  <a:pt x="57" y="70"/>
                </a:lnTo>
                <a:close/>
                <a:moveTo>
                  <a:pt x="52" y="67"/>
                </a:moveTo>
                <a:cubicBezTo>
                  <a:pt x="52" y="21"/>
                  <a:pt x="52" y="21"/>
                  <a:pt x="52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4"/>
                  <a:pt x="40" y="26"/>
                  <a:pt x="38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18" y="26"/>
                  <a:pt x="16" y="24"/>
                  <a:pt x="16" y="22"/>
                </a:cubicBezTo>
                <a:cubicBezTo>
                  <a:pt x="16" y="21"/>
                  <a:pt x="16" y="21"/>
                  <a:pt x="1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67"/>
                  <a:pt x="6" y="67"/>
                  <a:pt x="6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57"/>
                  <a:pt x="22" y="57"/>
                  <a:pt x="22" y="57"/>
                </a:cubicBezTo>
                <a:cubicBezTo>
                  <a:pt x="35" y="57"/>
                  <a:pt x="35" y="57"/>
                  <a:pt x="35" y="57"/>
                </a:cubicBezTo>
                <a:cubicBezTo>
                  <a:pt x="36" y="57"/>
                  <a:pt x="36" y="57"/>
                  <a:pt x="36" y="58"/>
                </a:cubicBezTo>
                <a:cubicBezTo>
                  <a:pt x="36" y="67"/>
                  <a:pt x="36" y="67"/>
                  <a:pt x="36" y="67"/>
                </a:cubicBezTo>
                <a:lnTo>
                  <a:pt x="52" y="67"/>
                </a:lnTo>
                <a:close/>
                <a:moveTo>
                  <a:pt x="16" y="35"/>
                </a:moveTo>
                <a:cubicBezTo>
                  <a:pt x="16" y="36"/>
                  <a:pt x="15" y="36"/>
                  <a:pt x="15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2"/>
                  <a:pt x="11" y="32"/>
                  <a:pt x="11" y="32"/>
                </a:cubicBezTo>
                <a:cubicBezTo>
                  <a:pt x="11" y="32"/>
                  <a:pt x="11" y="31"/>
                  <a:pt x="12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6" y="32"/>
                  <a:pt x="16" y="32"/>
                </a:cubicBezTo>
                <a:lnTo>
                  <a:pt x="16" y="35"/>
                </a:lnTo>
                <a:close/>
                <a:moveTo>
                  <a:pt x="16" y="45"/>
                </a:moveTo>
                <a:cubicBezTo>
                  <a:pt x="16" y="46"/>
                  <a:pt x="15" y="47"/>
                  <a:pt x="15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11" y="47"/>
                  <a:pt x="11" y="46"/>
                  <a:pt x="11" y="45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2"/>
                  <a:pt x="11" y="41"/>
                  <a:pt x="12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6" y="42"/>
                  <a:pt x="16" y="43"/>
                </a:cubicBezTo>
                <a:lnTo>
                  <a:pt x="16" y="45"/>
                </a:lnTo>
                <a:close/>
                <a:moveTo>
                  <a:pt x="16" y="56"/>
                </a:moveTo>
                <a:cubicBezTo>
                  <a:pt x="16" y="56"/>
                  <a:pt x="15" y="57"/>
                  <a:pt x="15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1" y="57"/>
                  <a:pt x="11" y="56"/>
                  <a:pt x="11" y="56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2"/>
                  <a:pt x="11" y="52"/>
                  <a:pt x="12" y="52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6" y="52"/>
                  <a:pt x="16" y="53"/>
                </a:cubicBezTo>
                <a:lnTo>
                  <a:pt x="16" y="56"/>
                </a:lnTo>
                <a:close/>
                <a:moveTo>
                  <a:pt x="36" y="7"/>
                </a:moveTo>
                <a:cubicBezTo>
                  <a:pt x="36" y="6"/>
                  <a:pt x="36" y="5"/>
                  <a:pt x="35" y="5"/>
                </a:cubicBezTo>
                <a:cubicBezTo>
                  <a:pt x="33" y="5"/>
                  <a:pt x="33" y="5"/>
                  <a:pt x="33" y="5"/>
                </a:cubicBezTo>
                <a:cubicBezTo>
                  <a:pt x="32" y="5"/>
                  <a:pt x="31" y="6"/>
                  <a:pt x="31" y="7"/>
                </a:cubicBezTo>
                <a:cubicBezTo>
                  <a:pt x="31" y="11"/>
                  <a:pt x="31" y="11"/>
                  <a:pt x="31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5"/>
                  <a:pt x="25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1" y="6"/>
                  <a:pt x="21" y="7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2" y="21"/>
                  <a:pt x="22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2" y="21"/>
                  <a:pt x="33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0"/>
                  <a:pt x="36" y="20"/>
                </a:cubicBezTo>
                <a:lnTo>
                  <a:pt x="36" y="7"/>
                </a:lnTo>
                <a:close/>
                <a:moveTo>
                  <a:pt x="26" y="35"/>
                </a:moveTo>
                <a:cubicBezTo>
                  <a:pt x="26" y="36"/>
                  <a:pt x="26" y="36"/>
                  <a:pt x="25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6"/>
                  <a:pt x="21" y="36"/>
                  <a:pt x="21" y="35"/>
                </a:cubicBezTo>
                <a:cubicBezTo>
                  <a:pt x="21" y="32"/>
                  <a:pt x="21" y="32"/>
                  <a:pt x="21" y="32"/>
                </a:cubicBezTo>
                <a:cubicBezTo>
                  <a:pt x="21" y="32"/>
                  <a:pt x="22" y="31"/>
                  <a:pt x="22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2"/>
                  <a:pt x="26" y="32"/>
                </a:cubicBezTo>
                <a:lnTo>
                  <a:pt x="26" y="35"/>
                </a:lnTo>
                <a:close/>
                <a:moveTo>
                  <a:pt x="26" y="45"/>
                </a:moveTo>
                <a:cubicBezTo>
                  <a:pt x="26" y="46"/>
                  <a:pt x="26" y="47"/>
                  <a:pt x="25" y="47"/>
                </a:cubicBezTo>
                <a:cubicBezTo>
                  <a:pt x="22" y="47"/>
                  <a:pt x="22" y="47"/>
                  <a:pt x="22" y="47"/>
                </a:cubicBezTo>
                <a:cubicBezTo>
                  <a:pt x="22" y="47"/>
                  <a:pt x="21" y="46"/>
                  <a:pt x="21" y="45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2"/>
                  <a:pt x="22" y="41"/>
                  <a:pt x="22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6" y="41"/>
                  <a:pt x="26" y="42"/>
                  <a:pt x="26" y="43"/>
                </a:cubicBezTo>
                <a:lnTo>
                  <a:pt x="26" y="45"/>
                </a:lnTo>
                <a:close/>
                <a:moveTo>
                  <a:pt x="36" y="35"/>
                </a:moveTo>
                <a:cubicBezTo>
                  <a:pt x="36" y="36"/>
                  <a:pt x="36" y="36"/>
                  <a:pt x="35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32" y="36"/>
                  <a:pt x="31" y="36"/>
                  <a:pt x="31" y="35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2" y="31"/>
                  <a:pt x="33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6" y="31"/>
                  <a:pt x="36" y="32"/>
                  <a:pt x="36" y="32"/>
                </a:cubicBezTo>
                <a:lnTo>
                  <a:pt x="36" y="35"/>
                </a:lnTo>
                <a:close/>
                <a:moveTo>
                  <a:pt x="36" y="45"/>
                </a:moveTo>
                <a:cubicBezTo>
                  <a:pt x="36" y="46"/>
                  <a:pt x="36" y="47"/>
                  <a:pt x="35" y="47"/>
                </a:cubicBezTo>
                <a:cubicBezTo>
                  <a:pt x="33" y="47"/>
                  <a:pt x="33" y="47"/>
                  <a:pt x="33" y="47"/>
                </a:cubicBezTo>
                <a:cubicBezTo>
                  <a:pt x="32" y="47"/>
                  <a:pt x="31" y="46"/>
                  <a:pt x="31" y="45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42"/>
                  <a:pt x="32" y="41"/>
                  <a:pt x="33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2"/>
                  <a:pt x="36" y="43"/>
                </a:cubicBezTo>
                <a:lnTo>
                  <a:pt x="36" y="45"/>
                </a:lnTo>
                <a:close/>
                <a:moveTo>
                  <a:pt x="47" y="35"/>
                </a:moveTo>
                <a:cubicBezTo>
                  <a:pt x="47" y="36"/>
                  <a:pt x="46" y="36"/>
                  <a:pt x="45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2" y="36"/>
                  <a:pt x="42" y="36"/>
                  <a:pt x="42" y="35"/>
                </a:cubicBezTo>
                <a:cubicBezTo>
                  <a:pt x="42" y="32"/>
                  <a:pt x="42" y="32"/>
                  <a:pt x="42" y="32"/>
                </a:cubicBezTo>
                <a:cubicBezTo>
                  <a:pt x="42" y="32"/>
                  <a:pt x="42" y="31"/>
                  <a:pt x="43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6" y="31"/>
                  <a:pt x="47" y="32"/>
                  <a:pt x="47" y="32"/>
                </a:cubicBezTo>
                <a:lnTo>
                  <a:pt x="47" y="35"/>
                </a:lnTo>
                <a:close/>
                <a:moveTo>
                  <a:pt x="47" y="45"/>
                </a:moveTo>
                <a:cubicBezTo>
                  <a:pt x="47" y="46"/>
                  <a:pt x="46" y="47"/>
                  <a:pt x="45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2" y="47"/>
                  <a:pt x="42" y="46"/>
                  <a:pt x="42" y="45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42"/>
                  <a:pt x="42" y="41"/>
                  <a:pt x="43" y="41"/>
                </a:cubicBezTo>
                <a:cubicBezTo>
                  <a:pt x="45" y="41"/>
                  <a:pt x="45" y="41"/>
                  <a:pt x="45" y="41"/>
                </a:cubicBezTo>
                <a:cubicBezTo>
                  <a:pt x="46" y="41"/>
                  <a:pt x="47" y="42"/>
                  <a:pt x="47" y="43"/>
                </a:cubicBezTo>
                <a:lnTo>
                  <a:pt x="47" y="45"/>
                </a:lnTo>
                <a:close/>
                <a:moveTo>
                  <a:pt x="47" y="56"/>
                </a:moveTo>
                <a:cubicBezTo>
                  <a:pt x="47" y="56"/>
                  <a:pt x="46" y="57"/>
                  <a:pt x="4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2" y="57"/>
                  <a:pt x="42" y="56"/>
                  <a:pt x="42" y="56"/>
                </a:cubicBezTo>
                <a:cubicBezTo>
                  <a:pt x="42" y="53"/>
                  <a:pt x="42" y="53"/>
                  <a:pt x="42" y="53"/>
                </a:cubicBezTo>
                <a:cubicBezTo>
                  <a:pt x="42" y="52"/>
                  <a:pt x="42" y="52"/>
                  <a:pt x="43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6" y="52"/>
                  <a:pt x="47" y="52"/>
                  <a:pt x="47" y="53"/>
                </a:cubicBezTo>
                <a:lnTo>
                  <a:pt x="47" y="5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2" name="Freeform 97"/>
          <p:cNvSpPr>
            <a:spLocks noEditPoints="1"/>
          </p:cNvSpPr>
          <p:nvPr/>
        </p:nvSpPr>
        <p:spPr bwMode="auto">
          <a:xfrm>
            <a:off x="7618596" y="2638959"/>
            <a:ext cx="190150" cy="156093"/>
          </a:xfrm>
          <a:custGeom>
            <a:avLst/>
            <a:gdLst>
              <a:gd name="T0" fmla="*/ 212725 w 62"/>
              <a:gd name="T1" fmla="*/ 164353 h 51"/>
              <a:gd name="T2" fmla="*/ 205863 w 62"/>
              <a:gd name="T3" fmla="*/ 174625 h 51"/>
              <a:gd name="T4" fmla="*/ 10293 w 62"/>
              <a:gd name="T5" fmla="*/ 174625 h 51"/>
              <a:gd name="T6" fmla="*/ 0 w 62"/>
              <a:gd name="T7" fmla="*/ 164353 h 51"/>
              <a:gd name="T8" fmla="*/ 0 w 62"/>
              <a:gd name="T9" fmla="*/ 99297 h 51"/>
              <a:gd name="T10" fmla="*/ 3431 w 62"/>
              <a:gd name="T11" fmla="*/ 82176 h 51"/>
              <a:gd name="T12" fmla="*/ 37742 w 62"/>
              <a:gd name="T13" fmla="*/ 6848 h 51"/>
              <a:gd name="T14" fmla="*/ 51466 w 62"/>
              <a:gd name="T15" fmla="*/ 0 h 51"/>
              <a:gd name="T16" fmla="*/ 164690 w 62"/>
              <a:gd name="T17" fmla="*/ 0 h 51"/>
              <a:gd name="T18" fmla="*/ 178415 w 62"/>
              <a:gd name="T19" fmla="*/ 6848 h 51"/>
              <a:gd name="T20" fmla="*/ 209294 w 62"/>
              <a:gd name="T21" fmla="*/ 82176 h 51"/>
              <a:gd name="T22" fmla="*/ 212725 w 62"/>
              <a:gd name="T23" fmla="*/ 99297 h 51"/>
              <a:gd name="T24" fmla="*/ 212725 w 62"/>
              <a:gd name="T25" fmla="*/ 164353 h 51"/>
              <a:gd name="T26" fmla="*/ 185277 w 62"/>
              <a:gd name="T27" fmla="*/ 95873 h 51"/>
              <a:gd name="T28" fmla="*/ 185277 w 62"/>
              <a:gd name="T29" fmla="*/ 92449 h 51"/>
              <a:gd name="T30" fmla="*/ 157828 w 62"/>
              <a:gd name="T31" fmla="*/ 23968 h 51"/>
              <a:gd name="T32" fmla="*/ 58328 w 62"/>
              <a:gd name="T33" fmla="*/ 23968 h 51"/>
              <a:gd name="T34" fmla="*/ 30879 w 62"/>
              <a:gd name="T35" fmla="*/ 92449 h 51"/>
              <a:gd name="T36" fmla="*/ 27448 w 62"/>
              <a:gd name="T37" fmla="*/ 95873 h 51"/>
              <a:gd name="T38" fmla="*/ 72052 w 62"/>
              <a:gd name="T39" fmla="*/ 95873 h 51"/>
              <a:gd name="T40" fmla="*/ 85776 w 62"/>
              <a:gd name="T41" fmla="*/ 123265 h 51"/>
              <a:gd name="T42" fmla="*/ 130380 w 62"/>
              <a:gd name="T43" fmla="*/ 123265 h 51"/>
              <a:gd name="T44" fmla="*/ 144104 w 62"/>
              <a:gd name="T45" fmla="*/ 95873 h 51"/>
              <a:gd name="T46" fmla="*/ 185277 w 62"/>
              <a:gd name="T47" fmla="*/ 95873 h 5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2" h="51">
                <a:moveTo>
                  <a:pt x="62" y="48"/>
                </a:moveTo>
                <a:cubicBezTo>
                  <a:pt x="62" y="50"/>
                  <a:pt x="61" y="51"/>
                  <a:pt x="60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2" y="51"/>
                  <a:pt x="0" y="50"/>
                  <a:pt x="0" y="48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8"/>
                  <a:pt x="1" y="25"/>
                  <a:pt x="1" y="24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3" y="0"/>
                  <a:pt x="15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1" y="1"/>
                  <a:pt x="52" y="2"/>
                </a:cubicBezTo>
                <a:cubicBezTo>
                  <a:pt x="61" y="24"/>
                  <a:pt x="61" y="24"/>
                  <a:pt x="61" y="24"/>
                </a:cubicBezTo>
                <a:cubicBezTo>
                  <a:pt x="62" y="25"/>
                  <a:pt x="62" y="28"/>
                  <a:pt x="62" y="29"/>
                </a:cubicBezTo>
                <a:lnTo>
                  <a:pt x="62" y="48"/>
                </a:lnTo>
                <a:close/>
                <a:moveTo>
                  <a:pt x="54" y="28"/>
                </a:moveTo>
                <a:cubicBezTo>
                  <a:pt x="54" y="28"/>
                  <a:pt x="54" y="27"/>
                  <a:pt x="54" y="27"/>
                </a:cubicBezTo>
                <a:cubicBezTo>
                  <a:pt x="46" y="7"/>
                  <a:pt x="46" y="7"/>
                  <a:pt x="46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8" y="28"/>
                  <a:pt x="8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5" y="36"/>
                  <a:pt x="25" y="36"/>
                  <a:pt x="25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42" y="28"/>
                  <a:pt x="42" y="28"/>
                  <a:pt x="42" y="28"/>
                </a:cubicBezTo>
                <a:lnTo>
                  <a:pt x="54" y="2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3" name="Freeform 98"/>
          <p:cNvSpPr/>
          <p:nvPr/>
        </p:nvSpPr>
        <p:spPr bwMode="auto">
          <a:xfrm>
            <a:off x="8061334" y="2620512"/>
            <a:ext cx="110684" cy="174540"/>
          </a:xfrm>
          <a:custGeom>
            <a:avLst/>
            <a:gdLst>
              <a:gd name="T0" fmla="*/ 123825 w 36"/>
              <a:gd name="T1" fmla="*/ 61662 h 57"/>
              <a:gd name="T2" fmla="*/ 120385 w 36"/>
              <a:gd name="T3" fmla="*/ 68513 h 57"/>
              <a:gd name="T4" fmla="*/ 96308 w 36"/>
              <a:gd name="T5" fmla="*/ 68513 h 57"/>
              <a:gd name="T6" fmla="*/ 41275 w 36"/>
              <a:gd name="T7" fmla="*/ 113046 h 57"/>
              <a:gd name="T8" fmla="*/ 103188 w 36"/>
              <a:gd name="T9" fmla="*/ 188411 h 57"/>
              <a:gd name="T10" fmla="*/ 103188 w 36"/>
              <a:gd name="T11" fmla="*/ 191836 h 57"/>
              <a:gd name="T12" fmla="*/ 99748 w 36"/>
              <a:gd name="T13" fmla="*/ 195262 h 57"/>
              <a:gd name="T14" fmla="*/ 72231 w 36"/>
              <a:gd name="T15" fmla="*/ 195262 h 57"/>
              <a:gd name="T16" fmla="*/ 68792 w 36"/>
              <a:gd name="T17" fmla="*/ 195262 h 57"/>
              <a:gd name="T18" fmla="*/ 0 w 36"/>
              <a:gd name="T19" fmla="*/ 116472 h 57"/>
              <a:gd name="T20" fmla="*/ 0 w 36"/>
              <a:gd name="T21" fmla="*/ 113046 h 57"/>
              <a:gd name="T22" fmla="*/ 0 w 36"/>
              <a:gd name="T23" fmla="*/ 95918 h 57"/>
              <a:gd name="T24" fmla="*/ 3440 w 36"/>
              <a:gd name="T25" fmla="*/ 89067 h 57"/>
              <a:gd name="T26" fmla="*/ 20638 w 36"/>
              <a:gd name="T27" fmla="*/ 89067 h 57"/>
              <a:gd name="T28" fmla="*/ 61913 w 36"/>
              <a:gd name="T29" fmla="*/ 68513 h 57"/>
              <a:gd name="T30" fmla="*/ 3440 w 36"/>
              <a:gd name="T31" fmla="*/ 68513 h 57"/>
              <a:gd name="T32" fmla="*/ 0 w 36"/>
              <a:gd name="T33" fmla="*/ 61662 h 57"/>
              <a:gd name="T34" fmla="*/ 0 w 36"/>
              <a:gd name="T35" fmla="*/ 47959 h 57"/>
              <a:gd name="T36" fmla="*/ 3440 w 36"/>
              <a:gd name="T37" fmla="*/ 44533 h 57"/>
              <a:gd name="T38" fmla="*/ 61913 w 36"/>
              <a:gd name="T39" fmla="*/ 44533 h 57"/>
              <a:gd name="T40" fmla="*/ 24077 w 36"/>
              <a:gd name="T41" fmla="*/ 27405 h 57"/>
              <a:gd name="T42" fmla="*/ 3440 w 36"/>
              <a:gd name="T43" fmla="*/ 27405 h 57"/>
              <a:gd name="T44" fmla="*/ 0 w 36"/>
              <a:gd name="T45" fmla="*/ 23980 h 57"/>
              <a:gd name="T46" fmla="*/ 0 w 36"/>
              <a:gd name="T47" fmla="*/ 6851 h 57"/>
              <a:gd name="T48" fmla="*/ 3440 w 36"/>
              <a:gd name="T49" fmla="*/ 0 h 57"/>
              <a:gd name="T50" fmla="*/ 116946 w 36"/>
              <a:gd name="T51" fmla="*/ 0 h 57"/>
              <a:gd name="T52" fmla="*/ 123825 w 36"/>
              <a:gd name="T53" fmla="*/ 6851 h 57"/>
              <a:gd name="T54" fmla="*/ 123825 w 36"/>
              <a:gd name="T55" fmla="*/ 20554 h 57"/>
              <a:gd name="T56" fmla="*/ 116946 w 36"/>
              <a:gd name="T57" fmla="*/ 23980 h 57"/>
              <a:gd name="T58" fmla="*/ 85990 w 36"/>
              <a:gd name="T59" fmla="*/ 23980 h 57"/>
              <a:gd name="T60" fmla="*/ 96308 w 36"/>
              <a:gd name="T61" fmla="*/ 44533 h 57"/>
              <a:gd name="T62" fmla="*/ 120385 w 36"/>
              <a:gd name="T63" fmla="*/ 44533 h 57"/>
              <a:gd name="T64" fmla="*/ 123825 w 36"/>
              <a:gd name="T65" fmla="*/ 47959 h 57"/>
              <a:gd name="T66" fmla="*/ 123825 w 36"/>
              <a:gd name="T67" fmla="*/ 61662 h 5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6" h="57">
                <a:moveTo>
                  <a:pt x="36" y="18"/>
                </a:moveTo>
                <a:cubicBezTo>
                  <a:pt x="36" y="19"/>
                  <a:pt x="35" y="20"/>
                  <a:pt x="35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7" y="27"/>
                  <a:pt x="21" y="32"/>
                  <a:pt x="12" y="33"/>
                </a:cubicBezTo>
                <a:cubicBezTo>
                  <a:pt x="18" y="40"/>
                  <a:pt x="24" y="47"/>
                  <a:pt x="30" y="55"/>
                </a:cubicBezTo>
                <a:cubicBezTo>
                  <a:pt x="30" y="55"/>
                  <a:pt x="30" y="56"/>
                  <a:pt x="30" y="56"/>
                </a:cubicBezTo>
                <a:cubicBezTo>
                  <a:pt x="30" y="57"/>
                  <a:pt x="29" y="57"/>
                  <a:pt x="29" y="57"/>
                </a:cubicBezTo>
                <a:cubicBezTo>
                  <a:pt x="21" y="57"/>
                  <a:pt x="21" y="57"/>
                  <a:pt x="21" y="57"/>
                </a:cubicBezTo>
                <a:cubicBezTo>
                  <a:pt x="21" y="57"/>
                  <a:pt x="20" y="57"/>
                  <a:pt x="20" y="57"/>
                </a:cubicBezTo>
                <a:cubicBezTo>
                  <a:pt x="14" y="49"/>
                  <a:pt x="8" y="42"/>
                  <a:pt x="0" y="3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6"/>
                  <a:pt x="1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13" y="26"/>
                  <a:pt x="17" y="24"/>
                  <a:pt x="18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0" y="13"/>
                  <a:pt x="1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6" y="10"/>
                  <a:pt x="12" y="8"/>
                  <a:pt x="7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7"/>
                  <a:pt x="35" y="7"/>
                  <a:pt x="34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9"/>
                  <a:pt x="27" y="11"/>
                  <a:pt x="28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6" y="13"/>
                  <a:pt x="36" y="1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4" name="Freeform 99"/>
          <p:cNvSpPr/>
          <p:nvPr/>
        </p:nvSpPr>
        <p:spPr bwMode="auto">
          <a:xfrm>
            <a:off x="8443052" y="2620512"/>
            <a:ext cx="129132" cy="190150"/>
          </a:xfrm>
          <a:custGeom>
            <a:avLst/>
            <a:gdLst>
              <a:gd name="T0" fmla="*/ 3440 w 42"/>
              <a:gd name="T1" fmla="*/ 202432 h 62"/>
              <a:gd name="T2" fmla="*/ 30956 w 42"/>
              <a:gd name="T3" fmla="*/ 192139 h 62"/>
              <a:gd name="T4" fmla="*/ 37836 w 42"/>
              <a:gd name="T5" fmla="*/ 178415 h 62"/>
              <a:gd name="T6" fmla="*/ 68792 w 42"/>
              <a:gd name="T7" fmla="*/ 24017 h 62"/>
              <a:gd name="T8" fmla="*/ 68792 w 42"/>
              <a:gd name="T9" fmla="*/ 20586 h 62"/>
              <a:gd name="T10" fmla="*/ 41275 w 42"/>
              <a:gd name="T11" fmla="*/ 17155 h 62"/>
              <a:gd name="T12" fmla="*/ 44715 w 42"/>
              <a:gd name="T13" fmla="*/ 0 h 62"/>
              <a:gd name="T14" fmla="*/ 99748 w 42"/>
              <a:gd name="T15" fmla="*/ 3431 h 62"/>
              <a:gd name="T16" fmla="*/ 144463 w 42"/>
              <a:gd name="T17" fmla="*/ 0 h 62"/>
              <a:gd name="T18" fmla="*/ 141023 w 42"/>
              <a:gd name="T19" fmla="*/ 13724 h 62"/>
              <a:gd name="T20" fmla="*/ 110067 w 42"/>
              <a:gd name="T21" fmla="*/ 24017 h 62"/>
              <a:gd name="T22" fmla="*/ 106627 w 42"/>
              <a:gd name="T23" fmla="*/ 44604 h 62"/>
              <a:gd name="T24" fmla="*/ 82550 w 42"/>
              <a:gd name="T25" fmla="*/ 150966 h 62"/>
              <a:gd name="T26" fmla="*/ 75671 w 42"/>
              <a:gd name="T27" fmla="*/ 192139 h 62"/>
              <a:gd name="T28" fmla="*/ 75671 w 42"/>
              <a:gd name="T29" fmla="*/ 195570 h 62"/>
              <a:gd name="T30" fmla="*/ 103188 w 42"/>
              <a:gd name="T31" fmla="*/ 199001 h 62"/>
              <a:gd name="T32" fmla="*/ 99748 w 42"/>
              <a:gd name="T33" fmla="*/ 212725 h 62"/>
              <a:gd name="T34" fmla="*/ 89429 w 42"/>
              <a:gd name="T35" fmla="*/ 212725 h 62"/>
              <a:gd name="T36" fmla="*/ 65352 w 42"/>
              <a:gd name="T37" fmla="*/ 209294 h 62"/>
              <a:gd name="T38" fmla="*/ 37836 w 42"/>
              <a:gd name="T39" fmla="*/ 209294 h 62"/>
              <a:gd name="T40" fmla="*/ 0 w 42"/>
              <a:gd name="T41" fmla="*/ 212725 h 62"/>
              <a:gd name="T42" fmla="*/ 3440 w 42"/>
              <a:gd name="T43" fmla="*/ 202432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2" h="62">
                <a:moveTo>
                  <a:pt x="1" y="59"/>
                </a:moveTo>
                <a:cubicBezTo>
                  <a:pt x="4" y="58"/>
                  <a:pt x="7" y="58"/>
                  <a:pt x="9" y="56"/>
                </a:cubicBezTo>
                <a:cubicBezTo>
                  <a:pt x="10" y="55"/>
                  <a:pt x="10" y="54"/>
                  <a:pt x="11" y="52"/>
                </a:cubicBezTo>
                <a:cubicBezTo>
                  <a:pt x="11" y="49"/>
                  <a:pt x="20" y="10"/>
                  <a:pt x="20" y="7"/>
                </a:cubicBezTo>
                <a:cubicBezTo>
                  <a:pt x="20" y="6"/>
                  <a:pt x="20" y="6"/>
                  <a:pt x="20" y="6"/>
                </a:cubicBezTo>
                <a:cubicBezTo>
                  <a:pt x="18" y="5"/>
                  <a:pt x="15" y="5"/>
                  <a:pt x="12" y="5"/>
                </a:cubicBezTo>
                <a:cubicBezTo>
                  <a:pt x="13" y="0"/>
                  <a:pt x="13" y="0"/>
                  <a:pt x="13" y="0"/>
                </a:cubicBezTo>
                <a:cubicBezTo>
                  <a:pt x="18" y="1"/>
                  <a:pt x="24" y="1"/>
                  <a:pt x="29" y="1"/>
                </a:cubicBezTo>
                <a:cubicBezTo>
                  <a:pt x="33" y="1"/>
                  <a:pt x="37" y="1"/>
                  <a:pt x="42" y="0"/>
                </a:cubicBezTo>
                <a:cubicBezTo>
                  <a:pt x="41" y="2"/>
                  <a:pt x="41" y="3"/>
                  <a:pt x="41" y="4"/>
                </a:cubicBezTo>
                <a:cubicBezTo>
                  <a:pt x="38" y="5"/>
                  <a:pt x="35" y="5"/>
                  <a:pt x="32" y="7"/>
                </a:cubicBezTo>
                <a:cubicBezTo>
                  <a:pt x="32" y="9"/>
                  <a:pt x="31" y="11"/>
                  <a:pt x="31" y="13"/>
                </a:cubicBezTo>
                <a:cubicBezTo>
                  <a:pt x="29" y="24"/>
                  <a:pt x="26" y="34"/>
                  <a:pt x="24" y="44"/>
                </a:cubicBezTo>
                <a:cubicBezTo>
                  <a:pt x="24" y="46"/>
                  <a:pt x="22" y="54"/>
                  <a:pt x="22" y="56"/>
                </a:cubicBezTo>
                <a:cubicBezTo>
                  <a:pt x="22" y="57"/>
                  <a:pt x="22" y="57"/>
                  <a:pt x="22" y="57"/>
                </a:cubicBezTo>
                <a:cubicBezTo>
                  <a:pt x="25" y="57"/>
                  <a:pt x="27" y="58"/>
                  <a:pt x="30" y="58"/>
                </a:cubicBezTo>
                <a:cubicBezTo>
                  <a:pt x="29" y="59"/>
                  <a:pt x="29" y="61"/>
                  <a:pt x="29" y="62"/>
                </a:cubicBezTo>
                <a:cubicBezTo>
                  <a:pt x="28" y="62"/>
                  <a:pt x="27" y="62"/>
                  <a:pt x="26" y="62"/>
                </a:cubicBezTo>
                <a:cubicBezTo>
                  <a:pt x="24" y="62"/>
                  <a:pt x="22" y="61"/>
                  <a:pt x="19" y="61"/>
                </a:cubicBezTo>
                <a:cubicBezTo>
                  <a:pt x="17" y="61"/>
                  <a:pt x="14" y="61"/>
                  <a:pt x="11" y="61"/>
                </a:cubicBezTo>
                <a:cubicBezTo>
                  <a:pt x="8" y="61"/>
                  <a:pt x="4" y="62"/>
                  <a:pt x="0" y="62"/>
                </a:cubicBezTo>
                <a:lnTo>
                  <a:pt x="1" y="5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5" name="Freeform 100"/>
          <p:cNvSpPr>
            <a:spLocks noEditPoints="1"/>
          </p:cNvSpPr>
          <p:nvPr/>
        </p:nvSpPr>
        <p:spPr bwMode="auto">
          <a:xfrm>
            <a:off x="600075" y="2965336"/>
            <a:ext cx="205759" cy="197246"/>
          </a:xfrm>
          <a:custGeom>
            <a:avLst/>
            <a:gdLst>
              <a:gd name="T0" fmla="*/ 216444 w 67"/>
              <a:gd name="T1" fmla="*/ 168945 h 64"/>
              <a:gd name="T2" fmla="*/ 199266 w 67"/>
              <a:gd name="T3" fmla="*/ 151706 h 64"/>
              <a:gd name="T4" fmla="*/ 185524 w 67"/>
              <a:gd name="T5" fmla="*/ 165497 h 64"/>
              <a:gd name="T6" fmla="*/ 216444 w 67"/>
              <a:gd name="T7" fmla="*/ 196528 h 64"/>
              <a:gd name="T8" fmla="*/ 219880 w 67"/>
              <a:gd name="T9" fmla="*/ 206872 h 64"/>
              <a:gd name="T10" fmla="*/ 202702 w 67"/>
              <a:gd name="T11" fmla="*/ 220663 h 64"/>
              <a:gd name="T12" fmla="*/ 192395 w 67"/>
              <a:gd name="T13" fmla="*/ 217215 h 64"/>
              <a:gd name="T14" fmla="*/ 99633 w 67"/>
              <a:gd name="T15" fmla="*/ 124123 h 64"/>
              <a:gd name="T16" fmla="*/ 51534 w 67"/>
              <a:gd name="T17" fmla="*/ 144810 h 64"/>
              <a:gd name="T18" fmla="*/ 0 w 67"/>
              <a:gd name="T19" fmla="*/ 93092 h 64"/>
              <a:gd name="T20" fmla="*/ 89326 w 67"/>
              <a:gd name="T21" fmla="*/ 0 h 64"/>
              <a:gd name="T22" fmla="*/ 140861 w 67"/>
              <a:gd name="T23" fmla="*/ 51718 h 64"/>
              <a:gd name="T24" fmla="*/ 123683 w 67"/>
              <a:gd name="T25" fmla="*/ 103436 h 64"/>
              <a:gd name="T26" fmla="*/ 171781 w 67"/>
              <a:gd name="T27" fmla="*/ 151706 h 64"/>
              <a:gd name="T28" fmla="*/ 185524 w 67"/>
              <a:gd name="T29" fmla="*/ 137914 h 64"/>
              <a:gd name="T30" fmla="*/ 168346 w 67"/>
              <a:gd name="T31" fmla="*/ 120675 h 64"/>
              <a:gd name="T32" fmla="*/ 185524 w 67"/>
              <a:gd name="T33" fmla="*/ 106884 h 64"/>
              <a:gd name="T34" fmla="*/ 188959 w 67"/>
              <a:gd name="T35" fmla="*/ 106884 h 64"/>
              <a:gd name="T36" fmla="*/ 230187 w 67"/>
              <a:gd name="T37" fmla="*/ 151706 h 64"/>
              <a:gd name="T38" fmla="*/ 216444 w 67"/>
              <a:gd name="T39" fmla="*/ 168945 h 64"/>
              <a:gd name="T40" fmla="*/ 85891 w 67"/>
              <a:gd name="T41" fmla="*/ 27583 h 64"/>
              <a:gd name="T42" fmla="*/ 61841 w 67"/>
              <a:gd name="T43" fmla="*/ 55166 h 64"/>
              <a:gd name="T44" fmla="*/ 65277 w 67"/>
              <a:gd name="T45" fmla="*/ 65509 h 64"/>
              <a:gd name="T46" fmla="*/ 51534 w 67"/>
              <a:gd name="T47" fmla="*/ 62061 h 64"/>
              <a:gd name="T48" fmla="*/ 24049 w 67"/>
              <a:gd name="T49" fmla="*/ 89644 h 64"/>
              <a:gd name="T50" fmla="*/ 51534 w 67"/>
              <a:gd name="T51" fmla="*/ 117227 h 64"/>
              <a:gd name="T52" fmla="*/ 79019 w 67"/>
              <a:gd name="T53" fmla="*/ 89644 h 64"/>
              <a:gd name="T54" fmla="*/ 75584 w 67"/>
              <a:gd name="T55" fmla="*/ 79301 h 64"/>
              <a:gd name="T56" fmla="*/ 85891 w 67"/>
              <a:gd name="T57" fmla="*/ 82749 h 64"/>
              <a:gd name="T58" fmla="*/ 113376 w 67"/>
              <a:gd name="T59" fmla="*/ 55166 h 64"/>
              <a:gd name="T60" fmla="*/ 85891 w 67"/>
              <a:gd name="T61" fmla="*/ 27583 h 6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7" h="64">
                <a:moveTo>
                  <a:pt x="63" y="49"/>
                </a:moveTo>
                <a:cubicBezTo>
                  <a:pt x="62" y="49"/>
                  <a:pt x="58" y="45"/>
                  <a:pt x="58" y="44"/>
                </a:cubicBezTo>
                <a:cubicBezTo>
                  <a:pt x="54" y="48"/>
                  <a:pt x="54" y="48"/>
                  <a:pt x="54" y="48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58"/>
                  <a:pt x="64" y="59"/>
                  <a:pt x="64" y="60"/>
                </a:cubicBezTo>
                <a:cubicBezTo>
                  <a:pt x="64" y="62"/>
                  <a:pt x="61" y="64"/>
                  <a:pt x="59" y="64"/>
                </a:cubicBezTo>
                <a:cubicBezTo>
                  <a:pt x="58" y="64"/>
                  <a:pt x="57" y="64"/>
                  <a:pt x="56" y="63"/>
                </a:cubicBezTo>
                <a:cubicBezTo>
                  <a:pt x="29" y="36"/>
                  <a:pt x="29" y="36"/>
                  <a:pt x="29" y="36"/>
                </a:cubicBezTo>
                <a:cubicBezTo>
                  <a:pt x="25" y="39"/>
                  <a:pt x="20" y="42"/>
                  <a:pt x="15" y="42"/>
                </a:cubicBezTo>
                <a:cubicBezTo>
                  <a:pt x="6" y="42"/>
                  <a:pt x="0" y="36"/>
                  <a:pt x="0" y="27"/>
                </a:cubicBezTo>
                <a:cubicBezTo>
                  <a:pt x="0" y="14"/>
                  <a:pt x="13" y="0"/>
                  <a:pt x="26" y="0"/>
                </a:cubicBezTo>
                <a:cubicBezTo>
                  <a:pt x="35" y="0"/>
                  <a:pt x="41" y="6"/>
                  <a:pt x="41" y="15"/>
                </a:cubicBezTo>
                <a:cubicBezTo>
                  <a:pt x="41" y="21"/>
                  <a:pt x="39" y="26"/>
                  <a:pt x="36" y="30"/>
                </a:cubicBezTo>
                <a:cubicBezTo>
                  <a:pt x="50" y="44"/>
                  <a:pt x="50" y="44"/>
                  <a:pt x="50" y="44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49" y="36"/>
                  <a:pt x="49" y="35"/>
                </a:cubicBezTo>
                <a:cubicBezTo>
                  <a:pt x="49" y="34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6" y="32"/>
                  <a:pt x="67" y="43"/>
                  <a:pt x="67" y="44"/>
                </a:cubicBezTo>
                <a:cubicBezTo>
                  <a:pt x="67" y="45"/>
                  <a:pt x="64" y="49"/>
                  <a:pt x="63" y="49"/>
                </a:cubicBezTo>
                <a:close/>
                <a:moveTo>
                  <a:pt x="25" y="8"/>
                </a:moveTo>
                <a:cubicBezTo>
                  <a:pt x="21" y="8"/>
                  <a:pt x="18" y="12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17" y="19"/>
                  <a:pt x="16" y="18"/>
                  <a:pt x="15" y="18"/>
                </a:cubicBezTo>
                <a:cubicBezTo>
                  <a:pt x="11" y="18"/>
                  <a:pt x="7" y="22"/>
                  <a:pt x="7" y="26"/>
                </a:cubicBezTo>
                <a:cubicBezTo>
                  <a:pt x="7" y="30"/>
                  <a:pt x="11" y="34"/>
                  <a:pt x="15" y="34"/>
                </a:cubicBezTo>
                <a:cubicBezTo>
                  <a:pt x="19" y="34"/>
                  <a:pt x="23" y="30"/>
                  <a:pt x="23" y="26"/>
                </a:cubicBezTo>
                <a:cubicBezTo>
                  <a:pt x="23" y="25"/>
                  <a:pt x="23" y="24"/>
                  <a:pt x="22" y="23"/>
                </a:cubicBezTo>
                <a:cubicBezTo>
                  <a:pt x="23" y="23"/>
                  <a:pt x="24" y="24"/>
                  <a:pt x="25" y="24"/>
                </a:cubicBezTo>
                <a:cubicBezTo>
                  <a:pt x="30" y="24"/>
                  <a:pt x="33" y="20"/>
                  <a:pt x="33" y="16"/>
                </a:cubicBezTo>
                <a:cubicBezTo>
                  <a:pt x="33" y="12"/>
                  <a:pt x="30" y="8"/>
                  <a:pt x="25" y="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6" name="Freeform 101"/>
          <p:cNvSpPr>
            <a:spLocks noEditPoints="1"/>
          </p:cNvSpPr>
          <p:nvPr/>
        </p:nvSpPr>
        <p:spPr bwMode="auto">
          <a:xfrm>
            <a:off x="984632" y="2983784"/>
            <a:ext cx="235559" cy="156093"/>
          </a:xfrm>
          <a:custGeom>
            <a:avLst/>
            <a:gdLst>
              <a:gd name="T0" fmla="*/ 263525 w 77"/>
              <a:gd name="T1" fmla="*/ 147233 h 51"/>
              <a:gd name="T2" fmla="*/ 263525 w 77"/>
              <a:gd name="T3" fmla="*/ 160929 h 51"/>
              <a:gd name="T4" fmla="*/ 239568 w 77"/>
              <a:gd name="T5" fmla="*/ 174625 h 51"/>
              <a:gd name="T6" fmla="*/ 20534 w 77"/>
              <a:gd name="T7" fmla="*/ 174625 h 51"/>
              <a:gd name="T8" fmla="*/ 0 w 77"/>
              <a:gd name="T9" fmla="*/ 160929 h 51"/>
              <a:gd name="T10" fmla="*/ 0 w 77"/>
              <a:gd name="T11" fmla="*/ 147233 h 51"/>
              <a:gd name="T12" fmla="*/ 20534 w 77"/>
              <a:gd name="T13" fmla="*/ 147233 h 51"/>
              <a:gd name="T14" fmla="*/ 239568 w 77"/>
              <a:gd name="T15" fmla="*/ 147233 h 51"/>
              <a:gd name="T16" fmla="*/ 263525 w 77"/>
              <a:gd name="T17" fmla="*/ 147233 h 51"/>
              <a:gd name="T18" fmla="*/ 34224 w 77"/>
              <a:gd name="T19" fmla="*/ 116417 h 51"/>
              <a:gd name="T20" fmla="*/ 34224 w 77"/>
              <a:gd name="T21" fmla="*/ 20544 h 51"/>
              <a:gd name="T22" fmla="*/ 54758 w 77"/>
              <a:gd name="T23" fmla="*/ 0 h 51"/>
              <a:gd name="T24" fmla="*/ 205344 w 77"/>
              <a:gd name="T25" fmla="*/ 0 h 51"/>
              <a:gd name="T26" fmla="*/ 229301 w 77"/>
              <a:gd name="T27" fmla="*/ 20544 h 51"/>
              <a:gd name="T28" fmla="*/ 229301 w 77"/>
              <a:gd name="T29" fmla="*/ 116417 h 51"/>
              <a:gd name="T30" fmla="*/ 205344 w 77"/>
              <a:gd name="T31" fmla="*/ 140385 h 51"/>
              <a:gd name="T32" fmla="*/ 54758 w 77"/>
              <a:gd name="T33" fmla="*/ 140385 h 51"/>
              <a:gd name="T34" fmla="*/ 34224 w 77"/>
              <a:gd name="T35" fmla="*/ 116417 h 51"/>
              <a:gd name="T36" fmla="*/ 51336 w 77"/>
              <a:gd name="T37" fmla="*/ 116417 h 51"/>
              <a:gd name="T38" fmla="*/ 54758 w 77"/>
              <a:gd name="T39" fmla="*/ 123265 h 51"/>
              <a:gd name="T40" fmla="*/ 205344 w 77"/>
              <a:gd name="T41" fmla="*/ 123265 h 51"/>
              <a:gd name="T42" fmla="*/ 208767 w 77"/>
              <a:gd name="T43" fmla="*/ 116417 h 51"/>
              <a:gd name="T44" fmla="*/ 208767 w 77"/>
              <a:gd name="T45" fmla="*/ 20544 h 51"/>
              <a:gd name="T46" fmla="*/ 205344 w 77"/>
              <a:gd name="T47" fmla="*/ 17120 h 51"/>
              <a:gd name="T48" fmla="*/ 54758 w 77"/>
              <a:gd name="T49" fmla="*/ 17120 h 51"/>
              <a:gd name="T50" fmla="*/ 51336 w 77"/>
              <a:gd name="T51" fmla="*/ 20544 h 51"/>
              <a:gd name="T52" fmla="*/ 51336 w 77"/>
              <a:gd name="T53" fmla="*/ 116417 h 51"/>
              <a:gd name="T54" fmla="*/ 143741 w 77"/>
              <a:gd name="T55" fmla="*/ 160929 h 51"/>
              <a:gd name="T56" fmla="*/ 143741 w 77"/>
              <a:gd name="T57" fmla="*/ 157505 h 51"/>
              <a:gd name="T58" fmla="*/ 119784 w 77"/>
              <a:gd name="T59" fmla="*/ 157505 h 51"/>
              <a:gd name="T60" fmla="*/ 116362 w 77"/>
              <a:gd name="T61" fmla="*/ 160929 h 51"/>
              <a:gd name="T62" fmla="*/ 119784 w 77"/>
              <a:gd name="T63" fmla="*/ 160929 h 51"/>
              <a:gd name="T64" fmla="*/ 143741 w 77"/>
              <a:gd name="T65" fmla="*/ 160929 h 51"/>
              <a:gd name="T66" fmla="*/ 143741 w 77"/>
              <a:gd name="T67" fmla="*/ 160929 h 5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7" h="51">
                <a:moveTo>
                  <a:pt x="77" y="43"/>
                </a:moveTo>
                <a:cubicBezTo>
                  <a:pt x="77" y="47"/>
                  <a:pt x="77" y="47"/>
                  <a:pt x="77" y="47"/>
                </a:cubicBezTo>
                <a:cubicBezTo>
                  <a:pt x="77" y="49"/>
                  <a:pt x="74" y="51"/>
                  <a:pt x="70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3" y="51"/>
                  <a:pt x="0" y="49"/>
                  <a:pt x="0" y="47"/>
                </a:cubicBezTo>
                <a:cubicBezTo>
                  <a:pt x="0" y="43"/>
                  <a:pt x="0" y="43"/>
                  <a:pt x="0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70" y="43"/>
                  <a:pt x="70" y="43"/>
                  <a:pt x="70" y="43"/>
                </a:cubicBezTo>
                <a:lnTo>
                  <a:pt x="77" y="43"/>
                </a:lnTo>
                <a:close/>
                <a:moveTo>
                  <a:pt x="10" y="34"/>
                </a:moveTo>
                <a:cubicBezTo>
                  <a:pt x="10" y="6"/>
                  <a:pt x="10" y="6"/>
                  <a:pt x="10" y="6"/>
                </a:cubicBezTo>
                <a:cubicBezTo>
                  <a:pt x="10" y="2"/>
                  <a:pt x="13" y="0"/>
                  <a:pt x="1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7" y="2"/>
                  <a:pt x="67" y="6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8"/>
                  <a:pt x="64" y="41"/>
                  <a:pt x="6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3" y="41"/>
                  <a:pt x="10" y="38"/>
                  <a:pt x="10" y="34"/>
                </a:cubicBezTo>
                <a:close/>
                <a:moveTo>
                  <a:pt x="15" y="34"/>
                </a:moveTo>
                <a:cubicBezTo>
                  <a:pt x="15" y="35"/>
                  <a:pt x="16" y="36"/>
                  <a:pt x="16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1" y="36"/>
                  <a:pt x="61" y="35"/>
                  <a:pt x="61" y="34"/>
                </a:cubicBezTo>
                <a:cubicBezTo>
                  <a:pt x="61" y="6"/>
                  <a:pt x="61" y="6"/>
                  <a:pt x="61" y="6"/>
                </a:cubicBezTo>
                <a:cubicBezTo>
                  <a:pt x="61" y="5"/>
                  <a:pt x="61" y="5"/>
                  <a:pt x="60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5"/>
                  <a:pt x="15" y="6"/>
                </a:cubicBezTo>
                <a:lnTo>
                  <a:pt x="15" y="34"/>
                </a:lnTo>
                <a:close/>
                <a:moveTo>
                  <a:pt x="42" y="47"/>
                </a:moveTo>
                <a:cubicBezTo>
                  <a:pt x="42" y="46"/>
                  <a:pt x="42" y="46"/>
                  <a:pt x="4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6"/>
                  <a:pt x="34" y="46"/>
                  <a:pt x="34" y="47"/>
                </a:cubicBezTo>
                <a:cubicBezTo>
                  <a:pt x="34" y="47"/>
                  <a:pt x="35" y="47"/>
                  <a:pt x="35" y="47"/>
                </a:cubicBezTo>
                <a:cubicBezTo>
                  <a:pt x="42" y="47"/>
                  <a:pt x="42" y="47"/>
                  <a:pt x="42" y="47"/>
                </a:cubicBezTo>
                <a:cubicBezTo>
                  <a:pt x="42" y="47"/>
                  <a:pt x="42" y="47"/>
                  <a:pt x="42" y="4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7" name="Freeform 102"/>
          <p:cNvSpPr/>
          <p:nvPr/>
        </p:nvSpPr>
        <p:spPr bwMode="auto">
          <a:xfrm>
            <a:off x="1433046" y="2955403"/>
            <a:ext cx="214274" cy="212855"/>
          </a:xfrm>
          <a:custGeom>
            <a:avLst/>
            <a:gdLst>
              <a:gd name="T0" fmla="*/ 232864 w 70"/>
              <a:gd name="T1" fmla="*/ 220870 h 69"/>
              <a:gd name="T2" fmla="*/ 219166 w 70"/>
              <a:gd name="T3" fmla="*/ 234674 h 69"/>
              <a:gd name="T4" fmla="*/ 205468 w 70"/>
              <a:gd name="T5" fmla="*/ 238125 h 69"/>
              <a:gd name="T6" fmla="*/ 195195 w 70"/>
              <a:gd name="T7" fmla="*/ 234674 h 69"/>
              <a:gd name="T8" fmla="*/ 143828 w 70"/>
              <a:gd name="T9" fmla="*/ 182908 h 69"/>
              <a:gd name="T10" fmla="*/ 136979 w 70"/>
              <a:gd name="T11" fmla="*/ 172554 h 69"/>
              <a:gd name="T12" fmla="*/ 143828 w 70"/>
              <a:gd name="T13" fmla="*/ 158750 h 69"/>
              <a:gd name="T14" fmla="*/ 109583 w 70"/>
              <a:gd name="T15" fmla="*/ 124239 h 69"/>
              <a:gd name="T16" fmla="*/ 92461 w 70"/>
              <a:gd name="T17" fmla="*/ 141495 h 69"/>
              <a:gd name="T18" fmla="*/ 85612 w 70"/>
              <a:gd name="T19" fmla="*/ 141495 h 69"/>
              <a:gd name="T20" fmla="*/ 82187 w 70"/>
              <a:gd name="T21" fmla="*/ 141495 h 69"/>
              <a:gd name="T22" fmla="*/ 89036 w 70"/>
              <a:gd name="T23" fmla="*/ 155299 h 69"/>
              <a:gd name="T24" fmla="*/ 85612 w 70"/>
              <a:gd name="T25" fmla="*/ 162201 h 69"/>
              <a:gd name="T26" fmla="*/ 68489 w 70"/>
              <a:gd name="T27" fmla="*/ 176005 h 69"/>
              <a:gd name="T28" fmla="*/ 61640 w 70"/>
              <a:gd name="T29" fmla="*/ 172554 h 69"/>
              <a:gd name="T30" fmla="*/ 3424 w 70"/>
              <a:gd name="T31" fmla="*/ 113886 h 69"/>
              <a:gd name="T32" fmla="*/ 0 w 70"/>
              <a:gd name="T33" fmla="*/ 103533 h 69"/>
              <a:gd name="T34" fmla="*/ 10273 w 70"/>
              <a:gd name="T35" fmla="*/ 86277 h 69"/>
              <a:gd name="T36" fmla="*/ 20547 w 70"/>
              <a:gd name="T37" fmla="*/ 82826 h 69"/>
              <a:gd name="T38" fmla="*/ 34245 w 70"/>
              <a:gd name="T39" fmla="*/ 93179 h 69"/>
              <a:gd name="T40" fmla="*/ 34245 w 70"/>
              <a:gd name="T41" fmla="*/ 86277 h 69"/>
              <a:gd name="T42" fmla="*/ 34245 w 70"/>
              <a:gd name="T43" fmla="*/ 82826 h 69"/>
              <a:gd name="T44" fmla="*/ 82187 w 70"/>
              <a:gd name="T45" fmla="*/ 34511 h 69"/>
              <a:gd name="T46" fmla="*/ 85612 w 70"/>
              <a:gd name="T47" fmla="*/ 31060 h 69"/>
              <a:gd name="T48" fmla="*/ 92461 w 70"/>
              <a:gd name="T49" fmla="*/ 34511 h 69"/>
              <a:gd name="T50" fmla="*/ 85612 w 70"/>
              <a:gd name="T51" fmla="*/ 20707 h 69"/>
              <a:gd name="T52" fmla="*/ 89036 w 70"/>
              <a:gd name="T53" fmla="*/ 10353 h 69"/>
              <a:gd name="T54" fmla="*/ 106159 w 70"/>
              <a:gd name="T55" fmla="*/ 0 h 69"/>
              <a:gd name="T56" fmla="*/ 113008 w 70"/>
              <a:gd name="T57" fmla="*/ 3451 h 69"/>
              <a:gd name="T58" fmla="*/ 171224 w 70"/>
              <a:gd name="T59" fmla="*/ 58668 h 69"/>
              <a:gd name="T60" fmla="*/ 174648 w 70"/>
              <a:gd name="T61" fmla="*/ 69022 h 69"/>
              <a:gd name="T62" fmla="*/ 160950 w 70"/>
              <a:gd name="T63" fmla="*/ 86277 h 69"/>
              <a:gd name="T64" fmla="*/ 154101 w 70"/>
              <a:gd name="T65" fmla="*/ 89728 h 69"/>
              <a:gd name="T66" fmla="*/ 140403 w 70"/>
              <a:gd name="T67" fmla="*/ 82826 h 69"/>
              <a:gd name="T68" fmla="*/ 140403 w 70"/>
              <a:gd name="T69" fmla="*/ 86277 h 69"/>
              <a:gd name="T70" fmla="*/ 140403 w 70"/>
              <a:gd name="T71" fmla="*/ 93179 h 69"/>
              <a:gd name="T72" fmla="*/ 123281 w 70"/>
              <a:gd name="T73" fmla="*/ 110435 h 69"/>
              <a:gd name="T74" fmla="*/ 157526 w 70"/>
              <a:gd name="T75" fmla="*/ 144946 h 69"/>
              <a:gd name="T76" fmla="*/ 171224 w 70"/>
              <a:gd name="T77" fmla="*/ 138043 h 69"/>
              <a:gd name="T78" fmla="*/ 184921 w 70"/>
              <a:gd name="T79" fmla="*/ 144946 h 69"/>
              <a:gd name="T80" fmla="*/ 232864 w 70"/>
              <a:gd name="T81" fmla="*/ 193261 h 69"/>
              <a:gd name="T82" fmla="*/ 239713 w 70"/>
              <a:gd name="T83" fmla="*/ 207065 h 69"/>
              <a:gd name="T84" fmla="*/ 232864 w 70"/>
              <a:gd name="T85" fmla="*/ 220870 h 6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0" h="69">
                <a:moveTo>
                  <a:pt x="68" y="64"/>
                </a:moveTo>
                <a:cubicBezTo>
                  <a:pt x="64" y="68"/>
                  <a:pt x="64" y="68"/>
                  <a:pt x="64" y="68"/>
                </a:cubicBezTo>
                <a:cubicBezTo>
                  <a:pt x="63" y="69"/>
                  <a:pt x="62" y="69"/>
                  <a:pt x="60" y="69"/>
                </a:cubicBezTo>
                <a:cubicBezTo>
                  <a:pt x="59" y="69"/>
                  <a:pt x="57" y="69"/>
                  <a:pt x="57" y="68"/>
                </a:cubicBezTo>
                <a:cubicBezTo>
                  <a:pt x="42" y="53"/>
                  <a:pt x="42" y="53"/>
                  <a:pt x="42" y="53"/>
                </a:cubicBezTo>
                <a:cubicBezTo>
                  <a:pt x="41" y="52"/>
                  <a:pt x="40" y="51"/>
                  <a:pt x="40" y="50"/>
                </a:cubicBezTo>
                <a:cubicBezTo>
                  <a:pt x="40" y="48"/>
                  <a:pt x="41" y="47"/>
                  <a:pt x="42" y="46"/>
                </a:cubicBezTo>
                <a:cubicBezTo>
                  <a:pt x="32" y="36"/>
                  <a:pt x="32" y="36"/>
                  <a:pt x="32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5" y="41"/>
                </a:cubicBezTo>
                <a:cubicBezTo>
                  <a:pt x="25" y="41"/>
                  <a:pt x="24" y="41"/>
                  <a:pt x="24" y="41"/>
                </a:cubicBezTo>
                <a:cubicBezTo>
                  <a:pt x="25" y="42"/>
                  <a:pt x="26" y="43"/>
                  <a:pt x="26" y="45"/>
                </a:cubicBezTo>
                <a:cubicBezTo>
                  <a:pt x="26" y="46"/>
                  <a:pt x="26" y="47"/>
                  <a:pt x="25" y="47"/>
                </a:cubicBezTo>
                <a:cubicBezTo>
                  <a:pt x="24" y="49"/>
                  <a:pt x="22" y="51"/>
                  <a:pt x="20" y="51"/>
                </a:cubicBezTo>
                <a:cubicBezTo>
                  <a:pt x="19" y="51"/>
                  <a:pt x="18" y="50"/>
                  <a:pt x="18" y="50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1"/>
                  <a:pt x="0" y="30"/>
                </a:cubicBezTo>
                <a:cubicBezTo>
                  <a:pt x="0" y="28"/>
                  <a:pt x="2" y="27"/>
                  <a:pt x="3" y="25"/>
                </a:cubicBezTo>
                <a:cubicBezTo>
                  <a:pt x="4" y="25"/>
                  <a:pt x="5" y="24"/>
                  <a:pt x="6" y="24"/>
                </a:cubicBezTo>
                <a:cubicBezTo>
                  <a:pt x="8" y="24"/>
                  <a:pt x="9" y="25"/>
                  <a:pt x="10" y="27"/>
                </a:cubicBezTo>
                <a:cubicBezTo>
                  <a:pt x="10" y="26"/>
                  <a:pt x="10" y="26"/>
                  <a:pt x="10" y="25"/>
                </a:cubicBezTo>
                <a:cubicBezTo>
                  <a:pt x="10" y="25"/>
                  <a:pt x="10" y="24"/>
                  <a:pt x="10" y="24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5" y="9"/>
                  <a:pt x="25" y="9"/>
                </a:cubicBezTo>
                <a:cubicBezTo>
                  <a:pt x="26" y="9"/>
                  <a:pt x="26" y="10"/>
                  <a:pt x="27" y="10"/>
                </a:cubicBezTo>
                <a:cubicBezTo>
                  <a:pt x="26" y="9"/>
                  <a:pt x="25" y="8"/>
                  <a:pt x="25" y="6"/>
                </a:cubicBezTo>
                <a:cubicBezTo>
                  <a:pt x="25" y="5"/>
                  <a:pt x="25" y="4"/>
                  <a:pt x="26" y="3"/>
                </a:cubicBezTo>
                <a:cubicBezTo>
                  <a:pt x="27" y="2"/>
                  <a:pt x="28" y="0"/>
                  <a:pt x="31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50" y="17"/>
                  <a:pt x="50" y="17"/>
                  <a:pt x="50" y="17"/>
                </a:cubicBezTo>
                <a:cubicBezTo>
                  <a:pt x="50" y="18"/>
                  <a:pt x="51" y="19"/>
                  <a:pt x="51" y="20"/>
                </a:cubicBezTo>
                <a:cubicBezTo>
                  <a:pt x="51" y="22"/>
                  <a:pt x="49" y="24"/>
                  <a:pt x="47" y="25"/>
                </a:cubicBezTo>
                <a:cubicBezTo>
                  <a:pt x="47" y="26"/>
                  <a:pt x="46" y="26"/>
                  <a:pt x="45" y="26"/>
                </a:cubicBezTo>
                <a:cubicBezTo>
                  <a:pt x="43" y="26"/>
                  <a:pt x="42" y="25"/>
                  <a:pt x="41" y="24"/>
                </a:cubicBezTo>
                <a:cubicBezTo>
                  <a:pt x="41" y="24"/>
                  <a:pt x="41" y="25"/>
                  <a:pt x="41" y="25"/>
                </a:cubicBezTo>
                <a:cubicBezTo>
                  <a:pt x="41" y="26"/>
                  <a:pt x="41" y="26"/>
                  <a:pt x="41" y="27"/>
                </a:cubicBezTo>
                <a:cubicBezTo>
                  <a:pt x="36" y="32"/>
                  <a:pt x="36" y="32"/>
                  <a:pt x="36" y="32"/>
                </a:cubicBezTo>
                <a:cubicBezTo>
                  <a:pt x="46" y="42"/>
                  <a:pt x="46" y="42"/>
                  <a:pt x="46" y="42"/>
                </a:cubicBezTo>
                <a:cubicBezTo>
                  <a:pt x="47" y="41"/>
                  <a:pt x="48" y="40"/>
                  <a:pt x="50" y="40"/>
                </a:cubicBezTo>
                <a:cubicBezTo>
                  <a:pt x="51" y="40"/>
                  <a:pt x="53" y="41"/>
                  <a:pt x="54" y="42"/>
                </a:cubicBezTo>
                <a:cubicBezTo>
                  <a:pt x="68" y="56"/>
                  <a:pt x="68" y="56"/>
                  <a:pt x="68" y="56"/>
                </a:cubicBezTo>
                <a:cubicBezTo>
                  <a:pt x="69" y="57"/>
                  <a:pt x="70" y="59"/>
                  <a:pt x="70" y="60"/>
                </a:cubicBezTo>
                <a:cubicBezTo>
                  <a:pt x="70" y="61"/>
                  <a:pt x="69" y="63"/>
                  <a:pt x="68" y="6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8" name="Freeform 103"/>
          <p:cNvSpPr>
            <a:spLocks noEditPoints="1"/>
          </p:cNvSpPr>
          <p:nvPr/>
        </p:nvSpPr>
        <p:spPr bwMode="auto">
          <a:xfrm>
            <a:off x="1868688" y="2965336"/>
            <a:ext cx="129131" cy="190150"/>
          </a:xfrm>
          <a:custGeom>
            <a:avLst/>
            <a:gdLst>
              <a:gd name="T0" fmla="*/ 127264 w 42"/>
              <a:gd name="T1" fmla="*/ 99500 h 62"/>
              <a:gd name="T2" fmla="*/ 106627 w 42"/>
              <a:gd name="T3" fmla="*/ 140673 h 62"/>
              <a:gd name="T4" fmla="*/ 113506 w 42"/>
              <a:gd name="T5" fmla="*/ 150966 h 62"/>
              <a:gd name="T6" fmla="*/ 110066 w 42"/>
              <a:gd name="T7" fmla="*/ 161259 h 62"/>
              <a:gd name="T8" fmla="*/ 113506 w 42"/>
              <a:gd name="T9" fmla="*/ 168121 h 62"/>
              <a:gd name="T10" fmla="*/ 106627 w 42"/>
              <a:gd name="T11" fmla="*/ 181846 h 62"/>
              <a:gd name="T12" fmla="*/ 106627 w 42"/>
              <a:gd name="T13" fmla="*/ 185277 h 62"/>
              <a:gd name="T14" fmla="*/ 92868 w 42"/>
              <a:gd name="T15" fmla="*/ 199001 h 62"/>
              <a:gd name="T16" fmla="*/ 72231 w 42"/>
              <a:gd name="T17" fmla="*/ 212725 h 62"/>
              <a:gd name="T18" fmla="*/ 51594 w 42"/>
              <a:gd name="T19" fmla="*/ 199001 h 62"/>
              <a:gd name="T20" fmla="*/ 37835 w 42"/>
              <a:gd name="T21" fmla="*/ 185277 h 62"/>
              <a:gd name="T22" fmla="*/ 37835 w 42"/>
              <a:gd name="T23" fmla="*/ 181846 h 62"/>
              <a:gd name="T24" fmla="*/ 30956 w 42"/>
              <a:gd name="T25" fmla="*/ 168121 h 62"/>
              <a:gd name="T26" fmla="*/ 34396 w 42"/>
              <a:gd name="T27" fmla="*/ 161259 h 62"/>
              <a:gd name="T28" fmla="*/ 30956 w 42"/>
              <a:gd name="T29" fmla="*/ 150966 h 62"/>
              <a:gd name="T30" fmla="*/ 37835 w 42"/>
              <a:gd name="T31" fmla="*/ 140673 h 62"/>
              <a:gd name="T32" fmla="*/ 17198 w 42"/>
              <a:gd name="T33" fmla="*/ 99500 h 62"/>
              <a:gd name="T34" fmla="*/ 0 w 42"/>
              <a:gd name="T35" fmla="*/ 61759 h 62"/>
              <a:gd name="T36" fmla="*/ 72231 w 42"/>
              <a:gd name="T37" fmla="*/ 0 h 62"/>
              <a:gd name="T38" fmla="*/ 144462 w 42"/>
              <a:gd name="T39" fmla="*/ 61759 h 62"/>
              <a:gd name="T40" fmla="*/ 127264 w 42"/>
              <a:gd name="T41" fmla="*/ 99500 h 62"/>
              <a:gd name="T42" fmla="*/ 72231 w 42"/>
              <a:gd name="T43" fmla="*/ 20586 h 62"/>
              <a:gd name="T44" fmla="*/ 20637 w 42"/>
              <a:gd name="T45" fmla="*/ 61759 h 62"/>
              <a:gd name="T46" fmla="*/ 27517 w 42"/>
              <a:gd name="T47" fmla="*/ 89207 h 62"/>
              <a:gd name="T48" fmla="*/ 37835 w 42"/>
              <a:gd name="T49" fmla="*/ 96069 h 62"/>
              <a:gd name="T50" fmla="*/ 55033 w 42"/>
              <a:gd name="T51" fmla="*/ 137242 h 62"/>
              <a:gd name="T52" fmla="*/ 89429 w 42"/>
              <a:gd name="T53" fmla="*/ 137242 h 62"/>
              <a:gd name="T54" fmla="*/ 106627 w 42"/>
              <a:gd name="T55" fmla="*/ 96069 h 62"/>
              <a:gd name="T56" fmla="*/ 116945 w 42"/>
              <a:gd name="T57" fmla="*/ 89207 h 62"/>
              <a:gd name="T58" fmla="*/ 123825 w 42"/>
              <a:gd name="T59" fmla="*/ 61759 h 62"/>
              <a:gd name="T60" fmla="*/ 72231 w 42"/>
              <a:gd name="T61" fmla="*/ 20586 h 62"/>
              <a:gd name="T62" fmla="*/ 99748 w 42"/>
              <a:gd name="T63" fmla="*/ 68621 h 62"/>
              <a:gd name="T64" fmla="*/ 92868 w 42"/>
              <a:gd name="T65" fmla="*/ 61759 h 62"/>
              <a:gd name="T66" fmla="*/ 72231 w 42"/>
              <a:gd name="T67" fmla="*/ 51466 h 62"/>
              <a:gd name="T68" fmla="*/ 68791 w 42"/>
              <a:gd name="T69" fmla="*/ 44604 h 62"/>
              <a:gd name="T70" fmla="*/ 72231 w 42"/>
              <a:gd name="T71" fmla="*/ 41173 h 62"/>
              <a:gd name="T72" fmla="*/ 103187 w 42"/>
              <a:gd name="T73" fmla="*/ 61759 h 62"/>
              <a:gd name="T74" fmla="*/ 99748 w 42"/>
              <a:gd name="T75" fmla="*/ 68621 h 6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2" h="62">
                <a:moveTo>
                  <a:pt x="37" y="29"/>
                </a:moveTo>
                <a:cubicBezTo>
                  <a:pt x="35" y="32"/>
                  <a:pt x="31" y="37"/>
                  <a:pt x="31" y="41"/>
                </a:cubicBezTo>
                <a:cubicBezTo>
                  <a:pt x="32" y="42"/>
                  <a:pt x="33" y="43"/>
                  <a:pt x="33" y="44"/>
                </a:cubicBezTo>
                <a:cubicBezTo>
                  <a:pt x="33" y="45"/>
                  <a:pt x="32" y="46"/>
                  <a:pt x="32" y="47"/>
                </a:cubicBezTo>
                <a:cubicBezTo>
                  <a:pt x="32" y="47"/>
                  <a:pt x="33" y="48"/>
                  <a:pt x="33" y="49"/>
                </a:cubicBezTo>
                <a:cubicBezTo>
                  <a:pt x="33" y="51"/>
                  <a:pt x="32" y="52"/>
                  <a:pt x="31" y="53"/>
                </a:cubicBezTo>
                <a:cubicBezTo>
                  <a:pt x="31" y="53"/>
                  <a:pt x="31" y="54"/>
                  <a:pt x="31" y="54"/>
                </a:cubicBezTo>
                <a:cubicBezTo>
                  <a:pt x="31" y="57"/>
                  <a:pt x="29" y="58"/>
                  <a:pt x="27" y="58"/>
                </a:cubicBezTo>
                <a:cubicBezTo>
                  <a:pt x="26" y="61"/>
                  <a:pt x="24" y="62"/>
                  <a:pt x="21" y="62"/>
                </a:cubicBezTo>
                <a:cubicBezTo>
                  <a:pt x="19" y="62"/>
                  <a:pt x="16" y="61"/>
                  <a:pt x="15" y="58"/>
                </a:cubicBezTo>
                <a:cubicBezTo>
                  <a:pt x="13" y="58"/>
                  <a:pt x="11" y="57"/>
                  <a:pt x="11" y="54"/>
                </a:cubicBezTo>
                <a:cubicBezTo>
                  <a:pt x="11" y="54"/>
                  <a:pt x="11" y="53"/>
                  <a:pt x="11" y="53"/>
                </a:cubicBezTo>
                <a:cubicBezTo>
                  <a:pt x="10" y="52"/>
                  <a:pt x="9" y="51"/>
                  <a:pt x="9" y="49"/>
                </a:cubicBezTo>
                <a:cubicBezTo>
                  <a:pt x="9" y="48"/>
                  <a:pt x="10" y="47"/>
                  <a:pt x="10" y="47"/>
                </a:cubicBezTo>
                <a:cubicBezTo>
                  <a:pt x="10" y="46"/>
                  <a:pt x="9" y="45"/>
                  <a:pt x="9" y="44"/>
                </a:cubicBezTo>
                <a:cubicBezTo>
                  <a:pt x="9" y="43"/>
                  <a:pt x="10" y="42"/>
                  <a:pt x="11" y="41"/>
                </a:cubicBezTo>
                <a:cubicBezTo>
                  <a:pt x="11" y="37"/>
                  <a:pt x="7" y="32"/>
                  <a:pt x="5" y="29"/>
                </a:cubicBezTo>
                <a:cubicBezTo>
                  <a:pt x="2" y="26"/>
                  <a:pt x="0" y="23"/>
                  <a:pt x="0" y="18"/>
                </a:cubicBezTo>
                <a:cubicBezTo>
                  <a:pt x="0" y="8"/>
                  <a:pt x="11" y="0"/>
                  <a:pt x="21" y="0"/>
                </a:cubicBezTo>
                <a:cubicBezTo>
                  <a:pt x="31" y="0"/>
                  <a:pt x="42" y="8"/>
                  <a:pt x="42" y="18"/>
                </a:cubicBezTo>
                <a:cubicBezTo>
                  <a:pt x="42" y="23"/>
                  <a:pt x="40" y="26"/>
                  <a:pt x="37" y="29"/>
                </a:cubicBezTo>
                <a:close/>
                <a:moveTo>
                  <a:pt x="21" y="6"/>
                </a:moveTo>
                <a:cubicBezTo>
                  <a:pt x="14" y="6"/>
                  <a:pt x="6" y="10"/>
                  <a:pt x="6" y="18"/>
                </a:cubicBezTo>
                <a:cubicBezTo>
                  <a:pt x="6" y="21"/>
                  <a:pt x="7" y="24"/>
                  <a:pt x="8" y="26"/>
                </a:cubicBezTo>
                <a:cubicBezTo>
                  <a:pt x="9" y="27"/>
                  <a:pt x="10" y="27"/>
                  <a:pt x="11" y="28"/>
                </a:cubicBezTo>
                <a:cubicBezTo>
                  <a:pt x="14" y="32"/>
                  <a:pt x="16" y="36"/>
                  <a:pt x="1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36"/>
                  <a:pt x="28" y="32"/>
                  <a:pt x="31" y="28"/>
                </a:cubicBezTo>
                <a:cubicBezTo>
                  <a:pt x="32" y="27"/>
                  <a:pt x="33" y="27"/>
                  <a:pt x="34" y="26"/>
                </a:cubicBezTo>
                <a:cubicBezTo>
                  <a:pt x="35" y="24"/>
                  <a:pt x="36" y="21"/>
                  <a:pt x="36" y="18"/>
                </a:cubicBezTo>
                <a:cubicBezTo>
                  <a:pt x="36" y="10"/>
                  <a:pt x="28" y="6"/>
                  <a:pt x="21" y="6"/>
                </a:cubicBezTo>
                <a:close/>
                <a:moveTo>
                  <a:pt x="29" y="20"/>
                </a:moveTo>
                <a:cubicBezTo>
                  <a:pt x="28" y="20"/>
                  <a:pt x="27" y="19"/>
                  <a:pt x="27" y="18"/>
                </a:cubicBezTo>
                <a:cubicBezTo>
                  <a:pt x="27" y="16"/>
                  <a:pt x="23" y="15"/>
                  <a:pt x="21" y="15"/>
                </a:cubicBezTo>
                <a:cubicBezTo>
                  <a:pt x="20" y="15"/>
                  <a:pt x="20" y="14"/>
                  <a:pt x="20" y="13"/>
                </a:cubicBezTo>
                <a:cubicBezTo>
                  <a:pt x="20" y="13"/>
                  <a:pt x="20" y="12"/>
                  <a:pt x="21" y="12"/>
                </a:cubicBezTo>
                <a:cubicBezTo>
                  <a:pt x="25" y="12"/>
                  <a:pt x="30" y="14"/>
                  <a:pt x="30" y="18"/>
                </a:cubicBezTo>
                <a:cubicBezTo>
                  <a:pt x="30" y="19"/>
                  <a:pt x="29" y="20"/>
                  <a:pt x="29" y="2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9" name="Freeform 104"/>
          <p:cNvSpPr>
            <a:spLocks noEditPoints="1"/>
          </p:cNvSpPr>
          <p:nvPr/>
        </p:nvSpPr>
        <p:spPr bwMode="auto">
          <a:xfrm>
            <a:off x="2311425" y="2965336"/>
            <a:ext cx="190150" cy="190150"/>
          </a:xfrm>
          <a:custGeom>
            <a:avLst/>
            <a:gdLst>
              <a:gd name="T0" fmla="*/ 212725 w 62"/>
              <a:gd name="T1" fmla="*/ 174983 h 62"/>
              <a:gd name="T2" fmla="*/ 174983 w 62"/>
              <a:gd name="T3" fmla="*/ 212725 h 62"/>
              <a:gd name="T4" fmla="*/ 41173 w 62"/>
              <a:gd name="T5" fmla="*/ 212725 h 62"/>
              <a:gd name="T6" fmla="*/ 0 w 62"/>
              <a:gd name="T7" fmla="*/ 174983 h 62"/>
              <a:gd name="T8" fmla="*/ 0 w 62"/>
              <a:gd name="T9" fmla="*/ 41173 h 62"/>
              <a:gd name="T10" fmla="*/ 41173 w 62"/>
              <a:gd name="T11" fmla="*/ 0 h 62"/>
              <a:gd name="T12" fmla="*/ 174983 w 62"/>
              <a:gd name="T13" fmla="*/ 0 h 62"/>
              <a:gd name="T14" fmla="*/ 212725 w 62"/>
              <a:gd name="T15" fmla="*/ 41173 h 62"/>
              <a:gd name="T16" fmla="*/ 212725 w 62"/>
              <a:gd name="T17" fmla="*/ 174983 h 62"/>
              <a:gd name="T18" fmla="*/ 51466 w 62"/>
              <a:gd name="T19" fmla="*/ 37742 h 62"/>
              <a:gd name="T20" fmla="*/ 30879 w 62"/>
              <a:gd name="T21" fmla="*/ 54897 h 62"/>
              <a:gd name="T22" fmla="*/ 51466 w 62"/>
              <a:gd name="T23" fmla="*/ 68621 h 62"/>
              <a:gd name="T24" fmla="*/ 51466 w 62"/>
              <a:gd name="T25" fmla="*/ 68621 h 62"/>
              <a:gd name="T26" fmla="*/ 68621 w 62"/>
              <a:gd name="T27" fmla="*/ 54897 h 62"/>
              <a:gd name="T28" fmla="*/ 51466 w 62"/>
              <a:gd name="T29" fmla="*/ 37742 h 62"/>
              <a:gd name="T30" fmla="*/ 65190 w 62"/>
              <a:gd name="T31" fmla="*/ 178415 h 62"/>
              <a:gd name="T32" fmla="*/ 65190 w 62"/>
              <a:gd name="T33" fmla="*/ 82345 h 62"/>
              <a:gd name="T34" fmla="*/ 34310 w 62"/>
              <a:gd name="T35" fmla="*/ 82345 h 62"/>
              <a:gd name="T36" fmla="*/ 34310 w 62"/>
              <a:gd name="T37" fmla="*/ 178415 h 62"/>
              <a:gd name="T38" fmla="*/ 65190 w 62"/>
              <a:gd name="T39" fmla="*/ 178415 h 62"/>
              <a:gd name="T40" fmla="*/ 181846 w 62"/>
              <a:gd name="T41" fmla="*/ 178415 h 62"/>
              <a:gd name="T42" fmla="*/ 181846 w 62"/>
              <a:gd name="T43" fmla="*/ 123518 h 62"/>
              <a:gd name="T44" fmla="*/ 144104 w 62"/>
              <a:gd name="T45" fmla="*/ 82345 h 62"/>
              <a:gd name="T46" fmla="*/ 116656 w 62"/>
              <a:gd name="T47" fmla="*/ 96069 h 62"/>
              <a:gd name="T48" fmla="*/ 116656 w 62"/>
              <a:gd name="T49" fmla="*/ 96069 h 62"/>
              <a:gd name="T50" fmla="*/ 116656 w 62"/>
              <a:gd name="T51" fmla="*/ 82345 h 62"/>
              <a:gd name="T52" fmla="*/ 82345 w 62"/>
              <a:gd name="T53" fmla="*/ 82345 h 62"/>
              <a:gd name="T54" fmla="*/ 82345 w 62"/>
              <a:gd name="T55" fmla="*/ 178415 h 62"/>
              <a:gd name="T56" fmla="*/ 116656 w 62"/>
              <a:gd name="T57" fmla="*/ 178415 h 62"/>
              <a:gd name="T58" fmla="*/ 116656 w 62"/>
              <a:gd name="T59" fmla="*/ 126949 h 62"/>
              <a:gd name="T60" fmla="*/ 116656 w 62"/>
              <a:gd name="T61" fmla="*/ 116656 h 62"/>
              <a:gd name="T62" fmla="*/ 133811 w 62"/>
              <a:gd name="T63" fmla="*/ 106363 h 62"/>
              <a:gd name="T64" fmla="*/ 147535 w 62"/>
              <a:gd name="T65" fmla="*/ 126949 h 62"/>
              <a:gd name="T66" fmla="*/ 147535 w 62"/>
              <a:gd name="T67" fmla="*/ 178415 h 62"/>
              <a:gd name="T68" fmla="*/ 181846 w 62"/>
              <a:gd name="T69" fmla="*/ 178415 h 6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2" h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15" y="11"/>
                </a:moveTo>
                <a:cubicBezTo>
                  <a:pt x="12" y="11"/>
                  <a:pt x="9" y="13"/>
                  <a:pt x="9" y="16"/>
                </a:cubicBezTo>
                <a:cubicBezTo>
                  <a:pt x="9" y="18"/>
                  <a:pt x="11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8" y="20"/>
                  <a:pt x="20" y="18"/>
                  <a:pt x="20" y="16"/>
                </a:cubicBezTo>
                <a:cubicBezTo>
                  <a:pt x="20" y="13"/>
                  <a:pt x="18" y="11"/>
                  <a:pt x="15" y="11"/>
                </a:cubicBezTo>
                <a:close/>
                <a:moveTo>
                  <a:pt x="19" y="52"/>
                </a:moveTo>
                <a:cubicBezTo>
                  <a:pt x="19" y="24"/>
                  <a:pt x="19" y="24"/>
                  <a:pt x="19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52"/>
                  <a:pt x="10" y="52"/>
                  <a:pt x="10" y="52"/>
                </a:cubicBezTo>
                <a:lnTo>
                  <a:pt x="19" y="52"/>
                </a:lnTo>
                <a:close/>
                <a:moveTo>
                  <a:pt x="53" y="52"/>
                </a:moveTo>
                <a:cubicBezTo>
                  <a:pt x="53" y="36"/>
                  <a:pt x="53" y="36"/>
                  <a:pt x="53" y="36"/>
                </a:cubicBezTo>
                <a:cubicBezTo>
                  <a:pt x="53" y="28"/>
                  <a:pt x="48" y="24"/>
                  <a:pt x="42" y="24"/>
                </a:cubicBezTo>
                <a:cubicBezTo>
                  <a:pt x="37" y="24"/>
                  <a:pt x="35" y="26"/>
                  <a:pt x="34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4"/>
                  <a:pt x="34" y="24"/>
                  <a:pt x="3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4" y="27"/>
                  <a:pt x="24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4" y="35"/>
                  <a:pt x="34" y="34"/>
                </a:cubicBezTo>
                <a:cubicBezTo>
                  <a:pt x="35" y="33"/>
                  <a:pt x="36" y="31"/>
                  <a:pt x="39" y="31"/>
                </a:cubicBezTo>
                <a:cubicBezTo>
                  <a:pt x="42" y="31"/>
                  <a:pt x="43" y="33"/>
                  <a:pt x="43" y="37"/>
                </a:cubicBezTo>
                <a:cubicBezTo>
                  <a:pt x="43" y="52"/>
                  <a:pt x="43" y="52"/>
                  <a:pt x="43" y="52"/>
                </a:cubicBezTo>
                <a:lnTo>
                  <a:pt x="53" y="5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0" name="Freeform 105"/>
          <p:cNvSpPr>
            <a:spLocks noEditPoints="1"/>
          </p:cNvSpPr>
          <p:nvPr/>
        </p:nvSpPr>
        <p:spPr bwMode="auto">
          <a:xfrm>
            <a:off x="2757000" y="2952565"/>
            <a:ext cx="217111" cy="218531"/>
          </a:xfrm>
          <a:custGeom>
            <a:avLst/>
            <a:gdLst>
              <a:gd name="T0" fmla="*/ 0 w 71"/>
              <a:gd name="T1" fmla="*/ 158392 h 71"/>
              <a:gd name="T2" fmla="*/ 30788 w 71"/>
              <a:gd name="T3" fmla="*/ 106743 h 71"/>
              <a:gd name="T4" fmla="*/ 13684 w 71"/>
              <a:gd name="T5" fmla="*/ 110186 h 71"/>
              <a:gd name="T6" fmla="*/ 23947 w 71"/>
              <a:gd name="T7" fmla="*/ 86083 h 71"/>
              <a:gd name="T8" fmla="*/ 20526 w 71"/>
              <a:gd name="T9" fmla="*/ 144619 h 71"/>
              <a:gd name="T10" fmla="*/ 37630 w 71"/>
              <a:gd name="T11" fmla="*/ 134289 h 71"/>
              <a:gd name="T12" fmla="*/ 51314 w 71"/>
              <a:gd name="T13" fmla="*/ 158392 h 71"/>
              <a:gd name="T14" fmla="*/ 0 w 71"/>
              <a:gd name="T15" fmla="*/ 237588 h 71"/>
              <a:gd name="T16" fmla="*/ 23947 w 71"/>
              <a:gd name="T17" fmla="*/ 230702 h 71"/>
              <a:gd name="T18" fmla="*/ 17105 w 71"/>
              <a:gd name="T19" fmla="*/ 213485 h 71"/>
              <a:gd name="T20" fmla="*/ 30788 w 71"/>
              <a:gd name="T21" fmla="*/ 189382 h 71"/>
              <a:gd name="T22" fmla="*/ 17105 w 71"/>
              <a:gd name="T23" fmla="*/ 189382 h 71"/>
              <a:gd name="T24" fmla="*/ 3421 w 71"/>
              <a:gd name="T25" fmla="*/ 196269 h 71"/>
              <a:gd name="T26" fmla="*/ 47893 w 71"/>
              <a:gd name="T27" fmla="*/ 175609 h 71"/>
              <a:gd name="T28" fmla="*/ 34209 w 71"/>
              <a:gd name="T29" fmla="*/ 203155 h 71"/>
              <a:gd name="T30" fmla="*/ 23947 w 71"/>
              <a:gd name="T31" fmla="*/ 244475 h 71"/>
              <a:gd name="T32" fmla="*/ 3421 w 71"/>
              <a:gd name="T33" fmla="*/ 68866 h 71"/>
              <a:gd name="T34" fmla="*/ 20526 w 71"/>
              <a:gd name="T35" fmla="*/ 55093 h 71"/>
              <a:gd name="T36" fmla="*/ 20526 w 71"/>
              <a:gd name="T37" fmla="*/ 20660 h 71"/>
              <a:gd name="T38" fmla="*/ 13684 w 71"/>
              <a:gd name="T39" fmla="*/ 27546 h 71"/>
              <a:gd name="T40" fmla="*/ 20526 w 71"/>
              <a:gd name="T41" fmla="*/ 0 h 71"/>
              <a:gd name="T42" fmla="*/ 37630 w 71"/>
              <a:gd name="T43" fmla="*/ 55093 h 71"/>
              <a:gd name="T44" fmla="*/ 51314 w 71"/>
              <a:gd name="T45" fmla="*/ 68866 h 71"/>
              <a:gd name="T46" fmla="*/ 239466 w 71"/>
              <a:gd name="T47" fmla="*/ 68866 h 71"/>
              <a:gd name="T48" fmla="*/ 68419 w 71"/>
              <a:gd name="T49" fmla="*/ 65423 h 71"/>
              <a:gd name="T50" fmla="*/ 71840 w 71"/>
              <a:gd name="T51" fmla="*/ 34433 h 71"/>
              <a:gd name="T52" fmla="*/ 242887 w 71"/>
              <a:gd name="T53" fmla="*/ 37876 h 71"/>
              <a:gd name="T54" fmla="*/ 242887 w 71"/>
              <a:gd name="T55" fmla="*/ 134289 h 71"/>
              <a:gd name="T56" fmla="*/ 71840 w 71"/>
              <a:gd name="T57" fmla="*/ 137732 h 71"/>
              <a:gd name="T58" fmla="*/ 68419 w 71"/>
              <a:gd name="T59" fmla="*/ 106743 h 71"/>
              <a:gd name="T60" fmla="*/ 239466 w 71"/>
              <a:gd name="T61" fmla="*/ 103299 h 71"/>
              <a:gd name="T62" fmla="*/ 242887 w 71"/>
              <a:gd name="T63" fmla="*/ 134289 h 71"/>
              <a:gd name="T64" fmla="*/ 239466 w 71"/>
              <a:gd name="T65" fmla="*/ 210042 h 71"/>
              <a:gd name="T66" fmla="*/ 68419 w 71"/>
              <a:gd name="T67" fmla="*/ 206599 h 71"/>
              <a:gd name="T68" fmla="*/ 71840 w 71"/>
              <a:gd name="T69" fmla="*/ 175609 h 71"/>
              <a:gd name="T70" fmla="*/ 242887 w 71"/>
              <a:gd name="T71" fmla="*/ 179052 h 7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1" h="71">
                <a:moveTo>
                  <a:pt x="15" y="46"/>
                </a:moveTo>
                <a:cubicBezTo>
                  <a:pt x="0" y="46"/>
                  <a:pt x="0" y="46"/>
                  <a:pt x="0" y="46"/>
                </a:cubicBezTo>
                <a:cubicBezTo>
                  <a:pt x="0" y="45"/>
                  <a:pt x="0" y="44"/>
                  <a:pt x="0" y="43"/>
                </a:cubicBezTo>
                <a:cubicBezTo>
                  <a:pt x="0" y="36"/>
                  <a:pt x="9" y="35"/>
                  <a:pt x="9" y="31"/>
                </a:cubicBezTo>
                <a:cubicBezTo>
                  <a:pt x="9" y="30"/>
                  <a:pt x="8" y="29"/>
                  <a:pt x="7" y="29"/>
                </a:cubicBezTo>
                <a:cubicBezTo>
                  <a:pt x="6" y="29"/>
                  <a:pt x="4" y="31"/>
                  <a:pt x="4" y="32"/>
                </a:cubicBezTo>
                <a:cubicBezTo>
                  <a:pt x="0" y="29"/>
                  <a:pt x="0" y="29"/>
                  <a:pt x="0" y="29"/>
                </a:cubicBezTo>
                <a:cubicBezTo>
                  <a:pt x="2" y="27"/>
                  <a:pt x="4" y="25"/>
                  <a:pt x="7" y="25"/>
                </a:cubicBezTo>
                <a:cubicBezTo>
                  <a:pt x="11" y="25"/>
                  <a:pt x="14" y="27"/>
                  <a:pt x="14" y="31"/>
                </a:cubicBezTo>
                <a:cubicBezTo>
                  <a:pt x="14" y="37"/>
                  <a:pt x="6" y="38"/>
                  <a:pt x="6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39"/>
                  <a:pt x="11" y="39"/>
                  <a:pt x="11" y="39"/>
                </a:cubicBezTo>
                <a:cubicBezTo>
                  <a:pt x="15" y="39"/>
                  <a:pt x="15" y="39"/>
                  <a:pt x="15" y="39"/>
                </a:cubicBezTo>
                <a:lnTo>
                  <a:pt x="15" y="46"/>
                </a:lnTo>
                <a:close/>
                <a:moveTo>
                  <a:pt x="7" y="71"/>
                </a:moveTo>
                <a:cubicBezTo>
                  <a:pt x="5" y="71"/>
                  <a:pt x="2" y="70"/>
                  <a:pt x="0" y="69"/>
                </a:cubicBezTo>
                <a:cubicBezTo>
                  <a:pt x="3" y="65"/>
                  <a:pt x="3" y="65"/>
                  <a:pt x="3" y="65"/>
                </a:cubicBezTo>
                <a:cubicBezTo>
                  <a:pt x="4" y="66"/>
                  <a:pt x="5" y="67"/>
                  <a:pt x="7" y="67"/>
                </a:cubicBezTo>
                <a:cubicBezTo>
                  <a:pt x="8" y="67"/>
                  <a:pt x="10" y="66"/>
                  <a:pt x="10" y="65"/>
                </a:cubicBezTo>
                <a:cubicBezTo>
                  <a:pt x="10" y="62"/>
                  <a:pt x="7" y="62"/>
                  <a:pt x="5" y="62"/>
                </a:cubicBezTo>
                <a:cubicBezTo>
                  <a:pt x="4" y="60"/>
                  <a:pt x="4" y="60"/>
                  <a:pt x="4" y="60"/>
                </a:cubicBezTo>
                <a:cubicBezTo>
                  <a:pt x="6" y="58"/>
                  <a:pt x="7" y="56"/>
                  <a:pt x="9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8" y="55"/>
                  <a:pt x="6" y="55"/>
                  <a:pt x="5" y="55"/>
                </a:cubicBezTo>
                <a:cubicBezTo>
                  <a:pt x="5" y="57"/>
                  <a:pt x="5" y="57"/>
                  <a:pt x="5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1" y="51"/>
                  <a:pt x="1" y="51"/>
                  <a:pt x="1" y="51"/>
                </a:cubicBezTo>
                <a:cubicBezTo>
                  <a:pt x="14" y="51"/>
                  <a:pt x="14" y="51"/>
                  <a:pt x="14" y="51"/>
                </a:cubicBezTo>
                <a:cubicBezTo>
                  <a:pt x="14" y="54"/>
                  <a:pt x="14" y="54"/>
                  <a:pt x="14" y="54"/>
                </a:cubicBezTo>
                <a:cubicBezTo>
                  <a:pt x="10" y="59"/>
                  <a:pt x="10" y="59"/>
                  <a:pt x="10" y="59"/>
                </a:cubicBezTo>
                <a:cubicBezTo>
                  <a:pt x="13" y="60"/>
                  <a:pt x="15" y="62"/>
                  <a:pt x="15" y="64"/>
                </a:cubicBezTo>
                <a:cubicBezTo>
                  <a:pt x="15" y="69"/>
                  <a:pt x="11" y="71"/>
                  <a:pt x="7" y="71"/>
                </a:cubicBezTo>
                <a:close/>
                <a:moveTo>
                  <a:pt x="15" y="20"/>
                </a:moveTo>
                <a:cubicBezTo>
                  <a:pt x="1" y="20"/>
                  <a:pt x="1" y="20"/>
                  <a:pt x="1" y="20"/>
                </a:cubicBezTo>
                <a:cubicBezTo>
                  <a:pt x="1" y="16"/>
                  <a:pt x="1" y="16"/>
                  <a:pt x="1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3"/>
                  <a:pt x="6" y="9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7"/>
                  <a:pt x="4" y="7"/>
                  <a:pt x="4" y="8"/>
                </a:cubicBezTo>
                <a:cubicBezTo>
                  <a:pt x="1" y="5"/>
                  <a:pt x="1" y="5"/>
                  <a:pt x="1" y="5"/>
                </a:cubicBezTo>
                <a:cubicBezTo>
                  <a:pt x="6" y="0"/>
                  <a:pt x="6" y="0"/>
                  <a:pt x="6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6"/>
                  <a:pt x="11" y="16"/>
                  <a:pt x="11" y="16"/>
                </a:cubicBezTo>
                <a:cubicBezTo>
                  <a:pt x="15" y="16"/>
                  <a:pt x="15" y="16"/>
                  <a:pt x="15" y="16"/>
                </a:cubicBezTo>
                <a:lnTo>
                  <a:pt x="15" y="20"/>
                </a:lnTo>
                <a:close/>
                <a:moveTo>
                  <a:pt x="71" y="19"/>
                </a:moveTo>
                <a:cubicBezTo>
                  <a:pt x="71" y="19"/>
                  <a:pt x="71" y="20"/>
                  <a:pt x="70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0" y="19"/>
                  <a:pt x="20" y="19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21" y="10"/>
                  <a:pt x="21" y="10"/>
                </a:cubicBezTo>
                <a:cubicBezTo>
                  <a:pt x="70" y="10"/>
                  <a:pt x="70" y="10"/>
                  <a:pt x="70" y="10"/>
                </a:cubicBezTo>
                <a:cubicBezTo>
                  <a:pt x="71" y="10"/>
                  <a:pt x="71" y="10"/>
                  <a:pt x="71" y="11"/>
                </a:cubicBezTo>
                <a:lnTo>
                  <a:pt x="71" y="19"/>
                </a:lnTo>
                <a:close/>
                <a:moveTo>
                  <a:pt x="71" y="39"/>
                </a:moveTo>
                <a:cubicBezTo>
                  <a:pt x="71" y="40"/>
                  <a:pt x="71" y="40"/>
                  <a:pt x="70" y="40"/>
                </a:cubicBezTo>
                <a:cubicBezTo>
                  <a:pt x="21" y="40"/>
                  <a:pt x="21" y="40"/>
                  <a:pt x="21" y="40"/>
                </a:cubicBezTo>
                <a:cubicBezTo>
                  <a:pt x="21" y="40"/>
                  <a:pt x="20" y="40"/>
                  <a:pt x="20" y="39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1"/>
                  <a:pt x="21" y="30"/>
                  <a:pt x="21" y="30"/>
                </a:cubicBezTo>
                <a:cubicBezTo>
                  <a:pt x="70" y="30"/>
                  <a:pt x="70" y="30"/>
                  <a:pt x="70" y="30"/>
                </a:cubicBezTo>
                <a:cubicBezTo>
                  <a:pt x="71" y="30"/>
                  <a:pt x="71" y="31"/>
                  <a:pt x="71" y="31"/>
                </a:cubicBezTo>
                <a:lnTo>
                  <a:pt x="71" y="39"/>
                </a:lnTo>
                <a:close/>
                <a:moveTo>
                  <a:pt x="71" y="60"/>
                </a:moveTo>
                <a:cubicBezTo>
                  <a:pt x="71" y="60"/>
                  <a:pt x="71" y="61"/>
                  <a:pt x="70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1"/>
                  <a:pt x="20" y="60"/>
                  <a:pt x="20" y="60"/>
                </a:cubicBezTo>
                <a:cubicBezTo>
                  <a:pt x="20" y="52"/>
                  <a:pt x="20" y="52"/>
                  <a:pt x="20" y="52"/>
                </a:cubicBezTo>
                <a:cubicBezTo>
                  <a:pt x="20" y="51"/>
                  <a:pt x="21" y="51"/>
                  <a:pt x="21" y="51"/>
                </a:cubicBezTo>
                <a:cubicBezTo>
                  <a:pt x="70" y="51"/>
                  <a:pt x="70" y="51"/>
                  <a:pt x="70" y="51"/>
                </a:cubicBezTo>
                <a:cubicBezTo>
                  <a:pt x="71" y="51"/>
                  <a:pt x="71" y="51"/>
                  <a:pt x="71" y="52"/>
                </a:cubicBezTo>
                <a:lnTo>
                  <a:pt x="71" y="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1" name="Freeform 106"/>
          <p:cNvSpPr/>
          <p:nvPr/>
        </p:nvSpPr>
        <p:spPr bwMode="auto">
          <a:xfrm>
            <a:off x="3195481" y="2949727"/>
            <a:ext cx="95075" cy="215693"/>
          </a:xfrm>
          <a:custGeom>
            <a:avLst/>
            <a:gdLst>
              <a:gd name="T0" fmla="*/ 102932 w 31"/>
              <a:gd name="T1" fmla="*/ 186146 h 70"/>
              <a:gd name="T2" fmla="*/ 54897 w 31"/>
              <a:gd name="T3" fmla="*/ 237853 h 70"/>
              <a:gd name="T4" fmla="*/ 51466 w 31"/>
              <a:gd name="T5" fmla="*/ 241300 h 70"/>
              <a:gd name="T6" fmla="*/ 48035 w 31"/>
              <a:gd name="T7" fmla="*/ 237853 h 70"/>
              <a:gd name="T8" fmla="*/ 0 w 31"/>
              <a:gd name="T9" fmla="*/ 186146 h 70"/>
              <a:gd name="T10" fmla="*/ 0 w 31"/>
              <a:gd name="T11" fmla="*/ 179251 h 70"/>
              <a:gd name="T12" fmla="*/ 3431 w 31"/>
              <a:gd name="T13" fmla="*/ 179251 h 70"/>
              <a:gd name="T14" fmla="*/ 34311 w 31"/>
              <a:gd name="T15" fmla="*/ 179251 h 70"/>
              <a:gd name="T16" fmla="*/ 34311 w 31"/>
              <a:gd name="T17" fmla="*/ 6894 h 70"/>
              <a:gd name="T18" fmla="*/ 37742 w 31"/>
              <a:gd name="T19" fmla="*/ 0 h 70"/>
              <a:gd name="T20" fmla="*/ 65190 w 31"/>
              <a:gd name="T21" fmla="*/ 0 h 70"/>
              <a:gd name="T22" fmla="*/ 68621 w 31"/>
              <a:gd name="T23" fmla="*/ 6894 h 70"/>
              <a:gd name="T24" fmla="*/ 68621 w 31"/>
              <a:gd name="T25" fmla="*/ 179251 h 70"/>
              <a:gd name="T26" fmla="*/ 99501 w 31"/>
              <a:gd name="T27" fmla="*/ 179251 h 70"/>
              <a:gd name="T28" fmla="*/ 102932 w 31"/>
              <a:gd name="T29" fmla="*/ 179251 h 70"/>
              <a:gd name="T30" fmla="*/ 102932 w 31"/>
              <a:gd name="T31" fmla="*/ 186146 h 7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1" h="70">
                <a:moveTo>
                  <a:pt x="30" y="54"/>
                </a:moveTo>
                <a:cubicBezTo>
                  <a:pt x="16" y="69"/>
                  <a:pt x="16" y="69"/>
                  <a:pt x="16" y="69"/>
                </a:cubicBezTo>
                <a:cubicBezTo>
                  <a:pt x="16" y="70"/>
                  <a:pt x="16" y="70"/>
                  <a:pt x="15" y="70"/>
                </a:cubicBezTo>
                <a:cubicBezTo>
                  <a:pt x="15" y="70"/>
                  <a:pt x="15" y="70"/>
                  <a:pt x="14" y="69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3"/>
                  <a:pt x="0" y="53"/>
                  <a:pt x="0" y="52"/>
                </a:cubicBezTo>
                <a:cubicBezTo>
                  <a:pt x="0" y="52"/>
                  <a:pt x="1" y="52"/>
                  <a:pt x="1" y="52"/>
                </a:cubicBezTo>
                <a:cubicBezTo>
                  <a:pt x="10" y="52"/>
                  <a:pt x="10" y="52"/>
                  <a:pt x="10" y="5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1" y="0"/>
                  <a:pt x="1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1"/>
                  <a:pt x="20" y="2"/>
                </a:cubicBezTo>
                <a:cubicBezTo>
                  <a:pt x="20" y="52"/>
                  <a:pt x="20" y="52"/>
                  <a:pt x="20" y="52"/>
                </a:cubicBezTo>
                <a:cubicBezTo>
                  <a:pt x="29" y="52"/>
                  <a:pt x="29" y="52"/>
                  <a:pt x="29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31" y="53"/>
                  <a:pt x="31" y="53"/>
                  <a:pt x="30" y="5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2" name="Freeform 107"/>
          <p:cNvSpPr>
            <a:spLocks noEditPoints="1"/>
          </p:cNvSpPr>
          <p:nvPr/>
        </p:nvSpPr>
        <p:spPr bwMode="auto">
          <a:xfrm>
            <a:off x="3643893" y="2949728"/>
            <a:ext cx="200084" cy="202921"/>
          </a:xfrm>
          <a:custGeom>
            <a:avLst/>
            <a:gdLst>
              <a:gd name="T0" fmla="*/ 220394 w 65"/>
              <a:gd name="T1" fmla="*/ 48154 h 66"/>
              <a:gd name="T2" fmla="*/ 41324 w 65"/>
              <a:gd name="T3" fmla="*/ 223572 h 66"/>
              <a:gd name="T4" fmla="*/ 34437 w 65"/>
              <a:gd name="T5" fmla="*/ 227012 h 66"/>
              <a:gd name="T6" fmla="*/ 27549 w 65"/>
              <a:gd name="T7" fmla="*/ 223572 h 66"/>
              <a:gd name="T8" fmla="*/ 0 w 65"/>
              <a:gd name="T9" fmla="*/ 196056 h 66"/>
              <a:gd name="T10" fmla="*/ 0 w 65"/>
              <a:gd name="T11" fmla="*/ 192616 h 66"/>
              <a:gd name="T12" fmla="*/ 0 w 65"/>
              <a:gd name="T13" fmla="*/ 185737 h 66"/>
              <a:gd name="T14" fmla="*/ 179070 w 65"/>
              <a:gd name="T15" fmla="*/ 6879 h 66"/>
              <a:gd name="T16" fmla="*/ 185958 w 65"/>
              <a:gd name="T17" fmla="*/ 3440 h 66"/>
              <a:gd name="T18" fmla="*/ 192845 w 65"/>
              <a:gd name="T19" fmla="*/ 6879 h 66"/>
              <a:gd name="T20" fmla="*/ 220394 w 65"/>
              <a:gd name="T21" fmla="*/ 34396 h 66"/>
              <a:gd name="T22" fmla="*/ 220394 w 65"/>
              <a:gd name="T23" fmla="*/ 41275 h 66"/>
              <a:gd name="T24" fmla="*/ 220394 w 65"/>
              <a:gd name="T25" fmla="*/ 48154 h 66"/>
              <a:gd name="T26" fmla="*/ 48211 w 65"/>
              <a:gd name="T27" fmla="*/ 17198 h 66"/>
              <a:gd name="T28" fmla="*/ 34437 w 65"/>
              <a:gd name="T29" fmla="*/ 24077 h 66"/>
              <a:gd name="T30" fmla="*/ 30993 w 65"/>
              <a:gd name="T31" fmla="*/ 37835 h 66"/>
              <a:gd name="T32" fmla="*/ 27549 w 65"/>
              <a:gd name="T33" fmla="*/ 24077 h 66"/>
              <a:gd name="T34" fmla="*/ 13775 w 65"/>
              <a:gd name="T35" fmla="*/ 17198 h 66"/>
              <a:gd name="T36" fmla="*/ 27549 w 65"/>
              <a:gd name="T37" fmla="*/ 13758 h 66"/>
              <a:gd name="T38" fmla="*/ 30993 w 65"/>
              <a:gd name="T39" fmla="*/ 0 h 66"/>
              <a:gd name="T40" fmla="*/ 34437 w 65"/>
              <a:gd name="T41" fmla="*/ 13758 h 66"/>
              <a:gd name="T42" fmla="*/ 48211 w 65"/>
              <a:gd name="T43" fmla="*/ 17198 h 66"/>
              <a:gd name="T44" fmla="*/ 110197 w 65"/>
              <a:gd name="T45" fmla="*/ 44714 h 66"/>
              <a:gd name="T46" fmla="*/ 82648 w 65"/>
              <a:gd name="T47" fmla="*/ 55033 h 66"/>
              <a:gd name="T48" fmla="*/ 75761 w 65"/>
              <a:gd name="T49" fmla="*/ 79110 h 66"/>
              <a:gd name="T50" fmla="*/ 65430 w 65"/>
              <a:gd name="T51" fmla="*/ 55033 h 66"/>
              <a:gd name="T52" fmla="*/ 37880 w 65"/>
              <a:gd name="T53" fmla="*/ 44714 h 66"/>
              <a:gd name="T54" fmla="*/ 65430 w 65"/>
              <a:gd name="T55" fmla="*/ 37835 h 66"/>
              <a:gd name="T56" fmla="*/ 75761 w 65"/>
              <a:gd name="T57" fmla="*/ 10319 h 66"/>
              <a:gd name="T58" fmla="*/ 82648 w 65"/>
              <a:gd name="T59" fmla="*/ 37835 h 66"/>
              <a:gd name="T60" fmla="*/ 110197 w 65"/>
              <a:gd name="T61" fmla="*/ 44714 h 66"/>
              <a:gd name="T62" fmla="*/ 137746 w 65"/>
              <a:gd name="T63" fmla="*/ 17198 h 66"/>
              <a:gd name="T64" fmla="*/ 123972 w 65"/>
              <a:gd name="T65" fmla="*/ 24077 h 66"/>
              <a:gd name="T66" fmla="*/ 117084 w 65"/>
              <a:gd name="T67" fmla="*/ 37835 h 66"/>
              <a:gd name="T68" fmla="*/ 113641 w 65"/>
              <a:gd name="T69" fmla="*/ 24077 h 66"/>
              <a:gd name="T70" fmla="*/ 99866 w 65"/>
              <a:gd name="T71" fmla="*/ 17198 h 66"/>
              <a:gd name="T72" fmla="*/ 113641 w 65"/>
              <a:gd name="T73" fmla="*/ 13758 h 66"/>
              <a:gd name="T74" fmla="*/ 117084 w 65"/>
              <a:gd name="T75" fmla="*/ 0 h 66"/>
              <a:gd name="T76" fmla="*/ 123972 w 65"/>
              <a:gd name="T77" fmla="*/ 13758 h 66"/>
              <a:gd name="T78" fmla="*/ 137746 w 65"/>
              <a:gd name="T79" fmla="*/ 17198 h 66"/>
              <a:gd name="T80" fmla="*/ 199732 w 65"/>
              <a:gd name="T81" fmla="*/ 41275 h 66"/>
              <a:gd name="T82" fmla="*/ 185958 w 65"/>
              <a:gd name="T83" fmla="*/ 27517 h 66"/>
              <a:gd name="T84" fmla="*/ 144634 w 65"/>
              <a:gd name="T85" fmla="*/ 65352 h 66"/>
              <a:gd name="T86" fmla="*/ 158408 w 65"/>
              <a:gd name="T87" fmla="*/ 82550 h 66"/>
              <a:gd name="T88" fmla="*/ 199732 w 65"/>
              <a:gd name="T89" fmla="*/ 41275 h 66"/>
              <a:gd name="T90" fmla="*/ 223838 w 65"/>
              <a:gd name="T91" fmla="*/ 106627 h 66"/>
              <a:gd name="T92" fmla="*/ 210063 w 65"/>
              <a:gd name="T93" fmla="*/ 110066 h 66"/>
              <a:gd name="T94" fmla="*/ 206620 w 65"/>
              <a:gd name="T95" fmla="*/ 123825 h 66"/>
              <a:gd name="T96" fmla="*/ 203176 w 65"/>
              <a:gd name="T97" fmla="*/ 110066 h 66"/>
              <a:gd name="T98" fmla="*/ 189401 w 65"/>
              <a:gd name="T99" fmla="*/ 106627 h 66"/>
              <a:gd name="T100" fmla="*/ 203176 w 65"/>
              <a:gd name="T101" fmla="*/ 103187 h 66"/>
              <a:gd name="T102" fmla="*/ 206620 w 65"/>
              <a:gd name="T103" fmla="*/ 89429 h 66"/>
              <a:gd name="T104" fmla="*/ 210063 w 65"/>
              <a:gd name="T105" fmla="*/ 103187 h 66"/>
              <a:gd name="T106" fmla="*/ 223838 w 65"/>
              <a:gd name="T107" fmla="*/ 106627 h 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5" h="66">
                <a:moveTo>
                  <a:pt x="64" y="14"/>
                </a:moveTo>
                <a:cubicBezTo>
                  <a:pt x="12" y="65"/>
                  <a:pt x="12" y="65"/>
                  <a:pt x="12" y="65"/>
                </a:cubicBezTo>
                <a:cubicBezTo>
                  <a:pt x="11" y="66"/>
                  <a:pt x="11" y="66"/>
                  <a:pt x="10" y="66"/>
                </a:cubicBezTo>
                <a:cubicBezTo>
                  <a:pt x="9" y="66"/>
                  <a:pt x="9" y="66"/>
                  <a:pt x="8" y="65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55"/>
                  <a:pt x="0" y="54"/>
                  <a:pt x="0" y="54"/>
                </a:cubicBezTo>
                <a:cubicBezTo>
                  <a:pt x="52" y="2"/>
                  <a:pt x="52" y="2"/>
                  <a:pt x="52" y="2"/>
                </a:cubicBezTo>
                <a:cubicBezTo>
                  <a:pt x="52" y="2"/>
                  <a:pt x="53" y="1"/>
                  <a:pt x="54" y="1"/>
                </a:cubicBezTo>
                <a:cubicBezTo>
                  <a:pt x="54" y="1"/>
                  <a:pt x="55" y="2"/>
                  <a:pt x="56" y="2"/>
                </a:cubicBezTo>
                <a:cubicBezTo>
                  <a:pt x="64" y="10"/>
                  <a:pt x="64" y="10"/>
                  <a:pt x="64" y="10"/>
                </a:cubicBezTo>
                <a:cubicBezTo>
                  <a:pt x="64" y="11"/>
                  <a:pt x="64" y="11"/>
                  <a:pt x="64" y="12"/>
                </a:cubicBezTo>
                <a:cubicBezTo>
                  <a:pt x="64" y="13"/>
                  <a:pt x="64" y="13"/>
                  <a:pt x="64" y="14"/>
                </a:cubicBezTo>
                <a:close/>
                <a:moveTo>
                  <a:pt x="14" y="5"/>
                </a:moveTo>
                <a:cubicBezTo>
                  <a:pt x="10" y="7"/>
                  <a:pt x="10" y="7"/>
                  <a:pt x="10" y="7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7"/>
                  <a:pt x="8" y="7"/>
                  <a:pt x="8" y="7"/>
                </a:cubicBezTo>
                <a:cubicBezTo>
                  <a:pt x="4" y="5"/>
                  <a:pt x="4" y="5"/>
                  <a:pt x="4" y="5"/>
                </a:cubicBezTo>
                <a:cubicBezTo>
                  <a:pt x="8" y="4"/>
                  <a:pt x="8" y="4"/>
                  <a:pt x="8" y="4"/>
                </a:cubicBezTo>
                <a:cubicBezTo>
                  <a:pt x="9" y="0"/>
                  <a:pt x="9" y="0"/>
                  <a:pt x="9" y="0"/>
                </a:cubicBezTo>
                <a:cubicBezTo>
                  <a:pt x="10" y="4"/>
                  <a:pt x="10" y="4"/>
                  <a:pt x="10" y="4"/>
                </a:cubicBezTo>
                <a:lnTo>
                  <a:pt x="14" y="5"/>
                </a:lnTo>
                <a:close/>
                <a:moveTo>
                  <a:pt x="32" y="13"/>
                </a:moveTo>
                <a:cubicBezTo>
                  <a:pt x="24" y="16"/>
                  <a:pt x="24" y="16"/>
                  <a:pt x="24" y="16"/>
                </a:cubicBezTo>
                <a:cubicBezTo>
                  <a:pt x="22" y="23"/>
                  <a:pt x="22" y="23"/>
                  <a:pt x="22" y="23"/>
                </a:cubicBezTo>
                <a:cubicBezTo>
                  <a:pt x="19" y="16"/>
                  <a:pt x="19" y="16"/>
                  <a:pt x="19" y="16"/>
                </a:cubicBezTo>
                <a:cubicBezTo>
                  <a:pt x="11" y="13"/>
                  <a:pt x="11" y="13"/>
                  <a:pt x="11" y="13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11"/>
                  <a:pt x="24" y="11"/>
                  <a:pt x="24" y="11"/>
                </a:cubicBezTo>
                <a:lnTo>
                  <a:pt x="32" y="13"/>
                </a:lnTo>
                <a:close/>
                <a:moveTo>
                  <a:pt x="40" y="5"/>
                </a:moveTo>
                <a:cubicBezTo>
                  <a:pt x="36" y="7"/>
                  <a:pt x="36" y="7"/>
                  <a:pt x="36" y="7"/>
                </a:cubicBezTo>
                <a:cubicBezTo>
                  <a:pt x="34" y="11"/>
                  <a:pt x="34" y="11"/>
                  <a:pt x="34" y="11"/>
                </a:cubicBezTo>
                <a:cubicBezTo>
                  <a:pt x="33" y="7"/>
                  <a:pt x="33" y="7"/>
                  <a:pt x="33" y="7"/>
                </a:cubicBezTo>
                <a:cubicBezTo>
                  <a:pt x="29" y="5"/>
                  <a:pt x="29" y="5"/>
                  <a:pt x="29" y="5"/>
                </a:cubicBezTo>
                <a:cubicBezTo>
                  <a:pt x="33" y="4"/>
                  <a:pt x="33" y="4"/>
                  <a:pt x="33" y="4"/>
                </a:cubicBezTo>
                <a:cubicBezTo>
                  <a:pt x="34" y="0"/>
                  <a:pt x="34" y="0"/>
                  <a:pt x="34" y="0"/>
                </a:cubicBezTo>
                <a:cubicBezTo>
                  <a:pt x="36" y="4"/>
                  <a:pt x="36" y="4"/>
                  <a:pt x="36" y="4"/>
                </a:cubicBezTo>
                <a:lnTo>
                  <a:pt x="40" y="5"/>
                </a:lnTo>
                <a:close/>
                <a:moveTo>
                  <a:pt x="58" y="12"/>
                </a:moveTo>
                <a:cubicBezTo>
                  <a:pt x="54" y="8"/>
                  <a:pt x="54" y="8"/>
                  <a:pt x="54" y="8"/>
                </a:cubicBezTo>
                <a:cubicBezTo>
                  <a:pt x="42" y="19"/>
                  <a:pt x="42" y="19"/>
                  <a:pt x="42" y="19"/>
                </a:cubicBezTo>
                <a:cubicBezTo>
                  <a:pt x="46" y="24"/>
                  <a:pt x="46" y="24"/>
                  <a:pt x="46" y="24"/>
                </a:cubicBezTo>
                <a:lnTo>
                  <a:pt x="58" y="12"/>
                </a:lnTo>
                <a:close/>
                <a:moveTo>
                  <a:pt x="65" y="31"/>
                </a:moveTo>
                <a:cubicBezTo>
                  <a:pt x="61" y="32"/>
                  <a:pt x="61" y="32"/>
                  <a:pt x="61" y="32"/>
                </a:cubicBezTo>
                <a:cubicBezTo>
                  <a:pt x="60" y="36"/>
                  <a:pt x="60" y="36"/>
                  <a:pt x="60" y="36"/>
                </a:cubicBezTo>
                <a:cubicBezTo>
                  <a:pt x="59" y="32"/>
                  <a:pt x="59" y="32"/>
                  <a:pt x="59" y="32"/>
                </a:cubicBezTo>
                <a:cubicBezTo>
                  <a:pt x="55" y="31"/>
                  <a:pt x="55" y="31"/>
                  <a:pt x="55" y="31"/>
                </a:cubicBezTo>
                <a:cubicBezTo>
                  <a:pt x="59" y="30"/>
                  <a:pt x="59" y="30"/>
                  <a:pt x="59" y="30"/>
                </a:cubicBezTo>
                <a:cubicBezTo>
                  <a:pt x="60" y="26"/>
                  <a:pt x="60" y="26"/>
                  <a:pt x="60" y="26"/>
                </a:cubicBezTo>
                <a:cubicBezTo>
                  <a:pt x="61" y="30"/>
                  <a:pt x="61" y="30"/>
                  <a:pt x="61" y="30"/>
                </a:cubicBezTo>
                <a:lnTo>
                  <a:pt x="65" y="3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3" name="Freeform 108"/>
          <p:cNvSpPr>
            <a:spLocks noEditPoints="1"/>
          </p:cNvSpPr>
          <p:nvPr/>
        </p:nvSpPr>
        <p:spPr bwMode="auto">
          <a:xfrm>
            <a:off x="4080955" y="2958242"/>
            <a:ext cx="219950" cy="197245"/>
          </a:xfrm>
          <a:custGeom>
            <a:avLst/>
            <a:gdLst>
              <a:gd name="T0" fmla="*/ 85439 w 72"/>
              <a:gd name="T1" fmla="*/ 151705 h 64"/>
              <a:gd name="T2" fmla="*/ 82021 w 72"/>
              <a:gd name="T3" fmla="*/ 158601 h 64"/>
              <a:gd name="T4" fmla="*/ 78603 w 72"/>
              <a:gd name="T5" fmla="*/ 158601 h 64"/>
              <a:gd name="T6" fmla="*/ 71768 w 72"/>
              <a:gd name="T7" fmla="*/ 155153 h 64"/>
              <a:gd name="T8" fmla="*/ 3418 w 72"/>
              <a:gd name="T9" fmla="*/ 86196 h 64"/>
              <a:gd name="T10" fmla="*/ 3418 w 72"/>
              <a:gd name="T11" fmla="*/ 72405 h 64"/>
              <a:gd name="T12" fmla="*/ 71768 w 72"/>
              <a:gd name="T13" fmla="*/ 3448 h 64"/>
              <a:gd name="T14" fmla="*/ 82021 w 72"/>
              <a:gd name="T15" fmla="*/ 0 h 64"/>
              <a:gd name="T16" fmla="*/ 85439 w 72"/>
              <a:gd name="T17" fmla="*/ 6896 h 64"/>
              <a:gd name="T18" fmla="*/ 85439 w 72"/>
              <a:gd name="T19" fmla="*/ 17239 h 64"/>
              <a:gd name="T20" fmla="*/ 34175 w 72"/>
              <a:gd name="T21" fmla="*/ 72405 h 64"/>
              <a:gd name="T22" fmla="*/ 34175 w 72"/>
              <a:gd name="T23" fmla="*/ 86196 h 64"/>
              <a:gd name="T24" fmla="*/ 85439 w 72"/>
              <a:gd name="T25" fmla="*/ 141362 h 64"/>
              <a:gd name="T26" fmla="*/ 85439 w 72"/>
              <a:gd name="T27" fmla="*/ 151705 h 64"/>
              <a:gd name="T28" fmla="*/ 222140 w 72"/>
              <a:gd name="T29" fmla="*/ 217214 h 64"/>
              <a:gd name="T30" fmla="*/ 218723 w 72"/>
              <a:gd name="T31" fmla="*/ 220662 h 64"/>
              <a:gd name="T32" fmla="*/ 218723 w 72"/>
              <a:gd name="T33" fmla="*/ 220662 h 64"/>
              <a:gd name="T34" fmla="*/ 215305 w 72"/>
              <a:gd name="T35" fmla="*/ 217214 h 64"/>
              <a:gd name="T36" fmla="*/ 198217 w 72"/>
              <a:gd name="T37" fmla="*/ 137914 h 64"/>
              <a:gd name="T38" fmla="*/ 140119 w 72"/>
              <a:gd name="T39" fmla="*/ 113779 h 64"/>
              <a:gd name="T40" fmla="*/ 140119 w 72"/>
              <a:gd name="T41" fmla="*/ 151705 h 64"/>
              <a:gd name="T42" fmla="*/ 133284 w 72"/>
              <a:gd name="T43" fmla="*/ 158601 h 64"/>
              <a:gd name="T44" fmla="*/ 129867 w 72"/>
              <a:gd name="T45" fmla="*/ 158601 h 64"/>
              <a:gd name="T46" fmla="*/ 126449 w 72"/>
              <a:gd name="T47" fmla="*/ 155153 h 64"/>
              <a:gd name="T48" fmla="*/ 54681 w 72"/>
              <a:gd name="T49" fmla="*/ 86196 h 64"/>
              <a:gd name="T50" fmla="*/ 54681 w 72"/>
              <a:gd name="T51" fmla="*/ 72405 h 64"/>
              <a:gd name="T52" fmla="*/ 126449 w 72"/>
              <a:gd name="T53" fmla="*/ 3448 h 64"/>
              <a:gd name="T54" fmla="*/ 133284 w 72"/>
              <a:gd name="T55" fmla="*/ 0 h 64"/>
              <a:gd name="T56" fmla="*/ 140119 w 72"/>
              <a:gd name="T57" fmla="*/ 6896 h 64"/>
              <a:gd name="T58" fmla="*/ 140119 w 72"/>
              <a:gd name="T59" fmla="*/ 44822 h 64"/>
              <a:gd name="T60" fmla="*/ 222140 w 72"/>
              <a:gd name="T61" fmla="*/ 75853 h 64"/>
              <a:gd name="T62" fmla="*/ 246063 w 72"/>
              <a:gd name="T63" fmla="*/ 144809 h 64"/>
              <a:gd name="T64" fmla="*/ 222140 w 72"/>
              <a:gd name="T65" fmla="*/ 217214 h 6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2" h="64">
                <a:moveTo>
                  <a:pt x="25" y="44"/>
                </a:moveTo>
                <a:cubicBezTo>
                  <a:pt x="25" y="45"/>
                  <a:pt x="25" y="46"/>
                  <a:pt x="24" y="46"/>
                </a:cubicBezTo>
                <a:cubicBezTo>
                  <a:pt x="24" y="46"/>
                  <a:pt x="23" y="46"/>
                  <a:pt x="23" y="46"/>
                </a:cubicBezTo>
                <a:cubicBezTo>
                  <a:pt x="22" y="46"/>
                  <a:pt x="22" y="46"/>
                  <a:pt x="21" y="45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4"/>
                  <a:pt x="0" y="22"/>
                  <a:pt x="1" y="21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0"/>
                  <a:pt x="23" y="0"/>
                  <a:pt x="24" y="0"/>
                </a:cubicBezTo>
                <a:cubicBezTo>
                  <a:pt x="25" y="0"/>
                  <a:pt x="25" y="1"/>
                  <a:pt x="25" y="2"/>
                </a:cubicBezTo>
                <a:cubicBezTo>
                  <a:pt x="25" y="5"/>
                  <a:pt x="25" y="5"/>
                  <a:pt x="25" y="5"/>
                </a:cubicBezTo>
                <a:cubicBezTo>
                  <a:pt x="10" y="21"/>
                  <a:pt x="10" y="21"/>
                  <a:pt x="10" y="21"/>
                </a:cubicBezTo>
                <a:cubicBezTo>
                  <a:pt x="9" y="22"/>
                  <a:pt x="9" y="24"/>
                  <a:pt x="10" y="25"/>
                </a:cubicBezTo>
                <a:cubicBezTo>
                  <a:pt x="25" y="41"/>
                  <a:pt x="25" y="41"/>
                  <a:pt x="25" y="41"/>
                </a:cubicBezTo>
                <a:lnTo>
                  <a:pt x="25" y="44"/>
                </a:lnTo>
                <a:close/>
                <a:moveTo>
                  <a:pt x="65" y="63"/>
                </a:moveTo>
                <a:cubicBezTo>
                  <a:pt x="65" y="64"/>
                  <a:pt x="64" y="64"/>
                  <a:pt x="64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3" y="64"/>
                  <a:pt x="63" y="63"/>
                  <a:pt x="63" y="63"/>
                </a:cubicBezTo>
                <a:cubicBezTo>
                  <a:pt x="64" y="52"/>
                  <a:pt x="63" y="45"/>
                  <a:pt x="58" y="40"/>
                </a:cubicBezTo>
                <a:cubicBezTo>
                  <a:pt x="55" y="36"/>
                  <a:pt x="50" y="34"/>
                  <a:pt x="41" y="33"/>
                </a:cubicBezTo>
                <a:cubicBezTo>
                  <a:pt x="41" y="44"/>
                  <a:pt x="41" y="44"/>
                  <a:pt x="41" y="44"/>
                </a:cubicBezTo>
                <a:cubicBezTo>
                  <a:pt x="41" y="45"/>
                  <a:pt x="40" y="46"/>
                  <a:pt x="39" y="46"/>
                </a:cubicBezTo>
                <a:cubicBezTo>
                  <a:pt x="39" y="46"/>
                  <a:pt x="39" y="46"/>
                  <a:pt x="38" y="46"/>
                </a:cubicBezTo>
                <a:cubicBezTo>
                  <a:pt x="38" y="46"/>
                  <a:pt x="37" y="46"/>
                  <a:pt x="37" y="45"/>
                </a:cubicBezTo>
                <a:cubicBezTo>
                  <a:pt x="16" y="25"/>
                  <a:pt x="16" y="25"/>
                  <a:pt x="16" y="25"/>
                </a:cubicBezTo>
                <a:cubicBezTo>
                  <a:pt x="15" y="24"/>
                  <a:pt x="15" y="22"/>
                  <a:pt x="16" y="21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0"/>
                  <a:pt x="38" y="0"/>
                  <a:pt x="39" y="0"/>
                </a:cubicBezTo>
                <a:cubicBezTo>
                  <a:pt x="40" y="0"/>
                  <a:pt x="41" y="1"/>
                  <a:pt x="41" y="2"/>
                </a:cubicBezTo>
                <a:cubicBezTo>
                  <a:pt x="41" y="13"/>
                  <a:pt x="41" y="13"/>
                  <a:pt x="41" y="13"/>
                </a:cubicBezTo>
                <a:cubicBezTo>
                  <a:pt x="52" y="14"/>
                  <a:pt x="60" y="17"/>
                  <a:pt x="65" y="22"/>
                </a:cubicBezTo>
                <a:cubicBezTo>
                  <a:pt x="71" y="28"/>
                  <a:pt x="72" y="37"/>
                  <a:pt x="72" y="42"/>
                </a:cubicBezTo>
                <a:cubicBezTo>
                  <a:pt x="72" y="51"/>
                  <a:pt x="65" y="63"/>
                  <a:pt x="65" y="6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4" name="Freeform 109"/>
          <p:cNvSpPr>
            <a:spLocks noEditPoints="1"/>
          </p:cNvSpPr>
          <p:nvPr/>
        </p:nvSpPr>
        <p:spPr bwMode="auto">
          <a:xfrm>
            <a:off x="4522273" y="2965336"/>
            <a:ext cx="187312" cy="190150"/>
          </a:xfrm>
          <a:custGeom>
            <a:avLst/>
            <a:gdLst>
              <a:gd name="T0" fmla="*/ 209550 w 61"/>
              <a:gd name="T1" fmla="*/ 181846 h 62"/>
              <a:gd name="T2" fmla="*/ 178633 w 61"/>
              <a:gd name="T3" fmla="*/ 212725 h 62"/>
              <a:gd name="T4" fmla="*/ 30917 w 61"/>
              <a:gd name="T5" fmla="*/ 212725 h 62"/>
              <a:gd name="T6" fmla="*/ 0 w 61"/>
              <a:gd name="T7" fmla="*/ 181846 h 62"/>
              <a:gd name="T8" fmla="*/ 0 w 61"/>
              <a:gd name="T9" fmla="*/ 34310 h 62"/>
              <a:gd name="T10" fmla="*/ 30917 w 61"/>
              <a:gd name="T11" fmla="*/ 0 h 62"/>
              <a:gd name="T12" fmla="*/ 178633 w 61"/>
              <a:gd name="T13" fmla="*/ 0 h 62"/>
              <a:gd name="T14" fmla="*/ 209550 w 61"/>
              <a:gd name="T15" fmla="*/ 34310 h 62"/>
              <a:gd name="T16" fmla="*/ 209550 w 61"/>
              <a:gd name="T17" fmla="*/ 181846 h 62"/>
              <a:gd name="T18" fmla="*/ 113363 w 61"/>
              <a:gd name="T19" fmla="*/ 96069 h 62"/>
              <a:gd name="T20" fmla="*/ 96187 w 61"/>
              <a:gd name="T21" fmla="*/ 82345 h 62"/>
              <a:gd name="T22" fmla="*/ 79011 w 61"/>
              <a:gd name="T23" fmla="*/ 82345 h 62"/>
              <a:gd name="T24" fmla="*/ 65270 w 61"/>
              <a:gd name="T25" fmla="*/ 89207 h 62"/>
              <a:gd name="T26" fmla="*/ 51529 w 61"/>
              <a:gd name="T27" fmla="*/ 82345 h 62"/>
              <a:gd name="T28" fmla="*/ 34352 w 61"/>
              <a:gd name="T29" fmla="*/ 82345 h 62"/>
              <a:gd name="T30" fmla="*/ 17176 w 61"/>
              <a:gd name="T31" fmla="*/ 96069 h 62"/>
              <a:gd name="T32" fmla="*/ 17176 w 61"/>
              <a:gd name="T33" fmla="*/ 130380 h 62"/>
              <a:gd name="T34" fmla="*/ 20611 w 61"/>
              <a:gd name="T35" fmla="*/ 133811 h 62"/>
              <a:gd name="T36" fmla="*/ 27482 w 61"/>
              <a:gd name="T37" fmla="*/ 133811 h 62"/>
              <a:gd name="T38" fmla="*/ 30917 w 61"/>
              <a:gd name="T39" fmla="*/ 130380 h 62"/>
              <a:gd name="T40" fmla="*/ 30917 w 61"/>
              <a:gd name="T41" fmla="*/ 99500 h 62"/>
              <a:gd name="T42" fmla="*/ 37788 w 61"/>
              <a:gd name="T43" fmla="*/ 92638 h 62"/>
              <a:gd name="T44" fmla="*/ 51529 w 61"/>
              <a:gd name="T45" fmla="*/ 92638 h 62"/>
              <a:gd name="T46" fmla="*/ 58399 w 61"/>
              <a:gd name="T47" fmla="*/ 99500 h 62"/>
              <a:gd name="T48" fmla="*/ 58399 w 61"/>
              <a:gd name="T49" fmla="*/ 130380 h 62"/>
              <a:gd name="T50" fmla="*/ 61834 w 61"/>
              <a:gd name="T51" fmla="*/ 133811 h 62"/>
              <a:gd name="T52" fmla="*/ 68705 w 61"/>
              <a:gd name="T53" fmla="*/ 133811 h 62"/>
              <a:gd name="T54" fmla="*/ 72140 w 61"/>
              <a:gd name="T55" fmla="*/ 130380 h 62"/>
              <a:gd name="T56" fmla="*/ 72140 w 61"/>
              <a:gd name="T57" fmla="*/ 99500 h 62"/>
              <a:gd name="T58" fmla="*/ 79011 w 61"/>
              <a:gd name="T59" fmla="*/ 92638 h 62"/>
              <a:gd name="T60" fmla="*/ 92752 w 61"/>
              <a:gd name="T61" fmla="*/ 92638 h 62"/>
              <a:gd name="T62" fmla="*/ 99622 w 61"/>
              <a:gd name="T63" fmla="*/ 99500 h 62"/>
              <a:gd name="T64" fmla="*/ 99622 w 61"/>
              <a:gd name="T65" fmla="*/ 130380 h 62"/>
              <a:gd name="T66" fmla="*/ 103057 w 61"/>
              <a:gd name="T67" fmla="*/ 133811 h 62"/>
              <a:gd name="T68" fmla="*/ 109928 w 61"/>
              <a:gd name="T69" fmla="*/ 133811 h 62"/>
              <a:gd name="T70" fmla="*/ 113363 w 61"/>
              <a:gd name="T71" fmla="*/ 130380 h 62"/>
              <a:gd name="T72" fmla="*/ 113363 w 61"/>
              <a:gd name="T73" fmla="*/ 96069 h 62"/>
              <a:gd name="T74" fmla="*/ 192374 w 61"/>
              <a:gd name="T75" fmla="*/ 96069 h 62"/>
              <a:gd name="T76" fmla="*/ 178633 w 61"/>
              <a:gd name="T77" fmla="*/ 82345 h 62"/>
              <a:gd name="T78" fmla="*/ 140845 w 61"/>
              <a:gd name="T79" fmla="*/ 82345 h 62"/>
              <a:gd name="T80" fmla="*/ 123669 w 61"/>
              <a:gd name="T81" fmla="*/ 96069 h 62"/>
              <a:gd name="T82" fmla="*/ 123669 w 61"/>
              <a:gd name="T83" fmla="*/ 154397 h 62"/>
              <a:gd name="T84" fmla="*/ 127104 w 61"/>
              <a:gd name="T85" fmla="*/ 157828 h 62"/>
              <a:gd name="T86" fmla="*/ 133975 w 61"/>
              <a:gd name="T87" fmla="*/ 157828 h 62"/>
              <a:gd name="T88" fmla="*/ 137410 w 61"/>
              <a:gd name="T89" fmla="*/ 154397 h 62"/>
              <a:gd name="T90" fmla="*/ 137410 w 61"/>
              <a:gd name="T91" fmla="*/ 130380 h 62"/>
              <a:gd name="T92" fmla="*/ 151151 w 61"/>
              <a:gd name="T93" fmla="*/ 133811 h 62"/>
              <a:gd name="T94" fmla="*/ 178633 w 61"/>
              <a:gd name="T95" fmla="*/ 133811 h 62"/>
              <a:gd name="T96" fmla="*/ 192374 w 61"/>
              <a:gd name="T97" fmla="*/ 120087 h 62"/>
              <a:gd name="T98" fmla="*/ 192374 w 61"/>
              <a:gd name="T99" fmla="*/ 96069 h 62"/>
              <a:gd name="T100" fmla="*/ 178633 w 61"/>
              <a:gd name="T101" fmla="*/ 116656 h 62"/>
              <a:gd name="T102" fmla="*/ 171762 w 61"/>
              <a:gd name="T103" fmla="*/ 123518 h 62"/>
              <a:gd name="T104" fmla="*/ 144280 w 61"/>
              <a:gd name="T105" fmla="*/ 123518 h 62"/>
              <a:gd name="T106" fmla="*/ 137410 w 61"/>
              <a:gd name="T107" fmla="*/ 116656 h 62"/>
              <a:gd name="T108" fmla="*/ 137410 w 61"/>
              <a:gd name="T109" fmla="*/ 99500 h 62"/>
              <a:gd name="T110" fmla="*/ 144280 w 61"/>
              <a:gd name="T111" fmla="*/ 92638 h 62"/>
              <a:gd name="T112" fmla="*/ 171762 w 61"/>
              <a:gd name="T113" fmla="*/ 92638 h 62"/>
              <a:gd name="T114" fmla="*/ 178633 w 61"/>
              <a:gd name="T115" fmla="*/ 99500 h 62"/>
              <a:gd name="T116" fmla="*/ 178633 w 61"/>
              <a:gd name="T117" fmla="*/ 116656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1" h="62">
                <a:moveTo>
                  <a:pt x="61" y="53"/>
                </a:moveTo>
                <a:cubicBezTo>
                  <a:pt x="61" y="58"/>
                  <a:pt x="57" y="62"/>
                  <a:pt x="52" y="62"/>
                </a:cubicBezTo>
                <a:cubicBezTo>
                  <a:pt x="9" y="62"/>
                  <a:pt x="9" y="62"/>
                  <a:pt x="9" y="62"/>
                </a:cubicBezTo>
                <a:cubicBezTo>
                  <a:pt x="4" y="62"/>
                  <a:pt x="0" y="58"/>
                  <a:pt x="0" y="53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9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7" y="0"/>
                  <a:pt x="61" y="5"/>
                  <a:pt x="61" y="10"/>
                </a:cubicBezTo>
                <a:lnTo>
                  <a:pt x="61" y="53"/>
                </a:lnTo>
                <a:close/>
                <a:moveTo>
                  <a:pt x="33" y="28"/>
                </a:moveTo>
                <a:cubicBezTo>
                  <a:pt x="33" y="25"/>
                  <a:pt x="31" y="24"/>
                  <a:pt x="28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1" y="24"/>
                  <a:pt x="20" y="24"/>
                  <a:pt x="19" y="26"/>
                </a:cubicBezTo>
                <a:cubicBezTo>
                  <a:pt x="18" y="24"/>
                  <a:pt x="17" y="24"/>
                  <a:pt x="15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7" y="24"/>
                  <a:pt x="5" y="25"/>
                  <a:pt x="5" y="2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9"/>
                  <a:pt x="5" y="39"/>
                  <a:pt x="6" y="39"/>
                </a:cubicBezTo>
                <a:cubicBezTo>
                  <a:pt x="8" y="39"/>
                  <a:pt x="8" y="39"/>
                  <a:pt x="8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28"/>
                  <a:pt x="10" y="27"/>
                  <a:pt x="11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6" y="27"/>
                  <a:pt x="17" y="28"/>
                  <a:pt x="17" y="29"/>
                </a:cubicBezTo>
                <a:cubicBezTo>
                  <a:pt x="17" y="38"/>
                  <a:pt x="17" y="38"/>
                  <a:pt x="17" y="38"/>
                </a:cubicBezTo>
                <a:cubicBezTo>
                  <a:pt x="17" y="39"/>
                  <a:pt x="17" y="39"/>
                  <a:pt x="18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39"/>
                  <a:pt x="21" y="39"/>
                  <a:pt x="21" y="38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8"/>
                  <a:pt x="22" y="27"/>
                  <a:pt x="23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8" y="27"/>
                  <a:pt x="29" y="28"/>
                  <a:pt x="29" y="29"/>
                </a:cubicBezTo>
                <a:cubicBezTo>
                  <a:pt x="29" y="38"/>
                  <a:pt x="29" y="38"/>
                  <a:pt x="29" y="38"/>
                </a:cubicBezTo>
                <a:cubicBezTo>
                  <a:pt x="29" y="39"/>
                  <a:pt x="29" y="39"/>
                  <a:pt x="30" y="39"/>
                </a:cubicBezTo>
                <a:cubicBezTo>
                  <a:pt x="32" y="39"/>
                  <a:pt x="32" y="39"/>
                  <a:pt x="32" y="39"/>
                </a:cubicBezTo>
                <a:cubicBezTo>
                  <a:pt x="32" y="39"/>
                  <a:pt x="33" y="39"/>
                  <a:pt x="33" y="38"/>
                </a:cubicBezTo>
                <a:lnTo>
                  <a:pt x="33" y="28"/>
                </a:lnTo>
                <a:close/>
                <a:moveTo>
                  <a:pt x="56" y="28"/>
                </a:moveTo>
                <a:cubicBezTo>
                  <a:pt x="56" y="25"/>
                  <a:pt x="54" y="24"/>
                  <a:pt x="52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38" y="24"/>
                  <a:pt x="36" y="25"/>
                  <a:pt x="36" y="28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5"/>
                  <a:pt x="37" y="46"/>
                  <a:pt x="37" y="46"/>
                </a:cubicBezTo>
                <a:cubicBezTo>
                  <a:pt x="39" y="46"/>
                  <a:pt x="39" y="46"/>
                  <a:pt x="39" y="46"/>
                </a:cubicBezTo>
                <a:cubicBezTo>
                  <a:pt x="40" y="46"/>
                  <a:pt x="40" y="45"/>
                  <a:pt x="40" y="45"/>
                </a:cubicBezTo>
                <a:cubicBezTo>
                  <a:pt x="40" y="38"/>
                  <a:pt x="40" y="38"/>
                  <a:pt x="40" y="38"/>
                </a:cubicBezTo>
                <a:cubicBezTo>
                  <a:pt x="41" y="39"/>
                  <a:pt x="42" y="39"/>
                  <a:pt x="44" y="39"/>
                </a:cubicBezTo>
                <a:cubicBezTo>
                  <a:pt x="52" y="39"/>
                  <a:pt x="52" y="39"/>
                  <a:pt x="52" y="39"/>
                </a:cubicBezTo>
                <a:cubicBezTo>
                  <a:pt x="54" y="39"/>
                  <a:pt x="56" y="37"/>
                  <a:pt x="56" y="35"/>
                </a:cubicBezTo>
                <a:lnTo>
                  <a:pt x="56" y="28"/>
                </a:lnTo>
                <a:close/>
                <a:moveTo>
                  <a:pt x="52" y="34"/>
                </a:moveTo>
                <a:cubicBezTo>
                  <a:pt x="52" y="35"/>
                  <a:pt x="52" y="36"/>
                  <a:pt x="50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6"/>
                  <a:pt x="40" y="35"/>
                  <a:pt x="40" y="34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8"/>
                  <a:pt x="41" y="27"/>
                  <a:pt x="42" y="27"/>
                </a:cubicBezTo>
                <a:cubicBezTo>
                  <a:pt x="50" y="27"/>
                  <a:pt x="50" y="27"/>
                  <a:pt x="50" y="27"/>
                </a:cubicBezTo>
                <a:cubicBezTo>
                  <a:pt x="52" y="27"/>
                  <a:pt x="52" y="28"/>
                  <a:pt x="52" y="29"/>
                </a:cubicBezTo>
                <a:lnTo>
                  <a:pt x="52" y="3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5" name="Freeform 110"/>
          <p:cNvSpPr>
            <a:spLocks noEditPoints="1"/>
          </p:cNvSpPr>
          <p:nvPr/>
        </p:nvSpPr>
        <p:spPr bwMode="auto">
          <a:xfrm>
            <a:off x="4965010" y="2949728"/>
            <a:ext cx="171702" cy="205759"/>
          </a:xfrm>
          <a:custGeom>
            <a:avLst/>
            <a:gdLst>
              <a:gd name="T0" fmla="*/ 140635 w 56"/>
              <a:gd name="T1" fmla="*/ 99633 h 67"/>
              <a:gd name="T2" fmla="*/ 140635 w 56"/>
              <a:gd name="T3" fmla="*/ 116811 h 67"/>
              <a:gd name="T4" fmla="*/ 96044 w 56"/>
              <a:gd name="T5" fmla="*/ 161474 h 67"/>
              <a:gd name="T6" fmla="*/ 82323 w 56"/>
              <a:gd name="T7" fmla="*/ 158039 h 67"/>
              <a:gd name="T8" fmla="*/ 68603 w 56"/>
              <a:gd name="T9" fmla="*/ 171781 h 67"/>
              <a:gd name="T10" fmla="*/ 96044 w 56"/>
              <a:gd name="T11" fmla="*/ 178653 h 67"/>
              <a:gd name="T12" fmla="*/ 157786 w 56"/>
              <a:gd name="T13" fmla="*/ 116811 h 67"/>
              <a:gd name="T14" fmla="*/ 157786 w 56"/>
              <a:gd name="T15" fmla="*/ 99633 h 67"/>
              <a:gd name="T16" fmla="*/ 168076 w 56"/>
              <a:gd name="T17" fmla="*/ 89326 h 67"/>
              <a:gd name="T18" fmla="*/ 174936 w 56"/>
              <a:gd name="T19" fmla="*/ 99633 h 67"/>
              <a:gd name="T20" fmla="*/ 174936 w 56"/>
              <a:gd name="T21" fmla="*/ 116811 h 67"/>
              <a:gd name="T22" fmla="*/ 106334 w 56"/>
              <a:gd name="T23" fmla="*/ 195831 h 67"/>
              <a:gd name="T24" fmla="*/ 106334 w 56"/>
              <a:gd name="T25" fmla="*/ 213009 h 67"/>
              <a:gd name="T26" fmla="*/ 140635 w 56"/>
              <a:gd name="T27" fmla="*/ 213009 h 67"/>
              <a:gd name="T28" fmla="*/ 147495 w 56"/>
              <a:gd name="T29" fmla="*/ 223316 h 67"/>
              <a:gd name="T30" fmla="*/ 140635 w 56"/>
              <a:gd name="T31" fmla="*/ 230187 h 67"/>
              <a:gd name="T32" fmla="*/ 51452 w 56"/>
              <a:gd name="T33" fmla="*/ 230187 h 67"/>
              <a:gd name="T34" fmla="*/ 44592 w 56"/>
              <a:gd name="T35" fmla="*/ 223316 h 67"/>
              <a:gd name="T36" fmla="*/ 51452 w 56"/>
              <a:gd name="T37" fmla="*/ 213009 h 67"/>
              <a:gd name="T38" fmla="*/ 85753 w 56"/>
              <a:gd name="T39" fmla="*/ 213009 h 67"/>
              <a:gd name="T40" fmla="*/ 85753 w 56"/>
              <a:gd name="T41" fmla="*/ 195831 h 67"/>
              <a:gd name="T42" fmla="*/ 54882 w 56"/>
              <a:gd name="T43" fmla="*/ 182088 h 67"/>
              <a:gd name="T44" fmla="*/ 20581 w 56"/>
              <a:gd name="T45" fmla="*/ 219880 h 67"/>
              <a:gd name="T46" fmla="*/ 13721 w 56"/>
              <a:gd name="T47" fmla="*/ 219880 h 67"/>
              <a:gd name="T48" fmla="*/ 3430 w 56"/>
              <a:gd name="T49" fmla="*/ 206138 h 67"/>
              <a:gd name="T50" fmla="*/ 3430 w 56"/>
              <a:gd name="T51" fmla="*/ 202702 h 67"/>
              <a:gd name="T52" fmla="*/ 171506 w 56"/>
              <a:gd name="T53" fmla="*/ 30921 h 67"/>
              <a:gd name="T54" fmla="*/ 178367 w 56"/>
              <a:gd name="T55" fmla="*/ 30921 h 67"/>
              <a:gd name="T56" fmla="*/ 188657 w 56"/>
              <a:gd name="T57" fmla="*/ 41228 h 67"/>
              <a:gd name="T58" fmla="*/ 188657 w 56"/>
              <a:gd name="T59" fmla="*/ 48099 h 67"/>
              <a:gd name="T60" fmla="*/ 140635 w 56"/>
              <a:gd name="T61" fmla="*/ 99633 h 67"/>
              <a:gd name="T62" fmla="*/ 24011 w 56"/>
              <a:gd name="T63" fmla="*/ 144296 h 67"/>
              <a:gd name="T64" fmla="*/ 17151 w 56"/>
              <a:gd name="T65" fmla="*/ 116811 h 67"/>
              <a:gd name="T66" fmla="*/ 17151 w 56"/>
              <a:gd name="T67" fmla="*/ 99633 h 67"/>
              <a:gd name="T68" fmla="*/ 24011 w 56"/>
              <a:gd name="T69" fmla="*/ 89326 h 67"/>
              <a:gd name="T70" fmla="*/ 34301 w 56"/>
              <a:gd name="T71" fmla="*/ 99633 h 67"/>
              <a:gd name="T72" fmla="*/ 34301 w 56"/>
              <a:gd name="T73" fmla="*/ 116811 h 67"/>
              <a:gd name="T74" fmla="*/ 37731 w 56"/>
              <a:gd name="T75" fmla="*/ 130554 h 67"/>
              <a:gd name="T76" fmla="*/ 24011 w 56"/>
              <a:gd name="T77" fmla="*/ 144296 h 67"/>
              <a:gd name="T78" fmla="*/ 51452 w 56"/>
              <a:gd name="T79" fmla="*/ 116811 h 67"/>
              <a:gd name="T80" fmla="*/ 51452 w 56"/>
              <a:gd name="T81" fmla="*/ 44663 h 67"/>
              <a:gd name="T82" fmla="*/ 96044 w 56"/>
              <a:gd name="T83" fmla="*/ 0 h 67"/>
              <a:gd name="T84" fmla="*/ 137205 w 56"/>
              <a:gd name="T85" fmla="*/ 30921 h 67"/>
              <a:gd name="T86" fmla="*/ 51452 w 56"/>
              <a:gd name="T87" fmla="*/ 116811 h 6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6" h="67">
                <a:moveTo>
                  <a:pt x="41" y="29"/>
                </a:moveTo>
                <a:cubicBezTo>
                  <a:pt x="41" y="34"/>
                  <a:pt x="41" y="34"/>
                  <a:pt x="41" y="34"/>
                </a:cubicBezTo>
                <a:cubicBezTo>
                  <a:pt x="41" y="41"/>
                  <a:pt x="35" y="47"/>
                  <a:pt x="28" y="47"/>
                </a:cubicBezTo>
                <a:cubicBezTo>
                  <a:pt x="27" y="47"/>
                  <a:pt x="25" y="46"/>
                  <a:pt x="24" y="46"/>
                </a:cubicBezTo>
                <a:cubicBezTo>
                  <a:pt x="20" y="50"/>
                  <a:pt x="20" y="50"/>
                  <a:pt x="20" y="50"/>
                </a:cubicBezTo>
                <a:cubicBezTo>
                  <a:pt x="22" y="51"/>
                  <a:pt x="25" y="52"/>
                  <a:pt x="28" y="52"/>
                </a:cubicBezTo>
                <a:cubicBezTo>
                  <a:pt x="38" y="52"/>
                  <a:pt x="46" y="44"/>
                  <a:pt x="46" y="34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7"/>
                  <a:pt x="47" y="26"/>
                  <a:pt x="49" y="26"/>
                </a:cubicBezTo>
                <a:cubicBezTo>
                  <a:pt x="50" y="26"/>
                  <a:pt x="51" y="27"/>
                  <a:pt x="51" y="29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46"/>
                  <a:pt x="42" y="55"/>
                  <a:pt x="31" y="57"/>
                </a:cubicBezTo>
                <a:cubicBezTo>
                  <a:pt x="31" y="62"/>
                  <a:pt x="31" y="62"/>
                  <a:pt x="3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2" y="62"/>
                  <a:pt x="43" y="63"/>
                  <a:pt x="43" y="65"/>
                </a:cubicBezTo>
                <a:cubicBezTo>
                  <a:pt x="43" y="66"/>
                  <a:pt x="42" y="67"/>
                  <a:pt x="41" y="67"/>
                </a:cubicBezTo>
                <a:cubicBezTo>
                  <a:pt x="15" y="67"/>
                  <a:pt x="15" y="67"/>
                  <a:pt x="15" y="67"/>
                </a:cubicBezTo>
                <a:cubicBezTo>
                  <a:pt x="14" y="67"/>
                  <a:pt x="13" y="66"/>
                  <a:pt x="13" y="65"/>
                </a:cubicBezTo>
                <a:cubicBezTo>
                  <a:pt x="13" y="63"/>
                  <a:pt x="14" y="62"/>
                  <a:pt x="15" y="62"/>
                </a:cubicBezTo>
                <a:cubicBezTo>
                  <a:pt x="25" y="62"/>
                  <a:pt x="25" y="62"/>
                  <a:pt x="25" y="62"/>
                </a:cubicBezTo>
                <a:cubicBezTo>
                  <a:pt x="25" y="57"/>
                  <a:pt x="25" y="57"/>
                  <a:pt x="25" y="57"/>
                </a:cubicBezTo>
                <a:cubicBezTo>
                  <a:pt x="22" y="56"/>
                  <a:pt x="19" y="55"/>
                  <a:pt x="16" y="53"/>
                </a:cubicBezTo>
                <a:cubicBezTo>
                  <a:pt x="6" y="64"/>
                  <a:pt x="6" y="64"/>
                  <a:pt x="6" y="64"/>
                </a:cubicBezTo>
                <a:cubicBezTo>
                  <a:pt x="5" y="64"/>
                  <a:pt x="4" y="64"/>
                  <a:pt x="4" y="64"/>
                </a:cubicBezTo>
                <a:cubicBezTo>
                  <a:pt x="1" y="60"/>
                  <a:pt x="1" y="60"/>
                  <a:pt x="1" y="60"/>
                </a:cubicBezTo>
                <a:cubicBezTo>
                  <a:pt x="0" y="60"/>
                  <a:pt x="0" y="59"/>
                  <a:pt x="1" y="59"/>
                </a:cubicBezTo>
                <a:cubicBezTo>
                  <a:pt x="50" y="9"/>
                  <a:pt x="50" y="9"/>
                  <a:pt x="50" y="9"/>
                </a:cubicBezTo>
                <a:cubicBezTo>
                  <a:pt x="51" y="8"/>
                  <a:pt x="52" y="8"/>
                  <a:pt x="52" y="9"/>
                </a:cubicBezTo>
                <a:cubicBezTo>
                  <a:pt x="55" y="12"/>
                  <a:pt x="55" y="12"/>
                  <a:pt x="55" y="12"/>
                </a:cubicBezTo>
                <a:cubicBezTo>
                  <a:pt x="56" y="13"/>
                  <a:pt x="56" y="14"/>
                  <a:pt x="55" y="14"/>
                </a:cubicBezTo>
                <a:lnTo>
                  <a:pt x="41" y="29"/>
                </a:lnTo>
                <a:close/>
                <a:moveTo>
                  <a:pt x="7" y="42"/>
                </a:moveTo>
                <a:cubicBezTo>
                  <a:pt x="6" y="40"/>
                  <a:pt x="5" y="37"/>
                  <a:pt x="5" y="34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7"/>
                  <a:pt x="6" y="26"/>
                  <a:pt x="7" y="26"/>
                </a:cubicBezTo>
                <a:cubicBezTo>
                  <a:pt x="9" y="26"/>
                  <a:pt x="10" y="27"/>
                  <a:pt x="10" y="29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5"/>
                  <a:pt x="10" y="37"/>
                  <a:pt x="11" y="38"/>
                </a:cubicBezTo>
                <a:lnTo>
                  <a:pt x="7" y="42"/>
                </a:lnTo>
                <a:close/>
                <a:moveTo>
                  <a:pt x="15" y="34"/>
                </a:moveTo>
                <a:cubicBezTo>
                  <a:pt x="15" y="13"/>
                  <a:pt x="15" y="13"/>
                  <a:pt x="15" y="13"/>
                </a:cubicBezTo>
                <a:cubicBezTo>
                  <a:pt x="15" y="6"/>
                  <a:pt x="21" y="0"/>
                  <a:pt x="28" y="0"/>
                </a:cubicBezTo>
                <a:cubicBezTo>
                  <a:pt x="34" y="0"/>
                  <a:pt x="38" y="4"/>
                  <a:pt x="40" y="9"/>
                </a:cubicBezTo>
                <a:lnTo>
                  <a:pt x="15" y="3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6" name="Freeform 111"/>
          <p:cNvSpPr>
            <a:spLocks noEditPoints="1"/>
          </p:cNvSpPr>
          <p:nvPr/>
        </p:nvSpPr>
        <p:spPr bwMode="auto">
          <a:xfrm>
            <a:off x="5407748" y="2965336"/>
            <a:ext cx="171702" cy="174541"/>
          </a:xfrm>
          <a:custGeom>
            <a:avLst/>
            <a:gdLst>
              <a:gd name="T0" fmla="*/ 192087 w 56"/>
              <a:gd name="T1" fmla="*/ 154155 h 57"/>
              <a:gd name="T2" fmla="*/ 154356 w 56"/>
              <a:gd name="T3" fmla="*/ 195263 h 57"/>
              <a:gd name="T4" fmla="*/ 37731 w 56"/>
              <a:gd name="T5" fmla="*/ 195263 h 57"/>
              <a:gd name="T6" fmla="*/ 0 w 56"/>
              <a:gd name="T7" fmla="*/ 154155 h 57"/>
              <a:gd name="T8" fmla="*/ 0 w 56"/>
              <a:gd name="T9" fmla="*/ 41108 h 57"/>
              <a:gd name="T10" fmla="*/ 37731 w 56"/>
              <a:gd name="T11" fmla="*/ 0 h 57"/>
              <a:gd name="T12" fmla="*/ 154356 w 56"/>
              <a:gd name="T13" fmla="*/ 0 h 57"/>
              <a:gd name="T14" fmla="*/ 192087 w 56"/>
              <a:gd name="T15" fmla="*/ 41108 h 57"/>
              <a:gd name="T16" fmla="*/ 192087 w 56"/>
              <a:gd name="T17" fmla="*/ 154155 h 57"/>
              <a:gd name="T18" fmla="*/ 174936 w 56"/>
              <a:gd name="T19" fmla="*/ 41108 h 57"/>
              <a:gd name="T20" fmla="*/ 154356 w 56"/>
              <a:gd name="T21" fmla="*/ 20554 h 57"/>
              <a:gd name="T22" fmla="*/ 37731 w 56"/>
              <a:gd name="T23" fmla="*/ 20554 h 57"/>
              <a:gd name="T24" fmla="*/ 17151 w 56"/>
              <a:gd name="T25" fmla="*/ 41108 h 57"/>
              <a:gd name="T26" fmla="*/ 17151 w 56"/>
              <a:gd name="T27" fmla="*/ 154155 h 57"/>
              <a:gd name="T28" fmla="*/ 37731 w 56"/>
              <a:gd name="T29" fmla="*/ 178135 h 57"/>
              <a:gd name="T30" fmla="*/ 154356 w 56"/>
              <a:gd name="T31" fmla="*/ 178135 h 57"/>
              <a:gd name="T32" fmla="*/ 174936 w 56"/>
              <a:gd name="T33" fmla="*/ 154155 h 57"/>
              <a:gd name="T34" fmla="*/ 174936 w 56"/>
              <a:gd name="T35" fmla="*/ 41108 h 57"/>
              <a:gd name="T36" fmla="*/ 157786 w 56"/>
              <a:gd name="T37" fmla="*/ 102770 h 57"/>
              <a:gd name="T38" fmla="*/ 154356 w 56"/>
              <a:gd name="T39" fmla="*/ 106196 h 57"/>
              <a:gd name="T40" fmla="*/ 37731 w 56"/>
              <a:gd name="T41" fmla="*/ 106196 h 57"/>
              <a:gd name="T42" fmla="*/ 34301 w 56"/>
              <a:gd name="T43" fmla="*/ 102770 h 57"/>
              <a:gd name="T44" fmla="*/ 34301 w 56"/>
              <a:gd name="T45" fmla="*/ 92493 h 57"/>
              <a:gd name="T46" fmla="*/ 37731 w 56"/>
              <a:gd name="T47" fmla="*/ 89067 h 57"/>
              <a:gd name="T48" fmla="*/ 154356 w 56"/>
              <a:gd name="T49" fmla="*/ 89067 h 57"/>
              <a:gd name="T50" fmla="*/ 157786 w 56"/>
              <a:gd name="T51" fmla="*/ 92493 h 57"/>
              <a:gd name="T52" fmla="*/ 157786 w 56"/>
              <a:gd name="T53" fmla="*/ 102770 h 5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6" h="57">
                <a:moveTo>
                  <a:pt x="56" y="45"/>
                </a:moveTo>
                <a:cubicBezTo>
                  <a:pt x="56" y="52"/>
                  <a:pt x="51" y="57"/>
                  <a:pt x="45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5" y="57"/>
                  <a:pt x="0" y="52"/>
                  <a:pt x="0" y="4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51" y="0"/>
                  <a:pt x="56" y="6"/>
                  <a:pt x="56" y="12"/>
                </a:cubicBezTo>
                <a:lnTo>
                  <a:pt x="56" y="45"/>
                </a:lnTo>
                <a:close/>
                <a:moveTo>
                  <a:pt x="51" y="12"/>
                </a:moveTo>
                <a:cubicBezTo>
                  <a:pt x="51" y="8"/>
                  <a:pt x="48" y="6"/>
                  <a:pt x="45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8" y="6"/>
                  <a:pt x="5" y="8"/>
                  <a:pt x="5" y="12"/>
                </a:cubicBezTo>
                <a:cubicBezTo>
                  <a:pt x="5" y="45"/>
                  <a:pt x="5" y="45"/>
                  <a:pt x="5" y="45"/>
                </a:cubicBezTo>
                <a:cubicBezTo>
                  <a:pt x="5" y="49"/>
                  <a:pt x="8" y="52"/>
                  <a:pt x="11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8" y="52"/>
                  <a:pt x="51" y="49"/>
                  <a:pt x="51" y="45"/>
                </a:cubicBezTo>
                <a:lnTo>
                  <a:pt x="51" y="12"/>
                </a:lnTo>
                <a:close/>
                <a:moveTo>
                  <a:pt x="46" y="30"/>
                </a:moveTo>
                <a:cubicBezTo>
                  <a:pt x="46" y="31"/>
                  <a:pt x="45" y="31"/>
                  <a:pt x="45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0" y="31"/>
                  <a:pt x="10" y="30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1" y="26"/>
                  <a:pt x="11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6" y="27"/>
                  <a:pt x="46" y="27"/>
                </a:cubicBezTo>
                <a:lnTo>
                  <a:pt x="46" y="3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7" name="Freeform 112"/>
          <p:cNvSpPr>
            <a:spLocks noEditPoints="1"/>
          </p:cNvSpPr>
          <p:nvPr/>
        </p:nvSpPr>
        <p:spPr bwMode="auto">
          <a:xfrm>
            <a:off x="5849065" y="2965336"/>
            <a:ext cx="181636" cy="190150"/>
          </a:xfrm>
          <a:custGeom>
            <a:avLst/>
            <a:gdLst>
              <a:gd name="T0" fmla="*/ 106766 w 59"/>
              <a:gd name="T1" fmla="*/ 212725 h 62"/>
              <a:gd name="T2" fmla="*/ 0 w 59"/>
              <a:gd name="T3" fmla="*/ 106363 h 62"/>
              <a:gd name="T4" fmla="*/ 99878 w 59"/>
              <a:gd name="T5" fmla="*/ 0 h 62"/>
              <a:gd name="T6" fmla="*/ 110210 w 59"/>
              <a:gd name="T7" fmla="*/ 6862 h 62"/>
              <a:gd name="T8" fmla="*/ 106766 w 59"/>
              <a:gd name="T9" fmla="*/ 17155 h 62"/>
              <a:gd name="T10" fmla="*/ 82658 w 59"/>
              <a:gd name="T11" fmla="*/ 72052 h 62"/>
              <a:gd name="T12" fmla="*/ 158427 w 59"/>
              <a:gd name="T13" fmla="*/ 147535 h 62"/>
              <a:gd name="T14" fmla="*/ 189424 w 59"/>
              <a:gd name="T15" fmla="*/ 140673 h 62"/>
              <a:gd name="T16" fmla="*/ 199756 w 59"/>
              <a:gd name="T17" fmla="*/ 140673 h 62"/>
              <a:gd name="T18" fmla="*/ 203200 w 59"/>
              <a:gd name="T19" fmla="*/ 150966 h 62"/>
              <a:gd name="T20" fmla="*/ 106766 w 59"/>
              <a:gd name="T21" fmla="*/ 212725 h 62"/>
              <a:gd name="T22" fmla="*/ 158427 w 59"/>
              <a:gd name="T23" fmla="*/ 164690 h 62"/>
              <a:gd name="T24" fmla="*/ 65437 w 59"/>
              <a:gd name="T25" fmla="*/ 72052 h 62"/>
              <a:gd name="T26" fmla="*/ 79214 w 59"/>
              <a:gd name="T27" fmla="*/ 24017 h 62"/>
              <a:gd name="T28" fmla="*/ 17220 w 59"/>
              <a:gd name="T29" fmla="*/ 106363 h 62"/>
              <a:gd name="T30" fmla="*/ 106766 w 59"/>
              <a:gd name="T31" fmla="*/ 195570 h 62"/>
              <a:gd name="T32" fmla="*/ 172203 w 59"/>
              <a:gd name="T33" fmla="*/ 164690 h 62"/>
              <a:gd name="T34" fmla="*/ 158427 w 59"/>
              <a:gd name="T35" fmla="*/ 164690 h 6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5"/>
                  <a:pt x="13" y="1"/>
                  <a:pt x="29" y="0"/>
                </a:cubicBezTo>
                <a:cubicBezTo>
                  <a:pt x="31" y="0"/>
                  <a:pt x="31" y="1"/>
                  <a:pt x="32" y="2"/>
                </a:cubicBezTo>
                <a:cubicBezTo>
                  <a:pt x="32" y="3"/>
                  <a:pt x="32" y="4"/>
                  <a:pt x="31" y="5"/>
                </a:cubicBezTo>
                <a:cubicBezTo>
                  <a:pt x="27" y="9"/>
                  <a:pt x="24" y="15"/>
                  <a:pt x="24" y="21"/>
                </a:cubicBezTo>
                <a:cubicBezTo>
                  <a:pt x="24" y="33"/>
                  <a:pt x="34" y="43"/>
                  <a:pt x="46" y="43"/>
                </a:cubicBezTo>
                <a:cubicBezTo>
                  <a:pt x="49" y="43"/>
                  <a:pt x="52" y="42"/>
                  <a:pt x="55" y="41"/>
                </a:cubicBezTo>
                <a:cubicBezTo>
                  <a:pt x="56" y="40"/>
                  <a:pt x="57" y="41"/>
                  <a:pt x="58" y="41"/>
                </a:cubicBezTo>
                <a:cubicBezTo>
                  <a:pt x="59" y="42"/>
                  <a:pt x="59" y="43"/>
                  <a:pt x="59" y="44"/>
                </a:cubicBezTo>
                <a:cubicBezTo>
                  <a:pt x="54" y="55"/>
                  <a:pt x="43" y="62"/>
                  <a:pt x="31" y="62"/>
                </a:cubicBezTo>
                <a:close/>
                <a:moveTo>
                  <a:pt x="46" y="48"/>
                </a:moveTo>
                <a:cubicBezTo>
                  <a:pt x="31" y="48"/>
                  <a:pt x="19" y="36"/>
                  <a:pt x="19" y="21"/>
                </a:cubicBezTo>
                <a:cubicBezTo>
                  <a:pt x="19" y="16"/>
                  <a:pt x="21" y="11"/>
                  <a:pt x="23" y="7"/>
                </a:cubicBezTo>
                <a:cubicBezTo>
                  <a:pt x="13" y="10"/>
                  <a:pt x="5" y="20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38" y="57"/>
                  <a:pt x="46" y="53"/>
                  <a:pt x="50" y="48"/>
                </a:cubicBezTo>
                <a:cubicBezTo>
                  <a:pt x="49" y="48"/>
                  <a:pt x="48" y="48"/>
                  <a:pt x="46" y="4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8" name="Freeform 113"/>
          <p:cNvSpPr>
            <a:spLocks noEditPoints="1"/>
          </p:cNvSpPr>
          <p:nvPr/>
        </p:nvSpPr>
        <p:spPr bwMode="auto">
          <a:xfrm>
            <a:off x="6291803" y="2965336"/>
            <a:ext cx="252587" cy="174541"/>
          </a:xfrm>
          <a:custGeom>
            <a:avLst/>
            <a:gdLst>
              <a:gd name="T0" fmla="*/ 282575 w 82"/>
              <a:gd name="T1" fmla="*/ 167858 h 57"/>
              <a:gd name="T2" fmla="*/ 255007 w 82"/>
              <a:gd name="T3" fmla="*/ 195263 h 57"/>
              <a:gd name="T4" fmla="*/ 24122 w 82"/>
              <a:gd name="T5" fmla="*/ 195263 h 57"/>
              <a:gd name="T6" fmla="*/ 0 w 82"/>
              <a:gd name="T7" fmla="*/ 167858 h 57"/>
              <a:gd name="T8" fmla="*/ 0 w 82"/>
              <a:gd name="T9" fmla="*/ 20554 h 57"/>
              <a:gd name="T10" fmla="*/ 34460 w 82"/>
              <a:gd name="T11" fmla="*/ 20554 h 57"/>
              <a:gd name="T12" fmla="*/ 34460 w 82"/>
              <a:gd name="T13" fmla="*/ 0 h 57"/>
              <a:gd name="T14" fmla="*/ 282575 w 82"/>
              <a:gd name="T15" fmla="*/ 0 h 57"/>
              <a:gd name="T16" fmla="*/ 282575 w 82"/>
              <a:gd name="T17" fmla="*/ 167858 h 57"/>
              <a:gd name="T18" fmla="*/ 34460 w 82"/>
              <a:gd name="T19" fmla="*/ 37682 h 57"/>
              <a:gd name="T20" fmla="*/ 17230 w 82"/>
              <a:gd name="T21" fmla="*/ 37682 h 57"/>
              <a:gd name="T22" fmla="*/ 17230 w 82"/>
              <a:gd name="T23" fmla="*/ 167858 h 57"/>
              <a:gd name="T24" fmla="*/ 24122 w 82"/>
              <a:gd name="T25" fmla="*/ 178135 h 57"/>
              <a:gd name="T26" fmla="*/ 34460 w 82"/>
              <a:gd name="T27" fmla="*/ 167858 h 57"/>
              <a:gd name="T28" fmla="*/ 34460 w 82"/>
              <a:gd name="T29" fmla="*/ 37682 h 57"/>
              <a:gd name="T30" fmla="*/ 265345 w 82"/>
              <a:gd name="T31" fmla="*/ 20554 h 57"/>
              <a:gd name="T32" fmla="*/ 51691 w 82"/>
              <a:gd name="T33" fmla="*/ 20554 h 57"/>
              <a:gd name="T34" fmla="*/ 51691 w 82"/>
              <a:gd name="T35" fmla="*/ 167858 h 57"/>
              <a:gd name="T36" fmla="*/ 51691 w 82"/>
              <a:gd name="T37" fmla="*/ 178135 h 57"/>
              <a:gd name="T38" fmla="*/ 255007 w 82"/>
              <a:gd name="T39" fmla="*/ 178135 h 57"/>
              <a:gd name="T40" fmla="*/ 265345 w 82"/>
              <a:gd name="T41" fmla="*/ 167858 h 57"/>
              <a:gd name="T42" fmla="*/ 265345 w 82"/>
              <a:gd name="T43" fmla="*/ 20554 h 57"/>
              <a:gd name="T44" fmla="*/ 158518 w 82"/>
              <a:gd name="T45" fmla="*/ 123324 h 57"/>
              <a:gd name="T46" fmla="*/ 68921 w 82"/>
              <a:gd name="T47" fmla="*/ 123324 h 57"/>
              <a:gd name="T48" fmla="*/ 68921 w 82"/>
              <a:gd name="T49" fmla="*/ 37682 h 57"/>
              <a:gd name="T50" fmla="*/ 158518 w 82"/>
              <a:gd name="T51" fmla="*/ 37682 h 57"/>
              <a:gd name="T52" fmla="*/ 158518 w 82"/>
              <a:gd name="T53" fmla="*/ 123324 h 57"/>
              <a:gd name="T54" fmla="*/ 158518 w 82"/>
              <a:gd name="T55" fmla="*/ 161006 h 57"/>
              <a:gd name="T56" fmla="*/ 68921 w 82"/>
              <a:gd name="T57" fmla="*/ 161006 h 57"/>
              <a:gd name="T58" fmla="*/ 68921 w 82"/>
              <a:gd name="T59" fmla="*/ 143878 h 57"/>
              <a:gd name="T60" fmla="*/ 158518 w 82"/>
              <a:gd name="T61" fmla="*/ 143878 h 57"/>
              <a:gd name="T62" fmla="*/ 158518 w 82"/>
              <a:gd name="T63" fmla="*/ 161006 h 57"/>
              <a:gd name="T64" fmla="*/ 86151 w 82"/>
              <a:gd name="T65" fmla="*/ 54811 h 57"/>
              <a:gd name="T66" fmla="*/ 86151 w 82"/>
              <a:gd name="T67" fmla="*/ 106196 h 57"/>
              <a:gd name="T68" fmla="*/ 141288 w 82"/>
              <a:gd name="T69" fmla="*/ 106196 h 57"/>
              <a:gd name="T70" fmla="*/ 141288 w 82"/>
              <a:gd name="T71" fmla="*/ 54811 h 57"/>
              <a:gd name="T72" fmla="*/ 86151 w 82"/>
              <a:gd name="T73" fmla="*/ 54811 h 57"/>
              <a:gd name="T74" fmla="*/ 248115 w 82"/>
              <a:gd name="T75" fmla="*/ 54811 h 57"/>
              <a:gd name="T76" fmla="*/ 175748 w 82"/>
              <a:gd name="T77" fmla="*/ 54811 h 57"/>
              <a:gd name="T78" fmla="*/ 175748 w 82"/>
              <a:gd name="T79" fmla="*/ 37682 h 57"/>
              <a:gd name="T80" fmla="*/ 248115 w 82"/>
              <a:gd name="T81" fmla="*/ 37682 h 57"/>
              <a:gd name="T82" fmla="*/ 248115 w 82"/>
              <a:gd name="T83" fmla="*/ 54811 h 57"/>
              <a:gd name="T84" fmla="*/ 248115 w 82"/>
              <a:gd name="T85" fmla="*/ 89067 h 57"/>
              <a:gd name="T86" fmla="*/ 175748 w 82"/>
              <a:gd name="T87" fmla="*/ 89067 h 57"/>
              <a:gd name="T88" fmla="*/ 175748 w 82"/>
              <a:gd name="T89" fmla="*/ 71939 h 57"/>
              <a:gd name="T90" fmla="*/ 248115 w 82"/>
              <a:gd name="T91" fmla="*/ 71939 h 57"/>
              <a:gd name="T92" fmla="*/ 248115 w 82"/>
              <a:gd name="T93" fmla="*/ 89067 h 57"/>
              <a:gd name="T94" fmla="*/ 248115 w 82"/>
              <a:gd name="T95" fmla="*/ 123324 h 57"/>
              <a:gd name="T96" fmla="*/ 175748 w 82"/>
              <a:gd name="T97" fmla="*/ 123324 h 57"/>
              <a:gd name="T98" fmla="*/ 175748 w 82"/>
              <a:gd name="T99" fmla="*/ 106196 h 57"/>
              <a:gd name="T100" fmla="*/ 248115 w 82"/>
              <a:gd name="T101" fmla="*/ 106196 h 57"/>
              <a:gd name="T102" fmla="*/ 248115 w 82"/>
              <a:gd name="T103" fmla="*/ 123324 h 57"/>
              <a:gd name="T104" fmla="*/ 248115 w 82"/>
              <a:gd name="T105" fmla="*/ 161006 h 57"/>
              <a:gd name="T106" fmla="*/ 175748 w 82"/>
              <a:gd name="T107" fmla="*/ 161006 h 57"/>
              <a:gd name="T108" fmla="*/ 175748 w 82"/>
              <a:gd name="T109" fmla="*/ 143878 h 57"/>
              <a:gd name="T110" fmla="*/ 248115 w 82"/>
              <a:gd name="T111" fmla="*/ 143878 h 57"/>
              <a:gd name="T112" fmla="*/ 248115 w 82"/>
              <a:gd name="T113" fmla="*/ 161006 h 5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2" h="57">
                <a:moveTo>
                  <a:pt x="82" y="49"/>
                </a:moveTo>
                <a:cubicBezTo>
                  <a:pt x="82" y="54"/>
                  <a:pt x="79" y="57"/>
                  <a:pt x="74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3" y="57"/>
                  <a:pt x="0" y="54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0"/>
                  <a:pt x="10" y="0"/>
                  <a:pt x="10" y="0"/>
                </a:cubicBezTo>
                <a:cubicBezTo>
                  <a:pt x="82" y="0"/>
                  <a:pt x="82" y="0"/>
                  <a:pt x="82" y="0"/>
                </a:cubicBezTo>
                <a:lnTo>
                  <a:pt x="82" y="49"/>
                </a:lnTo>
                <a:close/>
                <a:moveTo>
                  <a:pt x="10" y="11"/>
                </a:moveTo>
                <a:cubicBezTo>
                  <a:pt x="5" y="11"/>
                  <a:pt x="5" y="11"/>
                  <a:pt x="5" y="11"/>
                </a:cubicBezTo>
                <a:cubicBezTo>
                  <a:pt x="5" y="49"/>
                  <a:pt x="5" y="49"/>
                  <a:pt x="5" y="49"/>
                </a:cubicBezTo>
                <a:cubicBezTo>
                  <a:pt x="5" y="51"/>
                  <a:pt x="6" y="52"/>
                  <a:pt x="7" y="52"/>
                </a:cubicBezTo>
                <a:cubicBezTo>
                  <a:pt x="9" y="52"/>
                  <a:pt x="10" y="51"/>
                  <a:pt x="10" y="49"/>
                </a:cubicBezTo>
                <a:lnTo>
                  <a:pt x="10" y="11"/>
                </a:lnTo>
                <a:close/>
                <a:moveTo>
                  <a:pt x="77" y="6"/>
                </a:moveTo>
                <a:cubicBezTo>
                  <a:pt x="15" y="6"/>
                  <a:pt x="15" y="6"/>
                  <a:pt x="15" y="6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50"/>
                  <a:pt x="15" y="51"/>
                  <a:pt x="15" y="52"/>
                </a:cubicBezTo>
                <a:cubicBezTo>
                  <a:pt x="74" y="52"/>
                  <a:pt x="74" y="52"/>
                  <a:pt x="74" y="52"/>
                </a:cubicBezTo>
                <a:cubicBezTo>
                  <a:pt x="76" y="52"/>
                  <a:pt x="77" y="51"/>
                  <a:pt x="77" y="49"/>
                </a:cubicBezTo>
                <a:lnTo>
                  <a:pt x="77" y="6"/>
                </a:lnTo>
                <a:close/>
                <a:moveTo>
                  <a:pt x="46" y="36"/>
                </a:moveTo>
                <a:cubicBezTo>
                  <a:pt x="20" y="36"/>
                  <a:pt x="20" y="36"/>
                  <a:pt x="20" y="36"/>
                </a:cubicBezTo>
                <a:cubicBezTo>
                  <a:pt x="20" y="11"/>
                  <a:pt x="20" y="11"/>
                  <a:pt x="2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36"/>
                </a:lnTo>
                <a:close/>
                <a:moveTo>
                  <a:pt x="46" y="47"/>
                </a:moveTo>
                <a:cubicBezTo>
                  <a:pt x="20" y="47"/>
                  <a:pt x="20" y="47"/>
                  <a:pt x="20" y="47"/>
                </a:cubicBezTo>
                <a:cubicBezTo>
                  <a:pt x="20" y="42"/>
                  <a:pt x="20" y="42"/>
                  <a:pt x="20" y="42"/>
                </a:cubicBezTo>
                <a:cubicBezTo>
                  <a:pt x="46" y="42"/>
                  <a:pt x="46" y="42"/>
                  <a:pt x="46" y="42"/>
                </a:cubicBezTo>
                <a:lnTo>
                  <a:pt x="46" y="47"/>
                </a:lnTo>
                <a:close/>
                <a:moveTo>
                  <a:pt x="25" y="16"/>
                </a:moveTo>
                <a:cubicBezTo>
                  <a:pt x="25" y="31"/>
                  <a:pt x="25" y="31"/>
                  <a:pt x="25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16"/>
                  <a:pt x="41" y="16"/>
                  <a:pt x="41" y="16"/>
                </a:cubicBezTo>
                <a:lnTo>
                  <a:pt x="25" y="16"/>
                </a:lnTo>
                <a:close/>
                <a:moveTo>
                  <a:pt x="72" y="16"/>
                </a:moveTo>
                <a:cubicBezTo>
                  <a:pt x="51" y="16"/>
                  <a:pt x="51" y="16"/>
                  <a:pt x="51" y="16"/>
                </a:cubicBezTo>
                <a:cubicBezTo>
                  <a:pt x="51" y="11"/>
                  <a:pt x="51" y="11"/>
                  <a:pt x="51" y="11"/>
                </a:cubicBezTo>
                <a:cubicBezTo>
                  <a:pt x="72" y="11"/>
                  <a:pt x="72" y="11"/>
                  <a:pt x="72" y="11"/>
                </a:cubicBezTo>
                <a:lnTo>
                  <a:pt x="72" y="16"/>
                </a:lnTo>
                <a:close/>
                <a:moveTo>
                  <a:pt x="72" y="26"/>
                </a:moveTo>
                <a:cubicBezTo>
                  <a:pt x="51" y="26"/>
                  <a:pt x="51" y="26"/>
                  <a:pt x="51" y="26"/>
                </a:cubicBezTo>
                <a:cubicBezTo>
                  <a:pt x="51" y="21"/>
                  <a:pt x="51" y="21"/>
                  <a:pt x="51" y="21"/>
                </a:cubicBezTo>
                <a:cubicBezTo>
                  <a:pt x="72" y="21"/>
                  <a:pt x="72" y="21"/>
                  <a:pt x="72" y="21"/>
                </a:cubicBezTo>
                <a:lnTo>
                  <a:pt x="72" y="26"/>
                </a:lnTo>
                <a:close/>
                <a:moveTo>
                  <a:pt x="72" y="36"/>
                </a:moveTo>
                <a:cubicBezTo>
                  <a:pt x="51" y="36"/>
                  <a:pt x="51" y="36"/>
                  <a:pt x="51" y="36"/>
                </a:cubicBezTo>
                <a:cubicBezTo>
                  <a:pt x="51" y="31"/>
                  <a:pt x="51" y="31"/>
                  <a:pt x="51" y="31"/>
                </a:cubicBezTo>
                <a:cubicBezTo>
                  <a:pt x="72" y="31"/>
                  <a:pt x="72" y="31"/>
                  <a:pt x="72" y="31"/>
                </a:cubicBezTo>
                <a:lnTo>
                  <a:pt x="72" y="36"/>
                </a:lnTo>
                <a:close/>
                <a:moveTo>
                  <a:pt x="72" y="47"/>
                </a:moveTo>
                <a:cubicBezTo>
                  <a:pt x="51" y="47"/>
                  <a:pt x="51" y="47"/>
                  <a:pt x="51" y="47"/>
                </a:cubicBezTo>
                <a:cubicBezTo>
                  <a:pt x="51" y="42"/>
                  <a:pt x="51" y="42"/>
                  <a:pt x="51" y="42"/>
                </a:cubicBezTo>
                <a:cubicBezTo>
                  <a:pt x="72" y="42"/>
                  <a:pt x="72" y="42"/>
                  <a:pt x="72" y="42"/>
                </a:cubicBezTo>
                <a:lnTo>
                  <a:pt x="72" y="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9" name="Freeform 114"/>
          <p:cNvSpPr>
            <a:spLocks noEditPoints="1"/>
          </p:cNvSpPr>
          <p:nvPr/>
        </p:nvSpPr>
        <p:spPr bwMode="auto">
          <a:xfrm>
            <a:off x="6734539" y="2949727"/>
            <a:ext cx="221369" cy="221369"/>
          </a:xfrm>
          <a:custGeom>
            <a:avLst/>
            <a:gdLst>
              <a:gd name="T0" fmla="*/ 130704 w 72"/>
              <a:gd name="T1" fmla="*/ 171979 h 72"/>
              <a:gd name="T2" fmla="*/ 130704 w 72"/>
              <a:gd name="T3" fmla="*/ 182298 h 72"/>
              <a:gd name="T4" fmla="*/ 65352 w 72"/>
              <a:gd name="T5" fmla="*/ 247650 h 72"/>
              <a:gd name="T6" fmla="*/ 0 w 72"/>
              <a:gd name="T7" fmla="*/ 168540 h 72"/>
              <a:gd name="T8" fmla="*/ 27517 w 72"/>
              <a:gd name="T9" fmla="*/ 185738 h 72"/>
              <a:gd name="T10" fmla="*/ 34396 w 72"/>
              <a:gd name="T11" fmla="*/ 182298 h 72"/>
              <a:gd name="T12" fmla="*/ 96308 w 72"/>
              <a:gd name="T13" fmla="*/ 144463 h 72"/>
              <a:gd name="T14" fmla="*/ 130704 w 72"/>
              <a:gd name="T15" fmla="*/ 171979 h 72"/>
              <a:gd name="T16" fmla="*/ 247650 w 72"/>
              <a:gd name="T17" fmla="*/ 24077 h 72"/>
              <a:gd name="T18" fmla="*/ 240771 w 72"/>
              <a:gd name="T19" fmla="*/ 44715 h 72"/>
              <a:gd name="T20" fmla="*/ 175419 w 72"/>
              <a:gd name="T21" fmla="*/ 147902 h 72"/>
              <a:gd name="T22" fmla="*/ 144463 w 72"/>
              <a:gd name="T23" fmla="*/ 161660 h 72"/>
              <a:gd name="T24" fmla="*/ 103188 w 72"/>
              <a:gd name="T25" fmla="*/ 116946 h 72"/>
              <a:gd name="T26" fmla="*/ 116946 w 72"/>
              <a:gd name="T27" fmla="*/ 89429 h 72"/>
              <a:gd name="T28" fmla="*/ 202935 w 72"/>
              <a:gd name="T29" fmla="*/ 6879 h 72"/>
              <a:gd name="T30" fmla="*/ 223573 w 72"/>
              <a:gd name="T31" fmla="*/ 0 h 72"/>
              <a:gd name="T32" fmla="*/ 247650 w 72"/>
              <a:gd name="T33" fmla="*/ 24077 h 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72">
                <a:moveTo>
                  <a:pt x="38" y="50"/>
                </a:moveTo>
                <a:cubicBezTo>
                  <a:pt x="38" y="53"/>
                  <a:pt x="38" y="53"/>
                  <a:pt x="38" y="53"/>
                </a:cubicBezTo>
                <a:cubicBezTo>
                  <a:pt x="39" y="64"/>
                  <a:pt x="31" y="72"/>
                  <a:pt x="19" y="72"/>
                </a:cubicBezTo>
                <a:cubicBezTo>
                  <a:pt x="6" y="72"/>
                  <a:pt x="0" y="61"/>
                  <a:pt x="0" y="49"/>
                </a:cubicBezTo>
                <a:cubicBezTo>
                  <a:pt x="1" y="50"/>
                  <a:pt x="6" y="54"/>
                  <a:pt x="8" y="54"/>
                </a:cubicBezTo>
                <a:cubicBezTo>
                  <a:pt x="9" y="54"/>
                  <a:pt x="10" y="54"/>
                  <a:pt x="10" y="53"/>
                </a:cubicBezTo>
                <a:cubicBezTo>
                  <a:pt x="14" y="44"/>
                  <a:pt x="19" y="42"/>
                  <a:pt x="28" y="42"/>
                </a:cubicBezTo>
                <a:cubicBezTo>
                  <a:pt x="30" y="46"/>
                  <a:pt x="34" y="49"/>
                  <a:pt x="38" y="50"/>
                </a:cubicBezTo>
                <a:close/>
                <a:moveTo>
                  <a:pt x="72" y="7"/>
                </a:moveTo>
                <a:cubicBezTo>
                  <a:pt x="72" y="9"/>
                  <a:pt x="71" y="11"/>
                  <a:pt x="70" y="13"/>
                </a:cubicBezTo>
                <a:cubicBezTo>
                  <a:pt x="67" y="19"/>
                  <a:pt x="56" y="39"/>
                  <a:pt x="51" y="43"/>
                </a:cubicBezTo>
                <a:cubicBezTo>
                  <a:pt x="49" y="45"/>
                  <a:pt x="46" y="47"/>
                  <a:pt x="42" y="47"/>
                </a:cubicBezTo>
                <a:cubicBezTo>
                  <a:pt x="36" y="47"/>
                  <a:pt x="30" y="41"/>
                  <a:pt x="30" y="34"/>
                </a:cubicBezTo>
                <a:cubicBezTo>
                  <a:pt x="30" y="31"/>
                  <a:pt x="31" y="28"/>
                  <a:pt x="34" y="26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3" y="0"/>
                  <a:pt x="65" y="0"/>
                </a:cubicBezTo>
                <a:cubicBezTo>
                  <a:pt x="68" y="0"/>
                  <a:pt x="72" y="3"/>
                  <a:pt x="72" y="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0" name="Freeform 115"/>
          <p:cNvSpPr/>
          <p:nvPr/>
        </p:nvSpPr>
        <p:spPr bwMode="auto">
          <a:xfrm>
            <a:off x="7180115" y="2965336"/>
            <a:ext cx="153255" cy="190150"/>
          </a:xfrm>
          <a:custGeom>
            <a:avLst/>
            <a:gdLst>
              <a:gd name="T0" fmla="*/ 171450 w 50"/>
              <a:gd name="T1" fmla="*/ 20586 h 62"/>
              <a:gd name="T2" fmla="*/ 164592 w 50"/>
              <a:gd name="T3" fmla="*/ 34310 h 62"/>
              <a:gd name="T4" fmla="*/ 154305 w 50"/>
              <a:gd name="T5" fmla="*/ 34310 h 62"/>
              <a:gd name="T6" fmla="*/ 150876 w 50"/>
              <a:gd name="T7" fmla="*/ 37742 h 62"/>
              <a:gd name="T8" fmla="*/ 150876 w 50"/>
              <a:gd name="T9" fmla="*/ 44604 h 62"/>
              <a:gd name="T10" fmla="*/ 150876 w 50"/>
              <a:gd name="T11" fmla="*/ 205863 h 62"/>
              <a:gd name="T12" fmla="*/ 144018 w 50"/>
              <a:gd name="T13" fmla="*/ 212725 h 62"/>
              <a:gd name="T14" fmla="*/ 126873 w 50"/>
              <a:gd name="T15" fmla="*/ 212725 h 62"/>
              <a:gd name="T16" fmla="*/ 120015 w 50"/>
              <a:gd name="T17" fmla="*/ 205863 h 62"/>
              <a:gd name="T18" fmla="*/ 120015 w 50"/>
              <a:gd name="T19" fmla="*/ 37742 h 62"/>
              <a:gd name="T20" fmla="*/ 99441 w 50"/>
              <a:gd name="T21" fmla="*/ 37742 h 62"/>
              <a:gd name="T22" fmla="*/ 99441 w 50"/>
              <a:gd name="T23" fmla="*/ 205863 h 62"/>
              <a:gd name="T24" fmla="*/ 92583 w 50"/>
              <a:gd name="T25" fmla="*/ 212725 h 62"/>
              <a:gd name="T26" fmla="*/ 75438 w 50"/>
              <a:gd name="T27" fmla="*/ 212725 h 62"/>
              <a:gd name="T28" fmla="*/ 68580 w 50"/>
              <a:gd name="T29" fmla="*/ 205863 h 62"/>
              <a:gd name="T30" fmla="*/ 68580 w 50"/>
              <a:gd name="T31" fmla="*/ 137242 h 62"/>
              <a:gd name="T32" fmla="*/ 34290 w 50"/>
              <a:gd name="T33" fmla="*/ 126949 h 62"/>
              <a:gd name="T34" fmla="*/ 6858 w 50"/>
              <a:gd name="T35" fmla="*/ 102931 h 62"/>
              <a:gd name="T36" fmla="*/ 0 w 50"/>
              <a:gd name="T37" fmla="*/ 68621 h 62"/>
              <a:gd name="T38" fmla="*/ 10287 w 50"/>
              <a:gd name="T39" fmla="*/ 27448 h 62"/>
              <a:gd name="T40" fmla="*/ 41148 w 50"/>
              <a:gd name="T41" fmla="*/ 6862 h 62"/>
              <a:gd name="T42" fmla="*/ 96012 w 50"/>
              <a:gd name="T43" fmla="*/ 0 h 62"/>
              <a:gd name="T44" fmla="*/ 164592 w 50"/>
              <a:gd name="T45" fmla="*/ 0 h 62"/>
              <a:gd name="T46" fmla="*/ 171450 w 50"/>
              <a:gd name="T47" fmla="*/ 10293 h 62"/>
              <a:gd name="T48" fmla="*/ 171450 w 50"/>
              <a:gd name="T49" fmla="*/ 20586 h 6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0" h="62">
                <a:moveTo>
                  <a:pt x="50" y="6"/>
                </a:moveTo>
                <a:cubicBezTo>
                  <a:pt x="50" y="7"/>
                  <a:pt x="49" y="10"/>
                  <a:pt x="48" y="10"/>
                </a:cubicBezTo>
                <a:cubicBezTo>
                  <a:pt x="47" y="10"/>
                  <a:pt x="46" y="9"/>
                  <a:pt x="45" y="10"/>
                </a:cubicBezTo>
                <a:cubicBezTo>
                  <a:pt x="45" y="10"/>
                  <a:pt x="44" y="10"/>
                  <a:pt x="44" y="11"/>
                </a:cubicBezTo>
                <a:cubicBezTo>
                  <a:pt x="44" y="12"/>
                  <a:pt x="44" y="13"/>
                  <a:pt x="44" y="13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61"/>
                  <a:pt x="43" y="62"/>
                  <a:pt x="42" y="62"/>
                </a:cubicBezTo>
                <a:cubicBezTo>
                  <a:pt x="37" y="62"/>
                  <a:pt x="37" y="62"/>
                  <a:pt x="37" y="62"/>
                </a:cubicBezTo>
                <a:cubicBezTo>
                  <a:pt x="36" y="62"/>
                  <a:pt x="35" y="61"/>
                  <a:pt x="35" y="60"/>
                </a:cubicBezTo>
                <a:cubicBezTo>
                  <a:pt x="35" y="11"/>
                  <a:pt x="35" y="11"/>
                  <a:pt x="35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60"/>
                  <a:pt x="29" y="60"/>
                  <a:pt x="29" y="60"/>
                </a:cubicBezTo>
                <a:cubicBezTo>
                  <a:pt x="29" y="61"/>
                  <a:pt x="28" y="62"/>
                  <a:pt x="27" y="62"/>
                </a:cubicBezTo>
                <a:cubicBezTo>
                  <a:pt x="22" y="62"/>
                  <a:pt x="22" y="62"/>
                  <a:pt x="22" y="62"/>
                </a:cubicBezTo>
                <a:cubicBezTo>
                  <a:pt x="21" y="62"/>
                  <a:pt x="20" y="61"/>
                  <a:pt x="20" y="60"/>
                </a:cubicBezTo>
                <a:cubicBezTo>
                  <a:pt x="20" y="40"/>
                  <a:pt x="20" y="40"/>
                  <a:pt x="20" y="40"/>
                </a:cubicBezTo>
                <a:cubicBezTo>
                  <a:pt x="16" y="39"/>
                  <a:pt x="13" y="39"/>
                  <a:pt x="10" y="37"/>
                </a:cubicBezTo>
                <a:cubicBezTo>
                  <a:pt x="7" y="36"/>
                  <a:pt x="4" y="33"/>
                  <a:pt x="2" y="30"/>
                </a:cubicBezTo>
                <a:cubicBezTo>
                  <a:pt x="1" y="27"/>
                  <a:pt x="0" y="24"/>
                  <a:pt x="0" y="20"/>
                </a:cubicBezTo>
                <a:cubicBezTo>
                  <a:pt x="0" y="15"/>
                  <a:pt x="1" y="11"/>
                  <a:pt x="3" y="8"/>
                </a:cubicBezTo>
                <a:cubicBezTo>
                  <a:pt x="6" y="5"/>
                  <a:pt x="8" y="3"/>
                  <a:pt x="12" y="2"/>
                </a:cubicBezTo>
                <a:cubicBezTo>
                  <a:pt x="15" y="1"/>
                  <a:pt x="21" y="0"/>
                  <a:pt x="2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2"/>
                  <a:pt x="50" y="3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1" name="Freeform 116"/>
          <p:cNvSpPr>
            <a:spLocks noEditPoints="1"/>
          </p:cNvSpPr>
          <p:nvPr/>
        </p:nvSpPr>
        <p:spPr bwMode="auto">
          <a:xfrm>
            <a:off x="7628528" y="2949728"/>
            <a:ext cx="202922" cy="205759"/>
          </a:xfrm>
          <a:custGeom>
            <a:avLst/>
            <a:gdLst>
              <a:gd name="T0" fmla="*/ 168540 w 66"/>
              <a:gd name="T1" fmla="*/ 116811 h 67"/>
              <a:gd name="T2" fmla="*/ 85990 w 66"/>
              <a:gd name="T3" fmla="*/ 140861 h 67"/>
              <a:gd name="T4" fmla="*/ 75671 w 66"/>
              <a:gd name="T5" fmla="*/ 140861 h 67"/>
              <a:gd name="T6" fmla="*/ 65352 w 66"/>
              <a:gd name="T7" fmla="*/ 151168 h 67"/>
              <a:gd name="T8" fmla="*/ 55033 w 66"/>
              <a:gd name="T9" fmla="*/ 192395 h 67"/>
              <a:gd name="T10" fmla="*/ 37836 w 66"/>
              <a:gd name="T11" fmla="*/ 206138 h 67"/>
              <a:gd name="T12" fmla="*/ 10319 w 66"/>
              <a:gd name="T13" fmla="*/ 206138 h 67"/>
              <a:gd name="T14" fmla="*/ 0 w 66"/>
              <a:gd name="T15" fmla="*/ 195831 h 67"/>
              <a:gd name="T16" fmla="*/ 0 w 66"/>
              <a:gd name="T17" fmla="*/ 192395 h 67"/>
              <a:gd name="T18" fmla="*/ 41275 w 66"/>
              <a:gd name="T19" fmla="*/ 13743 h 67"/>
              <a:gd name="T20" fmla="*/ 55033 w 66"/>
              <a:gd name="T21" fmla="*/ 0 h 67"/>
              <a:gd name="T22" fmla="*/ 116946 w 66"/>
              <a:gd name="T23" fmla="*/ 0 h 67"/>
              <a:gd name="T24" fmla="*/ 199496 w 66"/>
              <a:gd name="T25" fmla="*/ 58406 h 67"/>
              <a:gd name="T26" fmla="*/ 168540 w 66"/>
              <a:gd name="T27" fmla="*/ 116811 h 67"/>
              <a:gd name="T28" fmla="*/ 196057 w 66"/>
              <a:gd name="T29" fmla="*/ 144296 h 67"/>
              <a:gd name="T30" fmla="*/ 110067 w 66"/>
              <a:gd name="T31" fmla="*/ 164910 h 67"/>
              <a:gd name="T32" fmla="*/ 103188 w 66"/>
              <a:gd name="T33" fmla="*/ 164910 h 67"/>
              <a:gd name="T34" fmla="*/ 89429 w 66"/>
              <a:gd name="T35" fmla="*/ 175217 h 67"/>
              <a:gd name="T36" fmla="*/ 79111 w 66"/>
              <a:gd name="T37" fmla="*/ 219880 h 67"/>
              <a:gd name="T38" fmla="*/ 65352 w 66"/>
              <a:gd name="T39" fmla="*/ 230187 h 67"/>
              <a:gd name="T40" fmla="*/ 34396 w 66"/>
              <a:gd name="T41" fmla="*/ 230187 h 67"/>
              <a:gd name="T42" fmla="*/ 24077 w 66"/>
              <a:gd name="T43" fmla="*/ 219880 h 67"/>
              <a:gd name="T44" fmla="*/ 27517 w 66"/>
              <a:gd name="T45" fmla="*/ 213009 h 67"/>
              <a:gd name="T46" fmla="*/ 48154 w 66"/>
              <a:gd name="T47" fmla="*/ 213009 h 67"/>
              <a:gd name="T48" fmla="*/ 61913 w 66"/>
              <a:gd name="T49" fmla="*/ 199266 h 67"/>
              <a:gd name="T50" fmla="*/ 72231 w 66"/>
              <a:gd name="T51" fmla="*/ 158039 h 67"/>
              <a:gd name="T52" fmla="*/ 85990 w 66"/>
              <a:gd name="T53" fmla="*/ 147732 h 67"/>
              <a:gd name="T54" fmla="*/ 92869 w 66"/>
              <a:gd name="T55" fmla="*/ 147732 h 67"/>
              <a:gd name="T56" fmla="*/ 178859 w 66"/>
              <a:gd name="T57" fmla="*/ 123683 h 67"/>
              <a:gd name="T58" fmla="*/ 206375 w 66"/>
              <a:gd name="T59" fmla="*/ 65277 h 67"/>
              <a:gd name="T60" fmla="*/ 199496 w 66"/>
              <a:gd name="T61" fmla="*/ 37792 h 67"/>
              <a:gd name="T62" fmla="*/ 227013 w 66"/>
              <a:gd name="T63" fmla="*/ 82455 h 67"/>
              <a:gd name="T64" fmla="*/ 196057 w 66"/>
              <a:gd name="T65" fmla="*/ 144296 h 67"/>
              <a:gd name="T66" fmla="*/ 110067 w 66"/>
              <a:gd name="T67" fmla="*/ 41228 h 67"/>
              <a:gd name="T68" fmla="*/ 99748 w 66"/>
              <a:gd name="T69" fmla="*/ 41228 h 67"/>
              <a:gd name="T70" fmla="*/ 85990 w 66"/>
              <a:gd name="T71" fmla="*/ 51534 h 67"/>
              <a:gd name="T72" fmla="*/ 79111 w 66"/>
              <a:gd name="T73" fmla="*/ 89326 h 67"/>
              <a:gd name="T74" fmla="*/ 79111 w 66"/>
              <a:gd name="T75" fmla="*/ 92762 h 67"/>
              <a:gd name="T76" fmla="*/ 85990 w 66"/>
              <a:gd name="T77" fmla="*/ 99633 h 67"/>
              <a:gd name="T78" fmla="*/ 92869 w 66"/>
              <a:gd name="T79" fmla="*/ 99633 h 67"/>
              <a:gd name="T80" fmla="*/ 141023 w 66"/>
              <a:gd name="T81" fmla="*/ 61841 h 67"/>
              <a:gd name="T82" fmla="*/ 110067 w 66"/>
              <a:gd name="T83" fmla="*/ 41228 h 6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6" h="67">
                <a:moveTo>
                  <a:pt x="49" y="34"/>
                </a:moveTo>
                <a:cubicBezTo>
                  <a:pt x="43" y="39"/>
                  <a:pt x="33" y="41"/>
                  <a:pt x="25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1" y="41"/>
                  <a:pt x="19" y="42"/>
                  <a:pt x="19" y="44"/>
                </a:cubicBezTo>
                <a:cubicBezTo>
                  <a:pt x="16" y="56"/>
                  <a:pt x="16" y="56"/>
                  <a:pt x="16" y="56"/>
                </a:cubicBezTo>
                <a:cubicBezTo>
                  <a:pt x="15" y="58"/>
                  <a:pt x="13" y="60"/>
                  <a:pt x="11" y="60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60"/>
                  <a:pt x="0" y="59"/>
                  <a:pt x="0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2"/>
                  <a:pt x="14" y="0"/>
                  <a:pt x="16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46" y="0"/>
                  <a:pt x="58" y="2"/>
                  <a:pt x="58" y="17"/>
                </a:cubicBezTo>
                <a:cubicBezTo>
                  <a:pt x="58" y="24"/>
                  <a:pt x="55" y="30"/>
                  <a:pt x="49" y="34"/>
                </a:cubicBezTo>
                <a:close/>
                <a:moveTo>
                  <a:pt x="57" y="42"/>
                </a:moveTo>
                <a:cubicBezTo>
                  <a:pt x="50" y="47"/>
                  <a:pt x="41" y="48"/>
                  <a:pt x="32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28" y="48"/>
                  <a:pt x="26" y="49"/>
                  <a:pt x="26" y="51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6"/>
                  <a:pt x="21" y="67"/>
                  <a:pt x="19" y="67"/>
                </a:cubicBezTo>
                <a:cubicBezTo>
                  <a:pt x="10" y="67"/>
                  <a:pt x="10" y="67"/>
                  <a:pt x="10" y="67"/>
                </a:cubicBezTo>
                <a:cubicBezTo>
                  <a:pt x="9" y="67"/>
                  <a:pt x="7" y="66"/>
                  <a:pt x="7" y="64"/>
                </a:cubicBezTo>
                <a:cubicBezTo>
                  <a:pt x="7" y="63"/>
                  <a:pt x="7" y="63"/>
                  <a:pt x="8" y="62"/>
                </a:cubicBezTo>
                <a:cubicBezTo>
                  <a:pt x="14" y="62"/>
                  <a:pt x="14" y="62"/>
                  <a:pt x="14" y="62"/>
                </a:cubicBezTo>
                <a:cubicBezTo>
                  <a:pt x="16" y="62"/>
                  <a:pt x="17" y="60"/>
                  <a:pt x="18" y="58"/>
                </a:cubicBezTo>
                <a:cubicBezTo>
                  <a:pt x="21" y="46"/>
                  <a:pt x="21" y="46"/>
                  <a:pt x="21" y="46"/>
                </a:cubicBezTo>
                <a:cubicBezTo>
                  <a:pt x="21" y="44"/>
                  <a:pt x="23" y="43"/>
                  <a:pt x="25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36" y="43"/>
                  <a:pt x="45" y="41"/>
                  <a:pt x="52" y="36"/>
                </a:cubicBezTo>
                <a:cubicBezTo>
                  <a:pt x="57" y="32"/>
                  <a:pt x="60" y="26"/>
                  <a:pt x="60" y="19"/>
                </a:cubicBezTo>
                <a:cubicBezTo>
                  <a:pt x="60" y="16"/>
                  <a:pt x="60" y="13"/>
                  <a:pt x="58" y="11"/>
                </a:cubicBezTo>
                <a:cubicBezTo>
                  <a:pt x="64" y="14"/>
                  <a:pt x="66" y="19"/>
                  <a:pt x="66" y="24"/>
                </a:cubicBezTo>
                <a:cubicBezTo>
                  <a:pt x="66" y="32"/>
                  <a:pt x="63" y="37"/>
                  <a:pt x="57" y="42"/>
                </a:cubicBezTo>
                <a:close/>
                <a:moveTo>
                  <a:pt x="32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27" y="12"/>
                  <a:pt x="26" y="13"/>
                  <a:pt x="25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26"/>
                  <a:pt x="23" y="26"/>
                  <a:pt x="23" y="27"/>
                </a:cubicBezTo>
                <a:cubicBezTo>
                  <a:pt x="23" y="28"/>
                  <a:pt x="24" y="29"/>
                  <a:pt x="25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34" y="29"/>
                  <a:pt x="41" y="26"/>
                  <a:pt x="41" y="18"/>
                </a:cubicBezTo>
                <a:cubicBezTo>
                  <a:pt x="41" y="13"/>
                  <a:pt x="36" y="12"/>
                  <a:pt x="32" y="1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2" name="Freeform 117"/>
          <p:cNvSpPr/>
          <p:nvPr/>
        </p:nvSpPr>
        <p:spPr bwMode="auto">
          <a:xfrm>
            <a:off x="8061333" y="2965336"/>
            <a:ext cx="174540" cy="174541"/>
          </a:xfrm>
          <a:custGeom>
            <a:avLst/>
            <a:gdLst>
              <a:gd name="T0" fmla="*/ 191836 w 57"/>
              <a:gd name="T1" fmla="*/ 174709 h 57"/>
              <a:gd name="T2" fmla="*/ 174708 w 57"/>
              <a:gd name="T3" fmla="*/ 188412 h 57"/>
              <a:gd name="T4" fmla="*/ 147303 w 57"/>
              <a:gd name="T5" fmla="*/ 195263 h 57"/>
              <a:gd name="T6" fmla="*/ 113046 w 57"/>
              <a:gd name="T7" fmla="*/ 184986 h 57"/>
              <a:gd name="T8" fmla="*/ 89067 w 57"/>
              <a:gd name="T9" fmla="*/ 174709 h 57"/>
              <a:gd name="T10" fmla="*/ 23980 w 57"/>
              <a:gd name="T11" fmla="*/ 109621 h 57"/>
              <a:gd name="T12" fmla="*/ 10277 w 57"/>
              <a:gd name="T13" fmla="*/ 85642 h 57"/>
              <a:gd name="T14" fmla="*/ 0 w 57"/>
              <a:gd name="T15" fmla="*/ 47959 h 57"/>
              <a:gd name="T16" fmla="*/ 10277 w 57"/>
              <a:gd name="T17" fmla="*/ 23980 h 57"/>
              <a:gd name="T18" fmla="*/ 23980 w 57"/>
              <a:gd name="T19" fmla="*/ 6851 h 57"/>
              <a:gd name="T20" fmla="*/ 41108 w 57"/>
              <a:gd name="T21" fmla="*/ 0 h 57"/>
              <a:gd name="T22" fmla="*/ 44533 w 57"/>
              <a:gd name="T23" fmla="*/ 3426 h 57"/>
              <a:gd name="T24" fmla="*/ 51385 w 57"/>
              <a:gd name="T25" fmla="*/ 13703 h 57"/>
              <a:gd name="T26" fmla="*/ 65087 w 57"/>
              <a:gd name="T27" fmla="*/ 34257 h 57"/>
              <a:gd name="T28" fmla="*/ 71939 w 57"/>
              <a:gd name="T29" fmla="*/ 47959 h 57"/>
              <a:gd name="T30" fmla="*/ 47959 w 57"/>
              <a:gd name="T31" fmla="*/ 75365 h 57"/>
              <a:gd name="T32" fmla="*/ 51385 w 57"/>
              <a:gd name="T33" fmla="*/ 89067 h 57"/>
              <a:gd name="T34" fmla="*/ 109621 w 57"/>
              <a:gd name="T35" fmla="*/ 143878 h 57"/>
              <a:gd name="T36" fmla="*/ 119898 w 57"/>
              <a:gd name="T37" fmla="*/ 150729 h 57"/>
              <a:gd name="T38" fmla="*/ 147303 w 57"/>
              <a:gd name="T39" fmla="*/ 123324 h 57"/>
              <a:gd name="T40" fmla="*/ 161006 w 57"/>
              <a:gd name="T41" fmla="*/ 130175 h 57"/>
              <a:gd name="T42" fmla="*/ 184985 w 57"/>
              <a:gd name="T43" fmla="*/ 143878 h 57"/>
              <a:gd name="T44" fmla="*/ 195262 w 57"/>
              <a:gd name="T45" fmla="*/ 150729 h 57"/>
              <a:gd name="T46" fmla="*/ 195262 w 57"/>
              <a:gd name="T47" fmla="*/ 154155 h 57"/>
              <a:gd name="T48" fmla="*/ 191836 w 57"/>
              <a:gd name="T49" fmla="*/ 174709 h 5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7" h="57">
                <a:moveTo>
                  <a:pt x="56" y="51"/>
                </a:moveTo>
                <a:cubicBezTo>
                  <a:pt x="55" y="53"/>
                  <a:pt x="53" y="54"/>
                  <a:pt x="51" y="55"/>
                </a:cubicBezTo>
                <a:cubicBezTo>
                  <a:pt x="49" y="56"/>
                  <a:pt x="46" y="57"/>
                  <a:pt x="43" y="57"/>
                </a:cubicBezTo>
                <a:cubicBezTo>
                  <a:pt x="40" y="57"/>
                  <a:pt x="36" y="55"/>
                  <a:pt x="33" y="54"/>
                </a:cubicBezTo>
                <a:cubicBezTo>
                  <a:pt x="30" y="53"/>
                  <a:pt x="28" y="52"/>
                  <a:pt x="26" y="51"/>
                </a:cubicBezTo>
                <a:cubicBezTo>
                  <a:pt x="19" y="47"/>
                  <a:pt x="11" y="38"/>
                  <a:pt x="7" y="32"/>
                </a:cubicBezTo>
                <a:cubicBezTo>
                  <a:pt x="5" y="29"/>
                  <a:pt x="4" y="27"/>
                  <a:pt x="3" y="25"/>
                </a:cubicBezTo>
                <a:cubicBezTo>
                  <a:pt x="2" y="21"/>
                  <a:pt x="0" y="18"/>
                  <a:pt x="0" y="14"/>
                </a:cubicBezTo>
                <a:cubicBezTo>
                  <a:pt x="0" y="11"/>
                  <a:pt x="1" y="9"/>
                  <a:pt x="3" y="7"/>
                </a:cubicBezTo>
                <a:cubicBezTo>
                  <a:pt x="4" y="5"/>
                  <a:pt x="5" y="3"/>
                  <a:pt x="7" y="2"/>
                </a:cubicBezTo>
                <a:cubicBezTo>
                  <a:pt x="8" y="1"/>
                  <a:pt x="11" y="0"/>
                  <a:pt x="12" y="0"/>
                </a:cubicBezTo>
                <a:cubicBezTo>
                  <a:pt x="13" y="0"/>
                  <a:pt x="13" y="0"/>
                  <a:pt x="13" y="1"/>
                </a:cubicBezTo>
                <a:cubicBezTo>
                  <a:pt x="14" y="1"/>
                  <a:pt x="15" y="3"/>
                  <a:pt x="15" y="4"/>
                </a:cubicBezTo>
                <a:cubicBezTo>
                  <a:pt x="17" y="6"/>
                  <a:pt x="18" y="8"/>
                  <a:pt x="19" y="10"/>
                </a:cubicBezTo>
                <a:cubicBezTo>
                  <a:pt x="20" y="12"/>
                  <a:pt x="21" y="13"/>
                  <a:pt x="21" y="14"/>
                </a:cubicBezTo>
                <a:cubicBezTo>
                  <a:pt x="21" y="17"/>
                  <a:pt x="14" y="20"/>
                  <a:pt x="14" y="22"/>
                </a:cubicBezTo>
                <a:cubicBezTo>
                  <a:pt x="14" y="23"/>
                  <a:pt x="15" y="25"/>
                  <a:pt x="15" y="26"/>
                </a:cubicBezTo>
                <a:cubicBezTo>
                  <a:pt x="19" y="33"/>
                  <a:pt x="24" y="38"/>
                  <a:pt x="32" y="42"/>
                </a:cubicBezTo>
                <a:cubicBezTo>
                  <a:pt x="33" y="43"/>
                  <a:pt x="34" y="44"/>
                  <a:pt x="35" y="44"/>
                </a:cubicBezTo>
                <a:cubicBezTo>
                  <a:pt x="37" y="44"/>
                  <a:pt x="41" y="36"/>
                  <a:pt x="43" y="36"/>
                </a:cubicBezTo>
                <a:cubicBezTo>
                  <a:pt x="45" y="36"/>
                  <a:pt x="46" y="38"/>
                  <a:pt x="47" y="38"/>
                </a:cubicBezTo>
                <a:cubicBezTo>
                  <a:pt x="49" y="40"/>
                  <a:pt x="52" y="41"/>
                  <a:pt x="54" y="42"/>
                </a:cubicBezTo>
                <a:cubicBezTo>
                  <a:pt x="55" y="43"/>
                  <a:pt x="57" y="43"/>
                  <a:pt x="57" y="44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47"/>
                  <a:pt x="56" y="49"/>
                  <a:pt x="56" y="5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3" name="Freeform 118"/>
          <p:cNvSpPr>
            <a:spLocks noEditPoints="1"/>
          </p:cNvSpPr>
          <p:nvPr/>
        </p:nvSpPr>
        <p:spPr bwMode="auto">
          <a:xfrm>
            <a:off x="8443051" y="2949728"/>
            <a:ext cx="211436" cy="205759"/>
          </a:xfrm>
          <a:custGeom>
            <a:avLst/>
            <a:gdLst>
              <a:gd name="T0" fmla="*/ 181689 w 69"/>
              <a:gd name="T1" fmla="*/ 199266 h 67"/>
              <a:gd name="T2" fmla="*/ 106271 w 69"/>
              <a:gd name="T3" fmla="*/ 230187 h 67"/>
              <a:gd name="T4" fmla="*/ 0 w 69"/>
              <a:gd name="T5" fmla="*/ 123683 h 67"/>
              <a:gd name="T6" fmla="*/ 106271 w 69"/>
              <a:gd name="T7" fmla="*/ 17178 h 67"/>
              <a:gd name="T8" fmla="*/ 106271 w 69"/>
              <a:gd name="T9" fmla="*/ 123683 h 67"/>
              <a:gd name="T10" fmla="*/ 181689 w 69"/>
              <a:gd name="T11" fmla="*/ 199266 h 67"/>
              <a:gd name="T12" fmla="*/ 123411 w 69"/>
              <a:gd name="T13" fmla="*/ 106504 h 67"/>
              <a:gd name="T14" fmla="*/ 123411 w 69"/>
              <a:gd name="T15" fmla="*/ 0 h 67"/>
              <a:gd name="T16" fmla="*/ 229682 w 69"/>
              <a:gd name="T17" fmla="*/ 106504 h 67"/>
              <a:gd name="T18" fmla="*/ 123411 w 69"/>
              <a:gd name="T19" fmla="*/ 106504 h 67"/>
              <a:gd name="T20" fmla="*/ 236538 w 69"/>
              <a:gd name="T21" fmla="*/ 123683 h 67"/>
              <a:gd name="T22" fmla="*/ 205685 w 69"/>
              <a:gd name="T23" fmla="*/ 199266 h 67"/>
              <a:gd name="T24" fmla="*/ 130267 w 69"/>
              <a:gd name="T25" fmla="*/ 123683 h 67"/>
              <a:gd name="T26" fmla="*/ 236538 w 69"/>
              <a:gd name="T27" fmla="*/ 123683 h 6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9" h="67">
                <a:moveTo>
                  <a:pt x="53" y="58"/>
                </a:moveTo>
                <a:cubicBezTo>
                  <a:pt x="47" y="64"/>
                  <a:pt x="39" y="67"/>
                  <a:pt x="31" y="67"/>
                </a:cubicBezTo>
                <a:cubicBezTo>
                  <a:pt x="14" y="67"/>
                  <a:pt x="0" y="53"/>
                  <a:pt x="0" y="36"/>
                </a:cubicBezTo>
                <a:cubicBezTo>
                  <a:pt x="0" y="19"/>
                  <a:pt x="14" y="5"/>
                  <a:pt x="31" y="5"/>
                </a:cubicBezTo>
                <a:cubicBezTo>
                  <a:pt x="31" y="36"/>
                  <a:pt x="31" y="36"/>
                  <a:pt x="31" y="36"/>
                </a:cubicBezTo>
                <a:lnTo>
                  <a:pt x="53" y="58"/>
                </a:lnTo>
                <a:close/>
                <a:moveTo>
                  <a:pt x="36" y="31"/>
                </a:moveTo>
                <a:cubicBezTo>
                  <a:pt x="36" y="0"/>
                  <a:pt x="36" y="0"/>
                  <a:pt x="36" y="0"/>
                </a:cubicBezTo>
                <a:cubicBezTo>
                  <a:pt x="53" y="0"/>
                  <a:pt x="67" y="14"/>
                  <a:pt x="67" y="31"/>
                </a:cubicBezTo>
                <a:lnTo>
                  <a:pt x="36" y="31"/>
                </a:lnTo>
                <a:close/>
                <a:moveTo>
                  <a:pt x="69" y="36"/>
                </a:moveTo>
                <a:cubicBezTo>
                  <a:pt x="69" y="45"/>
                  <a:pt x="66" y="53"/>
                  <a:pt x="60" y="58"/>
                </a:cubicBezTo>
                <a:cubicBezTo>
                  <a:pt x="38" y="36"/>
                  <a:pt x="38" y="36"/>
                  <a:pt x="38" y="36"/>
                </a:cubicBezTo>
                <a:lnTo>
                  <a:pt x="69" y="3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4" name="Freeform 119"/>
          <p:cNvSpPr/>
          <p:nvPr/>
        </p:nvSpPr>
        <p:spPr bwMode="auto">
          <a:xfrm>
            <a:off x="600075" y="3310161"/>
            <a:ext cx="187312" cy="190150"/>
          </a:xfrm>
          <a:custGeom>
            <a:avLst/>
            <a:gdLst>
              <a:gd name="T0" fmla="*/ 209550 w 61"/>
              <a:gd name="T1" fmla="*/ 41173 h 62"/>
              <a:gd name="T2" fmla="*/ 209550 w 61"/>
              <a:gd name="T3" fmla="*/ 174983 h 62"/>
              <a:gd name="T4" fmla="*/ 171762 w 61"/>
              <a:gd name="T5" fmla="*/ 212725 h 62"/>
              <a:gd name="T6" fmla="*/ 72140 w 61"/>
              <a:gd name="T7" fmla="*/ 212725 h 62"/>
              <a:gd name="T8" fmla="*/ 85881 w 61"/>
              <a:gd name="T9" fmla="*/ 185277 h 62"/>
              <a:gd name="T10" fmla="*/ 92752 w 61"/>
              <a:gd name="T11" fmla="*/ 154397 h 62"/>
              <a:gd name="T12" fmla="*/ 120234 w 61"/>
              <a:gd name="T13" fmla="*/ 168121 h 62"/>
              <a:gd name="T14" fmla="*/ 175198 w 61"/>
              <a:gd name="T15" fmla="*/ 96069 h 62"/>
              <a:gd name="T16" fmla="*/ 109928 w 61"/>
              <a:gd name="T17" fmla="*/ 37742 h 62"/>
              <a:gd name="T18" fmla="*/ 34352 w 61"/>
              <a:gd name="T19" fmla="*/ 102931 h 62"/>
              <a:gd name="T20" fmla="*/ 54964 w 61"/>
              <a:gd name="T21" fmla="*/ 140673 h 62"/>
              <a:gd name="T22" fmla="*/ 61834 w 61"/>
              <a:gd name="T23" fmla="*/ 140673 h 62"/>
              <a:gd name="T24" fmla="*/ 61834 w 61"/>
              <a:gd name="T25" fmla="*/ 130380 h 62"/>
              <a:gd name="T26" fmla="*/ 61834 w 61"/>
              <a:gd name="T27" fmla="*/ 126949 h 62"/>
              <a:gd name="T28" fmla="*/ 54964 w 61"/>
              <a:gd name="T29" fmla="*/ 106363 h 62"/>
              <a:gd name="T30" fmla="*/ 106493 w 61"/>
              <a:gd name="T31" fmla="*/ 54897 h 62"/>
              <a:gd name="T32" fmla="*/ 151151 w 61"/>
              <a:gd name="T33" fmla="*/ 96069 h 62"/>
              <a:gd name="T34" fmla="*/ 116798 w 61"/>
              <a:gd name="T35" fmla="*/ 150966 h 62"/>
              <a:gd name="T36" fmla="*/ 99622 w 61"/>
              <a:gd name="T37" fmla="*/ 130380 h 62"/>
              <a:gd name="T38" fmla="*/ 109928 w 61"/>
              <a:gd name="T39" fmla="*/ 92638 h 62"/>
              <a:gd name="T40" fmla="*/ 96187 w 61"/>
              <a:gd name="T41" fmla="*/ 78914 h 62"/>
              <a:gd name="T42" fmla="*/ 75575 w 61"/>
              <a:gd name="T43" fmla="*/ 102931 h 62"/>
              <a:gd name="T44" fmla="*/ 79011 w 61"/>
              <a:gd name="T45" fmla="*/ 120087 h 62"/>
              <a:gd name="T46" fmla="*/ 65270 w 61"/>
              <a:gd name="T47" fmla="*/ 178415 h 62"/>
              <a:gd name="T48" fmla="*/ 65270 w 61"/>
              <a:gd name="T49" fmla="*/ 212725 h 62"/>
              <a:gd name="T50" fmla="*/ 37788 w 61"/>
              <a:gd name="T51" fmla="*/ 212725 h 62"/>
              <a:gd name="T52" fmla="*/ 0 w 61"/>
              <a:gd name="T53" fmla="*/ 174983 h 62"/>
              <a:gd name="T54" fmla="*/ 0 w 61"/>
              <a:gd name="T55" fmla="*/ 41173 h 62"/>
              <a:gd name="T56" fmla="*/ 37788 w 61"/>
              <a:gd name="T57" fmla="*/ 0 h 62"/>
              <a:gd name="T58" fmla="*/ 171762 w 61"/>
              <a:gd name="T59" fmla="*/ 0 h 62"/>
              <a:gd name="T60" fmla="*/ 209550 w 61"/>
              <a:gd name="T61" fmla="*/ 41173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1" h="62">
                <a:moveTo>
                  <a:pt x="61" y="12"/>
                </a:moveTo>
                <a:cubicBezTo>
                  <a:pt x="61" y="51"/>
                  <a:pt x="61" y="51"/>
                  <a:pt x="61" y="51"/>
                </a:cubicBezTo>
                <a:cubicBezTo>
                  <a:pt x="61" y="57"/>
                  <a:pt x="56" y="62"/>
                  <a:pt x="50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22" y="60"/>
                  <a:pt x="24" y="57"/>
                  <a:pt x="25" y="54"/>
                </a:cubicBezTo>
                <a:cubicBezTo>
                  <a:pt x="25" y="54"/>
                  <a:pt x="25" y="52"/>
                  <a:pt x="27" y="45"/>
                </a:cubicBezTo>
                <a:cubicBezTo>
                  <a:pt x="28" y="47"/>
                  <a:pt x="31" y="49"/>
                  <a:pt x="35" y="49"/>
                </a:cubicBezTo>
                <a:cubicBezTo>
                  <a:pt x="44" y="49"/>
                  <a:pt x="51" y="40"/>
                  <a:pt x="51" y="28"/>
                </a:cubicBezTo>
                <a:cubicBezTo>
                  <a:pt x="51" y="19"/>
                  <a:pt x="43" y="11"/>
                  <a:pt x="32" y="11"/>
                </a:cubicBezTo>
                <a:cubicBezTo>
                  <a:pt x="17" y="11"/>
                  <a:pt x="10" y="21"/>
                  <a:pt x="10" y="30"/>
                </a:cubicBezTo>
                <a:cubicBezTo>
                  <a:pt x="10" y="35"/>
                  <a:pt x="12" y="40"/>
                  <a:pt x="16" y="41"/>
                </a:cubicBezTo>
                <a:cubicBezTo>
                  <a:pt x="17" y="42"/>
                  <a:pt x="18" y="41"/>
                  <a:pt x="18" y="41"/>
                </a:cubicBezTo>
                <a:cubicBezTo>
                  <a:pt x="18" y="40"/>
                  <a:pt x="18" y="39"/>
                  <a:pt x="18" y="38"/>
                </a:cubicBezTo>
                <a:cubicBezTo>
                  <a:pt x="19" y="37"/>
                  <a:pt x="19" y="37"/>
                  <a:pt x="18" y="37"/>
                </a:cubicBezTo>
                <a:cubicBezTo>
                  <a:pt x="17" y="35"/>
                  <a:pt x="16" y="33"/>
                  <a:pt x="16" y="31"/>
                </a:cubicBezTo>
                <a:cubicBezTo>
                  <a:pt x="16" y="23"/>
                  <a:pt x="22" y="16"/>
                  <a:pt x="31" y="16"/>
                </a:cubicBezTo>
                <a:cubicBezTo>
                  <a:pt x="39" y="16"/>
                  <a:pt x="44" y="21"/>
                  <a:pt x="44" y="28"/>
                </a:cubicBezTo>
                <a:cubicBezTo>
                  <a:pt x="44" y="36"/>
                  <a:pt x="40" y="44"/>
                  <a:pt x="34" y="44"/>
                </a:cubicBezTo>
                <a:cubicBezTo>
                  <a:pt x="31" y="44"/>
                  <a:pt x="28" y="41"/>
                  <a:pt x="29" y="38"/>
                </a:cubicBezTo>
                <a:cubicBezTo>
                  <a:pt x="30" y="34"/>
                  <a:pt x="32" y="30"/>
                  <a:pt x="32" y="27"/>
                </a:cubicBezTo>
                <a:cubicBezTo>
                  <a:pt x="32" y="25"/>
                  <a:pt x="31" y="23"/>
                  <a:pt x="28" y="23"/>
                </a:cubicBezTo>
                <a:cubicBezTo>
                  <a:pt x="25" y="23"/>
                  <a:pt x="22" y="26"/>
                  <a:pt x="22" y="30"/>
                </a:cubicBezTo>
                <a:cubicBezTo>
                  <a:pt x="22" y="30"/>
                  <a:pt x="22" y="33"/>
                  <a:pt x="23" y="35"/>
                </a:cubicBezTo>
                <a:cubicBezTo>
                  <a:pt x="20" y="49"/>
                  <a:pt x="19" y="52"/>
                  <a:pt x="19" y="52"/>
                </a:cubicBezTo>
                <a:cubicBezTo>
                  <a:pt x="18" y="56"/>
                  <a:pt x="18" y="60"/>
                  <a:pt x="19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5" name="Freeform 120"/>
          <p:cNvSpPr>
            <a:spLocks noEditPoints="1"/>
          </p:cNvSpPr>
          <p:nvPr/>
        </p:nvSpPr>
        <p:spPr bwMode="auto">
          <a:xfrm>
            <a:off x="984632" y="3310161"/>
            <a:ext cx="190150" cy="190150"/>
          </a:xfrm>
          <a:custGeom>
            <a:avLst/>
            <a:gdLst>
              <a:gd name="T0" fmla="*/ 106363 w 62"/>
              <a:gd name="T1" fmla="*/ 212725 h 62"/>
              <a:gd name="T2" fmla="*/ 0 w 62"/>
              <a:gd name="T3" fmla="*/ 106363 h 62"/>
              <a:gd name="T4" fmla="*/ 106363 w 62"/>
              <a:gd name="T5" fmla="*/ 0 h 62"/>
              <a:gd name="T6" fmla="*/ 212725 w 62"/>
              <a:gd name="T7" fmla="*/ 106363 h 62"/>
              <a:gd name="T8" fmla="*/ 106363 w 62"/>
              <a:gd name="T9" fmla="*/ 212725 h 62"/>
              <a:gd name="T10" fmla="*/ 106363 w 62"/>
              <a:gd name="T11" fmla="*/ 30879 h 62"/>
              <a:gd name="T12" fmla="*/ 30879 w 62"/>
              <a:gd name="T13" fmla="*/ 106363 h 62"/>
              <a:gd name="T14" fmla="*/ 106363 w 62"/>
              <a:gd name="T15" fmla="*/ 181846 h 62"/>
              <a:gd name="T16" fmla="*/ 181846 w 62"/>
              <a:gd name="T17" fmla="*/ 106363 h 62"/>
              <a:gd name="T18" fmla="*/ 106363 w 62"/>
              <a:gd name="T19" fmla="*/ 30879 h 62"/>
              <a:gd name="T20" fmla="*/ 161259 w 62"/>
              <a:gd name="T21" fmla="*/ 116656 h 62"/>
              <a:gd name="T22" fmla="*/ 85776 w 62"/>
              <a:gd name="T23" fmla="*/ 157828 h 62"/>
              <a:gd name="T24" fmla="*/ 82345 w 62"/>
              <a:gd name="T25" fmla="*/ 161259 h 62"/>
              <a:gd name="T26" fmla="*/ 75483 w 62"/>
              <a:gd name="T27" fmla="*/ 157828 h 62"/>
              <a:gd name="T28" fmla="*/ 72052 w 62"/>
              <a:gd name="T29" fmla="*/ 150966 h 62"/>
              <a:gd name="T30" fmla="*/ 72052 w 62"/>
              <a:gd name="T31" fmla="*/ 61759 h 62"/>
              <a:gd name="T32" fmla="*/ 75483 w 62"/>
              <a:gd name="T33" fmla="*/ 54897 h 62"/>
              <a:gd name="T34" fmla="*/ 85776 w 62"/>
              <a:gd name="T35" fmla="*/ 54897 h 62"/>
              <a:gd name="T36" fmla="*/ 161259 w 62"/>
              <a:gd name="T37" fmla="*/ 99500 h 62"/>
              <a:gd name="T38" fmla="*/ 164690 w 62"/>
              <a:gd name="T39" fmla="*/ 106363 h 62"/>
              <a:gd name="T40" fmla="*/ 161259 w 62"/>
              <a:gd name="T41" fmla="*/ 116656 h 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47" y="34"/>
                </a:moveTo>
                <a:cubicBezTo>
                  <a:pt x="25" y="46"/>
                  <a:pt x="25" y="46"/>
                  <a:pt x="25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3" y="47"/>
                  <a:pt x="23" y="47"/>
                  <a:pt x="22" y="46"/>
                </a:cubicBezTo>
                <a:cubicBezTo>
                  <a:pt x="22" y="46"/>
                  <a:pt x="21" y="45"/>
                  <a:pt x="21" y="44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2" y="17"/>
                  <a:pt x="22" y="16"/>
                </a:cubicBezTo>
                <a:cubicBezTo>
                  <a:pt x="23" y="16"/>
                  <a:pt x="24" y="16"/>
                  <a:pt x="25" y="16"/>
                </a:cubicBezTo>
                <a:cubicBezTo>
                  <a:pt x="47" y="29"/>
                  <a:pt x="47" y="29"/>
                  <a:pt x="47" y="29"/>
                </a:cubicBezTo>
                <a:cubicBezTo>
                  <a:pt x="48" y="30"/>
                  <a:pt x="48" y="30"/>
                  <a:pt x="48" y="31"/>
                </a:cubicBezTo>
                <a:cubicBezTo>
                  <a:pt x="48" y="32"/>
                  <a:pt x="48" y="33"/>
                  <a:pt x="47" y="3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6" name="Freeform 121"/>
          <p:cNvSpPr>
            <a:spLocks noEditPoints="1"/>
          </p:cNvSpPr>
          <p:nvPr/>
        </p:nvSpPr>
        <p:spPr bwMode="auto">
          <a:xfrm>
            <a:off x="1425951" y="3310161"/>
            <a:ext cx="191569" cy="190150"/>
          </a:xfrm>
          <a:custGeom>
            <a:avLst/>
            <a:gdLst>
              <a:gd name="T0" fmla="*/ 214312 w 62"/>
              <a:gd name="T1" fmla="*/ 174983 h 62"/>
              <a:gd name="T2" fmla="*/ 176289 w 62"/>
              <a:gd name="T3" fmla="*/ 212725 h 62"/>
              <a:gd name="T4" fmla="*/ 41480 w 62"/>
              <a:gd name="T5" fmla="*/ 212725 h 62"/>
              <a:gd name="T6" fmla="*/ 0 w 62"/>
              <a:gd name="T7" fmla="*/ 174983 h 62"/>
              <a:gd name="T8" fmla="*/ 0 w 62"/>
              <a:gd name="T9" fmla="*/ 41173 h 62"/>
              <a:gd name="T10" fmla="*/ 41480 w 62"/>
              <a:gd name="T11" fmla="*/ 0 h 62"/>
              <a:gd name="T12" fmla="*/ 176289 w 62"/>
              <a:gd name="T13" fmla="*/ 0 h 62"/>
              <a:gd name="T14" fmla="*/ 214312 w 62"/>
              <a:gd name="T15" fmla="*/ 41173 h 62"/>
              <a:gd name="T16" fmla="*/ 214312 w 62"/>
              <a:gd name="T17" fmla="*/ 174983 h 62"/>
              <a:gd name="T18" fmla="*/ 179746 w 62"/>
              <a:gd name="T19" fmla="*/ 99500 h 62"/>
              <a:gd name="T20" fmla="*/ 169376 w 62"/>
              <a:gd name="T21" fmla="*/ 89207 h 62"/>
              <a:gd name="T22" fmla="*/ 124439 w 62"/>
              <a:gd name="T23" fmla="*/ 89207 h 62"/>
              <a:gd name="T24" fmla="*/ 124439 w 62"/>
              <a:gd name="T25" fmla="*/ 44604 h 62"/>
              <a:gd name="T26" fmla="*/ 117526 w 62"/>
              <a:gd name="T27" fmla="*/ 37742 h 62"/>
              <a:gd name="T28" fmla="*/ 100243 w 62"/>
              <a:gd name="T29" fmla="*/ 37742 h 62"/>
              <a:gd name="T30" fmla="*/ 89873 w 62"/>
              <a:gd name="T31" fmla="*/ 44604 h 62"/>
              <a:gd name="T32" fmla="*/ 89873 w 62"/>
              <a:gd name="T33" fmla="*/ 89207 h 62"/>
              <a:gd name="T34" fmla="*/ 44936 w 62"/>
              <a:gd name="T35" fmla="*/ 89207 h 62"/>
              <a:gd name="T36" fmla="*/ 38023 w 62"/>
              <a:gd name="T37" fmla="*/ 99500 h 62"/>
              <a:gd name="T38" fmla="*/ 38023 w 62"/>
              <a:gd name="T39" fmla="*/ 116656 h 62"/>
              <a:gd name="T40" fmla="*/ 44936 w 62"/>
              <a:gd name="T41" fmla="*/ 123518 h 62"/>
              <a:gd name="T42" fmla="*/ 89873 w 62"/>
              <a:gd name="T43" fmla="*/ 123518 h 62"/>
              <a:gd name="T44" fmla="*/ 89873 w 62"/>
              <a:gd name="T45" fmla="*/ 168121 h 62"/>
              <a:gd name="T46" fmla="*/ 100243 w 62"/>
              <a:gd name="T47" fmla="*/ 178415 h 62"/>
              <a:gd name="T48" fmla="*/ 117526 w 62"/>
              <a:gd name="T49" fmla="*/ 178415 h 62"/>
              <a:gd name="T50" fmla="*/ 124439 w 62"/>
              <a:gd name="T51" fmla="*/ 168121 h 62"/>
              <a:gd name="T52" fmla="*/ 124439 w 62"/>
              <a:gd name="T53" fmla="*/ 123518 h 62"/>
              <a:gd name="T54" fmla="*/ 169376 w 62"/>
              <a:gd name="T55" fmla="*/ 123518 h 62"/>
              <a:gd name="T56" fmla="*/ 179746 w 62"/>
              <a:gd name="T57" fmla="*/ 116656 h 62"/>
              <a:gd name="T58" fmla="*/ 179746 w 62"/>
              <a:gd name="T59" fmla="*/ 99500 h 6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2" h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52" y="29"/>
                </a:moveTo>
                <a:cubicBezTo>
                  <a:pt x="52" y="27"/>
                  <a:pt x="51" y="26"/>
                  <a:pt x="49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5" y="11"/>
                  <a:pt x="34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7" y="11"/>
                  <a:pt x="26" y="12"/>
                  <a:pt x="26" y="13"/>
                </a:cubicBezTo>
                <a:cubicBezTo>
                  <a:pt x="26" y="26"/>
                  <a:pt x="26" y="26"/>
                  <a:pt x="26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1" y="27"/>
                  <a:pt x="11" y="29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5"/>
                  <a:pt x="12" y="36"/>
                  <a:pt x="13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49"/>
                  <a:pt x="26" y="49"/>
                  <a:pt x="26" y="49"/>
                </a:cubicBezTo>
                <a:cubicBezTo>
                  <a:pt x="26" y="51"/>
                  <a:pt x="27" y="52"/>
                  <a:pt x="29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5" y="52"/>
                  <a:pt x="36" y="51"/>
                  <a:pt x="36" y="49"/>
                </a:cubicBezTo>
                <a:cubicBezTo>
                  <a:pt x="36" y="36"/>
                  <a:pt x="36" y="36"/>
                  <a:pt x="36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51" y="36"/>
                  <a:pt x="52" y="35"/>
                  <a:pt x="52" y="34"/>
                </a:cubicBezTo>
                <a:lnTo>
                  <a:pt x="52" y="2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7" name="Freeform 122"/>
          <p:cNvSpPr/>
          <p:nvPr/>
        </p:nvSpPr>
        <p:spPr bwMode="auto">
          <a:xfrm>
            <a:off x="1868688" y="3294551"/>
            <a:ext cx="205759" cy="194408"/>
          </a:xfrm>
          <a:custGeom>
            <a:avLst/>
            <a:gdLst>
              <a:gd name="T0" fmla="*/ 206138 w 67"/>
              <a:gd name="T1" fmla="*/ 179514 h 63"/>
              <a:gd name="T2" fmla="*/ 168346 w 67"/>
              <a:gd name="T3" fmla="*/ 165705 h 63"/>
              <a:gd name="T4" fmla="*/ 154603 w 67"/>
              <a:gd name="T5" fmla="*/ 182966 h 63"/>
              <a:gd name="T6" fmla="*/ 158039 w 67"/>
              <a:gd name="T7" fmla="*/ 214036 h 63"/>
              <a:gd name="T8" fmla="*/ 158039 w 67"/>
              <a:gd name="T9" fmla="*/ 214036 h 63"/>
              <a:gd name="T10" fmla="*/ 154603 w 67"/>
              <a:gd name="T11" fmla="*/ 214036 h 63"/>
              <a:gd name="T12" fmla="*/ 109940 w 67"/>
              <a:gd name="T13" fmla="*/ 217488 h 63"/>
              <a:gd name="T14" fmla="*/ 89326 w 67"/>
              <a:gd name="T15" fmla="*/ 203679 h 63"/>
              <a:gd name="T16" fmla="*/ 106504 w 67"/>
              <a:gd name="T17" fmla="*/ 165705 h 63"/>
              <a:gd name="T18" fmla="*/ 79019 w 67"/>
              <a:gd name="T19" fmla="*/ 141540 h 63"/>
              <a:gd name="T20" fmla="*/ 51534 w 67"/>
              <a:gd name="T21" fmla="*/ 165705 h 63"/>
              <a:gd name="T22" fmla="*/ 65277 w 67"/>
              <a:gd name="T23" fmla="*/ 200227 h 63"/>
              <a:gd name="T24" fmla="*/ 58406 w 67"/>
              <a:gd name="T25" fmla="*/ 214036 h 63"/>
              <a:gd name="T26" fmla="*/ 44663 w 67"/>
              <a:gd name="T27" fmla="*/ 217488 h 63"/>
              <a:gd name="T28" fmla="*/ 10307 w 67"/>
              <a:gd name="T29" fmla="*/ 214036 h 63"/>
              <a:gd name="T30" fmla="*/ 0 w 67"/>
              <a:gd name="T31" fmla="*/ 214036 h 63"/>
              <a:gd name="T32" fmla="*/ 0 w 67"/>
              <a:gd name="T33" fmla="*/ 214036 h 63"/>
              <a:gd name="T34" fmla="*/ 0 w 67"/>
              <a:gd name="T35" fmla="*/ 214036 h 63"/>
              <a:gd name="T36" fmla="*/ 0 w 67"/>
              <a:gd name="T37" fmla="*/ 72496 h 63"/>
              <a:gd name="T38" fmla="*/ 10307 w 67"/>
              <a:gd name="T39" fmla="*/ 72496 h 63"/>
              <a:gd name="T40" fmla="*/ 44663 w 67"/>
              <a:gd name="T41" fmla="*/ 75948 h 63"/>
              <a:gd name="T42" fmla="*/ 58406 w 67"/>
              <a:gd name="T43" fmla="*/ 72496 h 63"/>
              <a:gd name="T44" fmla="*/ 65277 w 67"/>
              <a:gd name="T45" fmla="*/ 58687 h 63"/>
              <a:gd name="T46" fmla="*/ 51534 w 67"/>
              <a:gd name="T47" fmla="*/ 24165 h 63"/>
              <a:gd name="T48" fmla="*/ 79019 w 67"/>
              <a:gd name="T49" fmla="*/ 0 h 63"/>
              <a:gd name="T50" fmla="*/ 106504 w 67"/>
              <a:gd name="T51" fmla="*/ 24165 h 63"/>
              <a:gd name="T52" fmla="*/ 89326 w 67"/>
              <a:gd name="T53" fmla="*/ 62139 h 63"/>
              <a:gd name="T54" fmla="*/ 109940 w 67"/>
              <a:gd name="T55" fmla="*/ 75948 h 63"/>
              <a:gd name="T56" fmla="*/ 158039 w 67"/>
              <a:gd name="T57" fmla="*/ 72496 h 63"/>
              <a:gd name="T58" fmla="*/ 158039 w 67"/>
              <a:gd name="T59" fmla="*/ 72496 h 63"/>
              <a:gd name="T60" fmla="*/ 158039 w 67"/>
              <a:gd name="T61" fmla="*/ 82853 h 63"/>
              <a:gd name="T62" fmla="*/ 154603 w 67"/>
              <a:gd name="T63" fmla="*/ 117374 h 63"/>
              <a:gd name="T64" fmla="*/ 158039 w 67"/>
              <a:gd name="T65" fmla="*/ 131183 h 63"/>
              <a:gd name="T66" fmla="*/ 171781 w 67"/>
              <a:gd name="T67" fmla="*/ 138088 h 63"/>
              <a:gd name="T68" fmla="*/ 206138 w 67"/>
              <a:gd name="T69" fmla="*/ 124279 h 63"/>
              <a:gd name="T70" fmla="*/ 230187 w 67"/>
              <a:gd name="T71" fmla="*/ 151896 h 63"/>
              <a:gd name="T72" fmla="*/ 206138 w 67"/>
              <a:gd name="T73" fmla="*/ 179514 h 6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7" h="63">
                <a:moveTo>
                  <a:pt x="60" y="52"/>
                </a:moveTo>
                <a:cubicBezTo>
                  <a:pt x="55" y="52"/>
                  <a:pt x="54" y="48"/>
                  <a:pt x="49" y="48"/>
                </a:cubicBezTo>
                <a:cubicBezTo>
                  <a:pt x="46" y="48"/>
                  <a:pt x="45" y="50"/>
                  <a:pt x="45" y="53"/>
                </a:cubicBezTo>
                <a:cubicBezTo>
                  <a:pt x="45" y="56"/>
                  <a:pt x="46" y="59"/>
                  <a:pt x="46" y="62"/>
                </a:cubicBezTo>
                <a:cubicBezTo>
                  <a:pt x="46" y="62"/>
                  <a:pt x="46" y="62"/>
                  <a:pt x="46" y="62"/>
                </a:cubicBezTo>
                <a:cubicBezTo>
                  <a:pt x="46" y="62"/>
                  <a:pt x="45" y="62"/>
                  <a:pt x="45" y="62"/>
                </a:cubicBezTo>
                <a:cubicBezTo>
                  <a:pt x="41" y="62"/>
                  <a:pt x="36" y="63"/>
                  <a:pt x="32" y="63"/>
                </a:cubicBezTo>
                <a:cubicBezTo>
                  <a:pt x="29" y="63"/>
                  <a:pt x="26" y="62"/>
                  <a:pt x="26" y="59"/>
                </a:cubicBezTo>
                <a:cubicBezTo>
                  <a:pt x="26" y="54"/>
                  <a:pt x="31" y="53"/>
                  <a:pt x="31" y="48"/>
                </a:cubicBezTo>
                <a:cubicBezTo>
                  <a:pt x="31" y="44"/>
                  <a:pt x="27" y="41"/>
                  <a:pt x="23" y="41"/>
                </a:cubicBezTo>
                <a:cubicBezTo>
                  <a:pt x="19" y="41"/>
                  <a:pt x="15" y="44"/>
                  <a:pt x="15" y="48"/>
                </a:cubicBezTo>
                <a:cubicBezTo>
                  <a:pt x="15" y="53"/>
                  <a:pt x="19" y="56"/>
                  <a:pt x="19" y="58"/>
                </a:cubicBezTo>
                <a:cubicBezTo>
                  <a:pt x="19" y="60"/>
                  <a:pt x="18" y="61"/>
                  <a:pt x="17" y="62"/>
                </a:cubicBezTo>
                <a:cubicBezTo>
                  <a:pt x="16" y="63"/>
                  <a:pt x="14" y="63"/>
                  <a:pt x="13" y="63"/>
                </a:cubicBezTo>
                <a:cubicBezTo>
                  <a:pt x="9" y="63"/>
                  <a:pt x="6" y="63"/>
                  <a:pt x="3" y="62"/>
                </a:cubicBezTo>
                <a:cubicBezTo>
                  <a:pt x="2" y="62"/>
                  <a:pt x="1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2" y="21"/>
                  <a:pt x="3" y="21"/>
                </a:cubicBezTo>
                <a:cubicBezTo>
                  <a:pt x="6" y="22"/>
                  <a:pt x="9" y="22"/>
                  <a:pt x="13" y="22"/>
                </a:cubicBezTo>
                <a:cubicBezTo>
                  <a:pt x="14" y="22"/>
                  <a:pt x="16" y="22"/>
                  <a:pt x="17" y="21"/>
                </a:cubicBezTo>
                <a:cubicBezTo>
                  <a:pt x="18" y="20"/>
                  <a:pt x="19" y="19"/>
                  <a:pt x="19" y="17"/>
                </a:cubicBezTo>
                <a:cubicBezTo>
                  <a:pt x="19" y="15"/>
                  <a:pt x="15" y="12"/>
                  <a:pt x="15" y="7"/>
                </a:cubicBezTo>
                <a:cubicBezTo>
                  <a:pt x="15" y="3"/>
                  <a:pt x="19" y="0"/>
                  <a:pt x="23" y="0"/>
                </a:cubicBezTo>
                <a:cubicBezTo>
                  <a:pt x="27" y="0"/>
                  <a:pt x="31" y="3"/>
                  <a:pt x="31" y="7"/>
                </a:cubicBezTo>
                <a:cubicBezTo>
                  <a:pt x="31" y="12"/>
                  <a:pt x="26" y="13"/>
                  <a:pt x="26" y="18"/>
                </a:cubicBezTo>
                <a:cubicBezTo>
                  <a:pt x="26" y="21"/>
                  <a:pt x="29" y="22"/>
                  <a:pt x="32" y="22"/>
                </a:cubicBezTo>
                <a:cubicBezTo>
                  <a:pt x="37" y="22"/>
                  <a:pt x="41" y="21"/>
                  <a:pt x="46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46" y="21"/>
                  <a:pt x="46" y="23"/>
                  <a:pt x="46" y="24"/>
                </a:cubicBezTo>
                <a:cubicBezTo>
                  <a:pt x="45" y="27"/>
                  <a:pt x="45" y="30"/>
                  <a:pt x="45" y="34"/>
                </a:cubicBezTo>
                <a:cubicBezTo>
                  <a:pt x="45" y="35"/>
                  <a:pt x="45" y="37"/>
                  <a:pt x="46" y="38"/>
                </a:cubicBezTo>
                <a:cubicBezTo>
                  <a:pt x="47" y="39"/>
                  <a:pt x="48" y="40"/>
                  <a:pt x="50" y="40"/>
                </a:cubicBezTo>
                <a:cubicBezTo>
                  <a:pt x="52" y="40"/>
                  <a:pt x="55" y="36"/>
                  <a:pt x="60" y="36"/>
                </a:cubicBezTo>
                <a:cubicBezTo>
                  <a:pt x="64" y="36"/>
                  <a:pt x="67" y="40"/>
                  <a:pt x="67" y="44"/>
                </a:cubicBezTo>
                <a:cubicBezTo>
                  <a:pt x="67" y="49"/>
                  <a:pt x="64" y="52"/>
                  <a:pt x="60" y="5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8" name="Freeform 123"/>
          <p:cNvSpPr>
            <a:spLocks noEditPoints="1"/>
          </p:cNvSpPr>
          <p:nvPr/>
        </p:nvSpPr>
        <p:spPr bwMode="auto">
          <a:xfrm>
            <a:off x="2311425" y="3310161"/>
            <a:ext cx="190150" cy="190150"/>
          </a:xfrm>
          <a:custGeom>
            <a:avLst/>
            <a:gdLst>
              <a:gd name="T0" fmla="*/ 106363 w 62"/>
              <a:gd name="T1" fmla="*/ 212725 h 62"/>
              <a:gd name="T2" fmla="*/ 0 w 62"/>
              <a:gd name="T3" fmla="*/ 106363 h 62"/>
              <a:gd name="T4" fmla="*/ 106363 w 62"/>
              <a:gd name="T5" fmla="*/ 0 h 62"/>
              <a:gd name="T6" fmla="*/ 212725 w 62"/>
              <a:gd name="T7" fmla="*/ 106363 h 62"/>
              <a:gd name="T8" fmla="*/ 106363 w 62"/>
              <a:gd name="T9" fmla="*/ 212725 h 62"/>
              <a:gd name="T10" fmla="*/ 109794 w 62"/>
              <a:gd name="T11" fmla="*/ 37742 h 62"/>
              <a:gd name="T12" fmla="*/ 58328 w 62"/>
              <a:gd name="T13" fmla="*/ 65190 h 62"/>
              <a:gd name="T14" fmla="*/ 61759 w 62"/>
              <a:gd name="T15" fmla="*/ 72052 h 62"/>
              <a:gd name="T16" fmla="*/ 78914 w 62"/>
              <a:gd name="T17" fmla="*/ 85776 h 62"/>
              <a:gd name="T18" fmla="*/ 82345 w 62"/>
              <a:gd name="T19" fmla="*/ 85776 h 62"/>
              <a:gd name="T20" fmla="*/ 85776 w 62"/>
              <a:gd name="T21" fmla="*/ 85776 h 62"/>
              <a:gd name="T22" fmla="*/ 96069 w 62"/>
              <a:gd name="T23" fmla="*/ 72052 h 62"/>
              <a:gd name="T24" fmla="*/ 109794 w 62"/>
              <a:gd name="T25" fmla="*/ 68621 h 62"/>
              <a:gd name="T26" fmla="*/ 123518 w 62"/>
              <a:gd name="T27" fmla="*/ 82345 h 62"/>
              <a:gd name="T28" fmla="*/ 113225 w 62"/>
              <a:gd name="T29" fmla="*/ 96069 h 62"/>
              <a:gd name="T30" fmla="*/ 89207 w 62"/>
              <a:gd name="T31" fmla="*/ 123518 h 62"/>
              <a:gd name="T32" fmla="*/ 89207 w 62"/>
              <a:gd name="T33" fmla="*/ 130380 h 62"/>
              <a:gd name="T34" fmla="*/ 92638 w 62"/>
              <a:gd name="T35" fmla="*/ 133811 h 62"/>
              <a:gd name="T36" fmla="*/ 120087 w 62"/>
              <a:gd name="T37" fmla="*/ 133811 h 62"/>
              <a:gd name="T38" fmla="*/ 123518 w 62"/>
              <a:gd name="T39" fmla="*/ 130380 h 62"/>
              <a:gd name="T40" fmla="*/ 137242 w 62"/>
              <a:gd name="T41" fmla="*/ 116656 h 62"/>
              <a:gd name="T42" fmla="*/ 161259 w 62"/>
              <a:gd name="T43" fmla="*/ 82345 h 62"/>
              <a:gd name="T44" fmla="*/ 109794 w 62"/>
              <a:gd name="T45" fmla="*/ 37742 h 62"/>
              <a:gd name="T46" fmla="*/ 123518 w 62"/>
              <a:gd name="T47" fmla="*/ 147535 h 62"/>
              <a:gd name="T48" fmla="*/ 120087 w 62"/>
              <a:gd name="T49" fmla="*/ 144104 h 62"/>
              <a:gd name="T50" fmla="*/ 92638 w 62"/>
              <a:gd name="T51" fmla="*/ 144104 h 62"/>
              <a:gd name="T52" fmla="*/ 89207 w 62"/>
              <a:gd name="T53" fmla="*/ 147535 h 62"/>
              <a:gd name="T54" fmla="*/ 89207 w 62"/>
              <a:gd name="T55" fmla="*/ 174983 h 62"/>
              <a:gd name="T56" fmla="*/ 92638 w 62"/>
              <a:gd name="T57" fmla="*/ 178415 h 62"/>
              <a:gd name="T58" fmla="*/ 120087 w 62"/>
              <a:gd name="T59" fmla="*/ 178415 h 62"/>
              <a:gd name="T60" fmla="*/ 123518 w 62"/>
              <a:gd name="T61" fmla="*/ 174983 h 62"/>
              <a:gd name="T62" fmla="*/ 123518 w 62"/>
              <a:gd name="T63" fmla="*/ 147535 h 6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2" y="11"/>
                </a:moveTo>
                <a:cubicBezTo>
                  <a:pt x="26" y="11"/>
                  <a:pt x="21" y="14"/>
                  <a:pt x="17" y="19"/>
                </a:cubicBezTo>
                <a:cubicBezTo>
                  <a:pt x="17" y="20"/>
                  <a:pt x="17" y="21"/>
                  <a:pt x="18" y="21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4" y="25"/>
                </a:cubicBezTo>
                <a:cubicBezTo>
                  <a:pt x="24" y="25"/>
                  <a:pt x="24" y="25"/>
                  <a:pt x="25" y="25"/>
                </a:cubicBezTo>
                <a:cubicBezTo>
                  <a:pt x="27" y="22"/>
                  <a:pt x="27" y="22"/>
                  <a:pt x="28" y="21"/>
                </a:cubicBezTo>
                <a:cubicBezTo>
                  <a:pt x="29" y="21"/>
                  <a:pt x="30" y="20"/>
                  <a:pt x="32" y="20"/>
                </a:cubicBezTo>
                <a:cubicBezTo>
                  <a:pt x="34" y="20"/>
                  <a:pt x="36" y="22"/>
                  <a:pt x="36" y="24"/>
                </a:cubicBezTo>
                <a:cubicBezTo>
                  <a:pt x="36" y="26"/>
                  <a:pt x="35" y="27"/>
                  <a:pt x="33" y="28"/>
                </a:cubicBezTo>
                <a:cubicBezTo>
                  <a:pt x="30" y="29"/>
                  <a:pt x="26" y="32"/>
                  <a:pt x="26" y="36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7" y="39"/>
                  <a:pt x="27" y="39"/>
                </a:cubicBezTo>
                <a:cubicBezTo>
                  <a:pt x="35" y="39"/>
                  <a:pt x="35" y="39"/>
                  <a:pt x="35" y="39"/>
                </a:cubicBezTo>
                <a:cubicBezTo>
                  <a:pt x="36" y="39"/>
                  <a:pt x="36" y="38"/>
                  <a:pt x="36" y="38"/>
                </a:cubicBezTo>
                <a:cubicBezTo>
                  <a:pt x="36" y="37"/>
                  <a:pt x="38" y="35"/>
                  <a:pt x="40" y="34"/>
                </a:cubicBezTo>
                <a:cubicBezTo>
                  <a:pt x="43" y="32"/>
                  <a:pt x="47" y="30"/>
                  <a:pt x="47" y="24"/>
                </a:cubicBezTo>
                <a:cubicBezTo>
                  <a:pt x="47" y="16"/>
                  <a:pt x="39" y="11"/>
                  <a:pt x="32" y="11"/>
                </a:cubicBezTo>
                <a:close/>
                <a:moveTo>
                  <a:pt x="36" y="43"/>
                </a:moveTo>
                <a:cubicBezTo>
                  <a:pt x="36" y="42"/>
                  <a:pt x="36" y="42"/>
                  <a:pt x="35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3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1"/>
                  <a:pt x="27" y="52"/>
                  <a:pt x="27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6" y="52"/>
                  <a:pt x="36" y="51"/>
                  <a:pt x="36" y="51"/>
                </a:cubicBezTo>
                <a:lnTo>
                  <a:pt x="36" y="4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9" name="Freeform 124"/>
          <p:cNvSpPr>
            <a:spLocks noEditPoints="1"/>
          </p:cNvSpPr>
          <p:nvPr/>
        </p:nvSpPr>
        <p:spPr bwMode="auto">
          <a:xfrm>
            <a:off x="2754162" y="3300227"/>
            <a:ext cx="219950" cy="197246"/>
          </a:xfrm>
          <a:custGeom>
            <a:avLst/>
            <a:gdLst>
              <a:gd name="T0" fmla="*/ 246062 w 72"/>
              <a:gd name="T1" fmla="*/ 51718 h 64"/>
              <a:gd name="T2" fmla="*/ 201634 w 72"/>
              <a:gd name="T3" fmla="*/ 96540 h 64"/>
              <a:gd name="T4" fmla="*/ 198217 w 72"/>
              <a:gd name="T5" fmla="*/ 96540 h 64"/>
              <a:gd name="T6" fmla="*/ 194799 w 72"/>
              <a:gd name="T7" fmla="*/ 93092 h 64"/>
              <a:gd name="T8" fmla="*/ 194799 w 72"/>
              <a:gd name="T9" fmla="*/ 65509 h 64"/>
              <a:gd name="T10" fmla="*/ 160624 w 72"/>
              <a:gd name="T11" fmla="*/ 65509 h 64"/>
              <a:gd name="T12" fmla="*/ 126449 w 72"/>
              <a:gd name="T13" fmla="*/ 93092 h 64"/>
              <a:gd name="T14" fmla="*/ 112778 w 72"/>
              <a:gd name="T15" fmla="*/ 117227 h 64"/>
              <a:gd name="T16" fmla="*/ 37593 w 72"/>
              <a:gd name="T17" fmla="*/ 189632 h 64"/>
              <a:gd name="T18" fmla="*/ 6835 w 72"/>
              <a:gd name="T19" fmla="*/ 189632 h 64"/>
              <a:gd name="T20" fmla="*/ 0 w 72"/>
              <a:gd name="T21" fmla="*/ 186184 h 64"/>
              <a:gd name="T22" fmla="*/ 0 w 72"/>
              <a:gd name="T23" fmla="*/ 158602 h 64"/>
              <a:gd name="T24" fmla="*/ 6835 w 72"/>
              <a:gd name="T25" fmla="*/ 155154 h 64"/>
              <a:gd name="T26" fmla="*/ 37593 w 72"/>
              <a:gd name="T27" fmla="*/ 155154 h 64"/>
              <a:gd name="T28" fmla="*/ 71768 w 72"/>
              <a:gd name="T29" fmla="*/ 127571 h 64"/>
              <a:gd name="T30" fmla="*/ 82021 w 72"/>
              <a:gd name="T31" fmla="*/ 103436 h 64"/>
              <a:gd name="T32" fmla="*/ 160624 w 72"/>
              <a:gd name="T33" fmla="*/ 31031 h 64"/>
              <a:gd name="T34" fmla="*/ 194799 w 72"/>
              <a:gd name="T35" fmla="*/ 31031 h 64"/>
              <a:gd name="T36" fmla="*/ 194799 w 72"/>
              <a:gd name="T37" fmla="*/ 3448 h 64"/>
              <a:gd name="T38" fmla="*/ 198217 w 72"/>
              <a:gd name="T39" fmla="*/ 0 h 64"/>
              <a:gd name="T40" fmla="*/ 201634 w 72"/>
              <a:gd name="T41" fmla="*/ 0 h 64"/>
              <a:gd name="T42" fmla="*/ 246062 w 72"/>
              <a:gd name="T43" fmla="*/ 44822 h 64"/>
              <a:gd name="T44" fmla="*/ 246062 w 72"/>
              <a:gd name="T45" fmla="*/ 48270 h 64"/>
              <a:gd name="T46" fmla="*/ 246062 w 72"/>
              <a:gd name="T47" fmla="*/ 51718 h 64"/>
              <a:gd name="T48" fmla="*/ 75186 w 72"/>
              <a:gd name="T49" fmla="*/ 99988 h 64"/>
              <a:gd name="T50" fmla="*/ 37593 w 72"/>
              <a:gd name="T51" fmla="*/ 65509 h 64"/>
              <a:gd name="T52" fmla="*/ 6835 w 72"/>
              <a:gd name="T53" fmla="*/ 65509 h 64"/>
              <a:gd name="T54" fmla="*/ 0 w 72"/>
              <a:gd name="T55" fmla="*/ 62061 h 64"/>
              <a:gd name="T56" fmla="*/ 0 w 72"/>
              <a:gd name="T57" fmla="*/ 34479 h 64"/>
              <a:gd name="T58" fmla="*/ 6835 w 72"/>
              <a:gd name="T59" fmla="*/ 31031 h 64"/>
              <a:gd name="T60" fmla="*/ 37593 w 72"/>
              <a:gd name="T61" fmla="*/ 31031 h 64"/>
              <a:gd name="T62" fmla="*/ 92273 w 72"/>
              <a:gd name="T63" fmla="*/ 62061 h 64"/>
              <a:gd name="T64" fmla="*/ 75186 w 72"/>
              <a:gd name="T65" fmla="*/ 99988 h 64"/>
              <a:gd name="T66" fmla="*/ 246062 w 72"/>
              <a:gd name="T67" fmla="*/ 175841 h 64"/>
              <a:gd name="T68" fmla="*/ 201634 w 72"/>
              <a:gd name="T69" fmla="*/ 217215 h 64"/>
              <a:gd name="T70" fmla="*/ 198217 w 72"/>
              <a:gd name="T71" fmla="*/ 220663 h 64"/>
              <a:gd name="T72" fmla="*/ 194799 w 72"/>
              <a:gd name="T73" fmla="*/ 217215 h 64"/>
              <a:gd name="T74" fmla="*/ 194799 w 72"/>
              <a:gd name="T75" fmla="*/ 189632 h 64"/>
              <a:gd name="T76" fmla="*/ 102526 w 72"/>
              <a:gd name="T77" fmla="*/ 158602 h 64"/>
              <a:gd name="T78" fmla="*/ 123031 w 72"/>
              <a:gd name="T79" fmla="*/ 120675 h 64"/>
              <a:gd name="T80" fmla="*/ 160624 w 72"/>
              <a:gd name="T81" fmla="*/ 155154 h 64"/>
              <a:gd name="T82" fmla="*/ 194799 w 72"/>
              <a:gd name="T83" fmla="*/ 155154 h 64"/>
              <a:gd name="T84" fmla="*/ 194799 w 72"/>
              <a:gd name="T85" fmla="*/ 127571 h 64"/>
              <a:gd name="T86" fmla="*/ 198217 w 72"/>
              <a:gd name="T87" fmla="*/ 124123 h 64"/>
              <a:gd name="T88" fmla="*/ 201634 w 72"/>
              <a:gd name="T89" fmla="*/ 124123 h 64"/>
              <a:gd name="T90" fmla="*/ 246062 w 72"/>
              <a:gd name="T91" fmla="*/ 168945 h 64"/>
              <a:gd name="T92" fmla="*/ 246062 w 72"/>
              <a:gd name="T93" fmla="*/ 172393 h 64"/>
              <a:gd name="T94" fmla="*/ 246062 w 72"/>
              <a:gd name="T95" fmla="*/ 175841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" h="64">
                <a:moveTo>
                  <a:pt x="72" y="15"/>
                </a:moveTo>
                <a:cubicBezTo>
                  <a:pt x="59" y="28"/>
                  <a:pt x="59" y="28"/>
                  <a:pt x="59" y="28"/>
                </a:cubicBezTo>
                <a:cubicBezTo>
                  <a:pt x="59" y="28"/>
                  <a:pt x="59" y="28"/>
                  <a:pt x="58" y="28"/>
                </a:cubicBezTo>
                <a:cubicBezTo>
                  <a:pt x="58" y="28"/>
                  <a:pt x="57" y="27"/>
                  <a:pt x="57" y="27"/>
                </a:cubicBezTo>
                <a:cubicBezTo>
                  <a:pt x="57" y="19"/>
                  <a:pt x="57" y="19"/>
                  <a:pt x="57" y="19"/>
                </a:cubicBezTo>
                <a:cubicBezTo>
                  <a:pt x="47" y="19"/>
                  <a:pt x="47" y="19"/>
                  <a:pt x="47" y="19"/>
                </a:cubicBezTo>
                <a:cubicBezTo>
                  <a:pt x="41" y="19"/>
                  <a:pt x="39" y="23"/>
                  <a:pt x="37" y="27"/>
                </a:cubicBezTo>
                <a:cubicBezTo>
                  <a:pt x="35" y="29"/>
                  <a:pt x="34" y="31"/>
                  <a:pt x="33" y="34"/>
                </a:cubicBezTo>
                <a:cubicBezTo>
                  <a:pt x="29" y="44"/>
                  <a:pt x="24" y="55"/>
                  <a:pt x="11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4"/>
                  <a:pt x="0" y="54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5"/>
                  <a:pt x="1" y="45"/>
                  <a:pt x="2" y="45"/>
                </a:cubicBezTo>
                <a:cubicBezTo>
                  <a:pt x="11" y="45"/>
                  <a:pt x="11" y="45"/>
                  <a:pt x="11" y="45"/>
                </a:cubicBezTo>
                <a:cubicBezTo>
                  <a:pt x="16" y="45"/>
                  <a:pt x="19" y="41"/>
                  <a:pt x="21" y="37"/>
                </a:cubicBezTo>
                <a:cubicBezTo>
                  <a:pt x="22" y="34"/>
                  <a:pt x="23" y="32"/>
                  <a:pt x="24" y="30"/>
                </a:cubicBezTo>
                <a:cubicBezTo>
                  <a:pt x="28" y="19"/>
                  <a:pt x="34" y="9"/>
                  <a:pt x="47" y="9"/>
                </a:cubicBezTo>
                <a:cubicBezTo>
                  <a:pt x="57" y="9"/>
                  <a:pt x="57" y="9"/>
                  <a:pt x="57" y="9"/>
                </a:cubicBezTo>
                <a:cubicBezTo>
                  <a:pt x="57" y="1"/>
                  <a:pt x="57" y="1"/>
                  <a:pt x="57" y="1"/>
                </a:cubicBezTo>
                <a:cubicBezTo>
                  <a:pt x="57" y="0"/>
                  <a:pt x="58" y="0"/>
                  <a:pt x="58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72" y="13"/>
                  <a:pt x="72" y="13"/>
                  <a:pt x="72" y="13"/>
                </a:cubicBezTo>
                <a:cubicBezTo>
                  <a:pt x="72" y="13"/>
                  <a:pt x="72" y="13"/>
                  <a:pt x="72" y="14"/>
                </a:cubicBezTo>
                <a:cubicBezTo>
                  <a:pt x="72" y="14"/>
                  <a:pt x="72" y="14"/>
                  <a:pt x="72" y="15"/>
                </a:cubicBezTo>
                <a:close/>
                <a:moveTo>
                  <a:pt x="22" y="29"/>
                </a:moveTo>
                <a:cubicBezTo>
                  <a:pt x="19" y="24"/>
                  <a:pt x="17" y="19"/>
                  <a:pt x="11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9"/>
                  <a:pt x="0" y="18"/>
                  <a:pt x="0" y="18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8" y="9"/>
                  <a:pt x="23" y="12"/>
                  <a:pt x="27" y="18"/>
                </a:cubicBezTo>
                <a:cubicBezTo>
                  <a:pt x="25" y="21"/>
                  <a:pt x="23" y="25"/>
                  <a:pt x="22" y="29"/>
                </a:cubicBezTo>
                <a:close/>
                <a:moveTo>
                  <a:pt x="72" y="51"/>
                </a:moveTo>
                <a:cubicBezTo>
                  <a:pt x="59" y="63"/>
                  <a:pt x="59" y="63"/>
                  <a:pt x="59" y="63"/>
                </a:cubicBezTo>
                <a:cubicBezTo>
                  <a:pt x="59" y="64"/>
                  <a:pt x="59" y="64"/>
                  <a:pt x="58" y="64"/>
                </a:cubicBezTo>
                <a:cubicBezTo>
                  <a:pt x="58" y="64"/>
                  <a:pt x="57" y="63"/>
                  <a:pt x="57" y="63"/>
                </a:cubicBezTo>
                <a:cubicBezTo>
                  <a:pt x="57" y="55"/>
                  <a:pt x="57" y="55"/>
                  <a:pt x="57" y="55"/>
                </a:cubicBezTo>
                <a:cubicBezTo>
                  <a:pt x="45" y="55"/>
                  <a:pt x="38" y="56"/>
                  <a:pt x="30" y="46"/>
                </a:cubicBezTo>
                <a:cubicBezTo>
                  <a:pt x="33" y="42"/>
                  <a:pt x="34" y="39"/>
                  <a:pt x="36" y="35"/>
                </a:cubicBezTo>
                <a:cubicBezTo>
                  <a:pt x="38" y="40"/>
                  <a:pt x="41" y="45"/>
                  <a:pt x="47" y="45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6"/>
                  <a:pt x="58" y="36"/>
                  <a:pt x="58" y="36"/>
                </a:cubicBezTo>
                <a:cubicBezTo>
                  <a:pt x="59" y="36"/>
                  <a:pt x="59" y="36"/>
                  <a:pt x="59" y="36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50"/>
                </a:cubicBezTo>
                <a:cubicBezTo>
                  <a:pt x="72" y="50"/>
                  <a:pt x="72" y="50"/>
                  <a:pt x="72" y="5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0" name="Freeform 125"/>
          <p:cNvSpPr>
            <a:spLocks noEditPoints="1"/>
          </p:cNvSpPr>
          <p:nvPr/>
        </p:nvSpPr>
        <p:spPr bwMode="auto">
          <a:xfrm>
            <a:off x="3195480" y="3310161"/>
            <a:ext cx="187312" cy="190150"/>
          </a:xfrm>
          <a:custGeom>
            <a:avLst/>
            <a:gdLst>
              <a:gd name="T0" fmla="*/ 209550 w 61"/>
              <a:gd name="T1" fmla="*/ 44604 h 62"/>
              <a:gd name="T2" fmla="*/ 209550 w 61"/>
              <a:gd name="T3" fmla="*/ 168121 h 62"/>
              <a:gd name="T4" fmla="*/ 168327 w 61"/>
              <a:gd name="T5" fmla="*/ 212725 h 62"/>
              <a:gd name="T6" fmla="*/ 44658 w 61"/>
              <a:gd name="T7" fmla="*/ 212725 h 62"/>
              <a:gd name="T8" fmla="*/ 0 w 61"/>
              <a:gd name="T9" fmla="*/ 168121 h 62"/>
              <a:gd name="T10" fmla="*/ 0 w 61"/>
              <a:gd name="T11" fmla="*/ 44604 h 62"/>
              <a:gd name="T12" fmla="*/ 44658 w 61"/>
              <a:gd name="T13" fmla="*/ 0 h 62"/>
              <a:gd name="T14" fmla="*/ 168327 w 61"/>
              <a:gd name="T15" fmla="*/ 0 h 62"/>
              <a:gd name="T16" fmla="*/ 209550 w 61"/>
              <a:gd name="T17" fmla="*/ 44604 h 62"/>
              <a:gd name="T18" fmla="*/ 192374 w 61"/>
              <a:gd name="T19" fmla="*/ 96069 h 62"/>
              <a:gd name="T20" fmla="*/ 175198 w 61"/>
              <a:gd name="T21" fmla="*/ 78914 h 62"/>
              <a:gd name="T22" fmla="*/ 161457 w 61"/>
              <a:gd name="T23" fmla="*/ 85776 h 62"/>
              <a:gd name="T24" fmla="*/ 109928 w 61"/>
              <a:gd name="T25" fmla="*/ 72052 h 62"/>
              <a:gd name="T26" fmla="*/ 120234 w 61"/>
              <a:gd name="T27" fmla="*/ 34310 h 62"/>
              <a:gd name="T28" fmla="*/ 151151 w 61"/>
              <a:gd name="T29" fmla="*/ 41173 h 62"/>
              <a:gd name="T30" fmla="*/ 168327 w 61"/>
              <a:gd name="T31" fmla="*/ 58328 h 62"/>
              <a:gd name="T32" fmla="*/ 182068 w 61"/>
              <a:gd name="T33" fmla="*/ 41173 h 62"/>
              <a:gd name="T34" fmla="*/ 168327 w 61"/>
              <a:gd name="T35" fmla="*/ 24017 h 62"/>
              <a:gd name="T36" fmla="*/ 151151 w 61"/>
              <a:gd name="T37" fmla="*/ 34310 h 62"/>
              <a:gd name="T38" fmla="*/ 120234 w 61"/>
              <a:gd name="T39" fmla="*/ 27448 h 62"/>
              <a:gd name="T40" fmla="*/ 116798 w 61"/>
              <a:gd name="T41" fmla="*/ 30879 h 62"/>
              <a:gd name="T42" fmla="*/ 103057 w 61"/>
              <a:gd name="T43" fmla="*/ 72052 h 62"/>
              <a:gd name="T44" fmla="*/ 51529 w 61"/>
              <a:gd name="T45" fmla="*/ 85776 h 62"/>
              <a:gd name="T46" fmla="*/ 37788 w 61"/>
              <a:gd name="T47" fmla="*/ 82345 h 62"/>
              <a:gd name="T48" fmla="*/ 20611 w 61"/>
              <a:gd name="T49" fmla="*/ 99500 h 62"/>
              <a:gd name="T50" fmla="*/ 30917 w 61"/>
              <a:gd name="T51" fmla="*/ 113225 h 62"/>
              <a:gd name="T52" fmla="*/ 30917 w 61"/>
              <a:gd name="T53" fmla="*/ 120087 h 62"/>
              <a:gd name="T54" fmla="*/ 106493 w 61"/>
              <a:gd name="T55" fmla="*/ 171552 h 62"/>
              <a:gd name="T56" fmla="*/ 182068 w 61"/>
              <a:gd name="T57" fmla="*/ 120087 h 62"/>
              <a:gd name="T58" fmla="*/ 182068 w 61"/>
              <a:gd name="T59" fmla="*/ 113225 h 62"/>
              <a:gd name="T60" fmla="*/ 192374 w 61"/>
              <a:gd name="T61" fmla="*/ 96069 h 62"/>
              <a:gd name="T62" fmla="*/ 79011 w 61"/>
              <a:gd name="T63" fmla="*/ 123518 h 62"/>
              <a:gd name="T64" fmla="*/ 68705 w 61"/>
              <a:gd name="T65" fmla="*/ 109794 h 62"/>
              <a:gd name="T66" fmla="*/ 79011 w 61"/>
              <a:gd name="T67" fmla="*/ 99500 h 62"/>
              <a:gd name="T68" fmla="*/ 92752 w 61"/>
              <a:gd name="T69" fmla="*/ 109794 h 62"/>
              <a:gd name="T70" fmla="*/ 79011 w 61"/>
              <a:gd name="T71" fmla="*/ 123518 h 62"/>
              <a:gd name="T72" fmla="*/ 133975 w 61"/>
              <a:gd name="T73" fmla="*/ 140673 h 62"/>
              <a:gd name="T74" fmla="*/ 133975 w 61"/>
              <a:gd name="T75" fmla="*/ 147535 h 62"/>
              <a:gd name="T76" fmla="*/ 106493 w 61"/>
              <a:gd name="T77" fmla="*/ 154397 h 62"/>
              <a:gd name="T78" fmla="*/ 106493 w 61"/>
              <a:gd name="T79" fmla="*/ 154397 h 62"/>
              <a:gd name="T80" fmla="*/ 106493 w 61"/>
              <a:gd name="T81" fmla="*/ 154397 h 62"/>
              <a:gd name="T82" fmla="*/ 79011 w 61"/>
              <a:gd name="T83" fmla="*/ 147535 h 62"/>
              <a:gd name="T84" fmla="*/ 79011 w 61"/>
              <a:gd name="T85" fmla="*/ 140673 h 62"/>
              <a:gd name="T86" fmla="*/ 82446 w 61"/>
              <a:gd name="T87" fmla="*/ 140673 h 62"/>
              <a:gd name="T88" fmla="*/ 106493 w 61"/>
              <a:gd name="T89" fmla="*/ 147535 h 62"/>
              <a:gd name="T90" fmla="*/ 106493 w 61"/>
              <a:gd name="T91" fmla="*/ 147535 h 62"/>
              <a:gd name="T92" fmla="*/ 106493 w 61"/>
              <a:gd name="T93" fmla="*/ 147535 h 62"/>
              <a:gd name="T94" fmla="*/ 130539 w 61"/>
              <a:gd name="T95" fmla="*/ 140673 h 62"/>
              <a:gd name="T96" fmla="*/ 133975 w 61"/>
              <a:gd name="T97" fmla="*/ 140673 h 62"/>
              <a:gd name="T98" fmla="*/ 144280 w 61"/>
              <a:gd name="T99" fmla="*/ 109794 h 62"/>
              <a:gd name="T100" fmla="*/ 133975 w 61"/>
              <a:gd name="T101" fmla="*/ 123518 h 62"/>
              <a:gd name="T102" fmla="*/ 120234 w 61"/>
              <a:gd name="T103" fmla="*/ 109794 h 62"/>
              <a:gd name="T104" fmla="*/ 133975 w 61"/>
              <a:gd name="T105" fmla="*/ 99500 h 62"/>
              <a:gd name="T106" fmla="*/ 144280 w 61"/>
              <a:gd name="T107" fmla="*/ 109794 h 62"/>
              <a:gd name="T108" fmla="*/ 158021 w 61"/>
              <a:gd name="T109" fmla="*/ 41173 h 62"/>
              <a:gd name="T110" fmla="*/ 168327 w 61"/>
              <a:gd name="T111" fmla="*/ 30879 h 62"/>
              <a:gd name="T112" fmla="*/ 175198 w 61"/>
              <a:gd name="T113" fmla="*/ 41173 h 62"/>
              <a:gd name="T114" fmla="*/ 168327 w 61"/>
              <a:gd name="T115" fmla="*/ 51466 h 62"/>
              <a:gd name="T116" fmla="*/ 158021 w 61"/>
              <a:gd name="T117" fmla="*/ 41173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1" h="62">
                <a:moveTo>
                  <a:pt x="61" y="13"/>
                </a:moveTo>
                <a:cubicBezTo>
                  <a:pt x="61" y="49"/>
                  <a:pt x="61" y="49"/>
                  <a:pt x="61" y="49"/>
                </a:cubicBezTo>
                <a:cubicBezTo>
                  <a:pt x="61" y="56"/>
                  <a:pt x="56" y="62"/>
                  <a:pt x="49" y="62"/>
                </a:cubicBezTo>
                <a:cubicBezTo>
                  <a:pt x="13" y="62"/>
                  <a:pt x="13" y="62"/>
                  <a:pt x="13" y="62"/>
                </a:cubicBezTo>
                <a:cubicBezTo>
                  <a:pt x="6" y="62"/>
                  <a:pt x="0" y="56"/>
                  <a:pt x="0" y="4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56" y="0"/>
                  <a:pt x="61" y="6"/>
                  <a:pt x="61" y="13"/>
                </a:cubicBezTo>
                <a:close/>
                <a:moveTo>
                  <a:pt x="56" y="28"/>
                </a:moveTo>
                <a:cubicBezTo>
                  <a:pt x="56" y="26"/>
                  <a:pt x="54" y="23"/>
                  <a:pt x="51" y="23"/>
                </a:cubicBezTo>
                <a:cubicBezTo>
                  <a:pt x="49" y="23"/>
                  <a:pt x="48" y="24"/>
                  <a:pt x="47" y="25"/>
                </a:cubicBezTo>
                <a:cubicBezTo>
                  <a:pt x="43" y="23"/>
                  <a:pt x="38" y="21"/>
                  <a:pt x="32" y="21"/>
                </a:cubicBezTo>
                <a:cubicBezTo>
                  <a:pt x="35" y="10"/>
                  <a:pt x="35" y="10"/>
                  <a:pt x="35" y="10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5"/>
                  <a:pt x="46" y="17"/>
                  <a:pt x="49" y="17"/>
                </a:cubicBezTo>
                <a:cubicBezTo>
                  <a:pt x="51" y="17"/>
                  <a:pt x="53" y="15"/>
                  <a:pt x="53" y="12"/>
                </a:cubicBezTo>
                <a:cubicBezTo>
                  <a:pt x="53" y="9"/>
                  <a:pt x="51" y="7"/>
                  <a:pt x="49" y="7"/>
                </a:cubicBezTo>
                <a:cubicBezTo>
                  <a:pt x="47" y="7"/>
                  <a:pt x="45" y="8"/>
                  <a:pt x="44" y="10"/>
                </a:cubicBez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4" y="8"/>
                  <a:pt x="34" y="9"/>
                </a:cubicBezTo>
                <a:cubicBezTo>
                  <a:pt x="30" y="21"/>
                  <a:pt x="30" y="21"/>
                  <a:pt x="30" y="21"/>
                </a:cubicBezTo>
                <a:cubicBezTo>
                  <a:pt x="24" y="21"/>
                  <a:pt x="19" y="23"/>
                  <a:pt x="15" y="25"/>
                </a:cubicBezTo>
                <a:cubicBezTo>
                  <a:pt x="14" y="24"/>
                  <a:pt x="12" y="24"/>
                  <a:pt x="11" y="24"/>
                </a:cubicBezTo>
                <a:cubicBezTo>
                  <a:pt x="8" y="24"/>
                  <a:pt x="6" y="26"/>
                  <a:pt x="6" y="29"/>
                </a:cubicBezTo>
                <a:cubicBezTo>
                  <a:pt x="6" y="31"/>
                  <a:pt x="7" y="32"/>
                  <a:pt x="9" y="33"/>
                </a:cubicBezTo>
                <a:cubicBezTo>
                  <a:pt x="9" y="34"/>
                  <a:pt x="9" y="35"/>
                  <a:pt x="9" y="35"/>
                </a:cubicBezTo>
                <a:cubicBezTo>
                  <a:pt x="9" y="43"/>
                  <a:pt x="19" y="50"/>
                  <a:pt x="31" y="50"/>
                </a:cubicBezTo>
                <a:cubicBezTo>
                  <a:pt x="43" y="50"/>
                  <a:pt x="53" y="43"/>
                  <a:pt x="53" y="35"/>
                </a:cubicBezTo>
                <a:cubicBezTo>
                  <a:pt x="53" y="35"/>
                  <a:pt x="53" y="34"/>
                  <a:pt x="53" y="33"/>
                </a:cubicBezTo>
                <a:cubicBezTo>
                  <a:pt x="55" y="32"/>
                  <a:pt x="56" y="31"/>
                  <a:pt x="56" y="28"/>
                </a:cubicBezTo>
                <a:close/>
                <a:moveTo>
                  <a:pt x="23" y="36"/>
                </a:moveTo>
                <a:cubicBezTo>
                  <a:pt x="21" y="36"/>
                  <a:pt x="20" y="34"/>
                  <a:pt x="20" y="32"/>
                </a:cubicBezTo>
                <a:cubicBezTo>
                  <a:pt x="20" y="30"/>
                  <a:pt x="21" y="29"/>
                  <a:pt x="23" y="29"/>
                </a:cubicBezTo>
                <a:cubicBezTo>
                  <a:pt x="25" y="29"/>
                  <a:pt x="27" y="30"/>
                  <a:pt x="27" y="32"/>
                </a:cubicBezTo>
                <a:cubicBezTo>
                  <a:pt x="27" y="34"/>
                  <a:pt x="25" y="36"/>
                  <a:pt x="23" y="36"/>
                </a:cubicBezTo>
                <a:close/>
                <a:moveTo>
                  <a:pt x="39" y="41"/>
                </a:moveTo>
                <a:cubicBezTo>
                  <a:pt x="40" y="42"/>
                  <a:pt x="40" y="42"/>
                  <a:pt x="39" y="43"/>
                </a:cubicBezTo>
                <a:cubicBezTo>
                  <a:pt x="38" y="44"/>
                  <a:pt x="35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27" y="45"/>
                  <a:pt x="24" y="44"/>
                  <a:pt x="23" y="43"/>
                </a:cubicBezTo>
                <a:cubicBezTo>
                  <a:pt x="22" y="42"/>
                  <a:pt x="22" y="42"/>
                  <a:pt x="23" y="41"/>
                </a:cubicBezTo>
                <a:cubicBezTo>
                  <a:pt x="23" y="41"/>
                  <a:pt x="24" y="41"/>
                  <a:pt x="24" y="41"/>
                </a:cubicBezTo>
                <a:cubicBezTo>
                  <a:pt x="25" y="43"/>
                  <a:pt x="28" y="43"/>
                  <a:pt x="31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4" y="43"/>
                  <a:pt x="37" y="43"/>
                  <a:pt x="38" y="41"/>
                </a:cubicBezTo>
                <a:cubicBezTo>
                  <a:pt x="38" y="41"/>
                  <a:pt x="39" y="41"/>
                  <a:pt x="39" y="41"/>
                </a:cubicBezTo>
                <a:close/>
                <a:moveTo>
                  <a:pt x="42" y="32"/>
                </a:moveTo>
                <a:cubicBezTo>
                  <a:pt x="42" y="34"/>
                  <a:pt x="41" y="36"/>
                  <a:pt x="39" y="36"/>
                </a:cubicBezTo>
                <a:cubicBezTo>
                  <a:pt x="37" y="36"/>
                  <a:pt x="35" y="34"/>
                  <a:pt x="35" y="32"/>
                </a:cubicBezTo>
                <a:cubicBezTo>
                  <a:pt x="35" y="30"/>
                  <a:pt x="37" y="29"/>
                  <a:pt x="39" y="29"/>
                </a:cubicBezTo>
                <a:cubicBezTo>
                  <a:pt x="41" y="29"/>
                  <a:pt x="42" y="30"/>
                  <a:pt x="42" y="32"/>
                </a:cubicBezTo>
                <a:close/>
                <a:moveTo>
                  <a:pt x="46" y="12"/>
                </a:moveTo>
                <a:cubicBezTo>
                  <a:pt x="46" y="10"/>
                  <a:pt x="47" y="9"/>
                  <a:pt x="49" y="9"/>
                </a:cubicBezTo>
                <a:cubicBezTo>
                  <a:pt x="50" y="9"/>
                  <a:pt x="51" y="10"/>
                  <a:pt x="51" y="12"/>
                </a:cubicBezTo>
                <a:cubicBezTo>
                  <a:pt x="51" y="14"/>
                  <a:pt x="50" y="15"/>
                  <a:pt x="49" y="15"/>
                </a:cubicBezTo>
                <a:cubicBezTo>
                  <a:pt x="47" y="15"/>
                  <a:pt x="46" y="14"/>
                  <a:pt x="46" y="1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1" name="Freeform 126"/>
          <p:cNvSpPr>
            <a:spLocks noEditPoints="1"/>
          </p:cNvSpPr>
          <p:nvPr/>
        </p:nvSpPr>
        <p:spPr bwMode="auto">
          <a:xfrm>
            <a:off x="3638217" y="3328608"/>
            <a:ext cx="190150" cy="156093"/>
          </a:xfrm>
          <a:custGeom>
            <a:avLst/>
            <a:gdLst>
              <a:gd name="T0" fmla="*/ 212725 w 62"/>
              <a:gd name="T1" fmla="*/ 23968 h 51"/>
              <a:gd name="T2" fmla="*/ 205863 w 62"/>
              <a:gd name="T3" fmla="*/ 34240 h 51"/>
              <a:gd name="T4" fmla="*/ 10293 w 62"/>
              <a:gd name="T5" fmla="*/ 34240 h 51"/>
              <a:gd name="T6" fmla="*/ 0 w 62"/>
              <a:gd name="T7" fmla="*/ 23968 h 51"/>
              <a:gd name="T8" fmla="*/ 0 w 62"/>
              <a:gd name="T9" fmla="*/ 6848 h 51"/>
              <a:gd name="T10" fmla="*/ 10293 w 62"/>
              <a:gd name="T11" fmla="*/ 0 h 51"/>
              <a:gd name="T12" fmla="*/ 205863 w 62"/>
              <a:gd name="T13" fmla="*/ 0 h 51"/>
              <a:gd name="T14" fmla="*/ 212725 w 62"/>
              <a:gd name="T15" fmla="*/ 6848 h 51"/>
              <a:gd name="T16" fmla="*/ 212725 w 62"/>
              <a:gd name="T17" fmla="*/ 23968 h 51"/>
              <a:gd name="T18" fmla="*/ 212725 w 62"/>
              <a:gd name="T19" fmla="*/ 95873 h 51"/>
              <a:gd name="T20" fmla="*/ 205863 w 62"/>
              <a:gd name="T21" fmla="*/ 102721 h 51"/>
              <a:gd name="T22" fmla="*/ 10293 w 62"/>
              <a:gd name="T23" fmla="*/ 102721 h 51"/>
              <a:gd name="T24" fmla="*/ 0 w 62"/>
              <a:gd name="T25" fmla="*/ 95873 h 51"/>
              <a:gd name="T26" fmla="*/ 0 w 62"/>
              <a:gd name="T27" fmla="*/ 78752 h 51"/>
              <a:gd name="T28" fmla="*/ 10293 w 62"/>
              <a:gd name="T29" fmla="*/ 68480 h 51"/>
              <a:gd name="T30" fmla="*/ 205863 w 62"/>
              <a:gd name="T31" fmla="*/ 68480 h 51"/>
              <a:gd name="T32" fmla="*/ 212725 w 62"/>
              <a:gd name="T33" fmla="*/ 78752 h 51"/>
              <a:gd name="T34" fmla="*/ 212725 w 62"/>
              <a:gd name="T35" fmla="*/ 95873 h 51"/>
              <a:gd name="T36" fmla="*/ 212725 w 62"/>
              <a:gd name="T37" fmla="*/ 164353 h 51"/>
              <a:gd name="T38" fmla="*/ 205863 w 62"/>
              <a:gd name="T39" fmla="*/ 174625 h 51"/>
              <a:gd name="T40" fmla="*/ 10293 w 62"/>
              <a:gd name="T41" fmla="*/ 174625 h 51"/>
              <a:gd name="T42" fmla="*/ 0 w 62"/>
              <a:gd name="T43" fmla="*/ 164353 h 51"/>
              <a:gd name="T44" fmla="*/ 0 w 62"/>
              <a:gd name="T45" fmla="*/ 147233 h 51"/>
              <a:gd name="T46" fmla="*/ 10293 w 62"/>
              <a:gd name="T47" fmla="*/ 140385 h 51"/>
              <a:gd name="T48" fmla="*/ 205863 w 62"/>
              <a:gd name="T49" fmla="*/ 140385 h 51"/>
              <a:gd name="T50" fmla="*/ 212725 w 62"/>
              <a:gd name="T51" fmla="*/ 147233 h 51"/>
              <a:gd name="T52" fmla="*/ 212725 w 62"/>
              <a:gd name="T53" fmla="*/ 164353 h 5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2" h="51">
                <a:moveTo>
                  <a:pt x="62" y="7"/>
                </a:moveTo>
                <a:cubicBezTo>
                  <a:pt x="62" y="9"/>
                  <a:pt x="61" y="10"/>
                  <a:pt x="60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0" y="9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1" y="0"/>
                  <a:pt x="62" y="1"/>
                  <a:pt x="62" y="2"/>
                </a:cubicBezTo>
                <a:lnTo>
                  <a:pt x="62" y="7"/>
                </a:lnTo>
                <a:close/>
                <a:moveTo>
                  <a:pt x="62" y="28"/>
                </a:moveTo>
                <a:cubicBezTo>
                  <a:pt x="62" y="29"/>
                  <a:pt x="61" y="30"/>
                  <a:pt x="60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2" y="30"/>
                  <a:pt x="0" y="29"/>
                  <a:pt x="0" y="28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2" y="20"/>
                  <a:pt x="3" y="20"/>
                </a:cubicBezTo>
                <a:cubicBezTo>
                  <a:pt x="60" y="20"/>
                  <a:pt x="60" y="20"/>
                  <a:pt x="60" y="20"/>
                </a:cubicBezTo>
                <a:cubicBezTo>
                  <a:pt x="61" y="20"/>
                  <a:pt x="62" y="21"/>
                  <a:pt x="62" y="23"/>
                </a:cubicBezTo>
                <a:lnTo>
                  <a:pt x="62" y="28"/>
                </a:lnTo>
                <a:close/>
                <a:moveTo>
                  <a:pt x="62" y="48"/>
                </a:moveTo>
                <a:cubicBezTo>
                  <a:pt x="62" y="50"/>
                  <a:pt x="61" y="51"/>
                  <a:pt x="60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2" y="51"/>
                  <a:pt x="0" y="50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2" y="41"/>
                  <a:pt x="3" y="41"/>
                </a:cubicBezTo>
                <a:cubicBezTo>
                  <a:pt x="60" y="41"/>
                  <a:pt x="60" y="41"/>
                  <a:pt x="60" y="41"/>
                </a:cubicBezTo>
                <a:cubicBezTo>
                  <a:pt x="61" y="41"/>
                  <a:pt x="62" y="42"/>
                  <a:pt x="62" y="43"/>
                </a:cubicBezTo>
                <a:lnTo>
                  <a:pt x="62" y="4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2" name="Freeform 127"/>
          <p:cNvSpPr>
            <a:spLocks noEditPoints="1"/>
          </p:cNvSpPr>
          <p:nvPr/>
        </p:nvSpPr>
        <p:spPr bwMode="auto">
          <a:xfrm>
            <a:off x="4080955" y="3344218"/>
            <a:ext cx="238397" cy="140483"/>
          </a:xfrm>
          <a:custGeom>
            <a:avLst/>
            <a:gdLst>
              <a:gd name="T0" fmla="*/ 174381 w 78"/>
              <a:gd name="T1" fmla="*/ 157162 h 46"/>
              <a:gd name="T2" fmla="*/ 41031 w 78"/>
              <a:gd name="T3" fmla="*/ 157162 h 46"/>
              <a:gd name="T4" fmla="*/ 37612 w 78"/>
              <a:gd name="T5" fmla="*/ 146912 h 46"/>
              <a:gd name="T6" fmla="*/ 37612 w 78"/>
              <a:gd name="T7" fmla="*/ 126413 h 46"/>
              <a:gd name="T8" fmla="*/ 37612 w 78"/>
              <a:gd name="T9" fmla="*/ 68331 h 46"/>
              <a:gd name="T10" fmla="*/ 10258 w 78"/>
              <a:gd name="T11" fmla="*/ 68331 h 46"/>
              <a:gd name="T12" fmla="*/ 0 w 78"/>
              <a:gd name="T13" fmla="*/ 61498 h 46"/>
              <a:gd name="T14" fmla="*/ 3419 w 78"/>
              <a:gd name="T15" fmla="*/ 54665 h 46"/>
              <a:gd name="T16" fmla="*/ 47869 w 78"/>
              <a:gd name="T17" fmla="*/ 3417 h 46"/>
              <a:gd name="T18" fmla="*/ 54708 w 78"/>
              <a:gd name="T19" fmla="*/ 0 h 46"/>
              <a:gd name="T20" fmla="*/ 61546 w 78"/>
              <a:gd name="T21" fmla="*/ 3417 h 46"/>
              <a:gd name="T22" fmla="*/ 105996 w 78"/>
              <a:gd name="T23" fmla="*/ 54665 h 46"/>
              <a:gd name="T24" fmla="*/ 105996 w 78"/>
              <a:gd name="T25" fmla="*/ 61498 h 46"/>
              <a:gd name="T26" fmla="*/ 99158 w 78"/>
              <a:gd name="T27" fmla="*/ 68331 h 46"/>
              <a:gd name="T28" fmla="*/ 71804 w 78"/>
              <a:gd name="T29" fmla="*/ 68331 h 46"/>
              <a:gd name="T30" fmla="*/ 71804 w 78"/>
              <a:gd name="T31" fmla="*/ 122996 h 46"/>
              <a:gd name="T32" fmla="*/ 150446 w 78"/>
              <a:gd name="T33" fmla="*/ 122996 h 46"/>
              <a:gd name="T34" fmla="*/ 153865 w 78"/>
              <a:gd name="T35" fmla="*/ 122996 h 46"/>
              <a:gd name="T36" fmla="*/ 177800 w 78"/>
              <a:gd name="T37" fmla="*/ 150329 h 46"/>
              <a:gd name="T38" fmla="*/ 177800 w 78"/>
              <a:gd name="T39" fmla="*/ 153745 h 46"/>
              <a:gd name="T40" fmla="*/ 174381 w 78"/>
              <a:gd name="T41" fmla="*/ 157162 h 46"/>
              <a:gd name="T42" fmla="*/ 263281 w 78"/>
              <a:gd name="T43" fmla="*/ 102497 h 46"/>
              <a:gd name="T44" fmla="*/ 218831 w 78"/>
              <a:gd name="T45" fmla="*/ 153745 h 46"/>
              <a:gd name="T46" fmla="*/ 211992 w 78"/>
              <a:gd name="T47" fmla="*/ 157162 h 46"/>
              <a:gd name="T48" fmla="*/ 205154 w 78"/>
              <a:gd name="T49" fmla="*/ 153745 h 46"/>
              <a:gd name="T50" fmla="*/ 160704 w 78"/>
              <a:gd name="T51" fmla="*/ 102497 h 46"/>
              <a:gd name="T52" fmla="*/ 160704 w 78"/>
              <a:gd name="T53" fmla="*/ 95664 h 46"/>
              <a:gd name="T54" fmla="*/ 167542 w 78"/>
              <a:gd name="T55" fmla="*/ 85414 h 46"/>
              <a:gd name="T56" fmla="*/ 194896 w 78"/>
              <a:gd name="T57" fmla="*/ 85414 h 46"/>
              <a:gd name="T58" fmla="*/ 194896 w 78"/>
              <a:gd name="T59" fmla="*/ 34166 h 46"/>
              <a:gd name="T60" fmla="*/ 116254 w 78"/>
              <a:gd name="T61" fmla="*/ 34166 h 46"/>
              <a:gd name="T62" fmla="*/ 112835 w 78"/>
              <a:gd name="T63" fmla="*/ 34166 h 46"/>
              <a:gd name="T64" fmla="*/ 88900 w 78"/>
              <a:gd name="T65" fmla="*/ 6833 h 46"/>
              <a:gd name="T66" fmla="*/ 88900 w 78"/>
              <a:gd name="T67" fmla="*/ 3417 h 46"/>
              <a:gd name="T68" fmla="*/ 92319 w 78"/>
              <a:gd name="T69" fmla="*/ 0 h 46"/>
              <a:gd name="T70" fmla="*/ 225669 w 78"/>
              <a:gd name="T71" fmla="*/ 0 h 46"/>
              <a:gd name="T72" fmla="*/ 229088 w 78"/>
              <a:gd name="T73" fmla="*/ 6833 h 46"/>
              <a:gd name="T74" fmla="*/ 229088 w 78"/>
              <a:gd name="T75" fmla="*/ 30749 h 46"/>
              <a:gd name="T76" fmla="*/ 229088 w 78"/>
              <a:gd name="T77" fmla="*/ 85414 h 46"/>
              <a:gd name="T78" fmla="*/ 256442 w 78"/>
              <a:gd name="T79" fmla="*/ 85414 h 46"/>
              <a:gd name="T80" fmla="*/ 266700 w 78"/>
              <a:gd name="T81" fmla="*/ 95664 h 46"/>
              <a:gd name="T82" fmla="*/ 263281 w 78"/>
              <a:gd name="T83" fmla="*/ 102497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8" h="46">
                <a:moveTo>
                  <a:pt x="51" y="46"/>
                </a:moveTo>
                <a:cubicBezTo>
                  <a:pt x="12" y="46"/>
                  <a:pt x="12" y="46"/>
                  <a:pt x="12" y="46"/>
                </a:cubicBezTo>
                <a:cubicBezTo>
                  <a:pt x="11" y="46"/>
                  <a:pt x="11" y="44"/>
                  <a:pt x="11" y="43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20"/>
                  <a:pt x="11" y="20"/>
                  <a:pt x="11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0" y="19"/>
                  <a:pt x="0" y="18"/>
                </a:cubicBezTo>
                <a:cubicBezTo>
                  <a:pt x="0" y="17"/>
                  <a:pt x="1" y="17"/>
                  <a:pt x="1" y="16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5" y="0"/>
                  <a:pt x="16" y="0"/>
                </a:cubicBezTo>
                <a:cubicBezTo>
                  <a:pt x="17" y="0"/>
                  <a:pt x="17" y="0"/>
                  <a:pt x="18" y="1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7"/>
                  <a:pt x="31" y="17"/>
                  <a:pt x="31" y="18"/>
                </a:cubicBezTo>
                <a:cubicBezTo>
                  <a:pt x="31" y="19"/>
                  <a:pt x="30" y="20"/>
                  <a:pt x="29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36"/>
                  <a:pt x="21" y="36"/>
                  <a:pt x="21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52" y="44"/>
                  <a:pt x="52" y="44"/>
                  <a:pt x="52" y="44"/>
                </a:cubicBezTo>
                <a:cubicBezTo>
                  <a:pt x="52" y="44"/>
                  <a:pt x="52" y="44"/>
                  <a:pt x="52" y="45"/>
                </a:cubicBezTo>
                <a:cubicBezTo>
                  <a:pt x="52" y="45"/>
                  <a:pt x="51" y="46"/>
                  <a:pt x="51" y="46"/>
                </a:cubicBezTo>
                <a:close/>
                <a:moveTo>
                  <a:pt x="77" y="30"/>
                </a:moveTo>
                <a:cubicBezTo>
                  <a:pt x="64" y="45"/>
                  <a:pt x="64" y="45"/>
                  <a:pt x="64" y="45"/>
                </a:cubicBezTo>
                <a:cubicBezTo>
                  <a:pt x="64" y="46"/>
                  <a:pt x="63" y="46"/>
                  <a:pt x="62" y="46"/>
                </a:cubicBezTo>
                <a:cubicBezTo>
                  <a:pt x="61" y="46"/>
                  <a:pt x="61" y="46"/>
                  <a:pt x="60" y="45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29"/>
                  <a:pt x="47" y="29"/>
                  <a:pt x="47" y="28"/>
                </a:cubicBezTo>
                <a:cubicBezTo>
                  <a:pt x="47" y="27"/>
                  <a:pt x="48" y="25"/>
                  <a:pt x="49" y="25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10"/>
                  <a:pt x="57" y="10"/>
                  <a:pt x="57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3" y="10"/>
                  <a:pt x="33" y="10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1"/>
                  <a:pt x="26" y="1"/>
                </a:cubicBezTo>
                <a:cubicBezTo>
                  <a:pt x="26" y="0"/>
                  <a:pt x="27" y="0"/>
                  <a:pt x="27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0"/>
                  <a:pt x="67" y="1"/>
                  <a:pt x="67" y="2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25"/>
                  <a:pt x="67" y="25"/>
                  <a:pt x="67" y="25"/>
                </a:cubicBezTo>
                <a:cubicBezTo>
                  <a:pt x="75" y="25"/>
                  <a:pt x="75" y="25"/>
                  <a:pt x="75" y="25"/>
                </a:cubicBezTo>
                <a:cubicBezTo>
                  <a:pt x="76" y="25"/>
                  <a:pt x="78" y="27"/>
                  <a:pt x="78" y="28"/>
                </a:cubicBezTo>
                <a:cubicBezTo>
                  <a:pt x="78" y="29"/>
                  <a:pt x="77" y="29"/>
                  <a:pt x="77" y="3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3" name="Freeform 128"/>
          <p:cNvSpPr/>
          <p:nvPr/>
        </p:nvSpPr>
        <p:spPr bwMode="auto">
          <a:xfrm>
            <a:off x="4522273" y="3310161"/>
            <a:ext cx="191569" cy="190150"/>
          </a:xfrm>
          <a:custGeom>
            <a:avLst/>
            <a:gdLst>
              <a:gd name="T0" fmla="*/ 107156 w 62"/>
              <a:gd name="T1" fmla="*/ 212725 h 62"/>
              <a:gd name="T2" fmla="*/ 27653 w 62"/>
              <a:gd name="T3" fmla="*/ 174983 h 62"/>
              <a:gd name="T4" fmla="*/ 27653 w 62"/>
              <a:gd name="T5" fmla="*/ 168121 h 62"/>
              <a:gd name="T6" fmla="*/ 44936 w 62"/>
              <a:gd name="T7" fmla="*/ 150966 h 62"/>
              <a:gd name="T8" fmla="*/ 48393 w 62"/>
              <a:gd name="T9" fmla="*/ 147535 h 62"/>
              <a:gd name="T10" fmla="*/ 51850 w 62"/>
              <a:gd name="T11" fmla="*/ 150966 h 62"/>
              <a:gd name="T12" fmla="*/ 107156 w 62"/>
              <a:gd name="T13" fmla="*/ 178415 h 62"/>
              <a:gd name="T14" fmla="*/ 179746 w 62"/>
              <a:gd name="T15" fmla="*/ 106363 h 62"/>
              <a:gd name="T16" fmla="*/ 107156 w 62"/>
              <a:gd name="T17" fmla="*/ 37742 h 62"/>
              <a:gd name="T18" fmla="*/ 58763 w 62"/>
              <a:gd name="T19" fmla="*/ 54897 h 62"/>
              <a:gd name="T20" fmla="*/ 79503 w 62"/>
              <a:gd name="T21" fmla="*/ 75483 h 62"/>
              <a:gd name="T22" fmla="*/ 79503 w 62"/>
              <a:gd name="T23" fmla="*/ 85776 h 62"/>
              <a:gd name="T24" fmla="*/ 72590 w 62"/>
              <a:gd name="T25" fmla="*/ 89207 h 62"/>
              <a:gd name="T26" fmla="*/ 10370 w 62"/>
              <a:gd name="T27" fmla="*/ 89207 h 62"/>
              <a:gd name="T28" fmla="*/ 0 w 62"/>
              <a:gd name="T29" fmla="*/ 82345 h 62"/>
              <a:gd name="T30" fmla="*/ 0 w 62"/>
              <a:gd name="T31" fmla="*/ 20586 h 62"/>
              <a:gd name="T32" fmla="*/ 6913 w 62"/>
              <a:gd name="T33" fmla="*/ 10293 h 62"/>
              <a:gd name="T34" fmla="*/ 17283 w 62"/>
              <a:gd name="T35" fmla="*/ 13724 h 62"/>
              <a:gd name="T36" fmla="*/ 34566 w 62"/>
              <a:gd name="T37" fmla="*/ 30879 h 62"/>
              <a:gd name="T38" fmla="*/ 107156 w 62"/>
              <a:gd name="T39" fmla="*/ 0 h 62"/>
              <a:gd name="T40" fmla="*/ 214312 w 62"/>
              <a:gd name="T41" fmla="*/ 106363 h 62"/>
              <a:gd name="T42" fmla="*/ 107156 w 62"/>
              <a:gd name="T43" fmla="*/ 212725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22" y="62"/>
                  <a:pt x="13" y="58"/>
                  <a:pt x="8" y="51"/>
                </a:cubicBezTo>
                <a:cubicBezTo>
                  <a:pt x="7" y="50"/>
                  <a:pt x="7" y="50"/>
                  <a:pt x="8" y="49"/>
                </a:cubicBezTo>
                <a:cubicBezTo>
                  <a:pt x="13" y="44"/>
                  <a:pt x="13" y="44"/>
                  <a:pt x="13" y="44"/>
                </a:cubicBezTo>
                <a:cubicBezTo>
                  <a:pt x="13" y="44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9" y="49"/>
                  <a:pt x="25" y="52"/>
                  <a:pt x="31" y="52"/>
                </a:cubicBezTo>
                <a:cubicBezTo>
                  <a:pt x="43" y="52"/>
                  <a:pt x="52" y="43"/>
                  <a:pt x="52" y="31"/>
                </a:cubicBezTo>
                <a:cubicBezTo>
                  <a:pt x="52" y="20"/>
                  <a:pt x="43" y="11"/>
                  <a:pt x="31" y="11"/>
                </a:cubicBezTo>
                <a:cubicBezTo>
                  <a:pt x="26" y="11"/>
                  <a:pt x="21" y="13"/>
                  <a:pt x="17" y="16"/>
                </a:cubicBezTo>
                <a:cubicBezTo>
                  <a:pt x="23" y="22"/>
                  <a:pt x="23" y="22"/>
                  <a:pt x="23" y="22"/>
                </a:cubicBezTo>
                <a:cubicBezTo>
                  <a:pt x="24" y="23"/>
                  <a:pt x="24" y="24"/>
                  <a:pt x="23" y="25"/>
                </a:cubicBezTo>
                <a:cubicBezTo>
                  <a:pt x="23" y="26"/>
                  <a:pt x="22" y="26"/>
                  <a:pt x="2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0" y="25"/>
                  <a:pt x="0" y="24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4"/>
                  <a:pt x="2" y="3"/>
                </a:cubicBezTo>
                <a:cubicBezTo>
                  <a:pt x="3" y="3"/>
                  <a:pt x="4" y="3"/>
                  <a:pt x="5" y="4"/>
                </a:cubicBezTo>
                <a:cubicBezTo>
                  <a:pt x="10" y="9"/>
                  <a:pt x="10" y="9"/>
                  <a:pt x="10" y="9"/>
                </a:cubicBezTo>
                <a:cubicBezTo>
                  <a:pt x="16" y="4"/>
                  <a:pt x="23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4" name="Freeform 129"/>
          <p:cNvSpPr>
            <a:spLocks noEditPoints="1"/>
          </p:cNvSpPr>
          <p:nvPr/>
        </p:nvSpPr>
        <p:spPr bwMode="auto">
          <a:xfrm>
            <a:off x="4965010" y="3310161"/>
            <a:ext cx="187312" cy="190150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41173 h 62"/>
              <a:gd name="T10" fmla="*/ 37788 w 61"/>
              <a:gd name="T11" fmla="*/ 0 h 62"/>
              <a:gd name="T12" fmla="*/ 171762 w 61"/>
              <a:gd name="T13" fmla="*/ 0 h 62"/>
              <a:gd name="T14" fmla="*/ 209550 w 61"/>
              <a:gd name="T15" fmla="*/ 41173 h 62"/>
              <a:gd name="T16" fmla="*/ 209550 w 61"/>
              <a:gd name="T17" fmla="*/ 174983 h 62"/>
              <a:gd name="T18" fmla="*/ 37788 w 61"/>
              <a:gd name="T19" fmla="*/ 41173 h 62"/>
              <a:gd name="T20" fmla="*/ 34352 w 61"/>
              <a:gd name="T21" fmla="*/ 41173 h 62"/>
              <a:gd name="T22" fmla="*/ 34352 w 61"/>
              <a:gd name="T23" fmla="*/ 44604 h 62"/>
              <a:gd name="T24" fmla="*/ 34352 w 61"/>
              <a:gd name="T25" fmla="*/ 61759 h 62"/>
              <a:gd name="T26" fmla="*/ 37788 w 61"/>
              <a:gd name="T27" fmla="*/ 68621 h 62"/>
              <a:gd name="T28" fmla="*/ 144280 w 61"/>
              <a:gd name="T29" fmla="*/ 174983 h 62"/>
              <a:gd name="T30" fmla="*/ 147716 w 61"/>
              <a:gd name="T31" fmla="*/ 178415 h 62"/>
              <a:gd name="T32" fmla="*/ 168327 w 61"/>
              <a:gd name="T33" fmla="*/ 178415 h 62"/>
              <a:gd name="T34" fmla="*/ 168327 w 61"/>
              <a:gd name="T35" fmla="*/ 174983 h 62"/>
              <a:gd name="T36" fmla="*/ 171762 w 61"/>
              <a:gd name="T37" fmla="*/ 174983 h 62"/>
              <a:gd name="T38" fmla="*/ 37788 w 61"/>
              <a:gd name="T39" fmla="*/ 41173 h 62"/>
              <a:gd name="T40" fmla="*/ 37788 w 61"/>
              <a:gd name="T41" fmla="*/ 92638 h 62"/>
              <a:gd name="T42" fmla="*/ 34352 w 61"/>
              <a:gd name="T43" fmla="*/ 96069 h 62"/>
              <a:gd name="T44" fmla="*/ 34352 w 61"/>
              <a:gd name="T45" fmla="*/ 99500 h 62"/>
              <a:gd name="T46" fmla="*/ 34352 w 61"/>
              <a:gd name="T47" fmla="*/ 116656 h 62"/>
              <a:gd name="T48" fmla="*/ 37788 w 61"/>
              <a:gd name="T49" fmla="*/ 120087 h 62"/>
              <a:gd name="T50" fmla="*/ 92752 w 61"/>
              <a:gd name="T51" fmla="*/ 174983 h 62"/>
              <a:gd name="T52" fmla="*/ 96187 w 61"/>
              <a:gd name="T53" fmla="*/ 178415 h 62"/>
              <a:gd name="T54" fmla="*/ 113363 w 61"/>
              <a:gd name="T55" fmla="*/ 178415 h 62"/>
              <a:gd name="T56" fmla="*/ 116798 w 61"/>
              <a:gd name="T57" fmla="*/ 174983 h 62"/>
              <a:gd name="T58" fmla="*/ 116798 w 61"/>
              <a:gd name="T59" fmla="*/ 171552 h 62"/>
              <a:gd name="T60" fmla="*/ 37788 w 61"/>
              <a:gd name="T61" fmla="*/ 92638 h 62"/>
              <a:gd name="T62" fmla="*/ 51529 w 61"/>
              <a:gd name="T63" fmla="*/ 144104 h 62"/>
              <a:gd name="T64" fmla="*/ 34352 w 61"/>
              <a:gd name="T65" fmla="*/ 161259 h 62"/>
              <a:gd name="T66" fmla="*/ 51529 w 61"/>
              <a:gd name="T67" fmla="*/ 178415 h 62"/>
              <a:gd name="T68" fmla="*/ 68705 w 61"/>
              <a:gd name="T69" fmla="*/ 161259 h 62"/>
              <a:gd name="T70" fmla="*/ 51529 w 61"/>
              <a:gd name="T71" fmla="*/ 144104 h 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11" y="12"/>
                </a:moveTo>
                <a:cubicBezTo>
                  <a:pt x="11" y="12"/>
                  <a:pt x="11" y="12"/>
                  <a:pt x="10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9"/>
                  <a:pt x="11" y="20"/>
                  <a:pt x="11" y="20"/>
                </a:cubicBezTo>
                <a:cubicBezTo>
                  <a:pt x="28" y="20"/>
                  <a:pt x="42" y="34"/>
                  <a:pt x="42" y="51"/>
                </a:cubicBezTo>
                <a:cubicBezTo>
                  <a:pt x="42" y="51"/>
                  <a:pt x="43" y="52"/>
                  <a:pt x="43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9" y="52"/>
                  <a:pt x="49" y="52"/>
                  <a:pt x="49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49" y="30"/>
                  <a:pt x="32" y="13"/>
                  <a:pt x="11" y="12"/>
                </a:cubicBezTo>
                <a:close/>
                <a:moveTo>
                  <a:pt x="11" y="27"/>
                </a:moveTo>
                <a:cubicBezTo>
                  <a:pt x="11" y="27"/>
                  <a:pt x="11" y="28"/>
                  <a:pt x="10" y="28"/>
                </a:cubicBezTo>
                <a:cubicBezTo>
                  <a:pt x="10" y="28"/>
                  <a:pt x="10" y="28"/>
                  <a:pt x="10" y="29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5"/>
                  <a:pt x="11" y="35"/>
                  <a:pt x="11" y="35"/>
                </a:cubicBezTo>
                <a:cubicBezTo>
                  <a:pt x="19" y="36"/>
                  <a:pt x="26" y="42"/>
                  <a:pt x="27" y="51"/>
                </a:cubicBezTo>
                <a:cubicBezTo>
                  <a:pt x="27" y="51"/>
                  <a:pt x="27" y="52"/>
                  <a:pt x="28" y="52"/>
                </a:cubicBezTo>
                <a:cubicBezTo>
                  <a:pt x="33" y="52"/>
                  <a:pt x="33" y="52"/>
                  <a:pt x="33" y="52"/>
                </a:cubicBezTo>
                <a:cubicBezTo>
                  <a:pt x="33" y="52"/>
                  <a:pt x="34" y="52"/>
                  <a:pt x="34" y="51"/>
                </a:cubicBezTo>
                <a:cubicBezTo>
                  <a:pt x="34" y="51"/>
                  <a:pt x="34" y="51"/>
                  <a:pt x="34" y="50"/>
                </a:cubicBezTo>
                <a:cubicBezTo>
                  <a:pt x="34" y="38"/>
                  <a:pt x="24" y="28"/>
                  <a:pt x="11" y="27"/>
                </a:cubicBezTo>
                <a:close/>
                <a:moveTo>
                  <a:pt x="15" y="42"/>
                </a:moveTo>
                <a:cubicBezTo>
                  <a:pt x="12" y="42"/>
                  <a:pt x="10" y="44"/>
                  <a:pt x="10" y="47"/>
                </a:cubicBezTo>
                <a:cubicBezTo>
                  <a:pt x="10" y="50"/>
                  <a:pt x="12" y="52"/>
                  <a:pt x="15" y="52"/>
                </a:cubicBezTo>
                <a:cubicBezTo>
                  <a:pt x="18" y="52"/>
                  <a:pt x="20" y="50"/>
                  <a:pt x="20" y="47"/>
                </a:cubicBezTo>
                <a:cubicBezTo>
                  <a:pt x="20" y="44"/>
                  <a:pt x="18" y="42"/>
                  <a:pt x="15" y="4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5" name="Freeform 130"/>
          <p:cNvSpPr>
            <a:spLocks noEditPoints="1"/>
          </p:cNvSpPr>
          <p:nvPr/>
        </p:nvSpPr>
        <p:spPr bwMode="auto">
          <a:xfrm>
            <a:off x="5407748" y="3310161"/>
            <a:ext cx="205759" cy="205759"/>
          </a:xfrm>
          <a:custGeom>
            <a:avLst/>
            <a:gdLst>
              <a:gd name="T0" fmla="*/ 213009 w 67"/>
              <a:gd name="T1" fmla="*/ 230187 h 67"/>
              <a:gd name="T2" fmla="*/ 202702 w 67"/>
              <a:gd name="T3" fmla="*/ 226751 h 67"/>
              <a:gd name="T4" fmla="*/ 154603 w 67"/>
              <a:gd name="T5" fmla="*/ 178653 h 67"/>
              <a:gd name="T6" fmla="*/ 99633 w 67"/>
              <a:gd name="T7" fmla="*/ 195831 h 67"/>
              <a:gd name="T8" fmla="*/ 0 w 67"/>
              <a:gd name="T9" fmla="*/ 99633 h 67"/>
              <a:gd name="T10" fmla="*/ 99633 w 67"/>
              <a:gd name="T11" fmla="*/ 0 h 67"/>
              <a:gd name="T12" fmla="*/ 195831 w 67"/>
              <a:gd name="T13" fmla="*/ 99633 h 67"/>
              <a:gd name="T14" fmla="*/ 178653 w 67"/>
              <a:gd name="T15" fmla="*/ 154603 h 67"/>
              <a:gd name="T16" fmla="*/ 226751 w 67"/>
              <a:gd name="T17" fmla="*/ 202702 h 67"/>
              <a:gd name="T18" fmla="*/ 230187 w 67"/>
              <a:gd name="T19" fmla="*/ 213009 h 67"/>
              <a:gd name="T20" fmla="*/ 213009 w 67"/>
              <a:gd name="T21" fmla="*/ 230187 h 67"/>
              <a:gd name="T22" fmla="*/ 99633 w 67"/>
              <a:gd name="T23" fmla="*/ 37792 h 67"/>
              <a:gd name="T24" fmla="*/ 37792 w 67"/>
              <a:gd name="T25" fmla="*/ 99633 h 67"/>
              <a:gd name="T26" fmla="*/ 99633 w 67"/>
              <a:gd name="T27" fmla="*/ 161474 h 67"/>
              <a:gd name="T28" fmla="*/ 161474 w 67"/>
              <a:gd name="T29" fmla="*/ 99633 h 67"/>
              <a:gd name="T30" fmla="*/ 99633 w 67"/>
              <a:gd name="T31" fmla="*/ 37792 h 67"/>
              <a:gd name="T32" fmla="*/ 144296 w 67"/>
              <a:gd name="T33" fmla="*/ 103069 h 67"/>
              <a:gd name="T34" fmla="*/ 137425 w 67"/>
              <a:gd name="T35" fmla="*/ 106504 h 67"/>
              <a:gd name="T36" fmla="*/ 106504 w 67"/>
              <a:gd name="T37" fmla="*/ 106504 h 67"/>
              <a:gd name="T38" fmla="*/ 106504 w 67"/>
              <a:gd name="T39" fmla="*/ 137425 h 67"/>
              <a:gd name="T40" fmla="*/ 103069 w 67"/>
              <a:gd name="T41" fmla="*/ 144296 h 67"/>
              <a:gd name="T42" fmla="*/ 92762 w 67"/>
              <a:gd name="T43" fmla="*/ 144296 h 67"/>
              <a:gd name="T44" fmla="*/ 89326 w 67"/>
              <a:gd name="T45" fmla="*/ 137425 h 67"/>
              <a:gd name="T46" fmla="*/ 89326 w 67"/>
              <a:gd name="T47" fmla="*/ 106504 h 67"/>
              <a:gd name="T48" fmla="*/ 58406 w 67"/>
              <a:gd name="T49" fmla="*/ 106504 h 67"/>
              <a:gd name="T50" fmla="*/ 54970 w 67"/>
              <a:gd name="T51" fmla="*/ 103069 h 67"/>
              <a:gd name="T52" fmla="*/ 54970 w 67"/>
              <a:gd name="T53" fmla="*/ 92762 h 67"/>
              <a:gd name="T54" fmla="*/ 58406 w 67"/>
              <a:gd name="T55" fmla="*/ 89326 h 67"/>
              <a:gd name="T56" fmla="*/ 89326 w 67"/>
              <a:gd name="T57" fmla="*/ 89326 h 67"/>
              <a:gd name="T58" fmla="*/ 89326 w 67"/>
              <a:gd name="T59" fmla="*/ 58406 h 67"/>
              <a:gd name="T60" fmla="*/ 92762 w 67"/>
              <a:gd name="T61" fmla="*/ 54970 h 67"/>
              <a:gd name="T62" fmla="*/ 103069 w 67"/>
              <a:gd name="T63" fmla="*/ 54970 h 67"/>
              <a:gd name="T64" fmla="*/ 106504 w 67"/>
              <a:gd name="T65" fmla="*/ 58406 h 67"/>
              <a:gd name="T66" fmla="*/ 106504 w 67"/>
              <a:gd name="T67" fmla="*/ 89326 h 67"/>
              <a:gd name="T68" fmla="*/ 137425 w 67"/>
              <a:gd name="T69" fmla="*/ 89326 h 67"/>
              <a:gd name="T70" fmla="*/ 144296 w 67"/>
              <a:gd name="T71" fmla="*/ 92762 h 67"/>
              <a:gd name="T72" fmla="*/ 144296 w 67"/>
              <a:gd name="T73" fmla="*/ 103069 h 6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7" h="67">
                <a:moveTo>
                  <a:pt x="62" y="67"/>
                </a:moveTo>
                <a:cubicBezTo>
                  <a:pt x="61" y="67"/>
                  <a:pt x="59" y="67"/>
                  <a:pt x="59" y="66"/>
                </a:cubicBezTo>
                <a:cubicBezTo>
                  <a:pt x="45" y="52"/>
                  <a:pt x="45" y="52"/>
                  <a:pt x="45" y="52"/>
                </a:cubicBezTo>
                <a:cubicBezTo>
                  <a:pt x="40" y="55"/>
                  <a:pt x="34" y="57"/>
                  <a:pt x="29" y="57"/>
                </a:cubicBezTo>
                <a:cubicBezTo>
                  <a:pt x="13" y="57"/>
                  <a:pt x="0" y="44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4" y="0"/>
                  <a:pt x="57" y="13"/>
                  <a:pt x="57" y="29"/>
                </a:cubicBezTo>
                <a:cubicBezTo>
                  <a:pt x="57" y="34"/>
                  <a:pt x="55" y="40"/>
                  <a:pt x="52" y="45"/>
                </a:cubicBezTo>
                <a:cubicBezTo>
                  <a:pt x="66" y="59"/>
                  <a:pt x="66" y="59"/>
                  <a:pt x="66" y="59"/>
                </a:cubicBezTo>
                <a:cubicBezTo>
                  <a:pt x="67" y="59"/>
                  <a:pt x="67" y="61"/>
                  <a:pt x="67" y="62"/>
                </a:cubicBezTo>
                <a:cubicBezTo>
                  <a:pt x="67" y="65"/>
                  <a:pt x="65" y="67"/>
                  <a:pt x="62" y="67"/>
                </a:cubicBezTo>
                <a:close/>
                <a:moveTo>
                  <a:pt x="29" y="11"/>
                </a:moveTo>
                <a:cubicBezTo>
                  <a:pt x="19" y="11"/>
                  <a:pt x="11" y="19"/>
                  <a:pt x="11" y="29"/>
                </a:cubicBezTo>
                <a:cubicBezTo>
                  <a:pt x="11" y="39"/>
                  <a:pt x="19" y="47"/>
                  <a:pt x="29" y="47"/>
                </a:cubicBezTo>
                <a:cubicBezTo>
                  <a:pt x="39" y="47"/>
                  <a:pt x="47" y="39"/>
                  <a:pt x="47" y="29"/>
                </a:cubicBezTo>
                <a:cubicBezTo>
                  <a:pt x="47" y="19"/>
                  <a:pt x="39" y="11"/>
                  <a:pt x="29" y="11"/>
                </a:cubicBezTo>
                <a:close/>
                <a:moveTo>
                  <a:pt x="42" y="30"/>
                </a:moveTo>
                <a:cubicBezTo>
                  <a:pt x="42" y="31"/>
                  <a:pt x="41" y="31"/>
                  <a:pt x="40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40"/>
                  <a:pt x="31" y="40"/>
                  <a:pt x="31" y="40"/>
                </a:cubicBezTo>
                <a:cubicBezTo>
                  <a:pt x="31" y="41"/>
                  <a:pt x="31" y="42"/>
                  <a:pt x="30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1"/>
                  <a:pt x="26" y="40"/>
                </a:cubicBezTo>
                <a:cubicBezTo>
                  <a:pt x="26" y="31"/>
                  <a:pt x="26" y="31"/>
                  <a:pt x="26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6" y="31"/>
                  <a:pt x="16" y="30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7"/>
                  <a:pt x="17" y="26"/>
                  <a:pt x="17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6"/>
                  <a:pt x="27" y="16"/>
                  <a:pt x="27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1" y="16"/>
                  <a:pt x="31" y="16"/>
                  <a:pt x="31" y="17"/>
                </a:cubicBezTo>
                <a:cubicBezTo>
                  <a:pt x="31" y="26"/>
                  <a:pt x="31" y="26"/>
                  <a:pt x="31" y="26"/>
                </a:cubicBezTo>
                <a:cubicBezTo>
                  <a:pt x="40" y="26"/>
                  <a:pt x="40" y="26"/>
                  <a:pt x="40" y="26"/>
                </a:cubicBezTo>
                <a:cubicBezTo>
                  <a:pt x="41" y="26"/>
                  <a:pt x="42" y="27"/>
                  <a:pt x="42" y="27"/>
                </a:cubicBezTo>
                <a:lnTo>
                  <a:pt x="42" y="3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6" name="Freeform 131"/>
          <p:cNvSpPr/>
          <p:nvPr/>
        </p:nvSpPr>
        <p:spPr bwMode="auto">
          <a:xfrm>
            <a:off x="5849065" y="3310161"/>
            <a:ext cx="187312" cy="190150"/>
          </a:xfrm>
          <a:custGeom>
            <a:avLst/>
            <a:gdLst>
              <a:gd name="T0" fmla="*/ 209550 w 61"/>
              <a:gd name="T1" fmla="*/ 168121 h 62"/>
              <a:gd name="T2" fmla="*/ 168327 w 61"/>
              <a:gd name="T3" fmla="*/ 212725 h 62"/>
              <a:gd name="T4" fmla="*/ 123669 w 61"/>
              <a:gd name="T5" fmla="*/ 168121 h 62"/>
              <a:gd name="T6" fmla="*/ 123669 w 61"/>
              <a:gd name="T7" fmla="*/ 164690 h 62"/>
              <a:gd name="T8" fmla="*/ 72140 w 61"/>
              <a:gd name="T9" fmla="*/ 140673 h 62"/>
              <a:gd name="T10" fmla="*/ 44658 w 61"/>
              <a:gd name="T11" fmla="*/ 150966 h 62"/>
              <a:gd name="T12" fmla="*/ 0 w 61"/>
              <a:gd name="T13" fmla="*/ 106363 h 62"/>
              <a:gd name="T14" fmla="*/ 44658 w 61"/>
              <a:gd name="T15" fmla="*/ 61759 h 62"/>
              <a:gd name="T16" fmla="*/ 72140 w 61"/>
              <a:gd name="T17" fmla="*/ 75483 h 62"/>
              <a:gd name="T18" fmla="*/ 123669 w 61"/>
              <a:gd name="T19" fmla="*/ 51466 h 62"/>
              <a:gd name="T20" fmla="*/ 123669 w 61"/>
              <a:gd name="T21" fmla="*/ 44604 h 62"/>
              <a:gd name="T22" fmla="*/ 168327 w 61"/>
              <a:gd name="T23" fmla="*/ 0 h 62"/>
              <a:gd name="T24" fmla="*/ 209550 w 61"/>
              <a:gd name="T25" fmla="*/ 44604 h 62"/>
              <a:gd name="T26" fmla="*/ 168327 w 61"/>
              <a:gd name="T27" fmla="*/ 89207 h 62"/>
              <a:gd name="T28" fmla="*/ 137410 w 61"/>
              <a:gd name="T29" fmla="*/ 78914 h 62"/>
              <a:gd name="T30" fmla="*/ 85881 w 61"/>
              <a:gd name="T31" fmla="*/ 102931 h 62"/>
              <a:gd name="T32" fmla="*/ 85881 w 61"/>
              <a:gd name="T33" fmla="*/ 106363 h 62"/>
              <a:gd name="T34" fmla="*/ 85881 w 61"/>
              <a:gd name="T35" fmla="*/ 113225 h 62"/>
              <a:gd name="T36" fmla="*/ 137410 w 61"/>
              <a:gd name="T37" fmla="*/ 137242 h 62"/>
              <a:gd name="T38" fmla="*/ 168327 w 61"/>
              <a:gd name="T39" fmla="*/ 123518 h 62"/>
              <a:gd name="T40" fmla="*/ 209550 w 61"/>
              <a:gd name="T41" fmla="*/ 168121 h 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1" h="62">
                <a:moveTo>
                  <a:pt x="61" y="49"/>
                </a:moveTo>
                <a:cubicBezTo>
                  <a:pt x="61" y="56"/>
                  <a:pt x="56" y="62"/>
                  <a:pt x="49" y="62"/>
                </a:cubicBezTo>
                <a:cubicBezTo>
                  <a:pt x="41" y="62"/>
                  <a:pt x="36" y="56"/>
                  <a:pt x="36" y="49"/>
                </a:cubicBezTo>
                <a:cubicBezTo>
                  <a:pt x="36" y="49"/>
                  <a:pt x="36" y="48"/>
                  <a:pt x="36" y="48"/>
                </a:cubicBezTo>
                <a:cubicBezTo>
                  <a:pt x="21" y="41"/>
                  <a:pt x="21" y="41"/>
                  <a:pt x="21" y="41"/>
                </a:cubicBezTo>
                <a:cubicBezTo>
                  <a:pt x="19" y="43"/>
                  <a:pt x="16" y="44"/>
                  <a:pt x="13" y="44"/>
                </a:cubicBezTo>
                <a:cubicBezTo>
                  <a:pt x="6" y="44"/>
                  <a:pt x="0" y="38"/>
                  <a:pt x="0" y="31"/>
                </a:cubicBezTo>
                <a:cubicBezTo>
                  <a:pt x="0" y="24"/>
                  <a:pt x="6" y="18"/>
                  <a:pt x="13" y="18"/>
                </a:cubicBezTo>
                <a:cubicBezTo>
                  <a:pt x="16" y="18"/>
                  <a:pt x="19" y="20"/>
                  <a:pt x="21" y="22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6"/>
                  <a:pt x="41" y="0"/>
                  <a:pt x="49" y="0"/>
                </a:cubicBezTo>
                <a:cubicBezTo>
                  <a:pt x="56" y="0"/>
                  <a:pt x="61" y="6"/>
                  <a:pt x="61" y="13"/>
                </a:cubicBezTo>
                <a:cubicBezTo>
                  <a:pt x="61" y="20"/>
                  <a:pt x="56" y="26"/>
                  <a:pt x="49" y="26"/>
                </a:cubicBezTo>
                <a:cubicBezTo>
                  <a:pt x="45" y="26"/>
                  <a:pt x="42" y="25"/>
                  <a:pt x="40" y="23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1"/>
                  <a:pt x="25" y="31"/>
                </a:cubicBezTo>
                <a:cubicBezTo>
                  <a:pt x="25" y="32"/>
                  <a:pt x="25" y="32"/>
                  <a:pt x="25" y="33"/>
                </a:cubicBezTo>
                <a:cubicBezTo>
                  <a:pt x="40" y="40"/>
                  <a:pt x="40" y="40"/>
                  <a:pt x="40" y="40"/>
                </a:cubicBezTo>
                <a:cubicBezTo>
                  <a:pt x="42" y="38"/>
                  <a:pt x="45" y="36"/>
                  <a:pt x="49" y="36"/>
                </a:cubicBezTo>
                <a:cubicBezTo>
                  <a:pt x="56" y="36"/>
                  <a:pt x="61" y="42"/>
                  <a:pt x="61" y="4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7" name="Freeform 132"/>
          <p:cNvSpPr>
            <a:spLocks noEditPoints="1"/>
          </p:cNvSpPr>
          <p:nvPr/>
        </p:nvSpPr>
        <p:spPr bwMode="auto">
          <a:xfrm>
            <a:off x="6291803" y="3310161"/>
            <a:ext cx="168865" cy="174540"/>
          </a:xfrm>
          <a:custGeom>
            <a:avLst/>
            <a:gdLst>
              <a:gd name="T0" fmla="*/ 137391 w 55"/>
              <a:gd name="T1" fmla="*/ 137026 h 57"/>
              <a:gd name="T2" fmla="*/ 130522 w 55"/>
              <a:gd name="T3" fmla="*/ 143877 h 57"/>
              <a:gd name="T4" fmla="*/ 109913 w 55"/>
              <a:gd name="T5" fmla="*/ 143877 h 57"/>
              <a:gd name="T6" fmla="*/ 106478 w 55"/>
              <a:gd name="T7" fmla="*/ 137026 h 57"/>
              <a:gd name="T8" fmla="*/ 106478 w 55"/>
              <a:gd name="T9" fmla="*/ 68513 h 57"/>
              <a:gd name="T10" fmla="*/ 68696 w 55"/>
              <a:gd name="T11" fmla="*/ 30831 h 57"/>
              <a:gd name="T12" fmla="*/ 30913 w 55"/>
              <a:gd name="T13" fmla="*/ 30831 h 57"/>
              <a:gd name="T14" fmla="*/ 30913 w 55"/>
              <a:gd name="T15" fmla="*/ 191836 h 57"/>
              <a:gd name="T16" fmla="*/ 24043 w 55"/>
              <a:gd name="T17" fmla="*/ 195262 h 57"/>
              <a:gd name="T18" fmla="*/ 3435 w 55"/>
              <a:gd name="T19" fmla="*/ 195262 h 57"/>
              <a:gd name="T20" fmla="*/ 0 w 55"/>
              <a:gd name="T21" fmla="*/ 191836 h 57"/>
              <a:gd name="T22" fmla="*/ 0 w 55"/>
              <a:gd name="T23" fmla="*/ 6851 h 57"/>
              <a:gd name="T24" fmla="*/ 3435 w 55"/>
              <a:gd name="T25" fmla="*/ 0 h 57"/>
              <a:gd name="T26" fmla="*/ 68696 w 55"/>
              <a:gd name="T27" fmla="*/ 0 h 57"/>
              <a:gd name="T28" fmla="*/ 137391 w 55"/>
              <a:gd name="T29" fmla="*/ 68513 h 57"/>
              <a:gd name="T30" fmla="*/ 137391 w 55"/>
              <a:gd name="T31" fmla="*/ 137026 h 57"/>
              <a:gd name="T32" fmla="*/ 188913 w 55"/>
              <a:gd name="T33" fmla="*/ 126749 h 57"/>
              <a:gd name="T34" fmla="*/ 120217 w 55"/>
              <a:gd name="T35" fmla="*/ 195262 h 57"/>
              <a:gd name="T36" fmla="*/ 54957 w 55"/>
              <a:gd name="T37" fmla="*/ 195262 h 57"/>
              <a:gd name="T38" fmla="*/ 51522 w 55"/>
              <a:gd name="T39" fmla="*/ 191836 h 57"/>
              <a:gd name="T40" fmla="*/ 51522 w 55"/>
              <a:gd name="T41" fmla="*/ 58236 h 57"/>
              <a:gd name="T42" fmla="*/ 54957 w 55"/>
              <a:gd name="T43" fmla="*/ 54810 h 57"/>
              <a:gd name="T44" fmla="*/ 79000 w 55"/>
              <a:gd name="T45" fmla="*/ 54810 h 57"/>
              <a:gd name="T46" fmla="*/ 82435 w 55"/>
              <a:gd name="T47" fmla="*/ 58236 h 57"/>
              <a:gd name="T48" fmla="*/ 82435 w 55"/>
              <a:gd name="T49" fmla="*/ 164431 h 57"/>
              <a:gd name="T50" fmla="*/ 120217 w 55"/>
              <a:gd name="T51" fmla="*/ 164431 h 57"/>
              <a:gd name="T52" fmla="*/ 158000 w 55"/>
              <a:gd name="T53" fmla="*/ 126749 h 57"/>
              <a:gd name="T54" fmla="*/ 158000 w 55"/>
              <a:gd name="T55" fmla="*/ 6851 h 57"/>
              <a:gd name="T56" fmla="*/ 161435 w 55"/>
              <a:gd name="T57" fmla="*/ 0 h 57"/>
              <a:gd name="T58" fmla="*/ 185478 w 55"/>
              <a:gd name="T59" fmla="*/ 0 h 57"/>
              <a:gd name="T60" fmla="*/ 188913 w 55"/>
              <a:gd name="T61" fmla="*/ 6851 h 57"/>
              <a:gd name="T62" fmla="*/ 188913 w 55"/>
              <a:gd name="T63" fmla="*/ 126749 h 5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" h="57">
                <a:moveTo>
                  <a:pt x="40" y="40"/>
                </a:moveTo>
                <a:cubicBezTo>
                  <a:pt x="40" y="41"/>
                  <a:pt x="39" y="42"/>
                  <a:pt x="38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1" y="42"/>
                  <a:pt x="31" y="41"/>
                  <a:pt x="31" y="4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14"/>
                  <a:pt x="26" y="9"/>
                  <a:pt x="2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56"/>
                  <a:pt x="9" y="56"/>
                  <a:pt x="9" y="56"/>
                </a:cubicBezTo>
                <a:cubicBezTo>
                  <a:pt x="9" y="56"/>
                  <a:pt x="8" y="57"/>
                  <a:pt x="7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31" y="0"/>
                  <a:pt x="40" y="9"/>
                  <a:pt x="40" y="20"/>
                </a:cubicBezTo>
                <a:lnTo>
                  <a:pt x="40" y="40"/>
                </a:lnTo>
                <a:close/>
                <a:moveTo>
                  <a:pt x="55" y="37"/>
                </a:moveTo>
                <a:cubicBezTo>
                  <a:pt x="55" y="48"/>
                  <a:pt x="46" y="57"/>
                  <a:pt x="35" y="57"/>
                </a:cubicBezTo>
                <a:cubicBezTo>
                  <a:pt x="16" y="57"/>
                  <a:pt x="16" y="57"/>
                  <a:pt x="16" y="57"/>
                </a:cubicBezTo>
                <a:cubicBezTo>
                  <a:pt x="16" y="57"/>
                  <a:pt x="15" y="56"/>
                  <a:pt x="15" y="56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6"/>
                  <a:pt x="16" y="16"/>
                  <a:pt x="16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4" y="16"/>
                  <a:pt x="24" y="16"/>
                  <a:pt x="24" y="17"/>
                </a:cubicBezTo>
                <a:cubicBezTo>
                  <a:pt x="24" y="48"/>
                  <a:pt x="24" y="48"/>
                  <a:pt x="24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41" y="48"/>
                  <a:pt x="46" y="43"/>
                  <a:pt x="46" y="37"/>
                </a:cubicBezTo>
                <a:cubicBezTo>
                  <a:pt x="46" y="2"/>
                  <a:pt x="46" y="2"/>
                  <a:pt x="46" y="2"/>
                </a:cubicBezTo>
                <a:cubicBezTo>
                  <a:pt x="46" y="1"/>
                  <a:pt x="47" y="0"/>
                  <a:pt x="47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3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8" name="Freeform 133"/>
          <p:cNvSpPr>
            <a:spLocks noEditPoints="1"/>
          </p:cNvSpPr>
          <p:nvPr/>
        </p:nvSpPr>
        <p:spPr bwMode="auto">
          <a:xfrm>
            <a:off x="6734540" y="3328608"/>
            <a:ext cx="190150" cy="156093"/>
          </a:xfrm>
          <a:custGeom>
            <a:avLst/>
            <a:gdLst>
              <a:gd name="T0" fmla="*/ 161259 w 62"/>
              <a:gd name="T1" fmla="*/ 92449 h 51"/>
              <a:gd name="T2" fmla="*/ 85776 w 62"/>
              <a:gd name="T3" fmla="*/ 167777 h 51"/>
              <a:gd name="T4" fmla="*/ 82345 w 62"/>
              <a:gd name="T5" fmla="*/ 171201 h 51"/>
              <a:gd name="T6" fmla="*/ 72052 w 62"/>
              <a:gd name="T7" fmla="*/ 160929 h 51"/>
              <a:gd name="T8" fmla="*/ 72052 w 62"/>
              <a:gd name="T9" fmla="*/ 123265 h 51"/>
              <a:gd name="T10" fmla="*/ 10293 w 62"/>
              <a:gd name="T11" fmla="*/ 123265 h 51"/>
              <a:gd name="T12" fmla="*/ 0 w 62"/>
              <a:gd name="T13" fmla="*/ 112993 h 51"/>
              <a:gd name="T14" fmla="*/ 0 w 62"/>
              <a:gd name="T15" fmla="*/ 61632 h 51"/>
              <a:gd name="T16" fmla="*/ 10293 w 62"/>
              <a:gd name="T17" fmla="*/ 51360 h 51"/>
              <a:gd name="T18" fmla="*/ 72052 w 62"/>
              <a:gd name="T19" fmla="*/ 51360 h 51"/>
              <a:gd name="T20" fmla="*/ 72052 w 62"/>
              <a:gd name="T21" fmla="*/ 10272 h 51"/>
              <a:gd name="T22" fmla="*/ 82345 w 62"/>
              <a:gd name="T23" fmla="*/ 3424 h 51"/>
              <a:gd name="T24" fmla="*/ 85776 w 62"/>
              <a:gd name="T25" fmla="*/ 6848 h 51"/>
              <a:gd name="T26" fmla="*/ 161259 w 62"/>
              <a:gd name="T27" fmla="*/ 78752 h 51"/>
              <a:gd name="T28" fmla="*/ 164690 w 62"/>
              <a:gd name="T29" fmla="*/ 85600 h 51"/>
              <a:gd name="T30" fmla="*/ 161259 w 62"/>
              <a:gd name="T31" fmla="*/ 92449 h 51"/>
              <a:gd name="T32" fmla="*/ 212725 w 62"/>
              <a:gd name="T33" fmla="*/ 133537 h 51"/>
              <a:gd name="T34" fmla="*/ 174983 w 62"/>
              <a:gd name="T35" fmla="*/ 174625 h 51"/>
              <a:gd name="T36" fmla="*/ 130380 w 62"/>
              <a:gd name="T37" fmla="*/ 174625 h 51"/>
              <a:gd name="T38" fmla="*/ 123518 w 62"/>
              <a:gd name="T39" fmla="*/ 171201 h 51"/>
              <a:gd name="T40" fmla="*/ 130380 w 62"/>
              <a:gd name="T41" fmla="*/ 157505 h 51"/>
              <a:gd name="T42" fmla="*/ 174983 w 62"/>
              <a:gd name="T43" fmla="*/ 157505 h 51"/>
              <a:gd name="T44" fmla="*/ 195570 w 62"/>
              <a:gd name="T45" fmla="*/ 133537 h 51"/>
              <a:gd name="T46" fmla="*/ 195570 w 62"/>
              <a:gd name="T47" fmla="*/ 37664 h 51"/>
              <a:gd name="T48" fmla="*/ 174983 w 62"/>
              <a:gd name="T49" fmla="*/ 17120 h 51"/>
              <a:gd name="T50" fmla="*/ 133811 w 62"/>
              <a:gd name="T51" fmla="*/ 17120 h 51"/>
              <a:gd name="T52" fmla="*/ 123518 w 62"/>
              <a:gd name="T53" fmla="*/ 10272 h 51"/>
              <a:gd name="T54" fmla="*/ 130380 w 62"/>
              <a:gd name="T55" fmla="*/ 0 h 51"/>
              <a:gd name="T56" fmla="*/ 174983 w 62"/>
              <a:gd name="T57" fmla="*/ 0 h 51"/>
              <a:gd name="T58" fmla="*/ 212725 w 62"/>
              <a:gd name="T59" fmla="*/ 37664 h 51"/>
              <a:gd name="T60" fmla="*/ 212725 w 62"/>
              <a:gd name="T61" fmla="*/ 133537 h 5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51">
                <a:moveTo>
                  <a:pt x="47" y="27"/>
                </a:moveTo>
                <a:cubicBezTo>
                  <a:pt x="25" y="49"/>
                  <a:pt x="25" y="49"/>
                  <a:pt x="25" y="49"/>
                </a:cubicBezTo>
                <a:cubicBezTo>
                  <a:pt x="25" y="49"/>
                  <a:pt x="24" y="50"/>
                  <a:pt x="24" y="50"/>
                </a:cubicBezTo>
                <a:cubicBezTo>
                  <a:pt x="22" y="50"/>
                  <a:pt x="21" y="49"/>
                  <a:pt x="21" y="47"/>
                </a:cubicBezTo>
                <a:cubicBezTo>
                  <a:pt x="21" y="36"/>
                  <a:pt x="21" y="36"/>
                  <a:pt x="21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2" y="36"/>
                  <a:pt x="0" y="34"/>
                  <a:pt x="0" y="33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6"/>
                  <a:pt x="2" y="15"/>
                  <a:pt x="3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2" y="1"/>
                  <a:pt x="24" y="1"/>
                </a:cubicBezTo>
                <a:cubicBezTo>
                  <a:pt x="24" y="1"/>
                  <a:pt x="25" y="1"/>
                  <a:pt x="25" y="2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4"/>
                  <a:pt x="48" y="25"/>
                  <a:pt x="48" y="25"/>
                </a:cubicBezTo>
                <a:cubicBezTo>
                  <a:pt x="48" y="26"/>
                  <a:pt x="48" y="27"/>
                  <a:pt x="47" y="27"/>
                </a:cubicBezTo>
                <a:close/>
                <a:moveTo>
                  <a:pt x="62" y="39"/>
                </a:moveTo>
                <a:cubicBezTo>
                  <a:pt x="62" y="46"/>
                  <a:pt x="57" y="51"/>
                  <a:pt x="51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7" y="51"/>
                  <a:pt x="36" y="50"/>
                  <a:pt x="36" y="50"/>
                </a:cubicBezTo>
                <a:cubicBezTo>
                  <a:pt x="36" y="49"/>
                  <a:pt x="36" y="46"/>
                  <a:pt x="38" y="46"/>
                </a:cubicBezTo>
                <a:cubicBezTo>
                  <a:pt x="51" y="46"/>
                  <a:pt x="51" y="46"/>
                  <a:pt x="51" y="46"/>
                </a:cubicBezTo>
                <a:cubicBezTo>
                  <a:pt x="54" y="46"/>
                  <a:pt x="57" y="43"/>
                  <a:pt x="57" y="39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8"/>
                  <a:pt x="54" y="5"/>
                  <a:pt x="51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38" y="5"/>
                  <a:pt x="36" y="5"/>
                  <a:pt x="36" y="3"/>
                </a:cubicBezTo>
                <a:cubicBezTo>
                  <a:pt x="36" y="2"/>
                  <a:pt x="36" y="0"/>
                  <a:pt x="38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5"/>
                  <a:pt x="62" y="11"/>
                </a:cubicBezTo>
                <a:lnTo>
                  <a:pt x="62" y="3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9" name="Freeform 135"/>
          <p:cNvSpPr>
            <a:spLocks noEditPoints="1"/>
          </p:cNvSpPr>
          <p:nvPr/>
        </p:nvSpPr>
        <p:spPr bwMode="auto">
          <a:xfrm>
            <a:off x="7618596" y="3310161"/>
            <a:ext cx="187312" cy="190150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06493 w 61"/>
              <a:gd name="T11" fmla="*/ 20586 h 62"/>
              <a:gd name="T12" fmla="*/ 17176 w 61"/>
              <a:gd name="T13" fmla="*/ 106363 h 62"/>
              <a:gd name="T14" fmla="*/ 106493 w 61"/>
              <a:gd name="T15" fmla="*/ 195570 h 62"/>
              <a:gd name="T16" fmla="*/ 192374 w 61"/>
              <a:gd name="T17" fmla="*/ 106363 h 62"/>
              <a:gd name="T18" fmla="*/ 106493 w 61"/>
              <a:gd name="T19" fmla="*/ 20586 h 62"/>
              <a:gd name="T20" fmla="*/ 68705 w 61"/>
              <a:gd name="T21" fmla="*/ 89207 h 62"/>
              <a:gd name="T22" fmla="*/ 51529 w 61"/>
              <a:gd name="T23" fmla="*/ 72052 h 62"/>
              <a:gd name="T24" fmla="*/ 68705 w 61"/>
              <a:gd name="T25" fmla="*/ 54897 h 62"/>
              <a:gd name="T26" fmla="*/ 85881 w 61"/>
              <a:gd name="T27" fmla="*/ 72052 h 62"/>
              <a:gd name="T28" fmla="*/ 68705 w 61"/>
              <a:gd name="T29" fmla="*/ 89207 h 62"/>
              <a:gd name="T30" fmla="*/ 106493 w 61"/>
              <a:gd name="T31" fmla="*/ 168121 h 62"/>
              <a:gd name="T32" fmla="*/ 54964 w 61"/>
              <a:gd name="T33" fmla="*/ 130380 h 62"/>
              <a:gd name="T34" fmla="*/ 61834 w 61"/>
              <a:gd name="T35" fmla="*/ 120087 h 62"/>
              <a:gd name="T36" fmla="*/ 72140 w 61"/>
              <a:gd name="T37" fmla="*/ 126949 h 62"/>
              <a:gd name="T38" fmla="*/ 106493 w 61"/>
              <a:gd name="T39" fmla="*/ 150966 h 62"/>
              <a:gd name="T40" fmla="*/ 137410 w 61"/>
              <a:gd name="T41" fmla="*/ 126949 h 62"/>
              <a:gd name="T42" fmla="*/ 151151 w 61"/>
              <a:gd name="T43" fmla="*/ 120087 h 62"/>
              <a:gd name="T44" fmla="*/ 154586 w 61"/>
              <a:gd name="T45" fmla="*/ 130380 h 62"/>
              <a:gd name="T46" fmla="*/ 106493 w 61"/>
              <a:gd name="T47" fmla="*/ 168121 h 62"/>
              <a:gd name="T48" fmla="*/ 140845 w 61"/>
              <a:gd name="T49" fmla="*/ 89207 h 62"/>
              <a:gd name="T50" fmla="*/ 123669 w 61"/>
              <a:gd name="T51" fmla="*/ 72052 h 62"/>
              <a:gd name="T52" fmla="*/ 140845 w 61"/>
              <a:gd name="T53" fmla="*/ 54897 h 62"/>
              <a:gd name="T54" fmla="*/ 158021 w 61"/>
              <a:gd name="T55" fmla="*/ 72052 h 62"/>
              <a:gd name="T56" fmla="*/ 140845 w 61"/>
              <a:gd name="T57" fmla="*/ 89207 h 6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6"/>
                </a:moveTo>
                <a:cubicBezTo>
                  <a:pt x="16" y="6"/>
                  <a:pt x="5" y="17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45" y="57"/>
                  <a:pt x="56" y="45"/>
                  <a:pt x="56" y="31"/>
                </a:cubicBezTo>
                <a:cubicBezTo>
                  <a:pt x="56" y="17"/>
                  <a:pt x="45" y="6"/>
                  <a:pt x="31" y="6"/>
                </a:cubicBezTo>
                <a:close/>
                <a:moveTo>
                  <a:pt x="20" y="26"/>
                </a:moveTo>
                <a:cubicBezTo>
                  <a:pt x="17" y="26"/>
                  <a:pt x="15" y="24"/>
                  <a:pt x="15" y="21"/>
                </a:cubicBezTo>
                <a:cubicBezTo>
                  <a:pt x="15" y="18"/>
                  <a:pt x="17" y="16"/>
                  <a:pt x="20" y="16"/>
                </a:cubicBezTo>
                <a:cubicBezTo>
                  <a:pt x="23" y="16"/>
                  <a:pt x="25" y="18"/>
                  <a:pt x="25" y="21"/>
                </a:cubicBezTo>
                <a:cubicBezTo>
                  <a:pt x="25" y="24"/>
                  <a:pt x="23" y="26"/>
                  <a:pt x="20" y="26"/>
                </a:cubicBezTo>
                <a:close/>
                <a:moveTo>
                  <a:pt x="31" y="49"/>
                </a:moveTo>
                <a:cubicBezTo>
                  <a:pt x="24" y="49"/>
                  <a:pt x="18" y="45"/>
                  <a:pt x="16" y="38"/>
                </a:cubicBezTo>
                <a:cubicBezTo>
                  <a:pt x="15" y="37"/>
                  <a:pt x="16" y="36"/>
                  <a:pt x="18" y="35"/>
                </a:cubicBezTo>
                <a:cubicBezTo>
                  <a:pt x="19" y="35"/>
                  <a:pt x="20" y="36"/>
                  <a:pt x="21" y="37"/>
                </a:cubicBezTo>
                <a:cubicBezTo>
                  <a:pt x="22" y="41"/>
                  <a:pt x="26" y="44"/>
                  <a:pt x="31" y="44"/>
                </a:cubicBezTo>
                <a:cubicBezTo>
                  <a:pt x="35" y="44"/>
                  <a:pt x="39" y="41"/>
                  <a:pt x="40" y="37"/>
                </a:cubicBezTo>
                <a:cubicBezTo>
                  <a:pt x="41" y="36"/>
                  <a:pt x="42" y="35"/>
                  <a:pt x="44" y="35"/>
                </a:cubicBezTo>
                <a:cubicBezTo>
                  <a:pt x="45" y="36"/>
                  <a:pt x="46" y="37"/>
                  <a:pt x="45" y="38"/>
                </a:cubicBezTo>
                <a:cubicBezTo>
                  <a:pt x="43" y="45"/>
                  <a:pt x="37" y="49"/>
                  <a:pt x="31" y="49"/>
                </a:cubicBezTo>
                <a:close/>
                <a:moveTo>
                  <a:pt x="41" y="26"/>
                </a:moveTo>
                <a:cubicBezTo>
                  <a:pt x="38" y="26"/>
                  <a:pt x="36" y="24"/>
                  <a:pt x="36" y="21"/>
                </a:cubicBezTo>
                <a:cubicBezTo>
                  <a:pt x="36" y="18"/>
                  <a:pt x="38" y="16"/>
                  <a:pt x="41" y="16"/>
                </a:cubicBezTo>
                <a:cubicBezTo>
                  <a:pt x="44" y="16"/>
                  <a:pt x="46" y="18"/>
                  <a:pt x="46" y="21"/>
                </a:cubicBezTo>
                <a:cubicBezTo>
                  <a:pt x="46" y="24"/>
                  <a:pt x="44" y="26"/>
                  <a:pt x="41" y="2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0" name="Freeform 136"/>
          <p:cNvSpPr>
            <a:spLocks noEditPoints="1"/>
          </p:cNvSpPr>
          <p:nvPr/>
        </p:nvSpPr>
        <p:spPr bwMode="auto">
          <a:xfrm>
            <a:off x="8064171" y="3294551"/>
            <a:ext cx="200083" cy="221369"/>
          </a:xfrm>
          <a:custGeom>
            <a:avLst/>
            <a:gdLst>
              <a:gd name="T0" fmla="*/ 51655 w 65"/>
              <a:gd name="T1" fmla="*/ 247650 h 72"/>
              <a:gd name="T2" fmla="*/ 44767 w 65"/>
              <a:gd name="T3" fmla="*/ 247650 h 72"/>
              <a:gd name="T4" fmla="*/ 0 w 65"/>
              <a:gd name="T5" fmla="*/ 199496 h 72"/>
              <a:gd name="T6" fmla="*/ 30993 w 65"/>
              <a:gd name="T7" fmla="*/ 196056 h 72"/>
              <a:gd name="T8" fmla="*/ 34436 w 65"/>
              <a:gd name="T9" fmla="*/ 0 h 72"/>
              <a:gd name="T10" fmla="*/ 65429 w 65"/>
              <a:gd name="T11" fmla="*/ 6879 h 72"/>
              <a:gd name="T12" fmla="*/ 92978 w 65"/>
              <a:gd name="T13" fmla="*/ 196056 h 72"/>
              <a:gd name="T14" fmla="*/ 96422 w 65"/>
              <a:gd name="T15" fmla="*/ 202935 h 72"/>
              <a:gd name="T16" fmla="*/ 185957 w 65"/>
              <a:gd name="T17" fmla="*/ 247650 h 72"/>
              <a:gd name="T18" fmla="*/ 196288 w 65"/>
              <a:gd name="T19" fmla="*/ 233892 h 72"/>
              <a:gd name="T20" fmla="*/ 154964 w 65"/>
              <a:gd name="T21" fmla="*/ 213254 h 72"/>
              <a:gd name="T22" fmla="*/ 158408 w 65"/>
              <a:gd name="T23" fmla="*/ 233892 h 72"/>
              <a:gd name="T24" fmla="*/ 120528 w 65"/>
              <a:gd name="T25" fmla="*/ 247650 h 72"/>
              <a:gd name="T26" fmla="*/ 130859 w 65"/>
              <a:gd name="T27" fmla="*/ 233892 h 72"/>
              <a:gd name="T28" fmla="*/ 182513 w 65"/>
              <a:gd name="T29" fmla="*/ 141023 h 72"/>
              <a:gd name="T30" fmla="*/ 223837 w 65"/>
              <a:gd name="T31" fmla="*/ 233892 h 72"/>
              <a:gd name="T32" fmla="*/ 213506 w 65"/>
              <a:gd name="T33" fmla="*/ 106627 h 72"/>
              <a:gd name="T34" fmla="*/ 130859 w 65"/>
              <a:gd name="T35" fmla="*/ 96308 h 72"/>
              <a:gd name="T36" fmla="*/ 185957 w 65"/>
              <a:gd name="T37" fmla="*/ 17198 h 72"/>
              <a:gd name="T38" fmla="*/ 189401 w 65"/>
              <a:gd name="T39" fmla="*/ 17198 h 72"/>
              <a:gd name="T40" fmla="*/ 182513 w 65"/>
              <a:gd name="T41" fmla="*/ 17198 h 72"/>
              <a:gd name="T42" fmla="*/ 148077 w 65"/>
              <a:gd name="T43" fmla="*/ 34396 h 72"/>
              <a:gd name="T44" fmla="*/ 134302 w 65"/>
              <a:gd name="T45" fmla="*/ 0 h 72"/>
              <a:gd name="T46" fmla="*/ 210062 w 65"/>
              <a:gd name="T47" fmla="*/ 13758 h 72"/>
              <a:gd name="T48" fmla="*/ 158408 w 65"/>
              <a:gd name="T49" fmla="*/ 89429 h 72"/>
              <a:gd name="T50" fmla="*/ 154964 w 65"/>
              <a:gd name="T51" fmla="*/ 92869 h 72"/>
              <a:gd name="T52" fmla="*/ 161851 w 65"/>
              <a:gd name="T53" fmla="*/ 92869 h 72"/>
              <a:gd name="T54" fmla="*/ 196288 w 65"/>
              <a:gd name="T55" fmla="*/ 75671 h 72"/>
              <a:gd name="T56" fmla="*/ 213506 w 65"/>
              <a:gd name="T57" fmla="*/ 106627 h 72"/>
              <a:gd name="T58" fmla="*/ 175626 w 65"/>
              <a:gd name="T59" fmla="*/ 168540 h 72"/>
              <a:gd name="T60" fmla="*/ 172182 w 65"/>
              <a:gd name="T61" fmla="*/ 158221 h 72"/>
              <a:gd name="T62" fmla="*/ 172182 w 65"/>
              <a:gd name="T63" fmla="*/ 161660 h 72"/>
              <a:gd name="T64" fmla="*/ 161851 w 65"/>
              <a:gd name="T65" fmla="*/ 199496 h 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5" h="72">
                <a:moveTo>
                  <a:pt x="28" y="59"/>
                </a:moveTo>
                <a:cubicBezTo>
                  <a:pt x="15" y="72"/>
                  <a:pt x="15" y="72"/>
                  <a:pt x="15" y="72"/>
                </a:cubicBezTo>
                <a:cubicBezTo>
                  <a:pt x="15" y="72"/>
                  <a:pt x="15" y="72"/>
                  <a:pt x="14" y="72"/>
                </a:cubicBezTo>
                <a:cubicBezTo>
                  <a:pt x="14" y="72"/>
                  <a:pt x="14" y="72"/>
                  <a:pt x="13" y="72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58"/>
                  <a:pt x="0" y="58"/>
                </a:cubicBezTo>
                <a:cubicBezTo>
                  <a:pt x="0" y="57"/>
                  <a:pt x="1" y="57"/>
                  <a:pt x="1" y="57"/>
                </a:cubicBezTo>
                <a:cubicBezTo>
                  <a:pt x="9" y="57"/>
                  <a:pt x="9" y="57"/>
                  <a:pt x="9" y="57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9" y="0"/>
                  <a:pt x="19" y="1"/>
                  <a:pt x="19" y="2"/>
                </a:cubicBezTo>
                <a:cubicBezTo>
                  <a:pt x="19" y="57"/>
                  <a:pt x="19" y="57"/>
                  <a:pt x="19" y="57"/>
                </a:cubicBezTo>
                <a:cubicBezTo>
                  <a:pt x="27" y="57"/>
                  <a:pt x="27" y="57"/>
                  <a:pt x="27" y="57"/>
                </a:cubicBezTo>
                <a:cubicBezTo>
                  <a:pt x="28" y="57"/>
                  <a:pt x="28" y="57"/>
                  <a:pt x="28" y="58"/>
                </a:cubicBezTo>
                <a:cubicBezTo>
                  <a:pt x="28" y="59"/>
                  <a:pt x="28" y="59"/>
                  <a:pt x="28" y="59"/>
                </a:cubicBezTo>
                <a:close/>
                <a:moveTo>
                  <a:pt x="65" y="72"/>
                </a:moveTo>
                <a:cubicBezTo>
                  <a:pt x="54" y="72"/>
                  <a:pt x="54" y="72"/>
                  <a:pt x="54" y="72"/>
                </a:cubicBezTo>
                <a:cubicBezTo>
                  <a:pt x="54" y="68"/>
                  <a:pt x="54" y="68"/>
                  <a:pt x="54" y="68"/>
                </a:cubicBezTo>
                <a:cubicBezTo>
                  <a:pt x="57" y="68"/>
                  <a:pt x="57" y="68"/>
                  <a:pt x="57" y="68"/>
                </a:cubicBezTo>
                <a:cubicBezTo>
                  <a:pt x="55" y="62"/>
                  <a:pt x="55" y="62"/>
                  <a:pt x="55" y="62"/>
                </a:cubicBezTo>
                <a:cubicBezTo>
                  <a:pt x="45" y="62"/>
                  <a:pt x="45" y="62"/>
                  <a:pt x="45" y="62"/>
                </a:cubicBezTo>
                <a:cubicBezTo>
                  <a:pt x="43" y="68"/>
                  <a:pt x="43" y="68"/>
                  <a:pt x="43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6" y="72"/>
                  <a:pt x="46" y="72"/>
                  <a:pt x="46" y="72"/>
                </a:cubicBezTo>
                <a:cubicBezTo>
                  <a:pt x="35" y="72"/>
                  <a:pt x="35" y="72"/>
                  <a:pt x="35" y="72"/>
                </a:cubicBezTo>
                <a:cubicBezTo>
                  <a:pt x="35" y="68"/>
                  <a:pt x="35" y="68"/>
                  <a:pt x="35" y="68"/>
                </a:cubicBezTo>
                <a:cubicBezTo>
                  <a:pt x="38" y="68"/>
                  <a:pt x="38" y="68"/>
                  <a:pt x="38" y="68"/>
                </a:cubicBezTo>
                <a:cubicBezTo>
                  <a:pt x="47" y="41"/>
                  <a:pt x="47" y="41"/>
                  <a:pt x="47" y="41"/>
                </a:cubicBezTo>
                <a:cubicBezTo>
                  <a:pt x="53" y="41"/>
                  <a:pt x="53" y="41"/>
                  <a:pt x="53" y="41"/>
                </a:cubicBezTo>
                <a:cubicBezTo>
                  <a:pt x="63" y="68"/>
                  <a:pt x="63" y="68"/>
                  <a:pt x="63" y="68"/>
                </a:cubicBezTo>
                <a:cubicBezTo>
                  <a:pt x="65" y="68"/>
                  <a:pt x="65" y="68"/>
                  <a:pt x="65" y="68"/>
                </a:cubicBezTo>
                <a:lnTo>
                  <a:pt x="65" y="72"/>
                </a:lnTo>
                <a:close/>
                <a:moveTo>
                  <a:pt x="62" y="31"/>
                </a:moveTo>
                <a:cubicBezTo>
                  <a:pt x="38" y="31"/>
                  <a:pt x="38" y="31"/>
                  <a:pt x="38" y="31"/>
                </a:cubicBezTo>
                <a:cubicBezTo>
                  <a:pt x="38" y="28"/>
                  <a:pt x="38" y="28"/>
                  <a:pt x="38" y="28"/>
                </a:cubicBezTo>
                <a:cubicBezTo>
                  <a:pt x="53" y="6"/>
                  <a:pt x="53" y="6"/>
                  <a:pt x="53" y="6"/>
                </a:cubicBezTo>
                <a:cubicBezTo>
                  <a:pt x="54" y="6"/>
                  <a:pt x="54" y="5"/>
                  <a:pt x="54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5"/>
                  <a:pt x="53" y="5"/>
                  <a:pt x="5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3" y="10"/>
                  <a:pt x="43" y="10"/>
                  <a:pt x="43" y="10"/>
                </a:cubicBezTo>
                <a:cubicBezTo>
                  <a:pt x="39" y="10"/>
                  <a:pt x="39" y="10"/>
                  <a:pt x="39" y="10"/>
                </a:cubicBezTo>
                <a:cubicBezTo>
                  <a:pt x="39" y="0"/>
                  <a:pt x="39" y="0"/>
                  <a:pt x="3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4"/>
                  <a:pt x="61" y="4"/>
                  <a:pt x="61" y="4"/>
                </a:cubicBezTo>
                <a:cubicBezTo>
                  <a:pt x="47" y="25"/>
                  <a:pt x="47" y="25"/>
                  <a:pt x="47" y="25"/>
                </a:cubicBezTo>
                <a:cubicBezTo>
                  <a:pt x="46" y="26"/>
                  <a:pt x="46" y="26"/>
                  <a:pt x="46" y="26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7"/>
                  <a:pt x="47" y="27"/>
                  <a:pt x="47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7" y="22"/>
                  <a:pt x="57" y="22"/>
                  <a:pt x="57" y="22"/>
                </a:cubicBezTo>
                <a:cubicBezTo>
                  <a:pt x="62" y="22"/>
                  <a:pt x="62" y="22"/>
                  <a:pt x="62" y="22"/>
                </a:cubicBezTo>
                <a:lnTo>
                  <a:pt x="62" y="31"/>
                </a:lnTo>
                <a:close/>
                <a:moveTo>
                  <a:pt x="54" y="58"/>
                </a:moveTo>
                <a:cubicBezTo>
                  <a:pt x="51" y="49"/>
                  <a:pt x="51" y="49"/>
                  <a:pt x="51" y="49"/>
                </a:cubicBezTo>
                <a:cubicBezTo>
                  <a:pt x="50" y="47"/>
                  <a:pt x="50" y="47"/>
                  <a:pt x="50" y="47"/>
                </a:cubicBezTo>
                <a:cubicBezTo>
                  <a:pt x="50" y="47"/>
                  <a:pt x="50" y="47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50" y="47"/>
                </a:cubicBezTo>
                <a:cubicBezTo>
                  <a:pt x="50" y="48"/>
                  <a:pt x="50" y="48"/>
                  <a:pt x="50" y="49"/>
                </a:cubicBezTo>
                <a:cubicBezTo>
                  <a:pt x="47" y="58"/>
                  <a:pt x="47" y="58"/>
                  <a:pt x="47" y="58"/>
                </a:cubicBezTo>
                <a:lnTo>
                  <a:pt x="54" y="5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1" name="Freeform 137"/>
          <p:cNvSpPr/>
          <p:nvPr/>
        </p:nvSpPr>
        <p:spPr bwMode="auto">
          <a:xfrm>
            <a:off x="8443052" y="3318675"/>
            <a:ext cx="129132" cy="70952"/>
          </a:xfrm>
          <a:custGeom>
            <a:avLst/>
            <a:gdLst>
              <a:gd name="T0" fmla="*/ 134144 w 42"/>
              <a:gd name="T1" fmla="*/ 79375 h 23"/>
              <a:gd name="T2" fmla="*/ 10319 w 42"/>
              <a:gd name="T3" fmla="*/ 79375 h 23"/>
              <a:gd name="T4" fmla="*/ 0 w 42"/>
              <a:gd name="T5" fmla="*/ 72473 h 23"/>
              <a:gd name="T6" fmla="*/ 3440 w 42"/>
              <a:gd name="T7" fmla="*/ 65571 h 23"/>
              <a:gd name="T8" fmla="*/ 65352 w 42"/>
              <a:gd name="T9" fmla="*/ 3451 h 23"/>
              <a:gd name="T10" fmla="*/ 72232 w 42"/>
              <a:gd name="T11" fmla="*/ 0 h 23"/>
              <a:gd name="T12" fmla="*/ 79111 w 42"/>
              <a:gd name="T13" fmla="*/ 3451 h 23"/>
              <a:gd name="T14" fmla="*/ 141023 w 42"/>
              <a:gd name="T15" fmla="*/ 65571 h 23"/>
              <a:gd name="T16" fmla="*/ 144463 w 42"/>
              <a:gd name="T17" fmla="*/ 72473 h 23"/>
              <a:gd name="T18" fmla="*/ 134144 w 42"/>
              <a:gd name="T19" fmla="*/ 79375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3">
                <a:moveTo>
                  <a:pt x="39" y="23"/>
                </a:moveTo>
                <a:cubicBezTo>
                  <a:pt x="3" y="23"/>
                  <a:pt x="3" y="23"/>
                  <a:pt x="3" y="23"/>
                </a:cubicBezTo>
                <a:cubicBezTo>
                  <a:pt x="2" y="23"/>
                  <a:pt x="0" y="22"/>
                  <a:pt x="0" y="21"/>
                </a:cubicBezTo>
                <a:cubicBezTo>
                  <a:pt x="0" y="20"/>
                  <a:pt x="1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0"/>
                  <a:pt x="20" y="0"/>
                  <a:pt x="21" y="0"/>
                </a:cubicBezTo>
                <a:cubicBezTo>
                  <a:pt x="22" y="0"/>
                  <a:pt x="22" y="0"/>
                  <a:pt x="23" y="1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19"/>
                  <a:pt x="42" y="20"/>
                  <a:pt x="42" y="21"/>
                </a:cubicBezTo>
                <a:cubicBezTo>
                  <a:pt x="42" y="22"/>
                  <a:pt x="40" y="23"/>
                  <a:pt x="39" y="2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2" name="Freeform 138"/>
          <p:cNvSpPr/>
          <p:nvPr/>
        </p:nvSpPr>
        <p:spPr bwMode="auto">
          <a:xfrm>
            <a:off x="600076" y="3663499"/>
            <a:ext cx="126293" cy="70952"/>
          </a:xfrm>
          <a:custGeom>
            <a:avLst/>
            <a:gdLst>
              <a:gd name="T0" fmla="*/ 130949 w 41"/>
              <a:gd name="T1" fmla="*/ 79375 h 23"/>
              <a:gd name="T2" fmla="*/ 6892 w 41"/>
              <a:gd name="T3" fmla="*/ 79375 h 23"/>
              <a:gd name="T4" fmla="*/ 0 w 41"/>
              <a:gd name="T5" fmla="*/ 72473 h 23"/>
              <a:gd name="T6" fmla="*/ 3446 w 41"/>
              <a:gd name="T7" fmla="*/ 65571 h 23"/>
              <a:gd name="T8" fmla="*/ 65474 w 41"/>
              <a:gd name="T9" fmla="*/ 3451 h 23"/>
              <a:gd name="T10" fmla="*/ 68920 w 41"/>
              <a:gd name="T11" fmla="*/ 0 h 23"/>
              <a:gd name="T12" fmla="*/ 75813 w 41"/>
              <a:gd name="T13" fmla="*/ 3451 h 23"/>
              <a:gd name="T14" fmla="*/ 137841 w 41"/>
              <a:gd name="T15" fmla="*/ 65571 h 23"/>
              <a:gd name="T16" fmla="*/ 141287 w 41"/>
              <a:gd name="T17" fmla="*/ 72473 h 23"/>
              <a:gd name="T18" fmla="*/ 130949 w 41"/>
              <a:gd name="T19" fmla="*/ 79375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1" h="23">
                <a:moveTo>
                  <a:pt x="38" y="23"/>
                </a:move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0" y="22"/>
                  <a:pt x="0" y="21"/>
                </a:cubicBezTo>
                <a:cubicBezTo>
                  <a:pt x="0" y="20"/>
                  <a:pt x="0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40" y="19"/>
                  <a:pt x="40" y="19"/>
                  <a:pt x="40" y="19"/>
                </a:cubicBezTo>
                <a:cubicBezTo>
                  <a:pt x="41" y="19"/>
                  <a:pt x="41" y="20"/>
                  <a:pt x="41" y="21"/>
                </a:cubicBezTo>
                <a:cubicBezTo>
                  <a:pt x="41" y="22"/>
                  <a:pt x="40" y="23"/>
                  <a:pt x="38" y="2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3" name="Freeform 139"/>
          <p:cNvSpPr>
            <a:spLocks noEditPoints="1"/>
          </p:cNvSpPr>
          <p:nvPr/>
        </p:nvSpPr>
        <p:spPr bwMode="auto">
          <a:xfrm>
            <a:off x="987470" y="3673433"/>
            <a:ext cx="150417" cy="187312"/>
          </a:xfrm>
          <a:custGeom>
            <a:avLst/>
            <a:gdLst>
              <a:gd name="T0" fmla="*/ 168275 w 49"/>
              <a:gd name="T1" fmla="*/ 34352 h 61"/>
              <a:gd name="T2" fmla="*/ 0 w 49"/>
              <a:gd name="T3" fmla="*/ 34352 h 61"/>
              <a:gd name="T4" fmla="*/ 0 w 49"/>
              <a:gd name="T5" fmla="*/ 27482 h 61"/>
              <a:gd name="T6" fmla="*/ 24039 w 49"/>
              <a:gd name="T7" fmla="*/ 0 h 61"/>
              <a:gd name="T8" fmla="*/ 140802 w 49"/>
              <a:gd name="T9" fmla="*/ 0 h 61"/>
              <a:gd name="T10" fmla="*/ 168275 w 49"/>
              <a:gd name="T11" fmla="*/ 27482 h 61"/>
              <a:gd name="T12" fmla="*/ 168275 w 49"/>
              <a:gd name="T13" fmla="*/ 34352 h 61"/>
              <a:gd name="T14" fmla="*/ 168275 w 49"/>
              <a:gd name="T15" fmla="*/ 82446 h 61"/>
              <a:gd name="T16" fmla="*/ 0 w 49"/>
              <a:gd name="T17" fmla="*/ 82446 h 61"/>
              <a:gd name="T18" fmla="*/ 0 w 49"/>
              <a:gd name="T19" fmla="*/ 44658 h 61"/>
              <a:gd name="T20" fmla="*/ 168275 w 49"/>
              <a:gd name="T21" fmla="*/ 44658 h 61"/>
              <a:gd name="T22" fmla="*/ 168275 w 49"/>
              <a:gd name="T23" fmla="*/ 82446 h 61"/>
              <a:gd name="T24" fmla="*/ 168275 w 49"/>
              <a:gd name="T25" fmla="*/ 127104 h 61"/>
              <a:gd name="T26" fmla="*/ 0 w 49"/>
              <a:gd name="T27" fmla="*/ 127104 h 61"/>
              <a:gd name="T28" fmla="*/ 0 w 49"/>
              <a:gd name="T29" fmla="*/ 92752 h 61"/>
              <a:gd name="T30" fmla="*/ 168275 w 49"/>
              <a:gd name="T31" fmla="*/ 92752 h 61"/>
              <a:gd name="T32" fmla="*/ 168275 w 49"/>
              <a:gd name="T33" fmla="*/ 127104 h 61"/>
              <a:gd name="T34" fmla="*/ 168275 w 49"/>
              <a:gd name="T35" fmla="*/ 144280 h 61"/>
              <a:gd name="T36" fmla="*/ 140802 w 49"/>
              <a:gd name="T37" fmla="*/ 171762 h 61"/>
              <a:gd name="T38" fmla="*/ 133933 w 49"/>
              <a:gd name="T39" fmla="*/ 171762 h 61"/>
              <a:gd name="T40" fmla="*/ 99591 w 49"/>
              <a:gd name="T41" fmla="*/ 209550 h 61"/>
              <a:gd name="T42" fmla="*/ 99591 w 49"/>
              <a:gd name="T43" fmla="*/ 171762 h 61"/>
              <a:gd name="T44" fmla="*/ 24039 w 49"/>
              <a:gd name="T45" fmla="*/ 171762 h 61"/>
              <a:gd name="T46" fmla="*/ 0 w 49"/>
              <a:gd name="T47" fmla="*/ 144280 h 61"/>
              <a:gd name="T48" fmla="*/ 0 w 49"/>
              <a:gd name="T49" fmla="*/ 137410 h 61"/>
              <a:gd name="T50" fmla="*/ 168275 w 49"/>
              <a:gd name="T51" fmla="*/ 137410 h 61"/>
              <a:gd name="T52" fmla="*/ 168275 w 49"/>
              <a:gd name="T53" fmla="*/ 144280 h 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" h="61">
                <a:moveTo>
                  <a:pt x="49" y="10"/>
                </a:moveTo>
                <a:cubicBezTo>
                  <a:pt x="0" y="10"/>
                  <a:pt x="0" y="10"/>
                  <a:pt x="0" y="10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3" y="0"/>
                  <a:pt x="7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6" y="0"/>
                  <a:pt x="49" y="3"/>
                  <a:pt x="49" y="8"/>
                </a:cubicBezTo>
                <a:lnTo>
                  <a:pt x="49" y="10"/>
                </a:lnTo>
                <a:close/>
                <a:moveTo>
                  <a:pt x="49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13"/>
                  <a:pt x="0" y="13"/>
                  <a:pt x="0" y="13"/>
                </a:cubicBezTo>
                <a:cubicBezTo>
                  <a:pt x="49" y="13"/>
                  <a:pt x="49" y="13"/>
                  <a:pt x="49" y="13"/>
                </a:cubicBezTo>
                <a:lnTo>
                  <a:pt x="49" y="24"/>
                </a:lnTo>
                <a:close/>
                <a:moveTo>
                  <a:pt x="49" y="37"/>
                </a:moveTo>
                <a:cubicBezTo>
                  <a:pt x="0" y="37"/>
                  <a:pt x="0" y="37"/>
                  <a:pt x="0" y="37"/>
                </a:cubicBezTo>
                <a:cubicBezTo>
                  <a:pt x="0" y="27"/>
                  <a:pt x="0" y="27"/>
                  <a:pt x="0" y="27"/>
                </a:cubicBezTo>
                <a:cubicBezTo>
                  <a:pt x="49" y="27"/>
                  <a:pt x="49" y="27"/>
                  <a:pt x="49" y="27"/>
                </a:cubicBezTo>
                <a:lnTo>
                  <a:pt x="49" y="37"/>
                </a:lnTo>
                <a:close/>
                <a:moveTo>
                  <a:pt x="49" y="42"/>
                </a:moveTo>
                <a:cubicBezTo>
                  <a:pt x="49" y="47"/>
                  <a:pt x="46" y="50"/>
                  <a:pt x="41" y="50"/>
                </a:cubicBezTo>
                <a:cubicBezTo>
                  <a:pt x="39" y="50"/>
                  <a:pt x="39" y="50"/>
                  <a:pt x="39" y="50"/>
                </a:cubicBezTo>
                <a:cubicBezTo>
                  <a:pt x="29" y="61"/>
                  <a:pt x="29" y="61"/>
                  <a:pt x="29" y="61"/>
                </a:cubicBezTo>
                <a:cubicBezTo>
                  <a:pt x="29" y="50"/>
                  <a:pt x="29" y="50"/>
                  <a:pt x="29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3" y="50"/>
                  <a:pt x="0" y="47"/>
                  <a:pt x="0" y="42"/>
                </a:cubicBezTo>
                <a:cubicBezTo>
                  <a:pt x="0" y="40"/>
                  <a:pt x="0" y="40"/>
                  <a:pt x="0" y="40"/>
                </a:cubicBezTo>
                <a:cubicBezTo>
                  <a:pt x="49" y="40"/>
                  <a:pt x="49" y="40"/>
                  <a:pt x="49" y="40"/>
                </a:cubicBezTo>
                <a:lnTo>
                  <a:pt x="49" y="4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4" name="Freeform 140"/>
          <p:cNvSpPr>
            <a:spLocks noEditPoints="1"/>
          </p:cNvSpPr>
          <p:nvPr/>
        </p:nvSpPr>
        <p:spPr bwMode="auto">
          <a:xfrm>
            <a:off x="1425950" y="3654985"/>
            <a:ext cx="221369" cy="190150"/>
          </a:xfrm>
          <a:custGeom>
            <a:avLst/>
            <a:gdLst>
              <a:gd name="T0" fmla="*/ 182298 w 72"/>
              <a:gd name="T1" fmla="*/ 126949 h 62"/>
              <a:gd name="T2" fmla="*/ 123825 w 72"/>
              <a:gd name="T3" fmla="*/ 171552 h 62"/>
              <a:gd name="T4" fmla="*/ 75671 w 72"/>
              <a:gd name="T5" fmla="*/ 212725 h 62"/>
              <a:gd name="T6" fmla="*/ 30956 w 72"/>
              <a:gd name="T7" fmla="*/ 174983 h 62"/>
              <a:gd name="T8" fmla="*/ 0 w 72"/>
              <a:gd name="T9" fmla="*/ 164690 h 62"/>
              <a:gd name="T10" fmla="*/ 0 w 72"/>
              <a:gd name="T11" fmla="*/ 102931 h 62"/>
              <a:gd name="T12" fmla="*/ 51594 w 72"/>
              <a:gd name="T13" fmla="*/ 126949 h 62"/>
              <a:gd name="T14" fmla="*/ 75671 w 72"/>
              <a:gd name="T15" fmla="*/ 120087 h 62"/>
              <a:gd name="T16" fmla="*/ 82550 w 72"/>
              <a:gd name="T17" fmla="*/ 120087 h 62"/>
              <a:gd name="T18" fmla="*/ 120385 w 72"/>
              <a:gd name="T19" fmla="*/ 65190 h 62"/>
              <a:gd name="T20" fmla="*/ 182298 w 72"/>
              <a:gd name="T21" fmla="*/ 0 h 62"/>
              <a:gd name="T22" fmla="*/ 247650 w 72"/>
              <a:gd name="T23" fmla="*/ 65190 h 62"/>
              <a:gd name="T24" fmla="*/ 182298 w 72"/>
              <a:gd name="T25" fmla="*/ 126949 h 62"/>
              <a:gd name="T26" fmla="*/ 75671 w 72"/>
              <a:gd name="T27" fmla="*/ 130380 h 62"/>
              <a:gd name="T28" fmla="*/ 68792 w 72"/>
              <a:gd name="T29" fmla="*/ 133811 h 62"/>
              <a:gd name="T30" fmla="*/ 82550 w 72"/>
              <a:gd name="T31" fmla="*/ 137242 h 62"/>
              <a:gd name="T32" fmla="*/ 99748 w 72"/>
              <a:gd name="T33" fmla="*/ 174983 h 62"/>
              <a:gd name="T34" fmla="*/ 61913 w 72"/>
              <a:gd name="T35" fmla="*/ 188708 h 62"/>
              <a:gd name="T36" fmla="*/ 44715 w 72"/>
              <a:gd name="T37" fmla="*/ 181846 h 62"/>
              <a:gd name="T38" fmla="*/ 75671 w 72"/>
              <a:gd name="T39" fmla="*/ 202432 h 62"/>
              <a:gd name="T40" fmla="*/ 110067 w 72"/>
              <a:gd name="T41" fmla="*/ 164690 h 62"/>
              <a:gd name="T42" fmla="*/ 75671 w 72"/>
              <a:gd name="T43" fmla="*/ 130380 h 62"/>
              <a:gd name="T44" fmla="*/ 182298 w 72"/>
              <a:gd name="T45" fmla="*/ 20586 h 62"/>
              <a:gd name="T46" fmla="*/ 141023 w 72"/>
              <a:gd name="T47" fmla="*/ 65190 h 62"/>
              <a:gd name="T48" fmla="*/ 182298 w 72"/>
              <a:gd name="T49" fmla="*/ 106363 h 62"/>
              <a:gd name="T50" fmla="*/ 227013 w 72"/>
              <a:gd name="T51" fmla="*/ 65190 h 62"/>
              <a:gd name="T52" fmla="*/ 182298 w 72"/>
              <a:gd name="T53" fmla="*/ 20586 h 62"/>
              <a:gd name="T54" fmla="*/ 182298 w 72"/>
              <a:gd name="T55" fmla="*/ 96069 h 62"/>
              <a:gd name="T56" fmla="*/ 151342 w 72"/>
              <a:gd name="T57" fmla="*/ 65190 h 62"/>
              <a:gd name="T58" fmla="*/ 182298 w 72"/>
              <a:gd name="T59" fmla="*/ 30879 h 62"/>
              <a:gd name="T60" fmla="*/ 216694 w 72"/>
              <a:gd name="T61" fmla="*/ 65190 h 62"/>
              <a:gd name="T62" fmla="*/ 182298 w 72"/>
              <a:gd name="T63" fmla="*/ 96069 h 6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2" h="62">
                <a:moveTo>
                  <a:pt x="53" y="37"/>
                </a:moveTo>
                <a:cubicBezTo>
                  <a:pt x="36" y="50"/>
                  <a:pt x="36" y="50"/>
                  <a:pt x="36" y="50"/>
                </a:cubicBezTo>
                <a:cubicBezTo>
                  <a:pt x="35" y="57"/>
                  <a:pt x="29" y="62"/>
                  <a:pt x="22" y="62"/>
                </a:cubicBezTo>
                <a:cubicBezTo>
                  <a:pt x="16" y="62"/>
                  <a:pt x="10" y="58"/>
                  <a:pt x="9" y="51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0"/>
                  <a:pt x="0" y="30"/>
                  <a:pt x="0" y="30"/>
                </a:cubicBezTo>
                <a:cubicBezTo>
                  <a:pt x="15" y="37"/>
                  <a:pt x="15" y="37"/>
                  <a:pt x="15" y="37"/>
                </a:cubicBezTo>
                <a:cubicBezTo>
                  <a:pt x="17" y="36"/>
                  <a:pt x="20" y="35"/>
                  <a:pt x="22" y="35"/>
                </a:cubicBezTo>
                <a:cubicBezTo>
                  <a:pt x="23" y="35"/>
                  <a:pt x="23" y="35"/>
                  <a:pt x="24" y="35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9"/>
                  <a:pt x="43" y="0"/>
                  <a:pt x="53" y="0"/>
                </a:cubicBezTo>
                <a:cubicBezTo>
                  <a:pt x="64" y="0"/>
                  <a:pt x="72" y="9"/>
                  <a:pt x="72" y="19"/>
                </a:cubicBezTo>
                <a:cubicBezTo>
                  <a:pt x="72" y="29"/>
                  <a:pt x="64" y="37"/>
                  <a:pt x="53" y="37"/>
                </a:cubicBezTo>
                <a:close/>
                <a:moveTo>
                  <a:pt x="22" y="38"/>
                </a:moveTo>
                <a:cubicBezTo>
                  <a:pt x="22" y="38"/>
                  <a:pt x="21" y="39"/>
                  <a:pt x="20" y="39"/>
                </a:cubicBezTo>
                <a:cubicBezTo>
                  <a:pt x="24" y="40"/>
                  <a:pt x="24" y="40"/>
                  <a:pt x="24" y="40"/>
                </a:cubicBezTo>
                <a:cubicBezTo>
                  <a:pt x="28" y="42"/>
                  <a:pt x="30" y="47"/>
                  <a:pt x="29" y="51"/>
                </a:cubicBezTo>
                <a:cubicBezTo>
                  <a:pt x="27" y="55"/>
                  <a:pt x="22" y="57"/>
                  <a:pt x="18" y="55"/>
                </a:cubicBezTo>
                <a:cubicBezTo>
                  <a:pt x="17" y="55"/>
                  <a:pt x="15" y="54"/>
                  <a:pt x="13" y="53"/>
                </a:cubicBezTo>
                <a:cubicBezTo>
                  <a:pt x="15" y="56"/>
                  <a:pt x="18" y="59"/>
                  <a:pt x="22" y="59"/>
                </a:cubicBezTo>
                <a:cubicBezTo>
                  <a:pt x="28" y="59"/>
                  <a:pt x="32" y="54"/>
                  <a:pt x="32" y="48"/>
                </a:cubicBezTo>
                <a:cubicBezTo>
                  <a:pt x="32" y="43"/>
                  <a:pt x="28" y="38"/>
                  <a:pt x="22" y="38"/>
                </a:cubicBezTo>
                <a:close/>
                <a:moveTo>
                  <a:pt x="53" y="6"/>
                </a:moveTo>
                <a:cubicBezTo>
                  <a:pt x="47" y="6"/>
                  <a:pt x="41" y="12"/>
                  <a:pt x="41" y="19"/>
                </a:cubicBezTo>
                <a:cubicBezTo>
                  <a:pt x="41" y="26"/>
                  <a:pt x="47" y="31"/>
                  <a:pt x="53" y="31"/>
                </a:cubicBezTo>
                <a:cubicBezTo>
                  <a:pt x="60" y="31"/>
                  <a:pt x="66" y="26"/>
                  <a:pt x="66" y="19"/>
                </a:cubicBezTo>
                <a:cubicBezTo>
                  <a:pt x="66" y="12"/>
                  <a:pt x="60" y="6"/>
                  <a:pt x="53" y="6"/>
                </a:cubicBezTo>
                <a:close/>
                <a:moveTo>
                  <a:pt x="53" y="28"/>
                </a:moveTo>
                <a:cubicBezTo>
                  <a:pt x="48" y="28"/>
                  <a:pt x="44" y="24"/>
                  <a:pt x="44" y="19"/>
                </a:cubicBezTo>
                <a:cubicBezTo>
                  <a:pt x="44" y="13"/>
                  <a:pt x="48" y="9"/>
                  <a:pt x="53" y="9"/>
                </a:cubicBezTo>
                <a:cubicBezTo>
                  <a:pt x="59" y="9"/>
                  <a:pt x="63" y="13"/>
                  <a:pt x="63" y="19"/>
                </a:cubicBezTo>
                <a:cubicBezTo>
                  <a:pt x="63" y="24"/>
                  <a:pt x="59" y="28"/>
                  <a:pt x="53" y="2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5" name="Freeform 141"/>
          <p:cNvSpPr>
            <a:spLocks noEditPoints="1"/>
          </p:cNvSpPr>
          <p:nvPr/>
        </p:nvSpPr>
        <p:spPr bwMode="auto">
          <a:xfrm>
            <a:off x="1868688" y="3654985"/>
            <a:ext cx="175960" cy="190150"/>
          </a:xfrm>
          <a:custGeom>
            <a:avLst/>
            <a:gdLst>
              <a:gd name="T0" fmla="*/ 179582 w 57"/>
              <a:gd name="T1" fmla="*/ 106363 h 62"/>
              <a:gd name="T2" fmla="*/ 179582 w 57"/>
              <a:gd name="T3" fmla="*/ 161259 h 62"/>
              <a:gd name="T4" fmla="*/ 117419 w 57"/>
              <a:gd name="T5" fmla="*/ 212725 h 62"/>
              <a:gd name="T6" fmla="*/ 55256 w 57"/>
              <a:gd name="T7" fmla="*/ 161259 h 62"/>
              <a:gd name="T8" fmla="*/ 55256 w 57"/>
              <a:gd name="T9" fmla="*/ 140673 h 62"/>
              <a:gd name="T10" fmla="*/ 0 w 57"/>
              <a:gd name="T11" fmla="*/ 89207 h 62"/>
              <a:gd name="T12" fmla="*/ 0 w 57"/>
              <a:gd name="T13" fmla="*/ 20586 h 62"/>
              <a:gd name="T14" fmla="*/ 10361 w 57"/>
              <a:gd name="T15" fmla="*/ 10293 h 62"/>
              <a:gd name="T16" fmla="*/ 13814 w 57"/>
              <a:gd name="T17" fmla="*/ 10293 h 62"/>
              <a:gd name="T18" fmla="*/ 27628 w 57"/>
              <a:gd name="T19" fmla="*/ 0 h 62"/>
              <a:gd name="T20" fmla="*/ 44896 w 57"/>
              <a:gd name="T21" fmla="*/ 20586 h 62"/>
              <a:gd name="T22" fmla="*/ 27628 w 57"/>
              <a:gd name="T23" fmla="*/ 37742 h 62"/>
              <a:gd name="T24" fmla="*/ 20721 w 57"/>
              <a:gd name="T25" fmla="*/ 34310 h 62"/>
              <a:gd name="T26" fmla="*/ 20721 w 57"/>
              <a:gd name="T27" fmla="*/ 89207 h 62"/>
              <a:gd name="T28" fmla="*/ 62163 w 57"/>
              <a:gd name="T29" fmla="*/ 123518 h 62"/>
              <a:gd name="T30" fmla="*/ 107059 w 57"/>
              <a:gd name="T31" fmla="*/ 89207 h 62"/>
              <a:gd name="T32" fmla="*/ 107059 w 57"/>
              <a:gd name="T33" fmla="*/ 34310 h 62"/>
              <a:gd name="T34" fmla="*/ 100152 w 57"/>
              <a:gd name="T35" fmla="*/ 37742 h 62"/>
              <a:gd name="T36" fmla="*/ 82884 w 57"/>
              <a:gd name="T37" fmla="*/ 20586 h 62"/>
              <a:gd name="T38" fmla="*/ 100152 w 57"/>
              <a:gd name="T39" fmla="*/ 0 h 62"/>
              <a:gd name="T40" fmla="*/ 113966 w 57"/>
              <a:gd name="T41" fmla="*/ 10293 h 62"/>
              <a:gd name="T42" fmla="*/ 117419 w 57"/>
              <a:gd name="T43" fmla="*/ 10293 h 62"/>
              <a:gd name="T44" fmla="*/ 124326 w 57"/>
              <a:gd name="T45" fmla="*/ 20586 h 62"/>
              <a:gd name="T46" fmla="*/ 124326 w 57"/>
              <a:gd name="T47" fmla="*/ 89207 h 62"/>
              <a:gd name="T48" fmla="*/ 72524 w 57"/>
              <a:gd name="T49" fmla="*/ 140673 h 62"/>
              <a:gd name="T50" fmla="*/ 72524 w 57"/>
              <a:gd name="T51" fmla="*/ 161259 h 62"/>
              <a:gd name="T52" fmla="*/ 117419 w 57"/>
              <a:gd name="T53" fmla="*/ 195570 h 62"/>
              <a:gd name="T54" fmla="*/ 162315 w 57"/>
              <a:gd name="T55" fmla="*/ 161259 h 62"/>
              <a:gd name="T56" fmla="*/ 162315 w 57"/>
              <a:gd name="T57" fmla="*/ 106363 h 62"/>
              <a:gd name="T58" fmla="*/ 145047 w 57"/>
              <a:gd name="T59" fmla="*/ 82345 h 62"/>
              <a:gd name="T60" fmla="*/ 169222 w 57"/>
              <a:gd name="T61" fmla="*/ 54897 h 62"/>
              <a:gd name="T62" fmla="*/ 196850 w 57"/>
              <a:gd name="T63" fmla="*/ 82345 h 62"/>
              <a:gd name="T64" fmla="*/ 179582 w 57"/>
              <a:gd name="T65" fmla="*/ 106363 h 62"/>
              <a:gd name="T66" fmla="*/ 169222 w 57"/>
              <a:gd name="T67" fmla="*/ 72052 h 62"/>
              <a:gd name="T68" fmla="*/ 162315 w 57"/>
              <a:gd name="T69" fmla="*/ 82345 h 62"/>
              <a:gd name="T70" fmla="*/ 169222 w 57"/>
              <a:gd name="T71" fmla="*/ 89207 h 62"/>
              <a:gd name="T72" fmla="*/ 179582 w 57"/>
              <a:gd name="T73" fmla="*/ 82345 h 62"/>
              <a:gd name="T74" fmla="*/ 169222 w 57"/>
              <a:gd name="T75" fmla="*/ 72052 h 6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7" h="62">
                <a:moveTo>
                  <a:pt x="52" y="31"/>
                </a:moveTo>
                <a:cubicBezTo>
                  <a:pt x="52" y="47"/>
                  <a:pt x="52" y="47"/>
                  <a:pt x="52" y="47"/>
                </a:cubicBezTo>
                <a:cubicBezTo>
                  <a:pt x="52" y="55"/>
                  <a:pt x="44" y="62"/>
                  <a:pt x="34" y="62"/>
                </a:cubicBezTo>
                <a:cubicBezTo>
                  <a:pt x="24" y="62"/>
                  <a:pt x="16" y="55"/>
                  <a:pt x="16" y="47"/>
                </a:cubicBezTo>
                <a:cubicBezTo>
                  <a:pt x="16" y="41"/>
                  <a:pt x="16" y="41"/>
                  <a:pt x="16" y="41"/>
                </a:cubicBezTo>
                <a:cubicBezTo>
                  <a:pt x="7" y="40"/>
                  <a:pt x="0" y="34"/>
                  <a:pt x="0" y="26"/>
                </a:cubicBezTo>
                <a:cubicBezTo>
                  <a:pt x="0" y="6"/>
                  <a:pt x="0" y="6"/>
                  <a:pt x="0" y="6"/>
                </a:cubicBezTo>
                <a:cubicBezTo>
                  <a:pt x="0" y="4"/>
                  <a:pt x="2" y="3"/>
                  <a:pt x="3" y="3"/>
                </a:cubicBezTo>
                <a:cubicBezTo>
                  <a:pt x="3" y="3"/>
                  <a:pt x="3" y="3"/>
                  <a:pt x="4" y="3"/>
                </a:cubicBezTo>
                <a:cubicBezTo>
                  <a:pt x="5" y="2"/>
                  <a:pt x="6" y="0"/>
                  <a:pt x="8" y="0"/>
                </a:cubicBezTo>
                <a:cubicBezTo>
                  <a:pt x="11" y="0"/>
                  <a:pt x="13" y="3"/>
                  <a:pt x="13" y="6"/>
                </a:cubicBezTo>
                <a:cubicBezTo>
                  <a:pt x="13" y="8"/>
                  <a:pt x="11" y="11"/>
                  <a:pt x="8" y="11"/>
                </a:cubicBezTo>
                <a:cubicBezTo>
                  <a:pt x="7" y="11"/>
                  <a:pt x="6" y="10"/>
                  <a:pt x="6" y="10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32"/>
                  <a:pt x="11" y="36"/>
                  <a:pt x="18" y="36"/>
                </a:cubicBezTo>
                <a:cubicBezTo>
                  <a:pt x="26" y="36"/>
                  <a:pt x="31" y="32"/>
                  <a:pt x="31" y="26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0" y="11"/>
                  <a:pt x="29" y="11"/>
                </a:cubicBezTo>
                <a:cubicBezTo>
                  <a:pt x="26" y="11"/>
                  <a:pt x="24" y="8"/>
                  <a:pt x="24" y="6"/>
                </a:cubicBezTo>
                <a:cubicBezTo>
                  <a:pt x="24" y="3"/>
                  <a:pt x="26" y="0"/>
                  <a:pt x="29" y="0"/>
                </a:cubicBezTo>
                <a:cubicBezTo>
                  <a:pt x="31" y="0"/>
                  <a:pt x="32" y="2"/>
                  <a:pt x="33" y="3"/>
                </a:cubicBezTo>
                <a:cubicBezTo>
                  <a:pt x="33" y="3"/>
                  <a:pt x="34" y="3"/>
                  <a:pt x="34" y="3"/>
                </a:cubicBezTo>
                <a:cubicBezTo>
                  <a:pt x="35" y="3"/>
                  <a:pt x="36" y="4"/>
                  <a:pt x="36" y="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34"/>
                  <a:pt x="30" y="40"/>
                  <a:pt x="21" y="41"/>
                </a:cubicBezTo>
                <a:cubicBezTo>
                  <a:pt x="21" y="47"/>
                  <a:pt x="21" y="47"/>
                  <a:pt x="21" y="47"/>
                </a:cubicBezTo>
                <a:cubicBezTo>
                  <a:pt x="21" y="52"/>
                  <a:pt x="27" y="57"/>
                  <a:pt x="34" y="57"/>
                </a:cubicBezTo>
                <a:cubicBezTo>
                  <a:pt x="41" y="57"/>
                  <a:pt x="47" y="52"/>
                  <a:pt x="47" y="47"/>
                </a:cubicBezTo>
                <a:cubicBezTo>
                  <a:pt x="47" y="31"/>
                  <a:pt x="47" y="31"/>
                  <a:pt x="47" y="31"/>
                </a:cubicBezTo>
                <a:cubicBezTo>
                  <a:pt x="44" y="30"/>
                  <a:pt x="42" y="27"/>
                  <a:pt x="42" y="24"/>
                </a:cubicBezTo>
                <a:cubicBezTo>
                  <a:pt x="42" y="19"/>
                  <a:pt x="45" y="16"/>
                  <a:pt x="49" y="16"/>
                </a:cubicBezTo>
                <a:cubicBezTo>
                  <a:pt x="54" y="16"/>
                  <a:pt x="57" y="19"/>
                  <a:pt x="57" y="24"/>
                </a:cubicBezTo>
                <a:cubicBezTo>
                  <a:pt x="57" y="27"/>
                  <a:pt x="55" y="30"/>
                  <a:pt x="52" y="31"/>
                </a:cubicBezTo>
                <a:close/>
                <a:moveTo>
                  <a:pt x="49" y="21"/>
                </a:moveTo>
                <a:cubicBezTo>
                  <a:pt x="48" y="21"/>
                  <a:pt x="47" y="22"/>
                  <a:pt x="47" y="24"/>
                </a:cubicBezTo>
                <a:cubicBezTo>
                  <a:pt x="47" y="25"/>
                  <a:pt x="48" y="26"/>
                  <a:pt x="49" y="26"/>
                </a:cubicBezTo>
                <a:cubicBezTo>
                  <a:pt x="51" y="26"/>
                  <a:pt x="52" y="25"/>
                  <a:pt x="52" y="24"/>
                </a:cubicBezTo>
                <a:cubicBezTo>
                  <a:pt x="52" y="22"/>
                  <a:pt x="51" y="21"/>
                  <a:pt x="49" y="2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6" name="Freeform 142"/>
          <p:cNvSpPr>
            <a:spLocks noEditPoints="1"/>
          </p:cNvSpPr>
          <p:nvPr/>
        </p:nvSpPr>
        <p:spPr bwMode="auto">
          <a:xfrm>
            <a:off x="2311425" y="3654985"/>
            <a:ext cx="187312" cy="190150"/>
          </a:xfrm>
          <a:custGeom>
            <a:avLst/>
            <a:gdLst>
              <a:gd name="T0" fmla="*/ 106493 w 61"/>
              <a:gd name="T1" fmla="*/ 212725 h 62"/>
              <a:gd name="T2" fmla="*/ 0 w 61"/>
              <a:gd name="T3" fmla="*/ 106363 h 62"/>
              <a:gd name="T4" fmla="*/ 106493 w 61"/>
              <a:gd name="T5" fmla="*/ 0 h 62"/>
              <a:gd name="T6" fmla="*/ 209550 w 61"/>
              <a:gd name="T7" fmla="*/ 106363 h 62"/>
              <a:gd name="T8" fmla="*/ 106493 w 61"/>
              <a:gd name="T9" fmla="*/ 212725 h 62"/>
              <a:gd name="T10" fmla="*/ 130539 w 61"/>
              <a:gd name="T11" fmla="*/ 96069 h 62"/>
              <a:gd name="T12" fmla="*/ 130539 w 61"/>
              <a:gd name="T13" fmla="*/ 85776 h 62"/>
              <a:gd name="T14" fmla="*/ 103057 w 61"/>
              <a:gd name="T15" fmla="*/ 61759 h 62"/>
              <a:gd name="T16" fmla="*/ 75575 w 61"/>
              <a:gd name="T17" fmla="*/ 85776 h 62"/>
              <a:gd name="T18" fmla="*/ 75575 w 61"/>
              <a:gd name="T19" fmla="*/ 126949 h 62"/>
              <a:gd name="T20" fmla="*/ 72140 w 61"/>
              <a:gd name="T21" fmla="*/ 133811 h 62"/>
              <a:gd name="T22" fmla="*/ 65270 w 61"/>
              <a:gd name="T23" fmla="*/ 126949 h 62"/>
              <a:gd name="T24" fmla="*/ 65270 w 61"/>
              <a:gd name="T25" fmla="*/ 109794 h 62"/>
              <a:gd name="T26" fmla="*/ 44658 w 61"/>
              <a:gd name="T27" fmla="*/ 109794 h 62"/>
              <a:gd name="T28" fmla="*/ 44658 w 61"/>
              <a:gd name="T29" fmla="*/ 126949 h 62"/>
              <a:gd name="T30" fmla="*/ 72140 w 61"/>
              <a:gd name="T31" fmla="*/ 154397 h 62"/>
              <a:gd name="T32" fmla="*/ 96187 w 61"/>
              <a:gd name="T33" fmla="*/ 126949 h 62"/>
              <a:gd name="T34" fmla="*/ 96187 w 61"/>
              <a:gd name="T35" fmla="*/ 89207 h 62"/>
              <a:gd name="T36" fmla="*/ 103057 w 61"/>
              <a:gd name="T37" fmla="*/ 82345 h 62"/>
              <a:gd name="T38" fmla="*/ 109928 w 61"/>
              <a:gd name="T39" fmla="*/ 89207 h 62"/>
              <a:gd name="T40" fmla="*/ 109928 w 61"/>
              <a:gd name="T41" fmla="*/ 96069 h 62"/>
              <a:gd name="T42" fmla="*/ 120234 w 61"/>
              <a:gd name="T43" fmla="*/ 99500 h 62"/>
              <a:gd name="T44" fmla="*/ 130539 w 61"/>
              <a:gd name="T45" fmla="*/ 96069 h 62"/>
              <a:gd name="T46" fmla="*/ 164892 w 61"/>
              <a:gd name="T47" fmla="*/ 109794 h 62"/>
              <a:gd name="T48" fmla="*/ 144280 w 61"/>
              <a:gd name="T49" fmla="*/ 109794 h 62"/>
              <a:gd name="T50" fmla="*/ 144280 w 61"/>
              <a:gd name="T51" fmla="*/ 126949 h 62"/>
              <a:gd name="T52" fmla="*/ 137410 w 61"/>
              <a:gd name="T53" fmla="*/ 133811 h 62"/>
              <a:gd name="T54" fmla="*/ 130539 w 61"/>
              <a:gd name="T55" fmla="*/ 126949 h 62"/>
              <a:gd name="T56" fmla="*/ 130539 w 61"/>
              <a:gd name="T57" fmla="*/ 109794 h 62"/>
              <a:gd name="T58" fmla="*/ 120234 w 61"/>
              <a:gd name="T59" fmla="*/ 113225 h 62"/>
              <a:gd name="T60" fmla="*/ 109928 w 61"/>
              <a:gd name="T61" fmla="*/ 109794 h 62"/>
              <a:gd name="T62" fmla="*/ 109928 w 61"/>
              <a:gd name="T63" fmla="*/ 126949 h 62"/>
              <a:gd name="T64" fmla="*/ 137410 w 61"/>
              <a:gd name="T65" fmla="*/ 154397 h 62"/>
              <a:gd name="T66" fmla="*/ 164892 w 61"/>
              <a:gd name="T67" fmla="*/ 126949 h 62"/>
              <a:gd name="T68" fmla="*/ 164892 w 61"/>
              <a:gd name="T69" fmla="*/ 109794 h 6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8" y="28"/>
                </a:moveTo>
                <a:cubicBezTo>
                  <a:pt x="38" y="25"/>
                  <a:pt x="38" y="25"/>
                  <a:pt x="38" y="25"/>
                </a:cubicBezTo>
                <a:cubicBezTo>
                  <a:pt x="38" y="21"/>
                  <a:pt x="35" y="18"/>
                  <a:pt x="30" y="18"/>
                </a:cubicBezTo>
                <a:cubicBezTo>
                  <a:pt x="26" y="18"/>
                  <a:pt x="22" y="21"/>
                  <a:pt x="22" y="25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2" y="39"/>
                  <a:pt x="21" y="39"/>
                </a:cubicBezTo>
                <a:cubicBezTo>
                  <a:pt x="19" y="39"/>
                  <a:pt x="19" y="38"/>
                  <a:pt x="19" y="37"/>
                </a:cubicBezTo>
                <a:cubicBezTo>
                  <a:pt x="19" y="32"/>
                  <a:pt x="19" y="32"/>
                  <a:pt x="19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41"/>
                  <a:pt x="16" y="45"/>
                  <a:pt x="21" y="45"/>
                </a:cubicBezTo>
                <a:cubicBezTo>
                  <a:pt x="25" y="45"/>
                  <a:pt x="28" y="41"/>
                  <a:pt x="28" y="3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9" y="24"/>
                  <a:pt x="30" y="24"/>
                </a:cubicBezTo>
                <a:cubicBezTo>
                  <a:pt x="31" y="24"/>
                  <a:pt x="32" y="25"/>
                  <a:pt x="32" y="26"/>
                </a:cubicBezTo>
                <a:cubicBezTo>
                  <a:pt x="32" y="28"/>
                  <a:pt x="32" y="28"/>
                  <a:pt x="32" y="28"/>
                </a:cubicBezTo>
                <a:cubicBezTo>
                  <a:pt x="35" y="29"/>
                  <a:pt x="35" y="29"/>
                  <a:pt x="35" y="29"/>
                </a:cubicBezTo>
                <a:lnTo>
                  <a:pt x="38" y="28"/>
                </a:lnTo>
                <a:close/>
                <a:moveTo>
                  <a:pt x="48" y="32"/>
                </a:moveTo>
                <a:cubicBezTo>
                  <a:pt x="42" y="32"/>
                  <a:pt x="42" y="32"/>
                  <a:pt x="42" y="32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8"/>
                  <a:pt x="41" y="39"/>
                  <a:pt x="40" y="39"/>
                </a:cubicBezTo>
                <a:cubicBezTo>
                  <a:pt x="39" y="39"/>
                  <a:pt x="38" y="38"/>
                  <a:pt x="38" y="37"/>
                </a:cubicBezTo>
                <a:cubicBezTo>
                  <a:pt x="38" y="32"/>
                  <a:pt x="38" y="32"/>
                  <a:pt x="38" y="32"/>
                </a:cubicBezTo>
                <a:cubicBezTo>
                  <a:pt x="35" y="33"/>
                  <a:pt x="35" y="33"/>
                  <a:pt x="35" y="33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41"/>
                  <a:pt x="36" y="45"/>
                  <a:pt x="40" y="45"/>
                </a:cubicBezTo>
                <a:cubicBezTo>
                  <a:pt x="44" y="45"/>
                  <a:pt x="48" y="41"/>
                  <a:pt x="48" y="37"/>
                </a:cubicBezTo>
                <a:cubicBezTo>
                  <a:pt x="48" y="37"/>
                  <a:pt x="48" y="37"/>
                  <a:pt x="48" y="3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7" name="Freeform 143"/>
          <p:cNvSpPr>
            <a:spLocks noEditPoints="1"/>
          </p:cNvSpPr>
          <p:nvPr/>
        </p:nvSpPr>
        <p:spPr bwMode="auto">
          <a:xfrm>
            <a:off x="2754162" y="3657823"/>
            <a:ext cx="187312" cy="171703"/>
          </a:xfrm>
          <a:custGeom>
            <a:avLst/>
            <a:gdLst>
              <a:gd name="T0" fmla="*/ 123669 w 61"/>
              <a:gd name="T1" fmla="*/ 192088 h 56"/>
              <a:gd name="T2" fmla="*/ 89316 w 61"/>
              <a:gd name="T3" fmla="*/ 192088 h 56"/>
              <a:gd name="T4" fmla="*/ 65270 w 61"/>
              <a:gd name="T5" fmla="*/ 157787 h 56"/>
              <a:gd name="T6" fmla="*/ 61834 w 61"/>
              <a:gd name="T7" fmla="*/ 150926 h 56"/>
              <a:gd name="T8" fmla="*/ 61834 w 61"/>
              <a:gd name="T9" fmla="*/ 147496 h 56"/>
              <a:gd name="T10" fmla="*/ 61834 w 61"/>
              <a:gd name="T11" fmla="*/ 147496 h 56"/>
              <a:gd name="T12" fmla="*/ 61834 w 61"/>
              <a:gd name="T13" fmla="*/ 150926 h 56"/>
              <a:gd name="T14" fmla="*/ 58399 w 61"/>
              <a:gd name="T15" fmla="*/ 157787 h 56"/>
              <a:gd name="T16" fmla="*/ 34352 w 61"/>
              <a:gd name="T17" fmla="*/ 192088 h 56"/>
              <a:gd name="T18" fmla="*/ 0 w 61"/>
              <a:gd name="T19" fmla="*/ 192088 h 56"/>
              <a:gd name="T20" fmla="*/ 0 w 61"/>
              <a:gd name="T21" fmla="*/ 168077 h 56"/>
              <a:gd name="T22" fmla="*/ 17176 w 61"/>
              <a:gd name="T23" fmla="*/ 168077 h 56"/>
              <a:gd name="T24" fmla="*/ 44658 w 61"/>
              <a:gd name="T25" fmla="*/ 130345 h 56"/>
              <a:gd name="T26" fmla="*/ 20611 w 61"/>
              <a:gd name="T27" fmla="*/ 92614 h 56"/>
              <a:gd name="T28" fmla="*/ 0 w 61"/>
              <a:gd name="T29" fmla="*/ 92614 h 56"/>
              <a:gd name="T30" fmla="*/ 0 w 61"/>
              <a:gd name="T31" fmla="*/ 68603 h 56"/>
              <a:gd name="T32" fmla="*/ 37788 w 61"/>
              <a:gd name="T33" fmla="*/ 68603 h 56"/>
              <a:gd name="T34" fmla="*/ 58399 w 61"/>
              <a:gd name="T35" fmla="*/ 99474 h 56"/>
              <a:gd name="T36" fmla="*/ 61834 w 61"/>
              <a:gd name="T37" fmla="*/ 106334 h 56"/>
              <a:gd name="T38" fmla="*/ 61834 w 61"/>
              <a:gd name="T39" fmla="*/ 109765 h 56"/>
              <a:gd name="T40" fmla="*/ 61834 w 61"/>
              <a:gd name="T41" fmla="*/ 109765 h 56"/>
              <a:gd name="T42" fmla="*/ 65270 w 61"/>
              <a:gd name="T43" fmla="*/ 106334 h 56"/>
              <a:gd name="T44" fmla="*/ 68705 w 61"/>
              <a:gd name="T45" fmla="*/ 99474 h 56"/>
              <a:gd name="T46" fmla="*/ 85881 w 61"/>
              <a:gd name="T47" fmla="*/ 68603 h 56"/>
              <a:gd name="T48" fmla="*/ 123669 w 61"/>
              <a:gd name="T49" fmla="*/ 68603 h 56"/>
              <a:gd name="T50" fmla="*/ 123669 w 61"/>
              <a:gd name="T51" fmla="*/ 92614 h 56"/>
              <a:gd name="T52" fmla="*/ 106493 w 61"/>
              <a:gd name="T53" fmla="*/ 92614 h 56"/>
              <a:gd name="T54" fmla="*/ 79011 w 61"/>
              <a:gd name="T55" fmla="*/ 126915 h 56"/>
              <a:gd name="T56" fmla="*/ 106493 w 61"/>
              <a:gd name="T57" fmla="*/ 168077 h 56"/>
              <a:gd name="T58" fmla="*/ 123669 w 61"/>
              <a:gd name="T59" fmla="*/ 168077 h 56"/>
              <a:gd name="T60" fmla="*/ 123669 w 61"/>
              <a:gd name="T61" fmla="*/ 192088 h 56"/>
              <a:gd name="T62" fmla="*/ 209550 w 61"/>
              <a:gd name="T63" fmla="*/ 102904 h 56"/>
              <a:gd name="T64" fmla="*/ 140845 w 61"/>
              <a:gd name="T65" fmla="*/ 102904 h 56"/>
              <a:gd name="T66" fmla="*/ 140845 w 61"/>
              <a:gd name="T67" fmla="*/ 99474 h 56"/>
              <a:gd name="T68" fmla="*/ 137410 w 61"/>
              <a:gd name="T69" fmla="*/ 92614 h 56"/>
              <a:gd name="T70" fmla="*/ 185503 w 61"/>
              <a:gd name="T71" fmla="*/ 34301 h 56"/>
              <a:gd name="T72" fmla="*/ 171762 w 61"/>
              <a:gd name="T73" fmla="*/ 20581 h 56"/>
              <a:gd name="T74" fmla="*/ 161457 w 61"/>
              <a:gd name="T75" fmla="*/ 27441 h 56"/>
              <a:gd name="T76" fmla="*/ 154586 w 61"/>
              <a:gd name="T77" fmla="*/ 30871 h 56"/>
              <a:gd name="T78" fmla="*/ 140845 w 61"/>
              <a:gd name="T79" fmla="*/ 20581 h 56"/>
              <a:gd name="T80" fmla="*/ 147716 w 61"/>
              <a:gd name="T81" fmla="*/ 10290 h 56"/>
              <a:gd name="T82" fmla="*/ 175198 w 61"/>
              <a:gd name="T83" fmla="*/ 0 h 56"/>
              <a:gd name="T84" fmla="*/ 209550 w 61"/>
              <a:gd name="T85" fmla="*/ 30871 h 56"/>
              <a:gd name="T86" fmla="*/ 161457 w 61"/>
              <a:gd name="T87" fmla="*/ 85754 h 56"/>
              <a:gd name="T88" fmla="*/ 192374 w 61"/>
              <a:gd name="T89" fmla="*/ 85754 h 56"/>
              <a:gd name="T90" fmla="*/ 192374 w 61"/>
              <a:gd name="T91" fmla="*/ 75463 h 56"/>
              <a:gd name="T92" fmla="*/ 209550 w 61"/>
              <a:gd name="T93" fmla="*/ 75463 h 56"/>
              <a:gd name="T94" fmla="*/ 209550 w 61"/>
              <a:gd name="T95" fmla="*/ 102904 h 5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" h="56">
                <a:moveTo>
                  <a:pt x="36" y="56"/>
                </a:moveTo>
                <a:cubicBezTo>
                  <a:pt x="26" y="56"/>
                  <a:pt x="26" y="56"/>
                  <a:pt x="26" y="56"/>
                </a:cubicBezTo>
                <a:cubicBezTo>
                  <a:pt x="19" y="46"/>
                  <a:pt x="19" y="46"/>
                  <a:pt x="19" y="46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44"/>
                  <a:pt x="18" y="44"/>
                  <a:pt x="18" y="43"/>
                </a:cubicBezTo>
                <a:cubicBezTo>
                  <a:pt x="18" y="43"/>
                  <a:pt x="18" y="43"/>
                  <a:pt x="18" y="43"/>
                </a:cubicBezTo>
                <a:cubicBezTo>
                  <a:pt x="18" y="44"/>
                  <a:pt x="18" y="44"/>
                  <a:pt x="18" y="44"/>
                </a:cubicBezTo>
                <a:cubicBezTo>
                  <a:pt x="17" y="45"/>
                  <a:pt x="17" y="45"/>
                  <a:pt x="17" y="46"/>
                </a:cubicBezTo>
                <a:cubicBezTo>
                  <a:pt x="10" y="56"/>
                  <a:pt x="10" y="56"/>
                  <a:pt x="1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49"/>
                  <a:pt x="0" y="49"/>
                  <a:pt x="0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13" y="38"/>
                  <a:pt x="13" y="38"/>
                  <a:pt x="13" y="38"/>
                </a:cubicBezTo>
                <a:cubicBezTo>
                  <a:pt x="6" y="27"/>
                  <a:pt x="6" y="27"/>
                  <a:pt x="6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0"/>
                  <a:pt x="0" y="20"/>
                  <a:pt x="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30"/>
                  <a:pt x="17" y="30"/>
                  <a:pt x="18" y="31"/>
                </a:cubicBezTo>
                <a:cubicBezTo>
                  <a:pt x="18" y="31"/>
                  <a:pt x="18" y="31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1"/>
                  <a:pt x="18" y="31"/>
                  <a:pt x="19" y="31"/>
                </a:cubicBezTo>
                <a:cubicBezTo>
                  <a:pt x="20" y="29"/>
                  <a:pt x="20" y="29"/>
                  <a:pt x="20" y="29"/>
                </a:cubicBezTo>
                <a:cubicBezTo>
                  <a:pt x="25" y="20"/>
                  <a:pt x="25" y="20"/>
                  <a:pt x="25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6" y="27"/>
                  <a:pt x="36" y="27"/>
                  <a:pt x="36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23" y="37"/>
                  <a:pt x="23" y="37"/>
                  <a:pt x="23" y="37"/>
                </a:cubicBezTo>
                <a:cubicBezTo>
                  <a:pt x="31" y="49"/>
                  <a:pt x="31" y="49"/>
                  <a:pt x="31" y="49"/>
                </a:cubicBezTo>
                <a:cubicBezTo>
                  <a:pt x="36" y="49"/>
                  <a:pt x="36" y="49"/>
                  <a:pt x="36" y="49"/>
                </a:cubicBezTo>
                <a:lnTo>
                  <a:pt x="36" y="56"/>
                </a:lnTo>
                <a:close/>
                <a:moveTo>
                  <a:pt x="61" y="30"/>
                </a:moveTo>
                <a:cubicBezTo>
                  <a:pt x="41" y="30"/>
                  <a:pt x="41" y="30"/>
                  <a:pt x="41" y="30"/>
                </a:cubicBezTo>
                <a:cubicBezTo>
                  <a:pt x="41" y="29"/>
                  <a:pt x="41" y="29"/>
                  <a:pt x="41" y="29"/>
                </a:cubicBezTo>
                <a:cubicBezTo>
                  <a:pt x="41" y="29"/>
                  <a:pt x="40" y="28"/>
                  <a:pt x="40" y="27"/>
                </a:cubicBezTo>
                <a:cubicBezTo>
                  <a:pt x="40" y="16"/>
                  <a:pt x="54" y="15"/>
                  <a:pt x="54" y="10"/>
                </a:cubicBezTo>
                <a:cubicBezTo>
                  <a:pt x="54" y="8"/>
                  <a:pt x="53" y="6"/>
                  <a:pt x="50" y="6"/>
                </a:cubicBezTo>
                <a:cubicBezTo>
                  <a:pt x="49" y="6"/>
                  <a:pt x="48" y="7"/>
                  <a:pt x="47" y="8"/>
                </a:cubicBezTo>
                <a:cubicBezTo>
                  <a:pt x="46" y="8"/>
                  <a:pt x="46" y="9"/>
                  <a:pt x="45" y="9"/>
                </a:cubicBezTo>
                <a:cubicBezTo>
                  <a:pt x="41" y="6"/>
                  <a:pt x="41" y="6"/>
                  <a:pt x="41" y="6"/>
                </a:cubicBezTo>
                <a:cubicBezTo>
                  <a:pt x="42" y="5"/>
                  <a:pt x="42" y="4"/>
                  <a:pt x="43" y="3"/>
                </a:cubicBezTo>
                <a:cubicBezTo>
                  <a:pt x="45" y="2"/>
                  <a:pt x="48" y="0"/>
                  <a:pt x="51" y="0"/>
                </a:cubicBezTo>
                <a:cubicBezTo>
                  <a:pt x="57" y="0"/>
                  <a:pt x="61" y="4"/>
                  <a:pt x="61" y="9"/>
                </a:cubicBezTo>
                <a:cubicBezTo>
                  <a:pt x="61" y="19"/>
                  <a:pt x="48" y="19"/>
                  <a:pt x="4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6" y="22"/>
                  <a:pt x="56" y="22"/>
                  <a:pt x="56" y="22"/>
                </a:cubicBezTo>
                <a:cubicBezTo>
                  <a:pt x="61" y="22"/>
                  <a:pt x="61" y="22"/>
                  <a:pt x="61" y="22"/>
                </a:cubicBezTo>
                <a:lnTo>
                  <a:pt x="61" y="3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8" name="Freeform 144"/>
          <p:cNvSpPr>
            <a:spLocks noEditPoints="1"/>
          </p:cNvSpPr>
          <p:nvPr/>
        </p:nvSpPr>
        <p:spPr bwMode="auto">
          <a:xfrm>
            <a:off x="3195480" y="3673433"/>
            <a:ext cx="221369" cy="171702"/>
          </a:xfrm>
          <a:custGeom>
            <a:avLst/>
            <a:gdLst>
              <a:gd name="T0" fmla="*/ 230452 w 72"/>
              <a:gd name="T1" fmla="*/ 188657 h 56"/>
              <a:gd name="T2" fmla="*/ 223573 w 72"/>
              <a:gd name="T3" fmla="*/ 192087 h 56"/>
              <a:gd name="T4" fmla="*/ 27517 w 72"/>
              <a:gd name="T5" fmla="*/ 192087 h 56"/>
              <a:gd name="T6" fmla="*/ 20638 w 72"/>
              <a:gd name="T7" fmla="*/ 188657 h 56"/>
              <a:gd name="T8" fmla="*/ 0 w 72"/>
              <a:gd name="T9" fmla="*/ 123485 h 56"/>
              <a:gd name="T10" fmla="*/ 123825 w 72"/>
              <a:gd name="T11" fmla="*/ 0 h 56"/>
              <a:gd name="T12" fmla="*/ 247650 w 72"/>
              <a:gd name="T13" fmla="*/ 123485 h 56"/>
              <a:gd name="T14" fmla="*/ 230452 w 72"/>
              <a:gd name="T15" fmla="*/ 188657 h 56"/>
              <a:gd name="T16" fmla="*/ 37835 w 72"/>
              <a:gd name="T17" fmla="*/ 102904 h 56"/>
              <a:gd name="T18" fmla="*/ 20638 w 72"/>
              <a:gd name="T19" fmla="*/ 123485 h 56"/>
              <a:gd name="T20" fmla="*/ 37835 w 72"/>
              <a:gd name="T21" fmla="*/ 140635 h 56"/>
              <a:gd name="T22" fmla="*/ 55033 w 72"/>
              <a:gd name="T23" fmla="*/ 123485 h 56"/>
              <a:gd name="T24" fmla="*/ 37835 w 72"/>
              <a:gd name="T25" fmla="*/ 102904 h 56"/>
              <a:gd name="T26" fmla="*/ 61913 w 72"/>
              <a:gd name="T27" fmla="*/ 41162 h 56"/>
              <a:gd name="T28" fmla="*/ 44715 w 72"/>
              <a:gd name="T29" fmla="*/ 61742 h 56"/>
              <a:gd name="T30" fmla="*/ 61913 w 72"/>
              <a:gd name="T31" fmla="*/ 78893 h 56"/>
              <a:gd name="T32" fmla="*/ 82550 w 72"/>
              <a:gd name="T33" fmla="*/ 61742 h 56"/>
              <a:gd name="T34" fmla="*/ 61913 w 72"/>
              <a:gd name="T35" fmla="*/ 41162 h 56"/>
              <a:gd name="T36" fmla="*/ 154781 w 72"/>
              <a:gd name="T37" fmla="*/ 75463 h 56"/>
              <a:gd name="T38" fmla="*/ 147902 w 72"/>
              <a:gd name="T39" fmla="*/ 61742 h 56"/>
              <a:gd name="T40" fmla="*/ 137583 w 72"/>
              <a:gd name="T41" fmla="*/ 68603 h 56"/>
              <a:gd name="T42" fmla="*/ 123825 w 72"/>
              <a:gd name="T43" fmla="*/ 123485 h 56"/>
              <a:gd name="T44" fmla="*/ 99748 w 72"/>
              <a:gd name="T45" fmla="*/ 140635 h 56"/>
              <a:gd name="T46" fmla="*/ 116946 w 72"/>
              <a:gd name="T47" fmla="*/ 174936 h 56"/>
              <a:gd name="T48" fmla="*/ 151342 w 72"/>
              <a:gd name="T49" fmla="*/ 154356 h 56"/>
              <a:gd name="T50" fmla="*/ 141023 w 72"/>
              <a:gd name="T51" fmla="*/ 126915 h 56"/>
              <a:gd name="T52" fmla="*/ 154781 w 72"/>
              <a:gd name="T53" fmla="*/ 75463 h 56"/>
              <a:gd name="T54" fmla="*/ 123825 w 72"/>
              <a:gd name="T55" fmla="*/ 17151 h 56"/>
              <a:gd name="T56" fmla="*/ 106627 w 72"/>
              <a:gd name="T57" fmla="*/ 34301 h 56"/>
              <a:gd name="T58" fmla="*/ 123825 w 72"/>
              <a:gd name="T59" fmla="*/ 51452 h 56"/>
              <a:gd name="T60" fmla="*/ 144463 w 72"/>
              <a:gd name="T61" fmla="*/ 34301 h 56"/>
              <a:gd name="T62" fmla="*/ 123825 w 72"/>
              <a:gd name="T63" fmla="*/ 17151 h 56"/>
              <a:gd name="T64" fmla="*/ 185738 w 72"/>
              <a:gd name="T65" fmla="*/ 41162 h 56"/>
              <a:gd name="T66" fmla="*/ 168540 w 72"/>
              <a:gd name="T67" fmla="*/ 61742 h 56"/>
              <a:gd name="T68" fmla="*/ 185738 w 72"/>
              <a:gd name="T69" fmla="*/ 78893 h 56"/>
              <a:gd name="T70" fmla="*/ 206375 w 72"/>
              <a:gd name="T71" fmla="*/ 61742 h 56"/>
              <a:gd name="T72" fmla="*/ 185738 w 72"/>
              <a:gd name="T73" fmla="*/ 41162 h 56"/>
              <a:gd name="T74" fmla="*/ 213254 w 72"/>
              <a:gd name="T75" fmla="*/ 102904 h 56"/>
              <a:gd name="T76" fmla="*/ 196056 w 72"/>
              <a:gd name="T77" fmla="*/ 123485 h 56"/>
              <a:gd name="T78" fmla="*/ 213254 w 72"/>
              <a:gd name="T79" fmla="*/ 140635 h 56"/>
              <a:gd name="T80" fmla="*/ 230452 w 72"/>
              <a:gd name="T81" fmla="*/ 123485 h 56"/>
              <a:gd name="T82" fmla="*/ 213254 w 72"/>
              <a:gd name="T83" fmla="*/ 102904 h 5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2" h="56">
                <a:moveTo>
                  <a:pt x="67" y="55"/>
                </a:moveTo>
                <a:cubicBezTo>
                  <a:pt x="66" y="56"/>
                  <a:pt x="66" y="56"/>
                  <a:pt x="65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7" y="56"/>
                  <a:pt x="7" y="56"/>
                  <a:pt x="6" y="55"/>
                </a:cubicBezTo>
                <a:cubicBezTo>
                  <a:pt x="2" y="49"/>
                  <a:pt x="0" y="42"/>
                  <a:pt x="0" y="36"/>
                </a:cubicBezTo>
                <a:cubicBezTo>
                  <a:pt x="0" y="16"/>
                  <a:pt x="17" y="0"/>
                  <a:pt x="36" y="0"/>
                </a:cubicBezTo>
                <a:cubicBezTo>
                  <a:pt x="56" y="0"/>
                  <a:pt x="72" y="16"/>
                  <a:pt x="72" y="36"/>
                </a:cubicBezTo>
                <a:cubicBezTo>
                  <a:pt x="72" y="42"/>
                  <a:pt x="70" y="49"/>
                  <a:pt x="67" y="55"/>
                </a:cubicBezTo>
                <a:close/>
                <a:moveTo>
                  <a:pt x="11" y="30"/>
                </a:moveTo>
                <a:cubicBezTo>
                  <a:pt x="8" y="30"/>
                  <a:pt x="6" y="33"/>
                  <a:pt x="6" y="36"/>
                </a:cubicBezTo>
                <a:cubicBezTo>
                  <a:pt x="6" y="38"/>
                  <a:pt x="8" y="41"/>
                  <a:pt x="11" y="41"/>
                </a:cubicBezTo>
                <a:cubicBezTo>
                  <a:pt x="14" y="41"/>
                  <a:pt x="16" y="38"/>
                  <a:pt x="16" y="36"/>
                </a:cubicBezTo>
                <a:cubicBezTo>
                  <a:pt x="16" y="33"/>
                  <a:pt x="14" y="30"/>
                  <a:pt x="11" y="30"/>
                </a:cubicBezTo>
                <a:close/>
                <a:moveTo>
                  <a:pt x="18" y="12"/>
                </a:moveTo>
                <a:cubicBezTo>
                  <a:pt x="16" y="12"/>
                  <a:pt x="13" y="15"/>
                  <a:pt x="13" y="18"/>
                </a:cubicBezTo>
                <a:cubicBezTo>
                  <a:pt x="13" y="20"/>
                  <a:pt x="16" y="23"/>
                  <a:pt x="18" y="23"/>
                </a:cubicBezTo>
                <a:cubicBezTo>
                  <a:pt x="21" y="23"/>
                  <a:pt x="24" y="20"/>
                  <a:pt x="24" y="18"/>
                </a:cubicBezTo>
                <a:cubicBezTo>
                  <a:pt x="24" y="15"/>
                  <a:pt x="21" y="12"/>
                  <a:pt x="18" y="12"/>
                </a:cubicBezTo>
                <a:close/>
                <a:moveTo>
                  <a:pt x="45" y="22"/>
                </a:moveTo>
                <a:cubicBezTo>
                  <a:pt x="45" y="20"/>
                  <a:pt x="44" y="19"/>
                  <a:pt x="43" y="18"/>
                </a:cubicBezTo>
                <a:cubicBezTo>
                  <a:pt x="42" y="18"/>
                  <a:pt x="40" y="19"/>
                  <a:pt x="40" y="20"/>
                </a:cubicBezTo>
                <a:cubicBezTo>
                  <a:pt x="36" y="36"/>
                  <a:pt x="36" y="36"/>
                  <a:pt x="36" y="36"/>
                </a:cubicBezTo>
                <a:cubicBezTo>
                  <a:pt x="33" y="36"/>
                  <a:pt x="30" y="38"/>
                  <a:pt x="29" y="41"/>
                </a:cubicBezTo>
                <a:cubicBezTo>
                  <a:pt x="28" y="45"/>
                  <a:pt x="30" y="50"/>
                  <a:pt x="34" y="51"/>
                </a:cubicBezTo>
                <a:cubicBezTo>
                  <a:pt x="39" y="52"/>
                  <a:pt x="43" y="49"/>
                  <a:pt x="44" y="45"/>
                </a:cubicBezTo>
                <a:cubicBezTo>
                  <a:pt x="45" y="42"/>
                  <a:pt x="43" y="39"/>
                  <a:pt x="41" y="37"/>
                </a:cubicBezTo>
                <a:lnTo>
                  <a:pt x="45" y="22"/>
                </a:lnTo>
                <a:close/>
                <a:moveTo>
                  <a:pt x="36" y="5"/>
                </a:moveTo>
                <a:cubicBezTo>
                  <a:pt x="34" y="5"/>
                  <a:pt x="31" y="7"/>
                  <a:pt x="31" y="10"/>
                </a:cubicBezTo>
                <a:cubicBezTo>
                  <a:pt x="31" y="13"/>
                  <a:pt x="34" y="15"/>
                  <a:pt x="36" y="15"/>
                </a:cubicBezTo>
                <a:cubicBezTo>
                  <a:pt x="39" y="15"/>
                  <a:pt x="42" y="13"/>
                  <a:pt x="42" y="10"/>
                </a:cubicBezTo>
                <a:cubicBezTo>
                  <a:pt x="42" y="7"/>
                  <a:pt x="39" y="5"/>
                  <a:pt x="36" y="5"/>
                </a:cubicBezTo>
                <a:close/>
                <a:moveTo>
                  <a:pt x="54" y="12"/>
                </a:moveTo>
                <a:cubicBezTo>
                  <a:pt x="52" y="12"/>
                  <a:pt x="49" y="15"/>
                  <a:pt x="49" y="18"/>
                </a:cubicBezTo>
                <a:cubicBezTo>
                  <a:pt x="49" y="20"/>
                  <a:pt x="52" y="23"/>
                  <a:pt x="54" y="23"/>
                </a:cubicBezTo>
                <a:cubicBezTo>
                  <a:pt x="57" y="23"/>
                  <a:pt x="60" y="20"/>
                  <a:pt x="60" y="18"/>
                </a:cubicBezTo>
                <a:cubicBezTo>
                  <a:pt x="60" y="15"/>
                  <a:pt x="57" y="12"/>
                  <a:pt x="54" y="12"/>
                </a:cubicBezTo>
                <a:close/>
                <a:moveTo>
                  <a:pt x="62" y="30"/>
                </a:moveTo>
                <a:cubicBezTo>
                  <a:pt x="59" y="30"/>
                  <a:pt x="57" y="33"/>
                  <a:pt x="57" y="36"/>
                </a:cubicBezTo>
                <a:cubicBezTo>
                  <a:pt x="57" y="38"/>
                  <a:pt x="59" y="41"/>
                  <a:pt x="62" y="41"/>
                </a:cubicBezTo>
                <a:cubicBezTo>
                  <a:pt x="65" y="41"/>
                  <a:pt x="67" y="38"/>
                  <a:pt x="67" y="36"/>
                </a:cubicBezTo>
                <a:cubicBezTo>
                  <a:pt x="67" y="33"/>
                  <a:pt x="65" y="30"/>
                  <a:pt x="62" y="3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9" name="Freeform 145"/>
          <p:cNvSpPr>
            <a:spLocks noEditPoints="1"/>
          </p:cNvSpPr>
          <p:nvPr/>
        </p:nvSpPr>
        <p:spPr bwMode="auto">
          <a:xfrm>
            <a:off x="3638217" y="3639376"/>
            <a:ext cx="251169" cy="221369"/>
          </a:xfrm>
          <a:custGeom>
            <a:avLst/>
            <a:gdLst>
              <a:gd name="T0" fmla="*/ 280988 w 82"/>
              <a:gd name="T1" fmla="*/ 154781 h 72"/>
              <a:gd name="T2" fmla="*/ 280988 w 82"/>
              <a:gd name="T3" fmla="*/ 209815 h 72"/>
              <a:gd name="T4" fmla="*/ 277561 w 82"/>
              <a:gd name="T5" fmla="*/ 213254 h 72"/>
              <a:gd name="T6" fmla="*/ 263855 w 82"/>
              <a:gd name="T7" fmla="*/ 213254 h 72"/>
              <a:gd name="T8" fmla="*/ 263855 w 82"/>
              <a:gd name="T9" fmla="*/ 223573 h 72"/>
              <a:gd name="T10" fmla="*/ 236441 w 82"/>
              <a:gd name="T11" fmla="*/ 247650 h 72"/>
              <a:gd name="T12" fmla="*/ 209028 w 82"/>
              <a:gd name="T13" fmla="*/ 223573 h 72"/>
              <a:gd name="T14" fmla="*/ 209028 w 82"/>
              <a:gd name="T15" fmla="*/ 213254 h 72"/>
              <a:gd name="T16" fmla="*/ 68534 w 82"/>
              <a:gd name="T17" fmla="*/ 213254 h 72"/>
              <a:gd name="T18" fmla="*/ 68534 w 82"/>
              <a:gd name="T19" fmla="*/ 223573 h 72"/>
              <a:gd name="T20" fmla="*/ 44547 w 82"/>
              <a:gd name="T21" fmla="*/ 247650 h 72"/>
              <a:gd name="T22" fmla="*/ 17133 w 82"/>
              <a:gd name="T23" fmla="*/ 223573 h 72"/>
              <a:gd name="T24" fmla="*/ 17133 w 82"/>
              <a:gd name="T25" fmla="*/ 213254 h 72"/>
              <a:gd name="T26" fmla="*/ 3427 w 82"/>
              <a:gd name="T27" fmla="*/ 213254 h 72"/>
              <a:gd name="T28" fmla="*/ 0 w 82"/>
              <a:gd name="T29" fmla="*/ 209815 h 72"/>
              <a:gd name="T30" fmla="*/ 0 w 82"/>
              <a:gd name="T31" fmla="*/ 154781 h 72"/>
              <a:gd name="T32" fmla="*/ 30840 w 82"/>
              <a:gd name="T33" fmla="*/ 123825 h 72"/>
              <a:gd name="T34" fmla="*/ 34267 w 82"/>
              <a:gd name="T35" fmla="*/ 123825 h 72"/>
              <a:gd name="T36" fmla="*/ 47974 w 82"/>
              <a:gd name="T37" fmla="*/ 65352 h 72"/>
              <a:gd name="T38" fmla="*/ 85667 w 82"/>
              <a:gd name="T39" fmla="*/ 37835 h 72"/>
              <a:gd name="T40" fmla="*/ 106227 w 82"/>
              <a:gd name="T41" fmla="*/ 37835 h 72"/>
              <a:gd name="T42" fmla="*/ 106227 w 82"/>
              <a:gd name="T43" fmla="*/ 6879 h 72"/>
              <a:gd name="T44" fmla="*/ 109654 w 82"/>
              <a:gd name="T45" fmla="*/ 0 h 72"/>
              <a:gd name="T46" fmla="*/ 171334 w 82"/>
              <a:gd name="T47" fmla="*/ 0 h 72"/>
              <a:gd name="T48" fmla="*/ 174761 w 82"/>
              <a:gd name="T49" fmla="*/ 6879 h 72"/>
              <a:gd name="T50" fmla="*/ 174761 w 82"/>
              <a:gd name="T51" fmla="*/ 37835 h 72"/>
              <a:gd name="T52" fmla="*/ 191894 w 82"/>
              <a:gd name="T53" fmla="*/ 37835 h 72"/>
              <a:gd name="T54" fmla="*/ 233014 w 82"/>
              <a:gd name="T55" fmla="*/ 65352 h 72"/>
              <a:gd name="T56" fmla="*/ 246721 w 82"/>
              <a:gd name="T57" fmla="*/ 123825 h 72"/>
              <a:gd name="T58" fmla="*/ 250148 w 82"/>
              <a:gd name="T59" fmla="*/ 123825 h 72"/>
              <a:gd name="T60" fmla="*/ 280988 w 82"/>
              <a:gd name="T61" fmla="*/ 154781 h 72"/>
              <a:gd name="T62" fmla="*/ 65107 w 82"/>
              <a:gd name="T63" fmla="*/ 168540 h 72"/>
              <a:gd name="T64" fmla="*/ 44547 w 82"/>
              <a:gd name="T65" fmla="*/ 147902 h 72"/>
              <a:gd name="T66" fmla="*/ 20560 w 82"/>
              <a:gd name="T67" fmla="*/ 168540 h 72"/>
              <a:gd name="T68" fmla="*/ 44547 w 82"/>
              <a:gd name="T69" fmla="*/ 192617 h 72"/>
              <a:gd name="T70" fmla="*/ 65107 w 82"/>
              <a:gd name="T71" fmla="*/ 168540 h 72"/>
              <a:gd name="T72" fmla="*/ 209028 w 82"/>
              <a:gd name="T73" fmla="*/ 123825 h 72"/>
              <a:gd name="T74" fmla="*/ 198748 w 82"/>
              <a:gd name="T75" fmla="*/ 75671 h 72"/>
              <a:gd name="T76" fmla="*/ 191894 w 82"/>
              <a:gd name="T77" fmla="*/ 72231 h 72"/>
              <a:gd name="T78" fmla="*/ 85667 w 82"/>
              <a:gd name="T79" fmla="*/ 72231 h 72"/>
              <a:gd name="T80" fmla="*/ 82240 w 82"/>
              <a:gd name="T81" fmla="*/ 75671 h 72"/>
              <a:gd name="T82" fmla="*/ 68534 w 82"/>
              <a:gd name="T83" fmla="*/ 123825 h 72"/>
              <a:gd name="T84" fmla="*/ 209028 w 82"/>
              <a:gd name="T85" fmla="*/ 123825 h 72"/>
              <a:gd name="T86" fmla="*/ 260428 w 82"/>
              <a:gd name="T87" fmla="*/ 168540 h 72"/>
              <a:gd name="T88" fmla="*/ 236441 w 82"/>
              <a:gd name="T89" fmla="*/ 147902 h 72"/>
              <a:gd name="T90" fmla="*/ 215881 w 82"/>
              <a:gd name="T91" fmla="*/ 168540 h 72"/>
              <a:gd name="T92" fmla="*/ 236441 w 82"/>
              <a:gd name="T93" fmla="*/ 192617 h 72"/>
              <a:gd name="T94" fmla="*/ 260428 w 82"/>
              <a:gd name="T95" fmla="*/ 168540 h 7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82" h="72">
                <a:moveTo>
                  <a:pt x="82" y="45"/>
                </a:moveTo>
                <a:cubicBezTo>
                  <a:pt x="82" y="61"/>
                  <a:pt x="82" y="61"/>
                  <a:pt x="82" y="61"/>
                </a:cubicBezTo>
                <a:cubicBezTo>
                  <a:pt x="82" y="61"/>
                  <a:pt x="81" y="62"/>
                  <a:pt x="81" y="62"/>
                </a:cubicBezTo>
                <a:cubicBezTo>
                  <a:pt x="77" y="62"/>
                  <a:pt x="77" y="62"/>
                  <a:pt x="77" y="62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9"/>
                  <a:pt x="73" y="72"/>
                  <a:pt x="69" y="72"/>
                </a:cubicBezTo>
                <a:cubicBezTo>
                  <a:pt x="65" y="72"/>
                  <a:pt x="61" y="69"/>
                  <a:pt x="61" y="65"/>
                </a:cubicBezTo>
                <a:cubicBezTo>
                  <a:pt x="61" y="62"/>
                  <a:pt x="61" y="62"/>
                  <a:pt x="61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20" y="65"/>
                  <a:pt x="20" y="65"/>
                  <a:pt x="20" y="65"/>
                </a:cubicBezTo>
                <a:cubicBezTo>
                  <a:pt x="20" y="69"/>
                  <a:pt x="17" y="72"/>
                  <a:pt x="13" y="72"/>
                </a:cubicBezTo>
                <a:cubicBezTo>
                  <a:pt x="8" y="72"/>
                  <a:pt x="5" y="69"/>
                  <a:pt x="5" y="65"/>
                </a:cubicBezTo>
                <a:cubicBezTo>
                  <a:pt x="5" y="62"/>
                  <a:pt x="5" y="62"/>
                  <a:pt x="5" y="62"/>
                </a:cubicBezTo>
                <a:cubicBezTo>
                  <a:pt x="1" y="62"/>
                  <a:pt x="1" y="62"/>
                  <a:pt x="1" y="62"/>
                </a:cubicBezTo>
                <a:cubicBezTo>
                  <a:pt x="0" y="62"/>
                  <a:pt x="0" y="61"/>
                  <a:pt x="0" y="6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0"/>
                  <a:pt x="4" y="36"/>
                  <a:pt x="9" y="36"/>
                </a:cubicBezTo>
                <a:cubicBezTo>
                  <a:pt x="10" y="36"/>
                  <a:pt x="10" y="36"/>
                  <a:pt x="10" y="36"/>
                </a:cubicBezTo>
                <a:cubicBezTo>
                  <a:pt x="14" y="19"/>
                  <a:pt x="14" y="19"/>
                  <a:pt x="14" y="19"/>
                </a:cubicBezTo>
                <a:cubicBezTo>
                  <a:pt x="15" y="14"/>
                  <a:pt x="20" y="11"/>
                  <a:pt x="25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1"/>
                  <a:pt x="31" y="0"/>
                  <a:pt x="32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1" y="0"/>
                  <a:pt x="51" y="1"/>
                  <a:pt x="51" y="2"/>
                </a:cubicBezTo>
                <a:cubicBezTo>
                  <a:pt x="51" y="11"/>
                  <a:pt x="51" y="11"/>
                  <a:pt x="51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62" y="11"/>
                  <a:pt x="66" y="14"/>
                  <a:pt x="68" y="19"/>
                </a:cubicBezTo>
                <a:cubicBezTo>
                  <a:pt x="72" y="36"/>
                  <a:pt x="72" y="36"/>
                  <a:pt x="72" y="36"/>
                </a:cubicBezTo>
                <a:cubicBezTo>
                  <a:pt x="73" y="36"/>
                  <a:pt x="73" y="36"/>
                  <a:pt x="73" y="36"/>
                </a:cubicBezTo>
                <a:cubicBezTo>
                  <a:pt x="78" y="36"/>
                  <a:pt x="82" y="40"/>
                  <a:pt x="82" y="45"/>
                </a:cubicBezTo>
                <a:close/>
                <a:moveTo>
                  <a:pt x="19" y="49"/>
                </a:moveTo>
                <a:cubicBezTo>
                  <a:pt x="19" y="46"/>
                  <a:pt x="16" y="43"/>
                  <a:pt x="13" y="43"/>
                </a:cubicBezTo>
                <a:cubicBezTo>
                  <a:pt x="9" y="43"/>
                  <a:pt x="6" y="46"/>
                  <a:pt x="6" y="49"/>
                </a:cubicBezTo>
                <a:cubicBezTo>
                  <a:pt x="6" y="53"/>
                  <a:pt x="9" y="56"/>
                  <a:pt x="13" y="56"/>
                </a:cubicBezTo>
                <a:cubicBezTo>
                  <a:pt x="16" y="56"/>
                  <a:pt x="19" y="53"/>
                  <a:pt x="19" y="49"/>
                </a:cubicBezTo>
                <a:close/>
                <a:moveTo>
                  <a:pt x="61" y="36"/>
                </a:moveTo>
                <a:cubicBezTo>
                  <a:pt x="58" y="22"/>
                  <a:pt x="58" y="22"/>
                  <a:pt x="58" y="22"/>
                </a:cubicBezTo>
                <a:cubicBezTo>
                  <a:pt x="58" y="22"/>
                  <a:pt x="57" y="21"/>
                  <a:pt x="56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1"/>
                  <a:pt x="24" y="22"/>
                  <a:pt x="24" y="22"/>
                </a:cubicBezTo>
                <a:cubicBezTo>
                  <a:pt x="20" y="36"/>
                  <a:pt x="20" y="36"/>
                  <a:pt x="20" y="36"/>
                </a:cubicBezTo>
                <a:lnTo>
                  <a:pt x="61" y="36"/>
                </a:lnTo>
                <a:close/>
                <a:moveTo>
                  <a:pt x="76" y="49"/>
                </a:moveTo>
                <a:cubicBezTo>
                  <a:pt x="76" y="46"/>
                  <a:pt x="73" y="43"/>
                  <a:pt x="69" y="43"/>
                </a:cubicBezTo>
                <a:cubicBezTo>
                  <a:pt x="66" y="43"/>
                  <a:pt x="63" y="46"/>
                  <a:pt x="63" y="49"/>
                </a:cubicBezTo>
                <a:cubicBezTo>
                  <a:pt x="63" y="53"/>
                  <a:pt x="66" y="56"/>
                  <a:pt x="69" y="56"/>
                </a:cubicBezTo>
                <a:cubicBezTo>
                  <a:pt x="73" y="56"/>
                  <a:pt x="76" y="53"/>
                  <a:pt x="76" y="4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0" name="Freeform 146"/>
          <p:cNvSpPr>
            <a:spLocks noEditPoints="1"/>
          </p:cNvSpPr>
          <p:nvPr/>
        </p:nvSpPr>
        <p:spPr bwMode="auto">
          <a:xfrm>
            <a:off x="4080954" y="3654985"/>
            <a:ext cx="190150" cy="205760"/>
          </a:xfrm>
          <a:custGeom>
            <a:avLst/>
            <a:gdLst>
              <a:gd name="T0" fmla="*/ 20586 w 62"/>
              <a:gd name="T1" fmla="*/ 6871 h 67"/>
              <a:gd name="T2" fmla="*/ 48035 w 62"/>
              <a:gd name="T3" fmla="*/ 6871 h 67"/>
              <a:gd name="T4" fmla="*/ 85776 w 62"/>
              <a:gd name="T5" fmla="*/ 6871 h 67"/>
              <a:gd name="T6" fmla="*/ 195570 w 62"/>
              <a:gd name="T7" fmla="*/ 6871 h 67"/>
              <a:gd name="T8" fmla="*/ 202432 w 62"/>
              <a:gd name="T9" fmla="*/ 0 h 67"/>
              <a:gd name="T10" fmla="*/ 209294 w 62"/>
              <a:gd name="T11" fmla="*/ 0 h 67"/>
              <a:gd name="T12" fmla="*/ 212725 w 62"/>
              <a:gd name="T13" fmla="*/ 0 h 67"/>
              <a:gd name="T14" fmla="*/ 212725 w 62"/>
              <a:gd name="T15" fmla="*/ 48099 h 67"/>
              <a:gd name="T16" fmla="*/ 212725 w 62"/>
              <a:gd name="T17" fmla="*/ 61842 h 67"/>
              <a:gd name="T18" fmla="*/ 202432 w 62"/>
              <a:gd name="T19" fmla="*/ 65277 h 67"/>
              <a:gd name="T20" fmla="*/ 195570 w 62"/>
              <a:gd name="T21" fmla="*/ 48099 h 67"/>
              <a:gd name="T22" fmla="*/ 192139 w 62"/>
              <a:gd name="T23" fmla="*/ 27485 h 67"/>
              <a:gd name="T24" fmla="*/ 188708 w 62"/>
              <a:gd name="T25" fmla="*/ 24049 h 67"/>
              <a:gd name="T26" fmla="*/ 178415 w 62"/>
              <a:gd name="T27" fmla="*/ 24049 h 67"/>
              <a:gd name="T28" fmla="*/ 126949 w 62"/>
              <a:gd name="T29" fmla="*/ 24049 h 67"/>
              <a:gd name="T30" fmla="*/ 123518 w 62"/>
              <a:gd name="T31" fmla="*/ 44663 h 67"/>
              <a:gd name="T32" fmla="*/ 123518 w 62"/>
              <a:gd name="T33" fmla="*/ 65277 h 67"/>
              <a:gd name="T34" fmla="*/ 123518 w 62"/>
              <a:gd name="T35" fmla="*/ 58406 h 67"/>
              <a:gd name="T36" fmla="*/ 123518 w 62"/>
              <a:gd name="T37" fmla="*/ 123683 h 67"/>
              <a:gd name="T38" fmla="*/ 126949 w 62"/>
              <a:gd name="T39" fmla="*/ 154604 h 67"/>
              <a:gd name="T40" fmla="*/ 161259 w 62"/>
              <a:gd name="T41" fmla="*/ 168346 h 67"/>
              <a:gd name="T42" fmla="*/ 161259 w 62"/>
              <a:gd name="T43" fmla="*/ 175218 h 67"/>
              <a:gd name="T44" fmla="*/ 161259 w 62"/>
              <a:gd name="T45" fmla="*/ 178653 h 67"/>
              <a:gd name="T46" fmla="*/ 154397 w 62"/>
              <a:gd name="T47" fmla="*/ 178653 h 67"/>
              <a:gd name="T48" fmla="*/ 96069 w 62"/>
              <a:gd name="T49" fmla="*/ 175218 h 67"/>
              <a:gd name="T50" fmla="*/ 54897 w 62"/>
              <a:gd name="T51" fmla="*/ 178653 h 67"/>
              <a:gd name="T52" fmla="*/ 54897 w 62"/>
              <a:gd name="T53" fmla="*/ 171782 h 67"/>
              <a:gd name="T54" fmla="*/ 54897 w 62"/>
              <a:gd name="T55" fmla="*/ 168346 h 67"/>
              <a:gd name="T56" fmla="*/ 85776 w 62"/>
              <a:gd name="T57" fmla="*/ 154604 h 67"/>
              <a:gd name="T58" fmla="*/ 89207 w 62"/>
              <a:gd name="T59" fmla="*/ 72148 h 67"/>
              <a:gd name="T60" fmla="*/ 89207 w 62"/>
              <a:gd name="T61" fmla="*/ 65277 h 67"/>
              <a:gd name="T62" fmla="*/ 89207 w 62"/>
              <a:gd name="T63" fmla="*/ 24049 h 67"/>
              <a:gd name="T64" fmla="*/ 65190 w 62"/>
              <a:gd name="T65" fmla="*/ 24049 h 67"/>
              <a:gd name="T66" fmla="*/ 24017 w 62"/>
              <a:gd name="T67" fmla="*/ 27485 h 67"/>
              <a:gd name="T68" fmla="*/ 10293 w 62"/>
              <a:gd name="T69" fmla="*/ 61842 h 67"/>
              <a:gd name="T70" fmla="*/ 0 w 62"/>
              <a:gd name="T71" fmla="*/ 54970 h 67"/>
              <a:gd name="T72" fmla="*/ 0 w 62"/>
              <a:gd name="T73" fmla="*/ 3436 h 67"/>
              <a:gd name="T74" fmla="*/ 13724 w 62"/>
              <a:gd name="T75" fmla="*/ 0 h 67"/>
              <a:gd name="T76" fmla="*/ 20586 w 62"/>
              <a:gd name="T77" fmla="*/ 6871 h 67"/>
              <a:gd name="T78" fmla="*/ 209294 w 62"/>
              <a:gd name="T79" fmla="*/ 199267 h 67"/>
              <a:gd name="T80" fmla="*/ 212725 w 62"/>
              <a:gd name="T81" fmla="*/ 206139 h 67"/>
              <a:gd name="T82" fmla="*/ 209294 w 62"/>
              <a:gd name="T83" fmla="*/ 213010 h 67"/>
              <a:gd name="T84" fmla="*/ 181846 w 62"/>
              <a:gd name="T85" fmla="*/ 230188 h 67"/>
              <a:gd name="T86" fmla="*/ 178415 w 62"/>
              <a:gd name="T87" fmla="*/ 213010 h 67"/>
              <a:gd name="T88" fmla="*/ 37742 w 62"/>
              <a:gd name="T89" fmla="*/ 213010 h 67"/>
              <a:gd name="T90" fmla="*/ 34310 w 62"/>
              <a:gd name="T91" fmla="*/ 230188 h 67"/>
              <a:gd name="T92" fmla="*/ 6862 w 62"/>
              <a:gd name="T93" fmla="*/ 213010 h 67"/>
              <a:gd name="T94" fmla="*/ 3431 w 62"/>
              <a:gd name="T95" fmla="*/ 206139 h 67"/>
              <a:gd name="T96" fmla="*/ 6862 w 62"/>
              <a:gd name="T97" fmla="*/ 199267 h 67"/>
              <a:gd name="T98" fmla="*/ 34310 w 62"/>
              <a:gd name="T99" fmla="*/ 178653 h 67"/>
              <a:gd name="T100" fmla="*/ 37742 w 62"/>
              <a:gd name="T101" fmla="*/ 195832 h 67"/>
              <a:gd name="T102" fmla="*/ 178415 w 62"/>
              <a:gd name="T103" fmla="*/ 195832 h 67"/>
              <a:gd name="T104" fmla="*/ 181846 w 62"/>
              <a:gd name="T105" fmla="*/ 178653 h 67"/>
              <a:gd name="T106" fmla="*/ 209294 w 62"/>
              <a:gd name="T107" fmla="*/ 199267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2" h="67">
                <a:moveTo>
                  <a:pt x="6" y="2"/>
                </a:moveTo>
                <a:cubicBezTo>
                  <a:pt x="6" y="2"/>
                  <a:pt x="14" y="2"/>
                  <a:pt x="14" y="2"/>
                </a:cubicBezTo>
                <a:cubicBezTo>
                  <a:pt x="18" y="2"/>
                  <a:pt x="21" y="2"/>
                  <a:pt x="25" y="2"/>
                </a:cubicBezTo>
                <a:cubicBezTo>
                  <a:pt x="36" y="2"/>
                  <a:pt x="46" y="1"/>
                  <a:pt x="57" y="2"/>
                </a:cubicBezTo>
                <a:cubicBezTo>
                  <a:pt x="58" y="2"/>
                  <a:pt x="59" y="1"/>
                  <a:pt x="5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0"/>
                  <a:pt x="62" y="0"/>
                  <a:pt x="62" y="0"/>
                </a:cubicBezTo>
                <a:cubicBezTo>
                  <a:pt x="62" y="5"/>
                  <a:pt x="62" y="9"/>
                  <a:pt x="62" y="14"/>
                </a:cubicBezTo>
                <a:cubicBezTo>
                  <a:pt x="62" y="15"/>
                  <a:pt x="62" y="17"/>
                  <a:pt x="62" y="18"/>
                </a:cubicBezTo>
                <a:cubicBezTo>
                  <a:pt x="61" y="19"/>
                  <a:pt x="60" y="19"/>
                  <a:pt x="59" y="19"/>
                </a:cubicBezTo>
                <a:cubicBezTo>
                  <a:pt x="58" y="17"/>
                  <a:pt x="58" y="16"/>
                  <a:pt x="57" y="14"/>
                </a:cubicBezTo>
                <a:cubicBezTo>
                  <a:pt x="57" y="13"/>
                  <a:pt x="56" y="8"/>
                  <a:pt x="56" y="8"/>
                </a:cubicBezTo>
                <a:cubicBezTo>
                  <a:pt x="55" y="7"/>
                  <a:pt x="55" y="7"/>
                  <a:pt x="55" y="7"/>
                </a:cubicBezTo>
                <a:cubicBezTo>
                  <a:pt x="54" y="7"/>
                  <a:pt x="52" y="7"/>
                  <a:pt x="52" y="7"/>
                </a:cubicBezTo>
                <a:cubicBezTo>
                  <a:pt x="47" y="7"/>
                  <a:pt x="41" y="7"/>
                  <a:pt x="37" y="7"/>
                </a:cubicBezTo>
                <a:cubicBezTo>
                  <a:pt x="36" y="9"/>
                  <a:pt x="36" y="11"/>
                  <a:pt x="36" y="13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23"/>
                  <a:pt x="36" y="30"/>
                  <a:pt x="36" y="36"/>
                </a:cubicBezTo>
                <a:cubicBezTo>
                  <a:pt x="36" y="39"/>
                  <a:pt x="36" y="42"/>
                  <a:pt x="37" y="45"/>
                </a:cubicBezTo>
                <a:cubicBezTo>
                  <a:pt x="40" y="47"/>
                  <a:pt x="43" y="47"/>
                  <a:pt x="47" y="49"/>
                </a:cubicBezTo>
                <a:cubicBezTo>
                  <a:pt x="47" y="49"/>
                  <a:pt x="47" y="50"/>
                  <a:pt x="47" y="51"/>
                </a:cubicBezTo>
                <a:cubicBezTo>
                  <a:pt x="47" y="51"/>
                  <a:pt x="47" y="51"/>
                  <a:pt x="47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0" y="52"/>
                  <a:pt x="34" y="51"/>
                  <a:pt x="28" y="51"/>
                </a:cubicBezTo>
                <a:cubicBezTo>
                  <a:pt x="24" y="51"/>
                  <a:pt x="20" y="52"/>
                  <a:pt x="16" y="52"/>
                </a:cubicBezTo>
                <a:cubicBezTo>
                  <a:pt x="16" y="51"/>
                  <a:pt x="16" y="50"/>
                  <a:pt x="16" y="50"/>
                </a:cubicBezTo>
                <a:cubicBezTo>
                  <a:pt x="16" y="49"/>
                  <a:pt x="16" y="49"/>
                  <a:pt x="16" y="49"/>
                </a:cubicBezTo>
                <a:cubicBezTo>
                  <a:pt x="17" y="47"/>
                  <a:pt x="23" y="47"/>
                  <a:pt x="25" y="45"/>
                </a:cubicBezTo>
                <a:cubicBezTo>
                  <a:pt x="26" y="43"/>
                  <a:pt x="26" y="24"/>
                  <a:pt x="26" y="21"/>
                </a:cubicBezTo>
                <a:cubicBezTo>
                  <a:pt x="26" y="20"/>
                  <a:pt x="26" y="19"/>
                  <a:pt x="26" y="19"/>
                </a:cubicBezTo>
                <a:cubicBezTo>
                  <a:pt x="26" y="17"/>
                  <a:pt x="26" y="8"/>
                  <a:pt x="26" y="7"/>
                </a:cubicBezTo>
                <a:cubicBezTo>
                  <a:pt x="25" y="7"/>
                  <a:pt x="20" y="7"/>
                  <a:pt x="19" y="7"/>
                </a:cubicBezTo>
                <a:cubicBezTo>
                  <a:pt x="17" y="7"/>
                  <a:pt x="8" y="8"/>
                  <a:pt x="7" y="8"/>
                </a:cubicBezTo>
                <a:cubicBezTo>
                  <a:pt x="5" y="9"/>
                  <a:pt x="5" y="17"/>
                  <a:pt x="3" y="18"/>
                </a:cubicBezTo>
                <a:cubicBezTo>
                  <a:pt x="2" y="17"/>
                  <a:pt x="1" y="17"/>
                  <a:pt x="0" y="16"/>
                </a:cubicBezTo>
                <a:cubicBezTo>
                  <a:pt x="0" y="1"/>
                  <a:pt x="0" y="1"/>
                  <a:pt x="0" y="1"/>
                </a:cubicBezTo>
                <a:cubicBezTo>
                  <a:pt x="4" y="0"/>
                  <a:pt x="4" y="0"/>
                  <a:pt x="4" y="0"/>
                </a:cubicBezTo>
                <a:lnTo>
                  <a:pt x="6" y="2"/>
                </a:lnTo>
                <a:close/>
                <a:moveTo>
                  <a:pt x="61" y="58"/>
                </a:moveTo>
                <a:cubicBezTo>
                  <a:pt x="62" y="58"/>
                  <a:pt x="62" y="59"/>
                  <a:pt x="62" y="60"/>
                </a:cubicBezTo>
                <a:cubicBezTo>
                  <a:pt x="62" y="60"/>
                  <a:pt x="62" y="61"/>
                  <a:pt x="61" y="62"/>
                </a:cubicBezTo>
                <a:cubicBezTo>
                  <a:pt x="60" y="62"/>
                  <a:pt x="54" y="67"/>
                  <a:pt x="53" y="67"/>
                </a:cubicBezTo>
                <a:cubicBezTo>
                  <a:pt x="51" y="67"/>
                  <a:pt x="52" y="63"/>
                  <a:pt x="52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11" y="63"/>
                  <a:pt x="11" y="67"/>
                  <a:pt x="10" y="67"/>
                </a:cubicBezTo>
                <a:cubicBezTo>
                  <a:pt x="8" y="67"/>
                  <a:pt x="3" y="62"/>
                  <a:pt x="2" y="62"/>
                </a:cubicBezTo>
                <a:cubicBezTo>
                  <a:pt x="1" y="61"/>
                  <a:pt x="1" y="60"/>
                  <a:pt x="1" y="60"/>
                </a:cubicBezTo>
                <a:cubicBezTo>
                  <a:pt x="1" y="59"/>
                  <a:pt x="1" y="58"/>
                  <a:pt x="2" y="58"/>
                </a:cubicBezTo>
                <a:cubicBezTo>
                  <a:pt x="3" y="57"/>
                  <a:pt x="8" y="52"/>
                  <a:pt x="10" y="52"/>
                </a:cubicBezTo>
                <a:cubicBezTo>
                  <a:pt x="11" y="52"/>
                  <a:pt x="11" y="56"/>
                  <a:pt x="11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6"/>
                  <a:pt x="51" y="52"/>
                  <a:pt x="53" y="52"/>
                </a:cubicBezTo>
                <a:cubicBezTo>
                  <a:pt x="54" y="52"/>
                  <a:pt x="60" y="57"/>
                  <a:pt x="61" y="5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1" name="Freeform 147"/>
          <p:cNvSpPr>
            <a:spLocks noEditPoints="1"/>
          </p:cNvSpPr>
          <p:nvPr/>
        </p:nvSpPr>
        <p:spPr bwMode="auto">
          <a:xfrm>
            <a:off x="4522273" y="3654985"/>
            <a:ext cx="144741" cy="205760"/>
          </a:xfrm>
          <a:custGeom>
            <a:avLst/>
            <a:gdLst>
              <a:gd name="T0" fmla="*/ 151589 w 47"/>
              <a:gd name="T1" fmla="*/ 161475 h 67"/>
              <a:gd name="T2" fmla="*/ 93021 w 47"/>
              <a:gd name="T3" fmla="*/ 161475 h 67"/>
              <a:gd name="T4" fmla="*/ 86130 w 47"/>
              <a:gd name="T5" fmla="*/ 226752 h 67"/>
              <a:gd name="T6" fmla="*/ 82685 w 47"/>
              <a:gd name="T7" fmla="*/ 230188 h 67"/>
              <a:gd name="T8" fmla="*/ 82685 w 47"/>
              <a:gd name="T9" fmla="*/ 230188 h 67"/>
              <a:gd name="T10" fmla="*/ 75795 w 47"/>
              <a:gd name="T11" fmla="*/ 226752 h 67"/>
              <a:gd name="T12" fmla="*/ 65459 w 47"/>
              <a:gd name="T13" fmla="*/ 161475 h 67"/>
              <a:gd name="T14" fmla="*/ 10336 w 47"/>
              <a:gd name="T15" fmla="*/ 161475 h 67"/>
              <a:gd name="T16" fmla="*/ 0 w 47"/>
              <a:gd name="T17" fmla="*/ 151168 h 67"/>
              <a:gd name="T18" fmla="*/ 37897 w 47"/>
              <a:gd name="T19" fmla="*/ 106505 h 67"/>
              <a:gd name="T20" fmla="*/ 37897 w 47"/>
              <a:gd name="T21" fmla="*/ 37792 h 67"/>
              <a:gd name="T22" fmla="*/ 20671 w 47"/>
              <a:gd name="T23" fmla="*/ 20614 h 67"/>
              <a:gd name="T24" fmla="*/ 37897 w 47"/>
              <a:gd name="T25" fmla="*/ 0 h 67"/>
              <a:gd name="T26" fmla="*/ 124028 w 47"/>
              <a:gd name="T27" fmla="*/ 0 h 67"/>
              <a:gd name="T28" fmla="*/ 144699 w 47"/>
              <a:gd name="T29" fmla="*/ 20614 h 67"/>
              <a:gd name="T30" fmla="*/ 124028 w 47"/>
              <a:gd name="T31" fmla="*/ 37792 h 67"/>
              <a:gd name="T32" fmla="*/ 124028 w 47"/>
              <a:gd name="T33" fmla="*/ 106505 h 67"/>
              <a:gd name="T34" fmla="*/ 161925 w 47"/>
              <a:gd name="T35" fmla="*/ 151168 h 67"/>
              <a:gd name="T36" fmla="*/ 151589 w 47"/>
              <a:gd name="T37" fmla="*/ 161475 h 67"/>
              <a:gd name="T38" fmla="*/ 68904 w 47"/>
              <a:gd name="T39" fmla="*/ 41228 h 67"/>
              <a:gd name="T40" fmla="*/ 62014 w 47"/>
              <a:gd name="T41" fmla="*/ 37792 h 67"/>
              <a:gd name="T42" fmla="*/ 58569 w 47"/>
              <a:gd name="T43" fmla="*/ 41228 h 67"/>
              <a:gd name="T44" fmla="*/ 58569 w 47"/>
              <a:gd name="T45" fmla="*/ 103069 h 67"/>
              <a:gd name="T46" fmla="*/ 62014 w 47"/>
              <a:gd name="T47" fmla="*/ 106505 h 67"/>
              <a:gd name="T48" fmla="*/ 68904 w 47"/>
              <a:gd name="T49" fmla="*/ 103069 h 67"/>
              <a:gd name="T50" fmla="*/ 68904 w 47"/>
              <a:gd name="T51" fmla="*/ 41228 h 6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7" h="67">
                <a:moveTo>
                  <a:pt x="44" y="47"/>
                </a:moveTo>
                <a:cubicBezTo>
                  <a:pt x="27" y="47"/>
                  <a:pt x="27" y="47"/>
                  <a:pt x="27" y="47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67"/>
                  <a:pt x="24" y="67"/>
                  <a:pt x="24" y="67"/>
                </a:cubicBezTo>
                <a:cubicBezTo>
                  <a:pt x="24" y="67"/>
                  <a:pt x="24" y="67"/>
                  <a:pt x="24" y="67"/>
                </a:cubicBezTo>
                <a:cubicBezTo>
                  <a:pt x="23" y="67"/>
                  <a:pt x="22" y="67"/>
                  <a:pt x="22" y="66"/>
                </a:cubicBezTo>
                <a:cubicBezTo>
                  <a:pt x="19" y="47"/>
                  <a:pt x="19" y="47"/>
                  <a:pt x="19" y="47"/>
                </a:cubicBezTo>
                <a:cubicBezTo>
                  <a:pt x="3" y="47"/>
                  <a:pt x="3" y="47"/>
                  <a:pt x="3" y="47"/>
                </a:cubicBezTo>
                <a:cubicBezTo>
                  <a:pt x="2" y="47"/>
                  <a:pt x="0" y="46"/>
                  <a:pt x="0" y="44"/>
                </a:cubicBezTo>
                <a:cubicBezTo>
                  <a:pt x="0" y="38"/>
                  <a:pt x="5" y="31"/>
                  <a:pt x="11" y="31"/>
                </a:cubicBezTo>
                <a:cubicBezTo>
                  <a:pt x="11" y="11"/>
                  <a:pt x="11" y="11"/>
                  <a:pt x="11" y="11"/>
                </a:cubicBezTo>
                <a:cubicBezTo>
                  <a:pt x="8" y="11"/>
                  <a:pt x="6" y="8"/>
                  <a:pt x="6" y="6"/>
                </a:cubicBezTo>
                <a:cubicBezTo>
                  <a:pt x="6" y="3"/>
                  <a:pt x="8" y="0"/>
                  <a:pt x="11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9" y="0"/>
                  <a:pt x="42" y="3"/>
                  <a:pt x="42" y="6"/>
                </a:cubicBezTo>
                <a:cubicBezTo>
                  <a:pt x="42" y="8"/>
                  <a:pt x="39" y="11"/>
                  <a:pt x="36" y="11"/>
                </a:cubicBezTo>
                <a:cubicBezTo>
                  <a:pt x="36" y="31"/>
                  <a:pt x="36" y="31"/>
                  <a:pt x="36" y="31"/>
                </a:cubicBezTo>
                <a:cubicBezTo>
                  <a:pt x="42" y="31"/>
                  <a:pt x="47" y="38"/>
                  <a:pt x="47" y="44"/>
                </a:cubicBezTo>
                <a:cubicBezTo>
                  <a:pt x="47" y="46"/>
                  <a:pt x="46" y="47"/>
                  <a:pt x="44" y="47"/>
                </a:cubicBezTo>
                <a:close/>
                <a:moveTo>
                  <a:pt x="20" y="12"/>
                </a:moveTo>
                <a:cubicBezTo>
                  <a:pt x="20" y="11"/>
                  <a:pt x="19" y="11"/>
                  <a:pt x="18" y="11"/>
                </a:cubicBezTo>
                <a:cubicBezTo>
                  <a:pt x="18" y="11"/>
                  <a:pt x="17" y="11"/>
                  <a:pt x="17" y="12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1"/>
                  <a:pt x="18" y="31"/>
                  <a:pt x="18" y="31"/>
                </a:cubicBezTo>
                <a:cubicBezTo>
                  <a:pt x="19" y="31"/>
                  <a:pt x="20" y="31"/>
                  <a:pt x="20" y="30"/>
                </a:cubicBezTo>
                <a:lnTo>
                  <a:pt x="20" y="1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2" name="Freeform 148"/>
          <p:cNvSpPr>
            <a:spLocks noEditPoints="1"/>
          </p:cNvSpPr>
          <p:nvPr/>
        </p:nvSpPr>
        <p:spPr bwMode="auto">
          <a:xfrm>
            <a:off x="4965010" y="3654985"/>
            <a:ext cx="197245" cy="190150"/>
          </a:xfrm>
          <a:custGeom>
            <a:avLst/>
            <a:gdLst>
              <a:gd name="T0" fmla="*/ 55166 w 64"/>
              <a:gd name="T1" fmla="*/ 185277 h 62"/>
              <a:gd name="T2" fmla="*/ 48270 w 64"/>
              <a:gd name="T3" fmla="*/ 195570 h 62"/>
              <a:gd name="T4" fmla="*/ 6896 w 64"/>
              <a:gd name="T5" fmla="*/ 195570 h 62"/>
              <a:gd name="T6" fmla="*/ 0 w 64"/>
              <a:gd name="T7" fmla="*/ 185277 h 62"/>
              <a:gd name="T8" fmla="*/ 0 w 64"/>
              <a:gd name="T9" fmla="*/ 99500 h 62"/>
              <a:gd name="T10" fmla="*/ 6896 w 64"/>
              <a:gd name="T11" fmla="*/ 89207 h 62"/>
              <a:gd name="T12" fmla="*/ 48270 w 64"/>
              <a:gd name="T13" fmla="*/ 89207 h 62"/>
              <a:gd name="T14" fmla="*/ 55166 w 64"/>
              <a:gd name="T15" fmla="*/ 99500 h 62"/>
              <a:gd name="T16" fmla="*/ 55166 w 64"/>
              <a:gd name="T17" fmla="*/ 185277 h 62"/>
              <a:gd name="T18" fmla="*/ 24135 w 64"/>
              <a:gd name="T19" fmla="*/ 161259 h 62"/>
              <a:gd name="T20" fmla="*/ 17239 w 64"/>
              <a:gd name="T21" fmla="*/ 168121 h 62"/>
              <a:gd name="T22" fmla="*/ 24135 w 64"/>
              <a:gd name="T23" fmla="*/ 178415 h 62"/>
              <a:gd name="T24" fmla="*/ 34478 w 64"/>
              <a:gd name="T25" fmla="*/ 168121 h 62"/>
              <a:gd name="T26" fmla="*/ 24135 w 64"/>
              <a:gd name="T27" fmla="*/ 161259 h 62"/>
              <a:gd name="T28" fmla="*/ 213766 w 64"/>
              <a:gd name="T29" fmla="*/ 120087 h 62"/>
              <a:gd name="T30" fmla="*/ 213766 w 64"/>
              <a:gd name="T31" fmla="*/ 130380 h 62"/>
              <a:gd name="T32" fmla="*/ 210318 w 64"/>
              <a:gd name="T33" fmla="*/ 147535 h 62"/>
              <a:gd name="T34" fmla="*/ 210318 w 64"/>
              <a:gd name="T35" fmla="*/ 164690 h 62"/>
              <a:gd name="T36" fmla="*/ 203423 w 64"/>
              <a:gd name="T37" fmla="*/ 178415 h 62"/>
              <a:gd name="T38" fmla="*/ 196527 w 64"/>
              <a:gd name="T39" fmla="*/ 202432 h 62"/>
              <a:gd name="T40" fmla="*/ 168944 w 64"/>
              <a:gd name="T41" fmla="*/ 212725 h 62"/>
              <a:gd name="T42" fmla="*/ 162049 w 64"/>
              <a:gd name="T43" fmla="*/ 212725 h 62"/>
              <a:gd name="T44" fmla="*/ 151705 w 64"/>
              <a:gd name="T45" fmla="*/ 212725 h 62"/>
              <a:gd name="T46" fmla="*/ 148257 w 64"/>
              <a:gd name="T47" fmla="*/ 212725 h 62"/>
              <a:gd name="T48" fmla="*/ 96540 w 64"/>
              <a:gd name="T49" fmla="*/ 202432 h 62"/>
              <a:gd name="T50" fmla="*/ 75853 w 64"/>
              <a:gd name="T51" fmla="*/ 195570 h 62"/>
              <a:gd name="T52" fmla="*/ 65509 w 64"/>
              <a:gd name="T53" fmla="*/ 185277 h 62"/>
              <a:gd name="T54" fmla="*/ 65509 w 64"/>
              <a:gd name="T55" fmla="*/ 99500 h 62"/>
              <a:gd name="T56" fmla="*/ 72405 w 64"/>
              <a:gd name="T57" fmla="*/ 89207 h 62"/>
              <a:gd name="T58" fmla="*/ 99987 w 64"/>
              <a:gd name="T59" fmla="*/ 65190 h 62"/>
              <a:gd name="T60" fmla="*/ 113779 w 64"/>
              <a:gd name="T61" fmla="*/ 48035 h 62"/>
              <a:gd name="T62" fmla="*/ 120675 w 64"/>
              <a:gd name="T63" fmla="*/ 27448 h 62"/>
              <a:gd name="T64" fmla="*/ 131018 w 64"/>
              <a:gd name="T65" fmla="*/ 3431 h 62"/>
              <a:gd name="T66" fmla="*/ 137914 w 64"/>
              <a:gd name="T67" fmla="*/ 0 h 62"/>
              <a:gd name="T68" fmla="*/ 168944 w 64"/>
              <a:gd name="T69" fmla="*/ 37742 h 62"/>
              <a:gd name="T70" fmla="*/ 158601 w 64"/>
              <a:gd name="T71" fmla="*/ 61759 h 62"/>
              <a:gd name="T72" fmla="*/ 155153 w 64"/>
              <a:gd name="T73" fmla="*/ 72052 h 62"/>
              <a:gd name="T74" fmla="*/ 193079 w 64"/>
              <a:gd name="T75" fmla="*/ 72052 h 62"/>
              <a:gd name="T76" fmla="*/ 220662 w 64"/>
              <a:gd name="T77" fmla="*/ 99500 h 62"/>
              <a:gd name="T78" fmla="*/ 213766 w 64"/>
              <a:gd name="T79" fmla="*/ 120087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4" h="62">
                <a:moveTo>
                  <a:pt x="16" y="54"/>
                </a:moveTo>
                <a:cubicBezTo>
                  <a:pt x="16" y="56"/>
                  <a:pt x="15" y="57"/>
                  <a:pt x="14" y="57"/>
                </a:cubicBezTo>
                <a:cubicBezTo>
                  <a:pt x="2" y="57"/>
                  <a:pt x="2" y="57"/>
                  <a:pt x="2" y="57"/>
                </a:cubicBezTo>
                <a:cubicBezTo>
                  <a:pt x="1" y="57"/>
                  <a:pt x="0" y="56"/>
                  <a:pt x="0" y="5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7"/>
                  <a:pt x="1" y="26"/>
                  <a:pt x="2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5" y="26"/>
                  <a:pt x="16" y="27"/>
                  <a:pt x="16" y="29"/>
                </a:cubicBezTo>
                <a:lnTo>
                  <a:pt x="16" y="54"/>
                </a:lnTo>
                <a:close/>
                <a:moveTo>
                  <a:pt x="7" y="47"/>
                </a:moveTo>
                <a:cubicBezTo>
                  <a:pt x="6" y="47"/>
                  <a:pt x="5" y="48"/>
                  <a:pt x="5" y="49"/>
                </a:cubicBezTo>
                <a:cubicBezTo>
                  <a:pt x="5" y="51"/>
                  <a:pt x="6" y="52"/>
                  <a:pt x="7" y="52"/>
                </a:cubicBezTo>
                <a:cubicBezTo>
                  <a:pt x="9" y="52"/>
                  <a:pt x="10" y="51"/>
                  <a:pt x="10" y="49"/>
                </a:cubicBezTo>
                <a:cubicBezTo>
                  <a:pt x="10" y="48"/>
                  <a:pt x="9" y="47"/>
                  <a:pt x="7" y="47"/>
                </a:cubicBezTo>
                <a:close/>
                <a:moveTo>
                  <a:pt x="62" y="35"/>
                </a:moveTo>
                <a:cubicBezTo>
                  <a:pt x="62" y="36"/>
                  <a:pt x="62" y="37"/>
                  <a:pt x="62" y="38"/>
                </a:cubicBezTo>
                <a:cubicBezTo>
                  <a:pt x="62" y="40"/>
                  <a:pt x="62" y="42"/>
                  <a:pt x="61" y="43"/>
                </a:cubicBezTo>
                <a:cubicBezTo>
                  <a:pt x="61" y="45"/>
                  <a:pt x="61" y="46"/>
                  <a:pt x="61" y="48"/>
                </a:cubicBezTo>
                <a:cubicBezTo>
                  <a:pt x="60" y="49"/>
                  <a:pt x="60" y="51"/>
                  <a:pt x="59" y="52"/>
                </a:cubicBezTo>
                <a:cubicBezTo>
                  <a:pt x="59" y="55"/>
                  <a:pt x="58" y="57"/>
                  <a:pt x="57" y="59"/>
                </a:cubicBezTo>
                <a:cubicBezTo>
                  <a:pt x="55" y="61"/>
                  <a:pt x="52" y="62"/>
                  <a:pt x="49" y="62"/>
                </a:cubicBezTo>
                <a:cubicBezTo>
                  <a:pt x="48" y="62"/>
                  <a:pt x="48" y="62"/>
                  <a:pt x="47" y="62"/>
                </a:cubicBezTo>
                <a:cubicBezTo>
                  <a:pt x="44" y="62"/>
                  <a:pt x="44" y="62"/>
                  <a:pt x="44" y="62"/>
                </a:cubicBezTo>
                <a:cubicBezTo>
                  <a:pt x="43" y="62"/>
                  <a:pt x="43" y="62"/>
                  <a:pt x="43" y="62"/>
                </a:cubicBezTo>
                <a:cubicBezTo>
                  <a:pt x="38" y="62"/>
                  <a:pt x="32" y="60"/>
                  <a:pt x="28" y="59"/>
                </a:cubicBezTo>
                <a:cubicBezTo>
                  <a:pt x="25" y="58"/>
                  <a:pt x="23" y="57"/>
                  <a:pt x="22" y="57"/>
                </a:cubicBezTo>
                <a:cubicBezTo>
                  <a:pt x="20" y="57"/>
                  <a:pt x="19" y="56"/>
                  <a:pt x="19" y="54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7"/>
                  <a:pt x="20" y="26"/>
                  <a:pt x="21" y="26"/>
                </a:cubicBezTo>
                <a:cubicBezTo>
                  <a:pt x="23" y="26"/>
                  <a:pt x="27" y="21"/>
                  <a:pt x="29" y="19"/>
                </a:cubicBezTo>
                <a:cubicBezTo>
                  <a:pt x="30" y="17"/>
                  <a:pt x="31" y="15"/>
                  <a:pt x="33" y="14"/>
                </a:cubicBezTo>
                <a:cubicBezTo>
                  <a:pt x="34" y="13"/>
                  <a:pt x="35" y="10"/>
                  <a:pt x="35" y="8"/>
                </a:cubicBezTo>
                <a:cubicBezTo>
                  <a:pt x="36" y="5"/>
                  <a:pt x="36" y="3"/>
                  <a:pt x="38" y="1"/>
                </a:cubicBezTo>
                <a:cubicBezTo>
                  <a:pt x="38" y="1"/>
                  <a:pt x="39" y="0"/>
                  <a:pt x="40" y="0"/>
                </a:cubicBezTo>
                <a:cubicBezTo>
                  <a:pt x="49" y="0"/>
                  <a:pt x="49" y="8"/>
                  <a:pt x="49" y="11"/>
                </a:cubicBezTo>
                <a:cubicBezTo>
                  <a:pt x="49" y="14"/>
                  <a:pt x="47" y="16"/>
                  <a:pt x="46" y="18"/>
                </a:cubicBezTo>
                <a:cubicBezTo>
                  <a:pt x="46" y="19"/>
                  <a:pt x="46" y="20"/>
                  <a:pt x="45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60" y="21"/>
                  <a:pt x="64" y="25"/>
                  <a:pt x="64" y="29"/>
                </a:cubicBezTo>
                <a:cubicBezTo>
                  <a:pt x="64" y="31"/>
                  <a:pt x="63" y="33"/>
                  <a:pt x="62" y="3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3" name="Freeform 149"/>
          <p:cNvSpPr>
            <a:spLocks noEditPoints="1"/>
          </p:cNvSpPr>
          <p:nvPr/>
        </p:nvSpPr>
        <p:spPr bwMode="auto">
          <a:xfrm>
            <a:off x="5407748" y="3654985"/>
            <a:ext cx="190150" cy="190150"/>
          </a:xfrm>
          <a:custGeom>
            <a:avLst/>
            <a:gdLst>
              <a:gd name="T0" fmla="*/ 106363 w 62"/>
              <a:gd name="T1" fmla="*/ 212725 h 62"/>
              <a:gd name="T2" fmla="*/ 0 w 62"/>
              <a:gd name="T3" fmla="*/ 106363 h 62"/>
              <a:gd name="T4" fmla="*/ 106363 w 62"/>
              <a:gd name="T5" fmla="*/ 0 h 62"/>
              <a:gd name="T6" fmla="*/ 212725 w 62"/>
              <a:gd name="T7" fmla="*/ 106363 h 62"/>
              <a:gd name="T8" fmla="*/ 106363 w 62"/>
              <a:gd name="T9" fmla="*/ 212725 h 62"/>
              <a:gd name="T10" fmla="*/ 106363 w 62"/>
              <a:gd name="T11" fmla="*/ 30879 h 62"/>
              <a:gd name="T12" fmla="*/ 30879 w 62"/>
              <a:gd name="T13" fmla="*/ 106363 h 62"/>
              <a:gd name="T14" fmla="*/ 106363 w 62"/>
              <a:gd name="T15" fmla="*/ 181846 h 62"/>
              <a:gd name="T16" fmla="*/ 181846 w 62"/>
              <a:gd name="T17" fmla="*/ 106363 h 62"/>
              <a:gd name="T18" fmla="*/ 106363 w 62"/>
              <a:gd name="T19" fmla="*/ 30879 h 62"/>
              <a:gd name="T20" fmla="*/ 133811 w 62"/>
              <a:gd name="T21" fmla="*/ 154397 h 62"/>
              <a:gd name="T22" fmla="*/ 126949 w 62"/>
              <a:gd name="T23" fmla="*/ 154397 h 62"/>
              <a:gd name="T24" fmla="*/ 106363 w 62"/>
              <a:gd name="T25" fmla="*/ 133811 h 62"/>
              <a:gd name="T26" fmla="*/ 89207 w 62"/>
              <a:gd name="T27" fmla="*/ 154397 h 62"/>
              <a:gd name="T28" fmla="*/ 82345 w 62"/>
              <a:gd name="T29" fmla="*/ 154397 h 62"/>
              <a:gd name="T30" fmla="*/ 61759 w 62"/>
              <a:gd name="T31" fmla="*/ 133811 h 62"/>
              <a:gd name="T32" fmla="*/ 61759 w 62"/>
              <a:gd name="T33" fmla="*/ 126949 h 62"/>
              <a:gd name="T34" fmla="*/ 82345 w 62"/>
              <a:gd name="T35" fmla="*/ 106363 h 62"/>
              <a:gd name="T36" fmla="*/ 61759 w 62"/>
              <a:gd name="T37" fmla="*/ 89207 h 62"/>
              <a:gd name="T38" fmla="*/ 61759 w 62"/>
              <a:gd name="T39" fmla="*/ 82345 h 62"/>
              <a:gd name="T40" fmla="*/ 82345 w 62"/>
              <a:gd name="T41" fmla="*/ 61759 h 62"/>
              <a:gd name="T42" fmla="*/ 89207 w 62"/>
              <a:gd name="T43" fmla="*/ 61759 h 62"/>
              <a:gd name="T44" fmla="*/ 106363 w 62"/>
              <a:gd name="T45" fmla="*/ 82345 h 62"/>
              <a:gd name="T46" fmla="*/ 126949 w 62"/>
              <a:gd name="T47" fmla="*/ 61759 h 62"/>
              <a:gd name="T48" fmla="*/ 133811 w 62"/>
              <a:gd name="T49" fmla="*/ 61759 h 62"/>
              <a:gd name="T50" fmla="*/ 154397 w 62"/>
              <a:gd name="T51" fmla="*/ 82345 h 62"/>
              <a:gd name="T52" fmla="*/ 154397 w 62"/>
              <a:gd name="T53" fmla="*/ 89207 h 62"/>
              <a:gd name="T54" fmla="*/ 133811 w 62"/>
              <a:gd name="T55" fmla="*/ 106363 h 62"/>
              <a:gd name="T56" fmla="*/ 154397 w 62"/>
              <a:gd name="T57" fmla="*/ 126949 h 62"/>
              <a:gd name="T58" fmla="*/ 154397 w 62"/>
              <a:gd name="T59" fmla="*/ 133811 h 62"/>
              <a:gd name="T60" fmla="*/ 133811 w 62"/>
              <a:gd name="T61" fmla="*/ 154397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39" y="45"/>
                </a:moveTo>
                <a:cubicBezTo>
                  <a:pt x="38" y="45"/>
                  <a:pt x="37" y="45"/>
                  <a:pt x="37" y="45"/>
                </a:cubicBezTo>
                <a:cubicBezTo>
                  <a:pt x="31" y="39"/>
                  <a:pt x="31" y="39"/>
                  <a:pt x="31" y="39"/>
                </a:cubicBezTo>
                <a:cubicBezTo>
                  <a:pt x="26" y="45"/>
                  <a:pt x="26" y="45"/>
                  <a:pt x="26" y="45"/>
                </a:cubicBezTo>
                <a:cubicBezTo>
                  <a:pt x="25" y="45"/>
                  <a:pt x="24" y="45"/>
                  <a:pt x="24" y="45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8" y="37"/>
                  <a:pt x="18" y="37"/>
                </a:cubicBezTo>
                <a:cubicBezTo>
                  <a:pt x="24" y="31"/>
                  <a:pt x="24" y="31"/>
                  <a:pt x="24" y="31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5"/>
                  <a:pt x="18" y="24"/>
                  <a:pt x="18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5" y="18"/>
                  <a:pt x="26" y="18"/>
                </a:cubicBezTo>
                <a:cubicBezTo>
                  <a:pt x="31" y="24"/>
                  <a:pt x="31" y="24"/>
                  <a:pt x="31" y="24"/>
                </a:cubicBezTo>
                <a:cubicBezTo>
                  <a:pt x="37" y="18"/>
                  <a:pt x="37" y="18"/>
                  <a:pt x="37" y="18"/>
                </a:cubicBezTo>
                <a:cubicBezTo>
                  <a:pt x="37" y="18"/>
                  <a:pt x="38" y="18"/>
                  <a:pt x="39" y="18"/>
                </a:cubicBezTo>
                <a:cubicBezTo>
                  <a:pt x="45" y="24"/>
                  <a:pt x="45" y="24"/>
                  <a:pt x="45" y="24"/>
                </a:cubicBezTo>
                <a:cubicBezTo>
                  <a:pt x="45" y="24"/>
                  <a:pt x="45" y="25"/>
                  <a:pt x="45" y="26"/>
                </a:cubicBezTo>
                <a:cubicBezTo>
                  <a:pt x="39" y="31"/>
                  <a:pt x="39" y="31"/>
                  <a:pt x="39" y="31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5" y="38"/>
                  <a:pt x="45" y="39"/>
                </a:cubicBezTo>
                <a:lnTo>
                  <a:pt x="39" y="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4" name="Freeform 150"/>
          <p:cNvSpPr>
            <a:spLocks noEditPoints="1"/>
          </p:cNvSpPr>
          <p:nvPr/>
        </p:nvSpPr>
        <p:spPr bwMode="auto">
          <a:xfrm>
            <a:off x="5849065" y="3673433"/>
            <a:ext cx="252587" cy="156093"/>
          </a:xfrm>
          <a:custGeom>
            <a:avLst/>
            <a:gdLst>
              <a:gd name="T0" fmla="*/ 192978 w 82"/>
              <a:gd name="T1" fmla="*/ 174625 h 51"/>
              <a:gd name="T2" fmla="*/ 86151 w 82"/>
              <a:gd name="T3" fmla="*/ 174625 h 51"/>
              <a:gd name="T4" fmla="*/ 0 w 82"/>
              <a:gd name="T5" fmla="*/ 85600 h 51"/>
              <a:gd name="T6" fmla="*/ 86151 w 82"/>
              <a:gd name="T7" fmla="*/ 0 h 51"/>
              <a:gd name="T8" fmla="*/ 192978 w 82"/>
              <a:gd name="T9" fmla="*/ 0 h 51"/>
              <a:gd name="T10" fmla="*/ 282575 w 82"/>
              <a:gd name="T11" fmla="*/ 85600 h 51"/>
              <a:gd name="T12" fmla="*/ 192978 w 82"/>
              <a:gd name="T13" fmla="*/ 174625 h 51"/>
              <a:gd name="T14" fmla="*/ 86151 w 82"/>
              <a:gd name="T15" fmla="*/ 17120 h 51"/>
              <a:gd name="T16" fmla="*/ 17230 w 82"/>
              <a:gd name="T17" fmla="*/ 85600 h 51"/>
              <a:gd name="T18" fmla="*/ 86151 w 82"/>
              <a:gd name="T19" fmla="*/ 157505 h 51"/>
              <a:gd name="T20" fmla="*/ 158518 w 82"/>
              <a:gd name="T21" fmla="*/ 85600 h 51"/>
              <a:gd name="T22" fmla="*/ 86151 w 82"/>
              <a:gd name="T23" fmla="*/ 17120 h 51"/>
              <a:gd name="T24" fmla="*/ 192978 w 82"/>
              <a:gd name="T25" fmla="*/ 17120 h 51"/>
              <a:gd name="T26" fmla="*/ 141288 w 82"/>
              <a:gd name="T27" fmla="*/ 17120 h 51"/>
              <a:gd name="T28" fmla="*/ 175748 w 82"/>
              <a:gd name="T29" fmla="*/ 85600 h 51"/>
              <a:gd name="T30" fmla="*/ 141288 w 82"/>
              <a:gd name="T31" fmla="*/ 157505 h 51"/>
              <a:gd name="T32" fmla="*/ 192978 w 82"/>
              <a:gd name="T33" fmla="*/ 157505 h 51"/>
              <a:gd name="T34" fmla="*/ 265345 w 82"/>
              <a:gd name="T35" fmla="*/ 85600 h 51"/>
              <a:gd name="T36" fmla="*/ 192978 w 82"/>
              <a:gd name="T37" fmla="*/ 17120 h 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51">
                <a:moveTo>
                  <a:pt x="56" y="51"/>
                </a:moveTo>
                <a:cubicBezTo>
                  <a:pt x="25" y="51"/>
                  <a:pt x="25" y="51"/>
                  <a:pt x="25" y="51"/>
                </a:cubicBezTo>
                <a:cubicBezTo>
                  <a:pt x="11" y="51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70" y="0"/>
                  <a:pt x="82" y="11"/>
                  <a:pt x="82" y="25"/>
                </a:cubicBezTo>
                <a:cubicBezTo>
                  <a:pt x="82" y="39"/>
                  <a:pt x="70" y="51"/>
                  <a:pt x="56" y="51"/>
                </a:cubicBezTo>
                <a:close/>
                <a:moveTo>
                  <a:pt x="25" y="5"/>
                </a:moveTo>
                <a:cubicBezTo>
                  <a:pt x="14" y="5"/>
                  <a:pt x="5" y="14"/>
                  <a:pt x="5" y="25"/>
                </a:cubicBezTo>
                <a:cubicBezTo>
                  <a:pt x="5" y="37"/>
                  <a:pt x="14" y="46"/>
                  <a:pt x="25" y="46"/>
                </a:cubicBezTo>
                <a:cubicBezTo>
                  <a:pt x="37" y="46"/>
                  <a:pt x="46" y="37"/>
                  <a:pt x="46" y="25"/>
                </a:cubicBezTo>
                <a:cubicBezTo>
                  <a:pt x="46" y="14"/>
                  <a:pt x="37" y="5"/>
                  <a:pt x="25" y="5"/>
                </a:cubicBezTo>
                <a:close/>
                <a:moveTo>
                  <a:pt x="56" y="5"/>
                </a:moveTo>
                <a:cubicBezTo>
                  <a:pt x="41" y="5"/>
                  <a:pt x="41" y="5"/>
                  <a:pt x="41" y="5"/>
                </a:cubicBezTo>
                <a:cubicBezTo>
                  <a:pt x="47" y="9"/>
                  <a:pt x="51" y="17"/>
                  <a:pt x="51" y="25"/>
                </a:cubicBezTo>
                <a:cubicBezTo>
                  <a:pt x="51" y="34"/>
                  <a:pt x="47" y="41"/>
                  <a:pt x="41" y="46"/>
                </a:cubicBezTo>
                <a:cubicBezTo>
                  <a:pt x="56" y="46"/>
                  <a:pt x="56" y="46"/>
                  <a:pt x="56" y="46"/>
                </a:cubicBezTo>
                <a:cubicBezTo>
                  <a:pt x="68" y="46"/>
                  <a:pt x="77" y="37"/>
                  <a:pt x="77" y="25"/>
                </a:cubicBezTo>
                <a:cubicBezTo>
                  <a:pt x="77" y="14"/>
                  <a:pt x="68" y="5"/>
                  <a:pt x="56" y="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5" name="Freeform 151"/>
          <p:cNvSpPr>
            <a:spLocks noEditPoints="1"/>
          </p:cNvSpPr>
          <p:nvPr/>
        </p:nvSpPr>
        <p:spPr bwMode="auto">
          <a:xfrm>
            <a:off x="6291803" y="3654985"/>
            <a:ext cx="171703" cy="190150"/>
          </a:xfrm>
          <a:custGeom>
            <a:avLst/>
            <a:gdLst>
              <a:gd name="T0" fmla="*/ 192088 w 56"/>
              <a:gd name="T1" fmla="*/ 51466 h 62"/>
              <a:gd name="T2" fmla="*/ 188658 w 56"/>
              <a:gd name="T3" fmla="*/ 54897 h 62"/>
              <a:gd name="T4" fmla="*/ 174937 w 56"/>
              <a:gd name="T5" fmla="*/ 54897 h 62"/>
              <a:gd name="T6" fmla="*/ 174937 w 56"/>
              <a:gd name="T7" fmla="*/ 185277 h 62"/>
              <a:gd name="T8" fmla="*/ 154356 w 56"/>
              <a:gd name="T9" fmla="*/ 212725 h 62"/>
              <a:gd name="T10" fmla="*/ 37732 w 56"/>
              <a:gd name="T11" fmla="*/ 212725 h 62"/>
              <a:gd name="T12" fmla="*/ 17151 w 56"/>
              <a:gd name="T13" fmla="*/ 185277 h 62"/>
              <a:gd name="T14" fmla="*/ 17151 w 56"/>
              <a:gd name="T15" fmla="*/ 54897 h 62"/>
              <a:gd name="T16" fmla="*/ 3430 w 56"/>
              <a:gd name="T17" fmla="*/ 54897 h 62"/>
              <a:gd name="T18" fmla="*/ 0 w 56"/>
              <a:gd name="T19" fmla="*/ 51466 h 62"/>
              <a:gd name="T20" fmla="*/ 0 w 56"/>
              <a:gd name="T21" fmla="*/ 41173 h 62"/>
              <a:gd name="T22" fmla="*/ 3430 w 56"/>
              <a:gd name="T23" fmla="*/ 37742 h 62"/>
              <a:gd name="T24" fmla="*/ 44592 w 56"/>
              <a:gd name="T25" fmla="*/ 37742 h 62"/>
              <a:gd name="T26" fmla="*/ 54882 w 56"/>
              <a:gd name="T27" fmla="*/ 13724 h 62"/>
              <a:gd name="T28" fmla="*/ 75463 w 56"/>
              <a:gd name="T29" fmla="*/ 0 h 62"/>
              <a:gd name="T30" fmla="*/ 116625 w 56"/>
              <a:gd name="T31" fmla="*/ 0 h 62"/>
              <a:gd name="T32" fmla="*/ 137206 w 56"/>
              <a:gd name="T33" fmla="*/ 13724 h 62"/>
              <a:gd name="T34" fmla="*/ 147496 w 56"/>
              <a:gd name="T35" fmla="*/ 37742 h 62"/>
              <a:gd name="T36" fmla="*/ 188658 w 56"/>
              <a:gd name="T37" fmla="*/ 37742 h 62"/>
              <a:gd name="T38" fmla="*/ 192088 w 56"/>
              <a:gd name="T39" fmla="*/ 41173 h 62"/>
              <a:gd name="T40" fmla="*/ 192088 w 56"/>
              <a:gd name="T41" fmla="*/ 51466 h 62"/>
              <a:gd name="T42" fmla="*/ 68603 w 56"/>
              <a:gd name="T43" fmla="*/ 75483 h 62"/>
              <a:gd name="T44" fmla="*/ 65173 w 56"/>
              <a:gd name="T45" fmla="*/ 72052 h 62"/>
              <a:gd name="T46" fmla="*/ 54882 w 56"/>
              <a:gd name="T47" fmla="*/ 72052 h 62"/>
              <a:gd name="T48" fmla="*/ 51452 w 56"/>
              <a:gd name="T49" fmla="*/ 75483 h 62"/>
              <a:gd name="T50" fmla="*/ 51452 w 56"/>
              <a:gd name="T51" fmla="*/ 174983 h 62"/>
              <a:gd name="T52" fmla="*/ 54882 w 56"/>
              <a:gd name="T53" fmla="*/ 178415 h 62"/>
              <a:gd name="T54" fmla="*/ 65173 w 56"/>
              <a:gd name="T55" fmla="*/ 178415 h 62"/>
              <a:gd name="T56" fmla="*/ 68603 w 56"/>
              <a:gd name="T57" fmla="*/ 174983 h 62"/>
              <a:gd name="T58" fmla="*/ 68603 w 56"/>
              <a:gd name="T59" fmla="*/ 75483 h 62"/>
              <a:gd name="T60" fmla="*/ 126915 w 56"/>
              <a:gd name="T61" fmla="*/ 37742 h 62"/>
              <a:gd name="T62" fmla="*/ 120055 w 56"/>
              <a:gd name="T63" fmla="*/ 20586 h 62"/>
              <a:gd name="T64" fmla="*/ 116625 w 56"/>
              <a:gd name="T65" fmla="*/ 20586 h 62"/>
              <a:gd name="T66" fmla="*/ 75463 w 56"/>
              <a:gd name="T67" fmla="*/ 20586 h 62"/>
              <a:gd name="T68" fmla="*/ 72033 w 56"/>
              <a:gd name="T69" fmla="*/ 20586 h 62"/>
              <a:gd name="T70" fmla="*/ 65173 w 56"/>
              <a:gd name="T71" fmla="*/ 37742 h 62"/>
              <a:gd name="T72" fmla="*/ 126915 w 56"/>
              <a:gd name="T73" fmla="*/ 37742 h 62"/>
              <a:gd name="T74" fmla="*/ 106334 w 56"/>
              <a:gd name="T75" fmla="*/ 75483 h 62"/>
              <a:gd name="T76" fmla="*/ 99474 w 56"/>
              <a:gd name="T77" fmla="*/ 72052 h 62"/>
              <a:gd name="T78" fmla="*/ 92614 w 56"/>
              <a:gd name="T79" fmla="*/ 72052 h 62"/>
              <a:gd name="T80" fmla="*/ 85754 w 56"/>
              <a:gd name="T81" fmla="*/ 75483 h 62"/>
              <a:gd name="T82" fmla="*/ 85754 w 56"/>
              <a:gd name="T83" fmla="*/ 174983 h 62"/>
              <a:gd name="T84" fmla="*/ 92614 w 56"/>
              <a:gd name="T85" fmla="*/ 178415 h 62"/>
              <a:gd name="T86" fmla="*/ 99474 w 56"/>
              <a:gd name="T87" fmla="*/ 178415 h 62"/>
              <a:gd name="T88" fmla="*/ 106334 w 56"/>
              <a:gd name="T89" fmla="*/ 174983 h 62"/>
              <a:gd name="T90" fmla="*/ 106334 w 56"/>
              <a:gd name="T91" fmla="*/ 75483 h 62"/>
              <a:gd name="T92" fmla="*/ 140636 w 56"/>
              <a:gd name="T93" fmla="*/ 75483 h 62"/>
              <a:gd name="T94" fmla="*/ 137206 w 56"/>
              <a:gd name="T95" fmla="*/ 72052 h 62"/>
              <a:gd name="T96" fmla="*/ 126915 w 56"/>
              <a:gd name="T97" fmla="*/ 72052 h 62"/>
              <a:gd name="T98" fmla="*/ 123485 w 56"/>
              <a:gd name="T99" fmla="*/ 75483 h 62"/>
              <a:gd name="T100" fmla="*/ 123485 w 56"/>
              <a:gd name="T101" fmla="*/ 174983 h 62"/>
              <a:gd name="T102" fmla="*/ 126915 w 56"/>
              <a:gd name="T103" fmla="*/ 178415 h 62"/>
              <a:gd name="T104" fmla="*/ 137206 w 56"/>
              <a:gd name="T105" fmla="*/ 178415 h 62"/>
              <a:gd name="T106" fmla="*/ 140636 w 56"/>
              <a:gd name="T107" fmla="*/ 174983 h 62"/>
              <a:gd name="T108" fmla="*/ 140636 w 56"/>
              <a:gd name="T109" fmla="*/ 75483 h 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6" h="62">
                <a:moveTo>
                  <a:pt x="56" y="15"/>
                </a:moveTo>
                <a:cubicBezTo>
                  <a:pt x="56" y="15"/>
                  <a:pt x="56" y="16"/>
                  <a:pt x="55" y="16"/>
                </a:cubicBezTo>
                <a:cubicBezTo>
                  <a:pt x="51" y="16"/>
                  <a:pt x="51" y="16"/>
                  <a:pt x="51" y="16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8"/>
                  <a:pt x="48" y="62"/>
                  <a:pt x="45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5" y="59"/>
                  <a:pt x="5" y="54"/>
                </a:cubicBezTo>
                <a:cubicBezTo>
                  <a:pt x="5" y="16"/>
                  <a:pt x="5" y="16"/>
                  <a:pt x="5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6"/>
                  <a:pt x="0" y="15"/>
                  <a:pt x="0" y="1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1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6" y="4"/>
                  <a:pt x="16" y="4"/>
                  <a:pt x="16" y="4"/>
                </a:cubicBezTo>
                <a:cubicBezTo>
                  <a:pt x="17" y="2"/>
                  <a:pt x="19" y="0"/>
                  <a:pt x="2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7" y="0"/>
                  <a:pt x="39" y="2"/>
                  <a:pt x="40" y="4"/>
                </a:cubicBezTo>
                <a:cubicBezTo>
                  <a:pt x="43" y="11"/>
                  <a:pt x="43" y="11"/>
                  <a:pt x="43" y="11"/>
                </a:cubicBezTo>
                <a:cubicBezTo>
                  <a:pt x="55" y="11"/>
                  <a:pt x="55" y="11"/>
                  <a:pt x="55" y="11"/>
                </a:cubicBezTo>
                <a:cubicBezTo>
                  <a:pt x="56" y="11"/>
                  <a:pt x="56" y="11"/>
                  <a:pt x="56" y="12"/>
                </a:cubicBezTo>
                <a:lnTo>
                  <a:pt x="56" y="15"/>
                </a:lnTo>
                <a:close/>
                <a:moveTo>
                  <a:pt x="20" y="22"/>
                </a:moveTo>
                <a:cubicBezTo>
                  <a:pt x="20" y="22"/>
                  <a:pt x="20" y="21"/>
                  <a:pt x="19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5" y="22"/>
                  <a:pt x="15" y="22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6" y="52"/>
                  <a:pt x="16" y="52"/>
                </a:cubicBezTo>
                <a:cubicBezTo>
                  <a:pt x="19" y="52"/>
                  <a:pt x="19" y="52"/>
                  <a:pt x="19" y="52"/>
                </a:cubicBezTo>
                <a:cubicBezTo>
                  <a:pt x="20" y="52"/>
                  <a:pt x="20" y="51"/>
                  <a:pt x="20" y="51"/>
                </a:cubicBezTo>
                <a:lnTo>
                  <a:pt x="20" y="22"/>
                </a:lnTo>
                <a:close/>
                <a:moveTo>
                  <a:pt x="37" y="11"/>
                </a:moveTo>
                <a:cubicBezTo>
                  <a:pt x="35" y="6"/>
                  <a:pt x="35" y="6"/>
                  <a:pt x="35" y="6"/>
                </a:cubicBezTo>
                <a:cubicBezTo>
                  <a:pt x="35" y="6"/>
                  <a:pt x="35" y="6"/>
                  <a:pt x="34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19" y="11"/>
                  <a:pt x="19" y="11"/>
                  <a:pt x="19" y="11"/>
                </a:cubicBezTo>
                <a:lnTo>
                  <a:pt x="37" y="11"/>
                </a:lnTo>
                <a:close/>
                <a:moveTo>
                  <a:pt x="31" y="22"/>
                </a:moveTo>
                <a:cubicBezTo>
                  <a:pt x="31" y="22"/>
                  <a:pt x="30" y="21"/>
                  <a:pt x="29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5" y="22"/>
                  <a:pt x="25" y="22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51"/>
                  <a:pt x="26" y="52"/>
                  <a:pt x="27" y="52"/>
                </a:cubicBezTo>
                <a:cubicBezTo>
                  <a:pt x="29" y="52"/>
                  <a:pt x="29" y="52"/>
                  <a:pt x="29" y="52"/>
                </a:cubicBezTo>
                <a:cubicBezTo>
                  <a:pt x="30" y="52"/>
                  <a:pt x="31" y="51"/>
                  <a:pt x="31" y="51"/>
                </a:cubicBezTo>
                <a:lnTo>
                  <a:pt x="31" y="22"/>
                </a:lnTo>
                <a:close/>
                <a:moveTo>
                  <a:pt x="41" y="22"/>
                </a:moveTo>
                <a:cubicBezTo>
                  <a:pt x="41" y="22"/>
                  <a:pt x="40" y="21"/>
                  <a:pt x="40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6" y="21"/>
                  <a:pt x="36" y="22"/>
                  <a:pt x="36" y="22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1"/>
                  <a:pt x="36" y="52"/>
                  <a:pt x="37" y="52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2"/>
                  <a:pt x="41" y="51"/>
                  <a:pt x="41" y="51"/>
                </a:cubicBezTo>
                <a:lnTo>
                  <a:pt x="41" y="2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6" name="Freeform 152"/>
          <p:cNvSpPr>
            <a:spLocks noEditPoints="1"/>
          </p:cNvSpPr>
          <p:nvPr/>
        </p:nvSpPr>
        <p:spPr bwMode="auto">
          <a:xfrm>
            <a:off x="6734539" y="3654985"/>
            <a:ext cx="205760" cy="190150"/>
          </a:xfrm>
          <a:custGeom>
            <a:avLst/>
            <a:gdLst>
              <a:gd name="T0" fmla="*/ 230188 w 67"/>
              <a:gd name="T1" fmla="*/ 68621 h 62"/>
              <a:gd name="T2" fmla="*/ 158040 w 67"/>
              <a:gd name="T3" fmla="*/ 123518 h 62"/>
              <a:gd name="T4" fmla="*/ 144297 w 67"/>
              <a:gd name="T5" fmla="*/ 137242 h 62"/>
              <a:gd name="T6" fmla="*/ 133990 w 67"/>
              <a:gd name="T7" fmla="*/ 161259 h 62"/>
              <a:gd name="T8" fmla="*/ 151168 w 67"/>
              <a:gd name="T9" fmla="*/ 178415 h 62"/>
              <a:gd name="T10" fmla="*/ 178653 w 67"/>
              <a:gd name="T11" fmla="*/ 199001 h 62"/>
              <a:gd name="T12" fmla="*/ 178653 w 67"/>
              <a:gd name="T13" fmla="*/ 209294 h 62"/>
              <a:gd name="T14" fmla="*/ 175218 w 67"/>
              <a:gd name="T15" fmla="*/ 212725 h 62"/>
              <a:gd name="T16" fmla="*/ 58406 w 67"/>
              <a:gd name="T17" fmla="*/ 212725 h 62"/>
              <a:gd name="T18" fmla="*/ 54970 w 67"/>
              <a:gd name="T19" fmla="*/ 209294 h 62"/>
              <a:gd name="T20" fmla="*/ 54970 w 67"/>
              <a:gd name="T21" fmla="*/ 199001 h 62"/>
              <a:gd name="T22" fmla="*/ 82455 w 67"/>
              <a:gd name="T23" fmla="*/ 178415 h 62"/>
              <a:gd name="T24" fmla="*/ 99634 w 67"/>
              <a:gd name="T25" fmla="*/ 161259 h 62"/>
              <a:gd name="T26" fmla="*/ 89327 w 67"/>
              <a:gd name="T27" fmla="*/ 137242 h 62"/>
              <a:gd name="T28" fmla="*/ 75584 w 67"/>
              <a:gd name="T29" fmla="*/ 123518 h 62"/>
              <a:gd name="T30" fmla="*/ 0 w 67"/>
              <a:gd name="T31" fmla="*/ 68621 h 62"/>
              <a:gd name="T32" fmla="*/ 0 w 67"/>
              <a:gd name="T33" fmla="*/ 51466 h 62"/>
              <a:gd name="T34" fmla="*/ 13743 w 67"/>
              <a:gd name="T35" fmla="*/ 37742 h 62"/>
              <a:gd name="T36" fmla="*/ 54970 w 67"/>
              <a:gd name="T37" fmla="*/ 37742 h 62"/>
              <a:gd name="T38" fmla="*/ 54970 w 67"/>
              <a:gd name="T39" fmla="*/ 24017 h 62"/>
              <a:gd name="T40" fmla="*/ 75584 w 67"/>
              <a:gd name="T41" fmla="*/ 0 h 62"/>
              <a:gd name="T42" fmla="*/ 154604 w 67"/>
              <a:gd name="T43" fmla="*/ 0 h 62"/>
              <a:gd name="T44" fmla="*/ 178653 w 67"/>
              <a:gd name="T45" fmla="*/ 24017 h 62"/>
              <a:gd name="T46" fmla="*/ 178653 w 67"/>
              <a:gd name="T47" fmla="*/ 37742 h 62"/>
              <a:gd name="T48" fmla="*/ 216445 w 67"/>
              <a:gd name="T49" fmla="*/ 37742 h 62"/>
              <a:gd name="T50" fmla="*/ 230188 w 67"/>
              <a:gd name="T51" fmla="*/ 51466 h 62"/>
              <a:gd name="T52" fmla="*/ 230188 w 67"/>
              <a:gd name="T53" fmla="*/ 68621 h 62"/>
              <a:gd name="T54" fmla="*/ 54970 w 67"/>
              <a:gd name="T55" fmla="*/ 54897 h 62"/>
              <a:gd name="T56" fmla="*/ 20614 w 67"/>
              <a:gd name="T57" fmla="*/ 54897 h 62"/>
              <a:gd name="T58" fmla="*/ 20614 w 67"/>
              <a:gd name="T59" fmla="*/ 68621 h 62"/>
              <a:gd name="T60" fmla="*/ 65277 w 67"/>
              <a:gd name="T61" fmla="*/ 106363 h 62"/>
              <a:gd name="T62" fmla="*/ 54970 w 67"/>
              <a:gd name="T63" fmla="*/ 54897 h 62"/>
              <a:gd name="T64" fmla="*/ 213010 w 67"/>
              <a:gd name="T65" fmla="*/ 54897 h 62"/>
              <a:gd name="T66" fmla="*/ 178653 w 67"/>
              <a:gd name="T67" fmla="*/ 54897 h 62"/>
              <a:gd name="T68" fmla="*/ 168346 w 67"/>
              <a:gd name="T69" fmla="*/ 106363 h 62"/>
              <a:gd name="T70" fmla="*/ 213010 w 67"/>
              <a:gd name="T71" fmla="*/ 68621 h 62"/>
              <a:gd name="T72" fmla="*/ 213010 w 67"/>
              <a:gd name="T73" fmla="*/ 54897 h 6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7" h="62">
                <a:moveTo>
                  <a:pt x="67" y="20"/>
                </a:moveTo>
                <a:cubicBezTo>
                  <a:pt x="67" y="27"/>
                  <a:pt x="58" y="36"/>
                  <a:pt x="46" y="36"/>
                </a:cubicBezTo>
                <a:cubicBezTo>
                  <a:pt x="44" y="38"/>
                  <a:pt x="42" y="40"/>
                  <a:pt x="42" y="40"/>
                </a:cubicBezTo>
                <a:cubicBezTo>
                  <a:pt x="40" y="42"/>
                  <a:pt x="39" y="44"/>
                  <a:pt x="39" y="47"/>
                </a:cubicBezTo>
                <a:cubicBezTo>
                  <a:pt x="39" y="49"/>
                  <a:pt x="40" y="52"/>
                  <a:pt x="44" y="52"/>
                </a:cubicBezTo>
                <a:cubicBezTo>
                  <a:pt x="48" y="52"/>
                  <a:pt x="52" y="54"/>
                  <a:pt x="52" y="58"/>
                </a:cubicBezTo>
                <a:cubicBezTo>
                  <a:pt x="52" y="61"/>
                  <a:pt x="52" y="61"/>
                  <a:pt x="52" y="61"/>
                </a:cubicBezTo>
                <a:cubicBezTo>
                  <a:pt x="52" y="62"/>
                  <a:pt x="51" y="62"/>
                  <a:pt x="51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6" y="62"/>
                  <a:pt x="16" y="62"/>
                  <a:pt x="16" y="61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4"/>
                  <a:pt x="20" y="52"/>
                  <a:pt x="24" y="52"/>
                </a:cubicBezTo>
                <a:cubicBezTo>
                  <a:pt x="27" y="52"/>
                  <a:pt x="29" y="49"/>
                  <a:pt x="29" y="47"/>
                </a:cubicBezTo>
                <a:cubicBezTo>
                  <a:pt x="29" y="44"/>
                  <a:pt x="28" y="42"/>
                  <a:pt x="26" y="40"/>
                </a:cubicBezTo>
                <a:cubicBezTo>
                  <a:pt x="25" y="40"/>
                  <a:pt x="24" y="38"/>
                  <a:pt x="22" y="36"/>
                </a:cubicBezTo>
                <a:cubicBezTo>
                  <a:pt x="10" y="36"/>
                  <a:pt x="0" y="27"/>
                  <a:pt x="0" y="2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2" y="11"/>
                  <a:pt x="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3"/>
                  <a:pt x="19" y="0"/>
                  <a:pt x="22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9" y="0"/>
                  <a:pt x="52" y="3"/>
                  <a:pt x="52" y="7"/>
                </a:cubicBezTo>
                <a:cubicBezTo>
                  <a:pt x="52" y="11"/>
                  <a:pt x="52" y="11"/>
                  <a:pt x="52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6" y="11"/>
                  <a:pt x="67" y="12"/>
                  <a:pt x="67" y="15"/>
                </a:cubicBezTo>
                <a:lnTo>
                  <a:pt x="67" y="20"/>
                </a:lnTo>
                <a:close/>
                <a:moveTo>
                  <a:pt x="16" y="16"/>
                </a:moveTo>
                <a:cubicBezTo>
                  <a:pt x="6" y="16"/>
                  <a:pt x="6" y="16"/>
                  <a:pt x="6" y="16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4"/>
                  <a:pt x="11" y="29"/>
                  <a:pt x="19" y="31"/>
                </a:cubicBezTo>
                <a:cubicBezTo>
                  <a:pt x="17" y="27"/>
                  <a:pt x="16" y="22"/>
                  <a:pt x="16" y="16"/>
                </a:cubicBezTo>
                <a:close/>
                <a:moveTo>
                  <a:pt x="62" y="16"/>
                </a:moveTo>
                <a:cubicBezTo>
                  <a:pt x="52" y="16"/>
                  <a:pt x="52" y="16"/>
                  <a:pt x="52" y="16"/>
                </a:cubicBezTo>
                <a:cubicBezTo>
                  <a:pt x="52" y="22"/>
                  <a:pt x="51" y="27"/>
                  <a:pt x="49" y="31"/>
                </a:cubicBezTo>
                <a:cubicBezTo>
                  <a:pt x="57" y="29"/>
                  <a:pt x="62" y="24"/>
                  <a:pt x="62" y="20"/>
                </a:cubicBezTo>
                <a:lnTo>
                  <a:pt x="62" y="1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7" name="Freeform 153"/>
          <p:cNvSpPr/>
          <p:nvPr/>
        </p:nvSpPr>
        <p:spPr bwMode="auto">
          <a:xfrm>
            <a:off x="7182953" y="3639376"/>
            <a:ext cx="119198" cy="205759"/>
          </a:xfrm>
          <a:custGeom>
            <a:avLst/>
            <a:gdLst>
              <a:gd name="T0" fmla="*/ 133350 w 39"/>
              <a:gd name="T1" fmla="*/ 216444 h 67"/>
              <a:gd name="T2" fmla="*/ 92319 w 39"/>
              <a:gd name="T3" fmla="*/ 230187 h 67"/>
              <a:gd name="T4" fmla="*/ 23935 w 39"/>
              <a:gd name="T5" fmla="*/ 168346 h 67"/>
              <a:gd name="T6" fmla="*/ 23935 w 39"/>
              <a:gd name="T7" fmla="*/ 92762 h 67"/>
              <a:gd name="T8" fmla="*/ 0 w 39"/>
              <a:gd name="T9" fmla="*/ 92762 h 67"/>
              <a:gd name="T10" fmla="*/ 0 w 39"/>
              <a:gd name="T11" fmla="*/ 65277 h 67"/>
              <a:gd name="T12" fmla="*/ 47869 w 39"/>
              <a:gd name="T13" fmla="*/ 3436 h 67"/>
              <a:gd name="T14" fmla="*/ 47869 w 39"/>
              <a:gd name="T15" fmla="*/ 0 h 67"/>
              <a:gd name="T16" fmla="*/ 82062 w 39"/>
              <a:gd name="T17" fmla="*/ 0 h 67"/>
              <a:gd name="T18" fmla="*/ 82062 w 39"/>
              <a:gd name="T19" fmla="*/ 58406 h 67"/>
              <a:gd name="T20" fmla="*/ 126512 w 39"/>
              <a:gd name="T21" fmla="*/ 58406 h 67"/>
              <a:gd name="T22" fmla="*/ 126512 w 39"/>
              <a:gd name="T23" fmla="*/ 92762 h 67"/>
              <a:gd name="T24" fmla="*/ 82062 w 39"/>
              <a:gd name="T25" fmla="*/ 92762 h 67"/>
              <a:gd name="T26" fmla="*/ 82062 w 39"/>
              <a:gd name="T27" fmla="*/ 164910 h 67"/>
              <a:gd name="T28" fmla="*/ 102577 w 39"/>
              <a:gd name="T29" fmla="*/ 188959 h 67"/>
              <a:gd name="T30" fmla="*/ 123092 w 39"/>
              <a:gd name="T31" fmla="*/ 185524 h 67"/>
              <a:gd name="T32" fmla="*/ 133350 w 39"/>
              <a:gd name="T33" fmla="*/ 216444 h 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" h="67">
                <a:moveTo>
                  <a:pt x="39" y="63"/>
                </a:moveTo>
                <a:cubicBezTo>
                  <a:pt x="38" y="65"/>
                  <a:pt x="32" y="67"/>
                  <a:pt x="27" y="67"/>
                </a:cubicBezTo>
                <a:cubicBezTo>
                  <a:pt x="13" y="67"/>
                  <a:pt x="7" y="57"/>
                  <a:pt x="7" y="49"/>
                </a:cubicBezTo>
                <a:cubicBezTo>
                  <a:pt x="7" y="27"/>
                  <a:pt x="7" y="27"/>
                  <a:pt x="7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0" y="19"/>
                  <a:pt x="0" y="19"/>
                </a:cubicBezTo>
                <a:cubicBezTo>
                  <a:pt x="11" y="15"/>
                  <a:pt x="13" y="6"/>
                  <a:pt x="14" y="1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24" y="0"/>
                </a:cubicBezTo>
                <a:cubicBezTo>
                  <a:pt x="24" y="17"/>
                  <a:pt x="24" y="17"/>
                  <a:pt x="24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27"/>
                  <a:pt x="37" y="27"/>
                  <a:pt x="37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51"/>
                  <a:pt x="25" y="55"/>
                  <a:pt x="30" y="55"/>
                </a:cubicBezTo>
                <a:cubicBezTo>
                  <a:pt x="32" y="55"/>
                  <a:pt x="34" y="54"/>
                  <a:pt x="36" y="54"/>
                </a:cubicBezTo>
                <a:lnTo>
                  <a:pt x="39" y="6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8" name="Freeform 154"/>
          <p:cNvSpPr/>
          <p:nvPr/>
        </p:nvSpPr>
        <p:spPr bwMode="auto">
          <a:xfrm>
            <a:off x="7625691" y="3673433"/>
            <a:ext cx="195826" cy="156093"/>
          </a:xfrm>
          <a:custGeom>
            <a:avLst/>
            <a:gdLst>
              <a:gd name="T0" fmla="*/ 195114 w 64"/>
              <a:gd name="T1" fmla="*/ 41088 h 51"/>
              <a:gd name="T2" fmla="*/ 195114 w 64"/>
              <a:gd name="T3" fmla="*/ 47936 h 51"/>
              <a:gd name="T4" fmla="*/ 68461 w 64"/>
              <a:gd name="T5" fmla="*/ 174625 h 51"/>
              <a:gd name="T6" fmla="*/ 0 w 64"/>
              <a:gd name="T7" fmla="*/ 154081 h 51"/>
              <a:gd name="T8" fmla="*/ 10269 w 64"/>
              <a:gd name="T9" fmla="*/ 154081 h 51"/>
              <a:gd name="T10" fmla="*/ 65038 w 64"/>
              <a:gd name="T11" fmla="*/ 136961 h 51"/>
              <a:gd name="T12" fmla="*/ 23961 w 64"/>
              <a:gd name="T13" fmla="*/ 106145 h 51"/>
              <a:gd name="T14" fmla="*/ 34230 w 64"/>
              <a:gd name="T15" fmla="*/ 106145 h 51"/>
              <a:gd name="T16" fmla="*/ 44500 w 64"/>
              <a:gd name="T17" fmla="*/ 106145 h 51"/>
              <a:gd name="T18" fmla="*/ 10269 w 64"/>
              <a:gd name="T19" fmla="*/ 61632 h 51"/>
              <a:gd name="T20" fmla="*/ 10269 w 64"/>
              <a:gd name="T21" fmla="*/ 61632 h 51"/>
              <a:gd name="T22" fmla="*/ 30807 w 64"/>
              <a:gd name="T23" fmla="*/ 65056 h 51"/>
              <a:gd name="T24" fmla="*/ 10269 w 64"/>
              <a:gd name="T25" fmla="*/ 30816 h 51"/>
              <a:gd name="T26" fmla="*/ 17115 w 64"/>
              <a:gd name="T27" fmla="*/ 6848 h 51"/>
              <a:gd name="T28" fmla="*/ 106114 w 64"/>
              <a:gd name="T29" fmla="*/ 54784 h 51"/>
              <a:gd name="T30" fmla="*/ 106114 w 64"/>
              <a:gd name="T31" fmla="*/ 44512 h 51"/>
              <a:gd name="T32" fmla="*/ 150614 w 64"/>
              <a:gd name="T33" fmla="*/ 0 h 51"/>
              <a:gd name="T34" fmla="*/ 184845 w 64"/>
              <a:gd name="T35" fmla="*/ 13696 h 51"/>
              <a:gd name="T36" fmla="*/ 212229 w 64"/>
              <a:gd name="T37" fmla="*/ 3424 h 51"/>
              <a:gd name="T38" fmla="*/ 191691 w 64"/>
              <a:gd name="T39" fmla="*/ 27392 h 51"/>
              <a:gd name="T40" fmla="*/ 219075 w 64"/>
              <a:gd name="T41" fmla="*/ 20544 h 51"/>
              <a:gd name="T42" fmla="*/ 195114 w 64"/>
              <a:gd name="T43" fmla="*/ 41088 h 5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51">
                <a:moveTo>
                  <a:pt x="57" y="12"/>
                </a:moveTo>
                <a:cubicBezTo>
                  <a:pt x="57" y="13"/>
                  <a:pt x="57" y="14"/>
                  <a:pt x="57" y="14"/>
                </a:cubicBezTo>
                <a:cubicBezTo>
                  <a:pt x="57" y="31"/>
                  <a:pt x="44" y="51"/>
                  <a:pt x="20" y="51"/>
                </a:cubicBezTo>
                <a:cubicBezTo>
                  <a:pt x="13" y="51"/>
                  <a:pt x="6" y="49"/>
                  <a:pt x="0" y="45"/>
                </a:cubicBezTo>
                <a:cubicBezTo>
                  <a:pt x="1" y="45"/>
                  <a:pt x="2" y="45"/>
                  <a:pt x="3" y="45"/>
                </a:cubicBezTo>
                <a:cubicBezTo>
                  <a:pt x="9" y="45"/>
                  <a:pt x="15" y="43"/>
                  <a:pt x="19" y="40"/>
                </a:cubicBezTo>
                <a:cubicBezTo>
                  <a:pt x="14" y="40"/>
                  <a:pt x="9" y="36"/>
                  <a:pt x="7" y="31"/>
                </a:cubicBezTo>
                <a:cubicBezTo>
                  <a:pt x="8" y="31"/>
                  <a:pt x="9" y="31"/>
                  <a:pt x="10" y="31"/>
                </a:cubicBezTo>
                <a:cubicBezTo>
                  <a:pt x="11" y="31"/>
                  <a:pt x="12" y="31"/>
                  <a:pt x="13" y="31"/>
                </a:cubicBezTo>
                <a:cubicBezTo>
                  <a:pt x="7" y="29"/>
                  <a:pt x="3" y="24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5" y="19"/>
                  <a:pt x="7" y="19"/>
                  <a:pt x="9" y="19"/>
                </a:cubicBezTo>
                <a:cubicBezTo>
                  <a:pt x="5" y="17"/>
                  <a:pt x="3" y="13"/>
                  <a:pt x="3" y="9"/>
                </a:cubicBezTo>
                <a:cubicBezTo>
                  <a:pt x="3" y="6"/>
                  <a:pt x="4" y="4"/>
                  <a:pt x="5" y="2"/>
                </a:cubicBezTo>
                <a:cubicBezTo>
                  <a:pt x="11" y="10"/>
                  <a:pt x="21" y="15"/>
                  <a:pt x="31" y="16"/>
                </a:cubicBezTo>
                <a:cubicBezTo>
                  <a:pt x="31" y="15"/>
                  <a:pt x="31" y="14"/>
                  <a:pt x="31" y="13"/>
                </a:cubicBezTo>
                <a:cubicBezTo>
                  <a:pt x="31" y="5"/>
                  <a:pt x="37" y="0"/>
                  <a:pt x="44" y="0"/>
                </a:cubicBezTo>
                <a:cubicBezTo>
                  <a:pt x="48" y="0"/>
                  <a:pt x="51" y="1"/>
                  <a:pt x="54" y="4"/>
                </a:cubicBezTo>
                <a:cubicBezTo>
                  <a:pt x="56" y="3"/>
                  <a:pt x="59" y="2"/>
                  <a:pt x="62" y="1"/>
                </a:cubicBezTo>
                <a:cubicBezTo>
                  <a:pt x="61" y="4"/>
                  <a:pt x="59" y="6"/>
                  <a:pt x="56" y="8"/>
                </a:cubicBezTo>
                <a:cubicBezTo>
                  <a:pt x="59" y="7"/>
                  <a:pt x="61" y="7"/>
                  <a:pt x="64" y="6"/>
                </a:cubicBezTo>
                <a:cubicBezTo>
                  <a:pt x="62" y="8"/>
                  <a:pt x="60" y="11"/>
                  <a:pt x="57" y="1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9" name="Freeform 155"/>
          <p:cNvSpPr/>
          <p:nvPr/>
        </p:nvSpPr>
        <p:spPr bwMode="auto">
          <a:xfrm>
            <a:off x="8061333" y="3654985"/>
            <a:ext cx="190150" cy="190150"/>
          </a:xfrm>
          <a:custGeom>
            <a:avLst/>
            <a:gdLst>
              <a:gd name="T0" fmla="*/ 106363 w 62"/>
              <a:gd name="T1" fmla="*/ 212725 h 62"/>
              <a:gd name="T2" fmla="*/ 27448 w 62"/>
              <a:gd name="T3" fmla="*/ 174983 h 62"/>
              <a:gd name="T4" fmla="*/ 27448 w 62"/>
              <a:gd name="T5" fmla="*/ 168121 h 62"/>
              <a:gd name="T6" fmla="*/ 44604 w 62"/>
              <a:gd name="T7" fmla="*/ 150966 h 62"/>
              <a:gd name="T8" fmla="*/ 48035 w 62"/>
              <a:gd name="T9" fmla="*/ 147535 h 62"/>
              <a:gd name="T10" fmla="*/ 51466 w 62"/>
              <a:gd name="T11" fmla="*/ 150966 h 62"/>
              <a:gd name="T12" fmla="*/ 106363 w 62"/>
              <a:gd name="T13" fmla="*/ 178415 h 62"/>
              <a:gd name="T14" fmla="*/ 178415 w 62"/>
              <a:gd name="T15" fmla="*/ 106363 h 62"/>
              <a:gd name="T16" fmla="*/ 106363 w 62"/>
              <a:gd name="T17" fmla="*/ 37742 h 62"/>
              <a:gd name="T18" fmla="*/ 58328 w 62"/>
              <a:gd name="T19" fmla="*/ 54897 h 62"/>
              <a:gd name="T20" fmla="*/ 78914 w 62"/>
              <a:gd name="T21" fmla="*/ 75483 h 62"/>
              <a:gd name="T22" fmla="*/ 78914 w 62"/>
              <a:gd name="T23" fmla="*/ 85776 h 62"/>
              <a:gd name="T24" fmla="*/ 72052 w 62"/>
              <a:gd name="T25" fmla="*/ 89207 h 62"/>
              <a:gd name="T26" fmla="*/ 10293 w 62"/>
              <a:gd name="T27" fmla="*/ 89207 h 62"/>
              <a:gd name="T28" fmla="*/ 0 w 62"/>
              <a:gd name="T29" fmla="*/ 82345 h 62"/>
              <a:gd name="T30" fmla="*/ 0 w 62"/>
              <a:gd name="T31" fmla="*/ 20586 h 62"/>
              <a:gd name="T32" fmla="*/ 6862 w 62"/>
              <a:gd name="T33" fmla="*/ 10293 h 62"/>
              <a:gd name="T34" fmla="*/ 17155 w 62"/>
              <a:gd name="T35" fmla="*/ 13724 h 62"/>
              <a:gd name="T36" fmla="*/ 34310 w 62"/>
              <a:gd name="T37" fmla="*/ 30879 h 62"/>
              <a:gd name="T38" fmla="*/ 106363 w 62"/>
              <a:gd name="T39" fmla="*/ 0 h 62"/>
              <a:gd name="T40" fmla="*/ 212725 w 62"/>
              <a:gd name="T41" fmla="*/ 106363 h 62"/>
              <a:gd name="T42" fmla="*/ 106363 w 62"/>
              <a:gd name="T43" fmla="*/ 212725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22" y="62"/>
                  <a:pt x="13" y="58"/>
                  <a:pt x="8" y="51"/>
                </a:cubicBezTo>
                <a:cubicBezTo>
                  <a:pt x="7" y="50"/>
                  <a:pt x="7" y="50"/>
                  <a:pt x="8" y="49"/>
                </a:cubicBezTo>
                <a:cubicBezTo>
                  <a:pt x="13" y="44"/>
                  <a:pt x="13" y="44"/>
                  <a:pt x="13" y="44"/>
                </a:cubicBezTo>
                <a:cubicBezTo>
                  <a:pt x="13" y="44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9" y="49"/>
                  <a:pt x="25" y="52"/>
                  <a:pt x="31" y="52"/>
                </a:cubicBezTo>
                <a:cubicBezTo>
                  <a:pt x="43" y="52"/>
                  <a:pt x="52" y="43"/>
                  <a:pt x="52" y="31"/>
                </a:cubicBezTo>
                <a:cubicBezTo>
                  <a:pt x="52" y="20"/>
                  <a:pt x="43" y="11"/>
                  <a:pt x="31" y="11"/>
                </a:cubicBezTo>
                <a:cubicBezTo>
                  <a:pt x="26" y="11"/>
                  <a:pt x="21" y="13"/>
                  <a:pt x="17" y="16"/>
                </a:cubicBezTo>
                <a:cubicBezTo>
                  <a:pt x="23" y="22"/>
                  <a:pt x="23" y="22"/>
                  <a:pt x="23" y="22"/>
                </a:cubicBezTo>
                <a:cubicBezTo>
                  <a:pt x="24" y="23"/>
                  <a:pt x="24" y="24"/>
                  <a:pt x="23" y="25"/>
                </a:cubicBezTo>
                <a:cubicBezTo>
                  <a:pt x="23" y="26"/>
                  <a:pt x="22" y="26"/>
                  <a:pt x="2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0" y="25"/>
                  <a:pt x="0" y="24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4"/>
                  <a:pt x="2" y="3"/>
                </a:cubicBezTo>
                <a:cubicBezTo>
                  <a:pt x="3" y="3"/>
                  <a:pt x="4" y="3"/>
                  <a:pt x="5" y="4"/>
                </a:cubicBezTo>
                <a:cubicBezTo>
                  <a:pt x="10" y="9"/>
                  <a:pt x="10" y="9"/>
                  <a:pt x="10" y="9"/>
                </a:cubicBezTo>
                <a:cubicBezTo>
                  <a:pt x="16" y="4"/>
                  <a:pt x="23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0" name="Freeform 156"/>
          <p:cNvSpPr/>
          <p:nvPr/>
        </p:nvSpPr>
        <p:spPr bwMode="auto">
          <a:xfrm>
            <a:off x="8443052" y="3639376"/>
            <a:ext cx="140485" cy="190150"/>
          </a:xfrm>
          <a:custGeom>
            <a:avLst/>
            <a:gdLst>
              <a:gd name="T0" fmla="*/ 157163 w 46"/>
              <a:gd name="T1" fmla="*/ 120087 h 62"/>
              <a:gd name="T2" fmla="*/ 157163 w 46"/>
              <a:gd name="T3" fmla="*/ 199001 h 62"/>
              <a:gd name="T4" fmla="*/ 143497 w 46"/>
              <a:gd name="T5" fmla="*/ 212725 h 62"/>
              <a:gd name="T6" fmla="*/ 13666 w 46"/>
              <a:gd name="T7" fmla="*/ 212725 h 62"/>
              <a:gd name="T8" fmla="*/ 0 w 46"/>
              <a:gd name="T9" fmla="*/ 199001 h 62"/>
              <a:gd name="T10" fmla="*/ 0 w 46"/>
              <a:gd name="T11" fmla="*/ 120087 h 62"/>
              <a:gd name="T12" fmla="*/ 13666 w 46"/>
              <a:gd name="T13" fmla="*/ 106363 h 62"/>
              <a:gd name="T14" fmla="*/ 17083 w 46"/>
              <a:gd name="T15" fmla="*/ 106363 h 62"/>
              <a:gd name="T16" fmla="*/ 17083 w 46"/>
              <a:gd name="T17" fmla="*/ 61759 h 62"/>
              <a:gd name="T18" fmla="*/ 78582 w 46"/>
              <a:gd name="T19" fmla="*/ 0 h 62"/>
              <a:gd name="T20" fmla="*/ 140080 w 46"/>
              <a:gd name="T21" fmla="*/ 61759 h 62"/>
              <a:gd name="T22" fmla="*/ 129830 w 46"/>
              <a:gd name="T23" fmla="*/ 72052 h 62"/>
              <a:gd name="T24" fmla="*/ 122997 w 46"/>
              <a:gd name="T25" fmla="*/ 72052 h 62"/>
              <a:gd name="T26" fmla="*/ 112747 w 46"/>
              <a:gd name="T27" fmla="*/ 61759 h 62"/>
              <a:gd name="T28" fmla="*/ 78582 w 46"/>
              <a:gd name="T29" fmla="*/ 27448 h 62"/>
              <a:gd name="T30" fmla="*/ 44416 w 46"/>
              <a:gd name="T31" fmla="*/ 61759 h 62"/>
              <a:gd name="T32" fmla="*/ 44416 w 46"/>
              <a:gd name="T33" fmla="*/ 106363 h 62"/>
              <a:gd name="T34" fmla="*/ 143497 w 46"/>
              <a:gd name="T35" fmla="*/ 106363 h 62"/>
              <a:gd name="T36" fmla="*/ 157163 w 46"/>
              <a:gd name="T37" fmla="*/ 120087 h 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6" h="62">
                <a:moveTo>
                  <a:pt x="46" y="35"/>
                </a:moveTo>
                <a:cubicBezTo>
                  <a:pt x="46" y="58"/>
                  <a:pt x="46" y="58"/>
                  <a:pt x="46" y="58"/>
                </a:cubicBezTo>
                <a:cubicBezTo>
                  <a:pt x="46" y="60"/>
                  <a:pt x="44" y="62"/>
                  <a:pt x="42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1" y="62"/>
                  <a:pt x="0" y="60"/>
                  <a:pt x="0" y="58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3"/>
                  <a:pt x="1" y="31"/>
                  <a:pt x="4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8"/>
                  <a:pt x="13" y="0"/>
                  <a:pt x="23" y="0"/>
                </a:cubicBezTo>
                <a:cubicBezTo>
                  <a:pt x="33" y="0"/>
                  <a:pt x="41" y="8"/>
                  <a:pt x="41" y="18"/>
                </a:cubicBezTo>
                <a:cubicBezTo>
                  <a:pt x="41" y="20"/>
                  <a:pt x="40" y="21"/>
                  <a:pt x="38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4" y="21"/>
                  <a:pt x="33" y="20"/>
                  <a:pt x="33" y="18"/>
                </a:cubicBezTo>
                <a:cubicBezTo>
                  <a:pt x="33" y="13"/>
                  <a:pt x="29" y="8"/>
                  <a:pt x="23" y="8"/>
                </a:cubicBezTo>
                <a:cubicBezTo>
                  <a:pt x="17" y="8"/>
                  <a:pt x="13" y="13"/>
                  <a:pt x="13" y="18"/>
                </a:cubicBezTo>
                <a:cubicBezTo>
                  <a:pt x="13" y="31"/>
                  <a:pt x="13" y="31"/>
                  <a:pt x="13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44" y="31"/>
                  <a:pt x="46" y="33"/>
                  <a:pt x="46" y="3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1" name="Freeform 157"/>
          <p:cNvSpPr>
            <a:spLocks noEditPoints="1"/>
          </p:cNvSpPr>
          <p:nvPr/>
        </p:nvSpPr>
        <p:spPr bwMode="auto">
          <a:xfrm>
            <a:off x="642646" y="1225606"/>
            <a:ext cx="171702" cy="190150"/>
          </a:xfrm>
          <a:custGeom>
            <a:avLst/>
            <a:gdLst>
              <a:gd name="T0" fmla="*/ 157786 w 56"/>
              <a:gd name="T1" fmla="*/ 212725 h 62"/>
              <a:gd name="T2" fmla="*/ 34301 w 56"/>
              <a:gd name="T3" fmla="*/ 212725 h 62"/>
              <a:gd name="T4" fmla="*/ 0 w 56"/>
              <a:gd name="T5" fmla="*/ 178415 h 62"/>
              <a:gd name="T6" fmla="*/ 48022 w 56"/>
              <a:gd name="T7" fmla="*/ 99500 h 62"/>
              <a:gd name="T8" fmla="*/ 96044 w 56"/>
              <a:gd name="T9" fmla="*/ 116656 h 62"/>
              <a:gd name="T10" fmla="*/ 144065 w 56"/>
              <a:gd name="T11" fmla="*/ 99500 h 62"/>
              <a:gd name="T12" fmla="*/ 192087 w 56"/>
              <a:gd name="T13" fmla="*/ 178415 h 62"/>
              <a:gd name="T14" fmla="*/ 157786 w 56"/>
              <a:gd name="T15" fmla="*/ 212725 h 62"/>
              <a:gd name="T16" fmla="*/ 96044 w 56"/>
              <a:gd name="T17" fmla="*/ 106363 h 62"/>
              <a:gd name="T18" fmla="*/ 44592 w 56"/>
              <a:gd name="T19" fmla="*/ 54897 h 62"/>
              <a:gd name="T20" fmla="*/ 96044 w 56"/>
              <a:gd name="T21" fmla="*/ 0 h 62"/>
              <a:gd name="T22" fmla="*/ 147495 w 56"/>
              <a:gd name="T23" fmla="*/ 54897 h 62"/>
              <a:gd name="T24" fmla="*/ 96044 w 56"/>
              <a:gd name="T25" fmla="*/ 106363 h 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6" h="62">
                <a:moveTo>
                  <a:pt x="46" y="62"/>
                </a:moveTo>
                <a:cubicBezTo>
                  <a:pt x="10" y="62"/>
                  <a:pt x="10" y="62"/>
                  <a:pt x="10" y="62"/>
                </a:cubicBezTo>
                <a:cubicBezTo>
                  <a:pt x="4" y="62"/>
                  <a:pt x="0" y="58"/>
                  <a:pt x="0" y="52"/>
                </a:cubicBezTo>
                <a:cubicBezTo>
                  <a:pt x="0" y="43"/>
                  <a:pt x="2" y="29"/>
                  <a:pt x="14" y="29"/>
                </a:cubicBezTo>
                <a:cubicBezTo>
                  <a:pt x="15" y="29"/>
                  <a:pt x="20" y="34"/>
                  <a:pt x="28" y="34"/>
                </a:cubicBezTo>
                <a:cubicBezTo>
                  <a:pt x="36" y="34"/>
                  <a:pt x="41" y="29"/>
                  <a:pt x="42" y="29"/>
                </a:cubicBezTo>
                <a:cubicBezTo>
                  <a:pt x="54" y="29"/>
                  <a:pt x="56" y="43"/>
                  <a:pt x="56" y="52"/>
                </a:cubicBezTo>
                <a:cubicBezTo>
                  <a:pt x="56" y="58"/>
                  <a:pt x="52" y="62"/>
                  <a:pt x="46" y="62"/>
                </a:cubicBezTo>
                <a:close/>
                <a:moveTo>
                  <a:pt x="28" y="31"/>
                </a:moveTo>
                <a:cubicBezTo>
                  <a:pt x="20" y="31"/>
                  <a:pt x="13" y="24"/>
                  <a:pt x="13" y="16"/>
                </a:cubicBezTo>
                <a:cubicBezTo>
                  <a:pt x="13" y="7"/>
                  <a:pt x="20" y="0"/>
                  <a:pt x="28" y="0"/>
                </a:cubicBezTo>
                <a:cubicBezTo>
                  <a:pt x="37" y="0"/>
                  <a:pt x="43" y="7"/>
                  <a:pt x="43" y="16"/>
                </a:cubicBezTo>
                <a:cubicBezTo>
                  <a:pt x="43" y="24"/>
                  <a:pt x="37" y="31"/>
                  <a:pt x="28" y="3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2" name="Freeform 158"/>
          <p:cNvSpPr>
            <a:spLocks noEditPoints="1"/>
          </p:cNvSpPr>
          <p:nvPr/>
        </p:nvSpPr>
        <p:spPr bwMode="auto">
          <a:xfrm>
            <a:off x="1018689" y="1225606"/>
            <a:ext cx="187312" cy="190150"/>
          </a:xfrm>
          <a:custGeom>
            <a:avLst/>
            <a:gdLst>
              <a:gd name="T0" fmla="*/ 209550 w 61"/>
              <a:gd name="T1" fmla="*/ 174983 h 62"/>
              <a:gd name="T2" fmla="*/ 171762 w 61"/>
              <a:gd name="T3" fmla="*/ 212725 h 62"/>
              <a:gd name="T4" fmla="*/ 37788 w 61"/>
              <a:gd name="T5" fmla="*/ 212725 h 62"/>
              <a:gd name="T6" fmla="*/ 0 w 61"/>
              <a:gd name="T7" fmla="*/ 174983 h 62"/>
              <a:gd name="T8" fmla="*/ 0 w 61"/>
              <a:gd name="T9" fmla="*/ 41173 h 62"/>
              <a:gd name="T10" fmla="*/ 37788 w 61"/>
              <a:gd name="T11" fmla="*/ 0 h 62"/>
              <a:gd name="T12" fmla="*/ 171762 w 61"/>
              <a:gd name="T13" fmla="*/ 0 h 62"/>
              <a:gd name="T14" fmla="*/ 209550 w 61"/>
              <a:gd name="T15" fmla="*/ 41173 h 62"/>
              <a:gd name="T16" fmla="*/ 209550 w 61"/>
              <a:gd name="T17" fmla="*/ 174983 h 62"/>
              <a:gd name="T18" fmla="*/ 168327 w 61"/>
              <a:gd name="T19" fmla="*/ 54897 h 62"/>
              <a:gd name="T20" fmla="*/ 144280 w 61"/>
              <a:gd name="T21" fmla="*/ 48035 h 62"/>
              <a:gd name="T22" fmla="*/ 106493 w 61"/>
              <a:gd name="T23" fmla="*/ 82345 h 62"/>
              <a:gd name="T24" fmla="*/ 127104 w 61"/>
              <a:gd name="T25" fmla="*/ 99500 h 62"/>
              <a:gd name="T26" fmla="*/ 120234 w 61"/>
              <a:gd name="T27" fmla="*/ 116656 h 62"/>
              <a:gd name="T28" fmla="*/ 96187 w 61"/>
              <a:gd name="T29" fmla="*/ 130380 h 62"/>
              <a:gd name="T30" fmla="*/ 85881 w 61"/>
              <a:gd name="T31" fmla="*/ 89207 h 62"/>
              <a:gd name="T32" fmla="*/ 82446 w 61"/>
              <a:gd name="T33" fmla="*/ 65190 h 62"/>
              <a:gd name="T34" fmla="*/ 68705 w 61"/>
              <a:gd name="T35" fmla="*/ 51466 h 62"/>
              <a:gd name="T36" fmla="*/ 51529 w 61"/>
              <a:gd name="T37" fmla="*/ 54897 h 62"/>
              <a:gd name="T38" fmla="*/ 17176 w 61"/>
              <a:gd name="T39" fmla="*/ 82345 h 62"/>
              <a:gd name="T40" fmla="*/ 17176 w 61"/>
              <a:gd name="T41" fmla="*/ 85776 h 62"/>
              <a:gd name="T42" fmla="*/ 24047 w 61"/>
              <a:gd name="T43" fmla="*/ 89207 h 62"/>
              <a:gd name="T44" fmla="*/ 44658 w 61"/>
              <a:gd name="T45" fmla="*/ 92638 h 62"/>
              <a:gd name="T46" fmla="*/ 51529 w 61"/>
              <a:gd name="T47" fmla="*/ 109794 h 62"/>
              <a:gd name="T48" fmla="*/ 58399 w 61"/>
              <a:gd name="T49" fmla="*/ 137242 h 62"/>
              <a:gd name="T50" fmla="*/ 79011 w 61"/>
              <a:gd name="T51" fmla="*/ 178415 h 62"/>
              <a:gd name="T52" fmla="*/ 103057 w 61"/>
              <a:gd name="T53" fmla="*/ 174983 h 62"/>
              <a:gd name="T54" fmla="*/ 137410 w 61"/>
              <a:gd name="T55" fmla="*/ 144104 h 62"/>
              <a:gd name="T56" fmla="*/ 171762 w 61"/>
              <a:gd name="T57" fmla="*/ 72052 h 62"/>
              <a:gd name="T58" fmla="*/ 168327 w 61"/>
              <a:gd name="T59" fmla="*/ 54897 h 6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9" y="16"/>
                </a:moveTo>
                <a:cubicBezTo>
                  <a:pt x="48" y="14"/>
                  <a:pt x="44" y="13"/>
                  <a:pt x="42" y="14"/>
                </a:cubicBezTo>
                <a:cubicBezTo>
                  <a:pt x="40" y="14"/>
                  <a:pt x="33" y="17"/>
                  <a:pt x="31" y="24"/>
                </a:cubicBezTo>
                <a:cubicBezTo>
                  <a:pt x="35" y="24"/>
                  <a:pt x="37" y="24"/>
                  <a:pt x="37" y="29"/>
                </a:cubicBezTo>
                <a:cubicBezTo>
                  <a:pt x="37" y="30"/>
                  <a:pt x="36" y="32"/>
                  <a:pt x="35" y="34"/>
                </a:cubicBezTo>
                <a:cubicBezTo>
                  <a:pt x="33" y="37"/>
                  <a:pt x="31" y="41"/>
                  <a:pt x="28" y="38"/>
                </a:cubicBezTo>
                <a:cubicBezTo>
                  <a:pt x="26" y="35"/>
                  <a:pt x="26" y="30"/>
                  <a:pt x="25" y="26"/>
                </a:cubicBezTo>
                <a:cubicBezTo>
                  <a:pt x="25" y="24"/>
                  <a:pt x="24" y="21"/>
                  <a:pt x="24" y="19"/>
                </a:cubicBezTo>
                <a:cubicBezTo>
                  <a:pt x="23" y="18"/>
                  <a:pt x="22" y="15"/>
                  <a:pt x="20" y="15"/>
                </a:cubicBezTo>
                <a:cubicBezTo>
                  <a:pt x="19" y="15"/>
                  <a:pt x="17" y="15"/>
                  <a:pt x="15" y="16"/>
                </a:cubicBezTo>
                <a:cubicBezTo>
                  <a:pt x="11" y="18"/>
                  <a:pt x="9" y="22"/>
                  <a:pt x="5" y="24"/>
                </a:cubicBezTo>
                <a:cubicBezTo>
                  <a:pt x="5" y="25"/>
                  <a:pt x="5" y="25"/>
                  <a:pt x="5" y="25"/>
                </a:cubicBezTo>
                <a:cubicBezTo>
                  <a:pt x="6" y="25"/>
                  <a:pt x="6" y="26"/>
                  <a:pt x="7" y="26"/>
                </a:cubicBezTo>
                <a:cubicBezTo>
                  <a:pt x="9" y="27"/>
                  <a:pt x="11" y="24"/>
                  <a:pt x="13" y="27"/>
                </a:cubicBezTo>
                <a:cubicBezTo>
                  <a:pt x="14" y="29"/>
                  <a:pt x="14" y="30"/>
                  <a:pt x="15" y="32"/>
                </a:cubicBezTo>
                <a:cubicBezTo>
                  <a:pt x="16" y="34"/>
                  <a:pt x="16" y="37"/>
                  <a:pt x="17" y="40"/>
                </a:cubicBezTo>
                <a:cubicBezTo>
                  <a:pt x="18" y="44"/>
                  <a:pt x="19" y="51"/>
                  <a:pt x="23" y="52"/>
                </a:cubicBezTo>
                <a:cubicBezTo>
                  <a:pt x="25" y="53"/>
                  <a:pt x="28" y="52"/>
                  <a:pt x="30" y="51"/>
                </a:cubicBezTo>
                <a:cubicBezTo>
                  <a:pt x="34" y="49"/>
                  <a:pt x="37" y="45"/>
                  <a:pt x="40" y="42"/>
                </a:cubicBezTo>
                <a:cubicBezTo>
                  <a:pt x="46" y="33"/>
                  <a:pt x="50" y="24"/>
                  <a:pt x="50" y="21"/>
                </a:cubicBezTo>
                <a:cubicBezTo>
                  <a:pt x="50" y="19"/>
                  <a:pt x="50" y="17"/>
                  <a:pt x="49" y="1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3" name="Freeform 159"/>
          <p:cNvSpPr/>
          <p:nvPr/>
        </p:nvSpPr>
        <p:spPr bwMode="auto">
          <a:xfrm>
            <a:off x="6331536" y="1906740"/>
            <a:ext cx="96494" cy="150417"/>
          </a:xfrm>
          <a:custGeom>
            <a:avLst/>
            <a:gdLst>
              <a:gd name="T0" fmla="*/ 107950 w 31"/>
              <a:gd name="T1" fmla="*/ 157972 h 49"/>
              <a:gd name="T2" fmla="*/ 100985 w 31"/>
              <a:gd name="T3" fmla="*/ 168275 h 49"/>
              <a:gd name="T4" fmla="*/ 94021 w 31"/>
              <a:gd name="T5" fmla="*/ 164841 h 49"/>
              <a:gd name="T6" fmla="*/ 48752 w 31"/>
              <a:gd name="T7" fmla="*/ 120196 h 49"/>
              <a:gd name="T8" fmla="*/ 10447 w 31"/>
              <a:gd name="T9" fmla="*/ 120196 h 49"/>
              <a:gd name="T10" fmla="*/ 0 w 31"/>
              <a:gd name="T11" fmla="*/ 109894 h 49"/>
              <a:gd name="T12" fmla="*/ 0 w 31"/>
              <a:gd name="T13" fmla="*/ 58381 h 49"/>
              <a:gd name="T14" fmla="*/ 10447 w 31"/>
              <a:gd name="T15" fmla="*/ 48079 h 49"/>
              <a:gd name="T16" fmla="*/ 48752 w 31"/>
              <a:gd name="T17" fmla="*/ 48079 h 49"/>
              <a:gd name="T18" fmla="*/ 94021 w 31"/>
              <a:gd name="T19" fmla="*/ 3434 h 49"/>
              <a:gd name="T20" fmla="*/ 100985 w 31"/>
              <a:gd name="T21" fmla="*/ 0 h 49"/>
              <a:gd name="T22" fmla="*/ 107950 w 31"/>
              <a:gd name="T23" fmla="*/ 6868 h 49"/>
              <a:gd name="T24" fmla="*/ 107950 w 31"/>
              <a:gd name="T25" fmla="*/ 157972 h 4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1" h="49">
                <a:moveTo>
                  <a:pt x="31" y="46"/>
                </a:moveTo>
                <a:cubicBezTo>
                  <a:pt x="31" y="48"/>
                  <a:pt x="30" y="49"/>
                  <a:pt x="29" y="49"/>
                </a:cubicBezTo>
                <a:cubicBezTo>
                  <a:pt x="28" y="49"/>
                  <a:pt x="27" y="48"/>
                  <a:pt x="27" y="48"/>
                </a:cubicBezTo>
                <a:cubicBezTo>
                  <a:pt x="14" y="35"/>
                  <a:pt x="14" y="35"/>
                  <a:pt x="14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2" y="35"/>
                  <a:pt x="0" y="33"/>
                  <a:pt x="0" y="3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5"/>
                  <a:pt x="2" y="14"/>
                  <a:pt x="3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9" y="0"/>
                </a:cubicBezTo>
                <a:cubicBezTo>
                  <a:pt x="30" y="0"/>
                  <a:pt x="31" y="1"/>
                  <a:pt x="31" y="2"/>
                </a:cubicBezTo>
                <a:lnTo>
                  <a:pt x="31" y="4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4" name="Freeform 160"/>
          <p:cNvSpPr>
            <a:spLocks noEditPoints="1"/>
          </p:cNvSpPr>
          <p:nvPr/>
        </p:nvSpPr>
        <p:spPr bwMode="auto">
          <a:xfrm>
            <a:off x="7148896" y="3337122"/>
            <a:ext cx="224207" cy="181636"/>
          </a:xfrm>
          <a:custGeom>
            <a:avLst/>
            <a:gdLst>
              <a:gd name="T0" fmla="*/ 103079 w 73"/>
              <a:gd name="T1" fmla="*/ 203200 h 59"/>
              <a:gd name="T2" fmla="*/ 0 w 73"/>
              <a:gd name="T3" fmla="*/ 137763 h 59"/>
              <a:gd name="T4" fmla="*/ 34360 w 73"/>
              <a:gd name="T5" fmla="*/ 68881 h 59"/>
              <a:gd name="T6" fmla="*/ 116823 w 73"/>
              <a:gd name="T7" fmla="*/ 37885 h 59"/>
              <a:gd name="T8" fmla="*/ 120259 w 73"/>
              <a:gd name="T9" fmla="*/ 65437 h 59"/>
              <a:gd name="T10" fmla="*/ 127130 w 73"/>
              <a:gd name="T11" fmla="*/ 68881 h 59"/>
              <a:gd name="T12" fmla="*/ 182106 w 73"/>
              <a:gd name="T13" fmla="*/ 68881 h 59"/>
              <a:gd name="T14" fmla="*/ 182106 w 73"/>
              <a:gd name="T15" fmla="*/ 92990 h 59"/>
              <a:gd name="T16" fmla="*/ 185542 w 73"/>
              <a:gd name="T17" fmla="*/ 99878 h 59"/>
              <a:gd name="T18" fmla="*/ 216465 w 73"/>
              <a:gd name="T19" fmla="*/ 134319 h 59"/>
              <a:gd name="T20" fmla="*/ 103079 w 73"/>
              <a:gd name="T21" fmla="*/ 203200 h 59"/>
              <a:gd name="T22" fmla="*/ 92771 w 73"/>
              <a:gd name="T23" fmla="*/ 92990 h 59"/>
              <a:gd name="T24" fmla="*/ 24052 w 73"/>
              <a:gd name="T25" fmla="*/ 148095 h 59"/>
              <a:gd name="T26" fmla="*/ 103079 w 73"/>
              <a:gd name="T27" fmla="*/ 189424 h 59"/>
              <a:gd name="T28" fmla="*/ 171798 w 73"/>
              <a:gd name="T29" fmla="*/ 134319 h 59"/>
              <a:gd name="T30" fmla="*/ 92771 w 73"/>
              <a:gd name="T31" fmla="*/ 92990 h 59"/>
              <a:gd name="T32" fmla="*/ 75591 w 73"/>
              <a:gd name="T33" fmla="*/ 179092 h 59"/>
              <a:gd name="T34" fmla="*/ 58411 w 73"/>
              <a:gd name="T35" fmla="*/ 134319 h 59"/>
              <a:gd name="T36" fmla="*/ 106515 w 73"/>
              <a:gd name="T37" fmla="*/ 113654 h 59"/>
              <a:gd name="T38" fmla="*/ 130566 w 73"/>
              <a:gd name="T39" fmla="*/ 154983 h 59"/>
              <a:gd name="T40" fmla="*/ 75591 w 73"/>
              <a:gd name="T41" fmla="*/ 179092 h 59"/>
              <a:gd name="T42" fmla="*/ 89335 w 73"/>
              <a:gd name="T43" fmla="*/ 141207 h 59"/>
              <a:gd name="T44" fmla="*/ 68719 w 73"/>
              <a:gd name="T45" fmla="*/ 148095 h 59"/>
              <a:gd name="T46" fmla="*/ 72155 w 73"/>
              <a:gd name="T47" fmla="*/ 165315 h 59"/>
              <a:gd name="T48" fmla="*/ 92771 w 73"/>
              <a:gd name="T49" fmla="*/ 158427 h 59"/>
              <a:gd name="T50" fmla="*/ 89335 w 73"/>
              <a:gd name="T51" fmla="*/ 141207 h 59"/>
              <a:gd name="T52" fmla="*/ 103079 w 73"/>
              <a:gd name="T53" fmla="*/ 134319 h 59"/>
              <a:gd name="T54" fmla="*/ 96207 w 73"/>
              <a:gd name="T55" fmla="*/ 137763 h 59"/>
              <a:gd name="T56" fmla="*/ 99643 w 73"/>
              <a:gd name="T57" fmla="*/ 144651 h 59"/>
              <a:gd name="T58" fmla="*/ 106515 w 73"/>
              <a:gd name="T59" fmla="*/ 141207 h 59"/>
              <a:gd name="T60" fmla="*/ 103079 w 73"/>
              <a:gd name="T61" fmla="*/ 134319 h 59"/>
              <a:gd name="T62" fmla="*/ 243953 w 73"/>
              <a:gd name="T63" fmla="*/ 89546 h 59"/>
              <a:gd name="T64" fmla="*/ 230209 w 73"/>
              <a:gd name="T65" fmla="*/ 96434 h 59"/>
              <a:gd name="T66" fmla="*/ 226773 w 73"/>
              <a:gd name="T67" fmla="*/ 82658 h 59"/>
              <a:gd name="T68" fmla="*/ 216465 w 73"/>
              <a:gd name="T69" fmla="*/ 37885 h 59"/>
              <a:gd name="T70" fmla="*/ 171798 w 73"/>
              <a:gd name="T71" fmla="*/ 24108 h 59"/>
              <a:gd name="T72" fmla="*/ 161490 w 73"/>
              <a:gd name="T73" fmla="*/ 17220 h 59"/>
              <a:gd name="T74" fmla="*/ 168362 w 73"/>
              <a:gd name="T75" fmla="*/ 6888 h 59"/>
              <a:gd name="T76" fmla="*/ 230209 w 73"/>
              <a:gd name="T77" fmla="*/ 24108 h 59"/>
              <a:gd name="T78" fmla="*/ 243953 w 73"/>
              <a:gd name="T79" fmla="*/ 89546 h 59"/>
              <a:gd name="T80" fmla="*/ 209593 w 73"/>
              <a:gd name="T81" fmla="*/ 79214 h 59"/>
              <a:gd name="T82" fmla="*/ 202722 w 73"/>
              <a:gd name="T83" fmla="*/ 86102 h 59"/>
              <a:gd name="T84" fmla="*/ 195850 w 73"/>
              <a:gd name="T85" fmla="*/ 75769 h 59"/>
              <a:gd name="T86" fmla="*/ 192414 w 73"/>
              <a:gd name="T87" fmla="*/ 58549 h 59"/>
              <a:gd name="T88" fmla="*/ 178670 w 73"/>
              <a:gd name="T89" fmla="*/ 55105 h 59"/>
              <a:gd name="T90" fmla="*/ 168362 w 73"/>
              <a:gd name="T91" fmla="*/ 48217 h 59"/>
              <a:gd name="T92" fmla="*/ 175234 w 73"/>
              <a:gd name="T93" fmla="*/ 37885 h 59"/>
              <a:gd name="T94" fmla="*/ 206158 w 73"/>
              <a:gd name="T95" fmla="*/ 48217 h 59"/>
              <a:gd name="T96" fmla="*/ 209593 w 73"/>
              <a:gd name="T97" fmla="*/ 79214 h 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3" h="59">
                <a:moveTo>
                  <a:pt x="30" y="59"/>
                </a:moveTo>
                <a:cubicBezTo>
                  <a:pt x="15" y="59"/>
                  <a:pt x="0" y="52"/>
                  <a:pt x="0" y="40"/>
                </a:cubicBezTo>
                <a:cubicBezTo>
                  <a:pt x="0" y="34"/>
                  <a:pt x="4" y="27"/>
                  <a:pt x="10" y="20"/>
                </a:cubicBezTo>
                <a:cubicBezTo>
                  <a:pt x="20" y="11"/>
                  <a:pt x="30" y="7"/>
                  <a:pt x="34" y="11"/>
                </a:cubicBezTo>
                <a:cubicBezTo>
                  <a:pt x="36" y="13"/>
                  <a:pt x="36" y="16"/>
                  <a:pt x="35" y="19"/>
                </a:cubicBezTo>
                <a:cubicBezTo>
                  <a:pt x="34" y="21"/>
                  <a:pt x="37" y="20"/>
                  <a:pt x="37" y="20"/>
                </a:cubicBezTo>
                <a:cubicBezTo>
                  <a:pt x="44" y="17"/>
                  <a:pt x="50" y="17"/>
                  <a:pt x="53" y="20"/>
                </a:cubicBezTo>
                <a:cubicBezTo>
                  <a:pt x="54" y="22"/>
                  <a:pt x="54" y="24"/>
                  <a:pt x="53" y="27"/>
                </a:cubicBezTo>
                <a:cubicBezTo>
                  <a:pt x="52" y="29"/>
                  <a:pt x="53" y="29"/>
                  <a:pt x="54" y="29"/>
                </a:cubicBezTo>
                <a:cubicBezTo>
                  <a:pt x="58" y="30"/>
                  <a:pt x="63" y="34"/>
                  <a:pt x="63" y="39"/>
                </a:cubicBezTo>
                <a:cubicBezTo>
                  <a:pt x="63" y="48"/>
                  <a:pt x="50" y="59"/>
                  <a:pt x="30" y="59"/>
                </a:cubicBezTo>
                <a:close/>
                <a:moveTo>
                  <a:pt x="27" y="27"/>
                </a:moveTo>
                <a:cubicBezTo>
                  <a:pt x="15" y="28"/>
                  <a:pt x="6" y="35"/>
                  <a:pt x="7" y="43"/>
                </a:cubicBezTo>
                <a:cubicBezTo>
                  <a:pt x="8" y="51"/>
                  <a:pt x="18" y="56"/>
                  <a:pt x="30" y="55"/>
                </a:cubicBezTo>
                <a:cubicBezTo>
                  <a:pt x="42" y="54"/>
                  <a:pt x="51" y="47"/>
                  <a:pt x="50" y="39"/>
                </a:cubicBezTo>
                <a:cubicBezTo>
                  <a:pt x="49" y="31"/>
                  <a:pt x="39" y="26"/>
                  <a:pt x="27" y="27"/>
                </a:cubicBezTo>
                <a:close/>
                <a:moveTo>
                  <a:pt x="22" y="52"/>
                </a:moveTo>
                <a:cubicBezTo>
                  <a:pt x="17" y="50"/>
                  <a:pt x="14" y="44"/>
                  <a:pt x="17" y="39"/>
                </a:cubicBezTo>
                <a:cubicBezTo>
                  <a:pt x="19" y="34"/>
                  <a:pt x="26" y="31"/>
                  <a:pt x="31" y="33"/>
                </a:cubicBezTo>
                <a:cubicBezTo>
                  <a:pt x="37" y="34"/>
                  <a:pt x="40" y="40"/>
                  <a:pt x="38" y="45"/>
                </a:cubicBezTo>
                <a:cubicBezTo>
                  <a:pt x="35" y="51"/>
                  <a:pt x="28" y="54"/>
                  <a:pt x="22" y="52"/>
                </a:cubicBezTo>
                <a:close/>
                <a:moveTo>
                  <a:pt x="26" y="41"/>
                </a:moveTo>
                <a:cubicBezTo>
                  <a:pt x="24" y="40"/>
                  <a:pt x="21" y="41"/>
                  <a:pt x="20" y="43"/>
                </a:cubicBezTo>
                <a:cubicBezTo>
                  <a:pt x="19" y="45"/>
                  <a:pt x="20" y="47"/>
                  <a:pt x="21" y="48"/>
                </a:cubicBezTo>
                <a:cubicBezTo>
                  <a:pt x="23" y="49"/>
                  <a:pt x="26" y="48"/>
                  <a:pt x="27" y="46"/>
                </a:cubicBezTo>
                <a:cubicBezTo>
                  <a:pt x="28" y="44"/>
                  <a:pt x="27" y="42"/>
                  <a:pt x="26" y="41"/>
                </a:cubicBezTo>
                <a:close/>
                <a:moveTo>
                  <a:pt x="30" y="39"/>
                </a:moveTo>
                <a:cubicBezTo>
                  <a:pt x="29" y="39"/>
                  <a:pt x="28" y="39"/>
                  <a:pt x="28" y="40"/>
                </a:cubicBezTo>
                <a:cubicBezTo>
                  <a:pt x="28" y="41"/>
                  <a:pt x="28" y="41"/>
                  <a:pt x="29" y="42"/>
                </a:cubicBezTo>
                <a:cubicBezTo>
                  <a:pt x="29" y="42"/>
                  <a:pt x="30" y="42"/>
                  <a:pt x="31" y="41"/>
                </a:cubicBezTo>
                <a:cubicBezTo>
                  <a:pt x="31" y="40"/>
                  <a:pt x="31" y="39"/>
                  <a:pt x="30" y="39"/>
                </a:cubicBezTo>
                <a:close/>
                <a:moveTo>
                  <a:pt x="71" y="26"/>
                </a:moveTo>
                <a:cubicBezTo>
                  <a:pt x="70" y="28"/>
                  <a:pt x="69" y="28"/>
                  <a:pt x="67" y="28"/>
                </a:cubicBezTo>
                <a:cubicBezTo>
                  <a:pt x="66" y="27"/>
                  <a:pt x="65" y="26"/>
                  <a:pt x="66" y="24"/>
                </a:cubicBezTo>
                <a:cubicBezTo>
                  <a:pt x="67" y="20"/>
                  <a:pt x="66" y="15"/>
                  <a:pt x="63" y="11"/>
                </a:cubicBezTo>
                <a:cubicBezTo>
                  <a:pt x="59" y="7"/>
                  <a:pt x="54" y="6"/>
                  <a:pt x="50" y="7"/>
                </a:cubicBezTo>
                <a:cubicBezTo>
                  <a:pt x="48" y="7"/>
                  <a:pt x="47" y="6"/>
                  <a:pt x="47" y="5"/>
                </a:cubicBezTo>
                <a:cubicBezTo>
                  <a:pt x="46" y="3"/>
                  <a:pt x="47" y="2"/>
                  <a:pt x="49" y="2"/>
                </a:cubicBezTo>
                <a:cubicBezTo>
                  <a:pt x="55" y="0"/>
                  <a:pt x="62" y="2"/>
                  <a:pt x="67" y="7"/>
                </a:cubicBezTo>
                <a:cubicBezTo>
                  <a:pt x="72" y="13"/>
                  <a:pt x="73" y="20"/>
                  <a:pt x="71" y="26"/>
                </a:cubicBezTo>
                <a:close/>
                <a:moveTo>
                  <a:pt x="61" y="23"/>
                </a:moveTo>
                <a:cubicBezTo>
                  <a:pt x="61" y="24"/>
                  <a:pt x="60" y="25"/>
                  <a:pt x="59" y="25"/>
                </a:cubicBezTo>
                <a:cubicBezTo>
                  <a:pt x="57" y="24"/>
                  <a:pt x="57" y="23"/>
                  <a:pt x="57" y="22"/>
                </a:cubicBezTo>
                <a:cubicBezTo>
                  <a:pt x="57" y="20"/>
                  <a:pt x="57" y="18"/>
                  <a:pt x="56" y="17"/>
                </a:cubicBezTo>
                <a:cubicBezTo>
                  <a:pt x="55" y="16"/>
                  <a:pt x="53" y="15"/>
                  <a:pt x="52" y="16"/>
                </a:cubicBezTo>
                <a:cubicBezTo>
                  <a:pt x="50" y="16"/>
                  <a:pt x="49" y="15"/>
                  <a:pt x="49" y="14"/>
                </a:cubicBezTo>
                <a:cubicBezTo>
                  <a:pt x="49" y="13"/>
                  <a:pt x="49" y="11"/>
                  <a:pt x="51" y="11"/>
                </a:cubicBezTo>
                <a:cubicBezTo>
                  <a:pt x="54" y="10"/>
                  <a:pt x="57" y="11"/>
                  <a:pt x="60" y="14"/>
                </a:cubicBezTo>
                <a:cubicBezTo>
                  <a:pt x="62" y="17"/>
                  <a:pt x="62" y="20"/>
                  <a:pt x="61" y="2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/>
          <p:cNvSpPr>
            <a:spLocks noEditPoints="1"/>
          </p:cNvSpPr>
          <p:nvPr/>
        </p:nvSpPr>
        <p:spPr bwMode="auto">
          <a:xfrm>
            <a:off x="8054445" y="4460968"/>
            <a:ext cx="382817" cy="179539"/>
          </a:xfrm>
          <a:custGeom>
            <a:avLst/>
            <a:gdLst>
              <a:gd name="T0" fmla="*/ 390376 w 256"/>
              <a:gd name="T1" fmla="*/ 134462 h 120"/>
              <a:gd name="T2" fmla="*/ 390376 w 256"/>
              <a:gd name="T3" fmla="*/ 172879 h 120"/>
              <a:gd name="T4" fmla="*/ 371177 w 256"/>
              <a:gd name="T5" fmla="*/ 192088 h 120"/>
              <a:gd name="T6" fmla="*/ 19199 w 256"/>
              <a:gd name="T7" fmla="*/ 192088 h 120"/>
              <a:gd name="T8" fmla="*/ 0 w 256"/>
              <a:gd name="T9" fmla="*/ 172879 h 120"/>
              <a:gd name="T10" fmla="*/ 0 w 256"/>
              <a:gd name="T11" fmla="*/ 19209 h 120"/>
              <a:gd name="T12" fmla="*/ 19199 w 256"/>
              <a:gd name="T13" fmla="*/ 0 h 120"/>
              <a:gd name="T14" fmla="*/ 371177 w 256"/>
              <a:gd name="T15" fmla="*/ 0 h 120"/>
              <a:gd name="T16" fmla="*/ 390376 w 256"/>
              <a:gd name="T17" fmla="*/ 19209 h 120"/>
              <a:gd name="T18" fmla="*/ 390376 w 256"/>
              <a:gd name="T19" fmla="*/ 57626 h 120"/>
              <a:gd name="T20" fmla="*/ 409575 w 256"/>
              <a:gd name="T21" fmla="*/ 76835 h 120"/>
              <a:gd name="T22" fmla="*/ 409575 w 256"/>
              <a:gd name="T23" fmla="*/ 115253 h 120"/>
              <a:gd name="T24" fmla="*/ 390376 w 256"/>
              <a:gd name="T25" fmla="*/ 134462 h 120"/>
              <a:gd name="T26" fmla="*/ 351979 w 256"/>
              <a:gd name="T27" fmla="*/ 115253 h 120"/>
              <a:gd name="T28" fmla="*/ 351979 w 256"/>
              <a:gd name="T29" fmla="*/ 76835 h 120"/>
              <a:gd name="T30" fmla="*/ 351979 w 256"/>
              <a:gd name="T31" fmla="*/ 38418 h 120"/>
              <a:gd name="T32" fmla="*/ 38398 w 256"/>
              <a:gd name="T33" fmla="*/ 38418 h 120"/>
              <a:gd name="T34" fmla="*/ 38398 w 256"/>
              <a:gd name="T35" fmla="*/ 153670 h 120"/>
              <a:gd name="T36" fmla="*/ 351979 w 256"/>
              <a:gd name="T37" fmla="*/ 153670 h 120"/>
              <a:gd name="T38" fmla="*/ 351979 w 256"/>
              <a:gd name="T39" fmla="*/ 115253 h 120"/>
              <a:gd name="T40" fmla="*/ 332780 w 256"/>
              <a:gd name="T41" fmla="*/ 134462 h 120"/>
              <a:gd name="T42" fmla="*/ 57596 w 256"/>
              <a:gd name="T43" fmla="*/ 134462 h 120"/>
              <a:gd name="T44" fmla="*/ 57596 w 256"/>
              <a:gd name="T45" fmla="*/ 57626 h 120"/>
              <a:gd name="T46" fmla="*/ 332780 w 256"/>
              <a:gd name="T47" fmla="*/ 57626 h 120"/>
              <a:gd name="T48" fmla="*/ 332780 w 256"/>
              <a:gd name="T49" fmla="*/ 134462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72"/>
                </a:moveTo>
                <a:cubicBezTo>
                  <a:pt x="220" y="48"/>
                  <a:pt x="220" y="48"/>
                  <a:pt x="220" y="48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72"/>
                </a:lnTo>
                <a:close/>
                <a:moveTo>
                  <a:pt x="208" y="84"/>
                </a:moveTo>
                <a:cubicBezTo>
                  <a:pt x="36" y="84"/>
                  <a:pt x="36" y="84"/>
                  <a:pt x="36" y="84"/>
                </a:cubicBezTo>
                <a:cubicBezTo>
                  <a:pt x="36" y="36"/>
                  <a:pt x="36" y="36"/>
                  <a:pt x="36" y="36"/>
                </a:cubicBezTo>
                <a:cubicBezTo>
                  <a:pt x="208" y="36"/>
                  <a:pt x="208" y="36"/>
                  <a:pt x="208" y="36"/>
                </a:cubicBezTo>
                <a:lnTo>
                  <a:pt x="208" y="8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" name="Freeform 6"/>
          <p:cNvSpPr>
            <a:spLocks noEditPoints="1"/>
          </p:cNvSpPr>
          <p:nvPr/>
        </p:nvSpPr>
        <p:spPr bwMode="auto">
          <a:xfrm>
            <a:off x="7386742" y="4460968"/>
            <a:ext cx="381332" cy="179539"/>
          </a:xfrm>
          <a:custGeom>
            <a:avLst/>
            <a:gdLst>
              <a:gd name="T0" fmla="*/ 388863 w 256"/>
              <a:gd name="T1" fmla="*/ 134462 h 120"/>
              <a:gd name="T2" fmla="*/ 388863 w 256"/>
              <a:gd name="T3" fmla="*/ 172879 h 120"/>
              <a:gd name="T4" fmla="*/ 369738 w 256"/>
              <a:gd name="T5" fmla="*/ 192088 h 120"/>
              <a:gd name="T6" fmla="*/ 19124 w 256"/>
              <a:gd name="T7" fmla="*/ 192088 h 120"/>
              <a:gd name="T8" fmla="*/ 0 w 256"/>
              <a:gd name="T9" fmla="*/ 172879 h 120"/>
              <a:gd name="T10" fmla="*/ 0 w 256"/>
              <a:gd name="T11" fmla="*/ 19209 h 120"/>
              <a:gd name="T12" fmla="*/ 19124 w 256"/>
              <a:gd name="T13" fmla="*/ 0 h 120"/>
              <a:gd name="T14" fmla="*/ 369738 w 256"/>
              <a:gd name="T15" fmla="*/ 0 h 120"/>
              <a:gd name="T16" fmla="*/ 388863 w 256"/>
              <a:gd name="T17" fmla="*/ 19209 h 120"/>
              <a:gd name="T18" fmla="*/ 388863 w 256"/>
              <a:gd name="T19" fmla="*/ 57626 h 120"/>
              <a:gd name="T20" fmla="*/ 407987 w 256"/>
              <a:gd name="T21" fmla="*/ 76835 h 120"/>
              <a:gd name="T22" fmla="*/ 407987 w 256"/>
              <a:gd name="T23" fmla="*/ 115253 h 120"/>
              <a:gd name="T24" fmla="*/ 388863 w 256"/>
              <a:gd name="T25" fmla="*/ 134462 h 120"/>
              <a:gd name="T26" fmla="*/ 350614 w 256"/>
              <a:gd name="T27" fmla="*/ 115253 h 120"/>
              <a:gd name="T28" fmla="*/ 350614 w 256"/>
              <a:gd name="T29" fmla="*/ 76835 h 120"/>
              <a:gd name="T30" fmla="*/ 350614 w 256"/>
              <a:gd name="T31" fmla="*/ 38418 h 120"/>
              <a:gd name="T32" fmla="*/ 38249 w 256"/>
              <a:gd name="T33" fmla="*/ 38418 h 120"/>
              <a:gd name="T34" fmla="*/ 38249 w 256"/>
              <a:gd name="T35" fmla="*/ 153670 h 120"/>
              <a:gd name="T36" fmla="*/ 350614 w 256"/>
              <a:gd name="T37" fmla="*/ 153670 h 120"/>
              <a:gd name="T38" fmla="*/ 350614 w 256"/>
              <a:gd name="T39" fmla="*/ 115253 h 120"/>
              <a:gd name="T40" fmla="*/ 235867 w 256"/>
              <a:gd name="T41" fmla="*/ 134462 h 120"/>
              <a:gd name="T42" fmla="*/ 235867 w 256"/>
              <a:gd name="T43" fmla="*/ 134462 h 120"/>
              <a:gd name="T44" fmla="*/ 57373 w 256"/>
              <a:gd name="T45" fmla="*/ 134462 h 120"/>
              <a:gd name="T46" fmla="*/ 57373 w 256"/>
              <a:gd name="T47" fmla="*/ 57626 h 120"/>
              <a:gd name="T48" fmla="*/ 235867 w 256"/>
              <a:gd name="T49" fmla="*/ 57626 h 120"/>
              <a:gd name="T50" fmla="*/ 235867 w 256"/>
              <a:gd name="T51" fmla="*/ 134462 h 12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72"/>
                </a:moveTo>
                <a:cubicBezTo>
                  <a:pt x="220" y="48"/>
                  <a:pt x="220" y="48"/>
                  <a:pt x="220" y="48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72"/>
                </a:lnTo>
                <a:close/>
                <a:moveTo>
                  <a:pt x="148" y="84"/>
                </a:moveTo>
                <a:cubicBezTo>
                  <a:pt x="148" y="84"/>
                  <a:pt x="148" y="84"/>
                  <a:pt x="148" y="84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36"/>
                  <a:pt x="36" y="36"/>
                  <a:pt x="36" y="36"/>
                </a:cubicBezTo>
                <a:cubicBezTo>
                  <a:pt x="148" y="36"/>
                  <a:pt x="148" y="36"/>
                  <a:pt x="148" y="36"/>
                </a:cubicBezTo>
                <a:lnTo>
                  <a:pt x="148" y="8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" name="Freeform 7"/>
          <p:cNvSpPr>
            <a:spLocks noEditPoints="1"/>
          </p:cNvSpPr>
          <p:nvPr/>
        </p:nvSpPr>
        <p:spPr bwMode="auto">
          <a:xfrm>
            <a:off x="6717553" y="4460968"/>
            <a:ext cx="382817" cy="179539"/>
          </a:xfrm>
          <a:custGeom>
            <a:avLst/>
            <a:gdLst>
              <a:gd name="T0" fmla="*/ 390376 w 256"/>
              <a:gd name="T1" fmla="*/ 134462 h 120"/>
              <a:gd name="T2" fmla="*/ 390376 w 256"/>
              <a:gd name="T3" fmla="*/ 172879 h 120"/>
              <a:gd name="T4" fmla="*/ 371177 w 256"/>
              <a:gd name="T5" fmla="*/ 192088 h 120"/>
              <a:gd name="T6" fmla="*/ 19199 w 256"/>
              <a:gd name="T7" fmla="*/ 192088 h 120"/>
              <a:gd name="T8" fmla="*/ 0 w 256"/>
              <a:gd name="T9" fmla="*/ 172879 h 120"/>
              <a:gd name="T10" fmla="*/ 0 w 256"/>
              <a:gd name="T11" fmla="*/ 19209 h 120"/>
              <a:gd name="T12" fmla="*/ 19199 w 256"/>
              <a:gd name="T13" fmla="*/ 0 h 120"/>
              <a:gd name="T14" fmla="*/ 371177 w 256"/>
              <a:gd name="T15" fmla="*/ 0 h 120"/>
              <a:gd name="T16" fmla="*/ 390376 w 256"/>
              <a:gd name="T17" fmla="*/ 19209 h 120"/>
              <a:gd name="T18" fmla="*/ 390376 w 256"/>
              <a:gd name="T19" fmla="*/ 57626 h 120"/>
              <a:gd name="T20" fmla="*/ 409575 w 256"/>
              <a:gd name="T21" fmla="*/ 76835 h 120"/>
              <a:gd name="T22" fmla="*/ 409575 w 256"/>
              <a:gd name="T23" fmla="*/ 115253 h 120"/>
              <a:gd name="T24" fmla="*/ 390376 w 256"/>
              <a:gd name="T25" fmla="*/ 134462 h 120"/>
              <a:gd name="T26" fmla="*/ 351979 w 256"/>
              <a:gd name="T27" fmla="*/ 115253 h 120"/>
              <a:gd name="T28" fmla="*/ 351979 w 256"/>
              <a:gd name="T29" fmla="*/ 76835 h 120"/>
              <a:gd name="T30" fmla="*/ 351979 w 256"/>
              <a:gd name="T31" fmla="*/ 38418 h 120"/>
              <a:gd name="T32" fmla="*/ 345579 w 256"/>
              <a:gd name="T33" fmla="*/ 38418 h 120"/>
              <a:gd name="T34" fmla="*/ 236786 w 256"/>
              <a:gd name="T35" fmla="*/ 38418 h 120"/>
              <a:gd name="T36" fmla="*/ 38398 w 256"/>
              <a:gd name="T37" fmla="*/ 38418 h 120"/>
              <a:gd name="T38" fmla="*/ 38398 w 256"/>
              <a:gd name="T39" fmla="*/ 153670 h 120"/>
              <a:gd name="T40" fmla="*/ 351979 w 256"/>
              <a:gd name="T41" fmla="*/ 153670 h 120"/>
              <a:gd name="T42" fmla="*/ 351979 w 256"/>
              <a:gd name="T43" fmla="*/ 115253 h 120"/>
              <a:gd name="T44" fmla="*/ 140791 w 256"/>
              <a:gd name="T45" fmla="*/ 134462 h 120"/>
              <a:gd name="T46" fmla="*/ 57596 w 256"/>
              <a:gd name="T47" fmla="*/ 134462 h 120"/>
              <a:gd name="T48" fmla="*/ 57596 w 256"/>
              <a:gd name="T49" fmla="*/ 57626 h 120"/>
              <a:gd name="T50" fmla="*/ 140791 w 256"/>
              <a:gd name="T51" fmla="*/ 57626 h 120"/>
              <a:gd name="T52" fmla="*/ 140791 w 256"/>
              <a:gd name="T53" fmla="*/ 134462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72"/>
                </a:moveTo>
                <a:cubicBezTo>
                  <a:pt x="220" y="48"/>
                  <a:pt x="220" y="48"/>
                  <a:pt x="220" y="48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16" y="24"/>
                  <a:pt x="216" y="24"/>
                  <a:pt x="216" y="24"/>
                </a:cubicBezTo>
                <a:cubicBezTo>
                  <a:pt x="148" y="24"/>
                  <a:pt x="148" y="24"/>
                  <a:pt x="148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72"/>
                </a:lnTo>
                <a:close/>
                <a:moveTo>
                  <a:pt x="88" y="84"/>
                </a:moveTo>
                <a:cubicBezTo>
                  <a:pt x="36" y="84"/>
                  <a:pt x="36" y="84"/>
                  <a:pt x="36" y="84"/>
                </a:cubicBezTo>
                <a:cubicBezTo>
                  <a:pt x="36" y="36"/>
                  <a:pt x="36" y="36"/>
                  <a:pt x="36" y="36"/>
                </a:cubicBezTo>
                <a:cubicBezTo>
                  <a:pt x="88" y="36"/>
                  <a:pt x="88" y="36"/>
                  <a:pt x="88" y="36"/>
                </a:cubicBezTo>
                <a:lnTo>
                  <a:pt x="88" y="8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" name="Freeform 8"/>
          <p:cNvSpPr>
            <a:spLocks noEditPoints="1"/>
          </p:cNvSpPr>
          <p:nvPr/>
        </p:nvSpPr>
        <p:spPr bwMode="auto">
          <a:xfrm>
            <a:off x="6049851" y="4460968"/>
            <a:ext cx="381334" cy="179539"/>
          </a:xfrm>
          <a:custGeom>
            <a:avLst/>
            <a:gdLst>
              <a:gd name="T0" fmla="*/ 388864 w 256"/>
              <a:gd name="T1" fmla="*/ 134462 h 120"/>
              <a:gd name="T2" fmla="*/ 388864 w 256"/>
              <a:gd name="T3" fmla="*/ 172879 h 120"/>
              <a:gd name="T4" fmla="*/ 369739 w 256"/>
              <a:gd name="T5" fmla="*/ 192088 h 120"/>
              <a:gd name="T6" fmla="*/ 19124 w 256"/>
              <a:gd name="T7" fmla="*/ 192088 h 120"/>
              <a:gd name="T8" fmla="*/ 0 w 256"/>
              <a:gd name="T9" fmla="*/ 172879 h 120"/>
              <a:gd name="T10" fmla="*/ 0 w 256"/>
              <a:gd name="T11" fmla="*/ 19209 h 120"/>
              <a:gd name="T12" fmla="*/ 19124 w 256"/>
              <a:gd name="T13" fmla="*/ 0 h 120"/>
              <a:gd name="T14" fmla="*/ 369739 w 256"/>
              <a:gd name="T15" fmla="*/ 0 h 120"/>
              <a:gd name="T16" fmla="*/ 388864 w 256"/>
              <a:gd name="T17" fmla="*/ 19209 h 120"/>
              <a:gd name="T18" fmla="*/ 388864 w 256"/>
              <a:gd name="T19" fmla="*/ 57626 h 120"/>
              <a:gd name="T20" fmla="*/ 407988 w 256"/>
              <a:gd name="T21" fmla="*/ 76835 h 120"/>
              <a:gd name="T22" fmla="*/ 407988 w 256"/>
              <a:gd name="T23" fmla="*/ 115253 h 120"/>
              <a:gd name="T24" fmla="*/ 388864 w 256"/>
              <a:gd name="T25" fmla="*/ 134462 h 120"/>
              <a:gd name="T26" fmla="*/ 350615 w 256"/>
              <a:gd name="T27" fmla="*/ 38418 h 120"/>
              <a:gd name="T28" fmla="*/ 38249 w 256"/>
              <a:gd name="T29" fmla="*/ 38418 h 120"/>
              <a:gd name="T30" fmla="*/ 38249 w 256"/>
              <a:gd name="T31" fmla="*/ 153670 h 120"/>
              <a:gd name="T32" fmla="*/ 350615 w 256"/>
              <a:gd name="T33" fmla="*/ 153670 h 120"/>
              <a:gd name="T34" fmla="*/ 350615 w 256"/>
              <a:gd name="T35" fmla="*/ 38418 h 12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" name="Freeform 9"/>
          <p:cNvSpPr/>
          <p:nvPr/>
        </p:nvSpPr>
        <p:spPr bwMode="auto">
          <a:xfrm>
            <a:off x="5380663" y="4371941"/>
            <a:ext cx="382817" cy="363528"/>
          </a:xfrm>
          <a:custGeom>
            <a:avLst/>
            <a:gdLst>
              <a:gd name="T0" fmla="*/ 401575 w 256"/>
              <a:gd name="T1" fmla="*/ 168965 h 244"/>
              <a:gd name="T2" fmla="*/ 401575 w 256"/>
              <a:gd name="T3" fmla="*/ 168965 h 244"/>
              <a:gd name="T4" fmla="*/ 299182 w 256"/>
              <a:gd name="T5" fmla="*/ 242289 h 244"/>
              <a:gd name="T6" fmla="*/ 337579 w 256"/>
              <a:gd name="T7" fmla="*/ 363434 h 244"/>
              <a:gd name="T8" fmla="*/ 339179 w 256"/>
              <a:gd name="T9" fmla="*/ 369810 h 244"/>
              <a:gd name="T10" fmla="*/ 319980 w 256"/>
              <a:gd name="T11" fmla="*/ 388938 h 244"/>
              <a:gd name="T12" fmla="*/ 308781 w 256"/>
              <a:gd name="T13" fmla="*/ 385750 h 244"/>
              <a:gd name="T14" fmla="*/ 308781 w 256"/>
              <a:gd name="T15" fmla="*/ 385750 h 244"/>
              <a:gd name="T16" fmla="*/ 204788 w 256"/>
              <a:gd name="T17" fmla="*/ 310832 h 244"/>
              <a:gd name="T18" fmla="*/ 100794 w 256"/>
              <a:gd name="T19" fmla="*/ 385750 h 244"/>
              <a:gd name="T20" fmla="*/ 100794 w 256"/>
              <a:gd name="T21" fmla="*/ 385750 h 244"/>
              <a:gd name="T22" fmla="*/ 89595 w 256"/>
              <a:gd name="T23" fmla="*/ 388938 h 244"/>
              <a:gd name="T24" fmla="*/ 70396 w 256"/>
              <a:gd name="T25" fmla="*/ 369810 h 244"/>
              <a:gd name="T26" fmla="*/ 71996 w 256"/>
              <a:gd name="T27" fmla="*/ 363434 h 244"/>
              <a:gd name="T28" fmla="*/ 110393 w 256"/>
              <a:gd name="T29" fmla="*/ 242289 h 244"/>
              <a:gd name="T30" fmla="*/ 8000 w 256"/>
              <a:gd name="T31" fmla="*/ 168965 h 244"/>
              <a:gd name="T32" fmla="*/ 8000 w 256"/>
              <a:gd name="T33" fmla="*/ 168965 h 244"/>
              <a:gd name="T34" fmla="*/ 0 w 256"/>
              <a:gd name="T35" fmla="*/ 153025 h 244"/>
              <a:gd name="T36" fmla="*/ 19199 w 256"/>
              <a:gd name="T37" fmla="*/ 133897 h 244"/>
              <a:gd name="T38" fmla="*/ 147191 w 256"/>
              <a:gd name="T39" fmla="*/ 133897 h 244"/>
              <a:gd name="T40" fmla="*/ 187189 w 256"/>
              <a:gd name="T41" fmla="*/ 12752 h 244"/>
              <a:gd name="T42" fmla="*/ 204788 w 256"/>
              <a:gd name="T43" fmla="*/ 0 h 244"/>
              <a:gd name="T44" fmla="*/ 222386 w 256"/>
              <a:gd name="T45" fmla="*/ 12752 h 244"/>
              <a:gd name="T46" fmla="*/ 262384 w 256"/>
              <a:gd name="T47" fmla="*/ 133897 h 244"/>
              <a:gd name="T48" fmla="*/ 390376 w 256"/>
              <a:gd name="T49" fmla="*/ 133897 h 244"/>
              <a:gd name="T50" fmla="*/ 409575 w 256"/>
              <a:gd name="T51" fmla="*/ 153025 h 244"/>
              <a:gd name="T52" fmla="*/ 401575 w 256"/>
              <a:gd name="T53" fmla="*/ 168965 h 2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44">
                <a:moveTo>
                  <a:pt x="251" y="106"/>
                </a:moveTo>
                <a:cubicBezTo>
                  <a:pt x="251" y="106"/>
                  <a:pt x="251" y="106"/>
                  <a:pt x="251" y="106"/>
                </a:cubicBezTo>
                <a:cubicBezTo>
                  <a:pt x="187" y="152"/>
                  <a:pt x="187" y="152"/>
                  <a:pt x="187" y="152"/>
                </a:cubicBezTo>
                <a:cubicBezTo>
                  <a:pt x="211" y="228"/>
                  <a:pt x="211" y="228"/>
                  <a:pt x="211" y="228"/>
                </a:cubicBezTo>
                <a:cubicBezTo>
                  <a:pt x="212" y="229"/>
                  <a:pt x="212" y="231"/>
                  <a:pt x="212" y="232"/>
                </a:cubicBezTo>
                <a:cubicBezTo>
                  <a:pt x="212" y="239"/>
                  <a:pt x="207" y="244"/>
                  <a:pt x="200" y="244"/>
                </a:cubicBezTo>
                <a:cubicBezTo>
                  <a:pt x="197" y="244"/>
                  <a:pt x="195" y="243"/>
                  <a:pt x="193" y="242"/>
                </a:cubicBezTo>
                <a:cubicBezTo>
                  <a:pt x="193" y="242"/>
                  <a:pt x="193" y="242"/>
                  <a:pt x="193" y="242"/>
                </a:cubicBezTo>
                <a:cubicBezTo>
                  <a:pt x="128" y="195"/>
                  <a:pt x="128" y="195"/>
                  <a:pt x="128" y="195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61" y="243"/>
                  <a:pt x="59" y="244"/>
                  <a:pt x="56" y="244"/>
                </a:cubicBezTo>
                <a:cubicBezTo>
                  <a:pt x="49" y="244"/>
                  <a:pt x="44" y="239"/>
                  <a:pt x="44" y="232"/>
                </a:cubicBezTo>
                <a:cubicBezTo>
                  <a:pt x="44" y="231"/>
                  <a:pt x="44" y="229"/>
                  <a:pt x="45" y="228"/>
                </a:cubicBezTo>
                <a:cubicBezTo>
                  <a:pt x="69" y="152"/>
                  <a:pt x="69" y="152"/>
                  <a:pt x="69" y="152"/>
                </a:cubicBezTo>
                <a:cubicBezTo>
                  <a:pt x="5" y="106"/>
                  <a:pt x="5" y="106"/>
                  <a:pt x="5" y="106"/>
                </a:cubicBezTo>
                <a:cubicBezTo>
                  <a:pt x="5" y="106"/>
                  <a:pt x="5" y="106"/>
                  <a:pt x="5" y="106"/>
                </a:cubicBezTo>
                <a:cubicBezTo>
                  <a:pt x="2" y="104"/>
                  <a:pt x="0" y="100"/>
                  <a:pt x="0" y="96"/>
                </a:cubicBezTo>
                <a:cubicBezTo>
                  <a:pt x="0" y="89"/>
                  <a:pt x="5" y="84"/>
                  <a:pt x="12" y="84"/>
                </a:cubicBezTo>
                <a:cubicBezTo>
                  <a:pt x="92" y="84"/>
                  <a:pt x="92" y="84"/>
                  <a:pt x="92" y="84"/>
                </a:cubicBezTo>
                <a:cubicBezTo>
                  <a:pt x="117" y="8"/>
                  <a:pt x="117" y="8"/>
                  <a:pt x="117" y="8"/>
                </a:cubicBezTo>
                <a:cubicBezTo>
                  <a:pt x="118" y="4"/>
                  <a:pt x="123" y="0"/>
                  <a:pt x="128" y="0"/>
                </a:cubicBezTo>
                <a:cubicBezTo>
                  <a:pt x="133" y="0"/>
                  <a:pt x="138" y="4"/>
                  <a:pt x="139" y="8"/>
                </a:cubicBezTo>
                <a:cubicBezTo>
                  <a:pt x="164" y="84"/>
                  <a:pt x="164" y="84"/>
                  <a:pt x="164" y="84"/>
                </a:cubicBezTo>
                <a:cubicBezTo>
                  <a:pt x="244" y="84"/>
                  <a:pt x="244" y="84"/>
                  <a:pt x="244" y="84"/>
                </a:cubicBezTo>
                <a:cubicBezTo>
                  <a:pt x="251" y="84"/>
                  <a:pt x="256" y="89"/>
                  <a:pt x="256" y="96"/>
                </a:cubicBezTo>
                <a:cubicBezTo>
                  <a:pt x="256" y="100"/>
                  <a:pt x="254" y="104"/>
                  <a:pt x="251" y="106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" name="Freeform 10"/>
          <p:cNvSpPr>
            <a:spLocks noEditPoints="1"/>
          </p:cNvSpPr>
          <p:nvPr/>
        </p:nvSpPr>
        <p:spPr bwMode="auto">
          <a:xfrm>
            <a:off x="4712959" y="4371941"/>
            <a:ext cx="375398" cy="363528"/>
          </a:xfrm>
          <a:custGeom>
            <a:avLst/>
            <a:gdLst>
              <a:gd name="T0" fmla="*/ 382511 w 252"/>
              <a:gd name="T1" fmla="*/ 229537 h 244"/>
              <a:gd name="T2" fmla="*/ 376136 w 252"/>
              <a:gd name="T3" fmla="*/ 229537 h 244"/>
              <a:gd name="T4" fmla="*/ 369761 w 252"/>
              <a:gd name="T5" fmla="*/ 229537 h 244"/>
              <a:gd name="T6" fmla="*/ 369761 w 252"/>
              <a:gd name="T7" fmla="*/ 261417 h 244"/>
              <a:gd name="T8" fmla="*/ 369761 w 252"/>
              <a:gd name="T9" fmla="*/ 264605 h 244"/>
              <a:gd name="T10" fmla="*/ 368167 w 252"/>
              <a:gd name="T11" fmla="*/ 267793 h 244"/>
              <a:gd name="T12" fmla="*/ 368167 w 252"/>
              <a:gd name="T13" fmla="*/ 269387 h 244"/>
              <a:gd name="T14" fmla="*/ 366573 w 252"/>
              <a:gd name="T15" fmla="*/ 270981 h 244"/>
              <a:gd name="T16" fmla="*/ 366573 w 252"/>
              <a:gd name="T17" fmla="*/ 272575 h 244"/>
              <a:gd name="T18" fmla="*/ 364980 w 252"/>
              <a:gd name="T19" fmla="*/ 274169 h 244"/>
              <a:gd name="T20" fmla="*/ 363386 w 252"/>
              <a:gd name="T21" fmla="*/ 274169 h 244"/>
              <a:gd name="T22" fmla="*/ 350635 w 252"/>
              <a:gd name="T23" fmla="*/ 280545 h 244"/>
              <a:gd name="T24" fmla="*/ 350635 w 252"/>
              <a:gd name="T25" fmla="*/ 280545 h 244"/>
              <a:gd name="T26" fmla="*/ 337885 w 252"/>
              <a:gd name="T27" fmla="*/ 274169 h 244"/>
              <a:gd name="T28" fmla="*/ 291665 w 252"/>
              <a:gd name="T29" fmla="*/ 229537 h 244"/>
              <a:gd name="T30" fmla="*/ 290071 w 252"/>
              <a:gd name="T31" fmla="*/ 229537 h 244"/>
              <a:gd name="T32" fmla="*/ 114753 w 252"/>
              <a:gd name="T33" fmla="*/ 229537 h 244"/>
              <a:gd name="T34" fmla="*/ 95628 w 252"/>
              <a:gd name="T35" fmla="*/ 210409 h 244"/>
              <a:gd name="T36" fmla="*/ 95628 w 252"/>
              <a:gd name="T37" fmla="*/ 19128 h 244"/>
              <a:gd name="T38" fmla="*/ 114753 w 252"/>
              <a:gd name="T39" fmla="*/ 0 h 244"/>
              <a:gd name="T40" fmla="*/ 382511 w 252"/>
              <a:gd name="T41" fmla="*/ 0 h 244"/>
              <a:gd name="T42" fmla="*/ 401637 w 252"/>
              <a:gd name="T43" fmla="*/ 19128 h 244"/>
              <a:gd name="T44" fmla="*/ 401637 w 252"/>
              <a:gd name="T45" fmla="*/ 210409 h 244"/>
              <a:gd name="T46" fmla="*/ 382511 w 252"/>
              <a:gd name="T47" fmla="*/ 229537 h 244"/>
              <a:gd name="T48" fmla="*/ 283696 w 252"/>
              <a:gd name="T49" fmla="*/ 248665 h 244"/>
              <a:gd name="T50" fmla="*/ 323541 w 252"/>
              <a:gd name="T51" fmla="*/ 288515 h 244"/>
              <a:gd name="T52" fmla="*/ 323541 w 252"/>
              <a:gd name="T53" fmla="*/ 288515 h 244"/>
              <a:gd name="T54" fmla="*/ 350635 w 252"/>
              <a:gd name="T55" fmla="*/ 299674 h 244"/>
              <a:gd name="T56" fmla="*/ 350635 w 252"/>
              <a:gd name="T57" fmla="*/ 312426 h 244"/>
              <a:gd name="T58" fmla="*/ 331510 w 252"/>
              <a:gd name="T59" fmla="*/ 331554 h 244"/>
              <a:gd name="T60" fmla="*/ 197631 w 252"/>
              <a:gd name="T61" fmla="*/ 331554 h 244"/>
              <a:gd name="T62" fmla="*/ 153005 w 252"/>
              <a:gd name="T63" fmla="*/ 331554 h 244"/>
              <a:gd name="T64" fmla="*/ 133879 w 252"/>
              <a:gd name="T65" fmla="*/ 331554 h 244"/>
              <a:gd name="T66" fmla="*/ 129098 w 252"/>
              <a:gd name="T67" fmla="*/ 331554 h 244"/>
              <a:gd name="T68" fmla="*/ 76502 w 252"/>
              <a:gd name="T69" fmla="*/ 382562 h 244"/>
              <a:gd name="T70" fmla="*/ 63752 w 252"/>
              <a:gd name="T71" fmla="*/ 388938 h 244"/>
              <a:gd name="T72" fmla="*/ 63752 w 252"/>
              <a:gd name="T73" fmla="*/ 388938 h 244"/>
              <a:gd name="T74" fmla="*/ 51002 w 252"/>
              <a:gd name="T75" fmla="*/ 382562 h 244"/>
              <a:gd name="T76" fmla="*/ 49408 w 252"/>
              <a:gd name="T77" fmla="*/ 382562 h 244"/>
              <a:gd name="T78" fmla="*/ 47814 w 252"/>
              <a:gd name="T79" fmla="*/ 380968 h 244"/>
              <a:gd name="T80" fmla="*/ 47814 w 252"/>
              <a:gd name="T81" fmla="*/ 379374 h 244"/>
              <a:gd name="T82" fmla="*/ 46220 w 252"/>
              <a:gd name="T83" fmla="*/ 377780 h 244"/>
              <a:gd name="T84" fmla="*/ 46220 w 252"/>
              <a:gd name="T85" fmla="*/ 376186 h 244"/>
              <a:gd name="T86" fmla="*/ 44626 w 252"/>
              <a:gd name="T87" fmla="*/ 372998 h 244"/>
              <a:gd name="T88" fmla="*/ 44626 w 252"/>
              <a:gd name="T89" fmla="*/ 369810 h 244"/>
              <a:gd name="T90" fmla="*/ 44626 w 252"/>
              <a:gd name="T91" fmla="*/ 331554 h 244"/>
              <a:gd name="T92" fmla="*/ 41439 w 252"/>
              <a:gd name="T93" fmla="*/ 331554 h 244"/>
              <a:gd name="T94" fmla="*/ 19126 w 252"/>
              <a:gd name="T95" fmla="*/ 331554 h 244"/>
              <a:gd name="T96" fmla="*/ 0 w 252"/>
              <a:gd name="T97" fmla="*/ 312426 h 244"/>
              <a:gd name="T98" fmla="*/ 0 w 252"/>
              <a:gd name="T99" fmla="*/ 95640 h 244"/>
              <a:gd name="T100" fmla="*/ 19126 w 252"/>
              <a:gd name="T101" fmla="*/ 76512 h 244"/>
              <a:gd name="T102" fmla="*/ 76502 w 252"/>
              <a:gd name="T103" fmla="*/ 76512 h 244"/>
              <a:gd name="T104" fmla="*/ 76502 w 252"/>
              <a:gd name="T105" fmla="*/ 210409 h 244"/>
              <a:gd name="T106" fmla="*/ 114753 w 252"/>
              <a:gd name="T107" fmla="*/ 248665 h 244"/>
              <a:gd name="T108" fmla="*/ 283696 w 252"/>
              <a:gd name="T109" fmla="*/ 248665 h 24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52" h="244">
                <a:moveTo>
                  <a:pt x="240" y="144"/>
                </a:moveTo>
                <a:cubicBezTo>
                  <a:pt x="236" y="144"/>
                  <a:pt x="236" y="144"/>
                  <a:pt x="236" y="144"/>
                </a:cubicBezTo>
                <a:cubicBezTo>
                  <a:pt x="232" y="144"/>
                  <a:pt x="232" y="144"/>
                  <a:pt x="232" y="144"/>
                </a:cubicBezTo>
                <a:cubicBezTo>
                  <a:pt x="232" y="164"/>
                  <a:pt x="232" y="164"/>
                  <a:pt x="232" y="164"/>
                </a:cubicBezTo>
                <a:cubicBezTo>
                  <a:pt x="232" y="165"/>
                  <a:pt x="232" y="166"/>
                  <a:pt x="232" y="166"/>
                </a:cubicBezTo>
                <a:cubicBezTo>
                  <a:pt x="232" y="167"/>
                  <a:pt x="231" y="167"/>
                  <a:pt x="231" y="168"/>
                </a:cubicBezTo>
                <a:cubicBezTo>
                  <a:pt x="231" y="168"/>
                  <a:pt x="231" y="168"/>
                  <a:pt x="231" y="169"/>
                </a:cubicBezTo>
                <a:cubicBezTo>
                  <a:pt x="231" y="169"/>
                  <a:pt x="231" y="170"/>
                  <a:pt x="230" y="170"/>
                </a:cubicBezTo>
                <a:cubicBezTo>
                  <a:pt x="230" y="170"/>
                  <a:pt x="230" y="170"/>
                  <a:pt x="230" y="171"/>
                </a:cubicBezTo>
                <a:cubicBezTo>
                  <a:pt x="230" y="171"/>
                  <a:pt x="229" y="172"/>
                  <a:pt x="229" y="172"/>
                </a:cubicBezTo>
                <a:cubicBezTo>
                  <a:pt x="229" y="172"/>
                  <a:pt x="229" y="172"/>
                  <a:pt x="228" y="172"/>
                </a:cubicBezTo>
                <a:cubicBezTo>
                  <a:pt x="226" y="175"/>
                  <a:pt x="223" y="176"/>
                  <a:pt x="220" y="176"/>
                </a:cubicBezTo>
                <a:cubicBezTo>
                  <a:pt x="220" y="176"/>
                  <a:pt x="220" y="176"/>
                  <a:pt x="220" y="176"/>
                </a:cubicBezTo>
                <a:cubicBezTo>
                  <a:pt x="217" y="176"/>
                  <a:pt x="214" y="175"/>
                  <a:pt x="212" y="172"/>
                </a:cubicBezTo>
                <a:cubicBezTo>
                  <a:pt x="183" y="144"/>
                  <a:pt x="183" y="144"/>
                  <a:pt x="183" y="144"/>
                </a:cubicBezTo>
                <a:cubicBezTo>
                  <a:pt x="182" y="144"/>
                  <a:pt x="182" y="144"/>
                  <a:pt x="182" y="144"/>
                </a:cubicBezTo>
                <a:cubicBezTo>
                  <a:pt x="72" y="144"/>
                  <a:pt x="72" y="144"/>
                  <a:pt x="72" y="144"/>
                </a:cubicBezTo>
                <a:cubicBezTo>
                  <a:pt x="65" y="144"/>
                  <a:pt x="60" y="139"/>
                  <a:pt x="60" y="13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65" y="0"/>
                  <a:pt x="72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47" y="0"/>
                  <a:pt x="252" y="5"/>
                  <a:pt x="252" y="12"/>
                </a:cubicBezTo>
                <a:cubicBezTo>
                  <a:pt x="252" y="132"/>
                  <a:pt x="252" y="132"/>
                  <a:pt x="252" y="132"/>
                </a:cubicBezTo>
                <a:cubicBezTo>
                  <a:pt x="252" y="139"/>
                  <a:pt x="247" y="144"/>
                  <a:pt x="240" y="144"/>
                </a:cubicBezTo>
                <a:moveTo>
                  <a:pt x="178" y="156"/>
                </a:moveTo>
                <a:cubicBezTo>
                  <a:pt x="203" y="181"/>
                  <a:pt x="203" y="181"/>
                  <a:pt x="203" y="181"/>
                </a:cubicBezTo>
                <a:cubicBezTo>
                  <a:pt x="203" y="181"/>
                  <a:pt x="203" y="181"/>
                  <a:pt x="203" y="181"/>
                </a:cubicBezTo>
                <a:cubicBezTo>
                  <a:pt x="208" y="185"/>
                  <a:pt x="214" y="188"/>
                  <a:pt x="220" y="188"/>
                </a:cubicBezTo>
                <a:cubicBezTo>
                  <a:pt x="220" y="196"/>
                  <a:pt x="220" y="196"/>
                  <a:pt x="220" y="196"/>
                </a:cubicBezTo>
                <a:cubicBezTo>
                  <a:pt x="220" y="203"/>
                  <a:pt x="215" y="208"/>
                  <a:pt x="208" y="208"/>
                </a:cubicBezTo>
                <a:cubicBezTo>
                  <a:pt x="124" y="208"/>
                  <a:pt x="124" y="208"/>
                  <a:pt x="124" y="208"/>
                </a:cubicBezTo>
                <a:cubicBezTo>
                  <a:pt x="96" y="208"/>
                  <a:pt x="96" y="208"/>
                  <a:pt x="96" y="208"/>
                </a:cubicBezTo>
                <a:cubicBezTo>
                  <a:pt x="84" y="208"/>
                  <a:pt x="84" y="208"/>
                  <a:pt x="84" y="208"/>
                </a:cubicBezTo>
                <a:cubicBezTo>
                  <a:pt x="81" y="208"/>
                  <a:pt x="81" y="208"/>
                  <a:pt x="81" y="208"/>
                </a:cubicBezTo>
                <a:cubicBezTo>
                  <a:pt x="48" y="240"/>
                  <a:pt x="48" y="240"/>
                  <a:pt x="48" y="240"/>
                </a:cubicBezTo>
                <a:cubicBezTo>
                  <a:pt x="46" y="243"/>
                  <a:pt x="43" y="244"/>
                  <a:pt x="40" y="244"/>
                </a:cubicBezTo>
                <a:cubicBezTo>
                  <a:pt x="40" y="244"/>
                  <a:pt x="40" y="244"/>
                  <a:pt x="40" y="244"/>
                </a:cubicBezTo>
                <a:cubicBezTo>
                  <a:pt x="37" y="244"/>
                  <a:pt x="34" y="243"/>
                  <a:pt x="32" y="240"/>
                </a:cubicBezTo>
                <a:cubicBezTo>
                  <a:pt x="31" y="240"/>
                  <a:pt x="31" y="240"/>
                  <a:pt x="31" y="240"/>
                </a:cubicBezTo>
                <a:cubicBezTo>
                  <a:pt x="31" y="240"/>
                  <a:pt x="30" y="239"/>
                  <a:pt x="30" y="239"/>
                </a:cubicBezTo>
                <a:cubicBezTo>
                  <a:pt x="30" y="238"/>
                  <a:pt x="30" y="238"/>
                  <a:pt x="30" y="238"/>
                </a:cubicBezTo>
                <a:cubicBezTo>
                  <a:pt x="29" y="238"/>
                  <a:pt x="29" y="237"/>
                  <a:pt x="29" y="237"/>
                </a:cubicBezTo>
                <a:cubicBezTo>
                  <a:pt x="29" y="236"/>
                  <a:pt x="29" y="236"/>
                  <a:pt x="29" y="236"/>
                </a:cubicBezTo>
                <a:cubicBezTo>
                  <a:pt x="29" y="235"/>
                  <a:pt x="28" y="235"/>
                  <a:pt x="28" y="234"/>
                </a:cubicBezTo>
                <a:cubicBezTo>
                  <a:pt x="28" y="234"/>
                  <a:pt x="28" y="233"/>
                  <a:pt x="28" y="232"/>
                </a:cubicBezTo>
                <a:cubicBezTo>
                  <a:pt x="28" y="208"/>
                  <a:pt x="28" y="208"/>
                  <a:pt x="28" y="208"/>
                </a:cubicBezTo>
                <a:cubicBezTo>
                  <a:pt x="26" y="208"/>
                  <a:pt x="26" y="208"/>
                  <a:pt x="26" y="208"/>
                </a:cubicBez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53"/>
                  <a:pt x="5" y="48"/>
                  <a:pt x="12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45"/>
                  <a:pt x="59" y="156"/>
                  <a:pt x="72" y="156"/>
                </a:cubicBezTo>
                <a:lnTo>
                  <a:pt x="178" y="15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" name="Freeform 11"/>
          <p:cNvSpPr>
            <a:spLocks noEditPoints="1"/>
          </p:cNvSpPr>
          <p:nvPr/>
        </p:nvSpPr>
        <p:spPr bwMode="auto">
          <a:xfrm>
            <a:off x="4043772" y="4377877"/>
            <a:ext cx="381334" cy="345722"/>
          </a:xfrm>
          <a:custGeom>
            <a:avLst/>
            <a:gdLst>
              <a:gd name="T0" fmla="*/ 388864 w 256"/>
              <a:gd name="T1" fmla="*/ 312492 h 232"/>
              <a:gd name="T2" fmla="*/ 299616 w 256"/>
              <a:gd name="T3" fmla="*/ 312492 h 232"/>
              <a:gd name="T4" fmla="*/ 152996 w 256"/>
              <a:gd name="T5" fmla="*/ 312492 h 232"/>
              <a:gd name="T6" fmla="*/ 133871 w 256"/>
              <a:gd name="T7" fmla="*/ 312492 h 232"/>
              <a:gd name="T8" fmla="*/ 129090 w 256"/>
              <a:gd name="T9" fmla="*/ 312492 h 232"/>
              <a:gd name="T10" fmla="*/ 76498 w 256"/>
              <a:gd name="T11" fmla="*/ 363511 h 232"/>
              <a:gd name="T12" fmla="*/ 63748 w 256"/>
              <a:gd name="T13" fmla="*/ 369888 h 232"/>
              <a:gd name="T14" fmla="*/ 63748 w 256"/>
              <a:gd name="T15" fmla="*/ 369888 h 232"/>
              <a:gd name="T16" fmla="*/ 50999 w 256"/>
              <a:gd name="T17" fmla="*/ 363511 h 232"/>
              <a:gd name="T18" fmla="*/ 49405 w 256"/>
              <a:gd name="T19" fmla="*/ 363511 h 232"/>
              <a:gd name="T20" fmla="*/ 47811 w 256"/>
              <a:gd name="T21" fmla="*/ 361916 h 232"/>
              <a:gd name="T22" fmla="*/ 47811 w 256"/>
              <a:gd name="T23" fmla="*/ 360322 h 232"/>
              <a:gd name="T24" fmla="*/ 46217 w 256"/>
              <a:gd name="T25" fmla="*/ 358728 h 232"/>
              <a:gd name="T26" fmla="*/ 46217 w 256"/>
              <a:gd name="T27" fmla="*/ 357133 h 232"/>
              <a:gd name="T28" fmla="*/ 44624 w 256"/>
              <a:gd name="T29" fmla="*/ 353945 h 232"/>
              <a:gd name="T30" fmla="*/ 44624 w 256"/>
              <a:gd name="T31" fmla="*/ 350756 h 232"/>
              <a:gd name="T32" fmla="*/ 44624 w 256"/>
              <a:gd name="T33" fmla="*/ 312492 h 232"/>
              <a:gd name="T34" fmla="*/ 41436 w 256"/>
              <a:gd name="T35" fmla="*/ 312492 h 232"/>
              <a:gd name="T36" fmla="*/ 19124 w 256"/>
              <a:gd name="T37" fmla="*/ 312492 h 232"/>
              <a:gd name="T38" fmla="*/ 0 w 256"/>
              <a:gd name="T39" fmla="*/ 293359 h 232"/>
              <a:gd name="T40" fmla="*/ 0 w 256"/>
              <a:gd name="T41" fmla="*/ 19132 h 232"/>
              <a:gd name="T42" fmla="*/ 19124 w 256"/>
              <a:gd name="T43" fmla="*/ 0 h 232"/>
              <a:gd name="T44" fmla="*/ 388864 w 256"/>
              <a:gd name="T45" fmla="*/ 0 h 232"/>
              <a:gd name="T46" fmla="*/ 407988 w 256"/>
              <a:gd name="T47" fmla="*/ 19132 h 232"/>
              <a:gd name="T48" fmla="*/ 407988 w 256"/>
              <a:gd name="T49" fmla="*/ 293359 h 232"/>
              <a:gd name="T50" fmla="*/ 388864 w 256"/>
              <a:gd name="T51" fmla="*/ 312492 h 232"/>
              <a:gd name="T52" fmla="*/ 108372 w 256"/>
              <a:gd name="T53" fmla="*/ 121170 h 232"/>
              <a:gd name="T54" fmla="*/ 70123 w 256"/>
              <a:gd name="T55" fmla="*/ 159434 h 232"/>
              <a:gd name="T56" fmla="*/ 108372 w 256"/>
              <a:gd name="T57" fmla="*/ 197699 h 232"/>
              <a:gd name="T58" fmla="*/ 146621 w 256"/>
              <a:gd name="T59" fmla="*/ 159434 h 232"/>
              <a:gd name="T60" fmla="*/ 108372 w 256"/>
              <a:gd name="T61" fmla="*/ 121170 h 232"/>
              <a:gd name="T62" fmla="*/ 203994 w 256"/>
              <a:gd name="T63" fmla="*/ 121170 h 232"/>
              <a:gd name="T64" fmla="*/ 165745 w 256"/>
              <a:gd name="T65" fmla="*/ 159434 h 232"/>
              <a:gd name="T66" fmla="*/ 203994 w 256"/>
              <a:gd name="T67" fmla="*/ 197699 h 232"/>
              <a:gd name="T68" fmla="*/ 242243 w 256"/>
              <a:gd name="T69" fmla="*/ 159434 h 232"/>
              <a:gd name="T70" fmla="*/ 203994 w 256"/>
              <a:gd name="T71" fmla="*/ 121170 h 232"/>
              <a:gd name="T72" fmla="*/ 299616 w 256"/>
              <a:gd name="T73" fmla="*/ 121170 h 232"/>
              <a:gd name="T74" fmla="*/ 261367 w 256"/>
              <a:gd name="T75" fmla="*/ 159434 h 232"/>
              <a:gd name="T76" fmla="*/ 299616 w 256"/>
              <a:gd name="T77" fmla="*/ 197699 h 232"/>
              <a:gd name="T78" fmla="*/ 337865 w 256"/>
              <a:gd name="T79" fmla="*/ 159434 h 232"/>
              <a:gd name="T80" fmla="*/ 299616 w 256"/>
              <a:gd name="T81" fmla="*/ 121170 h 2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32">
                <a:moveTo>
                  <a:pt x="244" y="196"/>
                </a:moveTo>
                <a:cubicBezTo>
                  <a:pt x="188" y="196"/>
                  <a:pt x="188" y="196"/>
                  <a:pt x="188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48" y="228"/>
                  <a:pt x="48" y="228"/>
                  <a:pt x="48" y="228"/>
                </a:cubicBezTo>
                <a:cubicBezTo>
                  <a:pt x="46" y="231"/>
                  <a:pt x="43" y="232"/>
                  <a:pt x="40" y="232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7" y="232"/>
                  <a:pt x="34" y="231"/>
                  <a:pt x="32" y="228"/>
                </a:cubicBezTo>
                <a:cubicBezTo>
                  <a:pt x="31" y="228"/>
                  <a:pt x="31" y="228"/>
                  <a:pt x="31" y="228"/>
                </a:cubicBezTo>
                <a:cubicBezTo>
                  <a:pt x="31" y="228"/>
                  <a:pt x="30" y="227"/>
                  <a:pt x="30" y="227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29" y="226"/>
                  <a:pt x="29" y="225"/>
                  <a:pt x="29" y="225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9" y="223"/>
                  <a:pt x="28" y="223"/>
                  <a:pt x="28" y="222"/>
                </a:cubicBezTo>
                <a:cubicBezTo>
                  <a:pt x="28" y="222"/>
                  <a:pt x="28" y="221"/>
                  <a:pt x="28" y="22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26" y="196"/>
                  <a:pt x="26" y="196"/>
                  <a:pt x="26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  <a:moveTo>
                  <a:pt x="68" y="76"/>
                </a:moveTo>
                <a:cubicBezTo>
                  <a:pt x="55" y="76"/>
                  <a:pt x="44" y="87"/>
                  <a:pt x="44" y="100"/>
                </a:cubicBezTo>
                <a:cubicBezTo>
                  <a:pt x="44" y="113"/>
                  <a:pt x="55" y="124"/>
                  <a:pt x="68" y="124"/>
                </a:cubicBezTo>
                <a:cubicBezTo>
                  <a:pt x="81" y="124"/>
                  <a:pt x="92" y="113"/>
                  <a:pt x="92" y="100"/>
                </a:cubicBezTo>
                <a:cubicBezTo>
                  <a:pt x="92" y="87"/>
                  <a:pt x="81" y="76"/>
                  <a:pt x="68" y="76"/>
                </a:cubicBezTo>
                <a:moveTo>
                  <a:pt x="128" y="76"/>
                </a:moveTo>
                <a:cubicBezTo>
                  <a:pt x="115" y="76"/>
                  <a:pt x="104" y="87"/>
                  <a:pt x="104" y="100"/>
                </a:cubicBezTo>
                <a:cubicBezTo>
                  <a:pt x="104" y="113"/>
                  <a:pt x="115" y="124"/>
                  <a:pt x="128" y="124"/>
                </a:cubicBezTo>
                <a:cubicBezTo>
                  <a:pt x="141" y="124"/>
                  <a:pt x="152" y="113"/>
                  <a:pt x="152" y="100"/>
                </a:cubicBezTo>
                <a:cubicBezTo>
                  <a:pt x="152" y="87"/>
                  <a:pt x="141" y="76"/>
                  <a:pt x="128" y="76"/>
                </a:cubicBezTo>
                <a:moveTo>
                  <a:pt x="188" y="76"/>
                </a:moveTo>
                <a:cubicBezTo>
                  <a:pt x="175" y="76"/>
                  <a:pt x="164" y="87"/>
                  <a:pt x="164" y="100"/>
                </a:cubicBezTo>
                <a:cubicBezTo>
                  <a:pt x="164" y="113"/>
                  <a:pt x="175" y="124"/>
                  <a:pt x="188" y="124"/>
                </a:cubicBezTo>
                <a:cubicBezTo>
                  <a:pt x="201" y="124"/>
                  <a:pt x="212" y="113"/>
                  <a:pt x="212" y="100"/>
                </a:cubicBezTo>
                <a:cubicBezTo>
                  <a:pt x="212" y="87"/>
                  <a:pt x="201" y="76"/>
                  <a:pt x="188" y="76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" name="Freeform 12"/>
          <p:cNvSpPr/>
          <p:nvPr/>
        </p:nvSpPr>
        <p:spPr bwMode="auto">
          <a:xfrm>
            <a:off x="3374584" y="4377877"/>
            <a:ext cx="382817" cy="345722"/>
          </a:xfrm>
          <a:custGeom>
            <a:avLst/>
            <a:gdLst>
              <a:gd name="T0" fmla="*/ 390376 w 256"/>
              <a:gd name="T1" fmla="*/ 312492 h 232"/>
              <a:gd name="T2" fmla="*/ 230386 w 256"/>
              <a:gd name="T3" fmla="*/ 312492 h 232"/>
              <a:gd name="T4" fmla="*/ 153591 w 256"/>
              <a:gd name="T5" fmla="*/ 312492 h 232"/>
              <a:gd name="T6" fmla="*/ 134392 w 256"/>
              <a:gd name="T7" fmla="*/ 312492 h 232"/>
              <a:gd name="T8" fmla="*/ 129592 w 256"/>
              <a:gd name="T9" fmla="*/ 312492 h 232"/>
              <a:gd name="T10" fmla="*/ 76795 w 256"/>
              <a:gd name="T11" fmla="*/ 363511 h 232"/>
              <a:gd name="T12" fmla="*/ 63996 w 256"/>
              <a:gd name="T13" fmla="*/ 369888 h 232"/>
              <a:gd name="T14" fmla="*/ 63996 w 256"/>
              <a:gd name="T15" fmla="*/ 369888 h 232"/>
              <a:gd name="T16" fmla="*/ 51197 w 256"/>
              <a:gd name="T17" fmla="*/ 363511 h 232"/>
              <a:gd name="T18" fmla="*/ 49597 w 256"/>
              <a:gd name="T19" fmla="*/ 363511 h 232"/>
              <a:gd name="T20" fmla="*/ 47997 w 256"/>
              <a:gd name="T21" fmla="*/ 361916 h 232"/>
              <a:gd name="T22" fmla="*/ 47997 w 256"/>
              <a:gd name="T23" fmla="*/ 360322 h 232"/>
              <a:gd name="T24" fmla="*/ 46397 w 256"/>
              <a:gd name="T25" fmla="*/ 358728 h 232"/>
              <a:gd name="T26" fmla="*/ 46397 w 256"/>
              <a:gd name="T27" fmla="*/ 357133 h 232"/>
              <a:gd name="T28" fmla="*/ 44797 w 256"/>
              <a:gd name="T29" fmla="*/ 353945 h 232"/>
              <a:gd name="T30" fmla="*/ 44797 w 256"/>
              <a:gd name="T31" fmla="*/ 350756 h 232"/>
              <a:gd name="T32" fmla="*/ 44797 w 256"/>
              <a:gd name="T33" fmla="*/ 312492 h 232"/>
              <a:gd name="T34" fmla="*/ 41597 w 256"/>
              <a:gd name="T35" fmla="*/ 312492 h 232"/>
              <a:gd name="T36" fmla="*/ 19199 w 256"/>
              <a:gd name="T37" fmla="*/ 312492 h 232"/>
              <a:gd name="T38" fmla="*/ 0 w 256"/>
              <a:gd name="T39" fmla="*/ 293359 h 232"/>
              <a:gd name="T40" fmla="*/ 0 w 256"/>
              <a:gd name="T41" fmla="*/ 19132 h 232"/>
              <a:gd name="T42" fmla="*/ 19199 w 256"/>
              <a:gd name="T43" fmla="*/ 0 h 232"/>
              <a:gd name="T44" fmla="*/ 390376 w 256"/>
              <a:gd name="T45" fmla="*/ 0 h 232"/>
              <a:gd name="T46" fmla="*/ 409575 w 256"/>
              <a:gd name="T47" fmla="*/ 19132 h 232"/>
              <a:gd name="T48" fmla="*/ 409575 w 256"/>
              <a:gd name="T49" fmla="*/ 293359 h 232"/>
              <a:gd name="T50" fmla="*/ 390376 w 256"/>
              <a:gd name="T51" fmla="*/ 312492 h 23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32">
                <a:moveTo>
                  <a:pt x="244" y="196"/>
                </a:moveTo>
                <a:cubicBezTo>
                  <a:pt x="144" y="196"/>
                  <a:pt x="144" y="196"/>
                  <a:pt x="144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48" y="228"/>
                  <a:pt x="48" y="228"/>
                  <a:pt x="48" y="228"/>
                </a:cubicBezTo>
                <a:cubicBezTo>
                  <a:pt x="46" y="231"/>
                  <a:pt x="43" y="232"/>
                  <a:pt x="40" y="232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7" y="232"/>
                  <a:pt x="34" y="231"/>
                  <a:pt x="32" y="228"/>
                </a:cubicBezTo>
                <a:cubicBezTo>
                  <a:pt x="31" y="228"/>
                  <a:pt x="31" y="228"/>
                  <a:pt x="31" y="228"/>
                </a:cubicBezTo>
                <a:cubicBezTo>
                  <a:pt x="31" y="228"/>
                  <a:pt x="30" y="227"/>
                  <a:pt x="30" y="227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29" y="226"/>
                  <a:pt x="29" y="225"/>
                  <a:pt x="29" y="225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9" y="223"/>
                  <a:pt x="28" y="223"/>
                  <a:pt x="28" y="222"/>
                </a:cubicBezTo>
                <a:cubicBezTo>
                  <a:pt x="28" y="222"/>
                  <a:pt x="28" y="221"/>
                  <a:pt x="28" y="22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26" y="196"/>
                  <a:pt x="26" y="196"/>
                  <a:pt x="26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" name="Freeform 13"/>
          <p:cNvSpPr>
            <a:spLocks noEditPoints="1"/>
          </p:cNvSpPr>
          <p:nvPr/>
        </p:nvSpPr>
        <p:spPr bwMode="auto">
          <a:xfrm>
            <a:off x="2706881" y="4377877"/>
            <a:ext cx="381332" cy="345722"/>
          </a:xfrm>
          <a:custGeom>
            <a:avLst/>
            <a:gdLst>
              <a:gd name="T0" fmla="*/ 388863 w 256"/>
              <a:gd name="T1" fmla="*/ 312492 h 232"/>
              <a:gd name="T2" fmla="*/ 133871 w 256"/>
              <a:gd name="T3" fmla="*/ 312492 h 232"/>
              <a:gd name="T4" fmla="*/ 129090 w 256"/>
              <a:gd name="T5" fmla="*/ 312492 h 232"/>
              <a:gd name="T6" fmla="*/ 76498 w 256"/>
              <a:gd name="T7" fmla="*/ 363511 h 232"/>
              <a:gd name="T8" fmla="*/ 63748 w 256"/>
              <a:gd name="T9" fmla="*/ 369888 h 232"/>
              <a:gd name="T10" fmla="*/ 63748 w 256"/>
              <a:gd name="T11" fmla="*/ 369888 h 232"/>
              <a:gd name="T12" fmla="*/ 50998 w 256"/>
              <a:gd name="T13" fmla="*/ 363511 h 232"/>
              <a:gd name="T14" fmla="*/ 49405 w 256"/>
              <a:gd name="T15" fmla="*/ 363511 h 232"/>
              <a:gd name="T16" fmla="*/ 47811 w 256"/>
              <a:gd name="T17" fmla="*/ 361916 h 232"/>
              <a:gd name="T18" fmla="*/ 47811 w 256"/>
              <a:gd name="T19" fmla="*/ 360322 h 232"/>
              <a:gd name="T20" fmla="*/ 46217 w 256"/>
              <a:gd name="T21" fmla="*/ 358728 h 232"/>
              <a:gd name="T22" fmla="*/ 46217 w 256"/>
              <a:gd name="T23" fmla="*/ 357133 h 232"/>
              <a:gd name="T24" fmla="*/ 44624 w 256"/>
              <a:gd name="T25" fmla="*/ 353945 h 232"/>
              <a:gd name="T26" fmla="*/ 44624 w 256"/>
              <a:gd name="T27" fmla="*/ 350756 h 232"/>
              <a:gd name="T28" fmla="*/ 44624 w 256"/>
              <a:gd name="T29" fmla="*/ 312492 h 232"/>
              <a:gd name="T30" fmla="*/ 19124 w 256"/>
              <a:gd name="T31" fmla="*/ 312492 h 232"/>
              <a:gd name="T32" fmla="*/ 0 w 256"/>
              <a:gd name="T33" fmla="*/ 293359 h 232"/>
              <a:gd name="T34" fmla="*/ 0 w 256"/>
              <a:gd name="T35" fmla="*/ 19132 h 232"/>
              <a:gd name="T36" fmla="*/ 19124 w 256"/>
              <a:gd name="T37" fmla="*/ 0 h 232"/>
              <a:gd name="T38" fmla="*/ 388863 w 256"/>
              <a:gd name="T39" fmla="*/ 0 h 232"/>
              <a:gd name="T40" fmla="*/ 407987 w 256"/>
              <a:gd name="T41" fmla="*/ 19132 h 232"/>
              <a:gd name="T42" fmla="*/ 407987 w 256"/>
              <a:gd name="T43" fmla="*/ 293359 h 232"/>
              <a:gd name="T44" fmla="*/ 388863 w 256"/>
              <a:gd name="T45" fmla="*/ 312492 h 232"/>
              <a:gd name="T46" fmla="*/ 369738 w 256"/>
              <a:gd name="T47" fmla="*/ 38264 h 232"/>
              <a:gd name="T48" fmla="*/ 38249 w 256"/>
              <a:gd name="T49" fmla="*/ 38264 h 232"/>
              <a:gd name="T50" fmla="*/ 38249 w 256"/>
              <a:gd name="T51" fmla="*/ 274227 h 232"/>
              <a:gd name="T52" fmla="*/ 63748 w 256"/>
              <a:gd name="T53" fmla="*/ 274227 h 232"/>
              <a:gd name="T54" fmla="*/ 82872 w 256"/>
              <a:gd name="T55" fmla="*/ 274227 h 232"/>
              <a:gd name="T56" fmla="*/ 82872 w 256"/>
              <a:gd name="T57" fmla="*/ 304520 h 232"/>
              <a:gd name="T58" fmla="*/ 113153 w 256"/>
              <a:gd name="T59" fmla="*/ 274227 h 232"/>
              <a:gd name="T60" fmla="*/ 165745 w 256"/>
              <a:gd name="T61" fmla="*/ 274227 h 232"/>
              <a:gd name="T62" fmla="*/ 369738 w 256"/>
              <a:gd name="T63" fmla="*/ 274227 h 232"/>
              <a:gd name="T64" fmla="*/ 369738 w 256"/>
              <a:gd name="T65" fmla="*/ 38264 h 2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56" h="232">
                <a:moveTo>
                  <a:pt x="244" y="196"/>
                </a:moveTo>
                <a:cubicBezTo>
                  <a:pt x="84" y="196"/>
                  <a:pt x="84" y="196"/>
                  <a:pt x="84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48" y="228"/>
                  <a:pt x="48" y="228"/>
                  <a:pt x="48" y="228"/>
                </a:cubicBezTo>
                <a:cubicBezTo>
                  <a:pt x="46" y="231"/>
                  <a:pt x="43" y="232"/>
                  <a:pt x="40" y="232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7" y="232"/>
                  <a:pt x="34" y="231"/>
                  <a:pt x="32" y="228"/>
                </a:cubicBezTo>
                <a:cubicBezTo>
                  <a:pt x="31" y="228"/>
                  <a:pt x="31" y="228"/>
                  <a:pt x="31" y="228"/>
                </a:cubicBezTo>
                <a:cubicBezTo>
                  <a:pt x="31" y="228"/>
                  <a:pt x="30" y="227"/>
                  <a:pt x="30" y="227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29" y="226"/>
                  <a:pt x="29" y="225"/>
                  <a:pt x="29" y="225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9" y="223"/>
                  <a:pt x="28" y="223"/>
                  <a:pt x="28" y="222"/>
                </a:cubicBezTo>
                <a:cubicBezTo>
                  <a:pt x="28" y="222"/>
                  <a:pt x="28" y="221"/>
                  <a:pt x="28" y="22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52" y="172"/>
                  <a:pt x="52" y="172"/>
                  <a:pt x="52" y="172"/>
                </a:cubicBezTo>
                <a:cubicBezTo>
                  <a:pt x="52" y="191"/>
                  <a:pt x="52" y="191"/>
                  <a:pt x="52" y="191"/>
                </a:cubicBezTo>
                <a:cubicBezTo>
                  <a:pt x="71" y="172"/>
                  <a:pt x="71" y="172"/>
                  <a:pt x="71" y="172"/>
                </a:cubicBezTo>
                <a:cubicBezTo>
                  <a:pt x="104" y="172"/>
                  <a:pt x="104" y="172"/>
                  <a:pt x="104" y="172"/>
                </a:cubicBezTo>
                <a:cubicBezTo>
                  <a:pt x="232" y="172"/>
                  <a:pt x="232" y="172"/>
                  <a:pt x="232" y="172"/>
                </a:cubicBezTo>
                <a:lnTo>
                  <a:pt x="232" y="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" name="Freeform 14"/>
          <p:cNvSpPr>
            <a:spLocks noEditPoints="1"/>
          </p:cNvSpPr>
          <p:nvPr/>
        </p:nvSpPr>
        <p:spPr bwMode="auto">
          <a:xfrm>
            <a:off x="2037693" y="4364522"/>
            <a:ext cx="382817" cy="375398"/>
          </a:xfrm>
          <a:custGeom>
            <a:avLst/>
            <a:gdLst>
              <a:gd name="T0" fmla="*/ 363178 w 256"/>
              <a:gd name="T1" fmla="*/ 164815 h 251"/>
              <a:gd name="T2" fmla="*/ 391976 w 256"/>
              <a:gd name="T3" fmla="*/ 216020 h 251"/>
              <a:gd name="T4" fmla="*/ 307181 w 256"/>
              <a:gd name="T5" fmla="*/ 182417 h 251"/>
              <a:gd name="T6" fmla="*/ 281583 w 256"/>
              <a:gd name="T7" fmla="*/ 185617 h 251"/>
              <a:gd name="T8" fmla="*/ 166390 w 256"/>
              <a:gd name="T9" fmla="*/ 92809 h 251"/>
              <a:gd name="T10" fmla="*/ 281583 w 256"/>
              <a:gd name="T11" fmla="*/ 0 h 251"/>
              <a:gd name="T12" fmla="*/ 409575 w 256"/>
              <a:gd name="T13" fmla="*/ 92809 h 251"/>
              <a:gd name="T14" fmla="*/ 363178 w 256"/>
              <a:gd name="T15" fmla="*/ 164815 h 251"/>
              <a:gd name="T16" fmla="*/ 142391 w 256"/>
              <a:gd name="T17" fmla="*/ 102409 h 251"/>
              <a:gd name="T18" fmla="*/ 271983 w 256"/>
              <a:gd name="T19" fmla="*/ 211219 h 251"/>
              <a:gd name="T20" fmla="*/ 297582 w 256"/>
              <a:gd name="T21" fmla="*/ 208019 h 251"/>
              <a:gd name="T22" fmla="*/ 297582 w 256"/>
              <a:gd name="T23" fmla="*/ 208019 h 251"/>
              <a:gd name="T24" fmla="*/ 300782 w 256"/>
              <a:gd name="T25" fmla="*/ 208019 h 251"/>
              <a:gd name="T26" fmla="*/ 366378 w 256"/>
              <a:gd name="T27" fmla="*/ 235222 h 251"/>
              <a:gd name="T28" fmla="*/ 195188 w 256"/>
              <a:gd name="T29" fmla="*/ 344032 h 251"/>
              <a:gd name="T30" fmla="*/ 156790 w 256"/>
              <a:gd name="T31" fmla="*/ 337631 h 251"/>
              <a:gd name="T32" fmla="*/ 25598 w 256"/>
              <a:gd name="T33" fmla="*/ 390436 h 251"/>
              <a:gd name="T34" fmla="*/ 70396 w 256"/>
              <a:gd name="T35" fmla="*/ 312029 h 251"/>
              <a:gd name="T36" fmla="*/ 0 w 256"/>
              <a:gd name="T37" fmla="*/ 201619 h 251"/>
              <a:gd name="T38" fmla="*/ 148791 w 256"/>
              <a:gd name="T39" fmla="*/ 64006 h 251"/>
              <a:gd name="T40" fmla="*/ 142391 w 256"/>
              <a:gd name="T41" fmla="*/ 102409 h 25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6" h="251">
                <a:moveTo>
                  <a:pt x="227" y="103"/>
                </a:moveTo>
                <a:cubicBezTo>
                  <a:pt x="223" y="106"/>
                  <a:pt x="222" y="124"/>
                  <a:pt x="245" y="135"/>
                </a:cubicBezTo>
                <a:cubicBezTo>
                  <a:pt x="245" y="135"/>
                  <a:pt x="213" y="140"/>
                  <a:pt x="192" y="114"/>
                </a:cubicBezTo>
                <a:cubicBezTo>
                  <a:pt x="187" y="114"/>
                  <a:pt x="181" y="116"/>
                  <a:pt x="176" y="116"/>
                </a:cubicBezTo>
                <a:cubicBezTo>
                  <a:pt x="131" y="116"/>
                  <a:pt x="104" y="90"/>
                  <a:pt x="104" y="58"/>
                </a:cubicBezTo>
                <a:cubicBezTo>
                  <a:pt x="104" y="26"/>
                  <a:pt x="131" y="0"/>
                  <a:pt x="176" y="0"/>
                </a:cubicBezTo>
                <a:cubicBezTo>
                  <a:pt x="221" y="0"/>
                  <a:pt x="256" y="26"/>
                  <a:pt x="256" y="58"/>
                </a:cubicBezTo>
                <a:cubicBezTo>
                  <a:pt x="256" y="76"/>
                  <a:pt x="245" y="93"/>
                  <a:pt x="227" y="103"/>
                </a:cubicBezTo>
                <a:moveTo>
                  <a:pt x="89" y="64"/>
                </a:moveTo>
                <a:cubicBezTo>
                  <a:pt x="91" y="99"/>
                  <a:pt x="122" y="129"/>
                  <a:pt x="170" y="132"/>
                </a:cubicBezTo>
                <a:cubicBezTo>
                  <a:pt x="176" y="133"/>
                  <a:pt x="181" y="131"/>
                  <a:pt x="186" y="130"/>
                </a:cubicBezTo>
                <a:cubicBezTo>
                  <a:pt x="186" y="130"/>
                  <a:pt x="186" y="130"/>
                  <a:pt x="186" y="130"/>
                </a:cubicBezTo>
                <a:cubicBezTo>
                  <a:pt x="188" y="130"/>
                  <a:pt x="188" y="130"/>
                  <a:pt x="188" y="130"/>
                </a:cubicBezTo>
                <a:cubicBezTo>
                  <a:pt x="202" y="144"/>
                  <a:pt x="219" y="147"/>
                  <a:pt x="229" y="147"/>
                </a:cubicBezTo>
                <a:cubicBezTo>
                  <a:pt x="219" y="186"/>
                  <a:pt x="180" y="215"/>
                  <a:pt x="122" y="215"/>
                </a:cubicBezTo>
                <a:cubicBezTo>
                  <a:pt x="114" y="215"/>
                  <a:pt x="106" y="212"/>
                  <a:pt x="98" y="211"/>
                </a:cubicBezTo>
                <a:cubicBezTo>
                  <a:pt x="66" y="251"/>
                  <a:pt x="16" y="244"/>
                  <a:pt x="16" y="244"/>
                </a:cubicBezTo>
                <a:cubicBezTo>
                  <a:pt x="51" y="227"/>
                  <a:pt x="51" y="199"/>
                  <a:pt x="44" y="195"/>
                </a:cubicBezTo>
                <a:cubicBezTo>
                  <a:pt x="17" y="179"/>
                  <a:pt x="0" y="154"/>
                  <a:pt x="0" y="126"/>
                </a:cubicBezTo>
                <a:cubicBezTo>
                  <a:pt x="0" y="84"/>
                  <a:pt x="39" y="49"/>
                  <a:pt x="93" y="40"/>
                </a:cubicBezTo>
                <a:cubicBezTo>
                  <a:pt x="90" y="47"/>
                  <a:pt x="89" y="55"/>
                  <a:pt x="89" y="6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" name="Freeform 15"/>
          <p:cNvSpPr>
            <a:spLocks noEditPoints="1"/>
          </p:cNvSpPr>
          <p:nvPr/>
        </p:nvSpPr>
        <p:spPr bwMode="auto">
          <a:xfrm>
            <a:off x="1369989" y="4383812"/>
            <a:ext cx="381334" cy="351658"/>
          </a:xfrm>
          <a:custGeom>
            <a:avLst/>
            <a:gdLst>
              <a:gd name="T0" fmla="*/ 215150 w 256"/>
              <a:gd name="T1" fmla="*/ 312469 h 236"/>
              <a:gd name="T2" fmla="*/ 172120 w 256"/>
              <a:gd name="T3" fmla="*/ 306092 h 236"/>
              <a:gd name="T4" fmla="*/ 28687 w 256"/>
              <a:gd name="T5" fmla="*/ 361890 h 236"/>
              <a:gd name="T6" fmla="*/ 78091 w 256"/>
              <a:gd name="T7" fmla="*/ 277396 h 236"/>
              <a:gd name="T8" fmla="*/ 0 w 256"/>
              <a:gd name="T9" fmla="*/ 156234 h 236"/>
              <a:gd name="T10" fmla="*/ 215150 w 256"/>
              <a:gd name="T11" fmla="*/ 0 h 236"/>
              <a:gd name="T12" fmla="*/ 407988 w 256"/>
              <a:gd name="T13" fmla="*/ 156234 h 236"/>
              <a:gd name="T14" fmla="*/ 215150 w 256"/>
              <a:gd name="T15" fmla="*/ 312469 h 236"/>
              <a:gd name="T16" fmla="*/ 108372 w 256"/>
              <a:gd name="T17" fmla="*/ 121161 h 236"/>
              <a:gd name="T18" fmla="*/ 70123 w 256"/>
              <a:gd name="T19" fmla="*/ 159423 h 236"/>
              <a:gd name="T20" fmla="*/ 108372 w 256"/>
              <a:gd name="T21" fmla="*/ 197684 h 236"/>
              <a:gd name="T22" fmla="*/ 146621 w 256"/>
              <a:gd name="T23" fmla="*/ 159423 h 236"/>
              <a:gd name="T24" fmla="*/ 108372 w 256"/>
              <a:gd name="T25" fmla="*/ 121161 h 236"/>
              <a:gd name="T26" fmla="*/ 203994 w 256"/>
              <a:gd name="T27" fmla="*/ 121161 h 236"/>
              <a:gd name="T28" fmla="*/ 165745 w 256"/>
              <a:gd name="T29" fmla="*/ 159423 h 236"/>
              <a:gd name="T30" fmla="*/ 203994 w 256"/>
              <a:gd name="T31" fmla="*/ 197684 h 236"/>
              <a:gd name="T32" fmla="*/ 242243 w 256"/>
              <a:gd name="T33" fmla="*/ 159423 h 236"/>
              <a:gd name="T34" fmla="*/ 203994 w 256"/>
              <a:gd name="T35" fmla="*/ 121161 h 236"/>
              <a:gd name="T36" fmla="*/ 299616 w 256"/>
              <a:gd name="T37" fmla="*/ 121161 h 236"/>
              <a:gd name="T38" fmla="*/ 261367 w 256"/>
              <a:gd name="T39" fmla="*/ 159423 h 236"/>
              <a:gd name="T40" fmla="*/ 299616 w 256"/>
              <a:gd name="T41" fmla="*/ 197684 h 236"/>
              <a:gd name="T42" fmla="*/ 337865 w 256"/>
              <a:gd name="T43" fmla="*/ 159423 h 236"/>
              <a:gd name="T44" fmla="*/ 299616 w 256"/>
              <a:gd name="T45" fmla="*/ 121161 h 2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6" h="236">
                <a:moveTo>
                  <a:pt x="135" y="196"/>
                </a:moveTo>
                <a:cubicBezTo>
                  <a:pt x="126" y="196"/>
                  <a:pt x="117" y="193"/>
                  <a:pt x="108" y="192"/>
                </a:cubicBezTo>
                <a:cubicBezTo>
                  <a:pt x="73" y="236"/>
                  <a:pt x="18" y="227"/>
                  <a:pt x="18" y="227"/>
                </a:cubicBezTo>
                <a:cubicBezTo>
                  <a:pt x="57" y="209"/>
                  <a:pt x="56" y="178"/>
                  <a:pt x="49" y="174"/>
                </a:cubicBezTo>
                <a:cubicBezTo>
                  <a:pt x="18" y="156"/>
                  <a:pt x="0" y="129"/>
                  <a:pt x="0" y="98"/>
                </a:cubicBezTo>
                <a:cubicBezTo>
                  <a:pt x="0" y="44"/>
                  <a:pt x="59" y="0"/>
                  <a:pt x="135" y="0"/>
                </a:cubicBezTo>
                <a:cubicBezTo>
                  <a:pt x="210" y="0"/>
                  <a:pt x="256" y="44"/>
                  <a:pt x="256" y="98"/>
                </a:cubicBezTo>
                <a:cubicBezTo>
                  <a:pt x="256" y="152"/>
                  <a:pt x="210" y="196"/>
                  <a:pt x="135" y="196"/>
                </a:cubicBezTo>
                <a:moveTo>
                  <a:pt x="68" y="76"/>
                </a:moveTo>
                <a:cubicBezTo>
                  <a:pt x="55" y="76"/>
                  <a:pt x="44" y="87"/>
                  <a:pt x="44" y="100"/>
                </a:cubicBezTo>
                <a:cubicBezTo>
                  <a:pt x="44" y="113"/>
                  <a:pt x="55" y="124"/>
                  <a:pt x="68" y="124"/>
                </a:cubicBezTo>
                <a:cubicBezTo>
                  <a:pt x="81" y="124"/>
                  <a:pt x="92" y="113"/>
                  <a:pt x="92" y="100"/>
                </a:cubicBezTo>
                <a:cubicBezTo>
                  <a:pt x="92" y="87"/>
                  <a:pt x="81" y="76"/>
                  <a:pt x="68" y="76"/>
                </a:cubicBezTo>
                <a:moveTo>
                  <a:pt x="128" y="76"/>
                </a:moveTo>
                <a:cubicBezTo>
                  <a:pt x="115" y="76"/>
                  <a:pt x="104" y="87"/>
                  <a:pt x="104" y="100"/>
                </a:cubicBezTo>
                <a:cubicBezTo>
                  <a:pt x="104" y="113"/>
                  <a:pt x="115" y="124"/>
                  <a:pt x="128" y="124"/>
                </a:cubicBezTo>
                <a:cubicBezTo>
                  <a:pt x="141" y="124"/>
                  <a:pt x="152" y="113"/>
                  <a:pt x="152" y="100"/>
                </a:cubicBezTo>
                <a:cubicBezTo>
                  <a:pt x="152" y="87"/>
                  <a:pt x="141" y="76"/>
                  <a:pt x="128" y="76"/>
                </a:cubicBezTo>
                <a:moveTo>
                  <a:pt x="188" y="76"/>
                </a:moveTo>
                <a:cubicBezTo>
                  <a:pt x="175" y="76"/>
                  <a:pt x="164" y="87"/>
                  <a:pt x="164" y="100"/>
                </a:cubicBezTo>
                <a:cubicBezTo>
                  <a:pt x="164" y="113"/>
                  <a:pt x="175" y="124"/>
                  <a:pt x="188" y="124"/>
                </a:cubicBezTo>
                <a:cubicBezTo>
                  <a:pt x="201" y="124"/>
                  <a:pt x="212" y="113"/>
                  <a:pt x="212" y="100"/>
                </a:cubicBezTo>
                <a:cubicBezTo>
                  <a:pt x="212" y="87"/>
                  <a:pt x="201" y="76"/>
                  <a:pt x="188" y="76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" name="Freeform 16"/>
          <p:cNvSpPr/>
          <p:nvPr/>
        </p:nvSpPr>
        <p:spPr bwMode="auto">
          <a:xfrm>
            <a:off x="700802" y="4383812"/>
            <a:ext cx="382817" cy="351658"/>
          </a:xfrm>
          <a:custGeom>
            <a:avLst/>
            <a:gdLst>
              <a:gd name="T0" fmla="*/ 215987 w 256"/>
              <a:gd name="T1" fmla="*/ 0 h 236"/>
              <a:gd name="T2" fmla="*/ 409575 w 256"/>
              <a:gd name="T3" fmla="*/ 156234 h 236"/>
              <a:gd name="T4" fmla="*/ 215987 w 256"/>
              <a:gd name="T5" fmla="*/ 312469 h 236"/>
              <a:gd name="T6" fmla="*/ 172789 w 256"/>
              <a:gd name="T7" fmla="*/ 306092 h 236"/>
              <a:gd name="T8" fmla="*/ 28798 w 256"/>
              <a:gd name="T9" fmla="*/ 361890 h 236"/>
              <a:gd name="T10" fmla="*/ 78395 w 256"/>
              <a:gd name="T11" fmla="*/ 277396 h 236"/>
              <a:gd name="T12" fmla="*/ 0 w 256"/>
              <a:gd name="T13" fmla="*/ 156234 h 236"/>
              <a:gd name="T14" fmla="*/ 215987 w 256"/>
              <a:gd name="T15" fmla="*/ 0 h 2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6" h="236">
                <a:moveTo>
                  <a:pt x="135" y="0"/>
                </a:moveTo>
                <a:cubicBezTo>
                  <a:pt x="210" y="0"/>
                  <a:pt x="256" y="44"/>
                  <a:pt x="256" y="98"/>
                </a:cubicBezTo>
                <a:cubicBezTo>
                  <a:pt x="256" y="152"/>
                  <a:pt x="210" y="196"/>
                  <a:pt x="135" y="196"/>
                </a:cubicBezTo>
                <a:cubicBezTo>
                  <a:pt x="126" y="196"/>
                  <a:pt x="117" y="193"/>
                  <a:pt x="108" y="192"/>
                </a:cubicBezTo>
                <a:cubicBezTo>
                  <a:pt x="73" y="236"/>
                  <a:pt x="18" y="227"/>
                  <a:pt x="18" y="227"/>
                </a:cubicBezTo>
                <a:cubicBezTo>
                  <a:pt x="57" y="209"/>
                  <a:pt x="56" y="178"/>
                  <a:pt x="49" y="174"/>
                </a:cubicBezTo>
                <a:cubicBezTo>
                  <a:pt x="18" y="156"/>
                  <a:pt x="0" y="129"/>
                  <a:pt x="0" y="98"/>
                </a:cubicBezTo>
                <a:cubicBezTo>
                  <a:pt x="0" y="44"/>
                  <a:pt x="59" y="0"/>
                  <a:pt x="135" y="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" name="Freeform 17"/>
          <p:cNvSpPr>
            <a:spLocks noEditPoints="1"/>
          </p:cNvSpPr>
          <p:nvPr/>
        </p:nvSpPr>
        <p:spPr bwMode="auto">
          <a:xfrm>
            <a:off x="8058897" y="3702754"/>
            <a:ext cx="375398" cy="339787"/>
          </a:xfrm>
          <a:custGeom>
            <a:avLst/>
            <a:gdLst>
              <a:gd name="T0" fmla="*/ 379325 w 252"/>
              <a:gd name="T1" fmla="*/ 110018 h 228"/>
              <a:gd name="T2" fmla="*/ 200819 w 252"/>
              <a:gd name="T3" fmla="*/ 38267 h 228"/>
              <a:gd name="T4" fmla="*/ 22313 w 252"/>
              <a:gd name="T5" fmla="*/ 110018 h 228"/>
              <a:gd name="T6" fmla="*/ 0 w 252"/>
              <a:gd name="T7" fmla="*/ 79723 h 228"/>
              <a:gd name="T8" fmla="*/ 200819 w 252"/>
              <a:gd name="T9" fmla="*/ 0 h 228"/>
              <a:gd name="T10" fmla="*/ 401638 w 252"/>
              <a:gd name="T11" fmla="*/ 79723 h 228"/>
              <a:gd name="T12" fmla="*/ 379325 w 252"/>
              <a:gd name="T13" fmla="*/ 110018 h 228"/>
              <a:gd name="T14" fmla="*/ 200819 w 252"/>
              <a:gd name="T15" fmla="*/ 95668 h 228"/>
              <a:gd name="T16" fmla="*/ 342667 w 252"/>
              <a:gd name="T17" fmla="*/ 156257 h 228"/>
              <a:gd name="T18" fmla="*/ 318760 w 252"/>
              <a:gd name="T19" fmla="*/ 186552 h 228"/>
              <a:gd name="T20" fmla="*/ 200819 w 252"/>
              <a:gd name="T21" fmla="*/ 133935 h 228"/>
              <a:gd name="T22" fmla="*/ 82878 w 252"/>
              <a:gd name="T23" fmla="*/ 186552 h 228"/>
              <a:gd name="T24" fmla="*/ 58971 w 252"/>
              <a:gd name="T25" fmla="*/ 156257 h 228"/>
              <a:gd name="T26" fmla="*/ 200819 w 252"/>
              <a:gd name="T27" fmla="*/ 95668 h 228"/>
              <a:gd name="T28" fmla="*/ 200819 w 252"/>
              <a:gd name="T29" fmla="*/ 191335 h 228"/>
              <a:gd name="T30" fmla="*/ 283697 w 252"/>
              <a:gd name="T31" fmla="*/ 234386 h 228"/>
              <a:gd name="T32" fmla="*/ 262977 w 252"/>
              <a:gd name="T33" fmla="*/ 261492 h 228"/>
              <a:gd name="T34" fmla="*/ 200819 w 252"/>
              <a:gd name="T35" fmla="*/ 229602 h 228"/>
              <a:gd name="T36" fmla="*/ 138661 w 252"/>
              <a:gd name="T37" fmla="*/ 261492 h 228"/>
              <a:gd name="T38" fmla="*/ 117941 w 252"/>
              <a:gd name="T39" fmla="*/ 234386 h 228"/>
              <a:gd name="T40" fmla="*/ 200819 w 252"/>
              <a:gd name="T41" fmla="*/ 191335 h 228"/>
              <a:gd name="T42" fmla="*/ 200819 w 252"/>
              <a:gd name="T43" fmla="*/ 287003 h 228"/>
              <a:gd name="T44" fmla="*/ 239070 w 252"/>
              <a:gd name="T45" fmla="*/ 325270 h 228"/>
              <a:gd name="T46" fmla="*/ 200819 w 252"/>
              <a:gd name="T47" fmla="*/ 363537 h 228"/>
              <a:gd name="T48" fmla="*/ 162568 w 252"/>
              <a:gd name="T49" fmla="*/ 325270 h 228"/>
              <a:gd name="T50" fmla="*/ 200819 w 252"/>
              <a:gd name="T51" fmla="*/ 287003 h 22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2" h="228">
                <a:moveTo>
                  <a:pt x="238" y="69"/>
                </a:moveTo>
                <a:cubicBezTo>
                  <a:pt x="209" y="41"/>
                  <a:pt x="169" y="24"/>
                  <a:pt x="126" y="24"/>
                </a:cubicBezTo>
                <a:cubicBezTo>
                  <a:pt x="83" y="24"/>
                  <a:pt x="43" y="41"/>
                  <a:pt x="14" y="69"/>
                </a:cubicBezTo>
                <a:cubicBezTo>
                  <a:pt x="0" y="50"/>
                  <a:pt x="0" y="50"/>
                  <a:pt x="0" y="50"/>
                </a:cubicBezTo>
                <a:cubicBezTo>
                  <a:pt x="32" y="19"/>
                  <a:pt x="77" y="0"/>
                  <a:pt x="126" y="0"/>
                </a:cubicBezTo>
                <a:cubicBezTo>
                  <a:pt x="175" y="0"/>
                  <a:pt x="220" y="19"/>
                  <a:pt x="252" y="50"/>
                </a:cubicBezTo>
                <a:lnTo>
                  <a:pt x="238" y="69"/>
                </a:lnTo>
                <a:close/>
                <a:moveTo>
                  <a:pt x="126" y="60"/>
                </a:moveTo>
                <a:cubicBezTo>
                  <a:pt x="161" y="60"/>
                  <a:pt x="193" y="75"/>
                  <a:pt x="215" y="98"/>
                </a:cubicBezTo>
                <a:cubicBezTo>
                  <a:pt x="200" y="117"/>
                  <a:pt x="200" y="117"/>
                  <a:pt x="200" y="117"/>
                </a:cubicBezTo>
                <a:cubicBezTo>
                  <a:pt x="182" y="97"/>
                  <a:pt x="156" y="84"/>
                  <a:pt x="126" y="84"/>
                </a:cubicBezTo>
                <a:cubicBezTo>
                  <a:pt x="96" y="84"/>
                  <a:pt x="70" y="97"/>
                  <a:pt x="52" y="117"/>
                </a:cubicBezTo>
                <a:cubicBezTo>
                  <a:pt x="37" y="98"/>
                  <a:pt x="37" y="98"/>
                  <a:pt x="37" y="98"/>
                </a:cubicBezTo>
                <a:cubicBezTo>
                  <a:pt x="59" y="75"/>
                  <a:pt x="91" y="60"/>
                  <a:pt x="126" y="60"/>
                </a:cubicBezTo>
                <a:moveTo>
                  <a:pt x="126" y="120"/>
                </a:moveTo>
                <a:cubicBezTo>
                  <a:pt x="147" y="120"/>
                  <a:pt x="166" y="131"/>
                  <a:pt x="178" y="147"/>
                </a:cubicBezTo>
                <a:cubicBezTo>
                  <a:pt x="165" y="164"/>
                  <a:pt x="165" y="164"/>
                  <a:pt x="165" y="164"/>
                </a:cubicBezTo>
                <a:cubicBezTo>
                  <a:pt x="156" y="152"/>
                  <a:pt x="142" y="144"/>
                  <a:pt x="126" y="144"/>
                </a:cubicBezTo>
                <a:cubicBezTo>
                  <a:pt x="110" y="144"/>
                  <a:pt x="96" y="152"/>
                  <a:pt x="87" y="164"/>
                </a:cubicBezTo>
                <a:cubicBezTo>
                  <a:pt x="74" y="147"/>
                  <a:pt x="74" y="147"/>
                  <a:pt x="74" y="147"/>
                </a:cubicBezTo>
                <a:cubicBezTo>
                  <a:pt x="86" y="131"/>
                  <a:pt x="105" y="120"/>
                  <a:pt x="126" y="120"/>
                </a:cubicBezTo>
                <a:moveTo>
                  <a:pt x="126" y="180"/>
                </a:moveTo>
                <a:cubicBezTo>
                  <a:pt x="139" y="180"/>
                  <a:pt x="150" y="191"/>
                  <a:pt x="150" y="204"/>
                </a:cubicBezTo>
                <a:cubicBezTo>
                  <a:pt x="150" y="217"/>
                  <a:pt x="139" y="228"/>
                  <a:pt x="126" y="228"/>
                </a:cubicBezTo>
                <a:cubicBezTo>
                  <a:pt x="113" y="228"/>
                  <a:pt x="102" y="217"/>
                  <a:pt x="102" y="204"/>
                </a:cubicBezTo>
                <a:cubicBezTo>
                  <a:pt x="102" y="191"/>
                  <a:pt x="113" y="180"/>
                  <a:pt x="126" y="18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" name="Freeform 18"/>
          <p:cNvSpPr>
            <a:spLocks noEditPoints="1"/>
          </p:cNvSpPr>
          <p:nvPr/>
        </p:nvSpPr>
        <p:spPr bwMode="auto">
          <a:xfrm>
            <a:off x="7444609" y="3791781"/>
            <a:ext cx="265598" cy="250760"/>
          </a:xfrm>
          <a:custGeom>
            <a:avLst/>
            <a:gdLst>
              <a:gd name="T0" fmla="*/ 142082 w 178"/>
              <a:gd name="T1" fmla="*/ 0 h 168"/>
              <a:gd name="T2" fmla="*/ 284163 w 178"/>
              <a:gd name="T3" fmla="*/ 60684 h 168"/>
              <a:gd name="T4" fmla="*/ 260217 w 178"/>
              <a:gd name="T5" fmla="*/ 91026 h 168"/>
              <a:gd name="T6" fmla="*/ 142082 w 178"/>
              <a:gd name="T7" fmla="*/ 38327 h 168"/>
              <a:gd name="T8" fmla="*/ 23946 w 178"/>
              <a:gd name="T9" fmla="*/ 91026 h 168"/>
              <a:gd name="T10" fmla="*/ 0 w 178"/>
              <a:gd name="T11" fmla="*/ 60684 h 168"/>
              <a:gd name="T12" fmla="*/ 142082 w 178"/>
              <a:gd name="T13" fmla="*/ 0 h 168"/>
              <a:gd name="T14" fmla="*/ 142082 w 178"/>
              <a:gd name="T15" fmla="*/ 95817 h 168"/>
              <a:gd name="T16" fmla="*/ 225095 w 178"/>
              <a:gd name="T17" fmla="*/ 138934 h 168"/>
              <a:gd name="T18" fmla="*/ 204342 w 178"/>
              <a:gd name="T19" fmla="*/ 166082 h 168"/>
              <a:gd name="T20" fmla="*/ 142082 w 178"/>
              <a:gd name="T21" fmla="*/ 134144 h 168"/>
              <a:gd name="T22" fmla="*/ 79821 w 178"/>
              <a:gd name="T23" fmla="*/ 166082 h 168"/>
              <a:gd name="T24" fmla="*/ 59068 w 178"/>
              <a:gd name="T25" fmla="*/ 138934 h 168"/>
              <a:gd name="T26" fmla="*/ 142082 w 178"/>
              <a:gd name="T27" fmla="*/ 95817 h 168"/>
              <a:gd name="T28" fmla="*/ 142082 w 178"/>
              <a:gd name="T29" fmla="*/ 191634 h 168"/>
              <a:gd name="T30" fmla="*/ 180396 w 178"/>
              <a:gd name="T31" fmla="*/ 229960 h 168"/>
              <a:gd name="T32" fmla="*/ 142082 w 178"/>
              <a:gd name="T33" fmla="*/ 268287 h 168"/>
              <a:gd name="T34" fmla="*/ 103767 w 178"/>
              <a:gd name="T35" fmla="*/ 229960 h 168"/>
              <a:gd name="T36" fmla="*/ 142082 w 178"/>
              <a:gd name="T37" fmla="*/ 191634 h 1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8" h="168">
                <a:moveTo>
                  <a:pt x="89" y="0"/>
                </a:moveTo>
                <a:cubicBezTo>
                  <a:pt x="124" y="0"/>
                  <a:pt x="156" y="15"/>
                  <a:pt x="178" y="38"/>
                </a:cubicBezTo>
                <a:cubicBezTo>
                  <a:pt x="163" y="57"/>
                  <a:pt x="163" y="57"/>
                  <a:pt x="163" y="57"/>
                </a:cubicBezTo>
                <a:cubicBezTo>
                  <a:pt x="145" y="37"/>
                  <a:pt x="119" y="24"/>
                  <a:pt x="89" y="24"/>
                </a:cubicBezTo>
                <a:cubicBezTo>
                  <a:pt x="59" y="24"/>
                  <a:pt x="33" y="37"/>
                  <a:pt x="15" y="57"/>
                </a:cubicBezTo>
                <a:cubicBezTo>
                  <a:pt x="0" y="38"/>
                  <a:pt x="0" y="38"/>
                  <a:pt x="0" y="38"/>
                </a:cubicBezTo>
                <a:cubicBezTo>
                  <a:pt x="22" y="15"/>
                  <a:pt x="54" y="0"/>
                  <a:pt x="89" y="0"/>
                </a:cubicBezTo>
                <a:moveTo>
                  <a:pt x="89" y="60"/>
                </a:moveTo>
                <a:cubicBezTo>
                  <a:pt x="110" y="60"/>
                  <a:pt x="129" y="71"/>
                  <a:pt x="141" y="87"/>
                </a:cubicBezTo>
                <a:cubicBezTo>
                  <a:pt x="128" y="104"/>
                  <a:pt x="128" y="104"/>
                  <a:pt x="128" y="104"/>
                </a:cubicBezTo>
                <a:cubicBezTo>
                  <a:pt x="119" y="92"/>
                  <a:pt x="105" y="84"/>
                  <a:pt x="89" y="84"/>
                </a:cubicBezTo>
                <a:cubicBezTo>
                  <a:pt x="73" y="84"/>
                  <a:pt x="59" y="92"/>
                  <a:pt x="50" y="104"/>
                </a:cubicBezTo>
                <a:cubicBezTo>
                  <a:pt x="37" y="87"/>
                  <a:pt x="37" y="87"/>
                  <a:pt x="37" y="87"/>
                </a:cubicBezTo>
                <a:cubicBezTo>
                  <a:pt x="49" y="71"/>
                  <a:pt x="68" y="60"/>
                  <a:pt x="89" y="60"/>
                </a:cubicBezTo>
                <a:moveTo>
                  <a:pt x="89" y="120"/>
                </a:moveTo>
                <a:cubicBezTo>
                  <a:pt x="102" y="120"/>
                  <a:pt x="113" y="131"/>
                  <a:pt x="113" y="144"/>
                </a:cubicBezTo>
                <a:cubicBezTo>
                  <a:pt x="113" y="157"/>
                  <a:pt x="102" y="168"/>
                  <a:pt x="89" y="168"/>
                </a:cubicBezTo>
                <a:cubicBezTo>
                  <a:pt x="76" y="168"/>
                  <a:pt x="65" y="157"/>
                  <a:pt x="65" y="144"/>
                </a:cubicBezTo>
                <a:cubicBezTo>
                  <a:pt x="65" y="131"/>
                  <a:pt x="76" y="120"/>
                  <a:pt x="89" y="12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" name="Freeform 19"/>
          <p:cNvSpPr>
            <a:spLocks noEditPoints="1"/>
          </p:cNvSpPr>
          <p:nvPr/>
        </p:nvSpPr>
        <p:spPr bwMode="auto">
          <a:xfrm>
            <a:off x="6831806" y="3880809"/>
            <a:ext cx="154314" cy="161732"/>
          </a:xfrm>
          <a:custGeom>
            <a:avLst/>
            <a:gdLst>
              <a:gd name="T0" fmla="*/ 82550 w 104"/>
              <a:gd name="T1" fmla="*/ 0 h 108"/>
              <a:gd name="T2" fmla="*/ 165100 w 104"/>
              <a:gd name="T3" fmla="*/ 43259 h 108"/>
              <a:gd name="T4" fmla="*/ 144463 w 104"/>
              <a:gd name="T5" fmla="*/ 70497 h 108"/>
              <a:gd name="T6" fmla="*/ 82550 w 104"/>
              <a:gd name="T7" fmla="*/ 38453 h 108"/>
              <a:gd name="T8" fmla="*/ 20638 w 104"/>
              <a:gd name="T9" fmla="*/ 70497 h 108"/>
              <a:gd name="T10" fmla="*/ 0 w 104"/>
              <a:gd name="T11" fmla="*/ 43259 h 108"/>
              <a:gd name="T12" fmla="*/ 82550 w 104"/>
              <a:gd name="T13" fmla="*/ 0 h 108"/>
              <a:gd name="T14" fmla="*/ 82550 w 104"/>
              <a:gd name="T15" fmla="*/ 96132 h 108"/>
              <a:gd name="T16" fmla="*/ 120650 w 104"/>
              <a:gd name="T17" fmla="*/ 134584 h 108"/>
              <a:gd name="T18" fmla="*/ 82550 w 104"/>
              <a:gd name="T19" fmla="*/ 173037 h 108"/>
              <a:gd name="T20" fmla="*/ 44450 w 104"/>
              <a:gd name="T21" fmla="*/ 134584 h 108"/>
              <a:gd name="T22" fmla="*/ 82550 w 104"/>
              <a:gd name="T23" fmla="*/ 96132 h 10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4" h="108">
                <a:moveTo>
                  <a:pt x="52" y="0"/>
                </a:moveTo>
                <a:cubicBezTo>
                  <a:pt x="73" y="0"/>
                  <a:pt x="92" y="11"/>
                  <a:pt x="104" y="27"/>
                </a:cubicBezTo>
                <a:cubicBezTo>
                  <a:pt x="91" y="44"/>
                  <a:pt x="91" y="44"/>
                  <a:pt x="91" y="44"/>
                </a:cubicBezTo>
                <a:cubicBezTo>
                  <a:pt x="82" y="32"/>
                  <a:pt x="68" y="24"/>
                  <a:pt x="52" y="24"/>
                </a:cubicBezTo>
                <a:cubicBezTo>
                  <a:pt x="36" y="24"/>
                  <a:pt x="22" y="32"/>
                  <a:pt x="13" y="44"/>
                </a:cubicBezTo>
                <a:cubicBezTo>
                  <a:pt x="0" y="27"/>
                  <a:pt x="0" y="27"/>
                  <a:pt x="0" y="27"/>
                </a:cubicBezTo>
                <a:cubicBezTo>
                  <a:pt x="12" y="11"/>
                  <a:pt x="31" y="0"/>
                  <a:pt x="52" y="0"/>
                </a:cubicBezTo>
                <a:moveTo>
                  <a:pt x="52" y="60"/>
                </a:moveTo>
                <a:cubicBezTo>
                  <a:pt x="65" y="60"/>
                  <a:pt x="76" y="71"/>
                  <a:pt x="76" y="84"/>
                </a:cubicBezTo>
                <a:cubicBezTo>
                  <a:pt x="76" y="97"/>
                  <a:pt x="65" y="108"/>
                  <a:pt x="52" y="108"/>
                </a:cubicBezTo>
                <a:cubicBezTo>
                  <a:pt x="39" y="108"/>
                  <a:pt x="28" y="97"/>
                  <a:pt x="28" y="84"/>
                </a:cubicBezTo>
                <a:cubicBezTo>
                  <a:pt x="28" y="71"/>
                  <a:pt x="39" y="60"/>
                  <a:pt x="52" y="6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" name="Freeform 20"/>
          <p:cNvSpPr>
            <a:spLocks noEditPoints="1"/>
          </p:cNvSpPr>
          <p:nvPr/>
        </p:nvSpPr>
        <p:spPr bwMode="auto">
          <a:xfrm>
            <a:off x="6048367" y="3766556"/>
            <a:ext cx="382817" cy="224052"/>
          </a:xfrm>
          <a:custGeom>
            <a:avLst/>
            <a:gdLst>
              <a:gd name="T0" fmla="*/ 409575 w 257"/>
              <a:gd name="T1" fmla="*/ 121455 h 150"/>
              <a:gd name="T2" fmla="*/ 409575 w 257"/>
              <a:gd name="T3" fmla="*/ 121455 h 150"/>
              <a:gd name="T4" fmla="*/ 409575 w 257"/>
              <a:gd name="T5" fmla="*/ 123053 h 150"/>
              <a:gd name="T6" fmla="*/ 392045 w 257"/>
              <a:gd name="T7" fmla="*/ 145426 h 150"/>
              <a:gd name="T8" fmla="*/ 240645 w 257"/>
              <a:gd name="T9" fmla="*/ 234919 h 150"/>
              <a:gd name="T10" fmla="*/ 109964 w 257"/>
              <a:gd name="T11" fmla="*/ 212546 h 150"/>
              <a:gd name="T12" fmla="*/ 160961 w 257"/>
              <a:gd name="T13" fmla="*/ 178986 h 150"/>
              <a:gd name="T14" fmla="*/ 282081 w 257"/>
              <a:gd name="T15" fmla="*/ 116660 h 150"/>
              <a:gd name="T16" fmla="*/ 347422 w 257"/>
              <a:gd name="T17" fmla="*/ 55933 h 150"/>
              <a:gd name="T18" fmla="*/ 404794 w 257"/>
              <a:gd name="T19" fmla="*/ 108670 h 150"/>
              <a:gd name="T20" fmla="*/ 409575 w 257"/>
              <a:gd name="T21" fmla="*/ 118258 h 150"/>
              <a:gd name="T22" fmla="*/ 409575 w 257"/>
              <a:gd name="T23" fmla="*/ 118258 h 150"/>
              <a:gd name="T24" fmla="*/ 409575 w 257"/>
              <a:gd name="T25" fmla="*/ 119857 h 150"/>
              <a:gd name="T26" fmla="*/ 409575 w 257"/>
              <a:gd name="T27" fmla="*/ 119857 h 150"/>
              <a:gd name="T28" fmla="*/ 197616 w 257"/>
              <a:gd name="T29" fmla="*/ 155014 h 150"/>
              <a:gd name="T30" fmla="*/ 205584 w 257"/>
              <a:gd name="T31" fmla="*/ 155014 h 150"/>
              <a:gd name="T32" fmla="*/ 41436 w 257"/>
              <a:gd name="T33" fmla="*/ 236517 h 150"/>
              <a:gd name="T34" fmla="*/ 36655 w 257"/>
              <a:gd name="T35" fmla="*/ 238115 h 150"/>
              <a:gd name="T36" fmla="*/ 31874 w 257"/>
              <a:gd name="T37" fmla="*/ 220536 h 150"/>
              <a:gd name="T38" fmla="*/ 363358 w 257"/>
              <a:gd name="T39" fmla="*/ 3196 h 150"/>
              <a:gd name="T40" fmla="*/ 368139 w 257"/>
              <a:gd name="T41" fmla="*/ 1598 h 150"/>
              <a:gd name="T42" fmla="*/ 372920 w 257"/>
              <a:gd name="T43" fmla="*/ 19177 h 150"/>
              <a:gd name="T44" fmla="*/ 216740 w 257"/>
              <a:gd name="T45" fmla="*/ 79904 h 150"/>
              <a:gd name="T46" fmla="*/ 205584 w 257"/>
              <a:gd name="T47" fmla="*/ 78306 h 150"/>
              <a:gd name="T48" fmla="*/ 205584 w 257"/>
              <a:gd name="T49" fmla="*/ 39952 h 150"/>
              <a:gd name="T50" fmla="*/ 132275 w 257"/>
              <a:gd name="T51" fmla="*/ 135837 h 150"/>
              <a:gd name="T52" fmla="*/ 62153 w 257"/>
              <a:gd name="T53" fmla="*/ 182182 h 150"/>
              <a:gd name="T54" fmla="*/ 6375 w 257"/>
              <a:gd name="T55" fmla="*/ 131043 h 150"/>
              <a:gd name="T56" fmla="*/ 19124 w 257"/>
              <a:gd name="T57" fmla="*/ 94287 h 150"/>
              <a:gd name="T58" fmla="*/ 170523 w 257"/>
              <a:gd name="T59" fmla="*/ 4794 h 150"/>
              <a:gd name="T60" fmla="*/ 298018 w 257"/>
              <a:gd name="T61" fmla="*/ 25569 h 150"/>
              <a:gd name="T62" fmla="*/ 251801 w 257"/>
              <a:gd name="T63" fmla="*/ 55933 h 15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57" h="150">
                <a:moveTo>
                  <a:pt x="257" y="75"/>
                </a:move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7"/>
                  <a:pt x="257" y="77"/>
                </a:cubicBezTo>
                <a:cubicBezTo>
                  <a:pt x="257" y="79"/>
                  <a:pt x="256" y="80"/>
                  <a:pt x="254" y="82"/>
                </a:cubicBezTo>
                <a:cubicBezTo>
                  <a:pt x="252" y="85"/>
                  <a:pt x="249" y="88"/>
                  <a:pt x="246" y="91"/>
                </a:cubicBezTo>
                <a:cubicBezTo>
                  <a:pt x="230" y="107"/>
                  <a:pt x="211" y="122"/>
                  <a:pt x="191" y="132"/>
                </a:cubicBezTo>
                <a:cubicBezTo>
                  <a:pt x="179" y="139"/>
                  <a:pt x="165" y="144"/>
                  <a:pt x="151" y="147"/>
                </a:cubicBezTo>
                <a:cubicBezTo>
                  <a:pt x="135" y="150"/>
                  <a:pt x="119" y="150"/>
                  <a:pt x="104" y="146"/>
                </a:cubicBezTo>
                <a:cubicBezTo>
                  <a:pt x="92" y="144"/>
                  <a:pt x="80" y="139"/>
                  <a:pt x="69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9" y="118"/>
                  <a:pt x="119" y="121"/>
                  <a:pt x="129" y="121"/>
                </a:cubicBezTo>
                <a:cubicBezTo>
                  <a:pt x="156" y="121"/>
                  <a:pt x="177" y="100"/>
                  <a:pt x="177" y="73"/>
                </a:cubicBezTo>
                <a:cubicBezTo>
                  <a:pt x="177" y="69"/>
                  <a:pt x="177" y="66"/>
                  <a:pt x="176" y="63"/>
                </a:cubicBezTo>
                <a:cubicBezTo>
                  <a:pt x="218" y="35"/>
                  <a:pt x="218" y="35"/>
                  <a:pt x="218" y="35"/>
                </a:cubicBezTo>
                <a:cubicBezTo>
                  <a:pt x="221" y="37"/>
                  <a:pt x="224" y="39"/>
                  <a:pt x="226" y="41"/>
                </a:cubicBezTo>
                <a:cubicBezTo>
                  <a:pt x="236" y="49"/>
                  <a:pt x="246" y="58"/>
                  <a:pt x="254" y="68"/>
                </a:cubicBezTo>
                <a:cubicBezTo>
                  <a:pt x="256" y="70"/>
                  <a:pt x="257" y="71"/>
                  <a:pt x="257" y="73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moveTo>
                  <a:pt x="129" y="97"/>
                </a:moveTo>
                <a:cubicBezTo>
                  <a:pt x="127" y="97"/>
                  <a:pt x="126" y="97"/>
                  <a:pt x="124" y="97"/>
                </a:cubicBezTo>
                <a:cubicBezTo>
                  <a:pt x="152" y="78"/>
                  <a:pt x="152" y="78"/>
                  <a:pt x="152" y="78"/>
                </a:cubicBezTo>
                <a:cubicBezTo>
                  <a:pt x="150" y="89"/>
                  <a:pt x="141" y="97"/>
                  <a:pt x="129" y="97"/>
                </a:cubicBezTo>
                <a:moveTo>
                  <a:pt x="234" y="12"/>
                </a:moveTo>
                <a:cubicBezTo>
                  <a:pt x="26" y="148"/>
                  <a:pt x="26" y="148"/>
                  <a:pt x="26" y="148"/>
                </a:cubicBezTo>
                <a:cubicBezTo>
                  <a:pt x="26" y="148"/>
                  <a:pt x="26" y="148"/>
                  <a:pt x="26" y="148"/>
                </a:cubicBezTo>
                <a:cubicBezTo>
                  <a:pt x="25" y="149"/>
                  <a:pt x="24" y="149"/>
                  <a:pt x="23" y="149"/>
                </a:cubicBezTo>
                <a:cubicBezTo>
                  <a:pt x="20" y="149"/>
                  <a:pt x="17" y="146"/>
                  <a:pt x="17" y="143"/>
                </a:cubicBezTo>
                <a:cubicBezTo>
                  <a:pt x="17" y="141"/>
                  <a:pt x="18" y="139"/>
                  <a:pt x="20" y="138"/>
                </a:cubicBezTo>
                <a:cubicBezTo>
                  <a:pt x="228" y="2"/>
                  <a:pt x="228" y="2"/>
                  <a:pt x="228" y="2"/>
                </a:cubicBezTo>
                <a:cubicBezTo>
                  <a:pt x="228" y="2"/>
                  <a:pt x="228" y="2"/>
                  <a:pt x="228" y="2"/>
                </a:cubicBezTo>
                <a:cubicBezTo>
                  <a:pt x="228" y="2"/>
                  <a:pt x="228" y="2"/>
                  <a:pt x="228" y="2"/>
                </a:cubicBezTo>
                <a:cubicBezTo>
                  <a:pt x="229" y="1"/>
                  <a:pt x="230" y="1"/>
                  <a:pt x="231" y="1"/>
                </a:cubicBezTo>
                <a:cubicBezTo>
                  <a:pt x="234" y="1"/>
                  <a:pt x="237" y="4"/>
                  <a:pt x="237" y="7"/>
                </a:cubicBezTo>
                <a:cubicBezTo>
                  <a:pt x="237" y="9"/>
                  <a:pt x="236" y="11"/>
                  <a:pt x="234" y="12"/>
                </a:cubicBezTo>
                <a:close/>
                <a:moveTo>
                  <a:pt x="129" y="49"/>
                </a:moveTo>
                <a:cubicBezTo>
                  <a:pt x="131" y="49"/>
                  <a:pt x="133" y="49"/>
                  <a:pt x="136" y="50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107" y="58"/>
                  <a:pt x="117" y="49"/>
                  <a:pt x="129" y="49"/>
                </a:cubicBezTo>
                <a:moveTo>
                  <a:pt x="158" y="35"/>
                </a:moveTo>
                <a:cubicBezTo>
                  <a:pt x="150" y="29"/>
                  <a:pt x="140" y="25"/>
                  <a:pt x="129" y="25"/>
                </a:cubicBezTo>
                <a:cubicBezTo>
                  <a:pt x="102" y="25"/>
                  <a:pt x="81" y="46"/>
                  <a:pt x="81" y="73"/>
                </a:cubicBezTo>
                <a:cubicBezTo>
                  <a:pt x="81" y="77"/>
                  <a:pt x="82" y="81"/>
                  <a:pt x="83" y="85"/>
                </a:cubicBezTo>
                <a:cubicBezTo>
                  <a:pt x="41" y="113"/>
                  <a:pt x="41" y="113"/>
                  <a:pt x="41" y="113"/>
                </a:cubicBezTo>
                <a:cubicBezTo>
                  <a:pt x="39" y="114"/>
                  <a:pt x="39" y="114"/>
                  <a:pt x="39" y="114"/>
                </a:cubicBezTo>
                <a:cubicBezTo>
                  <a:pt x="36" y="113"/>
                  <a:pt x="34" y="111"/>
                  <a:pt x="31" y="109"/>
                </a:cubicBezTo>
                <a:cubicBezTo>
                  <a:pt x="22" y="101"/>
                  <a:pt x="12" y="92"/>
                  <a:pt x="4" y="82"/>
                </a:cubicBezTo>
                <a:cubicBezTo>
                  <a:pt x="0" y="78"/>
                  <a:pt x="0" y="72"/>
                  <a:pt x="4" y="68"/>
                </a:cubicBezTo>
                <a:cubicBezTo>
                  <a:pt x="6" y="65"/>
                  <a:pt x="9" y="62"/>
                  <a:pt x="12" y="59"/>
                </a:cubicBezTo>
                <a:cubicBezTo>
                  <a:pt x="28" y="43"/>
                  <a:pt x="47" y="28"/>
                  <a:pt x="67" y="18"/>
                </a:cubicBezTo>
                <a:cubicBezTo>
                  <a:pt x="79" y="11"/>
                  <a:pt x="93" y="6"/>
                  <a:pt x="107" y="3"/>
                </a:cubicBezTo>
                <a:cubicBezTo>
                  <a:pt x="123" y="0"/>
                  <a:pt x="138" y="0"/>
                  <a:pt x="154" y="4"/>
                </a:cubicBezTo>
                <a:cubicBezTo>
                  <a:pt x="166" y="6"/>
                  <a:pt x="177" y="10"/>
                  <a:pt x="187" y="16"/>
                </a:cubicBezTo>
                <a:cubicBezTo>
                  <a:pt x="185" y="17"/>
                  <a:pt x="185" y="17"/>
                  <a:pt x="185" y="17"/>
                </a:cubicBezTo>
                <a:lnTo>
                  <a:pt x="158" y="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" name="Freeform 21"/>
          <p:cNvSpPr>
            <a:spLocks noEditPoints="1"/>
          </p:cNvSpPr>
          <p:nvPr/>
        </p:nvSpPr>
        <p:spPr bwMode="auto">
          <a:xfrm>
            <a:off x="5379179" y="3766556"/>
            <a:ext cx="384301" cy="224052"/>
          </a:xfrm>
          <a:custGeom>
            <a:avLst/>
            <a:gdLst>
              <a:gd name="T0" fmla="*/ 411163 w 257"/>
              <a:gd name="T1" fmla="*/ 119857 h 150"/>
              <a:gd name="T2" fmla="*/ 411163 w 257"/>
              <a:gd name="T3" fmla="*/ 121455 h 150"/>
              <a:gd name="T4" fmla="*/ 411163 w 257"/>
              <a:gd name="T5" fmla="*/ 121455 h 150"/>
              <a:gd name="T6" fmla="*/ 411163 w 257"/>
              <a:gd name="T7" fmla="*/ 121455 h 150"/>
              <a:gd name="T8" fmla="*/ 411163 w 257"/>
              <a:gd name="T9" fmla="*/ 121455 h 150"/>
              <a:gd name="T10" fmla="*/ 411163 w 257"/>
              <a:gd name="T11" fmla="*/ 123053 h 150"/>
              <a:gd name="T12" fmla="*/ 406363 w 257"/>
              <a:gd name="T13" fmla="*/ 131043 h 150"/>
              <a:gd name="T14" fmla="*/ 393565 w 257"/>
              <a:gd name="T15" fmla="*/ 145426 h 150"/>
              <a:gd name="T16" fmla="*/ 305573 w 257"/>
              <a:gd name="T17" fmla="*/ 210947 h 150"/>
              <a:gd name="T18" fmla="*/ 241578 w 257"/>
              <a:gd name="T19" fmla="*/ 234919 h 150"/>
              <a:gd name="T20" fmla="*/ 166385 w 257"/>
              <a:gd name="T21" fmla="*/ 233321 h 150"/>
              <a:gd name="T22" fmla="*/ 49596 w 257"/>
              <a:gd name="T23" fmla="*/ 174191 h 150"/>
              <a:gd name="T24" fmla="*/ 6399 w 257"/>
              <a:gd name="T25" fmla="*/ 131043 h 150"/>
              <a:gd name="T26" fmla="*/ 6399 w 257"/>
              <a:gd name="T27" fmla="*/ 108670 h 150"/>
              <a:gd name="T28" fmla="*/ 19198 w 257"/>
              <a:gd name="T29" fmla="*/ 94287 h 150"/>
              <a:gd name="T30" fmla="*/ 107190 w 257"/>
              <a:gd name="T31" fmla="*/ 28766 h 150"/>
              <a:gd name="T32" fmla="*/ 171185 w 257"/>
              <a:gd name="T33" fmla="*/ 4794 h 150"/>
              <a:gd name="T34" fmla="*/ 246378 w 257"/>
              <a:gd name="T35" fmla="*/ 6392 h 150"/>
              <a:gd name="T36" fmla="*/ 361567 w 257"/>
              <a:gd name="T37" fmla="*/ 65522 h 150"/>
              <a:gd name="T38" fmla="*/ 406363 w 257"/>
              <a:gd name="T39" fmla="*/ 108670 h 150"/>
              <a:gd name="T40" fmla="*/ 411163 w 257"/>
              <a:gd name="T41" fmla="*/ 116660 h 150"/>
              <a:gd name="T42" fmla="*/ 411163 w 257"/>
              <a:gd name="T43" fmla="*/ 118258 h 150"/>
              <a:gd name="T44" fmla="*/ 411163 w 257"/>
              <a:gd name="T45" fmla="*/ 118258 h 150"/>
              <a:gd name="T46" fmla="*/ 411163 w 257"/>
              <a:gd name="T47" fmla="*/ 118258 h 150"/>
              <a:gd name="T48" fmla="*/ 411163 w 257"/>
              <a:gd name="T49" fmla="*/ 118258 h 150"/>
              <a:gd name="T50" fmla="*/ 411163 w 257"/>
              <a:gd name="T51" fmla="*/ 119857 h 150"/>
              <a:gd name="T52" fmla="*/ 411163 w 257"/>
              <a:gd name="T53" fmla="*/ 119857 h 150"/>
              <a:gd name="T54" fmla="*/ 411163 w 257"/>
              <a:gd name="T55" fmla="*/ 119857 h 150"/>
              <a:gd name="T56" fmla="*/ 206381 w 257"/>
              <a:gd name="T57" fmla="*/ 39952 h 150"/>
              <a:gd name="T58" fmla="*/ 129588 w 257"/>
              <a:gd name="T59" fmla="*/ 116660 h 150"/>
              <a:gd name="T60" fmla="*/ 206381 w 257"/>
              <a:gd name="T61" fmla="*/ 193368 h 150"/>
              <a:gd name="T62" fmla="*/ 283175 w 257"/>
              <a:gd name="T63" fmla="*/ 116660 h 150"/>
              <a:gd name="T64" fmla="*/ 206381 w 257"/>
              <a:gd name="T65" fmla="*/ 39952 h 150"/>
              <a:gd name="T66" fmla="*/ 206381 w 257"/>
              <a:gd name="T67" fmla="*/ 155014 h 150"/>
              <a:gd name="T68" fmla="*/ 167985 w 257"/>
              <a:gd name="T69" fmla="*/ 116660 h 150"/>
              <a:gd name="T70" fmla="*/ 206381 w 257"/>
              <a:gd name="T71" fmla="*/ 78306 h 150"/>
              <a:gd name="T72" fmla="*/ 244778 w 257"/>
              <a:gd name="T73" fmla="*/ 116660 h 150"/>
              <a:gd name="T74" fmla="*/ 206381 w 257"/>
              <a:gd name="T75" fmla="*/ 155014 h 15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7" h="150">
                <a:moveTo>
                  <a:pt x="257" y="75"/>
                </a:move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7"/>
                  <a:pt x="257" y="77"/>
                </a:cubicBezTo>
                <a:cubicBezTo>
                  <a:pt x="257" y="79"/>
                  <a:pt x="256" y="80"/>
                  <a:pt x="254" y="82"/>
                </a:cubicBezTo>
                <a:cubicBezTo>
                  <a:pt x="252" y="85"/>
                  <a:pt x="249" y="88"/>
                  <a:pt x="246" y="91"/>
                </a:cubicBezTo>
                <a:cubicBezTo>
                  <a:pt x="230" y="107"/>
                  <a:pt x="211" y="122"/>
                  <a:pt x="191" y="132"/>
                </a:cubicBezTo>
                <a:cubicBezTo>
                  <a:pt x="179" y="139"/>
                  <a:pt x="165" y="144"/>
                  <a:pt x="151" y="147"/>
                </a:cubicBezTo>
                <a:cubicBezTo>
                  <a:pt x="135" y="150"/>
                  <a:pt x="119" y="150"/>
                  <a:pt x="104" y="146"/>
                </a:cubicBezTo>
                <a:cubicBezTo>
                  <a:pt x="77" y="141"/>
                  <a:pt x="53" y="126"/>
                  <a:pt x="31" y="109"/>
                </a:cubicBezTo>
                <a:cubicBezTo>
                  <a:pt x="22" y="101"/>
                  <a:pt x="12" y="92"/>
                  <a:pt x="4" y="82"/>
                </a:cubicBezTo>
                <a:cubicBezTo>
                  <a:pt x="0" y="78"/>
                  <a:pt x="0" y="72"/>
                  <a:pt x="4" y="68"/>
                </a:cubicBezTo>
                <a:cubicBezTo>
                  <a:pt x="6" y="65"/>
                  <a:pt x="9" y="62"/>
                  <a:pt x="12" y="59"/>
                </a:cubicBezTo>
                <a:cubicBezTo>
                  <a:pt x="28" y="43"/>
                  <a:pt x="47" y="28"/>
                  <a:pt x="67" y="18"/>
                </a:cubicBezTo>
                <a:cubicBezTo>
                  <a:pt x="79" y="11"/>
                  <a:pt x="93" y="6"/>
                  <a:pt x="107" y="3"/>
                </a:cubicBezTo>
                <a:cubicBezTo>
                  <a:pt x="123" y="0"/>
                  <a:pt x="138" y="0"/>
                  <a:pt x="154" y="4"/>
                </a:cubicBezTo>
                <a:cubicBezTo>
                  <a:pt x="181" y="9"/>
                  <a:pt x="205" y="24"/>
                  <a:pt x="226" y="41"/>
                </a:cubicBezTo>
                <a:cubicBezTo>
                  <a:pt x="236" y="49"/>
                  <a:pt x="246" y="58"/>
                  <a:pt x="254" y="68"/>
                </a:cubicBezTo>
                <a:cubicBezTo>
                  <a:pt x="256" y="70"/>
                  <a:pt x="257" y="71"/>
                  <a:pt x="257" y="73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moveTo>
                  <a:pt x="129" y="25"/>
                </a:moveTo>
                <a:cubicBezTo>
                  <a:pt x="102" y="25"/>
                  <a:pt x="81" y="46"/>
                  <a:pt x="81" y="73"/>
                </a:cubicBezTo>
                <a:cubicBezTo>
                  <a:pt x="81" y="100"/>
                  <a:pt x="102" y="121"/>
                  <a:pt x="129" y="121"/>
                </a:cubicBezTo>
                <a:cubicBezTo>
                  <a:pt x="156" y="121"/>
                  <a:pt x="177" y="100"/>
                  <a:pt x="177" y="73"/>
                </a:cubicBezTo>
                <a:cubicBezTo>
                  <a:pt x="177" y="46"/>
                  <a:pt x="156" y="25"/>
                  <a:pt x="129" y="25"/>
                </a:cubicBezTo>
                <a:moveTo>
                  <a:pt x="129" y="97"/>
                </a:moveTo>
                <a:cubicBezTo>
                  <a:pt x="116" y="97"/>
                  <a:pt x="105" y="86"/>
                  <a:pt x="105" y="73"/>
                </a:cubicBezTo>
                <a:cubicBezTo>
                  <a:pt x="105" y="60"/>
                  <a:pt x="116" y="49"/>
                  <a:pt x="129" y="49"/>
                </a:cubicBezTo>
                <a:cubicBezTo>
                  <a:pt x="142" y="49"/>
                  <a:pt x="153" y="60"/>
                  <a:pt x="153" y="73"/>
                </a:cubicBezTo>
                <a:cubicBezTo>
                  <a:pt x="153" y="86"/>
                  <a:pt x="142" y="97"/>
                  <a:pt x="129" y="97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" name="Freeform 22"/>
          <p:cNvSpPr>
            <a:spLocks noEditPoints="1"/>
          </p:cNvSpPr>
          <p:nvPr/>
        </p:nvSpPr>
        <p:spPr bwMode="auto">
          <a:xfrm>
            <a:off x="4712960" y="3704237"/>
            <a:ext cx="381332" cy="354626"/>
          </a:xfrm>
          <a:custGeom>
            <a:avLst/>
            <a:gdLst>
              <a:gd name="T0" fmla="*/ 334677 w 256"/>
              <a:gd name="T1" fmla="*/ 379413 h 238"/>
              <a:gd name="T2" fmla="*/ 317146 w 256"/>
              <a:gd name="T3" fmla="*/ 360283 h 238"/>
              <a:gd name="T4" fmla="*/ 382488 w 256"/>
              <a:gd name="T5" fmla="*/ 189707 h 238"/>
              <a:gd name="T6" fmla="*/ 317146 w 256"/>
              <a:gd name="T7" fmla="*/ 19130 h 238"/>
              <a:gd name="T8" fmla="*/ 334677 w 256"/>
              <a:gd name="T9" fmla="*/ 0 h 238"/>
              <a:gd name="T10" fmla="*/ 407987 w 256"/>
              <a:gd name="T11" fmla="*/ 189707 h 238"/>
              <a:gd name="T12" fmla="*/ 334677 w 256"/>
              <a:gd name="T13" fmla="*/ 379413 h 238"/>
              <a:gd name="T14" fmla="*/ 285272 w 256"/>
              <a:gd name="T15" fmla="*/ 328399 h 238"/>
              <a:gd name="T16" fmla="*/ 266148 w 256"/>
              <a:gd name="T17" fmla="*/ 310864 h 238"/>
              <a:gd name="T18" fmla="*/ 312365 w 256"/>
              <a:gd name="T19" fmla="*/ 189707 h 238"/>
              <a:gd name="T20" fmla="*/ 266148 w 256"/>
              <a:gd name="T21" fmla="*/ 68549 h 238"/>
              <a:gd name="T22" fmla="*/ 285272 w 256"/>
              <a:gd name="T23" fmla="*/ 51014 h 238"/>
              <a:gd name="T24" fmla="*/ 337864 w 256"/>
              <a:gd name="T25" fmla="*/ 189707 h 238"/>
              <a:gd name="T26" fmla="*/ 285272 w 256"/>
              <a:gd name="T27" fmla="*/ 328399 h 238"/>
              <a:gd name="T28" fmla="*/ 235867 w 256"/>
              <a:gd name="T29" fmla="*/ 278980 h 238"/>
              <a:gd name="T30" fmla="*/ 216743 w 256"/>
              <a:gd name="T31" fmla="*/ 261444 h 238"/>
              <a:gd name="T32" fmla="*/ 242242 w 256"/>
              <a:gd name="T33" fmla="*/ 189707 h 238"/>
              <a:gd name="T34" fmla="*/ 216743 w 256"/>
              <a:gd name="T35" fmla="*/ 117969 h 238"/>
              <a:gd name="T36" fmla="*/ 235867 w 256"/>
              <a:gd name="T37" fmla="*/ 100433 h 238"/>
              <a:gd name="T38" fmla="*/ 267741 w 256"/>
              <a:gd name="T39" fmla="*/ 189707 h 238"/>
              <a:gd name="T40" fmla="*/ 235867 w 256"/>
              <a:gd name="T41" fmla="*/ 278980 h 238"/>
              <a:gd name="T42" fmla="*/ 159370 w 256"/>
              <a:gd name="T43" fmla="*/ 291734 h 238"/>
              <a:gd name="T44" fmla="*/ 148214 w 256"/>
              <a:gd name="T45" fmla="*/ 288545 h 238"/>
              <a:gd name="T46" fmla="*/ 148214 w 256"/>
              <a:gd name="T47" fmla="*/ 288545 h 238"/>
              <a:gd name="T48" fmla="*/ 82872 w 256"/>
              <a:gd name="T49" fmla="*/ 240720 h 238"/>
              <a:gd name="T50" fmla="*/ 19124 w 256"/>
              <a:gd name="T51" fmla="*/ 240720 h 238"/>
              <a:gd name="T52" fmla="*/ 0 w 256"/>
              <a:gd name="T53" fmla="*/ 221590 h 238"/>
              <a:gd name="T54" fmla="*/ 0 w 256"/>
              <a:gd name="T55" fmla="*/ 157823 h 238"/>
              <a:gd name="T56" fmla="*/ 19124 w 256"/>
              <a:gd name="T57" fmla="*/ 138693 h 238"/>
              <a:gd name="T58" fmla="*/ 19124 w 256"/>
              <a:gd name="T59" fmla="*/ 138693 h 238"/>
              <a:gd name="T60" fmla="*/ 82872 w 256"/>
              <a:gd name="T61" fmla="*/ 138693 h 238"/>
              <a:gd name="T62" fmla="*/ 146620 w 256"/>
              <a:gd name="T63" fmla="*/ 86085 h 238"/>
              <a:gd name="T64" fmla="*/ 146620 w 256"/>
              <a:gd name="T65" fmla="*/ 86085 h 238"/>
              <a:gd name="T66" fmla="*/ 159370 w 256"/>
              <a:gd name="T67" fmla="*/ 81303 h 238"/>
              <a:gd name="T68" fmla="*/ 178494 w 256"/>
              <a:gd name="T69" fmla="*/ 100433 h 238"/>
              <a:gd name="T70" fmla="*/ 178494 w 256"/>
              <a:gd name="T71" fmla="*/ 157823 h 238"/>
              <a:gd name="T72" fmla="*/ 178494 w 256"/>
              <a:gd name="T73" fmla="*/ 202460 h 238"/>
              <a:gd name="T74" fmla="*/ 178494 w 256"/>
              <a:gd name="T75" fmla="*/ 221590 h 238"/>
              <a:gd name="T76" fmla="*/ 178494 w 256"/>
              <a:gd name="T77" fmla="*/ 240720 h 238"/>
              <a:gd name="T78" fmla="*/ 178494 w 256"/>
              <a:gd name="T79" fmla="*/ 272603 h 238"/>
              <a:gd name="T80" fmla="*/ 159370 w 256"/>
              <a:gd name="T81" fmla="*/ 291734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38">
                <a:moveTo>
                  <a:pt x="210" y="238"/>
                </a:moveTo>
                <a:cubicBezTo>
                  <a:pt x="199" y="226"/>
                  <a:pt x="199" y="226"/>
                  <a:pt x="199" y="226"/>
                </a:cubicBezTo>
                <a:cubicBezTo>
                  <a:pt x="224" y="198"/>
                  <a:pt x="240" y="160"/>
                  <a:pt x="240" y="119"/>
                </a:cubicBezTo>
                <a:cubicBezTo>
                  <a:pt x="240" y="78"/>
                  <a:pt x="224" y="40"/>
                  <a:pt x="199" y="12"/>
                </a:cubicBezTo>
                <a:cubicBezTo>
                  <a:pt x="210" y="0"/>
                  <a:pt x="210" y="0"/>
                  <a:pt x="210" y="0"/>
                </a:cubicBezTo>
                <a:cubicBezTo>
                  <a:pt x="239" y="32"/>
                  <a:pt x="256" y="73"/>
                  <a:pt x="256" y="119"/>
                </a:cubicBezTo>
                <a:cubicBezTo>
                  <a:pt x="256" y="165"/>
                  <a:pt x="239" y="206"/>
                  <a:pt x="210" y="238"/>
                </a:cubicBezTo>
                <a:moveTo>
                  <a:pt x="179" y="206"/>
                </a:moveTo>
                <a:cubicBezTo>
                  <a:pt x="167" y="195"/>
                  <a:pt x="167" y="195"/>
                  <a:pt x="167" y="195"/>
                </a:cubicBezTo>
                <a:cubicBezTo>
                  <a:pt x="185" y="175"/>
                  <a:pt x="196" y="148"/>
                  <a:pt x="196" y="119"/>
                </a:cubicBezTo>
                <a:cubicBezTo>
                  <a:pt x="196" y="90"/>
                  <a:pt x="185" y="63"/>
                  <a:pt x="167" y="43"/>
                </a:cubicBezTo>
                <a:cubicBezTo>
                  <a:pt x="179" y="32"/>
                  <a:pt x="179" y="32"/>
                  <a:pt x="179" y="32"/>
                </a:cubicBezTo>
                <a:cubicBezTo>
                  <a:pt x="199" y="55"/>
                  <a:pt x="212" y="85"/>
                  <a:pt x="212" y="119"/>
                </a:cubicBezTo>
                <a:cubicBezTo>
                  <a:pt x="212" y="153"/>
                  <a:pt x="199" y="183"/>
                  <a:pt x="179" y="206"/>
                </a:cubicBezTo>
                <a:moveTo>
                  <a:pt x="148" y="175"/>
                </a:moveTo>
                <a:cubicBezTo>
                  <a:pt x="136" y="164"/>
                  <a:pt x="136" y="164"/>
                  <a:pt x="136" y="164"/>
                </a:cubicBezTo>
                <a:cubicBezTo>
                  <a:pt x="146" y="152"/>
                  <a:pt x="152" y="136"/>
                  <a:pt x="152" y="119"/>
                </a:cubicBezTo>
                <a:cubicBezTo>
                  <a:pt x="152" y="102"/>
                  <a:pt x="146" y="86"/>
                  <a:pt x="136" y="74"/>
                </a:cubicBezTo>
                <a:cubicBezTo>
                  <a:pt x="148" y="63"/>
                  <a:pt x="148" y="63"/>
                  <a:pt x="148" y="63"/>
                </a:cubicBezTo>
                <a:cubicBezTo>
                  <a:pt x="160" y="78"/>
                  <a:pt x="168" y="98"/>
                  <a:pt x="168" y="119"/>
                </a:cubicBezTo>
                <a:cubicBezTo>
                  <a:pt x="168" y="140"/>
                  <a:pt x="160" y="160"/>
                  <a:pt x="148" y="175"/>
                </a:cubicBezTo>
                <a:moveTo>
                  <a:pt x="100" y="183"/>
                </a:moveTo>
                <a:cubicBezTo>
                  <a:pt x="97" y="183"/>
                  <a:pt x="95" y="182"/>
                  <a:pt x="93" y="181"/>
                </a:cubicBezTo>
                <a:cubicBezTo>
                  <a:pt x="93" y="181"/>
                  <a:pt x="93" y="181"/>
                  <a:pt x="93" y="18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12" y="151"/>
                  <a:pt x="12" y="151"/>
                  <a:pt x="12" y="151"/>
                </a:cubicBezTo>
                <a:cubicBezTo>
                  <a:pt x="5" y="151"/>
                  <a:pt x="0" y="146"/>
                  <a:pt x="0" y="139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92"/>
                  <a:pt x="5" y="87"/>
                  <a:pt x="12" y="87"/>
                </a:cubicBezTo>
                <a:cubicBezTo>
                  <a:pt x="12" y="87"/>
                  <a:pt x="12" y="87"/>
                  <a:pt x="12" y="87"/>
                </a:cubicBezTo>
                <a:cubicBezTo>
                  <a:pt x="52" y="87"/>
                  <a:pt x="52" y="87"/>
                  <a:pt x="52" y="87"/>
                </a:cubicBezTo>
                <a:cubicBezTo>
                  <a:pt x="92" y="54"/>
                  <a:pt x="92" y="54"/>
                  <a:pt x="92" y="54"/>
                </a:cubicBezTo>
                <a:cubicBezTo>
                  <a:pt x="92" y="54"/>
                  <a:pt x="92" y="54"/>
                  <a:pt x="92" y="54"/>
                </a:cubicBezTo>
                <a:cubicBezTo>
                  <a:pt x="95" y="52"/>
                  <a:pt x="97" y="51"/>
                  <a:pt x="100" y="51"/>
                </a:cubicBezTo>
                <a:cubicBezTo>
                  <a:pt x="107" y="51"/>
                  <a:pt x="112" y="56"/>
                  <a:pt x="112" y="63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2" y="139"/>
                  <a:pt x="112" y="139"/>
                  <a:pt x="112" y="139"/>
                </a:cubicBezTo>
                <a:cubicBezTo>
                  <a:pt x="112" y="151"/>
                  <a:pt x="112" y="151"/>
                  <a:pt x="112" y="15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8"/>
                  <a:pt x="107" y="183"/>
                  <a:pt x="100" y="183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" name="Freeform 23"/>
          <p:cNvSpPr>
            <a:spLocks noEditPoints="1"/>
          </p:cNvSpPr>
          <p:nvPr/>
        </p:nvSpPr>
        <p:spPr bwMode="auto">
          <a:xfrm>
            <a:off x="4043771" y="3751719"/>
            <a:ext cx="316047" cy="259663"/>
          </a:xfrm>
          <a:custGeom>
            <a:avLst/>
            <a:gdLst>
              <a:gd name="T0" fmla="*/ 285503 w 212"/>
              <a:gd name="T1" fmla="*/ 277813 h 174"/>
              <a:gd name="T2" fmla="*/ 266363 w 212"/>
              <a:gd name="T3" fmla="*/ 260250 h 174"/>
              <a:gd name="T4" fmla="*/ 312618 w 212"/>
              <a:gd name="T5" fmla="*/ 138907 h 174"/>
              <a:gd name="T6" fmla="*/ 266363 w 212"/>
              <a:gd name="T7" fmla="*/ 17563 h 174"/>
              <a:gd name="T8" fmla="*/ 285503 w 212"/>
              <a:gd name="T9" fmla="*/ 0 h 174"/>
              <a:gd name="T10" fmla="*/ 338138 w 212"/>
              <a:gd name="T11" fmla="*/ 138907 h 174"/>
              <a:gd name="T12" fmla="*/ 285503 w 212"/>
              <a:gd name="T13" fmla="*/ 277813 h 174"/>
              <a:gd name="T14" fmla="*/ 236059 w 212"/>
              <a:gd name="T15" fmla="*/ 228318 h 174"/>
              <a:gd name="T16" fmla="*/ 216919 w 212"/>
              <a:gd name="T17" fmla="*/ 210755 h 174"/>
              <a:gd name="T18" fmla="*/ 242439 w 212"/>
              <a:gd name="T19" fmla="*/ 138907 h 174"/>
              <a:gd name="T20" fmla="*/ 216919 w 212"/>
              <a:gd name="T21" fmla="*/ 67058 h 174"/>
              <a:gd name="T22" fmla="*/ 236059 w 212"/>
              <a:gd name="T23" fmla="*/ 49495 h 174"/>
              <a:gd name="T24" fmla="*/ 267958 w 212"/>
              <a:gd name="T25" fmla="*/ 138907 h 174"/>
              <a:gd name="T26" fmla="*/ 236059 w 212"/>
              <a:gd name="T27" fmla="*/ 228318 h 174"/>
              <a:gd name="T28" fmla="*/ 159499 w 212"/>
              <a:gd name="T29" fmla="*/ 241091 h 174"/>
              <a:gd name="T30" fmla="*/ 148334 w 212"/>
              <a:gd name="T31" fmla="*/ 237897 h 174"/>
              <a:gd name="T32" fmla="*/ 148334 w 212"/>
              <a:gd name="T33" fmla="*/ 237897 h 174"/>
              <a:gd name="T34" fmla="*/ 82940 w 212"/>
              <a:gd name="T35" fmla="*/ 189999 h 174"/>
              <a:gd name="T36" fmla="*/ 19140 w 212"/>
              <a:gd name="T37" fmla="*/ 189999 h 174"/>
              <a:gd name="T38" fmla="*/ 0 w 212"/>
              <a:gd name="T39" fmla="*/ 170839 h 174"/>
              <a:gd name="T40" fmla="*/ 0 w 212"/>
              <a:gd name="T41" fmla="*/ 106974 h 174"/>
              <a:gd name="T42" fmla="*/ 19140 w 212"/>
              <a:gd name="T43" fmla="*/ 87814 h 174"/>
              <a:gd name="T44" fmla="*/ 19140 w 212"/>
              <a:gd name="T45" fmla="*/ 87814 h 174"/>
              <a:gd name="T46" fmla="*/ 82940 w 212"/>
              <a:gd name="T47" fmla="*/ 87814 h 174"/>
              <a:gd name="T48" fmla="*/ 146739 w 212"/>
              <a:gd name="T49" fmla="*/ 35126 h 174"/>
              <a:gd name="T50" fmla="*/ 146739 w 212"/>
              <a:gd name="T51" fmla="*/ 35126 h 174"/>
              <a:gd name="T52" fmla="*/ 159499 w 212"/>
              <a:gd name="T53" fmla="*/ 30336 h 174"/>
              <a:gd name="T54" fmla="*/ 178639 w 212"/>
              <a:gd name="T55" fmla="*/ 49495 h 174"/>
              <a:gd name="T56" fmla="*/ 178639 w 212"/>
              <a:gd name="T57" fmla="*/ 106974 h 174"/>
              <a:gd name="T58" fmla="*/ 178639 w 212"/>
              <a:gd name="T59" fmla="*/ 151680 h 174"/>
              <a:gd name="T60" fmla="*/ 178639 w 212"/>
              <a:gd name="T61" fmla="*/ 170839 h 174"/>
              <a:gd name="T62" fmla="*/ 178639 w 212"/>
              <a:gd name="T63" fmla="*/ 189999 h 174"/>
              <a:gd name="T64" fmla="*/ 178639 w 212"/>
              <a:gd name="T65" fmla="*/ 221931 h 174"/>
              <a:gd name="T66" fmla="*/ 159499 w 212"/>
              <a:gd name="T67" fmla="*/ 241091 h 17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12" h="174">
                <a:moveTo>
                  <a:pt x="179" y="174"/>
                </a:moveTo>
                <a:cubicBezTo>
                  <a:pt x="167" y="163"/>
                  <a:pt x="167" y="163"/>
                  <a:pt x="167" y="163"/>
                </a:cubicBezTo>
                <a:cubicBezTo>
                  <a:pt x="185" y="143"/>
                  <a:pt x="196" y="116"/>
                  <a:pt x="196" y="87"/>
                </a:cubicBezTo>
                <a:cubicBezTo>
                  <a:pt x="196" y="58"/>
                  <a:pt x="185" y="31"/>
                  <a:pt x="167" y="11"/>
                </a:cubicBezTo>
                <a:cubicBezTo>
                  <a:pt x="179" y="0"/>
                  <a:pt x="179" y="0"/>
                  <a:pt x="179" y="0"/>
                </a:cubicBezTo>
                <a:cubicBezTo>
                  <a:pt x="199" y="23"/>
                  <a:pt x="212" y="53"/>
                  <a:pt x="212" y="87"/>
                </a:cubicBezTo>
                <a:cubicBezTo>
                  <a:pt x="212" y="121"/>
                  <a:pt x="199" y="151"/>
                  <a:pt x="179" y="174"/>
                </a:cubicBezTo>
                <a:moveTo>
                  <a:pt x="148" y="143"/>
                </a:moveTo>
                <a:cubicBezTo>
                  <a:pt x="136" y="132"/>
                  <a:pt x="136" y="132"/>
                  <a:pt x="136" y="132"/>
                </a:cubicBezTo>
                <a:cubicBezTo>
                  <a:pt x="146" y="120"/>
                  <a:pt x="152" y="104"/>
                  <a:pt x="152" y="87"/>
                </a:cubicBezTo>
                <a:cubicBezTo>
                  <a:pt x="152" y="70"/>
                  <a:pt x="146" y="54"/>
                  <a:pt x="136" y="42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60" y="46"/>
                  <a:pt x="168" y="66"/>
                  <a:pt x="168" y="87"/>
                </a:cubicBezTo>
                <a:cubicBezTo>
                  <a:pt x="168" y="108"/>
                  <a:pt x="160" y="128"/>
                  <a:pt x="148" y="143"/>
                </a:cubicBezTo>
                <a:moveTo>
                  <a:pt x="100" y="151"/>
                </a:moveTo>
                <a:cubicBezTo>
                  <a:pt x="97" y="151"/>
                  <a:pt x="95" y="150"/>
                  <a:pt x="93" y="149"/>
                </a:cubicBezTo>
                <a:cubicBezTo>
                  <a:pt x="93" y="149"/>
                  <a:pt x="93" y="149"/>
                  <a:pt x="93" y="149"/>
                </a:cubicBezTo>
                <a:cubicBezTo>
                  <a:pt x="52" y="119"/>
                  <a:pt x="52" y="119"/>
                  <a:pt x="52" y="119"/>
                </a:cubicBezTo>
                <a:cubicBezTo>
                  <a:pt x="12" y="119"/>
                  <a:pt x="12" y="119"/>
                  <a:pt x="12" y="119"/>
                </a:cubicBezTo>
                <a:cubicBezTo>
                  <a:pt x="5" y="119"/>
                  <a:pt x="0" y="114"/>
                  <a:pt x="0" y="10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0"/>
                  <a:pt x="5" y="55"/>
                  <a:pt x="12" y="55"/>
                </a:cubicBezTo>
                <a:cubicBezTo>
                  <a:pt x="12" y="55"/>
                  <a:pt x="12" y="55"/>
                  <a:pt x="12" y="55"/>
                </a:cubicBezTo>
                <a:cubicBezTo>
                  <a:pt x="52" y="55"/>
                  <a:pt x="52" y="55"/>
                  <a:pt x="52" y="55"/>
                </a:cubicBezTo>
                <a:cubicBezTo>
                  <a:pt x="92" y="22"/>
                  <a:pt x="92" y="22"/>
                  <a:pt x="92" y="22"/>
                </a:cubicBezTo>
                <a:cubicBezTo>
                  <a:pt x="92" y="22"/>
                  <a:pt x="92" y="22"/>
                  <a:pt x="92" y="22"/>
                </a:cubicBezTo>
                <a:cubicBezTo>
                  <a:pt x="95" y="20"/>
                  <a:pt x="97" y="19"/>
                  <a:pt x="100" y="19"/>
                </a:cubicBezTo>
                <a:cubicBezTo>
                  <a:pt x="107" y="19"/>
                  <a:pt x="112" y="24"/>
                  <a:pt x="112" y="31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2" y="95"/>
                  <a:pt x="112" y="95"/>
                  <a:pt x="112" y="95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19"/>
                  <a:pt x="112" y="119"/>
                  <a:pt x="112" y="119"/>
                </a:cubicBezTo>
                <a:cubicBezTo>
                  <a:pt x="112" y="139"/>
                  <a:pt x="112" y="139"/>
                  <a:pt x="112" y="139"/>
                </a:cubicBezTo>
                <a:cubicBezTo>
                  <a:pt x="112" y="146"/>
                  <a:pt x="107" y="151"/>
                  <a:pt x="100" y="151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" name="Freeform 24"/>
          <p:cNvSpPr>
            <a:spLocks noEditPoints="1"/>
          </p:cNvSpPr>
          <p:nvPr/>
        </p:nvSpPr>
        <p:spPr bwMode="auto">
          <a:xfrm>
            <a:off x="3374584" y="3779911"/>
            <a:ext cx="250760" cy="197343"/>
          </a:xfrm>
          <a:custGeom>
            <a:avLst/>
            <a:gdLst>
              <a:gd name="T0" fmla="*/ 236348 w 168"/>
              <a:gd name="T1" fmla="*/ 198341 h 132"/>
              <a:gd name="T2" fmla="*/ 217185 w 168"/>
              <a:gd name="T3" fmla="*/ 180746 h 132"/>
              <a:gd name="T4" fmla="*/ 242736 w 168"/>
              <a:gd name="T5" fmla="*/ 108768 h 132"/>
              <a:gd name="T6" fmla="*/ 217185 w 168"/>
              <a:gd name="T7" fmla="*/ 36789 h 132"/>
              <a:gd name="T8" fmla="*/ 236348 w 168"/>
              <a:gd name="T9" fmla="*/ 19194 h 132"/>
              <a:gd name="T10" fmla="*/ 268287 w 168"/>
              <a:gd name="T11" fmla="*/ 108768 h 132"/>
              <a:gd name="T12" fmla="*/ 236348 w 168"/>
              <a:gd name="T13" fmla="*/ 198341 h 132"/>
              <a:gd name="T14" fmla="*/ 159695 w 168"/>
              <a:gd name="T15" fmla="*/ 211137 h 132"/>
              <a:gd name="T16" fmla="*/ 148516 w 168"/>
              <a:gd name="T17" fmla="*/ 207938 h 132"/>
              <a:gd name="T18" fmla="*/ 148516 w 168"/>
              <a:gd name="T19" fmla="*/ 207938 h 132"/>
              <a:gd name="T20" fmla="*/ 83041 w 168"/>
              <a:gd name="T21" fmla="*/ 159952 h 132"/>
              <a:gd name="T22" fmla="*/ 19163 w 168"/>
              <a:gd name="T23" fmla="*/ 159952 h 132"/>
              <a:gd name="T24" fmla="*/ 0 w 168"/>
              <a:gd name="T25" fmla="*/ 140758 h 132"/>
              <a:gd name="T26" fmla="*/ 0 w 168"/>
              <a:gd name="T27" fmla="*/ 76777 h 132"/>
              <a:gd name="T28" fmla="*/ 19163 w 168"/>
              <a:gd name="T29" fmla="*/ 57583 h 132"/>
              <a:gd name="T30" fmla="*/ 19163 w 168"/>
              <a:gd name="T31" fmla="*/ 57583 h 132"/>
              <a:gd name="T32" fmla="*/ 83041 w 168"/>
              <a:gd name="T33" fmla="*/ 57583 h 132"/>
              <a:gd name="T34" fmla="*/ 146919 w 168"/>
              <a:gd name="T35" fmla="*/ 4799 h 132"/>
              <a:gd name="T36" fmla="*/ 146919 w 168"/>
              <a:gd name="T37" fmla="*/ 4799 h 132"/>
              <a:gd name="T38" fmla="*/ 159695 w 168"/>
              <a:gd name="T39" fmla="*/ 0 h 132"/>
              <a:gd name="T40" fmla="*/ 178858 w 168"/>
              <a:gd name="T41" fmla="*/ 19194 h 132"/>
              <a:gd name="T42" fmla="*/ 178858 w 168"/>
              <a:gd name="T43" fmla="*/ 76777 h 132"/>
              <a:gd name="T44" fmla="*/ 178858 w 168"/>
              <a:gd name="T45" fmla="*/ 121564 h 132"/>
              <a:gd name="T46" fmla="*/ 178858 w 168"/>
              <a:gd name="T47" fmla="*/ 140758 h 132"/>
              <a:gd name="T48" fmla="*/ 178858 w 168"/>
              <a:gd name="T49" fmla="*/ 159952 h 132"/>
              <a:gd name="T50" fmla="*/ 178858 w 168"/>
              <a:gd name="T51" fmla="*/ 191943 h 132"/>
              <a:gd name="T52" fmla="*/ 159695 w 168"/>
              <a:gd name="T53" fmla="*/ 211137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68" h="132">
                <a:moveTo>
                  <a:pt x="148" y="124"/>
                </a:moveTo>
                <a:cubicBezTo>
                  <a:pt x="136" y="113"/>
                  <a:pt x="136" y="113"/>
                  <a:pt x="136" y="113"/>
                </a:cubicBezTo>
                <a:cubicBezTo>
                  <a:pt x="146" y="101"/>
                  <a:pt x="152" y="85"/>
                  <a:pt x="152" y="68"/>
                </a:cubicBezTo>
                <a:cubicBezTo>
                  <a:pt x="152" y="51"/>
                  <a:pt x="146" y="35"/>
                  <a:pt x="136" y="23"/>
                </a:cubicBezTo>
                <a:cubicBezTo>
                  <a:pt x="148" y="12"/>
                  <a:pt x="148" y="12"/>
                  <a:pt x="148" y="12"/>
                </a:cubicBezTo>
                <a:cubicBezTo>
                  <a:pt x="160" y="27"/>
                  <a:pt x="168" y="47"/>
                  <a:pt x="168" y="68"/>
                </a:cubicBezTo>
                <a:cubicBezTo>
                  <a:pt x="168" y="89"/>
                  <a:pt x="160" y="109"/>
                  <a:pt x="148" y="124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" name="Freeform 25"/>
          <p:cNvSpPr>
            <a:spLocks noEditPoints="1"/>
          </p:cNvSpPr>
          <p:nvPr/>
        </p:nvSpPr>
        <p:spPr bwMode="auto">
          <a:xfrm>
            <a:off x="2742492" y="3779911"/>
            <a:ext cx="310111" cy="197343"/>
          </a:xfrm>
          <a:custGeom>
            <a:avLst/>
            <a:gdLst>
              <a:gd name="T0" fmla="*/ 325406 w 208"/>
              <a:gd name="T1" fmla="*/ 83175 h 132"/>
              <a:gd name="T2" fmla="*/ 301480 w 208"/>
              <a:gd name="T3" fmla="*/ 108768 h 132"/>
              <a:gd name="T4" fmla="*/ 325406 w 208"/>
              <a:gd name="T5" fmla="*/ 134360 h 132"/>
              <a:gd name="T6" fmla="*/ 331787 w 208"/>
              <a:gd name="T7" fmla="*/ 147156 h 132"/>
              <a:gd name="T8" fmla="*/ 312645 w 208"/>
              <a:gd name="T9" fmla="*/ 166350 h 132"/>
              <a:gd name="T10" fmla="*/ 299884 w 208"/>
              <a:gd name="T11" fmla="*/ 159952 h 132"/>
              <a:gd name="T12" fmla="*/ 274362 w 208"/>
              <a:gd name="T13" fmla="*/ 135959 h 132"/>
              <a:gd name="T14" fmla="*/ 248840 w 208"/>
              <a:gd name="T15" fmla="*/ 159952 h 132"/>
              <a:gd name="T16" fmla="*/ 236079 w 208"/>
              <a:gd name="T17" fmla="*/ 166350 h 132"/>
              <a:gd name="T18" fmla="*/ 216938 w 208"/>
              <a:gd name="T19" fmla="*/ 147156 h 132"/>
              <a:gd name="T20" fmla="*/ 223318 w 208"/>
              <a:gd name="T21" fmla="*/ 134360 h 132"/>
              <a:gd name="T22" fmla="*/ 247245 w 208"/>
              <a:gd name="T23" fmla="*/ 108768 h 132"/>
              <a:gd name="T24" fmla="*/ 223318 w 208"/>
              <a:gd name="T25" fmla="*/ 83175 h 132"/>
              <a:gd name="T26" fmla="*/ 216938 w 208"/>
              <a:gd name="T27" fmla="*/ 70379 h 132"/>
              <a:gd name="T28" fmla="*/ 236079 w 208"/>
              <a:gd name="T29" fmla="*/ 51185 h 132"/>
              <a:gd name="T30" fmla="*/ 248840 w 208"/>
              <a:gd name="T31" fmla="*/ 57583 h 132"/>
              <a:gd name="T32" fmla="*/ 274362 w 208"/>
              <a:gd name="T33" fmla="*/ 81576 h 132"/>
              <a:gd name="T34" fmla="*/ 299884 w 208"/>
              <a:gd name="T35" fmla="*/ 57583 h 132"/>
              <a:gd name="T36" fmla="*/ 312645 w 208"/>
              <a:gd name="T37" fmla="*/ 51185 h 132"/>
              <a:gd name="T38" fmla="*/ 331787 w 208"/>
              <a:gd name="T39" fmla="*/ 70379 h 132"/>
              <a:gd name="T40" fmla="*/ 325406 w 208"/>
              <a:gd name="T41" fmla="*/ 83175 h 132"/>
              <a:gd name="T42" fmla="*/ 159513 w 208"/>
              <a:gd name="T43" fmla="*/ 211137 h 132"/>
              <a:gd name="T44" fmla="*/ 148347 w 208"/>
              <a:gd name="T45" fmla="*/ 207938 h 132"/>
              <a:gd name="T46" fmla="*/ 148347 w 208"/>
              <a:gd name="T47" fmla="*/ 207938 h 132"/>
              <a:gd name="T48" fmla="*/ 82947 w 208"/>
              <a:gd name="T49" fmla="*/ 159952 h 132"/>
              <a:gd name="T50" fmla="*/ 19142 w 208"/>
              <a:gd name="T51" fmla="*/ 159952 h 132"/>
              <a:gd name="T52" fmla="*/ 0 w 208"/>
              <a:gd name="T53" fmla="*/ 140758 h 132"/>
              <a:gd name="T54" fmla="*/ 0 w 208"/>
              <a:gd name="T55" fmla="*/ 76777 h 132"/>
              <a:gd name="T56" fmla="*/ 19142 w 208"/>
              <a:gd name="T57" fmla="*/ 57583 h 132"/>
              <a:gd name="T58" fmla="*/ 19142 w 208"/>
              <a:gd name="T59" fmla="*/ 57583 h 132"/>
              <a:gd name="T60" fmla="*/ 82947 w 208"/>
              <a:gd name="T61" fmla="*/ 57583 h 132"/>
              <a:gd name="T62" fmla="*/ 146752 w 208"/>
              <a:gd name="T63" fmla="*/ 4799 h 132"/>
              <a:gd name="T64" fmla="*/ 146752 w 208"/>
              <a:gd name="T65" fmla="*/ 4799 h 132"/>
              <a:gd name="T66" fmla="*/ 159513 w 208"/>
              <a:gd name="T67" fmla="*/ 0 h 132"/>
              <a:gd name="T68" fmla="*/ 178655 w 208"/>
              <a:gd name="T69" fmla="*/ 19194 h 132"/>
              <a:gd name="T70" fmla="*/ 178655 w 208"/>
              <a:gd name="T71" fmla="*/ 76777 h 132"/>
              <a:gd name="T72" fmla="*/ 178655 w 208"/>
              <a:gd name="T73" fmla="*/ 121564 h 132"/>
              <a:gd name="T74" fmla="*/ 178655 w 208"/>
              <a:gd name="T75" fmla="*/ 140758 h 132"/>
              <a:gd name="T76" fmla="*/ 178655 w 208"/>
              <a:gd name="T77" fmla="*/ 159952 h 132"/>
              <a:gd name="T78" fmla="*/ 178655 w 208"/>
              <a:gd name="T79" fmla="*/ 191943 h 132"/>
              <a:gd name="T80" fmla="*/ 159513 w 208"/>
              <a:gd name="T81" fmla="*/ 211137 h 1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08" h="132">
                <a:moveTo>
                  <a:pt x="204" y="52"/>
                </a:moveTo>
                <a:cubicBezTo>
                  <a:pt x="189" y="68"/>
                  <a:pt x="189" y="68"/>
                  <a:pt x="189" y="68"/>
                </a:cubicBezTo>
                <a:cubicBezTo>
                  <a:pt x="204" y="84"/>
                  <a:pt x="204" y="84"/>
                  <a:pt x="204" y="84"/>
                </a:cubicBezTo>
                <a:cubicBezTo>
                  <a:pt x="207" y="86"/>
                  <a:pt x="208" y="89"/>
                  <a:pt x="208" y="92"/>
                </a:cubicBezTo>
                <a:cubicBezTo>
                  <a:pt x="208" y="99"/>
                  <a:pt x="203" y="104"/>
                  <a:pt x="196" y="104"/>
                </a:cubicBezTo>
                <a:cubicBezTo>
                  <a:pt x="193" y="104"/>
                  <a:pt x="190" y="103"/>
                  <a:pt x="188" y="100"/>
                </a:cubicBezTo>
                <a:cubicBezTo>
                  <a:pt x="172" y="85"/>
                  <a:pt x="172" y="85"/>
                  <a:pt x="172" y="85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4" y="103"/>
                  <a:pt x="151" y="104"/>
                  <a:pt x="148" y="104"/>
                </a:cubicBezTo>
                <a:cubicBezTo>
                  <a:pt x="141" y="104"/>
                  <a:pt x="136" y="99"/>
                  <a:pt x="136" y="92"/>
                </a:cubicBezTo>
                <a:cubicBezTo>
                  <a:pt x="136" y="89"/>
                  <a:pt x="137" y="86"/>
                  <a:pt x="140" y="84"/>
                </a:cubicBezTo>
                <a:cubicBezTo>
                  <a:pt x="155" y="68"/>
                  <a:pt x="155" y="68"/>
                  <a:pt x="155" y="68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37" y="50"/>
                  <a:pt x="136" y="47"/>
                  <a:pt x="136" y="44"/>
                </a:cubicBezTo>
                <a:cubicBezTo>
                  <a:pt x="136" y="37"/>
                  <a:pt x="141" y="32"/>
                  <a:pt x="148" y="32"/>
                </a:cubicBezTo>
                <a:cubicBezTo>
                  <a:pt x="151" y="32"/>
                  <a:pt x="154" y="33"/>
                  <a:pt x="156" y="36"/>
                </a:cubicBezTo>
                <a:cubicBezTo>
                  <a:pt x="172" y="51"/>
                  <a:pt x="172" y="51"/>
                  <a:pt x="172" y="51"/>
                </a:cubicBezTo>
                <a:cubicBezTo>
                  <a:pt x="188" y="36"/>
                  <a:pt x="188" y="36"/>
                  <a:pt x="188" y="36"/>
                </a:cubicBezTo>
                <a:cubicBezTo>
                  <a:pt x="190" y="33"/>
                  <a:pt x="193" y="32"/>
                  <a:pt x="196" y="32"/>
                </a:cubicBezTo>
                <a:cubicBezTo>
                  <a:pt x="203" y="32"/>
                  <a:pt x="208" y="37"/>
                  <a:pt x="208" y="44"/>
                </a:cubicBezTo>
                <a:cubicBezTo>
                  <a:pt x="208" y="47"/>
                  <a:pt x="207" y="50"/>
                  <a:pt x="204" y="52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4" name="Freeform 26"/>
          <p:cNvSpPr>
            <a:spLocks noEditPoints="1"/>
          </p:cNvSpPr>
          <p:nvPr/>
        </p:nvSpPr>
        <p:spPr bwMode="auto">
          <a:xfrm>
            <a:off x="2073304" y="3779911"/>
            <a:ext cx="311595" cy="197343"/>
          </a:xfrm>
          <a:custGeom>
            <a:avLst/>
            <a:gdLst>
              <a:gd name="T0" fmla="*/ 314142 w 208"/>
              <a:gd name="T1" fmla="*/ 127962 h 132"/>
              <a:gd name="T2" fmla="*/ 237209 w 208"/>
              <a:gd name="T3" fmla="*/ 127962 h 132"/>
              <a:gd name="T4" fmla="*/ 217976 w 208"/>
              <a:gd name="T5" fmla="*/ 108768 h 132"/>
              <a:gd name="T6" fmla="*/ 237209 w 208"/>
              <a:gd name="T7" fmla="*/ 89573 h 132"/>
              <a:gd name="T8" fmla="*/ 314142 w 208"/>
              <a:gd name="T9" fmla="*/ 89573 h 132"/>
              <a:gd name="T10" fmla="*/ 333375 w 208"/>
              <a:gd name="T11" fmla="*/ 108768 h 132"/>
              <a:gd name="T12" fmla="*/ 314142 w 208"/>
              <a:gd name="T13" fmla="*/ 127962 h 132"/>
              <a:gd name="T14" fmla="*/ 160276 w 208"/>
              <a:gd name="T15" fmla="*/ 211137 h 132"/>
              <a:gd name="T16" fmla="*/ 149057 w 208"/>
              <a:gd name="T17" fmla="*/ 207938 h 132"/>
              <a:gd name="T18" fmla="*/ 149057 w 208"/>
              <a:gd name="T19" fmla="*/ 207938 h 132"/>
              <a:gd name="T20" fmla="*/ 83344 w 208"/>
              <a:gd name="T21" fmla="*/ 159952 h 132"/>
              <a:gd name="T22" fmla="*/ 19233 w 208"/>
              <a:gd name="T23" fmla="*/ 159952 h 132"/>
              <a:gd name="T24" fmla="*/ 0 w 208"/>
              <a:gd name="T25" fmla="*/ 140758 h 132"/>
              <a:gd name="T26" fmla="*/ 0 w 208"/>
              <a:gd name="T27" fmla="*/ 76777 h 132"/>
              <a:gd name="T28" fmla="*/ 19233 w 208"/>
              <a:gd name="T29" fmla="*/ 57583 h 132"/>
              <a:gd name="T30" fmla="*/ 19233 w 208"/>
              <a:gd name="T31" fmla="*/ 57583 h 132"/>
              <a:gd name="T32" fmla="*/ 83344 w 208"/>
              <a:gd name="T33" fmla="*/ 57583 h 132"/>
              <a:gd name="T34" fmla="*/ 147454 w 208"/>
              <a:gd name="T35" fmla="*/ 4799 h 132"/>
              <a:gd name="T36" fmla="*/ 147454 w 208"/>
              <a:gd name="T37" fmla="*/ 4799 h 132"/>
              <a:gd name="T38" fmla="*/ 160276 w 208"/>
              <a:gd name="T39" fmla="*/ 0 h 132"/>
              <a:gd name="T40" fmla="*/ 179510 w 208"/>
              <a:gd name="T41" fmla="*/ 19194 h 132"/>
              <a:gd name="T42" fmla="*/ 179510 w 208"/>
              <a:gd name="T43" fmla="*/ 76777 h 132"/>
              <a:gd name="T44" fmla="*/ 179510 w 208"/>
              <a:gd name="T45" fmla="*/ 121564 h 132"/>
              <a:gd name="T46" fmla="*/ 179510 w 208"/>
              <a:gd name="T47" fmla="*/ 140758 h 132"/>
              <a:gd name="T48" fmla="*/ 179510 w 208"/>
              <a:gd name="T49" fmla="*/ 159952 h 132"/>
              <a:gd name="T50" fmla="*/ 179510 w 208"/>
              <a:gd name="T51" fmla="*/ 191943 h 132"/>
              <a:gd name="T52" fmla="*/ 160276 w 208"/>
              <a:gd name="T53" fmla="*/ 211137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8" h="132">
                <a:moveTo>
                  <a:pt x="196" y="80"/>
                </a:moveTo>
                <a:cubicBezTo>
                  <a:pt x="148" y="80"/>
                  <a:pt x="148" y="80"/>
                  <a:pt x="148" y="80"/>
                </a:cubicBezTo>
                <a:cubicBezTo>
                  <a:pt x="141" y="80"/>
                  <a:pt x="136" y="75"/>
                  <a:pt x="136" y="68"/>
                </a:cubicBezTo>
                <a:cubicBezTo>
                  <a:pt x="136" y="61"/>
                  <a:pt x="141" y="56"/>
                  <a:pt x="14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203" y="56"/>
                  <a:pt x="208" y="61"/>
                  <a:pt x="208" y="68"/>
                </a:cubicBezTo>
                <a:cubicBezTo>
                  <a:pt x="208" y="75"/>
                  <a:pt x="203" y="80"/>
                  <a:pt x="196" y="80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5" name="Freeform 27"/>
          <p:cNvSpPr>
            <a:spLocks noEditPoints="1"/>
          </p:cNvSpPr>
          <p:nvPr/>
        </p:nvSpPr>
        <p:spPr bwMode="auto">
          <a:xfrm>
            <a:off x="1405600" y="3779911"/>
            <a:ext cx="310112" cy="197343"/>
          </a:xfrm>
          <a:custGeom>
            <a:avLst/>
            <a:gdLst>
              <a:gd name="T0" fmla="*/ 312646 w 208"/>
              <a:gd name="T1" fmla="*/ 127962 h 132"/>
              <a:gd name="T2" fmla="*/ 293505 w 208"/>
              <a:gd name="T3" fmla="*/ 127962 h 132"/>
              <a:gd name="T4" fmla="*/ 293505 w 208"/>
              <a:gd name="T5" fmla="*/ 147156 h 132"/>
              <a:gd name="T6" fmla="*/ 274363 w 208"/>
              <a:gd name="T7" fmla="*/ 166350 h 132"/>
              <a:gd name="T8" fmla="*/ 255222 w 208"/>
              <a:gd name="T9" fmla="*/ 147156 h 132"/>
              <a:gd name="T10" fmla="*/ 255222 w 208"/>
              <a:gd name="T11" fmla="*/ 127962 h 132"/>
              <a:gd name="T12" fmla="*/ 236080 w 208"/>
              <a:gd name="T13" fmla="*/ 127962 h 132"/>
              <a:gd name="T14" fmla="*/ 216938 w 208"/>
              <a:gd name="T15" fmla="*/ 108768 h 132"/>
              <a:gd name="T16" fmla="*/ 236080 w 208"/>
              <a:gd name="T17" fmla="*/ 89573 h 132"/>
              <a:gd name="T18" fmla="*/ 255222 w 208"/>
              <a:gd name="T19" fmla="*/ 89573 h 132"/>
              <a:gd name="T20" fmla="*/ 255222 w 208"/>
              <a:gd name="T21" fmla="*/ 70379 h 132"/>
              <a:gd name="T22" fmla="*/ 274363 w 208"/>
              <a:gd name="T23" fmla="*/ 51185 h 132"/>
              <a:gd name="T24" fmla="*/ 293505 w 208"/>
              <a:gd name="T25" fmla="*/ 70379 h 132"/>
              <a:gd name="T26" fmla="*/ 293505 w 208"/>
              <a:gd name="T27" fmla="*/ 89573 h 132"/>
              <a:gd name="T28" fmla="*/ 312646 w 208"/>
              <a:gd name="T29" fmla="*/ 89573 h 132"/>
              <a:gd name="T30" fmla="*/ 331788 w 208"/>
              <a:gd name="T31" fmla="*/ 108768 h 132"/>
              <a:gd name="T32" fmla="*/ 312646 w 208"/>
              <a:gd name="T33" fmla="*/ 127962 h 132"/>
              <a:gd name="T34" fmla="*/ 159513 w 208"/>
              <a:gd name="T35" fmla="*/ 211137 h 132"/>
              <a:gd name="T36" fmla="*/ 148348 w 208"/>
              <a:gd name="T37" fmla="*/ 207938 h 132"/>
              <a:gd name="T38" fmla="*/ 148348 w 208"/>
              <a:gd name="T39" fmla="*/ 207938 h 132"/>
              <a:gd name="T40" fmla="*/ 82947 w 208"/>
              <a:gd name="T41" fmla="*/ 159952 h 132"/>
              <a:gd name="T42" fmla="*/ 19142 w 208"/>
              <a:gd name="T43" fmla="*/ 159952 h 132"/>
              <a:gd name="T44" fmla="*/ 0 w 208"/>
              <a:gd name="T45" fmla="*/ 140758 h 132"/>
              <a:gd name="T46" fmla="*/ 0 w 208"/>
              <a:gd name="T47" fmla="*/ 76777 h 132"/>
              <a:gd name="T48" fmla="*/ 19142 w 208"/>
              <a:gd name="T49" fmla="*/ 57583 h 132"/>
              <a:gd name="T50" fmla="*/ 19142 w 208"/>
              <a:gd name="T51" fmla="*/ 57583 h 132"/>
              <a:gd name="T52" fmla="*/ 82947 w 208"/>
              <a:gd name="T53" fmla="*/ 57583 h 132"/>
              <a:gd name="T54" fmla="*/ 146752 w 208"/>
              <a:gd name="T55" fmla="*/ 4799 h 132"/>
              <a:gd name="T56" fmla="*/ 146752 w 208"/>
              <a:gd name="T57" fmla="*/ 4799 h 132"/>
              <a:gd name="T58" fmla="*/ 159513 w 208"/>
              <a:gd name="T59" fmla="*/ 0 h 132"/>
              <a:gd name="T60" fmla="*/ 178655 w 208"/>
              <a:gd name="T61" fmla="*/ 19194 h 132"/>
              <a:gd name="T62" fmla="*/ 178655 w 208"/>
              <a:gd name="T63" fmla="*/ 76777 h 132"/>
              <a:gd name="T64" fmla="*/ 178655 w 208"/>
              <a:gd name="T65" fmla="*/ 121564 h 132"/>
              <a:gd name="T66" fmla="*/ 178655 w 208"/>
              <a:gd name="T67" fmla="*/ 140758 h 132"/>
              <a:gd name="T68" fmla="*/ 178655 w 208"/>
              <a:gd name="T69" fmla="*/ 159952 h 132"/>
              <a:gd name="T70" fmla="*/ 178655 w 208"/>
              <a:gd name="T71" fmla="*/ 191943 h 132"/>
              <a:gd name="T72" fmla="*/ 159513 w 208"/>
              <a:gd name="T73" fmla="*/ 211137 h 1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08" h="132">
                <a:moveTo>
                  <a:pt x="196" y="80"/>
                </a:moveTo>
                <a:cubicBezTo>
                  <a:pt x="184" y="80"/>
                  <a:pt x="184" y="80"/>
                  <a:pt x="184" y="80"/>
                </a:cubicBezTo>
                <a:cubicBezTo>
                  <a:pt x="184" y="92"/>
                  <a:pt x="184" y="92"/>
                  <a:pt x="184" y="92"/>
                </a:cubicBezTo>
                <a:cubicBezTo>
                  <a:pt x="184" y="99"/>
                  <a:pt x="179" y="104"/>
                  <a:pt x="172" y="104"/>
                </a:cubicBezTo>
                <a:cubicBezTo>
                  <a:pt x="165" y="104"/>
                  <a:pt x="160" y="99"/>
                  <a:pt x="160" y="92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41" y="80"/>
                  <a:pt x="136" y="75"/>
                  <a:pt x="136" y="68"/>
                </a:cubicBezTo>
                <a:cubicBezTo>
                  <a:pt x="136" y="61"/>
                  <a:pt x="141" y="56"/>
                  <a:pt x="148" y="56"/>
                </a:cubicBezTo>
                <a:cubicBezTo>
                  <a:pt x="160" y="56"/>
                  <a:pt x="160" y="56"/>
                  <a:pt x="160" y="56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37"/>
                  <a:pt x="165" y="32"/>
                  <a:pt x="172" y="32"/>
                </a:cubicBezTo>
                <a:cubicBezTo>
                  <a:pt x="179" y="32"/>
                  <a:pt x="184" y="37"/>
                  <a:pt x="184" y="44"/>
                </a:cubicBezTo>
                <a:cubicBezTo>
                  <a:pt x="184" y="56"/>
                  <a:pt x="184" y="56"/>
                  <a:pt x="184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203" y="56"/>
                  <a:pt x="208" y="61"/>
                  <a:pt x="208" y="68"/>
                </a:cubicBezTo>
                <a:cubicBezTo>
                  <a:pt x="208" y="75"/>
                  <a:pt x="203" y="80"/>
                  <a:pt x="196" y="80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6" name="Freeform 28"/>
          <p:cNvSpPr>
            <a:spLocks noEditPoints="1"/>
          </p:cNvSpPr>
          <p:nvPr/>
        </p:nvSpPr>
        <p:spPr bwMode="auto">
          <a:xfrm>
            <a:off x="774992" y="3779911"/>
            <a:ext cx="238889" cy="197343"/>
          </a:xfrm>
          <a:custGeom>
            <a:avLst/>
            <a:gdLst>
              <a:gd name="T0" fmla="*/ 250795 w 160"/>
              <a:gd name="T1" fmla="*/ 33590 h 132"/>
              <a:gd name="T2" fmla="*/ 14377 w 160"/>
              <a:gd name="T3" fmla="*/ 195142 h 132"/>
              <a:gd name="T4" fmla="*/ 9585 w 160"/>
              <a:gd name="T5" fmla="*/ 196741 h 132"/>
              <a:gd name="T6" fmla="*/ 0 w 160"/>
              <a:gd name="T7" fmla="*/ 187144 h 132"/>
              <a:gd name="T8" fmla="*/ 3195 w 160"/>
              <a:gd name="T9" fmla="*/ 179147 h 132"/>
              <a:gd name="T10" fmla="*/ 241210 w 160"/>
              <a:gd name="T11" fmla="*/ 17595 h 132"/>
              <a:gd name="T12" fmla="*/ 246002 w 160"/>
              <a:gd name="T13" fmla="*/ 15995 h 132"/>
              <a:gd name="T14" fmla="*/ 255587 w 160"/>
              <a:gd name="T15" fmla="*/ 25592 h 132"/>
              <a:gd name="T16" fmla="*/ 250795 w 160"/>
              <a:gd name="T17" fmla="*/ 33590 h 132"/>
              <a:gd name="T18" fmla="*/ 28754 w 160"/>
              <a:gd name="T19" fmla="*/ 76777 h 132"/>
              <a:gd name="T20" fmla="*/ 47923 w 160"/>
              <a:gd name="T21" fmla="*/ 57583 h 132"/>
              <a:gd name="T22" fmla="*/ 47923 w 160"/>
              <a:gd name="T23" fmla="*/ 57583 h 132"/>
              <a:gd name="T24" fmla="*/ 111819 w 160"/>
              <a:gd name="T25" fmla="*/ 57583 h 132"/>
              <a:gd name="T26" fmla="*/ 175716 w 160"/>
              <a:gd name="T27" fmla="*/ 4799 h 132"/>
              <a:gd name="T28" fmla="*/ 175716 w 160"/>
              <a:gd name="T29" fmla="*/ 4799 h 132"/>
              <a:gd name="T30" fmla="*/ 188495 w 160"/>
              <a:gd name="T31" fmla="*/ 0 h 132"/>
              <a:gd name="T32" fmla="*/ 207664 w 160"/>
              <a:gd name="T33" fmla="*/ 17595 h 132"/>
              <a:gd name="T34" fmla="*/ 28754 w 160"/>
              <a:gd name="T35" fmla="*/ 139158 h 132"/>
              <a:gd name="T36" fmla="*/ 28754 w 160"/>
              <a:gd name="T37" fmla="*/ 76777 h 132"/>
              <a:gd name="T38" fmla="*/ 207664 w 160"/>
              <a:gd name="T39" fmla="*/ 121564 h 132"/>
              <a:gd name="T40" fmla="*/ 207664 w 160"/>
              <a:gd name="T41" fmla="*/ 140758 h 132"/>
              <a:gd name="T42" fmla="*/ 207664 w 160"/>
              <a:gd name="T43" fmla="*/ 159952 h 132"/>
              <a:gd name="T44" fmla="*/ 207664 w 160"/>
              <a:gd name="T45" fmla="*/ 191943 h 132"/>
              <a:gd name="T46" fmla="*/ 188495 w 160"/>
              <a:gd name="T47" fmla="*/ 211137 h 132"/>
              <a:gd name="T48" fmla="*/ 177313 w 160"/>
              <a:gd name="T49" fmla="*/ 207938 h 132"/>
              <a:gd name="T50" fmla="*/ 177313 w 160"/>
              <a:gd name="T51" fmla="*/ 207938 h 132"/>
              <a:gd name="T52" fmla="*/ 111819 w 160"/>
              <a:gd name="T53" fmla="*/ 159952 h 132"/>
              <a:gd name="T54" fmla="*/ 99040 w 160"/>
              <a:gd name="T55" fmla="*/ 159952 h 132"/>
              <a:gd name="T56" fmla="*/ 207664 w 160"/>
              <a:gd name="T57" fmla="*/ 86374 h 132"/>
              <a:gd name="T58" fmla="*/ 207664 w 160"/>
              <a:gd name="T59" fmla="*/ 121564 h 13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0" h="132">
                <a:moveTo>
                  <a:pt x="157" y="21"/>
                </a:moveTo>
                <a:cubicBezTo>
                  <a:pt x="9" y="122"/>
                  <a:pt x="9" y="122"/>
                  <a:pt x="9" y="122"/>
                </a:cubicBezTo>
                <a:cubicBezTo>
                  <a:pt x="8" y="122"/>
                  <a:pt x="7" y="123"/>
                  <a:pt x="6" y="123"/>
                </a:cubicBezTo>
                <a:cubicBezTo>
                  <a:pt x="2" y="123"/>
                  <a:pt x="0" y="120"/>
                  <a:pt x="0" y="117"/>
                </a:cubicBezTo>
                <a:cubicBezTo>
                  <a:pt x="0" y="115"/>
                  <a:pt x="1" y="113"/>
                  <a:pt x="2" y="112"/>
                </a:cubicBezTo>
                <a:cubicBezTo>
                  <a:pt x="151" y="11"/>
                  <a:pt x="151" y="11"/>
                  <a:pt x="151" y="11"/>
                </a:cubicBezTo>
                <a:cubicBezTo>
                  <a:pt x="152" y="11"/>
                  <a:pt x="153" y="10"/>
                  <a:pt x="154" y="10"/>
                </a:cubicBezTo>
                <a:cubicBezTo>
                  <a:pt x="157" y="10"/>
                  <a:pt x="160" y="13"/>
                  <a:pt x="160" y="16"/>
                </a:cubicBezTo>
                <a:cubicBezTo>
                  <a:pt x="160" y="18"/>
                  <a:pt x="159" y="20"/>
                  <a:pt x="157" y="21"/>
                </a:cubicBezTo>
                <a:moveTo>
                  <a:pt x="18" y="48"/>
                </a:moveTo>
                <a:cubicBezTo>
                  <a:pt x="18" y="41"/>
                  <a:pt x="23" y="36"/>
                  <a:pt x="30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110" y="3"/>
                  <a:pt x="110" y="3"/>
                  <a:pt x="110" y="3"/>
                </a:cubicBezTo>
                <a:cubicBezTo>
                  <a:pt x="110" y="3"/>
                  <a:pt x="110" y="3"/>
                  <a:pt x="110" y="3"/>
                </a:cubicBezTo>
                <a:cubicBezTo>
                  <a:pt x="113" y="1"/>
                  <a:pt x="115" y="0"/>
                  <a:pt x="118" y="0"/>
                </a:cubicBezTo>
                <a:cubicBezTo>
                  <a:pt x="124" y="0"/>
                  <a:pt x="129" y="5"/>
                  <a:pt x="130" y="11"/>
                </a:cubicBezTo>
                <a:cubicBezTo>
                  <a:pt x="18" y="87"/>
                  <a:pt x="18" y="87"/>
                  <a:pt x="18" y="87"/>
                </a:cubicBezTo>
                <a:lnTo>
                  <a:pt x="18" y="48"/>
                </a:lnTo>
                <a:close/>
                <a:moveTo>
                  <a:pt x="130" y="76"/>
                </a:moveTo>
                <a:cubicBezTo>
                  <a:pt x="130" y="88"/>
                  <a:pt x="130" y="88"/>
                  <a:pt x="130" y="88"/>
                </a:cubicBezTo>
                <a:cubicBezTo>
                  <a:pt x="130" y="100"/>
                  <a:pt x="130" y="100"/>
                  <a:pt x="130" y="10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7"/>
                  <a:pt x="125" y="132"/>
                  <a:pt x="118" y="132"/>
                </a:cubicBezTo>
                <a:cubicBezTo>
                  <a:pt x="115" y="132"/>
                  <a:pt x="113" y="131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70" y="100"/>
                  <a:pt x="70" y="100"/>
                  <a:pt x="70" y="100"/>
                </a:cubicBezTo>
                <a:cubicBezTo>
                  <a:pt x="62" y="100"/>
                  <a:pt x="62" y="100"/>
                  <a:pt x="62" y="100"/>
                </a:cubicBezTo>
                <a:cubicBezTo>
                  <a:pt x="130" y="54"/>
                  <a:pt x="130" y="54"/>
                  <a:pt x="130" y="54"/>
                </a:cubicBezTo>
                <a:lnTo>
                  <a:pt x="130" y="7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7" name="Freeform 29"/>
          <p:cNvSpPr>
            <a:spLocks noEditPoints="1"/>
          </p:cNvSpPr>
          <p:nvPr/>
        </p:nvSpPr>
        <p:spPr bwMode="auto">
          <a:xfrm>
            <a:off x="8054445" y="3021696"/>
            <a:ext cx="382817" cy="382817"/>
          </a:xfrm>
          <a:custGeom>
            <a:avLst/>
            <a:gdLst>
              <a:gd name="T0" fmla="*/ 326380 w 256"/>
              <a:gd name="T1" fmla="*/ 313581 h 256"/>
              <a:gd name="T2" fmla="*/ 326380 w 256"/>
              <a:gd name="T3" fmla="*/ 287982 h 256"/>
              <a:gd name="T4" fmla="*/ 326380 w 256"/>
              <a:gd name="T5" fmla="*/ 236786 h 256"/>
              <a:gd name="T6" fmla="*/ 83195 w 256"/>
              <a:gd name="T7" fmla="*/ 217587 h 256"/>
              <a:gd name="T8" fmla="*/ 83195 w 256"/>
              <a:gd name="T9" fmla="*/ 255984 h 256"/>
              <a:gd name="T10" fmla="*/ 83195 w 256"/>
              <a:gd name="T11" fmla="*/ 294382 h 256"/>
              <a:gd name="T12" fmla="*/ 19199 w 256"/>
              <a:gd name="T13" fmla="*/ 313581 h 256"/>
              <a:gd name="T14" fmla="*/ 0 w 256"/>
              <a:gd name="T15" fmla="*/ 115193 h 256"/>
              <a:gd name="T16" fmla="*/ 390376 w 256"/>
              <a:gd name="T17" fmla="*/ 95994 h 256"/>
              <a:gd name="T18" fmla="*/ 409575 w 256"/>
              <a:gd name="T19" fmla="*/ 294382 h 256"/>
              <a:gd name="T20" fmla="*/ 57596 w 256"/>
              <a:gd name="T21" fmla="*/ 134392 h 256"/>
              <a:gd name="T22" fmla="*/ 57596 w 256"/>
              <a:gd name="T23" fmla="*/ 172789 h 256"/>
              <a:gd name="T24" fmla="*/ 57596 w 256"/>
              <a:gd name="T25" fmla="*/ 134392 h 256"/>
              <a:gd name="T26" fmla="*/ 102394 w 256"/>
              <a:gd name="T27" fmla="*/ 76795 h 256"/>
              <a:gd name="T28" fmla="*/ 102394 w 256"/>
              <a:gd name="T29" fmla="*/ 19199 h 256"/>
              <a:gd name="T30" fmla="*/ 121593 w 256"/>
              <a:gd name="T31" fmla="*/ 0 h 256"/>
              <a:gd name="T32" fmla="*/ 289582 w 256"/>
              <a:gd name="T33" fmla="*/ 0 h 256"/>
              <a:gd name="T34" fmla="*/ 291182 w 256"/>
              <a:gd name="T35" fmla="*/ 0 h 256"/>
              <a:gd name="T36" fmla="*/ 297582 w 256"/>
              <a:gd name="T37" fmla="*/ 3200 h 256"/>
              <a:gd name="T38" fmla="*/ 300782 w 256"/>
              <a:gd name="T39" fmla="*/ 4800 h 256"/>
              <a:gd name="T40" fmla="*/ 300782 w 256"/>
              <a:gd name="T41" fmla="*/ 4800 h 256"/>
              <a:gd name="T42" fmla="*/ 303981 w 256"/>
              <a:gd name="T43" fmla="*/ 8000 h 256"/>
              <a:gd name="T44" fmla="*/ 307181 w 256"/>
              <a:gd name="T45" fmla="*/ 19199 h 256"/>
              <a:gd name="T46" fmla="*/ 307181 w 256"/>
              <a:gd name="T47" fmla="*/ 76795 h 256"/>
              <a:gd name="T48" fmla="*/ 307181 w 256"/>
              <a:gd name="T49" fmla="*/ 371177 h 256"/>
              <a:gd name="T50" fmla="*/ 307181 w 256"/>
              <a:gd name="T51" fmla="*/ 390376 h 256"/>
              <a:gd name="T52" fmla="*/ 121593 w 256"/>
              <a:gd name="T53" fmla="*/ 409575 h 256"/>
              <a:gd name="T54" fmla="*/ 102394 w 256"/>
              <a:gd name="T55" fmla="*/ 377577 h 256"/>
              <a:gd name="T56" fmla="*/ 102394 w 256"/>
              <a:gd name="T57" fmla="*/ 275183 h 256"/>
              <a:gd name="T58" fmla="*/ 307181 w 256"/>
              <a:gd name="T59" fmla="*/ 236786 h 256"/>
              <a:gd name="T60" fmla="*/ 268784 w 256"/>
              <a:gd name="T61" fmla="*/ 275183 h 256"/>
              <a:gd name="T62" fmla="*/ 140791 w 256"/>
              <a:gd name="T63" fmla="*/ 294382 h 256"/>
              <a:gd name="T64" fmla="*/ 268784 w 256"/>
              <a:gd name="T65" fmla="*/ 275183 h 256"/>
              <a:gd name="T66" fmla="*/ 140791 w 256"/>
              <a:gd name="T67" fmla="*/ 313581 h 256"/>
              <a:gd name="T68" fmla="*/ 268784 w 256"/>
              <a:gd name="T69" fmla="*/ 332780 h 256"/>
              <a:gd name="T70" fmla="*/ 268784 w 256"/>
              <a:gd name="T71" fmla="*/ 351979 h 256"/>
              <a:gd name="T72" fmla="*/ 140791 w 256"/>
              <a:gd name="T73" fmla="*/ 371177 h 256"/>
              <a:gd name="T74" fmla="*/ 268784 w 256"/>
              <a:gd name="T75" fmla="*/ 351979 h 2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6" h="256">
                <a:moveTo>
                  <a:pt x="244" y="196"/>
                </a:moveTo>
                <a:cubicBezTo>
                  <a:pt x="204" y="196"/>
                  <a:pt x="204" y="196"/>
                  <a:pt x="204" y="196"/>
                </a:cubicBezTo>
                <a:cubicBezTo>
                  <a:pt x="204" y="184"/>
                  <a:pt x="204" y="184"/>
                  <a:pt x="204" y="184"/>
                </a:cubicBezTo>
                <a:cubicBezTo>
                  <a:pt x="204" y="180"/>
                  <a:pt x="204" y="180"/>
                  <a:pt x="204" y="180"/>
                </a:cubicBezTo>
                <a:cubicBezTo>
                  <a:pt x="204" y="160"/>
                  <a:pt x="204" y="160"/>
                  <a:pt x="204" y="160"/>
                </a:cubicBezTo>
                <a:cubicBezTo>
                  <a:pt x="204" y="148"/>
                  <a:pt x="204" y="148"/>
                  <a:pt x="204" y="148"/>
                </a:cubicBezTo>
                <a:cubicBezTo>
                  <a:pt x="204" y="136"/>
                  <a:pt x="204" y="136"/>
                  <a:pt x="204" y="136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2" y="148"/>
                  <a:pt x="52" y="148"/>
                  <a:pt x="52" y="148"/>
                </a:cubicBezTo>
                <a:cubicBezTo>
                  <a:pt x="52" y="160"/>
                  <a:pt x="52" y="160"/>
                  <a:pt x="52" y="160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2" y="184"/>
                  <a:pt x="52" y="184"/>
                  <a:pt x="52" y="184"/>
                </a:cubicBezTo>
                <a:cubicBezTo>
                  <a:pt x="52" y="196"/>
                  <a:pt x="52" y="196"/>
                  <a:pt x="52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  <a:moveTo>
                  <a:pt x="36" y="84"/>
                </a:moveTo>
                <a:cubicBezTo>
                  <a:pt x="29" y="84"/>
                  <a:pt x="24" y="89"/>
                  <a:pt x="24" y="96"/>
                </a:cubicBezTo>
                <a:cubicBezTo>
                  <a:pt x="24" y="103"/>
                  <a:pt x="29" y="108"/>
                  <a:pt x="36" y="108"/>
                </a:cubicBezTo>
                <a:cubicBezTo>
                  <a:pt x="43" y="108"/>
                  <a:pt x="48" y="103"/>
                  <a:pt x="48" y="96"/>
                </a:cubicBezTo>
                <a:cubicBezTo>
                  <a:pt x="48" y="89"/>
                  <a:pt x="43" y="84"/>
                  <a:pt x="36" y="84"/>
                </a:cubicBezTo>
                <a:moveTo>
                  <a:pt x="192" y="48"/>
                </a:moveTo>
                <a:cubicBezTo>
                  <a:pt x="64" y="48"/>
                  <a:pt x="64" y="48"/>
                  <a:pt x="64" y="48"/>
                </a:cubicBezTo>
                <a:cubicBezTo>
                  <a:pt x="64" y="36"/>
                  <a:pt x="64" y="36"/>
                  <a:pt x="64" y="36"/>
                </a:cubicBezTo>
                <a:cubicBezTo>
                  <a:pt x="64" y="12"/>
                  <a:pt x="64" y="12"/>
                  <a:pt x="64" y="12"/>
                </a:cubicBezTo>
                <a:cubicBezTo>
                  <a:pt x="64" y="10"/>
                  <a:pt x="64" y="9"/>
                  <a:pt x="65" y="7"/>
                </a:cubicBezTo>
                <a:cubicBezTo>
                  <a:pt x="67" y="3"/>
                  <a:pt x="71" y="0"/>
                  <a:pt x="76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0" y="0"/>
                  <a:pt x="180" y="0"/>
                  <a:pt x="181" y="0"/>
                </a:cubicBezTo>
                <a:cubicBezTo>
                  <a:pt x="181" y="0"/>
                  <a:pt x="182" y="0"/>
                  <a:pt x="182" y="0"/>
                </a:cubicBezTo>
                <a:cubicBezTo>
                  <a:pt x="182" y="0"/>
                  <a:pt x="182" y="0"/>
                  <a:pt x="182" y="0"/>
                </a:cubicBezTo>
                <a:cubicBezTo>
                  <a:pt x="184" y="1"/>
                  <a:pt x="185" y="1"/>
                  <a:pt x="186" y="2"/>
                </a:cubicBezTo>
                <a:cubicBezTo>
                  <a:pt x="186" y="2"/>
                  <a:pt x="186" y="2"/>
                  <a:pt x="186" y="2"/>
                </a:cubicBezTo>
                <a:cubicBezTo>
                  <a:pt x="186" y="2"/>
                  <a:pt x="186" y="2"/>
                  <a:pt x="186" y="2"/>
                </a:cubicBezTo>
                <a:cubicBezTo>
                  <a:pt x="187" y="2"/>
                  <a:pt x="188" y="3"/>
                  <a:pt x="188" y="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9" y="4"/>
                  <a:pt x="189" y="5"/>
                  <a:pt x="190" y="5"/>
                </a:cubicBezTo>
                <a:cubicBezTo>
                  <a:pt x="190" y="5"/>
                  <a:pt x="190" y="5"/>
                  <a:pt x="190" y="5"/>
                </a:cubicBezTo>
                <a:cubicBezTo>
                  <a:pt x="191" y="7"/>
                  <a:pt x="192" y="9"/>
                  <a:pt x="192" y="12"/>
                </a:cubicBezTo>
                <a:cubicBezTo>
                  <a:pt x="192" y="12"/>
                  <a:pt x="192" y="12"/>
                  <a:pt x="192" y="12"/>
                </a:cubicBezTo>
                <a:cubicBezTo>
                  <a:pt x="192" y="12"/>
                  <a:pt x="192" y="12"/>
                  <a:pt x="192" y="12"/>
                </a:cubicBezTo>
                <a:lnTo>
                  <a:pt x="192" y="48"/>
                </a:lnTo>
                <a:close/>
                <a:moveTo>
                  <a:pt x="192" y="172"/>
                </a:moveTo>
                <a:cubicBezTo>
                  <a:pt x="192" y="232"/>
                  <a:pt x="192" y="232"/>
                  <a:pt x="192" y="232"/>
                </a:cubicBezTo>
                <a:cubicBezTo>
                  <a:pt x="192" y="236"/>
                  <a:pt x="192" y="236"/>
                  <a:pt x="192" y="236"/>
                </a:cubicBezTo>
                <a:cubicBezTo>
                  <a:pt x="192" y="244"/>
                  <a:pt x="192" y="244"/>
                  <a:pt x="192" y="244"/>
                </a:cubicBezTo>
                <a:cubicBezTo>
                  <a:pt x="192" y="251"/>
                  <a:pt x="187" y="256"/>
                  <a:pt x="180" y="256"/>
                </a:cubicBezTo>
                <a:cubicBezTo>
                  <a:pt x="76" y="256"/>
                  <a:pt x="76" y="256"/>
                  <a:pt x="76" y="256"/>
                </a:cubicBezTo>
                <a:cubicBezTo>
                  <a:pt x="69" y="256"/>
                  <a:pt x="64" y="251"/>
                  <a:pt x="64" y="244"/>
                </a:cubicBezTo>
                <a:cubicBezTo>
                  <a:pt x="64" y="236"/>
                  <a:pt x="64" y="236"/>
                  <a:pt x="64" y="236"/>
                </a:cubicBezTo>
                <a:cubicBezTo>
                  <a:pt x="64" y="232"/>
                  <a:pt x="64" y="232"/>
                  <a:pt x="64" y="232"/>
                </a:cubicBezTo>
                <a:cubicBezTo>
                  <a:pt x="64" y="172"/>
                  <a:pt x="64" y="172"/>
                  <a:pt x="64" y="172"/>
                </a:cubicBezTo>
                <a:cubicBezTo>
                  <a:pt x="64" y="148"/>
                  <a:pt x="64" y="148"/>
                  <a:pt x="64" y="148"/>
                </a:cubicBezTo>
                <a:cubicBezTo>
                  <a:pt x="192" y="148"/>
                  <a:pt x="192" y="148"/>
                  <a:pt x="192" y="148"/>
                </a:cubicBezTo>
                <a:lnTo>
                  <a:pt x="192" y="172"/>
                </a:lnTo>
                <a:close/>
                <a:moveTo>
                  <a:pt x="168" y="172"/>
                </a:moveTo>
                <a:cubicBezTo>
                  <a:pt x="88" y="172"/>
                  <a:pt x="88" y="172"/>
                  <a:pt x="88" y="172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168" y="184"/>
                  <a:pt x="168" y="184"/>
                  <a:pt x="168" y="184"/>
                </a:cubicBezTo>
                <a:lnTo>
                  <a:pt x="168" y="172"/>
                </a:lnTo>
                <a:close/>
                <a:moveTo>
                  <a:pt x="168" y="196"/>
                </a:moveTo>
                <a:cubicBezTo>
                  <a:pt x="88" y="196"/>
                  <a:pt x="88" y="196"/>
                  <a:pt x="88" y="196"/>
                </a:cubicBezTo>
                <a:cubicBezTo>
                  <a:pt x="88" y="208"/>
                  <a:pt x="88" y="208"/>
                  <a:pt x="88" y="208"/>
                </a:cubicBezTo>
                <a:cubicBezTo>
                  <a:pt x="168" y="208"/>
                  <a:pt x="168" y="208"/>
                  <a:pt x="168" y="208"/>
                </a:cubicBezTo>
                <a:lnTo>
                  <a:pt x="168" y="196"/>
                </a:lnTo>
                <a:close/>
                <a:moveTo>
                  <a:pt x="168" y="220"/>
                </a:moveTo>
                <a:cubicBezTo>
                  <a:pt x="88" y="220"/>
                  <a:pt x="88" y="220"/>
                  <a:pt x="88" y="220"/>
                </a:cubicBezTo>
                <a:cubicBezTo>
                  <a:pt x="88" y="232"/>
                  <a:pt x="88" y="232"/>
                  <a:pt x="88" y="232"/>
                </a:cubicBezTo>
                <a:cubicBezTo>
                  <a:pt x="168" y="232"/>
                  <a:pt x="168" y="232"/>
                  <a:pt x="168" y="232"/>
                </a:cubicBezTo>
                <a:lnTo>
                  <a:pt x="168" y="22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8" name="Freeform 30"/>
          <p:cNvSpPr>
            <a:spLocks noEditPoints="1"/>
          </p:cNvSpPr>
          <p:nvPr/>
        </p:nvSpPr>
        <p:spPr bwMode="auto">
          <a:xfrm>
            <a:off x="7386742" y="3039502"/>
            <a:ext cx="381332" cy="345722"/>
          </a:xfrm>
          <a:custGeom>
            <a:avLst/>
            <a:gdLst>
              <a:gd name="T0" fmla="*/ 403206 w 256"/>
              <a:gd name="T1" fmla="*/ 363511 h 232"/>
              <a:gd name="T2" fmla="*/ 277304 w 256"/>
              <a:gd name="T3" fmla="*/ 215237 h 232"/>
              <a:gd name="T4" fmla="*/ 401612 w 256"/>
              <a:gd name="T5" fmla="*/ 94066 h 232"/>
              <a:gd name="T6" fmla="*/ 407987 w 256"/>
              <a:gd name="T7" fmla="*/ 108415 h 232"/>
              <a:gd name="T8" fmla="*/ 407987 w 256"/>
              <a:gd name="T9" fmla="*/ 350756 h 232"/>
              <a:gd name="T10" fmla="*/ 403206 w 256"/>
              <a:gd name="T11" fmla="*/ 363511 h 232"/>
              <a:gd name="T12" fmla="*/ 6375 w 256"/>
              <a:gd name="T13" fmla="*/ 94066 h 232"/>
              <a:gd name="T14" fmla="*/ 19124 w 256"/>
              <a:gd name="T15" fmla="*/ 89283 h 232"/>
              <a:gd name="T16" fmla="*/ 130683 w 256"/>
              <a:gd name="T17" fmla="*/ 89283 h 232"/>
              <a:gd name="T18" fmla="*/ 159370 w 256"/>
              <a:gd name="T19" fmla="*/ 102038 h 232"/>
              <a:gd name="T20" fmla="*/ 165745 w 256"/>
              <a:gd name="T21" fmla="*/ 102038 h 232"/>
              <a:gd name="T22" fmla="*/ 165745 w 256"/>
              <a:gd name="T23" fmla="*/ 153057 h 232"/>
              <a:gd name="T24" fmla="*/ 203994 w 256"/>
              <a:gd name="T25" fmla="*/ 191321 h 232"/>
              <a:gd name="T26" fmla="*/ 242242 w 256"/>
              <a:gd name="T27" fmla="*/ 153057 h 232"/>
              <a:gd name="T28" fmla="*/ 242242 w 256"/>
              <a:gd name="T29" fmla="*/ 102038 h 232"/>
              <a:gd name="T30" fmla="*/ 248617 w 256"/>
              <a:gd name="T31" fmla="*/ 102038 h 232"/>
              <a:gd name="T32" fmla="*/ 277304 w 256"/>
              <a:gd name="T33" fmla="*/ 89283 h 232"/>
              <a:gd name="T34" fmla="*/ 388863 w 256"/>
              <a:gd name="T35" fmla="*/ 89283 h 232"/>
              <a:gd name="T36" fmla="*/ 401612 w 256"/>
              <a:gd name="T37" fmla="*/ 94066 h 232"/>
              <a:gd name="T38" fmla="*/ 203994 w 256"/>
              <a:gd name="T39" fmla="*/ 248718 h 232"/>
              <a:gd name="T40" fmla="*/ 6375 w 256"/>
              <a:gd name="T41" fmla="*/ 94066 h 232"/>
              <a:gd name="T42" fmla="*/ 248617 w 256"/>
              <a:gd name="T43" fmla="*/ 82906 h 232"/>
              <a:gd name="T44" fmla="*/ 235867 w 256"/>
              <a:gd name="T45" fmla="*/ 76529 h 232"/>
              <a:gd name="T46" fmla="*/ 223118 w 256"/>
              <a:gd name="T47" fmla="*/ 65368 h 232"/>
              <a:gd name="T48" fmla="*/ 223118 w 256"/>
              <a:gd name="T49" fmla="*/ 153057 h 232"/>
              <a:gd name="T50" fmla="*/ 203994 w 256"/>
              <a:gd name="T51" fmla="*/ 172189 h 232"/>
              <a:gd name="T52" fmla="*/ 184869 w 256"/>
              <a:gd name="T53" fmla="*/ 153057 h 232"/>
              <a:gd name="T54" fmla="*/ 184869 w 256"/>
              <a:gd name="T55" fmla="*/ 65368 h 232"/>
              <a:gd name="T56" fmla="*/ 172120 w 256"/>
              <a:gd name="T57" fmla="*/ 76529 h 232"/>
              <a:gd name="T58" fmla="*/ 159370 w 256"/>
              <a:gd name="T59" fmla="*/ 82906 h 232"/>
              <a:gd name="T60" fmla="*/ 140246 w 256"/>
              <a:gd name="T61" fmla="*/ 63774 h 232"/>
              <a:gd name="T62" fmla="*/ 146620 w 256"/>
              <a:gd name="T63" fmla="*/ 51019 h 232"/>
              <a:gd name="T64" fmla="*/ 191244 w 256"/>
              <a:gd name="T65" fmla="*/ 6377 h 232"/>
              <a:gd name="T66" fmla="*/ 203994 w 256"/>
              <a:gd name="T67" fmla="*/ 0 h 232"/>
              <a:gd name="T68" fmla="*/ 216743 w 256"/>
              <a:gd name="T69" fmla="*/ 6377 h 232"/>
              <a:gd name="T70" fmla="*/ 261367 w 256"/>
              <a:gd name="T71" fmla="*/ 51019 h 232"/>
              <a:gd name="T72" fmla="*/ 267741 w 256"/>
              <a:gd name="T73" fmla="*/ 63774 h 232"/>
              <a:gd name="T74" fmla="*/ 248617 w 256"/>
              <a:gd name="T75" fmla="*/ 82906 h 232"/>
              <a:gd name="T76" fmla="*/ 4781 w 256"/>
              <a:gd name="T77" fmla="*/ 363511 h 232"/>
              <a:gd name="T78" fmla="*/ 0 w 256"/>
              <a:gd name="T79" fmla="*/ 350756 h 232"/>
              <a:gd name="T80" fmla="*/ 0 w 256"/>
              <a:gd name="T81" fmla="*/ 108415 h 232"/>
              <a:gd name="T82" fmla="*/ 6375 w 256"/>
              <a:gd name="T83" fmla="*/ 94066 h 232"/>
              <a:gd name="T84" fmla="*/ 130683 w 256"/>
              <a:gd name="T85" fmla="*/ 215237 h 232"/>
              <a:gd name="T86" fmla="*/ 4781 w 256"/>
              <a:gd name="T87" fmla="*/ 363511 h 232"/>
              <a:gd name="T88" fmla="*/ 203994 w 256"/>
              <a:gd name="T89" fmla="*/ 286982 h 232"/>
              <a:gd name="T90" fmla="*/ 256586 w 256"/>
              <a:gd name="T91" fmla="*/ 235963 h 232"/>
              <a:gd name="T92" fmla="*/ 401612 w 256"/>
              <a:gd name="T93" fmla="*/ 365105 h 232"/>
              <a:gd name="T94" fmla="*/ 388863 w 256"/>
              <a:gd name="T95" fmla="*/ 369888 h 232"/>
              <a:gd name="T96" fmla="*/ 19124 w 256"/>
              <a:gd name="T97" fmla="*/ 369888 h 232"/>
              <a:gd name="T98" fmla="*/ 6375 w 256"/>
              <a:gd name="T99" fmla="*/ 365105 h 232"/>
              <a:gd name="T100" fmla="*/ 151401 w 256"/>
              <a:gd name="T101" fmla="*/ 235963 h 232"/>
              <a:gd name="T102" fmla="*/ 203994 w 256"/>
              <a:gd name="T103" fmla="*/ 286982 h 23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32">
                <a:moveTo>
                  <a:pt x="253" y="228"/>
                </a:moveTo>
                <a:cubicBezTo>
                  <a:pt x="174" y="135"/>
                  <a:pt x="174" y="135"/>
                  <a:pt x="174" y="135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5" y="62"/>
                  <a:pt x="256" y="65"/>
                  <a:pt x="256" y="68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3"/>
                  <a:pt x="255" y="226"/>
                  <a:pt x="253" y="228"/>
                </a:cubicBezTo>
                <a:moveTo>
                  <a:pt x="4" y="59"/>
                </a:moveTo>
                <a:cubicBezTo>
                  <a:pt x="6" y="57"/>
                  <a:pt x="9" y="56"/>
                  <a:pt x="12" y="56"/>
                </a:cubicBezTo>
                <a:cubicBezTo>
                  <a:pt x="82" y="56"/>
                  <a:pt x="82" y="56"/>
                  <a:pt x="82" y="56"/>
                </a:cubicBezTo>
                <a:cubicBezTo>
                  <a:pt x="87" y="61"/>
                  <a:pt x="93" y="64"/>
                  <a:pt x="100" y="64"/>
                </a:cubicBezTo>
                <a:cubicBezTo>
                  <a:pt x="101" y="64"/>
                  <a:pt x="103" y="64"/>
                  <a:pt x="104" y="64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104" y="109"/>
                  <a:pt x="115" y="120"/>
                  <a:pt x="128" y="120"/>
                </a:cubicBezTo>
                <a:cubicBezTo>
                  <a:pt x="141" y="120"/>
                  <a:pt x="152" y="109"/>
                  <a:pt x="152" y="96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53" y="64"/>
                  <a:pt x="155" y="64"/>
                  <a:pt x="156" y="64"/>
                </a:cubicBezTo>
                <a:cubicBezTo>
                  <a:pt x="163" y="64"/>
                  <a:pt x="169" y="61"/>
                  <a:pt x="174" y="56"/>
                </a:cubicBezTo>
                <a:cubicBezTo>
                  <a:pt x="244" y="56"/>
                  <a:pt x="244" y="56"/>
                  <a:pt x="244" y="56"/>
                </a:cubicBezTo>
                <a:cubicBezTo>
                  <a:pt x="247" y="56"/>
                  <a:pt x="250" y="57"/>
                  <a:pt x="252" y="59"/>
                </a:cubicBezTo>
                <a:cubicBezTo>
                  <a:pt x="128" y="156"/>
                  <a:pt x="128" y="156"/>
                  <a:pt x="128" y="156"/>
                </a:cubicBezTo>
                <a:lnTo>
                  <a:pt x="4" y="59"/>
                </a:lnTo>
                <a:close/>
                <a:moveTo>
                  <a:pt x="156" y="52"/>
                </a:moveTo>
                <a:cubicBezTo>
                  <a:pt x="153" y="52"/>
                  <a:pt x="150" y="51"/>
                  <a:pt x="148" y="4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103"/>
                  <a:pt x="135" y="108"/>
                  <a:pt x="128" y="108"/>
                </a:cubicBezTo>
                <a:cubicBezTo>
                  <a:pt x="121" y="108"/>
                  <a:pt x="116" y="103"/>
                  <a:pt x="116" y="96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6" y="51"/>
                  <a:pt x="103" y="52"/>
                  <a:pt x="100" y="52"/>
                </a:cubicBezTo>
                <a:cubicBezTo>
                  <a:pt x="93" y="52"/>
                  <a:pt x="88" y="47"/>
                  <a:pt x="88" y="40"/>
                </a:cubicBezTo>
                <a:cubicBezTo>
                  <a:pt x="88" y="37"/>
                  <a:pt x="89" y="34"/>
                  <a:pt x="92" y="32"/>
                </a:cubicBezTo>
                <a:cubicBezTo>
                  <a:pt x="120" y="4"/>
                  <a:pt x="120" y="4"/>
                  <a:pt x="120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31" y="0"/>
                  <a:pt x="134" y="1"/>
                  <a:pt x="136" y="4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7" y="34"/>
                  <a:pt x="168" y="37"/>
                  <a:pt x="168" y="40"/>
                </a:cubicBezTo>
                <a:cubicBezTo>
                  <a:pt x="168" y="47"/>
                  <a:pt x="163" y="52"/>
                  <a:pt x="156" y="52"/>
                </a:cubicBezTo>
                <a:moveTo>
                  <a:pt x="3" y="228"/>
                </a:moveTo>
                <a:cubicBezTo>
                  <a:pt x="1" y="226"/>
                  <a:pt x="0" y="223"/>
                  <a:pt x="0" y="220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5"/>
                  <a:pt x="1" y="62"/>
                  <a:pt x="4" y="59"/>
                </a:cubicBezTo>
                <a:cubicBezTo>
                  <a:pt x="82" y="135"/>
                  <a:pt x="82" y="135"/>
                  <a:pt x="82" y="135"/>
                </a:cubicBezTo>
                <a:lnTo>
                  <a:pt x="3" y="228"/>
                </a:lnTo>
                <a:close/>
                <a:moveTo>
                  <a:pt x="128" y="180"/>
                </a:moveTo>
                <a:cubicBezTo>
                  <a:pt x="161" y="148"/>
                  <a:pt x="161" y="148"/>
                  <a:pt x="161" y="148"/>
                </a:cubicBezTo>
                <a:cubicBezTo>
                  <a:pt x="252" y="229"/>
                  <a:pt x="252" y="229"/>
                  <a:pt x="252" y="229"/>
                </a:cubicBezTo>
                <a:cubicBezTo>
                  <a:pt x="250" y="231"/>
                  <a:pt x="247" y="232"/>
                  <a:pt x="24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9" y="232"/>
                  <a:pt x="6" y="231"/>
                  <a:pt x="4" y="229"/>
                </a:cubicBezTo>
                <a:cubicBezTo>
                  <a:pt x="95" y="148"/>
                  <a:pt x="95" y="148"/>
                  <a:pt x="95" y="148"/>
                </a:cubicBezTo>
                <a:lnTo>
                  <a:pt x="128" y="18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9" name="Freeform 31"/>
          <p:cNvSpPr>
            <a:spLocks noEditPoints="1"/>
          </p:cNvSpPr>
          <p:nvPr/>
        </p:nvSpPr>
        <p:spPr bwMode="auto">
          <a:xfrm>
            <a:off x="6717553" y="3039502"/>
            <a:ext cx="382817" cy="345722"/>
          </a:xfrm>
          <a:custGeom>
            <a:avLst/>
            <a:gdLst>
              <a:gd name="T0" fmla="*/ 404775 w 256"/>
              <a:gd name="T1" fmla="*/ 363511 h 232"/>
              <a:gd name="T2" fmla="*/ 278383 w 256"/>
              <a:gd name="T3" fmla="*/ 215237 h 232"/>
              <a:gd name="T4" fmla="*/ 403175 w 256"/>
              <a:gd name="T5" fmla="*/ 94066 h 232"/>
              <a:gd name="T6" fmla="*/ 409575 w 256"/>
              <a:gd name="T7" fmla="*/ 108415 h 232"/>
              <a:gd name="T8" fmla="*/ 409575 w 256"/>
              <a:gd name="T9" fmla="*/ 350756 h 232"/>
              <a:gd name="T10" fmla="*/ 404775 w 256"/>
              <a:gd name="T11" fmla="*/ 363511 h 232"/>
              <a:gd name="T12" fmla="*/ 6400 w 256"/>
              <a:gd name="T13" fmla="*/ 94066 h 232"/>
              <a:gd name="T14" fmla="*/ 19199 w 256"/>
              <a:gd name="T15" fmla="*/ 89283 h 232"/>
              <a:gd name="T16" fmla="*/ 126392 w 256"/>
              <a:gd name="T17" fmla="*/ 89283 h 232"/>
              <a:gd name="T18" fmla="*/ 121593 w 256"/>
              <a:gd name="T19" fmla="*/ 108415 h 232"/>
              <a:gd name="T20" fmla="*/ 132792 w 256"/>
              <a:gd name="T21" fmla="*/ 135519 h 232"/>
              <a:gd name="T22" fmla="*/ 177589 w 256"/>
              <a:gd name="T23" fmla="*/ 180161 h 232"/>
              <a:gd name="T24" fmla="*/ 204788 w 256"/>
              <a:gd name="T25" fmla="*/ 191321 h 232"/>
              <a:gd name="T26" fmla="*/ 231986 w 256"/>
              <a:gd name="T27" fmla="*/ 180161 h 232"/>
              <a:gd name="T28" fmla="*/ 276783 w 256"/>
              <a:gd name="T29" fmla="*/ 135519 h 232"/>
              <a:gd name="T30" fmla="*/ 287982 w 256"/>
              <a:gd name="T31" fmla="*/ 108415 h 232"/>
              <a:gd name="T32" fmla="*/ 283183 w 256"/>
              <a:gd name="T33" fmla="*/ 89283 h 232"/>
              <a:gd name="T34" fmla="*/ 390376 w 256"/>
              <a:gd name="T35" fmla="*/ 89283 h 232"/>
              <a:gd name="T36" fmla="*/ 403175 w 256"/>
              <a:gd name="T37" fmla="*/ 94066 h 232"/>
              <a:gd name="T38" fmla="*/ 204788 w 256"/>
              <a:gd name="T39" fmla="*/ 248718 h 232"/>
              <a:gd name="T40" fmla="*/ 6400 w 256"/>
              <a:gd name="T41" fmla="*/ 94066 h 232"/>
              <a:gd name="T42" fmla="*/ 217587 w 256"/>
              <a:gd name="T43" fmla="*/ 165812 h 232"/>
              <a:gd name="T44" fmla="*/ 204788 w 256"/>
              <a:gd name="T45" fmla="*/ 172189 h 232"/>
              <a:gd name="T46" fmla="*/ 191988 w 256"/>
              <a:gd name="T47" fmla="*/ 165812 h 232"/>
              <a:gd name="T48" fmla="*/ 147191 w 256"/>
              <a:gd name="T49" fmla="*/ 121170 h 232"/>
              <a:gd name="T50" fmla="*/ 140791 w 256"/>
              <a:gd name="T51" fmla="*/ 108415 h 232"/>
              <a:gd name="T52" fmla="*/ 159990 w 256"/>
              <a:gd name="T53" fmla="*/ 89283 h 232"/>
              <a:gd name="T54" fmla="*/ 172789 w 256"/>
              <a:gd name="T55" fmla="*/ 95661 h 232"/>
              <a:gd name="T56" fmla="*/ 185589 w 256"/>
              <a:gd name="T57" fmla="*/ 106821 h 232"/>
              <a:gd name="T58" fmla="*/ 185589 w 256"/>
              <a:gd name="T59" fmla="*/ 19132 h 232"/>
              <a:gd name="T60" fmla="*/ 204788 w 256"/>
              <a:gd name="T61" fmla="*/ 0 h 232"/>
              <a:gd name="T62" fmla="*/ 223986 w 256"/>
              <a:gd name="T63" fmla="*/ 19132 h 232"/>
              <a:gd name="T64" fmla="*/ 223986 w 256"/>
              <a:gd name="T65" fmla="*/ 106821 h 232"/>
              <a:gd name="T66" fmla="*/ 236786 w 256"/>
              <a:gd name="T67" fmla="*/ 95661 h 232"/>
              <a:gd name="T68" fmla="*/ 249585 w 256"/>
              <a:gd name="T69" fmla="*/ 89283 h 232"/>
              <a:gd name="T70" fmla="*/ 268784 w 256"/>
              <a:gd name="T71" fmla="*/ 108415 h 232"/>
              <a:gd name="T72" fmla="*/ 262384 w 256"/>
              <a:gd name="T73" fmla="*/ 121170 h 232"/>
              <a:gd name="T74" fmla="*/ 217587 w 256"/>
              <a:gd name="T75" fmla="*/ 165812 h 232"/>
              <a:gd name="T76" fmla="*/ 4800 w 256"/>
              <a:gd name="T77" fmla="*/ 363511 h 232"/>
              <a:gd name="T78" fmla="*/ 0 w 256"/>
              <a:gd name="T79" fmla="*/ 350756 h 232"/>
              <a:gd name="T80" fmla="*/ 0 w 256"/>
              <a:gd name="T81" fmla="*/ 108415 h 232"/>
              <a:gd name="T82" fmla="*/ 6400 w 256"/>
              <a:gd name="T83" fmla="*/ 94066 h 232"/>
              <a:gd name="T84" fmla="*/ 131192 w 256"/>
              <a:gd name="T85" fmla="*/ 215237 h 232"/>
              <a:gd name="T86" fmla="*/ 4800 w 256"/>
              <a:gd name="T87" fmla="*/ 363511 h 232"/>
              <a:gd name="T88" fmla="*/ 204788 w 256"/>
              <a:gd name="T89" fmla="*/ 286982 h 232"/>
              <a:gd name="T90" fmla="*/ 257584 w 256"/>
              <a:gd name="T91" fmla="*/ 235963 h 232"/>
              <a:gd name="T92" fmla="*/ 403175 w 256"/>
              <a:gd name="T93" fmla="*/ 365105 h 232"/>
              <a:gd name="T94" fmla="*/ 390376 w 256"/>
              <a:gd name="T95" fmla="*/ 369888 h 232"/>
              <a:gd name="T96" fmla="*/ 19199 w 256"/>
              <a:gd name="T97" fmla="*/ 369888 h 232"/>
              <a:gd name="T98" fmla="*/ 6400 w 256"/>
              <a:gd name="T99" fmla="*/ 365105 h 232"/>
              <a:gd name="T100" fmla="*/ 151991 w 256"/>
              <a:gd name="T101" fmla="*/ 235963 h 232"/>
              <a:gd name="T102" fmla="*/ 204788 w 256"/>
              <a:gd name="T103" fmla="*/ 286982 h 23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32">
                <a:moveTo>
                  <a:pt x="253" y="228"/>
                </a:moveTo>
                <a:cubicBezTo>
                  <a:pt x="174" y="135"/>
                  <a:pt x="174" y="135"/>
                  <a:pt x="174" y="135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5" y="62"/>
                  <a:pt x="256" y="65"/>
                  <a:pt x="256" y="68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3"/>
                  <a:pt x="255" y="226"/>
                  <a:pt x="253" y="228"/>
                </a:cubicBezTo>
                <a:moveTo>
                  <a:pt x="4" y="59"/>
                </a:moveTo>
                <a:cubicBezTo>
                  <a:pt x="6" y="57"/>
                  <a:pt x="9" y="56"/>
                  <a:pt x="12" y="56"/>
                </a:cubicBezTo>
                <a:cubicBezTo>
                  <a:pt x="79" y="56"/>
                  <a:pt x="79" y="56"/>
                  <a:pt x="79" y="56"/>
                </a:cubicBezTo>
                <a:cubicBezTo>
                  <a:pt x="77" y="60"/>
                  <a:pt x="76" y="64"/>
                  <a:pt x="76" y="68"/>
                </a:cubicBezTo>
                <a:cubicBezTo>
                  <a:pt x="76" y="75"/>
                  <a:pt x="79" y="81"/>
                  <a:pt x="83" y="85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15" y="117"/>
                  <a:pt x="121" y="120"/>
                  <a:pt x="128" y="120"/>
                </a:cubicBezTo>
                <a:cubicBezTo>
                  <a:pt x="135" y="120"/>
                  <a:pt x="141" y="117"/>
                  <a:pt x="145" y="113"/>
                </a:cubicBezTo>
                <a:cubicBezTo>
                  <a:pt x="173" y="85"/>
                  <a:pt x="173" y="85"/>
                  <a:pt x="173" y="85"/>
                </a:cubicBezTo>
                <a:cubicBezTo>
                  <a:pt x="177" y="81"/>
                  <a:pt x="180" y="75"/>
                  <a:pt x="180" y="68"/>
                </a:cubicBezTo>
                <a:cubicBezTo>
                  <a:pt x="180" y="64"/>
                  <a:pt x="179" y="60"/>
                  <a:pt x="177" y="56"/>
                </a:cubicBezTo>
                <a:cubicBezTo>
                  <a:pt x="244" y="56"/>
                  <a:pt x="244" y="56"/>
                  <a:pt x="244" y="56"/>
                </a:cubicBezTo>
                <a:cubicBezTo>
                  <a:pt x="247" y="56"/>
                  <a:pt x="250" y="57"/>
                  <a:pt x="252" y="59"/>
                </a:cubicBezTo>
                <a:cubicBezTo>
                  <a:pt x="128" y="156"/>
                  <a:pt x="128" y="156"/>
                  <a:pt x="128" y="156"/>
                </a:cubicBezTo>
                <a:lnTo>
                  <a:pt x="4" y="59"/>
                </a:lnTo>
                <a:close/>
                <a:moveTo>
                  <a:pt x="136" y="104"/>
                </a:moveTo>
                <a:cubicBezTo>
                  <a:pt x="134" y="107"/>
                  <a:pt x="131" y="108"/>
                  <a:pt x="128" y="108"/>
                </a:cubicBezTo>
                <a:cubicBezTo>
                  <a:pt x="125" y="108"/>
                  <a:pt x="122" y="107"/>
                  <a:pt x="120" y="104"/>
                </a:cubicBezTo>
                <a:cubicBezTo>
                  <a:pt x="92" y="76"/>
                  <a:pt x="92" y="76"/>
                  <a:pt x="92" y="76"/>
                </a:cubicBezTo>
                <a:cubicBezTo>
                  <a:pt x="89" y="74"/>
                  <a:pt x="88" y="71"/>
                  <a:pt x="88" y="68"/>
                </a:cubicBezTo>
                <a:cubicBezTo>
                  <a:pt x="88" y="61"/>
                  <a:pt x="93" y="56"/>
                  <a:pt x="100" y="56"/>
                </a:cubicBezTo>
                <a:cubicBezTo>
                  <a:pt x="103" y="56"/>
                  <a:pt x="106" y="57"/>
                  <a:pt x="108" y="60"/>
                </a:cubicBezTo>
                <a:cubicBezTo>
                  <a:pt x="116" y="67"/>
                  <a:pt x="116" y="67"/>
                  <a:pt x="116" y="67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8" y="60"/>
                  <a:pt x="148" y="60"/>
                  <a:pt x="148" y="60"/>
                </a:cubicBezTo>
                <a:cubicBezTo>
                  <a:pt x="150" y="57"/>
                  <a:pt x="153" y="56"/>
                  <a:pt x="156" y="56"/>
                </a:cubicBezTo>
                <a:cubicBezTo>
                  <a:pt x="163" y="56"/>
                  <a:pt x="168" y="61"/>
                  <a:pt x="168" y="68"/>
                </a:cubicBezTo>
                <a:cubicBezTo>
                  <a:pt x="168" y="71"/>
                  <a:pt x="167" y="74"/>
                  <a:pt x="164" y="76"/>
                </a:cubicBezTo>
                <a:lnTo>
                  <a:pt x="136" y="104"/>
                </a:lnTo>
                <a:close/>
                <a:moveTo>
                  <a:pt x="3" y="228"/>
                </a:moveTo>
                <a:cubicBezTo>
                  <a:pt x="1" y="226"/>
                  <a:pt x="0" y="223"/>
                  <a:pt x="0" y="220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5"/>
                  <a:pt x="1" y="62"/>
                  <a:pt x="4" y="59"/>
                </a:cubicBezTo>
                <a:cubicBezTo>
                  <a:pt x="82" y="135"/>
                  <a:pt x="82" y="135"/>
                  <a:pt x="82" y="135"/>
                </a:cubicBezTo>
                <a:lnTo>
                  <a:pt x="3" y="228"/>
                </a:lnTo>
                <a:close/>
                <a:moveTo>
                  <a:pt x="128" y="180"/>
                </a:moveTo>
                <a:cubicBezTo>
                  <a:pt x="161" y="148"/>
                  <a:pt x="161" y="148"/>
                  <a:pt x="161" y="148"/>
                </a:cubicBezTo>
                <a:cubicBezTo>
                  <a:pt x="252" y="229"/>
                  <a:pt x="252" y="229"/>
                  <a:pt x="252" y="229"/>
                </a:cubicBezTo>
                <a:cubicBezTo>
                  <a:pt x="250" y="231"/>
                  <a:pt x="247" y="232"/>
                  <a:pt x="24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9" y="232"/>
                  <a:pt x="6" y="231"/>
                  <a:pt x="4" y="229"/>
                </a:cubicBezTo>
                <a:cubicBezTo>
                  <a:pt x="95" y="148"/>
                  <a:pt x="95" y="148"/>
                  <a:pt x="95" y="148"/>
                </a:cubicBezTo>
                <a:lnTo>
                  <a:pt x="128" y="18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0" name="Freeform 32"/>
          <p:cNvSpPr>
            <a:spLocks noEditPoints="1"/>
          </p:cNvSpPr>
          <p:nvPr/>
        </p:nvSpPr>
        <p:spPr bwMode="auto">
          <a:xfrm>
            <a:off x="6049851" y="3081047"/>
            <a:ext cx="381334" cy="262631"/>
          </a:xfrm>
          <a:custGeom>
            <a:avLst/>
            <a:gdLst>
              <a:gd name="T0" fmla="*/ 277304 w 256"/>
              <a:gd name="T1" fmla="*/ 126125 h 176"/>
              <a:gd name="T2" fmla="*/ 401613 w 256"/>
              <a:gd name="T3" fmla="*/ 4790 h 176"/>
              <a:gd name="T4" fmla="*/ 407988 w 256"/>
              <a:gd name="T5" fmla="*/ 19158 h 176"/>
              <a:gd name="T6" fmla="*/ 407988 w 256"/>
              <a:gd name="T7" fmla="*/ 261830 h 176"/>
              <a:gd name="T8" fmla="*/ 403207 w 256"/>
              <a:gd name="T9" fmla="*/ 274602 h 176"/>
              <a:gd name="T10" fmla="*/ 277304 w 256"/>
              <a:gd name="T11" fmla="*/ 126125 h 176"/>
              <a:gd name="T12" fmla="*/ 6375 w 256"/>
              <a:gd name="T13" fmla="*/ 4790 h 176"/>
              <a:gd name="T14" fmla="*/ 19124 w 256"/>
              <a:gd name="T15" fmla="*/ 0 h 176"/>
              <a:gd name="T16" fmla="*/ 388864 w 256"/>
              <a:gd name="T17" fmla="*/ 0 h 176"/>
              <a:gd name="T18" fmla="*/ 401613 w 256"/>
              <a:gd name="T19" fmla="*/ 4790 h 176"/>
              <a:gd name="T20" fmla="*/ 203994 w 256"/>
              <a:gd name="T21" fmla="*/ 159652 h 176"/>
              <a:gd name="T22" fmla="*/ 6375 w 256"/>
              <a:gd name="T23" fmla="*/ 4790 h 176"/>
              <a:gd name="T24" fmla="*/ 4781 w 256"/>
              <a:gd name="T25" fmla="*/ 274602 h 176"/>
              <a:gd name="T26" fmla="*/ 0 w 256"/>
              <a:gd name="T27" fmla="*/ 261830 h 176"/>
              <a:gd name="T28" fmla="*/ 0 w 256"/>
              <a:gd name="T29" fmla="*/ 19158 h 176"/>
              <a:gd name="T30" fmla="*/ 6375 w 256"/>
              <a:gd name="T31" fmla="*/ 4790 h 176"/>
              <a:gd name="T32" fmla="*/ 130684 w 256"/>
              <a:gd name="T33" fmla="*/ 126125 h 176"/>
              <a:gd name="T34" fmla="*/ 4781 w 256"/>
              <a:gd name="T35" fmla="*/ 274602 h 176"/>
              <a:gd name="T36" fmla="*/ 203994 w 256"/>
              <a:gd name="T37" fmla="*/ 197969 h 176"/>
              <a:gd name="T38" fmla="*/ 256586 w 256"/>
              <a:gd name="T39" fmla="*/ 146880 h 176"/>
              <a:gd name="T40" fmla="*/ 401613 w 256"/>
              <a:gd name="T41" fmla="*/ 276198 h 176"/>
              <a:gd name="T42" fmla="*/ 388864 w 256"/>
              <a:gd name="T43" fmla="*/ 280988 h 176"/>
              <a:gd name="T44" fmla="*/ 19124 w 256"/>
              <a:gd name="T45" fmla="*/ 280988 h 176"/>
              <a:gd name="T46" fmla="*/ 6375 w 256"/>
              <a:gd name="T47" fmla="*/ 276198 h 176"/>
              <a:gd name="T48" fmla="*/ 151402 w 256"/>
              <a:gd name="T49" fmla="*/ 146880 h 176"/>
              <a:gd name="T50" fmla="*/ 203994 w 256"/>
              <a:gd name="T51" fmla="*/ 197969 h 17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176">
                <a:moveTo>
                  <a:pt x="174" y="79"/>
                </a:moveTo>
                <a:cubicBezTo>
                  <a:pt x="252" y="3"/>
                  <a:pt x="252" y="3"/>
                  <a:pt x="252" y="3"/>
                </a:cubicBezTo>
                <a:cubicBezTo>
                  <a:pt x="255" y="6"/>
                  <a:pt x="256" y="9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67"/>
                  <a:pt x="255" y="170"/>
                  <a:pt x="253" y="172"/>
                </a:cubicBezTo>
                <a:lnTo>
                  <a:pt x="174" y="79"/>
                </a:lnTo>
                <a:close/>
                <a:moveTo>
                  <a:pt x="4" y="3"/>
                </a:moveTo>
                <a:cubicBezTo>
                  <a:pt x="6" y="1"/>
                  <a:pt x="9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47" y="0"/>
                  <a:pt x="250" y="1"/>
                  <a:pt x="252" y="3"/>
                </a:cubicBezTo>
                <a:cubicBezTo>
                  <a:pt x="128" y="100"/>
                  <a:pt x="128" y="100"/>
                  <a:pt x="128" y="100"/>
                </a:cubicBezTo>
                <a:lnTo>
                  <a:pt x="4" y="3"/>
                </a:lnTo>
                <a:close/>
                <a:moveTo>
                  <a:pt x="3" y="172"/>
                </a:moveTo>
                <a:cubicBezTo>
                  <a:pt x="1" y="170"/>
                  <a:pt x="0" y="167"/>
                  <a:pt x="0" y="16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1" y="6"/>
                  <a:pt x="4" y="3"/>
                </a:cubicBezTo>
                <a:cubicBezTo>
                  <a:pt x="82" y="79"/>
                  <a:pt x="82" y="79"/>
                  <a:pt x="82" y="79"/>
                </a:cubicBezTo>
                <a:lnTo>
                  <a:pt x="3" y="172"/>
                </a:lnTo>
                <a:close/>
                <a:moveTo>
                  <a:pt x="128" y="124"/>
                </a:moveTo>
                <a:cubicBezTo>
                  <a:pt x="161" y="92"/>
                  <a:pt x="161" y="92"/>
                  <a:pt x="161" y="92"/>
                </a:cubicBezTo>
                <a:cubicBezTo>
                  <a:pt x="252" y="173"/>
                  <a:pt x="252" y="173"/>
                  <a:pt x="252" y="173"/>
                </a:cubicBezTo>
                <a:cubicBezTo>
                  <a:pt x="250" y="175"/>
                  <a:pt x="247" y="176"/>
                  <a:pt x="244" y="176"/>
                </a:cubicBezTo>
                <a:cubicBezTo>
                  <a:pt x="12" y="176"/>
                  <a:pt x="12" y="176"/>
                  <a:pt x="12" y="176"/>
                </a:cubicBezTo>
                <a:cubicBezTo>
                  <a:pt x="9" y="176"/>
                  <a:pt x="6" y="175"/>
                  <a:pt x="4" y="173"/>
                </a:cubicBezTo>
                <a:cubicBezTo>
                  <a:pt x="95" y="92"/>
                  <a:pt x="95" y="92"/>
                  <a:pt x="95" y="92"/>
                </a:cubicBezTo>
                <a:lnTo>
                  <a:pt x="128" y="1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1" name="Freeform 33"/>
          <p:cNvSpPr>
            <a:spLocks noEditPoints="1"/>
          </p:cNvSpPr>
          <p:nvPr/>
        </p:nvSpPr>
        <p:spPr bwMode="auto">
          <a:xfrm>
            <a:off x="5380663" y="3045437"/>
            <a:ext cx="382817" cy="333852"/>
          </a:xfrm>
          <a:custGeom>
            <a:avLst/>
            <a:gdLst>
              <a:gd name="T0" fmla="*/ 390376 w 256"/>
              <a:gd name="T1" fmla="*/ 357188 h 224"/>
              <a:gd name="T2" fmla="*/ 19199 w 256"/>
              <a:gd name="T3" fmla="*/ 357188 h 224"/>
              <a:gd name="T4" fmla="*/ 0 w 256"/>
              <a:gd name="T5" fmla="*/ 338053 h 224"/>
              <a:gd name="T6" fmla="*/ 0 w 256"/>
              <a:gd name="T7" fmla="*/ 19135 h 224"/>
              <a:gd name="T8" fmla="*/ 19199 w 256"/>
              <a:gd name="T9" fmla="*/ 0 h 224"/>
              <a:gd name="T10" fmla="*/ 390376 w 256"/>
              <a:gd name="T11" fmla="*/ 0 h 224"/>
              <a:gd name="T12" fmla="*/ 409575 w 256"/>
              <a:gd name="T13" fmla="*/ 19135 h 224"/>
              <a:gd name="T14" fmla="*/ 409575 w 256"/>
              <a:gd name="T15" fmla="*/ 338053 h 224"/>
              <a:gd name="T16" fmla="*/ 390376 w 256"/>
              <a:gd name="T17" fmla="*/ 357188 h 224"/>
              <a:gd name="T18" fmla="*/ 38398 w 256"/>
              <a:gd name="T19" fmla="*/ 19135 h 224"/>
              <a:gd name="T20" fmla="*/ 19199 w 256"/>
              <a:gd name="T21" fmla="*/ 38270 h 224"/>
              <a:gd name="T22" fmla="*/ 38398 w 256"/>
              <a:gd name="T23" fmla="*/ 57405 h 224"/>
              <a:gd name="T24" fmla="*/ 57596 w 256"/>
              <a:gd name="T25" fmla="*/ 38270 h 224"/>
              <a:gd name="T26" fmla="*/ 38398 w 256"/>
              <a:gd name="T27" fmla="*/ 19135 h 224"/>
              <a:gd name="T28" fmla="*/ 95994 w 256"/>
              <a:gd name="T29" fmla="*/ 19135 h 224"/>
              <a:gd name="T30" fmla="*/ 76795 w 256"/>
              <a:gd name="T31" fmla="*/ 38270 h 224"/>
              <a:gd name="T32" fmla="*/ 95994 w 256"/>
              <a:gd name="T33" fmla="*/ 57405 h 224"/>
              <a:gd name="T34" fmla="*/ 115193 w 256"/>
              <a:gd name="T35" fmla="*/ 38270 h 224"/>
              <a:gd name="T36" fmla="*/ 95994 w 256"/>
              <a:gd name="T37" fmla="*/ 19135 h 224"/>
              <a:gd name="T38" fmla="*/ 153591 w 256"/>
              <a:gd name="T39" fmla="*/ 19135 h 224"/>
              <a:gd name="T40" fmla="*/ 134392 w 256"/>
              <a:gd name="T41" fmla="*/ 38270 h 224"/>
              <a:gd name="T42" fmla="*/ 153591 w 256"/>
              <a:gd name="T43" fmla="*/ 57405 h 224"/>
              <a:gd name="T44" fmla="*/ 172789 w 256"/>
              <a:gd name="T45" fmla="*/ 38270 h 224"/>
              <a:gd name="T46" fmla="*/ 153591 w 256"/>
              <a:gd name="T47" fmla="*/ 19135 h 224"/>
              <a:gd name="T48" fmla="*/ 390376 w 256"/>
              <a:gd name="T49" fmla="*/ 76540 h 224"/>
              <a:gd name="T50" fmla="*/ 371177 w 256"/>
              <a:gd name="T51" fmla="*/ 76540 h 224"/>
              <a:gd name="T52" fmla="*/ 38398 w 256"/>
              <a:gd name="T53" fmla="*/ 76540 h 224"/>
              <a:gd name="T54" fmla="*/ 19199 w 256"/>
              <a:gd name="T55" fmla="*/ 76540 h 224"/>
              <a:gd name="T56" fmla="*/ 19199 w 256"/>
              <a:gd name="T57" fmla="*/ 338053 h 224"/>
              <a:gd name="T58" fmla="*/ 390376 w 256"/>
              <a:gd name="T59" fmla="*/ 338053 h 224"/>
              <a:gd name="T60" fmla="*/ 390376 w 256"/>
              <a:gd name="T61" fmla="*/ 76540 h 224"/>
              <a:gd name="T62" fmla="*/ 145591 w 256"/>
              <a:gd name="T63" fmla="*/ 151486 h 224"/>
              <a:gd name="T64" fmla="*/ 172789 w 256"/>
              <a:gd name="T65" fmla="*/ 151486 h 224"/>
              <a:gd name="T66" fmla="*/ 204788 w 256"/>
              <a:gd name="T67" fmla="*/ 183378 h 224"/>
              <a:gd name="T68" fmla="*/ 236786 w 256"/>
              <a:gd name="T69" fmla="*/ 151486 h 224"/>
              <a:gd name="T70" fmla="*/ 263984 w 256"/>
              <a:gd name="T71" fmla="*/ 151486 h 224"/>
              <a:gd name="T72" fmla="*/ 263984 w 256"/>
              <a:gd name="T73" fmla="*/ 178594 h 224"/>
              <a:gd name="T74" fmla="*/ 231986 w 256"/>
              <a:gd name="T75" fmla="*/ 210486 h 224"/>
              <a:gd name="T76" fmla="*/ 263984 w 256"/>
              <a:gd name="T77" fmla="*/ 242378 h 224"/>
              <a:gd name="T78" fmla="*/ 263984 w 256"/>
              <a:gd name="T79" fmla="*/ 269486 h 224"/>
              <a:gd name="T80" fmla="*/ 236786 w 256"/>
              <a:gd name="T81" fmla="*/ 269486 h 224"/>
              <a:gd name="T82" fmla="*/ 204788 w 256"/>
              <a:gd name="T83" fmla="*/ 237594 h 224"/>
              <a:gd name="T84" fmla="*/ 172789 w 256"/>
              <a:gd name="T85" fmla="*/ 269486 h 224"/>
              <a:gd name="T86" fmla="*/ 145591 w 256"/>
              <a:gd name="T87" fmla="*/ 269486 h 224"/>
              <a:gd name="T88" fmla="*/ 145591 w 256"/>
              <a:gd name="T89" fmla="*/ 242378 h 224"/>
              <a:gd name="T90" fmla="*/ 177589 w 256"/>
              <a:gd name="T91" fmla="*/ 210486 h 224"/>
              <a:gd name="T92" fmla="*/ 145591 w 256"/>
              <a:gd name="T93" fmla="*/ 178594 h 224"/>
              <a:gd name="T94" fmla="*/ 145591 w 256"/>
              <a:gd name="T95" fmla="*/ 151486 h 22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91" y="95"/>
                </a:moveTo>
                <a:cubicBezTo>
                  <a:pt x="96" y="91"/>
                  <a:pt x="104" y="91"/>
                  <a:pt x="108" y="9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48" y="95"/>
                  <a:pt x="148" y="95"/>
                  <a:pt x="148" y="95"/>
                </a:cubicBezTo>
                <a:cubicBezTo>
                  <a:pt x="152" y="91"/>
                  <a:pt x="160" y="91"/>
                  <a:pt x="165" y="95"/>
                </a:cubicBezTo>
                <a:cubicBezTo>
                  <a:pt x="169" y="100"/>
                  <a:pt x="169" y="108"/>
                  <a:pt x="165" y="112"/>
                </a:cubicBezTo>
                <a:cubicBezTo>
                  <a:pt x="145" y="132"/>
                  <a:pt x="145" y="132"/>
                  <a:pt x="145" y="132"/>
                </a:cubicBezTo>
                <a:cubicBezTo>
                  <a:pt x="165" y="152"/>
                  <a:pt x="165" y="152"/>
                  <a:pt x="165" y="152"/>
                </a:cubicBezTo>
                <a:cubicBezTo>
                  <a:pt x="169" y="156"/>
                  <a:pt x="169" y="164"/>
                  <a:pt x="165" y="169"/>
                </a:cubicBezTo>
                <a:cubicBezTo>
                  <a:pt x="160" y="173"/>
                  <a:pt x="152" y="173"/>
                  <a:pt x="148" y="169"/>
                </a:cubicBezTo>
                <a:cubicBezTo>
                  <a:pt x="128" y="149"/>
                  <a:pt x="128" y="149"/>
                  <a:pt x="128" y="149"/>
                </a:cubicBezTo>
                <a:cubicBezTo>
                  <a:pt x="108" y="169"/>
                  <a:pt x="108" y="169"/>
                  <a:pt x="108" y="169"/>
                </a:cubicBezTo>
                <a:cubicBezTo>
                  <a:pt x="104" y="173"/>
                  <a:pt x="96" y="173"/>
                  <a:pt x="91" y="169"/>
                </a:cubicBezTo>
                <a:cubicBezTo>
                  <a:pt x="87" y="164"/>
                  <a:pt x="87" y="156"/>
                  <a:pt x="91" y="152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91" y="112"/>
                  <a:pt x="91" y="112"/>
                  <a:pt x="91" y="112"/>
                </a:cubicBezTo>
                <a:cubicBezTo>
                  <a:pt x="87" y="108"/>
                  <a:pt x="87" y="100"/>
                  <a:pt x="91" y="95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2" name="Freeform 34"/>
          <p:cNvSpPr>
            <a:spLocks noEditPoints="1"/>
          </p:cNvSpPr>
          <p:nvPr/>
        </p:nvSpPr>
        <p:spPr bwMode="auto">
          <a:xfrm>
            <a:off x="4712960" y="3045437"/>
            <a:ext cx="381332" cy="333852"/>
          </a:xfrm>
          <a:custGeom>
            <a:avLst/>
            <a:gdLst>
              <a:gd name="T0" fmla="*/ 388863 w 256"/>
              <a:gd name="T1" fmla="*/ 357188 h 224"/>
              <a:gd name="T2" fmla="*/ 19124 w 256"/>
              <a:gd name="T3" fmla="*/ 357188 h 224"/>
              <a:gd name="T4" fmla="*/ 0 w 256"/>
              <a:gd name="T5" fmla="*/ 338053 h 224"/>
              <a:gd name="T6" fmla="*/ 0 w 256"/>
              <a:gd name="T7" fmla="*/ 19135 h 224"/>
              <a:gd name="T8" fmla="*/ 19124 w 256"/>
              <a:gd name="T9" fmla="*/ 0 h 224"/>
              <a:gd name="T10" fmla="*/ 388863 w 256"/>
              <a:gd name="T11" fmla="*/ 0 h 224"/>
              <a:gd name="T12" fmla="*/ 407987 w 256"/>
              <a:gd name="T13" fmla="*/ 19135 h 224"/>
              <a:gd name="T14" fmla="*/ 407987 w 256"/>
              <a:gd name="T15" fmla="*/ 338053 h 224"/>
              <a:gd name="T16" fmla="*/ 388863 w 256"/>
              <a:gd name="T17" fmla="*/ 357188 h 224"/>
              <a:gd name="T18" fmla="*/ 38249 w 256"/>
              <a:gd name="T19" fmla="*/ 19135 h 224"/>
              <a:gd name="T20" fmla="*/ 19124 w 256"/>
              <a:gd name="T21" fmla="*/ 38270 h 224"/>
              <a:gd name="T22" fmla="*/ 38249 w 256"/>
              <a:gd name="T23" fmla="*/ 57405 h 224"/>
              <a:gd name="T24" fmla="*/ 57373 w 256"/>
              <a:gd name="T25" fmla="*/ 38270 h 224"/>
              <a:gd name="T26" fmla="*/ 38249 w 256"/>
              <a:gd name="T27" fmla="*/ 19135 h 224"/>
              <a:gd name="T28" fmla="*/ 95622 w 256"/>
              <a:gd name="T29" fmla="*/ 19135 h 224"/>
              <a:gd name="T30" fmla="*/ 76498 w 256"/>
              <a:gd name="T31" fmla="*/ 38270 h 224"/>
              <a:gd name="T32" fmla="*/ 95622 w 256"/>
              <a:gd name="T33" fmla="*/ 57405 h 224"/>
              <a:gd name="T34" fmla="*/ 114746 w 256"/>
              <a:gd name="T35" fmla="*/ 38270 h 224"/>
              <a:gd name="T36" fmla="*/ 95622 w 256"/>
              <a:gd name="T37" fmla="*/ 19135 h 224"/>
              <a:gd name="T38" fmla="*/ 152995 w 256"/>
              <a:gd name="T39" fmla="*/ 19135 h 224"/>
              <a:gd name="T40" fmla="*/ 133871 w 256"/>
              <a:gd name="T41" fmla="*/ 38270 h 224"/>
              <a:gd name="T42" fmla="*/ 152995 w 256"/>
              <a:gd name="T43" fmla="*/ 57405 h 224"/>
              <a:gd name="T44" fmla="*/ 172120 w 256"/>
              <a:gd name="T45" fmla="*/ 38270 h 224"/>
              <a:gd name="T46" fmla="*/ 152995 w 256"/>
              <a:gd name="T47" fmla="*/ 19135 h 224"/>
              <a:gd name="T48" fmla="*/ 388863 w 256"/>
              <a:gd name="T49" fmla="*/ 76540 h 224"/>
              <a:gd name="T50" fmla="*/ 369738 w 256"/>
              <a:gd name="T51" fmla="*/ 76540 h 224"/>
              <a:gd name="T52" fmla="*/ 38249 w 256"/>
              <a:gd name="T53" fmla="*/ 76540 h 224"/>
              <a:gd name="T54" fmla="*/ 19124 w 256"/>
              <a:gd name="T55" fmla="*/ 76540 h 224"/>
              <a:gd name="T56" fmla="*/ 19124 w 256"/>
              <a:gd name="T57" fmla="*/ 338053 h 224"/>
              <a:gd name="T58" fmla="*/ 388863 w 256"/>
              <a:gd name="T59" fmla="*/ 338053 h 224"/>
              <a:gd name="T60" fmla="*/ 388863 w 256"/>
              <a:gd name="T61" fmla="*/ 76540 h 224"/>
              <a:gd name="T62" fmla="*/ 146620 w 256"/>
              <a:gd name="T63" fmla="*/ 191351 h 224"/>
              <a:gd name="T64" fmla="*/ 159370 w 256"/>
              <a:gd name="T65" fmla="*/ 197729 h 224"/>
              <a:gd name="T66" fmla="*/ 184869 w 256"/>
              <a:gd name="T67" fmla="*/ 221648 h 224"/>
              <a:gd name="T68" fmla="*/ 248617 w 256"/>
              <a:gd name="T69" fmla="*/ 159459 h 224"/>
              <a:gd name="T70" fmla="*/ 261367 w 256"/>
              <a:gd name="T71" fmla="*/ 153081 h 224"/>
              <a:gd name="T72" fmla="*/ 280491 w 256"/>
              <a:gd name="T73" fmla="*/ 172216 h 224"/>
              <a:gd name="T74" fmla="*/ 274116 w 256"/>
              <a:gd name="T75" fmla="*/ 184972 h 224"/>
              <a:gd name="T76" fmla="*/ 197619 w 256"/>
              <a:gd name="T77" fmla="*/ 261513 h 224"/>
              <a:gd name="T78" fmla="*/ 184869 w 256"/>
              <a:gd name="T79" fmla="*/ 267891 h 224"/>
              <a:gd name="T80" fmla="*/ 172120 w 256"/>
              <a:gd name="T81" fmla="*/ 261513 h 224"/>
              <a:gd name="T82" fmla="*/ 133871 w 256"/>
              <a:gd name="T83" fmla="*/ 223243 h 224"/>
              <a:gd name="T84" fmla="*/ 127496 w 256"/>
              <a:gd name="T85" fmla="*/ 210486 h 224"/>
              <a:gd name="T86" fmla="*/ 146620 w 256"/>
              <a:gd name="T87" fmla="*/ 191351 h 22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92" y="120"/>
                </a:moveTo>
                <a:cubicBezTo>
                  <a:pt x="95" y="120"/>
                  <a:pt x="98" y="121"/>
                  <a:pt x="100" y="124"/>
                </a:cubicBezTo>
                <a:cubicBezTo>
                  <a:pt x="116" y="139"/>
                  <a:pt x="116" y="139"/>
                  <a:pt x="116" y="139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8" y="97"/>
                  <a:pt x="161" y="96"/>
                  <a:pt x="164" y="96"/>
                </a:cubicBezTo>
                <a:cubicBezTo>
                  <a:pt x="171" y="96"/>
                  <a:pt x="176" y="101"/>
                  <a:pt x="176" y="108"/>
                </a:cubicBezTo>
                <a:cubicBezTo>
                  <a:pt x="176" y="111"/>
                  <a:pt x="175" y="114"/>
                  <a:pt x="172" y="116"/>
                </a:cubicBezTo>
                <a:cubicBezTo>
                  <a:pt x="124" y="164"/>
                  <a:pt x="124" y="164"/>
                  <a:pt x="124" y="164"/>
                </a:cubicBezTo>
                <a:cubicBezTo>
                  <a:pt x="122" y="167"/>
                  <a:pt x="119" y="168"/>
                  <a:pt x="116" y="168"/>
                </a:cubicBezTo>
                <a:cubicBezTo>
                  <a:pt x="113" y="168"/>
                  <a:pt x="110" y="167"/>
                  <a:pt x="108" y="164"/>
                </a:cubicBezTo>
                <a:cubicBezTo>
                  <a:pt x="84" y="140"/>
                  <a:pt x="84" y="140"/>
                  <a:pt x="84" y="140"/>
                </a:cubicBezTo>
                <a:cubicBezTo>
                  <a:pt x="81" y="138"/>
                  <a:pt x="80" y="135"/>
                  <a:pt x="80" y="132"/>
                </a:cubicBezTo>
                <a:cubicBezTo>
                  <a:pt x="80" y="125"/>
                  <a:pt x="85" y="120"/>
                  <a:pt x="92" y="12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3" name="Freeform 35"/>
          <p:cNvSpPr>
            <a:spLocks noEditPoints="1"/>
          </p:cNvSpPr>
          <p:nvPr/>
        </p:nvSpPr>
        <p:spPr bwMode="auto">
          <a:xfrm>
            <a:off x="4043772" y="3045437"/>
            <a:ext cx="381334" cy="333852"/>
          </a:xfrm>
          <a:custGeom>
            <a:avLst/>
            <a:gdLst>
              <a:gd name="T0" fmla="*/ 388864 w 256"/>
              <a:gd name="T1" fmla="*/ 357188 h 224"/>
              <a:gd name="T2" fmla="*/ 19124 w 256"/>
              <a:gd name="T3" fmla="*/ 357188 h 224"/>
              <a:gd name="T4" fmla="*/ 0 w 256"/>
              <a:gd name="T5" fmla="*/ 338053 h 224"/>
              <a:gd name="T6" fmla="*/ 0 w 256"/>
              <a:gd name="T7" fmla="*/ 19135 h 224"/>
              <a:gd name="T8" fmla="*/ 19124 w 256"/>
              <a:gd name="T9" fmla="*/ 0 h 224"/>
              <a:gd name="T10" fmla="*/ 388864 w 256"/>
              <a:gd name="T11" fmla="*/ 0 h 224"/>
              <a:gd name="T12" fmla="*/ 407988 w 256"/>
              <a:gd name="T13" fmla="*/ 19135 h 224"/>
              <a:gd name="T14" fmla="*/ 407988 w 256"/>
              <a:gd name="T15" fmla="*/ 338053 h 224"/>
              <a:gd name="T16" fmla="*/ 388864 w 256"/>
              <a:gd name="T17" fmla="*/ 357188 h 224"/>
              <a:gd name="T18" fmla="*/ 38249 w 256"/>
              <a:gd name="T19" fmla="*/ 19135 h 224"/>
              <a:gd name="T20" fmla="*/ 19124 w 256"/>
              <a:gd name="T21" fmla="*/ 38270 h 224"/>
              <a:gd name="T22" fmla="*/ 38249 w 256"/>
              <a:gd name="T23" fmla="*/ 57405 h 224"/>
              <a:gd name="T24" fmla="*/ 57373 w 256"/>
              <a:gd name="T25" fmla="*/ 38270 h 224"/>
              <a:gd name="T26" fmla="*/ 38249 w 256"/>
              <a:gd name="T27" fmla="*/ 19135 h 224"/>
              <a:gd name="T28" fmla="*/ 95622 w 256"/>
              <a:gd name="T29" fmla="*/ 19135 h 224"/>
              <a:gd name="T30" fmla="*/ 76498 w 256"/>
              <a:gd name="T31" fmla="*/ 38270 h 224"/>
              <a:gd name="T32" fmla="*/ 95622 w 256"/>
              <a:gd name="T33" fmla="*/ 57405 h 224"/>
              <a:gd name="T34" fmla="*/ 114747 w 256"/>
              <a:gd name="T35" fmla="*/ 38270 h 224"/>
              <a:gd name="T36" fmla="*/ 95622 w 256"/>
              <a:gd name="T37" fmla="*/ 19135 h 224"/>
              <a:gd name="T38" fmla="*/ 152996 w 256"/>
              <a:gd name="T39" fmla="*/ 19135 h 224"/>
              <a:gd name="T40" fmla="*/ 133871 w 256"/>
              <a:gd name="T41" fmla="*/ 38270 h 224"/>
              <a:gd name="T42" fmla="*/ 152996 w 256"/>
              <a:gd name="T43" fmla="*/ 57405 h 224"/>
              <a:gd name="T44" fmla="*/ 172120 w 256"/>
              <a:gd name="T45" fmla="*/ 38270 h 224"/>
              <a:gd name="T46" fmla="*/ 152996 w 256"/>
              <a:gd name="T47" fmla="*/ 19135 h 224"/>
              <a:gd name="T48" fmla="*/ 388864 w 256"/>
              <a:gd name="T49" fmla="*/ 76540 h 224"/>
              <a:gd name="T50" fmla="*/ 369739 w 256"/>
              <a:gd name="T51" fmla="*/ 76540 h 224"/>
              <a:gd name="T52" fmla="*/ 38249 w 256"/>
              <a:gd name="T53" fmla="*/ 76540 h 224"/>
              <a:gd name="T54" fmla="*/ 19124 w 256"/>
              <a:gd name="T55" fmla="*/ 76540 h 224"/>
              <a:gd name="T56" fmla="*/ 19124 w 256"/>
              <a:gd name="T57" fmla="*/ 338053 h 224"/>
              <a:gd name="T58" fmla="*/ 388864 w 256"/>
              <a:gd name="T59" fmla="*/ 338053 h 224"/>
              <a:gd name="T60" fmla="*/ 388864 w 256"/>
              <a:gd name="T61" fmla="*/ 76540 h 224"/>
              <a:gd name="T62" fmla="*/ 140246 w 256"/>
              <a:gd name="T63" fmla="*/ 191351 h 224"/>
              <a:gd name="T64" fmla="*/ 184870 w 256"/>
              <a:gd name="T65" fmla="*/ 191351 h 224"/>
              <a:gd name="T66" fmla="*/ 223118 w 256"/>
              <a:gd name="T67" fmla="*/ 191351 h 224"/>
              <a:gd name="T68" fmla="*/ 267742 w 256"/>
              <a:gd name="T69" fmla="*/ 191351 h 224"/>
              <a:gd name="T70" fmla="*/ 286867 w 256"/>
              <a:gd name="T71" fmla="*/ 210486 h 224"/>
              <a:gd name="T72" fmla="*/ 267742 w 256"/>
              <a:gd name="T73" fmla="*/ 229621 h 224"/>
              <a:gd name="T74" fmla="*/ 165745 w 256"/>
              <a:gd name="T75" fmla="*/ 229621 h 224"/>
              <a:gd name="T76" fmla="*/ 140246 w 256"/>
              <a:gd name="T77" fmla="*/ 229621 h 224"/>
              <a:gd name="T78" fmla="*/ 121121 w 256"/>
              <a:gd name="T79" fmla="*/ 210486 h 224"/>
              <a:gd name="T80" fmla="*/ 140246 w 256"/>
              <a:gd name="T81" fmla="*/ 191351 h 22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88" y="120"/>
                </a:moveTo>
                <a:cubicBezTo>
                  <a:pt x="116" y="120"/>
                  <a:pt x="116" y="120"/>
                  <a:pt x="116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75" y="120"/>
                  <a:pt x="180" y="125"/>
                  <a:pt x="180" y="132"/>
                </a:cubicBezTo>
                <a:cubicBezTo>
                  <a:pt x="180" y="139"/>
                  <a:pt x="175" y="144"/>
                  <a:pt x="168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81" y="144"/>
                  <a:pt x="76" y="139"/>
                  <a:pt x="76" y="132"/>
                </a:cubicBezTo>
                <a:cubicBezTo>
                  <a:pt x="76" y="125"/>
                  <a:pt x="81" y="120"/>
                  <a:pt x="88" y="12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4" name="Freeform 36"/>
          <p:cNvSpPr>
            <a:spLocks noEditPoints="1"/>
          </p:cNvSpPr>
          <p:nvPr/>
        </p:nvSpPr>
        <p:spPr bwMode="auto">
          <a:xfrm>
            <a:off x="3374584" y="3045437"/>
            <a:ext cx="382817" cy="333852"/>
          </a:xfrm>
          <a:custGeom>
            <a:avLst/>
            <a:gdLst>
              <a:gd name="T0" fmla="*/ 390376 w 256"/>
              <a:gd name="T1" fmla="*/ 357188 h 224"/>
              <a:gd name="T2" fmla="*/ 19199 w 256"/>
              <a:gd name="T3" fmla="*/ 357188 h 224"/>
              <a:gd name="T4" fmla="*/ 0 w 256"/>
              <a:gd name="T5" fmla="*/ 338053 h 224"/>
              <a:gd name="T6" fmla="*/ 0 w 256"/>
              <a:gd name="T7" fmla="*/ 19135 h 224"/>
              <a:gd name="T8" fmla="*/ 19199 w 256"/>
              <a:gd name="T9" fmla="*/ 0 h 224"/>
              <a:gd name="T10" fmla="*/ 390376 w 256"/>
              <a:gd name="T11" fmla="*/ 0 h 224"/>
              <a:gd name="T12" fmla="*/ 409575 w 256"/>
              <a:gd name="T13" fmla="*/ 19135 h 224"/>
              <a:gd name="T14" fmla="*/ 409575 w 256"/>
              <a:gd name="T15" fmla="*/ 338053 h 224"/>
              <a:gd name="T16" fmla="*/ 390376 w 256"/>
              <a:gd name="T17" fmla="*/ 357188 h 224"/>
              <a:gd name="T18" fmla="*/ 38398 w 256"/>
              <a:gd name="T19" fmla="*/ 19135 h 224"/>
              <a:gd name="T20" fmla="*/ 19199 w 256"/>
              <a:gd name="T21" fmla="*/ 38270 h 224"/>
              <a:gd name="T22" fmla="*/ 38398 w 256"/>
              <a:gd name="T23" fmla="*/ 57405 h 224"/>
              <a:gd name="T24" fmla="*/ 57596 w 256"/>
              <a:gd name="T25" fmla="*/ 38270 h 224"/>
              <a:gd name="T26" fmla="*/ 38398 w 256"/>
              <a:gd name="T27" fmla="*/ 19135 h 224"/>
              <a:gd name="T28" fmla="*/ 95994 w 256"/>
              <a:gd name="T29" fmla="*/ 19135 h 224"/>
              <a:gd name="T30" fmla="*/ 76795 w 256"/>
              <a:gd name="T31" fmla="*/ 38270 h 224"/>
              <a:gd name="T32" fmla="*/ 95994 w 256"/>
              <a:gd name="T33" fmla="*/ 57405 h 224"/>
              <a:gd name="T34" fmla="*/ 115193 w 256"/>
              <a:gd name="T35" fmla="*/ 38270 h 224"/>
              <a:gd name="T36" fmla="*/ 95994 w 256"/>
              <a:gd name="T37" fmla="*/ 19135 h 224"/>
              <a:gd name="T38" fmla="*/ 153591 w 256"/>
              <a:gd name="T39" fmla="*/ 19135 h 224"/>
              <a:gd name="T40" fmla="*/ 134392 w 256"/>
              <a:gd name="T41" fmla="*/ 38270 h 224"/>
              <a:gd name="T42" fmla="*/ 153591 w 256"/>
              <a:gd name="T43" fmla="*/ 57405 h 224"/>
              <a:gd name="T44" fmla="*/ 172789 w 256"/>
              <a:gd name="T45" fmla="*/ 38270 h 224"/>
              <a:gd name="T46" fmla="*/ 153591 w 256"/>
              <a:gd name="T47" fmla="*/ 19135 h 224"/>
              <a:gd name="T48" fmla="*/ 390376 w 256"/>
              <a:gd name="T49" fmla="*/ 76540 h 224"/>
              <a:gd name="T50" fmla="*/ 371177 w 256"/>
              <a:gd name="T51" fmla="*/ 76540 h 224"/>
              <a:gd name="T52" fmla="*/ 38398 w 256"/>
              <a:gd name="T53" fmla="*/ 76540 h 224"/>
              <a:gd name="T54" fmla="*/ 19199 w 256"/>
              <a:gd name="T55" fmla="*/ 76540 h 224"/>
              <a:gd name="T56" fmla="*/ 19199 w 256"/>
              <a:gd name="T57" fmla="*/ 338053 h 224"/>
              <a:gd name="T58" fmla="*/ 390376 w 256"/>
              <a:gd name="T59" fmla="*/ 338053 h 224"/>
              <a:gd name="T60" fmla="*/ 390376 w 256"/>
              <a:gd name="T61" fmla="*/ 76540 h 224"/>
              <a:gd name="T62" fmla="*/ 140791 w 256"/>
              <a:gd name="T63" fmla="*/ 191351 h 224"/>
              <a:gd name="T64" fmla="*/ 185589 w 256"/>
              <a:gd name="T65" fmla="*/ 191351 h 224"/>
              <a:gd name="T66" fmla="*/ 185589 w 256"/>
              <a:gd name="T67" fmla="*/ 146702 h 224"/>
              <a:gd name="T68" fmla="*/ 204788 w 256"/>
              <a:gd name="T69" fmla="*/ 127567 h 224"/>
              <a:gd name="T70" fmla="*/ 223986 w 256"/>
              <a:gd name="T71" fmla="*/ 146702 h 224"/>
              <a:gd name="T72" fmla="*/ 223986 w 256"/>
              <a:gd name="T73" fmla="*/ 191351 h 224"/>
              <a:gd name="T74" fmla="*/ 268784 w 256"/>
              <a:gd name="T75" fmla="*/ 191351 h 224"/>
              <a:gd name="T76" fmla="*/ 287982 w 256"/>
              <a:gd name="T77" fmla="*/ 210486 h 224"/>
              <a:gd name="T78" fmla="*/ 268784 w 256"/>
              <a:gd name="T79" fmla="*/ 229621 h 224"/>
              <a:gd name="T80" fmla="*/ 223986 w 256"/>
              <a:gd name="T81" fmla="*/ 229621 h 224"/>
              <a:gd name="T82" fmla="*/ 223986 w 256"/>
              <a:gd name="T83" fmla="*/ 274269 h 224"/>
              <a:gd name="T84" fmla="*/ 204788 w 256"/>
              <a:gd name="T85" fmla="*/ 293404 h 224"/>
              <a:gd name="T86" fmla="*/ 185589 w 256"/>
              <a:gd name="T87" fmla="*/ 274269 h 224"/>
              <a:gd name="T88" fmla="*/ 185589 w 256"/>
              <a:gd name="T89" fmla="*/ 229621 h 224"/>
              <a:gd name="T90" fmla="*/ 140791 w 256"/>
              <a:gd name="T91" fmla="*/ 229621 h 224"/>
              <a:gd name="T92" fmla="*/ 121593 w 256"/>
              <a:gd name="T93" fmla="*/ 210486 h 224"/>
              <a:gd name="T94" fmla="*/ 140791 w 256"/>
              <a:gd name="T95" fmla="*/ 191351 h 22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88" y="120"/>
                </a:moveTo>
                <a:cubicBezTo>
                  <a:pt x="116" y="120"/>
                  <a:pt x="116" y="120"/>
                  <a:pt x="116" y="120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6" y="85"/>
                  <a:pt x="121" y="80"/>
                  <a:pt x="128" y="80"/>
                </a:cubicBezTo>
                <a:cubicBezTo>
                  <a:pt x="135" y="80"/>
                  <a:pt x="140" y="85"/>
                  <a:pt x="140" y="92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75" y="120"/>
                  <a:pt x="180" y="125"/>
                  <a:pt x="180" y="132"/>
                </a:cubicBezTo>
                <a:cubicBezTo>
                  <a:pt x="180" y="139"/>
                  <a:pt x="175" y="144"/>
                  <a:pt x="168" y="144"/>
                </a:cubicBezTo>
                <a:cubicBezTo>
                  <a:pt x="140" y="144"/>
                  <a:pt x="140" y="144"/>
                  <a:pt x="140" y="144"/>
                </a:cubicBezTo>
                <a:cubicBezTo>
                  <a:pt x="140" y="172"/>
                  <a:pt x="140" y="172"/>
                  <a:pt x="140" y="172"/>
                </a:cubicBezTo>
                <a:cubicBezTo>
                  <a:pt x="140" y="179"/>
                  <a:pt x="135" y="184"/>
                  <a:pt x="128" y="184"/>
                </a:cubicBezTo>
                <a:cubicBezTo>
                  <a:pt x="121" y="184"/>
                  <a:pt x="116" y="179"/>
                  <a:pt x="116" y="172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81" y="144"/>
                  <a:pt x="76" y="139"/>
                  <a:pt x="76" y="132"/>
                </a:cubicBezTo>
                <a:cubicBezTo>
                  <a:pt x="76" y="125"/>
                  <a:pt x="81" y="120"/>
                  <a:pt x="88" y="12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5" name="Freeform 37"/>
          <p:cNvSpPr>
            <a:spLocks noEditPoints="1"/>
          </p:cNvSpPr>
          <p:nvPr/>
        </p:nvSpPr>
        <p:spPr bwMode="auto">
          <a:xfrm>
            <a:off x="2706881" y="3045437"/>
            <a:ext cx="381332" cy="333852"/>
          </a:xfrm>
          <a:custGeom>
            <a:avLst/>
            <a:gdLst>
              <a:gd name="T0" fmla="*/ 388863 w 256"/>
              <a:gd name="T1" fmla="*/ 357188 h 224"/>
              <a:gd name="T2" fmla="*/ 19124 w 256"/>
              <a:gd name="T3" fmla="*/ 357188 h 224"/>
              <a:gd name="T4" fmla="*/ 0 w 256"/>
              <a:gd name="T5" fmla="*/ 338053 h 224"/>
              <a:gd name="T6" fmla="*/ 0 w 256"/>
              <a:gd name="T7" fmla="*/ 19135 h 224"/>
              <a:gd name="T8" fmla="*/ 19124 w 256"/>
              <a:gd name="T9" fmla="*/ 0 h 224"/>
              <a:gd name="T10" fmla="*/ 388863 w 256"/>
              <a:gd name="T11" fmla="*/ 0 h 224"/>
              <a:gd name="T12" fmla="*/ 407987 w 256"/>
              <a:gd name="T13" fmla="*/ 19135 h 224"/>
              <a:gd name="T14" fmla="*/ 407987 w 256"/>
              <a:gd name="T15" fmla="*/ 338053 h 224"/>
              <a:gd name="T16" fmla="*/ 388863 w 256"/>
              <a:gd name="T17" fmla="*/ 357188 h 224"/>
              <a:gd name="T18" fmla="*/ 312365 w 256"/>
              <a:gd name="T19" fmla="*/ 338053 h 224"/>
              <a:gd name="T20" fmla="*/ 388863 w 256"/>
              <a:gd name="T21" fmla="*/ 338053 h 224"/>
              <a:gd name="T22" fmla="*/ 388863 w 256"/>
              <a:gd name="T23" fmla="*/ 172216 h 224"/>
              <a:gd name="T24" fmla="*/ 382488 w 256"/>
              <a:gd name="T25" fmla="*/ 172216 h 224"/>
              <a:gd name="T26" fmla="*/ 312365 w 256"/>
              <a:gd name="T27" fmla="*/ 172216 h 224"/>
              <a:gd name="T28" fmla="*/ 312365 w 256"/>
              <a:gd name="T29" fmla="*/ 338053 h 224"/>
              <a:gd name="T30" fmla="*/ 114746 w 256"/>
              <a:gd name="T31" fmla="*/ 338053 h 224"/>
              <a:gd name="T32" fmla="*/ 293241 w 256"/>
              <a:gd name="T33" fmla="*/ 338053 h 224"/>
              <a:gd name="T34" fmla="*/ 293241 w 256"/>
              <a:gd name="T35" fmla="*/ 172216 h 224"/>
              <a:gd name="T36" fmla="*/ 114746 w 256"/>
              <a:gd name="T37" fmla="*/ 172216 h 224"/>
              <a:gd name="T38" fmla="*/ 114746 w 256"/>
              <a:gd name="T39" fmla="*/ 338053 h 224"/>
              <a:gd name="T40" fmla="*/ 19124 w 256"/>
              <a:gd name="T41" fmla="*/ 338053 h 224"/>
              <a:gd name="T42" fmla="*/ 95622 w 256"/>
              <a:gd name="T43" fmla="*/ 338053 h 224"/>
              <a:gd name="T44" fmla="*/ 95622 w 256"/>
              <a:gd name="T45" fmla="*/ 172216 h 224"/>
              <a:gd name="T46" fmla="*/ 19124 w 256"/>
              <a:gd name="T47" fmla="*/ 172216 h 224"/>
              <a:gd name="T48" fmla="*/ 19124 w 256"/>
              <a:gd name="T49" fmla="*/ 338053 h 224"/>
              <a:gd name="T50" fmla="*/ 38249 w 256"/>
              <a:gd name="T51" fmla="*/ 19135 h 224"/>
              <a:gd name="T52" fmla="*/ 19124 w 256"/>
              <a:gd name="T53" fmla="*/ 38270 h 224"/>
              <a:gd name="T54" fmla="*/ 38249 w 256"/>
              <a:gd name="T55" fmla="*/ 57405 h 224"/>
              <a:gd name="T56" fmla="*/ 57373 w 256"/>
              <a:gd name="T57" fmla="*/ 38270 h 224"/>
              <a:gd name="T58" fmla="*/ 38249 w 256"/>
              <a:gd name="T59" fmla="*/ 19135 h 224"/>
              <a:gd name="T60" fmla="*/ 95622 w 256"/>
              <a:gd name="T61" fmla="*/ 19135 h 224"/>
              <a:gd name="T62" fmla="*/ 76498 w 256"/>
              <a:gd name="T63" fmla="*/ 38270 h 224"/>
              <a:gd name="T64" fmla="*/ 95622 w 256"/>
              <a:gd name="T65" fmla="*/ 57405 h 224"/>
              <a:gd name="T66" fmla="*/ 114746 w 256"/>
              <a:gd name="T67" fmla="*/ 38270 h 224"/>
              <a:gd name="T68" fmla="*/ 95622 w 256"/>
              <a:gd name="T69" fmla="*/ 19135 h 224"/>
              <a:gd name="T70" fmla="*/ 152995 w 256"/>
              <a:gd name="T71" fmla="*/ 19135 h 224"/>
              <a:gd name="T72" fmla="*/ 133871 w 256"/>
              <a:gd name="T73" fmla="*/ 38270 h 224"/>
              <a:gd name="T74" fmla="*/ 152995 w 256"/>
              <a:gd name="T75" fmla="*/ 57405 h 224"/>
              <a:gd name="T76" fmla="*/ 172120 w 256"/>
              <a:gd name="T77" fmla="*/ 38270 h 224"/>
              <a:gd name="T78" fmla="*/ 152995 w 256"/>
              <a:gd name="T79" fmla="*/ 19135 h 224"/>
              <a:gd name="T80" fmla="*/ 369738 w 256"/>
              <a:gd name="T81" fmla="*/ 76540 h 224"/>
              <a:gd name="T82" fmla="*/ 38249 w 256"/>
              <a:gd name="T83" fmla="*/ 76540 h 224"/>
              <a:gd name="T84" fmla="*/ 19124 w 256"/>
              <a:gd name="T85" fmla="*/ 76540 h 224"/>
              <a:gd name="T86" fmla="*/ 19124 w 256"/>
              <a:gd name="T87" fmla="*/ 153081 h 224"/>
              <a:gd name="T88" fmla="*/ 95622 w 256"/>
              <a:gd name="T89" fmla="*/ 153081 h 224"/>
              <a:gd name="T90" fmla="*/ 114746 w 256"/>
              <a:gd name="T91" fmla="*/ 153081 h 224"/>
              <a:gd name="T92" fmla="*/ 293241 w 256"/>
              <a:gd name="T93" fmla="*/ 153081 h 224"/>
              <a:gd name="T94" fmla="*/ 312365 w 256"/>
              <a:gd name="T95" fmla="*/ 153081 h 224"/>
              <a:gd name="T96" fmla="*/ 382488 w 256"/>
              <a:gd name="T97" fmla="*/ 153081 h 224"/>
              <a:gd name="T98" fmla="*/ 388863 w 256"/>
              <a:gd name="T99" fmla="*/ 153081 h 224"/>
              <a:gd name="T100" fmla="*/ 388863 w 256"/>
              <a:gd name="T101" fmla="*/ 76540 h 224"/>
              <a:gd name="T102" fmla="*/ 369738 w 256"/>
              <a:gd name="T103" fmla="*/ 76540 h 22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196" y="212"/>
                </a:moveTo>
                <a:cubicBezTo>
                  <a:pt x="244" y="212"/>
                  <a:pt x="244" y="212"/>
                  <a:pt x="244" y="212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40" y="108"/>
                  <a:pt x="240" y="108"/>
                  <a:pt x="240" y="108"/>
                </a:cubicBezTo>
                <a:cubicBezTo>
                  <a:pt x="196" y="108"/>
                  <a:pt x="196" y="108"/>
                  <a:pt x="196" y="108"/>
                </a:cubicBezTo>
                <a:lnTo>
                  <a:pt x="196" y="212"/>
                </a:lnTo>
                <a:close/>
                <a:moveTo>
                  <a:pt x="72" y="212"/>
                </a:moveTo>
                <a:cubicBezTo>
                  <a:pt x="184" y="212"/>
                  <a:pt x="184" y="212"/>
                  <a:pt x="184" y="212"/>
                </a:cubicBezTo>
                <a:cubicBezTo>
                  <a:pt x="184" y="108"/>
                  <a:pt x="184" y="108"/>
                  <a:pt x="184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212"/>
                </a:lnTo>
                <a:close/>
                <a:moveTo>
                  <a:pt x="12" y="212"/>
                </a:moveTo>
                <a:cubicBezTo>
                  <a:pt x="60" y="212"/>
                  <a:pt x="60" y="212"/>
                  <a:pt x="60" y="212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12" y="108"/>
                  <a:pt x="12" y="108"/>
                  <a:pt x="12" y="108"/>
                </a:cubicBezTo>
                <a:lnTo>
                  <a:pt x="12" y="212"/>
                </a:lnTo>
                <a:close/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3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96"/>
                  <a:pt x="12" y="96"/>
                  <a:pt x="12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72" y="96"/>
                  <a:pt x="72" y="96"/>
                  <a:pt x="72" y="96"/>
                </a:cubicBezTo>
                <a:cubicBezTo>
                  <a:pt x="184" y="96"/>
                  <a:pt x="184" y="96"/>
                  <a:pt x="184" y="96"/>
                </a:cubicBezTo>
                <a:cubicBezTo>
                  <a:pt x="196" y="96"/>
                  <a:pt x="196" y="96"/>
                  <a:pt x="196" y="96"/>
                </a:cubicBezTo>
                <a:cubicBezTo>
                  <a:pt x="240" y="96"/>
                  <a:pt x="240" y="96"/>
                  <a:pt x="240" y="96"/>
                </a:cubicBezTo>
                <a:cubicBezTo>
                  <a:pt x="244" y="96"/>
                  <a:pt x="244" y="96"/>
                  <a:pt x="244" y="96"/>
                </a:cubicBezTo>
                <a:cubicBezTo>
                  <a:pt x="244" y="48"/>
                  <a:pt x="244" y="48"/>
                  <a:pt x="244" y="48"/>
                </a:cubicBezTo>
                <a:lnTo>
                  <a:pt x="232" y="4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6" name="Freeform 38"/>
          <p:cNvSpPr>
            <a:spLocks noEditPoints="1"/>
          </p:cNvSpPr>
          <p:nvPr/>
        </p:nvSpPr>
        <p:spPr bwMode="auto">
          <a:xfrm>
            <a:off x="2037693" y="3045437"/>
            <a:ext cx="382817" cy="333852"/>
          </a:xfrm>
          <a:custGeom>
            <a:avLst/>
            <a:gdLst>
              <a:gd name="T0" fmla="*/ 390376 w 256"/>
              <a:gd name="T1" fmla="*/ 357188 h 224"/>
              <a:gd name="T2" fmla="*/ 19199 w 256"/>
              <a:gd name="T3" fmla="*/ 357188 h 224"/>
              <a:gd name="T4" fmla="*/ 0 w 256"/>
              <a:gd name="T5" fmla="*/ 338053 h 224"/>
              <a:gd name="T6" fmla="*/ 0 w 256"/>
              <a:gd name="T7" fmla="*/ 19135 h 224"/>
              <a:gd name="T8" fmla="*/ 19199 w 256"/>
              <a:gd name="T9" fmla="*/ 0 h 224"/>
              <a:gd name="T10" fmla="*/ 390376 w 256"/>
              <a:gd name="T11" fmla="*/ 0 h 224"/>
              <a:gd name="T12" fmla="*/ 409575 w 256"/>
              <a:gd name="T13" fmla="*/ 19135 h 224"/>
              <a:gd name="T14" fmla="*/ 409575 w 256"/>
              <a:gd name="T15" fmla="*/ 338053 h 224"/>
              <a:gd name="T16" fmla="*/ 390376 w 256"/>
              <a:gd name="T17" fmla="*/ 357188 h 224"/>
              <a:gd name="T18" fmla="*/ 313581 w 256"/>
              <a:gd name="T19" fmla="*/ 338053 h 224"/>
              <a:gd name="T20" fmla="*/ 390376 w 256"/>
              <a:gd name="T21" fmla="*/ 338053 h 224"/>
              <a:gd name="T22" fmla="*/ 390376 w 256"/>
              <a:gd name="T23" fmla="*/ 172216 h 224"/>
              <a:gd name="T24" fmla="*/ 380777 w 256"/>
              <a:gd name="T25" fmla="*/ 172216 h 224"/>
              <a:gd name="T26" fmla="*/ 313581 w 256"/>
              <a:gd name="T27" fmla="*/ 172216 h 224"/>
              <a:gd name="T28" fmla="*/ 313581 w 256"/>
              <a:gd name="T29" fmla="*/ 338053 h 224"/>
              <a:gd name="T30" fmla="*/ 19199 w 256"/>
              <a:gd name="T31" fmla="*/ 338053 h 224"/>
              <a:gd name="T32" fmla="*/ 294382 w 256"/>
              <a:gd name="T33" fmla="*/ 338053 h 224"/>
              <a:gd name="T34" fmla="*/ 294382 w 256"/>
              <a:gd name="T35" fmla="*/ 172216 h 224"/>
              <a:gd name="T36" fmla="*/ 19199 w 256"/>
              <a:gd name="T37" fmla="*/ 172216 h 224"/>
              <a:gd name="T38" fmla="*/ 19199 w 256"/>
              <a:gd name="T39" fmla="*/ 338053 h 224"/>
              <a:gd name="T40" fmla="*/ 38398 w 256"/>
              <a:gd name="T41" fmla="*/ 19135 h 224"/>
              <a:gd name="T42" fmla="*/ 19199 w 256"/>
              <a:gd name="T43" fmla="*/ 38270 h 224"/>
              <a:gd name="T44" fmla="*/ 38398 w 256"/>
              <a:gd name="T45" fmla="*/ 57405 h 224"/>
              <a:gd name="T46" fmla="*/ 57596 w 256"/>
              <a:gd name="T47" fmla="*/ 38270 h 224"/>
              <a:gd name="T48" fmla="*/ 38398 w 256"/>
              <a:gd name="T49" fmla="*/ 19135 h 224"/>
              <a:gd name="T50" fmla="*/ 95994 w 256"/>
              <a:gd name="T51" fmla="*/ 19135 h 224"/>
              <a:gd name="T52" fmla="*/ 76795 w 256"/>
              <a:gd name="T53" fmla="*/ 38270 h 224"/>
              <a:gd name="T54" fmla="*/ 95994 w 256"/>
              <a:gd name="T55" fmla="*/ 57405 h 224"/>
              <a:gd name="T56" fmla="*/ 115193 w 256"/>
              <a:gd name="T57" fmla="*/ 38270 h 224"/>
              <a:gd name="T58" fmla="*/ 95994 w 256"/>
              <a:gd name="T59" fmla="*/ 19135 h 224"/>
              <a:gd name="T60" fmla="*/ 153591 w 256"/>
              <a:gd name="T61" fmla="*/ 19135 h 224"/>
              <a:gd name="T62" fmla="*/ 134392 w 256"/>
              <a:gd name="T63" fmla="*/ 38270 h 224"/>
              <a:gd name="T64" fmla="*/ 153591 w 256"/>
              <a:gd name="T65" fmla="*/ 57405 h 224"/>
              <a:gd name="T66" fmla="*/ 172789 w 256"/>
              <a:gd name="T67" fmla="*/ 38270 h 224"/>
              <a:gd name="T68" fmla="*/ 153591 w 256"/>
              <a:gd name="T69" fmla="*/ 19135 h 224"/>
              <a:gd name="T70" fmla="*/ 371177 w 256"/>
              <a:gd name="T71" fmla="*/ 76540 h 224"/>
              <a:gd name="T72" fmla="*/ 38398 w 256"/>
              <a:gd name="T73" fmla="*/ 76540 h 224"/>
              <a:gd name="T74" fmla="*/ 19199 w 256"/>
              <a:gd name="T75" fmla="*/ 76540 h 224"/>
              <a:gd name="T76" fmla="*/ 19199 w 256"/>
              <a:gd name="T77" fmla="*/ 153081 h 224"/>
              <a:gd name="T78" fmla="*/ 294382 w 256"/>
              <a:gd name="T79" fmla="*/ 153081 h 224"/>
              <a:gd name="T80" fmla="*/ 313581 w 256"/>
              <a:gd name="T81" fmla="*/ 153081 h 224"/>
              <a:gd name="T82" fmla="*/ 380777 w 256"/>
              <a:gd name="T83" fmla="*/ 153081 h 224"/>
              <a:gd name="T84" fmla="*/ 390376 w 256"/>
              <a:gd name="T85" fmla="*/ 153081 h 224"/>
              <a:gd name="T86" fmla="*/ 390376 w 256"/>
              <a:gd name="T87" fmla="*/ 76540 h 224"/>
              <a:gd name="T88" fmla="*/ 371177 w 256"/>
              <a:gd name="T89" fmla="*/ 76540 h 22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196" y="212"/>
                </a:moveTo>
                <a:cubicBezTo>
                  <a:pt x="244" y="212"/>
                  <a:pt x="244" y="212"/>
                  <a:pt x="244" y="212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38" y="108"/>
                  <a:pt x="238" y="108"/>
                  <a:pt x="238" y="108"/>
                </a:cubicBezTo>
                <a:cubicBezTo>
                  <a:pt x="196" y="108"/>
                  <a:pt x="196" y="108"/>
                  <a:pt x="196" y="108"/>
                </a:cubicBezTo>
                <a:lnTo>
                  <a:pt x="196" y="212"/>
                </a:lnTo>
                <a:close/>
                <a:moveTo>
                  <a:pt x="12" y="212"/>
                </a:moveTo>
                <a:cubicBezTo>
                  <a:pt x="184" y="212"/>
                  <a:pt x="184" y="212"/>
                  <a:pt x="184" y="212"/>
                </a:cubicBezTo>
                <a:cubicBezTo>
                  <a:pt x="184" y="108"/>
                  <a:pt x="184" y="108"/>
                  <a:pt x="184" y="108"/>
                </a:cubicBezTo>
                <a:cubicBezTo>
                  <a:pt x="12" y="108"/>
                  <a:pt x="12" y="108"/>
                  <a:pt x="12" y="108"/>
                </a:cubicBezTo>
                <a:lnTo>
                  <a:pt x="12" y="212"/>
                </a:lnTo>
                <a:close/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3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96"/>
                  <a:pt x="12" y="96"/>
                  <a:pt x="12" y="96"/>
                </a:cubicBezTo>
                <a:cubicBezTo>
                  <a:pt x="184" y="96"/>
                  <a:pt x="184" y="96"/>
                  <a:pt x="184" y="96"/>
                </a:cubicBezTo>
                <a:cubicBezTo>
                  <a:pt x="196" y="96"/>
                  <a:pt x="196" y="96"/>
                  <a:pt x="196" y="96"/>
                </a:cubicBezTo>
                <a:cubicBezTo>
                  <a:pt x="238" y="96"/>
                  <a:pt x="238" y="96"/>
                  <a:pt x="238" y="96"/>
                </a:cubicBezTo>
                <a:cubicBezTo>
                  <a:pt x="244" y="96"/>
                  <a:pt x="244" y="96"/>
                  <a:pt x="244" y="96"/>
                </a:cubicBezTo>
                <a:cubicBezTo>
                  <a:pt x="244" y="48"/>
                  <a:pt x="244" y="48"/>
                  <a:pt x="244" y="48"/>
                </a:cubicBezTo>
                <a:lnTo>
                  <a:pt x="232" y="4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7" name="Freeform 39"/>
          <p:cNvSpPr>
            <a:spLocks noEditPoints="1"/>
          </p:cNvSpPr>
          <p:nvPr/>
        </p:nvSpPr>
        <p:spPr bwMode="auto">
          <a:xfrm>
            <a:off x="1369989" y="3045437"/>
            <a:ext cx="381334" cy="333852"/>
          </a:xfrm>
          <a:custGeom>
            <a:avLst/>
            <a:gdLst>
              <a:gd name="T0" fmla="*/ 388864 w 256"/>
              <a:gd name="T1" fmla="*/ 357188 h 224"/>
              <a:gd name="T2" fmla="*/ 19124 w 256"/>
              <a:gd name="T3" fmla="*/ 357188 h 224"/>
              <a:gd name="T4" fmla="*/ 0 w 256"/>
              <a:gd name="T5" fmla="*/ 338053 h 224"/>
              <a:gd name="T6" fmla="*/ 0 w 256"/>
              <a:gd name="T7" fmla="*/ 19135 h 224"/>
              <a:gd name="T8" fmla="*/ 19124 w 256"/>
              <a:gd name="T9" fmla="*/ 0 h 224"/>
              <a:gd name="T10" fmla="*/ 388864 w 256"/>
              <a:gd name="T11" fmla="*/ 0 h 224"/>
              <a:gd name="T12" fmla="*/ 407988 w 256"/>
              <a:gd name="T13" fmla="*/ 19135 h 224"/>
              <a:gd name="T14" fmla="*/ 407988 w 256"/>
              <a:gd name="T15" fmla="*/ 338053 h 224"/>
              <a:gd name="T16" fmla="*/ 388864 w 256"/>
              <a:gd name="T17" fmla="*/ 357188 h 224"/>
              <a:gd name="T18" fmla="*/ 114747 w 256"/>
              <a:gd name="T19" fmla="*/ 338053 h 224"/>
              <a:gd name="T20" fmla="*/ 388864 w 256"/>
              <a:gd name="T21" fmla="*/ 338053 h 224"/>
              <a:gd name="T22" fmla="*/ 388864 w 256"/>
              <a:gd name="T23" fmla="*/ 172216 h 224"/>
              <a:gd name="T24" fmla="*/ 384082 w 256"/>
              <a:gd name="T25" fmla="*/ 172216 h 224"/>
              <a:gd name="T26" fmla="*/ 114747 w 256"/>
              <a:gd name="T27" fmla="*/ 172216 h 224"/>
              <a:gd name="T28" fmla="*/ 114747 w 256"/>
              <a:gd name="T29" fmla="*/ 338053 h 224"/>
              <a:gd name="T30" fmla="*/ 19124 w 256"/>
              <a:gd name="T31" fmla="*/ 338053 h 224"/>
              <a:gd name="T32" fmla="*/ 95622 w 256"/>
              <a:gd name="T33" fmla="*/ 338053 h 224"/>
              <a:gd name="T34" fmla="*/ 95622 w 256"/>
              <a:gd name="T35" fmla="*/ 172216 h 224"/>
              <a:gd name="T36" fmla="*/ 19124 w 256"/>
              <a:gd name="T37" fmla="*/ 172216 h 224"/>
              <a:gd name="T38" fmla="*/ 19124 w 256"/>
              <a:gd name="T39" fmla="*/ 338053 h 224"/>
              <a:gd name="T40" fmla="*/ 38249 w 256"/>
              <a:gd name="T41" fmla="*/ 19135 h 224"/>
              <a:gd name="T42" fmla="*/ 19124 w 256"/>
              <a:gd name="T43" fmla="*/ 38270 h 224"/>
              <a:gd name="T44" fmla="*/ 38249 w 256"/>
              <a:gd name="T45" fmla="*/ 57405 h 224"/>
              <a:gd name="T46" fmla="*/ 57373 w 256"/>
              <a:gd name="T47" fmla="*/ 38270 h 224"/>
              <a:gd name="T48" fmla="*/ 38249 w 256"/>
              <a:gd name="T49" fmla="*/ 19135 h 224"/>
              <a:gd name="T50" fmla="*/ 95622 w 256"/>
              <a:gd name="T51" fmla="*/ 19135 h 224"/>
              <a:gd name="T52" fmla="*/ 76498 w 256"/>
              <a:gd name="T53" fmla="*/ 38270 h 224"/>
              <a:gd name="T54" fmla="*/ 95622 w 256"/>
              <a:gd name="T55" fmla="*/ 57405 h 224"/>
              <a:gd name="T56" fmla="*/ 114747 w 256"/>
              <a:gd name="T57" fmla="*/ 38270 h 224"/>
              <a:gd name="T58" fmla="*/ 95622 w 256"/>
              <a:gd name="T59" fmla="*/ 19135 h 224"/>
              <a:gd name="T60" fmla="*/ 152996 w 256"/>
              <a:gd name="T61" fmla="*/ 19135 h 224"/>
              <a:gd name="T62" fmla="*/ 133871 w 256"/>
              <a:gd name="T63" fmla="*/ 38270 h 224"/>
              <a:gd name="T64" fmla="*/ 152996 w 256"/>
              <a:gd name="T65" fmla="*/ 57405 h 224"/>
              <a:gd name="T66" fmla="*/ 172120 w 256"/>
              <a:gd name="T67" fmla="*/ 38270 h 224"/>
              <a:gd name="T68" fmla="*/ 152996 w 256"/>
              <a:gd name="T69" fmla="*/ 19135 h 224"/>
              <a:gd name="T70" fmla="*/ 369739 w 256"/>
              <a:gd name="T71" fmla="*/ 76540 h 224"/>
              <a:gd name="T72" fmla="*/ 38249 w 256"/>
              <a:gd name="T73" fmla="*/ 76540 h 224"/>
              <a:gd name="T74" fmla="*/ 19124 w 256"/>
              <a:gd name="T75" fmla="*/ 76540 h 224"/>
              <a:gd name="T76" fmla="*/ 19124 w 256"/>
              <a:gd name="T77" fmla="*/ 153081 h 224"/>
              <a:gd name="T78" fmla="*/ 95622 w 256"/>
              <a:gd name="T79" fmla="*/ 153081 h 224"/>
              <a:gd name="T80" fmla="*/ 114747 w 256"/>
              <a:gd name="T81" fmla="*/ 153081 h 224"/>
              <a:gd name="T82" fmla="*/ 384082 w 256"/>
              <a:gd name="T83" fmla="*/ 153081 h 224"/>
              <a:gd name="T84" fmla="*/ 388864 w 256"/>
              <a:gd name="T85" fmla="*/ 153081 h 224"/>
              <a:gd name="T86" fmla="*/ 388864 w 256"/>
              <a:gd name="T87" fmla="*/ 76540 h 224"/>
              <a:gd name="T88" fmla="*/ 369739 w 256"/>
              <a:gd name="T89" fmla="*/ 76540 h 22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72" y="212"/>
                </a:moveTo>
                <a:cubicBezTo>
                  <a:pt x="244" y="212"/>
                  <a:pt x="244" y="212"/>
                  <a:pt x="244" y="212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41" y="108"/>
                  <a:pt x="241" y="108"/>
                  <a:pt x="241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212"/>
                </a:lnTo>
                <a:close/>
                <a:moveTo>
                  <a:pt x="12" y="212"/>
                </a:moveTo>
                <a:cubicBezTo>
                  <a:pt x="60" y="212"/>
                  <a:pt x="60" y="212"/>
                  <a:pt x="60" y="212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12" y="108"/>
                  <a:pt x="12" y="108"/>
                  <a:pt x="12" y="108"/>
                </a:cubicBezTo>
                <a:lnTo>
                  <a:pt x="12" y="212"/>
                </a:lnTo>
                <a:close/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3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96"/>
                  <a:pt x="12" y="96"/>
                  <a:pt x="12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72" y="96"/>
                  <a:pt x="72" y="96"/>
                  <a:pt x="72" y="96"/>
                </a:cubicBezTo>
                <a:cubicBezTo>
                  <a:pt x="241" y="96"/>
                  <a:pt x="241" y="96"/>
                  <a:pt x="241" y="96"/>
                </a:cubicBezTo>
                <a:cubicBezTo>
                  <a:pt x="244" y="96"/>
                  <a:pt x="244" y="96"/>
                  <a:pt x="244" y="96"/>
                </a:cubicBezTo>
                <a:cubicBezTo>
                  <a:pt x="244" y="48"/>
                  <a:pt x="244" y="48"/>
                  <a:pt x="244" y="48"/>
                </a:cubicBezTo>
                <a:lnTo>
                  <a:pt x="232" y="4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8" name="Freeform 40"/>
          <p:cNvSpPr>
            <a:spLocks noEditPoints="1"/>
          </p:cNvSpPr>
          <p:nvPr/>
        </p:nvSpPr>
        <p:spPr bwMode="auto">
          <a:xfrm>
            <a:off x="700802" y="3045437"/>
            <a:ext cx="382817" cy="333852"/>
          </a:xfrm>
          <a:custGeom>
            <a:avLst/>
            <a:gdLst>
              <a:gd name="T0" fmla="*/ 390376 w 256"/>
              <a:gd name="T1" fmla="*/ 357188 h 224"/>
              <a:gd name="T2" fmla="*/ 19199 w 256"/>
              <a:gd name="T3" fmla="*/ 357188 h 224"/>
              <a:gd name="T4" fmla="*/ 0 w 256"/>
              <a:gd name="T5" fmla="*/ 338053 h 224"/>
              <a:gd name="T6" fmla="*/ 0 w 256"/>
              <a:gd name="T7" fmla="*/ 19135 h 224"/>
              <a:gd name="T8" fmla="*/ 19199 w 256"/>
              <a:gd name="T9" fmla="*/ 0 h 224"/>
              <a:gd name="T10" fmla="*/ 390376 w 256"/>
              <a:gd name="T11" fmla="*/ 0 h 224"/>
              <a:gd name="T12" fmla="*/ 409575 w 256"/>
              <a:gd name="T13" fmla="*/ 19135 h 224"/>
              <a:gd name="T14" fmla="*/ 409575 w 256"/>
              <a:gd name="T15" fmla="*/ 338053 h 224"/>
              <a:gd name="T16" fmla="*/ 390376 w 256"/>
              <a:gd name="T17" fmla="*/ 357188 h 224"/>
              <a:gd name="T18" fmla="*/ 38398 w 256"/>
              <a:gd name="T19" fmla="*/ 19135 h 224"/>
              <a:gd name="T20" fmla="*/ 19199 w 256"/>
              <a:gd name="T21" fmla="*/ 38270 h 224"/>
              <a:gd name="T22" fmla="*/ 38398 w 256"/>
              <a:gd name="T23" fmla="*/ 57405 h 224"/>
              <a:gd name="T24" fmla="*/ 57596 w 256"/>
              <a:gd name="T25" fmla="*/ 38270 h 224"/>
              <a:gd name="T26" fmla="*/ 38398 w 256"/>
              <a:gd name="T27" fmla="*/ 19135 h 224"/>
              <a:gd name="T28" fmla="*/ 95994 w 256"/>
              <a:gd name="T29" fmla="*/ 19135 h 224"/>
              <a:gd name="T30" fmla="*/ 76795 w 256"/>
              <a:gd name="T31" fmla="*/ 38270 h 224"/>
              <a:gd name="T32" fmla="*/ 95994 w 256"/>
              <a:gd name="T33" fmla="*/ 57405 h 224"/>
              <a:gd name="T34" fmla="*/ 115193 w 256"/>
              <a:gd name="T35" fmla="*/ 38270 h 224"/>
              <a:gd name="T36" fmla="*/ 95994 w 256"/>
              <a:gd name="T37" fmla="*/ 19135 h 224"/>
              <a:gd name="T38" fmla="*/ 153591 w 256"/>
              <a:gd name="T39" fmla="*/ 19135 h 224"/>
              <a:gd name="T40" fmla="*/ 134392 w 256"/>
              <a:gd name="T41" fmla="*/ 38270 h 224"/>
              <a:gd name="T42" fmla="*/ 153591 w 256"/>
              <a:gd name="T43" fmla="*/ 57405 h 224"/>
              <a:gd name="T44" fmla="*/ 172789 w 256"/>
              <a:gd name="T45" fmla="*/ 38270 h 224"/>
              <a:gd name="T46" fmla="*/ 153591 w 256"/>
              <a:gd name="T47" fmla="*/ 19135 h 224"/>
              <a:gd name="T48" fmla="*/ 390376 w 256"/>
              <a:gd name="T49" fmla="*/ 76540 h 224"/>
              <a:gd name="T50" fmla="*/ 371177 w 256"/>
              <a:gd name="T51" fmla="*/ 76540 h 224"/>
              <a:gd name="T52" fmla="*/ 38398 w 256"/>
              <a:gd name="T53" fmla="*/ 76540 h 224"/>
              <a:gd name="T54" fmla="*/ 19199 w 256"/>
              <a:gd name="T55" fmla="*/ 76540 h 224"/>
              <a:gd name="T56" fmla="*/ 19199 w 256"/>
              <a:gd name="T57" fmla="*/ 338053 h 224"/>
              <a:gd name="T58" fmla="*/ 390376 w 256"/>
              <a:gd name="T59" fmla="*/ 338053 h 224"/>
              <a:gd name="T60" fmla="*/ 390376 w 256"/>
              <a:gd name="T61" fmla="*/ 76540 h 22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9" name="Freeform 41"/>
          <p:cNvSpPr/>
          <p:nvPr/>
        </p:nvSpPr>
        <p:spPr bwMode="auto">
          <a:xfrm>
            <a:off x="8048511" y="2484565"/>
            <a:ext cx="394687" cy="118703"/>
          </a:xfrm>
          <a:custGeom>
            <a:avLst/>
            <a:gdLst>
              <a:gd name="T0" fmla="*/ 414277 w 264"/>
              <a:gd name="T1" fmla="*/ 30163 h 80"/>
              <a:gd name="T2" fmla="*/ 369491 w 264"/>
              <a:gd name="T3" fmla="*/ 55563 h 80"/>
              <a:gd name="T4" fmla="*/ 268720 w 264"/>
              <a:gd name="T5" fmla="*/ 0 h 80"/>
              <a:gd name="T6" fmla="*/ 211138 w 264"/>
              <a:gd name="T7" fmla="*/ 31750 h 80"/>
              <a:gd name="T8" fmla="*/ 153555 w 264"/>
              <a:gd name="T9" fmla="*/ 0 h 80"/>
              <a:gd name="T10" fmla="*/ 52784 w 264"/>
              <a:gd name="T11" fmla="*/ 55563 h 80"/>
              <a:gd name="T12" fmla="*/ 7998 w 264"/>
              <a:gd name="T13" fmla="*/ 30163 h 80"/>
              <a:gd name="T14" fmla="*/ 111967 w 264"/>
              <a:gd name="T15" fmla="*/ 127000 h 80"/>
              <a:gd name="T16" fmla="*/ 211138 w 264"/>
              <a:gd name="T17" fmla="*/ 80963 h 80"/>
              <a:gd name="T18" fmla="*/ 310308 w 264"/>
              <a:gd name="T19" fmla="*/ 127000 h 80"/>
              <a:gd name="T20" fmla="*/ 414277 w 264"/>
              <a:gd name="T21" fmla="*/ 30163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64" h="80">
                <a:moveTo>
                  <a:pt x="259" y="19"/>
                </a:moveTo>
                <a:cubicBezTo>
                  <a:pt x="255" y="18"/>
                  <a:pt x="248" y="35"/>
                  <a:pt x="231" y="35"/>
                </a:cubicBezTo>
                <a:cubicBezTo>
                  <a:pt x="210" y="35"/>
                  <a:pt x="201" y="0"/>
                  <a:pt x="168" y="0"/>
                </a:cubicBezTo>
                <a:cubicBezTo>
                  <a:pt x="142" y="0"/>
                  <a:pt x="134" y="20"/>
                  <a:pt x="132" y="20"/>
                </a:cubicBezTo>
                <a:cubicBezTo>
                  <a:pt x="130" y="20"/>
                  <a:pt x="122" y="0"/>
                  <a:pt x="96" y="0"/>
                </a:cubicBezTo>
                <a:cubicBezTo>
                  <a:pt x="63" y="0"/>
                  <a:pt x="54" y="35"/>
                  <a:pt x="33" y="35"/>
                </a:cubicBezTo>
                <a:cubicBezTo>
                  <a:pt x="16" y="35"/>
                  <a:pt x="9" y="18"/>
                  <a:pt x="5" y="19"/>
                </a:cubicBezTo>
                <a:cubicBezTo>
                  <a:pt x="0" y="20"/>
                  <a:pt x="13" y="80"/>
                  <a:pt x="70" y="80"/>
                </a:cubicBezTo>
                <a:cubicBezTo>
                  <a:pt x="107" y="80"/>
                  <a:pt x="129" y="51"/>
                  <a:pt x="132" y="51"/>
                </a:cubicBezTo>
                <a:cubicBezTo>
                  <a:pt x="135" y="51"/>
                  <a:pt x="157" y="80"/>
                  <a:pt x="194" y="80"/>
                </a:cubicBezTo>
                <a:cubicBezTo>
                  <a:pt x="251" y="80"/>
                  <a:pt x="264" y="20"/>
                  <a:pt x="259" y="19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0" name="Freeform 42"/>
          <p:cNvSpPr>
            <a:spLocks noEditPoints="1"/>
          </p:cNvSpPr>
          <p:nvPr/>
        </p:nvSpPr>
        <p:spPr bwMode="auto">
          <a:xfrm>
            <a:off x="7386742" y="2431149"/>
            <a:ext cx="381332" cy="225536"/>
          </a:xfrm>
          <a:custGeom>
            <a:avLst/>
            <a:gdLst>
              <a:gd name="T0" fmla="*/ 388863 w 256"/>
              <a:gd name="T1" fmla="*/ 139700 h 152"/>
              <a:gd name="T2" fmla="*/ 133871 w 256"/>
              <a:gd name="T3" fmla="*/ 139700 h 152"/>
              <a:gd name="T4" fmla="*/ 114746 w 256"/>
              <a:gd name="T5" fmla="*/ 120650 h 152"/>
              <a:gd name="T6" fmla="*/ 133871 w 256"/>
              <a:gd name="T7" fmla="*/ 101600 h 152"/>
              <a:gd name="T8" fmla="*/ 133871 w 256"/>
              <a:gd name="T9" fmla="*/ 101600 h 152"/>
              <a:gd name="T10" fmla="*/ 388863 w 256"/>
              <a:gd name="T11" fmla="*/ 101600 h 152"/>
              <a:gd name="T12" fmla="*/ 407987 w 256"/>
              <a:gd name="T13" fmla="*/ 120650 h 152"/>
              <a:gd name="T14" fmla="*/ 388863 w 256"/>
              <a:gd name="T15" fmla="*/ 139700 h 152"/>
              <a:gd name="T16" fmla="*/ 388863 w 256"/>
              <a:gd name="T17" fmla="*/ 38100 h 152"/>
              <a:gd name="T18" fmla="*/ 133871 w 256"/>
              <a:gd name="T19" fmla="*/ 38100 h 152"/>
              <a:gd name="T20" fmla="*/ 114746 w 256"/>
              <a:gd name="T21" fmla="*/ 19050 h 152"/>
              <a:gd name="T22" fmla="*/ 133871 w 256"/>
              <a:gd name="T23" fmla="*/ 0 h 152"/>
              <a:gd name="T24" fmla="*/ 133871 w 256"/>
              <a:gd name="T25" fmla="*/ 0 h 152"/>
              <a:gd name="T26" fmla="*/ 388863 w 256"/>
              <a:gd name="T27" fmla="*/ 0 h 152"/>
              <a:gd name="T28" fmla="*/ 407987 w 256"/>
              <a:gd name="T29" fmla="*/ 19050 h 152"/>
              <a:gd name="T30" fmla="*/ 388863 w 256"/>
              <a:gd name="T31" fmla="*/ 38100 h 152"/>
              <a:gd name="T32" fmla="*/ 57373 w 256"/>
              <a:gd name="T33" fmla="*/ 241300 h 152"/>
              <a:gd name="T34" fmla="*/ 57373 w 256"/>
              <a:gd name="T35" fmla="*/ 241300 h 152"/>
              <a:gd name="T36" fmla="*/ 19124 w 256"/>
              <a:gd name="T37" fmla="*/ 241300 h 152"/>
              <a:gd name="T38" fmla="*/ 0 w 256"/>
              <a:gd name="T39" fmla="*/ 222250 h 152"/>
              <a:gd name="T40" fmla="*/ 19124 w 256"/>
              <a:gd name="T41" fmla="*/ 203200 h 152"/>
              <a:gd name="T42" fmla="*/ 57373 w 256"/>
              <a:gd name="T43" fmla="*/ 203200 h 152"/>
              <a:gd name="T44" fmla="*/ 57373 w 256"/>
              <a:gd name="T45" fmla="*/ 203200 h 152"/>
              <a:gd name="T46" fmla="*/ 76498 w 256"/>
              <a:gd name="T47" fmla="*/ 222250 h 152"/>
              <a:gd name="T48" fmla="*/ 57373 w 256"/>
              <a:gd name="T49" fmla="*/ 241300 h 152"/>
              <a:gd name="T50" fmla="*/ 57373 w 256"/>
              <a:gd name="T51" fmla="*/ 139700 h 152"/>
              <a:gd name="T52" fmla="*/ 57373 w 256"/>
              <a:gd name="T53" fmla="*/ 139700 h 152"/>
              <a:gd name="T54" fmla="*/ 19124 w 256"/>
              <a:gd name="T55" fmla="*/ 139700 h 152"/>
              <a:gd name="T56" fmla="*/ 0 w 256"/>
              <a:gd name="T57" fmla="*/ 120650 h 152"/>
              <a:gd name="T58" fmla="*/ 19124 w 256"/>
              <a:gd name="T59" fmla="*/ 101600 h 152"/>
              <a:gd name="T60" fmla="*/ 57373 w 256"/>
              <a:gd name="T61" fmla="*/ 101600 h 152"/>
              <a:gd name="T62" fmla="*/ 57373 w 256"/>
              <a:gd name="T63" fmla="*/ 101600 h 152"/>
              <a:gd name="T64" fmla="*/ 76498 w 256"/>
              <a:gd name="T65" fmla="*/ 120650 h 152"/>
              <a:gd name="T66" fmla="*/ 57373 w 256"/>
              <a:gd name="T67" fmla="*/ 139700 h 152"/>
              <a:gd name="T68" fmla="*/ 57373 w 256"/>
              <a:gd name="T69" fmla="*/ 38100 h 152"/>
              <a:gd name="T70" fmla="*/ 57373 w 256"/>
              <a:gd name="T71" fmla="*/ 38100 h 152"/>
              <a:gd name="T72" fmla="*/ 19124 w 256"/>
              <a:gd name="T73" fmla="*/ 38100 h 152"/>
              <a:gd name="T74" fmla="*/ 0 w 256"/>
              <a:gd name="T75" fmla="*/ 19050 h 152"/>
              <a:gd name="T76" fmla="*/ 19124 w 256"/>
              <a:gd name="T77" fmla="*/ 0 h 152"/>
              <a:gd name="T78" fmla="*/ 57373 w 256"/>
              <a:gd name="T79" fmla="*/ 0 h 152"/>
              <a:gd name="T80" fmla="*/ 57373 w 256"/>
              <a:gd name="T81" fmla="*/ 0 h 152"/>
              <a:gd name="T82" fmla="*/ 76498 w 256"/>
              <a:gd name="T83" fmla="*/ 19050 h 152"/>
              <a:gd name="T84" fmla="*/ 57373 w 256"/>
              <a:gd name="T85" fmla="*/ 38100 h 152"/>
              <a:gd name="T86" fmla="*/ 133871 w 256"/>
              <a:gd name="T87" fmla="*/ 241300 h 152"/>
              <a:gd name="T88" fmla="*/ 114746 w 256"/>
              <a:gd name="T89" fmla="*/ 222250 h 152"/>
              <a:gd name="T90" fmla="*/ 133871 w 256"/>
              <a:gd name="T91" fmla="*/ 203200 h 152"/>
              <a:gd name="T92" fmla="*/ 133871 w 256"/>
              <a:gd name="T93" fmla="*/ 203200 h 152"/>
              <a:gd name="T94" fmla="*/ 388863 w 256"/>
              <a:gd name="T95" fmla="*/ 203200 h 152"/>
              <a:gd name="T96" fmla="*/ 407987 w 256"/>
              <a:gd name="T97" fmla="*/ 222250 h 152"/>
              <a:gd name="T98" fmla="*/ 388863 w 256"/>
              <a:gd name="T99" fmla="*/ 241300 h 152"/>
              <a:gd name="T100" fmla="*/ 133871 w 256"/>
              <a:gd name="T101" fmla="*/ 241300 h 15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256" h="152">
                <a:moveTo>
                  <a:pt x="244" y="88"/>
                </a:moveTo>
                <a:cubicBezTo>
                  <a:pt x="84" y="88"/>
                  <a:pt x="84" y="88"/>
                  <a:pt x="84" y="88"/>
                </a:cubicBezTo>
                <a:cubicBezTo>
                  <a:pt x="77" y="88"/>
                  <a:pt x="72" y="83"/>
                  <a:pt x="72" y="76"/>
                </a:cubicBezTo>
                <a:cubicBezTo>
                  <a:pt x="72" y="69"/>
                  <a:pt x="77" y="64"/>
                  <a:pt x="84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moveTo>
                  <a:pt x="24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77" y="24"/>
                  <a:pt x="72" y="19"/>
                  <a:pt x="72" y="12"/>
                </a:cubicBezTo>
                <a:cubicBezTo>
                  <a:pt x="72" y="5"/>
                  <a:pt x="77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36" y="152"/>
                </a:moveTo>
                <a:cubicBezTo>
                  <a:pt x="36" y="152"/>
                  <a:pt x="36" y="152"/>
                  <a:pt x="36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43" y="128"/>
                  <a:pt x="48" y="133"/>
                  <a:pt x="48" y="140"/>
                </a:cubicBezTo>
                <a:cubicBezTo>
                  <a:pt x="48" y="147"/>
                  <a:pt x="43" y="152"/>
                  <a:pt x="36" y="152"/>
                </a:cubicBezTo>
                <a:moveTo>
                  <a:pt x="36" y="88"/>
                </a:moveTo>
                <a:cubicBezTo>
                  <a:pt x="36" y="88"/>
                  <a:pt x="36" y="88"/>
                  <a:pt x="36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43" y="64"/>
                  <a:pt x="48" y="69"/>
                  <a:pt x="48" y="76"/>
                </a:cubicBezTo>
                <a:cubicBezTo>
                  <a:pt x="48" y="83"/>
                  <a:pt x="43" y="88"/>
                  <a:pt x="36" y="88"/>
                </a:cubicBezTo>
                <a:moveTo>
                  <a:pt x="36" y="24"/>
                </a:moveTo>
                <a:cubicBezTo>
                  <a:pt x="36" y="24"/>
                  <a:pt x="36" y="24"/>
                  <a:pt x="3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3" y="0"/>
                  <a:pt x="48" y="5"/>
                  <a:pt x="48" y="12"/>
                </a:cubicBezTo>
                <a:cubicBezTo>
                  <a:pt x="48" y="19"/>
                  <a:pt x="43" y="24"/>
                  <a:pt x="36" y="24"/>
                </a:cubicBezTo>
                <a:moveTo>
                  <a:pt x="84" y="152"/>
                </a:moveTo>
                <a:cubicBezTo>
                  <a:pt x="77" y="152"/>
                  <a:pt x="72" y="147"/>
                  <a:pt x="72" y="140"/>
                </a:cubicBezTo>
                <a:cubicBezTo>
                  <a:pt x="72" y="133"/>
                  <a:pt x="77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lnTo>
                  <a:pt x="84" y="15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1" name="Freeform 43"/>
          <p:cNvSpPr>
            <a:spLocks noEditPoints="1"/>
          </p:cNvSpPr>
          <p:nvPr/>
        </p:nvSpPr>
        <p:spPr bwMode="auto">
          <a:xfrm>
            <a:off x="6717553" y="2431149"/>
            <a:ext cx="382817" cy="225536"/>
          </a:xfrm>
          <a:custGeom>
            <a:avLst/>
            <a:gdLst>
              <a:gd name="T0" fmla="*/ 390376 w 256"/>
              <a:gd name="T1" fmla="*/ 139700 h 152"/>
              <a:gd name="T2" fmla="*/ 19199 w 256"/>
              <a:gd name="T3" fmla="*/ 139700 h 152"/>
              <a:gd name="T4" fmla="*/ 0 w 256"/>
              <a:gd name="T5" fmla="*/ 120650 h 152"/>
              <a:gd name="T6" fmla="*/ 19199 w 256"/>
              <a:gd name="T7" fmla="*/ 101600 h 152"/>
              <a:gd name="T8" fmla="*/ 390376 w 256"/>
              <a:gd name="T9" fmla="*/ 101600 h 152"/>
              <a:gd name="T10" fmla="*/ 409575 w 256"/>
              <a:gd name="T11" fmla="*/ 120650 h 152"/>
              <a:gd name="T12" fmla="*/ 390376 w 256"/>
              <a:gd name="T13" fmla="*/ 139700 h 152"/>
              <a:gd name="T14" fmla="*/ 390376 w 256"/>
              <a:gd name="T15" fmla="*/ 38100 h 152"/>
              <a:gd name="T16" fmla="*/ 19199 w 256"/>
              <a:gd name="T17" fmla="*/ 38100 h 152"/>
              <a:gd name="T18" fmla="*/ 0 w 256"/>
              <a:gd name="T19" fmla="*/ 19050 h 152"/>
              <a:gd name="T20" fmla="*/ 19199 w 256"/>
              <a:gd name="T21" fmla="*/ 0 h 152"/>
              <a:gd name="T22" fmla="*/ 390376 w 256"/>
              <a:gd name="T23" fmla="*/ 0 h 152"/>
              <a:gd name="T24" fmla="*/ 409575 w 256"/>
              <a:gd name="T25" fmla="*/ 19050 h 152"/>
              <a:gd name="T26" fmla="*/ 390376 w 256"/>
              <a:gd name="T27" fmla="*/ 38100 h 152"/>
              <a:gd name="T28" fmla="*/ 19199 w 256"/>
              <a:gd name="T29" fmla="*/ 203200 h 152"/>
              <a:gd name="T30" fmla="*/ 390376 w 256"/>
              <a:gd name="T31" fmla="*/ 203200 h 152"/>
              <a:gd name="T32" fmla="*/ 409575 w 256"/>
              <a:gd name="T33" fmla="*/ 222250 h 152"/>
              <a:gd name="T34" fmla="*/ 390376 w 256"/>
              <a:gd name="T35" fmla="*/ 241300 h 152"/>
              <a:gd name="T36" fmla="*/ 19199 w 256"/>
              <a:gd name="T37" fmla="*/ 241300 h 152"/>
              <a:gd name="T38" fmla="*/ 0 w 256"/>
              <a:gd name="T39" fmla="*/ 222250 h 152"/>
              <a:gd name="T40" fmla="*/ 19199 w 256"/>
              <a:gd name="T41" fmla="*/ 203200 h 1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6" h="152">
                <a:moveTo>
                  <a:pt x="244" y="88"/>
                </a:move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2" name="Freeform 44"/>
          <p:cNvSpPr>
            <a:spLocks noEditPoints="1"/>
          </p:cNvSpPr>
          <p:nvPr/>
        </p:nvSpPr>
        <p:spPr bwMode="auto">
          <a:xfrm>
            <a:off x="6091396" y="2508306"/>
            <a:ext cx="298241" cy="71222"/>
          </a:xfrm>
          <a:custGeom>
            <a:avLst/>
            <a:gdLst>
              <a:gd name="T0" fmla="*/ 280797 w 200"/>
              <a:gd name="T1" fmla="*/ 76200 h 48"/>
              <a:gd name="T2" fmla="*/ 242507 w 200"/>
              <a:gd name="T3" fmla="*/ 38100 h 48"/>
              <a:gd name="T4" fmla="*/ 280797 w 200"/>
              <a:gd name="T5" fmla="*/ 0 h 48"/>
              <a:gd name="T6" fmla="*/ 319088 w 200"/>
              <a:gd name="T7" fmla="*/ 38100 h 48"/>
              <a:gd name="T8" fmla="*/ 280797 w 200"/>
              <a:gd name="T9" fmla="*/ 76200 h 48"/>
              <a:gd name="T10" fmla="*/ 159544 w 200"/>
              <a:gd name="T11" fmla="*/ 76200 h 48"/>
              <a:gd name="T12" fmla="*/ 121253 w 200"/>
              <a:gd name="T13" fmla="*/ 38100 h 48"/>
              <a:gd name="T14" fmla="*/ 159544 w 200"/>
              <a:gd name="T15" fmla="*/ 0 h 48"/>
              <a:gd name="T16" fmla="*/ 197835 w 200"/>
              <a:gd name="T17" fmla="*/ 38100 h 48"/>
              <a:gd name="T18" fmla="*/ 159544 w 200"/>
              <a:gd name="T19" fmla="*/ 76200 h 48"/>
              <a:gd name="T20" fmla="*/ 38291 w 200"/>
              <a:gd name="T21" fmla="*/ 76200 h 48"/>
              <a:gd name="T22" fmla="*/ 0 w 200"/>
              <a:gd name="T23" fmla="*/ 38100 h 48"/>
              <a:gd name="T24" fmla="*/ 38291 w 200"/>
              <a:gd name="T25" fmla="*/ 0 h 48"/>
              <a:gd name="T26" fmla="*/ 76581 w 200"/>
              <a:gd name="T27" fmla="*/ 38100 h 48"/>
              <a:gd name="T28" fmla="*/ 38291 w 200"/>
              <a:gd name="T29" fmla="*/ 76200 h 4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0" h="48">
                <a:moveTo>
                  <a:pt x="176" y="48"/>
                </a:moveTo>
                <a:cubicBezTo>
                  <a:pt x="163" y="48"/>
                  <a:pt x="152" y="37"/>
                  <a:pt x="152" y="24"/>
                </a:cubicBezTo>
                <a:cubicBezTo>
                  <a:pt x="152" y="11"/>
                  <a:pt x="163" y="0"/>
                  <a:pt x="176" y="0"/>
                </a:cubicBezTo>
                <a:cubicBezTo>
                  <a:pt x="189" y="0"/>
                  <a:pt x="200" y="11"/>
                  <a:pt x="200" y="24"/>
                </a:cubicBezTo>
                <a:cubicBezTo>
                  <a:pt x="200" y="37"/>
                  <a:pt x="189" y="48"/>
                  <a:pt x="176" y="48"/>
                </a:cubicBezTo>
                <a:moveTo>
                  <a:pt x="100" y="48"/>
                </a:moveTo>
                <a:cubicBezTo>
                  <a:pt x="87" y="48"/>
                  <a:pt x="76" y="37"/>
                  <a:pt x="76" y="24"/>
                </a:cubicBezTo>
                <a:cubicBezTo>
                  <a:pt x="76" y="11"/>
                  <a:pt x="87" y="0"/>
                  <a:pt x="100" y="0"/>
                </a:cubicBezTo>
                <a:cubicBezTo>
                  <a:pt x="113" y="0"/>
                  <a:pt x="124" y="11"/>
                  <a:pt x="124" y="24"/>
                </a:cubicBezTo>
                <a:cubicBezTo>
                  <a:pt x="124" y="37"/>
                  <a:pt x="113" y="48"/>
                  <a:pt x="100" y="48"/>
                </a:cubicBezTo>
                <a:moveTo>
                  <a:pt x="24" y="48"/>
                </a:moveTo>
                <a:cubicBezTo>
                  <a:pt x="11" y="48"/>
                  <a:pt x="0" y="37"/>
                  <a:pt x="0" y="24"/>
                </a:cubicBezTo>
                <a:cubicBezTo>
                  <a:pt x="0" y="11"/>
                  <a:pt x="11" y="0"/>
                  <a:pt x="24" y="0"/>
                </a:cubicBezTo>
                <a:cubicBezTo>
                  <a:pt x="37" y="0"/>
                  <a:pt x="48" y="11"/>
                  <a:pt x="48" y="24"/>
                </a:cubicBezTo>
                <a:cubicBezTo>
                  <a:pt x="48" y="37"/>
                  <a:pt x="37" y="48"/>
                  <a:pt x="24" y="48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3" name="Freeform 45"/>
          <p:cNvSpPr/>
          <p:nvPr/>
        </p:nvSpPr>
        <p:spPr bwMode="auto">
          <a:xfrm>
            <a:off x="5500849" y="2417796"/>
            <a:ext cx="142444" cy="252244"/>
          </a:xfrm>
          <a:custGeom>
            <a:avLst/>
            <a:gdLst>
              <a:gd name="T0" fmla="*/ 6350 w 96"/>
              <a:gd name="T1" fmla="*/ 33734 h 168"/>
              <a:gd name="T2" fmla="*/ 106363 w 96"/>
              <a:gd name="T3" fmla="*/ 134938 h 168"/>
              <a:gd name="T4" fmla="*/ 4763 w 96"/>
              <a:gd name="T5" fmla="*/ 237747 h 168"/>
              <a:gd name="T6" fmla="*/ 4763 w 96"/>
              <a:gd name="T7" fmla="*/ 237747 h 168"/>
              <a:gd name="T8" fmla="*/ 0 w 96"/>
              <a:gd name="T9" fmla="*/ 250598 h 168"/>
              <a:gd name="T10" fmla="*/ 19050 w 96"/>
              <a:gd name="T11" fmla="*/ 269875 h 168"/>
              <a:gd name="T12" fmla="*/ 31750 w 96"/>
              <a:gd name="T13" fmla="*/ 265056 h 168"/>
              <a:gd name="T14" fmla="*/ 31750 w 96"/>
              <a:gd name="T15" fmla="*/ 265056 h 168"/>
              <a:gd name="T16" fmla="*/ 146050 w 96"/>
              <a:gd name="T17" fmla="*/ 149395 h 168"/>
              <a:gd name="T18" fmla="*/ 146050 w 96"/>
              <a:gd name="T19" fmla="*/ 149395 h 168"/>
              <a:gd name="T20" fmla="*/ 152400 w 96"/>
              <a:gd name="T21" fmla="*/ 134938 h 168"/>
              <a:gd name="T22" fmla="*/ 152400 w 96"/>
              <a:gd name="T23" fmla="*/ 134938 h 168"/>
              <a:gd name="T24" fmla="*/ 152400 w 96"/>
              <a:gd name="T25" fmla="*/ 134938 h 168"/>
              <a:gd name="T26" fmla="*/ 146050 w 96"/>
              <a:gd name="T27" fmla="*/ 120480 h 168"/>
              <a:gd name="T28" fmla="*/ 146050 w 96"/>
              <a:gd name="T29" fmla="*/ 120480 h 168"/>
              <a:gd name="T30" fmla="*/ 31750 w 96"/>
              <a:gd name="T31" fmla="*/ 4819 h 168"/>
              <a:gd name="T32" fmla="*/ 31750 w 96"/>
              <a:gd name="T33" fmla="*/ 4819 h 168"/>
              <a:gd name="T34" fmla="*/ 19050 w 96"/>
              <a:gd name="T35" fmla="*/ 0 h 168"/>
              <a:gd name="T36" fmla="*/ 0 w 96"/>
              <a:gd name="T37" fmla="*/ 19277 h 168"/>
              <a:gd name="T38" fmla="*/ 6350 w 96"/>
              <a:gd name="T39" fmla="*/ 33734 h 1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6" h="168">
                <a:moveTo>
                  <a:pt x="4" y="21"/>
                </a:moveTo>
                <a:cubicBezTo>
                  <a:pt x="67" y="84"/>
                  <a:pt x="67" y="84"/>
                  <a:pt x="67" y="84"/>
                </a:cubicBezTo>
                <a:cubicBezTo>
                  <a:pt x="3" y="148"/>
                  <a:pt x="3" y="148"/>
                  <a:pt x="3" y="148"/>
                </a:cubicBezTo>
                <a:cubicBezTo>
                  <a:pt x="3" y="148"/>
                  <a:pt x="3" y="148"/>
                  <a:pt x="3" y="148"/>
                </a:cubicBezTo>
                <a:cubicBezTo>
                  <a:pt x="1" y="150"/>
                  <a:pt x="0" y="153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15" y="168"/>
                  <a:pt x="18" y="167"/>
                  <a:pt x="20" y="165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5" y="90"/>
                  <a:pt x="96" y="87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1"/>
                  <a:pt x="95" y="77"/>
                  <a:pt x="92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6"/>
                  <a:pt x="2" y="19"/>
                  <a:pt x="4" y="21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4" name="Freeform 46"/>
          <p:cNvSpPr/>
          <p:nvPr/>
        </p:nvSpPr>
        <p:spPr bwMode="auto">
          <a:xfrm>
            <a:off x="4831662" y="2417796"/>
            <a:ext cx="143927" cy="252244"/>
          </a:xfrm>
          <a:custGeom>
            <a:avLst/>
            <a:gdLst>
              <a:gd name="T0" fmla="*/ 147571 w 96"/>
              <a:gd name="T1" fmla="*/ 33734 h 168"/>
              <a:gd name="T2" fmla="*/ 46517 w 96"/>
              <a:gd name="T3" fmla="*/ 134938 h 168"/>
              <a:gd name="T4" fmla="*/ 149175 w 96"/>
              <a:gd name="T5" fmla="*/ 237747 h 168"/>
              <a:gd name="T6" fmla="*/ 149175 w 96"/>
              <a:gd name="T7" fmla="*/ 237747 h 168"/>
              <a:gd name="T8" fmla="*/ 153987 w 96"/>
              <a:gd name="T9" fmla="*/ 250598 h 168"/>
              <a:gd name="T10" fmla="*/ 134739 w 96"/>
              <a:gd name="T11" fmla="*/ 269875 h 168"/>
              <a:gd name="T12" fmla="*/ 121906 w 96"/>
              <a:gd name="T13" fmla="*/ 265056 h 168"/>
              <a:gd name="T14" fmla="*/ 121906 w 96"/>
              <a:gd name="T15" fmla="*/ 265056 h 168"/>
              <a:gd name="T16" fmla="*/ 6416 w 96"/>
              <a:gd name="T17" fmla="*/ 149395 h 168"/>
              <a:gd name="T18" fmla="*/ 6416 w 96"/>
              <a:gd name="T19" fmla="*/ 149395 h 168"/>
              <a:gd name="T20" fmla="*/ 0 w 96"/>
              <a:gd name="T21" fmla="*/ 134938 h 168"/>
              <a:gd name="T22" fmla="*/ 0 w 96"/>
              <a:gd name="T23" fmla="*/ 134938 h 168"/>
              <a:gd name="T24" fmla="*/ 0 w 96"/>
              <a:gd name="T25" fmla="*/ 134938 h 168"/>
              <a:gd name="T26" fmla="*/ 6416 w 96"/>
              <a:gd name="T27" fmla="*/ 120480 h 168"/>
              <a:gd name="T28" fmla="*/ 6416 w 96"/>
              <a:gd name="T29" fmla="*/ 120480 h 168"/>
              <a:gd name="T30" fmla="*/ 121906 w 96"/>
              <a:gd name="T31" fmla="*/ 4819 h 168"/>
              <a:gd name="T32" fmla="*/ 121906 w 96"/>
              <a:gd name="T33" fmla="*/ 4819 h 168"/>
              <a:gd name="T34" fmla="*/ 134739 w 96"/>
              <a:gd name="T35" fmla="*/ 0 h 168"/>
              <a:gd name="T36" fmla="*/ 153987 w 96"/>
              <a:gd name="T37" fmla="*/ 19277 h 168"/>
              <a:gd name="T38" fmla="*/ 147571 w 96"/>
              <a:gd name="T39" fmla="*/ 33734 h 1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6" h="168">
                <a:moveTo>
                  <a:pt x="92" y="21"/>
                </a:moveTo>
                <a:cubicBezTo>
                  <a:pt x="29" y="84"/>
                  <a:pt x="29" y="84"/>
                  <a:pt x="29" y="84"/>
                </a:cubicBezTo>
                <a:cubicBezTo>
                  <a:pt x="93" y="148"/>
                  <a:pt x="93" y="148"/>
                  <a:pt x="93" y="148"/>
                </a:cubicBezTo>
                <a:cubicBezTo>
                  <a:pt x="93" y="148"/>
                  <a:pt x="93" y="148"/>
                  <a:pt x="93" y="148"/>
                </a:cubicBezTo>
                <a:cubicBezTo>
                  <a:pt x="95" y="150"/>
                  <a:pt x="96" y="153"/>
                  <a:pt x="96" y="156"/>
                </a:cubicBezTo>
                <a:cubicBezTo>
                  <a:pt x="96" y="163"/>
                  <a:pt x="91" y="168"/>
                  <a:pt x="84" y="168"/>
                </a:cubicBezTo>
                <a:cubicBezTo>
                  <a:pt x="81" y="168"/>
                  <a:pt x="78" y="167"/>
                  <a:pt x="76" y="165"/>
                </a:cubicBezTo>
                <a:cubicBezTo>
                  <a:pt x="76" y="165"/>
                  <a:pt x="76" y="165"/>
                  <a:pt x="76" y="165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1" y="90"/>
                  <a:pt x="0" y="87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1"/>
                  <a:pt x="1" y="77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76" y="3"/>
                  <a:pt x="76" y="3"/>
                  <a:pt x="76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8" y="1"/>
                  <a:pt x="81" y="0"/>
                  <a:pt x="84" y="0"/>
                </a:cubicBezTo>
                <a:cubicBezTo>
                  <a:pt x="91" y="0"/>
                  <a:pt x="96" y="5"/>
                  <a:pt x="96" y="12"/>
                </a:cubicBezTo>
                <a:cubicBezTo>
                  <a:pt x="96" y="16"/>
                  <a:pt x="94" y="19"/>
                  <a:pt x="92" y="21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5" name="Freeform 47"/>
          <p:cNvSpPr/>
          <p:nvPr/>
        </p:nvSpPr>
        <p:spPr bwMode="auto">
          <a:xfrm>
            <a:off x="4109059" y="2472696"/>
            <a:ext cx="250760" cy="142444"/>
          </a:xfrm>
          <a:custGeom>
            <a:avLst/>
            <a:gdLst>
              <a:gd name="T0" fmla="*/ 33536 w 168"/>
              <a:gd name="T1" fmla="*/ 146050 h 96"/>
              <a:gd name="T2" fmla="*/ 134144 w 168"/>
              <a:gd name="T3" fmla="*/ 46038 h 96"/>
              <a:gd name="T4" fmla="*/ 236349 w 168"/>
              <a:gd name="T5" fmla="*/ 147638 h 96"/>
              <a:gd name="T6" fmla="*/ 236349 w 168"/>
              <a:gd name="T7" fmla="*/ 147638 h 96"/>
              <a:gd name="T8" fmla="*/ 249125 w 168"/>
              <a:gd name="T9" fmla="*/ 152400 h 96"/>
              <a:gd name="T10" fmla="*/ 268288 w 168"/>
              <a:gd name="T11" fmla="*/ 133350 h 96"/>
              <a:gd name="T12" fmla="*/ 263497 w 168"/>
              <a:gd name="T13" fmla="*/ 120650 h 96"/>
              <a:gd name="T14" fmla="*/ 263497 w 168"/>
              <a:gd name="T15" fmla="*/ 120650 h 96"/>
              <a:gd name="T16" fmla="*/ 148517 w 168"/>
              <a:gd name="T17" fmla="*/ 6350 h 96"/>
              <a:gd name="T18" fmla="*/ 148517 w 168"/>
              <a:gd name="T19" fmla="*/ 6350 h 96"/>
              <a:gd name="T20" fmla="*/ 134144 w 168"/>
              <a:gd name="T21" fmla="*/ 0 h 96"/>
              <a:gd name="T22" fmla="*/ 134144 w 168"/>
              <a:gd name="T23" fmla="*/ 0 h 96"/>
              <a:gd name="T24" fmla="*/ 134144 w 168"/>
              <a:gd name="T25" fmla="*/ 0 h 96"/>
              <a:gd name="T26" fmla="*/ 119771 w 168"/>
              <a:gd name="T27" fmla="*/ 6350 h 96"/>
              <a:gd name="T28" fmla="*/ 119771 w 168"/>
              <a:gd name="T29" fmla="*/ 6350 h 96"/>
              <a:gd name="T30" fmla="*/ 4791 w 168"/>
              <a:gd name="T31" fmla="*/ 120650 h 96"/>
              <a:gd name="T32" fmla="*/ 4791 w 168"/>
              <a:gd name="T33" fmla="*/ 120650 h 96"/>
              <a:gd name="T34" fmla="*/ 0 w 168"/>
              <a:gd name="T35" fmla="*/ 133350 h 96"/>
              <a:gd name="T36" fmla="*/ 19163 w 168"/>
              <a:gd name="T37" fmla="*/ 152400 h 96"/>
              <a:gd name="T38" fmla="*/ 33536 w 168"/>
              <a:gd name="T39" fmla="*/ 146050 h 9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8" h="96">
                <a:moveTo>
                  <a:pt x="21" y="92"/>
                </a:moveTo>
                <a:cubicBezTo>
                  <a:pt x="84" y="29"/>
                  <a:pt x="84" y="29"/>
                  <a:pt x="84" y="29"/>
                </a:cubicBezTo>
                <a:cubicBezTo>
                  <a:pt x="148" y="93"/>
                  <a:pt x="148" y="93"/>
                  <a:pt x="148" y="93"/>
                </a:cubicBezTo>
                <a:cubicBezTo>
                  <a:pt x="148" y="93"/>
                  <a:pt x="148" y="93"/>
                  <a:pt x="148" y="93"/>
                </a:cubicBezTo>
                <a:cubicBezTo>
                  <a:pt x="150" y="95"/>
                  <a:pt x="153" y="96"/>
                  <a:pt x="156" y="96"/>
                </a:cubicBezTo>
                <a:cubicBezTo>
                  <a:pt x="163" y="96"/>
                  <a:pt x="168" y="91"/>
                  <a:pt x="168" y="84"/>
                </a:cubicBezTo>
                <a:cubicBezTo>
                  <a:pt x="168" y="81"/>
                  <a:pt x="167" y="78"/>
                  <a:pt x="165" y="76"/>
                </a:cubicBezTo>
                <a:cubicBezTo>
                  <a:pt x="165" y="76"/>
                  <a:pt x="165" y="76"/>
                  <a:pt x="165" y="76"/>
                </a:cubicBezTo>
                <a:cubicBezTo>
                  <a:pt x="93" y="4"/>
                  <a:pt x="93" y="4"/>
                  <a:pt x="93" y="4"/>
                </a:cubicBezTo>
                <a:cubicBezTo>
                  <a:pt x="93" y="4"/>
                  <a:pt x="93" y="4"/>
                  <a:pt x="93" y="4"/>
                </a:cubicBezTo>
                <a:cubicBezTo>
                  <a:pt x="90" y="1"/>
                  <a:pt x="87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1" y="0"/>
                  <a:pt x="77" y="1"/>
                  <a:pt x="75" y="4"/>
                </a:cubicBezTo>
                <a:cubicBezTo>
                  <a:pt x="75" y="4"/>
                  <a:pt x="75" y="4"/>
                  <a:pt x="75" y="4"/>
                </a:cubicBezTo>
                <a:cubicBezTo>
                  <a:pt x="3" y="76"/>
                  <a:pt x="3" y="76"/>
                  <a:pt x="3" y="76"/>
                </a:cubicBezTo>
                <a:cubicBezTo>
                  <a:pt x="3" y="76"/>
                  <a:pt x="3" y="76"/>
                  <a:pt x="3" y="76"/>
                </a:cubicBezTo>
                <a:cubicBezTo>
                  <a:pt x="1" y="78"/>
                  <a:pt x="0" y="81"/>
                  <a:pt x="0" y="84"/>
                </a:cubicBezTo>
                <a:cubicBezTo>
                  <a:pt x="0" y="91"/>
                  <a:pt x="5" y="96"/>
                  <a:pt x="12" y="96"/>
                </a:cubicBezTo>
                <a:cubicBezTo>
                  <a:pt x="16" y="96"/>
                  <a:pt x="19" y="94"/>
                  <a:pt x="21" y="9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6" name="Freeform 48"/>
          <p:cNvSpPr/>
          <p:nvPr/>
        </p:nvSpPr>
        <p:spPr bwMode="auto">
          <a:xfrm>
            <a:off x="3441355" y="2472696"/>
            <a:ext cx="250760" cy="142444"/>
          </a:xfrm>
          <a:custGeom>
            <a:avLst/>
            <a:gdLst>
              <a:gd name="T0" fmla="*/ 33536 w 168"/>
              <a:gd name="T1" fmla="*/ 6350 h 96"/>
              <a:gd name="T2" fmla="*/ 134144 w 168"/>
              <a:gd name="T3" fmla="*/ 106363 h 96"/>
              <a:gd name="T4" fmla="*/ 236349 w 168"/>
              <a:gd name="T5" fmla="*/ 4763 h 96"/>
              <a:gd name="T6" fmla="*/ 236349 w 168"/>
              <a:gd name="T7" fmla="*/ 4763 h 96"/>
              <a:gd name="T8" fmla="*/ 249125 w 168"/>
              <a:gd name="T9" fmla="*/ 0 h 96"/>
              <a:gd name="T10" fmla="*/ 268288 w 168"/>
              <a:gd name="T11" fmla="*/ 19050 h 96"/>
              <a:gd name="T12" fmla="*/ 263497 w 168"/>
              <a:gd name="T13" fmla="*/ 31750 h 96"/>
              <a:gd name="T14" fmla="*/ 263497 w 168"/>
              <a:gd name="T15" fmla="*/ 31750 h 96"/>
              <a:gd name="T16" fmla="*/ 148517 w 168"/>
              <a:gd name="T17" fmla="*/ 146050 h 96"/>
              <a:gd name="T18" fmla="*/ 148517 w 168"/>
              <a:gd name="T19" fmla="*/ 146050 h 96"/>
              <a:gd name="T20" fmla="*/ 134144 w 168"/>
              <a:gd name="T21" fmla="*/ 152400 h 96"/>
              <a:gd name="T22" fmla="*/ 134144 w 168"/>
              <a:gd name="T23" fmla="*/ 152400 h 96"/>
              <a:gd name="T24" fmla="*/ 134144 w 168"/>
              <a:gd name="T25" fmla="*/ 152400 h 96"/>
              <a:gd name="T26" fmla="*/ 119771 w 168"/>
              <a:gd name="T27" fmla="*/ 146050 h 96"/>
              <a:gd name="T28" fmla="*/ 119771 w 168"/>
              <a:gd name="T29" fmla="*/ 146050 h 96"/>
              <a:gd name="T30" fmla="*/ 4791 w 168"/>
              <a:gd name="T31" fmla="*/ 31750 h 96"/>
              <a:gd name="T32" fmla="*/ 4791 w 168"/>
              <a:gd name="T33" fmla="*/ 31750 h 96"/>
              <a:gd name="T34" fmla="*/ 0 w 168"/>
              <a:gd name="T35" fmla="*/ 19050 h 96"/>
              <a:gd name="T36" fmla="*/ 19163 w 168"/>
              <a:gd name="T37" fmla="*/ 0 h 96"/>
              <a:gd name="T38" fmla="*/ 33536 w 168"/>
              <a:gd name="T39" fmla="*/ 6350 h 9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8" h="96">
                <a:moveTo>
                  <a:pt x="21" y="4"/>
                </a:moveTo>
                <a:cubicBezTo>
                  <a:pt x="84" y="67"/>
                  <a:pt x="84" y="67"/>
                  <a:pt x="84" y="67"/>
                </a:cubicBezTo>
                <a:cubicBezTo>
                  <a:pt x="148" y="3"/>
                  <a:pt x="148" y="3"/>
                  <a:pt x="148" y="3"/>
                </a:cubicBezTo>
                <a:cubicBezTo>
                  <a:pt x="148" y="3"/>
                  <a:pt x="148" y="3"/>
                  <a:pt x="148" y="3"/>
                </a:cubicBezTo>
                <a:cubicBezTo>
                  <a:pt x="150" y="1"/>
                  <a:pt x="153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15"/>
                  <a:pt x="167" y="18"/>
                  <a:pt x="165" y="20"/>
                </a:cubicBezTo>
                <a:cubicBezTo>
                  <a:pt x="165" y="20"/>
                  <a:pt x="165" y="20"/>
                  <a:pt x="165" y="20"/>
                </a:cubicBezTo>
                <a:cubicBezTo>
                  <a:pt x="93" y="92"/>
                  <a:pt x="93" y="92"/>
                  <a:pt x="93" y="92"/>
                </a:cubicBezTo>
                <a:cubicBezTo>
                  <a:pt x="93" y="92"/>
                  <a:pt x="93" y="92"/>
                  <a:pt x="93" y="92"/>
                </a:cubicBezTo>
                <a:cubicBezTo>
                  <a:pt x="90" y="95"/>
                  <a:pt x="87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1" y="96"/>
                  <a:pt x="77" y="95"/>
                  <a:pt x="75" y="92"/>
                </a:cubicBezTo>
                <a:cubicBezTo>
                  <a:pt x="75" y="92"/>
                  <a:pt x="75" y="92"/>
                  <a:pt x="75" y="92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6" y="0"/>
                  <a:pt x="19" y="2"/>
                  <a:pt x="21" y="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7" name="Freeform 49"/>
          <p:cNvSpPr/>
          <p:nvPr/>
        </p:nvSpPr>
        <p:spPr bwMode="auto">
          <a:xfrm>
            <a:off x="2795908" y="2443019"/>
            <a:ext cx="203279" cy="201795"/>
          </a:xfrm>
          <a:custGeom>
            <a:avLst/>
            <a:gdLst>
              <a:gd name="T0" fmla="*/ 211090 w 136"/>
              <a:gd name="T1" fmla="*/ 31750 h 136"/>
              <a:gd name="T2" fmla="*/ 135929 w 136"/>
              <a:gd name="T3" fmla="*/ 107950 h 136"/>
              <a:gd name="T4" fmla="*/ 211090 w 136"/>
              <a:gd name="T5" fmla="*/ 184150 h 136"/>
              <a:gd name="T6" fmla="*/ 217487 w 136"/>
              <a:gd name="T7" fmla="*/ 196850 h 136"/>
              <a:gd name="T8" fmla="*/ 198297 w 136"/>
              <a:gd name="T9" fmla="*/ 215900 h 136"/>
              <a:gd name="T10" fmla="*/ 185504 w 136"/>
              <a:gd name="T11" fmla="*/ 209550 h 136"/>
              <a:gd name="T12" fmla="*/ 108744 w 136"/>
              <a:gd name="T13" fmla="*/ 134938 h 136"/>
              <a:gd name="T14" fmla="*/ 31983 w 136"/>
              <a:gd name="T15" fmla="*/ 209550 h 136"/>
              <a:gd name="T16" fmla="*/ 19190 w 136"/>
              <a:gd name="T17" fmla="*/ 215900 h 136"/>
              <a:gd name="T18" fmla="*/ 0 w 136"/>
              <a:gd name="T19" fmla="*/ 196850 h 136"/>
              <a:gd name="T20" fmla="*/ 6397 w 136"/>
              <a:gd name="T21" fmla="*/ 184150 h 136"/>
              <a:gd name="T22" fmla="*/ 81558 w 136"/>
              <a:gd name="T23" fmla="*/ 107950 h 136"/>
              <a:gd name="T24" fmla="*/ 6397 w 136"/>
              <a:gd name="T25" fmla="*/ 31750 h 136"/>
              <a:gd name="T26" fmla="*/ 0 w 136"/>
              <a:gd name="T27" fmla="*/ 19050 h 136"/>
              <a:gd name="T28" fmla="*/ 19190 w 136"/>
              <a:gd name="T29" fmla="*/ 0 h 136"/>
              <a:gd name="T30" fmla="*/ 31983 w 136"/>
              <a:gd name="T31" fmla="*/ 6350 h 136"/>
              <a:gd name="T32" fmla="*/ 108744 w 136"/>
              <a:gd name="T33" fmla="*/ 80963 h 136"/>
              <a:gd name="T34" fmla="*/ 185504 w 136"/>
              <a:gd name="T35" fmla="*/ 6350 h 136"/>
              <a:gd name="T36" fmla="*/ 198297 w 136"/>
              <a:gd name="T37" fmla="*/ 0 h 136"/>
              <a:gd name="T38" fmla="*/ 217487 w 136"/>
              <a:gd name="T39" fmla="*/ 19050 h 136"/>
              <a:gd name="T40" fmla="*/ 211090 w 136"/>
              <a:gd name="T41" fmla="*/ 31750 h 1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6" h="136">
                <a:moveTo>
                  <a:pt x="132" y="20"/>
                </a:moveTo>
                <a:cubicBezTo>
                  <a:pt x="85" y="68"/>
                  <a:pt x="85" y="68"/>
                  <a:pt x="85" y="68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5" y="118"/>
                  <a:pt x="136" y="121"/>
                  <a:pt x="136" y="124"/>
                </a:cubicBezTo>
                <a:cubicBezTo>
                  <a:pt x="136" y="131"/>
                  <a:pt x="131" y="136"/>
                  <a:pt x="124" y="136"/>
                </a:cubicBezTo>
                <a:cubicBezTo>
                  <a:pt x="121" y="136"/>
                  <a:pt x="118" y="135"/>
                  <a:pt x="116" y="132"/>
                </a:cubicBezTo>
                <a:cubicBezTo>
                  <a:pt x="68" y="85"/>
                  <a:pt x="68" y="85"/>
                  <a:pt x="68" y="85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18" y="135"/>
                  <a:pt x="15" y="136"/>
                  <a:pt x="12" y="136"/>
                </a:cubicBezTo>
                <a:cubicBezTo>
                  <a:pt x="5" y="136"/>
                  <a:pt x="0" y="131"/>
                  <a:pt x="0" y="124"/>
                </a:cubicBezTo>
                <a:cubicBezTo>
                  <a:pt x="0" y="121"/>
                  <a:pt x="1" y="118"/>
                  <a:pt x="4" y="116"/>
                </a:cubicBezTo>
                <a:cubicBezTo>
                  <a:pt x="51" y="68"/>
                  <a:pt x="51" y="68"/>
                  <a:pt x="51" y="68"/>
                </a:cubicBezTo>
                <a:cubicBezTo>
                  <a:pt x="4" y="20"/>
                  <a:pt x="4" y="20"/>
                  <a:pt x="4" y="20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4"/>
                </a:cubicBezTo>
                <a:cubicBezTo>
                  <a:pt x="68" y="51"/>
                  <a:pt x="68" y="51"/>
                  <a:pt x="68" y="51"/>
                </a:cubicBezTo>
                <a:cubicBezTo>
                  <a:pt x="116" y="4"/>
                  <a:pt x="116" y="4"/>
                  <a:pt x="116" y="4"/>
                </a:cubicBezTo>
                <a:cubicBezTo>
                  <a:pt x="118" y="1"/>
                  <a:pt x="121" y="0"/>
                  <a:pt x="124" y="0"/>
                </a:cubicBezTo>
                <a:cubicBezTo>
                  <a:pt x="131" y="0"/>
                  <a:pt x="136" y="5"/>
                  <a:pt x="136" y="12"/>
                </a:cubicBezTo>
                <a:cubicBezTo>
                  <a:pt x="136" y="15"/>
                  <a:pt x="135" y="18"/>
                  <a:pt x="132" y="2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8" name="Freeform 50"/>
          <p:cNvSpPr/>
          <p:nvPr/>
        </p:nvSpPr>
        <p:spPr bwMode="auto">
          <a:xfrm>
            <a:off x="2102980" y="2460825"/>
            <a:ext cx="250760" cy="172119"/>
          </a:xfrm>
          <a:custGeom>
            <a:avLst/>
            <a:gdLst>
              <a:gd name="T0" fmla="*/ 261900 w 168"/>
              <a:gd name="T1" fmla="*/ 31750 h 116"/>
              <a:gd name="T2" fmla="*/ 261900 w 168"/>
              <a:gd name="T3" fmla="*/ 31750 h 116"/>
              <a:gd name="T4" fmla="*/ 114981 w 168"/>
              <a:gd name="T5" fmla="*/ 177800 h 116"/>
              <a:gd name="T6" fmla="*/ 102205 w 168"/>
              <a:gd name="T7" fmla="*/ 184150 h 116"/>
              <a:gd name="T8" fmla="*/ 89429 w 168"/>
              <a:gd name="T9" fmla="*/ 177800 h 116"/>
              <a:gd name="T10" fmla="*/ 6388 w 168"/>
              <a:gd name="T11" fmla="*/ 95250 h 116"/>
              <a:gd name="T12" fmla="*/ 0 w 168"/>
              <a:gd name="T13" fmla="*/ 82550 h 116"/>
              <a:gd name="T14" fmla="*/ 19163 w 168"/>
              <a:gd name="T15" fmla="*/ 63500 h 116"/>
              <a:gd name="T16" fmla="*/ 31939 w 168"/>
              <a:gd name="T17" fmla="*/ 69850 h 116"/>
              <a:gd name="T18" fmla="*/ 102205 w 168"/>
              <a:gd name="T19" fmla="*/ 138113 h 116"/>
              <a:gd name="T20" fmla="*/ 236349 w 168"/>
              <a:gd name="T21" fmla="*/ 6350 h 116"/>
              <a:gd name="T22" fmla="*/ 249125 w 168"/>
              <a:gd name="T23" fmla="*/ 0 h 116"/>
              <a:gd name="T24" fmla="*/ 268288 w 168"/>
              <a:gd name="T25" fmla="*/ 19050 h 116"/>
              <a:gd name="T26" fmla="*/ 261900 w 168"/>
              <a:gd name="T27" fmla="*/ 31750 h 1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8" h="116">
                <a:moveTo>
                  <a:pt x="164" y="20"/>
                </a:moveTo>
                <a:cubicBezTo>
                  <a:pt x="164" y="20"/>
                  <a:pt x="164" y="20"/>
                  <a:pt x="164" y="2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0" y="115"/>
                  <a:pt x="67" y="116"/>
                  <a:pt x="64" y="116"/>
                </a:cubicBezTo>
                <a:cubicBezTo>
                  <a:pt x="61" y="116"/>
                  <a:pt x="58" y="115"/>
                  <a:pt x="56" y="112"/>
                </a:cubicBezTo>
                <a:cubicBezTo>
                  <a:pt x="4" y="60"/>
                  <a:pt x="4" y="60"/>
                  <a:pt x="4" y="60"/>
                </a:cubicBezTo>
                <a:cubicBezTo>
                  <a:pt x="1" y="58"/>
                  <a:pt x="0" y="55"/>
                  <a:pt x="0" y="52"/>
                </a:cubicBezTo>
                <a:cubicBezTo>
                  <a:pt x="0" y="45"/>
                  <a:pt x="5" y="40"/>
                  <a:pt x="12" y="40"/>
                </a:cubicBezTo>
                <a:cubicBezTo>
                  <a:pt x="15" y="40"/>
                  <a:pt x="18" y="41"/>
                  <a:pt x="20" y="44"/>
                </a:cubicBezTo>
                <a:cubicBezTo>
                  <a:pt x="64" y="87"/>
                  <a:pt x="64" y="87"/>
                  <a:pt x="64" y="87"/>
                </a:cubicBezTo>
                <a:cubicBezTo>
                  <a:pt x="148" y="4"/>
                  <a:pt x="148" y="4"/>
                  <a:pt x="148" y="4"/>
                </a:cubicBezTo>
                <a:cubicBezTo>
                  <a:pt x="150" y="1"/>
                  <a:pt x="153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15"/>
                  <a:pt x="167" y="18"/>
                  <a:pt x="164" y="2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9" name="Freeform 51"/>
          <p:cNvSpPr/>
          <p:nvPr/>
        </p:nvSpPr>
        <p:spPr bwMode="auto">
          <a:xfrm>
            <a:off x="1423406" y="2526111"/>
            <a:ext cx="274501" cy="35611"/>
          </a:xfrm>
          <a:custGeom>
            <a:avLst/>
            <a:gdLst>
              <a:gd name="T0" fmla="*/ 274534 w 184"/>
              <a:gd name="T1" fmla="*/ 38100 h 24"/>
              <a:gd name="T2" fmla="*/ 165998 w 184"/>
              <a:gd name="T3" fmla="*/ 38100 h 24"/>
              <a:gd name="T4" fmla="*/ 127690 w 184"/>
              <a:gd name="T5" fmla="*/ 38100 h 24"/>
              <a:gd name="T6" fmla="*/ 19154 w 184"/>
              <a:gd name="T7" fmla="*/ 38100 h 24"/>
              <a:gd name="T8" fmla="*/ 0 w 184"/>
              <a:gd name="T9" fmla="*/ 19050 h 24"/>
              <a:gd name="T10" fmla="*/ 19154 w 184"/>
              <a:gd name="T11" fmla="*/ 0 h 24"/>
              <a:gd name="T12" fmla="*/ 127690 w 184"/>
              <a:gd name="T13" fmla="*/ 0 h 24"/>
              <a:gd name="T14" fmla="*/ 165998 w 184"/>
              <a:gd name="T15" fmla="*/ 0 h 24"/>
              <a:gd name="T16" fmla="*/ 274534 w 184"/>
              <a:gd name="T17" fmla="*/ 0 h 24"/>
              <a:gd name="T18" fmla="*/ 293688 w 184"/>
              <a:gd name="T19" fmla="*/ 19050 h 24"/>
              <a:gd name="T20" fmla="*/ 274534 w 184"/>
              <a:gd name="T21" fmla="*/ 38100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4" h="24">
                <a:moveTo>
                  <a:pt x="172" y="24"/>
                </a:moveTo>
                <a:cubicBezTo>
                  <a:pt x="104" y="24"/>
                  <a:pt x="104" y="24"/>
                  <a:pt x="104" y="24"/>
                </a:cubicBezTo>
                <a:cubicBezTo>
                  <a:pt x="80" y="24"/>
                  <a:pt x="80" y="24"/>
                  <a:pt x="8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9" y="0"/>
                  <a:pt x="184" y="5"/>
                  <a:pt x="184" y="12"/>
                </a:cubicBezTo>
                <a:cubicBezTo>
                  <a:pt x="184" y="19"/>
                  <a:pt x="179" y="24"/>
                  <a:pt x="172" y="2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0" name="Freeform 52"/>
          <p:cNvSpPr/>
          <p:nvPr/>
        </p:nvSpPr>
        <p:spPr bwMode="auto">
          <a:xfrm>
            <a:off x="754219" y="2405926"/>
            <a:ext cx="274500" cy="275984"/>
          </a:xfrm>
          <a:custGeom>
            <a:avLst/>
            <a:gdLst>
              <a:gd name="T0" fmla="*/ 274534 w 184"/>
              <a:gd name="T1" fmla="*/ 166895 h 184"/>
              <a:gd name="T2" fmla="*/ 165997 w 184"/>
              <a:gd name="T3" fmla="*/ 166895 h 184"/>
              <a:gd name="T4" fmla="*/ 165997 w 184"/>
              <a:gd name="T5" fmla="*/ 276018 h 184"/>
              <a:gd name="T6" fmla="*/ 146844 w 184"/>
              <a:gd name="T7" fmla="*/ 295275 h 184"/>
              <a:gd name="T8" fmla="*/ 127690 w 184"/>
              <a:gd name="T9" fmla="*/ 276018 h 184"/>
              <a:gd name="T10" fmla="*/ 127690 w 184"/>
              <a:gd name="T11" fmla="*/ 166895 h 184"/>
              <a:gd name="T12" fmla="*/ 19154 w 184"/>
              <a:gd name="T13" fmla="*/ 166895 h 184"/>
              <a:gd name="T14" fmla="*/ 0 w 184"/>
              <a:gd name="T15" fmla="*/ 147638 h 184"/>
              <a:gd name="T16" fmla="*/ 19154 w 184"/>
              <a:gd name="T17" fmla="*/ 128380 h 184"/>
              <a:gd name="T18" fmla="*/ 127690 w 184"/>
              <a:gd name="T19" fmla="*/ 128380 h 184"/>
              <a:gd name="T20" fmla="*/ 127690 w 184"/>
              <a:gd name="T21" fmla="*/ 19257 h 184"/>
              <a:gd name="T22" fmla="*/ 146844 w 184"/>
              <a:gd name="T23" fmla="*/ 0 h 184"/>
              <a:gd name="T24" fmla="*/ 165997 w 184"/>
              <a:gd name="T25" fmla="*/ 19257 h 184"/>
              <a:gd name="T26" fmla="*/ 165997 w 184"/>
              <a:gd name="T27" fmla="*/ 128380 h 184"/>
              <a:gd name="T28" fmla="*/ 274534 w 184"/>
              <a:gd name="T29" fmla="*/ 128380 h 184"/>
              <a:gd name="T30" fmla="*/ 293687 w 184"/>
              <a:gd name="T31" fmla="*/ 147638 h 184"/>
              <a:gd name="T32" fmla="*/ 274534 w 184"/>
              <a:gd name="T33" fmla="*/ 166895 h 18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4" h="184">
                <a:moveTo>
                  <a:pt x="172" y="104"/>
                </a:moveTo>
                <a:cubicBezTo>
                  <a:pt x="104" y="104"/>
                  <a:pt x="104" y="104"/>
                  <a:pt x="104" y="104"/>
                </a:cubicBezTo>
                <a:cubicBezTo>
                  <a:pt x="104" y="172"/>
                  <a:pt x="104" y="172"/>
                  <a:pt x="104" y="172"/>
                </a:cubicBezTo>
                <a:cubicBezTo>
                  <a:pt x="104" y="179"/>
                  <a:pt x="99" y="184"/>
                  <a:pt x="92" y="184"/>
                </a:cubicBezTo>
                <a:cubicBezTo>
                  <a:pt x="85" y="184"/>
                  <a:pt x="80" y="179"/>
                  <a:pt x="80" y="172"/>
                </a:cubicBezTo>
                <a:cubicBezTo>
                  <a:pt x="80" y="104"/>
                  <a:pt x="80" y="104"/>
                  <a:pt x="80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72" y="80"/>
                  <a:pt x="172" y="80"/>
                  <a:pt x="172" y="80"/>
                </a:cubicBezTo>
                <a:cubicBezTo>
                  <a:pt x="179" y="80"/>
                  <a:pt x="184" y="85"/>
                  <a:pt x="184" y="92"/>
                </a:cubicBezTo>
                <a:cubicBezTo>
                  <a:pt x="184" y="99"/>
                  <a:pt x="179" y="104"/>
                  <a:pt x="172" y="10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1" name="Freeform 53"/>
          <p:cNvSpPr/>
          <p:nvPr/>
        </p:nvSpPr>
        <p:spPr bwMode="auto">
          <a:xfrm>
            <a:off x="8174631" y="1683322"/>
            <a:ext cx="143928" cy="323465"/>
          </a:xfrm>
          <a:custGeom>
            <a:avLst/>
            <a:gdLst>
              <a:gd name="T0" fmla="*/ 76994 w 96"/>
              <a:gd name="T1" fmla="*/ 269169 h 216"/>
              <a:gd name="T2" fmla="*/ 0 w 96"/>
              <a:gd name="T3" fmla="*/ 346075 h 216"/>
              <a:gd name="T4" fmla="*/ 0 w 96"/>
              <a:gd name="T5" fmla="*/ 249943 h 216"/>
              <a:gd name="T6" fmla="*/ 0 w 96"/>
              <a:gd name="T7" fmla="*/ 185855 h 216"/>
              <a:gd name="T8" fmla="*/ 0 w 96"/>
              <a:gd name="T9" fmla="*/ 115358 h 216"/>
              <a:gd name="T10" fmla="*/ 0 w 96"/>
              <a:gd name="T11" fmla="*/ 83314 h 216"/>
              <a:gd name="T12" fmla="*/ 0 w 96"/>
              <a:gd name="T13" fmla="*/ 19226 h 216"/>
              <a:gd name="T14" fmla="*/ 19249 w 96"/>
              <a:gd name="T15" fmla="*/ 0 h 216"/>
              <a:gd name="T16" fmla="*/ 134740 w 96"/>
              <a:gd name="T17" fmla="*/ 0 h 216"/>
              <a:gd name="T18" fmla="*/ 153988 w 96"/>
              <a:gd name="T19" fmla="*/ 19226 h 216"/>
              <a:gd name="T20" fmla="*/ 153988 w 96"/>
              <a:gd name="T21" fmla="*/ 83314 h 216"/>
              <a:gd name="T22" fmla="*/ 153988 w 96"/>
              <a:gd name="T23" fmla="*/ 115358 h 216"/>
              <a:gd name="T24" fmla="*/ 153988 w 96"/>
              <a:gd name="T25" fmla="*/ 185855 h 216"/>
              <a:gd name="T26" fmla="*/ 153988 w 96"/>
              <a:gd name="T27" fmla="*/ 249943 h 216"/>
              <a:gd name="T28" fmla="*/ 153988 w 96"/>
              <a:gd name="T29" fmla="*/ 346075 h 216"/>
              <a:gd name="T30" fmla="*/ 76994 w 96"/>
              <a:gd name="T31" fmla="*/ 269169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6" h="216">
                <a:moveTo>
                  <a:pt x="48" y="168"/>
                </a:moveTo>
                <a:cubicBezTo>
                  <a:pt x="0" y="216"/>
                  <a:pt x="0" y="216"/>
                  <a:pt x="0" y="216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91" y="0"/>
                  <a:pt x="96" y="5"/>
                  <a:pt x="96" y="12"/>
                </a:cubicBezTo>
                <a:cubicBezTo>
                  <a:pt x="96" y="52"/>
                  <a:pt x="96" y="52"/>
                  <a:pt x="96" y="5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96" y="216"/>
                  <a:pt x="96" y="216"/>
                  <a:pt x="96" y="216"/>
                </a:cubicBezTo>
                <a:lnTo>
                  <a:pt x="48" y="16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2" name="Freeform 54"/>
          <p:cNvSpPr>
            <a:spLocks noEditPoints="1"/>
          </p:cNvSpPr>
          <p:nvPr/>
        </p:nvSpPr>
        <p:spPr bwMode="auto">
          <a:xfrm>
            <a:off x="7386742" y="1683321"/>
            <a:ext cx="381332" cy="382817"/>
          </a:xfrm>
          <a:custGeom>
            <a:avLst/>
            <a:gdLst>
              <a:gd name="T0" fmla="*/ 211962 w 256"/>
              <a:gd name="T1" fmla="*/ 407975 h 256"/>
              <a:gd name="T2" fmla="*/ 196025 w 256"/>
              <a:gd name="T3" fmla="*/ 407975 h 256"/>
              <a:gd name="T4" fmla="*/ 0 w 256"/>
              <a:gd name="T5" fmla="*/ 313581 h 256"/>
              <a:gd name="T6" fmla="*/ 19124 w 256"/>
              <a:gd name="T7" fmla="*/ 0 h 256"/>
              <a:gd name="T8" fmla="*/ 27093 w 256"/>
              <a:gd name="T9" fmla="*/ 1600 h 256"/>
              <a:gd name="T10" fmla="*/ 203994 w 256"/>
              <a:gd name="T11" fmla="*/ 75195 h 256"/>
              <a:gd name="T12" fmla="*/ 380894 w 256"/>
              <a:gd name="T13" fmla="*/ 1600 h 256"/>
              <a:gd name="T14" fmla="*/ 388863 w 256"/>
              <a:gd name="T15" fmla="*/ 0 h 256"/>
              <a:gd name="T16" fmla="*/ 407987 w 256"/>
              <a:gd name="T17" fmla="*/ 313581 h 256"/>
              <a:gd name="T18" fmla="*/ 184869 w 256"/>
              <a:gd name="T19" fmla="*/ 108793 h 256"/>
              <a:gd name="T20" fmla="*/ 38249 w 256"/>
              <a:gd name="T21" fmla="*/ 300782 h 256"/>
              <a:gd name="T22" fmla="*/ 184869 w 256"/>
              <a:gd name="T23" fmla="*/ 108793 h 256"/>
              <a:gd name="T24" fmla="*/ 223118 w 256"/>
              <a:gd name="T25" fmla="*/ 108793 h 256"/>
              <a:gd name="T26" fmla="*/ 369738 w 256"/>
              <a:gd name="T27" fmla="*/ 300782 h 256"/>
              <a:gd name="T28" fmla="*/ 253398 w 256"/>
              <a:gd name="T29" fmla="*/ 135992 h 256"/>
              <a:gd name="T30" fmla="*/ 331489 w 256"/>
              <a:gd name="T31" fmla="*/ 102394 h 256"/>
              <a:gd name="T32" fmla="*/ 339458 w 256"/>
              <a:gd name="T33" fmla="*/ 139192 h 256"/>
              <a:gd name="T34" fmla="*/ 261367 w 256"/>
              <a:gd name="T35" fmla="*/ 172789 h 256"/>
              <a:gd name="T36" fmla="*/ 253398 w 256"/>
              <a:gd name="T37" fmla="*/ 135992 h 256"/>
              <a:gd name="T38" fmla="*/ 253398 w 256"/>
              <a:gd name="T39" fmla="*/ 206387 h 256"/>
              <a:gd name="T40" fmla="*/ 331489 w 256"/>
              <a:gd name="T41" fmla="*/ 172789 h 256"/>
              <a:gd name="T42" fmla="*/ 339458 w 256"/>
              <a:gd name="T43" fmla="*/ 209587 h 256"/>
              <a:gd name="T44" fmla="*/ 261367 w 256"/>
              <a:gd name="T45" fmla="*/ 243185 h 256"/>
              <a:gd name="T46" fmla="*/ 253398 w 256"/>
              <a:gd name="T47" fmla="*/ 206387 h 256"/>
              <a:gd name="T48" fmla="*/ 253398 w 256"/>
              <a:gd name="T49" fmla="*/ 276783 h 256"/>
              <a:gd name="T50" fmla="*/ 331489 w 256"/>
              <a:gd name="T51" fmla="*/ 243185 h 256"/>
              <a:gd name="T52" fmla="*/ 339458 w 256"/>
              <a:gd name="T53" fmla="*/ 279983 h 256"/>
              <a:gd name="T54" fmla="*/ 261367 w 256"/>
              <a:gd name="T55" fmla="*/ 313581 h 256"/>
              <a:gd name="T56" fmla="*/ 253398 w 256"/>
              <a:gd name="T57" fmla="*/ 276783 h 256"/>
              <a:gd name="T58" fmla="*/ 84466 w 256"/>
              <a:gd name="T59" fmla="*/ 103994 h 256"/>
              <a:gd name="T60" fmla="*/ 165745 w 256"/>
              <a:gd name="T61" fmla="*/ 153591 h 256"/>
              <a:gd name="T62" fmla="*/ 138652 w 256"/>
              <a:gd name="T63" fmla="*/ 171190 h 256"/>
              <a:gd name="T64" fmla="*/ 57373 w 256"/>
              <a:gd name="T65" fmla="*/ 121593 h 256"/>
              <a:gd name="T66" fmla="*/ 76498 w 256"/>
              <a:gd name="T67" fmla="*/ 172789 h 256"/>
              <a:gd name="T68" fmla="*/ 154589 w 256"/>
              <a:gd name="T69" fmla="*/ 206387 h 256"/>
              <a:gd name="T70" fmla="*/ 146620 w 256"/>
              <a:gd name="T71" fmla="*/ 243185 h 256"/>
              <a:gd name="T72" fmla="*/ 68529 w 256"/>
              <a:gd name="T73" fmla="*/ 209587 h 256"/>
              <a:gd name="T74" fmla="*/ 76498 w 256"/>
              <a:gd name="T75" fmla="*/ 172789 h 256"/>
              <a:gd name="T76" fmla="*/ 84466 w 256"/>
              <a:gd name="T77" fmla="*/ 244785 h 256"/>
              <a:gd name="T78" fmla="*/ 165745 w 256"/>
              <a:gd name="T79" fmla="*/ 294382 h 256"/>
              <a:gd name="T80" fmla="*/ 138652 w 256"/>
              <a:gd name="T81" fmla="*/ 311981 h 256"/>
              <a:gd name="T82" fmla="*/ 57373 w 256"/>
              <a:gd name="T83" fmla="*/ 262384 h 25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56">
                <a:moveTo>
                  <a:pt x="249" y="207"/>
                </a:moveTo>
                <a:cubicBezTo>
                  <a:pt x="133" y="255"/>
                  <a:pt x="133" y="255"/>
                  <a:pt x="133" y="255"/>
                </a:cubicBezTo>
                <a:cubicBezTo>
                  <a:pt x="131" y="256"/>
                  <a:pt x="130" y="256"/>
                  <a:pt x="128" y="256"/>
                </a:cubicBezTo>
                <a:cubicBezTo>
                  <a:pt x="126" y="256"/>
                  <a:pt x="125" y="256"/>
                  <a:pt x="123" y="255"/>
                </a:cubicBezTo>
                <a:cubicBezTo>
                  <a:pt x="7" y="207"/>
                  <a:pt x="7" y="207"/>
                  <a:pt x="7" y="207"/>
                </a:cubicBezTo>
                <a:cubicBezTo>
                  <a:pt x="3" y="205"/>
                  <a:pt x="0" y="201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4" y="0"/>
                  <a:pt x="15" y="0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28" y="47"/>
                  <a:pt x="128" y="47"/>
                  <a:pt x="128" y="47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41" y="0"/>
                  <a:pt x="242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1"/>
                  <a:pt x="253" y="205"/>
                  <a:pt x="249" y="207"/>
                </a:cubicBezTo>
                <a:moveTo>
                  <a:pt x="116" y="68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188"/>
                  <a:pt x="24" y="188"/>
                  <a:pt x="24" y="188"/>
                </a:cubicBezTo>
                <a:cubicBezTo>
                  <a:pt x="116" y="226"/>
                  <a:pt x="116" y="226"/>
                  <a:pt x="116" y="226"/>
                </a:cubicBezTo>
                <a:lnTo>
                  <a:pt x="116" y="68"/>
                </a:lnTo>
                <a:close/>
                <a:moveTo>
                  <a:pt x="232" y="30"/>
                </a:moveTo>
                <a:cubicBezTo>
                  <a:pt x="140" y="68"/>
                  <a:pt x="140" y="68"/>
                  <a:pt x="140" y="68"/>
                </a:cubicBezTo>
                <a:cubicBezTo>
                  <a:pt x="140" y="226"/>
                  <a:pt x="140" y="226"/>
                  <a:pt x="140" y="226"/>
                </a:cubicBezTo>
                <a:cubicBezTo>
                  <a:pt x="232" y="188"/>
                  <a:pt x="232" y="188"/>
                  <a:pt x="232" y="188"/>
                </a:cubicBezTo>
                <a:lnTo>
                  <a:pt x="232" y="30"/>
                </a:lnTo>
                <a:close/>
                <a:moveTo>
                  <a:pt x="159" y="85"/>
                </a:moveTo>
                <a:cubicBezTo>
                  <a:pt x="203" y="65"/>
                  <a:pt x="203" y="65"/>
                  <a:pt x="203" y="65"/>
                </a:cubicBezTo>
                <a:cubicBezTo>
                  <a:pt x="205" y="64"/>
                  <a:pt x="206" y="64"/>
                  <a:pt x="208" y="64"/>
                </a:cubicBezTo>
                <a:cubicBezTo>
                  <a:pt x="215" y="64"/>
                  <a:pt x="220" y="69"/>
                  <a:pt x="220" y="76"/>
                </a:cubicBezTo>
                <a:cubicBezTo>
                  <a:pt x="220" y="81"/>
                  <a:pt x="217" y="85"/>
                  <a:pt x="213" y="87"/>
                </a:cubicBezTo>
                <a:cubicBezTo>
                  <a:pt x="169" y="107"/>
                  <a:pt x="169" y="107"/>
                  <a:pt x="169" y="107"/>
                </a:cubicBezTo>
                <a:cubicBezTo>
                  <a:pt x="167" y="108"/>
                  <a:pt x="166" y="108"/>
                  <a:pt x="164" y="108"/>
                </a:cubicBezTo>
                <a:cubicBezTo>
                  <a:pt x="157" y="108"/>
                  <a:pt x="152" y="103"/>
                  <a:pt x="152" y="96"/>
                </a:cubicBezTo>
                <a:cubicBezTo>
                  <a:pt x="152" y="91"/>
                  <a:pt x="155" y="87"/>
                  <a:pt x="159" y="85"/>
                </a:cubicBezTo>
                <a:moveTo>
                  <a:pt x="159" y="129"/>
                </a:moveTo>
                <a:cubicBezTo>
                  <a:pt x="159" y="129"/>
                  <a:pt x="159" y="129"/>
                  <a:pt x="159" y="129"/>
                </a:cubicBezTo>
                <a:cubicBezTo>
                  <a:pt x="203" y="109"/>
                  <a:pt x="203" y="109"/>
                  <a:pt x="203" y="109"/>
                </a:cubicBezTo>
                <a:cubicBezTo>
                  <a:pt x="205" y="108"/>
                  <a:pt x="206" y="108"/>
                  <a:pt x="208" y="108"/>
                </a:cubicBezTo>
                <a:cubicBezTo>
                  <a:pt x="215" y="108"/>
                  <a:pt x="220" y="113"/>
                  <a:pt x="220" y="120"/>
                </a:cubicBezTo>
                <a:cubicBezTo>
                  <a:pt x="220" y="125"/>
                  <a:pt x="217" y="129"/>
                  <a:pt x="213" y="131"/>
                </a:cubicBezTo>
                <a:cubicBezTo>
                  <a:pt x="169" y="151"/>
                  <a:pt x="169" y="151"/>
                  <a:pt x="169" y="151"/>
                </a:cubicBezTo>
                <a:cubicBezTo>
                  <a:pt x="167" y="152"/>
                  <a:pt x="166" y="152"/>
                  <a:pt x="164" y="152"/>
                </a:cubicBezTo>
                <a:cubicBezTo>
                  <a:pt x="157" y="152"/>
                  <a:pt x="152" y="147"/>
                  <a:pt x="152" y="140"/>
                </a:cubicBezTo>
                <a:cubicBezTo>
                  <a:pt x="152" y="135"/>
                  <a:pt x="155" y="131"/>
                  <a:pt x="159" y="129"/>
                </a:cubicBezTo>
                <a:moveTo>
                  <a:pt x="159" y="173"/>
                </a:moveTo>
                <a:cubicBezTo>
                  <a:pt x="159" y="173"/>
                  <a:pt x="159" y="173"/>
                  <a:pt x="159" y="173"/>
                </a:cubicBezTo>
                <a:cubicBezTo>
                  <a:pt x="203" y="153"/>
                  <a:pt x="203" y="153"/>
                  <a:pt x="203" y="153"/>
                </a:cubicBezTo>
                <a:cubicBezTo>
                  <a:pt x="205" y="152"/>
                  <a:pt x="206" y="152"/>
                  <a:pt x="208" y="152"/>
                </a:cubicBezTo>
                <a:cubicBezTo>
                  <a:pt x="215" y="152"/>
                  <a:pt x="220" y="157"/>
                  <a:pt x="220" y="164"/>
                </a:cubicBezTo>
                <a:cubicBezTo>
                  <a:pt x="220" y="169"/>
                  <a:pt x="217" y="173"/>
                  <a:pt x="213" y="175"/>
                </a:cubicBezTo>
                <a:cubicBezTo>
                  <a:pt x="169" y="195"/>
                  <a:pt x="169" y="195"/>
                  <a:pt x="169" y="195"/>
                </a:cubicBezTo>
                <a:cubicBezTo>
                  <a:pt x="167" y="196"/>
                  <a:pt x="166" y="196"/>
                  <a:pt x="164" y="196"/>
                </a:cubicBezTo>
                <a:cubicBezTo>
                  <a:pt x="157" y="196"/>
                  <a:pt x="152" y="191"/>
                  <a:pt x="152" y="184"/>
                </a:cubicBezTo>
                <a:cubicBezTo>
                  <a:pt x="152" y="179"/>
                  <a:pt x="155" y="175"/>
                  <a:pt x="159" y="173"/>
                </a:cubicBezTo>
                <a:moveTo>
                  <a:pt x="48" y="64"/>
                </a:moveTo>
                <a:cubicBezTo>
                  <a:pt x="50" y="64"/>
                  <a:pt x="51" y="64"/>
                  <a:pt x="53" y="65"/>
                </a:cubicBezTo>
                <a:cubicBezTo>
                  <a:pt x="97" y="85"/>
                  <a:pt x="97" y="85"/>
                  <a:pt x="97" y="85"/>
                </a:cubicBezTo>
                <a:cubicBezTo>
                  <a:pt x="101" y="87"/>
                  <a:pt x="104" y="91"/>
                  <a:pt x="104" y="96"/>
                </a:cubicBezTo>
                <a:cubicBezTo>
                  <a:pt x="104" y="103"/>
                  <a:pt x="99" y="108"/>
                  <a:pt x="92" y="108"/>
                </a:cubicBezTo>
                <a:cubicBezTo>
                  <a:pt x="90" y="108"/>
                  <a:pt x="89" y="108"/>
                  <a:pt x="87" y="107"/>
                </a:cubicBezTo>
                <a:cubicBezTo>
                  <a:pt x="43" y="87"/>
                  <a:pt x="43" y="87"/>
                  <a:pt x="43" y="87"/>
                </a:cubicBezTo>
                <a:cubicBezTo>
                  <a:pt x="39" y="85"/>
                  <a:pt x="36" y="81"/>
                  <a:pt x="36" y="76"/>
                </a:cubicBezTo>
                <a:cubicBezTo>
                  <a:pt x="36" y="69"/>
                  <a:pt x="41" y="64"/>
                  <a:pt x="48" y="64"/>
                </a:cubicBezTo>
                <a:moveTo>
                  <a:pt x="48" y="108"/>
                </a:moveTo>
                <a:cubicBezTo>
                  <a:pt x="50" y="108"/>
                  <a:pt x="51" y="108"/>
                  <a:pt x="53" y="109"/>
                </a:cubicBezTo>
                <a:cubicBezTo>
                  <a:pt x="97" y="129"/>
                  <a:pt x="97" y="129"/>
                  <a:pt x="97" y="129"/>
                </a:cubicBezTo>
                <a:cubicBezTo>
                  <a:pt x="101" y="131"/>
                  <a:pt x="104" y="135"/>
                  <a:pt x="104" y="140"/>
                </a:cubicBezTo>
                <a:cubicBezTo>
                  <a:pt x="104" y="147"/>
                  <a:pt x="99" y="152"/>
                  <a:pt x="92" y="152"/>
                </a:cubicBezTo>
                <a:cubicBezTo>
                  <a:pt x="90" y="152"/>
                  <a:pt x="89" y="152"/>
                  <a:pt x="87" y="15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39" y="129"/>
                  <a:pt x="36" y="125"/>
                  <a:pt x="36" y="120"/>
                </a:cubicBezTo>
                <a:cubicBezTo>
                  <a:pt x="36" y="113"/>
                  <a:pt x="41" y="108"/>
                  <a:pt x="48" y="108"/>
                </a:cubicBezTo>
                <a:moveTo>
                  <a:pt x="48" y="152"/>
                </a:moveTo>
                <a:cubicBezTo>
                  <a:pt x="50" y="152"/>
                  <a:pt x="51" y="152"/>
                  <a:pt x="53" y="153"/>
                </a:cubicBezTo>
                <a:cubicBezTo>
                  <a:pt x="97" y="173"/>
                  <a:pt x="97" y="173"/>
                  <a:pt x="97" y="173"/>
                </a:cubicBezTo>
                <a:cubicBezTo>
                  <a:pt x="101" y="175"/>
                  <a:pt x="104" y="179"/>
                  <a:pt x="104" y="184"/>
                </a:cubicBezTo>
                <a:cubicBezTo>
                  <a:pt x="104" y="191"/>
                  <a:pt x="99" y="196"/>
                  <a:pt x="92" y="196"/>
                </a:cubicBezTo>
                <a:cubicBezTo>
                  <a:pt x="90" y="196"/>
                  <a:pt x="89" y="196"/>
                  <a:pt x="87" y="195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39" y="173"/>
                  <a:pt x="36" y="169"/>
                  <a:pt x="36" y="164"/>
                </a:cubicBezTo>
                <a:cubicBezTo>
                  <a:pt x="36" y="157"/>
                  <a:pt x="41" y="152"/>
                  <a:pt x="48" y="15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3" name="Freeform 55"/>
          <p:cNvSpPr>
            <a:spLocks noEditPoints="1"/>
          </p:cNvSpPr>
          <p:nvPr/>
        </p:nvSpPr>
        <p:spPr bwMode="auto">
          <a:xfrm>
            <a:off x="6717553" y="1683321"/>
            <a:ext cx="382817" cy="382817"/>
          </a:xfrm>
          <a:custGeom>
            <a:avLst/>
            <a:gdLst>
              <a:gd name="T0" fmla="*/ 398376 w 256"/>
              <a:gd name="T1" fmla="*/ 331180 h 256"/>
              <a:gd name="T2" fmla="*/ 212787 w 256"/>
              <a:gd name="T3" fmla="*/ 407975 h 256"/>
              <a:gd name="T4" fmla="*/ 204788 w 256"/>
              <a:gd name="T5" fmla="*/ 409575 h 256"/>
              <a:gd name="T6" fmla="*/ 196788 w 256"/>
              <a:gd name="T7" fmla="*/ 407975 h 256"/>
              <a:gd name="T8" fmla="*/ 11199 w 256"/>
              <a:gd name="T9" fmla="*/ 331180 h 256"/>
              <a:gd name="T10" fmla="*/ 0 w 256"/>
              <a:gd name="T11" fmla="*/ 313581 h 256"/>
              <a:gd name="T12" fmla="*/ 0 w 256"/>
              <a:gd name="T13" fmla="*/ 19199 h 256"/>
              <a:gd name="T14" fmla="*/ 19199 w 256"/>
              <a:gd name="T15" fmla="*/ 0 h 256"/>
              <a:gd name="T16" fmla="*/ 27198 w 256"/>
              <a:gd name="T17" fmla="*/ 1600 h 256"/>
              <a:gd name="T18" fmla="*/ 27198 w 256"/>
              <a:gd name="T19" fmla="*/ 1600 h 256"/>
              <a:gd name="T20" fmla="*/ 27198 w 256"/>
              <a:gd name="T21" fmla="*/ 1600 h 256"/>
              <a:gd name="T22" fmla="*/ 204788 w 256"/>
              <a:gd name="T23" fmla="*/ 75195 h 256"/>
              <a:gd name="T24" fmla="*/ 382377 w 256"/>
              <a:gd name="T25" fmla="*/ 1600 h 256"/>
              <a:gd name="T26" fmla="*/ 382377 w 256"/>
              <a:gd name="T27" fmla="*/ 1600 h 256"/>
              <a:gd name="T28" fmla="*/ 382377 w 256"/>
              <a:gd name="T29" fmla="*/ 1600 h 256"/>
              <a:gd name="T30" fmla="*/ 390376 w 256"/>
              <a:gd name="T31" fmla="*/ 0 h 256"/>
              <a:gd name="T32" fmla="*/ 409575 w 256"/>
              <a:gd name="T33" fmla="*/ 19199 h 256"/>
              <a:gd name="T34" fmla="*/ 409575 w 256"/>
              <a:gd name="T35" fmla="*/ 313581 h 256"/>
              <a:gd name="T36" fmla="*/ 398376 w 256"/>
              <a:gd name="T37" fmla="*/ 331180 h 256"/>
              <a:gd name="T38" fmla="*/ 185589 w 256"/>
              <a:gd name="T39" fmla="*/ 361578 h 256"/>
              <a:gd name="T40" fmla="*/ 185589 w 256"/>
              <a:gd name="T41" fmla="*/ 108793 h 256"/>
              <a:gd name="T42" fmla="*/ 38398 w 256"/>
              <a:gd name="T43" fmla="*/ 47997 h 256"/>
              <a:gd name="T44" fmla="*/ 38398 w 256"/>
              <a:gd name="T45" fmla="*/ 300782 h 256"/>
              <a:gd name="T46" fmla="*/ 185589 w 256"/>
              <a:gd name="T47" fmla="*/ 361578 h 256"/>
              <a:gd name="T48" fmla="*/ 371177 w 256"/>
              <a:gd name="T49" fmla="*/ 47997 h 256"/>
              <a:gd name="T50" fmla="*/ 223986 w 256"/>
              <a:gd name="T51" fmla="*/ 108793 h 256"/>
              <a:gd name="T52" fmla="*/ 223986 w 256"/>
              <a:gd name="T53" fmla="*/ 361578 h 256"/>
              <a:gd name="T54" fmla="*/ 371177 w 256"/>
              <a:gd name="T55" fmla="*/ 300782 h 256"/>
              <a:gd name="T56" fmla="*/ 371177 w 256"/>
              <a:gd name="T57" fmla="*/ 47997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56">
                <a:moveTo>
                  <a:pt x="249" y="207"/>
                </a:moveTo>
                <a:cubicBezTo>
                  <a:pt x="133" y="255"/>
                  <a:pt x="133" y="255"/>
                  <a:pt x="133" y="255"/>
                </a:cubicBezTo>
                <a:cubicBezTo>
                  <a:pt x="131" y="256"/>
                  <a:pt x="130" y="256"/>
                  <a:pt x="128" y="256"/>
                </a:cubicBezTo>
                <a:cubicBezTo>
                  <a:pt x="126" y="256"/>
                  <a:pt x="125" y="256"/>
                  <a:pt x="123" y="255"/>
                </a:cubicBezTo>
                <a:cubicBezTo>
                  <a:pt x="7" y="207"/>
                  <a:pt x="7" y="207"/>
                  <a:pt x="7" y="207"/>
                </a:cubicBezTo>
                <a:cubicBezTo>
                  <a:pt x="3" y="205"/>
                  <a:pt x="0" y="201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4" y="0"/>
                  <a:pt x="15" y="0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28" y="47"/>
                  <a:pt x="128" y="47"/>
                  <a:pt x="128" y="47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41" y="0"/>
                  <a:pt x="242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1"/>
                  <a:pt x="253" y="205"/>
                  <a:pt x="249" y="207"/>
                </a:cubicBezTo>
                <a:moveTo>
                  <a:pt x="116" y="226"/>
                </a:moveTo>
                <a:cubicBezTo>
                  <a:pt x="116" y="68"/>
                  <a:pt x="116" y="68"/>
                  <a:pt x="116" y="68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188"/>
                  <a:pt x="24" y="188"/>
                  <a:pt x="24" y="188"/>
                </a:cubicBezTo>
                <a:lnTo>
                  <a:pt x="116" y="226"/>
                </a:lnTo>
                <a:close/>
                <a:moveTo>
                  <a:pt x="232" y="30"/>
                </a:moveTo>
                <a:cubicBezTo>
                  <a:pt x="140" y="68"/>
                  <a:pt x="140" y="68"/>
                  <a:pt x="140" y="68"/>
                </a:cubicBezTo>
                <a:cubicBezTo>
                  <a:pt x="140" y="226"/>
                  <a:pt x="140" y="226"/>
                  <a:pt x="140" y="226"/>
                </a:cubicBezTo>
                <a:cubicBezTo>
                  <a:pt x="232" y="188"/>
                  <a:pt x="232" y="188"/>
                  <a:pt x="232" y="188"/>
                </a:cubicBezTo>
                <a:lnTo>
                  <a:pt x="232" y="3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4" name="Freeform 56"/>
          <p:cNvSpPr>
            <a:spLocks noEditPoints="1"/>
          </p:cNvSpPr>
          <p:nvPr/>
        </p:nvSpPr>
        <p:spPr bwMode="auto">
          <a:xfrm>
            <a:off x="6091396" y="1702610"/>
            <a:ext cx="298241" cy="345722"/>
          </a:xfrm>
          <a:custGeom>
            <a:avLst/>
            <a:gdLst>
              <a:gd name="T0" fmla="*/ 299943 w 200"/>
              <a:gd name="T1" fmla="*/ 369887 h 232"/>
              <a:gd name="T2" fmla="*/ 280797 w 200"/>
              <a:gd name="T3" fmla="*/ 369887 h 232"/>
              <a:gd name="T4" fmla="*/ 280797 w 200"/>
              <a:gd name="T5" fmla="*/ 0 h 232"/>
              <a:gd name="T6" fmla="*/ 299943 w 200"/>
              <a:gd name="T7" fmla="*/ 0 h 232"/>
              <a:gd name="T8" fmla="*/ 319088 w 200"/>
              <a:gd name="T9" fmla="*/ 19132 h 232"/>
              <a:gd name="T10" fmla="*/ 319088 w 200"/>
              <a:gd name="T11" fmla="*/ 350755 h 232"/>
              <a:gd name="T12" fmla="*/ 299943 w 200"/>
              <a:gd name="T13" fmla="*/ 369887 h 232"/>
              <a:gd name="T14" fmla="*/ 38291 w 200"/>
              <a:gd name="T15" fmla="*/ 350755 h 232"/>
              <a:gd name="T16" fmla="*/ 38291 w 200"/>
              <a:gd name="T17" fmla="*/ 331623 h 232"/>
              <a:gd name="T18" fmla="*/ 70199 w 200"/>
              <a:gd name="T19" fmla="*/ 331623 h 232"/>
              <a:gd name="T20" fmla="*/ 108490 w 200"/>
              <a:gd name="T21" fmla="*/ 293359 h 232"/>
              <a:gd name="T22" fmla="*/ 70199 w 200"/>
              <a:gd name="T23" fmla="*/ 255094 h 232"/>
              <a:gd name="T24" fmla="*/ 38291 w 200"/>
              <a:gd name="T25" fmla="*/ 255094 h 232"/>
              <a:gd name="T26" fmla="*/ 38291 w 200"/>
              <a:gd name="T27" fmla="*/ 223208 h 232"/>
              <a:gd name="T28" fmla="*/ 70199 w 200"/>
              <a:gd name="T29" fmla="*/ 223208 h 232"/>
              <a:gd name="T30" fmla="*/ 108490 w 200"/>
              <a:gd name="T31" fmla="*/ 184944 h 232"/>
              <a:gd name="T32" fmla="*/ 70199 w 200"/>
              <a:gd name="T33" fmla="*/ 146679 h 232"/>
              <a:gd name="T34" fmla="*/ 38291 w 200"/>
              <a:gd name="T35" fmla="*/ 146679 h 232"/>
              <a:gd name="T36" fmla="*/ 38291 w 200"/>
              <a:gd name="T37" fmla="*/ 114793 h 232"/>
              <a:gd name="T38" fmla="*/ 70199 w 200"/>
              <a:gd name="T39" fmla="*/ 114793 h 232"/>
              <a:gd name="T40" fmla="*/ 108490 w 200"/>
              <a:gd name="T41" fmla="*/ 76528 h 232"/>
              <a:gd name="T42" fmla="*/ 70199 w 200"/>
              <a:gd name="T43" fmla="*/ 38264 h 232"/>
              <a:gd name="T44" fmla="*/ 38291 w 200"/>
              <a:gd name="T45" fmla="*/ 38264 h 232"/>
              <a:gd name="T46" fmla="*/ 38291 w 200"/>
              <a:gd name="T47" fmla="*/ 19132 h 232"/>
              <a:gd name="T48" fmla="*/ 57436 w 200"/>
              <a:gd name="T49" fmla="*/ 0 h 232"/>
              <a:gd name="T50" fmla="*/ 261652 w 200"/>
              <a:gd name="T51" fmla="*/ 0 h 232"/>
              <a:gd name="T52" fmla="*/ 261652 w 200"/>
              <a:gd name="T53" fmla="*/ 369887 h 232"/>
              <a:gd name="T54" fmla="*/ 57436 w 200"/>
              <a:gd name="T55" fmla="*/ 369887 h 232"/>
              <a:gd name="T56" fmla="*/ 38291 w 200"/>
              <a:gd name="T57" fmla="*/ 350755 h 232"/>
              <a:gd name="T58" fmla="*/ 89345 w 200"/>
              <a:gd name="T59" fmla="*/ 76528 h 232"/>
              <a:gd name="T60" fmla="*/ 70199 w 200"/>
              <a:gd name="T61" fmla="*/ 95660 h 232"/>
              <a:gd name="T62" fmla="*/ 19145 w 200"/>
              <a:gd name="T63" fmla="*/ 95660 h 232"/>
              <a:gd name="T64" fmla="*/ 0 w 200"/>
              <a:gd name="T65" fmla="*/ 76528 h 232"/>
              <a:gd name="T66" fmla="*/ 19145 w 200"/>
              <a:gd name="T67" fmla="*/ 57396 h 232"/>
              <a:gd name="T68" fmla="*/ 70199 w 200"/>
              <a:gd name="T69" fmla="*/ 57396 h 232"/>
              <a:gd name="T70" fmla="*/ 89345 w 200"/>
              <a:gd name="T71" fmla="*/ 76528 h 232"/>
              <a:gd name="T72" fmla="*/ 19145 w 200"/>
              <a:gd name="T73" fmla="*/ 165811 h 232"/>
              <a:gd name="T74" fmla="*/ 70199 w 200"/>
              <a:gd name="T75" fmla="*/ 165811 h 232"/>
              <a:gd name="T76" fmla="*/ 89345 w 200"/>
              <a:gd name="T77" fmla="*/ 184944 h 232"/>
              <a:gd name="T78" fmla="*/ 70199 w 200"/>
              <a:gd name="T79" fmla="*/ 204076 h 232"/>
              <a:gd name="T80" fmla="*/ 19145 w 200"/>
              <a:gd name="T81" fmla="*/ 204076 h 232"/>
              <a:gd name="T82" fmla="*/ 0 w 200"/>
              <a:gd name="T83" fmla="*/ 184944 h 232"/>
              <a:gd name="T84" fmla="*/ 19145 w 200"/>
              <a:gd name="T85" fmla="*/ 165811 h 232"/>
              <a:gd name="T86" fmla="*/ 19145 w 200"/>
              <a:gd name="T87" fmla="*/ 274227 h 232"/>
              <a:gd name="T88" fmla="*/ 70199 w 200"/>
              <a:gd name="T89" fmla="*/ 274227 h 232"/>
              <a:gd name="T90" fmla="*/ 89345 w 200"/>
              <a:gd name="T91" fmla="*/ 293359 h 232"/>
              <a:gd name="T92" fmla="*/ 70199 w 200"/>
              <a:gd name="T93" fmla="*/ 312491 h 232"/>
              <a:gd name="T94" fmla="*/ 19145 w 200"/>
              <a:gd name="T95" fmla="*/ 312491 h 232"/>
              <a:gd name="T96" fmla="*/ 0 w 200"/>
              <a:gd name="T97" fmla="*/ 293359 h 232"/>
              <a:gd name="T98" fmla="*/ 19145 w 200"/>
              <a:gd name="T99" fmla="*/ 274227 h 23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00" h="232">
                <a:moveTo>
                  <a:pt x="188" y="232"/>
                </a:moveTo>
                <a:cubicBezTo>
                  <a:pt x="176" y="232"/>
                  <a:pt x="176" y="232"/>
                  <a:pt x="176" y="232"/>
                </a:cubicBezTo>
                <a:cubicBezTo>
                  <a:pt x="176" y="0"/>
                  <a:pt x="176" y="0"/>
                  <a:pt x="17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95" y="0"/>
                  <a:pt x="200" y="5"/>
                  <a:pt x="200" y="12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00" y="227"/>
                  <a:pt x="195" y="232"/>
                  <a:pt x="188" y="232"/>
                </a:cubicBezTo>
                <a:moveTo>
                  <a:pt x="24" y="220"/>
                </a:moveTo>
                <a:cubicBezTo>
                  <a:pt x="24" y="208"/>
                  <a:pt x="24" y="208"/>
                  <a:pt x="24" y="208"/>
                </a:cubicBezTo>
                <a:cubicBezTo>
                  <a:pt x="44" y="208"/>
                  <a:pt x="44" y="208"/>
                  <a:pt x="44" y="208"/>
                </a:cubicBezTo>
                <a:cubicBezTo>
                  <a:pt x="57" y="208"/>
                  <a:pt x="68" y="197"/>
                  <a:pt x="68" y="184"/>
                </a:cubicBezTo>
                <a:cubicBezTo>
                  <a:pt x="68" y="171"/>
                  <a:pt x="57" y="160"/>
                  <a:pt x="44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44" y="140"/>
                  <a:pt x="44" y="140"/>
                  <a:pt x="44" y="140"/>
                </a:cubicBezTo>
                <a:cubicBezTo>
                  <a:pt x="57" y="140"/>
                  <a:pt x="68" y="129"/>
                  <a:pt x="68" y="116"/>
                </a:cubicBezTo>
                <a:cubicBezTo>
                  <a:pt x="68" y="103"/>
                  <a:pt x="57" y="92"/>
                  <a:pt x="44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72"/>
                  <a:pt x="24" y="72"/>
                  <a:pt x="24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57" y="72"/>
                  <a:pt x="68" y="61"/>
                  <a:pt x="68" y="48"/>
                </a:cubicBezTo>
                <a:cubicBezTo>
                  <a:pt x="68" y="35"/>
                  <a:pt x="57" y="24"/>
                  <a:pt x="4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29" y="0"/>
                  <a:pt x="36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64" y="232"/>
                  <a:pt x="164" y="232"/>
                  <a:pt x="164" y="232"/>
                </a:cubicBezTo>
                <a:cubicBezTo>
                  <a:pt x="36" y="232"/>
                  <a:pt x="36" y="232"/>
                  <a:pt x="36" y="232"/>
                </a:cubicBezTo>
                <a:cubicBezTo>
                  <a:pt x="29" y="232"/>
                  <a:pt x="24" y="227"/>
                  <a:pt x="24" y="220"/>
                </a:cubicBezTo>
                <a:moveTo>
                  <a:pt x="56" y="48"/>
                </a:moveTo>
                <a:cubicBezTo>
                  <a:pt x="56" y="55"/>
                  <a:pt x="51" y="60"/>
                  <a:pt x="44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51" y="36"/>
                  <a:pt x="56" y="41"/>
                  <a:pt x="56" y="48"/>
                </a:cubicBezTo>
                <a:moveTo>
                  <a:pt x="12" y="104"/>
                </a:moveTo>
                <a:cubicBezTo>
                  <a:pt x="44" y="104"/>
                  <a:pt x="44" y="104"/>
                  <a:pt x="44" y="104"/>
                </a:cubicBezTo>
                <a:cubicBezTo>
                  <a:pt x="51" y="104"/>
                  <a:pt x="56" y="109"/>
                  <a:pt x="56" y="116"/>
                </a:cubicBezTo>
                <a:cubicBezTo>
                  <a:pt x="56" y="123"/>
                  <a:pt x="51" y="128"/>
                  <a:pt x="44" y="128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5" y="128"/>
                  <a:pt x="0" y="123"/>
                  <a:pt x="0" y="116"/>
                </a:cubicBezTo>
                <a:cubicBezTo>
                  <a:pt x="0" y="109"/>
                  <a:pt x="5" y="104"/>
                  <a:pt x="12" y="104"/>
                </a:cubicBezTo>
                <a:moveTo>
                  <a:pt x="12" y="172"/>
                </a:moveTo>
                <a:cubicBezTo>
                  <a:pt x="44" y="172"/>
                  <a:pt x="44" y="172"/>
                  <a:pt x="44" y="172"/>
                </a:cubicBezTo>
                <a:cubicBezTo>
                  <a:pt x="51" y="172"/>
                  <a:pt x="56" y="177"/>
                  <a:pt x="56" y="184"/>
                </a:cubicBezTo>
                <a:cubicBezTo>
                  <a:pt x="56" y="191"/>
                  <a:pt x="51" y="196"/>
                  <a:pt x="44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77"/>
                  <a:pt x="5" y="172"/>
                  <a:pt x="12" y="17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5" name="Freeform 57"/>
          <p:cNvSpPr>
            <a:spLocks noEditPoints="1"/>
          </p:cNvSpPr>
          <p:nvPr/>
        </p:nvSpPr>
        <p:spPr bwMode="auto">
          <a:xfrm>
            <a:off x="5440015" y="1696676"/>
            <a:ext cx="323465" cy="369462"/>
          </a:xfrm>
          <a:custGeom>
            <a:avLst/>
            <a:gdLst>
              <a:gd name="T0" fmla="*/ 326849 w 216"/>
              <a:gd name="T1" fmla="*/ 306029 h 248"/>
              <a:gd name="T2" fmla="*/ 314031 w 216"/>
              <a:gd name="T3" fmla="*/ 299653 h 248"/>
              <a:gd name="T4" fmla="*/ 301213 w 216"/>
              <a:gd name="T5" fmla="*/ 288496 h 248"/>
              <a:gd name="T6" fmla="*/ 301213 w 216"/>
              <a:gd name="T7" fmla="*/ 376160 h 248"/>
              <a:gd name="T8" fmla="*/ 281987 w 216"/>
              <a:gd name="T9" fmla="*/ 395287 h 248"/>
              <a:gd name="T10" fmla="*/ 262761 w 216"/>
              <a:gd name="T11" fmla="*/ 376160 h 248"/>
              <a:gd name="T12" fmla="*/ 262761 w 216"/>
              <a:gd name="T13" fmla="*/ 288496 h 248"/>
              <a:gd name="T14" fmla="*/ 249943 w 216"/>
              <a:gd name="T15" fmla="*/ 299653 h 248"/>
              <a:gd name="T16" fmla="*/ 237125 w 216"/>
              <a:gd name="T17" fmla="*/ 306029 h 248"/>
              <a:gd name="T18" fmla="*/ 217899 w 216"/>
              <a:gd name="T19" fmla="*/ 286902 h 248"/>
              <a:gd name="T20" fmla="*/ 224308 w 216"/>
              <a:gd name="T21" fmla="*/ 274151 h 248"/>
              <a:gd name="T22" fmla="*/ 269169 w 216"/>
              <a:gd name="T23" fmla="*/ 229521 h 248"/>
              <a:gd name="T24" fmla="*/ 281987 w 216"/>
              <a:gd name="T25" fmla="*/ 223146 h 248"/>
              <a:gd name="T26" fmla="*/ 294805 w 216"/>
              <a:gd name="T27" fmla="*/ 229521 h 248"/>
              <a:gd name="T28" fmla="*/ 339666 w 216"/>
              <a:gd name="T29" fmla="*/ 274151 h 248"/>
              <a:gd name="T30" fmla="*/ 346075 w 216"/>
              <a:gd name="T31" fmla="*/ 286902 h 248"/>
              <a:gd name="T32" fmla="*/ 326849 w 216"/>
              <a:gd name="T33" fmla="*/ 306029 h 248"/>
              <a:gd name="T34" fmla="*/ 209888 w 216"/>
              <a:gd name="T35" fmla="*/ 259806 h 248"/>
              <a:gd name="T36" fmla="*/ 198673 w 216"/>
              <a:gd name="T37" fmla="*/ 286902 h 248"/>
              <a:gd name="T38" fmla="*/ 237125 w 216"/>
              <a:gd name="T39" fmla="*/ 325155 h 248"/>
              <a:gd name="T40" fmla="*/ 243534 w 216"/>
              <a:gd name="T41" fmla="*/ 325155 h 248"/>
              <a:gd name="T42" fmla="*/ 243534 w 216"/>
              <a:gd name="T43" fmla="*/ 369785 h 248"/>
              <a:gd name="T44" fmla="*/ 19226 w 216"/>
              <a:gd name="T45" fmla="*/ 369785 h 248"/>
              <a:gd name="T46" fmla="*/ 0 w 216"/>
              <a:gd name="T47" fmla="*/ 350658 h 248"/>
              <a:gd name="T48" fmla="*/ 0 w 216"/>
              <a:gd name="T49" fmla="*/ 19127 h 248"/>
              <a:gd name="T50" fmla="*/ 19226 w 216"/>
              <a:gd name="T51" fmla="*/ 0 h 248"/>
              <a:gd name="T52" fmla="*/ 64088 w 216"/>
              <a:gd name="T53" fmla="*/ 0 h 248"/>
              <a:gd name="T54" fmla="*/ 121767 w 216"/>
              <a:gd name="T55" fmla="*/ 0 h 248"/>
              <a:gd name="T56" fmla="*/ 121767 w 216"/>
              <a:gd name="T57" fmla="*/ 70132 h 248"/>
              <a:gd name="T58" fmla="*/ 121767 w 216"/>
              <a:gd name="T59" fmla="*/ 108385 h 248"/>
              <a:gd name="T60" fmla="*/ 160220 w 216"/>
              <a:gd name="T61" fmla="*/ 146639 h 248"/>
              <a:gd name="T62" fmla="*/ 198673 w 216"/>
              <a:gd name="T63" fmla="*/ 146639 h 248"/>
              <a:gd name="T64" fmla="*/ 281987 w 216"/>
              <a:gd name="T65" fmla="*/ 146639 h 248"/>
              <a:gd name="T66" fmla="*/ 281987 w 216"/>
              <a:gd name="T67" fmla="*/ 204019 h 248"/>
              <a:gd name="T68" fmla="*/ 254750 w 216"/>
              <a:gd name="T69" fmla="*/ 215176 h 248"/>
              <a:gd name="T70" fmla="*/ 209888 w 216"/>
              <a:gd name="T71" fmla="*/ 259806 h 248"/>
              <a:gd name="T72" fmla="*/ 160220 w 216"/>
              <a:gd name="T73" fmla="*/ 127512 h 248"/>
              <a:gd name="T74" fmla="*/ 140994 w 216"/>
              <a:gd name="T75" fmla="*/ 108385 h 248"/>
              <a:gd name="T76" fmla="*/ 140994 w 216"/>
              <a:gd name="T77" fmla="*/ 70132 h 248"/>
              <a:gd name="T78" fmla="*/ 140994 w 216"/>
              <a:gd name="T79" fmla="*/ 0 h 248"/>
              <a:gd name="T80" fmla="*/ 140994 w 216"/>
              <a:gd name="T81" fmla="*/ 0 h 248"/>
              <a:gd name="T82" fmla="*/ 281987 w 216"/>
              <a:gd name="T83" fmla="*/ 127512 h 248"/>
              <a:gd name="T84" fmla="*/ 198673 w 216"/>
              <a:gd name="T85" fmla="*/ 127512 h 248"/>
              <a:gd name="T86" fmla="*/ 160220 w 216"/>
              <a:gd name="T87" fmla="*/ 127512 h 24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16" h="248">
                <a:moveTo>
                  <a:pt x="204" y="192"/>
                </a:moveTo>
                <a:cubicBezTo>
                  <a:pt x="201" y="192"/>
                  <a:pt x="198" y="191"/>
                  <a:pt x="196" y="188"/>
                </a:cubicBezTo>
                <a:cubicBezTo>
                  <a:pt x="188" y="181"/>
                  <a:pt x="188" y="181"/>
                  <a:pt x="188" y="181"/>
                </a:cubicBezTo>
                <a:cubicBezTo>
                  <a:pt x="188" y="236"/>
                  <a:pt x="188" y="236"/>
                  <a:pt x="188" y="236"/>
                </a:cubicBezTo>
                <a:cubicBezTo>
                  <a:pt x="188" y="243"/>
                  <a:pt x="183" y="248"/>
                  <a:pt x="176" y="248"/>
                </a:cubicBezTo>
                <a:cubicBezTo>
                  <a:pt x="169" y="248"/>
                  <a:pt x="164" y="243"/>
                  <a:pt x="164" y="236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56" y="188"/>
                  <a:pt x="156" y="188"/>
                  <a:pt x="156" y="188"/>
                </a:cubicBezTo>
                <a:cubicBezTo>
                  <a:pt x="154" y="191"/>
                  <a:pt x="151" y="192"/>
                  <a:pt x="148" y="192"/>
                </a:cubicBezTo>
                <a:cubicBezTo>
                  <a:pt x="141" y="192"/>
                  <a:pt x="136" y="187"/>
                  <a:pt x="136" y="180"/>
                </a:cubicBezTo>
                <a:cubicBezTo>
                  <a:pt x="136" y="177"/>
                  <a:pt x="137" y="174"/>
                  <a:pt x="140" y="172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70" y="141"/>
                  <a:pt x="173" y="140"/>
                  <a:pt x="176" y="140"/>
                </a:cubicBezTo>
                <a:cubicBezTo>
                  <a:pt x="179" y="140"/>
                  <a:pt x="182" y="141"/>
                  <a:pt x="184" y="144"/>
                </a:cubicBezTo>
                <a:cubicBezTo>
                  <a:pt x="212" y="172"/>
                  <a:pt x="212" y="172"/>
                  <a:pt x="212" y="172"/>
                </a:cubicBezTo>
                <a:cubicBezTo>
                  <a:pt x="215" y="174"/>
                  <a:pt x="216" y="177"/>
                  <a:pt x="216" y="180"/>
                </a:cubicBezTo>
                <a:cubicBezTo>
                  <a:pt x="216" y="187"/>
                  <a:pt x="211" y="192"/>
                  <a:pt x="204" y="192"/>
                </a:cubicBezTo>
                <a:moveTo>
                  <a:pt x="131" y="163"/>
                </a:moveTo>
                <a:cubicBezTo>
                  <a:pt x="127" y="167"/>
                  <a:pt x="124" y="173"/>
                  <a:pt x="124" y="180"/>
                </a:cubicBezTo>
                <a:cubicBezTo>
                  <a:pt x="124" y="193"/>
                  <a:pt x="135" y="204"/>
                  <a:pt x="148" y="204"/>
                </a:cubicBezTo>
                <a:cubicBezTo>
                  <a:pt x="149" y="204"/>
                  <a:pt x="151" y="204"/>
                  <a:pt x="152" y="204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69" y="128"/>
                  <a:pt x="163" y="131"/>
                  <a:pt x="159" y="135"/>
                </a:cubicBezTo>
                <a:lnTo>
                  <a:pt x="131" y="163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6" name="Freeform 58"/>
          <p:cNvSpPr>
            <a:spLocks noEditPoints="1"/>
          </p:cNvSpPr>
          <p:nvPr/>
        </p:nvSpPr>
        <p:spPr bwMode="auto">
          <a:xfrm>
            <a:off x="4772311" y="1696676"/>
            <a:ext cx="321981" cy="369462"/>
          </a:xfrm>
          <a:custGeom>
            <a:avLst/>
            <a:gdLst>
              <a:gd name="T0" fmla="*/ 338108 w 216"/>
              <a:gd name="T1" fmla="*/ 344282 h 248"/>
              <a:gd name="T2" fmla="*/ 293452 w 216"/>
              <a:gd name="T3" fmla="*/ 388911 h 248"/>
              <a:gd name="T4" fmla="*/ 280693 w 216"/>
              <a:gd name="T5" fmla="*/ 395287 h 248"/>
              <a:gd name="T6" fmla="*/ 267934 w 216"/>
              <a:gd name="T7" fmla="*/ 388911 h 248"/>
              <a:gd name="T8" fmla="*/ 223279 w 216"/>
              <a:gd name="T9" fmla="*/ 344282 h 248"/>
              <a:gd name="T10" fmla="*/ 216899 w 216"/>
              <a:gd name="T11" fmla="*/ 331531 h 248"/>
              <a:gd name="T12" fmla="*/ 236037 w 216"/>
              <a:gd name="T13" fmla="*/ 312404 h 248"/>
              <a:gd name="T14" fmla="*/ 248796 w 216"/>
              <a:gd name="T15" fmla="*/ 318780 h 248"/>
              <a:gd name="T16" fmla="*/ 261555 w 216"/>
              <a:gd name="T17" fmla="*/ 329937 h 248"/>
              <a:gd name="T18" fmla="*/ 261555 w 216"/>
              <a:gd name="T19" fmla="*/ 242273 h 248"/>
              <a:gd name="T20" fmla="*/ 280693 w 216"/>
              <a:gd name="T21" fmla="*/ 223146 h 248"/>
              <a:gd name="T22" fmla="*/ 299831 w 216"/>
              <a:gd name="T23" fmla="*/ 242273 h 248"/>
              <a:gd name="T24" fmla="*/ 299831 w 216"/>
              <a:gd name="T25" fmla="*/ 329937 h 248"/>
              <a:gd name="T26" fmla="*/ 312590 w 216"/>
              <a:gd name="T27" fmla="*/ 318780 h 248"/>
              <a:gd name="T28" fmla="*/ 325349 w 216"/>
              <a:gd name="T29" fmla="*/ 312404 h 248"/>
              <a:gd name="T30" fmla="*/ 344487 w 216"/>
              <a:gd name="T31" fmla="*/ 331531 h 248"/>
              <a:gd name="T32" fmla="*/ 338108 w 216"/>
              <a:gd name="T33" fmla="*/ 344282 h 248"/>
              <a:gd name="T34" fmla="*/ 242417 w 216"/>
              <a:gd name="T35" fmla="*/ 242273 h 248"/>
              <a:gd name="T36" fmla="*/ 242417 w 216"/>
              <a:gd name="T37" fmla="*/ 293277 h 248"/>
              <a:gd name="T38" fmla="*/ 236037 w 216"/>
              <a:gd name="T39" fmla="*/ 293277 h 248"/>
              <a:gd name="T40" fmla="*/ 197761 w 216"/>
              <a:gd name="T41" fmla="*/ 331531 h 248"/>
              <a:gd name="T42" fmla="*/ 208925 w 216"/>
              <a:gd name="T43" fmla="*/ 358627 h 248"/>
              <a:gd name="T44" fmla="*/ 220089 w 216"/>
              <a:gd name="T45" fmla="*/ 369785 h 248"/>
              <a:gd name="T46" fmla="*/ 19138 w 216"/>
              <a:gd name="T47" fmla="*/ 369785 h 248"/>
              <a:gd name="T48" fmla="*/ 0 w 216"/>
              <a:gd name="T49" fmla="*/ 350658 h 248"/>
              <a:gd name="T50" fmla="*/ 0 w 216"/>
              <a:gd name="T51" fmla="*/ 19127 h 248"/>
              <a:gd name="T52" fmla="*/ 19138 w 216"/>
              <a:gd name="T53" fmla="*/ 0 h 248"/>
              <a:gd name="T54" fmla="*/ 63794 w 216"/>
              <a:gd name="T55" fmla="*/ 0 h 248"/>
              <a:gd name="T56" fmla="*/ 121208 w 216"/>
              <a:gd name="T57" fmla="*/ 0 h 248"/>
              <a:gd name="T58" fmla="*/ 121208 w 216"/>
              <a:gd name="T59" fmla="*/ 70132 h 248"/>
              <a:gd name="T60" fmla="*/ 121208 w 216"/>
              <a:gd name="T61" fmla="*/ 108385 h 248"/>
              <a:gd name="T62" fmla="*/ 159485 w 216"/>
              <a:gd name="T63" fmla="*/ 146639 h 248"/>
              <a:gd name="T64" fmla="*/ 197761 w 216"/>
              <a:gd name="T65" fmla="*/ 146639 h 248"/>
              <a:gd name="T66" fmla="*/ 280693 w 216"/>
              <a:gd name="T67" fmla="*/ 146639 h 248"/>
              <a:gd name="T68" fmla="*/ 280693 w 216"/>
              <a:gd name="T69" fmla="*/ 204019 h 248"/>
              <a:gd name="T70" fmla="*/ 242417 w 216"/>
              <a:gd name="T71" fmla="*/ 242273 h 248"/>
              <a:gd name="T72" fmla="*/ 159485 w 216"/>
              <a:gd name="T73" fmla="*/ 127512 h 248"/>
              <a:gd name="T74" fmla="*/ 140347 w 216"/>
              <a:gd name="T75" fmla="*/ 108385 h 248"/>
              <a:gd name="T76" fmla="*/ 140347 w 216"/>
              <a:gd name="T77" fmla="*/ 70132 h 248"/>
              <a:gd name="T78" fmla="*/ 140347 w 216"/>
              <a:gd name="T79" fmla="*/ 0 h 248"/>
              <a:gd name="T80" fmla="*/ 140347 w 216"/>
              <a:gd name="T81" fmla="*/ 0 h 248"/>
              <a:gd name="T82" fmla="*/ 280693 w 216"/>
              <a:gd name="T83" fmla="*/ 127512 h 248"/>
              <a:gd name="T84" fmla="*/ 197761 w 216"/>
              <a:gd name="T85" fmla="*/ 127512 h 248"/>
              <a:gd name="T86" fmla="*/ 159485 w 216"/>
              <a:gd name="T87" fmla="*/ 127512 h 24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16" h="248">
                <a:moveTo>
                  <a:pt x="212" y="216"/>
                </a:moveTo>
                <a:cubicBezTo>
                  <a:pt x="184" y="244"/>
                  <a:pt x="184" y="244"/>
                  <a:pt x="184" y="244"/>
                </a:cubicBezTo>
                <a:cubicBezTo>
                  <a:pt x="182" y="247"/>
                  <a:pt x="179" y="248"/>
                  <a:pt x="176" y="248"/>
                </a:cubicBezTo>
                <a:cubicBezTo>
                  <a:pt x="173" y="248"/>
                  <a:pt x="170" y="247"/>
                  <a:pt x="168" y="244"/>
                </a:cubicBezTo>
                <a:cubicBezTo>
                  <a:pt x="140" y="216"/>
                  <a:pt x="140" y="216"/>
                  <a:pt x="140" y="216"/>
                </a:cubicBezTo>
                <a:cubicBezTo>
                  <a:pt x="137" y="214"/>
                  <a:pt x="136" y="211"/>
                  <a:pt x="136" y="208"/>
                </a:cubicBezTo>
                <a:cubicBezTo>
                  <a:pt x="136" y="201"/>
                  <a:pt x="141" y="196"/>
                  <a:pt x="148" y="196"/>
                </a:cubicBezTo>
                <a:cubicBezTo>
                  <a:pt x="151" y="196"/>
                  <a:pt x="154" y="197"/>
                  <a:pt x="156" y="200"/>
                </a:cubicBezTo>
                <a:cubicBezTo>
                  <a:pt x="164" y="207"/>
                  <a:pt x="164" y="207"/>
                  <a:pt x="164" y="207"/>
                </a:cubicBezTo>
                <a:cubicBezTo>
                  <a:pt x="164" y="152"/>
                  <a:pt x="164" y="152"/>
                  <a:pt x="164" y="152"/>
                </a:cubicBezTo>
                <a:cubicBezTo>
                  <a:pt x="164" y="145"/>
                  <a:pt x="169" y="140"/>
                  <a:pt x="176" y="140"/>
                </a:cubicBezTo>
                <a:cubicBezTo>
                  <a:pt x="183" y="140"/>
                  <a:pt x="188" y="145"/>
                  <a:pt x="188" y="152"/>
                </a:cubicBezTo>
                <a:cubicBezTo>
                  <a:pt x="188" y="207"/>
                  <a:pt x="188" y="207"/>
                  <a:pt x="188" y="207"/>
                </a:cubicBezTo>
                <a:cubicBezTo>
                  <a:pt x="196" y="200"/>
                  <a:pt x="196" y="200"/>
                  <a:pt x="196" y="200"/>
                </a:cubicBezTo>
                <a:cubicBezTo>
                  <a:pt x="198" y="197"/>
                  <a:pt x="201" y="196"/>
                  <a:pt x="204" y="196"/>
                </a:cubicBezTo>
                <a:cubicBezTo>
                  <a:pt x="211" y="196"/>
                  <a:pt x="216" y="201"/>
                  <a:pt x="216" y="208"/>
                </a:cubicBezTo>
                <a:cubicBezTo>
                  <a:pt x="216" y="211"/>
                  <a:pt x="215" y="214"/>
                  <a:pt x="212" y="216"/>
                </a:cubicBezTo>
                <a:moveTo>
                  <a:pt x="152" y="152"/>
                </a:moveTo>
                <a:cubicBezTo>
                  <a:pt x="152" y="184"/>
                  <a:pt x="152" y="184"/>
                  <a:pt x="152" y="184"/>
                </a:cubicBezTo>
                <a:cubicBezTo>
                  <a:pt x="151" y="184"/>
                  <a:pt x="149" y="184"/>
                  <a:pt x="148" y="184"/>
                </a:cubicBezTo>
                <a:cubicBezTo>
                  <a:pt x="135" y="184"/>
                  <a:pt x="124" y="195"/>
                  <a:pt x="124" y="208"/>
                </a:cubicBezTo>
                <a:cubicBezTo>
                  <a:pt x="124" y="215"/>
                  <a:pt x="127" y="221"/>
                  <a:pt x="131" y="225"/>
                </a:cubicBezTo>
                <a:cubicBezTo>
                  <a:pt x="138" y="232"/>
                  <a:pt x="138" y="232"/>
                  <a:pt x="138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63" y="128"/>
                  <a:pt x="152" y="139"/>
                  <a:pt x="152" y="152"/>
                </a:cubicBezTo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7" name="Freeform 59"/>
          <p:cNvSpPr>
            <a:spLocks noEditPoints="1"/>
          </p:cNvSpPr>
          <p:nvPr/>
        </p:nvSpPr>
        <p:spPr bwMode="auto">
          <a:xfrm>
            <a:off x="4103123" y="1696676"/>
            <a:ext cx="321982" cy="363527"/>
          </a:xfrm>
          <a:custGeom>
            <a:avLst/>
            <a:gdLst>
              <a:gd name="T0" fmla="*/ 338109 w 216"/>
              <a:gd name="T1" fmla="*/ 306049 h 244"/>
              <a:gd name="T2" fmla="*/ 314186 w 216"/>
              <a:gd name="T3" fmla="*/ 331553 h 244"/>
              <a:gd name="T4" fmla="*/ 338109 w 216"/>
              <a:gd name="T5" fmla="*/ 357057 h 244"/>
              <a:gd name="T6" fmla="*/ 344488 w 216"/>
              <a:gd name="T7" fmla="*/ 369809 h 244"/>
              <a:gd name="T8" fmla="*/ 325350 w 216"/>
              <a:gd name="T9" fmla="*/ 388937 h 244"/>
              <a:gd name="T10" fmla="*/ 312591 w 216"/>
              <a:gd name="T11" fmla="*/ 382561 h 244"/>
              <a:gd name="T12" fmla="*/ 287073 w 216"/>
              <a:gd name="T13" fmla="*/ 358651 h 244"/>
              <a:gd name="T14" fmla="*/ 261556 w 216"/>
              <a:gd name="T15" fmla="*/ 382561 h 244"/>
              <a:gd name="T16" fmla="*/ 248797 w 216"/>
              <a:gd name="T17" fmla="*/ 388937 h 244"/>
              <a:gd name="T18" fmla="*/ 229659 w 216"/>
              <a:gd name="T19" fmla="*/ 369809 h 244"/>
              <a:gd name="T20" fmla="*/ 236038 w 216"/>
              <a:gd name="T21" fmla="*/ 357057 h 244"/>
              <a:gd name="T22" fmla="*/ 259961 w 216"/>
              <a:gd name="T23" fmla="*/ 331553 h 244"/>
              <a:gd name="T24" fmla="*/ 236038 w 216"/>
              <a:gd name="T25" fmla="*/ 306049 h 244"/>
              <a:gd name="T26" fmla="*/ 229659 w 216"/>
              <a:gd name="T27" fmla="*/ 293297 h 244"/>
              <a:gd name="T28" fmla="*/ 248797 w 216"/>
              <a:gd name="T29" fmla="*/ 274169 h 244"/>
              <a:gd name="T30" fmla="*/ 261556 w 216"/>
              <a:gd name="T31" fmla="*/ 280545 h 244"/>
              <a:gd name="T32" fmla="*/ 287073 w 216"/>
              <a:gd name="T33" fmla="*/ 304455 h 244"/>
              <a:gd name="T34" fmla="*/ 312591 w 216"/>
              <a:gd name="T35" fmla="*/ 280545 h 244"/>
              <a:gd name="T36" fmla="*/ 325350 w 216"/>
              <a:gd name="T37" fmla="*/ 274169 h 244"/>
              <a:gd name="T38" fmla="*/ 344488 w 216"/>
              <a:gd name="T39" fmla="*/ 293297 h 244"/>
              <a:gd name="T40" fmla="*/ 338109 w 216"/>
              <a:gd name="T41" fmla="*/ 306049 h 244"/>
              <a:gd name="T42" fmla="*/ 280694 w 216"/>
              <a:gd name="T43" fmla="*/ 270981 h 244"/>
              <a:gd name="T44" fmla="*/ 280694 w 216"/>
              <a:gd name="T45" fmla="*/ 270981 h 244"/>
              <a:gd name="T46" fmla="*/ 275909 w 216"/>
              <a:gd name="T47" fmla="*/ 266199 h 244"/>
              <a:gd name="T48" fmla="*/ 275909 w 216"/>
              <a:gd name="T49" fmla="*/ 266199 h 244"/>
              <a:gd name="T50" fmla="*/ 248797 w 216"/>
              <a:gd name="T51" fmla="*/ 255041 h 244"/>
              <a:gd name="T52" fmla="*/ 210520 w 216"/>
              <a:gd name="T53" fmla="*/ 293297 h 244"/>
              <a:gd name="T54" fmla="*/ 221684 w 216"/>
              <a:gd name="T55" fmla="*/ 320395 h 244"/>
              <a:gd name="T56" fmla="*/ 232848 w 216"/>
              <a:gd name="T57" fmla="*/ 331553 h 244"/>
              <a:gd name="T58" fmla="*/ 221684 w 216"/>
              <a:gd name="T59" fmla="*/ 342711 h 244"/>
              <a:gd name="T60" fmla="*/ 221684 w 216"/>
              <a:gd name="T61" fmla="*/ 342711 h 244"/>
              <a:gd name="T62" fmla="*/ 210520 w 216"/>
              <a:gd name="T63" fmla="*/ 369809 h 244"/>
              <a:gd name="T64" fmla="*/ 197762 w 216"/>
              <a:gd name="T65" fmla="*/ 369809 h 244"/>
              <a:gd name="T66" fmla="*/ 19138 w 216"/>
              <a:gd name="T67" fmla="*/ 369809 h 244"/>
              <a:gd name="T68" fmla="*/ 0 w 216"/>
              <a:gd name="T69" fmla="*/ 350681 h 244"/>
              <a:gd name="T70" fmla="*/ 0 w 216"/>
              <a:gd name="T71" fmla="*/ 19128 h 244"/>
              <a:gd name="T72" fmla="*/ 19138 w 216"/>
              <a:gd name="T73" fmla="*/ 0 h 244"/>
              <a:gd name="T74" fmla="*/ 63794 w 216"/>
              <a:gd name="T75" fmla="*/ 0 h 244"/>
              <a:gd name="T76" fmla="*/ 121209 w 216"/>
              <a:gd name="T77" fmla="*/ 0 h 244"/>
              <a:gd name="T78" fmla="*/ 121209 w 216"/>
              <a:gd name="T79" fmla="*/ 70136 h 244"/>
              <a:gd name="T80" fmla="*/ 121209 w 216"/>
              <a:gd name="T81" fmla="*/ 108392 h 244"/>
              <a:gd name="T82" fmla="*/ 159485 w 216"/>
              <a:gd name="T83" fmla="*/ 146648 h 244"/>
              <a:gd name="T84" fmla="*/ 197762 w 216"/>
              <a:gd name="T85" fmla="*/ 146648 h 244"/>
              <a:gd name="T86" fmla="*/ 280694 w 216"/>
              <a:gd name="T87" fmla="*/ 146648 h 244"/>
              <a:gd name="T88" fmla="*/ 280694 w 216"/>
              <a:gd name="T89" fmla="*/ 255041 h 244"/>
              <a:gd name="T90" fmla="*/ 280694 w 216"/>
              <a:gd name="T91" fmla="*/ 270981 h 244"/>
              <a:gd name="T92" fmla="*/ 159485 w 216"/>
              <a:gd name="T93" fmla="*/ 127520 h 244"/>
              <a:gd name="T94" fmla="*/ 140347 w 216"/>
              <a:gd name="T95" fmla="*/ 108392 h 244"/>
              <a:gd name="T96" fmla="*/ 140347 w 216"/>
              <a:gd name="T97" fmla="*/ 70136 h 244"/>
              <a:gd name="T98" fmla="*/ 140347 w 216"/>
              <a:gd name="T99" fmla="*/ 0 h 244"/>
              <a:gd name="T100" fmla="*/ 280694 w 216"/>
              <a:gd name="T101" fmla="*/ 127520 h 244"/>
              <a:gd name="T102" fmla="*/ 197762 w 216"/>
              <a:gd name="T103" fmla="*/ 127520 h 244"/>
              <a:gd name="T104" fmla="*/ 159485 w 216"/>
              <a:gd name="T105" fmla="*/ 127520 h 24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16" h="244">
                <a:moveTo>
                  <a:pt x="212" y="192"/>
                </a:moveTo>
                <a:cubicBezTo>
                  <a:pt x="197" y="208"/>
                  <a:pt x="197" y="208"/>
                  <a:pt x="197" y="208"/>
                </a:cubicBezTo>
                <a:cubicBezTo>
                  <a:pt x="212" y="224"/>
                  <a:pt x="212" y="224"/>
                  <a:pt x="212" y="224"/>
                </a:cubicBezTo>
                <a:cubicBezTo>
                  <a:pt x="215" y="226"/>
                  <a:pt x="216" y="229"/>
                  <a:pt x="216" y="232"/>
                </a:cubicBezTo>
                <a:cubicBezTo>
                  <a:pt x="216" y="239"/>
                  <a:pt x="211" y="244"/>
                  <a:pt x="204" y="244"/>
                </a:cubicBezTo>
                <a:cubicBezTo>
                  <a:pt x="201" y="244"/>
                  <a:pt x="198" y="243"/>
                  <a:pt x="196" y="240"/>
                </a:cubicBezTo>
                <a:cubicBezTo>
                  <a:pt x="180" y="225"/>
                  <a:pt x="180" y="225"/>
                  <a:pt x="180" y="225"/>
                </a:cubicBezTo>
                <a:cubicBezTo>
                  <a:pt x="164" y="240"/>
                  <a:pt x="164" y="240"/>
                  <a:pt x="164" y="240"/>
                </a:cubicBezTo>
                <a:cubicBezTo>
                  <a:pt x="162" y="243"/>
                  <a:pt x="159" y="244"/>
                  <a:pt x="156" y="244"/>
                </a:cubicBezTo>
                <a:cubicBezTo>
                  <a:pt x="149" y="244"/>
                  <a:pt x="144" y="239"/>
                  <a:pt x="144" y="232"/>
                </a:cubicBezTo>
                <a:cubicBezTo>
                  <a:pt x="144" y="229"/>
                  <a:pt x="145" y="226"/>
                  <a:pt x="148" y="224"/>
                </a:cubicBezTo>
                <a:cubicBezTo>
                  <a:pt x="163" y="208"/>
                  <a:pt x="163" y="208"/>
                  <a:pt x="163" y="208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5" y="190"/>
                  <a:pt x="144" y="187"/>
                  <a:pt x="144" y="184"/>
                </a:cubicBezTo>
                <a:cubicBezTo>
                  <a:pt x="144" y="177"/>
                  <a:pt x="149" y="172"/>
                  <a:pt x="156" y="172"/>
                </a:cubicBezTo>
                <a:cubicBezTo>
                  <a:pt x="159" y="172"/>
                  <a:pt x="162" y="173"/>
                  <a:pt x="164" y="176"/>
                </a:cubicBezTo>
                <a:cubicBezTo>
                  <a:pt x="180" y="191"/>
                  <a:pt x="180" y="191"/>
                  <a:pt x="180" y="191"/>
                </a:cubicBezTo>
                <a:cubicBezTo>
                  <a:pt x="196" y="176"/>
                  <a:pt x="196" y="176"/>
                  <a:pt x="196" y="176"/>
                </a:cubicBezTo>
                <a:cubicBezTo>
                  <a:pt x="198" y="173"/>
                  <a:pt x="201" y="172"/>
                  <a:pt x="204" y="172"/>
                </a:cubicBezTo>
                <a:cubicBezTo>
                  <a:pt x="211" y="172"/>
                  <a:pt x="216" y="177"/>
                  <a:pt x="216" y="184"/>
                </a:cubicBezTo>
                <a:cubicBezTo>
                  <a:pt x="216" y="187"/>
                  <a:pt x="215" y="190"/>
                  <a:pt x="212" y="192"/>
                </a:cubicBezTo>
                <a:moveTo>
                  <a:pt x="176" y="170"/>
                </a:moveTo>
                <a:cubicBezTo>
                  <a:pt x="176" y="170"/>
                  <a:pt x="176" y="170"/>
                  <a:pt x="176" y="170"/>
                </a:cubicBezTo>
                <a:cubicBezTo>
                  <a:pt x="173" y="167"/>
                  <a:pt x="173" y="167"/>
                  <a:pt x="173" y="167"/>
                </a:cubicBezTo>
                <a:cubicBezTo>
                  <a:pt x="173" y="167"/>
                  <a:pt x="173" y="167"/>
                  <a:pt x="173" y="167"/>
                </a:cubicBezTo>
                <a:cubicBezTo>
                  <a:pt x="169" y="163"/>
                  <a:pt x="163" y="160"/>
                  <a:pt x="156" y="160"/>
                </a:cubicBezTo>
                <a:cubicBezTo>
                  <a:pt x="143" y="160"/>
                  <a:pt x="132" y="171"/>
                  <a:pt x="132" y="184"/>
                </a:cubicBezTo>
                <a:cubicBezTo>
                  <a:pt x="132" y="191"/>
                  <a:pt x="135" y="197"/>
                  <a:pt x="139" y="201"/>
                </a:cubicBezTo>
                <a:cubicBezTo>
                  <a:pt x="146" y="208"/>
                  <a:pt x="146" y="208"/>
                  <a:pt x="146" y="208"/>
                </a:cubicBezTo>
                <a:cubicBezTo>
                  <a:pt x="139" y="215"/>
                  <a:pt x="139" y="215"/>
                  <a:pt x="139" y="215"/>
                </a:cubicBezTo>
                <a:cubicBezTo>
                  <a:pt x="139" y="215"/>
                  <a:pt x="139" y="215"/>
                  <a:pt x="139" y="215"/>
                </a:cubicBezTo>
                <a:cubicBezTo>
                  <a:pt x="135" y="219"/>
                  <a:pt x="132" y="225"/>
                  <a:pt x="132" y="232"/>
                </a:cubicBezTo>
                <a:cubicBezTo>
                  <a:pt x="124" y="232"/>
                  <a:pt x="124" y="232"/>
                  <a:pt x="12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60"/>
                  <a:pt x="176" y="160"/>
                  <a:pt x="176" y="160"/>
                </a:cubicBezTo>
                <a:lnTo>
                  <a:pt x="176" y="170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8" name="Freeform 60"/>
          <p:cNvSpPr>
            <a:spLocks noEditPoints="1"/>
          </p:cNvSpPr>
          <p:nvPr/>
        </p:nvSpPr>
        <p:spPr bwMode="auto">
          <a:xfrm>
            <a:off x="3435420" y="1696676"/>
            <a:ext cx="321982" cy="351657"/>
          </a:xfrm>
          <a:custGeom>
            <a:avLst/>
            <a:gdLst>
              <a:gd name="T0" fmla="*/ 338109 w 216"/>
              <a:gd name="T1" fmla="*/ 318845 h 236"/>
              <a:gd name="T2" fmla="*/ 287073 w 216"/>
              <a:gd name="T3" fmla="*/ 369860 h 236"/>
              <a:gd name="T4" fmla="*/ 274315 w 216"/>
              <a:gd name="T5" fmla="*/ 376237 h 236"/>
              <a:gd name="T6" fmla="*/ 261556 w 216"/>
              <a:gd name="T7" fmla="*/ 369860 h 236"/>
              <a:gd name="T8" fmla="*/ 236038 w 216"/>
              <a:gd name="T9" fmla="*/ 344353 h 236"/>
              <a:gd name="T10" fmla="*/ 229659 w 216"/>
              <a:gd name="T11" fmla="*/ 331599 h 236"/>
              <a:gd name="T12" fmla="*/ 248797 w 216"/>
              <a:gd name="T13" fmla="*/ 312468 h 236"/>
              <a:gd name="T14" fmla="*/ 261556 w 216"/>
              <a:gd name="T15" fmla="*/ 318845 h 236"/>
              <a:gd name="T16" fmla="*/ 274315 w 216"/>
              <a:gd name="T17" fmla="*/ 330004 h 236"/>
              <a:gd name="T18" fmla="*/ 312591 w 216"/>
              <a:gd name="T19" fmla="*/ 293337 h 236"/>
              <a:gd name="T20" fmla="*/ 325350 w 216"/>
              <a:gd name="T21" fmla="*/ 286960 h 236"/>
              <a:gd name="T22" fmla="*/ 344488 w 216"/>
              <a:gd name="T23" fmla="*/ 306091 h 236"/>
              <a:gd name="T24" fmla="*/ 338109 w 216"/>
              <a:gd name="T25" fmla="*/ 318845 h 236"/>
              <a:gd name="T26" fmla="*/ 280694 w 216"/>
              <a:gd name="T27" fmla="*/ 296526 h 236"/>
              <a:gd name="T28" fmla="*/ 274315 w 216"/>
              <a:gd name="T29" fmla="*/ 302903 h 236"/>
              <a:gd name="T30" fmla="*/ 248797 w 216"/>
              <a:gd name="T31" fmla="*/ 293337 h 236"/>
              <a:gd name="T32" fmla="*/ 210520 w 216"/>
              <a:gd name="T33" fmla="*/ 331599 h 236"/>
              <a:gd name="T34" fmla="*/ 221684 w 216"/>
              <a:gd name="T35" fmla="*/ 358701 h 236"/>
              <a:gd name="T36" fmla="*/ 232848 w 216"/>
              <a:gd name="T37" fmla="*/ 369860 h 236"/>
              <a:gd name="T38" fmla="*/ 165865 w 216"/>
              <a:gd name="T39" fmla="*/ 369860 h 236"/>
              <a:gd name="T40" fmla="*/ 19138 w 216"/>
              <a:gd name="T41" fmla="*/ 369860 h 236"/>
              <a:gd name="T42" fmla="*/ 0 w 216"/>
              <a:gd name="T43" fmla="*/ 350729 h 236"/>
              <a:gd name="T44" fmla="*/ 0 w 216"/>
              <a:gd name="T45" fmla="*/ 19131 h 236"/>
              <a:gd name="T46" fmla="*/ 19138 w 216"/>
              <a:gd name="T47" fmla="*/ 0 h 236"/>
              <a:gd name="T48" fmla="*/ 63794 w 216"/>
              <a:gd name="T49" fmla="*/ 0 h 236"/>
              <a:gd name="T50" fmla="*/ 121209 w 216"/>
              <a:gd name="T51" fmla="*/ 0 h 236"/>
              <a:gd name="T52" fmla="*/ 121209 w 216"/>
              <a:gd name="T53" fmla="*/ 70146 h 236"/>
              <a:gd name="T54" fmla="*/ 121209 w 216"/>
              <a:gd name="T55" fmla="*/ 108407 h 236"/>
              <a:gd name="T56" fmla="*/ 159485 w 216"/>
              <a:gd name="T57" fmla="*/ 146669 h 236"/>
              <a:gd name="T58" fmla="*/ 197762 w 216"/>
              <a:gd name="T59" fmla="*/ 146669 h 236"/>
              <a:gd name="T60" fmla="*/ 280694 w 216"/>
              <a:gd name="T61" fmla="*/ 146669 h 236"/>
              <a:gd name="T62" fmla="*/ 280694 w 216"/>
              <a:gd name="T63" fmla="*/ 261453 h 236"/>
              <a:gd name="T64" fmla="*/ 280694 w 216"/>
              <a:gd name="T65" fmla="*/ 296526 h 236"/>
              <a:gd name="T66" fmla="*/ 159485 w 216"/>
              <a:gd name="T67" fmla="*/ 127538 h 236"/>
              <a:gd name="T68" fmla="*/ 140347 w 216"/>
              <a:gd name="T69" fmla="*/ 108407 h 236"/>
              <a:gd name="T70" fmla="*/ 140347 w 216"/>
              <a:gd name="T71" fmla="*/ 70146 h 236"/>
              <a:gd name="T72" fmla="*/ 140347 w 216"/>
              <a:gd name="T73" fmla="*/ 0 h 236"/>
              <a:gd name="T74" fmla="*/ 280694 w 216"/>
              <a:gd name="T75" fmla="*/ 127538 h 236"/>
              <a:gd name="T76" fmla="*/ 197762 w 216"/>
              <a:gd name="T77" fmla="*/ 127538 h 236"/>
              <a:gd name="T78" fmla="*/ 159485 w 216"/>
              <a:gd name="T79" fmla="*/ 127538 h 2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16" h="236">
                <a:moveTo>
                  <a:pt x="212" y="200"/>
                </a:moveTo>
                <a:cubicBezTo>
                  <a:pt x="180" y="232"/>
                  <a:pt x="180" y="232"/>
                  <a:pt x="180" y="232"/>
                </a:cubicBezTo>
                <a:cubicBezTo>
                  <a:pt x="178" y="235"/>
                  <a:pt x="175" y="236"/>
                  <a:pt x="172" y="236"/>
                </a:cubicBezTo>
                <a:cubicBezTo>
                  <a:pt x="169" y="236"/>
                  <a:pt x="166" y="235"/>
                  <a:pt x="164" y="232"/>
                </a:cubicBezTo>
                <a:cubicBezTo>
                  <a:pt x="148" y="216"/>
                  <a:pt x="148" y="216"/>
                  <a:pt x="148" y="216"/>
                </a:cubicBezTo>
                <a:cubicBezTo>
                  <a:pt x="145" y="214"/>
                  <a:pt x="144" y="211"/>
                  <a:pt x="144" y="208"/>
                </a:cubicBezTo>
                <a:cubicBezTo>
                  <a:pt x="144" y="201"/>
                  <a:pt x="149" y="196"/>
                  <a:pt x="156" y="196"/>
                </a:cubicBezTo>
                <a:cubicBezTo>
                  <a:pt x="159" y="196"/>
                  <a:pt x="162" y="197"/>
                  <a:pt x="164" y="200"/>
                </a:cubicBezTo>
                <a:cubicBezTo>
                  <a:pt x="172" y="207"/>
                  <a:pt x="172" y="207"/>
                  <a:pt x="172" y="207"/>
                </a:cubicBezTo>
                <a:cubicBezTo>
                  <a:pt x="196" y="184"/>
                  <a:pt x="196" y="184"/>
                  <a:pt x="196" y="184"/>
                </a:cubicBezTo>
                <a:cubicBezTo>
                  <a:pt x="198" y="181"/>
                  <a:pt x="201" y="180"/>
                  <a:pt x="204" y="180"/>
                </a:cubicBezTo>
                <a:cubicBezTo>
                  <a:pt x="211" y="180"/>
                  <a:pt x="216" y="185"/>
                  <a:pt x="216" y="192"/>
                </a:cubicBezTo>
                <a:cubicBezTo>
                  <a:pt x="216" y="195"/>
                  <a:pt x="215" y="198"/>
                  <a:pt x="212" y="200"/>
                </a:cubicBezTo>
                <a:moveTo>
                  <a:pt x="176" y="186"/>
                </a:moveTo>
                <a:cubicBezTo>
                  <a:pt x="172" y="190"/>
                  <a:pt x="172" y="190"/>
                  <a:pt x="172" y="190"/>
                </a:cubicBezTo>
                <a:cubicBezTo>
                  <a:pt x="168" y="186"/>
                  <a:pt x="162" y="184"/>
                  <a:pt x="156" y="184"/>
                </a:cubicBezTo>
                <a:cubicBezTo>
                  <a:pt x="143" y="184"/>
                  <a:pt x="132" y="195"/>
                  <a:pt x="132" y="208"/>
                </a:cubicBezTo>
                <a:cubicBezTo>
                  <a:pt x="132" y="215"/>
                  <a:pt x="135" y="221"/>
                  <a:pt x="139" y="225"/>
                </a:cubicBezTo>
                <a:cubicBezTo>
                  <a:pt x="146" y="232"/>
                  <a:pt x="146" y="232"/>
                  <a:pt x="146" y="232"/>
                </a:cubicBezTo>
                <a:cubicBezTo>
                  <a:pt x="104" y="232"/>
                  <a:pt x="104" y="232"/>
                  <a:pt x="10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64"/>
                  <a:pt x="176" y="164"/>
                  <a:pt x="176" y="164"/>
                </a:cubicBezTo>
                <a:lnTo>
                  <a:pt x="176" y="186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9" name="Freeform 61"/>
          <p:cNvSpPr>
            <a:spLocks noEditPoints="1"/>
          </p:cNvSpPr>
          <p:nvPr/>
        </p:nvSpPr>
        <p:spPr bwMode="auto">
          <a:xfrm>
            <a:off x="2766233" y="1696675"/>
            <a:ext cx="316046" cy="345722"/>
          </a:xfrm>
          <a:custGeom>
            <a:avLst/>
            <a:gdLst>
              <a:gd name="T0" fmla="*/ 318997 w 212"/>
              <a:gd name="T1" fmla="*/ 350755 h 232"/>
              <a:gd name="T2" fmla="*/ 299857 w 212"/>
              <a:gd name="T3" fmla="*/ 350755 h 232"/>
              <a:gd name="T4" fmla="*/ 261578 w 212"/>
              <a:gd name="T5" fmla="*/ 350755 h 232"/>
              <a:gd name="T6" fmla="*/ 242438 w 212"/>
              <a:gd name="T7" fmla="*/ 350755 h 232"/>
              <a:gd name="T8" fmla="*/ 223298 w 212"/>
              <a:gd name="T9" fmla="*/ 331623 h 232"/>
              <a:gd name="T10" fmla="*/ 242438 w 212"/>
              <a:gd name="T11" fmla="*/ 312491 h 232"/>
              <a:gd name="T12" fmla="*/ 255198 w 212"/>
              <a:gd name="T13" fmla="*/ 312491 h 232"/>
              <a:gd name="T14" fmla="*/ 261578 w 212"/>
              <a:gd name="T15" fmla="*/ 312491 h 232"/>
              <a:gd name="T16" fmla="*/ 299857 w 212"/>
              <a:gd name="T17" fmla="*/ 312491 h 232"/>
              <a:gd name="T18" fmla="*/ 318997 w 212"/>
              <a:gd name="T19" fmla="*/ 312491 h 232"/>
              <a:gd name="T20" fmla="*/ 338137 w 212"/>
              <a:gd name="T21" fmla="*/ 331623 h 232"/>
              <a:gd name="T22" fmla="*/ 318997 w 212"/>
              <a:gd name="T23" fmla="*/ 350755 h 232"/>
              <a:gd name="T24" fmla="*/ 280718 w 212"/>
              <a:gd name="T25" fmla="*/ 255094 h 232"/>
              <a:gd name="T26" fmla="*/ 280718 w 212"/>
              <a:gd name="T27" fmla="*/ 293359 h 232"/>
              <a:gd name="T28" fmla="*/ 242438 w 212"/>
              <a:gd name="T29" fmla="*/ 293359 h 232"/>
              <a:gd name="T30" fmla="*/ 204158 w 212"/>
              <a:gd name="T31" fmla="*/ 331623 h 232"/>
              <a:gd name="T32" fmla="*/ 242438 w 212"/>
              <a:gd name="T33" fmla="*/ 369887 h 232"/>
              <a:gd name="T34" fmla="*/ 19140 w 212"/>
              <a:gd name="T35" fmla="*/ 369887 h 232"/>
              <a:gd name="T36" fmla="*/ 0 w 212"/>
              <a:gd name="T37" fmla="*/ 350755 h 232"/>
              <a:gd name="T38" fmla="*/ 0 w 212"/>
              <a:gd name="T39" fmla="*/ 19132 h 232"/>
              <a:gd name="T40" fmla="*/ 19140 w 212"/>
              <a:gd name="T41" fmla="*/ 0 h 232"/>
              <a:gd name="T42" fmla="*/ 63799 w 212"/>
              <a:gd name="T43" fmla="*/ 0 h 232"/>
              <a:gd name="T44" fmla="*/ 63799 w 212"/>
              <a:gd name="T45" fmla="*/ 0 h 232"/>
              <a:gd name="T46" fmla="*/ 121219 w 212"/>
              <a:gd name="T47" fmla="*/ 0 h 232"/>
              <a:gd name="T48" fmla="*/ 121219 w 212"/>
              <a:gd name="T49" fmla="*/ 70151 h 232"/>
              <a:gd name="T50" fmla="*/ 121219 w 212"/>
              <a:gd name="T51" fmla="*/ 108415 h 232"/>
              <a:gd name="T52" fmla="*/ 159499 w 212"/>
              <a:gd name="T53" fmla="*/ 146679 h 232"/>
              <a:gd name="T54" fmla="*/ 197778 w 212"/>
              <a:gd name="T55" fmla="*/ 146679 h 232"/>
              <a:gd name="T56" fmla="*/ 280718 w 212"/>
              <a:gd name="T57" fmla="*/ 146679 h 232"/>
              <a:gd name="T58" fmla="*/ 280718 w 212"/>
              <a:gd name="T59" fmla="*/ 255094 h 232"/>
              <a:gd name="T60" fmla="*/ 159499 w 212"/>
              <a:gd name="T61" fmla="*/ 127547 h 232"/>
              <a:gd name="T62" fmla="*/ 140359 w 212"/>
              <a:gd name="T63" fmla="*/ 108415 h 232"/>
              <a:gd name="T64" fmla="*/ 140359 w 212"/>
              <a:gd name="T65" fmla="*/ 70151 h 232"/>
              <a:gd name="T66" fmla="*/ 140359 w 212"/>
              <a:gd name="T67" fmla="*/ 0 h 232"/>
              <a:gd name="T68" fmla="*/ 280718 w 212"/>
              <a:gd name="T69" fmla="*/ 127547 h 232"/>
              <a:gd name="T70" fmla="*/ 197778 w 212"/>
              <a:gd name="T71" fmla="*/ 127547 h 232"/>
              <a:gd name="T72" fmla="*/ 159499 w 212"/>
              <a:gd name="T73" fmla="*/ 127547 h 2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12" h="232">
                <a:moveTo>
                  <a:pt x="200" y="220"/>
                </a:moveTo>
                <a:cubicBezTo>
                  <a:pt x="188" y="220"/>
                  <a:pt x="188" y="220"/>
                  <a:pt x="188" y="220"/>
                </a:cubicBezTo>
                <a:cubicBezTo>
                  <a:pt x="164" y="220"/>
                  <a:pt x="164" y="220"/>
                  <a:pt x="164" y="220"/>
                </a:cubicBezTo>
                <a:cubicBezTo>
                  <a:pt x="152" y="220"/>
                  <a:pt x="152" y="220"/>
                  <a:pt x="152" y="220"/>
                </a:cubicBezTo>
                <a:cubicBezTo>
                  <a:pt x="145" y="220"/>
                  <a:pt x="140" y="215"/>
                  <a:pt x="140" y="208"/>
                </a:cubicBezTo>
                <a:cubicBezTo>
                  <a:pt x="140" y="201"/>
                  <a:pt x="145" y="196"/>
                  <a:pt x="152" y="196"/>
                </a:cubicBezTo>
                <a:cubicBezTo>
                  <a:pt x="160" y="196"/>
                  <a:pt x="160" y="196"/>
                  <a:pt x="160" y="196"/>
                </a:cubicBezTo>
                <a:cubicBezTo>
                  <a:pt x="164" y="196"/>
                  <a:pt x="164" y="196"/>
                  <a:pt x="164" y="196"/>
                </a:cubicBezTo>
                <a:cubicBezTo>
                  <a:pt x="188" y="196"/>
                  <a:pt x="188" y="196"/>
                  <a:pt x="188" y="196"/>
                </a:cubicBezTo>
                <a:cubicBezTo>
                  <a:pt x="200" y="196"/>
                  <a:pt x="200" y="196"/>
                  <a:pt x="200" y="196"/>
                </a:cubicBezTo>
                <a:cubicBezTo>
                  <a:pt x="207" y="196"/>
                  <a:pt x="212" y="201"/>
                  <a:pt x="212" y="208"/>
                </a:cubicBezTo>
                <a:cubicBezTo>
                  <a:pt x="212" y="215"/>
                  <a:pt x="207" y="220"/>
                  <a:pt x="200" y="220"/>
                </a:cubicBezTo>
                <a:moveTo>
                  <a:pt x="176" y="160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52" y="184"/>
                  <a:pt x="152" y="184"/>
                  <a:pt x="152" y="184"/>
                </a:cubicBezTo>
                <a:cubicBezTo>
                  <a:pt x="139" y="184"/>
                  <a:pt x="128" y="195"/>
                  <a:pt x="128" y="208"/>
                </a:cubicBezTo>
                <a:cubicBezTo>
                  <a:pt x="128" y="221"/>
                  <a:pt x="139" y="232"/>
                  <a:pt x="15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lnTo>
                  <a:pt x="176" y="160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0" name="Freeform 62"/>
          <p:cNvSpPr>
            <a:spLocks noEditPoints="1"/>
          </p:cNvSpPr>
          <p:nvPr/>
        </p:nvSpPr>
        <p:spPr bwMode="auto">
          <a:xfrm>
            <a:off x="2097044" y="1696676"/>
            <a:ext cx="317531" cy="363527"/>
          </a:xfrm>
          <a:custGeom>
            <a:avLst/>
            <a:gdLst>
              <a:gd name="T0" fmla="*/ 320495 w 212"/>
              <a:gd name="T1" fmla="*/ 350681 h 244"/>
              <a:gd name="T2" fmla="*/ 301266 w 212"/>
              <a:gd name="T3" fmla="*/ 350681 h 244"/>
              <a:gd name="T4" fmla="*/ 301266 w 212"/>
              <a:gd name="T5" fmla="*/ 369809 h 244"/>
              <a:gd name="T6" fmla="*/ 282036 w 212"/>
              <a:gd name="T7" fmla="*/ 388937 h 244"/>
              <a:gd name="T8" fmla="*/ 262806 w 212"/>
              <a:gd name="T9" fmla="*/ 369809 h 244"/>
              <a:gd name="T10" fmla="*/ 262806 w 212"/>
              <a:gd name="T11" fmla="*/ 350681 h 244"/>
              <a:gd name="T12" fmla="*/ 243576 w 212"/>
              <a:gd name="T13" fmla="*/ 350681 h 244"/>
              <a:gd name="T14" fmla="*/ 224347 w 212"/>
              <a:gd name="T15" fmla="*/ 331553 h 244"/>
              <a:gd name="T16" fmla="*/ 243576 w 212"/>
              <a:gd name="T17" fmla="*/ 312425 h 244"/>
              <a:gd name="T18" fmla="*/ 262806 w 212"/>
              <a:gd name="T19" fmla="*/ 312425 h 244"/>
              <a:gd name="T20" fmla="*/ 262806 w 212"/>
              <a:gd name="T21" fmla="*/ 293297 h 244"/>
              <a:gd name="T22" fmla="*/ 282036 w 212"/>
              <a:gd name="T23" fmla="*/ 274169 h 244"/>
              <a:gd name="T24" fmla="*/ 301266 w 212"/>
              <a:gd name="T25" fmla="*/ 293297 h 244"/>
              <a:gd name="T26" fmla="*/ 301266 w 212"/>
              <a:gd name="T27" fmla="*/ 312425 h 244"/>
              <a:gd name="T28" fmla="*/ 320495 w 212"/>
              <a:gd name="T29" fmla="*/ 312425 h 244"/>
              <a:gd name="T30" fmla="*/ 339725 w 212"/>
              <a:gd name="T31" fmla="*/ 331553 h 244"/>
              <a:gd name="T32" fmla="*/ 320495 w 212"/>
              <a:gd name="T33" fmla="*/ 350681 h 244"/>
              <a:gd name="T34" fmla="*/ 243576 w 212"/>
              <a:gd name="T35" fmla="*/ 293297 h 244"/>
              <a:gd name="T36" fmla="*/ 205117 w 212"/>
              <a:gd name="T37" fmla="*/ 331553 h 244"/>
              <a:gd name="T38" fmla="*/ 243576 w 212"/>
              <a:gd name="T39" fmla="*/ 369809 h 244"/>
              <a:gd name="T40" fmla="*/ 19230 w 212"/>
              <a:gd name="T41" fmla="*/ 369809 h 244"/>
              <a:gd name="T42" fmla="*/ 0 w 212"/>
              <a:gd name="T43" fmla="*/ 350681 h 244"/>
              <a:gd name="T44" fmla="*/ 0 w 212"/>
              <a:gd name="T45" fmla="*/ 19128 h 244"/>
              <a:gd name="T46" fmla="*/ 19230 w 212"/>
              <a:gd name="T47" fmla="*/ 0 h 244"/>
              <a:gd name="T48" fmla="*/ 64099 w 212"/>
              <a:gd name="T49" fmla="*/ 0 h 244"/>
              <a:gd name="T50" fmla="*/ 64099 w 212"/>
              <a:gd name="T51" fmla="*/ 0 h 244"/>
              <a:gd name="T52" fmla="*/ 121788 w 212"/>
              <a:gd name="T53" fmla="*/ 0 h 244"/>
              <a:gd name="T54" fmla="*/ 121788 w 212"/>
              <a:gd name="T55" fmla="*/ 70136 h 244"/>
              <a:gd name="T56" fmla="*/ 121788 w 212"/>
              <a:gd name="T57" fmla="*/ 108392 h 244"/>
              <a:gd name="T58" fmla="*/ 160248 w 212"/>
              <a:gd name="T59" fmla="*/ 146648 h 244"/>
              <a:gd name="T60" fmla="*/ 198707 w 212"/>
              <a:gd name="T61" fmla="*/ 146648 h 244"/>
              <a:gd name="T62" fmla="*/ 282036 w 212"/>
              <a:gd name="T63" fmla="*/ 146648 h 244"/>
              <a:gd name="T64" fmla="*/ 282036 w 212"/>
              <a:gd name="T65" fmla="*/ 255041 h 244"/>
              <a:gd name="T66" fmla="*/ 243576 w 212"/>
              <a:gd name="T67" fmla="*/ 293297 h 244"/>
              <a:gd name="T68" fmla="*/ 160248 w 212"/>
              <a:gd name="T69" fmla="*/ 127520 h 244"/>
              <a:gd name="T70" fmla="*/ 141018 w 212"/>
              <a:gd name="T71" fmla="*/ 108392 h 244"/>
              <a:gd name="T72" fmla="*/ 141018 w 212"/>
              <a:gd name="T73" fmla="*/ 70136 h 244"/>
              <a:gd name="T74" fmla="*/ 141018 w 212"/>
              <a:gd name="T75" fmla="*/ 0 h 244"/>
              <a:gd name="T76" fmla="*/ 282036 w 212"/>
              <a:gd name="T77" fmla="*/ 127520 h 244"/>
              <a:gd name="T78" fmla="*/ 198707 w 212"/>
              <a:gd name="T79" fmla="*/ 127520 h 244"/>
              <a:gd name="T80" fmla="*/ 160248 w 212"/>
              <a:gd name="T81" fmla="*/ 127520 h 24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12" h="244">
                <a:moveTo>
                  <a:pt x="200" y="220"/>
                </a:moveTo>
                <a:cubicBezTo>
                  <a:pt x="188" y="220"/>
                  <a:pt x="188" y="220"/>
                  <a:pt x="188" y="220"/>
                </a:cubicBezTo>
                <a:cubicBezTo>
                  <a:pt x="188" y="232"/>
                  <a:pt x="188" y="232"/>
                  <a:pt x="188" y="232"/>
                </a:cubicBezTo>
                <a:cubicBezTo>
                  <a:pt x="188" y="239"/>
                  <a:pt x="183" y="244"/>
                  <a:pt x="176" y="244"/>
                </a:cubicBezTo>
                <a:cubicBezTo>
                  <a:pt x="169" y="244"/>
                  <a:pt x="164" y="239"/>
                  <a:pt x="164" y="232"/>
                </a:cubicBezTo>
                <a:cubicBezTo>
                  <a:pt x="164" y="220"/>
                  <a:pt x="164" y="220"/>
                  <a:pt x="164" y="220"/>
                </a:cubicBezTo>
                <a:cubicBezTo>
                  <a:pt x="152" y="220"/>
                  <a:pt x="152" y="220"/>
                  <a:pt x="152" y="220"/>
                </a:cubicBezTo>
                <a:cubicBezTo>
                  <a:pt x="145" y="220"/>
                  <a:pt x="140" y="215"/>
                  <a:pt x="140" y="208"/>
                </a:cubicBezTo>
                <a:cubicBezTo>
                  <a:pt x="140" y="201"/>
                  <a:pt x="145" y="196"/>
                  <a:pt x="152" y="196"/>
                </a:cubicBezTo>
                <a:cubicBezTo>
                  <a:pt x="164" y="196"/>
                  <a:pt x="164" y="196"/>
                  <a:pt x="164" y="196"/>
                </a:cubicBezTo>
                <a:cubicBezTo>
                  <a:pt x="164" y="184"/>
                  <a:pt x="164" y="184"/>
                  <a:pt x="164" y="184"/>
                </a:cubicBezTo>
                <a:cubicBezTo>
                  <a:pt x="164" y="177"/>
                  <a:pt x="169" y="172"/>
                  <a:pt x="176" y="172"/>
                </a:cubicBezTo>
                <a:cubicBezTo>
                  <a:pt x="183" y="172"/>
                  <a:pt x="188" y="177"/>
                  <a:pt x="188" y="184"/>
                </a:cubicBezTo>
                <a:cubicBezTo>
                  <a:pt x="188" y="196"/>
                  <a:pt x="188" y="196"/>
                  <a:pt x="188" y="196"/>
                </a:cubicBezTo>
                <a:cubicBezTo>
                  <a:pt x="200" y="196"/>
                  <a:pt x="200" y="196"/>
                  <a:pt x="200" y="196"/>
                </a:cubicBezTo>
                <a:cubicBezTo>
                  <a:pt x="207" y="196"/>
                  <a:pt x="212" y="201"/>
                  <a:pt x="212" y="208"/>
                </a:cubicBezTo>
                <a:cubicBezTo>
                  <a:pt x="212" y="215"/>
                  <a:pt x="207" y="220"/>
                  <a:pt x="200" y="220"/>
                </a:cubicBezTo>
                <a:moveTo>
                  <a:pt x="152" y="184"/>
                </a:moveTo>
                <a:cubicBezTo>
                  <a:pt x="139" y="184"/>
                  <a:pt x="128" y="195"/>
                  <a:pt x="128" y="208"/>
                </a:cubicBezTo>
                <a:cubicBezTo>
                  <a:pt x="128" y="221"/>
                  <a:pt x="139" y="232"/>
                  <a:pt x="15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63" y="160"/>
                  <a:pt x="152" y="171"/>
                  <a:pt x="152" y="184"/>
                </a:cubicBezTo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1" name="Freeform 63"/>
          <p:cNvSpPr>
            <a:spLocks noEditPoints="1"/>
          </p:cNvSpPr>
          <p:nvPr/>
        </p:nvSpPr>
        <p:spPr bwMode="auto">
          <a:xfrm>
            <a:off x="1411536" y="1683321"/>
            <a:ext cx="298241" cy="382817"/>
          </a:xfrm>
          <a:custGeom>
            <a:avLst/>
            <a:gdLst>
              <a:gd name="T0" fmla="*/ 299943 w 200"/>
              <a:gd name="T1" fmla="*/ 371177 h 256"/>
              <a:gd name="T2" fmla="*/ 57436 w 200"/>
              <a:gd name="T3" fmla="*/ 371177 h 256"/>
              <a:gd name="T4" fmla="*/ 38291 w 200"/>
              <a:gd name="T5" fmla="*/ 351979 h 256"/>
              <a:gd name="T6" fmla="*/ 38291 w 200"/>
              <a:gd name="T7" fmla="*/ 19199 h 256"/>
              <a:gd name="T8" fmla="*/ 57436 w 200"/>
              <a:gd name="T9" fmla="*/ 0 h 256"/>
              <a:gd name="T10" fmla="*/ 159544 w 200"/>
              <a:gd name="T11" fmla="*/ 0 h 256"/>
              <a:gd name="T12" fmla="*/ 159544 w 200"/>
              <a:gd name="T13" fmla="*/ 70396 h 256"/>
              <a:gd name="T14" fmla="*/ 159544 w 200"/>
              <a:gd name="T15" fmla="*/ 108793 h 256"/>
              <a:gd name="T16" fmla="*/ 197835 w 200"/>
              <a:gd name="T17" fmla="*/ 147191 h 256"/>
              <a:gd name="T18" fmla="*/ 236125 w 200"/>
              <a:gd name="T19" fmla="*/ 147191 h 256"/>
              <a:gd name="T20" fmla="*/ 319088 w 200"/>
              <a:gd name="T21" fmla="*/ 147191 h 256"/>
              <a:gd name="T22" fmla="*/ 319088 w 200"/>
              <a:gd name="T23" fmla="*/ 300782 h 256"/>
              <a:gd name="T24" fmla="*/ 319088 w 200"/>
              <a:gd name="T25" fmla="*/ 351979 h 256"/>
              <a:gd name="T26" fmla="*/ 299943 w 200"/>
              <a:gd name="T27" fmla="*/ 371177 h 256"/>
              <a:gd name="T28" fmla="*/ 197835 w 200"/>
              <a:gd name="T29" fmla="*/ 127992 h 256"/>
              <a:gd name="T30" fmla="*/ 178689 w 200"/>
              <a:gd name="T31" fmla="*/ 108793 h 256"/>
              <a:gd name="T32" fmla="*/ 178689 w 200"/>
              <a:gd name="T33" fmla="*/ 70396 h 256"/>
              <a:gd name="T34" fmla="*/ 178689 w 200"/>
              <a:gd name="T35" fmla="*/ 0 h 256"/>
              <a:gd name="T36" fmla="*/ 319088 w 200"/>
              <a:gd name="T37" fmla="*/ 127992 h 256"/>
              <a:gd name="T38" fmla="*/ 236125 w 200"/>
              <a:gd name="T39" fmla="*/ 127992 h 256"/>
              <a:gd name="T40" fmla="*/ 197835 w 200"/>
              <a:gd name="T41" fmla="*/ 127992 h 256"/>
              <a:gd name="T42" fmla="*/ 71795 w 200"/>
              <a:gd name="T43" fmla="*/ 390376 h 256"/>
              <a:gd name="T44" fmla="*/ 89345 w 200"/>
              <a:gd name="T45" fmla="*/ 390376 h 256"/>
              <a:gd name="T46" fmla="*/ 210598 w 200"/>
              <a:gd name="T47" fmla="*/ 390376 h 256"/>
              <a:gd name="T48" fmla="*/ 242507 w 200"/>
              <a:gd name="T49" fmla="*/ 390376 h 256"/>
              <a:gd name="T50" fmla="*/ 280797 w 200"/>
              <a:gd name="T51" fmla="*/ 390376 h 256"/>
              <a:gd name="T52" fmla="*/ 261652 w 200"/>
              <a:gd name="T53" fmla="*/ 409575 h 256"/>
              <a:gd name="T54" fmla="*/ 38291 w 200"/>
              <a:gd name="T55" fmla="*/ 409575 h 256"/>
              <a:gd name="T56" fmla="*/ 0 w 200"/>
              <a:gd name="T57" fmla="*/ 371177 h 256"/>
              <a:gd name="T58" fmla="*/ 0 w 200"/>
              <a:gd name="T59" fmla="*/ 57596 h 256"/>
              <a:gd name="T60" fmla="*/ 19145 w 200"/>
              <a:gd name="T61" fmla="*/ 38398 h 256"/>
              <a:gd name="T62" fmla="*/ 19145 w 200"/>
              <a:gd name="T63" fmla="*/ 95994 h 256"/>
              <a:gd name="T64" fmla="*/ 19145 w 200"/>
              <a:gd name="T65" fmla="*/ 319980 h 256"/>
              <a:gd name="T66" fmla="*/ 19145 w 200"/>
              <a:gd name="T67" fmla="*/ 351979 h 256"/>
              <a:gd name="T68" fmla="*/ 57436 w 200"/>
              <a:gd name="T69" fmla="*/ 390376 h 256"/>
              <a:gd name="T70" fmla="*/ 71795 w 200"/>
              <a:gd name="T71" fmla="*/ 390376 h 25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0" h="256">
                <a:moveTo>
                  <a:pt x="188" y="232"/>
                </a:moveTo>
                <a:cubicBezTo>
                  <a:pt x="36" y="232"/>
                  <a:pt x="36" y="232"/>
                  <a:pt x="36" y="232"/>
                </a:cubicBezTo>
                <a:cubicBezTo>
                  <a:pt x="29" y="232"/>
                  <a:pt x="24" y="227"/>
                  <a:pt x="24" y="22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29" y="0"/>
                  <a:pt x="36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100" y="81"/>
                  <a:pt x="111" y="92"/>
                  <a:pt x="124" y="92"/>
                </a:cubicBezTo>
                <a:cubicBezTo>
                  <a:pt x="148" y="92"/>
                  <a:pt x="148" y="92"/>
                  <a:pt x="148" y="92"/>
                </a:cubicBezTo>
                <a:cubicBezTo>
                  <a:pt x="200" y="92"/>
                  <a:pt x="200" y="92"/>
                  <a:pt x="200" y="92"/>
                </a:cubicBezTo>
                <a:cubicBezTo>
                  <a:pt x="200" y="188"/>
                  <a:pt x="200" y="188"/>
                  <a:pt x="200" y="188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00" y="227"/>
                  <a:pt x="195" y="232"/>
                  <a:pt x="188" y="232"/>
                </a:cubicBezTo>
                <a:moveTo>
                  <a:pt x="124" y="80"/>
                </a:moveTo>
                <a:cubicBezTo>
                  <a:pt x="117" y="80"/>
                  <a:pt x="112" y="75"/>
                  <a:pt x="112" y="68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0"/>
                  <a:pt x="112" y="0"/>
                  <a:pt x="112" y="0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148" y="80"/>
                  <a:pt x="148" y="80"/>
                  <a:pt x="148" y="80"/>
                </a:cubicBezTo>
                <a:lnTo>
                  <a:pt x="124" y="80"/>
                </a:lnTo>
                <a:close/>
                <a:moveTo>
                  <a:pt x="45" y="244"/>
                </a:moveTo>
                <a:cubicBezTo>
                  <a:pt x="56" y="244"/>
                  <a:pt x="56" y="244"/>
                  <a:pt x="56" y="244"/>
                </a:cubicBezTo>
                <a:cubicBezTo>
                  <a:pt x="132" y="244"/>
                  <a:pt x="132" y="244"/>
                  <a:pt x="132" y="244"/>
                </a:cubicBezTo>
                <a:cubicBezTo>
                  <a:pt x="152" y="244"/>
                  <a:pt x="152" y="244"/>
                  <a:pt x="152" y="244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24" y="256"/>
                  <a:pt x="24" y="256"/>
                  <a:pt x="24" y="256"/>
                </a:cubicBezTo>
                <a:cubicBezTo>
                  <a:pt x="11" y="256"/>
                  <a:pt x="0" y="245"/>
                  <a:pt x="0" y="232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2" y="220"/>
                  <a:pt x="12" y="220"/>
                  <a:pt x="12" y="220"/>
                </a:cubicBezTo>
                <a:cubicBezTo>
                  <a:pt x="12" y="233"/>
                  <a:pt x="23" y="244"/>
                  <a:pt x="36" y="244"/>
                </a:cubicBezTo>
                <a:lnTo>
                  <a:pt x="45" y="24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2" name="Freeform 64"/>
          <p:cNvSpPr>
            <a:spLocks noEditPoints="1"/>
          </p:cNvSpPr>
          <p:nvPr/>
        </p:nvSpPr>
        <p:spPr bwMode="auto">
          <a:xfrm>
            <a:off x="760154" y="1696675"/>
            <a:ext cx="262630" cy="345722"/>
          </a:xfrm>
          <a:custGeom>
            <a:avLst/>
            <a:gdLst>
              <a:gd name="T0" fmla="*/ 261829 w 176"/>
              <a:gd name="T1" fmla="*/ 369887 h 232"/>
              <a:gd name="T2" fmla="*/ 19158 w 176"/>
              <a:gd name="T3" fmla="*/ 369887 h 232"/>
              <a:gd name="T4" fmla="*/ 0 w 176"/>
              <a:gd name="T5" fmla="*/ 350755 h 232"/>
              <a:gd name="T6" fmla="*/ 0 w 176"/>
              <a:gd name="T7" fmla="*/ 19132 h 232"/>
              <a:gd name="T8" fmla="*/ 19158 w 176"/>
              <a:gd name="T9" fmla="*/ 0 h 232"/>
              <a:gd name="T10" fmla="*/ 121335 w 176"/>
              <a:gd name="T11" fmla="*/ 0 h 232"/>
              <a:gd name="T12" fmla="*/ 121335 w 176"/>
              <a:gd name="T13" fmla="*/ 70151 h 232"/>
              <a:gd name="T14" fmla="*/ 121335 w 176"/>
              <a:gd name="T15" fmla="*/ 108415 h 232"/>
              <a:gd name="T16" fmla="*/ 159652 w 176"/>
              <a:gd name="T17" fmla="*/ 146679 h 232"/>
              <a:gd name="T18" fmla="*/ 197968 w 176"/>
              <a:gd name="T19" fmla="*/ 146679 h 232"/>
              <a:gd name="T20" fmla="*/ 280987 w 176"/>
              <a:gd name="T21" fmla="*/ 146679 h 232"/>
              <a:gd name="T22" fmla="*/ 280987 w 176"/>
              <a:gd name="T23" fmla="*/ 299736 h 232"/>
              <a:gd name="T24" fmla="*/ 280987 w 176"/>
              <a:gd name="T25" fmla="*/ 350755 h 232"/>
              <a:gd name="T26" fmla="*/ 261829 w 176"/>
              <a:gd name="T27" fmla="*/ 369887 h 232"/>
              <a:gd name="T28" fmla="*/ 159652 w 176"/>
              <a:gd name="T29" fmla="*/ 127547 h 232"/>
              <a:gd name="T30" fmla="*/ 140494 w 176"/>
              <a:gd name="T31" fmla="*/ 108415 h 232"/>
              <a:gd name="T32" fmla="*/ 140494 w 176"/>
              <a:gd name="T33" fmla="*/ 70151 h 232"/>
              <a:gd name="T34" fmla="*/ 140494 w 176"/>
              <a:gd name="T35" fmla="*/ 0 h 232"/>
              <a:gd name="T36" fmla="*/ 280987 w 176"/>
              <a:gd name="T37" fmla="*/ 127547 h 232"/>
              <a:gd name="T38" fmla="*/ 197968 w 176"/>
              <a:gd name="T39" fmla="*/ 127547 h 232"/>
              <a:gd name="T40" fmla="*/ 159652 w 176"/>
              <a:gd name="T41" fmla="*/ 127547 h 2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76" h="232">
                <a:moveTo>
                  <a:pt x="164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88"/>
                  <a:pt x="176" y="188"/>
                  <a:pt x="176" y="188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7"/>
                  <a:pt x="171" y="232"/>
                  <a:pt x="164" y="232"/>
                </a:cubicBezTo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3" name="Freeform 65"/>
          <p:cNvSpPr>
            <a:spLocks noEditPoints="1"/>
          </p:cNvSpPr>
          <p:nvPr/>
        </p:nvSpPr>
        <p:spPr bwMode="auto">
          <a:xfrm>
            <a:off x="8054445" y="1057163"/>
            <a:ext cx="382817" cy="339788"/>
          </a:xfrm>
          <a:custGeom>
            <a:avLst/>
            <a:gdLst>
              <a:gd name="T0" fmla="*/ 390376 w 256"/>
              <a:gd name="T1" fmla="*/ 229603 h 228"/>
              <a:gd name="T2" fmla="*/ 363178 w 256"/>
              <a:gd name="T3" fmla="*/ 240764 h 228"/>
              <a:gd name="T4" fmla="*/ 351979 w 256"/>
              <a:gd name="T5" fmla="*/ 251925 h 228"/>
              <a:gd name="T6" fmla="*/ 340779 w 256"/>
              <a:gd name="T7" fmla="*/ 240764 h 228"/>
              <a:gd name="T8" fmla="*/ 313581 w 256"/>
              <a:gd name="T9" fmla="*/ 229603 h 228"/>
              <a:gd name="T10" fmla="*/ 275183 w 256"/>
              <a:gd name="T11" fmla="*/ 267870 h 228"/>
              <a:gd name="T12" fmla="*/ 286383 w 256"/>
              <a:gd name="T13" fmla="*/ 294976 h 228"/>
              <a:gd name="T14" fmla="*/ 297582 w 256"/>
              <a:gd name="T15" fmla="*/ 306137 h 228"/>
              <a:gd name="T16" fmla="*/ 286383 w 256"/>
              <a:gd name="T17" fmla="*/ 317299 h 228"/>
              <a:gd name="T18" fmla="*/ 284783 w 256"/>
              <a:gd name="T19" fmla="*/ 318893 h 228"/>
              <a:gd name="T20" fmla="*/ 281583 w 256"/>
              <a:gd name="T21" fmla="*/ 318893 h 228"/>
              <a:gd name="T22" fmla="*/ 19199 w 256"/>
              <a:gd name="T23" fmla="*/ 318893 h 228"/>
              <a:gd name="T24" fmla="*/ 0 w 256"/>
              <a:gd name="T25" fmla="*/ 299759 h 228"/>
              <a:gd name="T26" fmla="*/ 0 w 256"/>
              <a:gd name="T27" fmla="*/ 274248 h 228"/>
              <a:gd name="T28" fmla="*/ 0 w 256"/>
              <a:gd name="T29" fmla="*/ 242359 h 228"/>
              <a:gd name="T30" fmla="*/ 0 w 256"/>
              <a:gd name="T31" fmla="*/ 216847 h 228"/>
              <a:gd name="T32" fmla="*/ 0 w 256"/>
              <a:gd name="T33" fmla="*/ 184958 h 228"/>
              <a:gd name="T34" fmla="*/ 0 w 256"/>
              <a:gd name="T35" fmla="*/ 159446 h 228"/>
              <a:gd name="T36" fmla="*/ 0 w 256"/>
              <a:gd name="T37" fmla="*/ 95668 h 228"/>
              <a:gd name="T38" fmla="*/ 409575 w 256"/>
              <a:gd name="T39" fmla="*/ 95668 h 228"/>
              <a:gd name="T40" fmla="*/ 409575 w 256"/>
              <a:gd name="T41" fmla="*/ 159446 h 228"/>
              <a:gd name="T42" fmla="*/ 409575 w 256"/>
              <a:gd name="T43" fmla="*/ 184958 h 228"/>
              <a:gd name="T44" fmla="*/ 409575 w 256"/>
              <a:gd name="T45" fmla="*/ 216847 h 228"/>
              <a:gd name="T46" fmla="*/ 409575 w 256"/>
              <a:gd name="T47" fmla="*/ 234386 h 228"/>
              <a:gd name="T48" fmla="*/ 390376 w 256"/>
              <a:gd name="T49" fmla="*/ 229603 h 228"/>
              <a:gd name="T50" fmla="*/ 0 w 256"/>
              <a:gd name="T51" fmla="*/ 57401 h 228"/>
              <a:gd name="T52" fmla="*/ 0 w 256"/>
              <a:gd name="T53" fmla="*/ 44645 h 228"/>
              <a:gd name="T54" fmla="*/ 0 w 256"/>
              <a:gd name="T55" fmla="*/ 19134 h 228"/>
              <a:gd name="T56" fmla="*/ 19199 w 256"/>
              <a:gd name="T57" fmla="*/ 0 h 228"/>
              <a:gd name="T58" fmla="*/ 44797 w 256"/>
              <a:gd name="T59" fmla="*/ 0 h 228"/>
              <a:gd name="T60" fmla="*/ 57596 w 256"/>
              <a:gd name="T61" fmla="*/ 0 h 228"/>
              <a:gd name="T62" fmla="*/ 76795 w 256"/>
              <a:gd name="T63" fmla="*/ 0 h 228"/>
              <a:gd name="T64" fmla="*/ 115193 w 256"/>
              <a:gd name="T65" fmla="*/ 0 h 228"/>
              <a:gd name="T66" fmla="*/ 153591 w 256"/>
              <a:gd name="T67" fmla="*/ 38267 h 228"/>
              <a:gd name="T68" fmla="*/ 390376 w 256"/>
              <a:gd name="T69" fmla="*/ 38267 h 228"/>
              <a:gd name="T70" fmla="*/ 409575 w 256"/>
              <a:gd name="T71" fmla="*/ 57401 h 228"/>
              <a:gd name="T72" fmla="*/ 409575 w 256"/>
              <a:gd name="T73" fmla="*/ 76534 h 228"/>
              <a:gd name="T74" fmla="*/ 0 w 256"/>
              <a:gd name="T75" fmla="*/ 76534 h 228"/>
              <a:gd name="T76" fmla="*/ 0 w 256"/>
              <a:gd name="T77" fmla="*/ 57401 h 228"/>
              <a:gd name="T78" fmla="*/ 300782 w 256"/>
              <a:gd name="T79" fmla="*/ 331649 h 228"/>
              <a:gd name="T80" fmla="*/ 324780 w 256"/>
              <a:gd name="T81" fmla="*/ 306137 h 228"/>
              <a:gd name="T82" fmla="*/ 300782 w 256"/>
              <a:gd name="T83" fmla="*/ 280626 h 228"/>
              <a:gd name="T84" fmla="*/ 294382 w 256"/>
              <a:gd name="T85" fmla="*/ 267870 h 228"/>
              <a:gd name="T86" fmla="*/ 313581 w 256"/>
              <a:gd name="T87" fmla="*/ 248737 h 228"/>
              <a:gd name="T88" fmla="*/ 326380 w 256"/>
              <a:gd name="T89" fmla="*/ 255114 h 228"/>
              <a:gd name="T90" fmla="*/ 351979 w 256"/>
              <a:gd name="T91" fmla="*/ 279031 h 228"/>
              <a:gd name="T92" fmla="*/ 377577 w 256"/>
              <a:gd name="T93" fmla="*/ 255114 h 228"/>
              <a:gd name="T94" fmla="*/ 390376 w 256"/>
              <a:gd name="T95" fmla="*/ 248737 h 228"/>
              <a:gd name="T96" fmla="*/ 409575 w 256"/>
              <a:gd name="T97" fmla="*/ 267870 h 228"/>
              <a:gd name="T98" fmla="*/ 403175 w 256"/>
              <a:gd name="T99" fmla="*/ 280626 h 228"/>
              <a:gd name="T100" fmla="*/ 379177 w 256"/>
              <a:gd name="T101" fmla="*/ 306137 h 228"/>
              <a:gd name="T102" fmla="*/ 403175 w 256"/>
              <a:gd name="T103" fmla="*/ 331649 h 228"/>
              <a:gd name="T104" fmla="*/ 409575 w 256"/>
              <a:gd name="T105" fmla="*/ 344404 h 228"/>
              <a:gd name="T106" fmla="*/ 390376 w 256"/>
              <a:gd name="T107" fmla="*/ 363538 h 228"/>
              <a:gd name="T108" fmla="*/ 377577 w 256"/>
              <a:gd name="T109" fmla="*/ 357160 h 228"/>
              <a:gd name="T110" fmla="*/ 351979 w 256"/>
              <a:gd name="T111" fmla="*/ 333243 h 228"/>
              <a:gd name="T112" fmla="*/ 326380 w 256"/>
              <a:gd name="T113" fmla="*/ 357160 h 228"/>
              <a:gd name="T114" fmla="*/ 313581 w 256"/>
              <a:gd name="T115" fmla="*/ 363538 h 228"/>
              <a:gd name="T116" fmla="*/ 294382 w 256"/>
              <a:gd name="T117" fmla="*/ 344404 h 228"/>
              <a:gd name="T118" fmla="*/ 300782 w 256"/>
              <a:gd name="T119" fmla="*/ 331649 h 22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56" h="228">
                <a:moveTo>
                  <a:pt x="244" y="144"/>
                </a:moveTo>
                <a:cubicBezTo>
                  <a:pt x="237" y="144"/>
                  <a:pt x="231" y="147"/>
                  <a:pt x="227" y="151"/>
                </a:cubicBezTo>
                <a:cubicBezTo>
                  <a:pt x="220" y="158"/>
                  <a:pt x="220" y="158"/>
                  <a:pt x="220" y="158"/>
                </a:cubicBezTo>
                <a:cubicBezTo>
                  <a:pt x="213" y="151"/>
                  <a:pt x="213" y="151"/>
                  <a:pt x="213" y="151"/>
                </a:cubicBezTo>
                <a:cubicBezTo>
                  <a:pt x="209" y="147"/>
                  <a:pt x="203" y="144"/>
                  <a:pt x="196" y="144"/>
                </a:cubicBezTo>
                <a:cubicBezTo>
                  <a:pt x="183" y="144"/>
                  <a:pt x="172" y="155"/>
                  <a:pt x="172" y="168"/>
                </a:cubicBezTo>
                <a:cubicBezTo>
                  <a:pt x="172" y="175"/>
                  <a:pt x="175" y="181"/>
                  <a:pt x="179" y="185"/>
                </a:cubicBezTo>
                <a:cubicBezTo>
                  <a:pt x="186" y="192"/>
                  <a:pt x="186" y="192"/>
                  <a:pt x="186" y="192"/>
                </a:cubicBezTo>
                <a:cubicBezTo>
                  <a:pt x="179" y="199"/>
                  <a:pt x="179" y="199"/>
                  <a:pt x="179" y="199"/>
                </a:cubicBezTo>
                <a:cubicBezTo>
                  <a:pt x="179" y="199"/>
                  <a:pt x="179" y="200"/>
                  <a:pt x="178" y="200"/>
                </a:cubicBezTo>
                <a:cubicBezTo>
                  <a:pt x="176" y="200"/>
                  <a:pt x="176" y="200"/>
                  <a:pt x="176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47"/>
                  <a:pt x="256" y="147"/>
                  <a:pt x="256" y="147"/>
                </a:cubicBezTo>
                <a:cubicBezTo>
                  <a:pt x="252" y="145"/>
                  <a:pt x="248" y="144"/>
                  <a:pt x="244" y="144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88" y="208"/>
                </a:moveTo>
                <a:cubicBezTo>
                  <a:pt x="203" y="192"/>
                  <a:pt x="203" y="192"/>
                  <a:pt x="203" y="192"/>
                </a:cubicBezTo>
                <a:cubicBezTo>
                  <a:pt x="188" y="176"/>
                  <a:pt x="188" y="176"/>
                  <a:pt x="188" y="176"/>
                </a:cubicBezTo>
                <a:cubicBezTo>
                  <a:pt x="185" y="174"/>
                  <a:pt x="184" y="171"/>
                  <a:pt x="184" y="168"/>
                </a:cubicBezTo>
                <a:cubicBezTo>
                  <a:pt x="184" y="161"/>
                  <a:pt x="189" y="156"/>
                  <a:pt x="196" y="156"/>
                </a:cubicBezTo>
                <a:cubicBezTo>
                  <a:pt x="199" y="156"/>
                  <a:pt x="202" y="157"/>
                  <a:pt x="204" y="160"/>
                </a:cubicBezTo>
                <a:cubicBezTo>
                  <a:pt x="220" y="175"/>
                  <a:pt x="220" y="175"/>
                  <a:pt x="220" y="175"/>
                </a:cubicBezTo>
                <a:cubicBezTo>
                  <a:pt x="236" y="160"/>
                  <a:pt x="236" y="160"/>
                  <a:pt x="236" y="160"/>
                </a:cubicBezTo>
                <a:cubicBezTo>
                  <a:pt x="238" y="157"/>
                  <a:pt x="241" y="156"/>
                  <a:pt x="244" y="156"/>
                </a:cubicBezTo>
                <a:cubicBezTo>
                  <a:pt x="251" y="156"/>
                  <a:pt x="256" y="161"/>
                  <a:pt x="256" y="168"/>
                </a:cubicBezTo>
                <a:cubicBezTo>
                  <a:pt x="256" y="171"/>
                  <a:pt x="255" y="174"/>
                  <a:pt x="252" y="176"/>
                </a:cubicBezTo>
                <a:cubicBezTo>
                  <a:pt x="237" y="192"/>
                  <a:pt x="237" y="192"/>
                  <a:pt x="237" y="192"/>
                </a:cubicBezTo>
                <a:cubicBezTo>
                  <a:pt x="252" y="208"/>
                  <a:pt x="252" y="208"/>
                  <a:pt x="252" y="208"/>
                </a:cubicBezTo>
                <a:cubicBezTo>
                  <a:pt x="255" y="210"/>
                  <a:pt x="256" y="213"/>
                  <a:pt x="256" y="216"/>
                </a:cubicBezTo>
                <a:cubicBezTo>
                  <a:pt x="256" y="223"/>
                  <a:pt x="251" y="228"/>
                  <a:pt x="244" y="228"/>
                </a:cubicBezTo>
                <a:cubicBezTo>
                  <a:pt x="241" y="228"/>
                  <a:pt x="238" y="227"/>
                  <a:pt x="236" y="224"/>
                </a:cubicBezTo>
                <a:cubicBezTo>
                  <a:pt x="220" y="209"/>
                  <a:pt x="220" y="209"/>
                  <a:pt x="220" y="209"/>
                </a:cubicBezTo>
                <a:cubicBezTo>
                  <a:pt x="204" y="224"/>
                  <a:pt x="204" y="224"/>
                  <a:pt x="204" y="224"/>
                </a:cubicBezTo>
                <a:cubicBezTo>
                  <a:pt x="202" y="227"/>
                  <a:pt x="199" y="228"/>
                  <a:pt x="196" y="228"/>
                </a:cubicBezTo>
                <a:cubicBezTo>
                  <a:pt x="189" y="228"/>
                  <a:pt x="184" y="223"/>
                  <a:pt x="184" y="216"/>
                </a:cubicBezTo>
                <a:cubicBezTo>
                  <a:pt x="184" y="213"/>
                  <a:pt x="185" y="210"/>
                  <a:pt x="188" y="208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4" name="Freeform 66"/>
          <p:cNvSpPr>
            <a:spLocks noEditPoints="1"/>
          </p:cNvSpPr>
          <p:nvPr/>
        </p:nvSpPr>
        <p:spPr bwMode="auto">
          <a:xfrm>
            <a:off x="7386742" y="1057164"/>
            <a:ext cx="381332" cy="327917"/>
          </a:xfrm>
          <a:custGeom>
            <a:avLst/>
            <a:gdLst>
              <a:gd name="T0" fmla="*/ 388863 w 256"/>
              <a:gd name="T1" fmla="*/ 242397 h 220"/>
              <a:gd name="T2" fmla="*/ 361770 w 256"/>
              <a:gd name="T3" fmla="*/ 253560 h 220"/>
              <a:gd name="T4" fmla="*/ 337864 w 256"/>
              <a:gd name="T5" fmla="*/ 277481 h 220"/>
              <a:gd name="T6" fmla="*/ 312365 w 256"/>
              <a:gd name="T7" fmla="*/ 267913 h 220"/>
              <a:gd name="T8" fmla="*/ 274116 w 256"/>
              <a:gd name="T9" fmla="*/ 306186 h 220"/>
              <a:gd name="T10" fmla="*/ 275710 w 256"/>
              <a:gd name="T11" fmla="*/ 318944 h 220"/>
              <a:gd name="T12" fmla="*/ 19124 w 256"/>
              <a:gd name="T13" fmla="*/ 318944 h 220"/>
              <a:gd name="T14" fmla="*/ 0 w 256"/>
              <a:gd name="T15" fmla="*/ 299807 h 220"/>
              <a:gd name="T16" fmla="*/ 0 w 256"/>
              <a:gd name="T17" fmla="*/ 274292 h 220"/>
              <a:gd name="T18" fmla="*/ 0 w 256"/>
              <a:gd name="T19" fmla="*/ 242397 h 220"/>
              <a:gd name="T20" fmla="*/ 0 w 256"/>
              <a:gd name="T21" fmla="*/ 216882 h 220"/>
              <a:gd name="T22" fmla="*/ 0 w 256"/>
              <a:gd name="T23" fmla="*/ 184987 h 220"/>
              <a:gd name="T24" fmla="*/ 0 w 256"/>
              <a:gd name="T25" fmla="*/ 159472 h 220"/>
              <a:gd name="T26" fmla="*/ 0 w 256"/>
              <a:gd name="T27" fmla="*/ 95683 h 220"/>
              <a:gd name="T28" fmla="*/ 407987 w 256"/>
              <a:gd name="T29" fmla="*/ 95683 h 220"/>
              <a:gd name="T30" fmla="*/ 407987 w 256"/>
              <a:gd name="T31" fmla="*/ 159472 h 220"/>
              <a:gd name="T32" fmla="*/ 407987 w 256"/>
              <a:gd name="T33" fmla="*/ 184987 h 220"/>
              <a:gd name="T34" fmla="*/ 407987 w 256"/>
              <a:gd name="T35" fmla="*/ 216882 h 220"/>
              <a:gd name="T36" fmla="*/ 407987 w 256"/>
              <a:gd name="T37" fmla="*/ 242397 h 220"/>
              <a:gd name="T38" fmla="*/ 407987 w 256"/>
              <a:gd name="T39" fmla="*/ 247181 h 220"/>
              <a:gd name="T40" fmla="*/ 388863 w 256"/>
              <a:gd name="T41" fmla="*/ 242397 h 220"/>
              <a:gd name="T42" fmla="*/ 0 w 256"/>
              <a:gd name="T43" fmla="*/ 57410 h 220"/>
              <a:gd name="T44" fmla="*/ 0 w 256"/>
              <a:gd name="T45" fmla="*/ 44652 h 220"/>
              <a:gd name="T46" fmla="*/ 0 w 256"/>
              <a:gd name="T47" fmla="*/ 19137 h 220"/>
              <a:gd name="T48" fmla="*/ 19124 w 256"/>
              <a:gd name="T49" fmla="*/ 0 h 220"/>
              <a:gd name="T50" fmla="*/ 44624 w 256"/>
              <a:gd name="T51" fmla="*/ 0 h 220"/>
              <a:gd name="T52" fmla="*/ 57373 w 256"/>
              <a:gd name="T53" fmla="*/ 0 h 220"/>
              <a:gd name="T54" fmla="*/ 76498 w 256"/>
              <a:gd name="T55" fmla="*/ 0 h 220"/>
              <a:gd name="T56" fmla="*/ 114746 w 256"/>
              <a:gd name="T57" fmla="*/ 0 h 220"/>
              <a:gd name="T58" fmla="*/ 152995 w 256"/>
              <a:gd name="T59" fmla="*/ 38273 h 220"/>
              <a:gd name="T60" fmla="*/ 388863 w 256"/>
              <a:gd name="T61" fmla="*/ 38273 h 220"/>
              <a:gd name="T62" fmla="*/ 407987 w 256"/>
              <a:gd name="T63" fmla="*/ 57410 h 220"/>
              <a:gd name="T64" fmla="*/ 407987 w 256"/>
              <a:gd name="T65" fmla="*/ 76546 h 220"/>
              <a:gd name="T66" fmla="*/ 0 w 256"/>
              <a:gd name="T67" fmla="*/ 76546 h 220"/>
              <a:gd name="T68" fmla="*/ 0 w 256"/>
              <a:gd name="T69" fmla="*/ 57410 h 220"/>
              <a:gd name="T70" fmla="*/ 312365 w 256"/>
              <a:gd name="T71" fmla="*/ 287049 h 220"/>
              <a:gd name="T72" fmla="*/ 325115 w 256"/>
              <a:gd name="T73" fmla="*/ 293428 h 220"/>
              <a:gd name="T74" fmla="*/ 337864 w 256"/>
              <a:gd name="T75" fmla="*/ 304591 h 220"/>
              <a:gd name="T76" fmla="*/ 376113 w 256"/>
              <a:gd name="T77" fmla="*/ 267913 h 220"/>
              <a:gd name="T78" fmla="*/ 388863 w 256"/>
              <a:gd name="T79" fmla="*/ 261534 h 220"/>
              <a:gd name="T80" fmla="*/ 407987 w 256"/>
              <a:gd name="T81" fmla="*/ 280670 h 220"/>
              <a:gd name="T82" fmla="*/ 401612 w 256"/>
              <a:gd name="T83" fmla="*/ 293428 h 220"/>
              <a:gd name="T84" fmla="*/ 350614 w 256"/>
              <a:gd name="T85" fmla="*/ 344459 h 220"/>
              <a:gd name="T86" fmla="*/ 337864 w 256"/>
              <a:gd name="T87" fmla="*/ 350838 h 220"/>
              <a:gd name="T88" fmla="*/ 325115 w 256"/>
              <a:gd name="T89" fmla="*/ 344459 h 220"/>
              <a:gd name="T90" fmla="*/ 299615 w 256"/>
              <a:gd name="T91" fmla="*/ 318944 h 220"/>
              <a:gd name="T92" fmla="*/ 293241 w 256"/>
              <a:gd name="T93" fmla="*/ 306186 h 220"/>
              <a:gd name="T94" fmla="*/ 312365 w 256"/>
              <a:gd name="T95" fmla="*/ 287049 h 22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0">
                <a:moveTo>
                  <a:pt x="244" y="152"/>
                </a:moveTo>
                <a:cubicBezTo>
                  <a:pt x="237" y="152"/>
                  <a:pt x="231" y="155"/>
                  <a:pt x="227" y="159"/>
                </a:cubicBezTo>
                <a:cubicBezTo>
                  <a:pt x="212" y="174"/>
                  <a:pt x="212" y="174"/>
                  <a:pt x="212" y="174"/>
                </a:cubicBezTo>
                <a:cubicBezTo>
                  <a:pt x="208" y="170"/>
                  <a:pt x="202" y="168"/>
                  <a:pt x="196" y="168"/>
                </a:cubicBezTo>
                <a:cubicBezTo>
                  <a:pt x="183" y="168"/>
                  <a:pt x="172" y="179"/>
                  <a:pt x="172" y="192"/>
                </a:cubicBezTo>
                <a:cubicBezTo>
                  <a:pt x="172" y="195"/>
                  <a:pt x="173" y="197"/>
                  <a:pt x="173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55"/>
                  <a:pt x="256" y="155"/>
                  <a:pt x="256" y="155"/>
                </a:cubicBezTo>
                <a:cubicBezTo>
                  <a:pt x="252" y="153"/>
                  <a:pt x="248" y="152"/>
                  <a:pt x="244" y="152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96" y="180"/>
                </a:moveTo>
                <a:cubicBezTo>
                  <a:pt x="199" y="180"/>
                  <a:pt x="202" y="181"/>
                  <a:pt x="204" y="184"/>
                </a:cubicBezTo>
                <a:cubicBezTo>
                  <a:pt x="212" y="191"/>
                  <a:pt x="212" y="191"/>
                  <a:pt x="212" y="191"/>
                </a:cubicBezTo>
                <a:cubicBezTo>
                  <a:pt x="236" y="168"/>
                  <a:pt x="236" y="168"/>
                  <a:pt x="236" y="168"/>
                </a:cubicBezTo>
                <a:cubicBezTo>
                  <a:pt x="238" y="165"/>
                  <a:pt x="241" y="164"/>
                  <a:pt x="244" y="164"/>
                </a:cubicBezTo>
                <a:cubicBezTo>
                  <a:pt x="251" y="164"/>
                  <a:pt x="256" y="169"/>
                  <a:pt x="256" y="176"/>
                </a:cubicBezTo>
                <a:cubicBezTo>
                  <a:pt x="256" y="179"/>
                  <a:pt x="255" y="182"/>
                  <a:pt x="252" y="184"/>
                </a:cubicBezTo>
                <a:cubicBezTo>
                  <a:pt x="220" y="216"/>
                  <a:pt x="220" y="216"/>
                  <a:pt x="220" y="216"/>
                </a:cubicBezTo>
                <a:cubicBezTo>
                  <a:pt x="218" y="219"/>
                  <a:pt x="215" y="220"/>
                  <a:pt x="212" y="220"/>
                </a:cubicBezTo>
                <a:cubicBezTo>
                  <a:pt x="209" y="220"/>
                  <a:pt x="206" y="219"/>
                  <a:pt x="204" y="216"/>
                </a:cubicBezTo>
                <a:cubicBezTo>
                  <a:pt x="188" y="200"/>
                  <a:pt x="188" y="200"/>
                  <a:pt x="188" y="200"/>
                </a:cubicBezTo>
                <a:cubicBezTo>
                  <a:pt x="185" y="198"/>
                  <a:pt x="184" y="195"/>
                  <a:pt x="184" y="192"/>
                </a:cubicBezTo>
                <a:cubicBezTo>
                  <a:pt x="184" y="185"/>
                  <a:pt x="189" y="180"/>
                  <a:pt x="196" y="18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5" name="Freeform 67"/>
          <p:cNvSpPr>
            <a:spLocks noEditPoints="1"/>
          </p:cNvSpPr>
          <p:nvPr/>
        </p:nvSpPr>
        <p:spPr bwMode="auto">
          <a:xfrm>
            <a:off x="6717553" y="1057164"/>
            <a:ext cx="382817" cy="304177"/>
          </a:xfrm>
          <a:custGeom>
            <a:avLst/>
            <a:gdLst>
              <a:gd name="T0" fmla="*/ 383977 w 256"/>
              <a:gd name="T1" fmla="*/ 268008 h 204"/>
              <a:gd name="T2" fmla="*/ 307181 w 256"/>
              <a:gd name="T3" fmla="*/ 268008 h 204"/>
              <a:gd name="T4" fmla="*/ 268784 w 256"/>
              <a:gd name="T5" fmla="*/ 306295 h 204"/>
              <a:gd name="T6" fmla="*/ 270383 w 256"/>
              <a:gd name="T7" fmla="*/ 319057 h 204"/>
              <a:gd name="T8" fmla="*/ 19199 w 256"/>
              <a:gd name="T9" fmla="*/ 319057 h 204"/>
              <a:gd name="T10" fmla="*/ 0 w 256"/>
              <a:gd name="T11" fmla="*/ 299913 h 204"/>
              <a:gd name="T12" fmla="*/ 0 w 256"/>
              <a:gd name="T13" fmla="*/ 274389 h 204"/>
              <a:gd name="T14" fmla="*/ 0 w 256"/>
              <a:gd name="T15" fmla="*/ 242483 h 204"/>
              <a:gd name="T16" fmla="*/ 0 w 256"/>
              <a:gd name="T17" fmla="*/ 216959 h 204"/>
              <a:gd name="T18" fmla="*/ 0 w 256"/>
              <a:gd name="T19" fmla="*/ 185053 h 204"/>
              <a:gd name="T20" fmla="*/ 0 w 256"/>
              <a:gd name="T21" fmla="*/ 159528 h 204"/>
              <a:gd name="T22" fmla="*/ 0 w 256"/>
              <a:gd name="T23" fmla="*/ 95717 h 204"/>
              <a:gd name="T24" fmla="*/ 409575 w 256"/>
              <a:gd name="T25" fmla="*/ 95717 h 204"/>
              <a:gd name="T26" fmla="*/ 409575 w 256"/>
              <a:gd name="T27" fmla="*/ 159528 h 204"/>
              <a:gd name="T28" fmla="*/ 409575 w 256"/>
              <a:gd name="T29" fmla="*/ 185053 h 204"/>
              <a:gd name="T30" fmla="*/ 409575 w 256"/>
              <a:gd name="T31" fmla="*/ 216959 h 204"/>
              <a:gd name="T32" fmla="*/ 409575 w 256"/>
              <a:gd name="T33" fmla="*/ 242483 h 204"/>
              <a:gd name="T34" fmla="*/ 409575 w 256"/>
              <a:gd name="T35" fmla="*/ 274389 h 204"/>
              <a:gd name="T36" fmla="*/ 409575 w 256"/>
              <a:gd name="T37" fmla="*/ 277579 h 204"/>
              <a:gd name="T38" fmla="*/ 383977 w 256"/>
              <a:gd name="T39" fmla="*/ 268008 h 204"/>
              <a:gd name="T40" fmla="*/ 0 w 256"/>
              <a:gd name="T41" fmla="*/ 57430 h 204"/>
              <a:gd name="T42" fmla="*/ 0 w 256"/>
              <a:gd name="T43" fmla="*/ 44668 h 204"/>
              <a:gd name="T44" fmla="*/ 0 w 256"/>
              <a:gd name="T45" fmla="*/ 19143 h 204"/>
              <a:gd name="T46" fmla="*/ 19199 w 256"/>
              <a:gd name="T47" fmla="*/ 0 h 204"/>
              <a:gd name="T48" fmla="*/ 44797 w 256"/>
              <a:gd name="T49" fmla="*/ 0 h 204"/>
              <a:gd name="T50" fmla="*/ 57596 w 256"/>
              <a:gd name="T51" fmla="*/ 0 h 204"/>
              <a:gd name="T52" fmla="*/ 76795 w 256"/>
              <a:gd name="T53" fmla="*/ 0 h 204"/>
              <a:gd name="T54" fmla="*/ 115193 w 256"/>
              <a:gd name="T55" fmla="*/ 0 h 204"/>
              <a:gd name="T56" fmla="*/ 153591 w 256"/>
              <a:gd name="T57" fmla="*/ 38287 h 204"/>
              <a:gd name="T58" fmla="*/ 390376 w 256"/>
              <a:gd name="T59" fmla="*/ 38287 h 204"/>
              <a:gd name="T60" fmla="*/ 409575 w 256"/>
              <a:gd name="T61" fmla="*/ 57430 h 204"/>
              <a:gd name="T62" fmla="*/ 409575 w 256"/>
              <a:gd name="T63" fmla="*/ 76574 h 204"/>
              <a:gd name="T64" fmla="*/ 0 w 256"/>
              <a:gd name="T65" fmla="*/ 76574 h 204"/>
              <a:gd name="T66" fmla="*/ 0 w 256"/>
              <a:gd name="T67" fmla="*/ 57430 h 204"/>
              <a:gd name="T68" fmla="*/ 307181 w 256"/>
              <a:gd name="T69" fmla="*/ 287151 h 204"/>
              <a:gd name="T70" fmla="*/ 383977 w 256"/>
              <a:gd name="T71" fmla="*/ 287151 h 204"/>
              <a:gd name="T72" fmla="*/ 403175 w 256"/>
              <a:gd name="T73" fmla="*/ 306295 h 204"/>
              <a:gd name="T74" fmla="*/ 383977 w 256"/>
              <a:gd name="T75" fmla="*/ 325438 h 204"/>
              <a:gd name="T76" fmla="*/ 307181 w 256"/>
              <a:gd name="T77" fmla="*/ 325438 h 204"/>
              <a:gd name="T78" fmla="*/ 287982 w 256"/>
              <a:gd name="T79" fmla="*/ 306295 h 204"/>
              <a:gd name="T80" fmla="*/ 307181 w 256"/>
              <a:gd name="T81" fmla="*/ 287151 h 20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04">
                <a:moveTo>
                  <a:pt x="240" y="168"/>
                </a:moveTo>
                <a:cubicBezTo>
                  <a:pt x="192" y="168"/>
                  <a:pt x="192" y="168"/>
                  <a:pt x="192" y="168"/>
                </a:cubicBezTo>
                <a:cubicBezTo>
                  <a:pt x="179" y="168"/>
                  <a:pt x="168" y="179"/>
                  <a:pt x="168" y="192"/>
                </a:cubicBezTo>
                <a:cubicBezTo>
                  <a:pt x="168" y="195"/>
                  <a:pt x="169" y="197"/>
                  <a:pt x="169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4"/>
                  <a:pt x="256" y="174"/>
                  <a:pt x="256" y="174"/>
                </a:cubicBezTo>
                <a:cubicBezTo>
                  <a:pt x="252" y="170"/>
                  <a:pt x="246" y="168"/>
                  <a:pt x="240" y="168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92" y="180"/>
                </a:moveTo>
                <a:cubicBezTo>
                  <a:pt x="240" y="180"/>
                  <a:pt x="240" y="180"/>
                  <a:pt x="240" y="180"/>
                </a:cubicBezTo>
                <a:cubicBezTo>
                  <a:pt x="247" y="180"/>
                  <a:pt x="252" y="185"/>
                  <a:pt x="252" y="192"/>
                </a:cubicBezTo>
                <a:cubicBezTo>
                  <a:pt x="252" y="199"/>
                  <a:pt x="247" y="204"/>
                  <a:pt x="240" y="204"/>
                </a:cubicBezTo>
                <a:cubicBezTo>
                  <a:pt x="192" y="204"/>
                  <a:pt x="192" y="204"/>
                  <a:pt x="192" y="204"/>
                </a:cubicBezTo>
                <a:cubicBezTo>
                  <a:pt x="185" y="204"/>
                  <a:pt x="180" y="199"/>
                  <a:pt x="180" y="192"/>
                </a:cubicBezTo>
                <a:cubicBezTo>
                  <a:pt x="180" y="185"/>
                  <a:pt x="185" y="180"/>
                  <a:pt x="192" y="18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6" name="Freeform 68"/>
          <p:cNvSpPr>
            <a:spLocks noEditPoints="1"/>
          </p:cNvSpPr>
          <p:nvPr/>
        </p:nvSpPr>
        <p:spPr bwMode="auto">
          <a:xfrm>
            <a:off x="6049851" y="1057163"/>
            <a:ext cx="381334" cy="339788"/>
          </a:xfrm>
          <a:custGeom>
            <a:avLst/>
            <a:gdLst>
              <a:gd name="T0" fmla="*/ 382489 w 256"/>
              <a:gd name="T1" fmla="*/ 267870 h 228"/>
              <a:gd name="T2" fmla="*/ 344240 w 256"/>
              <a:gd name="T3" fmla="*/ 229603 h 228"/>
              <a:gd name="T4" fmla="*/ 305991 w 256"/>
              <a:gd name="T5" fmla="*/ 267870 h 228"/>
              <a:gd name="T6" fmla="*/ 267742 w 256"/>
              <a:gd name="T7" fmla="*/ 306137 h 228"/>
              <a:gd name="T8" fmla="*/ 269336 w 256"/>
              <a:gd name="T9" fmla="*/ 318893 h 228"/>
              <a:gd name="T10" fmla="*/ 19124 w 256"/>
              <a:gd name="T11" fmla="*/ 318893 h 228"/>
              <a:gd name="T12" fmla="*/ 0 w 256"/>
              <a:gd name="T13" fmla="*/ 299759 h 228"/>
              <a:gd name="T14" fmla="*/ 0 w 256"/>
              <a:gd name="T15" fmla="*/ 274248 h 228"/>
              <a:gd name="T16" fmla="*/ 0 w 256"/>
              <a:gd name="T17" fmla="*/ 242359 h 228"/>
              <a:gd name="T18" fmla="*/ 0 w 256"/>
              <a:gd name="T19" fmla="*/ 216847 h 228"/>
              <a:gd name="T20" fmla="*/ 0 w 256"/>
              <a:gd name="T21" fmla="*/ 184958 h 228"/>
              <a:gd name="T22" fmla="*/ 0 w 256"/>
              <a:gd name="T23" fmla="*/ 159446 h 228"/>
              <a:gd name="T24" fmla="*/ 0 w 256"/>
              <a:gd name="T25" fmla="*/ 95668 h 228"/>
              <a:gd name="T26" fmla="*/ 407988 w 256"/>
              <a:gd name="T27" fmla="*/ 95668 h 228"/>
              <a:gd name="T28" fmla="*/ 407988 w 256"/>
              <a:gd name="T29" fmla="*/ 159446 h 228"/>
              <a:gd name="T30" fmla="*/ 407988 w 256"/>
              <a:gd name="T31" fmla="*/ 184958 h 228"/>
              <a:gd name="T32" fmla="*/ 407988 w 256"/>
              <a:gd name="T33" fmla="*/ 216847 h 228"/>
              <a:gd name="T34" fmla="*/ 407988 w 256"/>
              <a:gd name="T35" fmla="*/ 242359 h 228"/>
              <a:gd name="T36" fmla="*/ 407988 w 256"/>
              <a:gd name="T37" fmla="*/ 274248 h 228"/>
              <a:gd name="T38" fmla="*/ 407988 w 256"/>
              <a:gd name="T39" fmla="*/ 277437 h 228"/>
              <a:gd name="T40" fmla="*/ 382489 w 256"/>
              <a:gd name="T41" fmla="*/ 267870 h 228"/>
              <a:gd name="T42" fmla="*/ 0 w 256"/>
              <a:gd name="T43" fmla="*/ 57401 h 228"/>
              <a:gd name="T44" fmla="*/ 0 w 256"/>
              <a:gd name="T45" fmla="*/ 44645 h 228"/>
              <a:gd name="T46" fmla="*/ 0 w 256"/>
              <a:gd name="T47" fmla="*/ 19134 h 228"/>
              <a:gd name="T48" fmla="*/ 19124 w 256"/>
              <a:gd name="T49" fmla="*/ 0 h 228"/>
              <a:gd name="T50" fmla="*/ 44624 w 256"/>
              <a:gd name="T51" fmla="*/ 0 h 228"/>
              <a:gd name="T52" fmla="*/ 57373 w 256"/>
              <a:gd name="T53" fmla="*/ 0 h 228"/>
              <a:gd name="T54" fmla="*/ 76498 w 256"/>
              <a:gd name="T55" fmla="*/ 0 h 228"/>
              <a:gd name="T56" fmla="*/ 114747 w 256"/>
              <a:gd name="T57" fmla="*/ 0 h 228"/>
              <a:gd name="T58" fmla="*/ 152996 w 256"/>
              <a:gd name="T59" fmla="*/ 38267 h 228"/>
              <a:gd name="T60" fmla="*/ 388864 w 256"/>
              <a:gd name="T61" fmla="*/ 38267 h 228"/>
              <a:gd name="T62" fmla="*/ 407988 w 256"/>
              <a:gd name="T63" fmla="*/ 57401 h 228"/>
              <a:gd name="T64" fmla="*/ 407988 w 256"/>
              <a:gd name="T65" fmla="*/ 76534 h 228"/>
              <a:gd name="T66" fmla="*/ 0 w 256"/>
              <a:gd name="T67" fmla="*/ 76534 h 228"/>
              <a:gd name="T68" fmla="*/ 0 w 256"/>
              <a:gd name="T69" fmla="*/ 57401 h 228"/>
              <a:gd name="T70" fmla="*/ 305991 w 256"/>
              <a:gd name="T71" fmla="*/ 287004 h 228"/>
              <a:gd name="T72" fmla="*/ 325115 w 256"/>
              <a:gd name="T73" fmla="*/ 287004 h 228"/>
              <a:gd name="T74" fmla="*/ 325115 w 256"/>
              <a:gd name="T75" fmla="*/ 267870 h 228"/>
              <a:gd name="T76" fmla="*/ 344240 w 256"/>
              <a:gd name="T77" fmla="*/ 248737 h 228"/>
              <a:gd name="T78" fmla="*/ 363364 w 256"/>
              <a:gd name="T79" fmla="*/ 267870 h 228"/>
              <a:gd name="T80" fmla="*/ 363364 w 256"/>
              <a:gd name="T81" fmla="*/ 287004 h 228"/>
              <a:gd name="T82" fmla="*/ 382489 w 256"/>
              <a:gd name="T83" fmla="*/ 287004 h 228"/>
              <a:gd name="T84" fmla="*/ 401613 w 256"/>
              <a:gd name="T85" fmla="*/ 306137 h 228"/>
              <a:gd name="T86" fmla="*/ 382489 w 256"/>
              <a:gd name="T87" fmla="*/ 325271 h 228"/>
              <a:gd name="T88" fmla="*/ 363364 w 256"/>
              <a:gd name="T89" fmla="*/ 325271 h 228"/>
              <a:gd name="T90" fmla="*/ 363364 w 256"/>
              <a:gd name="T91" fmla="*/ 344404 h 228"/>
              <a:gd name="T92" fmla="*/ 344240 w 256"/>
              <a:gd name="T93" fmla="*/ 363538 h 228"/>
              <a:gd name="T94" fmla="*/ 325115 w 256"/>
              <a:gd name="T95" fmla="*/ 344404 h 228"/>
              <a:gd name="T96" fmla="*/ 325115 w 256"/>
              <a:gd name="T97" fmla="*/ 325271 h 228"/>
              <a:gd name="T98" fmla="*/ 305991 w 256"/>
              <a:gd name="T99" fmla="*/ 325271 h 228"/>
              <a:gd name="T100" fmla="*/ 286867 w 256"/>
              <a:gd name="T101" fmla="*/ 306137 h 228"/>
              <a:gd name="T102" fmla="*/ 305991 w 256"/>
              <a:gd name="T103" fmla="*/ 287004 h 22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28">
                <a:moveTo>
                  <a:pt x="240" y="168"/>
                </a:moveTo>
                <a:cubicBezTo>
                  <a:pt x="240" y="155"/>
                  <a:pt x="229" y="144"/>
                  <a:pt x="216" y="144"/>
                </a:cubicBezTo>
                <a:cubicBezTo>
                  <a:pt x="203" y="144"/>
                  <a:pt x="192" y="155"/>
                  <a:pt x="192" y="168"/>
                </a:cubicBezTo>
                <a:cubicBezTo>
                  <a:pt x="179" y="168"/>
                  <a:pt x="168" y="179"/>
                  <a:pt x="168" y="192"/>
                </a:cubicBezTo>
                <a:cubicBezTo>
                  <a:pt x="168" y="195"/>
                  <a:pt x="169" y="197"/>
                  <a:pt x="169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4"/>
                  <a:pt x="256" y="174"/>
                  <a:pt x="256" y="174"/>
                </a:cubicBezTo>
                <a:cubicBezTo>
                  <a:pt x="252" y="170"/>
                  <a:pt x="246" y="168"/>
                  <a:pt x="240" y="168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92" y="180"/>
                </a:moveTo>
                <a:cubicBezTo>
                  <a:pt x="204" y="180"/>
                  <a:pt x="204" y="180"/>
                  <a:pt x="204" y="180"/>
                </a:cubicBezTo>
                <a:cubicBezTo>
                  <a:pt x="204" y="168"/>
                  <a:pt x="204" y="168"/>
                  <a:pt x="204" y="168"/>
                </a:cubicBezTo>
                <a:cubicBezTo>
                  <a:pt x="204" y="161"/>
                  <a:pt x="209" y="156"/>
                  <a:pt x="216" y="156"/>
                </a:cubicBezTo>
                <a:cubicBezTo>
                  <a:pt x="223" y="156"/>
                  <a:pt x="228" y="161"/>
                  <a:pt x="228" y="168"/>
                </a:cubicBezTo>
                <a:cubicBezTo>
                  <a:pt x="228" y="180"/>
                  <a:pt x="228" y="180"/>
                  <a:pt x="228" y="180"/>
                </a:cubicBezTo>
                <a:cubicBezTo>
                  <a:pt x="240" y="180"/>
                  <a:pt x="240" y="180"/>
                  <a:pt x="240" y="180"/>
                </a:cubicBezTo>
                <a:cubicBezTo>
                  <a:pt x="247" y="180"/>
                  <a:pt x="252" y="185"/>
                  <a:pt x="252" y="192"/>
                </a:cubicBezTo>
                <a:cubicBezTo>
                  <a:pt x="252" y="199"/>
                  <a:pt x="247" y="204"/>
                  <a:pt x="240" y="204"/>
                </a:cubicBezTo>
                <a:cubicBezTo>
                  <a:pt x="228" y="204"/>
                  <a:pt x="228" y="204"/>
                  <a:pt x="228" y="204"/>
                </a:cubicBezTo>
                <a:cubicBezTo>
                  <a:pt x="228" y="216"/>
                  <a:pt x="228" y="216"/>
                  <a:pt x="228" y="216"/>
                </a:cubicBezTo>
                <a:cubicBezTo>
                  <a:pt x="228" y="223"/>
                  <a:pt x="223" y="228"/>
                  <a:pt x="216" y="228"/>
                </a:cubicBezTo>
                <a:cubicBezTo>
                  <a:pt x="209" y="228"/>
                  <a:pt x="204" y="223"/>
                  <a:pt x="204" y="216"/>
                </a:cubicBezTo>
                <a:cubicBezTo>
                  <a:pt x="204" y="204"/>
                  <a:pt x="204" y="204"/>
                  <a:pt x="204" y="204"/>
                </a:cubicBezTo>
                <a:cubicBezTo>
                  <a:pt x="192" y="204"/>
                  <a:pt x="192" y="204"/>
                  <a:pt x="192" y="204"/>
                </a:cubicBezTo>
                <a:cubicBezTo>
                  <a:pt x="185" y="204"/>
                  <a:pt x="180" y="199"/>
                  <a:pt x="180" y="192"/>
                </a:cubicBezTo>
                <a:cubicBezTo>
                  <a:pt x="180" y="185"/>
                  <a:pt x="185" y="180"/>
                  <a:pt x="192" y="18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7" name="Freeform 69"/>
          <p:cNvSpPr>
            <a:spLocks noEditPoints="1"/>
          </p:cNvSpPr>
          <p:nvPr/>
        </p:nvSpPr>
        <p:spPr bwMode="auto">
          <a:xfrm>
            <a:off x="5380663" y="1057164"/>
            <a:ext cx="382817" cy="298241"/>
          </a:xfrm>
          <a:custGeom>
            <a:avLst/>
            <a:gdLst>
              <a:gd name="T0" fmla="*/ 390376 w 256"/>
              <a:gd name="T1" fmla="*/ 319088 h 200"/>
              <a:gd name="T2" fmla="*/ 19199 w 256"/>
              <a:gd name="T3" fmla="*/ 319088 h 200"/>
              <a:gd name="T4" fmla="*/ 0 w 256"/>
              <a:gd name="T5" fmla="*/ 299943 h 200"/>
              <a:gd name="T6" fmla="*/ 0 w 256"/>
              <a:gd name="T7" fmla="*/ 274416 h 200"/>
              <a:gd name="T8" fmla="*/ 0 w 256"/>
              <a:gd name="T9" fmla="*/ 242507 h 200"/>
              <a:gd name="T10" fmla="*/ 0 w 256"/>
              <a:gd name="T11" fmla="*/ 216980 h 200"/>
              <a:gd name="T12" fmla="*/ 0 w 256"/>
              <a:gd name="T13" fmla="*/ 185071 h 200"/>
              <a:gd name="T14" fmla="*/ 0 w 256"/>
              <a:gd name="T15" fmla="*/ 159544 h 200"/>
              <a:gd name="T16" fmla="*/ 0 w 256"/>
              <a:gd name="T17" fmla="*/ 95726 h 200"/>
              <a:gd name="T18" fmla="*/ 409575 w 256"/>
              <a:gd name="T19" fmla="*/ 95726 h 200"/>
              <a:gd name="T20" fmla="*/ 409575 w 256"/>
              <a:gd name="T21" fmla="*/ 159544 h 200"/>
              <a:gd name="T22" fmla="*/ 409575 w 256"/>
              <a:gd name="T23" fmla="*/ 185071 h 200"/>
              <a:gd name="T24" fmla="*/ 409575 w 256"/>
              <a:gd name="T25" fmla="*/ 216980 h 200"/>
              <a:gd name="T26" fmla="*/ 409575 w 256"/>
              <a:gd name="T27" fmla="*/ 242507 h 200"/>
              <a:gd name="T28" fmla="*/ 409575 w 256"/>
              <a:gd name="T29" fmla="*/ 274416 h 200"/>
              <a:gd name="T30" fmla="*/ 409575 w 256"/>
              <a:gd name="T31" fmla="*/ 299943 h 200"/>
              <a:gd name="T32" fmla="*/ 390376 w 256"/>
              <a:gd name="T33" fmla="*/ 319088 h 200"/>
              <a:gd name="T34" fmla="*/ 0 w 256"/>
              <a:gd name="T35" fmla="*/ 57436 h 200"/>
              <a:gd name="T36" fmla="*/ 0 w 256"/>
              <a:gd name="T37" fmla="*/ 44672 h 200"/>
              <a:gd name="T38" fmla="*/ 0 w 256"/>
              <a:gd name="T39" fmla="*/ 19145 h 200"/>
              <a:gd name="T40" fmla="*/ 19199 w 256"/>
              <a:gd name="T41" fmla="*/ 0 h 200"/>
              <a:gd name="T42" fmla="*/ 44797 w 256"/>
              <a:gd name="T43" fmla="*/ 0 h 200"/>
              <a:gd name="T44" fmla="*/ 57596 w 256"/>
              <a:gd name="T45" fmla="*/ 0 h 200"/>
              <a:gd name="T46" fmla="*/ 76795 w 256"/>
              <a:gd name="T47" fmla="*/ 0 h 200"/>
              <a:gd name="T48" fmla="*/ 115193 w 256"/>
              <a:gd name="T49" fmla="*/ 0 h 200"/>
              <a:gd name="T50" fmla="*/ 153591 w 256"/>
              <a:gd name="T51" fmla="*/ 38291 h 200"/>
              <a:gd name="T52" fmla="*/ 390376 w 256"/>
              <a:gd name="T53" fmla="*/ 38291 h 200"/>
              <a:gd name="T54" fmla="*/ 409575 w 256"/>
              <a:gd name="T55" fmla="*/ 57436 h 200"/>
              <a:gd name="T56" fmla="*/ 409575 w 256"/>
              <a:gd name="T57" fmla="*/ 76581 h 200"/>
              <a:gd name="T58" fmla="*/ 0 w 256"/>
              <a:gd name="T59" fmla="*/ 76581 h 200"/>
              <a:gd name="T60" fmla="*/ 0 w 256"/>
              <a:gd name="T61" fmla="*/ 57436 h 20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00">
                <a:moveTo>
                  <a:pt x="244" y="200"/>
                </a:move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6" y="195"/>
                  <a:pt x="251" y="200"/>
                  <a:pt x="244" y="200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8" name="Freeform 70"/>
          <p:cNvSpPr>
            <a:spLocks noEditPoints="1"/>
          </p:cNvSpPr>
          <p:nvPr/>
        </p:nvSpPr>
        <p:spPr bwMode="auto">
          <a:xfrm>
            <a:off x="4712960" y="1015617"/>
            <a:ext cx="381332" cy="381334"/>
          </a:xfrm>
          <a:custGeom>
            <a:avLst/>
            <a:gdLst>
              <a:gd name="T0" fmla="*/ 203994 w 256"/>
              <a:gd name="T1" fmla="*/ 407988 h 256"/>
              <a:gd name="T2" fmla="*/ 0 w 256"/>
              <a:gd name="T3" fmla="*/ 203994 h 256"/>
              <a:gd name="T4" fmla="*/ 203994 w 256"/>
              <a:gd name="T5" fmla="*/ 0 h 256"/>
              <a:gd name="T6" fmla="*/ 407987 w 256"/>
              <a:gd name="T7" fmla="*/ 203994 h 256"/>
              <a:gd name="T8" fmla="*/ 203994 w 256"/>
              <a:gd name="T9" fmla="*/ 407988 h 256"/>
              <a:gd name="T10" fmla="*/ 203994 w 256"/>
              <a:gd name="T11" fmla="*/ 38249 h 256"/>
              <a:gd name="T12" fmla="*/ 38249 w 256"/>
              <a:gd name="T13" fmla="*/ 203994 h 256"/>
              <a:gd name="T14" fmla="*/ 203994 w 256"/>
              <a:gd name="T15" fmla="*/ 369739 h 256"/>
              <a:gd name="T16" fmla="*/ 369738 w 256"/>
              <a:gd name="T17" fmla="*/ 203994 h 256"/>
              <a:gd name="T18" fmla="*/ 203994 w 256"/>
              <a:gd name="T19" fmla="*/ 38249 h 256"/>
              <a:gd name="T20" fmla="*/ 267741 w 256"/>
              <a:gd name="T21" fmla="*/ 248618 h 256"/>
              <a:gd name="T22" fmla="*/ 248617 w 256"/>
              <a:gd name="T23" fmla="*/ 267742 h 256"/>
              <a:gd name="T24" fmla="*/ 229493 w 256"/>
              <a:gd name="T25" fmla="*/ 248618 h 256"/>
              <a:gd name="T26" fmla="*/ 229493 w 256"/>
              <a:gd name="T27" fmla="*/ 221525 h 256"/>
              <a:gd name="T28" fmla="*/ 170526 w 256"/>
              <a:gd name="T29" fmla="*/ 264555 h 256"/>
              <a:gd name="T30" fmla="*/ 170526 w 256"/>
              <a:gd name="T31" fmla="*/ 264555 h 256"/>
              <a:gd name="T32" fmla="*/ 159370 w 256"/>
              <a:gd name="T33" fmla="*/ 267742 h 256"/>
              <a:gd name="T34" fmla="*/ 140246 w 256"/>
              <a:gd name="T35" fmla="*/ 248618 h 256"/>
              <a:gd name="T36" fmla="*/ 140246 w 256"/>
              <a:gd name="T37" fmla="*/ 159370 h 256"/>
              <a:gd name="T38" fmla="*/ 159370 w 256"/>
              <a:gd name="T39" fmla="*/ 140246 h 256"/>
              <a:gd name="T40" fmla="*/ 170526 w 256"/>
              <a:gd name="T41" fmla="*/ 143433 h 256"/>
              <a:gd name="T42" fmla="*/ 170526 w 256"/>
              <a:gd name="T43" fmla="*/ 143433 h 256"/>
              <a:gd name="T44" fmla="*/ 229493 w 256"/>
              <a:gd name="T45" fmla="*/ 186463 h 256"/>
              <a:gd name="T46" fmla="*/ 229493 w 256"/>
              <a:gd name="T47" fmla="*/ 159370 h 256"/>
              <a:gd name="T48" fmla="*/ 248617 w 256"/>
              <a:gd name="T49" fmla="*/ 140246 h 256"/>
              <a:gd name="T50" fmla="*/ 267741 w 256"/>
              <a:gd name="T51" fmla="*/ 159370 h 256"/>
              <a:gd name="T52" fmla="*/ 267741 w 256"/>
              <a:gd name="T53" fmla="*/ 248618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8" y="156"/>
                </a:moveTo>
                <a:cubicBezTo>
                  <a:pt x="168" y="163"/>
                  <a:pt x="163" y="168"/>
                  <a:pt x="156" y="168"/>
                </a:cubicBezTo>
                <a:cubicBezTo>
                  <a:pt x="149" y="168"/>
                  <a:pt x="144" y="163"/>
                  <a:pt x="144" y="156"/>
                </a:cubicBezTo>
                <a:cubicBezTo>
                  <a:pt x="144" y="139"/>
                  <a:pt x="144" y="139"/>
                  <a:pt x="144" y="139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5" y="167"/>
                  <a:pt x="103" y="168"/>
                  <a:pt x="100" y="168"/>
                </a:cubicBezTo>
                <a:cubicBezTo>
                  <a:pt x="93" y="168"/>
                  <a:pt x="88" y="163"/>
                  <a:pt x="88" y="156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8" y="93"/>
                  <a:pt x="93" y="88"/>
                  <a:pt x="100" y="88"/>
                </a:cubicBezTo>
                <a:cubicBezTo>
                  <a:pt x="103" y="88"/>
                  <a:pt x="105" y="89"/>
                  <a:pt x="107" y="90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4" y="93"/>
                  <a:pt x="149" y="88"/>
                  <a:pt x="156" y="88"/>
                </a:cubicBezTo>
                <a:cubicBezTo>
                  <a:pt x="163" y="88"/>
                  <a:pt x="168" y="93"/>
                  <a:pt x="168" y="100"/>
                </a:cubicBezTo>
                <a:lnTo>
                  <a:pt x="168" y="15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9" name="Freeform 71"/>
          <p:cNvSpPr>
            <a:spLocks noEditPoints="1"/>
          </p:cNvSpPr>
          <p:nvPr/>
        </p:nvSpPr>
        <p:spPr bwMode="auto">
          <a:xfrm>
            <a:off x="4043772" y="1015617"/>
            <a:ext cx="381334" cy="381334"/>
          </a:xfrm>
          <a:custGeom>
            <a:avLst/>
            <a:gdLst>
              <a:gd name="T0" fmla="*/ 203994 w 256"/>
              <a:gd name="T1" fmla="*/ 407988 h 256"/>
              <a:gd name="T2" fmla="*/ 0 w 256"/>
              <a:gd name="T3" fmla="*/ 203994 h 256"/>
              <a:gd name="T4" fmla="*/ 203994 w 256"/>
              <a:gd name="T5" fmla="*/ 0 h 256"/>
              <a:gd name="T6" fmla="*/ 407988 w 256"/>
              <a:gd name="T7" fmla="*/ 203994 h 256"/>
              <a:gd name="T8" fmla="*/ 203994 w 256"/>
              <a:gd name="T9" fmla="*/ 407988 h 256"/>
              <a:gd name="T10" fmla="*/ 203994 w 256"/>
              <a:gd name="T11" fmla="*/ 38249 h 256"/>
              <a:gd name="T12" fmla="*/ 38249 w 256"/>
              <a:gd name="T13" fmla="*/ 203994 h 256"/>
              <a:gd name="T14" fmla="*/ 203994 w 256"/>
              <a:gd name="T15" fmla="*/ 369739 h 256"/>
              <a:gd name="T16" fmla="*/ 369739 w 256"/>
              <a:gd name="T17" fmla="*/ 203994 h 256"/>
              <a:gd name="T18" fmla="*/ 203994 w 256"/>
              <a:gd name="T19" fmla="*/ 38249 h 256"/>
              <a:gd name="T20" fmla="*/ 267742 w 256"/>
              <a:gd name="T21" fmla="*/ 248618 h 256"/>
              <a:gd name="T22" fmla="*/ 248618 w 256"/>
              <a:gd name="T23" fmla="*/ 267742 h 256"/>
              <a:gd name="T24" fmla="*/ 237462 w 256"/>
              <a:gd name="T25" fmla="*/ 264555 h 256"/>
              <a:gd name="T26" fmla="*/ 237462 w 256"/>
              <a:gd name="T27" fmla="*/ 264555 h 256"/>
              <a:gd name="T28" fmla="*/ 178495 w 256"/>
              <a:gd name="T29" fmla="*/ 221525 h 256"/>
              <a:gd name="T30" fmla="*/ 178495 w 256"/>
              <a:gd name="T31" fmla="*/ 248618 h 256"/>
              <a:gd name="T32" fmla="*/ 159370 w 256"/>
              <a:gd name="T33" fmla="*/ 267742 h 256"/>
              <a:gd name="T34" fmla="*/ 140246 w 256"/>
              <a:gd name="T35" fmla="*/ 248618 h 256"/>
              <a:gd name="T36" fmla="*/ 140246 w 256"/>
              <a:gd name="T37" fmla="*/ 159370 h 256"/>
              <a:gd name="T38" fmla="*/ 159370 w 256"/>
              <a:gd name="T39" fmla="*/ 140246 h 256"/>
              <a:gd name="T40" fmla="*/ 178495 w 256"/>
              <a:gd name="T41" fmla="*/ 159370 h 256"/>
              <a:gd name="T42" fmla="*/ 178495 w 256"/>
              <a:gd name="T43" fmla="*/ 186463 h 256"/>
              <a:gd name="T44" fmla="*/ 237462 w 256"/>
              <a:gd name="T45" fmla="*/ 143433 h 256"/>
              <a:gd name="T46" fmla="*/ 237462 w 256"/>
              <a:gd name="T47" fmla="*/ 143433 h 256"/>
              <a:gd name="T48" fmla="*/ 248618 w 256"/>
              <a:gd name="T49" fmla="*/ 140246 h 256"/>
              <a:gd name="T50" fmla="*/ 267742 w 256"/>
              <a:gd name="T51" fmla="*/ 159370 h 256"/>
              <a:gd name="T52" fmla="*/ 267742 w 256"/>
              <a:gd name="T53" fmla="*/ 248618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8" y="156"/>
                </a:moveTo>
                <a:cubicBezTo>
                  <a:pt x="168" y="163"/>
                  <a:pt x="163" y="168"/>
                  <a:pt x="156" y="168"/>
                </a:cubicBezTo>
                <a:cubicBezTo>
                  <a:pt x="153" y="168"/>
                  <a:pt x="151" y="167"/>
                  <a:pt x="149" y="166"/>
                </a:cubicBezTo>
                <a:cubicBezTo>
                  <a:pt x="149" y="166"/>
                  <a:pt x="149" y="166"/>
                  <a:pt x="149" y="166"/>
                </a:cubicBezTo>
                <a:cubicBezTo>
                  <a:pt x="112" y="139"/>
                  <a:pt x="112" y="139"/>
                  <a:pt x="112" y="139"/>
                </a:cubicBezTo>
                <a:cubicBezTo>
                  <a:pt x="112" y="156"/>
                  <a:pt x="112" y="156"/>
                  <a:pt x="112" y="156"/>
                </a:cubicBezTo>
                <a:cubicBezTo>
                  <a:pt x="112" y="163"/>
                  <a:pt x="107" y="168"/>
                  <a:pt x="100" y="168"/>
                </a:cubicBezTo>
                <a:cubicBezTo>
                  <a:pt x="93" y="168"/>
                  <a:pt x="88" y="163"/>
                  <a:pt x="88" y="156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8" y="93"/>
                  <a:pt x="93" y="88"/>
                  <a:pt x="100" y="88"/>
                </a:cubicBezTo>
                <a:cubicBezTo>
                  <a:pt x="107" y="88"/>
                  <a:pt x="112" y="93"/>
                  <a:pt x="112" y="100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49" y="90"/>
                  <a:pt x="149" y="90"/>
                  <a:pt x="149" y="90"/>
                </a:cubicBezTo>
                <a:cubicBezTo>
                  <a:pt x="149" y="90"/>
                  <a:pt x="149" y="90"/>
                  <a:pt x="149" y="90"/>
                </a:cubicBezTo>
                <a:cubicBezTo>
                  <a:pt x="151" y="89"/>
                  <a:pt x="153" y="88"/>
                  <a:pt x="156" y="88"/>
                </a:cubicBezTo>
                <a:cubicBezTo>
                  <a:pt x="163" y="88"/>
                  <a:pt x="168" y="93"/>
                  <a:pt x="168" y="100"/>
                </a:cubicBezTo>
                <a:lnTo>
                  <a:pt x="168" y="15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0" name="Freeform 72"/>
          <p:cNvSpPr>
            <a:spLocks noEditPoints="1"/>
          </p:cNvSpPr>
          <p:nvPr/>
        </p:nvSpPr>
        <p:spPr bwMode="auto">
          <a:xfrm>
            <a:off x="3374584" y="1015617"/>
            <a:ext cx="382817" cy="381334"/>
          </a:xfrm>
          <a:custGeom>
            <a:avLst/>
            <a:gdLst>
              <a:gd name="T0" fmla="*/ 204788 w 256"/>
              <a:gd name="T1" fmla="*/ 407988 h 256"/>
              <a:gd name="T2" fmla="*/ 0 w 256"/>
              <a:gd name="T3" fmla="*/ 203994 h 256"/>
              <a:gd name="T4" fmla="*/ 204788 w 256"/>
              <a:gd name="T5" fmla="*/ 0 h 256"/>
              <a:gd name="T6" fmla="*/ 409575 w 256"/>
              <a:gd name="T7" fmla="*/ 203994 h 256"/>
              <a:gd name="T8" fmla="*/ 204788 w 256"/>
              <a:gd name="T9" fmla="*/ 407988 h 256"/>
              <a:gd name="T10" fmla="*/ 204788 w 256"/>
              <a:gd name="T11" fmla="*/ 38249 h 256"/>
              <a:gd name="T12" fmla="*/ 38398 w 256"/>
              <a:gd name="T13" fmla="*/ 203994 h 256"/>
              <a:gd name="T14" fmla="*/ 204788 w 256"/>
              <a:gd name="T15" fmla="*/ 369739 h 256"/>
              <a:gd name="T16" fmla="*/ 371177 w 256"/>
              <a:gd name="T17" fmla="*/ 203994 h 256"/>
              <a:gd name="T18" fmla="*/ 204788 w 256"/>
              <a:gd name="T19" fmla="*/ 38249 h 256"/>
              <a:gd name="T20" fmla="*/ 291182 w 256"/>
              <a:gd name="T21" fmla="*/ 219931 h 256"/>
              <a:gd name="T22" fmla="*/ 228786 w 256"/>
              <a:gd name="T23" fmla="*/ 262961 h 256"/>
              <a:gd name="T24" fmla="*/ 217587 w 256"/>
              <a:gd name="T25" fmla="*/ 267742 h 256"/>
              <a:gd name="T26" fmla="*/ 198388 w 256"/>
              <a:gd name="T27" fmla="*/ 248618 h 256"/>
              <a:gd name="T28" fmla="*/ 198388 w 256"/>
              <a:gd name="T29" fmla="*/ 248618 h 256"/>
              <a:gd name="T30" fmla="*/ 198388 w 256"/>
              <a:gd name="T31" fmla="*/ 223118 h 256"/>
              <a:gd name="T32" fmla="*/ 139192 w 256"/>
              <a:gd name="T33" fmla="*/ 262961 h 256"/>
              <a:gd name="T34" fmla="*/ 127992 w 256"/>
              <a:gd name="T35" fmla="*/ 267742 h 256"/>
              <a:gd name="T36" fmla="*/ 108793 w 256"/>
              <a:gd name="T37" fmla="*/ 248618 h 256"/>
              <a:gd name="T38" fmla="*/ 108793 w 256"/>
              <a:gd name="T39" fmla="*/ 248618 h 256"/>
              <a:gd name="T40" fmla="*/ 108793 w 256"/>
              <a:gd name="T41" fmla="*/ 159370 h 256"/>
              <a:gd name="T42" fmla="*/ 108793 w 256"/>
              <a:gd name="T43" fmla="*/ 159370 h 256"/>
              <a:gd name="T44" fmla="*/ 108793 w 256"/>
              <a:gd name="T45" fmla="*/ 159370 h 256"/>
              <a:gd name="T46" fmla="*/ 127992 w 256"/>
              <a:gd name="T47" fmla="*/ 140246 h 256"/>
              <a:gd name="T48" fmla="*/ 139192 w 256"/>
              <a:gd name="T49" fmla="*/ 145027 h 256"/>
              <a:gd name="T50" fmla="*/ 198388 w 256"/>
              <a:gd name="T51" fmla="*/ 184870 h 256"/>
              <a:gd name="T52" fmla="*/ 198388 w 256"/>
              <a:gd name="T53" fmla="*/ 159370 h 256"/>
              <a:gd name="T54" fmla="*/ 198388 w 256"/>
              <a:gd name="T55" fmla="*/ 159370 h 256"/>
              <a:gd name="T56" fmla="*/ 198388 w 256"/>
              <a:gd name="T57" fmla="*/ 159370 h 256"/>
              <a:gd name="T58" fmla="*/ 217587 w 256"/>
              <a:gd name="T59" fmla="*/ 140246 h 256"/>
              <a:gd name="T60" fmla="*/ 228786 w 256"/>
              <a:gd name="T61" fmla="*/ 145027 h 256"/>
              <a:gd name="T62" fmla="*/ 291182 w 256"/>
              <a:gd name="T63" fmla="*/ 188057 h 256"/>
              <a:gd name="T64" fmla="*/ 300782 w 256"/>
              <a:gd name="T65" fmla="*/ 203994 h 256"/>
              <a:gd name="T66" fmla="*/ 291182 w 256"/>
              <a:gd name="T67" fmla="*/ 219931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2" y="138"/>
                </a:moveTo>
                <a:cubicBezTo>
                  <a:pt x="143" y="165"/>
                  <a:pt x="143" y="165"/>
                  <a:pt x="143" y="165"/>
                </a:cubicBezTo>
                <a:cubicBezTo>
                  <a:pt x="141" y="167"/>
                  <a:pt x="139" y="168"/>
                  <a:pt x="136" y="168"/>
                </a:cubicBezTo>
                <a:cubicBezTo>
                  <a:pt x="129" y="168"/>
                  <a:pt x="124" y="163"/>
                  <a:pt x="124" y="156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5" y="167"/>
                  <a:pt x="83" y="168"/>
                  <a:pt x="80" y="168"/>
                </a:cubicBezTo>
                <a:cubicBezTo>
                  <a:pt x="73" y="168"/>
                  <a:pt x="68" y="163"/>
                  <a:pt x="68" y="156"/>
                </a:cubicBezTo>
                <a:cubicBezTo>
                  <a:pt x="68" y="156"/>
                  <a:pt x="68" y="156"/>
                  <a:pt x="68" y="156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93"/>
                  <a:pt x="73" y="88"/>
                  <a:pt x="80" y="88"/>
                </a:cubicBezTo>
                <a:cubicBezTo>
                  <a:pt x="83" y="88"/>
                  <a:pt x="85" y="89"/>
                  <a:pt x="87" y="91"/>
                </a:cubicBezTo>
                <a:cubicBezTo>
                  <a:pt x="124" y="116"/>
                  <a:pt x="124" y="116"/>
                  <a:pt x="124" y="116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4" y="93"/>
                  <a:pt x="129" y="88"/>
                  <a:pt x="136" y="88"/>
                </a:cubicBezTo>
                <a:cubicBezTo>
                  <a:pt x="139" y="88"/>
                  <a:pt x="141" y="89"/>
                  <a:pt x="143" y="91"/>
                </a:cubicBezTo>
                <a:cubicBezTo>
                  <a:pt x="182" y="118"/>
                  <a:pt x="182" y="118"/>
                  <a:pt x="182" y="118"/>
                </a:cubicBezTo>
                <a:cubicBezTo>
                  <a:pt x="186" y="120"/>
                  <a:pt x="188" y="124"/>
                  <a:pt x="188" y="128"/>
                </a:cubicBezTo>
                <a:cubicBezTo>
                  <a:pt x="188" y="132"/>
                  <a:pt x="186" y="136"/>
                  <a:pt x="182" y="138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1" name="Freeform 73"/>
          <p:cNvSpPr>
            <a:spLocks noEditPoints="1"/>
          </p:cNvSpPr>
          <p:nvPr/>
        </p:nvSpPr>
        <p:spPr bwMode="auto">
          <a:xfrm>
            <a:off x="2706881" y="1015617"/>
            <a:ext cx="381332" cy="381334"/>
          </a:xfrm>
          <a:custGeom>
            <a:avLst/>
            <a:gdLst>
              <a:gd name="T0" fmla="*/ 203994 w 256"/>
              <a:gd name="T1" fmla="*/ 407988 h 256"/>
              <a:gd name="T2" fmla="*/ 407987 w 256"/>
              <a:gd name="T3" fmla="*/ 203994 h 256"/>
              <a:gd name="T4" fmla="*/ 203994 w 256"/>
              <a:gd name="T5" fmla="*/ 0 h 256"/>
              <a:gd name="T6" fmla="*/ 0 w 256"/>
              <a:gd name="T7" fmla="*/ 203994 h 256"/>
              <a:gd name="T8" fmla="*/ 203994 w 256"/>
              <a:gd name="T9" fmla="*/ 407988 h 256"/>
              <a:gd name="T10" fmla="*/ 203994 w 256"/>
              <a:gd name="T11" fmla="*/ 38249 h 256"/>
              <a:gd name="T12" fmla="*/ 369738 w 256"/>
              <a:gd name="T13" fmla="*/ 203994 h 256"/>
              <a:gd name="T14" fmla="*/ 203994 w 256"/>
              <a:gd name="T15" fmla="*/ 369739 h 256"/>
              <a:gd name="T16" fmla="*/ 38249 w 256"/>
              <a:gd name="T17" fmla="*/ 203994 h 256"/>
              <a:gd name="T18" fmla="*/ 203994 w 256"/>
              <a:gd name="T19" fmla="*/ 38249 h 256"/>
              <a:gd name="T20" fmla="*/ 117934 w 256"/>
              <a:gd name="T21" fmla="*/ 219931 h 256"/>
              <a:gd name="T22" fmla="*/ 180088 w 256"/>
              <a:gd name="T23" fmla="*/ 262961 h 256"/>
              <a:gd name="T24" fmla="*/ 191244 w 256"/>
              <a:gd name="T25" fmla="*/ 267742 h 256"/>
              <a:gd name="T26" fmla="*/ 210368 w 256"/>
              <a:gd name="T27" fmla="*/ 248618 h 256"/>
              <a:gd name="T28" fmla="*/ 210368 w 256"/>
              <a:gd name="T29" fmla="*/ 248618 h 256"/>
              <a:gd name="T30" fmla="*/ 210368 w 256"/>
              <a:gd name="T31" fmla="*/ 223118 h 256"/>
              <a:gd name="T32" fmla="*/ 269335 w 256"/>
              <a:gd name="T33" fmla="*/ 262961 h 256"/>
              <a:gd name="T34" fmla="*/ 280491 w 256"/>
              <a:gd name="T35" fmla="*/ 267742 h 256"/>
              <a:gd name="T36" fmla="*/ 299615 w 256"/>
              <a:gd name="T37" fmla="*/ 248618 h 256"/>
              <a:gd name="T38" fmla="*/ 299615 w 256"/>
              <a:gd name="T39" fmla="*/ 248618 h 256"/>
              <a:gd name="T40" fmla="*/ 299615 w 256"/>
              <a:gd name="T41" fmla="*/ 159370 h 256"/>
              <a:gd name="T42" fmla="*/ 299615 w 256"/>
              <a:gd name="T43" fmla="*/ 159370 h 256"/>
              <a:gd name="T44" fmla="*/ 299615 w 256"/>
              <a:gd name="T45" fmla="*/ 159370 h 256"/>
              <a:gd name="T46" fmla="*/ 280491 w 256"/>
              <a:gd name="T47" fmla="*/ 140246 h 256"/>
              <a:gd name="T48" fmla="*/ 269335 w 256"/>
              <a:gd name="T49" fmla="*/ 145027 h 256"/>
              <a:gd name="T50" fmla="*/ 210368 w 256"/>
              <a:gd name="T51" fmla="*/ 184870 h 256"/>
              <a:gd name="T52" fmla="*/ 210368 w 256"/>
              <a:gd name="T53" fmla="*/ 159370 h 256"/>
              <a:gd name="T54" fmla="*/ 210368 w 256"/>
              <a:gd name="T55" fmla="*/ 159370 h 256"/>
              <a:gd name="T56" fmla="*/ 210368 w 256"/>
              <a:gd name="T57" fmla="*/ 159370 h 256"/>
              <a:gd name="T58" fmla="*/ 191244 w 256"/>
              <a:gd name="T59" fmla="*/ 140246 h 256"/>
              <a:gd name="T60" fmla="*/ 180088 w 256"/>
              <a:gd name="T61" fmla="*/ 145027 h 256"/>
              <a:gd name="T62" fmla="*/ 117934 w 256"/>
              <a:gd name="T63" fmla="*/ 188057 h 256"/>
              <a:gd name="T64" fmla="*/ 108372 w 256"/>
              <a:gd name="T65" fmla="*/ 203994 h 256"/>
              <a:gd name="T66" fmla="*/ 117934 w 256"/>
              <a:gd name="T67" fmla="*/ 219931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199" y="256"/>
                  <a:pt x="256" y="199"/>
                  <a:pt x="256" y="128"/>
                </a:cubicBezTo>
                <a:cubicBezTo>
                  <a:pt x="256" y="57"/>
                  <a:pt x="199" y="0"/>
                  <a:pt x="128" y="0"/>
                </a:cubicBezTo>
                <a:cubicBezTo>
                  <a:pt x="57" y="0"/>
                  <a:pt x="0" y="57"/>
                  <a:pt x="0" y="128"/>
                </a:cubicBezTo>
                <a:cubicBezTo>
                  <a:pt x="0" y="199"/>
                  <a:pt x="57" y="256"/>
                  <a:pt x="128" y="256"/>
                </a:cubicBezTo>
                <a:moveTo>
                  <a:pt x="128" y="24"/>
                </a:moveTo>
                <a:cubicBezTo>
                  <a:pt x="185" y="24"/>
                  <a:pt x="232" y="71"/>
                  <a:pt x="232" y="128"/>
                </a:cubicBezTo>
                <a:cubicBezTo>
                  <a:pt x="232" y="185"/>
                  <a:pt x="185" y="232"/>
                  <a:pt x="128" y="232"/>
                </a:cubicBezTo>
                <a:cubicBezTo>
                  <a:pt x="71" y="232"/>
                  <a:pt x="24" y="185"/>
                  <a:pt x="24" y="128"/>
                </a:cubicBezTo>
                <a:cubicBezTo>
                  <a:pt x="24" y="71"/>
                  <a:pt x="71" y="24"/>
                  <a:pt x="128" y="24"/>
                </a:cubicBezTo>
                <a:moveTo>
                  <a:pt x="74" y="138"/>
                </a:moveTo>
                <a:cubicBezTo>
                  <a:pt x="113" y="165"/>
                  <a:pt x="113" y="165"/>
                  <a:pt x="113" y="165"/>
                </a:cubicBezTo>
                <a:cubicBezTo>
                  <a:pt x="115" y="167"/>
                  <a:pt x="117" y="168"/>
                  <a:pt x="120" y="168"/>
                </a:cubicBezTo>
                <a:cubicBezTo>
                  <a:pt x="127" y="168"/>
                  <a:pt x="132" y="163"/>
                  <a:pt x="132" y="156"/>
                </a:cubicBezTo>
                <a:cubicBezTo>
                  <a:pt x="132" y="156"/>
                  <a:pt x="132" y="156"/>
                  <a:pt x="132" y="156"/>
                </a:cubicBezTo>
                <a:cubicBezTo>
                  <a:pt x="132" y="140"/>
                  <a:pt x="132" y="140"/>
                  <a:pt x="132" y="140"/>
                </a:cubicBezTo>
                <a:cubicBezTo>
                  <a:pt x="169" y="165"/>
                  <a:pt x="169" y="165"/>
                  <a:pt x="169" y="165"/>
                </a:cubicBezTo>
                <a:cubicBezTo>
                  <a:pt x="171" y="167"/>
                  <a:pt x="173" y="168"/>
                  <a:pt x="176" y="168"/>
                </a:cubicBezTo>
                <a:cubicBezTo>
                  <a:pt x="183" y="168"/>
                  <a:pt x="188" y="163"/>
                  <a:pt x="188" y="156"/>
                </a:cubicBezTo>
                <a:cubicBezTo>
                  <a:pt x="188" y="156"/>
                  <a:pt x="188" y="156"/>
                  <a:pt x="188" y="156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93"/>
                  <a:pt x="183" y="88"/>
                  <a:pt x="176" y="88"/>
                </a:cubicBezTo>
                <a:cubicBezTo>
                  <a:pt x="173" y="88"/>
                  <a:pt x="171" y="89"/>
                  <a:pt x="169" y="91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93"/>
                  <a:pt x="127" y="88"/>
                  <a:pt x="120" y="88"/>
                </a:cubicBezTo>
                <a:cubicBezTo>
                  <a:pt x="117" y="88"/>
                  <a:pt x="115" y="89"/>
                  <a:pt x="113" y="91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0" y="120"/>
                  <a:pt x="68" y="124"/>
                  <a:pt x="68" y="128"/>
                </a:cubicBezTo>
                <a:cubicBezTo>
                  <a:pt x="68" y="132"/>
                  <a:pt x="70" y="136"/>
                  <a:pt x="74" y="138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2" name="Freeform 74"/>
          <p:cNvSpPr>
            <a:spLocks noEditPoints="1"/>
          </p:cNvSpPr>
          <p:nvPr/>
        </p:nvSpPr>
        <p:spPr bwMode="auto">
          <a:xfrm>
            <a:off x="2037693" y="1015617"/>
            <a:ext cx="382817" cy="381334"/>
          </a:xfrm>
          <a:custGeom>
            <a:avLst/>
            <a:gdLst>
              <a:gd name="T0" fmla="*/ 204788 w 256"/>
              <a:gd name="T1" fmla="*/ 407988 h 256"/>
              <a:gd name="T2" fmla="*/ 0 w 256"/>
              <a:gd name="T3" fmla="*/ 203994 h 256"/>
              <a:gd name="T4" fmla="*/ 204788 w 256"/>
              <a:gd name="T5" fmla="*/ 0 h 256"/>
              <a:gd name="T6" fmla="*/ 409575 w 256"/>
              <a:gd name="T7" fmla="*/ 203994 h 256"/>
              <a:gd name="T8" fmla="*/ 204788 w 256"/>
              <a:gd name="T9" fmla="*/ 407988 h 256"/>
              <a:gd name="T10" fmla="*/ 204788 w 256"/>
              <a:gd name="T11" fmla="*/ 38249 h 256"/>
              <a:gd name="T12" fmla="*/ 38398 w 256"/>
              <a:gd name="T13" fmla="*/ 203994 h 256"/>
              <a:gd name="T14" fmla="*/ 204788 w 256"/>
              <a:gd name="T15" fmla="*/ 369739 h 256"/>
              <a:gd name="T16" fmla="*/ 371177 w 256"/>
              <a:gd name="T17" fmla="*/ 203994 h 256"/>
              <a:gd name="T18" fmla="*/ 204788 w 256"/>
              <a:gd name="T19" fmla="*/ 38249 h 256"/>
              <a:gd name="T20" fmla="*/ 262384 w 256"/>
              <a:gd name="T21" fmla="*/ 254993 h 256"/>
              <a:gd name="T22" fmla="*/ 243185 w 256"/>
              <a:gd name="T23" fmla="*/ 274117 h 256"/>
              <a:gd name="T24" fmla="*/ 223986 w 256"/>
              <a:gd name="T25" fmla="*/ 254993 h 256"/>
              <a:gd name="T26" fmla="*/ 223986 w 256"/>
              <a:gd name="T27" fmla="*/ 254993 h 256"/>
              <a:gd name="T28" fmla="*/ 223986 w 256"/>
              <a:gd name="T29" fmla="*/ 152996 h 256"/>
              <a:gd name="T30" fmla="*/ 223986 w 256"/>
              <a:gd name="T31" fmla="*/ 152996 h 256"/>
              <a:gd name="T32" fmla="*/ 223986 w 256"/>
              <a:gd name="T33" fmla="*/ 152996 h 256"/>
              <a:gd name="T34" fmla="*/ 243185 w 256"/>
              <a:gd name="T35" fmla="*/ 133871 h 256"/>
              <a:gd name="T36" fmla="*/ 262384 w 256"/>
              <a:gd name="T37" fmla="*/ 152996 h 256"/>
              <a:gd name="T38" fmla="*/ 262384 w 256"/>
              <a:gd name="T39" fmla="*/ 152996 h 256"/>
              <a:gd name="T40" fmla="*/ 262384 w 256"/>
              <a:gd name="T41" fmla="*/ 254993 h 256"/>
              <a:gd name="T42" fmla="*/ 262384 w 256"/>
              <a:gd name="T43" fmla="*/ 254993 h 256"/>
              <a:gd name="T44" fmla="*/ 185589 w 256"/>
              <a:gd name="T45" fmla="*/ 254993 h 256"/>
              <a:gd name="T46" fmla="*/ 166390 w 256"/>
              <a:gd name="T47" fmla="*/ 274117 h 256"/>
              <a:gd name="T48" fmla="*/ 147191 w 256"/>
              <a:gd name="T49" fmla="*/ 254993 h 256"/>
              <a:gd name="T50" fmla="*/ 147191 w 256"/>
              <a:gd name="T51" fmla="*/ 254993 h 256"/>
              <a:gd name="T52" fmla="*/ 147191 w 256"/>
              <a:gd name="T53" fmla="*/ 152996 h 256"/>
              <a:gd name="T54" fmla="*/ 147191 w 256"/>
              <a:gd name="T55" fmla="*/ 152996 h 256"/>
              <a:gd name="T56" fmla="*/ 147191 w 256"/>
              <a:gd name="T57" fmla="*/ 152996 h 256"/>
              <a:gd name="T58" fmla="*/ 166390 w 256"/>
              <a:gd name="T59" fmla="*/ 133871 h 256"/>
              <a:gd name="T60" fmla="*/ 185589 w 256"/>
              <a:gd name="T61" fmla="*/ 152996 h 256"/>
              <a:gd name="T62" fmla="*/ 185589 w 256"/>
              <a:gd name="T63" fmla="*/ 152996 h 256"/>
              <a:gd name="T64" fmla="*/ 185589 w 256"/>
              <a:gd name="T65" fmla="*/ 254993 h 256"/>
              <a:gd name="T66" fmla="*/ 185589 w 256"/>
              <a:gd name="T67" fmla="*/ 254993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4" y="160"/>
                </a:moveTo>
                <a:cubicBezTo>
                  <a:pt x="164" y="167"/>
                  <a:pt x="159" y="172"/>
                  <a:pt x="152" y="172"/>
                </a:cubicBezTo>
                <a:cubicBezTo>
                  <a:pt x="145" y="172"/>
                  <a:pt x="140" y="167"/>
                  <a:pt x="140" y="160"/>
                </a:cubicBezTo>
                <a:cubicBezTo>
                  <a:pt x="140" y="160"/>
                  <a:pt x="140" y="160"/>
                  <a:pt x="140" y="16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89"/>
                  <a:pt x="145" y="84"/>
                  <a:pt x="152" y="84"/>
                </a:cubicBezTo>
                <a:cubicBezTo>
                  <a:pt x="159" y="84"/>
                  <a:pt x="164" y="89"/>
                  <a:pt x="164" y="96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4" y="160"/>
                  <a:pt x="164" y="160"/>
                  <a:pt x="164" y="160"/>
                </a:cubicBezTo>
                <a:cubicBezTo>
                  <a:pt x="164" y="160"/>
                  <a:pt x="164" y="160"/>
                  <a:pt x="164" y="160"/>
                </a:cubicBezTo>
                <a:moveTo>
                  <a:pt x="116" y="160"/>
                </a:moveTo>
                <a:cubicBezTo>
                  <a:pt x="116" y="167"/>
                  <a:pt x="111" y="172"/>
                  <a:pt x="104" y="172"/>
                </a:cubicBezTo>
                <a:cubicBezTo>
                  <a:pt x="97" y="172"/>
                  <a:pt x="92" y="167"/>
                  <a:pt x="92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89"/>
                  <a:pt x="97" y="84"/>
                  <a:pt x="104" y="84"/>
                </a:cubicBezTo>
                <a:cubicBezTo>
                  <a:pt x="111" y="84"/>
                  <a:pt x="116" y="89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16" y="160"/>
                  <a:pt x="116" y="160"/>
                  <a:pt x="116" y="16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3" name="Freeform 75"/>
          <p:cNvSpPr>
            <a:spLocks noEditPoints="1"/>
          </p:cNvSpPr>
          <p:nvPr/>
        </p:nvSpPr>
        <p:spPr bwMode="auto">
          <a:xfrm>
            <a:off x="1369989" y="1015617"/>
            <a:ext cx="381334" cy="381334"/>
          </a:xfrm>
          <a:custGeom>
            <a:avLst/>
            <a:gdLst>
              <a:gd name="T0" fmla="*/ 203994 w 256"/>
              <a:gd name="T1" fmla="*/ 407988 h 256"/>
              <a:gd name="T2" fmla="*/ 0 w 256"/>
              <a:gd name="T3" fmla="*/ 203994 h 256"/>
              <a:gd name="T4" fmla="*/ 203994 w 256"/>
              <a:gd name="T5" fmla="*/ 0 h 256"/>
              <a:gd name="T6" fmla="*/ 407988 w 256"/>
              <a:gd name="T7" fmla="*/ 203994 h 256"/>
              <a:gd name="T8" fmla="*/ 203994 w 256"/>
              <a:gd name="T9" fmla="*/ 407988 h 256"/>
              <a:gd name="T10" fmla="*/ 203994 w 256"/>
              <a:gd name="T11" fmla="*/ 38249 h 256"/>
              <a:gd name="T12" fmla="*/ 38249 w 256"/>
              <a:gd name="T13" fmla="*/ 203994 h 256"/>
              <a:gd name="T14" fmla="*/ 203994 w 256"/>
              <a:gd name="T15" fmla="*/ 369739 h 256"/>
              <a:gd name="T16" fmla="*/ 369739 w 256"/>
              <a:gd name="T17" fmla="*/ 203994 h 256"/>
              <a:gd name="T18" fmla="*/ 203994 w 256"/>
              <a:gd name="T19" fmla="*/ 38249 h 256"/>
              <a:gd name="T20" fmla="*/ 254993 w 256"/>
              <a:gd name="T21" fmla="*/ 274117 h 256"/>
              <a:gd name="T22" fmla="*/ 152996 w 256"/>
              <a:gd name="T23" fmla="*/ 274117 h 256"/>
              <a:gd name="T24" fmla="*/ 133871 w 256"/>
              <a:gd name="T25" fmla="*/ 254993 h 256"/>
              <a:gd name="T26" fmla="*/ 133871 w 256"/>
              <a:gd name="T27" fmla="*/ 152996 h 256"/>
              <a:gd name="T28" fmla="*/ 152996 w 256"/>
              <a:gd name="T29" fmla="*/ 133871 h 256"/>
              <a:gd name="T30" fmla="*/ 254993 w 256"/>
              <a:gd name="T31" fmla="*/ 133871 h 256"/>
              <a:gd name="T32" fmla="*/ 274117 w 256"/>
              <a:gd name="T33" fmla="*/ 152996 h 256"/>
              <a:gd name="T34" fmla="*/ 274117 w 256"/>
              <a:gd name="T35" fmla="*/ 254993 h 256"/>
              <a:gd name="T36" fmla="*/ 254993 w 256"/>
              <a:gd name="T37" fmla="*/ 274117 h 25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0" y="172"/>
                </a:moveTo>
                <a:cubicBezTo>
                  <a:pt x="96" y="172"/>
                  <a:pt x="96" y="172"/>
                  <a:pt x="96" y="172"/>
                </a:cubicBezTo>
                <a:cubicBezTo>
                  <a:pt x="89" y="172"/>
                  <a:pt x="84" y="167"/>
                  <a:pt x="84" y="160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89"/>
                  <a:pt x="89" y="84"/>
                  <a:pt x="96" y="84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67" y="84"/>
                  <a:pt x="172" y="89"/>
                  <a:pt x="172" y="96"/>
                </a:cubicBezTo>
                <a:cubicBezTo>
                  <a:pt x="172" y="160"/>
                  <a:pt x="172" y="160"/>
                  <a:pt x="172" y="160"/>
                </a:cubicBezTo>
                <a:cubicBezTo>
                  <a:pt x="172" y="167"/>
                  <a:pt x="167" y="172"/>
                  <a:pt x="160" y="17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4" name="Freeform 76"/>
          <p:cNvSpPr>
            <a:spLocks noEditPoints="1"/>
          </p:cNvSpPr>
          <p:nvPr/>
        </p:nvSpPr>
        <p:spPr bwMode="auto">
          <a:xfrm>
            <a:off x="700802" y="1015617"/>
            <a:ext cx="382817" cy="381334"/>
          </a:xfrm>
          <a:custGeom>
            <a:avLst/>
            <a:gdLst>
              <a:gd name="T0" fmla="*/ 204788 w 256"/>
              <a:gd name="T1" fmla="*/ 407988 h 256"/>
              <a:gd name="T2" fmla="*/ 0 w 256"/>
              <a:gd name="T3" fmla="*/ 203994 h 256"/>
              <a:gd name="T4" fmla="*/ 204788 w 256"/>
              <a:gd name="T5" fmla="*/ 0 h 256"/>
              <a:gd name="T6" fmla="*/ 409575 w 256"/>
              <a:gd name="T7" fmla="*/ 203994 h 256"/>
              <a:gd name="T8" fmla="*/ 204788 w 256"/>
              <a:gd name="T9" fmla="*/ 407988 h 256"/>
              <a:gd name="T10" fmla="*/ 204788 w 256"/>
              <a:gd name="T11" fmla="*/ 38249 h 256"/>
              <a:gd name="T12" fmla="*/ 38398 w 256"/>
              <a:gd name="T13" fmla="*/ 203994 h 256"/>
              <a:gd name="T14" fmla="*/ 204788 w 256"/>
              <a:gd name="T15" fmla="*/ 369739 h 256"/>
              <a:gd name="T16" fmla="*/ 371177 w 256"/>
              <a:gd name="T17" fmla="*/ 203994 h 256"/>
              <a:gd name="T18" fmla="*/ 204788 w 256"/>
              <a:gd name="T19" fmla="*/ 38249 h 256"/>
              <a:gd name="T20" fmla="*/ 265584 w 256"/>
              <a:gd name="T21" fmla="*/ 219931 h 256"/>
              <a:gd name="T22" fmla="*/ 163190 w 256"/>
              <a:gd name="T23" fmla="*/ 283679 h 256"/>
              <a:gd name="T24" fmla="*/ 163190 w 256"/>
              <a:gd name="T25" fmla="*/ 283679 h 256"/>
              <a:gd name="T26" fmla="*/ 161590 w 256"/>
              <a:gd name="T27" fmla="*/ 285273 h 256"/>
              <a:gd name="T28" fmla="*/ 161590 w 256"/>
              <a:gd name="T29" fmla="*/ 285273 h 256"/>
              <a:gd name="T30" fmla="*/ 158390 w 256"/>
              <a:gd name="T31" fmla="*/ 286867 h 256"/>
              <a:gd name="T32" fmla="*/ 158390 w 256"/>
              <a:gd name="T33" fmla="*/ 286867 h 256"/>
              <a:gd name="T34" fmla="*/ 158390 w 256"/>
              <a:gd name="T35" fmla="*/ 286867 h 256"/>
              <a:gd name="T36" fmla="*/ 158390 w 256"/>
              <a:gd name="T37" fmla="*/ 286867 h 256"/>
              <a:gd name="T38" fmla="*/ 156790 w 256"/>
              <a:gd name="T39" fmla="*/ 286867 h 256"/>
              <a:gd name="T40" fmla="*/ 156790 w 256"/>
              <a:gd name="T41" fmla="*/ 286867 h 256"/>
              <a:gd name="T42" fmla="*/ 155191 w 256"/>
              <a:gd name="T43" fmla="*/ 286867 h 256"/>
              <a:gd name="T44" fmla="*/ 155191 w 256"/>
              <a:gd name="T45" fmla="*/ 286867 h 256"/>
              <a:gd name="T46" fmla="*/ 153591 w 256"/>
              <a:gd name="T47" fmla="*/ 286867 h 256"/>
              <a:gd name="T48" fmla="*/ 134392 w 256"/>
              <a:gd name="T49" fmla="*/ 267742 h 256"/>
              <a:gd name="T50" fmla="*/ 134392 w 256"/>
              <a:gd name="T51" fmla="*/ 140246 h 256"/>
              <a:gd name="T52" fmla="*/ 153591 w 256"/>
              <a:gd name="T53" fmla="*/ 121121 h 256"/>
              <a:gd name="T54" fmla="*/ 164790 w 256"/>
              <a:gd name="T55" fmla="*/ 124309 h 256"/>
              <a:gd name="T56" fmla="*/ 265584 w 256"/>
              <a:gd name="T57" fmla="*/ 188057 h 256"/>
              <a:gd name="T58" fmla="*/ 275183 w 256"/>
              <a:gd name="T59" fmla="*/ 203994 h 256"/>
              <a:gd name="T60" fmla="*/ 265584 w 256"/>
              <a:gd name="T61" fmla="*/ 219931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6" y="138"/>
                </a:moveTo>
                <a:cubicBezTo>
                  <a:pt x="102" y="178"/>
                  <a:pt x="102" y="178"/>
                  <a:pt x="102" y="178"/>
                </a:cubicBezTo>
                <a:cubicBezTo>
                  <a:pt x="102" y="178"/>
                  <a:pt x="102" y="178"/>
                  <a:pt x="102" y="178"/>
                </a:cubicBezTo>
                <a:cubicBezTo>
                  <a:pt x="102" y="178"/>
                  <a:pt x="101" y="179"/>
                  <a:pt x="101" y="179"/>
                </a:cubicBezTo>
                <a:cubicBezTo>
                  <a:pt x="101" y="179"/>
                  <a:pt x="101" y="179"/>
                  <a:pt x="101" y="179"/>
                </a:cubicBezTo>
                <a:cubicBezTo>
                  <a:pt x="100" y="179"/>
                  <a:pt x="100" y="179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8" y="180"/>
                  <a:pt x="98" y="180"/>
                  <a:pt x="98" y="180"/>
                </a:cubicBezTo>
                <a:cubicBezTo>
                  <a:pt x="98" y="180"/>
                  <a:pt x="98" y="180"/>
                  <a:pt x="98" y="180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97" y="180"/>
                  <a:pt x="96" y="180"/>
                  <a:pt x="96" y="180"/>
                </a:cubicBezTo>
                <a:cubicBezTo>
                  <a:pt x="89" y="180"/>
                  <a:pt x="84" y="175"/>
                  <a:pt x="84" y="16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1"/>
                  <a:pt x="89" y="76"/>
                  <a:pt x="96" y="76"/>
                </a:cubicBezTo>
                <a:cubicBezTo>
                  <a:pt x="99" y="76"/>
                  <a:pt x="101" y="77"/>
                  <a:pt x="103" y="78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70" y="120"/>
                  <a:pt x="172" y="124"/>
                  <a:pt x="172" y="128"/>
                </a:cubicBezTo>
                <a:cubicBezTo>
                  <a:pt x="172" y="132"/>
                  <a:pt x="170" y="136"/>
                  <a:pt x="166" y="138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5" name="Freeform 77"/>
          <p:cNvSpPr>
            <a:spLocks noEditPoints="1"/>
          </p:cNvSpPr>
          <p:nvPr/>
        </p:nvSpPr>
        <p:spPr bwMode="auto">
          <a:xfrm>
            <a:off x="8054445" y="346430"/>
            <a:ext cx="382817" cy="382817"/>
          </a:xfrm>
          <a:custGeom>
            <a:avLst/>
            <a:gdLst>
              <a:gd name="T0" fmla="*/ 204788 w 256"/>
              <a:gd name="T1" fmla="*/ 409575 h 256"/>
              <a:gd name="T2" fmla="*/ 0 w 256"/>
              <a:gd name="T3" fmla="*/ 204788 h 256"/>
              <a:gd name="T4" fmla="*/ 204788 w 256"/>
              <a:gd name="T5" fmla="*/ 0 h 256"/>
              <a:gd name="T6" fmla="*/ 409575 w 256"/>
              <a:gd name="T7" fmla="*/ 204788 h 256"/>
              <a:gd name="T8" fmla="*/ 204788 w 256"/>
              <a:gd name="T9" fmla="*/ 409575 h 256"/>
              <a:gd name="T10" fmla="*/ 204788 w 256"/>
              <a:gd name="T11" fmla="*/ 38398 h 256"/>
              <a:gd name="T12" fmla="*/ 38398 w 256"/>
              <a:gd name="T13" fmla="*/ 204788 h 256"/>
              <a:gd name="T14" fmla="*/ 204788 w 256"/>
              <a:gd name="T15" fmla="*/ 371177 h 256"/>
              <a:gd name="T16" fmla="*/ 371177 w 256"/>
              <a:gd name="T17" fmla="*/ 204788 h 256"/>
              <a:gd name="T18" fmla="*/ 204788 w 256"/>
              <a:gd name="T19" fmla="*/ 38398 h 2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6" name="Freeform 78"/>
          <p:cNvSpPr>
            <a:spLocks noEditPoints="1"/>
          </p:cNvSpPr>
          <p:nvPr/>
        </p:nvSpPr>
        <p:spPr bwMode="auto">
          <a:xfrm>
            <a:off x="7386742" y="346430"/>
            <a:ext cx="381332" cy="382817"/>
          </a:xfrm>
          <a:custGeom>
            <a:avLst/>
            <a:gdLst>
              <a:gd name="T0" fmla="*/ 388863 w 256"/>
              <a:gd name="T1" fmla="*/ 409575 h 256"/>
              <a:gd name="T2" fmla="*/ 19124 w 256"/>
              <a:gd name="T3" fmla="*/ 409575 h 256"/>
              <a:gd name="T4" fmla="*/ 0 w 256"/>
              <a:gd name="T5" fmla="*/ 390376 h 256"/>
              <a:gd name="T6" fmla="*/ 0 w 256"/>
              <a:gd name="T7" fmla="*/ 19199 h 256"/>
              <a:gd name="T8" fmla="*/ 19124 w 256"/>
              <a:gd name="T9" fmla="*/ 0 h 256"/>
              <a:gd name="T10" fmla="*/ 388863 w 256"/>
              <a:gd name="T11" fmla="*/ 0 h 256"/>
              <a:gd name="T12" fmla="*/ 407987 w 256"/>
              <a:gd name="T13" fmla="*/ 19199 h 256"/>
              <a:gd name="T14" fmla="*/ 407987 w 256"/>
              <a:gd name="T15" fmla="*/ 390376 h 256"/>
              <a:gd name="T16" fmla="*/ 388863 w 256"/>
              <a:gd name="T17" fmla="*/ 409575 h 256"/>
              <a:gd name="T18" fmla="*/ 369738 w 256"/>
              <a:gd name="T19" fmla="*/ 38398 h 256"/>
              <a:gd name="T20" fmla="*/ 38249 w 256"/>
              <a:gd name="T21" fmla="*/ 38398 h 256"/>
              <a:gd name="T22" fmla="*/ 38249 w 256"/>
              <a:gd name="T23" fmla="*/ 371177 h 256"/>
              <a:gd name="T24" fmla="*/ 369738 w 256"/>
              <a:gd name="T25" fmla="*/ 371177 h 256"/>
              <a:gd name="T26" fmla="*/ 369738 w 256"/>
              <a:gd name="T27" fmla="*/ 38398 h 2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7" name="Freeform 79"/>
          <p:cNvSpPr>
            <a:spLocks noEditPoints="1"/>
          </p:cNvSpPr>
          <p:nvPr/>
        </p:nvSpPr>
        <p:spPr bwMode="auto">
          <a:xfrm>
            <a:off x="6723490" y="358301"/>
            <a:ext cx="370946" cy="359076"/>
          </a:xfrm>
          <a:custGeom>
            <a:avLst/>
            <a:gdLst>
              <a:gd name="T0" fmla="*/ 377671 w 248"/>
              <a:gd name="T1" fmla="*/ 320146 h 240"/>
              <a:gd name="T2" fmla="*/ 281653 w 248"/>
              <a:gd name="T3" fmla="*/ 320146 h 240"/>
              <a:gd name="T4" fmla="*/ 256048 w 248"/>
              <a:gd name="T5" fmla="*/ 320146 h 240"/>
              <a:gd name="T6" fmla="*/ 256048 w 248"/>
              <a:gd name="T7" fmla="*/ 352160 h 240"/>
              <a:gd name="T8" fmla="*/ 281653 w 248"/>
              <a:gd name="T9" fmla="*/ 377772 h 240"/>
              <a:gd name="T10" fmla="*/ 281653 w 248"/>
              <a:gd name="T11" fmla="*/ 384175 h 240"/>
              <a:gd name="T12" fmla="*/ 115222 w 248"/>
              <a:gd name="T13" fmla="*/ 384175 h 240"/>
              <a:gd name="T14" fmla="*/ 115222 w 248"/>
              <a:gd name="T15" fmla="*/ 377772 h 240"/>
              <a:gd name="T16" fmla="*/ 140827 w 248"/>
              <a:gd name="T17" fmla="*/ 352160 h 240"/>
              <a:gd name="T18" fmla="*/ 140827 w 248"/>
              <a:gd name="T19" fmla="*/ 320146 h 240"/>
              <a:gd name="T20" fmla="*/ 115222 w 248"/>
              <a:gd name="T21" fmla="*/ 320146 h 240"/>
              <a:gd name="T22" fmla="*/ 19204 w 248"/>
              <a:gd name="T23" fmla="*/ 320146 h 240"/>
              <a:gd name="T24" fmla="*/ 0 w 248"/>
              <a:gd name="T25" fmla="*/ 300937 h 240"/>
              <a:gd name="T26" fmla="*/ 0 w 248"/>
              <a:gd name="T27" fmla="*/ 44820 h 240"/>
              <a:gd name="T28" fmla="*/ 19204 w 248"/>
              <a:gd name="T29" fmla="*/ 25612 h 240"/>
              <a:gd name="T30" fmla="*/ 137626 w 248"/>
              <a:gd name="T31" fmla="*/ 25612 h 240"/>
              <a:gd name="T32" fmla="*/ 112021 w 248"/>
              <a:gd name="T33" fmla="*/ 51223 h 240"/>
              <a:gd name="T34" fmla="*/ 25605 w 248"/>
              <a:gd name="T35" fmla="*/ 51223 h 240"/>
              <a:gd name="T36" fmla="*/ 25605 w 248"/>
              <a:gd name="T37" fmla="*/ 268923 h 240"/>
              <a:gd name="T38" fmla="*/ 371270 w 248"/>
              <a:gd name="T39" fmla="*/ 268923 h 240"/>
              <a:gd name="T40" fmla="*/ 371270 w 248"/>
              <a:gd name="T41" fmla="*/ 51223 h 240"/>
              <a:gd name="T42" fmla="*/ 284854 w 248"/>
              <a:gd name="T43" fmla="*/ 51223 h 240"/>
              <a:gd name="T44" fmla="*/ 259249 w 248"/>
              <a:gd name="T45" fmla="*/ 25612 h 240"/>
              <a:gd name="T46" fmla="*/ 377671 w 248"/>
              <a:gd name="T47" fmla="*/ 25612 h 240"/>
              <a:gd name="T48" fmla="*/ 396875 w 248"/>
              <a:gd name="T49" fmla="*/ 44820 h 240"/>
              <a:gd name="T50" fmla="*/ 396875 w 248"/>
              <a:gd name="T51" fmla="*/ 300937 h 240"/>
              <a:gd name="T52" fmla="*/ 377671 w 248"/>
              <a:gd name="T53" fmla="*/ 320146 h 240"/>
              <a:gd name="T54" fmla="*/ 243246 w 248"/>
              <a:gd name="T55" fmla="*/ 83238 h 240"/>
              <a:gd name="T56" fmla="*/ 230444 w 248"/>
              <a:gd name="T57" fmla="*/ 76835 h 240"/>
              <a:gd name="T58" fmla="*/ 217641 w 248"/>
              <a:gd name="T59" fmla="*/ 65630 h 240"/>
              <a:gd name="T60" fmla="*/ 217641 w 248"/>
              <a:gd name="T61" fmla="*/ 153670 h 240"/>
              <a:gd name="T62" fmla="*/ 198438 w 248"/>
              <a:gd name="T63" fmla="*/ 172879 h 240"/>
              <a:gd name="T64" fmla="*/ 179234 w 248"/>
              <a:gd name="T65" fmla="*/ 153670 h 240"/>
              <a:gd name="T66" fmla="*/ 179234 w 248"/>
              <a:gd name="T67" fmla="*/ 65630 h 240"/>
              <a:gd name="T68" fmla="*/ 166431 w 248"/>
              <a:gd name="T69" fmla="*/ 76835 h 240"/>
              <a:gd name="T70" fmla="*/ 153629 w 248"/>
              <a:gd name="T71" fmla="*/ 83238 h 240"/>
              <a:gd name="T72" fmla="*/ 134425 w 248"/>
              <a:gd name="T73" fmla="*/ 64029 h 240"/>
              <a:gd name="T74" fmla="*/ 140827 w 248"/>
              <a:gd name="T75" fmla="*/ 51223 h 240"/>
              <a:gd name="T76" fmla="*/ 185635 w 248"/>
              <a:gd name="T77" fmla="*/ 6403 h 240"/>
              <a:gd name="T78" fmla="*/ 198438 w 248"/>
              <a:gd name="T79" fmla="*/ 0 h 240"/>
              <a:gd name="T80" fmla="*/ 211240 w 248"/>
              <a:gd name="T81" fmla="*/ 6403 h 240"/>
              <a:gd name="T82" fmla="*/ 256048 w 248"/>
              <a:gd name="T83" fmla="*/ 51223 h 240"/>
              <a:gd name="T84" fmla="*/ 262450 w 248"/>
              <a:gd name="T85" fmla="*/ 64029 h 240"/>
              <a:gd name="T86" fmla="*/ 243246 w 248"/>
              <a:gd name="T87" fmla="*/ 83238 h 2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48" h="240">
                <a:moveTo>
                  <a:pt x="236" y="200"/>
                </a:moveTo>
                <a:cubicBezTo>
                  <a:pt x="176" y="200"/>
                  <a:pt x="176" y="200"/>
                  <a:pt x="176" y="200"/>
                </a:cubicBezTo>
                <a:cubicBezTo>
                  <a:pt x="160" y="200"/>
                  <a:pt x="160" y="200"/>
                  <a:pt x="160" y="20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76" y="236"/>
                  <a:pt x="176" y="236"/>
                  <a:pt x="176" y="236"/>
                </a:cubicBezTo>
                <a:cubicBezTo>
                  <a:pt x="176" y="240"/>
                  <a:pt x="176" y="240"/>
                  <a:pt x="176" y="240"/>
                </a:cubicBezTo>
                <a:cubicBezTo>
                  <a:pt x="72" y="240"/>
                  <a:pt x="72" y="240"/>
                  <a:pt x="72" y="240"/>
                </a:cubicBezTo>
                <a:cubicBezTo>
                  <a:pt x="72" y="236"/>
                  <a:pt x="72" y="236"/>
                  <a:pt x="72" y="236"/>
                </a:cubicBezTo>
                <a:cubicBezTo>
                  <a:pt x="88" y="220"/>
                  <a:pt x="88" y="220"/>
                  <a:pt x="88" y="220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72" y="200"/>
                  <a:pt x="72" y="200"/>
                  <a:pt x="7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1"/>
                  <a:pt x="5" y="16"/>
                  <a:pt x="12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70" y="32"/>
                  <a:pt x="70" y="32"/>
                  <a:pt x="70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32" y="168"/>
                  <a:pt x="232" y="168"/>
                  <a:pt x="232" y="168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178" y="32"/>
                  <a:pt x="178" y="32"/>
                  <a:pt x="178" y="32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236" y="16"/>
                  <a:pt x="236" y="16"/>
                  <a:pt x="236" y="16"/>
                </a:cubicBezTo>
                <a:cubicBezTo>
                  <a:pt x="243" y="16"/>
                  <a:pt x="248" y="21"/>
                  <a:pt x="248" y="28"/>
                </a:cubicBezTo>
                <a:cubicBezTo>
                  <a:pt x="248" y="188"/>
                  <a:pt x="248" y="188"/>
                  <a:pt x="248" y="188"/>
                </a:cubicBezTo>
                <a:cubicBezTo>
                  <a:pt x="248" y="195"/>
                  <a:pt x="243" y="200"/>
                  <a:pt x="236" y="200"/>
                </a:cubicBezTo>
                <a:moveTo>
                  <a:pt x="152" y="52"/>
                </a:moveTo>
                <a:cubicBezTo>
                  <a:pt x="149" y="52"/>
                  <a:pt x="146" y="51"/>
                  <a:pt x="144" y="48"/>
                </a:cubicBezTo>
                <a:cubicBezTo>
                  <a:pt x="136" y="41"/>
                  <a:pt x="136" y="41"/>
                  <a:pt x="136" y="41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36" y="103"/>
                  <a:pt x="131" y="108"/>
                  <a:pt x="124" y="108"/>
                </a:cubicBezTo>
                <a:cubicBezTo>
                  <a:pt x="117" y="108"/>
                  <a:pt x="112" y="103"/>
                  <a:pt x="112" y="96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2" y="51"/>
                  <a:pt x="99" y="52"/>
                  <a:pt x="96" y="52"/>
                </a:cubicBezTo>
                <a:cubicBezTo>
                  <a:pt x="89" y="52"/>
                  <a:pt x="84" y="47"/>
                  <a:pt x="84" y="40"/>
                </a:cubicBezTo>
                <a:cubicBezTo>
                  <a:pt x="84" y="37"/>
                  <a:pt x="85" y="34"/>
                  <a:pt x="88" y="32"/>
                </a:cubicBezTo>
                <a:cubicBezTo>
                  <a:pt x="116" y="4"/>
                  <a:pt x="116" y="4"/>
                  <a:pt x="116" y="4"/>
                </a:cubicBezTo>
                <a:cubicBezTo>
                  <a:pt x="118" y="1"/>
                  <a:pt x="121" y="0"/>
                  <a:pt x="124" y="0"/>
                </a:cubicBezTo>
                <a:cubicBezTo>
                  <a:pt x="127" y="0"/>
                  <a:pt x="130" y="1"/>
                  <a:pt x="132" y="4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3" y="34"/>
                  <a:pt x="164" y="37"/>
                  <a:pt x="164" y="40"/>
                </a:cubicBezTo>
                <a:cubicBezTo>
                  <a:pt x="164" y="47"/>
                  <a:pt x="159" y="52"/>
                  <a:pt x="152" y="5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8" name="Freeform 80"/>
          <p:cNvSpPr>
            <a:spLocks noEditPoints="1"/>
          </p:cNvSpPr>
          <p:nvPr/>
        </p:nvSpPr>
        <p:spPr bwMode="auto">
          <a:xfrm>
            <a:off x="6055785" y="358301"/>
            <a:ext cx="369464" cy="359076"/>
          </a:xfrm>
          <a:custGeom>
            <a:avLst/>
            <a:gdLst>
              <a:gd name="T0" fmla="*/ 376161 w 248"/>
              <a:gd name="T1" fmla="*/ 320146 h 240"/>
              <a:gd name="T2" fmla="*/ 280527 w 248"/>
              <a:gd name="T3" fmla="*/ 320146 h 240"/>
              <a:gd name="T4" fmla="*/ 255025 w 248"/>
              <a:gd name="T5" fmla="*/ 320146 h 240"/>
              <a:gd name="T6" fmla="*/ 255025 w 248"/>
              <a:gd name="T7" fmla="*/ 352160 h 240"/>
              <a:gd name="T8" fmla="*/ 280527 w 248"/>
              <a:gd name="T9" fmla="*/ 377772 h 240"/>
              <a:gd name="T10" fmla="*/ 280527 w 248"/>
              <a:gd name="T11" fmla="*/ 384175 h 240"/>
              <a:gd name="T12" fmla="*/ 114761 w 248"/>
              <a:gd name="T13" fmla="*/ 384175 h 240"/>
              <a:gd name="T14" fmla="*/ 114761 w 248"/>
              <a:gd name="T15" fmla="*/ 377772 h 240"/>
              <a:gd name="T16" fmla="*/ 140263 w 248"/>
              <a:gd name="T17" fmla="*/ 352160 h 240"/>
              <a:gd name="T18" fmla="*/ 140263 w 248"/>
              <a:gd name="T19" fmla="*/ 320146 h 240"/>
              <a:gd name="T20" fmla="*/ 114761 w 248"/>
              <a:gd name="T21" fmla="*/ 320146 h 240"/>
              <a:gd name="T22" fmla="*/ 19127 w 248"/>
              <a:gd name="T23" fmla="*/ 320146 h 240"/>
              <a:gd name="T24" fmla="*/ 0 w 248"/>
              <a:gd name="T25" fmla="*/ 300937 h 240"/>
              <a:gd name="T26" fmla="*/ 0 w 248"/>
              <a:gd name="T27" fmla="*/ 44820 h 240"/>
              <a:gd name="T28" fmla="*/ 19127 w 248"/>
              <a:gd name="T29" fmla="*/ 25612 h 240"/>
              <a:gd name="T30" fmla="*/ 159390 w 248"/>
              <a:gd name="T31" fmla="*/ 25612 h 240"/>
              <a:gd name="T32" fmla="*/ 159390 w 248"/>
              <a:gd name="T33" fmla="*/ 51223 h 240"/>
              <a:gd name="T34" fmla="*/ 25502 w 248"/>
              <a:gd name="T35" fmla="*/ 51223 h 240"/>
              <a:gd name="T36" fmla="*/ 25502 w 248"/>
              <a:gd name="T37" fmla="*/ 268923 h 240"/>
              <a:gd name="T38" fmla="*/ 369786 w 248"/>
              <a:gd name="T39" fmla="*/ 268923 h 240"/>
              <a:gd name="T40" fmla="*/ 369786 w 248"/>
              <a:gd name="T41" fmla="*/ 51223 h 240"/>
              <a:gd name="T42" fmla="*/ 235898 w 248"/>
              <a:gd name="T43" fmla="*/ 51223 h 240"/>
              <a:gd name="T44" fmla="*/ 235898 w 248"/>
              <a:gd name="T45" fmla="*/ 25612 h 240"/>
              <a:gd name="T46" fmla="*/ 376161 w 248"/>
              <a:gd name="T47" fmla="*/ 25612 h 240"/>
              <a:gd name="T48" fmla="*/ 395288 w 248"/>
              <a:gd name="T49" fmla="*/ 44820 h 240"/>
              <a:gd name="T50" fmla="*/ 395288 w 248"/>
              <a:gd name="T51" fmla="*/ 300937 h 240"/>
              <a:gd name="T52" fmla="*/ 376161 w 248"/>
              <a:gd name="T53" fmla="*/ 320146 h 240"/>
              <a:gd name="T54" fmla="*/ 261400 w 248"/>
              <a:gd name="T55" fmla="*/ 108850 h 240"/>
              <a:gd name="T56" fmla="*/ 255025 w 248"/>
              <a:gd name="T57" fmla="*/ 121655 h 240"/>
              <a:gd name="T58" fmla="*/ 210395 w 248"/>
              <a:gd name="T59" fmla="*/ 166476 h 240"/>
              <a:gd name="T60" fmla="*/ 197644 w 248"/>
              <a:gd name="T61" fmla="*/ 172879 h 240"/>
              <a:gd name="T62" fmla="*/ 184893 w 248"/>
              <a:gd name="T63" fmla="*/ 166476 h 240"/>
              <a:gd name="T64" fmla="*/ 140263 w 248"/>
              <a:gd name="T65" fmla="*/ 121655 h 240"/>
              <a:gd name="T66" fmla="*/ 133888 w 248"/>
              <a:gd name="T67" fmla="*/ 108850 h 240"/>
              <a:gd name="T68" fmla="*/ 153015 w 248"/>
              <a:gd name="T69" fmla="*/ 89641 h 240"/>
              <a:gd name="T70" fmla="*/ 165766 w 248"/>
              <a:gd name="T71" fmla="*/ 96044 h 240"/>
              <a:gd name="T72" fmla="*/ 178517 w 248"/>
              <a:gd name="T73" fmla="*/ 107249 h 240"/>
              <a:gd name="T74" fmla="*/ 178517 w 248"/>
              <a:gd name="T75" fmla="*/ 19209 h 240"/>
              <a:gd name="T76" fmla="*/ 197644 w 248"/>
              <a:gd name="T77" fmla="*/ 0 h 240"/>
              <a:gd name="T78" fmla="*/ 216771 w 248"/>
              <a:gd name="T79" fmla="*/ 19209 h 240"/>
              <a:gd name="T80" fmla="*/ 216771 w 248"/>
              <a:gd name="T81" fmla="*/ 107249 h 240"/>
              <a:gd name="T82" fmla="*/ 229522 w 248"/>
              <a:gd name="T83" fmla="*/ 96044 h 240"/>
              <a:gd name="T84" fmla="*/ 242273 w 248"/>
              <a:gd name="T85" fmla="*/ 89641 h 240"/>
              <a:gd name="T86" fmla="*/ 261400 w 248"/>
              <a:gd name="T87" fmla="*/ 108850 h 2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48" h="240">
                <a:moveTo>
                  <a:pt x="236" y="200"/>
                </a:moveTo>
                <a:cubicBezTo>
                  <a:pt x="176" y="200"/>
                  <a:pt x="176" y="200"/>
                  <a:pt x="176" y="200"/>
                </a:cubicBezTo>
                <a:cubicBezTo>
                  <a:pt x="160" y="200"/>
                  <a:pt x="160" y="200"/>
                  <a:pt x="160" y="20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76" y="236"/>
                  <a:pt x="176" y="236"/>
                  <a:pt x="176" y="236"/>
                </a:cubicBezTo>
                <a:cubicBezTo>
                  <a:pt x="176" y="240"/>
                  <a:pt x="176" y="240"/>
                  <a:pt x="176" y="240"/>
                </a:cubicBezTo>
                <a:cubicBezTo>
                  <a:pt x="72" y="240"/>
                  <a:pt x="72" y="240"/>
                  <a:pt x="72" y="240"/>
                </a:cubicBezTo>
                <a:cubicBezTo>
                  <a:pt x="72" y="236"/>
                  <a:pt x="72" y="236"/>
                  <a:pt x="72" y="236"/>
                </a:cubicBezTo>
                <a:cubicBezTo>
                  <a:pt x="88" y="220"/>
                  <a:pt x="88" y="220"/>
                  <a:pt x="88" y="220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72" y="200"/>
                  <a:pt x="72" y="200"/>
                  <a:pt x="7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1"/>
                  <a:pt x="5" y="16"/>
                  <a:pt x="12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32" y="168"/>
                  <a:pt x="232" y="168"/>
                  <a:pt x="232" y="168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148" y="32"/>
                  <a:pt x="148" y="32"/>
                  <a:pt x="148" y="32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236" y="16"/>
                  <a:pt x="236" y="16"/>
                  <a:pt x="236" y="16"/>
                </a:cubicBezTo>
                <a:cubicBezTo>
                  <a:pt x="243" y="16"/>
                  <a:pt x="248" y="21"/>
                  <a:pt x="248" y="28"/>
                </a:cubicBezTo>
                <a:cubicBezTo>
                  <a:pt x="248" y="188"/>
                  <a:pt x="248" y="188"/>
                  <a:pt x="248" y="188"/>
                </a:cubicBezTo>
                <a:cubicBezTo>
                  <a:pt x="248" y="195"/>
                  <a:pt x="243" y="200"/>
                  <a:pt x="236" y="200"/>
                </a:cubicBezTo>
                <a:moveTo>
                  <a:pt x="164" y="68"/>
                </a:moveTo>
                <a:cubicBezTo>
                  <a:pt x="164" y="71"/>
                  <a:pt x="163" y="74"/>
                  <a:pt x="160" y="76"/>
                </a:cubicBezTo>
                <a:cubicBezTo>
                  <a:pt x="132" y="104"/>
                  <a:pt x="132" y="104"/>
                  <a:pt x="132" y="104"/>
                </a:cubicBezTo>
                <a:cubicBezTo>
                  <a:pt x="130" y="107"/>
                  <a:pt x="127" y="108"/>
                  <a:pt x="124" y="108"/>
                </a:cubicBezTo>
                <a:cubicBezTo>
                  <a:pt x="121" y="108"/>
                  <a:pt x="118" y="107"/>
                  <a:pt x="116" y="104"/>
                </a:cubicBezTo>
                <a:cubicBezTo>
                  <a:pt x="88" y="76"/>
                  <a:pt x="88" y="76"/>
                  <a:pt x="88" y="76"/>
                </a:cubicBezTo>
                <a:cubicBezTo>
                  <a:pt x="85" y="74"/>
                  <a:pt x="84" y="71"/>
                  <a:pt x="84" y="68"/>
                </a:cubicBezTo>
                <a:cubicBezTo>
                  <a:pt x="84" y="61"/>
                  <a:pt x="89" y="56"/>
                  <a:pt x="96" y="56"/>
                </a:cubicBezTo>
                <a:cubicBezTo>
                  <a:pt x="99" y="56"/>
                  <a:pt x="102" y="57"/>
                  <a:pt x="104" y="60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2" y="5"/>
                  <a:pt x="117" y="0"/>
                  <a:pt x="124" y="0"/>
                </a:cubicBezTo>
                <a:cubicBezTo>
                  <a:pt x="131" y="0"/>
                  <a:pt x="136" y="5"/>
                  <a:pt x="136" y="12"/>
                </a:cubicBezTo>
                <a:cubicBezTo>
                  <a:pt x="136" y="67"/>
                  <a:pt x="136" y="67"/>
                  <a:pt x="136" y="67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57"/>
                  <a:pt x="149" y="56"/>
                  <a:pt x="152" y="56"/>
                </a:cubicBezTo>
                <a:cubicBezTo>
                  <a:pt x="159" y="56"/>
                  <a:pt x="164" y="61"/>
                  <a:pt x="164" y="68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9" name="Freeform 81"/>
          <p:cNvSpPr>
            <a:spLocks noEditPoints="1"/>
          </p:cNvSpPr>
          <p:nvPr/>
        </p:nvSpPr>
        <p:spPr bwMode="auto">
          <a:xfrm>
            <a:off x="5386599" y="382041"/>
            <a:ext cx="370946" cy="335336"/>
          </a:xfrm>
          <a:custGeom>
            <a:avLst/>
            <a:gdLst>
              <a:gd name="T0" fmla="*/ 377671 w 248"/>
              <a:gd name="T1" fmla="*/ 294708 h 224"/>
              <a:gd name="T2" fmla="*/ 281653 w 248"/>
              <a:gd name="T3" fmla="*/ 294708 h 224"/>
              <a:gd name="T4" fmla="*/ 256048 w 248"/>
              <a:gd name="T5" fmla="*/ 294708 h 224"/>
              <a:gd name="T6" fmla="*/ 256048 w 248"/>
              <a:gd name="T7" fmla="*/ 326742 h 224"/>
              <a:gd name="T8" fmla="*/ 281653 w 248"/>
              <a:gd name="T9" fmla="*/ 352368 h 224"/>
              <a:gd name="T10" fmla="*/ 281653 w 248"/>
              <a:gd name="T11" fmla="*/ 358775 h 224"/>
              <a:gd name="T12" fmla="*/ 115222 w 248"/>
              <a:gd name="T13" fmla="*/ 358775 h 224"/>
              <a:gd name="T14" fmla="*/ 115222 w 248"/>
              <a:gd name="T15" fmla="*/ 352368 h 224"/>
              <a:gd name="T16" fmla="*/ 140827 w 248"/>
              <a:gd name="T17" fmla="*/ 326742 h 224"/>
              <a:gd name="T18" fmla="*/ 140827 w 248"/>
              <a:gd name="T19" fmla="*/ 294708 h 224"/>
              <a:gd name="T20" fmla="*/ 115222 w 248"/>
              <a:gd name="T21" fmla="*/ 294708 h 224"/>
              <a:gd name="T22" fmla="*/ 19204 w 248"/>
              <a:gd name="T23" fmla="*/ 294708 h 224"/>
              <a:gd name="T24" fmla="*/ 0 w 248"/>
              <a:gd name="T25" fmla="*/ 275488 h 224"/>
              <a:gd name="T26" fmla="*/ 0 w 248"/>
              <a:gd name="T27" fmla="*/ 19220 h 224"/>
              <a:gd name="T28" fmla="*/ 19204 w 248"/>
              <a:gd name="T29" fmla="*/ 0 h 224"/>
              <a:gd name="T30" fmla="*/ 377671 w 248"/>
              <a:gd name="T31" fmla="*/ 0 h 224"/>
              <a:gd name="T32" fmla="*/ 396875 w 248"/>
              <a:gd name="T33" fmla="*/ 19220 h 224"/>
              <a:gd name="T34" fmla="*/ 396875 w 248"/>
              <a:gd name="T35" fmla="*/ 275488 h 224"/>
              <a:gd name="T36" fmla="*/ 377671 w 248"/>
              <a:gd name="T37" fmla="*/ 294708 h 224"/>
              <a:gd name="T38" fmla="*/ 371270 w 248"/>
              <a:gd name="T39" fmla="*/ 25627 h 224"/>
              <a:gd name="T40" fmla="*/ 25605 w 248"/>
              <a:gd name="T41" fmla="*/ 25627 h 224"/>
              <a:gd name="T42" fmla="*/ 25605 w 248"/>
              <a:gd name="T43" fmla="*/ 243454 h 224"/>
              <a:gd name="T44" fmla="*/ 371270 w 248"/>
              <a:gd name="T45" fmla="*/ 243454 h 224"/>
              <a:gd name="T46" fmla="*/ 371270 w 248"/>
              <a:gd name="T47" fmla="*/ 25627 h 224"/>
              <a:gd name="T48" fmla="*/ 160030 w 248"/>
              <a:gd name="T49" fmla="*/ 76880 h 224"/>
              <a:gd name="T50" fmla="*/ 172833 w 248"/>
              <a:gd name="T51" fmla="*/ 83287 h 224"/>
              <a:gd name="T52" fmla="*/ 198438 w 248"/>
              <a:gd name="T53" fmla="*/ 107312 h 224"/>
              <a:gd name="T54" fmla="*/ 224042 w 248"/>
              <a:gd name="T55" fmla="*/ 83287 h 224"/>
              <a:gd name="T56" fmla="*/ 236845 w 248"/>
              <a:gd name="T57" fmla="*/ 76880 h 224"/>
              <a:gd name="T58" fmla="*/ 256048 w 248"/>
              <a:gd name="T59" fmla="*/ 96100 h 224"/>
              <a:gd name="T60" fmla="*/ 249647 w 248"/>
              <a:gd name="T61" fmla="*/ 108914 h 224"/>
              <a:gd name="T62" fmla="*/ 225643 w 248"/>
              <a:gd name="T63" fmla="*/ 134541 h 224"/>
              <a:gd name="T64" fmla="*/ 249647 w 248"/>
              <a:gd name="T65" fmla="*/ 160167 h 224"/>
              <a:gd name="T66" fmla="*/ 256048 w 248"/>
              <a:gd name="T67" fmla="*/ 172981 h 224"/>
              <a:gd name="T68" fmla="*/ 236845 w 248"/>
              <a:gd name="T69" fmla="*/ 192201 h 224"/>
              <a:gd name="T70" fmla="*/ 224042 w 248"/>
              <a:gd name="T71" fmla="*/ 185794 h 224"/>
              <a:gd name="T72" fmla="*/ 198438 w 248"/>
              <a:gd name="T73" fmla="*/ 161769 h 224"/>
              <a:gd name="T74" fmla="*/ 172833 w 248"/>
              <a:gd name="T75" fmla="*/ 185794 h 224"/>
              <a:gd name="T76" fmla="*/ 160030 w 248"/>
              <a:gd name="T77" fmla="*/ 192201 h 224"/>
              <a:gd name="T78" fmla="*/ 140827 w 248"/>
              <a:gd name="T79" fmla="*/ 172981 h 224"/>
              <a:gd name="T80" fmla="*/ 147228 w 248"/>
              <a:gd name="T81" fmla="*/ 160167 h 224"/>
              <a:gd name="T82" fmla="*/ 171232 w 248"/>
              <a:gd name="T83" fmla="*/ 134541 h 224"/>
              <a:gd name="T84" fmla="*/ 147228 w 248"/>
              <a:gd name="T85" fmla="*/ 108914 h 224"/>
              <a:gd name="T86" fmla="*/ 140827 w 248"/>
              <a:gd name="T87" fmla="*/ 96100 h 224"/>
              <a:gd name="T88" fmla="*/ 160030 w 248"/>
              <a:gd name="T89" fmla="*/ 76880 h 22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48"/>
                </a:moveTo>
                <a:cubicBezTo>
                  <a:pt x="103" y="48"/>
                  <a:pt x="106" y="49"/>
                  <a:pt x="108" y="52"/>
                </a:cubicBezTo>
                <a:cubicBezTo>
                  <a:pt x="124" y="67"/>
                  <a:pt x="124" y="67"/>
                  <a:pt x="124" y="67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2" y="49"/>
                  <a:pt x="145" y="48"/>
                  <a:pt x="148" y="48"/>
                </a:cubicBezTo>
                <a:cubicBezTo>
                  <a:pt x="155" y="48"/>
                  <a:pt x="160" y="53"/>
                  <a:pt x="160" y="60"/>
                </a:cubicBezTo>
                <a:cubicBezTo>
                  <a:pt x="160" y="63"/>
                  <a:pt x="159" y="66"/>
                  <a:pt x="156" y="68"/>
                </a:cubicBezTo>
                <a:cubicBezTo>
                  <a:pt x="141" y="84"/>
                  <a:pt x="141" y="84"/>
                  <a:pt x="141" y="84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9" y="102"/>
                  <a:pt x="160" y="105"/>
                  <a:pt x="160" y="108"/>
                </a:cubicBezTo>
                <a:cubicBezTo>
                  <a:pt x="160" y="115"/>
                  <a:pt x="155" y="120"/>
                  <a:pt x="148" y="120"/>
                </a:cubicBezTo>
                <a:cubicBezTo>
                  <a:pt x="145" y="120"/>
                  <a:pt x="142" y="119"/>
                  <a:pt x="140" y="116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6" y="119"/>
                  <a:pt x="103" y="120"/>
                  <a:pt x="100" y="120"/>
                </a:cubicBezTo>
                <a:cubicBezTo>
                  <a:pt x="93" y="120"/>
                  <a:pt x="88" y="115"/>
                  <a:pt x="88" y="108"/>
                </a:cubicBezTo>
                <a:cubicBezTo>
                  <a:pt x="88" y="105"/>
                  <a:pt x="89" y="102"/>
                  <a:pt x="92" y="100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92" y="68"/>
                  <a:pt x="92" y="68"/>
                  <a:pt x="92" y="68"/>
                </a:cubicBezTo>
                <a:cubicBezTo>
                  <a:pt x="89" y="66"/>
                  <a:pt x="88" y="63"/>
                  <a:pt x="88" y="60"/>
                </a:cubicBezTo>
                <a:cubicBezTo>
                  <a:pt x="88" y="53"/>
                  <a:pt x="93" y="48"/>
                  <a:pt x="100" y="48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0" name="Freeform 82"/>
          <p:cNvSpPr>
            <a:spLocks noEditPoints="1"/>
          </p:cNvSpPr>
          <p:nvPr/>
        </p:nvSpPr>
        <p:spPr bwMode="auto">
          <a:xfrm>
            <a:off x="4718894" y="382041"/>
            <a:ext cx="369462" cy="335336"/>
          </a:xfrm>
          <a:custGeom>
            <a:avLst/>
            <a:gdLst>
              <a:gd name="T0" fmla="*/ 376160 w 248"/>
              <a:gd name="T1" fmla="*/ 294708 h 224"/>
              <a:gd name="T2" fmla="*/ 280526 w 248"/>
              <a:gd name="T3" fmla="*/ 294708 h 224"/>
              <a:gd name="T4" fmla="*/ 255024 w 248"/>
              <a:gd name="T5" fmla="*/ 294708 h 224"/>
              <a:gd name="T6" fmla="*/ 255024 w 248"/>
              <a:gd name="T7" fmla="*/ 326742 h 224"/>
              <a:gd name="T8" fmla="*/ 280526 w 248"/>
              <a:gd name="T9" fmla="*/ 352368 h 224"/>
              <a:gd name="T10" fmla="*/ 280526 w 248"/>
              <a:gd name="T11" fmla="*/ 358775 h 224"/>
              <a:gd name="T12" fmla="*/ 114761 w 248"/>
              <a:gd name="T13" fmla="*/ 358775 h 224"/>
              <a:gd name="T14" fmla="*/ 114761 w 248"/>
              <a:gd name="T15" fmla="*/ 352368 h 224"/>
              <a:gd name="T16" fmla="*/ 140263 w 248"/>
              <a:gd name="T17" fmla="*/ 326742 h 224"/>
              <a:gd name="T18" fmla="*/ 140263 w 248"/>
              <a:gd name="T19" fmla="*/ 294708 h 224"/>
              <a:gd name="T20" fmla="*/ 114761 w 248"/>
              <a:gd name="T21" fmla="*/ 294708 h 224"/>
              <a:gd name="T22" fmla="*/ 19127 w 248"/>
              <a:gd name="T23" fmla="*/ 294708 h 224"/>
              <a:gd name="T24" fmla="*/ 0 w 248"/>
              <a:gd name="T25" fmla="*/ 275488 h 224"/>
              <a:gd name="T26" fmla="*/ 0 w 248"/>
              <a:gd name="T27" fmla="*/ 19220 h 224"/>
              <a:gd name="T28" fmla="*/ 19127 w 248"/>
              <a:gd name="T29" fmla="*/ 0 h 224"/>
              <a:gd name="T30" fmla="*/ 376160 w 248"/>
              <a:gd name="T31" fmla="*/ 0 h 224"/>
              <a:gd name="T32" fmla="*/ 395287 w 248"/>
              <a:gd name="T33" fmla="*/ 19220 h 224"/>
              <a:gd name="T34" fmla="*/ 395287 w 248"/>
              <a:gd name="T35" fmla="*/ 275488 h 224"/>
              <a:gd name="T36" fmla="*/ 376160 w 248"/>
              <a:gd name="T37" fmla="*/ 294708 h 224"/>
              <a:gd name="T38" fmla="*/ 369785 w 248"/>
              <a:gd name="T39" fmla="*/ 25627 h 224"/>
              <a:gd name="T40" fmla="*/ 25502 w 248"/>
              <a:gd name="T41" fmla="*/ 25627 h 224"/>
              <a:gd name="T42" fmla="*/ 25502 w 248"/>
              <a:gd name="T43" fmla="*/ 243454 h 224"/>
              <a:gd name="T44" fmla="*/ 369785 w 248"/>
              <a:gd name="T45" fmla="*/ 243454 h 224"/>
              <a:gd name="T46" fmla="*/ 369785 w 248"/>
              <a:gd name="T47" fmla="*/ 25627 h 224"/>
              <a:gd name="T48" fmla="*/ 159390 w 248"/>
              <a:gd name="T49" fmla="*/ 115321 h 224"/>
              <a:gd name="T50" fmla="*/ 172141 w 248"/>
              <a:gd name="T51" fmla="*/ 121727 h 224"/>
              <a:gd name="T52" fmla="*/ 184892 w 248"/>
              <a:gd name="T53" fmla="*/ 132939 h 224"/>
              <a:gd name="T54" fmla="*/ 223146 w 248"/>
              <a:gd name="T55" fmla="*/ 96100 h 224"/>
              <a:gd name="T56" fmla="*/ 235897 w 248"/>
              <a:gd name="T57" fmla="*/ 89694 h 224"/>
              <a:gd name="T58" fmla="*/ 255024 w 248"/>
              <a:gd name="T59" fmla="*/ 108914 h 224"/>
              <a:gd name="T60" fmla="*/ 248648 w 248"/>
              <a:gd name="T61" fmla="*/ 121727 h 224"/>
              <a:gd name="T62" fmla="*/ 197644 w 248"/>
              <a:gd name="T63" fmla="*/ 172981 h 224"/>
              <a:gd name="T64" fmla="*/ 184892 w 248"/>
              <a:gd name="T65" fmla="*/ 179388 h 224"/>
              <a:gd name="T66" fmla="*/ 172141 w 248"/>
              <a:gd name="T67" fmla="*/ 172981 h 224"/>
              <a:gd name="T68" fmla="*/ 146639 w 248"/>
              <a:gd name="T69" fmla="*/ 147354 h 224"/>
              <a:gd name="T70" fmla="*/ 140263 w 248"/>
              <a:gd name="T71" fmla="*/ 134541 h 224"/>
              <a:gd name="T72" fmla="*/ 159390 w 248"/>
              <a:gd name="T73" fmla="*/ 115321 h 2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72"/>
                </a:moveTo>
                <a:cubicBezTo>
                  <a:pt x="103" y="72"/>
                  <a:pt x="106" y="73"/>
                  <a:pt x="108" y="76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42" y="57"/>
                  <a:pt x="145" y="56"/>
                  <a:pt x="148" y="56"/>
                </a:cubicBezTo>
                <a:cubicBezTo>
                  <a:pt x="155" y="56"/>
                  <a:pt x="160" y="61"/>
                  <a:pt x="160" y="68"/>
                </a:cubicBezTo>
                <a:cubicBezTo>
                  <a:pt x="160" y="71"/>
                  <a:pt x="159" y="74"/>
                  <a:pt x="156" y="76"/>
                </a:cubicBezTo>
                <a:cubicBezTo>
                  <a:pt x="124" y="108"/>
                  <a:pt x="124" y="108"/>
                  <a:pt x="124" y="108"/>
                </a:cubicBezTo>
                <a:cubicBezTo>
                  <a:pt x="122" y="111"/>
                  <a:pt x="119" y="112"/>
                  <a:pt x="116" y="112"/>
                </a:cubicBezTo>
                <a:cubicBezTo>
                  <a:pt x="113" y="112"/>
                  <a:pt x="110" y="111"/>
                  <a:pt x="108" y="108"/>
                </a:cubicBezTo>
                <a:cubicBezTo>
                  <a:pt x="92" y="92"/>
                  <a:pt x="92" y="92"/>
                  <a:pt x="92" y="92"/>
                </a:cubicBezTo>
                <a:cubicBezTo>
                  <a:pt x="89" y="90"/>
                  <a:pt x="88" y="87"/>
                  <a:pt x="88" y="84"/>
                </a:cubicBezTo>
                <a:cubicBezTo>
                  <a:pt x="88" y="77"/>
                  <a:pt x="93" y="72"/>
                  <a:pt x="100" y="7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1" name="Freeform 83"/>
          <p:cNvSpPr>
            <a:spLocks noEditPoints="1"/>
          </p:cNvSpPr>
          <p:nvPr/>
        </p:nvSpPr>
        <p:spPr bwMode="auto">
          <a:xfrm>
            <a:off x="4049707" y="382041"/>
            <a:ext cx="369464" cy="335336"/>
          </a:xfrm>
          <a:custGeom>
            <a:avLst/>
            <a:gdLst>
              <a:gd name="T0" fmla="*/ 376161 w 248"/>
              <a:gd name="T1" fmla="*/ 294708 h 224"/>
              <a:gd name="T2" fmla="*/ 280527 w 248"/>
              <a:gd name="T3" fmla="*/ 294708 h 224"/>
              <a:gd name="T4" fmla="*/ 255025 w 248"/>
              <a:gd name="T5" fmla="*/ 294708 h 224"/>
              <a:gd name="T6" fmla="*/ 255025 w 248"/>
              <a:gd name="T7" fmla="*/ 326742 h 224"/>
              <a:gd name="T8" fmla="*/ 280527 w 248"/>
              <a:gd name="T9" fmla="*/ 352368 h 224"/>
              <a:gd name="T10" fmla="*/ 280527 w 248"/>
              <a:gd name="T11" fmla="*/ 358775 h 224"/>
              <a:gd name="T12" fmla="*/ 114761 w 248"/>
              <a:gd name="T13" fmla="*/ 358775 h 224"/>
              <a:gd name="T14" fmla="*/ 114761 w 248"/>
              <a:gd name="T15" fmla="*/ 352368 h 224"/>
              <a:gd name="T16" fmla="*/ 140263 w 248"/>
              <a:gd name="T17" fmla="*/ 326742 h 224"/>
              <a:gd name="T18" fmla="*/ 140263 w 248"/>
              <a:gd name="T19" fmla="*/ 294708 h 224"/>
              <a:gd name="T20" fmla="*/ 114761 w 248"/>
              <a:gd name="T21" fmla="*/ 294708 h 224"/>
              <a:gd name="T22" fmla="*/ 19127 w 248"/>
              <a:gd name="T23" fmla="*/ 294708 h 224"/>
              <a:gd name="T24" fmla="*/ 0 w 248"/>
              <a:gd name="T25" fmla="*/ 275488 h 224"/>
              <a:gd name="T26" fmla="*/ 0 w 248"/>
              <a:gd name="T27" fmla="*/ 19220 h 224"/>
              <a:gd name="T28" fmla="*/ 19127 w 248"/>
              <a:gd name="T29" fmla="*/ 0 h 224"/>
              <a:gd name="T30" fmla="*/ 376161 w 248"/>
              <a:gd name="T31" fmla="*/ 0 h 224"/>
              <a:gd name="T32" fmla="*/ 395288 w 248"/>
              <a:gd name="T33" fmla="*/ 19220 h 224"/>
              <a:gd name="T34" fmla="*/ 395288 w 248"/>
              <a:gd name="T35" fmla="*/ 275488 h 224"/>
              <a:gd name="T36" fmla="*/ 376161 w 248"/>
              <a:gd name="T37" fmla="*/ 294708 h 224"/>
              <a:gd name="T38" fmla="*/ 369786 w 248"/>
              <a:gd name="T39" fmla="*/ 25627 h 224"/>
              <a:gd name="T40" fmla="*/ 25502 w 248"/>
              <a:gd name="T41" fmla="*/ 25627 h 224"/>
              <a:gd name="T42" fmla="*/ 25502 w 248"/>
              <a:gd name="T43" fmla="*/ 243454 h 224"/>
              <a:gd name="T44" fmla="*/ 369786 w 248"/>
              <a:gd name="T45" fmla="*/ 243454 h 224"/>
              <a:gd name="T46" fmla="*/ 369786 w 248"/>
              <a:gd name="T47" fmla="*/ 25627 h 224"/>
              <a:gd name="T48" fmla="*/ 159390 w 248"/>
              <a:gd name="T49" fmla="*/ 115321 h 224"/>
              <a:gd name="T50" fmla="*/ 235898 w 248"/>
              <a:gd name="T51" fmla="*/ 115321 h 224"/>
              <a:gd name="T52" fmla="*/ 255025 w 248"/>
              <a:gd name="T53" fmla="*/ 134541 h 224"/>
              <a:gd name="T54" fmla="*/ 235898 w 248"/>
              <a:gd name="T55" fmla="*/ 153761 h 224"/>
              <a:gd name="T56" fmla="*/ 159390 w 248"/>
              <a:gd name="T57" fmla="*/ 153761 h 224"/>
              <a:gd name="T58" fmla="*/ 140263 w 248"/>
              <a:gd name="T59" fmla="*/ 134541 h 224"/>
              <a:gd name="T60" fmla="*/ 159390 w 248"/>
              <a:gd name="T61" fmla="*/ 115321 h 22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72"/>
                </a:moveTo>
                <a:cubicBezTo>
                  <a:pt x="148" y="72"/>
                  <a:pt x="148" y="72"/>
                  <a:pt x="148" y="72"/>
                </a:cubicBezTo>
                <a:cubicBezTo>
                  <a:pt x="155" y="72"/>
                  <a:pt x="160" y="77"/>
                  <a:pt x="160" y="84"/>
                </a:cubicBezTo>
                <a:cubicBezTo>
                  <a:pt x="160" y="91"/>
                  <a:pt x="155" y="96"/>
                  <a:pt x="148" y="9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93" y="96"/>
                  <a:pt x="88" y="91"/>
                  <a:pt x="88" y="84"/>
                </a:cubicBezTo>
                <a:cubicBezTo>
                  <a:pt x="88" y="77"/>
                  <a:pt x="93" y="72"/>
                  <a:pt x="100" y="7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2" name="Freeform 84"/>
          <p:cNvSpPr>
            <a:spLocks noEditPoints="1"/>
          </p:cNvSpPr>
          <p:nvPr/>
        </p:nvSpPr>
        <p:spPr bwMode="auto">
          <a:xfrm>
            <a:off x="3380520" y="382041"/>
            <a:ext cx="370946" cy="335336"/>
          </a:xfrm>
          <a:custGeom>
            <a:avLst/>
            <a:gdLst>
              <a:gd name="T0" fmla="*/ 377671 w 248"/>
              <a:gd name="T1" fmla="*/ 294708 h 224"/>
              <a:gd name="T2" fmla="*/ 281653 w 248"/>
              <a:gd name="T3" fmla="*/ 294708 h 224"/>
              <a:gd name="T4" fmla="*/ 256048 w 248"/>
              <a:gd name="T5" fmla="*/ 294708 h 224"/>
              <a:gd name="T6" fmla="*/ 256048 w 248"/>
              <a:gd name="T7" fmla="*/ 326742 h 224"/>
              <a:gd name="T8" fmla="*/ 281653 w 248"/>
              <a:gd name="T9" fmla="*/ 352368 h 224"/>
              <a:gd name="T10" fmla="*/ 281653 w 248"/>
              <a:gd name="T11" fmla="*/ 358775 h 224"/>
              <a:gd name="T12" fmla="*/ 115222 w 248"/>
              <a:gd name="T13" fmla="*/ 358775 h 224"/>
              <a:gd name="T14" fmla="*/ 115222 w 248"/>
              <a:gd name="T15" fmla="*/ 352368 h 224"/>
              <a:gd name="T16" fmla="*/ 140827 w 248"/>
              <a:gd name="T17" fmla="*/ 326742 h 224"/>
              <a:gd name="T18" fmla="*/ 140827 w 248"/>
              <a:gd name="T19" fmla="*/ 294708 h 224"/>
              <a:gd name="T20" fmla="*/ 115222 w 248"/>
              <a:gd name="T21" fmla="*/ 294708 h 224"/>
              <a:gd name="T22" fmla="*/ 19204 w 248"/>
              <a:gd name="T23" fmla="*/ 294708 h 224"/>
              <a:gd name="T24" fmla="*/ 0 w 248"/>
              <a:gd name="T25" fmla="*/ 275488 h 224"/>
              <a:gd name="T26" fmla="*/ 0 w 248"/>
              <a:gd name="T27" fmla="*/ 19220 h 224"/>
              <a:gd name="T28" fmla="*/ 19204 w 248"/>
              <a:gd name="T29" fmla="*/ 0 h 224"/>
              <a:gd name="T30" fmla="*/ 377671 w 248"/>
              <a:gd name="T31" fmla="*/ 0 h 224"/>
              <a:gd name="T32" fmla="*/ 396875 w 248"/>
              <a:gd name="T33" fmla="*/ 19220 h 224"/>
              <a:gd name="T34" fmla="*/ 396875 w 248"/>
              <a:gd name="T35" fmla="*/ 275488 h 224"/>
              <a:gd name="T36" fmla="*/ 377671 w 248"/>
              <a:gd name="T37" fmla="*/ 294708 h 224"/>
              <a:gd name="T38" fmla="*/ 371270 w 248"/>
              <a:gd name="T39" fmla="*/ 25627 h 224"/>
              <a:gd name="T40" fmla="*/ 25605 w 248"/>
              <a:gd name="T41" fmla="*/ 25627 h 224"/>
              <a:gd name="T42" fmla="*/ 25605 w 248"/>
              <a:gd name="T43" fmla="*/ 243454 h 224"/>
              <a:gd name="T44" fmla="*/ 371270 w 248"/>
              <a:gd name="T45" fmla="*/ 243454 h 224"/>
              <a:gd name="T46" fmla="*/ 371270 w 248"/>
              <a:gd name="T47" fmla="*/ 25627 h 224"/>
              <a:gd name="T48" fmla="*/ 160030 w 248"/>
              <a:gd name="T49" fmla="*/ 115321 h 224"/>
              <a:gd name="T50" fmla="*/ 179234 w 248"/>
              <a:gd name="T51" fmla="*/ 115321 h 224"/>
              <a:gd name="T52" fmla="*/ 179234 w 248"/>
              <a:gd name="T53" fmla="*/ 96100 h 224"/>
              <a:gd name="T54" fmla="*/ 198438 w 248"/>
              <a:gd name="T55" fmla="*/ 76880 h 224"/>
              <a:gd name="T56" fmla="*/ 217641 w 248"/>
              <a:gd name="T57" fmla="*/ 96100 h 224"/>
              <a:gd name="T58" fmla="*/ 217641 w 248"/>
              <a:gd name="T59" fmla="*/ 115321 h 224"/>
              <a:gd name="T60" fmla="*/ 236845 w 248"/>
              <a:gd name="T61" fmla="*/ 115321 h 224"/>
              <a:gd name="T62" fmla="*/ 256048 w 248"/>
              <a:gd name="T63" fmla="*/ 134541 h 224"/>
              <a:gd name="T64" fmla="*/ 236845 w 248"/>
              <a:gd name="T65" fmla="*/ 153761 h 224"/>
              <a:gd name="T66" fmla="*/ 217641 w 248"/>
              <a:gd name="T67" fmla="*/ 153761 h 224"/>
              <a:gd name="T68" fmla="*/ 217641 w 248"/>
              <a:gd name="T69" fmla="*/ 172981 h 224"/>
              <a:gd name="T70" fmla="*/ 198438 w 248"/>
              <a:gd name="T71" fmla="*/ 192201 h 224"/>
              <a:gd name="T72" fmla="*/ 179234 w 248"/>
              <a:gd name="T73" fmla="*/ 172981 h 224"/>
              <a:gd name="T74" fmla="*/ 179234 w 248"/>
              <a:gd name="T75" fmla="*/ 153761 h 224"/>
              <a:gd name="T76" fmla="*/ 160030 w 248"/>
              <a:gd name="T77" fmla="*/ 153761 h 224"/>
              <a:gd name="T78" fmla="*/ 140827 w 248"/>
              <a:gd name="T79" fmla="*/ 134541 h 224"/>
              <a:gd name="T80" fmla="*/ 160030 w 248"/>
              <a:gd name="T81" fmla="*/ 115321 h 22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72"/>
                </a:moveTo>
                <a:cubicBezTo>
                  <a:pt x="112" y="72"/>
                  <a:pt x="112" y="72"/>
                  <a:pt x="112" y="72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12" y="53"/>
                  <a:pt x="117" y="48"/>
                  <a:pt x="124" y="48"/>
                </a:cubicBezTo>
                <a:cubicBezTo>
                  <a:pt x="131" y="48"/>
                  <a:pt x="136" y="53"/>
                  <a:pt x="136" y="60"/>
                </a:cubicBezTo>
                <a:cubicBezTo>
                  <a:pt x="136" y="72"/>
                  <a:pt x="136" y="72"/>
                  <a:pt x="136" y="72"/>
                </a:cubicBezTo>
                <a:cubicBezTo>
                  <a:pt x="148" y="72"/>
                  <a:pt x="148" y="72"/>
                  <a:pt x="148" y="72"/>
                </a:cubicBezTo>
                <a:cubicBezTo>
                  <a:pt x="155" y="72"/>
                  <a:pt x="160" y="77"/>
                  <a:pt x="160" y="84"/>
                </a:cubicBezTo>
                <a:cubicBezTo>
                  <a:pt x="160" y="91"/>
                  <a:pt x="155" y="96"/>
                  <a:pt x="148" y="96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36" y="108"/>
                  <a:pt x="136" y="108"/>
                  <a:pt x="136" y="108"/>
                </a:cubicBezTo>
                <a:cubicBezTo>
                  <a:pt x="136" y="115"/>
                  <a:pt x="131" y="120"/>
                  <a:pt x="124" y="120"/>
                </a:cubicBezTo>
                <a:cubicBezTo>
                  <a:pt x="117" y="120"/>
                  <a:pt x="112" y="115"/>
                  <a:pt x="112" y="108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93" y="96"/>
                  <a:pt x="88" y="91"/>
                  <a:pt x="88" y="84"/>
                </a:cubicBezTo>
                <a:cubicBezTo>
                  <a:pt x="88" y="77"/>
                  <a:pt x="93" y="72"/>
                  <a:pt x="100" y="7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3" name="Freeform 85"/>
          <p:cNvSpPr>
            <a:spLocks noEditPoints="1"/>
          </p:cNvSpPr>
          <p:nvPr/>
        </p:nvSpPr>
        <p:spPr bwMode="auto">
          <a:xfrm>
            <a:off x="2712816" y="382041"/>
            <a:ext cx="369462" cy="335336"/>
          </a:xfrm>
          <a:custGeom>
            <a:avLst/>
            <a:gdLst>
              <a:gd name="T0" fmla="*/ 376160 w 248"/>
              <a:gd name="T1" fmla="*/ 294708 h 224"/>
              <a:gd name="T2" fmla="*/ 280526 w 248"/>
              <a:gd name="T3" fmla="*/ 294708 h 224"/>
              <a:gd name="T4" fmla="*/ 255024 w 248"/>
              <a:gd name="T5" fmla="*/ 294708 h 224"/>
              <a:gd name="T6" fmla="*/ 255024 w 248"/>
              <a:gd name="T7" fmla="*/ 326742 h 224"/>
              <a:gd name="T8" fmla="*/ 280526 w 248"/>
              <a:gd name="T9" fmla="*/ 352368 h 224"/>
              <a:gd name="T10" fmla="*/ 280526 w 248"/>
              <a:gd name="T11" fmla="*/ 358775 h 224"/>
              <a:gd name="T12" fmla="*/ 114761 w 248"/>
              <a:gd name="T13" fmla="*/ 358775 h 224"/>
              <a:gd name="T14" fmla="*/ 114761 w 248"/>
              <a:gd name="T15" fmla="*/ 352368 h 224"/>
              <a:gd name="T16" fmla="*/ 140263 w 248"/>
              <a:gd name="T17" fmla="*/ 326742 h 224"/>
              <a:gd name="T18" fmla="*/ 140263 w 248"/>
              <a:gd name="T19" fmla="*/ 294708 h 224"/>
              <a:gd name="T20" fmla="*/ 114761 w 248"/>
              <a:gd name="T21" fmla="*/ 294708 h 224"/>
              <a:gd name="T22" fmla="*/ 19127 w 248"/>
              <a:gd name="T23" fmla="*/ 294708 h 224"/>
              <a:gd name="T24" fmla="*/ 0 w 248"/>
              <a:gd name="T25" fmla="*/ 275488 h 224"/>
              <a:gd name="T26" fmla="*/ 0 w 248"/>
              <a:gd name="T27" fmla="*/ 19220 h 224"/>
              <a:gd name="T28" fmla="*/ 19127 w 248"/>
              <a:gd name="T29" fmla="*/ 0 h 224"/>
              <a:gd name="T30" fmla="*/ 376160 w 248"/>
              <a:gd name="T31" fmla="*/ 0 h 224"/>
              <a:gd name="T32" fmla="*/ 395287 w 248"/>
              <a:gd name="T33" fmla="*/ 19220 h 224"/>
              <a:gd name="T34" fmla="*/ 395287 w 248"/>
              <a:gd name="T35" fmla="*/ 275488 h 224"/>
              <a:gd name="T36" fmla="*/ 376160 w 248"/>
              <a:gd name="T37" fmla="*/ 294708 h 224"/>
              <a:gd name="T38" fmla="*/ 369785 w 248"/>
              <a:gd name="T39" fmla="*/ 25627 h 224"/>
              <a:gd name="T40" fmla="*/ 25502 w 248"/>
              <a:gd name="T41" fmla="*/ 25627 h 224"/>
              <a:gd name="T42" fmla="*/ 25502 w 248"/>
              <a:gd name="T43" fmla="*/ 243454 h 224"/>
              <a:gd name="T44" fmla="*/ 369785 w 248"/>
              <a:gd name="T45" fmla="*/ 243454 h 224"/>
              <a:gd name="T46" fmla="*/ 369785 w 248"/>
              <a:gd name="T47" fmla="*/ 25627 h 2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4" name="Freeform 86"/>
          <p:cNvSpPr>
            <a:spLocks noEditPoints="1"/>
          </p:cNvSpPr>
          <p:nvPr/>
        </p:nvSpPr>
        <p:spPr bwMode="auto">
          <a:xfrm>
            <a:off x="2037693" y="417652"/>
            <a:ext cx="382817" cy="238889"/>
          </a:xfrm>
          <a:custGeom>
            <a:avLst/>
            <a:gdLst>
              <a:gd name="T0" fmla="*/ 390376 w 256"/>
              <a:gd name="T1" fmla="*/ 255587 h 160"/>
              <a:gd name="T2" fmla="*/ 371177 w 256"/>
              <a:gd name="T3" fmla="*/ 255587 h 160"/>
              <a:gd name="T4" fmla="*/ 38398 w 256"/>
              <a:gd name="T5" fmla="*/ 255587 h 160"/>
              <a:gd name="T6" fmla="*/ 19199 w 256"/>
              <a:gd name="T7" fmla="*/ 255587 h 160"/>
              <a:gd name="T8" fmla="*/ 0 w 256"/>
              <a:gd name="T9" fmla="*/ 236418 h 160"/>
              <a:gd name="T10" fmla="*/ 0 w 256"/>
              <a:gd name="T11" fmla="*/ 204470 h 160"/>
              <a:gd name="T12" fmla="*/ 38398 w 256"/>
              <a:gd name="T13" fmla="*/ 204470 h 160"/>
              <a:gd name="T14" fmla="*/ 38398 w 256"/>
              <a:gd name="T15" fmla="*/ 19169 h 160"/>
              <a:gd name="T16" fmla="*/ 57596 w 256"/>
              <a:gd name="T17" fmla="*/ 0 h 160"/>
              <a:gd name="T18" fmla="*/ 351979 w 256"/>
              <a:gd name="T19" fmla="*/ 0 h 160"/>
              <a:gd name="T20" fmla="*/ 371177 w 256"/>
              <a:gd name="T21" fmla="*/ 19169 h 160"/>
              <a:gd name="T22" fmla="*/ 371177 w 256"/>
              <a:gd name="T23" fmla="*/ 204470 h 160"/>
              <a:gd name="T24" fmla="*/ 409575 w 256"/>
              <a:gd name="T25" fmla="*/ 204470 h 160"/>
              <a:gd name="T26" fmla="*/ 409575 w 256"/>
              <a:gd name="T27" fmla="*/ 236418 h 160"/>
              <a:gd name="T28" fmla="*/ 390376 w 256"/>
              <a:gd name="T29" fmla="*/ 255587 h 160"/>
              <a:gd name="T30" fmla="*/ 159990 w 256"/>
              <a:gd name="T31" fmla="*/ 236418 h 160"/>
              <a:gd name="T32" fmla="*/ 249585 w 256"/>
              <a:gd name="T33" fmla="*/ 236418 h 160"/>
              <a:gd name="T34" fmla="*/ 249585 w 256"/>
              <a:gd name="T35" fmla="*/ 223639 h 160"/>
              <a:gd name="T36" fmla="*/ 159990 w 256"/>
              <a:gd name="T37" fmla="*/ 223639 h 160"/>
              <a:gd name="T38" fmla="*/ 159990 w 256"/>
              <a:gd name="T39" fmla="*/ 236418 h 160"/>
              <a:gd name="T40" fmla="*/ 345579 w 256"/>
              <a:gd name="T41" fmla="*/ 25559 h 160"/>
              <a:gd name="T42" fmla="*/ 63996 w 256"/>
              <a:gd name="T43" fmla="*/ 25559 h 160"/>
              <a:gd name="T44" fmla="*/ 63996 w 256"/>
              <a:gd name="T45" fmla="*/ 191690 h 160"/>
              <a:gd name="T46" fmla="*/ 345579 w 256"/>
              <a:gd name="T47" fmla="*/ 191690 h 160"/>
              <a:gd name="T48" fmla="*/ 345579 w 256"/>
              <a:gd name="T49" fmla="*/ 25559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56" h="160">
                <a:moveTo>
                  <a:pt x="244" y="160"/>
                </a:moveTo>
                <a:cubicBezTo>
                  <a:pt x="232" y="160"/>
                  <a:pt x="232" y="160"/>
                  <a:pt x="232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12" y="160"/>
                  <a:pt x="12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28"/>
                  <a:pt x="0" y="128"/>
                  <a:pt x="0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29" y="0"/>
                  <a:pt x="36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56" y="128"/>
                  <a:pt x="256" y="128"/>
                  <a:pt x="256" y="12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moveTo>
                  <a:pt x="100" y="148"/>
                </a:moveTo>
                <a:cubicBezTo>
                  <a:pt x="156" y="148"/>
                  <a:pt x="156" y="148"/>
                  <a:pt x="156" y="148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100" y="140"/>
                  <a:pt x="100" y="140"/>
                  <a:pt x="100" y="140"/>
                </a:cubicBezTo>
                <a:lnTo>
                  <a:pt x="100" y="148"/>
                </a:lnTo>
                <a:close/>
                <a:moveTo>
                  <a:pt x="216" y="16"/>
                </a:moveTo>
                <a:cubicBezTo>
                  <a:pt x="40" y="16"/>
                  <a:pt x="40" y="16"/>
                  <a:pt x="40" y="16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216" y="120"/>
                  <a:pt x="216" y="120"/>
                  <a:pt x="216" y="120"/>
                </a:cubicBezTo>
                <a:lnTo>
                  <a:pt x="216" y="1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5" name="Freeform 87"/>
          <p:cNvSpPr>
            <a:spLocks noEditPoints="1"/>
          </p:cNvSpPr>
          <p:nvPr/>
        </p:nvSpPr>
        <p:spPr bwMode="auto">
          <a:xfrm>
            <a:off x="1411536" y="364236"/>
            <a:ext cx="298241" cy="345722"/>
          </a:xfrm>
          <a:custGeom>
            <a:avLst/>
            <a:gdLst>
              <a:gd name="T0" fmla="*/ 299943 w 200"/>
              <a:gd name="T1" fmla="*/ 369887 h 232"/>
              <a:gd name="T2" fmla="*/ 19145 w 200"/>
              <a:gd name="T3" fmla="*/ 369887 h 232"/>
              <a:gd name="T4" fmla="*/ 0 w 200"/>
              <a:gd name="T5" fmla="*/ 350755 h 232"/>
              <a:gd name="T6" fmla="*/ 0 w 200"/>
              <a:gd name="T7" fmla="*/ 19132 h 232"/>
              <a:gd name="T8" fmla="*/ 19145 w 200"/>
              <a:gd name="T9" fmla="*/ 0 h 232"/>
              <a:gd name="T10" fmla="*/ 299943 w 200"/>
              <a:gd name="T11" fmla="*/ 0 h 232"/>
              <a:gd name="T12" fmla="*/ 319088 w 200"/>
              <a:gd name="T13" fmla="*/ 19132 h 232"/>
              <a:gd name="T14" fmla="*/ 319088 w 200"/>
              <a:gd name="T15" fmla="*/ 350755 h 232"/>
              <a:gd name="T16" fmla="*/ 299943 w 200"/>
              <a:gd name="T17" fmla="*/ 369887 h 232"/>
              <a:gd name="T18" fmla="*/ 159544 w 200"/>
              <a:gd name="T19" fmla="*/ 357132 h 232"/>
              <a:gd name="T20" fmla="*/ 172308 w 200"/>
              <a:gd name="T21" fmla="*/ 344378 h 232"/>
              <a:gd name="T22" fmla="*/ 159544 w 200"/>
              <a:gd name="T23" fmla="*/ 331623 h 232"/>
              <a:gd name="T24" fmla="*/ 146780 w 200"/>
              <a:gd name="T25" fmla="*/ 344378 h 232"/>
              <a:gd name="T26" fmla="*/ 159544 w 200"/>
              <a:gd name="T27" fmla="*/ 357132 h 232"/>
              <a:gd name="T28" fmla="*/ 280797 w 200"/>
              <a:gd name="T29" fmla="*/ 38264 h 232"/>
              <a:gd name="T30" fmla="*/ 38291 w 200"/>
              <a:gd name="T31" fmla="*/ 38264 h 232"/>
              <a:gd name="T32" fmla="*/ 38291 w 200"/>
              <a:gd name="T33" fmla="*/ 318868 h 232"/>
              <a:gd name="T34" fmla="*/ 280797 w 200"/>
              <a:gd name="T35" fmla="*/ 318868 h 232"/>
              <a:gd name="T36" fmla="*/ 280797 w 200"/>
              <a:gd name="T37" fmla="*/ 38264 h 2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00" h="232">
                <a:moveTo>
                  <a:pt x="188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95" y="0"/>
                  <a:pt x="200" y="5"/>
                  <a:pt x="200" y="12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00" y="227"/>
                  <a:pt x="195" y="232"/>
                  <a:pt x="188" y="232"/>
                </a:cubicBezTo>
                <a:moveTo>
                  <a:pt x="100" y="224"/>
                </a:moveTo>
                <a:cubicBezTo>
                  <a:pt x="104" y="224"/>
                  <a:pt x="108" y="220"/>
                  <a:pt x="108" y="216"/>
                </a:cubicBezTo>
                <a:cubicBezTo>
                  <a:pt x="108" y="212"/>
                  <a:pt x="104" y="208"/>
                  <a:pt x="100" y="208"/>
                </a:cubicBezTo>
                <a:cubicBezTo>
                  <a:pt x="96" y="208"/>
                  <a:pt x="92" y="212"/>
                  <a:pt x="92" y="216"/>
                </a:cubicBezTo>
                <a:cubicBezTo>
                  <a:pt x="92" y="220"/>
                  <a:pt x="96" y="224"/>
                  <a:pt x="100" y="224"/>
                </a:cubicBezTo>
                <a:moveTo>
                  <a:pt x="176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176" y="200"/>
                  <a:pt x="176" y="200"/>
                  <a:pt x="176" y="200"/>
                </a:cubicBezTo>
                <a:lnTo>
                  <a:pt x="176" y="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6" name="Freeform 88"/>
          <p:cNvSpPr>
            <a:spLocks noEditPoints="1"/>
          </p:cNvSpPr>
          <p:nvPr/>
        </p:nvSpPr>
        <p:spPr bwMode="auto">
          <a:xfrm>
            <a:off x="789829" y="364236"/>
            <a:ext cx="203279" cy="345722"/>
          </a:xfrm>
          <a:custGeom>
            <a:avLst/>
            <a:gdLst>
              <a:gd name="T0" fmla="*/ 198297 w 136"/>
              <a:gd name="T1" fmla="*/ 369887 h 232"/>
              <a:gd name="T2" fmla="*/ 19190 w 136"/>
              <a:gd name="T3" fmla="*/ 369887 h 232"/>
              <a:gd name="T4" fmla="*/ 0 w 136"/>
              <a:gd name="T5" fmla="*/ 350755 h 232"/>
              <a:gd name="T6" fmla="*/ 0 w 136"/>
              <a:gd name="T7" fmla="*/ 19132 h 232"/>
              <a:gd name="T8" fmla="*/ 19190 w 136"/>
              <a:gd name="T9" fmla="*/ 0 h 232"/>
              <a:gd name="T10" fmla="*/ 198297 w 136"/>
              <a:gd name="T11" fmla="*/ 0 h 232"/>
              <a:gd name="T12" fmla="*/ 217487 w 136"/>
              <a:gd name="T13" fmla="*/ 19132 h 232"/>
              <a:gd name="T14" fmla="*/ 217487 w 136"/>
              <a:gd name="T15" fmla="*/ 350755 h 232"/>
              <a:gd name="T16" fmla="*/ 198297 w 136"/>
              <a:gd name="T17" fmla="*/ 369887 h 232"/>
              <a:gd name="T18" fmla="*/ 108744 w 136"/>
              <a:gd name="T19" fmla="*/ 350755 h 232"/>
              <a:gd name="T20" fmla="*/ 121537 w 136"/>
              <a:gd name="T21" fmla="*/ 338000 h 232"/>
              <a:gd name="T22" fmla="*/ 108744 w 136"/>
              <a:gd name="T23" fmla="*/ 325245 h 232"/>
              <a:gd name="T24" fmla="*/ 95950 w 136"/>
              <a:gd name="T25" fmla="*/ 338000 h 232"/>
              <a:gd name="T26" fmla="*/ 108744 w 136"/>
              <a:gd name="T27" fmla="*/ 350755 h 232"/>
              <a:gd name="T28" fmla="*/ 198297 w 136"/>
              <a:gd name="T29" fmla="*/ 38264 h 232"/>
              <a:gd name="T30" fmla="*/ 191900 w 136"/>
              <a:gd name="T31" fmla="*/ 38264 h 232"/>
              <a:gd name="T32" fmla="*/ 25587 w 136"/>
              <a:gd name="T33" fmla="*/ 38264 h 232"/>
              <a:gd name="T34" fmla="*/ 19190 w 136"/>
              <a:gd name="T35" fmla="*/ 38264 h 232"/>
              <a:gd name="T36" fmla="*/ 19190 w 136"/>
              <a:gd name="T37" fmla="*/ 306113 h 232"/>
              <a:gd name="T38" fmla="*/ 25587 w 136"/>
              <a:gd name="T39" fmla="*/ 306113 h 232"/>
              <a:gd name="T40" fmla="*/ 191900 w 136"/>
              <a:gd name="T41" fmla="*/ 306113 h 232"/>
              <a:gd name="T42" fmla="*/ 198297 w 136"/>
              <a:gd name="T43" fmla="*/ 306113 h 232"/>
              <a:gd name="T44" fmla="*/ 198297 w 136"/>
              <a:gd name="T45" fmla="*/ 38264 h 23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36" h="232">
                <a:moveTo>
                  <a:pt x="124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31" y="0"/>
                  <a:pt x="136" y="5"/>
                  <a:pt x="136" y="12"/>
                </a:cubicBezTo>
                <a:cubicBezTo>
                  <a:pt x="136" y="220"/>
                  <a:pt x="136" y="220"/>
                  <a:pt x="136" y="220"/>
                </a:cubicBezTo>
                <a:cubicBezTo>
                  <a:pt x="136" y="227"/>
                  <a:pt x="131" y="232"/>
                  <a:pt x="124" y="232"/>
                </a:cubicBezTo>
                <a:moveTo>
                  <a:pt x="68" y="220"/>
                </a:moveTo>
                <a:cubicBezTo>
                  <a:pt x="72" y="220"/>
                  <a:pt x="76" y="216"/>
                  <a:pt x="76" y="212"/>
                </a:cubicBezTo>
                <a:cubicBezTo>
                  <a:pt x="76" y="208"/>
                  <a:pt x="72" y="204"/>
                  <a:pt x="68" y="204"/>
                </a:cubicBezTo>
                <a:cubicBezTo>
                  <a:pt x="64" y="204"/>
                  <a:pt x="60" y="208"/>
                  <a:pt x="60" y="212"/>
                </a:cubicBezTo>
                <a:cubicBezTo>
                  <a:pt x="60" y="216"/>
                  <a:pt x="64" y="220"/>
                  <a:pt x="68" y="220"/>
                </a:cubicBezTo>
                <a:moveTo>
                  <a:pt x="124" y="24"/>
                </a:moveTo>
                <a:cubicBezTo>
                  <a:pt x="120" y="24"/>
                  <a:pt x="120" y="24"/>
                  <a:pt x="120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192"/>
                  <a:pt x="12" y="192"/>
                  <a:pt x="12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20" y="192"/>
                  <a:pt x="120" y="192"/>
                  <a:pt x="120" y="192"/>
                </a:cubicBezTo>
                <a:cubicBezTo>
                  <a:pt x="124" y="192"/>
                  <a:pt x="124" y="192"/>
                  <a:pt x="124" y="192"/>
                </a:cubicBezTo>
                <a:lnTo>
                  <a:pt x="124" y="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/>
          <p:cNvSpPr>
            <a:spLocks noEditPoints="1"/>
          </p:cNvSpPr>
          <p:nvPr/>
        </p:nvSpPr>
        <p:spPr bwMode="auto">
          <a:xfrm>
            <a:off x="8206299" y="4491479"/>
            <a:ext cx="394776" cy="394776"/>
          </a:xfrm>
          <a:custGeom>
            <a:avLst/>
            <a:gdLst>
              <a:gd name="T0" fmla="*/ 415925 w 256"/>
              <a:gd name="T1" fmla="*/ 207963 h 256"/>
              <a:gd name="T2" fmla="*/ 415925 w 256"/>
              <a:gd name="T3" fmla="*/ 396429 h 256"/>
              <a:gd name="T4" fmla="*/ 396429 w 256"/>
              <a:gd name="T5" fmla="*/ 415925 h 256"/>
              <a:gd name="T6" fmla="*/ 207963 w 256"/>
              <a:gd name="T7" fmla="*/ 415925 h 256"/>
              <a:gd name="T8" fmla="*/ 207963 w 256"/>
              <a:gd name="T9" fmla="*/ 415925 h 256"/>
              <a:gd name="T10" fmla="*/ 0 w 256"/>
              <a:gd name="T11" fmla="*/ 207963 h 256"/>
              <a:gd name="T12" fmla="*/ 207963 w 256"/>
              <a:gd name="T13" fmla="*/ 0 h 256"/>
              <a:gd name="T14" fmla="*/ 415925 w 256"/>
              <a:gd name="T15" fmla="*/ 207963 h 256"/>
              <a:gd name="T16" fmla="*/ 415925 w 256"/>
              <a:gd name="T17" fmla="*/ 207963 h 256"/>
              <a:gd name="T18" fmla="*/ 207963 w 256"/>
              <a:gd name="T19" fmla="*/ 38993 h 256"/>
              <a:gd name="T20" fmla="*/ 38993 w 256"/>
              <a:gd name="T21" fmla="*/ 207963 h 256"/>
              <a:gd name="T22" fmla="*/ 207963 w 256"/>
              <a:gd name="T23" fmla="*/ 376932 h 256"/>
              <a:gd name="T24" fmla="*/ 207963 w 256"/>
              <a:gd name="T25" fmla="*/ 376932 h 256"/>
              <a:gd name="T26" fmla="*/ 376932 w 256"/>
              <a:gd name="T27" fmla="*/ 207963 h 256"/>
              <a:gd name="T28" fmla="*/ 376932 w 256"/>
              <a:gd name="T29" fmla="*/ 207963 h 256"/>
              <a:gd name="T30" fmla="*/ 207963 w 256"/>
              <a:gd name="T31" fmla="*/ 38993 h 256"/>
              <a:gd name="T32" fmla="*/ 292447 w 256"/>
              <a:gd name="T33" fmla="*/ 227459 h 256"/>
              <a:gd name="T34" fmla="*/ 279450 w 256"/>
              <a:gd name="T35" fmla="*/ 227459 h 256"/>
              <a:gd name="T36" fmla="*/ 155972 w 256"/>
              <a:gd name="T37" fmla="*/ 227459 h 256"/>
              <a:gd name="T38" fmla="*/ 123478 w 256"/>
              <a:gd name="T39" fmla="*/ 227459 h 256"/>
              <a:gd name="T40" fmla="*/ 103981 w 256"/>
              <a:gd name="T41" fmla="*/ 207963 h 256"/>
              <a:gd name="T42" fmla="*/ 123478 w 256"/>
              <a:gd name="T43" fmla="*/ 188466 h 256"/>
              <a:gd name="T44" fmla="*/ 188466 w 256"/>
              <a:gd name="T45" fmla="*/ 188466 h 256"/>
              <a:gd name="T46" fmla="*/ 227459 w 256"/>
              <a:gd name="T47" fmla="*/ 188466 h 256"/>
              <a:gd name="T48" fmla="*/ 292447 w 256"/>
              <a:gd name="T49" fmla="*/ 188466 h 256"/>
              <a:gd name="T50" fmla="*/ 311944 w 256"/>
              <a:gd name="T51" fmla="*/ 207963 h 256"/>
              <a:gd name="T52" fmla="*/ 292447 w 256"/>
              <a:gd name="T53" fmla="*/ 227459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256" y="128"/>
                </a:move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28"/>
                  <a:pt x="256" y="128"/>
                  <a:pt x="256" y="128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0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96" y="140"/>
                  <a:pt x="96" y="140"/>
                  <a:pt x="9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" name="Freeform 6"/>
          <p:cNvSpPr>
            <a:spLocks noEditPoints="1"/>
          </p:cNvSpPr>
          <p:nvPr/>
        </p:nvSpPr>
        <p:spPr bwMode="auto">
          <a:xfrm>
            <a:off x="7514687" y="4491479"/>
            <a:ext cx="394776" cy="394776"/>
          </a:xfrm>
          <a:custGeom>
            <a:avLst/>
            <a:gdLst>
              <a:gd name="T0" fmla="*/ 415925 w 256"/>
              <a:gd name="T1" fmla="*/ 207963 h 256"/>
              <a:gd name="T2" fmla="*/ 415925 w 256"/>
              <a:gd name="T3" fmla="*/ 396429 h 256"/>
              <a:gd name="T4" fmla="*/ 396429 w 256"/>
              <a:gd name="T5" fmla="*/ 415925 h 256"/>
              <a:gd name="T6" fmla="*/ 207963 w 256"/>
              <a:gd name="T7" fmla="*/ 415925 h 256"/>
              <a:gd name="T8" fmla="*/ 207963 w 256"/>
              <a:gd name="T9" fmla="*/ 415925 h 256"/>
              <a:gd name="T10" fmla="*/ 0 w 256"/>
              <a:gd name="T11" fmla="*/ 207963 h 256"/>
              <a:gd name="T12" fmla="*/ 207963 w 256"/>
              <a:gd name="T13" fmla="*/ 0 h 256"/>
              <a:gd name="T14" fmla="*/ 415925 w 256"/>
              <a:gd name="T15" fmla="*/ 207963 h 256"/>
              <a:gd name="T16" fmla="*/ 415925 w 256"/>
              <a:gd name="T17" fmla="*/ 207963 h 256"/>
              <a:gd name="T18" fmla="*/ 207963 w 256"/>
              <a:gd name="T19" fmla="*/ 38993 h 256"/>
              <a:gd name="T20" fmla="*/ 38993 w 256"/>
              <a:gd name="T21" fmla="*/ 207963 h 256"/>
              <a:gd name="T22" fmla="*/ 207963 w 256"/>
              <a:gd name="T23" fmla="*/ 376932 h 256"/>
              <a:gd name="T24" fmla="*/ 207963 w 256"/>
              <a:gd name="T25" fmla="*/ 376932 h 256"/>
              <a:gd name="T26" fmla="*/ 376932 w 256"/>
              <a:gd name="T27" fmla="*/ 207963 h 256"/>
              <a:gd name="T28" fmla="*/ 376932 w 256"/>
              <a:gd name="T29" fmla="*/ 207963 h 256"/>
              <a:gd name="T30" fmla="*/ 207963 w 256"/>
              <a:gd name="T31" fmla="*/ 38993 h 256"/>
              <a:gd name="T32" fmla="*/ 292447 w 256"/>
              <a:gd name="T33" fmla="*/ 227459 h 256"/>
              <a:gd name="T34" fmla="*/ 227459 w 256"/>
              <a:gd name="T35" fmla="*/ 227459 h 256"/>
              <a:gd name="T36" fmla="*/ 227459 w 256"/>
              <a:gd name="T37" fmla="*/ 292447 h 256"/>
              <a:gd name="T38" fmla="*/ 207963 w 256"/>
              <a:gd name="T39" fmla="*/ 311944 h 256"/>
              <a:gd name="T40" fmla="*/ 188466 w 256"/>
              <a:gd name="T41" fmla="*/ 292447 h 256"/>
              <a:gd name="T42" fmla="*/ 188466 w 256"/>
              <a:gd name="T43" fmla="*/ 227459 h 256"/>
              <a:gd name="T44" fmla="*/ 123478 w 256"/>
              <a:gd name="T45" fmla="*/ 227459 h 256"/>
              <a:gd name="T46" fmla="*/ 103981 w 256"/>
              <a:gd name="T47" fmla="*/ 207963 h 256"/>
              <a:gd name="T48" fmla="*/ 123478 w 256"/>
              <a:gd name="T49" fmla="*/ 188466 h 256"/>
              <a:gd name="T50" fmla="*/ 188466 w 256"/>
              <a:gd name="T51" fmla="*/ 188466 h 256"/>
              <a:gd name="T52" fmla="*/ 188466 w 256"/>
              <a:gd name="T53" fmla="*/ 123478 h 256"/>
              <a:gd name="T54" fmla="*/ 207963 w 256"/>
              <a:gd name="T55" fmla="*/ 103981 h 256"/>
              <a:gd name="T56" fmla="*/ 227459 w 256"/>
              <a:gd name="T57" fmla="*/ 123478 h 256"/>
              <a:gd name="T58" fmla="*/ 227459 w 256"/>
              <a:gd name="T59" fmla="*/ 188466 h 256"/>
              <a:gd name="T60" fmla="*/ 292447 w 256"/>
              <a:gd name="T61" fmla="*/ 188466 h 256"/>
              <a:gd name="T62" fmla="*/ 311944 w 256"/>
              <a:gd name="T63" fmla="*/ 207963 h 256"/>
              <a:gd name="T64" fmla="*/ 292447 w 256"/>
              <a:gd name="T65" fmla="*/ 227459 h 2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56" h="256">
                <a:moveTo>
                  <a:pt x="256" y="128"/>
                </a:move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28"/>
                  <a:pt x="256" y="128"/>
                  <a:pt x="256" y="128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0" y="140"/>
                </a:moveTo>
                <a:cubicBezTo>
                  <a:pt x="140" y="140"/>
                  <a:pt x="140" y="140"/>
                  <a:pt x="140" y="140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" name="Freeform 7"/>
          <p:cNvSpPr>
            <a:spLocks noEditPoints="1"/>
          </p:cNvSpPr>
          <p:nvPr/>
        </p:nvSpPr>
        <p:spPr bwMode="auto">
          <a:xfrm>
            <a:off x="6823075" y="4533669"/>
            <a:ext cx="394776" cy="308891"/>
          </a:xfrm>
          <a:custGeom>
            <a:avLst/>
            <a:gdLst>
              <a:gd name="T0" fmla="*/ 396429 w 256"/>
              <a:gd name="T1" fmla="*/ 182245 h 200"/>
              <a:gd name="T2" fmla="*/ 279450 w 256"/>
              <a:gd name="T3" fmla="*/ 182245 h 200"/>
              <a:gd name="T4" fmla="*/ 259953 w 256"/>
              <a:gd name="T5" fmla="*/ 162719 h 200"/>
              <a:gd name="T6" fmla="*/ 279450 w 256"/>
              <a:gd name="T7" fmla="*/ 143193 h 200"/>
              <a:gd name="T8" fmla="*/ 396429 w 256"/>
              <a:gd name="T9" fmla="*/ 143193 h 200"/>
              <a:gd name="T10" fmla="*/ 415925 w 256"/>
              <a:gd name="T11" fmla="*/ 162719 h 200"/>
              <a:gd name="T12" fmla="*/ 396429 w 256"/>
              <a:gd name="T13" fmla="*/ 182245 h 200"/>
              <a:gd name="T14" fmla="*/ 259953 w 256"/>
              <a:gd name="T15" fmla="*/ 305912 h 200"/>
              <a:gd name="T16" fmla="*/ 240457 w 256"/>
              <a:gd name="T17" fmla="*/ 325438 h 200"/>
              <a:gd name="T18" fmla="*/ 222585 w 256"/>
              <a:gd name="T19" fmla="*/ 312420 h 200"/>
              <a:gd name="T20" fmla="*/ 222585 w 256"/>
              <a:gd name="T21" fmla="*/ 312420 h 200"/>
              <a:gd name="T22" fmla="*/ 196590 w 256"/>
              <a:gd name="T23" fmla="*/ 247333 h 200"/>
              <a:gd name="T24" fmla="*/ 63364 w 256"/>
              <a:gd name="T25" fmla="*/ 247333 h 200"/>
              <a:gd name="T26" fmla="*/ 37368 w 256"/>
              <a:gd name="T27" fmla="*/ 312420 h 200"/>
              <a:gd name="T28" fmla="*/ 37368 w 256"/>
              <a:gd name="T29" fmla="*/ 312420 h 200"/>
              <a:gd name="T30" fmla="*/ 19496 w 256"/>
              <a:gd name="T31" fmla="*/ 325438 h 200"/>
              <a:gd name="T32" fmla="*/ 0 w 256"/>
              <a:gd name="T33" fmla="*/ 305912 h 200"/>
              <a:gd name="T34" fmla="*/ 1625 w 256"/>
              <a:gd name="T35" fmla="*/ 299403 h 200"/>
              <a:gd name="T36" fmla="*/ 1625 w 256"/>
              <a:gd name="T37" fmla="*/ 299403 h 200"/>
              <a:gd name="T38" fmla="*/ 112105 w 256"/>
              <a:gd name="T39" fmla="*/ 13018 h 200"/>
              <a:gd name="T40" fmla="*/ 112105 w 256"/>
              <a:gd name="T41" fmla="*/ 13018 h 200"/>
              <a:gd name="T42" fmla="*/ 129977 w 256"/>
              <a:gd name="T43" fmla="*/ 0 h 200"/>
              <a:gd name="T44" fmla="*/ 147848 w 256"/>
              <a:gd name="T45" fmla="*/ 13018 h 200"/>
              <a:gd name="T46" fmla="*/ 147848 w 256"/>
              <a:gd name="T47" fmla="*/ 13018 h 200"/>
              <a:gd name="T48" fmla="*/ 258328 w 256"/>
              <a:gd name="T49" fmla="*/ 299403 h 200"/>
              <a:gd name="T50" fmla="*/ 258328 w 256"/>
              <a:gd name="T51" fmla="*/ 299403 h 200"/>
              <a:gd name="T52" fmla="*/ 259953 w 256"/>
              <a:gd name="T53" fmla="*/ 305912 h 200"/>
              <a:gd name="T54" fmla="*/ 129977 w 256"/>
              <a:gd name="T55" fmla="*/ 73224 h 200"/>
              <a:gd name="T56" fmla="*/ 77986 w 256"/>
              <a:gd name="T57" fmla="*/ 208280 h 200"/>
              <a:gd name="T58" fmla="*/ 181967 w 256"/>
              <a:gd name="T59" fmla="*/ 208280 h 200"/>
              <a:gd name="T60" fmla="*/ 129977 w 256"/>
              <a:gd name="T61" fmla="*/ 73224 h 20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00">
                <a:moveTo>
                  <a:pt x="244" y="112"/>
                </a:moveTo>
                <a:cubicBezTo>
                  <a:pt x="172" y="112"/>
                  <a:pt x="172" y="112"/>
                  <a:pt x="172" y="112"/>
                </a:cubicBezTo>
                <a:cubicBezTo>
                  <a:pt x="165" y="112"/>
                  <a:pt x="160" y="107"/>
                  <a:pt x="160" y="100"/>
                </a:cubicBezTo>
                <a:cubicBezTo>
                  <a:pt x="160" y="93"/>
                  <a:pt x="165" y="88"/>
                  <a:pt x="172" y="88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51" y="88"/>
                  <a:pt x="256" y="93"/>
                  <a:pt x="256" y="100"/>
                </a:cubicBezTo>
                <a:cubicBezTo>
                  <a:pt x="256" y="107"/>
                  <a:pt x="251" y="112"/>
                  <a:pt x="244" y="112"/>
                </a:cubicBezTo>
                <a:moveTo>
                  <a:pt x="160" y="188"/>
                </a:moveTo>
                <a:cubicBezTo>
                  <a:pt x="160" y="195"/>
                  <a:pt x="155" y="200"/>
                  <a:pt x="148" y="200"/>
                </a:cubicBezTo>
                <a:cubicBezTo>
                  <a:pt x="143" y="200"/>
                  <a:pt x="139" y="197"/>
                  <a:pt x="137" y="192"/>
                </a:cubicBezTo>
                <a:cubicBezTo>
                  <a:pt x="137" y="192"/>
                  <a:pt x="137" y="192"/>
                  <a:pt x="137" y="192"/>
                </a:cubicBezTo>
                <a:cubicBezTo>
                  <a:pt x="121" y="152"/>
                  <a:pt x="121" y="152"/>
                  <a:pt x="121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1" y="197"/>
                  <a:pt x="17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86"/>
                  <a:pt x="0" y="185"/>
                  <a:pt x="1" y="184"/>
                </a:cubicBezTo>
                <a:cubicBezTo>
                  <a:pt x="1" y="184"/>
                  <a:pt x="1" y="184"/>
                  <a:pt x="1" y="184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71" y="3"/>
                  <a:pt x="75" y="0"/>
                  <a:pt x="80" y="0"/>
                </a:cubicBezTo>
                <a:cubicBezTo>
                  <a:pt x="85" y="0"/>
                  <a:pt x="89" y="3"/>
                  <a:pt x="91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60" y="185"/>
                  <a:pt x="160" y="186"/>
                  <a:pt x="160" y="188"/>
                </a:cubicBezTo>
                <a:moveTo>
                  <a:pt x="80" y="45"/>
                </a:moveTo>
                <a:cubicBezTo>
                  <a:pt x="48" y="128"/>
                  <a:pt x="48" y="128"/>
                  <a:pt x="48" y="128"/>
                </a:cubicBezTo>
                <a:cubicBezTo>
                  <a:pt x="112" y="128"/>
                  <a:pt x="112" y="128"/>
                  <a:pt x="112" y="128"/>
                </a:cubicBezTo>
                <a:lnTo>
                  <a:pt x="80" y="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" name="Freeform 8"/>
          <p:cNvSpPr>
            <a:spLocks noEditPoints="1"/>
          </p:cNvSpPr>
          <p:nvPr/>
        </p:nvSpPr>
        <p:spPr bwMode="auto">
          <a:xfrm>
            <a:off x="6131464" y="4533669"/>
            <a:ext cx="394776" cy="308891"/>
          </a:xfrm>
          <a:custGeom>
            <a:avLst/>
            <a:gdLst>
              <a:gd name="T0" fmla="*/ 396429 w 256"/>
              <a:gd name="T1" fmla="*/ 182245 h 200"/>
              <a:gd name="T2" fmla="*/ 357436 w 256"/>
              <a:gd name="T3" fmla="*/ 182245 h 200"/>
              <a:gd name="T4" fmla="*/ 357436 w 256"/>
              <a:gd name="T5" fmla="*/ 221298 h 200"/>
              <a:gd name="T6" fmla="*/ 337939 w 256"/>
              <a:gd name="T7" fmla="*/ 240824 h 200"/>
              <a:gd name="T8" fmla="*/ 318443 w 256"/>
              <a:gd name="T9" fmla="*/ 221298 h 200"/>
              <a:gd name="T10" fmla="*/ 318443 w 256"/>
              <a:gd name="T11" fmla="*/ 182245 h 200"/>
              <a:gd name="T12" fmla="*/ 279450 w 256"/>
              <a:gd name="T13" fmla="*/ 182245 h 200"/>
              <a:gd name="T14" fmla="*/ 259953 w 256"/>
              <a:gd name="T15" fmla="*/ 162719 h 200"/>
              <a:gd name="T16" fmla="*/ 279450 w 256"/>
              <a:gd name="T17" fmla="*/ 143193 h 200"/>
              <a:gd name="T18" fmla="*/ 318443 w 256"/>
              <a:gd name="T19" fmla="*/ 143193 h 200"/>
              <a:gd name="T20" fmla="*/ 318443 w 256"/>
              <a:gd name="T21" fmla="*/ 104140 h 200"/>
              <a:gd name="T22" fmla="*/ 337939 w 256"/>
              <a:gd name="T23" fmla="*/ 84614 h 200"/>
              <a:gd name="T24" fmla="*/ 357436 w 256"/>
              <a:gd name="T25" fmla="*/ 104140 h 200"/>
              <a:gd name="T26" fmla="*/ 357436 w 256"/>
              <a:gd name="T27" fmla="*/ 143193 h 200"/>
              <a:gd name="T28" fmla="*/ 396429 w 256"/>
              <a:gd name="T29" fmla="*/ 143193 h 200"/>
              <a:gd name="T30" fmla="*/ 415925 w 256"/>
              <a:gd name="T31" fmla="*/ 162719 h 200"/>
              <a:gd name="T32" fmla="*/ 396429 w 256"/>
              <a:gd name="T33" fmla="*/ 182245 h 200"/>
              <a:gd name="T34" fmla="*/ 259953 w 256"/>
              <a:gd name="T35" fmla="*/ 305912 h 200"/>
              <a:gd name="T36" fmla="*/ 240457 w 256"/>
              <a:gd name="T37" fmla="*/ 325438 h 200"/>
              <a:gd name="T38" fmla="*/ 222585 w 256"/>
              <a:gd name="T39" fmla="*/ 312420 h 200"/>
              <a:gd name="T40" fmla="*/ 222585 w 256"/>
              <a:gd name="T41" fmla="*/ 312420 h 200"/>
              <a:gd name="T42" fmla="*/ 196590 w 256"/>
              <a:gd name="T43" fmla="*/ 247333 h 200"/>
              <a:gd name="T44" fmla="*/ 63364 w 256"/>
              <a:gd name="T45" fmla="*/ 247333 h 200"/>
              <a:gd name="T46" fmla="*/ 37368 w 256"/>
              <a:gd name="T47" fmla="*/ 312420 h 200"/>
              <a:gd name="T48" fmla="*/ 37368 w 256"/>
              <a:gd name="T49" fmla="*/ 312420 h 200"/>
              <a:gd name="T50" fmla="*/ 19496 w 256"/>
              <a:gd name="T51" fmla="*/ 325438 h 200"/>
              <a:gd name="T52" fmla="*/ 0 w 256"/>
              <a:gd name="T53" fmla="*/ 305912 h 200"/>
              <a:gd name="T54" fmla="*/ 1625 w 256"/>
              <a:gd name="T55" fmla="*/ 299403 h 200"/>
              <a:gd name="T56" fmla="*/ 1625 w 256"/>
              <a:gd name="T57" fmla="*/ 299403 h 200"/>
              <a:gd name="T58" fmla="*/ 112105 w 256"/>
              <a:gd name="T59" fmla="*/ 13018 h 200"/>
              <a:gd name="T60" fmla="*/ 112105 w 256"/>
              <a:gd name="T61" fmla="*/ 13018 h 200"/>
              <a:gd name="T62" fmla="*/ 129977 w 256"/>
              <a:gd name="T63" fmla="*/ 0 h 200"/>
              <a:gd name="T64" fmla="*/ 147848 w 256"/>
              <a:gd name="T65" fmla="*/ 13018 h 200"/>
              <a:gd name="T66" fmla="*/ 147848 w 256"/>
              <a:gd name="T67" fmla="*/ 13018 h 200"/>
              <a:gd name="T68" fmla="*/ 258328 w 256"/>
              <a:gd name="T69" fmla="*/ 299403 h 200"/>
              <a:gd name="T70" fmla="*/ 258328 w 256"/>
              <a:gd name="T71" fmla="*/ 299403 h 200"/>
              <a:gd name="T72" fmla="*/ 259953 w 256"/>
              <a:gd name="T73" fmla="*/ 305912 h 200"/>
              <a:gd name="T74" fmla="*/ 129977 w 256"/>
              <a:gd name="T75" fmla="*/ 73224 h 200"/>
              <a:gd name="T76" fmla="*/ 77986 w 256"/>
              <a:gd name="T77" fmla="*/ 208280 h 200"/>
              <a:gd name="T78" fmla="*/ 181967 w 256"/>
              <a:gd name="T79" fmla="*/ 208280 h 200"/>
              <a:gd name="T80" fmla="*/ 129977 w 256"/>
              <a:gd name="T81" fmla="*/ 73224 h 20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00">
                <a:moveTo>
                  <a:pt x="244" y="112"/>
                </a:moveTo>
                <a:cubicBezTo>
                  <a:pt x="220" y="112"/>
                  <a:pt x="220" y="112"/>
                  <a:pt x="220" y="112"/>
                </a:cubicBezTo>
                <a:cubicBezTo>
                  <a:pt x="220" y="136"/>
                  <a:pt x="220" y="136"/>
                  <a:pt x="220" y="136"/>
                </a:cubicBezTo>
                <a:cubicBezTo>
                  <a:pt x="220" y="143"/>
                  <a:pt x="215" y="148"/>
                  <a:pt x="208" y="148"/>
                </a:cubicBezTo>
                <a:cubicBezTo>
                  <a:pt x="201" y="148"/>
                  <a:pt x="196" y="143"/>
                  <a:pt x="196" y="136"/>
                </a:cubicBezTo>
                <a:cubicBezTo>
                  <a:pt x="196" y="112"/>
                  <a:pt x="196" y="112"/>
                  <a:pt x="196" y="112"/>
                </a:cubicBezTo>
                <a:cubicBezTo>
                  <a:pt x="172" y="112"/>
                  <a:pt x="172" y="112"/>
                  <a:pt x="172" y="112"/>
                </a:cubicBezTo>
                <a:cubicBezTo>
                  <a:pt x="165" y="112"/>
                  <a:pt x="160" y="107"/>
                  <a:pt x="160" y="100"/>
                </a:cubicBezTo>
                <a:cubicBezTo>
                  <a:pt x="160" y="93"/>
                  <a:pt x="165" y="88"/>
                  <a:pt x="172" y="88"/>
                </a:cubicBezTo>
                <a:cubicBezTo>
                  <a:pt x="196" y="88"/>
                  <a:pt x="196" y="88"/>
                  <a:pt x="196" y="88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196" y="57"/>
                  <a:pt x="201" y="52"/>
                  <a:pt x="208" y="52"/>
                </a:cubicBezTo>
                <a:cubicBezTo>
                  <a:pt x="215" y="52"/>
                  <a:pt x="220" y="57"/>
                  <a:pt x="220" y="64"/>
                </a:cubicBezTo>
                <a:cubicBezTo>
                  <a:pt x="220" y="88"/>
                  <a:pt x="220" y="88"/>
                  <a:pt x="220" y="88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51" y="88"/>
                  <a:pt x="256" y="93"/>
                  <a:pt x="256" y="100"/>
                </a:cubicBezTo>
                <a:cubicBezTo>
                  <a:pt x="256" y="107"/>
                  <a:pt x="251" y="112"/>
                  <a:pt x="244" y="112"/>
                </a:cubicBezTo>
                <a:moveTo>
                  <a:pt x="160" y="188"/>
                </a:moveTo>
                <a:cubicBezTo>
                  <a:pt x="160" y="195"/>
                  <a:pt x="155" y="200"/>
                  <a:pt x="148" y="200"/>
                </a:cubicBezTo>
                <a:cubicBezTo>
                  <a:pt x="143" y="200"/>
                  <a:pt x="139" y="197"/>
                  <a:pt x="137" y="192"/>
                </a:cubicBezTo>
                <a:cubicBezTo>
                  <a:pt x="137" y="192"/>
                  <a:pt x="137" y="192"/>
                  <a:pt x="137" y="192"/>
                </a:cubicBezTo>
                <a:cubicBezTo>
                  <a:pt x="121" y="152"/>
                  <a:pt x="121" y="152"/>
                  <a:pt x="121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1" y="197"/>
                  <a:pt x="17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86"/>
                  <a:pt x="0" y="185"/>
                  <a:pt x="1" y="184"/>
                </a:cubicBezTo>
                <a:cubicBezTo>
                  <a:pt x="1" y="184"/>
                  <a:pt x="1" y="184"/>
                  <a:pt x="1" y="184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71" y="3"/>
                  <a:pt x="75" y="0"/>
                  <a:pt x="80" y="0"/>
                </a:cubicBezTo>
                <a:cubicBezTo>
                  <a:pt x="85" y="0"/>
                  <a:pt x="89" y="3"/>
                  <a:pt x="91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60" y="185"/>
                  <a:pt x="160" y="186"/>
                  <a:pt x="160" y="188"/>
                </a:cubicBezTo>
                <a:moveTo>
                  <a:pt x="80" y="45"/>
                </a:moveTo>
                <a:cubicBezTo>
                  <a:pt x="48" y="128"/>
                  <a:pt x="48" y="128"/>
                  <a:pt x="48" y="128"/>
                </a:cubicBezTo>
                <a:cubicBezTo>
                  <a:pt x="112" y="128"/>
                  <a:pt x="112" y="128"/>
                  <a:pt x="112" y="128"/>
                </a:cubicBezTo>
                <a:lnTo>
                  <a:pt x="80" y="4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" name="Freeform 9"/>
          <p:cNvSpPr>
            <a:spLocks noEditPoints="1"/>
          </p:cNvSpPr>
          <p:nvPr/>
        </p:nvSpPr>
        <p:spPr bwMode="auto">
          <a:xfrm>
            <a:off x="5527245" y="4491479"/>
            <a:ext cx="221497" cy="394776"/>
          </a:xfrm>
          <a:custGeom>
            <a:avLst/>
            <a:gdLst>
              <a:gd name="T0" fmla="*/ 226881 w 144"/>
              <a:gd name="T1" fmla="*/ 129977 h 256"/>
              <a:gd name="T2" fmla="*/ 226881 w 144"/>
              <a:gd name="T3" fmla="*/ 129977 h 256"/>
              <a:gd name="T4" fmla="*/ 150714 w 144"/>
              <a:gd name="T5" fmla="*/ 207963 h 256"/>
              <a:gd name="T6" fmla="*/ 226881 w 144"/>
              <a:gd name="T7" fmla="*/ 285948 h 256"/>
              <a:gd name="T8" fmla="*/ 233363 w 144"/>
              <a:gd name="T9" fmla="*/ 298946 h 256"/>
              <a:gd name="T10" fmla="*/ 226881 w 144"/>
              <a:gd name="T11" fmla="*/ 311944 h 256"/>
              <a:gd name="T12" fmla="*/ 129646 w 144"/>
              <a:gd name="T13" fmla="*/ 409426 h 256"/>
              <a:gd name="T14" fmla="*/ 116682 w 144"/>
              <a:gd name="T15" fmla="*/ 415925 h 256"/>
              <a:gd name="T16" fmla="*/ 97235 w 144"/>
              <a:gd name="T17" fmla="*/ 396429 h 256"/>
              <a:gd name="T18" fmla="*/ 97235 w 144"/>
              <a:gd name="T19" fmla="*/ 261578 h 256"/>
              <a:gd name="T20" fmla="*/ 32412 w 144"/>
              <a:gd name="T21" fmla="*/ 324941 h 256"/>
              <a:gd name="T22" fmla="*/ 19447 w 144"/>
              <a:gd name="T23" fmla="*/ 331440 h 256"/>
              <a:gd name="T24" fmla="*/ 0 w 144"/>
              <a:gd name="T25" fmla="*/ 311944 h 256"/>
              <a:gd name="T26" fmla="*/ 6482 w 144"/>
              <a:gd name="T27" fmla="*/ 298946 h 256"/>
              <a:gd name="T28" fmla="*/ 95614 w 144"/>
              <a:gd name="T29" fmla="*/ 207963 h 256"/>
              <a:gd name="T30" fmla="*/ 6482 w 144"/>
              <a:gd name="T31" fmla="*/ 116979 h 256"/>
              <a:gd name="T32" fmla="*/ 0 w 144"/>
              <a:gd name="T33" fmla="*/ 103981 h 256"/>
              <a:gd name="T34" fmla="*/ 19447 w 144"/>
              <a:gd name="T35" fmla="*/ 84485 h 256"/>
              <a:gd name="T36" fmla="*/ 32412 w 144"/>
              <a:gd name="T37" fmla="*/ 90984 h 256"/>
              <a:gd name="T38" fmla="*/ 97235 w 144"/>
              <a:gd name="T39" fmla="*/ 154347 h 256"/>
              <a:gd name="T40" fmla="*/ 97235 w 144"/>
              <a:gd name="T41" fmla="*/ 19496 h 256"/>
              <a:gd name="T42" fmla="*/ 116682 w 144"/>
              <a:gd name="T43" fmla="*/ 0 h 256"/>
              <a:gd name="T44" fmla="*/ 129646 w 144"/>
              <a:gd name="T45" fmla="*/ 6499 h 256"/>
              <a:gd name="T46" fmla="*/ 226881 w 144"/>
              <a:gd name="T47" fmla="*/ 103981 h 256"/>
              <a:gd name="T48" fmla="*/ 233363 w 144"/>
              <a:gd name="T49" fmla="*/ 116979 h 256"/>
              <a:gd name="T50" fmla="*/ 226881 w 144"/>
              <a:gd name="T51" fmla="*/ 129977 h 256"/>
              <a:gd name="T52" fmla="*/ 136128 w 144"/>
              <a:gd name="T53" fmla="*/ 349312 h 256"/>
              <a:gd name="T54" fmla="*/ 186366 w 144"/>
              <a:gd name="T55" fmla="*/ 298946 h 256"/>
              <a:gd name="T56" fmla="*/ 136128 w 144"/>
              <a:gd name="T57" fmla="*/ 248580 h 256"/>
              <a:gd name="T58" fmla="*/ 136128 w 144"/>
              <a:gd name="T59" fmla="*/ 349312 h 256"/>
              <a:gd name="T60" fmla="*/ 136128 w 144"/>
              <a:gd name="T61" fmla="*/ 66613 h 256"/>
              <a:gd name="T62" fmla="*/ 136128 w 144"/>
              <a:gd name="T63" fmla="*/ 167345 h 256"/>
              <a:gd name="T64" fmla="*/ 186366 w 144"/>
              <a:gd name="T65" fmla="*/ 116979 h 256"/>
              <a:gd name="T66" fmla="*/ 136128 w 144"/>
              <a:gd name="T67" fmla="*/ 66613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4" h="256">
                <a:moveTo>
                  <a:pt x="140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93" y="128"/>
                  <a:pt x="93" y="128"/>
                  <a:pt x="93" y="128"/>
                </a:cubicBezTo>
                <a:cubicBezTo>
                  <a:pt x="140" y="176"/>
                  <a:pt x="140" y="176"/>
                  <a:pt x="140" y="176"/>
                </a:cubicBezTo>
                <a:cubicBezTo>
                  <a:pt x="143" y="178"/>
                  <a:pt x="144" y="181"/>
                  <a:pt x="144" y="184"/>
                </a:cubicBezTo>
                <a:cubicBezTo>
                  <a:pt x="144" y="187"/>
                  <a:pt x="143" y="190"/>
                  <a:pt x="140" y="192"/>
                </a:cubicBezTo>
                <a:cubicBezTo>
                  <a:pt x="80" y="252"/>
                  <a:pt x="80" y="252"/>
                  <a:pt x="80" y="252"/>
                </a:cubicBezTo>
                <a:cubicBezTo>
                  <a:pt x="78" y="255"/>
                  <a:pt x="75" y="256"/>
                  <a:pt x="72" y="256"/>
                </a:cubicBezTo>
                <a:cubicBezTo>
                  <a:pt x="65" y="256"/>
                  <a:pt x="60" y="251"/>
                  <a:pt x="60" y="244"/>
                </a:cubicBezTo>
                <a:cubicBezTo>
                  <a:pt x="60" y="161"/>
                  <a:pt x="60" y="161"/>
                  <a:pt x="60" y="161"/>
                </a:cubicBezTo>
                <a:cubicBezTo>
                  <a:pt x="20" y="200"/>
                  <a:pt x="20" y="200"/>
                  <a:pt x="20" y="200"/>
                </a:cubicBezTo>
                <a:cubicBezTo>
                  <a:pt x="18" y="203"/>
                  <a:pt x="15" y="204"/>
                  <a:pt x="12" y="204"/>
                </a:cubicBezTo>
                <a:cubicBezTo>
                  <a:pt x="5" y="204"/>
                  <a:pt x="0" y="199"/>
                  <a:pt x="0" y="192"/>
                </a:cubicBezTo>
                <a:cubicBezTo>
                  <a:pt x="0" y="189"/>
                  <a:pt x="1" y="186"/>
                  <a:pt x="4" y="184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0"/>
                  <a:pt x="0" y="67"/>
                  <a:pt x="0" y="64"/>
                </a:cubicBezTo>
                <a:cubicBezTo>
                  <a:pt x="0" y="57"/>
                  <a:pt x="5" y="52"/>
                  <a:pt x="12" y="52"/>
                </a:cubicBezTo>
                <a:cubicBezTo>
                  <a:pt x="15" y="52"/>
                  <a:pt x="18" y="53"/>
                  <a:pt x="20" y="56"/>
                </a:cubicBezTo>
                <a:cubicBezTo>
                  <a:pt x="60" y="95"/>
                  <a:pt x="60" y="95"/>
                  <a:pt x="60" y="95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65" y="0"/>
                  <a:pt x="72" y="0"/>
                </a:cubicBezTo>
                <a:cubicBezTo>
                  <a:pt x="75" y="0"/>
                  <a:pt x="78" y="1"/>
                  <a:pt x="80" y="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3" y="66"/>
                  <a:pt x="144" y="69"/>
                  <a:pt x="144" y="72"/>
                </a:cubicBezTo>
                <a:cubicBezTo>
                  <a:pt x="144" y="75"/>
                  <a:pt x="143" y="78"/>
                  <a:pt x="140" y="80"/>
                </a:cubicBezTo>
                <a:moveTo>
                  <a:pt x="84" y="215"/>
                </a:moveTo>
                <a:cubicBezTo>
                  <a:pt x="115" y="184"/>
                  <a:pt x="115" y="184"/>
                  <a:pt x="115" y="184"/>
                </a:cubicBezTo>
                <a:cubicBezTo>
                  <a:pt x="84" y="153"/>
                  <a:pt x="84" y="153"/>
                  <a:pt x="84" y="153"/>
                </a:cubicBezTo>
                <a:lnTo>
                  <a:pt x="84" y="215"/>
                </a:lnTo>
                <a:close/>
                <a:moveTo>
                  <a:pt x="84" y="41"/>
                </a:moveTo>
                <a:cubicBezTo>
                  <a:pt x="84" y="103"/>
                  <a:pt x="84" y="103"/>
                  <a:pt x="84" y="103"/>
                </a:cubicBezTo>
                <a:cubicBezTo>
                  <a:pt x="115" y="72"/>
                  <a:pt x="115" y="72"/>
                  <a:pt x="115" y="72"/>
                </a:cubicBezTo>
                <a:lnTo>
                  <a:pt x="84" y="4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" name="Freeform 10"/>
          <p:cNvSpPr/>
          <p:nvPr/>
        </p:nvSpPr>
        <p:spPr bwMode="auto">
          <a:xfrm>
            <a:off x="4797963" y="4539696"/>
            <a:ext cx="296836" cy="296836"/>
          </a:xfrm>
          <a:custGeom>
            <a:avLst/>
            <a:gdLst>
              <a:gd name="T0" fmla="*/ 247584 w 192"/>
              <a:gd name="T1" fmla="*/ 229667 h 192"/>
              <a:gd name="T2" fmla="*/ 99359 w 192"/>
              <a:gd name="T3" fmla="*/ 239440 h 192"/>
              <a:gd name="T4" fmla="*/ 35835 w 192"/>
              <a:gd name="T5" fmla="*/ 304594 h 192"/>
              <a:gd name="T6" fmla="*/ 8144 w 192"/>
              <a:gd name="T7" fmla="*/ 304594 h 192"/>
              <a:gd name="T8" fmla="*/ 8144 w 192"/>
              <a:gd name="T9" fmla="*/ 276903 h 192"/>
              <a:gd name="T10" fmla="*/ 73298 w 192"/>
              <a:gd name="T11" fmla="*/ 213379 h 192"/>
              <a:gd name="T12" fmla="*/ 83071 w 192"/>
              <a:gd name="T13" fmla="*/ 65154 h 192"/>
              <a:gd name="T14" fmla="*/ 122163 w 192"/>
              <a:gd name="T15" fmla="*/ 26062 h 192"/>
              <a:gd name="T16" fmla="*/ 149854 w 192"/>
              <a:gd name="T17" fmla="*/ 53752 h 192"/>
              <a:gd name="T18" fmla="*/ 195461 w 192"/>
              <a:gd name="T19" fmla="*/ 8144 h 192"/>
              <a:gd name="T20" fmla="*/ 223152 w 192"/>
              <a:gd name="T21" fmla="*/ 8144 h 192"/>
              <a:gd name="T22" fmla="*/ 223152 w 192"/>
              <a:gd name="T23" fmla="*/ 35835 h 192"/>
              <a:gd name="T24" fmla="*/ 177544 w 192"/>
              <a:gd name="T25" fmla="*/ 81442 h 192"/>
              <a:gd name="T26" fmla="*/ 231296 w 192"/>
              <a:gd name="T27" fmla="*/ 135194 h 192"/>
              <a:gd name="T28" fmla="*/ 276903 w 192"/>
              <a:gd name="T29" fmla="*/ 89586 h 192"/>
              <a:gd name="T30" fmla="*/ 304594 w 192"/>
              <a:gd name="T31" fmla="*/ 89586 h 192"/>
              <a:gd name="T32" fmla="*/ 304594 w 192"/>
              <a:gd name="T33" fmla="*/ 117277 h 192"/>
              <a:gd name="T34" fmla="*/ 258986 w 192"/>
              <a:gd name="T35" fmla="*/ 162884 h 192"/>
              <a:gd name="T36" fmla="*/ 286677 w 192"/>
              <a:gd name="T37" fmla="*/ 190575 h 192"/>
              <a:gd name="T38" fmla="*/ 247584 w 192"/>
              <a:gd name="T39" fmla="*/ 229667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152" y="141"/>
                </a:moveTo>
                <a:cubicBezTo>
                  <a:pt x="127" y="166"/>
                  <a:pt x="89" y="168"/>
                  <a:pt x="61" y="147"/>
                </a:cubicBezTo>
                <a:cubicBezTo>
                  <a:pt x="22" y="187"/>
                  <a:pt x="22" y="187"/>
                  <a:pt x="22" y="187"/>
                </a:cubicBezTo>
                <a:cubicBezTo>
                  <a:pt x="17" y="192"/>
                  <a:pt x="9" y="192"/>
                  <a:pt x="5" y="187"/>
                </a:cubicBezTo>
                <a:cubicBezTo>
                  <a:pt x="0" y="183"/>
                  <a:pt x="0" y="175"/>
                  <a:pt x="5" y="170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24" y="103"/>
                  <a:pt x="26" y="65"/>
                  <a:pt x="51" y="40"/>
                </a:cubicBezTo>
                <a:cubicBezTo>
                  <a:pt x="75" y="16"/>
                  <a:pt x="75" y="16"/>
                  <a:pt x="75" y="16"/>
                </a:cubicBezTo>
                <a:cubicBezTo>
                  <a:pt x="92" y="33"/>
                  <a:pt x="92" y="33"/>
                  <a:pt x="92" y="33"/>
                </a:cubicBezTo>
                <a:cubicBezTo>
                  <a:pt x="120" y="5"/>
                  <a:pt x="120" y="5"/>
                  <a:pt x="120" y="5"/>
                </a:cubicBezTo>
                <a:cubicBezTo>
                  <a:pt x="125" y="0"/>
                  <a:pt x="132" y="0"/>
                  <a:pt x="137" y="5"/>
                </a:cubicBezTo>
                <a:cubicBezTo>
                  <a:pt x="141" y="9"/>
                  <a:pt x="141" y="17"/>
                  <a:pt x="137" y="22"/>
                </a:cubicBezTo>
                <a:cubicBezTo>
                  <a:pt x="109" y="50"/>
                  <a:pt x="109" y="50"/>
                  <a:pt x="109" y="50"/>
                </a:cubicBezTo>
                <a:cubicBezTo>
                  <a:pt x="142" y="83"/>
                  <a:pt x="142" y="83"/>
                  <a:pt x="142" y="83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5" y="51"/>
                  <a:pt x="183" y="51"/>
                  <a:pt x="187" y="55"/>
                </a:cubicBezTo>
                <a:cubicBezTo>
                  <a:pt x="192" y="60"/>
                  <a:pt x="192" y="67"/>
                  <a:pt x="187" y="72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76" y="117"/>
                  <a:pt x="176" y="117"/>
                  <a:pt x="176" y="117"/>
                </a:cubicBezTo>
                <a:lnTo>
                  <a:pt x="152" y="14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" name="Freeform 11"/>
          <p:cNvSpPr>
            <a:spLocks noEditPoints="1"/>
          </p:cNvSpPr>
          <p:nvPr/>
        </p:nvSpPr>
        <p:spPr bwMode="auto">
          <a:xfrm>
            <a:off x="4071696" y="4505041"/>
            <a:ext cx="366148" cy="367655"/>
          </a:xfrm>
          <a:custGeom>
            <a:avLst/>
            <a:gdLst>
              <a:gd name="T0" fmla="*/ 48626 w 238"/>
              <a:gd name="T1" fmla="*/ 343407 h 238"/>
              <a:gd name="T2" fmla="*/ 43763 w 238"/>
              <a:gd name="T3" fmla="*/ 338524 h 238"/>
              <a:gd name="T4" fmla="*/ 43763 w 238"/>
              <a:gd name="T5" fmla="*/ 177400 h 238"/>
              <a:gd name="T6" fmla="*/ 176673 w 238"/>
              <a:gd name="T7" fmla="*/ 43943 h 238"/>
              <a:gd name="T8" fmla="*/ 337137 w 238"/>
              <a:gd name="T9" fmla="*/ 43943 h 238"/>
              <a:gd name="T10" fmla="*/ 342000 w 238"/>
              <a:gd name="T11" fmla="*/ 48826 h 238"/>
              <a:gd name="T12" fmla="*/ 342000 w 238"/>
              <a:gd name="T13" fmla="*/ 209950 h 238"/>
              <a:gd name="T14" fmla="*/ 209090 w 238"/>
              <a:gd name="T15" fmla="*/ 343407 h 238"/>
              <a:gd name="T16" fmla="*/ 48626 w 238"/>
              <a:gd name="T17" fmla="*/ 343407 h 238"/>
              <a:gd name="T18" fmla="*/ 247991 w 238"/>
              <a:gd name="T19" fmla="*/ 249011 h 238"/>
              <a:gd name="T20" fmla="*/ 137773 w 238"/>
              <a:gd name="T21" fmla="*/ 138339 h 238"/>
              <a:gd name="T22" fmla="*/ 71318 w 238"/>
              <a:gd name="T23" fmla="*/ 205068 h 238"/>
              <a:gd name="T24" fmla="*/ 71318 w 238"/>
              <a:gd name="T25" fmla="*/ 310857 h 238"/>
              <a:gd name="T26" fmla="*/ 76180 w 238"/>
              <a:gd name="T27" fmla="*/ 315739 h 238"/>
              <a:gd name="T28" fmla="*/ 181536 w 238"/>
              <a:gd name="T29" fmla="*/ 315739 h 238"/>
              <a:gd name="T30" fmla="*/ 247991 w 238"/>
              <a:gd name="T31" fmla="*/ 249011 h 2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38" h="238">
                <a:moveTo>
                  <a:pt x="30" y="211"/>
                </a:moveTo>
                <a:cubicBezTo>
                  <a:pt x="27" y="208"/>
                  <a:pt x="27" y="208"/>
                  <a:pt x="27" y="208"/>
                </a:cubicBezTo>
                <a:cubicBezTo>
                  <a:pt x="0" y="181"/>
                  <a:pt x="0" y="136"/>
                  <a:pt x="27" y="109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36" y="0"/>
                  <a:pt x="181" y="0"/>
                  <a:pt x="208" y="27"/>
                </a:cubicBezTo>
                <a:cubicBezTo>
                  <a:pt x="211" y="30"/>
                  <a:pt x="211" y="30"/>
                  <a:pt x="211" y="30"/>
                </a:cubicBezTo>
                <a:cubicBezTo>
                  <a:pt x="238" y="57"/>
                  <a:pt x="238" y="102"/>
                  <a:pt x="211" y="129"/>
                </a:cubicBezTo>
                <a:cubicBezTo>
                  <a:pt x="129" y="211"/>
                  <a:pt x="129" y="211"/>
                  <a:pt x="129" y="211"/>
                </a:cubicBezTo>
                <a:cubicBezTo>
                  <a:pt x="102" y="238"/>
                  <a:pt x="57" y="238"/>
                  <a:pt x="30" y="211"/>
                </a:cubicBezTo>
                <a:moveTo>
                  <a:pt x="153" y="153"/>
                </a:moveTo>
                <a:cubicBezTo>
                  <a:pt x="85" y="85"/>
                  <a:pt x="85" y="85"/>
                  <a:pt x="85" y="85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26" y="144"/>
                  <a:pt x="26" y="173"/>
                  <a:pt x="44" y="191"/>
                </a:cubicBezTo>
                <a:cubicBezTo>
                  <a:pt x="47" y="194"/>
                  <a:pt x="47" y="194"/>
                  <a:pt x="47" y="194"/>
                </a:cubicBezTo>
                <a:cubicBezTo>
                  <a:pt x="65" y="212"/>
                  <a:pt x="94" y="212"/>
                  <a:pt x="112" y="194"/>
                </a:cubicBezTo>
                <a:lnTo>
                  <a:pt x="153" y="15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" name="Freeform 12"/>
          <p:cNvSpPr/>
          <p:nvPr/>
        </p:nvSpPr>
        <p:spPr bwMode="auto">
          <a:xfrm>
            <a:off x="3440355" y="4514081"/>
            <a:ext cx="247112" cy="348066"/>
          </a:xfrm>
          <a:custGeom>
            <a:avLst/>
            <a:gdLst>
              <a:gd name="T0" fmla="*/ 130175 w 160"/>
              <a:gd name="T1" fmla="*/ 366712 h 225"/>
              <a:gd name="T2" fmla="*/ 0 w 160"/>
              <a:gd name="T3" fmla="*/ 233066 h 225"/>
              <a:gd name="T4" fmla="*/ 126921 w 160"/>
              <a:gd name="T5" fmla="*/ 0 h 225"/>
              <a:gd name="T6" fmla="*/ 260350 w 160"/>
              <a:gd name="T7" fmla="*/ 233066 h 225"/>
              <a:gd name="T8" fmla="*/ 130175 w 160"/>
              <a:gd name="T9" fmla="*/ 366712 h 2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0" h="225">
                <a:moveTo>
                  <a:pt x="80" y="225"/>
                </a:moveTo>
                <a:cubicBezTo>
                  <a:pt x="37" y="225"/>
                  <a:pt x="0" y="189"/>
                  <a:pt x="0" y="143"/>
                </a:cubicBezTo>
                <a:cubicBezTo>
                  <a:pt x="0" y="101"/>
                  <a:pt x="78" y="0"/>
                  <a:pt x="78" y="0"/>
                </a:cubicBezTo>
                <a:cubicBezTo>
                  <a:pt x="78" y="0"/>
                  <a:pt x="160" y="99"/>
                  <a:pt x="160" y="143"/>
                </a:cubicBezTo>
                <a:cubicBezTo>
                  <a:pt x="160" y="188"/>
                  <a:pt x="122" y="225"/>
                  <a:pt x="80" y="225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" name="Freeform 13"/>
          <p:cNvSpPr>
            <a:spLocks noEditPoints="1"/>
          </p:cNvSpPr>
          <p:nvPr/>
        </p:nvSpPr>
        <p:spPr bwMode="auto">
          <a:xfrm>
            <a:off x="2674911" y="4515588"/>
            <a:ext cx="394776" cy="346559"/>
          </a:xfrm>
          <a:custGeom>
            <a:avLst/>
            <a:gdLst>
              <a:gd name="T0" fmla="*/ 404552 w 256"/>
              <a:gd name="T1" fmla="*/ 200493 h 224"/>
              <a:gd name="T2" fmla="*/ 216086 w 256"/>
              <a:gd name="T3" fmla="*/ 278734 h 224"/>
              <a:gd name="T4" fmla="*/ 216086 w 256"/>
              <a:gd name="T5" fmla="*/ 278734 h 224"/>
              <a:gd name="T6" fmla="*/ 199839 w 256"/>
              <a:gd name="T7" fmla="*/ 278734 h 224"/>
              <a:gd name="T8" fmla="*/ 199839 w 256"/>
              <a:gd name="T9" fmla="*/ 278734 h 224"/>
              <a:gd name="T10" fmla="*/ 11373 w 256"/>
              <a:gd name="T11" fmla="*/ 200493 h 224"/>
              <a:gd name="T12" fmla="*/ 0 w 256"/>
              <a:gd name="T13" fmla="*/ 182563 h 224"/>
              <a:gd name="T14" fmla="*/ 27620 w 256"/>
              <a:gd name="T15" fmla="*/ 164632 h 224"/>
              <a:gd name="T16" fmla="*/ 27620 w 256"/>
              <a:gd name="T17" fmla="*/ 164632 h 224"/>
              <a:gd name="T18" fmla="*/ 207963 w 256"/>
              <a:gd name="T19" fmla="*/ 239613 h 224"/>
              <a:gd name="T20" fmla="*/ 388305 w 256"/>
              <a:gd name="T21" fmla="*/ 164632 h 224"/>
              <a:gd name="T22" fmla="*/ 388305 w 256"/>
              <a:gd name="T23" fmla="*/ 164632 h 224"/>
              <a:gd name="T24" fmla="*/ 415925 w 256"/>
              <a:gd name="T25" fmla="*/ 182563 h 224"/>
              <a:gd name="T26" fmla="*/ 404552 w 256"/>
              <a:gd name="T27" fmla="*/ 115732 h 224"/>
              <a:gd name="T28" fmla="*/ 216086 w 256"/>
              <a:gd name="T29" fmla="*/ 193973 h 224"/>
              <a:gd name="T30" fmla="*/ 216086 w 256"/>
              <a:gd name="T31" fmla="*/ 193973 h 224"/>
              <a:gd name="T32" fmla="*/ 207963 w 256"/>
              <a:gd name="T33" fmla="*/ 195603 h 224"/>
              <a:gd name="T34" fmla="*/ 199839 w 256"/>
              <a:gd name="T35" fmla="*/ 193973 h 224"/>
              <a:gd name="T36" fmla="*/ 199839 w 256"/>
              <a:gd name="T37" fmla="*/ 193973 h 224"/>
              <a:gd name="T38" fmla="*/ 11373 w 256"/>
              <a:gd name="T39" fmla="*/ 115732 h 224"/>
              <a:gd name="T40" fmla="*/ 11373 w 256"/>
              <a:gd name="T41" fmla="*/ 79871 h 224"/>
              <a:gd name="T42" fmla="*/ 199839 w 256"/>
              <a:gd name="T43" fmla="*/ 1630 h 224"/>
              <a:gd name="T44" fmla="*/ 199839 w 256"/>
              <a:gd name="T45" fmla="*/ 1630 h 224"/>
              <a:gd name="T46" fmla="*/ 207963 w 256"/>
              <a:gd name="T47" fmla="*/ 0 h 224"/>
              <a:gd name="T48" fmla="*/ 216086 w 256"/>
              <a:gd name="T49" fmla="*/ 1630 h 224"/>
              <a:gd name="T50" fmla="*/ 216086 w 256"/>
              <a:gd name="T51" fmla="*/ 1630 h 224"/>
              <a:gd name="T52" fmla="*/ 404552 w 256"/>
              <a:gd name="T53" fmla="*/ 79871 h 224"/>
              <a:gd name="T54" fmla="*/ 404552 w 256"/>
              <a:gd name="T55" fmla="*/ 115732 h 224"/>
              <a:gd name="T56" fmla="*/ 27620 w 256"/>
              <a:gd name="T57" fmla="*/ 249393 h 224"/>
              <a:gd name="T58" fmla="*/ 27620 w 256"/>
              <a:gd name="T59" fmla="*/ 249393 h 224"/>
              <a:gd name="T60" fmla="*/ 207963 w 256"/>
              <a:gd name="T61" fmla="*/ 324374 h 224"/>
              <a:gd name="T62" fmla="*/ 388305 w 256"/>
              <a:gd name="T63" fmla="*/ 249393 h 224"/>
              <a:gd name="T64" fmla="*/ 388305 w 256"/>
              <a:gd name="T65" fmla="*/ 249393 h 224"/>
              <a:gd name="T66" fmla="*/ 415925 w 256"/>
              <a:gd name="T67" fmla="*/ 267324 h 224"/>
              <a:gd name="T68" fmla="*/ 404552 w 256"/>
              <a:gd name="T69" fmla="*/ 285254 h 224"/>
              <a:gd name="T70" fmla="*/ 216086 w 256"/>
              <a:gd name="T71" fmla="*/ 363495 h 224"/>
              <a:gd name="T72" fmla="*/ 216086 w 256"/>
              <a:gd name="T73" fmla="*/ 363495 h 224"/>
              <a:gd name="T74" fmla="*/ 199839 w 256"/>
              <a:gd name="T75" fmla="*/ 363495 h 224"/>
              <a:gd name="T76" fmla="*/ 199839 w 256"/>
              <a:gd name="T77" fmla="*/ 363495 h 224"/>
              <a:gd name="T78" fmla="*/ 11373 w 256"/>
              <a:gd name="T79" fmla="*/ 285254 h 224"/>
              <a:gd name="T80" fmla="*/ 0 w 256"/>
              <a:gd name="T81" fmla="*/ 267324 h 22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24">
                <a:moveTo>
                  <a:pt x="249" y="123"/>
                </a:moveTo>
                <a:cubicBezTo>
                  <a:pt x="249" y="123"/>
                  <a:pt x="249" y="123"/>
                  <a:pt x="249" y="123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1" y="172"/>
                  <a:pt x="130" y="172"/>
                  <a:pt x="128" y="172"/>
                </a:cubicBezTo>
                <a:cubicBezTo>
                  <a:pt x="126" y="172"/>
                  <a:pt x="125" y="172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7" y="123"/>
                  <a:pt x="7" y="123"/>
                  <a:pt x="7" y="123"/>
                </a:cubicBezTo>
                <a:cubicBezTo>
                  <a:pt x="7" y="123"/>
                  <a:pt x="7" y="123"/>
                  <a:pt x="7" y="123"/>
                </a:cubicBezTo>
                <a:cubicBezTo>
                  <a:pt x="3" y="121"/>
                  <a:pt x="0" y="117"/>
                  <a:pt x="0" y="112"/>
                </a:cubicBezTo>
                <a:cubicBezTo>
                  <a:pt x="0" y="105"/>
                  <a:pt x="5" y="100"/>
                  <a:pt x="12" y="100"/>
                </a:cubicBezTo>
                <a:cubicBezTo>
                  <a:pt x="14" y="100"/>
                  <a:pt x="15" y="100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41" y="100"/>
                  <a:pt x="242" y="100"/>
                  <a:pt x="244" y="100"/>
                </a:cubicBezTo>
                <a:cubicBezTo>
                  <a:pt x="251" y="100"/>
                  <a:pt x="256" y="105"/>
                  <a:pt x="256" y="112"/>
                </a:cubicBezTo>
                <a:cubicBezTo>
                  <a:pt x="256" y="117"/>
                  <a:pt x="253" y="121"/>
                  <a:pt x="249" y="123"/>
                </a:cubicBezTo>
                <a:moveTo>
                  <a:pt x="249" y="71"/>
                </a:moveTo>
                <a:cubicBezTo>
                  <a:pt x="249" y="71"/>
                  <a:pt x="249" y="71"/>
                  <a:pt x="249" y="71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1" y="120"/>
                  <a:pt x="130" y="120"/>
                  <a:pt x="128" y="120"/>
                </a:cubicBezTo>
                <a:cubicBezTo>
                  <a:pt x="126" y="120"/>
                  <a:pt x="125" y="120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3" y="69"/>
                  <a:pt x="0" y="65"/>
                  <a:pt x="0" y="60"/>
                </a:cubicBezTo>
                <a:cubicBezTo>
                  <a:pt x="0" y="55"/>
                  <a:pt x="3" y="51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5" y="0"/>
                  <a:pt x="126" y="0"/>
                  <a:pt x="128" y="0"/>
                </a:cubicBezTo>
                <a:cubicBezTo>
                  <a:pt x="130" y="0"/>
                  <a:pt x="131" y="0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249" y="49"/>
                  <a:pt x="249" y="49"/>
                  <a:pt x="249" y="49"/>
                </a:cubicBezTo>
                <a:cubicBezTo>
                  <a:pt x="249" y="49"/>
                  <a:pt x="249" y="49"/>
                  <a:pt x="249" y="49"/>
                </a:cubicBezTo>
                <a:cubicBezTo>
                  <a:pt x="253" y="51"/>
                  <a:pt x="256" y="55"/>
                  <a:pt x="256" y="60"/>
                </a:cubicBezTo>
                <a:cubicBezTo>
                  <a:pt x="256" y="65"/>
                  <a:pt x="253" y="69"/>
                  <a:pt x="249" y="71"/>
                </a:cubicBezTo>
                <a:moveTo>
                  <a:pt x="12" y="152"/>
                </a:moveTo>
                <a:cubicBezTo>
                  <a:pt x="14" y="152"/>
                  <a:pt x="15" y="152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28" y="199"/>
                  <a:pt x="128" y="199"/>
                  <a:pt x="128" y="199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41" y="152"/>
                  <a:pt x="242" y="152"/>
                  <a:pt x="244" y="152"/>
                </a:cubicBezTo>
                <a:cubicBezTo>
                  <a:pt x="251" y="152"/>
                  <a:pt x="256" y="157"/>
                  <a:pt x="256" y="164"/>
                </a:cubicBezTo>
                <a:cubicBezTo>
                  <a:pt x="256" y="169"/>
                  <a:pt x="253" y="173"/>
                  <a:pt x="249" y="175"/>
                </a:cubicBezTo>
                <a:cubicBezTo>
                  <a:pt x="249" y="175"/>
                  <a:pt x="249" y="175"/>
                  <a:pt x="249" y="175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1" y="224"/>
                  <a:pt x="130" y="224"/>
                  <a:pt x="128" y="224"/>
                </a:cubicBezTo>
                <a:cubicBezTo>
                  <a:pt x="126" y="224"/>
                  <a:pt x="125" y="224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7" y="175"/>
                  <a:pt x="7" y="175"/>
                  <a:pt x="7" y="175"/>
                </a:cubicBezTo>
                <a:cubicBezTo>
                  <a:pt x="7" y="175"/>
                  <a:pt x="7" y="175"/>
                  <a:pt x="7" y="175"/>
                </a:cubicBezTo>
                <a:cubicBezTo>
                  <a:pt x="3" y="173"/>
                  <a:pt x="0" y="169"/>
                  <a:pt x="0" y="164"/>
                </a:cubicBezTo>
                <a:cubicBezTo>
                  <a:pt x="0" y="157"/>
                  <a:pt x="5" y="152"/>
                  <a:pt x="12" y="15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" name="Freeform 14"/>
          <p:cNvSpPr>
            <a:spLocks noEditPoints="1"/>
          </p:cNvSpPr>
          <p:nvPr/>
        </p:nvSpPr>
        <p:spPr bwMode="auto">
          <a:xfrm>
            <a:off x="1983299" y="4491479"/>
            <a:ext cx="394776" cy="394776"/>
          </a:xfrm>
          <a:custGeom>
            <a:avLst/>
            <a:gdLst>
              <a:gd name="T0" fmla="*/ 207963 w 256"/>
              <a:gd name="T1" fmla="*/ 415925 h 256"/>
              <a:gd name="T2" fmla="*/ 0 w 256"/>
              <a:gd name="T3" fmla="*/ 207963 h 256"/>
              <a:gd name="T4" fmla="*/ 207963 w 256"/>
              <a:gd name="T5" fmla="*/ 0 h 256"/>
              <a:gd name="T6" fmla="*/ 415925 w 256"/>
              <a:gd name="T7" fmla="*/ 207963 h 256"/>
              <a:gd name="T8" fmla="*/ 207963 w 256"/>
              <a:gd name="T9" fmla="*/ 415925 h 256"/>
              <a:gd name="T10" fmla="*/ 207963 w 256"/>
              <a:gd name="T11" fmla="*/ 38993 h 256"/>
              <a:gd name="T12" fmla="*/ 38993 w 256"/>
              <a:gd name="T13" fmla="*/ 207963 h 256"/>
              <a:gd name="T14" fmla="*/ 207963 w 256"/>
              <a:gd name="T15" fmla="*/ 376932 h 256"/>
              <a:gd name="T16" fmla="*/ 376932 w 256"/>
              <a:gd name="T17" fmla="*/ 207963 h 256"/>
              <a:gd name="T18" fmla="*/ 207963 w 256"/>
              <a:gd name="T19" fmla="*/ 38993 h 256"/>
              <a:gd name="T20" fmla="*/ 207963 w 256"/>
              <a:gd name="T21" fmla="*/ 331440 h 256"/>
              <a:gd name="T22" fmla="*/ 84485 w 256"/>
              <a:gd name="T23" fmla="*/ 207963 h 256"/>
              <a:gd name="T24" fmla="*/ 207963 w 256"/>
              <a:gd name="T25" fmla="*/ 84485 h 256"/>
              <a:gd name="T26" fmla="*/ 331440 w 256"/>
              <a:gd name="T27" fmla="*/ 207963 h 256"/>
              <a:gd name="T28" fmla="*/ 207963 w 256"/>
              <a:gd name="T29" fmla="*/ 331440 h 256"/>
              <a:gd name="T30" fmla="*/ 207963 w 256"/>
              <a:gd name="T31" fmla="*/ 123478 h 256"/>
              <a:gd name="T32" fmla="*/ 123478 w 256"/>
              <a:gd name="T33" fmla="*/ 207963 h 256"/>
              <a:gd name="T34" fmla="*/ 207963 w 256"/>
              <a:gd name="T35" fmla="*/ 292447 h 256"/>
              <a:gd name="T36" fmla="*/ 292447 w 256"/>
              <a:gd name="T37" fmla="*/ 207963 h 256"/>
              <a:gd name="T38" fmla="*/ 207963 w 256"/>
              <a:gd name="T39" fmla="*/ 123478 h 256"/>
              <a:gd name="T40" fmla="*/ 207963 w 256"/>
              <a:gd name="T41" fmla="*/ 246955 h 256"/>
              <a:gd name="T42" fmla="*/ 168970 w 256"/>
              <a:gd name="T43" fmla="*/ 207963 h 256"/>
              <a:gd name="T44" fmla="*/ 207963 w 256"/>
              <a:gd name="T45" fmla="*/ 168970 h 256"/>
              <a:gd name="T46" fmla="*/ 246955 w 256"/>
              <a:gd name="T47" fmla="*/ 207963 h 256"/>
              <a:gd name="T48" fmla="*/ 207963 w 256"/>
              <a:gd name="T49" fmla="*/ 246955 h 2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28" y="204"/>
                </a:moveTo>
                <a:cubicBezTo>
                  <a:pt x="86" y="204"/>
                  <a:pt x="52" y="170"/>
                  <a:pt x="52" y="128"/>
                </a:cubicBezTo>
                <a:cubicBezTo>
                  <a:pt x="52" y="86"/>
                  <a:pt x="86" y="52"/>
                  <a:pt x="128" y="52"/>
                </a:cubicBezTo>
                <a:cubicBezTo>
                  <a:pt x="170" y="52"/>
                  <a:pt x="204" y="86"/>
                  <a:pt x="204" y="128"/>
                </a:cubicBezTo>
                <a:cubicBezTo>
                  <a:pt x="204" y="170"/>
                  <a:pt x="170" y="204"/>
                  <a:pt x="128" y="204"/>
                </a:cubicBezTo>
                <a:moveTo>
                  <a:pt x="128" y="76"/>
                </a:moveTo>
                <a:cubicBezTo>
                  <a:pt x="99" y="76"/>
                  <a:pt x="76" y="99"/>
                  <a:pt x="76" y="128"/>
                </a:cubicBezTo>
                <a:cubicBezTo>
                  <a:pt x="76" y="157"/>
                  <a:pt x="99" y="180"/>
                  <a:pt x="128" y="180"/>
                </a:cubicBezTo>
                <a:cubicBezTo>
                  <a:pt x="157" y="180"/>
                  <a:pt x="180" y="157"/>
                  <a:pt x="180" y="128"/>
                </a:cubicBezTo>
                <a:cubicBezTo>
                  <a:pt x="180" y="99"/>
                  <a:pt x="157" y="76"/>
                  <a:pt x="128" y="76"/>
                </a:cubicBezTo>
                <a:moveTo>
                  <a:pt x="128" y="152"/>
                </a:moveTo>
                <a:cubicBezTo>
                  <a:pt x="115" y="152"/>
                  <a:pt x="104" y="141"/>
                  <a:pt x="104" y="128"/>
                </a:cubicBezTo>
                <a:cubicBezTo>
                  <a:pt x="104" y="115"/>
                  <a:pt x="115" y="104"/>
                  <a:pt x="128" y="104"/>
                </a:cubicBezTo>
                <a:cubicBezTo>
                  <a:pt x="141" y="104"/>
                  <a:pt x="152" y="115"/>
                  <a:pt x="152" y="128"/>
                </a:cubicBezTo>
                <a:cubicBezTo>
                  <a:pt x="152" y="141"/>
                  <a:pt x="141" y="152"/>
                  <a:pt x="128" y="15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" name="Freeform 15"/>
          <p:cNvSpPr>
            <a:spLocks noEditPoints="1"/>
          </p:cNvSpPr>
          <p:nvPr/>
        </p:nvSpPr>
        <p:spPr bwMode="auto">
          <a:xfrm>
            <a:off x="1291688" y="4491479"/>
            <a:ext cx="394776" cy="394776"/>
          </a:xfrm>
          <a:custGeom>
            <a:avLst/>
            <a:gdLst>
              <a:gd name="T0" fmla="*/ 344438 w 256"/>
              <a:gd name="T1" fmla="*/ 227459 h 256"/>
              <a:gd name="T2" fmla="*/ 344438 w 256"/>
              <a:gd name="T3" fmla="*/ 188466 h 256"/>
              <a:gd name="T4" fmla="*/ 415925 w 256"/>
              <a:gd name="T5" fmla="*/ 207963 h 256"/>
              <a:gd name="T6" fmla="*/ 357436 w 256"/>
              <a:gd name="T7" fmla="*/ 84485 h 256"/>
              <a:gd name="T8" fmla="*/ 305445 w 256"/>
              <a:gd name="T9" fmla="*/ 129977 h 256"/>
              <a:gd name="T10" fmla="*/ 292447 w 256"/>
              <a:gd name="T11" fmla="*/ 97482 h 256"/>
              <a:gd name="T12" fmla="*/ 344438 w 256"/>
              <a:gd name="T13" fmla="*/ 51991 h 256"/>
              <a:gd name="T14" fmla="*/ 357436 w 256"/>
              <a:gd name="T15" fmla="*/ 84485 h 256"/>
              <a:gd name="T16" fmla="*/ 188466 w 256"/>
              <a:gd name="T17" fmla="*/ 396429 h 256"/>
              <a:gd name="T18" fmla="*/ 207963 w 256"/>
              <a:gd name="T19" fmla="*/ 324941 h 256"/>
              <a:gd name="T20" fmla="*/ 227459 w 256"/>
              <a:gd name="T21" fmla="*/ 396429 h 256"/>
              <a:gd name="T22" fmla="*/ 207963 w 256"/>
              <a:gd name="T23" fmla="*/ 90984 h 256"/>
              <a:gd name="T24" fmla="*/ 188466 w 256"/>
              <a:gd name="T25" fmla="*/ 19496 h 256"/>
              <a:gd name="T26" fmla="*/ 227459 w 256"/>
              <a:gd name="T27" fmla="*/ 19496 h 256"/>
              <a:gd name="T28" fmla="*/ 207963 w 256"/>
              <a:gd name="T29" fmla="*/ 90984 h 256"/>
              <a:gd name="T30" fmla="*/ 84485 w 256"/>
              <a:gd name="T31" fmla="*/ 357436 h 256"/>
              <a:gd name="T32" fmla="*/ 51991 w 256"/>
              <a:gd name="T33" fmla="*/ 344438 h 256"/>
              <a:gd name="T34" fmla="*/ 97482 w 256"/>
              <a:gd name="T35" fmla="*/ 292447 h 256"/>
              <a:gd name="T36" fmla="*/ 129977 w 256"/>
              <a:gd name="T37" fmla="*/ 305445 h 256"/>
              <a:gd name="T38" fmla="*/ 110480 w 256"/>
              <a:gd name="T39" fmla="*/ 129977 h 256"/>
              <a:gd name="T40" fmla="*/ 58489 w 256"/>
              <a:gd name="T41" fmla="*/ 84485 h 256"/>
              <a:gd name="T42" fmla="*/ 71487 w 256"/>
              <a:gd name="T43" fmla="*/ 51991 h 256"/>
              <a:gd name="T44" fmla="*/ 123478 w 256"/>
              <a:gd name="T45" fmla="*/ 97482 h 256"/>
              <a:gd name="T46" fmla="*/ 110480 w 256"/>
              <a:gd name="T47" fmla="*/ 129977 h 256"/>
              <a:gd name="T48" fmla="*/ 71487 w 256"/>
              <a:gd name="T49" fmla="*/ 227459 h 256"/>
              <a:gd name="T50" fmla="*/ 0 w 256"/>
              <a:gd name="T51" fmla="*/ 207963 h 256"/>
              <a:gd name="T52" fmla="*/ 71487 w 256"/>
              <a:gd name="T53" fmla="*/ 188466 h 256"/>
              <a:gd name="T54" fmla="*/ 305445 w 256"/>
              <a:gd name="T55" fmla="*/ 285948 h 256"/>
              <a:gd name="T56" fmla="*/ 357436 w 256"/>
              <a:gd name="T57" fmla="*/ 331440 h 256"/>
              <a:gd name="T58" fmla="*/ 344438 w 256"/>
              <a:gd name="T59" fmla="*/ 363934 h 256"/>
              <a:gd name="T60" fmla="*/ 292447 w 256"/>
              <a:gd name="T61" fmla="*/ 318443 h 256"/>
              <a:gd name="T62" fmla="*/ 305445 w 256"/>
              <a:gd name="T63" fmla="*/ 285948 h 2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56" h="256">
                <a:moveTo>
                  <a:pt x="244" y="140"/>
                </a:moveTo>
                <a:cubicBezTo>
                  <a:pt x="212" y="140"/>
                  <a:pt x="212" y="140"/>
                  <a:pt x="212" y="140"/>
                </a:cubicBezTo>
                <a:cubicBezTo>
                  <a:pt x="205" y="140"/>
                  <a:pt x="200" y="135"/>
                  <a:pt x="200" y="128"/>
                </a:cubicBezTo>
                <a:cubicBezTo>
                  <a:pt x="200" y="121"/>
                  <a:pt x="205" y="116"/>
                  <a:pt x="212" y="116"/>
                </a:cubicBezTo>
                <a:cubicBezTo>
                  <a:pt x="244" y="116"/>
                  <a:pt x="244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35"/>
                  <a:pt x="251" y="140"/>
                  <a:pt x="244" y="140"/>
                </a:cubicBezTo>
                <a:moveTo>
                  <a:pt x="220" y="52"/>
                </a:moveTo>
                <a:cubicBezTo>
                  <a:pt x="196" y="76"/>
                  <a:pt x="196" y="76"/>
                  <a:pt x="196" y="76"/>
                </a:cubicBezTo>
                <a:cubicBezTo>
                  <a:pt x="194" y="79"/>
                  <a:pt x="191" y="80"/>
                  <a:pt x="188" y="80"/>
                </a:cubicBezTo>
                <a:cubicBezTo>
                  <a:pt x="181" y="80"/>
                  <a:pt x="176" y="75"/>
                  <a:pt x="176" y="68"/>
                </a:cubicBezTo>
                <a:cubicBezTo>
                  <a:pt x="176" y="65"/>
                  <a:pt x="177" y="62"/>
                  <a:pt x="180" y="60"/>
                </a:cubicBezTo>
                <a:cubicBezTo>
                  <a:pt x="204" y="36"/>
                  <a:pt x="204" y="36"/>
                  <a:pt x="204" y="36"/>
                </a:cubicBezTo>
                <a:cubicBezTo>
                  <a:pt x="206" y="33"/>
                  <a:pt x="209" y="32"/>
                  <a:pt x="212" y="32"/>
                </a:cubicBezTo>
                <a:cubicBezTo>
                  <a:pt x="219" y="32"/>
                  <a:pt x="224" y="37"/>
                  <a:pt x="224" y="44"/>
                </a:cubicBezTo>
                <a:cubicBezTo>
                  <a:pt x="224" y="47"/>
                  <a:pt x="223" y="50"/>
                  <a:pt x="220" y="52"/>
                </a:cubicBezTo>
                <a:moveTo>
                  <a:pt x="128" y="256"/>
                </a:moveTo>
                <a:cubicBezTo>
                  <a:pt x="121" y="256"/>
                  <a:pt x="116" y="251"/>
                  <a:pt x="116" y="244"/>
                </a:cubicBezTo>
                <a:cubicBezTo>
                  <a:pt x="116" y="212"/>
                  <a:pt x="116" y="212"/>
                  <a:pt x="116" y="212"/>
                </a:cubicBezTo>
                <a:cubicBezTo>
                  <a:pt x="116" y="205"/>
                  <a:pt x="121" y="200"/>
                  <a:pt x="128" y="200"/>
                </a:cubicBezTo>
                <a:cubicBezTo>
                  <a:pt x="135" y="200"/>
                  <a:pt x="140" y="205"/>
                  <a:pt x="140" y="212"/>
                </a:cubicBezTo>
                <a:cubicBezTo>
                  <a:pt x="140" y="244"/>
                  <a:pt x="140" y="244"/>
                  <a:pt x="140" y="244"/>
                </a:cubicBezTo>
                <a:cubicBezTo>
                  <a:pt x="140" y="251"/>
                  <a:pt x="135" y="256"/>
                  <a:pt x="128" y="256"/>
                </a:cubicBezTo>
                <a:moveTo>
                  <a:pt x="128" y="56"/>
                </a:moveTo>
                <a:cubicBezTo>
                  <a:pt x="121" y="56"/>
                  <a:pt x="116" y="51"/>
                  <a:pt x="116" y="44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40" y="51"/>
                  <a:pt x="135" y="56"/>
                  <a:pt x="128" y="56"/>
                </a:cubicBezTo>
                <a:moveTo>
                  <a:pt x="76" y="196"/>
                </a:moveTo>
                <a:cubicBezTo>
                  <a:pt x="52" y="220"/>
                  <a:pt x="52" y="220"/>
                  <a:pt x="52" y="220"/>
                </a:cubicBezTo>
                <a:cubicBezTo>
                  <a:pt x="50" y="223"/>
                  <a:pt x="47" y="224"/>
                  <a:pt x="44" y="224"/>
                </a:cubicBezTo>
                <a:cubicBezTo>
                  <a:pt x="37" y="224"/>
                  <a:pt x="32" y="219"/>
                  <a:pt x="32" y="212"/>
                </a:cubicBezTo>
                <a:cubicBezTo>
                  <a:pt x="32" y="209"/>
                  <a:pt x="33" y="206"/>
                  <a:pt x="36" y="204"/>
                </a:cubicBezTo>
                <a:cubicBezTo>
                  <a:pt x="60" y="180"/>
                  <a:pt x="60" y="180"/>
                  <a:pt x="60" y="180"/>
                </a:cubicBezTo>
                <a:cubicBezTo>
                  <a:pt x="62" y="177"/>
                  <a:pt x="65" y="176"/>
                  <a:pt x="68" y="176"/>
                </a:cubicBezTo>
                <a:cubicBezTo>
                  <a:pt x="75" y="176"/>
                  <a:pt x="80" y="181"/>
                  <a:pt x="80" y="188"/>
                </a:cubicBezTo>
                <a:cubicBezTo>
                  <a:pt x="80" y="191"/>
                  <a:pt x="79" y="194"/>
                  <a:pt x="76" y="196"/>
                </a:cubicBezTo>
                <a:moveTo>
                  <a:pt x="68" y="80"/>
                </a:moveTo>
                <a:cubicBezTo>
                  <a:pt x="65" y="80"/>
                  <a:pt x="62" y="79"/>
                  <a:pt x="60" y="76"/>
                </a:cubicBezTo>
                <a:cubicBezTo>
                  <a:pt x="36" y="52"/>
                  <a:pt x="36" y="52"/>
                  <a:pt x="36" y="52"/>
                </a:cubicBezTo>
                <a:cubicBezTo>
                  <a:pt x="33" y="50"/>
                  <a:pt x="32" y="47"/>
                  <a:pt x="32" y="44"/>
                </a:cubicBezTo>
                <a:cubicBezTo>
                  <a:pt x="32" y="37"/>
                  <a:pt x="37" y="32"/>
                  <a:pt x="44" y="32"/>
                </a:cubicBezTo>
                <a:cubicBezTo>
                  <a:pt x="47" y="32"/>
                  <a:pt x="50" y="33"/>
                  <a:pt x="52" y="36"/>
                </a:cubicBezTo>
                <a:cubicBezTo>
                  <a:pt x="76" y="60"/>
                  <a:pt x="76" y="60"/>
                  <a:pt x="76" y="60"/>
                </a:cubicBezTo>
                <a:cubicBezTo>
                  <a:pt x="79" y="62"/>
                  <a:pt x="80" y="65"/>
                  <a:pt x="80" y="68"/>
                </a:cubicBezTo>
                <a:cubicBezTo>
                  <a:pt x="80" y="75"/>
                  <a:pt x="75" y="80"/>
                  <a:pt x="68" y="80"/>
                </a:cubicBezTo>
                <a:moveTo>
                  <a:pt x="56" y="128"/>
                </a:moveTo>
                <a:cubicBezTo>
                  <a:pt x="56" y="135"/>
                  <a:pt x="51" y="140"/>
                  <a:pt x="44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21"/>
                  <a:pt x="5" y="116"/>
                  <a:pt x="12" y="116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51" y="116"/>
                  <a:pt x="56" y="121"/>
                  <a:pt x="56" y="128"/>
                </a:cubicBezTo>
                <a:moveTo>
                  <a:pt x="188" y="176"/>
                </a:moveTo>
                <a:cubicBezTo>
                  <a:pt x="191" y="176"/>
                  <a:pt x="194" y="177"/>
                  <a:pt x="196" y="180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3" y="206"/>
                  <a:pt x="224" y="209"/>
                  <a:pt x="224" y="212"/>
                </a:cubicBezTo>
                <a:cubicBezTo>
                  <a:pt x="224" y="219"/>
                  <a:pt x="219" y="224"/>
                  <a:pt x="212" y="224"/>
                </a:cubicBezTo>
                <a:cubicBezTo>
                  <a:pt x="209" y="224"/>
                  <a:pt x="206" y="223"/>
                  <a:pt x="204" y="220"/>
                </a:cubicBezTo>
                <a:cubicBezTo>
                  <a:pt x="180" y="196"/>
                  <a:pt x="180" y="196"/>
                  <a:pt x="180" y="196"/>
                </a:cubicBezTo>
                <a:cubicBezTo>
                  <a:pt x="177" y="194"/>
                  <a:pt x="176" y="191"/>
                  <a:pt x="176" y="188"/>
                </a:cubicBezTo>
                <a:cubicBezTo>
                  <a:pt x="176" y="181"/>
                  <a:pt x="181" y="176"/>
                  <a:pt x="188" y="176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" name="Freeform 16"/>
          <p:cNvSpPr>
            <a:spLocks noEditPoints="1"/>
          </p:cNvSpPr>
          <p:nvPr/>
        </p:nvSpPr>
        <p:spPr bwMode="auto">
          <a:xfrm>
            <a:off x="600075" y="4491479"/>
            <a:ext cx="394776" cy="394776"/>
          </a:xfrm>
          <a:custGeom>
            <a:avLst/>
            <a:gdLst>
              <a:gd name="T0" fmla="*/ 207963 w 256"/>
              <a:gd name="T1" fmla="*/ 415925 h 256"/>
              <a:gd name="T2" fmla="*/ 0 w 256"/>
              <a:gd name="T3" fmla="*/ 207963 h 256"/>
              <a:gd name="T4" fmla="*/ 207963 w 256"/>
              <a:gd name="T5" fmla="*/ 0 h 256"/>
              <a:gd name="T6" fmla="*/ 415925 w 256"/>
              <a:gd name="T7" fmla="*/ 207963 h 256"/>
              <a:gd name="T8" fmla="*/ 207963 w 256"/>
              <a:gd name="T9" fmla="*/ 415925 h 256"/>
              <a:gd name="T10" fmla="*/ 207963 w 256"/>
              <a:gd name="T11" fmla="*/ 38993 h 256"/>
              <a:gd name="T12" fmla="*/ 38993 w 256"/>
              <a:gd name="T13" fmla="*/ 207963 h 256"/>
              <a:gd name="T14" fmla="*/ 207963 w 256"/>
              <a:gd name="T15" fmla="*/ 376932 h 256"/>
              <a:gd name="T16" fmla="*/ 376932 w 256"/>
              <a:gd name="T17" fmla="*/ 207963 h 256"/>
              <a:gd name="T18" fmla="*/ 207963 w 256"/>
              <a:gd name="T19" fmla="*/ 38993 h 256"/>
              <a:gd name="T20" fmla="*/ 207963 w 256"/>
              <a:gd name="T21" fmla="*/ 298946 h 256"/>
              <a:gd name="T22" fmla="*/ 172219 w 256"/>
              <a:gd name="T23" fmla="*/ 242081 h 256"/>
              <a:gd name="T24" fmla="*/ 209587 w 256"/>
              <a:gd name="T25" fmla="*/ 103981 h 256"/>
              <a:gd name="T26" fmla="*/ 243706 w 256"/>
              <a:gd name="T27" fmla="*/ 242081 h 256"/>
              <a:gd name="T28" fmla="*/ 207963 w 256"/>
              <a:gd name="T29" fmla="*/ 298946 h 2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28" y="184"/>
                </a:moveTo>
                <a:cubicBezTo>
                  <a:pt x="96" y="184"/>
                  <a:pt x="106" y="149"/>
                  <a:pt x="106" y="149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50" y="149"/>
                  <a:pt x="150" y="149"/>
                  <a:pt x="150" y="149"/>
                </a:cubicBezTo>
                <a:cubicBezTo>
                  <a:pt x="160" y="184"/>
                  <a:pt x="128" y="184"/>
                  <a:pt x="128" y="18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" name="Freeform 17"/>
          <p:cNvSpPr>
            <a:spLocks noEditPoints="1"/>
          </p:cNvSpPr>
          <p:nvPr/>
        </p:nvSpPr>
        <p:spPr bwMode="auto">
          <a:xfrm>
            <a:off x="8206299" y="3799868"/>
            <a:ext cx="394776" cy="394776"/>
          </a:xfrm>
          <a:custGeom>
            <a:avLst/>
            <a:gdLst>
              <a:gd name="T0" fmla="*/ 344438 w 256"/>
              <a:gd name="T1" fmla="*/ 415925 h 256"/>
              <a:gd name="T2" fmla="*/ 0 w 256"/>
              <a:gd name="T3" fmla="*/ 71487 h 256"/>
              <a:gd name="T4" fmla="*/ 0 w 256"/>
              <a:gd name="T5" fmla="*/ 0 h 256"/>
              <a:gd name="T6" fmla="*/ 415925 w 256"/>
              <a:gd name="T7" fmla="*/ 415925 h 256"/>
              <a:gd name="T8" fmla="*/ 344438 w 256"/>
              <a:gd name="T9" fmla="*/ 415925 h 256"/>
              <a:gd name="T10" fmla="*/ 266452 w 256"/>
              <a:gd name="T11" fmla="*/ 415925 h 256"/>
              <a:gd name="T12" fmla="*/ 194965 w 256"/>
              <a:gd name="T13" fmla="*/ 415925 h 256"/>
              <a:gd name="T14" fmla="*/ 0 w 256"/>
              <a:gd name="T15" fmla="*/ 220960 h 256"/>
              <a:gd name="T16" fmla="*/ 0 w 256"/>
              <a:gd name="T17" fmla="*/ 149473 h 256"/>
              <a:gd name="T18" fmla="*/ 266452 w 256"/>
              <a:gd name="T19" fmla="*/ 415925 h 256"/>
              <a:gd name="T20" fmla="*/ 51991 w 256"/>
              <a:gd name="T21" fmla="*/ 311944 h 256"/>
              <a:gd name="T22" fmla="*/ 103981 w 256"/>
              <a:gd name="T23" fmla="*/ 363934 h 256"/>
              <a:gd name="T24" fmla="*/ 51991 w 256"/>
              <a:gd name="T25" fmla="*/ 415925 h 256"/>
              <a:gd name="T26" fmla="*/ 0 w 256"/>
              <a:gd name="T27" fmla="*/ 363934 h 256"/>
              <a:gd name="T28" fmla="*/ 51991 w 256"/>
              <a:gd name="T29" fmla="*/ 311944 h 2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6" h="256">
                <a:moveTo>
                  <a:pt x="212" y="256"/>
                </a:moveTo>
                <a:cubicBezTo>
                  <a:pt x="212" y="139"/>
                  <a:pt x="117" y="44"/>
                  <a:pt x="0" y="44"/>
                </a:cubicBezTo>
                <a:cubicBezTo>
                  <a:pt x="0" y="0"/>
                  <a:pt x="0" y="0"/>
                  <a:pt x="0" y="0"/>
                </a:cubicBezTo>
                <a:cubicBezTo>
                  <a:pt x="141" y="0"/>
                  <a:pt x="256" y="115"/>
                  <a:pt x="256" y="256"/>
                </a:cubicBezTo>
                <a:lnTo>
                  <a:pt x="212" y="256"/>
                </a:lnTo>
                <a:close/>
                <a:moveTo>
                  <a:pt x="164" y="256"/>
                </a:moveTo>
                <a:cubicBezTo>
                  <a:pt x="120" y="256"/>
                  <a:pt x="120" y="256"/>
                  <a:pt x="120" y="256"/>
                </a:cubicBezTo>
                <a:cubicBezTo>
                  <a:pt x="120" y="190"/>
                  <a:pt x="66" y="136"/>
                  <a:pt x="0" y="136"/>
                </a:cubicBezTo>
                <a:cubicBezTo>
                  <a:pt x="0" y="92"/>
                  <a:pt x="0" y="92"/>
                  <a:pt x="0" y="92"/>
                </a:cubicBezTo>
                <a:cubicBezTo>
                  <a:pt x="91" y="92"/>
                  <a:pt x="164" y="165"/>
                  <a:pt x="164" y="256"/>
                </a:cubicBezTo>
                <a:moveTo>
                  <a:pt x="32" y="192"/>
                </a:moveTo>
                <a:cubicBezTo>
                  <a:pt x="50" y="192"/>
                  <a:pt x="64" y="206"/>
                  <a:pt x="64" y="224"/>
                </a:cubicBezTo>
                <a:cubicBezTo>
                  <a:pt x="64" y="242"/>
                  <a:pt x="50" y="256"/>
                  <a:pt x="32" y="256"/>
                </a:cubicBezTo>
                <a:cubicBezTo>
                  <a:pt x="14" y="256"/>
                  <a:pt x="0" y="242"/>
                  <a:pt x="0" y="224"/>
                </a:cubicBezTo>
                <a:cubicBezTo>
                  <a:pt x="0" y="206"/>
                  <a:pt x="14" y="192"/>
                  <a:pt x="32" y="19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" name="Freeform 18"/>
          <p:cNvSpPr>
            <a:spLocks noEditPoints="1"/>
          </p:cNvSpPr>
          <p:nvPr/>
        </p:nvSpPr>
        <p:spPr bwMode="auto">
          <a:xfrm>
            <a:off x="7532770" y="3817950"/>
            <a:ext cx="358613" cy="358613"/>
          </a:xfrm>
          <a:custGeom>
            <a:avLst/>
            <a:gdLst>
              <a:gd name="T0" fmla="*/ 358282 w 232"/>
              <a:gd name="T1" fmla="*/ 136799 h 232"/>
              <a:gd name="T2" fmla="*/ 293140 w 232"/>
              <a:gd name="T3" fmla="*/ 136799 h 232"/>
              <a:gd name="T4" fmla="*/ 268712 w 232"/>
              <a:gd name="T5" fmla="*/ 241026 h 232"/>
              <a:gd name="T6" fmla="*/ 319197 w 232"/>
              <a:gd name="T7" fmla="*/ 241026 h 232"/>
              <a:gd name="T8" fmla="*/ 338740 w 232"/>
              <a:gd name="T9" fmla="*/ 260569 h 232"/>
              <a:gd name="T10" fmla="*/ 319197 w 232"/>
              <a:gd name="T11" fmla="*/ 280112 h 232"/>
              <a:gd name="T12" fmla="*/ 258940 w 232"/>
              <a:gd name="T13" fmla="*/ 280112 h 232"/>
              <a:gd name="T14" fmla="*/ 241026 w 232"/>
              <a:gd name="T15" fmla="*/ 363168 h 232"/>
              <a:gd name="T16" fmla="*/ 221484 w 232"/>
              <a:gd name="T17" fmla="*/ 377825 h 232"/>
              <a:gd name="T18" fmla="*/ 201941 w 232"/>
              <a:gd name="T19" fmla="*/ 358282 h 232"/>
              <a:gd name="T20" fmla="*/ 201941 w 232"/>
              <a:gd name="T21" fmla="*/ 353397 h 232"/>
              <a:gd name="T22" fmla="*/ 219855 w 232"/>
              <a:gd name="T23" fmla="*/ 280112 h 232"/>
              <a:gd name="T24" fmla="*/ 115627 w 232"/>
              <a:gd name="T25" fmla="*/ 280112 h 232"/>
              <a:gd name="T26" fmla="*/ 97713 w 232"/>
              <a:gd name="T27" fmla="*/ 363168 h 232"/>
              <a:gd name="T28" fmla="*/ 78171 w 232"/>
              <a:gd name="T29" fmla="*/ 377825 h 232"/>
              <a:gd name="T30" fmla="*/ 58628 w 232"/>
              <a:gd name="T31" fmla="*/ 358282 h 232"/>
              <a:gd name="T32" fmla="*/ 58628 w 232"/>
              <a:gd name="T33" fmla="*/ 353397 h 232"/>
              <a:gd name="T34" fmla="*/ 76542 w 232"/>
              <a:gd name="T35" fmla="*/ 280112 h 232"/>
              <a:gd name="T36" fmla="*/ 19543 w 232"/>
              <a:gd name="T37" fmla="*/ 280112 h 232"/>
              <a:gd name="T38" fmla="*/ 0 w 232"/>
              <a:gd name="T39" fmla="*/ 260569 h 232"/>
              <a:gd name="T40" fmla="*/ 19543 w 232"/>
              <a:gd name="T41" fmla="*/ 241026 h 232"/>
              <a:gd name="T42" fmla="*/ 84685 w 232"/>
              <a:gd name="T43" fmla="*/ 241026 h 232"/>
              <a:gd name="T44" fmla="*/ 109113 w 232"/>
              <a:gd name="T45" fmla="*/ 136799 h 232"/>
              <a:gd name="T46" fmla="*/ 58628 w 232"/>
              <a:gd name="T47" fmla="*/ 136799 h 232"/>
              <a:gd name="T48" fmla="*/ 39085 w 232"/>
              <a:gd name="T49" fmla="*/ 117256 h 232"/>
              <a:gd name="T50" fmla="*/ 58628 w 232"/>
              <a:gd name="T51" fmla="*/ 97713 h 232"/>
              <a:gd name="T52" fmla="*/ 118885 w 232"/>
              <a:gd name="T53" fmla="*/ 97713 h 232"/>
              <a:gd name="T54" fmla="*/ 136799 w 232"/>
              <a:gd name="T55" fmla="*/ 14657 h 232"/>
              <a:gd name="T56" fmla="*/ 136799 w 232"/>
              <a:gd name="T57" fmla="*/ 14657 h 232"/>
              <a:gd name="T58" fmla="*/ 156341 w 232"/>
              <a:gd name="T59" fmla="*/ 0 h 232"/>
              <a:gd name="T60" fmla="*/ 175884 w 232"/>
              <a:gd name="T61" fmla="*/ 19543 h 232"/>
              <a:gd name="T62" fmla="*/ 175884 w 232"/>
              <a:gd name="T63" fmla="*/ 24428 h 232"/>
              <a:gd name="T64" fmla="*/ 157970 w 232"/>
              <a:gd name="T65" fmla="*/ 97713 h 232"/>
              <a:gd name="T66" fmla="*/ 262198 w 232"/>
              <a:gd name="T67" fmla="*/ 97713 h 232"/>
              <a:gd name="T68" fmla="*/ 280112 w 232"/>
              <a:gd name="T69" fmla="*/ 14657 h 232"/>
              <a:gd name="T70" fmla="*/ 280112 w 232"/>
              <a:gd name="T71" fmla="*/ 14657 h 232"/>
              <a:gd name="T72" fmla="*/ 299654 w 232"/>
              <a:gd name="T73" fmla="*/ 0 h 232"/>
              <a:gd name="T74" fmla="*/ 319197 w 232"/>
              <a:gd name="T75" fmla="*/ 19543 h 232"/>
              <a:gd name="T76" fmla="*/ 319197 w 232"/>
              <a:gd name="T77" fmla="*/ 24428 h 232"/>
              <a:gd name="T78" fmla="*/ 301283 w 232"/>
              <a:gd name="T79" fmla="*/ 97713 h 232"/>
              <a:gd name="T80" fmla="*/ 358282 w 232"/>
              <a:gd name="T81" fmla="*/ 97713 h 232"/>
              <a:gd name="T82" fmla="*/ 377825 w 232"/>
              <a:gd name="T83" fmla="*/ 117256 h 232"/>
              <a:gd name="T84" fmla="*/ 358282 w 232"/>
              <a:gd name="T85" fmla="*/ 136799 h 232"/>
              <a:gd name="T86" fmla="*/ 149827 w 232"/>
              <a:gd name="T87" fmla="*/ 136799 h 232"/>
              <a:gd name="T88" fmla="*/ 125399 w 232"/>
              <a:gd name="T89" fmla="*/ 241026 h 232"/>
              <a:gd name="T90" fmla="*/ 227998 w 232"/>
              <a:gd name="T91" fmla="*/ 241026 h 232"/>
              <a:gd name="T92" fmla="*/ 252426 w 232"/>
              <a:gd name="T93" fmla="*/ 136799 h 232"/>
              <a:gd name="T94" fmla="*/ 149827 w 232"/>
              <a:gd name="T95" fmla="*/ 136799 h 23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32" h="232">
                <a:moveTo>
                  <a:pt x="220" y="84"/>
                </a:moveTo>
                <a:cubicBezTo>
                  <a:pt x="180" y="84"/>
                  <a:pt x="180" y="84"/>
                  <a:pt x="180" y="84"/>
                </a:cubicBezTo>
                <a:cubicBezTo>
                  <a:pt x="165" y="148"/>
                  <a:pt x="165" y="148"/>
                  <a:pt x="165" y="148"/>
                </a:cubicBezTo>
                <a:cubicBezTo>
                  <a:pt x="196" y="148"/>
                  <a:pt x="196" y="148"/>
                  <a:pt x="196" y="148"/>
                </a:cubicBezTo>
                <a:cubicBezTo>
                  <a:pt x="203" y="148"/>
                  <a:pt x="208" y="153"/>
                  <a:pt x="208" y="160"/>
                </a:cubicBezTo>
                <a:cubicBezTo>
                  <a:pt x="208" y="167"/>
                  <a:pt x="203" y="172"/>
                  <a:pt x="196" y="172"/>
                </a:cubicBezTo>
                <a:cubicBezTo>
                  <a:pt x="159" y="172"/>
                  <a:pt x="159" y="172"/>
                  <a:pt x="159" y="172"/>
                </a:cubicBezTo>
                <a:cubicBezTo>
                  <a:pt x="148" y="223"/>
                  <a:pt x="148" y="223"/>
                  <a:pt x="148" y="223"/>
                </a:cubicBezTo>
                <a:cubicBezTo>
                  <a:pt x="146" y="228"/>
                  <a:pt x="142" y="232"/>
                  <a:pt x="136" y="232"/>
                </a:cubicBezTo>
                <a:cubicBezTo>
                  <a:pt x="129" y="232"/>
                  <a:pt x="124" y="227"/>
                  <a:pt x="124" y="220"/>
                </a:cubicBezTo>
                <a:cubicBezTo>
                  <a:pt x="124" y="219"/>
                  <a:pt x="124" y="218"/>
                  <a:pt x="124" y="217"/>
                </a:cubicBezTo>
                <a:cubicBezTo>
                  <a:pt x="135" y="172"/>
                  <a:pt x="135" y="172"/>
                  <a:pt x="135" y="172"/>
                </a:cubicBezTo>
                <a:cubicBezTo>
                  <a:pt x="71" y="172"/>
                  <a:pt x="71" y="172"/>
                  <a:pt x="71" y="172"/>
                </a:cubicBezTo>
                <a:cubicBezTo>
                  <a:pt x="60" y="223"/>
                  <a:pt x="60" y="223"/>
                  <a:pt x="60" y="223"/>
                </a:cubicBezTo>
                <a:cubicBezTo>
                  <a:pt x="58" y="228"/>
                  <a:pt x="54" y="232"/>
                  <a:pt x="48" y="232"/>
                </a:cubicBezTo>
                <a:cubicBezTo>
                  <a:pt x="41" y="232"/>
                  <a:pt x="36" y="227"/>
                  <a:pt x="36" y="220"/>
                </a:cubicBezTo>
                <a:cubicBezTo>
                  <a:pt x="36" y="219"/>
                  <a:pt x="36" y="218"/>
                  <a:pt x="36" y="217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12" y="172"/>
                  <a:pt x="12" y="172"/>
                  <a:pt x="12" y="172"/>
                </a:cubicBezTo>
                <a:cubicBezTo>
                  <a:pt x="5" y="172"/>
                  <a:pt x="0" y="167"/>
                  <a:pt x="0" y="160"/>
                </a:cubicBezTo>
                <a:cubicBezTo>
                  <a:pt x="0" y="153"/>
                  <a:pt x="5" y="148"/>
                  <a:pt x="12" y="148"/>
                </a:cubicBezTo>
                <a:cubicBezTo>
                  <a:pt x="52" y="148"/>
                  <a:pt x="52" y="148"/>
                  <a:pt x="52" y="148"/>
                </a:cubicBezTo>
                <a:cubicBezTo>
                  <a:pt x="67" y="84"/>
                  <a:pt x="67" y="84"/>
                  <a:pt x="67" y="84"/>
                </a:cubicBezTo>
                <a:cubicBezTo>
                  <a:pt x="36" y="84"/>
                  <a:pt x="36" y="84"/>
                  <a:pt x="36" y="84"/>
                </a:cubicBezTo>
                <a:cubicBezTo>
                  <a:pt x="29" y="84"/>
                  <a:pt x="24" y="79"/>
                  <a:pt x="24" y="72"/>
                </a:cubicBezTo>
                <a:cubicBezTo>
                  <a:pt x="24" y="65"/>
                  <a:pt x="29" y="60"/>
                  <a:pt x="36" y="60"/>
                </a:cubicBezTo>
                <a:cubicBezTo>
                  <a:pt x="73" y="60"/>
                  <a:pt x="73" y="60"/>
                  <a:pt x="73" y="60"/>
                </a:cubicBezTo>
                <a:cubicBezTo>
                  <a:pt x="84" y="9"/>
                  <a:pt x="84" y="9"/>
                  <a:pt x="84" y="9"/>
                </a:cubicBezTo>
                <a:cubicBezTo>
                  <a:pt x="84" y="9"/>
                  <a:pt x="84" y="9"/>
                  <a:pt x="84" y="9"/>
                </a:cubicBezTo>
                <a:cubicBezTo>
                  <a:pt x="86" y="4"/>
                  <a:pt x="90" y="0"/>
                  <a:pt x="96" y="0"/>
                </a:cubicBezTo>
                <a:cubicBezTo>
                  <a:pt x="103" y="0"/>
                  <a:pt x="108" y="5"/>
                  <a:pt x="108" y="12"/>
                </a:cubicBezTo>
                <a:cubicBezTo>
                  <a:pt x="108" y="13"/>
                  <a:pt x="108" y="14"/>
                  <a:pt x="108" y="15"/>
                </a:cubicBezTo>
                <a:cubicBezTo>
                  <a:pt x="97" y="60"/>
                  <a:pt x="97" y="60"/>
                  <a:pt x="97" y="60"/>
                </a:cubicBezTo>
                <a:cubicBezTo>
                  <a:pt x="161" y="60"/>
                  <a:pt x="161" y="60"/>
                  <a:pt x="161" y="60"/>
                </a:cubicBezTo>
                <a:cubicBezTo>
                  <a:pt x="172" y="9"/>
                  <a:pt x="172" y="9"/>
                  <a:pt x="172" y="9"/>
                </a:cubicBezTo>
                <a:cubicBezTo>
                  <a:pt x="172" y="9"/>
                  <a:pt x="172" y="9"/>
                  <a:pt x="172" y="9"/>
                </a:cubicBezTo>
                <a:cubicBezTo>
                  <a:pt x="174" y="4"/>
                  <a:pt x="178" y="0"/>
                  <a:pt x="184" y="0"/>
                </a:cubicBezTo>
                <a:cubicBezTo>
                  <a:pt x="191" y="0"/>
                  <a:pt x="196" y="5"/>
                  <a:pt x="196" y="12"/>
                </a:cubicBezTo>
                <a:cubicBezTo>
                  <a:pt x="196" y="13"/>
                  <a:pt x="196" y="14"/>
                  <a:pt x="196" y="15"/>
                </a:cubicBezTo>
                <a:cubicBezTo>
                  <a:pt x="185" y="60"/>
                  <a:pt x="185" y="60"/>
                  <a:pt x="185" y="60"/>
                </a:cubicBezTo>
                <a:cubicBezTo>
                  <a:pt x="220" y="60"/>
                  <a:pt x="220" y="60"/>
                  <a:pt x="220" y="60"/>
                </a:cubicBezTo>
                <a:cubicBezTo>
                  <a:pt x="227" y="60"/>
                  <a:pt x="232" y="65"/>
                  <a:pt x="232" y="72"/>
                </a:cubicBezTo>
                <a:cubicBezTo>
                  <a:pt x="232" y="79"/>
                  <a:pt x="227" y="84"/>
                  <a:pt x="220" y="84"/>
                </a:cubicBezTo>
                <a:moveTo>
                  <a:pt x="92" y="84"/>
                </a:moveTo>
                <a:cubicBezTo>
                  <a:pt x="77" y="148"/>
                  <a:pt x="77" y="148"/>
                  <a:pt x="77" y="148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55" y="84"/>
                  <a:pt x="155" y="84"/>
                  <a:pt x="155" y="84"/>
                </a:cubicBezTo>
                <a:lnTo>
                  <a:pt x="92" y="8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" name="Freeform 19"/>
          <p:cNvSpPr>
            <a:spLocks noEditPoints="1"/>
          </p:cNvSpPr>
          <p:nvPr/>
        </p:nvSpPr>
        <p:spPr bwMode="auto">
          <a:xfrm>
            <a:off x="6823075" y="3836031"/>
            <a:ext cx="394776" cy="320944"/>
          </a:xfrm>
          <a:custGeom>
            <a:avLst/>
            <a:gdLst>
              <a:gd name="T0" fmla="*/ 396429 w 256"/>
              <a:gd name="T1" fmla="*/ 338137 h 208"/>
              <a:gd name="T2" fmla="*/ 19496 w 256"/>
              <a:gd name="T3" fmla="*/ 338137 h 208"/>
              <a:gd name="T4" fmla="*/ 0 w 256"/>
              <a:gd name="T5" fmla="*/ 318629 h 208"/>
              <a:gd name="T6" fmla="*/ 0 w 256"/>
              <a:gd name="T7" fmla="*/ 19508 h 208"/>
              <a:gd name="T8" fmla="*/ 19496 w 256"/>
              <a:gd name="T9" fmla="*/ 0 h 208"/>
              <a:gd name="T10" fmla="*/ 396429 w 256"/>
              <a:gd name="T11" fmla="*/ 0 h 208"/>
              <a:gd name="T12" fmla="*/ 415925 w 256"/>
              <a:gd name="T13" fmla="*/ 19508 h 208"/>
              <a:gd name="T14" fmla="*/ 415925 w 256"/>
              <a:gd name="T15" fmla="*/ 318629 h 208"/>
              <a:gd name="T16" fmla="*/ 396429 w 256"/>
              <a:gd name="T17" fmla="*/ 338137 h 208"/>
              <a:gd name="T18" fmla="*/ 136475 w 256"/>
              <a:gd name="T19" fmla="*/ 39016 h 208"/>
              <a:gd name="T20" fmla="*/ 38993 w 256"/>
              <a:gd name="T21" fmla="*/ 39016 h 208"/>
              <a:gd name="T22" fmla="*/ 38993 w 256"/>
              <a:gd name="T23" fmla="*/ 299121 h 208"/>
              <a:gd name="T24" fmla="*/ 136475 w 256"/>
              <a:gd name="T25" fmla="*/ 299121 h 208"/>
              <a:gd name="T26" fmla="*/ 136475 w 256"/>
              <a:gd name="T27" fmla="*/ 39016 h 208"/>
              <a:gd name="T28" fmla="*/ 155972 w 256"/>
              <a:gd name="T29" fmla="*/ 299121 h 208"/>
              <a:gd name="T30" fmla="*/ 259953 w 256"/>
              <a:gd name="T31" fmla="*/ 299121 h 208"/>
              <a:gd name="T32" fmla="*/ 259953 w 256"/>
              <a:gd name="T33" fmla="*/ 39016 h 208"/>
              <a:gd name="T34" fmla="*/ 155972 w 256"/>
              <a:gd name="T35" fmla="*/ 39016 h 208"/>
              <a:gd name="T36" fmla="*/ 155972 w 256"/>
              <a:gd name="T37" fmla="*/ 299121 h 208"/>
              <a:gd name="T38" fmla="*/ 376932 w 256"/>
              <a:gd name="T39" fmla="*/ 39016 h 208"/>
              <a:gd name="T40" fmla="*/ 279450 w 256"/>
              <a:gd name="T41" fmla="*/ 39016 h 208"/>
              <a:gd name="T42" fmla="*/ 279450 w 256"/>
              <a:gd name="T43" fmla="*/ 299121 h 208"/>
              <a:gd name="T44" fmla="*/ 376932 w 256"/>
              <a:gd name="T45" fmla="*/ 299121 h 208"/>
              <a:gd name="T46" fmla="*/ 376932 w 256"/>
              <a:gd name="T47" fmla="*/ 39016 h 20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56" h="208">
                <a:moveTo>
                  <a:pt x="244" y="208"/>
                </a:move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3"/>
                  <a:pt x="251" y="208"/>
                  <a:pt x="244" y="208"/>
                </a:cubicBezTo>
                <a:moveTo>
                  <a:pt x="84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84" y="184"/>
                  <a:pt x="84" y="184"/>
                  <a:pt x="84" y="184"/>
                </a:cubicBezTo>
                <a:lnTo>
                  <a:pt x="84" y="24"/>
                </a:lnTo>
                <a:close/>
                <a:moveTo>
                  <a:pt x="96" y="184"/>
                </a:moveTo>
                <a:cubicBezTo>
                  <a:pt x="160" y="184"/>
                  <a:pt x="160" y="184"/>
                  <a:pt x="160" y="18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184"/>
                </a:lnTo>
                <a:close/>
                <a:moveTo>
                  <a:pt x="232" y="24"/>
                </a:moveTo>
                <a:cubicBezTo>
                  <a:pt x="172" y="24"/>
                  <a:pt x="172" y="24"/>
                  <a:pt x="172" y="24"/>
                </a:cubicBezTo>
                <a:cubicBezTo>
                  <a:pt x="172" y="184"/>
                  <a:pt x="172" y="184"/>
                  <a:pt x="172" y="184"/>
                </a:cubicBezTo>
                <a:cubicBezTo>
                  <a:pt x="232" y="184"/>
                  <a:pt x="232" y="184"/>
                  <a:pt x="232" y="184"/>
                </a:cubicBezTo>
                <a:lnTo>
                  <a:pt x="232" y="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" name="Freeform 20"/>
          <p:cNvSpPr>
            <a:spLocks noEditPoints="1"/>
          </p:cNvSpPr>
          <p:nvPr/>
        </p:nvSpPr>
        <p:spPr bwMode="auto">
          <a:xfrm>
            <a:off x="6143518" y="3808908"/>
            <a:ext cx="378201" cy="379709"/>
          </a:xfrm>
          <a:custGeom>
            <a:avLst/>
            <a:gdLst>
              <a:gd name="T0" fmla="*/ 391956 w 245"/>
              <a:gd name="T1" fmla="*/ 63423 h 246"/>
              <a:gd name="T2" fmla="*/ 349671 w 245"/>
              <a:gd name="T3" fmla="*/ 104078 h 246"/>
              <a:gd name="T4" fmla="*/ 296000 w 245"/>
              <a:gd name="T5" fmla="*/ 48787 h 246"/>
              <a:gd name="T6" fmla="*/ 336660 w 245"/>
              <a:gd name="T7" fmla="*/ 8131 h 246"/>
              <a:gd name="T8" fmla="*/ 364308 w 245"/>
              <a:gd name="T9" fmla="*/ 8131 h 246"/>
              <a:gd name="T10" fmla="*/ 391956 w 245"/>
              <a:gd name="T11" fmla="*/ 35777 h 246"/>
              <a:gd name="T12" fmla="*/ 391956 w 245"/>
              <a:gd name="T13" fmla="*/ 63423 h 246"/>
              <a:gd name="T14" fmla="*/ 102462 w 245"/>
              <a:gd name="T15" fmla="*/ 240680 h 246"/>
              <a:gd name="T16" fmla="*/ 157758 w 245"/>
              <a:gd name="T17" fmla="*/ 295972 h 246"/>
              <a:gd name="T18" fmla="*/ 84572 w 245"/>
              <a:gd name="T19" fmla="*/ 313860 h 246"/>
              <a:gd name="T20" fmla="*/ 102462 w 245"/>
              <a:gd name="T21" fmla="*/ 240680 h 246"/>
              <a:gd name="T22" fmla="*/ 336660 w 245"/>
              <a:gd name="T23" fmla="*/ 118714 h 246"/>
              <a:gd name="T24" fmla="*/ 172396 w 245"/>
              <a:gd name="T25" fmla="*/ 282962 h 246"/>
              <a:gd name="T26" fmla="*/ 117099 w 245"/>
              <a:gd name="T27" fmla="*/ 227671 h 246"/>
              <a:gd name="T28" fmla="*/ 281363 w 245"/>
              <a:gd name="T29" fmla="*/ 63423 h 246"/>
              <a:gd name="T30" fmla="*/ 336660 w 245"/>
              <a:gd name="T31" fmla="*/ 118714 h 246"/>
              <a:gd name="T32" fmla="*/ 39033 w 245"/>
              <a:gd name="T33" fmla="*/ 61796 h 246"/>
              <a:gd name="T34" fmla="*/ 39033 w 245"/>
              <a:gd name="T35" fmla="*/ 361021 h 246"/>
              <a:gd name="T36" fmla="*/ 338286 w 245"/>
              <a:gd name="T37" fmla="*/ 361021 h 246"/>
              <a:gd name="T38" fmla="*/ 338286 w 245"/>
              <a:gd name="T39" fmla="*/ 144734 h 246"/>
              <a:gd name="T40" fmla="*/ 377319 w 245"/>
              <a:gd name="T41" fmla="*/ 105704 h 246"/>
              <a:gd name="T42" fmla="*/ 377319 w 245"/>
              <a:gd name="T43" fmla="*/ 380535 h 246"/>
              <a:gd name="T44" fmla="*/ 357803 w 245"/>
              <a:gd name="T45" fmla="*/ 400050 h 246"/>
              <a:gd name="T46" fmla="*/ 19517 w 245"/>
              <a:gd name="T47" fmla="*/ 400050 h 246"/>
              <a:gd name="T48" fmla="*/ 0 w 245"/>
              <a:gd name="T49" fmla="*/ 380535 h 246"/>
              <a:gd name="T50" fmla="*/ 0 w 245"/>
              <a:gd name="T51" fmla="*/ 42282 h 246"/>
              <a:gd name="T52" fmla="*/ 19517 w 245"/>
              <a:gd name="T53" fmla="*/ 22767 h 246"/>
              <a:gd name="T54" fmla="*/ 294374 w 245"/>
              <a:gd name="T55" fmla="*/ 22767 h 246"/>
              <a:gd name="T56" fmla="*/ 255341 w 245"/>
              <a:gd name="T57" fmla="*/ 61796 h 246"/>
              <a:gd name="T58" fmla="*/ 39033 w 245"/>
              <a:gd name="T59" fmla="*/ 61796 h 2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45" h="246">
                <a:moveTo>
                  <a:pt x="241" y="39"/>
                </a:moveTo>
                <a:cubicBezTo>
                  <a:pt x="215" y="64"/>
                  <a:pt x="215" y="64"/>
                  <a:pt x="215" y="64"/>
                </a:cubicBezTo>
                <a:cubicBezTo>
                  <a:pt x="182" y="30"/>
                  <a:pt x="182" y="30"/>
                  <a:pt x="182" y="30"/>
                </a:cubicBezTo>
                <a:cubicBezTo>
                  <a:pt x="207" y="5"/>
                  <a:pt x="207" y="5"/>
                  <a:pt x="207" y="5"/>
                </a:cubicBezTo>
                <a:cubicBezTo>
                  <a:pt x="212" y="0"/>
                  <a:pt x="219" y="0"/>
                  <a:pt x="224" y="5"/>
                </a:cubicBezTo>
                <a:cubicBezTo>
                  <a:pt x="241" y="22"/>
                  <a:pt x="241" y="22"/>
                  <a:pt x="241" y="22"/>
                </a:cubicBezTo>
                <a:cubicBezTo>
                  <a:pt x="245" y="27"/>
                  <a:pt x="245" y="34"/>
                  <a:pt x="241" y="39"/>
                </a:cubicBezTo>
                <a:moveTo>
                  <a:pt x="63" y="148"/>
                </a:moveTo>
                <a:cubicBezTo>
                  <a:pt x="97" y="182"/>
                  <a:pt x="97" y="182"/>
                  <a:pt x="97" y="182"/>
                </a:cubicBezTo>
                <a:cubicBezTo>
                  <a:pt x="52" y="193"/>
                  <a:pt x="52" y="193"/>
                  <a:pt x="52" y="193"/>
                </a:cubicBezTo>
                <a:lnTo>
                  <a:pt x="63" y="148"/>
                </a:lnTo>
                <a:close/>
                <a:moveTo>
                  <a:pt x="207" y="73"/>
                </a:moveTo>
                <a:cubicBezTo>
                  <a:pt x="106" y="174"/>
                  <a:pt x="106" y="174"/>
                  <a:pt x="106" y="174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173" y="39"/>
                  <a:pt x="173" y="39"/>
                  <a:pt x="173" y="39"/>
                </a:cubicBezTo>
                <a:lnTo>
                  <a:pt x="207" y="73"/>
                </a:lnTo>
                <a:close/>
                <a:moveTo>
                  <a:pt x="24" y="38"/>
                </a:moveTo>
                <a:cubicBezTo>
                  <a:pt x="24" y="222"/>
                  <a:pt x="24" y="222"/>
                  <a:pt x="24" y="222"/>
                </a:cubicBezTo>
                <a:cubicBezTo>
                  <a:pt x="208" y="222"/>
                  <a:pt x="208" y="222"/>
                  <a:pt x="208" y="222"/>
                </a:cubicBezTo>
                <a:cubicBezTo>
                  <a:pt x="208" y="89"/>
                  <a:pt x="208" y="89"/>
                  <a:pt x="208" y="89"/>
                </a:cubicBezTo>
                <a:cubicBezTo>
                  <a:pt x="232" y="65"/>
                  <a:pt x="232" y="65"/>
                  <a:pt x="232" y="65"/>
                </a:cubicBezTo>
                <a:cubicBezTo>
                  <a:pt x="232" y="234"/>
                  <a:pt x="232" y="234"/>
                  <a:pt x="232" y="234"/>
                </a:cubicBezTo>
                <a:cubicBezTo>
                  <a:pt x="232" y="241"/>
                  <a:pt x="227" y="246"/>
                  <a:pt x="220" y="246"/>
                </a:cubicBezTo>
                <a:cubicBezTo>
                  <a:pt x="12" y="246"/>
                  <a:pt x="12" y="246"/>
                  <a:pt x="12" y="246"/>
                </a:cubicBezTo>
                <a:cubicBezTo>
                  <a:pt x="5" y="246"/>
                  <a:pt x="0" y="241"/>
                  <a:pt x="0" y="234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19"/>
                  <a:pt x="5" y="14"/>
                  <a:pt x="12" y="14"/>
                </a:cubicBezTo>
                <a:cubicBezTo>
                  <a:pt x="181" y="14"/>
                  <a:pt x="181" y="14"/>
                  <a:pt x="181" y="14"/>
                </a:cubicBezTo>
                <a:cubicBezTo>
                  <a:pt x="157" y="38"/>
                  <a:pt x="157" y="38"/>
                  <a:pt x="157" y="38"/>
                </a:cubicBezTo>
                <a:lnTo>
                  <a:pt x="24" y="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" name="Freeform 21"/>
          <p:cNvSpPr>
            <a:spLocks noEditPoints="1"/>
          </p:cNvSpPr>
          <p:nvPr/>
        </p:nvSpPr>
        <p:spPr bwMode="auto">
          <a:xfrm>
            <a:off x="5439851" y="3808908"/>
            <a:ext cx="394776" cy="373682"/>
          </a:xfrm>
          <a:custGeom>
            <a:avLst/>
            <a:gdLst>
              <a:gd name="T0" fmla="*/ 396429 w 256"/>
              <a:gd name="T1" fmla="*/ 393700 h 242"/>
              <a:gd name="T2" fmla="*/ 19496 w 256"/>
              <a:gd name="T3" fmla="*/ 393700 h 242"/>
              <a:gd name="T4" fmla="*/ 0 w 256"/>
              <a:gd name="T5" fmla="*/ 374178 h 242"/>
              <a:gd name="T6" fmla="*/ 19496 w 256"/>
              <a:gd name="T7" fmla="*/ 354655 h 242"/>
              <a:gd name="T8" fmla="*/ 396429 w 256"/>
              <a:gd name="T9" fmla="*/ 354655 h 242"/>
              <a:gd name="T10" fmla="*/ 415925 w 256"/>
              <a:gd name="T11" fmla="*/ 374178 h 242"/>
              <a:gd name="T12" fmla="*/ 396429 w 256"/>
              <a:gd name="T13" fmla="*/ 393700 h 242"/>
              <a:gd name="T14" fmla="*/ 316818 w 256"/>
              <a:gd name="T15" fmla="*/ 104119 h 242"/>
              <a:gd name="T16" fmla="*/ 263203 w 256"/>
              <a:gd name="T17" fmla="*/ 48806 h 242"/>
              <a:gd name="T18" fmla="*/ 303820 w 256"/>
              <a:gd name="T19" fmla="*/ 8134 h 242"/>
              <a:gd name="T20" fmla="*/ 331440 w 256"/>
              <a:gd name="T21" fmla="*/ 8134 h 242"/>
              <a:gd name="T22" fmla="*/ 359060 w 256"/>
              <a:gd name="T23" fmla="*/ 35791 h 242"/>
              <a:gd name="T24" fmla="*/ 359060 w 256"/>
              <a:gd name="T25" fmla="*/ 63448 h 242"/>
              <a:gd name="T26" fmla="*/ 316818 w 256"/>
              <a:gd name="T27" fmla="*/ 104119 h 242"/>
              <a:gd name="T28" fmla="*/ 139725 w 256"/>
              <a:gd name="T29" fmla="*/ 283074 h 242"/>
              <a:gd name="T30" fmla="*/ 84485 w 256"/>
              <a:gd name="T31" fmla="*/ 227760 h 242"/>
              <a:gd name="T32" fmla="*/ 248580 w 256"/>
              <a:gd name="T33" fmla="*/ 63448 h 242"/>
              <a:gd name="T34" fmla="*/ 303820 w 256"/>
              <a:gd name="T35" fmla="*/ 118761 h 242"/>
              <a:gd name="T36" fmla="*/ 139725 w 256"/>
              <a:gd name="T37" fmla="*/ 283074 h 242"/>
              <a:gd name="T38" fmla="*/ 51991 w 256"/>
              <a:gd name="T39" fmla="*/ 313984 h 242"/>
              <a:gd name="T40" fmla="*/ 69862 w 256"/>
              <a:gd name="T41" fmla="*/ 240775 h 242"/>
              <a:gd name="T42" fmla="*/ 125102 w 256"/>
              <a:gd name="T43" fmla="*/ 296088 h 242"/>
              <a:gd name="T44" fmla="*/ 51991 w 256"/>
              <a:gd name="T45" fmla="*/ 313984 h 24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6" h="242">
                <a:moveTo>
                  <a:pt x="244" y="242"/>
                </a:moveTo>
                <a:cubicBezTo>
                  <a:pt x="12" y="242"/>
                  <a:pt x="12" y="242"/>
                  <a:pt x="12" y="242"/>
                </a:cubicBezTo>
                <a:cubicBezTo>
                  <a:pt x="5" y="242"/>
                  <a:pt x="0" y="237"/>
                  <a:pt x="0" y="230"/>
                </a:cubicBezTo>
                <a:cubicBezTo>
                  <a:pt x="0" y="223"/>
                  <a:pt x="5" y="218"/>
                  <a:pt x="12" y="218"/>
                </a:cubicBezTo>
                <a:cubicBezTo>
                  <a:pt x="244" y="218"/>
                  <a:pt x="244" y="218"/>
                  <a:pt x="244" y="218"/>
                </a:cubicBezTo>
                <a:cubicBezTo>
                  <a:pt x="251" y="218"/>
                  <a:pt x="256" y="223"/>
                  <a:pt x="256" y="230"/>
                </a:cubicBezTo>
                <a:cubicBezTo>
                  <a:pt x="256" y="237"/>
                  <a:pt x="251" y="242"/>
                  <a:pt x="244" y="242"/>
                </a:cubicBezTo>
                <a:moveTo>
                  <a:pt x="195" y="64"/>
                </a:moveTo>
                <a:cubicBezTo>
                  <a:pt x="162" y="30"/>
                  <a:pt x="162" y="30"/>
                  <a:pt x="162" y="30"/>
                </a:cubicBezTo>
                <a:cubicBezTo>
                  <a:pt x="187" y="5"/>
                  <a:pt x="187" y="5"/>
                  <a:pt x="187" y="5"/>
                </a:cubicBezTo>
                <a:cubicBezTo>
                  <a:pt x="192" y="0"/>
                  <a:pt x="199" y="0"/>
                  <a:pt x="204" y="5"/>
                </a:cubicBezTo>
                <a:cubicBezTo>
                  <a:pt x="221" y="22"/>
                  <a:pt x="221" y="22"/>
                  <a:pt x="221" y="22"/>
                </a:cubicBezTo>
                <a:cubicBezTo>
                  <a:pt x="225" y="27"/>
                  <a:pt x="225" y="34"/>
                  <a:pt x="221" y="39"/>
                </a:cubicBezTo>
                <a:lnTo>
                  <a:pt x="195" y="64"/>
                </a:lnTo>
                <a:close/>
                <a:moveTo>
                  <a:pt x="86" y="174"/>
                </a:moveTo>
                <a:cubicBezTo>
                  <a:pt x="52" y="140"/>
                  <a:pt x="52" y="140"/>
                  <a:pt x="52" y="140"/>
                </a:cubicBezTo>
                <a:cubicBezTo>
                  <a:pt x="153" y="39"/>
                  <a:pt x="153" y="39"/>
                  <a:pt x="153" y="39"/>
                </a:cubicBezTo>
                <a:cubicBezTo>
                  <a:pt x="187" y="73"/>
                  <a:pt x="187" y="73"/>
                  <a:pt x="187" y="73"/>
                </a:cubicBezTo>
                <a:lnTo>
                  <a:pt x="86" y="174"/>
                </a:lnTo>
                <a:close/>
                <a:moveTo>
                  <a:pt x="32" y="193"/>
                </a:moveTo>
                <a:cubicBezTo>
                  <a:pt x="43" y="148"/>
                  <a:pt x="43" y="148"/>
                  <a:pt x="43" y="148"/>
                </a:cubicBezTo>
                <a:cubicBezTo>
                  <a:pt x="77" y="182"/>
                  <a:pt x="77" y="182"/>
                  <a:pt x="77" y="182"/>
                </a:cubicBezTo>
                <a:lnTo>
                  <a:pt x="32" y="19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" name="Freeform 22"/>
          <p:cNvSpPr>
            <a:spLocks noEditPoints="1"/>
          </p:cNvSpPr>
          <p:nvPr/>
        </p:nvSpPr>
        <p:spPr bwMode="auto">
          <a:xfrm>
            <a:off x="4797963" y="3845071"/>
            <a:ext cx="298343" cy="298343"/>
          </a:xfrm>
          <a:custGeom>
            <a:avLst/>
            <a:gdLst>
              <a:gd name="T0" fmla="*/ 32573 w 193"/>
              <a:gd name="T1" fmla="*/ 228008 h 193"/>
              <a:gd name="T2" fmla="*/ 197064 w 193"/>
              <a:gd name="T3" fmla="*/ 63516 h 193"/>
              <a:gd name="T4" fmla="*/ 252437 w 193"/>
              <a:gd name="T5" fmla="*/ 118890 h 193"/>
              <a:gd name="T6" fmla="*/ 87946 w 193"/>
              <a:gd name="T7" fmla="*/ 283381 h 193"/>
              <a:gd name="T8" fmla="*/ 32573 w 193"/>
              <a:gd name="T9" fmla="*/ 228008 h 193"/>
              <a:gd name="T10" fmla="*/ 252437 w 193"/>
              <a:gd name="T11" fmla="*/ 8143 h 193"/>
              <a:gd name="T12" fmla="*/ 280124 w 193"/>
              <a:gd name="T13" fmla="*/ 8143 h 193"/>
              <a:gd name="T14" fmla="*/ 307810 w 193"/>
              <a:gd name="T15" fmla="*/ 35830 h 193"/>
              <a:gd name="T16" fmla="*/ 307810 w 193"/>
              <a:gd name="T17" fmla="*/ 63516 h 193"/>
              <a:gd name="T18" fmla="*/ 265466 w 193"/>
              <a:gd name="T19" fmla="*/ 104232 h 193"/>
              <a:gd name="T20" fmla="*/ 211722 w 193"/>
              <a:gd name="T21" fmla="*/ 48859 h 193"/>
              <a:gd name="T22" fmla="*/ 252437 w 193"/>
              <a:gd name="T23" fmla="*/ 8143 h 193"/>
              <a:gd name="T24" fmla="*/ 0 w 193"/>
              <a:gd name="T25" fmla="*/ 314325 h 193"/>
              <a:gd name="T26" fmla="*/ 17915 w 193"/>
              <a:gd name="T27" fmla="*/ 241037 h 193"/>
              <a:gd name="T28" fmla="*/ 73288 w 193"/>
              <a:gd name="T29" fmla="*/ 296410 h 193"/>
              <a:gd name="T30" fmla="*/ 0 w 193"/>
              <a:gd name="T31" fmla="*/ 314325 h 1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3" h="193">
                <a:moveTo>
                  <a:pt x="20" y="140"/>
                </a:moveTo>
                <a:cubicBezTo>
                  <a:pt x="121" y="39"/>
                  <a:pt x="121" y="39"/>
                  <a:pt x="121" y="39"/>
                </a:cubicBezTo>
                <a:cubicBezTo>
                  <a:pt x="155" y="73"/>
                  <a:pt x="155" y="73"/>
                  <a:pt x="155" y="73"/>
                </a:cubicBezTo>
                <a:cubicBezTo>
                  <a:pt x="54" y="174"/>
                  <a:pt x="54" y="174"/>
                  <a:pt x="54" y="174"/>
                </a:cubicBezTo>
                <a:lnTo>
                  <a:pt x="20" y="140"/>
                </a:lnTo>
                <a:close/>
                <a:moveTo>
                  <a:pt x="155" y="5"/>
                </a:moveTo>
                <a:cubicBezTo>
                  <a:pt x="160" y="0"/>
                  <a:pt x="167" y="0"/>
                  <a:pt x="172" y="5"/>
                </a:cubicBezTo>
                <a:cubicBezTo>
                  <a:pt x="189" y="22"/>
                  <a:pt x="189" y="22"/>
                  <a:pt x="189" y="22"/>
                </a:cubicBezTo>
                <a:cubicBezTo>
                  <a:pt x="193" y="27"/>
                  <a:pt x="193" y="34"/>
                  <a:pt x="189" y="39"/>
                </a:cubicBezTo>
                <a:cubicBezTo>
                  <a:pt x="163" y="64"/>
                  <a:pt x="163" y="64"/>
                  <a:pt x="163" y="64"/>
                </a:cubicBezTo>
                <a:cubicBezTo>
                  <a:pt x="130" y="30"/>
                  <a:pt x="130" y="30"/>
                  <a:pt x="130" y="30"/>
                </a:cubicBezTo>
                <a:lnTo>
                  <a:pt x="155" y="5"/>
                </a:lnTo>
                <a:close/>
                <a:moveTo>
                  <a:pt x="0" y="193"/>
                </a:moveTo>
                <a:cubicBezTo>
                  <a:pt x="11" y="148"/>
                  <a:pt x="11" y="148"/>
                  <a:pt x="11" y="148"/>
                </a:cubicBezTo>
                <a:cubicBezTo>
                  <a:pt x="45" y="182"/>
                  <a:pt x="45" y="182"/>
                  <a:pt x="45" y="182"/>
                </a:cubicBezTo>
                <a:lnTo>
                  <a:pt x="0" y="19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" name="Freeform 23"/>
          <p:cNvSpPr>
            <a:spLocks noEditPoints="1"/>
          </p:cNvSpPr>
          <p:nvPr/>
        </p:nvSpPr>
        <p:spPr bwMode="auto">
          <a:xfrm>
            <a:off x="4056628" y="3799868"/>
            <a:ext cx="396284" cy="394776"/>
          </a:xfrm>
          <a:custGeom>
            <a:avLst/>
            <a:gdLst>
              <a:gd name="T0" fmla="*/ 410989 w 256"/>
              <a:gd name="T1" fmla="*/ 32494 h 256"/>
              <a:gd name="T2" fmla="*/ 347384 w 256"/>
              <a:gd name="T3" fmla="*/ 97482 h 256"/>
              <a:gd name="T4" fmla="*/ 378371 w 256"/>
              <a:gd name="T5" fmla="*/ 97482 h 256"/>
              <a:gd name="T6" fmla="*/ 397942 w 256"/>
              <a:gd name="T7" fmla="*/ 116979 h 256"/>
              <a:gd name="T8" fmla="*/ 378371 w 256"/>
              <a:gd name="T9" fmla="*/ 136475 h 256"/>
              <a:gd name="T10" fmla="*/ 300087 w 256"/>
              <a:gd name="T11" fmla="*/ 136475 h 256"/>
              <a:gd name="T12" fmla="*/ 280517 w 256"/>
              <a:gd name="T13" fmla="*/ 116979 h 256"/>
              <a:gd name="T14" fmla="*/ 280517 w 256"/>
              <a:gd name="T15" fmla="*/ 38993 h 256"/>
              <a:gd name="T16" fmla="*/ 300087 w 256"/>
              <a:gd name="T17" fmla="*/ 19496 h 256"/>
              <a:gd name="T18" fmla="*/ 319658 w 256"/>
              <a:gd name="T19" fmla="*/ 38993 h 256"/>
              <a:gd name="T20" fmla="*/ 319658 w 256"/>
              <a:gd name="T21" fmla="*/ 69862 h 256"/>
              <a:gd name="T22" fmla="*/ 384895 w 256"/>
              <a:gd name="T23" fmla="*/ 6499 h 256"/>
              <a:gd name="T24" fmla="*/ 397942 w 256"/>
              <a:gd name="T25" fmla="*/ 0 h 256"/>
              <a:gd name="T26" fmla="*/ 417513 w 256"/>
              <a:gd name="T27" fmla="*/ 19496 h 256"/>
              <a:gd name="T28" fmla="*/ 410989 w 256"/>
              <a:gd name="T29" fmla="*/ 32494 h 256"/>
              <a:gd name="T30" fmla="*/ 208757 w 256"/>
              <a:gd name="T31" fmla="*/ 266452 h 256"/>
              <a:gd name="T32" fmla="*/ 150044 w 256"/>
              <a:gd name="T33" fmla="*/ 207963 h 256"/>
              <a:gd name="T34" fmla="*/ 208757 w 256"/>
              <a:gd name="T35" fmla="*/ 149473 h 256"/>
              <a:gd name="T36" fmla="*/ 267469 w 256"/>
              <a:gd name="T37" fmla="*/ 207963 h 256"/>
              <a:gd name="T38" fmla="*/ 208757 w 256"/>
              <a:gd name="T39" fmla="*/ 266452 h 256"/>
              <a:gd name="T40" fmla="*/ 117426 w 256"/>
              <a:gd name="T41" fmla="*/ 396429 h 256"/>
              <a:gd name="T42" fmla="*/ 97855 w 256"/>
              <a:gd name="T43" fmla="*/ 376932 h 256"/>
              <a:gd name="T44" fmla="*/ 97855 w 256"/>
              <a:gd name="T45" fmla="*/ 346063 h 256"/>
              <a:gd name="T46" fmla="*/ 32618 w 256"/>
              <a:gd name="T47" fmla="*/ 409426 h 256"/>
              <a:gd name="T48" fmla="*/ 19571 w 256"/>
              <a:gd name="T49" fmla="*/ 415925 h 256"/>
              <a:gd name="T50" fmla="*/ 0 w 256"/>
              <a:gd name="T51" fmla="*/ 396429 h 256"/>
              <a:gd name="T52" fmla="*/ 6524 w 256"/>
              <a:gd name="T53" fmla="*/ 383431 h 256"/>
              <a:gd name="T54" fmla="*/ 70129 w 256"/>
              <a:gd name="T55" fmla="*/ 318443 h 256"/>
              <a:gd name="T56" fmla="*/ 39142 w 256"/>
              <a:gd name="T57" fmla="*/ 318443 h 256"/>
              <a:gd name="T58" fmla="*/ 19571 w 256"/>
              <a:gd name="T59" fmla="*/ 298946 h 256"/>
              <a:gd name="T60" fmla="*/ 39142 w 256"/>
              <a:gd name="T61" fmla="*/ 279450 h 256"/>
              <a:gd name="T62" fmla="*/ 117426 w 256"/>
              <a:gd name="T63" fmla="*/ 279450 h 256"/>
              <a:gd name="T64" fmla="*/ 136996 w 256"/>
              <a:gd name="T65" fmla="*/ 298946 h 256"/>
              <a:gd name="T66" fmla="*/ 136996 w 256"/>
              <a:gd name="T67" fmla="*/ 376932 h 256"/>
              <a:gd name="T68" fmla="*/ 117426 w 256"/>
              <a:gd name="T69" fmla="*/ 396429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52" y="20"/>
                </a:moveTo>
                <a:cubicBezTo>
                  <a:pt x="213" y="60"/>
                  <a:pt x="213" y="60"/>
                  <a:pt x="213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9" y="60"/>
                  <a:pt x="244" y="65"/>
                  <a:pt x="244" y="72"/>
                </a:cubicBezTo>
                <a:cubicBezTo>
                  <a:pt x="244" y="79"/>
                  <a:pt x="239" y="84"/>
                  <a:pt x="232" y="84"/>
                </a:cubicBezTo>
                <a:cubicBezTo>
                  <a:pt x="184" y="84"/>
                  <a:pt x="184" y="84"/>
                  <a:pt x="184" y="84"/>
                </a:cubicBezTo>
                <a:cubicBezTo>
                  <a:pt x="177" y="84"/>
                  <a:pt x="172" y="79"/>
                  <a:pt x="172" y="72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2" y="17"/>
                  <a:pt x="177" y="12"/>
                  <a:pt x="184" y="12"/>
                </a:cubicBezTo>
                <a:cubicBezTo>
                  <a:pt x="191" y="12"/>
                  <a:pt x="196" y="17"/>
                  <a:pt x="196" y="24"/>
                </a:cubicBezTo>
                <a:cubicBezTo>
                  <a:pt x="196" y="43"/>
                  <a:pt x="196" y="43"/>
                  <a:pt x="196" y="43"/>
                </a:cubicBezTo>
                <a:cubicBezTo>
                  <a:pt x="236" y="4"/>
                  <a:pt x="236" y="4"/>
                  <a:pt x="236" y="4"/>
                </a:cubicBezTo>
                <a:cubicBezTo>
                  <a:pt x="238" y="1"/>
                  <a:pt x="241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5"/>
                  <a:pt x="255" y="18"/>
                  <a:pt x="252" y="20"/>
                </a:cubicBezTo>
                <a:moveTo>
                  <a:pt x="128" y="164"/>
                </a:moveTo>
                <a:cubicBezTo>
                  <a:pt x="108" y="164"/>
                  <a:pt x="92" y="148"/>
                  <a:pt x="92" y="128"/>
                </a:cubicBezTo>
                <a:cubicBezTo>
                  <a:pt x="92" y="108"/>
                  <a:pt x="108" y="92"/>
                  <a:pt x="128" y="92"/>
                </a:cubicBezTo>
                <a:cubicBezTo>
                  <a:pt x="148" y="92"/>
                  <a:pt x="164" y="108"/>
                  <a:pt x="164" y="128"/>
                </a:cubicBezTo>
                <a:cubicBezTo>
                  <a:pt x="164" y="148"/>
                  <a:pt x="148" y="164"/>
                  <a:pt x="128" y="164"/>
                </a:cubicBezTo>
                <a:moveTo>
                  <a:pt x="72" y="244"/>
                </a:moveTo>
                <a:cubicBezTo>
                  <a:pt x="65" y="244"/>
                  <a:pt x="60" y="239"/>
                  <a:pt x="60" y="232"/>
                </a:cubicBezTo>
                <a:cubicBezTo>
                  <a:pt x="60" y="213"/>
                  <a:pt x="60" y="213"/>
                  <a:pt x="60" y="213"/>
                </a:cubicBezTo>
                <a:cubicBezTo>
                  <a:pt x="20" y="252"/>
                  <a:pt x="20" y="252"/>
                  <a:pt x="20" y="252"/>
                </a:cubicBezTo>
                <a:cubicBezTo>
                  <a:pt x="18" y="255"/>
                  <a:pt x="15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241"/>
                  <a:pt x="1" y="238"/>
                  <a:pt x="4" y="236"/>
                </a:cubicBezTo>
                <a:cubicBezTo>
                  <a:pt x="43" y="196"/>
                  <a:pt x="43" y="196"/>
                  <a:pt x="43" y="196"/>
                </a:cubicBezTo>
                <a:cubicBezTo>
                  <a:pt x="24" y="196"/>
                  <a:pt x="24" y="196"/>
                  <a:pt x="24" y="196"/>
                </a:cubicBezTo>
                <a:cubicBezTo>
                  <a:pt x="17" y="196"/>
                  <a:pt x="12" y="191"/>
                  <a:pt x="12" y="184"/>
                </a:cubicBezTo>
                <a:cubicBezTo>
                  <a:pt x="12" y="177"/>
                  <a:pt x="17" y="172"/>
                  <a:pt x="24" y="172"/>
                </a:cubicBezTo>
                <a:cubicBezTo>
                  <a:pt x="72" y="172"/>
                  <a:pt x="72" y="172"/>
                  <a:pt x="72" y="172"/>
                </a:cubicBezTo>
                <a:cubicBezTo>
                  <a:pt x="79" y="172"/>
                  <a:pt x="84" y="177"/>
                  <a:pt x="84" y="184"/>
                </a:cubicBezTo>
                <a:cubicBezTo>
                  <a:pt x="84" y="232"/>
                  <a:pt x="84" y="232"/>
                  <a:pt x="84" y="232"/>
                </a:cubicBezTo>
                <a:cubicBezTo>
                  <a:pt x="84" y="239"/>
                  <a:pt x="79" y="244"/>
                  <a:pt x="72" y="24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" name="Freeform 24"/>
          <p:cNvSpPr>
            <a:spLocks noEditPoints="1"/>
          </p:cNvSpPr>
          <p:nvPr/>
        </p:nvSpPr>
        <p:spPr bwMode="auto">
          <a:xfrm>
            <a:off x="3366523" y="3799868"/>
            <a:ext cx="394776" cy="394776"/>
          </a:xfrm>
          <a:custGeom>
            <a:avLst/>
            <a:gdLst>
              <a:gd name="T0" fmla="*/ 396429 w 256"/>
              <a:gd name="T1" fmla="*/ 116979 h 256"/>
              <a:gd name="T2" fmla="*/ 376932 w 256"/>
              <a:gd name="T3" fmla="*/ 97482 h 256"/>
              <a:gd name="T4" fmla="*/ 376932 w 256"/>
              <a:gd name="T5" fmla="*/ 66613 h 256"/>
              <a:gd name="T6" fmla="*/ 311944 w 256"/>
              <a:gd name="T7" fmla="*/ 129977 h 256"/>
              <a:gd name="T8" fmla="*/ 298946 w 256"/>
              <a:gd name="T9" fmla="*/ 136475 h 256"/>
              <a:gd name="T10" fmla="*/ 279450 w 256"/>
              <a:gd name="T11" fmla="*/ 116979 h 256"/>
              <a:gd name="T12" fmla="*/ 285948 w 256"/>
              <a:gd name="T13" fmla="*/ 103981 h 256"/>
              <a:gd name="T14" fmla="*/ 349312 w 256"/>
              <a:gd name="T15" fmla="*/ 38993 h 256"/>
              <a:gd name="T16" fmla="*/ 318443 w 256"/>
              <a:gd name="T17" fmla="*/ 38993 h 256"/>
              <a:gd name="T18" fmla="*/ 298946 w 256"/>
              <a:gd name="T19" fmla="*/ 19496 h 256"/>
              <a:gd name="T20" fmla="*/ 318443 w 256"/>
              <a:gd name="T21" fmla="*/ 0 h 256"/>
              <a:gd name="T22" fmla="*/ 396429 w 256"/>
              <a:gd name="T23" fmla="*/ 0 h 256"/>
              <a:gd name="T24" fmla="*/ 415925 w 256"/>
              <a:gd name="T25" fmla="*/ 19496 h 256"/>
              <a:gd name="T26" fmla="*/ 415925 w 256"/>
              <a:gd name="T27" fmla="*/ 97482 h 256"/>
              <a:gd name="T28" fmla="*/ 396429 w 256"/>
              <a:gd name="T29" fmla="*/ 116979 h 256"/>
              <a:gd name="T30" fmla="*/ 207963 w 256"/>
              <a:gd name="T31" fmla="*/ 266452 h 256"/>
              <a:gd name="T32" fmla="*/ 149473 w 256"/>
              <a:gd name="T33" fmla="*/ 207963 h 256"/>
              <a:gd name="T34" fmla="*/ 207963 w 256"/>
              <a:gd name="T35" fmla="*/ 149473 h 256"/>
              <a:gd name="T36" fmla="*/ 266452 w 256"/>
              <a:gd name="T37" fmla="*/ 207963 h 256"/>
              <a:gd name="T38" fmla="*/ 207963 w 256"/>
              <a:gd name="T39" fmla="*/ 266452 h 256"/>
              <a:gd name="T40" fmla="*/ 66613 w 256"/>
              <a:gd name="T41" fmla="*/ 376932 h 256"/>
              <a:gd name="T42" fmla="*/ 97482 w 256"/>
              <a:gd name="T43" fmla="*/ 376932 h 256"/>
              <a:gd name="T44" fmla="*/ 116979 w 256"/>
              <a:gd name="T45" fmla="*/ 396429 h 256"/>
              <a:gd name="T46" fmla="*/ 97482 w 256"/>
              <a:gd name="T47" fmla="*/ 415925 h 256"/>
              <a:gd name="T48" fmla="*/ 19496 w 256"/>
              <a:gd name="T49" fmla="*/ 415925 h 256"/>
              <a:gd name="T50" fmla="*/ 0 w 256"/>
              <a:gd name="T51" fmla="*/ 396429 h 256"/>
              <a:gd name="T52" fmla="*/ 0 w 256"/>
              <a:gd name="T53" fmla="*/ 318443 h 256"/>
              <a:gd name="T54" fmla="*/ 19496 w 256"/>
              <a:gd name="T55" fmla="*/ 298946 h 256"/>
              <a:gd name="T56" fmla="*/ 38993 w 256"/>
              <a:gd name="T57" fmla="*/ 318443 h 256"/>
              <a:gd name="T58" fmla="*/ 38993 w 256"/>
              <a:gd name="T59" fmla="*/ 349312 h 256"/>
              <a:gd name="T60" fmla="*/ 103981 w 256"/>
              <a:gd name="T61" fmla="*/ 285948 h 256"/>
              <a:gd name="T62" fmla="*/ 116979 w 256"/>
              <a:gd name="T63" fmla="*/ 279450 h 256"/>
              <a:gd name="T64" fmla="*/ 136475 w 256"/>
              <a:gd name="T65" fmla="*/ 298946 h 256"/>
              <a:gd name="T66" fmla="*/ 129977 w 256"/>
              <a:gd name="T67" fmla="*/ 311944 h 256"/>
              <a:gd name="T68" fmla="*/ 66613 w 256"/>
              <a:gd name="T69" fmla="*/ 376932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192" y="80"/>
                  <a:pt x="192" y="80"/>
                  <a:pt x="192" y="80"/>
                </a:cubicBezTo>
                <a:cubicBezTo>
                  <a:pt x="190" y="83"/>
                  <a:pt x="187" y="84"/>
                  <a:pt x="184" y="84"/>
                </a:cubicBezTo>
                <a:cubicBezTo>
                  <a:pt x="177" y="84"/>
                  <a:pt x="172" y="79"/>
                  <a:pt x="172" y="72"/>
                </a:cubicBezTo>
                <a:cubicBezTo>
                  <a:pt x="172" y="69"/>
                  <a:pt x="173" y="66"/>
                  <a:pt x="176" y="64"/>
                </a:cubicBezTo>
                <a:cubicBezTo>
                  <a:pt x="215" y="24"/>
                  <a:pt x="215" y="24"/>
                  <a:pt x="215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28" y="164"/>
                </a:moveTo>
                <a:cubicBezTo>
                  <a:pt x="108" y="164"/>
                  <a:pt x="92" y="148"/>
                  <a:pt x="92" y="128"/>
                </a:cubicBezTo>
                <a:cubicBezTo>
                  <a:pt x="92" y="108"/>
                  <a:pt x="108" y="92"/>
                  <a:pt x="128" y="92"/>
                </a:cubicBezTo>
                <a:cubicBezTo>
                  <a:pt x="148" y="92"/>
                  <a:pt x="164" y="108"/>
                  <a:pt x="164" y="128"/>
                </a:cubicBezTo>
                <a:cubicBezTo>
                  <a:pt x="164" y="148"/>
                  <a:pt x="148" y="164"/>
                  <a:pt x="128" y="164"/>
                </a:cubicBezTo>
                <a:moveTo>
                  <a:pt x="41" y="232"/>
                </a:move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15"/>
                  <a:pt x="24" y="215"/>
                  <a:pt x="24" y="215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66" y="173"/>
                  <a:pt x="69" y="172"/>
                  <a:pt x="72" y="172"/>
                </a:cubicBezTo>
                <a:cubicBezTo>
                  <a:pt x="79" y="172"/>
                  <a:pt x="84" y="177"/>
                  <a:pt x="84" y="184"/>
                </a:cubicBezTo>
                <a:cubicBezTo>
                  <a:pt x="84" y="187"/>
                  <a:pt x="83" y="190"/>
                  <a:pt x="80" y="192"/>
                </a:cubicBezTo>
                <a:lnTo>
                  <a:pt x="41" y="2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" name="Freeform 25"/>
          <p:cNvSpPr>
            <a:spLocks noEditPoints="1"/>
          </p:cNvSpPr>
          <p:nvPr/>
        </p:nvSpPr>
        <p:spPr bwMode="auto">
          <a:xfrm>
            <a:off x="2692993" y="3817950"/>
            <a:ext cx="358613" cy="358613"/>
          </a:xfrm>
          <a:custGeom>
            <a:avLst/>
            <a:gdLst>
              <a:gd name="T0" fmla="*/ 371311 w 232"/>
              <a:gd name="T1" fmla="*/ 32571 h 232"/>
              <a:gd name="T2" fmla="*/ 275226 w 232"/>
              <a:gd name="T3" fmla="*/ 130284 h 232"/>
              <a:gd name="T4" fmla="*/ 306169 w 232"/>
              <a:gd name="T5" fmla="*/ 130284 h 232"/>
              <a:gd name="T6" fmla="*/ 325711 w 232"/>
              <a:gd name="T7" fmla="*/ 149827 h 232"/>
              <a:gd name="T8" fmla="*/ 306169 w 232"/>
              <a:gd name="T9" fmla="*/ 169370 h 232"/>
              <a:gd name="T10" fmla="*/ 227998 w 232"/>
              <a:gd name="T11" fmla="*/ 169370 h 232"/>
              <a:gd name="T12" fmla="*/ 208455 w 232"/>
              <a:gd name="T13" fmla="*/ 149827 h 232"/>
              <a:gd name="T14" fmla="*/ 208455 w 232"/>
              <a:gd name="T15" fmla="*/ 71656 h 232"/>
              <a:gd name="T16" fmla="*/ 227998 w 232"/>
              <a:gd name="T17" fmla="*/ 52114 h 232"/>
              <a:gd name="T18" fmla="*/ 247541 w 232"/>
              <a:gd name="T19" fmla="*/ 71656 h 232"/>
              <a:gd name="T20" fmla="*/ 247541 w 232"/>
              <a:gd name="T21" fmla="*/ 102599 h 232"/>
              <a:gd name="T22" fmla="*/ 345254 w 232"/>
              <a:gd name="T23" fmla="*/ 6514 h 232"/>
              <a:gd name="T24" fmla="*/ 358282 w 232"/>
              <a:gd name="T25" fmla="*/ 0 h 232"/>
              <a:gd name="T26" fmla="*/ 377825 w 232"/>
              <a:gd name="T27" fmla="*/ 19543 h 232"/>
              <a:gd name="T28" fmla="*/ 371311 w 232"/>
              <a:gd name="T29" fmla="*/ 32571 h 232"/>
              <a:gd name="T30" fmla="*/ 149827 w 232"/>
              <a:gd name="T31" fmla="*/ 325711 h 232"/>
              <a:gd name="T32" fmla="*/ 130284 w 232"/>
              <a:gd name="T33" fmla="*/ 306169 h 232"/>
              <a:gd name="T34" fmla="*/ 130284 w 232"/>
              <a:gd name="T35" fmla="*/ 275226 h 232"/>
              <a:gd name="T36" fmla="*/ 32571 w 232"/>
              <a:gd name="T37" fmla="*/ 371311 h 232"/>
              <a:gd name="T38" fmla="*/ 19543 w 232"/>
              <a:gd name="T39" fmla="*/ 377825 h 232"/>
              <a:gd name="T40" fmla="*/ 0 w 232"/>
              <a:gd name="T41" fmla="*/ 358282 h 232"/>
              <a:gd name="T42" fmla="*/ 6514 w 232"/>
              <a:gd name="T43" fmla="*/ 345254 h 232"/>
              <a:gd name="T44" fmla="*/ 102599 w 232"/>
              <a:gd name="T45" fmla="*/ 247541 h 232"/>
              <a:gd name="T46" fmla="*/ 71656 w 232"/>
              <a:gd name="T47" fmla="*/ 247541 h 232"/>
              <a:gd name="T48" fmla="*/ 52114 w 232"/>
              <a:gd name="T49" fmla="*/ 227998 h 232"/>
              <a:gd name="T50" fmla="*/ 71656 w 232"/>
              <a:gd name="T51" fmla="*/ 208455 h 232"/>
              <a:gd name="T52" fmla="*/ 149827 w 232"/>
              <a:gd name="T53" fmla="*/ 208455 h 232"/>
              <a:gd name="T54" fmla="*/ 169370 w 232"/>
              <a:gd name="T55" fmla="*/ 227998 h 232"/>
              <a:gd name="T56" fmla="*/ 169370 w 232"/>
              <a:gd name="T57" fmla="*/ 306169 h 232"/>
              <a:gd name="T58" fmla="*/ 149827 w 232"/>
              <a:gd name="T59" fmla="*/ 325711 h 23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32" h="232">
                <a:moveTo>
                  <a:pt x="228" y="20"/>
                </a:moveTo>
                <a:cubicBezTo>
                  <a:pt x="169" y="80"/>
                  <a:pt x="169" y="80"/>
                  <a:pt x="169" y="80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5" y="80"/>
                  <a:pt x="200" y="85"/>
                  <a:pt x="200" y="92"/>
                </a:cubicBezTo>
                <a:cubicBezTo>
                  <a:pt x="200" y="99"/>
                  <a:pt x="195" y="104"/>
                  <a:pt x="188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37"/>
                  <a:pt x="133" y="32"/>
                  <a:pt x="140" y="32"/>
                </a:cubicBezTo>
                <a:cubicBezTo>
                  <a:pt x="147" y="32"/>
                  <a:pt x="152" y="37"/>
                  <a:pt x="152" y="44"/>
                </a:cubicBezTo>
                <a:cubicBezTo>
                  <a:pt x="152" y="63"/>
                  <a:pt x="152" y="63"/>
                  <a:pt x="152" y="63"/>
                </a:cubicBezTo>
                <a:cubicBezTo>
                  <a:pt x="212" y="4"/>
                  <a:pt x="212" y="4"/>
                  <a:pt x="212" y="4"/>
                </a:cubicBezTo>
                <a:cubicBezTo>
                  <a:pt x="214" y="1"/>
                  <a:pt x="217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5"/>
                  <a:pt x="231" y="18"/>
                  <a:pt x="228" y="20"/>
                </a:cubicBezTo>
                <a:moveTo>
                  <a:pt x="92" y="200"/>
                </a:moveTo>
                <a:cubicBezTo>
                  <a:pt x="85" y="200"/>
                  <a:pt x="80" y="195"/>
                  <a:pt x="80" y="188"/>
                </a:cubicBezTo>
                <a:cubicBezTo>
                  <a:pt x="80" y="169"/>
                  <a:pt x="80" y="169"/>
                  <a:pt x="80" y="169"/>
                </a:cubicBezTo>
                <a:cubicBezTo>
                  <a:pt x="20" y="228"/>
                  <a:pt x="20" y="228"/>
                  <a:pt x="20" y="228"/>
                </a:cubicBezTo>
                <a:cubicBezTo>
                  <a:pt x="18" y="231"/>
                  <a:pt x="15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217"/>
                  <a:pt x="1" y="214"/>
                  <a:pt x="4" y="21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37" y="152"/>
                  <a:pt x="32" y="147"/>
                  <a:pt x="32" y="140"/>
                </a:cubicBezTo>
                <a:cubicBezTo>
                  <a:pt x="32" y="133"/>
                  <a:pt x="37" y="128"/>
                  <a:pt x="44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88"/>
                  <a:pt x="104" y="188"/>
                  <a:pt x="104" y="188"/>
                </a:cubicBezTo>
                <a:cubicBezTo>
                  <a:pt x="104" y="195"/>
                  <a:pt x="99" y="200"/>
                  <a:pt x="92" y="20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4" name="Freeform 26"/>
          <p:cNvSpPr>
            <a:spLocks noEditPoints="1"/>
          </p:cNvSpPr>
          <p:nvPr/>
        </p:nvSpPr>
        <p:spPr bwMode="auto">
          <a:xfrm>
            <a:off x="2001381" y="3817950"/>
            <a:ext cx="358613" cy="358613"/>
          </a:xfrm>
          <a:custGeom>
            <a:avLst/>
            <a:gdLst>
              <a:gd name="T0" fmla="*/ 377825 w 232"/>
              <a:gd name="T1" fmla="*/ 97713 h 232"/>
              <a:gd name="T2" fmla="*/ 377825 w 232"/>
              <a:gd name="T3" fmla="*/ 97713 h 232"/>
              <a:gd name="T4" fmla="*/ 358282 w 232"/>
              <a:gd name="T5" fmla="*/ 117256 h 232"/>
              <a:gd name="T6" fmla="*/ 338740 w 232"/>
              <a:gd name="T7" fmla="*/ 97713 h 232"/>
              <a:gd name="T8" fmla="*/ 338740 w 232"/>
              <a:gd name="T9" fmla="*/ 66771 h 232"/>
              <a:gd name="T10" fmla="*/ 241026 w 232"/>
              <a:gd name="T11" fmla="*/ 162856 h 232"/>
              <a:gd name="T12" fmla="*/ 227998 w 232"/>
              <a:gd name="T13" fmla="*/ 169370 h 232"/>
              <a:gd name="T14" fmla="*/ 208455 w 232"/>
              <a:gd name="T15" fmla="*/ 149827 h 232"/>
              <a:gd name="T16" fmla="*/ 214969 w 232"/>
              <a:gd name="T17" fmla="*/ 136799 h 232"/>
              <a:gd name="T18" fmla="*/ 311054 w 232"/>
              <a:gd name="T19" fmla="*/ 39085 h 232"/>
              <a:gd name="T20" fmla="*/ 280112 w 232"/>
              <a:gd name="T21" fmla="*/ 39085 h 232"/>
              <a:gd name="T22" fmla="*/ 260569 w 232"/>
              <a:gd name="T23" fmla="*/ 19543 h 232"/>
              <a:gd name="T24" fmla="*/ 280112 w 232"/>
              <a:gd name="T25" fmla="*/ 0 h 232"/>
              <a:gd name="T26" fmla="*/ 358282 w 232"/>
              <a:gd name="T27" fmla="*/ 0 h 232"/>
              <a:gd name="T28" fmla="*/ 377825 w 232"/>
              <a:gd name="T29" fmla="*/ 19543 h 232"/>
              <a:gd name="T30" fmla="*/ 377825 w 232"/>
              <a:gd name="T31" fmla="*/ 97713 h 232"/>
              <a:gd name="T32" fmla="*/ 162856 w 232"/>
              <a:gd name="T33" fmla="*/ 241026 h 232"/>
              <a:gd name="T34" fmla="*/ 66771 w 232"/>
              <a:gd name="T35" fmla="*/ 338740 h 232"/>
              <a:gd name="T36" fmla="*/ 97713 w 232"/>
              <a:gd name="T37" fmla="*/ 338740 h 232"/>
              <a:gd name="T38" fmla="*/ 117256 w 232"/>
              <a:gd name="T39" fmla="*/ 358282 h 232"/>
              <a:gd name="T40" fmla="*/ 97713 w 232"/>
              <a:gd name="T41" fmla="*/ 377825 h 232"/>
              <a:gd name="T42" fmla="*/ 19543 w 232"/>
              <a:gd name="T43" fmla="*/ 377825 h 232"/>
              <a:gd name="T44" fmla="*/ 0 w 232"/>
              <a:gd name="T45" fmla="*/ 358282 h 232"/>
              <a:gd name="T46" fmla="*/ 0 w 232"/>
              <a:gd name="T47" fmla="*/ 280112 h 232"/>
              <a:gd name="T48" fmla="*/ 19543 w 232"/>
              <a:gd name="T49" fmla="*/ 260569 h 232"/>
              <a:gd name="T50" fmla="*/ 39085 w 232"/>
              <a:gd name="T51" fmla="*/ 280112 h 232"/>
              <a:gd name="T52" fmla="*/ 39085 w 232"/>
              <a:gd name="T53" fmla="*/ 311054 h 232"/>
              <a:gd name="T54" fmla="*/ 136799 w 232"/>
              <a:gd name="T55" fmla="*/ 214969 h 232"/>
              <a:gd name="T56" fmla="*/ 149827 w 232"/>
              <a:gd name="T57" fmla="*/ 208455 h 232"/>
              <a:gd name="T58" fmla="*/ 169370 w 232"/>
              <a:gd name="T59" fmla="*/ 227998 h 232"/>
              <a:gd name="T60" fmla="*/ 162856 w 232"/>
              <a:gd name="T61" fmla="*/ 241026 h 23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32" h="232">
                <a:moveTo>
                  <a:pt x="232" y="60"/>
                </a:moveTo>
                <a:cubicBezTo>
                  <a:pt x="232" y="60"/>
                  <a:pt x="232" y="60"/>
                  <a:pt x="232" y="60"/>
                </a:cubicBezTo>
                <a:cubicBezTo>
                  <a:pt x="232" y="67"/>
                  <a:pt x="227" y="72"/>
                  <a:pt x="220" y="72"/>
                </a:cubicBezTo>
                <a:cubicBezTo>
                  <a:pt x="213" y="72"/>
                  <a:pt x="208" y="67"/>
                  <a:pt x="208" y="60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148" y="100"/>
                  <a:pt x="148" y="100"/>
                  <a:pt x="148" y="100"/>
                </a:cubicBezTo>
                <a:cubicBezTo>
                  <a:pt x="146" y="103"/>
                  <a:pt x="143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89"/>
                  <a:pt x="129" y="86"/>
                  <a:pt x="132" y="8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65" y="24"/>
                  <a:pt x="160" y="19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lnTo>
                  <a:pt x="232" y="60"/>
                </a:lnTo>
                <a:close/>
                <a:moveTo>
                  <a:pt x="100" y="148"/>
                </a:moveTo>
                <a:cubicBezTo>
                  <a:pt x="41" y="208"/>
                  <a:pt x="41" y="208"/>
                  <a:pt x="41" y="208"/>
                </a:cubicBezTo>
                <a:cubicBezTo>
                  <a:pt x="60" y="208"/>
                  <a:pt x="60" y="208"/>
                  <a:pt x="60" y="208"/>
                </a:cubicBezTo>
                <a:cubicBezTo>
                  <a:pt x="67" y="208"/>
                  <a:pt x="72" y="213"/>
                  <a:pt x="72" y="220"/>
                </a:cubicBezTo>
                <a:cubicBezTo>
                  <a:pt x="72" y="227"/>
                  <a:pt x="67" y="232"/>
                  <a:pt x="60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65"/>
                  <a:pt x="5" y="160"/>
                  <a:pt x="12" y="160"/>
                </a:cubicBezTo>
                <a:cubicBezTo>
                  <a:pt x="19" y="160"/>
                  <a:pt x="24" y="165"/>
                  <a:pt x="24" y="172"/>
                </a:cubicBezTo>
                <a:cubicBezTo>
                  <a:pt x="24" y="191"/>
                  <a:pt x="24" y="191"/>
                  <a:pt x="24" y="191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6" y="129"/>
                  <a:pt x="89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43"/>
                  <a:pt x="103" y="146"/>
                  <a:pt x="100" y="148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5" name="Freeform 27"/>
          <p:cNvSpPr>
            <a:spLocks noEditPoints="1"/>
          </p:cNvSpPr>
          <p:nvPr/>
        </p:nvSpPr>
        <p:spPr bwMode="auto">
          <a:xfrm>
            <a:off x="1291688" y="3799868"/>
            <a:ext cx="394776" cy="394776"/>
          </a:xfrm>
          <a:custGeom>
            <a:avLst/>
            <a:gdLst>
              <a:gd name="T0" fmla="*/ 360685 w 256"/>
              <a:gd name="T1" fmla="*/ 250205 h 256"/>
              <a:gd name="T2" fmla="*/ 346063 w 256"/>
              <a:gd name="T3" fmla="*/ 285948 h 256"/>
              <a:gd name="T4" fmla="*/ 359060 w 256"/>
              <a:gd name="T5" fmla="*/ 349312 h 256"/>
              <a:gd name="T6" fmla="*/ 349312 w 256"/>
              <a:gd name="T7" fmla="*/ 360685 h 256"/>
              <a:gd name="T8" fmla="*/ 285948 w 256"/>
              <a:gd name="T9" fmla="*/ 344438 h 256"/>
              <a:gd name="T10" fmla="*/ 246955 w 256"/>
              <a:gd name="T11" fmla="*/ 360685 h 256"/>
              <a:gd name="T12" fmla="*/ 250205 w 256"/>
              <a:gd name="T13" fmla="*/ 360685 h 256"/>
              <a:gd name="T14" fmla="*/ 212837 w 256"/>
              <a:gd name="T15" fmla="*/ 415925 h 256"/>
              <a:gd name="T16" fmla="*/ 203088 w 256"/>
              <a:gd name="T17" fmla="*/ 415925 h 256"/>
              <a:gd name="T18" fmla="*/ 165720 w 256"/>
              <a:gd name="T19" fmla="*/ 359060 h 256"/>
              <a:gd name="T20" fmla="*/ 128352 w 256"/>
              <a:gd name="T21" fmla="*/ 342813 h 256"/>
              <a:gd name="T22" fmla="*/ 129977 w 256"/>
              <a:gd name="T23" fmla="*/ 346063 h 256"/>
              <a:gd name="T24" fmla="*/ 64988 w 256"/>
              <a:gd name="T25" fmla="*/ 359060 h 256"/>
              <a:gd name="T26" fmla="*/ 56865 w 256"/>
              <a:gd name="T27" fmla="*/ 350937 h 256"/>
              <a:gd name="T28" fmla="*/ 71487 w 256"/>
              <a:gd name="T29" fmla="*/ 284324 h 256"/>
              <a:gd name="T30" fmla="*/ 56865 w 256"/>
              <a:gd name="T31" fmla="*/ 250205 h 256"/>
              <a:gd name="T32" fmla="*/ 0 w 256"/>
              <a:gd name="T33" fmla="*/ 212837 h 256"/>
              <a:gd name="T34" fmla="*/ 0 w 256"/>
              <a:gd name="T35" fmla="*/ 203088 h 256"/>
              <a:gd name="T36" fmla="*/ 56865 w 256"/>
              <a:gd name="T37" fmla="*/ 165720 h 256"/>
              <a:gd name="T38" fmla="*/ 71487 w 256"/>
              <a:gd name="T39" fmla="*/ 129977 h 256"/>
              <a:gd name="T40" fmla="*/ 55240 w 256"/>
              <a:gd name="T41" fmla="*/ 64988 h 256"/>
              <a:gd name="T42" fmla="*/ 64988 w 256"/>
              <a:gd name="T43" fmla="*/ 56865 h 256"/>
              <a:gd name="T44" fmla="*/ 129977 w 256"/>
              <a:gd name="T45" fmla="*/ 69862 h 256"/>
              <a:gd name="T46" fmla="*/ 165720 w 256"/>
              <a:gd name="T47" fmla="*/ 55240 h 256"/>
              <a:gd name="T48" fmla="*/ 203088 w 256"/>
              <a:gd name="T49" fmla="*/ 0 h 256"/>
              <a:gd name="T50" fmla="*/ 212837 w 256"/>
              <a:gd name="T51" fmla="*/ 0 h 256"/>
              <a:gd name="T52" fmla="*/ 250205 w 256"/>
              <a:gd name="T53" fmla="*/ 55240 h 256"/>
              <a:gd name="T54" fmla="*/ 285948 w 256"/>
              <a:gd name="T55" fmla="*/ 69862 h 256"/>
              <a:gd name="T56" fmla="*/ 350937 w 256"/>
              <a:gd name="T57" fmla="*/ 55240 h 256"/>
              <a:gd name="T58" fmla="*/ 360685 w 256"/>
              <a:gd name="T59" fmla="*/ 64988 h 256"/>
              <a:gd name="T60" fmla="*/ 346063 w 256"/>
              <a:gd name="T61" fmla="*/ 129977 h 256"/>
              <a:gd name="T62" fmla="*/ 360685 w 256"/>
              <a:gd name="T63" fmla="*/ 165720 h 256"/>
              <a:gd name="T64" fmla="*/ 415925 w 256"/>
              <a:gd name="T65" fmla="*/ 203088 h 256"/>
              <a:gd name="T66" fmla="*/ 415925 w 256"/>
              <a:gd name="T67" fmla="*/ 212837 h 256"/>
              <a:gd name="T68" fmla="*/ 360685 w 256"/>
              <a:gd name="T69" fmla="*/ 250205 h 256"/>
              <a:gd name="T70" fmla="*/ 207963 w 256"/>
              <a:gd name="T71" fmla="*/ 90984 h 256"/>
              <a:gd name="T72" fmla="*/ 90984 w 256"/>
              <a:gd name="T73" fmla="*/ 207963 h 256"/>
              <a:gd name="T74" fmla="*/ 207963 w 256"/>
              <a:gd name="T75" fmla="*/ 324941 h 256"/>
              <a:gd name="T76" fmla="*/ 324941 w 256"/>
              <a:gd name="T77" fmla="*/ 207963 h 256"/>
              <a:gd name="T78" fmla="*/ 207963 w 256"/>
              <a:gd name="T79" fmla="*/ 90984 h 256"/>
              <a:gd name="T80" fmla="*/ 207963 w 256"/>
              <a:gd name="T81" fmla="*/ 285948 h 256"/>
              <a:gd name="T82" fmla="*/ 129977 w 256"/>
              <a:gd name="T83" fmla="*/ 207963 h 256"/>
              <a:gd name="T84" fmla="*/ 207963 w 256"/>
              <a:gd name="T85" fmla="*/ 129977 h 256"/>
              <a:gd name="T86" fmla="*/ 285948 w 256"/>
              <a:gd name="T87" fmla="*/ 207963 h 256"/>
              <a:gd name="T88" fmla="*/ 207963 w 256"/>
              <a:gd name="T89" fmla="*/ 285948 h 256"/>
              <a:gd name="T90" fmla="*/ 207963 w 256"/>
              <a:gd name="T91" fmla="*/ 168970 h 256"/>
              <a:gd name="T92" fmla="*/ 168970 w 256"/>
              <a:gd name="T93" fmla="*/ 207963 h 256"/>
              <a:gd name="T94" fmla="*/ 207963 w 256"/>
              <a:gd name="T95" fmla="*/ 246955 h 256"/>
              <a:gd name="T96" fmla="*/ 246955 w 256"/>
              <a:gd name="T97" fmla="*/ 207963 h 256"/>
              <a:gd name="T98" fmla="*/ 207963 w 256"/>
              <a:gd name="T99" fmla="*/ 168970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56" h="256">
                <a:moveTo>
                  <a:pt x="222" y="154"/>
                </a:moveTo>
                <a:cubicBezTo>
                  <a:pt x="220" y="162"/>
                  <a:pt x="217" y="169"/>
                  <a:pt x="213" y="176"/>
                </a:cubicBezTo>
                <a:cubicBezTo>
                  <a:pt x="213" y="177"/>
                  <a:pt x="234" y="203"/>
                  <a:pt x="221" y="215"/>
                </a:cubicBezTo>
                <a:cubicBezTo>
                  <a:pt x="215" y="222"/>
                  <a:pt x="215" y="222"/>
                  <a:pt x="215" y="222"/>
                </a:cubicBezTo>
                <a:cubicBezTo>
                  <a:pt x="205" y="231"/>
                  <a:pt x="182" y="216"/>
                  <a:pt x="176" y="212"/>
                </a:cubicBezTo>
                <a:cubicBezTo>
                  <a:pt x="169" y="217"/>
                  <a:pt x="161" y="220"/>
                  <a:pt x="152" y="222"/>
                </a:cubicBezTo>
                <a:cubicBezTo>
                  <a:pt x="154" y="222"/>
                  <a:pt x="154" y="222"/>
                  <a:pt x="154" y="222"/>
                </a:cubicBezTo>
                <a:cubicBezTo>
                  <a:pt x="154" y="222"/>
                  <a:pt x="150" y="256"/>
                  <a:pt x="131" y="256"/>
                </a:cubicBezTo>
                <a:cubicBezTo>
                  <a:pt x="125" y="256"/>
                  <a:pt x="125" y="256"/>
                  <a:pt x="125" y="256"/>
                </a:cubicBezTo>
                <a:cubicBezTo>
                  <a:pt x="111" y="256"/>
                  <a:pt x="103" y="227"/>
                  <a:pt x="102" y="221"/>
                </a:cubicBezTo>
                <a:cubicBezTo>
                  <a:pt x="94" y="219"/>
                  <a:pt x="86" y="216"/>
                  <a:pt x="79" y="211"/>
                </a:cubicBezTo>
                <a:cubicBezTo>
                  <a:pt x="80" y="213"/>
                  <a:pt x="80" y="213"/>
                  <a:pt x="80" y="213"/>
                </a:cubicBezTo>
                <a:cubicBezTo>
                  <a:pt x="80" y="213"/>
                  <a:pt x="53" y="234"/>
                  <a:pt x="40" y="221"/>
                </a:cubicBezTo>
                <a:cubicBezTo>
                  <a:pt x="35" y="216"/>
                  <a:pt x="35" y="216"/>
                  <a:pt x="35" y="216"/>
                </a:cubicBezTo>
                <a:cubicBezTo>
                  <a:pt x="25" y="206"/>
                  <a:pt x="41" y="180"/>
                  <a:pt x="44" y="175"/>
                </a:cubicBezTo>
                <a:cubicBezTo>
                  <a:pt x="40" y="169"/>
                  <a:pt x="37" y="162"/>
                  <a:pt x="35" y="154"/>
                </a:cubicBezTo>
                <a:cubicBezTo>
                  <a:pt x="29" y="153"/>
                  <a:pt x="0" y="145"/>
                  <a:pt x="0" y="131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08"/>
                  <a:pt x="28" y="103"/>
                  <a:pt x="35" y="102"/>
                </a:cubicBezTo>
                <a:cubicBezTo>
                  <a:pt x="37" y="94"/>
                  <a:pt x="40" y="87"/>
                  <a:pt x="44" y="80"/>
                </a:cubicBezTo>
                <a:cubicBezTo>
                  <a:pt x="41" y="76"/>
                  <a:pt x="24" y="50"/>
                  <a:pt x="34" y="40"/>
                </a:cubicBezTo>
                <a:cubicBezTo>
                  <a:pt x="40" y="35"/>
                  <a:pt x="40" y="35"/>
                  <a:pt x="40" y="35"/>
                </a:cubicBezTo>
                <a:cubicBezTo>
                  <a:pt x="51" y="23"/>
                  <a:pt x="75" y="39"/>
                  <a:pt x="80" y="43"/>
                </a:cubicBezTo>
                <a:cubicBezTo>
                  <a:pt x="87" y="39"/>
                  <a:pt x="94" y="36"/>
                  <a:pt x="102" y="34"/>
                </a:cubicBezTo>
                <a:cubicBezTo>
                  <a:pt x="104" y="27"/>
                  <a:pt x="112" y="0"/>
                  <a:pt x="125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47" y="0"/>
                  <a:pt x="153" y="26"/>
                  <a:pt x="154" y="34"/>
                </a:cubicBezTo>
                <a:cubicBezTo>
                  <a:pt x="162" y="36"/>
                  <a:pt x="169" y="39"/>
                  <a:pt x="176" y="43"/>
                </a:cubicBezTo>
                <a:cubicBezTo>
                  <a:pt x="182" y="39"/>
                  <a:pt x="206" y="24"/>
                  <a:pt x="216" y="34"/>
                </a:cubicBezTo>
                <a:cubicBezTo>
                  <a:pt x="222" y="40"/>
                  <a:pt x="222" y="40"/>
                  <a:pt x="222" y="40"/>
                </a:cubicBezTo>
                <a:cubicBezTo>
                  <a:pt x="233" y="51"/>
                  <a:pt x="217" y="74"/>
                  <a:pt x="213" y="80"/>
                </a:cubicBezTo>
                <a:cubicBezTo>
                  <a:pt x="217" y="87"/>
                  <a:pt x="220" y="94"/>
                  <a:pt x="222" y="102"/>
                </a:cubicBezTo>
                <a:cubicBezTo>
                  <a:pt x="224" y="102"/>
                  <a:pt x="256" y="107"/>
                  <a:pt x="256" y="125"/>
                </a:cubicBezTo>
                <a:cubicBezTo>
                  <a:pt x="256" y="131"/>
                  <a:pt x="256" y="131"/>
                  <a:pt x="256" y="131"/>
                </a:cubicBezTo>
                <a:cubicBezTo>
                  <a:pt x="256" y="144"/>
                  <a:pt x="229" y="152"/>
                  <a:pt x="222" y="154"/>
                </a:cubicBezTo>
                <a:moveTo>
                  <a:pt x="128" y="56"/>
                </a:moveTo>
                <a:cubicBezTo>
                  <a:pt x="88" y="56"/>
                  <a:pt x="56" y="88"/>
                  <a:pt x="56" y="128"/>
                </a:cubicBezTo>
                <a:cubicBezTo>
                  <a:pt x="56" y="168"/>
                  <a:pt x="88" y="200"/>
                  <a:pt x="128" y="200"/>
                </a:cubicBezTo>
                <a:cubicBezTo>
                  <a:pt x="168" y="200"/>
                  <a:pt x="200" y="168"/>
                  <a:pt x="200" y="128"/>
                </a:cubicBezTo>
                <a:cubicBezTo>
                  <a:pt x="200" y="88"/>
                  <a:pt x="168" y="56"/>
                  <a:pt x="128" y="56"/>
                </a:cubicBezTo>
                <a:moveTo>
                  <a:pt x="128" y="176"/>
                </a:moveTo>
                <a:cubicBezTo>
                  <a:pt x="101" y="176"/>
                  <a:pt x="80" y="155"/>
                  <a:pt x="80" y="128"/>
                </a:cubicBezTo>
                <a:cubicBezTo>
                  <a:pt x="80" y="101"/>
                  <a:pt x="101" y="80"/>
                  <a:pt x="128" y="80"/>
                </a:cubicBezTo>
                <a:cubicBezTo>
                  <a:pt x="155" y="80"/>
                  <a:pt x="176" y="101"/>
                  <a:pt x="176" y="128"/>
                </a:cubicBezTo>
                <a:cubicBezTo>
                  <a:pt x="176" y="155"/>
                  <a:pt x="155" y="176"/>
                  <a:pt x="128" y="176"/>
                </a:cubicBezTo>
                <a:moveTo>
                  <a:pt x="128" y="104"/>
                </a:moveTo>
                <a:cubicBezTo>
                  <a:pt x="115" y="104"/>
                  <a:pt x="104" y="115"/>
                  <a:pt x="104" y="128"/>
                </a:cubicBezTo>
                <a:cubicBezTo>
                  <a:pt x="104" y="141"/>
                  <a:pt x="115" y="152"/>
                  <a:pt x="128" y="152"/>
                </a:cubicBezTo>
                <a:cubicBezTo>
                  <a:pt x="141" y="152"/>
                  <a:pt x="152" y="141"/>
                  <a:pt x="152" y="128"/>
                </a:cubicBezTo>
                <a:cubicBezTo>
                  <a:pt x="152" y="115"/>
                  <a:pt x="141" y="104"/>
                  <a:pt x="128" y="10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6" name="Freeform 28"/>
          <p:cNvSpPr>
            <a:spLocks noEditPoints="1"/>
          </p:cNvSpPr>
          <p:nvPr/>
        </p:nvSpPr>
        <p:spPr bwMode="auto">
          <a:xfrm>
            <a:off x="600075" y="3836031"/>
            <a:ext cx="394776" cy="326971"/>
          </a:xfrm>
          <a:custGeom>
            <a:avLst/>
            <a:gdLst>
              <a:gd name="T0" fmla="*/ 415925 w 256"/>
              <a:gd name="T1" fmla="*/ 324988 h 212"/>
              <a:gd name="T2" fmla="*/ 396429 w 256"/>
              <a:gd name="T3" fmla="*/ 344487 h 212"/>
              <a:gd name="T4" fmla="*/ 396429 w 256"/>
              <a:gd name="T5" fmla="*/ 344487 h 212"/>
              <a:gd name="T6" fmla="*/ 19496 w 256"/>
              <a:gd name="T7" fmla="*/ 344487 h 212"/>
              <a:gd name="T8" fmla="*/ 19496 w 256"/>
              <a:gd name="T9" fmla="*/ 344487 h 212"/>
              <a:gd name="T10" fmla="*/ 19496 w 256"/>
              <a:gd name="T11" fmla="*/ 344487 h 212"/>
              <a:gd name="T12" fmla="*/ 0 w 256"/>
              <a:gd name="T13" fmla="*/ 324988 h 212"/>
              <a:gd name="T14" fmla="*/ 3249 w 256"/>
              <a:gd name="T15" fmla="*/ 313613 h 212"/>
              <a:gd name="T16" fmla="*/ 3249 w 256"/>
              <a:gd name="T17" fmla="*/ 313613 h 212"/>
              <a:gd name="T18" fmla="*/ 191715 w 256"/>
              <a:gd name="T19" fmla="*/ 8125 h 212"/>
              <a:gd name="T20" fmla="*/ 191715 w 256"/>
              <a:gd name="T21" fmla="*/ 8125 h 212"/>
              <a:gd name="T22" fmla="*/ 207963 w 256"/>
              <a:gd name="T23" fmla="*/ 0 h 212"/>
              <a:gd name="T24" fmla="*/ 224210 w 256"/>
              <a:gd name="T25" fmla="*/ 9750 h 212"/>
              <a:gd name="T26" fmla="*/ 224210 w 256"/>
              <a:gd name="T27" fmla="*/ 9750 h 212"/>
              <a:gd name="T28" fmla="*/ 412676 w 256"/>
              <a:gd name="T29" fmla="*/ 315238 h 212"/>
              <a:gd name="T30" fmla="*/ 412676 w 256"/>
              <a:gd name="T31" fmla="*/ 315238 h 212"/>
              <a:gd name="T32" fmla="*/ 415925 w 256"/>
              <a:gd name="T33" fmla="*/ 324988 h 212"/>
              <a:gd name="T34" fmla="*/ 233958 w 256"/>
              <a:gd name="T35" fmla="*/ 110496 h 212"/>
              <a:gd name="T36" fmla="*/ 207963 w 256"/>
              <a:gd name="T37" fmla="*/ 84497 h 212"/>
              <a:gd name="T38" fmla="*/ 181967 w 256"/>
              <a:gd name="T39" fmla="*/ 110496 h 212"/>
              <a:gd name="T40" fmla="*/ 181967 w 256"/>
              <a:gd name="T41" fmla="*/ 207992 h 212"/>
              <a:gd name="T42" fmla="*/ 207963 w 256"/>
              <a:gd name="T43" fmla="*/ 233991 h 212"/>
              <a:gd name="T44" fmla="*/ 233958 w 256"/>
              <a:gd name="T45" fmla="*/ 207992 h 212"/>
              <a:gd name="T46" fmla="*/ 233958 w 256"/>
              <a:gd name="T47" fmla="*/ 110496 h 212"/>
              <a:gd name="T48" fmla="*/ 207963 w 256"/>
              <a:gd name="T49" fmla="*/ 253490 h 212"/>
              <a:gd name="T50" fmla="*/ 181967 w 256"/>
              <a:gd name="T51" fmla="*/ 279489 h 212"/>
              <a:gd name="T52" fmla="*/ 207963 w 256"/>
              <a:gd name="T53" fmla="*/ 305488 h 212"/>
              <a:gd name="T54" fmla="*/ 233958 w 256"/>
              <a:gd name="T55" fmla="*/ 279489 h 212"/>
              <a:gd name="T56" fmla="*/ 207963 w 256"/>
              <a:gd name="T57" fmla="*/ 253490 h 21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12">
                <a:moveTo>
                  <a:pt x="256" y="200"/>
                </a:moveTo>
                <a:cubicBezTo>
                  <a:pt x="256" y="207"/>
                  <a:pt x="251" y="212"/>
                  <a:pt x="244" y="212"/>
                </a:cubicBezTo>
                <a:cubicBezTo>
                  <a:pt x="244" y="212"/>
                  <a:pt x="244" y="212"/>
                  <a:pt x="244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5" y="212"/>
                  <a:pt x="0" y="207"/>
                  <a:pt x="0" y="200"/>
                </a:cubicBezTo>
                <a:cubicBezTo>
                  <a:pt x="0" y="198"/>
                  <a:pt x="1" y="195"/>
                  <a:pt x="2" y="193"/>
                </a:cubicBezTo>
                <a:cubicBezTo>
                  <a:pt x="2" y="193"/>
                  <a:pt x="2" y="193"/>
                  <a:pt x="2" y="193"/>
                </a:cubicBezTo>
                <a:cubicBezTo>
                  <a:pt x="118" y="5"/>
                  <a:pt x="118" y="5"/>
                  <a:pt x="118" y="5"/>
                </a:cubicBezTo>
                <a:cubicBezTo>
                  <a:pt x="118" y="5"/>
                  <a:pt x="118" y="5"/>
                  <a:pt x="118" y="5"/>
                </a:cubicBezTo>
                <a:cubicBezTo>
                  <a:pt x="120" y="2"/>
                  <a:pt x="124" y="0"/>
                  <a:pt x="128" y="0"/>
                </a:cubicBezTo>
                <a:cubicBezTo>
                  <a:pt x="132" y="0"/>
                  <a:pt x="136" y="2"/>
                  <a:pt x="138" y="6"/>
                </a:cubicBezTo>
                <a:cubicBezTo>
                  <a:pt x="138" y="6"/>
                  <a:pt x="138" y="6"/>
                  <a:pt x="138" y="6"/>
                </a:cubicBezTo>
                <a:cubicBezTo>
                  <a:pt x="254" y="194"/>
                  <a:pt x="254" y="194"/>
                  <a:pt x="254" y="194"/>
                </a:cubicBezTo>
                <a:cubicBezTo>
                  <a:pt x="254" y="194"/>
                  <a:pt x="254" y="194"/>
                  <a:pt x="254" y="194"/>
                </a:cubicBezTo>
                <a:cubicBezTo>
                  <a:pt x="255" y="196"/>
                  <a:pt x="256" y="198"/>
                  <a:pt x="256" y="200"/>
                </a:cubicBezTo>
                <a:moveTo>
                  <a:pt x="144" y="68"/>
                </a:moveTo>
                <a:cubicBezTo>
                  <a:pt x="144" y="59"/>
                  <a:pt x="137" y="52"/>
                  <a:pt x="128" y="52"/>
                </a:cubicBezTo>
                <a:cubicBezTo>
                  <a:pt x="119" y="52"/>
                  <a:pt x="112" y="59"/>
                  <a:pt x="112" y="68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12" y="137"/>
                  <a:pt x="119" y="144"/>
                  <a:pt x="128" y="144"/>
                </a:cubicBezTo>
                <a:cubicBezTo>
                  <a:pt x="137" y="144"/>
                  <a:pt x="144" y="137"/>
                  <a:pt x="144" y="128"/>
                </a:cubicBezTo>
                <a:lnTo>
                  <a:pt x="144" y="68"/>
                </a:lnTo>
                <a:close/>
                <a:moveTo>
                  <a:pt x="128" y="156"/>
                </a:moveTo>
                <a:cubicBezTo>
                  <a:pt x="119" y="156"/>
                  <a:pt x="112" y="163"/>
                  <a:pt x="112" y="172"/>
                </a:cubicBezTo>
                <a:cubicBezTo>
                  <a:pt x="112" y="181"/>
                  <a:pt x="119" y="188"/>
                  <a:pt x="128" y="188"/>
                </a:cubicBezTo>
                <a:cubicBezTo>
                  <a:pt x="137" y="188"/>
                  <a:pt x="144" y="181"/>
                  <a:pt x="144" y="172"/>
                </a:cubicBezTo>
                <a:cubicBezTo>
                  <a:pt x="144" y="163"/>
                  <a:pt x="137" y="156"/>
                  <a:pt x="128" y="156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7" name="Freeform 29"/>
          <p:cNvSpPr>
            <a:spLocks noEditPoints="1"/>
          </p:cNvSpPr>
          <p:nvPr/>
        </p:nvSpPr>
        <p:spPr bwMode="auto">
          <a:xfrm>
            <a:off x="8206299" y="3106749"/>
            <a:ext cx="394776" cy="396283"/>
          </a:xfrm>
          <a:custGeom>
            <a:avLst/>
            <a:gdLst>
              <a:gd name="T0" fmla="*/ 396429 w 256"/>
              <a:gd name="T1" fmla="*/ 150043 h 256"/>
              <a:gd name="T2" fmla="*/ 376932 w 256"/>
              <a:gd name="T3" fmla="*/ 150043 h 256"/>
              <a:gd name="T4" fmla="*/ 365559 w 256"/>
              <a:gd name="T5" fmla="*/ 150043 h 256"/>
              <a:gd name="T6" fmla="*/ 311944 w 256"/>
              <a:gd name="T7" fmla="*/ 150043 h 256"/>
              <a:gd name="T8" fmla="*/ 292447 w 256"/>
              <a:gd name="T9" fmla="*/ 130473 h 256"/>
              <a:gd name="T10" fmla="*/ 311944 w 256"/>
              <a:gd name="T11" fmla="*/ 110902 h 256"/>
              <a:gd name="T12" fmla="*/ 346063 w 256"/>
              <a:gd name="T13" fmla="*/ 110902 h 256"/>
              <a:gd name="T14" fmla="*/ 207963 w 256"/>
              <a:gd name="T15" fmla="*/ 39142 h 256"/>
              <a:gd name="T16" fmla="*/ 38993 w 256"/>
              <a:gd name="T17" fmla="*/ 208756 h 256"/>
              <a:gd name="T18" fmla="*/ 19496 w 256"/>
              <a:gd name="T19" fmla="*/ 228327 h 256"/>
              <a:gd name="T20" fmla="*/ 0 w 256"/>
              <a:gd name="T21" fmla="*/ 208756 h 256"/>
              <a:gd name="T22" fmla="*/ 207963 w 256"/>
              <a:gd name="T23" fmla="*/ 0 h 256"/>
              <a:gd name="T24" fmla="*/ 376932 w 256"/>
              <a:gd name="T25" fmla="*/ 88069 h 256"/>
              <a:gd name="T26" fmla="*/ 376932 w 256"/>
              <a:gd name="T27" fmla="*/ 52189 h 256"/>
              <a:gd name="T28" fmla="*/ 396429 w 256"/>
              <a:gd name="T29" fmla="*/ 32618 h 256"/>
              <a:gd name="T30" fmla="*/ 415925 w 256"/>
              <a:gd name="T31" fmla="*/ 52189 h 256"/>
              <a:gd name="T32" fmla="*/ 415925 w 256"/>
              <a:gd name="T33" fmla="*/ 130473 h 256"/>
              <a:gd name="T34" fmla="*/ 396429 w 256"/>
              <a:gd name="T35" fmla="*/ 150043 h 256"/>
              <a:gd name="T36" fmla="*/ 19496 w 256"/>
              <a:gd name="T37" fmla="*/ 267469 h 256"/>
              <a:gd name="T38" fmla="*/ 103981 w 256"/>
              <a:gd name="T39" fmla="*/ 267469 h 256"/>
              <a:gd name="T40" fmla="*/ 123478 w 256"/>
              <a:gd name="T41" fmla="*/ 287040 h 256"/>
              <a:gd name="T42" fmla="*/ 103981 w 256"/>
              <a:gd name="T43" fmla="*/ 306610 h 256"/>
              <a:gd name="T44" fmla="*/ 69862 w 256"/>
              <a:gd name="T45" fmla="*/ 306610 h 256"/>
              <a:gd name="T46" fmla="*/ 207963 w 256"/>
              <a:gd name="T47" fmla="*/ 378370 h 256"/>
              <a:gd name="T48" fmla="*/ 376932 w 256"/>
              <a:gd name="T49" fmla="*/ 208756 h 256"/>
              <a:gd name="T50" fmla="*/ 396429 w 256"/>
              <a:gd name="T51" fmla="*/ 189185 h 256"/>
              <a:gd name="T52" fmla="*/ 415925 w 256"/>
              <a:gd name="T53" fmla="*/ 208756 h 256"/>
              <a:gd name="T54" fmla="*/ 207963 w 256"/>
              <a:gd name="T55" fmla="*/ 417512 h 256"/>
              <a:gd name="T56" fmla="*/ 38993 w 256"/>
              <a:gd name="T57" fmla="*/ 329443 h 256"/>
              <a:gd name="T58" fmla="*/ 38993 w 256"/>
              <a:gd name="T59" fmla="*/ 365323 h 256"/>
              <a:gd name="T60" fmla="*/ 19496 w 256"/>
              <a:gd name="T61" fmla="*/ 384894 h 256"/>
              <a:gd name="T62" fmla="*/ 0 w 256"/>
              <a:gd name="T63" fmla="*/ 365323 h 256"/>
              <a:gd name="T64" fmla="*/ 0 w 256"/>
              <a:gd name="T65" fmla="*/ 287040 h 256"/>
              <a:gd name="T66" fmla="*/ 19496 w 256"/>
              <a:gd name="T67" fmla="*/ 267469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244" y="92"/>
                </a:moveTo>
                <a:cubicBezTo>
                  <a:pt x="232" y="92"/>
                  <a:pt x="232" y="92"/>
                  <a:pt x="232" y="92"/>
                </a:cubicBezTo>
                <a:cubicBezTo>
                  <a:pt x="225" y="92"/>
                  <a:pt x="225" y="92"/>
                  <a:pt x="225" y="92"/>
                </a:cubicBezTo>
                <a:cubicBezTo>
                  <a:pt x="192" y="92"/>
                  <a:pt x="192" y="92"/>
                  <a:pt x="192" y="92"/>
                </a:cubicBezTo>
                <a:cubicBezTo>
                  <a:pt x="185" y="92"/>
                  <a:pt x="180" y="87"/>
                  <a:pt x="180" y="80"/>
                </a:cubicBezTo>
                <a:cubicBezTo>
                  <a:pt x="180" y="73"/>
                  <a:pt x="185" y="68"/>
                  <a:pt x="192" y="68"/>
                </a:cubicBezTo>
                <a:cubicBezTo>
                  <a:pt x="213" y="68"/>
                  <a:pt x="213" y="68"/>
                  <a:pt x="213" y="68"/>
                </a:cubicBezTo>
                <a:cubicBezTo>
                  <a:pt x="194" y="41"/>
                  <a:pt x="163" y="24"/>
                  <a:pt x="128" y="24"/>
                </a:cubicBezTo>
                <a:cubicBezTo>
                  <a:pt x="71" y="24"/>
                  <a:pt x="24" y="71"/>
                  <a:pt x="24" y="128"/>
                </a:cubicBezTo>
                <a:cubicBezTo>
                  <a:pt x="24" y="135"/>
                  <a:pt x="19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71" y="0"/>
                  <a:pt x="209" y="21"/>
                  <a:pt x="232" y="54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232" y="25"/>
                  <a:pt x="237" y="20"/>
                  <a:pt x="244" y="20"/>
                </a:cubicBezTo>
                <a:cubicBezTo>
                  <a:pt x="251" y="20"/>
                  <a:pt x="256" y="25"/>
                  <a:pt x="256" y="32"/>
                </a:cubicBezTo>
                <a:cubicBezTo>
                  <a:pt x="256" y="80"/>
                  <a:pt x="256" y="80"/>
                  <a:pt x="256" y="80"/>
                </a:cubicBezTo>
                <a:cubicBezTo>
                  <a:pt x="256" y="87"/>
                  <a:pt x="251" y="92"/>
                  <a:pt x="244" y="92"/>
                </a:cubicBezTo>
                <a:moveTo>
                  <a:pt x="12" y="164"/>
                </a:moveTo>
                <a:cubicBezTo>
                  <a:pt x="64" y="164"/>
                  <a:pt x="64" y="164"/>
                  <a:pt x="64" y="164"/>
                </a:cubicBezTo>
                <a:cubicBezTo>
                  <a:pt x="71" y="164"/>
                  <a:pt x="76" y="169"/>
                  <a:pt x="76" y="176"/>
                </a:cubicBezTo>
                <a:cubicBezTo>
                  <a:pt x="76" y="183"/>
                  <a:pt x="71" y="188"/>
                  <a:pt x="64" y="188"/>
                </a:cubicBezTo>
                <a:cubicBezTo>
                  <a:pt x="43" y="188"/>
                  <a:pt x="43" y="188"/>
                  <a:pt x="43" y="188"/>
                </a:cubicBezTo>
                <a:cubicBezTo>
                  <a:pt x="62" y="215"/>
                  <a:pt x="93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1"/>
                  <a:pt x="237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cubicBezTo>
                  <a:pt x="85" y="256"/>
                  <a:pt x="47" y="235"/>
                  <a:pt x="24" y="202"/>
                </a:cubicBezTo>
                <a:cubicBezTo>
                  <a:pt x="24" y="224"/>
                  <a:pt x="24" y="224"/>
                  <a:pt x="24" y="224"/>
                </a:cubicBezTo>
                <a:cubicBezTo>
                  <a:pt x="24" y="231"/>
                  <a:pt x="19" y="236"/>
                  <a:pt x="12" y="236"/>
                </a:cubicBezTo>
                <a:cubicBezTo>
                  <a:pt x="5" y="236"/>
                  <a:pt x="0" y="231"/>
                  <a:pt x="0" y="224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69"/>
                  <a:pt x="5" y="164"/>
                  <a:pt x="12" y="16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8" name="Freeform 30"/>
          <p:cNvSpPr/>
          <p:nvPr/>
        </p:nvSpPr>
        <p:spPr bwMode="auto">
          <a:xfrm>
            <a:off x="7514687" y="3106749"/>
            <a:ext cx="394776" cy="396283"/>
          </a:xfrm>
          <a:custGeom>
            <a:avLst/>
            <a:gdLst>
              <a:gd name="T0" fmla="*/ 396429 w 256"/>
              <a:gd name="T1" fmla="*/ 150043 h 256"/>
              <a:gd name="T2" fmla="*/ 311944 w 256"/>
              <a:gd name="T3" fmla="*/ 150043 h 256"/>
              <a:gd name="T4" fmla="*/ 292447 w 256"/>
              <a:gd name="T5" fmla="*/ 130473 h 256"/>
              <a:gd name="T6" fmla="*/ 311944 w 256"/>
              <a:gd name="T7" fmla="*/ 110902 h 256"/>
              <a:gd name="T8" fmla="*/ 346063 w 256"/>
              <a:gd name="T9" fmla="*/ 110902 h 256"/>
              <a:gd name="T10" fmla="*/ 207963 w 256"/>
              <a:gd name="T11" fmla="*/ 39142 h 256"/>
              <a:gd name="T12" fmla="*/ 38993 w 256"/>
              <a:gd name="T13" fmla="*/ 208756 h 256"/>
              <a:gd name="T14" fmla="*/ 207963 w 256"/>
              <a:gd name="T15" fmla="*/ 378370 h 256"/>
              <a:gd name="T16" fmla="*/ 376932 w 256"/>
              <a:gd name="T17" fmla="*/ 208756 h 256"/>
              <a:gd name="T18" fmla="*/ 396429 w 256"/>
              <a:gd name="T19" fmla="*/ 189185 h 256"/>
              <a:gd name="T20" fmla="*/ 415925 w 256"/>
              <a:gd name="T21" fmla="*/ 208756 h 256"/>
              <a:gd name="T22" fmla="*/ 207963 w 256"/>
              <a:gd name="T23" fmla="*/ 417512 h 256"/>
              <a:gd name="T24" fmla="*/ 0 w 256"/>
              <a:gd name="T25" fmla="*/ 208756 h 256"/>
              <a:gd name="T26" fmla="*/ 207963 w 256"/>
              <a:gd name="T27" fmla="*/ 0 h 256"/>
              <a:gd name="T28" fmla="*/ 376932 w 256"/>
              <a:gd name="T29" fmla="*/ 88069 h 256"/>
              <a:gd name="T30" fmla="*/ 376932 w 256"/>
              <a:gd name="T31" fmla="*/ 52189 h 256"/>
              <a:gd name="T32" fmla="*/ 396429 w 256"/>
              <a:gd name="T33" fmla="*/ 32618 h 256"/>
              <a:gd name="T34" fmla="*/ 415925 w 256"/>
              <a:gd name="T35" fmla="*/ 52189 h 256"/>
              <a:gd name="T36" fmla="*/ 415925 w 256"/>
              <a:gd name="T37" fmla="*/ 130473 h 256"/>
              <a:gd name="T38" fmla="*/ 396429 w 256"/>
              <a:gd name="T39" fmla="*/ 150043 h 25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56" h="256">
                <a:moveTo>
                  <a:pt x="244" y="92"/>
                </a:moveTo>
                <a:cubicBezTo>
                  <a:pt x="192" y="92"/>
                  <a:pt x="192" y="92"/>
                  <a:pt x="192" y="92"/>
                </a:cubicBezTo>
                <a:cubicBezTo>
                  <a:pt x="185" y="92"/>
                  <a:pt x="180" y="87"/>
                  <a:pt x="180" y="80"/>
                </a:cubicBezTo>
                <a:cubicBezTo>
                  <a:pt x="180" y="73"/>
                  <a:pt x="185" y="68"/>
                  <a:pt x="192" y="68"/>
                </a:cubicBezTo>
                <a:cubicBezTo>
                  <a:pt x="213" y="68"/>
                  <a:pt x="213" y="68"/>
                  <a:pt x="213" y="68"/>
                </a:cubicBezTo>
                <a:cubicBezTo>
                  <a:pt x="194" y="41"/>
                  <a:pt x="163" y="24"/>
                  <a:pt x="128" y="24"/>
                </a:cubicBez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1"/>
                  <a:pt x="237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71" y="0"/>
                  <a:pt x="209" y="21"/>
                  <a:pt x="232" y="54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232" y="25"/>
                  <a:pt x="237" y="20"/>
                  <a:pt x="244" y="20"/>
                </a:cubicBezTo>
                <a:cubicBezTo>
                  <a:pt x="251" y="20"/>
                  <a:pt x="256" y="25"/>
                  <a:pt x="256" y="32"/>
                </a:cubicBezTo>
                <a:cubicBezTo>
                  <a:pt x="256" y="80"/>
                  <a:pt x="256" y="80"/>
                  <a:pt x="256" y="80"/>
                </a:cubicBezTo>
                <a:cubicBezTo>
                  <a:pt x="256" y="87"/>
                  <a:pt x="251" y="92"/>
                  <a:pt x="244" y="9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9" name="Freeform 31"/>
          <p:cNvSpPr/>
          <p:nvPr/>
        </p:nvSpPr>
        <p:spPr bwMode="auto">
          <a:xfrm>
            <a:off x="6823075" y="3144418"/>
            <a:ext cx="394776" cy="278755"/>
          </a:xfrm>
          <a:custGeom>
            <a:avLst/>
            <a:gdLst>
              <a:gd name="T0" fmla="*/ 365559 w 256"/>
              <a:gd name="T1" fmla="*/ 125633 h 180"/>
              <a:gd name="T2" fmla="*/ 350937 w 256"/>
              <a:gd name="T3" fmla="*/ 130528 h 180"/>
              <a:gd name="T4" fmla="*/ 331440 w 256"/>
              <a:gd name="T5" fmla="*/ 110949 h 180"/>
              <a:gd name="T6" fmla="*/ 337939 w 256"/>
              <a:gd name="T7" fmla="*/ 97896 h 180"/>
              <a:gd name="T8" fmla="*/ 349312 w 256"/>
              <a:gd name="T9" fmla="*/ 84843 h 180"/>
              <a:gd name="T10" fmla="*/ 337939 w 256"/>
              <a:gd name="T11" fmla="*/ 84843 h 180"/>
              <a:gd name="T12" fmla="*/ 337939 w 256"/>
              <a:gd name="T13" fmla="*/ 84843 h 180"/>
              <a:gd name="T14" fmla="*/ 318443 w 256"/>
              <a:gd name="T15" fmla="*/ 84843 h 180"/>
              <a:gd name="T16" fmla="*/ 300571 w 256"/>
              <a:gd name="T17" fmla="*/ 84843 h 180"/>
              <a:gd name="T18" fmla="*/ 97482 w 256"/>
              <a:gd name="T19" fmla="*/ 287162 h 180"/>
              <a:gd name="T20" fmla="*/ 84485 w 256"/>
              <a:gd name="T21" fmla="*/ 293688 h 180"/>
              <a:gd name="T22" fmla="*/ 58489 w 256"/>
              <a:gd name="T23" fmla="*/ 293688 h 180"/>
              <a:gd name="T24" fmla="*/ 19496 w 256"/>
              <a:gd name="T25" fmla="*/ 293688 h 180"/>
              <a:gd name="T26" fmla="*/ 0 w 256"/>
              <a:gd name="T27" fmla="*/ 274109 h 180"/>
              <a:gd name="T28" fmla="*/ 19496 w 256"/>
              <a:gd name="T29" fmla="*/ 254530 h 180"/>
              <a:gd name="T30" fmla="*/ 58489 w 256"/>
              <a:gd name="T31" fmla="*/ 254530 h 180"/>
              <a:gd name="T32" fmla="*/ 76361 w 256"/>
              <a:gd name="T33" fmla="*/ 254530 h 180"/>
              <a:gd name="T34" fmla="*/ 279450 w 256"/>
              <a:gd name="T35" fmla="*/ 52211 h 180"/>
              <a:gd name="T36" fmla="*/ 292447 w 256"/>
              <a:gd name="T37" fmla="*/ 45685 h 180"/>
              <a:gd name="T38" fmla="*/ 324941 w 256"/>
              <a:gd name="T39" fmla="*/ 45685 h 180"/>
              <a:gd name="T40" fmla="*/ 349312 w 256"/>
              <a:gd name="T41" fmla="*/ 45685 h 180"/>
              <a:gd name="T42" fmla="*/ 337939 w 256"/>
              <a:gd name="T43" fmla="*/ 34264 h 180"/>
              <a:gd name="T44" fmla="*/ 331440 w 256"/>
              <a:gd name="T45" fmla="*/ 19579 h 180"/>
              <a:gd name="T46" fmla="*/ 350937 w 256"/>
              <a:gd name="T47" fmla="*/ 0 h 180"/>
              <a:gd name="T48" fmla="*/ 365559 w 256"/>
              <a:gd name="T49" fmla="*/ 6526 h 180"/>
              <a:gd name="T50" fmla="*/ 411051 w 256"/>
              <a:gd name="T51" fmla="*/ 52211 h 180"/>
              <a:gd name="T52" fmla="*/ 415925 w 256"/>
              <a:gd name="T53" fmla="*/ 65264 h 180"/>
              <a:gd name="T54" fmla="*/ 411051 w 256"/>
              <a:gd name="T55" fmla="*/ 79948 h 180"/>
              <a:gd name="T56" fmla="*/ 365559 w 256"/>
              <a:gd name="T57" fmla="*/ 125633 h 18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180">
                <a:moveTo>
                  <a:pt x="225" y="77"/>
                </a:moveTo>
                <a:cubicBezTo>
                  <a:pt x="222" y="79"/>
                  <a:pt x="219" y="80"/>
                  <a:pt x="216" y="80"/>
                </a:cubicBezTo>
                <a:cubicBezTo>
                  <a:pt x="209" y="80"/>
                  <a:pt x="204" y="75"/>
                  <a:pt x="204" y="68"/>
                </a:cubicBezTo>
                <a:cubicBezTo>
                  <a:pt x="204" y="65"/>
                  <a:pt x="205" y="62"/>
                  <a:pt x="208" y="60"/>
                </a:cubicBezTo>
                <a:cubicBezTo>
                  <a:pt x="215" y="52"/>
                  <a:pt x="215" y="52"/>
                  <a:pt x="215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196" y="52"/>
                  <a:pt x="196" y="52"/>
                  <a:pt x="196" y="52"/>
                </a:cubicBezTo>
                <a:cubicBezTo>
                  <a:pt x="185" y="52"/>
                  <a:pt x="185" y="52"/>
                  <a:pt x="185" y="52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58" y="179"/>
                  <a:pt x="55" y="180"/>
                  <a:pt x="52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12" y="180"/>
                  <a:pt x="12" y="180"/>
                  <a:pt x="12" y="180"/>
                </a:cubicBezTo>
                <a:cubicBezTo>
                  <a:pt x="5" y="180"/>
                  <a:pt x="0" y="175"/>
                  <a:pt x="0" y="168"/>
                </a:cubicBezTo>
                <a:cubicBezTo>
                  <a:pt x="0" y="161"/>
                  <a:pt x="5" y="156"/>
                  <a:pt x="12" y="156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172" y="32"/>
                  <a:pt x="172" y="32"/>
                  <a:pt x="172" y="32"/>
                </a:cubicBezTo>
                <a:cubicBezTo>
                  <a:pt x="174" y="29"/>
                  <a:pt x="177" y="28"/>
                  <a:pt x="180" y="2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215" y="28"/>
                  <a:pt x="215" y="28"/>
                  <a:pt x="215" y="28"/>
                </a:cubicBezTo>
                <a:cubicBezTo>
                  <a:pt x="208" y="21"/>
                  <a:pt x="208" y="21"/>
                  <a:pt x="208" y="21"/>
                </a:cubicBezTo>
                <a:cubicBezTo>
                  <a:pt x="205" y="18"/>
                  <a:pt x="204" y="15"/>
                  <a:pt x="204" y="12"/>
                </a:cubicBezTo>
                <a:cubicBezTo>
                  <a:pt x="204" y="5"/>
                  <a:pt x="209" y="0"/>
                  <a:pt x="216" y="0"/>
                </a:cubicBezTo>
                <a:cubicBezTo>
                  <a:pt x="219" y="0"/>
                  <a:pt x="222" y="1"/>
                  <a:pt x="225" y="4"/>
                </a:cubicBezTo>
                <a:cubicBezTo>
                  <a:pt x="253" y="32"/>
                  <a:pt x="253" y="32"/>
                  <a:pt x="253" y="32"/>
                </a:cubicBezTo>
                <a:cubicBezTo>
                  <a:pt x="255" y="34"/>
                  <a:pt x="256" y="37"/>
                  <a:pt x="256" y="40"/>
                </a:cubicBezTo>
                <a:cubicBezTo>
                  <a:pt x="256" y="43"/>
                  <a:pt x="255" y="46"/>
                  <a:pt x="253" y="49"/>
                </a:cubicBezTo>
                <a:lnTo>
                  <a:pt x="225" y="7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0" name="Freeform 32"/>
          <p:cNvSpPr/>
          <p:nvPr/>
        </p:nvSpPr>
        <p:spPr bwMode="auto">
          <a:xfrm>
            <a:off x="6131464" y="3188116"/>
            <a:ext cx="394776" cy="277247"/>
          </a:xfrm>
          <a:custGeom>
            <a:avLst/>
            <a:gdLst>
              <a:gd name="T0" fmla="*/ 363934 w 256"/>
              <a:gd name="T1" fmla="*/ 168769 h 180"/>
              <a:gd name="T2" fmla="*/ 350937 w 256"/>
              <a:gd name="T3" fmla="*/ 162278 h 180"/>
              <a:gd name="T4" fmla="*/ 331440 w 256"/>
              <a:gd name="T5" fmla="*/ 181751 h 180"/>
              <a:gd name="T6" fmla="*/ 337939 w 256"/>
              <a:gd name="T7" fmla="*/ 194733 h 180"/>
              <a:gd name="T8" fmla="*/ 349312 w 256"/>
              <a:gd name="T9" fmla="*/ 207716 h 180"/>
              <a:gd name="T10" fmla="*/ 337939 w 256"/>
              <a:gd name="T11" fmla="*/ 207716 h 180"/>
              <a:gd name="T12" fmla="*/ 337939 w 256"/>
              <a:gd name="T13" fmla="*/ 207716 h 180"/>
              <a:gd name="T14" fmla="*/ 318443 w 256"/>
              <a:gd name="T15" fmla="*/ 207716 h 180"/>
              <a:gd name="T16" fmla="*/ 300571 w 256"/>
              <a:gd name="T17" fmla="*/ 207716 h 180"/>
              <a:gd name="T18" fmla="*/ 97482 w 256"/>
              <a:gd name="T19" fmla="*/ 6491 h 180"/>
              <a:gd name="T20" fmla="*/ 84485 w 256"/>
              <a:gd name="T21" fmla="*/ 0 h 180"/>
              <a:gd name="T22" fmla="*/ 58489 w 256"/>
              <a:gd name="T23" fmla="*/ 0 h 180"/>
              <a:gd name="T24" fmla="*/ 19496 w 256"/>
              <a:gd name="T25" fmla="*/ 0 h 180"/>
              <a:gd name="T26" fmla="*/ 0 w 256"/>
              <a:gd name="T27" fmla="*/ 19473 h 180"/>
              <a:gd name="T28" fmla="*/ 19496 w 256"/>
              <a:gd name="T29" fmla="*/ 38947 h 180"/>
              <a:gd name="T30" fmla="*/ 58489 w 256"/>
              <a:gd name="T31" fmla="*/ 38947 h 180"/>
              <a:gd name="T32" fmla="*/ 76361 w 256"/>
              <a:gd name="T33" fmla="*/ 38947 h 180"/>
              <a:gd name="T34" fmla="*/ 277825 w 256"/>
              <a:gd name="T35" fmla="*/ 241794 h 180"/>
              <a:gd name="T36" fmla="*/ 292447 w 256"/>
              <a:gd name="T37" fmla="*/ 246662 h 180"/>
              <a:gd name="T38" fmla="*/ 324941 w 256"/>
              <a:gd name="T39" fmla="*/ 246662 h 180"/>
              <a:gd name="T40" fmla="*/ 349312 w 256"/>
              <a:gd name="T41" fmla="*/ 246662 h 180"/>
              <a:gd name="T42" fmla="*/ 337939 w 256"/>
              <a:gd name="T43" fmla="*/ 259644 h 180"/>
              <a:gd name="T44" fmla="*/ 331440 w 256"/>
              <a:gd name="T45" fmla="*/ 272627 h 180"/>
              <a:gd name="T46" fmla="*/ 350937 w 256"/>
              <a:gd name="T47" fmla="*/ 292100 h 180"/>
              <a:gd name="T48" fmla="*/ 363934 w 256"/>
              <a:gd name="T49" fmla="*/ 285609 h 180"/>
              <a:gd name="T50" fmla="*/ 409426 w 256"/>
              <a:gd name="T51" fmla="*/ 240171 h 180"/>
              <a:gd name="T52" fmla="*/ 415925 w 256"/>
              <a:gd name="T53" fmla="*/ 227189 h 180"/>
              <a:gd name="T54" fmla="*/ 409426 w 256"/>
              <a:gd name="T55" fmla="*/ 214207 h 180"/>
              <a:gd name="T56" fmla="*/ 363934 w 256"/>
              <a:gd name="T57" fmla="*/ 168769 h 18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180">
                <a:moveTo>
                  <a:pt x="224" y="104"/>
                </a:moveTo>
                <a:cubicBezTo>
                  <a:pt x="222" y="101"/>
                  <a:pt x="219" y="100"/>
                  <a:pt x="216" y="100"/>
                </a:cubicBezTo>
                <a:cubicBezTo>
                  <a:pt x="209" y="100"/>
                  <a:pt x="204" y="105"/>
                  <a:pt x="204" y="112"/>
                </a:cubicBezTo>
                <a:cubicBezTo>
                  <a:pt x="204" y="115"/>
                  <a:pt x="205" y="118"/>
                  <a:pt x="208" y="120"/>
                </a:cubicBezTo>
                <a:cubicBezTo>
                  <a:pt x="215" y="128"/>
                  <a:pt x="215" y="128"/>
                  <a:pt x="215" y="128"/>
                </a:cubicBezTo>
                <a:cubicBezTo>
                  <a:pt x="208" y="128"/>
                  <a:pt x="208" y="128"/>
                  <a:pt x="208" y="128"/>
                </a:cubicBezTo>
                <a:cubicBezTo>
                  <a:pt x="208" y="128"/>
                  <a:pt x="208" y="128"/>
                  <a:pt x="208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185" y="128"/>
                  <a:pt x="185" y="128"/>
                  <a:pt x="185" y="128"/>
                </a:cubicBezTo>
                <a:cubicBezTo>
                  <a:pt x="60" y="4"/>
                  <a:pt x="60" y="4"/>
                  <a:pt x="60" y="4"/>
                </a:cubicBezTo>
                <a:cubicBezTo>
                  <a:pt x="58" y="1"/>
                  <a:pt x="55" y="0"/>
                  <a:pt x="5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9"/>
                  <a:pt x="5" y="24"/>
                  <a:pt x="12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171" y="149"/>
                  <a:pt x="171" y="149"/>
                  <a:pt x="171" y="149"/>
                </a:cubicBezTo>
                <a:cubicBezTo>
                  <a:pt x="174" y="151"/>
                  <a:pt x="177" y="152"/>
                  <a:pt x="180" y="152"/>
                </a:cubicBezTo>
                <a:cubicBezTo>
                  <a:pt x="200" y="152"/>
                  <a:pt x="200" y="152"/>
                  <a:pt x="200" y="152"/>
                </a:cubicBezTo>
                <a:cubicBezTo>
                  <a:pt x="215" y="152"/>
                  <a:pt x="215" y="152"/>
                  <a:pt x="215" y="152"/>
                </a:cubicBezTo>
                <a:cubicBezTo>
                  <a:pt x="208" y="160"/>
                  <a:pt x="208" y="160"/>
                  <a:pt x="208" y="160"/>
                </a:cubicBezTo>
                <a:cubicBezTo>
                  <a:pt x="205" y="162"/>
                  <a:pt x="204" y="165"/>
                  <a:pt x="204" y="168"/>
                </a:cubicBezTo>
                <a:cubicBezTo>
                  <a:pt x="204" y="175"/>
                  <a:pt x="209" y="180"/>
                  <a:pt x="216" y="180"/>
                </a:cubicBezTo>
                <a:cubicBezTo>
                  <a:pt x="219" y="180"/>
                  <a:pt x="222" y="179"/>
                  <a:pt x="224" y="176"/>
                </a:cubicBezTo>
                <a:cubicBezTo>
                  <a:pt x="252" y="148"/>
                  <a:pt x="252" y="148"/>
                  <a:pt x="252" y="148"/>
                </a:cubicBezTo>
                <a:cubicBezTo>
                  <a:pt x="255" y="146"/>
                  <a:pt x="256" y="143"/>
                  <a:pt x="256" y="140"/>
                </a:cubicBezTo>
                <a:cubicBezTo>
                  <a:pt x="256" y="137"/>
                  <a:pt x="255" y="134"/>
                  <a:pt x="252" y="132"/>
                </a:cubicBezTo>
                <a:lnTo>
                  <a:pt x="224" y="10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1" name="Freeform 33"/>
          <p:cNvSpPr>
            <a:spLocks noEditPoints="1"/>
          </p:cNvSpPr>
          <p:nvPr/>
        </p:nvSpPr>
        <p:spPr bwMode="auto">
          <a:xfrm>
            <a:off x="5439851" y="3144418"/>
            <a:ext cx="394776" cy="320945"/>
          </a:xfrm>
          <a:custGeom>
            <a:avLst/>
            <a:gdLst>
              <a:gd name="T0" fmla="*/ 365559 w 256"/>
              <a:gd name="T1" fmla="*/ 125176 h 208"/>
              <a:gd name="T2" fmla="*/ 350937 w 256"/>
              <a:gd name="T3" fmla="*/ 130053 h 208"/>
              <a:gd name="T4" fmla="*/ 331440 w 256"/>
              <a:gd name="T5" fmla="*/ 110545 h 208"/>
              <a:gd name="T6" fmla="*/ 337939 w 256"/>
              <a:gd name="T7" fmla="*/ 97540 h 208"/>
              <a:gd name="T8" fmla="*/ 349312 w 256"/>
              <a:gd name="T9" fmla="*/ 84535 h 208"/>
              <a:gd name="T10" fmla="*/ 337939 w 256"/>
              <a:gd name="T11" fmla="*/ 84535 h 208"/>
              <a:gd name="T12" fmla="*/ 337939 w 256"/>
              <a:gd name="T13" fmla="*/ 84535 h 208"/>
              <a:gd name="T14" fmla="*/ 318443 w 256"/>
              <a:gd name="T15" fmla="*/ 84535 h 208"/>
              <a:gd name="T16" fmla="*/ 300571 w 256"/>
              <a:gd name="T17" fmla="*/ 84535 h 208"/>
              <a:gd name="T18" fmla="*/ 97482 w 256"/>
              <a:gd name="T19" fmla="*/ 286117 h 208"/>
              <a:gd name="T20" fmla="*/ 84485 w 256"/>
              <a:gd name="T21" fmla="*/ 292619 h 208"/>
              <a:gd name="T22" fmla="*/ 58489 w 256"/>
              <a:gd name="T23" fmla="*/ 292619 h 208"/>
              <a:gd name="T24" fmla="*/ 19496 w 256"/>
              <a:gd name="T25" fmla="*/ 292619 h 208"/>
              <a:gd name="T26" fmla="*/ 0 w 256"/>
              <a:gd name="T27" fmla="*/ 273111 h 208"/>
              <a:gd name="T28" fmla="*/ 19496 w 256"/>
              <a:gd name="T29" fmla="*/ 253603 h 208"/>
              <a:gd name="T30" fmla="*/ 58489 w 256"/>
              <a:gd name="T31" fmla="*/ 253603 h 208"/>
              <a:gd name="T32" fmla="*/ 76361 w 256"/>
              <a:gd name="T33" fmla="*/ 253603 h 208"/>
              <a:gd name="T34" fmla="*/ 279450 w 256"/>
              <a:gd name="T35" fmla="*/ 52021 h 208"/>
              <a:gd name="T36" fmla="*/ 292447 w 256"/>
              <a:gd name="T37" fmla="*/ 45519 h 208"/>
              <a:gd name="T38" fmla="*/ 324941 w 256"/>
              <a:gd name="T39" fmla="*/ 45519 h 208"/>
              <a:gd name="T40" fmla="*/ 349312 w 256"/>
              <a:gd name="T41" fmla="*/ 45519 h 208"/>
              <a:gd name="T42" fmla="*/ 337939 w 256"/>
              <a:gd name="T43" fmla="*/ 34139 h 208"/>
              <a:gd name="T44" fmla="*/ 331440 w 256"/>
              <a:gd name="T45" fmla="*/ 19508 h 208"/>
              <a:gd name="T46" fmla="*/ 350937 w 256"/>
              <a:gd name="T47" fmla="*/ 0 h 208"/>
              <a:gd name="T48" fmla="*/ 365559 w 256"/>
              <a:gd name="T49" fmla="*/ 6503 h 208"/>
              <a:gd name="T50" fmla="*/ 411051 w 256"/>
              <a:gd name="T51" fmla="*/ 52021 h 208"/>
              <a:gd name="T52" fmla="*/ 415925 w 256"/>
              <a:gd name="T53" fmla="*/ 65027 h 208"/>
              <a:gd name="T54" fmla="*/ 411051 w 256"/>
              <a:gd name="T55" fmla="*/ 79658 h 208"/>
              <a:gd name="T56" fmla="*/ 365559 w 256"/>
              <a:gd name="T57" fmla="*/ 125176 h 208"/>
              <a:gd name="T58" fmla="*/ 147848 w 256"/>
              <a:gd name="T59" fmla="*/ 156064 h 208"/>
              <a:gd name="T60" fmla="*/ 76361 w 256"/>
              <a:gd name="T61" fmla="*/ 84535 h 208"/>
              <a:gd name="T62" fmla="*/ 58489 w 256"/>
              <a:gd name="T63" fmla="*/ 84535 h 208"/>
              <a:gd name="T64" fmla="*/ 19496 w 256"/>
              <a:gd name="T65" fmla="*/ 84535 h 208"/>
              <a:gd name="T66" fmla="*/ 0 w 256"/>
              <a:gd name="T67" fmla="*/ 65027 h 208"/>
              <a:gd name="T68" fmla="*/ 19496 w 256"/>
              <a:gd name="T69" fmla="*/ 45519 h 208"/>
              <a:gd name="T70" fmla="*/ 51991 w 256"/>
              <a:gd name="T71" fmla="*/ 45519 h 208"/>
              <a:gd name="T72" fmla="*/ 84485 w 256"/>
              <a:gd name="T73" fmla="*/ 45519 h 208"/>
              <a:gd name="T74" fmla="*/ 97482 w 256"/>
              <a:gd name="T75" fmla="*/ 52021 h 208"/>
              <a:gd name="T76" fmla="*/ 175468 w 256"/>
              <a:gd name="T77" fmla="*/ 128427 h 208"/>
              <a:gd name="T78" fmla="*/ 147848 w 256"/>
              <a:gd name="T79" fmla="*/ 156064 h 208"/>
              <a:gd name="T80" fmla="*/ 300571 w 256"/>
              <a:gd name="T81" fmla="*/ 253603 h 208"/>
              <a:gd name="T82" fmla="*/ 318443 w 256"/>
              <a:gd name="T83" fmla="*/ 253603 h 208"/>
              <a:gd name="T84" fmla="*/ 337939 w 256"/>
              <a:gd name="T85" fmla="*/ 253603 h 208"/>
              <a:gd name="T86" fmla="*/ 337939 w 256"/>
              <a:gd name="T87" fmla="*/ 253603 h 208"/>
              <a:gd name="T88" fmla="*/ 349312 w 256"/>
              <a:gd name="T89" fmla="*/ 253603 h 208"/>
              <a:gd name="T90" fmla="*/ 337939 w 256"/>
              <a:gd name="T91" fmla="*/ 240598 h 208"/>
              <a:gd name="T92" fmla="*/ 331440 w 256"/>
              <a:gd name="T93" fmla="*/ 227593 h 208"/>
              <a:gd name="T94" fmla="*/ 350937 w 256"/>
              <a:gd name="T95" fmla="*/ 208085 h 208"/>
              <a:gd name="T96" fmla="*/ 365559 w 256"/>
              <a:gd name="T97" fmla="*/ 212962 h 208"/>
              <a:gd name="T98" fmla="*/ 411051 w 256"/>
              <a:gd name="T99" fmla="*/ 258480 h 208"/>
              <a:gd name="T100" fmla="*/ 415925 w 256"/>
              <a:gd name="T101" fmla="*/ 273111 h 208"/>
              <a:gd name="T102" fmla="*/ 411051 w 256"/>
              <a:gd name="T103" fmla="*/ 286117 h 208"/>
              <a:gd name="T104" fmla="*/ 365559 w 256"/>
              <a:gd name="T105" fmla="*/ 331635 h 208"/>
              <a:gd name="T106" fmla="*/ 350937 w 256"/>
              <a:gd name="T107" fmla="*/ 338138 h 208"/>
              <a:gd name="T108" fmla="*/ 331440 w 256"/>
              <a:gd name="T109" fmla="*/ 318630 h 208"/>
              <a:gd name="T110" fmla="*/ 337939 w 256"/>
              <a:gd name="T111" fmla="*/ 303999 h 208"/>
              <a:gd name="T112" fmla="*/ 349312 w 256"/>
              <a:gd name="T113" fmla="*/ 292619 h 208"/>
              <a:gd name="T114" fmla="*/ 318443 w 256"/>
              <a:gd name="T115" fmla="*/ 292619 h 208"/>
              <a:gd name="T116" fmla="*/ 292447 w 256"/>
              <a:gd name="T117" fmla="*/ 292619 h 208"/>
              <a:gd name="T118" fmla="*/ 279450 w 256"/>
              <a:gd name="T119" fmla="*/ 286117 h 208"/>
              <a:gd name="T120" fmla="*/ 201464 w 256"/>
              <a:gd name="T121" fmla="*/ 209711 h 208"/>
              <a:gd name="T122" fmla="*/ 229084 w 256"/>
              <a:gd name="T123" fmla="*/ 182074 h 208"/>
              <a:gd name="T124" fmla="*/ 300571 w 256"/>
              <a:gd name="T125" fmla="*/ 253603 h 20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6" h="208">
                <a:moveTo>
                  <a:pt x="225" y="77"/>
                </a:moveTo>
                <a:cubicBezTo>
                  <a:pt x="222" y="79"/>
                  <a:pt x="219" y="80"/>
                  <a:pt x="216" y="80"/>
                </a:cubicBezTo>
                <a:cubicBezTo>
                  <a:pt x="209" y="80"/>
                  <a:pt x="204" y="75"/>
                  <a:pt x="204" y="68"/>
                </a:cubicBezTo>
                <a:cubicBezTo>
                  <a:pt x="204" y="65"/>
                  <a:pt x="205" y="62"/>
                  <a:pt x="208" y="60"/>
                </a:cubicBezTo>
                <a:cubicBezTo>
                  <a:pt x="215" y="52"/>
                  <a:pt x="215" y="52"/>
                  <a:pt x="215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196" y="52"/>
                  <a:pt x="196" y="52"/>
                  <a:pt x="196" y="52"/>
                </a:cubicBezTo>
                <a:cubicBezTo>
                  <a:pt x="185" y="52"/>
                  <a:pt x="185" y="52"/>
                  <a:pt x="185" y="52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58" y="179"/>
                  <a:pt x="55" y="180"/>
                  <a:pt x="52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12" y="180"/>
                  <a:pt x="12" y="180"/>
                  <a:pt x="12" y="180"/>
                </a:cubicBezTo>
                <a:cubicBezTo>
                  <a:pt x="5" y="180"/>
                  <a:pt x="0" y="175"/>
                  <a:pt x="0" y="168"/>
                </a:cubicBezTo>
                <a:cubicBezTo>
                  <a:pt x="0" y="161"/>
                  <a:pt x="5" y="156"/>
                  <a:pt x="12" y="156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172" y="32"/>
                  <a:pt x="172" y="32"/>
                  <a:pt x="172" y="32"/>
                </a:cubicBezTo>
                <a:cubicBezTo>
                  <a:pt x="174" y="29"/>
                  <a:pt x="177" y="28"/>
                  <a:pt x="180" y="2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215" y="28"/>
                  <a:pt x="215" y="28"/>
                  <a:pt x="215" y="28"/>
                </a:cubicBezTo>
                <a:cubicBezTo>
                  <a:pt x="208" y="21"/>
                  <a:pt x="208" y="21"/>
                  <a:pt x="208" y="21"/>
                </a:cubicBezTo>
                <a:cubicBezTo>
                  <a:pt x="205" y="18"/>
                  <a:pt x="204" y="15"/>
                  <a:pt x="204" y="12"/>
                </a:cubicBezTo>
                <a:cubicBezTo>
                  <a:pt x="204" y="5"/>
                  <a:pt x="209" y="0"/>
                  <a:pt x="216" y="0"/>
                </a:cubicBezTo>
                <a:cubicBezTo>
                  <a:pt x="219" y="0"/>
                  <a:pt x="222" y="1"/>
                  <a:pt x="225" y="4"/>
                </a:cubicBezTo>
                <a:cubicBezTo>
                  <a:pt x="253" y="32"/>
                  <a:pt x="253" y="32"/>
                  <a:pt x="253" y="32"/>
                </a:cubicBezTo>
                <a:cubicBezTo>
                  <a:pt x="255" y="34"/>
                  <a:pt x="256" y="37"/>
                  <a:pt x="256" y="40"/>
                </a:cubicBezTo>
                <a:cubicBezTo>
                  <a:pt x="256" y="43"/>
                  <a:pt x="255" y="46"/>
                  <a:pt x="253" y="49"/>
                </a:cubicBezTo>
                <a:lnTo>
                  <a:pt x="225" y="77"/>
                </a:lnTo>
                <a:close/>
                <a:moveTo>
                  <a:pt x="91" y="96"/>
                </a:moveTo>
                <a:cubicBezTo>
                  <a:pt x="47" y="52"/>
                  <a:pt x="47" y="52"/>
                  <a:pt x="47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12" y="52"/>
                  <a:pt x="12" y="52"/>
                  <a:pt x="12" y="52"/>
                </a:cubicBezTo>
                <a:cubicBezTo>
                  <a:pt x="5" y="52"/>
                  <a:pt x="0" y="47"/>
                  <a:pt x="0" y="40"/>
                </a:cubicBezTo>
                <a:cubicBezTo>
                  <a:pt x="0" y="33"/>
                  <a:pt x="5" y="28"/>
                  <a:pt x="12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52" y="28"/>
                  <a:pt x="52" y="28"/>
                  <a:pt x="52" y="28"/>
                </a:cubicBezTo>
                <a:cubicBezTo>
                  <a:pt x="55" y="28"/>
                  <a:pt x="58" y="29"/>
                  <a:pt x="60" y="32"/>
                </a:cubicBezTo>
                <a:cubicBezTo>
                  <a:pt x="108" y="79"/>
                  <a:pt x="108" y="79"/>
                  <a:pt x="108" y="79"/>
                </a:cubicBezTo>
                <a:lnTo>
                  <a:pt x="91" y="96"/>
                </a:lnTo>
                <a:close/>
                <a:moveTo>
                  <a:pt x="185" y="156"/>
                </a:moveTo>
                <a:cubicBezTo>
                  <a:pt x="196" y="156"/>
                  <a:pt x="196" y="156"/>
                  <a:pt x="196" y="156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15" y="156"/>
                  <a:pt x="215" y="156"/>
                  <a:pt x="215" y="156"/>
                </a:cubicBezTo>
                <a:cubicBezTo>
                  <a:pt x="208" y="148"/>
                  <a:pt x="208" y="148"/>
                  <a:pt x="208" y="148"/>
                </a:cubicBezTo>
                <a:cubicBezTo>
                  <a:pt x="205" y="146"/>
                  <a:pt x="204" y="143"/>
                  <a:pt x="204" y="140"/>
                </a:cubicBezTo>
                <a:cubicBezTo>
                  <a:pt x="204" y="133"/>
                  <a:pt x="209" y="128"/>
                  <a:pt x="216" y="128"/>
                </a:cubicBezTo>
                <a:cubicBezTo>
                  <a:pt x="219" y="128"/>
                  <a:pt x="222" y="129"/>
                  <a:pt x="225" y="131"/>
                </a:cubicBezTo>
                <a:cubicBezTo>
                  <a:pt x="253" y="159"/>
                  <a:pt x="253" y="159"/>
                  <a:pt x="253" y="159"/>
                </a:cubicBezTo>
                <a:cubicBezTo>
                  <a:pt x="255" y="162"/>
                  <a:pt x="256" y="165"/>
                  <a:pt x="256" y="168"/>
                </a:cubicBezTo>
                <a:cubicBezTo>
                  <a:pt x="256" y="171"/>
                  <a:pt x="255" y="174"/>
                  <a:pt x="253" y="176"/>
                </a:cubicBezTo>
                <a:cubicBezTo>
                  <a:pt x="225" y="204"/>
                  <a:pt x="225" y="204"/>
                  <a:pt x="225" y="204"/>
                </a:cubicBezTo>
                <a:cubicBezTo>
                  <a:pt x="222" y="207"/>
                  <a:pt x="219" y="208"/>
                  <a:pt x="216" y="208"/>
                </a:cubicBezTo>
                <a:cubicBezTo>
                  <a:pt x="209" y="208"/>
                  <a:pt x="204" y="203"/>
                  <a:pt x="204" y="196"/>
                </a:cubicBezTo>
                <a:cubicBezTo>
                  <a:pt x="204" y="193"/>
                  <a:pt x="205" y="190"/>
                  <a:pt x="208" y="187"/>
                </a:cubicBezTo>
                <a:cubicBezTo>
                  <a:pt x="215" y="180"/>
                  <a:pt x="215" y="180"/>
                  <a:pt x="215" y="180"/>
                </a:cubicBezTo>
                <a:cubicBezTo>
                  <a:pt x="196" y="180"/>
                  <a:pt x="196" y="180"/>
                  <a:pt x="196" y="180"/>
                </a:cubicBezTo>
                <a:cubicBezTo>
                  <a:pt x="180" y="180"/>
                  <a:pt x="180" y="180"/>
                  <a:pt x="180" y="180"/>
                </a:cubicBezTo>
                <a:cubicBezTo>
                  <a:pt x="177" y="180"/>
                  <a:pt x="174" y="179"/>
                  <a:pt x="172" y="176"/>
                </a:cubicBezTo>
                <a:cubicBezTo>
                  <a:pt x="124" y="129"/>
                  <a:pt x="124" y="129"/>
                  <a:pt x="124" y="129"/>
                </a:cubicBezTo>
                <a:cubicBezTo>
                  <a:pt x="141" y="112"/>
                  <a:pt x="141" y="112"/>
                  <a:pt x="141" y="112"/>
                </a:cubicBezTo>
                <a:lnTo>
                  <a:pt x="185" y="15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2" name="Freeform 34"/>
          <p:cNvSpPr>
            <a:spLocks noEditPoints="1"/>
          </p:cNvSpPr>
          <p:nvPr/>
        </p:nvSpPr>
        <p:spPr bwMode="auto">
          <a:xfrm>
            <a:off x="4767828" y="3126337"/>
            <a:ext cx="357107" cy="358613"/>
          </a:xfrm>
          <a:custGeom>
            <a:avLst/>
            <a:gdLst>
              <a:gd name="T0" fmla="*/ 274070 w 232"/>
              <a:gd name="T1" fmla="*/ 130284 h 232"/>
              <a:gd name="T2" fmla="*/ 324343 w 232"/>
              <a:gd name="T3" fmla="*/ 149827 h 232"/>
              <a:gd name="T4" fmla="*/ 227040 w 232"/>
              <a:gd name="T5" fmla="*/ 169370 h 232"/>
              <a:gd name="T6" fmla="*/ 207580 w 232"/>
              <a:gd name="T7" fmla="*/ 71656 h 232"/>
              <a:gd name="T8" fmla="*/ 246501 w 232"/>
              <a:gd name="T9" fmla="*/ 71656 h 232"/>
              <a:gd name="T10" fmla="*/ 343804 w 232"/>
              <a:gd name="T11" fmla="*/ 4886 h 232"/>
              <a:gd name="T12" fmla="*/ 356777 w 232"/>
              <a:gd name="T13" fmla="*/ 0 h 232"/>
              <a:gd name="T14" fmla="*/ 371373 w 232"/>
              <a:gd name="T15" fmla="*/ 32571 h 232"/>
              <a:gd name="T16" fmla="*/ 304883 w 232"/>
              <a:gd name="T17" fmla="*/ 208455 h 232"/>
              <a:gd name="T18" fmla="*/ 304883 w 232"/>
              <a:gd name="T19" fmla="*/ 247541 h 232"/>
              <a:gd name="T20" fmla="*/ 371373 w 232"/>
              <a:gd name="T21" fmla="*/ 345254 h 232"/>
              <a:gd name="T22" fmla="*/ 376238 w 232"/>
              <a:gd name="T23" fmla="*/ 358282 h 232"/>
              <a:gd name="T24" fmla="*/ 343804 w 232"/>
              <a:gd name="T25" fmla="*/ 372939 h 232"/>
              <a:gd name="T26" fmla="*/ 246501 w 232"/>
              <a:gd name="T27" fmla="*/ 275226 h 232"/>
              <a:gd name="T28" fmla="*/ 227040 w 232"/>
              <a:gd name="T29" fmla="*/ 325711 h 232"/>
              <a:gd name="T30" fmla="*/ 207580 w 232"/>
              <a:gd name="T31" fmla="*/ 227998 h 232"/>
              <a:gd name="T32" fmla="*/ 149198 w 232"/>
              <a:gd name="T33" fmla="*/ 325711 h 232"/>
              <a:gd name="T34" fmla="*/ 129737 w 232"/>
              <a:gd name="T35" fmla="*/ 275226 h 232"/>
              <a:gd name="T36" fmla="*/ 32434 w 232"/>
              <a:gd name="T37" fmla="*/ 372939 h 232"/>
              <a:gd name="T38" fmla="*/ 0 w 232"/>
              <a:gd name="T39" fmla="*/ 358282 h 232"/>
              <a:gd name="T40" fmla="*/ 4865 w 232"/>
              <a:gd name="T41" fmla="*/ 345254 h 232"/>
              <a:gd name="T42" fmla="*/ 71355 w 232"/>
              <a:gd name="T43" fmla="*/ 247541 h 232"/>
              <a:gd name="T44" fmla="*/ 71355 w 232"/>
              <a:gd name="T45" fmla="*/ 208455 h 232"/>
              <a:gd name="T46" fmla="*/ 168658 w 232"/>
              <a:gd name="T47" fmla="*/ 227998 h 232"/>
              <a:gd name="T48" fmla="*/ 149198 w 232"/>
              <a:gd name="T49" fmla="*/ 325711 h 232"/>
              <a:gd name="T50" fmla="*/ 71355 w 232"/>
              <a:gd name="T51" fmla="*/ 169370 h 232"/>
              <a:gd name="T52" fmla="*/ 71355 w 232"/>
              <a:gd name="T53" fmla="*/ 130284 h 232"/>
              <a:gd name="T54" fmla="*/ 4865 w 232"/>
              <a:gd name="T55" fmla="*/ 32571 h 232"/>
              <a:gd name="T56" fmla="*/ 0 w 232"/>
              <a:gd name="T57" fmla="*/ 19543 h 232"/>
              <a:gd name="T58" fmla="*/ 32434 w 232"/>
              <a:gd name="T59" fmla="*/ 4886 h 232"/>
              <a:gd name="T60" fmla="*/ 129737 w 232"/>
              <a:gd name="T61" fmla="*/ 102599 h 232"/>
              <a:gd name="T62" fmla="*/ 149198 w 232"/>
              <a:gd name="T63" fmla="*/ 52114 h 232"/>
              <a:gd name="T64" fmla="*/ 168658 w 232"/>
              <a:gd name="T65" fmla="*/ 149827 h 2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32" h="232">
                <a:moveTo>
                  <a:pt x="229" y="20"/>
                </a:moveTo>
                <a:cubicBezTo>
                  <a:pt x="169" y="80"/>
                  <a:pt x="169" y="80"/>
                  <a:pt x="169" y="80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5" y="80"/>
                  <a:pt x="200" y="85"/>
                  <a:pt x="200" y="92"/>
                </a:cubicBezTo>
                <a:cubicBezTo>
                  <a:pt x="200" y="99"/>
                  <a:pt x="195" y="104"/>
                  <a:pt x="188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37"/>
                  <a:pt x="133" y="32"/>
                  <a:pt x="140" y="32"/>
                </a:cubicBezTo>
                <a:cubicBezTo>
                  <a:pt x="147" y="32"/>
                  <a:pt x="152" y="37"/>
                  <a:pt x="152" y="44"/>
                </a:cubicBezTo>
                <a:cubicBezTo>
                  <a:pt x="152" y="63"/>
                  <a:pt x="152" y="63"/>
                  <a:pt x="152" y="63"/>
                </a:cubicBezTo>
                <a:cubicBezTo>
                  <a:pt x="212" y="3"/>
                  <a:pt x="212" y="3"/>
                  <a:pt x="212" y="3"/>
                </a:cubicBezTo>
                <a:cubicBezTo>
                  <a:pt x="212" y="3"/>
                  <a:pt x="212" y="3"/>
                  <a:pt x="212" y="3"/>
                </a:cubicBezTo>
                <a:cubicBezTo>
                  <a:pt x="214" y="1"/>
                  <a:pt x="217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5"/>
                  <a:pt x="231" y="18"/>
                  <a:pt x="229" y="20"/>
                </a:cubicBezTo>
                <a:close/>
                <a:moveTo>
                  <a:pt x="140" y="128"/>
                </a:moveTo>
                <a:cubicBezTo>
                  <a:pt x="188" y="128"/>
                  <a:pt x="188" y="128"/>
                  <a:pt x="188" y="128"/>
                </a:cubicBezTo>
                <a:cubicBezTo>
                  <a:pt x="195" y="128"/>
                  <a:pt x="200" y="133"/>
                  <a:pt x="200" y="140"/>
                </a:cubicBezTo>
                <a:cubicBezTo>
                  <a:pt x="200" y="147"/>
                  <a:pt x="195" y="152"/>
                  <a:pt x="188" y="152"/>
                </a:cubicBezTo>
                <a:cubicBezTo>
                  <a:pt x="169" y="152"/>
                  <a:pt x="169" y="152"/>
                  <a:pt x="169" y="152"/>
                </a:cubicBezTo>
                <a:cubicBezTo>
                  <a:pt x="229" y="212"/>
                  <a:pt x="229" y="212"/>
                  <a:pt x="229" y="212"/>
                </a:cubicBezTo>
                <a:cubicBezTo>
                  <a:pt x="229" y="212"/>
                  <a:pt x="229" y="212"/>
                  <a:pt x="229" y="212"/>
                </a:cubicBezTo>
                <a:cubicBezTo>
                  <a:pt x="231" y="214"/>
                  <a:pt x="232" y="217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cubicBezTo>
                  <a:pt x="217" y="232"/>
                  <a:pt x="214" y="231"/>
                  <a:pt x="212" y="229"/>
                </a:cubicBezTo>
                <a:cubicBezTo>
                  <a:pt x="212" y="229"/>
                  <a:pt x="212" y="229"/>
                  <a:pt x="212" y="229"/>
                </a:cubicBezTo>
                <a:cubicBezTo>
                  <a:pt x="152" y="169"/>
                  <a:pt x="152" y="169"/>
                  <a:pt x="152" y="169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2" y="195"/>
                  <a:pt x="147" y="200"/>
                  <a:pt x="140" y="200"/>
                </a:cubicBezTo>
                <a:cubicBezTo>
                  <a:pt x="133" y="200"/>
                  <a:pt x="128" y="195"/>
                  <a:pt x="128" y="188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moveTo>
                  <a:pt x="92" y="200"/>
                </a:moveTo>
                <a:cubicBezTo>
                  <a:pt x="85" y="200"/>
                  <a:pt x="80" y="195"/>
                  <a:pt x="80" y="188"/>
                </a:cubicBezTo>
                <a:cubicBezTo>
                  <a:pt x="80" y="169"/>
                  <a:pt x="80" y="169"/>
                  <a:pt x="80" y="169"/>
                </a:cubicBezTo>
                <a:cubicBezTo>
                  <a:pt x="20" y="229"/>
                  <a:pt x="20" y="229"/>
                  <a:pt x="20" y="229"/>
                </a:cubicBezTo>
                <a:cubicBezTo>
                  <a:pt x="20" y="229"/>
                  <a:pt x="20" y="229"/>
                  <a:pt x="20" y="229"/>
                </a:cubicBezTo>
                <a:cubicBezTo>
                  <a:pt x="18" y="231"/>
                  <a:pt x="15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217"/>
                  <a:pt x="1" y="214"/>
                  <a:pt x="3" y="212"/>
                </a:cubicBezTo>
                <a:cubicBezTo>
                  <a:pt x="3" y="212"/>
                  <a:pt x="3" y="212"/>
                  <a:pt x="3" y="21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37" y="152"/>
                  <a:pt x="32" y="147"/>
                  <a:pt x="32" y="140"/>
                </a:cubicBezTo>
                <a:cubicBezTo>
                  <a:pt x="32" y="133"/>
                  <a:pt x="37" y="128"/>
                  <a:pt x="44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88"/>
                  <a:pt x="104" y="188"/>
                  <a:pt x="104" y="188"/>
                </a:cubicBezTo>
                <a:cubicBezTo>
                  <a:pt x="104" y="195"/>
                  <a:pt x="99" y="200"/>
                  <a:pt x="92" y="200"/>
                </a:cubicBezTo>
                <a:moveTo>
                  <a:pt x="92" y="104"/>
                </a:moveTo>
                <a:cubicBezTo>
                  <a:pt x="44" y="104"/>
                  <a:pt x="44" y="104"/>
                  <a:pt x="44" y="104"/>
                </a:cubicBezTo>
                <a:cubicBezTo>
                  <a:pt x="37" y="104"/>
                  <a:pt x="32" y="99"/>
                  <a:pt x="32" y="92"/>
                </a:cubicBezTo>
                <a:cubicBezTo>
                  <a:pt x="32" y="85"/>
                  <a:pt x="37" y="80"/>
                  <a:pt x="44" y="80"/>
                </a:cubicBezTo>
                <a:cubicBezTo>
                  <a:pt x="63" y="80"/>
                  <a:pt x="63" y="80"/>
                  <a:pt x="63" y="8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80" y="63"/>
                  <a:pt x="80" y="63"/>
                  <a:pt x="80" y="63"/>
                </a:cubicBezTo>
                <a:cubicBezTo>
                  <a:pt x="80" y="44"/>
                  <a:pt x="80" y="44"/>
                  <a:pt x="80" y="44"/>
                </a:cubicBezTo>
                <a:cubicBezTo>
                  <a:pt x="80" y="37"/>
                  <a:pt x="85" y="32"/>
                  <a:pt x="92" y="32"/>
                </a:cubicBezTo>
                <a:cubicBezTo>
                  <a:pt x="99" y="32"/>
                  <a:pt x="104" y="37"/>
                  <a:pt x="104" y="44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3" name="Freeform 35"/>
          <p:cNvSpPr>
            <a:spLocks noEditPoints="1"/>
          </p:cNvSpPr>
          <p:nvPr/>
        </p:nvSpPr>
        <p:spPr bwMode="auto">
          <a:xfrm>
            <a:off x="4076216" y="3126337"/>
            <a:ext cx="357107" cy="358613"/>
          </a:xfrm>
          <a:custGeom>
            <a:avLst/>
            <a:gdLst>
              <a:gd name="T0" fmla="*/ 278934 w 232"/>
              <a:gd name="T1" fmla="*/ 377825 h 232"/>
              <a:gd name="T2" fmla="*/ 278934 w 232"/>
              <a:gd name="T3" fmla="*/ 338740 h 232"/>
              <a:gd name="T4" fmla="*/ 212444 w 232"/>
              <a:gd name="T5" fmla="*/ 241026 h 232"/>
              <a:gd name="T6" fmla="*/ 207579 w 232"/>
              <a:gd name="T7" fmla="*/ 227998 h 232"/>
              <a:gd name="T8" fmla="*/ 240013 w 232"/>
              <a:gd name="T9" fmla="*/ 213341 h 232"/>
              <a:gd name="T10" fmla="*/ 337316 w 232"/>
              <a:gd name="T11" fmla="*/ 311054 h 232"/>
              <a:gd name="T12" fmla="*/ 356776 w 232"/>
              <a:gd name="T13" fmla="*/ 260569 h 232"/>
              <a:gd name="T14" fmla="*/ 376237 w 232"/>
              <a:gd name="T15" fmla="*/ 358282 h 232"/>
              <a:gd name="T16" fmla="*/ 356776 w 232"/>
              <a:gd name="T17" fmla="*/ 117256 h 232"/>
              <a:gd name="T18" fmla="*/ 337316 w 232"/>
              <a:gd name="T19" fmla="*/ 66771 h 232"/>
              <a:gd name="T20" fmla="*/ 240013 w 232"/>
              <a:gd name="T21" fmla="*/ 164484 h 232"/>
              <a:gd name="T22" fmla="*/ 207579 w 232"/>
              <a:gd name="T23" fmla="*/ 149827 h 232"/>
              <a:gd name="T24" fmla="*/ 212444 w 232"/>
              <a:gd name="T25" fmla="*/ 136799 h 232"/>
              <a:gd name="T26" fmla="*/ 278934 w 232"/>
              <a:gd name="T27" fmla="*/ 39085 h 232"/>
              <a:gd name="T28" fmla="*/ 278934 w 232"/>
              <a:gd name="T29" fmla="*/ 0 h 232"/>
              <a:gd name="T30" fmla="*/ 376237 w 232"/>
              <a:gd name="T31" fmla="*/ 19543 h 232"/>
              <a:gd name="T32" fmla="*/ 356776 w 232"/>
              <a:gd name="T33" fmla="*/ 117256 h 232"/>
              <a:gd name="T34" fmla="*/ 66490 w 232"/>
              <a:gd name="T35" fmla="*/ 338740 h 232"/>
              <a:gd name="T36" fmla="*/ 116763 w 232"/>
              <a:gd name="T37" fmla="*/ 358282 h 232"/>
              <a:gd name="T38" fmla="*/ 19461 w 232"/>
              <a:gd name="T39" fmla="*/ 377825 h 232"/>
              <a:gd name="T40" fmla="*/ 0 w 232"/>
              <a:gd name="T41" fmla="*/ 280112 h 232"/>
              <a:gd name="T42" fmla="*/ 38921 w 232"/>
              <a:gd name="T43" fmla="*/ 280112 h 232"/>
              <a:gd name="T44" fmla="*/ 136224 w 232"/>
              <a:gd name="T45" fmla="*/ 213341 h 232"/>
              <a:gd name="T46" fmla="*/ 149197 w 232"/>
              <a:gd name="T47" fmla="*/ 208455 h 232"/>
              <a:gd name="T48" fmla="*/ 163793 w 232"/>
              <a:gd name="T49" fmla="*/ 241026 h 232"/>
              <a:gd name="T50" fmla="*/ 136224 w 232"/>
              <a:gd name="T51" fmla="*/ 164484 h 232"/>
              <a:gd name="T52" fmla="*/ 38921 w 232"/>
              <a:gd name="T53" fmla="*/ 66771 h 232"/>
              <a:gd name="T54" fmla="*/ 19461 w 232"/>
              <a:gd name="T55" fmla="*/ 117256 h 232"/>
              <a:gd name="T56" fmla="*/ 0 w 232"/>
              <a:gd name="T57" fmla="*/ 19543 h 232"/>
              <a:gd name="T58" fmla="*/ 97303 w 232"/>
              <a:gd name="T59" fmla="*/ 0 h 232"/>
              <a:gd name="T60" fmla="*/ 97303 w 232"/>
              <a:gd name="T61" fmla="*/ 39085 h 232"/>
              <a:gd name="T62" fmla="*/ 163793 w 232"/>
              <a:gd name="T63" fmla="*/ 136799 h 232"/>
              <a:gd name="T64" fmla="*/ 168658 w 232"/>
              <a:gd name="T65" fmla="*/ 149827 h 2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32" h="232">
                <a:moveTo>
                  <a:pt x="220" y="232"/>
                </a:moveTo>
                <a:cubicBezTo>
                  <a:pt x="172" y="232"/>
                  <a:pt x="172" y="232"/>
                  <a:pt x="172" y="232"/>
                </a:cubicBezTo>
                <a:cubicBezTo>
                  <a:pt x="165" y="232"/>
                  <a:pt x="160" y="227"/>
                  <a:pt x="160" y="220"/>
                </a:cubicBezTo>
                <a:cubicBezTo>
                  <a:pt x="160" y="213"/>
                  <a:pt x="165" y="208"/>
                  <a:pt x="172" y="208"/>
                </a:cubicBezTo>
                <a:cubicBezTo>
                  <a:pt x="191" y="208"/>
                  <a:pt x="191" y="208"/>
                  <a:pt x="191" y="20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29" y="146"/>
                  <a:pt x="128" y="143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143" y="128"/>
                  <a:pt x="146" y="129"/>
                  <a:pt x="148" y="131"/>
                </a:cubicBezTo>
                <a:cubicBezTo>
                  <a:pt x="148" y="131"/>
                  <a:pt x="148" y="131"/>
                  <a:pt x="148" y="131"/>
                </a:cubicBezTo>
                <a:cubicBezTo>
                  <a:pt x="208" y="191"/>
                  <a:pt x="208" y="191"/>
                  <a:pt x="208" y="191"/>
                </a:cubicBezTo>
                <a:cubicBezTo>
                  <a:pt x="208" y="172"/>
                  <a:pt x="208" y="172"/>
                  <a:pt x="208" y="172"/>
                </a:cubicBezTo>
                <a:cubicBezTo>
                  <a:pt x="208" y="165"/>
                  <a:pt x="213" y="160"/>
                  <a:pt x="220" y="160"/>
                </a:cubicBezTo>
                <a:cubicBezTo>
                  <a:pt x="227" y="160"/>
                  <a:pt x="232" y="165"/>
                  <a:pt x="232" y="172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20" y="72"/>
                </a:moveTo>
                <a:cubicBezTo>
                  <a:pt x="213" y="72"/>
                  <a:pt x="208" y="67"/>
                  <a:pt x="208" y="60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148" y="101"/>
                  <a:pt x="148" y="101"/>
                  <a:pt x="148" y="101"/>
                </a:cubicBezTo>
                <a:cubicBezTo>
                  <a:pt x="148" y="101"/>
                  <a:pt x="148" y="101"/>
                  <a:pt x="148" y="101"/>
                </a:cubicBezTo>
                <a:cubicBezTo>
                  <a:pt x="146" y="103"/>
                  <a:pt x="143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89"/>
                  <a:pt x="129" y="86"/>
                  <a:pt x="131" y="84"/>
                </a:cubicBezTo>
                <a:cubicBezTo>
                  <a:pt x="131" y="84"/>
                  <a:pt x="131" y="84"/>
                  <a:pt x="131" y="8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65" y="24"/>
                  <a:pt x="160" y="19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67"/>
                  <a:pt x="227" y="72"/>
                  <a:pt x="220" y="72"/>
                </a:cubicBezTo>
                <a:moveTo>
                  <a:pt x="101" y="148"/>
                </a:moveTo>
                <a:cubicBezTo>
                  <a:pt x="41" y="208"/>
                  <a:pt x="41" y="208"/>
                  <a:pt x="41" y="208"/>
                </a:cubicBezTo>
                <a:cubicBezTo>
                  <a:pt x="60" y="208"/>
                  <a:pt x="60" y="208"/>
                  <a:pt x="60" y="208"/>
                </a:cubicBezTo>
                <a:cubicBezTo>
                  <a:pt x="67" y="208"/>
                  <a:pt x="72" y="213"/>
                  <a:pt x="72" y="220"/>
                </a:cubicBezTo>
                <a:cubicBezTo>
                  <a:pt x="72" y="227"/>
                  <a:pt x="67" y="232"/>
                  <a:pt x="60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65"/>
                  <a:pt x="5" y="160"/>
                  <a:pt x="12" y="160"/>
                </a:cubicBezTo>
                <a:cubicBezTo>
                  <a:pt x="19" y="160"/>
                  <a:pt x="24" y="165"/>
                  <a:pt x="24" y="172"/>
                </a:cubicBezTo>
                <a:cubicBezTo>
                  <a:pt x="24" y="191"/>
                  <a:pt x="24" y="191"/>
                  <a:pt x="24" y="19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6" y="129"/>
                  <a:pt x="89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43"/>
                  <a:pt x="103" y="146"/>
                  <a:pt x="101" y="148"/>
                </a:cubicBezTo>
                <a:close/>
                <a:moveTo>
                  <a:pt x="92" y="104"/>
                </a:moveTo>
                <a:cubicBezTo>
                  <a:pt x="89" y="104"/>
                  <a:pt x="86" y="103"/>
                  <a:pt x="84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3" y="86"/>
                  <a:pt x="104" y="89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4" name="Freeform 36"/>
          <p:cNvSpPr/>
          <p:nvPr/>
        </p:nvSpPr>
        <p:spPr bwMode="auto">
          <a:xfrm>
            <a:off x="3366523" y="3106749"/>
            <a:ext cx="394776" cy="396283"/>
          </a:xfrm>
          <a:custGeom>
            <a:avLst/>
            <a:gdLst>
              <a:gd name="T0" fmla="*/ 415925 w 256"/>
              <a:gd name="T1" fmla="*/ 208756 h 256"/>
              <a:gd name="T2" fmla="*/ 409426 w 256"/>
              <a:gd name="T3" fmla="*/ 223434 h 256"/>
              <a:gd name="T4" fmla="*/ 344438 w 256"/>
              <a:gd name="T5" fmla="*/ 282147 h 256"/>
              <a:gd name="T6" fmla="*/ 331440 w 256"/>
              <a:gd name="T7" fmla="*/ 287040 h 256"/>
              <a:gd name="T8" fmla="*/ 311944 w 256"/>
              <a:gd name="T9" fmla="*/ 267469 h 256"/>
              <a:gd name="T10" fmla="*/ 318443 w 256"/>
              <a:gd name="T11" fmla="*/ 252790 h 256"/>
              <a:gd name="T12" fmla="*/ 346063 w 256"/>
              <a:gd name="T13" fmla="*/ 228327 h 256"/>
              <a:gd name="T14" fmla="*/ 227459 w 256"/>
              <a:gd name="T15" fmla="*/ 228327 h 256"/>
              <a:gd name="T16" fmla="*/ 227459 w 256"/>
              <a:gd name="T17" fmla="*/ 347383 h 256"/>
              <a:gd name="T18" fmla="*/ 251830 w 256"/>
              <a:gd name="T19" fmla="*/ 319658 h 256"/>
              <a:gd name="T20" fmla="*/ 266452 w 256"/>
              <a:gd name="T21" fmla="*/ 313134 h 256"/>
              <a:gd name="T22" fmla="*/ 285948 w 256"/>
              <a:gd name="T23" fmla="*/ 332705 h 256"/>
              <a:gd name="T24" fmla="*/ 281074 w 256"/>
              <a:gd name="T25" fmla="*/ 345752 h 256"/>
              <a:gd name="T26" fmla="*/ 222585 w 256"/>
              <a:gd name="T27" fmla="*/ 410988 h 256"/>
              <a:gd name="T28" fmla="*/ 207963 w 256"/>
              <a:gd name="T29" fmla="*/ 417512 h 256"/>
              <a:gd name="T30" fmla="*/ 193340 w 256"/>
              <a:gd name="T31" fmla="*/ 410988 h 256"/>
              <a:gd name="T32" fmla="*/ 134851 w 256"/>
              <a:gd name="T33" fmla="*/ 345752 h 256"/>
              <a:gd name="T34" fmla="*/ 129977 w 256"/>
              <a:gd name="T35" fmla="*/ 332705 h 256"/>
              <a:gd name="T36" fmla="*/ 149473 w 256"/>
              <a:gd name="T37" fmla="*/ 313134 h 256"/>
              <a:gd name="T38" fmla="*/ 164095 w 256"/>
              <a:gd name="T39" fmla="*/ 319658 h 256"/>
              <a:gd name="T40" fmla="*/ 188466 w 256"/>
              <a:gd name="T41" fmla="*/ 347383 h 256"/>
              <a:gd name="T42" fmla="*/ 188466 w 256"/>
              <a:gd name="T43" fmla="*/ 228327 h 256"/>
              <a:gd name="T44" fmla="*/ 69862 w 256"/>
              <a:gd name="T45" fmla="*/ 228327 h 256"/>
              <a:gd name="T46" fmla="*/ 97482 w 256"/>
              <a:gd name="T47" fmla="*/ 252790 h 256"/>
              <a:gd name="T48" fmla="*/ 103981 w 256"/>
              <a:gd name="T49" fmla="*/ 267469 h 256"/>
              <a:gd name="T50" fmla="*/ 84485 w 256"/>
              <a:gd name="T51" fmla="*/ 287040 h 256"/>
              <a:gd name="T52" fmla="*/ 71487 w 256"/>
              <a:gd name="T53" fmla="*/ 282147 h 256"/>
              <a:gd name="T54" fmla="*/ 6499 w 256"/>
              <a:gd name="T55" fmla="*/ 223434 h 256"/>
              <a:gd name="T56" fmla="*/ 0 w 256"/>
              <a:gd name="T57" fmla="*/ 208756 h 256"/>
              <a:gd name="T58" fmla="*/ 6499 w 256"/>
              <a:gd name="T59" fmla="*/ 194078 h 256"/>
              <a:gd name="T60" fmla="*/ 71487 w 256"/>
              <a:gd name="T61" fmla="*/ 135365 h 256"/>
              <a:gd name="T62" fmla="*/ 84485 w 256"/>
              <a:gd name="T63" fmla="*/ 130473 h 256"/>
              <a:gd name="T64" fmla="*/ 103981 w 256"/>
              <a:gd name="T65" fmla="*/ 150043 h 256"/>
              <a:gd name="T66" fmla="*/ 97482 w 256"/>
              <a:gd name="T67" fmla="*/ 164722 h 256"/>
              <a:gd name="T68" fmla="*/ 69862 w 256"/>
              <a:gd name="T69" fmla="*/ 189185 h 256"/>
              <a:gd name="T70" fmla="*/ 188466 w 256"/>
              <a:gd name="T71" fmla="*/ 189185 h 256"/>
              <a:gd name="T72" fmla="*/ 188466 w 256"/>
              <a:gd name="T73" fmla="*/ 70129 h 256"/>
              <a:gd name="T74" fmla="*/ 164095 w 256"/>
              <a:gd name="T75" fmla="*/ 97854 h 256"/>
              <a:gd name="T76" fmla="*/ 149473 w 256"/>
              <a:gd name="T77" fmla="*/ 104378 h 256"/>
              <a:gd name="T78" fmla="*/ 129977 w 256"/>
              <a:gd name="T79" fmla="*/ 84807 h 256"/>
              <a:gd name="T80" fmla="*/ 134851 w 256"/>
              <a:gd name="T81" fmla="*/ 71760 h 256"/>
              <a:gd name="T82" fmla="*/ 193340 w 256"/>
              <a:gd name="T83" fmla="*/ 6524 h 256"/>
              <a:gd name="T84" fmla="*/ 207963 w 256"/>
              <a:gd name="T85" fmla="*/ 0 h 256"/>
              <a:gd name="T86" fmla="*/ 222585 w 256"/>
              <a:gd name="T87" fmla="*/ 6524 h 256"/>
              <a:gd name="T88" fmla="*/ 281074 w 256"/>
              <a:gd name="T89" fmla="*/ 71760 h 256"/>
              <a:gd name="T90" fmla="*/ 285948 w 256"/>
              <a:gd name="T91" fmla="*/ 84807 h 256"/>
              <a:gd name="T92" fmla="*/ 266452 w 256"/>
              <a:gd name="T93" fmla="*/ 104378 h 256"/>
              <a:gd name="T94" fmla="*/ 251830 w 256"/>
              <a:gd name="T95" fmla="*/ 97854 h 256"/>
              <a:gd name="T96" fmla="*/ 227459 w 256"/>
              <a:gd name="T97" fmla="*/ 70129 h 256"/>
              <a:gd name="T98" fmla="*/ 227459 w 256"/>
              <a:gd name="T99" fmla="*/ 189185 h 256"/>
              <a:gd name="T100" fmla="*/ 346063 w 256"/>
              <a:gd name="T101" fmla="*/ 189185 h 256"/>
              <a:gd name="T102" fmla="*/ 318443 w 256"/>
              <a:gd name="T103" fmla="*/ 164722 h 256"/>
              <a:gd name="T104" fmla="*/ 311944 w 256"/>
              <a:gd name="T105" fmla="*/ 150043 h 256"/>
              <a:gd name="T106" fmla="*/ 331440 w 256"/>
              <a:gd name="T107" fmla="*/ 130473 h 256"/>
              <a:gd name="T108" fmla="*/ 344438 w 256"/>
              <a:gd name="T109" fmla="*/ 135365 h 256"/>
              <a:gd name="T110" fmla="*/ 409426 w 256"/>
              <a:gd name="T111" fmla="*/ 194078 h 256"/>
              <a:gd name="T112" fmla="*/ 415925 w 256"/>
              <a:gd name="T113" fmla="*/ 208756 h 25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56" h="256">
                <a:moveTo>
                  <a:pt x="256" y="128"/>
                </a:moveTo>
                <a:cubicBezTo>
                  <a:pt x="256" y="132"/>
                  <a:pt x="254" y="135"/>
                  <a:pt x="252" y="137"/>
                </a:cubicBezTo>
                <a:cubicBezTo>
                  <a:pt x="212" y="173"/>
                  <a:pt x="212" y="173"/>
                  <a:pt x="212" y="173"/>
                </a:cubicBezTo>
                <a:cubicBezTo>
                  <a:pt x="210" y="175"/>
                  <a:pt x="207" y="176"/>
                  <a:pt x="204" y="176"/>
                </a:cubicBezTo>
                <a:cubicBezTo>
                  <a:pt x="197" y="176"/>
                  <a:pt x="192" y="171"/>
                  <a:pt x="192" y="164"/>
                </a:cubicBezTo>
                <a:cubicBezTo>
                  <a:pt x="192" y="160"/>
                  <a:pt x="194" y="157"/>
                  <a:pt x="196" y="155"/>
                </a:cubicBezTo>
                <a:cubicBezTo>
                  <a:pt x="213" y="140"/>
                  <a:pt x="213" y="140"/>
                  <a:pt x="213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55" y="196"/>
                  <a:pt x="155" y="196"/>
                  <a:pt x="155" y="196"/>
                </a:cubicBezTo>
                <a:cubicBezTo>
                  <a:pt x="157" y="194"/>
                  <a:pt x="160" y="192"/>
                  <a:pt x="164" y="192"/>
                </a:cubicBezTo>
                <a:cubicBezTo>
                  <a:pt x="171" y="192"/>
                  <a:pt x="176" y="197"/>
                  <a:pt x="176" y="204"/>
                </a:cubicBezTo>
                <a:cubicBezTo>
                  <a:pt x="176" y="207"/>
                  <a:pt x="175" y="210"/>
                  <a:pt x="173" y="212"/>
                </a:cubicBezTo>
                <a:cubicBezTo>
                  <a:pt x="137" y="252"/>
                  <a:pt x="137" y="252"/>
                  <a:pt x="137" y="252"/>
                </a:cubicBezTo>
                <a:cubicBezTo>
                  <a:pt x="135" y="254"/>
                  <a:pt x="132" y="256"/>
                  <a:pt x="128" y="256"/>
                </a:cubicBezTo>
                <a:cubicBezTo>
                  <a:pt x="124" y="256"/>
                  <a:pt x="121" y="254"/>
                  <a:pt x="119" y="252"/>
                </a:cubicBezTo>
                <a:cubicBezTo>
                  <a:pt x="83" y="212"/>
                  <a:pt x="83" y="212"/>
                  <a:pt x="83" y="212"/>
                </a:cubicBezTo>
                <a:cubicBezTo>
                  <a:pt x="81" y="210"/>
                  <a:pt x="80" y="207"/>
                  <a:pt x="80" y="204"/>
                </a:cubicBezTo>
                <a:cubicBezTo>
                  <a:pt x="80" y="197"/>
                  <a:pt x="85" y="192"/>
                  <a:pt x="92" y="192"/>
                </a:cubicBezTo>
                <a:cubicBezTo>
                  <a:pt x="96" y="192"/>
                  <a:pt x="99" y="194"/>
                  <a:pt x="101" y="196"/>
                </a:cubicBezTo>
                <a:cubicBezTo>
                  <a:pt x="116" y="213"/>
                  <a:pt x="116" y="213"/>
                  <a:pt x="116" y="213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43" y="140"/>
                  <a:pt x="43" y="140"/>
                  <a:pt x="43" y="140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62" y="157"/>
                  <a:pt x="64" y="160"/>
                  <a:pt x="64" y="164"/>
                </a:cubicBezTo>
                <a:cubicBezTo>
                  <a:pt x="64" y="171"/>
                  <a:pt x="59" y="176"/>
                  <a:pt x="52" y="176"/>
                </a:cubicBezTo>
                <a:cubicBezTo>
                  <a:pt x="49" y="176"/>
                  <a:pt x="46" y="175"/>
                  <a:pt x="44" y="173"/>
                </a:cubicBezTo>
                <a:cubicBezTo>
                  <a:pt x="4" y="137"/>
                  <a:pt x="4" y="137"/>
                  <a:pt x="4" y="137"/>
                </a:cubicBezTo>
                <a:cubicBezTo>
                  <a:pt x="2" y="135"/>
                  <a:pt x="0" y="132"/>
                  <a:pt x="0" y="128"/>
                </a:cubicBezTo>
                <a:cubicBezTo>
                  <a:pt x="0" y="124"/>
                  <a:pt x="2" y="121"/>
                  <a:pt x="4" y="119"/>
                </a:cubicBezTo>
                <a:cubicBezTo>
                  <a:pt x="44" y="83"/>
                  <a:pt x="44" y="83"/>
                  <a:pt x="44" y="83"/>
                </a:cubicBezTo>
                <a:cubicBezTo>
                  <a:pt x="46" y="81"/>
                  <a:pt x="49" y="80"/>
                  <a:pt x="52" y="80"/>
                </a:cubicBezTo>
                <a:cubicBezTo>
                  <a:pt x="59" y="80"/>
                  <a:pt x="64" y="85"/>
                  <a:pt x="64" y="92"/>
                </a:cubicBezTo>
                <a:cubicBezTo>
                  <a:pt x="64" y="96"/>
                  <a:pt x="62" y="99"/>
                  <a:pt x="60" y="101"/>
                </a:cubicBezTo>
                <a:cubicBezTo>
                  <a:pt x="43" y="116"/>
                  <a:pt x="43" y="116"/>
                  <a:pt x="43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01" y="60"/>
                  <a:pt x="101" y="60"/>
                  <a:pt x="101" y="60"/>
                </a:cubicBezTo>
                <a:cubicBezTo>
                  <a:pt x="99" y="62"/>
                  <a:pt x="96" y="64"/>
                  <a:pt x="92" y="64"/>
                </a:cubicBezTo>
                <a:cubicBezTo>
                  <a:pt x="85" y="64"/>
                  <a:pt x="80" y="59"/>
                  <a:pt x="80" y="52"/>
                </a:cubicBezTo>
                <a:cubicBezTo>
                  <a:pt x="80" y="49"/>
                  <a:pt x="81" y="46"/>
                  <a:pt x="83" y="44"/>
                </a:cubicBezTo>
                <a:cubicBezTo>
                  <a:pt x="119" y="4"/>
                  <a:pt x="119" y="4"/>
                  <a:pt x="119" y="4"/>
                </a:cubicBezTo>
                <a:cubicBezTo>
                  <a:pt x="121" y="2"/>
                  <a:pt x="124" y="0"/>
                  <a:pt x="128" y="0"/>
                </a:cubicBezTo>
                <a:cubicBezTo>
                  <a:pt x="132" y="0"/>
                  <a:pt x="135" y="2"/>
                  <a:pt x="137" y="4"/>
                </a:cubicBezTo>
                <a:cubicBezTo>
                  <a:pt x="173" y="44"/>
                  <a:pt x="173" y="44"/>
                  <a:pt x="173" y="44"/>
                </a:cubicBezTo>
                <a:cubicBezTo>
                  <a:pt x="175" y="46"/>
                  <a:pt x="176" y="49"/>
                  <a:pt x="176" y="52"/>
                </a:cubicBezTo>
                <a:cubicBezTo>
                  <a:pt x="176" y="59"/>
                  <a:pt x="171" y="64"/>
                  <a:pt x="164" y="64"/>
                </a:cubicBezTo>
                <a:cubicBezTo>
                  <a:pt x="160" y="64"/>
                  <a:pt x="157" y="62"/>
                  <a:pt x="155" y="60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213" y="116"/>
                  <a:pt x="213" y="116"/>
                  <a:pt x="213" y="116"/>
                </a:cubicBezTo>
                <a:cubicBezTo>
                  <a:pt x="196" y="101"/>
                  <a:pt x="196" y="101"/>
                  <a:pt x="196" y="101"/>
                </a:cubicBezTo>
                <a:cubicBezTo>
                  <a:pt x="194" y="99"/>
                  <a:pt x="192" y="96"/>
                  <a:pt x="192" y="92"/>
                </a:cubicBezTo>
                <a:cubicBezTo>
                  <a:pt x="192" y="85"/>
                  <a:pt x="197" y="80"/>
                  <a:pt x="204" y="80"/>
                </a:cubicBezTo>
                <a:cubicBezTo>
                  <a:pt x="207" y="80"/>
                  <a:pt x="210" y="81"/>
                  <a:pt x="212" y="83"/>
                </a:cubicBezTo>
                <a:cubicBezTo>
                  <a:pt x="252" y="119"/>
                  <a:pt x="252" y="119"/>
                  <a:pt x="252" y="119"/>
                </a:cubicBezTo>
                <a:cubicBezTo>
                  <a:pt x="254" y="121"/>
                  <a:pt x="256" y="124"/>
                  <a:pt x="256" y="128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5" name="Freeform 37"/>
          <p:cNvSpPr/>
          <p:nvPr/>
        </p:nvSpPr>
        <p:spPr bwMode="auto">
          <a:xfrm>
            <a:off x="2674911" y="3230305"/>
            <a:ext cx="394776" cy="149171"/>
          </a:xfrm>
          <a:custGeom>
            <a:avLst/>
            <a:gdLst>
              <a:gd name="T0" fmla="*/ 415925 w 256"/>
              <a:gd name="T1" fmla="*/ 78581 h 96"/>
              <a:gd name="T2" fmla="*/ 409426 w 256"/>
              <a:gd name="T3" fmla="*/ 93315 h 96"/>
              <a:gd name="T4" fmla="*/ 344438 w 256"/>
              <a:gd name="T5" fmla="*/ 152251 h 96"/>
              <a:gd name="T6" fmla="*/ 331440 w 256"/>
              <a:gd name="T7" fmla="*/ 157162 h 96"/>
              <a:gd name="T8" fmla="*/ 311944 w 256"/>
              <a:gd name="T9" fmla="*/ 137517 h 96"/>
              <a:gd name="T10" fmla="*/ 318443 w 256"/>
              <a:gd name="T11" fmla="*/ 122783 h 96"/>
              <a:gd name="T12" fmla="*/ 346063 w 256"/>
              <a:gd name="T13" fmla="*/ 98226 h 96"/>
              <a:gd name="T14" fmla="*/ 227459 w 256"/>
              <a:gd name="T15" fmla="*/ 98226 h 96"/>
              <a:gd name="T16" fmla="*/ 188466 w 256"/>
              <a:gd name="T17" fmla="*/ 98226 h 96"/>
              <a:gd name="T18" fmla="*/ 69862 w 256"/>
              <a:gd name="T19" fmla="*/ 98226 h 96"/>
              <a:gd name="T20" fmla="*/ 97482 w 256"/>
              <a:gd name="T21" fmla="*/ 122783 h 96"/>
              <a:gd name="T22" fmla="*/ 103981 w 256"/>
              <a:gd name="T23" fmla="*/ 137517 h 96"/>
              <a:gd name="T24" fmla="*/ 84485 w 256"/>
              <a:gd name="T25" fmla="*/ 157162 h 96"/>
              <a:gd name="T26" fmla="*/ 71487 w 256"/>
              <a:gd name="T27" fmla="*/ 152251 h 96"/>
              <a:gd name="T28" fmla="*/ 6499 w 256"/>
              <a:gd name="T29" fmla="*/ 93315 h 96"/>
              <a:gd name="T30" fmla="*/ 0 w 256"/>
              <a:gd name="T31" fmla="*/ 78581 h 96"/>
              <a:gd name="T32" fmla="*/ 6499 w 256"/>
              <a:gd name="T33" fmla="*/ 63847 h 96"/>
              <a:gd name="T34" fmla="*/ 71487 w 256"/>
              <a:gd name="T35" fmla="*/ 4911 h 96"/>
              <a:gd name="T36" fmla="*/ 84485 w 256"/>
              <a:gd name="T37" fmla="*/ 0 h 96"/>
              <a:gd name="T38" fmla="*/ 103981 w 256"/>
              <a:gd name="T39" fmla="*/ 19645 h 96"/>
              <a:gd name="T40" fmla="*/ 97482 w 256"/>
              <a:gd name="T41" fmla="*/ 34379 h 96"/>
              <a:gd name="T42" fmla="*/ 69862 w 256"/>
              <a:gd name="T43" fmla="*/ 58936 h 96"/>
              <a:gd name="T44" fmla="*/ 188466 w 256"/>
              <a:gd name="T45" fmla="*/ 58936 h 96"/>
              <a:gd name="T46" fmla="*/ 227459 w 256"/>
              <a:gd name="T47" fmla="*/ 58936 h 96"/>
              <a:gd name="T48" fmla="*/ 346063 w 256"/>
              <a:gd name="T49" fmla="*/ 58936 h 96"/>
              <a:gd name="T50" fmla="*/ 318443 w 256"/>
              <a:gd name="T51" fmla="*/ 34379 h 96"/>
              <a:gd name="T52" fmla="*/ 311944 w 256"/>
              <a:gd name="T53" fmla="*/ 19645 h 96"/>
              <a:gd name="T54" fmla="*/ 331440 w 256"/>
              <a:gd name="T55" fmla="*/ 0 h 96"/>
              <a:gd name="T56" fmla="*/ 344438 w 256"/>
              <a:gd name="T57" fmla="*/ 4911 h 96"/>
              <a:gd name="T58" fmla="*/ 409426 w 256"/>
              <a:gd name="T59" fmla="*/ 63847 h 96"/>
              <a:gd name="T60" fmla="*/ 415925 w 256"/>
              <a:gd name="T61" fmla="*/ 78581 h 9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96">
                <a:moveTo>
                  <a:pt x="256" y="48"/>
                </a:moveTo>
                <a:cubicBezTo>
                  <a:pt x="256" y="52"/>
                  <a:pt x="254" y="55"/>
                  <a:pt x="252" y="57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0" y="95"/>
                  <a:pt x="207" y="96"/>
                  <a:pt x="204" y="96"/>
                </a:cubicBezTo>
                <a:cubicBezTo>
                  <a:pt x="197" y="96"/>
                  <a:pt x="192" y="91"/>
                  <a:pt x="192" y="84"/>
                </a:cubicBezTo>
                <a:cubicBezTo>
                  <a:pt x="192" y="80"/>
                  <a:pt x="194" y="77"/>
                  <a:pt x="196" y="75"/>
                </a:cubicBezTo>
                <a:cubicBezTo>
                  <a:pt x="213" y="60"/>
                  <a:pt x="213" y="60"/>
                  <a:pt x="213" y="60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43" y="60"/>
                  <a:pt x="43" y="60"/>
                  <a:pt x="43" y="60"/>
                </a:cubicBezTo>
                <a:cubicBezTo>
                  <a:pt x="60" y="75"/>
                  <a:pt x="60" y="75"/>
                  <a:pt x="60" y="75"/>
                </a:cubicBezTo>
                <a:cubicBezTo>
                  <a:pt x="62" y="77"/>
                  <a:pt x="64" y="80"/>
                  <a:pt x="64" y="84"/>
                </a:cubicBezTo>
                <a:cubicBezTo>
                  <a:pt x="64" y="91"/>
                  <a:pt x="59" y="96"/>
                  <a:pt x="52" y="96"/>
                </a:cubicBezTo>
                <a:cubicBezTo>
                  <a:pt x="49" y="96"/>
                  <a:pt x="46" y="95"/>
                  <a:pt x="44" y="93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5"/>
                  <a:pt x="0" y="52"/>
                  <a:pt x="0" y="48"/>
                </a:cubicBezTo>
                <a:cubicBezTo>
                  <a:pt x="0" y="44"/>
                  <a:pt x="2" y="41"/>
                  <a:pt x="4" y="39"/>
                </a:cubicBezTo>
                <a:cubicBezTo>
                  <a:pt x="44" y="3"/>
                  <a:pt x="44" y="3"/>
                  <a:pt x="44" y="3"/>
                </a:cubicBezTo>
                <a:cubicBezTo>
                  <a:pt x="46" y="1"/>
                  <a:pt x="49" y="0"/>
                  <a:pt x="52" y="0"/>
                </a:cubicBezTo>
                <a:cubicBezTo>
                  <a:pt x="59" y="0"/>
                  <a:pt x="64" y="5"/>
                  <a:pt x="64" y="12"/>
                </a:cubicBezTo>
                <a:cubicBezTo>
                  <a:pt x="64" y="16"/>
                  <a:pt x="62" y="19"/>
                  <a:pt x="60" y="21"/>
                </a:cubicBezTo>
                <a:cubicBezTo>
                  <a:pt x="43" y="36"/>
                  <a:pt x="43" y="36"/>
                  <a:pt x="43" y="36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40" y="36"/>
                  <a:pt x="140" y="36"/>
                  <a:pt x="140" y="36"/>
                </a:cubicBezTo>
                <a:cubicBezTo>
                  <a:pt x="213" y="36"/>
                  <a:pt x="213" y="36"/>
                  <a:pt x="213" y="36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4" y="19"/>
                  <a:pt x="192" y="16"/>
                  <a:pt x="192" y="12"/>
                </a:cubicBezTo>
                <a:cubicBezTo>
                  <a:pt x="192" y="5"/>
                  <a:pt x="197" y="0"/>
                  <a:pt x="204" y="0"/>
                </a:cubicBezTo>
                <a:cubicBezTo>
                  <a:pt x="207" y="0"/>
                  <a:pt x="210" y="1"/>
                  <a:pt x="212" y="3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4" y="41"/>
                  <a:pt x="256" y="44"/>
                  <a:pt x="256" y="48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6" name="Freeform 38"/>
          <p:cNvSpPr/>
          <p:nvPr/>
        </p:nvSpPr>
        <p:spPr bwMode="auto">
          <a:xfrm>
            <a:off x="2106855" y="3106749"/>
            <a:ext cx="147665" cy="396283"/>
          </a:xfrm>
          <a:custGeom>
            <a:avLst/>
            <a:gdLst>
              <a:gd name="T0" fmla="*/ 136128 w 96"/>
              <a:gd name="T1" fmla="*/ 104378 h 256"/>
              <a:gd name="T2" fmla="*/ 121543 w 96"/>
              <a:gd name="T3" fmla="*/ 97854 h 256"/>
              <a:gd name="T4" fmla="*/ 97234 w 96"/>
              <a:gd name="T5" fmla="*/ 70129 h 256"/>
              <a:gd name="T6" fmla="*/ 97234 w 96"/>
              <a:gd name="T7" fmla="*/ 189185 h 256"/>
              <a:gd name="T8" fmla="*/ 97234 w 96"/>
              <a:gd name="T9" fmla="*/ 228327 h 256"/>
              <a:gd name="T10" fmla="*/ 97234 w 96"/>
              <a:gd name="T11" fmla="*/ 347383 h 256"/>
              <a:gd name="T12" fmla="*/ 121543 w 96"/>
              <a:gd name="T13" fmla="*/ 319658 h 256"/>
              <a:gd name="T14" fmla="*/ 136128 w 96"/>
              <a:gd name="T15" fmla="*/ 313134 h 256"/>
              <a:gd name="T16" fmla="*/ 155575 w 96"/>
              <a:gd name="T17" fmla="*/ 332705 h 256"/>
              <a:gd name="T18" fmla="*/ 150713 w 96"/>
              <a:gd name="T19" fmla="*/ 345752 h 256"/>
              <a:gd name="T20" fmla="*/ 92373 w 96"/>
              <a:gd name="T21" fmla="*/ 410988 h 256"/>
              <a:gd name="T22" fmla="*/ 77788 w 96"/>
              <a:gd name="T23" fmla="*/ 417512 h 256"/>
              <a:gd name="T24" fmla="*/ 63202 w 96"/>
              <a:gd name="T25" fmla="*/ 410988 h 256"/>
              <a:gd name="T26" fmla="*/ 4862 w 96"/>
              <a:gd name="T27" fmla="*/ 345752 h 256"/>
              <a:gd name="T28" fmla="*/ 0 w 96"/>
              <a:gd name="T29" fmla="*/ 332705 h 256"/>
              <a:gd name="T30" fmla="*/ 19447 w 96"/>
              <a:gd name="T31" fmla="*/ 313134 h 256"/>
              <a:gd name="T32" fmla="*/ 34032 w 96"/>
              <a:gd name="T33" fmla="*/ 319658 h 256"/>
              <a:gd name="T34" fmla="*/ 58341 w 96"/>
              <a:gd name="T35" fmla="*/ 347383 h 256"/>
              <a:gd name="T36" fmla="*/ 58341 w 96"/>
              <a:gd name="T37" fmla="*/ 228327 h 256"/>
              <a:gd name="T38" fmla="*/ 58341 w 96"/>
              <a:gd name="T39" fmla="*/ 189185 h 256"/>
              <a:gd name="T40" fmla="*/ 58341 w 96"/>
              <a:gd name="T41" fmla="*/ 70129 h 256"/>
              <a:gd name="T42" fmla="*/ 34032 w 96"/>
              <a:gd name="T43" fmla="*/ 97854 h 256"/>
              <a:gd name="T44" fmla="*/ 19447 w 96"/>
              <a:gd name="T45" fmla="*/ 104378 h 256"/>
              <a:gd name="T46" fmla="*/ 0 w 96"/>
              <a:gd name="T47" fmla="*/ 84807 h 256"/>
              <a:gd name="T48" fmla="*/ 4862 w 96"/>
              <a:gd name="T49" fmla="*/ 71760 h 256"/>
              <a:gd name="T50" fmla="*/ 63202 w 96"/>
              <a:gd name="T51" fmla="*/ 6524 h 256"/>
              <a:gd name="T52" fmla="*/ 63202 w 96"/>
              <a:gd name="T53" fmla="*/ 6524 h 256"/>
              <a:gd name="T54" fmla="*/ 77788 w 96"/>
              <a:gd name="T55" fmla="*/ 0 h 256"/>
              <a:gd name="T56" fmla="*/ 92373 w 96"/>
              <a:gd name="T57" fmla="*/ 6524 h 256"/>
              <a:gd name="T58" fmla="*/ 92373 w 96"/>
              <a:gd name="T59" fmla="*/ 6524 h 256"/>
              <a:gd name="T60" fmla="*/ 150713 w 96"/>
              <a:gd name="T61" fmla="*/ 71760 h 256"/>
              <a:gd name="T62" fmla="*/ 155575 w 96"/>
              <a:gd name="T63" fmla="*/ 84807 h 256"/>
              <a:gd name="T64" fmla="*/ 136128 w 96"/>
              <a:gd name="T65" fmla="*/ 104378 h 2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6" h="256">
                <a:moveTo>
                  <a:pt x="84" y="64"/>
                </a:moveTo>
                <a:cubicBezTo>
                  <a:pt x="80" y="64"/>
                  <a:pt x="77" y="62"/>
                  <a:pt x="75" y="60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213"/>
                  <a:pt x="60" y="213"/>
                  <a:pt x="60" y="213"/>
                </a:cubicBezTo>
                <a:cubicBezTo>
                  <a:pt x="75" y="196"/>
                  <a:pt x="75" y="196"/>
                  <a:pt x="75" y="196"/>
                </a:cubicBezTo>
                <a:cubicBezTo>
                  <a:pt x="77" y="194"/>
                  <a:pt x="80" y="192"/>
                  <a:pt x="84" y="192"/>
                </a:cubicBezTo>
                <a:cubicBezTo>
                  <a:pt x="91" y="192"/>
                  <a:pt x="96" y="197"/>
                  <a:pt x="96" y="204"/>
                </a:cubicBezTo>
                <a:cubicBezTo>
                  <a:pt x="96" y="207"/>
                  <a:pt x="95" y="210"/>
                  <a:pt x="93" y="212"/>
                </a:cubicBezTo>
                <a:cubicBezTo>
                  <a:pt x="57" y="252"/>
                  <a:pt x="57" y="252"/>
                  <a:pt x="57" y="252"/>
                </a:cubicBezTo>
                <a:cubicBezTo>
                  <a:pt x="55" y="254"/>
                  <a:pt x="52" y="256"/>
                  <a:pt x="48" y="256"/>
                </a:cubicBezTo>
                <a:cubicBezTo>
                  <a:pt x="44" y="256"/>
                  <a:pt x="41" y="254"/>
                  <a:pt x="39" y="252"/>
                </a:cubicBezTo>
                <a:cubicBezTo>
                  <a:pt x="3" y="212"/>
                  <a:pt x="3" y="212"/>
                  <a:pt x="3" y="212"/>
                </a:cubicBezTo>
                <a:cubicBezTo>
                  <a:pt x="1" y="210"/>
                  <a:pt x="0" y="207"/>
                  <a:pt x="0" y="204"/>
                </a:cubicBezTo>
                <a:cubicBezTo>
                  <a:pt x="0" y="197"/>
                  <a:pt x="5" y="192"/>
                  <a:pt x="12" y="192"/>
                </a:cubicBezTo>
                <a:cubicBezTo>
                  <a:pt x="16" y="192"/>
                  <a:pt x="19" y="194"/>
                  <a:pt x="21" y="196"/>
                </a:cubicBezTo>
                <a:cubicBezTo>
                  <a:pt x="36" y="213"/>
                  <a:pt x="36" y="213"/>
                  <a:pt x="36" y="213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43"/>
                  <a:pt x="36" y="43"/>
                  <a:pt x="36" y="43"/>
                </a:cubicBezTo>
                <a:cubicBezTo>
                  <a:pt x="21" y="60"/>
                  <a:pt x="21" y="60"/>
                  <a:pt x="21" y="60"/>
                </a:cubicBezTo>
                <a:cubicBezTo>
                  <a:pt x="19" y="62"/>
                  <a:pt x="16" y="64"/>
                  <a:pt x="12" y="64"/>
                </a:cubicBezTo>
                <a:cubicBezTo>
                  <a:pt x="5" y="64"/>
                  <a:pt x="0" y="59"/>
                  <a:pt x="0" y="52"/>
                </a:cubicBezTo>
                <a:cubicBezTo>
                  <a:pt x="0" y="49"/>
                  <a:pt x="1" y="46"/>
                  <a:pt x="3" y="4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1" y="2"/>
                  <a:pt x="44" y="0"/>
                  <a:pt x="48" y="0"/>
                </a:cubicBezTo>
                <a:cubicBezTo>
                  <a:pt x="52" y="0"/>
                  <a:pt x="55" y="2"/>
                  <a:pt x="57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93" y="44"/>
                  <a:pt x="93" y="44"/>
                  <a:pt x="93" y="44"/>
                </a:cubicBezTo>
                <a:cubicBezTo>
                  <a:pt x="95" y="46"/>
                  <a:pt x="96" y="49"/>
                  <a:pt x="96" y="52"/>
                </a:cubicBezTo>
                <a:cubicBezTo>
                  <a:pt x="96" y="59"/>
                  <a:pt x="91" y="64"/>
                  <a:pt x="84" y="6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7" name="Freeform 39"/>
          <p:cNvSpPr>
            <a:spLocks noEditPoints="1"/>
          </p:cNvSpPr>
          <p:nvPr/>
        </p:nvSpPr>
        <p:spPr bwMode="auto">
          <a:xfrm>
            <a:off x="1335383" y="3106749"/>
            <a:ext cx="307383" cy="396283"/>
          </a:xfrm>
          <a:custGeom>
            <a:avLst/>
            <a:gdLst>
              <a:gd name="T0" fmla="*/ 318992 w 200"/>
              <a:gd name="T1" fmla="*/ 345752 h 256"/>
              <a:gd name="T2" fmla="*/ 318992 w 200"/>
              <a:gd name="T3" fmla="*/ 345752 h 256"/>
              <a:gd name="T4" fmla="*/ 260699 w 200"/>
              <a:gd name="T5" fmla="*/ 410988 h 256"/>
              <a:gd name="T6" fmla="*/ 260699 w 200"/>
              <a:gd name="T7" fmla="*/ 410988 h 256"/>
              <a:gd name="T8" fmla="*/ 246126 w 200"/>
              <a:gd name="T9" fmla="*/ 417512 h 256"/>
              <a:gd name="T10" fmla="*/ 231553 w 200"/>
              <a:gd name="T11" fmla="*/ 410988 h 256"/>
              <a:gd name="T12" fmla="*/ 231553 w 200"/>
              <a:gd name="T13" fmla="*/ 410988 h 256"/>
              <a:gd name="T14" fmla="*/ 173260 w 200"/>
              <a:gd name="T15" fmla="*/ 345752 h 256"/>
              <a:gd name="T16" fmla="*/ 173260 w 200"/>
              <a:gd name="T17" fmla="*/ 345752 h 256"/>
              <a:gd name="T18" fmla="*/ 168402 w 200"/>
              <a:gd name="T19" fmla="*/ 332705 h 256"/>
              <a:gd name="T20" fmla="*/ 187833 w 200"/>
              <a:gd name="T21" fmla="*/ 313134 h 256"/>
              <a:gd name="T22" fmla="*/ 202406 w 200"/>
              <a:gd name="T23" fmla="*/ 319658 h 256"/>
              <a:gd name="T24" fmla="*/ 202406 w 200"/>
              <a:gd name="T25" fmla="*/ 319658 h 256"/>
              <a:gd name="T26" fmla="*/ 226695 w 200"/>
              <a:gd name="T27" fmla="*/ 347383 h 256"/>
              <a:gd name="T28" fmla="*/ 226695 w 200"/>
              <a:gd name="T29" fmla="*/ 254421 h 256"/>
              <a:gd name="T30" fmla="*/ 226695 w 200"/>
              <a:gd name="T31" fmla="*/ 169614 h 256"/>
              <a:gd name="T32" fmla="*/ 226695 w 200"/>
              <a:gd name="T33" fmla="*/ 70129 h 256"/>
              <a:gd name="T34" fmla="*/ 226695 w 200"/>
              <a:gd name="T35" fmla="*/ 19571 h 256"/>
              <a:gd name="T36" fmla="*/ 246126 w 200"/>
              <a:gd name="T37" fmla="*/ 0 h 256"/>
              <a:gd name="T38" fmla="*/ 265557 w 200"/>
              <a:gd name="T39" fmla="*/ 19571 h 256"/>
              <a:gd name="T40" fmla="*/ 265557 w 200"/>
              <a:gd name="T41" fmla="*/ 143520 h 256"/>
              <a:gd name="T42" fmla="*/ 265557 w 200"/>
              <a:gd name="T43" fmla="*/ 189185 h 256"/>
              <a:gd name="T44" fmla="*/ 265557 w 200"/>
              <a:gd name="T45" fmla="*/ 228327 h 256"/>
              <a:gd name="T46" fmla="*/ 265557 w 200"/>
              <a:gd name="T47" fmla="*/ 347383 h 256"/>
              <a:gd name="T48" fmla="*/ 289846 w 200"/>
              <a:gd name="T49" fmla="*/ 319658 h 256"/>
              <a:gd name="T50" fmla="*/ 289846 w 200"/>
              <a:gd name="T51" fmla="*/ 319658 h 256"/>
              <a:gd name="T52" fmla="*/ 304419 w 200"/>
              <a:gd name="T53" fmla="*/ 313134 h 256"/>
              <a:gd name="T54" fmla="*/ 323850 w 200"/>
              <a:gd name="T55" fmla="*/ 332705 h 256"/>
              <a:gd name="T56" fmla="*/ 318992 w 200"/>
              <a:gd name="T57" fmla="*/ 345752 h 256"/>
              <a:gd name="T58" fmla="*/ 136017 w 200"/>
              <a:gd name="T59" fmla="*/ 104378 h 256"/>
              <a:gd name="T60" fmla="*/ 121444 w 200"/>
              <a:gd name="T61" fmla="*/ 97854 h 256"/>
              <a:gd name="T62" fmla="*/ 121444 w 200"/>
              <a:gd name="T63" fmla="*/ 97854 h 256"/>
              <a:gd name="T64" fmla="*/ 97155 w 200"/>
              <a:gd name="T65" fmla="*/ 70129 h 256"/>
              <a:gd name="T66" fmla="*/ 97155 w 200"/>
              <a:gd name="T67" fmla="*/ 189185 h 256"/>
              <a:gd name="T68" fmla="*/ 97155 w 200"/>
              <a:gd name="T69" fmla="*/ 228327 h 256"/>
              <a:gd name="T70" fmla="*/ 97155 w 200"/>
              <a:gd name="T71" fmla="*/ 273992 h 256"/>
              <a:gd name="T72" fmla="*/ 97155 w 200"/>
              <a:gd name="T73" fmla="*/ 397941 h 256"/>
              <a:gd name="T74" fmla="*/ 77724 w 200"/>
              <a:gd name="T75" fmla="*/ 417512 h 256"/>
              <a:gd name="T76" fmla="*/ 58293 w 200"/>
              <a:gd name="T77" fmla="*/ 397941 h 256"/>
              <a:gd name="T78" fmla="*/ 58293 w 200"/>
              <a:gd name="T79" fmla="*/ 347383 h 256"/>
              <a:gd name="T80" fmla="*/ 58293 w 200"/>
              <a:gd name="T81" fmla="*/ 247898 h 256"/>
              <a:gd name="T82" fmla="*/ 58293 w 200"/>
              <a:gd name="T83" fmla="*/ 163091 h 256"/>
              <a:gd name="T84" fmla="*/ 58293 w 200"/>
              <a:gd name="T85" fmla="*/ 70129 h 256"/>
              <a:gd name="T86" fmla="*/ 34004 w 200"/>
              <a:gd name="T87" fmla="*/ 97854 h 256"/>
              <a:gd name="T88" fmla="*/ 34004 w 200"/>
              <a:gd name="T89" fmla="*/ 97854 h 256"/>
              <a:gd name="T90" fmla="*/ 19431 w 200"/>
              <a:gd name="T91" fmla="*/ 104378 h 256"/>
              <a:gd name="T92" fmla="*/ 0 w 200"/>
              <a:gd name="T93" fmla="*/ 84807 h 256"/>
              <a:gd name="T94" fmla="*/ 4858 w 200"/>
              <a:gd name="T95" fmla="*/ 71760 h 256"/>
              <a:gd name="T96" fmla="*/ 4858 w 200"/>
              <a:gd name="T97" fmla="*/ 71760 h 256"/>
              <a:gd name="T98" fmla="*/ 63151 w 200"/>
              <a:gd name="T99" fmla="*/ 6524 h 256"/>
              <a:gd name="T100" fmla="*/ 63151 w 200"/>
              <a:gd name="T101" fmla="*/ 6524 h 256"/>
              <a:gd name="T102" fmla="*/ 77724 w 200"/>
              <a:gd name="T103" fmla="*/ 0 h 256"/>
              <a:gd name="T104" fmla="*/ 92297 w 200"/>
              <a:gd name="T105" fmla="*/ 6524 h 256"/>
              <a:gd name="T106" fmla="*/ 92297 w 200"/>
              <a:gd name="T107" fmla="*/ 6524 h 256"/>
              <a:gd name="T108" fmla="*/ 150590 w 200"/>
              <a:gd name="T109" fmla="*/ 71760 h 256"/>
              <a:gd name="T110" fmla="*/ 150590 w 200"/>
              <a:gd name="T111" fmla="*/ 71760 h 256"/>
              <a:gd name="T112" fmla="*/ 155448 w 200"/>
              <a:gd name="T113" fmla="*/ 84807 h 256"/>
              <a:gd name="T114" fmla="*/ 136017 w 200"/>
              <a:gd name="T115" fmla="*/ 104378 h 2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00" h="256">
                <a:moveTo>
                  <a:pt x="197" y="212"/>
                </a:moveTo>
                <a:cubicBezTo>
                  <a:pt x="197" y="212"/>
                  <a:pt x="197" y="212"/>
                  <a:pt x="197" y="212"/>
                </a:cubicBezTo>
                <a:cubicBezTo>
                  <a:pt x="161" y="252"/>
                  <a:pt x="161" y="252"/>
                  <a:pt x="161" y="252"/>
                </a:cubicBezTo>
                <a:cubicBezTo>
                  <a:pt x="161" y="252"/>
                  <a:pt x="161" y="252"/>
                  <a:pt x="161" y="252"/>
                </a:cubicBezTo>
                <a:cubicBezTo>
                  <a:pt x="159" y="254"/>
                  <a:pt x="156" y="256"/>
                  <a:pt x="152" y="256"/>
                </a:cubicBezTo>
                <a:cubicBezTo>
                  <a:pt x="148" y="256"/>
                  <a:pt x="145" y="254"/>
                  <a:pt x="143" y="252"/>
                </a:cubicBezTo>
                <a:cubicBezTo>
                  <a:pt x="143" y="252"/>
                  <a:pt x="143" y="252"/>
                  <a:pt x="143" y="252"/>
                </a:cubicBezTo>
                <a:cubicBezTo>
                  <a:pt x="107" y="212"/>
                  <a:pt x="107" y="212"/>
                  <a:pt x="107" y="212"/>
                </a:cubicBezTo>
                <a:cubicBezTo>
                  <a:pt x="107" y="212"/>
                  <a:pt x="107" y="212"/>
                  <a:pt x="107" y="212"/>
                </a:cubicBezTo>
                <a:cubicBezTo>
                  <a:pt x="105" y="210"/>
                  <a:pt x="104" y="207"/>
                  <a:pt x="104" y="204"/>
                </a:cubicBezTo>
                <a:cubicBezTo>
                  <a:pt x="104" y="197"/>
                  <a:pt x="109" y="192"/>
                  <a:pt x="116" y="192"/>
                </a:cubicBezTo>
                <a:cubicBezTo>
                  <a:pt x="120" y="192"/>
                  <a:pt x="123" y="194"/>
                  <a:pt x="125" y="196"/>
                </a:cubicBezTo>
                <a:cubicBezTo>
                  <a:pt x="125" y="196"/>
                  <a:pt x="125" y="196"/>
                  <a:pt x="125" y="196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40" y="156"/>
                  <a:pt x="140" y="156"/>
                  <a:pt x="140" y="156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12"/>
                  <a:pt x="140" y="12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9" y="0"/>
                  <a:pt x="164" y="5"/>
                  <a:pt x="164" y="12"/>
                </a:cubicBezTo>
                <a:cubicBezTo>
                  <a:pt x="164" y="88"/>
                  <a:pt x="164" y="88"/>
                  <a:pt x="164" y="88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40"/>
                  <a:pt x="164" y="140"/>
                  <a:pt x="164" y="140"/>
                </a:cubicBezTo>
                <a:cubicBezTo>
                  <a:pt x="164" y="213"/>
                  <a:pt x="164" y="213"/>
                  <a:pt x="164" y="213"/>
                </a:cubicBezTo>
                <a:cubicBezTo>
                  <a:pt x="179" y="196"/>
                  <a:pt x="179" y="196"/>
                  <a:pt x="179" y="196"/>
                </a:cubicBezTo>
                <a:cubicBezTo>
                  <a:pt x="179" y="196"/>
                  <a:pt x="179" y="196"/>
                  <a:pt x="179" y="196"/>
                </a:cubicBezTo>
                <a:cubicBezTo>
                  <a:pt x="181" y="194"/>
                  <a:pt x="184" y="192"/>
                  <a:pt x="188" y="192"/>
                </a:cubicBezTo>
                <a:cubicBezTo>
                  <a:pt x="195" y="192"/>
                  <a:pt x="200" y="197"/>
                  <a:pt x="200" y="204"/>
                </a:cubicBezTo>
                <a:cubicBezTo>
                  <a:pt x="200" y="207"/>
                  <a:pt x="199" y="210"/>
                  <a:pt x="197" y="212"/>
                </a:cubicBezTo>
                <a:moveTo>
                  <a:pt x="84" y="64"/>
                </a:moveTo>
                <a:cubicBezTo>
                  <a:pt x="80" y="64"/>
                  <a:pt x="77" y="62"/>
                  <a:pt x="75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60" y="244"/>
                  <a:pt x="60" y="244"/>
                  <a:pt x="60" y="244"/>
                </a:cubicBezTo>
                <a:cubicBezTo>
                  <a:pt x="60" y="251"/>
                  <a:pt x="55" y="256"/>
                  <a:pt x="48" y="256"/>
                </a:cubicBezTo>
                <a:cubicBezTo>
                  <a:pt x="41" y="256"/>
                  <a:pt x="36" y="251"/>
                  <a:pt x="36" y="244"/>
                </a:cubicBezTo>
                <a:cubicBezTo>
                  <a:pt x="36" y="213"/>
                  <a:pt x="36" y="213"/>
                  <a:pt x="36" y="213"/>
                </a:cubicBezTo>
                <a:cubicBezTo>
                  <a:pt x="36" y="152"/>
                  <a:pt x="36" y="152"/>
                  <a:pt x="36" y="152"/>
                </a:cubicBezTo>
                <a:cubicBezTo>
                  <a:pt x="36" y="100"/>
                  <a:pt x="36" y="100"/>
                  <a:pt x="36" y="100"/>
                </a:cubicBezTo>
                <a:cubicBezTo>
                  <a:pt x="36" y="43"/>
                  <a:pt x="36" y="43"/>
                  <a:pt x="36" y="43"/>
                </a:cubicBezTo>
                <a:cubicBezTo>
                  <a:pt x="21" y="60"/>
                  <a:pt x="21" y="60"/>
                  <a:pt x="21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19" y="62"/>
                  <a:pt x="16" y="64"/>
                  <a:pt x="12" y="64"/>
                </a:cubicBezTo>
                <a:cubicBezTo>
                  <a:pt x="5" y="64"/>
                  <a:pt x="0" y="59"/>
                  <a:pt x="0" y="52"/>
                </a:cubicBezTo>
                <a:cubicBezTo>
                  <a:pt x="0" y="49"/>
                  <a:pt x="1" y="46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1" y="2"/>
                  <a:pt x="44" y="0"/>
                  <a:pt x="48" y="0"/>
                </a:cubicBezTo>
                <a:cubicBezTo>
                  <a:pt x="52" y="0"/>
                  <a:pt x="55" y="2"/>
                  <a:pt x="57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93" y="44"/>
                  <a:pt x="93" y="44"/>
                  <a:pt x="93" y="44"/>
                </a:cubicBezTo>
                <a:cubicBezTo>
                  <a:pt x="93" y="44"/>
                  <a:pt x="93" y="44"/>
                  <a:pt x="93" y="44"/>
                </a:cubicBezTo>
                <a:cubicBezTo>
                  <a:pt x="95" y="46"/>
                  <a:pt x="96" y="49"/>
                  <a:pt x="96" y="52"/>
                </a:cubicBezTo>
                <a:cubicBezTo>
                  <a:pt x="96" y="59"/>
                  <a:pt x="91" y="64"/>
                  <a:pt x="84" y="6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8" name="Freeform 40"/>
          <p:cNvSpPr>
            <a:spLocks noEditPoints="1"/>
          </p:cNvSpPr>
          <p:nvPr/>
        </p:nvSpPr>
        <p:spPr bwMode="auto">
          <a:xfrm>
            <a:off x="600075" y="3150445"/>
            <a:ext cx="394776" cy="308891"/>
          </a:xfrm>
          <a:custGeom>
            <a:avLst/>
            <a:gdLst>
              <a:gd name="T0" fmla="*/ 409426 w 256"/>
              <a:gd name="T1" fmla="*/ 92750 h 200"/>
              <a:gd name="T2" fmla="*/ 409426 w 256"/>
              <a:gd name="T3" fmla="*/ 92750 h 200"/>
              <a:gd name="T4" fmla="*/ 344438 w 256"/>
              <a:gd name="T5" fmla="*/ 151329 h 200"/>
              <a:gd name="T6" fmla="*/ 344438 w 256"/>
              <a:gd name="T7" fmla="*/ 151329 h 200"/>
              <a:gd name="T8" fmla="*/ 331440 w 256"/>
              <a:gd name="T9" fmla="*/ 156210 h 200"/>
              <a:gd name="T10" fmla="*/ 311944 w 256"/>
              <a:gd name="T11" fmla="*/ 136684 h 200"/>
              <a:gd name="T12" fmla="*/ 318443 w 256"/>
              <a:gd name="T13" fmla="*/ 122039 h 200"/>
              <a:gd name="T14" fmla="*/ 318443 w 256"/>
              <a:gd name="T15" fmla="*/ 122039 h 200"/>
              <a:gd name="T16" fmla="*/ 346063 w 256"/>
              <a:gd name="T17" fmla="*/ 97631 h 200"/>
              <a:gd name="T18" fmla="*/ 227459 w 256"/>
              <a:gd name="T19" fmla="*/ 97631 h 200"/>
              <a:gd name="T20" fmla="*/ 188466 w 256"/>
              <a:gd name="T21" fmla="*/ 97631 h 200"/>
              <a:gd name="T22" fmla="*/ 142974 w 256"/>
              <a:gd name="T23" fmla="*/ 97631 h 200"/>
              <a:gd name="T24" fmla="*/ 19496 w 256"/>
              <a:gd name="T25" fmla="*/ 97631 h 200"/>
              <a:gd name="T26" fmla="*/ 0 w 256"/>
              <a:gd name="T27" fmla="*/ 78105 h 200"/>
              <a:gd name="T28" fmla="*/ 19496 w 256"/>
              <a:gd name="T29" fmla="*/ 58579 h 200"/>
              <a:gd name="T30" fmla="*/ 69862 w 256"/>
              <a:gd name="T31" fmla="*/ 58579 h 200"/>
              <a:gd name="T32" fmla="*/ 69862 w 256"/>
              <a:gd name="T33" fmla="*/ 58579 h 200"/>
              <a:gd name="T34" fmla="*/ 168970 w 256"/>
              <a:gd name="T35" fmla="*/ 58579 h 200"/>
              <a:gd name="T36" fmla="*/ 253454 w 256"/>
              <a:gd name="T37" fmla="*/ 58579 h 200"/>
              <a:gd name="T38" fmla="*/ 346063 w 256"/>
              <a:gd name="T39" fmla="*/ 58579 h 200"/>
              <a:gd name="T40" fmla="*/ 318443 w 256"/>
              <a:gd name="T41" fmla="*/ 34171 h 200"/>
              <a:gd name="T42" fmla="*/ 318443 w 256"/>
              <a:gd name="T43" fmla="*/ 34171 h 200"/>
              <a:gd name="T44" fmla="*/ 311944 w 256"/>
              <a:gd name="T45" fmla="*/ 19526 h 200"/>
              <a:gd name="T46" fmla="*/ 331440 w 256"/>
              <a:gd name="T47" fmla="*/ 0 h 200"/>
              <a:gd name="T48" fmla="*/ 344438 w 256"/>
              <a:gd name="T49" fmla="*/ 4882 h 200"/>
              <a:gd name="T50" fmla="*/ 344438 w 256"/>
              <a:gd name="T51" fmla="*/ 4882 h 200"/>
              <a:gd name="T52" fmla="*/ 409426 w 256"/>
              <a:gd name="T53" fmla="*/ 63460 h 200"/>
              <a:gd name="T54" fmla="*/ 409426 w 256"/>
              <a:gd name="T55" fmla="*/ 63460 h 200"/>
              <a:gd name="T56" fmla="*/ 415925 w 256"/>
              <a:gd name="T57" fmla="*/ 78105 h 200"/>
              <a:gd name="T58" fmla="*/ 409426 w 256"/>
              <a:gd name="T59" fmla="*/ 92750 h 200"/>
              <a:gd name="T60" fmla="*/ 6499 w 256"/>
              <a:gd name="T61" fmla="*/ 232688 h 200"/>
              <a:gd name="T62" fmla="*/ 6499 w 256"/>
              <a:gd name="T63" fmla="*/ 232688 h 200"/>
              <a:gd name="T64" fmla="*/ 71487 w 256"/>
              <a:gd name="T65" fmla="*/ 174109 h 200"/>
              <a:gd name="T66" fmla="*/ 71487 w 256"/>
              <a:gd name="T67" fmla="*/ 174109 h 200"/>
              <a:gd name="T68" fmla="*/ 84485 w 256"/>
              <a:gd name="T69" fmla="*/ 169228 h 200"/>
              <a:gd name="T70" fmla="*/ 103981 w 256"/>
              <a:gd name="T71" fmla="*/ 188754 h 200"/>
              <a:gd name="T72" fmla="*/ 97482 w 256"/>
              <a:gd name="T73" fmla="*/ 203399 h 200"/>
              <a:gd name="T74" fmla="*/ 97482 w 256"/>
              <a:gd name="T75" fmla="*/ 203399 h 200"/>
              <a:gd name="T76" fmla="*/ 69862 w 256"/>
              <a:gd name="T77" fmla="*/ 227807 h 200"/>
              <a:gd name="T78" fmla="*/ 162471 w 256"/>
              <a:gd name="T79" fmla="*/ 227807 h 200"/>
              <a:gd name="T80" fmla="*/ 246955 w 256"/>
              <a:gd name="T81" fmla="*/ 227807 h 200"/>
              <a:gd name="T82" fmla="*/ 346063 w 256"/>
              <a:gd name="T83" fmla="*/ 227807 h 200"/>
              <a:gd name="T84" fmla="*/ 396429 w 256"/>
              <a:gd name="T85" fmla="*/ 227807 h 200"/>
              <a:gd name="T86" fmla="*/ 415925 w 256"/>
              <a:gd name="T87" fmla="*/ 247333 h 200"/>
              <a:gd name="T88" fmla="*/ 396429 w 256"/>
              <a:gd name="T89" fmla="*/ 266859 h 200"/>
              <a:gd name="T90" fmla="*/ 272951 w 256"/>
              <a:gd name="T91" fmla="*/ 266859 h 200"/>
              <a:gd name="T92" fmla="*/ 227459 w 256"/>
              <a:gd name="T93" fmla="*/ 266859 h 200"/>
              <a:gd name="T94" fmla="*/ 188466 w 256"/>
              <a:gd name="T95" fmla="*/ 266859 h 200"/>
              <a:gd name="T96" fmla="*/ 69862 w 256"/>
              <a:gd name="T97" fmla="*/ 266859 h 200"/>
              <a:gd name="T98" fmla="*/ 97482 w 256"/>
              <a:gd name="T99" fmla="*/ 291267 h 200"/>
              <a:gd name="T100" fmla="*/ 97482 w 256"/>
              <a:gd name="T101" fmla="*/ 291267 h 200"/>
              <a:gd name="T102" fmla="*/ 103981 w 256"/>
              <a:gd name="T103" fmla="*/ 305912 h 200"/>
              <a:gd name="T104" fmla="*/ 84485 w 256"/>
              <a:gd name="T105" fmla="*/ 325438 h 200"/>
              <a:gd name="T106" fmla="*/ 71487 w 256"/>
              <a:gd name="T107" fmla="*/ 320556 h 200"/>
              <a:gd name="T108" fmla="*/ 71487 w 256"/>
              <a:gd name="T109" fmla="*/ 320556 h 200"/>
              <a:gd name="T110" fmla="*/ 6499 w 256"/>
              <a:gd name="T111" fmla="*/ 261978 h 200"/>
              <a:gd name="T112" fmla="*/ 6499 w 256"/>
              <a:gd name="T113" fmla="*/ 261978 h 200"/>
              <a:gd name="T114" fmla="*/ 0 w 256"/>
              <a:gd name="T115" fmla="*/ 247333 h 200"/>
              <a:gd name="T116" fmla="*/ 6499 w 256"/>
              <a:gd name="T117" fmla="*/ 232688 h 20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56" h="200">
                <a:moveTo>
                  <a:pt x="252" y="57"/>
                </a:moveTo>
                <a:cubicBezTo>
                  <a:pt x="252" y="57"/>
                  <a:pt x="252" y="57"/>
                  <a:pt x="252" y="57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0" y="95"/>
                  <a:pt x="207" y="96"/>
                  <a:pt x="204" y="96"/>
                </a:cubicBezTo>
                <a:cubicBezTo>
                  <a:pt x="197" y="96"/>
                  <a:pt x="192" y="91"/>
                  <a:pt x="192" y="84"/>
                </a:cubicBezTo>
                <a:cubicBezTo>
                  <a:pt x="192" y="80"/>
                  <a:pt x="194" y="77"/>
                  <a:pt x="196" y="75"/>
                </a:cubicBezTo>
                <a:cubicBezTo>
                  <a:pt x="196" y="75"/>
                  <a:pt x="196" y="75"/>
                  <a:pt x="196" y="75"/>
                </a:cubicBezTo>
                <a:cubicBezTo>
                  <a:pt x="213" y="60"/>
                  <a:pt x="213" y="60"/>
                  <a:pt x="213" y="60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88" y="60"/>
                  <a:pt x="88" y="60"/>
                  <a:pt x="88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56" y="36"/>
                  <a:pt x="156" y="36"/>
                  <a:pt x="156" y="36"/>
                </a:cubicBezTo>
                <a:cubicBezTo>
                  <a:pt x="213" y="36"/>
                  <a:pt x="213" y="36"/>
                  <a:pt x="213" y="36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4" y="19"/>
                  <a:pt x="192" y="16"/>
                  <a:pt x="192" y="12"/>
                </a:cubicBezTo>
                <a:cubicBezTo>
                  <a:pt x="192" y="5"/>
                  <a:pt x="197" y="0"/>
                  <a:pt x="204" y="0"/>
                </a:cubicBezTo>
                <a:cubicBezTo>
                  <a:pt x="207" y="0"/>
                  <a:pt x="210" y="1"/>
                  <a:pt x="212" y="3"/>
                </a:cubicBezTo>
                <a:cubicBezTo>
                  <a:pt x="212" y="3"/>
                  <a:pt x="212" y="3"/>
                  <a:pt x="212" y="3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4" y="41"/>
                  <a:pt x="256" y="44"/>
                  <a:pt x="256" y="48"/>
                </a:cubicBezTo>
                <a:cubicBezTo>
                  <a:pt x="256" y="52"/>
                  <a:pt x="254" y="55"/>
                  <a:pt x="252" y="57"/>
                </a:cubicBezTo>
                <a:moveTo>
                  <a:pt x="4" y="143"/>
                </a:moveTo>
                <a:cubicBezTo>
                  <a:pt x="4" y="143"/>
                  <a:pt x="4" y="143"/>
                  <a:pt x="4" y="143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6" y="105"/>
                  <a:pt x="49" y="104"/>
                  <a:pt x="52" y="104"/>
                </a:cubicBezTo>
                <a:cubicBezTo>
                  <a:pt x="59" y="104"/>
                  <a:pt x="64" y="109"/>
                  <a:pt x="64" y="116"/>
                </a:cubicBezTo>
                <a:cubicBezTo>
                  <a:pt x="64" y="120"/>
                  <a:pt x="62" y="123"/>
                  <a:pt x="60" y="125"/>
                </a:cubicBezTo>
                <a:cubicBezTo>
                  <a:pt x="60" y="125"/>
                  <a:pt x="60" y="125"/>
                  <a:pt x="60" y="125"/>
                </a:cubicBezTo>
                <a:cubicBezTo>
                  <a:pt x="43" y="140"/>
                  <a:pt x="43" y="140"/>
                  <a:pt x="43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213" y="140"/>
                  <a:pt x="213" y="140"/>
                  <a:pt x="213" y="140"/>
                </a:cubicBezTo>
                <a:cubicBezTo>
                  <a:pt x="244" y="140"/>
                  <a:pt x="244" y="140"/>
                  <a:pt x="244" y="140"/>
                </a:cubicBezTo>
                <a:cubicBezTo>
                  <a:pt x="251" y="140"/>
                  <a:pt x="256" y="145"/>
                  <a:pt x="256" y="152"/>
                </a:cubicBezTo>
                <a:cubicBezTo>
                  <a:pt x="256" y="159"/>
                  <a:pt x="251" y="164"/>
                  <a:pt x="244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40" y="164"/>
                  <a:pt x="140" y="164"/>
                  <a:pt x="140" y="164"/>
                </a:cubicBezTo>
                <a:cubicBezTo>
                  <a:pt x="116" y="164"/>
                  <a:pt x="116" y="164"/>
                  <a:pt x="116" y="164"/>
                </a:cubicBezTo>
                <a:cubicBezTo>
                  <a:pt x="43" y="164"/>
                  <a:pt x="43" y="164"/>
                  <a:pt x="43" y="164"/>
                </a:cubicBezTo>
                <a:cubicBezTo>
                  <a:pt x="60" y="179"/>
                  <a:pt x="60" y="179"/>
                  <a:pt x="60" y="179"/>
                </a:cubicBezTo>
                <a:cubicBezTo>
                  <a:pt x="60" y="179"/>
                  <a:pt x="60" y="179"/>
                  <a:pt x="60" y="179"/>
                </a:cubicBezTo>
                <a:cubicBezTo>
                  <a:pt x="62" y="181"/>
                  <a:pt x="64" y="184"/>
                  <a:pt x="64" y="188"/>
                </a:cubicBezTo>
                <a:cubicBezTo>
                  <a:pt x="64" y="195"/>
                  <a:pt x="59" y="200"/>
                  <a:pt x="52" y="200"/>
                </a:cubicBezTo>
                <a:cubicBezTo>
                  <a:pt x="49" y="200"/>
                  <a:pt x="46" y="199"/>
                  <a:pt x="44" y="197"/>
                </a:cubicBezTo>
                <a:cubicBezTo>
                  <a:pt x="44" y="197"/>
                  <a:pt x="44" y="197"/>
                  <a:pt x="44" y="197"/>
                </a:cubicBezTo>
                <a:cubicBezTo>
                  <a:pt x="4" y="161"/>
                  <a:pt x="4" y="161"/>
                  <a:pt x="4" y="161"/>
                </a:cubicBezTo>
                <a:cubicBezTo>
                  <a:pt x="4" y="161"/>
                  <a:pt x="4" y="161"/>
                  <a:pt x="4" y="161"/>
                </a:cubicBezTo>
                <a:cubicBezTo>
                  <a:pt x="2" y="159"/>
                  <a:pt x="0" y="156"/>
                  <a:pt x="0" y="152"/>
                </a:cubicBezTo>
                <a:cubicBezTo>
                  <a:pt x="0" y="148"/>
                  <a:pt x="2" y="145"/>
                  <a:pt x="4" y="143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9" name="Freeform 41"/>
          <p:cNvSpPr>
            <a:spLocks noEditPoints="1"/>
          </p:cNvSpPr>
          <p:nvPr/>
        </p:nvSpPr>
        <p:spPr bwMode="auto">
          <a:xfrm>
            <a:off x="8268078" y="2415136"/>
            <a:ext cx="271220" cy="396284"/>
          </a:xfrm>
          <a:custGeom>
            <a:avLst/>
            <a:gdLst>
              <a:gd name="T0" fmla="*/ 266267 w 176"/>
              <a:gd name="T1" fmla="*/ 417513 h 256"/>
              <a:gd name="T2" fmla="*/ 19483 w 176"/>
              <a:gd name="T3" fmla="*/ 417513 h 256"/>
              <a:gd name="T4" fmla="*/ 0 w 176"/>
              <a:gd name="T5" fmla="*/ 397942 h 256"/>
              <a:gd name="T6" fmla="*/ 0 w 176"/>
              <a:gd name="T7" fmla="*/ 150044 h 256"/>
              <a:gd name="T8" fmla="*/ 19483 w 176"/>
              <a:gd name="T9" fmla="*/ 130473 h 256"/>
              <a:gd name="T10" fmla="*/ 97415 w 176"/>
              <a:gd name="T11" fmla="*/ 130473 h 256"/>
              <a:gd name="T12" fmla="*/ 97415 w 176"/>
              <a:gd name="T13" fmla="*/ 169615 h 256"/>
              <a:gd name="T14" fmla="*/ 38966 w 176"/>
              <a:gd name="T15" fmla="*/ 169615 h 256"/>
              <a:gd name="T16" fmla="*/ 38966 w 176"/>
              <a:gd name="T17" fmla="*/ 378371 h 256"/>
              <a:gd name="T18" fmla="*/ 246784 w 176"/>
              <a:gd name="T19" fmla="*/ 378371 h 256"/>
              <a:gd name="T20" fmla="*/ 246784 w 176"/>
              <a:gd name="T21" fmla="*/ 169615 h 256"/>
              <a:gd name="T22" fmla="*/ 181841 w 176"/>
              <a:gd name="T23" fmla="*/ 169615 h 256"/>
              <a:gd name="T24" fmla="*/ 181841 w 176"/>
              <a:gd name="T25" fmla="*/ 130473 h 256"/>
              <a:gd name="T26" fmla="*/ 266267 w 176"/>
              <a:gd name="T27" fmla="*/ 130473 h 256"/>
              <a:gd name="T28" fmla="*/ 285750 w 176"/>
              <a:gd name="T29" fmla="*/ 150044 h 256"/>
              <a:gd name="T30" fmla="*/ 285750 w 176"/>
              <a:gd name="T31" fmla="*/ 397942 h 256"/>
              <a:gd name="T32" fmla="*/ 266267 w 176"/>
              <a:gd name="T33" fmla="*/ 417513 h 256"/>
              <a:gd name="T34" fmla="*/ 201324 w 176"/>
              <a:gd name="T35" fmla="*/ 104378 h 256"/>
              <a:gd name="T36" fmla="*/ 186712 w 176"/>
              <a:gd name="T37" fmla="*/ 97855 h 256"/>
              <a:gd name="T38" fmla="*/ 186712 w 176"/>
              <a:gd name="T39" fmla="*/ 97855 h 256"/>
              <a:gd name="T40" fmla="*/ 162358 w 176"/>
              <a:gd name="T41" fmla="*/ 70129 h 256"/>
              <a:gd name="T42" fmla="*/ 162358 w 176"/>
              <a:gd name="T43" fmla="*/ 189186 h 256"/>
              <a:gd name="T44" fmla="*/ 142875 w 176"/>
              <a:gd name="T45" fmla="*/ 208757 h 256"/>
              <a:gd name="T46" fmla="*/ 123392 w 176"/>
              <a:gd name="T47" fmla="*/ 189186 h 256"/>
              <a:gd name="T48" fmla="*/ 123392 w 176"/>
              <a:gd name="T49" fmla="*/ 70129 h 256"/>
              <a:gd name="T50" fmla="*/ 99038 w 176"/>
              <a:gd name="T51" fmla="*/ 97855 h 256"/>
              <a:gd name="T52" fmla="*/ 99038 w 176"/>
              <a:gd name="T53" fmla="*/ 97855 h 256"/>
              <a:gd name="T54" fmla="*/ 84426 w 176"/>
              <a:gd name="T55" fmla="*/ 104378 h 256"/>
              <a:gd name="T56" fmla="*/ 64943 w 176"/>
              <a:gd name="T57" fmla="*/ 84807 h 256"/>
              <a:gd name="T58" fmla="*/ 69814 w 176"/>
              <a:gd name="T59" fmla="*/ 71760 h 256"/>
              <a:gd name="T60" fmla="*/ 69814 w 176"/>
              <a:gd name="T61" fmla="*/ 71760 h 256"/>
              <a:gd name="T62" fmla="*/ 128263 w 176"/>
              <a:gd name="T63" fmla="*/ 6524 h 256"/>
              <a:gd name="T64" fmla="*/ 128263 w 176"/>
              <a:gd name="T65" fmla="*/ 6524 h 256"/>
              <a:gd name="T66" fmla="*/ 142875 w 176"/>
              <a:gd name="T67" fmla="*/ 0 h 256"/>
              <a:gd name="T68" fmla="*/ 157487 w 176"/>
              <a:gd name="T69" fmla="*/ 6524 h 256"/>
              <a:gd name="T70" fmla="*/ 157487 w 176"/>
              <a:gd name="T71" fmla="*/ 6524 h 256"/>
              <a:gd name="T72" fmla="*/ 215936 w 176"/>
              <a:gd name="T73" fmla="*/ 71760 h 256"/>
              <a:gd name="T74" fmla="*/ 215936 w 176"/>
              <a:gd name="T75" fmla="*/ 71760 h 256"/>
              <a:gd name="T76" fmla="*/ 220807 w 176"/>
              <a:gd name="T77" fmla="*/ 84807 h 256"/>
              <a:gd name="T78" fmla="*/ 201324 w 176"/>
              <a:gd name="T79" fmla="*/ 104378 h 25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6" h="256">
                <a:moveTo>
                  <a:pt x="16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04"/>
                  <a:pt x="152" y="104"/>
                  <a:pt x="152" y="104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64" y="80"/>
                  <a:pt x="164" y="80"/>
                  <a:pt x="164" y="80"/>
                </a:cubicBezTo>
                <a:cubicBezTo>
                  <a:pt x="171" y="80"/>
                  <a:pt x="176" y="85"/>
                  <a:pt x="176" y="92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moveTo>
                  <a:pt x="124" y="64"/>
                </a:moveTo>
                <a:cubicBezTo>
                  <a:pt x="120" y="64"/>
                  <a:pt x="117" y="62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100" y="123"/>
                  <a:pt x="95" y="128"/>
                  <a:pt x="88" y="128"/>
                </a:cubicBezTo>
                <a:cubicBezTo>
                  <a:pt x="81" y="128"/>
                  <a:pt x="76" y="123"/>
                  <a:pt x="76" y="116"/>
                </a:cubicBezTo>
                <a:cubicBezTo>
                  <a:pt x="76" y="43"/>
                  <a:pt x="76" y="43"/>
                  <a:pt x="76" y="43"/>
                </a:cubicBezTo>
                <a:cubicBezTo>
                  <a:pt x="61" y="60"/>
                  <a:pt x="61" y="60"/>
                  <a:pt x="61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9" y="62"/>
                  <a:pt x="56" y="64"/>
                  <a:pt x="52" y="64"/>
                </a:cubicBezTo>
                <a:cubicBezTo>
                  <a:pt x="45" y="64"/>
                  <a:pt x="40" y="59"/>
                  <a:pt x="40" y="52"/>
                </a:cubicBezTo>
                <a:cubicBezTo>
                  <a:pt x="40" y="49"/>
                  <a:pt x="41" y="46"/>
                  <a:pt x="43" y="44"/>
                </a:cubicBezTo>
                <a:cubicBezTo>
                  <a:pt x="43" y="44"/>
                  <a:pt x="43" y="44"/>
                  <a:pt x="43" y="44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cubicBezTo>
                  <a:pt x="81" y="2"/>
                  <a:pt x="84" y="0"/>
                  <a:pt x="88" y="0"/>
                </a:cubicBezTo>
                <a:cubicBezTo>
                  <a:pt x="92" y="0"/>
                  <a:pt x="95" y="2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133" y="44"/>
                  <a:pt x="133" y="44"/>
                  <a:pt x="133" y="44"/>
                </a:cubicBezTo>
                <a:cubicBezTo>
                  <a:pt x="133" y="44"/>
                  <a:pt x="133" y="44"/>
                  <a:pt x="133" y="44"/>
                </a:cubicBezTo>
                <a:cubicBezTo>
                  <a:pt x="135" y="46"/>
                  <a:pt x="136" y="49"/>
                  <a:pt x="136" y="52"/>
                </a:cubicBezTo>
                <a:cubicBezTo>
                  <a:pt x="136" y="59"/>
                  <a:pt x="131" y="64"/>
                  <a:pt x="124" y="6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0" name="Freeform 42"/>
          <p:cNvSpPr>
            <a:spLocks noEditPoints="1"/>
          </p:cNvSpPr>
          <p:nvPr/>
        </p:nvSpPr>
        <p:spPr bwMode="auto">
          <a:xfrm>
            <a:off x="7550850" y="2452807"/>
            <a:ext cx="322451" cy="320944"/>
          </a:xfrm>
          <a:custGeom>
            <a:avLst/>
            <a:gdLst>
              <a:gd name="T0" fmla="*/ 320125 w 208"/>
              <a:gd name="T1" fmla="*/ 117047 h 208"/>
              <a:gd name="T2" fmla="*/ 320125 w 208"/>
              <a:gd name="T3" fmla="*/ 117047 h 208"/>
              <a:gd name="T4" fmla="*/ 300526 w 208"/>
              <a:gd name="T5" fmla="*/ 97540 h 208"/>
              <a:gd name="T6" fmla="*/ 300526 w 208"/>
              <a:gd name="T7" fmla="*/ 66652 h 208"/>
              <a:gd name="T8" fmla="*/ 202528 w 208"/>
              <a:gd name="T9" fmla="*/ 164192 h 208"/>
              <a:gd name="T10" fmla="*/ 202528 w 208"/>
              <a:gd name="T11" fmla="*/ 164192 h 208"/>
              <a:gd name="T12" fmla="*/ 189462 w 208"/>
              <a:gd name="T13" fmla="*/ 169069 h 208"/>
              <a:gd name="T14" fmla="*/ 169863 w 208"/>
              <a:gd name="T15" fmla="*/ 149561 h 208"/>
              <a:gd name="T16" fmla="*/ 174762 w 208"/>
              <a:gd name="T17" fmla="*/ 136555 h 208"/>
              <a:gd name="T18" fmla="*/ 174762 w 208"/>
              <a:gd name="T19" fmla="*/ 136555 h 208"/>
              <a:gd name="T20" fmla="*/ 272760 w 208"/>
              <a:gd name="T21" fmla="*/ 39016 h 208"/>
              <a:gd name="T22" fmla="*/ 241727 w 208"/>
              <a:gd name="T23" fmla="*/ 39016 h 208"/>
              <a:gd name="T24" fmla="*/ 222128 w 208"/>
              <a:gd name="T25" fmla="*/ 19508 h 208"/>
              <a:gd name="T26" fmla="*/ 241727 w 208"/>
              <a:gd name="T27" fmla="*/ 0 h 208"/>
              <a:gd name="T28" fmla="*/ 320125 w 208"/>
              <a:gd name="T29" fmla="*/ 0 h 208"/>
              <a:gd name="T30" fmla="*/ 339725 w 208"/>
              <a:gd name="T31" fmla="*/ 19508 h 208"/>
              <a:gd name="T32" fmla="*/ 339725 w 208"/>
              <a:gd name="T33" fmla="*/ 97540 h 208"/>
              <a:gd name="T34" fmla="*/ 320125 w 208"/>
              <a:gd name="T35" fmla="*/ 117047 h 208"/>
              <a:gd name="T36" fmla="*/ 163329 w 208"/>
              <a:gd name="T37" fmla="*/ 39016 h 208"/>
              <a:gd name="T38" fmla="*/ 163329 w 208"/>
              <a:gd name="T39" fmla="*/ 39016 h 208"/>
              <a:gd name="T40" fmla="*/ 39199 w 208"/>
              <a:gd name="T41" fmla="*/ 39016 h 208"/>
              <a:gd name="T42" fmla="*/ 39199 w 208"/>
              <a:gd name="T43" fmla="*/ 299121 h 208"/>
              <a:gd name="T44" fmla="*/ 300526 w 208"/>
              <a:gd name="T45" fmla="*/ 299121 h 208"/>
              <a:gd name="T46" fmla="*/ 300526 w 208"/>
              <a:gd name="T47" fmla="*/ 279613 h 208"/>
              <a:gd name="T48" fmla="*/ 300526 w 208"/>
              <a:gd name="T49" fmla="*/ 175571 h 208"/>
              <a:gd name="T50" fmla="*/ 300526 w 208"/>
              <a:gd name="T51" fmla="*/ 131678 h 208"/>
              <a:gd name="T52" fmla="*/ 320125 w 208"/>
              <a:gd name="T53" fmla="*/ 136555 h 208"/>
              <a:gd name="T54" fmla="*/ 339725 w 208"/>
              <a:gd name="T55" fmla="*/ 131678 h 208"/>
              <a:gd name="T56" fmla="*/ 339725 w 208"/>
              <a:gd name="T57" fmla="*/ 188576 h 208"/>
              <a:gd name="T58" fmla="*/ 339725 w 208"/>
              <a:gd name="T59" fmla="*/ 318629 h 208"/>
              <a:gd name="T60" fmla="*/ 320125 w 208"/>
              <a:gd name="T61" fmla="*/ 338137 h 208"/>
              <a:gd name="T62" fmla="*/ 19600 w 208"/>
              <a:gd name="T63" fmla="*/ 338137 h 208"/>
              <a:gd name="T64" fmla="*/ 0 w 208"/>
              <a:gd name="T65" fmla="*/ 318629 h 208"/>
              <a:gd name="T66" fmla="*/ 0 w 208"/>
              <a:gd name="T67" fmla="*/ 19508 h 208"/>
              <a:gd name="T68" fmla="*/ 19600 w 208"/>
              <a:gd name="T69" fmla="*/ 0 h 208"/>
              <a:gd name="T70" fmla="*/ 163329 w 208"/>
              <a:gd name="T71" fmla="*/ 0 h 208"/>
              <a:gd name="T72" fmla="*/ 207428 w 208"/>
              <a:gd name="T73" fmla="*/ 0 h 208"/>
              <a:gd name="T74" fmla="*/ 202528 w 208"/>
              <a:gd name="T75" fmla="*/ 19508 h 208"/>
              <a:gd name="T76" fmla="*/ 207428 w 208"/>
              <a:gd name="T77" fmla="*/ 39016 h 208"/>
              <a:gd name="T78" fmla="*/ 163329 w 208"/>
              <a:gd name="T79" fmla="*/ 39016 h 20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08" h="208">
                <a:moveTo>
                  <a:pt x="196" y="72"/>
                </a:moveTo>
                <a:cubicBezTo>
                  <a:pt x="196" y="72"/>
                  <a:pt x="196" y="72"/>
                  <a:pt x="196" y="72"/>
                </a:cubicBezTo>
                <a:cubicBezTo>
                  <a:pt x="189" y="72"/>
                  <a:pt x="184" y="67"/>
                  <a:pt x="184" y="60"/>
                </a:cubicBezTo>
                <a:cubicBezTo>
                  <a:pt x="184" y="41"/>
                  <a:pt x="184" y="41"/>
                  <a:pt x="184" y="4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2" y="103"/>
                  <a:pt x="119" y="104"/>
                  <a:pt x="116" y="104"/>
                </a:cubicBezTo>
                <a:cubicBezTo>
                  <a:pt x="109" y="104"/>
                  <a:pt x="104" y="99"/>
                  <a:pt x="104" y="92"/>
                </a:cubicBezTo>
                <a:cubicBezTo>
                  <a:pt x="104" y="89"/>
                  <a:pt x="105" y="86"/>
                  <a:pt x="107" y="84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167" y="24"/>
                  <a:pt x="167" y="24"/>
                  <a:pt x="167" y="24"/>
                </a:cubicBezTo>
                <a:cubicBezTo>
                  <a:pt x="148" y="24"/>
                  <a:pt x="148" y="24"/>
                  <a:pt x="148" y="24"/>
                </a:cubicBezTo>
                <a:cubicBezTo>
                  <a:pt x="141" y="24"/>
                  <a:pt x="136" y="19"/>
                  <a:pt x="136" y="12"/>
                </a:cubicBezTo>
                <a:cubicBezTo>
                  <a:pt x="136" y="5"/>
                  <a:pt x="141" y="0"/>
                  <a:pt x="148" y="0"/>
                </a:cubicBezTo>
                <a:cubicBezTo>
                  <a:pt x="196" y="0"/>
                  <a:pt x="196" y="0"/>
                  <a:pt x="196" y="0"/>
                </a:cubicBezTo>
                <a:cubicBezTo>
                  <a:pt x="203" y="0"/>
                  <a:pt x="208" y="5"/>
                  <a:pt x="208" y="12"/>
                </a:cubicBezTo>
                <a:cubicBezTo>
                  <a:pt x="208" y="60"/>
                  <a:pt x="208" y="60"/>
                  <a:pt x="208" y="60"/>
                </a:cubicBezTo>
                <a:cubicBezTo>
                  <a:pt x="208" y="67"/>
                  <a:pt x="203" y="72"/>
                  <a:pt x="196" y="72"/>
                </a:cubicBezTo>
                <a:moveTo>
                  <a:pt x="100" y="24"/>
                </a:moveTo>
                <a:cubicBezTo>
                  <a:pt x="100" y="24"/>
                  <a:pt x="100" y="24"/>
                  <a:pt x="10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184" y="184"/>
                  <a:pt x="184" y="184"/>
                  <a:pt x="184" y="184"/>
                </a:cubicBezTo>
                <a:cubicBezTo>
                  <a:pt x="184" y="172"/>
                  <a:pt x="184" y="172"/>
                  <a:pt x="184" y="172"/>
                </a:cubicBezTo>
                <a:cubicBezTo>
                  <a:pt x="184" y="108"/>
                  <a:pt x="184" y="108"/>
                  <a:pt x="184" y="108"/>
                </a:cubicBezTo>
                <a:cubicBezTo>
                  <a:pt x="184" y="81"/>
                  <a:pt x="184" y="81"/>
                  <a:pt x="184" y="81"/>
                </a:cubicBezTo>
                <a:cubicBezTo>
                  <a:pt x="188" y="83"/>
                  <a:pt x="192" y="84"/>
                  <a:pt x="196" y="84"/>
                </a:cubicBezTo>
                <a:cubicBezTo>
                  <a:pt x="200" y="84"/>
                  <a:pt x="204" y="83"/>
                  <a:pt x="208" y="81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08" y="203"/>
                  <a:pt x="203" y="208"/>
                  <a:pt x="196" y="208"/>
                </a:cubicBez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5" y="4"/>
                  <a:pt x="124" y="8"/>
                  <a:pt x="124" y="12"/>
                </a:cubicBezTo>
                <a:cubicBezTo>
                  <a:pt x="124" y="16"/>
                  <a:pt x="125" y="20"/>
                  <a:pt x="127" y="24"/>
                </a:cubicBezTo>
                <a:lnTo>
                  <a:pt x="100" y="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1" name="Freeform 43"/>
          <p:cNvSpPr>
            <a:spLocks noEditPoints="1"/>
          </p:cNvSpPr>
          <p:nvPr/>
        </p:nvSpPr>
        <p:spPr bwMode="auto">
          <a:xfrm>
            <a:off x="6823075" y="2415136"/>
            <a:ext cx="394776" cy="396284"/>
          </a:xfrm>
          <a:custGeom>
            <a:avLst/>
            <a:gdLst>
              <a:gd name="T0" fmla="*/ 396429 w 256"/>
              <a:gd name="T1" fmla="*/ 417513 h 256"/>
              <a:gd name="T2" fmla="*/ 318443 w 256"/>
              <a:gd name="T3" fmla="*/ 417513 h 256"/>
              <a:gd name="T4" fmla="*/ 298946 w 256"/>
              <a:gd name="T5" fmla="*/ 397942 h 256"/>
              <a:gd name="T6" fmla="*/ 318443 w 256"/>
              <a:gd name="T7" fmla="*/ 378371 h 256"/>
              <a:gd name="T8" fmla="*/ 376932 w 256"/>
              <a:gd name="T9" fmla="*/ 378371 h 256"/>
              <a:gd name="T10" fmla="*/ 376932 w 256"/>
              <a:gd name="T11" fmla="*/ 319658 h 256"/>
              <a:gd name="T12" fmla="*/ 396429 w 256"/>
              <a:gd name="T13" fmla="*/ 300087 h 256"/>
              <a:gd name="T14" fmla="*/ 415925 w 256"/>
              <a:gd name="T15" fmla="*/ 319658 h 256"/>
              <a:gd name="T16" fmla="*/ 415925 w 256"/>
              <a:gd name="T17" fmla="*/ 397942 h 256"/>
              <a:gd name="T18" fmla="*/ 396429 w 256"/>
              <a:gd name="T19" fmla="*/ 417513 h 256"/>
              <a:gd name="T20" fmla="*/ 396429 w 256"/>
              <a:gd name="T21" fmla="*/ 117426 h 256"/>
              <a:gd name="T22" fmla="*/ 376932 w 256"/>
              <a:gd name="T23" fmla="*/ 97855 h 256"/>
              <a:gd name="T24" fmla="*/ 376932 w 256"/>
              <a:gd name="T25" fmla="*/ 97855 h 256"/>
              <a:gd name="T26" fmla="*/ 376932 w 256"/>
              <a:gd name="T27" fmla="*/ 39142 h 256"/>
              <a:gd name="T28" fmla="*/ 318443 w 256"/>
              <a:gd name="T29" fmla="*/ 39142 h 256"/>
              <a:gd name="T30" fmla="*/ 298946 w 256"/>
              <a:gd name="T31" fmla="*/ 19571 h 256"/>
              <a:gd name="T32" fmla="*/ 318443 w 256"/>
              <a:gd name="T33" fmla="*/ 0 h 256"/>
              <a:gd name="T34" fmla="*/ 396429 w 256"/>
              <a:gd name="T35" fmla="*/ 0 h 256"/>
              <a:gd name="T36" fmla="*/ 415925 w 256"/>
              <a:gd name="T37" fmla="*/ 19571 h 256"/>
              <a:gd name="T38" fmla="*/ 415925 w 256"/>
              <a:gd name="T39" fmla="*/ 97855 h 256"/>
              <a:gd name="T40" fmla="*/ 396429 w 256"/>
              <a:gd name="T41" fmla="*/ 117426 h 256"/>
              <a:gd name="T42" fmla="*/ 97482 w 256"/>
              <a:gd name="T43" fmla="*/ 39142 h 256"/>
              <a:gd name="T44" fmla="*/ 97482 w 256"/>
              <a:gd name="T45" fmla="*/ 39142 h 256"/>
              <a:gd name="T46" fmla="*/ 38993 w 256"/>
              <a:gd name="T47" fmla="*/ 39142 h 256"/>
              <a:gd name="T48" fmla="*/ 38993 w 256"/>
              <a:gd name="T49" fmla="*/ 97855 h 256"/>
              <a:gd name="T50" fmla="*/ 19496 w 256"/>
              <a:gd name="T51" fmla="*/ 117426 h 256"/>
              <a:gd name="T52" fmla="*/ 0 w 256"/>
              <a:gd name="T53" fmla="*/ 97855 h 256"/>
              <a:gd name="T54" fmla="*/ 0 w 256"/>
              <a:gd name="T55" fmla="*/ 97855 h 256"/>
              <a:gd name="T56" fmla="*/ 0 w 256"/>
              <a:gd name="T57" fmla="*/ 19571 h 256"/>
              <a:gd name="T58" fmla="*/ 19496 w 256"/>
              <a:gd name="T59" fmla="*/ 0 h 256"/>
              <a:gd name="T60" fmla="*/ 97482 w 256"/>
              <a:gd name="T61" fmla="*/ 0 h 256"/>
              <a:gd name="T62" fmla="*/ 116979 w 256"/>
              <a:gd name="T63" fmla="*/ 19571 h 256"/>
              <a:gd name="T64" fmla="*/ 97482 w 256"/>
              <a:gd name="T65" fmla="*/ 39142 h 256"/>
              <a:gd name="T66" fmla="*/ 58489 w 256"/>
              <a:gd name="T67" fmla="*/ 58713 h 256"/>
              <a:gd name="T68" fmla="*/ 357436 w 256"/>
              <a:gd name="T69" fmla="*/ 58713 h 256"/>
              <a:gd name="T70" fmla="*/ 357436 w 256"/>
              <a:gd name="T71" fmla="*/ 358800 h 256"/>
              <a:gd name="T72" fmla="*/ 58489 w 256"/>
              <a:gd name="T73" fmla="*/ 358800 h 256"/>
              <a:gd name="T74" fmla="*/ 58489 w 256"/>
              <a:gd name="T75" fmla="*/ 58713 h 256"/>
              <a:gd name="T76" fmla="*/ 97482 w 256"/>
              <a:gd name="T77" fmla="*/ 319658 h 256"/>
              <a:gd name="T78" fmla="*/ 318443 w 256"/>
              <a:gd name="T79" fmla="*/ 319658 h 256"/>
              <a:gd name="T80" fmla="*/ 318443 w 256"/>
              <a:gd name="T81" fmla="*/ 97855 h 256"/>
              <a:gd name="T82" fmla="*/ 97482 w 256"/>
              <a:gd name="T83" fmla="*/ 97855 h 256"/>
              <a:gd name="T84" fmla="*/ 97482 w 256"/>
              <a:gd name="T85" fmla="*/ 319658 h 256"/>
              <a:gd name="T86" fmla="*/ 19496 w 256"/>
              <a:gd name="T87" fmla="*/ 300087 h 256"/>
              <a:gd name="T88" fmla="*/ 38993 w 256"/>
              <a:gd name="T89" fmla="*/ 319658 h 256"/>
              <a:gd name="T90" fmla="*/ 38993 w 256"/>
              <a:gd name="T91" fmla="*/ 378371 h 256"/>
              <a:gd name="T92" fmla="*/ 97482 w 256"/>
              <a:gd name="T93" fmla="*/ 378371 h 256"/>
              <a:gd name="T94" fmla="*/ 116979 w 256"/>
              <a:gd name="T95" fmla="*/ 397942 h 256"/>
              <a:gd name="T96" fmla="*/ 97482 w 256"/>
              <a:gd name="T97" fmla="*/ 417513 h 256"/>
              <a:gd name="T98" fmla="*/ 19496 w 256"/>
              <a:gd name="T99" fmla="*/ 417513 h 256"/>
              <a:gd name="T100" fmla="*/ 0 w 256"/>
              <a:gd name="T101" fmla="*/ 397942 h 256"/>
              <a:gd name="T102" fmla="*/ 0 w 256"/>
              <a:gd name="T103" fmla="*/ 319658 h 256"/>
              <a:gd name="T104" fmla="*/ 19496 w 256"/>
              <a:gd name="T105" fmla="*/ 300087 h 25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36" y="36"/>
                </a:moveTo>
                <a:cubicBezTo>
                  <a:pt x="220" y="36"/>
                  <a:pt x="220" y="36"/>
                  <a:pt x="220" y="36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36" y="220"/>
                  <a:pt x="36" y="220"/>
                  <a:pt x="36" y="220"/>
                </a:cubicBezTo>
                <a:lnTo>
                  <a:pt x="36" y="36"/>
                </a:lnTo>
                <a:close/>
                <a:moveTo>
                  <a:pt x="60" y="196"/>
                </a:moveTo>
                <a:cubicBezTo>
                  <a:pt x="196" y="196"/>
                  <a:pt x="196" y="196"/>
                  <a:pt x="196" y="1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60" y="60"/>
                  <a:pt x="60" y="60"/>
                  <a:pt x="60" y="60"/>
                </a:cubicBezTo>
                <a:lnTo>
                  <a:pt x="60" y="196"/>
                </a:lnTo>
                <a:close/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2" name="Freeform 44"/>
          <p:cNvSpPr>
            <a:spLocks noEditPoints="1"/>
          </p:cNvSpPr>
          <p:nvPr/>
        </p:nvSpPr>
        <p:spPr bwMode="auto">
          <a:xfrm>
            <a:off x="6131464" y="2415136"/>
            <a:ext cx="394776" cy="396284"/>
          </a:xfrm>
          <a:custGeom>
            <a:avLst/>
            <a:gdLst>
              <a:gd name="T0" fmla="*/ 396429 w 256"/>
              <a:gd name="T1" fmla="*/ 417513 h 256"/>
              <a:gd name="T2" fmla="*/ 318443 w 256"/>
              <a:gd name="T3" fmla="*/ 417513 h 256"/>
              <a:gd name="T4" fmla="*/ 298946 w 256"/>
              <a:gd name="T5" fmla="*/ 397942 h 256"/>
              <a:gd name="T6" fmla="*/ 318443 w 256"/>
              <a:gd name="T7" fmla="*/ 378371 h 256"/>
              <a:gd name="T8" fmla="*/ 376932 w 256"/>
              <a:gd name="T9" fmla="*/ 378371 h 256"/>
              <a:gd name="T10" fmla="*/ 376932 w 256"/>
              <a:gd name="T11" fmla="*/ 319658 h 256"/>
              <a:gd name="T12" fmla="*/ 376932 w 256"/>
              <a:gd name="T13" fmla="*/ 319658 h 256"/>
              <a:gd name="T14" fmla="*/ 396429 w 256"/>
              <a:gd name="T15" fmla="*/ 300087 h 256"/>
              <a:gd name="T16" fmla="*/ 415925 w 256"/>
              <a:gd name="T17" fmla="*/ 319658 h 256"/>
              <a:gd name="T18" fmla="*/ 415925 w 256"/>
              <a:gd name="T19" fmla="*/ 397942 h 256"/>
              <a:gd name="T20" fmla="*/ 396429 w 256"/>
              <a:gd name="T21" fmla="*/ 417513 h 256"/>
              <a:gd name="T22" fmla="*/ 58489 w 256"/>
              <a:gd name="T23" fmla="*/ 58713 h 256"/>
              <a:gd name="T24" fmla="*/ 357436 w 256"/>
              <a:gd name="T25" fmla="*/ 58713 h 256"/>
              <a:gd name="T26" fmla="*/ 357436 w 256"/>
              <a:gd name="T27" fmla="*/ 358800 h 256"/>
              <a:gd name="T28" fmla="*/ 58489 w 256"/>
              <a:gd name="T29" fmla="*/ 358800 h 256"/>
              <a:gd name="T30" fmla="*/ 58489 w 256"/>
              <a:gd name="T31" fmla="*/ 58713 h 256"/>
              <a:gd name="T32" fmla="*/ 97482 w 256"/>
              <a:gd name="T33" fmla="*/ 319658 h 256"/>
              <a:gd name="T34" fmla="*/ 318443 w 256"/>
              <a:gd name="T35" fmla="*/ 319658 h 256"/>
              <a:gd name="T36" fmla="*/ 318443 w 256"/>
              <a:gd name="T37" fmla="*/ 97855 h 256"/>
              <a:gd name="T38" fmla="*/ 97482 w 256"/>
              <a:gd name="T39" fmla="*/ 97855 h 256"/>
              <a:gd name="T40" fmla="*/ 97482 w 256"/>
              <a:gd name="T41" fmla="*/ 319658 h 256"/>
              <a:gd name="T42" fmla="*/ 97482 w 256"/>
              <a:gd name="T43" fmla="*/ 39142 h 256"/>
              <a:gd name="T44" fmla="*/ 97482 w 256"/>
              <a:gd name="T45" fmla="*/ 39142 h 256"/>
              <a:gd name="T46" fmla="*/ 38993 w 256"/>
              <a:gd name="T47" fmla="*/ 39142 h 256"/>
              <a:gd name="T48" fmla="*/ 38993 w 256"/>
              <a:gd name="T49" fmla="*/ 97855 h 256"/>
              <a:gd name="T50" fmla="*/ 19496 w 256"/>
              <a:gd name="T51" fmla="*/ 117426 h 256"/>
              <a:gd name="T52" fmla="*/ 0 w 256"/>
              <a:gd name="T53" fmla="*/ 97855 h 256"/>
              <a:gd name="T54" fmla="*/ 0 w 256"/>
              <a:gd name="T55" fmla="*/ 97855 h 256"/>
              <a:gd name="T56" fmla="*/ 0 w 256"/>
              <a:gd name="T57" fmla="*/ 19571 h 256"/>
              <a:gd name="T58" fmla="*/ 19496 w 256"/>
              <a:gd name="T59" fmla="*/ 0 h 256"/>
              <a:gd name="T60" fmla="*/ 97482 w 256"/>
              <a:gd name="T61" fmla="*/ 0 h 256"/>
              <a:gd name="T62" fmla="*/ 116979 w 256"/>
              <a:gd name="T63" fmla="*/ 19571 h 256"/>
              <a:gd name="T64" fmla="*/ 97482 w 256"/>
              <a:gd name="T65" fmla="*/ 39142 h 2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36" y="36"/>
                </a:moveTo>
                <a:cubicBezTo>
                  <a:pt x="220" y="36"/>
                  <a:pt x="220" y="36"/>
                  <a:pt x="220" y="36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36" y="220"/>
                  <a:pt x="36" y="220"/>
                  <a:pt x="36" y="220"/>
                </a:cubicBezTo>
                <a:lnTo>
                  <a:pt x="36" y="36"/>
                </a:lnTo>
                <a:close/>
                <a:moveTo>
                  <a:pt x="60" y="196"/>
                </a:moveTo>
                <a:cubicBezTo>
                  <a:pt x="196" y="196"/>
                  <a:pt x="196" y="196"/>
                  <a:pt x="196" y="1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60" y="60"/>
                  <a:pt x="60" y="60"/>
                  <a:pt x="60" y="60"/>
                </a:cubicBezTo>
                <a:lnTo>
                  <a:pt x="60" y="196"/>
                </a:lnTo>
                <a:close/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3" name="Freeform 45"/>
          <p:cNvSpPr>
            <a:spLocks noEditPoints="1"/>
          </p:cNvSpPr>
          <p:nvPr/>
        </p:nvSpPr>
        <p:spPr bwMode="auto">
          <a:xfrm>
            <a:off x="5439851" y="2415136"/>
            <a:ext cx="394776" cy="396284"/>
          </a:xfrm>
          <a:custGeom>
            <a:avLst/>
            <a:gdLst>
              <a:gd name="T0" fmla="*/ 396429 w 256"/>
              <a:gd name="T1" fmla="*/ 117426 h 256"/>
              <a:gd name="T2" fmla="*/ 376932 w 256"/>
              <a:gd name="T3" fmla="*/ 97855 h 256"/>
              <a:gd name="T4" fmla="*/ 376932 w 256"/>
              <a:gd name="T5" fmla="*/ 39142 h 256"/>
              <a:gd name="T6" fmla="*/ 318443 w 256"/>
              <a:gd name="T7" fmla="*/ 39142 h 256"/>
              <a:gd name="T8" fmla="*/ 298946 w 256"/>
              <a:gd name="T9" fmla="*/ 19571 h 256"/>
              <a:gd name="T10" fmla="*/ 318443 w 256"/>
              <a:gd name="T11" fmla="*/ 0 h 256"/>
              <a:gd name="T12" fmla="*/ 396429 w 256"/>
              <a:gd name="T13" fmla="*/ 0 h 256"/>
              <a:gd name="T14" fmla="*/ 415925 w 256"/>
              <a:gd name="T15" fmla="*/ 19571 h 256"/>
              <a:gd name="T16" fmla="*/ 415925 w 256"/>
              <a:gd name="T17" fmla="*/ 97855 h 256"/>
              <a:gd name="T18" fmla="*/ 396429 w 256"/>
              <a:gd name="T19" fmla="*/ 117426 h 256"/>
              <a:gd name="T20" fmla="*/ 357436 w 256"/>
              <a:gd name="T21" fmla="*/ 358800 h 256"/>
              <a:gd name="T22" fmla="*/ 58489 w 256"/>
              <a:gd name="T23" fmla="*/ 358800 h 256"/>
              <a:gd name="T24" fmla="*/ 58489 w 256"/>
              <a:gd name="T25" fmla="*/ 58713 h 256"/>
              <a:gd name="T26" fmla="*/ 357436 w 256"/>
              <a:gd name="T27" fmla="*/ 58713 h 256"/>
              <a:gd name="T28" fmla="*/ 357436 w 256"/>
              <a:gd name="T29" fmla="*/ 358800 h 256"/>
              <a:gd name="T30" fmla="*/ 318443 w 256"/>
              <a:gd name="T31" fmla="*/ 97855 h 256"/>
              <a:gd name="T32" fmla="*/ 97482 w 256"/>
              <a:gd name="T33" fmla="*/ 97855 h 256"/>
              <a:gd name="T34" fmla="*/ 97482 w 256"/>
              <a:gd name="T35" fmla="*/ 319658 h 256"/>
              <a:gd name="T36" fmla="*/ 318443 w 256"/>
              <a:gd name="T37" fmla="*/ 319658 h 256"/>
              <a:gd name="T38" fmla="*/ 318443 w 256"/>
              <a:gd name="T39" fmla="*/ 97855 h 256"/>
              <a:gd name="T40" fmla="*/ 97482 w 256"/>
              <a:gd name="T41" fmla="*/ 378371 h 256"/>
              <a:gd name="T42" fmla="*/ 116979 w 256"/>
              <a:gd name="T43" fmla="*/ 397942 h 256"/>
              <a:gd name="T44" fmla="*/ 97482 w 256"/>
              <a:gd name="T45" fmla="*/ 417513 h 256"/>
              <a:gd name="T46" fmla="*/ 19496 w 256"/>
              <a:gd name="T47" fmla="*/ 417513 h 256"/>
              <a:gd name="T48" fmla="*/ 0 w 256"/>
              <a:gd name="T49" fmla="*/ 397942 h 256"/>
              <a:gd name="T50" fmla="*/ 0 w 256"/>
              <a:gd name="T51" fmla="*/ 319658 h 256"/>
              <a:gd name="T52" fmla="*/ 19496 w 256"/>
              <a:gd name="T53" fmla="*/ 300087 h 256"/>
              <a:gd name="T54" fmla="*/ 38993 w 256"/>
              <a:gd name="T55" fmla="*/ 319658 h 256"/>
              <a:gd name="T56" fmla="*/ 38993 w 256"/>
              <a:gd name="T57" fmla="*/ 378371 h 256"/>
              <a:gd name="T58" fmla="*/ 97482 w 256"/>
              <a:gd name="T59" fmla="*/ 378371 h 25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6" h="256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220" y="220"/>
                </a:moveTo>
                <a:cubicBezTo>
                  <a:pt x="36" y="220"/>
                  <a:pt x="36" y="220"/>
                  <a:pt x="36" y="220"/>
                </a:cubicBezTo>
                <a:cubicBezTo>
                  <a:pt x="36" y="36"/>
                  <a:pt x="36" y="36"/>
                  <a:pt x="36" y="36"/>
                </a:cubicBezTo>
                <a:cubicBezTo>
                  <a:pt x="220" y="36"/>
                  <a:pt x="220" y="36"/>
                  <a:pt x="220" y="36"/>
                </a:cubicBezTo>
                <a:lnTo>
                  <a:pt x="220" y="220"/>
                </a:lnTo>
                <a:close/>
                <a:moveTo>
                  <a:pt x="196" y="60"/>
                </a:moveTo>
                <a:cubicBezTo>
                  <a:pt x="60" y="60"/>
                  <a:pt x="60" y="60"/>
                  <a:pt x="60" y="60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196" y="196"/>
                  <a:pt x="196" y="196"/>
                  <a:pt x="196" y="196"/>
                </a:cubicBezTo>
                <a:lnTo>
                  <a:pt x="196" y="60"/>
                </a:lnTo>
                <a:close/>
                <a:moveTo>
                  <a:pt x="60" y="232"/>
                </a:move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lnTo>
                  <a:pt x="60" y="2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4" name="Freeform 46"/>
          <p:cNvSpPr>
            <a:spLocks noEditPoints="1"/>
          </p:cNvSpPr>
          <p:nvPr/>
        </p:nvSpPr>
        <p:spPr bwMode="auto">
          <a:xfrm>
            <a:off x="4748241" y="2415136"/>
            <a:ext cx="396283" cy="396284"/>
          </a:xfrm>
          <a:custGeom>
            <a:avLst/>
            <a:gdLst>
              <a:gd name="T0" fmla="*/ 397941 w 256"/>
              <a:gd name="T1" fmla="*/ 417513 h 256"/>
              <a:gd name="T2" fmla="*/ 19571 w 256"/>
              <a:gd name="T3" fmla="*/ 417513 h 256"/>
              <a:gd name="T4" fmla="*/ 0 w 256"/>
              <a:gd name="T5" fmla="*/ 397942 h 256"/>
              <a:gd name="T6" fmla="*/ 0 w 256"/>
              <a:gd name="T7" fmla="*/ 19571 h 256"/>
              <a:gd name="T8" fmla="*/ 19571 w 256"/>
              <a:gd name="T9" fmla="*/ 0 h 256"/>
              <a:gd name="T10" fmla="*/ 397941 w 256"/>
              <a:gd name="T11" fmla="*/ 0 h 256"/>
              <a:gd name="T12" fmla="*/ 417512 w 256"/>
              <a:gd name="T13" fmla="*/ 19571 h 256"/>
              <a:gd name="T14" fmla="*/ 417512 w 256"/>
              <a:gd name="T15" fmla="*/ 397942 h 256"/>
              <a:gd name="T16" fmla="*/ 397941 w 256"/>
              <a:gd name="T17" fmla="*/ 417513 h 256"/>
              <a:gd name="T18" fmla="*/ 378370 w 256"/>
              <a:gd name="T19" fmla="*/ 39142 h 256"/>
              <a:gd name="T20" fmla="*/ 39142 w 256"/>
              <a:gd name="T21" fmla="*/ 39142 h 256"/>
              <a:gd name="T22" fmla="*/ 39142 w 256"/>
              <a:gd name="T23" fmla="*/ 378371 h 256"/>
              <a:gd name="T24" fmla="*/ 378370 w 256"/>
              <a:gd name="T25" fmla="*/ 378371 h 256"/>
              <a:gd name="T26" fmla="*/ 378370 w 256"/>
              <a:gd name="T27" fmla="*/ 39142 h 256"/>
              <a:gd name="T28" fmla="*/ 84807 w 256"/>
              <a:gd name="T29" fmla="*/ 58713 h 256"/>
              <a:gd name="T30" fmla="*/ 156567 w 256"/>
              <a:gd name="T31" fmla="*/ 58713 h 256"/>
              <a:gd name="T32" fmla="*/ 176138 w 256"/>
              <a:gd name="T33" fmla="*/ 78284 h 256"/>
              <a:gd name="T34" fmla="*/ 156567 w 256"/>
              <a:gd name="T35" fmla="*/ 97855 h 256"/>
              <a:gd name="T36" fmla="*/ 97854 w 256"/>
              <a:gd name="T37" fmla="*/ 97855 h 256"/>
              <a:gd name="T38" fmla="*/ 97854 w 256"/>
              <a:gd name="T39" fmla="*/ 156567 h 256"/>
              <a:gd name="T40" fmla="*/ 78284 w 256"/>
              <a:gd name="T41" fmla="*/ 176138 h 256"/>
              <a:gd name="T42" fmla="*/ 58713 w 256"/>
              <a:gd name="T43" fmla="*/ 156567 h 256"/>
              <a:gd name="T44" fmla="*/ 58713 w 256"/>
              <a:gd name="T45" fmla="*/ 156567 h 256"/>
              <a:gd name="T46" fmla="*/ 58713 w 256"/>
              <a:gd name="T47" fmla="*/ 84807 h 256"/>
              <a:gd name="T48" fmla="*/ 58713 w 256"/>
              <a:gd name="T49" fmla="*/ 58713 h 256"/>
              <a:gd name="T50" fmla="*/ 84807 w 256"/>
              <a:gd name="T51" fmla="*/ 58713 h 256"/>
              <a:gd name="T52" fmla="*/ 58713 w 256"/>
              <a:gd name="T53" fmla="*/ 260946 h 256"/>
              <a:gd name="T54" fmla="*/ 58713 w 256"/>
              <a:gd name="T55" fmla="*/ 260946 h 256"/>
              <a:gd name="T56" fmla="*/ 78284 w 256"/>
              <a:gd name="T57" fmla="*/ 241375 h 256"/>
              <a:gd name="T58" fmla="*/ 97854 w 256"/>
              <a:gd name="T59" fmla="*/ 260946 h 256"/>
              <a:gd name="T60" fmla="*/ 97854 w 256"/>
              <a:gd name="T61" fmla="*/ 319658 h 256"/>
              <a:gd name="T62" fmla="*/ 156567 w 256"/>
              <a:gd name="T63" fmla="*/ 319658 h 256"/>
              <a:gd name="T64" fmla="*/ 176138 w 256"/>
              <a:gd name="T65" fmla="*/ 339229 h 256"/>
              <a:gd name="T66" fmla="*/ 156567 w 256"/>
              <a:gd name="T67" fmla="*/ 358800 h 256"/>
              <a:gd name="T68" fmla="*/ 84807 w 256"/>
              <a:gd name="T69" fmla="*/ 358800 h 256"/>
              <a:gd name="T70" fmla="*/ 58713 w 256"/>
              <a:gd name="T71" fmla="*/ 358800 h 256"/>
              <a:gd name="T72" fmla="*/ 58713 w 256"/>
              <a:gd name="T73" fmla="*/ 332706 h 256"/>
              <a:gd name="T74" fmla="*/ 58713 w 256"/>
              <a:gd name="T75" fmla="*/ 260946 h 256"/>
              <a:gd name="T76" fmla="*/ 260945 w 256"/>
              <a:gd name="T77" fmla="*/ 58713 h 256"/>
              <a:gd name="T78" fmla="*/ 260945 w 256"/>
              <a:gd name="T79" fmla="*/ 58713 h 256"/>
              <a:gd name="T80" fmla="*/ 332705 w 256"/>
              <a:gd name="T81" fmla="*/ 58713 h 256"/>
              <a:gd name="T82" fmla="*/ 358799 w 256"/>
              <a:gd name="T83" fmla="*/ 58713 h 256"/>
              <a:gd name="T84" fmla="*/ 358799 w 256"/>
              <a:gd name="T85" fmla="*/ 84807 h 256"/>
              <a:gd name="T86" fmla="*/ 358799 w 256"/>
              <a:gd name="T87" fmla="*/ 156567 h 256"/>
              <a:gd name="T88" fmla="*/ 339229 w 256"/>
              <a:gd name="T89" fmla="*/ 176138 h 256"/>
              <a:gd name="T90" fmla="*/ 319658 w 256"/>
              <a:gd name="T91" fmla="*/ 156567 h 256"/>
              <a:gd name="T92" fmla="*/ 319658 w 256"/>
              <a:gd name="T93" fmla="*/ 97855 h 256"/>
              <a:gd name="T94" fmla="*/ 260945 w 256"/>
              <a:gd name="T95" fmla="*/ 97855 h 256"/>
              <a:gd name="T96" fmla="*/ 241374 w 256"/>
              <a:gd name="T97" fmla="*/ 78284 h 256"/>
              <a:gd name="T98" fmla="*/ 260945 w 256"/>
              <a:gd name="T99" fmla="*/ 58713 h 256"/>
              <a:gd name="T100" fmla="*/ 260945 w 256"/>
              <a:gd name="T101" fmla="*/ 319658 h 256"/>
              <a:gd name="T102" fmla="*/ 260945 w 256"/>
              <a:gd name="T103" fmla="*/ 319658 h 256"/>
              <a:gd name="T104" fmla="*/ 319658 w 256"/>
              <a:gd name="T105" fmla="*/ 319658 h 256"/>
              <a:gd name="T106" fmla="*/ 319658 w 256"/>
              <a:gd name="T107" fmla="*/ 260946 h 256"/>
              <a:gd name="T108" fmla="*/ 339229 w 256"/>
              <a:gd name="T109" fmla="*/ 241375 h 256"/>
              <a:gd name="T110" fmla="*/ 358799 w 256"/>
              <a:gd name="T111" fmla="*/ 260946 h 256"/>
              <a:gd name="T112" fmla="*/ 358799 w 256"/>
              <a:gd name="T113" fmla="*/ 260946 h 256"/>
              <a:gd name="T114" fmla="*/ 358799 w 256"/>
              <a:gd name="T115" fmla="*/ 332706 h 256"/>
              <a:gd name="T116" fmla="*/ 358799 w 256"/>
              <a:gd name="T117" fmla="*/ 358800 h 256"/>
              <a:gd name="T118" fmla="*/ 332705 w 256"/>
              <a:gd name="T119" fmla="*/ 358800 h 256"/>
              <a:gd name="T120" fmla="*/ 260945 w 256"/>
              <a:gd name="T121" fmla="*/ 358800 h 256"/>
              <a:gd name="T122" fmla="*/ 241374 w 256"/>
              <a:gd name="T123" fmla="*/ 339229 h 256"/>
              <a:gd name="T124" fmla="*/ 260945 w 256"/>
              <a:gd name="T125" fmla="*/ 319658 h 2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52" y="36"/>
                </a:moveTo>
                <a:cubicBezTo>
                  <a:pt x="96" y="36"/>
                  <a:pt x="96" y="36"/>
                  <a:pt x="96" y="36"/>
                </a:cubicBezTo>
                <a:cubicBezTo>
                  <a:pt x="103" y="36"/>
                  <a:pt x="108" y="41"/>
                  <a:pt x="108" y="48"/>
                </a:cubicBezTo>
                <a:cubicBezTo>
                  <a:pt x="108" y="55"/>
                  <a:pt x="103" y="60"/>
                  <a:pt x="96" y="60"/>
                </a:cubicBezTo>
                <a:cubicBezTo>
                  <a:pt x="60" y="60"/>
                  <a:pt x="60" y="60"/>
                  <a:pt x="60" y="60"/>
                </a:cubicBezTo>
                <a:cubicBezTo>
                  <a:pt x="60" y="96"/>
                  <a:pt x="60" y="96"/>
                  <a:pt x="60" y="96"/>
                </a:cubicBezTo>
                <a:cubicBezTo>
                  <a:pt x="60" y="103"/>
                  <a:pt x="55" y="108"/>
                  <a:pt x="48" y="108"/>
                </a:cubicBezTo>
                <a:cubicBezTo>
                  <a:pt x="41" y="108"/>
                  <a:pt x="36" y="103"/>
                  <a:pt x="36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36"/>
                  <a:pt x="36" y="36"/>
                  <a:pt x="36" y="36"/>
                </a:cubicBezTo>
                <a:lnTo>
                  <a:pt x="52" y="36"/>
                </a:lnTo>
                <a:close/>
                <a:moveTo>
                  <a:pt x="36" y="160"/>
                </a:moveTo>
                <a:cubicBezTo>
                  <a:pt x="36" y="160"/>
                  <a:pt x="36" y="160"/>
                  <a:pt x="36" y="160"/>
                </a:cubicBezTo>
                <a:cubicBezTo>
                  <a:pt x="36" y="153"/>
                  <a:pt x="41" y="148"/>
                  <a:pt x="48" y="148"/>
                </a:cubicBezTo>
                <a:cubicBezTo>
                  <a:pt x="55" y="148"/>
                  <a:pt x="60" y="153"/>
                  <a:pt x="60" y="160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103" y="196"/>
                  <a:pt x="108" y="201"/>
                  <a:pt x="108" y="208"/>
                </a:cubicBezTo>
                <a:cubicBezTo>
                  <a:pt x="108" y="215"/>
                  <a:pt x="103" y="220"/>
                  <a:pt x="96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36" y="220"/>
                  <a:pt x="36" y="220"/>
                  <a:pt x="36" y="220"/>
                </a:cubicBezTo>
                <a:cubicBezTo>
                  <a:pt x="36" y="204"/>
                  <a:pt x="36" y="204"/>
                  <a:pt x="36" y="204"/>
                </a:cubicBezTo>
                <a:lnTo>
                  <a:pt x="36" y="160"/>
                </a:lnTo>
                <a:close/>
                <a:moveTo>
                  <a:pt x="160" y="36"/>
                </a:moveTo>
                <a:cubicBezTo>
                  <a:pt x="160" y="36"/>
                  <a:pt x="160" y="36"/>
                  <a:pt x="160" y="36"/>
                </a:cubicBezTo>
                <a:cubicBezTo>
                  <a:pt x="204" y="36"/>
                  <a:pt x="204" y="36"/>
                  <a:pt x="204" y="36"/>
                </a:cubicBezTo>
                <a:cubicBezTo>
                  <a:pt x="220" y="36"/>
                  <a:pt x="220" y="36"/>
                  <a:pt x="220" y="36"/>
                </a:cubicBezTo>
                <a:cubicBezTo>
                  <a:pt x="220" y="52"/>
                  <a:pt x="220" y="52"/>
                  <a:pt x="220" y="52"/>
                </a:cubicBezTo>
                <a:cubicBezTo>
                  <a:pt x="220" y="96"/>
                  <a:pt x="220" y="96"/>
                  <a:pt x="220" y="96"/>
                </a:cubicBezTo>
                <a:cubicBezTo>
                  <a:pt x="220" y="103"/>
                  <a:pt x="215" y="108"/>
                  <a:pt x="208" y="108"/>
                </a:cubicBezTo>
                <a:cubicBezTo>
                  <a:pt x="201" y="108"/>
                  <a:pt x="196" y="103"/>
                  <a:pt x="196" y="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53" y="60"/>
                  <a:pt x="148" y="55"/>
                  <a:pt x="148" y="48"/>
                </a:cubicBezTo>
                <a:cubicBezTo>
                  <a:pt x="148" y="41"/>
                  <a:pt x="153" y="36"/>
                  <a:pt x="160" y="36"/>
                </a:cubicBezTo>
                <a:moveTo>
                  <a:pt x="160" y="196"/>
                </a:moveTo>
                <a:cubicBezTo>
                  <a:pt x="160" y="196"/>
                  <a:pt x="160" y="196"/>
                  <a:pt x="160" y="196"/>
                </a:cubicBezTo>
                <a:cubicBezTo>
                  <a:pt x="196" y="196"/>
                  <a:pt x="196" y="196"/>
                  <a:pt x="196" y="196"/>
                </a:cubicBezTo>
                <a:cubicBezTo>
                  <a:pt x="196" y="160"/>
                  <a:pt x="196" y="160"/>
                  <a:pt x="196" y="160"/>
                </a:cubicBezTo>
                <a:cubicBezTo>
                  <a:pt x="196" y="153"/>
                  <a:pt x="201" y="148"/>
                  <a:pt x="208" y="148"/>
                </a:cubicBezTo>
                <a:cubicBezTo>
                  <a:pt x="215" y="148"/>
                  <a:pt x="220" y="153"/>
                  <a:pt x="220" y="160"/>
                </a:cubicBezTo>
                <a:cubicBezTo>
                  <a:pt x="220" y="160"/>
                  <a:pt x="220" y="160"/>
                  <a:pt x="220" y="160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04" y="220"/>
                  <a:pt x="204" y="220"/>
                  <a:pt x="204" y="22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53" y="220"/>
                  <a:pt x="148" y="215"/>
                  <a:pt x="148" y="208"/>
                </a:cubicBezTo>
                <a:cubicBezTo>
                  <a:pt x="148" y="201"/>
                  <a:pt x="153" y="196"/>
                  <a:pt x="160" y="196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5" name="Freeform 47"/>
          <p:cNvSpPr>
            <a:spLocks noEditPoints="1"/>
          </p:cNvSpPr>
          <p:nvPr/>
        </p:nvSpPr>
        <p:spPr bwMode="auto">
          <a:xfrm>
            <a:off x="4056628" y="2415136"/>
            <a:ext cx="396284" cy="396284"/>
          </a:xfrm>
          <a:custGeom>
            <a:avLst/>
            <a:gdLst>
              <a:gd name="T0" fmla="*/ 397942 w 256"/>
              <a:gd name="T1" fmla="*/ 417513 h 256"/>
              <a:gd name="T2" fmla="*/ 19571 w 256"/>
              <a:gd name="T3" fmla="*/ 417513 h 256"/>
              <a:gd name="T4" fmla="*/ 0 w 256"/>
              <a:gd name="T5" fmla="*/ 397942 h 256"/>
              <a:gd name="T6" fmla="*/ 0 w 256"/>
              <a:gd name="T7" fmla="*/ 19571 h 256"/>
              <a:gd name="T8" fmla="*/ 19571 w 256"/>
              <a:gd name="T9" fmla="*/ 0 h 256"/>
              <a:gd name="T10" fmla="*/ 397942 w 256"/>
              <a:gd name="T11" fmla="*/ 0 h 256"/>
              <a:gd name="T12" fmla="*/ 417513 w 256"/>
              <a:gd name="T13" fmla="*/ 19571 h 256"/>
              <a:gd name="T14" fmla="*/ 417513 w 256"/>
              <a:gd name="T15" fmla="*/ 397942 h 256"/>
              <a:gd name="T16" fmla="*/ 397942 w 256"/>
              <a:gd name="T17" fmla="*/ 417513 h 256"/>
              <a:gd name="T18" fmla="*/ 378371 w 256"/>
              <a:gd name="T19" fmla="*/ 39142 h 256"/>
              <a:gd name="T20" fmla="*/ 39142 w 256"/>
              <a:gd name="T21" fmla="*/ 39142 h 256"/>
              <a:gd name="T22" fmla="*/ 39142 w 256"/>
              <a:gd name="T23" fmla="*/ 378371 h 256"/>
              <a:gd name="T24" fmla="*/ 378371 w 256"/>
              <a:gd name="T25" fmla="*/ 378371 h 256"/>
              <a:gd name="T26" fmla="*/ 378371 w 256"/>
              <a:gd name="T27" fmla="*/ 39142 h 256"/>
              <a:gd name="T28" fmla="*/ 117426 w 256"/>
              <a:gd name="T29" fmla="*/ 136996 h 256"/>
              <a:gd name="T30" fmla="*/ 136996 w 256"/>
              <a:gd name="T31" fmla="*/ 117426 h 256"/>
              <a:gd name="T32" fmla="*/ 150044 w 256"/>
              <a:gd name="T33" fmla="*/ 123949 h 256"/>
              <a:gd name="T34" fmla="*/ 208757 w 256"/>
              <a:gd name="T35" fmla="*/ 181031 h 256"/>
              <a:gd name="T36" fmla="*/ 267469 w 256"/>
              <a:gd name="T37" fmla="*/ 123949 h 256"/>
              <a:gd name="T38" fmla="*/ 280517 w 256"/>
              <a:gd name="T39" fmla="*/ 117426 h 256"/>
              <a:gd name="T40" fmla="*/ 300087 w 256"/>
              <a:gd name="T41" fmla="*/ 136996 h 256"/>
              <a:gd name="T42" fmla="*/ 293564 w 256"/>
              <a:gd name="T43" fmla="*/ 150044 h 256"/>
              <a:gd name="T44" fmla="*/ 236482 w 256"/>
              <a:gd name="T45" fmla="*/ 208757 h 256"/>
              <a:gd name="T46" fmla="*/ 293564 w 256"/>
              <a:gd name="T47" fmla="*/ 267469 h 256"/>
              <a:gd name="T48" fmla="*/ 300087 w 256"/>
              <a:gd name="T49" fmla="*/ 280517 h 256"/>
              <a:gd name="T50" fmla="*/ 280517 w 256"/>
              <a:gd name="T51" fmla="*/ 300087 h 256"/>
              <a:gd name="T52" fmla="*/ 267469 w 256"/>
              <a:gd name="T53" fmla="*/ 293564 h 256"/>
              <a:gd name="T54" fmla="*/ 208757 w 256"/>
              <a:gd name="T55" fmla="*/ 236482 h 256"/>
              <a:gd name="T56" fmla="*/ 150044 w 256"/>
              <a:gd name="T57" fmla="*/ 293564 h 256"/>
              <a:gd name="T58" fmla="*/ 136996 w 256"/>
              <a:gd name="T59" fmla="*/ 300087 h 256"/>
              <a:gd name="T60" fmla="*/ 117426 w 256"/>
              <a:gd name="T61" fmla="*/ 280517 h 256"/>
              <a:gd name="T62" fmla="*/ 123949 w 256"/>
              <a:gd name="T63" fmla="*/ 267469 h 256"/>
              <a:gd name="T64" fmla="*/ 181031 w 256"/>
              <a:gd name="T65" fmla="*/ 208757 h 256"/>
              <a:gd name="T66" fmla="*/ 123949 w 256"/>
              <a:gd name="T67" fmla="*/ 150044 h 256"/>
              <a:gd name="T68" fmla="*/ 117426 w 256"/>
              <a:gd name="T69" fmla="*/ 136996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2" y="84"/>
                </a:moveTo>
                <a:cubicBezTo>
                  <a:pt x="72" y="77"/>
                  <a:pt x="77" y="72"/>
                  <a:pt x="84" y="72"/>
                </a:cubicBezTo>
                <a:cubicBezTo>
                  <a:pt x="87" y="72"/>
                  <a:pt x="90" y="73"/>
                  <a:pt x="92" y="76"/>
                </a:cubicBezTo>
                <a:cubicBezTo>
                  <a:pt x="128" y="111"/>
                  <a:pt x="128" y="111"/>
                  <a:pt x="128" y="111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6" y="73"/>
                  <a:pt x="169" y="72"/>
                  <a:pt x="172" y="72"/>
                </a:cubicBezTo>
                <a:cubicBezTo>
                  <a:pt x="179" y="72"/>
                  <a:pt x="184" y="77"/>
                  <a:pt x="184" y="84"/>
                </a:cubicBezTo>
                <a:cubicBezTo>
                  <a:pt x="184" y="87"/>
                  <a:pt x="183" y="90"/>
                  <a:pt x="180" y="92"/>
                </a:cubicBezTo>
                <a:cubicBezTo>
                  <a:pt x="145" y="128"/>
                  <a:pt x="145" y="128"/>
                  <a:pt x="145" y="128"/>
                </a:cubicBezTo>
                <a:cubicBezTo>
                  <a:pt x="180" y="164"/>
                  <a:pt x="180" y="164"/>
                  <a:pt x="180" y="164"/>
                </a:cubicBezTo>
                <a:cubicBezTo>
                  <a:pt x="183" y="166"/>
                  <a:pt x="184" y="169"/>
                  <a:pt x="184" y="172"/>
                </a:cubicBezTo>
                <a:cubicBezTo>
                  <a:pt x="184" y="179"/>
                  <a:pt x="179" y="184"/>
                  <a:pt x="172" y="184"/>
                </a:cubicBezTo>
                <a:cubicBezTo>
                  <a:pt x="169" y="184"/>
                  <a:pt x="166" y="183"/>
                  <a:pt x="164" y="180"/>
                </a:cubicBezTo>
                <a:cubicBezTo>
                  <a:pt x="128" y="145"/>
                  <a:pt x="128" y="145"/>
                  <a:pt x="128" y="145"/>
                </a:cubicBezTo>
                <a:cubicBezTo>
                  <a:pt x="92" y="180"/>
                  <a:pt x="92" y="180"/>
                  <a:pt x="92" y="180"/>
                </a:cubicBezTo>
                <a:cubicBezTo>
                  <a:pt x="90" y="183"/>
                  <a:pt x="87" y="184"/>
                  <a:pt x="84" y="184"/>
                </a:cubicBezTo>
                <a:cubicBezTo>
                  <a:pt x="77" y="184"/>
                  <a:pt x="72" y="179"/>
                  <a:pt x="72" y="172"/>
                </a:cubicBezTo>
                <a:cubicBezTo>
                  <a:pt x="72" y="169"/>
                  <a:pt x="73" y="166"/>
                  <a:pt x="76" y="164"/>
                </a:cubicBezTo>
                <a:cubicBezTo>
                  <a:pt x="111" y="128"/>
                  <a:pt x="111" y="128"/>
                  <a:pt x="111" y="128"/>
                </a:cubicBezTo>
                <a:cubicBezTo>
                  <a:pt x="76" y="92"/>
                  <a:pt x="76" y="92"/>
                  <a:pt x="76" y="92"/>
                </a:cubicBezTo>
                <a:cubicBezTo>
                  <a:pt x="73" y="90"/>
                  <a:pt x="72" y="87"/>
                  <a:pt x="72" y="8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6" name="Freeform 48"/>
          <p:cNvSpPr>
            <a:spLocks noEditPoints="1"/>
          </p:cNvSpPr>
          <p:nvPr/>
        </p:nvSpPr>
        <p:spPr bwMode="auto">
          <a:xfrm>
            <a:off x="3366523" y="2415136"/>
            <a:ext cx="394776" cy="396284"/>
          </a:xfrm>
          <a:custGeom>
            <a:avLst/>
            <a:gdLst>
              <a:gd name="T0" fmla="*/ 396429 w 256"/>
              <a:gd name="T1" fmla="*/ 417513 h 256"/>
              <a:gd name="T2" fmla="*/ 19496 w 256"/>
              <a:gd name="T3" fmla="*/ 417513 h 256"/>
              <a:gd name="T4" fmla="*/ 0 w 256"/>
              <a:gd name="T5" fmla="*/ 397942 h 256"/>
              <a:gd name="T6" fmla="*/ 0 w 256"/>
              <a:gd name="T7" fmla="*/ 19571 h 256"/>
              <a:gd name="T8" fmla="*/ 19496 w 256"/>
              <a:gd name="T9" fmla="*/ 0 h 256"/>
              <a:gd name="T10" fmla="*/ 396429 w 256"/>
              <a:gd name="T11" fmla="*/ 0 h 256"/>
              <a:gd name="T12" fmla="*/ 415925 w 256"/>
              <a:gd name="T13" fmla="*/ 19571 h 256"/>
              <a:gd name="T14" fmla="*/ 415925 w 256"/>
              <a:gd name="T15" fmla="*/ 397942 h 256"/>
              <a:gd name="T16" fmla="*/ 396429 w 256"/>
              <a:gd name="T17" fmla="*/ 417513 h 256"/>
              <a:gd name="T18" fmla="*/ 376932 w 256"/>
              <a:gd name="T19" fmla="*/ 39142 h 256"/>
              <a:gd name="T20" fmla="*/ 38993 w 256"/>
              <a:gd name="T21" fmla="*/ 39142 h 256"/>
              <a:gd name="T22" fmla="*/ 38993 w 256"/>
              <a:gd name="T23" fmla="*/ 378371 h 256"/>
              <a:gd name="T24" fmla="*/ 376932 w 256"/>
              <a:gd name="T25" fmla="*/ 378371 h 256"/>
              <a:gd name="T26" fmla="*/ 376932 w 256"/>
              <a:gd name="T27" fmla="*/ 39142 h 256"/>
              <a:gd name="T28" fmla="*/ 123478 w 256"/>
              <a:gd name="T29" fmla="*/ 182662 h 256"/>
              <a:gd name="T30" fmla="*/ 136475 w 256"/>
              <a:gd name="T31" fmla="*/ 189186 h 256"/>
              <a:gd name="T32" fmla="*/ 181967 w 256"/>
              <a:gd name="T33" fmla="*/ 233220 h 256"/>
              <a:gd name="T34" fmla="*/ 272951 w 256"/>
              <a:gd name="T35" fmla="*/ 143520 h 256"/>
              <a:gd name="T36" fmla="*/ 285948 w 256"/>
              <a:gd name="T37" fmla="*/ 136996 h 256"/>
              <a:gd name="T38" fmla="*/ 305445 w 256"/>
              <a:gd name="T39" fmla="*/ 156567 h 256"/>
              <a:gd name="T40" fmla="*/ 298946 w 256"/>
              <a:gd name="T41" fmla="*/ 169615 h 256"/>
              <a:gd name="T42" fmla="*/ 194965 w 256"/>
              <a:gd name="T43" fmla="*/ 273993 h 256"/>
              <a:gd name="T44" fmla="*/ 181967 w 256"/>
              <a:gd name="T45" fmla="*/ 280517 h 256"/>
              <a:gd name="T46" fmla="*/ 168970 w 256"/>
              <a:gd name="T47" fmla="*/ 273993 h 256"/>
              <a:gd name="T48" fmla="*/ 110480 w 256"/>
              <a:gd name="T49" fmla="*/ 215280 h 256"/>
              <a:gd name="T50" fmla="*/ 103981 w 256"/>
              <a:gd name="T51" fmla="*/ 202233 h 256"/>
              <a:gd name="T52" fmla="*/ 123478 w 256"/>
              <a:gd name="T53" fmla="*/ 182662 h 256"/>
              <a:gd name="T54" fmla="*/ 298946 w 256"/>
              <a:gd name="T55" fmla="*/ 280517 h 256"/>
              <a:gd name="T56" fmla="*/ 298946 w 256"/>
              <a:gd name="T57" fmla="*/ 280517 h 256"/>
              <a:gd name="T58" fmla="*/ 298946 w 256"/>
              <a:gd name="T59" fmla="*/ 280517 h 256"/>
              <a:gd name="T60" fmla="*/ 298946 w 256"/>
              <a:gd name="T61" fmla="*/ 280517 h 256"/>
              <a:gd name="T62" fmla="*/ 298946 w 256"/>
              <a:gd name="T63" fmla="*/ 136996 h 256"/>
              <a:gd name="T64" fmla="*/ 298946 w 256"/>
              <a:gd name="T65" fmla="*/ 136996 h 256"/>
              <a:gd name="T66" fmla="*/ 298946 w 256"/>
              <a:gd name="T67" fmla="*/ 136996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2"/>
                </a:moveTo>
                <a:cubicBezTo>
                  <a:pt x="79" y="112"/>
                  <a:pt x="82" y="113"/>
                  <a:pt x="84" y="116"/>
                </a:cubicBezTo>
                <a:cubicBezTo>
                  <a:pt x="112" y="143"/>
                  <a:pt x="112" y="143"/>
                  <a:pt x="112" y="143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70" y="85"/>
                  <a:pt x="173" y="84"/>
                  <a:pt x="176" y="84"/>
                </a:cubicBezTo>
                <a:cubicBezTo>
                  <a:pt x="183" y="84"/>
                  <a:pt x="188" y="89"/>
                  <a:pt x="188" y="96"/>
                </a:cubicBezTo>
                <a:cubicBezTo>
                  <a:pt x="188" y="99"/>
                  <a:pt x="187" y="102"/>
                  <a:pt x="184" y="104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18" y="171"/>
                  <a:pt x="115" y="172"/>
                  <a:pt x="112" y="172"/>
                </a:cubicBezTo>
                <a:cubicBezTo>
                  <a:pt x="109" y="172"/>
                  <a:pt x="106" y="171"/>
                  <a:pt x="104" y="168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5" y="130"/>
                  <a:pt x="64" y="127"/>
                  <a:pt x="64" y="124"/>
                </a:cubicBezTo>
                <a:cubicBezTo>
                  <a:pt x="64" y="117"/>
                  <a:pt x="69" y="112"/>
                  <a:pt x="76" y="112"/>
                </a:cubicBezTo>
                <a:moveTo>
                  <a:pt x="184" y="172"/>
                </a:moveTo>
                <a:cubicBezTo>
                  <a:pt x="184" y="172"/>
                  <a:pt x="184" y="172"/>
                  <a:pt x="184" y="172"/>
                </a:cubicBezTo>
                <a:cubicBezTo>
                  <a:pt x="184" y="172"/>
                  <a:pt x="184" y="172"/>
                  <a:pt x="184" y="172"/>
                </a:cubicBezTo>
                <a:cubicBezTo>
                  <a:pt x="184" y="172"/>
                  <a:pt x="184" y="172"/>
                  <a:pt x="184" y="172"/>
                </a:cubicBezTo>
                <a:moveTo>
                  <a:pt x="184" y="84"/>
                </a:moveTo>
                <a:cubicBezTo>
                  <a:pt x="184" y="84"/>
                  <a:pt x="184" y="84"/>
                  <a:pt x="184" y="84"/>
                </a:cubicBezTo>
                <a:cubicBezTo>
                  <a:pt x="184" y="84"/>
                  <a:pt x="184" y="84"/>
                  <a:pt x="184" y="8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7" name="Freeform 49"/>
          <p:cNvSpPr>
            <a:spLocks noEditPoints="1"/>
          </p:cNvSpPr>
          <p:nvPr/>
        </p:nvSpPr>
        <p:spPr bwMode="auto">
          <a:xfrm>
            <a:off x="2674911" y="2415136"/>
            <a:ext cx="394776" cy="396284"/>
          </a:xfrm>
          <a:custGeom>
            <a:avLst/>
            <a:gdLst>
              <a:gd name="T0" fmla="*/ 396429 w 256"/>
              <a:gd name="T1" fmla="*/ 417513 h 256"/>
              <a:gd name="T2" fmla="*/ 19496 w 256"/>
              <a:gd name="T3" fmla="*/ 417513 h 256"/>
              <a:gd name="T4" fmla="*/ 0 w 256"/>
              <a:gd name="T5" fmla="*/ 397942 h 256"/>
              <a:gd name="T6" fmla="*/ 0 w 256"/>
              <a:gd name="T7" fmla="*/ 19571 h 256"/>
              <a:gd name="T8" fmla="*/ 19496 w 256"/>
              <a:gd name="T9" fmla="*/ 0 h 256"/>
              <a:gd name="T10" fmla="*/ 396429 w 256"/>
              <a:gd name="T11" fmla="*/ 0 h 256"/>
              <a:gd name="T12" fmla="*/ 415925 w 256"/>
              <a:gd name="T13" fmla="*/ 19571 h 256"/>
              <a:gd name="T14" fmla="*/ 415925 w 256"/>
              <a:gd name="T15" fmla="*/ 397942 h 256"/>
              <a:gd name="T16" fmla="*/ 396429 w 256"/>
              <a:gd name="T17" fmla="*/ 417513 h 256"/>
              <a:gd name="T18" fmla="*/ 376932 w 256"/>
              <a:gd name="T19" fmla="*/ 39142 h 256"/>
              <a:gd name="T20" fmla="*/ 38993 w 256"/>
              <a:gd name="T21" fmla="*/ 39142 h 256"/>
              <a:gd name="T22" fmla="*/ 38993 w 256"/>
              <a:gd name="T23" fmla="*/ 378371 h 256"/>
              <a:gd name="T24" fmla="*/ 376932 w 256"/>
              <a:gd name="T25" fmla="*/ 378371 h 256"/>
              <a:gd name="T26" fmla="*/ 376932 w 256"/>
              <a:gd name="T27" fmla="*/ 39142 h 256"/>
              <a:gd name="T28" fmla="*/ 123478 w 256"/>
              <a:gd name="T29" fmla="*/ 189186 h 256"/>
              <a:gd name="T30" fmla="*/ 168970 w 256"/>
              <a:gd name="T31" fmla="*/ 189186 h 256"/>
              <a:gd name="T32" fmla="*/ 188466 w 256"/>
              <a:gd name="T33" fmla="*/ 189186 h 256"/>
              <a:gd name="T34" fmla="*/ 227459 w 256"/>
              <a:gd name="T35" fmla="*/ 189186 h 256"/>
              <a:gd name="T36" fmla="*/ 253454 w 256"/>
              <a:gd name="T37" fmla="*/ 189186 h 256"/>
              <a:gd name="T38" fmla="*/ 292447 w 256"/>
              <a:gd name="T39" fmla="*/ 189186 h 256"/>
              <a:gd name="T40" fmla="*/ 311944 w 256"/>
              <a:gd name="T41" fmla="*/ 208757 h 256"/>
              <a:gd name="T42" fmla="*/ 292447 w 256"/>
              <a:gd name="T43" fmla="*/ 228327 h 256"/>
              <a:gd name="T44" fmla="*/ 253454 w 256"/>
              <a:gd name="T45" fmla="*/ 228327 h 256"/>
              <a:gd name="T46" fmla="*/ 227459 w 256"/>
              <a:gd name="T47" fmla="*/ 228327 h 256"/>
              <a:gd name="T48" fmla="*/ 188466 w 256"/>
              <a:gd name="T49" fmla="*/ 228327 h 256"/>
              <a:gd name="T50" fmla="*/ 162471 w 256"/>
              <a:gd name="T51" fmla="*/ 228327 h 256"/>
              <a:gd name="T52" fmla="*/ 123478 w 256"/>
              <a:gd name="T53" fmla="*/ 228327 h 256"/>
              <a:gd name="T54" fmla="*/ 103981 w 256"/>
              <a:gd name="T55" fmla="*/ 208757 h 256"/>
              <a:gd name="T56" fmla="*/ 123478 w 256"/>
              <a:gd name="T57" fmla="*/ 189186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6"/>
                </a:moveTo>
                <a:cubicBezTo>
                  <a:pt x="104" y="116"/>
                  <a:pt x="104" y="116"/>
                  <a:pt x="104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56" y="116"/>
                  <a:pt x="156" y="116"/>
                  <a:pt x="156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8" name="Freeform 50"/>
          <p:cNvSpPr>
            <a:spLocks noEditPoints="1"/>
          </p:cNvSpPr>
          <p:nvPr/>
        </p:nvSpPr>
        <p:spPr bwMode="auto">
          <a:xfrm>
            <a:off x="1983299" y="2415136"/>
            <a:ext cx="394776" cy="396284"/>
          </a:xfrm>
          <a:custGeom>
            <a:avLst/>
            <a:gdLst>
              <a:gd name="T0" fmla="*/ 396429 w 256"/>
              <a:gd name="T1" fmla="*/ 417513 h 256"/>
              <a:gd name="T2" fmla="*/ 19496 w 256"/>
              <a:gd name="T3" fmla="*/ 417513 h 256"/>
              <a:gd name="T4" fmla="*/ 0 w 256"/>
              <a:gd name="T5" fmla="*/ 397942 h 256"/>
              <a:gd name="T6" fmla="*/ 0 w 256"/>
              <a:gd name="T7" fmla="*/ 19571 h 256"/>
              <a:gd name="T8" fmla="*/ 19496 w 256"/>
              <a:gd name="T9" fmla="*/ 0 h 256"/>
              <a:gd name="T10" fmla="*/ 396429 w 256"/>
              <a:gd name="T11" fmla="*/ 0 h 256"/>
              <a:gd name="T12" fmla="*/ 415925 w 256"/>
              <a:gd name="T13" fmla="*/ 19571 h 256"/>
              <a:gd name="T14" fmla="*/ 415925 w 256"/>
              <a:gd name="T15" fmla="*/ 397942 h 256"/>
              <a:gd name="T16" fmla="*/ 396429 w 256"/>
              <a:gd name="T17" fmla="*/ 417513 h 256"/>
              <a:gd name="T18" fmla="*/ 376932 w 256"/>
              <a:gd name="T19" fmla="*/ 39142 h 256"/>
              <a:gd name="T20" fmla="*/ 38993 w 256"/>
              <a:gd name="T21" fmla="*/ 39142 h 256"/>
              <a:gd name="T22" fmla="*/ 38993 w 256"/>
              <a:gd name="T23" fmla="*/ 378371 h 256"/>
              <a:gd name="T24" fmla="*/ 376932 w 256"/>
              <a:gd name="T25" fmla="*/ 378371 h 256"/>
              <a:gd name="T26" fmla="*/ 376932 w 256"/>
              <a:gd name="T27" fmla="*/ 39142 h 256"/>
              <a:gd name="T28" fmla="*/ 123478 w 256"/>
              <a:gd name="T29" fmla="*/ 189186 h 256"/>
              <a:gd name="T30" fmla="*/ 188466 w 256"/>
              <a:gd name="T31" fmla="*/ 189186 h 256"/>
              <a:gd name="T32" fmla="*/ 188466 w 256"/>
              <a:gd name="T33" fmla="*/ 123949 h 256"/>
              <a:gd name="T34" fmla="*/ 207963 w 256"/>
              <a:gd name="T35" fmla="*/ 104378 h 256"/>
              <a:gd name="T36" fmla="*/ 227459 w 256"/>
              <a:gd name="T37" fmla="*/ 123949 h 256"/>
              <a:gd name="T38" fmla="*/ 227459 w 256"/>
              <a:gd name="T39" fmla="*/ 189186 h 256"/>
              <a:gd name="T40" fmla="*/ 292447 w 256"/>
              <a:gd name="T41" fmla="*/ 189186 h 256"/>
              <a:gd name="T42" fmla="*/ 311944 w 256"/>
              <a:gd name="T43" fmla="*/ 208757 h 256"/>
              <a:gd name="T44" fmla="*/ 292447 w 256"/>
              <a:gd name="T45" fmla="*/ 228327 h 256"/>
              <a:gd name="T46" fmla="*/ 227459 w 256"/>
              <a:gd name="T47" fmla="*/ 228327 h 256"/>
              <a:gd name="T48" fmla="*/ 227459 w 256"/>
              <a:gd name="T49" fmla="*/ 293564 h 256"/>
              <a:gd name="T50" fmla="*/ 207963 w 256"/>
              <a:gd name="T51" fmla="*/ 313135 h 256"/>
              <a:gd name="T52" fmla="*/ 188466 w 256"/>
              <a:gd name="T53" fmla="*/ 293564 h 256"/>
              <a:gd name="T54" fmla="*/ 188466 w 256"/>
              <a:gd name="T55" fmla="*/ 228327 h 256"/>
              <a:gd name="T56" fmla="*/ 123478 w 256"/>
              <a:gd name="T57" fmla="*/ 228327 h 256"/>
              <a:gd name="T58" fmla="*/ 103981 w 256"/>
              <a:gd name="T59" fmla="*/ 208757 h 256"/>
              <a:gd name="T60" fmla="*/ 123478 w 256"/>
              <a:gd name="T61" fmla="*/ 189186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6"/>
                </a:moveTo>
                <a:cubicBezTo>
                  <a:pt x="116" y="116"/>
                  <a:pt x="116" y="116"/>
                  <a:pt x="116" y="11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9" name="Freeform 51"/>
          <p:cNvSpPr>
            <a:spLocks noEditPoints="1"/>
          </p:cNvSpPr>
          <p:nvPr/>
        </p:nvSpPr>
        <p:spPr bwMode="auto">
          <a:xfrm>
            <a:off x="1309769" y="2434725"/>
            <a:ext cx="358613" cy="357107"/>
          </a:xfrm>
          <a:custGeom>
            <a:avLst/>
            <a:gdLst>
              <a:gd name="T0" fmla="*/ 358282 w 232"/>
              <a:gd name="T1" fmla="*/ 376237 h 232"/>
              <a:gd name="T2" fmla="*/ 227998 w 232"/>
              <a:gd name="T3" fmla="*/ 376237 h 232"/>
              <a:gd name="T4" fmla="*/ 208455 w 232"/>
              <a:gd name="T5" fmla="*/ 356776 h 232"/>
              <a:gd name="T6" fmla="*/ 208455 w 232"/>
              <a:gd name="T7" fmla="*/ 227040 h 232"/>
              <a:gd name="T8" fmla="*/ 227998 w 232"/>
              <a:gd name="T9" fmla="*/ 207579 h 232"/>
              <a:gd name="T10" fmla="*/ 358282 w 232"/>
              <a:gd name="T11" fmla="*/ 207579 h 232"/>
              <a:gd name="T12" fmla="*/ 377825 w 232"/>
              <a:gd name="T13" fmla="*/ 227040 h 232"/>
              <a:gd name="T14" fmla="*/ 377825 w 232"/>
              <a:gd name="T15" fmla="*/ 356776 h 232"/>
              <a:gd name="T16" fmla="*/ 358282 w 232"/>
              <a:gd name="T17" fmla="*/ 376237 h 232"/>
              <a:gd name="T18" fmla="*/ 358282 w 232"/>
              <a:gd name="T19" fmla="*/ 168658 h 232"/>
              <a:gd name="T20" fmla="*/ 227998 w 232"/>
              <a:gd name="T21" fmla="*/ 168658 h 232"/>
              <a:gd name="T22" fmla="*/ 208455 w 232"/>
              <a:gd name="T23" fmla="*/ 149197 h 232"/>
              <a:gd name="T24" fmla="*/ 208455 w 232"/>
              <a:gd name="T25" fmla="*/ 19461 h 232"/>
              <a:gd name="T26" fmla="*/ 227998 w 232"/>
              <a:gd name="T27" fmla="*/ 0 h 232"/>
              <a:gd name="T28" fmla="*/ 358282 w 232"/>
              <a:gd name="T29" fmla="*/ 0 h 232"/>
              <a:gd name="T30" fmla="*/ 377825 w 232"/>
              <a:gd name="T31" fmla="*/ 19461 h 232"/>
              <a:gd name="T32" fmla="*/ 377825 w 232"/>
              <a:gd name="T33" fmla="*/ 149197 h 232"/>
              <a:gd name="T34" fmla="*/ 358282 w 232"/>
              <a:gd name="T35" fmla="*/ 168658 h 232"/>
              <a:gd name="T36" fmla="*/ 149827 w 232"/>
              <a:gd name="T37" fmla="*/ 376237 h 232"/>
              <a:gd name="T38" fmla="*/ 19543 w 232"/>
              <a:gd name="T39" fmla="*/ 376237 h 232"/>
              <a:gd name="T40" fmla="*/ 0 w 232"/>
              <a:gd name="T41" fmla="*/ 356776 h 232"/>
              <a:gd name="T42" fmla="*/ 0 w 232"/>
              <a:gd name="T43" fmla="*/ 227040 h 232"/>
              <a:gd name="T44" fmla="*/ 19543 w 232"/>
              <a:gd name="T45" fmla="*/ 207579 h 232"/>
              <a:gd name="T46" fmla="*/ 149827 w 232"/>
              <a:gd name="T47" fmla="*/ 207579 h 232"/>
              <a:gd name="T48" fmla="*/ 169370 w 232"/>
              <a:gd name="T49" fmla="*/ 227040 h 232"/>
              <a:gd name="T50" fmla="*/ 169370 w 232"/>
              <a:gd name="T51" fmla="*/ 356776 h 232"/>
              <a:gd name="T52" fmla="*/ 149827 w 232"/>
              <a:gd name="T53" fmla="*/ 376237 h 232"/>
              <a:gd name="T54" fmla="*/ 149827 w 232"/>
              <a:gd name="T55" fmla="*/ 168658 h 232"/>
              <a:gd name="T56" fmla="*/ 19543 w 232"/>
              <a:gd name="T57" fmla="*/ 168658 h 232"/>
              <a:gd name="T58" fmla="*/ 0 w 232"/>
              <a:gd name="T59" fmla="*/ 149197 h 232"/>
              <a:gd name="T60" fmla="*/ 0 w 232"/>
              <a:gd name="T61" fmla="*/ 19461 h 232"/>
              <a:gd name="T62" fmla="*/ 19543 w 232"/>
              <a:gd name="T63" fmla="*/ 0 h 232"/>
              <a:gd name="T64" fmla="*/ 149827 w 232"/>
              <a:gd name="T65" fmla="*/ 0 h 232"/>
              <a:gd name="T66" fmla="*/ 169370 w 232"/>
              <a:gd name="T67" fmla="*/ 19461 h 232"/>
              <a:gd name="T68" fmla="*/ 169370 w 232"/>
              <a:gd name="T69" fmla="*/ 149197 h 232"/>
              <a:gd name="T70" fmla="*/ 149827 w 232"/>
              <a:gd name="T71" fmla="*/ 168658 h 2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32" h="232">
                <a:moveTo>
                  <a:pt x="220" y="232"/>
                </a:moveTo>
                <a:cubicBezTo>
                  <a:pt x="140" y="232"/>
                  <a:pt x="140" y="232"/>
                  <a:pt x="140" y="232"/>
                </a:cubicBezTo>
                <a:cubicBezTo>
                  <a:pt x="133" y="232"/>
                  <a:pt x="128" y="227"/>
                  <a:pt x="128" y="220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220" y="128"/>
                  <a:pt x="220" y="128"/>
                  <a:pt x="220" y="128"/>
                </a:cubicBezTo>
                <a:cubicBezTo>
                  <a:pt x="227" y="128"/>
                  <a:pt x="232" y="133"/>
                  <a:pt x="232" y="140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20" y="104"/>
                </a:move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33" y="0"/>
                  <a:pt x="140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99"/>
                  <a:pt x="227" y="104"/>
                  <a:pt x="220" y="104"/>
                </a:cubicBezTo>
                <a:moveTo>
                  <a:pt x="92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220"/>
                  <a:pt x="104" y="220"/>
                  <a:pt x="104" y="220"/>
                </a:cubicBezTo>
                <a:cubicBezTo>
                  <a:pt x="104" y="227"/>
                  <a:pt x="99" y="232"/>
                  <a:pt x="92" y="232"/>
                </a:cubicBezTo>
                <a:moveTo>
                  <a:pt x="92" y="104"/>
                </a:move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0" name="Freeform 52"/>
          <p:cNvSpPr>
            <a:spLocks noEditPoints="1"/>
          </p:cNvSpPr>
          <p:nvPr/>
        </p:nvSpPr>
        <p:spPr bwMode="auto">
          <a:xfrm>
            <a:off x="618157" y="2434725"/>
            <a:ext cx="358613" cy="357107"/>
          </a:xfrm>
          <a:custGeom>
            <a:avLst/>
            <a:gdLst>
              <a:gd name="T0" fmla="*/ 358282 w 232"/>
              <a:gd name="T1" fmla="*/ 376237 h 232"/>
              <a:gd name="T2" fmla="*/ 227998 w 232"/>
              <a:gd name="T3" fmla="*/ 376237 h 232"/>
              <a:gd name="T4" fmla="*/ 208455 w 232"/>
              <a:gd name="T5" fmla="*/ 356776 h 232"/>
              <a:gd name="T6" fmla="*/ 208455 w 232"/>
              <a:gd name="T7" fmla="*/ 227040 h 232"/>
              <a:gd name="T8" fmla="*/ 227998 w 232"/>
              <a:gd name="T9" fmla="*/ 207579 h 232"/>
              <a:gd name="T10" fmla="*/ 358282 w 232"/>
              <a:gd name="T11" fmla="*/ 207579 h 232"/>
              <a:gd name="T12" fmla="*/ 377825 w 232"/>
              <a:gd name="T13" fmla="*/ 227040 h 232"/>
              <a:gd name="T14" fmla="*/ 377825 w 232"/>
              <a:gd name="T15" fmla="*/ 356776 h 232"/>
              <a:gd name="T16" fmla="*/ 358282 w 232"/>
              <a:gd name="T17" fmla="*/ 376237 h 232"/>
              <a:gd name="T18" fmla="*/ 338740 w 232"/>
              <a:gd name="T19" fmla="*/ 246500 h 232"/>
              <a:gd name="T20" fmla="*/ 247541 w 232"/>
              <a:gd name="T21" fmla="*/ 246500 h 232"/>
              <a:gd name="T22" fmla="*/ 247541 w 232"/>
              <a:gd name="T23" fmla="*/ 337316 h 232"/>
              <a:gd name="T24" fmla="*/ 338740 w 232"/>
              <a:gd name="T25" fmla="*/ 337316 h 232"/>
              <a:gd name="T26" fmla="*/ 338740 w 232"/>
              <a:gd name="T27" fmla="*/ 246500 h 232"/>
              <a:gd name="T28" fmla="*/ 358282 w 232"/>
              <a:gd name="T29" fmla="*/ 168658 h 232"/>
              <a:gd name="T30" fmla="*/ 227998 w 232"/>
              <a:gd name="T31" fmla="*/ 168658 h 232"/>
              <a:gd name="T32" fmla="*/ 208455 w 232"/>
              <a:gd name="T33" fmla="*/ 149197 h 232"/>
              <a:gd name="T34" fmla="*/ 208455 w 232"/>
              <a:gd name="T35" fmla="*/ 19461 h 232"/>
              <a:gd name="T36" fmla="*/ 227998 w 232"/>
              <a:gd name="T37" fmla="*/ 0 h 232"/>
              <a:gd name="T38" fmla="*/ 358282 w 232"/>
              <a:gd name="T39" fmla="*/ 0 h 232"/>
              <a:gd name="T40" fmla="*/ 377825 w 232"/>
              <a:gd name="T41" fmla="*/ 19461 h 232"/>
              <a:gd name="T42" fmla="*/ 377825 w 232"/>
              <a:gd name="T43" fmla="*/ 149197 h 232"/>
              <a:gd name="T44" fmla="*/ 358282 w 232"/>
              <a:gd name="T45" fmla="*/ 168658 h 232"/>
              <a:gd name="T46" fmla="*/ 338740 w 232"/>
              <a:gd name="T47" fmla="*/ 38921 h 232"/>
              <a:gd name="T48" fmla="*/ 247541 w 232"/>
              <a:gd name="T49" fmla="*/ 38921 h 232"/>
              <a:gd name="T50" fmla="*/ 247541 w 232"/>
              <a:gd name="T51" fmla="*/ 129737 h 232"/>
              <a:gd name="T52" fmla="*/ 338740 w 232"/>
              <a:gd name="T53" fmla="*/ 129737 h 232"/>
              <a:gd name="T54" fmla="*/ 338740 w 232"/>
              <a:gd name="T55" fmla="*/ 38921 h 232"/>
              <a:gd name="T56" fmla="*/ 149827 w 232"/>
              <a:gd name="T57" fmla="*/ 376237 h 232"/>
              <a:gd name="T58" fmla="*/ 19543 w 232"/>
              <a:gd name="T59" fmla="*/ 376237 h 232"/>
              <a:gd name="T60" fmla="*/ 0 w 232"/>
              <a:gd name="T61" fmla="*/ 356776 h 232"/>
              <a:gd name="T62" fmla="*/ 0 w 232"/>
              <a:gd name="T63" fmla="*/ 227040 h 232"/>
              <a:gd name="T64" fmla="*/ 19543 w 232"/>
              <a:gd name="T65" fmla="*/ 207579 h 232"/>
              <a:gd name="T66" fmla="*/ 149827 w 232"/>
              <a:gd name="T67" fmla="*/ 207579 h 232"/>
              <a:gd name="T68" fmla="*/ 169370 w 232"/>
              <a:gd name="T69" fmla="*/ 227040 h 232"/>
              <a:gd name="T70" fmla="*/ 169370 w 232"/>
              <a:gd name="T71" fmla="*/ 356776 h 232"/>
              <a:gd name="T72" fmla="*/ 149827 w 232"/>
              <a:gd name="T73" fmla="*/ 376237 h 232"/>
              <a:gd name="T74" fmla="*/ 130284 w 232"/>
              <a:gd name="T75" fmla="*/ 246500 h 232"/>
              <a:gd name="T76" fmla="*/ 39085 w 232"/>
              <a:gd name="T77" fmla="*/ 246500 h 232"/>
              <a:gd name="T78" fmla="*/ 39085 w 232"/>
              <a:gd name="T79" fmla="*/ 337316 h 232"/>
              <a:gd name="T80" fmla="*/ 130284 w 232"/>
              <a:gd name="T81" fmla="*/ 337316 h 232"/>
              <a:gd name="T82" fmla="*/ 130284 w 232"/>
              <a:gd name="T83" fmla="*/ 246500 h 232"/>
              <a:gd name="T84" fmla="*/ 149827 w 232"/>
              <a:gd name="T85" fmla="*/ 168658 h 232"/>
              <a:gd name="T86" fmla="*/ 19543 w 232"/>
              <a:gd name="T87" fmla="*/ 168658 h 232"/>
              <a:gd name="T88" fmla="*/ 0 w 232"/>
              <a:gd name="T89" fmla="*/ 149197 h 232"/>
              <a:gd name="T90" fmla="*/ 0 w 232"/>
              <a:gd name="T91" fmla="*/ 19461 h 232"/>
              <a:gd name="T92" fmla="*/ 19543 w 232"/>
              <a:gd name="T93" fmla="*/ 0 h 232"/>
              <a:gd name="T94" fmla="*/ 149827 w 232"/>
              <a:gd name="T95" fmla="*/ 0 h 232"/>
              <a:gd name="T96" fmla="*/ 169370 w 232"/>
              <a:gd name="T97" fmla="*/ 19461 h 232"/>
              <a:gd name="T98" fmla="*/ 169370 w 232"/>
              <a:gd name="T99" fmla="*/ 149197 h 232"/>
              <a:gd name="T100" fmla="*/ 149827 w 232"/>
              <a:gd name="T101" fmla="*/ 168658 h 232"/>
              <a:gd name="T102" fmla="*/ 130284 w 232"/>
              <a:gd name="T103" fmla="*/ 38921 h 232"/>
              <a:gd name="T104" fmla="*/ 39085 w 232"/>
              <a:gd name="T105" fmla="*/ 38921 h 232"/>
              <a:gd name="T106" fmla="*/ 39085 w 232"/>
              <a:gd name="T107" fmla="*/ 129737 h 232"/>
              <a:gd name="T108" fmla="*/ 130284 w 232"/>
              <a:gd name="T109" fmla="*/ 129737 h 232"/>
              <a:gd name="T110" fmla="*/ 130284 w 232"/>
              <a:gd name="T111" fmla="*/ 38921 h 23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2" h="232">
                <a:moveTo>
                  <a:pt x="220" y="232"/>
                </a:moveTo>
                <a:cubicBezTo>
                  <a:pt x="140" y="232"/>
                  <a:pt x="140" y="232"/>
                  <a:pt x="140" y="232"/>
                </a:cubicBezTo>
                <a:cubicBezTo>
                  <a:pt x="133" y="232"/>
                  <a:pt x="128" y="227"/>
                  <a:pt x="128" y="220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220" y="128"/>
                  <a:pt x="220" y="128"/>
                  <a:pt x="220" y="128"/>
                </a:cubicBezTo>
                <a:cubicBezTo>
                  <a:pt x="227" y="128"/>
                  <a:pt x="232" y="133"/>
                  <a:pt x="232" y="140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08" y="152"/>
                </a:moveTo>
                <a:cubicBezTo>
                  <a:pt x="152" y="152"/>
                  <a:pt x="152" y="152"/>
                  <a:pt x="152" y="152"/>
                </a:cubicBezTo>
                <a:cubicBezTo>
                  <a:pt x="152" y="208"/>
                  <a:pt x="152" y="208"/>
                  <a:pt x="152" y="208"/>
                </a:cubicBezTo>
                <a:cubicBezTo>
                  <a:pt x="208" y="208"/>
                  <a:pt x="208" y="208"/>
                  <a:pt x="208" y="208"/>
                </a:cubicBezTo>
                <a:lnTo>
                  <a:pt x="208" y="152"/>
                </a:lnTo>
                <a:close/>
                <a:moveTo>
                  <a:pt x="220" y="104"/>
                </a:move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33" y="0"/>
                  <a:pt x="140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99"/>
                  <a:pt x="227" y="104"/>
                  <a:pt x="220" y="104"/>
                </a:cubicBezTo>
                <a:moveTo>
                  <a:pt x="208" y="24"/>
                </a:moveTo>
                <a:cubicBezTo>
                  <a:pt x="152" y="24"/>
                  <a:pt x="152" y="24"/>
                  <a:pt x="152" y="24"/>
                </a:cubicBezTo>
                <a:cubicBezTo>
                  <a:pt x="152" y="80"/>
                  <a:pt x="152" y="80"/>
                  <a:pt x="152" y="80"/>
                </a:cubicBezTo>
                <a:cubicBezTo>
                  <a:pt x="208" y="80"/>
                  <a:pt x="208" y="80"/>
                  <a:pt x="208" y="80"/>
                </a:cubicBezTo>
                <a:lnTo>
                  <a:pt x="208" y="24"/>
                </a:lnTo>
                <a:close/>
                <a:moveTo>
                  <a:pt x="92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220"/>
                  <a:pt x="104" y="220"/>
                  <a:pt x="104" y="220"/>
                </a:cubicBezTo>
                <a:cubicBezTo>
                  <a:pt x="104" y="227"/>
                  <a:pt x="99" y="232"/>
                  <a:pt x="92" y="232"/>
                </a:cubicBezTo>
                <a:moveTo>
                  <a:pt x="80" y="152"/>
                </a:moveTo>
                <a:cubicBezTo>
                  <a:pt x="24" y="152"/>
                  <a:pt x="24" y="152"/>
                  <a:pt x="24" y="152"/>
                </a:cubicBezTo>
                <a:cubicBezTo>
                  <a:pt x="24" y="208"/>
                  <a:pt x="24" y="208"/>
                  <a:pt x="24" y="208"/>
                </a:cubicBezTo>
                <a:cubicBezTo>
                  <a:pt x="80" y="208"/>
                  <a:pt x="80" y="208"/>
                  <a:pt x="80" y="208"/>
                </a:cubicBezTo>
                <a:lnTo>
                  <a:pt x="80" y="152"/>
                </a:lnTo>
                <a:close/>
                <a:moveTo>
                  <a:pt x="92" y="104"/>
                </a:move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  <a:moveTo>
                  <a:pt x="80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80"/>
                  <a:pt x="24" y="80"/>
                  <a:pt x="24" y="80"/>
                </a:cubicBezTo>
                <a:cubicBezTo>
                  <a:pt x="80" y="80"/>
                  <a:pt x="80" y="80"/>
                  <a:pt x="80" y="80"/>
                </a:cubicBezTo>
                <a:lnTo>
                  <a:pt x="80" y="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1" name="Freeform 53"/>
          <p:cNvSpPr>
            <a:spLocks noEditPoints="1"/>
          </p:cNvSpPr>
          <p:nvPr/>
        </p:nvSpPr>
        <p:spPr bwMode="auto">
          <a:xfrm>
            <a:off x="8242462" y="1723525"/>
            <a:ext cx="320945" cy="396283"/>
          </a:xfrm>
          <a:custGeom>
            <a:avLst/>
            <a:gdLst>
              <a:gd name="T0" fmla="*/ 318630 w 208"/>
              <a:gd name="T1" fmla="*/ 417512 h 256"/>
              <a:gd name="T2" fmla="*/ 19508 w 208"/>
              <a:gd name="T3" fmla="*/ 417512 h 256"/>
              <a:gd name="T4" fmla="*/ 0 w 208"/>
              <a:gd name="T5" fmla="*/ 397941 h 256"/>
              <a:gd name="T6" fmla="*/ 0 w 208"/>
              <a:gd name="T7" fmla="*/ 228327 h 256"/>
              <a:gd name="T8" fmla="*/ 19508 w 208"/>
              <a:gd name="T9" fmla="*/ 208756 h 256"/>
              <a:gd name="T10" fmla="*/ 52021 w 208"/>
              <a:gd name="T11" fmla="*/ 208756 h 256"/>
              <a:gd name="T12" fmla="*/ 52021 w 208"/>
              <a:gd name="T13" fmla="*/ 117425 h 256"/>
              <a:gd name="T14" fmla="*/ 169069 w 208"/>
              <a:gd name="T15" fmla="*/ 0 h 256"/>
              <a:gd name="T16" fmla="*/ 286117 w 208"/>
              <a:gd name="T17" fmla="*/ 117425 h 256"/>
              <a:gd name="T18" fmla="*/ 266609 w 208"/>
              <a:gd name="T19" fmla="*/ 136996 h 256"/>
              <a:gd name="T20" fmla="*/ 247101 w 208"/>
              <a:gd name="T21" fmla="*/ 117425 h 256"/>
              <a:gd name="T22" fmla="*/ 169069 w 208"/>
              <a:gd name="T23" fmla="*/ 39142 h 256"/>
              <a:gd name="T24" fmla="*/ 91037 w 208"/>
              <a:gd name="T25" fmla="*/ 117425 h 256"/>
              <a:gd name="T26" fmla="*/ 91037 w 208"/>
              <a:gd name="T27" fmla="*/ 208756 h 256"/>
              <a:gd name="T28" fmla="*/ 247101 w 208"/>
              <a:gd name="T29" fmla="*/ 208756 h 256"/>
              <a:gd name="T30" fmla="*/ 286117 w 208"/>
              <a:gd name="T31" fmla="*/ 208756 h 256"/>
              <a:gd name="T32" fmla="*/ 318630 w 208"/>
              <a:gd name="T33" fmla="*/ 208756 h 256"/>
              <a:gd name="T34" fmla="*/ 338138 w 208"/>
              <a:gd name="T35" fmla="*/ 228327 h 256"/>
              <a:gd name="T36" fmla="*/ 338138 w 208"/>
              <a:gd name="T37" fmla="*/ 397941 h 256"/>
              <a:gd name="T38" fmla="*/ 318630 w 208"/>
              <a:gd name="T39" fmla="*/ 417512 h 256"/>
              <a:gd name="T40" fmla="*/ 169069 w 208"/>
              <a:gd name="T41" fmla="*/ 247898 h 256"/>
              <a:gd name="T42" fmla="*/ 130053 w 208"/>
              <a:gd name="T43" fmla="*/ 287040 h 256"/>
              <a:gd name="T44" fmla="*/ 149561 w 208"/>
              <a:gd name="T45" fmla="*/ 321289 h 256"/>
              <a:gd name="T46" fmla="*/ 149561 w 208"/>
              <a:gd name="T47" fmla="*/ 358799 h 256"/>
              <a:gd name="T48" fmla="*/ 169069 w 208"/>
              <a:gd name="T49" fmla="*/ 378370 h 256"/>
              <a:gd name="T50" fmla="*/ 188577 w 208"/>
              <a:gd name="T51" fmla="*/ 358799 h 256"/>
              <a:gd name="T52" fmla="*/ 188577 w 208"/>
              <a:gd name="T53" fmla="*/ 321289 h 256"/>
              <a:gd name="T54" fmla="*/ 208085 w 208"/>
              <a:gd name="T55" fmla="*/ 287040 h 256"/>
              <a:gd name="T56" fmla="*/ 169069 w 208"/>
              <a:gd name="T57" fmla="*/ 247898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8" h="256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32"/>
                  <a:pt x="64" y="0"/>
                  <a:pt x="104" y="0"/>
                </a:cubicBezTo>
                <a:cubicBezTo>
                  <a:pt x="144" y="0"/>
                  <a:pt x="176" y="32"/>
                  <a:pt x="176" y="72"/>
                </a:cubicBezTo>
                <a:cubicBezTo>
                  <a:pt x="176" y="79"/>
                  <a:pt x="171" y="84"/>
                  <a:pt x="164" y="84"/>
                </a:cubicBezTo>
                <a:cubicBezTo>
                  <a:pt x="157" y="84"/>
                  <a:pt x="152" y="79"/>
                  <a:pt x="152" y="72"/>
                </a:cubicBezTo>
                <a:cubicBezTo>
                  <a:pt x="152" y="45"/>
                  <a:pt x="131" y="24"/>
                  <a:pt x="104" y="24"/>
                </a:cubicBezTo>
                <a:cubicBezTo>
                  <a:pt x="77" y="24"/>
                  <a:pt x="56" y="45"/>
                  <a:pt x="56" y="72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203" y="128"/>
                  <a:pt x="208" y="133"/>
                  <a:pt x="208" y="140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104" y="152"/>
                </a:moveTo>
                <a:cubicBezTo>
                  <a:pt x="91" y="152"/>
                  <a:pt x="80" y="163"/>
                  <a:pt x="80" y="176"/>
                </a:cubicBezTo>
                <a:cubicBezTo>
                  <a:pt x="80" y="185"/>
                  <a:pt x="85" y="193"/>
                  <a:pt x="92" y="197"/>
                </a:cubicBezTo>
                <a:cubicBezTo>
                  <a:pt x="92" y="220"/>
                  <a:pt x="92" y="220"/>
                  <a:pt x="92" y="220"/>
                </a:cubicBezTo>
                <a:cubicBezTo>
                  <a:pt x="92" y="227"/>
                  <a:pt x="97" y="232"/>
                  <a:pt x="104" y="232"/>
                </a:cubicBezTo>
                <a:cubicBezTo>
                  <a:pt x="111" y="232"/>
                  <a:pt x="116" y="227"/>
                  <a:pt x="116" y="220"/>
                </a:cubicBezTo>
                <a:cubicBezTo>
                  <a:pt x="116" y="197"/>
                  <a:pt x="116" y="197"/>
                  <a:pt x="116" y="197"/>
                </a:cubicBezTo>
                <a:cubicBezTo>
                  <a:pt x="123" y="193"/>
                  <a:pt x="128" y="185"/>
                  <a:pt x="128" y="176"/>
                </a:cubicBezTo>
                <a:cubicBezTo>
                  <a:pt x="128" y="163"/>
                  <a:pt x="117" y="152"/>
                  <a:pt x="104" y="15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2" name="Freeform 54"/>
          <p:cNvSpPr>
            <a:spLocks noEditPoints="1"/>
          </p:cNvSpPr>
          <p:nvPr/>
        </p:nvSpPr>
        <p:spPr bwMode="auto">
          <a:xfrm>
            <a:off x="7558384" y="1723525"/>
            <a:ext cx="320945" cy="396283"/>
          </a:xfrm>
          <a:custGeom>
            <a:avLst/>
            <a:gdLst>
              <a:gd name="T0" fmla="*/ 318630 w 208"/>
              <a:gd name="T1" fmla="*/ 417512 h 256"/>
              <a:gd name="T2" fmla="*/ 19508 w 208"/>
              <a:gd name="T3" fmla="*/ 417512 h 256"/>
              <a:gd name="T4" fmla="*/ 0 w 208"/>
              <a:gd name="T5" fmla="*/ 397941 h 256"/>
              <a:gd name="T6" fmla="*/ 0 w 208"/>
              <a:gd name="T7" fmla="*/ 228327 h 256"/>
              <a:gd name="T8" fmla="*/ 19508 w 208"/>
              <a:gd name="T9" fmla="*/ 208756 h 256"/>
              <a:gd name="T10" fmla="*/ 52021 w 208"/>
              <a:gd name="T11" fmla="*/ 208756 h 256"/>
              <a:gd name="T12" fmla="*/ 52021 w 208"/>
              <a:gd name="T13" fmla="*/ 117425 h 256"/>
              <a:gd name="T14" fmla="*/ 169069 w 208"/>
              <a:gd name="T15" fmla="*/ 0 h 256"/>
              <a:gd name="T16" fmla="*/ 286117 w 208"/>
              <a:gd name="T17" fmla="*/ 117425 h 256"/>
              <a:gd name="T18" fmla="*/ 286117 w 208"/>
              <a:gd name="T19" fmla="*/ 208756 h 256"/>
              <a:gd name="T20" fmla="*/ 318630 w 208"/>
              <a:gd name="T21" fmla="*/ 208756 h 256"/>
              <a:gd name="T22" fmla="*/ 338138 w 208"/>
              <a:gd name="T23" fmla="*/ 228327 h 256"/>
              <a:gd name="T24" fmla="*/ 338138 w 208"/>
              <a:gd name="T25" fmla="*/ 397941 h 256"/>
              <a:gd name="T26" fmla="*/ 318630 w 208"/>
              <a:gd name="T27" fmla="*/ 417512 h 256"/>
              <a:gd name="T28" fmla="*/ 149561 w 208"/>
              <a:gd name="T29" fmla="*/ 321289 h 256"/>
              <a:gd name="T30" fmla="*/ 149561 w 208"/>
              <a:gd name="T31" fmla="*/ 358799 h 256"/>
              <a:gd name="T32" fmla="*/ 169069 w 208"/>
              <a:gd name="T33" fmla="*/ 378370 h 256"/>
              <a:gd name="T34" fmla="*/ 188577 w 208"/>
              <a:gd name="T35" fmla="*/ 358799 h 256"/>
              <a:gd name="T36" fmla="*/ 188577 w 208"/>
              <a:gd name="T37" fmla="*/ 321289 h 256"/>
              <a:gd name="T38" fmla="*/ 208085 w 208"/>
              <a:gd name="T39" fmla="*/ 287040 h 256"/>
              <a:gd name="T40" fmla="*/ 169069 w 208"/>
              <a:gd name="T41" fmla="*/ 247898 h 256"/>
              <a:gd name="T42" fmla="*/ 130053 w 208"/>
              <a:gd name="T43" fmla="*/ 287040 h 256"/>
              <a:gd name="T44" fmla="*/ 149561 w 208"/>
              <a:gd name="T45" fmla="*/ 321289 h 256"/>
              <a:gd name="T46" fmla="*/ 247101 w 208"/>
              <a:gd name="T47" fmla="*/ 117425 h 256"/>
              <a:gd name="T48" fmla="*/ 169069 w 208"/>
              <a:gd name="T49" fmla="*/ 39142 h 256"/>
              <a:gd name="T50" fmla="*/ 91037 w 208"/>
              <a:gd name="T51" fmla="*/ 117425 h 256"/>
              <a:gd name="T52" fmla="*/ 91037 w 208"/>
              <a:gd name="T53" fmla="*/ 208756 h 256"/>
              <a:gd name="T54" fmla="*/ 247101 w 208"/>
              <a:gd name="T55" fmla="*/ 208756 h 256"/>
              <a:gd name="T56" fmla="*/ 247101 w 208"/>
              <a:gd name="T57" fmla="*/ 117425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8" h="256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32"/>
                  <a:pt x="64" y="0"/>
                  <a:pt x="104" y="0"/>
                </a:cubicBezTo>
                <a:cubicBezTo>
                  <a:pt x="144" y="0"/>
                  <a:pt x="176" y="32"/>
                  <a:pt x="176" y="72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203" y="128"/>
                  <a:pt x="208" y="133"/>
                  <a:pt x="208" y="140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92" y="197"/>
                </a:moveTo>
                <a:cubicBezTo>
                  <a:pt x="92" y="220"/>
                  <a:pt x="92" y="220"/>
                  <a:pt x="92" y="220"/>
                </a:cubicBezTo>
                <a:cubicBezTo>
                  <a:pt x="92" y="227"/>
                  <a:pt x="97" y="232"/>
                  <a:pt x="104" y="232"/>
                </a:cubicBezTo>
                <a:cubicBezTo>
                  <a:pt x="111" y="232"/>
                  <a:pt x="116" y="227"/>
                  <a:pt x="116" y="220"/>
                </a:cubicBezTo>
                <a:cubicBezTo>
                  <a:pt x="116" y="197"/>
                  <a:pt x="116" y="197"/>
                  <a:pt x="116" y="197"/>
                </a:cubicBezTo>
                <a:cubicBezTo>
                  <a:pt x="123" y="193"/>
                  <a:pt x="128" y="185"/>
                  <a:pt x="128" y="176"/>
                </a:cubicBezTo>
                <a:cubicBezTo>
                  <a:pt x="128" y="163"/>
                  <a:pt x="117" y="152"/>
                  <a:pt x="104" y="152"/>
                </a:cubicBezTo>
                <a:cubicBezTo>
                  <a:pt x="91" y="152"/>
                  <a:pt x="80" y="163"/>
                  <a:pt x="80" y="176"/>
                </a:cubicBezTo>
                <a:cubicBezTo>
                  <a:pt x="80" y="185"/>
                  <a:pt x="85" y="193"/>
                  <a:pt x="92" y="197"/>
                </a:cubicBezTo>
                <a:moveTo>
                  <a:pt x="152" y="72"/>
                </a:moveTo>
                <a:cubicBezTo>
                  <a:pt x="152" y="45"/>
                  <a:pt x="131" y="24"/>
                  <a:pt x="104" y="24"/>
                </a:cubicBezTo>
                <a:cubicBezTo>
                  <a:pt x="77" y="24"/>
                  <a:pt x="56" y="45"/>
                  <a:pt x="56" y="72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152" y="128"/>
                  <a:pt x="152" y="128"/>
                  <a:pt x="152" y="128"/>
                </a:cubicBezTo>
                <a:lnTo>
                  <a:pt x="152" y="7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3" name="Freeform 55"/>
          <p:cNvSpPr>
            <a:spLocks noEditPoints="1"/>
          </p:cNvSpPr>
          <p:nvPr/>
        </p:nvSpPr>
        <p:spPr bwMode="auto">
          <a:xfrm>
            <a:off x="6823075" y="1723525"/>
            <a:ext cx="394776" cy="340532"/>
          </a:xfrm>
          <a:custGeom>
            <a:avLst/>
            <a:gdLst>
              <a:gd name="T0" fmla="*/ 396429 w 256"/>
              <a:gd name="T1" fmla="*/ 358775 h 220"/>
              <a:gd name="T2" fmla="*/ 19496 w 256"/>
              <a:gd name="T3" fmla="*/ 358775 h 220"/>
              <a:gd name="T4" fmla="*/ 0 w 256"/>
              <a:gd name="T5" fmla="*/ 339205 h 220"/>
              <a:gd name="T6" fmla="*/ 0 w 256"/>
              <a:gd name="T7" fmla="*/ 215265 h 220"/>
              <a:gd name="T8" fmla="*/ 0 w 256"/>
              <a:gd name="T9" fmla="*/ 215265 h 220"/>
              <a:gd name="T10" fmla="*/ 1625 w 256"/>
              <a:gd name="T11" fmla="*/ 208742 h 220"/>
              <a:gd name="T12" fmla="*/ 53615 w 256"/>
              <a:gd name="T13" fmla="*/ 71755 h 220"/>
              <a:gd name="T14" fmla="*/ 71487 w 256"/>
              <a:gd name="T15" fmla="*/ 58709 h 220"/>
              <a:gd name="T16" fmla="*/ 103981 w 256"/>
              <a:gd name="T17" fmla="*/ 58709 h 220"/>
              <a:gd name="T18" fmla="*/ 123478 w 256"/>
              <a:gd name="T19" fmla="*/ 58709 h 220"/>
              <a:gd name="T20" fmla="*/ 123478 w 256"/>
              <a:gd name="T21" fmla="*/ 65232 h 220"/>
              <a:gd name="T22" fmla="*/ 141350 w 256"/>
              <a:gd name="T23" fmla="*/ 97848 h 220"/>
              <a:gd name="T24" fmla="*/ 103981 w 256"/>
              <a:gd name="T25" fmla="*/ 97848 h 220"/>
              <a:gd name="T26" fmla="*/ 84485 w 256"/>
              <a:gd name="T27" fmla="*/ 97848 h 220"/>
              <a:gd name="T28" fmla="*/ 47117 w 256"/>
              <a:gd name="T29" fmla="*/ 195695 h 220"/>
              <a:gd name="T30" fmla="*/ 97482 w 256"/>
              <a:gd name="T31" fmla="*/ 195695 h 220"/>
              <a:gd name="T32" fmla="*/ 110480 w 256"/>
              <a:gd name="T33" fmla="*/ 195695 h 220"/>
              <a:gd name="T34" fmla="*/ 129977 w 256"/>
              <a:gd name="T35" fmla="*/ 215265 h 220"/>
              <a:gd name="T36" fmla="*/ 129977 w 256"/>
              <a:gd name="T37" fmla="*/ 234835 h 220"/>
              <a:gd name="T38" fmla="*/ 285948 w 256"/>
              <a:gd name="T39" fmla="*/ 234835 h 220"/>
              <a:gd name="T40" fmla="*/ 285948 w 256"/>
              <a:gd name="T41" fmla="*/ 215265 h 220"/>
              <a:gd name="T42" fmla="*/ 305445 w 256"/>
              <a:gd name="T43" fmla="*/ 195695 h 220"/>
              <a:gd name="T44" fmla="*/ 324941 w 256"/>
              <a:gd name="T45" fmla="*/ 195695 h 220"/>
              <a:gd name="T46" fmla="*/ 368808 w 256"/>
              <a:gd name="T47" fmla="*/ 195695 h 220"/>
              <a:gd name="T48" fmla="*/ 331440 w 256"/>
              <a:gd name="T49" fmla="*/ 97848 h 220"/>
              <a:gd name="T50" fmla="*/ 311944 w 256"/>
              <a:gd name="T51" fmla="*/ 97848 h 220"/>
              <a:gd name="T52" fmla="*/ 274575 w 256"/>
              <a:gd name="T53" fmla="*/ 97848 h 220"/>
              <a:gd name="T54" fmla="*/ 292447 w 256"/>
              <a:gd name="T55" fmla="*/ 65232 h 220"/>
              <a:gd name="T56" fmla="*/ 292447 w 256"/>
              <a:gd name="T57" fmla="*/ 58709 h 220"/>
              <a:gd name="T58" fmla="*/ 311944 w 256"/>
              <a:gd name="T59" fmla="*/ 58709 h 220"/>
              <a:gd name="T60" fmla="*/ 344438 w 256"/>
              <a:gd name="T61" fmla="*/ 58709 h 220"/>
              <a:gd name="T62" fmla="*/ 362310 w 256"/>
              <a:gd name="T63" fmla="*/ 71755 h 220"/>
              <a:gd name="T64" fmla="*/ 414300 w 256"/>
              <a:gd name="T65" fmla="*/ 208742 h 220"/>
              <a:gd name="T66" fmla="*/ 415925 w 256"/>
              <a:gd name="T67" fmla="*/ 215265 h 220"/>
              <a:gd name="T68" fmla="*/ 415925 w 256"/>
              <a:gd name="T69" fmla="*/ 339205 h 220"/>
              <a:gd name="T70" fmla="*/ 396429 w 256"/>
              <a:gd name="T71" fmla="*/ 358775 h 220"/>
              <a:gd name="T72" fmla="*/ 253454 w 256"/>
              <a:gd name="T73" fmla="*/ 84801 h 220"/>
              <a:gd name="T74" fmla="*/ 240457 w 256"/>
              <a:gd name="T75" fmla="*/ 78278 h 220"/>
              <a:gd name="T76" fmla="*/ 227459 w 256"/>
              <a:gd name="T77" fmla="*/ 66863 h 220"/>
              <a:gd name="T78" fmla="*/ 227459 w 256"/>
              <a:gd name="T79" fmla="*/ 143510 h 220"/>
              <a:gd name="T80" fmla="*/ 227459 w 256"/>
              <a:gd name="T81" fmla="*/ 189172 h 220"/>
              <a:gd name="T82" fmla="*/ 207963 w 256"/>
              <a:gd name="T83" fmla="*/ 208742 h 220"/>
              <a:gd name="T84" fmla="*/ 188466 w 256"/>
              <a:gd name="T85" fmla="*/ 189172 h 220"/>
              <a:gd name="T86" fmla="*/ 188466 w 256"/>
              <a:gd name="T87" fmla="*/ 156556 h 220"/>
              <a:gd name="T88" fmla="*/ 188466 w 256"/>
              <a:gd name="T89" fmla="*/ 66863 h 220"/>
              <a:gd name="T90" fmla="*/ 175468 w 256"/>
              <a:gd name="T91" fmla="*/ 78278 h 220"/>
              <a:gd name="T92" fmla="*/ 162471 w 256"/>
              <a:gd name="T93" fmla="*/ 84801 h 220"/>
              <a:gd name="T94" fmla="*/ 142974 w 256"/>
              <a:gd name="T95" fmla="*/ 65232 h 220"/>
              <a:gd name="T96" fmla="*/ 149473 w 256"/>
              <a:gd name="T97" fmla="*/ 52185 h 220"/>
              <a:gd name="T98" fmla="*/ 194965 w 256"/>
              <a:gd name="T99" fmla="*/ 6523 h 220"/>
              <a:gd name="T100" fmla="*/ 207963 w 256"/>
              <a:gd name="T101" fmla="*/ 0 h 220"/>
              <a:gd name="T102" fmla="*/ 220960 w 256"/>
              <a:gd name="T103" fmla="*/ 6523 h 220"/>
              <a:gd name="T104" fmla="*/ 266452 w 256"/>
              <a:gd name="T105" fmla="*/ 52185 h 220"/>
              <a:gd name="T106" fmla="*/ 272951 w 256"/>
              <a:gd name="T107" fmla="*/ 65232 h 220"/>
              <a:gd name="T108" fmla="*/ 253454 w 256"/>
              <a:gd name="T109" fmla="*/ 84801 h 2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56" h="220">
                <a:moveTo>
                  <a:pt x="244" y="220"/>
                </a:moveTo>
                <a:cubicBezTo>
                  <a:pt x="12" y="220"/>
                  <a:pt x="12" y="220"/>
                  <a:pt x="12" y="220"/>
                </a:cubicBezTo>
                <a:cubicBezTo>
                  <a:pt x="5" y="220"/>
                  <a:pt x="0" y="215"/>
                  <a:pt x="0" y="20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0"/>
                  <a:pt x="0" y="129"/>
                  <a:pt x="1" y="128"/>
                </a:cubicBezTo>
                <a:cubicBezTo>
                  <a:pt x="33" y="44"/>
                  <a:pt x="33" y="44"/>
                  <a:pt x="33" y="44"/>
                </a:cubicBezTo>
                <a:cubicBezTo>
                  <a:pt x="34" y="39"/>
                  <a:pt x="39" y="36"/>
                  <a:pt x="4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7"/>
                  <a:pt x="76" y="39"/>
                  <a:pt x="76" y="40"/>
                </a:cubicBezTo>
                <a:cubicBezTo>
                  <a:pt x="76" y="48"/>
                  <a:pt x="80" y="56"/>
                  <a:pt x="87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75" y="120"/>
                  <a:pt x="80" y="125"/>
                  <a:pt x="80" y="132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25"/>
                  <a:pt x="181" y="120"/>
                  <a:pt x="188" y="120"/>
                </a:cubicBezTo>
                <a:cubicBezTo>
                  <a:pt x="200" y="120"/>
                  <a:pt x="200" y="120"/>
                  <a:pt x="200" y="120"/>
                </a:cubicBezTo>
                <a:cubicBezTo>
                  <a:pt x="227" y="120"/>
                  <a:pt x="227" y="120"/>
                  <a:pt x="227" y="120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192" y="60"/>
                  <a:pt x="192" y="60"/>
                  <a:pt x="192" y="60"/>
                </a:cubicBezTo>
                <a:cubicBezTo>
                  <a:pt x="169" y="60"/>
                  <a:pt x="169" y="60"/>
                  <a:pt x="169" y="60"/>
                </a:cubicBezTo>
                <a:cubicBezTo>
                  <a:pt x="176" y="56"/>
                  <a:pt x="180" y="48"/>
                  <a:pt x="180" y="40"/>
                </a:cubicBezTo>
                <a:cubicBezTo>
                  <a:pt x="180" y="39"/>
                  <a:pt x="180" y="37"/>
                  <a:pt x="180" y="36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212" y="36"/>
                  <a:pt x="212" y="36"/>
                  <a:pt x="212" y="36"/>
                </a:cubicBezTo>
                <a:cubicBezTo>
                  <a:pt x="217" y="36"/>
                  <a:pt x="222" y="39"/>
                  <a:pt x="223" y="44"/>
                </a:cubicBezTo>
                <a:cubicBezTo>
                  <a:pt x="255" y="128"/>
                  <a:pt x="255" y="128"/>
                  <a:pt x="255" y="128"/>
                </a:cubicBezTo>
                <a:cubicBezTo>
                  <a:pt x="256" y="129"/>
                  <a:pt x="256" y="130"/>
                  <a:pt x="256" y="132"/>
                </a:cubicBezTo>
                <a:cubicBezTo>
                  <a:pt x="256" y="208"/>
                  <a:pt x="256" y="208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moveTo>
                  <a:pt x="156" y="52"/>
                </a:moveTo>
                <a:cubicBezTo>
                  <a:pt x="153" y="52"/>
                  <a:pt x="150" y="51"/>
                  <a:pt x="148" y="4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88"/>
                  <a:pt x="140" y="88"/>
                  <a:pt x="140" y="88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23"/>
                  <a:pt x="135" y="128"/>
                  <a:pt x="128" y="128"/>
                </a:cubicBezTo>
                <a:cubicBezTo>
                  <a:pt x="121" y="128"/>
                  <a:pt x="116" y="123"/>
                  <a:pt x="116" y="11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6" y="51"/>
                  <a:pt x="103" y="52"/>
                  <a:pt x="100" y="52"/>
                </a:cubicBezTo>
                <a:cubicBezTo>
                  <a:pt x="93" y="52"/>
                  <a:pt x="88" y="47"/>
                  <a:pt x="88" y="40"/>
                </a:cubicBezTo>
                <a:cubicBezTo>
                  <a:pt x="88" y="37"/>
                  <a:pt x="89" y="34"/>
                  <a:pt x="92" y="32"/>
                </a:cubicBezTo>
                <a:cubicBezTo>
                  <a:pt x="120" y="4"/>
                  <a:pt x="120" y="4"/>
                  <a:pt x="120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31" y="0"/>
                  <a:pt x="134" y="1"/>
                  <a:pt x="136" y="4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7" y="34"/>
                  <a:pt x="168" y="37"/>
                  <a:pt x="168" y="40"/>
                </a:cubicBezTo>
                <a:cubicBezTo>
                  <a:pt x="168" y="47"/>
                  <a:pt x="163" y="52"/>
                  <a:pt x="156" y="5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4" name="Freeform 56"/>
          <p:cNvSpPr>
            <a:spLocks noEditPoints="1"/>
          </p:cNvSpPr>
          <p:nvPr/>
        </p:nvSpPr>
        <p:spPr bwMode="auto">
          <a:xfrm>
            <a:off x="6131464" y="1723525"/>
            <a:ext cx="394776" cy="340532"/>
          </a:xfrm>
          <a:custGeom>
            <a:avLst/>
            <a:gdLst>
              <a:gd name="T0" fmla="*/ 396429 w 256"/>
              <a:gd name="T1" fmla="*/ 358775 h 220"/>
              <a:gd name="T2" fmla="*/ 19496 w 256"/>
              <a:gd name="T3" fmla="*/ 358775 h 220"/>
              <a:gd name="T4" fmla="*/ 0 w 256"/>
              <a:gd name="T5" fmla="*/ 339205 h 220"/>
              <a:gd name="T6" fmla="*/ 0 w 256"/>
              <a:gd name="T7" fmla="*/ 215265 h 220"/>
              <a:gd name="T8" fmla="*/ 0 w 256"/>
              <a:gd name="T9" fmla="*/ 215265 h 220"/>
              <a:gd name="T10" fmla="*/ 1625 w 256"/>
              <a:gd name="T11" fmla="*/ 208742 h 220"/>
              <a:gd name="T12" fmla="*/ 53615 w 256"/>
              <a:gd name="T13" fmla="*/ 71755 h 220"/>
              <a:gd name="T14" fmla="*/ 71487 w 256"/>
              <a:gd name="T15" fmla="*/ 58709 h 220"/>
              <a:gd name="T16" fmla="*/ 103981 w 256"/>
              <a:gd name="T17" fmla="*/ 58709 h 220"/>
              <a:gd name="T18" fmla="*/ 168970 w 256"/>
              <a:gd name="T19" fmla="*/ 58709 h 220"/>
              <a:gd name="T20" fmla="*/ 168970 w 256"/>
              <a:gd name="T21" fmla="*/ 71755 h 220"/>
              <a:gd name="T22" fmla="*/ 168970 w 256"/>
              <a:gd name="T23" fmla="*/ 97848 h 220"/>
              <a:gd name="T24" fmla="*/ 103981 w 256"/>
              <a:gd name="T25" fmla="*/ 97848 h 220"/>
              <a:gd name="T26" fmla="*/ 84485 w 256"/>
              <a:gd name="T27" fmla="*/ 97848 h 220"/>
              <a:gd name="T28" fmla="*/ 47117 w 256"/>
              <a:gd name="T29" fmla="*/ 195695 h 220"/>
              <a:gd name="T30" fmla="*/ 90984 w 256"/>
              <a:gd name="T31" fmla="*/ 195695 h 220"/>
              <a:gd name="T32" fmla="*/ 110480 w 256"/>
              <a:gd name="T33" fmla="*/ 195695 h 220"/>
              <a:gd name="T34" fmla="*/ 129977 w 256"/>
              <a:gd name="T35" fmla="*/ 215265 h 220"/>
              <a:gd name="T36" fmla="*/ 129977 w 256"/>
              <a:gd name="T37" fmla="*/ 234835 h 220"/>
              <a:gd name="T38" fmla="*/ 285948 w 256"/>
              <a:gd name="T39" fmla="*/ 234835 h 220"/>
              <a:gd name="T40" fmla="*/ 285948 w 256"/>
              <a:gd name="T41" fmla="*/ 215265 h 220"/>
              <a:gd name="T42" fmla="*/ 305445 w 256"/>
              <a:gd name="T43" fmla="*/ 195695 h 220"/>
              <a:gd name="T44" fmla="*/ 324941 w 256"/>
              <a:gd name="T45" fmla="*/ 195695 h 220"/>
              <a:gd name="T46" fmla="*/ 368808 w 256"/>
              <a:gd name="T47" fmla="*/ 195695 h 220"/>
              <a:gd name="T48" fmla="*/ 331440 w 256"/>
              <a:gd name="T49" fmla="*/ 97848 h 220"/>
              <a:gd name="T50" fmla="*/ 311944 w 256"/>
              <a:gd name="T51" fmla="*/ 97848 h 220"/>
              <a:gd name="T52" fmla="*/ 246955 w 256"/>
              <a:gd name="T53" fmla="*/ 97848 h 220"/>
              <a:gd name="T54" fmla="*/ 246955 w 256"/>
              <a:gd name="T55" fmla="*/ 71755 h 220"/>
              <a:gd name="T56" fmla="*/ 246955 w 256"/>
              <a:gd name="T57" fmla="*/ 58709 h 220"/>
              <a:gd name="T58" fmla="*/ 311944 w 256"/>
              <a:gd name="T59" fmla="*/ 58709 h 220"/>
              <a:gd name="T60" fmla="*/ 344438 w 256"/>
              <a:gd name="T61" fmla="*/ 58709 h 220"/>
              <a:gd name="T62" fmla="*/ 362310 w 256"/>
              <a:gd name="T63" fmla="*/ 71755 h 220"/>
              <a:gd name="T64" fmla="*/ 414300 w 256"/>
              <a:gd name="T65" fmla="*/ 208742 h 220"/>
              <a:gd name="T66" fmla="*/ 415925 w 256"/>
              <a:gd name="T67" fmla="*/ 215265 h 220"/>
              <a:gd name="T68" fmla="*/ 415925 w 256"/>
              <a:gd name="T69" fmla="*/ 339205 h 220"/>
              <a:gd name="T70" fmla="*/ 396429 w 256"/>
              <a:gd name="T71" fmla="*/ 358775 h 220"/>
              <a:gd name="T72" fmla="*/ 272951 w 256"/>
              <a:gd name="T73" fmla="*/ 143510 h 220"/>
              <a:gd name="T74" fmla="*/ 266452 w 256"/>
              <a:gd name="T75" fmla="*/ 156556 h 220"/>
              <a:gd name="T76" fmla="*/ 220960 w 256"/>
              <a:gd name="T77" fmla="*/ 202219 h 220"/>
              <a:gd name="T78" fmla="*/ 207963 w 256"/>
              <a:gd name="T79" fmla="*/ 208742 h 220"/>
              <a:gd name="T80" fmla="*/ 194965 w 256"/>
              <a:gd name="T81" fmla="*/ 202219 h 220"/>
              <a:gd name="T82" fmla="*/ 149473 w 256"/>
              <a:gd name="T83" fmla="*/ 156556 h 220"/>
              <a:gd name="T84" fmla="*/ 142974 w 256"/>
              <a:gd name="T85" fmla="*/ 143510 h 220"/>
              <a:gd name="T86" fmla="*/ 162471 w 256"/>
              <a:gd name="T87" fmla="*/ 123940 h 220"/>
              <a:gd name="T88" fmla="*/ 175468 w 256"/>
              <a:gd name="T89" fmla="*/ 130464 h 220"/>
              <a:gd name="T90" fmla="*/ 188466 w 256"/>
              <a:gd name="T91" fmla="*/ 141879 h 220"/>
              <a:gd name="T92" fmla="*/ 188466 w 256"/>
              <a:gd name="T93" fmla="*/ 71755 h 220"/>
              <a:gd name="T94" fmla="*/ 188466 w 256"/>
              <a:gd name="T95" fmla="*/ 52185 h 220"/>
              <a:gd name="T96" fmla="*/ 188466 w 256"/>
              <a:gd name="T97" fmla="*/ 19570 h 220"/>
              <a:gd name="T98" fmla="*/ 207963 w 256"/>
              <a:gd name="T99" fmla="*/ 0 h 220"/>
              <a:gd name="T100" fmla="*/ 227459 w 256"/>
              <a:gd name="T101" fmla="*/ 19570 h 220"/>
              <a:gd name="T102" fmla="*/ 227459 w 256"/>
              <a:gd name="T103" fmla="*/ 58709 h 220"/>
              <a:gd name="T104" fmla="*/ 227459 w 256"/>
              <a:gd name="T105" fmla="*/ 65232 h 220"/>
              <a:gd name="T106" fmla="*/ 227459 w 256"/>
              <a:gd name="T107" fmla="*/ 141879 h 220"/>
              <a:gd name="T108" fmla="*/ 240457 w 256"/>
              <a:gd name="T109" fmla="*/ 130464 h 220"/>
              <a:gd name="T110" fmla="*/ 253454 w 256"/>
              <a:gd name="T111" fmla="*/ 123940 h 220"/>
              <a:gd name="T112" fmla="*/ 272951 w 256"/>
              <a:gd name="T113" fmla="*/ 143510 h 22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56" h="220">
                <a:moveTo>
                  <a:pt x="244" y="220"/>
                </a:moveTo>
                <a:cubicBezTo>
                  <a:pt x="12" y="220"/>
                  <a:pt x="12" y="220"/>
                  <a:pt x="12" y="220"/>
                </a:cubicBezTo>
                <a:cubicBezTo>
                  <a:pt x="5" y="220"/>
                  <a:pt x="0" y="215"/>
                  <a:pt x="0" y="20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0"/>
                  <a:pt x="0" y="129"/>
                  <a:pt x="1" y="128"/>
                </a:cubicBezTo>
                <a:cubicBezTo>
                  <a:pt x="33" y="44"/>
                  <a:pt x="33" y="44"/>
                  <a:pt x="33" y="44"/>
                </a:cubicBezTo>
                <a:cubicBezTo>
                  <a:pt x="34" y="39"/>
                  <a:pt x="39" y="36"/>
                  <a:pt x="4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75" y="120"/>
                  <a:pt x="80" y="125"/>
                  <a:pt x="80" y="132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25"/>
                  <a:pt x="181" y="120"/>
                  <a:pt x="188" y="120"/>
                </a:cubicBezTo>
                <a:cubicBezTo>
                  <a:pt x="200" y="120"/>
                  <a:pt x="200" y="120"/>
                  <a:pt x="200" y="120"/>
                </a:cubicBezTo>
                <a:cubicBezTo>
                  <a:pt x="227" y="120"/>
                  <a:pt x="227" y="120"/>
                  <a:pt x="227" y="120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192" y="60"/>
                  <a:pt x="192" y="60"/>
                  <a:pt x="192" y="60"/>
                </a:cubicBezTo>
                <a:cubicBezTo>
                  <a:pt x="152" y="60"/>
                  <a:pt x="152" y="60"/>
                  <a:pt x="152" y="60"/>
                </a:cubicBezTo>
                <a:cubicBezTo>
                  <a:pt x="152" y="44"/>
                  <a:pt x="152" y="44"/>
                  <a:pt x="152" y="44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212" y="36"/>
                  <a:pt x="212" y="36"/>
                  <a:pt x="212" y="36"/>
                </a:cubicBezTo>
                <a:cubicBezTo>
                  <a:pt x="217" y="36"/>
                  <a:pt x="222" y="39"/>
                  <a:pt x="223" y="44"/>
                </a:cubicBezTo>
                <a:cubicBezTo>
                  <a:pt x="255" y="128"/>
                  <a:pt x="255" y="128"/>
                  <a:pt x="255" y="128"/>
                </a:cubicBezTo>
                <a:cubicBezTo>
                  <a:pt x="256" y="129"/>
                  <a:pt x="256" y="130"/>
                  <a:pt x="256" y="132"/>
                </a:cubicBezTo>
                <a:cubicBezTo>
                  <a:pt x="256" y="208"/>
                  <a:pt x="256" y="208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moveTo>
                  <a:pt x="168" y="88"/>
                </a:moveTo>
                <a:cubicBezTo>
                  <a:pt x="168" y="91"/>
                  <a:pt x="167" y="94"/>
                  <a:pt x="164" y="96"/>
                </a:cubicBezTo>
                <a:cubicBezTo>
                  <a:pt x="136" y="124"/>
                  <a:pt x="136" y="124"/>
                  <a:pt x="136" y="124"/>
                </a:cubicBezTo>
                <a:cubicBezTo>
                  <a:pt x="134" y="127"/>
                  <a:pt x="131" y="128"/>
                  <a:pt x="128" y="128"/>
                </a:cubicBezTo>
                <a:cubicBezTo>
                  <a:pt x="125" y="128"/>
                  <a:pt x="122" y="127"/>
                  <a:pt x="120" y="124"/>
                </a:cubicBezTo>
                <a:cubicBezTo>
                  <a:pt x="92" y="96"/>
                  <a:pt x="92" y="96"/>
                  <a:pt x="92" y="96"/>
                </a:cubicBezTo>
                <a:cubicBezTo>
                  <a:pt x="89" y="94"/>
                  <a:pt x="88" y="91"/>
                  <a:pt x="88" y="88"/>
                </a:cubicBezTo>
                <a:cubicBezTo>
                  <a:pt x="88" y="81"/>
                  <a:pt x="93" y="76"/>
                  <a:pt x="100" y="76"/>
                </a:cubicBezTo>
                <a:cubicBezTo>
                  <a:pt x="103" y="76"/>
                  <a:pt x="106" y="77"/>
                  <a:pt x="108" y="80"/>
                </a:cubicBezTo>
                <a:cubicBezTo>
                  <a:pt x="116" y="87"/>
                  <a:pt x="116" y="87"/>
                  <a:pt x="116" y="87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36"/>
                  <a:pt x="140" y="36"/>
                  <a:pt x="140" y="36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50" y="77"/>
                  <a:pt x="153" y="76"/>
                  <a:pt x="156" y="76"/>
                </a:cubicBezTo>
                <a:cubicBezTo>
                  <a:pt x="163" y="76"/>
                  <a:pt x="168" y="81"/>
                  <a:pt x="168" y="88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5" name="Freeform 57"/>
          <p:cNvSpPr>
            <a:spLocks noEditPoints="1"/>
          </p:cNvSpPr>
          <p:nvPr/>
        </p:nvSpPr>
        <p:spPr bwMode="auto">
          <a:xfrm>
            <a:off x="5439851" y="1779276"/>
            <a:ext cx="394776" cy="284782"/>
          </a:xfrm>
          <a:custGeom>
            <a:avLst/>
            <a:gdLst>
              <a:gd name="T0" fmla="*/ 415925 w 256"/>
              <a:gd name="T1" fmla="*/ 280470 h 184"/>
              <a:gd name="T2" fmla="*/ 396429 w 256"/>
              <a:gd name="T3" fmla="*/ 300038 h 184"/>
              <a:gd name="T4" fmla="*/ 19496 w 256"/>
              <a:gd name="T5" fmla="*/ 300038 h 184"/>
              <a:gd name="T6" fmla="*/ 0 w 256"/>
              <a:gd name="T7" fmla="*/ 280470 h 184"/>
              <a:gd name="T8" fmla="*/ 0 w 256"/>
              <a:gd name="T9" fmla="*/ 156542 h 184"/>
              <a:gd name="T10" fmla="*/ 1625 w 256"/>
              <a:gd name="T11" fmla="*/ 150019 h 184"/>
              <a:gd name="T12" fmla="*/ 1625 w 256"/>
              <a:gd name="T13" fmla="*/ 150019 h 184"/>
              <a:gd name="T14" fmla="*/ 53615 w 256"/>
              <a:gd name="T15" fmla="*/ 13045 h 184"/>
              <a:gd name="T16" fmla="*/ 53615 w 256"/>
              <a:gd name="T17" fmla="*/ 13045 h 184"/>
              <a:gd name="T18" fmla="*/ 71487 w 256"/>
              <a:gd name="T19" fmla="*/ 0 h 184"/>
              <a:gd name="T20" fmla="*/ 344438 w 256"/>
              <a:gd name="T21" fmla="*/ 0 h 184"/>
              <a:gd name="T22" fmla="*/ 362310 w 256"/>
              <a:gd name="T23" fmla="*/ 13045 h 184"/>
              <a:gd name="T24" fmla="*/ 362310 w 256"/>
              <a:gd name="T25" fmla="*/ 13045 h 184"/>
              <a:gd name="T26" fmla="*/ 414300 w 256"/>
              <a:gd name="T27" fmla="*/ 150019 h 184"/>
              <a:gd name="T28" fmla="*/ 414300 w 256"/>
              <a:gd name="T29" fmla="*/ 150019 h 184"/>
              <a:gd name="T30" fmla="*/ 415925 w 256"/>
              <a:gd name="T31" fmla="*/ 156542 h 184"/>
              <a:gd name="T32" fmla="*/ 415925 w 256"/>
              <a:gd name="T33" fmla="*/ 280470 h 184"/>
              <a:gd name="T34" fmla="*/ 331440 w 256"/>
              <a:gd name="T35" fmla="*/ 39135 h 184"/>
              <a:gd name="T36" fmla="*/ 84485 w 256"/>
              <a:gd name="T37" fmla="*/ 39135 h 184"/>
              <a:gd name="T38" fmla="*/ 47117 w 256"/>
              <a:gd name="T39" fmla="*/ 136974 h 184"/>
              <a:gd name="T40" fmla="*/ 110480 w 256"/>
              <a:gd name="T41" fmla="*/ 136974 h 184"/>
              <a:gd name="T42" fmla="*/ 129977 w 256"/>
              <a:gd name="T43" fmla="*/ 156542 h 184"/>
              <a:gd name="T44" fmla="*/ 129977 w 256"/>
              <a:gd name="T45" fmla="*/ 176109 h 184"/>
              <a:gd name="T46" fmla="*/ 285948 w 256"/>
              <a:gd name="T47" fmla="*/ 176109 h 184"/>
              <a:gd name="T48" fmla="*/ 285948 w 256"/>
              <a:gd name="T49" fmla="*/ 156542 h 184"/>
              <a:gd name="T50" fmla="*/ 305445 w 256"/>
              <a:gd name="T51" fmla="*/ 136974 h 184"/>
              <a:gd name="T52" fmla="*/ 368808 w 256"/>
              <a:gd name="T53" fmla="*/ 136974 h 184"/>
              <a:gd name="T54" fmla="*/ 331440 w 256"/>
              <a:gd name="T55" fmla="*/ 39135 h 18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6" h="184">
                <a:moveTo>
                  <a:pt x="256" y="172"/>
                </a:moveTo>
                <a:cubicBezTo>
                  <a:pt x="256" y="179"/>
                  <a:pt x="251" y="184"/>
                  <a:pt x="244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4"/>
                  <a:pt x="0" y="93"/>
                  <a:pt x="1" y="92"/>
                </a:cubicBezTo>
                <a:cubicBezTo>
                  <a:pt x="1" y="92"/>
                  <a:pt x="1" y="92"/>
                  <a:pt x="1" y="92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3"/>
                  <a:pt x="39" y="0"/>
                  <a:pt x="44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17" y="0"/>
                  <a:pt x="221" y="3"/>
                  <a:pt x="223" y="8"/>
                </a:cubicBezTo>
                <a:cubicBezTo>
                  <a:pt x="223" y="8"/>
                  <a:pt x="223" y="8"/>
                  <a:pt x="223" y="8"/>
                </a:cubicBezTo>
                <a:cubicBezTo>
                  <a:pt x="255" y="92"/>
                  <a:pt x="255" y="92"/>
                  <a:pt x="255" y="92"/>
                </a:cubicBezTo>
                <a:cubicBezTo>
                  <a:pt x="255" y="92"/>
                  <a:pt x="255" y="92"/>
                  <a:pt x="255" y="92"/>
                </a:cubicBezTo>
                <a:cubicBezTo>
                  <a:pt x="256" y="93"/>
                  <a:pt x="256" y="94"/>
                  <a:pt x="256" y="96"/>
                </a:cubicBezTo>
                <a:lnTo>
                  <a:pt x="256" y="172"/>
                </a:lnTo>
                <a:close/>
                <a:moveTo>
                  <a:pt x="204" y="24"/>
                </a:moveTo>
                <a:cubicBezTo>
                  <a:pt x="52" y="24"/>
                  <a:pt x="52" y="24"/>
                  <a:pt x="52" y="24"/>
                </a:cubicBezTo>
                <a:cubicBezTo>
                  <a:pt x="29" y="84"/>
                  <a:pt x="29" y="84"/>
                  <a:pt x="29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75" y="84"/>
                  <a:pt x="80" y="89"/>
                  <a:pt x="80" y="96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176" y="108"/>
                  <a:pt x="176" y="108"/>
                  <a:pt x="176" y="108"/>
                </a:cubicBezTo>
                <a:cubicBezTo>
                  <a:pt x="176" y="96"/>
                  <a:pt x="176" y="96"/>
                  <a:pt x="176" y="96"/>
                </a:cubicBezTo>
                <a:cubicBezTo>
                  <a:pt x="176" y="89"/>
                  <a:pt x="181" y="84"/>
                  <a:pt x="188" y="84"/>
                </a:cubicBezTo>
                <a:cubicBezTo>
                  <a:pt x="227" y="84"/>
                  <a:pt x="227" y="84"/>
                  <a:pt x="227" y="84"/>
                </a:cubicBezTo>
                <a:lnTo>
                  <a:pt x="204" y="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6" name="Freeform 58"/>
          <p:cNvSpPr>
            <a:spLocks noEditPoints="1"/>
          </p:cNvSpPr>
          <p:nvPr/>
        </p:nvSpPr>
        <p:spPr bwMode="auto">
          <a:xfrm>
            <a:off x="4748241" y="1797358"/>
            <a:ext cx="396283" cy="247112"/>
          </a:xfrm>
          <a:custGeom>
            <a:avLst/>
            <a:gdLst>
              <a:gd name="T0" fmla="*/ 378370 w 256"/>
              <a:gd name="T1" fmla="*/ 240824 h 160"/>
              <a:gd name="T2" fmla="*/ 378370 w 256"/>
              <a:gd name="T3" fmla="*/ 162719 h 160"/>
              <a:gd name="T4" fmla="*/ 378370 w 256"/>
              <a:gd name="T5" fmla="*/ 110649 h 160"/>
              <a:gd name="T6" fmla="*/ 378370 w 256"/>
              <a:gd name="T7" fmla="*/ 32544 h 160"/>
              <a:gd name="T8" fmla="*/ 397941 w 256"/>
              <a:gd name="T9" fmla="*/ 0 h 160"/>
              <a:gd name="T10" fmla="*/ 417512 w 256"/>
              <a:gd name="T11" fmla="*/ 32544 h 160"/>
              <a:gd name="T12" fmla="*/ 417512 w 256"/>
              <a:gd name="T13" fmla="*/ 110649 h 160"/>
              <a:gd name="T14" fmla="*/ 417512 w 256"/>
              <a:gd name="T15" fmla="*/ 162719 h 160"/>
              <a:gd name="T16" fmla="*/ 417512 w 256"/>
              <a:gd name="T17" fmla="*/ 240824 h 160"/>
              <a:gd name="T18" fmla="*/ 339229 w 256"/>
              <a:gd name="T19" fmla="*/ 221298 h 160"/>
              <a:gd name="T20" fmla="*/ 319658 w 256"/>
              <a:gd name="T21" fmla="*/ 188754 h 160"/>
              <a:gd name="T22" fmla="*/ 319658 w 256"/>
              <a:gd name="T23" fmla="*/ 58579 h 160"/>
              <a:gd name="T24" fmla="*/ 358799 w 256"/>
              <a:gd name="T25" fmla="*/ 58579 h 160"/>
              <a:gd name="T26" fmla="*/ 358799 w 256"/>
              <a:gd name="T27" fmla="*/ 188754 h 160"/>
              <a:gd name="T28" fmla="*/ 339229 w 256"/>
              <a:gd name="T29" fmla="*/ 221298 h 160"/>
              <a:gd name="T30" fmla="*/ 136996 w 256"/>
              <a:gd name="T31" fmla="*/ 221298 h 160"/>
              <a:gd name="T32" fmla="*/ 117425 w 256"/>
              <a:gd name="T33" fmla="*/ 58579 h 160"/>
              <a:gd name="T34" fmla="*/ 280516 w 256"/>
              <a:gd name="T35" fmla="*/ 39053 h 160"/>
              <a:gd name="T36" fmla="*/ 300087 w 256"/>
              <a:gd name="T37" fmla="*/ 201771 h 160"/>
              <a:gd name="T38" fmla="*/ 260945 w 256"/>
              <a:gd name="T39" fmla="*/ 78105 h 160"/>
              <a:gd name="T40" fmla="*/ 156567 w 256"/>
              <a:gd name="T41" fmla="*/ 182245 h 160"/>
              <a:gd name="T42" fmla="*/ 260945 w 256"/>
              <a:gd name="T43" fmla="*/ 78105 h 160"/>
              <a:gd name="T44" fmla="*/ 58713 w 256"/>
              <a:gd name="T45" fmla="*/ 201771 h 160"/>
              <a:gd name="T46" fmla="*/ 58713 w 256"/>
              <a:gd name="T47" fmla="*/ 71596 h 160"/>
              <a:gd name="T48" fmla="*/ 78284 w 256"/>
              <a:gd name="T49" fmla="*/ 39053 h 160"/>
              <a:gd name="T50" fmla="*/ 97854 w 256"/>
              <a:gd name="T51" fmla="*/ 71596 h 160"/>
              <a:gd name="T52" fmla="*/ 97854 w 256"/>
              <a:gd name="T53" fmla="*/ 201771 h 160"/>
              <a:gd name="T54" fmla="*/ 19571 w 256"/>
              <a:gd name="T55" fmla="*/ 260350 h 160"/>
              <a:gd name="T56" fmla="*/ 0 w 256"/>
              <a:gd name="T57" fmla="*/ 227806 h 160"/>
              <a:gd name="T58" fmla="*/ 0 w 256"/>
              <a:gd name="T59" fmla="*/ 149701 h 160"/>
              <a:gd name="T60" fmla="*/ 0 w 256"/>
              <a:gd name="T61" fmla="*/ 97631 h 160"/>
              <a:gd name="T62" fmla="*/ 0 w 256"/>
              <a:gd name="T63" fmla="*/ 19526 h 160"/>
              <a:gd name="T64" fmla="*/ 39142 w 256"/>
              <a:gd name="T65" fmla="*/ 19526 h 160"/>
              <a:gd name="T66" fmla="*/ 39142 w 256"/>
              <a:gd name="T67" fmla="*/ 97631 h 160"/>
              <a:gd name="T68" fmla="*/ 39142 w 256"/>
              <a:gd name="T69" fmla="*/ 149701 h 160"/>
              <a:gd name="T70" fmla="*/ 39142 w 256"/>
              <a:gd name="T71" fmla="*/ 227806 h 160"/>
              <a:gd name="T72" fmla="*/ 19571 w 256"/>
              <a:gd name="T73" fmla="*/ 260350 h 1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160">
                <a:moveTo>
                  <a:pt x="244" y="160"/>
                </a:moveTo>
                <a:cubicBezTo>
                  <a:pt x="237" y="160"/>
                  <a:pt x="232" y="155"/>
                  <a:pt x="232" y="148"/>
                </a:cubicBezTo>
                <a:cubicBezTo>
                  <a:pt x="232" y="140"/>
                  <a:pt x="232" y="140"/>
                  <a:pt x="232" y="140"/>
                </a:cubicBezTo>
                <a:cubicBezTo>
                  <a:pt x="232" y="100"/>
                  <a:pt x="232" y="100"/>
                  <a:pt x="232" y="100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68"/>
                  <a:pt x="232" y="68"/>
                  <a:pt x="232" y="68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0"/>
                  <a:pt x="232" y="20"/>
                  <a:pt x="232" y="20"/>
                </a:cubicBezTo>
                <a:cubicBezTo>
                  <a:pt x="232" y="12"/>
                  <a:pt x="232" y="12"/>
                  <a:pt x="232" y="12"/>
                </a:cubicBezTo>
                <a:cubicBezTo>
                  <a:pt x="232" y="5"/>
                  <a:pt x="237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0"/>
                  <a:pt x="256" y="20"/>
                  <a:pt x="256" y="2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8"/>
                  <a:pt x="256" y="68"/>
                  <a:pt x="256" y="68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40"/>
                  <a:pt x="256" y="140"/>
                  <a:pt x="256" y="140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moveTo>
                  <a:pt x="208" y="136"/>
                </a:moveTo>
                <a:cubicBezTo>
                  <a:pt x="201" y="136"/>
                  <a:pt x="196" y="131"/>
                  <a:pt x="196" y="124"/>
                </a:cubicBezTo>
                <a:cubicBezTo>
                  <a:pt x="196" y="116"/>
                  <a:pt x="196" y="116"/>
                  <a:pt x="196" y="116"/>
                </a:cubicBezTo>
                <a:cubicBezTo>
                  <a:pt x="196" y="44"/>
                  <a:pt x="196" y="44"/>
                  <a:pt x="196" y="44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96" y="29"/>
                  <a:pt x="201" y="24"/>
                  <a:pt x="208" y="24"/>
                </a:cubicBezTo>
                <a:cubicBezTo>
                  <a:pt x="215" y="24"/>
                  <a:pt x="220" y="29"/>
                  <a:pt x="220" y="36"/>
                </a:cubicBezTo>
                <a:cubicBezTo>
                  <a:pt x="220" y="44"/>
                  <a:pt x="220" y="44"/>
                  <a:pt x="220" y="44"/>
                </a:cubicBezTo>
                <a:cubicBezTo>
                  <a:pt x="220" y="116"/>
                  <a:pt x="220" y="116"/>
                  <a:pt x="220" y="116"/>
                </a:cubicBezTo>
                <a:cubicBezTo>
                  <a:pt x="220" y="124"/>
                  <a:pt x="220" y="124"/>
                  <a:pt x="220" y="124"/>
                </a:cubicBezTo>
                <a:cubicBezTo>
                  <a:pt x="220" y="131"/>
                  <a:pt x="215" y="136"/>
                  <a:pt x="208" y="136"/>
                </a:cubicBezTo>
                <a:moveTo>
                  <a:pt x="172" y="136"/>
                </a:moveTo>
                <a:cubicBezTo>
                  <a:pt x="84" y="136"/>
                  <a:pt x="84" y="136"/>
                  <a:pt x="84" y="136"/>
                </a:cubicBezTo>
                <a:cubicBezTo>
                  <a:pt x="77" y="136"/>
                  <a:pt x="72" y="131"/>
                  <a:pt x="72" y="124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29"/>
                  <a:pt x="77" y="24"/>
                  <a:pt x="84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9" y="24"/>
                  <a:pt x="184" y="29"/>
                  <a:pt x="184" y="36"/>
                </a:cubicBezTo>
                <a:cubicBezTo>
                  <a:pt x="184" y="124"/>
                  <a:pt x="184" y="124"/>
                  <a:pt x="184" y="124"/>
                </a:cubicBezTo>
                <a:cubicBezTo>
                  <a:pt x="184" y="131"/>
                  <a:pt x="179" y="136"/>
                  <a:pt x="172" y="136"/>
                </a:cubicBezTo>
                <a:moveTo>
                  <a:pt x="160" y="48"/>
                </a:moveTo>
                <a:cubicBezTo>
                  <a:pt x="96" y="48"/>
                  <a:pt x="96" y="48"/>
                  <a:pt x="96" y="48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160" y="112"/>
                  <a:pt x="160" y="112"/>
                  <a:pt x="160" y="112"/>
                </a:cubicBezTo>
                <a:lnTo>
                  <a:pt x="160" y="48"/>
                </a:lnTo>
                <a:close/>
                <a:moveTo>
                  <a:pt x="48" y="136"/>
                </a:moveTo>
                <a:cubicBezTo>
                  <a:pt x="41" y="136"/>
                  <a:pt x="36" y="131"/>
                  <a:pt x="36" y="124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44"/>
                  <a:pt x="36" y="44"/>
                  <a:pt x="36" y="44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29"/>
                  <a:pt x="41" y="24"/>
                  <a:pt x="48" y="24"/>
                </a:cubicBezTo>
                <a:cubicBezTo>
                  <a:pt x="55" y="24"/>
                  <a:pt x="60" y="29"/>
                  <a:pt x="60" y="36"/>
                </a:cubicBezTo>
                <a:cubicBezTo>
                  <a:pt x="60" y="44"/>
                  <a:pt x="60" y="44"/>
                  <a:pt x="60" y="44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31"/>
                  <a:pt x="55" y="136"/>
                  <a:pt x="48" y="136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9" y="0"/>
                  <a:pt x="24" y="5"/>
                  <a:pt x="24" y="12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7" name="Freeform 59"/>
          <p:cNvSpPr>
            <a:spLocks noEditPoints="1"/>
          </p:cNvSpPr>
          <p:nvPr/>
        </p:nvSpPr>
        <p:spPr bwMode="auto">
          <a:xfrm>
            <a:off x="4056628" y="1835027"/>
            <a:ext cx="396284" cy="173279"/>
          </a:xfrm>
          <a:custGeom>
            <a:avLst/>
            <a:gdLst>
              <a:gd name="T0" fmla="*/ 326182 w 256"/>
              <a:gd name="T1" fmla="*/ 182562 h 112"/>
              <a:gd name="T2" fmla="*/ 91331 w 256"/>
              <a:gd name="T3" fmla="*/ 182562 h 112"/>
              <a:gd name="T4" fmla="*/ 0 w 256"/>
              <a:gd name="T5" fmla="*/ 91281 h 112"/>
              <a:gd name="T6" fmla="*/ 91331 w 256"/>
              <a:gd name="T7" fmla="*/ 0 h 112"/>
              <a:gd name="T8" fmla="*/ 182662 w 256"/>
              <a:gd name="T9" fmla="*/ 91281 h 112"/>
              <a:gd name="T10" fmla="*/ 166353 w 256"/>
              <a:gd name="T11" fmla="*/ 143442 h 112"/>
              <a:gd name="T12" fmla="*/ 251160 w 256"/>
              <a:gd name="T13" fmla="*/ 143442 h 112"/>
              <a:gd name="T14" fmla="*/ 234851 w 256"/>
              <a:gd name="T15" fmla="*/ 91281 h 112"/>
              <a:gd name="T16" fmla="*/ 326182 w 256"/>
              <a:gd name="T17" fmla="*/ 0 h 112"/>
              <a:gd name="T18" fmla="*/ 417513 w 256"/>
              <a:gd name="T19" fmla="*/ 91281 h 112"/>
              <a:gd name="T20" fmla="*/ 326182 w 256"/>
              <a:gd name="T21" fmla="*/ 182562 h 112"/>
              <a:gd name="T22" fmla="*/ 143520 w 256"/>
              <a:gd name="T23" fmla="*/ 91281 h 112"/>
              <a:gd name="T24" fmla="*/ 91331 w 256"/>
              <a:gd name="T25" fmla="*/ 39120 h 112"/>
              <a:gd name="T26" fmla="*/ 39142 w 256"/>
              <a:gd name="T27" fmla="*/ 91281 h 112"/>
              <a:gd name="T28" fmla="*/ 91331 w 256"/>
              <a:gd name="T29" fmla="*/ 143442 h 112"/>
              <a:gd name="T30" fmla="*/ 143520 w 256"/>
              <a:gd name="T31" fmla="*/ 91281 h 112"/>
              <a:gd name="T32" fmla="*/ 326182 w 256"/>
              <a:gd name="T33" fmla="*/ 39120 h 112"/>
              <a:gd name="T34" fmla="*/ 273993 w 256"/>
              <a:gd name="T35" fmla="*/ 91281 h 112"/>
              <a:gd name="T36" fmla="*/ 326182 w 256"/>
              <a:gd name="T37" fmla="*/ 143442 h 112"/>
              <a:gd name="T38" fmla="*/ 378371 w 256"/>
              <a:gd name="T39" fmla="*/ 91281 h 112"/>
              <a:gd name="T40" fmla="*/ 326182 w 256"/>
              <a:gd name="T41" fmla="*/ 39120 h 11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6" h="112">
                <a:moveTo>
                  <a:pt x="200" y="112"/>
                </a:moveTo>
                <a:cubicBezTo>
                  <a:pt x="56" y="112"/>
                  <a:pt x="56" y="112"/>
                  <a:pt x="56" y="112"/>
                </a:cubicBezTo>
                <a:cubicBezTo>
                  <a:pt x="25" y="112"/>
                  <a:pt x="0" y="87"/>
                  <a:pt x="0" y="56"/>
                </a:cubicBezTo>
                <a:cubicBezTo>
                  <a:pt x="0" y="25"/>
                  <a:pt x="25" y="0"/>
                  <a:pt x="56" y="0"/>
                </a:cubicBezTo>
                <a:cubicBezTo>
                  <a:pt x="87" y="0"/>
                  <a:pt x="112" y="25"/>
                  <a:pt x="112" y="56"/>
                </a:cubicBezTo>
                <a:cubicBezTo>
                  <a:pt x="112" y="68"/>
                  <a:pt x="108" y="79"/>
                  <a:pt x="102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48" y="79"/>
                  <a:pt x="144" y="68"/>
                  <a:pt x="144" y="56"/>
                </a:cubicBezTo>
                <a:cubicBezTo>
                  <a:pt x="144" y="25"/>
                  <a:pt x="169" y="0"/>
                  <a:pt x="200" y="0"/>
                </a:cubicBezTo>
                <a:cubicBezTo>
                  <a:pt x="231" y="0"/>
                  <a:pt x="256" y="25"/>
                  <a:pt x="256" y="56"/>
                </a:cubicBezTo>
                <a:cubicBezTo>
                  <a:pt x="256" y="87"/>
                  <a:pt x="231" y="112"/>
                  <a:pt x="200" y="112"/>
                </a:cubicBezTo>
                <a:moveTo>
                  <a:pt x="88" y="56"/>
                </a:moveTo>
                <a:cubicBezTo>
                  <a:pt x="88" y="38"/>
                  <a:pt x="74" y="24"/>
                  <a:pt x="56" y="24"/>
                </a:cubicBezTo>
                <a:cubicBezTo>
                  <a:pt x="38" y="24"/>
                  <a:pt x="24" y="38"/>
                  <a:pt x="24" y="56"/>
                </a:cubicBezTo>
                <a:cubicBezTo>
                  <a:pt x="24" y="74"/>
                  <a:pt x="38" y="88"/>
                  <a:pt x="56" y="88"/>
                </a:cubicBezTo>
                <a:cubicBezTo>
                  <a:pt x="74" y="88"/>
                  <a:pt x="88" y="74"/>
                  <a:pt x="88" y="56"/>
                </a:cubicBezTo>
                <a:moveTo>
                  <a:pt x="200" y="24"/>
                </a:moveTo>
                <a:cubicBezTo>
                  <a:pt x="182" y="24"/>
                  <a:pt x="168" y="38"/>
                  <a:pt x="168" y="56"/>
                </a:cubicBezTo>
                <a:cubicBezTo>
                  <a:pt x="168" y="74"/>
                  <a:pt x="182" y="88"/>
                  <a:pt x="200" y="88"/>
                </a:cubicBezTo>
                <a:cubicBezTo>
                  <a:pt x="218" y="88"/>
                  <a:pt x="232" y="74"/>
                  <a:pt x="232" y="56"/>
                </a:cubicBezTo>
                <a:cubicBezTo>
                  <a:pt x="232" y="38"/>
                  <a:pt x="218" y="24"/>
                  <a:pt x="200" y="2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8" name="Freeform 60"/>
          <p:cNvSpPr>
            <a:spLocks noEditPoints="1"/>
          </p:cNvSpPr>
          <p:nvPr/>
        </p:nvSpPr>
        <p:spPr bwMode="auto">
          <a:xfrm>
            <a:off x="3366523" y="1785303"/>
            <a:ext cx="394776" cy="272728"/>
          </a:xfrm>
          <a:custGeom>
            <a:avLst/>
            <a:gdLst>
              <a:gd name="T0" fmla="*/ 396429 w 256"/>
              <a:gd name="T1" fmla="*/ 287338 h 176"/>
              <a:gd name="T2" fmla="*/ 19496 w 256"/>
              <a:gd name="T3" fmla="*/ 287338 h 176"/>
              <a:gd name="T4" fmla="*/ 0 w 256"/>
              <a:gd name="T5" fmla="*/ 267747 h 176"/>
              <a:gd name="T6" fmla="*/ 0 w 256"/>
              <a:gd name="T7" fmla="*/ 117547 h 176"/>
              <a:gd name="T8" fmla="*/ 415925 w 256"/>
              <a:gd name="T9" fmla="*/ 117547 h 176"/>
              <a:gd name="T10" fmla="*/ 415925 w 256"/>
              <a:gd name="T11" fmla="*/ 267747 h 176"/>
              <a:gd name="T12" fmla="*/ 396429 w 256"/>
              <a:gd name="T13" fmla="*/ 287338 h 176"/>
              <a:gd name="T14" fmla="*/ 38993 w 256"/>
              <a:gd name="T15" fmla="*/ 248156 h 176"/>
              <a:gd name="T16" fmla="*/ 116979 w 256"/>
              <a:gd name="T17" fmla="*/ 248156 h 176"/>
              <a:gd name="T18" fmla="*/ 116979 w 256"/>
              <a:gd name="T19" fmla="*/ 228564 h 176"/>
              <a:gd name="T20" fmla="*/ 38993 w 256"/>
              <a:gd name="T21" fmla="*/ 228564 h 176"/>
              <a:gd name="T22" fmla="*/ 38993 w 256"/>
              <a:gd name="T23" fmla="*/ 248156 h 176"/>
              <a:gd name="T24" fmla="*/ 233958 w 256"/>
              <a:gd name="T25" fmla="*/ 189382 h 176"/>
              <a:gd name="T26" fmla="*/ 38993 w 256"/>
              <a:gd name="T27" fmla="*/ 189382 h 176"/>
              <a:gd name="T28" fmla="*/ 38993 w 256"/>
              <a:gd name="T29" fmla="*/ 208973 h 176"/>
              <a:gd name="T30" fmla="*/ 233958 w 256"/>
              <a:gd name="T31" fmla="*/ 208973 h 176"/>
              <a:gd name="T32" fmla="*/ 233958 w 256"/>
              <a:gd name="T33" fmla="*/ 189382 h 176"/>
              <a:gd name="T34" fmla="*/ 0 w 256"/>
              <a:gd name="T35" fmla="*/ 19591 h 176"/>
              <a:gd name="T36" fmla="*/ 19496 w 256"/>
              <a:gd name="T37" fmla="*/ 0 h 176"/>
              <a:gd name="T38" fmla="*/ 396429 w 256"/>
              <a:gd name="T39" fmla="*/ 0 h 176"/>
              <a:gd name="T40" fmla="*/ 415925 w 256"/>
              <a:gd name="T41" fmla="*/ 19591 h 176"/>
              <a:gd name="T42" fmla="*/ 415925 w 256"/>
              <a:gd name="T43" fmla="*/ 78365 h 176"/>
              <a:gd name="T44" fmla="*/ 0 w 256"/>
              <a:gd name="T45" fmla="*/ 78365 h 176"/>
              <a:gd name="T46" fmla="*/ 0 w 256"/>
              <a:gd name="T47" fmla="*/ 19591 h 17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56" h="176">
                <a:moveTo>
                  <a:pt x="244" y="176"/>
                </a:moveTo>
                <a:cubicBezTo>
                  <a:pt x="12" y="176"/>
                  <a:pt x="12" y="176"/>
                  <a:pt x="12" y="176"/>
                </a:cubicBezTo>
                <a:cubicBezTo>
                  <a:pt x="5" y="176"/>
                  <a:pt x="0" y="171"/>
                  <a:pt x="0" y="164"/>
                </a:cubicBezTo>
                <a:cubicBezTo>
                  <a:pt x="0" y="72"/>
                  <a:pt x="0" y="72"/>
                  <a:pt x="0" y="72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moveTo>
                  <a:pt x="24" y="152"/>
                </a:moveTo>
                <a:cubicBezTo>
                  <a:pt x="72" y="152"/>
                  <a:pt x="72" y="152"/>
                  <a:pt x="72" y="152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24" y="140"/>
                  <a:pt x="24" y="140"/>
                  <a:pt x="24" y="140"/>
                </a:cubicBezTo>
                <a:lnTo>
                  <a:pt x="24" y="152"/>
                </a:lnTo>
                <a:close/>
                <a:moveTo>
                  <a:pt x="144" y="116"/>
                </a:moveTo>
                <a:cubicBezTo>
                  <a:pt x="24" y="116"/>
                  <a:pt x="24" y="116"/>
                  <a:pt x="24" y="116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144" y="128"/>
                  <a:pt x="144" y="128"/>
                  <a:pt x="144" y="128"/>
                </a:cubicBezTo>
                <a:lnTo>
                  <a:pt x="144" y="116"/>
                </a:lnTo>
                <a:close/>
                <a:moveTo>
                  <a:pt x="0" y="12"/>
                </a:move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9" name="Freeform 61"/>
          <p:cNvSpPr>
            <a:spLocks noEditPoints="1"/>
          </p:cNvSpPr>
          <p:nvPr/>
        </p:nvSpPr>
        <p:spPr bwMode="auto">
          <a:xfrm>
            <a:off x="2674911" y="1729553"/>
            <a:ext cx="394776" cy="376695"/>
          </a:xfrm>
          <a:custGeom>
            <a:avLst/>
            <a:gdLst>
              <a:gd name="T0" fmla="*/ 415925 w 256"/>
              <a:gd name="T1" fmla="*/ 208197 h 244"/>
              <a:gd name="T2" fmla="*/ 396429 w 256"/>
              <a:gd name="T3" fmla="*/ 227715 h 244"/>
              <a:gd name="T4" fmla="*/ 383431 w 256"/>
              <a:gd name="T5" fmla="*/ 222836 h 244"/>
              <a:gd name="T6" fmla="*/ 383431 w 256"/>
              <a:gd name="T7" fmla="*/ 222836 h 244"/>
              <a:gd name="T8" fmla="*/ 207963 w 256"/>
              <a:gd name="T9" fmla="*/ 47170 h 244"/>
              <a:gd name="T10" fmla="*/ 207963 w 256"/>
              <a:gd name="T11" fmla="*/ 47170 h 244"/>
              <a:gd name="T12" fmla="*/ 207963 w 256"/>
              <a:gd name="T13" fmla="*/ 47170 h 244"/>
              <a:gd name="T14" fmla="*/ 32494 w 256"/>
              <a:gd name="T15" fmla="*/ 222836 h 244"/>
              <a:gd name="T16" fmla="*/ 32494 w 256"/>
              <a:gd name="T17" fmla="*/ 222836 h 244"/>
              <a:gd name="T18" fmla="*/ 19496 w 256"/>
              <a:gd name="T19" fmla="*/ 227715 h 244"/>
              <a:gd name="T20" fmla="*/ 0 w 256"/>
              <a:gd name="T21" fmla="*/ 208197 h 244"/>
              <a:gd name="T22" fmla="*/ 6499 w 256"/>
              <a:gd name="T23" fmla="*/ 193558 h 244"/>
              <a:gd name="T24" fmla="*/ 193340 w 256"/>
              <a:gd name="T25" fmla="*/ 6506 h 244"/>
              <a:gd name="T26" fmla="*/ 207963 w 256"/>
              <a:gd name="T27" fmla="*/ 0 h 244"/>
              <a:gd name="T28" fmla="*/ 207963 w 256"/>
              <a:gd name="T29" fmla="*/ 0 h 244"/>
              <a:gd name="T30" fmla="*/ 209587 w 256"/>
              <a:gd name="T31" fmla="*/ 0 h 244"/>
              <a:gd name="T32" fmla="*/ 209587 w 256"/>
              <a:gd name="T33" fmla="*/ 0 h 244"/>
              <a:gd name="T34" fmla="*/ 209587 w 256"/>
              <a:gd name="T35" fmla="*/ 0 h 244"/>
              <a:gd name="T36" fmla="*/ 209587 w 256"/>
              <a:gd name="T37" fmla="*/ 0 h 244"/>
              <a:gd name="T38" fmla="*/ 222585 w 256"/>
              <a:gd name="T39" fmla="*/ 6506 h 244"/>
              <a:gd name="T40" fmla="*/ 222585 w 256"/>
              <a:gd name="T41" fmla="*/ 6506 h 244"/>
              <a:gd name="T42" fmla="*/ 298946 w 256"/>
              <a:gd name="T43" fmla="*/ 82953 h 244"/>
              <a:gd name="T44" fmla="*/ 298946 w 256"/>
              <a:gd name="T45" fmla="*/ 65061 h 244"/>
              <a:gd name="T46" fmla="*/ 318443 w 256"/>
              <a:gd name="T47" fmla="*/ 45543 h 244"/>
              <a:gd name="T48" fmla="*/ 337939 w 256"/>
              <a:gd name="T49" fmla="*/ 65061 h 244"/>
              <a:gd name="T50" fmla="*/ 337939 w 256"/>
              <a:gd name="T51" fmla="*/ 121990 h 244"/>
              <a:gd name="T52" fmla="*/ 411051 w 256"/>
              <a:gd name="T53" fmla="*/ 195184 h 244"/>
              <a:gd name="T54" fmla="*/ 411051 w 256"/>
              <a:gd name="T55" fmla="*/ 195184 h 244"/>
              <a:gd name="T56" fmla="*/ 415925 w 256"/>
              <a:gd name="T57" fmla="*/ 208197 h 244"/>
              <a:gd name="T58" fmla="*/ 376932 w 256"/>
              <a:gd name="T59" fmla="*/ 240727 h 244"/>
              <a:gd name="T60" fmla="*/ 376932 w 256"/>
              <a:gd name="T61" fmla="*/ 299283 h 244"/>
              <a:gd name="T62" fmla="*/ 376932 w 256"/>
              <a:gd name="T63" fmla="*/ 325307 h 244"/>
              <a:gd name="T64" fmla="*/ 376932 w 256"/>
              <a:gd name="T65" fmla="*/ 377357 h 244"/>
              <a:gd name="T66" fmla="*/ 357436 w 256"/>
              <a:gd name="T67" fmla="*/ 396875 h 244"/>
              <a:gd name="T68" fmla="*/ 318443 w 256"/>
              <a:gd name="T69" fmla="*/ 396875 h 244"/>
              <a:gd name="T70" fmla="*/ 318443 w 256"/>
              <a:gd name="T71" fmla="*/ 240727 h 244"/>
              <a:gd name="T72" fmla="*/ 240457 w 256"/>
              <a:gd name="T73" fmla="*/ 240727 h 244"/>
              <a:gd name="T74" fmla="*/ 240457 w 256"/>
              <a:gd name="T75" fmla="*/ 396875 h 244"/>
              <a:gd name="T76" fmla="*/ 58489 w 256"/>
              <a:gd name="T77" fmla="*/ 396875 h 244"/>
              <a:gd name="T78" fmla="*/ 38993 w 256"/>
              <a:gd name="T79" fmla="*/ 377357 h 244"/>
              <a:gd name="T80" fmla="*/ 38993 w 256"/>
              <a:gd name="T81" fmla="*/ 325307 h 244"/>
              <a:gd name="T82" fmla="*/ 38993 w 256"/>
              <a:gd name="T83" fmla="*/ 299283 h 244"/>
              <a:gd name="T84" fmla="*/ 38993 w 256"/>
              <a:gd name="T85" fmla="*/ 240727 h 244"/>
              <a:gd name="T86" fmla="*/ 207963 w 256"/>
              <a:gd name="T87" fmla="*/ 71568 h 244"/>
              <a:gd name="T88" fmla="*/ 376932 w 256"/>
              <a:gd name="T89" fmla="*/ 240727 h 244"/>
              <a:gd name="T90" fmla="*/ 175468 w 256"/>
              <a:gd name="T91" fmla="*/ 240727 h 244"/>
              <a:gd name="T92" fmla="*/ 97482 w 256"/>
              <a:gd name="T93" fmla="*/ 240727 h 244"/>
              <a:gd name="T94" fmla="*/ 97482 w 256"/>
              <a:gd name="T95" fmla="*/ 318801 h 244"/>
              <a:gd name="T96" fmla="*/ 175468 w 256"/>
              <a:gd name="T97" fmla="*/ 318801 h 244"/>
              <a:gd name="T98" fmla="*/ 175468 w 256"/>
              <a:gd name="T99" fmla="*/ 240727 h 2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56" h="244">
                <a:moveTo>
                  <a:pt x="256" y="128"/>
                </a:moveTo>
                <a:cubicBezTo>
                  <a:pt x="256" y="135"/>
                  <a:pt x="251" y="140"/>
                  <a:pt x="244" y="140"/>
                </a:cubicBezTo>
                <a:cubicBezTo>
                  <a:pt x="241" y="140"/>
                  <a:pt x="238" y="139"/>
                  <a:pt x="236" y="137"/>
                </a:cubicBezTo>
                <a:cubicBezTo>
                  <a:pt x="236" y="137"/>
                  <a:pt x="236" y="137"/>
                  <a:pt x="236" y="137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18" y="139"/>
                  <a:pt x="15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25"/>
                  <a:pt x="1" y="122"/>
                  <a:pt x="4" y="119"/>
                </a:cubicBezTo>
                <a:cubicBezTo>
                  <a:pt x="119" y="4"/>
                  <a:pt x="119" y="4"/>
                  <a:pt x="119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28" y="0"/>
                  <a:pt x="128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32" y="0"/>
                  <a:pt x="135" y="2"/>
                  <a:pt x="137" y="4"/>
                </a:cubicBezTo>
                <a:cubicBezTo>
                  <a:pt x="137" y="4"/>
                  <a:pt x="137" y="4"/>
                  <a:pt x="137" y="4"/>
                </a:cubicBezTo>
                <a:cubicBezTo>
                  <a:pt x="184" y="51"/>
                  <a:pt x="184" y="51"/>
                  <a:pt x="184" y="51"/>
                </a:cubicBezTo>
                <a:cubicBezTo>
                  <a:pt x="184" y="40"/>
                  <a:pt x="184" y="40"/>
                  <a:pt x="184" y="40"/>
                </a:cubicBezTo>
                <a:cubicBezTo>
                  <a:pt x="184" y="33"/>
                  <a:pt x="189" y="28"/>
                  <a:pt x="196" y="28"/>
                </a:cubicBezTo>
                <a:cubicBezTo>
                  <a:pt x="203" y="28"/>
                  <a:pt x="208" y="33"/>
                  <a:pt x="208" y="40"/>
                </a:cubicBezTo>
                <a:cubicBezTo>
                  <a:pt x="208" y="75"/>
                  <a:pt x="208" y="75"/>
                  <a:pt x="208" y="75"/>
                </a:cubicBezTo>
                <a:cubicBezTo>
                  <a:pt x="253" y="120"/>
                  <a:pt x="253" y="120"/>
                  <a:pt x="253" y="120"/>
                </a:cubicBezTo>
                <a:cubicBezTo>
                  <a:pt x="253" y="120"/>
                  <a:pt x="253" y="120"/>
                  <a:pt x="253" y="120"/>
                </a:cubicBezTo>
                <a:cubicBezTo>
                  <a:pt x="255" y="122"/>
                  <a:pt x="256" y="125"/>
                  <a:pt x="256" y="128"/>
                </a:cubicBezTo>
                <a:moveTo>
                  <a:pt x="232" y="148"/>
                </a:moveTo>
                <a:cubicBezTo>
                  <a:pt x="232" y="184"/>
                  <a:pt x="232" y="184"/>
                  <a:pt x="232" y="184"/>
                </a:cubicBezTo>
                <a:cubicBezTo>
                  <a:pt x="232" y="200"/>
                  <a:pt x="232" y="200"/>
                  <a:pt x="232" y="200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239"/>
                  <a:pt x="227" y="244"/>
                  <a:pt x="220" y="244"/>
                </a:cubicBezTo>
                <a:cubicBezTo>
                  <a:pt x="196" y="244"/>
                  <a:pt x="196" y="244"/>
                  <a:pt x="196" y="244"/>
                </a:cubicBezTo>
                <a:cubicBezTo>
                  <a:pt x="196" y="148"/>
                  <a:pt x="196" y="148"/>
                  <a:pt x="196" y="148"/>
                </a:cubicBezTo>
                <a:cubicBezTo>
                  <a:pt x="148" y="148"/>
                  <a:pt x="148" y="148"/>
                  <a:pt x="148" y="148"/>
                </a:cubicBezTo>
                <a:cubicBezTo>
                  <a:pt x="148" y="244"/>
                  <a:pt x="148" y="244"/>
                  <a:pt x="148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29" y="244"/>
                  <a:pt x="24" y="239"/>
                  <a:pt x="24" y="232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128" y="44"/>
                  <a:pt x="128" y="44"/>
                  <a:pt x="128" y="44"/>
                </a:cubicBezTo>
                <a:lnTo>
                  <a:pt x="232" y="148"/>
                </a:lnTo>
                <a:close/>
                <a:moveTo>
                  <a:pt x="108" y="148"/>
                </a:moveTo>
                <a:cubicBezTo>
                  <a:pt x="60" y="148"/>
                  <a:pt x="60" y="148"/>
                  <a:pt x="60" y="148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108" y="196"/>
                  <a:pt x="108" y="196"/>
                  <a:pt x="108" y="196"/>
                </a:cubicBezTo>
                <a:lnTo>
                  <a:pt x="108" y="14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0" name="Freeform 62"/>
          <p:cNvSpPr>
            <a:spLocks noEditPoints="1"/>
          </p:cNvSpPr>
          <p:nvPr/>
        </p:nvSpPr>
        <p:spPr bwMode="auto">
          <a:xfrm>
            <a:off x="1983299" y="1743113"/>
            <a:ext cx="394776" cy="357107"/>
          </a:xfrm>
          <a:custGeom>
            <a:avLst/>
            <a:gdLst>
              <a:gd name="T0" fmla="*/ 396429 w 256"/>
              <a:gd name="T1" fmla="*/ 376238 h 232"/>
              <a:gd name="T2" fmla="*/ 363934 w 256"/>
              <a:gd name="T3" fmla="*/ 376238 h 232"/>
              <a:gd name="T4" fmla="*/ 363934 w 256"/>
              <a:gd name="T5" fmla="*/ 220553 h 232"/>
              <a:gd name="T6" fmla="*/ 363934 w 256"/>
              <a:gd name="T7" fmla="*/ 97303 h 232"/>
              <a:gd name="T8" fmla="*/ 396429 w 256"/>
              <a:gd name="T9" fmla="*/ 97303 h 232"/>
              <a:gd name="T10" fmla="*/ 415925 w 256"/>
              <a:gd name="T11" fmla="*/ 116764 h 232"/>
              <a:gd name="T12" fmla="*/ 415925 w 256"/>
              <a:gd name="T13" fmla="*/ 240014 h 232"/>
              <a:gd name="T14" fmla="*/ 415925 w 256"/>
              <a:gd name="T15" fmla="*/ 317856 h 232"/>
              <a:gd name="T16" fmla="*/ 415925 w 256"/>
              <a:gd name="T17" fmla="*/ 356777 h 232"/>
              <a:gd name="T18" fmla="*/ 396429 w 256"/>
              <a:gd name="T19" fmla="*/ 376238 h 232"/>
              <a:gd name="T20" fmla="*/ 71487 w 256"/>
              <a:gd name="T21" fmla="*/ 376238 h 232"/>
              <a:gd name="T22" fmla="*/ 71487 w 256"/>
              <a:gd name="T23" fmla="*/ 220553 h 232"/>
              <a:gd name="T24" fmla="*/ 71487 w 256"/>
              <a:gd name="T25" fmla="*/ 214066 h 232"/>
              <a:gd name="T26" fmla="*/ 71487 w 256"/>
              <a:gd name="T27" fmla="*/ 97303 h 232"/>
              <a:gd name="T28" fmla="*/ 110480 w 256"/>
              <a:gd name="T29" fmla="*/ 97303 h 232"/>
              <a:gd name="T30" fmla="*/ 207963 w 256"/>
              <a:gd name="T31" fmla="*/ 0 h 232"/>
              <a:gd name="T32" fmla="*/ 305445 w 256"/>
              <a:gd name="T33" fmla="*/ 97303 h 232"/>
              <a:gd name="T34" fmla="*/ 344438 w 256"/>
              <a:gd name="T35" fmla="*/ 97303 h 232"/>
              <a:gd name="T36" fmla="*/ 344438 w 256"/>
              <a:gd name="T37" fmla="*/ 220553 h 232"/>
              <a:gd name="T38" fmla="*/ 344438 w 256"/>
              <a:gd name="T39" fmla="*/ 376238 h 232"/>
              <a:gd name="T40" fmla="*/ 71487 w 256"/>
              <a:gd name="T41" fmla="*/ 376238 h 232"/>
              <a:gd name="T42" fmla="*/ 207963 w 256"/>
              <a:gd name="T43" fmla="*/ 38921 h 232"/>
              <a:gd name="T44" fmla="*/ 149473 w 256"/>
              <a:gd name="T45" fmla="*/ 97303 h 232"/>
              <a:gd name="T46" fmla="*/ 266452 w 256"/>
              <a:gd name="T47" fmla="*/ 97303 h 232"/>
              <a:gd name="T48" fmla="*/ 207963 w 256"/>
              <a:gd name="T49" fmla="*/ 38921 h 232"/>
              <a:gd name="T50" fmla="*/ 0 w 256"/>
              <a:gd name="T51" fmla="*/ 356777 h 232"/>
              <a:gd name="T52" fmla="*/ 0 w 256"/>
              <a:gd name="T53" fmla="*/ 317856 h 232"/>
              <a:gd name="T54" fmla="*/ 0 w 256"/>
              <a:gd name="T55" fmla="*/ 240014 h 232"/>
              <a:gd name="T56" fmla="*/ 0 w 256"/>
              <a:gd name="T57" fmla="*/ 116764 h 232"/>
              <a:gd name="T58" fmla="*/ 19496 w 256"/>
              <a:gd name="T59" fmla="*/ 97303 h 232"/>
              <a:gd name="T60" fmla="*/ 51991 w 256"/>
              <a:gd name="T61" fmla="*/ 97303 h 232"/>
              <a:gd name="T62" fmla="*/ 51991 w 256"/>
              <a:gd name="T63" fmla="*/ 214066 h 232"/>
              <a:gd name="T64" fmla="*/ 51991 w 256"/>
              <a:gd name="T65" fmla="*/ 220553 h 232"/>
              <a:gd name="T66" fmla="*/ 51991 w 256"/>
              <a:gd name="T67" fmla="*/ 376238 h 232"/>
              <a:gd name="T68" fmla="*/ 19496 w 256"/>
              <a:gd name="T69" fmla="*/ 376238 h 232"/>
              <a:gd name="T70" fmla="*/ 0 w 256"/>
              <a:gd name="T71" fmla="*/ 356777 h 2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32">
                <a:moveTo>
                  <a:pt x="244" y="232"/>
                </a:moveTo>
                <a:cubicBezTo>
                  <a:pt x="224" y="232"/>
                  <a:pt x="224" y="232"/>
                  <a:pt x="224" y="232"/>
                </a:cubicBezTo>
                <a:cubicBezTo>
                  <a:pt x="224" y="136"/>
                  <a:pt x="224" y="136"/>
                  <a:pt x="224" y="136"/>
                </a:cubicBezTo>
                <a:cubicBezTo>
                  <a:pt x="224" y="60"/>
                  <a:pt x="224" y="60"/>
                  <a:pt x="224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7"/>
                  <a:pt x="251" y="232"/>
                  <a:pt x="244" y="232"/>
                </a:cubicBezTo>
                <a:moveTo>
                  <a:pt x="44" y="232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4" y="60"/>
                  <a:pt x="44" y="60"/>
                  <a:pt x="44" y="60"/>
                </a:cubicBezTo>
                <a:cubicBezTo>
                  <a:pt x="68" y="60"/>
                  <a:pt x="68" y="60"/>
                  <a:pt x="68" y="60"/>
                </a:cubicBezTo>
                <a:cubicBezTo>
                  <a:pt x="68" y="27"/>
                  <a:pt x="95" y="0"/>
                  <a:pt x="128" y="0"/>
                </a:cubicBezTo>
                <a:cubicBezTo>
                  <a:pt x="161" y="0"/>
                  <a:pt x="188" y="27"/>
                  <a:pt x="188" y="60"/>
                </a:cubicBezTo>
                <a:cubicBezTo>
                  <a:pt x="212" y="60"/>
                  <a:pt x="212" y="60"/>
                  <a:pt x="212" y="60"/>
                </a:cubicBezTo>
                <a:cubicBezTo>
                  <a:pt x="212" y="136"/>
                  <a:pt x="212" y="136"/>
                  <a:pt x="212" y="136"/>
                </a:cubicBezTo>
                <a:cubicBezTo>
                  <a:pt x="212" y="232"/>
                  <a:pt x="212" y="232"/>
                  <a:pt x="212" y="232"/>
                </a:cubicBezTo>
                <a:lnTo>
                  <a:pt x="44" y="232"/>
                </a:lnTo>
                <a:close/>
                <a:moveTo>
                  <a:pt x="128" y="24"/>
                </a:moveTo>
                <a:cubicBezTo>
                  <a:pt x="108" y="24"/>
                  <a:pt x="92" y="40"/>
                  <a:pt x="92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40"/>
                  <a:pt x="148" y="24"/>
                  <a:pt x="128" y="24"/>
                </a:cubicBezTo>
                <a:moveTo>
                  <a:pt x="0" y="220"/>
                </a:moveTo>
                <a:cubicBezTo>
                  <a:pt x="0" y="196"/>
                  <a:pt x="0" y="196"/>
                  <a:pt x="0" y="196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2" y="232"/>
                  <a:pt x="32" y="232"/>
                  <a:pt x="3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1" name="Freeform 63"/>
          <p:cNvSpPr>
            <a:spLocks noEditPoints="1"/>
          </p:cNvSpPr>
          <p:nvPr/>
        </p:nvSpPr>
        <p:spPr bwMode="auto">
          <a:xfrm>
            <a:off x="1335383" y="1755167"/>
            <a:ext cx="307383" cy="332999"/>
          </a:xfrm>
          <a:custGeom>
            <a:avLst/>
            <a:gdLst>
              <a:gd name="T0" fmla="*/ 318992 w 200"/>
              <a:gd name="T1" fmla="*/ 168922 h 216"/>
              <a:gd name="T2" fmla="*/ 318992 w 200"/>
              <a:gd name="T3" fmla="*/ 168922 h 216"/>
              <a:gd name="T4" fmla="*/ 317373 w 200"/>
              <a:gd name="T5" fmla="*/ 170546 h 216"/>
              <a:gd name="T6" fmla="*/ 161925 w 200"/>
              <a:gd name="T7" fmla="*/ 19491 h 216"/>
              <a:gd name="T8" fmla="*/ 45339 w 200"/>
              <a:gd name="T9" fmla="*/ 19491 h 216"/>
              <a:gd name="T10" fmla="*/ 19431 w 200"/>
              <a:gd name="T11" fmla="*/ 19491 h 216"/>
              <a:gd name="T12" fmla="*/ 38862 w 200"/>
              <a:gd name="T13" fmla="*/ 0 h 216"/>
              <a:gd name="T14" fmla="*/ 38862 w 200"/>
              <a:gd name="T15" fmla="*/ 0 h 216"/>
              <a:gd name="T16" fmla="*/ 161925 w 200"/>
              <a:gd name="T17" fmla="*/ 0 h 216"/>
              <a:gd name="T18" fmla="*/ 161925 w 200"/>
              <a:gd name="T19" fmla="*/ 0 h 216"/>
              <a:gd name="T20" fmla="*/ 161925 w 200"/>
              <a:gd name="T21" fmla="*/ 0 h 216"/>
              <a:gd name="T22" fmla="*/ 176498 w 200"/>
              <a:gd name="T23" fmla="*/ 6497 h 216"/>
              <a:gd name="T24" fmla="*/ 284988 w 200"/>
              <a:gd name="T25" fmla="*/ 110449 h 216"/>
              <a:gd name="T26" fmla="*/ 284988 w 200"/>
              <a:gd name="T27" fmla="*/ 110449 h 216"/>
              <a:gd name="T28" fmla="*/ 317373 w 200"/>
              <a:gd name="T29" fmla="*/ 141310 h 216"/>
              <a:gd name="T30" fmla="*/ 323850 w 200"/>
              <a:gd name="T31" fmla="*/ 155928 h 216"/>
              <a:gd name="T32" fmla="*/ 318992 w 200"/>
              <a:gd name="T33" fmla="*/ 168922 h 216"/>
              <a:gd name="T34" fmla="*/ 142494 w 200"/>
              <a:gd name="T35" fmla="*/ 38982 h 216"/>
              <a:gd name="T36" fmla="*/ 142494 w 200"/>
              <a:gd name="T37" fmla="*/ 38982 h 216"/>
              <a:gd name="T38" fmla="*/ 142494 w 200"/>
              <a:gd name="T39" fmla="*/ 38982 h 216"/>
              <a:gd name="T40" fmla="*/ 157067 w 200"/>
              <a:gd name="T41" fmla="*/ 45479 h 216"/>
              <a:gd name="T42" fmla="*/ 304419 w 200"/>
              <a:gd name="T43" fmla="*/ 186789 h 216"/>
              <a:gd name="T44" fmla="*/ 310896 w 200"/>
              <a:gd name="T45" fmla="*/ 198159 h 216"/>
              <a:gd name="T46" fmla="*/ 310896 w 200"/>
              <a:gd name="T47" fmla="*/ 198159 h 216"/>
              <a:gd name="T48" fmla="*/ 310896 w 200"/>
              <a:gd name="T49" fmla="*/ 199783 h 216"/>
              <a:gd name="T50" fmla="*/ 310896 w 200"/>
              <a:gd name="T51" fmla="*/ 199783 h 216"/>
              <a:gd name="T52" fmla="*/ 310896 w 200"/>
              <a:gd name="T53" fmla="*/ 201407 h 216"/>
              <a:gd name="T54" fmla="*/ 310896 w 200"/>
              <a:gd name="T55" fmla="*/ 201407 h 216"/>
              <a:gd name="T56" fmla="*/ 306038 w 200"/>
              <a:gd name="T57" fmla="*/ 214401 h 216"/>
              <a:gd name="T58" fmla="*/ 306038 w 200"/>
              <a:gd name="T59" fmla="*/ 214401 h 216"/>
              <a:gd name="T60" fmla="*/ 195929 w 200"/>
              <a:gd name="T61" fmla="*/ 344341 h 216"/>
              <a:gd name="T62" fmla="*/ 195929 w 200"/>
              <a:gd name="T63" fmla="*/ 344341 h 216"/>
              <a:gd name="T64" fmla="*/ 181356 w 200"/>
              <a:gd name="T65" fmla="*/ 350838 h 216"/>
              <a:gd name="T66" fmla="*/ 179737 w 200"/>
              <a:gd name="T67" fmla="*/ 350838 h 216"/>
              <a:gd name="T68" fmla="*/ 178118 w 200"/>
              <a:gd name="T69" fmla="*/ 350838 h 216"/>
              <a:gd name="T70" fmla="*/ 178118 w 200"/>
              <a:gd name="T71" fmla="*/ 350838 h 216"/>
              <a:gd name="T72" fmla="*/ 168402 w 200"/>
              <a:gd name="T73" fmla="*/ 345965 h 216"/>
              <a:gd name="T74" fmla="*/ 168402 w 200"/>
              <a:gd name="T75" fmla="*/ 345965 h 216"/>
              <a:gd name="T76" fmla="*/ 6477 w 200"/>
              <a:gd name="T77" fmla="*/ 196534 h 216"/>
              <a:gd name="T78" fmla="*/ 6477 w 200"/>
              <a:gd name="T79" fmla="*/ 196534 h 216"/>
              <a:gd name="T80" fmla="*/ 0 w 200"/>
              <a:gd name="T81" fmla="*/ 181916 h 216"/>
              <a:gd name="T82" fmla="*/ 0 w 200"/>
              <a:gd name="T83" fmla="*/ 181916 h 216"/>
              <a:gd name="T84" fmla="*/ 0 w 200"/>
              <a:gd name="T85" fmla="*/ 77964 h 216"/>
              <a:gd name="T86" fmla="*/ 0 w 200"/>
              <a:gd name="T87" fmla="*/ 58473 h 216"/>
              <a:gd name="T88" fmla="*/ 0 w 200"/>
              <a:gd name="T89" fmla="*/ 58473 h 216"/>
              <a:gd name="T90" fmla="*/ 0 w 200"/>
              <a:gd name="T91" fmla="*/ 58473 h 216"/>
              <a:gd name="T92" fmla="*/ 19431 w 200"/>
              <a:gd name="T93" fmla="*/ 38982 h 216"/>
              <a:gd name="T94" fmla="*/ 19431 w 200"/>
              <a:gd name="T95" fmla="*/ 38982 h 216"/>
              <a:gd name="T96" fmla="*/ 142494 w 200"/>
              <a:gd name="T97" fmla="*/ 38982 h 216"/>
              <a:gd name="T98" fmla="*/ 51816 w 200"/>
              <a:gd name="T99" fmla="*/ 116946 h 216"/>
              <a:gd name="T100" fmla="*/ 77724 w 200"/>
              <a:gd name="T101" fmla="*/ 90958 h 216"/>
              <a:gd name="T102" fmla="*/ 51816 w 200"/>
              <a:gd name="T103" fmla="*/ 64970 h 216"/>
              <a:gd name="T104" fmla="*/ 25908 w 200"/>
              <a:gd name="T105" fmla="*/ 90958 h 216"/>
              <a:gd name="T106" fmla="*/ 51816 w 200"/>
              <a:gd name="T107" fmla="*/ 116946 h 21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00" h="216">
                <a:moveTo>
                  <a:pt x="197" y="104"/>
                </a:moveTo>
                <a:cubicBezTo>
                  <a:pt x="197" y="104"/>
                  <a:pt x="197" y="104"/>
                  <a:pt x="197" y="104"/>
                </a:cubicBezTo>
                <a:cubicBezTo>
                  <a:pt x="196" y="105"/>
                  <a:pt x="196" y="105"/>
                  <a:pt x="196" y="105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7" y="0"/>
                  <a:pt x="2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3" y="0"/>
                  <a:pt x="106" y="1"/>
                  <a:pt x="109" y="4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199" y="90"/>
                  <a:pt x="200" y="93"/>
                  <a:pt x="200" y="96"/>
                </a:cubicBezTo>
                <a:cubicBezTo>
                  <a:pt x="200" y="99"/>
                  <a:pt x="199" y="102"/>
                  <a:pt x="197" y="104"/>
                </a:cubicBezTo>
                <a:moveTo>
                  <a:pt x="88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91" y="24"/>
                  <a:pt x="94" y="25"/>
                  <a:pt x="97" y="28"/>
                </a:cubicBezTo>
                <a:cubicBezTo>
                  <a:pt x="188" y="115"/>
                  <a:pt x="188" y="115"/>
                  <a:pt x="188" y="115"/>
                </a:cubicBezTo>
                <a:cubicBezTo>
                  <a:pt x="190" y="117"/>
                  <a:pt x="191" y="119"/>
                  <a:pt x="192" y="122"/>
                </a:cubicBezTo>
                <a:cubicBezTo>
                  <a:pt x="192" y="122"/>
                  <a:pt x="192" y="122"/>
                  <a:pt x="192" y="122"/>
                </a:cubicBezTo>
                <a:cubicBezTo>
                  <a:pt x="192" y="122"/>
                  <a:pt x="192" y="122"/>
                  <a:pt x="192" y="123"/>
                </a:cubicBezTo>
                <a:cubicBezTo>
                  <a:pt x="192" y="123"/>
                  <a:pt x="192" y="123"/>
                  <a:pt x="192" y="123"/>
                </a:cubicBezTo>
                <a:cubicBezTo>
                  <a:pt x="192" y="123"/>
                  <a:pt x="192" y="123"/>
                  <a:pt x="192" y="124"/>
                </a:cubicBezTo>
                <a:cubicBezTo>
                  <a:pt x="192" y="124"/>
                  <a:pt x="192" y="124"/>
                  <a:pt x="192" y="124"/>
                </a:cubicBezTo>
                <a:cubicBezTo>
                  <a:pt x="192" y="127"/>
                  <a:pt x="191" y="130"/>
                  <a:pt x="189" y="132"/>
                </a:cubicBezTo>
                <a:cubicBezTo>
                  <a:pt x="189" y="132"/>
                  <a:pt x="189" y="132"/>
                  <a:pt x="189" y="132"/>
                </a:cubicBezTo>
                <a:cubicBezTo>
                  <a:pt x="121" y="212"/>
                  <a:pt x="121" y="212"/>
                  <a:pt x="121" y="212"/>
                </a:cubicBezTo>
                <a:cubicBezTo>
                  <a:pt x="121" y="212"/>
                  <a:pt x="121" y="212"/>
                  <a:pt x="121" y="212"/>
                </a:cubicBezTo>
                <a:cubicBezTo>
                  <a:pt x="119" y="214"/>
                  <a:pt x="116" y="216"/>
                  <a:pt x="112" y="216"/>
                </a:cubicBezTo>
                <a:cubicBezTo>
                  <a:pt x="112" y="216"/>
                  <a:pt x="111" y="216"/>
                  <a:pt x="111" y="216"/>
                </a:cubicBezTo>
                <a:cubicBezTo>
                  <a:pt x="111" y="216"/>
                  <a:pt x="110" y="216"/>
                  <a:pt x="110" y="216"/>
                </a:cubicBezTo>
                <a:cubicBezTo>
                  <a:pt x="110" y="216"/>
                  <a:pt x="110" y="216"/>
                  <a:pt x="110" y="216"/>
                </a:cubicBezTo>
                <a:cubicBezTo>
                  <a:pt x="108" y="215"/>
                  <a:pt x="106" y="214"/>
                  <a:pt x="104" y="213"/>
                </a:cubicBezTo>
                <a:cubicBezTo>
                  <a:pt x="104" y="213"/>
                  <a:pt x="104" y="213"/>
                  <a:pt x="104" y="213"/>
                </a:cubicBezTo>
                <a:cubicBezTo>
                  <a:pt x="4" y="121"/>
                  <a:pt x="4" y="121"/>
                  <a:pt x="4" y="121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19"/>
                  <a:pt x="0" y="116"/>
                  <a:pt x="0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lnTo>
                  <a:pt x="88" y="24"/>
                </a:lnTo>
                <a:close/>
                <a:moveTo>
                  <a:pt x="32" y="72"/>
                </a:moveTo>
                <a:cubicBezTo>
                  <a:pt x="41" y="72"/>
                  <a:pt x="48" y="65"/>
                  <a:pt x="48" y="56"/>
                </a:cubicBezTo>
                <a:cubicBezTo>
                  <a:pt x="48" y="47"/>
                  <a:pt x="41" y="40"/>
                  <a:pt x="32" y="40"/>
                </a:cubicBezTo>
                <a:cubicBezTo>
                  <a:pt x="23" y="40"/>
                  <a:pt x="16" y="47"/>
                  <a:pt x="16" y="56"/>
                </a:cubicBezTo>
                <a:cubicBezTo>
                  <a:pt x="16" y="65"/>
                  <a:pt x="23" y="72"/>
                  <a:pt x="32" y="7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2" name="Freeform 64"/>
          <p:cNvSpPr>
            <a:spLocks noEditPoints="1"/>
          </p:cNvSpPr>
          <p:nvPr/>
        </p:nvSpPr>
        <p:spPr bwMode="auto">
          <a:xfrm>
            <a:off x="649799" y="1773249"/>
            <a:ext cx="296835" cy="296836"/>
          </a:xfrm>
          <a:custGeom>
            <a:avLst/>
            <a:gdLst>
              <a:gd name="T0" fmla="*/ 312737 w 192"/>
              <a:gd name="T1" fmla="*/ 159627 h 192"/>
              <a:gd name="T2" fmla="*/ 312737 w 192"/>
              <a:gd name="T3" fmla="*/ 159627 h 192"/>
              <a:gd name="T4" fmla="*/ 312737 w 192"/>
              <a:gd name="T5" fmla="*/ 161256 h 192"/>
              <a:gd name="T6" fmla="*/ 312737 w 192"/>
              <a:gd name="T7" fmla="*/ 161256 h 192"/>
              <a:gd name="T8" fmla="*/ 312737 w 192"/>
              <a:gd name="T9" fmla="*/ 162884 h 192"/>
              <a:gd name="T10" fmla="*/ 312737 w 192"/>
              <a:gd name="T11" fmla="*/ 162884 h 192"/>
              <a:gd name="T12" fmla="*/ 307850 w 192"/>
              <a:gd name="T13" fmla="*/ 175915 h 192"/>
              <a:gd name="T14" fmla="*/ 307850 w 192"/>
              <a:gd name="T15" fmla="*/ 175915 h 192"/>
              <a:gd name="T16" fmla="*/ 197089 w 192"/>
              <a:gd name="T17" fmla="*/ 306223 h 192"/>
              <a:gd name="T18" fmla="*/ 197089 w 192"/>
              <a:gd name="T19" fmla="*/ 306223 h 192"/>
              <a:gd name="T20" fmla="*/ 182430 w 192"/>
              <a:gd name="T21" fmla="*/ 312738 h 192"/>
              <a:gd name="T22" fmla="*/ 180801 w 192"/>
              <a:gd name="T23" fmla="*/ 312738 h 192"/>
              <a:gd name="T24" fmla="*/ 179172 w 192"/>
              <a:gd name="T25" fmla="*/ 312738 h 192"/>
              <a:gd name="T26" fmla="*/ 179172 w 192"/>
              <a:gd name="T27" fmla="*/ 312738 h 192"/>
              <a:gd name="T28" fmla="*/ 169399 w 192"/>
              <a:gd name="T29" fmla="*/ 307851 h 192"/>
              <a:gd name="T30" fmla="*/ 169399 w 192"/>
              <a:gd name="T31" fmla="*/ 307851 h 192"/>
              <a:gd name="T32" fmla="*/ 6515 w 192"/>
              <a:gd name="T33" fmla="*/ 157998 h 192"/>
              <a:gd name="T34" fmla="*/ 6515 w 192"/>
              <a:gd name="T35" fmla="*/ 157998 h 192"/>
              <a:gd name="T36" fmla="*/ 0 w 192"/>
              <a:gd name="T37" fmla="*/ 143338 h 192"/>
              <a:gd name="T38" fmla="*/ 0 w 192"/>
              <a:gd name="T39" fmla="*/ 143338 h 192"/>
              <a:gd name="T40" fmla="*/ 0 w 192"/>
              <a:gd name="T41" fmla="*/ 39092 h 192"/>
              <a:gd name="T42" fmla="*/ 0 w 192"/>
              <a:gd name="T43" fmla="*/ 19546 h 192"/>
              <a:gd name="T44" fmla="*/ 0 w 192"/>
              <a:gd name="T45" fmla="*/ 19546 h 192"/>
              <a:gd name="T46" fmla="*/ 0 w 192"/>
              <a:gd name="T47" fmla="*/ 19546 h 192"/>
              <a:gd name="T48" fmla="*/ 19546 w 192"/>
              <a:gd name="T49" fmla="*/ 0 h 192"/>
              <a:gd name="T50" fmla="*/ 19546 w 192"/>
              <a:gd name="T51" fmla="*/ 0 h 192"/>
              <a:gd name="T52" fmla="*/ 143338 w 192"/>
              <a:gd name="T53" fmla="*/ 0 h 192"/>
              <a:gd name="T54" fmla="*/ 143338 w 192"/>
              <a:gd name="T55" fmla="*/ 0 h 192"/>
              <a:gd name="T56" fmla="*/ 143338 w 192"/>
              <a:gd name="T57" fmla="*/ 0 h 192"/>
              <a:gd name="T58" fmla="*/ 157997 w 192"/>
              <a:gd name="T59" fmla="*/ 6515 h 192"/>
              <a:gd name="T60" fmla="*/ 306222 w 192"/>
              <a:gd name="T61" fmla="*/ 148225 h 192"/>
              <a:gd name="T62" fmla="*/ 312737 w 192"/>
              <a:gd name="T63" fmla="*/ 159627 h 192"/>
              <a:gd name="T64" fmla="*/ 52123 w 192"/>
              <a:gd name="T65" fmla="*/ 26062 h 192"/>
              <a:gd name="T66" fmla="*/ 26061 w 192"/>
              <a:gd name="T67" fmla="*/ 52123 h 192"/>
              <a:gd name="T68" fmla="*/ 52123 w 192"/>
              <a:gd name="T69" fmla="*/ 78185 h 192"/>
              <a:gd name="T70" fmla="*/ 78184 w 192"/>
              <a:gd name="T71" fmla="*/ 52123 h 192"/>
              <a:gd name="T72" fmla="*/ 52123 w 192"/>
              <a:gd name="T73" fmla="*/ 26062 h 1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2" h="192">
                <a:moveTo>
                  <a:pt x="192" y="98"/>
                </a:moveTo>
                <a:cubicBezTo>
                  <a:pt x="192" y="98"/>
                  <a:pt x="192" y="98"/>
                  <a:pt x="192" y="98"/>
                </a:cubicBezTo>
                <a:cubicBezTo>
                  <a:pt x="192" y="98"/>
                  <a:pt x="192" y="98"/>
                  <a:pt x="192" y="99"/>
                </a:cubicBezTo>
                <a:cubicBezTo>
                  <a:pt x="192" y="99"/>
                  <a:pt x="192" y="99"/>
                  <a:pt x="192" y="99"/>
                </a:cubicBezTo>
                <a:cubicBezTo>
                  <a:pt x="192" y="99"/>
                  <a:pt x="192" y="99"/>
                  <a:pt x="192" y="100"/>
                </a:cubicBezTo>
                <a:cubicBezTo>
                  <a:pt x="192" y="100"/>
                  <a:pt x="192" y="100"/>
                  <a:pt x="192" y="100"/>
                </a:cubicBezTo>
                <a:cubicBezTo>
                  <a:pt x="192" y="103"/>
                  <a:pt x="191" y="106"/>
                  <a:pt x="189" y="108"/>
                </a:cubicBezTo>
                <a:cubicBezTo>
                  <a:pt x="189" y="108"/>
                  <a:pt x="189" y="108"/>
                  <a:pt x="189" y="108"/>
                </a:cubicBezTo>
                <a:cubicBezTo>
                  <a:pt x="121" y="188"/>
                  <a:pt x="121" y="188"/>
                  <a:pt x="121" y="188"/>
                </a:cubicBezTo>
                <a:cubicBezTo>
                  <a:pt x="121" y="188"/>
                  <a:pt x="121" y="188"/>
                  <a:pt x="121" y="188"/>
                </a:cubicBezTo>
                <a:cubicBezTo>
                  <a:pt x="119" y="190"/>
                  <a:pt x="116" y="192"/>
                  <a:pt x="112" y="192"/>
                </a:cubicBezTo>
                <a:cubicBezTo>
                  <a:pt x="112" y="192"/>
                  <a:pt x="111" y="192"/>
                  <a:pt x="111" y="192"/>
                </a:cubicBezTo>
                <a:cubicBezTo>
                  <a:pt x="111" y="192"/>
                  <a:pt x="110" y="192"/>
                  <a:pt x="110" y="192"/>
                </a:cubicBezTo>
                <a:cubicBezTo>
                  <a:pt x="110" y="192"/>
                  <a:pt x="110" y="192"/>
                  <a:pt x="110" y="192"/>
                </a:cubicBezTo>
                <a:cubicBezTo>
                  <a:pt x="108" y="191"/>
                  <a:pt x="106" y="190"/>
                  <a:pt x="104" y="189"/>
                </a:cubicBezTo>
                <a:cubicBezTo>
                  <a:pt x="104" y="189"/>
                  <a:pt x="104" y="189"/>
                  <a:pt x="104" y="189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7"/>
                  <a:pt x="4" y="97"/>
                  <a:pt x="4" y="97"/>
                </a:cubicBezTo>
                <a:cubicBezTo>
                  <a:pt x="2" y="95"/>
                  <a:pt x="0" y="92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91" y="0"/>
                  <a:pt x="94" y="1"/>
                  <a:pt x="97" y="4"/>
                </a:cubicBezTo>
                <a:cubicBezTo>
                  <a:pt x="188" y="91"/>
                  <a:pt x="188" y="91"/>
                  <a:pt x="188" y="91"/>
                </a:cubicBezTo>
                <a:cubicBezTo>
                  <a:pt x="190" y="93"/>
                  <a:pt x="191" y="95"/>
                  <a:pt x="192" y="98"/>
                </a:cubicBezTo>
                <a:moveTo>
                  <a:pt x="32" y="16"/>
                </a:moveTo>
                <a:cubicBezTo>
                  <a:pt x="23" y="16"/>
                  <a:pt x="16" y="23"/>
                  <a:pt x="16" y="32"/>
                </a:cubicBezTo>
                <a:cubicBezTo>
                  <a:pt x="16" y="41"/>
                  <a:pt x="23" y="48"/>
                  <a:pt x="32" y="48"/>
                </a:cubicBezTo>
                <a:cubicBezTo>
                  <a:pt x="41" y="48"/>
                  <a:pt x="48" y="41"/>
                  <a:pt x="48" y="32"/>
                </a:cubicBezTo>
                <a:cubicBezTo>
                  <a:pt x="48" y="23"/>
                  <a:pt x="41" y="16"/>
                  <a:pt x="32" y="16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3" name="Freeform 65"/>
          <p:cNvSpPr>
            <a:spLocks noEditPoints="1"/>
          </p:cNvSpPr>
          <p:nvPr/>
        </p:nvSpPr>
        <p:spPr bwMode="auto">
          <a:xfrm>
            <a:off x="8206299" y="1063556"/>
            <a:ext cx="394776" cy="332998"/>
          </a:xfrm>
          <a:custGeom>
            <a:avLst/>
            <a:gdLst>
              <a:gd name="T0" fmla="*/ 246955 w 256"/>
              <a:gd name="T1" fmla="*/ 136437 h 216"/>
              <a:gd name="T2" fmla="*/ 415925 w 256"/>
              <a:gd name="T3" fmla="*/ 136437 h 216"/>
              <a:gd name="T4" fmla="*/ 370433 w 256"/>
              <a:gd name="T5" fmla="*/ 149431 h 216"/>
              <a:gd name="T6" fmla="*/ 370433 w 256"/>
              <a:gd name="T7" fmla="*/ 123443 h 216"/>
              <a:gd name="T8" fmla="*/ 357436 w 256"/>
              <a:gd name="T9" fmla="*/ 90958 h 216"/>
              <a:gd name="T10" fmla="*/ 331440 w 256"/>
              <a:gd name="T11" fmla="*/ 108824 h 216"/>
              <a:gd name="T12" fmla="*/ 305445 w 256"/>
              <a:gd name="T13" fmla="*/ 90958 h 216"/>
              <a:gd name="T14" fmla="*/ 292447 w 256"/>
              <a:gd name="T15" fmla="*/ 123443 h 216"/>
              <a:gd name="T16" fmla="*/ 292447 w 256"/>
              <a:gd name="T17" fmla="*/ 149431 h 216"/>
              <a:gd name="T18" fmla="*/ 305445 w 256"/>
              <a:gd name="T19" fmla="*/ 181915 h 216"/>
              <a:gd name="T20" fmla="*/ 331440 w 256"/>
              <a:gd name="T21" fmla="*/ 164049 h 216"/>
              <a:gd name="T22" fmla="*/ 357436 w 256"/>
              <a:gd name="T23" fmla="*/ 181915 h 216"/>
              <a:gd name="T24" fmla="*/ 370433 w 256"/>
              <a:gd name="T25" fmla="*/ 149431 h 216"/>
              <a:gd name="T26" fmla="*/ 230708 w 256"/>
              <a:gd name="T27" fmla="*/ 29236 h 216"/>
              <a:gd name="T28" fmla="*/ 227459 w 256"/>
              <a:gd name="T29" fmla="*/ 19491 h 216"/>
              <a:gd name="T30" fmla="*/ 264827 w 256"/>
              <a:gd name="T31" fmla="*/ 11370 h 216"/>
              <a:gd name="T32" fmla="*/ 282699 w 256"/>
              <a:gd name="T33" fmla="*/ 45479 h 216"/>
              <a:gd name="T34" fmla="*/ 185217 w 256"/>
              <a:gd name="T35" fmla="*/ 29236 h 216"/>
              <a:gd name="T36" fmla="*/ 99107 w 256"/>
              <a:gd name="T37" fmla="*/ 110449 h 216"/>
              <a:gd name="T38" fmla="*/ 151098 w 256"/>
              <a:gd name="T39" fmla="*/ 11370 h 216"/>
              <a:gd name="T40" fmla="*/ 188466 w 256"/>
              <a:gd name="T41" fmla="*/ 19491 h 216"/>
              <a:gd name="T42" fmla="*/ 159221 w 256"/>
              <a:gd name="T43" fmla="*/ 129940 h 216"/>
              <a:gd name="T44" fmla="*/ 227459 w 256"/>
              <a:gd name="T45" fmla="*/ 136437 h 216"/>
              <a:gd name="T46" fmla="*/ 266452 w 256"/>
              <a:gd name="T47" fmla="*/ 292364 h 216"/>
              <a:gd name="T48" fmla="*/ 305445 w 256"/>
              <a:gd name="T49" fmla="*/ 292364 h 216"/>
              <a:gd name="T50" fmla="*/ 331440 w 256"/>
              <a:gd name="T51" fmla="*/ 240388 h 216"/>
              <a:gd name="T52" fmla="*/ 337939 w 256"/>
              <a:gd name="T53" fmla="*/ 336219 h 216"/>
              <a:gd name="T54" fmla="*/ 318443 w 256"/>
              <a:gd name="T55" fmla="*/ 350837 h 216"/>
              <a:gd name="T56" fmla="*/ 310319 w 256"/>
              <a:gd name="T57" fmla="*/ 350837 h 216"/>
              <a:gd name="T58" fmla="*/ 97482 w 256"/>
              <a:gd name="T59" fmla="*/ 350837 h 216"/>
              <a:gd name="T60" fmla="*/ 77986 w 256"/>
              <a:gd name="T61" fmla="*/ 336219 h 216"/>
              <a:gd name="T62" fmla="*/ 37368 w 256"/>
              <a:gd name="T63" fmla="*/ 168922 h 216"/>
              <a:gd name="T64" fmla="*/ 0 w 256"/>
              <a:gd name="T65" fmla="*/ 149431 h 216"/>
              <a:gd name="T66" fmla="*/ 94233 w 256"/>
              <a:gd name="T67" fmla="*/ 129940 h 216"/>
              <a:gd name="T68" fmla="*/ 188466 w 256"/>
              <a:gd name="T69" fmla="*/ 292364 h 216"/>
              <a:gd name="T70" fmla="*/ 227459 w 256"/>
              <a:gd name="T71" fmla="*/ 292364 h 216"/>
              <a:gd name="T72" fmla="*/ 207963 w 256"/>
              <a:gd name="T73" fmla="*/ 168922 h 216"/>
              <a:gd name="T74" fmla="*/ 188466 w 256"/>
              <a:gd name="T75" fmla="*/ 292364 h 216"/>
              <a:gd name="T76" fmla="*/ 129977 w 256"/>
              <a:gd name="T77" fmla="*/ 168922 h 216"/>
              <a:gd name="T78" fmla="*/ 110480 w 256"/>
              <a:gd name="T79" fmla="*/ 292364 h 216"/>
              <a:gd name="T80" fmla="*/ 149473 w 256"/>
              <a:gd name="T81" fmla="*/ 292364 h 21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92"/>
                </a:moveTo>
                <a:cubicBezTo>
                  <a:pt x="221" y="84"/>
                  <a:pt x="221" y="84"/>
                  <a:pt x="221" y="84"/>
                </a:cubicBezTo>
                <a:cubicBezTo>
                  <a:pt x="228" y="76"/>
                  <a:pt x="228" y="76"/>
                  <a:pt x="228" y="76"/>
                </a:cubicBezTo>
                <a:cubicBezTo>
                  <a:pt x="231" y="74"/>
                  <a:pt x="232" y="71"/>
                  <a:pt x="232" y="68"/>
                </a:cubicBezTo>
                <a:cubicBezTo>
                  <a:pt x="232" y="61"/>
                  <a:pt x="227" y="56"/>
                  <a:pt x="220" y="56"/>
                </a:cubicBezTo>
                <a:cubicBezTo>
                  <a:pt x="217" y="56"/>
                  <a:pt x="214" y="57"/>
                  <a:pt x="212" y="60"/>
                </a:cubicBezTo>
                <a:cubicBezTo>
                  <a:pt x="204" y="67"/>
                  <a:pt x="204" y="67"/>
                  <a:pt x="204" y="67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194" y="57"/>
                  <a:pt x="191" y="56"/>
                  <a:pt x="188" y="56"/>
                </a:cubicBezTo>
                <a:cubicBezTo>
                  <a:pt x="181" y="56"/>
                  <a:pt x="176" y="61"/>
                  <a:pt x="176" y="68"/>
                </a:cubicBezTo>
                <a:cubicBezTo>
                  <a:pt x="176" y="71"/>
                  <a:pt x="177" y="74"/>
                  <a:pt x="180" y="76"/>
                </a:cubicBezTo>
                <a:cubicBezTo>
                  <a:pt x="187" y="84"/>
                  <a:pt x="187" y="84"/>
                  <a:pt x="187" y="84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77" y="94"/>
                  <a:pt x="176" y="97"/>
                  <a:pt x="176" y="100"/>
                </a:cubicBezTo>
                <a:cubicBezTo>
                  <a:pt x="176" y="107"/>
                  <a:pt x="181" y="112"/>
                  <a:pt x="188" y="112"/>
                </a:cubicBezTo>
                <a:cubicBezTo>
                  <a:pt x="191" y="112"/>
                  <a:pt x="194" y="111"/>
                  <a:pt x="196" y="108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12" y="108"/>
                  <a:pt x="212" y="108"/>
                  <a:pt x="212" y="108"/>
                </a:cubicBezTo>
                <a:cubicBezTo>
                  <a:pt x="214" y="111"/>
                  <a:pt x="217" y="112"/>
                  <a:pt x="220" y="112"/>
                </a:cubicBezTo>
                <a:cubicBezTo>
                  <a:pt x="227" y="112"/>
                  <a:pt x="232" y="107"/>
                  <a:pt x="232" y="100"/>
                </a:cubicBezTo>
                <a:cubicBezTo>
                  <a:pt x="232" y="97"/>
                  <a:pt x="231" y="94"/>
                  <a:pt x="228" y="9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4" name="Freeform 66"/>
          <p:cNvSpPr>
            <a:spLocks noEditPoints="1"/>
          </p:cNvSpPr>
          <p:nvPr/>
        </p:nvSpPr>
        <p:spPr bwMode="auto">
          <a:xfrm>
            <a:off x="7514687" y="1063556"/>
            <a:ext cx="394776" cy="332998"/>
          </a:xfrm>
          <a:custGeom>
            <a:avLst/>
            <a:gdLst>
              <a:gd name="T0" fmla="*/ 246955 w 256"/>
              <a:gd name="T1" fmla="*/ 136437 h 216"/>
              <a:gd name="T2" fmla="*/ 415925 w 256"/>
              <a:gd name="T3" fmla="*/ 136437 h 216"/>
              <a:gd name="T4" fmla="*/ 370433 w 256"/>
              <a:gd name="T5" fmla="*/ 97455 h 216"/>
              <a:gd name="T6" fmla="*/ 318443 w 256"/>
              <a:gd name="T7" fmla="*/ 141309 h 216"/>
              <a:gd name="T8" fmla="*/ 292447 w 256"/>
              <a:gd name="T9" fmla="*/ 123443 h 216"/>
              <a:gd name="T10" fmla="*/ 279450 w 256"/>
              <a:gd name="T11" fmla="*/ 155928 h 216"/>
              <a:gd name="T12" fmla="*/ 318443 w 256"/>
              <a:gd name="T13" fmla="*/ 188412 h 216"/>
              <a:gd name="T14" fmla="*/ 383431 w 256"/>
              <a:gd name="T15" fmla="*/ 129940 h 216"/>
              <a:gd name="T16" fmla="*/ 370433 w 256"/>
              <a:gd name="T17" fmla="*/ 97455 h 216"/>
              <a:gd name="T18" fmla="*/ 230708 w 256"/>
              <a:gd name="T19" fmla="*/ 29236 h 216"/>
              <a:gd name="T20" fmla="*/ 227459 w 256"/>
              <a:gd name="T21" fmla="*/ 19491 h 216"/>
              <a:gd name="T22" fmla="*/ 264827 w 256"/>
              <a:gd name="T23" fmla="*/ 11370 h 216"/>
              <a:gd name="T24" fmla="*/ 282699 w 256"/>
              <a:gd name="T25" fmla="*/ 45479 h 216"/>
              <a:gd name="T26" fmla="*/ 185217 w 256"/>
              <a:gd name="T27" fmla="*/ 29236 h 216"/>
              <a:gd name="T28" fmla="*/ 99107 w 256"/>
              <a:gd name="T29" fmla="*/ 110449 h 216"/>
              <a:gd name="T30" fmla="*/ 151098 w 256"/>
              <a:gd name="T31" fmla="*/ 11370 h 216"/>
              <a:gd name="T32" fmla="*/ 188466 w 256"/>
              <a:gd name="T33" fmla="*/ 19491 h 216"/>
              <a:gd name="T34" fmla="*/ 159221 w 256"/>
              <a:gd name="T35" fmla="*/ 129940 h 216"/>
              <a:gd name="T36" fmla="*/ 227459 w 256"/>
              <a:gd name="T37" fmla="*/ 136437 h 216"/>
              <a:gd name="T38" fmla="*/ 266452 w 256"/>
              <a:gd name="T39" fmla="*/ 292364 h 216"/>
              <a:gd name="T40" fmla="*/ 305445 w 256"/>
              <a:gd name="T41" fmla="*/ 292364 h 216"/>
              <a:gd name="T42" fmla="*/ 331440 w 256"/>
              <a:gd name="T43" fmla="*/ 240388 h 216"/>
              <a:gd name="T44" fmla="*/ 337939 w 256"/>
              <a:gd name="T45" fmla="*/ 336219 h 216"/>
              <a:gd name="T46" fmla="*/ 318443 w 256"/>
              <a:gd name="T47" fmla="*/ 350837 h 216"/>
              <a:gd name="T48" fmla="*/ 310319 w 256"/>
              <a:gd name="T49" fmla="*/ 350837 h 216"/>
              <a:gd name="T50" fmla="*/ 97482 w 256"/>
              <a:gd name="T51" fmla="*/ 350837 h 216"/>
              <a:gd name="T52" fmla="*/ 77986 w 256"/>
              <a:gd name="T53" fmla="*/ 336219 h 216"/>
              <a:gd name="T54" fmla="*/ 37368 w 256"/>
              <a:gd name="T55" fmla="*/ 168922 h 216"/>
              <a:gd name="T56" fmla="*/ 0 w 256"/>
              <a:gd name="T57" fmla="*/ 149431 h 216"/>
              <a:gd name="T58" fmla="*/ 94233 w 256"/>
              <a:gd name="T59" fmla="*/ 129940 h 216"/>
              <a:gd name="T60" fmla="*/ 188466 w 256"/>
              <a:gd name="T61" fmla="*/ 292364 h 216"/>
              <a:gd name="T62" fmla="*/ 227459 w 256"/>
              <a:gd name="T63" fmla="*/ 292364 h 216"/>
              <a:gd name="T64" fmla="*/ 207963 w 256"/>
              <a:gd name="T65" fmla="*/ 168922 h 216"/>
              <a:gd name="T66" fmla="*/ 188466 w 256"/>
              <a:gd name="T67" fmla="*/ 292364 h 216"/>
              <a:gd name="T68" fmla="*/ 129977 w 256"/>
              <a:gd name="T69" fmla="*/ 168922 h 216"/>
              <a:gd name="T70" fmla="*/ 110480 w 256"/>
              <a:gd name="T71" fmla="*/ 292364 h 216"/>
              <a:gd name="T72" fmla="*/ 149473 w 256"/>
              <a:gd name="T73" fmla="*/ 292364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60"/>
                </a:moveTo>
                <a:cubicBezTo>
                  <a:pt x="225" y="60"/>
                  <a:pt x="222" y="61"/>
                  <a:pt x="220" y="64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86" y="77"/>
                  <a:pt x="183" y="76"/>
                  <a:pt x="180" y="76"/>
                </a:cubicBezTo>
                <a:cubicBezTo>
                  <a:pt x="173" y="76"/>
                  <a:pt x="168" y="81"/>
                  <a:pt x="168" y="88"/>
                </a:cubicBezTo>
                <a:cubicBezTo>
                  <a:pt x="168" y="91"/>
                  <a:pt x="169" y="94"/>
                  <a:pt x="172" y="96"/>
                </a:cubicBezTo>
                <a:cubicBezTo>
                  <a:pt x="188" y="112"/>
                  <a:pt x="188" y="112"/>
                  <a:pt x="188" y="112"/>
                </a:cubicBezTo>
                <a:cubicBezTo>
                  <a:pt x="190" y="115"/>
                  <a:pt x="193" y="116"/>
                  <a:pt x="196" y="116"/>
                </a:cubicBezTo>
                <a:cubicBezTo>
                  <a:pt x="199" y="116"/>
                  <a:pt x="202" y="115"/>
                  <a:pt x="204" y="112"/>
                </a:cubicBezTo>
                <a:cubicBezTo>
                  <a:pt x="236" y="80"/>
                  <a:pt x="236" y="80"/>
                  <a:pt x="236" y="80"/>
                </a:cubicBezTo>
                <a:cubicBezTo>
                  <a:pt x="239" y="78"/>
                  <a:pt x="240" y="75"/>
                  <a:pt x="240" y="72"/>
                </a:cubicBezTo>
                <a:cubicBezTo>
                  <a:pt x="240" y="65"/>
                  <a:pt x="235" y="60"/>
                  <a:pt x="228" y="60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5" name="Freeform 67"/>
          <p:cNvSpPr>
            <a:spLocks noEditPoints="1"/>
          </p:cNvSpPr>
          <p:nvPr/>
        </p:nvSpPr>
        <p:spPr bwMode="auto">
          <a:xfrm>
            <a:off x="6823075" y="1063556"/>
            <a:ext cx="394776" cy="332998"/>
          </a:xfrm>
          <a:custGeom>
            <a:avLst/>
            <a:gdLst>
              <a:gd name="T0" fmla="*/ 246955 w 256"/>
              <a:gd name="T1" fmla="*/ 136437 h 216"/>
              <a:gd name="T2" fmla="*/ 415925 w 256"/>
              <a:gd name="T3" fmla="*/ 136437 h 216"/>
              <a:gd name="T4" fmla="*/ 370433 w 256"/>
              <a:gd name="T5" fmla="*/ 116946 h 216"/>
              <a:gd name="T6" fmla="*/ 272951 w 256"/>
              <a:gd name="T7" fmla="*/ 136437 h 216"/>
              <a:gd name="T8" fmla="*/ 370433 w 256"/>
              <a:gd name="T9" fmla="*/ 155928 h 216"/>
              <a:gd name="T10" fmla="*/ 370433 w 256"/>
              <a:gd name="T11" fmla="*/ 116946 h 216"/>
              <a:gd name="T12" fmla="*/ 230708 w 256"/>
              <a:gd name="T13" fmla="*/ 29236 h 216"/>
              <a:gd name="T14" fmla="*/ 227459 w 256"/>
              <a:gd name="T15" fmla="*/ 19491 h 216"/>
              <a:gd name="T16" fmla="*/ 264827 w 256"/>
              <a:gd name="T17" fmla="*/ 11370 h 216"/>
              <a:gd name="T18" fmla="*/ 282699 w 256"/>
              <a:gd name="T19" fmla="*/ 45479 h 216"/>
              <a:gd name="T20" fmla="*/ 185217 w 256"/>
              <a:gd name="T21" fmla="*/ 29236 h 216"/>
              <a:gd name="T22" fmla="*/ 99107 w 256"/>
              <a:gd name="T23" fmla="*/ 110449 h 216"/>
              <a:gd name="T24" fmla="*/ 151098 w 256"/>
              <a:gd name="T25" fmla="*/ 11370 h 216"/>
              <a:gd name="T26" fmla="*/ 188466 w 256"/>
              <a:gd name="T27" fmla="*/ 19491 h 216"/>
              <a:gd name="T28" fmla="*/ 159221 w 256"/>
              <a:gd name="T29" fmla="*/ 129940 h 216"/>
              <a:gd name="T30" fmla="*/ 227459 w 256"/>
              <a:gd name="T31" fmla="*/ 136437 h 216"/>
              <a:gd name="T32" fmla="*/ 266452 w 256"/>
              <a:gd name="T33" fmla="*/ 292364 h 216"/>
              <a:gd name="T34" fmla="*/ 305445 w 256"/>
              <a:gd name="T35" fmla="*/ 292364 h 216"/>
              <a:gd name="T36" fmla="*/ 331440 w 256"/>
              <a:gd name="T37" fmla="*/ 240388 h 216"/>
              <a:gd name="T38" fmla="*/ 337939 w 256"/>
              <a:gd name="T39" fmla="*/ 336219 h 216"/>
              <a:gd name="T40" fmla="*/ 318443 w 256"/>
              <a:gd name="T41" fmla="*/ 350837 h 216"/>
              <a:gd name="T42" fmla="*/ 310319 w 256"/>
              <a:gd name="T43" fmla="*/ 350837 h 216"/>
              <a:gd name="T44" fmla="*/ 97482 w 256"/>
              <a:gd name="T45" fmla="*/ 350837 h 216"/>
              <a:gd name="T46" fmla="*/ 77986 w 256"/>
              <a:gd name="T47" fmla="*/ 336219 h 216"/>
              <a:gd name="T48" fmla="*/ 37368 w 256"/>
              <a:gd name="T49" fmla="*/ 168922 h 216"/>
              <a:gd name="T50" fmla="*/ 0 w 256"/>
              <a:gd name="T51" fmla="*/ 149431 h 216"/>
              <a:gd name="T52" fmla="*/ 94233 w 256"/>
              <a:gd name="T53" fmla="*/ 129940 h 216"/>
              <a:gd name="T54" fmla="*/ 188466 w 256"/>
              <a:gd name="T55" fmla="*/ 292364 h 216"/>
              <a:gd name="T56" fmla="*/ 227459 w 256"/>
              <a:gd name="T57" fmla="*/ 292364 h 216"/>
              <a:gd name="T58" fmla="*/ 207963 w 256"/>
              <a:gd name="T59" fmla="*/ 168922 h 216"/>
              <a:gd name="T60" fmla="*/ 188466 w 256"/>
              <a:gd name="T61" fmla="*/ 292364 h 216"/>
              <a:gd name="T62" fmla="*/ 129977 w 256"/>
              <a:gd name="T63" fmla="*/ 168922 h 216"/>
              <a:gd name="T64" fmla="*/ 110480 w 256"/>
              <a:gd name="T65" fmla="*/ 292364 h 216"/>
              <a:gd name="T66" fmla="*/ 149473 w 256"/>
              <a:gd name="T67" fmla="*/ 292364 h 21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72"/>
                </a:moveTo>
                <a:cubicBezTo>
                  <a:pt x="180" y="72"/>
                  <a:pt x="180" y="72"/>
                  <a:pt x="180" y="72"/>
                </a:cubicBezTo>
                <a:cubicBezTo>
                  <a:pt x="173" y="72"/>
                  <a:pt x="168" y="77"/>
                  <a:pt x="168" y="84"/>
                </a:cubicBezTo>
                <a:cubicBezTo>
                  <a:pt x="168" y="91"/>
                  <a:pt x="173" y="96"/>
                  <a:pt x="180" y="96"/>
                </a:cubicBezTo>
                <a:cubicBezTo>
                  <a:pt x="228" y="96"/>
                  <a:pt x="228" y="96"/>
                  <a:pt x="228" y="96"/>
                </a:cubicBezTo>
                <a:cubicBezTo>
                  <a:pt x="235" y="96"/>
                  <a:pt x="240" y="91"/>
                  <a:pt x="240" y="84"/>
                </a:cubicBezTo>
                <a:cubicBezTo>
                  <a:pt x="240" y="77"/>
                  <a:pt x="235" y="72"/>
                  <a:pt x="228" y="7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6" name="Freeform 68"/>
          <p:cNvSpPr>
            <a:spLocks noEditPoints="1"/>
          </p:cNvSpPr>
          <p:nvPr/>
        </p:nvSpPr>
        <p:spPr bwMode="auto">
          <a:xfrm>
            <a:off x="6131464" y="1063556"/>
            <a:ext cx="394776" cy="332998"/>
          </a:xfrm>
          <a:custGeom>
            <a:avLst/>
            <a:gdLst>
              <a:gd name="T0" fmla="*/ 246955 w 256"/>
              <a:gd name="T1" fmla="*/ 136437 h 216"/>
              <a:gd name="T2" fmla="*/ 415925 w 256"/>
              <a:gd name="T3" fmla="*/ 136437 h 216"/>
              <a:gd name="T4" fmla="*/ 370433 w 256"/>
              <a:gd name="T5" fmla="*/ 116946 h 216"/>
              <a:gd name="T6" fmla="*/ 350937 w 256"/>
              <a:gd name="T7" fmla="*/ 97455 h 216"/>
              <a:gd name="T8" fmla="*/ 311944 w 256"/>
              <a:gd name="T9" fmla="*/ 97455 h 216"/>
              <a:gd name="T10" fmla="*/ 292447 w 256"/>
              <a:gd name="T11" fmla="*/ 116946 h 216"/>
              <a:gd name="T12" fmla="*/ 292447 w 256"/>
              <a:gd name="T13" fmla="*/ 155928 h 216"/>
              <a:gd name="T14" fmla="*/ 311944 w 256"/>
              <a:gd name="T15" fmla="*/ 175419 h 216"/>
              <a:gd name="T16" fmla="*/ 350937 w 256"/>
              <a:gd name="T17" fmla="*/ 175419 h 216"/>
              <a:gd name="T18" fmla="*/ 370433 w 256"/>
              <a:gd name="T19" fmla="*/ 155928 h 216"/>
              <a:gd name="T20" fmla="*/ 370433 w 256"/>
              <a:gd name="T21" fmla="*/ 116946 h 216"/>
              <a:gd name="T22" fmla="*/ 230708 w 256"/>
              <a:gd name="T23" fmla="*/ 29236 h 216"/>
              <a:gd name="T24" fmla="*/ 227459 w 256"/>
              <a:gd name="T25" fmla="*/ 19491 h 216"/>
              <a:gd name="T26" fmla="*/ 264827 w 256"/>
              <a:gd name="T27" fmla="*/ 11370 h 216"/>
              <a:gd name="T28" fmla="*/ 282699 w 256"/>
              <a:gd name="T29" fmla="*/ 45479 h 216"/>
              <a:gd name="T30" fmla="*/ 185217 w 256"/>
              <a:gd name="T31" fmla="*/ 29236 h 216"/>
              <a:gd name="T32" fmla="*/ 99107 w 256"/>
              <a:gd name="T33" fmla="*/ 110449 h 216"/>
              <a:gd name="T34" fmla="*/ 151098 w 256"/>
              <a:gd name="T35" fmla="*/ 11370 h 216"/>
              <a:gd name="T36" fmla="*/ 188466 w 256"/>
              <a:gd name="T37" fmla="*/ 19491 h 216"/>
              <a:gd name="T38" fmla="*/ 159221 w 256"/>
              <a:gd name="T39" fmla="*/ 129940 h 216"/>
              <a:gd name="T40" fmla="*/ 227459 w 256"/>
              <a:gd name="T41" fmla="*/ 136437 h 216"/>
              <a:gd name="T42" fmla="*/ 266452 w 256"/>
              <a:gd name="T43" fmla="*/ 292364 h 216"/>
              <a:gd name="T44" fmla="*/ 305445 w 256"/>
              <a:gd name="T45" fmla="*/ 292364 h 216"/>
              <a:gd name="T46" fmla="*/ 331440 w 256"/>
              <a:gd name="T47" fmla="*/ 240388 h 216"/>
              <a:gd name="T48" fmla="*/ 337939 w 256"/>
              <a:gd name="T49" fmla="*/ 336219 h 216"/>
              <a:gd name="T50" fmla="*/ 318443 w 256"/>
              <a:gd name="T51" fmla="*/ 350837 h 216"/>
              <a:gd name="T52" fmla="*/ 310319 w 256"/>
              <a:gd name="T53" fmla="*/ 350837 h 216"/>
              <a:gd name="T54" fmla="*/ 97482 w 256"/>
              <a:gd name="T55" fmla="*/ 350837 h 216"/>
              <a:gd name="T56" fmla="*/ 77986 w 256"/>
              <a:gd name="T57" fmla="*/ 336219 h 216"/>
              <a:gd name="T58" fmla="*/ 37368 w 256"/>
              <a:gd name="T59" fmla="*/ 168922 h 216"/>
              <a:gd name="T60" fmla="*/ 0 w 256"/>
              <a:gd name="T61" fmla="*/ 149431 h 216"/>
              <a:gd name="T62" fmla="*/ 94233 w 256"/>
              <a:gd name="T63" fmla="*/ 129940 h 216"/>
              <a:gd name="T64" fmla="*/ 188466 w 256"/>
              <a:gd name="T65" fmla="*/ 292364 h 216"/>
              <a:gd name="T66" fmla="*/ 227459 w 256"/>
              <a:gd name="T67" fmla="*/ 292364 h 216"/>
              <a:gd name="T68" fmla="*/ 207963 w 256"/>
              <a:gd name="T69" fmla="*/ 168922 h 216"/>
              <a:gd name="T70" fmla="*/ 188466 w 256"/>
              <a:gd name="T71" fmla="*/ 292364 h 216"/>
              <a:gd name="T72" fmla="*/ 129977 w 256"/>
              <a:gd name="T73" fmla="*/ 168922 h 216"/>
              <a:gd name="T74" fmla="*/ 110480 w 256"/>
              <a:gd name="T75" fmla="*/ 292364 h 216"/>
              <a:gd name="T76" fmla="*/ 149473 w 256"/>
              <a:gd name="T77" fmla="*/ 292364 h 21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72"/>
                </a:moveTo>
                <a:cubicBezTo>
                  <a:pt x="216" y="72"/>
                  <a:pt x="216" y="72"/>
                  <a:pt x="216" y="72"/>
                </a:cubicBezTo>
                <a:cubicBezTo>
                  <a:pt x="216" y="60"/>
                  <a:pt x="216" y="60"/>
                  <a:pt x="216" y="60"/>
                </a:cubicBezTo>
                <a:cubicBezTo>
                  <a:pt x="216" y="53"/>
                  <a:pt x="211" y="48"/>
                  <a:pt x="204" y="48"/>
                </a:cubicBezTo>
                <a:cubicBezTo>
                  <a:pt x="197" y="48"/>
                  <a:pt x="192" y="53"/>
                  <a:pt x="192" y="60"/>
                </a:cubicBezTo>
                <a:cubicBezTo>
                  <a:pt x="192" y="72"/>
                  <a:pt x="192" y="72"/>
                  <a:pt x="192" y="72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73" y="72"/>
                  <a:pt x="168" y="77"/>
                  <a:pt x="168" y="84"/>
                </a:cubicBezTo>
                <a:cubicBezTo>
                  <a:pt x="168" y="91"/>
                  <a:pt x="173" y="96"/>
                  <a:pt x="180" y="96"/>
                </a:cubicBezTo>
                <a:cubicBezTo>
                  <a:pt x="192" y="96"/>
                  <a:pt x="192" y="96"/>
                  <a:pt x="192" y="96"/>
                </a:cubicBezTo>
                <a:cubicBezTo>
                  <a:pt x="192" y="108"/>
                  <a:pt x="192" y="108"/>
                  <a:pt x="192" y="108"/>
                </a:cubicBezTo>
                <a:cubicBezTo>
                  <a:pt x="192" y="115"/>
                  <a:pt x="197" y="120"/>
                  <a:pt x="204" y="120"/>
                </a:cubicBezTo>
                <a:cubicBezTo>
                  <a:pt x="211" y="120"/>
                  <a:pt x="216" y="115"/>
                  <a:pt x="216" y="108"/>
                </a:cubicBezTo>
                <a:cubicBezTo>
                  <a:pt x="216" y="96"/>
                  <a:pt x="216" y="96"/>
                  <a:pt x="216" y="96"/>
                </a:cubicBezTo>
                <a:cubicBezTo>
                  <a:pt x="228" y="96"/>
                  <a:pt x="228" y="96"/>
                  <a:pt x="228" y="96"/>
                </a:cubicBezTo>
                <a:cubicBezTo>
                  <a:pt x="235" y="96"/>
                  <a:pt x="240" y="91"/>
                  <a:pt x="240" y="84"/>
                </a:cubicBezTo>
                <a:cubicBezTo>
                  <a:pt x="240" y="77"/>
                  <a:pt x="235" y="72"/>
                  <a:pt x="228" y="7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7" name="Freeform 69"/>
          <p:cNvSpPr>
            <a:spLocks noEditPoints="1"/>
          </p:cNvSpPr>
          <p:nvPr/>
        </p:nvSpPr>
        <p:spPr bwMode="auto">
          <a:xfrm>
            <a:off x="5439851" y="1063556"/>
            <a:ext cx="394776" cy="332998"/>
          </a:xfrm>
          <a:custGeom>
            <a:avLst/>
            <a:gdLst>
              <a:gd name="T0" fmla="*/ 415925 w 256"/>
              <a:gd name="T1" fmla="*/ 147806 h 216"/>
              <a:gd name="T2" fmla="*/ 415925 w 256"/>
              <a:gd name="T3" fmla="*/ 149431 h 216"/>
              <a:gd name="T4" fmla="*/ 415925 w 256"/>
              <a:gd name="T5" fmla="*/ 149431 h 216"/>
              <a:gd name="T6" fmla="*/ 378557 w 256"/>
              <a:gd name="T7" fmla="*/ 168922 h 216"/>
              <a:gd name="T8" fmla="*/ 337939 w 256"/>
              <a:gd name="T9" fmla="*/ 336219 h 216"/>
              <a:gd name="T10" fmla="*/ 315193 w 256"/>
              <a:gd name="T11" fmla="*/ 350837 h 216"/>
              <a:gd name="T12" fmla="*/ 97482 w 256"/>
              <a:gd name="T13" fmla="*/ 350837 h 216"/>
              <a:gd name="T14" fmla="*/ 97482 w 256"/>
              <a:gd name="T15" fmla="*/ 350837 h 216"/>
              <a:gd name="T16" fmla="*/ 77986 w 256"/>
              <a:gd name="T17" fmla="*/ 336219 h 216"/>
              <a:gd name="T18" fmla="*/ 19496 w 256"/>
              <a:gd name="T19" fmla="*/ 168922 h 216"/>
              <a:gd name="T20" fmla="*/ 19496 w 256"/>
              <a:gd name="T21" fmla="*/ 129940 h 216"/>
              <a:gd name="T22" fmla="*/ 159221 w 256"/>
              <a:gd name="T23" fmla="*/ 129940 h 216"/>
              <a:gd name="T24" fmla="*/ 240457 w 256"/>
              <a:gd name="T25" fmla="*/ 129940 h 216"/>
              <a:gd name="T26" fmla="*/ 289198 w 256"/>
              <a:gd name="T27" fmla="*/ 129940 h 216"/>
              <a:gd name="T28" fmla="*/ 318443 w 256"/>
              <a:gd name="T29" fmla="*/ 129940 h 216"/>
              <a:gd name="T30" fmla="*/ 396429 w 256"/>
              <a:gd name="T31" fmla="*/ 129940 h 216"/>
              <a:gd name="T32" fmla="*/ 398053 w 256"/>
              <a:gd name="T33" fmla="*/ 129940 h 216"/>
              <a:gd name="T34" fmla="*/ 415925 w 256"/>
              <a:gd name="T35" fmla="*/ 146182 h 216"/>
              <a:gd name="T36" fmla="*/ 129977 w 256"/>
              <a:gd name="T37" fmla="*/ 168922 h 216"/>
              <a:gd name="T38" fmla="*/ 110480 w 256"/>
              <a:gd name="T39" fmla="*/ 292364 h 216"/>
              <a:gd name="T40" fmla="*/ 149473 w 256"/>
              <a:gd name="T41" fmla="*/ 292364 h 216"/>
              <a:gd name="T42" fmla="*/ 227459 w 256"/>
              <a:gd name="T43" fmla="*/ 188412 h 216"/>
              <a:gd name="T44" fmla="*/ 188466 w 256"/>
              <a:gd name="T45" fmla="*/ 188412 h 216"/>
              <a:gd name="T46" fmla="*/ 207963 w 256"/>
              <a:gd name="T47" fmla="*/ 311855 h 216"/>
              <a:gd name="T48" fmla="*/ 227459 w 256"/>
              <a:gd name="T49" fmla="*/ 188412 h 216"/>
              <a:gd name="T50" fmla="*/ 285948 w 256"/>
              <a:gd name="T51" fmla="*/ 168922 h 216"/>
              <a:gd name="T52" fmla="*/ 266452 w 256"/>
              <a:gd name="T53" fmla="*/ 292364 h 216"/>
              <a:gd name="T54" fmla="*/ 305445 w 256"/>
              <a:gd name="T55" fmla="*/ 292364 h 216"/>
              <a:gd name="T56" fmla="*/ 230708 w 256"/>
              <a:gd name="T57" fmla="*/ 29236 h 216"/>
              <a:gd name="T58" fmla="*/ 227459 w 256"/>
              <a:gd name="T59" fmla="*/ 19491 h 216"/>
              <a:gd name="T60" fmla="*/ 264827 w 256"/>
              <a:gd name="T61" fmla="*/ 11370 h 216"/>
              <a:gd name="T62" fmla="*/ 316818 w 256"/>
              <a:gd name="T63" fmla="*/ 110449 h 216"/>
              <a:gd name="T64" fmla="*/ 230708 w 256"/>
              <a:gd name="T65" fmla="*/ 29236 h 216"/>
              <a:gd name="T66" fmla="*/ 142974 w 256"/>
              <a:gd name="T67" fmla="*/ 110449 h 216"/>
              <a:gd name="T68" fmla="*/ 151098 w 256"/>
              <a:gd name="T69" fmla="*/ 11370 h 216"/>
              <a:gd name="T70" fmla="*/ 168970 w 256"/>
              <a:gd name="T71" fmla="*/ 0 h 216"/>
              <a:gd name="T72" fmla="*/ 185217 w 256"/>
              <a:gd name="T73" fmla="*/ 29236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56" y="90"/>
                </a:moveTo>
                <a:cubicBezTo>
                  <a:pt x="256" y="91"/>
                  <a:pt x="256" y="91"/>
                  <a:pt x="256" y="91"/>
                </a:cubicBezTo>
                <a:cubicBezTo>
                  <a:pt x="256" y="91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9"/>
                  <a:pt x="251" y="104"/>
                  <a:pt x="244" y="104"/>
                </a:cubicBezTo>
                <a:cubicBezTo>
                  <a:pt x="233" y="104"/>
                  <a:pt x="233" y="104"/>
                  <a:pt x="233" y="104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ubicBezTo>
                  <a:pt x="98" y="80"/>
                  <a:pt x="98" y="80"/>
                  <a:pt x="98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78" y="80"/>
                  <a:pt x="178" y="80"/>
                  <a:pt x="178" y="80"/>
                </a:cubicBezTo>
                <a:cubicBezTo>
                  <a:pt x="179" y="80"/>
                  <a:pt x="179" y="80"/>
                  <a:pt x="179" y="80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80"/>
                  <a:pt x="198" y="80"/>
                  <a:pt x="198" y="80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5" y="80"/>
                  <a:pt x="245" y="80"/>
                  <a:pt x="245" y="80"/>
                </a:cubicBezTo>
                <a:cubicBezTo>
                  <a:pt x="251" y="80"/>
                  <a:pt x="255" y="85"/>
                  <a:pt x="256" y="90"/>
                </a:cubicBezTo>
                <a:cubicBezTo>
                  <a:pt x="256" y="90"/>
                  <a:pt x="256" y="90"/>
                  <a:pt x="256" y="90"/>
                </a:cubicBezTo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  <a:moveTo>
                  <a:pt x="140" y="116"/>
                </a:move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lnTo>
                  <a:pt x="140" y="116"/>
                </a:lnTo>
                <a:close/>
                <a:moveTo>
                  <a:pt x="188" y="116"/>
                </a:moveTo>
                <a:cubicBezTo>
                  <a:pt x="188" y="109"/>
                  <a:pt x="183" y="104"/>
                  <a:pt x="176" y="104"/>
                </a:cubicBezTo>
                <a:cubicBezTo>
                  <a:pt x="169" y="104"/>
                  <a:pt x="164" y="109"/>
                  <a:pt x="164" y="116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lnTo>
                  <a:pt x="188" y="116"/>
                </a:lnTo>
                <a:close/>
                <a:moveTo>
                  <a:pt x="142" y="18"/>
                </a:move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95" y="68"/>
                  <a:pt x="195" y="68"/>
                  <a:pt x="195" y="68"/>
                </a:cubicBezTo>
                <a:cubicBezTo>
                  <a:pt x="168" y="68"/>
                  <a:pt x="168" y="68"/>
                  <a:pt x="168" y="68"/>
                </a:cubicBezTo>
                <a:lnTo>
                  <a:pt x="142" y="18"/>
                </a:lnTo>
                <a:close/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8" name="Freeform 70"/>
          <p:cNvSpPr>
            <a:spLocks noEditPoints="1"/>
          </p:cNvSpPr>
          <p:nvPr/>
        </p:nvSpPr>
        <p:spPr bwMode="auto">
          <a:xfrm>
            <a:off x="4785909" y="1031913"/>
            <a:ext cx="320945" cy="394776"/>
          </a:xfrm>
          <a:custGeom>
            <a:avLst/>
            <a:gdLst>
              <a:gd name="T0" fmla="*/ 318630 w 208"/>
              <a:gd name="T1" fmla="*/ 415925 h 256"/>
              <a:gd name="T2" fmla="*/ 19508 w 208"/>
              <a:gd name="T3" fmla="*/ 415925 h 256"/>
              <a:gd name="T4" fmla="*/ 0 w 208"/>
              <a:gd name="T5" fmla="*/ 396429 h 256"/>
              <a:gd name="T6" fmla="*/ 0 w 208"/>
              <a:gd name="T7" fmla="*/ 376932 h 256"/>
              <a:gd name="T8" fmla="*/ 338138 w 208"/>
              <a:gd name="T9" fmla="*/ 376932 h 256"/>
              <a:gd name="T10" fmla="*/ 338138 w 208"/>
              <a:gd name="T11" fmla="*/ 396429 h 256"/>
              <a:gd name="T12" fmla="*/ 318630 w 208"/>
              <a:gd name="T13" fmla="*/ 415925 h 256"/>
              <a:gd name="T14" fmla="*/ 0 w 208"/>
              <a:gd name="T15" fmla="*/ 116979 h 256"/>
              <a:gd name="T16" fmla="*/ 19508 w 208"/>
              <a:gd name="T17" fmla="*/ 97482 h 256"/>
              <a:gd name="T18" fmla="*/ 71529 w 208"/>
              <a:gd name="T19" fmla="*/ 97482 h 256"/>
              <a:gd name="T20" fmla="*/ 169069 w 208"/>
              <a:gd name="T21" fmla="*/ 0 h 256"/>
              <a:gd name="T22" fmla="*/ 266609 w 208"/>
              <a:gd name="T23" fmla="*/ 97482 h 256"/>
              <a:gd name="T24" fmla="*/ 318630 w 208"/>
              <a:gd name="T25" fmla="*/ 97482 h 256"/>
              <a:gd name="T26" fmla="*/ 338138 w 208"/>
              <a:gd name="T27" fmla="*/ 116979 h 256"/>
              <a:gd name="T28" fmla="*/ 338138 w 208"/>
              <a:gd name="T29" fmla="*/ 357436 h 256"/>
              <a:gd name="T30" fmla="*/ 0 w 208"/>
              <a:gd name="T31" fmla="*/ 357436 h 256"/>
              <a:gd name="T32" fmla="*/ 0 w 208"/>
              <a:gd name="T33" fmla="*/ 116979 h 256"/>
              <a:gd name="T34" fmla="*/ 227593 w 208"/>
              <a:gd name="T35" fmla="*/ 97482 h 256"/>
              <a:gd name="T36" fmla="*/ 169069 w 208"/>
              <a:gd name="T37" fmla="*/ 38993 h 256"/>
              <a:gd name="T38" fmla="*/ 110545 w 208"/>
              <a:gd name="T39" fmla="*/ 97482 h 256"/>
              <a:gd name="T40" fmla="*/ 227593 w 208"/>
              <a:gd name="T41" fmla="*/ 97482 h 2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08" h="256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232"/>
                  <a:pt x="0" y="232"/>
                  <a:pt x="0" y="232"/>
                </a:cubicBezTo>
                <a:cubicBezTo>
                  <a:pt x="208" y="232"/>
                  <a:pt x="208" y="232"/>
                  <a:pt x="208" y="232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0" y="72"/>
                </a:moveTo>
                <a:cubicBezTo>
                  <a:pt x="0" y="65"/>
                  <a:pt x="5" y="60"/>
                  <a:pt x="12" y="60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27"/>
                  <a:pt x="71" y="0"/>
                  <a:pt x="104" y="0"/>
                </a:cubicBezTo>
                <a:cubicBezTo>
                  <a:pt x="137" y="0"/>
                  <a:pt x="164" y="27"/>
                  <a:pt x="164" y="60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203" y="60"/>
                  <a:pt x="208" y="65"/>
                  <a:pt x="208" y="72"/>
                </a:cubicBezTo>
                <a:cubicBezTo>
                  <a:pt x="208" y="220"/>
                  <a:pt x="208" y="220"/>
                  <a:pt x="208" y="220"/>
                </a:cubicBezTo>
                <a:cubicBezTo>
                  <a:pt x="0" y="220"/>
                  <a:pt x="0" y="220"/>
                  <a:pt x="0" y="220"/>
                </a:cubicBezTo>
                <a:lnTo>
                  <a:pt x="0" y="72"/>
                </a:lnTo>
                <a:close/>
                <a:moveTo>
                  <a:pt x="140" y="60"/>
                </a:moveTo>
                <a:cubicBezTo>
                  <a:pt x="140" y="40"/>
                  <a:pt x="124" y="24"/>
                  <a:pt x="104" y="24"/>
                </a:cubicBezTo>
                <a:cubicBezTo>
                  <a:pt x="84" y="24"/>
                  <a:pt x="68" y="40"/>
                  <a:pt x="68" y="60"/>
                </a:cubicBezTo>
                <a:lnTo>
                  <a:pt x="140" y="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9" name="Freeform 71"/>
          <p:cNvSpPr>
            <a:spLocks noEditPoints="1"/>
          </p:cNvSpPr>
          <p:nvPr/>
        </p:nvSpPr>
        <p:spPr bwMode="auto">
          <a:xfrm>
            <a:off x="4056628" y="1049995"/>
            <a:ext cx="396284" cy="358613"/>
          </a:xfrm>
          <a:custGeom>
            <a:avLst/>
            <a:gdLst>
              <a:gd name="T0" fmla="*/ 417513 w 256"/>
              <a:gd name="T1" fmla="*/ 156341 h 232"/>
              <a:gd name="T2" fmla="*/ 365324 w 256"/>
              <a:gd name="T3" fmla="*/ 208455 h 232"/>
              <a:gd name="T4" fmla="*/ 313135 w 256"/>
              <a:gd name="T5" fmla="*/ 156341 h 232"/>
              <a:gd name="T6" fmla="*/ 260946 w 256"/>
              <a:gd name="T7" fmla="*/ 208455 h 232"/>
              <a:gd name="T8" fmla="*/ 208757 w 256"/>
              <a:gd name="T9" fmla="*/ 156341 h 232"/>
              <a:gd name="T10" fmla="*/ 156567 w 256"/>
              <a:gd name="T11" fmla="*/ 208455 h 232"/>
              <a:gd name="T12" fmla="*/ 104378 w 256"/>
              <a:gd name="T13" fmla="*/ 156341 h 232"/>
              <a:gd name="T14" fmla="*/ 52189 w 256"/>
              <a:gd name="T15" fmla="*/ 208455 h 232"/>
              <a:gd name="T16" fmla="*/ 0 w 256"/>
              <a:gd name="T17" fmla="*/ 156341 h 232"/>
              <a:gd name="T18" fmla="*/ 37511 w 256"/>
              <a:gd name="T19" fmla="*/ 58628 h 232"/>
              <a:gd name="T20" fmla="*/ 381633 w 256"/>
              <a:gd name="T21" fmla="*/ 58628 h 232"/>
              <a:gd name="T22" fmla="*/ 417513 w 256"/>
              <a:gd name="T23" fmla="*/ 156341 h 232"/>
              <a:gd name="T24" fmla="*/ 352277 w 256"/>
              <a:gd name="T25" fmla="*/ 39085 h 232"/>
              <a:gd name="T26" fmla="*/ 65236 w 256"/>
              <a:gd name="T27" fmla="*/ 39085 h 232"/>
              <a:gd name="T28" fmla="*/ 45665 w 256"/>
              <a:gd name="T29" fmla="*/ 19543 h 232"/>
              <a:gd name="T30" fmla="*/ 65236 w 256"/>
              <a:gd name="T31" fmla="*/ 0 h 232"/>
              <a:gd name="T32" fmla="*/ 352277 w 256"/>
              <a:gd name="T33" fmla="*/ 0 h 232"/>
              <a:gd name="T34" fmla="*/ 371848 w 256"/>
              <a:gd name="T35" fmla="*/ 19543 h 232"/>
              <a:gd name="T36" fmla="*/ 352277 w 256"/>
              <a:gd name="T37" fmla="*/ 39085 h 232"/>
              <a:gd name="T38" fmla="*/ 58713 w 256"/>
              <a:gd name="T39" fmla="*/ 227998 h 232"/>
              <a:gd name="T40" fmla="*/ 58713 w 256"/>
              <a:gd name="T41" fmla="*/ 227998 h 232"/>
              <a:gd name="T42" fmla="*/ 63605 w 256"/>
              <a:gd name="T43" fmla="*/ 226369 h 232"/>
              <a:gd name="T44" fmla="*/ 65236 w 256"/>
              <a:gd name="T45" fmla="*/ 226369 h 232"/>
              <a:gd name="T46" fmla="*/ 68498 w 256"/>
              <a:gd name="T47" fmla="*/ 226369 h 232"/>
              <a:gd name="T48" fmla="*/ 78284 w 256"/>
              <a:gd name="T49" fmla="*/ 223112 h 232"/>
              <a:gd name="T50" fmla="*/ 78284 w 256"/>
              <a:gd name="T51" fmla="*/ 223112 h 232"/>
              <a:gd name="T52" fmla="*/ 78284 w 256"/>
              <a:gd name="T53" fmla="*/ 319197 h 232"/>
              <a:gd name="T54" fmla="*/ 339229 w 256"/>
              <a:gd name="T55" fmla="*/ 319197 h 232"/>
              <a:gd name="T56" fmla="*/ 339229 w 256"/>
              <a:gd name="T57" fmla="*/ 223112 h 232"/>
              <a:gd name="T58" fmla="*/ 339229 w 256"/>
              <a:gd name="T59" fmla="*/ 223112 h 232"/>
              <a:gd name="T60" fmla="*/ 349015 w 256"/>
              <a:gd name="T61" fmla="*/ 226369 h 232"/>
              <a:gd name="T62" fmla="*/ 352277 w 256"/>
              <a:gd name="T63" fmla="*/ 226369 h 232"/>
              <a:gd name="T64" fmla="*/ 353908 w 256"/>
              <a:gd name="T65" fmla="*/ 226369 h 232"/>
              <a:gd name="T66" fmla="*/ 358800 w 256"/>
              <a:gd name="T67" fmla="*/ 227998 h 232"/>
              <a:gd name="T68" fmla="*/ 358800 w 256"/>
              <a:gd name="T69" fmla="*/ 227998 h 232"/>
              <a:gd name="T70" fmla="*/ 365324 w 256"/>
              <a:gd name="T71" fmla="*/ 227998 h 232"/>
              <a:gd name="T72" fmla="*/ 378371 w 256"/>
              <a:gd name="T73" fmla="*/ 226369 h 232"/>
              <a:gd name="T74" fmla="*/ 378371 w 256"/>
              <a:gd name="T75" fmla="*/ 358282 h 232"/>
              <a:gd name="T76" fmla="*/ 358800 w 256"/>
              <a:gd name="T77" fmla="*/ 377825 h 232"/>
              <a:gd name="T78" fmla="*/ 58713 w 256"/>
              <a:gd name="T79" fmla="*/ 377825 h 232"/>
              <a:gd name="T80" fmla="*/ 39142 w 256"/>
              <a:gd name="T81" fmla="*/ 358282 h 232"/>
              <a:gd name="T82" fmla="*/ 39142 w 256"/>
              <a:gd name="T83" fmla="*/ 226369 h 232"/>
              <a:gd name="T84" fmla="*/ 52189 w 256"/>
              <a:gd name="T85" fmla="*/ 227998 h 232"/>
              <a:gd name="T86" fmla="*/ 58713 w 256"/>
              <a:gd name="T87" fmla="*/ 227998 h 23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232">
                <a:moveTo>
                  <a:pt x="256" y="96"/>
                </a:moveTo>
                <a:cubicBezTo>
                  <a:pt x="256" y="114"/>
                  <a:pt x="242" y="128"/>
                  <a:pt x="224" y="128"/>
                </a:cubicBezTo>
                <a:cubicBezTo>
                  <a:pt x="206" y="128"/>
                  <a:pt x="192" y="114"/>
                  <a:pt x="192" y="96"/>
                </a:cubicBezTo>
                <a:cubicBezTo>
                  <a:pt x="192" y="114"/>
                  <a:pt x="178" y="128"/>
                  <a:pt x="160" y="128"/>
                </a:cubicBezTo>
                <a:cubicBezTo>
                  <a:pt x="142" y="128"/>
                  <a:pt x="128" y="114"/>
                  <a:pt x="128" y="96"/>
                </a:cubicBezTo>
                <a:cubicBezTo>
                  <a:pt x="128" y="114"/>
                  <a:pt x="114" y="128"/>
                  <a:pt x="96" y="128"/>
                </a:cubicBezTo>
                <a:cubicBezTo>
                  <a:pt x="78" y="128"/>
                  <a:pt x="64" y="114"/>
                  <a:pt x="64" y="96"/>
                </a:cubicBezTo>
                <a:cubicBezTo>
                  <a:pt x="64" y="114"/>
                  <a:pt x="50" y="128"/>
                  <a:pt x="32" y="128"/>
                </a:cubicBezTo>
                <a:cubicBezTo>
                  <a:pt x="14" y="128"/>
                  <a:pt x="0" y="114"/>
                  <a:pt x="0" y="9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4" y="36"/>
                  <a:pt x="234" y="36"/>
                  <a:pt x="234" y="36"/>
                </a:cubicBezTo>
                <a:lnTo>
                  <a:pt x="256" y="96"/>
                </a:lnTo>
                <a:close/>
                <a:moveTo>
                  <a:pt x="216" y="24"/>
                </a:moveTo>
                <a:cubicBezTo>
                  <a:pt x="40" y="24"/>
                  <a:pt x="40" y="24"/>
                  <a:pt x="40" y="24"/>
                </a:cubicBezTo>
                <a:cubicBezTo>
                  <a:pt x="33" y="24"/>
                  <a:pt x="28" y="19"/>
                  <a:pt x="28" y="12"/>
                </a:cubicBezTo>
                <a:cubicBezTo>
                  <a:pt x="28" y="5"/>
                  <a:pt x="33" y="0"/>
                  <a:pt x="40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23" y="0"/>
                  <a:pt x="228" y="5"/>
                  <a:pt x="228" y="12"/>
                </a:cubicBezTo>
                <a:cubicBezTo>
                  <a:pt x="228" y="19"/>
                  <a:pt x="223" y="24"/>
                  <a:pt x="216" y="24"/>
                </a:cubicBezTo>
                <a:moveTo>
                  <a:pt x="36" y="140"/>
                </a:moveTo>
                <a:cubicBezTo>
                  <a:pt x="36" y="140"/>
                  <a:pt x="36" y="140"/>
                  <a:pt x="36" y="140"/>
                </a:cubicBezTo>
                <a:cubicBezTo>
                  <a:pt x="37" y="140"/>
                  <a:pt x="38" y="140"/>
                  <a:pt x="39" y="139"/>
                </a:cubicBezTo>
                <a:cubicBezTo>
                  <a:pt x="40" y="139"/>
                  <a:pt x="40" y="139"/>
                  <a:pt x="40" y="139"/>
                </a:cubicBezTo>
                <a:cubicBezTo>
                  <a:pt x="41" y="139"/>
                  <a:pt x="41" y="139"/>
                  <a:pt x="42" y="139"/>
                </a:cubicBezTo>
                <a:cubicBezTo>
                  <a:pt x="44" y="138"/>
                  <a:pt x="46" y="138"/>
                  <a:pt x="48" y="137"/>
                </a:cubicBezTo>
                <a:cubicBezTo>
                  <a:pt x="48" y="137"/>
                  <a:pt x="48" y="137"/>
                  <a:pt x="48" y="137"/>
                </a:cubicBezTo>
                <a:cubicBezTo>
                  <a:pt x="48" y="196"/>
                  <a:pt x="48" y="196"/>
                  <a:pt x="48" y="196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08" y="137"/>
                  <a:pt x="208" y="137"/>
                  <a:pt x="208" y="137"/>
                </a:cubicBezTo>
                <a:cubicBezTo>
                  <a:pt x="208" y="137"/>
                  <a:pt x="208" y="137"/>
                  <a:pt x="208" y="137"/>
                </a:cubicBezTo>
                <a:cubicBezTo>
                  <a:pt x="210" y="138"/>
                  <a:pt x="212" y="138"/>
                  <a:pt x="214" y="139"/>
                </a:cubicBezTo>
                <a:cubicBezTo>
                  <a:pt x="215" y="139"/>
                  <a:pt x="215" y="139"/>
                  <a:pt x="216" y="139"/>
                </a:cubicBezTo>
                <a:cubicBezTo>
                  <a:pt x="216" y="139"/>
                  <a:pt x="216" y="139"/>
                  <a:pt x="217" y="139"/>
                </a:cubicBezTo>
                <a:cubicBezTo>
                  <a:pt x="218" y="140"/>
                  <a:pt x="219" y="140"/>
                  <a:pt x="220" y="140"/>
                </a:cubicBezTo>
                <a:cubicBezTo>
                  <a:pt x="220" y="140"/>
                  <a:pt x="220" y="140"/>
                  <a:pt x="220" y="140"/>
                </a:cubicBezTo>
                <a:cubicBezTo>
                  <a:pt x="221" y="140"/>
                  <a:pt x="223" y="140"/>
                  <a:pt x="224" y="140"/>
                </a:cubicBezTo>
                <a:cubicBezTo>
                  <a:pt x="227" y="140"/>
                  <a:pt x="229" y="140"/>
                  <a:pt x="232" y="139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cubicBezTo>
                  <a:pt x="36" y="232"/>
                  <a:pt x="36" y="232"/>
                  <a:pt x="36" y="232"/>
                </a:cubicBezTo>
                <a:cubicBezTo>
                  <a:pt x="29" y="232"/>
                  <a:pt x="24" y="227"/>
                  <a:pt x="24" y="220"/>
                </a:cubicBezTo>
                <a:cubicBezTo>
                  <a:pt x="24" y="139"/>
                  <a:pt x="24" y="139"/>
                  <a:pt x="24" y="139"/>
                </a:cubicBezTo>
                <a:cubicBezTo>
                  <a:pt x="27" y="140"/>
                  <a:pt x="29" y="140"/>
                  <a:pt x="32" y="140"/>
                </a:cubicBezTo>
                <a:cubicBezTo>
                  <a:pt x="33" y="140"/>
                  <a:pt x="35" y="140"/>
                  <a:pt x="36" y="14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0" name="Freeform 72"/>
          <p:cNvSpPr>
            <a:spLocks noEditPoints="1"/>
          </p:cNvSpPr>
          <p:nvPr/>
        </p:nvSpPr>
        <p:spPr bwMode="auto">
          <a:xfrm>
            <a:off x="3366523" y="1037941"/>
            <a:ext cx="394776" cy="352586"/>
          </a:xfrm>
          <a:custGeom>
            <a:avLst/>
            <a:gdLst>
              <a:gd name="T0" fmla="*/ 331440 w 256"/>
              <a:gd name="T1" fmla="*/ 169445 h 228"/>
              <a:gd name="T2" fmla="*/ 246955 w 256"/>
              <a:gd name="T3" fmla="*/ 84722 h 228"/>
              <a:gd name="T4" fmla="*/ 331440 w 256"/>
              <a:gd name="T5" fmla="*/ 0 h 228"/>
              <a:gd name="T6" fmla="*/ 415925 w 256"/>
              <a:gd name="T7" fmla="*/ 84722 h 228"/>
              <a:gd name="T8" fmla="*/ 331440 w 256"/>
              <a:gd name="T9" fmla="*/ 169445 h 228"/>
              <a:gd name="T10" fmla="*/ 376932 w 256"/>
              <a:gd name="T11" fmla="*/ 58654 h 228"/>
              <a:gd name="T12" fmla="*/ 376932 w 256"/>
              <a:gd name="T13" fmla="*/ 58654 h 228"/>
              <a:gd name="T14" fmla="*/ 357436 w 256"/>
              <a:gd name="T15" fmla="*/ 39103 h 228"/>
              <a:gd name="T16" fmla="*/ 344438 w 256"/>
              <a:gd name="T17" fmla="*/ 45620 h 228"/>
              <a:gd name="T18" fmla="*/ 331440 w 256"/>
              <a:gd name="T19" fmla="*/ 57025 h 228"/>
              <a:gd name="T20" fmla="*/ 318443 w 256"/>
              <a:gd name="T21" fmla="*/ 45620 h 228"/>
              <a:gd name="T22" fmla="*/ 305445 w 256"/>
              <a:gd name="T23" fmla="*/ 39103 h 228"/>
              <a:gd name="T24" fmla="*/ 285948 w 256"/>
              <a:gd name="T25" fmla="*/ 58654 h 228"/>
              <a:gd name="T26" fmla="*/ 292447 w 256"/>
              <a:gd name="T27" fmla="*/ 71688 h 228"/>
              <a:gd name="T28" fmla="*/ 303820 w 256"/>
              <a:gd name="T29" fmla="*/ 84722 h 228"/>
              <a:gd name="T30" fmla="*/ 292447 w 256"/>
              <a:gd name="T31" fmla="*/ 97757 h 228"/>
              <a:gd name="T32" fmla="*/ 285948 w 256"/>
              <a:gd name="T33" fmla="*/ 110791 h 228"/>
              <a:gd name="T34" fmla="*/ 305445 w 256"/>
              <a:gd name="T35" fmla="*/ 130342 h 228"/>
              <a:gd name="T36" fmla="*/ 318443 w 256"/>
              <a:gd name="T37" fmla="*/ 123825 h 228"/>
              <a:gd name="T38" fmla="*/ 331440 w 256"/>
              <a:gd name="T39" fmla="*/ 112420 h 228"/>
              <a:gd name="T40" fmla="*/ 344438 w 256"/>
              <a:gd name="T41" fmla="*/ 123825 h 228"/>
              <a:gd name="T42" fmla="*/ 357436 w 256"/>
              <a:gd name="T43" fmla="*/ 130342 h 228"/>
              <a:gd name="T44" fmla="*/ 376932 w 256"/>
              <a:gd name="T45" fmla="*/ 110791 h 228"/>
              <a:gd name="T46" fmla="*/ 370433 w 256"/>
              <a:gd name="T47" fmla="*/ 97757 h 228"/>
              <a:gd name="T48" fmla="*/ 359060 w 256"/>
              <a:gd name="T49" fmla="*/ 84722 h 228"/>
              <a:gd name="T50" fmla="*/ 370433 w 256"/>
              <a:gd name="T51" fmla="*/ 71688 h 228"/>
              <a:gd name="T52" fmla="*/ 376932 w 256"/>
              <a:gd name="T53" fmla="*/ 58654 h 228"/>
              <a:gd name="T54" fmla="*/ 376932 w 256"/>
              <a:gd name="T55" fmla="*/ 58654 h 228"/>
              <a:gd name="T56" fmla="*/ 376932 w 256"/>
              <a:gd name="T57" fmla="*/ 117308 h 228"/>
              <a:gd name="T58" fmla="*/ 376932 w 256"/>
              <a:gd name="T59" fmla="*/ 117308 h 228"/>
              <a:gd name="T60" fmla="*/ 157597 w 256"/>
              <a:gd name="T61" fmla="*/ 226469 h 228"/>
              <a:gd name="T62" fmla="*/ 324941 w 256"/>
              <a:gd name="T63" fmla="*/ 216694 h 228"/>
              <a:gd name="T64" fmla="*/ 337939 w 256"/>
              <a:gd name="T65" fmla="*/ 188996 h 228"/>
              <a:gd name="T66" fmla="*/ 386680 w 256"/>
              <a:gd name="T67" fmla="*/ 172703 h 228"/>
              <a:gd name="T68" fmla="*/ 355811 w 256"/>
              <a:gd name="T69" fmla="*/ 242762 h 228"/>
              <a:gd name="T70" fmla="*/ 355811 w 256"/>
              <a:gd name="T71" fmla="*/ 242762 h 228"/>
              <a:gd name="T72" fmla="*/ 339564 w 256"/>
              <a:gd name="T73" fmla="*/ 254167 h 228"/>
              <a:gd name="T74" fmla="*/ 170594 w 256"/>
              <a:gd name="T75" fmla="*/ 265572 h 228"/>
              <a:gd name="T76" fmla="*/ 180342 w 256"/>
              <a:gd name="T77" fmla="*/ 293270 h 228"/>
              <a:gd name="T78" fmla="*/ 363934 w 256"/>
              <a:gd name="T79" fmla="*/ 293270 h 228"/>
              <a:gd name="T80" fmla="*/ 402927 w 256"/>
              <a:gd name="T81" fmla="*/ 332372 h 228"/>
              <a:gd name="T82" fmla="*/ 363934 w 256"/>
              <a:gd name="T83" fmla="*/ 371475 h 228"/>
              <a:gd name="T84" fmla="*/ 324941 w 256"/>
              <a:gd name="T85" fmla="*/ 332372 h 228"/>
              <a:gd name="T86" fmla="*/ 142974 w 256"/>
              <a:gd name="T87" fmla="*/ 332372 h 228"/>
              <a:gd name="T88" fmla="*/ 103981 w 256"/>
              <a:gd name="T89" fmla="*/ 371475 h 228"/>
              <a:gd name="T90" fmla="*/ 64988 w 256"/>
              <a:gd name="T91" fmla="*/ 332372 h 228"/>
              <a:gd name="T92" fmla="*/ 103981 w 256"/>
              <a:gd name="T93" fmla="*/ 293270 h 228"/>
              <a:gd name="T94" fmla="*/ 139725 w 256"/>
              <a:gd name="T95" fmla="*/ 293270 h 228"/>
              <a:gd name="T96" fmla="*/ 63364 w 256"/>
              <a:gd name="T97" fmla="*/ 78205 h 228"/>
              <a:gd name="T98" fmla="*/ 19496 w 256"/>
              <a:gd name="T99" fmla="*/ 78205 h 228"/>
              <a:gd name="T100" fmla="*/ 0 w 256"/>
              <a:gd name="T101" fmla="*/ 58654 h 228"/>
              <a:gd name="T102" fmla="*/ 19496 w 256"/>
              <a:gd name="T103" fmla="*/ 39103 h 228"/>
              <a:gd name="T104" fmla="*/ 77986 w 256"/>
              <a:gd name="T105" fmla="*/ 39103 h 228"/>
              <a:gd name="T106" fmla="*/ 95858 w 256"/>
              <a:gd name="T107" fmla="*/ 52137 h 228"/>
              <a:gd name="T108" fmla="*/ 95858 w 256"/>
              <a:gd name="T109" fmla="*/ 52137 h 228"/>
              <a:gd name="T110" fmla="*/ 107231 w 256"/>
              <a:gd name="T111" fmla="*/ 84722 h 228"/>
              <a:gd name="T112" fmla="*/ 227459 w 256"/>
              <a:gd name="T113" fmla="*/ 84722 h 228"/>
              <a:gd name="T114" fmla="*/ 235583 w 256"/>
              <a:gd name="T115" fmla="*/ 123825 h 228"/>
              <a:gd name="T116" fmla="*/ 121853 w 256"/>
              <a:gd name="T117" fmla="*/ 123825 h 228"/>
              <a:gd name="T118" fmla="*/ 157597 w 256"/>
              <a:gd name="T119" fmla="*/ 226469 h 22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32" y="36"/>
                </a:moveTo>
                <a:cubicBezTo>
                  <a:pt x="232" y="36"/>
                  <a:pt x="232" y="36"/>
                  <a:pt x="232" y="36"/>
                </a:cubicBezTo>
                <a:cubicBezTo>
                  <a:pt x="232" y="29"/>
                  <a:pt x="227" y="24"/>
                  <a:pt x="220" y="24"/>
                </a:cubicBezTo>
                <a:cubicBezTo>
                  <a:pt x="217" y="24"/>
                  <a:pt x="214" y="25"/>
                  <a:pt x="212" y="28"/>
                </a:cubicBezTo>
                <a:cubicBezTo>
                  <a:pt x="204" y="35"/>
                  <a:pt x="204" y="35"/>
                  <a:pt x="204" y="35"/>
                </a:cubicBezTo>
                <a:cubicBezTo>
                  <a:pt x="196" y="28"/>
                  <a:pt x="196" y="28"/>
                  <a:pt x="196" y="28"/>
                </a:cubicBezTo>
                <a:cubicBezTo>
                  <a:pt x="194" y="25"/>
                  <a:pt x="191" y="24"/>
                  <a:pt x="188" y="24"/>
                </a:cubicBezTo>
                <a:cubicBezTo>
                  <a:pt x="181" y="24"/>
                  <a:pt x="176" y="29"/>
                  <a:pt x="176" y="36"/>
                </a:cubicBezTo>
                <a:cubicBezTo>
                  <a:pt x="176" y="39"/>
                  <a:pt x="177" y="42"/>
                  <a:pt x="180" y="44"/>
                </a:cubicBezTo>
                <a:cubicBezTo>
                  <a:pt x="187" y="52"/>
                  <a:pt x="187" y="52"/>
                  <a:pt x="187" y="52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77" y="62"/>
                  <a:pt x="176" y="65"/>
                  <a:pt x="176" y="68"/>
                </a:cubicBezTo>
                <a:cubicBezTo>
                  <a:pt x="176" y="75"/>
                  <a:pt x="181" y="80"/>
                  <a:pt x="188" y="80"/>
                </a:cubicBezTo>
                <a:cubicBezTo>
                  <a:pt x="191" y="80"/>
                  <a:pt x="194" y="79"/>
                  <a:pt x="196" y="76"/>
                </a:cubicBezTo>
                <a:cubicBezTo>
                  <a:pt x="204" y="69"/>
                  <a:pt x="204" y="69"/>
                  <a:pt x="204" y="69"/>
                </a:cubicBezTo>
                <a:cubicBezTo>
                  <a:pt x="212" y="76"/>
                  <a:pt x="212" y="76"/>
                  <a:pt x="212" y="76"/>
                </a:cubicBezTo>
                <a:cubicBezTo>
                  <a:pt x="214" y="79"/>
                  <a:pt x="217" y="80"/>
                  <a:pt x="220" y="80"/>
                </a:cubicBezTo>
                <a:cubicBezTo>
                  <a:pt x="227" y="80"/>
                  <a:pt x="232" y="75"/>
                  <a:pt x="232" y="68"/>
                </a:cubicBezTo>
                <a:cubicBezTo>
                  <a:pt x="232" y="65"/>
                  <a:pt x="231" y="62"/>
                  <a:pt x="228" y="60"/>
                </a:cubicBezTo>
                <a:cubicBezTo>
                  <a:pt x="221" y="52"/>
                  <a:pt x="221" y="52"/>
                  <a:pt x="221" y="52"/>
                </a:cubicBezTo>
                <a:cubicBezTo>
                  <a:pt x="228" y="44"/>
                  <a:pt x="228" y="44"/>
                  <a:pt x="228" y="44"/>
                </a:cubicBezTo>
                <a:cubicBezTo>
                  <a:pt x="231" y="42"/>
                  <a:pt x="232" y="39"/>
                  <a:pt x="232" y="36"/>
                </a:cubicBezTo>
                <a:cubicBezTo>
                  <a:pt x="232" y="36"/>
                  <a:pt x="232" y="36"/>
                  <a:pt x="232" y="36"/>
                </a:cubicBezTo>
                <a:close/>
                <a:moveTo>
                  <a:pt x="232" y="72"/>
                </a:moveTo>
                <a:cubicBezTo>
                  <a:pt x="232" y="72"/>
                  <a:pt x="232" y="72"/>
                  <a:pt x="232" y="72"/>
                </a:cubicBezTo>
                <a:close/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1" name="Freeform 73"/>
          <p:cNvSpPr>
            <a:spLocks noEditPoints="1"/>
          </p:cNvSpPr>
          <p:nvPr/>
        </p:nvSpPr>
        <p:spPr bwMode="auto">
          <a:xfrm>
            <a:off x="2674911" y="1037941"/>
            <a:ext cx="394776" cy="352586"/>
          </a:xfrm>
          <a:custGeom>
            <a:avLst/>
            <a:gdLst>
              <a:gd name="T0" fmla="*/ 331440 w 256"/>
              <a:gd name="T1" fmla="*/ 169445 h 228"/>
              <a:gd name="T2" fmla="*/ 246955 w 256"/>
              <a:gd name="T3" fmla="*/ 84722 h 228"/>
              <a:gd name="T4" fmla="*/ 331440 w 256"/>
              <a:gd name="T5" fmla="*/ 0 h 228"/>
              <a:gd name="T6" fmla="*/ 415925 w 256"/>
              <a:gd name="T7" fmla="*/ 84722 h 228"/>
              <a:gd name="T8" fmla="*/ 331440 w 256"/>
              <a:gd name="T9" fmla="*/ 169445 h 228"/>
              <a:gd name="T10" fmla="*/ 370433 w 256"/>
              <a:gd name="T11" fmla="*/ 45620 h 228"/>
              <a:gd name="T12" fmla="*/ 357436 w 256"/>
              <a:gd name="T13" fmla="*/ 52137 h 228"/>
              <a:gd name="T14" fmla="*/ 318443 w 256"/>
              <a:gd name="T15" fmla="*/ 89610 h 228"/>
              <a:gd name="T16" fmla="*/ 305445 w 256"/>
              <a:gd name="T17" fmla="*/ 78205 h 228"/>
              <a:gd name="T18" fmla="*/ 292447 w 256"/>
              <a:gd name="T19" fmla="*/ 71688 h 228"/>
              <a:gd name="T20" fmla="*/ 272951 w 256"/>
              <a:gd name="T21" fmla="*/ 91239 h 228"/>
              <a:gd name="T22" fmla="*/ 279450 w 256"/>
              <a:gd name="T23" fmla="*/ 104274 h 228"/>
              <a:gd name="T24" fmla="*/ 305445 w 256"/>
              <a:gd name="T25" fmla="*/ 130342 h 228"/>
              <a:gd name="T26" fmla="*/ 318443 w 256"/>
              <a:gd name="T27" fmla="*/ 136859 h 228"/>
              <a:gd name="T28" fmla="*/ 331440 w 256"/>
              <a:gd name="T29" fmla="*/ 130342 h 228"/>
              <a:gd name="T30" fmla="*/ 383431 w 256"/>
              <a:gd name="T31" fmla="*/ 78205 h 228"/>
              <a:gd name="T32" fmla="*/ 389930 w 256"/>
              <a:gd name="T33" fmla="*/ 65171 h 228"/>
              <a:gd name="T34" fmla="*/ 370433 w 256"/>
              <a:gd name="T35" fmla="*/ 45620 h 228"/>
              <a:gd name="T36" fmla="*/ 157597 w 256"/>
              <a:gd name="T37" fmla="*/ 226469 h 228"/>
              <a:gd name="T38" fmla="*/ 324941 w 256"/>
              <a:gd name="T39" fmla="*/ 216694 h 228"/>
              <a:gd name="T40" fmla="*/ 337939 w 256"/>
              <a:gd name="T41" fmla="*/ 188996 h 228"/>
              <a:gd name="T42" fmla="*/ 386680 w 256"/>
              <a:gd name="T43" fmla="*/ 172703 h 228"/>
              <a:gd name="T44" fmla="*/ 355811 w 256"/>
              <a:gd name="T45" fmla="*/ 242762 h 228"/>
              <a:gd name="T46" fmla="*/ 355811 w 256"/>
              <a:gd name="T47" fmla="*/ 242762 h 228"/>
              <a:gd name="T48" fmla="*/ 339564 w 256"/>
              <a:gd name="T49" fmla="*/ 254167 h 228"/>
              <a:gd name="T50" fmla="*/ 170594 w 256"/>
              <a:gd name="T51" fmla="*/ 265572 h 228"/>
              <a:gd name="T52" fmla="*/ 180342 w 256"/>
              <a:gd name="T53" fmla="*/ 293270 h 228"/>
              <a:gd name="T54" fmla="*/ 363934 w 256"/>
              <a:gd name="T55" fmla="*/ 293270 h 228"/>
              <a:gd name="T56" fmla="*/ 402927 w 256"/>
              <a:gd name="T57" fmla="*/ 332372 h 228"/>
              <a:gd name="T58" fmla="*/ 363934 w 256"/>
              <a:gd name="T59" fmla="*/ 371475 h 228"/>
              <a:gd name="T60" fmla="*/ 324941 w 256"/>
              <a:gd name="T61" fmla="*/ 332372 h 228"/>
              <a:gd name="T62" fmla="*/ 142974 w 256"/>
              <a:gd name="T63" fmla="*/ 332372 h 228"/>
              <a:gd name="T64" fmla="*/ 103981 w 256"/>
              <a:gd name="T65" fmla="*/ 371475 h 228"/>
              <a:gd name="T66" fmla="*/ 64988 w 256"/>
              <a:gd name="T67" fmla="*/ 332372 h 228"/>
              <a:gd name="T68" fmla="*/ 103981 w 256"/>
              <a:gd name="T69" fmla="*/ 293270 h 228"/>
              <a:gd name="T70" fmla="*/ 139725 w 256"/>
              <a:gd name="T71" fmla="*/ 293270 h 228"/>
              <a:gd name="T72" fmla="*/ 63364 w 256"/>
              <a:gd name="T73" fmla="*/ 78205 h 228"/>
              <a:gd name="T74" fmla="*/ 19496 w 256"/>
              <a:gd name="T75" fmla="*/ 78205 h 228"/>
              <a:gd name="T76" fmla="*/ 0 w 256"/>
              <a:gd name="T77" fmla="*/ 58654 h 228"/>
              <a:gd name="T78" fmla="*/ 19496 w 256"/>
              <a:gd name="T79" fmla="*/ 39103 h 228"/>
              <a:gd name="T80" fmla="*/ 77986 w 256"/>
              <a:gd name="T81" fmla="*/ 39103 h 228"/>
              <a:gd name="T82" fmla="*/ 95858 w 256"/>
              <a:gd name="T83" fmla="*/ 52137 h 228"/>
              <a:gd name="T84" fmla="*/ 95858 w 256"/>
              <a:gd name="T85" fmla="*/ 52137 h 228"/>
              <a:gd name="T86" fmla="*/ 107231 w 256"/>
              <a:gd name="T87" fmla="*/ 84722 h 228"/>
              <a:gd name="T88" fmla="*/ 227459 w 256"/>
              <a:gd name="T89" fmla="*/ 84722 h 228"/>
              <a:gd name="T90" fmla="*/ 235583 w 256"/>
              <a:gd name="T91" fmla="*/ 123825 h 228"/>
              <a:gd name="T92" fmla="*/ 121853 w 256"/>
              <a:gd name="T93" fmla="*/ 123825 h 228"/>
              <a:gd name="T94" fmla="*/ 157597 w 256"/>
              <a:gd name="T95" fmla="*/ 226469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28"/>
                </a:moveTo>
                <a:cubicBezTo>
                  <a:pt x="225" y="28"/>
                  <a:pt x="222" y="29"/>
                  <a:pt x="220" y="32"/>
                </a:cubicBezTo>
                <a:cubicBezTo>
                  <a:pt x="196" y="55"/>
                  <a:pt x="196" y="55"/>
                  <a:pt x="196" y="55"/>
                </a:cubicBezTo>
                <a:cubicBezTo>
                  <a:pt x="188" y="48"/>
                  <a:pt x="188" y="48"/>
                  <a:pt x="188" y="48"/>
                </a:cubicBezTo>
                <a:cubicBezTo>
                  <a:pt x="186" y="45"/>
                  <a:pt x="183" y="44"/>
                  <a:pt x="180" y="44"/>
                </a:cubicBezTo>
                <a:cubicBezTo>
                  <a:pt x="173" y="44"/>
                  <a:pt x="168" y="49"/>
                  <a:pt x="168" y="56"/>
                </a:cubicBezTo>
                <a:cubicBezTo>
                  <a:pt x="168" y="59"/>
                  <a:pt x="169" y="62"/>
                  <a:pt x="172" y="64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0" y="83"/>
                  <a:pt x="193" y="84"/>
                  <a:pt x="196" y="84"/>
                </a:cubicBezTo>
                <a:cubicBezTo>
                  <a:pt x="199" y="84"/>
                  <a:pt x="202" y="83"/>
                  <a:pt x="204" y="80"/>
                </a:cubicBezTo>
                <a:cubicBezTo>
                  <a:pt x="236" y="48"/>
                  <a:pt x="236" y="48"/>
                  <a:pt x="236" y="48"/>
                </a:cubicBezTo>
                <a:cubicBezTo>
                  <a:pt x="239" y="46"/>
                  <a:pt x="240" y="43"/>
                  <a:pt x="240" y="40"/>
                </a:cubicBezTo>
                <a:cubicBezTo>
                  <a:pt x="240" y="33"/>
                  <a:pt x="235" y="28"/>
                  <a:pt x="228" y="28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2" name="Freeform 74"/>
          <p:cNvSpPr>
            <a:spLocks noEditPoints="1"/>
          </p:cNvSpPr>
          <p:nvPr/>
        </p:nvSpPr>
        <p:spPr bwMode="auto">
          <a:xfrm>
            <a:off x="1983299" y="1037941"/>
            <a:ext cx="394776" cy="352586"/>
          </a:xfrm>
          <a:custGeom>
            <a:avLst/>
            <a:gdLst>
              <a:gd name="T0" fmla="*/ 331440 w 256"/>
              <a:gd name="T1" fmla="*/ 169445 h 228"/>
              <a:gd name="T2" fmla="*/ 246955 w 256"/>
              <a:gd name="T3" fmla="*/ 84722 h 228"/>
              <a:gd name="T4" fmla="*/ 331440 w 256"/>
              <a:gd name="T5" fmla="*/ 0 h 228"/>
              <a:gd name="T6" fmla="*/ 415925 w 256"/>
              <a:gd name="T7" fmla="*/ 84722 h 228"/>
              <a:gd name="T8" fmla="*/ 331440 w 256"/>
              <a:gd name="T9" fmla="*/ 169445 h 228"/>
              <a:gd name="T10" fmla="*/ 370433 w 256"/>
              <a:gd name="T11" fmla="*/ 65171 h 228"/>
              <a:gd name="T12" fmla="*/ 292447 w 256"/>
              <a:gd name="T13" fmla="*/ 65171 h 228"/>
              <a:gd name="T14" fmla="*/ 272951 w 256"/>
              <a:gd name="T15" fmla="*/ 84722 h 228"/>
              <a:gd name="T16" fmla="*/ 292447 w 256"/>
              <a:gd name="T17" fmla="*/ 104274 h 228"/>
              <a:gd name="T18" fmla="*/ 370433 w 256"/>
              <a:gd name="T19" fmla="*/ 104274 h 228"/>
              <a:gd name="T20" fmla="*/ 389930 w 256"/>
              <a:gd name="T21" fmla="*/ 84722 h 228"/>
              <a:gd name="T22" fmla="*/ 370433 w 256"/>
              <a:gd name="T23" fmla="*/ 65171 h 228"/>
              <a:gd name="T24" fmla="*/ 157597 w 256"/>
              <a:gd name="T25" fmla="*/ 226469 h 228"/>
              <a:gd name="T26" fmla="*/ 324941 w 256"/>
              <a:gd name="T27" fmla="*/ 216694 h 228"/>
              <a:gd name="T28" fmla="*/ 337939 w 256"/>
              <a:gd name="T29" fmla="*/ 188996 h 228"/>
              <a:gd name="T30" fmla="*/ 386680 w 256"/>
              <a:gd name="T31" fmla="*/ 172703 h 228"/>
              <a:gd name="T32" fmla="*/ 355811 w 256"/>
              <a:gd name="T33" fmla="*/ 242762 h 228"/>
              <a:gd name="T34" fmla="*/ 355811 w 256"/>
              <a:gd name="T35" fmla="*/ 242762 h 228"/>
              <a:gd name="T36" fmla="*/ 339564 w 256"/>
              <a:gd name="T37" fmla="*/ 254167 h 228"/>
              <a:gd name="T38" fmla="*/ 170594 w 256"/>
              <a:gd name="T39" fmla="*/ 265572 h 228"/>
              <a:gd name="T40" fmla="*/ 180342 w 256"/>
              <a:gd name="T41" fmla="*/ 293270 h 228"/>
              <a:gd name="T42" fmla="*/ 363934 w 256"/>
              <a:gd name="T43" fmla="*/ 293270 h 228"/>
              <a:gd name="T44" fmla="*/ 402927 w 256"/>
              <a:gd name="T45" fmla="*/ 332372 h 228"/>
              <a:gd name="T46" fmla="*/ 363934 w 256"/>
              <a:gd name="T47" fmla="*/ 371475 h 228"/>
              <a:gd name="T48" fmla="*/ 324941 w 256"/>
              <a:gd name="T49" fmla="*/ 332372 h 228"/>
              <a:gd name="T50" fmla="*/ 142974 w 256"/>
              <a:gd name="T51" fmla="*/ 332372 h 228"/>
              <a:gd name="T52" fmla="*/ 103981 w 256"/>
              <a:gd name="T53" fmla="*/ 371475 h 228"/>
              <a:gd name="T54" fmla="*/ 64988 w 256"/>
              <a:gd name="T55" fmla="*/ 332372 h 228"/>
              <a:gd name="T56" fmla="*/ 103981 w 256"/>
              <a:gd name="T57" fmla="*/ 293270 h 228"/>
              <a:gd name="T58" fmla="*/ 139725 w 256"/>
              <a:gd name="T59" fmla="*/ 293270 h 228"/>
              <a:gd name="T60" fmla="*/ 63364 w 256"/>
              <a:gd name="T61" fmla="*/ 78205 h 228"/>
              <a:gd name="T62" fmla="*/ 19496 w 256"/>
              <a:gd name="T63" fmla="*/ 78205 h 228"/>
              <a:gd name="T64" fmla="*/ 0 w 256"/>
              <a:gd name="T65" fmla="*/ 58654 h 228"/>
              <a:gd name="T66" fmla="*/ 19496 w 256"/>
              <a:gd name="T67" fmla="*/ 39103 h 228"/>
              <a:gd name="T68" fmla="*/ 77986 w 256"/>
              <a:gd name="T69" fmla="*/ 39103 h 228"/>
              <a:gd name="T70" fmla="*/ 95858 w 256"/>
              <a:gd name="T71" fmla="*/ 52137 h 228"/>
              <a:gd name="T72" fmla="*/ 95858 w 256"/>
              <a:gd name="T73" fmla="*/ 52137 h 228"/>
              <a:gd name="T74" fmla="*/ 107231 w 256"/>
              <a:gd name="T75" fmla="*/ 84722 h 228"/>
              <a:gd name="T76" fmla="*/ 227459 w 256"/>
              <a:gd name="T77" fmla="*/ 84722 h 228"/>
              <a:gd name="T78" fmla="*/ 235583 w 256"/>
              <a:gd name="T79" fmla="*/ 123825 h 228"/>
              <a:gd name="T80" fmla="*/ 121853 w 256"/>
              <a:gd name="T81" fmla="*/ 123825 h 228"/>
              <a:gd name="T82" fmla="*/ 157597 w 256"/>
              <a:gd name="T83" fmla="*/ 226469 h 22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40"/>
                </a:moveTo>
                <a:cubicBezTo>
                  <a:pt x="180" y="40"/>
                  <a:pt x="180" y="40"/>
                  <a:pt x="180" y="40"/>
                </a:cubicBezTo>
                <a:cubicBezTo>
                  <a:pt x="173" y="40"/>
                  <a:pt x="168" y="45"/>
                  <a:pt x="168" y="52"/>
                </a:cubicBezTo>
                <a:cubicBezTo>
                  <a:pt x="168" y="59"/>
                  <a:pt x="173" y="64"/>
                  <a:pt x="180" y="64"/>
                </a:cubicBezTo>
                <a:cubicBezTo>
                  <a:pt x="228" y="64"/>
                  <a:pt x="228" y="64"/>
                  <a:pt x="228" y="64"/>
                </a:cubicBezTo>
                <a:cubicBezTo>
                  <a:pt x="235" y="64"/>
                  <a:pt x="240" y="59"/>
                  <a:pt x="240" y="52"/>
                </a:cubicBezTo>
                <a:cubicBezTo>
                  <a:pt x="240" y="45"/>
                  <a:pt x="235" y="40"/>
                  <a:pt x="228" y="40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3" name="Freeform 75"/>
          <p:cNvSpPr>
            <a:spLocks noEditPoints="1"/>
          </p:cNvSpPr>
          <p:nvPr/>
        </p:nvSpPr>
        <p:spPr bwMode="auto">
          <a:xfrm>
            <a:off x="1291688" y="1037941"/>
            <a:ext cx="394776" cy="352586"/>
          </a:xfrm>
          <a:custGeom>
            <a:avLst/>
            <a:gdLst>
              <a:gd name="T0" fmla="*/ 331440 w 256"/>
              <a:gd name="T1" fmla="*/ 169445 h 228"/>
              <a:gd name="T2" fmla="*/ 246955 w 256"/>
              <a:gd name="T3" fmla="*/ 84722 h 228"/>
              <a:gd name="T4" fmla="*/ 331440 w 256"/>
              <a:gd name="T5" fmla="*/ 0 h 228"/>
              <a:gd name="T6" fmla="*/ 415925 w 256"/>
              <a:gd name="T7" fmla="*/ 84722 h 228"/>
              <a:gd name="T8" fmla="*/ 331440 w 256"/>
              <a:gd name="T9" fmla="*/ 169445 h 228"/>
              <a:gd name="T10" fmla="*/ 370433 w 256"/>
              <a:gd name="T11" fmla="*/ 65171 h 228"/>
              <a:gd name="T12" fmla="*/ 350937 w 256"/>
              <a:gd name="T13" fmla="*/ 65171 h 228"/>
              <a:gd name="T14" fmla="*/ 350937 w 256"/>
              <a:gd name="T15" fmla="*/ 45620 h 228"/>
              <a:gd name="T16" fmla="*/ 331440 w 256"/>
              <a:gd name="T17" fmla="*/ 26068 h 228"/>
              <a:gd name="T18" fmla="*/ 311944 w 256"/>
              <a:gd name="T19" fmla="*/ 45620 h 228"/>
              <a:gd name="T20" fmla="*/ 311944 w 256"/>
              <a:gd name="T21" fmla="*/ 65171 h 228"/>
              <a:gd name="T22" fmla="*/ 292447 w 256"/>
              <a:gd name="T23" fmla="*/ 65171 h 228"/>
              <a:gd name="T24" fmla="*/ 272951 w 256"/>
              <a:gd name="T25" fmla="*/ 84722 h 228"/>
              <a:gd name="T26" fmla="*/ 292447 w 256"/>
              <a:gd name="T27" fmla="*/ 104274 h 228"/>
              <a:gd name="T28" fmla="*/ 311944 w 256"/>
              <a:gd name="T29" fmla="*/ 104274 h 228"/>
              <a:gd name="T30" fmla="*/ 311944 w 256"/>
              <a:gd name="T31" fmla="*/ 123825 h 228"/>
              <a:gd name="T32" fmla="*/ 331440 w 256"/>
              <a:gd name="T33" fmla="*/ 143376 h 228"/>
              <a:gd name="T34" fmla="*/ 350937 w 256"/>
              <a:gd name="T35" fmla="*/ 123825 h 228"/>
              <a:gd name="T36" fmla="*/ 350937 w 256"/>
              <a:gd name="T37" fmla="*/ 104274 h 228"/>
              <a:gd name="T38" fmla="*/ 370433 w 256"/>
              <a:gd name="T39" fmla="*/ 104274 h 228"/>
              <a:gd name="T40" fmla="*/ 389930 w 256"/>
              <a:gd name="T41" fmla="*/ 84722 h 228"/>
              <a:gd name="T42" fmla="*/ 370433 w 256"/>
              <a:gd name="T43" fmla="*/ 65171 h 228"/>
              <a:gd name="T44" fmla="*/ 157597 w 256"/>
              <a:gd name="T45" fmla="*/ 226469 h 228"/>
              <a:gd name="T46" fmla="*/ 324941 w 256"/>
              <a:gd name="T47" fmla="*/ 216694 h 228"/>
              <a:gd name="T48" fmla="*/ 337939 w 256"/>
              <a:gd name="T49" fmla="*/ 188996 h 228"/>
              <a:gd name="T50" fmla="*/ 386680 w 256"/>
              <a:gd name="T51" fmla="*/ 172703 h 228"/>
              <a:gd name="T52" fmla="*/ 355811 w 256"/>
              <a:gd name="T53" fmla="*/ 242762 h 228"/>
              <a:gd name="T54" fmla="*/ 355811 w 256"/>
              <a:gd name="T55" fmla="*/ 242762 h 228"/>
              <a:gd name="T56" fmla="*/ 339564 w 256"/>
              <a:gd name="T57" fmla="*/ 254167 h 228"/>
              <a:gd name="T58" fmla="*/ 170594 w 256"/>
              <a:gd name="T59" fmla="*/ 265572 h 228"/>
              <a:gd name="T60" fmla="*/ 180342 w 256"/>
              <a:gd name="T61" fmla="*/ 293270 h 228"/>
              <a:gd name="T62" fmla="*/ 363934 w 256"/>
              <a:gd name="T63" fmla="*/ 293270 h 228"/>
              <a:gd name="T64" fmla="*/ 402927 w 256"/>
              <a:gd name="T65" fmla="*/ 332372 h 228"/>
              <a:gd name="T66" fmla="*/ 363934 w 256"/>
              <a:gd name="T67" fmla="*/ 371475 h 228"/>
              <a:gd name="T68" fmla="*/ 324941 w 256"/>
              <a:gd name="T69" fmla="*/ 332372 h 228"/>
              <a:gd name="T70" fmla="*/ 142974 w 256"/>
              <a:gd name="T71" fmla="*/ 332372 h 228"/>
              <a:gd name="T72" fmla="*/ 103981 w 256"/>
              <a:gd name="T73" fmla="*/ 371475 h 228"/>
              <a:gd name="T74" fmla="*/ 64988 w 256"/>
              <a:gd name="T75" fmla="*/ 332372 h 228"/>
              <a:gd name="T76" fmla="*/ 103981 w 256"/>
              <a:gd name="T77" fmla="*/ 293270 h 228"/>
              <a:gd name="T78" fmla="*/ 139725 w 256"/>
              <a:gd name="T79" fmla="*/ 293270 h 228"/>
              <a:gd name="T80" fmla="*/ 63364 w 256"/>
              <a:gd name="T81" fmla="*/ 78205 h 228"/>
              <a:gd name="T82" fmla="*/ 19496 w 256"/>
              <a:gd name="T83" fmla="*/ 78205 h 228"/>
              <a:gd name="T84" fmla="*/ 0 w 256"/>
              <a:gd name="T85" fmla="*/ 58654 h 228"/>
              <a:gd name="T86" fmla="*/ 19496 w 256"/>
              <a:gd name="T87" fmla="*/ 39103 h 228"/>
              <a:gd name="T88" fmla="*/ 77986 w 256"/>
              <a:gd name="T89" fmla="*/ 39103 h 228"/>
              <a:gd name="T90" fmla="*/ 95858 w 256"/>
              <a:gd name="T91" fmla="*/ 52137 h 228"/>
              <a:gd name="T92" fmla="*/ 95858 w 256"/>
              <a:gd name="T93" fmla="*/ 52137 h 228"/>
              <a:gd name="T94" fmla="*/ 107231 w 256"/>
              <a:gd name="T95" fmla="*/ 84722 h 228"/>
              <a:gd name="T96" fmla="*/ 227459 w 256"/>
              <a:gd name="T97" fmla="*/ 84722 h 228"/>
              <a:gd name="T98" fmla="*/ 235583 w 256"/>
              <a:gd name="T99" fmla="*/ 123825 h 228"/>
              <a:gd name="T100" fmla="*/ 121853 w 256"/>
              <a:gd name="T101" fmla="*/ 123825 h 228"/>
              <a:gd name="T102" fmla="*/ 157597 w 256"/>
              <a:gd name="T103" fmla="*/ 226469 h 22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40"/>
                </a:moveTo>
                <a:cubicBezTo>
                  <a:pt x="216" y="40"/>
                  <a:pt x="216" y="40"/>
                  <a:pt x="216" y="40"/>
                </a:cubicBezTo>
                <a:cubicBezTo>
                  <a:pt x="216" y="28"/>
                  <a:pt x="216" y="28"/>
                  <a:pt x="216" y="28"/>
                </a:cubicBezTo>
                <a:cubicBezTo>
                  <a:pt x="216" y="21"/>
                  <a:pt x="211" y="16"/>
                  <a:pt x="204" y="16"/>
                </a:cubicBezTo>
                <a:cubicBezTo>
                  <a:pt x="197" y="16"/>
                  <a:pt x="192" y="21"/>
                  <a:pt x="192" y="28"/>
                </a:cubicBezTo>
                <a:cubicBezTo>
                  <a:pt x="192" y="40"/>
                  <a:pt x="192" y="40"/>
                  <a:pt x="192" y="40"/>
                </a:cubicBezTo>
                <a:cubicBezTo>
                  <a:pt x="180" y="40"/>
                  <a:pt x="180" y="40"/>
                  <a:pt x="180" y="40"/>
                </a:cubicBezTo>
                <a:cubicBezTo>
                  <a:pt x="173" y="40"/>
                  <a:pt x="168" y="45"/>
                  <a:pt x="168" y="52"/>
                </a:cubicBezTo>
                <a:cubicBezTo>
                  <a:pt x="168" y="59"/>
                  <a:pt x="173" y="64"/>
                  <a:pt x="180" y="64"/>
                </a:cubicBezTo>
                <a:cubicBezTo>
                  <a:pt x="192" y="64"/>
                  <a:pt x="192" y="64"/>
                  <a:pt x="192" y="64"/>
                </a:cubicBezTo>
                <a:cubicBezTo>
                  <a:pt x="192" y="76"/>
                  <a:pt x="192" y="76"/>
                  <a:pt x="192" y="76"/>
                </a:cubicBezTo>
                <a:cubicBezTo>
                  <a:pt x="192" y="83"/>
                  <a:pt x="197" y="88"/>
                  <a:pt x="204" y="88"/>
                </a:cubicBezTo>
                <a:cubicBezTo>
                  <a:pt x="211" y="88"/>
                  <a:pt x="216" y="83"/>
                  <a:pt x="216" y="76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28" y="64"/>
                  <a:pt x="228" y="64"/>
                  <a:pt x="228" y="64"/>
                </a:cubicBezTo>
                <a:cubicBezTo>
                  <a:pt x="235" y="64"/>
                  <a:pt x="240" y="59"/>
                  <a:pt x="240" y="52"/>
                </a:cubicBezTo>
                <a:cubicBezTo>
                  <a:pt x="240" y="45"/>
                  <a:pt x="235" y="40"/>
                  <a:pt x="228" y="40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4" name="Freeform 76"/>
          <p:cNvSpPr>
            <a:spLocks noEditPoints="1"/>
          </p:cNvSpPr>
          <p:nvPr/>
        </p:nvSpPr>
        <p:spPr bwMode="auto">
          <a:xfrm>
            <a:off x="600075" y="1075610"/>
            <a:ext cx="394776" cy="314917"/>
          </a:xfrm>
          <a:custGeom>
            <a:avLst/>
            <a:gdLst>
              <a:gd name="T0" fmla="*/ 414300 w 256"/>
              <a:gd name="T1" fmla="*/ 73188 h 204"/>
              <a:gd name="T2" fmla="*/ 414300 w 256"/>
              <a:gd name="T3" fmla="*/ 73188 h 204"/>
              <a:gd name="T4" fmla="*/ 355811 w 256"/>
              <a:gd name="T5" fmla="*/ 203301 h 204"/>
              <a:gd name="T6" fmla="*/ 339564 w 256"/>
              <a:gd name="T7" fmla="*/ 214686 h 204"/>
              <a:gd name="T8" fmla="*/ 170594 w 256"/>
              <a:gd name="T9" fmla="*/ 226071 h 204"/>
              <a:gd name="T10" fmla="*/ 180342 w 256"/>
              <a:gd name="T11" fmla="*/ 253719 h 204"/>
              <a:gd name="T12" fmla="*/ 363934 w 256"/>
              <a:gd name="T13" fmla="*/ 253719 h 204"/>
              <a:gd name="T14" fmla="*/ 402927 w 256"/>
              <a:gd name="T15" fmla="*/ 292753 h 204"/>
              <a:gd name="T16" fmla="*/ 363934 w 256"/>
              <a:gd name="T17" fmla="*/ 331787 h 204"/>
              <a:gd name="T18" fmla="*/ 324941 w 256"/>
              <a:gd name="T19" fmla="*/ 292753 h 204"/>
              <a:gd name="T20" fmla="*/ 142974 w 256"/>
              <a:gd name="T21" fmla="*/ 292753 h 204"/>
              <a:gd name="T22" fmla="*/ 103981 w 256"/>
              <a:gd name="T23" fmla="*/ 331787 h 204"/>
              <a:gd name="T24" fmla="*/ 64988 w 256"/>
              <a:gd name="T25" fmla="*/ 292753 h 204"/>
              <a:gd name="T26" fmla="*/ 103981 w 256"/>
              <a:gd name="T27" fmla="*/ 253719 h 204"/>
              <a:gd name="T28" fmla="*/ 139725 w 256"/>
              <a:gd name="T29" fmla="*/ 253719 h 204"/>
              <a:gd name="T30" fmla="*/ 63364 w 256"/>
              <a:gd name="T31" fmla="*/ 39034 h 204"/>
              <a:gd name="T32" fmla="*/ 19496 w 256"/>
              <a:gd name="T33" fmla="*/ 39034 h 204"/>
              <a:gd name="T34" fmla="*/ 0 w 256"/>
              <a:gd name="T35" fmla="*/ 19517 h 204"/>
              <a:gd name="T36" fmla="*/ 19496 w 256"/>
              <a:gd name="T37" fmla="*/ 0 h 204"/>
              <a:gd name="T38" fmla="*/ 77986 w 256"/>
              <a:gd name="T39" fmla="*/ 0 h 204"/>
              <a:gd name="T40" fmla="*/ 95858 w 256"/>
              <a:gd name="T41" fmla="*/ 13011 h 204"/>
              <a:gd name="T42" fmla="*/ 95858 w 256"/>
              <a:gd name="T43" fmla="*/ 13011 h 204"/>
              <a:gd name="T44" fmla="*/ 107231 w 256"/>
              <a:gd name="T45" fmla="*/ 45539 h 204"/>
              <a:gd name="T46" fmla="*/ 396429 w 256"/>
              <a:gd name="T47" fmla="*/ 45539 h 204"/>
              <a:gd name="T48" fmla="*/ 415925 w 256"/>
              <a:gd name="T49" fmla="*/ 65056 h 204"/>
              <a:gd name="T50" fmla="*/ 414300 w 256"/>
              <a:gd name="T51" fmla="*/ 73188 h 204"/>
              <a:gd name="T52" fmla="*/ 121853 w 256"/>
              <a:gd name="T53" fmla="*/ 84573 h 204"/>
              <a:gd name="T54" fmla="*/ 157597 w 256"/>
              <a:gd name="T55" fmla="*/ 187037 h 204"/>
              <a:gd name="T56" fmla="*/ 324941 w 256"/>
              <a:gd name="T57" fmla="*/ 177278 h 204"/>
              <a:gd name="T58" fmla="*/ 365559 w 256"/>
              <a:gd name="T59" fmla="*/ 84573 h 204"/>
              <a:gd name="T60" fmla="*/ 121853 w 256"/>
              <a:gd name="T61" fmla="*/ 84573 h 20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04">
                <a:moveTo>
                  <a:pt x="255" y="45"/>
                </a:moveTo>
                <a:cubicBezTo>
                  <a:pt x="255" y="45"/>
                  <a:pt x="255" y="45"/>
                  <a:pt x="255" y="45"/>
                </a:cubicBezTo>
                <a:cubicBezTo>
                  <a:pt x="219" y="125"/>
                  <a:pt x="219" y="125"/>
                  <a:pt x="219" y="125"/>
                </a:cubicBezTo>
                <a:cubicBezTo>
                  <a:pt x="217" y="129"/>
                  <a:pt x="213" y="132"/>
                  <a:pt x="209" y="132"/>
                </a:cubicBezTo>
                <a:cubicBezTo>
                  <a:pt x="105" y="139"/>
                  <a:pt x="105" y="139"/>
                  <a:pt x="105" y="139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224" y="156"/>
                  <a:pt x="224" y="156"/>
                  <a:pt x="224" y="156"/>
                </a:cubicBezTo>
                <a:cubicBezTo>
                  <a:pt x="237" y="156"/>
                  <a:pt x="248" y="167"/>
                  <a:pt x="248" y="180"/>
                </a:cubicBezTo>
                <a:cubicBezTo>
                  <a:pt x="248" y="193"/>
                  <a:pt x="237" y="204"/>
                  <a:pt x="224" y="204"/>
                </a:cubicBezTo>
                <a:cubicBezTo>
                  <a:pt x="211" y="204"/>
                  <a:pt x="200" y="193"/>
                  <a:pt x="200" y="180"/>
                </a:cubicBezTo>
                <a:cubicBezTo>
                  <a:pt x="88" y="180"/>
                  <a:pt x="88" y="180"/>
                  <a:pt x="88" y="180"/>
                </a:cubicBezTo>
                <a:cubicBezTo>
                  <a:pt x="88" y="193"/>
                  <a:pt x="77" y="204"/>
                  <a:pt x="64" y="204"/>
                </a:cubicBezTo>
                <a:cubicBezTo>
                  <a:pt x="51" y="204"/>
                  <a:pt x="40" y="193"/>
                  <a:pt x="40" y="180"/>
                </a:cubicBezTo>
                <a:cubicBezTo>
                  <a:pt x="40" y="167"/>
                  <a:pt x="51" y="156"/>
                  <a:pt x="64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39" y="24"/>
                  <a:pt x="39" y="24"/>
                  <a:pt x="39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3" y="0"/>
                  <a:pt x="58" y="3"/>
                  <a:pt x="59" y="8"/>
                </a:cubicBezTo>
                <a:cubicBezTo>
                  <a:pt x="59" y="8"/>
                  <a:pt x="59" y="8"/>
                  <a:pt x="59" y="8"/>
                </a:cubicBezTo>
                <a:cubicBezTo>
                  <a:pt x="66" y="28"/>
                  <a:pt x="66" y="28"/>
                  <a:pt x="66" y="28"/>
                </a:cubicBezTo>
                <a:cubicBezTo>
                  <a:pt x="244" y="28"/>
                  <a:pt x="244" y="28"/>
                  <a:pt x="244" y="28"/>
                </a:cubicBezTo>
                <a:cubicBezTo>
                  <a:pt x="251" y="28"/>
                  <a:pt x="256" y="33"/>
                  <a:pt x="256" y="40"/>
                </a:cubicBezTo>
                <a:cubicBezTo>
                  <a:pt x="256" y="42"/>
                  <a:pt x="256" y="43"/>
                  <a:pt x="255" y="45"/>
                </a:cubicBezTo>
                <a:moveTo>
                  <a:pt x="75" y="52"/>
                </a:moveTo>
                <a:cubicBezTo>
                  <a:pt x="97" y="115"/>
                  <a:pt x="97" y="115"/>
                  <a:pt x="97" y="115"/>
                </a:cubicBezTo>
                <a:cubicBezTo>
                  <a:pt x="200" y="109"/>
                  <a:pt x="200" y="109"/>
                  <a:pt x="200" y="109"/>
                </a:cubicBezTo>
                <a:cubicBezTo>
                  <a:pt x="225" y="52"/>
                  <a:pt x="225" y="52"/>
                  <a:pt x="225" y="52"/>
                </a:cubicBezTo>
                <a:lnTo>
                  <a:pt x="75" y="5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5" name="Freeform 77"/>
          <p:cNvSpPr>
            <a:spLocks noEditPoints="1"/>
          </p:cNvSpPr>
          <p:nvPr/>
        </p:nvSpPr>
        <p:spPr bwMode="auto">
          <a:xfrm>
            <a:off x="8206299" y="377970"/>
            <a:ext cx="394776" cy="320945"/>
          </a:xfrm>
          <a:custGeom>
            <a:avLst/>
            <a:gdLst>
              <a:gd name="T0" fmla="*/ 396429 w 256"/>
              <a:gd name="T1" fmla="*/ 338138 h 208"/>
              <a:gd name="T2" fmla="*/ 19496 w 256"/>
              <a:gd name="T3" fmla="*/ 338138 h 208"/>
              <a:gd name="T4" fmla="*/ 0 w 256"/>
              <a:gd name="T5" fmla="*/ 318630 h 208"/>
              <a:gd name="T6" fmla="*/ 0 w 256"/>
              <a:gd name="T7" fmla="*/ 58524 h 208"/>
              <a:gd name="T8" fmla="*/ 19496 w 256"/>
              <a:gd name="T9" fmla="*/ 39016 h 208"/>
              <a:gd name="T10" fmla="*/ 102357 w 256"/>
              <a:gd name="T11" fmla="*/ 39016 h 208"/>
              <a:gd name="T12" fmla="*/ 133226 w 256"/>
              <a:gd name="T13" fmla="*/ 8128 h 208"/>
              <a:gd name="T14" fmla="*/ 149473 w 256"/>
              <a:gd name="T15" fmla="*/ 0 h 208"/>
              <a:gd name="T16" fmla="*/ 266452 w 256"/>
              <a:gd name="T17" fmla="*/ 0 h 208"/>
              <a:gd name="T18" fmla="*/ 281074 w 256"/>
              <a:gd name="T19" fmla="*/ 6503 h 208"/>
              <a:gd name="T20" fmla="*/ 281074 w 256"/>
              <a:gd name="T21" fmla="*/ 6503 h 208"/>
              <a:gd name="T22" fmla="*/ 313568 w 256"/>
              <a:gd name="T23" fmla="*/ 39016 h 208"/>
              <a:gd name="T24" fmla="*/ 396429 w 256"/>
              <a:gd name="T25" fmla="*/ 39016 h 208"/>
              <a:gd name="T26" fmla="*/ 415925 w 256"/>
              <a:gd name="T27" fmla="*/ 58524 h 208"/>
              <a:gd name="T28" fmla="*/ 415925 w 256"/>
              <a:gd name="T29" fmla="*/ 318630 h 208"/>
              <a:gd name="T30" fmla="*/ 396429 w 256"/>
              <a:gd name="T31" fmla="*/ 338138 h 208"/>
              <a:gd name="T32" fmla="*/ 207963 w 256"/>
              <a:gd name="T33" fmla="*/ 65027 h 208"/>
              <a:gd name="T34" fmla="*/ 90984 w 256"/>
              <a:gd name="T35" fmla="*/ 182074 h 208"/>
              <a:gd name="T36" fmla="*/ 207963 w 256"/>
              <a:gd name="T37" fmla="*/ 299122 h 208"/>
              <a:gd name="T38" fmla="*/ 324941 w 256"/>
              <a:gd name="T39" fmla="*/ 182074 h 208"/>
              <a:gd name="T40" fmla="*/ 207963 w 256"/>
              <a:gd name="T41" fmla="*/ 65027 h 208"/>
              <a:gd name="T42" fmla="*/ 207963 w 256"/>
              <a:gd name="T43" fmla="*/ 260106 h 208"/>
              <a:gd name="T44" fmla="*/ 129977 w 256"/>
              <a:gd name="T45" fmla="*/ 182074 h 208"/>
              <a:gd name="T46" fmla="*/ 207963 w 256"/>
              <a:gd name="T47" fmla="*/ 104042 h 208"/>
              <a:gd name="T48" fmla="*/ 285948 w 256"/>
              <a:gd name="T49" fmla="*/ 182074 h 208"/>
              <a:gd name="T50" fmla="*/ 207963 w 256"/>
              <a:gd name="T51" fmla="*/ 260106 h 2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08">
                <a:moveTo>
                  <a:pt x="244" y="208"/>
                </a:move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82" y="5"/>
                  <a:pt x="82" y="5"/>
                  <a:pt x="82" y="5"/>
                </a:cubicBezTo>
                <a:cubicBezTo>
                  <a:pt x="85" y="2"/>
                  <a:pt x="88" y="0"/>
                  <a:pt x="92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67" y="0"/>
                  <a:pt x="170" y="1"/>
                  <a:pt x="173" y="4"/>
                </a:cubicBezTo>
                <a:cubicBezTo>
                  <a:pt x="173" y="4"/>
                  <a:pt x="173" y="4"/>
                  <a:pt x="173" y="4"/>
                </a:cubicBezTo>
                <a:cubicBezTo>
                  <a:pt x="193" y="24"/>
                  <a:pt x="193" y="24"/>
                  <a:pt x="193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3"/>
                  <a:pt x="251" y="208"/>
                  <a:pt x="244" y="208"/>
                </a:cubicBezTo>
                <a:moveTo>
                  <a:pt x="128" y="40"/>
                </a:moveTo>
                <a:cubicBezTo>
                  <a:pt x="88" y="40"/>
                  <a:pt x="56" y="72"/>
                  <a:pt x="56" y="112"/>
                </a:cubicBezTo>
                <a:cubicBezTo>
                  <a:pt x="56" y="152"/>
                  <a:pt x="88" y="184"/>
                  <a:pt x="128" y="184"/>
                </a:cubicBezTo>
                <a:cubicBezTo>
                  <a:pt x="168" y="184"/>
                  <a:pt x="200" y="152"/>
                  <a:pt x="200" y="112"/>
                </a:cubicBezTo>
                <a:cubicBezTo>
                  <a:pt x="200" y="72"/>
                  <a:pt x="168" y="40"/>
                  <a:pt x="128" y="40"/>
                </a:cubicBezTo>
                <a:moveTo>
                  <a:pt x="128" y="160"/>
                </a:moveTo>
                <a:cubicBezTo>
                  <a:pt x="101" y="160"/>
                  <a:pt x="80" y="139"/>
                  <a:pt x="80" y="112"/>
                </a:cubicBezTo>
                <a:cubicBezTo>
                  <a:pt x="80" y="85"/>
                  <a:pt x="101" y="64"/>
                  <a:pt x="128" y="64"/>
                </a:cubicBezTo>
                <a:cubicBezTo>
                  <a:pt x="155" y="64"/>
                  <a:pt x="176" y="85"/>
                  <a:pt x="176" y="112"/>
                </a:cubicBezTo>
                <a:cubicBezTo>
                  <a:pt x="176" y="139"/>
                  <a:pt x="155" y="160"/>
                  <a:pt x="128" y="16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6" name="Freeform 78"/>
          <p:cNvSpPr/>
          <p:nvPr/>
        </p:nvSpPr>
        <p:spPr bwMode="auto">
          <a:xfrm>
            <a:off x="7514687" y="340301"/>
            <a:ext cx="382722" cy="394776"/>
          </a:xfrm>
          <a:custGeom>
            <a:avLst/>
            <a:gdLst>
              <a:gd name="T0" fmla="*/ 403225 w 248"/>
              <a:gd name="T1" fmla="*/ 318443 h 256"/>
              <a:gd name="T2" fmla="*/ 331685 w 248"/>
              <a:gd name="T3" fmla="*/ 357436 h 256"/>
              <a:gd name="T4" fmla="*/ 260145 w 248"/>
              <a:gd name="T5" fmla="*/ 318443 h 256"/>
              <a:gd name="T6" fmla="*/ 331685 w 248"/>
              <a:gd name="T7" fmla="*/ 279450 h 256"/>
              <a:gd name="T8" fmla="*/ 364203 w 248"/>
              <a:gd name="T9" fmla="*/ 284324 h 256"/>
              <a:gd name="T10" fmla="*/ 364203 w 248"/>
              <a:gd name="T11" fmla="*/ 246955 h 256"/>
              <a:gd name="T12" fmla="*/ 364203 w 248"/>
              <a:gd name="T13" fmla="*/ 121853 h 256"/>
              <a:gd name="T14" fmla="*/ 143080 w 248"/>
              <a:gd name="T15" fmla="*/ 168970 h 256"/>
              <a:gd name="T16" fmla="*/ 143080 w 248"/>
              <a:gd name="T17" fmla="*/ 376932 h 256"/>
              <a:gd name="T18" fmla="*/ 71540 w 248"/>
              <a:gd name="T19" fmla="*/ 415925 h 256"/>
              <a:gd name="T20" fmla="*/ 0 w 248"/>
              <a:gd name="T21" fmla="*/ 376932 h 256"/>
              <a:gd name="T22" fmla="*/ 71540 w 248"/>
              <a:gd name="T23" fmla="*/ 337939 h 256"/>
              <a:gd name="T24" fmla="*/ 104058 w 248"/>
              <a:gd name="T25" fmla="*/ 342813 h 256"/>
              <a:gd name="T26" fmla="*/ 104058 w 248"/>
              <a:gd name="T27" fmla="*/ 311944 h 256"/>
              <a:gd name="T28" fmla="*/ 104058 w 248"/>
              <a:gd name="T29" fmla="*/ 77986 h 256"/>
              <a:gd name="T30" fmla="*/ 123569 w 248"/>
              <a:gd name="T31" fmla="*/ 58489 h 256"/>
              <a:gd name="T32" fmla="*/ 383714 w 248"/>
              <a:gd name="T33" fmla="*/ 0 h 256"/>
              <a:gd name="T34" fmla="*/ 403225 w 248"/>
              <a:gd name="T35" fmla="*/ 19496 h 256"/>
              <a:gd name="T36" fmla="*/ 403225 w 248"/>
              <a:gd name="T37" fmla="*/ 298946 h 256"/>
              <a:gd name="T38" fmla="*/ 403225 w 248"/>
              <a:gd name="T39" fmla="*/ 311944 h 256"/>
              <a:gd name="T40" fmla="*/ 403225 w 248"/>
              <a:gd name="T41" fmla="*/ 318443 h 2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8" h="256">
                <a:moveTo>
                  <a:pt x="248" y="196"/>
                </a:moveTo>
                <a:cubicBezTo>
                  <a:pt x="248" y="209"/>
                  <a:pt x="228" y="220"/>
                  <a:pt x="204" y="220"/>
                </a:cubicBezTo>
                <a:cubicBezTo>
                  <a:pt x="180" y="220"/>
                  <a:pt x="160" y="209"/>
                  <a:pt x="160" y="196"/>
                </a:cubicBezTo>
                <a:cubicBezTo>
                  <a:pt x="160" y="183"/>
                  <a:pt x="180" y="172"/>
                  <a:pt x="204" y="172"/>
                </a:cubicBezTo>
                <a:cubicBezTo>
                  <a:pt x="211" y="172"/>
                  <a:pt x="218" y="173"/>
                  <a:pt x="224" y="175"/>
                </a:cubicBezTo>
                <a:cubicBezTo>
                  <a:pt x="224" y="152"/>
                  <a:pt x="224" y="152"/>
                  <a:pt x="224" y="152"/>
                </a:cubicBezTo>
                <a:cubicBezTo>
                  <a:pt x="224" y="75"/>
                  <a:pt x="224" y="75"/>
                  <a:pt x="224" y="75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8" y="232"/>
                  <a:pt x="88" y="232"/>
                  <a:pt x="88" y="232"/>
                </a:cubicBezTo>
                <a:cubicBezTo>
                  <a:pt x="88" y="245"/>
                  <a:pt x="68" y="256"/>
                  <a:pt x="44" y="256"/>
                </a:cubicBezTo>
                <a:cubicBezTo>
                  <a:pt x="20" y="256"/>
                  <a:pt x="0" y="245"/>
                  <a:pt x="0" y="232"/>
                </a:cubicBezTo>
                <a:cubicBezTo>
                  <a:pt x="0" y="219"/>
                  <a:pt x="20" y="208"/>
                  <a:pt x="44" y="208"/>
                </a:cubicBezTo>
                <a:cubicBezTo>
                  <a:pt x="51" y="208"/>
                  <a:pt x="58" y="209"/>
                  <a:pt x="64" y="211"/>
                </a:cubicBezTo>
                <a:cubicBezTo>
                  <a:pt x="64" y="192"/>
                  <a:pt x="64" y="192"/>
                  <a:pt x="64" y="192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39"/>
                  <a:pt x="76" y="36"/>
                  <a:pt x="76" y="36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84"/>
                  <a:pt x="248" y="184"/>
                  <a:pt x="248" y="184"/>
                </a:cubicBezTo>
                <a:cubicBezTo>
                  <a:pt x="248" y="192"/>
                  <a:pt x="248" y="192"/>
                  <a:pt x="248" y="192"/>
                </a:cubicBezTo>
                <a:lnTo>
                  <a:pt x="248" y="19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7" name="Freeform 79"/>
          <p:cNvSpPr>
            <a:spLocks noEditPoints="1"/>
          </p:cNvSpPr>
          <p:nvPr/>
        </p:nvSpPr>
        <p:spPr bwMode="auto">
          <a:xfrm>
            <a:off x="6890881" y="451803"/>
            <a:ext cx="259166" cy="235058"/>
          </a:xfrm>
          <a:custGeom>
            <a:avLst/>
            <a:gdLst>
              <a:gd name="T0" fmla="*/ 253546 w 168"/>
              <a:gd name="T1" fmla="*/ 247650 h 152"/>
              <a:gd name="T2" fmla="*/ 234043 w 168"/>
              <a:gd name="T3" fmla="*/ 228099 h 152"/>
              <a:gd name="T4" fmla="*/ 234043 w 168"/>
              <a:gd name="T5" fmla="*/ 19551 h 152"/>
              <a:gd name="T6" fmla="*/ 253546 w 168"/>
              <a:gd name="T7" fmla="*/ 0 h 152"/>
              <a:gd name="T8" fmla="*/ 273050 w 168"/>
              <a:gd name="T9" fmla="*/ 19551 h 152"/>
              <a:gd name="T10" fmla="*/ 273050 w 168"/>
              <a:gd name="T11" fmla="*/ 228099 h 152"/>
              <a:gd name="T12" fmla="*/ 253546 w 168"/>
              <a:gd name="T13" fmla="*/ 247650 h 152"/>
              <a:gd name="T14" fmla="*/ 175532 w 168"/>
              <a:gd name="T15" fmla="*/ 247650 h 152"/>
              <a:gd name="T16" fmla="*/ 156029 w 168"/>
              <a:gd name="T17" fmla="*/ 228099 h 152"/>
              <a:gd name="T18" fmla="*/ 156029 w 168"/>
              <a:gd name="T19" fmla="*/ 71688 h 152"/>
              <a:gd name="T20" fmla="*/ 175532 w 168"/>
              <a:gd name="T21" fmla="*/ 52137 h 152"/>
              <a:gd name="T22" fmla="*/ 195036 w 168"/>
              <a:gd name="T23" fmla="*/ 71688 h 152"/>
              <a:gd name="T24" fmla="*/ 195036 w 168"/>
              <a:gd name="T25" fmla="*/ 228099 h 152"/>
              <a:gd name="T26" fmla="*/ 175532 w 168"/>
              <a:gd name="T27" fmla="*/ 247650 h 152"/>
              <a:gd name="T28" fmla="*/ 97518 w 168"/>
              <a:gd name="T29" fmla="*/ 247650 h 152"/>
              <a:gd name="T30" fmla="*/ 78014 w 168"/>
              <a:gd name="T31" fmla="*/ 228099 h 152"/>
              <a:gd name="T32" fmla="*/ 78014 w 168"/>
              <a:gd name="T33" fmla="*/ 123825 h 152"/>
              <a:gd name="T34" fmla="*/ 97518 w 168"/>
              <a:gd name="T35" fmla="*/ 104274 h 152"/>
              <a:gd name="T36" fmla="*/ 117021 w 168"/>
              <a:gd name="T37" fmla="*/ 123825 h 152"/>
              <a:gd name="T38" fmla="*/ 117021 w 168"/>
              <a:gd name="T39" fmla="*/ 228099 h 152"/>
              <a:gd name="T40" fmla="*/ 97518 w 168"/>
              <a:gd name="T41" fmla="*/ 247650 h 152"/>
              <a:gd name="T42" fmla="*/ 19504 w 168"/>
              <a:gd name="T43" fmla="*/ 247650 h 152"/>
              <a:gd name="T44" fmla="*/ 0 w 168"/>
              <a:gd name="T45" fmla="*/ 228099 h 152"/>
              <a:gd name="T46" fmla="*/ 0 w 168"/>
              <a:gd name="T47" fmla="*/ 175962 h 152"/>
              <a:gd name="T48" fmla="*/ 19504 w 168"/>
              <a:gd name="T49" fmla="*/ 156411 h 152"/>
              <a:gd name="T50" fmla="*/ 39007 w 168"/>
              <a:gd name="T51" fmla="*/ 175962 h 152"/>
              <a:gd name="T52" fmla="*/ 39007 w 168"/>
              <a:gd name="T53" fmla="*/ 228099 h 152"/>
              <a:gd name="T54" fmla="*/ 19504 w 168"/>
              <a:gd name="T55" fmla="*/ 247650 h 15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8" h="152">
                <a:moveTo>
                  <a:pt x="156" y="152"/>
                </a:moveTo>
                <a:cubicBezTo>
                  <a:pt x="149" y="152"/>
                  <a:pt x="144" y="147"/>
                  <a:pt x="144" y="140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49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140"/>
                  <a:pt x="168" y="140"/>
                  <a:pt x="168" y="140"/>
                </a:cubicBezTo>
                <a:cubicBezTo>
                  <a:pt x="168" y="147"/>
                  <a:pt x="163" y="152"/>
                  <a:pt x="156" y="152"/>
                </a:cubicBezTo>
                <a:moveTo>
                  <a:pt x="108" y="152"/>
                </a:moveTo>
                <a:cubicBezTo>
                  <a:pt x="101" y="152"/>
                  <a:pt x="96" y="147"/>
                  <a:pt x="96" y="140"/>
                </a:cubicBezTo>
                <a:cubicBezTo>
                  <a:pt x="96" y="44"/>
                  <a:pt x="96" y="44"/>
                  <a:pt x="96" y="44"/>
                </a:cubicBezTo>
                <a:cubicBezTo>
                  <a:pt x="96" y="37"/>
                  <a:pt x="101" y="32"/>
                  <a:pt x="108" y="32"/>
                </a:cubicBezTo>
                <a:cubicBezTo>
                  <a:pt x="115" y="32"/>
                  <a:pt x="120" y="37"/>
                  <a:pt x="120" y="44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20" y="147"/>
                  <a:pt x="115" y="152"/>
                  <a:pt x="108" y="152"/>
                </a:cubicBezTo>
                <a:moveTo>
                  <a:pt x="60" y="152"/>
                </a:moveTo>
                <a:cubicBezTo>
                  <a:pt x="53" y="152"/>
                  <a:pt x="48" y="147"/>
                  <a:pt x="48" y="140"/>
                </a:cubicBezTo>
                <a:cubicBezTo>
                  <a:pt x="48" y="76"/>
                  <a:pt x="48" y="76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67" y="64"/>
                  <a:pt x="72" y="69"/>
                  <a:pt x="72" y="76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72" y="147"/>
                  <a:pt x="67" y="152"/>
                  <a:pt x="60" y="152"/>
                </a:cubicBezTo>
                <a:moveTo>
                  <a:pt x="12" y="152"/>
                </a:moveTo>
                <a:cubicBezTo>
                  <a:pt x="5" y="152"/>
                  <a:pt x="0" y="147"/>
                  <a:pt x="0" y="140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4" y="147"/>
                  <a:pt x="19" y="152"/>
                  <a:pt x="12" y="15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8" name="Freeform 80"/>
          <p:cNvSpPr>
            <a:spLocks noEditPoints="1"/>
          </p:cNvSpPr>
          <p:nvPr/>
        </p:nvSpPr>
        <p:spPr bwMode="auto">
          <a:xfrm>
            <a:off x="6131464" y="390025"/>
            <a:ext cx="394776" cy="296836"/>
          </a:xfrm>
          <a:custGeom>
            <a:avLst/>
            <a:gdLst>
              <a:gd name="T0" fmla="*/ 409426 w 256"/>
              <a:gd name="T1" fmla="*/ 171029 h 192"/>
              <a:gd name="T2" fmla="*/ 409426 w 256"/>
              <a:gd name="T3" fmla="*/ 171029 h 192"/>
              <a:gd name="T4" fmla="*/ 331440 w 256"/>
              <a:gd name="T5" fmla="*/ 249213 h 192"/>
              <a:gd name="T6" fmla="*/ 331440 w 256"/>
              <a:gd name="T7" fmla="*/ 249213 h 192"/>
              <a:gd name="T8" fmla="*/ 318443 w 256"/>
              <a:gd name="T9" fmla="*/ 254100 h 192"/>
              <a:gd name="T10" fmla="*/ 298946 w 256"/>
              <a:gd name="T11" fmla="*/ 234554 h 192"/>
              <a:gd name="T12" fmla="*/ 305445 w 256"/>
              <a:gd name="T13" fmla="*/ 221523 h 192"/>
              <a:gd name="T14" fmla="*/ 305445 w 256"/>
              <a:gd name="T15" fmla="*/ 221523 h 192"/>
              <a:gd name="T16" fmla="*/ 368808 w 256"/>
              <a:gd name="T17" fmla="*/ 156369 h 192"/>
              <a:gd name="T18" fmla="*/ 305445 w 256"/>
              <a:gd name="T19" fmla="*/ 92844 h 192"/>
              <a:gd name="T20" fmla="*/ 305445 w 256"/>
              <a:gd name="T21" fmla="*/ 92844 h 192"/>
              <a:gd name="T22" fmla="*/ 298946 w 256"/>
              <a:gd name="T23" fmla="*/ 78185 h 192"/>
              <a:gd name="T24" fmla="*/ 318443 w 256"/>
              <a:gd name="T25" fmla="*/ 58638 h 192"/>
              <a:gd name="T26" fmla="*/ 333065 w 256"/>
              <a:gd name="T27" fmla="*/ 65154 h 192"/>
              <a:gd name="T28" fmla="*/ 333065 w 256"/>
              <a:gd name="T29" fmla="*/ 65154 h 192"/>
              <a:gd name="T30" fmla="*/ 409426 w 256"/>
              <a:gd name="T31" fmla="*/ 141709 h 192"/>
              <a:gd name="T32" fmla="*/ 415925 w 256"/>
              <a:gd name="T33" fmla="*/ 156369 h 192"/>
              <a:gd name="T34" fmla="*/ 409426 w 256"/>
              <a:gd name="T35" fmla="*/ 171029 h 192"/>
              <a:gd name="T36" fmla="*/ 173844 w 256"/>
              <a:gd name="T37" fmla="*/ 299707 h 192"/>
              <a:gd name="T38" fmla="*/ 155972 w 256"/>
              <a:gd name="T39" fmla="*/ 312738 h 192"/>
              <a:gd name="T40" fmla="*/ 136475 w 256"/>
              <a:gd name="T41" fmla="*/ 293192 h 192"/>
              <a:gd name="T42" fmla="*/ 138100 w 256"/>
              <a:gd name="T43" fmla="*/ 286677 h 192"/>
              <a:gd name="T44" fmla="*/ 242081 w 256"/>
              <a:gd name="T45" fmla="*/ 13031 h 192"/>
              <a:gd name="T46" fmla="*/ 259953 w 256"/>
              <a:gd name="T47" fmla="*/ 0 h 192"/>
              <a:gd name="T48" fmla="*/ 279450 w 256"/>
              <a:gd name="T49" fmla="*/ 19546 h 192"/>
              <a:gd name="T50" fmla="*/ 277825 w 256"/>
              <a:gd name="T51" fmla="*/ 26062 h 192"/>
              <a:gd name="T52" fmla="*/ 173844 w 256"/>
              <a:gd name="T53" fmla="*/ 299707 h 192"/>
              <a:gd name="T54" fmla="*/ 110480 w 256"/>
              <a:gd name="T55" fmla="*/ 92844 h 192"/>
              <a:gd name="T56" fmla="*/ 47117 w 256"/>
              <a:gd name="T57" fmla="*/ 156369 h 192"/>
              <a:gd name="T58" fmla="*/ 112105 w 256"/>
              <a:gd name="T59" fmla="*/ 221523 h 192"/>
              <a:gd name="T60" fmla="*/ 112105 w 256"/>
              <a:gd name="T61" fmla="*/ 221523 h 192"/>
              <a:gd name="T62" fmla="*/ 116979 w 256"/>
              <a:gd name="T63" fmla="*/ 234554 h 192"/>
              <a:gd name="T64" fmla="*/ 97482 w 256"/>
              <a:gd name="T65" fmla="*/ 254100 h 192"/>
              <a:gd name="T66" fmla="*/ 84485 w 256"/>
              <a:gd name="T67" fmla="*/ 249213 h 192"/>
              <a:gd name="T68" fmla="*/ 84485 w 256"/>
              <a:gd name="T69" fmla="*/ 249213 h 192"/>
              <a:gd name="T70" fmla="*/ 6499 w 256"/>
              <a:gd name="T71" fmla="*/ 171029 h 192"/>
              <a:gd name="T72" fmla="*/ 6499 w 256"/>
              <a:gd name="T73" fmla="*/ 171029 h 192"/>
              <a:gd name="T74" fmla="*/ 0 w 256"/>
              <a:gd name="T75" fmla="*/ 156369 h 192"/>
              <a:gd name="T76" fmla="*/ 6499 w 256"/>
              <a:gd name="T77" fmla="*/ 141709 h 192"/>
              <a:gd name="T78" fmla="*/ 84485 w 256"/>
              <a:gd name="T79" fmla="*/ 65154 h 192"/>
              <a:gd name="T80" fmla="*/ 84485 w 256"/>
              <a:gd name="T81" fmla="*/ 65154 h 192"/>
              <a:gd name="T82" fmla="*/ 97482 w 256"/>
              <a:gd name="T83" fmla="*/ 58638 h 192"/>
              <a:gd name="T84" fmla="*/ 116979 w 256"/>
              <a:gd name="T85" fmla="*/ 78185 h 192"/>
              <a:gd name="T86" fmla="*/ 110480 w 256"/>
              <a:gd name="T87" fmla="*/ 92844 h 1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192">
                <a:moveTo>
                  <a:pt x="252" y="105"/>
                </a:moveTo>
                <a:cubicBezTo>
                  <a:pt x="252" y="105"/>
                  <a:pt x="252" y="105"/>
                  <a:pt x="252" y="105"/>
                </a:cubicBezTo>
                <a:cubicBezTo>
                  <a:pt x="204" y="153"/>
                  <a:pt x="204" y="153"/>
                  <a:pt x="204" y="153"/>
                </a:cubicBezTo>
                <a:cubicBezTo>
                  <a:pt x="204" y="153"/>
                  <a:pt x="204" y="153"/>
                  <a:pt x="204" y="153"/>
                </a:cubicBezTo>
                <a:cubicBezTo>
                  <a:pt x="202" y="155"/>
                  <a:pt x="199" y="156"/>
                  <a:pt x="196" y="156"/>
                </a:cubicBezTo>
                <a:cubicBezTo>
                  <a:pt x="189" y="156"/>
                  <a:pt x="184" y="151"/>
                  <a:pt x="184" y="144"/>
                </a:cubicBezTo>
                <a:cubicBezTo>
                  <a:pt x="184" y="141"/>
                  <a:pt x="185" y="138"/>
                  <a:pt x="188" y="136"/>
                </a:cubicBezTo>
                <a:cubicBezTo>
                  <a:pt x="188" y="136"/>
                  <a:pt x="188" y="136"/>
                  <a:pt x="188" y="136"/>
                </a:cubicBezTo>
                <a:cubicBezTo>
                  <a:pt x="227" y="96"/>
                  <a:pt x="227" y="96"/>
                  <a:pt x="227" y="96"/>
                </a:cubicBezTo>
                <a:cubicBezTo>
                  <a:pt x="188" y="57"/>
                  <a:pt x="188" y="57"/>
                  <a:pt x="188" y="57"/>
                </a:cubicBezTo>
                <a:cubicBezTo>
                  <a:pt x="188" y="57"/>
                  <a:pt x="188" y="57"/>
                  <a:pt x="188" y="57"/>
                </a:cubicBezTo>
                <a:cubicBezTo>
                  <a:pt x="185" y="54"/>
                  <a:pt x="184" y="51"/>
                  <a:pt x="184" y="48"/>
                </a:cubicBezTo>
                <a:cubicBezTo>
                  <a:pt x="184" y="41"/>
                  <a:pt x="189" y="36"/>
                  <a:pt x="196" y="36"/>
                </a:cubicBezTo>
                <a:cubicBezTo>
                  <a:pt x="199" y="36"/>
                  <a:pt x="202" y="37"/>
                  <a:pt x="205" y="40"/>
                </a:cubicBezTo>
                <a:cubicBezTo>
                  <a:pt x="205" y="40"/>
                  <a:pt x="205" y="40"/>
                  <a:pt x="205" y="40"/>
                </a:cubicBezTo>
                <a:cubicBezTo>
                  <a:pt x="252" y="87"/>
                  <a:pt x="252" y="87"/>
                  <a:pt x="252" y="87"/>
                </a:cubicBezTo>
                <a:cubicBezTo>
                  <a:pt x="254" y="89"/>
                  <a:pt x="256" y="92"/>
                  <a:pt x="256" y="96"/>
                </a:cubicBezTo>
                <a:cubicBezTo>
                  <a:pt x="256" y="99"/>
                  <a:pt x="255" y="102"/>
                  <a:pt x="252" y="105"/>
                </a:cubicBezTo>
                <a:moveTo>
                  <a:pt x="107" y="184"/>
                </a:moveTo>
                <a:cubicBezTo>
                  <a:pt x="106" y="189"/>
                  <a:pt x="101" y="192"/>
                  <a:pt x="96" y="192"/>
                </a:cubicBezTo>
                <a:cubicBezTo>
                  <a:pt x="89" y="192"/>
                  <a:pt x="84" y="187"/>
                  <a:pt x="84" y="180"/>
                </a:cubicBezTo>
                <a:cubicBezTo>
                  <a:pt x="84" y="178"/>
                  <a:pt x="84" y="177"/>
                  <a:pt x="85" y="176"/>
                </a:cubicBezTo>
                <a:cubicBezTo>
                  <a:pt x="149" y="8"/>
                  <a:pt x="149" y="8"/>
                  <a:pt x="149" y="8"/>
                </a:cubicBezTo>
                <a:cubicBezTo>
                  <a:pt x="150" y="3"/>
                  <a:pt x="155" y="0"/>
                  <a:pt x="160" y="0"/>
                </a:cubicBezTo>
                <a:cubicBezTo>
                  <a:pt x="167" y="0"/>
                  <a:pt x="172" y="5"/>
                  <a:pt x="172" y="12"/>
                </a:cubicBezTo>
                <a:cubicBezTo>
                  <a:pt x="172" y="14"/>
                  <a:pt x="172" y="15"/>
                  <a:pt x="171" y="16"/>
                </a:cubicBezTo>
                <a:lnTo>
                  <a:pt x="107" y="184"/>
                </a:lnTo>
                <a:close/>
                <a:moveTo>
                  <a:pt x="68" y="57"/>
                </a:moveTo>
                <a:cubicBezTo>
                  <a:pt x="29" y="96"/>
                  <a:pt x="29" y="96"/>
                  <a:pt x="29" y="9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71" y="138"/>
                  <a:pt x="72" y="141"/>
                  <a:pt x="72" y="144"/>
                </a:cubicBezTo>
                <a:cubicBezTo>
                  <a:pt x="72" y="151"/>
                  <a:pt x="67" y="156"/>
                  <a:pt x="60" y="156"/>
                </a:cubicBezTo>
                <a:cubicBezTo>
                  <a:pt x="57" y="156"/>
                  <a:pt x="54" y="155"/>
                  <a:pt x="52" y="153"/>
                </a:cubicBezTo>
                <a:cubicBezTo>
                  <a:pt x="52" y="153"/>
                  <a:pt x="52" y="153"/>
                  <a:pt x="52" y="153"/>
                </a:cubicBezTo>
                <a:cubicBezTo>
                  <a:pt x="4" y="105"/>
                  <a:pt x="4" y="105"/>
                  <a:pt x="4" y="105"/>
                </a:cubicBezTo>
                <a:cubicBezTo>
                  <a:pt x="4" y="105"/>
                  <a:pt x="4" y="105"/>
                  <a:pt x="4" y="105"/>
                </a:cubicBezTo>
                <a:cubicBezTo>
                  <a:pt x="1" y="102"/>
                  <a:pt x="0" y="99"/>
                  <a:pt x="0" y="96"/>
                </a:cubicBezTo>
                <a:cubicBezTo>
                  <a:pt x="0" y="92"/>
                  <a:pt x="2" y="89"/>
                  <a:pt x="4" y="87"/>
                </a:cubicBezTo>
                <a:cubicBezTo>
                  <a:pt x="52" y="40"/>
                  <a:pt x="52" y="40"/>
                  <a:pt x="52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37"/>
                  <a:pt x="57" y="36"/>
                  <a:pt x="60" y="36"/>
                </a:cubicBezTo>
                <a:cubicBezTo>
                  <a:pt x="67" y="36"/>
                  <a:pt x="72" y="41"/>
                  <a:pt x="72" y="48"/>
                </a:cubicBezTo>
                <a:cubicBezTo>
                  <a:pt x="72" y="51"/>
                  <a:pt x="71" y="54"/>
                  <a:pt x="68" y="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9" name="Freeform 81"/>
          <p:cNvSpPr>
            <a:spLocks noEditPoints="1"/>
          </p:cNvSpPr>
          <p:nvPr/>
        </p:nvSpPr>
        <p:spPr bwMode="auto">
          <a:xfrm>
            <a:off x="5444372" y="344821"/>
            <a:ext cx="384228" cy="385736"/>
          </a:xfrm>
          <a:custGeom>
            <a:avLst/>
            <a:gdLst>
              <a:gd name="T0" fmla="*/ 375548 w 249"/>
              <a:gd name="T1" fmla="*/ 139802 h 250"/>
              <a:gd name="T2" fmla="*/ 321899 w 249"/>
              <a:gd name="T3" fmla="*/ 193446 h 250"/>
              <a:gd name="T4" fmla="*/ 247114 w 249"/>
              <a:gd name="T5" fmla="*/ 212954 h 250"/>
              <a:gd name="T6" fmla="*/ 292635 w 249"/>
              <a:gd name="T7" fmla="*/ 167437 h 250"/>
              <a:gd name="T8" fmla="*/ 294261 w 249"/>
              <a:gd name="T9" fmla="*/ 165811 h 250"/>
              <a:gd name="T10" fmla="*/ 347911 w 249"/>
              <a:gd name="T11" fmla="*/ 112166 h 250"/>
              <a:gd name="T12" fmla="*/ 347911 w 249"/>
              <a:gd name="T13" fmla="*/ 56896 h 250"/>
              <a:gd name="T14" fmla="*/ 294261 w 249"/>
              <a:gd name="T15" fmla="*/ 56896 h 250"/>
              <a:gd name="T16" fmla="*/ 238985 w 249"/>
              <a:gd name="T17" fmla="*/ 112166 h 250"/>
              <a:gd name="T18" fmla="*/ 238985 w 249"/>
              <a:gd name="T19" fmla="*/ 112166 h 250"/>
              <a:gd name="T20" fmla="*/ 238985 w 249"/>
              <a:gd name="T21" fmla="*/ 112166 h 250"/>
              <a:gd name="T22" fmla="*/ 193464 w 249"/>
              <a:gd name="T23" fmla="*/ 159309 h 250"/>
              <a:gd name="T24" fmla="*/ 212973 w 249"/>
              <a:gd name="T25" fmla="*/ 84531 h 250"/>
              <a:gd name="T26" fmla="*/ 266623 w 249"/>
              <a:gd name="T27" fmla="*/ 30886 h 250"/>
              <a:gd name="T28" fmla="*/ 375548 w 249"/>
              <a:gd name="T29" fmla="*/ 30886 h 250"/>
              <a:gd name="T30" fmla="*/ 375548 w 249"/>
              <a:gd name="T31" fmla="*/ 139802 h 250"/>
              <a:gd name="T32" fmla="*/ 152821 w 249"/>
              <a:gd name="T33" fmla="*/ 281229 h 250"/>
              <a:gd name="T34" fmla="*/ 152821 w 249"/>
              <a:gd name="T35" fmla="*/ 281229 h 250"/>
              <a:gd name="T36" fmla="*/ 138189 w 249"/>
              <a:gd name="T37" fmla="*/ 287731 h 250"/>
              <a:gd name="T38" fmla="*/ 118680 w 249"/>
              <a:gd name="T39" fmla="*/ 268224 h 250"/>
              <a:gd name="T40" fmla="*/ 125183 w 249"/>
              <a:gd name="T41" fmla="*/ 253594 h 250"/>
              <a:gd name="T42" fmla="*/ 253617 w 249"/>
              <a:gd name="T43" fmla="*/ 125171 h 250"/>
              <a:gd name="T44" fmla="*/ 268249 w 249"/>
              <a:gd name="T45" fmla="*/ 118669 h 250"/>
              <a:gd name="T46" fmla="*/ 287758 w 249"/>
              <a:gd name="T47" fmla="*/ 138176 h 250"/>
              <a:gd name="T48" fmla="*/ 282881 w 249"/>
              <a:gd name="T49" fmla="*/ 151181 h 250"/>
              <a:gd name="T50" fmla="*/ 282881 w 249"/>
              <a:gd name="T51" fmla="*/ 151181 h 250"/>
              <a:gd name="T52" fmla="*/ 152821 w 249"/>
              <a:gd name="T53" fmla="*/ 281229 h 250"/>
              <a:gd name="T54" fmla="*/ 112177 w 249"/>
              <a:gd name="T55" fmla="*/ 238963 h 250"/>
              <a:gd name="T56" fmla="*/ 56901 w 249"/>
              <a:gd name="T57" fmla="*/ 294234 h 250"/>
              <a:gd name="T58" fmla="*/ 56901 w 249"/>
              <a:gd name="T59" fmla="*/ 347878 h 250"/>
              <a:gd name="T60" fmla="*/ 112177 w 249"/>
              <a:gd name="T61" fmla="*/ 347878 h 250"/>
              <a:gd name="T62" fmla="*/ 165827 w 249"/>
              <a:gd name="T63" fmla="*/ 294234 h 250"/>
              <a:gd name="T64" fmla="*/ 167452 w 249"/>
              <a:gd name="T65" fmla="*/ 292608 h 250"/>
              <a:gd name="T66" fmla="*/ 212973 w 249"/>
              <a:gd name="T67" fmla="*/ 247091 h 250"/>
              <a:gd name="T68" fmla="*/ 193464 w 249"/>
              <a:gd name="T69" fmla="*/ 321869 h 250"/>
              <a:gd name="T70" fmla="*/ 139815 w 249"/>
              <a:gd name="T71" fmla="*/ 375514 h 250"/>
              <a:gd name="T72" fmla="*/ 30889 w 249"/>
              <a:gd name="T73" fmla="*/ 375514 h 250"/>
              <a:gd name="T74" fmla="*/ 30889 w 249"/>
              <a:gd name="T75" fmla="*/ 266598 h 250"/>
              <a:gd name="T76" fmla="*/ 84539 w 249"/>
              <a:gd name="T77" fmla="*/ 212954 h 250"/>
              <a:gd name="T78" fmla="*/ 159324 w 249"/>
              <a:gd name="T79" fmla="*/ 191821 h 250"/>
              <a:gd name="T80" fmla="*/ 112177 w 249"/>
              <a:gd name="T81" fmla="*/ 238963 h 250"/>
              <a:gd name="T82" fmla="*/ 112177 w 249"/>
              <a:gd name="T83" fmla="*/ 238963 h 25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49" h="250">
                <a:moveTo>
                  <a:pt x="231" y="86"/>
                </a:moveTo>
                <a:cubicBezTo>
                  <a:pt x="198" y="119"/>
                  <a:pt x="198" y="119"/>
                  <a:pt x="198" y="119"/>
                </a:cubicBezTo>
                <a:cubicBezTo>
                  <a:pt x="185" y="131"/>
                  <a:pt x="168" y="136"/>
                  <a:pt x="152" y="131"/>
                </a:cubicBezTo>
                <a:cubicBezTo>
                  <a:pt x="180" y="103"/>
                  <a:pt x="180" y="103"/>
                  <a:pt x="180" y="103"/>
                </a:cubicBezTo>
                <a:cubicBezTo>
                  <a:pt x="180" y="103"/>
                  <a:pt x="180" y="103"/>
                  <a:pt x="181" y="102"/>
                </a:cubicBezTo>
                <a:cubicBezTo>
                  <a:pt x="214" y="69"/>
                  <a:pt x="214" y="69"/>
                  <a:pt x="214" y="69"/>
                </a:cubicBezTo>
                <a:cubicBezTo>
                  <a:pt x="223" y="60"/>
                  <a:pt x="223" y="45"/>
                  <a:pt x="214" y="35"/>
                </a:cubicBezTo>
                <a:cubicBezTo>
                  <a:pt x="205" y="26"/>
                  <a:pt x="190" y="26"/>
                  <a:pt x="181" y="35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19" y="98"/>
                  <a:pt x="119" y="98"/>
                  <a:pt x="119" y="98"/>
                </a:cubicBezTo>
                <a:cubicBezTo>
                  <a:pt x="114" y="82"/>
                  <a:pt x="118" y="64"/>
                  <a:pt x="131" y="52"/>
                </a:cubicBezTo>
                <a:cubicBezTo>
                  <a:pt x="164" y="19"/>
                  <a:pt x="164" y="19"/>
                  <a:pt x="164" y="19"/>
                </a:cubicBezTo>
                <a:cubicBezTo>
                  <a:pt x="183" y="0"/>
                  <a:pt x="212" y="0"/>
                  <a:pt x="231" y="19"/>
                </a:cubicBezTo>
                <a:cubicBezTo>
                  <a:pt x="249" y="37"/>
                  <a:pt x="249" y="67"/>
                  <a:pt x="231" y="86"/>
                </a:cubicBezTo>
                <a:moveTo>
                  <a:pt x="94" y="173"/>
                </a:moveTo>
                <a:cubicBezTo>
                  <a:pt x="94" y="173"/>
                  <a:pt x="94" y="173"/>
                  <a:pt x="94" y="173"/>
                </a:cubicBezTo>
                <a:cubicBezTo>
                  <a:pt x="91" y="176"/>
                  <a:pt x="88" y="177"/>
                  <a:pt x="85" y="177"/>
                </a:cubicBezTo>
                <a:cubicBezTo>
                  <a:pt x="78" y="177"/>
                  <a:pt x="73" y="172"/>
                  <a:pt x="73" y="165"/>
                </a:cubicBezTo>
                <a:cubicBezTo>
                  <a:pt x="73" y="162"/>
                  <a:pt x="75" y="158"/>
                  <a:pt x="77" y="156"/>
                </a:cubicBezTo>
                <a:cubicBezTo>
                  <a:pt x="156" y="77"/>
                  <a:pt x="156" y="77"/>
                  <a:pt x="156" y="77"/>
                </a:cubicBezTo>
                <a:cubicBezTo>
                  <a:pt x="158" y="75"/>
                  <a:pt x="162" y="73"/>
                  <a:pt x="165" y="73"/>
                </a:cubicBezTo>
                <a:cubicBezTo>
                  <a:pt x="172" y="73"/>
                  <a:pt x="177" y="78"/>
                  <a:pt x="177" y="85"/>
                </a:cubicBezTo>
                <a:cubicBezTo>
                  <a:pt x="177" y="88"/>
                  <a:pt x="176" y="91"/>
                  <a:pt x="174" y="93"/>
                </a:cubicBezTo>
                <a:cubicBezTo>
                  <a:pt x="174" y="93"/>
                  <a:pt x="174" y="93"/>
                  <a:pt x="174" y="93"/>
                </a:cubicBezTo>
                <a:lnTo>
                  <a:pt x="94" y="173"/>
                </a:lnTo>
                <a:close/>
                <a:moveTo>
                  <a:pt x="69" y="147"/>
                </a:moveTo>
                <a:cubicBezTo>
                  <a:pt x="35" y="181"/>
                  <a:pt x="35" y="181"/>
                  <a:pt x="35" y="181"/>
                </a:cubicBezTo>
                <a:cubicBezTo>
                  <a:pt x="26" y="190"/>
                  <a:pt x="26" y="205"/>
                  <a:pt x="35" y="214"/>
                </a:cubicBezTo>
                <a:cubicBezTo>
                  <a:pt x="45" y="224"/>
                  <a:pt x="60" y="224"/>
                  <a:pt x="69" y="214"/>
                </a:cubicBezTo>
                <a:cubicBezTo>
                  <a:pt x="102" y="181"/>
                  <a:pt x="102" y="181"/>
                  <a:pt x="102" y="181"/>
                </a:cubicBezTo>
                <a:cubicBezTo>
                  <a:pt x="102" y="181"/>
                  <a:pt x="103" y="180"/>
                  <a:pt x="103" y="180"/>
                </a:cubicBezTo>
                <a:cubicBezTo>
                  <a:pt x="131" y="152"/>
                  <a:pt x="131" y="152"/>
                  <a:pt x="131" y="152"/>
                </a:cubicBezTo>
                <a:cubicBezTo>
                  <a:pt x="135" y="168"/>
                  <a:pt x="131" y="185"/>
                  <a:pt x="119" y="198"/>
                </a:cubicBezTo>
                <a:cubicBezTo>
                  <a:pt x="86" y="231"/>
                  <a:pt x="86" y="231"/>
                  <a:pt x="86" y="231"/>
                </a:cubicBezTo>
                <a:cubicBezTo>
                  <a:pt x="67" y="250"/>
                  <a:pt x="37" y="250"/>
                  <a:pt x="19" y="231"/>
                </a:cubicBezTo>
                <a:cubicBezTo>
                  <a:pt x="0" y="213"/>
                  <a:pt x="0" y="183"/>
                  <a:pt x="19" y="164"/>
                </a:cubicBezTo>
                <a:cubicBezTo>
                  <a:pt x="52" y="131"/>
                  <a:pt x="52" y="131"/>
                  <a:pt x="52" y="131"/>
                </a:cubicBezTo>
                <a:cubicBezTo>
                  <a:pt x="65" y="118"/>
                  <a:pt x="82" y="114"/>
                  <a:pt x="98" y="118"/>
                </a:cubicBezTo>
                <a:cubicBezTo>
                  <a:pt x="69" y="147"/>
                  <a:pt x="69" y="147"/>
                  <a:pt x="69" y="147"/>
                </a:cubicBezTo>
                <a:cubicBezTo>
                  <a:pt x="69" y="147"/>
                  <a:pt x="69" y="147"/>
                  <a:pt x="69" y="147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0" name="Freeform 82"/>
          <p:cNvSpPr>
            <a:spLocks noEditPoints="1"/>
          </p:cNvSpPr>
          <p:nvPr/>
        </p:nvSpPr>
        <p:spPr bwMode="auto">
          <a:xfrm>
            <a:off x="4797963" y="358383"/>
            <a:ext cx="296836" cy="358613"/>
          </a:xfrm>
          <a:custGeom>
            <a:avLst/>
            <a:gdLst>
              <a:gd name="T0" fmla="*/ 0 w 192"/>
              <a:gd name="T1" fmla="*/ 58628 h 232"/>
              <a:gd name="T2" fmla="*/ 19546 w 192"/>
              <a:gd name="T3" fmla="*/ 39085 h 232"/>
              <a:gd name="T4" fmla="*/ 117277 w 192"/>
              <a:gd name="T5" fmla="*/ 39085 h 232"/>
              <a:gd name="T6" fmla="*/ 117277 w 192"/>
              <a:gd name="T7" fmla="*/ 19543 h 232"/>
              <a:gd name="T8" fmla="*/ 136823 w 192"/>
              <a:gd name="T9" fmla="*/ 0 h 232"/>
              <a:gd name="T10" fmla="*/ 175915 w 192"/>
              <a:gd name="T11" fmla="*/ 0 h 232"/>
              <a:gd name="T12" fmla="*/ 195461 w 192"/>
              <a:gd name="T13" fmla="*/ 19543 h 232"/>
              <a:gd name="T14" fmla="*/ 195461 w 192"/>
              <a:gd name="T15" fmla="*/ 39085 h 232"/>
              <a:gd name="T16" fmla="*/ 293192 w 192"/>
              <a:gd name="T17" fmla="*/ 39085 h 232"/>
              <a:gd name="T18" fmla="*/ 312738 w 192"/>
              <a:gd name="T19" fmla="*/ 58628 h 232"/>
              <a:gd name="T20" fmla="*/ 312738 w 192"/>
              <a:gd name="T21" fmla="*/ 78171 h 232"/>
              <a:gd name="T22" fmla="*/ 0 w 192"/>
              <a:gd name="T23" fmla="*/ 78171 h 232"/>
              <a:gd name="T24" fmla="*/ 0 w 192"/>
              <a:gd name="T25" fmla="*/ 58628 h 232"/>
              <a:gd name="T26" fmla="*/ 293192 w 192"/>
              <a:gd name="T27" fmla="*/ 117256 h 232"/>
              <a:gd name="T28" fmla="*/ 293192 w 192"/>
              <a:gd name="T29" fmla="*/ 156341 h 232"/>
              <a:gd name="T30" fmla="*/ 293192 w 192"/>
              <a:gd name="T31" fmla="*/ 358282 h 232"/>
              <a:gd name="T32" fmla="*/ 273646 w 192"/>
              <a:gd name="T33" fmla="*/ 377825 h 232"/>
              <a:gd name="T34" fmla="*/ 39092 w 192"/>
              <a:gd name="T35" fmla="*/ 377825 h 232"/>
              <a:gd name="T36" fmla="*/ 19546 w 192"/>
              <a:gd name="T37" fmla="*/ 358282 h 232"/>
              <a:gd name="T38" fmla="*/ 19546 w 192"/>
              <a:gd name="T39" fmla="*/ 156341 h 232"/>
              <a:gd name="T40" fmla="*/ 19546 w 192"/>
              <a:gd name="T41" fmla="*/ 117256 h 232"/>
              <a:gd name="T42" fmla="*/ 19546 w 192"/>
              <a:gd name="T43" fmla="*/ 97713 h 232"/>
              <a:gd name="T44" fmla="*/ 293192 w 192"/>
              <a:gd name="T45" fmla="*/ 97713 h 232"/>
              <a:gd name="T46" fmla="*/ 293192 w 192"/>
              <a:gd name="T47" fmla="*/ 117256 h 232"/>
              <a:gd name="T48" fmla="*/ 97731 w 192"/>
              <a:gd name="T49" fmla="*/ 156341 h 232"/>
              <a:gd name="T50" fmla="*/ 78185 w 192"/>
              <a:gd name="T51" fmla="*/ 136799 h 232"/>
              <a:gd name="T52" fmla="*/ 58638 w 192"/>
              <a:gd name="T53" fmla="*/ 156341 h 232"/>
              <a:gd name="T54" fmla="*/ 58638 w 192"/>
              <a:gd name="T55" fmla="*/ 319197 h 232"/>
              <a:gd name="T56" fmla="*/ 78185 w 192"/>
              <a:gd name="T57" fmla="*/ 338740 h 232"/>
              <a:gd name="T58" fmla="*/ 97731 w 192"/>
              <a:gd name="T59" fmla="*/ 319197 h 232"/>
              <a:gd name="T60" fmla="*/ 97731 w 192"/>
              <a:gd name="T61" fmla="*/ 156341 h 232"/>
              <a:gd name="T62" fmla="*/ 175915 w 192"/>
              <a:gd name="T63" fmla="*/ 156341 h 232"/>
              <a:gd name="T64" fmla="*/ 156369 w 192"/>
              <a:gd name="T65" fmla="*/ 136799 h 232"/>
              <a:gd name="T66" fmla="*/ 136823 w 192"/>
              <a:gd name="T67" fmla="*/ 156341 h 232"/>
              <a:gd name="T68" fmla="*/ 136823 w 192"/>
              <a:gd name="T69" fmla="*/ 319197 h 232"/>
              <a:gd name="T70" fmla="*/ 156369 w 192"/>
              <a:gd name="T71" fmla="*/ 338740 h 232"/>
              <a:gd name="T72" fmla="*/ 175915 w 192"/>
              <a:gd name="T73" fmla="*/ 319197 h 232"/>
              <a:gd name="T74" fmla="*/ 175915 w 192"/>
              <a:gd name="T75" fmla="*/ 156341 h 232"/>
              <a:gd name="T76" fmla="*/ 254100 w 192"/>
              <a:gd name="T77" fmla="*/ 156341 h 232"/>
              <a:gd name="T78" fmla="*/ 234554 w 192"/>
              <a:gd name="T79" fmla="*/ 136799 h 232"/>
              <a:gd name="T80" fmla="*/ 215007 w 192"/>
              <a:gd name="T81" fmla="*/ 156341 h 232"/>
              <a:gd name="T82" fmla="*/ 215007 w 192"/>
              <a:gd name="T83" fmla="*/ 319197 h 232"/>
              <a:gd name="T84" fmla="*/ 234554 w 192"/>
              <a:gd name="T85" fmla="*/ 338740 h 232"/>
              <a:gd name="T86" fmla="*/ 254100 w 192"/>
              <a:gd name="T87" fmla="*/ 319197 h 232"/>
              <a:gd name="T88" fmla="*/ 254100 w 192"/>
              <a:gd name="T89" fmla="*/ 156341 h 2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2" h="232">
                <a:moveTo>
                  <a:pt x="0" y="36"/>
                </a:moveTo>
                <a:cubicBezTo>
                  <a:pt x="0" y="29"/>
                  <a:pt x="5" y="24"/>
                  <a:pt x="12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12"/>
                  <a:pt x="72" y="12"/>
                  <a:pt x="72" y="12"/>
                </a:cubicBezTo>
                <a:cubicBezTo>
                  <a:pt x="72" y="5"/>
                  <a:pt x="77" y="0"/>
                  <a:pt x="84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15" y="0"/>
                  <a:pt x="120" y="5"/>
                  <a:pt x="120" y="12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80" y="24"/>
                  <a:pt x="180" y="24"/>
                  <a:pt x="180" y="24"/>
                </a:cubicBezTo>
                <a:cubicBezTo>
                  <a:pt x="187" y="24"/>
                  <a:pt x="192" y="29"/>
                  <a:pt x="192" y="36"/>
                </a:cubicBezTo>
                <a:cubicBezTo>
                  <a:pt x="192" y="48"/>
                  <a:pt x="192" y="48"/>
                  <a:pt x="192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80" y="72"/>
                </a:moveTo>
                <a:cubicBezTo>
                  <a:pt x="180" y="96"/>
                  <a:pt x="180" y="96"/>
                  <a:pt x="180" y="96"/>
                </a:cubicBezTo>
                <a:cubicBezTo>
                  <a:pt x="180" y="220"/>
                  <a:pt x="180" y="220"/>
                  <a:pt x="180" y="220"/>
                </a:cubicBezTo>
                <a:cubicBezTo>
                  <a:pt x="180" y="227"/>
                  <a:pt x="175" y="232"/>
                  <a:pt x="168" y="232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17" y="232"/>
                  <a:pt x="12" y="227"/>
                  <a:pt x="12" y="220"/>
                </a:cubicBezTo>
                <a:cubicBezTo>
                  <a:pt x="12" y="96"/>
                  <a:pt x="12" y="96"/>
                  <a:pt x="12" y="96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60"/>
                  <a:pt x="12" y="60"/>
                  <a:pt x="12" y="60"/>
                </a:cubicBezTo>
                <a:cubicBezTo>
                  <a:pt x="180" y="60"/>
                  <a:pt x="180" y="60"/>
                  <a:pt x="180" y="60"/>
                </a:cubicBezTo>
                <a:lnTo>
                  <a:pt x="180" y="72"/>
                </a:lnTo>
                <a:close/>
                <a:moveTo>
                  <a:pt x="60" y="96"/>
                </a:moveTo>
                <a:cubicBezTo>
                  <a:pt x="60" y="89"/>
                  <a:pt x="55" y="84"/>
                  <a:pt x="48" y="84"/>
                </a:cubicBezTo>
                <a:cubicBezTo>
                  <a:pt x="41" y="84"/>
                  <a:pt x="36" y="89"/>
                  <a:pt x="36" y="96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203"/>
                  <a:pt x="41" y="208"/>
                  <a:pt x="48" y="208"/>
                </a:cubicBezTo>
                <a:cubicBezTo>
                  <a:pt x="55" y="208"/>
                  <a:pt x="60" y="203"/>
                  <a:pt x="60" y="196"/>
                </a:cubicBezTo>
                <a:lnTo>
                  <a:pt x="60" y="96"/>
                </a:lnTo>
                <a:close/>
                <a:moveTo>
                  <a:pt x="108" y="96"/>
                </a:moveTo>
                <a:cubicBezTo>
                  <a:pt x="108" y="89"/>
                  <a:pt x="103" y="84"/>
                  <a:pt x="96" y="84"/>
                </a:cubicBezTo>
                <a:cubicBezTo>
                  <a:pt x="89" y="84"/>
                  <a:pt x="84" y="89"/>
                  <a:pt x="84" y="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4" y="203"/>
                  <a:pt x="89" y="208"/>
                  <a:pt x="96" y="208"/>
                </a:cubicBezTo>
                <a:cubicBezTo>
                  <a:pt x="103" y="208"/>
                  <a:pt x="108" y="203"/>
                  <a:pt x="108" y="196"/>
                </a:cubicBezTo>
                <a:lnTo>
                  <a:pt x="108" y="96"/>
                </a:lnTo>
                <a:close/>
                <a:moveTo>
                  <a:pt x="156" y="96"/>
                </a:moveTo>
                <a:cubicBezTo>
                  <a:pt x="156" y="89"/>
                  <a:pt x="151" y="84"/>
                  <a:pt x="144" y="84"/>
                </a:cubicBezTo>
                <a:cubicBezTo>
                  <a:pt x="137" y="84"/>
                  <a:pt x="132" y="89"/>
                  <a:pt x="132" y="96"/>
                </a:cubicBezTo>
                <a:cubicBezTo>
                  <a:pt x="132" y="196"/>
                  <a:pt x="132" y="196"/>
                  <a:pt x="132" y="196"/>
                </a:cubicBezTo>
                <a:cubicBezTo>
                  <a:pt x="132" y="203"/>
                  <a:pt x="137" y="208"/>
                  <a:pt x="144" y="208"/>
                </a:cubicBezTo>
                <a:cubicBezTo>
                  <a:pt x="151" y="208"/>
                  <a:pt x="156" y="203"/>
                  <a:pt x="156" y="196"/>
                </a:cubicBezTo>
                <a:lnTo>
                  <a:pt x="156" y="9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1" name="Freeform 83"/>
          <p:cNvSpPr>
            <a:spLocks noEditPoints="1"/>
          </p:cNvSpPr>
          <p:nvPr/>
        </p:nvSpPr>
        <p:spPr bwMode="auto">
          <a:xfrm>
            <a:off x="4082244" y="340301"/>
            <a:ext cx="345052" cy="394776"/>
          </a:xfrm>
          <a:custGeom>
            <a:avLst/>
            <a:gdLst>
              <a:gd name="T0" fmla="*/ 344062 w 224"/>
              <a:gd name="T1" fmla="*/ 214461 h 256"/>
              <a:gd name="T2" fmla="*/ 305111 w 224"/>
              <a:gd name="T3" fmla="*/ 214461 h 256"/>
              <a:gd name="T4" fmla="*/ 285636 w 224"/>
              <a:gd name="T5" fmla="*/ 194965 h 256"/>
              <a:gd name="T6" fmla="*/ 285636 w 224"/>
              <a:gd name="T7" fmla="*/ 116979 h 256"/>
              <a:gd name="T8" fmla="*/ 305111 w 224"/>
              <a:gd name="T9" fmla="*/ 97482 h 256"/>
              <a:gd name="T10" fmla="*/ 344062 w 224"/>
              <a:gd name="T11" fmla="*/ 97482 h 256"/>
              <a:gd name="T12" fmla="*/ 363537 w 224"/>
              <a:gd name="T13" fmla="*/ 116979 h 256"/>
              <a:gd name="T14" fmla="*/ 363537 w 224"/>
              <a:gd name="T15" fmla="*/ 194965 h 256"/>
              <a:gd name="T16" fmla="*/ 344062 w 224"/>
              <a:gd name="T17" fmla="*/ 214461 h 256"/>
              <a:gd name="T18" fmla="*/ 305111 w 224"/>
              <a:gd name="T19" fmla="*/ 19496 h 256"/>
              <a:gd name="T20" fmla="*/ 324587 w 224"/>
              <a:gd name="T21" fmla="*/ 0 h 256"/>
              <a:gd name="T22" fmla="*/ 344062 w 224"/>
              <a:gd name="T23" fmla="*/ 19496 h 256"/>
              <a:gd name="T24" fmla="*/ 344062 w 224"/>
              <a:gd name="T25" fmla="*/ 77986 h 256"/>
              <a:gd name="T26" fmla="*/ 305111 w 224"/>
              <a:gd name="T27" fmla="*/ 77986 h 256"/>
              <a:gd name="T28" fmla="*/ 305111 w 224"/>
              <a:gd name="T29" fmla="*/ 19496 h 256"/>
              <a:gd name="T30" fmla="*/ 201244 w 224"/>
              <a:gd name="T31" fmla="*/ 318443 h 256"/>
              <a:gd name="T32" fmla="*/ 162293 w 224"/>
              <a:gd name="T33" fmla="*/ 318443 h 256"/>
              <a:gd name="T34" fmla="*/ 142818 w 224"/>
              <a:gd name="T35" fmla="*/ 298946 h 256"/>
              <a:gd name="T36" fmla="*/ 142818 w 224"/>
              <a:gd name="T37" fmla="*/ 220960 h 256"/>
              <a:gd name="T38" fmla="*/ 162293 w 224"/>
              <a:gd name="T39" fmla="*/ 201464 h 256"/>
              <a:gd name="T40" fmla="*/ 201244 w 224"/>
              <a:gd name="T41" fmla="*/ 201464 h 256"/>
              <a:gd name="T42" fmla="*/ 220719 w 224"/>
              <a:gd name="T43" fmla="*/ 220960 h 256"/>
              <a:gd name="T44" fmla="*/ 220719 w 224"/>
              <a:gd name="T45" fmla="*/ 298946 h 256"/>
              <a:gd name="T46" fmla="*/ 201244 w 224"/>
              <a:gd name="T47" fmla="*/ 318443 h 256"/>
              <a:gd name="T48" fmla="*/ 162293 w 224"/>
              <a:gd name="T49" fmla="*/ 19496 h 256"/>
              <a:gd name="T50" fmla="*/ 181769 w 224"/>
              <a:gd name="T51" fmla="*/ 0 h 256"/>
              <a:gd name="T52" fmla="*/ 201244 w 224"/>
              <a:gd name="T53" fmla="*/ 19496 h 256"/>
              <a:gd name="T54" fmla="*/ 201244 w 224"/>
              <a:gd name="T55" fmla="*/ 181967 h 256"/>
              <a:gd name="T56" fmla="*/ 162293 w 224"/>
              <a:gd name="T57" fmla="*/ 181967 h 256"/>
              <a:gd name="T58" fmla="*/ 162293 w 224"/>
              <a:gd name="T59" fmla="*/ 19496 h 256"/>
              <a:gd name="T60" fmla="*/ 58426 w 224"/>
              <a:gd name="T61" fmla="*/ 266452 h 256"/>
              <a:gd name="T62" fmla="*/ 19475 w 224"/>
              <a:gd name="T63" fmla="*/ 266452 h 256"/>
              <a:gd name="T64" fmla="*/ 0 w 224"/>
              <a:gd name="T65" fmla="*/ 246955 h 256"/>
              <a:gd name="T66" fmla="*/ 0 w 224"/>
              <a:gd name="T67" fmla="*/ 168970 h 256"/>
              <a:gd name="T68" fmla="*/ 19475 w 224"/>
              <a:gd name="T69" fmla="*/ 149473 h 256"/>
              <a:gd name="T70" fmla="*/ 58426 w 224"/>
              <a:gd name="T71" fmla="*/ 149473 h 256"/>
              <a:gd name="T72" fmla="*/ 77901 w 224"/>
              <a:gd name="T73" fmla="*/ 168970 h 256"/>
              <a:gd name="T74" fmla="*/ 77901 w 224"/>
              <a:gd name="T75" fmla="*/ 246955 h 256"/>
              <a:gd name="T76" fmla="*/ 58426 w 224"/>
              <a:gd name="T77" fmla="*/ 266452 h 256"/>
              <a:gd name="T78" fmla="*/ 19475 w 224"/>
              <a:gd name="T79" fmla="*/ 19496 h 256"/>
              <a:gd name="T80" fmla="*/ 38950 w 224"/>
              <a:gd name="T81" fmla="*/ 0 h 256"/>
              <a:gd name="T82" fmla="*/ 58426 w 224"/>
              <a:gd name="T83" fmla="*/ 19496 h 256"/>
              <a:gd name="T84" fmla="*/ 58426 w 224"/>
              <a:gd name="T85" fmla="*/ 129977 h 256"/>
              <a:gd name="T86" fmla="*/ 19475 w 224"/>
              <a:gd name="T87" fmla="*/ 129977 h 256"/>
              <a:gd name="T88" fmla="*/ 19475 w 224"/>
              <a:gd name="T89" fmla="*/ 19496 h 256"/>
              <a:gd name="T90" fmla="*/ 58426 w 224"/>
              <a:gd name="T91" fmla="*/ 396429 h 256"/>
              <a:gd name="T92" fmla="*/ 38950 w 224"/>
              <a:gd name="T93" fmla="*/ 415925 h 256"/>
              <a:gd name="T94" fmla="*/ 19475 w 224"/>
              <a:gd name="T95" fmla="*/ 396429 h 256"/>
              <a:gd name="T96" fmla="*/ 19475 w 224"/>
              <a:gd name="T97" fmla="*/ 285948 h 256"/>
              <a:gd name="T98" fmla="*/ 58426 w 224"/>
              <a:gd name="T99" fmla="*/ 285948 h 256"/>
              <a:gd name="T100" fmla="*/ 58426 w 224"/>
              <a:gd name="T101" fmla="*/ 396429 h 256"/>
              <a:gd name="T102" fmla="*/ 201244 w 224"/>
              <a:gd name="T103" fmla="*/ 396429 h 256"/>
              <a:gd name="T104" fmla="*/ 181769 w 224"/>
              <a:gd name="T105" fmla="*/ 415925 h 256"/>
              <a:gd name="T106" fmla="*/ 162293 w 224"/>
              <a:gd name="T107" fmla="*/ 396429 h 256"/>
              <a:gd name="T108" fmla="*/ 162293 w 224"/>
              <a:gd name="T109" fmla="*/ 337939 h 256"/>
              <a:gd name="T110" fmla="*/ 201244 w 224"/>
              <a:gd name="T111" fmla="*/ 337939 h 256"/>
              <a:gd name="T112" fmla="*/ 201244 w 224"/>
              <a:gd name="T113" fmla="*/ 396429 h 256"/>
              <a:gd name="T114" fmla="*/ 344062 w 224"/>
              <a:gd name="T115" fmla="*/ 396429 h 256"/>
              <a:gd name="T116" fmla="*/ 324587 w 224"/>
              <a:gd name="T117" fmla="*/ 415925 h 256"/>
              <a:gd name="T118" fmla="*/ 305111 w 224"/>
              <a:gd name="T119" fmla="*/ 396429 h 256"/>
              <a:gd name="T120" fmla="*/ 305111 w 224"/>
              <a:gd name="T121" fmla="*/ 233958 h 256"/>
              <a:gd name="T122" fmla="*/ 344062 w 224"/>
              <a:gd name="T123" fmla="*/ 233958 h 256"/>
              <a:gd name="T124" fmla="*/ 344062 w 224"/>
              <a:gd name="T125" fmla="*/ 396429 h 2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24" h="256">
                <a:moveTo>
                  <a:pt x="212" y="132"/>
                </a:moveTo>
                <a:cubicBezTo>
                  <a:pt x="188" y="132"/>
                  <a:pt x="188" y="132"/>
                  <a:pt x="188" y="132"/>
                </a:cubicBezTo>
                <a:cubicBezTo>
                  <a:pt x="181" y="132"/>
                  <a:pt x="176" y="127"/>
                  <a:pt x="176" y="120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176" y="65"/>
                  <a:pt x="181" y="60"/>
                  <a:pt x="188" y="60"/>
                </a:cubicBezTo>
                <a:cubicBezTo>
                  <a:pt x="212" y="60"/>
                  <a:pt x="212" y="60"/>
                  <a:pt x="212" y="60"/>
                </a:cubicBezTo>
                <a:cubicBezTo>
                  <a:pt x="219" y="60"/>
                  <a:pt x="224" y="65"/>
                  <a:pt x="224" y="72"/>
                </a:cubicBezTo>
                <a:cubicBezTo>
                  <a:pt x="224" y="120"/>
                  <a:pt x="224" y="120"/>
                  <a:pt x="224" y="120"/>
                </a:cubicBezTo>
                <a:cubicBezTo>
                  <a:pt x="224" y="127"/>
                  <a:pt x="219" y="132"/>
                  <a:pt x="212" y="132"/>
                </a:cubicBezTo>
                <a:moveTo>
                  <a:pt x="188" y="12"/>
                </a:moveTo>
                <a:cubicBezTo>
                  <a:pt x="188" y="5"/>
                  <a:pt x="193" y="0"/>
                  <a:pt x="200" y="0"/>
                </a:cubicBezTo>
                <a:cubicBezTo>
                  <a:pt x="207" y="0"/>
                  <a:pt x="212" y="5"/>
                  <a:pt x="212" y="12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188" y="48"/>
                  <a:pt x="188" y="48"/>
                  <a:pt x="188" y="48"/>
                </a:cubicBezTo>
                <a:lnTo>
                  <a:pt x="188" y="12"/>
                </a:lnTo>
                <a:close/>
                <a:moveTo>
                  <a:pt x="124" y="196"/>
                </a:moveTo>
                <a:cubicBezTo>
                  <a:pt x="100" y="196"/>
                  <a:pt x="100" y="196"/>
                  <a:pt x="100" y="196"/>
                </a:cubicBezTo>
                <a:cubicBezTo>
                  <a:pt x="93" y="196"/>
                  <a:pt x="88" y="191"/>
                  <a:pt x="88" y="184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29"/>
                  <a:pt x="93" y="124"/>
                  <a:pt x="100" y="124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31" y="124"/>
                  <a:pt x="136" y="129"/>
                  <a:pt x="136" y="136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36" y="191"/>
                  <a:pt x="131" y="196"/>
                  <a:pt x="124" y="196"/>
                </a:cubicBezTo>
                <a:moveTo>
                  <a:pt x="100" y="12"/>
                </a:moveTo>
                <a:cubicBezTo>
                  <a:pt x="100" y="5"/>
                  <a:pt x="105" y="0"/>
                  <a:pt x="112" y="0"/>
                </a:cubicBezTo>
                <a:cubicBezTo>
                  <a:pt x="119" y="0"/>
                  <a:pt x="124" y="5"/>
                  <a:pt x="124" y="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00" y="112"/>
                  <a:pt x="100" y="112"/>
                  <a:pt x="100" y="112"/>
                </a:cubicBezTo>
                <a:lnTo>
                  <a:pt x="100" y="12"/>
                </a:lnTo>
                <a:close/>
                <a:moveTo>
                  <a:pt x="36" y="164"/>
                </a:moveTo>
                <a:cubicBezTo>
                  <a:pt x="12" y="164"/>
                  <a:pt x="12" y="164"/>
                  <a:pt x="12" y="164"/>
                </a:cubicBezTo>
                <a:cubicBezTo>
                  <a:pt x="5" y="164"/>
                  <a:pt x="0" y="159"/>
                  <a:pt x="0" y="15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97"/>
                  <a:pt x="5" y="92"/>
                  <a:pt x="12" y="92"/>
                </a:cubicBezTo>
                <a:cubicBezTo>
                  <a:pt x="36" y="92"/>
                  <a:pt x="36" y="92"/>
                  <a:pt x="36" y="92"/>
                </a:cubicBezTo>
                <a:cubicBezTo>
                  <a:pt x="43" y="92"/>
                  <a:pt x="48" y="97"/>
                  <a:pt x="48" y="104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48" y="159"/>
                  <a:pt x="43" y="164"/>
                  <a:pt x="36" y="164"/>
                </a:cubicBezTo>
                <a:moveTo>
                  <a:pt x="12" y="12"/>
                </a:moveTo>
                <a:cubicBezTo>
                  <a:pt x="12" y="5"/>
                  <a:pt x="17" y="0"/>
                  <a:pt x="24" y="0"/>
                </a:cubicBezTo>
                <a:cubicBezTo>
                  <a:pt x="31" y="0"/>
                  <a:pt x="36" y="5"/>
                  <a:pt x="36" y="12"/>
                </a:cubicBezTo>
                <a:cubicBezTo>
                  <a:pt x="36" y="80"/>
                  <a:pt x="36" y="80"/>
                  <a:pt x="36" y="80"/>
                </a:cubicBezTo>
                <a:cubicBezTo>
                  <a:pt x="12" y="80"/>
                  <a:pt x="12" y="80"/>
                  <a:pt x="12" y="80"/>
                </a:cubicBezTo>
                <a:lnTo>
                  <a:pt x="12" y="12"/>
                </a:lnTo>
                <a:close/>
                <a:moveTo>
                  <a:pt x="36" y="244"/>
                </a:moveTo>
                <a:cubicBezTo>
                  <a:pt x="36" y="251"/>
                  <a:pt x="31" y="256"/>
                  <a:pt x="24" y="256"/>
                </a:cubicBezTo>
                <a:cubicBezTo>
                  <a:pt x="17" y="256"/>
                  <a:pt x="12" y="251"/>
                  <a:pt x="12" y="244"/>
                </a:cubicBezTo>
                <a:cubicBezTo>
                  <a:pt x="12" y="176"/>
                  <a:pt x="12" y="176"/>
                  <a:pt x="12" y="176"/>
                </a:cubicBezTo>
                <a:cubicBezTo>
                  <a:pt x="36" y="176"/>
                  <a:pt x="36" y="176"/>
                  <a:pt x="36" y="176"/>
                </a:cubicBezTo>
                <a:lnTo>
                  <a:pt x="36" y="244"/>
                </a:lnTo>
                <a:close/>
                <a:moveTo>
                  <a:pt x="124" y="244"/>
                </a:moveTo>
                <a:cubicBezTo>
                  <a:pt x="124" y="251"/>
                  <a:pt x="119" y="256"/>
                  <a:pt x="112" y="256"/>
                </a:cubicBezTo>
                <a:cubicBezTo>
                  <a:pt x="105" y="256"/>
                  <a:pt x="100" y="251"/>
                  <a:pt x="100" y="244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24" y="208"/>
                  <a:pt x="124" y="208"/>
                  <a:pt x="124" y="208"/>
                </a:cubicBezTo>
                <a:lnTo>
                  <a:pt x="124" y="244"/>
                </a:lnTo>
                <a:close/>
                <a:moveTo>
                  <a:pt x="212" y="244"/>
                </a:moveTo>
                <a:cubicBezTo>
                  <a:pt x="212" y="251"/>
                  <a:pt x="207" y="256"/>
                  <a:pt x="200" y="256"/>
                </a:cubicBezTo>
                <a:cubicBezTo>
                  <a:pt x="193" y="256"/>
                  <a:pt x="188" y="251"/>
                  <a:pt x="188" y="244"/>
                </a:cubicBezTo>
                <a:cubicBezTo>
                  <a:pt x="188" y="144"/>
                  <a:pt x="188" y="144"/>
                  <a:pt x="188" y="144"/>
                </a:cubicBezTo>
                <a:cubicBezTo>
                  <a:pt x="212" y="144"/>
                  <a:pt x="212" y="144"/>
                  <a:pt x="212" y="144"/>
                </a:cubicBezTo>
                <a:lnTo>
                  <a:pt x="212" y="24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2" name="Freeform 84"/>
          <p:cNvSpPr>
            <a:spLocks noEditPoints="1"/>
          </p:cNvSpPr>
          <p:nvPr/>
        </p:nvSpPr>
        <p:spPr bwMode="auto">
          <a:xfrm>
            <a:off x="3526241" y="383998"/>
            <a:ext cx="73833" cy="308891"/>
          </a:xfrm>
          <a:custGeom>
            <a:avLst/>
            <a:gdLst>
              <a:gd name="T0" fmla="*/ 0 w 48"/>
              <a:gd name="T1" fmla="*/ 286385 h 200"/>
              <a:gd name="T2" fmla="*/ 38894 w 48"/>
              <a:gd name="T3" fmla="*/ 247333 h 200"/>
              <a:gd name="T4" fmla="*/ 77788 w 48"/>
              <a:gd name="T5" fmla="*/ 286385 h 200"/>
              <a:gd name="T6" fmla="*/ 38894 w 48"/>
              <a:gd name="T7" fmla="*/ 325438 h 200"/>
              <a:gd name="T8" fmla="*/ 0 w 48"/>
              <a:gd name="T9" fmla="*/ 286385 h 200"/>
              <a:gd name="T10" fmla="*/ 0 w 48"/>
              <a:gd name="T11" fmla="*/ 162719 h 200"/>
              <a:gd name="T12" fmla="*/ 38894 w 48"/>
              <a:gd name="T13" fmla="*/ 123666 h 200"/>
              <a:gd name="T14" fmla="*/ 77788 w 48"/>
              <a:gd name="T15" fmla="*/ 162719 h 200"/>
              <a:gd name="T16" fmla="*/ 38894 w 48"/>
              <a:gd name="T17" fmla="*/ 201772 h 200"/>
              <a:gd name="T18" fmla="*/ 0 w 48"/>
              <a:gd name="T19" fmla="*/ 162719 h 200"/>
              <a:gd name="T20" fmla="*/ 0 w 48"/>
              <a:gd name="T21" fmla="*/ 39053 h 200"/>
              <a:gd name="T22" fmla="*/ 38894 w 48"/>
              <a:gd name="T23" fmla="*/ 0 h 200"/>
              <a:gd name="T24" fmla="*/ 77788 w 48"/>
              <a:gd name="T25" fmla="*/ 39053 h 200"/>
              <a:gd name="T26" fmla="*/ 38894 w 48"/>
              <a:gd name="T27" fmla="*/ 78105 h 200"/>
              <a:gd name="T28" fmla="*/ 0 w 48"/>
              <a:gd name="T29" fmla="*/ 39053 h 20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8" h="200">
                <a:moveTo>
                  <a:pt x="0" y="176"/>
                </a:moveTo>
                <a:cubicBezTo>
                  <a:pt x="0" y="163"/>
                  <a:pt x="11" y="152"/>
                  <a:pt x="24" y="152"/>
                </a:cubicBezTo>
                <a:cubicBezTo>
                  <a:pt x="37" y="152"/>
                  <a:pt x="48" y="163"/>
                  <a:pt x="48" y="176"/>
                </a:cubicBezTo>
                <a:cubicBezTo>
                  <a:pt x="48" y="189"/>
                  <a:pt x="37" y="200"/>
                  <a:pt x="24" y="200"/>
                </a:cubicBezTo>
                <a:cubicBezTo>
                  <a:pt x="11" y="200"/>
                  <a:pt x="0" y="189"/>
                  <a:pt x="0" y="176"/>
                </a:cubicBezTo>
                <a:moveTo>
                  <a:pt x="0" y="100"/>
                </a:moveTo>
                <a:cubicBezTo>
                  <a:pt x="0" y="87"/>
                  <a:pt x="11" y="76"/>
                  <a:pt x="24" y="76"/>
                </a:cubicBezTo>
                <a:cubicBezTo>
                  <a:pt x="37" y="76"/>
                  <a:pt x="48" y="87"/>
                  <a:pt x="48" y="100"/>
                </a:cubicBezTo>
                <a:cubicBezTo>
                  <a:pt x="48" y="113"/>
                  <a:pt x="37" y="124"/>
                  <a:pt x="24" y="124"/>
                </a:cubicBezTo>
                <a:cubicBezTo>
                  <a:pt x="11" y="124"/>
                  <a:pt x="0" y="113"/>
                  <a:pt x="0" y="100"/>
                </a:cubicBezTo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cubicBezTo>
                  <a:pt x="37" y="0"/>
                  <a:pt x="48" y="11"/>
                  <a:pt x="48" y="24"/>
                </a:cubicBezTo>
                <a:cubicBezTo>
                  <a:pt x="48" y="37"/>
                  <a:pt x="37" y="48"/>
                  <a:pt x="24" y="48"/>
                </a:cubicBezTo>
                <a:cubicBezTo>
                  <a:pt x="11" y="48"/>
                  <a:pt x="0" y="37"/>
                  <a:pt x="0" y="2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3" name="Freeform 85"/>
          <p:cNvSpPr>
            <a:spLocks noEditPoints="1"/>
          </p:cNvSpPr>
          <p:nvPr/>
        </p:nvSpPr>
        <p:spPr bwMode="auto">
          <a:xfrm>
            <a:off x="2674911" y="370438"/>
            <a:ext cx="394776" cy="334505"/>
          </a:xfrm>
          <a:custGeom>
            <a:avLst/>
            <a:gdLst>
              <a:gd name="T0" fmla="*/ 396429 w 256"/>
              <a:gd name="T1" fmla="*/ 39158 h 216"/>
              <a:gd name="T2" fmla="*/ 19496 w 256"/>
              <a:gd name="T3" fmla="*/ 39158 h 216"/>
              <a:gd name="T4" fmla="*/ 0 w 256"/>
              <a:gd name="T5" fmla="*/ 19579 h 216"/>
              <a:gd name="T6" fmla="*/ 19496 w 256"/>
              <a:gd name="T7" fmla="*/ 0 h 216"/>
              <a:gd name="T8" fmla="*/ 396429 w 256"/>
              <a:gd name="T9" fmla="*/ 0 h 216"/>
              <a:gd name="T10" fmla="*/ 415925 w 256"/>
              <a:gd name="T11" fmla="*/ 19579 h 216"/>
              <a:gd name="T12" fmla="*/ 396429 w 256"/>
              <a:gd name="T13" fmla="*/ 39158 h 216"/>
              <a:gd name="T14" fmla="*/ 136475 w 256"/>
              <a:gd name="T15" fmla="*/ 143581 h 216"/>
              <a:gd name="T16" fmla="*/ 136475 w 256"/>
              <a:gd name="T17" fmla="*/ 143581 h 216"/>
              <a:gd name="T18" fmla="*/ 97482 w 256"/>
              <a:gd name="T19" fmla="*/ 143581 h 216"/>
              <a:gd name="T20" fmla="*/ 77986 w 256"/>
              <a:gd name="T21" fmla="*/ 124001 h 216"/>
              <a:gd name="T22" fmla="*/ 97482 w 256"/>
              <a:gd name="T23" fmla="*/ 104422 h 216"/>
              <a:gd name="T24" fmla="*/ 181967 w 256"/>
              <a:gd name="T25" fmla="*/ 104422 h 216"/>
              <a:gd name="T26" fmla="*/ 201464 w 256"/>
              <a:gd name="T27" fmla="*/ 104422 h 216"/>
              <a:gd name="T28" fmla="*/ 285948 w 256"/>
              <a:gd name="T29" fmla="*/ 104422 h 216"/>
              <a:gd name="T30" fmla="*/ 396429 w 256"/>
              <a:gd name="T31" fmla="*/ 104422 h 216"/>
              <a:gd name="T32" fmla="*/ 415925 w 256"/>
              <a:gd name="T33" fmla="*/ 124001 h 216"/>
              <a:gd name="T34" fmla="*/ 396429 w 256"/>
              <a:gd name="T35" fmla="*/ 143581 h 216"/>
              <a:gd name="T36" fmla="*/ 285948 w 256"/>
              <a:gd name="T37" fmla="*/ 143581 h 216"/>
              <a:gd name="T38" fmla="*/ 136475 w 256"/>
              <a:gd name="T39" fmla="*/ 143581 h 216"/>
              <a:gd name="T40" fmla="*/ 19496 w 256"/>
              <a:gd name="T41" fmla="*/ 208844 h 216"/>
              <a:gd name="T42" fmla="*/ 396429 w 256"/>
              <a:gd name="T43" fmla="*/ 208844 h 216"/>
              <a:gd name="T44" fmla="*/ 415925 w 256"/>
              <a:gd name="T45" fmla="*/ 228424 h 216"/>
              <a:gd name="T46" fmla="*/ 396429 w 256"/>
              <a:gd name="T47" fmla="*/ 248003 h 216"/>
              <a:gd name="T48" fmla="*/ 19496 w 256"/>
              <a:gd name="T49" fmla="*/ 248003 h 216"/>
              <a:gd name="T50" fmla="*/ 0 w 256"/>
              <a:gd name="T51" fmla="*/ 228424 h 216"/>
              <a:gd name="T52" fmla="*/ 19496 w 256"/>
              <a:gd name="T53" fmla="*/ 208844 h 216"/>
              <a:gd name="T54" fmla="*/ 136475 w 256"/>
              <a:gd name="T55" fmla="*/ 313267 h 216"/>
              <a:gd name="T56" fmla="*/ 201464 w 256"/>
              <a:gd name="T57" fmla="*/ 313267 h 216"/>
              <a:gd name="T58" fmla="*/ 285948 w 256"/>
              <a:gd name="T59" fmla="*/ 313267 h 216"/>
              <a:gd name="T60" fmla="*/ 396429 w 256"/>
              <a:gd name="T61" fmla="*/ 313267 h 216"/>
              <a:gd name="T62" fmla="*/ 415925 w 256"/>
              <a:gd name="T63" fmla="*/ 332846 h 216"/>
              <a:gd name="T64" fmla="*/ 396429 w 256"/>
              <a:gd name="T65" fmla="*/ 352425 h 216"/>
              <a:gd name="T66" fmla="*/ 201464 w 256"/>
              <a:gd name="T67" fmla="*/ 352425 h 216"/>
              <a:gd name="T68" fmla="*/ 136475 w 256"/>
              <a:gd name="T69" fmla="*/ 352425 h 216"/>
              <a:gd name="T70" fmla="*/ 116979 w 256"/>
              <a:gd name="T71" fmla="*/ 332846 h 216"/>
              <a:gd name="T72" fmla="*/ 136475 w 256"/>
              <a:gd name="T73" fmla="*/ 313267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84" y="88"/>
                </a:moveTo>
                <a:cubicBezTo>
                  <a:pt x="84" y="88"/>
                  <a:pt x="84" y="88"/>
                  <a:pt x="84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3" y="88"/>
                  <a:pt x="48" y="83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76" y="64"/>
                  <a:pt x="176" y="64"/>
                  <a:pt x="176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cubicBezTo>
                  <a:pt x="176" y="88"/>
                  <a:pt x="176" y="88"/>
                  <a:pt x="176" y="88"/>
                </a:cubicBezTo>
                <a:lnTo>
                  <a:pt x="84" y="88"/>
                </a:lnTo>
                <a:close/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84" y="192"/>
                </a:moveTo>
                <a:cubicBezTo>
                  <a:pt x="124" y="192"/>
                  <a:pt x="124" y="192"/>
                  <a:pt x="124" y="192"/>
                </a:cubicBezTo>
                <a:cubicBezTo>
                  <a:pt x="176" y="192"/>
                  <a:pt x="176" y="192"/>
                  <a:pt x="176" y="192"/>
                </a:cubicBezTo>
                <a:cubicBezTo>
                  <a:pt x="244" y="192"/>
                  <a:pt x="244" y="192"/>
                  <a:pt x="244" y="192"/>
                </a:cubicBezTo>
                <a:cubicBezTo>
                  <a:pt x="251" y="192"/>
                  <a:pt x="256" y="197"/>
                  <a:pt x="256" y="204"/>
                </a:cubicBezTo>
                <a:cubicBezTo>
                  <a:pt x="256" y="211"/>
                  <a:pt x="251" y="216"/>
                  <a:pt x="244" y="216"/>
                </a:cubicBezTo>
                <a:cubicBezTo>
                  <a:pt x="124" y="216"/>
                  <a:pt x="124" y="216"/>
                  <a:pt x="124" y="216"/>
                </a:cubicBezTo>
                <a:cubicBezTo>
                  <a:pt x="84" y="216"/>
                  <a:pt x="84" y="216"/>
                  <a:pt x="84" y="216"/>
                </a:cubicBezTo>
                <a:cubicBezTo>
                  <a:pt x="77" y="216"/>
                  <a:pt x="72" y="211"/>
                  <a:pt x="72" y="204"/>
                </a:cubicBezTo>
                <a:cubicBezTo>
                  <a:pt x="72" y="197"/>
                  <a:pt x="77" y="192"/>
                  <a:pt x="84" y="19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4" name="Freeform 86"/>
          <p:cNvSpPr>
            <a:spLocks noEditPoints="1"/>
          </p:cNvSpPr>
          <p:nvPr/>
        </p:nvSpPr>
        <p:spPr bwMode="auto">
          <a:xfrm>
            <a:off x="1983299" y="370438"/>
            <a:ext cx="394776" cy="334505"/>
          </a:xfrm>
          <a:custGeom>
            <a:avLst/>
            <a:gdLst>
              <a:gd name="T0" fmla="*/ 396429 w 256"/>
              <a:gd name="T1" fmla="*/ 39158 h 216"/>
              <a:gd name="T2" fmla="*/ 19496 w 256"/>
              <a:gd name="T3" fmla="*/ 39158 h 216"/>
              <a:gd name="T4" fmla="*/ 0 w 256"/>
              <a:gd name="T5" fmla="*/ 19579 h 216"/>
              <a:gd name="T6" fmla="*/ 19496 w 256"/>
              <a:gd name="T7" fmla="*/ 0 h 216"/>
              <a:gd name="T8" fmla="*/ 396429 w 256"/>
              <a:gd name="T9" fmla="*/ 0 h 216"/>
              <a:gd name="T10" fmla="*/ 415925 w 256"/>
              <a:gd name="T11" fmla="*/ 19579 h 216"/>
              <a:gd name="T12" fmla="*/ 396429 w 256"/>
              <a:gd name="T13" fmla="*/ 39158 h 216"/>
              <a:gd name="T14" fmla="*/ 279450 w 256"/>
              <a:gd name="T15" fmla="*/ 143581 h 216"/>
              <a:gd name="T16" fmla="*/ 279450 w 256"/>
              <a:gd name="T17" fmla="*/ 143581 h 216"/>
              <a:gd name="T18" fmla="*/ 246955 w 256"/>
              <a:gd name="T19" fmla="*/ 143581 h 216"/>
              <a:gd name="T20" fmla="*/ 168970 w 256"/>
              <a:gd name="T21" fmla="*/ 143581 h 216"/>
              <a:gd name="T22" fmla="*/ 136475 w 256"/>
              <a:gd name="T23" fmla="*/ 143581 h 216"/>
              <a:gd name="T24" fmla="*/ 136475 w 256"/>
              <a:gd name="T25" fmla="*/ 143581 h 216"/>
              <a:gd name="T26" fmla="*/ 97482 w 256"/>
              <a:gd name="T27" fmla="*/ 143581 h 216"/>
              <a:gd name="T28" fmla="*/ 77986 w 256"/>
              <a:gd name="T29" fmla="*/ 124001 h 216"/>
              <a:gd name="T30" fmla="*/ 97482 w 256"/>
              <a:gd name="T31" fmla="*/ 104422 h 216"/>
              <a:gd name="T32" fmla="*/ 318443 w 256"/>
              <a:gd name="T33" fmla="*/ 104422 h 216"/>
              <a:gd name="T34" fmla="*/ 337939 w 256"/>
              <a:gd name="T35" fmla="*/ 124001 h 216"/>
              <a:gd name="T36" fmla="*/ 318443 w 256"/>
              <a:gd name="T37" fmla="*/ 143581 h 216"/>
              <a:gd name="T38" fmla="*/ 279450 w 256"/>
              <a:gd name="T39" fmla="*/ 143581 h 216"/>
              <a:gd name="T40" fmla="*/ 19496 w 256"/>
              <a:gd name="T41" fmla="*/ 208844 h 216"/>
              <a:gd name="T42" fmla="*/ 396429 w 256"/>
              <a:gd name="T43" fmla="*/ 208844 h 216"/>
              <a:gd name="T44" fmla="*/ 415925 w 256"/>
              <a:gd name="T45" fmla="*/ 228424 h 216"/>
              <a:gd name="T46" fmla="*/ 396429 w 256"/>
              <a:gd name="T47" fmla="*/ 248003 h 216"/>
              <a:gd name="T48" fmla="*/ 19496 w 256"/>
              <a:gd name="T49" fmla="*/ 248003 h 216"/>
              <a:gd name="T50" fmla="*/ 0 w 256"/>
              <a:gd name="T51" fmla="*/ 228424 h 216"/>
              <a:gd name="T52" fmla="*/ 19496 w 256"/>
              <a:gd name="T53" fmla="*/ 208844 h 216"/>
              <a:gd name="T54" fmla="*/ 136475 w 256"/>
              <a:gd name="T55" fmla="*/ 313267 h 216"/>
              <a:gd name="T56" fmla="*/ 175468 w 256"/>
              <a:gd name="T57" fmla="*/ 313267 h 216"/>
              <a:gd name="T58" fmla="*/ 201464 w 256"/>
              <a:gd name="T59" fmla="*/ 313267 h 216"/>
              <a:gd name="T60" fmla="*/ 214461 w 256"/>
              <a:gd name="T61" fmla="*/ 313267 h 216"/>
              <a:gd name="T62" fmla="*/ 246955 w 256"/>
              <a:gd name="T63" fmla="*/ 313267 h 216"/>
              <a:gd name="T64" fmla="*/ 279450 w 256"/>
              <a:gd name="T65" fmla="*/ 313267 h 216"/>
              <a:gd name="T66" fmla="*/ 298946 w 256"/>
              <a:gd name="T67" fmla="*/ 332846 h 216"/>
              <a:gd name="T68" fmla="*/ 279450 w 256"/>
              <a:gd name="T69" fmla="*/ 352425 h 216"/>
              <a:gd name="T70" fmla="*/ 246955 w 256"/>
              <a:gd name="T71" fmla="*/ 352425 h 216"/>
              <a:gd name="T72" fmla="*/ 214461 w 256"/>
              <a:gd name="T73" fmla="*/ 352425 h 216"/>
              <a:gd name="T74" fmla="*/ 201464 w 256"/>
              <a:gd name="T75" fmla="*/ 352425 h 216"/>
              <a:gd name="T76" fmla="*/ 175468 w 256"/>
              <a:gd name="T77" fmla="*/ 352425 h 216"/>
              <a:gd name="T78" fmla="*/ 136475 w 256"/>
              <a:gd name="T79" fmla="*/ 352425 h 216"/>
              <a:gd name="T80" fmla="*/ 116979 w 256"/>
              <a:gd name="T81" fmla="*/ 332846 h 216"/>
              <a:gd name="T82" fmla="*/ 136475 w 256"/>
              <a:gd name="T83" fmla="*/ 313267 h 21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1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72" y="88"/>
                </a:moveTo>
                <a:cubicBezTo>
                  <a:pt x="172" y="88"/>
                  <a:pt x="172" y="88"/>
                  <a:pt x="172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3" y="88"/>
                  <a:pt x="48" y="83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203" y="64"/>
                  <a:pt x="208" y="69"/>
                  <a:pt x="208" y="76"/>
                </a:cubicBezTo>
                <a:cubicBezTo>
                  <a:pt x="208" y="83"/>
                  <a:pt x="203" y="88"/>
                  <a:pt x="196" y="88"/>
                </a:cubicBezTo>
                <a:lnTo>
                  <a:pt x="172" y="88"/>
                </a:lnTo>
                <a:close/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84" y="192"/>
                </a:moveTo>
                <a:cubicBezTo>
                  <a:pt x="108" y="192"/>
                  <a:pt x="108" y="192"/>
                  <a:pt x="108" y="192"/>
                </a:cubicBezTo>
                <a:cubicBezTo>
                  <a:pt x="124" y="192"/>
                  <a:pt x="124" y="192"/>
                  <a:pt x="124" y="192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152" y="192"/>
                  <a:pt x="152" y="192"/>
                  <a:pt x="152" y="192"/>
                </a:cubicBezTo>
                <a:cubicBezTo>
                  <a:pt x="172" y="192"/>
                  <a:pt x="172" y="192"/>
                  <a:pt x="172" y="192"/>
                </a:cubicBezTo>
                <a:cubicBezTo>
                  <a:pt x="179" y="192"/>
                  <a:pt x="184" y="197"/>
                  <a:pt x="184" y="204"/>
                </a:cubicBezTo>
                <a:cubicBezTo>
                  <a:pt x="184" y="211"/>
                  <a:pt x="179" y="216"/>
                  <a:pt x="172" y="216"/>
                </a:cubicBezTo>
                <a:cubicBezTo>
                  <a:pt x="152" y="216"/>
                  <a:pt x="152" y="216"/>
                  <a:pt x="152" y="216"/>
                </a:cubicBezTo>
                <a:cubicBezTo>
                  <a:pt x="132" y="216"/>
                  <a:pt x="132" y="216"/>
                  <a:pt x="132" y="216"/>
                </a:cubicBezTo>
                <a:cubicBezTo>
                  <a:pt x="124" y="216"/>
                  <a:pt x="124" y="216"/>
                  <a:pt x="124" y="216"/>
                </a:cubicBezTo>
                <a:cubicBezTo>
                  <a:pt x="108" y="216"/>
                  <a:pt x="108" y="216"/>
                  <a:pt x="108" y="216"/>
                </a:cubicBezTo>
                <a:cubicBezTo>
                  <a:pt x="84" y="216"/>
                  <a:pt x="84" y="216"/>
                  <a:pt x="84" y="216"/>
                </a:cubicBezTo>
                <a:cubicBezTo>
                  <a:pt x="77" y="216"/>
                  <a:pt x="72" y="211"/>
                  <a:pt x="72" y="204"/>
                </a:cubicBezTo>
                <a:cubicBezTo>
                  <a:pt x="72" y="197"/>
                  <a:pt x="77" y="192"/>
                  <a:pt x="84" y="19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5" name="Freeform 87"/>
          <p:cNvSpPr>
            <a:spLocks noEditPoints="1"/>
          </p:cNvSpPr>
          <p:nvPr/>
        </p:nvSpPr>
        <p:spPr bwMode="auto">
          <a:xfrm>
            <a:off x="1291688" y="370438"/>
            <a:ext cx="394776" cy="334505"/>
          </a:xfrm>
          <a:custGeom>
            <a:avLst/>
            <a:gdLst>
              <a:gd name="T0" fmla="*/ 396429 w 256"/>
              <a:gd name="T1" fmla="*/ 39158 h 216"/>
              <a:gd name="T2" fmla="*/ 19496 w 256"/>
              <a:gd name="T3" fmla="*/ 39158 h 216"/>
              <a:gd name="T4" fmla="*/ 0 w 256"/>
              <a:gd name="T5" fmla="*/ 19579 h 216"/>
              <a:gd name="T6" fmla="*/ 19496 w 256"/>
              <a:gd name="T7" fmla="*/ 0 h 216"/>
              <a:gd name="T8" fmla="*/ 396429 w 256"/>
              <a:gd name="T9" fmla="*/ 0 h 216"/>
              <a:gd name="T10" fmla="*/ 415925 w 256"/>
              <a:gd name="T11" fmla="*/ 19579 h 216"/>
              <a:gd name="T12" fmla="*/ 396429 w 256"/>
              <a:gd name="T13" fmla="*/ 39158 h 216"/>
              <a:gd name="T14" fmla="*/ 19496 w 256"/>
              <a:gd name="T15" fmla="*/ 104422 h 216"/>
              <a:gd name="T16" fmla="*/ 129977 w 256"/>
              <a:gd name="T17" fmla="*/ 104422 h 216"/>
              <a:gd name="T18" fmla="*/ 214461 w 256"/>
              <a:gd name="T19" fmla="*/ 104422 h 216"/>
              <a:gd name="T20" fmla="*/ 233958 w 256"/>
              <a:gd name="T21" fmla="*/ 104422 h 216"/>
              <a:gd name="T22" fmla="*/ 318443 w 256"/>
              <a:gd name="T23" fmla="*/ 104422 h 216"/>
              <a:gd name="T24" fmla="*/ 337939 w 256"/>
              <a:gd name="T25" fmla="*/ 124001 h 216"/>
              <a:gd name="T26" fmla="*/ 318443 w 256"/>
              <a:gd name="T27" fmla="*/ 143581 h 216"/>
              <a:gd name="T28" fmla="*/ 279450 w 256"/>
              <a:gd name="T29" fmla="*/ 143581 h 216"/>
              <a:gd name="T30" fmla="*/ 279450 w 256"/>
              <a:gd name="T31" fmla="*/ 143581 h 216"/>
              <a:gd name="T32" fmla="*/ 129977 w 256"/>
              <a:gd name="T33" fmla="*/ 143581 h 216"/>
              <a:gd name="T34" fmla="*/ 19496 w 256"/>
              <a:gd name="T35" fmla="*/ 143581 h 216"/>
              <a:gd name="T36" fmla="*/ 0 w 256"/>
              <a:gd name="T37" fmla="*/ 124001 h 216"/>
              <a:gd name="T38" fmla="*/ 19496 w 256"/>
              <a:gd name="T39" fmla="*/ 104422 h 216"/>
              <a:gd name="T40" fmla="*/ 19496 w 256"/>
              <a:gd name="T41" fmla="*/ 208844 h 216"/>
              <a:gd name="T42" fmla="*/ 396429 w 256"/>
              <a:gd name="T43" fmla="*/ 208844 h 216"/>
              <a:gd name="T44" fmla="*/ 415925 w 256"/>
              <a:gd name="T45" fmla="*/ 228424 h 216"/>
              <a:gd name="T46" fmla="*/ 396429 w 256"/>
              <a:gd name="T47" fmla="*/ 248003 h 216"/>
              <a:gd name="T48" fmla="*/ 19496 w 256"/>
              <a:gd name="T49" fmla="*/ 248003 h 216"/>
              <a:gd name="T50" fmla="*/ 0 w 256"/>
              <a:gd name="T51" fmla="*/ 228424 h 216"/>
              <a:gd name="T52" fmla="*/ 19496 w 256"/>
              <a:gd name="T53" fmla="*/ 208844 h 216"/>
              <a:gd name="T54" fmla="*/ 19496 w 256"/>
              <a:gd name="T55" fmla="*/ 313267 h 216"/>
              <a:gd name="T56" fmla="*/ 129977 w 256"/>
              <a:gd name="T57" fmla="*/ 313267 h 216"/>
              <a:gd name="T58" fmla="*/ 214461 w 256"/>
              <a:gd name="T59" fmla="*/ 313267 h 216"/>
              <a:gd name="T60" fmla="*/ 279450 w 256"/>
              <a:gd name="T61" fmla="*/ 313267 h 216"/>
              <a:gd name="T62" fmla="*/ 298946 w 256"/>
              <a:gd name="T63" fmla="*/ 332846 h 216"/>
              <a:gd name="T64" fmla="*/ 279450 w 256"/>
              <a:gd name="T65" fmla="*/ 352425 h 216"/>
              <a:gd name="T66" fmla="*/ 214461 w 256"/>
              <a:gd name="T67" fmla="*/ 352425 h 216"/>
              <a:gd name="T68" fmla="*/ 19496 w 256"/>
              <a:gd name="T69" fmla="*/ 352425 h 216"/>
              <a:gd name="T70" fmla="*/ 0 w 256"/>
              <a:gd name="T71" fmla="*/ 332846 h 216"/>
              <a:gd name="T72" fmla="*/ 19496 w 256"/>
              <a:gd name="T73" fmla="*/ 313267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64"/>
                </a:moveTo>
                <a:cubicBezTo>
                  <a:pt x="80" y="64"/>
                  <a:pt x="80" y="64"/>
                  <a:pt x="80" y="64"/>
                </a:cubicBezTo>
                <a:cubicBezTo>
                  <a:pt x="132" y="64"/>
                  <a:pt x="132" y="64"/>
                  <a:pt x="132" y="64"/>
                </a:cubicBezTo>
                <a:cubicBezTo>
                  <a:pt x="144" y="64"/>
                  <a:pt x="144" y="64"/>
                  <a:pt x="144" y="64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203" y="64"/>
                  <a:pt x="208" y="69"/>
                  <a:pt x="208" y="76"/>
                </a:cubicBezTo>
                <a:cubicBezTo>
                  <a:pt x="208" y="83"/>
                  <a:pt x="203" y="88"/>
                  <a:pt x="196" y="88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80" y="88"/>
                  <a:pt x="80" y="88"/>
                  <a:pt x="80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12" y="192"/>
                </a:moveTo>
                <a:cubicBezTo>
                  <a:pt x="80" y="192"/>
                  <a:pt x="80" y="192"/>
                  <a:pt x="80" y="192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172" y="192"/>
                  <a:pt x="172" y="192"/>
                  <a:pt x="172" y="192"/>
                </a:cubicBezTo>
                <a:cubicBezTo>
                  <a:pt x="179" y="192"/>
                  <a:pt x="184" y="197"/>
                  <a:pt x="184" y="204"/>
                </a:cubicBezTo>
                <a:cubicBezTo>
                  <a:pt x="184" y="211"/>
                  <a:pt x="179" y="216"/>
                  <a:pt x="172" y="216"/>
                </a:cubicBezTo>
                <a:cubicBezTo>
                  <a:pt x="132" y="216"/>
                  <a:pt x="132" y="216"/>
                  <a:pt x="132" y="216"/>
                </a:cubicBezTo>
                <a:cubicBezTo>
                  <a:pt x="12" y="216"/>
                  <a:pt x="12" y="216"/>
                  <a:pt x="12" y="216"/>
                </a:cubicBezTo>
                <a:cubicBezTo>
                  <a:pt x="5" y="216"/>
                  <a:pt x="0" y="211"/>
                  <a:pt x="0" y="204"/>
                </a:cubicBezTo>
                <a:cubicBezTo>
                  <a:pt x="0" y="197"/>
                  <a:pt x="5" y="192"/>
                  <a:pt x="12" y="19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6" name="Freeform 88"/>
          <p:cNvSpPr>
            <a:spLocks noEditPoints="1"/>
          </p:cNvSpPr>
          <p:nvPr/>
        </p:nvSpPr>
        <p:spPr bwMode="auto">
          <a:xfrm>
            <a:off x="600075" y="370438"/>
            <a:ext cx="394776" cy="334505"/>
          </a:xfrm>
          <a:custGeom>
            <a:avLst/>
            <a:gdLst>
              <a:gd name="T0" fmla="*/ 396429 w 256"/>
              <a:gd name="T1" fmla="*/ 248003 h 216"/>
              <a:gd name="T2" fmla="*/ 19496 w 256"/>
              <a:gd name="T3" fmla="*/ 248003 h 216"/>
              <a:gd name="T4" fmla="*/ 0 w 256"/>
              <a:gd name="T5" fmla="*/ 228424 h 216"/>
              <a:gd name="T6" fmla="*/ 19496 w 256"/>
              <a:gd name="T7" fmla="*/ 208844 h 216"/>
              <a:gd name="T8" fmla="*/ 396429 w 256"/>
              <a:gd name="T9" fmla="*/ 208844 h 216"/>
              <a:gd name="T10" fmla="*/ 415925 w 256"/>
              <a:gd name="T11" fmla="*/ 228424 h 216"/>
              <a:gd name="T12" fmla="*/ 396429 w 256"/>
              <a:gd name="T13" fmla="*/ 248003 h 216"/>
              <a:gd name="T14" fmla="*/ 396429 w 256"/>
              <a:gd name="T15" fmla="*/ 143581 h 216"/>
              <a:gd name="T16" fmla="*/ 19496 w 256"/>
              <a:gd name="T17" fmla="*/ 143581 h 216"/>
              <a:gd name="T18" fmla="*/ 0 w 256"/>
              <a:gd name="T19" fmla="*/ 124001 h 216"/>
              <a:gd name="T20" fmla="*/ 19496 w 256"/>
              <a:gd name="T21" fmla="*/ 104422 h 216"/>
              <a:gd name="T22" fmla="*/ 396429 w 256"/>
              <a:gd name="T23" fmla="*/ 104422 h 216"/>
              <a:gd name="T24" fmla="*/ 415925 w 256"/>
              <a:gd name="T25" fmla="*/ 124001 h 216"/>
              <a:gd name="T26" fmla="*/ 396429 w 256"/>
              <a:gd name="T27" fmla="*/ 143581 h 216"/>
              <a:gd name="T28" fmla="*/ 396429 w 256"/>
              <a:gd name="T29" fmla="*/ 39158 h 216"/>
              <a:gd name="T30" fmla="*/ 19496 w 256"/>
              <a:gd name="T31" fmla="*/ 39158 h 216"/>
              <a:gd name="T32" fmla="*/ 0 w 256"/>
              <a:gd name="T33" fmla="*/ 19579 h 216"/>
              <a:gd name="T34" fmla="*/ 19496 w 256"/>
              <a:gd name="T35" fmla="*/ 0 h 216"/>
              <a:gd name="T36" fmla="*/ 396429 w 256"/>
              <a:gd name="T37" fmla="*/ 0 h 216"/>
              <a:gd name="T38" fmla="*/ 415925 w 256"/>
              <a:gd name="T39" fmla="*/ 19579 h 216"/>
              <a:gd name="T40" fmla="*/ 396429 w 256"/>
              <a:gd name="T41" fmla="*/ 39158 h 216"/>
              <a:gd name="T42" fmla="*/ 19496 w 256"/>
              <a:gd name="T43" fmla="*/ 313267 h 216"/>
              <a:gd name="T44" fmla="*/ 396429 w 256"/>
              <a:gd name="T45" fmla="*/ 313267 h 216"/>
              <a:gd name="T46" fmla="*/ 415925 w 256"/>
              <a:gd name="T47" fmla="*/ 332846 h 216"/>
              <a:gd name="T48" fmla="*/ 396429 w 256"/>
              <a:gd name="T49" fmla="*/ 352425 h 216"/>
              <a:gd name="T50" fmla="*/ 19496 w 256"/>
              <a:gd name="T51" fmla="*/ 352425 h 216"/>
              <a:gd name="T52" fmla="*/ 0 w 256"/>
              <a:gd name="T53" fmla="*/ 332846 h 216"/>
              <a:gd name="T54" fmla="*/ 19496 w 256"/>
              <a:gd name="T55" fmla="*/ 313267 h 2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6" h="216">
                <a:moveTo>
                  <a:pt x="244" y="152"/>
                </a:move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moveTo>
                  <a:pt x="244" y="88"/>
                </a:move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192"/>
                </a:moveTo>
                <a:cubicBezTo>
                  <a:pt x="244" y="192"/>
                  <a:pt x="244" y="192"/>
                  <a:pt x="244" y="192"/>
                </a:cubicBezTo>
                <a:cubicBezTo>
                  <a:pt x="251" y="192"/>
                  <a:pt x="256" y="197"/>
                  <a:pt x="256" y="204"/>
                </a:cubicBezTo>
                <a:cubicBezTo>
                  <a:pt x="256" y="211"/>
                  <a:pt x="251" y="216"/>
                  <a:pt x="244" y="216"/>
                </a:cubicBezTo>
                <a:cubicBezTo>
                  <a:pt x="12" y="216"/>
                  <a:pt x="12" y="216"/>
                  <a:pt x="12" y="216"/>
                </a:cubicBezTo>
                <a:cubicBezTo>
                  <a:pt x="5" y="216"/>
                  <a:pt x="0" y="211"/>
                  <a:pt x="0" y="204"/>
                </a:cubicBezTo>
                <a:cubicBezTo>
                  <a:pt x="0" y="197"/>
                  <a:pt x="5" y="192"/>
                  <a:pt x="12" y="19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7720405" y="765010"/>
            <a:ext cx="273578" cy="275041"/>
            <a:chOff x="7989888" y="755650"/>
            <a:chExt cx="296863" cy="298450"/>
          </a:xfrm>
          <a:solidFill>
            <a:schemeClr val="tx2"/>
          </a:solidFill>
        </p:grpSpPr>
        <p:sp>
          <p:nvSpPr>
            <p:cNvPr id="261" name="Freeform 5"/>
            <p:cNvSpPr>
              <a:spLocks noEditPoints="1"/>
            </p:cNvSpPr>
            <p:nvPr/>
          </p:nvSpPr>
          <p:spPr bwMode="auto">
            <a:xfrm>
              <a:off x="7989888" y="755650"/>
              <a:ext cx="296863" cy="29845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62" name="Freeform 6"/>
            <p:cNvSpPr/>
            <p:nvPr/>
          </p:nvSpPr>
          <p:spPr bwMode="auto">
            <a:xfrm>
              <a:off x="8043863" y="812800"/>
              <a:ext cx="138113" cy="138113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36"/>
                </a:cxn>
                <a:cxn ang="0">
                  <a:pos x="5" y="54"/>
                </a:cxn>
                <a:cxn ang="0">
                  <a:pos x="54" y="4"/>
                </a:cxn>
                <a:cxn ang="0">
                  <a:pos x="37" y="0"/>
                </a:cxn>
              </a:cxnLst>
              <a:rect l="0" t="0" r="r" b="b"/>
              <a:pathLst>
                <a:path w="54" h="54">
                  <a:moveTo>
                    <a:pt x="37" y="0"/>
                  </a:moveTo>
                  <a:cubicBezTo>
                    <a:pt x="17" y="0"/>
                    <a:pt x="0" y="16"/>
                    <a:pt x="0" y="36"/>
                  </a:cubicBezTo>
                  <a:cubicBezTo>
                    <a:pt x="0" y="42"/>
                    <a:pt x="2" y="48"/>
                    <a:pt x="5" y="5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63" name="Freeform 7"/>
            <p:cNvSpPr/>
            <p:nvPr/>
          </p:nvSpPr>
          <p:spPr bwMode="auto">
            <a:xfrm>
              <a:off x="8091488" y="862013"/>
              <a:ext cx="138113" cy="134938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0" y="49"/>
                </a:cxn>
                <a:cxn ang="0">
                  <a:pos x="18" y="53"/>
                </a:cxn>
                <a:cxn ang="0">
                  <a:pos x="54" y="17"/>
                </a:cxn>
                <a:cxn ang="0">
                  <a:pos x="49" y="0"/>
                </a:cxn>
              </a:cxnLst>
              <a:rect l="0" t="0" r="r" b="b"/>
              <a:pathLst>
                <a:path w="54" h="53">
                  <a:moveTo>
                    <a:pt x="49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6" y="52"/>
                    <a:pt x="11" y="53"/>
                    <a:pt x="18" y="53"/>
                  </a:cubicBezTo>
                  <a:cubicBezTo>
                    <a:pt x="38" y="53"/>
                    <a:pt x="54" y="37"/>
                    <a:pt x="54" y="17"/>
                  </a:cubicBezTo>
                  <a:cubicBezTo>
                    <a:pt x="54" y="11"/>
                    <a:pt x="52" y="5"/>
                    <a:pt x="49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4" name="Freeform 8"/>
          <p:cNvSpPr/>
          <p:nvPr/>
        </p:nvSpPr>
        <p:spPr bwMode="auto">
          <a:xfrm>
            <a:off x="6618779" y="758982"/>
            <a:ext cx="283818" cy="280892"/>
          </a:xfrm>
          <a:custGeom>
            <a:avLst/>
            <a:gdLst>
              <a:gd name="T0" fmla="*/ 100092 w 120"/>
              <a:gd name="T1" fmla="*/ 304800 h 119"/>
              <a:gd name="T2" fmla="*/ 228415 w 120"/>
              <a:gd name="T3" fmla="*/ 304800 h 119"/>
              <a:gd name="T4" fmla="*/ 292576 w 120"/>
              <a:gd name="T5" fmla="*/ 133190 h 119"/>
              <a:gd name="T6" fmla="*/ 256646 w 120"/>
              <a:gd name="T7" fmla="*/ 120383 h 119"/>
              <a:gd name="T8" fmla="*/ 241247 w 120"/>
              <a:gd name="T9" fmla="*/ 153681 h 119"/>
              <a:gd name="T10" fmla="*/ 228415 w 120"/>
              <a:gd name="T11" fmla="*/ 135751 h 119"/>
              <a:gd name="T12" fmla="*/ 241247 w 120"/>
              <a:gd name="T13" fmla="*/ 46104 h 119"/>
              <a:gd name="T14" fmla="*/ 202750 w 120"/>
              <a:gd name="T15" fmla="*/ 38420 h 119"/>
              <a:gd name="T16" fmla="*/ 189918 w 120"/>
              <a:gd name="T17" fmla="*/ 128067 h 119"/>
              <a:gd name="T18" fmla="*/ 169386 w 120"/>
              <a:gd name="T19" fmla="*/ 120383 h 119"/>
              <a:gd name="T20" fmla="*/ 166820 w 120"/>
              <a:gd name="T21" fmla="*/ 28175 h 119"/>
              <a:gd name="T22" fmla="*/ 123190 w 120"/>
              <a:gd name="T23" fmla="*/ 28175 h 119"/>
              <a:gd name="T24" fmla="*/ 125756 w 120"/>
              <a:gd name="T25" fmla="*/ 133190 h 119"/>
              <a:gd name="T26" fmla="*/ 110358 w 120"/>
              <a:gd name="T27" fmla="*/ 130629 h 119"/>
              <a:gd name="T28" fmla="*/ 82127 w 120"/>
              <a:gd name="T29" fmla="*/ 66595 h 119"/>
              <a:gd name="T30" fmla="*/ 41063 w 120"/>
              <a:gd name="T31" fmla="*/ 76840 h 119"/>
              <a:gd name="T32" fmla="*/ 79560 w 120"/>
              <a:gd name="T33" fmla="*/ 169049 h 119"/>
              <a:gd name="T34" fmla="*/ 74427 w 120"/>
              <a:gd name="T35" fmla="*/ 199785 h 119"/>
              <a:gd name="T36" fmla="*/ 35930 w 120"/>
              <a:gd name="T37" fmla="*/ 163926 h 119"/>
              <a:gd name="T38" fmla="*/ 7699 w 120"/>
              <a:gd name="T39" fmla="*/ 186978 h 119"/>
              <a:gd name="T40" fmla="*/ 66728 w 120"/>
              <a:gd name="T41" fmla="*/ 261257 h 119"/>
              <a:gd name="T42" fmla="*/ 100092 w 120"/>
              <a:gd name="T43" fmla="*/ 304800 h 1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0" h="119">
                <a:moveTo>
                  <a:pt x="39" y="119"/>
                </a:moveTo>
                <a:cubicBezTo>
                  <a:pt x="89" y="119"/>
                  <a:pt x="89" y="119"/>
                  <a:pt x="89" y="119"/>
                </a:cubicBezTo>
                <a:cubicBezTo>
                  <a:pt x="89" y="119"/>
                  <a:pt x="109" y="68"/>
                  <a:pt x="114" y="52"/>
                </a:cubicBezTo>
                <a:cubicBezTo>
                  <a:pt x="120" y="36"/>
                  <a:pt x="106" y="32"/>
                  <a:pt x="100" y="47"/>
                </a:cubicBezTo>
                <a:cubicBezTo>
                  <a:pt x="96" y="58"/>
                  <a:pt x="94" y="60"/>
                  <a:pt x="94" y="60"/>
                </a:cubicBezTo>
                <a:cubicBezTo>
                  <a:pt x="94" y="60"/>
                  <a:pt x="88" y="60"/>
                  <a:pt x="89" y="53"/>
                </a:cubicBezTo>
                <a:cubicBezTo>
                  <a:pt x="90" y="45"/>
                  <a:pt x="92" y="34"/>
                  <a:pt x="94" y="18"/>
                </a:cubicBezTo>
                <a:cubicBezTo>
                  <a:pt x="96" y="8"/>
                  <a:pt x="80" y="7"/>
                  <a:pt x="79" y="15"/>
                </a:cubicBezTo>
                <a:cubicBezTo>
                  <a:pt x="78" y="23"/>
                  <a:pt x="75" y="45"/>
                  <a:pt x="74" y="50"/>
                </a:cubicBezTo>
                <a:cubicBezTo>
                  <a:pt x="73" y="55"/>
                  <a:pt x="67" y="59"/>
                  <a:pt x="66" y="47"/>
                </a:cubicBezTo>
                <a:cubicBezTo>
                  <a:pt x="66" y="39"/>
                  <a:pt x="65" y="27"/>
                  <a:pt x="65" y="11"/>
                </a:cubicBezTo>
                <a:cubicBezTo>
                  <a:pt x="65" y="0"/>
                  <a:pt x="48" y="1"/>
                  <a:pt x="48" y="11"/>
                </a:cubicBezTo>
                <a:cubicBezTo>
                  <a:pt x="48" y="18"/>
                  <a:pt x="49" y="46"/>
                  <a:pt x="49" y="52"/>
                </a:cubicBezTo>
                <a:cubicBezTo>
                  <a:pt x="49" y="57"/>
                  <a:pt x="46" y="59"/>
                  <a:pt x="43" y="51"/>
                </a:cubicBezTo>
                <a:cubicBezTo>
                  <a:pt x="39" y="43"/>
                  <a:pt x="35" y="34"/>
                  <a:pt x="32" y="26"/>
                </a:cubicBezTo>
                <a:cubicBezTo>
                  <a:pt x="27" y="14"/>
                  <a:pt x="13" y="22"/>
                  <a:pt x="16" y="30"/>
                </a:cubicBezTo>
                <a:cubicBezTo>
                  <a:pt x="19" y="37"/>
                  <a:pt x="26" y="53"/>
                  <a:pt x="31" y="66"/>
                </a:cubicBezTo>
                <a:cubicBezTo>
                  <a:pt x="34" y="72"/>
                  <a:pt x="37" y="84"/>
                  <a:pt x="29" y="78"/>
                </a:cubicBezTo>
                <a:cubicBezTo>
                  <a:pt x="23" y="73"/>
                  <a:pt x="21" y="69"/>
                  <a:pt x="14" y="64"/>
                </a:cubicBezTo>
                <a:cubicBezTo>
                  <a:pt x="7" y="60"/>
                  <a:pt x="0" y="69"/>
                  <a:pt x="3" y="73"/>
                </a:cubicBezTo>
                <a:cubicBezTo>
                  <a:pt x="9" y="80"/>
                  <a:pt x="19" y="91"/>
                  <a:pt x="26" y="102"/>
                </a:cubicBezTo>
                <a:cubicBezTo>
                  <a:pt x="31" y="110"/>
                  <a:pt x="39" y="119"/>
                  <a:pt x="39" y="11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5546415" y="765010"/>
            <a:ext cx="257485" cy="275042"/>
            <a:chOff x="5630863" y="755650"/>
            <a:chExt cx="279400" cy="298451"/>
          </a:xfrm>
          <a:solidFill>
            <a:schemeClr val="tx2"/>
          </a:solidFill>
        </p:grpSpPr>
        <p:sp>
          <p:nvSpPr>
            <p:cNvPr id="259" name="Freeform 9"/>
            <p:cNvSpPr/>
            <p:nvPr/>
          </p:nvSpPr>
          <p:spPr bwMode="auto">
            <a:xfrm>
              <a:off x="5667375" y="868363"/>
              <a:ext cx="204788" cy="185738"/>
            </a:xfrm>
            <a:custGeom>
              <a:avLst/>
              <a:gdLst/>
              <a:ahLst/>
              <a:cxnLst>
                <a:cxn ang="0">
                  <a:pos x="66" y="58"/>
                </a:cxn>
                <a:cxn ang="0">
                  <a:pos x="58" y="58"/>
                </a:cxn>
                <a:cxn ang="0">
                  <a:pos x="58" y="0"/>
                </a:cxn>
                <a:cxn ang="0">
                  <a:pos x="44" y="0"/>
                </a:cxn>
                <a:cxn ang="0">
                  <a:pos x="44" y="58"/>
                </a:cxn>
                <a:cxn ang="0">
                  <a:pos x="37" y="58"/>
                </a:cxn>
                <a:cxn ang="0">
                  <a:pos x="37" y="0"/>
                </a:cxn>
                <a:cxn ang="0">
                  <a:pos x="22" y="0"/>
                </a:cxn>
                <a:cxn ang="0">
                  <a:pos x="22" y="58"/>
                </a:cxn>
                <a:cxn ang="0">
                  <a:pos x="15" y="58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77" y="72"/>
                </a:cxn>
                <a:cxn ang="0">
                  <a:pos x="80" y="69"/>
                </a:cxn>
                <a:cxn ang="0">
                  <a:pos x="80" y="0"/>
                </a:cxn>
                <a:cxn ang="0">
                  <a:pos x="66" y="0"/>
                </a:cxn>
                <a:cxn ang="0">
                  <a:pos x="66" y="58"/>
                </a:cxn>
              </a:cxnLst>
              <a:rect l="0" t="0" r="r" b="b"/>
              <a:pathLst>
                <a:path w="80" h="72">
                  <a:moveTo>
                    <a:pt x="66" y="58"/>
                  </a:moveTo>
                  <a:cubicBezTo>
                    <a:pt x="58" y="58"/>
                    <a:pt x="58" y="58"/>
                    <a:pt x="58" y="58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1"/>
                    <a:pt x="2" y="72"/>
                    <a:pt x="4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9" y="72"/>
                    <a:pt x="80" y="71"/>
                    <a:pt x="80" y="69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66" y="0"/>
                    <a:pt x="66" y="0"/>
                    <a:pt x="66" y="0"/>
                  </a:cubicBezTo>
                  <a:lnTo>
                    <a:pt x="66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60" name="Freeform 10"/>
            <p:cNvSpPr>
              <a:spLocks noEditPoints="1"/>
            </p:cNvSpPr>
            <p:nvPr/>
          </p:nvSpPr>
          <p:spPr bwMode="auto">
            <a:xfrm>
              <a:off x="5630863" y="755650"/>
              <a:ext cx="279400" cy="92075"/>
            </a:xfrm>
            <a:custGeom>
              <a:avLst/>
              <a:gdLst/>
              <a:ahLst/>
              <a:cxnLst>
                <a:cxn ang="0">
                  <a:pos x="101" y="15"/>
                </a:cxn>
                <a:cxn ang="0">
                  <a:pos x="72" y="15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40" y="0"/>
                </a:cxn>
                <a:cxn ang="0">
                  <a:pos x="36" y="4"/>
                </a:cxn>
                <a:cxn ang="0">
                  <a:pos x="36" y="15"/>
                </a:cxn>
                <a:cxn ang="0">
                  <a:pos x="7" y="15"/>
                </a:cxn>
                <a:cxn ang="0">
                  <a:pos x="0" y="22"/>
                </a:cxn>
                <a:cxn ang="0">
                  <a:pos x="0" y="29"/>
                </a:cxn>
                <a:cxn ang="0">
                  <a:pos x="7" y="36"/>
                </a:cxn>
                <a:cxn ang="0">
                  <a:pos x="101" y="36"/>
                </a:cxn>
                <a:cxn ang="0">
                  <a:pos x="109" y="29"/>
                </a:cxn>
                <a:cxn ang="0">
                  <a:pos x="109" y="22"/>
                </a:cxn>
                <a:cxn ang="0">
                  <a:pos x="101" y="15"/>
                </a:cxn>
                <a:cxn ang="0">
                  <a:pos x="43" y="15"/>
                </a:cxn>
                <a:cxn ang="0">
                  <a:pos x="43" y="7"/>
                </a:cxn>
                <a:cxn ang="0">
                  <a:pos x="65" y="7"/>
                </a:cxn>
                <a:cxn ang="0">
                  <a:pos x="65" y="15"/>
                </a:cxn>
                <a:cxn ang="0">
                  <a:pos x="43" y="15"/>
                </a:cxn>
              </a:cxnLst>
              <a:rect l="0" t="0" r="r" b="b"/>
              <a:pathLst>
                <a:path w="109" h="36">
                  <a:moveTo>
                    <a:pt x="101" y="15"/>
                  </a:moveTo>
                  <a:cubicBezTo>
                    <a:pt x="72" y="15"/>
                    <a:pt x="72" y="15"/>
                    <a:pt x="72" y="15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2"/>
                    <a:pt x="71" y="0"/>
                    <a:pt x="6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8" y="0"/>
                    <a:pt x="36" y="2"/>
                    <a:pt x="36" y="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8"/>
                    <a:pt x="0" y="2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3"/>
                    <a:pt x="3" y="36"/>
                    <a:pt x="7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5" y="36"/>
                    <a:pt x="109" y="33"/>
                    <a:pt x="109" y="29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9" y="18"/>
                    <a:pt x="105" y="15"/>
                    <a:pt x="101" y="15"/>
                  </a:cubicBezTo>
                  <a:close/>
                  <a:moveTo>
                    <a:pt x="43" y="15"/>
                  </a:moveTo>
                  <a:cubicBezTo>
                    <a:pt x="43" y="7"/>
                    <a:pt x="43" y="7"/>
                    <a:pt x="43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15"/>
                    <a:pt x="65" y="15"/>
                    <a:pt x="65" y="15"/>
                  </a:cubicBezTo>
                  <a:lnTo>
                    <a:pt x="43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6" name="Freeform 11"/>
          <p:cNvSpPr/>
          <p:nvPr/>
        </p:nvSpPr>
        <p:spPr bwMode="auto">
          <a:xfrm>
            <a:off x="4980240" y="764834"/>
            <a:ext cx="188725" cy="241391"/>
          </a:xfrm>
          <a:custGeom>
            <a:avLst/>
            <a:gdLst>
              <a:gd name="T0" fmla="*/ 186869 w 80"/>
              <a:gd name="T1" fmla="*/ 112992 h 102"/>
              <a:gd name="T2" fmla="*/ 168950 w 80"/>
              <a:gd name="T3" fmla="*/ 128400 h 102"/>
              <a:gd name="T4" fmla="*/ 168950 w 80"/>
              <a:gd name="T5" fmla="*/ 128400 h 102"/>
              <a:gd name="T6" fmla="*/ 168950 w 80"/>
              <a:gd name="T7" fmla="*/ 112992 h 102"/>
              <a:gd name="T8" fmla="*/ 148471 w 80"/>
              <a:gd name="T9" fmla="*/ 92448 h 102"/>
              <a:gd name="T10" fmla="*/ 130552 w 80"/>
              <a:gd name="T11" fmla="*/ 112992 h 102"/>
              <a:gd name="T12" fmla="*/ 130552 w 80"/>
              <a:gd name="T13" fmla="*/ 92448 h 102"/>
              <a:gd name="T14" fmla="*/ 112633 w 80"/>
              <a:gd name="T15" fmla="*/ 74472 h 102"/>
              <a:gd name="T16" fmla="*/ 94714 w 80"/>
              <a:gd name="T17" fmla="*/ 92448 h 102"/>
              <a:gd name="T18" fmla="*/ 94714 w 80"/>
              <a:gd name="T19" fmla="*/ 17976 h 102"/>
              <a:gd name="T20" fmla="*/ 74236 w 80"/>
              <a:gd name="T21" fmla="*/ 0 h 102"/>
              <a:gd name="T22" fmla="*/ 56317 w 80"/>
              <a:gd name="T23" fmla="*/ 17976 h 102"/>
              <a:gd name="T24" fmla="*/ 56317 w 80"/>
              <a:gd name="T25" fmla="*/ 30816 h 102"/>
              <a:gd name="T26" fmla="*/ 56317 w 80"/>
              <a:gd name="T27" fmla="*/ 130969 h 102"/>
              <a:gd name="T28" fmla="*/ 56317 w 80"/>
              <a:gd name="T29" fmla="*/ 143809 h 102"/>
              <a:gd name="T30" fmla="*/ 51197 w 80"/>
              <a:gd name="T31" fmla="*/ 148945 h 102"/>
              <a:gd name="T32" fmla="*/ 46077 w 80"/>
              <a:gd name="T33" fmla="*/ 146377 h 102"/>
              <a:gd name="T34" fmla="*/ 12799 w 80"/>
              <a:gd name="T35" fmla="*/ 110424 h 102"/>
              <a:gd name="T36" fmla="*/ 2560 w 80"/>
              <a:gd name="T37" fmla="*/ 118128 h 102"/>
              <a:gd name="T38" fmla="*/ 2560 w 80"/>
              <a:gd name="T39" fmla="*/ 130969 h 102"/>
              <a:gd name="T40" fmla="*/ 61436 w 80"/>
              <a:gd name="T41" fmla="*/ 256801 h 102"/>
              <a:gd name="T42" fmla="*/ 69116 w 80"/>
              <a:gd name="T43" fmla="*/ 261937 h 102"/>
              <a:gd name="T44" fmla="*/ 176630 w 80"/>
              <a:gd name="T45" fmla="*/ 261937 h 102"/>
              <a:gd name="T46" fmla="*/ 204788 w 80"/>
              <a:gd name="T47" fmla="*/ 233689 h 102"/>
              <a:gd name="T48" fmla="*/ 204788 w 80"/>
              <a:gd name="T49" fmla="*/ 130969 h 102"/>
              <a:gd name="T50" fmla="*/ 186869 w 80"/>
              <a:gd name="T51" fmla="*/ 112992 h 10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80" h="102">
                <a:moveTo>
                  <a:pt x="73" y="44"/>
                </a:moveTo>
                <a:cubicBezTo>
                  <a:pt x="69" y="44"/>
                  <a:pt x="66" y="47"/>
                  <a:pt x="66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0"/>
                  <a:pt x="62" y="36"/>
                  <a:pt x="58" y="36"/>
                </a:cubicBezTo>
                <a:cubicBezTo>
                  <a:pt x="54" y="36"/>
                  <a:pt x="51" y="40"/>
                  <a:pt x="51" y="44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32"/>
                  <a:pt x="48" y="29"/>
                  <a:pt x="44" y="29"/>
                </a:cubicBezTo>
                <a:cubicBezTo>
                  <a:pt x="40" y="29"/>
                  <a:pt x="37" y="32"/>
                  <a:pt x="37" y="36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3"/>
                  <a:pt x="33" y="0"/>
                  <a:pt x="29" y="0"/>
                </a:cubicBezTo>
                <a:cubicBezTo>
                  <a:pt x="25" y="0"/>
                  <a:pt x="22" y="3"/>
                  <a:pt x="22" y="7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51"/>
                  <a:pt x="22" y="51"/>
                  <a:pt x="22" y="51"/>
                </a:cubicBezTo>
                <a:cubicBezTo>
                  <a:pt x="22" y="56"/>
                  <a:pt x="22" y="56"/>
                  <a:pt x="22" y="56"/>
                </a:cubicBezTo>
                <a:cubicBezTo>
                  <a:pt x="22" y="57"/>
                  <a:pt x="21" y="58"/>
                  <a:pt x="20" y="58"/>
                </a:cubicBezTo>
                <a:cubicBezTo>
                  <a:pt x="19" y="58"/>
                  <a:pt x="18" y="58"/>
                  <a:pt x="18" y="57"/>
                </a:cubicBezTo>
                <a:cubicBezTo>
                  <a:pt x="13" y="50"/>
                  <a:pt x="13" y="43"/>
                  <a:pt x="5" y="43"/>
                </a:cubicBezTo>
                <a:cubicBezTo>
                  <a:pt x="3" y="43"/>
                  <a:pt x="2" y="44"/>
                  <a:pt x="1" y="46"/>
                </a:cubicBezTo>
                <a:cubicBezTo>
                  <a:pt x="0" y="47"/>
                  <a:pt x="0" y="49"/>
                  <a:pt x="1" y="51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01"/>
                  <a:pt x="25" y="102"/>
                  <a:pt x="27" y="102"/>
                </a:cubicBezTo>
                <a:cubicBezTo>
                  <a:pt x="33" y="102"/>
                  <a:pt x="56" y="102"/>
                  <a:pt x="69" y="102"/>
                </a:cubicBezTo>
                <a:cubicBezTo>
                  <a:pt x="75" y="102"/>
                  <a:pt x="80" y="97"/>
                  <a:pt x="80" y="91"/>
                </a:cubicBezTo>
                <a:cubicBezTo>
                  <a:pt x="80" y="71"/>
                  <a:pt x="80" y="51"/>
                  <a:pt x="80" y="51"/>
                </a:cubicBezTo>
                <a:cubicBezTo>
                  <a:pt x="80" y="47"/>
                  <a:pt x="77" y="44"/>
                  <a:pt x="73" y="4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694385" y="841085"/>
            <a:ext cx="276504" cy="229688"/>
            <a:chOff x="1450975" y="838200"/>
            <a:chExt cx="300038" cy="249238"/>
          </a:xfrm>
          <a:solidFill>
            <a:schemeClr val="tx2"/>
          </a:solidFill>
        </p:grpSpPr>
        <p:sp>
          <p:nvSpPr>
            <p:cNvPr id="257" name="Freeform 12"/>
            <p:cNvSpPr>
              <a:spLocks noEditPoints="1"/>
            </p:cNvSpPr>
            <p:nvPr/>
          </p:nvSpPr>
          <p:spPr bwMode="auto">
            <a:xfrm>
              <a:off x="1450975" y="838200"/>
              <a:ext cx="300038" cy="249238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0" y="46"/>
                </a:cxn>
                <a:cxn ang="0">
                  <a:pos x="117" y="56"/>
                </a:cxn>
                <a:cxn ang="0">
                  <a:pos x="117" y="51"/>
                </a:cxn>
                <a:cxn ang="0">
                  <a:pos x="1" y="42"/>
                </a:cxn>
                <a:cxn ang="0">
                  <a:pos x="58" y="75"/>
                </a:cxn>
                <a:cxn ang="0">
                  <a:pos x="33" y="47"/>
                </a:cxn>
                <a:cxn ang="0">
                  <a:pos x="62" y="23"/>
                </a:cxn>
                <a:cxn ang="0">
                  <a:pos x="86" y="51"/>
                </a:cxn>
                <a:cxn ang="0">
                  <a:pos x="58" y="75"/>
                </a:cxn>
              </a:cxnLst>
              <a:rect l="0" t="0" r="r" b="b"/>
              <a:pathLst>
                <a:path w="117" h="97">
                  <a:moveTo>
                    <a:pt x="1" y="42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23" y="92"/>
                    <a:pt x="87" y="97"/>
                    <a:pt x="117" y="56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94" y="5"/>
                    <a:pt x="31" y="0"/>
                    <a:pt x="1" y="42"/>
                  </a:cubicBezTo>
                  <a:close/>
                  <a:moveTo>
                    <a:pt x="58" y="75"/>
                  </a:moveTo>
                  <a:cubicBezTo>
                    <a:pt x="43" y="74"/>
                    <a:pt x="32" y="61"/>
                    <a:pt x="33" y="47"/>
                  </a:cubicBezTo>
                  <a:cubicBezTo>
                    <a:pt x="35" y="32"/>
                    <a:pt x="47" y="21"/>
                    <a:pt x="62" y="23"/>
                  </a:cubicBezTo>
                  <a:cubicBezTo>
                    <a:pt x="76" y="24"/>
                    <a:pt x="87" y="36"/>
                    <a:pt x="86" y="51"/>
                  </a:cubicBezTo>
                  <a:cubicBezTo>
                    <a:pt x="85" y="66"/>
                    <a:pt x="72" y="76"/>
                    <a:pt x="58" y="75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58" name="Oval 13"/>
            <p:cNvSpPr>
              <a:spLocks noChangeArrowheads="1"/>
            </p:cNvSpPr>
            <p:nvPr/>
          </p:nvSpPr>
          <p:spPr bwMode="auto">
            <a:xfrm>
              <a:off x="1571625" y="930275"/>
              <a:ext cx="66675" cy="66675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4434549" y="763548"/>
            <a:ext cx="258947" cy="258947"/>
            <a:chOff x="4424363" y="754063"/>
            <a:chExt cx="280987" cy="280987"/>
          </a:xfrm>
          <a:solidFill>
            <a:schemeClr val="tx2"/>
          </a:solidFill>
        </p:grpSpPr>
        <p:sp>
          <p:nvSpPr>
            <p:cNvPr id="254" name="Freeform 253"/>
            <p:cNvSpPr/>
            <p:nvPr/>
          </p:nvSpPr>
          <p:spPr bwMode="auto">
            <a:xfrm>
              <a:off x="4424363" y="942975"/>
              <a:ext cx="92075" cy="920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3" y="29"/>
                </a:cxn>
                <a:cxn ang="0">
                  <a:pos x="0" y="58"/>
                </a:cxn>
                <a:cxn ang="0">
                  <a:pos x="29" y="53"/>
                </a:cxn>
                <a:cxn ang="0">
                  <a:pos x="58" y="50"/>
                </a:cxn>
                <a:cxn ang="0">
                  <a:pos x="32" y="24"/>
                </a:cxn>
                <a:cxn ang="0">
                  <a:pos x="8" y="0"/>
                </a:cxn>
              </a:cxnLst>
              <a:rect l="0" t="0" r="r" b="b"/>
              <a:pathLst>
                <a:path w="58" h="58">
                  <a:moveTo>
                    <a:pt x="8" y="0"/>
                  </a:moveTo>
                  <a:lnTo>
                    <a:pt x="3" y="29"/>
                  </a:lnTo>
                  <a:lnTo>
                    <a:pt x="0" y="58"/>
                  </a:lnTo>
                  <a:lnTo>
                    <a:pt x="29" y="53"/>
                  </a:lnTo>
                  <a:lnTo>
                    <a:pt x="58" y="50"/>
                  </a:lnTo>
                  <a:lnTo>
                    <a:pt x="32" y="2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55" name="Freeform 254"/>
            <p:cNvSpPr/>
            <p:nvPr/>
          </p:nvSpPr>
          <p:spPr bwMode="auto">
            <a:xfrm>
              <a:off x="4449763" y="800100"/>
              <a:ext cx="206375" cy="209550"/>
            </a:xfrm>
            <a:custGeom>
              <a:avLst/>
              <a:gdLst/>
              <a:ahLst/>
              <a:cxnLst>
                <a:cxn ang="0">
                  <a:pos x="50" y="114"/>
                </a:cxn>
                <a:cxn ang="0">
                  <a:pos x="40" y="106"/>
                </a:cxn>
                <a:cxn ang="0">
                  <a:pos x="114" y="32"/>
                </a:cxn>
                <a:cxn ang="0">
                  <a:pos x="98" y="16"/>
                </a:cxn>
                <a:cxn ang="0">
                  <a:pos x="24" y="90"/>
                </a:cxn>
                <a:cxn ang="0">
                  <a:pos x="16" y="82"/>
                </a:cxn>
                <a:cxn ang="0">
                  <a:pos x="90" y="8"/>
                </a:cxn>
                <a:cxn ang="0">
                  <a:pos x="82" y="0"/>
                </a:cxn>
                <a:cxn ang="0">
                  <a:pos x="0" y="82"/>
                </a:cxn>
                <a:cxn ang="0">
                  <a:pos x="50" y="132"/>
                </a:cxn>
                <a:cxn ang="0">
                  <a:pos x="130" y="50"/>
                </a:cxn>
                <a:cxn ang="0">
                  <a:pos x="122" y="42"/>
                </a:cxn>
                <a:cxn ang="0">
                  <a:pos x="50" y="114"/>
                </a:cxn>
              </a:cxnLst>
              <a:rect l="0" t="0" r="r" b="b"/>
              <a:pathLst>
                <a:path w="130" h="132">
                  <a:moveTo>
                    <a:pt x="50" y="114"/>
                  </a:moveTo>
                  <a:lnTo>
                    <a:pt x="40" y="106"/>
                  </a:lnTo>
                  <a:lnTo>
                    <a:pt x="114" y="32"/>
                  </a:lnTo>
                  <a:lnTo>
                    <a:pt x="98" y="16"/>
                  </a:lnTo>
                  <a:lnTo>
                    <a:pt x="24" y="90"/>
                  </a:lnTo>
                  <a:lnTo>
                    <a:pt x="16" y="82"/>
                  </a:lnTo>
                  <a:lnTo>
                    <a:pt x="90" y="8"/>
                  </a:lnTo>
                  <a:lnTo>
                    <a:pt x="82" y="0"/>
                  </a:lnTo>
                  <a:lnTo>
                    <a:pt x="0" y="82"/>
                  </a:lnTo>
                  <a:lnTo>
                    <a:pt x="50" y="132"/>
                  </a:lnTo>
                  <a:lnTo>
                    <a:pt x="130" y="50"/>
                  </a:lnTo>
                  <a:lnTo>
                    <a:pt x="122" y="42"/>
                  </a:lnTo>
                  <a:lnTo>
                    <a:pt x="50" y="1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56" name="Freeform 255"/>
            <p:cNvSpPr/>
            <p:nvPr/>
          </p:nvSpPr>
          <p:spPr bwMode="auto">
            <a:xfrm>
              <a:off x="4594225" y="754063"/>
              <a:ext cx="111125" cy="112713"/>
            </a:xfrm>
            <a:custGeom>
              <a:avLst/>
              <a:gdLst/>
              <a:ahLst/>
              <a:cxnLst>
                <a:cxn ang="0">
                  <a:pos x="40" y="24"/>
                </a:cxn>
                <a:cxn ang="0">
                  <a:pos x="20" y="3"/>
                </a:cxn>
                <a:cxn ang="0">
                  <a:pos x="10" y="3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0" y="13"/>
                </a:cxn>
                <a:cxn ang="0">
                  <a:pos x="30" y="44"/>
                </a:cxn>
                <a:cxn ang="0">
                  <a:pos x="40" y="34"/>
                </a:cxn>
                <a:cxn ang="0">
                  <a:pos x="40" y="34"/>
                </a:cxn>
                <a:cxn ang="0">
                  <a:pos x="40" y="33"/>
                </a:cxn>
                <a:cxn ang="0">
                  <a:pos x="40" y="24"/>
                </a:cxn>
              </a:cxnLst>
              <a:rect l="0" t="0" r="r" b="b"/>
              <a:pathLst>
                <a:path w="43" h="44">
                  <a:moveTo>
                    <a:pt x="40" y="2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7" y="0"/>
                    <a:pt x="13" y="0"/>
                    <a:pt x="10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3" y="31"/>
                    <a:pt x="43" y="26"/>
                    <a:pt x="40" y="24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9" name="Freeform 8"/>
          <p:cNvSpPr/>
          <p:nvPr/>
        </p:nvSpPr>
        <p:spPr bwMode="auto">
          <a:xfrm>
            <a:off x="3858135" y="756056"/>
            <a:ext cx="307226" cy="261873"/>
          </a:xfrm>
          <a:custGeom>
            <a:avLst/>
            <a:gdLst>
              <a:gd name="T0" fmla="*/ 92319 w 130"/>
              <a:gd name="T1" fmla="*/ 284162 h 111"/>
              <a:gd name="T2" fmla="*/ 58982 w 130"/>
              <a:gd name="T3" fmla="*/ 266242 h 111"/>
              <a:gd name="T4" fmla="*/ 56417 w 130"/>
              <a:gd name="T5" fmla="*/ 266242 h 111"/>
              <a:gd name="T6" fmla="*/ 56417 w 130"/>
              <a:gd name="T7" fmla="*/ 166401 h 111"/>
              <a:gd name="T8" fmla="*/ 141043 w 130"/>
              <a:gd name="T9" fmla="*/ 81921 h 111"/>
              <a:gd name="T10" fmla="*/ 192332 w 130"/>
              <a:gd name="T11" fmla="*/ 30720 h 111"/>
              <a:gd name="T12" fmla="*/ 284651 w 130"/>
              <a:gd name="T13" fmla="*/ 40960 h 111"/>
              <a:gd name="T14" fmla="*/ 315424 w 130"/>
              <a:gd name="T15" fmla="*/ 140801 h 111"/>
              <a:gd name="T16" fmla="*/ 194896 w 130"/>
              <a:gd name="T17" fmla="*/ 266242 h 111"/>
              <a:gd name="T18" fmla="*/ 176945 w 130"/>
              <a:gd name="T19" fmla="*/ 266242 h 111"/>
              <a:gd name="T20" fmla="*/ 176945 w 130"/>
              <a:gd name="T21" fmla="*/ 248322 h 111"/>
              <a:gd name="T22" fmla="*/ 294909 w 130"/>
              <a:gd name="T23" fmla="*/ 125441 h 111"/>
              <a:gd name="T24" fmla="*/ 266700 w 130"/>
              <a:gd name="T25" fmla="*/ 58880 h 111"/>
              <a:gd name="T26" fmla="*/ 212847 w 130"/>
              <a:gd name="T27" fmla="*/ 48640 h 111"/>
              <a:gd name="T28" fmla="*/ 158994 w 130"/>
              <a:gd name="T29" fmla="*/ 102401 h 111"/>
              <a:gd name="T30" fmla="*/ 76933 w 130"/>
              <a:gd name="T31" fmla="*/ 184321 h 111"/>
              <a:gd name="T32" fmla="*/ 76933 w 130"/>
              <a:gd name="T33" fmla="*/ 248322 h 111"/>
              <a:gd name="T34" fmla="*/ 76933 w 130"/>
              <a:gd name="T35" fmla="*/ 248322 h 111"/>
              <a:gd name="T36" fmla="*/ 110270 w 130"/>
              <a:gd name="T37" fmla="*/ 245762 h 111"/>
              <a:gd name="T38" fmla="*/ 133350 w 130"/>
              <a:gd name="T39" fmla="*/ 225282 h 111"/>
              <a:gd name="T40" fmla="*/ 225669 w 130"/>
              <a:gd name="T41" fmla="*/ 130561 h 111"/>
              <a:gd name="T42" fmla="*/ 228234 w 130"/>
              <a:gd name="T43" fmla="*/ 112641 h 111"/>
              <a:gd name="T44" fmla="*/ 207718 w 130"/>
              <a:gd name="T45" fmla="*/ 122881 h 111"/>
              <a:gd name="T46" fmla="*/ 120528 w 130"/>
              <a:gd name="T47" fmla="*/ 209921 h 111"/>
              <a:gd name="T48" fmla="*/ 100013 w 130"/>
              <a:gd name="T49" fmla="*/ 209921 h 111"/>
              <a:gd name="T50" fmla="*/ 102577 w 130"/>
              <a:gd name="T51" fmla="*/ 189441 h 111"/>
              <a:gd name="T52" fmla="*/ 187203 w 130"/>
              <a:gd name="T53" fmla="*/ 104961 h 111"/>
              <a:gd name="T54" fmla="*/ 246185 w 130"/>
              <a:gd name="T55" fmla="*/ 92161 h 111"/>
              <a:gd name="T56" fmla="*/ 246185 w 130"/>
              <a:gd name="T57" fmla="*/ 148481 h 111"/>
              <a:gd name="T58" fmla="*/ 151301 w 130"/>
              <a:gd name="T59" fmla="*/ 243202 h 111"/>
              <a:gd name="T60" fmla="*/ 128221 w 130"/>
              <a:gd name="T61" fmla="*/ 266242 h 111"/>
              <a:gd name="T62" fmla="*/ 92319 w 130"/>
              <a:gd name="T63" fmla="*/ 284162 h 11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0" h="111">
                <a:moveTo>
                  <a:pt x="36" y="111"/>
                </a:moveTo>
                <a:cubicBezTo>
                  <a:pt x="31" y="111"/>
                  <a:pt x="27" y="109"/>
                  <a:pt x="23" y="104"/>
                </a:cubicBezTo>
                <a:cubicBezTo>
                  <a:pt x="22" y="104"/>
                  <a:pt x="22" y="104"/>
                  <a:pt x="22" y="104"/>
                </a:cubicBezTo>
                <a:cubicBezTo>
                  <a:pt x="18" y="100"/>
                  <a:pt x="0" y="85"/>
                  <a:pt x="22" y="65"/>
                </a:cubicBezTo>
                <a:cubicBezTo>
                  <a:pt x="31" y="56"/>
                  <a:pt x="43" y="44"/>
                  <a:pt x="55" y="32"/>
                </a:cubicBezTo>
                <a:cubicBezTo>
                  <a:pt x="61" y="26"/>
                  <a:pt x="68" y="19"/>
                  <a:pt x="75" y="12"/>
                </a:cubicBezTo>
                <a:cubicBezTo>
                  <a:pt x="88" y="0"/>
                  <a:pt x="97" y="2"/>
                  <a:pt x="111" y="16"/>
                </a:cubicBezTo>
                <a:cubicBezTo>
                  <a:pt x="127" y="32"/>
                  <a:pt x="130" y="47"/>
                  <a:pt x="123" y="55"/>
                </a:cubicBezTo>
                <a:cubicBezTo>
                  <a:pt x="114" y="66"/>
                  <a:pt x="78" y="103"/>
                  <a:pt x="76" y="104"/>
                </a:cubicBezTo>
                <a:cubicBezTo>
                  <a:pt x="74" y="106"/>
                  <a:pt x="71" y="106"/>
                  <a:pt x="69" y="104"/>
                </a:cubicBezTo>
                <a:cubicBezTo>
                  <a:pt x="67" y="102"/>
                  <a:pt x="67" y="99"/>
                  <a:pt x="69" y="97"/>
                </a:cubicBezTo>
                <a:cubicBezTo>
                  <a:pt x="69" y="96"/>
                  <a:pt x="106" y="59"/>
                  <a:pt x="115" y="49"/>
                </a:cubicBezTo>
                <a:cubicBezTo>
                  <a:pt x="118" y="46"/>
                  <a:pt x="118" y="37"/>
                  <a:pt x="104" y="23"/>
                </a:cubicBezTo>
                <a:cubicBezTo>
                  <a:pt x="95" y="15"/>
                  <a:pt x="93" y="9"/>
                  <a:pt x="83" y="19"/>
                </a:cubicBezTo>
                <a:cubicBezTo>
                  <a:pt x="76" y="26"/>
                  <a:pt x="69" y="33"/>
                  <a:pt x="62" y="40"/>
                </a:cubicBezTo>
                <a:cubicBezTo>
                  <a:pt x="50" y="52"/>
                  <a:pt x="38" y="63"/>
                  <a:pt x="30" y="72"/>
                </a:cubicBezTo>
                <a:cubicBezTo>
                  <a:pt x="16" y="85"/>
                  <a:pt x="25" y="92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4" y="101"/>
                  <a:pt x="37" y="102"/>
                  <a:pt x="43" y="96"/>
                </a:cubicBezTo>
                <a:cubicBezTo>
                  <a:pt x="44" y="95"/>
                  <a:pt x="47" y="92"/>
                  <a:pt x="52" y="88"/>
                </a:cubicBezTo>
                <a:cubicBezTo>
                  <a:pt x="63" y="77"/>
                  <a:pt x="84" y="57"/>
                  <a:pt x="88" y="51"/>
                </a:cubicBezTo>
                <a:cubicBezTo>
                  <a:pt x="89" y="50"/>
                  <a:pt x="91" y="46"/>
                  <a:pt x="89" y="44"/>
                </a:cubicBezTo>
                <a:cubicBezTo>
                  <a:pt x="87" y="42"/>
                  <a:pt x="82" y="46"/>
                  <a:pt x="81" y="48"/>
                </a:cubicBezTo>
                <a:cubicBezTo>
                  <a:pt x="66" y="63"/>
                  <a:pt x="47" y="82"/>
                  <a:pt x="47" y="82"/>
                </a:cubicBezTo>
                <a:cubicBezTo>
                  <a:pt x="45" y="84"/>
                  <a:pt x="41" y="84"/>
                  <a:pt x="39" y="82"/>
                </a:cubicBezTo>
                <a:cubicBezTo>
                  <a:pt x="37" y="80"/>
                  <a:pt x="37" y="76"/>
                  <a:pt x="40" y="74"/>
                </a:cubicBezTo>
                <a:cubicBezTo>
                  <a:pt x="40" y="74"/>
                  <a:pt x="59" y="56"/>
                  <a:pt x="73" y="41"/>
                </a:cubicBezTo>
                <a:cubicBezTo>
                  <a:pt x="82" y="31"/>
                  <a:pt x="91" y="32"/>
                  <a:pt x="96" y="36"/>
                </a:cubicBezTo>
                <a:cubicBezTo>
                  <a:pt x="102" y="42"/>
                  <a:pt x="101" y="52"/>
                  <a:pt x="96" y="58"/>
                </a:cubicBezTo>
                <a:cubicBezTo>
                  <a:pt x="92" y="63"/>
                  <a:pt x="75" y="79"/>
                  <a:pt x="59" y="95"/>
                </a:cubicBezTo>
                <a:cubicBezTo>
                  <a:pt x="55" y="99"/>
                  <a:pt x="52" y="102"/>
                  <a:pt x="50" y="104"/>
                </a:cubicBezTo>
                <a:cubicBezTo>
                  <a:pt x="45" y="108"/>
                  <a:pt x="41" y="111"/>
                  <a:pt x="36" y="11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6162329" y="783853"/>
            <a:ext cx="188725" cy="256022"/>
          </a:xfrm>
          <a:custGeom>
            <a:avLst/>
            <a:gdLst>
              <a:gd name="T0" fmla="*/ 186869 w 80"/>
              <a:gd name="T1" fmla="*/ 110611 h 108"/>
              <a:gd name="T2" fmla="*/ 186869 w 80"/>
              <a:gd name="T3" fmla="*/ 84887 h 108"/>
              <a:gd name="T4" fmla="*/ 102394 w 80"/>
              <a:gd name="T5" fmla="*/ 0 h 108"/>
              <a:gd name="T6" fmla="*/ 17919 w 80"/>
              <a:gd name="T7" fmla="*/ 84887 h 108"/>
              <a:gd name="T8" fmla="*/ 17919 w 80"/>
              <a:gd name="T9" fmla="*/ 110611 h 108"/>
              <a:gd name="T10" fmla="*/ 0 w 80"/>
              <a:gd name="T11" fmla="*/ 110611 h 108"/>
              <a:gd name="T12" fmla="*/ 0 w 80"/>
              <a:gd name="T13" fmla="*/ 277813 h 108"/>
              <a:gd name="T14" fmla="*/ 204788 w 80"/>
              <a:gd name="T15" fmla="*/ 277813 h 108"/>
              <a:gd name="T16" fmla="*/ 204788 w 80"/>
              <a:gd name="T17" fmla="*/ 110611 h 108"/>
              <a:gd name="T18" fmla="*/ 186869 w 80"/>
              <a:gd name="T19" fmla="*/ 110611 h 108"/>
              <a:gd name="T20" fmla="*/ 115193 w 80"/>
              <a:gd name="T21" fmla="*/ 241800 h 108"/>
              <a:gd name="T22" fmla="*/ 84475 w 80"/>
              <a:gd name="T23" fmla="*/ 241800 h 108"/>
              <a:gd name="T24" fmla="*/ 92155 w 80"/>
              <a:gd name="T25" fmla="*/ 198070 h 108"/>
              <a:gd name="T26" fmla="*/ 84475 w 80"/>
              <a:gd name="T27" fmla="*/ 185209 h 108"/>
              <a:gd name="T28" fmla="*/ 99834 w 80"/>
              <a:gd name="T29" fmla="*/ 169775 h 108"/>
              <a:gd name="T30" fmla="*/ 115193 w 80"/>
              <a:gd name="T31" fmla="*/ 185209 h 108"/>
              <a:gd name="T32" fmla="*/ 107514 w 80"/>
              <a:gd name="T33" fmla="*/ 198070 h 108"/>
              <a:gd name="T34" fmla="*/ 115193 w 80"/>
              <a:gd name="T35" fmla="*/ 241800 h 108"/>
              <a:gd name="T36" fmla="*/ 148471 w 80"/>
              <a:gd name="T37" fmla="*/ 110611 h 108"/>
              <a:gd name="T38" fmla="*/ 56317 w 80"/>
              <a:gd name="T39" fmla="*/ 110611 h 108"/>
              <a:gd name="T40" fmla="*/ 56317 w 80"/>
              <a:gd name="T41" fmla="*/ 84887 h 108"/>
              <a:gd name="T42" fmla="*/ 102394 w 80"/>
              <a:gd name="T43" fmla="*/ 38585 h 108"/>
              <a:gd name="T44" fmla="*/ 148471 w 80"/>
              <a:gd name="T45" fmla="*/ 84887 h 108"/>
              <a:gd name="T46" fmla="*/ 148471 w 80"/>
              <a:gd name="T47" fmla="*/ 110611 h 10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0" h="108">
                <a:moveTo>
                  <a:pt x="73" y="43"/>
                </a:moveTo>
                <a:cubicBezTo>
                  <a:pt x="73" y="33"/>
                  <a:pt x="73" y="33"/>
                  <a:pt x="73" y="33"/>
                </a:cubicBezTo>
                <a:cubicBezTo>
                  <a:pt x="73" y="15"/>
                  <a:pt x="58" y="0"/>
                  <a:pt x="40" y="0"/>
                </a:cubicBezTo>
                <a:cubicBezTo>
                  <a:pt x="22" y="0"/>
                  <a:pt x="7" y="15"/>
                  <a:pt x="7" y="33"/>
                </a:cubicBezTo>
                <a:cubicBezTo>
                  <a:pt x="7" y="43"/>
                  <a:pt x="7" y="43"/>
                  <a:pt x="7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108"/>
                  <a:pt x="0" y="108"/>
                  <a:pt x="0" y="108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80" y="43"/>
                  <a:pt x="80" y="43"/>
                  <a:pt x="80" y="43"/>
                </a:cubicBezTo>
                <a:lnTo>
                  <a:pt x="73" y="43"/>
                </a:lnTo>
                <a:close/>
                <a:moveTo>
                  <a:pt x="45" y="94"/>
                </a:moveTo>
                <a:cubicBezTo>
                  <a:pt x="33" y="94"/>
                  <a:pt x="33" y="94"/>
                  <a:pt x="33" y="94"/>
                </a:cubicBezTo>
                <a:cubicBezTo>
                  <a:pt x="36" y="77"/>
                  <a:pt x="36" y="77"/>
                  <a:pt x="36" y="77"/>
                </a:cubicBezTo>
                <a:cubicBezTo>
                  <a:pt x="34" y="76"/>
                  <a:pt x="33" y="74"/>
                  <a:pt x="33" y="72"/>
                </a:cubicBezTo>
                <a:cubicBezTo>
                  <a:pt x="33" y="69"/>
                  <a:pt x="36" y="66"/>
                  <a:pt x="39" y="66"/>
                </a:cubicBezTo>
                <a:cubicBezTo>
                  <a:pt x="42" y="66"/>
                  <a:pt x="45" y="69"/>
                  <a:pt x="45" y="72"/>
                </a:cubicBezTo>
                <a:cubicBezTo>
                  <a:pt x="45" y="74"/>
                  <a:pt x="44" y="76"/>
                  <a:pt x="42" y="77"/>
                </a:cubicBezTo>
                <a:lnTo>
                  <a:pt x="45" y="94"/>
                </a:lnTo>
                <a:close/>
                <a:moveTo>
                  <a:pt x="58" y="43"/>
                </a:moveTo>
                <a:cubicBezTo>
                  <a:pt x="22" y="43"/>
                  <a:pt x="22" y="43"/>
                  <a:pt x="22" y="43"/>
                </a:cubicBezTo>
                <a:cubicBezTo>
                  <a:pt x="22" y="33"/>
                  <a:pt x="22" y="33"/>
                  <a:pt x="22" y="33"/>
                </a:cubicBezTo>
                <a:cubicBezTo>
                  <a:pt x="22" y="23"/>
                  <a:pt x="30" y="15"/>
                  <a:pt x="40" y="15"/>
                </a:cubicBezTo>
                <a:cubicBezTo>
                  <a:pt x="50" y="15"/>
                  <a:pt x="58" y="23"/>
                  <a:pt x="58" y="33"/>
                </a:cubicBezTo>
                <a:lnTo>
                  <a:pt x="58" y="4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" name="Freeform 10"/>
          <p:cNvSpPr>
            <a:spLocks noEditPoints="1"/>
          </p:cNvSpPr>
          <p:nvPr/>
        </p:nvSpPr>
        <p:spPr bwMode="auto">
          <a:xfrm>
            <a:off x="7170324" y="764834"/>
            <a:ext cx="276503" cy="257485"/>
          </a:xfrm>
          <a:custGeom>
            <a:avLst/>
            <a:gdLst>
              <a:gd name="T0" fmla="*/ 215411 w 117"/>
              <a:gd name="T1" fmla="*/ 0 h 109"/>
              <a:gd name="T2" fmla="*/ 130785 w 117"/>
              <a:gd name="T3" fmla="*/ 84589 h 109"/>
              <a:gd name="T4" fmla="*/ 130785 w 117"/>
              <a:gd name="T5" fmla="*/ 112785 h 109"/>
              <a:gd name="T6" fmla="*/ 0 w 117"/>
              <a:gd name="T7" fmla="*/ 112785 h 109"/>
              <a:gd name="T8" fmla="*/ 0 w 117"/>
              <a:gd name="T9" fmla="*/ 279400 h 109"/>
              <a:gd name="T10" fmla="*/ 205154 w 117"/>
              <a:gd name="T11" fmla="*/ 279400 h 109"/>
              <a:gd name="T12" fmla="*/ 205154 w 117"/>
              <a:gd name="T13" fmla="*/ 112785 h 109"/>
              <a:gd name="T14" fmla="*/ 169252 w 117"/>
              <a:gd name="T15" fmla="*/ 112785 h 109"/>
              <a:gd name="T16" fmla="*/ 169252 w 117"/>
              <a:gd name="T17" fmla="*/ 84589 h 109"/>
              <a:gd name="T18" fmla="*/ 215411 w 117"/>
              <a:gd name="T19" fmla="*/ 38450 h 109"/>
              <a:gd name="T20" fmla="*/ 261571 w 117"/>
              <a:gd name="T21" fmla="*/ 84589 h 109"/>
              <a:gd name="T22" fmla="*/ 261571 w 117"/>
              <a:gd name="T23" fmla="*/ 112785 h 109"/>
              <a:gd name="T24" fmla="*/ 300037 w 117"/>
              <a:gd name="T25" fmla="*/ 112785 h 109"/>
              <a:gd name="T26" fmla="*/ 300037 w 117"/>
              <a:gd name="T27" fmla="*/ 84589 h 109"/>
              <a:gd name="T28" fmla="*/ 215411 w 117"/>
              <a:gd name="T29" fmla="*/ 0 h 109"/>
              <a:gd name="T30" fmla="*/ 117963 w 117"/>
              <a:gd name="T31" fmla="*/ 243514 h 109"/>
              <a:gd name="T32" fmla="*/ 87190 w 117"/>
              <a:gd name="T33" fmla="*/ 243514 h 109"/>
              <a:gd name="T34" fmla="*/ 94883 w 117"/>
              <a:gd name="T35" fmla="*/ 199938 h 109"/>
              <a:gd name="T36" fmla="*/ 87190 w 117"/>
              <a:gd name="T37" fmla="*/ 184558 h 109"/>
              <a:gd name="T38" fmla="*/ 102577 w 117"/>
              <a:gd name="T39" fmla="*/ 169178 h 109"/>
              <a:gd name="T40" fmla="*/ 117963 w 117"/>
              <a:gd name="T41" fmla="*/ 184558 h 109"/>
              <a:gd name="T42" fmla="*/ 110270 w 117"/>
              <a:gd name="T43" fmla="*/ 199938 h 109"/>
              <a:gd name="T44" fmla="*/ 117963 w 117"/>
              <a:gd name="T45" fmla="*/ 243514 h 10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7" h="109">
                <a:moveTo>
                  <a:pt x="84" y="0"/>
                </a:moveTo>
                <a:cubicBezTo>
                  <a:pt x="66" y="0"/>
                  <a:pt x="51" y="15"/>
                  <a:pt x="51" y="33"/>
                </a:cubicBezTo>
                <a:cubicBezTo>
                  <a:pt x="51" y="44"/>
                  <a:pt x="51" y="44"/>
                  <a:pt x="51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109"/>
                  <a:pt x="0" y="109"/>
                  <a:pt x="0" y="109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80" y="44"/>
                  <a:pt x="80" y="44"/>
                  <a:pt x="80" y="44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33"/>
                  <a:pt x="66" y="33"/>
                  <a:pt x="66" y="33"/>
                </a:cubicBezTo>
                <a:cubicBezTo>
                  <a:pt x="66" y="23"/>
                  <a:pt x="74" y="15"/>
                  <a:pt x="84" y="15"/>
                </a:cubicBezTo>
                <a:cubicBezTo>
                  <a:pt x="94" y="15"/>
                  <a:pt x="102" y="23"/>
                  <a:pt x="102" y="33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17" y="44"/>
                  <a:pt x="117" y="44"/>
                  <a:pt x="117" y="44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15"/>
                  <a:pt x="102" y="0"/>
                  <a:pt x="84" y="0"/>
                </a:cubicBezTo>
                <a:close/>
                <a:moveTo>
                  <a:pt x="46" y="95"/>
                </a:moveTo>
                <a:cubicBezTo>
                  <a:pt x="34" y="95"/>
                  <a:pt x="34" y="95"/>
                  <a:pt x="34" y="95"/>
                </a:cubicBezTo>
                <a:cubicBezTo>
                  <a:pt x="37" y="78"/>
                  <a:pt x="37" y="78"/>
                  <a:pt x="37" y="78"/>
                </a:cubicBezTo>
                <a:cubicBezTo>
                  <a:pt x="35" y="76"/>
                  <a:pt x="34" y="75"/>
                  <a:pt x="34" y="72"/>
                </a:cubicBezTo>
                <a:cubicBezTo>
                  <a:pt x="34" y="69"/>
                  <a:pt x="37" y="66"/>
                  <a:pt x="40" y="66"/>
                </a:cubicBezTo>
                <a:cubicBezTo>
                  <a:pt x="43" y="66"/>
                  <a:pt x="46" y="69"/>
                  <a:pt x="46" y="72"/>
                </a:cubicBezTo>
                <a:cubicBezTo>
                  <a:pt x="46" y="75"/>
                  <a:pt x="45" y="76"/>
                  <a:pt x="43" y="78"/>
                </a:cubicBezTo>
                <a:lnTo>
                  <a:pt x="46" y="9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" name="Freeform 11"/>
          <p:cNvSpPr/>
          <p:nvPr/>
        </p:nvSpPr>
        <p:spPr bwMode="auto">
          <a:xfrm>
            <a:off x="600075" y="802871"/>
            <a:ext cx="235541" cy="237003"/>
          </a:xfrm>
          <a:custGeom>
            <a:avLst/>
            <a:gdLst>
              <a:gd name="T0" fmla="*/ 255588 w 161"/>
              <a:gd name="T1" fmla="*/ 223838 h 162"/>
              <a:gd name="T2" fmla="*/ 153988 w 161"/>
              <a:gd name="T3" fmla="*/ 120650 h 162"/>
              <a:gd name="T4" fmla="*/ 236538 w 161"/>
              <a:gd name="T5" fmla="*/ 79375 h 162"/>
              <a:gd name="T6" fmla="*/ 0 w 161"/>
              <a:gd name="T7" fmla="*/ 0 h 162"/>
              <a:gd name="T8" fmla="*/ 79375 w 161"/>
              <a:gd name="T9" fmla="*/ 238125 h 162"/>
              <a:gd name="T10" fmla="*/ 120650 w 161"/>
              <a:gd name="T11" fmla="*/ 157163 h 162"/>
              <a:gd name="T12" fmla="*/ 220663 w 161"/>
              <a:gd name="T13" fmla="*/ 257175 h 162"/>
              <a:gd name="T14" fmla="*/ 255588 w 161"/>
              <a:gd name="T15" fmla="*/ 223838 h 1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1" h="162">
                <a:moveTo>
                  <a:pt x="161" y="141"/>
                </a:moveTo>
                <a:lnTo>
                  <a:pt x="97" y="76"/>
                </a:lnTo>
                <a:lnTo>
                  <a:pt x="149" y="50"/>
                </a:lnTo>
                <a:lnTo>
                  <a:pt x="0" y="0"/>
                </a:lnTo>
                <a:lnTo>
                  <a:pt x="50" y="150"/>
                </a:lnTo>
                <a:lnTo>
                  <a:pt x="76" y="99"/>
                </a:lnTo>
                <a:lnTo>
                  <a:pt x="139" y="162"/>
                </a:lnTo>
                <a:lnTo>
                  <a:pt x="161" y="14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2790159" y="765010"/>
            <a:ext cx="272114" cy="272114"/>
            <a:chOff x="2640013" y="755650"/>
            <a:chExt cx="295275" cy="295275"/>
          </a:xfrm>
          <a:solidFill>
            <a:schemeClr val="tx2"/>
          </a:solidFill>
        </p:grpSpPr>
        <p:sp>
          <p:nvSpPr>
            <p:cNvPr id="252" name="Rectangle 21"/>
            <p:cNvSpPr>
              <a:spLocks noChangeArrowheads="1"/>
            </p:cNvSpPr>
            <p:nvPr/>
          </p:nvSpPr>
          <p:spPr bwMode="auto">
            <a:xfrm>
              <a:off x="2714625" y="868363"/>
              <a:ext cx="112713" cy="3651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53" name="Freeform 22"/>
            <p:cNvSpPr>
              <a:spLocks noEditPoints="1"/>
            </p:cNvSpPr>
            <p:nvPr/>
          </p:nvSpPr>
          <p:spPr bwMode="auto">
            <a:xfrm>
              <a:off x="2640013" y="755650"/>
              <a:ext cx="295275" cy="295275"/>
            </a:xfrm>
            <a:custGeom>
              <a:avLst/>
              <a:gdLst/>
              <a:ahLst/>
              <a:cxnLst>
                <a:cxn ang="0">
                  <a:pos x="114" y="98"/>
                </a:cxn>
                <a:cxn ang="0">
                  <a:pos x="94" y="78"/>
                </a:cxn>
                <a:cxn ang="0">
                  <a:pos x="102" y="51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78" y="94"/>
                </a:cxn>
                <a:cxn ang="0">
                  <a:pos x="98" y="114"/>
                </a:cxn>
                <a:cxn ang="0">
                  <a:pos x="103" y="114"/>
                </a:cxn>
                <a:cxn ang="0">
                  <a:pos x="114" y="103"/>
                </a:cxn>
                <a:cxn ang="0">
                  <a:pos x="114" y="98"/>
                </a:cxn>
                <a:cxn ang="0">
                  <a:pos x="51" y="87"/>
                </a:cxn>
                <a:cxn ang="0">
                  <a:pos x="15" y="51"/>
                </a:cxn>
                <a:cxn ang="0">
                  <a:pos x="51" y="15"/>
                </a:cxn>
                <a:cxn ang="0">
                  <a:pos x="87" y="51"/>
                </a:cxn>
                <a:cxn ang="0">
                  <a:pos x="51" y="87"/>
                </a:cxn>
              </a:cxnLst>
              <a:rect l="0" t="0" r="r" b="b"/>
              <a:pathLst>
                <a:path w="115" h="115">
                  <a:moveTo>
                    <a:pt x="114" y="98"/>
                  </a:moveTo>
                  <a:cubicBezTo>
                    <a:pt x="94" y="78"/>
                    <a:pt x="94" y="78"/>
                    <a:pt x="94" y="78"/>
                  </a:cubicBezTo>
                  <a:cubicBezTo>
                    <a:pt x="99" y="70"/>
                    <a:pt x="102" y="61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61" y="102"/>
                    <a:pt x="70" y="99"/>
                    <a:pt x="78" y="94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100" y="115"/>
                    <a:pt x="102" y="115"/>
                    <a:pt x="103" y="114"/>
                  </a:cubicBezTo>
                  <a:cubicBezTo>
                    <a:pt x="114" y="103"/>
                    <a:pt x="114" y="103"/>
                    <a:pt x="114" y="103"/>
                  </a:cubicBezTo>
                  <a:cubicBezTo>
                    <a:pt x="115" y="102"/>
                    <a:pt x="115" y="100"/>
                    <a:pt x="114" y="98"/>
                  </a:cubicBezTo>
                  <a:close/>
                  <a:moveTo>
                    <a:pt x="51" y="87"/>
                  </a:moveTo>
                  <a:cubicBezTo>
                    <a:pt x="31" y="87"/>
                    <a:pt x="15" y="71"/>
                    <a:pt x="15" y="51"/>
                  </a:cubicBezTo>
                  <a:cubicBezTo>
                    <a:pt x="15" y="31"/>
                    <a:pt x="31" y="15"/>
                    <a:pt x="51" y="15"/>
                  </a:cubicBezTo>
                  <a:cubicBezTo>
                    <a:pt x="71" y="15"/>
                    <a:pt x="87" y="31"/>
                    <a:pt x="87" y="51"/>
                  </a:cubicBezTo>
                  <a:cubicBezTo>
                    <a:pt x="87" y="71"/>
                    <a:pt x="71" y="87"/>
                    <a:pt x="51" y="87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3341702" y="765010"/>
            <a:ext cx="272114" cy="272114"/>
            <a:chOff x="3238500" y="755650"/>
            <a:chExt cx="295275" cy="295275"/>
          </a:xfrm>
          <a:solidFill>
            <a:schemeClr val="tx2"/>
          </a:solidFill>
        </p:grpSpPr>
        <p:sp>
          <p:nvSpPr>
            <p:cNvPr id="250" name="Freeform 23"/>
            <p:cNvSpPr/>
            <p:nvPr/>
          </p:nvSpPr>
          <p:spPr bwMode="auto">
            <a:xfrm>
              <a:off x="3313113" y="830263"/>
              <a:ext cx="109538" cy="112713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23" y="0"/>
                </a:cxn>
                <a:cxn ang="0">
                  <a:pos x="23" y="24"/>
                </a:cxn>
                <a:cxn ang="0">
                  <a:pos x="0" y="24"/>
                </a:cxn>
                <a:cxn ang="0">
                  <a:pos x="0" y="47"/>
                </a:cxn>
                <a:cxn ang="0">
                  <a:pos x="23" y="47"/>
                </a:cxn>
                <a:cxn ang="0">
                  <a:pos x="23" y="71"/>
                </a:cxn>
                <a:cxn ang="0">
                  <a:pos x="47" y="71"/>
                </a:cxn>
                <a:cxn ang="0">
                  <a:pos x="47" y="47"/>
                </a:cxn>
                <a:cxn ang="0">
                  <a:pos x="69" y="47"/>
                </a:cxn>
                <a:cxn ang="0">
                  <a:pos x="69" y="24"/>
                </a:cxn>
                <a:cxn ang="0">
                  <a:pos x="47" y="24"/>
                </a:cxn>
                <a:cxn ang="0">
                  <a:pos x="47" y="0"/>
                </a:cxn>
              </a:cxnLst>
              <a:rect l="0" t="0" r="r" b="b"/>
              <a:pathLst>
                <a:path w="69" h="71">
                  <a:moveTo>
                    <a:pt x="47" y="0"/>
                  </a:moveTo>
                  <a:lnTo>
                    <a:pt x="23" y="0"/>
                  </a:lnTo>
                  <a:lnTo>
                    <a:pt x="23" y="24"/>
                  </a:lnTo>
                  <a:lnTo>
                    <a:pt x="0" y="24"/>
                  </a:lnTo>
                  <a:lnTo>
                    <a:pt x="0" y="47"/>
                  </a:lnTo>
                  <a:lnTo>
                    <a:pt x="23" y="47"/>
                  </a:lnTo>
                  <a:lnTo>
                    <a:pt x="23" y="71"/>
                  </a:lnTo>
                  <a:lnTo>
                    <a:pt x="47" y="71"/>
                  </a:lnTo>
                  <a:lnTo>
                    <a:pt x="47" y="47"/>
                  </a:lnTo>
                  <a:lnTo>
                    <a:pt x="69" y="47"/>
                  </a:lnTo>
                  <a:lnTo>
                    <a:pt x="69" y="24"/>
                  </a:lnTo>
                  <a:lnTo>
                    <a:pt x="47" y="24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51" name="Freeform 24"/>
            <p:cNvSpPr>
              <a:spLocks noEditPoints="1"/>
            </p:cNvSpPr>
            <p:nvPr/>
          </p:nvSpPr>
          <p:spPr bwMode="auto">
            <a:xfrm>
              <a:off x="3238500" y="755650"/>
              <a:ext cx="295275" cy="295275"/>
            </a:xfrm>
            <a:custGeom>
              <a:avLst/>
              <a:gdLst/>
              <a:ahLst/>
              <a:cxnLst>
                <a:cxn ang="0">
                  <a:pos x="113" y="98"/>
                </a:cxn>
                <a:cxn ang="0">
                  <a:pos x="93" y="78"/>
                </a:cxn>
                <a:cxn ang="0">
                  <a:pos x="101" y="51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78" y="94"/>
                </a:cxn>
                <a:cxn ang="0">
                  <a:pos x="98" y="114"/>
                </a:cxn>
                <a:cxn ang="0">
                  <a:pos x="103" y="114"/>
                </a:cxn>
                <a:cxn ang="0">
                  <a:pos x="113" y="103"/>
                </a:cxn>
                <a:cxn ang="0">
                  <a:pos x="113" y="98"/>
                </a:cxn>
                <a:cxn ang="0">
                  <a:pos x="51" y="87"/>
                </a:cxn>
                <a:cxn ang="0">
                  <a:pos x="14" y="51"/>
                </a:cxn>
                <a:cxn ang="0">
                  <a:pos x="51" y="15"/>
                </a:cxn>
                <a:cxn ang="0">
                  <a:pos x="87" y="51"/>
                </a:cxn>
                <a:cxn ang="0">
                  <a:pos x="51" y="87"/>
                </a:cxn>
              </a:cxnLst>
              <a:rect l="0" t="0" r="r" b="b"/>
              <a:pathLst>
                <a:path w="115" h="115">
                  <a:moveTo>
                    <a:pt x="113" y="98"/>
                  </a:moveTo>
                  <a:cubicBezTo>
                    <a:pt x="93" y="78"/>
                    <a:pt x="93" y="78"/>
                    <a:pt x="93" y="78"/>
                  </a:cubicBezTo>
                  <a:cubicBezTo>
                    <a:pt x="98" y="70"/>
                    <a:pt x="101" y="61"/>
                    <a:pt x="101" y="51"/>
                  </a:cubicBezTo>
                  <a:cubicBezTo>
                    <a:pt x="101" y="23"/>
                    <a:pt x="79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61" y="102"/>
                    <a:pt x="70" y="99"/>
                    <a:pt x="78" y="94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99" y="115"/>
                    <a:pt x="102" y="115"/>
                    <a:pt x="103" y="114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15" y="102"/>
                    <a:pt x="115" y="100"/>
                    <a:pt x="113" y="98"/>
                  </a:cubicBezTo>
                  <a:close/>
                  <a:moveTo>
                    <a:pt x="51" y="87"/>
                  </a:moveTo>
                  <a:cubicBezTo>
                    <a:pt x="31" y="87"/>
                    <a:pt x="14" y="71"/>
                    <a:pt x="14" y="51"/>
                  </a:cubicBezTo>
                  <a:cubicBezTo>
                    <a:pt x="14" y="31"/>
                    <a:pt x="31" y="15"/>
                    <a:pt x="51" y="15"/>
                  </a:cubicBezTo>
                  <a:cubicBezTo>
                    <a:pt x="71" y="15"/>
                    <a:pt x="87" y="31"/>
                    <a:pt x="87" y="51"/>
                  </a:cubicBezTo>
                  <a:cubicBezTo>
                    <a:pt x="87" y="71"/>
                    <a:pt x="71" y="87"/>
                    <a:pt x="51" y="87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15" name="Freeform 25"/>
          <p:cNvSpPr>
            <a:spLocks noEditPoints="1"/>
          </p:cNvSpPr>
          <p:nvPr/>
        </p:nvSpPr>
        <p:spPr bwMode="auto">
          <a:xfrm>
            <a:off x="2245929" y="770685"/>
            <a:ext cx="270651" cy="270651"/>
          </a:xfrm>
          <a:custGeom>
            <a:avLst/>
            <a:gdLst>
              <a:gd name="T0" fmla="*/ 291133 w 115"/>
              <a:gd name="T1" fmla="*/ 250272 h 115"/>
              <a:gd name="T2" fmla="*/ 240057 w 115"/>
              <a:gd name="T3" fmla="*/ 199196 h 115"/>
              <a:gd name="T4" fmla="*/ 260488 w 115"/>
              <a:gd name="T5" fmla="*/ 127690 h 115"/>
              <a:gd name="T6" fmla="*/ 130244 w 115"/>
              <a:gd name="T7" fmla="*/ 0 h 115"/>
              <a:gd name="T8" fmla="*/ 0 w 115"/>
              <a:gd name="T9" fmla="*/ 127690 h 115"/>
              <a:gd name="T10" fmla="*/ 130244 w 115"/>
              <a:gd name="T11" fmla="*/ 257934 h 115"/>
              <a:gd name="T12" fmla="*/ 199196 w 115"/>
              <a:gd name="T13" fmla="*/ 237503 h 115"/>
              <a:gd name="T14" fmla="*/ 250272 w 115"/>
              <a:gd name="T15" fmla="*/ 288579 h 115"/>
              <a:gd name="T16" fmla="*/ 265595 w 115"/>
              <a:gd name="T17" fmla="*/ 288579 h 115"/>
              <a:gd name="T18" fmla="*/ 291133 w 115"/>
              <a:gd name="T19" fmla="*/ 263041 h 115"/>
              <a:gd name="T20" fmla="*/ 291133 w 115"/>
              <a:gd name="T21" fmla="*/ 250272 h 115"/>
              <a:gd name="T22" fmla="*/ 130244 w 115"/>
              <a:gd name="T23" fmla="*/ 222181 h 115"/>
              <a:gd name="T24" fmla="*/ 38307 w 115"/>
              <a:gd name="T25" fmla="*/ 127690 h 115"/>
              <a:gd name="T26" fmla="*/ 130244 w 115"/>
              <a:gd name="T27" fmla="*/ 35753 h 115"/>
              <a:gd name="T28" fmla="*/ 222181 w 115"/>
              <a:gd name="T29" fmla="*/ 127690 h 115"/>
              <a:gd name="T30" fmla="*/ 130244 w 115"/>
              <a:gd name="T31" fmla="*/ 222181 h 11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5" h="115">
                <a:moveTo>
                  <a:pt x="114" y="98"/>
                </a:moveTo>
                <a:cubicBezTo>
                  <a:pt x="94" y="78"/>
                  <a:pt x="94" y="78"/>
                  <a:pt x="94" y="78"/>
                </a:cubicBezTo>
                <a:cubicBezTo>
                  <a:pt x="99" y="70"/>
                  <a:pt x="102" y="60"/>
                  <a:pt x="102" y="50"/>
                </a:cubicBezTo>
                <a:cubicBezTo>
                  <a:pt x="102" y="22"/>
                  <a:pt x="79" y="0"/>
                  <a:pt x="51" y="0"/>
                </a:cubicBezTo>
                <a:cubicBezTo>
                  <a:pt x="23" y="0"/>
                  <a:pt x="0" y="22"/>
                  <a:pt x="0" y="50"/>
                </a:cubicBezTo>
                <a:cubicBezTo>
                  <a:pt x="0" y="78"/>
                  <a:pt x="23" y="101"/>
                  <a:pt x="51" y="101"/>
                </a:cubicBezTo>
                <a:cubicBezTo>
                  <a:pt x="61" y="101"/>
                  <a:pt x="71" y="98"/>
                  <a:pt x="78" y="93"/>
                </a:cubicBezTo>
                <a:cubicBezTo>
                  <a:pt x="98" y="113"/>
                  <a:pt x="98" y="113"/>
                  <a:pt x="98" y="113"/>
                </a:cubicBezTo>
                <a:cubicBezTo>
                  <a:pt x="100" y="115"/>
                  <a:pt x="102" y="115"/>
                  <a:pt x="104" y="113"/>
                </a:cubicBezTo>
                <a:cubicBezTo>
                  <a:pt x="114" y="103"/>
                  <a:pt x="114" y="103"/>
                  <a:pt x="114" y="103"/>
                </a:cubicBezTo>
                <a:cubicBezTo>
                  <a:pt x="115" y="101"/>
                  <a:pt x="115" y="99"/>
                  <a:pt x="114" y="98"/>
                </a:cubicBezTo>
                <a:close/>
                <a:moveTo>
                  <a:pt x="51" y="87"/>
                </a:moveTo>
                <a:cubicBezTo>
                  <a:pt x="31" y="87"/>
                  <a:pt x="15" y="70"/>
                  <a:pt x="15" y="50"/>
                </a:cubicBezTo>
                <a:cubicBezTo>
                  <a:pt x="15" y="30"/>
                  <a:pt x="31" y="14"/>
                  <a:pt x="51" y="14"/>
                </a:cubicBezTo>
                <a:cubicBezTo>
                  <a:pt x="71" y="14"/>
                  <a:pt x="87" y="30"/>
                  <a:pt x="87" y="50"/>
                </a:cubicBezTo>
                <a:cubicBezTo>
                  <a:pt x="87" y="70"/>
                  <a:pt x="71" y="87"/>
                  <a:pt x="51" y="8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" name="Freeform 26"/>
          <p:cNvSpPr/>
          <p:nvPr/>
        </p:nvSpPr>
        <p:spPr bwMode="auto">
          <a:xfrm>
            <a:off x="1147231" y="764834"/>
            <a:ext cx="273578" cy="275041"/>
          </a:xfrm>
          <a:custGeom>
            <a:avLst/>
            <a:gdLst>
              <a:gd name="T0" fmla="*/ 296863 w 187"/>
              <a:gd name="T1" fmla="*/ 149225 h 188"/>
              <a:gd name="T2" fmla="*/ 222250 w 187"/>
              <a:gd name="T3" fmla="*/ 92075 h 188"/>
              <a:gd name="T4" fmla="*/ 222250 w 187"/>
              <a:gd name="T5" fmla="*/ 131763 h 188"/>
              <a:gd name="T6" fmla="*/ 166688 w 187"/>
              <a:gd name="T7" fmla="*/ 131763 h 188"/>
              <a:gd name="T8" fmla="*/ 166688 w 187"/>
              <a:gd name="T9" fmla="*/ 74613 h 188"/>
              <a:gd name="T10" fmla="*/ 204788 w 187"/>
              <a:gd name="T11" fmla="*/ 74613 h 188"/>
              <a:gd name="T12" fmla="*/ 149225 w 187"/>
              <a:gd name="T13" fmla="*/ 0 h 188"/>
              <a:gd name="T14" fmla="*/ 95250 w 187"/>
              <a:gd name="T15" fmla="*/ 74613 h 188"/>
              <a:gd name="T16" fmla="*/ 130175 w 187"/>
              <a:gd name="T17" fmla="*/ 74613 h 188"/>
              <a:gd name="T18" fmla="*/ 130175 w 187"/>
              <a:gd name="T19" fmla="*/ 131763 h 188"/>
              <a:gd name="T20" fmla="*/ 74613 w 187"/>
              <a:gd name="T21" fmla="*/ 131763 h 188"/>
              <a:gd name="T22" fmla="*/ 74613 w 187"/>
              <a:gd name="T23" fmla="*/ 92075 h 188"/>
              <a:gd name="T24" fmla="*/ 0 w 187"/>
              <a:gd name="T25" fmla="*/ 149225 h 188"/>
              <a:gd name="T26" fmla="*/ 74613 w 187"/>
              <a:gd name="T27" fmla="*/ 204788 h 188"/>
              <a:gd name="T28" fmla="*/ 74613 w 187"/>
              <a:gd name="T29" fmla="*/ 166688 h 188"/>
              <a:gd name="T30" fmla="*/ 130175 w 187"/>
              <a:gd name="T31" fmla="*/ 166688 h 188"/>
              <a:gd name="T32" fmla="*/ 130175 w 187"/>
              <a:gd name="T33" fmla="*/ 223838 h 188"/>
              <a:gd name="T34" fmla="*/ 95250 w 187"/>
              <a:gd name="T35" fmla="*/ 223838 h 188"/>
              <a:gd name="T36" fmla="*/ 149225 w 187"/>
              <a:gd name="T37" fmla="*/ 298450 h 188"/>
              <a:gd name="T38" fmla="*/ 204788 w 187"/>
              <a:gd name="T39" fmla="*/ 223838 h 188"/>
              <a:gd name="T40" fmla="*/ 166688 w 187"/>
              <a:gd name="T41" fmla="*/ 223838 h 188"/>
              <a:gd name="T42" fmla="*/ 166688 w 187"/>
              <a:gd name="T43" fmla="*/ 166688 h 188"/>
              <a:gd name="T44" fmla="*/ 222250 w 187"/>
              <a:gd name="T45" fmla="*/ 166688 h 188"/>
              <a:gd name="T46" fmla="*/ 222250 w 187"/>
              <a:gd name="T47" fmla="*/ 204788 h 188"/>
              <a:gd name="T48" fmla="*/ 296863 w 187"/>
              <a:gd name="T49" fmla="*/ 149225 h 18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7" h="188">
                <a:moveTo>
                  <a:pt x="187" y="94"/>
                </a:moveTo>
                <a:lnTo>
                  <a:pt x="140" y="58"/>
                </a:lnTo>
                <a:lnTo>
                  <a:pt x="140" y="83"/>
                </a:lnTo>
                <a:lnTo>
                  <a:pt x="105" y="83"/>
                </a:lnTo>
                <a:lnTo>
                  <a:pt x="105" y="47"/>
                </a:lnTo>
                <a:lnTo>
                  <a:pt x="129" y="47"/>
                </a:lnTo>
                <a:lnTo>
                  <a:pt x="94" y="0"/>
                </a:lnTo>
                <a:lnTo>
                  <a:pt x="60" y="47"/>
                </a:lnTo>
                <a:lnTo>
                  <a:pt x="82" y="47"/>
                </a:lnTo>
                <a:lnTo>
                  <a:pt x="82" y="83"/>
                </a:lnTo>
                <a:lnTo>
                  <a:pt x="47" y="83"/>
                </a:lnTo>
                <a:lnTo>
                  <a:pt x="47" y="58"/>
                </a:lnTo>
                <a:lnTo>
                  <a:pt x="0" y="94"/>
                </a:lnTo>
                <a:lnTo>
                  <a:pt x="47" y="129"/>
                </a:lnTo>
                <a:lnTo>
                  <a:pt x="47" y="105"/>
                </a:lnTo>
                <a:lnTo>
                  <a:pt x="82" y="105"/>
                </a:lnTo>
                <a:lnTo>
                  <a:pt x="82" y="141"/>
                </a:lnTo>
                <a:lnTo>
                  <a:pt x="60" y="141"/>
                </a:lnTo>
                <a:lnTo>
                  <a:pt x="94" y="188"/>
                </a:lnTo>
                <a:lnTo>
                  <a:pt x="129" y="141"/>
                </a:lnTo>
                <a:lnTo>
                  <a:pt x="105" y="141"/>
                </a:lnTo>
                <a:lnTo>
                  <a:pt x="105" y="105"/>
                </a:lnTo>
                <a:lnTo>
                  <a:pt x="140" y="105"/>
                </a:lnTo>
                <a:lnTo>
                  <a:pt x="140" y="129"/>
                </a:lnTo>
                <a:lnTo>
                  <a:pt x="187" y="9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" name="Freeform 27"/>
          <p:cNvSpPr/>
          <p:nvPr/>
        </p:nvSpPr>
        <p:spPr bwMode="auto">
          <a:xfrm>
            <a:off x="8267559" y="764834"/>
            <a:ext cx="273577" cy="275041"/>
          </a:xfrm>
          <a:custGeom>
            <a:avLst/>
            <a:gdLst>
              <a:gd name="T0" fmla="*/ 296862 w 187"/>
              <a:gd name="T1" fmla="*/ 92075 h 188"/>
              <a:gd name="T2" fmla="*/ 92075 w 187"/>
              <a:gd name="T3" fmla="*/ 298450 h 188"/>
              <a:gd name="T4" fmla="*/ 92075 w 187"/>
              <a:gd name="T5" fmla="*/ 204788 h 188"/>
              <a:gd name="T6" fmla="*/ 0 w 187"/>
              <a:gd name="T7" fmla="*/ 204788 h 188"/>
              <a:gd name="T8" fmla="*/ 204787 w 187"/>
              <a:gd name="T9" fmla="*/ 0 h 188"/>
              <a:gd name="T10" fmla="*/ 296862 w 187"/>
              <a:gd name="T11" fmla="*/ 920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7" h="188">
                <a:moveTo>
                  <a:pt x="187" y="58"/>
                </a:moveTo>
                <a:lnTo>
                  <a:pt x="58" y="188"/>
                </a:lnTo>
                <a:lnTo>
                  <a:pt x="58" y="129"/>
                </a:lnTo>
                <a:lnTo>
                  <a:pt x="0" y="129"/>
                </a:lnTo>
                <a:lnTo>
                  <a:pt x="129" y="0"/>
                </a:lnTo>
                <a:lnTo>
                  <a:pt x="187" y="5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" name="Freeform 28"/>
          <p:cNvSpPr>
            <a:spLocks noEditPoints="1"/>
          </p:cNvSpPr>
          <p:nvPr/>
        </p:nvSpPr>
        <p:spPr bwMode="auto">
          <a:xfrm>
            <a:off x="600076" y="1313452"/>
            <a:ext cx="273578" cy="273578"/>
          </a:xfrm>
          <a:custGeom>
            <a:avLst/>
            <a:gdLst>
              <a:gd name="T0" fmla="*/ 148432 w 116"/>
              <a:gd name="T1" fmla="*/ 0 h 116"/>
              <a:gd name="T2" fmla="*/ 0 w 116"/>
              <a:gd name="T3" fmla="*/ 148432 h 116"/>
              <a:gd name="T4" fmla="*/ 148432 w 116"/>
              <a:gd name="T5" fmla="*/ 296863 h 116"/>
              <a:gd name="T6" fmla="*/ 296863 w 116"/>
              <a:gd name="T7" fmla="*/ 148432 h 116"/>
              <a:gd name="T8" fmla="*/ 148432 w 116"/>
              <a:gd name="T9" fmla="*/ 0 h 116"/>
              <a:gd name="T10" fmla="*/ 217529 w 116"/>
              <a:gd name="T11" fmla="*/ 245680 h 116"/>
              <a:gd name="T12" fmla="*/ 148432 w 116"/>
              <a:gd name="T13" fmla="*/ 194496 h 116"/>
              <a:gd name="T14" fmla="*/ 79334 w 116"/>
              <a:gd name="T15" fmla="*/ 245680 h 116"/>
              <a:gd name="T16" fmla="*/ 104926 w 116"/>
              <a:gd name="T17" fmla="*/ 163786 h 116"/>
              <a:gd name="T18" fmla="*/ 35828 w 116"/>
              <a:gd name="T19" fmla="*/ 115162 h 116"/>
              <a:gd name="T20" fmla="*/ 122840 w 116"/>
              <a:gd name="T21" fmla="*/ 115162 h 116"/>
              <a:gd name="T22" fmla="*/ 148432 w 116"/>
              <a:gd name="T23" fmla="*/ 33269 h 116"/>
              <a:gd name="T24" fmla="*/ 174023 w 116"/>
              <a:gd name="T25" fmla="*/ 115162 h 116"/>
              <a:gd name="T26" fmla="*/ 258476 w 116"/>
              <a:gd name="T27" fmla="*/ 115162 h 116"/>
              <a:gd name="T28" fmla="*/ 191937 w 116"/>
              <a:gd name="T29" fmla="*/ 163786 h 116"/>
              <a:gd name="T30" fmla="*/ 217529 w 116"/>
              <a:gd name="T31" fmla="*/ 245680 h 1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6" h="116">
                <a:moveTo>
                  <a:pt x="58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90" y="116"/>
                  <a:pt x="116" y="90"/>
                  <a:pt x="116" y="58"/>
                </a:cubicBezTo>
                <a:cubicBezTo>
                  <a:pt x="116" y="26"/>
                  <a:pt x="90" y="0"/>
                  <a:pt x="58" y="0"/>
                </a:cubicBezTo>
                <a:close/>
                <a:moveTo>
                  <a:pt x="85" y="96"/>
                </a:moveTo>
                <a:cubicBezTo>
                  <a:pt x="58" y="76"/>
                  <a:pt x="58" y="76"/>
                  <a:pt x="58" y="76"/>
                </a:cubicBezTo>
                <a:cubicBezTo>
                  <a:pt x="31" y="96"/>
                  <a:pt x="31" y="96"/>
                  <a:pt x="31" y="96"/>
                </a:cubicBezTo>
                <a:cubicBezTo>
                  <a:pt x="41" y="64"/>
                  <a:pt x="41" y="64"/>
                  <a:pt x="41" y="64"/>
                </a:cubicBezTo>
                <a:cubicBezTo>
                  <a:pt x="14" y="45"/>
                  <a:pt x="14" y="45"/>
                  <a:pt x="14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58" y="13"/>
                  <a:pt x="58" y="13"/>
                  <a:pt x="58" y="13"/>
                </a:cubicBezTo>
                <a:cubicBezTo>
                  <a:pt x="68" y="45"/>
                  <a:pt x="68" y="45"/>
                  <a:pt x="68" y="4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75" y="64"/>
                  <a:pt x="75" y="64"/>
                  <a:pt x="75" y="64"/>
                </a:cubicBezTo>
                <a:lnTo>
                  <a:pt x="85" y="9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4450642" y="1348740"/>
            <a:ext cx="256022" cy="238466"/>
            <a:chOff x="4441825" y="1389063"/>
            <a:chExt cx="277813" cy="258763"/>
          </a:xfrm>
          <a:solidFill>
            <a:schemeClr val="tx2"/>
          </a:solidFill>
        </p:grpSpPr>
        <p:sp>
          <p:nvSpPr>
            <p:cNvPr id="248" name="Freeform 29"/>
            <p:cNvSpPr/>
            <p:nvPr/>
          </p:nvSpPr>
          <p:spPr bwMode="auto">
            <a:xfrm>
              <a:off x="4479925" y="1611313"/>
              <a:ext cx="204788" cy="36513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3"/>
                </a:cxn>
                <a:cxn ang="0">
                  <a:pos x="1" y="14"/>
                </a:cxn>
                <a:cxn ang="0">
                  <a:pos x="78" y="14"/>
                </a:cxn>
                <a:cxn ang="0">
                  <a:pos x="80" y="13"/>
                </a:cxn>
                <a:cxn ang="0">
                  <a:pos x="80" y="1"/>
                </a:cxn>
                <a:cxn ang="0">
                  <a:pos x="78" y="0"/>
                </a:cxn>
              </a:cxnLst>
              <a:rect l="0" t="0" r="r" b="b"/>
              <a:pathLst>
                <a:path w="80" h="14">
                  <a:moveTo>
                    <a:pt x="7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9" y="14"/>
                    <a:pt x="80" y="14"/>
                    <a:pt x="80" y="13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80" y="1"/>
                    <a:pt x="79" y="0"/>
                    <a:pt x="78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49" name="Freeform 30"/>
            <p:cNvSpPr/>
            <p:nvPr/>
          </p:nvSpPr>
          <p:spPr bwMode="auto">
            <a:xfrm>
              <a:off x="4441825" y="1389063"/>
              <a:ext cx="277813" cy="204788"/>
            </a:xfrm>
            <a:custGeom>
              <a:avLst/>
              <a:gdLst/>
              <a:ahLst/>
              <a:cxnLst>
                <a:cxn ang="0">
                  <a:pos x="109" y="11"/>
                </a:cxn>
                <a:cxn ang="0">
                  <a:pos x="98" y="0"/>
                </a:cxn>
                <a:cxn ang="0">
                  <a:pos x="87" y="11"/>
                </a:cxn>
                <a:cxn ang="0">
                  <a:pos x="92" y="20"/>
                </a:cxn>
                <a:cxn ang="0">
                  <a:pos x="73" y="58"/>
                </a:cxn>
                <a:cxn ang="0">
                  <a:pos x="60" y="20"/>
                </a:cxn>
                <a:cxn ang="0">
                  <a:pos x="66" y="11"/>
                </a:cxn>
                <a:cxn ang="0">
                  <a:pos x="55" y="0"/>
                </a:cxn>
                <a:cxn ang="0">
                  <a:pos x="44" y="11"/>
                </a:cxn>
                <a:cxn ang="0">
                  <a:pos x="49" y="20"/>
                </a:cxn>
                <a:cxn ang="0">
                  <a:pos x="36" y="58"/>
                </a:cxn>
                <a:cxn ang="0">
                  <a:pos x="17" y="20"/>
                </a:cxn>
                <a:cxn ang="0">
                  <a:pos x="22" y="11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8" y="21"/>
                </a:cxn>
                <a:cxn ang="0">
                  <a:pos x="15" y="80"/>
                </a:cxn>
                <a:cxn ang="0">
                  <a:pos x="95" y="80"/>
                </a:cxn>
                <a:cxn ang="0">
                  <a:pos x="101" y="21"/>
                </a:cxn>
                <a:cxn ang="0">
                  <a:pos x="109" y="11"/>
                </a:cxn>
              </a:cxnLst>
              <a:rect l="0" t="0" r="r" b="b"/>
              <a:pathLst>
                <a:path w="109" h="80">
                  <a:moveTo>
                    <a:pt x="109" y="11"/>
                  </a:moveTo>
                  <a:cubicBezTo>
                    <a:pt x="109" y="5"/>
                    <a:pt x="104" y="0"/>
                    <a:pt x="98" y="0"/>
                  </a:cubicBezTo>
                  <a:cubicBezTo>
                    <a:pt x="92" y="0"/>
                    <a:pt x="87" y="5"/>
                    <a:pt x="87" y="11"/>
                  </a:cubicBezTo>
                  <a:cubicBezTo>
                    <a:pt x="87" y="14"/>
                    <a:pt x="89" y="18"/>
                    <a:pt x="92" y="20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3" y="18"/>
                    <a:pt x="66" y="15"/>
                    <a:pt x="66" y="11"/>
                  </a:cubicBezTo>
                  <a:cubicBezTo>
                    <a:pt x="66" y="5"/>
                    <a:pt x="61" y="0"/>
                    <a:pt x="55" y="0"/>
                  </a:cubicBezTo>
                  <a:cubicBezTo>
                    <a:pt x="49" y="0"/>
                    <a:pt x="44" y="5"/>
                    <a:pt x="44" y="11"/>
                  </a:cubicBezTo>
                  <a:cubicBezTo>
                    <a:pt x="44" y="15"/>
                    <a:pt x="46" y="18"/>
                    <a:pt x="49" y="20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0" y="18"/>
                    <a:pt x="22" y="14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6"/>
                    <a:pt x="4" y="20"/>
                    <a:pt x="8" y="21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6" y="20"/>
                    <a:pt x="109" y="16"/>
                    <a:pt x="109" y="1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5530321" y="1332646"/>
            <a:ext cx="273578" cy="254560"/>
            <a:chOff x="5613400" y="1371600"/>
            <a:chExt cx="296863" cy="276226"/>
          </a:xfrm>
          <a:solidFill>
            <a:schemeClr val="tx2"/>
          </a:solidFill>
        </p:grpSpPr>
        <p:sp>
          <p:nvSpPr>
            <p:cNvPr id="244" name="Freeform 31"/>
            <p:cNvSpPr/>
            <p:nvPr/>
          </p:nvSpPr>
          <p:spPr bwMode="auto">
            <a:xfrm>
              <a:off x="5613400" y="1371600"/>
              <a:ext cx="74613" cy="3492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14"/>
                </a:cxn>
                <a:cxn ang="0">
                  <a:pos x="29" y="14"/>
                </a:cxn>
                <a:cxn ang="0">
                  <a:pos x="29" y="0"/>
                </a:cxn>
              </a:cxnLst>
              <a:rect l="0" t="0" r="r" b="b"/>
              <a:pathLst>
                <a:path w="29" h="14">
                  <a:moveTo>
                    <a:pt x="2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9" y="14"/>
                    <a:pt x="29" y="14"/>
                    <a:pt x="29" y="14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45" name="Rectangle 32"/>
            <p:cNvSpPr>
              <a:spLocks noChangeArrowheads="1"/>
            </p:cNvSpPr>
            <p:nvPr/>
          </p:nvSpPr>
          <p:spPr bwMode="auto">
            <a:xfrm>
              <a:off x="5705475" y="1371600"/>
              <a:ext cx="92075" cy="34925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46" name="Freeform 33"/>
            <p:cNvSpPr/>
            <p:nvPr/>
          </p:nvSpPr>
          <p:spPr bwMode="auto">
            <a:xfrm>
              <a:off x="5815013" y="1371600"/>
              <a:ext cx="95250" cy="3492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37" y="14"/>
                </a:cxn>
                <a:cxn ang="0">
                  <a:pos x="37" y="7"/>
                </a:cxn>
                <a:cxn ang="0">
                  <a:pos x="29" y="0"/>
                </a:cxn>
              </a:cxnLst>
              <a:rect l="0" t="0" r="r" b="b"/>
              <a:pathLst>
                <a:path w="37" h="14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3"/>
                    <a:pt x="33" y="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47" name="Freeform 34"/>
            <p:cNvSpPr>
              <a:spLocks noEditPoints="1"/>
            </p:cNvSpPr>
            <p:nvPr/>
          </p:nvSpPr>
          <p:spPr bwMode="auto">
            <a:xfrm>
              <a:off x="5613400" y="1423988"/>
              <a:ext cx="296863" cy="223838"/>
            </a:xfrm>
            <a:custGeom>
              <a:avLst/>
              <a:gdLst/>
              <a:ahLst/>
              <a:cxnLst>
                <a:cxn ang="0">
                  <a:pos x="0" y="80"/>
                </a:cxn>
                <a:cxn ang="0">
                  <a:pos x="7" y="87"/>
                </a:cxn>
                <a:cxn ang="0">
                  <a:pos x="108" y="87"/>
                </a:cxn>
                <a:cxn ang="0">
                  <a:pos x="116" y="80"/>
                </a:cxn>
                <a:cxn ang="0">
                  <a:pos x="116" y="0"/>
                </a:cxn>
                <a:cxn ang="0">
                  <a:pos x="0" y="0"/>
                </a:cxn>
                <a:cxn ang="0">
                  <a:pos x="0" y="80"/>
                </a:cxn>
                <a:cxn ang="0">
                  <a:pos x="58" y="22"/>
                </a:cxn>
                <a:cxn ang="0">
                  <a:pos x="87" y="15"/>
                </a:cxn>
                <a:cxn ang="0">
                  <a:pos x="94" y="15"/>
                </a:cxn>
                <a:cxn ang="0">
                  <a:pos x="79" y="73"/>
                </a:cxn>
                <a:cxn ang="0">
                  <a:pos x="65" y="73"/>
                </a:cxn>
                <a:cxn ang="0">
                  <a:pos x="75" y="32"/>
                </a:cxn>
                <a:cxn ang="0">
                  <a:pos x="58" y="37"/>
                </a:cxn>
                <a:cxn ang="0">
                  <a:pos x="58" y="22"/>
                </a:cxn>
                <a:cxn ang="0">
                  <a:pos x="14" y="37"/>
                </a:cxn>
                <a:cxn ang="0">
                  <a:pos x="29" y="37"/>
                </a:cxn>
                <a:cxn ang="0">
                  <a:pos x="29" y="22"/>
                </a:cxn>
                <a:cxn ang="0">
                  <a:pos x="36" y="22"/>
                </a:cxn>
                <a:cxn ang="0">
                  <a:pos x="36" y="37"/>
                </a:cxn>
                <a:cxn ang="0">
                  <a:pos x="50" y="37"/>
                </a:cxn>
                <a:cxn ang="0">
                  <a:pos x="50" y="44"/>
                </a:cxn>
                <a:cxn ang="0">
                  <a:pos x="36" y="44"/>
                </a:cxn>
                <a:cxn ang="0">
                  <a:pos x="36" y="58"/>
                </a:cxn>
                <a:cxn ang="0">
                  <a:pos x="29" y="58"/>
                </a:cxn>
                <a:cxn ang="0">
                  <a:pos x="29" y="44"/>
                </a:cxn>
                <a:cxn ang="0">
                  <a:pos x="14" y="44"/>
                </a:cxn>
                <a:cxn ang="0">
                  <a:pos x="14" y="37"/>
                </a:cxn>
              </a:cxnLst>
              <a:rect l="0" t="0" r="r" b="b"/>
              <a:pathLst>
                <a:path w="116" h="87">
                  <a:moveTo>
                    <a:pt x="0" y="80"/>
                  </a:moveTo>
                  <a:cubicBezTo>
                    <a:pt x="0" y="84"/>
                    <a:pt x="3" y="87"/>
                    <a:pt x="7" y="87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12" y="87"/>
                    <a:pt x="116" y="84"/>
                    <a:pt x="116" y="8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0"/>
                  </a:lnTo>
                  <a:close/>
                  <a:moveTo>
                    <a:pt x="58" y="22"/>
                  </a:moveTo>
                  <a:cubicBezTo>
                    <a:pt x="87" y="15"/>
                    <a:pt x="87" y="15"/>
                    <a:pt x="87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58" y="37"/>
                    <a:pt x="58" y="37"/>
                    <a:pt x="58" y="37"/>
                  </a:cubicBezTo>
                  <a:lnTo>
                    <a:pt x="58" y="22"/>
                  </a:lnTo>
                  <a:close/>
                  <a:moveTo>
                    <a:pt x="14" y="37"/>
                  </a:moveTo>
                  <a:cubicBezTo>
                    <a:pt x="29" y="37"/>
                    <a:pt x="29" y="37"/>
                    <a:pt x="29" y="37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14" y="44"/>
                    <a:pt x="14" y="44"/>
                    <a:pt x="14" y="44"/>
                  </a:cubicBezTo>
                  <a:lnTo>
                    <a:pt x="1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1147231" y="1313629"/>
            <a:ext cx="273578" cy="273578"/>
            <a:chOff x="857250" y="1350963"/>
            <a:chExt cx="296863" cy="296863"/>
          </a:xfrm>
          <a:solidFill>
            <a:schemeClr val="tx2"/>
          </a:solidFill>
        </p:grpSpPr>
        <p:sp>
          <p:nvSpPr>
            <p:cNvPr id="242" name="Freeform 35"/>
            <p:cNvSpPr>
              <a:spLocks noEditPoints="1"/>
            </p:cNvSpPr>
            <p:nvPr/>
          </p:nvSpPr>
          <p:spPr bwMode="auto">
            <a:xfrm>
              <a:off x="857250" y="1350963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8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8"/>
                    <a:pt x="58" y="8"/>
                  </a:cubicBezTo>
                  <a:cubicBezTo>
                    <a:pt x="86" y="8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43" name="Freeform 36"/>
            <p:cNvSpPr/>
            <p:nvPr/>
          </p:nvSpPr>
          <p:spPr bwMode="auto">
            <a:xfrm>
              <a:off x="895350" y="1381125"/>
              <a:ext cx="223838" cy="212725"/>
            </a:xfrm>
            <a:custGeom>
              <a:avLst/>
              <a:gdLst/>
              <a:ahLst/>
              <a:cxnLst>
                <a:cxn ang="0">
                  <a:pos x="87" y="50"/>
                </a:cxn>
                <a:cxn ang="0">
                  <a:pos x="70" y="0"/>
                </a:cxn>
                <a:cxn ang="0">
                  <a:pos x="54" y="50"/>
                </a:cxn>
                <a:cxn ang="0">
                  <a:pos x="0" y="50"/>
                </a:cxn>
                <a:cxn ang="0">
                  <a:pos x="44" y="82"/>
                </a:cxn>
                <a:cxn ang="0">
                  <a:pos x="26" y="134"/>
                </a:cxn>
                <a:cxn ang="0">
                  <a:pos x="70" y="102"/>
                </a:cxn>
                <a:cxn ang="0">
                  <a:pos x="113" y="134"/>
                </a:cxn>
                <a:cxn ang="0">
                  <a:pos x="97" y="82"/>
                </a:cxn>
                <a:cxn ang="0">
                  <a:pos x="141" y="50"/>
                </a:cxn>
                <a:cxn ang="0">
                  <a:pos x="87" y="50"/>
                </a:cxn>
              </a:cxnLst>
              <a:rect l="0" t="0" r="r" b="b"/>
              <a:pathLst>
                <a:path w="141" h="134">
                  <a:moveTo>
                    <a:pt x="87" y="50"/>
                  </a:moveTo>
                  <a:lnTo>
                    <a:pt x="70" y="0"/>
                  </a:lnTo>
                  <a:lnTo>
                    <a:pt x="54" y="50"/>
                  </a:lnTo>
                  <a:lnTo>
                    <a:pt x="0" y="50"/>
                  </a:lnTo>
                  <a:lnTo>
                    <a:pt x="44" y="82"/>
                  </a:lnTo>
                  <a:lnTo>
                    <a:pt x="26" y="134"/>
                  </a:lnTo>
                  <a:lnTo>
                    <a:pt x="70" y="102"/>
                  </a:lnTo>
                  <a:lnTo>
                    <a:pt x="113" y="134"/>
                  </a:lnTo>
                  <a:lnTo>
                    <a:pt x="97" y="82"/>
                  </a:lnTo>
                  <a:lnTo>
                    <a:pt x="141" y="50"/>
                  </a:lnTo>
                  <a:lnTo>
                    <a:pt x="87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22" name="Freeform 37"/>
          <p:cNvSpPr/>
          <p:nvPr/>
        </p:nvSpPr>
        <p:spPr bwMode="auto">
          <a:xfrm>
            <a:off x="3893246" y="1306136"/>
            <a:ext cx="267725" cy="242855"/>
          </a:xfrm>
          <a:custGeom>
            <a:avLst/>
            <a:gdLst>
              <a:gd name="T0" fmla="*/ 213385 w 113"/>
              <a:gd name="T1" fmla="*/ 12792 h 103"/>
              <a:gd name="T2" fmla="*/ 118262 w 113"/>
              <a:gd name="T3" fmla="*/ 17909 h 103"/>
              <a:gd name="T4" fmla="*/ 20567 w 113"/>
              <a:gd name="T5" fmla="*/ 35819 h 103"/>
              <a:gd name="T6" fmla="*/ 7713 w 113"/>
              <a:gd name="T7" fmla="*/ 35819 h 103"/>
              <a:gd name="T8" fmla="*/ 2571 w 113"/>
              <a:gd name="T9" fmla="*/ 51170 h 103"/>
              <a:gd name="T10" fmla="*/ 131116 w 113"/>
              <a:gd name="T11" fmla="*/ 258408 h 103"/>
              <a:gd name="T12" fmla="*/ 141400 w 113"/>
              <a:gd name="T13" fmla="*/ 263525 h 103"/>
              <a:gd name="T14" fmla="*/ 149112 w 113"/>
              <a:gd name="T15" fmla="*/ 260967 h 103"/>
              <a:gd name="T16" fmla="*/ 151683 w 113"/>
              <a:gd name="T17" fmla="*/ 245616 h 103"/>
              <a:gd name="T18" fmla="*/ 95123 w 113"/>
              <a:gd name="T19" fmla="*/ 153510 h 103"/>
              <a:gd name="T20" fmla="*/ 192818 w 113"/>
              <a:gd name="T21" fmla="*/ 138159 h 103"/>
              <a:gd name="T22" fmla="*/ 290512 w 113"/>
              <a:gd name="T23" fmla="*/ 130483 h 103"/>
              <a:gd name="T24" fmla="*/ 213385 w 113"/>
              <a:gd name="T25" fmla="*/ 12792 h 10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3" h="103">
                <a:moveTo>
                  <a:pt x="83" y="5"/>
                </a:moveTo>
                <a:cubicBezTo>
                  <a:pt x="83" y="5"/>
                  <a:pt x="65" y="14"/>
                  <a:pt x="46" y="7"/>
                </a:cubicBezTo>
                <a:cubicBezTo>
                  <a:pt x="26" y="0"/>
                  <a:pt x="16" y="3"/>
                  <a:pt x="8" y="14"/>
                </a:cubicBezTo>
                <a:cubicBezTo>
                  <a:pt x="6" y="13"/>
                  <a:pt x="4" y="13"/>
                  <a:pt x="3" y="14"/>
                </a:cubicBezTo>
                <a:cubicBezTo>
                  <a:pt x="1" y="15"/>
                  <a:pt x="0" y="18"/>
                  <a:pt x="1" y="20"/>
                </a:cubicBezTo>
                <a:cubicBezTo>
                  <a:pt x="51" y="101"/>
                  <a:pt x="51" y="101"/>
                  <a:pt x="51" y="101"/>
                </a:cubicBezTo>
                <a:cubicBezTo>
                  <a:pt x="52" y="102"/>
                  <a:pt x="53" y="103"/>
                  <a:pt x="55" y="103"/>
                </a:cubicBezTo>
                <a:cubicBezTo>
                  <a:pt x="56" y="103"/>
                  <a:pt x="57" y="103"/>
                  <a:pt x="58" y="102"/>
                </a:cubicBezTo>
                <a:cubicBezTo>
                  <a:pt x="60" y="101"/>
                  <a:pt x="61" y="98"/>
                  <a:pt x="59" y="96"/>
                </a:cubicBezTo>
                <a:cubicBezTo>
                  <a:pt x="37" y="60"/>
                  <a:pt x="37" y="60"/>
                  <a:pt x="37" y="60"/>
                </a:cubicBezTo>
                <a:cubicBezTo>
                  <a:pt x="46" y="49"/>
                  <a:pt x="55" y="46"/>
                  <a:pt x="75" y="54"/>
                </a:cubicBezTo>
                <a:cubicBezTo>
                  <a:pt x="94" y="60"/>
                  <a:pt x="113" y="51"/>
                  <a:pt x="113" y="51"/>
                </a:cubicBezTo>
                <a:lnTo>
                  <a:pt x="83" y="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" name="Freeform 38"/>
          <p:cNvSpPr>
            <a:spLocks noEditPoints="1"/>
          </p:cNvSpPr>
          <p:nvPr/>
        </p:nvSpPr>
        <p:spPr bwMode="auto">
          <a:xfrm>
            <a:off x="2784307" y="1313452"/>
            <a:ext cx="232613" cy="273578"/>
          </a:xfrm>
          <a:custGeom>
            <a:avLst/>
            <a:gdLst>
              <a:gd name="T0" fmla="*/ 211618 w 99"/>
              <a:gd name="T1" fmla="*/ 112603 h 116"/>
              <a:gd name="T2" fmla="*/ 165725 w 99"/>
              <a:gd name="T3" fmla="*/ 130517 h 116"/>
              <a:gd name="T4" fmla="*/ 163175 w 99"/>
              <a:gd name="T5" fmla="*/ 127958 h 116"/>
              <a:gd name="T6" fmla="*/ 173374 w 99"/>
              <a:gd name="T7" fmla="*/ 56302 h 116"/>
              <a:gd name="T8" fmla="*/ 137679 w 99"/>
              <a:gd name="T9" fmla="*/ 84452 h 116"/>
              <a:gd name="T10" fmla="*/ 137679 w 99"/>
              <a:gd name="T11" fmla="*/ 0 h 116"/>
              <a:gd name="T12" fmla="*/ 7649 w 99"/>
              <a:gd name="T13" fmla="*/ 194496 h 116"/>
              <a:gd name="T14" fmla="*/ 99435 w 99"/>
              <a:gd name="T15" fmla="*/ 296863 h 116"/>
              <a:gd name="T16" fmla="*/ 211618 w 99"/>
              <a:gd name="T17" fmla="*/ 112603 h 116"/>
              <a:gd name="T18" fmla="*/ 112183 w 99"/>
              <a:gd name="T19" fmla="*/ 268712 h 116"/>
              <a:gd name="T20" fmla="*/ 58641 w 99"/>
              <a:gd name="T21" fmla="*/ 184260 h 116"/>
              <a:gd name="T22" fmla="*/ 89237 w 99"/>
              <a:gd name="T23" fmla="*/ 235443 h 116"/>
              <a:gd name="T24" fmla="*/ 117282 w 99"/>
              <a:gd name="T25" fmla="*/ 168905 h 116"/>
              <a:gd name="T26" fmla="*/ 132580 w 99"/>
              <a:gd name="T27" fmla="*/ 235443 h 116"/>
              <a:gd name="T28" fmla="*/ 170824 w 99"/>
              <a:gd name="T29" fmla="*/ 174023 h 116"/>
              <a:gd name="T30" fmla="*/ 112183 w 99"/>
              <a:gd name="T31" fmla="*/ 268712 h 1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9" h="116">
                <a:moveTo>
                  <a:pt x="83" y="44"/>
                </a:moveTo>
                <a:cubicBezTo>
                  <a:pt x="83" y="44"/>
                  <a:pt x="78" y="44"/>
                  <a:pt x="65" y="51"/>
                </a:cubicBezTo>
                <a:cubicBezTo>
                  <a:pt x="64" y="50"/>
                  <a:pt x="64" y="50"/>
                  <a:pt x="64" y="50"/>
                </a:cubicBezTo>
                <a:cubicBezTo>
                  <a:pt x="65" y="41"/>
                  <a:pt x="66" y="29"/>
                  <a:pt x="68" y="22"/>
                </a:cubicBezTo>
                <a:cubicBezTo>
                  <a:pt x="67" y="23"/>
                  <a:pt x="61" y="28"/>
                  <a:pt x="54" y="33"/>
                </a:cubicBezTo>
                <a:cubicBezTo>
                  <a:pt x="51" y="25"/>
                  <a:pt x="50" y="9"/>
                  <a:pt x="54" y="0"/>
                </a:cubicBezTo>
                <a:cubicBezTo>
                  <a:pt x="22" y="23"/>
                  <a:pt x="3" y="56"/>
                  <a:pt x="3" y="76"/>
                </a:cubicBezTo>
                <a:cubicBezTo>
                  <a:pt x="3" y="92"/>
                  <a:pt x="1" y="116"/>
                  <a:pt x="39" y="116"/>
                </a:cubicBezTo>
                <a:cubicBezTo>
                  <a:pt x="99" y="116"/>
                  <a:pt x="68" y="73"/>
                  <a:pt x="83" y="44"/>
                </a:cubicBezTo>
                <a:close/>
                <a:moveTo>
                  <a:pt x="44" y="105"/>
                </a:moveTo>
                <a:cubicBezTo>
                  <a:pt x="0" y="106"/>
                  <a:pt x="28" y="64"/>
                  <a:pt x="23" y="72"/>
                </a:cubicBezTo>
                <a:cubicBezTo>
                  <a:pt x="23" y="73"/>
                  <a:pt x="20" y="83"/>
                  <a:pt x="35" y="92"/>
                </a:cubicBezTo>
                <a:cubicBezTo>
                  <a:pt x="27" y="82"/>
                  <a:pt x="41" y="71"/>
                  <a:pt x="46" y="66"/>
                </a:cubicBezTo>
                <a:cubicBezTo>
                  <a:pt x="46" y="79"/>
                  <a:pt x="52" y="92"/>
                  <a:pt x="52" y="92"/>
                </a:cubicBezTo>
                <a:cubicBezTo>
                  <a:pt x="52" y="92"/>
                  <a:pt x="60" y="86"/>
                  <a:pt x="67" y="68"/>
                </a:cubicBezTo>
                <a:cubicBezTo>
                  <a:pt x="72" y="92"/>
                  <a:pt x="68" y="104"/>
                  <a:pt x="44" y="10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4" name="Freeform 39"/>
          <p:cNvSpPr/>
          <p:nvPr/>
        </p:nvSpPr>
        <p:spPr bwMode="auto">
          <a:xfrm>
            <a:off x="4980241" y="1333933"/>
            <a:ext cx="273578" cy="253097"/>
          </a:xfrm>
          <a:custGeom>
            <a:avLst/>
            <a:gdLst>
              <a:gd name="T0" fmla="*/ 146050 w 187"/>
              <a:gd name="T1" fmla="*/ 0 h 173"/>
              <a:gd name="T2" fmla="*/ 187325 w 187"/>
              <a:gd name="T3" fmla="*/ 107950 h 173"/>
              <a:gd name="T4" fmla="*/ 296863 w 187"/>
              <a:gd name="T5" fmla="*/ 107950 h 173"/>
              <a:gd name="T6" fmla="*/ 203200 w 187"/>
              <a:gd name="T7" fmla="*/ 171450 h 173"/>
              <a:gd name="T8" fmla="*/ 242888 w 187"/>
              <a:gd name="T9" fmla="*/ 274638 h 173"/>
              <a:gd name="T10" fmla="*/ 146050 w 187"/>
              <a:gd name="T11" fmla="*/ 212725 h 173"/>
              <a:gd name="T12" fmla="*/ 57150 w 187"/>
              <a:gd name="T13" fmla="*/ 274638 h 173"/>
              <a:gd name="T14" fmla="*/ 87313 w 187"/>
              <a:gd name="T15" fmla="*/ 171450 h 173"/>
              <a:gd name="T16" fmla="*/ 0 w 187"/>
              <a:gd name="T17" fmla="*/ 107950 h 173"/>
              <a:gd name="T18" fmla="*/ 112713 w 187"/>
              <a:gd name="T19" fmla="*/ 107950 h 173"/>
              <a:gd name="T20" fmla="*/ 146050 w 187"/>
              <a:gd name="T21" fmla="*/ 0 h 1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7" h="173">
                <a:moveTo>
                  <a:pt x="92" y="0"/>
                </a:moveTo>
                <a:lnTo>
                  <a:pt x="118" y="68"/>
                </a:lnTo>
                <a:lnTo>
                  <a:pt x="187" y="68"/>
                </a:lnTo>
                <a:lnTo>
                  <a:pt x="128" y="108"/>
                </a:lnTo>
                <a:lnTo>
                  <a:pt x="153" y="173"/>
                </a:lnTo>
                <a:lnTo>
                  <a:pt x="92" y="134"/>
                </a:lnTo>
                <a:lnTo>
                  <a:pt x="36" y="173"/>
                </a:lnTo>
                <a:lnTo>
                  <a:pt x="55" y="108"/>
                </a:lnTo>
                <a:lnTo>
                  <a:pt x="0" y="68"/>
                </a:lnTo>
                <a:lnTo>
                  <a:pt x="71" y="68"/>
                </a:lnTo>
                <a:lnTo>
                  <a:pt x="92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5" name="Freeform 40"/>
          <p:cNvSpPr/>
          <p:nvPr/>
        </p:nvSpPr>
        <p:spPr bwMode="auto">
          <a:xfrm>
            <a:off x="1694385" y="1295896"/>
            <a:ext cx="212133" cy="264800"/>
          </a:xfrm>
          <a:custGeom>
            <a:avLst/>
            <a:gdLst>
              <a:gd name="T0" fmla="*/ 0 w 90"/>
              <a:gd name="T1" fmla="*/ 174455 h 112"/>
              <a:gd name="T2" fmla="*/ 23019 w 90"/>
              <a:gd name="T3" fmla="*/ 156497 h 112"/>
              <a:gd name="T4" fmla="*/ 53711 w 90"/>
              <a:gd name="T5" fmla="*/ 159062 h 112"/>
              <a:gd name="T6" fmla="*/ 53711 w 90"/>
              <a:gd name="T7" fmla="*/ 159062 h 112"/>
              <a:gd name="T8" fmla="*/ 28134 w 90"/>
              <a:gd name="T9" fmla="*/ 156497 h 112"/>
              <a:gd name="T10" fmla="*/ 12788 w 90"/>
              <a:gd name="T11" fmla="*/ 135972 h 112"/>
              <a:gd name="T12" fmla="*/ 33249 w 90"/>
              <a:gd name="T13" fmla="*/ 118014 h 112"/>
              <a:gd name="T14" fmla="*/ 112536 w 90"/>
              <a:gd name="T15" fmla="*/ 125710 h 112"/>
              <a:gd name="T16" fmla="*/ 122767 w 90"/>
              <a:gd name="T17" fmla="*/ 125710 h 112"/>
              <a:gd name="T18" fmla="*/ 120209 w 90"/>
              <a:gd name="T19" fmla="*/ 59007 h 112"/>
              <a:gd name="T20" fmla="*/ 163689 w 90"/>
              <a:gd name="T21" fmla="*/ 23090 h 112"/>
              <a:gd name="T22" fmla="*/ 166247 w 90"/>
              <a:gd name="T23" fmla="*/ 79531 h 112"/>
              <a:gd name="T24" fmla="*/ 207169 w 90"/>
              <a:gd name="T25" fmla="*/ 161628 h 112"/>
              <a:gd name="T26" fmla="*/ 230188 w 90"/>
              <a:gd name="T27" fmla="*/ 174455 h 112"/>
              <a:gd name="T28" fmla="*/ 230188 w 90"/>
              <a:gd name="T29" fmla="*/ 274510 h 112"/>
              <a:gd name="T30" fmla="*/ 138113 w 90"/>
              <a:gd name="T31" fmla="*/ 287338 h 112"/>
              <a:gd name="T32" fmla="*/ 79287 w 90"/>
              <a:gd name="T33" fmla="*/ 282207 h 112"/>
              <a:gd name="T34" fmla="*/ 28134 w 90"/>
              <a:gd name="T35" fmla="*/ 277076 h 112"/>
              <a:gd name="T36" fmla="*/ 15346 w 90"/>
              <a:gd name="T37" fmla="*/ 253986 h 112"/>
              <a:gd name="T38" fmla="*/ 28134 w 90"/>
              <a:gd name="T39" fmla="*/ 236028 h 112"/>
              <a:gd name="T40" fmla="*/ 20461 w 90"/>
              <a:gd name="T41" fmla="*/ 236028 h 112"/>
              <a:gd name="T42" fmla="*/ 5115 w 90"/>
              <a:gd name="T43" fmla="*/ 215504 h 112"/>
              <a:gd name="T44" fmla="*/ 20461 w 90"/>
              <a:gd name="T45" fmla="*/ 197545 h 112"/>
              <a:gd name="T46" fmla="*/ 17904 w 90"/>
              <a:gd name="T47" fmla="*/ 197545 h 112"/>
              <a:gd name="T48" fmla="*/ 0 w 90"/>
              <a:gd name="T49" fmla="*/ 174455 h 11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0" h="112">
                <a:moveTo>
                  <a:pt x="0" y="68"/>
                </a:moveTo>
                <a:cubicBezTo>
                  <a:pt x="1" y="64"/>
                  <a:pt x="5" y="61"/>
                  <a:pt x="9" y="61"/>
                </a:cubicBezTo>
                <a:cubicBezTo>
                  <a:pt x="21" y="62"/>
                  <a:pt x="21" y="62"/>
                  <a:pt x="21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11" y="61"/>
                  <a:pt x="11" y="61"/>
                  <a:pt x="11" y="61"/>
                </a:cubicBezTo>
                <a:cubicBezTo>
                  <a:pt x="8" y="61"/>
                  <a:pt x="5" y="57"/>
                  <a:pt x="5" y="53"/>
                </a:cubicBezTo>
                <a:cubicBezTo>
                  <a:pt x="6" y="48"/>
                  <a:pt x="9" y="45"/>
                  <a:pt x="13" y="46"/>
                </a:cubicBezTo>
                <a:cubicBezTo>
                  <a:pt x="44" y="49"/>
                  <a:pt x="44" y="49"/>
                  <a:pt x="44" y="49"/>
                </a:cubicBezTo>
                <a:cubicBezTo>
                  <a:pt x="48" y="49"/>
                  <a:pt x="48" y="49"/>
                  <a:pt x="48" y="49"/>
                </a:cubicBezTo>
                <a:cubicBezTo>
                  <a:pt x="48" y="49"/>
                  <a:pt x="42" y="46"/>
                  <a:pt x="47" y="23"/>
                </a:cubicBezTo>
                <a:cubicBezTo>
                  <a:pt x="52" y="0"/>
                  <a:pt x="64" y="9"/>
                  <a:pt x="64" y="9"/>
                </a:cubicBezTo>
                <a:cubicBezTo>
                  <a:pt x="64" y="9"/>
                  <a:pt x="65" y="28"/>
                  <a:pt x="65" y="31"/>
                </a:cubicBezTo>
                <a:cubicBezTo>
                  <a:pt x="66" y="34"/>
                  <a:pt x="81" y="63"/>
                  <a:pt x="81" y="63"/>
                </a:cubicBezTo>
                <a:cubicBezTo>
                  <a:pt x="81" y="65"/>
                  <a:pt x="90" y="66"/>
                  <a:pt x="90" y="68"/>
                </a:cubicBezTo>
                <a:cubicBezTo>
                  <a:pt x="90" y="81"/>
                  <a:pt x="90" y="93"/>
                  <a:pt x="90" y="107"/>
                </a:cubicBezTo>
                <a:cubicBezTo>
                  <a:pt x="80" y="104"/>
                  <a:pt x="75" y="112"/>
                  <a:pt x="54" y="112"/>
                </a:cubicBezTo>
                <a:cubicBezTo>
                  <a:pt x="47" y="112"/>
                  <a:pt x="38" y="111"/>
                  <a:pt x="31" y="110"/>
                </a:cubicBezTo>
                <a:cubicBezTo>
                  <a:pt x="11" y="108"/>
                  <a:pt x="11" y="108"/>
                  <a:pt x="11" y="108"/>
                </a:cubicBezTo>
                <a:cubicBezTo>
                  <a:pt x="8" y="107"/>
                  <a:pt x="6" y="104"/>
                  <a:pt x="6" y="99"/>
                </a:cubicBezTo>
                <a:cubicBezTo>
                  <a:pt x="7" y="96"/>
                  <a:pt x="8" y="93"/>
                  <a:pt x="11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5" y="92"/>
                  <a:pt x="2" y="88"/>
                  <a:pt x="2" y="84"/>
                </a:cubicBezTo>
                <a:cubicBezTo>
                  <a:pt x="3" y="80"/>
                  <a:pt x="5" y="77"/>
                  <a:pt x="8" y="77"/>
                </a:cubicBezTo>
                <a:cubicBezTo>
                  <a:pt x="7" y="77"/>
                  <a:pt x="7" y="77"/>
                  <a:pt x="7" y="77"/>
                </a:cubicBezTo>
                <a:cubicBezTo>
                  <a:pt x="3" y="76"/>
                  <a:pt x="0" y="73"/>
                  <a:pt x="0" y="6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6" name="Freeform 41"/>
          <p:cNvSpPr/>
          <p:nvPr/>
        </p:nvSpPr>
        <p:spPr bwMode="auto">
          <a:xfrm>
            <a:off x="2243004" y="1325155"/>
            <a:ext cx="231151" cy="270652"/>
          </a:xfrm>
          <a:custGeom>
            <a:avLst/>
            <a:gdLst>
              <a:gd name="T0" fmla="*/ 248266 w 98"/>
              <a:gd name="T1" fmla="*/ 130244 h 115"/>
              <a:gd name="T2" fmla="*/ 227790 w 98"/>
              <a:gd name="T3" fmla="*/ 114921 h 115"/>
              <a:gd name="T4" fmla="*/ 204755 w 98"/>
              <a:gd name="T5" fmla="*/ 120029 h 115"/>
              <a:gd name="T6" fmla="*/ 204755 w 98"/>
              <a:gd name="T7" fmla="*/ 117475 h 115"/>
              <a:gd name="T8" fmla="*/ 232909 w 98"/>
              <a:gd name="T9" fmla="*/ 112368 h 115"/>
              <a:gd name="T10" fmla="*/ 248266 w 98"/>
              <a:gd name="T11" fmla="*/ 86829 h 115"/>
              <a:gd name="T12" fmla="*/ 225231 w 98"/>
              <a:gd name="T13" fmla="*/ 71507 h 115"/>
              <a:gd name="T14" fmla="*/ 222671 w 98"/>
              <a:gd name="T15" fmla="*/ 74060 h 115"/>
              <a:gd name="T16" fmla="*/ 230349 w 98"/>
              <a:gd name="T17" fmla="*/ 51076 h 115"/>
              <a:gd name="T18" fmla="*/ 209874 w 98"/>
              <a:gd name="T19" fmla="*/ 35753 h 115"/>
              <a:gd name="T20" fmla="*/ 204755 w 98"/>
              <a:gd name="T21" fmla="*/ 38307 h 115"/>
              <a:gd name="T22" fmla="*/ 209874 w 98"/>
              <a:gd name="T23" fmla="*/ 17877 h 115"/>
              <a:gd name="T24" fmla="*/ 189398 w 98"/>
              <a:gd name="T25" fmla="*/ 2554 h 115"/>
              <a:gd name="T26" fmla="*/ 140769 w 98"/>
              <a:gd name="T27" fmla="*/ 12769 h 115"/>
              <a:gd name="T28" fmla="*/ 84461 w 98"/>
              <a:gd name="T29" fmla="*/ 25538 h 115"/>
              <a:gd name="T30" fmla="*/ 0 w 98"/>
              <a:gd name="T31" fmla="*/ 68953 h 115"/>
              <a:gd name="T32" fmla="*/ 2559 w 98"/>
              <a:gd name="T33" fmla="*/ 163444 h 115"/>
              <a:gd name="T34" fmla="*/ 58867 w 98"/>
              <a:gd name="T35" fmla="*/ 165998 h 115"/>
              <a:gd name="T36" fmla="*/ 122853 w 98"/>
              <a:gd name="T37" fmla="*/ 229843 h 115"/>
              <a:gd name="T38" fmla="*/ 143329 w 98"/>
              <a:gd name="T39" fmla="*/ 283473 h 115"/>
              <a:gd name="T40" fmla="*/ 174042 w 98"/>
              <a:gd name="T41" fmla="*/ 234950 h 115"/>
              <a:gd name="T42" fmla="*/ 148447 w 98"/>
              <a:gd name="T43" fmla="*/ 173659 h 115"/>
              <a:gd name="T44" fmla="*/ 158685 w 98"/>
              <a:gd name="T45" fmla="*/ 171105 h 115"/>
              <a:gd name="T46" fmla="*/ 238028 w 98"/>
              <a:gd name="T47" fmla="*/ 153229 h 115"/>
              <a:gd name="T48" fmla="*/ 248266 w 98"/>
              <a:gd name="T49" fmla="*/ 130244 h 11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" h="115">
                <a:moveTo>
                  <a:pt x="97" y="51"/>
                </a:moveTo>
                <a:cubicBezTo>
                  <a:pt x="96" y="46"/>
                  <a:pt x="93" y="44"/>
                  <a:pt x="89" y="45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6"/>
                  <a:pt x="80" y="46"/>
                  <a:pt x="80" y="46"/>
                </a:cubicBezTo>
                <a:cubicBezTo>
                  <a:pt x="91" y="44"/>
                  <a:pt x="91" y="44"/>
                  <a:pt x="91" y="44"/>
                </a:cubicBezTo>
                <a:cubicBezTo>
                  <a:pt x="95" y="43"/>
                  <a:pt x="98" y="39"/>
                  <a:pt x="97" y="34"/>
                </a:cubicBezTo>
                <a:cubicBezTo>
                  <a:pt x="96" y="30"/>
                  <a:pt x="92" y="28"/>
                  <a:pt x="88" y="28"/>
                </a:cubicBezTo>
                <a:cubicBezTo>
                  <a:pt x="87" y="29"/>
                  <a:pt x="87" y="29"/>
                  <a:pt x="87" y="29"/>
                </a:cubicBezTo>
                <a:cubicBezTo>
                  <a:pt x="90" y="27"/>
                  <a:pt x="91" y="24"/>
                  <a:pt x="90" y="20"/>
                </a:cubicBezTo>
                <a:cubicBezTo>
                  <a:pt x="89" y="16"/>
                  <a:pt x="86" y="13"/>
                  <a:pt x="82" y="14"/>
                </a:cubicBezTo>
                <a:cubicBezTo>
                  <a:pt x="80" y="15"/>
                  <a:pt x="80" y="15"/>
                  <a:pt x="80" y="15"/>
                </a:cubicBezTo>
                <a:cubicBezTo>
                  <a:pt x="81" y="13"/>
                  <a:pt x="82" y="10"/>
                  <a:pt x="82" y="7"/>
                </a:cubicBezTo>
                <a:cubicBezTo>
                  <a:pt x="81" y="3"/>
                  <a:pt x="77" y="0"/>
                  <a:pt x="74" y="1"/>
                </a:cubicBezTo>
                <a:cubicBezTo>
                  <a:pt x="55" y="5"/>
                  <a:pt x="55" y="5"/>
                  <a:pt x="55" y="5"/>
                </a:cubicBezTo>
                <a:cubicBezTo>
                  <a:pt x="48" y="6"/>
                  <a:pt x="39" y="8"/>
                  <a:pt x="33" y="10"/>
                </a:cubicBezTo>
                <a:cubicBezTo>
                  <a:pt x="13" y="17"/>
                  <a:pt x="10" y="26"/>
                  <a:pt x="0" y="27"/>
                </a:cubicBezTo>
                <a:cubicBezTo>
                  <a:pt x="0" y="43"/>
                  <a:pt x="0" y="49"/>
                  <a:pt x="1" y="64"/>
                </a:cubicBezTo>
                <a:cubicBezTo>
                  <a:pt x="1" y="65"/>
                  <a:pt x="22" y="64"/>
                  <a:pt x="23" y="65"/>
                </a:cubicBezTo>
                <a:cubicBezTo>
                  <a:pt x="23" y="65"/>
                  <a:pt x="46" y="88"/>
                  <a:pt x="48" y="90"/>
                </a:cubicBezTo>
                <a:cubicBezTo>
                  <a:pt x="49" y="93"/>
                  <a:pt x="56" y="111"/>
                  <a:pt x="56" y="111"/>
                </a:cubicBezTo>
                <a:cubicBezTo>
                  <a:pt x="56" y="111"/>
                  <a:pt x="71" y="115"/>
                  <a:pt x="68" y="92"/>
                </a:cubicBezTo>
                <a:cubicBezTo>
                  <a:pt x="65" y="69"/>
                  <a:pt x="58" y="68"/>
                  <a:pt x="58" y="68"/>
                </a:cubicBezTo>
                <a:cubicBezTo>
                  <a:pt x="62" y="67"/>
                  <a:pt x="62" y="67"/>
                  <a:pt x="62" y="67"/>
                </a:cubicBezTo>
                <a:cubicBezTo>
                  <a:pt x="93" y="60"/>
                  <a:pt x="93" y="60"/>
                  <a:pt x="93" y="60"/>
                </a:cubicBezTo>
                <a:cubicBezTo>
                  <a:pt x="96" y="59"/>
                  <a:pt x="98" y="55"/>
                  <a:pt x="97" y="5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7" name="Freeform 42"/>
          <p:cNvSpPr>
            <a:spLocks noEditPoints="1"/>
          </p:cNvSpPr>
          <p:nvPr/>
        </p:nvSpPr>
        <p:spPr bwMode="auto">
          <a:xfrm>
            <a:off x="3337312" y="1313451"/>
            <a:ext cx="242855" cy="231151"/>
          </a:xfrm>
          <a:custGeom>
            <a:avLst/>
            <a:gdLst>
              <a:gd name="T0" fmla="*/ 204680 w 103"/>
              <a:gd name="T1" fmla="*/ 2559 h 98"/>
              <a:gd name="T2" fmla="*/ 191887 w 103"/>
              <a:gd name="T3" fmla="*/ 0 h 98"/>
              <a:gd name="T4" fmla="*/ 133042 w 103"/>
              <a:gd name="T5" fmla="*/ 33273 h 98"/>
              <a:gd name="T6" fmla="*/ 71638 w 103"/>
              <a:gd name="T7" fmla="*/ 0 h 98"/>
              <a:gd name="T8" fmla="*/ 58845 w 103"/>
              <a:gd name="T9" fmla="*/ 2559 h 98"/>
              <a:gd name="T10" fmla="*/ 0 w 103"/>
              <a:gd name="T11" fmla="*/ 71664 h 98"/>
              <a:gd name="T12" fmla="*/ 0 w 103"/>
              <a:gd name="T13" fmla="*/ 87021 h 98"/>
              <a:gd name="T14" fmla="*/ 133042 w 103"/>
              <a:gd name="T15" fmla="*/ 250825 h 98"/>
              <a:gd name="T16" fmla="*/ 263525 w 103"/>
              <a:gd name="T17" fmla="*/ 87021 h 98"/>
              <a:gd name="T18" fmla="*/ 263525 w 103"/>
              <a:gd name="T19" fmla="*/ 71664 h 98"/>
              <a:gd name="T20" fmla="*/ 204680 w 103"/>
              <a:gd name="T21" fmla="*/ 2559 h 98"/>
              <a:gd name="T22" fmla="*/ 235382 w 103"/>
              <a:gd name="T23" fmla="*/ 87021 h 98"/>
              <a:gd name="T24" fmla="*/ 133042 w 103"/>
              <a:gd name="T25" fmla="*/ 214993 h 98"/>
              <a:gd name="T26" fmla="*/ 30702 w 103"/>
              <a:gd name="T27" fmla="*/ 87021 h 98"/>
              <a:gd name="T28" fmla="*/ 30702 w 103"/>
              <a:gd name="T29" fmla="*/ 74224 h 98"/>
              <a:gd name="T30" fmla="*/ 63962 w 103"/>
              <a:gd name="T31" fmla="*/ 30713 h 98"/>
              <a:gd name="T32" fmla="*/ 71638 w 103"/>
              <a:gd name="T33" fmla="*/ 30713 h 98"/>
              <a:gd name="T34" fmla="*/ 110015 w 103"/>
              <a:gd name="T35" fmla="*/ 51189 h 98"/>
              <a:gd name="T36" fmla="*/ 133042 w 103"/>
              <a:gd name="T37" fmla="*/ 76783 h 98"/>
              <a:gd name="T38" fmla="*/ 153510 w 103"/>
              <a:gd name="T39" fmla="*/ 51189 h 98"/>
              <a:gd name="T40" fmla="*/ 191887 w 103"/>
              <a:gd name="T41" fmla="*/ 30713 h 98"/>
              <a:gd name="T42" fmla="*/ 202121 w 103"/>
              <a:gd name="T43" fmla="*/ 30713 h 98"/>
              <a:gd name="T44" fmla="*/ 235382 w 103"/>
              <a:gd name="T45" fmla="*/ 74224 h 98"/>
              <a:gd name="T46" fmla="*/ 235382 w 103"/>
              <a:gd name="T47" fmla="*/ 87021 h 9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3" h="98">
                <a:moveTo>
                  <a:pt x="80" y="1"/>
                </a:moveTo>
                <a:cubicBezTo>
                  <a:pt x="78" y="0"/>
                  <a:pt x="77" y="0"/>
                  <a:pt x="75" y="0"/>
                </a:cubicBezTo>
                <a:cubicBezTo>
                  <a:pt x="64" y="0"/>
                  <a:pt x="58" y="5"/>
                  <a:pt x="52" y="13"/>
                </a:cubicBezTo>
                <a:cubicBezTo>
                  <a:pt x="45" y="5"/>
                  <a:pt x="40" y="0"/>
                  <a:pt x="28" y="0"/>
                </a:cubicBezTo>
                <a:cubicBezTo>
                  <a:pt x="27" y="0"/>
                  <a:pt x="25" y="0"/>
                  <a:pt x="23" y="1"/>
                </a:cubicBezTo>
                <a:cubicBezTo>
                  <a:pt x="13" y="2"/>
                  <a:pt x="2" y="11"/>
                  <a:pt x="0" y="28"/>
                </a:cubicBezTo>
                <a:cubicBezTo>
                  <a:pt x="0" y="34"/>
                  <a:pt x="0" y="34"/>
                  <a:pt x="0" y="34"/>
                </a:cubicBezTo>
                <a:cubicBezTo>
                  <a:pt x="2" y="51"/>
                  <a:pt x="14" y="72"/>
                  <a:pt x="52" y="98"/>
                </a:cubicBezTo>
                <a:cubicBezTo>
                  <a:pt x="89" y="72"/>
                  <a:pt x="102" y="51"/>
                  <a:pt x="103" y="34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2" y="11"/>
                  <a:pt x="90" y="2"/>
                  <a:pt x="80" y="1"/>
                </a:cubicBezTo>
                <a:close/>
                <a:moveTo>
                  <a:pt x="92" y="34"/>
                </a:moveTo>
                <a:cubicBezTo>
                  <a:pt x="90" y="49"/>
                  <a:pt x="77" y="65"/>
                  <a:pt x="52" y="84"/>
                </a:cubicBezTo>
                <a:cubicBezTo>
                  <a:pt x="26" y="65"/>
                  <a:pt x="13" y="49"/>
                  <a:pt x="12" y="34"/>
                </a:cubicBezTo>
                <a:cubicBezTo>
                  <a:pt x="12" y="29"/>
                  <a:pt x="12" y="29"/>
                  <a:pt x="12" y="29"/>
                </a:cubicBezTo>
                <a:cubicBezTo>
                  <a:pt x="13" y="17"/>
                  <a:pt x="20" y="12"/>
                  <a:pt x="25" y="12"/>
                </a:cubicBezTo>
                <a:cubicBezTo>
                  <a:pt x="26" y="12"/>
                  <a:pt x="27" y="12"/>
                  <a:pt x="28" y="12"/>
                </a:cubicBezTo>
                <a:cubicBezTo>
                  <a:pt x="35" y="12"/>
                  <a:pt x="38" y="14"/>
                  <a:pt x="43" y="20"/>
                </a:cubicBezTo>
                <a:cubicBezTo>
                  <a:pt x="52" y="30"/>
                  <a:pt x="52" y="30"/>
                  <a:pt x="52" y="30"/>
                </a:cubicBezTo>
                <a:cubicBezTo>
                  <a:pt x="60" y="20"/>
                  <a:pt x="60" y="20"/>
                  <a:pt x="60" y="20"/>
                </a:cubicBezTo>
                <a:cubicBezTo>
                  <a:pt x="66" y="14"/>
                  <a:pt x="69" y="12"/>
                  <a:pt x="75" y="12"/>
                </a:cubicBezTo>
                <a:cubicBezTo>
                  <a:pt x="76" y="12"/>
                  <a:pt x="78" y="12"/>
                  <a:pt x="79" y="12"/>
                </a:cubicBezTo>
                <a:cubicBezTo>
                  <a:pt x="83" y="12"/>
                  <a:pt x="91" y="17"/>
                  <a:pt x="92" y="29"/>
                </a:cubicBezTo>
                <a:lnTo>
                  <a:pt x="92" y="3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28" name="Group 27"/>
          <p:cNvGrpSpPr/>
          <p:nvPr/>
        </p:nvGrpSpPr>
        <p:grpSpPr>
          <a:xfrm>
            <a:off x="2790159" y="1844690"/>
            <a:ext cx="273577" cy="292596"/>
            <a:chOff x="2640013" y="1927225"/>
            <a:chExt cx="296862" cy="317500"/>
          </a:xfrm>
          <a:solidFill>
            <a:schemeClr val="tx2"/>
          </a:solidFill>
        </p:grpSpPr>
        <p:sp>
          <p:nvSpPr>
            <p:cNvPr id="240" name="Freeform 43"/>
            <p:cNvSpPr>
              <a:spLocks noEditPoints="1"/>
            </p:cNvSpPr>
            <p:nvPr/>
          </p:nvSpPr>
          <p:spPr bwMode="auto">
            <a:xfrm>
              <a:off x="2660650" y="1927225"/>
              <a:ext cx="276225" cy="206375"/>
            </a:xfrm>
            <a:custGeom>
              <a:avLst/>
              <a:gdLst/>
              <a:ahLst/>
              <a:cxnLst>
                <a:cxn ang="0">
                  <a:pos x="19" y="64"/>
                </a:cxn>
                <a:cxn ang="0">
                  <a:pos x="0" y="79"/>
                </a:cxn>
                <a:cxn ang="0">
                  <a:pos x="8" y="81"/>
                </a:cxn>
                <a:cxn ang="0">
                  <a:pos x="25" y="67"/>
                </a:cxn>
                <a:cxn ang="0">
                  <a:pos x="78" y="53"/>
                </a:cxn>
                <a:cxn ang="0">
                  <a:pos x="66" y="44"/>
                </a:cxn>
                <a:cxn ang="0">
                  <a:pos x="92" y="44"/>
                </a:cxn>
                <a:cxn ang="0">
                  <a:pos x="108" y="9"/>
                </a:cxn>
                <a:cxn ang="0">
                  <a:pos x="19" y="64"/>
                </a:cxn>
                <a:cxn ang="0">
                  <a:pos x="28" y="60"/>
                </a:cxn>
                <a:cxn ang="0">
                  <a:pos x="28" y="60"/>
                </a:cxn>
                <a:cxn ang="0">
                  <a:pos x="100" y="14"/>
                </a:cxn>
                <a:cxn ang="0">
                  <a:pos x="28" y="60"/>
                </a:cxn>
              </a:cxnLst>
              <a:rect l="0" t="0" r="r" b="b"/>
              <a:pathLst>
                <a:path w="108" h="81">
                  <a:moveTo>
                    <a:pt x="19" y="64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58" y="66"/>
                    <a:pt x="78" y="53"/>
                    <a:pt x="78" y="53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6" y="44"/>
                    <a:pt x="87" y="42"/>
                    <a:pt x="92" y="44"/>
                  </a:cubicBezTo>
                  <a:cubicBezTo>
                    <a:pt x="97" y="42"/>
                    <a:pt x="106" y="34"/>
                    <a:pt x="108" y="9"/>
                  </a:cubicBezTo>
                  <a:cubicBezTo>
                    <a:pt x="49" y="0"/>
                    <a:pt x="34" y="33"/>
                    <a:pt x="19" y="64"/>
                  </a:cubicBezTo>
                  <a:close/>
                  <a:moveTo>
                    <a:pt x="28" y="60"/>
                  </a:moveTo>
                  <a:cubicBezTo>
                    <a:pt x="28" y="60"/>
                    <a:pt x="28" y="60"/>
                    <a:pt x="28" y="60"/>
                  </a:cubicBezTo>
                  <a:cubicBezTo>
                    <a:pt x="33" y="54"/>
                    <a:pt x="66" y="21"/>
                    <a:pt x="100" y="14"/>
                  </a:cubicBezTo>
                  <a:cubicBezTo>
                    <a:pt x="81" y="20"/>
                    <a:pt x="37" y="54"/>
                    <a:pt x="28" y="6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41" name="Freeform 44"/>
            <p:cNvSpPr/>
            <p:nvPr/>
          </p:nvSpPr>
          <p:spPr bwMode="auto">
            <a:xfrm>
              <a:off x="2640013" y="2149475"/>
              <a:ext cx="131763" cy="95250"/>
            </a:xfrm>
            <a:custGeom>
              <a:avLst/>
              <a:gdLst/>
              <a:ahLst/>
              <a:cxnLst>
                <a:cxn ang="0">
                  <a:pos x="44" y="8"/>
                </a:cxn>
                <a:cxn ang="0">
                  <a:pos x="36" y="8"/>
                </a:cxn>
                <a:cxn ang="0">
                  <a:pos x="29" y="0"/>
                </a:cxn>
                <a:cxn ang="0">
                  <a:pos x="22" y="0"/>
                </a:cxn>
                <a:cxn ang="0">
                  <a:pos x="15" y="8"/>
                </a:cxn>
                <a:cxn ang="0">
                  <a:pos x="7" y="8"/>
                </a:cxn>
                <a:cxn ang="0">
                  <a:pos x="0" y="15"/>
                </a:cxn>
                <a:cxn ang="0">
                  <a:pos x="0" y="29"/>
                </a:cxn>
                <a:cxn ang="0">
                  <a:pos x="7" y="37"/>
                </a:cxn>
                <a:cxn ang="0">
                  <a:pos x="44" y="37"/>
                </a:cxn>
                <a:cxn ang="0">
                  <a:pos x="51" y="29"/>
                </a:cxn>
                <a:cxn ang="0">
                  <a:pos x="51" y="15"/>
                </a:cxn>
                <a:cxn ang="0">
                  <a:pos x="44" y="8"/>
                </a:cxn>
              </a:cxnLst>
              <a:rect l="0" t="0" r="r" b="b"/>
              <a:pathLst>
                <a:path w="51" h="37">
                  <a:moveTo>
                    <a:pt x="44" y="8"/>
                  </a:moveTo>
                  <a:cubicBezTo>
                    <a:pt x="36" y="8"/>
                    <a:pt x="36" y="8"/>
                    <a:pt x="36" y="8"/>
                  </a:cubicBezTo>
                  <a:cubicBezTo>
                    <a:pt x="36" y="4"/>
                    <a:pt x="33" y="0"/>
                    <a:pt x="29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8" y="0"/>
                    <a:pt x="15" y="4"/>
                    <a:pt x="15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3" y="8"/>
                    <a:pt x="0" y="11"/>
                    <a:pt x="0" y="15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3"/>
                    <a:pt x="3" y="37"/>
                    <a:pt x="7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8" y="37"/>
                    <a:pt x="51" y="33"/>
                    <a:pt x="51" y="29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1"/>
                    <a:pt x="48" y="8"/>
                    <a:pt x="44" y="8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29" name="Freeform 45"/>
          <p:cNvSpPr>
            <a:spLocks noEditPoints="1"/>
          </p:cNvSpPr>
          <p:nvPr/>
        </p:nvSpPr>
        <p:spPr bwMode="auto">
          <a:xfrm>
            <a:off x="3887394" y="1895717"/>
            <a:ext cx="273577" cy="241392"/>
          </a:xfrm>
          <a:custGeom>
            <a:avLst/>
            <a:gdLst>
              <a:gd name="T0" fmla="*/ 296862 w 187"/>
              <a:gd name="T1" fmla="*/ 57150 h 165"/>
              <a:gd name="T2" fmla="*/ 296862 w 187"/>
              <a:gd name="T3" fmla="*/ 0 h 165"/>
              <a:gd name="T4" fmla="*/ 239712 w 187"/>
              <a:gd name="T5" fmla="*/ 0 h 165"/>
              <a:gd name="T6" fmla="*/ 239712 w 187"/>
              <a:gd name="T7" fmla="*/ 19050 h 165"/>
              <a:gd name="T8" fmla="*/ 53975 w 187"/>
              <a:gd name="T9" fmla="*/ 19050 h 165"/>
              <a:gd name="T10" fmla="*/ 53975 w 187"/>
              <a:gd name="T11" fmla="*/ 0 h 165"/>
              <a:gd name="T12" fmla="*/ 0 w 187"/>
              <a:gd name="T13" fmla="*/ 0 h 165"/>
              <a:gd name="T14" fmla="*/ 0 w 187"/>
              <a:gd name="T15" fmla="*/ 57150 h 165"/>
              <a:gd name="T16" fmla="*/ 17462 w 187"/>
              <a:gd name="T17" fmla="*/ 57150 h 165"/>
              <a:gd name="T18" fmla="*/ 17462 w 187"/>
              <a:gd name="T19" fmla="*/ 204788 h 165"/>
              <a:gd name="T20" fmla="*/ 0 w 187"/>
              <a:gd name="T21" fmla="*/ 204788 h 165"/>
              <a:gd name="T22" fmla="*/ 0 w 187"/>
              <a:gd name="T23" fmla="*/ 261938 h 165"/>
              <a:gd name="T24" fmla="*/ 53975 w 187"/>
              <a:gd name="T25" fmla="*/ 261938 h 165"/>
              <a:gd name="T26" fmla="*/ 53975 w 187"/>
              <a:gd name="T27" fmla="*/ 241300 h 165"/>
              <a:gd name="T28" fmla="*/ 239712 w 187"/>
              <a:gd name="T29" fmla="*/ 241300 h 165"/>
              <a:gd name="T30" fmla="*/ 239712 w 187"/>
              <a:gd name="T31" fmla="*/ 261938 h 165"/>
              <a:gd name="T32" fmla="*/ 296862 w 187"/>
              <a:gd name="T33" fmla="*/ 261938 h 165"/>
              <a:gd name="T34" fmla="*/ 296862 w 187"/>
              <a:gd name="T35" fmla="*/ 204788 h 165"/>
              <a:gd name="T36" fmla="*/ 277812 w 187"/>
              <a:gd name="T37" fmla="*/ 204788 h 165"/>
              <a:gd name="T38" fmla="*/ 277812 w 187"/>
              <a:gd name="T39" fmla="*/ 57150 h 165"/>
              <a:gd name="T40" fmla="*/ 296862 w 187"/>
              <a:gd name="T41" fmla="*/ 57150 h 165"/>
              <a:gd name="T42" fmla="*/ 257175 w 187"/>
              <a:gd name="T43" fmla="*/ 19050 h 165"/>
              <a:gd name="T44" fmla="*/ 277812 w 187"/>
              <a:gd name="T45" fmla="*/ 19050 h 165"/>
              <a:gd name="T46" fmla="*/ 277812 w 187"/>
              <a:gd name="T47" fmla="*/ 38100 h 165"/>
              <a:gd name="T48" fmla="*/ 257175 w 187"/>
              <a:gd name="T49" fmla="*/ 38100 h 165"/>
              <a:gd name="T50" fmla="*/ 257175 w 187"/>
              <a:gd name="T51" fmla="*/ 19050 h 165"/>
              <a:gd name="T52" fmla="*/ 17462 w 187"/>
              <a:gd name="T53" fmla="*/ 19050 h 165"/>
              <a:gd name="T54" fmla="*/ 34925 w 187"/>
              <a:gd name="T55" fmla="*/ 19050 h 165"/>
              <a:gd name="T56" fmla="*/ 34925 w 187"/>
              <a:gd name="T57" fmla="*/ 38100 h 165"/>
              <a:gd name="T58" fmla="*/ 17462 w 187"/>
              <a:gd name="T59" fmla="*/ 38100 h 165"/>
              <a:gd name="T60" fmla="*/ 17462 w 187"/>
              <a:gd name="T61" fmla="*/ 19050 h 165"/>
              <a:gd name="T62" fmla="*/ 17462 w 187"/>
              <a:gd name="T63" fmla="*/ 241300 h 165"/>
              <a:gd name="T64" fmla="*/ 17462 w 187"/>
              <a:gd name="T65" fmla="*/ 223838 h 165"/>
              <a:gd name="T66" fmla="*/ 34925 w 187"/>
              <a:gd name="T67" fmla="*/ 223838 h 165"/>
              <a:gd name="T68" fmla="*/ 34925 w 187"/>
              <a:gd name="T69" fmla="*/ 241300 h 165"/>
              <a:gd name="T70" fmla="*/ 17462 w 187"/>
              <a:gd name="T71" fmla="*/ 241300 h 165"/>
              <a:gd name="T72" fmla="*/ 277812 w 187"/>
              <a:gd name="T73" fmla="*/ 241300 h 165"/>
              <a:gd name="T74" fmla="*/ 257175 w 187"/>
              <a:gd name="T75" fmla="*/ 241300 h 165"/>
              <a:gd name="T76" fmla="*/ 257175 w 187"/>
              <a:gd name="T77" fmla="*/ 223838 h 165"/>
              <a:gd name="T78" fmla="*/ 277812 w 187"/>
              <a:gd name="T79" fmla="*/ 223838 h 165"/>
              <a:gd name="T80" fmla="*/ 277812 w 187"/>
              <a:gd name="T81" fmla="*/ 241300 h 165"/>
              <a:gd name="T82" fmla="*/ 257175 w 187"/>
              <a:gd name="T83" fmla="*/ 204788 h 165"/>
              <a:gd name="T84" fmla="*/ 239712 w 187"/>
              <a:gd name="T85" fmla="*/ 204788 h 165"/>
              <a:gd name="T86" fmla="*/ 239712 w 187"/>
              <a:gd name="T87" fmla="*/ 223838 h 165"/>
              <a:gd name="T88" fmla="*/ 53975 w 187"/>
              <a:gd name="T89" fmla="*/ 223838 h 165"/>
              <a:gd name="T90" fmla="*/ 53975 w 187"/>
              <a:gd name="T91" fmla="*/ 204788 h 165"/>
              <a:gd name="T92" fmla="*/ 34925 w 187"/>
              <a:gd name="T93" fmla="*/ 204788 h 165"/>
              <a:gd name="T94" fmla="*/ 34925 w 187"/>
              <a:gd name="T95" fmla="*/ 57150 h 165"/>
              <a:gd name="T96" fmla="*/ 53975 w 187"/>
              <a:gd name="T97" fmla="*/ 57150 h 165"/>
              <a:gd name="T98" fmla="*/ 53975 w 187"/>
              <a:gd name="T99" fmla="*/ 38100 h 165"/>
              <a:gd name="T100" fmla="*/ 239712 w 187"/>
              <a:gd name="T101" fmla="*/ 38100 h 165"/>
              <a:gd name="T102" fmla="*/ 239712 w 187"/>
              <a:gd name="T103" fmla="*/ 57150 h 165"/>
              <a:gd name="T104" fmla="*/ 257175 w 187"/>
              <a:gd name="T105" fmla="*/ 57150 h 165"/>
              <a:gd name="T106" fmla="*/ 257175 w 187"/>
              <a:gd name="T107" fmla="*/ 204788 h 16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87" h="165">
                <a:moveTo>
                  <a:pt x="187" y="36"/>
                </a:moveTo>
                <a:lnTo>
                  <a:pt x="187" y="0"/>
                </a:lnTo>
                <a:lnTo>
                  <a:pt x="151" y="0"/>
                </a:lnTo>
                <a:lnTo>
                  <a:pt x="151" y="12"/>
                </a:lnTo>
                <a:lnTo>
                  <a:pt x="34" y="12"/>
                </a:lnTo>
                <a:lnTo>
                  <a:pt x="34" y="0"/>
                </a:lnTo>
                <a:lnTo>
                  <a:pt x="0" y="0"/>
                </a:lnTo>
                <a:lnTo>
                  <a:pt x="0" y="36"/>
                </a:lnTo>
                <a:lnTo>
                  <a:pt x="11" y="36"/>
                </a:lnTo>
                <a:lnTo>
                  <a:pt x="11" y="129"/>
                </a:lnTo>
                <a:lnTo>
                  <a:pt x="0" y="129"/>
                </a:lnTo>
                <a:lnTo>
                  <a:pt x="0" y="165"/>
                </a:lnTo>
                <a:lnTo>
                  <a:pt x="34" y="165"/>
                </a:lnTo>
                <a:lnTo>
                  <a:pt x="34" y="152"/>
                </a:lnTo>
                <a:lnTo>
                  <a:pt x="151" y="152"/>
                </a:lnTo>
                <a:lnTo>
                  <a:pt x="151" y="165"/>
                </a:lnTo>
                <a:lnTo>
                  <a:pt x="187" y="165"/>
                </a:lnTo>
                <a:lnTo>
                  <a:pt x="187" y="129"/>
                </a:lnTo>
                <a:lnTo>
                  <a:pt x="175" y="129"/>
                </a:lnTo>
                <a:lnTo>
                  <a:pt x="175" y="36"/>
                </a:lnTo>
                <a:lnTo>
                  <a:pt x="187" y="36"/>
                </a:lnTo>
                <a:close/>
                <a:moveTo>
                  <a:pt x="162" y="12"/>
                </a:moveTo>
                <a:lnTo>
                  <a:pt x="175" y="12"/>
                </a:lnTo>
                <a:lnTo>
                  <a:pt x="175" y="24"/>
                </a:lnTo>
                <a:lnTo>
                  <a:pt x="162" y="24"/>
                </a:lnTo>
                <a:lnTo>
                  <a:pt x="162" y="12"/>
                </a:lnTo>
                <a:close/>
                <a:moveTo>
                  <a:pt x="11" y="12"/>
                </a:moveTo>
                <a:lnTo>
                  <a:pt x="22" y="12"/>
                </a:lnTo>
                <a:lnTo>
                  <a:pt x="22" y="24"/>
                </a:lnTo>
                <a:lnTo>
                  <a:pt x="11" y="24"/>
                </a:lnTo>
                <a:lnTo>
                  <a:pt x="11" y="12"/>
                </a:lnTo>
                <a:close/>
                <a:moveTo>
                  <a:pt x="11" y="152"/>
                </a:moveTo>
                <a:lnTo>
                  <a:pt x="11" y="141"/>
                </a:lnTo>
                <a:lnTo>
                  <a:pt x="22" y="141"/>
                </a:lnTo>
                <a:lnTo>
                  <a:pt x="22" y="152"/>
                </a:lnTo>
                <a:lnTo>
                  <a:pt x="11" y="152"/>
                </a:lnTo>
                <a:close/>
                <a:moveTo>
                  <a:pt x="175" y="152"/>
                </a:moveTo>
                <a:lnTo>
                  <a:pt x="162" y="152"/>
                </a:lnTo>
                <a:lnTo>
                  <a:pt x="162" y="141"/>
                </a:lnTo>
                <a:lnTo>
                  <a:pt x="175" y="141"/>
                </a:lnTo>
                <a:lnTo>
                  <a:pt x="175" y="152"/>
                </a:lnTo>
                <a:close/>
                <a:moveTo>
                  <a:pt x="162" y="129"/>
                </a:moveTo>
                <a:lnTo>
                  <a:pt x="151" y="129"/>
                </a:lnTo>
                <a:lnTo>
                  <a:pt x="151" y="141"/>
                </a:lnTo>
                <a:lnTo>
                  <a:pt x="34" y="141"/>
                </a:lnTo>
                <a:lnTo>
                  <a:pt x="34" y="129"/>
                </a:lnTo>
                <a:lnTo>
                  <a:pt x="22" y="129"/>
                </a:lnTo>
                <a:lnTo>
                  <a:pt x="22" y="36"/>
                </a:lnTo>
                <a:lnTo>
                  <a:pt x="34" y="36"/>
                </a:lnTo>
                <a:lnTo>
                  <a:pt x="34" y="24"/>
                </a:lnTo>
                <a:lnTo>
                  <a:pt x="151" y="24"/>
                </a:lnTo>
                <a:lnTo>
                  <a:pt x="151" y="36"/>
                </a:lnTo>
                <a:lnTo>
                  <a:pt x="162" y="36"/>
                </a:lnTo>
                <a:lnTo>
                  <a:pt x="162" y="12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30" name="Group 29"/>
          <p:cNvGrpSpPr/>
          <p:nvPr/>
        </p:nvGrpSpPr>
        <p:grpSpPr>
          <a:xfrm>
            <a:off x="4434549" y="1895895"/>
            <a:ext cx="272114" cy="241391"/>
            <a:chOff x="4424363" y="1982788"/>
            <a:chExt cx="295275" cy="261937"/>
          </a:xfrm>
          <a:solidFill>
            <a:schemeClr val="tx2"/>
          </a:solidFill>
        </p:grpSpPr>
        <p:sp>
          <p:nvSpPr>
            <p:cNvPr id="232" name="Rectangle 46"/>
            <p:cNvSpPr>
              <a:spLocks noChangeArrowheads="1"/>
            </p:cNvSpPr>
            <p:nvPr/>
          </p:nvSpPr>
          <p:spPr bwMode="auto">
            <a:xfrm>
              <a:off x="4497388" y="2001838"/>
              <a:ext cx="149225" cy="19050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33" name="Rectangle 47"/>
            <p:cNvSpPr>
              <a:spLocks noChangeArrowheads="1"/>
            </p:cNvSpPr>
            <p:nvPr/>
          </p:nvSpPr>
          <p:spPr bwMode="auto">
            <a:xfrm>
              <a:off x="4497388" y="2206625"/>
              <a:ext cx="149225" cy="1746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34" name="Rectangle 48"/>
            <p:cNvSpPr>
              <a:spLocks noChangeArrowheads="1"/>
            </p:cNvSpPr>
            <p:nvPr/>
          </p:nvSpPr>
          <p:spPr bwMode="auto">
            <a:xfrm>
              <a:off x="4441825" y="2057400"/>
              <a:ext cx="17463" cy="11271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35" name="Rectangle 49"/>
            <p:cNvSpPr>
              <a:spLocks noChangeArrowheads="1"/>
            </p:cNvSpPr>
            <p:nvPr/>
          </p:nvSpPr>
          <p:spPr bwMode="auto">
            <a:xfrm>
              <a:off x="4684713" y="2057400"/>
              <a:ext cx="17463" cy="11271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36" name="Oval 50"/>
            <p:cNvSpPr>
              <a:spLocks noChangeArrowheads="1"/>
            </p:cNvSpPr>
            <p:nvPr/>
          </p:nvSpPr>
          <p:spPr bwMode="auto">
            <a:xfrm>
              <a:off x="4424363" y="1982788"/>
              <a:ext cx="55563" cy="57150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37" name="Oval 51"/>
            <p:cNvSpPr>
              <a:spLocks noChangeArrowheads="1"/>
            </p:cNvSpPr>
            <p:nvPr/>
          </p:nvSpPr>
          <p:spPr bwMode="auto">
            <a:xfrm>
              <a:off x="4664075" y="1982788"/>
              <a:ext cx="55563" cy="57150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38" name="Oval 52"/>
            <p:cNvSpPr>
              <a:spLocks noChangeArrowheads="1"/>
            </p:cNvSpPr>
            <p:nvPr/>
          </p:nvSpPr>
          <p:spPr bwMode="auto">
            <a:xfrm>
              <a:off x="4664075" y="2187575"/>
              <a:ext cx="55563" cy="57150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39" name="Oval 53"/>
            <p:cNvSpPr>
              <a:spLocks noChangeArrowheads="1"/>
            </p:cNvSpPr>
            <p:nvPr/>
          </p:nvSpPr>
          <p:spPr bwMode="auto">
            <a:xfrm>
              <a:off x="4424363" y="2187575"/>
              <a:ext cx="55563" cy="57150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31" name="Freeform 54"/>
          <p:cNvSpPr>
            <a:spLocks noEditPoints="1"/>
          </p:cNvSpPr>
          <p:nvPr/>
        </p:nvSpPr>
        <p:spPr bwMode="auto">
          <a:xfrm>
            <a:off x="5530321" y="1863532"/>
            <a:ext cx="238466" cy="254559"/>
          </a:xfrm>
          <a:custGeom>
            <a:avLst/>
            <a:gdLst>
              <a:gd name="T0" fmla="*/ 184150 w 163"/>
              <a:gd name="T1" fmla="*/ 92075 h 174"/>
              <a:gd name="T2" fmla="*/ 184150 w 163"/>
              <a:gd name="T3" fmla="*/ 0 h 174"/>
              <a:gd name="T4" fmla="*/ 0 w 163"/>
              <a:gd name="T5" fmla="*/ 0 h 174"/>
              <a:gd name="T6" fmla="*/ 0 w 163"/>
              <a:gd name="T7" fmla="*/ 184150 h 174"/>
              <a:gd name="T8" fmla="*/ 74613 w 163"/>
              <a:gd name="T9" fmla="*/ 184150 h 174"/>
              <a:gd name="T10" fmla="*/ 74613 w 163"/>
              <a:gd name="T11" fmla="*/ 276225 h 174"/>
              <a:gd name="T12" fmla="*/ 258763 w 163"/>
              <a:gd name="T13" fmla="*/ 276225 h 174"/>
              <a:gd name="T14" fmla="*/ 258763 w 163"/>
              <a:gd name="T15" fmla="*/ 92075 h 174"/>
              <a:gd name="T16" fmla="*/ 184150 w 163"/>
              <a:gd name="T17" fmla="*/ 92075 h 174"/>
              <a:gd name="T18" fmla="*/ 239713 w 163"/>
              <a:gd name="T19" fmla="*/ 258763 h 174"/>
              <a:gd name="T20" fmla="*/ 92075 w 163"/>
              <a:gd name="T21" fmla="*/ 258763 h 174"/>
              <a:gd name="T22" fmla="*/ 92075 w 163"/>
              <a:gd name="T23" fmla="*/ 184150 h 174"/>
              <a:gd name="T24" fmla="*/ 184150 w 163"/>
              <a:gd name="T25" fmla="*/ 184150 h 174"/>
              <a:gd name="T26" fmla="*/ 184150 w 163"/>
              <a:gd name="T27" fmla="*/ 109538 h 174"/>
              <a:gd name="T28" fmla="*/ 239713 w 163"/>
              <a:gd name="T29" fmla="*/ 109538 h 174"/>
              <a:gd name="T30" fmla="*/ 239713 w 163"/>
              <a:gd name="T31" fmla="*/ 258763 h 17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3" h="174">
                <a:moveTo>
                  <a:pt x="116" y="58"/>
                </a:moveTo>
                <a:lnTo>
                  <a:pt x="116" y="0"/>
                </a:lnTo>
                <a:lnTo>
                  <a:pt x="0" y="0"/>
                </a:lnTo>
                <a:lnTo>
                  <a:pt x="0" y="116"/>
                </a:lnTo>
                <a:lnTo>
                  <a:pt x="47" y="116"/>
                </a:lnTo>
                <a:lnTo>
                  <a:pt x="47" y="174"/>
                </a:lnTo>
                <a:lnTo>
                  <a:pt x="163" y="174"/>
                </a:lnTo>
                <a:lnTo>
                  <a:pt x="163" y="58"/>
                </a:lnTo>
                <a:lnTo>
                  <a:pt x="116" y="58"/>
                </a:lnTo>
                <a:close/>
                <a:moveTo>
                  <a:pt x="151" y="163"/>
                </a:moveTo>
                <a:lnTo>
                  <a:pt x="58" y="163"/>
                </a:lnTo>
                <a:lnTo>
                  <a:pt x="58" y="116"/>
                </a:lnTo>
                <a:lnTo>
                  <a:pt x="116" y="116"/>
                </a:lnTo>
                <a:lnTo>
                  <a:pt x="116" y="69"/>
                </a:lnTo>
                <a:lnTo>
                  <a:pt x="151" y="69"/>
                </a:lnTo>
                <a:lnTo>
                  <a:pt x="151" y="16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2" name="Freeform 55"/>
          <p:cNvSpPr>
            <a:spLocks noEditPoints="1"/>
          </p:cNvSpPr>
          <p:nvPr/>
        </p:nvSpPr>
        <p:spPr bwMode="auto">
          <a:xfrm>
            <a:off x="4980240" y="1863532"/>
            <a:ext cx="241392" cy="238466"/>
          </a:xfrm>
          <a:custGeom>
            <a:avLst/>
            <a:gdLst>
              <a:gd name="T0" fmla="*/ 187325 w 165"/>
              <a:gd name="T1" fmla="*/ 73025 h 163"/>
              <a:gd name="T2" fmla="*/ 187325 w 165"/>
              <a:gd name="T3" fmla="*/ 0 h 163"/>
              <a:gd name="T4" fmla="*/ 0 w 165"/>
              <a:gd name="T5" fmla="*/ 0 h 163"/>
              <a:gd name="T6" fmla="*/ 0 w 165"/>
              <a:gd name="T7" fmla="*/ 184150 h 163"/>
              <a:gd name="T8" fmla="*/ 74613 w 165"/>
              <a:gd name="T9" fmla="*/ 184150 h 163"/>
              <a:gd name="T10" fmla="*/ 74613 w 165"/>
              <a:gd name="T11" fmla="*/ 258763 h 163"/>
              <a:gd name="T12" fmla="*/ 261938 w 165"/>
              <a:gd name="T13" fmla="*/ 258763 h 163"/>
              <a:gd name="T14" fmla="*/ 261938 w 165"/>
              <a:gd name="T15" fmla="*/ 73025 h 163"/>
              <a:gd name="T16" fmla="*/ 187325 w 165"/>
              <a:gd name="T17" fmla="*/ 73025 h 163"/>
              <a:gd name="T18" fmla="*/ 242888 w 165"/>
              <a:gd name="T19" fmla="*/ 239713 h 163"/>
              <a:gd name="T20" fmla="*/ 95250 w 165"/>
              <a:gd name="T21" fmla="*/ 239713 h 163"/>
              <a:gd name="T22" fmla="*/ 95250 w 165"/>
              <a:gd name="T23" fmla="*/ 92075 h 163"/>
              <a:gd name="T24" fmla="*/ 242888 w 165"/>
              <a:gd name="T25" fmla="*/ 92075 h 163"/>
              <a:gd name="T26" fmla="*/ 242888 w 165"/>
              <a:gd name="T27" fmla="*/ 239713 h 16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5" h="163">
                <a:moveTo>
                  <a:pt x="118" y="46"/>
                </a:moveTo>
                <a:lnTo>
                  <a:pt x="118" y="0"/>
                </a:lnTo>
                <a:lnTo>
                  <a:pt x="0" y="0"/>
                </a:lnTo>
                <a:lnTo>
                  <a:pt x="0" y="116"/>
                </a:lnTo>
                <a:lnTo>
                  <a:pt x="47" y="116"/>
                </a:lnTo>
                <a:lnTo>
                  <a:pt x="47" y="163"/>
                </a:lnTo>
                <a:lnTo>
                  <a:pt x="165" y="163"/>
                </a:lnTo>
                <a:lnTo>
                  <a:pt x="165" y="46"/>
                </a:lnTo>
                <a:lnTo>
                  <a:pt x="118" y="46"/>
                </a:lnTo>
                <a:close/>
                <a:moveTo>
                  <a:pt x="153" y="151"/>
                </a:moveTo>
                <a:lnTo>
                  <a:pt x="60" y="151"/>
                </a:lnTo>
                <a:lnTo>
                  <a:pt x="60" y="58"/>
                </a:lnTo>
                <a:lnTo>
                  <a:pt x="153" y="58"/>
                </a:lnTo>
                <a:lnTo>
                  <a:pt x="153" y="15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3337313" y="1863709"/>
            <a:ext cx="241392" cy="273577"/>
            <a:chOff x="3233738" y="1947863"/>
            <a:chExt cx="261938" cy="296862"/>
          </a:xfrm>
          <a:solidFill>
            <a:schemeClr val="tx2"/>
          </a:solidFill>
        </p:grpSpPr>
        <p:sp>
          <p:nvSpPr>
            <p:cNvPr id="230" name="Freeform 56"/>
            <p:cNvSpPr>
              <a:spLocks noEditPoints="1"/>
            </p:cNvSpPr>
            <p:nvPr/>
          </p:nvSpPr>
          <p:spPr bwMode="auto">
            <a:xfrm>
              <a:off x="3233738" y="1947863"/>
              <a:ext cx="261938" cy="147638"/>
            </a:xfrm>
            <a:custGeom>
              <a:avLst/>
              <a:gdLst/>
              <a:ahLst/>
              <a:cxnLst>
                <a:cxn ang="0">
                  <a:pos x="8" y="58"/>
                </a:cxn>
                <a:cxn ang="0">
                  <a:pos x="95" y="58"/>
                </a:cxn>
                <a:cxn ang="0">
                  <a:pos x="102" y="50"/>
                </a:cxn>
                <a:cxn ang="0">
                  <a:pos x="95" y="43"/>
                </a:cxn>
                <a:cxn ang="0">
                  <a:pos x="73" y="43"/>
                </a:cxn>
                <a:cxn ang="0">
                  <a:pos x="66" y="36"/>
                </a:cxn>
                <a:cxn ang="0">
                  <a:pos x="66" y="7"/>
                </a:cxn>
                <a:cxn ang="0">
                  <a:pos x="58" y="0"/>
                </a:cxn>
                <a:cxn ang="0">
                  <a:pos x="44" y="0"/>
                </a:cxn>
                <a:cxn ang="0">
                  <a:pos x="37" y="7"/>
                </a:cxn>
                <a:cxn ang="0">
                  <a:pos x="37" y="36"/>
                </a:cxn>
                <a:cxn ang="0">
                  <a:pos x="29" y="43"/>
                </a:cxn>
                <a:cxn ang="0">
                  <a:pos x="8" y="43"/>
                </a:cxn>
                <a:cxn ang="0">
                  <a:pos x="0" y="50"/>
                </a:cxn>
                <a:cxn ang="0">
                  <a:pos x="8" y="58"/>
                </a:cxn>
                <a:cxn ang="0">
                  <a:pos x="48" y="7"/>
                </a:cxn>
                <a:cxn ang="0">
                  <a:pos x="55" y="7"/>
                </a:cxn>
                <a:cxn ang="0">
                  <a:pos x="58" y="10"/>
                </a:cxn>
                <a:cxn ang="0">
                  <a:pos x="55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48" y="7"/>
                </a:cxn>
              </a:cxnLst>
              <a:rect l="0" t="0" r="r" b="b"/>
              <a:pathLst>
                <a:path w="102" h="58">
                  <a:moveTo>
                    <a:pt x="8" y="58"/>
                  </a:moveTo>
                  <a:cubicBezTo>
                    <a:pt x="95" y="58"/>
                    <a:pt x="95" y="58"/>
                    <a:pt x="95" y="58"/>
                  </a:cubicBezTo>
                  <a:cubicBezTo>
                    <a:pt x="99" y="58"/>
                    <a:pt x="102" y="54"/>
                    <a:pt x="102" y="50"/>
                  </a:cubicBezTo>
                  <a:cubicBezTo>
                    <a:pt x="102" y="46"/>
                    <a:pt x="99" y="43"/>
                    <a:pt x="95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69" y="43"/>
                    <a:pt x="66" y="40"/>
                    <a:pt x="66" y="36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3"/>
                    <a:pt x="62" y="0"/>
                    <a:pt x="58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0" y="0"/>
                    <a:pt x="37" y="3"/>
                    <a:pt x="37" y="7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40"/>
                    <a:pt x="33" y="43"/>
                    <a:pt x="29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4" y="43"/>
                    <a:pt x="0" y="46"/>
                    <a:pt x="0" y="50"/>
                  </a:cubicBezTo>
                  <a:cubicBezTo>
                    <a:pt x="0" y="54"/>
                    <a:pt x="4" y="58"/>
                    <a:pt x="8" y="58"/>
                  </a:cubicBezTo>
                  <a:close/>
                  <a:moveTo>
                    <a:pt x="48" y="7"/>
                  </a:moveTo>
                  <a:cubicBezTo>
                    <a:pt x="55" y="7"/>
                    <a:pt x="55" y="7"/>
                    <a:pt x="55" y="7"/>
                  </a:cubicBezTo>
                  <a:cubicBezTo>
                    <a:pt x="57" y="7"/>
                    <a:pt x="58" y="8"/>
                    <a:pt x="58" y="10"/>
                  </a:cubicBezTo>
                  <a:cubicBezTo>
                    <a:pt x="58" y="12"/>
                    <a:pt x="57" y="14"/>
                    <a:pt x="55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6" y="14"/>
                    <a:pt x="44" y="12"/>
                    <a:pt x="44" y="10"/>
                  </a:cubicBezTo>
                  <a:cubicBezTo>
                    <a:pt x="44" y="8"/>
                    <a:pt x="46" y="7"/>
                    <a:pt x="48" y="7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31" name="Freeform 57"/>
            <p:cNvSpPr/>
            <p:nvPr/>
          </p:nvSpPr>
          <p:spPr bwMode="auto">
            <a:xfrm>
              <a:off x="3233738" y="2114550"/>
              <a:ext cx="261938" cy="1301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11" y="0"/>
                </a:cxn>
                <a:cxn ang="0">
                  <a:pos x="7" y="3"/>
                </a:cxn>
                <a:cxn ang="0">
                  <a:pos x="0" y="51"/>
                </a:cxn>
                <a:cxn ang="0">
                  <a:pos x="22" y="51"/>
                </a:cxn>
                <a:cxn ang="0">
                  <a:pos x="29" y="29"/>
                </a:cxn>
                <a:cxn ang="0">
                  <a:pos x="29" y="51"/>
                </a:cxn>
                <a:cxn ang="0">
                  <a:pos x="73" y="51"/>
                </a:cxn>
                <a:cxn ang="0">
                  <a:pos x="73" y="29"/>
                </a:cxn>
                <a:cxn ang="0">
                  <a:pos x="80" y="51"/>
                </a:cxn>
                <a:cxn ang="0">
                  <a:pos x="102" y="51"/>
                </a:cxn>
                <a:cxn ang="0">
                  <a:pos x="95" y="3"/>
                </a:cxn>
                <a:cxn ang="0">
                  <a:pos x="92" y="0"/>
                </a:cxn>
              </a:cxnLst>
              <a:rect l="0" t="0" r="r" b="b"/>
              <a:pathLst>
                <a:path w="102" h="51">
                  <a:moveTo>
                    <a:pt x="9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7" y="1"/>
                    <a:pt x="7" y="3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1"/>
                    <a:pt x="93" y="0"/>
                    <a:pt x="92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2243004" y="1879801"/>
            <a:ext cx="272114" cy="276504"/>
            <a:chOff x="2046288" y="1965325"/>
            <a:chExt cx="295275" cy="300038"/>
          </a:xfrm>
          <a:solidFill>
            <a:schemeClr val="tx2"/>
          </a:solidFill>
        </p:grpSpPr>
        <p:sp>
          <p:nvSpPr>
            <p:cNvPr id="228" name="Freeform 58"/>
            <p:cNvSpPr/>
            <p:nvPr/>
          </p:nvSpPr>
          <p:spPr bwMode="auto">
            <a:xfrm>
              <a:off x="2157413" y="1965325"/>
              <a:ext cx="184150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57" y="5"/>
                </a:cxn>
                <a:cxn ang="0">
                  <a:pos x="22" y="40"/>
                </a:cxn>
                <a:cxn ang="0">
                  <a:pos x="0" y="52"/>
                </a:cxn>
                <a:cxn ang="0">
                  <a:pos x="19" y="71"/>
                </a:cxn>
                <a:cxn ang="0">
                  <a:pos x="32" y="49"/>
                </a:cxn>
                <a:cxn ang="0">
                  <a:pos x="66" y="15"/>
                </a:cxn>
                <a:cxn ang="0">
                  <a:pos x="67" y="4"/>
                </a:cxn>
              </a:cxnLst>
              <a:rect l="0" t="0" r="r" b="b"/>
              <a:pathLst>
                <a:path w="72" h="71">
                  <a:moveTo>
                    <a:pt x="67" y="4"/>
                  </a:moveTo>
                  <a:cubicBezTo>
                    <a:pt x="62" y="0"/>
                    <a:pt x="57" y="5"/>
                    <a:pt x="57" y="5"/>
                  </a:cubicBezTo>
                  <a:cubicBezTo>
                    <a:pt x="57" y="5"/>
                    <a:pt x="28" y="34"/>
                    <a:pt x="22" y="40"/>
                  </a:cubicBezTo>
                  <a:cubicBezTo>
                    <a:pt x="16" y="45"/>
                    <a:pt x="0" y="52"/>
                    <a:pt x="0" y="5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26" y="55"/>
                    <a:pt x="32" y="49"/>
                  </a:cubicBezTo>
                  <a:cubicBezTo>
                    <a:pt x="37" y="43"/>
                    <a:pt x="66" y="15"/>
                    <a:pt x="66" y="15"/>
                  </a:cubicBezTo>
                  <a:cubicBezTo>
                    <a:pt x="66" y="15"/>
                    <a:pt x="72" y="9"/>
                    <a:pt x="67" y="4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29" name="Freeform 59"/>
            <p:cNvSpPr>
              <a:spLocks noEditPoints="1"/>
            </p:cNvSpPr>
            <p:nvPr/>
          </p:nvSpPr>
          <p:spPr bwMode="auto">
            <a:xfrm>
              <a:off x="2046288" y="2114550"/>
              <a:ext cx="144463" cy="150813"/>
            </a:xfrm>
            <a:custGeom>
              <a:avLst/>
              <a:gdLst/>
              <a:ahLst/>
              <a:cxnLst>
                <a:cxn ang="0">
                  <a:pos x="22" y="13"/>
                </a:cxn>
                <a:cxn ang="0">
                  <a:pos x="0" y="49"/>
                </a:cxn>
                <a:cxn ang="0">
                  <a:pos x="56" y="19"/>
                </a:cxn>
                <a:cxn ang="0">
                  <a:pos x="37" y="0"/>
                </a:cxn>
                <a:cxn ang="0">
                  <a:pos x="22" y="13"/>
                </a:cxn>
                <a:cxn ang="0">
                  <a:pos x="16" y="43"/>
                </a:cxn>
                <a:cxn ang="0">
                  <a:pos x="36" y="8"/>
                </a:cxn>
                <a:cxn ang="0">
                  <a:pos x="16" y="43"/>
                </a:cxn>
              </a:cxnLst>
              <a:rect l="0" t="0" r="r" b="b"/>
              <a:pathLst>
                <a:path w="56" h="59">
                  <a:moveTo>
                    <a:pt x="22" y="13"/>
                  </a:moveTo>
                  <a:cubicBezTo>
                    <a:pt x="13" y="34"/>
                    <a:pt x="14" y="46"/>
                    <a:pt x="0" y="49"/>
                  </a:cubicBezTo>
                  <a:cubicBezTo>
                    <a:pt x="56" y="59"/>
                    <a:pt x="56" y="19"/>
                    <a:pt x="56" y="19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26" y="3"/>
                    <a:pt x="22" y="13"/>
                  </a:cubicBezTo>
                  <a:close/>
                  <a:moveTo>
                    <a:pt x="16" y="43"/>
                  </a:moveTo>
                  <a:cubicBezTo>
                    <a:pt x="21" y="38"/>
                    <a:pt x="27" y="14"/>
                    <a:pt x="36" y="8"/>
                  </a:cubicBezTo>
                  <a:cubicBezTo>
                    <a:pt x="42" y="12"/>
                    <a:pt x="36" y="31"/>
                    <a:pt x="16" y="43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35" name="Freeform 60"/>
          <p:cNvSpPr>
            <a:spLocks noEditPoints="1"/>
          </p:cNvSpPr>
          <p:nvPr/>
        </p:nvSpPr>
        <p:spPr bwMode="auto">
          <a:xfrm>
            <a:off x="7170324" y="1863532"/>
            <a:ext cx="276503" cy="273578"/>
          </a:xfrm>
          <a:custGeom>
            <a:avLst/>
            <a:gdLst>
              <a:gd name="T0" fmla="*/ 259006 w 117"/>
              <a:gd name="T1" fmla="*/ 120281 h 116"/>
              <a:gd name="T2" fmla="*/ 166687 w 117"/>
              <a:gd name="T3" fmla="*/ 212411 h 116"/>
              <a:gd name="T4" fmla="*/ 87190 w 117"/>
              <a:gd name="T5" fmla="*/ 212411 h 116"/>
              <a:gd name="T6" fmla="*/ 87190 w 117"/>
              <a:gd name="T7" fmla="*/ 130517 h 116"/>
              <a:gd name="T8" fmla="*/ 176945 w 117"/>
              <a:gd name="T9" fmla="*/ 38387 h 116"/>
              <a:gd name="T10" fmla="*/ 135914 w 117"/>
              <a:gd name="T11" fmla="*/ 0 h 116"/>
              <a:gd name="T12" fmla="*/ 46160 w 117"/>
              <a:gd name="T13" fmla="*/ 89571 h 116"/>
              <a:gd name="T14" fmla="*/ 46160 w 117"/>
              <a:gd name="T15" fmla="*/ 250798 h 116"/>
              <a:gd name="T16" fmla="*/ 207718 w 117"/>
              <a:gd name="T17" fmla="*/ 250798 h 116"/>
              <a:gd name="T18" fmla="*/ 300037 w 117"/>
              <a:gd name="T19" fmla="*/ 161227 h 116"/>
              <a:gd name="T20" fmla="*/ 259006 w 117"/>
              <a:gd name="T21" fmla="*/ 120281 h 116"/>
              <a:gd name="T22" fmla="*/ 135914 w 117"/>
              <a:gd name="T23" fmla="*/ 20473 h 116"/>
              <a:gd name="T24" fmla="*/ 156430 w 117"/>
              <a:gd name="T25" fmla="*/ 38387 h 116"/>
              <a:gd name="T26" fmla="*/ 125657 w 117"/>
              <a:gd name="T27" fmla="*/ 69097 h 116"/>
              <a:gd name="T28" fmla="*/ 105141 w 117"/>
              <a:gd name="T29" fmla="*/ 48624 h 116"/>
              <a:gd name="T30" fmla="*/ 135914 w 117"/>
              <a:gd name="T31" fmla="*/ 20473 h 116"/>
              <a:gd name="T32" fmla="*/ 228233 w 117"/>
              <a:gd name="T33" fmla="*/ 171464 h 116"/>
              <a:gd name="T34" fmla="*/ 259006 w 117"/>
              <a:gd name="T35" fmla="*/ 140754 h 116"/>
              <a:gd name="T36" fmla="*/ 279522 w 117"/>
              <a:gd name="T37" fmla="*/ 161227 h 116"/>
              <a:gd name="T38" fmla="*/ 248749 w 117"/>
              <a:gd name="T39" fmla="*/ 191937 h 116"/>
              <a:gd name="T40" fmla="*/ 228233 w 117"/>
              <a:gd name="T41" fmla="*/ 171464 h 1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7" h="116">
                <a:moveTo>
                  <a:pt x="101" y="47"/>
                </a:moveTo>
                <a:cubicBezTo>
                  <a:pt x="65" y="83"/>
                  <a:pt x="65" y="83"/>
                  <a:pt x="65" y="83"/>
                </a:cubicBezTo>
                <a:cubicBezTo>
                  <a:pt x="56" y="91"/>
                  <a:pt x="42" y="91"/>
                  <a:pt x="34" y="83"/>
                </a:cubicBezTo>
                <a:cubicBezTo>
                  <a:pt x="25" y="74"/>
                  <a:pt x="25" y="60"/>
                  <a:pt x="34" y="51"/>
                </a:cubicBezTo>
                <a:cubicBezTo>
                  <a:pt x="69" y="15"/>
                  <a:pt x="69" y="15"/>
                  <a:pt x="69" y="15"/>
                </a:cubicBezTo>
                <a:cubicBezTo>
                  <a:pt x="53" y="0"/>
                  <a:pt x="53" y="0"/>
                  <a:pt x="53" y="0"/>
                </a:cubicBezTo>
                <a:cubicBezTo>
                  <a:pt x="18" y="35"/>
                  <a:pt x="18" y="35"/>
                  <a:pt x="18" y="35"/>
                </a:cubicBezTo>
                <a:cubicBezTo>
                  <a:pt x="0" y="53"/>
                  <a:pt x="0" y="81"/>
                  <a:pt x="18" y="98"/>
                </a:cubicBezTo>
                <a:cubicBezTo>
                  <a:pt x="35" y="116"/>
                  <a:pt x="64" y="116"/>
                  <a:pt x="81" y="98"/>
                </a:cubicBezTo>
                <a:cubicBezTo>
                  <a:pt x="117" y="63"/>
                  <a:pt x="117" y="63"/>
                  <a:pt x="117" y="63"/>
                </a:cubicBezTo>
                <a:lnTo>
                  <a:pt x="101" y="47"/>
                </a:lnTo>
                <a:close/>
                <a:moveTo>
                  <a:pt x="53" y="8"/>
                </a:moveTo>
                <a:cubicBezTo>
                  <a:pt x="61" y="15"/>
                  <a:pt x="61" y="15"/>
                  <a:pt x="61" y="15"/>
                </a:cubicBezTo>
                <a:cubicBezTo>
                  <a:pt x="49" y="27"/>
                  <a:pt x="49" y="27"/>
                  <a:pt x="49" y="27"/>
                </a:cubicBezTo>
                <a:cubicBezTo>
                  <a:pt x="41" y="19"/>
                  <a:pt x="41" y="19"/>
                  <a:pt x="41" y="19"/>
                </a:cubicBezTo>
                <a:lnTo>
                  <a:pt x="53" y="8"/>
                </a:lnTo>
                <a:close/>
                <a:moveTo>
                  <a:pt x="89" y="67"/>
                </a:moveTo>
                <a:cubicBezTo>
                  <a:pt x="101" y="55"/>
                  <a:pt x="101" y="55"/>
                  <a:pt x="101" y="55"/>
                </a:cubicBezTo>
                <a:cubicBezTo>
                  <a:pt x="109" y="63"/>
                  <a:pt x="109" y="63"/>
                  <a:pt x="109" y="63"/>
                </a:cubicBezTo>
                <a:cubicBezTo>
                  <a:pt x="97" y="75"/>
                  <a:pt x="97" y="75"/>
                  <a:pt x="97" y="75"/>
                </a:cubicBezTo>
                <a:lnTo>
                  <a:pt x="89" y="6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6077476" y="1913450"/>
            <a:ext cx="273578" cy="223836"/>
            <a:chOff x="6207125" y="2001838"/>
            <a:chExt cx="296863" cy="242887"/>
          </a:xfrm>
          <a:solidFill>
            <a:schemeClr val="tx2"/>
          </a:solidFill>
        </p:grpSpPr>
        <p:sp>
          <p:nvSpPr>
            <p:cNvPr id="225" name="Rectangle 61"/>
            <p:cNvSpPr>
              <a:spLocks noChangeArrowheads="1"/>
            </p:cNvSpPr>
            <p:nvPr/>
          </p:nvSpPr>
          <p:spPr bwMode="auto">
            <a:xfrm>
              <a:off x="6316663" y="2001838"/>
              <a:ext cx="187325" cy="130175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26" name="Freeform 62"/>
            <p:cNvSpPr/>
            <p:nvPr/>
          </p:nvSpPr>
          <p:spPr bwMode="auto">
            <a:xfrm>
              <a:off x="6262688" y="2057400"/>
              <a:ext cx="184150" cy="13017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116" y="82"/>
                </a:cxn>
                <a:cxn ang="0">
                  <a:pos x="116" y="58"/>
                </a:cxn>
                <a:cxn ang="0">
                  <a:pos x="23" y="58"/>
                </a:cxn>
                <a:cxn ang="0">
                  <a:pos x="23" y="0"/>
                </a:cxn>
              </a:cxnLst>
              <a:rect l="0" t="0" r="r" b="b"/>
              <a:pathLst>
                <a:path w="116" h="82">
                  <a:moveTo>
                    <a:pt x="23" y="0"/>
                  </a:moveTo>
                  <a:lnTo>
                    <a:pt x="0" y="0"/>
                  </a:lnTo>
                  <a:lnTo>
                    <a:pt x="0" y="82"/>
                  </a:lnTo>
                  <a:lnTo>
                    <a:pt x="116" y="82"/>
                  </a:lnTo>
                  <a:lnTo>
                    <a:pt x="116" y="58"/>
                  </a:lnTo>
                  <a:lnTo>
                    <a:pt x="23" y="58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27" name="Freeform 63"/>
            <p:cNvSpPr/>
            <p:nvPr/>
          </p:nvSpPr>
          <p:spPr bwMode="auto">
            <a:xfrm>
              <a:off x="6207125" y="2114550"/>
              <a:ext cx="184150" cy="13017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116" y="82"/>
                </a:cxn>
                <a:cxn ang="0">
                  <a:pos x="116" y="58"/>
                </a:cxn>
                <a:cxn ang="0">
                  <a:pos x="22" y="58"/>
                </a:cxn>
                <a:cxn ang="0">
                  <a:pos x="22" y="0"/>
                </a:cxn>
              </a:cxnLst>
              <a:rect l="0" t="0" r="r" b="b"/>
              <a:pathLst>
                <a:path w="116" h="82">
                  <a:moveTo>
                    <a:pt x="22" y="0"/>
                  </a:moveTo>
                  <a:lnTo>
                    <a:pt x="0" y="0"/>
                  </a:lnTo>
                  <a:lnTo>
                    <a:pt x="0" y="82"/>
                  </a:lnTo>
                  <a:lnTo>
                    <a:pt x="116" y="82"/>
                  </a:lnTo>
                  <a:lnTo>
                    <a:pt x="116" y="58"/>
                  </a:lnTo>
                  <a:lnTo>
                    <a:pt x="22" y="58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37" name="Freeform 64"/>
          <p:cNvSpPr>
            <a:spLocks noEditPoints="1"/>
          </p:cNvSpPr>
          <p:nvPr/>
        </p:nvSpPr>
        <p:spPr bwMode="auto">
          <a:xfrm>
            <a:off x="6624631" y="1879626"/>
            <a:ext cx="272114" cy="257485"/>
          </a:xfrm>
          <a:custGeom>
            <a:avLst/>
            <a:gdLst>
              <a:gd name="T0" fmla="*/ 165456 w 116"/>
              <a:gd name="T1" fmla="*/ 0 h 109"/>
              <a:gd name="T2" fmla="*/ 0 w 116"/>
              <a:gd name="T3" fmla="*/ 184558 h 109"/>
              <a:gd name="T4" fmla="*/ 56000 w 116"/>
              <a:gd name="T5" fmla="*/ 184558 h 109"/>
              <a:gd name="T6" fmla="*/ 112001 w 116"/>
              <a:gd name="T7" fmla="*/ 205064 h 109"/>
              <a:gd name="T8" fmla="*/ 165456 w 116"/>
              <a:gd name="T9" fmla="*/ 279400 h 109"/>
              <a:gd name="T10" fmla="*/ 295275 w 116"/>
              <a:gd name="T11" fmla="*/ 130728 h 109"/>
              <a:gd name="T12" fmla="*/ 165456 w 116"/>
              <a:gd name="T13" fmla="*/ 0 h 109"/>
              <a:gd name="T14" fmla="*/ 73819 w 116"/>
              <a:gd name="T15" fmla="*/ 133292 h 109"/>
              <a:gd name="T16" fmla="*/ 50909 w 116"/>
              <a:gd name="T17" fmla="*/ 110222 h 109"/>
              <a:gd name="T18" fmla="*/ 73819 w 116"/>
              <a:gd name="T19" fmla="*/ 87152 h 109"/>
              <a:gd name="T20" fmla="*/ 96728 w 116"/>
              <a:gd name="T21" fmla="*/ 110222 h 109"/>
              <a:gd name="T22" fmla="*/ 73819 w 116"/>
              <a:gd name="T23" fmla="*/ 133292 h 109"/>
              <a:gd name="T24" fmla="*/ 114546 w 116"/>
              <a:gd name="T25" fmla="*/ 64083 h 109"/>
              <a:gd name="T26" fmla="*/ 140001 w 116"/>
              <a:gd name="T27" fmla="*/ 41013 h 109"/>
              <a:gd name="T28" fmla="*/ 162910 w 116"/>
              <a:gd name="T29" fmla="*/ 64083 h 109"/>
              <a:gd name="T30" fmla="*/ 140001 w 116"/>
              <a:gd name="T31" fmla="*/ 87152 h 109"/>
              <a:gd name="T32" fmla="*/ 114546 w 116"/>
              <a:gd name="T33" fmla="*/ 64083 h 109"/>
              <a:gd name="T34" fmla="*/ 175638 w 116"/>
              <a:gd name="T35" fmla="*/ 228134 h 109"/>
              <a:gd name="T36" fmla="*/ 142547 w 116"/>
              <a:gd name="T37" fmla="*/ 194811 h 109"/>
              <a:gd name="T38" fmla="*/ 175638 w 116"/>
              <a:gd name="T39" fmla="*/ 161488 h 109"/>
              <a:gd name="T40" fmla="*/ 208729 w 116"/>
              <a:gd name="T41" fmla="*/ 194811 h 109"/>
              <a:gd name="T42" fmla="*/ 175638 w 116"/>
              <a:gd name="T43" fmla="*/ 228134 h 109"/>
              <a:gd name="T44" fmla="*/ 231638 w 116"/>
              <a:gd name="T45" fmla="*/ 171741 h 109"/>
              <a:gd name="T46" fmla="*/ 216365 w 116"/>
              <a:gd name="T47" fmla="*/ 158925 h 109"/>
              <a:gd name="T48" fmla="*/ 231638 w 116"/>
              <a:gd name="T49" fmla="*/ 143545 h 109"/>
              <a:gd name="T50" fmla="*/ 244366 w 116"/>
              <a:gd name="T51" fmla="*/ 158925 h 109"/>
              <a:gd name="T52" fmla="*/ 231638 w 116"/>
              <a:gd name="T53" fmla="*/ 171741 h 109"/>
              <a:gd name="T54" fmla="*/ 213820 w 116"/>
              <a:gd name="T55" fmla="*/ 115349 h 109"/>
              <a:gd name="T56" fmla="*/ 180729 w 116"/>
              <a:gd name="T57" fmla="*/ 84589 h 109"/>
              <a:gd name="T58" fmla="*/ 213820 w 116"/>
              <a:gd name="T59" fmla="*/ 51266 h 109"/>
              <a:gd name="T60" fmla="*/ 244366 w 116"/>
              <a:gd name="T61" fmla="*/ 84589 h 109"/>
              <a:gd name="T62" fmla="*/ 213820 w 116"/>
              <a:gd name="T63" fmla="*/ 115349 h 10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6" h="109">
                <a:moveTo>
                  <a:pt x="65" y="0"/>
                </a:moveTo>
                <a:cubicBezTo>
                  <a:pt x="22" y="0"/>
                  <a:pt x="0" y="43"/>
                  <a:pt x="0" y="72"/>
                </a:cubicBezTo>
                <a:cubicBezTo>
                  <a:pt x="0" y="80"/>
                  <a:pt x="15" y="94"/>
                  <a:pt x="22" y="72"/>
                </a:cubicBezTo>
                <a:cubicBezTo>
                  <a:pt x="25" y="63"/>
                  <a:pt x="44" y="65"/>
                  <a:pt x="44" y="80"/>
                </a:cubicBezTo>
                <a:cubicBezTo>
                  <a:pt x="44" y="96"/>
                  <a:pt x="51" y="109"/>
                  <a:pt x="65" y="109"/>
                </a:cubicBezTo>
                <a:cubicBezTo>
                  <a:pt x="109" y="109"/>
                  <a:pt x="116" y="72"/>
                  <a:pt x="116" y="51"/>
                </a:cubicBezTo>
                <a:cubicBezTo>
                  <a:pt x="116" y="29"/>
                  <a:pt x="109" y="0"/>
                  <a:pt x="65" y="0"/>
                </a:cubicBezTo>
                <a:close/>
                <a:moveTo>
                  <a:pt x="29" y="52"/>
                </a:moveTo>
                <a:cubicBezTo>
                  <a:pt x="24" y="52"/>
                  <a:pt x="20" y="48"/>
                  <a:pt x="20" y="43"/>
                </a:cubicBezTo>
                <a:cubicBezTo>
                  <a:pt x="20" y="38"/>
                  <a:pt x="24" y="34"/>
                  <a:pt x="29" y="34"/>
                </a:cubicBezTo>
                <a:cubicBezTo>
                  <a:pt x="34" y="34"/>
                  <a:pt x="38" y="38"/>
                  <a:pt x="38" y="43"/>
                </a:cubicBezTo>
                <a:cubicBezTo>
                  <a:pt x="38" y="48"/>
                  <a:pt x="34" y="52"/>
                  <a:pt x="29" y="52"/>
                </a:cubicBezTo>
                <a:close/>
                <a:moveTo>
                  <a:pt x="45" y="25"/>
                </a:moveTo>
                <a:cubicBezTo>
                  <a:pt x="45" y="20"/>
                  <a:pt x="50" y="16"/>
                  <a:pt x="55" y="16"/>
                </a:cubicBezTo>
                <a:cubicBezTo>
                  <a:pt x="60" y="16"/>
                  <a:pt x="64" y="20"/>
                  <a:pt x="64" y="25"/>
                </a:cubicBezTo>
                <a:cubicBezTo>
                  <a:pt x="64" y="30"/>
                  <a:pt x="60" y="34"/>
                  <a:pt x="55" y="34"/>
                </a:cubicBezTo>
                <a:cubicBezTo>
                  <a:pt x="50" y="34"/>
                  <a:pt x="45" y="30"/>
                  <a:pt x="45" y="25"/>
                </a:cubicBezTo>
                <a:close/>
                <a:moveTo>
                  <a:pt x="69" y="89"/>
                </a:moveTo>
                <a:cubicBezTo>
                  <a:pt x="62" y="89"/>
                  <a:pt x="56" y="83"/>
                  <a:pt x="56" y="76"/>
                </a:cubicBezTo>
                <a:cubicBezTo>
                  <a:pt x="56" y="69"/>
                  <a:pt x="62" y="63"/>
                  <a:pt x="69" y="63"/>
                </a:cubicBezTo>
                <a:cubicBezTo>
                  <a:pt x="76" y="63"/>
                  <a:pt x="82" y="69"/>
                  <a:pt x="82" y="76"/>
                </a:cubicBezTo>
                <a:cubicBezTo>
                  <a:pt x="82" y="83"/>
                  <a:pt x="76" y="89"/>
                  <a:pt x="69" y="89"/>
                </a:cubicBezTo>
                <a:close/>
                <a:moveTo>
                  <a:pt x="91" y="67"/>
                </a:moveTo>
                <a:cubicBezTo>
                  <a:pt x="88" y="67"/>
                  <a:pt x="85" y="65"/>
                  <a:pt x="85" y="62"/>
                </a:cubicBezTo>
                <a:cubicBezTo>
                  <a:pt x="85" y="59"/>
                  <a:pt x="88" y="56"/>
                  <a:pt x="91" y="56"/>
                </a:cubicBezTo>
                <a:cubicBezTo>
                  <a:pt x="94" y="56"/>
                  <a:pt x="96" y="59"/>
                  <a:pt x="96" y="62"/>
                </a:cubicBezTo>
                <a:cubicBezTo>
                  <a:pt x="96" y="65"/>
                  <a:pt x="94" y="67"/>
                  <a:pt x="91" y="67"/>
                </a:cubicBezTo>
                <a:close/>
                <a:moveTo>
                  <a:pt x="84" y="45"/>
                </a:moveTo>
                <a:cubicBezTo>
                  <a:pt x="77" y="45"/>
                  <a:pt x="71" y="40"/>
                  <a:pt x="71" y="33"/>
                </a:cubicBezTo>
                <a:cubicBezTo>
                  <a:pt x="71" y="26"/>
                  <a:pt x="77" y="20"/>
                  <a:pt x="84" y="20"/>
                </a:cubicBezTo>
                <a:cubicBezTo>
                  <a:pt x="91" y="20"/>
                  <a:pt x="96" y="26"/>
                  <a:pt x="96" y="33"/>
                </a:cubicBezTo>
                <a:cubicBezTo>
                  <a:pt x="96" y="40"/>
                  <a:pt x="91" y="45"/>
                  <a:pt x="84" y="4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8267559" y="1879801"/>
            <a:ext cx="273578" cy="257486"/>
            <a:chOff x="8583613" y="1965325"/>
            <a:chExt cx="296863" cy="279401"/>
          </a:xfrm>
          <a:solidFill>
            <a:schemeClr val="tx2"/>
          </a:solidFill>
        </p:grpSpPr>
        <p:sp>
          <p:nvSpPr>
            <p:cNvPr id="222" name="Freeform 65"/>
            <p:cNvSpPr/>
            <p:nvPr/>
          </p:nvSpPr>
          <p:spPr bwMode="auto">
            <a:xfrm>
              <a:off x="8583613" y="1965325"/>
              <a:ext cx="296863" cy="109538"/>
            </a:xfrm>
            <a:custGeom>
              <a:avLst/>
              <a:gdLst/>
              <a:ahLst/>
              <a:cxnLst>
                <a:cxn ang="0">
                  <a:pos x="108" y="15"/>
                </a:cxn>
                <a:cxn ang="0">
                  <a:pos x="58" y="0"/>
                </a:cxn>
                <a:cxn ang="0">
                  <a:pos x="8" y="15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7" y="43"/>
                </a:cxn>
                <a:cxn ang="0">
                  <a:pos x="22" y="43"/>
                </a:cxn>
                <a:cxn ang="0">
                  <a:pos x="29" y="36"/>
                </a:cxn>
                <a:cxn ang="0">
                  <a:pos x="33" y="24"/>
                </a:cxn>
                <a:cxn ang="0">
                  <a:pos x="58" y="15"/>
                </a:cxn>
                <a:cxn ang="0">
                  <a:pos x="83" y="24"/>
                </a:cxn>
                <a:cxn ang="0">
                  <a:pos x="87" y="36"/>
                </a:cxn>
                <a:cxn ang="0">
                  <a:pos x="95" y="43"/>
                </a:cxn>
                <a:cxn ang="0">
                  <a:pos x="109" y="43"/>
                </a:cxn>
                <a:cxn ang="0">
                  <a:pos x="116" y="36"/>
                </a:cxn>
                <a:cxn ang="0">
                  <a:pos x="116" y="28"/>
                </a:cxn>
                <a:cxn ang="0">
                  <a:pos x="108" y="15"/>
                </a:cxn>
              </a:cxnLst>
              <a:rect l="0" t="0" r="r" b="b"/>
              <a:pathLst>
                <a:path w="116" h="43">
                  <a:moveTo>
                    <a:pt x="108" y="15"/>
                  </a:moveTo>
                  <a:cubicBezTo>
                    <a:pt x="99" y="7"/>
                    <a:pt x="87" y="0"/>
                    <a:pt x="58" y="0"/>
                  </a:cubicBezTo>
                  <a:cubicBezTo>
                    <a:pt x="29" y="0"/>
                    <a:pt x="17" y="7"/>
                    <a:pt x="8" y="15"/>
                  </a:cubicBezTo>
                  <a:cubicBezTo>
                    <a:pt x="3" y="19"/>
                    <a:pt x="0" y="22"/>
                    <a:pt x="0" y="2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0"/>
                    <a:pt x="3" y="43"/>
                    <a:pt x="7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6" y="43"/>
                    <a:pt x="29" y="40"/>
                    <a:pt x="29" y="36"/>
                  </a:cubicBezTo>
                  <a:cubicBezTo>
                    <a:pt x="29" y="32"/>
                    <a:pt x="30" y="29"/>
                    <a:pt x="33" y="24"/>
                  </a:cubicBezTo>
                  <a:cubicBezTo>
                    <a:pt x="37" y="20"/>
                    <a:pt x="44" y="14"/>
                    <a:pt x="58" y="15"/>
                  </a:cubicBezTo>
                  <a:cubicBezTo>
                    <a:pt x="73" y="14"/>
                    <a:pt x="80" y="20"/>
                    <a:pt x="83" y="24"/>
                  </a:cubicBezTo>
                  <a:cubicBezTo>
                    <a:pt x="87" y="29"/>
                    <a:pt x="87" y="32"/>
                    <a:pt x="87" y="36"/>
                  </a:cubicBezTo>
                  <a:cubicBezTo>
                    <a:pt x="87" y="40"/>
                    <a:pt x="91" y="43"/>
                    <a:pt x="95" y="43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13" y="43"/>
                    <a:pt x="116" y="40"/>
                    <a:pt x="116" y="36"/>
                  </a:cubicBezTo>
                  <a:cubicBezTo>
                    <a:pt x="116" y="28"/>
                    <a:pt x="116" y="28"/>
                    <a:pt x="116" y="28"/>
                  </a:cubicBezTo>
                  <a:cubicBezTo>
                    <a:pt x="116" y="22"/>
                    <a:pt x="113" y="19"/>
                    <a:pt x="108" y="15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23" name="Oval 66"/>
            <p:cNvSpPr>
              <a:spLocks noChangeArrowheads="1"/>
            </p:cNvSpPr>
            <p:nvPr/>
          </p:nvSpPr>
          <p:spPr bwMode="auto">
            <a:xfrm>
              <a:off x="8696325" y="2132013"/>
              <a:ext cx="73025" cy="7461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24" name="Freeform 67"/>
            <p:cNvSpPr>
              <a:spLocks noEditPoints="1"/>
            </p:cNvSpPr>
            <p:nvPr/>
          </p:nvSpPr>
          <p:spPr bwMode="auto">
            <a:xfrm>
              <a:off x="8601075" y="2039938"/>
              <a:ext cx="260350" cy="204788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73" y="14"/>
                </a:cxn>
                <a:cxn ang="0">
                  <a:pos x="73" y="5"/>
                </a:cxn>
                <a:cxn ang="0">
                  <a:pos x="66" y="0"/>
                </a:cxn>
                <a:cxn ang="0">
                  <a:pos x="58" y="5"/>
                </a:cxn>
                <a:cxn ang="0">
                  <a:pos x="58" y="14"/>
                </a:cxn>
                <a:cxn ang="0">
                  <a:pos x="44" y="14"/>
                </a:cxn>
                <a:cxn ang="0">
                  <a:pos x="44" y="5"/>
                </a:cxn>
                <a:cxn ang="0">
                  <a:pos x="37" y="0"/>
                </a:cxn>
                <a:cxn ang="0">
                  <a:pos x="29" y="5"/>
                </a:cxn>
                <a:cxn ang="0">
                  <a:pos x="29" y="14"/>
                </a:cxn>
                <a:cxn ang="0">
                  <a:pos x="26" y="14"/>
                </a:cxn>
                <a:cxn ang="0">
                  <a:pos x="20" y="18"/>
                </a:cxn>
                <a:cxn ang="0">
                  <a:pos x="0" y="58"/>
                </a:cxn>
                <a:cxn ang="0">
                  <a:pos x="0" y="72"/>
                </a:cxn>
                <a:cxn ang="0">
                  <a:pos x="8" y="80"/>
                </a:cxn>
                <a:cxn ang="0">
                  <a:pos x="95" y="80"/>
                </a:cxn>
                <a:cxn ang="0">
                  <a:pos x="102" y="72"/>
                </a:cxn>
                <a:cxn ang="0">
                  <a:pos x="102" y="59"/>
                </a:cxn>
                <a:cxn ang="0">
                  <a:pos x="82" y="17"/>
                </a:cxn>
                <a:cxn ang="0">
                  <a:pos x="76" y="14"/>
                </a:cxn>
                <a:cxn ang="0">
                  <a:pos x="51" y="72"/>
                </a:cxn>
                <a:cxn ang="0">
                  <a:pos x="29" y="51"/>
                </a:cxn>
                <a:cxn ang="0">
                  <a:pos x="51" y="29"/>
                </a:cxn>
                <a:cxn ang="0">
                  <a:pos x="73" y="51"/>
                </a:cxn>
                <a:cxn ang="0">
                  <a:pos x="51" y="72"/>
                </a:cxn>
              </a:cxnLst>
              <a:rect l="0" t="0" r="r" b="b"/>
              <a:pathLst>
                <a:path w="102" h="80">
                  <a:moveTo>
                    <a:pt x="76" y="14"/>
                  </a:moveTo>
                  <a:cubicBezTo>
                    <a:pt x="73" y="14"/>
                    <a:pt x="73" y="14"/>
                    <a:pt x="73" y="14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2"/>
                    <a:pt x="70" y="0"/>
                    <a:pt x="66" y="0"/>
                  </a:cubicBezTo>
                  <a:cubicBezTo>
                    <a:pt x="62" y="0"/>
                    <a:pt x="58" y="2"/>
                    <a:pt x="58" y="5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2"/>
                    <a:pt x="41" y="0"/>
                    <a:pt x="37" y="0"/>
                  </a:cubicBezTo>
                  <a:cubicBezTo>
                    <a:pt x="33" y="0"/>
                    <a:pt x="29" y="2"/>
                    <a:pt x="29" y="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4"/>
                    <a:pt x="21" y="16"/>
                    <a:pt x="20" y="18"/>
                  </a:cubicBezTo>
                  <a:cubicBezTo>
                    <a:pt x="14" y="26"/>
                    <a:pt x="0" y="48"/>
                    <a:pt x="0" y="5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4" y="80"/>
                    <a:pt x="8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9" y="80"/>
                    <a:pt x="102" y="76"/>
                    <a:pt x="102" y="72"/>
                  </a:cubicBezTo>
                  <a:cubicBezTo>
                    <a:pt x="102" y="66"/>
                    <a:pt x="102" y="59"/>
                    <a:pt x="102" y="59"/>
                  </a:cubicBezTo>
                  <a:cubicBezTo>
                    <a:pt x="102" y="46"/>
                    <a:pt x="88" y="25"/>
                    <a:pt x="82" y="17"/>
                  </a:cubicBezTo>
                  <a:cubicBezTo>
                    <a:pt x="81" y="16"/>
                    <a:pt x="79" y="14"/>
                    <a:pt x="76" y="14"/>
                  </a:cubicBezTo>
                  <a:close/>
                  <a:moveTo>
                    <a:pt x="51" y="72"/>
                  </a:moveTo>
                  <a:cubicBezTo>
                    <a:pt x="39" y="72"/>
                    <a:pt x="29" y="63"/>
                    <a:pt x="29" y="51"/>
                  </a:cubicBezTo>
                  <a:cubicBezTo>
                    <a:pt x="29" y="39"/>
                    <a:pt x="39" y="29"/>
                    <a:pt x="51" y="29"/>
                  </a:cubicBezTo>
                  <a:cubicBezTo>
                    <a:pt x="63" y="29"/>
                    <a:pt x="73" y="39"/>
                    <a:pt x="73" y="51"/>
                  </a:cubicBezTo>
                  <a:cubicBezTo>
                    <a:pt x="73" y="63"/>
                    <a:pt x="63" y="72"/>
                    <a:pt x="51" y="72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2790159" y="2410864"/>
            <a:ext cx="234077" cy="273577"/>
            <a:chOff x="2640013" y="2541588"/>
            <a:chExt cx="254000" cy="296862"/>
          </a:xfrm>
          <a:solidFill>
            <a:schemeClr val="tx2"/>
          </a:solidFill>
        </p:grpSpPr>
        <p:sp>
          <p:nvSpPr>
            <p:cNvPr id="220" name="Freeform 68"/>
            <p:cNvSpPr/>
            <p:nvPr/>
          </p:nvSpPr>
          <p:spPr bwMode="auto">
            <a:xfrm>
              <a:off x="2651125" y="2541588"/>
              <a:ext cx="242888" cy="233363"/>
            </a:xfrm>
            <a:custGeom>
              <a:avLst/>
              <a:gdLst/>
              <a:ahLst/>
              <a:cxnLst>
                <a:cxn ang="0">
                  <a:pos x="88" y="14"/>
                </a:cxn>
                <a:cxn ang="0">
                  <a:pos x="95" y="7"/>
                </a:cxn>
                <a:cxn ang="0">
                  <a:pos x="88" y="0"/>
                </a:cxn>
                <a:cxn ang="0">
                  <a:pos x="81" y="7"/>
                </a:cxn>
                <a:cxn ang="0">
                  <a:pos x="82" y="11"/>
                </a:cxn>
                <a:cxn ang="0">
                  <a:pos x="46" y="35"/>
                </a:cxn>
                <a:cxn ang="0">
                  <a:pos x="13" y="3"/>
                </a:cxn>
                <a:cxn ang="0">
                  <a:pos x="5" y="1"/>
                </a:cxn>
                <a:cxn ang="0">
                  <a:pos x="0" y="8"/>
                </a:cxn>
                <a:cxn ang="0">
                  <a:pos x="24" y="67"/>
                </a:cxn>
                <a:cxn ang="0">
                  <a:pos x="83" y="91"/>
                </a:cxn>
                <a:cxn ang="0">
                  <a:pos x="90" y="87"/>
                </a:cxn>
                <a:cxn ang="0">
                  <a:pos x="89" y="78"/>
                </a:cxn>
                <a:cxn ang="0">
                  <a:pos x="60" y="49"/>
                </a:cxn>
                <a:cxn ang="0">
                  <a:pos x="84" y="13"/>
                </a:cxn>
                <a:cxn ang="0">
                  <a:pos x="88" y="14"/>
                </a:cxn>
              </a:cxnLst>
              <a:rect l="0" t="0" r="r" b="b"/>
              <a:pathLst>
                <a:path w="95" h="91">
                  <a:moveTo>
                    <a:pt x="88" y="14"/>
                  </a:moveTo>
                  <a:cubicBezTo>
                    <a:pt x="92" y="14"/>
                    <a:pt x="95" y="11"/>
                    <a:pt x="95" y="7"/>
                  </a:cubicBezTo>
                  <a:cubicBezTo>
                    <a:pt x="95" y="3"/>
                    <a:pt x="92" y="0"/>
                    <a:pt x="88" y="0"/>
                  </a:cubicBezTo>
                  <a:cubicBezTo>
                    <a:pt x="84" y="0"/>
                    <a:pt x="81" y="3"/>
                    <a:pt x="81" y="7"/>
                  </a:cubicBezTo>
                  <a:cubicBezTo>
                    <a:pt x="81" y="9"/>
                    <a:pt x="81" y="10"/>
                    <a:pt x="82" y="11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1" y="0"/>
                    <a:pt x="8" y="0"/>
                    <a:pt x="5" y="1"/>
                  </a:cubicBezTo>
                  <a:cubicBezTo>
                    <a:pt x="2" y="2"/>
                    <a:pt x="0" y="5"/>
                    <a:pt x="0" y="8"/>
                  </a:cubicBezTo>
                  <a:cubicBezTo>
                    <a:pt x="0" y="30"/>
                    <a:pt x="8" y="51"/>
                    <a:pt x="24" y="67"/>
                  </a:cubicBezTo>
                  <a:cubicBezTo>
                    <a:pt x="40" y="83"/>
                    <a:pt x="62" y="91"/>
                    <a:pt x="83" y="91"/>
                  </a:cubicBezTo>
                  <a:cubicBezTo>
                    <a:pt x="86" y="91"/>
                    <a:pt x="89" y="89"/>
                    <a:pt x="90" y="87"/>
                  </a:cubicBezTo>
                  <a:cubicBezTo>
                    <a:pt x="92" y="84"/>
                    <a:pt x="91" y="81"/>
                    <a:pt x="89" y="78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5" y="14"/>
                    <a:pt x="86" y="14"/>
                    <a:pt x="88" y="14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21" name="Freeform 69"/>
            <p:cNvSpPr/>
            <p:nvPr/>
          </p:nvSpPr>
          <p:spPr bwMode="auto">
            <a:xfrm>
              <a:off x="2640013" y="2730500"/>
              <a:ext cx="120650" cy="107950"/>
            </a:xfrm>
            <a:custGeom>
              <a:avLst/>
              <a:gdLst/>
              <a:ahLst/>
              <a:cxnLst>
                <a:cxn ang="0">
                  <a:pos x="41" y="16"/>
                </a:cxn>
                <a:cxn ang="0">
                  <a:pos x="39" y="14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0" y="37"/>
                </a:cxn>
                <a:cxn ang="0">
                  <a:pos x="1" y="40"/>
                </a:cxn>
                <a:cxn ang="0">
                  <a:pos x="4" y="42"/>
                </a:cxn>
                <a:cxn ang="0">
                  <a:pos x="44" y="42"/>
                </a:cxn>
                <a:cxn ang="0">
                  <a:pos x="46" y="41"/>
                </a:cxn>
                <a:cxn ang="0">
                  <a:pos x="47" y="37"/>
                </a:cxn>
                <a:cxn ang="0">
                  <a:pos x="41" y="16"/>
                </a:cxn>
              </a:cxnLst>
              <a:rect l="0" t="0" r="r" b="b"/>
              <a:pathLst>
                <a:path w="47" h="42">
                  <a:moveTo>
                    <a:pt x="41" y="16"/>
                  </a:moveTo>
                  <a:cubicBezTo>
                    <a:pt x="41" y="15"/>
                    <a:pt x="40" y="15"/>
                    <a:pt x="39" y="14"/>
                  </a:cubicBezTo>
                  <a:cubicBezTo>
                    <a:pt x="33" y="11"/>
                    <a:pt x="27" y="6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8"/>
                    <a:pt x="0" y="39"/>
                    <a:pt x="1" y="40"/>
                  </a:cubicBezTo>
                  <a:cubicBezTo>
                    <a:pt x="1" y="41"/>
                    <a:pt x="2" y="42"/>
                    <a:pt x="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5" y="42"/>
                    <a:pt x="46" y="42"/>
                    <a:pt x="46" y="41"/>
                  </a:cubicBezTo>
                  <a:cubicBezTo>
                    <a:pt x="47" y="40"/>
                    <a:pt x="47" y="39"/>
                    <a:pt x="47" y="37"/>
                  </a:cubicBezTo>
                  <a:lnTo>
                    <a:pt x="41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40" name="Freeform 70"/>
          <p:cNvSpPr>
            <a:spLocks noEditPoints="1"/>
          </p:cNvSpPr>
          <p:nvPr/>
        </p:nvSpPr>
        <p:spPr bwMode="auto">
          <a:xfrm>
            <a:off x="600075" y="2410687"/>
            <a:ext cx="257485" cy="269189"/>
          </a:xfrm>
          <a:custGeom>
            <a:avLst/>
            <a:gdLst>
              <a:gd name="T0" fmla="*/ 76899 w 109"/>
              <a:gd name="T1" fmla="*/ 281851 h 114"/>
              <a:gd name="T2" fmla="*/ 7690 w 109"/>
              <a:gd name="T3" fmla="*/ 215232 h 114"/>
              <a:gd name="T4" fmla="*/ 5127 w 109"/>
              <a:gd name="T5" fmla="*/ 115303 h 114"/>
              <a:gd name="T6" fmla="*/ 41013 w 109"/>
              <a:gd name="T7" fmla="*/ 46121 h 114"/>
              <a:gd name="T8" fmla="*/ 107659 w 109"/>
              <a:gd name="T9" fmla="*/ 5125 h 114"/>
              <a:gd name="T10" fmla="*/ 202501 w 109"/>
              <a:gd name="T11" fmla="*/ 7687 h 114"/>
              <a:gd name="T12" fmla="*/ 269147 w 109"/>
              <a:gd name="T13" fmla="*/ 74306 h 114"/>
              <a:gd name="T14" fmla="*/ 276837 w 109"/>
              <a:gd name="T15" fmla="*/ 163986 h 114"/>
              <a:gd name="T16" fmla="*/ 243514 w 109"/>
              <a:gd name="T17" fmla="*/ 212669 h 114"/>
              <a:gd name="T18" fmla="*/ 205064 w 109"/>
              <a:gd name="T19" fmla="*/ 217794 h 114"/>
              <a:gd name="T20" fmla="*/ 187121 w 109"/>
              <a:gd name="T21" fmla="*/ 207545 h 114"/>
              <a:gd name="T22" fmla="*/ 181994 w 109"/>
              <a:gd name="T23" fmla="*/ 194733 h 114"/>
              <a:gd name="T24" fmla="*/ 169178 w 109"/>
              <a:gd name="T25" fmla="*/ 197296 h 114"/>
              <a:gd name="T26" fmla="*/ 153798 w 109"/>
              <a:gd name="T27" fmla="*/ 212669 h 114"/>
              <a:gd name="T28" fmla="*/ 128165 w 109"/>
              <a:gd name="T29" fmla="*/ 220356 h 114"/>
              <a:gd name="T30" fmla="*/ 84589 w 109"/>
              <a:gd name="T31" fmla="*/ 202420 h 114"/>
              <a:gd name="T32" fmla="*/ 69209 w 109"/>
              <a:gd name="T33" fmla="*/ 151175 h 114"/>
              <a:gd name="T34" fmla="*/ 89716 w 109"/>
              <a:gd name="T35" fmla="*/ 92242 h 114"/>
              <a:gd name="T36" fmla="*/ 146108 w 109"/>
              <a:gd name="T37" fmla="*/ 71744 h 114"/>
              <a:gd name="T38" fmla="*/ 179431 w 109"/>
              <a:gd name="T39" fmla="*/ 74306 h 114"/>
              <a:gd name="T40" fmla="*/ 202501 w 109"/>
              <a:gd name="T41" fmla="*/ 79431 h 114"/>
              <a:gd name="T42" fmla="*/ 199938 w 109"/>
              <a:gd name="T43" fmla="*/ 161424 h 114"/>
              <a:gd name="T44" fmla="*/ 199938 w 109"/>
              <a:gd name="T45" fmla="*/ 179360 h 114"/>
              <a:gd name="T46" fmla="*/ 212754 w 109"/>
              <a:gd name="T47" fmla="*/ 197296 h 114"/>
              <a:gd name="T48" fmla="*/ 235824 w 109"/>
              <a:gd name="T49" fmla="*/ 192171 h 114"/>
              <a:gd name="T50" fmla="*/ 248640 w 109"/>
              <a:gd name="T51" fmla="*/ 153737 h 114"/>
              <a:gd name="T52" fmla="*/ 243514 w 109"/>
              <a:gd name="T53" fmla="*/ 84555 h 114"/>
              <a:gd name="T54" fmla="*/ 189684 w 109"/>
              <a:gd name="T55" fmla="*/ 30747 h 114"/>
              <a:gd name="T56" fmla="*/ 97406 w 109"/>
              <a:gd name="T57" fmla="*/ 33310 h 114"/>
              <a:gd name="T58" fmla="*/ 35886 w 109"/>
              <a:gd name="T59" fmla="*/ 102491 h 114"/>
              <a:gd name="T60" fmla="*/ 35886 w 109"/>
              <a:gd name="T61" fmla="*/ 202420 h 114"/>
              <a:gd name="T62" fmla="*/ 89716 w 109"/>
              <a:gd name="T63" fmla="*/ 261353 h 114"/>
              <a:gd name="T64" fmla="*/ 158925 w 109"/>
              <a:gd name="T65" fmla="*/ 266477 h 114"/>
              <a:gd name="T66" fmla="*/ 202501 w 109"/>
              <a:gd name="T67" fmla="*/ 258790 h 114"/>
              <a:gd name="T68" fmla="*/ 215317 w 109"/>
              <a:gd name="T69" fmla="*/ 276726 h 114"/>
              <a:gd name="T70" fmla="*/ 135855 w 109"/>
              <a:gd name="T71" fmla="*/ 292100 h 114"/>
              <a:gd name="T72" fmla="*/ 125602 w 109"/>
              <a:gd name="T73" fmla="*/ 97367 h 114"/>
              <a:gd name="T74" fmla="*/ 102532 w 109"/>
              <a:gd name="T75" fmla="*/ 130676 h 114"/>
              <a:gd name="T76" fmla="*/ 110222 w 109"/>
              <a:gd name="T77" fmla="*/ 187046 h 114"/>
              <a:gd name="T78" fmla="*/ 148672 w 109"/>
              <a:gd name="T79" fmla="*/ 192171 h 114"/>
              <a:gd name="T80" fmla="*/ 166615 w 109"/>
              <a:gd name="T81" fmla="*/ 163986 h 114"/>
              <a:gd name="T82" fmla="*/ 171741 w 109"/>
              <a:gd name="T83" fmla="*/ 94804 h 114"/>
              <a:gd name="T84" fmla="*/ 158925 w 109"/>
              <a:gd name="T85" fmla="*/ 92242 h 11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09" h="114">
                <a:moveTo>
                  <a:pt x="53" y="114"/>
                </a:moveTo>
                <a:cubicBezTo>
                  <a:pt x="45" y="114"/>
                  <a:pt x="37" y="113"/>
                  <a:pt x="30" y="110"/>
                </a:cubicBezTo>
                <a:cubicBezTo>
                  <a:pt x="24" y="108"/>
                  <a:pt x="18" y="104"/>
                  <a:pt x="14" y="100"/>
                </a:cubicBezTo>
                <a:cubicBezTo>
                  <a:pt x="9" y="96"/>
                  <a:pt x="6" y="90"/>
                  <a:pt x="3" y="84"/>
                </a:cubicBezTo>
                <a:cubicBezTo>
                  <a:pt x="1" y="77"/>
                  <a:pt x="0" y="70"/>
                  <a:pt x="0" y="61"/>
                </a:cubicBezTo>
                <a:cubicBezTo>
                  <a:pt x="0" y="56"/>
                  <a:pt x="0" y="50"/>
                  <a:pt x="2" y="45"/>
                </a:cubicBezTo>
                <a:cubicBezTo>
                  <a:pt x="3" y="39"/>
                  <a:pt x="5" y="34"/>
                  <a:pt x="7" y="30"/>
                </a:cubicBezTo>
                <a:cubicBezTo>
                  <a:pt x="10" y="25"/>
                  <a:pt x="12" y="21"/>
                  <a:pt x="16" y="18"/>
                </a:cubicBezTo>
                <a:cubicBezTo>
                  <a:pt x="19" y="14"/>
                  <a:pt x="23" y="11"/>
                  <a:pt x="28" y="8"/>
                </a:cubicBezTo>
                <a:cubicBezTo>
                  <a:pt x="32" y="5"/>
                  <a:pt x="37" y="3"/>
                  <a:pt x="42" y="2"/>
                </a:cubicBezTo>
                <a:cubicBezTo>
                  <a:pt x="47" y="1"/>
                  <a:pt x="53" y="0"/>
                  <a:pt x="59" y="0"/>
                </a:cubicBezTo>
                <a:cubicBezTo>
                  <a:pt x="66" y="0"/>
                  <a:pt x="73" y="1"/>
                  <a:pt x="79" y="3"/>
                </a:cubicBezTo>
                <a:cubicBezTo>
                  <a:pt x="85" y="6"/>
                  <a:pt x="91" y="9"/>
                  <a:pt x="95" y="13"/>
                </a:cubicBezTo>
                <a:cubicBezTo>
                  <a:pt x="99" y="18"/>
                  <a:pt x="103" y="23"/>
                  <a:pt x="105" y="29"/>
                </a:cubicBezTo>
                <a:cubicBezTo>
                  <a:pt x="108" y="35"/>
                  <a:pt x="109" y="43"/>
                  <a:pt x="109" y="50"/>
                </a:cubicBezTo>
                <a:cubicBezTo>
                  <a:pt x="109" y="55"/>
                  <a:pt x="109" y="59"/>
                  <a:pt x="108" y="64"/>
                </a:cubicBezTo>
                <a:cubicBezTo>
                  <a:pt x="107" y="68"/>
                  <a:pt x="105" y="72"/>
                  <a:pt x="103" y="75"/>
                </a:cubicBezTo>
                <a:cubicBezTo>
                  <a:pt x="101" y="78"/>
                  <a:pt x="98" y="81"/>
                  <a:pt x="95" y="83"/>
                </a:cubicBezTo>
                <a:cubicBezTo>
                  <a:pt x="92" y="85"/>
                  <a:pt x="89" y="86"/>
                  <a:pt x="85" y="86"/>
                </a:cubicBezTo>
                <a:cubicBezTo>
                  <a:pt x="83" y="86"/>
                  <a:pt x="82" y="86"/>
                  <a:pt x="80" y="85"/>
                </a:cubicBezTo>
                <a:cubicBezTo>
                  <a:pt x="79" y="85"/>
                  <a:pt x="77" y="84"/>
                  <a:pt x="76" y="83"/>
                </a:cubicBezTo>
                <a:cubicBezTo>
                  <a:pt x="75" y="83"/>
                  <a:pt x="74" y="82"/>
                  <a:pt x="73" y="81"/>
                </a:cubicBezTo>
                <a:cubicBezTo>
                  <a:pt x="72" y="80"/>
                  <a:pt x="72" y="79"/>
                  <a:pt x="71" y="78"/>
                </a:cubicBezTo>
                <a:cubicBezTo>
                  <a:pt x="71" y="76"/>
                  <a:pt x="71" y="76"/>
                  <a:pt x="71" y="76"/>
                </a:cubicBezTo>
                <a:cubicBezTo>
                  <a:pt x="68" y="76"/>
                  <a:pt x="68" y="76"/>
                  <a:pt x="68" y="76"/>
                </a:cubicBezTo>
                <a:cubicBezTo>
                  <a:pt x="66" y="77"/>
                  <a:pt x="66" y="77"/>
                  <a:pt x="66" y="77"/>
                </a:cubicBezTo>
                <a:cubicBezTo>
                  <a:pt x="65" y="78"/>
                  <a:pt x="64" y="80"/>
                  <a:pt x="63" y="81"/>
                </a:cubicBezTo>
                <a:cubicBezTo>
                  <a:pt x="62" y="82"/>
                  <a:pt x="61" y="82"/>
                  <a:pt x="60" y="83"/>
                </a:cubicBezTo>
                <a:cubicBezTo>
                  <a:pt x="58" y="84"/>
                  <a:pt x="57" y="85"/>
                  <a:pt x="55" y="85"/>
                </a:cubicBezTo>
                <a:cubicBezTo>
                  <a:pt x="54" y="86"/>
                  <a:pt x="52" y="86"/>
                  <a:pt x="50" y="86"/>
                </a:cubicBezTo>
                <a:cubicBezTo>
                  <a:pt x="46" y="86"/>
                  <a:pt x="43" y="85"/>
                  <a:pt x="40" y="84"/>
                </a:cubicBezTo>
                <a:cubicBezTo>
                  <a:pt x="37" y="83"/>
                  <a:pt x="35" y="81"/>
                  <a:pt x="33" y="79"/>
                </a:cubicBezTo>
                <a:cubicBezTo>
                  <a:pt x="31" y="76"/>
                  <a:pt x="30" y="74"/>
                  <a:pt x="29" y="70"/>
                </a:cubicBezTo>
                <a:cubicBezTo>
                  <a:pt x="28" y="67"/>
                  <a:pt x="27" y="63"/>
                  <a:pt x="27" y="59"/>
                </a:cubicBezTo>
                <a:cubicBezTo>
                  <a:pt x="27" y="55"/>
                  <a:pt x="28" y="50"/>
                  <a:pt x="29" y="46"/>
                </a:cubicBezTo>
                <a:cubicBezTo>
                  <a:pt x="31" y="42"/>
                  <a:pt x="33" y="39"/>
                  <a:pt x="35" y="36"/>
                </a:cubicBezTo>
                <a:cubicBezTo>
                  <a:pt x="38" y="34"/>
                  <a:pt x="41" y="31"/>
                  <a:pt x="45" y="30"/>
                </a:cubicBezTo>
                <a:cubicBezTo>
                  <a:pt x="48" y="28"/>
                  <a:pt x="53" y="28"/>
                  <a:pt x="57" y="28"/>
                </a:cubicBezTo>
                <a:cubicBezTo>
                  <a:pt x="59" y="28"/>
                  <a:pt x="62" y="28"/>
                  <a:pt x="64" y="28"/>
                </a:cubicBezTo>
                <a:cubicBezTo>
                  <a:pt x="66" y="28"/>
                  <a:pt x="68" y="28"/>
                  <a:pt x="70" y="29"/>
                </a:cubicBezTo>
                <a:cubicBezTo>
                  <a:pt x="72" y="29"/>
                  <a:pt x="74" y="30"/>
                  <a:pt x="76" y="30"/>
                </a:cubicBezTo>
                <a:cubicBezTo>
                  <a:pt x="77" y="30"/>
                  <a:pt x="78" y="31"/>
                  <a:pt x="79" y="31"/>
                </a:cubicBezTo>
                <a:cubicBezTo>
                  <a:pt x="78" y="60"/>
                  <a:pt x="78" y="60"/>
                  <a:pt x="78" y="60"/>
                </a:cubicBezTo>
                <a:cubicBezTo>
                  <a:pt x="78" y="61"/>
                  <a:pt x="78" y="62"/>
                  <a:pt x="78" y="63"/>
                </a:cubicBezTo>
                <a:cubicBezTo>
                  <a:pt x="78" y="65"/>
                  <a:pt x="78" y="65"/>
                  <a:pt x="78" y="65"/>
                </a:cubicBezTo>
                <a:cubicBezTo>
                  <a:pt x="78" y="67"/>
                  <a:pt x="78" y="69"/>
                  <a:pt x="78" y="70"/>
                </a:cubicBezTo>
                <a:cubicBezTo>
                  <a:pt x="79" y="72"/>
                  <a:pt x="79" y="73"/>
                  <a:pt x="80" y="74"/>
                </a:cubicBezTo>
                <a:cubicBezTo>
                  <a:pt x="80" y="75"/>
                  <a:pt x="81" y="76"/>
                  <a:pt x="83" y="77"/>
                </a:cubicBezTo>
                <a:cubicBezTo>
                  <a:pt x="83" y="77"/>
                  <a:pt x="84" y="77"/>
                  <a:pt x="86" y="77"/>
                </a:cubicBezTo>
                <a:cubicBezTo>
                  <a:pt x="88" y="77"/>
                  <a:pt x="90" y="76"/>
                  <a:pt x="92" y="75"/>
                </a:cubicBezTo>
                <a:cubicBezTo>
                  <a:pt x="93" y="73"/>
                  <a:pt x="94" y="71"/>
                  <a:pt x="95" y="68"/>
                </a:cubicBezTo>
                <a:cubicBezTo>
                  <a:pt x="96" y="66"/>
                  <a:pt x="97" y="63"/>
                  <a:pt x="97" y="60"/>
                </a:cubicBezTo>
                <a:cubicBezTo>
                  <a:pt x="98" y="57"/>
                  <a:pt x="98" y="54"/>
                  <a:pt x="98" y="50"/>
                </a:cubicBezTo>
                <a:cubicBezTo>
                  <a:pt x="98" y="44"/>
                  <a:pt x="97" y="38"/>
                  <a:pt x="95" y="33"/>
                </a:cubicBezTo>
                <a:cubicBezTo>
                  <a:pt x="93" y="28"/>
                  <a:pt x="90" y="23"/>
                  <a:pt x="87" y="20"/>
                </a:cubicBezTo>
                <a:cubicBezTo>
                  <a:pt x="83" y="16"/>
                  <a:pt x="79" y="13"/>
                  <a:pt x="74" y="12"/>
                </a:cubicBezTo>
                <a:cubicBezTo>
                  <a:pt x="70" y="10"/>
                  <a:pt x="64" y="9"/>
                  <a:pt x="59" y="9"/>
                </a:cubicBezTo>
                <a:cubicBezTo>
                  <a:pt x="51" y="9"/>
                  <a:pt x="44" y="10"/>
                  <a:pt x="38" y="13"/>
                </a:cubicBezTo>
                <a:cubicBezTo>
                  <a:pt x="32" y="15"/>
                  <a:pt x="27" y="19"/>
                  <a:pt x="23" y="24"/>
                </a:cubicBezTo>
                <a:cubicBezTo>
                  <a:pt x="19" y="28"/>
                  <a:pt x="16" y="34"/>
                  <a:pt x="14" y="40"/>
                </a:cubicBezTo>
                <a:cubicBezTo>
                  <a:pt x="12" y="46"/>
                  <a:pt x="11" y="53"/>
                  <a:pt x="11" y="61"/>
                </a:cubicBezTo>
                <a:cubicBezTo>
                  <a:pt x="11" y="68"/>
                  <a:pt x="12" y="74"/>
                  <a:pt x="14" y="79"/>
                </a:cubicBezTo>
                <a:cubicBezTo>
                  <a:pt x="16" y="85"/>
                  <a:pt x="18" y="90"/>
                  <a:pt x="22" y="93"/>
                </a:cubicBezTo>
                <a:cubicBezTo>
                  <a:pt x="26" y="97"/>
                  <a:pt x="30" y="100"/>
                  <a:pt x="35" y="102"/>
                </a:cubicBezTo>
                <a:cubicBezTo>
                  <a:pt x="40" y="104"/>
                  <a:pt x="46" y="105"/>
                  <a:pt x="53" y="105"/>
                </a:cubicBezTo>
                <a:cubicBezTo>
                  <a:pt x="56" y="105"/>
                  <a:pt x="59" y="105"/>
                  <a:pt x="62" y="104"/>
                </a:cubicBezTo>
                <a:cubicBezTo>
                  <a:pt x="64" y="104"/>
                  <a:pt x="67" y="103"/>
                  <a:pt x="70" y="103"/>
                </a:cubicBezTo>
                <a:cubicBezTo>
                  <a:pt x="73" y="102"/>
                  <a:pt x="76" y="101"/>
                  <a:pt x="79" y="101"/>
                </a:cubicBezTo>
                <a:cubicBezTo>
                  <a:pt x="80" y="100"/>
                  <a:pt x="82" y="100"/>
                  <a:pt x="84" y="99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0" y="110"/>
                  <a:pt x="75" y="111"/>
                  <a:pt x="70" y="112"/>
                </a:cubicBezTo>
                <a:cubicBezTo>
                  <a:pt x="65" y="113"/>
                  <a:pt x="59" y="114"/>
                  <a:pt x="53" y="114"/>
                </a:cubicBezTo>
                <a:close/>
                <a:moveTo>
                  <a:pt x="57" y="36"/>
                </a:moveTo>
                <a:cubicBezTo>
                  <a:pt x="54" y="36"/>
                  <a:pt x="51" y="37"/>
                  <a:pt x="49" y="38"/>
                </a:cubicBezTo>
                <a:cubicBezTo>
                  <a:pt x="47" y="40"/>
                  <a:pt x="45" y="41"/>
                  <a:pt x="43" y="44"/>
                </a:cubicBezTo>
                <a:cubicBezTo>
                  <a:pt x="42" y="46"/>
                  <a:pt x="41" y="48"/>
                  <a:pt x="40" y="51"/>
                </a:cubicBezTo>
                <a:cubicBezTo>
                  <a:pt x="40" y="54"/>
                  <a:pt x="39" y="57"/>
                  <a:pt x="39" y="60"/>
                </a:cubicBezTo>
                <a:cubicBezTo>
                  <a:pt x="39" y="66"/>
                  <a:pt x="40" y="70"/>
                  <a:pt x="43" y="73"/>
                </a:cubicBezTo>
                <a:cubicBezTo>
                  <a:pt x="45" y="76"/>
                  <a:pt x="48" y="77"/>
                  <a:pt x="52" y="77"/>
                </a:cubicBezTo>
                <a:cubicBezTo>
                  <a:pt x="54" y="77"/>
                  <a:pt x="56" y="77"/>
                  <a:pt x="58" y="75"/>
                </a:cubicBezTo>
                <a:cubicBezTo>
                  <a:pt x="60" y="74"/>
                  <a:pt x="62" y="73"/>
                  <a:pt x="63" y="71"/>
                </a:cubicBezTo>
                <a:cubicBezTo>
                  <a:pt x="64" y="69"/>
                  <a:pt x="65" y="66"/>
                  <a:pt x="65" y="64"/>
                </a:cubicBezTo>
                <a:cubicBezTo>
                  <a:pt x="66" y="61"/>
                  <a:pt x="66" y="58"/>
                  <a:pt x="66" y="55"/>
                </a:cubicBezTo>
                <a:cubicBezTo>
                  <a:pt x="67" y="37"/>
                  <a:pt x="67" y="37"/>
                  <a:pt x="67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64" y="37"/>
                  <a:pt x="63" y="36"/>
                  <a:pt x="62" y="36"/>
                </a:cubicBezTo>
                <a:cubicBezTo>
                  <a:pt x="60" y="36"/>
                  <a:pt x="59" y="36"/>
                  <a:pt x="57" y="3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1" name="Freeform 71"/>
          <p:cNvSpPr>
            <a:spLocks noEditPoints="1"/>
          </p:cNvSpPr>
          <p:nvPr/>
        </p:nvSpPr>
        <p:spPr bwMode="auto">
          <a:xfrm>
            <a:off x="2260558" y="2410687"/>
            <a:ext cx="256022" cy="273578"/>
          </a:xfrm>
          <a:custGeom>
            <a:avLst/>
            <a:gdLst>
              <a:gd name="T0" fmla="*/ 259971 w 109"/>
              <a:gd name="T1" fmla="*/ 74216 h 116"/>
              <a:gd name="T2" fmla="*/ 112144 w 109"/>
              <a:gd name="T3" fmla="*/ 74216 h 116"/>
              <a:gd name="T4" fmla="*/ 112144 w 109"/>
              <a:gd name="T5" fmla="*/ 56302 h 116"/>
              <a:gd name="T6" fmla="*/ 137632 w 109"/>
              <a:gd name="T7" fmla="*/ 56302 h 116"/>
              <a:gd name="T8" fmla="*/ 165668 w 109"/>
              <a:gd name="T9" fmla="*/ 28151 h 116"/>
              <a:gd name="T10" fmla="*/ 137632 w 109"/>
              <a:gd name="T11" fmla="*/ 0 h 116"/>
              <a:gd name="T12" fmla="*/ 91754 w 109"/>
              <a:gd name="T13" fmla="*/ 0 h 116"/>
              <a:gd name="T14" fmla="*/ 73913 w 109"/>
              <a:gd name="T15" fmla="*/ 17914 h 116"/>
              <a:gd name="T16" fmla="*/ 73913 w 109"/>
              <a:gd name="T17" fmla="*/ 74216 h 116"/>
              <a:gd name="T18" fmla="*/ 17841 w 109"/>
              <a:gd name="T19" fmla="*/ 74216 h 116"/>
              <a:gd name="T20" fmla="*/ 0 w 109"/>
              <a:gd name="T21" fmla="*/ 92130 h 116"/>
              <a:gd name="T22" fmla="*/ 0 w 109"/>
              <a:gd name="T23" fmla="*/ 204733 h 116"/>
              <a:gd name="T24" fmla="*/ 17841 w 109"/>
              <a:gd name="T25" fmla="*/ 222647 h 116"/>
              <a:gd name="T26" fmla="*/ 112144 w 109"/>
              <a:gd name="T27" fmla="*/ 222647 h 116"/>
              <a:gd name="T28" fmla="*/ 112144 w 109"/>
              <a:gd name="T29" fmla="*/ 296863 h 116"/>
              <a:gd name="T30" fmla="*/ 186058 w 109"/>
              <a:gd name="T31" fmla="*/ 296863 h 116"/>
              <a:gd name="T32" fmla="*/ 186058 w 109"/>
              <a:gd name="T33" fmla="*/ 222647 h 116"/>
              <a:gd name="T34" fmla="*/ 259971 w 109"/>
              <a:gd name="T35" fmla="*/ 222647 h 116"/>
              <a:gd name="T36" fmla="*/ 277812 w 109"/>
              <a:gd name="T37" fmla="*/ 204733 h 116"/>
              <a:gd name="T38" fmla="*/ 277812 w 109"/>
              <a:gd name="T39" fmla="*/ 92130 h 116"/>
              <a:gd name="T40" fmla="*/ 259971 w 109"/>
              <a:gd name="T41" fmla="*/ 74216 h 116"/>
              <a:gd name="T42" fmla="*/ 147827 w 109"/>
              <a:gd name="T43" fmla="*/ 278949 h 116"/>
              <a:gd name="T44" fmla="*/ 129985 w 109"/>
              <a:gd name="T45" fmla="*/ 278949 h 116"/>
              <a:gd name="T46" fmla="*/ 129985 w 109"/>
              <a:gd name="T47" fmla="*/ 222647 h 116"/>
              <a:gd name="T48" fmla="*/ 147827 w 109"/>
              <a:gd name="T49" fmla="*/ 222647 h 116"/>
              <a:gd name="T50" fmla="*/ 147827 w 109"/>
              <a:gd name="T51" fmla="*/ 278949 h 116"/>
              <a:gd name="T52" fmla="*/ 259971 w 109"/>
              <a:gd name="T53" fmla="*/ 204733 h 116"/>
              <a:gd name="T54" fmla="*/ 17841 w 109"/>
              <a:gd name="T55" fmla="*/ 204733 h 116"/>
              <a:gd name="T56" fmla="*/ 17841 w 109"/>
              <a:gd name="T57" fmla="*/ 92130 h 116"/>
              <a:gd name="T58" fmla="*/ 73913 w 109"/>
              <a:gd name="T59" fmla="*/ 92130 h 116"/>
              <a:gd name="T60" fmla="*/ 73913 w 109"/>
              <a:gd name="T61" fmla="*/ 148432 h 116"/>
              <a:gd name="T62" fmla="*/ 91754 w 109"/>
              <a:gd name="T63" fmla="*/ 166346 h 116"/>
              <a:gd name="T64" fmla="*/ 112144 w 109"/>
              <a:gd name="T65" fmla="*/ 148432 h 116"/>
              <a:gd name="T66" fmla="*/ 112144 w 109"/>
              <a:gd name="T67" fmla="*/ 92130 h 116"/>
              <a:gd name="T68" fmla="*/ 259971 w 109"/>
              <a:gd name="T69" fmla="*/ 92130 h 116"/>
              <a:gd name="T70" fmla="*/ 259971 w 109"/>
              <a:gd name="T71" fmla="*/ 204733 h 1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09" h="116">
                <a:moveTo>
                  <a:pt x="102" y="29"/>
                </a:moveTo>
                <a:cubicBezTo>
                  <a:pt x="44" y="29"/>
                  <a:pt x="44" y="29"/>
                  <a:pt x="44" y="29"/>
                </a:cubicBezTo>
                <a:cubicBezTo>
                  <a:pt x="44" y="22"/>
                  <a:pt x="44" y="22"/>
                  <a:pt x="44" y="22"/>
                </a:cubicBezTo>
                <a:cubicBezTo>
                  <a:pt x="54" y="22"/>
                  <a:pt x="54" y="22"/>
                  <a:pt x="54" y="22"/>
                </a:cubicBezTo>
                <a:cubicBezTo>
                  <a:pt x="60" y="22"/>
                  <a:pt x="65" y="17"/>
                  <a:pt x="65" y="11"/>
                </a:cubicBezTo>
                <a:cubicBezTo>
                  <a:pt x="65" y="5"/>
                  <a:pt x="60" y="0"/>
                  <a:pt x="5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2" y="0"/>
                  <a:pt x="29" y="3"/>
                  <a:pt x="29" y="7"/>
                </a:cubicBezTo>
                <a:cubicBezTo>
                  <a:pt x="29" y="29"/>
                  <a:pt x="29" y="29"/>
                  <a:pt x="29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3" y="29"/>
                  <a:pt x="0" y="32"/>
                  <a:pt x="0" y="3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4"/>
                  <a:pt x="3" y="87"/>
                  <a:pt x="7" y="87"/>
                </a:cubicBezTo>
                <a:cubicBezTo>
                  <a:pt x="44" y="87"/>
                  <a:pt x="44" y="87"/>
                  <a:pt x="44" y="87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73" y="116"/>
                  <a:pt x="73" y="116"/>
                  <a:pt x="73" y="116"/>
                </a:cubicBezTo>
                <a:cubicBezTo>
                  <a:pt x="73" y="87"/>
                  <a:pt x="73" y="87"/>
                  <a:pt x="73" y="87"/>
                </a:cubicBezTo>
                <a:cubicBezTo>
                  <a:pt x="102" y="87"/>
                  <a:pt x="102" y="87"/>
                  <a:pt x="102" y="87"/>
                </a:cubicBezTo>
                <a:cubicBezTo>
                  <a:pt x="106" y="87"/>
                  <a:pt x="109" y="84"/>
                  <a:pt x="109" y="80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32"/>
                  <a:pt x="106" y="29"/>
                  <a:pt x="102" y="29"/>
                </a:cubicBezTo>
                <a:close/>
                <a:moveTo>
                  <a:pt x="58" y="109"/>
                </a:moveTo>
                <a:cubicBezTo>
                  <a:pt x="51" y="109"/>
                  <a:pt x="51" y="109"/>
                  <a:pt x="51" y="109"/>
                </a:cubicBezTo>
                <a:cubicBezTo>
                  <a:pt x="51" y="87"/>
                  <a:pt x="51" y="87"/>
                  <a:pt x="51" y="87"/>
                </a:cubicBezTo>
                <a:cubicBezTo>
                  <a:pt x="58" y="87"/>
                  <a:pt x="58" y="87"/>
                  <a:pt x="58" y="87"/>
                </a:cubicBezTo>
                <a:lnTo>
                  <a:pt x="58" y="109"/>
                </a:lnTo>
                <a:close/>
                <a:moveTo>
                  <a:pt x="102" y="80"/>
                </a:moveTo>
                <a:cubicBezTo>
                  <a:pt x="7" y="80"/>
                  <a:pt x="7" y="80"/>
                  <a:pt x="7" y="80"/>
                </a:cubicBezTo>
                <a:cubicBezTo>
                  <a:pt x="7" y="36"/>
                  <a:pt x="7" y="36"/>
                  <a:pt x="7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62"/>
                  <a:pt x="32" y="65"/>
                  <a:pt x="36" y="65"/>
                </a:cubicBezTo>
                <a:cubicBezTo>
                  <a:pt x="40" y="65"/>
                  <a:pt x="44" y="62"/>
                  <a:pt x="44" y="58"/>
                </a:cubicBezTo>
                <a:cubicBezTo>
                  <a:pt x="44" y="36"/>
                  <a:pt x="44" y="36"/>
                  <a:pt x="44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8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42" name="Group 41"/>
          <p:cNvGrpSpPr/>
          <p:nvPr/>
        </p:nvGrpSpPr>
        <p:grpSpPr>
          <a:xfrm>
            <a:off x="3972247" y="2410864"/>
            <a:ext cx="188725" cy="273578"/>
            <a:chOff x="3922713" y="2541588"/>
            <a:chExt cx="204788" cy="296863"/>
          </a:xfrm>
          <a:solidFill>
            <a:schemeClr val="tx2"/>
          </a:solidFill>
        </p:grpSpPr>
        <p:sp>
          <p:nvSpPr>
            <p:cNvPr id="209" name="Rectangle 72"/>
            <p:cNvSpPr>
              <a:spLocks noChangeArrowheads="1"/>
            </p:cNvSpPr>
            <p:nvPr/>
          </p:nvSpPr>
          <p:spPr bwMode="auto">
            <a:xfrm>
              <a:off x="3957638" y="2616200"/>
              <a:ext cx="130175" cy="109538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10" name="Rectangle 73"/>
            <p:cNvSpPr>
              <a:spLocks noChangeArrowheads="1"/>
            </p:cNvSpPr>
            <p:nvPr/>
          </p:nvSpPr>
          <p:spPr bwMode="auto">
            <a:xfrm>
              <a:off x="3995738" y="2578100"/>
              <a:ext cx="57150" cy="20638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11" name="Freeform 74"/>
            <p:cNvSpPr>
              <a:spLocks noEditPoints="1"/>
            </p:cNvSpPr>
            <p:nvPr/>
          </p:nvSpPr>
          <p:spPr bwMode="auto">
            <a:xfrm>
              <a:off x="3922713" y="2541588"/>
              <a:ext cx="204788" cy="29686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14" y="0"/>
                </a:cxn>
                <a:cxn ang="0">
                  <a:pos x="0" y="14"/>
                </a:cxn>
                <a:cxn ang="0">
                  <a:pos x="0" y="102"/>
                </a:cxn>
                <a:cxn ang="0">
                  <a:pos x="14" y="116"/>
                </a:cxn>
                <a:cxn ang="0">
                  <a:pos x="65" y="116"/>
                </a:cxn>
                <a:cxn ang="0">
                  <a:pos x="80" y="102"/>
                </a:cxn>
                <a:cxn ang="0">
                  <a:pos x="80" y="14"/>
                </a:cxn>
                <a:cxn ang="0">
                  <a:pos x="65" y="0"/>
                </a:cxn>
                <a:cxn ang="0">
                  <a:pos x="73" y="102"/>
                </a:cxn>
                <a:cxn ang="0">
                  <a:pos x="65" y="109"/>
                </a:cxn>
                <a:cxn ang="0">
                  <a:pos x="14" y="109"/>
                </a:cxn>
                <a:cxn ang="0">
                  <a:pos x="7" y="102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65" y="7"/>
                </a:cxn>
                <a:cxn ang="0">
                  <a:pos x="73" y="14"/>
                </a:cxn>
                <a:cxn ang="0">
                  <a:pos x="73" y="102"/>
                </a:cxn>
              </a:cxnLst>
              <a:rect l="0" t="0" r="r" b="b"/>
              <a:pathLst>
                <a:path w="80" h="116">
                  <a:moveTo>
                    <a:pt x="6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10"/>
                    <a:pt x="6" y="116"/>
                    <a:pt x="14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73" y="116"/>
                    <a:pt x="80" y="110"/>
                    <a:pt x="80" y="102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6"/>
                    <a:pt x="73" y="0"/>
                    <a:pt x="65" y="0"/>
                  </a:cubicBezTo>
                  <a:close/>
                  <a:moveTo>
                    <a:pt x="73" y="102"/>
                  </a:moveTo>
                  <a:cubicBezTo>
                    <a:pt x="73" y="106"/>
                    <a:pt x="69" y="109"/>
                    <a:pt x="65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0" y="109"/>
                    <a:pt x="7" y="106"/>
                    <a:pt x="7" y="10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0"/>
                    <a:pt x="10" y="7"/>
                    <a:pt x="14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9" y="7"/>
                    <a:pt x="73" y="10"/>
                    <a:pt x="73" y="14"/>
                  </a:cubicBezTo>
                  <a:lnTo>
                    <a:pt x="73" y="10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12" name="Rectangle 75"/>
            <p:cNvSpPr>
              <a:spLocks noChangeArrowheads="1"/>
            </p:cNvSpPr>
            <p:nvPr/>
          </p:nvSpPr>
          <p:spPr bwMode="auto">
            <a:xfrm>
              <a:off x="3957638" y="2782888"/>
              <a:ext cx="20638" cy="20638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13" name="Rectangle 76"/>
            <p:cNvSpPr>
              <a:spLocks noChangeArrowheads="1"/>
            </p:cNvSpPr>
            <p:nvPr/>
          </p:nvSpPr>
          <p:spPr bwMode="auto">
            <a:xfrm>
              <a:off x="3995738" y="2782888"/>
              <a:ext cx="19050" cy="20638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14" name="Rectangle 77"/>
            <p:cNvSpPr>
              <a:spLocks noChangeArrowheads="1"/>
            </p:cNvSpPr>
            <p:nvPr/>
          </p:nvSpPr>
          <p:spPr bwMode="auto">
            <a:xfrm>
              <a:off x="4032250" y="2782888"/>
              <a:ext cx="20638" cy="20638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15" name="Rectangle 78"/>
            <p:cNvSpPr>
              <a:spLocks noChangeArrowheads="1"/>
            </p:cNvSpPr>
            <p:nvPr/>
          </p:nvSpPr>
          <p:spPr bwMode="auto">
            <a:xfrm>
              <a:off x="4070350" y="2782888"/>
              <a:ext cx="17463" cy="20638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16" name="Rectangle 79"/>
            <p:cNvSpPr>
              <a:spLocks noChangeArrowheads="1"/>
            </p:cNvSpPr>
            <p:nvPr/>
          </p:nvSpPr>
          <p:spPr bwMode="auto">
            <a:xfrm>
              <a:off x="3957638" y="2746375"/>
              <a:ext cx="20638" cy="1746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17" name="Rectangle 80"/>
            <p:cNvSpPr>
              <a:spLocks noChangeArrowheads="1"/>
            </p:cNvSpPr>
            <p:nvPr/>
          </p:nvSpPr>
          <p:spPr bwMode="auto">
            <a:xfrm>
              <a:off x="3995738" y="2746375"/>
              <a:ext cx="19050" cy="1746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18" name="Rectangle 81"/>
            <p:cNvSpPr>
              <a:spLocks noChangeArrowheads="1"/>
            </p:cNvSpPr>
            <p:nvPr/>
          </p:nvSpPr>
          <p:spPr bwMode="auto">
            <a:xfrm>
              <a:off x="4032250" y="2746375"/>
              <a:ext cx="20638" cy="1746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19" name="Rectangle 82"/>
            <p:cNvSpPr>
              <a:spLocks noChangeArrowheads="1"/>
            </p:cNvSpPr>
            <p:nvPr/>
          </p:nvSpPr>
          <p:spPr bwMode="auto">
            <a:xfrm>
              <a:off x="4070350" y="2746375"/>
              <a:ext cx="17463" cy="1746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7720405" y="2410864"/>
            <a:ext cx="273578" cy="273578"/>
            <a:chOff x="7989888" y="2541588"/>
            <a:chExt cx="296863" cy="296863"/>
          </a:xfrm>
          <a:solidFill>
            <a:schemeClr val="tx2"/>
          </a:solidFill>
        </p:grpSpPr>
        <p:sp>
          <p:nvSpPr>
            <p:cNvPr id="205" name="Freeform 83"/>
            <p:cNvSpPr>
              <a:spLocks noEditPoints="1"/>
            </p:cNvSpPr>
            <p:nvPr/>
          </p:nvSpPr>
          <p:spPr bwMode="auto">
            <a:xfrm>
              <a:off x="7989888" y="2541588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06" name="Oval 84"/>
            <p:cNvSpPr>
              <a:spLocks noChangeArrowheads="1"/>
            </p:cNvSpPr>
            <p:nvPr/>
          </p:nvSpPr>
          <p:spPr bwMode="auto">
            <a:xfrm>
              <a:off x="8081963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07" name="Oval 85"/>
            <p:cNvSpPr>
              <a:spLocks noChangeArrowheads="1"/>
            </p:cNvSpPr>
            <p:nvPr/>
          </p:nvSpPr>
          <p:spPr bwMode="auto">
            <a:xfrm>
              <a:off x="8156575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08" name="Freeform 86"/>
            <p:cNvSpPr/>
            <p:nvPr/>
          </p:nvSpPr>
          <p:spPr bwMode="auto">
            <a:xfrm>
              <a:off x="8048625" y="2708275"/>
              <a:ext cx="179388" cy="74613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35" y="29"/>
                </a:cxn>
                <a:cxn ang="0">
                  <a:pos x="66" y="12"/>
                </a:cxn>
                <a:cxn ang="0">
                  <a:pos x="70" y="0"/>
                </a:cxn>
                <a:cxn ang="0">
                  <a:pos x="0" y="0"/>
                </a:cxn>
                <a:cxn ang="0">
                  <a:pos x="4" y="12"/>
                </a:cxn>
              </a:cxnLst>
              <a:rect l="0" t="0" r="r" b="b"/>
              <a:pathLst>
                <a:path w="70" h="29">
                  <a:moveTo>
                    <a:pt x="4" y="12"/>
                  </a:moveTo>
                  <a:cubicBezTo>
                    <a:pt x="10" y="22"/>
                    <a:pt x="22" y="29"/>
                    <a:pt x="35" y="29"/>
                  </a:cubicBezTo>
                  <a:cubicBezTo>
                    <a:pt x="48" y="29"/>
                    <a:pt x="59" y="22"/>
                    <a:pt x="66" y="12"/>
                  </a:cubicBezTo>
                  <a:cubicBezTo>
                    <a:pt x="68" y="8"/>
                    <a:pt x="69" y="4"/>
                    <a:pt x="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2" y="8"/>
                    <a:pt x="4" y="12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8250004" y="2410864"/>
            <a:ext cx="273578" cy="273578"/>
            <a:chOff x="8564563" y="2541588"/>
            <a:chExt cx="296863" cy="296863"/>
          </a:xfrm>
          <a:solidFill>
            <a:schemeClr val="tx2"/>
          </a:solidFill>
        </p:grpSpPr>
        <p:sp>
          <p:nvSpPr>
            <p:cNvPr id="201" name="Freeform 87"/>
            <p:cNvSpPr>
              <a:spLocks noEditPoints="1"/>
            </p:cNvSpPr>
            <p:nvPr/>
          </p:nvSpPr>
          <p:spPr bwMode="auto">
            <a:xfrm>
              <a:off x="8564563" y="2541588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02" name="Oval 88"/>
            <p:cNvSpPr>
              <a:spLocks noChangeArrowheads="1"/>
            </p:cNvSpPr>
            <p:nvPr/>
          </p:nvSpPr>
          <p:spPr bwMode="auto">
            <a:xfrm>
              <a:off x="8656638" y="2616200"/>
              <a:ext cx="39688" cy="555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03" name="Freeform 89"/>
            <p:cNvSpPr/>
            <p:nvPr/>
          </p:nvSpPr>
          <p:spPr bwMode="auto">
            <a:xfrm>
              <a:off x="8639175" y="2708275"/>
              <a:ext cx="149225" cy="74613"/>
            </a:xfrm>
            <a:custGeom>
              <a:avLst/>
              <a:gdLst/>
              <a:ahLst/>
              <a:cxnLst>
                <a:cxn ang="0">
                  <a:pos x="29" y="1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9" y="29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29" y="15"/>
                </a:cxn>
              </a:cxnLst>
              <a:rect l="0" t="0" r="r" b="b"/>
              <a:pathLst>
                <a:path w="58" h="29">
                  <a:moveTo>
                    <a:pt x="29" y="15"/>
                  </a:moveTo>
                  <a:cubicBezTo>
                    <a:pt x="17" y="15"/>
                    <a:pt x="6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13" y="29"/>
                    <a:pt x="29" y="29"/>
                  </a:cubicBezTo>
                  <a:cubicBezTo>
                    <a:pt x="45" y="29"/>
                    <a:pt x="58" y="16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1" y="9"/>
                    <a:pt x="41" y="15"/>
                    <a:pt x="29" y="15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04" name="Rectangle 90"/>
            <p:cNvSpPr>
              <a:spLocks noChangeArrowheads="1"/>
            </p:cNvSpPr>
            <p:nvPr/>
          </p:nvSpPr>
          <p:spPr bwMode="auto">
            <a:xfrm>
              <a:off x="8731250" y="2633663"/>
              <a:ext cx="57150" cy="1746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600076" y="2958018"/>
            <a:ext cx="273578" cy="275041"/>
            <a:chOff x="263525" y="3135313"/>
            <a:chExt cx="296863" cy="298450"/>
          </a:xfrm>
          <a:solidFill>
            <a:schemeClr val="tx2"/>
          </a:solidFill>
        </p:grpSpPr>
        <p:sp>
          <p:nvSpPr>
            <p:cNvPr id="197" name="Freeform 91"/>
            <p:cNvSpPr>
              <a:spLocks noEditPoints="1"/>
            </p:cNvSpPr>
            <p:nvPr/>
          </p:nvSpPr>
          <p:spPr bwMode="auto">
            <a:xfrm>
              <a:off x="263525" y="3135313"/>
              <a:ext cx="296863" cy="29845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98" name="Oval 92"/>
            <p:cNvSpPr>
              <a:spLocks noChangeArrowheads="1"/>
            </p:cNvSpPr>
            <p:nvPr/>
          </p:nvSpPr>
          <p:spPr bwMode="auto">
            <a:xfrm>
              <a:off x="355600" y="3209925"/>
              <a:ext cx="39688" cy="57150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99" name="Oval 93"/>
            <p:cNvSpPr>
              <a:spLocks noChangeArrowheads="1"/>
            </p:cNvSpPr>
            <p:nvPr/>
          </p:nvSpPr>
          <p:spPr bwMode="auto">
            <a:xfrm>
              <a:off x="430213" y="3209925"/>
              <a:ext cx="38100" cy="57150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00" name="Oval 94"/>
            <p:cNvSpPr>
              <a:spLocks noChangeArrowheads="1"/>
            </p:cNvSpPr>
            <p:nvPr/>
          </p:nvSpPr>
          <p:spPr bwMode="auto">
            <a:xfrm>
              <a:off x="374650" y="3305175"/>
              <a:ext cx="73025" cy="7461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6077476" y="2410864"/>
            <a:ext cx="273578" cy="273578"/>
            <a:chOff x="6207125" y="2541588"/>
            <a:chExt cx="296863" cy="296863"/>
          </a:xfrm>
          <a:solidFill>
            <a:schemeClr val="tx2"/>
          </a:solidFill>
        </p:grpSpPr>
        <p:sp>
          <p:nvSpPr>
            <p:cNvPr id="193" name="Freeform 95"/>
            <p:cNvSpPr>
              <a:spLocks noEditPoints="1"/>
            </p:cNvSpPr>
            <p:nvPr/>
          </p:nvSpPr>
          <p:spPr bwMode="auto">
            <a:xfrm>
              <a:off x="6207125" y="2541588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94" name="Freeform 96"/>
            <p:cNvSpPr/>
            <p:nvPr/>
          </p:nvSpPr>
          <p:spPr bwMode="auto">
            <a:xfrm>
              <a:off x="6262688" y="2708275"/>
              <a:ext cx="184150" cy="5556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36" y="1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6" y="22"/>
                </a:cxn>
                <a:cxn ang="0">
                  <a:pos x="72" y="0"/>
                </a:cxn>
                <a:cxn ang="0">
                  <a:pos x="71" y="0"/>
                </a:cxn>
              </a:cxnLst>
              <a:rect l="0" t="0" r="r" b="b"/>
              <a:pathLst>
                <a:path w="72" h="22">
                  <a:moveTo>
                    <a:pt x="71" y="0"/>
                  </a:moveTo>
                  <a:cubicBezTo>
                    <a:pt x="62" y="9"/>
                    <a:pt x="50" y="15"/>
                    <a:pt x="36" y="15"/>
                  </a:cubicBezTo>
                  <a:cubicBezTo>
                    <a:pt x="22" y="15"/>
                    <a:pt x="1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3"/>
                    <a:pt x="18" y="22"/>
                    <a:pt x="36" y="22"/>
                  </a:cubicBezTo>
                  <a:cubicBezTo>
                    <a:pt x="54" y="22"/>
                    <a:pt x="62" y="13"/>
                    <a:pt x="72" y="0"/>
                  </a:cubicBez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95" name="Oval 97"/>
            <p:cNvSpPr>
              <a:spLocks noChangeArrowheads="1"/>
            </p:cNvSpPr>
            <p:nvPr/>
          </p:nvSpPr>
          <p:spPr bwMode="auto">
            <a:xfrm>
              <a:off x="6299200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96" name="Oval 98"/>
            <p:cNvSpPr>
              <a:spLocks noChangeArrowheads="1"/>
            </p:cNvSpPr>
            <p:nvPr/>
          </p:nvSpPr>
          <p:spPr bwMode="auto">
            <a:xfrm>
              <a:off x="6372225" y="2616200"/>
              <a:ext cx="39688" cy="555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6624631" y="2410864"/>
            <a:ext cx="272114" cy="273578"/>
            <a:chOff x="6800850" y="2541588"/>
            <a:chExt cx="295275" cy="296863"/>
          </a:xfrm>
          <a:solidFill>
            <a:schemeClr val="tx2"/>
          </a:solidFill>
        </p:grpSpPr>
        <p:sp>
          <p:nvSpPr>
            <p:cNvPr id="189" name="Freeform 99"/>
            <p:cNvSpPr>
              <a:spLocks noEditPoints="1"/>
            </p:cNvSpPr>
            <p:nvPr/>
          </p:nvSpPr>
          <p:spPr bwMode="auto">
            <a:xfrm>
              <a:off x="6800850" y="2541588"/>
              <a:ext cx="295275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90" name="Freeform 100"/>
            <p:cNvSpPr/>
            <p:nvPr/>
          </p:nvSpPr>
          <p:spPr bwMode="auto">
            <a:xfrm>
              <a:off x="6856413" y="2708275"/>
              <a:ext cx="184150" cy="5556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2"/>
                </a:cxn>
                <a:cxn ang="0">
                  <a:pos x="1" y="22"/>
                </a:cxn>
                <a:cxn ang="0">
                  <a:pos x="36" y="7"/>
                </a:cxn>
                <a:cxn ang="0">
                  <a:pos x="72" y="22"/>
                </a:cxn>
                <a:cxn ang="0">
                  <a:pos x="72" y="22"/>
                </a:cxn>
                <a:cxn ang="0">
                  <a:pos x="36" y="0"/>
                </a:cxn>
              </a:cxnLst>
              <a:rect l="0" t="0" r="r" b="b"/>
              <a:pathLst>
                <a:path w="72" h="22">
                  <a:moveTo>
                    <a:pt x="36" y="0"/>
                  </a:moveTo>
                  <a:cubicBezTo>
                    <a:pt x="18" y="0"/>
                    <a:pt x="11" y="9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0" y="13"/>
                    <a:pt x="22" y="7"/>
                    <a:pt x="36" y="7"/>
                  </a:cubicBezTo>
                  <a:cubicBezTo>
                    <a:pt x="50" y="7"/>
                    <a:pt x="63" y="13"/>
                    <a:pt x="72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62" y="9"/>
                    <a:pt x="55" y="0"/>
                    <a:pt x="36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91" name="Oval 101"/>
            <p:cNvSpPr>
              <a:spLocks noChangeArrowheads="1"/>
            </p:cNvSpPr>
            <p:nvPr/>
          </p:nvSpPr>
          <p:spPr bwMode="auto">
            <a:xfrm>
              <a:off x="6892925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92" name="Oval 102"/>
            <p:cNvSpPr>
              <a:spLocks noChangeArrowheads="1"/>
            </p:cNvSpPr>
            <p:nvPr/>
          </p:nvSpPr>
          <p:spPr bwMode="auto">
            <a:xfrm>
              <a:off x="6965950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7170323" y="2410864"/>
            <a:ext cx="276504" cy="273578"/>
            <a:chOff x="7392988" y="2541588"/>
            <a:chExt cx="300038" cy="296863"/>
          </a:xfrm>
          <a:solidFill>
            <a:schemeClr val="tx2"/>
          </a:solidFill>
        </p:grpSpPr>
        <p:sp>
          <p:nvSpPr>
            <p:cNvPr id="185" name="Freeform 103"/>
            <p:cNvSpPr>
              <a:spLocks noEditPoints="1"/>
            </p:cNvSpPr>
            <p:nvPr/>
          </p:nvSpPr>
          <p:spPr bwMode="auto">
            <a:xfrm>
              <a:off x="7392988" y="2541588"/>
              <a:ext cx="300038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7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8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7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1" y="116"/>
                    <a:pt x="117" y="90"/>
                    <a:pt x="117" y="58"/>
                  </a:cubicBezTo>
                  <a:cubicBezTo>
                    <a:pt x="117" y="26"/>
                    <a:pt x="91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8" y="86"/>
                    <a:pt x="8" y="58"/>
                  </a:cubicBezTo>
                  <a:cubicBezTo>
                    <a:pt x="8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86" name="Oval 104"/>
            <p:cNvSpPr>
              <a:spLocks noChangeArrowheads="1"/>
            </p:cNvSpPr>
            <p:nvPr/>
          </p:nvSpPr>
          <p:spPr bwMode="auto">
            <a:xfrm>
              <a:off x="7488238" y="2616200"/>
              <a:ext cx="36513" cy="555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87" name="Oval 105"/>
            <p:cNvSpPr>
              <a:spLocks noChangeArrowheads="1"/>
            </p:cNvSpPr>
            <p:nvPr/>
          </p:nvSpPr>
          <p:spPr bwMode="auto">
            <a:xfrm>
              <a:off x="7562850" y="2616200"/>
              <a:ext cx="34925" cy="555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88" name="Rectangle 106"/>
            <p:cNvSpPr>
              <a:spLocks noChangeArrowheads="1"/>
            </p:cNvSpPr>
            <p:nvPr/>
          </p:nvSpPr>
          <p:spPr bwMode="auto">
            <a:xfrm>
              <a:off x="7467600" y="2725738"/>
              <a:ext cx="150813" cy="20638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49" name="Freeform 107"/>
          <p:cNvSpPr/>
          <p:nvPr/>
        </p:nvSpPr>
        <p:spPr bwMode="auto">
          <a:xfrm>
            <a:off x="7743812" y="1870848"/>
            <a:ext cx="254559" cy="267725"/>
          </a:xfrm>
          <a:custGeom>
            <a:avLst/>
            <a:gdLst>
              <a:gd name="T0" fmla="*/ 265994 w 108"/>
              <a:gd name="T1" fmla="*/ 224255 h 114"/>
              <a:gd name="T2" fmla="*/ 263437 w 108"/>
              <a:gd name="T3" fmla="*/ 221707 h 114"/>
              <a:gd name="T4" fmla="*/ 199496 w 108"/>
              <a:gd name="T5" fmla="*/ 193675 h 114"/>
              <a:gd name="T6" fmla="*/ 196938 w 108"/>
              <a:gd name="T7" fmla="*/ 193675 h 114"/>
              <a:gd name="T8" fmla="*/ 163689 w 108"/>
              <a:gd name="T9" fmla="*/ 219158 h 114"/>
              <a:gd name="T10" fmla="*/ 104863 w 108"/>
              <a:gd name="T11" fmla="*/ 170740 h 114"/>
              <a:gd name="T12" fmla="*/ 66499 w 108"/>
              <a:gd name="T13" fmla="*/ 112127 h 114"/>
              <a:gd name="T14" fmla="*/ 94633 w 108"/>
              <a:gd name="T15" fmla="*/ 76451 h 114"/>
              <a:gd name="T16" fmla="*/ 76729 w 108"/>
              <a:gd name="T17" fmla="*/ 10193 h 114"/>
              <a:gd name="T18" fmla="*/ 74172 w 108"/>
              <a:gd name="T19" fmla="*/ 10193 h 114"/>
              <a:gd name="T20" fmla="*/ 46038 w 108"/>
              <a:gd name="T21" fmla="*/ 0 h 114"/>
              <a:gd name="T22" fmla="*/ 40922 w 108"/>
              <a:gd name="T23" fmla="*/ 5097 h 114"/>
              <a:gd name="T24" fmla="*/ 7673 w 108"/>
              <a:gd name="T25" fmla="*/ 35677 h 114"/>
              <a:gd name="T26" fmla="*/ 66499 w 108"/>
              <a:gd name="T27" fmla="*/ 211513 h 114"/>
              <a:gd name="T28" fmla="*/ 227630 w 108"/>
              <a:gd name="T29" fmla="*/ 287964 h 114"/>
              <a:gd name="T30" fmla="*/ 227630 w 108"/>
              <a:gd name="T31" fmla="*/ 287964 h 114"/>
              <a:gd name="T32" fmla="*/ 230187 w 108"/>
              <a:gd name="T33" fmla="*/ 285415 h 114"/>
              <a:gd name="T34" fmla="*/ 265994 w 108"/>
              <a:gd name="T35" fmla="*/ 257383 h 114"/>
              <a:gd name="T36" fmla="*/ 265994 w 108"/>
              <a:gd name="T37" fmla="*/ 224255 h 1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" h="114">
                <a:moveTo>
                  <a:pt x="104" y="88"/>
                </a:moveTo>
                <a:cubicBezTo>
                  <a:pt x="103" y="87"/>
                  <a:pt x="103" y="87"/>
                  <a:pt x="103" y="87"/>
                </a:cubicBezTo>
                <a:cubicBezTo>
                  <a:pt x="101" y="83"/>
                  <a:pt x="80" y="76"/>
                  <a:pt x="78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4" y="77"/>
                  <a:pt x="70" y="80"/>
                  <a:pt x="64" y="86"/>
                </a:cubicBezTo>
                <a:cubicBezTo>
                  <a:pt x="56" y="82"/>
                  <a:pt x="46" y="73"/>
                  <a:pt x="41" y="67"/>
                </a:cubicBezTo>
                <a:cubicBezTo>
                  <a:pt x="35" y="61"/>
                  <a:pt x="29" y="51"/>
                  <a:pt x="26" y="44"/>
                </a:cubicBezTo>
                <a:cubicBezTo>
                  <a:pt x="34" y="37"/>
                  <a:pt x="37" y="34"/>
                  <a:pt x="37" y="30"/>
                </a:cubicBezTo>
                <a:cubicBezTo>
                  <a:pt x="38" y="29"/>
                  <a:pt x="34" y="7"/>
                  <a:pt x="30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6" y="2"/>
                  <a:pt x="23" y="0"/>
                  <a:pt x="18" y="0"/>
                </a:cubicBezTo>
                <a:cubicBezTo>
                  <a:pt x="17" y="1"/>
                  <a:pt x="16" y="1"/>
                  <a:pt x="16" y="2"/>
                </a:cubicBezTo>
                <a:cubicBezTo>
                  <a:pt x="13" y="3"/>
                  <a:pt x="6" y="8"/>
                  <a:pt x="3" y="14"/>
                </a:cubicBezTo>
                <a:cubicBezTo>
                  <a:pt x="1" y="18"/>
                  <a:pt x="0" y="53"/>
                  <a:pt x="26" y="83"/>
                </a:cubicBezTo>
                <a:cubicBezTo>
                  <a:pt x="52" y="112"/>
                  <a:pt x="84" y="114"/>
                  <a:pt x="89" y="113"/>
                </a:cubicBezTo>
                <a:cubicBezTo>
                  <a:pt x="89" y="113"/>
                  <a:pt x="89" y="113"/>
                  <a:pt x="89" y="113"/>
                </a:cubicBezTo>
                <a:cubicBezTo>
                  <a:pt x="90" y="112"/>
                  <a:pt x="90" y="112"/>
                  <a:pt x="90" y="112"/>
                </a:cubicBezTo>
                <a:cubicBezTo>
                  <a:pt x="96" y="110"/>
                  <a:pt x="102" y="104"/>
                  <a:pt x="104" y="101"/>
                </a:cubicBezTo>
                <a:cubicBezTo>
                  <a:pt x="108" y="97"/>
                  <a:pt x="105" y="91"/>
                  <a:pt x="104" y="8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4434549" y="2410864"/>
            <a:ext cx="272114" cy="169706"/>
            <a:chOff x="4424363" y="2541588"/>
            <a:chExt cx="295275" cy="184150"/>
          </a:xfrm>
          <a:solidFill>
            <a:schemeClr val="tx2"/>
          </a:solidFill>
        </p:grpSpPr>
        <p:sp>
          <p:nvSpPr>
            <p:cNvPr id="181" name="Freeform 108"/>
            <p:cNvSpPr/>
            <p:nvPr/>
          </p:nvSpPr>
          <p:spPr bwMode="auto">
            <a:xfrm>
              <a:off x="4441825" y="2541588"/>
              <a:ext cx="263525" cy="117475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16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2" y="74"/>
                </a:cxn>
                <a:cxn ang="0">
                  <a:pos x="166" y="0"/>
                </a:cxn>
              </a:cxnLst>
              <a:rect l="0" t="0" r="r" b="b"/>
              <a:pathLst>
                <a:path w="166" h="74">
                  <a:moveTo>
                    <a:pt x="166" y="0"/>
                  </a:moveTo>
                  <a:lnTo>
                    <a:pt x="16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2" y="74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82" name="Freeform 109"/>
            <p:cNvSpPr/>
            <p:nvPr/>
          </p:nvSpPr>
          <p:spPr bwMode="auto">
            <a:xfrm>
              <a:off x="4625975" y="2554288"/>
              <a:ext cx="93663" cy="163513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32"/>
                </a:cxn>
                <a:cxn ang="0">
                  <a:pos x="36" y="64"/>
                </a:cxn>
                <a:cxn ang="0">
                  <a:pos x="37" y="60"/>
                </a:cxn>
                <a:cxn ang="0">
                  <a:pos x="37" y="2"/>
                </a:cxn>
                <a:cxn ang="0">
                  <a:pos x="37" y="0"/>
                </a:cxn>
              </a:cxnLst>
              <a:rect l="0" t="0" r="r" b="b"/>
              <a:pathLst>
                <a:path w="37" h="64">
                  <a:moveTo>
                    <a:pt x="37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7" y="63"/>
                    <a:pt x="37" y="61"/>
                    <a:pt x="37" y="6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1"/>
                    <a:pt x="37" y="0"/>
                    <a:pt x="37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83" name="Freeform 110"/>
            <p:cNvSpPr/>
            <p:nvPr/>
          </p:nvSpPr>
          <p:spPr bwMode="auto">
            <a:xfrm>
              <a:off x="4424363" y="2551113"/>
              <a:ext cx="93663" cy="165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37" y="33"/>
                </a:cxn>
                <a:cxn ang="0">
                  <a:pos x="0" y="0"/>
                </a:cxn>
              </a:cxnLst>
              <a:rect l="0" t="0" r="r" b="b"/>
              <a:pathLst>
                <a:path w="37" h="64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2"/>
                    <a:pt x="0" y="63"/>
                    <a:pt x="1" y="64"/>
                  </a:cubicBezTo>
                  <a:cubicBezTo>
                    <a:pt x="37" y="33"/>
                    <a:pt x="37" y="33"/>
                    <a:pt x="37" y="3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84" name="Freeform 111"/>
            <p:cNvSpPr/>
            <p:nvPr/>
          </p:nvSpPr>
          <p:spPr bwMode="auto">
            <a:xfrm>
              <a:off x="4441825" y="2649538"/>
              <a:ext cx="258763" cy="76200"/>
            </a:xfrm>
            <a:custGeom>
              <a:avLst/>
              <a:gdLst/>
              <a:ahLst/>
              <a:cxnLst>
                <a:cxn ang="0">
                  <a:pos x="82" y="22"/>
                </a:cxn>
                <a:cxn ang="0">
                  <a:pos x="58" y="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63" y="48"/>
                </a:cxn>
                <a:cxn ang="0">
                  <a:pos x="106" y="0"/>
                </a:cxn>
                <a:cxn ang="0">
                  <a:pos x="82" y="22"/>
                </a:cxn>
              </a:cxnLst>
              <a:rect l="0" t="0" r="r" b="b"/>
              <a:pathLst>
                <a:path w="163" h="48">
                  <a:moveTo>
                    <a:pt x="82" y="22"/>
                  </a:moveTo>
                  <a:lnTo>
                    <a:pt x="58" y="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63" y="48"/>
                  </a:lnTo>
                  <a:lnTo>
                    <a:pt x="106" y="0"/>
                  </a:lnTo>
                  <a:lnTo>
                    <a:pt x="8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1147231" y="2410864"/>
            <a:ext cx="273578" cy="188725"/>
            <a:chOff x="857250" y="2541588"/>
            <a:chExt cx="296863" cy="204788"/>
          </a:xfrm>
          <a:solidFill>
            <a:schemeClr val="tx2"/>
          </a:solidFill>
        </p:grpSpPr>
        <p:sp>
          <p:nvSpPr>
            <p:cNvPr id="179" name="Freeform 112"/>
            <p:cNvSpPr/>
            <p:nvPr/>
          </p:nvSpPr>
          <p:spPr bwMode="auto">
            <a:xfrm>
              <a:off x="857250" y="2541588"/>
              <a:ext cx="204788" cy="204788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72"/>
                </a:cxn>
                <a:cxn ang="0">
                  <a:pos x="7" y="80"/>
                </a:cxn>
                <a:cxn ang="0">
                  <a:pos x="73" y="80"/>
                </a:cxn>
                <a:cxn ang="0">
                  <a:pos x="80" y="72"/>
                </a:cxn>
                <a:cxn ang="0">
                  <a:pos x="80" y="7"/>
                </a:cxn>
                <a:cxn ang="0">
                  <a:pos x="73" y="0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3" y="80"/>
                    <a:pt x="7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3"/>
                    <a:pt x="77" y="0"/>
                    <a:pt x="73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80" name="Freeform 113"/>
            <p:cNvSpPr/>
            <p:nvPr/>
          </p:nvSpPr>
          <p:spPr bwMode="auto">
            <a:xfrm>
              <a:off x="1079500" y="2566988"/>
              <a:ext cx="74613" cy="150813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10" y="10"/>
                </a:cxn>
                <a:cxn ang="0">
                  <a:pos x="0" y="16"/>
                </a:cxn>
                <a:cxn ang="0">
                  <a:pos x="0" y="43"/>
                </a:cxn>
                <a:cxn ang="0">
                  <a:pos x="10" y="49"/>
                </a:cxn>
                <a:cxn ang="0">
                  <a:pos x="23" y="57"/>
                </a:cxn>
                <a:cxn ang="0">
                  <a:pos x="29" y="53"/>
                </a:cxn>
                <a:cxn ang="0">
                  <a:pos x="29" y="6"/>
                </a:cxn>
                <a:cxn ang="0">
                  <a:pos x="23" y="2"/>
                </a:cxn>
              </a:cxnLst>
              <a:rect l="0" t="0" r="r" b="b"/>
              <a:pathLst>
                <a:path w="29" h="59">
                  <a:moveTo>
                    <a:pt x="23" y="2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7" y="12"/>
                    <a:pt x="3" y="14"/>
                    <a:pt x="0" y="1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45"/>
                    <a:pt x="7" y="47"/>
                    <a:pt x="10" y="49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6" y="59"/>
                    <a:pt x="29" y="57"/>
                    <a:pt x="29" y="5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2"/>
                    <a:pt x="26" y="0"/>
                    <a:pt x="23" y="2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5530321" y="2410864"/>
            <a:ext cx="273578" cy="273578"/>
            <a:chOff x="5613400" y="2541588"/>
            <a:chExt cx="296863" cy="296863"/>
          </a:xfrm>
          <a:solidFill>
            <a:schemeClr val="tx2"/>
          </a:solidFill>
        </p:grpSpPr>
        <p:sp>
          <p:nvSpPr>
            <p:cNvPr id="177" name="Freeform 114"/>
            <p:cNvSpPr/>
            <p:nvPr/>
          </p:nvSpPr>
          <p:spPr bwMode="auto">
            <a:xfrm>
              <a:off x="5688013" y="2633663"/>
              <a:ext cx="222250" cy="2047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65" y="0"/>
                </a:cxn>
                <a:cxn ang="0">
                  <a:pos x="65" y="7"/>
                </a:cxn>
                <a:cxn ang="0">
                  <a:pos x="43" y="29"/>
                </a:cxn>
                <a:cxn ang="0">
                  <a:pos x="10" y="29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14" y="58"/>
                </a:cxn>
                <a:cxn ang="0">
                  <a:pos x="50" y="58"/>
                </a:cxn>
                <a:cxn ang="0">
                  <a:pos x="72" y="80"/>
                </a:cxn>
                <a:cxn ang="0">
                  <a:pos x="72" y="58"/>
                </a:cxn>
                <a:cxn ang="0">
                  <a:pos x="87" y="44"/>
                </a:cxn>
                <a:cxn ang="0">
                  <a:pos x="87" y="15"/>
                </a:cxn>
                <a:cxn ang="0">
                  <a:pos x="72" y="0"/>
                </a:cxn>
              </a:cxnLst>
              <a:rect l="0" t="0" r="r" b="b"/>
              <a:pathLst>
                <a:path w="87" h="80">
                  <a:moveTo>
                    <a:pt x="72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19"/>
                    <a:pt x="54" y="29"/>
                    <a:pt x="43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1"/>
                    <a:pt x="7" y="58"/>
                    <a:pt x="14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9" y="58"/>
                    <a:pt x="87" y="51"/>
                    <a:pt x="87" y="44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7" y="7"/>
                    <a:pt x="79" y="0"/>
                    <a:pt x="72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78" name="Freeform 115"/>
            <p:cNvSpPr/>
            <p:nvPr/>
          </p:nvSpPr>
          <p:spPr bwMode="auto">
            <a:xfrm>
              <a:off x="5613400" y="2541588"/>
              <a:ext cx="222250" cy="204788"/>
            </a:xfrm>
            <a:custGeom>
              <a:avLst/>
              <a:gdLst/>
              <a:ahLst/>
              <a:cxnLst>
                <a:cxn ang="0">
                  <a:pos x="36" y="58"/>
                </a:cxn>
                <a:cxn ang="0">
                  <a:pos x="72" y="58"/>
                </a:cxn>
                <a:cxn ang="0">
                  <a:pos x="87" y="43"/>
                </a:cxn>
                <a:cxn ang="0">
                  <a:pos x="87" y="14"/>
                </a:cxn>
                <a:cxn ang="0">
                  <a:pos x="72" y="0"/>
                </a:cxn>
                <a:cxn ang="0">
                  <a:pos x="14" y="0"/>
                </a:cxn>
                <a:cxn ang="0">
                  <a:pos x="0" y="14"/>
                </a:cxn>
                <a:cxn ang="0">
                  <a:pos x="0" y="43"/>
                </a:cxn>
                <a:cxn ang="0">
                  <a:pos x="14" y="58"/>
                </a:cxn>
                <a:cxn ang="0">
                  <a:pos x="14" y="80"/>
                </a:cxn>
                <a:cxn ang="0">
                  <a:pos x="36" y="58"/>
                </a:cxn>
              </a:cxnLst>
              <a:rect l="0" t="0" r="r" b="b"/>
              <a:pathLst>
                <a:path w="87" h="80">
                  <a:moveTo>
                    <a:pt x="36" y="58"/>
                  </a:moveTo>
                  <a:cubicBezTo>
                    <a:pt x="72" y="58"/>
                    <a:pt x="72" y="58"/>
                    <a:pt x="72" y="58"/>
                  </a:cubicBezTo>
                  <a:cubicBezTo>
                    <a:pt x="79" y="58"/>
                    <a:pt x="87" y="51"/>
                    <a:pt x="87" y="43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7"/>
                    <a:pt x="79" y="0"/>
                    <a:pt x="7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7"/>
                    <a:pt x="0" y="1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1"/>
                    <a:pt x="7" y="58"/>
                    <a:pt x="14" y="58"/>
                  </a:cubicBezTo>
                  <a:cubicBezTo>
                    <a:pt x="14" y="80"/>
                    <a:pt x="14" y="80"/>
                    <a:pt x="14" y="80"/>
                  </a:cubicBezTo>
                  <a:lnTo>
                    <a:pt x="36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3337313" y="2410864"/>
            <a:ext cx="273578" cy="273577"/>
            <a:chOff x="3233738" y="2541588"/>
            <a:chExt cx="296863" cy="296862"/>
          </a:xfrm>
          <a:solidFill>
            <a:schemeClr val="tx2"/>
          </a:solidFill>
        </p:grpSpPr>
        <p:sp>
          <p:nvSpPr>
            <p:cNvPr id="174" name="Oval 116"/>
            <p:cNvSpPr>
              <a:spLocks noChangeArrowheads="1"/>
            </p:cNvSpPr>
            <p:nvPr/>
          </p:nvSpPr>
          <p:spPr bwMode="auto">
            <a:xfrm>
              <a:off x="3233738" y="2759075"/>
              <a:ext cx="79375" cy="79375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75" name="Freeform 117"/>
            <p:cNvSpPr/>
            <p:nvPr/>
          </p:nvSpPr>
          <p:spPr bwMode="auto">
            <a:xfrm>
              <a:off x="3236913" y="2644775"/>
              <a:ext cx="193675" cy="1920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0"/>
                </a:cxn>
                <a:cxn ang="0">
                  <a:pos x="39" y="37"/>
                </a:cxn>
                <a:cxn ang="0">
                  <a:pos x="55" y="75"/>
                </a:cxn>
                <a:cxn ang="0">
                  <a:pos x="76" y="75"/>
                </a:cxn>
                <a:cxn ang="0">
                  <a:pos x="0" y="0"/>
                </a:cxn>
              </a:cxnLst>
              <a:rect l="0" t="0" r="r" b="b"/>
              <a:pathLst>
                <a:path w="76" h="75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5" y="20"/>
                    <a:pt x="29" y="26"/>
                    <a:pt x="39" y="37"/>
                  </a:cubicBezTo>
                  <a:cubicBezTo>
                    <a:pt x="49" y="47"/>
                    <a:pt x="55" y="61"/>
                    <a:pt x="55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34"/>
                    <a:pt x="42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76" name="Freeform 118"/>
            <p:cNvSpPr/>
            <p:nvPr/>
          </p:nvSpPr>
          <p:spPr bwMode="auto">
            <a:xfrm>
              <a:off x="3236913" y="2541588"/>
              <a:ext cx="293688" cy="2952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0"/>
                </a:cxn>
                <a:cxn ang="0">
                  <a:pos x="95" y="115"/>
                </a:cxn>
                <a:cxn ang="0">
                  <a:pos x="115" y="115"/>
                </a:cxn>
                <a:cxn ang="0">
                  <a:pos x="0" y="0"/>
                </a:cxn>
              </a:cxnLst>
              <a:rect l="0" t="0" r="r" b="b"/>
              <a:pathLst>
                <a:path w="115" h="115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2" y="21"/>
                    <a:pt x="94" y="63"/>
                    <a:pt x="9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52"/>
                    <a:pt x="64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54" name="Freeform 119"/>
          <p:cNvSpPr>
            <a:spLocks noEditPoints="1"/>
          </p:cNvSpPr>
          <p:nvPr/>
        </p:nvSpPr>
        <p:spPr bwMode="auto">
          <a:xfrm>
            <a:off x="4980241" y="2410687"/>
            <a:ext cx="273578" cy="273578"/>
          </a:xfrm>
          <a:custGeom>
            <a:avLst/>
            <a:gdLst>
              <a:gd name="T0" fmla="*/ 0 w 187"/>
              <a:gd name="T1" fmla="*/ 0 h 187"/>
              <a:gd name="T2" fmla="*/ 0 w 187"/>
              <a:gd name="T3" fmla="*/ 222250 h 187"/>
              <a:gd name="T4" fmla="*/ 74613 w 187"/>
              <a:gd name="T5" fmla="*/ 222250 h 187"/>
              <a:gd name="T6" fmla="*/ 74613 w 187"/>
              <a:gd name="T7" fmla="*/ 296863 h 187"/>
              <a:gd name="T8" fmla="*/ 179388 w 187"/>
              <a:gd name="T9" fmla="*/ 222250 h 187"/>
              <a:gd name="T10" fmla="*/ 296863 w 187"/>
              <a:gd name="T11" fmla="*/ 222250 h 187"/>
              <a:gd name="T12" fmla="*/ 296863 w 187"/>
              <a:gd name="T13" fmla="*/ 0 h 187"/>
              <a:gd name="T14" fmla="*/ 0 w 187"/>
              <a:gd name="T15" fmla="*/ 0 h 187"/>
              <a:gd name="T16" fmla="*/ 261938 w 187"/>
              <a:gd name="T17" fmla="*/ 184150 h 187"/>
              <a:gd name="T18" fmla="*/ 187325 w 187"/>
              <a:gd name="T19" fmla="*/ 184150 h 187"/>
              <a:gd name="T20" fmla="*/ 112713 w 187"/>
              <a:gd name="T21" fmla="*/ 241300 h 187"/>
              <a:gd name="T22" fmla="*/ 112713 w 187"/>
              <a:gd name="T23" fmla="*/ 184150 h 187"/>
              <a:gd name="T24" fmla="*/ 39688 w 187"/>
              <a:gd name="T25" fmla="*/ 184150 h 187"/>
              <a:gd name="T26" fmla="*/ 39688 w 187"/>
              <a:gd name="T27" fmla="*/ 36513 h 187"/>
              <a:gd name="T28" fmla="*/ 261938 w 187"/>
              <a:gd name="T29" fmla="*/ 36513 h 187"/>
              <a:gd name="T30" fmla="*/ 261938 w 187"/>
              <a:gd name="T31" fmla="*/ 184150 h 1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7" h="187">
                <a:moveTo>
                  <a:pt x="0" y="0"/>
                </a:moveTo>
                <a:lnTo>
                  <a:pt x="0" y="140"/>
                </a:lnTo>
                <a:lnTo>
                  <a:pt x="47" y="140"/>
                </a:lnTo>
                <a:lnTo>
                  <a:pt x="47" y="187"/>
                </a:lnTo>
                <a:lnTo>
                  <a:pt x="113" y="140"/>
                </a:lnTo>
                <a:lnTo>
                  <a:pt x="187" y="140"/>
                </a:lnTo>
                <a:lnTo>
                  <a:pt x="187" y="0"/>
                </a:lnTo>
                <a:lnTo>
                  <a:pt x="0" y="0"/>
                </a:lnTo>
                <a:close/>
                <a:moveTo>
                  <a:pt x="165" y="116"/>
                </a:moveTo>
                <a:lnTo>
                  <a:pt x="118" y="116"/>
                </a:lnTo>
                <a:lnTo>
                  <a:pt x="71" y="152"/>
                </a:lnTo>
                <a:lnTo>
                  <a:pt x="71" y="116"/>
                </a:lnTo>
                <a:lnTo>
                  <a:pt x="25" y="116"/>
                </a:lnTo>
                <a:lnTo>
                  <a:pt x="25" y="23"/>
                </a:lnTo>
                <a:lnTo>
                  <a:pt x="165" y="23"/>
                </a:lnTo>
                <a:lnTo>
                  <a:pt x="165" y="11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5" name="Freeform 120"/>
          <p:cNvSpPr>
            <a:spLocks noEditPoints="1"/>
          </p:cNvSpPr>
          <p:nvPr/>
        </p:nvSpPr>
        <p:spPr bwMode="auto">
          <a:xfrm>
            <a:off x="1694385" y="2445799"/>
            <a:ext cx="276504" cy="238466"/>
          </a:xfrm>
          <a:custGeom>
            <a:avLst/>
            <a:gdLst>
              <a:gd name="T0" fmla="*/ 243621 w 117"/>
              <a:gd name="T1" fmla="*/ 17934 h 101"/>
              <a:gd name="T2" fmla="*/ 243621 w 117"/>
              <a:gd name="T3" fmla="*/ 35868 h 101"/>
              <a:gd name="T4" fmla="*/ 38466 w 117"/>
              <a:gd name="T5" fmla="*/ 92232 h 101"/>
              <a:gd name="T6" fmla="*/ 0 w 117"/>
              <a:gd name="T7" fmla="*/ 71736 h 101"/>
              <a:gd name="T8" fmla="*/ 0 w 117"/>
              <a:gd name="T9" fmla="*/ 184465 h 101"/>
              <a:gd name="T10" fmla="*/ 38466 w 117"/>
              <a:gd name="T11" fmla="*/ 166531 h 101"/>
              <a:gd name="T12" fmla="*/ 61546 w 117"/>
              <a:gd name="T13" fmla="*/ 171655 h 101"/>
              <a:gd name="T14" fmla="*/ 53853 w 117"/>
              <a:gd name="T15" fmla="*/ 194713 h 101"/>
              <a:gd name="T16" fmla="*/ 74368 w 117"/>
              <a:gd name="T17" fmla="*/ 228019 h 101"/>
              <a:gd name="T18" fmla="*/ 128221 w 117"/>
              <a:gd name="T19" fmla="*/ 243391 h 101"/>
              <a:gd name="T20" fmla="*/ 135915 w 117"/>
              <a:gd name="T21" fmla="*/ 243391 h 101"/>
              <a:gd name="T22" fmla="*/ 164123 w 117"/>
              <a:gd name="T23" fmla="*/ 222895 h 101"/>
              <a:gd name="T24" fmla="*/ 169252 w 117"/>
              <a:gd name="T25" fmla="*/ 199837 h 101"/>
              <a:gd name="T26" fmla="*/ 243621 w 117"/>
              <a:gd name="T27" fmla="*/ 220333 h 101"/>
              <a:gd name="T28" fmla="*/ 243621 w 117"/>
              <a:gd name="T29" fmla="*/ 240829 h 101"/>
              <a:gd name="T30" fmla="*/ 300038 w 117"/>
              <a:gd name="T31" fmla="*/ 258763 h 101"/>
              <a:gd name="T32" fmla="*/ 300038 w 117"/>
              <a:gd name="T33" fmla="*/ 0 h 101"/>
              <a:gd name="T34" fmla="*/ 243621 w 117"/>
              <a:gd name="T35" fmla="*/ 17934 h 101"/>
              <a:gd name="T36" fmla="*/ 146172 w 117"/>
              <a:gd name="T37" fmla="*/ 217771 h 101"/>
              <a:gd name="T38" fmla="*/ 133350 w 117"/>
              <a:gd name="T39" fmla="*/ 225457 h 101"/>
              <a:gd name="T40" fmla="*/ 79497 w 117"/>
              <a:gd name="T41" fmla="*/ 210085 h 101"/>
              <a:gd name="T42" fmla="*/ 71804 w 117"/>
              <a:gd name="T43" fmla="*/ 199837 h 101"/>
              <a:gd name="T44" fmla="*/ 79497 w 117"/>
              <a:gd name="T45" fmla="*/ 176779 h 101"/>
              <a:gd name="T46" fmla="*/ 151301 w 117"/>
              <a:gd name="T47" fmla="*/ 197275 h 101"/>
              <a:gd name="T48" fmla="*/ 146172 w 117"/>
              <a:gd name="T49" fmla="*/ 217771 h 101"/>
              <a:gd name="T50" fmla="*/ 243621 w 117"/>
              <a:gd name="T51" fmla="*/ 128100 h 101"/>
              <a:gd name="T52" fmla="*/ 38466 w 117"/>
              <a:gd name="T53" fmla="*/ 128100 h 101"/>
              <a:gd name="T54" fmla="*/ 38466 w 117"/>
              <a:gd name="T55" fmla="*/ 110166 h 101"/>
              <a:gd name="T56" fmla="*/ 243621 w 117"/>
              <a:gd name="T57" fmla="*/ 53802 h 101"/>
              <a:gd name="T58" fmla="*/ 243621 w 117"/>
              <a:gd name="T59" fmla="*/ 128100 h 101"/>
              <a:gd name="T60" fmla="*/ 279523 w 117"/>
              <a:gd name="T61" fmla="*/ 128100 h 101"/>
              <a:gd name="T62" fmla="*/ 261572 w 117"/>
              <a:gd name="T63" fmla="*/ 128100 h 101"/>
              <a:gd name="T64" fmla="*/ 261572 w 117"/>
              <a:gd name="T65" fmla="*/ 35868 h 101"/>
              <a:gd name="T66" fmla="*/ 279523 w 117"/>
              <a:gd name="T67" fmla="*/ 35868 h 101"/>
              <a:gd name="T68" fmla="*/ 279523 w 117"/>
              <a:gd name="T69" fmla="*/ 128100 h 10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7" h="101">
                <a:moveTo>
                  <a:pt x="95" y="7"/>
                </a:moveTo>
                <a:cubicBezTo>
                  <a:pt x="95" y="14"/>
                  <a:pt x="95" y="14"/>
                  <a:pt x="95" y="14"/>
                </a:cubicBezTo>
                <a:cubicBezTo>
                  <a:pt x="15" y="36"/>
                  <a:pt x="15" y="36"/>
                  <a:pt x="15" y="3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2"/>
                  <a:pt x="0" y="72"/>
                  <a:pt x="0" y="72"/>
                </a:cubicBezTo>
                <a:cubicBezTo>
                  <a:pt x="15" y="65"/>
                  <a:pt x="15" y="65"/>
                  <a:pt x="15" y="65"/>
                </a:cubicBezTo>
                <a:cubicBezTo>
                  <a:pt x="24" y="67"/>
                  <a:pt x="24" y="67"/>
                  <a:pt x="24" y="67"/>
                </a:cubicBezTo>
                <a:cubicBezTo>
                  <a:pt x="21" y="76"/>
                  <a:pt x="21" y="76"/>
                  <a:pt x="21" y="76"/>
                </a:cubicBezTo>
                <a:cubicBezTo>
                  <a:pt x="20" y="82"/>
                  <a:pt x="23" y="88"/>
                  <a:pt x="29" y="89"/>
                </a:cubicBezTo>
                <a:cubicBezTo>
                  <a:pt x="50" y="95"/>
                  <a:pt x="50" y="95"/>
                  <a:pt x="50" y="95"/>
                </a:cubicBezTo>
                <a:cubicBezTo>
                  <a:pt x="51" y="95"/>
                  <a:pt x="52" y="95"/>
                  <a:pt x="53" y="95"/>
                </a:cubicBezTo>
                <a:cubicBezTo>
                  <a:pt x="58" y="95"/>
                  <a:pt x="62" y="92"/>
                  <a:pt x="64" y="87"/>
                </a:cubicBezTo>
                <a:cubicBezTo>
                  <a:pt x="66" y="78"/>
                  <a:pt x="66" y="78"/>
                  <a:pt x="66" y="78"/>
                </a:cubicBezTo>
                <a:cubicBezTo>
                  <a:pt x="95" y="86"/>
                  <a:pt x="95" y="86"/>
                  <a:pt x="95" y="86"/>
                </a:cubicBezTo>
                <a:cubicBezTo>
                  <a:pt x="95" y="94"/>
                  <a:pt x="95" y="94"/>
                  <a:pt x="95" y="94"/>
                </a:cubicBezTo>
                <a:cubicBezTo>
                  <a:pt x="117" y="101"/>
                  <a:pt x="117" y="101"/>
                  <a:pt x="117" y="101"/>
                </a:cubicBezTo>
                <a:cubicBezTo>
                  <a:pt x="117" y="0"/>
                  <a:pt x="117" y="0"/>
                  <a:pt x="117" y="0"/>
                </a:cubicBezTo>
                <a:lnTo>
                  <a:pt x="95" y="7"/>
                </a:lnTo>
                <a:close/>
                <a:moveTo>
                  <a:pt x="57" y="85"/>
                </a:moveTo>
                <a:cubicBezTo>
                  <a:pt x="56" y="87"/>
                  <a:pt x="54" y="88"/>
                  <a:pt x="52" y="88"/>
                </a:cubicBezTo>
                <a:cubicBezTo>
                  <a:pt x="31" y="82"/>
                  <a:pt x="31" y="82"/>
                  <a:pt x="31" y="82"/>
                </a:cubicBezTo>
                <a:cubicBezTo>
                  <a:pt x="29" y="82"/>
                  <a:pt x="28" y="80"/>
                  <a:pt x="28" y="78"/>
                </a:cubicBezTo>
                <a:cubicBezTo>
                  <a:pt x="31" y="69"/>
                  <a:pt x="31" y="69"/>
                  <a:pt x="31" y="69"/>
                </a:cubicBezTo>
                <a:cubicBezTo>
                  <a:pt x="59" y="77"/>
                  <a:pt x="59" y="77"/>
                  <a:pt x="59" y="77"/>
                </a:cubicBezTo>
                <a:lnTo>
                  <a:pt x="57" y="85"/>
                </a:lnTo>
                <a:close/>
                <a:moveTo>
                  <a:pt x="95" y="50"/>
                </a:moveTo>
                <a:cubicBezTo>
                  <a:pt x="15" y="50"/>
                  <a:pt x="15" y="50"/>
                  <a:pt x="15" y="50"/>
                </a:cubicBezTo>
                <a:cubicBezTo>
                  <a:pt x="15" y="43"/>
                  <a:pt x="15" y="43"/>
                  <a:pt x="15" y="43"/>
                </a:cubicBezTo>
                <a:cubicBezTo>
                  <a:pt x="95" y="21"/>
                  <a:pt x="95" y="21"/>
                  <a:pt x="95" y="21"/>
                </a:cubicBezTo>
                <a:lnTo>
                  <a:pt x="95" y="50"/>
                </a:lnTo>
                <a:close/>
                <a:moveTo>
                  <a:pt x="109" y="50"/>
                </a:moveTo>
                <a:cubicBezTo>
                  <a:pt x="102" y="50"/>
                  <a:pt x="102" y="50"/>
                  <a:pt x="102" y="50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9" y="14"/>
                  <a:pt x="109" y="14"/>
                  <a:pt x="109" y="14"/>
                </a:cubicBezTo>
                <a:lnTo>
                  <a:pt x="109" y="5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6" name="Freeform 121"/>
          <p:cNvSpPr/>
          <p:nvPr/>
        </p:nvSpPr>
        <p:spPr bwMode="auto">
          <a:xfrm>
            <a:off x="1867016" y="3026602"/>
            <a:ext cx="103872" cy="206280"/>
          </a:xfrm>
          <a:custGeom>
            <a:avLst/>
            <a:gdLst>
              <a:gd name="T0" fmla="*/ 74288 w 44"/>
              <a:gd name="T1" fmla="*/ 0 h 87"/>
              <a:gd name="T2" fmla="*/ 38425 w 44"/>
              <a:gd name="T3" fmla="*/ 0 h 87"/>
              <a:gd name="T4" fmla="*/ 0 w 44"/>
              <a:gd name="T5" fmla="*/ 38593 h 87"/>
              <a:gd name="T6" fmla="*/ 0 w 44"/>
              <a:gd name="T7" fmla="*/ 113205 h 87"/>
              <a:gd name="T8" fmla="*/ 17932 w 44"/>
              <a:gd name="T9" fmla="*/ 113205 h 87"/>
              <a:gd name="T10" fmla="*/ 17932 w 44"/>
              <a:gd name="T11" fmla="*/ 223837 h 87"/>
              <a:gd name="T12" fmla="*/ 92220 w 44"/>
              <a:gd name="T13" fmla="*/ 223837 h 87"/>
              <a:gd name="T14" fmla="*/ 92220 w 44"/>
              <a:gd name="T15" fmla="*/ 113205 h 87"/>
              <a:gd name="T16" fmla="*/ 112713 w 44"/>
              <a:gd name="T17" fmla="*/ 113205 h 87"/>
              <a:gd name="T18" fmla="*/ 112713 w 44"/>
              <a:gd name="T19" fmla="*/ 38593 h 87"/>
              <a:gd name="T20" fmla="*/ 74288 w 44"/>
              <a:gd name="T21" fmla="*/ 0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87">
                <a:moveTo>
                  <a:pt x="29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44"/>
                  <a:pt x="0" y="44"/>
                  <a:pt x="0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7" y="87"/>
                  <a:pt x="7" y="87"/>
                  <a:pt x="7" y="87"/>
                </a:cubicBezTo>
                <a:cubicBezTo>
                  <a:pt x="36" y="87"/>
                  <a:pt x="36" y="87"/>
                  <a:pt x="36" y="87"/>
                </a:cubicBezTo>
                <a:cubicBezTo>
                  <a:pt x="36" y="44"/>
                  <a:pt x="36" y="44"/>
                  <a:pt x="36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7"/>
                  <a:pt x="37" y="0"/>
                  <a:pt x="29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7" name="Oval 122"/>
          <p:cNvSpPr>
            <a:spLocks noChangeArrowheads="1"/>
          </p:cNvSpPr>
          <p:nvPr/>
        </p:nvSpPr>
        <p:spPr bwMode="auto">
          <a:xfrm>
            <a:off x="1891888" y="2957842"/>
            <a:ext cx="52667" cy="52667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endParaRPr lang="en-US" altLang="en-US" sz="135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58" name="Group 57"/>
          <p:cNvGrpSpPr/>
          <p:nvPr/>
        </p:nvGrpSpPr>
        <p:grpSpPr>
          <a:xfrm>
            <a:off x="3337313" y="2958018"/>
            <a:ext cx="273578" cy="275041"/>
            <a:chOff x="3233738" y="3135313"/>
            <a:chExt cx="296863" cy="298450"/>
          </a:xfrm>
          <a:solidFill>
            <a:schemeClr val="tx2"/>
          </a:solidFill>
        </p:grpSpPr>
        <p:sp>
          <p:nvSpPr>
            <p:cNvPr id="171" name="Freeform 123"/>
            <p:cNvSpPr>
              <a:spLocks noEditPoints="1"/>
            </p:cNvSpPr>
            <p:nvPr/>
          </p:nvSpPr>
          <p:spPr bwMode="auto">
            <a:xfrm>
              <a:off x="3233738" y="3135313"/>
              <a:ext cx="296863" cy="298450"/>
            </a:xfrm>
            <a:custGeom>
              <a:avLst/>
              <a:gdLst/>
              <a:ahLst/>
              <a:cxnLst>
                <a:cxn ang="0">
                  <a:pos x="93" y="70"/>
                </a:cxn>
                <a:cxn ang="0">
                  <a:pos x="102" y="44"/>
                </a:cxn>
                <a:cxn ang="0">
                  <a:pos x="58" y="0"/>
                </a:cxn>
                <a:cxn ang="0">
                  <a:pos x="27" y="14"/>
                </a:cxn>
                <a:cxn ang="0">
                  <a:pos x="26" y="15"/>
                </a:cxn>
                <a:cxn ang="0">
                  <a:pos x="25" y="16"/>
                </a:cxn>
                <a:cxn ang="0">
                  <a:pos x="16" y="36"/>
                </a:cxn>
                <a:cxn ang="0">
                  <a:pos x="15" y="44"/>
                </a:cxn>
                <a:cxn ang="0">
                  <a:pos x="24" y="70"/>
                </a:cxn>
                <a:cxn ang="0">
                  <a:pos x="0" y="116"/>
                </a:cxn>
                <a:cxn ang="0">
                  <a:pos x="44" y="116"/>
                </a:cxn>
                <a:cxn ang="0">
                  <a:pos x="51" y="95"/>
                </a:cxn>
                <a:cxn ang="0">
                  <a:pos x="51" y="87"/>
                </a:cxn>
                <a:cxn ang="0">
                  <a:pos x="66" y="87"/>
                </a:cxn>
                <a:cxn ang="0">
                  <a:pos x="66" y="95"/>
                </a:cxn>
                <a:cxn ang="0">
                  <a:pos x="73" y="116"/>
                </a:cxn>
                <a:cxn ang="0">
                  <a:pos x="116" y="116"/>
                </a:cxn>
                <a:cxn ang="0">
                  <a:pos x="93" y="70"/>
                </a:cxn>
                <a:cxn ang="0">
                  <a:pos x="58" y="80"/>
                </a:cxn>
                <a:cxn ang="0">
                  <a:pos x="22" y="44"/>
                </a:cxn>
                <a:cxn ang="0">
                  <a:pos x="24" y="34"/>
                </a:cxn>
                <a:cxn ang="0">
                  <a:pos x="45" y="14"/>
                </a:cxn>
                <a:cxn ang="0">
                  <a:pos x="79" y="30"/>
                </a:cxn>
                <a:cxn ang="0">
                  <a:pos x="91" y="28"/>
                </a:cxn>
                <a:cxn ang="0">
                  <a:pos x="95" y="44"/>
                </a:cxn>
                <a:cxn ang="0">
                  <a:pos x="58" y="80"/>
                </a:cxn>
              </a:cxnLst>
              <a:rect l="0" t="0" r="r" b="b"/>
              <a:pathLst>
                <a:path w="116" h="116">
                  <a:moveTo>
                    <a:pt x="93" y="70"/>
                  </a:moveTo>
                  <a:cubicBezTo>
                    <a:pt x="99" y="63"/>
                    <a:pt x="102" y="54"/>
                    <a:pt x="102" y="44"/>
                  </a:cubicBezTo>
                  <a:cubicBezTo>
                    <a:pt x="102" y="20"/>
                    <a:pt x="82" y="0"/>
                    <a:pt x="58" y="0"/>
                  </a:cubicBezTo>
                  <a:cubicBezTo>
                    <a:pt x="46" y="0"/>
                    <a:pt x="35" y="5"/>
                    <a:pt x="27" y="14"/>
                  </a:cubicBezTo>
                  <a:cubicBezTo>
                    <a:pt x="27" y="14"/>
                    <a:pt x="26" y="14"/>
                    <a:pt x="26" y="15"/>
                  </a:cubicBezTo>
                  <a:cubicBezTo>
                    <a:pt x="26" y="15"/>
                    <a:pt x="25" y="16"/>
                    <a:pt x="25" y="16"/>
                  </a:cubicBezTo>
                  <a:cubicBezTo>
                    <a:pt x="20" y="22"/>
                    <a:pt x="15" y="36"/>
                    <a:pt x="16" y="36"/>
                  </a:cubicBezTo>
                  <a:cubicBezTo>
                    <a:pt x="15" y="39"/>
                    <a:pt x="15" y="41"/>
                    <a:pt x="15" y="44"/>
                  </a:cubicBezTo>
                  <a:cubicBezTo>
                    <a:pt x="15" y="54"/>
                    <a:pt x="18" y="63"/>
                    <a:pt x="24" y="70"/>
                  </a:cubicBezTo>
                  <a:cubicBezTo>
                    <a:pt x="10" y="80"/>
                    <a:pt x="0" y="97"/>
                    <a:pt x="0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97"/>
                    <a:pt x="107" y="80"/>
                    <a:pt x="93" y="70"/>
                  </a:cubicBezTo>
                  <a:close/>
                  <a:moveTo>
                    <a:pt x="58" y="80"/>
                  </a:moveTo>
                  <a:cubicBezTo>
                    <a:pt x="38" y="80"/>
                    <a:pt x="22" y="64"/>
                    <a:pt x="22" y="44"/>
                  </a:cubicBezTo>
                  <a:cubicBezTo>
                    <a:pt x="22" y="40"/>
                    <a:pt x="23" y="37"/>
                    <a:pt x="24" y="34"/>
                  </a:cubicBezTo>
                  <a:cubicBezTo>
                    <a:pt x="33" y="30"/>
                    <a:pt x="41" y="23"/>
                    <a:pt x="45" y="14"/>
                  </a:cubicBezTo>
                  <a:cubicBezTo>
                    <a:pt x="53" y="24"/>
                    <a:pt x="66" y="30"/>
                    <a:pt x="79" y="30"/>
                  </a:cubicBezTo>
                  <a:cubicBezTo>
                    <a:pt x="83" y="30"/>
                    <a:pt x="87" y="29"/>
                    <a:pt x="91" y="28"/>
                  </a:cubicBezTo>
                  <a:cubicBezTo>
                    <a:pt x="93" y="33"/>
                    <a:pt x="95" y="38"/>
                    <a:pt x="95" y="44"/>
                  </a:cubicBezTo>
                  <a:cubicBezTo>
                    <a:pt x="95" y="64"/>
                    <a:pt x="78" y="80"/>
                    <a:pt x="58" y="8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72" name="Oval 124"/>
            <p:cNvSpPr>
              <a:spLocks noChangeArrowheads="1"/>
            </p:cNvSpPr>
            <p:nvPr/>
          </p:nvSpPr>
          <p:spPr bwMode="auto">
            <a:xfrm>
              <a:off x="3330575" y="3233738"/>
              <a:ext cx="31750" cy="33338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73" name="Oval 125"/>
            <p:cNvSpPr>
              <a:spLocks noChangeArrowheads="1"/>
            </p:cNvSpPr>
            <p:nvPr/>
          </p:nvSpPr>
          <p:spPr bwMode="auto">
            <a:xfrm>
              <a:off x="3403600" y="3233738"/>
              <a:ext cx="30163" cy="33338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3896172" y="2958018"/>
            <a:ext cx="288208" cy="275041"/>
            <a:chOff x="3840163" y="3135313"/>
            <a:chExt cx="312738" cy="298450"/>
          </a:xfrm>
          <a:solidFill>
            <a:schemeClr val="tx2"/>
          </a:solidFill>
        </p:grpSpPr>
        <p:sp>
          <p:nvSpPr>
            <p:cNvPr id="166" name="Freeform 126"/>
            <p:cNvSpPr/>
            <p:nvPr/>
          </p:nvSpPr>
          <p:spPr bwMode="auto">
            <a:xfrm>
              <a:off x="4011613" y="3340100"/>
              <a:ext cx="133350" cy="93663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0" y="36"/>
                </a:cxn>
                <a:cxn ang="0">
                  <a:pos x="52" y="36"/>
                </a:cxn>
                <a:cxn ang="0">
                  <a:pos x="39" y="0"/>
                </a:cxn>
              </a:cxnLst>
              <a:rect l="0" t="0" r="r" b="b"/>
              <a:pathLst>
                <a:path w="52" h="36">
                  <a:moveTo>
                    <a:pt x="39" y="0"/>
                  </a:moveTo>
                  <a:cubicBezTo>
                    <a:pt x="21" y="6"/>
                    <a:pt x="7" y="19"/>
                    <a:pt x="0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22"/>
                    <a:pt x="47" y="10"/>
                    <a:pt x="39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67" name="Freeform 127"/>
            <p:cNvSpPr/>
            <p:nvPr/>
          </p:nvSpPr>
          <p:spPr bwMode="auto">
            <a:xfrm>
              <a:off x="3848100" y="3340100"/>
              <a:ext cx="133350" cy="93663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36"/>
                </a:cxn>
                <a:cxn ang="0">
                  <a:pos x="52" y="36"/>
                </a:cxn>
                <a:cxn ang="0">
                  <a:pos x="13" y="0"/>
                </a:cxn>
              </a:cxnLst>
              <a:rect l="0" t="0" r="r" b="b"/>
              <a:pathLst>
                <a:path w="52" h="36">
                  <a:moveTo>
                    <a:pt x="13" y="0"/>
                  </a:moveTo>
                  <a:cubicBezTo>
                    <a:pt x="5" y="10"/>
                    <a:pt x="0" y="22"/>
                    <a:pt x="0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45" y="19"/>
                    <a:pt x="31" y="6"/>
                    <a:pt x="13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68" name="Freeform 128"/>
            <p:cNvSpPr>
              <a:spLocks noEditPoints="1"/>
            </p:cNvSpPr>
            <p:nvPr/>
          </p:nvSpPr>
          <p:spPr bwMode="auto">
            <a:xfrm>
              <a:off x="3840163" y="3135313"/>
              <a:ext cx="312738" cy="223838"/>
            </a:xfrm>
            <a:custGeom>
              <a:avLst/>
              <a:gdLst/>
              <a:ahLst/>
              <a:cxnLst>
                <a:cxn ang="0">
                  <a:pos x="103" y="55"/>
                </a:cxn>
                <a:cxn ang="0">
                  <a:pos x="112" y="63"/>
                </a:cxn>
                <a:cxn ang="0">
                  <a:pos x="118" y="66"/>
                </a:cxn>
                <a:cxn ang="0">
                  <a:pos x="104" y="32"/>
                </a:cxn>
                <a:cxn ang="0">
                  <a:pos x="102" y="28"/>
                </a:cxn>
                <a:cxn ang="0">
                  <a:pos x="101" y="27"/>
                </a:cxn>
                <a:cxn ang="0">
                  <a:pos x="98" y="22"/>
                </a:cxn>
                <a:cxn ang="0">
                  <a:pos x="98" y="21"/>
                </a:cxn>
                <a:cxn ang="0">
                  <a:pos x="94" y="15"/>
                </a:cxn>
                <a:cxn ang="0">
                  <a:pos x="94" y="15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77" y="3"/>
                </a:cxn>
                <a:cxn ang="0">
                  <a:pos x="76" y="3"/>
                </a:cxn>
                <a:cxn ang="0">
                  <a:pos x="69" y="1"/>
                </a:cxn>
                <a:cxn ang="0">
                  <a:pos x="69" y="1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3" y="1"/>
                </a:cxn>
                <a:cxn ang="0">
                  <a:pos x="53" y="1"/>
                </a:cxn>
                <a:cxn ang="0">
                  <a:pos x="46" y="3"/>
                </a:cxn>
                <a:cxn ang="0">
                  <a:pos x="45" y="3"/>
                </a:cxn>
                <a:cxn ang="0">
                  <a:pos x="39" y="6"/>
                </a:cxn>
                <a:cxn ang="0">
                  <a:pos x="39" y="6"/>
                </a:cxn>
                <a:cxn ang="0">
                  <a:pos x="28" y="15"/>
                </a:cxn>
                <a:cxn ang="0">
                  <a:pos x="28" y="15"/>
                </a:cxn>
                <a:cxn ang="0">
                  <a:pos x="24" y="21"/>
                </a:cxn>
                <a:cxn ang="0">
                  <a:pos x="24" y="22"/>
                </a:cxn>
                <a:cxn ang="0">
                  <a:pos x="21" y="27"/>
                </a:cxn>
                <a:cxn ang="0">
                  <a:pos x="20" y="28"/>
                </a:cxn>
                <a:cxn ang="0">
                  <a:pos x="18" y="32"/>
                </a:cxn>
                <a:cxn ang="0">
                  <a:pos x="4" y="66"/>
                </a:cxn>
                <a:cxn ang="0">
                  <a:pos x="10" y="63"/>
                </a:cxn>
                <a:cxn ang="0">
                  <a:pos x="19" y="55"/>
                </a:cxn>
                <a:cxn ang="0">
                  <a:pos x="61" y="87"/>
                </a:cxn>
                <a:cxn ang="0">
                  <a:pos x="103" y="55"/>
                </a:cxn>
                <a:cxn ang="0">
                  <a:pos x="61" y="80"/>
                </a:cxn>
                <a:cxn ang="0">
                  <a:pos x="25" y="44"/>
                </a:cxn>
                <a:cxn ang="0">
                  <a:pos x="25" y="36"/>
                </a:cxn>
                <a:cxn ang="0">
                  <a:pos x="28" y="36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94" y="36"/>
                </a:cxn>
                <a:cxn ang="0">
                  <a:pos x="96" y="36"/>
                </a:cxn>
                <a:cxn ang="0">
                  <a:pos x="97" y="44"/>
                </a:cxn>
                <a:cxn ang="0">
                  <a:pos x="61" y="80"/>
                </a:cxn>
              </a:cxnLst>
              <a:rect l="0" t="0" r="r" b="b"/>
              <a:pathLst>
                <a:path w="122" h="87">
                  <a:moveTo>
                    <a:pt x="103" y="55"/>
                  </a:moveTo>
                  <a:cubicBezTo>
                    <a:pt x="105" y="59"/>
                    <a:pt x="108" y="61"/>
                    <a:pt x="112" y="63"/>
                  </a:cubicBezTo>
                  <a:cubicBezTo>
                    <a:pt x="114" y="65"/>
                    <a:pt x="116" y="65"/>
                    <a:pt x="118" y="66"/>
                  </a:cubicBezTo>
                  <a:cubicBezTo>
                    <a:pt x="122" y="53"/>
                    <a:pt x="116" y="39"/>
                    <a:pt x="104" y="32"/>
                  </a:cubicBezTo>
                  <a:cubicBezTo>
                    <a:pt x="103" y="32"/>
                    <a:pt x="102" y="30"/>
                    <a:pt x="102" y="28"/>
                  </a:cubicBezTo>
                  <a:cubicBezTo>
                    <a:pt x="101" y="28"/>
                    <a:pt x="101" y="28"/>
                    <a:pt x="101" y="27"/>
                  </a:cubicBezTo>
                  <a:cubicBezTo>
                    <a:pt x="101" y="25"/>
                    <a:pt x="100" y="23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7" y="19"/>
                    <a:pt x="95" y="17"/>
                    <a:pt x="94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1" y="12"/>
                    <a:pt x="87" y="9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1" y="5"/>
                    <a:pt x="79" y="4"/>
                    <a:pt x="77" y="3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4" y="2"/>
                    <a:pt x="71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6" y="0"/>
                    <a:pt x="64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8" y="0"/>
                    <a:pt x="56" y="0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1" y="1"/>
                    <a:pt x="48" y="2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3" y="4"/>
                    <a:pt x="41" y="5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5" y="9"/>
                    <a:pt x="31" y="12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6" y="17"/>
                    <a:pt x="25" y="19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2" y="23"/>
                    <a:pt x="21" y="25"/>
                    <a:pt x="21" y="27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30"/>
                    <a:pt x="18" y="32"/>
                    <a:pt x="18" y="32"/>
                  </a:cubicBezTo>
                  <a:cubicBezTo>
                    <a:pt x="6" y="39"/>
                    <a:pt x="0" y="53"/>
                    <a:pt x="4" y="66"/>
                  </a:cubicBezTo>
                  <a:cubicBezTo>
                    <a:pt x="6" y="65"/>
                    <a:pt x="8" y="65"/>
                    <a:pt x="10" y="63"/>
                  </a:cubicBezTo>
                  <a:cubicBezTo>
                    <a:pt x="14" y="61"/>
                    <a:pt x="17" y="59"/>
                    <a:pt x="19" y="55"/>
                  </a:cubicBezTo>
                  <a:cubicBezTo>
                    <a:pt x="24" y="74"/>
                    <a:pt x="41" y="87"/>
                    <a:pt x="61" y="87"/>
                  </a:cubicBezTo>
                  <a:cubicBezTo>
                    <a:pt x="81" y="87"/>
                    <a:pt x="98" y="74"/>
                    <a:pt x="103" y="55"/>
                  </a:cubicBezTo>
                  <a:close/>
                  <a:moveTo>
                    <a:pt x="61" y="80"/>
                  </a:moveTo>
                  <a:cubicBezTo>
                    <a:pt x="41" y="80"/>
                    <a:pt x="25" y="64"/>
                    <a:pt x="25" y="44"/>
                  </a:cubicBezTo>
                  <a:cubicBezTo>
                    <a:pt x="25" y="41"/>
                    <a:pt x="25" y="39"/>
                    <a:pt x="25" y="36"/>
                  </a:cubicBezTo>
                  <a:cubicBezTo>
                    <a:pt x="26" y="36"/>
                    <a:pt x="27" y="36"/>
                    <a:pt x="28" y="36"/>
                  </a:cubicBezTo>
                  <a:cubicBezTo>
                    <a:pt x="45" y="36"/>
                    <a:pt x="59" y="24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3" y="24"/>
                    <a:pt x="77" y="36"/>
                    <a:pt x="94" y="36"/>
                  </a:cubicBezTo>
                  <a:cubicBezTo>
                    <a:pt x="95" y="36"/>
                    <a:pt x="96" y="36"/>
                    <a:pt x="96" y="36"/>
                  </a:cubicBezTo>
                  <a:cubicBezTo>
                    <a:pt x="97" y="39"/>
                    <a:pt x="97" y="41"/>
                    <a:pt x="97" y="44"/>
                  </a:cubicBezTo>
                  <a:cubicBezTo>
                    <a:pt x="97" y="64"/>
                    <a:pt x="81" y="80"/>
                    <a:pt x="61" y="8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69" name="Oval 129"/>
            <p:cNvSpPr>
              <a:spLocks noChangeArrowheads="1"/>
            </p:cNvSpPr>
            <p:nvPr/>
          </p:nvSpPr>
          <p:spPr bwMode="auto">
            <a:xfrm>
              <a:off x="3943350" y="3233738"/>
              <a:ext cx="33338" cy="33338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70" name="Oval 130"/>
            <p:cNvSpPr>
              <a:spLocks noChangeArrowheads="1"/>
            </p:cNvSpPr>
            <p:nvPr/>
          </p:nvSpPr>
          <p:spPr bwMode="auto">
            <a:xfrm>
              <a:off x="4014788" y="3233738"/>
              <a:ext cx="33338" cy="33338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60" name="Oval 131"/>
          <p:cNvSpPr>
            <a:spLocks noChangeArrowheads="1"/>
          </p:cNvSpPr>
          <p:nvPr/>
        </p:nvSpPr>
        <p:spPr bwMode="auto">
          <a:xfrm>
            <a:off x="2439043" y="2957842"/>
            <a:ext cx="52667" cy="52667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endParaRPr lang="en-US" altLang="en-US" sz="135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1" name="Freeform 132"/>
          <p:cNvSpPr/>
          <p:nvPr/>
        </p:nvSpPr>
        <p:spPr bwMode="auto">
          <a:xfrm>
            <a:off x="2414172" y="3029529"/>
            <a:ext cx="102409" cy="203354"/>
          </a:xfrm>
          <a:custGeom>
            <a:avLst/>
            <a:gdLst>
              <a:gd name="T0" fmla="*/ 80818 w 44"/>
              <a:gd name="T1" fmla="*/ 0 h 86"/>
              <a:gd name="T2" fmla="*/ 55563 w 44"/>
              <a:gd name="T3" fmla="*/ 53883 h 86"/>
              <a:gd name="T4" fmla="*/ 30307 w 44"/>
              <a:gd name="T5" fmla="*/ 0 h 86"/>
              <a:gd name="T6" fmla="*/ 0 w 44"/>
              <a:gd name="T7" fmla="*/ 10263 h 86"/>
              <a:gd name="T8" fmla="*/ 0 w 44"/>
              <a:gd name="T9" fmla="*/ 110331 h 86"/>
              <a:gd name="T10" fmla="*/ 27781 w 44"/>
              <a:gd name="T11" fmla="*/ 110331 h 86"/>
              <a:gd name="T12" fmla="*/ 37884 w 44"/>
              <a:gd name="T13" fmla="*/ 220662 h 86"/>
              <a:gd name="T14" fmla="*/ 73241 w 44"/>
              <a:gd name="T15" fmla="*/ 220662 h 86"/>
              <a:gd name="T16" fmla="*/ 85869 w 44"/>
              <a:gd name="T17" fmla="*/ 110331 h 86"/>
              <a:gd name="T18" fmla="*/ 111125 w 44"/>
              <a:gd name="T19" fmla="*/ 110331 h 86"/>
              <a:gd name="T20" fmla="*/ 111125 w 44"/>
              <a:gd name="T21" fmla="*/ 10263 h 86"/>
              <a:gd name="T22" fmla="*/ 80818 w 44"/>
              <a:gd name="T23" fmla="*/ 0 h 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4" h="86">
                <a:moveTo>
                  <a:pt x="32" y="0"/>
                </a:moveTo>
                <a:cubicBezTo>
                  <a:pt x="22" y="21"/>
                  <a:pt x="22" y="21"/>
                  <a:pt x="22" y="21"/>
                </a:cubicBezTo>
                <a:cubicBezTo>
                  <a:pt x="12" y="0"/>
                  <a:pt x="12" y="0"/>
                  <a:pt x="12" y="0"/>
                </a:cubicBezTo>
                <a:cubicBezTo>
                  <a:pt x="7" y="1"/>
                  <a:pt x="3" y="2"/>
                  <a:pt x="0" y="4"/>
                </a:cubicBezTo>
                <a:cubicBezTo>
                  <a:pt x="0" y="43"/>
                  <a:pt x="0" y="43"/>
                  <a:pt x="0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5" y="86"/>
                  <a:pt x="15" y="86"/>
                  <a:pt x="15" y="86"/>
                </a:cubicBezTo>
                <a:cubicBezTo>
                  <a:pt x="29" y="86"/>
                  <a:pt x="29" y="86"/>
                  <a:pt x="29" y="86"/>
                </a:cubicBezTo>
                <a:cubicBezTo>
                  <a:pt x="34" y="43"/>
                  <a:pt x="34" y="43"/>
                  <a:pt x="34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"/>
                  <a:pt x="44" y="4"/>
                  <a:pt x="44" y="4"/>
                </a:cubicBezTo>
                <a:cubicBezTo>
                  <a:pt x="41" y="2"/>
                  <a:pt x="37" y="1"/>
                  <a:pt x="3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2" name="Freeform 133"/>
          <p:cNvSpPr/>
          <p:nvPr/>
        </p:nvSpPr>
        <p:spPr bwMode="auto">
          <a:xfrm>
            <a:off x="1151620" y="2957842"/>
            <a:ext cx="272114" cy="275041"/>
          </a:xfrm>
          <a:custGeom>
            <a:avLst/>
            <a:gdLst>
              <a:gd name="T0" fmla="*/ 287572 w 115"/>
              <a:gd name="T1" fmla="*/ 228983 h 116"/>
              <a:gd name="T2" fmla="*/ 220814 w 115"/>
              <a:gd name="T3" fmla="*/ 192963 h 116"/>
              <a:gd name="T4" fmla="*/ 184868 w 115"/>
              <a:gd name="T5" fmla="*/ 177526 h 116"/>
              <a:gd name="T6" fmla="*/ 184868 w 115"/>
              <a:gd name="T7" fmla="*/ 149225 h 116"/>
              <a:gd name="T8" fmla="*/ 197706 w 115"/>
              <a:gd name="T9" fmla="*/ 115778 h 116"/>
              <a:gd name="T10" fmla="*/ 213112 w 115"/>
              <a:gd name="T11" fmla="*/ 97768 h 116"/>
              <a:gd name="T12" fmla="*/ 202841 w 115"/>
              <a:gd name="T13" fmla="*/ 77185 h 116"/>
              <a:gd name="T14" fmla="*/ 205409 w 115"/>
              <a:gd name="T15" fmla="*/ 46311 h 116"/>
              <a:gd name="T16" fmla="*/ 148921 w 115"/>
              <a:gd name="T17" fmla="*/ 0 h 116"/>
              <a:gd name="T18" fmla="*/ 89866 w 115"/>
              <a:gd name="T19" fmla="*/ 46311 h 116"/>
              <a:gd name="T20" fmla="*/ 92434 w 115"/>
              <a:gd name="T21" fmla="*/ 77185 h 116"/>
              <a:gd name="T22" fmla="*/ 84731 w 115"/>
              <a:gd name="T23" fmla="*/ 97768 h 116"/>
              <a:gd name="T24" fmla="*/ 97569 w 115"/>
              <a:gd name="T25" fmla="*/ 115778 h 116"/>
              <a:gd name="T26" fmla="*/ 112975 w 115"/>
              <a:gd name="T27" fmla="*/ 149225 h 116"/>
              <a:gd name="T28" fmla="*/ 112975 w 115"/>
              <a:gd name="T29" fmla="*/ 177526 h 116"/>
              <a:gd name="T30" fmla="*/ 77028 w 115"/>
              <a:gd name="T31" fmla="*/ 192963 h 116"/>
              <a:gd name="T32" fmla="*/ 10270 w 115"/>
              <a:gd name="T33" fmla="*/ 228983 h 116"/>
              <a:gd name="T34" fmla="*/ 2568 w 115"/>
              <a:gd name="T35" fmla="*/ 298450 h 116"/>
              <a:gd name="T36" fmla="*/ 292707 w 115"/>
              <a:gd name="T37" fmla="*/ 298450 h 116"/>
              <a:gd name="T38" fmla="*/ 287572 w 115"/>
              <a:gd name="T39" fmla="*/ 228983 h 1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5" h="116">
                <a:moveTo>
                  <a:pt x="112" y="89"/>
                </a:moveTo>
                <a:cubicBezTo>
                  <a:pt x="109" y="83"/>
                  <a:pt x="97" y="80"/>
                  <a:pt x="86" y="75"/>
                </a:cubicBezTo>
                <a:cubicBezTo>
                  <a:pt x="75" y="71"/>
                  <a:pt x="72" y="69"/>
                  <a:pt x="72" y="69"/>
                </a:cubicBezTo>
                <a:cubicBezTo>
                  <a:pt x="72" y="58"/>
                  <a:pt x="72" y="58"/>
                  <a:pt x="72" y="58"/>
                </a:cubicBezTo>
                <a:cubicBezTo>
                  <a:pt x="72" y="58"/>
                  <a:pt x="76" y="55"/>
                  <a:pt x="77" y="45"/>
                </a:cubicBezTo>
                <a:cubicBezTo>
                  <a:pt x="80" y="45"/>
                  <a:pt x="83" y="41"/>
                  <a:pt x="83" y="38"/>
                </a:cubicBezTo>
                <a:cubicBezTo>
                  <a:pt x="83" y="36"/>
                  <a:pt x="83" y="29"/>
                  <a:pt x="79" y="30"/>
                </a:cubicBezTo>
                <a:cubicBezTo>
                  <a:pt x="80" y="25"/>
                  <a:pt x="81" y="20"/>
                  <a:pt x="80" y="18"/>
                </a:cubicBezTo>
                <a:cubicBezTo>
                  <a:pt x="80" y="9"/>
                  <a:pt x="71" y="0"/>
                  <a:pt x="58" y="0"/>
                </a:cubicBezTo>
                <a:cubicBezTo>
                  <a:pt x="45" y="0"/>
                  <a:pt x="36" y="9"/>
                  <a:pt x="35" y="18"/>
                </a:cubicBezTo>
                <a:cubicBezTo>
                  <a:pt x="35" y="20"/>
                  <a:pt x="35" y="25"/>
                  <a:pt x="36" y="30"/>
                </a:cubicBezTo>
                <a:cubicBezTo>
                  <a:pt x="33" y="29"/>
                  <a:pt x="32" y="36"/>
                  <a:pt x="33" y="38"/>
                </a:cubicBezTo>
                <a:cubicBezTo>
                  <a:pt x="33" y="41"/>
                  <a:pt x="35" y="45"/>
                  <a:pt x="38" y="45"/>
                </a:cubicBezTo>
                <a:cubicBezTo>
                  <a:pt x="39" y="55"/>
                  <a:pt x="44" y="58"/>
                  <a:pt x="44" y="58"/>
                </a:cubicBezTo>
                <a:cubicBezTo>
                  <a:pt x="44" y="69"/>
                  <a:pt x="44" y="69"/>
                  <a:pt x="44" y="69"/>
                </a:cubicBezTo>
                <a:cubicBezTo>
                  <a:pt x="44" y="69"/>
                  <a:pt x="41" y="71"/>
                  <a:pt x="30" y="75"/>
                </a:cubicBezTo>
                <a:cubicBezTo>
                  <a:pt x="18" y="80"/>
                  <a:pt x="7" y="83"/>
                  <a:pt x="4" y="89"/>
                </a:cubicBezTo>
                <a:cubicBezTo>
                  <a:pt x="0" y="93"/>
                  <a:pt x="1" y="116"/>
                  <a:pt x="1" y="116"/>
                </a:cubicBezTo>
                <a:cubicBezTo>
                  <a:pt x="114" y="116"/>
                  <a:pt x="114" y="116"/>
                  <a:pt x="114" y="116"/>
                </a:cubicBezTo>
                <a:cubicBezTo>
                  <a:pt x="114" y="116"/>
                  <a:pt x="115" y="93"/>
                  <a:pt x="112" y="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63" name="Group 62"/>
          <p:cNvGrpSpPr/>
          <p:nvPr/>
        </p:nvGrpSpPr>
        <p:grpSpPr>
          <a:xfrm>
            <a:off x="2790159" y="3042872"/>
            <a:ext cx="273578" cy="190187"/>
            <a:chOff x="2640013" y="3227388"/>
            <a:chExt cx="296863" cy="206375"/>
          </a:xfrm>
          <a:solidFill>
            <a:schemeClr val="tx2"/>
          </a:solidFill>
        </p:grpSpPr>
        <p:sp>
          <p:nvSpPr>
            <p:cNvPr id="161" name="Freeform 134"/>
            <p:cNvSpPr/>
            <p:nvPr/>
          </p:nvSpPr>
          <p:spPr bwMode="auto">
            <a:xfrm>
              <a:off x="2676525" y="3267075"/>
              <a:ext cx="87313" cy="79375"/>
            </a:xfrm>
            <a:custGeom>
              <a:avLst/>
              <a:gdLst/>
              <a:ahLst/>
              <a:cxnLst>
                <a:cxn ang="0">
                  <a:pos x="34" y="31"/>
                </a:cxn>
                <a:cxn ang="0">
                  <a:pos x="33" y="26"/>
                </a:cxn>
                <a:cxn ang="0">
                  <a:pos x="26" y="22"/>
                </a:cxn>
                <a:cxn ang="0">
                  <a:pos x="22" y="20"/>
                </a:cxn>
                <a:cxn ang="0">
                  <a:pos x="21" y="17"/>
                </a:cxn>
                <a:cxn ang="0">
                  <a:pos x="23" y="13"/>
                </a:cxn>
                <a:cxn ang="0">
                  <a:pos x="25" y="11"/>
                </a:cxn>
                <a:cxn ang="0">
                  <a:pos x="24" y="9"/>
                </a:cxn>
                <a:cxn ang="0">
                  <a:pos x="24" y="5"/>
                </a:cxn>
                <a:cxn ang="0">
                  <a:pos x="17" y="0"/>
                </a:cxn>
                <a:cxn ang="0">
                  <a:pos x="11" y="5"/>
                </a:cxn>
                <a:cxn ang="0">
                  <a:pos x="11" y="9"/>
                </a:cxn>
                <a:cxn ang="0">
                  <a:pos x="10" y="11"/>
                </a:cxn>
                <a:cxn ang="0">
                  <a:pos x="11" y="13"/>
                </a:cxn>
                <a:cxn ang="0">
                  <a:pos x="13" y="17"/>
                </a:cxn>
                <a:cxn ang="0">
                  <a:pos x="13" y="20"/>
                </a:cxn>
                <a:cxn ang="0">
                  <a:pos x="9" y="22"/>
                </a:cxn>
                <a:cxn ang="0">
                  <a:pos x="1" y="26"/>
                </a:cxn>
                <a:cxn ang="0">
                  <a:pos x="1" y="31"/>
                </a:cxn>
                <a:cxn ang="0">
                  <a:pos x="34" y="31"/>
                </a:cxn>
              </a:cxnLst>
              <a:rect l="0" t="0" r="r" b="b"/>
              <a:pathLst>
                <a:path w="34" h="31">
                  <a:moveTo>
                    <a:pt x="34" y="31"/>
                  </a:moveTo>
                  <a:cubicBezTo>
                    <a:pt x="34" y="31"/>
                    <a:pt x="34" y="28"/>
                    <a:pt x="33" y="26"/>
                  </a:cubicBezTo>
                  <a:cubicBezTo>
                    <a:pt x="32" y="25"/>
                    <a:pt x="29" y="24"/>
                    <a:pt x="26" y="22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3" y="16"/>
                    <a:pt x="23" y="13"/>
                  </a:cubicBezTo>
                  <a:cubicBezTo>
                    <a:pt x="24" y="13"/>
                    <a:pt x="25" y="12"/>
                    <a:pt x="25" y="11"/>
                  </a:cubicBezTo>
                  <a:cubicBezTo>
                    <a:pt x="25" y="11"/>
                    <a:pt x="25" y="9"/>
                    <a:pt x="24" y="9"/>
                  </a:cubicBezTo>
                  <a:cubicBezTo>
                    <a:pt x="24" y="7"/>
                    <a:pt x="24" y="6"/>
                    <a:pt x="24" y="5"/>
                  </a:cubicBez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1" y="3"/>
                    <a:pt x="11" y="5"/>
                  </a:cubicBezTo>
                  <a:cubicBezTo>
                    <a:pt x="11" y="6"/>
                    <a:pt x="11" y="7"/>
                    <a:pt x="11" y="9"/>
                  </a:cubicBezTo>
                  <a:cubicBezTo>
                    <a:pt x="10" y="9"/>
                    <a:pt x="10" y="11"/>
                    <a:pt x="10" y="11"/>
                  </a:cubicBezTo>
                  <a:cubicBezTo>
                    <a:pt x="10" y="12"/>
                    <a:pt x="11" y="13"/>
                    <a:pt x="11" y="13"/>
                  </a:cubicBezTo>
                  <a:cubicBezTo>
                    <a:pt x="12" y="16"/>
                    <a:pt x="13" y="17"/>
                    <a:pt x="13" y="1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2" y="21"/>
                    <a:pt x="9" y="22"/>
                  </a:cubicBezTo>
                  <a:cubicBezTo>
                    <a:pt x="6" y="24"/>
                    <a:pt x="2" y="25"/>
                    <a:pt x="1" y="26"/>
                  </a:cubicBezTo>
                  <a:cubicBezTo>
                    <a:pt x="0" y="28"/>
                    <a:pt x="1" y="31"/>
                    <a:pt x="1" y="31"/>
                  </a:cubicBezTo>
                  <a:lnTo>
                    <a:pt x="34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62" name="Rectangle 135"/>
            <p:cNvSpPr>
              <a:spLocks noChangeArrowheads="1"/>
            </p:cNvSpPr>
            <p:nvPr/>
          </p:nvSpPr>
          <p:spPr bwMode="auto">
            <a:xfrm>
              <a:off x="2789238" y="3267075"/>
              <a:ext cx="74613" cy="1746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63" name="Rectangle 136"/>
            <p:cNvSpPr>
              <a:spLocks noChangeArrowheads="1"/>
            </p:cNvSpPr>
            <p:nvPr/>
          </p:nvSpPr>
          <p:spPr bwMode="auto">
            <a:xfrm>
              <a:off x="2789238" y="3305175"/>
              <a:ext cx="112713" cy="1746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64" name="Rectangle 137"/>
            <p:cNvSpPr>
              <a:spLocks noChangeArrowheads="1"/>
            </p:cNvSpPr>
            <p:nvPr/>
          </p:nvSpPr>
          <p:spPr bwMode="auto">
            <a:xfrm>
              <a:off x="2789238" y="3340100"/>
              <a:ext cx="92075" cy="19050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65" name="Freeform 138"/>
            <p:cNvSpPr>
              <a:spLocks noEditPoints="1"/>
            </p:cNvSpPr>
            <p:nvPr/>
          </p:nvSpPr>
          <p:spPr bwMode="auto">
            <a:xfrm>
              <a:off x="2640013" y="3227388"/>
              <a:ext cx="296863" cy="2063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0"/>
                </a:cxn>
                <a:cxn ang="0">
                  <a:pos x="116" y="80"/>
                </a:cxn>
                <a:cxn ang="0">
                  <a:pos x="116" y="0"/>
                </a:cxn>
                <a:cxn ang="0">
                  <a:pos x="0" y="0"/>
                </a:cxn>
                <a:cxn ang="0">
                  <a:pos x="109" y="73"/>
                </a:cxn>
                <a:cxn ang="0">
                  <a:pos x="94" y="73"/>
                </a:cxn>
                <a:cxn ang="0">
                  <a:pos x="94" y="69"/>
                </a:cxn>
                <a:cxn ang="0">
                  <a:pos x="84" y="59"/>
                </a:cxn>
                <a:cxn ang="0">
                  <a:pos x="73" y="69"/>
                </a:cxn>
                <a:cxn ang="0">
                  <a:pos x="73" y="73"/>
                </a:cxn>
                <a:cxn ang="0">
                  <a:pos x="43" y="73"/>
                </a:cxn>
                <a:cxn ang="0">
                  <a:pos x="44" y="69"/>
                </a:cxn>
                <a:cxn ang="0">
                  <a:pos x="33" y="59"/>
                </a:cxn>
                <a:cxn ang="0">
                  <a:pos x="22" y="69"/>
                </a:cxn>
                <a:cxn ang="0">
                  <a:pos x="22" y="73"/>
                </a:cxn>
                <a:cxn ang="0">
                  <a:pos x="7" y="73"/>
                </a:cxn>
                <a:cxn ang="0">
                  <a:pos x="7" y="8"/>
                </a:cxn>
                <a:cxn ang="0">
                  <a:pos x="109" y="8"/>
                </a:cxn>
                <a:cxn ang="0">
                  <a:pos x="109" y="73"/>
                </a:cxn>
              </a:cxnLst>
              <a:rect l="0" t="0" r="r" b="b"/>
              <a:pathLst>
                <a:path w="116" h="80">
                  <a:moveTo>
                    <a:pt x="0" y="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116" y="80"/>
                    <a:pt x="116" y="80"/>
                    <a:pt x="116" y="80"/>
                  </a:cubicBezTo>
                  <a:cubicBezTo>
                    <a:pt x="116" y="0"/>
                    <a:pt x="116" y="0"/>
                    <a:pt x="116" y="0"/>
                  </a:cubicBezTo>
                  <a:lnTo>
                    <a:pt x="0" y="0"/>
                  </a:lnTo>
                  <a:close/>
                  <a:moveTo>
                    <a:pt x="109" y="73"/>
                  </a:moveTo>
                  <a:cubicBezTo>
                    <a:pt x="94" y="73"/>
                    <a:pt x="94" y="73"/>
                    <a:pt x="94" y="73"/>
                  </a:cubicBezTo>
                  <a:cubicBezTo>
                    <a:pt x="94" y="72"/>
                    <a:pt x="94" y="71"/>
                    <a:pt x="94" y="69"/>
                  </a:cubicBezTo>
                  <a:cubicBezTo>
                    <a:pt x="94" y="63"/>
                    <a:pt x="90" y="59"/>
                    <a:pt x="84" y="59"/>
                  </a:cubicBezTo>
                  <a:cubicBezTo>
                    <a:pt x="78" y="59"/>
                    <a:pt x="73" y="63"/>
                    <a:pt x="73" y="69"/>
                  </a:cubicBezTo>
                  <a:cubicBezTo>
                    <a:pt x="73" y="71"/>
                    <a:pt x="73" y="72"/>
                    <a:pt x="73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2"/>
                    <a:pt x="44" y="71"/>
                    <a:pt x="44" y="69"/>
                  </a:cubicBezTo>
                  <a:cubicBezTo>
                    <a:pt x="44" y="63"/>
                    <a:pt x="39" y="59"/>
                    <a:pt x="33" y="59"/>
                  </a:cubicBezTo>
                  <a:cubicBezTo>
                    <a:pt x="27" y="59"/>
                    <a:pt x="22" y="63"/>
                    <a:pt x="22" y="69"/>
                  </a:cubicBezTo>
                  <a:cubicBezTo>
                    <a:pt x="22" y="71"/>
                    <a:pt x="22" y="72"/>
                    <a:pt x="22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9" y="8"/>
                    <a:pt x="109" y="8"/>
                    <a:pt x="109" y="8"/>
                  </a:cubicBezTo>
                  <a:lnTo>
                    <a:pt x="109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64" name="Freeform 139"/>
          <p:cNvSpPr>
            <a:spLocks noEditPoints="1"/>
          </p:cNvSpPr>
          <p:nvPr/>
        </p:nvSpPr>
        <p:spPr bwMode="auto">
          <a:xfrm>
            <a:off x="4434548" y="2957842"/>
            <a:ext cx="171168" cy="275041"/>
          </a:xfrm>
          <a:custGeom>
            <a:avLst/>
            <a:gdLst>
              <a:gd name="T0" fmla="*/ 185737 w 73"/>
              <a:gd name="T1" fmla="*/ 92622 h 116"/>
              <a:gd name="T2" fmla="*/ 91596 w 73"/>
              <a:gd name="T3" fmla="*/ 0 h 116"/>
              <a:gd name="T4" fmla="*/ 0 w 73"/>
              <a:gd name="T5" fmla="*/ 92622 h 116"/>
              <a:gd name="T6" fmla="*/ 73786 w 73"/>
              <a:gd name="T7" fmla="*/ 185245 h 116"/>
              <a:gd name="T8" fmla="*/ 73786 w 73"/>
              <a:gd name="T9" fmla="*/ 223838 h 116"/>
              <a:gd name="T10" fmla="*/ 35621 w 73"/>
              <a:gd name="T11" fmla="*/ 223838 h 116"/>
              <a:gd name="T12" fmla="*/ 35621 w 73"/>
              <a:gd name="T13" fmla="*/ 262430 h 116"/>
              <a:gd name="T14" fmla="*/ 73786 w 73"/>
              <a:gd name="T15" fmla="*/ 262430 h 116"/>
              <a:gd name="T16" fmla="*/ 73786 w 73"/>
              <a:gd name="T17" fmla="*/ 298450 h 116"/>
              <a:gd name="T18" fmla="*/ 109407 w 73"/>
              <a:gd name="T19" fmla="*/ 298450 h 116"/>
              <a:gd name="T20" fmla="*/ 109407 w 73"/>
              <a:gd name="T21" fmla="*/ 262430 h 116"/>
              <a:gd name="T22" fmla="*/ 147572 w 73"/>
              <a:gd name="T23" fmla="*/ 262430 h 116"/>
              <a:gd name="T24" fmla="*/ 147572 w 73"/>
              <a:gd name="T25" fmla="*/ 223838 h 116"/>
              <a:gd name="T26" fmla="*/ 109407 w 73"/>
              <a:gd name="T27" fmla="*/ 223838 h 116"/>
              <a:gd name="T28" fmla="*/ 109407 w 73"/>
              <a:gd name="T29" fmla="*/ 185245 h 116"/>
              <a:gd name="T30" fmla="*/ 185737 w 73"/>
              <a:gd name="T31" fmla="*/ 92622 h 116"/>
              <a:gd name="T32" fmla="*/ 91596 w 73"/>
              <a:gd name="T33" fmla="*/ 149225 h 116"/>
              <a:gd name="T34" fmla="*/ 35621 w 73"/>
              <a:gd name="T35" fmla="*/ 92622 h 116"/>
              <a:gd name="T36" fmla="*/ 91596 w 73"/>
              <a:gd name="T37" fmla="*/ 38593 h 116"/>
              <a:gd name="T38" fmla="*/ 147572 w 73"/>
              <a:gd name="T39" fmla="*/ 92622 h 116"/>
              <a:gd name="T40" fmla="*/ 91596 w 73"/>
              <a:gd name="T41" fmla="*/ 149225 h 1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3" h="116">
                <a:moveTo>
                  <a:pt x="73" y="36"/>
                </a:moveTo>
                <a:cubicBezTo>
                  <a:pt x="73" y="16"/>
                  <a:pt x="5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54"/>
                  <a:pt x="12" y="69"/>
                  <a:pt x="29" y="72"/>
                </a:cubicBezTo>
                <a:cubicBezTo>
                  <a:pt x="29" y="87"/>
                  <a:pt x="29" y="87"/>
                  <a:pt x="29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29" y="102"/>
                  <a:pt x="29" y="102"/>
                  <a:pt x="29" y="102"/>
                </a:cubicBezTo>
                <a:cubicBezTo>
                  <a:pt x="29" y="116"/>
                  <a:pt x="29" y="116"/>
                  <a:pt x="29" y="116"/>
                </a:cubicBezTo>
                <a:cubicBezTo>
                  <a:pt x="43" y="116"/>
                  <a:pt x="43" y="116"/>
                  <a:pt x="43" y="116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87"/>
                  <a:pt x="58" y="87"/>
                  <a:pt x="58" y="87"/>
                </a:cubicBezTo>
                <a:cubicBezTo>
                  <a:pt x="43" y="87"/>
                  <a:pt x="43" y="87"/>
                  <a:pt x="43" y="87"/>
                </a:cubicBezTo>
                <a:cubicBezTo>
                  <a:pt x="43" y="72"/>
                  <a:pt x="43" y="72"/>
                  <a:pt x="43" y="72"/>
                </a:cubicBezTo>
                <a:cubicBezTo>
                  <a:pt x="60" y="69"/>
                  <a:pt x="73" y="54"/>
                  <a:pt x="73" y="36"/>
                </a:cubicBezTo>
                <a:close/>
                <a:moveTo>
                  <a:pt x="36" y="58"/>
                </a:moveTo>
                <a:cubicBezTo>
                  <a:pt x="24" y="58"/>
                  <a:pt x="14" y="48"/>
                  <a:pt x="14" y="36"/>
                </a:cubicBezTo>
                <a:cubicBezTo>
                  <a:pt x="14" y="24"/>
                  <a:pt x="24" y="15"/>
                  <a:pt x="36" y="15"/>
                </a:cubicBezTo>
                <a:cubicBezTo>
                  <a:pt x="48" y="15"/>
                  <a:pt x="58" y="24"/>
                  <a:pt x="58" y="36"/>
                </a:cubicBezTo>
                <a:cubicBezTo>
                  <a:pt x="58" y="48"/>
                  <a:pt x="48" y="58"/>
                  <a:pt x="36" y="5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5" name="Freeform 140"/>
          <p:cNvSpPr>
            <a:spLocks noEditPoints="1"/>
          </p:cNvSpPr>
          <p:nvPr/>
        </p:nvSpPr>
        <p:spPr bwMode="auto">
          <a:xfrm>
            <a:off x="4997797" y="2975397"/>
            <a:ext cx="256022" cy="257485"/>
          </a:xfrm>
          <a:custGeom>
            <a:avLst/>
            <a:gdLst>
              <a:gd name="T0" fmla="*/ 150376 w 109"/>
              <a:gd name="T1" fmla="*/ 0 h 109"/>
              <a:gd name="T2" fmla="*/ 150376 w 109"/>
              <a:gd name="T3" fmla="*/ 38450 h 109"/>
              <a:gd name="T4" fmla="*/ 216643 w 109"/>
              <a:gd name="T5" fmla="*/ 38450 h 109"/>
              <a:gd name="T6" fmla="*/ 145278 w 109"/>
              <a:gd name="T7" fmla="*/ 110222 h 109"/>
              <a:gd name="T8" fmla="*/ 94303 w 109"/>
              <a:gd name="T9" fmla="*/ 94842 h 109"/>
              <a:gd name="T10" fmla="*/ 0 w 109"/>
              <a:gd name="T11" fmla="*/ 187121 h 109"/>
              <a:gd name="T12" fmla="*/ 94303 w 109"/>
              <a:gd name="T13" fmla="*/ 279400 h 109"/>
              <a:gd name="T14" fmla="*/ 186058 w 109"/>
              <a:gd name="T15" fmla="*/ 187121 h 109"/>
              <a:gd name="T16" fmla="*/ 170766 w 109"/>
              <a:gd name="T17" fmla="*/ 135855 h 109"/>
              <a:gd name="T18" fmla="*/ 242131 w 109"/>
              <a:gd name="T19" fmla="*/ 64083 h 109"/>
              <a:gd name="T20" fmla="*/ 242131 w 109"/>
              <a:gd name="T21" fmla="*/ 130728 h 109"/>
              <a:gd name="T22" fmla="*/ 277813 w 109"/>
              <a:gd name="T23" fmla="*/ 130728 h 109"/>
              <a:gd name="T24" fmla="*/ 277813 w 109"/>
              <a:gd name="T25" fmla="*/ 0 h 109"/>
              <a:gd name="T26" fmla="*/ 150376 w 109"/>
              <a:gd name="T27" fmla="*/ 0 h 109"/>
              <a:gd name="T28" fmla="*/ 94303 w 109"/>
              <a:gd name="T29" fmla="*/ 243514 h 109"/>
              <a:gd name="T30" fmla="*/ 38231 w 109"/>
              <a:gd name="T31" fmla="*/ 187121 h 109"/>
              <a:gd name="T32" fmla="*/ 94303 w 109"/>
              <a:gd name="T33" fmla="*/ 130728 h 109"/>
              <a:gd name="T34" fmla="*/ 150376 w 109"/>
              <a:gd name="T35" fmla="*/ 187121 h 109"/>
              <a:gd name="T36" fmla="*/ 94303 w 109"/>
              <a:gd name="T37" fmla="*/ 243514 h 10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9" h="109">
                <a:moveTo>
                  <a:pt x="59" y="0"/>
                </a:moveTo>
                <a:cubicBezTo>
                  <a:pt x="59" y="15"/>
                  <a:pt x="59" y="15"/>
                  <a:pt x="59" y="15"/>
                </a:cubicBezTo>
                <a:cubicBezTo>
                  <a:pt x="85" y="15"/>
                  <a:pt x="85" y="15"/>
                  <a:pt x="85" y="15"/>
                </a:cubicBezTo>
                <a:cubicBezTo>
                  <a:pt x="57" y="43"/>
                  <a:pt x="57" y="43"/>
                  <a:pt x="57" y="43"/>
                </a:cubicBezTo>
                <a:cubicBezTo>
                  <a:pt x="51" y="39"/>
                  <a:pt x="44" y="37"/>
                  <a:pt x="37" y="37"/>
                </a:cubicBezTo>
                <a:cubicBezTo>
                  <a:pt x="17" y="37"/>
                  <a:pt x="0" y="53"/>
                  <a:pt x="0" y="73"/>
                </a:cubicBezTo>
                <a:cubicBezTo>
                  <a:pt x="0" y="93"/>
                  <a:pt x="17" y="109"/>
                  <a:pt x="37" y="109"/>
                </a:cubicBezTo>
                <a:cubicBezTo>
                  <a:pt x="57" y="109"/>
                  <a:pt x="73" y="93"/>
                  <a:pt x="73" y="73"/>
                </a:cubicBezTo>
                <a:cubicBezTo>
                  <a:pt x="73" y="66"/>
                  <a:pt x="71" y="59"/>
                  <a:pt x="67" y="53"/>
                </a:cubicBezTo>
                <a:cubicBezTo>
                  <a:pt x="95" y="25"/>
                  <a:pt x="95" y="25"/>
                  <a:pt x="95" y="25"/>
                </a:cubicBezTo>
                <a:cubicBezTo>
                  <a:pt x="95" y="51"/>
                  <a:pt x="95" y="51"/>
                  <a:pt x="95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09" y="0"/>
                  <a:pt x="109" y="0"/>
                  <a:pt x="109" y="0"/>
                </a:cubicBezTo>
                <a:lnTo>
                  <a:pt x="59" y="0"/>
                </a:lnTo>
                <a:close/>
                <a:moveTo>
                  <a:pt x="37" y="95"/>
                </a:moveTo>
                <a:cubicBezTo>
                  <a:pt x="25" y="95"/>
                  <a:pt x="15" y="85"/>
                  <a:pt x="15" y="73"/>
                </a:cubicBezTo>
                <a:cubicBezTo>
                  <a:pt x="15" y="61"/>
                  <a:pt x="25" y="51"/>
                  <a:pt x="37" y="51"/>
                </a:cubicBezTo>
                <a:cubicBezTo>
                  <a:pt x="49" y="51"/>
                  <a:pt x="59" y="61"/>
                  <a:pt x="59" y="73"/>
                </a:cubicBezTo>
                <a:cubicBezTo>
                  <a:pt x="59" y="85"/>
                  <a:pt x="49" y="95"/>
                  <a:pt x="37" y="9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66" name="Group 65"/>
          <p:cNvGrpSpPr/>
          <p:nvPr/>
        </p:nvGrpSpPr>
        <p:grpSpPr>
          <a:xfrm>
            <a:off x="6093570" y="2958018"/>
            <a:ext cx="257485" cy="269189"/>
            <a:chOff x="6224588" y="3135313"/>
            <a:chExt cx="279400" cy="292100"/>
          </a:xfrm>
          <a:solidFill>
            <a:schemeClr val="tx2"/>
          </a:solidFill>
        </p:grpSpPr>
        <p:sp>
          <p:nvSpPr>
            <p:cNvPr id="159" name="Freeform 141"/>
            <p:cNvSpPr/>
            <p:nvPr/>
          </p:nvSpPr>
          <p:spPr bwMode="auto">
            <a:xfrm>
              <a:off x="6265863" y="3135313"/>
              <a:ext cx="238125" cy="2047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0" y="0"/>
                </a:cxn>
                <a:cxn ang="0">
                  <a:pos x="29" y="15"/>
                </a:cxn>
                <a:cxn ang="0">
                  <a:pos x="78" y="15"/>
                </a:cxn>
                <a:cxn ang="0">
                  <a:pos x="78" y="22"/>
                </a:cxn>
                <a:cxn ang="0">
                  <a:pos x="44" y="22"/>
                </a:cxn>
                <a:cxn ang="0">
                  <a:pos x="53" y="27"/>
                </a:cxn>
                <a:cxn ang="0">
                  <a:pos x="62" y="36"/>
                </a:cxn>
                <a:cxn ang="0">
                  <a:pos x="78" y="36"/>
                </a:cxn>
                <a:cxn ang="0">
                  <a:pos x="78" y="44"/>
                </a:cxn>
                <a:cxn ang="0">
                  <a:pos x="64" y="44"/>
                </a:cxn>
                <a:cxn ang="0">
                  <a:pos x="64" y="80"/>
                </a:cxn>
                <a:cxn ang="0">
                  <a:pos x="86" y="80"/>
                </a:cxn>
                <a:cxn ang="0">
                  <a:pos x="93" y="73"/>
                </a:cxn>
                <a:cxn ang="0">
                  <a:pos x="93" y="7"/>
                </a:cxn>
                <a:cxn ang="0">
                  <a:pos x="86" y="0"/>
                </a:cxn>
              </a:cxnLst>
              <a:rect l="0" t="0" r="r" b="b"/>
              <a:pathLst>
                <a:path w="93" h="80">
                  <a:moveTo>
                    <a:pt x="8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7" y="29"/>
                    <a:pt x="60" y="32"/>
                    <a:pt x="62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90" y="80"/>
                    <a:pt x="93" y="77"/>
                    <a:pt x="93" y="73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3"/>
                    <a:pt x="90" y="0"/>
                    <a:pt x="86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60" name="Freeform 142"/>
            <p:cNvSpPr>
              <a:spLocks noEditPoints="1"/>
            </p:cNvSpPr>
            <p:nvPr/>
          </p:nvSpPr>
          <p:spPr bwMode="auto">
            <a:xfrm>
              <a:off x="6224588" y="3143250"/>
              <a:ext cx="187325" cy="284163"/>
            </a:xfrm>
            <a:custGeom>
              <a:avLst/>
              <a:gdLst/>
              <a:ahLst/>
              <a:cxnLst>
                <a:cxn ang="0">
                  <a:pos x="66" y="3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70"/>
                </a:cxn>
                <a:cxn ang="0">
                  <a:pos x="7" y="80"/>
                </a:cxn>
                <a:cxn ang="0">
                  <a:pos x="66" y="110"/>
                </a:cxn>
                <a:cxn ang="0">
                  <a:pos x="69" y="111"/>
                </a:cxn>
                <a:cxn ang="0">
                  <a:pos x="73" y="106"/>
                </a:cxn>
                <a:cxn ang="0">
                  <a:pos x="73" y="41"/>
                </a:cxn>
                <a:cxn ang="0">
                  <a:pos x="66" y="30"/>
                </a:cxn>
                <a:cxn ang="0">
                  <a:pos x="51" y="77"/>
                </a:cxn>
                <a:cxn ang="0">
                  <a:pos x="44" y="66"/>
                </a:cxn>
                <a:cxn ang="0">
                  <a:pos x="51" y="55"/>
                </a:cxn>
                <a:cxn ang="0">
                  <a:pos x="58" y="66"/>
                </a:cxn>
                <a:cxn ang="0">
                  <a:pos x="51" y="77"/>
                </a:cxn>
              </a:cxnLst>
              <a:rect l="0" t="0" r="r" b="b"/>
              <a:pathLst>
                <a:path w="73" h="111">
                  <a:moveTo>
                    <a:pt x="66" y="3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4"/>
                    <a:pt x="3" y="79"/>
                    <a:pt x="7" y="80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7" y="111"/>
                    <a:pt x="68" y="111"/>
                    <a:pt x="69" y="111"/>
                  </a:cubicBezTo>
                  <a:cubicBezTo>
                    <a:pt x="71" y="111"/>
                    <a:pt x="73" y="109"/>
                    <a:pt x="73" y="106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37"/>
                    <a:pt x="70" y="32"/>
                    <a:pt x="66" y="30"/>
                  </a:cubicBezTo>
                  <a:close/>
                  <a:moveTo>
                    <a:pt x="51" y="77"/>
                  </a:moveTo>
                  <a:cubicBezTo>
                    <a:pt x="47" y="77"/>
                    <a:pt x="44" y="72"/>
                    <a:pt x="44" y="66"/>
                  </a:cubicBezTo>
                  <a:cubicBezTo>
                    <a:pt x="44" y="60"/>
                    <a:pt x="47" y="55"/>
                    <a:pt x="51" y="55"/>
                  </a:cubicBezTo>
                  <a:cubicBezTo>
                    <a:pt x="55" y="55"/>
                    <a:pt x="58" y="60"/>
                    <a:pt x="58" y="66"/>
                  </a:cubicBezTo>
                  <a:cubicBezTo>
                    <a:pt x="58" y="72"/>
                    <a:pt x="55" y="77"/>
                    <a:pt x="51" y="77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7720405" y="2958019"/>
            <a:ext cx="273578" cy="156539"/>
            <a:chOff x="7989888" y="3135313"/>
            <a:chExt cx="296863" cy="169863"/>
          </a:xfrm>
          <a:solidFill>
            <a:schemeClr val="tx2"/>
          </a:solidFill>
        </p:grpSpPr>
        <p:sp>
          <p:nvSpPr>
            <p:cNvPr id="156" name="Rectangle 143"/>
            <p:cNvSpPr>
              <a:spLocks noChangeArrowheads="1"/>
            </p:cNvSpPr>
            <p:nvPr/>
          </p:nvSpPr>
          <p:spPr bwMode="auto">
            <a:xfrm>
              <a:off x="8043863" y="3192463"/>
              <a:ext cx="38100" cy="1746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7" name="Rectangle 144"/>
            <p:cNvSpPr>
              <a:spLocks noChangeArrowheads="1"/>
            </p:cNvSpPr>
            <p:nvPr/>
          </p:nvSpPr>
          <p:spPr bwMode="auto">
            <a:xfrm>
              <a:off x="8043863" y="3227388"/>
              <a:ext cx="38100" cy="20638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8" name="Freeform 145"/>
            <p:cNvSpPr>
              <a:spLocks noEditPoints="1"/>
            </p:cNvSpPr>
            <p:nvPr/>
          </p:nvSpPr>
          <p:spPr bwMode="auto">
            <a:xfrm>
              <a:off x="7989888" y="3135313"/>
              <a:ext cx="296863" cy="169863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58"/>
                </a:cxn>
                <a:cxn ang="0">
                  <a:pos x="7" y="66"/>
                </a:cxn>
                <a:cxn ang="0">
                  <a:pos x="109" y="66"/>
                </a:cxn>
                <a:cxn ang="0">
                  <a:pos x="116" y="58"/>
                </a:cxn>
                <a:cxn ang="0">
                  <a:pos x="116" y="7"/>
                </a:cxn>
                <a:cxn ang="0">
                  <a:pos x="109" y="0"/>
                </a:cxn>
                <a:cxn ang="0">
                  <a:pos x="43" y="51"/>
                </a:cxn>
                <a:cxn ang="0">
                  <a:pos x="14" y="51"/>
                </a:cxn>
                <a:cxn ang="0">
                  <a:pos x="14" y="15"/>
                </a:cxn>
                <a:cxn ang="0">
                  <a:pos x="43" y="15"/>
                </a:cxn>
                <a:cxn ang="0">
                  <a:pos x="43" y="51"/>
                </a:cxn>
                <a:cxn ang="0">
                  <a:pos x="72" y="51"/>
                </a:cxn>
                <a:cxn ang="0">
                  <a:pos x="51" y="51"/>
                </a:cxn>
                <a:cxn ang="0">
                  <a:pos x="51" y="15"/>
                </a:cxn>
                <a:cxn ang="0">
                  <a:pos x="58" y="15"/>
                </a:cxn>
                <a:cxn ang="0">
                  <a:pos x="58" y="44"/>
                </a:cxn>
                <a:cxn ang="0">
                  <a:pos x="65" y="44"/>
                </a:cxn>
                <a:cxn ang="0">
                  <a:pos x="65" y="15"/>
                </a:cxn>
                <a:cxn ang="0">
                  <a:pos x="72" y="15"/>
                </a:cxn>
                <a:cxn ang="0">
                  <a:pos x="72" y="51"/>
                </a:cxn>
                <a:cxn ang="0">
                  <a:pos x="101" y="36"/>
                </a:cxn>
                <a:cxn ang="0">
                  <a:pos x="94" y="36"/>
                </a:cxn>
                <a:cxn ang="0">
                  <a:pos x="94" y="51"/>
                </a:cxn>
                <a:cxn ang="0">
                  <a:pos x="87" y="51"/>
                </a:cxn>
                <a:cxn ang="0">
                  <a:pos x="87" y="36"/>
                </a:cxn>
                <a:cxn ang="0">
                  <a:pos x="80" y="36"/>
                </a:cxn>
                <a:cxn ang="0">
                  <a:pos x="80" y="15"/>
                </a:cxn>
                <a:cxn ang="0">
                  <a:pos x="87" y="15"/>
                </a:cxn>
                <a:cxn ang="0">
                  <a:pos x="87" y="29"/>
                </a:cxn>
                <a:cxn ang="0">
                  <a:pos x="94" y="29"/>
                </a:cxn>
                <a:cxn ang="0">
                  <a:pos x="94" y="15"/>
                </a:cxn>
                <a:cxn ang="0">
                  <a:pos x="101" y="15"/>
                </a:cxn>
                <a:cxn ang="0">
                  <a:pos x="101" y="36"/>
                </a:cxn>
              </a:cxnLst>
              <a:rect l="0" t="0" r="r" b="b"/>
              <a:pathLst>
                <a:path w="116" h="66">
                  <a:moveTo>
                    <a:pt x="10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3" y="66"/>
                    <a:pt x="7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3" y="66"/>
                    <a:pt x="116" y="62"/>
                    <a:pt x="116" y="58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3"/>
                    <a:pt x="113" y="0"/>
                    <a:pt x="109" y="0"/>
                  </a:cubicBezTo>
                  <a:close/>
                  <a:moveTo>
                    <a:pt x="43" y="51"/>
                  </a:moveTo>
                  <a:cubicBezTo>
                    <a:pt x="14" y="51"/>
                    <a:pt x="14" y="51"/>
                    <a:pt x="14" y="51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43" y="15"/>
                    <a:pt x="43" y="15"/>
                    <a:pt x="43" y="15"/>
                  </a:cubicBezTo>
                  <a:lnTo>
                    <a:pt x="43" y="51"/>
                  </a:lnTo>
                  <a:close/>
                  <a:moveTo>
                    <a:pt x="72" y="51"/>
                  </a:moveTo>
                  <a:cubicBezTo>
                    <a:pt x="51" y="51"/>
                    <a:pt x="51" y="51"/>
                    <a:pt x="51" y="51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72" y="15"/>
                    <a:pt x="72" y="15"/>
                    <a:pt x="72" y="15"/>
                  </a:cubicBezTo>
                  <a:lnTo>
                    <a:pt x="72" y="51"/>
                  </a:lnTo>
                  <a:close/>
                  <a:moveTo>
                    <a:pt x="101" y="36"/>
                  </a:moveTo>
                  <a:cubicBezTo>
                    <a:pt x="94" y="36"/>
                    <a:pt x="94" y="36"/>
                    <a:pt x="94" y="36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101" y="15"/>
                    <a:pt x="101" y="15"/>
                    <a:pt x="101" y="15"/>
                  </a:cubicBezTo>
                  <a:lnTo>
                    <a:pt x="10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68" name="Freeform 146"/>
          <p:cNvSpPr>
            <a:spLocks noEditPoints="1"/>
          </p:cNvSpPr>
          <p:nvPr/>
        </p:nvSpPr>
        <p:spPr bwMode="auto">
          <a:xfrm>
            <a:off x="8267559" y="2957842"/>
            <a:ext cx="273577" cy="156539"/>
          </a:xfrm>
          <a:custGeom>
            <a:avLst/>
            <a:gdLst>
              <a:gd name="T0" fmla="*/ 278948 w 116"/>
              <a:gd name="T1" fmla="*/ 0 h 66"/>
              <a:gd name="T2" fmla="*/ 17914 w 116"/>
              <a:gd name="T3" fmla="*/ 0 h 66"/>
              <a:gd name="T4" fmla="*/ 0 w 116"/>
              <a:gd name="T5" fmla="*/ 18016 h 66"/>
              <a:gd name="T6" fmla="*/ 0 w 116"/>
              <a:gd name="T7" fmla="*/ 149274 h 66"/>
              <a:gd name="T8" fmla="*/ 17914 w 116"/>
              <a:gd name="T9" fmla="*/ 169863 h 66"/>
              <a:gd name="T10" fmla="*/ 278948 w 116"/>
              <a:gd name="T11" fmla="*/ 169863 h 66"/>
              <a:gd name="T12" fmla="*/ 296862 w 116"/>
              <a:gd name="T13" fmla="*/ 149274 h 66"/>
              <a:gd name="T14" fmla="*/ 296862 w 116"/>
              <a:gd name="T15" fmla="*/ 18016 h 66"/>
              <a:gd name="T16" fmla="*/ 278948 w 116"/>
              <a:gd name="T17" fmla="*/ 0 h 66"/>
              <a:gd name="T18" fmla="*/ 92130 w 116"/>
              <a:gd name="T19" fmla="*/ 56621 h 66"/>
              <a:gd name="T20" fmla="*/ 56301 w 116"/>
              <a:gd name="T21" fmla="*/ 56621 h 66"/>
              <a:gd name="T22" fmla="*/ 56301 w 116"/>
              <a:gd name="T23" fmla="*/ 74637 h 66"/>
              <a:gd name="T24" fmla="*/ 92130 w 116"/>
              <a:gd name="T25" fmla="*/ 74637 h 66"/>
              <a:gd name="T26" fmla="*/ 92130 w 116"/>
              <a:gd name="T27" fmla="*/ 131258 h 66"/>
              <a:gd name="T28" fmla="*/ 38387 w 116"/>
              <a:gd name="T29" fmla="*/ 131258 h 66"/>
              <a:gd name="T30" fmla="*/ 38387 w 116"/>
              <a:gd name="T31" fmla="*/ 113242 h 66"/>
              <a:gd name="T32" fmla="*/ 74216 w 116"/>
              <a:gd name="T33" fmla="*/ 113242 h 66"/>
              <a:gd name="T34" fmla="*/ 74216 w 116"/>
              <a:gd name="T35" fmla="*/ 92653 h 66"/>
              <a:gd name="T36" fmla="*/ 38387 w 116"/>
              <a:gd name="T37" fmla="*/ 92653 h 66"/>
              <a:gd name="T38" fmla="*/ 38387 w 116"/>
              <a:gd name="T39" fmla="*/ 38605 h 66"/>
              <a:gd name="T40" fmla="*/ 92130 w 116"/>
              <a:gd name="T41" fmla="*/ 38605 h 66"/>
              <a:gd name="T42" fmla="*/ 92130 w 116"/>
              <a:gd name="T43" fmla="*/ 56621 h 66"/>
              <a:gd name="T44" fmla="*/ 166345 w 116"/>
              <a:gd name="T45" fmla="*/ 56621 h 66"/>
              <a:gd name="T46" fmla="*/ 130517 w 116"/>
              <a:gd name="T47" fmla="*/ 56621 h 66"/>
              <a:gd name="T48" fmla="*/ 130517 w 116"/>
              <a:gd name="T49" fmla="*/ 74637 h 66"/>
              <a:gd name="T50" fmla="*/ 166345 w 116"/>
              <a:gd name="T51" fmla="*/ 74637 h 66"/>
              <a:gd name="T52" fmla="*/ 166345 w 116"/>
              <a:gd name="T53" fmla="*/ 92653 h 66"/>
              <a:gd name="T54" fmla="*/ 130517 w 116"/>
              <a:gd name="T55" fmla="*/ 92653 h 66"/>
              <a:gd name="T56" fmla="*/ 130517 w 116"/>
              <a:gd name="T57" fmla="*/ 113242 h 66"/>
              <a:gd name="T58" fmla="*/ 166345 w 116"/>
              <a:gd name="T59" fmla="*/ 113242 h 66"/>
              <a:gd name="T60" fmla="*/ 166345 w 116"/>
              <a:gd name="T61" fmla="*/ 131258 h 66"/>
              <a:gd name="T62" fmla="*/ 112603 w 116"/>
              <a:gd name="T63" fmla="*/ 131258 h 66"/>
              <a:gd name="T64" fmla="*/ 112603 w 116"/>
              <a:gd name="T65" fmla="*/ 38605 h 66"/>
              <a:gd name="T66" fmla="*/ 166345 w 116"/>
              <a:gd name="T67" fmla="*/ 38605 h 66"/>
              <a:gd name="T68" fmla="*/ 166345 w 116"/>
              <a:gd name="T69" fmla="*/ 56621 h 66"/>
              <a:gd name="T70" fmla="*/ 222647 w 116"/>
              <a:gd name="T71" fmla="*/ 131258 h 66"/>
              <a:gd name="T72" fmla="*/ 186818 w 116"/>
              <a:gd name="T73" fmla="*/ 131258 h 66"/>
              <a:gd name="T74" fmla="*/ 186818 w 116"/>
              <a:gd name="T75" fmla="*/ 38605 h 66"/>
              <a:gd name="T76" fmla="*/ 204732 w 116"/>
              <a:gd name="T77" fmla="*/ 38605 h 66"/>
              <a:gd name="T78" fmla="*/ 204732 w 116"/>
              <a:gd name="T79" fmla="*/ 113242 h 66"/>
              <a:gd name="T80" fmla="*/ 222647 w 116"/>
              <a:gd name="T81" fmla="*/ 113242 h 66"/>
              <a:gd name="T82" fmla="*/ 222647 w 116"/>
              <a:gd name="T83" fmla="*/ 131258 h 66"/>
              <a:gd name="T84" fmla="*/ 278948 w 116"/>
              <a:gd name="T85" fmla="*/ 131258 h 66"/>
              <a:gd name="T86" fmla="*/ 240561 w 116"/>
              <a:gd name="T87" fmla="*/ 131258 h 66"/>
              <a:gd name="T88" fmla="*/ 240561 w 116"/>
              <a:gd name="T89" fmla="*/ 38605 h 66"/>
              <a:gd name="T90" fmla="*/ 261034 w 116"/>
              <a:gd name="T91" fmla="*/ 38605 h 66"/>
              <a:gd name="T92" fmla="*/ 261034 w 116"/>
              <a:gd name="T93" fmla="*/ 113242 h 66"/>
              <a:gd name="T94" fmla="*/ 278948 w 116"/>
              <a:gd name="T95" fmla="*/ 113242 h 66"/>
              <a:gd name="T96" fmla="*/ 278948 w 116"/>
              <a:gd name="T97" fmla="*/ 131258 h 6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16" h="66">
                <a:moveTo>
                  <a:pt x="109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2"/>
                  <a:pt x="3" y="66"/>
                  <a:pt x="7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13" y="66"/>
                  <a:pt x="116" y="62"/>
                  <a:pt x="116" y="58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3"/>
                  <a:pt x="113" y="0"/>
                  <a:pt x="109" y="0"/>
                </a:cubicBezTo>
                <a:close/>
                <a:moveTo>
                  <a:pt x="36" y="22"/>
                </a:moveTo>
                <a:cubicBezTo>
                  <a:pt x="22" y="22"/>
                  <a:pt x="22" y="22"/>
                  <a:pt x="22" y="22"/>
                </a:cubicBezTo>
                <a:cubicBezTo>
                  <a:pt x="22" y="29"/>
                  <a:pt x="22" y="29"/>
                  <a:pt x="22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51"/>
                  <a:pt x="36" y="51"/>
                  <a:pt x="36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44"/>
                  <a:pt x="15" y="44"/>
                  <a:pt x="15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29" y="36"/>
                  <a:pt x="29" y="36"/>
                  <a:pt x="29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15"/>
                  <a:pt x="15" y="15"/>
                  <a:pt x="15" y="15"/>
                </a:cubicBezTo>
                <a:cubicBezTo>
                  <a:pt x="36" y="15"/>
                  <a:pt x="36" y="15"/>
                  <a:pt x="36" y="15"/>
                </a:cubicBezTo>
                <a:lnTo>
                  <a:pt x="36" y="22"/>
                </a:lnTo>
                <a:close/>
                <a:moveTo>
                  <a:pt x="65" y="22"/>
                </a:moveTo>
                <a:cubicBezTo>
                  <a:pt x="51" y="22"/>
                  <a:pt x="51" y="22"/>
                  <a:pt x="51" y="22"/>
                </a:cubicBezTo>
                <a:cubicBezTo>
                  <a:pt x="51" y="29"/>
                  <a:pt x="51" y="29"/>
                  <a:pt x="51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5" y="36"/>
                  <a:pt x="65" y="36"/>
                  <a:pt x="65" y="36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44"/>
                  <a:pt x="51" y="44"/>
                  <a:pt x="51" y="44"/>
                </a:cubicBezTo>
                <a:cubicBezTo>
                  <a:pt x="65" y="44"/>
                  <a:pt x="65" y="44"/>
                  <a:pt x="65" y="44"/>
                </a:cubicBezTo>
                <a:cubicBezTo>
                  <a:pt x="65" y="51"/>
                  <a:pt x="65" y="51"/>
                  <a:pt x="65" y="51"/>
                </a:cubicBezTo>
                <a:cubicBezTo>
                  <a:pt x="44" y="51"/>
                  <a:pt x="44" y="51"/>
                  <a:pt x="44" y="51"/>
                </a:cubicBezTo>
                <a:cubicBezTo>
                  <a:pt x="44" y="15"/>
                  <a:pt x="44" y="15"/>
                  <a:pt x="44" y="15"/>
                </a:cubicBezTo>
                <a:cubicBezTo>
                  <a:pt x="65" y="15"/>
                  <a:pt x="65" y="15"/>
                  <a:pt x="65" y="15"/>
                </a:cubicBezTo>
                <a:lnTo>
                  <a:pt x="65" y="22"/>
                </a:lnTo>
                <a:close/>
                <a:moveTo>
                  <a:pt x="87" y="51"/>
                </a:moveTo>
                <a:cubicBezTo>
                  <a:pt x="73" y="51"/>
                  <a:pt x="73" y="51"/>
                  <a:pt x="73" y="51"/>
                </a:cubicBezTo>
                <a:cubicBezTo>
                  <a:pt x="73" y="15"/>
                  <a:pt x="73" y="15"/>
                  <a:pt x="73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0" y="44"/>
                  <a:pt x="80" y="44"/>
                  <a:pt x="80" y="44"/>
                </a:cubicBezTo>
                <a:cubicBezTo>
                  <a:pt x="87" y="44"/>
                  <a:pt x="87" y="44"/>
                  <a:pt x="87" y="44"/>
                </a:cubicBezTo>
                <a:lnTo>
                  <a:pt x="87" y="51"/>
                </a:lnTo>
                <a:close/>
                <a:moveTo>
                  <a:pt x="109" y="51"/>
                </a:moveTo>
                <a:cubicBezTo>
                  <a:pt x="94" y="51"/>
                  <a:pt x="94" y="51"/>
                  <a:pt x="94" y="51"/>
                </a:cubicBezTo>
                <a:cubicBezTo>
                  <a:pt x="94" y="15"/>
                  <a:pt x="94" y="15"/>
                  <a:pt x="94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09" y="44"/>
                  <a:pt x="109" y="44"/>
                  <a:pt x="109" y="44"/>
                </a:cubicBezTo>
                <a:lnTo>
                  <a:pt x="109" y="5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9" name="Freeform 147"/>
          <p:cNvSpPr>
            <a:spLocks noEditPoints="1"/>
          </p:cNvSpPr>
          <p:nvPr/>
        </p:nvSpPr>
        <p:spPr bwMode="auto">
          <a:xfrm>
            <a:off x="600076" y="3506460"/>
            <a:ext cx="273578" cy="155076"/>
          </a:xfrm>
          <a:custGeom>
            <a:avLst/>
            <a:gdLst>
              <a:gd name="T0" fmla="*/ 278949 w 116"/>
              <a:gd name="T1" fmla="*/ 0 h 66"/>
              <a:gd name="T2" fmla="*/ 17914 w 116"/>
              <a:gd name="T3" fmla="*/ 0 h 66"/>
              <a:gd name="T4" fmla="*/ 0 w 116"/>
              <a:gd name="T5" fmla="*/ 20397 h 66"/>
              <a:gd name="T6" fmla="*/ 0 w 116"/>
              <a:gd name="T7" fmla="*/ 150428 h 66"/>
              <a:gd name="T8" fmla="*/ 17914 w 116"/>
              <a:gd name="T9" fmla="*/ 168275 h 66"/>
              <a:gd name="T10" fmla="*/ 278949 w 116"/>
              <a:gd name="T11" fmla="*/ 168275 h 66"/>
              <a:gd name="T12" fmla="*/ 296863 w 116"/>
              <a:gd name="T13" fmla="*/ 150428 h 66"/>
              <a:gd name="T14" fmla="*/ 296863 w 116"/>
              <a:gd name="T15" fmla="*/ 20397 h 66"/>
              <a:gd name="T16" fmla="*/ 278949 w 116"/>
              <a:gd name="T17" fmla="*/ 0 h 66"/>
              <a:gd name="T18" fmla="*/ 110044 w 116"/>
              <a:gd name="T19" fmla="*/ 130031 h 66"/>
              <a:gd name="T20" fmla="*/ 92130 w 116"/>
              <a:gd name="T21" fmla="*/ 130031 h 66"/>
              <a:gd name="T22" fmla="*/ 56302 w 116"/>
              <a:gd name="T23" fmla="*/ 68840 h 66"/>
              <a:gd name="T24" fmla="*/ 56302 w 116"/>
              <a:gd name="T25" fmla="*/ 130031 h 66"/>
              <a:gd name="T26" fmla="*/ 35828 w 116"/>
              <a:gd name="T27" fmla="*/ 130031 h 66"/>
              <a:gd name="T28" fmla="*/ 35828 w 116"/>
              <a:gd name="T29" fmla="*/ 38244 h 66"/>
              <a:gd name="T30" fmla="*/ 56302 w 116"/>
              <a:gd name="T31" fmla="*/ 38244 h 66"/>
              <a:gd name="T32" fmla="*/ 92130 w 116"/>
              <a:gd name="T33" fmla="*/ 99435 h 66"/>
              <a:gd name="T34" fmla="*/ 92130 w 116"/>
              <a:gd name="T35" fmla="*/ 38244 h 66"/>
              <a:gd name="T36" fmla="*/ 110044 w 116"/>
              <a:gd name="T37" fmla="*/ 38244 h 66"/>
              <a:gd name="T38" fmla="*/ 110044 w 116"/>
              <a:gd name="T39" fmla="*/ 130031 h 66"/>
              <a:gd name="T40" fmla="*/ 166346 w 116"/>
              <a:gd name="T41" fmla="*/ 56092 h 66"/>
              <a:gd name="T42" fmla="*/ 148432 w 116"/>
              <a:gd name="T43" fmla="*/ 56092 h 66"/>
              <a:gd name="T44" fmla="*/ 148432 w 116"/>
              <a:gd name="T45" fmla="*/ 76489 h 66"/>
              <a:gd name="T46" fmla="*/ 166346 w 116"/>
              <a:gd name="T47" fmla="*/ 76489 h 66"/>
              <a:gd name="T48" fmla="*/ 166346 w 116"/>
              <a:gd name="T49" fmla="*/ 94336 h 66"/>
              <a:gd name="T50" fmla="*/ 148432 w 116"/>
              <a:gd name="T51" fmla="*/ 94336 h 66"/>
              <a:gd name="T52" fmla="*/ 148432 w 116"/>
              <a:gd name="T53" fmla="*/ 112183 h 66"/>
              <a:gd name="T54" fmla="*/ 166346 w 116"/>
              <a:gd name="T55" fmla="*/ 112183 h 66"/>
              <a:gd name="T56" fmla="*/ 166346 w 116"/>
              <a:gd name="T57" fmla="*/ 130031 h 66"/>
              <a:gd name="T58" fmla="*/ 130517 w 116"/>
              <a:gd name="T59" fmla="*/ 130031 h 66"/>
              <a:gd name="T60" fmla="*/ 130517 w 116"/>
              <a:gd name="T61" fmla="*/ 38244 h 66"/>
              <a:gd name="T62" fmla="*/ 166346 w 116"/>
              <a:gd name="T63" fmla="*/ 38244 h 66"/>
              <a:gd name="T64" fmla="*/ 166346 w 116"/>
              <a:gd name="T65" fmla="*/ 56092 h 66"/>
              <a:gd name="T66" fmla="*/ 258476 w 116"/>
              <a:gd name="T67" fmla="*/ 130031 h 66"/>
              <a:gd name="T68" fmla="*/ 240561 w 116"/>
              <a:gd name="T69" fmla="*/ 130031 h 66"/>
              <a:gd name="T70" fmla="*/ 222647 w 116"/>
              <a:gd name="T71" fmla="*/ 94336 h 66"/>
              <a:gd name="T72" fmla="*/ 204733 w 116"/>
              <a:gd name="T73" fmla="*/ 130031 h 66"/>
              <a:gd name="T74" fmla="*/ 184260 w 116"/>
              <a:gd name="T75" fmla="*/ 130031 h 66"/>
              <a:gd name="T76" fmla="*/ 184260 w 116"/>
              <a:gd name="T77" fmla="*/ 38244 h 66"/>
              <a:gd name="T78" fmla="*/ 204733 w 116"/>
              <a:gd name="T79" fmla="*/ 38244 h 66"/>
              <a:gd name="T80" fmla="*/ 204733 w 116"/>
              <a:gd name="T81" fmla="*/ 94336 h 66"/>
              <a:gd name="T82" fmla="*/ 222647 w 116"/>
              <a:gd name="T83" fmla="*/ 56092 h 66"/>
              <a:gd name="T84" fmla="*/ 240561 w 116"/>
              <a:gd name="T85" fmla="*/ 94336 h 66"/>
              <a:gd name="T86" fmla="*/ 240561 w 116"/>
              <a:gd name="T87" fmla="*/ 38244 h 66"/>
              <a:gd name="T88" fmla="*/ 258476 w 116"/>
              <a:gd name="T89" fmla="*/ 38244 h 66"/>
              <a:gd name="T90" fmla="*/ 258476 w 116"/>
              <a:gd name="T91" fmla="*/ 130031 h 6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6" h="66">
                <a:moveTo>
                  <a:pt x="109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3"/>
                  <a:pt x="3" y="66"/>
                  <a:pt x="7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13" y="66"/>
                  <a:pt x="116" y="63"/>
                  <a:pt x="116" y="59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4"/>
                  <a:pt x="113" y="0"/>
                  <a:pt x="109" y="0"/>
                </a:cubicBezTo>
                <a:close/>
                <a:moveTo>
                  <a:pt x="43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51"/>
                  <a:pt x="22" y="51"/>
                  <a:pt x="22" y="51"/>
                </a:cubicBezTo>
                <a:cubicBezTo>
                  <a:pt x="14" y="51"/>
                  <a:pt x="14" y="51"/>
                  <a:pt x="14" y="51"/>
                </a:cubicBezTo>
                <a:cubicBezTo>
                  <a:pt x="14" y="15"/>
                  <a:pt x="14" y="15"/>
                  <a:pt x="14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15"/>
                  <a:pt x="36" y="15"/>
                  <a:pt x="36" y="15"/>
                </a:cubicBezTo>
                <a:cubicBezTo>
                  <a:pt x="43" y="15"/>
                  <a:pt x="43" y="15"/>
                  <a:pt x="43" y="15"/>
                </a:cubicBezTo>
                <a:lnTo>
                  <a:pt x="43" y="51"/>
                </a:lnTo>
                <a:close/>
                <a:moveTo>
                  <a:pt x="65" y="22"/>
                </a:moveTo>
                <a:cubicBezTo>
                  <a:pt x="58" y="22"/>
                  <a:pt x="58" y="22"/>
                  <a:pt x="58" y="22"/>
                </a:cubicBezTo>
                <a:cubicBezTo>
                  <a:pt x="58" y="30"/>
                  <a:pt x="58" y="30"/>
                  <a:pt x="58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37"/>
                  <a:pt x="65" y="37"/>
                  <a:pt x="65" y="37"/>
                </a:cubicBezTo>
                <a:cubicBezTo>
                  <a:pt x="58" y="37"/>
                  <a:pt x="58" y="37"/>
                  <a:pt x="58" y="37"/>
                </a:cubicBezTo>
                <a:cubicBezTo>
                  <a:pt x="58" y="44"/>
                  <a:pt x="58" y="44"/>
                  <a:pt x="58" y="44"/>
                </a:cubicBezTo>
                <a:cubicBezTo>
                  <a:pt x="65" y="44"/>
                  <a:pt x="65" y="44"/>
                  <a:pt x="65" y="44"/>
                </a:cubicBezTo>
                <a:cubicBezTo>
                  <a:pt x="65" y="51"/>
                  <a:pt x="65" y="51"/>
                  <a:pt x="65" y="51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15"/>
                  <a:pt x="51" y="15"/>
                  <a:pt x="51" y="15"/>
                </a:cubicBezTo>
                <a:cubicBezTo>
                  <a:pt x="65" y="15"/>
                  <a:pt x="65" y="15"/>
                  <a:pt x="65" y="15"/>
                </a:cubicBezTo>
                <a:lnTo>
                  <a:pt x="65" y="22"/>
                </a:lnTo>
                <a:close/>
                <a:moveTo>
                  <a:pt x="101" y="51"/>
                </a:moveTo>
                <a:cubicBezTo>
                  <a:pt x="94" y="51"/>
                  <a:pt x="94" y="51"/>
                  <a:pt x="94" y="51"/>
                </a:cubicBezTo>
                <a:cubicBezTo>
                  <a:pt x="87" y="37"/>
                  <a:pt x="87" y="37"/>
                  <a:pt x="87" y="37"/>
                </a:cubicBezTo>
                <a:cubicBezTo>
                  <a:pt x="80" y="51"/>
                  <a:pt x="80" y="51"/>
                  <a:pt x="80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15"/>
                  <a:pt x="72" y="15"/>
                  <a:pt x="72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0" y="37"/>
                  <a:pt x="80" y="37"/>
                  <a:pt x="80" y="37"/>
                </a:cubicBezTo>
                <a:cubicBezTo>
                  <a:pt x="87" y="22"/>
                  <a:pt x="87" y="22"/>
                  <a:pt x="87" y="22"/>
                </a:cubicBezTo>
                <a:cubicBezTo>
                  <a:pt x="94" y="37"/>
                  <a:pt x="94" y="37"/>
                  <a:pt x="94" y="37"/>
                </a:cubicBezTo>
                <a:cubicBezTo>
                  <a:pt x="94" y="15"/>
                  <a:pt x="94" y="15"/>
                  <a:pt x="94" y="15"/>
                </a:cubicBezTo>
                <a:cubicBezTo>
                  <a:pt x="101" y="15"/>
                  <a:pt x="101" y="15"/>
                  <a:pt x="101" y="15"/>
                </a:cubicBezTo>
                <a:lnTo>
                  <a:pt x="101" y="5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70" name="Group 69"/>
          <p:cNvGrpSpPr/>
          <p:nvPr/>
        </p:nvGrpSpPr>
        <p:grpSpPr>
          <a:xfrm>
            <a:off x="1147231" y="3576859"/>
            <a:ext cx="273578" cy="206281"/>
            <a:chOff x="857250" y="3806825"/>
            <a:chExt cx="296863" cy="223838"/>
          </a:xfrm>
          <a:solidFill>
            <a:schemeClr val="tx2"/>
          </a:solidFill>
        </p:grpSpPr>
        <p:sp>
          <p:nvSpPr>
            <p:cNvPr id="152" name="Freeform 148"/>
            <p:cNvSpPr>
              <a:spLocks noEditPoints="1"/>
            </p:cNvSpPr>
            <p:nvPr/>
          </p:nvSpPr>
          <p:spPr bwMode="auto">
            <a:xfrm>
              <a:off x="857250" y="3806825"/>
              <a:ext cx="296863" cy="2238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5" y="0"/>
                </a:cxn>
                <a:cxn ang="0">
                  <a:pos x="0" y="14"/>
                </a:cxn>
                <a:cxn ang="0">
                  <a:pos x="0" y="72"/>
                </a:cxn>
                <a:cxn ang="0">
                  <a:pos x="15" y="87"/>
                </a:cxn>
                <a:cxn ang="0">
                  <a:pos x="102" y="87"/>
                </a:cxn>
                <a:cxn ang="0">
                  <a:pos x="116" y="72"/>
                </a:cxn>
                <a:cxn ang="0">
                  <a:pos x="116" y="14"/>
                </a:cxn>
                <a:cxn ang="0">
                  <a:pos x="102" y="0"/>
                </a:cxn>
                <a:cxn ang="0">
                  <a:pos x="109" y="72"/>
                </a:cxn>
                <a:cxn ang="0">
                  <a:pos x="102" y="79"/>
                </a:cxn>
                <a:cxn ang="0">
                  <a:pos x="15" y="79"/>
                </a:cxn>
                <a:cxn ang="0">
                  <a:pos x="7" y="72"/>
                </a:cxn>
                <a:cxn ang="0">
                  <a:pos x="7" y="36"/>
                </a:cxn>
                <a:cxn ang="0">
                  <a:pos x="109" y="36"/>
                </a:cxn>
                <a:cxn ang="0">
                  <a:pos x="109" y="72"/>
                </a:cxn>
                <a:cxn ang="0">
                  <a:pos x="109" y="21"/>
                </a:cxn>
                <a:cxn ang="0">
                  <a:pos x="7" y="21"/>
                </a:cxn>
                <a:cxn ang="0">
                  <a:pos x="7" y="14"/>
                </a:cxn>
                <a:cxn ang="0">
                  <a:pos x="15" y="7"/>
                </a:cxn>
                <a:cxn ang="0">
                  <a:pos x="102" y="7"/>
                </a:cxn>
                <a:cxn ang="0">
                  <a:pos x="109" y="14"/>
                </a:cxn>
                <a:cxn ang="0">
                  <a:pos x="109" y="21"/>
                </a:cxn>
              </a:cxnLst>
              <a:rect l="0" t="0" r="r" b="b"/>
              <a:pathLst>
                <a:path w="116" h="87">
                  <a:moveTo>
                    <a:pt x="102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0"/>
                    <a:pt x="7" y="87"/>
                    <a:pt x="15" y="87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10" y="87"/>
                    <a:pt x="116" y="80"/>
                    <a:pt x="116" y="72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6"/>
                    <a:pt x="110" y="0"/>
                    <a:pt x="102" y="0"/>
                  </a:cubicBezTo>
                  <a:close/>
                  <a:moveTo>
                    <a:pt x="109" y="72"/>
                  </a:moveTo>
                  <a:cubicBezTo>
                    <a:pt x="109" y="76"/>
                    <a:pt x="106" y="79"/>
                    <a:pt x="102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1" y="79"/>
                    <a:pt x="7" y="76"/>
                    <a:pt x="7" y="72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09" y="36"/>
                    <a:pt x="109" y="36"/>
                    <a:pt x="109" y="36"/>
                  </a:cubicBezTo>
                  <a:lnTo>
                    <a:pt x="109" y="72"/>
                  </a:lnTo>
                  <a:close/>
                  <a:moveTo>
                    <a:pt x="109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0"/>
                    <a:pt x="11" y="7"/>
                    <a:pt x="15" y="7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6" y="7"/>
                    <a:pt x="109" y="10"/>
                    <a:pt x="109" y="14"/>
                  </a:cubicBezTo>
                  <a:lnTo>
                    <a:pt x="109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3" name="Rectangle 149"/>
            <p:cNvSpPr>
              <a:spLocks noChangeArrowheads="1"/>
            </p:cNvSpPr>
            <p:nvPr/>
          </p:nvSpPr>
          <p:spPr bwMode="auto">
            <a:xfrm>
              <a:off x="895350" y="3917950"/>
              <a:ext cx="111125" cy="1746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4" name="Rectangle 150"/>
            <p:cNvSpPr>
              <a:spLocks noChangeArrowheads="1"/>
            </p:cNvSpPr>
            <p:nvPr/>
          </p:nvSpPr>
          <p:spPr bwMode="auto">
            <a:xfrm>
              <a:off x="895350" y="3956050"/>
              <a:ext cx="36513" cy="1746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5" name="Rectangle 151"/>
            <p:cNvSpPr>
              <a:spLocks noChangeArrowheads="1"/>
            </p:cNvSpPr>
            <p:nvPr/>
          </p:nvSpPr>
          <p:spPr bwMode="auto">
            <a:xfrm>
              <a:off x="1062038" y="3917950"/>
              <a:ext cx="57150" cy="38100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71" name="Freeform 152"/>
          <p:cNvSpPr>
            <a:spLocks noEditPoints="1"/>
          </p:cNvSpPr>
          <p:nvPr/>
        </p:nvSpPr>
        <p:spPr bwMode="auto">
          <a:xfrm>
            <a:off x="7170324" y="2957842"/>
            <a:ext cx="276503" cy="275041"/>
          </a:xfrm>
          <a:custGeom>
            <a:avLst/>
            <a:gdLst>
              <a:gd name="T0" fmla="*/ 264135 w 117"/>
              <a:gd name="T1" fmla="*/ 92622 h 116"/>
              <a:gd name="T2" fmla="*/ 202589 w 117"/>
              <a:gd name="T3" fmla="*/ 74613 h 116"/>
              <a:gd name="T4" fmla="*/ 243620 w 117"/>
              <a:gd name="T5" fmla="*/ 56603 h 116"/>
              <a:gd name="T6" fmla="*/ 130785 w 117"/>
              <a:gd name="T7" fmla="*/ 0 h 116"/>
              <a:gd name="T8" fmla="*/ 171816 w 117"/>
              <a:gd name="T9" fmla="*/ 56603 h 116"/>
              <a:gd name="T10" fmla="*/ 56417 w 117"/>
              <a:gd name="T11" fmla="*/ 74613 h 116"/>
              <a:gd name="T12" fmla="*/ 20515 w 117"/>
              <a:gd name="T13" fmla="*/ 223838 h 116"/>
              <a:gd name="T14" fmla="*/ 0 w 117"/>
              <a:gd name="T15" fmla="*/ 298450 h 116"/>
              <a:gd name="T16" fmla="*/ 300037 w 117"/>
              <a:gd name="T17" fmla="*/ 223838 h 116"/>
              <a:gd name="T18" fmla="*/ 205154 w 117"/>
              <a:gd name="T19" fmla="*/ 113205 h 116"/>
              <a:gd name="T20" fmla="*/ 225669 w 117"/>
              <a:gd name="T21" fmla="*/ 131215 h 116"/>
              <a:gd name="T22" fmla="*/ 205154 w 117"/>
              <a:gd name="T23" fmla="*/ 113205 h 116"/>
              <a:gd name="T24" fmla="*/ 225669 w 117"/>
              <a:gd name="T25" fmla="*/ 149225 h 116"/>
              <a:gd name="T26" fmla="*/ 205154 w 117"/>
              <a:gd name="T27" fmla="*/ 169808 h 116"/>
              <a:gd name="T28" fmla="*/ 205154 w 117"/>
              <a:gd name="T29" fmla="*/ 187818 h 116"/>
              <a:gd name="T30" fmla="*/ 225669 w 117"/>
              <a:gd name="T31" fmla="*/ 205828 h 116"/>
              <a:gd name="T32" fmla="*/ 205154 w 117"/>
              <a:gd name="T33" fmla="*/ 187818 h 116"/>
              <a:gd name="T34" fmla="*/ 148736 w 117"/>
              <a:gd name="T35" fmla="*/ 18010 h 116"/>
              <a:gd name="T36" fmla="*/ 225669 w 117"/>
              <a:gd name="T37" fmla="*/ 38593 h 116"/>
              <a:gd name="T38" fmla="*/ 169252 w 117"/>
              <a:gd name="T39" fmla="*/ 113205 h 116"/>
              <a:gd name="T40" fmla="*/ 187203 w 117"/>
              <a:gd name="T41" fmla="*/ 131215 h 116"/>
              <a:gd name="T42" fmla="*/ 169252 w 117"/>
              <a:gd name="T43" fmla="*/ 113205 h 116"/>
              <a:gd name="T44" fmla="*/ 187203 w 117"/>
              <a:gd name="T45" fmla="*/ 149225 h 116"/>
              <a:gd name="T46" fmla="*/ 169252 w 117"/>
              <a:gd name="T47" fmla="*/ 169808 h 116"/>
              <a:gd name="T48" fmla="*/ 169252 w 117"/>
              <a:gd name="T49" fmla="*/ 187818 h 116"/>
              <a:gd name="T50" fmla="*/ 187203 w 117"/>
              <a:gd name="T51" fmla="*/ 205828 h 116"/>
              <a:gd name="T52" fmla="*/ 169252 w 117"/>
              <a:gd name="T53" fmla="*/ 187818 h 116"/>
              <a:gd name="T54" fmla="*/ 130785 w 117"/>
              <a:gd name="T55" fmla="*/ 113205 h 116"/>
              <a:gd name="T56" fmla="*/ 56417 w 117"/>
              <a:gd name="T57" fmla="*/ 149225 h 116"/>
              <a:gd name="T58" fmla="*/ 279522 w 117"/>
              <a:gd name="T59" fmla="*/ 262430 h 116"/>
              <a:gd name="T60" fmla="*/ 20515 w 117"/>
              <a:gd name="T61" fmla="*/ 244420 h 116"/>
              <a:gd name="T62" fmla="*/ 279522 w 117"/>
              <a:gd name="T63" fmla="*/ 262430 h 1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7" h="116">
                <a:moveTo>
                  <a:pt x="108" y="87"/>
                </a:moveTo>
                <a:cubicBezTo>
                  <a:pt x="103" y="36"/>
                  <a:pt x="103" y="36"/>
                  <a:pt x="103" y="36"/>
                </a:cubicBezTo>
                <a:cubicBezTo>
                  <a:pt x="102" y="32"/>
                  <a:pt x="99" y="29"/>
                  <a:pt x="95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2"/>
                  <a:pt x="79" y="22"/>
                  <a:pt x="79" y="22"/>
                </a:cubicBezTo>
                <a:cubicBezTo>
                  <a:pt x="95" y="22"/>
                  <a:pt x="95" y="22"/>
                  <a:pt x="95" y="22"/>
                </a:cubicBezTo>
                <a:cubicBezTo>
                  <a:pt x="95" y="0"/>
                  <a:pt x="95" y="0"/>
                  <a:pt x="9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22"/>
                  <a:pt x="51" y="22"/>
                  <a:pt x="51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7" y="29"/>
                  <a:pt x="67" y="29"/>
                  <a:pt x="67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18" y="29"/>
                  <a:pt x="15" y="32"/>
                  <a:pt x="14" y="36"/>
                </a:cubicBezTo>
                <a:cubicBezTo>
                  <a:pt x="8" y="87"/>
                  <a:pt x="8" y="87"/>
                  <a:pt x="8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116"/>
                  <a:pt x="0" y="116"/>
                  <a:pt x="0" y="116"/>
                </a:cubicBezTo>
                <a:cubicBezTo>
                  <a:pt x="117" y="116"/>
                  <a:pt x="117" y="116"/>
                  <a:pt x="117" y="116"/>
                </a:cubicBezTo>
                <a:cubicBezTo>
                  <a:pt x="117" y="87"/>
                  <a:pt x="117" y="87"/>
                  <a:pt x="117" y="87"/>
                </a:cubicBezTo>
                <a:lnTo>
                  <a:pt x="108" y="87"/>
                </a:lnTo>
                <a:close/>
                <a:moveTo>
                  <a:pt x="80" y="44"/>
                </a:moveTo>
                <a:cubicBezTo>
                  <a:pt x="88" y="44"/>
                  <a:pt x="88" y="44"/>
                  <a:pt x="88" y="44"/>
                </a:cubicBezTo>
                <a:cubicBezTo>
                  <a:pt x="88" y="51"/>
                  <a:pt x="88" y="51"/>
                  <a:pt x="88" y="51"/>
                </a:cubicBezTo>
                <a:cubicBezTo>
                  <a:pt x="80" y="51"/>
                  <a:pt x="80" y="51"/>
                  <a:pt x="80" y="51"/>
                </a:cubicBezTo>
                <a:lnTo>
                  <a:pt x="80" y="44"/>
                </a:lnTo>
                <a:close/>
                <a:moveTo>
                  <a:pt x="80" y="58"/>
                </a:moveTo>
                <a:cubicBezTo>
                  <a:pt x="88" y="58"/>
                  <a:pt x="88" y="58"/>
                  <a:pt x="88" y="58"/>
                </a:cubicBezTo>
                <a:cubicBezTo>
                  <a:pt x="88" y="66"/>
                  <a:pt x="88" y="66"/>
                  <a:pt x="88" y="66"/>
                </a:cubicBezTo>
                <a:cubicBezTo>
                  <a:pt x="80" y="66"/>
                  <a:pt x="80" y="66"/>
                  <a:pt x="80" y="66"/>
                </a:cubicBezTo>
                <a:lnTo>
                  <a:pt x="80" y="58"/>
                </a:lnTo>
                <a:close/>
                <a:moveTo>
                  <a:pt x="80" y="73"/>
                </a:moveTo>
                <a:cubicBezTo>
                  <a:pt x="88" y="73"/>
                  <a:pt x="88" y="73"/>
                  <a:pt x="88" y="73"/>
                </a:cubicBezTo>
                <a:cubicBezTo>
                  <a:pt x="88" y="80"/>
                  <a:pt x="88" y="80"/>
                  <a:pt x="88" y="80"/>
                </a:cubicBezTo>
                <a:cubicBezTo>
                  <a:pt x="80" y="80"/>
                  <a:pt x="80" y="80"/>
                  <a:pt x="80" y="80"/>
                </a:cubicBezTo>
                <a:lnTo>
                  <a:pt x="80" y="73"/>
                </a:lnTo>
                <a:close/>
                <a:moveTo>
                  <a:pt x="58" y="15"/>
                </a:moveTo>
                <a:cubicBezTo>
                  <a:pt x="58" y="7"/>
                  <a:pt x="58" y="7"/>
                  <a:pt x="58" y="7"/>
                </a:cubicBezTo>
                <a:cubicBezTo>
                  <a:pt x="88" y="7"/>
                  <a:pt x="88" y="7"/>
                  <a:pt x="88" y="7"/>
                </a:cubicBezTo>
                <a:cubicBezTo>
                  <a:pt x="88" y="15"/>
                  <a:pt x="88" y="15"/>
                  <a:pt x="88" y="15"/>
                </a:cubicBezTo>
                <a:lnTo>
                  <a:pt x="58" y="15"/>
                </a:lnTo>
                <a:close/>
                <a:moveTo>
                  <a:pt x="66" y="44"/>
                </a:moveTo>
                <a:cubicBezTo>
                  <a:pt x="73" y="44"/>
                  <a:pt x="73" y="44"/>
                  <a:pt x="73" y="44"/>
                </a:cubicBezTo>
                <a:cubicBezTo>
                  <a:pt x="73" y="51"/>
                  <a:pt x="73" y="51"/>
                  <a:pt x="73" y="51"/>
                </a:cubicBezTo>
                <a:cubicBezTo>
                  <a:pt x="66" y="51"/>
                  <a:pt x="66" y="51"/>
                  <a:pt x="66" y="51"/>
                </a:cubicBezTo>
                <a:lnTo>
                  <a:pt x="66" y="44"/>
                </a:lnTo>
                <a:close/>
                <a:moveTo>
                  <a:pt x="66" y="58"/>
                </a:moveTo>
                <a:cubicBezTo>
                  <a:pt x="73" y="58"/>
                  <a:pt x="73" y="58"/>
                  <a:pt x="73" y="58"/>
                </a:cubicBezTo>
                <a:cubicBezTo>
                  <a:pt x="73" y="66"/>
                  <a:pt x="73" y="66"/>
                  <a:pt x="73" y="66"/>
                </a:cubicBezTo>
                <a:cubicBezTo>
                  <a:pt x="66" y="66"/>
                  <a:pt x="66" y="66"/>
                  <a:pt x="66" y="66"/>
                </a:cubicBezTo>
                <a:lnTo>
                  <a:pt x="66" y="58"/>
                </a:lnTo>
                <a:close/>
                <a:moveTo>
                  <a:pt x="66" y="73"/>
                </a:moveTo>
                <a:cubicBezTo>
                  <a:pt x="73" y="73"/>
                  <a:pt x="73" y="73"/>
                  <a:pt x="73" y="73"/>
                </a:cubicBezTo>
                <a:cubicBezTo>
                  <a:pt x="73" y="80"/>
                  <a:pt x="73" y="80"/>
                  <a:pt x="73" y="80"/>
                </a:cubicBezTo>
                <a:cubicBezTo>
                  <a:pt x="66" y="80"/>
                  <a:pt x="66" y="80"/>
                  <a:pt x="66" y="80"/>
                </a:cubicBezTo>
                <a:lnTo>
                  <a:pt x="66" y="73"/>
                </a:lnTo>
                <a:close/>
                <a:moveTo>
                  <a:pt x="22" y="44"/>
                </a:moveTo>
                <a:cubicBezTo>
                  <a:pt x="51" y="44"/>
                  <a:pt x="51" y="44"/>
                  <a:pt x="51" y="44"/>
                </a:cubicBezTo>
                <a:cubicBezTo>
                  <a:pt x="51" y="58"/>
                  <a:pt x="51" y="58"/>
                  <a:pt x="51" y="58"/>
                </a:cubicBezTo>
                <a:cubicBezTo>
                  <a:pt x="22" y="58"/>
                  <a:pt x="22" y="58"/>
                  <a:pt x="22" y="58"/>
                </a:cubicBezTo>
                <a:lnTo>
                  <a:pt x="22" y="44"/>
                </a:lnTo>
                <a:close/>
                <a:moveTo>
                  <a:pt x="109" y="102"/>
                </a:moveTo>
                <a:cubicBezTo>
                  <a:pt x="8" y="102"/>
                  <a:pt x="8" y="102"/>
                  <a:pt x="8" y="102"/>
                </a:cubicBezTo>
                <a:cubicBezTo>
                  <a:pt x="8" y="95"/>
                  <a:pt x="8" y="95"/>
                  <a:pt x="8" y="95"/>
                </a:cubicBezTo>
                <a:cubicBezTo>
                  <a:pt x="109" y="95"/>
                  <a:pt x="109" y="95"/>
                  <a:pt x="109" y="95"/>
                </a:cubicBezTo>
                <a:lnTo>
                  <a:pt x="109" y="10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2" name="Freeform 153"/>
          <p:cNvSpPr/>
          <p:nvPr/>
        </p:nvSpPr>
        <p:spPr bwMode="auto">
          <a:xfrm>
            <a:off x="5537637" y="2968083"/>
            <a:ext cx="266263" cy="264799"/>
          </a:xfrm>
          <a:custGeom>
            <a:avLst/>
            <a:gdLst>
              <a:gd name="T0" fmla="*/ 232674 w 113"/>
              <a:gd name="T1" fmla="*/ 228330 h 112"/>
              <a:gd name="T2" fmla="*/ 204549 w 113"/>
              <a:gd name="T3" fmla="*/ 251420 h 112"/>
              <a:gd name="T4" fmla="*/ 109945 w 113"/>
              <a:gd name="T5" fmla="*/ 251420 h 112"/>
              <a:gd name="T6" fmla="*/ 97161 w 113"/>
              <a:gd name="T7" fmla="*/ 233461 h 112"/>
              <a:gd name="T8" fmla="*/ 109945 w 113"/>
              <a:gd name="T9" fmla="*/ 194979 h 112"/>
              <a:gd name="T10" fmla="*/ 258243 w 113"/>
              <a:gd name="T11" fmla="*/ 194979 h 112"/>
              <a:gd name="T12" fmla="*/ 288925 w 113"/>
              <a:gd name="T13" fmla="*/ 66703 h 112"/>
              <a:gd name="T14" fmla="*/ 53694 w 113"/>
              <a:gd name="T15" fmla="*/ 33352 h 112"/>
              <a:gd name="T16" fmla="*/ 33239 w 113"/>
              <a:gd name="T17" fmla="*/ 20524 h 112"/>
              <a:gd name="T18" fmla="*/ 35796 w 113"/>
              <a:gd name="T19" fmla="*/ 17959 h 112"/>
              <a:gd name="T20" fmla="*/ 17898 w 113"/>
              <a:gd name="T21" fmla="*/ 0 h 112"/>
              <a:gd name="T22" fmla="*/ 0 w 113"/>
              <a:gd name="T23" fmla="*/ 17959 h 112"/>
              <a:gd name="T24" fmla="*/ 17898 w 113"/>
              <a:gd name="T25" fmla="*/ 35917 h 112"/>
              <a:gd name="T26" fmla="*/ 20455 w 113"/>
              <a:gd name="T27" fmla="*/ 35917 h 112"/>
              <a:gd name="T28" fmla="*/ 43467 w 113"/>
              <a:gd name="T29" fmla="*/ 48745 h 112"/>
              <a:gd name="T30" fmla="*/ 79263 w 113"/>
              <a:gd name="T31" fmla="*/ 194979 h 112"/>
              <a:gd name="T32" fmla="*/ 89490 w 113"/>
              <a:gd name="T33" fmla="*/ 194979 h 112"/>
              <a:gd name="T34" fmla="*/ 79263 w 113"/>
              <a:gd name="T35" fmla="*/ 225765 h 112"/>
              <a:gd name="T36" fmla="*/ 79263 w 113"/>
              <a:gd name="T37" fmla="*/ 225765 h 112"/>
              <a:gd name="T38" fmla="*/ 48580 w 113"/>
              <a:gd name="T39" fmla="*/ 256551 h 112"/>
              <a:gd name="T40" fmla="*/ 79263 w 113"/>
              <a:gd name="T41" fmla="*/ 287337 h 112"/>
              <a:gd name="T42" fmla="*/ 107388 w 113"/>
              <a:gd name="T43" fmla="*/ 269378 h 112"/>
              <a:gd name="T44" fmla="*/ 204549 w 113"/>
              <a:gd name="T45" fmla="*/ 269378 h 112"/>
              <a:gd name="T46" fmla="*/ 232674 w 113"/>
              <a:gd name="T47" fmla="*/ 287337 h 112"/>
              <a:gd name="T48" fmla="*/ 263356 w 113"/>
              <a:gd name="T49" fmla="*/ 259116 h 112"/>
              <a:gd name="T50" fmla="*/ 232674 w 113"/>
              <a:gd name="T51" fmla="*/ 228330 h 11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13" h="112">
                <a:moveTo>
                  <a:pt x="91" y="89"/>
                </a:moveTo>
                <a:cubicBezTo>
                  <a:pt x="86" y="89"/>
                  <a:pt x="81" y="93"/>
                  <a:pt x="80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2" y="95"/>
                  <a:pt x="41" y="92"/>
                  <a:pt x="38" y="91"/>
                </a:cubicBezTo>
                <a:cubicBezTo>
                  <a:pt x="43" y="76"/>
                  <a:pt x="43" y="76"/>
                  <a:pt x="43" y="76"/>
                </a:cubicBezTo>
                <a:cubicBezTo>
                  <a:pt x="101" y="76"/>
                  <a:pt x="101" y="76"/>
                  <a:pt x="101" y="76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21" y="13"/>
                  <a:pt x="21" y="13"/>
                  <a:pt x="21" y="13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3"/>
                  <a:pt x="10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17" y="19"/>
                  <a:pt x="17" y="19"/>
                  <a:pt x="17" y="19"/>
                </a:cubicBezTo>
                <a:cubicBezTo>
                  <a:pt x="31" y="76"/>
                  <a:pt x="31" y="76"/>
                  <a:pt x="31" y="76"/>
                </a:cubicBezTo>
                <a:cubicBezTo>
                  <a:pt x="35" y="76"/>
                  <a:pt x="35" y="76"/>
                  <a:pt x="35" y="76"/>
                </a:cubicBezTo>
                <a:cubicBezTo>
                  <a:pt x="31" y="88"/>
                  <a:pt x="31" y="88"/>
                  <a:pt x="31" y="88"/>
                </a:cubicBezTo>
                <a:cubicBezTo>
                  <a:pt x="31" y="88"/>
                  <a:pt x="31" y="88"/>
                  <a:pt x="31" y="88"/>
                </a:cubicBezTo>
                <a:cubicBezTo>
                  <a:pt x="24" y="88"/>
                  <a:pt x="19" y="94"/>
                  <a:pt x="19" y="100"/>
                </a:cubicBezTo>
                <a:cubicBezTo>
                  <a:pt x="19" y="107"/>
                  <a:pt x="24" y="112"/>
                  <a:pt x="31" y="112"/>
                </a:cubicBezTo>
                <a:cubicBezTo>
                  <a:pt x="36" y="112"/>
                  <a:pt x="40" y="109"/>
                  <a:pt x="42" y="105"/>
                </a:cubicBezTo>
                <a:cubicBezTo>
                  <a:pt x="80" y="105"/>
                  <a:pt x="80" y="105"/>
                  <a:pt x="80" y="105"/>
                </a:cubicBezTo>
                <a:cubicBezTo>
                  <a:pt x="82" y="109"/>
                  <a:pt x="86" y="112"/>
                  <a:pt x="91" y="112"/>
                </a:cubicBezTo>
                <a:cubicBezTo>
                  <a:pt x="98" y="112"/>
                  <a:pt x="103" y="107"/>
                  <a:pt x="103" y="101"/>
                </a:cubicBezTo>
                <a:cubicBezTo>
                  <a:pt x="103" y="94"/>
                  <a:pt x="98" y="89"/>
                  <a:pt x="91" y="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73" name="Group 72"/>
          <p:cNvGrpSpPr/>
          <p:nvPr/>
        </p:nvGrpSpPr>
        <p:grpSpPr>
          <a:xfrm>
            <a:off x="1694385" y="3541748"/>
            <a:ext cx="276504" cy="241392"/>
            <a:chOff x="1450975" y="3768725"/>
            <a:chExt cx="300038" cy="261938"/>
          </a:xfrm>
          <a:solidFill>
            <a:schemeClr val="tx2"/>
          </a:solidFill>
        </p:grpSpPr>
        <p:sp>
          <p:nvSpPr>
            <p:cNvPr id="149" name="Oval 154"/>
            <p:cNvSpPr>
              <a:spLocks noChangeArrowheads="1"/>
            </p:cNvSpPr>
            <p:nvPr/>
          </p:nvSpPr>
          <p:spPr bwMode="auto">
            <a:xfrm>
              <a:off x="1489075" y="3956050"/>
              <a:ext cx="74613" cy="7461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0" name="Oval 155"/>
            <p:cNvSpPr>
              <a:spLocks noChangeArrowheads="1"/>
            </p:cNvSpPr>
            <p:nvPr/>
          </p:nvSpPr>
          <p:spPr bwMode="auto">
            <a:xfrm>
              <a:off x="1655763" y="3956050"/>
              <a:ext cx="74613" cy="7461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1" name="Freeform 156"/>
            <p:cNvSpPr>
              <a:spLocks noEditPoints="1"/>
            </p:cNvSpPr>
            <p:nvPr/>
          </p:nvSpPr>
          <p:spPr bwMode="auto">
            <a:xfrm>
              <a:off x="1450975" y="3768725"/>
              <a:ext cx="300038" cy="204788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0" y="0"/>
                </a:cxn>
                <a:cxn ang="0">
                  <a:pos x="37" y="4"/>
                </a:cxn>
                <a:cxn ang="0">
                  <a:pos x="37" y="15"/>
                </a:cxn>
                <a:cxn ang="0">
                  <a:pos x="19" y="15"/>
                </a:cxn>
                <a:cxn ang="0">
                  <a:pos x="13" y="18"/>
                </a:cxn>
                <a:cxn ang="0">
                  <a:pos x="2" y="40"/>
                </a:cxn>
                <a:cxn ang="0">
                  <a:pos x="0" y="47"/>
                </a:cxn>
                <a:cxn ang="0">
                  <a:pos x="0" y="69"/>
                </a:cxn>
                <a:cxn ang="0">
                  <a:pos x="3" y="75"/>
                </a:cxn>
                <a:cxn ang="0">
                  <a:pos x="5" y="77"/>
                </a:cxn>
                <a:cxn ang="0">
                  <a:pos x="9" y="79"/>
                </a:cxn>
                <a:cxn ang="0">
                  <a:pos x="29" y="65"/>
                </a:cxn>
                <a:cxn ang="0">
                  <a:pos x="50" y="80"/>
                </a:cxn>
                <a:cxn ang="0">
                  <a:pos x="74" y="80"/>
                </a:cxn>
                <a:cxn ang="0">
                  <a:pos x="95" y="65"/>
                </a:cxn>
                <a:cxn ang="0">
                  <a:pos x="115" y="79"/>
                </a:cxn>
                <a:cxn ang="0">
                  <a:pos x="117" y="76"/>
                </a:cxn>
                <a:cxn ang="0">
                  <a:pos x="117" y="4"/>
                </a:cxn>
                <a:cxn ang="0">
                  <a:pos x="113" y="0"/>
                </a:cxn>
                <a:cxn ang="0">
                  <a:pos x="37" y="44"/>
                </a:cxn>
                <a:cxn ang="0">
                  <a:pos x="15" y="44"/>
                </a:cxn>
                <a:cxn ang="0">
                  <a:pos x="22" y="22"/>
                </a:cxn>
                <a:cxn ang="0">
                  <a:pos x="37" y="22"/>
                </a:cxn>
                <a:cxn ang="0">
                  <a:pos x="37" y="44"/>
                </a:cxn>
              </a:cxnLst>
              <a:rect l="0" t="0" r="r" b="b"/>
              <a:pathLst>
                <a:path w="117" h="80">
                  <a:moveTo>
                    <a:pt x="113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8" y="0"/>
                    <a:pt x="37" y="2"/>
                    <a:pt x="37" y="4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4" y="16"/>
                    <a:pt x="13" y="18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2"/>
                    <a:pt x="0" y="45"/>
                    <a:pt x="0" y="4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1"/>
                    <a:pt x="2" y="74"/>
                    <a:pt x="3" y="75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6" y="78"/>
                    <a:pt x="8" y="79"/>
                    <a:pt x="9" y="79"/>
                  </a:cubicBezTo>
                  <a:cubicBezTo>
                    <a:pt x="12" y="71"/>
                    <a:pt x="20" y="65"/>
                    <a:pt x="29" y="65"/>
                  </a:cubicBezTo>
                  <a:cubicBezTo>
                    <a:pt x="39" y="65"/>
                    <a:pt x="47" y="71"/>
                    <a:pt x="50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7" y="71"/>
                    <a:pt x="85" y="65"/>
                    <a:pt x="95" y="65"/>
                  </a:cubicBezTo>
                  <a:cubicBezTo>
                    <a:pt x="104" y="65"/>
                    <a:pt x="112" y="71"/>
                    <a:pt x="115" y="79"/>
                  </a:cubicBezTo>
                  <a:cubicBezTo>
                    <a:pt x="116" y="78"/>
                    <a:pt x="117" y="77"/>
                    <a:pt x="117" y="76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  <a:moveTo>
                    <a:pt x="37" y="44"/>
                  </a:moveTo>
                  <a:cubicBezTo>
                    <a:pt x="15" y="44"/>
                    <a:pt x="15" y="44"/>
                    <a:pt x="15" y="44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37" y="22"/>
                    <a:pt x="37" y="22"/>
                    <a:pt x="37" y="22"/>
                  </a:cubicBezTo>
                  <a:lnTo>
                    <a:pt x="3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6624631" y="2958018"/>
            <a:ext cx="272114" cy="275041"/>
            <a:chOff x="6800850" y="3135313"/>
            <a:chExt cx="295275" cy="298450"/>
          </a:xfrm>
          <a:solidFill>
            <a:schemeClr val="tx2"/>
          </a:solidFill>
        </p:grpSpPr>
        <p:sp>
          <p:nvSpPr>
            <p:cNvPr id="146" name="Freeform 157"/>
            <p:cNvSpPr>
              <a:spLocks noEditPoints="1"/>
            </p:cNvSpPr>
            <p:nvPr/>
          </p:nvSpPr>
          <p:spPr bwMode="auto">
            <a:xfrm>
              <a:off x="6800850" y="3135313"/>
              <a:ext cx="295275" cy="29845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47" name="Freeform 158"/>
            <p:cNvSpPr>
              <a:spLocks noEditPoints="1"/>
            </p:cNvSpPr>
            <p:nvPr/>
          </p:nvSpPr>
          <p:spPr bwMode="auto">
            <a:xfrm>
              <a:off x="6838950" y="3175000"/>
              <a:ext cx="222250" cy="22225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0" y="43"/>
                </a:cxn>
                <a:cxn ang="0">
                  <a:pos x="43" y="87"/>
                </a:cxn>
                <a:cxn ang="0">
                  <a:pos x="87" y="43"/>
                </a:cxn>
                <a:cxn ang="0">
                  <a:pos x="43" y="0"/>
                </a:cxn>
                <a:cxn ang="0">
                  <a:pos x="49" y="49"/>
                </a:cxn>
                <a:cxn ang="0">
                  <a:pos x="41" y="49"/>
                </a:cxn>
                <a:cxn ang="0">
                  <a:pos x="41" y="65"/>
                </a:cxn>
                <a:cxn ang="0">
                  <a:pos x="29" y="65"/>
                </a:cxn>
                <a:cxn ang="0">
                  <a:pos x="29" y="16"/>
                </a:cxn>
                <a:cxn ang="0">
                  <a:pos x="48" y="16"/>
                </a:cxn>
                <a:cxn ang="0">
                  <a:pos x="66" y="32"/>
                </a:cxn>
                <a:cxn ang="0">
                  <a:pos x="49" y="49"/>
                </a:cxn>
              </a:cxnLst>
              <a:rect l="0" t="0" r="r" b="b"/>
              <a:pathLst>
                <a:path w="87" h="87">
                  <a:moveTo>
                    <a:pt x="43" y="0"/>
                  </a:moveTo>
                  <a:cubicBezTo>
                    <a:pt x="19" y="0"/>
                    <a:pt x="0" y="19"/>
                    <a:pt x="0" y="43"/>
                  </a:cubicBezTo>
                  <a:cubicBezTo>
                    <a:pt x="0" y="67"/>
                    <a:pt x="19" y="87"/>
                    <a:pt x="43" y="87"/>
                  </a:cubicBezTo>
                  <a:cubicBezTo>
                    <a:pt x="67" y="87"/>
                    <a:pt x="87" y="67"/>
                    <a:pt x="87" y="43"/>
                  </a:cubicBezTo>
                  <a:cubicBezTo>
                    <a:pt x="87" y="19"/>
                    <a:pt x="67" y="0"/>
                    <a:pt x="43" y="0"/>
                  </a:cubicBezTo>
                  <a:close/>
                  <a:moveTo>
                    <a:pt x="49" y="49"/>
                  </a:moveTo>
                  <a:cubicBezTo>
                    <a:pt x="41" y="49"/>
                    <a:pt x="41" y="49"/>
                    <a:pt x="41" y="4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59" y="16"/>
                    <a:pt x="66" y="21"/>
                    <a:pt x="66" y="32"/>
                  </a:cubicBezTo>
                  <a:cubicBezTo>
                    <a:pt x="66" y="44"/>
                    <a:pt x="60" y="49"/>
                    <a:pt x="49" y="49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48" name="Freeform 159"/>
            <p:cNvSpPr/>
            <p:nvPr/>
          </p:nvSpPr>
          <p:spPr bwMode="auto">
            <a:xfrm>
              <a:off x="6943725" y="3241675"/>
              <a:ext cx="30163" cy="301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3" y="12"/>
                </a:cxn>
                <a:cxn ang="0">
                  <a:pos x="12" y="6"/>
                </a:cxn>
                <a:cxn ang="0">
                  <a:pos x="3" y="0"/>
                </a:cxn>
              </a:cxnLst>
              <a:rect l="0" t="0" r="r" b="b"/>
              <a:pathLst>
                <a:path w="12" h="1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7" y="12"/>
                    <a:pt x="12" y="12"/>
                    <a:pt x="12" y="6"/>
                  </a:cubicBezTo>
                  <a:cubicBezTo>
                    <a:pt x="12" y="0"/>
                    <a:pt x="8" y="0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2243004" y="3532970"/>
            <a:ext cx="273578" cy="250170"/>
            <a:chOff x="2046288" y="3759200"/>
            <a:chExt cx="296863" cy="271463"/>
          </a:xfrm>
          <a:solidFill>
            <a:schemeClr val="tx2"/>
          </a:solidFill>
        </p:grpSpPr>
        <p:sp>
          <p:nvSpPr>
            <p:cNvPr id="141" name="Rectangle 160"/>
            <p:cNvSpPr>
              <a:spLocks noChangeArrowheads="1"/>
            </p:cNvSpPr>
            <p:nvPr/>
          </p:nvSpPr>
          <p:spPr bwMode="auto">
            <a:xfrm>
              <a:off x="2065338" y="3973513"/>
              <a:ext cx="55563" cy="57150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42" name="Rectangle 161"/>
            <p:cNvSpPr>
              <a:spLocks noChangeArrowheads="1"/>
            </p:cNvSpPr>
            <p:nvPr/>
          </p:nvSpPr>
          <p:spPr bwMode="auto">
            <a:xfrm>
              <a:off x="2139950" y="3935413"/>
              <a:ext cx="55563" cy="95250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43" name="Rectangle 162"/>
            <p:cNvSpPr>
              <a:spLocks noChangeArrowheads="1"/>
            </p:cNvSpPr>
            <p:nvPr/>
          </p:nvSpPr>
          <p:spPr bwMode="auto">
            <a:xfrm>
              <a:off x="2212975" y="3898900"/>
              <a:ext cx="57150" cy="13176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44" name="Rectangle 163"/>
            <p:cNvSpPr>
              <a:spLocks noChangeArrowheads="1"/>
            </p:cNvSpPr>
            <p:nvPr/>
          </p:nvSpPr>
          <p:spPr bwMode="auto">
            <a:xfrm>
              <a:off x="2287588" y="3860800"/>
              <a:ext cx="55563" cy="16986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45" name="Freeform 164"/>
            <p:cNvSpPr/>
            <p:nvPr/>
          </p:nvSpPr>
          <p:spPr bwMode="auto">
            <a:xfrm>
              <a:off x="2046288" y="3759200"/>
              <a:ext cx="296863" cy="176213"/>
            </a:xfrm>
            <a:custGeom>
              <a:avLst/>
              <a:gdLst/>
              <a:ahLst/>
              <a:cxnLst>
                <a:cxn ang="0">
                  <a:pos x="162" y="25"/>
                </a:cxn>
                <a:cxn ang="0">
                  <a:pos x="126" y="25"/>
                </a:cxn>
                <a:cxn ang="0">
                  <a:pos x="81" y="59"/>
                </a:cxn>
                <a:cxn ang="0">
                  <a:pos x="59" y="48"/>
                </a:cxn>
                <a:cxn ang="0">
                  <a:pos x="0" y="96"/>
                </a:cxn>
                <a:cxn ang="0">
                  <a:pos x="0" y="111"/>
                </a:cxn>
                <a:cxn ang="0">
                  <a:pos x="60" y="62"/>
                </a:cxn>
                <a:cxn ang="0">
                  <a:pos x="83" y="74"/>
                </a:cxn>
                <a:cxn ang="0">
                  <a:pos x="131" y="37"/>
                </a:cxn>
                <a:cxn ang="0">
                  <a:pos x="166" y="37"/>
                </a:cxn>
                <a:cxn ang="0">
                  <a:pos x="187" y="16"/>
                </a:cxn>
                <a:cxn ang="0">
                  <a:pos x="187" y="0"/>
                </a:cxn>
                <a:cxn ang="0">
                  <a:pos x="162" y="25"/>
                </a:cxn>
              </a:cxnLst>
              <a:rect l="0" t="0" r="r" b="b"/>
              <a:pathLst>
                <a:path w="187" h="111">
                  <a:moveTo>
                    <a:pt x="162" y="25"/>
                  </a:moveTo>
                  <a:lnTo>
                    <a:pt x="126" y="25"/>
                  </a:lnTo>
                  <a:lnTo>
                    <a:pt x="81" y="59"/>
                  </a:lnTo>
                  <a:lnTo>
                    <a:pt x="59" y="48"/>
                  </a:lnTo>
                  <a:lnTo>
                    <a:pt x="0" y="96"/>
                  </a:lnTo>
                  <a:lnTo>
                    <a:pt x="0" y="111"/>
                  </a:lnTo>
                  <a:lnTo>
                    <a:pt x="60" y="62"/>
                  </a:lnTo>
                  <a:lnTo>
                    <a:pt x="83" y="74"/>
                  </a:lnTo>
                  <a:lnTo>
                    <a:pt x="131" y="37"/>
                  </a:lnTo>
                  <a:lnTo>
                    <a:pt x="166" y="37"/>
                  </a:lnTo>
                  <a:lnTo>
                    <a:pt x="187" y="16"/>
                  </a:lnTo>
                  <a:lnTo>
                    <a:pt x="187" y="0"/>
                  </a:lnTo>
                  <a:lnTo>
                    <a:pt x="162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76" name="Freeform 165"/>
          <p:cNvSpPr>
            <a:spLocks noEditPoints="1"/>
          </p:cNvSpPr>
          <p:nvPr/>
        </p:nvSpPr>
        <p:spPr bwMode="auto">
          <a:xfrm>
            <a:off x="2790159" y="3506461"/>
            <a:ext cx="273577" cy="276503"/>
          </a:xfrm>
          <a:custGeom>
            <a:avLst/>
            <a:gdLst>
              <a:gd name="T0" fmla="*/ 149225 w 187"/>
              <a:gd name="T1" fmla="*/ 0 h 189"/>
              <a:gd name="T2" fmla="*/ 19050 w 187"/>
              <a:gd name="T3" fmla="*/ 279400 h 189"/>
              <a:gd name="T4" fmla="*/ 0 w 187"/>
              <a:gd name="T5" fmla="*/ 300037 h 189"/>
              <a:gd name="T6" fmla="*/ 296862 w 187"/>
              <a:gd name="T7" fmla="*/ 76200 h 189"/>
              <a:gd name="T8" fmla="*/ 112712 w 187"/>
              <a:gd name="T9" fmla="*/ 279400 h 189"/>
              <a:gd name="T10" fmla="*/ 57150 w 187"/>
              <a:gd name="T11" fmla="*/ 242887 h 189"/>
              <a:gd name="T12" fmla="*/ 112712 w 187"/>
              <a:gd name="T13" fmla="*/ 279400 h 189"/>
              <a:gd name="T14" fmla="*/ 39687 w 187"/>
              <a:gd name="T15" fmla="*/ 204787 h 189"/>
              <a:gd name="T16" fmla="*/ 131762 w 187"/>
              <a:gd name="T17" fmla="*/ 187325 h 189"/>
              <a:gd name="T18" fmla="*/ 131762 w 187"/>
              <a:gd name="T19" fmla="*/ 168275 h 189"/>
              <a:gd name="T20" fmla="*/ 39687 w 187"/>
              <a:gd name="T21" fmla="*/ 150812 h 189"/>
              <a:gd name="T22" fmla="*/ 131762 w 187"/>
              <a:gd name="T23" fmla="*/ 168275 h 189"/>
              <a:gd name="T24" fmla="*/ 39687 w 187"/>
              <a:gd name="T25" fmla="*/ 130175 h 189"/>
              <a:gd name="T26" fmla="*/ 131762 w 187"/>
              <a:gd name="T27" fmla="*/ 112712 h 189"/>
              <a:gd name="T28" fmla="*/ 131762 w 187"/>
              <a:gd name="T29" fmla="*/ 93662 h 189"/>
              <a:gd name="T30" fmla="*/ 39687 w 187"/>
              <a:gd name="T31" fmla="*/ 76200 h 189"/>
              <a:gd name="T32" fmla="*/ 131762 w 187"/>
              <a:gd name="T33" fmla="*/ 93662 h 189"/>
              <a:gd name="T34" fmla="*/ 39687 w 187"/>
              <a:gd name="T35" fmla="*/ 55562 h 189"/>
              <a:gd name="T36" fmla="*/ 131762 w 187"/>
              <a:gd name="T37" fmla="*/ 38100 h 189"/>
              <a:gd name="T38" fmla="*/ 223837 w 187"/>
              <a:gd name="T39" fmla="*/ 260350 h 189"/>
              <a:gd name="T40" fmla="*/ 187325 w 187"/>
              <a:gd name="T41" fmla="*/ 225425 h 189"/>
              <a:gd name="T42" fmla="*/ 223837 w 187"/>
              <a:gd name="T43" fmla="*/ 260350 h 189"/>
              <a:gd name="T44" fmla="*/ 187325 w 187"/>
              <a:gd name="T45" fmla="*/ 204787 h 189"/>
              <a:gd name="T46" fmla="*/ 223837 w 187"/>
              <a:gd name="T47" fmla="*/ 168275 h 189"/>
              <a:gd name="T48" fmla="*/ 223837 w 187"/>
              <a:gd name="T49" fmla="*/ 150812 h 189"/>
              <a:gd name="T50" fmla="*/ 187325 w 187"/>
              <a:gd name="T51" fmla="*/ 112712 h 189"/>
              <a:gd name="T52" fmla="*/ 223837 w 187"/>
              <a:gd name="T53" fmla="*/ 150812 h 189"/>
              <a:gd name="T54" fmla="*/ 241300 w 187"/>
              <a:gd name="T55" fmla="*/ 260350 h 189"/>
              <a:gd name="T56" fmla="*/ 279400 w 187"/>
              <a:gd name="T57" fmla="*/ 225425 h 189"/>
              <a:gd name="T58" fmla="*/ 279400 w 187"/>
              <a:gd name="T59" fmla="*/ 204787 h 189"/>
              <a:gd name="T60" fmla="*/ 241300 w 187"/>
              <a:gd name="T61" fmla="*/ 168275 h 189"/>
              <a:gd name="T62" fmla="*/ 279400 w 187"/>
              <a:gd name="T63" fmla="*/ 204787 h 189"/>
              <a:gd name="T64" fmla="*/ 241300 w 187"/>
              <a:gd name="T65" fmla="*/ 150812 h 189"/>
              <a:gd name="T66" fmla="*/ 279400 w 187"/>
              <a:gd name="T67" fmla="*/ 112712 h 18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7" h="189">
                <a:moveTo>
                  <a:pt x="94" y="48"/>
                </a:moveTo>
                <a:lnTo>
                  <a:pt x="94" y="0"/>
                </a:lnTo>
                <a:lnTo>
                  <a:pt x="12" y="0"/>
                </a:lnTo>
                <a:lnTo>
                  <a:pt x="12" y="176"/>
                </a:lnTo>
                <a:lnTo>
                  <a:pt x="0" y="176"/>
                </a:lnTo>
                <a:lnTo>
                  <a:pt x="0" y="189"/>
                </a:lnTo>
                <a:lnTo>
                  <a:pt x="187" y="189"/>
                </a:lnTo>
                <a:lnTo>
                  <a:pt x="187" y="48"/>
                </a:lnTo>
                <a:lnTo>
                  <a:pt x="94" y="48"/>
                </a:lnTo>
                <a:close/>
                <a:moveTo>
                  <a:pt x="71" y="176"/>
                </a:moveTo>
                <a:lnTo>
                  <a:pt x="36" y="176"/>
                </a:lnTo>
                <a:lnTo>
                  <a:pt x="36" y="153"/>
                </a:lnTo>
                <a:lnTo>
                  <a:pt x="71" y="153"/>
                </a:lnTo>
                <a:lnTo>
                  <a:pt x="71" y="176"/>
                </a:lnTo>
                <a:close/>
                <a:moveTo>
                  <a:pt x="83" y="129"/>
                </a:moveTo>
                <a:lnTo>
                  <a:pt x="25" y="129"/>
                </a:lnTo>
                <a:lnTo>
                  <a:pt x="25" y="118"/>
                </a:lnTo>
                <a:lnTo>
                  <a:pt x="83" y="118"/>
                </a:lnTo>
                <a:lnTo>
                  <a:pt x="83" y="129"/>
                </a:lnTo>
                <a:close/>
                <a:moveTo>
                  <a:pt x="83" y="106"/>
                </a:moveTo>
                <a:lnTo>
                  <a:pt x="25" y="106"/>
                </a:lnTo>
                <a:lnTo>
                  <a:pt x="25" y="95"/>
                </a:lnTo>
                <a:lnTo>
                  <a:pt x="83" y="95"/>
                </a:lnTo>
                <a:lnTo>
                  <a:pt x="83" y="106"/>
                </a:lnTo>
                <a:close/>
                <a:moveTo>
                  <a:pt x="83" y="82"/>
                </a:moveTo>
                <a:lnTo>
                  <a:pt x="25" y="82"/>
                </a:lnTo>
                <a:lnTo>
                  <a:pt x="25" y="71"/>
                </a:lnTo>
                <a:lnTo>
                  <a:pt x="83" y="71"/>
                </a:lnTo>
                <a:lnTo>
                  <a:pt x="83" y="82"/>
                </a:lnTo>
                <a:close/>
                <a:moveTo>
                  <a:pt x="83" y="59"/>
                </a:moveTo>
                <a:lnTo>
                  <a:pt x="25" y="59"/>
                </a:lnTo>
                <a:lnTo>
                  <a:pt x="25" y="48"/>
                </a:lnTo>
                <a:lnTo>
                  <a:pt x="83" y="48"/>
                </a:lnTo>
                <a:lnTo>
                  <a:pt x="83" y="59"/>
                </a:lnTo>
                <a:close/>
                <a:moveTo>
                  <a:pt x="83" y="35"/>
                </a:moveTo>
                <a:lnTo>
                  <a:pt x="25" y="35"/>
                </a:lnTo>
                <a:lnTo>
                  <a:pt x="25" y="24"/>
                </a:lnTo>
                <a:lnTo>
                  <a:pt x="83" y="24"/>
                </a:lnTo>
                <a:lnTo>
                  <a:pt x="83" y="35"/>
                </a:lnTo>
                <a:close/>
                <a:moveTo>
                  <a:pt x="141" y="164"/>
                </a:moveTo>
                <a:lnTo>
                  <a:pt x="118" y="164"/>
                </a:lnTo>
                <a:lnTo>
                  <a:pt x="118" y="142"/>
                </a:lnTo>
                <a:lnTo>
                  <a:pt x="141" y="142"/>
                </a:lnTo>
                <a:lnTo>
                  <a:pt x="141" y="164"/>
                </a:lnTo>
                <a:close/>
                <a:moveTo>
                  <a:pt x="141" y="129"/>
                </a:moveTo>
                <a:lnTo>
                  <a:pt x="118" y="129"/>
                </a:lnTo>
                <a:lnTo>
                  <a:pt x="118" y="106"/>
                </a:lnTo>
                <a:lnTo>
                  <a:pt x="141" y="106"/>
                </a:lnTo>
                <a:lnTo>
                  <a:pt x="141" y="129"/>
                </a:lnTo>
                <a:close/>
                <a:moveTo>
                  <a:pt x="141" y="95"/>
                </a:moveTo>
                <a:lnTo>
                  <a:pt x="118" y="95"/>
                </a:lnTo>
                <a:lnTo>
                  <a:pt x="118" y="71"/>
                </a:lnTo>
                <a:lnTo>
                  <a:pt x="141" y="71"/>
                </a:lnTo>
                <a:lnTo>
                  <a:pt x="141" y="95"/>
                </a:lnTo>
                <a:close/>
                <a:moveTo>
                  <a:pt x="176" y="164"/>
                </a:moveTo>
                <a:lnTo>
                  <a:pt x="152" y="164"/>
                </a:lnTo>
                <a:lnTo>
                  <a:pt x="152" y="142"/>
                </a:lnTo>
                <a:lnTo>
                  <a:pt x="176" y="142"/>
                </a:lnTo>
                <a:lnTo>
                  <a:pt x="176" y="164"/>
                </a:lnTo>
                <a:close/>
                <a:moveTo>
                  <a:pt x="176" y="129"/>
                </a:moveTo>
                <a:lnTo>
                  <a:pt x="152" y="129"/>
                </a:lnTo>
                <a:lnTo>
                  <a:pt x="152" y="106"/>
                </a:lnTo>
                <a:lnTo>
                  <a:pt x="176" y="106"/>
                </a:lnTo>
                <a:lnTo>
                  <a:pt x="176" y="129"/>
                </a:lnTo>
                <a:close/>
                <a:moveTo>
                  <a:pt x="176" y="95"/>
                </a:moveTo>
                <a:lnTo>
                  <a:pt x="152" y="95"/>
                </a:lnTo>
                <a:lnTo>
                  <a:pt x="152" y="71"/>
                </a:lnTo>
                <a:lnTo>
                  <a:pt x="176" y="71"/>
                </a:lnTo>
                <a:lnTo>
                  <a:pt x="176" y="9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7" name="Freeform 166"/>
          <p:cNvSpPr>
            <a:spLocks noEditPoints="1"/>
          </p:cNvSpPr>
          <p:nvPr/>
        </p:nvSpPr>
        <p:spPr bwMode="auto">
          <a:xfrm>
            <a:off x="5631267" y="3506461"/>
            <a:ext cx="188724" cy="276503"/>
          </a:xfrm>
          <a:custGeom>
            <a:avLst/>
            <a:gdLst>
              <a:gd name="T0" fmla="*/ 102394 w 80"/>
              <a:gd name="T1" fmla="*/ 0 h 117"/>
              <a:gd name="T2" fmla="*/ 0 w 80"/>
              <a:gd name="T3" fmla="*/ 102577 h 117"/>
              <a:gd name="T4" fmla="*/ 102394 w 80"/>
              <a:gd name="T5" fmla="*/ 300037 h 117"/>
              <a:gd name="T6" fmla="*/ 204787 w 80"/>
              <a:gd name="T7" fmla="*/ 102577 h 117"/>
              <a:gd name="T8" fmla="*/ 102394 w 80"/>
              <a:gd name="T9" fmla="*/ 0 h 117"/>
              <a:gd name="T10" fmla="*/ 17919 w 80"/>
              <a:gd name="T11" fmla="*/ 82061 h 117"/>
              <a:gd name="T12" fmla="*/ 81915 w 80"/>
              <a:gd name="T13" fmla="*/ 82061 h 117"/>
              <a:gd name="T14" fmla="*/ 102394 w 80"/>
              <a:gd name="T15" fmla="*/ 20515 h 117"/>
              <a:gd name="T16" fmla="*/ 122872 w 80"/>
              <a:gd name="T17" fmla="*/ 82061 h 117"/>
              <a:gd name="T18" fmla="*/ 186868 w 80"/>
              <a:gd name="T19" fmla="*/ 82061 h 117"/>
              <a:gd name="T20" fmla="*/ 133112 w 80"/>
              <a:gd name="T21" fmla="*/ 117963 h 117"/>
              <a:gd name="T22" fmla="*/ 161270 w 80"/>
              <a:gd name="T23" fmla="*/ 176945 h 117"/>
              <a:gd name="T24" fmla="*/ 102394 w 80"/>
              <a:gd name="T25" fmla="*/ 138479 h 117"/>
              <a:gd name="T26" fmla="*/ 43517 w 80"/>
              <a:gd name="T27" fmla="*/ 176945 h 117"/>
              <a:gd name="T28" fmla="*/ 71675 w 80"/>
              <a:gd name="T29" fmla="*/ 117963 h 117"/>
              <a:gd name="T30" fmla="*/ 17919 w 80"/>
              <a:gd name="T31" fmla="*/ 82061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0" h="117">
                <a:moveTo>
                  <a:pt x="40" y="0"/>
                </a:moveTo>
                <a:cubicBezTo>
                  <a:pt x="18" y="0"/>
                  <a:pt x="0" y="18"/>
                  <a:pt x="0" y="40"/>
                </a:cubicBezTo>
                <a:cubicBezTo>
                  <a:pt x="0" y="66"/>
                  <a:pt x="27" y="85"/>
                  <a:pt x="40" y="117"/>
                </a:cubicBezTo>
                <a:cubicBezTo>
                  <a:pt x="53" y="85"/>
                  <a:pt x="80" y="66"/>
                  <a:pt x="80" y="40"/>
                </a:cubicBezTo>
                <a:cubicBezTo>
                  <a:pt x="80" y="18"/>
                  <a:pt x="62" y="0"/>
                  <a:pt x="40" y="0"/>
                </a:cubicBezTo>
                <a:close/>
                <a:moveTo>
                  <a:pt x="7" y="32"/>
                </a:moveTo>
                <a:cubicBezTo>
                  <a:pt x="32" y="32"/>
                  <a:pt x="32" y="32"/>
                  <a:pt x="32" y="32"/>
                </a:cubicBezTo>
                <a:cubicBezTo>
                  <a:pt x="40" y="8"/>
                  <a:pt x="40" y="8"/>
                  <a:pt x="40" y="8"/>
                </a:cubicBezTo>
                <a:cubicBezTo>
                  <a:pt x="48" y="32"/>
                  <a:pt x="48" y="32"/>
                  <a:pt x="48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52" y="46"/>
                  <a:pt x="52" y="46"/>
                  <a:pt x="52" y="46"/>
                </a:cubicBezTo>
                <a:cubicBezTo>
                  <a:pt x="63" y="69"/>
                  <a:pt x="63" y="69"/>
                  <a:pt x="63" y="69"/>
                </a:cubicBezTo>
                <a:cubicBezTo>
                  <a:pt x="40" y="54"/>
                  <a:pt x="40" y="54"/>
                  <a:pt x="40" y="54"/>
                </a:cubicBezTo>
                <a:cubicBezTo>
                  <a:pt x="17" y="69"/>
                  <a:pt x="17" y="69"/>
                  <a:pt x="17" y="69"/>
                </a:cubicBezTo>
                <a:cubicBezTo>
                  <a:pt x="28" y="46"/>
                  <a:pt x="28" y="46"/>
                  <a:pt x="28" y="46"/>
                </a:cubicBezTo>
                <a:lnTo>
                  <a:pt x="7" y="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78" name="Group 77"/>
          <p:cNvGrpSpPr/>
          <p:nvPr/>
        </p:nvGrpSpPr>
        <p:grpSpPr>
          <a:xfrm>
            <a:off x="3881542" y="3502248"/>
            <a:ext cx="279429" cy="280892"/>
            <a:chOff x="3824288" y="3725863"/>
            <a:chExt cx="303212" cy="304800"/>
          </a:xfrm>
          <a:solidFill>
            <a:schemeClr val="tx2"/>
          </a:solidFill>
        </p:grpSpPr>
        <p:sp>
          <p:nvSpPr>
            <p:cNvPr id="139" name="Freeform 167"/>
            <p:cNvSpPr/>
            <p:nvPr/>
          </p:nvSpPr>
          <p:spPr bwMode="auto">
            <a:xfrm>
              <a:off x="3857625" y="3871913"/>
              <a:ext cx="269875" cy="158750"/>
            </a:xfrm>
            <a:custGeom>
              <a:avLst/>
              <a:gdLst/>
              <a:ahLst/>
              <a:cxnLst>
                <a:cxn ang="0">
                  <a:pos x="71" y="41"/>
                </a:cxn>
                <a:cxn ang="0">
                  <a:pos x="45" y="1"/>
                </a:cxn>
                <a:cxn ang="0">
                  <a:pos x="30" y="0"/>
                </a:cxn>
                <a:cxn ang="0">
                  <a:pos x="51" y="40"/>
                </a:cxn>
                <a:cxn ang="0">
                  <a:pos x="0" y="62"/>
                </a:cxn>
                <a:cxn ang="0">
                  <a:pos x="105" y="62"/>
                </a:cxn>
                <a:cxn ang="0">
                  <a:pos x="71" y="41"/>
                </a:cxn>
              </a:cxnLst>
              <a:rect l="0" t="0" r="r" b="b"/>
              <a:pathLst>
                <a:path w="105" h="62">
                  <a:moveTo>
                    <a:pt x="71" y="41"/>
                  </a:moveTo>
                  <a:cubicBezTo>
                    <a:pt x="66" y="32"/>
                    <a:pt x="56" y="14"/>
                    <a:pt x="45" y="1"/>
                  </a:cubicBezTo>
                  <a:cubicBezTo>
                    <a:pt x="45" y="1"/>
                    <a:pt x="31" y="0"/>
                    <a:pt x="30" y="0"/>
                  </a:cubicBezTo>
                  <a:cubicBezTo>
                    <a:pt x="39" y="12"/>
                    <a:pt x="49" y="27"/>
                    <a:pt x="51" y="40"/>
                  </a:cubicBezTo>
                  <a:cubicBezTo>
                    <a:pt x="28" y="41"/>
                    <a:pt x="9" y="50"/>
                    <a:pt x="0" y="62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97" y="52"/>
                    <a:pt x="87" y="44"/>
                    <a:pt x="71" y="4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40" name="Freeform 168"/>
            <p:cNvSpPr/>
            <p:nvPr/>
          </p:nvSpPr>
          <p:spPr bwMode="auto">
            <a:xfrm>
              <a:off x="3824288" y="3725863"/>
              <a:ext cx="204788" cy="209550"/>
            </a:xfrm>
            <a:custGeom>
              <a:avLst/>
              <a:gdLst/>
              <a:ahLst/>
              <a:cxnLst>
                <a:cxn ang="0">
                  <a:pos x="20" y="39"/>
                </a:cxn>
                <a:cxn ang="0">
                  <a:pos x="22" y="82"/>
                </a:cxn>
                <a:cxn ang="0">
                  <a:pos x="36" y="46"/>
                </a:cxn>
                <a:cxn ang="0">
                  <a:pos x="51" y="53"/>
                </a:cxn>
                <a:cxn ang="0">
                  <a:pos x="46" y="38"/>
                </a:cxn>
                <a:cxn ang="0">
                  <a:pos x="80" y="53"/>
                </a:cxn>
                <a:cxn ang="0">
                  <a:pos x="51" y="24"/>
                </a:cxn>
                <a:cxn ang="0">
                  <a:pos x="73" y="17"/>
                </a:cxn>
                <a:cxn ang="0">
                  <a:pos x="31" y="21"/>
                </a:cxn>
                <a:cxn ang="0">
                  <a:pos x="29" y="2"/>
                </a:cxn>
                <a:cxn ang="0">
                  <a:pos x="20" y="20"/>
                </a:cxn>
                <a:cxn ang="0">
                  <a:pos x="2" y="10"/>
                </a:cxn>
                <a:cxn ang="0">
                  <a:pos x="12" y="26"/>
                </a:cxn>
                <a:cxn ang="0">
                  <a:pos x="2" y="61"/>
                </a:cxn>
                <a:cxn ang="0">
                  <a:pos x="20" y="39"/>
                </a:cxn>
              </a:cxnLst>
              <a:rect l="0" t="0" r="r" b="b"/>
              <a:pathLst>
                <a:path w="80" h="82">
                  <a:moveTo>
                    <a:pt x="20" y="39"/>
                  </a:moveTo>
                  <a:cubicBezTo>
                    <a:pt x="15" y="48"/>
                    <a:pt x="12" y="59"/>
                    <a:pt x="22" y="82"/>
                  </a:cubicBezTo>
                  <a:cubicBezTo>
                    <a:pt x="22" y="70"/>
                    <a:pt x="30" y="52"/>
                    <a:pt x="36" y="46"/>
                  </a:cubicBezTo>
                  <a:cubicBezTo>
                    <a:pt x="43" y="46"/>
                    <a:pt x="51" y="53"/>
                    <a:pt x="51" y="53"/>
                  </a:cubicBezTo>
                  <a:cubicBezTo>
                    <a:pt x="51" y="46"/>
                    <a:pt x="49" y="42"/>
                    <a:pt x="46" y="38"/>
                  </a:cubicBezTo>
                  <a:cubicBezTo>
                    <a:pt x="57" y="37"/>
                    <a:pt x="75" y="39"/>
                    <a:pt x="80" y="53"/>
                  </a:cubicBezTo>
                  <a:cubicBezTo>
                    <a:pt x="73" y="32"/>
                    <a:pt x="58" y="24"/>
                    <a:pt x="51" y="24"/>
                  </a:cubicBezTo>
                  <a:cubicBezTo>
                    <a:pt x="58" y="17"/>
                    <a:pt x="58" y="17"/>
                    <a:pt x="73" y="17"/>
                  </a:cubicBezTo>
                  <a:cubicBezTo>
                    <a:pt x="50" y="0"/>
                    <a:pt x="37" y="13"/>
                    <a:pt x="31" y="21"/>
                  </a:cubicBezTo>
                  <a:cubicBezTo>
                    <a:pt x="29" y="16"/>
                    <a:pt x="29" y="7"/>
                    <a:pt x="29" y="2"/>
                  </a:cubicBezTo>
                  <a:cubicBezTo>
                    <a:pt x="29" y="2"/>
                    <a:pt x="21" y="10"/>
                    <a:pt x="20" y="20"/>
                  </a:cubicBezTo>
                  <a:cubicBezTo>
                    <a:pt x="11" y="17"/>
                    <a:pt x="2" y="10"/>
                    <a:pt x="2" y="10"/>
                  </a:cubicBezTo>
                  <a:cubicBezTo>
                    <a:pt x="5" y="13"/>
                    <a:pt x="9" y="24"/>
                    <a:pt x="12" y="26"/>
                  </a:cubicBezTo>
                  <a:cubicBezTo>
                    <a:pt x="0" y="35"/>
                    <a:pt x="2" y="61"/>
                    <a:pt x="2" y="61"/>
                  </a:cubicBezTo>
                  <a:cubicBezTo>
                    <a:pt x="8" y="47"/>
                    <a:pt x="13" y="40"/>
                    <a:pt x="20" y="39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79" name="Freeform 169"/>
          <p:cNvSpPr/>
          <p:nvPr/>
        </p:nvSpPr>
        <p:spPr bwMode="auto">
          <a:xfrm>
            <a:off x="4434549" y="3506461"/>
            <a:ext cx="272114" cy="276503"/>
          </a:xfrm>
          <a:custGeom>
            <a:avLst/>
            <a:gdLst>
              <a:gd name="T0" fmla="*/ 295275 w 186"/>
              <a:gd name="T1" fmla="*/ 242887 h 189"/>
              <a:gd name="T2" fmla="*/ 203200 w 186"/>
              <a:gd name="T3" fmla="*/ 150812 h 189"/>
              <a:gd name="T4" fmla="*/ 260350 w 186"/>
              <a:gd name="T5" fmla="*/ 150812 h 189"/>
              <a:gd name="T6" fmla="*/ 185738 w 186"/>
              <a:gd name="T7" fmla="*/ 76200 h 189"/>
              <a:gd name="T8" fmla="*/ 222250 w 186"/>
              <a:gd name="T9" fmla="*/ 76200 h 189"/>
              <a:gd name="T10" fmla="*/ 147638 w 186"/>
              <a:gd name="T11" fmla="*/ 0 h 189"/>
              <a:gd name="T12" fmla="*/ 73025 w 186"/>
              <a:gd name="T13" fmla="*/ 76200 h 189"/>
              <a:gd name="T14" fmla="*/ 109538 w 186"/>
              <a:gd name="T15" fmla="*/ 76200 h 189"/>
              <a:gd name="T16" fmla="*/ 34925 w 186"/>
              <a:gd name="T17" fmla="*/ 150812 h 189"/>
              <a:gd name="T18" fmla="*/ 92075 w 186"/>
              <a:gd name="T19" fmla="*/ 150812 h 189"/>
              <a:gd name="T20" fmla="*/ 0 w 186"/>
              <a:gd name="T21" fmla="*/ 242887 h 189"/>
              <a:gd name="T22" fmla="*/ 109538 w 186"/>
              <a:gd name="T23" fmla="*/ 242887 h 189"/>
              <a:gd name="T24" fmla="*/ 109538 w 186"/>
              <a:gd name="T25" fmla="*/ 300037 h 189"/>
              <a:gd name="T26" fmla="*/ 185738 w 186"/>
              <a:gd name="T27" fmla="*/ 300037 h 189"/>
              <a:gd name="T28" fmla="*/ 185738 w 186"/>
              <a:gd name="T29" fmla="*/ 242887 h 189"/>
              <a:gd name="T30" fmla="*/ 295275 w 186"/>
              <a:gd name="T31" fmla="*/ 242887 h 18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6" h="189">
                <a:moveTo>
                  <a:pt x="186" y="153"/>
                </a:moveTo>
                <a:lnTo>
                  <a:pt x="128" y="95"/>
                </a:lnTo>
                <a:lnTo>
                  <a:pt x="164" y="95"/>
                </a:lnTo>
                <a:lnTo>
                  <a:pt x="117" y="48"/>
                </a:lnTo>
                <a:lnTo>
                  <a:pt x="140" y="48"/>
                </a:lnTo>
                <a:lnTo>
                  <a:pt x="93" y="0"/>
                </a:lnTo>
                <a:lnTo>
                  <a:pt x="46" y="48"/>
                </a:lnTo>
                <a:lnTo>
                  <a:pt x="69" y="48"/>
                </a:lnTo>
                <a:lnTo>
                  <a:pt x="22" y="95"/>
                </a:lnTo>
                <a:lnTo>
                  <a:pt x="58" y="95"/>
                </a:lnTo>
                <a:lnTo>
                  <a:pt x="0" y="153"/>
                </a:lnTo>
                <a:lnTo>
                  <a:pt x="69" y="153"/>
                </a:lnTo>
                <a:lnTo>
                  <a:pt x="69" y="189"/>
                </a:lnTo>
                <a:lnTo>
                  <a:pt x="117" y="189"/>
                </a:lnTo>
                <a:lnTo>
                  <a:pt x="117" y="153"/>
                </a:lnTo>
                <a:lnTo>
                  <a:pt x="186" y="15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0" name="Freeform 170"/>
          <p:cNvSpPr/>
          <p:nvPr/>
        </p:nvSpPr>
        <p:spPr bwMode="auto">
          <a:xfrm>
            <a:off x="4980241" y="3506461"/>
            <a:ext cx="273578" cy="276503"/>
          </a:xfrm>
          <a:custGeom>
            <a:avLst/>
            <a:gdLst>
              <a:gd name="T0" fmla="*/ 261035 w 116"/>
              <a:gd name="T1" fmla="*/ 79497 h 117"/>
              <a:gd name="T2" fmla="*/ 261035 w 116"/>
              <a:gd name="T3" fmla="*/ 76933 h 117"/>
              <a:gd name="T4" fmla="*/ 209851 w 116"/>
              <a:gd name="T5" fmla="*/ 20515 h 117"/>
              <a:gd name="T6" fmla="*/ 168905 w 116"/>
              <a:gd name="T7" fmla="*/ 0 h 117"/>
              <a:gd name="T8" fmla="*/ 120281 w 116"/>
              <a:gd name="T9" fmla="*/ 28209 h 117"/>
              <a:gd name="T10" fmla="*/ 94689 w 116"/>
              <a:gd name="T11" fmla="*/ 20515 h 117"/>
              <a:gd name="T12" fmla="*/ 38387 w 116"/>
              <a:gd name="T13" fmla="*/ 76933 h 117"/>
              <a:gd name="T14" fmla="*/ 38387 w 116"/>
              <a:gd name="T15" fmla="*/ 79497 h 117"/>
              <a:gd name="T16" fmla="*/ 0 w 116"/>
              <a:gd name="T17" fmla="*/ 130785 h 117"/>
              <a:gd name="T18" fmla="*/ 56302 w 116"/>
              <a:gd name="T19" fmla="*/ 187203 h 117"/>
              <a:gd name="T20" fmla="*/ 84452 w 116"/>
              <a:gd name="T21" fmla="*/ 179509 h 117"/>
              <a:gd name="T22" fmla="*/ 112603 w 116"/>
              <a:gd name="T23" fmla="*/ 187203 h 117"/>
              <a:gd name="T24" fmla="*/ 130517 w 116"/>
              <a:gd name="T25" fmla="*/ 184638 h 117"/>
              <a:gd name="T26" fmla="*/ 130517 w 116"/>
              <a:gd name="T27" fmla="*/ 279522 h 117"/>
              <a:gd name="T28" fmla="*/ 112603 w 116"/>
              <a:gd name="T29" fmla="*/ 279522 h 117"/>
              <a:gd name="T30" fmla="*/ 112603 w 116"/>
              <a:gd name="T31" fmla="*/ 300037 h 117"/>
              <a:gd name="T32" fmla="*/ 186819 w 116"/>
              <a:gd name="T33" fmla="*/ 300037 h 117"/>
              <a:gd name="T34" fmla="*/ 186819 w 116"/>
              <a:gd name="T35" fmla="*/ 279522 h 117"/>
              <a:gd name="T36" fmla="*/ 168905 w 116"/>
              <a:gd name="T37" fmla="*/ 279522 h 117"/>
              <a:gd name="T38" fmla="*/ 168905 w 116"/>
              <a:gd name="T39" fmla="*/ 187203 h 117"/>
              <a:gd name="T40" fmla="*/ 176582 w 116"/>
              <a:gd name="T41" fmla="*/ 187203 h 117"/>
              <a:gd name="T42" fmla="*/ 186819 w 116"/>
              <a:gd name="T43" fmla="*/ 187203 h 117"/>
              <a:gd name="T44" fmla="*/ 214970 w 116"/>
              <a:gd name="T45" fmla="*/ 179509 h 117"/>
              <a:gd name="T46" fmla="*/ 243121 w 116"/>
              <a:gd name="T47" fmla="*/ 187203 h 117"/>
              <a:gd name="T48" fmla="*/ 296863 w 116"/>
              <a:gd name="T49" fmla="*/ 130785 h 117"/>
              <a:gd name="T50" fmla="*/ 261035 w 116"/>
              <a:gd name="T51" fmla="*/ 79497 h 11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16" h="117">
                <a:moveTo>
                  <a:pt x="102" y="31"/>
                </a:moveTo>
                <a:cubicBezTo>
                  <a:pt x="102" y="30"/>
                  <a:pt x="102" y="30"/>
                  <a:pt x="102" y="30"/>
                </a:cubicBezTo>
                <a:cubicBezTo>
                  <a:pt x="102" y="18"/>
                  <a:pt x="93" y="9"/>
                  <a:pt x="82" y="8"/>
                </a:cubicBezTo>
                <a:cubicBezTo>
                  <a:pt x="78" y="3"/>
                  <a:pt x="72" y="0"/>
                  <a:pt x="66" y="0"/>
                </a:cubicBezTo>
                <a:cubicBezTo>
                  <a:pt x="58" y="0"/>
                  <a:pt x="51" y="5"/>
                  <a:pt x="47" y="11"/>
                </a:cubicBezTo>
                <a:cubicBezTo>
                  <a:pt x="44" y="9"/>
                  <a:pt x="40" y="8"/>
                  <a:pt x="37" y="8"/>
                </a:cubicBezTo>
                <a:cubicBezTo>
                  <a:pt x="24" y="8"/>
                  <a:pt x="15" y="17"/>
                  <a:pt x="15" y="30"/>
                </a:cubicBezTo>
                <a:cubicBezTo>
                  <a:pt x="15" y="30"/>
                  <a:pt x="15" y="30"/>
                  <a:pt x="15" y="31"/>
                </a:cubicBezTo>
                <a:cubicBezTo>
                  <a:pt x="6" y="34"/>
                  <a:pt x="0" y="42"/>
                  <a:pt x="0" y="51"/>
                </a:cubicBezTo>
                <a:cubicBezTo>
                  <a:pt x="0" y="63"/>
                  <a:pt x="10" y="73"/>
                  <a:pt x="22" y="73"/>
                </a:cubicBezTo>
                <a:cubicBezTo>
                  <a:pt x="26" y="73"/>
                  <a:pt x="30" y="72"/>
                  <a:pt x="33" y="70"/>
                </a:cubicBezTo>
                <a:cubicBezTo>
                  <a:pt x="36" y="72"/>
                  <a:pt x="40" y="73"/>
                  <a:pt x="44" y="73"/>
                </a:cubicBezTo>
                <a:cubicBezTo>
                  <a:pt x="46" y="73"/>
                  <a:pt x="49" y="73"/>
                  <a:pt x="51" y="72"/>
                </a:cubicBezTo>
                <a:cubicBezTo>
                  <a:pt x="51" y="109"/>
                  <a:pt x="51" y="109"/>
                  <a:pt x="51" y="109"/>
                </a:cubicBezTo>
                <a:cubicBezTo>
                  <a:pt x="44" y="109"/>
                  <a:pt x="44" y="109"/>
                  <a:pt x="44" y="109"/>
                </a:cubicBezTo>
                <a:cubicBezTo>
                  <a:pt x="44" y="117"/>
                  <a:pt x="44" y="117"/>
                  <a:pt x="44" y="117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66" y="109"/>
                  <a:pt x="66" y="109"/>
                  <a:pt x="66" y="109"/>
                </a:cubicBezTo>
                <a:cubicBezTo>
                  <a:pt x="66" y="73"/>
                  <a:pt x="66" y="73"/>
                  <a:pt x="66" y="73"/>
                </a:cubicBezTo>
                <a:cubicBezTo>
                  <a:pt x="67" y="73"/>
                  <a:pt x="68" y="73"/>
                  <a:pt x="69" y="73"/>
                </a:cubicBezTo>
                <a:cubicBezTo>
                  <a:pt x="70" y="73"/>
                  <a:pt x="72" y="73"/>
                  <a:pt x="73" y="73"/>
                </a:cubicBezTo>
                <a:cubicBezTo>
                  <a:pt x="77" y="73"/>
                  <a:pt x="80" y="72"/>
                  <a:pt x="84" y="70"/>
                </a:cubicBezTo>
                <a:cubicBezTo>
                  <a:pt x="87" y="72"/>
                  <a:pt x="91" y="73"/>
                  <a:pt x="95" y="73"/>
                </a:cubicBezTo>
                <a:cubicBezTo>
                  <a:pt x="107" y="73"/>
                  <a:pt x="116" y="63"/>
                  <a:pt x="116" y="51"/>
                </a:cubicBezTo>
                <a:cubicBezTo>
                  <a:pt x="116" y="42"/>
                  <a:pt x="110" y="34"/>
                  <a:pt x="102" y="3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1" name="Freeform 171"/>
          <p:cNvSpPr>
            <a:spLocks noEditPoints="1"/>
          </p:cNvSpPr>
          <p:nvPr/>
        </p:nvSpPr>
        <p:spPr bwMode="auto">
          <a:xfrm>
            <a:off x="3337313" y="3538646"/>
            <a:ext cx="266263" cy="244317"/>
          </a:xfrm>
          <a:custGeom>
            <a:avLst/>
            <a:gdLst>
              <a:gd name="T0" fmla="*/ 234950 w 182"/>
              <a:gd name="T1" fmla="*/ 69850 h 167"/>
              <a:gd name="T2" fmla="*/ 234950 w 182"/>
              <a:gd name="T3" fmla="*/ 3175 h 167"/>
              <a:gd name="T4" fmla="*/ 200025 w 182"/>
              <a:gd name="T5" fmla="*/ 3175 h 167"/>
              <a:gd name="T6" fmla="*/ 200025 w 182"/>
              <a:gd name="T7" fmla="*/ 41275 h 167"/>
              <a:gd name="T8" fmla="*/ 142875 w 182"/>
              <a:gd name="T9" fmla="*/ 0 h 167"/>
              <a:gd name="T10" fmla="*/ 0 w 182"/>
              <a:gd name="T11" fmla="*/ 111125 h 167"/>
              <a:gd name="T12" fmla="*/ 23813 w 182"/>
              <a:gd name="T13" fmla="*/ 138112 h 167"/>
              <a:gd name="T14" fmla="*/ 38100 w 182"/>
              <a:gd name="T15" fmla="*/ 128587 h 167"/>
              <a:gd name="T16" fmla="*/ 38100 w 182"/>
              <a:gd name="T17" fmla="*/ 265112 h 167"/>
              <a:gd name="T18" fmla="*/ 250825 w 182"/>
              <a:gd name="T19" fmla="*/ 265112 h 167"/>
              <a:gd name="T20" fmla="*/ 250825 w 182"/>
              <a:gd name="T21" fmla="*/ 128587 h 167"/>
              <a:gd name="T22" fmla="*/ 266700 w 182"/>
              <a:gd name="T23" fmla="*/ 138112 h 167"/>
              <a:gd name="T24" fmla="*/ 288925 w 182"/>
              <a:gd name="T25" fmla="*/ 111125 h 167"/>
              <a:gd name="T26" fmla="*/ 234950 w 182"/>
              <a:gd name="T27" fmla="*/ 69850 h 167"/>
              <a:gd name="T28" fmla="*/ 230188 w 182"/>
              <a:gd name="T29" fmla="*/ 244475 h 167"/>
              <a:gd name="T30" fmla="*/ 182563 w 182"/>
              <a:gd name="T31" fmla="*/ 244475 h 167"/>
              <a:gd name="T32" fmla="*/ 182563 w 182"/>
              <a:gd name="T33" fmla="*/ 165100 h 167"/>
              <a:gd name="T34" fmla="*/ 107950 w 182"/>
              <a:gd name="T35" fmla="*/ 165100 h 167"/>
              <a:gd name="T36" fmla="*/ 107950 w 182"/>
              <a:gd name="T37" fmla="*/ 244475 h 167"/>
              <a:gd name="T38" fmla="*/ 58738 w 182"/>
              <a:gd name="T39" fmla="*/ 244475 h 167"/>
              <a:gd name="T40" fmla="*/ 58738 w 182"/>
              <a:gd name="T41" fmla="*/ 112712 h 167"/>
              <a:gd name="T42" fmla="*/ 142875 w 182"/>
              <a:gd name="T43" fmla="*/ 49212 h 167"/>
              <a:gd name="T44" fmla="*/ 230188 w 182"/>
              <a:gd name="T45" fmla="*/ 112712 h 167"/>
              <a:gd name="T46" fmla="*/ 230188 w 182"/>
              <a:gd name="T47" fmla="*/ 244475 h 1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2" h="167">
                <a:moveTo>
                  <a:pt x="148" y="44"/>
                </a:moveTo>
                <a:lnTo>
                  <a:pt x="148" y="2"/>
                </a:lnTo>
                <a:lnTo>
                  <a:pt x="126" y="2"/>
                </a:lnTo>
                <a:lnTo>
                  <a:pt x="126" y="26"/>
                </a:lnTo>
                <a:lnTo>
                  <a:pt x="90" y="0"/>
                </a:lnTo>
                <a:lnTo>
                  <a:pt x="0" y="70"/>
                </a:lnTo>
                <a:lnTo>
                  <a:pt x="15" y="87"/>
                </a:lnTo>
                <a:lnTo>
                  <a:pt x="24" y="81"/>
                </a:lnTo>
                <a:lnTo>
                  <a:pt x="24" y="167"/>
                </a:lnTo>
                <a:lnTo>
                  <a:pt x="158" y="167"/>
                </a:lnTo>
                <a:lnTo>
                  <a:pt x="158" y="81"/>
                </a:lnTo>
                <a:lnTo>
                  <a:pt x="168" y="87"/>
                </a:lnTo>
                <a:lnTo>
                  <a:pt x="182" y="70"/>
                </a:lnTo>
                <a:lnTo>
                  <a:pt x="148" y="44"/>
                </a:lnTo>
                <a:close/>
                <a:moveTo>
                  <a:pt x="145" y="154"/>
                </a:moveTo>
                <a:lnTo>
                  <a:pt x="115" y="154"/>
                </a:lnTo>
                <a:lnTo>
                  <a:pt x="115" y="104"/>
                </a:lnTo>
                <a:lnTo>
                  <a:pt x="68" y="104"/>
                </a:lnTo>
                <a:lnTo>
                  <a:pt x="68" y="154"/>
                </a:lnTo>
                <a:lnTo>
                  <a:pt x="37" y="154"/>
                </a:lnTo>
                <a:lnTo>
                  <a:pt x="37" y="71"/>
                </a:lnTo>
                <a:lnTo>
                  <a:pt x="90" y="31"/>
                </a:lnTo>
                <a:lnTo>
                  <a:pt x="145" y="71"/>
                </a:lnTo>
                <a:lnTo>
                  <a:pt x="145" y="15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2" name="Freeform 172"/>
          <p:cNvSpPr>
            <a:spLocks noEditPoints="1"/>
          </p:cNvSpPr>
          <p:nvPr/>
        </p:nvSpPr>
        <p:spPr bwMode="auto">
          <a:xfrm>
            <a:off x="6162329" y="3506461"/>
            <a:ext cx="188725" cy="276503"/>
          </a:xfrm>
          <a:custGeom>
            <a:avLst/>
            <a:gdLst>
              <a:gd name="T0" fmla="*/ 102394 w 80"/>
              <a:gd name="T1" fmla="*/ 0 h 117"/>
              <a:gd name="T2" fmla="*/ 0 w 80"/>
              <a:gd name="T3" fmla="*/ 94883 h 117"/>
              <a:gd name="T4" fmla="*/ 102394 w 80"/>
              <a:gd name="T5" fmla="*/ 300037 h 117"/>
              <a:gd name="T6" fmla="*/ 204788 w 80"/>
              <a:gd name="T7" fmla="*/ 94883 h 117"/>
              <a:gd name="T8" fmla="*/ 102394 w 80"/>
              <a:gd name="T9" fmla="*/ 0 h 117"/>
              <a:gd name="T10" fmla="*/ 102394 w 80"/>
              <a:gd name="T11" fmla="*/ 125657 h 117"/>
              <a:gd name="T12" fmla="*/ 69116 w 80"/>
              <a:gd name="T13" fmla="*/ 94883 h 117"/>
              <a:gd name="T14" fmla="*/ 102394 w 80"/>
              <a:gd name="T15" fmla="*/ 61546 h 117"/>
              <a:gd name="T16" fmla="*/ 135672 w 80"/>
              <a:gd name="T17" fmla="*/ 94883 h 117"/>
              <a:gd name="T18" fmla="*/ 102394 w 80"/>
              <a:gd name="T19" fmla="*/ 125657 h 11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0" h="117">
                <a:moveTo>
                  <a:pt x="40" y="0"/>
                </a:moveTo>
                <a:cubicBezTo>
                  <a:pt x="24" y="0"/>
                  <a:pt x="0" y="8"/>
                  <a:pt x="0" y="37"/>
                </a:cubicBezTo>
                <a:cubicBezTo>
                  <a:pt x="0" y="51"/>
                  <a:pt x="32" y="102"/>
                  <a:pt x="40" y="117"/>
                </a:cubicBezTo>
                <a:cubicBezTo>
                  <a:pt x="48" y="102"/>
                  <a:pt x="80" y="51"/>
                  <a:pt x="80" y="37"/>
                </a:cubicBezTo>
                <a:cubicBezTo>
                  <a:pt x="80" y="8"/>
                  <a:pt x="56" y="0"/>
                  <a:pt x="40" y="0"/>
                </a:cubicBezTo>
                <a:close/>
                <a:moveTo>
                  <a:pt x="40" y="49"/>
                </a:moveTo>
                <a:cubicBezTo>
                  <a:pt x="33" y="49"/>
                  <a:pt x="27" y="44"/>
                  <a:pt x="27" y="37"/>
                </a:cubicBezTo>
                <a:cubicBezTo>
                  <a:pt x="27" y="30"/>
                  <a:pt x="33" y="24"/>
                  <a:pt x="40" y="24"/>
                </a:cubicBezTo>
                <a:cubicBezTo>
                  <a:pt x="47" y="24"/>
                  <a:pt x="53" y="30"/>
                  <a:pt x="53" y="37"/>
                </a:cubicBezTo>
                <a:cubicBezTo>
                  <a:pt x="53" y="44"/>
                  <a:pt x="47" y="49"/>
                  <a:pt x="40" y="4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3" name="Freeform 173"/>
          <p:cNvSpPr/>
          <p:nvPr/>
        </p:nvSpPr>
        <p:spPr bwMode="auto">
          <a:xfrm>
            <a:off x="6077476" y="1398304"/>
            <a:ext cx="273578" cy="228225"/>
          </a:xfrm>
          <a:custGeom>
            <a:avLst/>
            <a:gdLst>
              <a:gd name="T0" fmla="*/ 263594 w 116"/>
              <a:gd name="T1" fmla="*/ 91911 h 97"/>
              <a:gd name="T2" fmla="*/ 294304 w 116"/>
              <a:gd name="T3" fmla="*/ 71487 h 97"/>
              <a:gd name="T4" fmla="*/ 261035 w 116"/>
              <a:gd name="T5" fmla="*/ 76593 h 97"/>
              <a:gd name="T6" fmla="*/ 258476 w 116"/>
              <a:gd name="T7" fmla="*/ 68934 h 97"/>
              <a:gd name="T8" fmla="*/ 194496 w 116"/>
              <a:gd name="T9" fmla="*/ 20425 h 97"/>
              <a:gd name="T10" fmla="*/ 202174 w 116"/>
              <a:gd name="T11" fmla="*/ 17872 h 97"/>
              <a:gd name="T12" fmla="*/ 220088 w 116"/>
              <a:gd name="T13" fmla="*/ 7659 h 97"/>
              <a:gd name="T14" fmla="*/ 191937 w 116"/>
              <a:gd name="T15" fmla="*/ 12765 h 97"/>
              <a:gd name="T16" fmla="*/ 207292 w 116"/>
              <a:gd name="T17" fmla="*/ 0 h 97"/>
              <a:gd name="T18" fmla="*/ 184260 w 116"/>
              <a:gd name="T19" fmla="*/ 12765 h 97"/>
              <a:gd name="T20" fmla="*/ 189378 w 116"/>
              <a:gd name="T21" fmla="*/ 2553 h 97"/>
              <a:gd name="T22" fmla="*/ 143313 w 116"/>
              <a:gd name="T23" fmla="*/ 74040 h 97"/>
              <a:gd name="T24" fmla="*/ 120281 w 116"/>
              <a:gd name="T25" fmla="*/ 56168 h 97"/>
              <a:gd name="T26" fmla="*/ 43506 w 116"/>
              <a:gd name="T27" fmla="*/ 22978 h 97"/>
              <a:gd name="T28" fmla="*/ 69097 w 116"/>
              <a:gd name="T29" fmla="*/ 61274 h 97"/>
              <a:gd name="T30" fmla="*/ 51183 w 116"/>
              <a:gd name="T31" fmla="*/ 63827 h 97"/>
              <a:gd name="T32" fmla="*/ 84452 w 116"/>
              <a:gd name="T33" fmla="*/ 91911 h 97"/>
              <a:gd name="T34" fmla="*/ 63979 w 116"/>
              <a:gd name="T35" fmla="*/ 99571 h 97"/>
              <a:gd name="T36" fmla="*/ 99807 w 116"/>
              <a:gd name="T37" fmla="*/ 117442 h 97"/>
              <a:gd name="T38" fmla="*/ 110044 w 116"/>
              <a:gd name="T39" fmla="*/ 142973 h 97"/>
              <a:gd name="T40" fmla="*/ 0 w 116"/>
              <a:gd name="T41" fmla="*/ 145526 h 97"/>
              <a:gd name="T42" fmla="*/ 261035 w 116"/>
              <a:gd name="T43" fmla="*/ 109783 h 97"/>
              <a:gd name="T44" fmla="*/ 296863 w 116"/>
              <a:gd name="T45" fmla="*/ 94464 h 97"/>
              <a:gd name="T46" fmla="*/ 263594 w 116"/>
              <a:gd name="T47" fmla="*/ 91911 h 9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16" h="97">
                <a:moveTo>
                  <a:pt x="103" y="36"/>
                </a:moveTo>
                <a:cubicBezTo>
                  <a:pt x="109" y="35"/>
                  <a:pt x="114" y="33"/>
                  <a:pt x="115" y="28"/>
                </a:cubicBezTo>
                <a:cubicBezTo>
                  <a:pt x="113" y="30"/>
                  <a:pt x="106" y="32"/>
                  <a:pt x="102" y="30"/>
                </a:cubicBezTo>
                <a:cubicBezTo>
                  <a:pt x="102" y="29"/>
                  <a:pt x="101" y="28"/>
                  <a:pt x="101" y="27"/>
                </a:cubicBezTo>
                <a:cubicBezTo>
                  <a:pt x="98" y="16"/>
                  <a:pt x="88" y="7"/>
                  <a:pt x="76" y="8"/>
                </a:cubicBezTo>
                <a:cubicBezTo>
                  <a:pt x="77" y="8"/>
                  <a:pt x="78" y="7"/>
                  <a:pt x="79" y="7"/>
                </a:cubicBezTo>
                <a:cubicBezTo>
                  <a:pt x="80" y="7"/>
                  <a:pt x="88" y="5"/>
                  <a:pt x="86" y="3"/>
                </a:cubicBezTo>
                <a:cubicBezTo>
                  <a:pt x="85" y="1"/>
                  <a:pt x="77" y="5"/>
                  <a:pt x="75" y="5"/>
                </a:cubicBezTo>
                <a:cubicBezTo>
                  <a:pt x="77" y="4"/>
                  <a:pt x="81" y="3"/>
                  <a:pt x="81" y="0"/>
                </a:cubicBezTo>
                <a:cubicBezTo>
                  <a:pt x="78" y="1"/>
                  <a:pt x="75" y="2"/>
                  <a:pt x="72" y="5"/>
                </a:cubicBezTo>
                <a:cubicBezTo>
                  <a:pt x="73" y="4"/>
                  <a:pt x="74" y="3"/>
                  <a:pt x="74" y="1"/>
                </a:cubicBezTo>
                <a:cubicBezTo>
                  <a:pt x="65" y="7"/>
                  <a:pt x="60" y="18"/>
                  <a:pt x="56" y="29"/>
                </a:cubicBezTo>
                <a:cubicBezTo>
                  <a:pt x="52" y="26"/>
                  <a:pt x="50" y="24"/>
                  <a:pt x="47" y="22"/>
                </a:cubicBezTo>
                <a:cubicBezTo>
                  <a:pt x="40" y="18"/>
                  <a:pt x="31" y="14"/>
                  <a:pt x="17" y="9"/>
                </a:cubicBezTo>
                <a:cubicBezTo>
                  <a:pt x="17" y="14"/>
                  <a:pt x="19" y="20"/>
                  <a:pt x="27" y="24"/>
                </a:cubicBezTo>
                <a:cubicBezTo>
                  <a:pt x="25" y="24"/>
                  <a:pt x="22" y="24"/>
                  <a:pt x="20" y="25"/>
                </a:cubicBezTo>
                <a:cubicBezTo>
                  <a:pt x="21" y="30"/>
                  <a:pt x="24" y="34"/>
                  <a:pt x="33" y="36"/>
                </a:cubicBezTo>
                <a:cubicBezTo>
                  <a:pt x="29" y="36"/>
                  <a:pt x="27" y="37"/>
                  <a:pt x="25" y="39"/>
                </a:cubicBezTo>
                <a:cubicBezTo>
                  <a:pt x="27" y="43"/>
                  <a:pt x="31" y="47"/>
                  <a:pt x="39" y="46"/>
                </a:cubicBezTo>
                <a:cubicBezTo>
                  <a:pt x="30" y="50"/>
                  <a:pt x="36" y="57"/>
                  <a:pt x="43" y="56"/>
                </a:cubicBezTo>
                <a:cubicBezTo>
                  <a:pt x="31" y="69"/>
                  <a:pt x="11" y="68"/>
                  <a:pt x="0" y="57"/>
                </a:cubicBezTo>
                <a:cubicBezTo>
                  <a:pt x="29" y="97"/>
                  <a:pt x="93" y="81"/>
                  <a:pt x="102" y="43"/>
                </a:cubicBezTo>
                <a:cubicBezTo>
                  <a:pt x="109" y="43"/>
                  <a:pt x="113" y="40"/>
                  <a:pt x="116" y="37"/>
                </a:cubicBezTo>
                <a:cubicBezTo>
                  <a:pt x="112" y="38"/>
                  <a:pt x="106" y="37"/>
                  <a:pt x="103" y="3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4" name="Freeform 174"/>
          <p:cNvSpPr/>
          <p:nvPr/>
        </p:nvSpPr>
        <p:spPr bwMode="auto">
          <a:xfrm>
            <a:off x="6694853" y="1313452"/>
            <a:ext cx="201891" cy="273578"/>
          </a:xfrm>
          <a:custGeom>
            <a:avLst/>
            <a:gdLst>
              <a:gd name="T0" fmla="*/ 183412 w 86"/>
              <a:gd name="T1" fmla="*/ 222647 h 116"/>
              <a:gd name="T2" fmla="*/ 109537 w 86"/>
              <a:gd name="T3" fmla="*/ 222647 h 116"/>
              <a:gd name="T4" fmla="*/ 84064 w 86"/>
              <a:gd name="T5" fmla="*/ 212411 h 116"/>
              <a:gd name="T6" fmla="*/ 73874 w 86"/>
              <a:gd name="T7" fmla="*/ 186819 h 116"/>
              <a:gd name="T8" fmla="*/ 73874 w 86"/>
              <a:gd name="T9" fmla="*/ 161227 h 116"/>
              <a:gd name="T10" fmla="*/ 178317 w 86"/>
              <a:gd name="T11" fmla="*/ 161227 h 116"/>
              <a:gd name="T12" fmla="*/ 201243 w 86"/>
              <a:gd name="T13" fmla="*/ 150991 h 116"/>
              <a:gd name="T14" fmla="*/ 211433 w 86"/>
              <a:gd name="T15" fmla="*/ 125399 h 116"/>
              <a:gd name="T16" fmla="*/ 201243 w 86"/>
              <a:gd name="T17" fmla="*/ 102367 h 116"/>
              <a:gd name="T18" fmla="*/ 178317 w 86"/>
              <a:gd name="T19" fmla="*/ 92130 h 116"/>
              <a:gd name="T20" fmla="*/ 73874 w 86"/>
              <a:gd name="T21" fmla="*/ 92130 h 116"/>
              <a:gd name="T22" fmla="*/ 73874 w 86"/>
              <a:gd name="T23" fmla="*/ 38387 h 116"/>
              <a:gd name="T24" fmla="*/ 63685 w 86"/>
              <a:gd name="T25" fmla="*/ 12796 h 116"/>
              <a:gd name="T26" fmla="*/ 35663 w 86"/>
              <a:gd name="T27" fmla="*/ 0 h 116"/>
              <a:gd name="T28" fmla="*/ 10190 w 86"/>
              <a:gd name="T29" fmla="*/ 10237 h 116"/>
              <a:gd name="T30" fmla="*/ 0 w 86"/>
              <a:gd name="T31" fmla="*/ 38387 h 116"/>
              <a:gd name="T32" fmla="*/ 0 w 86"/>
              <a:gd name="T33" fmla="*/ 186819 h 116"/>
              <a:gd name="T34" fmla="*/ 30569 w 86"/>
              <a:gd name="T35" fmla="*/ 266153 h 116"/>
              <a:gd name="T36" fmla="*/ 109537 w 86"/>
              <a:gd name="T37" fmla="*/ 296863 h 116"/>
              <a:gd name="T38" fmla="*/ 183412 w 86"/>
              <a:gd name="T39" fmla="*/ 296863 h 116"/>
              <a:gd name="T40" fmla="*/ 208885 w 86"/>
              <a:gd name="T41" fmla="*/ 286626 h 116"/>
              <a:gd name="T42" fmla="*/ 219075 w 86"/>
              <a:gd name="T43" fmla="*/ 261035 h 116"/>
              <a:gd name="T44" fmla="*/ 208885 w 86"/>
              <a:gd name="T45" fmla="*/ 235443 h 116"/>
              <a:gd name="T46" fmla="*/ 183412 w 86"/>
              <a:gd name="T47" fmla="*/ 222647 h 11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6" h="116">
                <a:moveTo>
                  <a:pt x="72" y="87"/>
                </a:moveTo>
                <a:cubicBezTo>
                  <a:pt x="43" y="87"/>
                  <a:pt x="43" y="87"/>
                  <a:pt x="43" y="87"/>
                </a:cubicBezTo>
                <a:cubicBezTo>
                  <a:pt x="39" y="87"/>
                  <a:pt x="36" y="86"/>
                  <a:pt x="33" y="83"/>
                </a:cubicBezTo>
                <a:cubicBezTo>
                  <a:pt x="30" y="80"/>
                  <a:pt x="29" y="77"/>
                  <a:pt x="29" y="73"/>
                </a:cubicBezTo>
                <a:cubicBezTo>
                  <a:pt x="29" y="63"/>
                  <a:pt x="29" y="63"/>
                  <a:pt x="29" y="63"/>
                </a:cubicBezTo>
                <a:cubicBezTo>
                  <a:pt x="70" y="63"/>
                  <a:pt x="70" y="63"/>
                  <a:pt x="70" y="63"/>
                </a:cubicBezTo>
                <a:cubicBezTo>
                  <a:pt x="73" y="63"/>
                  <a:pt x="76" y="61"/>
                  <a:pt x="79" y="59"/>
                </a:cubicBezTo>
                <a:cubicBezTo>
                  <a:pt x="82" y="56"/>
                  <a:pt x="83" y="53"/>
                  <a:pt x="83" y="49"/>
                </a:cubicBezTo>
                <a:cubicBezTo>
                  <a:pt x="83" y="46"/>
                  <a:pt x="82" y="42"/>
                  <a:pt x="79" y="40"/>
                </a:cubicBezTo>
                <a:cubicBezTo>
                  <a:pt x="76" y="37"/>
                  <a:pt x="73" y="36"/>
                  <a:pt x="70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1"/>
                  <a:pt x="27" y="7"/>
                  <a:pt x="25" y="5"/>
                </a:cubicBezTo>
                <a:cubicBezTo>
                  <a:pt x="22" y="2"/>
                  <a:pt x="18" y="0"/>
                  <a:pt x="14" y="0"/>
                </a:cubicBezTo>
                <a:cubicBezTo>
                  <a:pt x="10" y="0"/>
                  <a:pt x="7" y="2"/>
                  <a:pt x="4" y="4"/>
                </a:cubicBezTo>
                <a:cubicBezTo>
                  <a:pt x="1" y="7"/>
                  <a:pt x="0" y="11"/>
                  <a:pt x="0" y="15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85"/>
                  <a:pt x="4" y="95"/>
                  <a:pt x="12" y="104"/>
                </a:cubicBezTo>
                <a:cubicBezTo>
                  <a:pt x="21" y="112"/>
                  <a:pt x="31" y="116"/>
                  <a:pt x="43" y="116"/>
                </a:cubicBezTo>
                <a:cubicBezTo>
                  <a:pt x="72" y="116"/>
                  <a:pt x="72" y="116"/>
                  <a:pt x="72" y="116"/>
                </a:cubicBezTo>
                <a:cubicBezTo>
                  <a:pt x="76" y="116"/>
                  <a:pt x="79" y="115"/>
                  <a:pt x="82" y="112"/>
                </a:cubicBezTo>
                <a:cubicBezTo>
                  <a:pt x="85" y="109"/>
                  <a:pt x="86" y="106"/>
                  <a:pt x="86" y="102"/>
                </a:cubicBezTo>
                <a:cubicBezTo>
                  <a:pt x="86" y="98"/>
                  <a:pt x="85" y="95"/>
                  <a:pt x="82" y="92"/>
                </a:cubicBezTo>
                <a:cubicBezTo>
                  <a:pt x="79" y="89"/>
                  <a:pt x="76" y="87"/>
                  <a:pt x="72" y="8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5" name="Freeform 175"/>
          <p:cNvSpPr>
            <a:spLocks noEditPoints="1"/>
          </p:cNvSpPr>
          <p:nvPr/>
        </p:nvSpPr>
        <p:spPr bwMode="auto">
          <a:xfrm>
            <a:off x="1694385" y="1863532"/>
            <a:ext cx="276504" cy="273578"/>
          </a:xfrm>
          <a:custGeom>
            <a:avLst/>
            <a:gdLst>
              <a:gd name="T0" fmla="*/ 287216 w 117"/>
              <a:gd name="T1" fmla="*/ 168905 h 116"/>
              <a:gd name="T2" fmla="*/ 287216 w 117"/>
              <a:gd name="T3" fmla="*/ 148432 h 116"/>
              <a:gd name="T4" fmla="*/ 151301 w 117"/>
              <a:gd name="T5" fmla="*/ 10237 h 116"/>
              <a:gd name="T6" fmla="*/ 128221 w 117"/>
              <a:gd name="T7" fmla="*/ 10237 h 116"/>
              <a:gd name="T8" fmla="*/ 84626 w 117"/>
              <a:gd name="T9" fmla="*/ 0 h 116"/>
              <a:gd name="T10" fmla="*/ 0 w 117"/>
              <a:gd name="T11" fmla="*/ 81893 h 116"/>
              <a:gd name="T12" fmla="*/ 12822 w 117"/>
              <a:gd name="T13" fmla="*/ 125399 h 116"/>
              <a:gd name="T14" fmla="*/ 12822 w 117"/>
              <a:gd name="T15" fmla="*/ 148432 h 116"/>
              <a:gd name="T16" fmla="*/ 151301 w 117"/>
              <a:gd name="T17" fmla="*/ 286626 h 116"/>
              <a:gd name="T18" fmla="*/ 171817 w 117"/>
              <a:gd name="T19" fmla="*/ 284067 h 116"/>
              <a:gd name="T20" fmla="*/ 215412 w 117"/>
              <a:gd name="T21" fmla="*/ 296863 h 116"/>
              <a:gd name="T22" fmla="*/ 300038 w 117"/>
              <a:gd name="T23" fmla="*/ 212411 h 116"/>
              <a:gd name="T24" fmla="*/ 287216 w 117"/>
              <a:gd name="T25" fmla="*/ 168905 h 116"/>
              <a:gd name="T26" fmla="*/ 215412 w 117"/>
              <a:gd name="T27" fmla="*/ 209851 h 116"/>
              <a:gd name="T28" fmla="*/ 189768 w 117"/>
              <a:gd name="T29" fmla="*/ 230325 h 116"/>
              <a:gd name="T30" fmla="*/ 151301 w 117"/>
              <a:gd name="T31" fmla="*/ 238002 h 116"/>
              <a:gd name="T32" fmla="*/ 105142 w 117"/>
              <a:gd name="T33" fmla="*/ 227766 h 116"/>
              <a:gd name="T34" fmla="*/ 84626 w 117"/>
              <a:gd name="T35" fmla="*/ 209851 h 116"/>
              <a:gd name="T36" fmla="*/ 76933 w 117"/>
              <a:gd name="T37" fmla="*/ 186819 h 116"/>
              <a:gd name="T38" fmla="*/ 79497 w 117"/>
              <a:gd name="T39" fmla="*/ 174023 h 116"/>
              <a:gd name="T40" fmla="*/ 92319 w 117"/>
              <a:gd name="T41" fmla="*/ 168905 h 116"/>
              <a:gd name="T42" fmla="*/ 102577 w 117"/>
              <a:gd name="T43" fmla="*/ 174023 h 116"/>
              <a:gd name="T44" fmla="*/ 110270 w 117"/>
              <a:gd name="T45" fmla="*/ 184260 h 116"/>
              <a:gd name="T46" fmla="*/ 117964 w 117"/>
              <a:gd name="T47" fmla="*/ 197056 h 116"/>
              <a:gd name="T48" fmla="*/ 130786 w 117"/>
              <a:gd name="T49" fmla="*/ 207292 h 116"/>
              <a:gd name="T50" fmla="*/ 148737 w 117"/>
              <a:gd name="T51" fmla="*/ 209851 h 116"/>
              <a:gd name="T52" fmla="*/ 176945 w 117"/>
              <a:gd name="T53" fmla="*/ 202174 h 116"/>
              <a:gd name="T54" fmla="*/ 187203 w 117"/>
              <a:gd name="T55" fmla="*/ 186819 h 116"/>
              <a:gd name="T56" fmla="*/ 179510 w 117"/>
              <a:gd name="T57" fmla="*/ 171464 h 116"/>
              <a:gd name="T58" fmla="*/ 166688 w 117"/>
              <a:gd name="T59" fmla="*/ 163786 h 116"/>
              <a:gd name="T60" fmla="*/ 143608 w 117"/>
              <a:gd name="T61" fmla="*/ 158668 h 116"/>
              <a:gd name="T62" fmla="*/ 107706 w 117"/>
              <a:gd name="T63" fmla="*/ 148432 h 116"/>
              <a:gd name="T64" fmla="*/ 87191 w 117"/>
              <a:gd name="T65" fmla="*/ 133077 h 116"/>
              <a:gd name="T66" fmla="*/ 79497 w 117"/>
              <a:gd name="T67" fmla="*/ 107485 h 116"/>
              <a:gd name="T68" fmla="*/ 87191 w 117"/>
              <a:gd name="T69" fmla="*/ 81893 h 116"/>
              <a:gd name="T70" fmla="*/ 112835 w 117"/>
              <a:gd name="T71" fmla="*/ 63979 h 116"/>
              <a:gd name="T72" fmla="*/ 148737 w 117"/>
              <a:gd name="T73" fmla="*/ 58861 h 116"/>
              <a:gd name="T74" fmla="*/ 179510 w 117"/>
              <a:gd name="T75" fmla="*/ 61420 h 116"/>
              <a:gd name="T76" fmla="*/ 200025 w 117"/>
              <a:gd name="T77" fmla="*/ 71657 h 116"/>
              <a:gd name="T78" fmla="*/ 212847 w 117"/>
              <a:gd name="T79" fmla="*/ 87012 h 116"/>
              <a:gd name="T80" fmla="*/ 215412 w 117"/>
              <a:gd name="T81" fmla="*/ 99807 h 116"/>
              <a:gd name="T82" fmla="*/ 210283 w 117"/>
              <a:gd name="T83" fmla="*/ 112603 h 116"/>
              <a:gd name="T84" fmla="*/ 200025 w 117"/>
              <a:gd name="T85" fmla="*/ 117722 h 116"/>
              <a:gd name="T86" fmla="*/ 189768 w 117"/>
              <a:gd name="T87" fmla="*/ 115162 h 116"/>
              <a:gd name="T88" fmla="*/ 182074 w 117"/>
              <a:gd name="T89" fmla="*/ 104926 h 116"/>
              <a:gd name="T90" fmla="*/ 169252 w 117"/>
              <a:gd name="T91" fmla="*/ 89571 h 116"/>
              <a:gd name="T92" fmla="*/ 146172 w 117"/>
              <a:gd name="T93" fmla="*/ 84452 h 116"/>
              <a:gd name="T94" fmla="*/ 123093 w 117"/>
              <a:gd name="T95" fmla="*/ 89571 h 116"/>
              <a:gd name="T96" fmla="*/ 115399 w 117"/>
              <a:gd name="T97" fmla="*/ 102367 h 116"/>
              <a:gd name="T98" fmla="*/ 117964 w 117"/>
              <a:gd name="T99" fmla="*/ 112603 h 116"/>
              <a:gd name="T100" fmla="*/ 125657 w 117"/>
              <a:gd name="T101" fmla="*/ 117722 h 116"/>
              <a:gd name="T102" fmla="*/ 135915 w 117"/>
              <a:gd name="T103" fmla="*/ 122840 h 116"/>
              <a:gd name="T104" fmla="*/ 153866 w 117"/>
              <a:gd name="T105" fmla="*/ 127958 h 116"/>
              <a:gd name="T106" fmla="*/ 184639 w 117"/>
              <a:gd name="T107" fmla="*/ 135636 h 116"/>
              <a:gd name="T108" fmla="*/ 205154 w 117"/>
              <a:gd name="T109" fmla="*/ 145872 h 116"/>
              <a:gd name="T110" fmla="*/ 220541 w 117"/>
              <a:gd name="T111" fmla="*/ 158668 h 116"/>
              <a:gd name="T112" fmla="*/ 225670 w 117"/>
              <a:gd name="T113" fmla="*/ 181701 h 116"/>
              <a:gd name="T114" fmla="*/ 215412 w 117"/>
              <a:gd name="T115" fmla="*/ 209851 h 1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7" h="116">
                <a:moveTo>
                  <a:pt x="112" y="66"/>
                </a:moveTo>
                <a:cubicBezTo>
                  <a:pt x="112" y="63"/>
                  <a:pt x="112" y="61"/>
                  <a:pt x="112" y="58"/>
                </a:cubicBezTo>
                <a:cubicBezTo>
                  <a:pt x="112" y="28"/>
                  <a:pt x="88" y="4"/>
                  <a:pt x="59" y="4"/>
                </a:cubicBezTo>
                <a:cubicBezTo>
                  <a:pt x="56" y="4"/>
                  <a:pt x="53" y="4"/>
                  <a:pt x="50" y="4"/>
                </a:cubicBezTo>
                <a:cubicBezTo>
                  <a:pt x="45" y="1"/>
                  <a:pt x="39" y="0"/>
                  <a:pt x="33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8"/>
                  <a:pt x="2" y="44"/>
                  <a:pt x="5" y="49"/>
                </a:cubicBezTo>
                <a:cubicBezTo>
                  <a:pt x="5" y="52"/>
                  <a:pt x="5" y="55"/>
                  <a:pt x="5" y="58"/>
                </a:cubicBezTo>
                <a:cubicBezTo>
                  <a:pt x="5" y="87"/>
                  <a:pt x="29" y="112"/>
                  <a:pt x="59" y="112"/>
                </a:cubicBezTo>
                <a:cubicBezTo>
                  <a:pt x="61" y="112"/>
                  <a:pt x="64" y="111"/>
                  <a:pt x="67" y="111"/>
                </a:cubicBezTo>
                <a:cubicBezTo>
                  <a:pt x="72" y="114"/>
                  <a:pt x="78" y="116"/>
                  <a:pt x="84" y="116"/>
                </a:cubicBezTo>
                <a:cubicBezTo>
                  <a:pt x="102" y="116"/>
                  <a:pt x="117" y="101"/>
                  <a:pt x="117" y="83"/>
                </a:cubicBezTo>
                <a:cubicBezTo>
                  <a:pt x="117" y="77"/>
                  <a:pt x="115" y="71"/>
                  <a:pt x="112" y="66"/>
                </a:cubicBezTo>
                <a:close/>
                <a:moveTo>
                  <a:pt x="84" y="82"/>
                </a:moveTo>
                <a:cubicBezTo>
                  <a:pt x="82" y="85"/>
                  <a:pt x="78" y="88"/>
                  <a:pt x="74" y="90"/>
                </a:cubicBezTo>
                <a:cubicBezTo>
                  <a:pt x="70" y="92"/>
                  <a:pt x="65" y="93"/>
                  <a:pt x="59" y="93"/>
                </a:cubicBezTo>
                <a:cubicBezTo>
                  <a:pt x="51" y="93"/>
                  <a:pt x="45" y="91"/>
                  <a:pt x="41" y="89"/>
                </a:cubicBezTo>
                <a:cubicBezTo>
                  <a:pt x="37" y="87"/>
                  <a:pt x="35" y="85"/>
                  <a:pt x="33" y="82"/>
                </a:cubicBezTo>
                <a:cubicBezTo>
                  <a:pt x="31" y="79"/>
                  <a:pt x="30" y="76"/>
                  <a:pt x="30" y="73"/>
                </a:cubicBezTo>
                <a:cubicBezTo>
                  <a:pt x="30" y="71"/>
                  <a:pt x="30" y="69"/>
                  <a:pt x="31" y="68"/>
                </a:cubicBezTo>
                <a:cubicBezTo>
                  <a:pt x="33" y="67"/>
                  <a:pt x="34" y="66"/>
                  <a:pt x="36" y="66"/>
                </a:cubicBezTo>
                <a:cubicBezTo>
                  <a:pt x="38" y="66"/>
                  <a:pt x="39" y="67"/>
                  <a:pt x="40" y="68"/>
                </a:cubicBezTo>
                <a:cubicBezTo>
                  <a:pt x="42" y="69"/>
                  <a:pt x="42" y="70"/>
                  <a:pt x="43" y="72"/>
                </a:cubicBezTo>
                <a:cubicBezTo>
                  <a:pt x="44" y="74"/>
                  <a:pt x="45" y="76"/>
                  <a:pt x="46" y="77"/>
                </a:cubicBezTo>
                <a:cubicBezTo>
                  <a:pt x="47" y="79"/>
                  <a:pt x="49" y="80"/>
                  <a:pt x="51" y="81"/>
                </a:cubicBezTo>
                <a:cubicBezTo>
                  <a:pt x="52" y="82"/>
                  <a:pt x="55" y="82"/>
                  <a:pt x="58" y="82"/>
                </a:cubicBezTo>
                <a:cubicBezTo>
                  <a:pt x="62" y="82"/>
                  <a:pt x="66" y="81"/>
                  <a:pt x="69" y="79"/>
                </a:cubicBezTo>
                <a:cubicBezTo>
                  <a:pt x="71" y="78"/>
                  <a:pt x="73" y="75"/>
                  <a:pt x="73" y="73"/>
                </a:cubicBezTo>
                <a:cubicBezTo>
                  <a:pt x="73" y="70"/>
                  <a:pt x="72" y="69"/>
                  <a:pt x="70" y="67"/>
                </a:cubicBezTo>
                <a:cubicBezTo>
                  <a:pt x="69" y="66"/>
                  <a:pt x="67" y="65"/>
                  <a:pt x="65" y="64"/>
                </a:cubicBezTo>
                <a:cubicBezTo>
                  <a:pt x="63" y="63"/>
                  <a:pt x="59" y="63"/>
                  <a:pt x="56" y="62"/>
                </a:cubicBezTo>
                <a:cubicBezTo>
                  <a:pt x="50" y="61"/>
                  <a:pt x="46" y="59"/>
                  <a:pt x="42" y="58"/>
                </a:cubicBezTo>
                <a:cubicBezTo>
                  <a:pt x="39" y="56"/>
                  <a:pt x="36" y="54"/>
                  <a:pt x="34" y="52"/>
                </a:cubicBezTo>
                <a:cubicBezTo>
                  <a:pt x="32" y="49"/>
                  <a:pt x="31" y="46"/>
                  <a:pt x="31" y="42"/>
                </a:cubicBezTo>
                <a:cubicBezTo>
                  <a:pt x="31" y="38"/>
                  <a:pt x="32" y="35"/>
                  <a:pt x="34" y="32"/>
                </a:cubicBezTo>
                <a:cubicBezTo>
                  <a:pt x="36" y="29"/>
                  <a:pt x="40" y="27"/>
                  <a:pt x="44" y="25"/>
                </a:cubicBezTo>
                <a:cubicBezTo>
                  <a:pt x="48" y="23"/>
                  <a:pt x="53" y="23"/>
                  <a:pt x="58" y="23"/>
                </a:cubicBezTo>
                <a:cubicBezTo>
                  <a:pt x="63" y="23"/>
                  <a:pt x="67" y="23"/>
                  <a:pt x="70" y="24"/>
                </a:cubicBezTo>
                <a:cubicBezTo>
                  <a:pt x="73" y="25"/>
                  <a:pt x="76" y="27"/>
                  <a:pt x="78" y="28"/>
                </a:cubicBezTo>
                <a:cubicBezTo>
                  <a:pt x="80" y="30"/>
                  <a:pt x="82" y="32"/>
                  <a:pt x="83" y="34"/>
                </a:cubicBezTo>
                <a:cubicBezTo>
                  <a:pt x="84" y="36"/>
                  <a:pt x="84" y="38"/>
                  <a:pt x="84" y="39"/>
                </a:cubicBezTo>
                <a:cubicBezTo>
                  <a:pt x="84" y="41"/>
                  <a:pt x="84" y="43"/>
                  <a:pt x="82" y="44"/>
                </a:cubicBezTo>
                <a:cubicBezTo>
                  <a:pt x="81" y="45"/>
                  <a:pt x="80" y="46"/>
                  <a:pt x="78" y="46"/>
                </a:cubicBezTo>
                <a:cubicBezTo>
                  <a:pt x="76" y="46"/>
                  <a:pt x="75" y="46"/>
                  <a:pt x="74" y="45"/>
                </a:cubicBezTo>
                <a:cubicBezTo>
                  <a:pt x="73" y="44"/>
                  <a:pt x="72" y="43"/>
                  <a:pt x="71" y="41"/>
                </a:cubicBezTo>
                <a:cubicBezTo>
                  <a:pt x="69" y="38"/>
                  <a:pt x="68" y="36"/>
                  <a:pt x="66" y="35"/>
                </a:cubicBezTo>
                <a:cubicBezTo>
                  <a:pt x="64" y="34"/>
                  <a:pt x="61" y="33"/>
                  <a:pt x="57" y="33"/>
                </a:cubicBezTo>
                <a:cubicBezTo>
                  <a:pt x="54" y="33"/>
                  <a:pt x="51" y="34"/>
                  <a:pt x="48" y="35"/>
                </a:cubicBezTo>
                <a:cubicBezTo>
                  <a:pt x="46" y="37"/>
                  <a:pt x="45" y="38"/>
                  <a:pt x="45" y="40"/>
                </a:cubicBezTo>
                <a:cubicBezTo>
                  <a:pt x="45" y="42"/>
                  <a:pt x="45" y="43"/>
                  <a:pt x="46" y="44"/>
                </a:cubicBezTo>
                <a:cubicBezTo>
                  <a:pt x="47" y="45"/>
                  <a:pt x="48" y="46"/>
                  <a:pt x="49" y="46"/>
                </a:cubicBezTo>
                <a:cubicBezTo>
                  <a:pt x="51" y="47"/>
                  <a:pt x="52" y="48"/>
                  <a:pt x="53" y="48"/>
                </a:cubicBezTo>
                <a:cubicBezTo>
                  <a:pt x="55" y="48"/>
                  <a:pt x="57" y="49"/>
                  <a:pt x="60" y="50"/>
                </a:cubicBezTo>
                <a:cubicBezTo>
                  <a:pt x="65" y="51"/>
                  <a:pt x="68" y="52"/>
                  <a:pt x="72" y="53"/>
                </a:cubicBezTo>
                <a:cubicBezTo>
                  <a:pt x="75" y="54"/>
                  <a:pt x="78" y="55"/>
                  <a:pt x="80" y="57"/>
                </a:cubicBezTo>
                <a:cubicBezTo>
                  <a:pt x="82" y="58"/>
                  <a:pt x="84" y="60"/>
                  <a:pt x="86" y="62"/>
                </a:cubicBezTo>
                <a:cubicBezTo>
                  <a:pt x="87" y="65"/>
                  <a:pt x="88" y="68"/>
                  <a:pt x="88" y="71"/>
                </a:cubicBezTo>
                <a:cubicBezTo>
                  <a:pt x="88" y="75"/>
                  <a:pt x="86" y="79"/>
                  <a:pt x="84" y="8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6" name="Freeform 176"/>
          <p:cNvSpPr>
            <a:spLocks noEditPoints="1"/>
          </p:cNvSpPr>
          <p:nvPr/>
        </p:nvSpPr>
        <p:spPr bwMode="auto">
          <a:xfrm>
            <a:off x="607390" y="1863532"/>
            <a:ext cx="269189" cy="273578"/>
          </a:xfrm>
          <a:custGeom>
            <a:avLst/>
            <a:gdLst>
              <a:gd name="T0" fmla="*/ 187046 w 114"/>
              <a:gd name="T1" fmla="*/ 0 h 116"/>
              <a:gd name="T2" fmla="*/ 56370 w 114"/>
              <a:gd name="T3" fmla="*/ 0 h 116"/>
              <a:gd name="T4" fmla="*/ 0 w 114"/>
              <a:gd name="T5" fmla="*/ 263594 h 116"/>
              <a:gd name="T6" fmla="*/ 76868 w 114"/>
              <a:gd name="T7" fmla="*/ 263594 h 116"/>
              <a:gd name="T8" fmla="*/ 94804 w 114"/>
              <a:gd name="T9" fmla="*/ 176582 h 116"/>
              <a:gd name="T10" fmla="*/ 148612 w 114"/>
              <a:gd name="T11" fmla="*/ 176582 h 116"/>
              <a:gd name="T12" fmla="*/ 256228 w 114"/>
              <a:gd name="T13" fmla="*/ 89571 h 116"/>
              <a:gd name="T14" fmla="*/ 187046 w 114"/>
              <a:gd name="T15" fmla="*/ 0 h 116"/>
              <a:gd name="T16" fmla="*/ 130676 w 114"/>
              <a:gd name="T17" fmla="*/ 125399 h 116"/>
              <a:gd name="T18" fmla="*/ 105054 w 114"/>
              <a:gd name="T19" fmla="*/ 125399 h 116"/>
              <a:gd name="T20" fmla="*/ 122989 w 114"/>
              <a:gd name="T21" fmla="*/ 53742 h 116"/>
              <a:gd name="T22" fmla="*/ 158861 w 114"/>
              <a:gd name="T23" fmla="*/ 53742 h 116"/>
              <a:gd name="T24" fmla="*/ 184484 w 114"/>
              <a:gd name="T25" fmla="*/ 71657 h 116"/>
              <a:gd name="T26" fmla="*/ 179360 w 114"/>
              <a:gd name="T27" fmla="*/ 71657 h 116"/>
              <a:gd name="T28" fmla="*/ 143488 w 114"/>
              <a:gd name="T29" fmla="*/ 71657 h 116"/>
              <a:gd name="T30" fmla="*/ 130676 w 114"/>
              <a:gd name="T31" fmla="*/ 125399 h 116"/>
              <a:gd name="T32" fmla="*/ 184484 w 114"/>
              <a:gd name="T33" fmla="*/ 89571 h 116"/>
              <a:gd name="T34" fmla="*/ 143488 w 114"/>
              <a:gd name="T35" fmla="*/ 125399 h 116"/>
              <a:gd name="T36" fmla="*/ 151175 w 114"/>
              <a:gd name="T37" fmla="*/ 84452 h 116"/>
              <a:gd name="T38" fmla="*/ 187046 w 114"/>
              <a:gd name="T39" fmla="*/ 84452 h 116"/>
              <a:gd name="T40" fmla="*/ 184484 w 114"/>
              <a:gd name="T41" fmla="*/ 89571 h 116"/>
              <a:gd name="T42" fmla="*/ 279289 w 114"/>
              <a:gd name="T43" fmla="*/ 107485 h 116"/>
              <a:gd name="T44" fmla="*/ 274164 w 114"/>
              <a:gd name="T45" fmla="*/ 56302 h 116"/>
              <a:gd name="T46" fmla="*/ 286975 w 114"/>
              <a:gd name="T47" fmla="*/ 122840 h 116"/>
              <a:gd name="T48" fmla="*/ 179360 w 114"/>
              <a:gd name="T49" fmla="*/ 207292 h 116"/>
              <a:gd name="T50" fmla="*/ 125552 w 114"/>
              <a:gd name="T51" fmla="*/ 207292 h 116"/>
              <a:gd name="T52" fmla="*/ 105054 w 114"/>
              <a:gd name="T53" fmla="*/ 296863 h 116"/>
              <a:gd name="T54" fmla="*/ 30747 w 114"/>
              <a:gd name="T55" fmla="*/ 296863 h 116"/>
              <a:gd name="T56" fmla="*/ 33310 w 114"/>
              <a:gd name="T57" fmla="*/ 281508 h 116"/>
              <a:gd name="T58" fmla="*/ 97367 w 114"/>
              <a:gd name="T59" fmla="*/ 281508 h 116"/>
              <a:gd name="T60" fmla="*/ 115303 w 114"/>
              <a:gd name="T61" fmla="*/ 194496 h 116"/>
              <a:gd name="T62" fmla="*/ 171673 w 114"/>
              <a:gd name="T63" fmla="*/ 194496 h 116"/>
              <a:gd name="T64" fmla="*/ 279289 w 114"/>
              <a:gd name="T65" fmla="*/ 107485 h 11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4" h="116">
                <a:moveTo>
                  <a:pt x="73" y="0"/>
                </a:moveTo>
                <a:cubicBezTo>
                  <a:pt x="22" y="0"/>
                  <a:pt x="22" y="0"/>
                  <a:pt x="22" y="0"/>
                </a:cubicBezTo>
                <a:cubicBezTo>
                  <a:pt x="0" y="103"/>
                  <a:pt x="0" y="103"/>
                  <a:pt x="0" y="103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37" y="69"/>
                  <a:pt x="37" y="69"/>
                  <a:pt x="37" y="69"/>
                </a:cubicBezTo>
                <a:cubicBezTo>
                  <a:pt x="58" y="69"/>
                  <a:pt x="58" y="69"/>
                  <a:pt x="58" y="69"/>
                </a:cubicBezTo>
                <a:cubicBezTo>
                  <a:pt x="79" y="69"/>
                  <a:pt x="96" y="56"/>
                  <a:pt x="100" y="35"/>
                </a:cubicBezTo>
                <a:cubicBezTo>
                  <a:pt x="106" y="11"/>
                  <a:pt x="88" y="0"/>
                  <a:pt x="73" y="0"/>
                </a:cubicBezTo>
                <a:close/>
                <a:moveTo>
                  <a:pt x="51" y="49"/>
                </a:moveTo>
                <a:cubicBezTo>
                  <a:pt x="41" y="49"/>
                  <a:pt x="41" y="49"/>
                  <a:pt x="41" y="49"/>
                </a:cubicBezTo>
                <a:cubicBezTo>
                  <a:pt x="48" y="21"/>
                  <a:pt x="48" y="21"/>
                  <a:pt x="48" y="21"/>
                </a:cubicBezTo>
                <a:cubicBezTo>
                  <a:pt x="62" y="21"/>
                  <a:pt x="62" y="21"/>
                  <a:pt x="62" y="21"/>
                </a:cubicBezTo>
                <a:cubicBezTo>
                  <a:pt x="67" y="21"/>
                  <a:pt x="71" y="24"/>
                  <a:pt x="72" y="28"/>
                </a:cubicBezTo>
                <a:cubicBezTo>
                  <a:pt x="72" y="28"/>
                  <a:pt x="71" y="28"/>
                  <a:pt x="70" y="28"/>
                </a:cubicBezTo>
                <a:cubicBezTo>
                  <a:pt x="56" y="28"/>
                  <a:pt x="56" y="28"/>
                  <a:pt x="56" y="28"/>
                </a:cubicBezTo>
                <a:lnTo>
                  <a:pt x="51" y="49"/>
                </a:lnTo>
                <a:close/>
                <a:moveTo>
                  <a:pt x="72" y="35"/>
                </a:moveTo>
                <a:cubicBezTo>
                  <a:pt x="71" y="42"/>
                  <a:pt x="63" y="49"/>
                  <a:pt x="56" y="49"/>
                </a:cubicBezTo>
                <a:cubicBezTo>
                  <a:pt x="59" y="33"/>
                  <a:pt x="59" y="33"/>
                  <a:pt x="59" y="33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34"/>
                  <a:pt x="73" y="34"/>
                  <a:pt x="72" y="35"/>
                </a:cubicBezTo>
                <a:close/>
                <a:moveTo>
                  <a:pt x="109" y="42"/>
                </a:moveTo>
                <a:cubicBezTo>
                  <a:pt x="110" y="34"/>
                  <a:pt x="109" y="27"/>
                  <a:pt x="107" y="22"/>
                </a:cubicBezTo>
                <a:cubicBezTo>
                  <a:pt x="112" y="28"/>
                  <a:pt x="114" y="36"/>
                  <a:pt x="112" y="48"/>
                </a:cubicBezTo>
                <a:cubicBezTo>
                  <a:pt x="108" y="69"/>
                  <a:pt x="90" y="81"/>
                  <a:pt x="70" y="81"/>
                </a:cubicBezTo>
                <a:cubicBezTo>
                  <a:pt x="49" y="81"/>
                  <a:pt x="49" y="81"/>
                  <a:pt x="49" y="81"/>
                </a:cubicBezTo>
                <a:cubicBezTo>
                  <a:pt x="41" y="116"/>
                  <a:pt x="41" y="116"/>
                  <a:pt x="41" y="116"/>
                </a:cubicBezTo>
                <a:cubicBezTo>
                  <a:pt x="12" y="116"/>
                  <a:pt x="12" y="116"/>
                  <a:pt x="12" y="116"/>
                </a:cubicBezTo>
                <a:cubicBezTo>
                  <a:pt x="13" y="110"/>
                  <a:pt x="13" y="110"/>
                  <a:pt x="13" y="110"/>
                </a:cubicBezTo>
                <a:cubicBezTo>
                  <a:pt x="38" y="110"/>
                  <a:pt x="38" y="110"/>
                  <a:pt x="38" y="110"/>
                </a:cubicBezTo>
                <a:cubicBezTo>
                  <a:pt x="45" y="76"/>
                  <a:pt x="45" y="76"/>
                  <a:pt x="45" y="76"/>
                </a:cubicBezTo>
                <a:cubicBezTo>
                  <a:pt x="67" y="76"/>
                  <a:pt x="67" y="76"/>
                  <a:pt x="67" y="76"/>
                </a:cubicBezTo>
                <a:cubicBezTo>
                  <a:pt x="87" y="76"/>
                  <a:pt x="104" y="63"/>
                  <a:pt x="109" y="4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7" name="Freeform 177"/>
          <p:cNvSpPr>
            <a:spLocks noEditPoints="1"/>
          </p:cNvSpPr>
          <p:nvPr/>
        </p:nvSpPr>
        <p:spPr bwMode="auto">
          <a:xfrm>
            <a:off x="7720404" y="1313452"/>
            <a:ext cx="273577" cy="273578"/>
          </a:xfrm>
          <a:custGeom>
            <a:avLst/>
            <a:gdLst>
              <a:gd name="T0" fmla="*/ 273830 w 116"/>
              <a:gd name="T1" fmla="*/ 0 h 116"/>
              <a:gd name="T2" fmla="*/ 20473 w 116"/>
              <a:gd name="T3" fmla="*/ 0 h 116"/>
              <a:gd name="T4" fmla="*/ 0 w 116"/>
              <a:gd name="T5" fmla="*/ 23032 h 116"/>
              <a:gd name="T6" fmla="*/ 0 w 116"/>
              <a:gd name="T7" fmla="*/ 276390 h 116"/>
              <a:gd name="T8" fmla="*/ 20473 w 116"/>
              <a:gd name="T9" fmla="*/ 296863 h 116"/>
              <a:gd name="T10" fmla="*/ 273830 w 116"/>
              <a:gd name="T11" fmla="*/ 296863 h 116"/>
              <a:gd name="T12" fmla="*/ 296862 w 116"/>
              <a:gd name="T13" fmla="*/ 276390 h 116"/>
              <a:gd name="T14" fmla="*/ 296862 w 116"/>
              <a:gd name="T15" fmla="*/ 23032 h 116"/>
              <a:gd name="T16" fmla="*/ 273830 w 116"/>
              <a:gd name="T17" fmla="*/ 0 h 116"/>
              <a:gd name="T18" fmla="*/ 89570 w 116"/>
              <a:gd name="T19" fmla="*/ 250798 h 116"/>
              <a:gd name="T20" fmla="*/ 43506 w 116"/>
              <a:gd name="T21" fmla="*/ 250798 h 116"/>
              <a:gd name="T22" fmla="*/ 43506 w 116"/>
              <a:gd name="T23" fmla="*/ 115162 h 116"/>
              <a:gd name="T24" fmla="*/ 89570 w 116"/>
              <a:gd name="T25" fmla="*/ 115162 h 116"/>
              <a:gd name="T26" fmla="*/ 89570 w 116"/>
              <a:gd name="T27" fmla="*/ 250798 h 116"/>
              <a:gd name="T28" fmla="*/ 66538 w 116"/>
              <a:gd name="T29" fmla="*/ 97248 h 116"/>
              <a:gd name="T30" fmla="*/ 66538 w 116"/>
              <a:gd name="T31" fmla="*/ 97248 h 116"/>
              <a:gd name="T32" fmla="*/ 40946 w 116"/>
              <a:gd name="T33" fmla="*/ 74216 h 116"/>
              <a:gd name="T34" fmla="*/ 66538 w 116"/>
              <a:gd name="T35" fmla="*/ 51183 h 116"/>
              <a:gd name="T36" fmla="*/ 92130 w 116"/>
              <a:gd name="T37" fmla="*/ 74216 h 116"/>
              <a:gd name="T38" fmla="*/ 66538 w 116"/>
              <a:gd name="T39" fmla="*/ 97248 h 116"/>
              <a:gd name="T40" fmla="*/ 250797 w 116"/>
              <a:gd name="T41" fmla="*/ 250798 h 116"/>
              <a:gd name="T42" fmla="*/ 207292 w 116"/>
              <a:gd name="T43" fmla="*/ 250798 h 116"/>
              <a:gd name="T44" fmla="*/ 207292 w 116"/>
              <a:gd name="T45" fmla="*/ 176582 h 116"/>
              <a:gd name="T46" fmla="*/ 184259 w 116"/>
              <a:gd name="T47" fmla="*/ 148432 h 116"/>
              <a:gd name="T48" fmla="*/ 161227 w 116"/>
              <a:gd name="T49" fmla="*/ 163786 h 116"/>
              <a:gd name="T50" fmla="*/ 158668 w 116"/>
              <a:gd name="T51" fmla="*/ 174023 h 116"/>
              <a:gd name="T52" fmla="*/ 158668 w 116"/>
              <a:gd name="T53" fmla="*/ 250798 h 116"/>
              <a:gd name="T54" fmla="*/ 115162 w 116"/>
              <a:gd name="T55" fmla="*/ 250798 h 116"/>
              <a:gd name="T56" fmla="*/ 115162 w 116"/>
              <a:gd name="T57" fmla="*/ 115162 h 116"/>
              <a:gd name="T58" fmla="*/ 158668 w 116"/>
              <a:gd name="T59" fmla="*/ 115162 h 116"/>
              <a:gd name="T60" fmla="*/ 158668 w 116"/>
              <a:gd name="T61" fmla="*/ 135636 h 116"/>
              <a:gd name="T62" fmla="*/ 199614 w 116"/>
              <a:gd name="T63" fmla="*/ 112603 h 116"/>
              <a:gd name="T64" fmla="*/ 250797 w 116"/>
              <a:gd name="T65" fmla="*/ 171464 h 116"/>
              <a:gd name="T66" fmla="*/ 250797 w 116"/>
              <a:gd name="T67" fmla="*/ 250798 h 116"/>
              <a:gd name="T68" fmla="*/ 158668 w 116"/>
              <a:gd name="T69" fmla="*/ 135636 h 116"/>
              <a:gd name="T70" fmla="*/ 158668 w 116"/>
              <a:gd name="T71" fmla="*/ 135636 h 116"/>
              <a:gd name="T72" fmla="*/ 158668 w 116"/>
              <a:gd name="T73" fmla="*/ 135636 h 1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6" h="116">
                <a:moveTo>
                  <a:pt x="107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3"/>
                  <a:pt x="4" y="116"/>
                  <a:pt x="8" y="116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12" y="116"/>
                  <a:pt x="116" y="113"/>
                  <a:pt x="116" y="108"/>
                </a:cubicBezTo>
                <a:cubicBezTo>
                  <a:pt x="116" y="9"/>
                  <a:pt x="116" y="9"/>
                  <a:pt x="116" y="9"/>
                </a:cubicBezTo>
                <a:cubicBezTo>
                  <a:pt x="116" y="4"/>
                  <a:pt x="112" y="0"/>
                  <a:pt x="107" y="0"/>
                </a:cubicBezTo>
                <a:close/>
                <a:moveTo>
                  <a:pt x="35" y="98"/>
                </a:moveTo>
                <a:cubicBezTo>
                  <a:pt x="17" y="98"/>
                  <a:pt x="17" y="98"/>
                  <a:pt x="17" y="98"/>
                </a:cubicBezTo>
                <a:cubicBezTo>
                  <a:pt x="17" y="45"/>
                  <a:pt x="17" y="45"/>
                  <a:pt x="17" y="45"/>
                </a:cubicBezTo>
                <a:cubicBezTo>
                  <a:pt x="35" y="45"/>
                  <a:pt x="35" y="45"/>
                  <a:pt x="35" y="45"/>
                </a:cubicBezTo>
                <a:lnTo>
                  <a:pt x="35" y="98"/>
                </a:lnTo>
                <a:close/>
                <a:moveTo>
                  <a:pt x="26" y="38"/>
                </a:moveTo>
                <a:cubicBezTo>
                  <a:pt x="26" y="38"/>
                  <a:pt x="26" y="38"/>
                  <a:pt x="26" y="38"/>
                </a:cubicBezTo>
                <a:cubicBezTo>
                  <a:pt x="20" y="38"/>
                  <a:pt x="16" y="34"/>
                  <a:pt x="16" y="29"/>
                </a:cubicBezTo>
                <a:cubicBezTo>
                  <a:pt x="16" y="24"/>
                  <a:pt x="20" y="20"/>
                  <a:pt x="26" y="20"/>
                </a:cubicBezTo>
                <a:cubicBezTo>
                  <a:pt x="32" y="20"/>
                  <a:pt x="36" y="24"/>
                  <a:pt x="36" y="29"/>
                </a:cubicBezTo>
                <a:cubicBezTo>
                  <a:pt x="36" y="34"/>
                  <a:pt x="32" y="38"/>
                  <a:pt x="26" y="38"/>
                </a:cubicBezTo>
                <a:close/>
                <a:moveTo>
                  <a:pt x="98" y="98"/>
                </a:moveTo>
                <a:cubicBezTo>
                  <a:pt x="81" y="98"/>
                  <a:pt x="81" y="98"/>
                  <a:pt x="81" y="98"/>
                </a:cubicBezTo>
                <a:cubicBezTo>
                  <a:pt x="81" y="69"/>
                  <a:pt x="81" y="69"/>
                  <a:pt x="81" y="69"/>
                </a:cubicBezTo>
                <a:cubicBezTo>
                  <a:pt x="81" y="62"/>
                  <a:pt x="78" y="58"/>
                  <a:pt x="72" y="58"/>
                </a:cubicBezTo>
                <a:cubicBezTo>
                  <a:pt x="67" y="58"/>
                  <a:pt x="64" y="61"/>
                  <a:pt x="63" y="64"/>
                </a:cubicBezTo>
                <a:cubicBezTo>
                  <a:pt x="62" y="65"/>
                  <a:pt x="62" y="67"/>
                  <a:pt x="62" y="68"/>
                </a:cubicBezTo>
                <a:cubicBezTo>
                  <a:pt x="62" y="98"/>
                  <a:pt x="62" y="98"/>
                  <a:pt x="62" y="98"/>
                </a:cubicBezTo>
                <a:cubicBezTo>
                  <a:pt x="45" y="98"/>
                  <a:pt x="45" y="98"/>
                  <a:pt x="45" y="98"/>
                </a:cubicBezTo>
                <a:cubicBezTo>
                  <a:pt x="45" y="98"/>
                  <a:pt x="45" y="50"/>
                  <a:pt x="45" y="45"/>
                </a:cubicBezTo>
                <a:cubicBezTo>
                  <a:pt x="62" y="45"/>
                  <a:pt x="62" y="45"/>
                  <a:pt x="62" y="45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49"/>
                  <a:pt x="69" y="44"/>
                  <a:pt x="78" y="44"/>
                </a:cubicBezTo>
                <a:cubicBezTo>
                  <a:pt x="90" y="44"/>
                  <a:pt x="98" y="51"/>
                  <a:pt x="98" y="67"/>
                </a:cubicBezTo>
                <a:lnTo>
                  <a:pt x="98" y="98"/>
                </a:lnTo>
                <a:close/>
                <a:moveTo>
                  <a:pt x="62" y="53"/>
                </a:moveTo>
                <a:cubicBezTo>
                  <a:pt x="62" y="53"/>
                  <a:pt x="62" y="53"/>
                  <a:pt x="62" y="53"/>
                </a:cubicBezTo>
                <a:cubicBezTo>
                  <a:pt x="62" y="53"/>
                  <a:pt x="62" y="53"/>
                  <a:pt x="62" y="5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8" name="Freeform 178"/>
          <p:cNvSpPr/>
          <p:nvPr/>
        </p:nvSpPr>
        <p:spPr bwMode="auto">
          <a:xfrm>
            <a:off x="7170324" y="1313452"/>
            <a:ext cx="276503" cy="273578"/>
          </a:xfrm>
          <a:custGeom>
            <a:avLst/>
            <a:gdLst>
              <a:gd name="T0" fmla="*/ 300037 w 117"/>
              <a:gd name="T1" fmla="*/ 51183 h 116"/>
              <a:gd name="T2" fmla="*/ 248749 w 117"/>
              <a:gd name="T3" fmla="*/ 0 h 116"/>
              <a:gd name="T4" fmla="*/ 51288 w 117"/>
              <a:gd name="T5" fmla="*/ 0 h 116"/>
              <a:gd name="T6" fmla="*/ 0 w 117"/>
              <a:gd name="T7" fmla="*/ 51183 h 116"/>
              <a:gd name="T8" fmla="*/ 0 w 117"/>
              <a:gd name="T9" fmla="*/ 248239 h 116"/>
              <a:gd name="T10" fmla="*/ 51288 w 117"/>
              <a:gd name="T11" fmla="*/ 296863 h 116"/>
              <a:gd name="T12" fmla="*/ 148736 w 117"/>
              <a:gd name="T13" fmla="*/ 296863 h 116"/>
              <a:gd name="T14" fmla="*/ 148736 w 117"/>
              <a:gd name="T15" fmla="*/ 186819 h 116"/>
              <a:gd name="T16" fmla="*/ 112834 w 117"/>
              <a:gd name="T17" fmla="*/ 186819 h 116"/>
              <a:gd name="T18" fmla="*/ 112834 w 117"/>
              <a:gd name="T19" fmla="*/ 135636 h 116"/>
              <a:gd name="T20" fmla="*/ 148736 w 117"/>
              <a:gd name="T21" fmla="*/ 135636 h 116"/>
              <a:gd name="T22" fmla="*/ 148736 w 117"/>
              <a:gd name="T23" fmla="*/ 117722 h 116"/>
              <a:gd name="T24" fmla="*/ 205154 w 117"/>
              <a:gd name="T25" fmla="*/ 53742 h 116"/>
              <a:gd name="T26" fmla="*/ 246184 w 117"/>
              <a:gd name="T27" fmla="*/ 53742 h 116"/>
              <a:gd name="T28" fmla="*/ 246184 w 117"/>
              <a:gd name="T29" fmla="*/ 102367 h 116"/>
              <a:gd name="T30" fmla="*/ 205154 w 117"/>
              <a:gd name="T31" fmla="*/ 102367 h 116"/>
              <a:gd name="T32" fmla="*/ 197460 w 117"/>
              <a:gd name="T33" fmla="*/ 117722 h 116"/>
              <a:gd name="T34" fmla="*/ 197460 w 117"/>
              <a:gd name="T35" fmla="*/ 135636 h 116"/>
              <a:gd name="T36" fmla="*/ 246184 w 117"/>
              <a:gd name="T37" fmla="*/ 135636 h 116"/>
              <a:gd name="T38" fmla="*/ 246184 w 117"/>
              <a:gd name="T39" fmla="*/ 186819 h 116"/>
              <a:gd name="T40" fmla="*/ 197460 w 117"/>
              <a:gd name="T41" fmla="*/ 186819 h 116"/>
              <a:gd name="T42" fmla="*/ 197460 w 117"/>
              <a:gd name="T43" fmla="*/ 296863 h 116"/>
              <a:gd name="T44" fmla="*/ 248749 w 117"/>
              <a:gd name="T45" fmla="*/ 296863 h 116"/>
              <a:gd name="T46" fmla="*/ 300037 w 117"/>
              <a:gd name="T47" fmla="*/ 248239 h 116"/>
              <a:gd name="T48" fmla="*/ 300037 w 117"/>
              <a:gd name="T49" fmla="*/ 51183 h 11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7" h="116">
                <a:moveTo>
                  <a:pt x="117" y="20"/>
                </a:moveTo>
                <a:cubicBezTo>
                  <a:pt x="117" y="9"/>
                  <a:pt x="107" y="0"/>
                  <a:pt x="97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0" y="0"/>
                  <a:pt x="0" y="9"/>
                  <a:pt x="0" y="20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7"/>
                  <a:pt x="10" y="116"/>
                  <a:pt x="20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73"/>
                  <a:pt x="58" y="73"/>
                  <a:pt x="58" y="73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3"/>
                  <a:pt x="44" y="53"/>
                  <a:pt x="44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46"/>
                  <a:pt x="58" y="46"/>
                  <a:pt x="58" y="46"/>
                </a:cubicBezTo>
                <a:cubicBezTo>
                  <a:pt x="58" y="33"/>
                  <a:pt x="68" y="21"/>
                  <a:pt x="80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40"/>
                  <a:pt x="96" y="40"/>
                  <a:pt x="96" y="40"/>
                </a:cubicBezTo>
                <a:cubicBezTo>
                  <a:pt x="80" y="40"/>
                  <a:pt x="80" y="40"/>
                  <a:pt x="80" y="40"/>
                </a:cubicBezTo>
                <a:cubicBezTo>
                  <a:pt x="79" y="40"/>
                  <a:pt x="77" y="42"/>
                  <a:pt x="77" y="46"/>
                </a:cubicBezTo>
                <a:cubicBezTo>
                  <a:pt x="77" y="53"/>
                  <a:pt x="77" y="53"/>
                  <a:pt x="77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6" y="73"/>
                  <a:pt x="96" y="73"/>
                  <a:pt x="96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97" y="116"/>
                  <a:pt x="97" y="116"/>
                  <a:pt x="97" y="116"/>
                </a:cubicBezTo>
                <a:cubicBezTo>
                  <a:pt x="107" y="116"/>
                  <a:pt x="117" y="107"/>
                  <a:pt x="117" y="97"/>
                </a:cubicBezTo>
                <a:lnTo>
                  <a:pt x="117" y="2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9" name="Freeform 179"/>
          <p:cNvSpPr>
            <a:spLocks noEditPoints="1"/>
          </p:cNvSpPr>
          <p:nvPr/>
        </p:nvSpPr>
        <p:spPr bwMode="auto">
          <a:xfrm>
            <a:off x="1147231" y="1891329"/>
            <a:ext cx="273578" cy="245781"/>
          </a:xfrm>
          <a:custGeom>
            <a:avLst/>
            <a:gdLst>
              <a:gd name="T0" fmla="*/ 241300 w 187"/>
              <a:gd name="T1" fmla="*/ 103188 h 168"/>
              <a:gd name="T2" fmla="*/ 153988 w 187"/>
              <a:gd name="T3" fmla="*/ 49213 h 168"/>
              <a:gd name="T4" fmla="*/ 209550 w 187"/>
              <a:gd name="T5" fmla="*/ 0 h 168"/>
              <a:gd name="T6" fmla="*/ 296863 w 187"/>
              <a:gd name="T7" fmla="*/ 57150 h 168"/>
              <a:gd name="T8" fmla="*/ 241300 w 187"/>
              <a:gd name="T9" fmla="*/ 103188 h 168"/>
              <a:gd name="T10" fmla="*/ 207963 w 187"/>
              <a:gd name="T11" fmla="*/ 204788 h 168"/>
              <a:gd name="T12" fmla="*/ 293688 w 187"/>
              <a:gd name="T13" fmla="*/ 153988 h 168"/>
              <a:gd name="T14" fmla="*/ 242888 w 187"/>
              <a:gd name="T15" fmla="*/ 109538 h 168"/>
              <a:gd name="T16" fmla="*/ 158750 w 187"/>
              <a:gd name="T17" fmla="*/ 161925 h 168"/>
              <a:gd name="T18" fmla="*/ 207963 w 187"/>
              <a:gd name="T19" fmla="*/ 204788 h 168"/>
              <a:gd name="T20" fmla="*/ 141288 w 187"/>
              <a:gd name="T21" fmla="*/ 161925 h 168"/>
              <a:gd name="T22" fmla="*/ 57150 w 187"/>
              <a:gd name="T23" fmla="*/ 109538 h 168"/>
              <a:gd name="T24" fmla="*/ 4763 w 187"/>
              <a:gd name="T25" fmla="*/ 153988 h 168"/>
              <a:gd name="T26" fmla="*/ 90488 w 187"/>
              <a:gd name="T27" fmla="*/ 204788 h 168"/>
              <a:gd name="T28" fmla="*/ 141288 w 187"/>
              <a:gd name="T29" fmla="*/ 161925 h 168"/>
              <a:gd name="T30" fmla="*/ 58738 w 187"/>
              <a:gd name="T31" fmla="*/ 196850 h 168"/>
              <a:gd name="T32" fmla="*/ 58738 w 187"/>
              <a:gd name="T33" fmla="*/ 212725 h 168"/>
              <a:gd name="T34" fmla="*/ 146050 w 187"/>
              <a:gd name="T35" fmla="*/ 266700 h 168"/>
              <a:gd name="T36" fmla="*/ 146050 w 187"/>
              <a:gd name="T37" fmla="*/ 166688 h 168"/>
              <a:gd name="T38" fmla="*/ 90488 w 187"/>
              <a:gd name="T39" fmla="*/ 212725 h 168"/>
              <a:gd name="T40" fmla="*/ 58738 w 187"/>
              <a:gd name="T41" fmla="*/ 196850 h 168"/>
              <a:gd name="T42" fmla="*/ 238125 w 187"/>
              <a:gd name="T43" fmla="*/ 196850 h 168"/>
              <a:gd name="T44" fmla="*/ 209550 w 187"/>
              <a:gd name="T45" fmla="*/ 212725 h 168"/>
              <a:gd name="T46" fmla="*/ 153988 w 187"/>
              <a:gd name="T47" fmla="*/ 166688 h 168"/>
              <a:gd name="T48" fmla="*/ 153988 w 187"/>
              <a:gd name="T49" fmla="*/ 266700 h 168"/>
              <a:gd name="T50" fmla="*/ 238125 w 187"/>
              <a:gd name="T51" fmla="*/ 212725 h 168"/>
              <a:gd name="T52" fmla="*/ 238125 w 187"/>
              <a:gd name="T53" fmla="*/ 196850 h 168"/>
              <a:gd name="T54" fmla="*/ 146050 w 187"/>
              <a:gd name="T55" fmla="*/ 49213 h 168"/>
              <a:gd name="T56" fmla="*/ 90488 w 187"/>
              <a:gd name="T57" fmla="*/ 0 h 168"/>
              <a:gd name="T58" fmla="*/ 0 w 187"/>
              <a:gd name="T59" fmla="*/ 57150 h 168"/>
              <a:gd name="T60" fmla="*/ 57150 w 187"/>
              <a:gd name="T61" fmla="*/ 103188 h 168"/>
              <a:gd name="T62" fmla="*/ 146050 w 187"/>
              <a:gd name="T63" fmla="*/ 49213 h 1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87" h="168">
                <a:moveTo>
                  <a:pt x="152" y="65"/>
                </a:moveTo>
                <a:lnTo>
                  <a:pt x="97" y="31"/>
                </a:lnTo>
                <a:lnTo>
                  <a:pt x="132" y="0"/>
                </a:lnTo>
                <a:lnTo>
                  <a:pt x="187" y="36"/>
                </a:lnTo>
                <a:lnTo>
                  <a:pt x="152" y="65"/>
                </a:lnTo>
                <a:close/>
                <a:moveTo>
                  <a:pt x="131" y="129"/>
                </a:moveTo>
                <a:lnTo>
                  <a:pt x="185" y="97"/>
                </a:lnTo>
                <a:lnTo>
                  <a:pt x="153" y="69"/>
                </a:lnTo>
                <a:lnTo>
                  <a:pt x="100" y="102"/>
                </a:lnTo>
                <a:lnTo>
                  <a:pt x="131" y="129"/>
                </a:lnTo>
                <a:close/>
                <a:moveTo>
                  <a:pt x="89" y="102"/>
                </a:moveTo>
                <a:lnTo>
                  <a:pt x="36" y="69"/>
                </a:lnTo>
                <a:lnTo>
                  <a:pt x="3" y="97"/>
                </a:lnTo>
                <a:lnTo>
                  <a:pt x="57" y="129"/>
                </a:lnTo>
                <a:lnTo>
                  <a:pt x="89" y="102"/>
                </a:lnTo>
                <a:close/>
                <a:moveTo>
                  <a:pt x="37" y="124"/>
                </a:moveTo>
                <a:lnTo>
                  <a:pt x="37" y="134"/>
                </a:lnTo>
                <a:lnTo>
                  <a:pt x="92" y="168"/>
                </a:lnTo>
                <a:lnTo>
                  <a:pt x="92" y="105"/>
                </a:lnTo>
                <a:lnTo>
                  <a:pt x="57" y="134"/>
                </a:lnTo>
                <a:lnTo>
                  <a:pt x="37" y="124"/>
                </a:lnTo>
                <a:close/>
                <a:moveTo>
                  <a:pt x="150" y="124"/>
                </a:moveTo>
                <a:lnTo>
                  <a:pt x="132" y="134"/>
                </a:lnTo>
                <a:lnTo>
                  <a:pt x="97" y="105"/>
                </a:lnTo>
                <a:lnTo>
                  <a:pt x="97" y="168"/>
                </a:lnTo>
                <a:lnTo>
                  <a:pt x="150" y="134"/>
                </a:lnTo>
                <a:lnTo>
                  <a:pt x="150" y="124"/>
                </a:lnTo>
                <a:close/>
                <a:moveTo>
                  <a:pt x="92" y="31"/>
                </a:moveTo>
                <a:lnTo>
                  <a:pt x="57" y="0"/>
                </a:lnTo>
                <a:lnTo>
                  <a:pt x="0" y="36"/>
                </a:lnTo>
                <a:lnTo>
                  <a:pt x="36" y="65"/>
                </a:lnTo>
                <a:lnTo>
                  <a:pt x="92" y="3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0" name="Freeform 180"/>
          <p:cNvSpPr>
            <a:spLocks noEditPoints="1"/>
          </p:cNvSpPr>
          <p:nvPr/>
        </p:nvSpPr>
        <p:spPr bwMode="auto">
          <a:xfrm>
            <a:off x="8267559" y="1313452"/>
            <a:ext cx="273577" cy="273578"/>
          </a:xfrm>
          <a:custGeom>
            <a:avLst/>
            <a:gdLst>
              <a:gd name="T0" fmla="*/ 148431 w 116"/>
              <a:gd name="T1" fmla="*/ 0 h 116"/>
              <a:gd name="T2" fmla="*/ 0 w 116"/>
              <a:gd name="T3" fmla="*/ 148432 h 116"/>
              <a:gd name="T4" fmla="*/ 148431 w 116"/>
              <a:gd name="T5" fmla="*/ 296863 h 116"/>
              <a:gd name="T6" fmla="*/ 296862 w 116"/>
              <a:gd name="T7" fmla="*/ 148432 h 116"/>
              <a:gd name="T8" fmla="*/ 148431 w 116"/>
              <a:gd name="T9" fmla="*/ 0 h 116"/>
              <a:gd name="T10" fmla="*/ 240561 w 116"/>
              <a:gd name="T11" fmla="*/ 76775 h 116"/>
              <a:gd name="T12" fmla="*/ 263593 w 116"/>
              <a:gd name="T13" fmla="*/ 143313 h 116"/>
              <a:gd name="T14" fmla="*/ 217528 w 116"/>
              <a:gd name="T15" fmla="*/ 138195 h 116"/>
              <a:gd name="T16" fmla="*/ 217528 w 116"/>
              <a:gd name="T17" fmla="*/ 138195 h 116"/>
              <a:gd name="T18" fmla="*/ 217528 w 116"/>
              <a:gd name="T19" fmla="*/ 138195 h 116"/>
              <a:gd name="T20" fmla="*/ 184259 w 116"/>
              <a:gd name="T21" fmla="*/ 140754 h 116"/>
              <a:gd name="T22" fmla="*/ 176582 w 116"/>
              <a:gd name="T23" fmla="*/ 122840 h 116"/>
              <a:gd name="T24" fmla="*/ 240561 w 116"/>
              <a:gd name="T25" fmla="*/ 76775 h 116"/>
              <a:gd name="T26" fmla="*/ 148431 w 116"/>
              <a:gd name="T27" fmla="*/ 33269 h 116"/>
              <a:gd name="T28" fmla="*/ 220087 w 116"/>
              <a:gd name="T29" fmla="*/ 58861 h 116"/>
              <a:gd name="T30" fmla="*/ 163786 w 116"/>
              <a:gd name="T31" fmla="*/ 99807 h 116"/>
              <a:gd name="T32" fmla="*/ 122839 w 116"/>
              <a:gd name="T33" fmla="*/ 35828 h 116"/>
              <a:gd name="T34" fmla="*/ 148431 w 116"/>
              <a:gd name="T35" fmla="*/ 33269 h 116"/>
              <a:gd name="T36" fmla="*/ 97248 w 116"/>
              <a:gd name="T37" fmla="*/ 46065 h 116"/>
              <a:gd name="T38" fmla="*/ 138194 w 116"/>
              <a:gd name="T39" fmla="*/ 107485 h 116"/>
              <a:gd name="T40" fmla="*/ 46065 w 116"/>
              <a:gd name="T41" fmla="*/ 120281 h 116"/>
              <a:gd name="T42" fmla="*/ 46065 w 116"/>
              <a:gd name="T43" fmla="*/ 120281 h 116"/>
              <a:gd name="T44" fmla="*/ 46065 w 116"/>
              <a:gd name="T45" fmla="*/ 120281 h 116"/>
              <a:gd name="T46" fmla="*/ 35828 w 116"/>
              <a:gd name="T47" fmla="*/ 120281 h 116"/>
              <a:gd name="T48" fmla="*/ 97248 w 116"/>
              <a:gd name="T49" fmla="*/ 46065 h 116"/>
              <a:gd name="T50" fmla="*/ 33269 w 116"/>
              <a:gd name="T51" fmla="*/ 148432 h 116"/>
              <a:gd name="T52" fmla="*/ 33269 w 116"/>
              <a:gd name="T53" fmla="*/ 148432 h 116"/>
              <a:gd name="T54" fmla="*/ 46065 w 116"/>
              <a:gd name="T55" fmla="*/ 148432 h 116"/>
              <a:gd name="T56" fmla="*/ 46065 w 116"/>
              <a:gd name="T57" fmla="*/ 148432 h 116"/>
              <a:gd name="T58" fmla="*/ 150990 w 116"/>
              <a:gd name="T59" fmla="*/ 133077 h 116"/>
              <a:gd name="T60" fmla="*/ 156108 w 116"/>
              <a:gd name="T61" fmla="*/ 148432 h 116"/>
              <a:gd name="T62" fmla="*/ 92130 w 116"/>
              <a:gd name="T63" fmla="*/ 186819 h 116"/>
              <a:gd name="T64" fmla="*/ 58861 w 116"/>
              <a:gd name="T65" fmla="*/ 225206 h 116"/>
              <a:gd name="T66" fmla="*/ 33269 w 116"/>
              <a:gd name="T67" fmla="*/ 148432 h 116"/>
              <a:gd name="T68" fmla="*/ 148431 w 116"/>
              <a:gd name="T69" fmla="*/ 266153 h 116"/>
              <a:gd name="T70" fmla="*/ 79334 w 116"/>
              <a:gd name="T71" fmla="*/ 243121 h 116"/>
              <a:gd name="T72" fmla="*/ 107485 w 116"/>
              <a:gd name="T73" fmla="*/ 209851 h 116"/>
              <a:gd name="T74" fmla="*/ 166345 w 116"/>
              <a:gd name="T75" fmla="*/ 174023 h 116"/>
              <a:gd name="T76" fmla="*/ 189377 w 116"/>
              <a:gd name="T77" fmla="*/ 258476 h 116"/>
              <a:gd name="T78" fmla="*/ 148431 w 116"/>
              <a:gd name="T79" fmla="*/ 266153 h 116"/>
              <a:gd name="T80" fmla="*/ 214969 w 116"/>
              <a:gd name="T81" fmla="*/ 245680 h 116"/>
              <a:gd name="T82" fmla="*/ 191937 w 116"/>
              <a:gd name="T83" fmla="*/ 166346 h 116"/>
              <a:gd name="T84" fmla="*/ 217528 w 116"/>
              <a:gd name="T85" fmla="*/ 166346 h 116"/>
              <a:gd name="T86" fmla="*/ 217528 w 116"/>
              <a:gd name="T87" fmla="*/ 166346 h 116"/>
              <a:gd name="T88" fmla="*/ 217528 w 116"/>
              <a:gd name="T89" fmla="*/ 166346 h 116"/>
              <a:gd name="T90" fmla="*/ 217528 w 116"/>
              <a:gd name="T91" fmla="*/ 166346 h 116"/>
              <a:gd name="T92" fmla="*/ 263593 w 116"/>
              <a:gd name="T93" fmla="*/ 171464 h 116"/>
              <a:gd name="T94" fmla="*/ 214969 w 116"/>
              <a:gd name="T95" fmla="*/ 245680 h 11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16" h="116">
                <a:moveTo>
                  <a:pt x="58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90" y="116"/>
                  <a:pt x="116" y="90"/>
                  <a:pt x="116" y="58"/>
                </a:cubicBezTo>
                <a:cubicBezTo>
                  <a:pt x="116" y="26"/>
                  <a:pt x="90" y="0"/>
                  <a:pt x="58" y="0"/>
                </a:cubicBezTo>
                <a:close/>
                <a:moveTo>
                  <a:pt x="94" y="30"/>
                </a:moveTo>
                <a:cubicBezTo>
                  <a:pt x="99" y="38"/>
                  <a:pt x="103" y="47"/>
                  <a:pt x="103" y="56"/>
                </a:cubicBezTo>
                <a:cubicBezTo>
                  <a:pt x="97" y="55"/>
                  <a:pt x="91" y="54"/>
                  <a:pt x="85" y="54"/>
                </a:cubicBezTo>
                <a:cubicBezTo>
                  <a:pt x="85" y="54"/>
                  <a:pt x="85" y="54"/>
                  <a:pt x="85" y="54"/>
                </a:cubicBezTo>
                <a:cubicBezTo>
                  <a:pt x="85" y="54"/>
                  <a:pt x="85" y="54"/>
                  <a:pt x="85" y="54"/>
                </a:cubicBezTo>
                <a:cubicBezTo>
                  <a:pt x="80" y="54"/>
                  <a:pt x="76" y="55"/>
                  <a:pt x="72" y="55"/>
                </a:cubicBezTo>
                <a:cubicBezTo>
                  <a:pt x="71" y="53"/>
                  <a:pt x="70" y="51"/>
                  <a:pt x="69" y="48"/>
                </a:cubicBezTo>
                <a:cubicBezTo>
                  <a:pt x="78" y="44"/>
                  <a:pt x="87" y="39"/>
                  <a:pt x="94" y="30"/>
                </a:cubicBezTo>
                <a:close/>
                <a:moveTo>
                  <a:pt x="58" y="13"/>
                </a:moveTo>
                <a:cubicBezTo>
                  <a:pt x="69" y="13"/>
                  <a:pt x="79" y="17"/>
                  <a:pt x="86" y="23"/>
                </a:cubicBezTo>
                <a:cubicBezTo>
                  <a:pt x="80" y="30"/>
                  <a:pt x="73" y="35"/>
                  <a:pt x="64" y="39"/>
                </a:cubicBezTo>
                <a:cubicBezTo>
                  <a:pt x="58" y="27"/>
                  <a:pt x="52" y="19"/>
                  <a:pt x="48" y="14"/>
                </a:cubicBezTo>
                <a:cubicBezTo>
                  <a:pt x="52" y="13"/>
                  <a:pt x="55" y="13"/>
                  <a:pt x="58" y="13"/>
                </a:cubicBezTo>
                <a:close/>
                <a:moveTo>
                  <a:pt x="38" y="18"/>
                </a:moveTo>
                <a:cubicBezTo>
                  <a:pt x="41" y="22"/>
                  <a:pt x="47" y="30"/>
                  <a:pt x="54" y="42"/>
                </a:cubicBezTo>
                <a:cubicBezTo>
                  <a:pt x="41" y="47"/>
                  <a:pt x="27" y="47"/>
                  <a:pt x="18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6" y="47"/>
                  <a:pt x="15" y="47"/>
                  <a:pt x="14" y="47"/>
                </a:cubicBezTo>
                <a:cubicBezTo>
                  <a:pt x="17" y="34"/>
                  <a:pt x="26" y="24"/>
                  <a:pt x="38" y="18"/>
                </a:cubicBezTo>
                <a:close/>
                <a:moveTo>
                  <a:pt x="13" y="58"/>
                </a:move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6" y="58"/>
                  <a:pt x="18" y="58"/>
                </a:cubicBezTo>
                <a:cubicBezTo>
                  <a:pt x="18" y="58"/>
                  <a:pt x="18" y="58"/>
                  <a:pt x="18" y="58"/>
                </a:cubicBezTo>
                <a:cubicBezTo>
                  <a:pt x="27" y="58"/>
                  <a:pt x="43" y="57"/>
                  <a:pt x="59" y="52"/>
                </a:cubicBezTo>
                <a:cubicBezTo>
                  <a:pt x="60" y="54"/>
                  <a:pt x="61" y="56"/>
                  <a:pt x="61" y="58"/>
                </a:cubicBezTo>
                <a:cubicBezTo>
                  <a:pt x="51" y="61"/>
                  <a:pt x="42" y="67"/>
                  <a:pt x="36" y="73"/>
                </a:cubicBezTo>
                <a:cubicBezTo>
                  <a:pt x="30" y="78"/>
                  <a:pt x="26" y="84"/>
                  <a:pt x="23" y="88"/>
                </a:cubicBezTo>
                <a:cubicBezTo>
                  <a:pt x="17" y="80"/>
                  <a:pt x="13" y="69"/>
                  <a:pt x="13" y="58"/>
                </a:cubicBezTo>
                <a:close/>
                <a:moveTo>
                  <a:pt x="58" y="104"/>
                </a:moveTo>
                <a:cubicBezTo>
                  <a:pt x="48" y="104"/>
                  <a:pt x="39" y="100"/>
                  <a:pt x="31" y="95"/>
                </a:cubicBezTo>
                <a:cubicBezTo>
                  <a:pt x="33" y="92"/>
                  <a:pt x="36" y="87"/>
                  <a:pt x="42" y="82"/>
                </a:cubicBezTo>
                <a:cubicBezTo>
                  <a:pt x="47" y="76"/>
                  <a:pt x="55" y="71"/>
                  <a:pt x="65" y="68"/>
                </a:cubicBezTo>
                <a:cubicBezTo>
                  <a:pt x="69" y="77"/>
                  <a:pt x="72" y="88"/>
                  <a:pt x="74" y="101"/>
                </a:cubicBezTo>
                <a:cubicBezTo>
                  <a:pt x="69" y="103"/>
                  <a:pt x="64" y="104"/>
                  <a:pt x="58" y="104"/>
                </a:cubicBezTo>
                <a:close/>
                <a:moveTo>
                  <a:pt x="84" y="96"/>
                </a:moveTo>
                <a:cubicBezTo>
                  <a:pt x="81" y="84"/>
                  <a:pt x="79" y="74"/>
                  <a:pt x="75" y="65"/>
                </a:cubicBezTo>
                <a:cubicBezTo>
                  <a:pt x="78" y="65"/>
                  <a:pt x="81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90" y="65"/>
                  <a:pt x="96" y="65"/>
                  <a:pt x="103" y="67"/>
                </a:cubicBezTo>
                <a:cubicBezTo>
                  <a:pt x="100" y="79"/>
                  <a:pt x="93" y="89"/>
                  <a:pt x="84" y="9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1" name="Freeform 181"/>
          <p:cNvSpPr>
            <a:spLocks noEditPoints="1"/>
          </p:cNvSpPr>
          <p:nvPr/>
        </p:nvSpPr>
        <p:spPr bwMode="auto">
          <a:xfrm>
            <a:off x="7170324" y="3506461"/>
            <a:ext cx="276503" cy="276503"/>
          </a:xfrm>
          <a:custGeom>
            <a:avLst/>
            <a:gdLst>
              <a:gd name="T0" fmla="*/ 0 w 189"/>
              <a:gd name="T1" fmla="*/ 0 h 189"/>
              <a:gd name="T2" fmla="*/ 39687 w 189"/>
              <a:gd name="T3" fmla="*/ 260350 h 189"/>
              <a:gd name="T4" fmla="*/ 149225 w 189"/>
              <a:gd name="T5" fmla="*/ 300037 h 189"/>
              <a:gd name="T6" fmla="*/ 261937 w 189"/>
              <a:gd name="T7" fmla="*/ 260350 h 189"/>
              <a:gd name="T8" fmla="*/ 300037 w 189"/>
              <a:gd name="T9" fmla="*/ 0 h 189"/>
              <a:gd name="T10" fmla="*/ 0 w 189"/>
              <a:gd name="T11" fmla="*/ 0 h 189"/>
              <a:gd name="T12" fmla="*/ 238125 w 189"/>
              <a:gd name="T13" fmla="*/ 76200 h 189"/>
              <a:gd name="T14" fmla="*/ 111125 w 189"/>
              <a:gd name="T15" fmla="*/ 76200 h 189"/>
              <a:gd name="T16" fmla="*/ 112712 w 189"/>
              <a:gd name="T17" fmla="*/ 112712 h 189"/>
              <a:gd name="T18" fmla="*/ 236537 w 189"/>
              <a:gd name="T19" fmla="*/ 112712 h 189"/>
              <a:gd name="T20" fmla="*/ 225425 w 189"/>
              <a:gd name="T21" fmla="*/ 225425 h 189"/>
              <a:gd name="T22" fmla="*/ 149225 w 189"/>
              <a:gd name="T23" fmla="*/ 242887 h 189"/>
              <a:gd name="T24" fmla="*/ 74612 w 189"/>
              <a:gd name="T25" fmla="*/ 225425 h 189"/>
              <a:gd name="T26" fmla="*/ 69850 w 189"/>
              <a:gd name="T27" fmla="*/ 168275 h 189"/>
              <a:gd name="T28" fmla="*/ 112712 w 189"/>
              <a:gd name="T29" fmla="*/ 168275 h 189"/>
              <a:gd name="T30" fmla="*/ 115887 w 189"/>
              <a:gd name="T31" fmla="*/ 196850 h 189"/>
              <a:gd name="T32" fmla="*/ 149225 w 189"/>
              <a:gd name="T33" fmla="*/ 204787 h 189"/>
              <a:gd name="T34" fmla="*/ 187325 w 189"/>
              <a:gd name="T35" fmla="*/ 196850 h 189"/>
              <a:gd name="T36" fmla="*/ 192087 w 189"/>
              <a:gd name="T37" fmla="*/ 150812 h 189"/>
              <a:gd name="T38" fmla="*/ 69850 w 189"/>
              <a:gd name="T39" fmla="*/ 150812 h 189"/>
              <a:gd name="T40" fmla="*/ 57150 w 189"/>
              <a:gd name="T41" fmla="*/ 38100 h 189"/>
              <a:gd name="T42" fmla="*/ 242887 w 189"/>
              <a:gd name="T43" fmla="*/ 38100 h 189"/>
              <a:gd name="T44" fmla="*/ 238125 w 189"/>
              <a:gd name="T45" fmla="*/ 76200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89" h="189">
                <a:moveTo>
                  <a:pt x="0" y="0"/>
                </a:moveTo>
                <a:lnTo>
                  <a:pt x="25" y="164"/>
                </a:lnTo>
                <a:lnTo>
                  <a:pt x="94" y="189"/>
                </a:lnTo>
                <a:lnTo>
                  <a:pt x="165" y="164"/>
                </a:lnTo>
                <a:lnTo>
                  <a:pt x="189" y="0"/>
                </a:lnTo>
                <a:lnTo>
                  <a:pt x="0" y="0"/>
                </a:lnTo>
                <a:close/>
                <a:moveTo>
                  <a:pt x="150" y="48"/>
                </a:moveTo>
                <a:lnTo>
                  <a:pt x="70" y="48"/>
                </a:lnTo>
                <a:lnTo>
                  <a:pt x="71" y="71"/>
                </a:lnTo>
                <a:lnTo>
                  <a:pt x="149" y="71"/>
                </a:lnTo>
                <a:lnTo>
                  <a:pt x="142" y="142"/>
                </a:lnTo>
                <a:lnTo>
                  <a:pt x="94" y="153"/>
                </a:lnTo>
                <a:lnTo>
                  <a:pt x="47" y="142"/>
                </a:lnTo>
                <a:lnTo>
                  <a:pt x="44" y="106"/>
                </a:lnTo>
                <a:lnTo>
                  <a:pt x="71" y="106"/>
                </a:lnTo>
                <a:lnTo>
                  <a:pt x="73" y="124"/>
                </a:lnTo>
                <a:lnTo>
                  <a:pt x="94" y="129"/>
                </a:lnTo>
                <a:lnTo>
                  <a:pt x="118" y="124"/>
                </a:lnTo>
                <a:lnTo>
                  <a:pt x="121" y="95"/>
                </a:lnTo>
                <a:lnTo>
                  <a:pt x="44" y="95"/>
                </a:lnTo>
                <a:lnTo>
                  <a:pt x="36" y="24"/>
                </a:lnTo>
                <a:lnTo>
                  <a:pt x="153" y="24"/>
                </a:lnTo>
                <a:lnTo>
                  <a:pt x="150" y="4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92" name="Group 91"/>
          <p:cNvGrpSpPr/>
          <p:nvPr/>
        </p:nvGrpSpPr>
        <p:grpSpPr>
          <a:xfrm>
            <a:off x="600076" y="4056717"/>
            <a:ext cx="273578" cy="273578"/>
            <a:chOff x="263525" y="4327525"/>
            <a:chExt cx="296863" cy="296863"/>
          </a:xfrm>
          <a:solidFill>
            <a:schemeClr val="tx2"/>
          </a:solidFill>
        </p:grpSpPr>
        <p:sp>
          <p:nvSpPr>
            <p:cNvPr id="135" name="Freeform 182"/>
            <p:cNvSpPr>
              <a:spLocks noEditPoints="1"/>
            </p:cNvSpPr>
            <p:nvPr/>
          </p:nvSpPr>
          <p:spPr bwMode="auto">
            <a:xfrm>
              <a:off x="263525" y="4327525"/>
              <a:ext cx="296863" cy="296863"/>
            </a:xfrm>
            <a:custGeom>
              <a:avLst/>
              <a:gdLst/>
              <a:ahLst/>
              <a:cxnLst>
                <a:cxn ang="0">
                  <a:pos x="163" y="0"/>
                </a:cxn>
                <a:cxn ang="0">
                  <a:pos x="0" y="0"/>
                </a:cxn>
                <a:cxn ang="0">
                  <a:pos x="0" y="187"/>
                </a:cxn>
                <a:cxn ang="0">
                  <a:pos x="187" y="187"/>
                </a:cxn>
                <a:cxn ang="0">
                  <a:pos x="187" y="22"/>
                </a:cxn>
                <a:cxn ang="0">
                  <a:pos x="163" y="0"/>
                </a:cxn>
                <a:cxn ang="0">
                  <a:pos x="47" y="0"/>
                </a:cxn>
                <a:cxn ang="0">
                  <a:pos x="141" y="0"/>
                </a:cxn>
                <a:cxn ang="0">
                  <a:pos x="141" y="58"/>
                </a:cxn>
                <a:cxn ang="0">
                  <a:pos x="47" y="58"/>
                </a:cxn>
                <a:cxn ang="0">
                  <a:pos x="47" y="0"/>
                </a:cxn>
                <a:cxn ang="0">
                  <a:pos x="23" y="176"/>
                </a:cxn>
                <a:cxn ang="0">
                  <a:pos x="23" y="105"/>
                </a:cxn>
                <a:cxn ang="0">
                  <a:pos x="152" y="105"/>
                </a:cxn>
                <a:cxn ang="0">
                  <a:pos x="152" y="176"/>
                </a:cxn>
                <a:cxn ang="0">
                  <a:pos x="23" y="176"/>
                </a:cxn>
                <a:cxn ang="0">
                  <a:pos x="176" y="163"/>
                </a:cxn>
                <a:cxn ang="0">
                  <a:pos x="163" y="163"/>
                </a:cxn>
                <a:cxn ang="0">
                  <a:pos x="163" y="151"/>
                </a:cxn>
                <a:cxn ang="0">
                  <a:pos x="176" y="151"/>
                </a:cxn>
                <a:cxn ang="0">
                  <a:pos x="176" y="163"/>
                </a:cxn>
              </a:cxnLst>
              <a:rect l="0" t="0" r="r" b="b"/>
              <a:pathLst>
                <a:path w="187" h="187">
                  <a:moveTo>
                    <a:pt x="163" y="0"/>
                  </a:moveTo>
                  <a:lnTo>
                    <a:pt x="0" y="0"/>
                  </a:lnTo>
                  <a:lnTo>
                    <a:pt x="0" y="187"/>
                  </a:lnTo>
                  <a:lnTo>
                    <a:pt x="187" y="187"/>
                  </a:lnTo>
                  <a:lnTo>
                    <a:pt x="187" y="22"/>
                  </a:lnTo>
                  <a:lnTo>
                    <a:pt x="163" y="0"/>
                  </a:lnTo>
                  <a:close/>
                  <a:moveTo>
                    <a:pt x="47" y="0"/>
                  </a:moveTo>
                  <a:lnTo>
                    <a:pt x="141" y="0"/>
                  </a:lnTo>
                  <a:lnTo>
                    <a:pt x="141" y="58"/>
                  </a:lnTo>
                  <a:lnTo>
                    <a:pt x="47" y="58"/>
                  </a:lnTo>
                  <a:lnTo>
                    <a:pt x="47" y="0"/>
                  </a:lnTo>
                  <a:close/>
                  <a:moveTo>
                    <a:pt x="23" y="176"/>
                  </a:moveTo>
                  <a:lnTo>
                    <a:pt x="23" y="105"/>
                  </a:lnTo>
                  <a:lnTo>
                    <a:pt x="152" y="105"/>
                  </a:lnTo>
                  <a:lnTo>
                    <a:pt x="152" y="176"/>
                  </a:lnTo>
                  <a:lnTo>
                    <a:pt x="23" y="176"/>
                  </a:lnTo>
                  <a:close/>
                  <a:moveTo>
                    <a:pt x="176" y="163"/>
                  </a:moveTo>
                  <a:lnTo>
                    <a:pt x="163" y="163"/>
                  </a:lnTo>
                  <a:lnTo>
                    <a:pt x="163" y="151"/>
                  </a:lnTo>
                  <a:lnTo>
                    <a:pt x="176" y="151"/>
                  </a:lnTo>
                  <a:lnTo>
                    <a:pt x="176" y="1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36" name="Rectangle 183"/>
            <p:cNvSpPr>
              <a:spLocks noChangeArrowheads="1"/>
            </p:cNvSpPr>
            <p:nvPr/>
          </p:nvSpPr>
          <p:spPr bwMode="auto">
            <a:xfrm>
              <a:off x="430213" y="4344988"/>
              <a:ext cx="38100" cy="57150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37" name="Rectangle 184"/>
            <p:cNvSpPr>
              <a:spLocks noChangeArrowheads="1"/>
            </p:cNvSpPr>
            <p:nvPr/>
          </p:nvSpPr>
          <p:spPr bwMode="auto">
            <a:xfrm>
              <a:off x="338138" y="4567238"/>
              <a:ext cx="130175" cy="19050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38" name="Rectangle 185"/>
            <p:cNvSpPr>
              <a:spLocks noChangeArrowheads="1"/>
            </p:cNvSpPr>
            <p:nvPr/>
          </p:nvSpPr>
          <p:spPr bwMode="auto">
            <a:xfrm>
              <a:off x="338138" y="4532313"/>
              <a:ext cx="92075" cy="1746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8267559" y="3506636"/>
            <a:ext cx="273578" cy="276504"/>
            <a:chOff x="8583613" y="3730625"/>
            <a:chExt cx="296863" cy="300038"/>
          </a:xfrm>
          <a:solidFill>
            <a:schemeClr val="tx2"/>
          </a:solidFill>
        </p:grpSpPr>
        <p:sp>
          <p:nvSpPr>
            <p:cNvPr id="131" name="Oval 186"/>
            <p:cNvSpPr>
              <a:spLocks noChangeArrowheads="1"/>
            </p:cNvSpPr>
            <p:nvPr/>
          </p:nvSpPr>
          <p:spPr bwMode="auto">
            <a:xfrm>
              <a:off x="8629650" y="3763963"/>
              <a:ext cx="26988" cy="26988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32" name="Oval 187"/>
            <p:cNvSpPr>
              <a:spLocks noChangeArrowheads="1"/>
            </p:cNvSpPr>
            <p:nvPr/>
          </p:nvSpPr>
          <p:spPr bwMode="auto">
            <a:xfrm>
              <a:off x="8667750" y="3763963"/>
              <a:ext cx="28575" cy="26988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33" name="Oval 188"/>
            <p:cNvSpPr>
              <a:spLocks noChangeArrowheads="1"/>
            </p:cNvSpPr>
            <p:nvPr/>
          </p:nvSpPr>
          <p:spPr bwMode="auto">
            <a:xfrm>
              <a:off x="8702675" y="3763963"/>
              <a:ext cx="28575" cy="26988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34" name="Freeform 189"/>
            <p:cNvSpPr>
              <a:spLocks noEditPoints="1"/>
            </p:cNvSpPr>
            <p:nvPr/>
          </p:nvSpPr>
          <p:spPr bwMode="auto">
            <a:xfrm>
              <a:off x="8583613" y="3730625"/>
              <a:ext cx="296863" cy="300038"/>
            </a:xfrm>
            <a:custGeom>
              <a:avLst/>
              <a:gdLst/>
              <a:ahLst/>
              <a:cxnLst>
                <a:cxn ang="0">
                  <a:pos x="102" y="22"/>
                </a:cxn>
                <a:cxn ang="0">
                  <a:pos x="94" y="22"/>
                </a:cxn>
                <a:cxn ang="0">
                  <a:pos x="94" y="15"/>
                </a:cxn>
                <a:cxn ang="0">
                  <a:pos x="80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0" y="80"/>
                </a:cxn>
                <a:cxn ang="0">
                  <a:pos x="15" y="95"/>
                </a:cxn>
                <a:cxn ang="0">
                  <a:pos x="22" y="95"/>
                </a:cxn>
                <a:cxn ang="0">
                  <a:pos x="22" y="102"/>
                </a:cxn>
                <a:cxn ang="0">
                  <a:pos x="36" y="117"/>
                </a:cxn>
                <a:cxn ang="0">
                  <a:pos x="102" y="117"/>
                </a:cxn>
                <a:cxn ang="0">
                  <a:pos x="116" y="102"/>
                </a:cxn>
                <a:cxn ang="0">
                  <a:pos x="116" y="37"/>
                </a:cxn>
                <a:cxn ang="0">
                  <a:pos x="102" y="22"/>
                </a:cxn>
                <a:cxn ang="0">
                  <a:pos x="7" y="15"/>
                </a:cxn>
                <a:cxn ang="0">
                  <a:pos x="15" y="8"/>
                </a:cxn>
                <a:cxn ang="0">
                  <a:pos x="80" y="8"/>
                </a:cxn>
                <a:cxn ang="0">
                  <a:pos x="87" y="15"/>
                </a:cxn>
                <a:cxn ang="0">
                  <a:pos x="87" y="30"/>
                </a:cxn>
                <a:cxn ang="0">
                  <a:pos x="7" y="30"/>
                </a:cxn>
                <a:cxn ang="0">
                  <a:pos x="7" y="15"/>
                </a:cxn>
                <a:cxn ang="0">
                  <a:pos x="15" y="88"/>
                </a:cxn>
                <a:cxn ang="0">
                  <a:pos x="7" y="80"/>
                </a:cxn>
                <a:cxn ang="0">
                  <a:pos x="7" y="37"/>
                </a:cxn>
                <a:cxn ang="0">
                  <a:pos x="87" y="37"/>
                </a:cxn>
                <a:cxn ang="0">
                  <a:pos x="87" y="80"/>
                </a:cxn>
                <a:cxn ang="0">
                  <a:pos x="80" y="88"/>
                </a:cxn>
                <a:cxn ang="0">
                  <a:pos x="15" y="88"/>
                </a:cxn>
                <a:cxn ang="0">
                  <a:pos x="109" y="102"/>
                </a:cxn>
                <a:cxn ang="0">
                  <a:pos x="102" y="109"/>
                </a:cxn>
                <a:cxn ang="0">
                  <a:pos x="36" y="109"/>
                </a:cxn>
                <a:cxn ang="0">
                  <a:pos x="29" y="102"/>
                </a:cxn>
                <a:cxn ang="0">
                  <a:pos x="29" y="95"/>
                </a:cxn>
                <a:cxn ang="0">
                  <a:pos x="80" y="95"/>
                </a:cxn>
                <a:cxn ang="0">
                  <a:pos x="94" y="80"/>
                </a:cxn>
                <a:cxn ang="0">
                  <a:pos x="94" y="51"/>
                </a:cxn>
                <a:cxn ang="0">
                  <a:pos x="109" y="51"/>
                </a:cxn>
                <a:cxn ang="0">
                  <a:pos x="109" y="102"/>
                </a:cxn>
                <a:cxn ang="0">
                  <a:pos x="109" y="44"/>
                </a:cxn>
                <a:cxn ang="0">
                  <a:pos x="94" y="44"/>
                </a:cxn>
                <a:cxn ang="0">
                  <a:pos x="94" y="30"/>
                </a:cxn>
                <a:cxn ang="0">
                  <a:pos x="102" y="30"/>
                </a:cxn>
                <a:cxn ang="0">
                  <a:pos x="109" y="37"/>
                </a:cxn>
                <a:cxn ang="0">
                  <a:pos x="109" y="44"/>
                </a:cxn>
              </a:cxnLst>
              <a:rect l="0" t="0" r="r" b="b"/>
              <a:pathLst>
                <a:path w="116" h="117">
                  <a:moveTo>
                    <a:pt x="102" y="22"/>
                  </a:moveTo>
                  <a:cubicBezTo>
                    <a:pt x="94" y="22"/>
                    <a:pt x="94" y="22"/>
                    <a:pt x="94" y="22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7"/>
                    <a:pt x="88" y="0"/>
                    <a:pt x="8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7" y="95"/>
                    <a:pt x="15" y="9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22" y="110"/>
                    <a:pt x="28" y="117"/>
                    <a:pt x="36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10" y="117"/>
                    <a:pt x="116" y="110"/>
                    <a:pt x="116" y="102"/>
                  </a:cubicBezTo>
                  <a:cubicBezTo>
                    <a:pt x="116" y="37"/>
                    <a:pt x="116" y="37"/>
                    <a:pt x="116" y="37"/>
                  </a:cubicBezTo>
                  <a:cubicBezTo>
                    <a:pt x="116" y="29"/>
                    <a:pt x="110" y="22"/>
                    <a:pt x="102" y="22"/>
                  </a:cubicBezTo>
                  <a:close/>
                  <a:moveTo>
                    <a:pt x="7" y="15"/>
                  </a:moveTo>
                  <a:cubicBezTo>
                    <a:pt x="7" y="11"/>
                    <a:pt x="11" y="8"/>
                    <a:pt x="15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4" y="8"/>
                    <a:pt x="87" y="11"/>
                    <a:pt x="87" y="15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7" y="30"/>
                    <a:pt x="7" y="30"/>
                    <a:pt x="7" y="30"/>
                  </a:cubicBezTo>
                  <a:lnTo>
                    <a:pt x="7" y="15"/>
                  </a:lnTo>
                  <a:close/>
                  <a:moveTo>
                    <a:pt x="15" y="88"/>
                  </a:moveTo>
                  <a:cubicBezTo>
                    <a:pt x="11" y="88"/>
                    <a:pt x="7" y="84"/>
                    <a:pt x="7" y="80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7" y="84"/>
                    <a:pt x="84" y="88"/>
                    <a:pt x="80" y="88"/>
                  </a:cubicBezTo>
                  <a:lnTo>
                    <a:pt x="15" y="88"/>
                  </a:lnTo>
                  <a:close/>
                  <a:moveTo>
                    <a:pt x="109" y="102"/>
                  </a:moveTo>
                  <a:cubicBezTo>
                    <a:pt x="109" y="106"/>
                    <a:pt x="106" y="109"/>
                    <a:pt x="102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2" y="109"/>
                    <a:pt x="29" y="106"/>
                    <a:pt x="29" y="102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88" y="95"/>
                    <a:pt x="94" y="88"/>
                    <a:pt x="94" y="80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109" y="51"/>
                    <a:pt x="109" y="51"/>
                    <a:pt x="109" y="51"/>
                  </a:cubicBezTo>
                  <a:lnTo>
                    <a:pt x="109" y="102"/>
                  </a:lnTo>
                  <a:close/>
                  <a:moveTo>
                    <a:pt x="109" y="44"/>
                  </a:moveTo>
                  <a:cubicBezTo>
                    <a:pt x="94" y="44"/>
                    <a:pt x="94" y="44"/>
                    <a:pt x="94" y="44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6" y="30"/>
                    <a:pt x="109" y="33"/>
                    <a:pt x="109" y="37"/>
                  </a:cubicBezTo>
                  <a:lnTo>
                    <a:pt x="10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94" name="Freeform 190"/>
          <p:cNvSpPr>
            <a:spLocks noEditPoints="1"/>
          </p:cNvSpPr>
          <p:nvPr/>
        </p:nvSpPr>
        <p:spPr bwMode="auto">
          <a:xfrm>
            <a:off x="7720404" y="3506461"/>
            <a:ext cx="273577" cy="276503"/>
          </a:xfrm>
          <a:custGeom>
            <a:avLst/>
            <a:gdLst>
              <a:gd name="T0" fmla="*/ 0 w 187"/>
              <a:gd name="T1" fmla="*/ 0 h 189"/>
              <a:gd name="T2" fmla="*/ 34925 w 187"/>
              <a:gd name="T3" fmla="*/ 260350 h 189"/>
              <a:gd name="T4" fmla="*/ 147637 w 187"/>
              <a:gd name="T5" fmla="*/ 300037 h 189"/>
              <a:gd name="T6" fmla="*/ 258762 w 187"/>
              <a:gd name="T7" fmla="*/ 260350 h 189"/>
              <a:gd name="T8" fmla="*/ 296862 w 187"/>
              <a:gd name="T9" fmla="*/ 0 h 189"/>
              <a:gd name="T10" fmla="*/ 0 w 187"/>
              <a:gd name="T11" fmla="*/ 0 h 189"/>
              <a:gd name="T12" fmla="*/ 239712 w 187"/>
              <a:gd name="T13" fmla="*/ 76200 h 189"/>
              <a:gd name="T14" fmla="*/ 166687 w 187"/>
              <a:gd name="T15" fmla="*/ 112712 h 189"/>
              <a:gd name="T16" fmla="*/ 231775 w 187"/>
              <a:gd name="T17" fmla="*/ 112712 h 189"/>
              <a:gd name="T18" fmla="*/ 222250 w 187"/>
              <a:gd name="T19" fmla="*/ 225425 h 189"/>
              <a:gd name="T20" fmla="*/ 147637 w 187"/>
              <a:gd name="T21" fmla="*/ 242887 h 189"/>
              <a:gd name="T22" fmla="*/ 74612 w 187"/>
              <a:gd name="T23" fmla="*/ 225425 h 189"/>
              <a:gd name="T24" fmla="*/ 68262 w 187"/>
              <a:gd name="T25" fmla="*/ 168275 h 189"/>
              <a:gd name="T26" fmla="*/ 109537 w 187"/>
              <a:gd name="T27" fmla="*/ 168275 h 189"/>
              <a:gd name="T28" fmla="*/ 114300 w 187"/>
              <a:gd name="T29" fmla="*/ 196850 h 189"/>
              <a:gd name="T30" fmla="*/ 147637 w 187"/>
              <a:gd name="T31" fmla="*/ 204787 h 189"/>
              <a:gd name="T32" fmla="*/ 184150 w 187"/>
              <a:gd name="T33" fmla="*/ 196850 h 189"/>
              <a:gd name="T34" fmla="*/ 188912 w 187"/>
              <a:gd name="T35" fmla="*/ 150812 h 189"/>
              <a:gd name="T36" fmla="*/ 66675 w 187"/>
              <a:gd name="T37" fmla="*/ 150812 h 189"/>
              <a:gd name="T38" fmla="*/ 63500 w 187"/>
              <a:gd name="T39" fmla="*/ 122237 h 189"/>
              <a:gd name="T40" fmla="*/ 84137 w 187"/>
              <a:gd name="T41" fmla="*/ 112712 h 189"/>
              <a:gd name="T42" fmla="*/ 160337 w 187"/>
              <a:gd name="T43" fmla="*/ 76200 h 189"/>
              <a:gd name="T44" fmla="*/ 58737 w 187"/>
              <a:gd name="T45" fmla="*/ 76200 h 189"/>
              <a:gd name="T46" fmla="*/ 53975 w 187"/>
              <a:gd name="T47" fmla="*/ 38100 h 189"/>
              <a:gd name="T48" fmla="*/ 239712 w 187"/>
              <a:gd name="T49" fmla="*/ 38100 h 189"/>
              <a:gd name="T50" fmla="*/ 239712 w 187"/>
              <a:gd name="T51" fmla="*/ 76200 h 18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7" h="189">
                <a:moveTo>
                  <a:pt x="0" y="0"/>
                </a:moveTo>
                <a:lnTo>
                  <a:pt x="22" y="164"/>
                </a:lnTo>
                <a:lnTo>
                  <a:pt x="93" y="189"/>
                </a:lnTo>
                <a:lnTo>
                  <a:pt x="163" y="164"/>
                </a:lnTo>
                <a:lnTo>
                  <a:pt x="187" y="0"/>
                </a:lnTo>
                <a:lnTo>
                  <a:pt x="0" y="0"/>
                </a:lnTo>
                <a:close/>
                <a:moveTo>
                  <a:pt x="151" y="48"/>
                </a:moveTo>
                <a:lnTo>
                  <a:pt x="105" y="71"/>
                </a:lnTo>
                <a:lnTo>
                  <a:pt x="146" y="71"/>
                </a:lnTo>
                <a:lnTo>
                  <a:pt x="140" y="142"/>
                </a:lnTo>
                <a:lnTo>
                  <a:pt x="93" y="153"/>
                </a:lnTo>
                <a:lnTo>
                  <a:pt x="47" y="142"/>
                </a:lnTo>
                <a:lnTo>
                  <a:pt x="43" y="106"/>
                </a:lnTo>
                <a:lnTo>
                  <a:pt x="69" y="106"/>
                </a:lnTo>
                <a:lnTo>
                  <a:pt x="72" y="124"/>
                </a:lnTo>
                <a:lnTo>
                  <a:pt x="93" y="129"/>
                </a:lnTo>
                <a:lnTo>
                  <a:pt x="116" y="124"/>
                </a:lnTo>
                <a:lnTo>
                  <a:pt x="119" y="95"/>
                </a:lnTo>
                <a:lnTo>
                  <a:pt x="42" y="95"/>
                </a:lnTo>
                <a:lnTo>
                  <a:pt x="40" y="77"/>
                </a:lnTo>
                <a:lnTo>
                  <a:pt x="53" y="71"/>
                </a:lnTo>
                <a:lnTo>
                  <a:pt x="101" y="48"/>
                </a:lnTo>
                <a:lnTo>
                  <a:pt x="37" y="48"/>
                </a:lnTo>
                <a:lnTo>
                  <a:pt x="34" y="24"/>
                </a:lnTo>
                <a:lnTo>
                  <a:pt x="151" y="24"/>
                </a:lnTo>
                <a:lnTo>
                  <a:pt x="151" y="4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5" name="Freeform 191"/>
          <p:cNvSpPr>
            <a:spLocks noEditPoints="1"/>
          </p:cNvSpPr>
          <p:nvPr/>
        </p:nvSpPr>
        <p:spPr bwMode="auto">
          <a:xfrm>
            <a:off x="2790159" y="4056541"/>
            <a:ext cx="273577" cy="273577"/>
          </a:xfrm>
          <a:custGeom>
            <a:avLst/>
            <a:gdLst>
              <a:gd name="T0" fmla="*/ 278948 w 116"/>
              <a:gd name="T1" fmla="*/ 23032 h 116"/>
              <a:gd name="T2" fmla="*/ 148431 w 116"/>
              <a:gd name="T3" fmla="*/ 0 h 116"/>
              <a:gd name="T4" fmla="*/ 17914 w 116"/>
              <a:gd name="T5" fmla="*/ 23032 h 116"/>
              <a:gd name="T6" fmla="*/ 0 w 116"/>
              <a:gd name="T7" fmla="*/ 46065 h 116"/>
              <a:gd name="T8" fmla="*/ 0 w 116"/>
              <a:gd name="T9" fmla="*/ 250797 h 116"/>
              <a:gd name="T10" fmla="*/ 17914 w 116"/>
              <a:gd name="T11" fmla="*/ 273830 h 116"/>
              <a:gd name="T12" fmla="*/ 148431 w 116"/>
              <a:gd name="T13" fmla="*/ 296862 h 116"/>
              <a:gd name="T14" fmla="*/ 278948 w 116"/>
              <a:gd name="T15" fmla="*/ 273830 h 116"/>
              <a:gd name="T16" fmla="*/ 296862 w 116"/>
              <a:gd name="T17" fmla="*/ 250797 h 116"/>
              <a:gd name="T18" fmla="*/ 296862 w 116"/>
              <a:gd name="T19" fmla="*/ 46065 h 116"/>
              <a:gd name="T20" fmla="*/ 278948 w 116"/>
              <a:gd name="T21" fmla="*/ 23032 h 116"/>
              <a:gd name="T22" fmla="*/ 148431 w 116"/>
              <a:gd name="T23" fmla="*/ 17914 h 116"/>
              <a:gd name="T24" fmla="*/ 278948 w 116"/>
              <a:gd name="T25" fmla="*/ 46065 h 116"/>
              <a:gd name="T26" fmla="*/ 148431 w 116"/>
              <a:gd name="T27" fmla="*/ 74216 h 116"/>
              <a:gd name="T28" fmla="*/ 17914 w 116"/>
              <a:gd name="T29" fmla="*/ 46065 h 116"/>
              <a:gd name="T30" fmla="*/ 148431 w 116"/>
              <a:gd name="T31" fmla="*/ 17914 h 116"/>
              <a:gd name="T32" fmla="*/ 148431 w 116"/>
              <a:gd name="T33" fmla="*/ 92130 h 116"/>
              <a:gd name="T34" fmla="*/ 278948 w 116"/>
              <a:gd name="T35" fmla="*/ 69097 h 116"/>
              <a:gd name="T36" fmla="*/ 278948 w 116"/>
              <a:gd name="T37" fmla="*/ 110044 h 116"/>
              <a:gd name="T38" fmla="*/ 278948 w 116"/>
              <a:gd name="T39" fmla="*/ 110044 h 116"/>
              <a:gd name="T40" fmla="*/ 148431 w 116"/>
              <a:gd name="T41" fmla="*/ 138194 h 116"/>
              <a:gd name="T42" fmla="*/ 17914 w 116"/>
              <a:gd name="T43" fmla="*/ 110044 h 116"/>
              <a:gd name="T44" fmla="*/ 17914 w 116"/>
              <a:gd name="T45" fmla="*/ 110044 h 116"/>
              <a:gd name="T46" fmla="*/ 17914 w 116"/>
              <a:gd name="T47" fmla="*/ 69097 h 116"/>
              <a:gd name="T48" fmla="*/ 148431 w 116"/>
              <a:gd name="T49" fmla="*/ 92130 h 116"/>
              <a:gd name="T50" fmla="*/ 278948 w 116"/>
              <a:gd name="T51" fmla="*/ 250797 h 116"/>
              <a:gd name="T52" fmla="*/ 278948 w 116"/>
              <a:gd name="T53" fmla="*/ 250797 h 116"/>
              <a:gd name="T54" fmla="*/ 148431 w 116"/>
              <a:gd name="T55" fmla="*/ 278948 h 116"/>
              <a:gd name="T56" fmla="*/ 17914 w 116"/>
              <a:gd name="T57" fmla="*/ 250797 h 116"/>
              <a:gd name="T58" fmla="*/ 17914 w 116"/>
              <a:gd name="T59" fmla="*/ 250797 h 116"/>
              <a:gd name="T60" fmla="*/ 17914 w 116"/>
              <a:gd name="T61" fmla="*/ 199614 h 116"/>
              <a:gd name="T62" fmla="*/ 148431 w 116"/>
              <a:gd name="T63" fmla="*/ 222647 h 116"/>
              <a:gd name="T64" fmla="*/ 278948 w 116"/>
              <a:gd name="T65" fmla="*/ 199614 h 116"/>
              <a:gd name="T66" fmla="*/ 278948 w 116"/>
              <a:gd name="T67" fmla="*/ 250797 h 116"/>
              <a:gd name="T68" fmla="*/ 278948 w 116"/>
              <a:gd name="T69" fmla="*/ 176582 h 116"/>
              <a:gd name="T70" fmla="*/ 278948 w 116"/>
              <a:gd name="T71" fmla="*/ 176582 h 116"/>
              <a:gd name="T72" fmla="*/ 148431 w 116"/>
              <a:gd name="T73" fmla="*/ 204732 h 116"/>
              <a:gd name="T74" fmla="*/ 17914 w 116"/>
              <a:gd name="T75" fmla="*/ 176582 h 116"/>
              <a:gd name="T76" fmla="*/ 17914 w 116"/>
              <a:gd name="T77" fmla="*/ 176582 h 116"/>
              <a:gd name="T78" fmla="*/ 17914 w 116"/>
              <a:gd name="T79" fmla="*/ 133076 h 116"/>
              <a:gd name="T80" fmla="*/ 148431 w 116"/>
              <a:gd name="T81" fmla="*/ 156108 h 116"/>
              <a:gd name="T82" fmla="*/ 278948 w 116"/>
              <a:gd name="T83" fmla="*/ 133076 h 116"/>
              <a:gd name="T84" fmla="*/ 278948 w 116"/>
              <a:gd name="T85" fmla="*/ 176582 h 11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16" h="116">
                <a:moveTo>
                  <a:pt x="109" y="9"/>
                </a:moveTo>
                <a:cubicBezTo>
                  <a:pt x="99" y="4"/>
                  <a:pt x="80" y="0"/>
                  <a:pt x="58" y="0"/>
                </a:cubicBezTo>
                <a:cubicBezTo>
                  <a:pt x="36" y="0"/>
                  <a:pt x="17" y="4"/>
                  <a:pt x="7" y="9"/>
                </a:cubicBezTo>
                <a:cubicBezTo>
                  <a:pt x="3" y="12"/>
                  <a:pt x="0" y="15"/>
                  <a:pt x="0" y="18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1"/>
                  <a:pt x="3" y="104"/>
                  <a:pt x="7" y="107"/>
                </a:cubicBezTo>
                <a:cubicBezTo>
                  <a:pt x="17" y="112"/>
                  <a:pt x="36" y="116"/>
                  <a:pt x="58" y="116"/>
                </a:cubicBezTo>
                <a:cubicBezTo>
                  <a:pt x="80" y="116"/>
                  <a:pt x="99" y="112"/>
                  <a:pt x="109" y="107"/>
                </a:cubicBezTo>
                <a:cubicBezTo>
                  <a:pt x="114" y="104"/>
                  <a:pt x="116" y="101"/>
                  <a:pt x="116" y="9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6" y="15"/>
                  <a:pt x="114" y="12"/>
                  <a:pt x="109" y="9"/>
                </a:cubicBezTo>
                <a:close/>
                <a:moveTo>
                  <a:pt x="58" y="7"/>
                </a:moveTo>
                <a:cubicBezTo>
                  <a:pt x="89" y="7"/>
                  <a:pt x="106" y="14"/>
                  <a:pt x="109" y="18"/>
                </a:cubicBezTo>
                <a:cubicBezTo>
                  <a:pt x="106" y="21"/>
                  <a:pt x="89" y="29"/>
                  <a:pt x="58" y="29"/>
                </a:cubicBezTo>
                <a:cubicBezTo>
                  <a:pt x="27" y="29"/>
                  <a:pt x="10" y="21"/>
                  <a:pt x="7" y="18"/>
                </a:cubicBezTo>
                <a:cubicBezTo>
                  <a:pt x="10" y="14"/>
                  <a:pt x="27" y="7"/>
                  <a:pt x="58" y="7"/>
                </a:cubicBezTo>
                <a:close/>
                <a:moveTo>
                  <a:pt x="58" y="36"/>
                </a:moveTo>
                <a:cubicBezTo>
                  <a:pt x="80" y="36"/>
                  <a:pt x="99" y="32"/>
                  <a:pt x="109" y="27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06" y="47"/>
                  <a:pt x="89" y="54"/>
                  <a:pt x="58" y="54"/>
                </a:cubicBezTo>
                <a:cubicBezTo>
                  <a:pt x="27" y="54"/>
                  <a:pt x="10" y="47"/>
                  <a:pt x="7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7" y="27"/>
                  <a:pt x="7" y="27"/>
                  <a:pt x="7" y="27"/>
                </a:cubicBezTo>
                <a:cubicBezTo>
                  <a:pt x="17" y="32"/>
                  <a:pt x="36" y="36"/>
                  <a:pt x="58" y="36"/>
                </a:cubicBezTo>
                <a:close/>
                <a:moveTo>
                  <a:pt x="109" y="98"/>
                </a:moveTo>
                <a:cubicBezTo>
                  <a:pt x="109" y="98"/>
                  <a:pt x="109" y="98"/>
                  <a:pt x="109" y="98"/>
                </a:cubicBezTo>
                <a:cubicBezTo>
                  <a:pt x="106" y="101"/>
                  <a:pt x="89" y="109"/>
                  <a:pt x="58" y="109"/>
                </a:cubicBezTo>
                <a:cubicBezTo>
                  <a:pt x="27" y="109"/>
                  <a:pt x="10" y="101"/>
                  <a:pt x="7" y="98"/>
                </a:cubicBezTo>
                <a:cubicBezTo>
                  <a:pt x="7" y="98"/>
                  <a:pt x="7" y="98"/>
                  <a:pt x="7" y="98"/>
                </a:cubicBezTo>
                <a:cubicBezTo>
                  <a:pt x="7" y="78"/>
                  <a:pt x="7" y="78"/>
                  <a:pt x="7" y="78"/>
                </a:cubicBezTo>
                <a:cubicBezTo>
                  <a:pt x="17" y="83"/>
                  <a:pt x="36" y="87"/>
                  <a:pt x="58" y="87"/>
                </a:cubicBezTo>
                <a:cubicBezTo>
                  <a:pt x="80" y="87"/>
                  <a:pt x="99" y="83"/>
                  <a:pt x="109" y="78"/>
                </a:cubicBezTo>
                <a:lnTo>
                  <a:pt x="109" y="98"/>
                </a:lnTo>
                <a:close/>
                <a:moveTo>
                  <a:pt x="109" y="69"/>
                </a:moveTo>
                <a:cubicBezTo>
                  <a:pt x="109" y="69"/>
                  <a:pt x="109" y="69"/>
                  <a:pt x="109" y="69"/>
                </a:cubicBezTo>
                <a:cubicBezTo>
                  <a:pt x="106" y="72"/>
                  <a:pt x="89" y="80"/>
                  <a:pt x="58" y="80"/>
                </a:cubicBezTo>
                <a:cubicBezTo>
                  <a:pt x="27" y="80"/>
                  <a:pt x="10" y="72"/>
                  <a:pt x="7" y="69"/>
                </a:cubicBezTo>
                <a:cubicBezTo>
                  <a:pt x="7" y="69"/>
                  <a:pt x="7" y="69"/>
                  <a:pt x="7" y="69"/>
                </a:cubicBezTo>
                <a:cubicBezTo>
                  <a:pt x="7" y="52"/>
                  <a:pt x="7" y="52"/>
                  <a:pt x="7" y="52"/>
                </a:cubicBezTo>
                <a:cubicBezTo>
                  <a:pt x="17" y="58"/>
                  <a:pt x="36" y="61"/>
                  <a:pt x="58" y="61"/>
                </a:cubicBezTo>
                <a:cubicBezTo>
                  <a:pt x="80" y="61"/>
                  <a:pt x="99" y="58"/>
                  <a:pt x="109" y="52"/>
                </a:cubicBezTo>
                <a:lnTo>
                  <a:pt x="109" y="6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6" name="Freeform 192"/>
          <p:cNvSpPr>
            <a:spLocks noEditPoints="1"/>
          </p:cNvSpPr>
          <p:nvPr/>
        </p:nvSpPr>
        <p:spPr bwMode="auto">
          <a:xfrm>
            <a:off x="1147231" y="4056541"/>
            <a:ext cx="273578" cy="273577"/>
          </a:xfrm>
          <a:custGeom>
            <a:avLst/>
            <a:gdLst>
              <a:gd name="T0" fmla="*/ 0 w 187"/>
              <a:gd name="T1" fmla="*/ 0 h 187"/>
              <a:gd name="T2" fmla="*/ 0 w 187"/>
              <a:gd name="T3" fmla="*/ 296862 h 187"/>
              <a:gd name="T4" fmla="*/ 296863 w 187"/>
              <a:gd name="T5" fmla="*/ 296862 h 187"/>
              <a:gd name="T6" fmla="*/ 296863 w 187"/>
              <a:gd name="T7" fmla="*/ 0 h 187"/>
              <a:gd name="T8" fmla="*/ 0 w 187"/>
              <a:gd name="T9" fmla="*/ 0 h 187"/>
              <a:gd name="T10" fmla="*/ 112713 w 187"/>
              <a:gd name="T11" fmla="*/ 34925 h 187"/>
              <a:gd name="T12" fmla="*/ 130175 w 187"/>
              <a:gd name="T13" fmla="*/ 34925 h 187"/>
              <a:gd name="T14" fmla="*/ 130175 w 187"/>
              <a:gd name="T15" fmla="*/ 55562 h 187"/>
              <a:gd name="T16" fmla="*/ 112713 w 187"/>
              <a:gd name="T17" fmla="*/ 55562 h 187"/>
              <a:gd name="T18" fmla="*/ 112713 w 187"/>
              <a:gd name="T19" fmla="*/ 34925 h 187"/>
              <a:gd name="T20" fmla="*/ 74613 w 187"/>
              <a:gd name="T21" fmla="*/ 34925 h 187"/>
              <a:gd name="T22" fmla="*/ 92075 w 187"/>
              <a:gd name="T23" fmla="*/ 34925 h 187"/>
              <a:gd name="T24" fmla="*/ 92075 w 187"/>
              <a:gd name="T25" fmla="*/ 55562 h 187"/>
              <a:gd name="T26" fmla="*/ 74613 w 187"/>
              <a:gd name="T27" fmla="*/ 55562 h 187"/>
              <a:gd name="T28" fmla="*/ 74613 w 187"/>
              <a:gd name="T29" fmla="*/ 34925 h 187"/>
              <a:gd name="T30" fmla="*/ 38100 w 187"/>
              <a:gd name="T31" fmla="*/ 34925 h 187"/>
              <a:gd name="T32" fmla="*/ 57150 w 187"/>
              <a:gd name="T33" fmla="*/ 34925 h 187"/>
              <a:gd name="T34" fmla="*/ 57150 w 187"/>
              <a:gd name="T35" fmla="*/ 55562 h 187"/>
              <a:gd name="T36" fmla="*/ 38100 w 187"/>
              <a:gd name="T37" fmla="*/ 55562 h 187"/>
              <a:gd name="T38" fmla="*/ 38100 w 187"/>
              <a:gd name="T39" fmla="*/ 34925 h 187"/>
              <a:gd name="T40" fmla="*/ 261938 w 187"/>
              <a:gd name="T41" fmla="*/ 258762 h 187"/>
              <a:gd name="T42" fmla="*/ 38100 w 187"/>
              <a:gd name="T43" fmla="*/ 258762 h 187"/>
              <a:gd name="T44" fmla="*/ 38100 w 187"/>
              <a:gd name="T45" fmla="*/ 74612 h 187"/>
              <a:gd name="T46" fmla="*/ 261938 w 187"/>
              <a:gd name="T47" fmla="*/ 74612 h 187"/>
              <a:gd name="T48" fmla="*/ 261938 w 187"/>
              <a:gd name="T49" fmla="*/ 258762 h 18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7" h="187">
                <a:moveTo>
                  <a:pt x="0" y="0"/>
                </a:moveTo>
                <a:lnTo>
                  <a:pt x="0" y="187"/>
                </a:lnTo>
                <a:lnTo>
                  <a:pt x="187" y="187"/>
                </a:lnTo>
                <a:lnTo>
                  <a:pt x="187" y="0"/>
                </a:lnTo>
                <a:lnTo>
                  <a:pt x="0" y="0"/>
                </a:lnTo>
                <a:close/>
                <a:moveTo>
                  <a:pt x="71" y="22"/>
                </a:moveTo>
                <a:lnTo>
                  <a:pt x="82" y="22"/>
                </a:lnTo>
                <a:lnTo>
                  <a:pt x="82" y="35"/>
                </a:lnTo>
                <a:lnTo>
                  <a:pt x="71" y="35"/>
                </a:lnTo>
                <a:lnTo>
                  <a:pt x="71" y="22"/>
                </a:lnTo>
                <a:close/>
                <a:moveTo>
                  <a:pt x="47" y="22"/>
                </a:moveTo>
                <a:lnTo>
                  <a:pt x="58" y="22"/>
                </a:lnTo>
                <a:lnTo>
                  <a:pt x="58" y="35"/>
                </a:lnTo>
                <a:lnTo>
                  <a:pt x="47" y="35"/>
                </a:lnTo>
                <a:lnTo>
                  <a:pt x="47" y="22"/>
                </a:lnTo>
                <a:close/>
                <a:moveTo>
                  <a:pt x="24" y="22"/>
                </a:moveTo>
                <a:lnTo>
                  <a:pt x="36" y="22"/>
                </a:lnTo>
                <a:lnTo>
                  <a:pt x="36" y="35"/>
                </a:lnTo>
                <a:lnTo>
                  <a:pt x="24" y="35"/>
                </a:lnTo>
                <a:lnTo>
                  <a:pt x="24" y="22"/>
                </a:lnTo>
                <a:close/>
                <a:moveTo>
                  <a:pt x="165" y="163"/>
                </a:moveTo>
                <a:lnTo>
                  <a:pt x="24" y="163"/>
                </a:lnTo>
                <a:lnTo>
                  <a:pt x="24" y="47"/>
                </a:lnTo>
                <a:lnTo>
                  <a:pt x="165" y="47"/>
                </a:lnTo>
                <a:lnTo>
                  <a:pt x="165" y="163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97" name="Group 96"/>
          <p:cNvGrpSpPr/>
          <p:nvPr/>
        </p:nvGrpSpPr>
        <p:grpSpPr>
          <a:xfrm>
            <a:off x="1694385" y="4056717"/>
            <a:ext cx="276504" cy="273578"/>
            <a:chOff x="1450975" y="4327525"/>
            <a:chExt cx="300038" cy="296863"/>
          </a:xfrm>
          <a:solidFill>
            <a:schemeClr val="tx2"/>
          </a:solidFill>
        </p:grpSpPr>
        <p:sp>
          <p:nvSpPr>
            <p:cNvPr id="129" name="Freeform 193"/>
            <p:cNvSpPr>
              <a:spLocks noEditPoints="1"/>
            </p:cNvSpPr>
            <p:nvPr/>
          </p:nvSpPr>
          <p:spPr bwMode="auto">
            <a:xfrm>
              <a:off x="1450975" y="4327525"/>
              <a:ext cx="300038" cy="296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7"/>
                </a:cxn>
                <a:cxn ang="0">
                  <a:pos x="189" y="187"/>
                </a:cxn>
                <a:cxn ang="0">
                  <a:pos x="189" y="0"/>
                </a:cxn>
                <a:cxn ang="0">
                  <a:pos x="0" y="0"/>
                </a:cxn>
                <a:cxn ang="0">
                  <a:pos x="71" y="22"/>
                </a:cxn>
                <a:cxn ang="0">
                  <a:pos x="82" y="22"/>
                </a:cxn>
                <a:cxn ang="0">
                  <a:pos x="82" y="35"/>
                </a:cxn>
                <a:cxn ang="0">
                  <a:pos x="71" y="35"/>
                </a:cxn>
                <a:cxn ang="0">
                  <a:pos x="71" y="22"/>
                </a:cxn>
                <a:cxn ang="0">
                  <a:pos x="47" y="22"/>
                </a:cxn>
                <a:cxn ang="0">
                  <a:pos x="60" y="22"/>
                </a:cxn>
                <a:cxn ang="0">
                  <a:pos x="60" y="35"/>
                </a:cxn>
                <a:cxn ang="0">
                  <a:pos x="47" y="35"/>
                </a:cxn>
                <a:cxn ang="0">
                  <a:pos x="47" y="22"/>
                </a:cxn>
                <a:cxn ang="0">
                  <a:pos x="24" y="22"/>
                </a:cxn>
                <a:cxn ang="0">
                  <a:pos x="35" y="22"/>
                </a:cxn>
                <a:cxn ang="0">
                  <a:pos x="35" y="35"/>
                </a:cxn>
                <a:cxn ang="0">
                  <a:pos x="24" y="35"/>
                </a:cxn>
                <a:cxn ang="0">
                  <a:pos x="24" y="22"/>
                </a:cxn>
                <a:cxn ang="0">
                  <a:pos x="164" y="163"/>
                </a:cxn>
                <a:cxn ang="0">
                  <a:pos x="24" y="163"/>
                </a:cxn>
                <a:cxn ang="0">
                  <a:pos x="24" y="47"/>
                </a:cxn>
                <a:cxn ang="0">
                  <a:pos x="164" y="47"/>
                </a:cxn>
                <a:cxn ang="0">
                  <a:pos x="164" y="163"/>
                </a:cxn>
              </a:cxnLst>
              <a:rect l="0" t="0" r="r" b="b"/>
              <a:pathLst>
                <a:path w="189" h="187">
                  <a:moveTo>
                    <a:pt x="0" y="0"/>
                  </a:moveTo>
                  <a:lnTo>
                    <a:pt x="0" y="187"/>
                  </a:lnTo>
                  <a:lnTo>
                    <a:pt x="189" y="187"/>
                  </a:lnTo>
                  <a:lnTo>
                    <a:pt x="189" y="0"/>
                  </a:lnTo>
                  <a:lnTo>
                    <a:pt x="0" y="0"/>
                  </a:lnTo>
                  <a:close/>
                  <a:moveTo>
                    <a:pt x="71" y="22"/>
                  </a:moveTo>
                  <a:lnTo>
                    <a:pt x="82" y="22"/>
                  </a:lnTo>
                  <a:lnTo>
                    <a:pt x="82" y="35"/>
                  </a:lnTo>
                  <a:lnTo>
                    <a:pt x="71" y="35"/>
                  </a:lnTo>
                  <a:lnTo>
                    <a:pt x="71" y="22"/>
                  </a:lnTo>
                  <a:close/>
                  <a:moveTo>
                    <a:pt x="47" y="22"/>
                  </a:moveTo>
                  <a:lnTo>
                    <a:pt x="60" y="22"/>
                  </a:lnTo>
                  <a:lnTo>
                    <a:pt x="60" y="35"/>
                  </a:lnTo>
                  <a:lnTo>
                    <a:pt x="47" y="35"/>
                  </a:lnTo>
                  <a:lnTo>
                    <a:pt x="47" y="22"/>
                  </a:lnTo>
                  <a:close/>
                  <a:moveTo>
                    <a:pt x="24" y="22"/>
                  </a:moveTo>
                  <a:lnTo>
                    <a:pt x="35" y="22"/>
                  </a:lnTo>
                  <a:lnTo>
                    <a:pt x="35" y="35"/>
                  </a:lnTo>
                  <a:lnTo>
                    <a:pt x="24" y="35"/>
                  </a:lnTo>
                  <a:lnTo>
                    <a:pt x="24" y="22"/>
                  </a:lnTo>
                  <a:close/>
                  <a:moveTo>
                    <a:pt x="164" y="163"/>
                  </a:moveTo>
                  <a:lnTo>
                    <a:pt x="24" y="163"/>
                  </a:lnTo>
                  <a:lnTo>
                    <a:pt x="24" y="47"/>
                  </a:lnTo>
                  <a:lnTo>
                    <a:pt x="164" y="47"/>
                  </a:lnTo>
                  <a:lnTo>
                    <a:pt x="164" y="1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30" name="Freeform 194"/>
            <p:cNvSpPr/>
            <p:nvPr/>
          </p:nvSpPr>
          <p:spPr bwMode="auto">
            <a:xfrm>
              <a:off x="1525588" y="4437063"/>
              <a:ext cx="150813" cy="130175"/>
            </a:xfrm>
            <a:custGeom>
              <a:avLst/>
              <a:gdLst/>
              <a:ahLst/>
              <a:cxnLst>
                <a:cxn ang="0">
                  <a:pos x="95" y="36"/>
                </a:cxn>
                <a:cxn ang="0">
                  <a:pos x="71" y="36"/>
                </a:cxn>
                <a:cxn ang="0">
                  <a:pos x="71" y="0"/>
                </a:cxn>
                <a:cxn ang="0">
                  <a:pos x="24" y="0"/>
                </a:cxn>
                <a:cxn ang="0">
                  <a:pos x="24" y="36"/>
                </a:cxn>
                <a:cxn ang="0">
                  <a:pos x="0" y="36"/>
                </a:cxn>
                <a:cxn ang="0">
                  <a:pos x="48" y="82"/>
                </a:cxn>
                <a:cxn ang="0">
                  <a:pos x="95" y="36"/>
                </a:cxn>
              </a:cxnLst>
              <a:rect l="0" t="0" r="r" b="b"/>
              <a:pathLst>
                <a:path w="95" h="82">
                  <a:moveTo>
                    <a:pt x="95" y="36"/>
                  </a:moveTo>
                  <a:lnTo>
                    <a:pt x="71" y="36"/>
                  </a:lnTo>
                  <a:lnTo>
                    <a:pt x="71" y="0"/>
                  </a:lnTo>
                  <a:lnTo>
                    <a:pt x="24" y="0"/>
                  </a:lnTo>
                  <a:lnTo>
                    <a:pt x="24" y="36"/>
                  </a:lnTo>
                  <a:lnTo>
                    <a:pt x="0" y="36"/>
                  </a:lnTo>
                  <a:lnTo>
                    <a:pt x="48" y="82"/>
                  </a:lnTo>
                  <a:lnTo>
                    <a:pt x="95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2243004" y="4056717"/>
            <a:ext cx="273578" cy="273578"/>
            <a:chOff x="2046288" y="4327525"/>
            <a:chExt cx="296863" cy="296863"/>
          </a:xfrm>
          <a:solidFill>
            <a:schemeClr val="tx2"/>
          </a:solidFill>
        </p:grpSpPr>
        <p:sp>
          <p:nvSpPr>
            <p:cNvPr id="127" name="Freeform 195"/>
            <p:cNvSpPr>
              <a:spLocks noEditPoints="1"/>
            </p:cNvSpPr>
            <p:nvPr/>
          </p:nvSpPr>
          <p:spPr bwMode="auto">
            <a:xfrm>
              <a:off x="2046288" y="4327525"/>
              <a:ext cx="296863" cy="296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7"/>
                </a:cxn>
                <a:cxn ang="0">
                  <a:pos x="187" y="187"/>
                </a:cxn>
                <a:cxn ang="0">
                  <a:pos x="187" y="0"/>
                </a:cxn>
                <a:cxn ang="0">
                  <a:pos x="0" y="0"/>
                </a:cxn>
                <a:cxn ang="0">
                  <a:pos x="70" y="22"/>
                </a:cxn>
                <a:cxn ang="0">
                  <a:pos x="83" y="22"/>
                </a:cxn>
                <a:cxn ang="0">
                  <a:pos x="83" y="35"/>
                </a:cxn>
                <a:cxn ang="0">
                  <a:pos x="70" y="35"/>
                </a:cxn>
                <a:cxn ang="0">
                  <a:pos x="70" y="22"/>
                </a:cxn>
                <a:cxn ang="0">
                  <a:pos x="47" y="22"/>
                </a:cxn>
                <a:cxn ang="0">
                  <a:pos x="59" y="22"/>
                </a:cxn>
                <a:cxn ang="0">
                  <a:pos x="59" y="35"/>
                </a:cxn>
                <a:cxn ang="0">
                  <a:pos x="47" y="35"/>
                </a:cxn>
                <a:cxn ang="0">
                  <a:pos x="47" y="22"/>
                </a:cxn>
                <a:cxn ang="0">
                  <a:pos x="23" y="22"/>
                </a:cxn>
                <a:cxn ang="0">
                  <a:pos x="36" y="22"/>
                </a:cxn>
                <a:cxn ang="0">
                  <a:pos x="36" y="35"/>
                </a:cxn>
                <a:cxn ang="0">
                  <a:pos x="23" y="35"/>
                </a:cxn>
                <a:cxn ang="0">
                  <a:pos x="23" y="22"/>
                </a:cxn>
                <a:cxn ang="0">
                  <a:pos x="163" y="163"/>
                </a:cxn>
                <a:cxn ang="0">
                  <a:pos x="23" y="163"/>
                </a:cxn>
                <a:cxn ang="0">
                  <a:pos x="23" y="47"/>
                </a:cxn>
                <a:cxn ang="0">
                  <a:pos x="163" y="47"/>
                </a:cxn>
                <a:cxn ang="0">
                  <a:pos x="163" y="163"/>
                </a:cxn>
              </a:cxnLst>
              <a:rect l="0" t="0" r="r" b="b"/>
              <a:pathLst>
                <a:path w="187" h="187">
                  <a:moveTo>
                    <a:pt x="0" y="0"/>
                  </a:moveTo>
                  <a:lnTo>
                    <a:pt x="0" y="187"/>
                  </a:lnTo>
                  <a:lnTo>
                    <a:pt x="187" y="187"/>
                  </a:lnTo>
                  <a:lnTo>
                    <a:pt x="187" y="0"/>
                  </a:lnTo>
                  <a:lnTo>
                    <a:pt x="0" y="0"/>
                  </a:lnTo>
                  <a:close/>
                  <a:moveTo>
                    <a:pt x="70" y="22"/>
                  </a:moveTo>
                  <a:lnTo>
                    <a:pt x="83" y="22"/>
                  </a:lnTo>
                  <a:lnTo>
                    <a:pt x="83" y="35"/>
                  </a:lnTo>
                  <a:lnTo>
                    <a:pt x="70" y="35"/>
                  </a:lnTo>
                  <a:lnTo>
                    <a:pt x="70" y="22"/>
                  </a:lnTo>
                  <a:close/>
                  <a:moveTo>
                    <a:pt x="47" y="22"/>
                  </a:moveTo>
                  <a:lnTo>
                    <a:pt x="59" y="22"/>
                  </a:lnTo>
                  <a:lnTo>
                    <a:pt x="59" y="35"/>
                  </a:lnTo>
                  <a:lnTo>
                    <a:pt x="47" y="35"/>
                  </a:lnTo>
                  <a:lnTo>
                    <a:pt x="47" y="22"/>
                  </a:lnTo>
                  <a:close/>
                  <a:moveTo>
                    <a:pt x="23" y="22"/>
                  </a:moveTo>
                  <a:lnTo>
                    <a:pt x="36" y="22"/>
                  </a:lnTo>
                  <a:lnTo>
                    <a:pt x="36" y="35"/>
                  </a:lnTo>
                  <a:lnTo>
                    <a:pt x="23" y="35"/>
                  </a:lnTo>
                  <a:lnTo>
                    <a:pt x="23" y="22"/>
                  </a:lnTo>
                  <a:close/>
                  <a:moveTo>
                    <a:pt x="163" y="163"/>
                  </a:moveTo>
                  <a:lnTo>
                    <a:pt x="23" y="163"/>
                  </a:lnTo>
                  <a:lnTo>
                    <a:pt x="23" y="47"/>
                  </a:lnTo>
                  <a:lnTo>
                    <a:pt x="163" y="47"/>
                  </a:lnTo>
                  <a:lnTo>
                    <a:pt x="163" y="1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28" name="Freeform 196"/>
            <p:cNvSpPr/>
            <p:nvPr/>
          </p:nvSpPr>
          <p:spPr bwMode="auto">
            <a:xfrm>
              <a:off x="2120900" y="4437063"/>
              <a:ext cx="149225" cy="130175"/>
            </a:xfrm>
            <a:custGeom>
              <a:avLst/>
              <a:gdLst/>
              <a:ahLst/>
              <a:cxnLst>
                <a:cxn ang="0">
                  <a:pos x="23" y="82"/>
                </a:cxn>
                <a:cxn ang="0">
                  <a:pos x="70" y="82"/>
                </a:cxn>
                <a:cxn ang="0">
                  <a:pos x="70" y="47"/>
                </a:cxn>
                <a:cxn ang="0">
                  <a:pos x="94" y="47"/>
                </a:cxn>
                <a:cxn ang="0">
                  <a:pos x="47" y="0"/>
                </a:cxn>
                <a:cxn ang="0">
                  <a:pos x="0" y="47"/>
                </a:cxn>
                <a:cxn ang="0">
                  <a:pos x="23" y="47"/>
                </a:cxn>
                <a:cxn ang="0">
                  <a:pos x="23" y="82"/>
                </a:cxn>
              </a:cxnLst>
              <a:rect l="0" t="0" r="r" b="b"/>
              <a:pathLst>
                <a:path w="94" h="82">
                  <a:moveTo>
                    <a:pt x="23" y="82"/>
                  </a:moveTo>
                  <a:lnTo>
                    <a:pt x="70" y="82"/>
                  </a:lnTo>
                  <a:lnTo>
                    <a:pt x="70" y="47"/>
                  </a:lnTo>
                  <a:lnTo>
                    <a:pt x="94" y="47"/>
                  </a:lnTo>
                  <a:lnTo>
                    <a:pt x="47" y="0"/>
                  </a:lnTo>
                  <a:lnTo>
                    <a:pt x="0" y="47"/>
                  </a:lnTo>
                  <a:lnTo>
                    <a:pt x="23" y="47"/>
                  </a:lnTo>
                  <a:lnTo>
                    <a:pt x="23" y="8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99" name="Freeform 197"/>
          <p:cNvSpPr>
            <a:spLocks noEditPoints="1"/>
          </p:cNvSpPr>
          <p:nvPr/>
        </p:nvSpPr>
        <p:spPr bwMode="auto">
          <a:xfrm>
            <a:off x="6624631" y="3506460"/>
            <a:ext cx="258948" cy="257485"/>
          </a:xfrm>
          <a:custGeom>
            <a:avLst/>
            <a:gdLst>
              <a:gd name="T0" fmla="*/ 270770 w 110"/>
              <a:gd name="T1" fmla="*/ 12817 h 109"/>
              <a:gd name="T2" fmla="*/ 240117 w 110"/>
              <a:gd name="T3" fmla="*/ 0 h 109"/>
              <a:gd name="T4" fmla="*/ 114950 w 110"/>
              <a:gd name="T5" fmla="*/ 0 h 109"/>
              <a:gd name="T6" fmla="*/ 45980 w 110"/>
              <a:gd name="T7" fmla="*/ 56393 h 109"/>
              <a:gd name="T8" fmla="*/ 45980 w 110"/>
              <a:gd name="T9" fmla="*/ 187121 h 109"/>
              <a:gd name="T10" fmla="*/ 40871 w 110"/>
              <a:gd name="T11" fmla="*/ 205064 h 109"/>
              <a:gd name="T12" fmla="*/ 38317 w 110"/>
              <a:gd name="T13" fmla="*/ 205064 h 109"/>
              <a:gd name="T14" fmla="*/ 0 w 110"/>
              <a:gd name="T15" fmla="*/ 243514 h 109"/>
              <a:gd name="T16" fmla="*/ 38317 w 110"/>
              <a:gd name="T17" fmla="*/ 279400 h 109"/>
              <a:gd name="T18" fmla="*/ 176256 w 110"/>
              <a:gd name="T19" fmla="*/ 279400 h 109"/>
              <a:gd name="T20" fmla="*/ 214573 w 110"/>
              <a:gd name="T21" fmla="*/ 187121 h 109"/>
              <a:gd name="T22" fmla="*/ 214573 w 110"/>
              <a:gd name="T23" fmla="*/ 76899 h 109"/>
              <a:gd name="T24" fmla="*/ 240117 w 110"/>
              <a:gd name="T25" fmla="*/ 76899 h 109"/>
              <a:gd name="T26" fmla="*/ 280988 w 110"/>
              <a:gd name="T27" fmla="*/ 35886 h 109"/>
              <a:gd name="T28" fmla="*/ 270770 w 110"/>
              <a:gd name="T29" fmla="*/ 12817 h 109"/>
              <a:gd name="T30" fmla="*/ 194137 w 110"/>
              <a:gd name="T31" fmla="*/ 51266 h 109"/>
              <a:gd name="T32" fmla="*/ 194137 w 110"/>
              <a:gd name="T33" fmla="*/ 56393 h 109"/>
              <a:gd name="T34" fmla="*/ 194137 w 110"/>
              <a:gd name="T35" fmla="*/ 187121 h 109"/>
              <a:gd name="T36" fmla="*/ 176256 w 110"/>
              <a:gd name="T37" fmla="*/ 261457 h 109"/>
              <a:gd name="T38" fmla="*/ 38317 w 110"/>
              <a:gd name="T39" fmla="*/ 261457 h 109"/>
              <a:gd name="T40" fmla="*/ 25544 w 110"/>
              <a:gd name="T41" fmla="*/ 258894 h 109"/>
              <a:gd name="T42" fmla="*/ 17881 w 110"/>
              <a:gd name="T43" fmla="*/ 243514 h 109"/>
              <a:gd name="T44" fmla="*/ 30653 w 110"/>
              <a:gd name="T45" fmla="*/ 225571 h 109"/>
              <a:gd name="T46" fmla="*/ 38317 w 110"/>
              <a:gd name="T47" fmla="*/ 225571 h 109"/>
              <a:gd name="T48" fmla="*/ 158375 w 110"/>
              <a:gd name="T49" fmla="*/ 225571 h 109"/>
              <a:gd name="T50" fmla="*/ 166038 w 110"/>
              <a:gd name="T51" fmla="*/ 215317 h 109"/>
              <a:gd name="T52" fmla="*/ 158375 w 110"/>
              <a:gd name="T53" fmla="*/ 205064 h 109"/>
              <a:gd name="T54" fmla="*/ 61306 w 110"/>
              <a:gd name="T55" fmla="*/ 205064 h 109"/>
              <a:gd name="T56" fmla="*/ 66415 w 110"/>
              <a:gd name="T57" fmla="*/ 187121 h 109"/>
              <a:gd name="T58" fmla="*/ 66415 w 110"/>
              <a:gd name="T59" fmla="*/ 56393 h 109"/>
              <a:gd name="T60" fmla="*/ 114950 w 110"/>
              <a:gd name="T61" fmla="*/ 20506 h 109"/>
              <a:gd name="T62" fmla="*/ 199246 w 110"/>
              <a:gd name="T63" fmla="*/ 20506 h 109"/>
              <a:gd name="T64" fmla="*/ 194137 w 110"/>
              <a:gd name="T65" fmla="*/ 51266 h 109"/>
              <a:gd name="T66" fmla="*/ 257998 w 110"/>
              <a:gd name="T67" fmla="*/ 51266 h 109"/>
              <a:gd name="T68" fmla="*/ 240117 w 110"/>
              <a:gd name="T69" fmla="*/ 56393 h 109"/>
              <a:gd name="T70" fmla="*/ 214573 w 110"/>
              <a:gd name="T71" fmla="*/ 56393 h 109"/>
              <a:gd name="T72" fmla="*/ 214573 w 110"/>
              <a:gd name="T73" fmla="*/ 51266 h 109"/>
              <a:gd name="T74" fmla="*/ 217127 w 110"/>
              <a:gd name="T75" fmla="*/ 25633 h 109"/>
              <a:gd name="T76" fmla="*/ 235008 w 110"/>
              <a:gd name="T77" fmla="*/ 20506 h 109"/>
              <a:gd name="T78" fmla="*/ 240117 w 110"/>
              <a:gd name="T79" fmla="*/ 20506 h 109"/>
              <a:gd name="T80" fmla="*/ 263107 w 110"/>
              <a:gd name="T81" fmla="*/ 35886 h 109"/>
              <a:gd name="T82" fmla="*/ 257998 w 110"/>
              <a:gd name="T83" fmla="*/ 51266 h 10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0" h="109">
                <a:moveTo>
                  <a:pt x="106" y="5"/>
                </a:moveTo>
                <a:cubicBezTo>
                  <a:pt x="104" y="3"/>
                  <a:pt x="101" y="0"/>
                  <a:pt x="9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29" y="0"/>
                  <a:pt x="18" y="13"/>
                  <a:pt x="18" y="22"/>
                </a:cubicBezTo>
                <a:cubicBezTo>
                  <a:pt x="18" y="73"/>
                  <a:pt x="18" y="73"/>
                  <a:pt x="18" y="73"/>
                </a:cubicBezTo>
                <a:cubicBezTo>
                  <a:pt x="18" y="75"/>
                  <a:pt x="17" y="77"/>
                  <a:pt x="16" y="80"/>
                </a:cubicBezTo>
                <a:cubicBezTo>
                  <a:pt x="15" y="80"/>
                  <a:pt x="15" y="80"/>
                  <a:pt x="15" y="80"/>
                </a:cubicBezTo>
                <a:cubicBezTo>
                  <a:pt x="5" y="80"/>
                  <a:pt x="0" y="88"/>
                  <a:pt x="0" y="95"/>
                </a:cubicBezTo>
                <a:cubicBezTo>
                  <a:pt x="0" y="102"/>
                  <a:pt x="5" y="109"/>
                  <a:pt x="15" y="109"/>
                </a:cubicBezTo>
                <a:cubicBezTo>
                  <a:pt x="69" y="109"/>
                  <a:pt x="69" y="109"/>
                  <a:pt x="69" y="109"/>
                </a:cubicBezTo>
                <a:cubicBezTo>
                  <a:pt x="82" y="109"/>
                  <a:pt x="84" y="73"/>
                  <a:pt x="84" y="73"/>
                </a:cubicBezTo>
                <a:cubicBezTo>
                  <a:pt x="84" y="30"/>
                  <a:pt x="84" y="30"/>
                  <a:pt x="84" y="30"/>
                </a:cubicBezTo>
                <a:cubicBezTo>
                  <a:pt x="94" y="30"/>
                  <a:pt x="94" y="30"/>
                  <a:pt x="94" y="30"/>
                </a:cubicBezTo>
                <a:cubicBezTo>
                  <a:pt x="104" y="30"/>
                  <a:pt x="110" y="22"/>
                  <a:pt x="110" y="14"/>
                </a:cubicBezTo>
                <a:cubicBezTo>
                  <a:pt x="110" y="10"/>
                  <a:pt x="109" y="7"/>
                  <a:pt x="106" y="5"/>
                </a:cubicBezTo>
                <a:close/>
                <a:moveTo>
                  <a:pt x="76" y="20"/>
                </a:moveTo>
                <a:cubicBezTo>
                  <a:pt x="76" y="21"/>
                  <a:pt x="76" y="21"/>
                  <a:pt x="76" y="22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83"/>
                  <a:pt x="72" y="101"/>
                  <a:pt x="69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3" y="102"/>
                  <a:pt x="11" y="101"/>
                  <a:pt x="10" y="101"/>
                </a:cubicBezTo>
                <a:cubicBezTo>
                  <a:pt x="8" y="99"/>
                  <a:pt x="7" y="97"/>
                  <a:pt x="7" y="95"/>
                </a:cubicBezTo>
                <a:cubicBezTo>
                  <a:pt x="7" y="92"/>
                  <a:pt x="9" y="89"/>
                  <a:pt x="12" y="88"/>
                </a:cubicBezTo>
                <a:cubicBezTo>
                  <a:pt x="13" y="88"/>
                  <a:pt x="14" y="88"/>
                  <a:pt x="15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4" y="88"/>
                  <a:pt x="65" y="86"/>
                  <a:pt x="65" y="84"/>
                </a:cubicBezTo>
                <a:cubicBezTo>
                  <a:pt x="65" y="82"/>
                  <a:pt x="64" y="80"/>
                  <a:pt x="62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5" y="78"/>
                  <a:pt x="26" y="75"/>
                  <a:pt x="26" y="73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17"/>
                  <a:pt x="33" y="8"/>
                  <a:pt x="45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6" y="12"/>
                  <a:pt x="76" y="16"/>
                  <a:pt x="76" y="20"/>
                </a:cubicBezTo>
                <a:close/>
                <a:moveTo>
                  <a:pt x="101" y="20"/>
                </a:moveTo>
                <a:cubicBezTo>
                  <a:pt x="100" y="21"/>
                  <a:pt x="98" y="22"/>
                  <a:pt x="94" y="22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21"/>
                  <a:pt x="84" y="20"/>
                  <a:pt x="84" y="20"/>
                </a:cubicBezTo>
                <a:cubicBezTo>
                  <a:pt x="83" y="16"/>
                  <a:pt x="83" y="12"/>
                  <a:pt x="85" y="10"/>
                </a:cubicBezTo>
                <a:cubicBezTo>
                  <a:pt x="87" y="8"/>
                  <a:pt x="89" y="8"/>
                  <a:pt x="92" y="8"/>
                </a:cubicBezTo>
                <a:cubicBezTo>
                  <a:pt x="94" y="8"/>
                  <a:pt x="94" y="8"/>
                  <a:pt x="94" y="8"/>
                </a:cubicBezTo>
                <a:cubicBezTo>
                  <a:pt x="100" y="8"/>
                  <a:pt x="103" y="10"/>
                  <a:pt x="103" y="14"/>
                </a:cubicBezTo>
                <a:cubicBezTo>
                  <a:pt x="103" y="16"/>
                  <a:pt x="102" y="18"/>
                  <a:pt x="101" y="2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100" name="Group 99"/>
          <p:cNvGrpSpPr/>
          <p:nvPr/>
        </p:nvGrpSpPr>
        <p:grpSpPr>
          <a:xfrm>
            <a:off x="4434549" y="4056717"/>
            <a:ext cx="272114" cy="273578"/>
            <a:chOff x="4424363" y="4327525"/>
            <a:chExt cx="295275" cy="296863"/>
          </a:xfrm>
          <a:solidFill>
            <a:schemeClr val="tx2"/>
          </a:solidFill>
        </p:grpSpPr>
        <p:sp>
          <p:nvSpPr>
            <p:cNvPr id="125" name="Freeform 198"/>
            <p:cNvSpPr>
              <a:spLocks noEditPoints="1"/>
            </p:cNvSpPr>
            <p:nvPr/>
          </p:nvSpPr>
          <p:spPr bwMode="auto">
            <a:xfrm>
              <a:off x="4424363" y="4327525"/>
              <a:ext cx="295275" cy="296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7"/>
                </a:cxn>
                <a:cxn ang="0">
                  <a:pos x="186" y="187"/>
                </a:cxn>
                <a:cxn ang="0">
                  <a:pos x="186" y="0"/>
                </a:cxn>
                <a:cxn ang="0">
                  <a:pos x="0" y="0"/>
                </a:cxn>
                <a:cxn ang="0">
                  <a:pos x="175" y="176"/>
                </a:cxn>
                <a:cxn ang="0">
                  <a:pos x="11" y="176"/>
                </a:cxn>
                <a:cxn ang="0">
                  <a:pos x="11" y="11"/>
                </a:cxn>
                <a:cxn ang="0">
                  <a:pos x="175" y="11"/>
                </a:cxn>
                <a:cxn ang="0">
                  <a:pos x="175" y="176"/>
                </a:cxn>
              </a:cxnLst>
              <a:rect l="0" t="0" r="r" b="b"/>
              <a:pathLst>
                <a:path w="186" h="187">
                  <a:moveTo>
                    <a:pt x="0" y="0"/>
                  </a:moveTo>
                  <a:lnTo>
                    <a:pt x="0" y="187"/>
                  </a:lnTo>
                  <a:lnTo>
                    <a:pt x="186" y="187"/>
                  </a:lnTo>
                  <a:lnTo>
                    <a:pt x="186" y="0"/>
                  </a:lnTo>
                  <a:lnTo>
                    <a:pt x="0" y="0"/>
                  </a:lnTo>
                  <a:close/>
                  <a:moveTo>
                    <a:pt x="175" y="176"/>
                  </a:moveTo>
                  <a:lnTo>
                    <a:pt x="11" y="176"/>
                  </a:lnTo>
                  <a:lnTo>
                    <a:pt x="11" y="11"/>
                  </a:lnTo>
                  <a:lnTo>
                    <a:pt x="175" y="11"/>
                  </a:lnTo>
                  <a:lnTo>
                    <a:pt x="175" y="1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26" name="Rectangle 199"/>
            <p:cNvSpPr>
              <a:spLocks noChangeArrowheads="1"/>
            </p:cNvSpPr>
            <p:nvPr/>
          </p:nvSpPr>
          <p:spPr bwMode="auto">
            <a:xfrm>
              <a:off x="4459288" y="4362450"/>
              <a:ext cx="225425" cy="187325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101" name="Group 100"/>
          <p:cNvGrpSpPr/>
          <p:nvPr/>
        </p:nvGrpSpPr>
        <p:grpSpPr>
          <a:xfrm>
            <a:off x="4980241" y="4088903"/>
            <a:ext cx="273578" cy="241392"/>
            <a:chOff x="5016500" y="4362450"/>
            <a:chExt cx="296863" cy="261938"/>
          </a:xfrm>
          <a:solidFill>
            <a:schemeClr val="tx2"/>
          </a:solidFill>
        </p:grpSpPr>
        <p:sp>
          <p:nvSpPr>
            <p:cNvPr id="123" name="Freeform 200"/>
            <p:cNvSpPr>
              <a:spLocks noEditPoints="1"/>
            </p:cNvSpPr>
            <p:nvPr/>
          </p:nvSpPr>
          <p:spPr bwMode="auto">
            <a:xfrm>
              <a:off x="5016500" y="4362450"/>
              <a:ext cx="296863" cy="261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65"/>
                </a:cxn>
                <a:cxn ang="0">
                  <a:pos x="187" y="165"/>
                </a:cxn>
                <a:cxn ang="0">
                  <a:pos x="187" y="0"/>
                </a:cxn>
                <a:cxn ang="0">
                  <a:pos x="0" y="0"/>
                </a:cxn>
                <a:cxn ang="0">
                  <a:pos x="176" y="154"/>
                </a:cxn>
                <a:cxn ang="0">
                  <a:pos x="36" y="154"/>
                </a:cxn>
                <a:cxn ang="0">
                  <a:pos x="36" y="13"/>
                </a:cxn>
                <a:cxn ang="0">
                  <a:pos x="176" y="13"/>
                </a:cxn>
                <a:cxn ang="0">
                  <a:pos x="176" y="154"/>
                </a:cxn>
              </a:cxnLst>
              <a:rect l="0" t="0" r="r" b="b"/>
              <a:pathLst>
                <a:path w="187" h="165">
                  <a:moveTo>
                    <a:pt x="0" y="0"/>
                  </a:moveTo>
                  <a:lnTo>
                    <a:pt x="0" y="165"/>
                  </a:lnTo>
                  <a:lnTo>
                    <a:pt x="187" y="165"/>
                  </a:lnTo>
                  <a:lnTo>
                    <a:pt x="187" y="0"/>
                  </a:lnTo>
                  <a:lnTo>
                    <a:pt x="0" y="0"/>
                  </a:lnTo>
                  <a:close/>
                  <a:moveTo>
                    <a:pt x="176" y="154"/>
                  </a:moveTo>
                  <a:lnTo>
                    <a:pt x="36" y="154"/>
                  </a:lnTo>
                  <a:lnTo>
                    <a:pt x="36" y="13"/>
                  </a:lnTo>
                  <a:lnTo>
                    <a:pt x="176" y="13"/>
                  </a:lnTo>
                  <a:lnTo>
                    <a:pt x="176" y="1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24" name="Freeform 201"/>
            <p:cNvSpPr/>
            <p:nvPr/>
          </p:nvSpPr>
          <p:spPr bwMode="auto">
            <a:xfrm>
              <a:off x="5103813" y="4398963"/>
              <a:ext cx="155575" cy="187325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24" y="67"/>
                </a:cxn>
                <a:cxn ang="0">
                  <a:pos x="24" y="61"/>
                </a:cxn>
                <a:cxn ang="0">
                  <a:pos x="24" y="61"/>
                </a:cxn>
                <a:cxn ang="0">
                  <a:pos x="24" y="23"/>
                </a:cxn>
                <a:cxn ang="0">
                  <a:pos x="53" y="16"/>
                </a:cxn>
                <a:cxn ang="0">
                  <a:pos x="53" y="40"/>
                </a:cxn>
                <a:cxn ang="0">
                  <a:pos x="50" y="39"/>
                </a:cxn>
                <a:cxn ang="0">
                  <a:pos x="37" y="49"/>
                </a:cxn>
                <a:cxn ang="0">
                  <a:pos x="50" y="58"/>
                </a:cxn>
                <a:cxn ang="0">
                  <a:pos x="61" y="53"/>
                </a:cxn>
                <a:cxn ang="0">
                  <a:pos x="61" y="0"/>
                </a:cxn>
                <a:cxn ang="0">
                  <a:pos x="53" y="1"/>
                </a:cxn>
                <a:cxn ang="0">
                  <a:pos x="24" y="8"/>
                </a:cxn>
                <a:cxn ang="0">
                  <a:pos x="17" y="9"/>
                </a:cxn>
                <a:cxn ang="0">
                  <a:pos x="17" y="55"/>
                </a:cxn>
                <a:cxn ang="0">
                  <a:pos x="13" y="54"/>
                </a:cxn>
                <a:cxn ang="0">
                  <a:pos x="0" y="64"/>
                </a:cxn>
                <a:cxn ang="0">
                  <a:pos x="13" y="73"/>
                </a:cxn>
              </a:cxnLst>
              <a:rect l="0" t="0" r="r" b="b"/>
              <a:pathLst>
                <a:path w="61" h="73">
                  <a:moveTo>
                    <a:pt x="13" y="73"/>
                  </a:moveTo>
                  <a:cubicBezTo>
                    <a:pt x="18" y="73"/>
                    <a:pt x="23" y="71"/>
                    <a:pt x="24" y="67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2" y="39"/>
                    <a:pt x="51" y="39"/>
                    <a:pt x="50" y="39"/>
                  </a:cubicBezTo>
                  <a:cubicBezTo>
                    <a:pt x="43" y="39"/>
                    <a:pt x="37" y="43"/>
                    <a:pt x="37" y="49"/>
                  </a:cubicBezTo>
                  <a:cubicBezTo>
                    <a:pt x="37" y="54"/>
                    <a:pt x="43" y="58"/>
                    <a:pt x="50" y="58"/>
                  </a:cubicBezTo>
                  <a:cubicBezTo>
                    <a:pt x="54" y="58"/>
                    <a:pt x="58" y="56"/>
                    <a:pt x="61" y="53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6" y="55"/>
                    <a:pt x="14" y="54"/>
                    <a:pt x="13" y="54"/>
                  </a:cubicBezTo>
                  <a:cubicBezTo>
                    <a:pt x="6" y="54"/>
                    <a:pt x="0" y="59"/>
                    <a:pt x="0" y="64"/>
                  </a:cubicBezTo>
                  <a:cubicBezTo>
                    <a:pt x="0" y="69"/>
                    <a:pt x="6" y="73"/>
                    <a:pt x="13" y="73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3337313" y="4056717"/>
            <a:ext cx="241392" cy="188725"/>
            <a:chOff x="3233738" y="4327525"/>
            <a:chExt cx="261938" cy="204788"/>
          </a:xfrm>
          <a:solidFill>
            <a:schemeClr val="tx2"/>
          </a:solidFill>
        </p:grpSpPr>
        <p:sp>
          <p:nvSpPr>
            <p:cNvPr id="121" name="Freeform 202"/>
            <p:cNvSpPr>
              <a:spLocks noEditPoints="1"/>
            </p:cNvSpPr>
            <p:nvPr/>
          </p:nvSpPr>
          <p:spPr bwMode="auto">
            <a:xfrm>
              <a:off x="3341688" y="4394200"/>
              <a:ext cx="92075" cy="920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18"/>
                </a:cxn>
                <a:cxn ang="0">
                  <a:pos x="18" y="36"/>
                </a:cxn>
                <a:cxn ang="0">
                  <a:pos x="36" y="18"/>
                </a:cxn>
                <a:cxn ang="0">
                  <a:pos x="18" y="0"/>
                </a:cxn>
                <a:cxn ang="0">
                  <a:pos x="13" y="28"/>
                </a:cxn>
                <a:cxn ang="0">
                  <a:pos x="10" y="20"/>
                </a:cxn>
                <a:cxn ang="0">
                  <a:pos x="21" y="9"/>
                </a:cxn>
                <a:cxn ang="0">
                  <a:pos x="29" y="13"/>
                </a:cxn>
                <a:cxn ang="0">
                  <a:pos x="13" y="28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6"/>
                    <a:pt x="18" y="36"/>
                  </a:cubicBezTo>
                  <a:cubicBezTo>
                    <a:pt x="28" y="36"/>
                    <a:pt x="36" y="28"/>
                    <a:pt x="36" y="18"/>
                  </a:cubicBezTo>
                  <a:cubicBezTo>
                    <a:pt x="36" y="8"/>
                    <a:pt x="28" y="0"/>
                    <a:pt x="18" y="0"/>
                  </a:cubicBezTo>
                  <a:close/>
                  <a:moveTo>
                    <a:pt x="13" y="28"/>
                  </a:moveTo>
                  <a:cubicBezTo>
                    <a:pt x="11" y="26"/>
                    <a:pt x="10" y="23"/>
                    <a:pt x="10" y="20"/>
                  </a:cubicBezTo>
                  <a:cubicBezTo>
                    <a:pt x="10" y="14"/>
                    <a:pt x="15" y="9"/>
                    <a:pt x="21" y="9"/>
                  </a:cubicBezTo>
                  <a:cubicBezTo>
                    <a:pt x="24" y="9"/>
                    <a:pt x="27" y="10"/>
                    <a:pt x="29" y="13"/>
                  </a:cubicBezTo>
                  <a:cubicBezTo>
                    <a:pt x="21" y="14"/>
                    <a:pt x="14" y="20"/>
                    <a:pt x="13" y="28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22" name="Freeform 203"/>
            <p:cNvSpPr>
              <a:spLocks noEditPoints="1"/>
            </p:cNvSpPr>
            <p:nvPr/>
          </p:nvSpPr>
          <p:spPr bwMode="auto">
            <a:xfrm>
              <a:off x="3233738" y="4327525"/>
              <a:ext cx="261938" cy="204788"/>
            </a:xfrm>
            <a:custGeom>
              <a:avLst/>
              <a:gdLst/>
              <a:ahLst/>
              <a:cxnLst>
                <a:cxn ang="0">
                  <a:pos x="95" y="7"/>
                </a:cxn>
                <a:cxn ang="0">
                  <a:pos x="87" y="7"/>
                </a:cxn>
                <a:cxn ang="0">
                  <a:pos x="87" y="0"/>
                </a:cxn>
                <a:cxn ang="0">
                  <a:pos x="80" y="0"/>
                </a:cxn>
                <a:cxn ang="0">
                  <a:pos x="80" y="7"/>
                </a:cxn>
                <a:cxn ang="0">
                  <a:pos x="44" y="7"/>
                </a:cxn>
                <a:cxn ang="0">
                  <a:pos x="37" y="0"/>
                </a:cxn>
                <a:cxn ang="0">
                  <a:pos x="22" y="0"/>
                </a:cxn>
                <a:cxn ang="0">
                  <a:pos x="15" y="7"/>
                </a:cxn>
                <a:cxn ang="0">
                  <a:pos x="8" y="7"/>
                </a:cxn>
                <a:cxn ang="0">
                  <a:pos x="0" y="14"/>
                </a:cxn>
                <a:cxn ang="0">
                  <a:pos x="0" y="72"/>
                </a:cxn>
                <a:cxn ang="0">
                  <a:pos x="8" y="80"/>
                </a:cxn>
                <a:cxn ang="0">
                  <a:pos x="95" y="80"/>
                </a:cxn>
                <a:cxn ang="0">
                  <a:pos x="102" y="72"/>
                </a:cxn>
                <a:cxn ang="0">
                  <a:pos x="102" y="14"/>
                </a:cxn>
                <a:cxn ang="0">
                  <a:pos x="95" y="7"/>
                </a:cxn>
                <a:cxn ang="0">
                  <a:pos x="18" y="32"/>
                </a:cxn>
                <a:cxn ang="0">
                  <a:pos x="12" y="26"/>
                </a:cxn>
                <a:cxn ang="0">
                  <a:pos x="18" y="21"/>
                </a:cxn>
                <a:cxn ang="0">
                  <a:pos x="23" y="26"/>
                </a:cxn>
                <a:cxn ang="0">
                  <a:pos x="18" y="32"/>
                </a:cxn>
                <a:cxn ang="0">
                  <a:pos x="60" y="72"/>
                </a:cxn>
                <a:cxn ang="0">
                  <a:pos x="33" y="44"/>
                </a:cxn>
                <a:cxn ang="0">
                  <a:pos x="60" y="16"/>
                </a:cxn>
                <a:cxn ang="0">
                  <a:pos x="88" y="44"/>
                </a:cxn>
                <a:cxn ang="0">
                  <a:pos x="60" y="72"/>
                </a:cxn>
              </a:cxnLst>
              <a:rect l="0" t="0" r="r" b="b"/>
              <a:pathLst>
                <a:path w="102" h="80">
                  <a:moveTo>
                    <a:pt x="95" y="7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4"/>
                    <a:pt x="41" y="0"/>
                    <a:pt x="3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8" y="0"/>
                    <a:pt x="15" y="4"/>
                    <a:pt x="15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0" y="10"/>
                    <a:pt x="0" y="14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4" y="80"/>
                    <a:pt x="8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9" y="80"/>
                    <a:pt x="102" y="76"/>
                    <a:pt x="102" y="72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2" y="10"/>
                    <a:pt x="99" y="7"/>
                    <a:pt x="95" y="7"/>
                  </a:cubicBezTo>
                  <a:close/>
                  <a:moveTo>
                    <a:pt x="18" y="32"/>
                  </a:moveTo>
                  <a:cubicBezTo>
                    <a:pt x="15" y="32"/>
                    <a:pt x="12" y="29"/>
                    <a:pt x="12" y="26"/>
                  </a:cubicBezTo>
                  <a:cubicBezTo>
                    <a:pt x="12" y="23"/>
                    <a:pt x="15" y="21"/>
                    <a:pt x="18" y="21"/>
                  </a:cubicBezTo>
                  <a:cubicBezTo>
                    <a:pt x="21" y="21"/>
                    <a:pt x="23" y="23"/>
                    <a:pt x="23" y="26"/>
                  </a:cubicBezTo>
                  <a:cubicBezTo>
                    <a:pt x="23" y="29"/>
                    <a:pt x="21" y="32"/>
                    <a:pt x="18" y="32"/>
                  </a:cubicBezTo>
                  <a:close/>
                  <a:moveTo>
                    <a:pt x="60" y="72"/>
                  </a:moveTo>
                  <a:cubicBezTo>
                    <a:pt x="45" y="72"/>
                    <a:pt x="33" y="59"/>
                    <a:pt x="33" y="44"/>
                  </a:cubicBezTo>
                  <a:cubicBezTo>
                    <a:pt x="33" y="29"/>
                    <a:pt x="45" y="16"/>
                    <a:pt x="60" y="16"/>
                  </a:cubicBezTo>
                  <a:cubicBezTo>
                    <a:pt x="76" y="16"/>
                    <a:pt x="88" y="29"/>
                    <a:pt x="88" y="44"/>
                  </a:cubicBezTo>
                  <a:cubicBezTo>
                    <a:pt x="88" y="59"/>
                    <a:pt x="76" y="72"/>
                    <a:pt x="60" y="72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103" name="Freeform 204"/>
          <p:cNvSpPr>
            <a:spLocks noEditPoints="1"/>
          </p:cNvSpPr>
          <p:nvPr/>
        </p:nvSpPr>
        <p:spPr bwMode="auto">
          <a:xfrm>
            <a:off x="5530321" y="4053614"/>
            <a:ext cx="273578" cy="242855"/>
          </a:xfrm>
          <a:custGeom>
            <a:avLst/>
            <a:gdLst>
              <a:gd name="T0" fmla="*/ 276390 w 116"/>
              <a:gd name="T1" fmla="*/ 58845 h 103"/>
              <a:gd name="T2" fmla="*/ 174023 w 116"/>
              <a:gd name="T3" fmla="*/ 58845 h 103"/>
              <a:gd name="T4" fmla="*/ 214970 w 116"/>
              <a:gd name="T5" fmla="*/ 17909 h 103"/>
              <a:gd name="T6" fmla="*/ 214970 w 116"/>
              <a:gd name="T7" fmla="*/ 5117 h 103"/>
              <a:gd name="T8" fmla="*/ 202174 w 116"/>
              <a:gd name="T9" fmla="*/ 5117 h 103"/>
              <a:gd name="T10" fmla="*/ 148432 w 116"/>
              <a:gd name="T11" fmla="*/ 58845 h 103"/>
              <a:gd name="T12" fmla="*/ 138195 w 116"/>
              <a:gd name="T13" fmla="*/ 58845 h 103"/>
              <a:gd name="T14" fmla="*/ 84452 w 116"/>
              <a:gd name="T15" fmla="*/ 5117 h 103"/>
              <a:gd name="T16" fmla="*/ 71657 w 116"/>
              <a:gd name="T17" fmla="*/ 5117 h 103"/>
              <a:gd name="T18" fmla="*/ 71657 w 116"/>
              <a:gd name="T19" fmla="*/ 17909 h 103"/>
              <a:gd name="T20" fmla="*/ 110044 w 116"/>
              <a:gd name="T21" fmla="*/ 58845 h 103"/>
              <a:gd name="T22" fmla="*/ 17914 w 116"/>
              <a:gd name="T23" fmla="*/ 58845 h 103"/>
              <a:gd name="T24" fmla="*/ 0 w 116"/>
              <a:gd name="T25" fmla="*/ 76755 h 103"/>
              <a:gd name="T26" fmla="*/ 0 w 116"/>
              <a:gd name="T27" fmla="*/ 243057 h 103"/>
              <a:gd name="T28" fmla="*/ 17914 w 116"/>
              <a:gd name="T29" fmla="*/ 263525 h 103"/>
              <a:gd name="T30" fmla="*/ 276390 w 116"/>
              <a:gd name="T31" fmla="*/ 263525 h 103"/>
              <a:gd name="T32" fmla="*/ 296863 w 116"/>
              <a:gd name="T33" fmla="*/ 243057 h 103"/>
              <a:gd name="T34" fmla="*/ 296863 w 116"/>
              <a:gd name="T35" fmla="*/ 76755 h 103"/>
              <a:gd name="T36" fmla="*/ 276390 w 116"/>
              <a:gd name="T37" fmla="*/ 58845 h 103"/>
              <a:gd name="T38" fmla="*/ 202174 w 116"/>
              <a:gd name="T39" fmla="*/ 225148 h 103"/>
              <a:gd name="T40" fmla="*/ 35828 w 116"/>
              <a:gd name="T41" fmla="*/ 225148 h 103"/>
              <a:gd name="T42" fmla="*/ 35828 w 116"/>
              <a:gd name="T43" fmla="*/ 94664 h 103"/>
              <a:gd name="T44" fmla="*/ 202174 w 116"/>
              <a:gd name="T45" fmla="*/ 94664 h 103"/>
              <a:gd name="T46" fmla="*/ 202174 w 116"/>
              <a:gd name="T47" fmla="*/ 225148 h 103"/>
              <a:gd name="T48" fmla="*/ 258476 w 116"/>
              <a:gd name="T49" fmla="*/ 168861 h 103"/>
              <a:gd name="T50" fmla="*/ 240561 w 116"/>
              <a:gd name="T51" fmla="*/ 168861 h 103"/>
              <a:gd name="T52" fmla="*/ 240561 w 116"/>
              <a:gd name="T53" fmla="*/ 150951 h 103"/>
              <a:gd name="T54" fmla="*/ 258476 w 116"/>
              <a:gd name="T55" fmla="*/ 150951 h 103"/>
              <a:gd name="T56" fmla="*/ 258476 w 116"/>
              <a:gd name="T57" fmla="*/ 168861 h 103"/>
              <a:gd name="T58" fmla="*/ 258476 w 116"/>
              <a:gd name="T59" fmla="*/ 133042 h 103"/>
              <a:gd name="T60" fmla="*/ 240561 w 116"/>
              <a:gd name="T61" fmla="*/ 133042 h 103"/>
              <a:gd name="T62" fmla="*/ 240561 w 116"/>
              <a:gd name="T63" fmla="*/ 115132 h 103"/>
              <a:gd name="T64" fmla="*/ 258476 w 116"/>
              <a:gd name="T65" fmla="*/ 115132 h 103"/>
              <a:gd name="T66" fmla="*/ 258476 w 116"/>
              <a:gd name="T67" fmla="*/ 133042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16" h="103">
                <a:moveTo>
                  <a:pt x="108" y="23"/>
                </a:moveTo>
                <a:cubicBezTo>
                  <a:pt x="68" y="23"/>
                  <a:pt x="68" y="23"/>
                  <a:pt x="68" y="23"/>
                </a:cubicBezTo>
                <a:cubicBezTo>
                  <a:pt x="84" y="7"/>
                  <a:pt x="84" y="7"/>
                  <a:pt x="84" y="7"/>
                </a:cubicBezTo>
                <a:cubicBezTo>
                  <a:pt x="85" y="6"/>
                  <a:pt x="85" y="3"/>
                  <a:pt x="84" y="2"/>
                </a:cubicBezTo>
                <a:cubicBezTo>
                  <a:pt x="83" y="0"/>
                  <a:pt x="80" y="0"/>
                  <a:pt x="79" y="2"/>
                </a:cubicBezTo>
                <a:cubicBezTo>
                  <a:pt x="58" y="23"/>
                  <a:pt x="58" y="23"/>
                  <a:pt x="58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33" y="2"/>
                  <a:pt x="33" y="2"/>
                  <a:pt x="33" y="2"/>
                </a:cubicBezTo>
                <a:cubicBezTo>
                  <a:pt x="31" y="0"/>
                  <a:pt x="29" y="0"/>
                  <a:pt x="28" y="2"/>
                </a:cubicBezTo>
                <a:cubicBezTo>
                  <a:pt x="26" y="3"/>
                  <a:pt x="26" y="6"/>
                  <a:pt x="28" y="7"/>
                </a:cubicBezTo>
                <a:cubicBezTo>
                  <a:pt x="43" y="23"/>
                  <a:pt x="43" y="23"/>
                  <a:pt x="43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3" y="23"/>
                  <a:pt x="0" y="26"/>
                  <a:pt x="0" y="30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9"/>
                  <a:pt x="3" y="103"/>
                  <a:pt x="7" y="103"/>
                </a:cubicBezTo>
                <a:cubicBezTo>
                  <a:pt x="108" y="103"/>
                  <a:pt x="108" y="103"/>
                  <a:pt x="108" y="103"/>
                </a:cubicBezTo>
                <a:cubicBezTo>
                  <a:pt x="112" y="103"/>
                  <a:pt x="116" y="99"/>
                  <a:pt x="116" y="95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16" y="26"/>
                  <a:pt x="112" y="23"/>
                  <a:pt x="108" y="23"/>
                </a:cubicBezTo>
                <a:close/>
                <a:moveTo>
                  <a:pt x="79" y="88"/>
                </a:moveTo>
                <a:cubicBezTo>
                  <a:pt x="14" y="88"/>
                  <a:pt x="14" y="88"/>
                  <a:pt x="14" y="88"/>
                </a:cubicBezTo>
                <a:cubicBezTo>
                  <a:pt x="14" y="37"/>
                  <a:pt x="14" y="37"/>
                  <a:pt x="14" y="37"/>
                </a:cubicBezTo>
                <a:cubicBezTo>
                  <a:pt x="79" y="37"/>
                  <a:pt x="79" y="37"/>
                  <a:pt x="79" y="37"/>
                </a:cubicBezTo>
                <a:lnTo>
                  <a:pt x="79" y="88"/>
                </a:lnTo>
                <a:close/>
                <a:moveTo>
                  <a:pt x="101" y="66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59"/>
                  <a:pt x="94" y="59"/>
                  <a:pt x="94" y="59"/>
                </a:cubicBezTo>
                <a:cubicBezTo>
                  <a:pt x="101" y="59"/>
                  <a:pt x="101" y="59"/>
                  <a:pt x="101" y="59"/>
                </a:cubicBezTo>
                <a:lnTo>
                  <a:pt x="101" y="66"/>
                </a:lnTo>
                <a:close/>
                <a:moveTo>
                  <a:pt x="101" y="52"/>
                </a:moveTo>
                <a:cubicBezTo>
                  <a:pt x="94" y="52"/>
                  <a:pt x="94" y="52"/>
                  <a:pt x="94" y="52"/>
                </a:cubicBezTo>
                <a:cubicBezTo>
                  <a:pt x="94" y="45"/>
                  <a:pt x="94" y="45"/>
                  <a:pt x="94" y="45"/>
                </a:cubicBezTo>
                <a:cubicBezTo>
                  <a:pt x="101" y="45"/>
                  <a:pt x="101" y="45"/>
                  <a:pt x="101" y="45"/>
                </a:cubicBezTo>
                <a:lnTo>
                  <a:pt x="101" y="5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104" name="Group 103"/>
          <p:cNvGrpSpPr/>
          <p:nvPr/>
        </p:nvGrpSpPr>
        <p:grpSpPr>
          <a:xfrm>
            <a:off x="6077476" y="4126940"/>
            <a:ext cx="273578" cy="203355"/>
            <a:chOff x="6207125" y="4403725"/>
            <a:chExt cx="296863" cy="220663"/>
          </a:xfrm>
          <a:solidFill>
            <a:schemeClr val="tx2"/>
          </a:solidFill>
        </p:grpSpPr>
        <p:sp>
          <p:nvSpPr>
            <p:cNvPr id="119" name="Freeform 206"/>
            <p:cNvSpPr>
              <a:spLocks noEditPoints="1"/>
            </p:cNvSpPr>
            <p:nvPr/>
          </p:nvSpPr>
          <p:spPr bwMode="auto">
            <a:xfrm>
              <a:off x="6299200" y="4514850"/>
              <a:ext cx="92075" cy="555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0"/>
                </a:cxn>
                <a:cxn ang="0">
                  <a:pos x="0" y="35"/>
                </a:cxn>
                <a:cxn ang="0">
                  <a:pos x="58" y="35"/>
                </a:cxn>
                <a:cxn ang="0">
                  <a:pos x="58" y="0"/>
                </a:cxn>
                <a:cxn ang="0">
                  <a:pos x="24" y="24"/>
                </a:cxn>
                <a:cxn ang="0">
                  <a:pos x="11" y="24"/>
                </a:cxn>
                <a:cxn ang="0">
                  <a:pos x="11" y="12"/>
                </a:cxn>
                <a:cxn ang="0">
                  <a:pos x="24" y="12"/>
                </a:cxn>
                <a:cxn ang="0">
                  <a:pos x="24" y="24"/>
                </a:cxn>
                <a:cxn ang="0">
                  <a:pos x="46" y="24"/>
                </a:cxn>
                <a:cxn ang="0">
                  <a:pos x="35" y="24"/>
                </a:cxn>
                <a:cxn ang="0">
                  <a:pos x="35" y="12"/>
                </a:cxn>
                <a:cxn ang="0">
                  <a:pos x="46" y="12"/>
                </a:cxn>
                <a:cxn ang="0">
                  <a:pos x="46" y="24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58" y="35"/>
                  </a:lnTo>
                  <a:lnTo>
                    <a:pt x="58" y="0"/>
                  </a:lnTo>
                  <a:close/>
                  <a:moveTo>
                    <a:pt x="24" y="24"/>
                  </a:moveTo>
                  <a:lnTo>
                    <a:pt x="11" y="24"/>
                  </a:lnTo>
                  <a:lnTo>
                    <a:pt x="11" y="12"/>
                  </a:lnTo>
                  <a:lnTo>
                    <a:pt x="24" y="12"/>
                  </a:lnTo>
                  <a:lnTo>
                    <a:pt x="24" y="24"/>
                  </a:lnTo>
                  <a:close/>
                  <a:moveTo>
                    <a:pt x="46" y="24"/>
                  </a:moveTo>
                  <a:lnTo>
                    <a:pt x="35" y="24"/>
                  </a:lnTo>
                  <a:lnTo>
                    <a:pt x="35" y="12"/>
                  </a:lnTo>
                  <a:lnTo>
                    <a:pt x="46" y="12"/>
                  </a:lnTo>
                  <a:lnTo>
                    <a:pt x="46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20" name="Freeform 207"/>
            <p:cNvSpPr>
              <a:spLocks noEditPoints="1"/>
            </p:cNvSpPr>
            <p:nvPr/>
          </p:nvSpPr>
          <p:spPr bwMode="auto">
            <a:xfrm>
              <a:off x="6207125" y="4403725"/>
              <a:ext cx="296863" cy="220663"/>
            </a:xfrm>
            <a:custGeom>
              <a:avLst/>
              <a:gdLst/>
              <a:ahLst/>
              <a:cxnLst>
                <a:cxn ang="0">
                  <a:pos x="114" y="39"/>
                </a:cxn>
                <a:cxn ang="0">
                  <a:pos x="111" y="39"/>
                </a:cxn>
                <a:cxn ang="0">
                  <a:pos x="101" y="43"/>
                </a:cxn>
                <a:cxn ang="0">
                  <a:pos x="101" y="29"/>
                </a:cxn>
                <a:cxn ang="0">
                  <a:pos x="94" y="22"/>
                </a:cxn>
                <a:cxn ang="0">
                  <a:pos x="72" y="22"/>
                </a:cxn>
                <a:cxn ang="0">
                  <a:pos x="72" y="14"/>
                </a:cxn>
                <a:cxn ang="0">
                  <a:pos x="51" y="7"/>
                </a:cxn>
                <a:cxn ang="0">
                  <a:pos x="7" y="7"/>
                </a:cxn>
                <a:cxn ang="0">
                  <a:pos x="7" y="3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0" y="25"/>
                </a:cxn>
                <a:cxn ang="0">
                  <a:pos x="3" y="29"/>
                </a:cxn>
                <a:cxn ang="0">
                  <a:pos x="7" y="25"/>
                </a:cxn>
                <a:cxn ang="0">
                  <a:pos x="7" y="22"/>
                </a:cxn>
                <a:cxn ang="0">
                  <a:pos x="22" y="22"/>
                </a:cxn>
                <a:cxn ang="0">
                  <a:pos x="14" y="29"/>
                </a:cxn>
                <a:cxn ang="0">
                  <a:pos x="14" y="80"/>
                </a:cxn>
                <a:cxn ang="0">
                  <a:pos x="18" y="86"/>
                </a:cxn>
                <a:cxn ang="0">
                  <a:pos x="98" y="86"/>
                </a:cxn>
                <a:cxn ang="0">
                  <a:pos x="101" y="80"/>
                </a:cxn>
                <a:cxn ang="0">
                  <a:pos x="101" y="65"/>
                </a:cxn>
                <a:cxn ang="0">
                  <a:pos x="111" y="70"/>
                </a:cxn>
                <a:cxn ang="0">
                  <a:pos x="114" y="70"/>
                </a:cxn>
                <a:cxn ang="0">
                  <a:pos x="116" y="66"/>
                </a:cxn>
                <a:cxn ang="0">
                  <a:pos x="116" y="42"/>
                </a:cxn>
                <a:cxn ang="0">
                  <a:pos x="114" y="39"/>
                </a:cxn>
                <a:cxn ang="0">
                  <a:pos x="80" y="72"/>
                </a:cxn>
                <a:cxn ang="0">
                  <a:pos x="29" y="72"/>
                </a:cxn>
                <a:cxn ang="0">
                  <a:pos x="29" y="36"/>
                </a:cxn>
                <a:cxn ang="0">
                  <a:pos x="80" y="36"/>
                </a:cxn>
                <a:cxn ang="0">
                  <a:pos x="80" y="72"/>
                </a:cxn>
              </a:cxnLst>
              <a:rect l="0" t="0" r="r" b="b"/>
              <a:pathLst>
                <a:path w="116" h="86">
                  <a:moveTo>
                    <a:pt x="114" y="39"/>
                  </a:moveTo>
                  <a:cubicBezTo>
                    <a:pt x="113" y="38"/>
                    <a:pt x="112" y="38"/>
                    <a:pt x="111" y="39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5"/>
                    <a:pt x="98" y="22"/>
                    <a:pt x="94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5" y="29"/>
                    <a:pt x="7" y="27"/>
                    <a:pt x="7" y="25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8" y="22"/>
                    <a:pt x="14" y="25"/>
                    <a:pt x="14" y="29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4" y="82"/>
                    <a:pt x="16" y="85"/>
                    <a:pt x="18" y="86"/>
                  </a:cubicBezTo>
                  <a:cubicBezTo>
                    <a:pt x="98" y="86"/>
                    <a:pt x="98" y="86"/>
                    <a:pt x="98" y="86"/>
                  </a:cubicBezTo>
                  <a:cubicBezTo>
                    <a:pt x="100" y="85"/>
                    <a:pt x="101" y="82"/>
                    <a:pt x="101" y="80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2" y="70"/>
                    <a:pt x="113" y="70"/>
                    <a:pt x="114" y="70"/>
                  </a:cubicBezTo>
                  <a:cubicBezTo>
                    <a:pt x="115" y="69"/>
                    <a:pt x="116" y="68"/>
                    <a:pt x="116" y="66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1"/>
                    <a:pt x="115" y="39"/>
                    <a:pt x="114" y="39"/>
                  </a:cubicBezTo>
                  <a:close/>
                  <a:moveTo>
                    <a:pt x="80" y="72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80" y="36"/>
                    <a:pt x="80" y="36"/>
                    <a:pt x="80" y="36"/>
                  </a:cubicBezTo>
                  <a:lnTo>
                    <a:pt x="8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3887395" y="4056717"/>
            <a:ext cx="273578" cy="273578"/>
            <a:chOff x="3830638" y="4327525"/>
            <a:chExt cx="296863" cy="296863"/>
          </a:xfrm>
          <a:solidFill>
            <a:schemeClr val="tx2"/>
          </a:solidFill>
        </p:grpSpPr>
        <p:sp>
          <p:nvSpPr>
            <p:cNvPr id="117" name="Freeform 208"/>
            <p:cNvSpPr/>
            <p:nvPr/>
          </p:nvSpPr>
          <p:spPr bwMode="auto">
            <a:xfrm>
              <a:off x="3922713" y="4441825"/>
              <a:ext cx="122238" cy="123825"/>
            </a:xfrm>
            <a:custGeom>
              <a:avLst/>
              <a:gdLst/>
              <a:ahLst/>
              <a:cxnLst>
                <a:cxn ang="0">
                  <a:pos x="6" y="46"/>
                </a:cxn>
                <a:cxn ang="0">
                  <a:pos x="44" y="27"/>
                </a:cxn>
                <a:cxn ang="0">
                  <a:pos x="44" y="20"/>
                </a:cxn>
                <a:cxn ang="0">
                  <a:pos x="6" y="2"/>
                </a:cxn>
                <a:cxn ang="0">
                  <a:pos x="0" y="6"/>
                </a:cxn>
                <a:cxn ang="0">
                  <a:pos x="0" y="42"/>
                </a:cxn>
                <a:cxn ang="0">
                  <a:pos x="6" y="46"/>
                </a:cxn>
              </a:cxnLst>
              <a:rect l="0" t="0" r="r" b="b"/>
              <a:pathLst>
                <a:path w="48" h="48">
                  <a:moveTo>
                    <a:pt x="6" y="46"/>
                  </a:moveTo>
                  <a:cubicBezTo>
                    <a:pt x="44" y="27"/>
                    <a:pt x="44" y="27"/>
                    <a:pt x="44" y="27"/>
                  </a:cubicBezTo>
                  <a:cubicBezTo>
                    <a:pt x="48" y="25"/>
                    <a:pt x="48" y="22"/>
                    <a:pt x="44" y="2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6"/>
                    <a:pt x="3" y="48"/>
                    <a:pt x="6" y="46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18" name="Freeform 209"/>
            <p:cNvSpPr>
              <a:spLocks noEditPoints="1"/>
            </p:cNvSpPr>
            <p:nvPr/>
          </p:nvSpPr>
          <p:spPr bwMode="auto">
            <a:xfrm>
              <a:off x="3830638" y="4327525"/>
              <a:ext cx="296863" cy="296863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0" y="105"/>
                </a:cxn>
                <a:cxn ang="0">
                  <a:pos x="11" y="116"/>
                </a:cxn>
                <a:cxn ang="0">
                  <a:pos x="105" y="116"/>
                </a:cxn>
                <a:cxn ang="0">
                  <a:pos x="116" y="105"/>
                </a:cxn>
                <a:cxn ang="0">
                  <a:pos x="116" y="11"/>
                </a:cxn>
                <a:cxn ang="0">
                  <a:pos x="105" y="0"/>
                </a:cxn>
                <a:cxn ang="0">
                  <a:pos x="72" y="7"/>
                </a:cxn>
                <a:cxn ang="0">
                  <a:pos x="79" y="22"/>
                </a:cxn>
                <a:cxn ang="0">
                  <a:pos x="65" y="22"/>
                </a:cxn>
                <a:cxn ang="0">
                  <a:pos x="58" y="7"/>
                </a:cxn>
                <a:cxn ang="0">
                  <a:pos x="72" y="7"/>
                </a:cxn>
                <a:cxn ang="0">
                  <a:pos x="43" y="7"/>
                </a:cxn>
                <a:cxn ang="0">
                  <a:pos x="50" y="22"/>
                </a:cxn>
                <a:cxn ang="0">
                  <a:pos x="36" y="22"/>
                </a:cxn>
                <a:cxn ang="0">
                  <a:pos x="29" y="7"/>
                </a:cxn>
                <a:cxn ang="0">
                  <a:pos x="43" y="7"/>
                </a:cxn>
                <a:cxn ang="0">
                  <a:pos x="7" y="11"/>
                </a:cxn>
                <a:cxn ang="0">
                  <a:pos x="11" y="7"/>
                </a:cxn>
                <a:cxn ang="0">
                  <a:pos x="14" y="7"/>
                </a:cxn>
                <a:cxn ang="0">
                  <a:pos x="21" y="22"/>
                </a:cxn>
                <a:cxn ang="0">
                  <a:pos x="7" y="22"/>
                </a:cxn>
                <a:cxn ang="0">
                  <a:pos x="7" y="11"/>
                </a:cxn>
                <a:cxn ang="0">
                  <a:pos x="109" y="105"/>
                </a:cxn>
                <a:cxn ang="0">
                  <a:pos x="105" y="109"/>
                </a:cxn>
                <a:cxn ang="0">
                  <a:pos x="11" y="109"/>
                </a:cxn>
                <a:cxn ang="0">
                  <a:pos x="7" y="105"/>
                </a:cxn>
                <a:cxn ang="0">
                  <a:pos x="7" y="29"/>
                </a:cxn>
                <a:cxn ang="0">
                  <a:pos x="109" y="29"/>
                </a:cxn>
                <a:cxn ang="0">
                  <a:pos x="109" y="105"/>
                </a:cxn>
                <a:cxn ang="0">
                  <a:pos x="94" y="22"/>
                </a:cxn>
                <a:cxn ang="0">
                  <a:pos x="87" y="7"/>
                </a:cxn>
                <a:cxn ang="0">
                  <a:pos x="101" y="7"/>
                </a:cxn>
                <a:cxn ang="0">
                  <a:pos x="109" y="22"/>
                </a:cxn>
                <a:cxn ang="0">
                  <a:pos x="94" y="22"/>
                </a:cxn>
              </a:cxnLst>
              <a:rect l="0" t="0" r="r" b="b"/>
              <a:pathLst>
                <a:path w="116" h="116">
                  <a:moveTo>
                    <a:pt x="105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1"/>
                    <a:pt x="5" y="116"/>
                    <a:pt x="11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11" y="116"/>
                    <a:pt x="116" y="111"/>
                    <a:pt x="116" y="105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5"/>
                    <a:pt x="111" y="0"/>
                    <a:pt x="105" y="0"/>
                  </a:cubicBezTo>
                  <a:close/>
                  <a:moveTo>
                    <a:pt x="72" y="7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58" y="7"/>
                    <a:pt x="58" y="7"/>
                    <a:pt x="58" y="7"/>
                  </a:cubicBezTo>
                  <a:lnTo>
                    <a:pt x="72" y="7"/>
                  </a:lnTo>
                  <a:close/>
                  <a:moveTo>
                    <a:pt x="43" y="7"/>
                  </a:moveTo>
                  <a:cubicBezTo>
                    <a:pt x="50" y="22"/>
                    <a:pt x="50" y="22"/>
                    <a:pt x="50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29" y="7"/>
                    <a:pt x="29" y="7"/>
                    <a:pt x="29" y="7"/>
                  </a:cubicBezTo>
                  <a:lnTo>
                    <a:pt x="43" y="7"/>
                  </a:lnTo>
                  <a:close/>
                  <a:moveTo>
                    <a:pt x="7" y="11"/>
                  </a:moveTo>
                  <a:cubicBezTo>
                    <a:pt x="7" y="9"/>
                    <a:pt x="9" y="7"/>
                    <a:pt x="11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7" y="22"/>
                    <a:pt x="7" y="22"/>
                    <a:pt x="7" y="22"/>
                  </a:cubicBezTo>
                  <a:lnTo>
                    <a:pt x="7" y="11"/>
                  </a:lnTo>
                  <a:close/>
                  <a:moveTo>
                    <a:pt x="109" y="105"/>
                  </a:moveTo>
                  <a:cubicBezTo>
                    <a:pt x="109" y="107"/>
                    <a:pt x="107" y="109"/>
                    <a:pt x="105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109"/>
                    <a:pt x="7" y="107"/>
                    <a:pt x="7" y="105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09" y="29"/>
                    <a:pt x="109" y="29"/>
                    <a:pt x="109" y="29"/>
                  </a:cubicBezTo>
                  <a:lnTo>
                    <a:pt x="109" y="105"/>
                  </a:lnTo>
                  <a:close/>
                  <a:moveTo>
                    <a:pt x="94" y="22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9" y="22"/>
                    <a:pt x="109" y="22"/>
                    <a:pt x="109" y="22"/>
                  </a:cubicBezTo>
                  <a:lnTo>
                    <a:pt x="94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7720405" y="4056717"/>
            <a:ext cx="238466" cy="273578"/>
            <a:chOff x="7989888" y="4327525"/>
            <a:chExt cx="258763" cy="296863"/>
          </a:xfrm>
          <a:solidFill>
            <a:schemeClr val="tx2"/>
          </a:solidFill>
        </p:grpSpPr>
        <p:sp>
          <p:nvSpPr>
            <p:cNvPr id="114" name="Freeform 210"/>
            <p:cNvSpPr>
              <a:spLocks noEditPoints="1"/>
            </p:cNvSpPr>
            <p:nvPr/>
          </p:nvSpPr>
          <p:spPr bwMode="auto">
            <a:xfrm>
              <a:off x="7989888" y="4327525"/>
              <a:ext cx="258763" cy="296863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109"/>
                </a:cxn>
                <a:cxn ang="0">
                  <a:pos x="7" y="116"/>
                </a:cxn>
                <a:cxn ang="0">
                  <a:pos x="94" y="116"/>
                </a:cxn>
                <a:cxn ang="0">
                  <a:pos x="101" y="109"/>
                </a:cxn>
                <a:cxn ang="0">
                  <a:pos x="101" y="7"/>
                </a:cxn>
                <a:cxn ang="0">
                  <a:pos x="94" y="0"/>
                </a:cxn>
                <a:cxn ang="0">
                  <a:pos x="11" y="7"/>
                </a:cxn>
                <a:cxn ang="0">
                  <a:pos x="14" y="11"/>
                </a:cxn>
                <a:cxn ang="0">
                  <a:pos x="11" y="14"/>
                </a:cxn>
                <a:cxn ang="0">
                  <a:pos x="7" y="11"/>
                </a:cxn>
                <a:cxn ang="0">
                  <a:pos x="11" y="7"/>
                </a:cxn>
                <a:cxn ang="0">
                  <a:pos x="51" y="87"/>
                </a:cxn>
                <a:cxn ang="0">
                  <a:pos x="49" y="87"/>
                </a:cxn>
                <a:cxn ang="0">
                  <a:pos x="39" y="104"/>
                </a:cxn>
                <a:cxn ang="0">
                  <a:pos x="24" y="110"/>
                </a:cxn>
                <a:cxn ang="0">
                  <a:pos x="12" y="105"/>
                </a:cxn>
                <a:cxn ang="0">
                  <a:pos x="7" y="92"/>
                </a:cxn>
                <a:cxn ang="0">
                  <a:pos x="13" y="78"/>
                </a:cxn>
                <a:cxn ang="0">
                  <a:pos x="21" y="72"/>
                </a:cxn>
                <a:cxn ang="0">
                  <a:pos x="14" y="51"/>
                </a:cxn>
                <a:cxn ang="0">
                  <a:pos x="51" y="14"/>
                </a:cxn>
                <a:cxn ang="0">
                  <a:pos x="87" y="51"/>
                </a:cxn>
                <a:cxn ang="0">
                  <a:pos x="51" y="87"/>
                </a:cxn>
                <a:cxn ang="0">
                  <a:pos x="94" y="105"/>
                </a:cxn>
                <a:cxn ang="0">
                  <a:pos x="90" y="109"/>
                </a:cxn>
                <a:cxn ang="0">
                  <a:pos x="87" y="105"/>
                </a:cxn>
                <a:cxn ang="0">
                  <a:pos x="87" y="98"/>
                </a:cxn>
                <a:cxn ang="0">
                  <a:pos x="90" y="94"/>
                </a:cxn>
                <a:cxn ang="0">
                  <a:pos x="94" y="98"/>
                </a:cxn>
                <a:cxn ang="0">
                  <a:pos x="94" y="105"/>
                </a:cxn>
                <a:cxn ang="0">
                  <a:pos x="90" y="14"/>
                </a:cxn>
                <a:cxn ang="0">
                  <a:pos x="87" y="11"/>
                </a:cxn>
                <a:cxn ang="0">
                  <a:pos x="90" y="7"/>
                </a:cxn>
                <a:cxn ang="0">
                  <a:pos x="94" y="11"/>
                </a:cxn>
                <a:cxn ang="0">
                  <a:pos x="90" y="14"/>
                </a:cxn>
              </a:cxnLst>
              <a:rect l="0" t="0" r="r" b="b"/>
              <a:pathLst>
                <a:path w="101" h="116">
                  <a:moveTo>
                    <a:pt x="9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13"/>
                    <a:pt x="3" y="116"/>
                    <a:pt x="7" y="116"/>
                  </a:cubicBezTo>
                  <a:cubicBezTo>
                    <a:pt x="94" y="116"/>
                    <a:pt x="94" y="116"/>
                    <a:pt x="94" y="116"/>
                  </a:cubicBezTo>
                  <a:cubicBezTo>
                    <a:pt x="98" y="116"/>
                    <a:pt x="101" y="113"/>
                    <a:pt x="101" y="109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1" y="3"/>
                    <a:pt x="98" y="0"/>
                    <a:pt x="94" y="0"/>
                  </a:cubicBezTo>
                  <a:close/>
                  <a:moveTo>
                    <a:pt x="11" y="7"/>
                  </a:moveTo>
                  <a:cubicBezTo>
                    <a:pt x="13" y="7"/>
                    <a:pt x="14" y="9"/>
                    <a:pt x="14" y="11"/>
                  </a:cubicBezTo>
                  <a:cubicBezTo>
                    <a:pt x="14" y="13"/>
                    <a:pt x="13" y="14"/>
                    <a:pt x="11" y="14"/>
                  </a:cubicBezTo>
                  <a:cubicBezTo>
                    <a:pt x="9" y="14"/>
                    <a:pt x="7" y="13"/>
                    <a:pt x="7" y="11"/>
                  </a:cubicBezTo>
                  <a:cubicBezTo>
                    <a:pt x="7" y="9"/>
                    <a:pt x="9" y="7"/>
                    <a:pt x="11" y="7"/>
                  </a:cubicBezTo>
                  <a:close/>
                  <a:moveTo>
                    <a:pt x="51" y="87"/>
                  </a:moveTo>
                  <a:cubicBezTo>
                    <a:pt x="50" y="87"/>
                    <a:pt x="50" y="87"/>
                    <a:pt x="49" y="87"/>
                  </a:cubicBezTo>
                  <a:cubicBezTo>
                    <a:pt x="42" y="100"/>
                    <a:pt x="40" y="103"/>
                    <a:pt x="39" y="104"/>
                  </a:cubicBezTo>
                  <a:cubicBezTo>
                    <a:pt x="35" y="107"/>
                    <a:pt x="30" y="110"/>
                    <a:pt x="24" y="110"/>
                  </a:cubicBezTo>
                  <a:cubicBezTo>
                    <a:pt x="20" y="110"/>
                    <a:pt x="15" y="108"/>
                    <a:pt x="12" y="105"/>
                  </a:cubicBezTo>
                  <a:cubicBezTo>
                    <a:pt x="9" y="102"/>
                    <a:pt x="7" y="97"/>
                    <a:pt x="7" y="92"/>
                  </a:cubicBezTo>
                  <a:cubicBezTo>
                    <a:pt x="7" y="87"/>
                    <a:pt x="9" y="82"/>
                    <a:pt x="13" y="78"/>
                  </a:cubicBezTo>
                  <a:cubicBezTo>
                    <a:pt x="15" y="76"/>
                    <a:pt x="17" y="74"/>
                    <a:pt x="21" y="72"/>
                  </a:cubicBezTo>
                  <a:cubicBezTo>
                    <a:pt x="17" y="66"/>
                    <a:pt x="14" y="59"/>
                    <a:pt x="14" y="51"/>
                  </a:cubicBezTo>
                  <a:cubicBezTo>
                    <a:pt x="14" y="31"/>
                    <a:pt x="30" y="14"/>
                    <a:pt x="51" y="14"/>
                  </a:cubicBezTo>
                  <a:cubicBezTo>
                    <a:pt x="71" y="14"/>
                    <a:pt x="87" y="31"/>
                    <a:pt x="87" y="51"/>
                  </a:cubicBezTo>
                  <a:cubicBezTo>
                    <a:pt x="87" y="71"/>
                    <a:pt x="71" y="87"/>
                    <a:pt x="51" y="87"/>
                  </a:cubicBezTo>
                  <a:close/>
                  <a:moveTo>
                    <a:pt x="94" y="105"/>
                  </a:moveTo>
                  <a:cubicBezTo>
                    <a:pt x="94" y="107"/>
                    <a:pt x="92" y="109"/>
                    <a:pt x="90" y="109"/>
                  </a:cubicBezTo>
                  <a:cubicBezTo>
                    <a:pt x="88" y="109"/>
                    <a:pt x="87" y="107"/>
                    <a:pt x="87" y="105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6"/>
                    <a:pt x="88" y="94"/>
                    <a:pt x="90" y="94"/>
                  </a:cubicBezTo>
                  <a:cubicBezTo>
                    <a:pt x="92" y="94"/>
                    <a:pt x="94" y="96"/>
                    <a:pt x="94" y="98"/>
                  </a:cubicBezTo>
                  <a:lnTo>
                    <a:pt x="94" y="105"/>
                  </a:lnTo>
                  <a:close/>
                  <a:moveTo>
                    <a:pt x="90" y="14"/>
                  </a:moveTo>
                  <a:cubicBezTo>
                    <a:pt x="88" y="14"/>
                    <a:pt x="87" y="13"/>
                    <a:pt x="87" y="11"/>
                  </a:cubicBezTo>
                  <a:cubicBezTo>
                    <a:pt x="87" y="9"/>
                    <a:pt x="88" y="7"/>
                    <a:pt x="90" y="7"/>
                  </a:cubicBezTo>
                  <a:cubicBezTo>
                    <a:pt x="92" y="7"/>
                    <a:pt x="94" y="9"/>
                    <a:pt x="94" y="11"/>
                  </a:cubicBezTo>
                  <a:cubicBezTo>
                    <a:pt x="94" y="13"/>
                    <a:pt x="92" y="14"/>
                    <a:pt x="90" y="14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15" name="Oval 211"/>
            <p:cNvSpPr>
              <a:spLocks noChangeArrowheads="1"/>
            </p:cNvSpPr>
            <p:nvPr/>
          </p:nvSpPr>
          <p:spPr bwMode="auto">
            <a:xfrm>
              <a:off x="8099425" y="4437063"/>
              <a:ext cx="38100" cy="38100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16" name="Freeform 212"/>
            <p:cNvSpPr/>
            <p:nvPr/>
          </p:nvSpPr>
          <p:spPr bwMode="auto">
            <a:xfrm>
              <a:off x="8031163" y="4506913"/>
              <a:ext cx="76200" cy="762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4" y="15"/>
                </a:cxn>
                <a:cxn ang="0">
                  <a:pos x="0" y="22"/>
                </a:cxn>
                <a:cxn ang="0">
                  <a:pos x="3" y="28"/>
                </a:cxn>
                <a:cxn ang="0">
                  <a:pos x="8" y="30"/>
                </a:cxn>
                <a:cxn ang="0">
                  <a:pos x="16" y="27"/>
                </a:cxn>
                <a:cxn ang="0">
                  <a:pos x="30" y="3"/>
                </a:cxn>
                <a:cxn ang="0">
                  <a:pos x="30" y="1"/>
                </a:cxn>
                <a:cxn ang="0">
                  <a:pos x="28" y="1"/>
                </a:cxn>
              </a:cxnLst>
              <a:rect l="0" t="0" r="r" b="b"/>
              <a:pathLst>
                <a:path w="30" h="30">
                  <a:moveTo>
                    <a:pt x="28" y="1"/>
                  </a:moveTo>
                  <a:cubicBezTo>
                    <a:pt x="17" y="6"/>
                    <a:pt x="6" y="12"/>
                    <a:pt x="4" y="15"/>
                  </a:cubicBezTo>
                  <a:cubicBezTo>
                    <a:pt x="2" y="17"/>
                    <a:pt x="0" y="20"/>
                    <a:pt x="0" y="22"/>
                  </a:cubicBezTo>
                  <a:cubicBezTo>
                    <a:pt x="0" y="25"/>
                    <a:pt x="1" y="27"/>
                    <a:pt x="3" y="28"/>
                  </a:cubicBezTo>
                  <a:cubicBezTo>
                    <a:pt x="4" y="30"/>
                    <a:pt x="6" y="30"/>
                    <a:pt x="8" y="30"/>
                  </a:cubicBezTo>
                  <a:cubicBezTo>
                    <a:pt x="11" y="30"/>
                    <a:pt x="14" y="29"/>
                    <a:pt x="16" y="27"/>
                  </a:cubicBezTo>
                  <a:cubicBezTo>
                    <a:pt x="18" y="25"/>
                    <a:pt x="23" y="16"/>
                    <a:pt x="30" y="3"/>
                  </a:cubicBezTo>
                  <a:cubicBezTo>
                    <a:pt x="30" y="2"/>
                    <a:pt x="30" y="1"/>
                    <a:pt x="30" y="1"/>
                  </a:cubicBezTo>
                  <a:cubicBezTo>
                    <a:pt x="29" y="0"/>
                    <a:pt x="29" y="0"/>
                    <a:pt x="28" y="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107" name="Freeform 213"/>
          <p:cNvSpPr>
            <a:spLocks noEditPoints="1"/>
          </p:cNvSpPr>
          <p:nvPr/>
        </p:nvSpPr>
        <p:spPr bwMode="auto">
          <a:xfrm>
            <a:off x="6624631" y="4056541"/>
            <a:ext cx="272114" cy="257485"/>
          </a:xfrm>
          <a:custGeom>
            <a:avLst/>
            <a:gdLst>
              <a:gd name="T0" fmla="*/ 295275 w 186"/>
              <a:gd name="T1" fmla="*/ 222250 h 176"/>
              <a:gd name="T2" fmla="*/ 295275 w 186"/>
              <a:gd name="T3" fmla="*/ 0 h 176"/>
              <a:gd name="T4" fmla="*/ 0 w 186"/>
              <a:gd name="T5" fmla="*/ 0 h 176"/>
              <a:gd name="T6" fmla="*/ 0 w 186"/>
              <a:gd name="T7" fmla="*/ 222250 h 176"/>
              <a:gd name="T8" fmla="*/ 111125 w 186"/>
              <a:gd name="T9" fmla="*/ 222250 h 176"/>
              <a:gd name="T10" fmla="*/ 111125 w 186"/>
              <a:gd name="T11" fmla="*/ 258763 h 176"/>
              <a:gd name="T12" fmla="*/ 38100 w 186"/>
              <a:gd name="T13" fmla="*/ 258763 h 176"/>
              <a:gd name="T14" fmla="*/ 38100 w 186"/>
              <a:gd name="T15" fmla="*/ 279400 h 176"/>
              <a:gd name="T16" fmla="*/ 260350 w 186"/>
              <a:gd name="T17" fmla="*/ 279400 h 176"/>
              <a:gd name="T18" fmla="*/ 260350 w 186"/>
              <a:gd name="T19" fmla="*/ 258763 h 176"/>
              <a:gd name="T20" fmla="*/ 185738 w 186"/>
              <a:gd name="T21" fmla="*/ 258763 h 176"/>
              <a:gd name="T22" fmla="*/ 185738 w 186"/>
              <a:gd name="T23" fmla="*/ 222250 h 176"/>
              <a:gd name="T24" fmla="*/ 295275 w 186"/>
              <a:gd name="T25" fmla="*/ 222250 h 176"/>
              <a:gd name="T26" fmla="*/ 17463 w 186"/>
              <a:gd name="T27" fmla="*/ 204788 h 176"/>
              <a:gd name="T28" fmla="*/ 17463 w 186"/>
              <a:gd name="T29" fmla="*/ 17463 h 176"/>
              <a:gd name="T30" fmla="*/ 277813 w 186"/>
              <a:gd name="T31" fmla="*/ 17463 h 176"/>
              <a:gd name="T32" fmla="*/ 277813 w 186"/>
              <a:gd name="T33" fmla="*/ 204788 h 176"/>
              <a:gd name="T34" fmla="*/ 17463 w 186"/>
              <a:gd name="T35" fmla="*/ 204788 h 17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86" h="176">
                <a:moveTo>
                  <a:pt x="186" y="140"/>
                </a:moveTo>
                <a:lnTo>
                  <a:pt x="186" y="0"/>
                </a:lnTo>
                <a:lnTo>
                  <a:pt x="0" y="0"/>
                </a:lnTo>
                <a:lnTo>
                  <a:pt x="0" y="140"/>
                </a:lnTo>
                <a:lnTo>
                  <a:pt x="70" y="140"/>
                </a:lnTo>
                <a:lnTo>
                  <a:pt x="70" y="163"/>
                </a:lnTo>
                <a:lnTo>
                  <a:pt x="24" y="163"/>
                </a:lnTo>
                <a:lnTo>
                  <a:pt x="24" y="176"/>
                </a:lnTo>
                <a:lnTo>
                  <a:pt x="164" y="176"/>
                </a:lnTo>
                <a:lnTo>
                  <a:pt x="164" y="163"/>
                </a:lnTo>
                <a:lnTo>
                  <a:pt x="117" y="163"/>
                </a:lnTo>
                <a:lnTo>
                  <a:pt x="117" y="140"/>
                </a:lnTo>
                <a:lnTo>
                  <a:pt x="186" y="140"/>
                </a:lnTo>
                <a:close/>
                <a:moveTo>
                  <a:pt x="11" y="129"/>
                </a:moveTo>
                <a:lnTo>
                  <a:pt x="11" y="11"/>
                </a:lnTo>
                <a:lnTo>
                  <a:pt x="175" y="11"/>
                </a:lnTo>
                <a:lnTo>
                  <a:pt x="175" y="129"/>
                </a:lnTo>
                <a:lnTo>
                  <a:pt x="11" y="12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108" name="Group 107"/>
          <p:cNvGrpSpPr/>
          <p:nvPr/>
        </p:nvGrpSpPr>
        <p:grpSpPr>
          <a:xfrm>
            <a:off x="7170323" y="4056717"/>
            <a:ext cx="172632" cy="273578"/>
            <a:chOff x="7392988" y="4327525"/>
            <a:chExt cx="187325" cy="296863"/>
          </a:xfrm>
          <a:solidFill>
            <a:schemeClr val="tx2"/>
          </a:solidFill>
        </p:grpSpPr>
        <p:sp>
          <p:nvSpPr>
            <p:cNvPr id="112" name="Freeform 214"/>
            <p:cNvSpPr>
              <a:spLocks noEditPoints="1"/>
            </p:cNvSpPr>
            <p:nvPr/>
          </p:nvSpPr>
          <p:spPr bwMode="auto">
            <a:xfrm>
              <a:off x="7392988" y="4327525"/>
              <a:ext cx="187325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5" y="0"/>
                </a:cxn>
                <a:cxn ang="0">
                  <a:pos x="0" y="14"/>
                </a:cxn>
                <a:cxn ang="0">
                  <a:pos x="0" y="101"/>
                </a:cxn>
                <a:cxn ang="0">
                  <a:pos x="15" y="116"/>
                </a:cxn>
                <a:cxn ang="0">
                  <a:pos x="58" y="116"/>
                </a:cxn>
                <a:cxn ang="0">
                  <a:pos x="73" y="101"/>
                </a:cxn>
                <a:cxn ang="0">
                  <a:pos x="73" y="14"/>
                </a:cxn>
                <a:cxn ang="0">
                  <a:pos x="58" y="0"/>
                </a:cxn>
                <a:cxn ang="0">
                  <a:pos x="37" y="100"/>
                </a:cxn>
                <a:cxn ang="0">
                  <a:pos x="16" y="80"/>
                </a:cxn>
                <a:cxn ang="0">
                  <a:pos x="37" y="59"/>
                </a:cxn>
                <a:cxn ang="0">
                  <a:pos x="58" y="80"/>
                </a:cxn>
                <a:cxn ang="0">
                  <a:pos x="37" y="100"/>
                </a:cxn>
                <a:cxn ang="0">
                  <a:pos x="58" y="51"/>
                </a:cxn>
                <a:cxn ang="0">
                  <a:pos x="15" y="51"/>
                </a:cxn>
                <a:cxn ang="0">
                  <a:pos x="15" y="14"/>
                </a:cxn>
                <a:cxn ang="0">
                  <a:pos x="58" y="14"/>
                </a:cxn>
                <a:cxn ang="0">
                  <a:pos x="58" y="51"/>
                </a:cxn>
              </a:cxnLst>
              <a:rect l="0" t="0" r="r" b="b"/>
              <a:pathLst>
                <a:path w="73" h="116">
                  <a:moveTo>
                    <a:pt x="58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9"/>
                    <a:pt x="7" y="116"/>
                    <a:pt x="15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66" y="116"/>
                    <a:pt x="73" y="109"/>
                    <a:pt x="73" y="101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6"/>
                    <a:pt x="66" y="0"/>
                    <a:pt x="58" y="0"/>
                  </a:cubicBezTo>
                  <a:close/>
                  <a:moveTo>
                    <a:pt x="37" y="100"/>
                  </a:moveTo>
                  <a:cubicBezTo>
                    <a:pt x="25" y="100"/>
                    <a:pt x="16" y="91"/>
                    <a:pt x="16" y="80"/>
                  </a:cubicBezTo>
                  <a:cubicBezTo>
                    <a:pt x="16" y="68"/>
                    <a:pt x="25" y="59"/>
                    <a:pt x="37" y="59"/>
                  </a:cubicBezTo>
                  <a:cubicBezTo>
                    <a:pt x="48" y="59"/>
                    <a:pt x="58" y="68"/>
                    <a:pt x="58" y="80"/>
                  </a:cubicBezTo>
                  <a:cubicBezTo>
                    <a:pt x="58" y="91"/>
                    <a:pt x="48" y="100"/>
                    <a:pt x="37" y="100"/>
                  </a:cubicBezTo>
                  <a:close/>
                  <a:moveTo>
                    <a:pt x="58" y="51"/>
                  </a:moveTo>
                  <a:cubicBezTo>
                    <a:pt x="15" y="51"/>
                    <a:pt x="15" y="51"/>
                    <a:pt x="15" y="51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58" y="14"/>
                    <a:pt x="58" y="14"/>
                    <a:pt x="58" y="14"/>
                  </a:cubicBezTo>
                  <a:lnTo>
                    <a:pt x="58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13" name="Oval 215"/>
            <p:cNvSpPr>
              <a:spLocks noChangeArrowheads="1"/>
            </p:cNvSpPr>
            <p:nvPr/>
          </p:nvSpPr>
          <p:spPr bwMode="auto">
            <a:xfrm>
              <a:off x="7458075" y="4500563"/>
              <a:ext cx="58738" cy="60325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8267559" y="4125477"/>
            <a:ext cx="273578" cy="204818"/>
            <a:chOff x="8583613" y="4402138"/>
            <a:chExt cx="296863" cy="222250"/>
          </a:xfrm>
          <a:solidFill>
            <a:schemeClr val="tx2"/>
          </a:solidFill>
        </p:grpSpPr>
        <p:sp>
          <p:nvSpPr>
            <p:cNvPr id="110" name="Freeform 216"/>
            <p:cNvSpPr>
              <a:spLocks noEditPoints="1"/>
            </p:cNvSpPr>
            <p:nvPr/>
          </p:nvSpPr>
          <p:spPr bwMode="auto">
            <a:xfrm>
              <a:off x="8583613" y="4402138"/>
              <a:ext cx="296863" cy="222250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35" y="0"/>
                </a:cxn>
                <a:cxn ang="0">
                  <a:pos x="0" y="82"/>
                </a:cxn>
                <a:cxn ang="0">
                  <a:pos x="0" y="140"/>
                </a:cxn>
                <a:cxn ang="0">
                  <a:pos x="187" y="140"/>
                </a:cxn>
                <a:cxn ang="0">
                  <a:pos x="187" y="82"/>
                </a:cxn>
                <a:cxn ang="0">
                  <a:pos x="151" y="0"/>
                </a:cxn>
                <a:cxn ang="0">
                  <a:pos x="175" y="129"/>
                </a:cxn>
                <a:cxn ang="0">
                  <a:pos x="11" y="129"/>
                </a:cxn>
                <a:cxn ang="0">
                  <a:pos x="11" y="93"/>
                </a:cxn>
                <a:cxn ang="0">
                  <a:pos x="175" y="93"/>
                </a:cxn>
                <a:cxn ang="0">
                  <a:pos x="175" y="129"/>
                </a:cxn>
              </a:cxnLst>
              <a:rect l="0" t="0" r="r" b="b"/>
              <a:pathLst>
                <a:path w="187" h="140">
                  <a:moveTo>
                    <a:pt x="151" y="0"/>
                  </a:moveTo>
                  <a:lnTo>
                    <a:pt x="35" y="0"/>
                  </a:lnTo>
                  <a:lnTo>
                    <a:pt x="0" y="82"/>
                  </a:lnTo>
                  <a:lnTo>
                    <a:pt x="0" y="140"/>
                  </a:lnTo>
                  <a:lnTo>
                    <a:pt x="187" y="140"/>
                  </a:lnTo>
                  <a:lnTo>
                    <a:pt x="187" y="82"/>
                  </a:lnTo>
                  <a:lnTo>
                    <a:pt x="151" y="0"/>
                  </a:lnTo>
                  <a:close/>
                  <a:moveTo>
                    <a:pt x="175" y="129"/>
                  </a:moveTo>
                  <a:lnTo>
                    <a:pt x="11" y="129"/>
                  </a:lnTo>
                  <a:lnTo>
                    <a:pt x="11" y="93"/>
                  </a:lnTo>
                  <a:lnTo>
                    <a:pt x="175" y="93"/>
                  </a:lnTo>
                  <a:lnTo>
                    <a:pt x="175" y="1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11" name="Rectangle 217"/>
            <p:cNvSpPr>
              <a:spLocks noChangeArrowheads="1"/>
            </p:cNvSpPr>
            <p:nvPr/>
          </p:nvSpPr>
          <p:spPr bwMode="auto">
            <a:xfrm>
              <a:off x="8823325" y="4567238"/>
              <a:ext cx="20638" cy="19050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slow">
    <p:wipe/>
  </p:transition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8334318" y="1297818"/>
            <a:ext cx="275581" cy="242632"/>
            <a:chOff x="8526463" y="1254125"/>
            <a:chExt cx="292100" cy="257176"/>
          </a:xfrm>
          <a:solidFill>
            <a:schemeClr val="tx2"/>
          </a:solidFill>
        </p:grpSpPr>
        <p:sp>
          <p:nvSpPr>
            <p:cNvPr id="327" name="Freeform 5"/>
            <p:cNvSpPr/>
            <p:nvPr/>
          </p:nvSpPr>
          <p:spPr bwMode="auto">
            <a:xfrm>
              <a:off x="8526463" y="1254125"/>
              <a:ext cx="292100" cy="220663"/>
            </a:xfrm>
            <a:custGeom>
              <a:avLst/>
              <a:gdLst/>
              <a:ahLst/>
              <a:cxnLst>
                <a:cxn ang="0">
                  <a:pos x="102" y="33"/>
                </a:cxn>
                <a:cxn ang="0">
                  <a:pos x="102" y="33"/>
                </a:cxn>
                <a:cxn ang="0">
                  <a:pos x="69" y="0"/>
                </a:cxn>
                <a:cxn ang="0">
                  <a:pos x="41" y="17"/>
                </a:cxn>
                <a:cxn ang="0">
                  <a:pos x="33" y="15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0" y="58"/>
                </a:cxn>
                <a:cxn ang="0">
                  <a:pos x="29" y="87"/>
                </a:cxn>
                <a:cxn ang="0">
                  <a:pos x="36" y="87"/>
                </a:cxn>
                <a:cxn ang="0">
                  <a:pos x="36" y="80"/>
                </a:cxn>
                <a:cxn ang="0">
                  <a:pos x="29" y="80"/>
                </a:cxn>
                <a:cxn ang="0">
                  <a:pos x="7" y="58"/>
                </a:cxn>
                <a:cxn ang="0">
                  <a:pos x="18" y="40"/>
                </a:cxn>
                <a:cxn ang="0">
                  <a:pos x="22" y="3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22"/>
                </a:cxn>
                <a:cxn ang="0">
                  <a:pos x="37" y="23"/>
                </a:cxn>
                <a:cxn ang="0">
                  <a:pos x="44" y="26"/>
                </a:cxn>
                <a:cxn ang="0">
                  <a:pos x="47" y="20"/>
                </a:cxn>
                <a:cxn ang="0">
                  <a:pos x="69" y="8"/>
                </a:cxn>
                <a:cxn ang="0">
                  <a:pos x="94" y="33"/>
                </a:cxn>
                <a:cxn ang="0">
                  <a:pos x="94" y="33"/>
                </a:cxn>
                <a:cxn ang="0">
                  <a:pos x="94" y="38"/>
                </a:cxn>
                <a:cxn ang="0">
                  <a:pos x="98" y="40"/>
                </a:cxn>
                <a:cxn ang="0">
                  <a:pos x="109" y="58"/>
                </a:cxn>
                <a:cxn ang="0">
                  <a:pos x="87" y="80"/>
                </a:cxn>
                <a:cxn ang="0">
                  <a:pos x="80" y="80"/>
                </a:cxn>
                <a:cxn ang="0">
                  <a:pos x="80" y="87"/>
                </a:cxn>
                <a:cxn ang="0">
                  <a:pos x="87" y="87"/>
                </a:cxn>
                <a:cxn ang="0">
                  <a:pos x="116" y="58"/>
                </a:cxn>
                <a:cxn ang="0">
                  <a:pos x="102" y="33"/>
                </a:cxn>
              </a:cxnLst>
              <a:rect l="0" t="0" r="r" b="b"/>
              <a:pathLst>
                <a:path w="116" h="87">
                  <a:moveTo>
                    <a:pt x="102" y="33"/>
                  </a:moveTo>
                  <a:cubicBezTo>
                    <a:pt x="102" y="33"/>
                    <a:pt x="102" y="33"/>
                    <a:pt x="102" y="33"/>
                  </a:cubicBezTo>
                  <a:cubicBezTo>
                    <a:pt x="102" y="15"/>
                    <a:pt x="87" y="0"/>
                    <a:pt x="69" y="0"/>
                  </a:cubicBezTo>
                  <a:cubicBezTo>
                    <a:pt x="57" y="0"/>
                    <a:pt x="46" y="7"/>
                    <a:pt x="41" y="17"/>
                  </a:cubicBezTo>
                  <a:cubicBezTo>
                    <a:pt x="38" y="16"/>
                    <a:pt x="36" y="15"/>
                    <a:pt x="33" y="15"/>
                  </a:cubicBezTo>
                  <a:cubicBezTo>
                    <a:pt x="23" y="15"/>
                    <a:pt x="15" y="2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6" y="38"/>
                    <a:pt x="0" y="48"/>
                    <a:pt x="0" y="58"/>
                  </a:cubicBezTo>
                  <a:cubicBezTo>
                    <a:pt x="0" y="74"/>
                    <a:pt x="13" y="87"/>
                    <a:pt x="29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17" y="80"/>
                    <a:pt x="7" y="70"/>
                    <a:pt x="7" y="58"/>
                  </a:cubicBezTo>
                  <a:cubicBezTo>
                    <a:pt x="7" y="51"/>
                    <a:pt x="11" y="44"/>
                    <a:pt x="18" y="40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27"/>
                    <a:pt x="27" y="22"/>
                    <a:pt x="33" y="22"/>
                  </a:cubicBezTo>
                  <a:cubicBezTo>
                    <a:pt x="34" y="22"/>
                    <a:pt x="36" y="23"/>
                    <a:pt x="37" y="23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52" y="12"/>
                    <a:pt x="60" y="8"/>
                    <a:pt x="69" y="8"/>
                  </a:cubicBezTo>
                  <a:cubicBezTo>
                    <a:pt x="83" y="8"/>
                    <a:pt x="94" y="19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105" y="44"/>
                    <a:pt x="109" y="51"/>
                    <a:pt x="109" y="58"/>
                  </a:cubicBezTo>
                  <a:cubicBezTo>
                    <a:pt x="109" y="70"/>
                    <a:pt x="99" y="80"/>
                    <a:pt x="87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103" y="87"/>
                    <a:pt x="116" y="74"/>
                    <a:pt x="116" y="58"/>
                  </a:cubicBezTo>
                  <a:cubicBezTo>
                    <a:pt x="116" y="48"/>
                    <a:pt x="110" y="38"/>
                    <a:pt x="102" y="33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328" name="Freeform 6"/>
            <p:cNvSpPr/>
            <p:nvPr/>
          </p:nvSpPr>
          <p:spPr bwMode="auto">
            <a:xfrm>
              <a:off x="8616951" y="1347788"/>
              <a:ext cx="111125" cy="163513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0" y="46"/>
                </a:cxn>
                <a:cxn ang="0">
                  <a:pos x="24" y="46"/>
                </a:cxn>
                <a:cxn ang="0">
                  <a:pos x="24" y="103"/>
                </a:cxn>
                <a:cxn ang="0">
                  <a:pos x="46" y="103"/>
                </a:cxn>
                <a:cxn ang="0">
                  <a:pos x="46" y="46"/>
                </a:cxn>
                <a:cxn ang="0">
                  <a:pos x="70" y="46"/>
                </a:cxn>
                <a:cxn ang="0">
                  <a:pos x="35" y="0"/>
                </a:cxn>
              </a:cxnLst>
              <a:rect l="0" t="0" r="r" b="b"/>
              <a:pathLst>
                <a:path w="70" h="103">
                  <a:moveTo>
                    <a:pt x="35" y="0"/>
                  </a:moveTo>
                  <a:lnTo>
                    <a:pt x="0" y="46"/>
                  </a:lnTo>
                  <a:lnTo>
                    <a:pt x="24" y="46"/>
                  </a:lnTo>
                  <a:lnTo>
                    <a:pt x="24" y="103"/>
                  </a:lnTo>
                  <a:lnTo>
                    <a:pt x="46" y="103"/>
                  </a:lnTo>
                  <a:lnTo>
                    <a:pt x="46" y="46"/>
                  </a:lnTo>
                  <a:lnTo>
                    <a:pt x="70" y="46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781659" y="1297818"/>
            <a:ext cx="277079" cy="242632"/>
            <a:chOff x="7940676" y="1254125"/>
            <a:chExt cx="293688" cy="257176"/>
          </a:xfrm>
          <a:solidFill>
            <a:schemeClr val="tx2"/>
          </a:solidFill>
        </p:grpSpPr>
        <p:sp>
          <p:nvSpPr>
            <p:cNvPr id="325" name="Freeform 7"/>
            <p:cNvSpPr/>
            <p:nvPr/>
          </p:nvSpPr>
          <p:spPr bwMode="auto">
            <a:xfrm>
              <a:off x="8032751" y="1347788"/>
              <a:ext cx="109538" cy="16351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3" y="0"/>
                </a:cxn>
                <a:cxn ang="0">
                  <a:pos x="23" y="57"/>
                </a:cxn>
                <a:cxn ang="0">
                  <a:pos x="0" y="57"/>
                </a:cxn>
                <a:cxn ang="0">
                  <a:pos x="35" y="103"/>
                </a:cxn>
                <a:cxn ang="0">
                  <a:pos x="69" y="57"/>
                </a:cxn>
                <a:cxn ang="0">
                  <a:pos x="46" y="57"/>
                </a:cxn>
                <a:cxn ang="0">
                  <a:pos x="46" y="0"/>
                </a:cxn>
              </a:cxnLst>
              <a:rect l="0" t="0" r="r" b="b"/>
              <a:pathLst>
                <a:path w="69" h="103">
                  <a:moveTo>
                    <a:pt x="46" y="0"/>
                  </a:moveTo>
                  <a:lnTo>
                    <a:pt x="23" y="0"/>
                  </a:lnTo>
                  <a:lnTo>
                    <a:pt x="23" y="57"/>
                  </a:lnTo>
                  <a:lnTo>
                    <a:pt x="0" y="57"/>
                  </a:lnTo>
                  <a:lnTo>
                    <a:pt x="35" y="103"/>
                  </a:lnTo>
                  <a:lnTo>
                    <a:pt x="69" y="57"/>
                  </a:lnTo>
                  <a:lnTo>
                    <a:pt x="46" y="57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326" name="Freeform 8"/>
            <p:cNvSpPr/>
            <p:nvPr/>
          </p:nvSpPr>
          <p:spPr bwMode="auto">
            <a:xfrm>
              <a:off x="7940676" y="1254125"/>
              <a:ext cx="293688" cy="220663"/>
            </a:xfrm>
            <a:custGeom>
              <a:avLst/>
              <a:gdLst/>
              <a:ahLst/>
              <a:cxnLst>
                <a:cxn ang="0">
                  <a:pos x="101" y="33"/>
                </a:cxn>
                <a:cxn ang="0">
                  <a:pos x="101" y="33"/>
                </a:cxn>
                <a:cxn ang="0">
                  <a:pos x="69" y="0"/>
                </a:cxn>
                <a:cxn ang="0">
                  <a:pos x="40" y="17"/>
                </a:cxn>
                <a:cxn ang="0">
                  <a:pos x="32" y="15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0" y="58"/>
                </a:cxn>
                <a:cxn ang="0">
                  <a:pos x="29" y="87"/>
                </a:cxn>
                <a:cxn ang="0">
                  <a:pos x="29" y="80"/>
                </a:cxn>
                <a:cxn ang="0">
                  <a:pos x="7" y="58"/>
                </a:cxn>
                <a:cxn ang="0">
                  <a:pos x="18" y="40"/>
                </a:cxn>
                <a:cxn ang="0">
                  <a:pos x="22" y="38"/>
                </a:cxn>
                <a:cxn ang="0">
                  <a:pos x="22" y="33"/>
                </a:cxn>
                <a:cxn ang="0">
                  <a:pos x="21" y="33"/>
                </a:cxn>
                <a:cxn ang="0">
                  <a:pos x="32" y="22"/>
                </a:cxn>
                <a:cxn ang="0">
                  <a:pos x="37" y="23"/>
                </a:cxn>
                <a:cxn ang="0">
                  <a:pos x="43" y="26"/>
                </a:cxn>
                <a:cxn ang="0">
                  <a:pos x="47" y="20"/>
                </a:cxn>
                <a:cxn ang="0">
                  <a:pos x="69" y="8"/>
                </a:cxn>
                <a:cxn ang="0">
                  <a:pos x="94" y="33"/>
                </a:cxn>
                <a:cxn ang="0">
                  <a:pos x="94" y="33"/>
                </a:cxn>
                <a:cxn ang="0">
                  <a:pos x="94" y="38"/>
                </a:cxn>
                <a:cxn ang="0">
                  <a:pos x="98" y="40"/>
                </a:cxn>
                <a:cxn ang="0">
                  <a:pos x="109" y="58"/>
                </a:cxn>
                <a:cxn ang="0">
                  <a:pos x="87" y="80"/>
                </a:cxn>
                <a:cxn ang="0">
                  <a:pos x="87" y="87"/>
                </a:cxn>
                <a:cxn ang="0">
                  <a:pos x="116" y="58"/>
                </a:cxn>
                <a:cxn ang="0">
                  <a:pos x="101" y="33"/>
                </a:cxn>
              </a:cxnLst>
              <a:rect l="0" t="0" r="r" b="b"/>
              <a:pathLst>
                <a:path w="116" h="87">
                  <a:moveTo>
                    <a:pt x="101" y="33"/>
                  </a:moveTo>
                  <a:cubicBezTo>
                    <a:pt x="101" y="33"/>
                    <a:pt x="101" y="33"/>
                    <a:pt x="101" y="33"/>
                  </a:cubicBezTo>
                  <a:cubicBezTo>
                    <a:pt x="101" y="15"/>
                    <a:pt x="87" y="0"/>
                    <a:pt x="69" y="0"/>
                  </a:cubicBezTo>
                  <a:cubicBezTo>
                    <a:pt x="57" y="0"/>
                    <a:pt x="46" y="7"/>
                    <a:pt x="40" y="17"/>
                  </a:cubicBezTo>
                  <a:cubicBezTo>
                    <a:pt x="38" y="16"/>
                    <a:pt x="35" y="15"/>
                    <a:pt x="32" y="15"/>
                  </a:cubicBezTo>
                  <a:cubicBezTo>
                    <a:pt x="22" y="15"/>
                    <a:pt x="14" y="2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6" y="38"/>
                    <a:pt x="0" y="48"/>
                    <a:pt x="0" y="58"/>
                  </a:cubicBezTo>
                  <a:cubicBezTo>
                    <a:pt x="0" y="74"/>
                    <a:pt x="13" y="87"/>
                    <a:pt x="29" y="87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17" y="80"/>
                    <a:pt x="7" y="70"/>
                    <a:pt x="7" y="58"/>
                  </a:cubicBezTo>
                  <a:cubicBezTo>
                    <a:pt x="7" y="51"/>
                    <a:pt x="11" y="44"/>
                    <a:pt x="18" y="40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27"/>
                    <a:pt x="26" y="22"/>
                    <a:pt x="32" y="22"/>
                  </a:cubicBezTo>
                  <a:cubicBezTo>
                    <a:pt x="34" y="22"/>
                    <a:pt x="36" y="23"/>
                    <a:pt x="37" y="23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51" y="12"/>
                    <a:pt x="60" y="8"/>
                    <a:pt x="69" y="8"/>
                  </a:cubicBezTo>
                  <a:cubicBezTo>
                    <a:pt x="83" y="8"/>
                    <a:pt x="94" y="19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104" y="44"/>
                    <a:pt x="109" y="51"/>
                    <a:pt x="109" y="58"/>
                  </a:cubicBezTo>
                  <a:cubicBezTo>
                    <a:pt x="109" y="70"/>
                    <a:pt x="99" y="80"/>
                    <a:pt x="87" y="80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103" y="87"/>
                    <a:pt x="116" y="74"/>
                    <a:pt x="116" y="58"/>
                  </a:cubicBezTo>
                  <a:cubicBezTo>
                    <a:pt x="116" y="48"/>
                    <a:pt x="110" y="38"/>
                    <a:pt x="101" y="33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5" name="Freeform 9"/>
          <p:cNvSpPr/>
          <p:nvPr/>
        </p:nvSpPr>
        <p:spPr bwMode="auto">
          <a:xfrm>
            <a:off x="600075" y="1886423"/>
            <a:ext cx="275581" cy="242631"/>
          </a:xfrm>
          <a:custGeom>
            <a:avLst/>
            <a:gdLst>
              <a:gd name="T0" fmla="*/ 163677 w 116"/>
              <a:gd name="T1" fmla="*/ 0 h 102"/>
              <a:gd name="T2" fmla="*/ 37772 w 116"/>
              <a:gd name="T3" fmla="*/ 110938 h 102"/>
              <a:gd name="T4" fmla="*/ 0 w 116"/>
              <a:gd name="T5" fmla="*/ 110938 h 102"/>
              <a:gd name="T6" fmla="*/ 55398 w 116"/>
              <a:gd name="T7" fmla="*/ 184057 h 102"/>
              <a:gd name="T8" fmla="*/ 108278 w 116"/>
              <a:gd name="T9" fmla="*/ 110938 h 102"/>
              <a:gd name="T10" fmla="*/ 75543 w 116"/>
              <a:gd name="T11" fmla="*/ 110938 h 102"/>
              <a:gd name="T12" fmla="*/ 163677 w 116"/>
              <a:gd name="T13" fmla="*/ 37820 h 102"/>
              <a:gd name="T14" fmla="*/ 254328 w 116"/>
              <a:gd name="T15" fmla="*/ 128588 h 102"/>
              <a:gd name="T16" fmla="*/ 163677 w 116"/>
              <a:gd name="T17" fmla="*/ 219355 h 102"/>
              <a:gd name="T18" fmla="*/ 163677 w 116"/>
              <a:gd name="T19" fmla="*/ 257175 h 102"/>
              <a:gd name="T20" fmla="*/ 292100 w 116"/>
              <a:gd name="T21" fmla="*/ 128588 h 102"/>
              <a:gd name="T22" fmla="*/ 163677 w 116"/>
              <a:gd name="T23" fmla="*/ 0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6" h="102">
                <a:moveTo>
                  <a:pt x="65" y="0"/>
                </a:moveTo>
                <a:cubicBezTo>
                  <a:pt x="40" y="0"/>
                  <a:pt x="18" y="19"/>
                  <a:pt x="15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22" y="73"/>
                  <a:pt x="22" y="73"/>
                  <a:pt x="22" y="73"/>
                </a:cubicBezTo>
                <a:cubicBezTo>
                  <a:pt x="43" y="44"/>
                  <a:pt x="43" y="44"/>
                  <a:pt x="43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33" y="27"/>
                  <a:pt x="48" y="15"/>
                  <a:pt x="65" y="15"/>
                </a:cubicBezTo>
                <a:cubicBezTo>
                  <a:pt x="85" y="15"/>
                  <a:pt x="101" y="31"/>
                  <a:pt x="101" y="51"/>
                </a:cubicBezTo>
                <a:cubicBezTo>
                  <a:pt x="101" y="71"/>
                  <a:pt x="85" y="87"/>
                  <a:pt x="65" y="87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93" y="102"/>
                  <a:pt x="116" y="79"/>
                  <a:pt x="116" y="51"/>
                </a:cubicBezTo>
                <a:cubicBezTo>
                  <a:pt x="116" y="23"/>
                  <a:pt x="93" y="0"/>
                  <a:pt x="65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6676339" y="1297819"/>
            <a:ext cx="275581" cy="278576"/>
            <a:chOff x="6769101" y="1254125"/>
            <a:chExt cx="292100" cy="295275"/>
          </a:xfrm>
          <a:solidFill>
            <a:schemeClr val="tx2"/>
          </a:solidFill>
        </p:grpSpPr>
        <p:sp>
          <p:nvSpPr>
            <p:cNvPr id="323" name="Freeform 10"/>
            <p:cNvSpPr/>
            <p:nvPr/>
          </p:nvSpPr>
          <p:spPr bwMode="auto">
            <a:xfrm>
              <a:off x="6842126" y="1347788"/>
              <a:ext cx="146050" cy="1270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24" y="0"/>
                </a:cxn>
                <a:cxn ang="0">
                  <a:pos x="24" y="34"/>
                </a:cxn>
                <a:cxn ang="0">
                  <a:pos x="0" y="34"/>
                </a:cxn>
                <a:cxn ang="0">
                  <a:pos x="46" y="80"/>
                </a:cxn>
                <a:cxn ang="0">
                  <a:pos x="92" y="34"/>
                </a:cxn>
                <a:cxn ang="0">
                  <a:pos x="70" y="34"/>
                </a:cxn>
                <a:cxn ang="0">
                  <a:pos x="70" y="0"/>
                </a:cxn>
              </a:cxnLst>
              <a:rect l="0" t="0" r="r" b="b"/>
              <a:pathLst>
                <a:path w="92" h="80">
                  <a:moveTo>
                    <a:pt x="70" y="0"/>
                  </a:moveTo>
                  <a:lnTo>
                    <a:pt x="24" y="0"/>
                  </a:lnTo>
                  <a:lnTo>
                    <a:pt x="24" y="34"/>
                  </a:lnTo>
                  <a:lnTo>
                    <a:pt x="0" y="34"/>
                  </a:lnTo>
                  <a:lnTo>
                    <a:pt x="46" y="80"/>
                  </a:lnTo>
                  <a:lnTo>
                    <a:pt x="92" y="34"/>
                  </a:lnTo>
                  <a:lnTo>
                    <a:pt x="70" y="34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324" name="Freeform 11"/>
            <p:cNvSpPr>
              <a:spLocks noEditPoints="1"/>
            </p:cNvSpPr>
            <p:nvPr/>
          </p:nvSpPr>
          <p:spPr bwMode="auto">
            <a:xfrm>
              <a:off x="6769101" y="1254125"/>
              <a:ext cx="292100" cy="29527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7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2"/>
                </a:cxn>
                <a:cxn ang="0">
                  <a:pos x="15" y="58"/>
                </a:cxn>
                <a:cxn ang="0">
                  <a:pos x="58" y="15"/>
                </a:cxn>
                <a:cxn ang="0">
                  <a:pos x="102" y="58"/>
                </a:cxn>
                <a:cxn ang="0">
                  <a:pos x="58" y="102"/>
                </a:cxn>
              </a:cxnLst>
              <a:rect l="0" t="0" r="r" b="b"/>
              <a:pathLst>
                <a:path w="116" h="117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1"/>
                    <a:pt x="26" y="117"/>
                    <a:pt x="58" y="117"/>
                  </a:cubicBezTo>
                  <a:cubicBezTo>
                    <a:pt x="90" y="117"/>
                    <a:pt x="116" y="91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2"/>
                  </a:moveTo>
                  <a:cubicBezTo>
                    <a:pt x="34" y="102"/>
                    <a:pt x="15" y="82"/>
                    <a:pt x="15" y="58"/>
                  </a:cubicBezTo>
                  <a:cubicBezTo>
                    <a:pt x="15" y="34"/>
                    <a:pt x="34" y="15"/>
                    <a:pt x="58" y="15"/>
                  </a:cubicBezTo>
                  <a:cubicBezTo>
                    <a:pt x="82" y="15"/>
                    <a:pt x="102" y="34"/>
                    <a:pt x="102" y="58"/>
                  </a:cubicBezTo>
                  <a:cubicBezTo>
                    <a:pt x="102" y="82"/>
                    <a:pt x="82" y="102"/>
                    <a:pt x="58" y="102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7227501" y="1297819"/>
            <a:ext cx="278576" cy="278576"/>
            <a:chOff x="7353301" y="1254125"/>
            <a:chExt cx="295275" cy="295275"/>
          </a:xfrm>
          <a:solidFill>
            <a:schemeClr val="tx2"/>
          </a:solidFill>
        </p:grpSpPr>
        <p:sp>
          <p:nvSpPr>
            <p:cNvPr id="321" name="Freeform 320"/>
            <p:cNvSpPr/>
            <p:nvPr/>
          </p:nvSpPr>
          <p:spPr bwMode="auto">
            <a:xfrm>
              <a:off x="7426326" y="1327150"/>
              <a:ext cx="149225" cy="128588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24" y="47"/>
                </a:cxn>
                <a:cxn ang="0">
                  <a:pos x="24" y="81"/>
                </a:cxn>
                <a:cxn ang="0">
                  <a:pos x="70" y="81"/>
                </a:cxn>
                <a:cxn ang="0">
                  <a:pos x="70" y="47"/>
                </a:cxn>
                <a:cxn ang="0">
                  <a:pos x="94" y="47"/>
                </a:cxn>
                <a:cxn ang="0">
                  <a:pos x="46" y="0"/>
                </a:cxn>
                <a:cxn ang="0">
                  <a:pos x="0" y="47"/>
                </a:cxn>
              </a:cxnLst>
              <a:rect l="0" t="0" r="r" b="b"/>
              <a:pathLst>
                <a:path w="94" h="81">
                  <a:moveTo>
                    <a:pt x="0" y="47"/>
                  </a:moveTo>
                  <a:lnTo>
                    <a:pt x="24" y="47"/>
                  </a:lnTo>
                  <a:lnTo>
                    <a:pt x="24" y="81"/>
                  </a:lnTo>
                  <a:lnTo>
                    <a:pt x="70" y="81"/>
                  </a:lnTo>
                  <a:lnTo>
                    <a:pt x="70" y="47"/>
                  </a:lnTo>
                  <a:lnTo>
                    <a:pt x="94" y="47"/>
                  </a:lnTo>
                  <a:lnTo>
                    <a:pt x="4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322" name="Freeform 321"/>
            <p:cNvSpPr>
              <a:spLocks noEditPoints="1"/>
            </p:cNvSpPr>
            <p:nvPr/>
          </p:nvSpPr>
          <p:spPr bwMode="auto">
            <a:xfrm>
              <a:off x="7353301" y="1254125"/>
              <a:ext cx="295275" cy="29527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7"/>
                </a:cxn>
                <a:cxn ang="0">
                  <a:pos x="117" y="58"/>
                </a:cxn>
                <a:cxn ang="0">
                  <a:pos x="58" y="0"/>
                </a:cxn>
                <a:cxn ang="0">
                  <a:pos x="58" y="102"/>
                </a:cxn>
                <a:cxn ang="0">
                  <a:pos x="15" y="58"/>
                </a:cxn>
                <a:cxn ang="0">
                  <a:pos x="58" y="15"/>
                </a:cxn>
                <a:cxn ang="0">
                  <a:pos x="102" y="58"/>
                </a:cxn>
                <a:cxn ang="0">
                  <a:pos x="58" y="102"/>
                </a:cxn>
              </a:cxnLst>
              <a:rect l="0" t="0" r="r" b="b"/>
              <a:pathLst>
                <a:path w="117" h="117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1"/>
                    <a:pt x="26" y="117"/>
                    <a:pt x="58" y="117"/>
                  </a:cubicBezTo>
                  <a:cubicBezTo>
                    <a:pt x="91" y="117"/>
                    <a:pt x="117" y="91"/>
                    <a:pt x="117" y="58"/>
                  </a:cubicBezTo>
                  <a:cubicBezTo>
                    <a:pt x="117" y="26"/>
                    <a:pt x="91" y="0"/>
                    <a:pt x="58" y="0"/>
                  </a:cubicBezTo>
                  <a:close/>
                  <a:moveTo>
                    <a:pt x="58" y="102"/>
                  </a:moveTo>
                  <a:cubicBezTo>
                    <a:pt x="34" y="102"/>
                    <a:pt x="15" y="82"/>
                    <a:pt x="15" y="58"/>
                  </a:cubicBezTo>
                  <a:cubicBezTo>
                    <a:pt x="15" y="34"/>
                    <a:pt x="34" y="15"/>
                    <a:pt x="58" y="15"/>
                  </a:cubicBezTo>
                  <a:cubicBezTo>
                    <a:pt x="83" y="15"/>
                    <a:pt x="102" y="34"/>
                    <a:pt x="102" y="58"/>
                  </a:cubicBezTo>
                  <a:cubicBezTo>
                    <a:pt x="102" y="82"/>
                    <a:pt x="83" y="102"/>
                    <a:pt x="58" y="102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7227500" y="1853474"/>
            <a:ext cx="242631" cy="275581"/>
            <a:chOff x="7353301" y="1843088"/>
            <a:chExt cx="257175" cy="292100"/>
          </a:xfrm>
          <a:solidFill>
            <a:schemeClr val="tx2"/>
          </a:solidFill>
        </p:grpSpPr>
        <p:sp>
          <p:nvSpPr>
            <p:cNvPr id="319" name="Freeform 14"/>
            <p:cNvSpPr>
              <a:spLocks noEditPoints="1"/>
            </p:cNvSpPr>
            <p:nvPr/>
          </p:nvSpPr>
          <p:spPr bwMode="auto">
            <a:xfrm>
              <a:off x="7353301" y="1843088"/>
              <a:ext cx="257175" cy="2921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10" y="0"/>
                </a:cxn>
                <a:cxn ang="0">
                  <a:pos x="140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100" y="22"/>
                </a:cxn>
                <a:cxn ang="0">
                  <a:pos x="140" y="62"/>
                </a:cxn>
                <a:cxn ang="0">
                  <a:pos x="140" y="160"/>
                </a:cxn>
              </a:cxnLst>
              <a:rect l="0" t="0" r="r" b="b"/>
              <a:pathLst>
                <a:path w="162" h="184">
                  <a:moveTo>
                    <a:pt x="11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10" y="0"/>
                  </a:lnTo>
                  <a:close/>
                  <a:moveTo>
                    <a:pt x="140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100" y="22"/>
                  </a:lnTo>
                  <a:lnTo>
                    <a:pt x="140" y="62"/>
                  </a:lnTo>
                  <a:lnTo>
                    <a:pt x="140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320" name="Freeform 15"/>
            <p:cNvSpPr/>
            <p:nvPr/>
          </p:nvSpPr>
          <p:spPr bwMode="auto">
            <a:xfrm>
              <a:off x="7408863" y="1895475"/>
              <a:ext cx="128588" cy="18415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2" y="2"/>
                </a:cxn>
                <a:cxn ang="0">
                  <a:pos x="22" y="53"/>
                </a:cxn>
                <a:cxn ang="0">
                  <a:pos x="15" y="51"/>
                </a:cxn>
                <a:cxn ang="0">
                  <a:pos x="0" y="62"/>
                </a:cxn>
                <a:cxn ang="0">
                  <a:pos x="15" y="73"/>
                </a:cxn>
                <a:cxn ang="0">
                  <a:pos x="22" y="72"/>
                </a:cxn>
                <a:cxn ang="0">
                  <a:pos x="29" y="62"/>
                </a:cxn>
                <a:cxn ang="0">
                  <a:pos x="29" y="22"/>
                </a:cxn>
                <a:cxn ang="0">
                  <a:pos x="51" y="44"/>
                </a:cxn>
                <a:cxn ang="0">
                  <a:pos x="29" y="7"/>
                </a:cxn>
                <a:cxn ang="0">
                  <a:pos x="29" y="0"/>
                </a:cxn>
              </a:cxnLst>
              <a:rect l="0" t="0" r="r" b="b"/>
              <a:pathLst>
                <a:path w="51" h="73">
                  <a:moveTo>
                    <a:pt x="29" y="0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0" y="52"/>
                    <a:pt x="17" y="51"/>
                    <a:pt x="15" y="51"/>
                  </a:cubicBezTo>
                  <a:cubicBezTo>
                    <a:pt x="7" y="51"/>
                    <a:pt x="0" y="56"/>
                    <a:pt x="0" y="62"/>
                  </a:cubicBezTo>
                  <a:cubicBezTo>
                    <a:pt x="0" y="68"/>
                    <a:pt x="7" y="73"/>
                    <a:pt x="15" y="73"/>
                  </a:cubicBezTo>
                  <a:cubicBezTo>
                    <a:pt x="17" y="73"/>
                    <a:pt x="20" y="72"/>
                    <a:pt x="22" y="72"/>
                  </a:cubicBezTo>
                  <a:cubicBezTo>
                    <a:pt x="26" y="70"/>
                    <a:pt x="29" y="66"/>
                    <a:pt x="29" y="6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44" y="22"/>
                    <a:pt x="51" y="37"/>
                    <a:pt x="51" y="44"/>
                  </a:cubicBezTo>
                  <a:cubicBezTo>
                    <a:pt x="51" y="15"/>
                    <a:pt x="36" y="7"/>
                    <a:pt x="29" y="7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9" name="Freeform 16"/>
          <p:cNvSpPr/>
          <p:nvPr/>
        </p:nvSpPr>
        <p:spPr bwMode="auto">
          <a:xfrm>
            <a:off x="600075" y="2473531"/>
            <a:ext cx="275581" cy="208183"/>
          </a:xfrm>
          <a:custGeom>
            <a:avLst/>
            <a:gdLst>
              <a:gd name="T0" fmla="*/ 128588 w 184"/>
              <a:gd name="T1" fmla="*/ 38100 h 139"/>
              <a:gd name="T2" fmla="*/ 95250 w 184"/>
              <a:gd name="T3" fmla="*/ 0 h 139"/>
              <a:gd name="T4" fmla="*/ 0 w 184"/>
              <a:gd name="T5" fmla="*/ 0 h 139"/>
              <a:gd name="T6" fmla="*/ 0 w 184"/>
              <a:gd name="T7" fmla="*/ 220662 h 139"/>
              <a:gd name="T8" fmla="*/ 292100 w 184"/>
              <a:gd name="T9" fmla="*/ 220662 h 139"/>
              <a:gd name="T10" fmla="*/ 292100 w 184"/>
              <a:gd name="T11" fmla="*/ 38100 h 139"/>
              <a:gd name="T12" fmla="*/ 128588 w 184"/>
              <a:gd name="T13" fmla="*/ 38100 h 1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4" h="139">
                <a:moveTo>
                  <a:pt x="81" y="24"/>
                </a:moveTo>
                <a:lnTo>
                  <a:pt x="60" y="0"/>
                </a:lnTo>
                <a:lnTo>
                  <a:pt x="0" y="0"/>
                </a:lnTo>
                <a:lnTo>
                  <a:pt x="0" y="139"/>
                </a:lnTo>
                <a:lnTo>
                  <a:pt x="184" y="139"/>
                </a:lnTo>
                <a:lnTo>
                  <a:pt x="184" y="24"/>
                </a:lnTo>
                <a:lnTo>
                  <a:pt x="81" y="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" name="Freeform 17"/>
          <p:cNvSpPr>
            <a:spLocks noEditPoints="1"/>
          </p:cNvSpPr>
          <p:nvPr/>
        </p:nvSpPr>
        <p:spPr bwMode="auto">
          <a:xfrm>
            <a:off x="1151238" y="1853474"/>
            <a:ext cx="226156" cy="275581"/>
          </a:xfrm>
          <a:custGeom>
            <a:avLst/>
            <a:gdLst>
              <a:gd name="T0" fmla="*/ 153987 w 151"/>
              <a:gd name="T1" fmla="*/ 0 h 184"/>
              <a:gd name="T2" fmla="*/ 0 w 151"/>
              <a:gd name="T3" fmla="*/ 0 h 184"/>
              <a:gd name="T4" fmla="*/ 0 w 151"/>
              <a:gd name="T5" fmla="*/ 292100 h 184"/>
              <a:gd name="T6" fmla="*/ 239712 w 151"/>
              <a:gd name="T7" fmla="*/ 292100 h 184"/>
              <a:gd name="T8" fmla="*/ 239712 w 151"/>
              <a:gd name="T9" fmla="*/ 82550 h 184"/>
              <a:gd name="T10" fmla="*/ 153987 w 151"/>
              <a:gd name="T11" fmla="*/ 0 h 184"/>
              <a:gd name="T12" fmla="*/ 201612 w 151"/>
              <a:gd name="T13" fmla="*/ 254000 h 184"/>
              <a:gd name="T14" fmla="*/ 38100 w 151"/>
              <a:gd name="T15" fmla="*/ 254000 h 184"/>
              <a:gd name="T16" fmla="*/ 38100 w 151"/>
              <a:gd name="T17" fmla="*/ 34925 h 184"/>
              <a:gd name="T18" fmla="*/ 138112 w 151"/>
              <a:gd name="T19" fmla="*/ 34925 h 184"/>
              <a:gd name="T20" fmla="*/ 146050 w 151"/>
              <a:gd name="T21" fmla="*/ 42863 h 184"/>
              <a:gd name="T22" fmla="*/ 146050 w 151"/>
              <a:gd name="T23" fmla="*/ 90488 h 184"/>
              <a:gd name="T24" fmla="*/ 193675 w 151"/>
              <a:gd name="T25" fmla="*/ 90488 h 184"/>
              <a:gd name="T26" fmla="*/ 201612 w 151"/>
              <a:gd name="T27" fmla="*/ 98425 h 184"/>
              <a:gd name="T28" fmla="*/ 201612 w 151"/>
              <a:gd name="T29" fmla="*/ 254000 h 18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51" h="184">
                <a:moveTo>
                  <a:pt x="97" y="0"/>
                </a:moveTo>
                <a:lnTo>
                  <a:pt x="0" y="0"/>
                </a:lnTo>
                <a:lnTo>
                  <a:pt x="0" y="184"/>
                </a:lnTo>
                <a:lnTo>
                  <a:pt x="151" y="184"/>
                </a:lnTo>
                <a:lnTo>
                  <a:pt x="151" y="52"/>
                </a:lnTo>
                <a:lnTo>
                  <a:pt x="97" y="0"/>
                </a:lnTo>
                <a:close/>
                <a:moveTo>
                  <a:pt x="127" y="160"/>
                </a:moveTo>
                <a:lnTo>
                  <a:pt x="24" y="160"/>
                </a:lnTo>
                <a:lnTo>
                  <a:pt x="24" y="22"/>
                </a:lnTo>
                <a:lnTo>
                  <a:pt x="87" y="22"/>
                </a:lnTo>
                <a:lnTo>
                  <a:pt x="92" y="27"/>
                </a:lnTo>
                <a:lnTo>
                  <a:pt x="92" y="57"/>
                </a:lnTo>
                <a:lnTo>
                  <a:pt x="122" y="57"/>
                </a:lnTo>
                <a:lnTo>
                  <a:pt x="127" y="62"/>
                </a:lnTo>
                <a:lnTo>
                  <a:pt x="127" y="1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3360380" y="1853474"/>
            <a:ext cx="242631" cy="275581"/>
            <a:chOff x="3254376" y="1843088"/>
            <a:chExt cx="257175" cy="292100"/>
          </a:xfrm>
          <a:solidFill>
            <a:schemeClr val="tx2"/>
          </a:solidFill>
        </p:grpSpPr>
        <p:sp>
          <p:nvSpPr>
            <p:cNvPr id="314" name="Freeform 18"/>
            <p:cNvSpPr>
              <a:spLocks noEditPoints="1"/>
            </p:cNvSpPr>
            <p:nvPr/>
          </p:nvSpPr>
          <p:spPr bwMode="auto">
            <a:xfrm>
              <a:off x="3254376" y="1843088"/>
              <a:ext cx="257175" cy="2921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10" y="0"/>
                </a:cxn>
                <a:cxn ang="0">
                  <a:pos x="13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100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1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10" y="0"/>
                  </a:lnTo>
                  <a:close/>
                  <a:moveTo>
                    <a:pt x="13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100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315" name="Rectangle 19"/>
            <p:cNvSpPr>
              <a:spLocks noChangeArrowheads="1"/>
            </p:cNvSpPr>
            <p:nvPr/>
          </p:nvSpPr>
          <p:spPr bwMode="auto">
            <a:xfrm>
              <a:off x="3327401" y="1968500"/>
              <a:ext cx="111125" cy="20638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316" name="Rectangle 20"/>
            <p:cNvSpPr>
              <a:spLocks noChangeArrowheads="1"/>
            </p:cNvSpPr>
            <p:nvPr/>
          </p:nvSpPr>
          <p:spPr bwMode="auto">
            <a:xfrm>
              <a:off x="3327401" y="1933575"/>
              <a:ext cx="73025" cy="1746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317" name="Rectangle 21"/>
            <p:cNvSpPr>
              <a:spLocks noChangeArrowheads="1"/>
            </p:cNvSpPr>
            <p:nvPr/>
          </p:nvSpPr>
          <p:spPr bwMode="auto">
            <a:xfrm>
              <a:off x="3327401" y="2006600"/>
              <a:ext cx="111125" cy="1746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318" name="Rectangle 22"/>
            <p:cNvSpPr>
              <a:spLocks noChangeArrowheads="1"/>
            </p:cNvSpPr>
            <p:nvPr/>
          </p:nvSpPr>
          <p:spPr bwMode="auto">
            <a:xfrm>
              <a:off x="3327401" y="2044700"/>
              <a:ext cx="111125" cy="1746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702400" y="1853474"/>
            <a:ext cx="260605" cy="275581"/>
            <a:chOff x="1497013" y="1843088"/>
            <a:chExt cx="276226" cy="292100"/>
          </a:xfrm>
          <a:solidFill>
            <a:schemeClr val="tx2"/>
          </a:solidFill>
        </p:grpSpPr>
        <p:sp>
          <p:nvSpPr>
            <p:cNvPr id="309" name="Freeform 23"/>
            <p:cNvSpPr>
              <a:spLocks noEditPoints="1"/>
            </p:cNvSpPr>
            <p:nvPr/>
          </p:nvSpPr>
          <p:spPr bwMode="auto">
            <a:xfrm>
              <a:off x="1663701" y="1951038"/>
              <a:ext cx="109538" cy="1841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22"/>
                </a:cxn>
                <a:cxn ang="0">
                  <a:pos x="7" y="38"/>
                </a:cxn>
                <a:cxn ang="0">
                  <a:pos x="7" y="73"/>
                </a:cxn>
                <a:cxn ang="0">
                  <a:pos x="22" y="58"/>
                </a:cxn>
                <a:cxn ang="0">
                  <a:pos x="36" y="73"/>
                </a:cxn>
                <a:cxn ang="0">
                  <a:pos x="36" y="38"/>
                </a:cxn>
                <a:cxn ang="0">
                  <a:pos x="43" y="22"/>
                </a:cxn>
                <a:cxn ang="0">
                  <a:pos x="22" y="0"/>
                </a:cxn>
                <a:cxn ang="0">
                  <a:pos x="22" y="37"/>
                </a:cxn>
                <a:cxn ang="0">
                  <a:pos x="7" y="22"/>
                </a:cxn>
                <a:cxn ang="0">
                  <a:pos x="22" y="7"/>
                </a:cxn>
                <a:cxn ang="0">
                  <a:pos x="36" y="22"/>
                </a:cxn>
                <a:cxn ang="0">
                  <a:pos x="22" y="37"/>
                </a:cxn>
              </a:cxnLst>
              <a:rect l="0" t="0" r="r" b="b"/>
              <a:pathLst>
                <a:path w="43" h="73">
                  <a:moveTo>
                    <a:pt x="22" y="0"/>
                  </a:moveTo>
                  <a:cubicBezTo>
                    <a:pt x="10" y="0"/>
                    <a:pt x="0" y="10"/>
                    <a:pt x="0" y="22"/>
                  </a:cubicBezTo>
                  <a:cubicBezTo>
                    <a:pt x="0" y="28"/>
                    <a:pt x="3" y="34"/>
                    <a:pt x="7" y="38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40" y="34"/>
                    <a:pt x="43" y="28"/>
                    <a:pt x="43" y="22"/>
                  </a:cubicBezTo>
                  <a:cubicBezTo>
                    <a:pt x="43" y="10"/>
                    <a:pt x="34" y="0"/>
                    <a:pt x="22" y="0"/>
                  </a:cubicBezTo>
                  <a:close/>
                  <a:moveTo>
                    <a:pt x="22" y="37"/>
                  </a:moveTo>
                  <a:cubicBezTo>
                    <a:pt x="14" y="37"/>
                    <a:pt x="7" y="30"/>
                    <a:pt x="7" y="22"/>
                  </a:cubicBezTo>
                  <a:cubicBezTo>
                    <a:pt x="7" y="14"/>
                    <a:pt x="14" y="7"/>
                    <a:pt x="22" y="7"/>
                  </a:cubicBezTo>
                  <a:cubicBezTo>
                    <a:pt x="30" y="7"/>
                    <a:pt x="36" y="14"/>
                    <a:pt x="36" y="22"/>
                  </a:cubicBezTo>
                  <a:cubicBezTo>
                    <a:pt x="36" y="30"/>
                    <a:pt x="30" y="37"/>
                    <a:pt x="22" y="37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310" name="Freeform 24"/>
            <p:cNvSpPr/>
            <p:nvPr/>
          </p:nvSpPr>
          <p:spPr bwMode="auto">
            <a:xfrm>
              <a:off x="1497013" y="1843088"/>
              <a:ext cx="239713" cy="292100"/>
            </a:xfrm>
            <a:custGeom>
              <a:avLst/>
              <a:gdLst/>
              <a:ahLst/>
              <a:cxnLst>
                <a:cxn ang="0">
                  <a:pos x="7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89" y="22"/>
                </a:cxn>
                <a:cxn ang="0">
                  <a:pos x="123" y="57"/>
                </a:cxn>
                <a:cxn ang="0">
                  <a:pos x="151" y="57"/>
                </a:cxn>
                <a:cxn ang="0">
                  <a:pos x="151" y="52"/>
                </a:cxn>
                <a:cxn ang="0">
                  <a:pos x="99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01" y="184"/>
                </a:cxn>
                <a:cxn ang="0">
                  <a:pos x="78" y="162"/>
                </a:cxn>
                <a:cxn ang="0">
                  <a:pos x="78" y="160"/>
                </a:cxn>
              </a:cxnLst>
              <a:rect l="0" t="0" r="r" b="b"/>
              <a:pathLst>
                <a:path w="151" h="184">
                  <a:moveTo>
                    <a:pt x="7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89" y="22"/>
                  </a:lnTo>
                  <a:lnTo>
                    <a:pt x="123" y="57"/>
                  </a:lnTo>
                  <a:lnTo>
                    <a:pt x="151" y="57"/>
                  </a:lnTo>
                  <a:lnTo>
                    <a:pt x="151" y="52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101" y="184"/>
                  </a:lnTo>
                  <a:lnTo>
                    <a:pt x="78" y="162"/>
                  </a:lnTo>
                  <a:lnTo>
                    <a:pt x="7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311" name="Rectangle 25"/>
            <p:cNvSpPr>
              <a:spLocks noChangeArrowheads="1"/>
            </p:cNvSpPr>
            <p:nvPr/>
          </p:nvSpPr>
          <p:spPr bwMode="auto">
            <a:xfrm>
              <a:off x="1552576" y="1933575"/>
              <a:ext cx="93663" cy="1746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312" name="Rectangle 26"/>
            <p:cNvSpPr>
              <a:spLocks noChangeArrowheads="1"/>
            </p:cNvSpPr>
            <p:nvPr/>
          </p:nvSpPr>
          <p:spPr bwMode="auto">
            <a:xfrm>
              <a:off x="1552576" y="1968500"/>
              <a:ext cx="93663" cy="20638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313" name="Rectangle 27"/>
            <p:cNvSpPr>
              <a:spLocks noChangeArrowheads="1"/>
            </p:cNvSpPr>
            <p:nvPr/>
          </p:nvSpPr>
          <p:spPr bwMode="auto">
            <a:xfrm>
              <a:off x="1552576" y="2006600"/>
              <a:ext cx="93663" cy="1746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914537" y="1853474"/>
            <a:ext cx="241134" cy="275581"/>
            <a:chOff x="3841751" y="1843088"/>
            <a:chExt cx="255588" cy="292100"/>
          </a:xfrm>
          <a:solidFill>
            <a:schemeClr val="tx2"/>
          </a:solidFill>
        </p:grpSpPr>
        <p:sp>
          <p:nvSpPr>
            <p:cNvPr id="307" name="Freeform 28"/>
            <p:cNvSpPr>
              <a:spLocks noEditPoints="1"/>
            </p:cNvSpPr>
            <p:nvPr/>
          </p:nvSpPr>
          <p:spPr bwMode="auto">
            <a:xfrm>
              <a:off x="3841751" y="1843088"/>
              <a:ext cx="255588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1" y="184"/>
                </a:cxn>
                <a:cxn ang="0">
                  <a:pos x="161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3" y="160"/>
                </a:cxn>
                <a:cxn ang="0">
                  <a:pos x="23" y="22"/>
                </a:cxn>
                <a:cxn ang="0">
                  <a:pos x="99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1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1" y="184"/>
                  </a:lnTo>
                  <a:lnTo>
                    <a:pt x="161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3" y="160"/>
                  </a:lnTo>
                  <a:lnTo>
                    <a:pt x="23" y="22"/>
                  </a:lnTo>
                  <a:lnTo>
                    <a:pt x="99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308" name="Freeform 29"/>
            <p:cNvSpPr/>
            <p:nvPr/>
          </p:nvSpPr>
          <p:spPr bwMode="auto">
            <a:xfrm>
              <a:off x="3895726" y="1973263"/>
              <a:ext cx="146050" cy="98425"/>
            </a:xfrm>
            <a:custGeom>
              <a:avLst/>
              <a:gdLst/>
              <a:ahLst/>
              <a:cxnLst>
                <a:cxn ang="0">
                  <a:pos x="35" y="11"/>
                </a:cxn>
                <a:cxn ang="0">
                  <a:pos x="0" y="46"/>
                </a:cxn>
                <a:cxn ang="0">
                  <a:pos x="0" y="62"/>
                </a:cxn>
                <a:cxn ang="0">
                  <a:pos x="35" y="27"/>
                </a:cxn>
                <a:cxn ang="0">
                  <a:pos x="58" y="51"/>
                </a:cxn>
                <a:cxn ang="0">
                  <a:pos x="92" y="16"/>
                </a:cxn>
                <a:cxn ang="0">
                  <a:pos x="92" y="0"/>
                </a:cxn>
                <a:cxn ang="0">
                  <a:pos x="58" y="35"/>
                </a:cxn>
                <a:cxn ang="0">
                  <a:pos x="35" y="11"/>
                </a:cxn>
              </a:cxnLst>
              <a:rect l="0" t="0" r="r" b="b"/>
              <a:pathLst>
                <a:path w="92" h="62">
                  <a:moveTo>
                    <a:pt x="35" y="11"/>
                  </a:moveTo>
                  <a:lnTo>
                    <a:pt x="0" y="46"/>
                  </a:lnTo>
                  <a:lnTo>
                    <a:pt x="0" y="62"/>
                  </a:lnTo>
                  <a:lnTo>
                    <a:pt x="35" y="27"/>
                  </a:lnTo>
                  <a:lnTo>
                    <a:pt x="58" y="51"/>
                  </a:lnTo>
                  <a:lnTo>
                    <a:pt x="92" y="16"/>
                  </a:lnTo>
                  <a:lnTo>
                    <a:pt x="92" y="0"/>
                  </a:lnTo>
                  <a:lnTo>
                    <a:pt x="58" y="35"/>
                  </a:lnTo>
                  <a:lnTo>
                    <a:pt x="35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4467197" y="1853474"/>
            <a:ext cx="242631" cy="275581"/>
            <a:chOff x="4427538" y="1843088"/>
            <a:chExt cx="257175" cy="292100"/>
          </a:xfrm>
          <a:solidFill>
            <a:schemeClr val="tx2"/>
          </a:solidFill>
        </p:grpSpPr>
        <p:sp>
          <p:nvSpPr>
            <p:cNvPr id="305" name="Freeform 30"/>
            <p:cNvSpPr>
              <a:spLocks noEditPoints="1"/>
            </p:cNvSpPr>
            <p:nvPr/>
          </p:nvSpPr>
          <p:spPr bwMode="auto">
            <a:xfrm>
              <a:off x="4427538" y="1843088"/>
              <a:ext cx="257175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2" y="160"/>
                </a:cxn>
                <a:cxn ang="0">
                  <a:pos x="22" y="22"/>
                </a:cxn>
                <a:cxn ang="0">
                  <a:pos x="98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306" name="Freeform 31"/>
            <p:cNvSpPr>
              <a:spLocks noEditPoints="1"/>
            </p:cNvSpPr>
            <p:nvPr/>
          </p:nvSpPr>
          <p:spPr bwMode="auto">
            <a:xfrm>
              <a:off x="4483101" y="1951038"/>
              <a:ext cx="146050" cy="128588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92" y="81"/>
                </a:cxn>
                <a:cxn ang="0">
                  <a:pos x="92" y="0"/>
                </a:cxn>
                <a:cxn ang="0">
                  <a:pos x="0" y="0"/>
                </a:cxn>
                <a:cxn ang="0">
                  <a:pos x="0" y="81"/>
                </a:cxn>
                <a:cxn ang="0">
                  <a:pos x="46" y="11"/>
                </a:cxn>
                <a:cxn ang="0">
                  <a:pos x="81" y="11"/>
                </a:cxn>
                <a:cxn ang="0">
                  <a:pos x="81" y="35"/>
                </a:cxn>
                <a:cxn ang="0">
                  <a:pos x="46" y="35"/>
                </a:cxn>
                <a:cxn ang="0">
                  <a:pos x="46" y="11"/>
                </a:cxn>
                <a:cxn ang="0">
                  <a:pos x="46" y="46"/>
                </a:cxn>
                <a:cxn ang="0">
                  <a:pos x="81" y="46"/>
                </a:cxn>
                <a:cxn ang="0">
                  <a:pos x="81" y="70"/>
                </a:cxn>
                <a:cxn ang="0">
                  <a:pos x="46" y="70"/>
                </a:cxn>
                <a:cxn ang="0">
                  <a:pos x="46" y="46"/>
                </a:cxn>
                <a:cxn ang="0">
                  <a:pos x="11" y="11"/>
                </a:cxn>
                <a:cxn ang="0">
                  <a:pos x="33" y="11"/>
                </a:cxn>
                <a:cxn ang="0">
                  <a:pos x="33" y="35"/>
                </a:cxn>
                <a:cxn ang="0">
                  <a:pos x="11" y="35"/>
                </a:cxn>
                <a:cxn ang="0">
                  <a:pos x="11" y="11"/>
                </a:cxn>
                <a:cxn ang="0">
                  <a:pos x="11" y="46"/>
                </a:cxn>
                <a:cxn ang="0">
                  <a:pos x="33" y="46"/>
                </a:cxn>
                <a:cxn ang="0">
                  <a:pos x="33" y="70"/>
                </a:cxn>
                <a:cxn ang="0">
                  <a:pos x="11" y="70"/>
                </a:cxn>
                <a:cxn ang="0">
                  <a:pos x="11" y="46"/>
                </a:cxn>
              </a:cxnLst>
              <a:rect l="0" t="0" r="r" b="b"/>
              <a:pathLst>
                <a:path w="92" h="81">
                  <a:moveTo>
                    <a:pt x="0" y="81"/>
                  </a:moveTo>
                  <a:lnTo>
                    <a:pt x="92" y="81"/>
                  </a:lnTo>
                  <a:lnTo>
                    <a:pt x="92" y="0"/>
                  </a:lnTo>
                  <a:lnTo>
                    <a:pt x="0" y="0"/>
                  </a:lnTo>
                  <a:lnTo>
                    <a:pt x="0" y="81"/>
                  </a:lnTo>
                  <a:close/>
                  <a:moveTo>
                    <a:pt x="46" y="11"/>
                  </a:moveTo>
                  <a:lnTo>
                    <a:pt x="81" y="11"/>
                  </a:lnTo>
                  <a:lnTo>
                    <a:pt x="81" y="35"/>
                  </a:lnTo>
                  <a:lnTo>
                    <a:pt x="46" y="35"/>
                  </a:lnTo>
                  <a:lnTo>
                    <a:pt x="46" y="11"/>
                  </a:lnTo>
                  <a:close/>
                  <a:moveTo>
                    <a:pt x="46" y="46"/>
                  </a:moveTo>
                  <a:lnTo>
                    <a:pt x="81" y="46"/>
                  </a:lnTo>
                  <a:lnTo>
                    <a:pt x="81" y="70"/>
                  </a:lnTo>
                  <a:lnTo>
                    <a:pt x="46" y="70"/>
                  </a:lnTo>
                  <a:lnTo>
                    <a:pt x="46" y="46"/>
                  </a:lnTo>
                  <a:close/>
                  <a:moveTo>
                    <a:pt x="11" y="11"/>
                  </a:moveTo>
                  <a:lnTo>
                    <a:pt x="33" y="11"/>
                  </a:lnTo>
                  <a:lnTo>
                    <a:pt x="33" y="35"/>
                  </a:lnTo>
                  <a:lnTo>
                    <a:pt x="11" y="35"/>
                  </a:lnTo>
                  <a:lnTo>
                    <a:pt x="11" y="11"/>
                  </a:lnTo>
                  <a:close/>
                  <a:moveTo>
                    <a:pt x="11" y="46"/>
                  </a:moveTo>
                  <a:lnTo>
                    <a:pt x="33" y="46"/>
                  </a:lnTo>
                  <a:lnTo>
                    <a:pt x="33" y="70"/>
                  </a:lnTo>
                  <a:lnTo>
                    <a:pt x="11" y="70"/>
                  </a:lnTo>
                  <a:lnTo>
                    <a:pt x="11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018359" y="1853474"/>
            <a:ext cx="242631" cy="275581"/>
            <a:chOff x="5011738" y="1843088"/>
            <a:chExt cx="257175" cy="292100"/>
          </a:xfrm>
          <a:solidFill>
            <a:schemeClr val="tx2"/>
          </a:solidFill>
        </p:grpSpPr>
        <p:sp>
          <p:nvSpPr>
            <p:cNvPr id="302" name="Freeform 32"/>
            <p:cNvSpPr>
              <a:spLocks noEditPoints="1"/>
            </p:cNvSpPr>
            <p:nvPr/>
          </p:nvSpPr>
          <p:spPr bwMode="auto">
            <a:xfrm>
              <a:off x="5011738" y="1843088"/>
              <a:ext cx="257175" cy="2921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10" y="0"/>
                </a:cxn>
                <a:cxn ang="0">
                  <a:pos x="13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100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1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10" y="0"/>
                  </a:lnTo>
                  <a:close/>
                  <a:moveTo>
                    <a:pt x="13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100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303" name="Oval 33"/>
            <p:cNvSpPr>
              <a:spLocks noChangeArrowheads="1"/>
            </p:cNvSpPr>
            <p:nvPr/>
          </p:nvSpPr>
          <p:spPr bwMode="auto">
            <a:xfrm>
              <a:off x="5067301" y="1930400"/>
              <a:ext cx="55563" cy="555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304" name="Freeform 34"/>
            <p:cNvSpPr/>
            <p:nvPr/>
          </p:nvSpPr>
          <p:spPr bwMode="auto">
            <a:xfrm>
              <a:off x="5067301" y="1951038"/>
              <a:ext cx="146050" cy="125413"/>
            </a:xfrm>
            <a:custGeom>
              <a:avLst/>
              <a:gdLst/>
              <a:ahLst/>
              <a:cxnLst>
                <a:cxn ang="0">
                  <a:pos x="24" y="46"/>
                </a:cxn>
                <a:cxn ang="0">
                  <a:pos x="0" y="79"/>
                </a:cxn>
                <a:cxn ang="0">
                  <a:pos x="92" y="79"/>
                </a:cxn>
                <a:cxn ang="0">
                  <a:pos x="70" y="0"/>
                </a:cxn>
                <a:cxn ang="0">
                  <a:pos x="46" y="68"/>
                </a:cxn>
                <a:cxn ang="0">
                  <a:pos x="24" y="46"/>
                </a:cxn>
              </a:cxnLst>
              <a:rect l="0" t="0" r="r" b="b"/>
              <a:pathLst>
                <a:path w="92" h="79">
                  <a:moveTo>
                    <a:pt x="24" y="46"/>
                  </a:moveTo>
                  <a:lnTo>
                    <a:pt x="0" y="79"/>
                  </a:lnTo>
                  <a:lnTo>
                    <a:pt x="92" y="79"/>
                  </a:lnTo>
                  <a:lnTo>
                    <a:pt x="70" y="0"/>
                  </a:lnTo>
                  <a:lnTo>
                    <a:pt x="46" y="68"/>
                  </a:lnTo>
                  <a:lnTo>
                    <a:pt x="2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5572516" y="1853474"/>
            <a:ext cx="241134" cy="275581"/>
            <a:chOff x="5599113" y="1843088"/>
            <a:chExt cx="255588" cy="292100"/>
          </a:xfrm>
          <a:solidFill>
            <a:schemeClr val="tx2"/>
          </a:solidFill>
        </p:grpSpPr>
        <p:sp>
          <p:nvSpPr>
            <p:cNvPr id="300" name="Freeform 35"/>
            <p:cNvSpPr>
              <a:spLocks noEditPoints="1"/>
            </p:cNvSpPr>
            <p:nvPr/>
          </p:nvSpPr>
          <p:spPr bwMode="auto">
            <a:xfrm>
              <a:off x="5599113" y="1843088"/>
              <a:ext cx="255588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1" y="184"/>
                </a:cxn>
                <a:cxn ang="0">
                  <a:pos x="161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2" y="160"/>
                </a:cxn>
                <a:cxn ang="0">
                  <a:pos x="22" y="22"/>
                </a:cxn>
                <a:cxn ang="0">
                  <a:pos x="99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1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1" y="184"/>
                  </a:lnTo>
                  <a:lnTo>
                    <a:pt x="161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99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301" name="Freeform 36"/>
            <p:cNvSpPr/>
            <p:nvPr/>
          </p:nvSpPr>
          <p:spPr bwMode="auto">
            <a:xfrm>
              <a:off x="5689601" y="1951038"/>
              <a:ext cx="96838" cy="107950"/>
            </a:xfrm>
            <a:custGeom>
              <a:avLst/>
              <a:gdLst/>
              <a:ahLst/>
              <a:cxnLst>
                <a:cxn ang="0">
                  <a:pos x="0" y="68"/>
                </a:cxn>
                <a:cxn ang="0">
                  <a:pos x="61" y="33"/>
                </a:cxn>
                <a:cxn ang="0">
                  <a:pos x="0" y="0"/>
                </a:cxn>
                <a:cxn ang="0">
                  <a:pos x="0" y="68"/>
                </a:cxn>
              </a:cxnLst>
              <a:rect l="0" t="0" r="r" b="b"/>
              <a:pathLst>
                <a:path w="61" h="68">
                  <a:moveTo>
                    <a:pt x="0" y="68"/>
                  </a:moveTo>
                  <a:lnTo>
                    <a:pt x="61" y="33"/>
                  </a:lnTo>
                  <a:lnTo>
                    <a:pt x="0" y="0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6125176" y="1853474"/>
            <a:ext cx="239636" cy="275581"/>
            <a:chOff x="6184901" y="1843088"/>
            <a:chExt cx="254000" cy="292100"/>
          </a:xfrm>
          <a:solidFill>
            <a:schemeClr val="tx2"/>
          </a:solidFill>
        </p:grpSpPr>
        <p:sp>
          <p:nvSpPr>
            <p:cNvPr id="297" name="Freeform 37"/>
            <p:cNvSpPr>
              <a:spLocks noEditPoints="1"/>
            </p:cNvSpPr>
            <p:nvPr/>
          </p:nvSpPr>
          <p:spPr bwMode="auto">
            <a:xfrm>
              <a:off x="6184901" y="1843088"/>
              <a:ext cx="254000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0" y="184"/>
                </a:cxn>
                <a:cxn ang="0">
                  <a:pos x="160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2" y="160"/>
                </a:cxn>
                <a:cxn ang="0">
                  <a:pos x="22" y="22"/>
                </a:cxn>
                <a:cxn ang="0">
                  <a:pos x="98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0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0" y="184"/>
                  </a:lnTo>
                  <a:lnTo>
                    <a:pt x="160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98" name="Freeform 38"/>
            <p:cNvSpPr/>
            <p:nvPr/>
          </p:nvSpPr>
          <p:spPr bwMode="auto">
            <a:xfrm>
              <a:off x="6238876" y="1954213"/>
              <a:ext cx="53975" cy="107950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34" y="68"/>
                </a:cxn>
                <a:cxn ang="0">
                  <a:pos x="34" y="52"/>
                </a:cxn>
                <a:cxn ang="0">
                  <a:pos x="16" y="35"/>
                </a:cxn>
                <a:cxn ang="0">
                  <a:pos x="34" y="15"/>
                </a:cxn>
                <a:cxn ang="0">
                  <a:pos x="34" y="0"/>
                </a:cxn>
                <a:cxn ang="0">
                  <a:pos x="8" y="25"/>
                </a:cxn>
                <a:cxn ang="0">
                  <a:pos x="0" y="35"/>
                </a:cxn>
              </a:cxnLst>
              <a:rect l="0" t="0" r="r" b="b"/>
              <a:pathLst>
                <a:path w="34" h="68">
                  <a:moveTo>
                    <a:pt x="0" y="35"/>
                  </a:moveTo>
                  <a:lnTo>
                    <a:pt x="34" y="68"/>
                  </a:lnTo>
                  <a:lnTo>
                    <a:pt x="34" y="52"/>
                  </a:lnTo>
                  <a:lnTo>
                    <a:pt x="16" y="35"/>
                  </a:lnTo>
                  <a:lnTo>
                    <a:pt x="34" y="15"/>
                  </a:lnTo>
                  <a:lnTo>
                    <a:pt x="34" y="0"/>
                  </a:lnTo>
                  <a:lnTo>
                    <a:pt x="8" y="25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99" name="Freeform 39"/>
            <p:cNvSpPr/>
            <p:nvPr/>
          </p:nvSpPr>
          <p:spPr bwMode="auto">
            <a:xfrm>
              <a:off x="6330951" y="1951038"/>
              <a:ext cx="55563" cy="10795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7" y="33"/>
                </a:cxn>
                <a:cxn ang="0">
                  <a:pos x="0" y="52"/>
                </a:cxn>
                <a:cxn ang="0">
                  <a:pos x="0" y="68"/>
                </a:cxn>
                <a:cxn ang="0">
                  <a:pos x="27" y="41"/>
                </a:cxn>
                <a:cxn ang="0">
                  <a:pos x="35" y="33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35" h="68">
                  <a:moveTo>
                    <a:pt x="0" y="16"/>
                  </a:moveTo>
                  <a:lnTo>
                    <a:pt x="17" y="33"/>
                  </a:lnTo>
                  <a:lnTo>
                    <a:pt x="0" y="52"/>
                  </a:lnTo>
                  <a:lnTo>
                    <a:pt x="0" y="68"/>
                  </a:lnTo>
                  <a:lnTo>
                    <a:pt x="27" y="41"/>
                  </a:lnTo>
                  <a:lnTo>
                    <a:pt x="35" y="33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6676339" y="1853474"/>
            <a:ext cx="242631" cy="275581"/>
            <a:chOff x="6769101" y="1843088"/>
            <a:chExt cx="257175" cy="292100"/>
          </a:xfrm>
          <a:solidFill>
            <a:schemeClr val="tx2"/>
          </a:solidFill>
        </p:grpSpPr>
        <p:sp>
          <p:nvSpPr>
            <p:cNvPr id="293" name="Freeform 40"/>
            <p:cNvSpPr>
              <a:spLocks noEditPoints="1"/>
            </p:cNvSpPr>
            <p:nvPr/>
          </p:nvSpPr>
          <p:spPr bwMode="auto">
            <a:xfrm>
              <a:off x="6769101" y="1843088"/>
              <a:ext cx="257175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98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94" name="Rectangle 41"/>
            <p:cNvSpPr>
              <a:spLocks noChangeArrowheads="1"/>
            </p:cNvSpPr>
            <p:nvPr/>
          </p:nvSpPr>
          <p:spPr bwMode="auto">
            <a:xfrm>
              <a:off x="6824663" y="2044700"/>
              <a:ext cx="34925" cy="34925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95" name="Rectangle 42"/>
            <p:cNvSpPr>
              <a:spLocks noChangeArrowheads="1"/>
            </p:cNvSpPr>
            <p:nvPr/>
          </p:nvSpPr>
          <p:spPr bwMode="auto">
            <a:xfrm>
              <a:off x="6880226" y="1951038"/>
              <a:ext cx="34925" cy="128588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96" name="Rectangle 43"/>
            <p:cNvSpPr>
              <a:spLocks noChangeArrowheads="1"/>
            </p:cNvSpPr>
            <p:nvPr/>
          </p:nvSpPr>
          <p:spPr bwMode="auto">
            <a:xfrm>
              <a:off x="6932613" y="2006600"/>
              <a:ext cx="38100" cy="73025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19" name="Freeform 44"/>
          <p:cNvSpPr>
            <a:spLocks noEditPoints="1"/>
          </p:cNvSpPr>
          <p:nvPr/>
        </p:nvSpPr>
        <p:spPr bwMode="auto">
          <a:xfrm>
            <a:off x="2845162" y="1853474"/>
            <a:ext cx="239636" cy="275581"/>
          </a:xfrm>
          <a:custGeom>
            <a:avLst/>
            <a:gdLst>
              <a:gd name="T0" fmla="*/ 171450 w 160"/>
              <a:gd name="T1" fmla="*/ 0 h 184"/>
              <a:gd name="T2" fmla="*/ 0 w 160"/>
              <a:gd name="T3" fmla="*/ 0 h 184"/>
              <a:gd name="T4" fmla="*/ 0 w 160"/>
              <a:gd name="T5" fmla="*/ 292100 h 184"/>
              <a:gd name="T6" fmla="*/ 254000 w 160"/>
              <a:gd name="T7" fmla="*/ 292100 h 184"/>
              <a:gd name="T8" fmla="*/ 254000 w 160"/>
              <a:gd name="T9" fmla="*/ 82550 h 184"/>
              <a:gd name="T10" fmla="*/ 171450 w 160"/>
              <a:gd name="T11" fmla="*/ 0 h 184"/>
              <a:gd name="T12" fmla="*/ 219075 w 160"/>
              <a:gd name="T13" fmla="*/ 254000 h 184"/>
              <a:gd name="T14" fmla="*/ 34925 w 160"/>
              <a:gd name="T15" fmla="*/ 254000 h 184"/>
              <a:gd name="T16" fmla="*/ 34925 w 160"/>
              <a:gd name="T17" fmla="*/ 34925 h 184"/>
              <a:gd name="T18" fmla="*/ 73025 w 160"/>
              <a:gd name="T19" fmla="*/ 34925 h 184"/>
              <a:gd name="T20" fmla="*/ 73025 w 160"/>
              <a:gd name="T21" fmla="*/ 201613 h 184"/>
              <a:gd name="T22" fmla="*/ 107950 w 160"/>
              <a:gd name="T23" fmla="*/ 146050 h 184"/>
              <a:gd name="T24" fmla="*/ 146050 w 160"/>
              <a:gd name="T25" fmla="*/ 201613 h 184"/>
              <a:gd name="T26" fmla="*/ 146050 w 160"/>
              <a:gd name="T27" fmla="*/ 34925 h 184"/>
              <a:gd name="T28" fmla="*/ 155575 w 160"/>
              <a:gd name="T29" fmla="*/ 34925 h 184"/>
              <a:gd name="T30" fmla="*/ 219075 w 160"/>
              <a:gd name="T31" fmla="*/ 98425 h 184"/>
              <a:gd name="T32" fmla="*/ 219075 w 160"/>
              <a:gd name="T33" fmla="*/ 254000 h 18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184">
                <a:moveTo>
                  <a:pt x="108" y="0"/>
                </a:moveTo>
                <a:lnTo>
                  <a:pt x="0" y="0"/>
                </a:lnTo>
                <a:lnTo>
                  <a:pt x="0" y="184"/>
                </a:lnTo>
                <a:lnTo>
                  <a:pt x="160" y="184"/>
                </a:lnTo>
                <a:lnTo>
                  <a:pt x="160" y="52"/>
                </a:lnTo>
                <a:lnTo>
                  <a:pt x="108" y="0"/>
                </a:lnTo>
                <a:close/>
                <a:moveTo>
                  <a:pt x="138" y="160"/>
                </a:moveTo>
                <a:lnTo>
                  <a:pt x="22" y="160"/>
                </a:lnTo>
                <a:lnTo>
                  <a:pt x="22" y="22"/>
                </a:lnTo>
                <a:lnTo>
                  <a:pt x="46" y="22"/>
                </a:lnTo>
                <a:lnTo>
                  <a:pt x="46" y="127"/>
                </a:lnTo>
                <a:lnTo>
                  <a:pt x="68" y="92"/>
                </a:lnTo>
                <a:lnTo>
                  <a:pt x="92" y="127"/>
                </a:lnTo>
                <a:lnTo>
                  <a:pt x="92" y="22"/>
                </a:lnTo>
                <a:lnTo>
                  <a:pt x="98" y="22"/>
                </a:lnTo>
                <a:lnTo>
                  <a:pt x="138" y="62"/>
                </a:lnTo>
                <a:lnTo>
                  <a:pt x="138" y="1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2256557" y="1853474"/>
            <a:ext cx="241134" cy="275581"/>
            <a:chOff x="2084388" y="1843088"/>
            <a:chExt cx="255588" cy="292100"/>
          </a:xfrm>
          <a:solidFill>
            <a:schemeClr val="tx2"/>
          </a:solidFill>
        </p:grpSpPr>
        <p:sp>
          <p:nvSpPr>
            <p:cNvPr id="291" name="Freeform 45"/>
            <p:cNvSpPr>
              <a:spLocks noEditPoints="1"/>
            </p:cNvSpPr>
            <p:nvPr/>
          </p:nvSpPr>
          <p:spPr bwMode="auto">
            <a:xfrm>
              <a:off x="2084388" y="1843088"/>
              <a:ext cx="255588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1" y="184"/>
                </a:cxn>
                <a:cxn ang="0">
                  <a:pos x="161" y="52"/>
                </a:cxn>
                <a:cxn ang="0">
                  <a:pos x="108" y="0"/>
                </a:cxn>
                <a:cxn ang="0">
                  <a:pos x="69" y="92"/>
                </a:cxn>
                <a:cxn ang="0">
                  <a:pos x="81" y="92"/>
                </a:cxn>
                <a:cxn ang="0">
                  <a:pos x="81" y="79"/>
                </a:cxn>
                <a:cxn ang="0">
                  <a:pos x="69" y="79"/>
                </a:cxn>
                <a:cxn ang="0">
                  <a:pos x="69" y="68"/>
                </a:cxn>
                <a:cxn ang="0">
                  <a:pos x="81" y="68"/>
                </a:cxn>
                <a:cxn ang="0">
                  <a:pos x="81" y="57"/>
                </a:cxn>
                <a:cxn ang="0">
                  <a:pos x="69" y="57"/>
                </a:cxn>
                <a:cxn ang="0">
                  <a:pos x="69" y="46"/>
                </a:cxn>
                <a:cxn ang="0">
                  <a:pos x="81" y="46"/>
                </a:cxn>
                <a:cxn ang="0">
                  <a:pos x="81" y="33"/>
                </a:cxn>
                <a:cxn ang="0">
                  <a:pos x="69" y="33"/>
                </a:cxn>
                <a:cxn ang="0">
                  <a:pos x="69" y="22"/>
                </a:cxn>
                <a:cxn ang="0">
                  <a:pos x="81" y="22"/>
                </a:cxn>
                <a:cxn ang="0">
                  <a:pos x="81" y="33"/>
                </a:cxn>
                <a:cxn ang="0">
                  <a:pos x="93" y="33"/>
                </a:cxn>
                <a:cxn ang="0">
                  <a:pos x="93" y="46"/>
                </a:cxn>
                <a:cxn ang="0">
                  <a:pos x="81" y="46"/>
                </a:cxn>
                <a:cxn ang="0">
                  <a:pos x="81" y="57"/>
                </a:cxn>
                <a:cxn ang="0">
                  <a:pos x="93" y="57"/>
                </a:cxn>
                <a:cxn ang="0">
                  <a:pos x="93" y="68"/>
                </a:cxn>
                <a:cxn ang="0">
                  <a:pos x="81" y="68"/>
                </a:cxn>
                <a:cxn ang="0">
                  <a:pos x="81" y="79"/>
                </a:cxn>
                <a:cxn ang="0">
                  <a:pos x="93" y="79"/>
                </a:cxn>
                <a:cxn ang="0">
                  <a:pos x="93" y="92"/>
                </a:cxn>
                <a:cxn ang="0">
                  <a:pos x="81" y="92"/>
                </a:cxn>
                <a:cxn ang="0">
                  <a:pos x="81" y="103"/>
                </a:cxn>
                <a:cxn ang="0">
                  <a:pos x="93" y="103"/>
                </a:cxn>
                <a:cxn ang="0">
                  <a:pos x="93" y="114"/>
                </a:cxn>
                <a:cxn ang="0">
                  <a:pos x="81" y="114"/>
                </a:cxn>
                <a:cxn ang="0">
                  <a:pos x="81" y="103"/>
                </a:cxn>
                <a:cxn ang="0">
                  <a:pos x="69" y="103"/>
                </a:cxn>
                <a:cxn ang="0">
                  <a:pos x="69" y="92"/>
                </a:cxn>
                <a:cxn ang="0">
                  <a:pos x="47" y="160"/>
                </a:cxn>
                <a:cxn ang="0">
                  <a:pos x="23" y="160"/>
                </a:cxn>
                <a:cxn ang="0">
                  <a:pos x="23" y="22"/>
                </a:cxn>
                <a:cxn ang="0">
                  <a:pos x="58" y="22"/>
                </a:cxn>
                <a:cxn ang="0">
                  <a:pos x="58" y="114"/>
                </a:cxn>
                <a:cxn ang="0">
                  <a:pos x="47" y="114"/>
                </a:cxn>
                <a:cxn ang="0">
                  <a:pos x="47" y="160"/>
                </a:cxn>
                <a:cxn ang="0">
                  <a:pos x="104" y="173"/>
                </a:cxn>
                <a:cxn ang="0">
                  <a:pos x="58" y="173"/>
                </a:cxn>
                <a:cxn ang="0">
                  <a:pos x="58" y="127"/>
                </a:cxn>
                <a:cxn ang="0">
                  <a:pos x="104" y="127"/>
                </a:cxn>
                <a:cxn ang="0">
                  <a:pos x="104" y="173"/>
                </a:cxn>
                <a:cxn ang="0">
                  <a:pos x="139" y="160"/>
                </a:cxn>
                <a:cxn ang="0">
                  <a:pos x="115" y="160"/>
                </a:cxn>
                <a:cxn ang="0">
                  <a:pos x="115" y="114"/>
                </a:cxn>
                <a:cxn ang="0">
                  <a:pos x="104" y="114"/>
                </a:cxn>
                <a:cxn ang="0">
                  <a:pos x="104" y="27"/>
                </a:cxn>
                <a:cxn ang="0">
                  <a:pos x="139" y="62"/>
                </a:cxn>
                <a:cxn ang="0">
                  <a:pos x="139" y="160"/>
                </a:cxn>
              </a:cxnLst>
              <a:rect l="0" t="0" r="r" b="b"/>
              <a:pathLst>
                <a:path w="161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1" y="184"/>
                  </a:lnTo>
                  <a:lnTo>
                    <a:pt x="161" y="52"/>
                  </a:lnTo>
                  <a:lnTo>
                    <a:pt x="108" y="0"/>
                  </a:lnTo>
                  <a:close/>
                  <a:moveTo>
                    <a:pt x="69" y="92"/>
                  </a:moveTo>
                  <a:lnTo>
                    <a:pt x="81" y="92"/>
                  </a:lnTo>
                  <a:lnTo>
                    <a:pt x="81" y="79"/>
                  </a:lnTo>
                  <a:lnTo>
                    <a:pt x="69" y="79"/>
                  </a:lnTo>
                  <a:lnTo>
                    <a:pt x="69" y="68"/>
                  </a:lnTo>
                  <a:lnTo>
                    <a:pt x="81" y="68"/>
                  </a:lnTo>
                  <a:lnTo>
                    <a:pt x="81" y="57"/>
                  </a:lnTo>
                  <a:lnTo>
                    <a:pt x="69" y="57"/>
                  </a:lnTo>
                  <a:lnTo>
                    <a:pt x="69" y="46"/>
                  </a:lnTo>
                  <a:lnTo>
                    <a:pt x="81" y="46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69" y="22"/>
                  </a:lnTo>
                  <a:lnTo>
                    <a:pt x="81" y="22"/>
                  </a:lnTo>
                  <a:lnTo>
                    <a:pt x="81" y="33"/>
                  </a:lnTo>
                  <a:lnTo>
                    <a:pt x="93" y="33"/>
                  </a:lnTo>
                  <a:lnTo>
                    <a:pt x="93" y="46"/>
                  </a:lnTo>
                  <a:lnTo>
                    <a:pt x="81" y="46"/>
                  </a:lnTo>
                  <a:lnTo>
                    <a:pt x="81" y="57"/>
                  </a:lnTo>
                  <a:lnTo>
                    <a:pt x="93" y="57"/>
                  </a:lnTo>
                  <a:lnTo>
                    <a:pt x="93" y="68"/>
                  </a:lnTo>
                  <a:lnTo>
                    <a:pt x="81" y="68"/>
                  </a:lnTo>
                  <a:lnTo>
                    <a:pt x="81" y="79"/>
                  </a:lnTo>
                  <a:lnTo>
                    <a:pt x="93" y="79"/>
                  </a:lnTo>
                  <a:lnTo>
                    <a:pt x="93" y="92"/>
                  </a:lnTo>
                  <a:lnTo>
                    <a:pt x="81" y="92"/>
                  </a:lnTo>
                  <a:lnTo>
                    <a:pt x="81" y="103"/>
                  </a:lnTo>
                  <a:lnTo>
                    <a:pt x="93" y="103"/>
                  </a:lnTo>
                  <a:lnTo>
                    <a:pt x="93" y="114"/>
                  </a:lnTo>
                  <a:lnTo>
                    <a:pt x="81" y="114"/>
                  </a:lnTo>
                  <a:lnTo>
                    <a:pt x="81" y="103"/>
                  </a:lnTo>
                  <a:lnTo>
                    <a:pt x="69" y="103"/>
                  </a:lnTo>
                  <a:lnTo>
                    <a:pt x="69" y="92"/>
                  </a:lnTo>
                  <a:close/>
                  <a:moveTo>
                    <a:pt x="47" y="160"/>
                  </a:moveTo>
                  <a:lnTo>
                    <a:pt x="23" y="160"/>
                  </a:lnTo>
                  <a:lnTo>
                    <a:pt x="23" y="22"/>
                  </a:lnTo>
                  <a:lnTo>
                    <a:pt x="58" y="22"/>
                  </a:lnTo>
                  <a:lnTo>
                    <a:pt x="58" y="114"/>
                  </a:lnTo>
                  <a:lnTo>
                    <a:pt x="47" y="114"/>
                  </a:lnTo>
                  <a:lnTo>
                    <a:pt x="47" y="160"/>
                  </a:lnTo>
                  <a:close/>
                  <a:moveTo>
                    <a:pt x="104" y="173"/>
                  </a:moveTo>
                  <a:lnTo>
                    <a:pt x="58" y="173"/>
                  </a:lnTo>
                  <a:lnTo>
                    <a:pt x="58" y="127"/>
                  </a:lnTo>
                  <a:lnTo>
                    <a:pt x="104" y="127"/>
                  </a:lnTo>
                  <a:lnTo>
                    <a:pt x="104" y="173"/>
                  </a:lnTo>
                  <a:close/>
                  <a:moveTo>
                    <a:pt x="139" y="160"/>
                  </a:moveTo>
                  <a:lnTo>
                    <a:pt x="115" y="160"/>
                  </a:lnTo>
                  <a:lnTo>
                    <a:pt x="115" y="114"/>
                  </a:lnTo>
                  <a:lnTo>
                    <a:pt x="104" y="114"/>
                  </a:lnTo>
                  <a:lnTo>
                    <a:pt x="104" y="27"/>
                  </a:lnTo>
                  <a:lnTo>
                    <a:pt x="139" y="62"/>
                  </a:lnTo>
                  <a:lnTo>
                    <a:pt x="139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92" name="Rectangle 46"/>
            <p:cNvSpPr>
              <a:spLocks noChangeArrowheads="1"/>
            </p:cNvSpPr>
            <p:nvPr/>
          </p:nvSpPr>
          <p:spPr bwMode="auto">
            <a:xfrm>
              <a:off x="2193926" y="2062163"/>
              <a:ext cx="38100" cy="17463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845162" y="2404636"/>
            <a:ext cx="239636" cy="277079"/>
            <a:chOff x="2708276" y="2427288"/>
            <a:chExt cx="254000" cy="293687"/>
          </a:xfrm>
          <a:solidFill>
            <a:schemeClr val="tx2"/>
          </a:solidFill>
        </p:grpSpPr>
        <p:sp>
          <p:nvSpPr>
            <p:cNvPr id="289" name="Freeform 47"/>
            <p:cNvSpPr>
              <a:spLocks noEditPoints="1"/>
            </p:cNvSpPr>
            <p:nvPr/>
          </p:nvSpPr>
          <p:spPr bwMode="auto">
            <a:xfrm>
              <a:off x="2760663" y="2427288"/>
              <a:ext cx="146050" cy="73025"/>
            </a:xfrm>
            <a:custGeom>
              <a:avLst/>
              <a:gdLst/>
              <a:ahLst/>
              <a:cxnLst>
                <a:cxn ang="0">
                  <a:pos x="58" y="14"/>
                </a:cxn>
                <a:cxn ang="0">
                  <a:pos x="44" y="14"/>
                </a:cxn>
                <a:cxn ang="0">
                  <a:pos x="29" y="0"/>
                </a:cxn>
                <a:cxn ang="0">
                  <a:pos x="15" y="14"/>
                </a:cxn>
                <a:cxn ang="0">
                  <a:pos x="0" y="14"/>
                </a:cxn>
                <a:cxn ang="0">
                  <a:pos x="0" y="29"/>
                </a:cxn>
                <a:cxn ang="0">
                  <a:pos x="58" y="29"/>
                </a:cxn>
                <a:cxn ang="0">
                  <a:pos x="58" y="14"/>
                </a:cxn>
                <a:cxn ang="0">
                  <a:pos x="29" y="22"/>
                </a:cxn>
                <a:cxn ang="0">
                  <a:pos x="22" y="14"/>
                </a:cxn>
                <a:cxn ang="0">
                  <a:pos x="29" y="7"/>
                </a:cxn>
                <a:cxn ang="0">
                  <a:pos x="37" y="14"/>
                </a:cxn>
                <a:cxn ang="0">
                  <a:pos x="29" y="22"/>
                </a:cxn>
              </a:cxnLst>
              <a:rect l="0" t="0" r="r" b="b"/>
              <a:pathLst>
                <a:path w="58" h="29">
                  <a:moveTo>
                    <a:pt x="58" y="14"/>
                  </a:moveTo>
                  <a:cubicBezTo>
                    <a:pt x="44" y="14"/>
                    <a:pt x="44" y="14"/>
                    <a:pt x="44" y="14"/>
                  </a:cubicBezTo>
                  <a:cubicBezTo>
                    <a:pt x="44" y="6"/>
                    <a:pt x="37" y="0"/>
                    <a:pt x="29" y="0"/>
                  </a:cubicBezTo>
                  <a:cubicBezTo>
                    <a:pt x="21" y="0"/>
                    <a:pt x="15" y="6"/>
                    <a:pt x="1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8" y="29"/>
                    <a:pt x="58" y="29"/>
                    <a:pt x="58" y="29"/>
                  </a:cubicBezTo>
                  <a:lnTo>
                    <a:pt x="58" y="14"/>
                  </a:lnTo>
                  <a:close/>
                  <a:moveTo>
                    <a:pt x="29" y="22"/>
                  </a:moveTo>
                  <a:cubicBezTo>
                    <a:pt x="25" y="22"/>
                    <a:pt x="22" y="18"/>
                    <a:pt x="22" y="14"/>
                  </a:cubicBezTo>
                  <a:cubicBezTo>
                    <a:pt x="22" y="10"/>
                    <a:pt x="25" y="7"/>
                    <a:pt x="29" y="7"/>
                  </a:cubicBezTo>
                  <a:cubicBezTo>
                    <a:pt x="33" y="7"/>
                    <a:pt x="37" y="10"/>
                    <a:pt x="37" y="14"/>
                  </a:cubicBezTo>
                  <a:cubicBezTo>
                    <a:pt x="37" y="18"/>
                    <a:pt x="33" y="22"/>
                    <a:pt x="29" y="22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90" name="Freeform 48"/>
            <p:cNvSpPr>
              <a:spLocks noEditPoints="1"/>
            </p:cNvSpPr>
            <p:nvPr/>
          </p:nvSpPr>
          <p:spPr bwMode="auto">
            <a:xfrm>
              <a:off x="2708276" y="2463800"/>
              <a:ext cx="254000" cy="257175"/>
            </a:xfrm>
            <a:custGeom>
              <a:avLst/>
              <a:gdLst/>
              <a:ahLst/>
              <a:cxnLst>
                <a:cxn ang="0">
                  <a:pos x="138" y="0"/>
                </a:cxn>
                <a:cxn ang="0">
                  <a:pos x="138" y="35"/>
                </a:cxn>
                <a:cxn ang="0">
                  <a:pos x="22" y="35"/>
                </a:cxn>
                <a:cxn ang="0">
                  <a:pos x="2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0" y="162"/>
                </a:cxn>
                <a:cxn ang="0">
                  <a:pos x="160" y="0"/>
                </a:cxn>
                <a:cxn ang="0">
                  <a:pos x="138" y="0"/>
                </a:cxn>
                <a:cxn ang="0">
                  <a:pos x="74" y="138"/>
                </a:cxn>
                <a:cxn ang="0">
                  <a:pos x="66" y="128"/>
                </a:cxn>
                <a:cxn ang="0">
                  <a:pos x="33" y="97"/>
                </a:cxn>
                <a:cxn ang="0">
                  <a:pos x="51" y="81"/>
                </a:cxn>
                <a:cxn ang="0">
                  <a:pos x="74" y="105"/>
                </a:cxn>
                <a:cxn ang="0">
                  <a:pos x="120" y="58"/>
                </a:cxn>
                <a:cxn ang="0">
                  <a:pos x="138" y="74"/>
                </a:cxn>
                <a:cxn ang="0">
                  <a:pos x="74" y="138"/>
                </a:cxn>
              </a:cxnLst>
              <a:rect l="0" t="0" r="r" b="b"/>
              <a:pathLst>
                <a:path w="160" h="162">
                  <a:moveTo>
                    <a:pt x="138" y="0"/>
                  </a:moveTo>
                  <a:lnTo>
                    <a:pt x="138" y="35"/>
                  </a:lnTo>
                  <a:lnTo>
                    <a:pt x="22" y="35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160" y="162"/>
                  </a:lnTo>
                  <a:lnTo>
                    <a:pt x="160" y="0"/>
                  </a:lnTo>
                  <a:lnTo>
                    <a:pt x="138" y="0"/>
                  </a:lnTo>
                  <a:close/>
                  <a:moveTo>
                    <a:pt x="74" y="138"/>
                  </a:moveTo>
                  <a:lnTo>
                    <a:pt x="66" y="128"/>
                  </a:lnTo>
                  <a:lnTo>
                    <a:pt x="33" y="97"/>
                  </a:lnTo>
                  <a:lnTo>
                    <a:pt x="51" y="81"/>
                  </a:lnTo>
                  <a:lnTo>
                    <a:pt x="74" y="105"/>
                  </a:lnTo>
                  <a:lnTo>
                    <a:pt x="120" y="58"/>
                  </a:lnTo>
                  <a:lnTo>
                    <a:pt x="138" y="74"/>
                  </a:lnTo>
                  <a:lnTo>
                    <a:pt x="74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22" name="Freeform 49"/>
          <p:cNvSpPr/>
          <p:nvPr/>
        </p:nvSpPr>
        <p:spPr bwMode="auto">
          <a:xfrm>
            <a:off x="1700901" y="2403138"/>
            <a:ext cx="268093" cy="242631"/>
          </a:xfrm>
          <a:custGeom>
            <a:avLst/>
            <a:gdLst>
              <a:gd name="T0" fmla="*/ 269075 w 113"/>
              <a:gd name="T1" fmla="*/ 7564 h 102"/>
              <a:gd name="T2" fmla="*/ 231354 w 113"/>
              <a:gd name="T3" fmla="*/ 12607 h 102"/>
              <a:gd name="T4" fmla="*/ 95559 w 113"/>
              <a:gd name="T5" fmla="*/ 176493 h 102"/>
              <a:gd name="T6" fmla="*/ 50294 w 113"/>
              <a:gd name="T7" fmla="*/ 126066 h 102"/>
              <a:gd name="T8" fmla="*/ 12574 w 113"/>
              <a:gd name="T9" fmla="*/ 123545 h 102"/>
              <a:gd name="T10" fmla="*/ 10059 w 113"/>
              <a:gd name="T11" fmla="*/ 156322 h 102"/>
              <a:gd name="T12" fmla="*/ 98074 w 113"/>
              <a:gd name="T13" fmla="*/ 257175 h 102"/>
              <a:gd name="T14" fmla="*/ 274104 w 113"/>
              <a:gd name="T15" fmla="*/ 40341 h 102"/>
              <a:gd name="T16" fmla="*/ 269075 w 113"/>
              <a:gd name="T17" fmla="*/ 7564 h 10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3" h="102">
                <a:moveTo>
                  <a:pt x="107" y="3"/>
                </a:moveTo>
                <a:cubicBezTo>
                  <a:pt x="102" y="0"/>
                  <a:pt x="95" y="1"/>
                  <a:pt x="92" y="5"/>
                </a:cubicBezTo>
                <a:cubicBezTo>
                  <a:pt x="38" y="70"/>
                  <a:pt x="38" y="70"/>
                  <a:pt x="38" y="70"/>
                </a:cubicBezTo>
                <a:cubicBezTo>
                  <a:pt x="20" y="50"/>
                  <a:pt x="20" y="50"/>
                  <a:pt x="20" y="50"/>
                </a:cubicBezTo>
                <a:cubicBezTo>
                  <a:pt x="17" y="46"/>
                  <a:pt x="10" y="45"/>
                  <a:pt x="5" y="49"/>
                </a:cubicBezTo>
                <a:cubicBezTo>
                  <a:pt x="1" y="52"/>
                  <a:pt x="0" y="58"/>
                  <a:pt x="4" y="62"/>
                </a:cubicBezTo>
                <a:cubicBezTo>
                  <a:pt x="39" y="102"/>
                  <a:pt x="39" y="102"/>
                  <a:pt x="39" y="102"/>
                </a:cubicBezTo>
                <a:cubicBezTo>
                  <a:pt x="109" y="16"/>
                  <a:pt x="109" y="16"/>
                  <a:pt x="109" y="16"/>
                </a:cubicBezTo>
                <a:cubicBezTo>
                  <a:pt x="113" y="12"/>
                  <a:pt x="112" y="6"/>
                  <a:pt x="107" y="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" name="Freeform 50"/>
          <p:cNvSpPr>
            <a:spLocks noEditPoints="1"/>
          </p:cNvSpPr>
          <p:nvPr/>
        </p:nvSpPr>
        <p:spPr bwMode="auto">
          <a:xfrm>
            <a:off x="2267041" y="2404636"/>
            <a:ext cx="266595" cy="260604"/>
          </a:xfrm>
          <a:custGeom>
            <a:avLst/>
            <a:gdLst>
              <a:gd name="T0" fmla="*/ 282575 w 112"/>
              <a:gd name="T1" fmla="*/ 20273 h 109"/>
              <a:gd name="T2" fmla="*/ 262391 w 112"/>
              <a:gd name="T3" fmla="*/ 0 h 109"/>
              <a:gd name="T4" fmla="*/ 216977 w 112"/>
              <a:gd name="T5" fmla="*/ 53218 h 109"/>
              <a:gd name="T6" fmla="*/ 128673 w 112"/>
              <a:gd name="T7" fmla="*/ 17739 h 109"/>
              <a:gd name="T8" fmla="*/ 0 w 112"/>
              <a:gd name="T9" fmla="*/ 146982 h 109"/>
              <a:gd name="T10" fmla="*/ 128673 w 112"/>
              <a:gd name="T11" fmla="*/ 276225 h 109"/>
              <a:gd name="T12" fmla="*/ 257345 w 112"/>
              <a:gd name="T13" fmla="*/ 146982 h 109"/>
              <a:gd name="T14" fmla="*/ 237161 w 112"/>
              <a:gd name="T15" fmla="*/ 78559 h 109"/>
              <a:gd name="T16" fmla="*/ 282575 w 112"/>
              <a:gd name="T17" fmla="*/ 20273 h 109"/>
              <a:gd name="T18" fmla="*/ 239684 w 112"/>
              <a:gd name="T19" fmla="*/ 146982 h 109"/>
              <a:gd name="T20" fmla="*/ 128673 w 112"/>
              <a:gd name="T21" fmla="*/ 255952 h 109"/>
              <a:gd name="T22" fmla="*/ 20184 w 112"/>
              <a:gd name="T23" fmla="*/ 146982 h 109"/>
              <a:gd name="T24" fmla="*/ 128673 w 112"/>
              <a:gd name="T25" fmla="*/ 35478 h 109"/>
              <a:gd name="T26" fmla="*/ 204362 w 112"/>
              <a:gd name="T27" fmla="*/ 65889 h 109"/>
              <a:gd name="T28" fmla="*/ 126150 w 112"/>
              <a:gd name="T29" fmla="*/ 157119 h 109"/>
              <a:gd name="T30" fmla="*/ 65598 w 112"/>
              <a:gd name="T31" fmla="*/ 98833 h 109"/>
              <a:gd name="T32" fmla="*/ 45414 w 112"/>
              <a:gd name="T33" fmla="*/ 136845 h 109"/>
              <a:gd name="T34" fmla="*/ 108489 w 112"/>
              <a:gd name="T35" fmla="*/ 207802 h 109"/>
              <a:gd name="T36" fmla="*/ 121104 w 112"/>
              <a:gd name="T37" fmla="*/ 225542 h 109"/>
              <a:gd name="T38" fmla="*/ 136242 w 112"/>
              <a:gd name="T39" fmla="*/ 207802 h 109"/>
              <a:gd name="T40" fmla="*/ 224546 w 112"/>
              <a:gd name="T41" fmla="*/ 93764 h 109"/>
              <a:gd name="T42" fmla="*/ 239684 w 112"/>
              <a:gd name="T43" fmla="*/ 146982 h 10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2" h="109">
                <a:moveTo>
                  <a:pt x="112" y="8"/>
                </a:moveTo>
                <a:cubicBezTo>
                  <a:pt x="104" y="0"/>
                  <a:pt x="104" y="0"/>
                  <a:pt x="104" y="0"/>
                </a:cubicBezTo>
                <a:cubicBezTo>
                  <a:pt x="86" y="21"/>
                  <a:pt x="86" y="21"/>
                  <a:pt x="86" y="21"/>
                </a:cubicBezTo>
                <a:cubicBezTo>
                  <a:pt x="77" y="12"/>
                  <a:pt x="65" y="7"/>
                  <a:pt x="51" y="7"/>
                </a:cubicBezTo>
                <a:cubicBezTo>
                  <a:pt x="23" y="7"/>
                  <a:pt x="0" y="30"/>
                  <a:pt x="0" y="58"/>
                </a:cubicBezTo>
                <a:cubicBezTo>
                  <a:pt x="0" y="86"/>
                  <a:pt x="23" y="109"/>
                  <a:pt x="51" y="109"/>
                </a:cubicBezTo>
                <a:cubicBezTo>
                  <a:pt x="79" y="109"/>
                  <a:pt x="102" y="86"/>
                  <a:pt x="102" y="58"/>
                </a:cubicBezTo>
                <a:cubicBezTo>
                  <a:pt x="102" y="48"/>
                  <a:pt x="99" y="38"/>
                  <a:pt x="94" y="31"/>
                </a:cubicBezTo>
                <a:lnTo>
                  <a:pt x="112" y="8"/>
                </a:lnTo>
                <a:close/>
                <a:moveTo>
                  <a:pt x="95" y="58"/>
                </a:moveTo>
                <a:cubicBezTo>
                  <a:pt x="95" y="82"/>
                  <a:pt x="75" y="101"/>
                  <a:pt x="51" y="101"/>
                </a:cubicBezTo>
                <a:cubicBezTo>
                  <a:pt x="27" y="101"/>
                  <a:pt x="8" y="82"/>
                  <a:pt x="8" y="58"/>
                </a:cubicBezTo>
                <a:cubicBezTo>
                  <a:pt x="8" y="34"/>
                  <a:pt x="27" y="14"/>
                  <a:pt x="51" y="14"/>
                </a:cubicBezTo>
                <a:cubicBezTo>
                  <a:pt x="63" y="14"/>
                  <a:pt x="73" y="19"/>
                  <a:pt x="81" y="26"/>
                </a:cubicBezTo>
                <a:cubicBezTo>
                  <a:pt x="50" y="62"/>
                  <a:pt x="50" y="62"/>
                  <a:pt x="50" y="62"/>
                </a:cubicBezTo>
                <a:cubicBezTo>
                  <a:pt x="26" y="39"/>
                  <a:pt x="26" y="39"/>
                  <a:pt x="26" y="39"/>
                </a:cubicBezTo>
                <a:cubicBezTo>
                  <a:pt x="18" y="54"/>
                  <a:pt x="18" y="54"/>
                  <a:pt x="18" y="54"/>
                </a:cubicBezTo>
                <a:cubicBezTo>
                  <a:pt x="43" y="82"/>
                  <a:pt x="43" y="82"/>
                  <a:pt x="43" y="82"/>
                </a:cubicBezTo>
                <a:cubicBezTo>
                  <a:pt x="48" y="89"/>
                  <a:pt x="48" y="89"/>
                  <a:pt x="48" y="89"/>
                </a:cubicBezTo>
                <a:cubicBezTo>
                  <a:pt x="54" y="82"/>
                  <a:pt x="54" y="82"/>
                  <a:pt x="54" y="82"/>
                </a:cubicBezTo>
                <a:cubicBezTo>
                  <a:pt x="89" y="37"/>
                  <a:pt x="89" y="37"/>
                  <a:pt x="89" y="37"/>
                </a:cubicBezTo>
                <a:cubicBezTo>
                  <a:pt x="93" y="43"/>
                  <a:pt x="95" y="50"/>
                  <a:pt x="95" y="5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3948984" y="2439083"/>
            <a:ext cx="242631" cy="242631"/>
            <a:chOff x="3878263" y="2463800"/>
            <a:chExt cx="257175" cy="257175"/>
          </a:xfrm>
          <a:solidFill>
            <a:schemeClr val="tx2"/>
          </a:solidFill>
        </p:grpSpPr>
        <p:sp>
          <p:nvSpPr>
            <p:cNvPr id="287" name="Freeform 51"/>
            <p:cNvSpPr>
              <a:spLocks noEditPoints="1"/>
            </p:cNvSpPr>
            <p:nvPr/>
          </p:nvSpPr>
          <p:spPr bwMode="auto">
            <a:xfrm>
              <a:off x="3878263" y="2463800"/>
              <a:ext cx="257175" cy="257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150" y="151"/>
                </a:cxn>
                <a:cxn ang="0">
                  <a:pos x="11" y="151"/>
                </a:cxn>
                <a:cxn ang="0">
                  <a:pos x="11" y="12"/>
                </a:cxn>
                <a:cxn ang="0">
                  <a:pos x="150" y="12"/>
                </a:cxn>
                <a:cxn ang="0">
                  <a:pos x="150" y="151"/>
                </a:cxn>
              </a:cxnLst>
              <a:rect l="0" t="0" r="r" b="b"/>
              <a:pathLst>
                <a:path w="162" h="162">
                  <a:moveTo>
                    <a:pt x="0" y="0"/>
                  </a:move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0" y="0"/>
                  </a:lnTo>
                  <a:close/>
                  <a:moveTo>
                    <a:pt x="150" y="151"/>
                  </a:moveTo>
                  <a:lnTo>
                    <a:pt x="11" y="151"/>
                  </a:lnTo>
                  <a:lnTo>
                    <a:pt x="11" y="12"/>
                  </a:lnTo>
                  <a:lnTo>
                    <a:pt x="150" y="12"/>
                  </a:lnTo>
                  <a:lnTo>
                    <a:pt x="150" y="1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88" name="Freeform 52"/>
            <p:cNvSpPr/>
            <p:nvPr/>
          </p:nvSpPr>
          <p:spPr bwMode="auto">
            <a:xfrm>
              <a:off x="3932238" y="2519363"/>
              <a:ext cx="157163" cy="155575"/>
            </a:xfrm>
            <a:custGeom>
              <a:avLst/>
              <a:gdLst/>
              <a:ahLst/>
              <a:cxnLst>
                <a:cxn ang="0">
                  <a:pos x="16" y="98"/>
                </a:cxn>
                <a:cxn ang="0">
                  <a:pos x="50" y="65"/>
                </a:cxn>
                <a:cxn ang="0">
                  <a:pos x="81" y="98"/>
                </a:cxn>
                <a:cxn ang="0">
                  <a:pos x="99" y="82"/>
                </a:cxn>
                <a:cxn ang="0">
                  <a:pos x="66" y="49"/>
                </a:cxn>
                <a:cxn ang="0">
                  <a:pos x="99" y="17"/>
                </a:cxn>
                <a:cxn ang="0">
                  <a:pos x="81" y="0"/>
                </a:cxn>
                <a:cxn ang="0">
                  <a:pos x="50" y="33"/>
                </a:cxn>
                <a:cxn ang="0">
                  <a:pos x="16" y="0"/>
                </a:cxn>
                <a:cxn ang="0">
                  <a:pos x="0" y="17"/>
                </a:cxn>
                <a:cxn ang="0">
                  <a:pos x="32" y="49"/>
                </a:cxn>
                <a:cxn ang="0">
                  <a:pos x="0" y="82"/>
                </a:cxn>
                <a:cxn ang="0">
                  <a:pos x="16" y="98"/>
                </a:cxn>
              </a:cxnLst>
              <a:rect l="0" t="0" r="r" b="b"/>
              <a:pathLst>
                <a:path w="99" h="98">
                  <a:moveTo>
                    <a:pt x="16" y="98"/>
                  </a:moveTo>
                  <a:lnTo>
                    <a:pt x="50" y="65"/>
                  </a:lnTo>
                  <a:lnTo>
                    <a:pt x="81" y="98"/>
                  </a:lnTo>
                  <a:lnTo>
                    <a:pt x="99" y="82"/>
                  </a:lnTo>
                  <a:lnTo>
                    <a:pt x="66" y="49"/>
                  </a:lnTo>
                  <a:lnTo>
                    <a:pt x="99" y="17"/>
                  </a:lnTo>
                  <a:lnTo>
                    <a:pt x="81" y="0"/>
                  </a:lnTo>
                  <a:lnTo>
                    <a:pt x="50" y="33"/>
                  </a:lnTo>
                  <a:lnTo>
                    <a:pt x="16" y="0"/>
                  </a:lnTo>
                  <a:lnTo>
                    <a:pt x="0" y="17"/>
                  </a:lnTo>
                  <a:lnTo>
                    <a:pt x="32" y="49"/>
                  </a:lnTo>
                  <a:lnTo>
                    <a:pt x="0" y="82"/>
                  </a:lnTo>
                  <a:lnTo>
                    <a:pt x="16" y="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25" name="Freeform 53"/>
          <p:cNvSpPr>
            <a:spLocks noEditPoints="1"/>
          </p:cNvSpPr>
          <p:nvPr/>
        </p:nvSpPr>
        <p:spPr bwMode="auto">
          <a:xfrm>
            <a:off x="3429274" y="2404636"/>
            <a:ext cx="245627" cy="277079"/>
          </a:xfrm>
          <a:custGeom>
            <a:avLst/>
            <a:gdLst>
              <a:gd name="T0" fmla="*/ 0 w 103"/>
              <a:gd name="T1" fmla="*/ 73422 h 116"/>
              <a:gd name="T2" fmla="*/ 0 w 103"/>
              <a:gd name="T3" fmla="*/ 220265 h 116"/>
              <a:gd name="T4" fmla="*/ 55609 w 103"/>
              <a:gd name="T5" fmla="*/ 293687 h 116"/>
              <a:gd name="T6" fmla="*/ 128911 w 103"/>
              <a:gd name="T7" fmla="*/ 293687 h 116"/>
              <a:gd name="T8" fmla="*/ 184520 w 103"/>
              <a:gd name="T9" fmla="*/ 245583 h 116"/>
              <a:gd name="T10" fmla="*/ 252767 w 103"/>
              <a:gd name="T11" fmla="*/ 159502 h 116"/>
              <a:gd name="T12" fmla="*/ 252767 w 103"/>
              <a:gd name="T13" fmla="*/ 134185 h 116"/>
              <a:gd name="T14" fmla="*/ 219907 w 103"/>
              <a:gd name="T15" fmla="*/ 121526 h 116"/>
              <a:gd name="T16" fmla="*/ 189575 w 103"/>
              <a:gd name="T17" fmla="*/ 134185 h 116"/>
              <a:gd name="T18" fmla="*/ 166826 w 103"/>
              <a:gd name="T19" fmla="*/ 156971 h 116"/>
              <a:gd name="T20" fmla="*/ 166826 w 103"/>
              <a:gd name="T21" fmla="*/ 35445 h 116"/>
              <a:gd name="T22" fmla="*/ 146605 w 103"/>
              <a:gd name="T23" fmla="*/ 17722 h 116"/>
              <a:gd name="T24" fmla="*/ 128911 w 103"/>
              <a:gd name="T25" fmla="*/ 17722 h 116"/>
              <a:gd name="T26" fmla="*/ 111217 w 103"/>
              <a:gd name="T27" fmla="*/ 0 h 116"/>
              <a:gd name="T28" fmla="*/ 93524 w 103"/>
              <a:gd name="T29" fmla="*/ 0 h 116"/>
              <a:gd name="T30" fmla="*/ 73302 w 103"/>
              <a:gd name="T31" fmla="*/ 17722 h 116"/>
              <a:gd name="T32" fmla="*/ 55609 w 103"/>
              <a:gd name="T33" fmla="*/ 17722 h 116"/>
              <a:gd name="T34" fmla="*/ 37915 w 103"/>
              <a:gd name="T35" fmla="*/ 35445 h 116"/>
              <a:gd name="T36" fmla="*/ 37915 w 103"/>
              <a:gd name="T37" fmla="*/ 55699 h 116"/>
              <a:gd name="T38" fmla="*/ 20221 w 103"/>
              <a:gd name="T39" fmla="*/ 55699 h 116"/>
              <a:gd name="T40" fmla="*/ 0 w 103"/>
              <a:gd name="T41" fmla="*/ 73422 h 116"/>
              <a:gd name="T42" fmla="*/ 20221 w 103"/>
              <a:gd name="T43" fmla="*/ 73422 h 116"/>
              <a:gd name="T44" fmla="*/ 37915 w 103"/>
              <a:gd name="T45" fmla="*/ 73422 h 116"/>
              <a:gd name="T46" fmla="*/ 37915 w 103"/>
              <a:gd name="T47" fmla="*/ 91144 h 116"/>
              <a:gd name="T48" fmla="*/ 37915 w 103"/>
              <a:gd name="T49" fmla="*/ 146844 h 116"/>
              <a:gd name="T50" fmla="*/ 55609 w 103"/>
              <a:gd name="T51" fmla="*/ 146844 h 116"/>
              <a:gd name="T52" fmla="*/ 55609 w 103"/>
              <a:gd name="T53" fmla="*/ 55699 h 116"/>
              <a:gd name="T54" fmla="*/ 55609 w 103"/>
              <a:gd name="T55" fmla="*/ 35445 h 116"/>
              <a:gd name="T56" fmla="*/ 73302 w 103"/>
              <a:gd name="T57" fmla="*/ 35445 h 116"/>
              <a:gd name="T58" fmla="*/ 73302 w 103"/>
              <a:gd name="T59" fmla="*/ 55699 h 116"/>
              <a:gd name="T60" fmla="*/ 73302 w 103"/>
              <a:gd name="T61" fmla="*/ 146844 h 116"/>
              <a:gd name="T62" fmla="*/ 93524 w 103"/>
              <a:gd name="T63" fmla="*/ 146844 h 116"/>
              <a:gd name="T64" fmla="*/ 93524 w 103"/>
              <a:gd name="T65" fmla="*/ 35445 h 116"/>
              <a:gd name="T66" fmla="*/ 93524 w 103"/>
              <a:gd name="T67" fmla="*/ 17722 h 116"/>
              <a:gd name="T68" fmla="*/ 111217 w 103"/>
              <a:gd name="T69" fmla="*/ 17722 h 116"/>
              <a:gd name="T70" fmla="*/ 111217 w 103"/>
              <a:gd name="T71" fmla="*/ 35445 h 116"/>
              <a:gd name="T72" fmla="*/ 111217 w 103"/>
              <a:gd name="T73" fmla="*/ 146844 h 116"/>
              <a:gd name="T74" fmla="*/ 128911 w 103"/>
              <a:gd name="T75" fmla="*/ 146844 h 116"/>
              <a:gd name="T76" fmla="*/ 128911 w 103"/>
              <a:gd name="T77" fmla="*/ 73422 h 116"/>
              <a:gd name="T78" fmla="*/ 128911 w 103"/>
              <a:gd name="T79" fmla="*/ 55699 h 116"/>
              <a:gd name="T80" fmla="*/ 128911 w 103"/>
              <a:gd name="T81" fmla="*/ 35445 h 116"/>
              <a:gd name="T82" fmla="*/ 146605 w 103"/>
              <a:gd name="T83" fmla="*/ 35445 h 116"/>
              <a:gd name="T84" fmla="*/ 146605 w 103"/>
              <a:gd name="T85" fmla="*/ 55699 h 116"/>
              <a:gd name="T86" fmla="*/ 146605 w 103"/>
              <a:gd name="T87" fmla="*/ 73422 h 116"/>
              <a:gd name="T88" fmla="*/ 146605 w 103"/>
              <a:gd name="T89" fmla="*/ 184820 h 116"/>
              <a:gd name="T90" fmla="*/ 166826 w 103"/>
              <a:gd name="T91" fmla="*/ 184820 h 116"/>
              <a:gd name="T92" fmla="*/ 166826 w 103"/>
              <a:gd name="T93" fmla="*/ 184820 h 116"/>
              <a:gd name="T94" fmla="*/ 202214 w 103"/>
              <a:gd name="T95" fmla="*/ 146844 h 116"/>
              <a:gd name="T96" fmla="*/ 219907 w 103"/>
              <a:gd name="T97" fmla="*/ 139248 h 116"/>
              <a:gd name="T98" fmla="*/ 240129 w 103"/>
              <a:gd name="T99" fmla="*/ 146844 h 116"/>
              <a:gd name="T100" fmla="*/ 166826 w 103"/>
              <a:gd name="T101" fmla="*/ 237988 h 116"/>
              <a:gd name="T102" fmla="*/ 166826 w 103"/>
              <a:gd name="T103" fmla="*/ 237988 h 116"/>
              <a:gd name="T104" fmla="*/ 166826 w 103"/>
              <a:gd name="T105" fmla="*/ 237988 h 116"/>
              <a:gd name="T106" fmla="*/ 128911 w 103"/>
              <a:gd name="T107" fmla="*/ 275965 h 116"/>
              <a:gd name="T108" fmla="*/ 55609 w 103"/>
              <a:gd name="T109" fmla="*/ 275965 h 116"/>
              <a:gd name="T110" fmla="*/ 20221 w 103"/>
              <a:gd name="T111" fmla="*/ 220265 h 116"/>
              <a:gd name="T112" fmla="*/ 20221 w 103"/>
              <a:gd name="T113" fmla="*/ 91144 h 116"/>
              <a:gd name="T114" fmla="*/ 20221 w 103"/>
              <a:gd name="T115" fmla="*/ 73422 h 1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3" h="116">
                <a:moveTo>
                  <a:pt x="0" y="29"/>
                </a:moveTo>
                <a:cubicBezTo>
                  <a:pt x="0" y="87"/>
                  <a:pt x="0" y="87"/>
                  <a:pt x="0" y="87"/>
                </a:cubicBezTo>
                <a:cubicBezTo>
                  <a:pt x="0" y="101"/>
                  <a:pt x="0" y="116"/>
                  <a:pt x="22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68" y="116"/>
                  <a:pt x="72" y="107"/>
                  <a:pt x="73" y="97"/>
                </a:cubicBezTo>
                <a:cubicBezTo>
                  <a:pt x="100" y="63"/>
                  <a:pt x="100" y="63"/>
                  <a:pt x="100" y="63"/>
                </a:cubicBezTo>
                <a:cubicBezTo>
                  <a:pt x="103" y="60"/>
                  <a:pt x="102" y="56"/>
                  <a:pt x="100" y="53"/>
                </a:cubicBezTo>
                <a:cubicBezTo>
                  <a:pt x="99" y="52"/>
                  <a:pt x="94" y="48"/>
                  <a:pt x="87" y="48"/>
                </a:cubicBezTo>
                <a:cubicBezTo>
                  <a:pt x="84" y="48"/>
                  <a:pt x="80" y="49"/>
                  <a:pt x="75" y="53"/>
                </a:cubicBezTo>
                <a:cubicBezTo>
                  <a:pt x="66" y="62"/>
                  <a:pt x="66" y="62"/>
                  <a:pt x="66" y="62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0"/>
                  <a:pt x="62" y="7"/>
                  <a:pt x="58" y="7"/>
                </a:cubicBezTo>
                <a:cubicBezTo>
                  <a:pt x="51" y="7"/>
                  <a:pt x="51" y="7"/>
                  <a:pt x="51" y="7"/>
                </a:cubicBezTo>
                <a:cubicBezTo>
                  <a:pt x="51" y="3"/>
                  <a:pt x="48" y="0"/>
                  <a:pt x="4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3" y="0"/>
                  <a:pt x="29" y="3"/>
                  <a:pt x="29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18" y="7"/>
                  <a:pt x="15" y="10"/>
                  <a:pt x="15" y="14"/>
                </a:cubicBezTo>
                <a:cubicBezTo>
                  <a:pt x="15" y="22"/>
                  <a:pt x="15" y="22"/>
                  <a:pt x="15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4" y="22"/>
                  <a:pt x="0" y="25"/>
                  <a:pt x="0" y="29"/>
                </a:cubicBezTo>
                <a:close/>
                <a:moveTo>
                  <a:pt x="8" y="29"/>
                </a:moveTo>
                <a:cubicBezTo>
                  <a:pt x="15" y="29"/>
                  <a:pt x="15" y="29"/>
                  <a:pt x="15" y="29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8"/>
                  <a:pt x="15" y="58"/>
                  <a:pt x="15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14"/>
                  <a:pt x="22" y="14"/>
                  <a:pt x="22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58"/>
                  <a:pt x="29" y="58"/>
                  <a:pt x="29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7"/>
                  <a:pt x="37" y="7"/>
                  <a:pt x="37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58"/>
                  <a:pt x="44" y="58"/>
                  <a:pt x="44" y="58"/>
                </a:cubicBezTo>
                <a:cubicBezTo>
                  <a:pt x="51" y="58"/>
                  <a:pt x="51" y="58"/>
                  <a:pt x="51" y="58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22"/>
                  <a:pt x="51" y="22"/>
                  <a:pt x="51" y="22"/>
                </a:cubicBezTo>
                <a:cubicBezTo>
                  <a:pt x="51" y="14"/>
                  <a:pt x="51" y="14"/>
                  <a:pt x="51" y="14"/>
                </a:cubicBezTo>
                <a:cubicBezTo>
                  <a:pt x="58" y="14"/>
                  <a:pt x="58" y="14"/>
                  <a:pt x="58" y="14"/>
                </a:cubicBezTo>
                <a:cubicBezTo>
                  <a:pt x="58" y="22"/>
                  <a:pt x="58" y="22"/>
                  <a:pt x="58" y="22"/>
                </a:cubicBezTo>
                <a:cubicBezTo>
                  <a:pt x="58" y="29"/>
                  <a:pt x="58" y="29"/>
                  <a:pt x="58" y="29"/>
                </a:cubicBezTo>
                <a:cubicBezTo>
                  <a:pt x="58" y="73"/>
                  <a:pt x="58" y="73"/>
                  <a:pt x="58" y="73"/>
                </a:cubicBezTo>
                <a:cubicBezTo>
                  <a:pt x="66" y="73"/>
                  <a:pt x="66" y="73"/>
                  <a:pt x="66" y="73"/>
                </a:cubicBezTo>
                <a:cubicBezTo>
                  <a:pt x="66" y="73"/>
                  <a:pt x="66" y="73"/>
                  <a:pt x="66" y="73"/>
                </a:cubicBezTo>
                <a:cubicBezTo>
                  <a:pt x="66" y="73"/>
                  <a:pt x="73" y="65"/>
                  <a:pt x="80" y="58"/>
                </a:cubicBezTo>
                <a:cubicBezTo>
                  <a:pt x="83" y="56"/>
                  <a:pt x="85" y="55"/>
                  <a:pt x="87" y="55"/>
                </a:cubicBezTo>
                <a:cubicBezTo>
                  <a:pt x="92" y="55"/>
                  <a:pt x="95" y="58"/>
                  <a:pt x="95" y="58"/>
                </a:cubicBezTo>
                <a:cubicBezTo>
                  <a:pt x="66" y="94"/>
                  <a:pt x="66" y="94"/>
                  <a:pt x="66" y="94"/>
                </a:cubicBezTo>
                <a:cubicBezTo>
                  <a:pt x="66" y="94"/>
                  <a:pt x="66" y="94"/>
                  <a:pt x="66" y="94"/>
                </a:cubicBezTo>
                <a:cubicBezTo>
                  <a:pt x="66" y="94"/>
                  <a:pt x="66" y="94"/>
                  <a:pt x="66" y="94"/>
                </a:cubicBezTo>
                <a:cubicBezTo>
                  <a:pt x="65" y="104"/>
                  <a:pt x="63" y="109"/>
                  <a:pt x="51" y="109"/>
                </a:cubicBezTo>
                <a:cubicBezTo>
                  <a:pt x="37" y="109"/>
                  <a:pt x="37" y="109"/>
                  <a:pt x="22" y="109"/>
                </a:cubicBezTo>
                <a:cubicBezTo>
                  <a:pt x="8" y="109"/>
                  <a:pt x="8" y="102"/>
                  <a:pt x="8" y="87"/>
                </a:cubicBezTo>
                <a:cubicBezTo>
                  <a:pt x="8" y="76"/>
                  <a:pt x="8" y="49"/>
                  <a:pt x="8" y="36"/>
                </a:cubicBezTo>
                <a:lnTo>
                  <a:pt x="8" y="2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6" name="Freeform 54"/>
          <p:cNvSpPr>
            <a:spLocks noEditPoints="1"/>
          </p:cNvSpPr>
          <p:nvPr/>
        </p:nvSpPr>
        <p:spPr bwMode="auto">
          <a:xfrm>
            <a:off x="7799630" y="1869949"/>
            <a:ext cx="259106" cy="259106"/>
          </a:xfrm>
          <a:custGeom>
            <a:avLst/>
            <a:gdLst>
              <a:gd name="T0" fmla="*/ 136059 w 109"/>
              <a:gd name="T1" fmla="*/ 0 h 109"/>
              <a:gd name="T2" fmla="*/ 0 w 109"/>
              <a:gd name="T3" fmla="*/ 136059 h 109"/>
              <a:gd name="T4" fmla="*/ 136059 w 109"/>
              <a:gd name="T5" fmla="*/ 274638 h 109"/>
              <a:gd name="T6" fmla="*/ 274638 w 109"/>
              <a:gd name="T7" fmla="*/ 136059 h 109"/>
              <a:gd name="T8" fmla="*/ 136059 w 109"/>
              <a:gd name="T9" fmla="*/ 0 h 109"/>
              <a:gd name="T10" fmla="*/ 146138 w 109"/>
              <a:gd name="T11" fmla="*/ 201569 h 109"/>
              <a:gd name="T12" fmla="*/ 146138 w 109"/>
              <a:gd name="T13" fmla="*/ 163775 h 109"/>
              <a:gd name="T14" fmla="*/ 55432 w 109"/>
              <a:gd name="T15" fmla="*/ 201569 h 109"/>
              <a:gd name="T16" fmla="*/ 146138 w 109"/>
              <a:gd name="T17" fmla="*/ 90706 h 109"/>
              <a:gd name="T18" fmla="*/ 146138 w 109"/>
              <a:gd name="T19" fmla="*/ 55432 h 109"/>
              <a:gd name="T20" fmla="*/ 219206 w 109"/>
              <a:gd name="T21" fmla="*/ 128500 h 109"/>
              <a:gd name="T22" fmla="*/ 146138 w 109"/>
              <a:gd name="T23" fmla="*/ 201569 h 10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9" h="109">
                <a:moveTo>
                  <a:pt x="54" y="0"/>
                </a:moveTo>
                <a:cubicBezTo>
                  <a:pt x="24" y="0"/>
                  <a:pt x="0" y="24"/>
                  <a:pt x="0" y="54"/>
                </a:cubicBezTo>
                <a:cubicBezTo>
                  <a:pt x="0" y="84"/>
                  <a:pt x="24" y="109"/>
                  <a:pt x="54" y="109"/>
                </a:cubicBezTo>
                <a:cubicBezTo>
                  <a:pt x="84" y="109"/>
                  <a:pt x="109" y="84"/>
                  <a:pt x="109" y="54"/>
                </a:cubicBezTo>
                <a:cubicBezTo>
                  <a:pt x="109" y="24"/>
                  <a:pt x="84" y="0"/>
                  <a:pt x="54" y="0"/>
                </a:cubicBezTo>
                <a:close/>
                <a:moveTo>
                  <a:pt x="58" y="80"/>
                </a:moveTo>
                <a:cubicBezTo>
                  <a:pt x="58" y="65"/>
                  <a:pt x="58" y="65"/>
                  <a:pt x="58" y="65"/>
                </a:cubicBezTo>
                <a:cubicBezTo>
                  <a:pt x="36" y="58"/>
                  <a:pt x="29" y="65"/>
                  <a:pt x="22" y="80"/>
                </a:cubicBezTo>
                <a:cubicBezTo>
                  <a:pt x="22" y="43"/>
                  <a:pt x="44" y="36"/>
                  <a:pt x="58" y="36"/>
                </a:cubicBezTo>
                <a:cubicBezTo>
                  <a:pt x="58" y="22"/>
                  <a:pt x="58" y="22"/>
                  <a:pt x="58" y="22"/>
                </a:cubicBezTo>
                <a:cubicBezTo>
                  <a:pt x="87" y="51"/>
                  <a:pt x="87" y="51"/>
                  <a:pt x="87" y="51"/>
                </a:cubicBezTo>
                <a:lnTo>
                  <a:pt x="58" y="8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8350794" y="1869949"/>
            <a:ext cx="259106" cy="259106"/>
            <a:chOff x="8543926" y="1860550"/>
            <a:chExt cx="274638" cy="274638"/>
          </a:xfrm>
          <a:solidFill>
            <a:schemeClr val="tx2"/>
          </a:solidFill>
        </p:grpSpPr>
        <p:sp>
          <p:nvSpPr>
            <p:cNvPr id="285" name="Freeform 55"/>
            <p:cNvSpPr>
              <a:spLocks noEditPoints="1"/>
            </p:cNvSpPr>
            <p:nvPr/>
          </p:nvSpPr>
          <p:spPr bwMode="auto">
            <a:xfrm>
              <a:off x="8543926" y="1860550"/>
              <a:ext cx="274638" cy="274638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0" y="54"/>
                </a:cxn>
                <a:cxn ang="0">
                  <a:pos x="55" y="109"/>
                </a:cxn>
                <a:cxn ang="0">
                  <a:pos x="109" y="54"/>
                </a:cxn>
                <a:cxn ang="0">
                  <a:pos x="55" y="0"/>
                </a:cxn>
                <a:cxn ang="0">
                  <a:pos x="55" y="102"/>
                </a:cxn>
                <a:cxn ang="0">
                  <a:pos x="8" y="54"/>
                </a:cxn>
                <a:cxn ang="0">
                  <a:pos x="55" y="7"/>
                </a:cxn>
                <a:cxn ang="0">
                  <a:pos x="102" y="54"/>
                </a:cxn>
                <a:cxn ang="0">
                  <a:pos x="55" y="102"/>
                </a:cxn>
              </a:cxnLst>
              <a:rect l="0" t="0" r="r" b="b"/>
              <a:pathLst>
                <a:path w="109" h="109">
                  <a:moveTo>
                    <a:pt x="55" y="0"/>
                  </a:moveTo>
                  <a:cubicBezTo>
                    <a:pt x="25" y="0"/>
                    <a:pt x="0" y="24"/>
                    <a:pt x="0" y="54"/>
                  </a:cubicBezTo>
                  <a:cubicBezTo>
                    <a:pt x="0" y="84"/>
                    <a:pt x="25" y="109"/>
                    <a:pt x="55" y="109"/>
                  </a:cubicBezTo>
                  <a:cubicBezTo>
                    <a:pt x="85" y="109"/>
                    <a:pt x="109" y="84"/>
                    <a:pt x="109" y="54"/>
                  </a:cubicBezTo>
                  <a:cubicBezTo>
                    <a:pt x="109" y="24"/>
                    <a:pt x="85" y="0"/>
                    <a:pt x="55" y="0"/>
                  </a:cubicBezTo>
                  <a:close/>
                  <a:moveTo>
                    <a:pt x="55" y="102"/>
                  </a:moveTo>
                  <a:cubicBezTo>
                    <a:pt x="29" y="102"/>
                    <a:pt x="8" y="80"/>
                    <a:pt x="8" y="54"/>
                  </a:cubicBezTo>
                  <a:cubicBezTo>
                    <a:pt x="8" y="28"/>
                    <a:pt x="29" y="7"/>
                    <a:pt x="55" y="7"/>
                  </a:cubicBezTo>
                  <a:cubicBezTo>
                    <a:pt x="81" y="7"/>
                    <a:pt x="102" y="28"/>
                    <a:pt x="102" y="54"/>
                  </a:cubicBezTo>
                  <a:cubicBezTo>
                    <a:pt x="102" y="80"/>
                    <a:pt x="81" y="102"/>
                    <a:pt x="55" y="102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86" name="Freeform 56"/>
            <p:cNvSpPr/>
            <p:nvPr/>
          </p:nvSpPr>
          <p:spPr bwMode="auto">
            <a:xfrm>
              <a:off x="8599488" y="1916113"/>
              <a:ext cx="163513" cy="146050"/>
            </a:xfrm>
            <a:custGeom>
              <a:avLst/>
              <a:gdLst/>
              <a:ahLst/>
              <a:cxnLst>
                <a:cxn ang="0">
                  <a:pos x="36" y="14"/>
                </a:cxn>
                <a:cxn ang="0">
                  <a:pos x="0" y="58"/>
                </a:cxn>
                <a:cxn ang="0">
                  <a:pos x="36" y="43"/>
                </a:cxn>
                <a:cxn ang="0">
                  <a:pos x="36" y="58"/>
                </a:cxn>
                <a:cxn ang="0">
                  <a:pos x="65" y="29"/>
                </a:cxn>
                <a:cxn ang="0">
                  <a:pos x="36" y="0"/>
                </a:cxn>
                <a:cxn ang="0">
                  <a:pos x="36" y="14"/>
                </a:cxn>
              </a:cxnLst>
              <a:rect l="0" t="0" r="r" b="b"/>
              <a:pathLst>
                <a:path w="65" h="58">
                  <a:moveTo>
                    <a:pt x="36" y="14"/>
                  </a:moveTo>
                  <a:cubicBezTo>
                    <a:pt x="22" y="14"/>
                    <a:pt x="0" y="21"/>
                    <a:pt x="0" y="58"/>
                  </a:cubicBezTo>
                  <a:cubicBezTo>
                    <a:pt x="7" y="43"/>
                    <a:pt x="15" y="36"/>
                    <a:pt x="36" y="43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36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28" name="Freeform 57"/>
          <p:cNvSpPr>
            <a:spLocks noEditPoints="1"/>
          </p:cNvSpPr>
          <p:nvPr/>
        </p:nvSpPr>
        <p:spPr bwMode="auto">
          <a:xfrm>
            <a:off x="1151238" y="2404636"/>
            <a:ext cx="275581" cy="277079"/>
          </a:xfrm>
          <a:custGeom>
            <a:avLst/>
            <a:gdLst>
              <a:gd name="T0" fmla="*/ 146050 w 116"/>
              <a:gd name="T1" fmla="*/ 0 h 116"/>
              <a:gd name="T2" fmla="*/ 0 w 116"/>
              <a:gd name="T3" fmla="*/ 146844 h 116"/>
              <a:gd name="T4" fmla="*/ 146050 w 116"/>
              <a:gd name="T5" fmla="*/ 293687 h 116"/>
              <a:gd name="T6" fmla="*/ 292100 w 116"/>
              <a:gd name="T7" fmla="*/ 146844 h 116"/>
              <a:gd name="T8" fmla="*/ 146050 w 116"/>
              <a:gd name="T9" fmla="*/ 0 h 116"/>
              <a:gd name="T10" fmla="*/ 128423 w 116"/>
              <a:gd name="T11" fmla="*/ 35445 h 116"/>
              <a:gd name="T12" fmla="*/ 163677 w 116"/>
              <a:gd name="T13" fmla="*/ 35445 h 116"/>
              <a:gd name="T14" fmla="*/ 163677 w 116"/>
              <a:gd name="T15" fmla="*/ 129121 h 116"/>
              <a:gd name="T16" fmla="*/ 128423 w 116"/>
              <a:gd name="T17" fmla="*/ 129121 h 116"/>
              <a:gd name="T18" fmla="*/ 128423 w 116"/>
              <a:gd name="T19" fmla="*/ 35445 h 116"/>
              <a:gd name="T20" fmla="*/ 146050 w 116"/>
              <a:gd name="T21" fmla="*/ 245583 h 116"/>
              <a:gd name="T22" fmla="*/ 50362 w 116"/>
              <a:gd name="T23" fmla="*/ 146844 h 116"/>
              <a:gd name="T24" fmla="*/ 108278 w 116"/>
              <a:gd name="T25" fmla="*/ 58231 h 116"/>
              <a:gd name="T26" fmla="*/ 110797 w 116"/>
              <a:gd name="T27" fmla="*/ 55699 h 116"/>
              <a:gd name="T28" fmla="*/ 110797 w 116"/>
              <a:gd name="T29" fmla="*/ 91144 h 116"/>
              <a:gd name="T30" fmla="*/ 78061 w 116"/>
              <a:gd name="T31" fmla="*/ 146844 h 116"/>
              <a:gd name="T32" fmla="*/ 146050 w 116"/>
              <a:gd name="T33" fmla="*/ 215202 h 116"/>
              <a:gd name="T34" fmla="*/ 214039 w 116"/>
              <a:gd name="T35" fmla="*/ 146844 h 116"/>
              <a:gd name="T36" fmla="*/ 183822 w 116"/>
              <a:gd name="T37" fmla="*/ 91144 h 116"/>
              <a:gd name="T38" fmla="*/ 183822 w 116"/>
              <a:gd name="T39" fmla="*/ 55699 h 116"/>
              <a:gd name="T40" fmla="*/ 186340 w 116"/>
              <a:gd name="T41" fmla="*/ 58231 h 116"/>
              <a:gd name="T42" fmla="*/ 244256 w 116"/>
              <a:gd name="T43" fmla="*/ 146844 h 116"/>
              <a:gd name="T44" fmla="*/ 146050 w 116"/>
              <a:gd name="T45" fmla="*/ 245583 h 1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6" h="116">
                <a:moveTo>
                  <a:pt x="58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90" y="116"/>
                  <a:pt x="116" y="90"/>
                  <a:pt x="116" y="58"/>
                </a:cubicBezTo>
                <a:cubicBezTo>
                  <a:pt x="116" y="26"/>
                  <a:pt x="90" y="0"/>
                  <a:pt x="58" y="0"/>
                </a:cubicBezTo>
                <a:close/>
                <a:moveTo>
                  <a:pt x="51" y="14"/>
                </a:moveTo>
                <a:cubicBezTo>
                  <a:pt x="65" y="14"/>
                  <a:pt x="65" y="14"/>
                  <a:pt x="65" y="14"/>
                </a:cubicBezTo>
                <a:cubicBezTo>
                  <a:pt x="65" y="51"/>
                  <a:pt x="65" y="51"/>
                  <a:pt x="65" y="51"/>
                </a:cubicBezTo>
                <a:cubicBezTo>
                  <a:pt x="51" y="51"/>
                  <a:pt x="51" y="51"/>
                  <a:pt x="51" y="51"/>
                </a:cubicBezTo>
                <a:lnTo>
                  <a:pt x="51" y="14"/>
                </a:lnTo>
                <a:close/>
                <a:moveTo>
                  <a:pt x="58" y="97"/>
                </a:moveTo>
                <a:cubicBezTo>
                  <a:pt x="37" y="97"/>
                  <a:pt x="20" y="79"/>
                  <a:pt x="20" y="58"/>
                </a:cubicBezTo>
                <a:cubicBezTo>
                  <a:pt x="20" y="43"/>
                  <a:pt x="29" y="29"/>
                  <a:pt x="43" y="23"/>
                </a:cubicBezTo>
                <a:cubicBezTo>
                  <a:pt x="44" y="22"/>
                  <a:pt x="44" y="22"/>
                  <a:pt x="44" y="22"/>
                </a:cubicBezTo>
                <a:cubicBezTo>
                  <a:pt x="44" y="36"/>
                  <a:pt x="44" y="36"/>
                  <a:pt x="44" y="36"/>
                </a:cubicBezTo>
                <a:cubicBezTo>
                  <a:pt x="36" y="41"/>
                  <a:pt x="31" y="49"/>
                  <a:pt x="31" y="58"/>
                </a:cubicBezTo>
                <a:cubicBezTo>
                  <a:pt x="31" y="73"/>
                  <a:pt x="43" y="85"/>
                  <a:pt x="58" y="85"/>
                </a:cubicBezTo>
                <a:cubicBezTo>
                  <a:pt x="73" y="85"/>
                  <a:pt x="85" y="73"/>
                  <a:pt x="85" y="58"/>
                </a:cubicBezTo>
                <a:cubicBezTo>
                  <a:pt x="85" y="49"/>
                  <a:pt x="80" y="41"/>
                  <a:pt x="73" y="36"/>
                </a:cubicBezTo>
                <a:cubicBezTo>
                  <a:pt x="73" y="22"/>
                  <a:pt x="73" y="22"/>
                  <a:pt x="73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88" y="29"/>
                  <a:pt x="97" y="43"/>
                  <a:pt x="97" y="58"/>
                </a:cubicBezTo>
                <a:cubicBezTo>
                  <a:pt x="97" y="79"/>
                  <a:pt x="79" y="97"/>
                  <a:pt x="58" y="9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29" name="Group 28"/>
          <p:cNvGrpSpPr/>
          <p:nvPr/>
        </p:nvGrpSpPr>
        <p:grpSpPr>
          <a:xfrm>
            <a:off x="4467197" y="2404636"/>
            <a:ext cx="275582" cy="277079"/>
            <a:chOff x="4427538" y="2427288"/>
            <a:chExt cx="292101" cy="293688"/>
          </a:xfrm>
          <a:solidFill>
            <a:schemeClr val="tx2"/>
          </a:solidFill>
        </p:grpSpPr>
        <p:sp>
          <p:nvSpPr>
            <p:cNvPr id="283" name="Freeform 58"/>
            <p:cNvSpPr>
              <a:spLocks noEditPoints="1"/>
            </p:cNvSpPr>
            <p:nvPr/>
          </p:nvSpPr>
          <p:spPr bwMode="auto">
            <a:xfrm>
              <a:off x="4427538" y="2519363"/>
              <a:ext cx="201613" cy="201613"/>
            </a:xfrm>
            <a:custGeom>
              <a:avLst/>
              <a:gdLst/>
              <a:ahLst/>
              <a:cxnLst>
                <a:cxn ang="0">
                  <a:pos x="75" y="32"/>
                </a:cxn>
                <a:cxn ang="0">
                  <a:pos x="64" y="32"/>
                </a:cxn>
                <a:cxn ang="0">
                  <a:pos x="61" y="26"/>
                </a:cxn>
                <a:cxn ang="0">
                  <a:pos x="69" y="19"/>
                </a:cxn>
                <a:cxn ang="0">
                  <a:pos x="69" y="13"/>
                </a:cxn>
                <a:cxn ang="0">
                  <a:pos x="66" y="10"/>
                </a:cxn>
                <a:cxn ang="0">
                  <a:pos x="59" y="10"/>
                </a:cxn>
                <a:cxn ang="0">
                  <a:pos x="52" y="17"/>
                </a:cxn>
                <a:cxn ang="0">
                  <a:pos x="45" y="14"/>
                </a:cxn>
                <a:cxn ang="0">
                  <a:pos x="45" y="5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2" y="5"/>
                </a:cxn>
                <a:cxn ang="0">
                  <a:pos x="32" y="14"/>
                </a:cxn>
                <a:cxn ang="0">
                  <a:pos x="25" y="17"/>
                </a:cxn>
                <a:cxn ang="0">
                  <a:pos x="19" y="11"/>
                </a:cxn>
                <a:cxn ang="0">
                  <a:pos x="12" y="11"/>
                </a:cxn>
                <a:cxn ang="0">
                  <a:pos x="9" y="14"/>
                </a:cxn>
                <a:cxn ang="0">
                  <a:pos x="9" y="21"/>
                </a:cxn>
                <a:cxn ang="0">
                  <a:pos x="16" y="27"/>
                </a:cxn>
                <a:cxn ang="0">
                  <a:pos x="13" y="35"/>
                </a:cxn>
                <a:cxn ang="0">
                  <a:pos x="4" y="35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4" y="48"/>
                </a:cxn>
                <a:cxn ang="0">
                  <a:pos x="13" y="48"/>
                </a:cxn>
                <a:cxn ang="0">
                  <a:pos x="17" y="55"/>
                </a:cxn>
                <a:cxn ang="0">
                  <a:pos x="11" y="61"/>
                </a:cxn>
                <a:cxn ang="0">
                  <a:pos x="11" y="68"/>
                </a:cxn>
                <a:cxn ang="0">
                  <a:pos x="14" y="71"/>
                </a:cxn>
                <a:cxn ang="0">
                  <a:pos x="20" y="71"/>
                </a:cxn>
                <a:cxn ang="0">
                  <a:pos x="27" y="64"/>
                </a:cxn>
                <a:cxn ang="0">
                  <a:pos x="34" y="66"/>
                </a:cxn>
                <a:cxn ang="0">
                  <a:pos x="34" y="76"/>
                </a:cxn>
                <a:cxn ang="0">
                  <a:pos x="39" y="80"/>
                </a:cxn>
                <a:cxn ang="0">
                  <a:pos x="43" y="80"/>
                </a:cxn>
                <a:cxn ang="0">
                  <a:pos x="48" y="76"/>
                </a:cxn>
                <a:cxn ang="0">
                  <a:pos x="48" y="65"/>
                </a:cxn>
                <a:cxn ang="0">
                  <a:pos x="54" y="62"/>
                </a:cxn>
                <a:cxn ang="0">
                  <a:pos x="61" y="69"/>
                </a:cxn>
                <a:cxn ang="0">
                  <a:pos x="67" y="69"/>
                </a:cxn>
                <a:cxn ang="0">
                  <a:pos x="70" y="66"/>
                </a:cxn>
                <a:cxn ang="0">
                  <a:pos x="70" y="60"/>
                </a:cxn>
                <a:cxn ang="0">
                  <a:pos x="63" y="52"/>
                </a:cxn>
                <a:cxn ang="0">
                  <a:pos x="65" y="46"/>
                </a:cxn>
                <a:cxn ang="0">
                  <a:pos x="75" y="46"/>
                </a:cxn>
                <a:cxn ang="0">
                  <a:pos x="80" y="41"/>
                </a:cxn>
                <a:cxn ang="0">
                  <a:pos x="80" y="37"/>
                </a:cxn>
                <a:cxn ang="0">
                  <a:pos x="75" y="32"/>
                </a:cxn>
                <a:cxn ang="0">
                  <a:pos x="39" y="51"/>
                </a:cxn>
                <a:cxn ang="0">
                  <a:pos x="28" y="40"/>
                </a:cxn>
                <a:cxn ang="0">
                  <a:pos x="39" y="29"/>
                </a:cxn>
                <a:cxn ang="0">
                  <a:pos x="50" y="40"/>
                </a:cxn>
                <a:cxn ang="0">
                  <a:pos x="39" y="51"/>
                </a:cxn>
              </a:cxnLst>
              <a:rect l="0" t="0" r="r" b="b"/>
              <a:pathLst>
                <a:path w="80" h="80">
                  <a:moveTo>
                    <a:pt x="75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30"/>
                    <a:pt x="63" y="28"/>
                    <a:pt x="61" y="26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1" y="17"/>
                    <a:pt x="71" y="14"/>
                    <a:pt x="69" y="13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8"/>
                    <a:pt x="61" y="8"/>
                    <a:pt x="59" y="10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0" y="16"/>
                    <a:pt x="48" y="15"/>
                    <a:pt x="45" y="14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2"/>
                    <a:pt x="43" y="0"/>
                    <a:pt x="4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0"/>
                    <a:pt x="32" y="2"/>
                    <a:pt x="32" y="5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5"/>
                    <a:pt x="27" y="16"/>
                    <a:pt x="25" y="17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9"/>
                    <a:pt x="14" y="9"/>
                    <a:pt x="12" y="1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6"/>
                    <a:pt x="8" y="19"/>
                    <a:pt x="9" y="21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29"/>
                    <a:pt x="13" y="32"/>
                    <a:pt x="1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2" y="35"/>
                    <a:pt x="0" y="37"/>
                    <a:pt x="0" y="3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2" y="48"/>
                    <a:pt x="4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4" y="51"/>
                    <a:pt x="15" y="53"/>
                    <a:pt x="17" y="55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9" y="63"/>
                    <a:pt x="9" y="66"/>
                    <a:pt x="11" y="68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6" y="72"/>
                    <a:pt x="19" y="72"/>
                    <a:pt x="20" y="71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9" y="65"/>
                    <a:pt x="32" y="66"/>
                    <a:pt x="34" y="6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6" y="80"/>
                    <a:pt x="39" y="80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6" y="80"/>
                    <a:pt x="48" y="78"/>
                    <a:pt x="48" y="76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50" y="64"/>
                    <a:pt x="52" y="63"/>
                    <a:pt x="54" y="62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3" y="71"/>
                    <a:pt x="66" y="71"/>
                    <a:pt x="67" y="69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2" y="64"/>
                    <a:pt x="72" y="62"/>
                    <a:pt x="70" y="60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4" y="50"/>
                    <a:pt x="64" y="48"/>
                    <a:pt x="6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8" y="46"/>
                    <a:pt x="80" y="44"/>
                    <a:pt x="80" y="41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4"/>
                    <a:pt x="78" y="32"/>
                    <a:pt x="75" y="32"/>
                  </a:cubicBezTo>
                  <a:close/>
                  <a:moveTo>
                    <a:pt x="39" y="51"/>
                  </a:moveTo>
                  <a:cubicBezTo>
                    <a:pt x="33" y="51"/>
                    <a:pt x="28" y="46"/>
                    <a:pt x="28" y="40"/>
                  </a:cubicBezTo>
                  <a:cubicBezTo>
                    <a:pt x="28" y="34"/>
                    <a:pt x="33" y="29"/>
                    <a:pt x="39" y="29"/>
                  </a:cubicBezTo>
                  <a:cubicBezTo>
                    <a:pt x="45" y="29"/>
                    <a:pt x="50" y="34"/>
                    <a:pt x="50" y="40"/>
                  </a:cubicBezTo>
                  <a:cubicBezTo>
                    <a:pt x="50" y="46"/>
                    <a:pt x="45" y="51"/>
                    <a:pt x="39" y="5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84" name="Freeform 59"/>
            <p:cNvSpPr>
              <a:spLocks noEditPoints="1"/>
            </p:cNvSpPr>
            <p:nvPr/>
          </p:nvSpPr>
          <p:spPr bwMode="auto">
            <a:xfrm>
              <a:off x="4591051" y="2427288"/>
              <a:ext cx="128588" cy="128588"/>
            </a:xfrm>
            <a:custGeom>
              <a:avLst/>
              <a:gdLst/>
              <a:ahLst/>
              <a:cxnLst>
                <a:cxn ang="0">
                  <a:pos x="48" y="20"/>
                </a:cxn>
                <a:cxn ang="0">
                  <a:pos x="41" y="20"/>
                </a:cxn>
                <a:cxn ang="0">
                  <a:pos x="39" y="17"/>
                </a:cxn>
                <a:cxn ang="0">
                  <a:pos x="44" y="12"/>
                </a:cxn>
                <a:cxn ang="0">
                  <a:pos x="44" y="8"/>
                </a:cxn>
                <a:cxn ang="0">
                  <a:pos x="42" y="6"/>
                </a:cxn>
                <a:cxn ang="0">
                  <a:pos x="38" y="6"/>
                </a:cxn>
                <a:cxn ang="0">
                  <a:pos x="33" y="11"/>
                </a:cxn>
                <a:cxn ang="0">
                  <a:pos x="29" y="9"/>
                </a:cxn>
                <a:cxn ang="0">
                  <a:pos x="29" y="3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1" y="3"/>
                </a:cxn>
                <a:cxn ang="0">
                  <a:pos x="21" y="9"/>
                </a:cxn>
                <a:cxn ang="0">
                  <a:pos x="16" y="11"/>
                </a:cxn>
                <a:cxn ang="0">
                  <a:pos x="12" y="7"/>
                </a:cxn>
                <a:cxn ang="0">
                  <a:pos x="8" y="7"/>
                </a:cxn>
                <a:cxn ang="0">
                  <a:pos x="6" y="9"/>
                </a:cxn>
                <a:cxn ang="0">
                  <a:pos x="6" y="13"/>
                </a:cxn>
                <a:cxn ang="0">
                  <a:pos x="10" y="17"/>
                </a:cxn>
                <a:cxn ang="0">
                  <a:pos x="8" y="22"/>
                </a:cxn>
                <a:cxn ang="0">
                  <a:pos x="3" y="22"/>
                </a:cxn>
                <a:cxn ang="0">
                  <a:pos x="0" y="25"/>
                </a:cxn>
                <a:cxn ang="0">
                  <a:pos x="0" y="27"/>
                </a:cxn>
                <a:cxn ang="0">
                  <a:pos x="3" y="30"/>
                </a:cxn>
                <a:cxn ang="0">
                  <a:pos x="9" y="30"/>
                </a:cxn>
                <a:cxn ang="0">
                  <a:pos x="11" y="35"/>
                </a:cxn>
                <a:cxn ang="0">
                  <a:pos x="7" y="39"/>
                </a:cxn>
                <a:cxn ang="0">
                  <a:pos x="7" y="43"/>
                </a:cxn>
                <a:cxn ang="0">
                  <a:pos x="9" y="45"/>
                </a:cxn>
                <a:cxn ang="0">
                  <a:pos x="13" y="45"/>
                </a:cxn>
                <a:cxn ang="0">
                  <a:pos x="17" y="41"/>
                </a:cxn>
                <a:cxn ang="0">
                  <a:pos x="22" y="42"/>
                </a:cxn>
                <a:cxn ang="0">
                  <a:pos x="22" y="48"/>
                </a:cxn>
                <a:cxn ang="0">
                  <a:pos x="25" y="51"/>
                </a:cxn>
                <a:cxn ang="0">
                  <a:pos x="28" y="51"/>
                </a:cxn>
                <a:cxn ang="0">
                  <a:pos x="31" y="48"/>
                </a:cxn>
                <a:cxn ang="0">
                  <a:pos x="31" y="41"/>
                </a:cxn>
                <a:cxn ang="0">
                  <a:pos x="35" y="39"/>
                </a:cxn>
                <a:cxn ang="0">
                  <a:pos x="39" y="44"/>
                </a:cxn>
                <a:cxn ang="0">
                  <a:pos x="43" y="44"/>
                </a:cxn>
                <a:cxn ang="0">
                  <a:pos x="45" y="42"/>
                </a:cxn>
                <a:cxn ang="0">
                  <a:pos x="45" y="38"/>
                </a:cxn>
                <a:cxn ang="0">
                  <a:pos x="40" y="33"/>
                </a:cxn>
                <a:cxn ang="0">
                  <a:pos x="42" y="29"/>
                </a:cxn>
                <a:cxn ang="0">
                  <a:pos x="48" y="29"/>
                </a:cxn>
                <a:cxn ang="0">
                  <a:pos x="51" y="26"/>
                </a:cxn>
                <a:cxn ang="0">
                  <a:pos x="51" y="23"/>
                </a:cxn>
                <a:cxn ang="0">
                  <a:pos x="48" y="20"/>
                </a:cxn>
                <a:cxn ang="0">
                  <a:pos x="25" y="32"/>
                </a:cxn>
                <a:cxn ang="0">
                  <a:pos x="18" y="25"/>
                </a:cxn>
                <a:cxn ang="0">
                  <a:pos x="25" y="18"/>
                </a:cxn>
                <a:cxn ang="0">
                  <a:pos x="32" y="25"/>
                </a:cxn>
                <a:cxn ang="0">
                  <a:pos x="25" y="32"/>
                </a:cxn>
              </a:cxnLst>
              <a:rect l="0" t="0" r="r" b="b"/>
              <a:pathLst>
                <a:path w="51" h="51">
                  <a:moveTo>
                    <a:pt x="48" y="20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19"/>
                    <a:pt x="40" y="18"/>
                    <a:pt x="39" y="17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1"/>
                    <a:pt x="45" y="9"/>
                    <a:pt x="44" y="8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5"/>
                    <a:pt x="39" y="5"/>
                    <a:pt x="38" y="6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0"/>
                    <a:pt x="31" y="9"/>
                    <a:pt x="29" y="9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8" y="0"/>
                    <a:pt x="2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1"/>
                    <a:pt x="21" y="3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9"/>
                    <a:pt x="18" y="10"/>
                    <a:pt x="16" y="11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9" y="6"/>
                    <a:pt x="8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5" y="12"/>
                    <a:pt x="6" y="13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20"/>
                    <a:pt x="8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2"/>
                    <a:pt x="0" y="23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0"/>
                    <a:pt x="3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2"/>
                    <a:pt x="10" y="34"/>
                    <a:pt x="11" y="35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6" y="40"/>
                    <a:pt x="6" y="42"/>
                    <a:pt x="7" y="43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10" y="46"/>
                    <a:pt x="12" y="46"/>
                    <a:pt x="13" y="45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9" y="41"/>
                    <a:pt x="20" y="42"/>
                    <a:pt x="22" y="42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9"/>
                    <a:pt x="23" y="51"/>
                    <a:pt x="25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9" y="51"/>
                    <a:pt x="31" y="49"/>
                    <a:pt x="31" y="48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3" y="40"/>
                    <a:pt x="35" y="39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5"/>
                    <a:pt x="42" y="45"/>
                    <a:pt x="43" y="44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6" y="41"/>
                    <a:pt x="46" y="39"/>
                    <a:pt x="45" y="38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2"/>
                    <a:pt x="41" y="30"/>
                    <a:pt x="42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50" y="29"/>
                    <a:pt x="51" y="28"/>
                    <a:pt x="51" y="26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2"/>
                    <a:pt x="50" y="20"/>
                    <a:pt x="48" y="20"/>
                  </a:cubicBezTo>
                  <a:close/>
                  <a:moveTo>
                    <a:pt x="25" y="32"/>
                  </a:moveTo>
                  <a:cubicBezTo>
                    <a:pt x="21" y="32"/>
                    <a:pt x="18" y="29"/>
                    <a:pt x="18" y="25"/>
                  </a:cubicBezTo>
                  <a:cubicBezTo>
                    <a:pt x="18" y="21"/>
                    <a:pt x="21" y="18"/>
                    <a:pt x="25" y="18"/>
                  </a:cubicBezTo>
                  <a:cubicBezTo>
                    <a:pt x="29" y="18"/>
                    <a:pt x="32" y="21"/>
                    <a:pt x="32" y="25"/>
                  </a:cubicBezTo>
                  <a:cubicBezTo>
                    <a:pt x="32" y="29"/>
                    <a:pt x="29" y="32"/>
                    <a:pt x="25" y="32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536571" y="2404636"/>
            <a:ext cx="259106" cy="277079"/>
            <a:chOff x="5561013" y="2427288"/>
            <a:chExt cx="274638" cy="293688"/>
          </a:xfrm>
          <a:solidFill>
            <a:schemeClr val="tx2"/>
          </a:solidFill>
        </p:grpSpPr>
        <p:sp>
          <p:nvSpPr>
            <p:cNvPr id="280" name="Freeform 60"/>
            <p:cNvSpPr/>
            <p:nvPr/>
          </p:nvSpPr>
          <p:spPr bwMode="auto">
            <a:xfrm>
              <a:off x="5608638" y="2546350"/>
              <a:ext cx="63500" cy="128588"/>
            </a:xfrm>
            <a:custGeom>
              <a:avLst/>
              <a:gdLst/>
              <a:ahLst/>
              <a:cxnLst>
                <a:cxn ang="0">
                  <a:pos x="18" y="21"/>
                </a:cxn>
                <a:cxn ang="0">
                  <a:pos x="18" y="81"/>
                </a:cxn>
                <a:cxn ang="0">
                  <a:pos x="40" y="81"/>
                </a:cxn>
                <a:cxn ang="0">
                  <a:pos x="40" y="0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5" y="24"/>
                </a:cxn>
                <a:cxn ang="0">
                  <a:pos x="18" y="21"/>
                </a:cxn>
              </a:cxnLst>
              <a:rect l="0" t="0" r="r" b="b"/>
              <a:pathLst>
                <a:path w="40" h="81">
                  <a:moveTo>
                    <a:pt x="18" y="21"/>
                  </a:moveTo>
                  <a:lnTo>
                    <a:pt x="18" y="81"/>
                  </a:lnTo>
                  <a:lnTo>
                    <a:pt x="40" y="81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0" y="6"/>
                  </a:lnTo>
                  <a:lnTo>
                    <a:pt x="5" y="24"/>
                  </a:lnTo>
                  <a:lnTo>
                    <a:pt x="18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81" name="Freeform 61"/>
            <p:cNvSpPr/>
            <p:nvPr/>
          </p:nvSpPr>
          <p:spPr bwMode="auto">
            <a:xfrm>
              <a:off x="5702301" y="2546350"/>
              <a:ext cx="98425" cy="128588"/>
            </a:xfrm>
            <a:custGeom>
              <a:avLst/>
              <a:gdLst/>
              <a:ahLst/>
              <a:cxnLst>
                <a:cxn ang="0">
                  <a:pos x="2" y="81"/>
                </a:cxn>
                <a:cxn ang="0">
                  <a:pos x="27" y="81"/>
                </a:cxn>
                <a:cxn ang="0">
                  <a:pos x="62" y="18"/>
                </a:cxn>
                <a:cxn ang="0">
                  <a:pos x="62" y="0"/>
                </a:cxn>
                <a:cxn ang="0">
                  <a:pos x="0" y="0"/>
                </a:cxn>
                <a:cxn ang="0">
                  <a:pos x="0" y="19"/>
                </a:cxn>
                <a:cxn ang="0">
                  <a:pos x="38" y="19"/>
                </a:cxn>
                <a:cxn ang="0">
                  <a:pos x="2" y="81"/>
                </a:cxn>
              </a:cxnLst>
              <a:rect l="0" t="0" r="r" b="b"/>
              <a:pathLst>
                <a:path w="62" h="81">
                  <a:moveTo>
                    <a:pt x="2" y="81"/>
                  </a:moveTo>
                  <a:lnTo>
                    <a:pt x="27" y="81"/>
                  </a:lnTo>
                  <a:lnTo>
                    <a:pt x="62" y="18"/>
                  </a:lnTo>
                  <a:lnTo>
                    <a:pt x="62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38" y="19"/>
                  </a:lnTo>
                  <a:lnTo>
                    <a:pt x="2" y="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82" name="Freeform 62"/>
            <p:cNvSpPr>
              <a:spLocks noEditPoints="1"/>
            </p:cNvSpPr>
            <p:nvPr/>
          </p:nvSpPr>
          <p:spPr bwMode="auto">
            <a:xfrm>
              <a:off x="5561013" y="2427288"/>
              <a:ext cx="274638" cy="293688"/>
            </a:xfrm>
            <a:custGeom>
              <a:avLst/>
              <a:gdLst/>
              <a:ahLst/>
              <a:cxnLst>
                <a:cxn ang="0">
                  <a:pos x="94" y="14"/>
                </a:cxn>
                <a:cxn ang="0">
                  <a:pos x="94" y="4"/>
                </a:cxn>
                <a:cxn ang="0">
                  <a:pos x="91" y="0"/>
                </a:cxn>
                <a:cxn ang="0">
                  <a:pos x="76" y="0"/>
                </a:cxn>
                <a:cxn ang="0">
                  <a:pos x="73" y="4"/>
                </a:cxn>
                <a:cxn ang="0">
                  <a:pos x="73" y="14"/>
                </a:cxn>
                <a:cxn ang="0">
                  <a:pos x="36" y="14"/>
                </a:cxn>
                <a:cxn ang="0">
                  <a:pos x="36" y="4"/>
                </a:cxn>
                <a:cxn ang="0">
                  <a:pos x="33" y="0"/>
                </a:cxn>
                <a:cxn ang="0">
                  <a:pos x="18" y="0"/>
                </a:cxn>
                <a:cxn ang="0">
                  <a:pos x="15" y="4"/>
                </a:cxn>
                <a:cxn ang="0">
                  <a:pos x="15" y="14"/>
                </a:cxn>
                <a:cxn ang="0">
                  <a:pos x="0" y="14"/>
                </a:cxn>
                <a:cxn ang="0">
                  <a:pos x="0" y="116"/>
                </a:cxn>
                <a:cxn ang="0">
                  <a:pos x="109" y="116"/>
                </a:cxn>
                <a:cxn ang="0">
                  <a:pos x="109" y="14"/>
                </a:cxn>
                <a:cxn ang="0">
                  <a:pos x="94" y="14"/>
                </a:cxn>
                <a:cxn ang="0">
                  <a:pos x="80" y="7"/>
                </a:cxn>
                <a:cxn ang="0">
                  <a:pos x="87" y="7"/>
                </a:cxn>
                <a:cxn ang="0">
                  <a:pos x="87" y="22"/>
                </a:cxn>
                <a:cxn ang="0">
                  <a:pos x="80" y="22"/>
                </a:cxn>
                <a:cxn ang="0">
                  <a:pos x="80" y="7"/>
                </a:cxn>
                <a:cxn ang="0">
                  <a:pos x="22" y="7"/>
                </a:cxn>
                <a:cxn ang="0">
                  <a:pos x="29" y="7"/>
                </a:cxn>
                <a:cxn ang="0">
                  <a:pos x="29" y="22"/>
                </a:cxn>
                <a:cxn ang="0">
                  <a:pos x="22" y="22"/>
                </a:cxn>
                <a:cxn ang="0">
                  <a:pos x="22" y="7"/>
                </a:cxn>
                <a:cxn ang="0">
                  <a:pos x="102" y="109"/>
                </a:cxn>
                <a:cxn ang="0">
                  <a:pos x="7" y="109"/>
                </a:cxn>
                <a:cxn ang="0">
                  <a:pos x="7" y="36"/>
                </a:cxn>
                <a:cxn ang="0">
                  <a:pos x="102" y="36"/>
                </a:cxn>
                <a:cxn ang="0">
                  <a:pos x="102" y="109"/>
                </a:cxn>
              </a:cxnLst>
              <a:rect l="0" t="0" r="r" b="b"/>
              <a:pathLst>
                <a:path w="109" h="116">
                  <a:moveTo>
                    <a:pt x="94" y="1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94" y="2"/>
                    <a:pt x="93" y="0"/>
                    <a:pt x="91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4" y="0"/>
                    <a:pt x="73" y="2"/>
                    <a:pt x="73" y="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2"/>
                    <a:pt x="35" y="0"/>
                    <a:pt x="3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5" y="2"/>
                    <a:pt x="15" y="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4"/>
                    <a:pt x="109" y="14"/>
                    <a:pt x="109" y="14"/>
                  </a:cubicBezTo>
                  <a:lnTo>
                    <a:pt x="94" y="14"/>
                  </a:lnTo>
                  <a:close/>
                  <a:moveTo>
                    <a:pt x="80" y="7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0" y="22"/>
                    <a:pt x="80" y="22"/>
                    <a:pt x="80" y="22"/>
                  </a:cubicBezTo>
                  <a:lnTo>
                    <a:pt x="80" y="7"/>
                  </a:lnTo>
                  <a:close/>
                  <a:moveTo>
                    <a:pt x="22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2" y="22"/>
                    <a:pt x="22" y="22"/>
                    <a:pt x="22" y="22"/>
                  </a:cubicBezTo>
                  <a:lnTo>
                    <a:pt x="22" y="7"/>
                  </a:lnTo>
                  <a:close/>
                  <a:moveTo>
                    <a:pt x="102" y="109"/>
                  </a:moveTo>
                  <a:cubicBezTo>
                    <a:pt x="7" y="109"/>
                    <a:pt x="7" y="109"/>
                    <a:pt x="7" y="109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02" y="36"/>
                    <a:pt x="102" y="36"/>
                    <a:pt x="102" y="36"/>
                  </a:cubicBezTo>
                  <a:lnTo>
                    <a:pt x="102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5018359" y="2404636"/>
            <a:ext cx="200695" cy="277079"/>
            <a:chOff x="5011738" y="2427288"/>
            <a:chExt cx="212725" cy="293688"/>
          </a:xfrm>
          <a:solidFill>
            <a:schemeClr val="tx2"/>
          </a:solidFill>
        </p:grpSpPr>
        <p:sp>
          <p:nvSpPr>
            <p:cNvPr id="278" name="Freeform 63"/>
            <p:cNvSpPr>
              <a:spLocks noEditPoints="1"/>
            </p:cNvSpPr>
            <p:nvPr/>
          </p:nvSpPr>
          <p:spPr bwMode="auto">
            <a:xfrm>
              <a:off x="5011738" y="2427288"/>
              <a:ext cx="212725" cy="293688"/>
            </a:xfrm>
            <a:custGeom>
              <a:avLst/>
              <a:gdLst/>
              <a:ahLst/>
              <a:cxnLst>
                <a:cxn ang="0">
                  <a:pos x="78" y="11"/>
                </a:cxn>
                <a:cxn ang="0">
                  <a:pos x="84" y="11"/>
                </a:cxn>
                <a:cxn ang="0">
                  <a:pos x="84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7" y="11"/>
                </a:cxn>
                <a:cxn ang="0">
                  <a:pos x="30" y="52"/>
                </a:cxn>
                <a:cxn ang="0">
                  <a:pos x="30" y="64"/>
                </a:cxn>
                <a:cxn ang="0">
                  <a:pos x="8" y="105"/>
                </a:cxn>
                <a:cxn ang="0">
                  <a:pos x="0" y="105"/>
                </a:cxn>
                <a:cxn ang="0">
                  <a:pos x="0" y="116"/>
                </a:cxn>
                <a:cxn ang="0">
                  <a:pos x="84" y="116"/>
                </a:cxn>
                <a:cxn ang="0">
                  <a:pos x="84" y="105"/>
                </a:cxn>
                <a:cxn ang="0">
                  <a:pos x="78" y="105"/>
                </a:cxn>
                <a:cxn ang="0">
                  <a:pos x="55" y="64"/>
                </a:cxn>
                <a:cxn ang="0">
                  <a:pos x="55" y="52"/>
                </a:cxn>
                <a:cxn ang="0">
                  <a:pos x="78" y="11"/>
                </a:cxn>
                <a:cxn ang="0">
                  <a:pos x="52" y="69"/>
                </a:cxn>
                <a:cxn ang="0">
                  <a:pos x="72" y="105"/>
                </a:cxn>
                <a:cxn ang="0">
                  <a:pos x="67" y="105"/>
                </a:cxn>
                <a:cxn ang="0">
                  <a:pos x="56" y="93"/>
                </a:cxn>
                <a:cxn ang="0">
                  <a:pos x="43" y="77"/>
                </a:cxn>
                <a:cxn ang="0">
                  <a:pos x="30" y="93"/>
                </a:cxn>
                <a:cxn ang="0">
                  <a:pos x="20" y="105"/>
                </a:cxn>
                <a:cxn ang="0">
                  <a:pos x="13" y="105"/>
                </a:cxn>
                <a:cxn ang="0">
                  <a:pos x="34" y="69"/>
                </a:cxn>
                <a:cxn ang="0">
                  <a:pos x="36" y="69"/>
                </a:cxn>
                <a:cxn ang="0">
                  <a:pos x="36" y="48"/>
                </a:cxn>
                <a:cxn ang="0">
                  <a:pos x="34" y="47"/>
                </a:cxn>
                <a:cxn ang="0">
                  <a:pos x="13" y="11"/>
                </a:cxn>
                <a:cxn ang="0">
                  <a:pos x="72" y="11"/>
                </a:cxn>
                <a:cxn ang="0">
                  <a:pos x="52" y="47"/>
                </a:cxn>
                <a:cxn ang="0">
                  <a:pos x="49" y="48"/>
                </a:cxn>
                <a:cxn ang="0">
                  <a:pos x="49" y="69"/>
                </a:cxn>
                <a:cxn ang="0">
                  <a:pos x="52" y="69"/>
                </a:cxn>
              </a:cxnLst>
              <a:rect l="0" t="0" r="r" b="b"/>
              <a:pathLst>
                <a:path w="84" h="116">
                  <a:moveTo>
                    <a:pt x="78" y="11"/>
                  </a:moveTo>
                  <a:cubicBezTo>
                    <a:pt x="84" y="11"/>
                    <a:pt x="84" y="11"/>
                    <a:pt x="84" y="11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33"/>
                    <a:pt x="16" y="48"/>
                    <a:pt x="30" y="52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17" y="69"/>
                    <a:pt x="9" y="83"/>
                    <a:pt x="8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7" y="83"/>
                    <a:pt x="69" y="69"/>
                    <a:pt x="55" y="64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69" y="48"/>
                    <a:pt x="77" y="33"/>
                    <a:pt x="78" y="11"/>
                  </a:cubicBezTo>
                  <a:close/>
                  <a:moveTo>
                    <a:pt x="52" y="69"/>
                  </a:moveTo>
                  <a:cubicBezTo>
                    <a:pt x="67" y="73"/>
                    <a:pt x="72" y="90"/>
                    <a:pt x="72" y="105"/>
                  </a:cubicBezTo>
                  <a:cubicBezTo>
                    <a:pt x="67" y="105"/>
                    <a:pt x="67" y="105"/>
                    <a:pt x="67" y="105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4" y="90"/>
                    <a:pt x="18" y="73"/>
                    <a:pt x="34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18" y="43"/>
                    <a:pt x="14" y="27"/>
                    <a:pt x="13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2" y="27"/>
                    <a:pt x="67" y="43"/>
                    <a:pt x="52" y="47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69"/>
                    <a:pt x="49" y="69"/>
                    <a:pt x="49" y="69"/>
                  </a:cubicBezTo>
                  <a:lnTo>
                    <a:pt x="52" y="6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79" name="Freeform 64"/>
            <p:cNvSpPr/>
            <p:nvPr/>
          </p:nvSpPr>
          <p:spPr bwMode="auto">
            <a:xfrm>
              <a:off x="5092701" y="2516188"/>
              <a:ext cx="60325" cy="3492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0"/>
                </a:cxn>
                <a:cxn ang="0">
                  <a:pos x="9" y="11"/>
                </a:cxn>
                <a:cxn ang="0">
                  <a:pos x="19" y="22"/>
                </a:cxn>
                <a:cxn ang="0">
                  <a:pos x="29" y="11"/>
                </a:cxn>
                <a:cxn ang="0">
                  <a:pos x="38" y="0"/>
                </a:cxn>
              </a:cxnLst>
              <a:rect l="0" t="0" r="r" b="b"/>
              <a:pathLst>
                <a:path w="38" h="22">
                  <a:moveTo>
                    <a:pt x="38" y="0"/>
                  </a:moveTo>
                  <a:lnTo>
                    <a:pt x="0" y="0"/>
                  </a:lnTo>
                  <a:lnTo>
                    <a:pt x="9" y="11"/>
                  </a:lnTo>
                  <a:lnTo>
                    <a:pt x="19" y="22"/>
                  </a:lnTo>
                  <a:lnTo>
                    <a:pt x="29" y="11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32" name="Freeform 65"/>
          <p:cNvSpPr/>
          <p:nvPr/>
        </p:nvSpPr>
        <p:spPr bwMode="auto">
          <a:xfrm>
            <a:off x="6125175" y="2473531"/>
            <a:ext cx="275581" cy="139288"/>
          </a:xfrm>
          <a:custGeom>
            <a:avLst/>
            <a:gdLst>
              <a:gd name="T0" fmla="*/ 292100 w 184"/>
              <a:gd name="T1" fmla="*/ 55562 h 93"/>
              <a:gd name="T2" fmla="*/ 90488 w 184"/>
              <a:gd name="T3" fmla="*/ 55562 h 93"/>
              <a:gd name="T4" fmla="*/ 90488 w 184"/>
              <a:gd name="T5" fmla="*/ 0 h 93"/>
              <a:gd name="T6" fmla="*/ 0 w 184"/>
              <a:gd name="T7" fmla="*/ 74612 h 93"/>
              <a:gd name="T8" fmla="*/ 90488 w 184"/>
              <a:gd name="T9" fmla="*/ 147637 h 93"/>
              <a:gd name="T10" fmla="*/ 90488 w 184"/>
              <a:gd name="T11" fmla="*/ 92075 h 93"/>
              <a:gd name="T12" fmla="*/ 292100 w 184"/>
              <a:gd name="T13" fmla="*/ 92075 h 93"/>
              <a:gd name="T14" fmla="*/ 292100 w 184"/>
              <a:gd name="T15" fmla="*/ 55562 h 9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4" h="93">
                <a:moveTo>
                  <a:pt x="184" y="35"/>
                </a:moveTo>
                <a:lnTo>
                  <a:pt x="57" y="35"/>
                </a:lnTo>
                <a:lnTo>
                  <a:pt x="57" y="0"/>
                </a:lnTo>
                <a:lnTo>
                  <a:pt x="0" y="47"/>
                </a:lnTo>
                <a:lnTo>
                  <a:pt x="57" y="93"/>
                </a:lnTo>
                <a:lnTo>
                  <a:pt x="57" y="58"/>
                </a:lnTo>
                <a:lnTo>
                  <a:pt x="184" y="58"/>
                </a:lnTo>
                <a:lnTo>
                  <a:pt x="184" y="3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3" name="Freeform 66"/>
          <p:cNvSpPr/>
          <p:nvPr/>
        </p:nvSpPr>
        <p:spPr bwMode="auto">
          <a:xfrm>
            <a:off x="7365291" y="2404636"/>
            <a:ext cx="140786" cy="277079"/>
          </a:xfrm>
          <a:custGeom>
            <a:avLst/>
            <a:gdLst>
              <a:gd name="T0" fmla="*/ 149225 w 94"/>
              <a:gd name="T1" fmla="*/ 92075 h 185"/>
              <a:gd name="T2" fmla="*/ 76200 w 94"/>
              <a:gd name="T3" fmla="*/ 0 h 185"/>
              <a:gd name="T4" fmla="*/ 0 w 94"/>
              <a:gd name="T5" fmla="*/ 92075 h 185"/>
              <a:gd name="T6" fmla="*/ 55563 w 94"/>
              <a:gd name="T7" fmla="*/ 92075 h 185"/>
              <a:gd name="T8" fmla="*/ 55563 w 94"/>
              <a:gd name="T9" fmla="*/ 293687 h 185"/>
              <a:gd name="T10" fmla="*/ 93663 w 94"/>
              <a:gd name="T11" fmla="*/ 293687 h 185"/>
              <a:gd name="T12" fmla="*/ 93663 w 94"/>
              <a:gd name="T13" fmla="*/ 92075 h 185"/>
              <a:gd name="T14" fmla="*/ 149225 w 94"/>
              <a:gd name="T15" fmla="*/ 92075 h 18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4" h="185">
                <a:moveTo>
                  <a:pt x="94" y="58"/>
                </a:moveTo>
                <a:lnTo>
                  <a:pt x="48" y="0"/>
                </a:lnTo>
                <a:lnTo>
                  <a:pt x="0" y="58"/>
                </a:lnTo>
                <a:lnTo>
                  <a:pt x="35" y="58"/>
                </a:lnTo>
                <a:lnTo>
                  <a:pt x="35" y="185"/>
                </a:lnTo>
                <a:lnTo>
                  <a:pt x="59" y="185"/>
                </a:lnTo>
                <a:lnTo>
                  <a:pt x="59" y="58"/>
                </a:lnTo>
                <a:lnTo>
                  <a:pt x="94" y="5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4" name="Freeform 67"/>
          <p:cNvSpPr/>
          <p:nvPr/>
        </p:nvSpPr>
        <p:spPr bwMode="auto">
          <a:xfrm>
            <a:off x="6676338" y="2473531"/>
            <a:ext cx="275581" cy="139288"/>
          </a:xfrm>
          <a:custGeom>
            <a:avLst/>
            <a:gdLst>
              <a:gd name="T0" fmla="*/ 292100 w 184"/>
              <a:gd name="T1" fmla="*/ 74612 h 93"/>
              <a:gd name="T2" fmla="*/ 201613 w 184"/>
              <a:gd name="T3" fmla="*/ 0 h 93"/>
              <a:gd name="T4" fmla="*/ 201613 w 184"/>
              <a:gd name="T5" fmla="*/ 55562 h 93"/>
              <a:gd name="T6" fmla="*/ 0 w 184"/>
              <a:gd name="T7" fmla="*/ 55562 h 93"/>
              <a:gd name="T8" fmla="*/ 0 w 184"/>
              <a:gd name="T9" fmla="*/ 92075 h 93"/>
              <a:gd name="T10" fmla="*/ 201613 w 184"/>
              <a:gd name="T11" fmla="*/ 92075 h 93"/>
              <a:gd name="T12" fmla="*/ 201613 w 184"/>
              <a:gd name="T13" fmla="*/ 147637 h 93"/>
              <a:gd name="T14" fmla="*/ 292100 w 184"/>
              <a:gd name="T15" fmla="*/ 74612 h 9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4" h="93">
                <a:moveTo>
                  <a:pt x="184" y="47"/>
                </a:moveTo>
                <a:lnTo>
                  <a:pt x="127" y="0"/>
                </a:lnTo>
                <a:lnTo>
                  <a:pt x="127" y="35"/>
                </a:lnTo>
                <a:lnTo>
                  <a:pt x="0" y="35"/>
                </a:lnTo>
                <a:lnTo>
                  <a:pt x="0" y="58"/>
                </a:lnTo>
                <a:lnTo>
                  <a:pt x="127" y="58"/>
                </a:lnTo>
                <a:lnTo>
                  <a:pt x="127" y="93"/>
                </a:lnTo>
                <a:lnTo>
                  <a:pt x="184" y="4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5" name="Freeform 68"/>
          <p:cNvSpPr/>
          <p:nvPr/>
        </p:nvSpPr>
        <p:spPr bwMode="auto">
          <a:xfrm>
            <a:off x="7920946" y="2404636"/>
            <a:ext cx="137791" cy="277079"/>
          </a:xfrm>
          <a:custGeom>
            <a:avLst/>
            <a:gdLst>
              <a:gd name="T0" fmla="*/ 90488 w 92"/>
              <a:gd name="T1" fmla="*/ 203200 h 185"/>
              <a:gd name="T2" fmla="*/ 90488 w 92"/>
              <a:gd name="T3" fmla="*/ 0 h 185"/>
              <a:gd name="T4" fmla="*/ 53975 w 92"/>
              <a:gd name="T5" fmla="*/ 0 h 185"/>
              <a:gd name="T6" fmla="*/ 53975 w 92"/>
              <a:gd name="T7" fmla="*/ 203200 h 185"/>
              <a:gd name="T8" fmla="*/ 0 w 92"/>
              <a:gd name="T9" fmla="*/ 203200 h 185"/>
              <a:gd name="T10" fmla="*/ 73025 w 92"/>
              <a:gd name="T11" fmla="*/ 293687 h 185"/>
              <a:gd name="T12" fmla="*/ 146050 w 92"/>
              <a:gd name="T13" fmla="*/ 203200 h 185"/>
              <a:gd name="T14" fmla="*/ 90488 w 92"/>
              <a:gd name="T15" fmla="*/ 203200 h 18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85">
                <a:moveTo>
                  <a:pt x="57" y="128"/>
                </a:moveTo>
                <a:lnTo>
                  <a:pt x="57" y="0"/>
                </a:lnTo>
                <a:lnTo>
                  <a:pt x="34" y="0"/>
                </a:lnTo>
                <a:lnTo>
                  <a:pt x="34" y="128"/>
                </a:lnTo>
                <a:lnTo>
                  <a:pt x="0" y="128"/>
                </a:lnTo>
                <a:lnTo>
                  <a:pt x="46" y="185"/>
                </a:lnTo>
                <a:lnTo>
                  <a:pt x="92" y="128"/>
                </a:lnTo>
                <a:lnTo>
                  <a:pt x="57" y="12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3914537" y="2957295"/>
            <a:ext cx="277079" cy="275581"/>
            <a:chOff x="3841751" y="3013075"/>
            <a:chExt cx="293688" cy="292100"/>
          </a:xfrm>
          <a:solidFill>
            <a:schemeClr val="tx2"/>
          </a:solidFill>
        </p:grpSpPr>
        <p:sp>
          <p:nvSpPr>
            <p:cNvPr id="276" name="Freeform 69"/>
            <p:cNvSpPr>
              <a:spLocks noEditPoints="1"/>
            </p:cNvSpPr>
            <p:nvPr/>
          </p:nvSpPr>
          <p:spPr bwMode="auto">
            <a:xfrm>
              <a:off x="3841751" y="3013075"/>
              <a:ext cx="293688" cy="292100"/>
            </a:xfrm>
            <a:custGeom>
              <a:avLst/>
              <a:gdLst/>
              <a:ahLst/>
              <a:cxnLst>
                <a:cxn ang="0">
                  <a:pos x="116" y="55"/>
                </a:cxn>
                <a:cxn ang="0">
                  <a:pos x="58" y="0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65"/>
                </a:cxn>
                <a:cxn ang="0">
                  <a:pos x="58" y="116"/>
                </a:cxn>
                <a:cxn ang="0">
                  <a:pos x="112" y="79"/>
                </a:cxn>
                <a:cxn ang="0">
                  <a:pos x="116" y="58"/>
                </a:cxn>
                <a:cxn ang="0">
                  <a:pos x="116" y="55"/>
                </a:cxn>
                <a:cxn ang="0">
                  <a:pos x="32" y="66"/>
                </a:cxn>
                <a:cxn ang="0">
                  <a:pos x="21" y="55"/>
                </a:cxn>
                <a:cxn ang="0">
                  <a:pos x="32" y="44"/>
                </a:cxn>
                <a:cxn ang="0">
                  <a:pos x="43" y="55"/>
                </a:cxn>
                <a:cxn ang="0">
                  <a:pos x="32" y="66"/>
                </a:cxn>
                <a:cxn ang="0">
                  <a:pos x="107" y="69"/>
                </a:cxn>
                <a:cxn ang="0">
                  <a:pos x="84" y="83"/>
                </a:cxn>
                <a:cxn ang="0">
                  <a:pos x="61" y="56"/>
                </a:cxn>
                <a:cxn ang="0">
                  <a:pos x="32" y="23"/>
                </a:cxn>
                <a:cxn ang="0">
                  <a:pos x="19" y="25"/>
                </a:cxn>
                <a:cxn ang="0">
                  <a:pos x="58" y="8"/>
                </a:cxn>
                <a:cxn ang="0">
                  <a:pos x="109" y="58"/>
                </a:cxn>
                <a:cxn ang="0">
                  <a:pos x="107" y="69"/>
                </a:cxn>
              </a:cxnLst>
              <a:rect l="0" t="0" r="r" b="b"/>
              <a:pathLst>
                <a:path w="116" h="116">
                  <a:moveTo>
                    <a:pt x="116" y="55"/>
                  </a:moveTo>
                  <a:cubicBezTo>
                    <a:pt x="114" y="25"/>
                    <a:pt x="89" y="0"/>
                    <a:pt x="58" y="0"/>
                  </a:cubicBezTo>
                  <a:cubicBezTo>
                    <a:pt x="30" y="0"/>
                    <a:pt x="7" y="19"/>
                    <a:pt x="1" y="45"/>
                  </a:cubicBezTo>
                  <a:cubicBezTo>
                    <a:pt x="0" y="49"/>
                    <a:pt x="0" y="54"/>
                    <a:pt x="0" y="58"/>
                  </a:cubicBezTo>
                  <a:cubicBezTo>
                    <a:pt x="0" y="61"/>
                    <a:pt x="0" y="63"/>
                    <a:pt x="0" y="65"/>
                  </a:cubicBezTo>
                  <a:cubicBezTo>
                    <a:pt x="3" y="94"/>
                    <a:pt x="28" y="116"/>
                    <a:pt x="58" y="116"/>
                  </a:cubicBezTo>
                  <a:cubicBezTo>
                    <a:pt x="83" y="116"/>
                    <a:pt x="104" y="101"/>
                    <a:pt x="112" y="79"/>
                  </a:cubicBezTo>
                  <a:cubicBezTo>
                    <a:pt x="114" y="73"/>
                    <a:pt x="116" y="66"/>
                    <a:pt x="116" y="58"/>
                  </a:cubicBezTo>
                  <a:cubicBezTo>
                    <a:pt x="116" y="57"/>
                    <a:pt x="116" y="56"/>
                    <a:pt x="116" y="55"/>
                  </a:cubicBezTo>
                  <a:close/>
                  <a:moveTo>
                    <a:pt x="32" y="66"/>
                  </a:moveTo>
                  <a:cubicBezTo>
                    <a:pt x="26" y="66"/>
                    <a:pt x="21" y="61"/>
                    <a:pt x="21" y="55"/>
                  </a:cubicBezTo>
                  <a:cubicBezTo>
                    <a:pt x="21" y="49"/>
                    <a:pt x="26" y="44"/>
                    <a:pt x="32" y="44"/>
                  </a:cubicBezTo>
                  <a:cubicBezTo>
                    <a:pt x="38" y="44"/>
                    <a:pt x="43" y="49"/>
                    <a:pt x="43" y="55"/>
                  </a:cubicBezTo>
                  <a:cubicBezTo>
                    <a:pt x="43" y="61"/>
                    <a:pt x="38" y="66"/>
                    <a:pt x="32" y="66"/>
                  </a:cubicBezTo>
                  <a:close/>
                  <a:moveTo>
                    <a:pt x="107" y="69"/>
                  </a:moveTo>
                  <a:cubicBezTo>
                    <a:pt x="101" y="78"/>
                    <a:pt x="92" y="83"/>
                    <a:pt x="84" y="83"/>
                  </a:cubicBezTo>
                  <a:cubicBezTo>
                    <a:pt x="73" y="83"/>
                    <a:pt x="61" y="74"/>
                    <a:pt x="61" y="56"/>
                  </a:cubicBezTo>
                  <a:cubicBezTo>
                    <a:pt x="61" y="34"/>
                    <a:pt x="46" y="23"/>
                    <a:pt x="32" y="23"/>
                  </a:cubicBezTo>
                  <a:cubicBezTo>
                    <a:pt x="27" y="23"/>
                    <a:pt x="23" y="24"/>
                    <a:pt x="19" y="25"/>
                  </a:cubicBezTo>
                  <a:cubicBezTo>
                    <a:pt x="29" y="14"/>
                    <a:pt x="42" y="8"/>
                    <a:pt x="58" y="8"/>
                  </a:cubicBezTo>
                  <a:cubicBezTo>
                    <a:pt x="86" y="8"/>
                    <a:pt x="109" y="30"/>
                    <a:pt x="109" y="58"/>
                  </a:cubicBezTo>
                  <a:cubicBezTo>
                    <a:pt x="109" y="62"/>
                    <a:pt x="108" y="65"/>
                    <a:pt x="107" y="69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77" name="Oval 70"/>
            <p:cNvSpPr>
              <a:spLocks noChangeArrowheads="1"/>
            </p:cNvSpPr>
            <p:nvPr/>
          </p:nvSpPr>
          <p:spPr bwMode="auto">
            <a:xfrm>
              <a:off x="4024313" y="3141663"/>
              <a:ext cx="55563" cy="555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600075" y="4064114"/>
            <a:ext cx="275581" cy="275581"/>
            <a:chOff x="328613" y="4186238"/>
            <a:chExt cx="292100" cy="292100"/>
          </a:xfrm>
          <a:solidFill>
            <a:schemeClr val="tx2"/>
          </a:solidFill>
        </p:grpSpPr>
        <p:sp>
          <p:nvSpPr>
            <p:cNvPr id="271" name="Freeform 71"/>
            <p:cNvSpPr>
              <a:spLocks noEditPoints="1"/>
            </p:cNvSpPr>
            <p:nvPr/>
          </p:nvSpPr>
          <p:spPr bwMode="auto">
            <a:xfrm>
              <a:off x="414338" y="4186238"/>
              <a:ext cx="206375" cy="206375"/>
            </a:xfrm>
            <a:custGeom>
              <a:avLst/>
              <a:gdLst/>
              <a:ahLst/>
              <a:cxnLst>
                <a:cxn ang="0">
                  <a:pos x="57" y="8"/>
                </a:cxn>
                <a:cxn ang="0">
                  <a:pos x="33" y="23"/>
                </a:cxn>
                <a:cxn ang="0">
                  <a:pos x="2" y="54"/>
                </a:cxn>
                <a:cxn ang="0">
                  <a:pos x="2" y="64"/>
                </a:cxn>
                <a:cxn ang="0">
                  <a:pos x="18" y="79"/>
                </a:cxn>
                <a:cxn ang="0">
                  <a:pos x="28" y="79"/>
                </a:cxn>
                <a:cxn ang="0">
                  <a:pos x="59" y="49"/>
                </a:cxn>
                <a:cxn ang="0">
                  <a:pos x="74" y="25"/>
                </a:cxn>
                <a:cxn ang="0">
                  <a:pos x="82" y="0"/>
                </a:cxn>
                <a:cxn ang="0">
                  <a:pos x="57" y="8"/>
                </a:cxn>
                <a:cxn ang="0">
                  <a:pos x="36" y="61"/>
                </a:cxn>
                <a:cxn ang="0">
                  <a:pos x="20" y="61"/>
                </a:cxn>
                <a:cxn ang="0">
                  <a:pos x="20" y="46"/>
                </a:cxn>
                <a:cxn ang="0">
                  <a:pos x="36" y="46"/>
                </a:cxn>
                <a:cxn ang="0">
                  <a:pos x="36" y="61"/>
                </a:cxn>
                <a:cxn ang="0">
                  <a:pos x="56" y="41"/>
                </a:cxn>
                <a:cxn ang="0">
                  <a:pos x="41" y="41"/>
                </a:cxn>
                <a:cxn ang="0">
                  <a:pos x="41" y="26"/>
                </a:cxn>
                <a:cxn ang="0">
                  <a:pos x="56" y="26"/>
                </a:cxn>
                <a:cxn ang="0">
                  <a:pos x="56" y="41"/>
                </a:cxn>
              </a:cxnLst>
              <a:rect l="0" t="0" r="r" b="b"/>
              <a:pathLst>
                <a:path w="82" h="82">
                  <a:moveTo>
                    <a:pt x="57" y="8"/>
                  </a:moveTo>
                  <a:cubicBezTo>
                    <a:pt x="50" y="11"/>
                    <a:pt x="39" y="17"/>
                    <a:pt x="33" y="23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0" y="57"/>
                    <a:pt x="0" y="61"/>
                    <a:pt x="2" y="64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21" y="82"/>
                    <a:pt x="25" y="82"/>
                    <a:pt x="28" y="7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65" y="43"/>
                    <a:pt x="71" y="32"/>
                    <a:pt x="74" y="25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57" y="8"/>
                  </a:lnTo>
                  <a:close/>
                  <a:moveTo>
                    <a:pt x="36" y="61"/>
                  </a:moveTo>
                  <a:cubicBezTo>
                    <a:pt x="32" y="66"/>
                    <a:pt x="25" y="66"/>
                    <a:pt x="20" y="61"/>
                  </a:cubicBezTo>
                  <a:cubicBezTo>
                    <a:pt x="16" y="57"/>
                    <a:pt x="16" y="50"/>
                    <a:pt x="20" y="46"/>
                  </a:cubicBezTo>
                  <a:cubicBezTo>
                    <a:pt x="25" y="42"/>
                    <a:pt x="32" y="42"/>
                    <a:pt x="36" y="46"/>
                  </a:cubicBezTo>
                  <a:cubicBezTo>
                    <a:pt x="40" y="50"/>
                    <a:pt x="40" y="57"/>
                    <a:pt x="36" y="61"/>
                  </a:cubicBezTo>
                  <a:close/>
                  <a:moveTo>
                    <a:pt x="56" y="41"/>
                  </a:moveTo>
                  <a:cubicBezTo>
                    <a:pt x="52" y="45"/>
                    <a:pt x="45" y="45"/>
                    <a:pt x="41" y="41"/>
                  </a:cubicBezTo>
                  <a:cubicBezTo>
                    <a:pt x="37" y="37"/>
                    <a:pt x="37" y="30"/>
                    <a:pt x="41" y="26"/>
                  </a:cubicBezTo>
                  <a:cubicBezTo>
                    <a:pt x="45" y="21"/>
                    <a:pt x="52" y="21"/>
                    <a:pt x="56" y="26"/>
                  </a:cubicBezTo>
                  <a:cubicBezTo>
                    <a:pt x="61" y="30"/>
                    <a:pt x="61" y="37"/>
                    <a:pt x="56" y="4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72" name="Freeform 72"/>
            <p:cNvSpPr/>
            <p:nvPr/>
          </p:nvSpPr>
          <p:spPr bwMode="auto">
            <a:xfrm>
              <a:off x="334963" y="4270375"/>
              <a:ext cx="98425" cy="85725"/>
            </a:xfrm>
            <a:custGeom>
              <a:avLst/>
              <a:gdLst/>
              <a:ahLst/>
              <a:cxnLst>
                <a:cxn ang="0">
                  <a:pos x="13" y="31"/>
                </a:cxn>
                <a:cxn ang="0">
                  <a:pos x="39" y="5"/>
                </a:cxn>
                <a:cxn ang="0">
                  <a:pos x="18" y="5"/>
                </a:cxn>
                <a:cxn ang="0">
                  <a:pos x="3" y="21"/>
                </a:cxn>
                <a:cxn ang="0">
                  <a:pos x="3" y="31"/>
                </a:cxn>
                <a:cxn ang="0">
                  <a:pos x="13" y="31"/>
                </a:cxn>
              </a:cxnLst>
              <a:rect l="0" t="0" r="r" b="b"/>
              <a:pathLst>
                <a:path w="39" h="34">
                  <a:moveTo>
                    <a:pt x="13" y="31"/>
                  </a:moveTo>
                  <a:cubicBezTo>
                    <a:pt x="39" y="5"/>
                    <a:pt x="39" y="5"/>
                    <a:pt x="39" y="5"/>
                  </a:cubicBezTo>
                  <a:cubicBezTo>
                    <a:pt x="33" y="0"/>
                    <a:pt x="24" y="0"/>
                    <a:pt x="18" y="5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24"/>
                    <a:pt x="0" y="28"/>
                    <a:pt x="3" y="31"/>
                  </a:cubicBezTo>
                  <a:cubicBezTo>
                    <a:pt x="5" y="34"/>
                    <a:pt x="10" y="34"/>
                    <a:pt x="13" y="3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73" name="Freeform 73"/>
            <p:cNvSpPr/>
            <p:nvPr/>
          </p:nvSpPr>
          <p:spPr bwMode="auto">
            <a:xfrm>
              <a:off x="450851" y="4373563"/>
              <a:ext cx="85725" cy="98425"/>
            </a:xfrm>
            <a:custGeom>
              <a:avLst/>
              <a:gdLst/>
              <a:ahLst/>
              <a:cxnLst>
                <a:cxn ang="0">
                  <a:pos x="3" y="26"/>
                </a:cxn>
                <a:cxn ang="0">
                  <a:pos x="3" y="36"/>
                </a:cxn>
                <a:cxn ang="0">
                  <a:pos x="13" y="36"/>
                </a:cxn>
                <a:cxn ang="0">
                  <a:pos x="29" y="21"/>
                </a:cxn>
                <a:cxn ang="0">
                  <a:pos x="29" y="0"/>
                </a:cxn>
                <a:cxn ang="0">
                  <a:pos x="3" y="26"/>
                </a:cxn>
              </a:cxnLst>
              <a:rect l="0" t="0" r="r" b="b"/>
              <a:pathLst>
                <a:path w="34" h="39">
                  <a:moveTo>
                    <a:pt x="3" y="26"/>
                  </a:moveTo>
                  <a:cubicBezTo>
                    <a:pt x="0" y="29"/>
                    <a:pt x="0" y="33"/>
                    <a:pt x="3" y="36"/>
                  </a:cubicBezTo>
                  <a:cubicBezTo>
                    <a:pt x="6" y="39"/>
                    <a:pt x="10" y="39"/>
                    <a:pt x="13" y="36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4" y="15"/>
                    <a:pt x="34" y="6"/>
                    <a:pt x="29" y="0"/>
                  </a:cubicBezTo>
                  <a:lnTo>
                    <a:pt x="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74" name="Freeform 74"/>
            <p:cNvSpPr/>
            <p:nvPr/>
          </p:nvSpPr>
          <p:spPr bwMode="auto">
            <a:xfrm>
              <a:off x="396876" y="4360863"/>
              <a:ext cx="49213" cy="50800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2" y="8"/>
                </a:cxn>
                <a:cxn ang="0">
                  <a:pos x="12" y="18"/>
                </a:cxn>
                <a:cxn ang="0">
                  <a:pos x="17" y="18"/>
                </a:cxn>
                <a:cxn ang="0">
                  <a:pos x="20" y="16"/>
                </a:cxn>
                <a:cxn ang="0">
                  <a:pos x="4" y="0"/>
                </a:cxn>
                <a:cxn ang="0">
                  <a:pos x="2" y="3"/>
                </a:cxn>
              </a:cxnLst>
              <a:rect l="0" t="0" r="r" b="b"/>
              <a:pathLst>
                <a:path w="20" h="20">
                  <a:moveTo>
                    <a:pt x="2" y="3"/>
                  </a:moveTo>
                  <a:cubicBezTo>
                    <a:pt x="0" y="4"/>
                    <a:pt x="0" y="6"/>
                    <a:pt x="2" y="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20"/>
                    <a:pt x="16" y="20"/>
                    <a:pt x="17" y="18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75" name="Freeform 75"/>
            <p:cNvSpPr/>
            <p:nvPr/>
          </p:nvSpPr>
          <p:spPr bwMode="auto">
            <a:xfrm>
              <a:off x="328613" y="4387850"/>
              <a:ext cx="90488" cy="9048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9" y="7"/>
                </a:cxn>
                <a:cxn ang="0">
                  <a:pos x="0" y="36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14" y="29"/>
                    <a:pt x="36" y="14"/>
                    <a:pt x="29" y="7"/>
                  </a:cubicBezTo>
                  <a:cubicBezTo>
                    <a:pt x="22" y="0"/>
                    <a:pt x="7" y="21"/>
                    <a:pt x="0" y="36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633025" y="2957296"/>
            <a:ext cx="242631" cy="275582"/>
            <a:chOff x="363538" y="3013075"/>
            <a:chExt cx="257175" cy="292101"/>
          </a:xfrm>
          <a:solidFill>
            <a:schemeClr val="tx2"/>
          </a:solidFill>
        </p:grpSpPr>
        <p:sp>
          <p:nvSpPr>
            <p:cNvPr id="268" name="Freeform 76"/>
            <p:cNvSpPr>
              <a:spLocks noEditPoints="1"/>
            </p:cNvSpPr>
            <p:nvPr/>
          </p:nvSpPr>
          <p:spPr bwMode="auto">
            <a:xfrm>
              <a:off x="363538" y="3068638"/>
              <a:ext cx="257175" cy="236538"/>
            </a:xfrm>
            <a:custGeom>
              <a:avLst/>
              <a:gdLst/>
              <a:ahLst/>
              <a:cxnLst>
                <a:cxn ang="0">
                  <a:pos x="51" y="15"/>
                </a:cxn>
                <a:cxn ang="0">
                  <a:pos x="0" y="44"/>
                </a:cxn>
                <a:cxn ang="0">
                  <a:pos x="37" y="94"/>
                </a:cxn>
                <a:cxn ang="0">
                  <a:pos x="51" y="87"/>
                </a:cxn>
                <a:cxn ang="0">
                  <a:pos x="66" y="94"/>
                </a:cxn>
                <a:cxn ang="0">
                  <a:pos x="102" y="44"/>
                </a:cxn>
                <a:cxn ang="0">
                  <a:pos x="51" y="15"/>
                </a:cxn>
                <a:cxn ang="0">
                  <a:pos x="22" y="73"/>
                </a:cxn>
                <a:cxn ang="0">
                  <a:pos x="22" y="22"/>
                </a:cxn>
                <a:cxn ang="0">
                  <a:pos x="37" y="22"/>
                </a:cxn>
                <a:cxn ang="0">
                  <a:pos x="22" y="73"/>
                </a:cxn>
              </a:cxnLst>
              <a:rect l="0" t="0" r="r" b="b"/>
              <a:pathLst>
                <a:path w="102" h="94">
                  <a:moveTo>
                    <a:pt x="51" y="15"/>
                  </a:moveTo>
                  <a:cubicBezTo>
                    <a:pt x="13" y="0"/>
                    <a:pt x="0" y="22"/>
                    <a:pt x="0" y="44"/>
                  </a:cubicBezTo>
                  <a:cubicBezTo>
                    <a:pt x="0" y="65"/>
                    <a:pt x="26" y="94"/>
                    <a:pt x="37" y="94"/>
                  </a:cubicBezTo>
                  <a:cubicBezTo>
                    <a:pt x="51" y="94"/>
                    <a:pt x="51" y="87"/>
                    <a:pt x="51" y="87"/>
                  </a:cubicBezTo>
                  <a:cubicBezTo>
                    <a:pt x="51" y="87"/>
                    <a:pt x="51" y="94"/>
                    <a:pt x="66" y="94"/>
                  </a:cubicBezTo>
                  <a:cubicBezTo>
                    <a:pt x="76" y="94"/>
                    <a:pt x="102" y="65"/>
                    <a:pt x="102" y="44"/>
                  </a:cubicBezTo>
                  <a:cubicBezTo>
                    <a:pt x="102" y="22"/>
                    <a:pt x="89" y="0"/>
                    <a:pt x="51" y="15"/>
                  </a:cubicBezTo>
                  <a:close/>
                  <a:moveTo>
                    <a:pt x="22" y="73"/>
                  </a:moveTo>
                  <a:cubicBezTo>
                    <a:pt x="0" y="44"/>
                    <a:pt x="22" y="22"/>
                    <a:pt x="22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22" y="36"/>
                    <a:pt x="22" y="73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69" name="Freeform 77"/>
            <p:cNvSpPr/>
            <p:nvPr/>
          </p:nvSpPr>
          <p:spPr bwMode="auto">
            <a:xfrm>
              <a:off x="419101" y="3013075"/>
              <a:ext cx="73025" cy="73025"/>
            </a:xfrm>
            <a:custGeom>
              <a:avLst/>
              <a:gdLst/>
              <a:ahLst/>
              <a:cxnLst>
                <a:cxn ang="0">
                  <a:pos x="29" y="29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22" y="29"/>
                </a:cxn>
                <a:cxn ang="0">
                  <a:pos x="29" y="29"/>
                </a:cxn>
              </a:cxnLst>
              <a:rect l="0" t="0" r="r" b="b"/>
              <a:pathLst>
                <a:path w="29" h="29">
                  <a:moveTo>
                    <a:pt x="29" y="29"/>
                  </a:moveTo>
                  <a:cubicBezTo>
                    <a:pt x="22" y="15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9"/>
                    <a:pt x="22" y="29"/>
                    <a:pt x="22" y="29"/>
                  </a:cubicBezTo>
                  <a:lnTo>
                    <a:pt x="2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70" name="Freeform 78"/>
            <p:cNvSpPr/>
            <p:nvPr/>
          </p:nvSpPr>
          <p:spPr bwMode="auto">
            <a:xfrm>
              <a:off x="492126" y="3013075"/>
              <a:ext cx="90488" cy="7302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9"/>
                </a:cxn>
                <a:cxn ang="0">
                  <a:pos x="36" y="0"/>
                </a:cxn>
              </a:cxnLst>
              <a:rect l="0" t="0" r="r" b="b"/>
              <a:pathLst>
                <a:path w="36" h="29">
                  <a:moveTo>
                    <a:pt x="36" y="0"/>
                  </a:moveTo>
                  <a:cubicBezTo>
                    <a:pt x="36" y="0"/>
                    <a:pt x="0" y="0"/>
                    <a:pt x="0" y="29"/>
                  </a:cubicBezTo>
                  <a:cubicBezTo>
                    <a:pt x="0" y="29"/>
                    <a:pt x="36" y="29"/>
                    <a:pt x="36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39" name="Freeform 79"/>
          <p:cNvSpPr>
            <a:spLocks noEditPoints="1"/>
          </p:cNvSpPr>
          <p:nvPr/>
        </p:nvSpPr>
        <p:spPr bwMode="auto">
          <a:xfrm>
            <a:off x="3360378" y="2957295"/>
            <a:ext cx="242631" cy="275581"/>
          </a:xfrm>
          <a:custGeom>
            <a:avLst/>
            <a:gdLst>
              <a:gd name="T0" fmla="*/ 219355 w 102"/>
              <a:gd name="T1" fmla="*/ 274473 h 116"/>
              <a:gd name="T2" fmla="*/ 206749 w 102"/>
              <a:gd name="T3" fmla="*/ 274473 h 116"/>
              <a:gd name="T4" fmla="*/ 257175 w 102"/>
              <a:gd name="T5" fmla="*/ 183822 h 116"/>
              <a:gd name="T6" fmla="*/ 173971 w 102"/>
              <a:gd name="T7" fmla="*/ 78061 h 116"/>
              <a:gd name="T8" fmla="*/ 194142 w 102"/>
              <a:gd name="T9" fmla="*/ 37772 h 116"/>
              <a:gd name="T10" fmla="*/ 191621 w 102"/>
              <a:gd name="T11" fmla="*/ 25181 h 116"/>
              <a:gd name="T12" fmla="*/ 141194 w 102"/>
              <a:gd name="T13" fmla="*/ 2518 h 116"/>
              <a:gd name="T14" fmla="*/ 133630 w 102"/>
              <a:gd name="T15" fmla="*/ 0 h 116"/>
              <a:gd name="T16" fmla="*/ 128588 w 102"/>
              <a:gd name="T17" fmla="*/ 5036 h 116"/>
              <a:gd name="T18" fmla="*/ 70597 w 102"/>
              <a:gd name="T19" fmla="*/ 115833 h 116"/>
              <a:gd name="T20" fmla="*/ 78161 w 102"/>
              <a:gd name="T21" fmla="*/ 143532 h 116"/>
              <a:gd name="T22" fmla="*/ 70597 w 102"/>
              <a:gd name="T23" fmla="*/ 158641 h 116"/>
              <a:gd name="T24" fmla="*/ 103374 w 102"/>
              <a:gd name="T25" fmla="*/ 173749 h 116"/>
              <a:gd name="T26" fmla="*/ 110938 w 102"/>
              <a:gd name="T27" fmla="*/ 158641 h 116"/>
              <a:gd name="T28" fmla="*/ 110938 w 102"/>
              <a:gd name="T29" fmla="*/ 158641 h 116"/>
              <a:gd name="T30" fmla="*/ 136151 w 102"/>
              <a:gd name="T31" fmla="*/ 148568 h 116"/>
              <a:gd name="T32" fmla="*/ 156322 w 102"/>
              <a:gd name="T33" fmla="*/ 110797 h 116"/>
              <a:gd name="T34" fmla="*/ 219355 w 102"/>
              <a:gd name="T35" fmla="*/ 183822 h 116"/>
              <a:gd name="T36" fmla="*/ 146237 w 102"/>
              <a:gd name="T37" fmla="*/ 256847 h 116"/>
              <a:gd name="T38" fmla="*/ 93289 w 102"/>
              <a:gd name="T39" fmla="*/ 239220 h 116"/>
              <a:gd name="T40" fmla="*/ 93289 w 102"/>
              <a:gd name="T41" fmla="*/ 229147 h 116"/>
              <a:gd name="T42" fmla="*/ 100853 w 102"/>
              <a:gd name="T43" fmla="*/ 219075 h 116"/>
              <a:gd name="T44" fmla="*/ 146237 w 102"/>
              <a:gd name="T45" fmla="*/ 219075 h 116"/>
              <a:gd name="T46" fmla="*/ 146237 w 102"/>
              <a:gd name="T47" fmla="*/ 201448 h 116"/>
              <a:gd name="T48" fmla="*/ 75640 w 102"/>
              <a:gd name="T49" fmla="*/ 201448 h 116"/>
              <a:gd name="T50" fmla="*/ 40341 w 102"/>
              <a:gd name="T51" fmla="*/ 201448 h 116"/>
              <a:gd name="T52" fmla="*/ 0 w 102"/>
              <a:gd name="T53" fmla="*/ 201448 h 116"/>
              <a:gd name="T54" fmla="*/ 0 w 102"/>
              <a:gd name="T55" fmla="*/ 219075 h 116"/>
              <a:gd name="T56" fmla="*/ 42863 w 102"/>
              <a:gd name="T57" fmla="*/ 219075 h 116"/>
              <a:gd name="T58" fmla="*/ 45384 w 102"/>
              <a:gd name="T59" fmla="*/ 219075 h 116"/>
              <a:gd name="T60" fmla="*/ 55469 w 102"/>
              <a:gd name="T61" fmla="*/ 229147 h 116"/>
              <a:gd name="T62" fmla="*/ 55469 w 102"/>
              <a:gd name="T63" fmla="*/ 239220 h 116"/>
              <a:gd name="T64" fmla="*/ 55469 w 102"/>
              <a:gd name="T65" fmla="*/ 274473 h 116"/>
              <a:gd name="T66" fmla="*/ 20171 w 102"/>
              <a:gd name="T67" fmla="*/ 292100 h 116"/>
              <a:gd name="T68" fmla="*/ 257175 w 102"/>
              <a:gd name="T69" fmla="*/ 292100 h 116"/>
              <a:gd name="T70" fmla="*/ 219355 w 102"/>
              <a:gd name="T71" fmla="*/ 274473 h 116"/>
              <a:gd name="T72" fmla="*/ 156322 w 102"/>
              <a:gd name="T73" fmla="*/ 25181 h 116"/>
              <a:gd name="T74" fmla="*/ 151279 w 102"/>
              <a:gd name="T75" fmla="*/ 30217 h 116"/>
              <a:gd name="T76" fmla="*/ 108417 w 102"/>
              <a:gd name="T77" fmla="*/ 110797 h 116"/>
              <a:gd name="T78" fmla="*/ 93289 w 102"/>
              <a:gd name="T79" fmla="*/ 103242 h 116"/>
              <a:gd name="T80" fmla="*/ 93289 w 102"/>
              <a:gd name="T81" fmla="*/ 98206 h 116"/>
              <a:gd name="T82" fmla="*/ 133630 w 102"/>
              <a:gd name="T83" fmla="*/ 25181 h 116"/>
              <a:gd name="T84" fmla="*/ 138673 w 102"/>
              <a:gd name="T85" fmla="*/ 20145 h 116"/>
              <a:gd name="T86" fmla="*/ 146237 w 102"/>
              <a:gd name="T87" fmla="*/ 20145 h 116"/>
              <a:gd name="T88" fmla="*/ 156322 w 102"/>
              <a:gd name="T89" fmla="*/ 25181 h 116"/>
              <a:gd name="T90" fmla="*/ 156322 w 102"/>
              <a:gd name="T91" fmla="*/ 25181 h 11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2" h="116">
                <a:moveTo>
                  <a:pt x="87" y="109"/>
                </a:moveTo>
                <a:cubicBezTo>
                  <a:pt x="82" y="109"/>
                  <a:pt x="82" y="109"/>
                  <a:pt x="82" y="109"/>
                </a:cubicBezTo>
                <a:cubicBezTo>
                  <a:pt x="94" y="101"/>
                  <a:pt x="102" y="88"/>
                  <a:pt x="102" y="73"/>
                </a:cubicBezTo>
                <a:cubicBezTo>
                  <a:pt x="102" y="52"/>
                  <a:pt x="88" y="35"/>
                  <a:pt x="69" y="31"/>
                </a:cubicBezTo>
                <a:cubicBezTo>
                  <a:pt x="77" y="15"/>
                  <a:pt x="77" y="15"/>
                  <a:pt x="77" y="15"/>
                </a:cubicBezTo>
                <a:cubicBezTo>
                  <a:pt x="78" y="13"/>
                  <a:pt x="77" y="11"/>
                  <a:pt x="76" y="10"/>
                </a:cubicBez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4" y="0"/>
                  <a:pt x="53" y="0"/>
                </a:cubicBezTo>
                <a:cubicBezTo>
                  <a:pt x="52" y="1"/>
                  <a:pt x="52" y="2"/>
                  <a:pt x="51" y="2"/>
                </a:cubicBezTo>
                <a:cubicBezTo>
                  <a:pt x="28" y="46"/>
                  <a:pt x="28" y="46"/>
                  <a:pt x="28" y="46"/>
                </a:cubicBezTo>
                <a:cubicBezTo>
                  <a:pt x="26" y="50"/>
                  <a:pt x="28" y="55"/>
                  <a:pt x="31" y="57"/>
                </a:cubicBezTo>
                <a:cubicBezTo>
                  <a:pt x="28" y="63"/>
                  <a:pt x="28" y="63"/>
                  <a:pt x="28" y="63"/>
                </a:cubicBezTo>
                <a:cubicBezTo>
                  <a:pt x="41" y="69"/>
                  <a:pt x="41" y="69"/>
                  <a:pt x="41" y="69"/>
                </a:cubicBezTo>
                <a:cubicBezTo>
                  <a:pt x="44" y="63"/>
                  <a:pt x="44" y="63"/>
                  <a:pt x="44" y="63"/>
                </a:cubicBezTo>
                <a:cubicBezTo>
                  <a:pt x="44" y="63"/>
                  <a:pt x="44" y="63"/>
                  <a:pt x="44" y="63"/>
                </a:cubicBezTo>
                <a:cubicBezTo>
                  <a:pt x="48" y="65"/>
                  <a:pt x="52" y="63"/>
                  <a:pt x="54" y="59"/>
                </a:cubicBezTo>
                <a:cubicBezTo>
                  <a:pt x="62" y="44"/>
                  <a:pt x="62" y="44"/>
                  <a:pt x="62" y="44"/>
                </a:cubicBezTo>
                <a:cubicBezTo>
                  <a:pt x="76" y="46"/>
                  <a:pt x="87" y="58"/>
                  <a:pt x="87" y="73"/>
                </a:cubicBezTo>
                <a:cubicBezTo>
                  <a:pt x="87" y="89"/>
                  <a:pt x="74" y="102"/>
                  <a:pt x="58" y="102"/>
                </a:cubicBezTo>
                <a:cubicBezTo>
                  <a:pt x="51" y="102"/>
                  <a:pt x="42" y="99"/>
                  <a:pt x="37" y="95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89"/>
                  <a:pt x="38" y="87"/>
                  <a:pt x="40" y="87"/>
                </a:cubicBezTo>
                <a:cubicBezTo>
                  <a:pt x="58" y="87"/>
                  <a:pt x="58" y="87"/>
                  <a:pt x="58" y="87"/>
                </a:cubicBezTo>
                <a:cubicBezTo>
                  <a:pt x="58" y="80"/>
                  <a:pt x="58" y="80"/>
                  <a:pt x="58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16" y="80"/>
                  <a:pt x="16" y="80"/>
                  <a:pt x="16" y="8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7"/>
                  <a:pt x="0" y="87"/>
                  <a:pt x="0" y="87"/>
                </a:cubicBezTo>
                <a:cubicBezTo>
                  <a:pt x="17" y="87"/>
                  <a:pt x="17" y="87"/>
                  <a:pt x="17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20" y="87"/>
                  <a:pt x="22" y="89"/>
                  <a:pt x="22" y="91"/>
                </a:cubicBezTo>
                <a:cubicBezTo>
                  <a:pt x="22" y="95"/>
                  <a:pt x="22" y="95"/>
                  <a:pt x="22" y="95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14" y="109"/>
                  <a:pt x="8" y="108"/>
                  <a:pt x="8" y="116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2" y="108"/>
                  <a:pt x="95" y="109"/>
                  <a:pt x="87" y="109"/>
                </a:cubicBezTo>
                <a:close/>
                <a:moveTo>
                  <a:pt x="62" y="10"/>
                </a:moveTo>
                <a:cubicBezTo>
                  <a:pt x="61" y="10"/>
                  <a:pt x="60" y="11"/>
                  <a:pt x="60" y="12"/>
                </a:cubicBezTo>
                <a:cubicBezTo>
                  <a:pt x="43" y="44"/>
                  <a:pt x="43" y="44"/>
                  <a:pt x="43" y="44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40"/>
                  <a:pt x="37" y="40"/>
                  <a:pt x="37" y="39"/>
                </a:cubicBezTo>
                <a:cubicBezTo>
                  <a:pt x="53" y="10"/>
                  <a:pt x="53" y="10"/>
                  <a:pt x="53" y="10"/>
                </a:cubicBezTo>
                <a:cubicBezTo>
                  <a:pt x="53" y="9"/>
                  <a:pt x="54" y="8"/>
                  <a:pt x="55" y="8"/>
                </a:cubicBezTo>
                <a:cubicBezTo>
                  <a:pt x="56" y="7"/>
                  <a:pt x="57" y="7"/>
                  <a:pt x="58" y="8"/>
                </a:cubicBezTo>
                <a:cubicBezTo>
                  <a:pt x="62" y="10"/>
                  <a:pt x="62" y="10"/>
                  <a:pt x="62" y="10"/>
                </a:cubicBezTo>
                <a:cubicBezTo>
                  <a:pt x="62" y="10"/>
                  <a:pt x="62" y="10"/>
                  <a:pt x="62" y="1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0" name="Freeform 80"/>
          <p:cNvSpPr>
            <a:spLocks noEditPoints="1"/>
          </p:cNvSpPr>
          <p:nvPr/>
        </p:nvSpPr>
        <p:spPr bwMode="auto">
          <a:xfrm>
            <a:off x="3379849" y="3580348"/>
            <a:ext cx="239636" cy="208184"/>
          </a:xfrm>
          <a:custGeom>
            <a:avLst/>
            <a:gdLst>
              <a:gd name="T0" fmla="*/ 231366 w 101"/>
              <a:gd name="T1" fmla="*/ 91309 h 87"/>
              <a:gd name="T2" fmla="*/ 246455 w 101"/>
              <a:gd name="T3" fmla="*/ 73554 h 87"/>
              <a:gd name="T4" fmla="*/ 246455 w 101"/>
              <a:gd name="T5" fmla="*/ 53263 h 87"/>
              <a:gd name="T6" fmla="*/ 206218 w 101"/>
              <a:gd name="T7" fmla="*/ 15218 h 87"/>
              <a:gd name="T8" fmla="*/ 72931 w 101"/>
              <a:gd name="T9" fmla="*/ 0 h 87"/>
              <a:gd name="T10" fmla="*/ 35208 w 101"/>
              <a:gd name="T11" fmla="*/ 53263 h 87"/>
              <a:gd name="T12" fmla="*/ 0 w 101"/>
              <a:gd name="T13" fmla="*/ 63409 h 87"/>
              <a:gd name="T14" fmla="*/ 30178 w 101"/>
              <a:gd name="T15" fmla="*/ 73554 h 87"/>
              <a:gd name="T16" fmla="*/ 7545 w 101"/>
              <a:gd name="T17" fmla="*/ 91309 h 87"/>
              <a:gd name="T18" fmla="*/ 0 w 101"/>
              <a:gd name="T19" fmla="*/ 154718 h 87"/>
              <a:gd name="T20" fmla="*/ 17604 w 101"/>
              <a:gd name="T21" fmla="*/ 164863 h 87"/>
              <a:gd name="T22" fmla="*/ 35208 w 101"/>
              <a:gd name="T23" fmla="*/ 220663 h 87"/>
              <a:gd name="T24" fmla="*/ 72931 w 101"/>
              <a:gd name="T25" fmla="*/ 200372 h 87"/>
              <a:gd name="T26" fmla="*/ 181069 w 101"/>
              <a:gd name="T27" fmla="*/ 164863 h 87"/>
              <a:gd name="T28" fmla="*/ 198673 w 101"/>
              <a:gd name="T29" fmla="*/ 220663 h 87"/>
              <a:gd name="T30" fmla="*/ 236396 w 101"/>
              <a:gd name="T31" fmla="*/ 200372 h 87"/>
              <a:gd name="T32" fmla="*/ 246455 w 101"/>
              <a:gd name="T33" fmla="*/ 164863 h 87"/>
              <a:gd name="T34" fmla="*/ 254000 w 101"/>
              <a:gd name="T35" fmla="*/ 101454 h 87"/>
              <a:gd name="T36" fmla="*/ 65386 w 101"/>
              <a:gd name="T37" fmla="*/ 22827 h 87"/>
              <a:gd name="T38" fmla="*/ 108139 w 101"/>
              <a:gd name="T39" fmla="*/ 17754 h 87"/>
              <a:gd name="T40" fmla="*/ 118198 w 101"/>
              <a:gd name="T41" fmla="*/ 35509 h 87"/>
              <a:gd name="T42" fmla="*/ 145861 w 101"/>
              <a:gd name="T43" fmla="*/ 25364 h 87"/>
              <a:gd name="T44" fmla="*/ 181069 w 101"/>
              <a:gd name="T45" fmla="*/ 17754 h 87"/>
              <a:gd name="T46" fmla="*/ 211248 w 101"/>
              <a:gd name="T47" fmla="*/ 91309 h 87"/>
              <a:gd name="T48" fmla="*/ 65386 w 101"/>
              <a:gd name="T49" fmla="*/ 22827 h 87"/>
              <a:gd name="T50" fmla="*/ 35208 w 101"/>
              <a:gd name="T51" fmla="*/ 126818 h 87"/>
              <a:gd name="T52" fmla="*/ 72931 w 101"/>
              <a:gd name="T53" fmla="*/ 126818 h 87"/>
              <a:gd name="T54" fmla="*/ 163465 w 101"/>
              <a:gd name="T55" fmla="*/ 147109 h 87"/>
              <a:gd name="T56" fmla="*/ 90535 w 101"/>
              <a:gd name="T57" fmla="*/ 126818 h 87"/>
              <a:gd name="T58" fmla="*/ 163465 w 101"/>
              <a:gd name="T59" fmla="*/ 147109 h 87"/>
              <a:gd name="T60" fmla="*/ 181069 w 101"/>
              <a:gd name="T61" fmla="*/ 126818 h 87"/>
              <a:gd name="T62" fmla="*/ 218792 w 101"/>
              <a:gd name="T63" fmla="*/ 126818 h 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01" h="87">
                <a:moveTo>
                  <a:pt x="98" y="36"/>
                </a:moveTo>
                <a:cubicBezTo>
                  <a:pt x="92" y="36"/>
                  <a:pt x="92" y="36"/>
                  <a:pt x="92" y="36"/>
                </a:cubicBezTo>
                <a:cubicBezTo>
                  <a:pt x="89" y="29"/>
                  <a:pt x="89" y="29"/>
                  <a:pt x="89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100" y="29"/>
                  <a:pt x="101" y="27"/>
                  <a:pt x="101" y="25"/>
                </a:cubicBezTo>
                <a:cubicBezTo>
                  <a:pt x="101" y="23"/>
                  <a:pt x="100" y="21"/>
                  <a:pt x="98" y="21"/>
                </a:cubicBezTo>
                <a:cubicBezTo>
                  <a:pt x="87" y="21"/>
                  <a:pt x="87" y="21"/>
                  <a:pt x="87" y="21"/>
                </a:cubicBezTo>
                <a:cubicBezTo>
                  <a:pt x="82" y="6"/>
                  <a:pt x="82" y="6"/>
                  <a:pt x="82" y="6"/>
                </a:cubicBezTo>
                <a:cubicBezTo>
                  <a:pt x="80" y="3"/>
                  <a:pt x="76" y="0"/>
                  <a:pt x="72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0" y="3"/>
                  <a:pt x="19" y="6"/>
                </a:cubicBezTo>
                <a:cubicBezTo>
                  <a:pt x="14" y="21"/>
                  <a:pt x="14" y="21"/>
                  <a:pt x="14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1" y="21"/>
                  <a:pt x="0" y="23"/>
                  <a:pt x="0" y="25"/>
                </a:cubicBezTo>
                <a:cubicBezTo>
                  <a:pt x="0" y="27"/>
                  <a:pt x="1" y="29"/>
                  <a:pt x="3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9" y="36"/>
                  <a:pt x="9" y="36"/>
                  <a:pt x="9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1" y="36"/>
                  <a:pt x="0" y="38"/>
                  <a:pt x="0" y="4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3"/>
                  <a:pt x="1" y="65"/>
                  <a:pt x="3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7" y="79"/>
                  <a:pt x="7" y="79"/>
                  <a:pt x="7" y="79"/>
                </a:cubicBezTo>
                <a:cubicBezTo>
                  <a:pt x="7" y="83"/>
                  <a:pt x="10" y="87"/>
                  <a:pt x="14" y="87"/>
                </a:cubicBezTo>
                <a:cubicBezTo>
                  <a:pt x="21" y="87"/>
                  <a:pt x="21" y="87"/>
                  <a:pt x="21" y="87"/>
                </a:cubicBezTo>
                <a:cubicBezTo>
                  <a:pt x="25" y="87"/>
                  <a:pt x="29" y="83"/>
                  <a:pt x="29" y="79"/>
                </a:cubicBezTo>
                <a:cubicBezTo>
                  <a:pt x="29" y="65"/>
                  <a:pt x="29" y="65"/>
                  <a:pt x="29" y="65"/>
                </a:cubicBezTo>
                <a:cubicBezTo>
                  <a:pt x="72" y="65"/>
                  <a:pt x="72" y="65"/>
                  <a:pt x="72" y="65"/>
                </a:cubicBezTo>
                <a:cubicBezTo>
                  <a:pt x="72" y="79"/>
                  <a:pt x="72" y="79"/>
                  <a:pt x="72" y="79"/>
                </a:cubicBezTo>
                <a:cubicBezTo>
                  <a:pt x="72" y="83"/>
                  <a:pt x="75" y="87"/>
                  <a:pt x="79" y="87"/>
                </a:cubicBezTo>
                <a:cubicBezTo>
                  <a:pt x="87" y="87"/>
                  <a:pt x="87" y="87"/>
                  <a:pt x="87" y="87"/>
                </a:cubicBezTo>
                <a:cubicBezTo>
                  <a:pt x="91" y="87"/>
                  <a:pt x="94" y="83"/>
                  <a:pt x="94" y="79"/>
                </a:cubicBezTo>
                <a:cubicBezTo>
                  <a:pt x="94" y="65"/>
                  <a:pt x="94" y="65"/>
                  <a:pt x="94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100" y="65"/>
                  <a:pt x="101" y="63"/>
                  <a:pt x="101" y="61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8"/>
                  <a:pt x="100" y="36"/>
                  <a:pt x="98" y="36"/>
                </a:cubicBezTo>
                <a:close/>
                <a:moveTo>
                  <a:pt x="26" y="9"/>
                </a:moveTo>
                <a:cubicBezTo>
                  <a:pt x="26" y="8"/>
                  <a:pt x="28" y="7"/>
                  <a:pt x="29" y="7"/>
                </a:cubicBezTo>
                <a:cubicBezTo>
                  <a:pt x="43" y="7"/>
                  <a:pt x="43" y="7"/>
                  <a:pt x="43" y="7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2"/>
                  <a:pt x="45" y="14"/>
                  <a:pt x="47" y="14"/>
                </a:cubicBezTo>
                <a:cubicBezTo>
                  <a:pt x="54" y="14"/>
                  <a:pt x="54" y="14"/>
                  <a:pt x="54" y="14"/>
                </a:cubicBezTo>
                <a:cubicBezTo>
                  <a:pt x="56" y="14"/>
                  <a:pt x="58" y="12"/>
                  <a:pt x="58" y="10"/>
                </a:cubicBezTo>
                <a:cubicBezTo>
                  <a:pt x="58" y="7"/>
                  <a:pt x="58" y="7"/>
                  <a:pt x="58" y="7"/>
                </a:cubicBezTo>
                <a:cubicBezTo>
                  <a:pt x="72" y="7"/>
                  <a:pt x="72" y="7"/>
                  <a:pt x="72" y="7"/>
                </a:cubicBezTo>
                <a:cubicBezTo>
                  <a:pt x="73" y="7"/>
                  <a:pt x="75" y="8"/>
                  <a:pt x="75" y="9"/>
                </a:cubicBezTo>
                <a:cubicBezTo>
                  <a:pt x="84" y="36"/>
                  <a:pt x="84" y="36"/>
                  <a:pt x="84" y="36"/>
                </a:cubicBezTo>
                <a:cubicBezTo>
                  <a:pt x="17" y="36"/>
                  <a:pt x="17" y="36"/>
                  <a:pt x="17" y="36"/>
                </a:cubicBezTo>
                <a:lnTo>
                  <a:pt x="26" y="9"/>
                </a:lnTo>
                <a:close/>
                <a:moveTo>
                  <a:pt x="21" y="58"/>
                </a:moveTo>
                <a:cubicBezTo>
                  <a:pt x="17" y="58"/>
                  <a:pt x="14" y="54"/>
                  <a:pt x="14" y="50"/>
                </a:cubicBezTo>
                <a:cubicBezTo>
                  <a:pt x="14" y="46"/>
                  <a:pt x="17" y="43"/>
                  <a:pt x="21" y="43"/>
                </a:cubicBezTo>
                <a:cubicBezTo>
                  <a:pt x="25" y="43"/>
                  <a:pt x="29" y="46"/>
                  <a:pt x="29" y="50"/>
                </a:cubicBezTo>
                <a:cubicBezTo>
                  <a:pt x="29" y="54"/>
                  <a:pt x="25" y="58"/>
                  <a:pt x="21" y="58"/>
                </a:cubicBezTo>
                <a:close/>
                <a:moveTo>
                  <a:pt x="65" y="58"/>
                </a:moveTo>
                <a:cubicBezTo>
                  <a:pt x="36" y="58"/>
                  <a:pt x="36" y="58"/>
                  <a:pt x="36" y="58"/>
                </a:cubicBezTo>
                <a:cubicBezTo>
                  <a:pt x="36" y="50"/>
                  <a:pt x="36" y="50"/>
                  <a:pt x="36" y="50"/>
                </a:cubicBezTo>
                <a:cubicBezTo>
                  <a:pt x="65" y="50"/>
                  <a:pt x="65" y="50"/>
                  <a:pt x="65" y="50"/>
                </a:cubicBezTo>
                <a:lnTo>
                  <a:pt x="65" y="58"/>
                </a:lnTo>
                <a:close/>
                <a:moveTo>
                  <a:pt x="79" y="58"/>
                </a:moveTo>
                <a:cubicBezTo>
                  <a:pt x="75" y="58"/>
                  <a:pt x="72" y="54"/>
                  <a:pt x="72" y="50"/>
                </a:cubicBezTo>
                <a:cubicBezTo>
                  <a:pt x="72" y="46"/>
                  <a:pt x="75" y="43"/>
                  <a:pt x="79" y="43"/>
                </a:cubicBezTo>
                <a:cubicBezTo>
                  <a:pt x="83" y="43"/>
                  <a:pt x="87" y="46"/>
                  <a:pt x="87" y="50"/>
                </a:cubicBezTo>
                <a:cubicBezTo>
                  <a:pt x="87" y="54"/>
                  <a:pt x="83" y="58"/>
                  <a:pt x="79" y="5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41" name="Group 40"/>
          <p:cNvGrpSpPr/>
          <p:nvPr/>
        </p:nvGrpSpPr>
        <p:grpSpPr>
          <a:xfrm>
            <a:off x="3914536" y="3529426"/>
            <a:ext cx="277079" cy="259106"/>
            <a:chOff x="3841751" y="3619500"/>
            <a:chExt cx="293687" cy="274638"/>
          </a:xfrm>
          <a:solidFill>
            <a:schemeClr val="tx2"/>
          </a:solidFill>
        </p:grpSpPr>
        <p:sp>
          <p:nvSpPr>
            <p:cNvPr id="265" name="Freeform 81"/>
            <p:cNvSpPr/>
            <p:nvPr/>
          </p:nvSpPr>
          <p:spPr bwMode="auto">
            <a:xfrm>
              <a:off x="4116388" y="3692525"/>
              <a:ext cx="19050" cy="555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0"/>
                </a:cxn>
                <a:cxn ang="0">
                  <a:pos x="0" y="22"/>
                </a:cxn>
                <a:cxn ang="0">
                  <a:pos x="3" y="22"/>
                </a:cxn>
                <a:cxn ang="0">
                  <a:pos x="7" y="18"/>
                </a:cxn>
                <a:cxn ang="0">
                  <a:pos x="7" y="3"/>
                </a:cxn>
                <a:cxn ang="0">
                  <a:pos x="3" y="0"/>
                </a:cxn>
              </a:cxnLst>
              <a:rect l="0" t="0" r="r" b="b"/>
              <a:pathLst>
                <a:path w="7" h="2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5" y="22"/>
                    <a:pt x="7" y="20"/>
                    <a:pt x="7" y="18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66" name="Freeform 82"/>
            <p:cNvSpPr>
              <a:spLocks noEditPoints="1"/>
            </p:cNvSpPr>
            <p:nvPr/>
          </p:nvSpPr>
          <p:spPr bwMode="auto">
            <a:xfrm>
              <a:off x="3878263" y="3619500"/>
              <a:ext cx="219075" cy="27463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22" y="0"/>
                </a:cxn>
                <a:cxn ang="0">
                  <a:pos x="0" y="22"/>
                </a:cxn>
                <a:cxn ang="0">
                  <a:pos x="0" y="87"/>
                </a:cxn>
                <a:cxn ang="0">
                  <a:pos x="7" y="94"/>
                </a:cxn>
                <a:cxn ang="0">
                  <a:pos x="7" y="101"/>
                </a:cxn>
                <a:cxn ang="0">
                  <a:pos x="15" y="109"/>
                </a:cxn>
                <a:cxn ang="0">
                  <a:pos x="22" y="109"/>
                </a:cxn>
                <a:cxn ang="0">
                  <a:pos x="29" y="101"/>
                </a:cxn>
                <a:cxn ang="0">
                  <a:pos x="29" y="94"/>
                </a:cxn>
                <a:cxn ang="0">
                  <a:pos x="58" y="94"/>
                </a:cxn>
                <a:cxn ang="0">
                  <a:pos x="58" y="101"/>
                </a:cxn>
                <a:cxn ang="0">
                  <a:pos x="65" y="109"/>
                </a:cxn>
                <a:cxn ang="0">
                  <a:pos x="73" y="109"/>
                </a:cxn>
                <a:cxn ang="0">
                  <a:pos x="80" y="101"/>
                </a:cxn>
                <a:cxn ang="0">
                  <a:pos x="80" y="94"/>
                </a:cxn>
                <a:cxn ang="0">
                  <a:pos x="87" y="87"/>
                </a:cxn>
                <a:cxn ang="0">
                  <a:pos x="87" y="22"/>
                </a:cxn>
                <a:cxn ang="0">
                  <a:pos x="65" y="0"/>
                </a:cxn>
                <a:cxn ang="0">
                  <a:pos x="29" y="7"/>
                </a:cxn>
                <a:cxn ang="0">
                  <a:pos x="58" y="7"/>
                </a:cxn>
                <a:cxn ang="0">
                  <a:pos x="58" y="14"/>
                </a:cxn>
                <a:cxn ang="0">
                  <a:pos x="29" y="14"/>
                </a:cxn>
                <a:cxn ang="0">
                  <a:pos x="29" y="7"/>
                </a:cxn>
                <a:cxn ang="0">
                  <a:pos x="15" y="87"/>
                </a:cxn>
                <a:cxn ang="0">
                  <a:pos x="7" y="80"/>
                </a:cxn>
                <a:cxn ang="0">
                  <a:pos x="15" y="72"/>
                </a:cxn>
                <a:cxn ang="0">
                  <a:pos x="22" y="80"/>
                </a:cxn>
                <a:cxn ang="0">
                  <a:pos x="15" y="87"/>
                </a:cxn>
                <a:cxn ang="0">
                  <a:pos x="73" y="87"/>
                </a:cxn>
                <a:cxn ang="0">
                  <a:pos x="65" y="80"/>
                </a:cxn>
                <a:cxn ang="0">
                  <a:pos x="73" y="72"/>
                </a:cxn>
                <a:cxn ang="0">
                  <a:pos x="80" y="80"/>
                </a:cxn>
                <a:cxn ang="0">
                  <a:pos x="73" y="87"/>
                </a:cxn>
                <a:cxn ang="0">
                  <a:pos x="80" y="65"/>
                </a:cxn>
                <a:cxn ang="0">
                  <a:pos x="7" y="65"/>
                </a:cxn>
                <a:cxn ang="0">
                  <a:pos x="7" y="22"/>
                </a:cxn>
                <a:cxn ang="0">
                  <a:pos x="80" y="22"/>
                </a:cxn>
                <a:cxn ang="0">
                  <a:pos x="80" y="65"/>
                </a:cxn>
              </a:cxnLst>
              <a:rect l="0" t="0" r="r" b="b"/>
              <a:pathLst>
                <a:path w="87" h="109">
                  <a:moveTo>
                    <a:pt x="65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1"/>
                    <a:pt x="3" y="94"/>
                    <a:pt x="7" y="94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5"/>
                    <a:pt x="11" y="109"/>
                    <a:pt x="15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6" y="109"/>
                    <a:pt x="29" y="105"/>
                    <a:pt x="29" y="101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5"/>
                    <a:pt x="61" y="109"/>
                    <a:pt x="65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7" y="109"/>
                    <a:pt x="80" y="105"/>
                    <a:pt x="80" y="101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4" y="94"/>
                    <a:pt x="87" y="91"/>
                    <a:pt x="87" y="87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10"/>
                    <a:pt x="78" y="0"/>
                    <a:pt x="65" y="0"/>
                  </a:cubicBezTo>
                  <a:close/>
                  <a:moveTo>
                    <a:pt x="29" y="7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29" y="14"/>
                    <a:pt x="29" y="14"/>
                    <a:pt x="29" y="14"/>
                  </a:cubicBezTo>
                  <a:lnTo>
                    <a:pt x="29" y="7"/>
                  </a:lnTo>
                  <a:close/>
                  <a:moveTo>
                    <a:pt x="15" y="87"/>
                  </a:moveTo>
                  <a:cubicBezTo>
                    <a:pt x="11" y="87"/>
                    <a:pt x="7" y="84"/>
                    <a:pt x="7" y="80"/>
                  </a:cubicBezTo>
                  <a:cubicBezTo>
                    <a:pt x="7" y="76"/>
                    <a:pt x="11" y="72"/>
                    <a:pt x="15" y="72"/>
                  </a:cubicBezTo>
                  <a:cubicBezTo>
                    <a:pt x="19" y="72"/>
                    <a:pt x="22" y="76"/>
                    <a:pt x="22" y="80"/>
                  </a:cubicBezTo>
                  <a:cubicBezTo>
                    <a:pt x="22" y="84"/>
                    <a:pt x="19" y="87"/>
                    <a:pt x="15" y="87"/>
                  </a:cubicBezTo>
                  <a:close/>
                  <a:moveTo>
                    <a:pt x="73" y="87"/>
                  </a:moveTo>
                  <a:cubicBezTo>
                    <a:pt x="69" y="87"/>
                    <a:pt x="65" y="84"/>
                    <a:pt x="65" y="80"/>
                  </a:cubicBezTo>
                  <a:cubicBezTo>
                    <a:pt x="65" y="76"/>
                    <a:pt x="69" y="72"/>
                    <a:pt x="73" y="72"/>
                  </a:cubicBezTo>
                  <a:cubicBezTo>
                    <a:pt x="77" y="72"/>
                    <a:pt x="80" y="76"/>
                    <a:pt x="80" y="80"/>
                  </a:cubicBezTo>
                  <a:cubicBezTo>
                    <a:pt x="80" y="84"/>
                    <a:pt x="77" y="87"/>
                    <a:pt x="73" y="87"/>
                  </a:cubicBezTo>
                  <a:close/>
                  <a:moveTo>
                    <a:pt x="80" y="65"/>
                  </a:moveTo>
                  <a:cubicBezTo>
                    <a:pt x="7" y="65"/>
                    <a:pt x="7" y="65"/>
                    <a:pt x="7" y="65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0" y="22"/>
                    <a:pt x="80" y="22"/>
                    <a:pt x="80" y="22"/>
                  </a:cubicBezTo>
                  <a:lnTo>
                    <a:pt x="80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67" name="Freeform 83"/>
            <p:cNvSpPr/>
            <p:nvPr/>
          </p:nvSpPr>
          <p:spPr bwMode="auto">
            <a:xfrm>
              <a:off x="3841751" y="3692525"/>
              <a:ext cx="17463" cy="555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18"/>
                </a:cxn>
                <a:cxn ang="0">
                  <a:pos x="3" y="22"/>
                </a:cxn>
                <a:cxn ang="0">
                  <a:pos x="7" y="22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0" y="3"/>
                </a:cxn>
              </a:cxnLst>
              <a:rect l="0" t="0" r="r" b="b"/>
              <a:pathLst>
                <a:path w="7" h="22">
                  <a:moveTo>
                    <a:pt x="0" y="3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0"/>
                    <a:pt x="1" y="22"/>
                    <a:pt x="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4500147" y="3511453"/>
            <a:ext cx="205189" cy="277079"/>
            <a:chOff x="4462463" y="3600450"/>
            <a:chExt cx="217488" cy="293688"/>
          </a:xfrm>
          <a:solidFill>
            <a:schemeClr val="tx2"/>
          </a:solidFill>
        </p:grpSpPr>
        <p:sp>
          <p:nvSpPr>
            <p:cNvPr id="263" name="Freeform 84"/>
            <p:cNvSpPr>
              <a:spLocks noEditPoints="1"/>
            </p:cNvSpPr>
            <p:nvPr/>
          </p:nvSpPr>
          <p:spPr bwMode="auto">
            <a:xfrm>
              <a:off x="4462463" y="3600450"/>
              <a:ext cx="217488" cy="220663"/>
            </a:xfrm>
            <a:custGeom>
              <a:avLst/>
              <a:gdLst/>
              <a:ahLst/>
              <a:cxnLst>
                <a:cxn ang="0">
                  <a:pos x="85" y="71"/>
                </a:cxn>
                <a:cxn ang="0">
                  <a:pos x="73" y="13"/>
                </a:cxn>
                <a:cxn ang="0">
                  <a:pos x="57" y="0"/>
                </a:cxn>
                <a:cxn ang="0">
                  <a:pos x="28" y="0"/>
                </a:cxn>
                <a:cxn ang="0">
                  <a:pos x="12" y="13"/>
                </a:cxn>
                <a:cxn ang="0">
                  <a:pos x="1" y="71"/>
                </a:cxn>
                <a:cxn ang="0">
                  <a:pos x="3" y="82"/>
                </a:cxn>
                <a:cxn ang="0">
                  <a:pos x="14" y="87"/>
                </a:cxn>
                <a:cxn ang="0">
                  <a:pos x="22" y="87"/>
                </a:cxn>
                <a:cxn ang="0">
                  <a:pos x="34" y="87"/>
                </a:cxn>
                <a:cxn ang="0">
                  <a:pos x="52" y="87"/>
                </a:cxn>
                <a:cxn ang="0">
                  <a:pos x="63" y="87"/>
                </a:cxn>
                <a:cxn ang="0">
                  <a:pos x="72" y="87"/>
                </a:cxn>
                <a:cxn ang="0">
                  <a:pos x="82" y="82"/>
                </a:cxn>
                <a:cxn ang="0">
                  <a:pos x="85" y="71"/>
                </a:cxn>
                <a:cxn ang="0">
                  <a:pos x="35" y="7"/>
                </a:cxn>
                <a:cxn ang="0">
                  <a:pos x="50" y="7"/>
                </a:cxn>
                <a:cxn ang="0">
                  <a:pos x="50" y="14"/>
                </a:cxn>
                <a:cxn ang="0">
                  <a:pos x="35" y="14"/>
                </a:cxn>
                <a:cxn ang="0">
                  <a:pos x="35" y="7"/>
                </a:cxn>
                <a:cxn ang="0">
                  <a:pos x="14" y="43"/>
                </a:cxn>
                <a:cxn ang="0">
                  <a:pos x="18" y="21"/>
                </a:cxn>
                <a:cxn ang="0">
                  <a:pos x="67" y="21"/>
                </a:cxn>
                <a:cxn ang="0">
                  <a:pos x="72" y="43"/>
                </a:cxn>
                <a:cxn ang="0">
                  <a:pos x="75" y="58"/>
                </a:cxn>
                <a:cxn ang="0">
                  <a:pos x="11" y="58"/>
                </a:cxn>
                <a:cxn ang="0">
                  <a:pos x="14" y="43"/>
                </a:cxn>
                <a:cxn ang="0">
                  <a:pos x="28" y="79"/>
                </a:cxn>
                <a:cxn ang="0">
                  <a:pos x="21" y="72"/>
                </a:cxn>
                <a:cxn ang="0">
                  <a:pos x="28" y="65"/>
                </a:cxn>
                <a:cxn ang="0">
                  <a:pos x="35" y="72"/>
                </a:cxn>
                <a:cxn ang="0">
                  <a:pos x="28" y="79"/>
                </a:cxn>
                <a:cxn ang="0">
                  <a:pos x="57" y="79"/>
                </a:cxn>
                <a:cxn ang="0">
                  <a:pos x="50" y="72"/>
                </a:cxn>
                <a:cxn ang="0">
                  <a:pos x="57" y="65"/>
                </a:cxn>
                <a:cxn ang="0">
                  <a:pos x="64" y="72"/>
                </a:cxn>
                <a:cxn ang="0">
                  <a:pos x="57" y="79"/>
                </a:cxn>
              </a:cxnLst>
              <a:rect l="0" t="0" r="r" b="b"/>
              <a:pathLst>
                <a:path w="86" h="87">
                  <a:moveTo>
                    <a:pt x="85" y="71"/>
                  </a:moveTo>
                  <a:cubicBezTo>
                    <a:pt x="73" y="13"/>
                    <a:pt x="73" y="13"/>
                    <a:pt x="73" y="13"/>
                  </a:cubicBezTo>
                  <a:cubicBezTo>
                    <a:pt x="72" y="5"/>
                    <a:pt x="65" y="0"/>
                    <a:pt x="5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4" y="5"/>
                    <a:pt x="12" y="13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5"/>
                    <a:pt x="1" y="79"/>
                    <a:pt x="3" y="82"/>
                  </a:cubicBezTo>
                  <a:cubicBezTo>
                    <a:pt x="6" y="85"/>
                    <a:pt x="10" y="87"/>
                    <a:pt x="14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52" y="87"/>
                    <a:pt x="52" y="87"/>
                    <a:pt x="52" y="8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6" y="87"/>
                    <a:pt x="80" y="85"/>
                    <a:pt x="82" y="82"/>
                  </a:cubicBezTo>
                  <a:cubicBezTo>
                    <a:pt x="85" y="79"/>
                    <a:pt x="86" y="75"/>
                    <a:pt x="85" y="71"/>
                  </a:cubicBezTo>
                  <a:close/>
                  <a:moveTo>
                    <a:pt x="35" y="7"/>
                  </a:moveTo>
                  <a:cubicBezTo>
                    <a:pt x="50" y="7"/>
                    <a:pt x="50" y="7"/>
                    <a:pt x="50" y="7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35" y="14"/>
                    <a:pt x="35" y="14"/>
                    <a:pt x="35" y="14"/>
                  </a:cubicBezTo>
                  <a:lnTo>
                    <a:pt x="35" y="7"/>
                  </a:lnTo>
                  <a:close/>
                  <a:moveTo>
                    <a:pt x="14" y="43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11" y="58"/>
                    <a:pt x="11" y="58"/>
                    <a:pt x="11" y="58"/>
                  </a:cubicBezTo>
                  <a:lnTo>
                    <a:pt x="14" y="43"/>
                  </a:lnTo>
                  <a:close/>
                  <a:moveTo>
                    <a:pt x="28" y="79"/>
                  </a:moveTo>
                  <a:cubicBezTo>
                    <a:pt x="24" y="79"/>
                    <a:pt x="21" y="76"/>
                    <a:pt x="21" y="72"/>
                  </a:cubicBezTo>
                  <a:cubicBezTo>
                    <a:pt x="21" y="68"/>
                    <a:pt x="24" y="65"/>
                    <a:pt x="28" y="65"/>
                  </a:cubicBezTo>
                  <a:cubicBezTo>
                    <a:pt x="32" y="65"/>
                    <a:pt x="35" y="68"/>
                    <a:pt x="35" y="72"/>
                  </a:cubicBezTo>
                  <a:cubicBezTo>
                    <a:pt x="35" y="76"/>
                    <a:pt x="32" y="79"/>
                    <a:pt x="28" y="79"/>
                  </a:cubicBezTo>
                  <a:close/>
                  <a:moveTo>
                    <a:pt x="57" y="79"/>
                  </a:moveTo>
                  <a:cubicBezTo>
                    <a:pt x="53" y="79"/>
                    <a:pt x="50" y="76"/>
                    <a:pt x="50" y="72"/>
                  </a:cubicBezTo>
                  <a:cubicBezTo>
                    <a:pt x="50" y="68"/>
                    <a:pt x="53" y="65"/>
                    <a:pt x="57" y="65"/>
                  </a:cubicBezTo>
                  <a:cubicBezTo>
                    <a:pt x="61" y="65"/>
                    <a:pt x="64" y="68"/>
                    <a:pt x="64" y="72"/>
                  </a:cubicBezTo>
                  <a:cubicBezTo>
                    <a:pt x="64" y="76"/>
                    <a:pt x="61" y="79"/>
                    <a:pt x="57" y="79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64" name="Freeform 85"/>
            <p:cNvSpPr/>
            <p:nvPr/>
          </p:nvSpPr>
          <p:spPr bwMode="auto">
            <a:xfrm>
              <a:off x="4487863" y="3838575"/>
              <a:ext cx="166688" cy="5556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6" y="11"/>
                </a:cxn>
                <a:cxn ang="0">
                  <a:pos x="27" y="11"/>
                </a:cxn>
                <a:cxn ang="0">
                  <a:pos x="33" y="0"/>
                </a:cxn>
                <a:cxn ang="0">
                  <a:pos x="14" y="0"/>
                </a:cxn>
                <a:cxn ang="0">
                  <a:pos x="0" y="35"/>
                </a:cxn>
                <a:cxn ang="0">
                  <a:pos x="17" y="35"/>
                </a:cxn>
                <a:cxn ang="0">
                  <a:pos x="22" y="22"/>
                </a:cxn>
                <a:cxn ang="0">
                  <a:pos x="81" y="22"/>
                </a:cxn>
                <a:cxn ang="0">
                  <a:pos x="86" y="35"/>
                </a:cxn>
                <a:cxn ang="0">
                  <a:pos x="105" y="35"/>
                </a:cxn>
                <a:cxn ang="0">
                  <a:pos x="89" y="0"/>
                </a:cxn>
                <a:cxn ang="0">
                  <a:pos x="71" y="0"/>
                </a:cxn>
              </a:cxnLst>
              <a:rect l="0" t="0" r="r" b="b"/>
              <a:pathLst>
                <a:path w="105" h="35">
                  <a:moveTo>
                    <a:pt x="71" y="0"/>
                  </a:moveTo>
                  <a:lnTo>
                    <a:pt x="76" y="11"/>
                  </a:lnTo>
                  <a:lnTo>
                    <a:pt x="27" y="11"/>
                  </a:lnTo>
                  <a:lnTo>
                    <a:pt x="33" y="0"/>
                  </a:lnTo>
                  <a:lnTo>
                    <a:pt x="14" y="0"/>
                  </a:lnTo>
                  <a:lnTo>
                    <a:pt x="0" y="35"/>
                  </a:lnTo>
                  <a:lnTo>
                    <a:pt x="17" y="35"/>
                  </a:lnTo>
                  <a:lnTo>
                    <a:pt x="22" y="22"/>
                  </a:lnTo>
                  <a:lnTo>
                    <a:pt x="81" y="22"/>
                  </a:lnTo>
                  <a:lnTo>
                    <a:pt x="86" y="35"/>
                  </a:lnTo>
                  <a:lnTo>
                    <a:pt x="105" y="35"/>
                  </a:lnTo>
                  <a:lnTo>
                    <a:pt x="89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5018359" y="3545902"/>
            <a:ext cx="275582" cy="223160"/>
            <a:chOff x="5011738" y="3636963"/>
            <a:chExt cx="292101" cy="236537"/>
          </a:xfrm>
          <a:solidFill>
            <a:schemeClr val="tx2"/>
          </a:solidFill>
        </p:grpSpPr>
        <p:sp>
          <p:nvSpPr>
            <p:cNvPr id="259" name="Freeform 86"/>
            <p:cNvSpPr>
              <a:spLocks noEditPoints="1"/>
            </p:cNvSpPr>
            <p:nvPr/>
          </p:nvSpPr>
          <p:spPr bwMode="auto">
            <a:xfrm>
              <a:off x="5011738" y="3673475"/>
              <a:ext cx="292100" cy="147638"/>
            </a:xfrm>
            <a:custGeom>
              <a:avLst/>
              <a:gdLst/>
              <a:ahLst/>
              <a:cxnLst>
                <a:cxn ang="0">
                  <a:pos x="87" y="14"/>
                </a:cxn>
                <a:cxn ang="0">
                  <a:pos x="73" y="15"/>
                </a:cxn>
                <a:cxn ang="0">
                  <a:pos x="73" y="21"/>
                </a:cxn>
                <a:cxn ang="0">
                  <a:pos x="66" y="21"/>
                </a:cxn>
                <a:cxn ang="0">
                  <a:pos x="66" y="3"/>
                </a:cxn>
                <a:cxn ang="0">
                  <a:pos x="62" y="0"/>
                </a:cxn>
                <a:cxn ang="0">
                  <a:pos x="58" y="3"/>
                </a:cxn>
                <a:cxn ang="0">
                  <a:pos x="58" y="21"/>
                </a:cxn>
                <a:cxn ang="0">
                  <a:pos x="51" y="21"/>
                </a:cxn>
                <a:cxn ang="0">
                  <a:pos x="44" y="29"/>
                </a:cxn>
                <a:cxn ang="0">
                  <a:pos x="21" y="29"/>
                </a:cxn>
                <a:cxn ang="0">
                  <a:pos x="11" y="21"/>
                </a:cxn>
                <a:cxn ang="0">
                  <a:pos x="0" y="32"/>
                </a:cxn>
                <a:cxn ang="0">
                  <a:pos x="11" y="43"/>
                </a:cxn>
                <a:cxn ang="0">
                  <a:pos x="21" y="37"/>
                </a:cxn>
                <a:cxn ang="0">
                  <a:pos x="51" y="58"/>
                </a:cxn>
                <a:cxn ang="0">
                  <a:pos x="73" y="58"/>
                </a:cxn>
                <a:cxn ang="0">
                  <a:pos x="112" y="58"/>
                </a:cxn>
                <a:cxn ang="0">
                  <a:pos x="116" y="43"/>
                </a:cxn>
                <a:cxn ang="0">
                  <a:pos x="87" y="14"/>
                </a:cxn>
                <a:cxn ang="0">
                  <a:pos x="11" y="36"/>
                </a:cxn>
                <a:cxn ang="0">
                  <a:pos x="7" y="32"/>
                </a:cxn>
                <a:cxn ang="0">
                  <a:pos x="11" y="29"/>
                </a:cxn>
                <a:cxn ang="0">
                  <a:pos x="15" y="32"/>
                </a:cxn>
                <a:cxn ang="0">
                  <a:pos x="11" y="36"/>
                </a:cxn>
                <a:cxn ang="0">
                  <a:pos x="73" y="43"/>
                </a:cxn>
                <a:cxn ang="0">
                  <a:pos x="66" y="43"/>
                </a:cxn>
                <a:cxn ang="0">
                  <a:pos x="66" y="29"/>
                </a:cxn>
                <a:cxn ang="0">
                  <a:pos x="73" y="29"/>
                </a:cxn>
                <a:cxn ang="0">
                  <a:pos x="73" y="43"/>
                </a:cxn>
                <a:cxn ang="0">
                  <a:pos x="108" y="50"/>
                </a:cxn>
                <a:cxn ang="0">
                  <a:pos x="80" y="50"/>
                </a:cxn>
                <a:cxn ang="0">
                  <a:pos x="80" y="22"/>
                </a:cxn>
                <a:cxn ang="0">
                  <a:pos x="87" y="21"/>
                </a:cxn>
                <a:cxn ang="0">
                  <a:pos x="109" y="43"/>
                </a:cxn>
                <a:cxn ang="0">
                  <a:pos x="108" y="50"/>
                </a:cxn>
              </a:cxnLst>
              <a:rect l="0" t="0" r="r" b="b"/>
              <a:pathLst>
                <a:path w="116" h="58">
                  <a:moveTo>
                    <a:pt x="87" y="14"/>
                  </a:moveTo>
                  <a:cubicBezTo>
                    <a:pt x="85" y="14"/>
                    <a:pt x="75" y="15"/>
                    <a:pt x="73" y="15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1"/>
                    <a:pt x="64" y="0"/>
                    <a:pt x="62" y="0"/>
                  </a:cubicBezTo>
                  <a:cubicBezTo>
                    <a:pt x="60" y="0"/>
                    <a:pt x="58" y="1"/>
                    <a:pt x="58" y="3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0" y="24"/>
                    <a:pt x="16" y="21"/>
                    <a:pt x="11" y="21"/>
                  </a:cubicBezTo>
                  <a:cubicBezTo>
                    <a:pt x="5" y="21"/>
                    <a:pt x="0" y="26"/>
                    <a:pt x="0" y="32"/>
                  </a:cubicBezTo>
                  <a:cubicBezTo>
                    <a:pt x="0" y="38"/>
                    <a:pt x="5" y="43"/>
                    <a:pt x="11" y="43"/>
                  </a:cubicBezTo>
                  <a:cubicBezTo>
                    <a:pt x="15" y="43"/>
                    <a:pt x="19" y="41"/>
                    <a:pt x="21" y="37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112" y="58"/>
                    <a:pt x="112" y="58"/>
                    <a:pt x="112" y="58"/>
                  </a:cubicBezTo>
                  <a:cubicBezTo>
                    <a:pt x="115" y="53"/>
                    <a:pt x="116" y="48"/>
                    <a:pt x="116" y="43"/>
                  </a:cubicBezTo>
                  <a:cubicBezTo>
                    <a:pt x="116" y="27"/>
                    <a:pt x="103" y="14"/>
                    <a:pt x="87" y="14"/>
                  </a:cubicBezTo>
                  <a:close/>
                  <a:moveTo>
                    <a:pt x="11" y="36"/>
                  </a:moveTo>
                  <a:cubicBezTo>
                    <a:pt x="9" y="36"/>
                    <a:pt x="7" y="34"/>
                    <a:pt x="7" y="32"/>
                  </a:cubicBezTo>
                  <a:cubicBezTo>
                    <a:pt x="7" y="30"/>
                    <a:pt x="9" y="29"/>
                    <a:pt x="11" y="29"/>
                  </a:cubicBezTo>
                  <a:cubicBezTo>
                    <a:pt x="13" y="29"/>
                    <a:pt x="15" y="30"/>
                    <a:pt x="15" y="32"/>
                  </a:cubicBezTo>
                  <a:cubicBezTo>
                    <a:pt x="15" y="34"/>
                    <a:pt x="13" y="36"/>
                    <a:pt x="11" y="36"/>
                  </a:cubicBezTo>
                  <a:close/>
                  <a:moveTo>
                    <a:pt x="73" y="43"/>
                  </a:moveTo>
                  <a:cubicBezTo>
                    <a:pt x="66" y="43"/>
                    <a:pt x="66" y="43"/>
                    <a:pt x="66" y="43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73" y="29"/>
                    <a:pt x="73" y="29"/>
                    <a:pt x="73" y="29"/>
                  </a:cubicBezTo>
                  <a:lnTo>
                    <a:pt x="73" y="43"/>
                  </a:lnTo>
                  <a:close/>
                  <a:moveTo>
                    <a:pt x="108" y="50"/>
                  </a:moveTo>
                  <a:cubicBezTo>
                    <a:pt x="80" y="50"/>
                    <a:pt x="80" y="50"/>
                    <a:pt x="80" y="50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3" y="21"/>
                    <a:pt x="86" y="21"/>
                    <a:pt x="87" y="21"/>
                  </a:cubicBezTo>
                  <a:cubicBezTo>
                    <a:pt x="99" y="21"/>
                    <a:pt x="109" y="31"/>
                    <a:pt x="109" y="43"/>
                  </a:cubicBezTo>
                  <a:cubicBezTo>
                    <a:pt x="109" y="46"/>
                    <a:pt x="109" y="48"/>
                    <a:pt x="108" y="5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60" name="Freeform 87"/>
            <p:cNvSpPr/>
            <p:nvPr/>
          </p:nvSpPr>
          <p:spPr bwMode="auto">
            <a:xfrm>
              <a:off x="5011738" y="3636963"/>
              <a:ext cx="128588" cy="36513"/>
            </a:xfrm>
            <a:custGeom>
              <a:avLst/>
              <a:gdLst/>
              <a:ahLst/>
              <a:cxnLst>
                <a:cxn ang="0">
                  <a:pos x="7" y="15"/>
                </a:cxn>
                <a:cxn ang="0">
                  <a:pos x="47" y="15"/>
                </a:cxn>
                <a:cxn ang="0">
                  <a:pos x="51" y="12"/>
                </a:cxn>
                <a:cxn ang="0">
                  <a:pos x="50" y="8"/>
                </a:cxn>
                <a:cxn ang="0">
                  <a:pos x="42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15"/>
                </a:cxn>
              </a:cxnLst>
              <a:rect l="0" t="0" r="r" b="b"/>
              <a:pathLst>
                <a:path w="51" h="15">
                  <a:moveTo>
                    <a:pt x="7" y="15"/>
                  </a:moveTo>
                  <a:cubicBezTo>
                    <a:pt x="47" y="15"/>
                    <a:pt x="47" y="15"/>
                    <a:pt x="47" y="15"/>
                  </a:cubicBezTo>
                  <a:cubicBezTo>
                    <a:pt x="49" y="15"/>
                    <a:pt x="50" y="14"/>
                    <a:pt x="51" y="12"/>
                  </a:cubicBezTo>
                  <a:cubicBezTo>
                    <a:pt x="51" y="11"/>
                    <a:pt x="51" y="9"/>
                    <a:pt x="50" y="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5"/>
                    <a:pt x="7" y="15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61" name="Freeform 88"/>
            <p:cNvSpPr/>
            <p:nvPr/>
          </p:nvSpPr>
          <p:spPr bwMode="auto">
            <a:xfrm>
              <a:off x="5175251" y="3636963"/>
              <a:ext cx="128588" cy="36513"/>
            </a:xfrm>
            <a:custGeom>
              <a:avLst/>
              <a:gdLst/>
              <a:ahLst/>
              <a:cxnLst>
                <a:cxn ang="0">
                  <a:pos x="10" y="15"/>
                </a:cxn>
                <a:cxn ang="0">
                  <a:pos x="44" y="15"/>
                </a:cxn>
                <a:cxn ang="0">
                  <a:pos x="51" y="7"/>
                </a:cxn>
                <a:cxn ang="0">
                  <a:pos x="44" y="0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2" y="6"/>
                </a:cxn>
                <a:cxn ang="0">
                  <a:pos x="10" y="15"/>
                </a:cxn>
              </a:cxnLst>
              <a:rect l="0" t="0" r="r" b="b"/>
              <a:pathLst>
                <a:path w="51" h="15">
                  <a:moveTo>
                    <a:pt x="10" y="15"/>
                  </a:moveTo>
                  <a:cubicBezTo>
                    <a:pt x="44" y="15"/>
                    <a:pt x="44" y="15"/>
                    <a:pt x="44" y="15"/>
                  </a:cubicBezTo>
                  <a:cubicBezTo>
                    <a:pt x="48" y="15"/>
                    <a:pt x="51" y="11"/>
                    <a:pt x="51" y="7"/>
                  </a:cubicBezTo>
                  <a:cubicBezTo>
                    <a:pt x="51" y="3"/>
                    <a:pt x="48" y="0"/>
                    <a:pt x="4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5"/>
                    <a:pt x="2" y="6"/>
                  </a:cubicBezTo>
                  <a:lnTo>
                    <a:pt x="10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62" name="Freeform 89"/>
            <p:cNvSpPr/>
            <p:nvPr/>
          </p:nvSpPr>
          <p:spPr bwMode="auto">
            <a:xfrm>
              <a:off x="5122863" y="3838575"/>
              <a:ext cx="180975" cy="34925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14"/>
                </a:cxn>
                <a:cxn ang="0">
                  <a:pos x="65" y="14"/>
                </a:cxn>
                <a:cxn ang="0">
                  <a:pos x="72" y="7"/>
                </a:cxn>
                <a:cxn ang="0">
                  <a:pos x="65" y="0"/>
                </a:cxn>
              </a:cxnLst>
              <a:rect l="0" t="0" r="r" b="b"/>
              <a:pathLst>
                <a:path w="72" h="14">
                  <a:moveTo>
                    <a:pt x="6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9" y="14"/>
                    <a:pt x="72" y="11"/>
                    <a:pt x="72" y="7"/>
                  </a:cubicBezTo>
                  <a:cubicBezTo>
                    <a:pt x="72" y="3"/>
                    <a:pt x="69" y="0"/>
                    <a:pt x="65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5572516" y="3511453"/>
            <a:ext cx="275581" cy="281573"/>
            <a:chOff x="5599113" y="3600450"/>
            <a:chExt cx="292100" cy="298451"/>
          </a:xfrm>
          <a:solidFill>
            <a:schemeClr val="tx2"/>
          </a:solidFill>
        </p:grpSpPr>
        <p:sp>
          <p:nvSpPr>
            <p:cNvPr id="257" name="Freeform 90"/>
            <p:cNvSpPr/>
            <p:nvPr/>
          </p:nvSpPr>
          <p:spPr bwMode="auto">
            <a:xfrm>
              <a:off x="5599113" y="3840163"/>
              <a:ext cx="292100" cy="58738"/>
            </a:xfrm>
            <a:custGeom>
              <a:avLst/>
              <a:gdLst/>
              <a:ahLst/>
              <a:cxnLst>
                <a:cxn ang="0">
                  <a:pos x="88" y="9"/>
                </a:cxn>
                <a:cxn ang="0">
                  <a:pos x="72" y="9"/>
                </a:cxn>
                <a:cxn ang="0">
                  <a:pos x="45" y="9"/>
                </a:cxn>
                <a:cxn ang="0">
                  <a:pos x="28" y="9"/>
                </a:cxn>
                <a:cxn ang="0">
                  <a:pos x="1" y="9"/>
                </a:cxn>
                <a:cxn ang="0">
                  <a:pos x="0" y="10"/>
                </a:cxn>
                <a:cxn ang="0">
                  <a:pos x="0" y="19"/>
                </a:cxn>
                <a:cxn ang="0">
                  <a:pos x="6" y="14"/>
                </a:cxn>
                <a:cxn ang="0">
                  <a:pos x="23" y="14"/>
                </a:cxn>
                <a:cxn ang="0">
                  <a:pos x="50" y="14"/>
                </a:cxn>
                <a:cxn ang="0">
                  <a:pos x="66" y="14"/>
                </a:cxn>
                <a:cxn ang="0">
                  <a:pos x="80" y="21"/>
                </a:cxn>
                <a:cxn ang="0">
                  <a:pos x="93" y="14"/>
                </a:cxn>
                <a:cxn ang="0">
                  <a:pos x="110" y="14"/>
                </a:cxn>
                <a:cxn ang="0">
                  <a:pos x="116" y="18"/>
                </a:cxn>
                <a:cxn ang="0">
                  <a:pos x="116" y="10"/>
                </a:cxn>
                <a:cxn ang="0">
                  <a:pos x="115" y="9"/>
                </a:cxn>
                <a:cxn ang="0">
                  <a:pos x="88" y="9"/>
                </a:cxn>
              </a:cxnLst>
              <a:rect l="0" t="0" r="r" b="b"/>
              <a:pathLst>
                <a:path w="116" h="23">
                  <a:moveTo>
                    <a:pt x="88" y="9"/>
                  </a:moveTo>
                  <a:cubicBezTo>
                    <a:pt x="82" y="15"/>
                    <a:pt x="77" y="15"/>
                    <a:pt x="72" y="9"/>
                  </a:cubicBezTo>
                  <a:cubicBezTo>
                    <a:pt x="63" y="1"/>
                    <a:pt x="53" y="0"/>
                    <a:pt x="45" y="9"/>
                  </a:cubicBezTo>
                  <a:cubicBezTo>
                    <a:pt x="39" y="15"/>
                    <a:pt x="34" y="15"/>
                    <a:pt x="28" y="9"/>
                  </a:cubicBezTo>
                  <a:cubicBezTo>
                    <a:pt x="19" y="0"/>
                    <a:pt x="10" y="0"/>
                    <a:pt x="1" y="9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8"/>
                    <a:pt x="4" y="16"/>
                    <a:pt x="6" y="14"/>
                  </a:cubicBezTo>
                  <a:cubicBezTo>
                    <a:pt x="12" y="8"/>
                    <a:pt x="17" y="8"/>
                    <a:pt x="23" y="14"/>
                  </a:cubicBezTo>
                  <a:cubicBezTo>
                    <a:pt x="32" y="23"/>
                    <a:pt x="41" y="23"/>
                    <a:pt x="50" y="14"/>
                  </a:cubicBezTo>
                  <a:cubicBezTo>
                    <a:pt x="56" y="8"/>
                    <a:pt x="61" y="8"/>
                    <a:pt x="66" y="14"/>
                  </a:cubicBezTo>
                  <a:cubicBezTo>
                    <a:pt x="71" y="19"/>
                    <a:pt x="75" y="21"/>
                    <a:pt x="80" y="21"/>
                  </a:cubicBezTo>
                  <a:cubicBezTo>
                    <a:pt x="84" y="21"/>
                    <a:pt x="89" y="19"/>
                    <a:pt x="93" y="14"/>
                  </a:cubicBezTo>
                  <a:cubicBezTo>
                    <a:pt x="99" y="8"/>
                    <a:pt x="104" y="8"/>
                    <a:pt x="110" y="14"/>
                  </a:cubicBezTo>
                  <a:cubicBezTo>
                    <a:pt x="112" y="16"/>
                    <a:pt x="114" y="17"/>
                    <a:pt x="116" y="18"/>
                  </a:cubicBezTo>
                  <a:cubicBezTo>
                    <a:pt x="116" y="10"/>
                    <a:pt x="116" y="10"/>
                    <a:pt x="116" y="10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6" y="0"/>
                    <a:pt x="97" y="0"/>
                    <a:pt x="88" y="9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58" name="Freeform 91"/>
            <p:cNvSpPr>
              <a:spLocks noEditPoints="1"/>
            </p:cNvSpPr>
            <p:nvPr/>
          </p:nvSpPr>
          <p:spPr bwMode="auto">
            <a:xfrm>
              <a:off x="5599113" y="3600450"/>
              <a:ext cx="292100" cy="242888"/>
            </a:xfrm>
            <a:custGeom>
              <a:avLst/>
              <a:gdLst/>
              <a:ahLst/>
              <a:cxnLst>
                <a:cxn ang="0">
                  <a:pos x="115" y="82"/>
                </a:cxn>
                <a:cxn ang="0">
                  <a:pos x="88" y="82"/>
                </a:cxn>
                <a:cxn ang="0">
                  <a:pos x="87" y="84"/>
                </a:cxn>
                <a:cxn ang="0">
                  <a:pos x="87" y="65"/>
                </a:cxn>
                <a:cxn ang="0">
                  <a:pos x="97" y="55"/>
                </a:cxn>
                <a:cxn ang="0">
                  <a:pos x="98" y="51"/>
                </a:cxn>
                <a:cxn ang="0">
                  <a:pos x="96" y="49"/>
                </a:cxn>
                <a:cxn ang="0">
                  <a:pos x="87" y="46"/>
                </a:cxn>
                <a:cxn ang="0">
                  <a:pos x="87" y="43"/>
                </a:cxn>
                <a:cxn ang="0">
                  <a:pos x="87" y="29"/>
                </a:cxn>
                <a:cxn ang="0">
                  <a:pos x="87" y="21"/>
                </a:cxn>
                <a:cxn ang="0">
                  <a:pos x="79" y="21"/>
                </a:cxn>
                <a:cxn ang="0">
                  <a:pos x="79" y="14"/>
                </a:cxn>
                <a:cxn ang="0">
                  <a:pos x="72" y="14"/>
                </a:cxn>
                <a:cxn ang="0">
                  <a:pos x="65" y="14"/>
                </a:cxn>
                <a:cxn ang="0">
                  <a:pos x="65" y="3"/>
                </a:cxn>
                <a:cxn ang="0">
                  <a:pos x="61" y="0"/>
                </a:cxn>
                <a:cxn ang="0">
                  <a:pos x="54" y="0"/>
                </a:cxn>
                <a:cxn ang="0">
                  <a:pos x="50" y="3"/>
                </a:cxn>
                <a:cxn ang="0">
                  <a:pos x="50" y="14"/>
                </a:cxn>
                <a:cxn ang="0">
                  <a:pos x="43" y="14"/>
                </a:cxn>
                <a:cxn ang="0">
                  <a:pos x="36" y="14"/>
                </a:cxn>
                <a:cxn ang="0">
                  <a:pos x="36" y="21"/>
                </a:cxn>
                <a:cxn ang="0">
                  <a:pos x="29" y="21"/>
                </a:cxn>
                <a:cxn ang="0">
                  <a:pos x="29" y="29"/>
                </a:cxn>
                <a:cxn ang="0">
                  <a:pos x="29" y="43"/>
                </a:cxn>
                <a:cxn ang="0">
                  <a:pos x="29" y="46"/>
                </a:cxn>
                <a:cxn ang="0">
                  <a:pos x="20" y="49"/>
                </a:cxn>
                <a:cxn ang="0">
                  <a:pos x="17" y="51"/>
                </a:cxn>
                <a:cxn ang="0">
                  <a:pos x="18" y="55"/>
                </a:cxn>
                <a:cxn ang="0">
                  <a:pos x="29" y="65"/>
                </a:cxn>
                <a:cxn ang="0">
                  <a:pos x="29" y="83"/>
                </a:cxn>
                <a:cxn ang="0">
                  <a:pos x="28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92"/>
                </a:cxn>
                <a:cxn ang="0">
                  <a:pos x="6" y="87"/>
                </a:cxn>
                <a:cxn ang="0">
                  <a:pos x="23" y="87"/>
                </a:cxn>
                <a:cxn ang="0">
                  <a:pos x="50" y="87"/>
                </a:cxn>
                <a:cxn ang="0">
                  <a:pos x="51" y="87"/>
                </a:cxn>
                <a:cxn ang="0">
                  <a:pos x="66" y="87"/>
                </a:cxn>
                <a:cxn ang="0">
                  <a:pos x="66" y="87"/>
                </a:cxn>
                <a:cxn ang="0">
                  <a:pos x="80" y="94"/>
                </a:cxn>
                <a:cxn ang="0">
                  <a:pos x="93" y="87"/>
                </a:cxn>
                <a:cxn ang="0">
                  <a:pos x="110" y="87"/>
                </a:cxn>
                <a:cxn ang="0">
                  <a:pos x="116" y="92"/>
                </a:cxn>
                <a:cxn ang="0">
                  <a:pos x="116" y="83"/>
                </a:cxn>
                <a:cxn ang="0">
                  <a:pos x="115" y="82"/>
                </a:cxn>
                <a:cxn ang="0">
                  <a:pos x="79" y="43"/>
                </a:cxn>
                <a:cxn ang="0">
                  <a:pos x="58" y="36"/>
                </a:cxn>
                <a:cxn ang="0">
                  <a:pos x="36" y="43"/>
                </a:cxn>
                <a:cxn ang="0">
                  <a:pos x="36" y="29"/>
                </a:cxn>
                <a:cxn ang="0">
                  <a:pos x="43" y="29"/>
                </a:cxn>
                <a:cxn ang="0">
                  <a:pos x="43" y="21"/>
                </a:cxn>
                <a:cxn ang="0">
                  <a:pos x="72" y="21"/>
                </a:cxn>
                <a:cxn ang="0">
                  <a:pos x="72" y="29"/>
                </a:cxn>
                <a:cxn ang="0">
                  <a:pos x="79" y="29"/>
                </a:cxn>
                <a:cxn ang="0">
                  <a:pos x="79" y="43"/>
                </a:cxn>
              </a:cxnLst>
              <a:rect l="0" t="0" r="r" b="b"/>
              <a:pathLst>
                <a:path w="116" h="96">
                  <a:moveTo>
                    <a:pt x="115" y="82"/>
                  </a:moveTo>
                  <a:cubicBezTo>
                    <a:pt x="106" y="74"/>
                    <a:pt x="97" y="74"/>
                    <a:pt x="88" y="82"/>
                  </a:cubicBezTo>
                  <a:cubicBezTo>
                    <a:pt x="88" y="83"/>
                    <a:pt x="87" y="83"/>
                    <a:pt x="87" y="84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8" y="54"/>
                    <a:pt x="98" y="52"/>
                    <a:pt x="98" y="51"/>
                  </a:cubicBezTo>
                  <a:cubicBezTo>
                    <a:pt x="98" y="50"/>
                    <a:pt x="97" y="49"/>
                    <a:pt x="96" y="49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7" y="43"/>
                    <a:pt x="87" y="43"/>
                    <a:pt x="87" y="43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1"/>
                    <a:pt x="63" y="0"/>
                    <a:pt x="61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2" y="0"/>
                    <a:pt x="50" y="1"/>
                    <a:pt x="50" y="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8" y="49"/>
                    <a:pt x="18" y="50"/>
                    <a:pt x="17" y="51"/>
                  </a:cubicBezTo>
                  <a:cubicBezTo>
                    <a:pt x="17" y="52"/>
                    <a:pt x="17" y="54"/>
                    <a:pt x="18" y="5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8" y="83"/>
                    <a:pt x="28" y="82"/>
                    <a:pt x="28" y="82"/>
                  </a:cubicBezTo>
                  <a:cubicBezTo>
                    <a:pt x="19" y="74"/>
                    <a:pt x="10" y="74"/>
                    <a:pt x="1" y="82"/>
                  </a:cubicBezTo>
                  <a:cubicBezTo>
                    <a:pt x="1" y="83"/>
                    <a:pt x="0" y="83"/>
                    <a:pt x="0" y="8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2" y="91"/>
                    <a:pt x="4" y="90"/>
                    <a:pt x="6" y="87"/>
                  </a:cubicBezTo>
                  <a:cubicBezTo>
                    <a:pt x="12" y="82"/>
                    <a:pt x="17" y="82"/>
                    <a:pt x="23" y="87"/>
                  </a:cubicBezTo>
                  <a:cubicBezTo>
                    <a:pt x="32" y="96"/>
                    <a:pt x="41" y="96"/>
                    <a:pt x="50" y="87"/>
                  </a:cubicBezTo>
                  <a:cubicBezTo>
                    <a:pt x="50" y="87"/>
                    <a:pt x="50" y="87"/>
                    <a:pt x="51" y="87"/>
                  </a:cubicBezTo>
                  <a:cubicBezTo>
                    <a:pt x="56" y="82"/>
                    <a:pt x="60" y="82"/>
                    <a:pt x="66" y="87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71" y="92"/>
                    <a:pt x="75" y="94"/>
                    <a:pt x="80" y="94"/>
                  </a:cubicBezTo>
                  <a:cubicBezTo>
                    <a:pt x="84" y="94"/>
                    <a:pt x="89" y="92"/>
                    <a:pt x="93" y="87"/>
                  </a:cubicBezTo>
                  <a:cubicBezTo>
                    <a:pt x="99" y="82"/>
                    <a:pt x="104" y="82"/>
                    <a:pt x="110" y="87"/>
                  </a:cubicBezTo>
                  <a:cubicBezTo>
                    <a:pt x="112" y="89"/>
                    <a:pt x="114" y="91"/>
                    <a:pt x="116" y="92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5" y="83"/>
                    <a:pt x="115" y="82"/>
                    <a:pt x="115" y="82"/>
                  </a:cubicBezTo>
                  <a:close/>
                  <a:moveTo>
                    <a:pt x="79" y="43"/>
                  </a:moveTo>
                  <a:cubicBezTo>
                    <a:pt x="58" y="36"/>
                    <a:pt x="58" y="36"/>
                    <a:pt x="58" y="36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9" y="29"/>
                    <a:pt x="79" y="29"/>
                    <a:pt x="79" y="29"/>
                  </a:cubicBezTo>
                  <a:lnTo>
                    <a:pt x="79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6676339" y="3580348"/>
            <a:ext cx="275581" cy="208184"/>
            <a:chOff x="6769101" y="3673475"/>
            <a:chExt cx="292100" cy="220663"/>
          </a:xfrm>
          <a:solidFill>
            <a:schemeClr val="tx2"/>
          </a:solidFill>
        </p:grpSpPr>
        <p:sp>
          <p:nvSpPr>
            <p:cNvPr id="255" name="Freeform 92"/>
            <p:cNvSpPr>
              <a:spLocks noEditPoints="1"/>
            </p:cNvSpPr>
            <p:nvPr/>
          </p:nvSpPr>
          <p:spPr bwMode="auto">
            <a:xfrm>
              <a:off x="6769101" y="3673475"/>
              <a:ext cx="292100" cy="220663"/>
            </a:xfrm>
            <a:custGeom>
              <a:avLst/>
              <a:gdLst/>
              <a:ahLst/>
              <a:cxnLst>
                <a:cxn ang="0">
                  <a:pos x="91" y="36"/>
                </a:cxn>
                <a:cxn ang="0">
                  <a:pos x="83" y="37"/>
                </a:cxn>
                <a:cxn ang="0">
                  <a:pos x="79" y="29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69" y="0"/>
                </a:cxn>
                <a:cxn ang="0">
                  <a:pos x="65" y="3"/>
                </a:cxn>
                <a:cxn ang="0">
                  <a:pos x="69" y="7"/>
                </a:cxn>
                <a:cxn ang="0">
                  <a:pos x="82" y="7"/>
                </a:cxn>
                <a:cxn ang="0">
                  <a:pos x="75" y="21"/>
                </a:cxn>
                <a:cxn ang="0">
                  <a:pos x="36" y="21"/>
                </a:cxn>
                <a:cxn ang="0">
                  <a:pos x="33" y="24"/>
                </a:cxn>
                <a:cxn ang="0">
                  <a:pos x="29" y="36"/>
                </a:cxn>
                <a:cxn ang="0">
                  <a:pos x="26" y="36"/>
                </a:cxn>
                <a:cxn ang="0">
                  <a:pos x="0" y="61"/>
                </a:cxn>
                <a:cxn ang="0">
                  <a:pos x="26" y="87"/>
                </a:cxn>
                <a:cxn ang="0">
                  <a:pos x="51" y="61"/>
                </a:cxn>
                <a:cxn ang="0">
                  <a:pos x="36" y="38"/>
                </a:cxn>
                <a:cxn ang="0">
                  <a:pos x="37" y="33"/>
                </a:cxn>
                <a:cxn ang="0">
                  <a:pos x="44" y="29"/>
                </a:cxn>
                <a:cxn ang="0">
                  <a:pos x="70" y="29"/>
                </a:cxn>
                <a:cxn ang="0">
                  <a:pos x="71" y="30"/>
                </a:cxn>
                <a:cxn ang="0">
                  <a:pos x="75" y="37"/>
                </a:cxn>
                <a:cxn ang="0">
                  <a:pos x="77" y="40"/>
                </a:cxn>
                <a:cxn ang="0">
                  <a:pos x="65" y="61"/>
                </a:cxn>
                <a:cxn ang="0">
                  <a:pos x="91" y="87"/>
                </a:cxn>
                <a:cxn ang="0">
                  <a:pos x="116" y="61"/>
                </a:cxn>
                <a:cxn ang="0">
                  <a:pos x="91" y="36"/>
                </a:cxn>
                <a:cxn ang="0">
                  <a:pos x="44" y="61"/>
                </a:cxn>
                <a:cxn ang="0">
                  <a:pos x="26" y="79"/>
                </a:cxn>
                <a:cxn ang="0">
                  <a:pos x="7" y="61"/>
                </a:cxn>
                <a:cxn ang="0">
                  <a:pos x="26" y="43"/>
                </a:cxn>
                <a:cxn ang="0">
                  <a:pos x="27" y="43"/>
                </a:cxn>
                <a:cxn ang="0">
                  <a:pos x="23" y="54"/>
                </a:cxn>
                <a:cxn ang="0">
                  <a:pos x="25" y="59"/>
                </a:cxn>
                <a:cxn ang="0">
                  <a:pos x="28" y="59"/>
                </a:cxn>
                <a:cxn ang="0">
                  <a:pos x="30" y="57"/>
                </a:cxn>
                <a:cxn ang="0">
                  <a:pos x="34" y="45"/>
                </a:cxn>
                <a:cxn ang="0">
                  <a:pos x="44" y="61"/>
                </a:cxn>
                <a:cxn ang="0">
                  <a:pos x="91" y="79"/>
                </a:cxn>
                <a:cxn ang="0">
                  <a:pos x="73" y="61"/>
                </a:cxn>
                <a:cxn ang="0">
                  <a:pos x="80" y="47"/>
                </a:cxn>
                <a:cxn ang="0">
                  <a:pos x="90" y="63"/>
                </a:cxn>
                <a:cxn ang="0">
                  <a:pos x="94" y="65"/>
                </a:cxn>
                <a:cxn ang="0">
                  <a:pos x="94" y="65"/>
                </a:cxn>
                <a:cxn ang="0">
                  <a:pos x="96" y="63"/>
                </a:cxn>
                <a:cxn ang="0">
                  <a:pos x="96" y="60"/>
                </a:cxn>
                <a:cxn ang="0">
                  <a:pos x="87" y="44"/>
                </a:cxn>
                <a:cxn ang="0">
                  <a:pos x="91" y="43"/>
                </a:cxn>
                <a:cxn ang="0">
                  <a:pos x="109" y="61"/>
                </a:cxn>
                <a:cxn ang="0">
                  <a:pos x="91" y="79"/>
                </a:cxn>
              </a:cxnLst>
              <a:rect l="0" t="0" r="r" b="b"/>
              <a:pathLst>
                <a:path w="116" h="87">
                  <a:moveTo>
                    <a:pt x="91" y="36"/>
                  </a:moveTo>
                  <a:cubicBezTo>
                    <a:pt x="88" y="36"/>
                    <a:pt x="86" y="36"/>
                    <a:pt x="83" y="37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4"/>
                    <a:pt x="91" y="2"/>
                    <a:pt x="90" y="1"/>
                  </a:cubicBezTo>
                  <a:cubicBezTo>
                    <a:pt x="90" y="0"/>
                    <a:pt x="88" y="0"/>
                    <a:pt x="87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7" y="0"/>
                    <a:pt x="65" y="1"/>
                    <a:pt x="65" y="3"/>
                  </a:cubicBezTo>
                  <a:cubicBezTo>
                    <a:pt x="65" y="5"/>
                    <a:pt x="67" y="7"/>
                    <a:pt x="69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5" y="21"/>
                    <a:pt x="33" y="22"/>
                    <a:pt x="33" y="24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6" y="36"/>
                  </a:cubicBezTo>
                  <a:cubicBezTo>
                    <a:pt x="11" y="36"/>
                    <a:pt x="0" y="47"/>
                    <a:pt x="0" y="61"/>
                  </a:cubicBezTo>
                  <a:cubicBezTo>
                    <a:pt x="0" y="75"/>
                    <a:pt x="11" y="87"/>
                    <a:pt x="26" y="87"/>
                  </a:cubicBezTo>
                  <a:cubicBezTo>
                    <a:pt x="40" y="87"/>
                    <a:pt x="51" y="75"/>
                    <a:pt x="51" y="61"/>
                  </a:cubicBezTo>
                  <a:cubicBezTo>
                    <a:pt x="51" y="51"/>
                    <a:pt x="45" y="42"/>
                    <a:pt x="36" y="38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8" y="31"/>
                    <a:pt x="41" y="29"/>
                    <a:pt x="44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45"/>
                    <a:pt x="65" y="52"/>
                    <a:pt x="65" y="61"/>
                  </a:cubicBezTo>
                  <a:cubicBezTo>
                    <a:pt x="65" y="75"/>
                    <a:pt x="77" y="87"/>
                    <a:pt x="91" y="87"/>
                  </a:cubicBezTo>
                  <a:cubicBezTo>
                    <a:pt x="105" y="87"/>
                    <a:pt x="116" y="75"/>
                    <a:pt x="116" y="61"/>
                  </a:cubicBezTo>
                  <a:cubicBezTo>
                    <a:pt x="116" y="47"/>
                    <a:pt x="105" y="36"/>
                    <a:pt x="91" y="36"/>
                  </a:cubicBezTo>
                  <a:close/>
                  <a:moveTo>
                    <a:pt x="44" y="61"/>
                  </a:moveTo>
                  <a:cubicBezTo>
                    <a:pt x="44" y="71"/>
                    <a:pt x="36" y="79"/>
                    <a:pt x="26" y="79"/>
                  </a:cubicBezTo>
                  <a:cubicBezTo>
                    <a:pt x="16" y="79"/>
                    <a:pt x="7" y="71"/>
                    <a:pt x="7" y="61"/>
                  </a:cubicBezTo>
                  <a:cubicBezTo>
                    <a:pt x="7" y="51"/>
                    <a:pt x="16" y="43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6"/>
                    <a:pt x="23" y="58"/>
                    <a:pt x="25" y="59"/>
                  </a:cubicBezTo>
                  <a:cubicBezTo>
                    <a:pt x="26" y="59"/>
                    <a:pt x="27" y="59"/>
                    <a:pt x="28" y="59"/>
                  </a:cubicBezTo>
                  <a:cubicBezTo>
                    <a:pt x="29" y="58"/>
                    <a:pt x="30" y="57"/>
                    <a:pt x="30" y="57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40" y="48"/>
                    <a:pt x="44" y="54"/>
                    <a:pt x="44" y="61"/>
                  </a:cubicBezTo>
                  <a:close/>
                  <a:moveTo>
                    <a:pt x="91" y="79"/>
                  </a:moveTo>
                  <a:cubicBezTo>
                    <a:pt x="81" y="79"/>
                    <a:pt x="73" y="71"/>
                    <a:pt x="73" y="61"/>
                  </a:cubicBezTo>
                  <a:cubicBezTo>
                    <a:pt x="73" y="55"/>
                    <a:pt x="76" y="50"/>
                    <a:pt x="80" y="47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5"/>
                    <a:pt x="93" y="66"/>
                    <a:pt x="94" y="65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95" y="65"/>
                    <a:pt x="96" y="64"/>
                    <a:pt x="96" y="63"/>
                  </a:cubicBezTo>
                  <a:cubicBezTo>
                    <a:pt x="97" y="62"/>
                    <a:pt x="96" y="61"/>
                    <a:pt x="96" y="60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88" y="43"/>
                    <a:pt x="90" y="43"/>
                    <a:pt x="91" y="43"/>
                  </a:cubicBezTo>
                  <a:cubicBezTo>
                    <a:pt x="101" y="43"/>
                    <a:pt x="109" y="51"/>
                    <a:pt x="109" y="61"/>
                  </a:cubicBezTo>
                  <a:cubicBezTo>
                    <a:pt x="109" y="71"/>
                    <a:pt x="101" y="79"/>
                    <a:pt x="91" y="79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56" name="Freeform 93"/>
            <p:cNvSpPr/>
            <p:nvPr/>
          </p:nvSpPr>
          <p:spPr bwMode="auto">
            <a:xfrm>
              <a:off x="6824663" y="3692525"/>
              <a:ext cx="68263" cy="17463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14" y="7"/>
                </a:cxn>
                <a:cxn ang="0">
                  <a:pos x="26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4" y="7"/>
                </a:cxn>
              </a:cxnLst>
              <a:rect l="0" t="0" r="r" b="b"/>
              <a:pathLst>
                <a:path w="27" h="7">
                  <a:moveTo>
                    <a:pt x="4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20" y="7"/>
                    <a:pt x="23" y="5"/>
                    <a:pt x="26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46" name="Freeform 94"/>
          <p:cNvSpPr>
            <a:spLocks noEditPoints="1"/>
          </p:cNvSpPr>
          <p:nvPr/>
        </p:nvSpPr>
        <p:spPr bwMode="auto">
          <a:xfrm>
            <a:off x="7227500" y="3511453"/>
            <a:ext cx="278576" cy="277079"/>
          </a:xfrm>
          <a:custGeom>
            <a:avLst/>
            <a:gdLst>
              <a:gd name="T0" fmla="*/ 201613 w 186"/>
              <a:gd name="T1" fmla="*/ 0 h 185"/>
              <a:gd name="T2" fmla="*/ 93663 w 186"/>
              <a:gd name="T3" fmla="*/ 0 h 185"/>
              <a:gd name="T4" fmla="*/ 0 w 186"/>
              <a:gd name="T5" fmla="*/ 293688 h 185"/>
              <a:gd name="T6" fmla="*/ 295275 w 186"/>
              <a:gd name="T7" fmla="*/ 293688 h 185"/>
              <a:gd name="T8" fmla="*/ 201613 w 186"/>
              <a:gd name="T9" fmla="*/ 0 h 185"/>
              <a:gd name="T10" fmla="*/ 166688 w 186"/>
              <a:gd name="T11" fmla="*/ 273050 h 185"/>
              <a:gd name="T12" fmla="*/ 128588 w 186"/>
              <a:gd name="T13" fmla="*/ 273050 h 185"/>
              <a:gd name="T14" fmla="*/ 128588 w 186"/>
              <a:gd name="T15" fmla="*/ 220663 h 185"/>
              <a:gd name="T16" fmla="*/ 166688 w 186"/>
              <a:gd name="T17" fmla="*/ 220663 h 185"/>
              <a:gd name="T18" fmla="*/ 166688 w 186"/>
              <a:gd name="T19" fmla="*/ 273050 h 185"/>
              <a:gd name="T20" fmla="*/ 166688 w 186"/>
              <a:gd name="T21" fmla="*/ 182563 h 185"/>
              <a:gd name="T22" fmla="*/ 128588 w 186"/>
              <a:gd name="T23" fmla="*/ 182563 h 185"/>
              <a:gd name="T24" fmla="*/ 128588 w 186"/>
              <a:gd name="T25" fmla="*/ 127000 h 185"/>
              <a:gd name="T26" fmla="*/ 166688 w 186"/>
              <a:gd name="T27" fmla="*/ 127000 h 185"/>
              <a:gd name="T28" fmla="*/ 166688 w 186"/>
              <a:gd name="T29" fmla="*/ 182563 h 185"/>
              <a:gd name="T30" fmla="*/ 166688 w 186"/>
              <a:gd name="T31" fmla="*/ 92075 h 185"/>
              <a:gd name="T32" fmla="*/ 128588 w 186"/>
              <a:gd name="T33" fmla="*/ 92075 h 185"/>
              <a:gd name="T34" fmla="*/ 128588 w 186"/>
              <a:gd name="T35" fmla="*/ 36513 h 185"/>
              <a:gd name="T36" fmla="*/ 166688 w 186"/>
              <a:gd name="T37" fmla="*/ 36513 h 185"/>
              <a:gd name="T38" fmla="*/ 166688 w 186"/>
              <a:gd name="T39" fmla="*/ 92075 h 18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85">
                <a:moveTo>
                  <a:pt x="127" y="0"/>
                </a:moveTo>
                <a:lnTo>
                  <a:pt x="59" y="0"/>
                </a:lnTo>
                <a:lnTo>
                  <a:pt x="0" y="185"/>
                </a:lnTo>
                <a:lnTo>
                  <a:pt x="186" y="185"/>
                </a:lnTo>
                <a:lnTo>
                  <a:pt x="127" y="0"/>
                </a:lnTo>
                <a:close/>
                <a:moveTo>
                  <a:pt x="105" y="172"/>
                </a:moveTo>
                <a:lnTo>
                  <a:pt x="81" y="172"/>
                </a:lnTo>
                <a:lnTo>
                  <a:pt x="81" y="139"/>
                </a:lnTo>
                <a:lnTo>
                  <a:pt x="105" y="139"/>
                </a:lnTo>
                <a:lnTo>
                  <a:pt x="105" y="172"/>
                </a:lnTo>
                <a:close/>
                <a:moveTo>
                  <a:pt x="105" y="115"/>
                </a:moveTo>
                <a:lnTo>
                  <a:pt x="81" y="115"/>
                </a:lnTo>
                <a:lnTo>
                  <a:pt x="81" y="80"/>
                </a:lnTo>
                <a:lnTo>
                  <a:pt x="105" y="80"/>
                </a:lnTo>
                <a:lnTo>
                  <a:pt x="105" y="115"/>
                </a:lnTo>
                <a:close/>
                <a:moveTo>
                  <a:pt x="105" y="58"/>
                </a:moveTo>
                <a:lnTo>
                  <a:pt x="81" y="58"/>
                </a:lnTo>
                <a:lnTo>
                  <a:pt x="81" y="23"/>
                </a:lnTo>
                <a:lnTo>
                  <a:pt x="105" y="23"/>
                </a:lnTo>
                <a:lnTo>
                  <a:pt x="105" y="5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47" name="Group 46"/>
          <p:cNvGrpSpPr/>
          <p:nvPr/>
        </p:nvGrpSpPr>
        <p:grpSpPr>
          <a:xfrm>
            <a:off x="7781658" y="3562375"/>
            <a:ext cx="277079" cy="226157"/>
            <a:chOff x="7940676" y="3654425"/>
            <a:chExt cx="293687" cy="239713"/>
          </a:xfrm>
          <a:solidFill>
            <a:schemeClr val="tx2"/>
          </a:solidFill>
        </p:grpSpPr>
        <p:sp>
          <p:nvSpPr>
            <p:cNvPr id="250" name="Freeform 95"/>
            <p:cNvSpPr/>
            <p:nvPr/>
          </p:nvSpPr>
          <p:spPr bwMode="auto">
            <a:xfrm>
              <a:off x="8105776" y="3654425"/>
              <a:ext cx="109538" cy="146050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11" y="8"/>
                </a:cxn>
                <a:cxn ang="0">
                  <a:pos x="15" y="11"/>
                </a:cxn>
                <a:cxn ang="0">
                  <a:pos x="15" y="29"/>
                </a:cxn>
                <a:cxn ang="0">
                  <a:pos x="15" y="44"/>
                </a:cxn>
                <a:cxn ang="0">
                  <a:pos x="29" y="58"/>
                </a:cxn>
                <a:cxn ang="0">
                  <a:pos x="40" y="58"/>
                </a:cxn>
                <a:cxn ang="0">
                  <a:pos x="43" y="57"/>
                </a:cxn>
                <a:cxn ang="0">
                  <a:pos x="43" y="53"/>
                </a:cxn>
                <a:cxn ang="0">
                  <a:pos x="29" y="29"/>
                </a:cxn>
                <a:cxn ang="0">
                  <a:pos x="29" y="15"/>
                </a:cxn>
                <a:cxn ang="0">
                  <a:pos x="1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</a:cxnLst>
              <a:rect l="0" t="0" r="r" b="b"/>
              <a:pathLst>
                <a:path w="44" h="58">
                  <a:moveTo>
                    <a:pt x="4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5" y="9"/>
                    <a:pt x="15" y="11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52"/>
                    <a:pt x="21" y="58"/>
                    <a:pt x="29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8"/>
                    <a:pt x="42" y="58"/>
                    <a:pt x="43" y="57"/>
                  </a:cubicBezTo>
                  <a:cubicBezTo>
                    <a:pt x="44" y="56"/>
                    <a:pt x="44" y="54"/>
                    <a:pt x="43" y="53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7"/>
                    <a:pt x="23" y="0"/>
                    <a:pt x="1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51" name="Freeform 96"/>
            <p:cNvSpPr/>
            <p:nvPr/>
          </p:nvSpPr>
          <p:spPr bwMode="auto">
            <a:xfrm>
              <a:off x="8196263" y="3673475"/>
              <a:ext cx="38100" cy="5397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10"/>
                </a:cxn>
                <a:cxn ang="0">
                  <a:pos x="11" y="21"/>
                </a:cxn>
                <a:cxn ang="0">
                  <a:pos x="15" y="21"/>
                </a:cxn>
                <a:cxn ang="0">
                  <a:pos x="15" y="0"/>
                </a:cxn>
                <a:cxn ang="0">
                  <a:pos x="11" y="0"/>
                </a:cxn>
              </a:cxnLst>
              <a:rect l="0" t="0" r="r" b="b"/>
              <a:pathLst>
                <a:path w="15" h="21">
                  <a:moveTo>
                    <a:pt x="11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6"/>
                    <a:pt x="5" y="21"/>
                    <a:pt x="11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52" name="Oval 97"/>
            <p:cNvSpPr>
              <a:spLocks noChangeArrowheads="1"/>
            </p:cNvSpPr>
            <p:nvPr/>
          </p:nvSpPr>
          <p:spPr bwMode="auto">
            <a:xfrm>
              <a:off x="8161338" y="3821113"/>
              <a:ext cx="73025" cy="73025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53" name="Freeform 98"/>
            <p:cNvSpPr/>
            <p:nvPr/>
          </p:nvSpPr>
          <p:spPr bwMode="auto">
            <a:xfrm>
              <a:off x="7953376" y="3856038"/>
              <a:ext cx="73025" cy="38100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29" y="0"/>
                </a:cxn>
                <a:cxn ang="0">
                  <a:pos x="0" y="0"/>
                </a:cxn>
                <a:cxn ang="0">
                  <a:pos x="15" y="15"/>
                </a:cxn>
              </a:cxnLst>
              <a:rect l="0" t="0" r="r" b="b"/>
              <a:pathLst>
                <a:path w="29" h="15">
                  <a:moveTo>
                    <a:pt x="15" y="15"/>
                  </a:moveTo>
                  <a:cubicBezTo>
                    <a:pt x="23" y="15"/>
                    <a:pt x="29" y="8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7" y="15"/>
                    <a:pt x="15" y="15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54" name="Freeform 99"/>
            <p:cNvSpPr/>
            <p:nvPr/>
          </p:nvSpPr>
          <p:spPr bwMode="auto">
            <a:xfrm>
              <a:off x="7940676" y="3727450"/>
              <a:ext cx="212725" cy="111125"/>
            </a:xfrm>
            <a:custGeom>
              <a:avLst/>
              <a:gdLst/>
              <a:ahLst/>
              <a:cxnLst>
                <a:cxn ang="0">
                  <a:pos x="52" y="37"/>
                </a:cxn>
                <a:cxn ang="0">
                  <a:pos x="51" y="34"/>
                </a:cxn>
                <a:cxn ang="0">
                  <a:pos x="65" y="15"/>
                </a:cxn>
                <a:cxn ang="0">
                  <a:pos x="51" y="0"/>
                </a:cxn>
                <a:cxn ang="0">
                  <a:pos x="14" y="0"/>
                </a:cxn>
                <a:cxn ang="0">
                  <a:pos x="7" y="8"/>
                </a:cxn>
                <a:cxn ang="0">
                  <a:pos x="14" y="15"/>
                </a:cxn>
                <a:cxn ang="0">
                  <a:pos x="27" y="15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32" y="44"/>
                </a:cxn>
                <a:cxn ang="0">
                  <a:pos x="74" y="44"/>
                </a:cxn>
                <a:cxn ang="0">
                  <a:pos x="80" y="41"/>
                </a:cxn>
                <a:cxn ang="0">
                  <a:pos x="82" y="39"/>
                </a:cxn>
                <a:cxn ang="0">
                  <a:pos x="81" y="37"/>
                </a:cxn>
                <a:cxn ang="0">
                  <a:pos x="52" y="37"/>
                </a:cxn>
              </a:cxnLst>
              <a:rect l="0" t="0" r="r" b="b"/>
              <a:pathLst>
                <a:path w="84" h="44">
                  <a:moveTo>
                    <a:pt x="52" y="37"/>
                  </a:moveTo>
                  <a:cubicBezTo>
                    <a:pt x="50" y="37"/>
                    <a:pt x="50" y="35"/>
                    <a:pt x="51" y="3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5" y="7"/>
                    <a:pt x="59" y="0"/>
                    <a:pt x="5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7" y="4"/>
                    <a:pt x="7" y="8"/>
                  </a:cubicBezTo>
                  <a:cubicBezTo>
                    <a:pt x="7" y="12"/>
                    <a:pt x="10" y="15"/>
                    <a:pt x="14" y="15"/>
                  </a:cubicBezTo>
                  <a:cubicBezTo>
                    <a:pt x="19" y="15"/>
                    <a:pt x="23" y="15"/>
                    <a:pt x="27" y="15"/>
                  </a:cubicBezTo>
                  <a:cubicBezTo>
                    <a:pt x="12" y="20"/>
                    <a:pt x="4" y="32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1" y="43"/>
                    <a:pt x="2" y="44"/>
                    <a:pt x="3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6" y="44"/>
                    <a:pt x="79" y="43"/>
                    <a:pt x="80" y="41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4" y="38"/>
                    <a:pt x="83" y="37"/>
                    <a:pt x="81" y="37"/>
                  </a:cubicBezTo>
                  <a:lnTo>
                    <a:pt x="5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48" name="Freeform 100"/>
          <p:cNvSpPr/>
          <p:nvPr/>
        </p:nvSpPr>
        <p:spPr bwMode="auto">
          <a:xfrm>
            <a:off x="8350792" y="3511453"/>
            <a:ext cx="259106" cy="277079"/>
          </a:xfrm>
          <a:custGeom>
            <a:avLst/>
            <a:gdLst>
              <a:gd name="T0" fmla="*/ 272118 w 109"/>
              <a:gd name="T1" fmla="*/ 182289 h 116"/>
              <a:gd name="T2" fmla="*/ 166295 w 109"/>
              <a:gd name="T3" fmla="*/ 103804 h 116"/>
              <a:gd name="T4" fmla="*/ 166295 w 109"/>
              <a:gd name="T5" fmla="*/ 53168 h 116"/>
              <a:gd name="T6" fmla="*/ 138579 w 109"/>
              <a:gd name="T7" fmla="*/ 0 h 116"/>
              <a:gd name="T8" fmla="*/ 110863 w 109"/>
              <a:gd name="T9" fmla="*/ 53168 h 116"/>
              <a:gd name="T10" fmla="*/ 110863 w 109"/>
              <a:gd name="T11" fmla="*/ 103804 h 116"/>
              <a:gd name="T12" fmla="*/ 5039 w 109"/>
              <a:gd name="T13" fmla="*/ 182289 h 116"/>
              <a:gd name="T14" fmla="*/ 0 w 109"/>
              <a:gd name="T15" fmla="*/ 189884 h 116"/>
              <a:gd name="T16" fmla="*/ 0 w 109"/>
              <a:gd name="T17" fmla="*/ 192416 h 116"/>
              <a:gd name="T18" fmla="*/ 5039 w 109"/>
              <a:gd name="T19" fmla="*/ 200012 h 116"/>
              <a:gd name="T20" fmla="*/ 12598 w 109"/>
              <a:gd name="T21" fmla="*/ 200012 h 116"/>
              <a:gd name="T22" fmla="*/ 110863 w 109"/>
              <a:gd name="T23" fmla="*/ 174694 h 116"/>
              <a:gd name="T24" fmla="*/ 110863 w 109"/>
              <a:gd name="T25" fmla="*/ 192416 h 116"/>
              <a:gd name="T26" fmla="*/ 110863 w 109"/>
              <a:gd name="T27" fmla="*/ 250648 h 116"/>
              <a:gd name="T28" fmla="*/ 78108 w 109"/>
              <a:gd name="T29" fmla="*/ 275965 h 116"/>
              <a:gd name="T30" fmla="*/ 73069 w 109"/>
              <a:gd name="T31" fmla="*/ 283561 h 116"/>
              <a:gd name="T32" fmla="*/ 73069 w 109"/>
              <a:gd name="T33" fmla="*/ 283561 h 116"/>
              <a:gd name="T34" fmla="*/ 78108 w 109"/>
              <a:gd name="T35" fmla="*/ 291156 h 116"/>
              <a:gd name="T36" fmla="*/ 85667 w 109"/>
              <a:gd name="T37" fmla="*/ 293688 h 116"/>
              <a:gd name="T38" fmla="*/ 138579 w 109"/>
              <a:gd name="T39" fmla="*/ 273434 h 116"/>
              <a:gd name="T40" fmla="*/ 188971 w 109"/>
              <a:gd name="T41" fmla="*/ 291156 h 116"/>
              <a:gd name="T42" fmla="*/ 199050 w 109"/>
              <a:gd name="T43" fmla="*/ 291156 h 116"/>
              <a:gd name="T44" fmla="*/ 201569 w 109"/>
              <a:gd name="T45" fmla="*/ 283561 h 116"/>
              <a:gd name="T46" fmla="*/ 201569 w 109"/>
              <a:gd name="T47" fmla="*/ 281029 h 116"/>
              <a:gd name="T48" fmla="*/ 196530 w 109"/>
              <a:gd name="T49" fmla="*/ 273434 h 116"/>
              <a:gd name="T50" fmla="*/ 166295 w 109"/>
              <a:gd name="T51" fmla="*/ 250648 h 116"/>
              <a:gd name="T52" fmla="*/ 166295 w 109"/>
              <a:gd name="T53" fmla="*/ 192416 h 116"/>
              <a:gd name="T54" fmla="*/ 166295 w 109"/>
              <a:gd name="T55" fmla="*/ 174694 h 116"/>
              <a:gd name="T56" fmla="*/ 264560 w 109"/>
              <a:gd name="T57" fmla="*/ 200012 h 116"/>
              <a:gd name="T58" fmla="*/ 272118 w 109"/>
              <a:gd name="T59" fmla="*/ 200012 h 116"/>
              <a:gd name="T60" fmla="*/ 274638 w 109"/>
              <a:gd name="T61" fmla="*/ 192416 h 116"/>
              <a:gd name="T62" fmla="*/ 274638 w 109"/>
              <a:gd name="T63" fmla="*/ 189884 h 116"/>
              <a:gd name="T64" fmla="*/ 272118 w 109"/>
              <a:gd name="T65" fmla="*/ 182289 h 11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9" h="116">
                <a:moveTo>
                  <a:pt x="108" y="72"/>
                </a:moveTo>
                <a:cubicBezTo>
                  <a:pt x="66" y="41"/>
                  <a:pt x="66" y="41"/>
                  <a:pt x="66" y="41"/>
                </a:cubicBezTo>
                <a:cubicBezTo>
                  <a:pt x="66" y="21"/>
                  <a:pt x="66" y="21"/>
                  <a:pt x="66" y="21"/>
                </a:cubicBezTo>
                <a:cubicBezTo>
                  <a:pt x="66" y="16"/>
                  <a:pt x="60" y="0"/>
                  <a:pt x="55" y="0"/>
                </a:cubicBezTo>
                <a:cubicBezTo>
                  <a:pt x="49" y="0"/>
                  <a:pt x="44" y="16"/>
                  <a:pt x="44" y="21"/>
                </a:cubicBezTo>
                <a:cubicBezTo>
                  <a:pt x="44" y="41"/>
                  <a:pt x="44" y="41"/>
                  <a:pt x="44" y="41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3"/>
                  <a:pt x="0" y="74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7"/>
                  <a:pt x="1" y="78"/>
                  <a:pt x="2" y="79"/>
                </a:cubicBezTo>
                <a:cubicBezTo>
                  <a:pt x="3" y="79"/>
                  <a:pt x="4" y="80"/>
                  <a:pt x="5" y="79"/>
                </a:cubicBezTo>
                <a:cubicBezTo>
                  <a:pt x="44" y="69"/>
                  <a:pt x="44" y="69"/>
                  <a:pt x="44" y="69"/>
                </a:cubicBezTo>
                <a:cubicBezTo>
                  <a:pt x="44" y="76"/>
                  <a:pt x="44" y="76"/>
                  <a:pt x="44" y="76"/>
                </a:cubicBezTo>
                <a:cubicBezTo>
                  <a:pt x="44" y="99"/>
                  <a:pt x="44" y="99"/>
                  <a:pt x="44" y="99"/>
                </a:cubicBezTo>
                <a:cubicBezTo>
                  <a:pt x="31" y="109"/>
                  <a:pt x="31" y="109"/>
                  <a:pt x="31" y="109"/>
                </a:cubicBezTo>
                <a:cubicBezTo>
                  <a:pt x="30" y="109"/>
                  <a:pt x="29" y="110"/>
                  <a:pt x="29" y="112"/>
                </a:cubicBezTo>
                <a:cubicBezTo>
                  <a:pt x="29" y="112"/>
                  <a:pt x="29" y="112"/>
                  <a:pt x="29" y="112"/>
                </a:cubicBezTo>
                <a:cubicBezTo>
                  <a:pt x="29" y="113"/>
                  <a:pt x="30" y="114"/>
                  <a:pt x="31" y="115"/>
                </a:cubicBezTo>
                <a:cubicBezTo>
                  <a:pt x="32" y="116"/>
                  <a:pt x="33" y="116"/>
                  <a:pt x="34" y="116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75" y="115"/>
                  <a:pt x="75" y="115"/>
                  <a:pt x="75" y="115"/>
                </a:cubicBezTo>
                <a:cubicBezTo>
                  <a:pt x="77" y="116"/>
                  <a:pt x="78" y="116"/>
                  <a:pt x="79" y="115"/>
                </a:cubicBezTo>
                <a:cubicBezTo>
                  <a:pt x="80" y="114"/>
                  <a:pt x="80" y="113"/>
                  <a:pt x="80" y="112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0"/>
                  <a:pt x="80" y="109"/>
                  <a:pt x="78" y="108"/>
                </a:cubicBezTo>
                <a:cubicBezTo>
                  <a:pt x="66" y="99"/>
                  <a:pt x="66" y="99"/>
                  <a:pt x="66" y="99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69"/>
                  <a:pt x="66" y="69"/>
                  <a:pt x="66" y="69"/>
                </a:cubicBezTo>
                <a:cubicBezTo>
                  <a:pt x="105" y="79"/>
                  <a:pt x="105" y="79"/>
                  <a:pt x="105" y="79"/>
                </a:cubicBezTo>
                <a:cubicBezTo>
                  <a:pt x="106" y="80"/>
                  <a:pt x="107" y="79"/>
                  <a:pt x="108" y="79"/>
                </a:cubicBezTo>
                <a:cubicBezTo>
                  <a:pt x="109" y="78"/>
                  <a:pt x="109" y="77"/>
                  <a:pt x="109" y="76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4"/>
                  <a:pt x="109" y="73"/>
                  <a:pt x="108" y="7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9" name="Freeform 101"/>
          <p:cNvSpPr>
            <a:spLocks noEditPoints="1"/>
          </p:cNvSpPr>
          <p:nvPr/>
        </p:nvSpPr>
        <p:spPr bwMode="auto">
          <a:xfrm>
            <a:off x="6141651" y="3511453"/>
            <a:ext cx="242631" cy="277079"/>
          </a:xfrm>
          <a:custGeom>
            <a:avLst/>
            <a:gdLst>
              <a:gd name="T0" fmla="*/ 219355 w 102"/>
              <a:gd name="T1" fmla="*/ 0 h 116"/>
              <a:gd name="T2" fmla="*/ 37820 w 102"/>
              <a:gd name="T3" fmla="*/ 0 h 116"/>
              <a:gd name="T4" fmla="*/ 0 w 102"/>
              <a:gd name="T5" fmla="*/ 35445 h 116"/>
              <a:gd name="T6" fmla="*/ 0 w 102"/>
              <a:gd name="T7" fmla="*/ 182289 h 116"/>
              <a:gd name="T8" fmla="*/ 0 w 102"/>
              <a:gd name="T9" fmla="*/ 192416 h 116"/>
              <a:gd name="T10" fmla="*/ 10085 w 102"/>
              <a:gd name="T11" fmla="*/ 200012 h 116"/>
              <a:gd name="T12" fmla="*/ 17649 w 102"/>
              <a:gd name="T13" fmla="*/ 200012 h 116"/>
              <a:gd name="T14" fmla="*/ 17649 w 102"/>
              <a:gd name="T15" fmla="*/ 248116 h 116"/>
              <a:gd name="T16" fmla="*/ 27735 w 102"/>
              <a:gd name="T17" fmla="*/ 255711 h 116"/>
              <a:gd name="T18" fmla="*/ 37820 w 102"/>
              <a:gd name="T19" fmla="*/ 255711 h 116"/>
              <a:gd name="T20" fmla="*/ 37820 w 102"/>
              <a:gd name="T21" fmla="*/ 273434 h 116"/>
              <a:gd name="T22" fmla="*/ 55469 w 102"/>
              <a:gd name="T23" fmla="*/ 293688 h 116"/>
              <a:gd name="T24" fmla="*/ 73118 w 102"/>
              <a:gd name="T25" fmla="*/ 293688 h 116"/>
              <a:gd name="T26" fmla="*/ 90768 w 102"/>
              <a:gd name="T27" fmla="*/ 273434 h 116"/>
              <a:gd name="T28" fmla="*/ 90768 w 102"/>
              <a:gd name="T29" fmla="*/ 255711 h 116"/>
              <a:gd name="T30" fmla="*/ 163886 w 102"/>
              <a:gd name="T31" fmla="*/ 255711 h 116"/>
              <a:gd name="T32" fmla="*/ 163886 w 102"/>
              <a:gd name="T33" fmla="*/ 273434 h 116"/>
              <a:gd name="T34" fmla="*/ 184057 w 102"/>
              <a:gd name="T35" fmla="*/ 293688 h 116"/>
              <a:gd name="T36" fmla="*/ 201706 w 102"/>
              <a:gd name="T37" fmla="*/ 293688 h 116"/>
              <a:gd name="T38" fmla="*/ 219355 w 102"/>
              <a:gd name="T39" fmla="*/ 273434 h 116"/>
              <a:gd name="T40" fmla="*/ 219355 w 102"/>
              <a:gd name="T41" fmla="*/ 255711 h 116"/>
              <a:gd name="T42" fmla="*/ 229440 w 102"/>
              <a:gd name="T43" fmla="*/ 255711 h 116"/>
              <a:gd name="T44" fmla="*/ 237004 w 102"/>
              <a:gd name="T45" fmla="*/ 248116 h 116"/>
              <a:gd name="T46" fmla="*/ 237004 w 102"/>
              <a:gd name="T47" fmla="*/ 200012 h 116"/>
              <a:gd name="T48" fmla="*/ 247090 w 102"/>
              <a:gd name="T49" fmla="*/ 200012 h 116"/>
              <a:gd name="T50" fmla="*/ 257175 w 102"/>
              <a:gd name="T51" fmla="*/ 192416 h 116"/>
              <a:gd name="T52" fmla="*/ 257175 w 102"/>
              <a:gd name="T53" fmla="*/ 182289 h 116"/>
              <a:gd name="T54" fmla="*/ 257175 w 102"/>
              <a:gd name="T55" fmla="*/ 35445 h 116"/>
              <a:gd name="T56" fmla="*/ 219355 w 102"/>
              <a:gd name="T57" fmla="*/ 0 h 116"/>
              <a:gd name="T58" fmla="*/ 184057 w 102"/>
              <a:gd name="T59" fmla="*/ 73422 h 116"/>
              <a:gd name="T60" fmla="*/ 201706 w 102"/>
              <a:gd name="T61" fmla="*/ 91145 h 116"/>
              <a:gd name="T62" fmla="*/ 201706 w 102"/>
              <a:gd name="T63" fmla="*/ 126590 h 116"/>
              <a:gd name="T64" fmla="*/ 55469 w 102"/>
              <a:gd name="T65" fmla="*/ 126590 h 116"/>
              <a:gd name="T66" fmla="*/ 55469 w 102"/>
              <a:gd name="T67" fmla="*/ 91145 h 116"/>
              <a:gd name="T68" fmla="*/ 73118 w 102"/>
              <a:gd name="T69" fmla="*/ 73422 h 116"/>
              <a:gd name="T70" fmla="*/ 184057 w 102"/>
              <a:gd name="T71" fmla="*/ 73422 h 116"/>
              <a:gd name="T72" fmla="*/ 73118 w 102"/>
              <a:gd name="T73" fmla="*/ 220266 h 116"/>
              <a:gd name="T74" fmla="*/ 55469 w 102"/>
              <a:gd name="T75" fmla="*/ 220266 h 116"/>
              <a:gd name="T76" fmla="*/ 37820 w 102"/>
              <a:gd name="T77" fmla="*/ 200012 h 116"/>
              <a:gd name="T78" fmla="*/ 55469 w 102"/>
              <a:gd name="T79" fmla="*/ 182289 h 116"/>
              <a:gd name="T80" fmla="*/ 73118 w 102"/>
              <a:gd name="T81" fmla="*/ 182289 h 116"/>
              <a:gd name="T82" fmla="*/ 90768 w 102"/>
              <a:gd name="T83" fmla="*/ 200012 h 116"/>
              <a:gd name="T84" fmla="*/ 73118 w 102"/>
              <a:gd name="T85" fmla="*/ 220266 h 116"/>
              <a:gd name="T86" fmla="*/ 201706 w 102"/>
              <a:gd name="T87" fmla="*/ 220266 h 116"/>
              <a:gd name="T88" fmla="*/ 184057 w 102"/>
              <a:gd name="T89" fmla="*/ 220266 h 116"/>
              <a:gd name="T90" fmla="*/ 163886 w 102"/>
              <a:gd name="T91" fmla="*/ 200012 h 116"/>
              <a:gd name="T92" fmla="*/ 184057 w 102"/>
              <a:gd name="T93" fmla="*/ 182289 h 116"/>
              <a:gd name="T94" fmla="*/ 201706 w 102"/>
              <a:gd name="T95" fmla="*/ 182289 h 116"/>
              <a:gd name="T96" fmla="*/ 219355 w 102"/>
              <a:gd name="T97" fmla="*/ 200012 h 116"/>
              <a:gd name="T98" fmla="*/ 201706 w 102"/>
              <a:gd name="T99" fmla="*/ 220266 h 11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02" h="116">
                <a:moveTo>
                  <a:pt x="87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8"/>
                  <a:pt x="2" y="79"/>
                  <a:pt x="4" y="79"/>
                </a:cubicBezTo>
                <a:cubicBezTo>
                  <a:pt x="7" y="79"/>
                  <a:pt x="7" y="79"/>
                  <a:pt x="7" y="79"/>
                </a:cubicBezTo>
                <a:cubicBezTo>
                  <a:pt x="7" y="98"/>
                  <a:pt x="7" y="98"/>
                  <a:pt x="7" y="98"/>
                </a:cubicBezTo>
                <a:cubicBezTo>
                  <a:pt x="7" y="100"/>
                  <a:pt x="9" y="101"/>
                  <a:pt x="11" y="101"/>
                </a:cubicBezTo>
                <a:cubicBezTo>
                  <a:pt x="15" y="101"/>
                  <a:pt x="15" y="101"/>
                  <a:pt x="15" y="101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5" y="112"/>
                  <a:pt x="18" y="116"/>
                  <a:pt x="22" y="116"/>
                </a:cubicBezTo>
                <a:cubicBezTo>
                  <a:pt x="29" y="116"/>
                  <a:pt x="29" y="116"/>
                  <a:pt x="29" y="116"/>
                </a:cubicBezTo>
                <a:cubicBezTo>
                  <a:pt x="33" y="116"/>
                  <a:pt x="36" y="112"/>
                  <a:pt x="36" y="108"/>
                </a:cubicBezTo>
                <a:cubicBezTo>
                  <a:pt x="36" y="101"/>
                  <a:pt x="36" y="101"/>
                  <a:pt x="36" y="101"/>
                </a:cubicBezTo>
                <a:cubicBezTo>
                  <a:pt x="65" y="101"/>
                  <a:pt x="65" y="101"/>
                  <a:pt x="65" y="101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12"/>
                  <a:pt x="69" y="116"/>
                  <a:pt x="73" y="116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4" y="116"/>
                  <a:pt x="87" y="112"/>
                  <a:pt x="87" y="108"/>
                </a:cubicBezTo>
                <a:cubicBezTo>
                  <a:pt x="87" y="101"/>
                  <a:pt x="87" y="101"/>
                  <a:pt x="87" y="101"/>
                </a:cubicBezTo>
                <a:cubicBezTo>
                  <a:pt x="91" y="101"/>
                  <a:pt x="91" y="101"/>
                  <a:pt x="91" y="101"/>
                </a:cubicBezTo>
                <a:cubicBezTo>
                  <a:pt x="93" y="101"/>
                  <a:pt x="94" y="100"/>
                  <a:pt x="94" y="98"/>
                </a:cubicBezTo>
                <a:cubicBezTo>
                  <a:pt x="94" y="79"/>
                  <a:pt x="94" y="79"/>
                  <a:pt x="94" y="79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79"/>
                  <a:pt x="102" y="78"/>
                  <a:pt x="102" y="76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2" y="6"/>
                  <a:pt x="95" y="0"/>
                  <a:pt x="87" y="0"/>
                </a:cubicBezTo>
                <a:close/>
                <a:moveTo>
                  <a:pt x="73" y="29"/>
                </a:moveTo>
                <a:cubicBezTo>
                  <a:pt x="77" y="29"/>
                  <a:pt x="80" y="32"/>
                  <a:pt x="80" y="36"/>
                </a:cubicBezTo>
                <a:cubicBezTo>
                  <a:pt x="80" y="50"/>
                  <a:pt x="80" y="50"/>
                  <a:pt x="80" y="50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2"/>
                  <a:pt x="25" y="29"/>
                  <a:pt x="29" y="29"/>
                </a:cubicBezTo>
                <a:lnTo>
                  <a:pt x="73" y="29"/>
                </a:lnTo>
                <a:close/>
                <a:moveTo>
                  <a:pt x="29" y="87"/>
                </a:moveTo>
                <a:cubicBezTo>
                  <a:pt x="22" y="87"/>
                  <a:pt x="22" y="87"/>
                  <a:pt x="22" y="87"/>
                </a:cubicBezTo>
                <a:cubicBezTo>
                  <a:pt x="18" y="87"/>
                  <a:pt x="15" y="83"/>
                  <a:pt x="15" y="79"/>
                </a:cubicBezTo>
                <a:cubicBezTo>
                  <a:pt x="15" y="75"/>
                  <a:pt x="18" y="72"/>
                  <a:pt x="22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33" y="72"/>
                  <a:pt x="36" y="75"/>
                  <a:pt x="36" y="79"/>
                </a:cubicBezTo>
                <a:cubicBezTo>
                  <a:pt x="36" y="83"/>
                  <a:pt x="33" y="87"/>
                  <a:pt x="29" y="87"/>
                </a:cubicBezTo>
                <a:close/>
                <a:moveTo>
                  <a:pt x="80" y="87"/>
                </a:moveTo>
                <a:cubicBezTo>
                  <a:pt x="73" y="87"/>
                  <a:pt x="73" y="87"/>
                  <a:pt x="73" y="87"/>
                </a:cubicBezTo>
                <a:cubicBezTo>
                  <a:pt x="69" y="87"/>
                  <a:pt x="65" y="83"/>
                  <a:pt x="65" y="79"/>
                </a:cubicBezTo>
                <a:cubicBezTo>
                  <a:pt x="65" y="75"/>
                  <a:pt x="69" y="72"/>
                  <a:pt x="73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4" y="72"/>
                  <a:pt x="87" y="75"/>
                  <a:pt x="87" y="79"/>
                </a:cubicBezTo>
                <a:cubicBezTo>
                  <a:pt x="87" y="83"/>
                  <a:pt x="84" y="87"/>
                  <a:pt x="80" y="8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8334318" y="2404636"/>
            <a:ext cx="275582" cy="208184"/>
            <a:chOff x="8526463" y="2427288"/>
            <a:chExt cx="292101" cy="220663"/>
          </a:xfrm>
          <a:solidFill>
            <a:schemeClr val="tx2"/>
          </a:solidFill>
        </p:grpSpPr>
        <p:sp>
          <p:nvSpPr>
            <p:cNvPr id="248" name="Freeform 102"/>
            <p:cNvSpPr/>
            <p:nvPr/>
          </p:nvSpPr>
          <p:spPr bwMode="auto">
            <a:xfrm>
              <a:off x="8526463" y="2611438"/>
              <a:ext cx="292100" cy="36513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14"/>
                </a:cxn>
                <a:cxn ang="0">
                  <a:pos x="109" y="14"/>
                </a:cxn>
                <a:cxn ang="0">
                  <a:pos x="116" y="7"/>
                </a:cxn>
                <a:cxn ang="0">
                  <a:pos x="109" y="0"/>
                </a:cxn>
              </a:cxnLst>
              <a:rect l="0" t="0" r="r" b="b"/>
              <a:pathLst>
                <a:path w="116" h="14">
                  <a:moveTo>
                    <a:pt x="10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13" y="14"/>
                    <a:pt x="116" y="11"/>
                    <a:pt x="116" y="7"/>
                  </a:cubicBezTo>
                  <a:cubicBezTo>
                    <a:pt x="116" y="3"/>
                    <a:pt x="113" y="0"/>
                    <a:pt x="109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49" name="Freeform 103"/>
            <p:cNvSpPr>
              <a:spLocks noEditPoints="1"/>
            </p:cNvSpPr>
            <p:nvPr/>
          </p:nvSpPr>
          <p:spPr bwMode="auto">
            <a:xfrm>
              <a:off x="8582026" y="2427288"/>
              <a:ext cx="236538" cy="165100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58" y="65"/>
                </a:cxn>
                <a:cxn ang="0">
                  <a:pos x="72" y="51"/>
                </a:cxn>
                <a:cxn ang="0">
                  <a:pos x="94" y="29"/>
                </a:cxn>
                <a:cxn ang="0">
                  <a:pos x="72" y="7"/>
                </a:cxn>
                <a:cxn ang="0">
                  <a:pos x="72" y="0"/>
                </a:cxn>
                <a:cxn ang="0">
                  <a:pos x="0" y="0"/>
                </a:cxn>
                <a:cxn ang="0">
                  <a:pos x="0" y="51"/>
                </a:cxn>
                <a:cxn ang="0">
                  <a:pos x="14" y="65"/>
                </a:cxn>
                <a:cxn ang="0">
                  <a:pos x="87" y="29"/>
                </a:cxn>
                <a:cxn ang="0">
                  <a:pos x="72" y="44"/>
                </a:cxn>
                <a:cxn ang="0">
                  <a:pos x="72" y="14"/>
                </a:cxn>
                <a:cxn ang="0">
                  <a:pos x="87" y="29"/>
                </a:cxn>
                <a:cxn ang="0">
                  <a:pos x="7" y="7"/>
                </a:cxn>
                <a:cxn ang="0">
                  <a:pos x="14" y="7"/>
                </a:cxn>
                <a:cxn ang="0">
                  <a:pos x="14" y="58"/>
                </a:cxn>
                <a:cxn ang="0">
                  <a:pos x="7" y="51"/>
                </a:cxn>
                <a:cxn ang="0">
                  <a:pos x="7" y="7"/>
                </a:cxn>
              </a:cxnLst>
              <a:rect l="0" t="0" r="r" b="b"/>
              <a:pathLst>
                <a:path w="94" h="65">
                  <a:moveTo>
                    <a:pt x="14" y="65"/>
                  </a:moveTo>
                  <a:cubicBezTo>
                    <a:pt x="58" y="65"/>
                    <a:pt x="58" y="65"/>
                    <a:pt x="58" y="65"/>
                  </a:cubicBezTo>
                  <a:cubicBezTo>
                    <a:pt x="66" y="65"/>
                    <a:pt x="72" y="59"/>
                    <a:pt x="72" y="51"/>
                  </a:cubicBezTo>
                  <a:cubicBezTo>
                    <a:pt x="84" y="51"/>
                    <a:pt x="94" y="41"/>
                    <a:pt x="94" y="29"/>
                  </a:cubicBezTo>
                  <a:cubicBezTo>
                    <a:pt x="94" y="17"/>
                    <a:pt x="84" y="7"/>
                    <a:pt x="72" y="7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9"/>
                    <a:pt x="6" y="65"/>
                    <a:pt x="14" y="65"/>
                  </a:cubicBezTo>
                  <a:close/>
                  <a:moveTo>
                    <a:pt x="87" y="29"/>
                  </a:moveTo>
                  <a:cubicBezTo>
                    <a:pt x="87" y="37"/>
                    <a:pt x="80" y="44"/>
                    <a:pt x="72" y="4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80" y="14"/>
                    <a:pt x="87" y="21"/>
                    <a:pt x="87" y="29"/>
                  </a:cubicBezTo>
                  <a:close/>
                  <a:moveTo>
                    <a:pt x="7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0" y="58"/>
                    <a:pt x="7" y="55"/>
                    <a:pt x="7" y="51"/>
                  </a:cubicBezTo>
                  <a:lnTo>
                    <a:pt x="7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1702400" y="2957296"/>
            <a:ext cx="278576" cy="275582"/>
            <a:chOff x="1497013" y="3013075"/>
            <a:chExt cx="295275" cy="292101"/>
          </a:xfrm>
          <a:solidFill>
            <a:schemeClr val="tx2"/>
          </a:solidFill>
        </p:grpSpPr>
        <p:sp>
          <p:nvSpPr>
            <p:cNvPr id="241" name="Freeform 104"/>
            <p:cNvSpPr/>
            <p:nvPr/>
          </p:nvSpPr>
          <p:spPr bwMode="auto">
            <a:xfrm>
              <a:off x="1497013" y="3106738"/>
              <a:ext cx="295275" cy="198438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11"/>
                </a:cxn>
                <a:cxn ang="0">
                  <a:pos x="174" y="11"/>
                </a:cxn>
                <a:cxn ang="0">
                  <a:pos x="174" y="114"/>
                </a:cxn>
                <a:cxn ang="0">
                  <a:pos x="116" y="114"/>
                </a:cxn>
                <a:cxn ang="0">
                  <a:pos x="116" y="79"/>
                </a:cxn>
                <a:cxn ang="0">
                  <a:pos x="70" y="79"/>
                </a:cxn>
                <a:cxn ang="0">
                  <a:pos x="70" y="114"/>
                </a:cxn>
                <a:cxn ang="0">
                  <a:pos x="13" y="114"/>
                </a:cxn>
                <a:cxn ang="0">
                  <a:pos x="13" y="11"/>
                </a:cxn>
                <a:cxn ang="0">
                  <a:pos x="35" y="11"/>
                </a:cxn>
                <a:cxn ang="0">
                  <a:pos x="35" y="0"/>
                </a:cxn>
                <a:cxn ang="0">
                  <a:pos x="0" y="0"/>
                </a:cxn>
                <a:cxn ang="0">
                  <a:pos x="0" y="125"/>
                </a:cxn>
                <a:cxn ang="0">
                  <a:pos x="186" y="125"/>
                </a:cxn>
                <a:cxn ang="0">
                  <a:pos x="186" y="0"/>
                </a:cxn>
                <a:cxn ang="0">
                  <a:pos x="151" y="0"/>
                </a:cxn>
              </a:cxnLst>
              <a:rect l="0" t="0" r="r" b="b"/>
              <a:pathLst>
                <a:path w="186" h="125">
                  <a:moveTo>
                    <a:pt x="151" y="0"/>
                  </a:moveTo>
                  <a:lnTo>
                    <a:pt x="151" y="11"/>
                  </a:lnTo>
                  <a:lnTo>
                    <a:pt x="174" y="11"/>
                  </a:lnTo>
                  <a:lnTo>
                    <a:pt x="174" y="114"/>
                  </a:lnTo>
                  <a:lnTo>
                    <a:pt x="116" y="114"/>
                  </a:lnTo>
                  <a:lnTo>
                    <a:pt x="116" y="79"/>
                  </a:lnTo>
                  <a:lnTo>
                    <a:pt x="70" y="79"/>
                  </a:lnTo>
                  <a:lnTo>
                    <a:pt x="70" y="114"/>
                  </a:lnTo>
                  <a:lnTo>
                    <a:pt x="13" y="114"/>
                  </a:lnTo>
                  <a:lnTo>
                    <a:pt x="13" y="11"/>
                  </a:lnTo>
                  <a:lnTo>
                    <a:pt x="35" y="11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25"/>
                  </a:lnTo>
                  <a:lnTo>
                    <a:pt x="186" y="125"/>
                  </a:lnTo>
                  <a:lnTo>
                    <a:pt x="186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42" name="Freeform 105"/>
            <p:cNvSpPr>
              <a:spLocks noEditPoints="1"/>
            </p:cNvSpPr>
            <p:nvPr/>
          </p:nvSpPr>
          <p:spPr bwMode="auto">
            <a:xfrm>
              <a:off x="1571626" y="3013075"/>
              <a:ext cx="147638" cy="128588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0" y="81"/>
                </a:cxn>
                <a:cxn ang="0">
                  <a:pos x="93" y="81"/>
                </a:cxn>
                <a:cxn ang="0">
                  <a:pos x="93" y="70"/>
                </a:cxn>
                <a:cxn ang="0">
                  <a:pos x="93" y="46"/>
                </a:cxn>
                <a:cxn ang="0">
                  <a:pos x="93" y="0"/>
                </a:cxn>
                <a:cxn ang="0">
                  <a:pos x="0" y="0"/>
                </a:cxn>
                <a:cxn ang="0">
                  <a:pos x="0" y="46"/>
                </a:cxn>
                <a:cxn ang="0">
                  <a:pos x="0" y="70"/>
                </a:cxn>
                <a:cxn ang="0">
                  <a:pos x="34" y="13"/>
                </a:cxn>
                <a:cxn ang="0">
                  <a:pos x="34" y="35"/>
                </a:cxn>
                <a:cxn ang="0">
                  <a:pos x="58" y="35"/>
                </a:cxn>
                <a:cxn ang="0">
                  <a:pos x="58" y="13"/>
                </a:cxn>
                <a:cxn ang="0">
                  <a:pos x="69" y="13"/>
                </a:cxn>
                <a:cxn ang="0">
                  <a:pos x="69" y="70"/>
                </a:cxn>
                <a:cxn ang="0">
                  <a:pos x="58" y="70"/>
                </a:cxn>
                <a:cxn ang="0">
                  <a:pos x="58" y="46"/>
                </a:cxn>
                <a:cxn ang="0">
                  <a:pos x="34" y="46"/>
                </a:cxn>
                <a:cxn ang="0">
                  <a:pos x="34" y="70"/>
                </a:cxn>
                <a:cxn ang="0">
                  <a:pos x="23" y="70"/>
                </a:cxn>
                <a:cxn ang="0">
                  <a:pos x="23" y="13"/>
                </a:cxn>
                <a:cxn ang="0">
                  <a:pos x="34" y="13"/>
                </a:cxn>
              </a:cxnLst>
              <a:rect l="0" t="0" r="r" b="b"/>
              <a:pathLst>
                <a:path w="93" h="81">
                  <a:moveTo>
                    <a:pt x="0" y="70"/>
                  </a:moveTo>
                  <a:lnTo>
                    <a:pt x="0" y="81"/>
                  </a:lnTo>
                  <a:lnTo>
                    <a:pt x="93" y="81"/>
                  </a:lnTo>
                  <a:lnTo>
                    <a:pt x="93" y="70"/>
                  </a:lnTo>
                  <a:lnTo>
                    <a:pt x="93" y="46"/>
                  </a:lnTo>
                  <a:lnTo>
                    <a:pt x="93" y="0"/>
                  </a:lnTo>
                  <a:lnTo>
                    <a:pt x="0" y="0"/>
                  </a:lnTo>
                  <a:lnTo>
                    <a:pt x="0" y="46"/>
                  </a:lnTo>
                  <a:lnTo>
                    <a:pt x="0" y="70"/>
                  </a:lnTo>
                  <a:close/>
                  <a:moveTo>
                    <a:pt x="34" y="13"/>
                  </a:moveTo>
                  <a:lnTo>
                    <a:pt x="34" y="35"/>
                  </a:lnTo>
                  <a:lnTo>
                    <a:pt x="58" y="35"/>
                  </a:lnTo>
                  <a:lnTo>
                    <a:pt x="58" y="13"/>
                  </a:lnTo>
                  <a:lnTo>
                    <a:pt x="69" y="13"/>
                  </a:lnTo>
                  <a:lnTo>
                    <a:pt x="69" y="70"/>
                  </a:lnTo>
                  <a:lnTo>
                    <a:pt x="58" y="70"/>
                  </a:lnTo>
                  <a:lnTo>
                    <a:pt x="58" y="46"/>
                  </a:lnTo>
                  <a:lnTo>
                    <a:pt x="34" y="46"/>
                  </a:lnTo>
                  <a:lnTo>
                    <a:pt x="34" y="70"/>
                  </a:lnTo>
                  <a:lnTo>
                    <a:pt x="23" y="70"/>
                  </a:lnTo>
                  <a:lnTo>
                    <a:pt x="23" y="13"/>
                  </a:lnTo>
                  <a:lnTo>
                    <a:pt x="34" y="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43" name="Rectangle 106"/>
            <p:cNvSpPr>
              <a:spLocks noChangeArrowheads="1"/>
            </p:cNvSpPr>
            <p:nvPr/>
          </p:nvSpPr>
          <p:spPr bwMode="auto">
            <a:xfrm>
              <a:off x="1535113" y="3179763"/>
              <a:ext cx="55563" cy="34925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44" name="Rectangle 107"/>
            <p:cNvSpPr>
              <a:spLocks noChangeArrowheads="1"/>
            </p:cNvSpPr>
            <p:nvPr/>
          </p:nvSpPr>
          <p:spPr bwMode="auto">
            <a:xfrm>
              <a:off x="1535113" y="3232150"/>
              <a:ext cx="55563" cy="38100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45" name="Rectangle 108"/>
            <p:cNvSpPr>
              <a:spLocks noChangeArrowheads="1"/>
            </p:cNvSpPr>
            <p:nvPr/>
          </p:nvSpPr>
          <p:spPr bwMode="auto">
            <a:xfrm>
              <a:off x="1700213" y="3179763"/>
              <a:ext cx="53975" cy="34925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46" name="Rectangle 109"/>
            <p:cNvSpPr>
              <a:spLocks noChangeArrowheads="1"/>
            </p:cNvSpPr>
            <p:nvPr/>
          </p:nvSpPr>
          <p:spPr bwMode="auto">
            <a:xfrm>
              <a:off x="1700213" y="3232150"/>
              <a:ext cx="53975" cy="38100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47" name="Rectangle 110"/>
            <p:cNvSpPr>
              <a:spLocks noChangeArrowheads="1"/>
            </p:cNvSpPr>
            <p:nvPr/>
          </p:nvSpPr>
          <p:spPr bwMode="auto">
            <a:xfrm>
              <a:off x="1608138" y="3179763"/>
              <a:ext cx="73025" cy="34925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52" name="Freeform 111"/>
          <p:cNvSpPr>
            <a:spLocks noEditPoints="1"/>
          </p:cNvSpPr>
          <p:nvPr/>
        </p:nvSpPr>
        <p:spPr bwMode="auto">
          <a:xfrm>
            <a:off x="2809217" y="3009717"/>
            <a:ext cx="275581" cy="223160"/>
          </a:xfrm>
          <a:custGeom>
            <a:avLst/>
            <a:gdLst>
              <a:gd name="T0" fmla="*/ 256847 w 116"/>
              <a:gd name="T1" fmla="*/ 55360 h 94"/>
              <a:gd name="T2" fmla="*/ 211521 w 116"/>
              <a:gd name="T3" fmla="*/ 55360 h 94"/>
              <a:gd name="T4" fmla="*/ 203966 w 116"/>
              <a:gd name="T5" fmla="*/ 17614 h 94"/>
              <a:gd name="T6" fmla="*/ 183822 w 116"/>
              <a:gd name="T7" fmla="*/ 0 h 94"/>
              <a:gd name="T8" fmla="*/ 110797 w 116"/>
              <a:gd name="T9" fmla="*/ 0 h 94"/>
              <a:gd name="T10" fmla="*/ 88134 w 116"/>
              <a:gd name="T11" fmla="*/ 17614 h 94"/>
              <a:gd name="T12" fmla="*/ 80579 w 116"/>
              <a:gd name="T13" fmla="*/ 55360 h 94"/>
              <a:gd name="T14" fmla="*/ 37772 w 116"/>
              <a:gd name="T15" fmla="*/ 55360 h 94"/>
              <a:gd name="T16" fmla="*/ 0 w 116"/>
              <a:gd name="T17" fmla="*/ 90589 h 94"/>
              <a:gd name="T18" fmla="*/ 0 w 116"/>
              <a:gd name="T19" fmla="*/ 201308 h 94"/>
              <a:gd name="T20" fmla="*/ 37772 w 116"/>
              <a:gd name="T21" fmla="*/ 236537 h 94"/>
              <a:gd name="T22" fmla="*/ 256847 w 116"/>
              <a:gd name="T23" fmla="*/ 236537 h 94"/>
              <a:gd name="T24" fmla="*/ 292100 w 116"/>
              <a:gd name="T25" fmla="*/ 201308 h 94"/>
              <a:gd name="T26" fmla="*/ 292100 w 116"/>
              <a:gd name="T27" fmla="*/ 90589 h 94"/>
              <a:gd name="T28" fmla="*/ 256847 w 116"/>
              <a:gd name="T29" fmla="*/ 55360 h 94"/>
              <a:gd name="T30" fmla="*/ 105760 w 116"/>
              <a:gd name="T31" fmla="*/ 22647 h 94"/>
              <a:gd name="T32" fmla="*/ 110797 w 116"/>
              <a:gd name="T33" fmla="*/ 17614 h 94"/>
              <a:gd name="T34" fmla="*/ 183822 w 116"/>
              <a:gd name="T35" fmla="*/ 17614 h 94"/>
              <a:gd name="T36" fmla="*/ 186340 w 116"/>
              <a:gd name="T37" fmla="*/ 22647 h 94"/>
              <a:gd name="T38" fmla="*/ 193894 w 116"/>
              <a:gd name="T39" fmla="*/ 55360 h 94"/>
              <a:gd name="T40" fmla="*/ 98206 w 116"/>
              <a:gd name="T41" fmla="*/ 55360 h 94"/>
              <a:gd name="T42" fmla="*/ 105760 w 116"/>
              <a:gd name="T43" fmla="*/ 22647 h 94"/>
              <a:gd name="T44" fmla="*/ 201448 w 116"/>
              <a:gd name="T45" fmla="*/ 163563 h 94"/>
              <a:gd name="T46" fmla="*/ 163677 w 116"/>
              <a:gd name="T47" fmla="*/ 163563 h 94"/>
              <a:gd name="T48" fmla="*/ 163677 w 116"/>
              <a:gd name="T49" fmla="*/ 201308 h 94"/>
              <a:gd name="T50" fmla="*/ 128423 w 116"/>
              <a:gd name="T51" fmla="*/ 201308 h 94"/>
              <a:gd name="T52" fmla="*/ 128423 w 116"/>
              <a:gd name="T53" fmla="*/ 163563 h 94"/>
              <a:gd name="T54" fmla="*/ 90652 w 116"/>
              <a:gd name="T55" fmla="*/ 163563 h 94"/>
              <a:gd name="T56" fmla="*/ 90652 w 116"/>
              <a:gd name="T57" fmla="*/ 128334 h 94"/>
              <a:gd name="T58" fmla="*/ 128423 w 116"/>
              <a:gd name="T59" fmla="*/ 128334 h 94"/>
              <a:gd name="T60" fmla="*/ 128423 w 116"/>
              <a:gd name="T61" fmla="*/ 90589 h 94"/>
              <a:gd name="T62" fmla="*/ 163677 w 116"/>
              <a:gd name="T63" fmla="*/ 90589 h 94"/>
              <a:gd name="T64" fmla="*/ 163677 w 116"/>
              <a:gd name="T65" fmla="*/ 128334 h 94"/>
              <a:gd name="T66" fmla="*/ 201448 w 116"/>
              <a:gd name="T67" fmla="*/ 128334 h 94"/>
              <a:gd name="T68" fmla="*/ 201448 w 116"/>
              <a:gd name="T69" fmla="*/ 163563 h 9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6" h="94">
                <a:moveTo>
                  <a:pt x="102" y="22"/>
                </a:moveTo>
                <a:cubicBezTo>
                  <a:pt x="84" y="22"/>
                  <a:pt x="84" y="22"/>
                  <a:pt x="84" y="22"/>
                </a:cubicBezTo>
                <a:cubicBezTo>
                  <a:pt x="81" y="7"/>
                  <a:pt x="81" y="7"/>
                  <a:pt x="81" y="7"/>
                </a:cubicBezTo>
                <a:cubicBezTo>
                  <a:pt x="81" y="3"/>
                  <a:pt x="77" y="0"/>
                  <a:pt x="7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0" y="0"/>
                  <a:pt x="36" y="3"/>
                  <a:pt x="35" y="7"/>
                </a:cubicBezTo>
                <a:cubicBezTo>
                  <a:pt x="32" y="22"/>
                  <a:pt x="32" y="22"/>
                  <a:pt x="32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7" y="22"/>
                  <a:pt x="0" y="28"/>
                  <a:pt x="0" y="3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8"/>
                  <a:pt x="7" y="94"/>
                  <a:pt x="15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10" y="94"/>
                  <a:pt x="116" y="88"/>
                  <a:pt x="116" y="80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16" y="28"/>
                  <a:pt x="110" y="22"/>
                  <a:pt x="102" y="22"/>
                </a:cubicBezTo>
                <a:close/>
                <a:moveTo>
                  <a:pt x="42" y="9"/>
                </a:moveTo>
                <a:cubicBezTo>
                  <a:pt x="44" y="7"/>
                  <a:pt x="44" y="7"/>
                  <a:pt x="44" y="7"/>
                </a:cubicBezTo>
                <a:cubicBezTo>
                  <a:pt x="73" y="7"/>
                  <a:pt x="73" y="7"/>
                  <a:pt x="73" y="7"/>
                </a:cubicBezTo>
                <a:cubicBezTo>
                  <a:pt x="74" y="9"/>
                  <a:pt x="74" y="9"/>
                  <a:pt x="74" y="9"/>
                </a:cubicBezTo>
                <a:cubicBezTo>
                  <a:pt x="77" y="22"/>
                  <a:pt x="77" y="22"/>
                  <a:pt x="77" y="22"/>
                </a:cubicBezTo>
                <a:cubicBezTo>
                  <a:pt x="39" y="22"/>
                  <a:pt x="39" y="22"/>
                  <a:pt x="39" y="22"/>
                </a:cubicBezTo>
                <a:lnTo>
                  <a:pt x="42" y="9"/>
                </a:lnTo>
                <a:close/>
                <a:moveTo>
                  <a:pt x="80" y="65"/>
                </a:moveTo>
                <a:cubicBezTo>
                  <a:pt x="65" y="65"/>
                  <a:pt x="65" y="65"/>
                  <a:pt x="65" y="65"/>
                </a:cubicBezTo>
                <a:cubicBezTo>
                  <a:pt x="65" y="80"/>
                  <a:pt x="65" y="80"/>
                  <a:pt x="65" y="80"/>
                </a:cubicBezTo>
                <a:cubicBezTo>
                  <a:pt x="51" y="80"/>
                  <a:pt x="51" y="80"/>
                  <a:pt x="51" y="80"/>
                </a:cubicBezTo>
                <a:cubicBezTo>
                  <a:pt x="51" y="65"/>
                  <a:pt x="51" y="65"/>
                  <a:pt x="51" y="65"/>
                </a:cubicBezTo>
                <a:cubicBezTo>
                  <a:pt x="36" y="65"/>
                  <a:pt x="36" y="65"/>
                  <a:pt x="36" y="65"/>
                </a:cubicBezTo>
                <a:cubicBezTo>
                  <a:pt x="36" y="51"/>
                  <a:pt x="36" y="51"/>
                  <a:pt x="36" y="51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36"/>
                  <a:pt x="51" y="36"/>
                  <a:pt x="51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51"/>
                  <a:pt x="65" y="51"/>
                  <a:pt x="65" y="51"/>
                </a:cubicBezTo>
                <a:cubicBezTo>
                  <a:pt x="80" y="51"/>
                  <a:pt x="80" y="51"/>
                  <a:pt x="80" y="51"/>
                </a:cubicBezTo>
                <a:lnTo>
                  <a:pt x="80" y="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53" name="Group 52"/>
          <p:cNvGrpSpPr/>
          <p:nvPr/>
        </p:nvGrpSpPr>
        <p:grpSpPr>
          <a:xfrm>
            <a:off x="7227501" y="2957295"/>
            <a:ext cx="278576" cy="275581"/>
            <a:chOff x="7353301" y="3013075"/>
            <a:chExt cx="295275" cy="292100"/>
          </a:xfrm>
          <a:solidFill>
            <a:schemeClr val="tx2"/>
          </a:solidFill>
        </p:grpSpPr>
        <p:sp>
          <p:nvSpPr>
            <p:cNvPr id="239" name="Freeform 112"/>
            <p:cNvSpPr/>
            <p:nvPr/>
          </p:nvSpPr>
          <p:spPr bwMode="auto">
            <a:xfrm>
              <a:off x="7391401" y="3013075"/>
              <a:ext cx="257175" cy="176213"/>
            </a:xfrm>
            <a:custGeom>
              <a:avLst/>
              <a:gdLst/>
              <a:ahLst/>
              <a:cxnLst>
                <a:cxn ang="0">
                  <a:pos x="93" y="36"/>
                </a:cxn>
                <a:cxn ang="0">
                  <a:pos x="94" y="29"/>
                </a:cxn>
                <a:cxn ang="0">
                  <a:pos x="65" y="0"/>
                </a:cxn>
                <a:cxn ang="0">
                  <a:pos x="40" y="16"/>
                </a:cxn>
                <a:cxn ang="0">
                  <a:pos x="33" y="15"/>
                </a:cxn>
                <a:cxn ang="0">
                  <a:pos x="15" y="32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8" y="44"/>
                </a:cxn>
                <a:cxn ang="0">
                  <a:pos x="22" y="44"/>
                </a:cxn>
                <a:cxn ang="0">
                  <a:pos x="51" y="29"/>
                </a:cxn>
                <a:cxn ang="0">
                  <a:pos x="87" y="66"/>
                </a:cxn>
                <a:cxn ang="0">
                  <a:pos x="87" y="70"/>
                </a:cxn>
                <a:cxn ang="0">
                  <a:pos x="87" y="70"/>
                </a:cxn>
                <a:cxn ang="0">
                  <a:pos x="102" y="51"/>
                </a:cxn>
                <a:cxn ang="0">
                  <a:pos x="93" y="36"/>
                </a:cxn>
              </a:cxnLst>
              <a:rect l="0" t="0" r="r" b="b"/>
              <a:pathLst>
                <a:path w="102" h="70">
                  <a:moveTo>
                    <a:pt x="93" y="36"/>
                  </a:moveTo>
                  <a:cubicBezTo>
                    <a:pt x="94" y="34"/>
                    <a:pt x="94" y="32"/>
                    <a:pt x="94" y="29"/>
                  </a:cubicBezTo>
                  <a:cubicBezTo>
                    <a:pt x="94" y="13"/>
                    <a:pt x="81" y="0"/>
                    <a:pt x="65" y="0"/>
                  </a:cubicBezTo>
                  <a:cubicBezTo>
                    <a:pt x="54" y="0"/>
                    <a:pt x="44" y="7"/>
                    <a:pt x="40" y="16"/>
                  </a:cubicBezTo>
                  <a:cubicBezTo>
                    <a:pt x="37" y="15"/>
                    <a:pt x="35" y="15"/>
                    <a:pt x="33" y="15"/>
                  </a:cubicBezTo>
                  <a:cubicBezTo>
                    <a:pt x="23" y="15"/>
                    <a:pt x="15" y="23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5" y="47"/>
                    <a:pt x="11" y="44"/>
                    <a:pt x="18" y="44"/>
                  </a:cubicBezTo>
                  <a:cubicBezTo>
                    <a:pt x="19" y="44"/>
                    <a:pt x="20" y="44"/>
                    <a:pt x="22" y="44"/>
                  </a:cubicBezTo>
                  <a:cubicBezTo>
                    <a:pt x="28" y="35"/>
                    <a:pt x="39" y="29"/>
                    <a:pt x="51" y="29"/>
                  </a:cubicBezTo>
                  <a:cubicBezTo>
                    <a:pt x="71" y="29"/>
                    <a:pt x="87" y="46"/>
                    <a:pt x="87" y="66"/>
                  </a:cubicBezTo>
                  <a:cubicBezTo>
                    <a:pt x="87" y="67"/>
                    <a:pt x="87" y="68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96" y="66"/>
                    <a:pt x="102" y="59"/>
                    <a:pt x="102" y="51"/>
                  </a:cubicBezTo>
                  <a:cubicBezTo>
                    <a:pt x="102" y="45"/>
                    <a:pt x="98" y="40"/>
                    <a:pt x="93" y="36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40" name="Freeform 113"/>
            <p:cNvSpPr/>
            <p:nvPr/>
          </p:nvSpPr>
          <p:spPr bwMode="auto">
            <a:xfrm>
              <a:off x="7353301" y="3124200"/>
              <a:ext cx="257175" cy="180975"/>
            </a:xfrm>
            <a:custGeom>
              <a:avLst/>
              <a:gdLst/>
              <a:ahLst/>
              <a:cxnLst>
                <a:cxn ang="0">
                  <a:pos x="94" y="36"/>
                </a:cxn>
                <a:cxn ang="0">
                  <a:pos x="95" y="29"/>
                </a:cxn>
                <a:cxn ang="0">
                  <a:pos x="66" y="0"/>
                </a:cxn>
                <a:cxn ang="0">
                  <a:pos x="40" y="16"/>
                </a:cxn>
                <a:cxn ang="0">
                  <a:pos x="33" y="14"/>
                </a:cxn>
                <a:cxn ang="0">
                  <a:pos x="15" y="32"/>
                </a:cxn>
                <a:cxn ang="0">
                  <a:pos x="0" y="51"/>
                </a:cxn>
                <a:cxn ang="0">
                  <a:pos x="29" y="72"/>
                </a:cxn>
                <a:cxn ang="0">
                  <a:pos x="73" y="72"/>
                </a:cxn>
                <a:cxn ang="0">
                  <a:pos x="102" y="51"/>
                </a:cxn>
                <a:cxn ang="0">
                  <a:pos x="94" y="36"/>
                </a:cxn>
              </a:cxnLst>
              <a:rect l="0" t="0" r="r" b="b"/>
              <a:pathLst>
                <a:path w="102" h="72">
                  <a:moveTo>
                    <a:pt x="94" y="36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4" y="0"/>
                    <a:pt x="45" y="6"/>
                    <a:pt x="40" y="16"/>
                  </a:cubicBezTo>
                  <a:cubicBezTo>
                    <a:pt x="38" y="15"/>
                    <a:pt x="36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2"/>
                    <a:pt x="29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3"/>
                    <a:pt x="102" y="51"/>
                  </a:cubicBezTo>
                  <a:cubicBezTo>
                    <a:pt x="102" y="45"/>
                    <a:pt x="99" y="40"/>
                    <a:pt x="94" y="36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54" name="Freeform 114"/>
          <p:cNvSpPr/>
          <p:nvPr/>
        </p:nvSpPr>
        <p:spPr bwMode="auto">
          <a:xfrm>
            <a:off x="7799630" y="2957295"/>
            <a:ext cx="241134" cy="173736"/>
          </a:xfrm>
          <a:custGeom>
            <a:avLst/>
            <a:gdLst>
              <a:gd name="T0" fmla="*/ 233036 w 102"/>
              <a:gd name="T1" fmla="*/ 90814 h 73"/>
              <a:gd name="T2" fmla="*/ 235542 w 102"/>
              <a:gd name="T3" fmla="*/ 73155 h 73"/>
              <a:gd name="T4" fmla="*/ 162875 w 102"/>
              <a:gd name="T5" fmla="*/ 0 h 73"/>
              <a:gd name="T6" fmla="*/ 100231 w 102"/>
              <a:gd name="T7" fmla="*/ 40362 h 73"/>
              <a:gd name="T8" fmla="*/ 82690 w 102"/>
              <a:gd name="T9" fmla="*/ 37839 h 73"/>
              <a:gd name="T10" fmla="*/ 37586 w 102"/>
              <a:gd name="T11" fmla="*/ 80723 h 73"/>
              <a:gd name="T12" fmla="*/ 0 w 102"/>
              <a:gd name="T13" fmla="*/ 128653 h 73"/>
              <a:gd name="T14" fmla="*/ 72667 w 102"/>
              <a:gd name="T15" fmla="*/ 184150 h 73"/>
              <a:gd name="T16" fmla="*/ 182921 w 102"/>
              <a:gd name="T17" fmla="*/ 184150 h 73"/>
              <a:gd name="T18" fmla="*/ 255588 w 102"/>
              <a:gd name="T19" fmla="*/ 128653 h 73"/>
              <a:gd name="T20" fmla="*/ 233036 w 102"/>
              <a:gd name="T21" fmla="*/ 90814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2" h="73">
                <a:moveTo>
                  <a:pt x="93" y="36"/>
                </a:moveTo>
                <a:cubicBezTo>
                  <a:pt x="94" y="34"/>
                  <a:pt x="94" y="32"/>
                  <a:pt x="94" y="29"/>
                </a:cubicBezTo>
                <a:cubicBezTo>
                  <a:pt x="94" y="13"/>
                  <a:pt x="81" y="0"/>
                  <a:pt x="65" y="0"/>
                </a:cubicBezTo>
                <a:cubicBezTo>
                  <a:pt x="54" y="0"/>
                  <a:pt x="44" y="7"/>
                  <a:pt x="40" y="16"/>
                </a:cubicBezTo>
                <a:cubicBezTo>
                  <a:pt x="37" y="15"/>
                  <a:pt x="35" y="15"/>
                  <a:pt x="33" y="15"/>
                </a:cubicBezTo>
                <a:cubicBezTo>
                  <a:pt x="23" y="15"/>
                  <a:pt x="15" y="23"/>
                  <a:pt x="15" y="32"/>
                </a:cubicBezTo>
                <a:cubicBezTo>
                  <a:pt x="6" y="36"/>
                  <a:pt x="0" y="43"/>
                  <a:pt x="0" y="51"/>
                </a:cubicBezTo>
                <a:cubicBezTo>
                  <a:pt x="0" y="63"/>
                  <a:pt x="13" y="73"/>
                  <a:pt x="29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89" y="73"/>
                  <a:pt x="102" y="63"/>
                  <a:pt x="102" y="51"/>
                </a:cubicBezTo>
                <a:cubicBezTo>
                  <a:pt x="102" y="45"/>
                  <a:pt x="98" y="40"/>
                  <a:pt x="93" y="3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8350793" y="2957295"/>
            <a:ext cx="242631" cy="275581"/>
            <a:chOff x="8543926" y="3013075"/>
            <a:chExt cx="257175" cy="292100"/>
          </a:xfrm>
          <a:solidFill>
            <a:schemeClr val="tx2"/>
          </a:solidFill>
        </p:grpSpPr>
        <p:sp>
          <p:nvSpPr>
            <p:cNvPr id="235" name="Freeform 115"/>
            <p:cNvSpPr/>
            <p:nvPr/>
          </p:nvSpPr>
          <p:spPr bwMode="auto">
            <a:xfrm>
              <a:off x="8543926" y="3013075"/>
              <a:ext cx="257175" cy="184150"/>
            </a:xfrm>
            <a:custGeom>
              <a:avLst/>
              <a:gdLst/>
              <a:ahLst/>
              <a:cxnLst>
                <a:cxn ang="0">
                  <a:pos x="94" y="36"/>
                </a:cxn>
                <a:cxn ang="0">
                  <a:pos x="95" y="29"/>
                </a:cxn>
                <a:cxn ang="0">
                  <a:pos x="66" y="0"/>
                </a:cxn>
                <a:cxn ang="0">
                  <a:pos x="40" y="16"/>
                </a:cxn>
                <a:cxn ang="0">
                  <a:pos x="33" y="15"/>
                </a:cxn>
                <a:cxn ang="0">
                  <a:pos x="15" y="32"/>
                </a:cxn>
                <a:cxn ang="0">
                  <a:pos x="0" y="51"/>
                </a:cxn>
                <a:cxn ang="0">
                  <a:pos x="29" y="73"/>
                </a:cxn>
                <a:cxn ang="0">
                  <a:pos x="73" y="73"/>
                </a:cxn>
                <a:cxn ang="0">
                  <a:pos x="102" y="51"/>
                </a:cxn>
                <a:cxn ang="0">
                  <a:pos x="94" y="36"/>
                </a:cxn>
              </a:cxnLst>
              <a:rect l="0" t="0" r="r" b="b"/>
              <a:pathLst>
                <a:path w="102" h="73">
                  <a:moveTo>
                    <a:pt x="94" y="36"/>
                  </a:moveTo>
                  <a:cubicBezTo>
                    <a:pt x="94" y="34"/>
                    <a:pt x="95" y="32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4" y="0"/>
                    <a:pt x="45" y="7"/>
                    <a:pt x="40" y="16"/>
                  </a:cubicBezTo>
                  <a:cubicBezTo>
                    <a:pt x="38" y="15"/>
                    <a:pt x="35" y="15"/>
                    <a:pt x="33" y="15"/>
                  </a:cubicBezTo>
                  <a:cubicBezTo>
                    <a:pt x="23" y="15"/>
                    <a:pt x="15" y="23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3"/>
                    <a:pt x="29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89" y="73"/>
                    <a:pt x="102" y="63"/>
                    <a:pt x="102" y="51"/>
                  </a:cubicBezTo>
                  <a:cubicBezTo>
                    <a:pt x="102" y="45"/>
                    <a:pt x="99" y="40"/>
                    <a:pt x="94" y="36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36" name="Freeform 116"/>
            <p:cNvSpPr/>
            <p:nvPr/>
          </p:nvSpPr>
          <p:spPr bwMode="auto">
            <a:xfrm>
              <a:off x="8582026" y="3214688"/>
              <a:ext cx="34925" cy="7302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7" y="29"/>
                </a:cxn>
                <a:cxn ang="0">
                  <a:pos x="14" y="19"/>
                </a:cxn>
                <a:cxn ang="0">
                  <a:pos x="7" y="0"/>
                </a:cxn>
                <a:cxn ang="0">
                  <a:pos x="0" y="19"/>
                </a:cxn>
              </a:cxnLst>
              <a:rect l="0" t="0" r="r" b="b"/>
              <a:pathLst>
                <a:path w="14" h="29">
                  <a:moveTo>
                    <a:pt x="0" y="19"/>
                  </a:moveTo>
                  <a:cubicBezTo>
                    <a:pt x="0" y="25"/>
                    <a:pt x="3" y="29"/>
                    <a:pt x="7" y="29"/>
                  </a:cubicBezTo>
                  <a:cubicBezTo>
                    <a:pt x="11" y="29"/>
                    <a:pt x="14" y="25"/>
                    <a:pt x="14" y="19"/>
                  </a:cubicBezTo>
                  <a:cubicBezTo>
                    <a:pt x="14" y="14"/>
                    <a:pt x="7" y="0"/>
                    <a:pt x="7" y="0"/>
                  </a:cubicBezTo>
                  <a:cubicBezTo>
                    <a:pt x="7" y="0"/>
                    <a:pt x="0" y="14"/>
                    <a:pt x="0" y="19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37" name="Freeform 117"/>
            <p:cNvSpPr/>
            <p:nvPr/>
          </p:nvSpPr>
          <p:spPr bwMode="auto">
            <a:xfrm>
              <a:off x="8655051" y="3232150"/>
              <a:ext cx="34925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7" y="29"/>
                </a:cxn>
                <a:cxn ang="0">
                  <a:pos x="14" y="20"/>
                </a:cxn>
                <a:cxn ang="0">
                  <a:pos x="7" y="0"/>
                </a:cxn>
                <a:cxn ang="0">
                  <a:pos x="0" y="20"/>
                </a:cxn>
              </a:cxnLst>
              <a:rect l="0" t="0" r="r" b="b"/>
              <a:pathLst>
                <a:path w="14" h="29">
                  <a:moveTo>
                    <a:pt x="0" y="20"/>
                  </a:moveTo>
                  <a:cubicBezTo>
                    <a:pt x="0" y="25"/>
                    <a:pt x="3" y="29"/>
                    <a:pt x="7" y="29"/>
                  </a:cubicBezTo>
                  <a:cubicBezTo>
                    <a:pt x="11" y="29"/>
                    <a:pt x="14" y="25"/>
                    <a:pt x="14" y="20"/>
                  </a:cubicBezTo>
                  <a:cubicBezTo>
                    <a:pt x="14" y="14"/>
                    <a:pt x="7" y="0"/>
                    <a:pt x="7" y="0"/>
                  </a:cubicBezTo>
                  <a:cubicBezTo>
                    <a:pt x="7" y="0"/>
                    <a:pt x="0" y="14"/>
                    <a:pt x="0" y="2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38" name="Freeform 118"/>
            <p:cNvSpPr/>
            <p:nvPr/>
          </p:nvSpPr>
          <p:spPr bwMode="auto">
            <a:xfrm>
              <a:off x="8728076" y="3214688"/>
              <a:ext cx="34925" cy="7302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7" y="29"/>
                </a:cxn>
                <a:cxn ang="0">
                  <a:pos x="14" y="19"/>
                </a:cxn>
                <a:cxn ang="0">
                  <a:pos x="7" y="0"/>
                </a:cxn>
                <a:cxn ang="0">
                  <a:pos x="0" y="19"/>
                </a:cxn>
              </a:cxnLst>
              <a:rect l="0" t="0" r="r" b="b"/>
              <a:pathLst>
                <a:path w="14" h="29">
                  <a:moveTo>
                    <a:pt x="0" y="19"/>
                  </a:moveTo>
                  <a:cubicBezTo>
                    <a:pt x="0" y="25"/>
                    <a:pt x="3" y="29"/>
                    <a:pt x="7" y="29"/>
                  </a:cubicBezTo>
                  <a:cubicBezTo>
                    <a:pt x="11" y="29"/>
                    <a:pt x="14" y="25"/>
                    <a:pt x="14" y="19"/>
                  </a:cubicBezTo>
                  <a:cubicBezTo>
                    <a:pt x="14" y="14"/>
                    <a:pt x="7" y="0"/>
                    <a:pt x="7" y="0"/>
                  </a:cubicBezTo>
                  <a:cubicBezTo>
                    <a:pt x="7" y="0"/>
                    <a:pt x="0" y="14"/>
                    <a:pt x="0" y="19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6125177" y="2957295"/>
            <a:ext cx="275581" cy="275581"/>
            <a:chOff x="6184901" y="3013075"/>
            <a:chExt cx="292100" cy="292100"/>
          </a:xfrm>
          <a:solidFill>
            <a:schemeClr val="tx2"/>
          </a:solidFill>
        </p:grpSpPr>
        <p:sp>
          <p:nvSpPr>
            <p:cNvPr id="226" name="Freeform 119"/>
            <p:cNvSpPr/>
            <p:nvPr/>
          </p:nvSpPr>
          <p:spPr bwMode="auto">
            <a:xfrm>
              <a:off x="6229351" y="3046413"/>
              <a:ext cx="33338" cy="31750"/>
            </a:xfrm>
            <a:custGeom>
              <a:avLst/>
              <a:gdLst/>
              <a:ahLst/>
              <a:cxnLst>
                <a:cxn ang="0">
                  <a:pos x="7" y="12"/>
                </a:cxn>
                <a:cxn ang="0">
                  <a:pos x="12" y="12"/>
                </a:cxn>
                <a:cxn ang="0">
                  <a:pos x="12" y="7"/>
                </a:cxn>
                <a:cxn ang="0">
                  <a:pos x="7" y="2"/>
                </a:cxn>
                <a:cxn ang="0">
                  <a:pos x="1" y="2"/>
                </a:cxn>
                <a:cxn ang="0">
                  <a:pos x="1" y="7"/>
                </a:cxn>
                <a:cxn ang="0">
                  <a:pos x="7" y="12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8" y="13"/>
                    <a:pt x="10" y="13"/>
                    <a:pt x="12" y="12"/>
                  </a:cubicBezTo>
                  <a:cubicBezTo>
                    <a:pt x="13" y="11"/>
                    <a:pt x="13" y="8"/>
                    <a:pt x="1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5"/>
                    <a:pt x="1" y="7"/>
                  </a:cubicBezTo>
                  <a:lnTo>
                    <a:pt x="7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27" name="Freeform 120"/>
            <p:cNvSpPr/>
            <p:nvPr/>
          </p:nvSpPr>
          <p:spPr bwMode="auto">
            <a:xfrm>
              <a:off x="6184901" y="3141663"/>
              <a:ext cx="34925" cy="17463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1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3" y="7"/>
                </a:cxn>
                <a:cxn ang="0">
                  <a:pos x="11" y="7"/>
                </a:cxn>
                <a:cxn ang="0">
                  <a:pos x="14" y="4"/>
                </a:cxn>
              </a:cxnLst>
              <a:rect l="0" t="0" r="r" b="b"/>
              <a:pathLst>
                <a:path w="14" h="7">
                  <a:moveTo>
                    <a:pt x="14" y="4"/>
                  </a:moveTo>
                  <a:cubicBezTo>
                    <a:pt x="14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4" y="6"/>
                    <a:pt x="14" y="4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28" name="Freeform 121"/>
            <p:cNvSpPr/>
            <p:nvPr/>
          </p:nvSpPr>
          <p:spPr bwMode="auto">
            <a:xfrm>
              <a:off x="6216651" y="3227388"/>
              <a:ext cx="33338" cy="33338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1" y="7"/>
                </a:cxn>
                <a:cxn ang="0">
                  <a:pos x="1" y="12"/>
                </a:cxn>
                <a:cxn ang="0">
                  <a:pos x="6" y="12"/>
                </a:cxn>
                <a:cxn ang="0">
                  <a:pos x="12" y="7"/>
                </a:cxn>
                <a:cxn ang="0">
                  <a:pos x="12" y="2"/>
                </a:cxn>
                <a:cxn ang="0">
                  <a:pos x="6" y="2"/>
                </a:cxn>
              </a:cxnLst>
              <a:rect l="0" t="0" r="r" b="b"/>
              <a:pathLst>
                <a:path w="13" h="13">
                  <a:moveTo>
                    <a:pt x="6" y="2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10"/>
                    <a:pt x="1" y="12"/>
                  </a:cubicBezTo>
                  <a:cubicBezTo>
                    <a:pt x="3" y="13"/>
                    <a:pt x="5" y="13"/>
                    <a:pt x="6" y="12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5"/>
                    <a:pt x="13" y="3"/>
                    <a:pt x="12" y="2"/>
                  </a:cubicBezTo>
                  <a:cubicBezTo>
                    <a:pt x="10" y="0"/>
                    <a:pt x="8" y="0"/>
                    <a:pt x="6" y="2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29" name="Freeform 122"/>
            <p:cNvSpPr/>
            <p:nvPr/>
          </p:nvSpPr>
          <p:spPr bwMode="auto">
            <a:xfrm>
              <a:off x="6313488" y="3270250"/>
              <a:ext cx="17463" cy="349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3" y="0"/>
                </a:cxn>
              </a:cxnLst>
              <a:rect l="0" t="0" r="r" b="b"/>
              <a:pathLst>
                <a:path w="7" h="14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1" y="14"/>
                    <a:pt x="3" y="14"/>
                  </a:cubicBezTo>
                  <a:cubicBezTo>
                    <a:pt x="5" y="14"/>
                    <a:pt x="7" y="13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30" name="Freeform 123"/>
            <p:cNvSpPr/>
            <p:nvPr/>
          </p:nvSpPr>
          <p:spPr bwMode="auto">
            <a:xfrm>
              <a:off x="6330951" y="3013075"/>
              <a:ext cx="17463" cy="381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4" y="15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6" y="15"/>
                    <a:pt x="7" y="13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31" name="Freeform 124"/>
            <p:cNvSpPr/>
            <p:nvPr/>
          </p:nvSpPr>
          <p:spPr bwMode="auto">
            <a:xfrm>
              <a:off x="6399213" y="3240088"/>
              <a:ext cx="31750" cy="33338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1" y="2"/>
                </a:cxn>
                <a:cxn ang="0">
                  <a:pos x="1" y="7"/>
                </a:cxn>
                <a:cxn ang="0">
                  <a:pos x="6" y="12"/>
                </a:cxn>
                <a:cxn ang="0">
                  <a:pos x="11" y="12"/>
                </a:cxn>
                <a:cxn ang="0">
                  <a:pos x="11" y="7"/>
                </a:cxn>
                <a:cxn ang="0">
                  <a:pos x="6" y="2"/>
                </a:cxn>
              </a:cxnLst>
              <a:rect l="0" t="0" r="r" b="b"/>
              <a:pathLst>
                <a:path w="13" h="13">
                  <a:moveTo>
                    <a:pt x="6" y="2"/>
                  </a:move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13"/>
                    <a:pt x="10" y="13"/>
                    <a:pt x="11" y="12"/>
                  </a:cubicBezTo>
                  <a:cubicBezTo>
                    <a:pt x="13" y="11"/>
                    <a:pt x="13" y="8"/>
                    <a:pt x="11" y="7"/>
                  </a:cubicBezTo>
                  <a:lnTo>
                    <a:pt x="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32" name="Freeform 125"/>
            <p:cNvSpPr/>
            <p:nvPr/>
          </p:nvSpPr>
          <p:spPr bwMode="auto">
            <a:xfrm>
              <a:off x="6438901" y="3159125"/>
              <a:ext cx="38100" cy="2063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11" y="8"/>
                </a:cxn>
                <a:cxn ang="0">
                  <a:pos x="15" y="4"/>
                </a:cxn>
                <a:cxn ang="0">
                  <a:pos x="11" y="0"/>
                </a:cxn>
              </a:cxnLst>
              <a:rect l="0" t="0" r="r" b="b"/>
              <a:pathLst>
                <a:path w="15" h="8">
                  <a:moveTo>
                    <a:pt x="1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5" y="6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33" name="Freeform 126"/>
            <p:cNvSpPr/>
            <p:nvPr/>
          </p:nvSpPr>
          <p:spPr bwMode="auto">
            <a:xfrm>
              <a:off x="6410326" y="3059113"/>
              <a:ext cx="33338" cy="34925"/>
            </a:xfrm>
            <a:custGeom>
              <a:avLst/>
              <a:gdLst/>
              <a:ahLst/>
              <a:cxnLst>
                <a:cxn ang="0">
                  <a:pos x="6" y="12"/>
                </a:cxn>
                <a:cxn ang="0">
                  <a:pos x="12" y="7"/>
                </a:cxn>
                <a:cxn ang="0">
                  <a:pos x="12" y="2"/>
                </a:cxn>
                <a:cxn ang="0">
                  <a:pos x="6" y="2"/>
                </a:cxn>
                <a:cxn ang="0">
                  <a:pos x="1" y="7"/>
                </a:cxn>
                <a:cxn ang="0">
                  <a:pos x="1" y="12"/>
                </a:cxn>
                <a:cxn ang="0">
                  <a:pos x="6" y="12"/>
                </a:cxn>
              </a:cxnLst>
              <a:rect l="0" t="0" r="r" b="b"/>
              <a:pathLst>
                <a:path w="13" h="14">
                  <a:moveTo>
                    <a:pt x="6" y="12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3"/>
                    <a:pt x="12" y="2"/>
                  </a:cubicBezTo>
                  <a:cubicBezTo>
                    <a:pt x="10" y="0"/>
                    <a:pt x="8" y="0"/>
                    <a:pt x="6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11"/>
                    <a:pt x="1" y="12"/>
                  </a:cubicBezTo>
                  <a:cubicBezTo>
                    <a:pt x="3" y="14"/>
                    <a:pt x="5" y="14"/>
                    <a:pt x="6" y="12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34" name="Oval 127"/>
            <p:cNvSpPr>
              <a:spLocks noChangeArrowheads="1"/>
            </p:cNvSpPr>
            <p:nvPr/>
          </p:nvSpPr>
          <p:spPr bwMode="auto">
            <a:xfrm>
              <a:off x="6238876" y="3068638"/>
              <a:ext cx="182563" cy="184150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6676339" y="2957295"/>
            <a:ext cx="275581" cy="275581"/>
            <a:chOff x="6769101" y="3013075"/>
            <a:chExt cx="292100" cy="292100"/>
          </a:xfrm>
          <a:solidFill>
            <a:schemeClr val="tx2"/>
          </a:solidFill>
        </p:grpSpPr>
        <p:sp>
          <p:nvSpPr>
            <p:cNvPr id="220" name="Freeform 128"/>
            <p:cNvSpPr/>
            <p:nvPr/>
          </p:nvSpPr>
          <p:spPr bwMode="auto">
            <a:xfrm>
              <a:off x="6859588" y="3013075"/>
              <a:ext cx="20638" cy="381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8" y="11"/>
                </a:cxn>
                <a:cxn ang="0">
                  <a:pos x="8" y="4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4" y="15"/>
                </a:cxn>
              </a:cxnLst>
              <a:rect l="0" t="0" r="r" b="b"/>
              <a:pathLst>
                <a:path w="8" h="15">
                  <a:moveTo>
                    <a:pt x="4" y="15"/>
                  </a:moveTo>
                  <a:cubicBezTo>
                    <a:pt x="6" y="15"/>
                    <a:pt x="8" y="13"/>
                    <a:pt x="8" y="1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21" name="Freeform 129"/>
            <p:cNvSpPr/>
            <p:nvPr/>
          </p:nvSpPr>
          <p:spPr bwMode="auto">
            <a:xfrm>
              <a:off x="6791326" y="3048000"/>
              <a:ext cx="33338" cy="33338"/>
            </a:xfrm>
            <a:custGeom>
              <a:avLst/>
              <a:gdLst/>
              <a:ahLst/>
              <a:cxnLst>
                <a:cxn ang="0">
                  <a:pos x="6" y="12"/>
                </a:cxn>
                <a:cxn ang="0">
                  <a:pos x="12" y="12"/>
                </a:cxn>
                <a:cxn ang="0">
                  <a:pos x="12" y="7"/>
                </a:cxn>
                <a:cxn ang="0">
                  <a:pos x="6" y="2"/>
                </a:cxn>
                <a:cxn ang="0">
                  <a:pos x="1" y="2"/>
                </a:cxn>
                <a:cxn ang="0">
                  <a:pos x="1" y="7"/>
                </a:cxn>
                <a:cxn ang="0">
                  <a:pos x="6" y="12"/>
                </a:cxn>
              </a:cxnLst>
              <a:rect l="0" t="0" r="r" b="b"/>
              <a:pathLst>
                <a:path w="13" h="13">
                  <a:moveTo>
                    <a:pt x="6" y="12"/>
                  </a:moveTo>
                  <a:cubicBezTo>
                    <a:pt x="8" y="13"/>
                    <a:pt x="10" y="13"/>
                    <a:pt x="12" y="12"/>
                  </a:cubicBezTo>
                  <a:cubicBezTo>
                    <a:pt x="13" y="10"/>
                    <a:pt x="13" y="8"/>
                    <a:pt x="12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5"/>
                    <a:pt x="1" y="7"/>
                  </a:cubicBezTo>
                  <a:lnTo>
                    <a:pt x="6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22" name="Freeform 130"/>
            <p:cNvSpPr/>
            <p:nvPr/>
          </p:nvSpPr>
          <p:spPr bwMode="auto">
            <a:xfrm>
              <a:off x="6769101" y="3124200"/>
              <a:ext cx="38100" cy="1746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4" y="7"/>
                </a:cxn>
                <a:cxn ang="0">
                  <a:pos x="11" y="7"/>
                </a:cxn>
                <a:cxn ang="0">
                  <a:pos x="15" y="3"/>
                </a:cxn>
                <a:cxn ang="0">
                  <a:pos x="11" y="0"/>
                </a:cxn>
              </a:cxnLst>
              <a:rect l="0" t="0" r="r" b="b"/>
              <a:pathLst>
                <a:path w="15" h="7">
                  <a:moveTo>
                    <a:pt x="1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5" y="5"/>
                    <a:pt x="15" y="3"/>
                  </a:cubicBezTo>
                  <a:cubicBezTo>
                    <a:pt x="15" y="1"/>
                    <a:pt x="13" y="0"/>
                    <a:pt x="11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23" name="Freeform 131"/>
            <p:cNvSpPr/>
            <p:nvPr/>
          </p:nvSpPr>
          <p:spPr bwMode="auto">
            <a:xfrm>
              <a:off x="6919913" y="3035300"/>
              <a:ext cx="33338" cy="33338"/>
            </a:xfrm>
            <a:custGeom>
              <a:avLst/>
              <a:gdLst/>
              <a:ahLst/>
              <a:cxnLst>
                <a:cxn ang="0">
                  <a:pos x="7" y="12"/>
                </a:cxn>
                <a:cxn ang="0">
                  <a:pos x="12" y="7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7" y="1"/>
                </a:cxn>
                <a:cxn ang="0">
                  <a:pos x="2" y="7"/>
                </a:cxn>
                <a:cxn ang="0">
                  <a:pos x="2" y="12"/>
                </a:cxn>
                <a:cxn ang="0">
                  <a:pos x="7" y="12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3" y="5"/>
                    <a:pt x="13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0"/>
                    <a:pt x="8" y="0"/>
                    <a:pt x="7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8"/>
                    <a:pt x="0" y="10"/>
                    <a:pt x="2" y="12"/>
                  </a:cubicBezTo>
                  <a:cubicBezTo>
                    <a:pt x="3" y="13"/>
                    <a:pt x="5" y="13"/>
                    <a:pt x="7" y="12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24" name="Freeform 132"/>
            <p:cNvSpPr/>
            <p:nvPr/>
          </p:nvSpPr>
          <p:spPr bwMode="auto">
            <a:xfrm>
              <a:off x="6824663" y="3068638"/>
              <a:ext cx="106363" cy="88900"/>
            </a:xfrm>
            <a:custGeom>
              <a:avLst/>
              <a:gdLst/>
              <a:ahLst/>
              <a:cxnLst>
                <a:cxn ang="0">
                  <a:pos x="25" y="25"/>
                </a:cxn>
                <a:cxn ang="0">
                  <a:pos x="27" y="26"/>
                </a:cxn>
                <a:cxn ang="0">
                  <a:pos x="42" y="14"/>
                </a:cxn>
                <a:cxn ang="0">
                  <a:pos x="22" y="0"/>
                </a:cxn>
                <a:cxn ang="0">
                  <a:pos x="0" y="22"/>
                </a:cxn>
                <a:cxn ang="0">
                  <a:pos x="4" y="35"/>
                </a:cxn>
                <a:cxn ang="0">
                  <a:pos x="25" y="25"/>
                </a:cxn>
              </a:cxnLst>
              <a:rect l="0" t="0" r="r" b="b"/>
              <a:pathLst>
                <a:path w="42" h="35">
                  <a:moveTo>
                    <a:pt x="25" y="25"/>
                  </a:moveTo>
                  <a:cubicBezTo>
                    <a:pt x="27" y="26"/>
                    <a:pt x="27" y="26"/>
                    <a:pt x="27" y="26"/>
                  </a:cubicBezTo>
                  <a:cubicBezTo>
                    <a:pt x="31" y="21"/>
                    <a:pt x="36" y="17"/>
                    <a:pt x="42" y="14"/>
                  </a:cubicBezTo>
                  <a:cubicBezTo>
                    <a:pt x="39" y="6"/>
                    <a:pt x="31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27"/>
                    <a:pt x="1" y="31"/>
                    <a:pt x="4" y="35"/>
                  </a:cubicBezTo>
                  <a:cubicBezTo>
                    <a:pt x="9" y="29"/>
                    <a:pt x="17" y="25"/>
                    <a:pt x="25" y="25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25" name="Freeform 133"/>
            <p:cNvSpPr/>
            <p:nvPr/>
          </p:nvSpPr>
          <p:spPr bwMode="auto">
            <a:xfrm>
              <a:off x="6807201" y="3124200"/>
              <a:ext cx="254000" cy="180975"/>
            </a:xfrm>
            <a:custGeom>
              <a:avLst/>
              <a:gdLst/>
              <a:ahLst/>
              <a:cxnLst>
                <a:cxn ang="0">
                  <a:pos x="93" y="36"/>
                </a:cxn>
                <a:cxn ang="0">
                  <a:pos x="94" y="29"/>
                </a:cxn>
                <a:cxn ang="0">
                  <a:pos x="65" y="0"/>
                </a:cxn>
                <a:cxn ang="0">
                  <a:pos x="39" y="16"/>
                </a:cxn>
                <a:cxn ang="0">
                  <a:pos x="32" y="14"/>
                </a:cxn>
                <a:cxn ang="0">
                  <a:pos x="14" y="32"/>
                </a:cxn>
                <a:cxn ang="0">
                  <a:pos x="0" y="51"/>
                </a:cxn>
                <a:cxn ang="0">
                  <a:pos x="29" y="72"/>
                </a:cxn>
                <a:cxn ang="0">
                  <a:pos x="72" y="72"/>
                </a:cxn>
                <a:cxn ang="0">
                  <a:pos x="101" y="51"/>
                </a:cxn>
                <a:cxn ang="0">
                  <a:pos x="93" y="36"/>
                </a:cxn>
              </a:cxnLst>
              <a:rect l="0" t="0" r="r" b="b"/>
              <a:pathLst>
                <a:path w="101" h="72">
                  <a:moveTo>
                    <a:pt x="93" y="36"/>
                  </a:moveTo>
                  <a:cubicBezTo>
                    <a:pt x="94" y="33"/>
                    <a:pt x="94" y="31"/>
                    <a:pt x="94" y="29"/>
                  </a:cubicBezTo>
                  <a:cubicBezTo>
                    <a:pt x="94" y="13"/>
                    <a:pt x="81" y="0"/>
                    <a:pt x="65" y="0"/>
                  </a:cubicBezTo>
                  <a:cubicBezTo>
                    <a:pt x="54" y="0"/>
                    <a:pt x="44" y="6"/>
                    <a:pt x="39" y="16"/>
                  </a:cubicBezTo>
                  <a:cubicBezTo>
                    <a:pt x="37" y="15"/>
                    <a:pt x="35" y="14"/>
                    <a:pt x="32" y="14"/>
                  </a:cubicBezTo>
                  <a:cubicBezTo>
                    <a:pt x="22" y="14"/>
                    <a:pt x="15" y="22"/>
                    <a:pt x="14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2"/>
                    <a:pt x="29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88" y="72"/>
                    <a:pt x="101" y="63"/>
                    <a:pt x="101" y="51"/>
                  </a:cubicBezTo>
                  <a:cubicBezTo>
                    <a:pt x="101" y="45"/>
                    <a:pt x="98" y="40"/>
                    <a:pt x="93" y="36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58" name="Freeform 134"/>
          <p:cNvSpPr/>
          <p:nvPr/>
        </p:nvSpPr>
        <p:spPr bwMode="auto">
          <a:xfrm>
            <a:off x="633025" y="3511453"/>
            <a:ext cx="242631" cy="277079"/>
          </a:xfrm>
          <a:custGeom>
            <a:avLst/>
            <a:gdLst>
              <a:gd name="T0" fmla="*/ 237004 w 102"/>
              <a:gd name="T1" fmla="*/ 88613 h 116"/>
              <a:gd name="T2" fmla="*/ 239526 w 102"/>
              <a:gd name="T3" fmla="*/ 73422 h 116"/>
              <a:gd name="T4" fmla="*/ 166407 w 102"/>
              <a:gd name="T5" fmla="*/ 0 h 116"/>
              <a:gd name="T6" fmla="*/ 100853 w 102"/>
              <a:gd name="T7" fmla="*/ 37977 h 116"/>
              <a:gd name="T8" fmla="*/ 83204 w 102"/>
              <a:gd name="T9" fmla="*/ 35445 h 116"/>
              <a:gd name="T10" fmla="*/ 37820 w 102"/>
              <a:gd name="T11" fmla="*/ 81017 h 116"/>
              <a:gd name="T12" fmla="*/ 0 w 102"/>
              <a:gd name="T13" fmla="*/ 126590 h 116"/>
              <a:gd name="T14" fmla="*/ 73118 w 102"/>
              <a:gd name="T15" fmla="*/ 182289 h 116"/>
              <a:gd name="T16" fmla="*/ 83204 w 102"/>
              <a:gd name="T17" fmla="*/ 182289 h 116"/>
              <a:gd name="T18" fmla="*/ 55469 w 102"/>
              <a:gd name="T19" fmla="*/ 220266 h 116"/>
              <a:gd name="T20" fmla="*/ 100853 w 102"/>
              <a:gd name="T21" fmla="*/ 220266 h 116"/>
              <a:gd name="T22" fmla="*/ 55469 w 102"/>
              <a:gd name="T23" fmla="*/ 293688 h 116"/>
              <a:gd name="T24" fmla="*/ 166407 w 102"/>
              <a:gd name="T25" fmla="*/ 200012 h 116"/>
              <a:gd name="T26" fmla="*/ 110938 w 102"/>
              <a:gd name="T27" fmla="*/ 200012 h 116"/>
              <a:gd name="T28" fmla="*/ 128588 w 102"/>
              <a:gd name="T29" fmla="*/ 182289 h 116"/>
              <a:gd name="T30" fmla="*/ 184057 w 102"/>
              <a:gd name="T31" fmla="*/ 182289 h 116"/>
              <a:gd name="T32" fmla="*/ 257175 w 102"/>
              <a:gd name="T33" fmla="*/ 126590 h 116"/>
              <a:gd name="T34" fmla="*/ 237004 w 102"/>
              <a:gd name="T35" fmla="*/ 88613 h 1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2" h="116">
                <a:moveTo>
                  <a:pt x="94" y="35"/>
                </a:moveTo>
                <a:cubicBezTo>
                  <a:pt x="94" y="33"/>
                  <a:pt x="95" y="31"/>
                  <a:pt x="95" y="29"/>
                </a:cubicBezTo>
                <a:cubicBezTo>
                  <a:pt x="95" y="13"/>
                  <a:pt x="82" y="0"/>
                  <a:pt x="66" y="0"/>
                </a:cubicBezTo>
                <a:cubicBezTo>
                  <a:pt x="54" y="0"/>
                  <a:pt x="45" y="6"/>
                  <a:pt x="40" y="15"/>
                </a:cubicBezTo>
                <a:cubicBezTo>
                  <a:pt x="38" y="15"/>
                  <a:pt x="35" y="14"/>
                  <a:pt x="33" y="14"/>
                </a:cubicBezTo>
                <a:cubicBezTo>
                  <a:pt x="23" y="14"/>
                  <a:pt x="15" y="22"/>
                  <a:pt x="15" y="32"/>
                </a:cubicBezTo>
                <a:cubicBezTo>
                  <a:pt x="6" y="35"/>
                  <a:pt x="0" y="42"/>
                  <a:pt x="0" y="50"/>
                </a:cubicBezTo>
                <a:cubicBezTo>
                  <a:pt x="0" y="62"/>
                  <a:pt x="13" y="72"/>
                  <a:pt x="29" y="72"/>
                </a:cubicBezTo>
                <a:cubicBezTo>
                  <a:pt x="33" y="72"/>
                  <a:pt x="33" y="72"/>
                  <a:pt x="33" y="72"/>
                </a:cubicBezTo>
                <a:cubicBezTo>
                  <a:pt x="22" y="87"/>
                  <a:pt x="22" y="87"/>
                  <a:pt x="22" y="87"/>
                </a:cubicBezTo>
                <a:cubicBezTo>
                  <a:pt x="40" y="87"/>
                  <a:pt x="40" y="87"/>
                  <a:pt x="40" y="87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66" y="79"/>
                  <a:pt x="66" y="79"/>
                  <a:pt x="66" y="79"/>
                </a:cubicBezTo>
                <a:cubicBezTo>
                  <a:pt x="44" y="79"/>
                  <a:pt x="44" y="79"/>
                  <a:pt x="44" y="79"/>
                </a:cubicBezTo>
                <a:cubicBezTo>
                  <a:pt x="51" y="72"/>
                  <a:pt x="51" y="72"/>
                  <a:pt x="51" y="72"/>
                </a:cubicBezTo>
                <a:cubicBezTo>
                  <a:pt x="73" y="72"/>
                  <a:pt x="73" y="72"/>
                  <a:pt x="73" y="72"/>
                </a:cubicBezTo>
                <a:cubicBezTo>
                  <a:pt x="89" y="72"/>
                  <a:pt x="102" y="62"/>
                  <a:pt x="102" y="50"/>
                </a:cubicBezTo>
                <a:cubicBezTo>
                  <a:pt x="102" y="45"/>
                  <a:pt x="99" y="39"/>
                  <a:pt x="94" y="3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59" name="Group 58"/>
          <p:cNvGrpSpPr/>
          <p:nvPr/>
        </p:nvGrpSpPr>
        <p:grpSpPr>
          <a:xfrm>
            <a:off x="1151237" y="3511453"/>
            <a:ext cx="242631" cy="277079"/>
            <a:chOff x="912813" y="3600450"/>
            <a:chExt cx="257175" cy="293688"/>
          </a:xfrm>
          <a:solidFill>
            <a:schemeClr val="tx2"/>
          </a:solidFill>
        </p:grpSpPr>
        <p:sp>
          <p:nvSpPr>
            <p:cNvPr id="207" name="Freeform 135"/>
            <p:cNvSpPr/>
            <p:nvPr/>
          </p:nvSpPr>
          <p:spPr bwMode="auto">
            <a:xfrm>
              <a:off x="912813" y="3600450"/>
              <a:ext cx="257175" cy="182563"/>
            </a:xfrm>
            <a:custGeom>
              <a:avLst/>
              <a:gdLst/>
              <a:ahLst/>
              <a:cxnLst>
                <a:cxn ang="0">
                  <a:pos x="94" y="35"/>
                </a:cxn>
                <a:cxn ang="0">
                  <a:pos x="95" y="29"/>
                </a:cxn>
                <a:cxn ang="0">
                  <a:pos x="65" y="0"/>
                </a:cxn>
                <a:cxn ang="0">
                  <a:pos x="40" y="15"/>
                </a:cxn>
                <a:cxn ang="0">
                  <a:pos x="33" y="14"/>
                </a:cxn>
                <a:cxn ang="0">
                  <a:pos x="15" y="32"/>
                </a:cxn>
                <a:cxn ang="0">
                  <a:pos x="0" y="50"/>
                </a:cxn>
                <a:cxn ang="0">
                  <a:pos x="29" y="72"/>
                </a:cxn>
                <a:cxn ang="0">
                  <a:pos x="73" y="72"/>
                </a:cxn>
                <a:cxn ang="0">
                  <a:pos x="102" y="50"/>
                </a:cxn>
                <a:cxn ang="0">
                  <a:pos x="94" y="35"/>
                </a:cxn>
              </a:cxnLst>
              <a:rect l="0" t="0" r="r" b="b"/>
              <a:pathLst>
                <a:path w="102" h="72">
                  <a:moveTo>
                    <a:pt x="94" y="35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5" y="0"/>
                  </a:cubicBezTo>
                  <a:cubicBezTo>
                    <a:pt x="54" y="0"/>
                    <a:pt x="45" y="6"/>
                    <a:pt x="40" y="15"/>
                  </a:cubicBezTo>
                  <a:cubicBezTo>
                    <a:pt x="38" y="15"/>
                    <a:pt x="35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5"/>
                    <a:pt x="0" y="42"/>
                    <a:pt x="0" y="50"/>
                  </a:cubicBezTo>
                  <a:cubicBezTo>
                    <a:pt x="0" y="62"/>
                    <a:pt x="13" y="72"/>
                    <a:pt x="29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2"/>
                    <a:pt x="102" y="50"/>
                  </a:cubicBezTo>
                  <a:cubicBezTo>
                    <a:pt x="102" y="45"/>
                    <a:pt x="99" y="39"/>
                    <a:pt x="94" y="35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08" name="Oval 136"/>
            <p:cNvSpPr>
              <a:spLocks noChangeArrowheads="1"/>
            </p:cNvSpPr>
            <p:nvPr/>
          </p:nvSpPr>
          <p:spPr bwMode="auto">
            <a:xfrm>
              <a:off x="912813" y="3800475"/>
              <a:ext cx="17463" cy="20638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09" name="Oval 137"/>
            <p:cNvSpPr>
              <a:spLocks noChangeArrowheads="1"/>
            </p:cNvSpPr>
            <p:nvPr/>
          </p:nvSpPr>
          <p:spPr bwMode="auto">
            <a:xfrm>
              <a:off x="968376" y="3800475"/>
              <a:ext cx="17463" cy="20638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10" name="Oval 138"/>
            <p:cNvSpPr>
              <a:spLocks noChangeArrowheads="1"/>
            </p:cNvSpPr>
            <p:nvPr/>
          </p:nvSpPr>
          <p:spPr bwMode="auto">
            <a:xfrm>
              <a:off x="1023938" y="3800475"/>
              <a:ext cx="17463" cy="20638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11" name="Oval 139"/>
            <p:cNvSpPr>
              <a:spLocks noChangeArrowheads="1"/>
            </p:cNvSpPr>
            <p:nvPr/>
          </p:nvSpPr>
          <p:spPr bwMode="auto">
            <a:xfrm>
              <a:off x="1076326" y="3800475"/>
              <a:ext cx="20638" cy="20638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12" name="Oval 140"/>
            <p:cNvSpPr>
              <a:spLocks noChangeArrowheads="1"/>
            </p:cNvSpPr>
            <p:nvPr/>
          </p:nvSpPr>
          <p:spPr bwMode="auto">
            <a:xfrm>
              <a:off x="950913" y="3838575"/>
              <a:ext cx="17463" cy="174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13" name="Oval 141"/>
            <p:cNvSpPr>
              <a:spLocks noChangeArrowheads="1"/>
            </p:cNvSpPr>
            <p:nvPr/>
          </p:nvSpPr>
          <p:spPr bwMode="auto">
            <a:xfrm>
              <a:off x="1003301" y="3838575"/>
              <a:ext cx="20638" cy="174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14" name="Oval 142"/>
            <p:cNvSpPr>
              <a:spLocks noChangeArrowheads="1"/>
            </p:cNvSpPr>
            <p:nvPr/>
          </p:nvSpPr>
          <p:spPr bwMode="auto">
            <a:xfrm>
              <a:off x="1058863" y="3838575"/>
              <a:ext cx="17463" cy="174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15" name="Oval 143"/>
            <p:cNvSpPr>
              <a:spLocks noChangeArrowheads="1"/>
            </p:cNvSpPr>
            <p:nvPr/>
          </p:nvSpPr>
          <p:spPr bwMode="auto">
            <a:xfrm>
              <a:off x="1114426" y="3838575"/>
              <a:ext cx="17463" cy="174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16" name="Oval 144"/>
            <p:cNvSpPr>
              <a:spLocks noChangeArrowheads="1"/>
            </p:cNvSpPr>
            <p:nvPr/>
          </p:nvSpPr>
          <p:spPr bwMode="auto">
            <a:xfrm>
              <a:off x="912813" y="3873500"/>
              <a:ext cx="17463" cy="20638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17" name="Oval 145"/>
            <p:cNvSpPr>
              <a:spLocks noChangeArrowheads="1"/>
            </p:cNvSpPr>
            <p:nvPr/>
          </p:nvSpPr>
          <p:spPr bwMode="auto">
            <a:xfrm>
              <a:off x="968376" y="3873500"/>
              <a:ext cx="17463" cy="20638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18" name="Oval 146"/>
            <p:cNvSpPr>
              <a:spLocks noChangeArrowheads="1"/>
            </p:cNvSpPr>
            <p:nvPr/>
          </p:nvSpPr>
          <p:spPr bwMode="auto">
            <a:xfrm>
              <a:off x="1023938" y="3873500"/>
              <a:ext cx="17463" cy="20638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19" name="Oval 147"/>
            <p:cNvSpPr>
              <a:spLocks noChangeArrowheads="1"/>
            </p:cNvSpPr>
            <p:nvPr/>
          </p:nvSpPr>
          <p:spPr bwMode="auto">
            <a:xfrm>
              <a:off x="1076326" y="3873500"/>
              <a:ext cx="20638" cy="20638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1702400" y="3511453"/>
            <a:ext cx="242631" cy="277079"/>
            <a:chOff x="1497013" y="3600450"/>
            <a:chExt cx="257175" cy="293688"/>
          </a:xfrm>
          <a:solidFill>
            <a:schemeClr val="tx2"/>
          </a:solidFill>
        </p:grpSpPr>
        <p:sp>
          <p:nvSpPr>
            <p:cNvPr id="203" name="Freeform 148"/>
            <p:cNvSpPr/>
            <p:nvPr/>
          </p:nvSpPr>
          <p:spPr bwMode="auto">
            <a:xfrm>
              <a:off x="1497013" y="3600450"/>
              <a:ext cx="257175" cy="182563"/>
            </a:xfrm>
            <a:custGeom>
              <a:avLst/>
              <a:gdLst/>
              <a:ahLst/>
              <a:cxnLst>
                <a:cxn ang="0">
                  <a:pos x="94" y="35"/>
                </a:cxn>
                <a:cxn ang="0">
                  <a:pos x="95" y="29"/>
                </a:cxn>
                <a:cxn ang="0">
                  <a:pos x="66" y="0"/>
                </a:cxn>
                <a:cxn ang="0">
                  <a:pos x="40" y="15"/>
                </a:cxn>
                <a:cxn ang="0">
                  <a:pos x="33" y="14"/>
                </a:cxn>
                <a:cxn ang="0">
                  <a:pos x="15" y="32"/>
                </a:cxn>
                <a:cxn ang="0">
                  <a:pos x="0" y="50"/>
                </a:cxn>
                <a:cxn ang="0">
                  <a:pos x="29" y="72"/>
                </a:cxn>
                <a:cxn ang="0">
                  <a:pos x="73" y="72"/>
                </a:cxn>
                <a:cxn ang="0">
                  <a:pos x="102" y="50"/>
                </a:cxn>
                <a:cxn ang="0">
                  <a:pos x="94" y="35"/>
                </a:cxn>
              </a:cxnLst>
              <a:rect l="0" t="0" r="r" b="b"/>
              <a:pathLst>
                <a:path w="102" h="72">
                  <a:moveTo>
                    <a:pt x="94" y="35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5" y="0"/>
                    <a:pt x="45" y="6"/>
                    <a:pt x="40" y="15"/>
                  </a:cubicBezTo>
                  <a:cubicBezTo>
                    <a:pt x="38" y="15"/>
                    <a:pt x="36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5"/>
                    <a:pt x="0" y="42"/>
                    <a:pt x="0" y="50"/>
                  </a:cubicBezTo>
                  <a:cubicBezTo>
                    <a:pt x="0" y="62"/>
                    <a:pt x="14" y="72"/>
                    <a:pt x="29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2"/>
                    <a:pt x="102" y="50"/>
                  </a:cubicBezTo>
                  <a:cubicBezTo>
                    <a:pt x="102" y="45"/>
                    <a:pt x="99" y="39"/>
                    <a:pt x="94" y="35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04" name="Oval 149"/>
            <p:cNvSpPr>
              <a:spLocks noChangeArrowheads="1"/>
            </p:cNvSpPr>
            <p:nvPr/>
          </p:nvSpPr>
          <p:spPr bwMode="auto">
            <a:xfrm>
              <a:off x="1497013" y="3838575"/>
              <a:ext cx="55563" cy="555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05" name="Oval 150"/>
            <p:cNvSpPr>
              <a:spLocks noChangeArrowheads="1"/>
            </p:cNvSpPr>
            <p:nvPr/>
          </p:nvSpPr>
          <p:spPr bwMode="auto">
            <a:xfrm>
              <a:off x="1590676" y="3800475"/>
              <a:ext cx="55563" cy="555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06" name="Oval 151"/>
            <p:cNvSpPr>
              <a:spLocks noChangeArrowheads="1"/>
            </p:cNvSpPr>
            <p:nvPr/>
          </p:nvSpPr>
          <p:spPr bwMode="auto">
            <a:xfrm>
              <a:off x="1681163" y="3838575"/>
              <a:ext cx="55563" cy="555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61" name="Freeform 152"/>
          <p:cNvSpPr>
            <a:spLocks noEditPoints="1"/>
          </p:cNvSpPr>
          <p:nvPr/>
        </p:nvSpPr>
        <p:spPr bwMode="auto">
          <a:xfrm>
            <a:off x="2308977" y="3511453"/>
            <a:ext cx="139289" cy="277079"/>
          </a:xfrm>
          <a:custGeom>
            <a:avLst/>
            <a:gdLst>
              <a:gd name="T0" fmla="*/ 109456 w 58"/>
              <a:gd name="T1" fmla="*/ 156971 h 116"/>
              <a:gd name="T2" fmla="*/ 109456 w 58"/>
              <a:gd name="T3" fmla="*/ 126590 h 116"/>
              <a:gd name="T4" fmla="*/ 109456 w 58"/>
              <a:gd name="T5" fmla="*/ 35445 h 116"/>
              <a:gd name="T6" fmla="*/ 73819 w 58"/>
              <a:gd name="T7" fmla="*/ 0 h 116"/>
              <a:gd name="T8" fmla="*/ 35637 w 58"/>
              <a:gd name="T9" fmla="*/ 35445 h 116"/>
              <a:gd name="T10" fmla="*/ 35637 w 58"/>
              <a:gd name="T11" fmla="*/ 126590 h 116"/>
              <a:gd name="T12" fmla="*/ 35637 w 58"/>
              <a:gd name="T13" fmla="*/ 156971 h 116"/>
              <a:gd name="T14" fmla="*/ 0 w 58"/>
              <a:gd name="T15" fmla="*/ 220266 h 116"/>
              <a:gd name="T16" fmla="*/ 73819 w 58"/>
              <a:gd name="T17" fmla="*/ 293688 h 116"/>
              <a:gd name="T18" fmla="*/ 147638 w 58"/>
              <a:gd name="T19" fmla="*/ 220266 h 116"/>
              <a:gd name="T20" fmla="*/ 109456 w 58"/>
              <a:gd name="T21" fmla="*/ 156971 h 116"/>
              <a:gd name="T22" fmla="*/ 53455 w 58"/>
              <a:gd name="T23" fmla="*/ 108867 h 116"/>
              <a:gd name="T24" fmla="*/ 73819 w 58"/>
              <a:gd name="T25" fmla="*/ 108867 h 116"/>
              <a:gd name="T26" fmla="*/ 73819 w 58"/>
              <a:gd name="T27" fmla="*/ 91145 h 116"/>
              <a:gd name="T28" fmla="*/ 53455 w 58"/>
              <a:gd name="T29" fmla="*/ 91145 h 116"/>
              <a:gd name="T30" fmla="*/ 53455 w 58"/>
              <a:gd name="T31" fmla="*/ 73422 h 116"/>
              <a:gd name="T32" fmla="*/ 73819 w 58"/>
              <a:gd name="T33" fmla="*/ 73422 h 116"/>
              <a:gd name="T34" fmla="*/ 73819 w 58"/>
              <a:gd name="T35" fmla="*/ 53168 h 116"/>
              <a:gd name="T36" fmla="*/ 53455 w 58"/>
              <a:gd name="T37" fmla="*/ 53168 h 116"/>
              <a:gd name="T38" fmla="*/ 53455 w 58"/>
              <a:gd name="T39" fmla="*/ 35445 h 116"/>
              <a:gd name="T40" fmla="*/ 73819 w 58"/>
              <a:gd name="T41" fmla="*/ 17723 h 116"/>
              <a:gd name="T42" fmla="*/ 91637 w 58"/>
              <a:gd name="T43" fmla="*/ 35445 h 116"/>
              <a:gd name="T44" fmla="*/ 91637 w 58"/>
              <a:gd name="T45" fmla="*/ 126590 h 116"/>
              <a:gd name="T46" fmla="*/ 53455 w 58"/>
              <a:gd name="T47" fmla="*/ 126590 h 116"/>
              <a:gd name="T48" fmla="*/ 53455 w 58"/>
              <a:gd name="T49" fmla="*/ 108867 h 116"/>
              <a:gd name="T50" fmla="*/ 73819 w 58"/>
              <a:gd name="T51" fmla="*/ 273434 h 116"/>
              <a:gd name="T52" fmla="*/ 17818 w 58"/>
              <a:gd name="T53" fmla="*/ 220266 h 116"/>
              <a:gd name="T54" fmla="*/ 17818 w 58"/>
              <a:gd name="T55" fmla="*/ 210139 h 116"/>
              <a:gd name="T56" fmla="*/ 73819 w 58"/>
              <a:gd name="T57" fmla="*/ 255711 h 116"/>
              <a:gd name="T58" fmla="*/ 127274 w 58"/>
              <a:gd name="T59" fmla="*/ 210139 h 116"/>
              <a:gd name="T60" fmla="*/ 127274 w 58"/>
              <a:gd name="T61" fmla="*/ 220266 h 116"/>
              <a:gd name="T62" fmla="*/ 73819 w 58"/>
              <a:gd name="T63" fmla="*/ 273434 h 1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" h="116">
                <a:moveTo>
                  <a:pt x="43" y="62"/>
                </a:moveTo>
                <a:cubicBezTo>
                  <a:pt x="43" y="50"/>
                  <a:pt x="43" y="50"/>
                  <a:pt x="43" y="50"/>
                </a:cubicBezTo>
                <a:cubicBezTo>
                  <a:pt x="43" y="14"/>
                  <a:pt x="43" y="14"/>
                  <a:pt x="43" y="14"/>
                </a:cubicBezTo>
                <a:cubicBezTo>
                  <a:pt x="43" y="6"/>
                  <a:pt x="37" y="0"/>
                  <a:pt x="29" y="0"/>
                </a:cubicBezTo>
                <a:cubicBezTo>
                  <a:pt x="21" y="0"/>
                  <a:pt x="14" y="6"/>
                  <a:pt x="14" y="14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62"/>
                  <a:pt x="14" y="62"/>
                  <a:pt x="14" y="62"/>
                </a:cubicBezTo>
                <a:cubicBezTo>
                  <a:pt x="5" y="67"/>
                  <a:pt x="0" y="76"/>
                  <a:pt x="0" y="87"/>
                </a:cubicBezTo>
                <a:cubicBezTo>
                  <a:pt x="0" y="103"/>
                  <a:pt x="13" y="116"/>
                  <a:pt x="29" y="116"/>
                </a:cubicBezTo>
                <a:cubicBezTo>
                  <a:pt x="45" y="116"/>
                  <a:pt x="58" y="103"/>
                  <a:pt x="58" y="87"/>
                </a:cubicBezTo>
                <a:cubicBezTo>
                  <a:pt x="58" y="76"/>
                  <a:pt x="52" y="67"/>
                  <a:pt x="43" y="62"/>
                </a:cubicBezTo>
                <a:close/>
                <a:moveTo>
                  <a:pt x="21" y="43"/>
                </a:moveTo>
                <a:cubicBezTo>
                  <a:pt x="29" y="43"/>
                  <a:pt x="29" y="43"/>
                  <a:pt x="29" y="43"/>
                </a:cubicBezTo>
                <a:cubicBezTo>
                  <a:pt x="29" y="36"/>
                  <a:pt x="29" y="36"/>
                  <a:pt x="29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1" y="29"/>
                  <a:pt x="21" y="29"/>
                  <a:pt x="21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1"/>
                  <a:pt x="29" y="21"/>
                  <a:pt x="29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0"/>
                  <a:pt x="25" y="7"/>
                  <a:pt x="29" y="7"/>
                </a:cubicBezTo>
                <a:cubicBezTo>
                  <a:pt x="33" y="7"/>
                  <a:pt x="36" y="10"/>
                  <a:pt x="36" y="14"/>
                </a:cubicBezTo>
                <a:cubicBezTo>
                  <a:pt x="36" y="50"/>
                  <a:pt x="36" y="50"/>
                  <a:pt x="36" y="50"/>
                </a:cubicBezTo>
                <a:cubicBezTo>
                  <a:pt x="21" y="50"/>
                  <a:pt x="21" y="50"/>
                  <a:pt x="21" y="50"/>
                </a:cubicBezTo>
                <a:lnTo>
                  <a:pt x="21" y="43"/>
                </a:lnTo>
                <a:close/>
                <a:moveTo>
                  <a:pt x="29" y="108"/>
                </a:moveTo>
                <a:cubicBezTo>
                  <a:pt x="17" y="108"/>
                  <a:pt x="7" y="99"/>
                  <a:pt x="7" y="87"/>
                </a:cubicBezTo>
                <a:cubicBezTo>
                  <a:pt x="7" y="85"/>
                  <a:pt x="7" y="84"/>
                  <a:pt x="7" y="83"/>
                </a:cubicBezTo>
                <a:cubicBezTo>
                  <a:pt x="9" y="93"/>
                  <a:pt x="18" y="101"/>
                  <a:pt x="29" y="101"/>
                </a:cubicBezTo>
                <a:cubicBezTo>
                  <a:pt x="39" y="101"/>
                  <a:pt x="48" y="93"/>
                  <a:pt x="50" y="83"/>
                </a:cubicBezTo>
                <a:cubicBezTo>
                  <a:pt x="50" y="84"/>
                  <a:pt x="50" y="85"/>
                  <a:pt x="50" y="87"/>
                </a:cubicBezTo>
                <a:cubicBezTo>
                  <a:pt x="50" y="99"/>
                  <a:pt x="41" y="108"/>
                  <a:pt x="29" y="10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2" name="Freeform 153"/>
          <p:cNvSpPr/>
          <p:nvPr/>
        </p:nvSpPr>
        <p:spPr bwMode="auto">
          <a:xfrm>
            <a:off x="2825692" y="3511453"/>
            <a:ext cx="259106" cy="277079"/>
          </a:xfrm>
          <a:custGeom>
            <a:avLst/>
            <a:gdLst>
              <a:gd name="T0" fmla="*/ 146137 w 109"/>
              <a:gd name="T1" fmla="*/ 17723 h 116"/>
              <a:gd name="T2" fmla="*/ 146137 w 109"/>
              <a:gd name="T3" fmla="*/ 7595 h 116"/>
              <a:gd name="T4" fmla="*/ 138578 w 109"/>
              <a:gd name="T5" fmla="*/ 0 h 116"/>
              <a:gd name="T6" fmla="*/ 128500 w 109"/>
              <a:gd name="T7" fmla="*/ 7595 h 116"/>
              <a:gd name="T8" fmla="*/ 128500 w 109"/>
              <a:gd name="T9" fmla="*/ 17723 h 116"/>
              <a:gd name="T10" fmla="*/ 0 w 109"/>
              <a:gd name="T11" fmla="*/ 154439 h 116"/>
              <a:gd name="T12" fmla="*/ 0 w 109"/>
              <a:gd name="T13" fmla="*/ 164567 h 116"/>
              <a:gd name="T14" fmla="*/ 2520 w 109"/>
              <a:gd name="T15" fmla="*/ 164567 h 116"/>
              <a:gd name="T16" fmla="*/ 45353 w 109"/>
              <a:gd name="T17" fmla="*/ 126590 h 116"/>
              <a:gd name="T18" fmla="*/ 90706 w 109"/>
              <a:gd name="T19" fmla="*/ 164567 h 116"/>
              <a:gd name="T20" fmla="*/ 93225 w 109"/>
              <a:gd name="T21" fmla="*/ 164567 h 116"/>
              <a:gd name="T22" fmla="*/ 128500 w 109"/>
              <a:gd name="T23" fmla="*/ 129121 h 116"/>
              <a:gd name="T24" fmla="*/ 128500 w 109"/>
              <a:gd name="T25" fmla="*/ 227861 h 116"/>
              <a:gd name="T26" fmla="*/ 100784 w 109"/>
              <a:gd name="T27" fmla="*/ 273434 h 116"/>
              <a:gd name="T28" fmla="*/ 73069 w 109"/>
              <a:gd name="T29" fmla="*/ 248116 h 116"/>
              <a:gd name="T30" fmla="*/ 65510 w 109"/>
              <a:gd name="T31" fmla="*/ 237989 h 116"/>
              <a:gd name="T32" fmla="*/ 55431 w 109"/>
              <a:gd name="T33" fmla="*/ 248116 h 116"/>
              <a:gd name="T34" fmla="*/ 100784 w 109"/>
              <a:gd name="T35" fmla="*/ 293688 h 116"/>
              <a:gd name="T36" fmla="*/ 146137 w 109"/>
              <a:gd name="T37" fmla="*/ 227861 h 116"/>
              <a:gd name="T38" fmla="*/ 146137 w 109"/>
              <a:gd name="T39" fmla="*/ 129121 h 116"/>
              <a:gd name="T40" fmla="*/ 183931 w 109"/>
              <a:gd name="T41" fmla="*/ 164567 h 116"/>
              <a:gd name="T42" fmla="*/ 183931 w 109"/>
              <a:gd name="T43" fmla="*/ 164567 h 116"/>
              <a:gd name="T44" fmla="*/ 229284 w 109"/>
              <a:gd name="T45" fmla="*/ 126590 h 116"/>
              <a:gd name="T46" fmla="*/ 274637 w 109"/>
              <a:gd name="T47" fmla="*/ 164567 h 116"/>
              <a:gd name="T48" fmla="*/ 274637 w 109"/>
              <a:gd name="T49" fmla="*/ 164567 h 116"/>
              <a:gd name="T50" fmla="*/ 274637 w 109"/>
              <a:gd name="T51" fmla="*/ 154439 h 116"/>
              <a:gd name="T52" fmla="*/ 146137 w 109"/>
              <a:gd name="T53" fmla="*/ 17723 h 11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9" h="116">
                <a:moveTo>
                  <a:pt x="58" y="7"/>
                </a:moveTo>
                <a:cubicBezTo>
                  <a:pt x="58" y="3"/>
                  <a:pt x="58" y="3"/>
                  <a:pt x="58" y="3"/>
                </a:cubicBezTo>
                <a:cubicBezTo>
                  <a:pt x="58" y="1"/>
                  <a:pt x="57" y="0"/>
                  <a:pt x="55" y="0"/>
                </a:cubicBezTo>
                <a:cubicBezTo>
                  <a:pt x="53" y="0"/>
                  <a:pt x="51" y="1"/>
                  <a:pt x="51" y="3"/>
                </a:cubicBezTo>
                <a:cubicBezTo>
                  <a:pt x="51" y="7"/>
                  <a:pt x="51" y="7"/>
                  <a:pt x="51" y="7"/>
                </a:cubicBezTo>
                <a:cubicBezTo>
                  <a:pt x="23" y="9"/>
                  <a:pt x="0" y="32"/>
                  <a:pt x="0" y="61"/>
                </a:cubicBezTo>
                <a:cubicBezTo>
                  <a:pt x="0" y="62"/>
                  <a:pt x="0" y="64"/>
                  <a:pt x="0" y="65"/>
                </a:cubicBezTo>
                <a:cubicBezTo>
                  <a:pt x="1" y="65"/>
                  <a:pt x="1" y="65"/>
                  <a:pt x="1" y="65"/>
                </a:cubicBezTo>
                <a:cubicBezTo>
                  <a:pt x="2" y="57"/>
                  <a:pt x="10" y="50"/>
                  <a:pt x="18" y="50"/>
                </a:cubicBezTo>
                <a:cubicBezTo>
                  <a:pt x="27" y="50"/>
                  <a:pt x="35" y="57"/>
                  <a:pt x="36" y="65"/>
                </a:cubicBezTo>
                <a:cubicBezTo>
                  <a:pt x="37" y="65"/>
                  <a:pt x="37" y="65"/>
                  <a:pt x="37" y="65"/>
                </a:cubicBezTo>
                <a:cubicBezTo>
                  <a:pt x="38" y="58"/>
                  <a:pt x="44" y="52"/>
                  <a:pt x="51" y="51"/>
                </a:cubicBezTo>
                <a:cubicBezTo>
                  <a:pt x="51" y="90"/>
                  <a:pt x="51" y="90"/>
                  <a:pt x="51" y="90"/>
                </a:cubicBezTo>
                <a:cubicBezTo>
                  <a:pt x="51" y="108"/>
                  <a:pt x="47" y="108"/>
                  <a:pt x="40" y="108"/>
                </a:cubicBezTo>
                <a:cubicBezTo>
                  <a:pt x="29" y="108"/>
                  <a:pt x="29" y="105"/>
                  <a:pt x="29" y="98"/>
                </a:cubicBezTo>
                <a:cubicBezTo>
                  <a:pt x="29" y="96"/>
                  <a:pt x="28" y="94"/>
                  <a:pt x="26" y="94"/>
                </a:cubicBezTo>
                <a:cubicBezTo>
                  <a:pt x="24" y="94"/>
                  <a:pt x="22" y="96"/>
                  <a:pt x="22" y="98"/>
                </a:cubicBezTo>
                <a:cubicBezTo>
                  <a:pt x="22" y="105"/>
                  <a:pt x="22" y="116"/>
                  <a:pt x="40" y="116"/>
                </a:cubicBezTo>
                <a:cubicBezTo>
                  <a:pt x="50" y="116"/>
                  <a:pt x="58" y="114"/>
                  <a:pt x="58" y="90"/>
                </a:cubicBezTo>
                <a:cubicBezTo>
                  <a:pt x="58" y="51"/>
                  <a:pt x="58" y="51"/>
                  <a:pt x="58" y="51"/>
                </a:cubicBezTo>
                <a:cubicBezTo>
                  <a:pt x="65" y="52"/>
                  <a:pt x="71" y="58"/>
                  <a:pt x="73" y="65"/>
                </a:cubicBezTo>
                <a:cubicBezTo>
                  <a:pt x="73" y="65"/>
                  <a:pt x="73" y="65"/>
                  <a:pt x="73" y="65"/>
                </a:cubicBezTo>
                <a:cubicBezTo>
                  <a:pt x="75" y="57"/>
                  <a:pt x="82" y="50"/>
                  <a:pt x="91" y="50"/>
                </a:cubicBezTo>
                <a:cubicBezTo>
                  <a:pt x="100" y="50"/>
                  <a:pt x="107" y="57"/>
                  <a:pt x="109" y="65"/>
                </a:cubicBezTo>
                <a:cubicBezTo>
                  <a:pt x="109" y="65"/>
                  <a:pt x="109" y="65"/>
                  <a:pt x="109" y="65"/>
                </a:cubicBezTo>
                <a:cubicBezTo>
                  <a:pt x="109" y="64"/>
                  <a:pt x="109" y="62"/>
                  <a:pt x="109" y="61"/>
                </a:cubicBezTo>
                <a:cubicBezTo>
                  <a:pt x="109" y="32"/>
                  <a:pt x="87" y="9"/>
                  <a:pt x="58" y="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63" name="Group 62"/>
          <p:cNvGrpSpPr/>
          <p:nvPr/>
        </p:nvGrpSpPr>
        <p:grpSpPr>
          <a:xfrm>
            <a:off x="2256557" y="2993240"/>
            <a:ext cx="277079" cy="239637"/>
            <a:chOff x="2084388" y="3051175"/>
            <a:chExt cx="293688" cy="254001"/>
          </a:xfrm>
          <a:solidFill>
            <a:schemeClr val="tx2"/>
          </a:solidFill>
        </p:grpSpPr>
        <p:sp>
          <p:nvSpPr>
            <p:cNvPr id="200" name="Freeform 154"/>
            <p:cNvSpPr/>
            <p:nvPr/>
          </p:nvSpPr>
          <p:spPr bwMode="auto">
            <a:xfrm>
              <a:off x="2084388" y="3106738"/>
              <a:ext cx="36513" cy="198438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65"/>
                </a:cxn>
                <a:cxn ang="0">
                  <a:pos x="14" y="79"/>
                </a:cxn>
                <a:cxn ang="0">
                  <a:pos x="14" y="0"/>
                </a:cxn>
                <a:cxn ang="0">
                  <a:pos x="0" y="14"/>
                </a:cxn>
              </a:cxnLst>
              <a:rect l="0" t="0" r="r" b="b"/>
              <a:pathLst>
                <a:path w="14" h="79">
                  <a:moveTo>
                    <a:pt x="0" y="14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0" y="73"/>
                    <a:pt x="6" y="79"/>
                    <a:pt x="14" y="7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01" name="Freeform 155"/>
            <p:cNvSpPr>
              <a:spLocks noEditPoints="1"/>
            </p:cNvSpPr>
            <p:nvPr/>
          </p:nvSpPr>
          <p:spPr bwMode="auto">
            <a:xfrm>
              <a:off x="2139951" y="3051175"/>
              <a:ext cx="182563" cy="254000"/>
            </a:xfrm>
            <a:custGeom>
              <a:avLst/>
              <a:gdLst/>
              <a:ahLst/>
              <a:cxnLst>
                <a:cxn ang="0">
                  <a:pos x="58" y="7"/>
                </a:cxn>
                <a:cxn ang="0">
                  <a:pos x="50" y="0"/>
                </a:cxn>
                <a:cxn ang="0">
                  <a:pos x="21" y="0"/>
                </a:cxn>
                <a:cxn ang="0">
                  <a:pos x="14" y="7"/>
                </a:cxn>
                <a:cxn ang="0">
                  <a:pos x="14" y="22"/>
                </a:cxn>
                <a:cxn ang="0">
                  <a:pos x="0" y="22"/>
                </a:cxn>
                <a:cxn ang="0">
                  <a:pos x="0" y="101"/>
                </a:cxn>
                <a:cxn ang="0">
                  <a:pos x="72" y="101"/>
                </a:cxn>
                <a:cxn ang="0">
                  <a:pos x="72" y="22"/>
                </a:cxn>
                <a:cxn ang="0">
                  <a:pos x="58" y="22"/>
                </a:cxn>
                <a:cxn ang="0">
                  <a:pos x="58" y="7"/>
                </a:cxn>
                <a:cxn ang="0">
                  <a:pos x="50" y="22"/>
                </a:cxn>
                <a:cxn ang="0">
                  <a:pos x="21" y="22"/>
                </a:cxn>
                <a:cxn ang="0">
                  <a:pos x="21" y="7"/>
                </a:cxn>
                <a:cxn ang="0">
                  <a:pos x="50" y="7"/>
                </a:cxn>
                <a:cxn ang="0">
                  <a:pos x="50" y="22"/>
                </a:cxn>
              </a:cxnLst>
              <a:rect l="0" t="0" r="r" b="b"/>
              <a:pathLst>
                <a:path w="72" h="101">
                  <a:moveTo>
                    <a:pt x="58" y="7"/>
                  </a:moveTo>
                  <a:cubicBezTo>
                    <a:pt x="58" y="3"/>
                    <a:pt x="54" y="0"/>
                    <a:pt x="5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7" y="0"/>
                    <a:pt x="14" y="3"/>
                    <a:pt x="14" y="7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58" y="22"/>
                    <a:pt x="58" y="22"/>
                    <a:pt x="58" y="22"/>
                  </a:cubicBezTo>
                  <a:lnTo>
                    <a:pt x="58" y="7"/>
                  </a:lnTo>
                  <a:close/>
                  <a:moveTo>
                    <a:pt x="50" y="22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50" y="7"/>
                    <a:pt x="50" y="7"/>
                    <a:pt x="50" y="7"/>
                  </a:cubicBezTo>
                  <a:lnTo>
                    <a:pt x="5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202" name="Freeform 156"/>
            <p:cNvSpPr/>
            <p:nvPr/>
          </p:nvSpPr>
          <p:spPr bwMode="auto">
            <a:xfrm>
              <a:off x="2339976" y="3106738"/>
              <a:ext cx="38100" cy="1984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9"/>
                </a:cxn>
                <a:cxn ang="0">
                  <a:pos x="15" y="65"/>
                </a:cxn>
                <a:cxn ang="0">
                  <a:pos x="15" y="14"/>
                </a:cxn>
                <a:cxn ang="0">
                  <a:pos x="0" y="0"/>
                </a:cxn>
              </a:cxnLst>
              <a:rect l="0" t="0" r="r" b="b"/>
              <a:pathLst>
                <a:path w="15" h="79">
                  <a:moveTo>
                    <a:pt x="0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8" y="79"/>
                    <a:pt x="15" y="73"/>
                    <a:pt x="15" y="6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6"/>
                    <a:pt x="8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64" name="Freeform 157"/>
          <p:cNvSpPr/>
          <p:nvPr/>
        </p:nvSpPr>
        <p:spPr bwMode="auto">
          <a:xfrm>
            <a:off x="2395845" y="860483"/>
            <a:ext cx="127307" cy="146777"/>
          </a:xfrm>
          <a:custGeom>
            <a:avLst/>
            <a:gdLst>
              <a:gd name="T0" fmla="*/ 127441 w 54"/>
              <a:gd name="T1" fmla="*/ 67750 h 62"/>
              <a:gd name="T2" fmla="*/ 87460 w 54"/>
              <a:gd name="T3" fmla="*/ 45167 h 62"/>
              <a:gd name="T4" fmla="*/ 57474 w 54"/>
              <a:gd name="T5" fmla="*/ 27602 h 62"/>
              <a:gd name="T6" fmla="*/ 17492 w 54"/>
              <a:gd name="T7" fmla="*/ 5019 h 62"/>
              <a:gd name="T8" fmla="*/ 0 w 54"/>
              <a:gd name="T9" fmla="*/ 15056 h 62"/>
              <a:gd name="T10" fmla="*/ 0 w 54"/>
              <a:gd name="T11" fmla="*/ 140519 h 62"/>
              <a:gd name="T12" fmla="*/ 17492 w 54"/>
              <a:gd name="T13" fmla="*/ 150556 h 62"/>
              <a:gd name="T14" fmla="*/ 54975 w 54"/>
              <a:gd name="T15" fmla="*/ 127973 h 62"/>
              <a:gd name="T16" fmla="*/ 87460 w 54"/>
              <a:gd name="T17" fmla="*/ 110408 h 62"/>
              <a:gd name="T18" fmla="*/ 127441 w 54"/>
              <a:gd name="T19" fmla="*/ 87825 h 62"/>
              <a:gd name="T20" fmla="*/ 127441 w 54"/>
              <a:gd name="T21" fmla="*/ 67750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51" y="27"/>
                </a:moveTo>
                <a:cubicBezTo>
                  <a:pt x="35" y="18"/>
                  <a:pt x="35" y="18"/>
                  <a:pt x="35" y="18"/>
                </a:cubicBezTo>
                <a:cubicBezTo>
                  <a:pt x="32" y="16"/>
                  <a:pt x="26" y="13"/>
                  <a:pt x="23" y="11"/>
                </a:cubicBezTo>
                <a:cubicBezTo>
                  <a:pt x="7" y="2"/>
                  <a:pt x="7" y="2"/>
                  <a:pt x="7" y="2"/>
                </a:cubicBezTo>
                <a:cubicBezTo>
                  <a:pt x="3" y="0"/>
                  <a:pt x="0" y="2"/>
                  <a:pt x="0" y="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3" y="62"/>
                  <a:pt x="7" y="60"/>
                </a:cubicBezTo>
                <a:cubicBezTo>
                  <a:pt x="22" y="51"/>
                  <a:pt x="22" y="51"/>
                  <a:pt x="22" y="51"/>
                </a:cubicBezTo>
                <a:cubicBezTo>
                  <a:pt x="26" y="49"/>
                  <a:pt x="32" y="46"/>
                  <a:pt x="35" y="44"/>
                </a:cubicBezTo>
                <a:cubicBezTo>
                  <a:pt x="51" y="35"/>
                  <a:pt x="51" y="35"/>
                  <a:pt x="51" y="35"/>
                </a:cubicBezTo>
                <a:cubicBezTo>
                  <a:pt x="54" y="33"/>
                  <a:pt x="54" y="29"/>
                  <a:pt x="51" y="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5" name="Freeform 158"/>
          <p:cNvSpPr/>
          <p:nvPr/>
        </p:nvSpPr>
        <p:spPr bwMode="auto">
          <a:xfrm>
            <a:off x="1236607" y="860483"/>
            <a:ext cx="209681" cy="146777"/>
          </a:xfrm>
          <a:custGeom>
            <a:avLst/>
            <a:gdLst>
              <a:gd name="T0" fmla="*/ 209622 w 88"/>
              <a:gd name="T1" fmla="*/ 5019 h 62"/>
              <a:gd name="T2" fmla="*/ 171739 w 88"/>
              <a:gd name="T3" fmla="*/ 27602 h 62"/>
              <a:gd name="T4" fmla="*/ 138906 w 88"/>
              <a:gd name="T5" fmla="*/ 45167 h 62"/>
              <a:gd name="T6" fmla="*/ 128804 w 88"/>
              <a:gd name="T7" fmla="*/ 50185 h 62"/>
              <a:gd name="T8" fmla="*/ 128804 w 88"/>
              <a:gd name="T9" fmla="*/ 15056 h 62"/>
              <a:gd name="T10" fmla="*/ 116176 w 88"/>
              <a:gd name="T11" fmla="*/ 5019 h 62"/>
              <a:gd name="T12" fmla="*/ 78293 w 88"/>
              <a:gd name="T13" fmla="*/ 27602 h 62"/>
              <a:gd name="T14" fmla="*/ 47986 w 88"/>
              <a:gd name="T15" fmla="*/ 45167 h 62"/>
              <a:gd name="T16" fmla="*/ 7577 w 88"/>
              <a:gd name="T17" fmla="*/ 67750 h 62"/>
              <a:gd name="T18" fmla="*/ 10102 w 88"/>
              <a:gd name="T19" fmla="*/ 87825 h 62"/>
              <a:gd name="T20" fmla="*/ 47986 w 88"/>
              <a:gd name="T21" fmla="*/ 110408 h 62"/>
              <a:gd name="T22" fmla="*/ 80818 w 88"/>
              <a:gd name="T23" fmla="*/ 127973 h 62"/>
              <a:gd name="T24" fmla="*/ 116176 w 88"/>
              <a:gd name="T25" fmla="*/ 150556 h 62"/>
              <a:gd name="T26" fmla="*/ 128804 w 88"/>
              <a:gd name="T27" fmla="*/ 140519 h 62"/>
              <a:gd name="T28" fmla="*/ 128804 w 88"/>
              <a:gd name="T29" fmla="*/ 105390 h 62"/>
              <a:gd name="T30" fmla="*/ 138906 w 88"/>
              <a:gd name="T31" fmla="*/ 110408 h 62"/>
              <a:gd name="T32" fmla="*/ 171739 w 88"/>
              <a:gd name="T33" fmla="*/ 127973 h 62"/>
              <a:gd name="T34" fmla="*/ 209622 w 88"/>
              <a:gd name="T35" fmla="*/ 150556 h 62"/>
              <a:gd name="T36" fmla="*/ 222250 w 88"/>
              <a:gd name="T37" fmla="*/ 140519 h 62"/>
              <a:gd name="T38" fmla="*/ 222250 w 88"/>
              <a:gd name="T39" fmla="*/ 15056 h 62"/>
              <a:gd name="T40" fmla="*/ 209622 w 88"/>
              <a:gd name="T41" fmla="*/ 5019 h 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8" h="62">
                <a:moveTo>
                  <a:pt x="83" y="2"/>
                </a:moveTo>
                <a:cubicBezTo>
                  <a:pt x="68" y="11"/>
                  <a:pt x="68" y="11"/>
                  <a:pt x="68" y="11"/>
                </a:cubicBezTo>
                <a:cubicBezTo>
                  <a:pt x="65" y="13"/>
                  <a:pt x="58" y="16"/>
                  <a:pt x="55" y="18"/>
                </a:cubicBezTo>
                <a:cubicBezTo>
                  <a:pt x="51" y="20"/>
                  <a:pt x="51" y="20"/>
                  <a:pt x="51" y="20"/>
                </a:cubicBezTo>
                <a:cubicBezTo>
                  <a:pt x="51" y="6"/>
                  <a:pt x="51" y="6"/>
                  <a:pt x="51" y="6"/>
                </a:cubicBezTo>
                <a:cubicBezTo>
                  <a:pt x="51" y="2"/>
                  <a:pt x="49" y="0"/>
                  <a:pt x="46" y="2"/>
                </a:cubicBezTo>
                <a:cubicBezTo>
                  <a:pt x="31" y="11"/>
                  <a:pt x="31" y="11"/>
                  <a:pt x="31" y="11"/>
                </a:cubicBezTo>
                <a:cubicBezTo>
                  <a:pt x="28" y="13"/>
                  <a:pt x="22" y="16"/>
                  <a:pt x="19" y="18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29"/>
                  <a:pt x="0" y="33"/>
                  <a:pt x="4" y="35"/>
                </a:cubicBezTo>
                <a:cubicBezTo>
                  <a:pt x="19" y="44"/>
                  <a:pt x="19" y="44"/>
                  <a:pt x="19" y="44"/>
                </a:cubicBezTo>
                <a:cubicBezTo>
                  <a:pt x="22" y="46"/>
                  <a:pt x="28" y="49"/>
                  <a:pt x="32" y="51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2"/>
                  <a:pt x="51" y="60"/>
                  <a:pt x="51" y="56"/>
                </a:cubicBezTo>
                <a:cubicBezTo>
                  <a:pt x="51" y="42"/>
                  <a:pt x="51" y="42"/>
                  <a:pt x="51" y="42"/>
                </a:cubicBezTo>
                <a:cubicBezTo>
                  <a:pt x="55" y="44"/>
                  <a:pt x="55" y="44"/>
                  <a:pt x="55" y="44"/>
                </a:cubicBezTo>
                <a:cubicBezTo>
                  <a:pt x="59" y="46"/>
                  <a:pt x="65" y="49"/>
                  <a:pt x="68" y="51"/>
                </a:cubicBezTo>
                <a:cubicBezTo>
                  <a:pt x="83" y="60"/>
                  <a:pt x="83" y="60"/>
                  <a:pt x="83" y="60"/>
                </a:cubicBezTo>
                <a:cubicBezTo>
                  <a:pt x="86" y="62"/>
                  <a:pt x="88" y="60"/>
                  <a:pt x="88" y="56"/>
                </a:cubicBezTo>
                <a:cubicBezTo>
                  <a:pt x="88" y="6"/>
                  <a:pt x="88" y="6"/>
                  <a:pt x="88" y="6"/>
                </a:cubicBezTo>
                <a:cubicBezTo>
                  <a:pt x="88" y="2"/>
                  <a:pt x="86" y="0"/>
                  <a:pt x="83" y="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6" name="Freeform 159"/>
          <p:cNvSpPr/>
          <p:nvPr/>
        </p:nvSpPr>
        <p:spPr bwMode="auto">
          <a:xfrm>
            <a:off x="2914057" y="864977"/>
            <a:ext cx="214175" cy="148274"/>
          </a:xfrm>
          <a:custGeom>
            <a:avLst/>
            <a:gdLst>
              <a:gd name="T0" fmla="*/ 219446 w 90"/>
              <a:gd name="T1" fmla="*/ 68442 h 62"/>
              <a:gd name="T2" fmla="*/ 179088 w 90"/>
              <a:gd name="T3" fmla="*/ 45628 h 62"/>
              <a:gd name="T4" fmla="*/ 148820 w 90"/>
              <a:gd name="T5" fmla="*/ 27884 h 62"/>
              <a:gd name="T6" fmla="*/ 108462 w 90"/>
              <a:gd name="T7" fmla="*/ 5070 h 62"/>
              <a:gd name="T8" fmla="*/ 90805 w 90"/>
              <a:gd name="T9" fmla="*/ 12674 h 62"/>
              <a:gd name="T10" fmla="*/ 90805 w 90"/>
              <a:gd name="T11" fmla="*/ 50697 h 62"/>
              <a:gd name="T12" fmla="*/ 83238 w 90"/>
              <a:gd name="T13" fmla="*/ 45628 h 62"/>
              <a:gd name="T14" fmla="*/ 52970 w 90"/>
              <a:gd name="T15" fmla="*/ 27884 h 62"/>
              <a:gd name="T16" fmla="*/ 15134 w 90"/>
              <a:gd name="T17" fmla="*/ 5070 h 62"/>
              <a:gd name="T18" fmla="*/ 0 w 90"/>
              <a:gd name="T19" fmla="*/ 12674 h 62"/>
              <a:gd name="T20" fmla="*/ 0 w 90"/>
              <a:gd name="T21" fmla="*/ 60837 h 62"/>
              <a:gd name="T22" fmla="*/ 0 w 90"/>
              <a:gd name="T23" fmla="*/ 96325 h 62"/>
              <a:gd name="T24" fmla="*/ 0 w 90"/>
              <a:gd name="T25" fmla="*/ 141953 h 62"/>
              <a:gd name="T26" fmla="*/ 15134 w 90"/>
              <a:gd name="T27" fmla="*/ 152092 h 62"/>
              <a:gd name="T28" fmla="*/ 52970 w 90"/>
              <a:gd name="T29" fmla="*/ 129278 h 62"/>
              <a:gd name="T30" fmla="*/ 83238 w 90"/>
              <a:gd name="T31" fmla="*/ 108999 h 62"/>
              <a:gd name="T32" fmla="*/ 90805 w 90"/>
              <a:gd name="T33" fmla="*/ 106465 h 62"/>
              <a:gd name="T34" fmla="*/ 90805 w 90"/>
              <a:gd name="T35" fmla="*/ 141953 h 62"/>
              <a:gd name="T36" fmla="*/ 108462 w 90"/>
              <a:gd name="T37" fmla="*/ 152092 h 62"/>
              <a:gd name="T38" fmla="*/ 146297 w 90"/>
              <a:gd name="T39" fmla="*/ 129278 h 62"/>
              <a:gd name="T40" fmla="*/ 179088 w 90"/>
              <a:gd name="T41" fmla="*/ 108999 h 62"/>
              <a:gd name="T42" fmla="*/ 219446 w 90"/>
              <a:gd name="T43" fmla="*/ 86186 h 62"/>
              <a:gd name="T44" fmla="*/ 219446 w 90"/>
              <a:gd name="T45" fmla="*/ 68442 h 6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0" h="62">
                <a:moveTo>
                  <a:pt x="87" y="27"/>
                </a:moveTo>
                <a:cubicBezTo>
                  <a:pt x="71" y="18"/>
                  <a:pt x="71" y="18"/>
                  <a:pt x="71" y="18"/>
                </a:cubicBezTo>
                <a:cubicBezTo>
                  <a:pt x="68" y="16"/>
                  <a:pt x="62" y="13"/>
                  <a:pt x="59" y="11"/>
                </a:cubicBezTo>
                <a:cubicBezTo>
                  <a:pt x="43" y="2"/>
                  <a:pt x="43" y="2"/>
                  <a:pt x="43" y="2"/>
                </a:cubicBezTo>
                <a:cubicBezTo>
                  <a:pt x="39" y="0"/>
                  <a:pt x="36" y="1"/>
                  <a:pt x="36" y="5"/>
                </a:cubicBezTo>
                <a:cubicBezTo>
                  <a:pt x="36" y="20"/>
                  <a:pt x="36" y="20"/>
                  <a:pt x="36" y="20"/>
                </a:cubicBezTo>
                <a:cubicBezTo>
                  <a:pt x="33" y="18"/>
                  <a:pt x="33" y="18"/>
                  <a:pt x="33" y="18"/>
                </a:cubicBezTo>
                <a:cubicBezTo>
                  <a:pt x="30" y="16"/>
                  <a:pt x="25" y="13"/>
                  <a:pt x="21" y="11"/>
                </a:cubicBezTo>
                <a:cubicBezTo>
                  <a:pt x="6" y="2"/>
                  <a:pt x="6" y="2"/>
                  <a:pt x="6" y="2"/>
                </a:cubicBezTo>
                <a:cubicBezTo>
                  <a:pt x="2" y="0"/>
                  <a:pt x="0" y="1"/>
                  <a:pt x="0" y="5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7"/>
                  <a:pt x="0" y="34"/>
                  <a:pt x="0" y="3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2" y="62"/>
                  <a:pt x="6" y="60"/>
                </a:cubicBezTo>
                <a:cubicBezTo>
                  <a:pt x="21" y="51"/>
                  <a:pt x="21" y="51"/>
                  <a:pt x="21" y="51"/>
                </a:cubicBezTo>
                <a:cubicBezTo>
                  <a:pt x="25" y="49"/>
                  <a:pt x="30" y="45"/>
                  <a:pt x="33" y="43"/>
                </a:cubicBezTo>
                <a:cubicBezTo>
                  <a:pt x="36" y="42"/>
                  <a:pt x="36" y="42"/>
                  <a:pt x="36" y="42"/>
                </a:cubicBezTo>
                <a:cubicBezTo>
                  <a:pt x="36" y="56"/>
                  <a:pt x="36" y="56"/>
                  <a:pt x="36" y="56"/>
                </a:cubicBezTo>
                <a:cubicBezTo>
                  <a:pt x="36" y="60"/>
                  <a:pt x="39" y="62"/>
                  <a:pt x="43" y="60"/>
                </a:cubicBezTo>
                <a:cubicBezTo>
                  <a:pt x="58" y="51"/>
                  <a:pt x="58" y="51"/>
                  <a:pt x="58" y="51"/>
                </a:cubicBezTo>
                <a:cubicBezTo>
                  <a:pt x="62" y="49"/>
                  <a:pt x="68" y="45"/>
                  <a:pt x="71" y="43"/>
                </a:cubicBezTo>
                <a:cubicBezTo>
                  <a:pt x="87" y="34"/>
                  <a:pt x="87" y="34"/>
                  <a:pt x="87" y="34"/>
                </a:cubicBezTo>
                <a:cubicBezTo>
                  <a:pt x="90" y="32"/>
                  <a:pt x="90" y="29"/>
                  <a:pt x="87" y="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7" name="Freeform 160"/>
          <p:cNvSpPr/>
          <p:nvPr/>
        </p:nvSpPr>
        <p:spPr bwMode="auto">
          <a:xfrm>
            <a:off x="737866" y="864977"/>
            <a:ext cx="137791" cy="148274"/>
          </a:xfrm>
          <a:custGeom>
            <a:avLst/>
            <a:gdLst>
              <a:gd name="T0" fmla="*/ 130941 w 58"/>
              <a:gd name="T1" fmla="*/ 5070 h 62"/>
              <a:gd name="T2" fmla="*/ 90652 w 58"/>
              <a:gd name="T3" fmla="*/ 27884 h 62"/>
              <a:gd name="T4" fmla="*/ 60434 w 58"/>
              <a:gd name="T5" fmla="*/ 45628 h 62"/>
              <a:gd name="T6" fmla="*/ 35253 w 58"/>
              <a:gd name="T7" fmla="*/ 60837 h 62"/>
              <a:gd name="T8" fmla="*/ 35253 w 58"/>
              <a:gd name="T9" fmla="*/ 15209 h 62"/>
              <a:gd name="T10" fmla="*/ 25181 w 58"/>
              <a:gd name="T11" fmla="*/ 7605 h 62"/>
              <a:gd name="T12" fmla="*/ 7554 w 58"/>
              <a:gd name="T13" fmla="*/ 7605 h 62"/>
              <a:gd name="T14" fmla="*/ 0 w 58"/>
              <a:gd name="T15" fmla="*/ 15209 h 62"/>
              <a:gd name="T16" fmla="*/ 0 w 58"/>
              <a:gd name="T17" fmla="*/ 139418 h 62"/>
              <a:gd name="T18" fmla="*/ 7554 w 58"/>
              <a:gd name="T19" fmla="*/ 149557 h 62"/>
              <a:gd name="T20" fmla="*/ 25181 w 58"/>
              <a:gd name="T21" fmla="*/ 149557 h 62"/>
              <a:gd name="T22" fmla="*/ 35253 w 58"/>
              <a:gd name="T23" fmla="*/ 139418 h 62"/>
              <a:gd name="T24" fmla="*/ 35253 w 58"/>
              <a:gd name="T25" fmla="*/ 96325 h 62"/>
              <a:gd name="T26" fmla="*/ 60434 w 58"/>
              <a:gd name="T27" fmla="*/ 108999 h 62"/>
              <a:gd name="T28" fmla="*/ 90652 w 58"/>
              <a:gd name="T29" fmla="*/ 129278 h 62"/>
              <a:gd name="T30" fmla="*/ 130941 w 58"/>
              <a:gd name="T31" fmla="*/ 152092 h 62"/>
              <a:gd name="T32" fmla="*/ 146050 w 58"/>
              <a:gd name="T33" fmla="*/ 141953 h 62"/>
              <a:gd name="T34" fmla="*/ 146050 w 58"/>
              <a:gd name="T35" fmla="*/ 12674 h 62"/>
              <a:gd name="T36" fmla="*/ 130941 w 58"/>
              <a:gd name="T37" fmla="*/ 5070 h 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8" h="62">
                <a:moveTo>
                  <a:pt x="52" y="2"/>
                </a:moveTo>
                <a:cubicBezTo>
                  <a:pt x="36" y="11"/>
                  <a:pt x="36" y="11"/>
                  <a:pt x="36" y="11"/>
                </a:cubicBezTo>
                <a:cubicBezTo>
                  <a:pt x="33" y="13"/>
                  <a:pt x="27" y="16"/>
                  <a:pt x="24" y="18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4"/>
                  <a:pt x="12" y="3"/>
                  <a:pt x="10" y="3"/>
                </a:cubicBezTo>
                <a:cubicBezTo>
                  <a:pt x="3" y="3"/>
                  <a:pt x="3" y="3"/>
                  <a:pt x="3" y="3"/>
                </a:cubicBezTo>
                <a:cubicBezTo>
                  <a:pt x="1" y="3"/>
                  <a:pt x="0" y="4"/>
                  <a:pt x="0" y="6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7"/>
                  <a:pt x="1" y="59"/>
                  <a:pt x="3" y="59"/>
                </a:cubicBezTo>
                <a:cubicBezTo>
                  <a:pt x="10" y="59"/>
                  <a:pt x="10" y="59"/>
                  <a:pt x="10" y="59"/>
                </a:cubicBezTo>
                <a:cubicBezTo>
                  <a:pt x="12" y="59"/>
                  <a:pt x="14" y="57"/>
                  <a:pt x="14" y="55"/>
                </a:cubicBezTo>
                <a:cubicBezTo>
                  <a:pt x="14" y="38"/>
                  <a:pt x="14" y="38"/>
                  <a:pt x="14" y="38"/>
                </a:cubicBezTo>
                <a:cubicBezTo>
                  <a:pt x="24" y="43"/>
                  <a:pt x="24" y="43"/>
                  <a:pt x="24" y="43"/>
                </a:cubicBezTo>
                <a:cubicBezTo>
                  <a:pt x="27" y="45"/>
                  <a:pt x="33" y="49"/>
                  <a:pt x="36" y="51"/>
                </a:cubicBezTo>
                <a:cubicBezTo>
                  <a:pt x="52" y="60"/>
                  <a:pt x="52" y="60"/>
                  <a:pt x="52" y="60"/>
                </a:cubicBezTo>
                <a:cubicBezTo>
                  <a:pt x="55" y="62"/>
                  <a:pt x="58" y="60"/>
                  <a:pt x="58" y="56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1"/>
                  <a:pt x="55" y="0"/>
                  <a:pt x="52" y="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8" name="Freeform 161"/>
          <p:cNvSpPr/>
          <p:nvPr/>
        </p:nvSpPr>
        <p:spPr bwMode="auto">
          <a:xfrm>
            <a:off x="3498169" y="860483"/>
            <a:ext cx="139289" cy="146777"/>
          </a:xfrm>
          <a:custGeom>
            <a:avLst/>
            <a:gdLst>
              <a:gd name="T0" fmla="*/ 140002 w 58"/>
              <a:gd name="T1" fmla="*/ 7528 h 62"/>
              <a:gd name="T2" fmla="*/ 122183 w 58"/>
              <a:gd name="T3" fmla="*/ 7528 h 62"/>
              <a:gd name="T4" fmla="*/ 112001 w 58"/>
              <a:gd name="T5" fmla="*/ 17565 h 62"/>
              <a:gd name="T6" fmla="*/ 112001 w 58"/>
              <a:gd name="T7" fmla="*/ 60223 h 62"/>
              <a:gd name="T8" fmla="*/ 86546 w 58"/>
              <a:gd name="T9" fmla="*/ 45167 h 62"/>
              <a:gd name="T10" fmla="*/ 56001 w 58"/>
              <a:gd name="T11" fmla="*/ 27602 h 62"/>
              <a:gd name="T12" fmla="*/ 15273 w 58"/>
              <a:gd name="T13" fmla="*/ 5019 h 62"/>
              <a:gd name="T14" fmla="*/ 0 w 58"/>
              <a:gd name="T15" fmla="*/ 15056 h 62"/>
              <a:gd name="T16" fmla="*/ 0 w 58"/>
              <a:gd name="T17" fmla="*/ 140519 h 62"/>
              <a:gd name="T18" fmla="*/ 17818 w 58"/>
              <a:gd name="T19" fmla="*/ 150556 h 62"/>
              <a:gd name="T20" fmla="*/ 56001 w 58"/>
              <a:gd name="T21" fmla="*/ 127973 h 62"/>
              <a:gd name="T22" fmla="*/ 86546 w 58"/>
              <a:gd name="T23" fmla="*/ 110408 h 62"/>
              <a:gd name="T24" fmla="*/ 112001 w 58"/>
              <a:gd name="T25" fmla="*/ 95352 h 62"/>
              <a:gd name="T26" fmla="*/ 112001 w 58"/>
              <a:gd name="T27" fmla="*/ 143029 h 62"/>
              <a:gd name="T28" fmla="*/ 122183 w 58"/>
              <a:gd name="T29" fmla="*/ 153066 h 62"/>
              <a:gd name="T30" fmla="*/ 140002 w 58"/>
              <a:gd name="T31" fmla="*/ 153066 h 62"/>
              <a:gd name="T32" fmla="*/ 147638 w 58"/>
              <a:gd name="T33" fmla="*/ 143029 h 62"/>
              <a:gd name="T34" fmla="*/ 147638 w 58"/>
              <a:gd name="T35" fmla="*/ 17565 h 62"/>
              <a:gd name="T36" fmla="*/ 140002 w 58"/>
              <a:gd name="T37" fmla="*/ 7528 h 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8" h="62">
                <a:moveTo>
                  <a:pt x="55" y="3"/>
                </a:moveTo>
                <a:cubicBezTo>
                  <a:pt x="48" y="3"/>
                  <a:pt x="48" y="3"/>
                  <a:pt x="48" y="3"/>
                </a:cubicBezTo>
                <a:cubicBezTo>
                  <a:pt x="46" y="3"/>
                  <a:pt x="44" y="5"/>
                  <a:pt x="44" y="7"/>
                </a:cubicBezTo>
                <a:cubicBezTo>
                  <a:pt x="44" y="24"/>
                  <a:pt x="44" y="24"/>
                  <a:pt x="44" y="24"/>
                </a:cubicBezTo>
                <a:cubicBezTo>
                  <a:pt x="34" y="18"/>
                  <a:pt x="34" y="18"/>
                  <a:pt x="34" y="18"/>
                </a:cubicBezTo>
                <a:cubicBezTo>
                  <a:pt x="31" y="16"/>
                  <a:pt x="25" y="13"/>
                  <a:pt x="22" y="11"/>
                </a:cubicBezTo>
                <a:cubicBezTo>
                  <a:pt x="6" y="2"/>
                  <a:pt x="6" y="2"/>
                  <a:pt x="6" y="2"/>
                </a:cubicBezTo>
                <a:cubicBezTo>
                  <a:pt x="3" y="0"/>
                  <a:pt x="0" y="2"/>
                  <a:pt x="0" y="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3" y="62"/>
                  <a:pt x="7" y="60"/>
                </a:cubicBezTo>
                <a:cubicBezTo>
                  <a:pt x="22" y="51"/>
                  <a:pt x="22" y="51"/>
                  <a:pt x="22" y="51"/>
                </a:cubicBezTo>
                <a:cubicBezTo>
                  <a:pt x="25" y="49"/>
                  <a:pt x="31" y="46"/>
                  <a:pt x="34" y="44"/>
                </a:cubicBezTo>
                <a:cubicBezTo>
                  <a:pt x="44" y="38"/>
                  <a:pt x="44" y="38"/>
                  <a:pt x="44" y="38"/>
                </a:cubicBezTo>
                <a:cubicBezTo>
                  <a:pt x="44" y="57"/>
                  <a:pt x="44" y="57"/>
                  <a:pt x="44" y="57"/>
                </a:cubicBezTo>
                <a:cubicBezTo>
                  <a:pt x="44" y="59"/>
                  <a:pt x="46" y="61"/>
                  <a:pt x="48" y="61"/>
                </a:cubicBezTo>
                <a:cubicBezTo>
                  <a:pt x="55" y="61"/>
                  <a:pt x="55" y="61"/>
                  <a:pt x="55" y="61"/>
                </a:cubicBezTo>
                <a:cubicBezTo>
                  <a:pt x="57" y="61"/>
                  <a:pt x="58" y="59"/>
                  <a:pt x="58" y="57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5"/>
                  <a:pt x="57" y="3"/>
                  <a:pt x="55" y="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69" name="Group 68"/>
          <p:cNvGrpSpPr/>
          <p:nvPr/>
        </p:nvGrpSpPr>
        <p:grpSpPr>
          <a:xfrm>
            <a:off x="1823715" y="867972"/>
            <a:ext cx="139288" cy="154266"/>
            <a:chOff x="1625601" y="798513"/>
            <a:chExt cx="147637" cy="163513"/>
          </a:xfrm>
          <a:solidFill>
            <a:schemeClr val="tx2"/>
          </a:solidFill>
        </p:grpSpPr>
        <p:sp>
          <p:nvSpPr>
            <p:cNvPr id="198" name="Freeform 162"/>
            <p:cNvSpPr/>
            <p:nvPr/>
          </p:nvSpPr>
          <p:spPr bwMode="auto">
            <a:xfrm>
              <a:off x="1625601" y="798513"/>
              <a:ext cx="55563" cy="16351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8" y="0"/>
                </a:cxn>
                <a:cxn ang="0">
                  <a:pos x="0" y="7"/>
                </a:cxn>
                <a:cxn ang="0">
                  <a:pos x="0" y="58"/>
                </a:cxn>
                <a:cxn ang="0">
                  <a:pos x="8" y="65"/>
                </a:cxn>
                <a:cxn ang="0">
                  <a:pos x="15" y="65"/>
                </a:cxn>
                <a:cxn ang="0">
                  <a:pos x="22" y="58"/>
                </a:cxn>
                <a:cxn ang="0">
                  <a:pos x="22" y="7"/>
                </a:cxn>
                <a:cxn ang="0">
                  <a:pos x="15" y="0"/>
                </a:cxn>
              </a:cxnLst>
              <a:rect l="0" t="0" r="r" b="b"/>
              <a:pathLst>
                <a:path w="22" h="65">
                  <a:moveTo>
                    <a:pt x="15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4" y="65"/>
                    <a:pt x="8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9" y="65"/>
                    <a:pt x="22" y="62"/>
                    <a:pt x="22" y="5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3"/>
                    <a:pt x="19" y="0"/>
                    <a:pt x="15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99" name="Freeform 163"/>
            <p:cNvSpPr/>
            <p:nvPr/>
          </p:nvSpPr>
          <p:spPr bwMode="auto">
            <a:xfrm>
              <a:off x="1719263" y="798513"/>
              <a:ext cx="53975" cy="16351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58"/>
                </a:cxn>
                <a:cxn ang="0">
                  <a:pos x="7" y="65"/>
                </a:cxn>
                <a:cxn ang="0">
                  <a:pos x="14" y="65"/>
                </a:cxn>
                <a:cxn ang="0">
                  <a:pos x="21" y="58"/>
                </a:cxn>
                <a:cxn ang="0">
                  <a:pos x="21" y="7"/>
                </a:cxn>
                <a:cxn ang="0">
                  <a:pos x="14" y="0"/>
                </a:cxn>
              </a:cxnLst>
              <a:rect l="0" t="0" r="r" b="b"/>
              <a:pathLst>
                <a:path w="21" h="65">
                  <a:moveTo>
                    <a:pt x="1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3" y="65"/>
                    <a:pt x="7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8" y="65"/>
                    <a:pt x="21" y="62"/>
                    <a:pt x="21" y="5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3"/>
                    <a:pt x="18" y="0"/>
                    <a:pt x="14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70" name="Freeform 164"/>
          <p:cNvSpPr>
            <a:spLocks noEditPoints="1"/>
          </p:cNvSpPr>
          <p:nvPr/>
        </p:nvSpPr>
        <p:spPr bwMode="auto">
          <a:xfrm>
            <a:off x="3914536" y="867973"/>
            <a:ext cx="277079" cy="154265"/>
          </a:xfrm>
          <a:custGeom>
            <a:avLst/>
            <a:gdLst>
              <a:gd name="T0" fmla="*/ 274638 w 185"/>
              <a:gd name="T1" fmla="*/ 55562 h 103"/>
              <a:gd name="T2" fmla="*/ 274638 w 185"/>
              <a:gd name="T3" fmla="*/ 0 h 103"/>
              <a:gd name="T4" fmla="*/ 0 w 185"/>
              <a:gd name="T5" fmla="*/ 0 h 103"/>
              <a:gd name="T6" fmla="*/ 0 w 185"/>
              <a:gd name="T7" fmla="*/ 163512 h 103"/>
              <a:gd name="T8" fmla="*/ 274638 w 185"/>
              <a:gd name="T9" fmla="*/ 163512 h 103"/>
              <a:gd name="T10" fmla="*/ 274638 w 185"/>
              <a:gd name="T11" fmla="*/ 128587 h 103"/>
              <a:gd name="T12" fmla="*/ 293688 w 185"/>
              <a:gd name="T13" fmla="*/ 128587 h 103"/>
              <a:gd name="T14" fmla="*/ 293688 w 185"/>
              <a:gd name="T15" fmla="*/ 55562 h 103"/>
              <a:gd name="T16" fmla="*/ 274638 w 185"/>
              <a:gd name="T17" fmla="*/ 55562 h 103"/>
              <a:gd name="T18" fmla="*/ 238125 w 185"/>
              <a:gd name="T19" fmla="*/ 128587 h 103"/>
              <a:gd name="T20" fmla="*/ 36513 w 185"/>
              <a:gd name="T21" fmla="*/ 128587 h 103"/>
              <a:gd name="T22" fmla="*/ 36513 w 185"/>
              <a:gd name="T23" fmla="*/ 34925 h 103"/>
              <a:gd name="T24" fmla="*/ 238125 w 185"/>
              <a:gd name="T25" fmla="*/ 34925 h 103"/>
              <a:gd name="T26" fmla="*/ 238125 w 185"/>
              <a:gd name="T27" fmla="*/ 128587 h 10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5" h="103">
                <a:moveTo>
                  <a:pt x="173" y="35"/>
                </a:moveTo>
                <a:lnTo>
                  <a:pt x="173" y="0"/>
                </a:lnTo>
                <a:lnTo>
                  <a:pt x="0" y="0"/>
                </a:lnTo>
                <a:lnTo>
                  <a:pt x="0" y="103"/>
                </a:lnTo>
                <a:lnTo>
                  <a:pt x="173" y="103"/>
                </a:lnTo>
                <a:lnTo>
                  <a:pt x="173" y="81"/>
                </a:lnTo>
                <a:lnTo>
                  <a:pt x="185" y="81"/>
                </a:lnTo>
                <a:lnTo>
                  <a:pt x="185" y="35"/>
                </a:lnTo>
                <a:lnTo>
                  <a:pt x="173" y="35"/>
                </a:lnTo>
                <a:close/>
                <a:moveTo>
                  <a:pt x="150" y="81"/>
                </a:moveTo>
                <a:lnTo>
                  <a:pt x="23" y="81"/>
                </a:lnTo>
                <a:lnTo>
                  <a:pt x="23" y="22"/>
                </a:lnTo>
                <a:lnTo>
                  <a:pt x="150" y="22"/>
                </a:lnTo>
                <a:lnTo>
                  <a:pt x="150" y="8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71" name="Group 70"/>
          <p:cNvGrpSpPr/>
          <p:nvPr/>
        </p:nvGrpSpPr>
        <p:grpSpPr>
          <a:xfrm>
            <a:off x="4467197" y="867972"/>
            <a:ext cx="275581" cy="154266"/>
            <a:chOff x="4427538" y="798513"/>
            <a:chExt cx="292100" cy="163513"/>
          </a:xfrm>
          <a:solidFill>
            <a:schemeClr val="tx2"/>
          </a:solidFill>
        </p:grpSpPr>
        <p:sp>
          <p:nvSpPr>
            <p:cNvPr id="196" name="Freeform 165"/>
            <p:cNvSpPr>
              <a:spLocks noEditPoints="1"/>
            </p:cNvSpPr>
            <p:nvPr/>
          </p:nvSpPr>
          <p:spPr bwMode="auto">
            <a:xfrm>
              <a:off x="4427538" y="798513"/>
              <a:ext cx="292100" cy="163513"/>
            </a:xfrm>
            <a:custGeom>
              <a:avLst/>
              <a:gdLst/>
              <a:ahLst/>
              <a:cxnLst>
                <a:cxn ang="0">
                  <a:pos x="173" y="35"/>
                </a:cxn>
                <a:cxn ang="0">
                  <a:pos x="173" y="0"/>
                </a:cxn>
                <a:cxn ang="0">
                  <a:pos x="0" y="0"/>
                </a:cxn>
                <a:cxn ang="0">
                  <a:pos x="0" y="103"/>
                </a:cxn>
                <a:cxn ang="0">
                  <a:pos x="173" y="103"/>
                </a:cxn>
                <a:cxn ang="0">
                  <a:pos x="173" y="81"/>
                </a:cxn>
                <a:cxn ang="0">
                  <a:pos x="184" y="81"/>
                </a:cxn>
                <a:cxn ang="0">
                  <a:pos x="184" y="35"/>
                </a:cxn>
                <a:cxn ang="0">
                  <a:pos x="173" y="35"/>
                </a:cxn>
                <a:cxn ang="0">
                  <a:pos x="149" y="81"/>
                </a:cxn>
                <a:cxn ang="0">
                  <a:pos x="22" y="81"/>
                </a:cxn>
                <a:cxn ang="0">
                  <a:pos x="22" y="22"/>
                </a:cxn>
                <a:cxn ang="0">
                  <a:pos x="149" y="22"/>
                </a:cxn>
                <a:cxn ang="0">
                  <a:pos x="149" y="81"/>
                </a:cxn>
              </a:cxnLst>
              <a:rect l="0" t="0" r="r" b="b"/>
              <a:pathLst>
                <a:path w="184" h="103">
                  <a:moveTo>
                    <a:pt x="173" y="35"/>
                  </a:moveTo>
                  <a:lnTo>
                    <a:pt x="173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3" y="103"/>
                  </a:lnTo>
                  <a:lnTo>
                    <a:pt x="173" y="81"/>
                  </a:lnTo>
                  <a:lnTo>
                    <a:pt x="184" y="81"/>
                  </a:lnTo>
                  <a:lnTo>
                    <a:pt x="184" y="35"/>
                  </a:lnTo>
                  <a:lnTo>
                    <a:pt x="173" y="35"/>
                  </a:lnTo>
                  <a:close/>
                  <a:moveTo>
                    <a:pt x="149" y="81"/>
                  </a:moveTo>
                  <a:lnTo>
                    <a:pt x="22" y="81"/>
                  </a:lnTo>
                  <a:lnTo>
                    <a:pt x="22" y="22"/>
                  </a:lnTo>
                  <a:lnTo>
                    <a:pt x="149" y="22"/>
                  </a:lnTo>
                  <a:lnTo>
                    <a:pt x="149" y="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97" name="Freeform 166"/>
            <p:cNvSpPr/>
            <p:nvPr/>
          </p:nvSpPr>
          <p:spPr bwMode="auto">
            <a:xfrm>
              <a:off x="4483101" y="854075"/>
              <a:ext cx="107950" cy="523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0" y="33"/>
                </a:cxn>
                <a:cxn ang="0">
                  <a:pos x="68" y="33"/>
                </a:cxn>
                <a:cxn ang="0">
                  <a:pos x="33" y="0"/>
                </a:cxn>
              </a:cxnLst>
              <a:rect l="0" t="0" r="r" b="b"/>
              <a:pathLst>
                <a:path w="68" h="33">
                  <a:moveTo>
                    <a:pt x="33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68" y="33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5018359" y="867972"/>
            <a:ext cx="275581" cy="154266"/>
            <a:chOff x="5011738" y="798513"/>
            <a:chExt cx="292100" cy="163513"/>
          </a:xfrm>
          <a:solidFill>
            <a:schemeClr val="tx2"/>
          </a:solidFill>
        </p:grpSpPr>
        <p:sp>
          <p:nvSpPr>
            <p:cNvPr id="194" name="Freeform 167"/>
            <p:cNvSpPr>
              <a:spLocks noEditPoints="1"/>
            </p:cNvSpPr>
            <p:nvPr/>
          </p:nvSpPr>
          <p:spPr bwMode="auto">
            <a:xfrm>
              <a:off x="5011738" y="798513"/>
              <a:ext cx="292100" cy="163513"/>
            </a:xfrm>
            <a:custGeom>
              <a:avLst/>
              <a:gdLst/>
              <a:ahLst/>
              <a:cxnLst>
                <a:cxn ang="0">
                  <a:pos x="173" y="35"/>
                </a:cxn>
                <a:cxn ang="0">
                  <a:pos x="173" y="0"/>
                </a:cxn>
                <a:cxn ang="0">
                  <a:pos x="0" y="0"/>
                </a:cxn>
                <a:cxn ang="0">
                  <a:pos x="0" y="103"/>
                </a:cxn>
                <a:cxn ang="0">
                  <a:pos x="173" y="103"/>
                </a:cxn>
                <a:cxn ang="0">
                  <a:pos x="173" y="81"/>
                </a:cxn>
                <a:cxn ang="0">
                  <a:pos x="184" y="81"/>
                </a:cxn>
                <a:cxn ang="0">
                  <a:pos x="184" y="35"/>
                </a:cxn>
                <a:cxn ang="0">
                  <a:pos x="173" y="35"/>
                </a:cxn>
                <a:cxn ang="0">
                  <a:pos x="151" y="81"/>
                </a:cxn>
                <a:cxn ang="0">
                  <a:pos x="24" y="81"/>
                </a:cxn>
                <a:cxn ang="0">
                  <a:pos x="24" y="22"/>
                </a:cxn>
                <a:cxn ang="0">
                  <a:pos x="151" y="22"/>
                </a:cxn>
                <a:cxn ang="0">
                  <a:pos x="151" y="81"/>
                </a:cxn>
              </a:cxnLst>
              <a:rect l="0" t="0" r="r" b="b"/>
              <a:pathLst>
                <a:path w="184" h="103">
                  <a:moveTo>
                    <a:pt x="173" y="35"/>
                  </a:moveTo>
                  <a:lnTo>
                    <a:pt x="173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3" y="103"/>
                  </a:lnTo>
                  <a:lnTo>
                    <a:pt x="173" y="81"/>
                  </a:lnTo>
                  <a:lnTo>
                    <a:pt x="184" y="81"/>
                  </a:lnTo>
                  <a:lnTo>
                    <a:pt x="184" y="35"/>
                  </a:lnTo>
                  <a:lnTo>
                    <a:pt x="173" y="35"/>
                  </a:lnTo>
                  <a:close/>
                  <a:moveTo>
                    <a:pt x="151" y="81"/>
                  </a:moveTo>
                  <a:lnTo>
                    <a:pt x="24" y="81"/>
                  </a:lnTo>
                  <a:lnTo>
                    <a:pt x="24" y="22"/>
                  </a:lnTo>
                  <a:lnTo>
                    <a:pt x="151" y="22"/>
                  </a:lnTo>
                  <a:lnTo>
                    <a:pt x="151" y="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95" name="Rectangle 168"/>
            <p:cNvSpPr>
              <a:spLocks noChangeArrowheads="1"/>
            </p:cNvSpPr>
            <p:nvPr/>
          </p:nvSpPr>
          <p:spPr bwMode="auto">
            <a:xfrm>
              <a:off x="5067301" y="854075"/>
              <a:ext cx="163513" cy="52388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5572516" y="867972"/>
            <a:ext cx="275581" cy="154266"/>
            <a:chOff x="5599113" y="798513"/>
            <a:chExt cx="292100" cy="163513"/>
          </a:xfrm>
          <a:solidFill>
            <a:schemeClr val="tx2"/>
          </a:solidFill>
        </p:grpSpPr>
        <p:sp>
          <p:nvSpPr>
            <p:cNvPr id="192" name="Freeform 169"/>
            <p:cNvSpPr>
              <a:spLocks noEditPoints="1"/>
            </p:cNvSpPr>
            <p:nvPr/>
          </p:nvSpPr>
          <p:spPr bwMode="auto">
            <a:xfrm>
              <a:off x="5599113" y="798513"/>
              <a:ext cx="292100" cy="163513"/>
            </a:xfrm>
            <a:custGeom>
              <a:avLst/>
              <a:gdLst/>
              <a:ahLst/>
              <a:cxnLst>
                <a:cxn ang="0">
                  <a:pos x="172" y="35"/>
                </a:cxn>
                <a:cxn ang="0">
                  <a:pos x="172" y="0"/>
                </a:cxn>
                <a:cxn ang="0">
                  <a:pos x="0" y="0"/>
                </a:cxn>
                <a:cxn ang="0">
                  <a:pos x="0" y="103"/>
                </a:cxn>
                <a:cxn ang="0">
                  <a:pos x="172" y="103"/>
                </a:cxn>
                <a:cxn ang="0">
                  <a:pos x="172" y="81"/>
                </a:cxn>
                <a:cxn ang="0">
                  <a:pos x="184" y="81"/>
                </a:cxn>
                <a:cxn ang="0">
                  <a:pos x="184" y="35"/>
                </a:cxn>
                <a:cxn ang="0">
                  <a:pos x="172" y="35"/>
                </a:cxn>
                <a:cxn ang="0">
                  <a:pos x="149" y="81"/>
                </a:cxn>
                <a:cxn ang="0">
                  <a:pos x="22" y="81"/>
                </a:cxn>
                <a:cxn ang="0">
                  <a:pos x="22" y="22"/>
                </a:cxn>
                <a:cxn ang="0">
                  <a:pos x="149" y="22"/>
                </a:cxn>
                <a:cxn ang="0">
                  <a:pos x="149" y="81"/>
                </a:cxn>
              </a:cxnLst>
              <a:rect l="0" t="0" r="r" b="b"/>
              <a:pathLst>
                <a:path w="184" h="103">
                  <a:moveTo>
                    <a:pt x="172" y="35"/>
                  </a:moveTo>
                  <a:lnTo>
                    <a:pt x="172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2" y="103"/>
                  </a:lnTo>
                  <a:lnTo>
                    <a:pt x="172" y="81"/>
                  </a:lnTo>
                  <a:lnTo>
                    <a:pt x="184" y="81"/>
                  </a:lnTo>
                  <a:lnTo>
                    <a:pt x="184" y="35"/>
                  </a:lnTo>
                  <a:lnTo>
                    <a:pt x="172" y="35"/>
                  </a:lnTo>
                  <a:close/>
                  <a:moveTo>
                    <a:pt x="149" y="81"/>
                  </a:moveTo>
                  <a:lnTo>
                    <a:pt x="22" y="81"/>
                  </a:lnTo>
                  <a:lnTo>
                    <a:pt x="22" y="22"/>
                  </a:lnTo>
                  <a:lnTo>
                    <a:pt x="149" y="22"/>
                  </a:lnTo>
                  <a:lnTo>
                    <a:pt x="149" y="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93" name="Freeform 170"/>
            <p:cNvSpPr/>
            <p:nvPr/>
          </p:nvSpPr>
          <p:spPr bwMode="auto">
            <a:xfrm>
              <a:off x="5651501" y="854075"/>
              <a:ext cx="166688" cy="52388"/>
            </a:xfrm>
            <a:custGeom>
              <a:avLst/>
              <a:gdLst/>
              <a:ahLst/>
              <a:cxnLst>
                <a:cxn ang="0">
                  <a:pos x="59" y="33"/>
                </a:cxn>
                <a:cxn ang="0">
                  <a:pos x="105" y="0"/>
                </a:cxn>
                <a:cxn ang="0">
                  <a:pos x="59" y="11"/>
                </a:cxn>
                <a:cxn ang="0">
                  <a:pos x="47" y="0"/>
                </a:cxn>
                <a:cxn ang="0">
                  <a:pos x="0" y="33"/>
                </a:cxn>
                <a:cxn ang="0">
                  <a:pos x="47" y="22"/>
                </a:cxn>
                <a:cxn ang="0">
                  <a:pos x="59" y="33"/>
                </a:cxn>
              </a:cxnLst>
              <a:rect l="0" t="0" r="r" b="b"/>
              <a:pathLst>
                <a:path w="105" h="33">
                  <a:moveTo>
                    <a:pt x="59" y="33"/>
                  </a:moveTo>
                  <a:lnTo>
                    <a:pt x="105" y="0"/>
                  </a:lnTo>
                  <a:lnTo>
                    <a:pt x="59" y="11"/>
                  </a:lnTo>
                  <a:lnTo>
                    <a:pt x="47" y="0"/>
                  </a:lnTo>
                  <a:lnTo>
                    <a:pt x="0" y="33"/>
                  </a:lnTo>
                  <a:lnTo>
                    <a:pt x="47" y="22"/>
                  </a:lnTo>
                  <a:lnTo>
                    <a:pt x="59" y="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7227500" y="746656"/>
            <a:ext cx="242631" cy="275581"/>
            <a:chOff x="7353301" y="669925"/>
            <a:chExt cx="257175" cy="292100"/>
          </a:xfrm>
          <a:solidFill>
            <a:schemeClr val="tx2"/>
          </a:solidFill>
        </p:grpSpPr>
        <p:sp>
          <p:nvSpPr>
            <p:cNvPr id="190" name="Freeform 171"/>
            <p:cNvSpPr/>
            <p:nvPr/>
          </p:nvSpPr>
          <p:spPr bwMode="auto">
            <a:xfrm>
              <a:off x="7353301" y="669925"/>
              <a:ext cx="38100" cy="2921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109"/>
                </a:cxn>
                <a:cxn ang="0">
                  <a:pos x="8" y="116"/>
                </a:cxn>
                <a:cxn ang="0">
                  <a:pos x="15" y="116"/>
                </a:cxn>
                <a:cxn ang="0">
                  <a:pos x="15" y="0"/>
                </a:cxn>
                <a:cxn ang="0">
                  <a:pos x="8" y="0"/>
                </a:cxn>
                <a:cxn ang="0">
                  <a:pos x="0" y="7"/>
                </a:cxn>
              </a:cxnLst>
              <a:rect l="0" t="0" r="r" b="b"/>
              <a:pathLst>
                <a:path w="15" h="116">
                  <a:moveTo>
                    <a:pt x="0" y="7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13"/>
                    <a:pt x="4" y="116"/>
                    <a:pt x="8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91" name="Freeform 172"/>
            <p:cNvSpPr>
              <a:spLocks noEditPoints="1"/>
            </p:cNvSpPr>
            <p:nvPr/>
          </p:nvSpPr>
          <p:spPr bwMode="auto">
            <a:xfrm>
              <a:off x="7408863" y="669925"/>
              <a:ext cx="201613" cy="292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4"/>
                </a:cxn>
                <a:cxn ang="0">
                  <a:pos x="127" y="184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92" y="70"/>
                </a:cxn>
                <a:cxn ang="0">
                  <a:pos x="46" y="70"/>
                </a:cxn>
                <a:cxn ang="0">
                  <a:pos x="46" y="35"/>
                </a:cxn>
                <a:cxn ang="0">
                  <a:pos x="92" y="35"/>
                </a:cxn>
                <a:cxn ang="0">
                  <a:pos x="92" y="70"/>
                </a:cxn>
              </a:cxnLst>
              <a:rect l="0" t="0" r="r" b="b"/>
              <a:pathLst>
                <a:path w="127" h="184">
                  <a:moveTo>
                    <a:pt x="0" y="0"/>
                  </a:moveTo>
                  <a:lnTo>
                    <a:pt x="0" y="184"/>
                  </a:lnTo>
                  <a:lnTo>
                    <a:pt x="127" y="184"/>
                  </a:lnTo>
                  <a:lnTo>
                    <a:pt x="127" y="0"/>
                  </a:lnTo>
                  <a:lnTo>
                    <a:pt x="0" y="0"/>
                  </a:lnTo>
                  <a:close/>
                  <a:moveTo>
                    <a:pt x="92" y="70"/>
                  </a:moveTo>
                  <a:lnTo>
                    <a:pt x="46" y="70"/>
                  </a:lnTo>
                  <a:lnTo>
                    <a:pt x="46" y="35"/>
                  </a:lnTo>
                  <a:lnTo>
                    <a:pt x="92" y="35"/>
                  </a:lnTo>
                  <a:lnTo>
                    <a:pt x="92" y="7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75" name="Freeform 173"/>
          <p:cNvSpPr>
            <a:spLocks noEditPoints="1"/>
          </p:cNvSpPr>
          <p:nvPr/>
        </p:nvSpPr>
        <p:spPr bwMode="auto">
          <a:xfrm>
            <a:off x="6676338" y="751150"/>
            <a:ext cx="259106" cy="275581"/>
          </a:xfrm>
          <a:custGeom>
            <a:avLst/>
            <a:gdLst>
              <a:gd name="T0" fmla="*/ 257001 w 109"/>
              <a:gd name="T1" fmla="*/ 0 h 116"/>
              <a:gd name="T2" fmla="*/ 37794 w 109"/>
              <a:gd name="T3" fmla="*/ 0 h 116"/>
              <a:gd name="T4" fmla="*/ 17637 w 109"/>
              <a:gd name="T5" fmla="*/ 17627 h 116"/>
              <a:gd name="T6" fmla="*/ 17637 w 109"/>
              <a:gd name="T7" fmla="*/ 55398 h 116"/>
              <a:gd name="T8" fmla="*/ 45353 w 109"/>
              <a:gd name="T9" fmla="*/ 55398 h 116"/>
              <a:gd name="T10" fmla="*/ 55432 w 109"/>
              <a:gd name="T11" fmla="*/ 65471 h 116"/>
              <a:gd name="T12" fmla="*/ 45353 w 109"/>
              <a:gd name="T13" fmla="*/ 73025 h 116"/>
              <a:gd name="T14" fmla="*/ 10078 w 109"/>
              <a:gd name="T15" fmla="*/ 73025 h 116"/>
              <a:gd name="T16" fmla="*/ 0 w 109"/>
              <a:gd name="T17" fmla="*/ 83097 h 116"/>
              <a:gd name="T18" fmla="*/ 10078 w 109"/>
              <a:gd name="T19" fmla="*/ 90652 h 116"/>
              <a:gd name="T20" fmla="*/ 17637 w 109"/>
              <a:gd name="T21" fmla="*/ 90652 h 116"/>
              <a:gd name="T22" fmla="*/ 17637 w 109"/>
              <a:gd name="T23" fmla="*/ 128423 h 116"/>
              <a:gd name="T24" fmla="*/ 45353 w 109"/>
              <a:gd name="T25" fmla="*/ 128423 h 116"/>
              <a:gd name="T26" fmla="*/ 55432 w 109"/>
              <a:gd name="T27" fmla="*/ 138496 h 116"/>
              <a:gd name="T28" fmla="*/ 45353 w 109"/>
              <a:gd name="T29" fmla="*/ 146050 h 116"/>
              <a:gd name="T30" fmla="*/ 10078 w 109"/>
              <a:gd name="T31" fmla="*/ 146050 h 116"/>
              <a:gd name="T32" fmla="*/ 0 w 109"/>
              <a:gd name="T33" fmla="*/ 156122 h 116"/>
              <a:gd name="T34" fmla="*/ 10078 w 109"/>
              <a:gd name="T35" fmla="*/ 166195 h 116"/>
              <a:gd name="T36" fmla="*/ 17637 w 109"/>
              <a:gd name="T37" fmla="*/ 166195 h 116"/>
              <a:gd name="T38" fmla="*/ 17637 w 109"/>
              <a:gd name="T39" fmla="*/ 201448 h 116"/>
              <a:gd name="T40" fmla="*/ 45353 w 109"/>
              <a:gd name="T41" fmla="*/ 201448 h 116"/>
              <a:gd name="T42" fmla="*/ 55432 w 109"/>
              <a:gd name="T43" fmla="*/ 211521 h 116"/>
              <a:gd name="T44" fmla="*/ 45353 w 109"/>
              <a:gd name="T45" fmla="*/ 219075 h 116"/>
              <a:gd name="T46" fmla="*/ 10078 w 109"/>
              <a:gd name="T47" fmla="*/ 219075 h 116"/>
              <a:gd name="T48" fmla="*/ 0 w 109"/>
              <a:gd name="T49" fmla="*/ 229147 h 116"/>
              <a:gd name="T50" fmla="*/ 10078 w 109"/>
              <a:gd name="T51" fmla="*/ 239220 h 116"/>
              <a:gd name="T52" fmla="*/ 17637 w 109"/>
              <a:gd name="T53" fmla="*/ 239220 h 116"/>
              <a:gd name="T54" fmla="*/ 17637 w 109"/>
              <a:gd name="T55" fmla="*/ 274473 h 116"/>
              <a:gd name="T56" fmla="*/ 37794 w 109"/>
              <a:gd name="T57" fmla="*/ 292100 h 116"/>
              <a:gd name="T58" fmla="*/ 257001 w 109"/>
              <a:gd name="T59" fmla="*/ 292100 h 116"/>
              <a:gd name="T60" fmla="*/ 274638 w 109"/>
              <a:gd name="T61" fmla="*/ 274473 h 116"/>
              <a:gd name="T62" fmla="*/ 274638 w 109"/>
              <a:gd name="T63" fmla="*/ 17627 h 116"/>
              <a:gd name="T64" fmla="*/ 257001 w 109"/>
              <a:gd name="T65" fmla="*/ 0 h 116"/>
              <a:gd name="T66" fmla="*/ 219206 w 109"/>
              <a:gd name="T67" fmla="*/ 128423 h 116"/>
              <a:gd name="T68" fmla="*/ 110863 w 109"/>
              <a:gd name="T69" fmla="*/ 128423 h 116"/>
              <a:gd name="T70" fmla="*/ 110863 w 109"/>
              <a:gd name="T71" fmla="*/ 55398 h 116"/>
              <a:gd name="T72" fmla="*/ 219206 w 109"/>
              <a:gd name="T73" fmla="*/ 55398 h 116"/>
              <a:gd name="T74" fmla="*/ 219206 w 109"/>
              <a:gd name="T75" fmla="*/ 128423 h 11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09" h="116">
                <a:moveTo>
                  <a:pt x="102" y="0"/>
                </a:moveTo>
                <a:cubicBezTo>
                  <a:pt x="15" y="0"/>
                  <a:pt x="15" y="0"/>
                  <a:pt x="15" y="0"/>
                </a:cubicBezTo>
                <a:cubicBezTo>
                  <a:pt x="11" y="0"/>
                  <a:pt x="7" y="3"/>
                  <a:pt x="7" y="7"/>
                </a:cubicBezTo>
                <a:cubicBezTo>
                  <a:pt x="7" y="22"/>
                  <a:pt x="7" y="22"/>
                  <a:pt x="7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20" y="22"/>
                  <a:pt x="22" y="24"/>
                  <a:pt x="22" y="26"/>
                </a:cubicBezTo>
                <a:cubicBezTo>
                  <a:pt x="22" y="28"/>
                  <a:pt x="20" y="29"/>
                  <a:pt x="18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2" y="36"/>
                  <a:pt x="4" y="36"/>
                </a:cubicBezTo>
                <a:cubicBezTo>
                  <a:pt x="7" y="36"/>
                  <a:pt x="7" y="36"/>
                  <a:pt x="7" y="36"/>
                </a:cubicBezTo>
                <a:cubicBezTo>
                  <a:pt x="7" y="51"/>
                  <a:pt x="7" y="51"/>
                  <a:pt x="7" y="51"/>
                </a:cubicBezTo>
                <a:cubicBezTo>
                  <a:pt x="18" y="51"/>
                  <a:pt x="18" y="51"/>
                  <a:pt x="18" y="51"/>
                </a:cubicBezTo>
                <a:cubicBezTo>
                  <a:pt x="20" y="51"/>
                  <a:pt x="22" y="53"/>
                  <a:pt x="22" y="55"/>
                </a:cubicBezTo>
                <a:cubicBezTo>
                  <a:pt x="22" y="57"/>
                  <a:pt x="20" y="58"/>
                  <a:pt x="18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2" y="58"/>
                  <a:pt x="0" y="60"/>
                  <a:pt x="0" y="62"/>
                </a:cubicBezTo>
                <a:cubicBezTo>
                  <a:pt x="0" y="64"/>
                  <a:pt x="2" y="66"/>
                  <a:pt x="4" y="66"/>
                </a:cubicBezTo>
                <a:cubicBezTo>
                  <a:pt x="7" y="66"/>
                  <a:pt x="7" y="66"/>
                  <a:pt x="7" y="66"/>
                </a:cubicBezTo>
                <a:cubicBezTo>
                  <a:pt x="7" y="80"/>
                  <a:pt x="7" y="80"/>
                  <a:pt x="7" y="80"/>
                </a:cubicBezTo>
                <a:cubicBezTo>
                  <a:pt x="18" y="80"/>
                  <a:pt x="18" y="80"/>
                  <a:pt x="18" y="80"/>
                </a:cubicBezTo>
                <a:cubicBezTo>
                  <a:pt x="20" y="80"/>
                  <a:pt x="22" y="82"/>
                  <a:pt x="22" y="84"/>
                </a:cubicBezTo>
                <a:cubicBezTo>
                  <a:pt x="22" y="86"/>
                  <a:pt x="20" y="87"/>
                  <a:pt x="18" y="87"/>
                </a:cubicBezTo>
                <a:cubicBezTo>
                  <a:pt x="4" y="87"/>
                  <a:pt x="4" y="87"/>
                  <a:pt x="4" y="87"/>
                </a:cubicBezTo>
                <a:cubicBezTo>
                  <a:pt x="2" y="87"/>
                  <a:pt x="0" y="89"/>
                  <a:pt x="0" y="91"/>
                </a:cubicBezTo>
                <a:cubicBezTo>
                  <a:pt x="0" y="93"/>
                  <a:pt x="2" y="95"/>
                  <a:pt x="4" y="95"/>
                </a:cubicBezTo>
                <a:cubicBezTo>
                  <a:pt x="7" y="95"/>
                  <a:pt x="7" y="95"/>
                  <a:pt x="7" y="95"/>
                </a:cubicBezTo>
                <a:cubicBezTo>
                  <a:pt x="7" y="109"/>
                  <a:pt x="7" y="109"/>
                  <a:pt x="7" y="109"/>
                </a:cubicBezTo>
                <a:cubicBezTo>
                  <a:pt x="7" y="113"/>
                  <a:pt x="11" y="116"/>
                  <a:pt x="15" y="116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6" y="116"/>
                  <a:pt x="109" y="113"/>
                  <a:pt x="109" y="109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3"/>
                  <a:pt x="106" y="0"/>
                  <a:pt x="102" y="0"/>
                </a:cubicBezTo>
                <a:close/>
                <a:moveTo>
                  <a:pt x="87" y="51"/>
                </a:moveTo>
                <a:cubicBezTo>
                  <a:pt x="44" y="51"/>
                  <a:pt x="44" y="51"/>
                  <a:pt x="44" y="51"/>
                </a:cubicBezTo>
                <a:cubicBezTo>
                  <a:pt x="44" y="22"/>
                  <a:pt x="44" y="22"/>
                  <a:pt x="44" y="22"/>
                </a:cubicBezTo>
                <a:cubicBezTo>
                  <a:pt x="87" y="22"/>
                  <a:pt x="87" y="22"/>
                  <a:pt x="87" y="22"/>
                </a:cubicBezTo>
                <a:lnTo>
                  <a:pt x="87" y="5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76" name="Group 75"/>
          <p:cNvGrpSpPr/>
          <p:nvPr/>
        </p:nvGrpSpPr>
        <p:grpSpPr>
          <a:xfrm>
            <a:off x="6141652" y="746656"/>
            <a:ext cx="259106" cy="275581"/>
            <a:chOff x="6202363" y="669925"/>
            <a:chExt cx="274638" cy="292100"/>
          </a:xfrm>
          <a:solidFill>
            <a:schemeClr val="tx2"/>
          </a:solidFill>
        </p:grpSpPr>
        <p:sp>
          <p:nvSpPr>
            <p:cNvPr id="187" name="Freeform 174"/>
            <p:cNvSpPr>
              <a:spLocks noEditPoints="1"/>
            </p:cNvSpPr>
            <p:nvPr/>
          </p:nvSpPr>
          <p:spPr bwMode="auto">
            <a:xfrm>
              <a:off x="6202363" y="669925"/>
              <a:ext cx="274638" cy="2921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102"/>
                </a:cxn>
                <a:cxn ang="0">
                  <a:pos x="7" y="109"/>
                </a:cxn>
                <a:cxn ang="0">
                  <a:pos x="15" y="109"/>
                </a:cxn>
                <a:cxn ang="0">
                  <a:pos x="22" y="116"/>
                </a:cxn>
                <a:cxn ang="0">
                  <a:pos x="29" y="109"/>
                </a:cxn>
                <a:cxn ang="0">
                  <a:pos x="80" y="109"/>
                </a:cxn>
                <a:cxn ang="0">
                  <a:pos x="87" y="116"/>
                </a:cxn>
                <a:cxn ang="0">
                  <a:pos x="94" y="109"/>
                </a:cxn>
                <a:cxn ang="0">
                  <a:pos x="102" y="109"/>
                </a:cxn>
                <a:cxn ang="0">
                  <a:pos x="109" y="102"/>
                </a:cxn>
                <a:cxn ang="0">
                  <a:pos x="109" y="7"/>
                </a:cxn>
                <a:cxn ang="0">
                  <a:pos x="102" y="0"/>
                </a:cxn>
                <a:cxn ang="0">
                  <a:pos x="94" y="94"/>
                </a:cxn>
                <a:cxn ang="0">
                  <a:pos x="15" y="94"/>
                </a:cxn>
                <a:cxn ang="0">
                  <a:pos x="15" y="58"/>
                </a:cxn>
                <a:cxn ang="0">
                  <a:pos x="94" y="58"/>
                </a:cxn>
                <a:cxn ang="0">
                  <a:pos x="94" y="94"/>
                </a:cxn>
                <a:cxn ang="0">
                  <a:pos x="94" y="51"/>
                </a:cxn>
                <a:cxn ang="0">
                  <a:pos x="15" y="51"/>
                </a:cxn>
                <a:cxn ang="0">
                  <a:pos x="15" y="15"/>
                </a:cxn>
                <a:cxn ang="0">
                  <a:pos x="94" y="15"/>
                </a:cxn>
                <a:cxn ang="0">
                  <a:pos x="94" y="51"/>
                </a:cxn>
              </a:cxnLst>
              <a:rect l="0" t="0" r="r" b="b"/>
              <a:pathLst>
                <a:path w="109" h="116">
                  <a:moveTo>
                    <a:pt x="10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6"/>
                    <a:pt x="3" y="109"/>
                    <a:pt x="7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3"/>
                    <a:pt x="18" y="116"/>
                    <a:pt x="22" y="116"/>
                  </a:cubicBezTo>
                  <a:cubicBezTo>
                    <a:pt x="26" y="116"/>
                    <a:pt x="29" y="113"/>
                    <a:pt x="29" y="109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80" y="113"/>
                    <a:pt x="83" y="116"/>
                    <a:pt x="87" y="116"/>
                  </a:cubicBezTo>
                  <a:cubicBezTo>
                    <a:pt x="91" y="116"/>
                    <a:pt x="94" y="113"/>
                    <a:pt x="94" y="10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6" y="109"/>
                    <a:pt x="109" y="106"/>
                    <a:pt x="109" y="102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9" y="3"/>
                    <a:pt x="106" y="0"/>
                    <a:pt x="102" y="0"/>
                  </a:cubicBezTo>
                  <a:close/>
                  <a:moveTo>
                    <a:pt x="94" y="94"/>
                  </a:moveTo>
                  <a:cubicBezTo>
                    <a:pt x="15" y="94"/>
                    <a:pt x="15" y="94"/>
                    <a:pt x="15" y="94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94" y="58"/>
                    <a:pt x="94" y="58"/>
                    <a:pt x="94" y="58"/>
                  </a:cubicBezTo>
                  <a:lnTo>
                    <a:pt x="94" y="94"/>
                  </a:lnTo>
                  <a:close/>
                  <a:moveTo>
                    <a:pt x="94" y="51"/>
                  </a:moveTo>
                  <a:cubicBezTo>
                    <a:pt x="15" y="51"/>
                    <a:pt x="15" y="51"/>
                    <a:pt x="15" y="51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94" y="15"/>
                    <a:pt x="94" y="15"/>
                    <a:pt x="94" y="15"/>
                  </a:cubicBezTo>
                  <a:lnTo>
                    <a:pt x="94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88" name="Freeform 175"/>
            <p:cNvSpPr>
              <a:spLocks noEditPoints="1"/>
            </p:cNvSpPr>
            <p:nvPr/>
          </p:nvSpPr>
          <p:spPr bwMode="auto">
            <a:xfrm>
              <a:off x="6257926" y="833438"/>
              <a:ext cx="163513" cy="55563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0"/>
                </a:cxn>
                <a:cxn ang="0">
                  <a:pos x="0" y="35"/>
                </a:cxn>
                <a:cxn ang="0">
                  <a:pos x="103" y="35"/>
                </a:cxn>
                <a:cxn ang="0">
                  <a:pos x="103" y="0"/>
                </a:cxn>
                <a:cxn ang="0">
                  <a:pos x="68" y="24"/>
                </a:cxn>
                <a:cxn ang="0">
                  <a:pos x="35" y="24"/>
                </a:cxn>
                <a:cxn ang="0">
                  <a:pos x="35" y="13"/>
                </a:cxn>
                <a:cxn ang="0">
                  <a:pos x="68" y="13"/>
                </a:cxn>
                <a:cxn ang="0">
                  <a:pos x="68" y="24"/>
                </a:cxn>
              </a:cxnLst>
              <a:rect l="0" t="0" r="r" b="b"/>
              <a:pathLst>
                <a:path w="103" h="35">
                  <a:moveTo>
                    <a:pt x="103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103" y="35"/>
                  </a:lnTo>
                  <a:lnTo>
                    <a:pt x="103" y="0"/>
                  </a:lnTo>
                  <a:close/>
                  <a:moveTo>
                    <a:pt x="68" y="24"/>
                  </a:moveTo>
                  <a:lnTo>
                    <a:pt x="35" y="24"/>
                  </a:lnTo>
                  <a:lnTo>
                    <a:pt x="35" y="13"/>
                  </a:lnTo>
                  <a:lnTo>
                    <a:pt x="68" y="13"/>
                  </a:lnTo>
                  <a:lnTo>
                    <a:pt x="68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89" name="Freeform 176"/>
            <p:cNvSpPr>
              <a:spLocks noEditPoints="1"/>
            </p:cNvSpPr>
            <p:nvPr/>
          </p:nvSpPr>
          <p:spPr bwMode="auto">
            <a:xfrm>
              <a:off x="6257926" y="725488"/>
              <a:ext cx="163513" cy="55563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0"/>
                </a:cxn>
                <a:cxn ang="0">
                  <a:pos x="0" y="35"/>
                </a:cxn>
                <a:cxn ang="0">
                  <a:pos x="103" y="35"/>
                </a:cxn>
                <a:cxn ang="0">
                  <a:pos x="103" y="0"/>
                </a:cxn>
                <a:cxn ang="0">
                  <a:pos x="68" y="22"/>
                </a:cxn>
                <a:cxn ang="0">
                  <a:pos x="35" y="22"/>
                </a:cxn>
                <a:cxn ang="0">
                  <a:pos x="35" y="11"/>
                </a:cxn>
                <a:cxn ang="0">
                  <a:pos x="68" y="11"/>
                </a:cxn>
                <a:cxn ang="0">
                  <a:pos x="68" y="22"/>
                </a:cxn>
              </a:cxnLst>
              <a:rect l="0" t="0" r="r" b="b"/>
              <a:pathLst>
                <a:path w="103" h="35">
                  <a:moveTo>
                    <a:pt x="103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103" y="35"/>
                  </a:lnTo>
                  <a:lnTo>
                    <a:pt x="103" y="0"/>
                  </a:lnTo>
                  <a:close/>
                  <a:moveTo>
                    <a:pt x="68" y="22"/>
                  </a:moveTo>
                  <a:lnTo>
                    <a:pt x="35" y="22"/>
                  </a:lnTo>
                  <a:lnTo>
                    <a:pt x="35" y="11"/>
                  </a:lnTo>
                  <a:lnTo>
                    <a:pt x="68" y="11"/>
                  </a:lnTo>
                  <a:lnTo>
                    <a:pt x="68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77" name="Freeform 177"/>
          <p:cNvSpPr>
            <a:spLocks noEditPoints="1"/>
          </p:cNvSpPr>
          <p:nvPr/>
        </p:nvSpPr>
        <p:spPr bwMode="auto">
          <a:xfrm>
            <a:off x="7781658" y="799077"/>
            <a:ext cx="277079" cy="223160"/>
          </a:xfrm>
          <a:custGeom>
            <a:avLst/>
            <a:gdLst>
              <a:gd name="T0" fmla="*/ 146844 w 116"/>
              <a:gd name="T1" fmla="*/ 55360 h 94"/>
              <a:gd name="T2" fmla="*/ 0 w 116"/>
              <a:gd name="T3" fmla="*/ 0 h 94"/>
              <a:gd name="T4" fmla="*/ 0 w 116"/>
              <a:gd name="T5" fmla="*/ 201308 h 94"/>
              <a:gd name="T6" fmla="*/ 7595 w 116"/>
              <a:gd name="T7" fmla="*/ 201308 h 94"/>
              <a:gd name="T8" fmla="*/ 17723 w 116"/>
              <a:gd name="T9" fmla="*/ 201308 h 94"/>
              <a:gd name="T10" fmla="*/ 17723 w 116"/>
              <a:gd name="T11" fmla="*/ 218923 h 94"/>
              <a:gd name="T12" fmla="*/ 129121 w 116"/>
              <a:gd name="T13" fmla="*/ 236537 h 94"/>
              <a:gd name="T14" fmla="*/ 164567 w 116"/>
              <a:gd name="T15" fmla="*/ 236537 h 94"/>
              <a:gd name="T16" fmla="*/ 275965 w 116"/>
              <a:gd name="T17" fmla="*/ 218923 h 94"/>
              <a:gd name="T18" fmla="*/ 275965 w 116"/>
              <a:gd name="T19" fmla="*/ 201308 h 94"/>
              <a:gd name="T20" fmla="*/ 283561 w 116"/>
              <a:gd name="T21" fmla="*/ 201308 h 94"/>
              <a:gd name="T22" fmla="*/ 293688 w 116"/>
              <a:gd name="T23" fmla="*/ 201308 h 94"/>
              <a:gd name="T24" fmla="*/ 293688 w 116"/>
              <a:gd name="T25" fmla="*/ 0 h 94"/>
              <a:gd name="T26" fmla="*/ 146844 w 116"/>
              <a:gd name="T27" fmla="*/ 55360 h 94"/>
              <a:gd name="T28" fmla="*/ 129121 w 116"/>
              <a:gd name="T29" fmla="*/ 191243 h 94"/>
              <a:gd name="T30" fmla="*/ 17723 w 116"/>
              <a:gd name="T31" fmla="*/ 173628 h 94"/>
              <a:gd name="T32" fmla="*/ 17723 w 116"/>
              <a:gd name="T33" fmla="*/ 17614 h 94"/>
              <a:gd name="T34" fmla="*/ 43040 w 116"/>
              <a:gd name="T35" fmla="*/ 17614 h 94"/>
              <a:gd name="T36" fmla="*/ 48104 w 116"/>
              <a:gd name="T37" fmla="*/ 20131 h 94"/>
              <a:gd name="T38" fmla="*/ 48104 w 116"/>
              <a:gd name="T39" fmla="*/ 20131 h 94"/>
              <a:gd name="T40" fmla="*/ 126590 w 116"/>
              <a:gd name="T41" fmla="*/ 50327 h 94"/>
              <a:gd name="T42" fmla="*/ 129121 w 116"/>
              <a:gd name="T43" fmla="*/ 55360 h 94"/>
              <a:gd name="T44" fmla="*/ 129121 w 116"/>
              <a:gd name="T45" fmla="*/ 191243 h 94"/>
              <a:gd name="T46" fmla="*/ 275965 w 116"/>
              <a:gd name="T47" fmla="*/ 173628 h 94"/>
              <a:gd name="T48" fmla="*/ 164567 w 116"/>
              <a:gd name="T49" fmla="*/ 191243 h 94"/>
              <a:gd name="T50" fmla="*/ 164567 w 116"/>
              <a:gd name="T51" fmla="*/ 55360 h 94"/>
              <a:gd name="T52" fmla="*/ 275965 w 116"/>
              <a:gd name="T53" fmla="*/ 17614 h 94"/>
              <a:gd name="T54" fmla="*/ 275965 w 116"/>
              <a:gd name="T55" fmla="*/ 173628 h 9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16" h="94">
                <a:moveTo>
                  <a:pt x="58" y="22"/>
                </a:moveTo>
                <a:cubicBezTo>
                  <a:pt x="58" y="3"/>
                  <a:pt x="17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3" y="80"/>
                  <a:pt x="3" y="80"/>
                  <a:pt x="3" y="80"/>
                </a:cubicBezTo>
                <a:cubicBezTo>
                  <a:pt x="5" y="80"/>
                  <a:pt x="6" y="80"/>
                  <a:pt x="7" y="80"/>
                </a:cubicBezTo>
                <a:cubicBezTo>
                  <a:pt x="7" y="87"/>
                  <a:pt x="7" y="87"/>
                  <a:pt x="7" y="87"/>
                </a:cubicBezTo>
                <a:cubicBezTo>
                  <a:pt x="21" y="87"/>
                  <a:pt x="51" y="83"/>
                  <a:pt x="51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83"/>
                  <a:pt x="94" y="87"/>
                  <a:pt x="109" y="87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10" y="80"/>
                  <a:pt x="111" y="80"/>
                  <a:pt x="112" y="80"/>
                </a:cubicBezTo>
                <a:cubicBezTo>
                  <a:pt x="116" y="80"/>
                  <a:pt x="116" y="80"/>
                  <a:pt x="116" y="80"/>
                </a:cubicBezTo>
                <a:cubicBezTo>
                  <a:pt x="116" y="0"/>
                  <a:pt x="116" y="0"/>
                  <a:pt x="116" y="0"/>
                </a:cubicBezTo>
                <a:cubicBezTo>
                  <a:pt x="98" y="0"/>
                  <a:pt x="58" y="3"/>
                  <a:pt x="58" y="22"/>
                </a:cubicBezTo>
                <a:close/>
                <a:moveTo>
                  <a:pt x="51" y="76"/>
                </a:moveTo>
                <a:cubicBezTo>
                  <a:pt x="40" y="69"/>
                  <a:pt x="20" y="69"/>
                  <a:pt x="7" y="69"/>
                </a:cubicBezTo>
                <a:cubicBezTo>
                  <a:pt x="7" y="7"/>
                  <a:pt x="7" y="7"/>
                  <a:pt x="7" y="7"/>
                </a:cubicBezTo>
                <a:cubicBezTo>
                  <a:pt x="11" y="7"/>
                  <a:pt x="14" y="7"/>
                  <a:pt x="17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34" y="9"/>
                  <a:pt x="49" y="12"/>
                  <a:pt x="50" y="20"/>
                </a:cubicBezTo>
                <a:cubicBezTo>
                  <a:pt x="51" y="22"/>
                  <a:pt x="51" y="22"/>
                  <a:pt x="51" y="22"/>
                </a:cubicBezTo>
                <a:lnTo>
                  <a:pt x="51" y="76"/>
                </a:lnTo>
                <a:close/>
                <a:moveTo>
                  <a:pt x="109" y="69"/>
                </a:moveTo>
                <a:cubicBezTo>
                  <a:pt x="95" y="69"/>
                  <a:pt x="76" y="69"/>
                  <a:pt x="65" y="76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17"/>
                  <a:pt x="73" y="7"/>
                  <a:pt x="109" y="7"/>
                </a:cubicBezTo>
                <a:lnTo>
                  <a:pt x="109" y="6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8" name="Freeform 178"/>
          <p:cNvSpPr>
            <a:spLocks noEditPoints="1"/>
          </p:cNvSpPr>
          <p:nvPr/>
        </p:nvSpPr>
        <p:spPr bwMode="auto">
          <a:xfrm>
            <a:off x="8334318" y="746656"/>
            <a:ext cx="275581" cy="275581"/>
          </a:xfrm>
          <a:custGeom>
            <a:avLst/>
            <a:gdLst>
              <a:gd name="T0" fmla="*/ 236538 w 184"/>
              <a:gd name="T1" fmla="*/ 184150 h 184"/>
              <a:gd name="T2" fmla="*/ 236538 w 184"/>
              <a:gd name="T3" fmla="*/ 128588 h 184"/>
              <a:gd name="T4" fmla="*/ 163513 w 184"/>
              <a:gd name="T5" fmla="*/ 128588 h 184"/>
              <a:gd name="T6" fmla="*/ 163513 w 184"/>
              <a:gd name="T7" fmla="*/ 111125 h 184"/>
              <a:gd name="T8" fmla="*/ 219075 w 184"/>
              <a:gd name="T9" fmla="*/ 111125 h 184"/>
              <a:gd name="T10" fmla="*/ 219075 w 184"/>
              <a:gd name="T11" fmla="*/ 0 h 184"/>
              <a:gd name="T12" fmla="*/ 90488 w 184"/>
              <a:gd name="T13" fmla="*/ 0 h 184"/>
              <a:gd name="T14" fmla="*/ 90488 w 184"/>
              <a:gd name="T15" fmla="*/ 111125 h 184"/>
              <a:gd name="T16" fmla="*/ 146050 w 184"/>
              <a:gd name="T17" fmla="*/ 111125 h 184"/>
              <a:gd name="T18" fmla="*/ 146050 w 184"/>
              <a:gd name="T19" fmla="*/ 128588 h 184"/>
              <a:gd name="T20" fmla="*/ 55563 w 184"/>
              <a:gd name="T21" fmla="*/ 128588 h 184"/>
              <a:gd name="T22" fmla="*/ 55563 w 184"/>
              <a:gd name="T23" fmla="*/ 184150 h 184"/>
              <a:gd name="T24" fmla="*/ 0 w 184"/>
              <a:gd name="T25" fmla="*/ 184150 h 184"/>
              <a:gd name="T26" fmla="*/ 0 w 184"/>
              <a:gd name="T27" fmla="*/ 292100 h 184"/>
              <a:gd name="T28" fmla="*/ 128588 w 184"/>
              <a:gd name="T29" fmla="*/ 292100 h 184"/>
              <a:gd name="T30" fmla="*/ 128588 w 184"/>
              <a:gd name="T31" fmla="*/ 184150 h 184"/>
              <a:gd name="T32" fmla="*/ 73025 w 184"/>
              <a:gd name="T33" fmla="*/ 184150 h 184"/>
              <a:gd name="T34" fmla="*/ 73025 w 184"/>
              <a:gd name="T35" fmla="*/ 146050 h 184"/>
              <a:gd name="T36" fmla="*/ 219075 w 184"/>
              <a:gd name="T37" fmla="*/ 146050 h 184"/>
              <a:gd name="T38" fmla="*/ 219075 w 184"/>
              <a:gd name="T39" fmla="*/ 184150 h 184"/>
              <a:gd name="T40" fmla="*/ 163513 w 184"/>
              <a:gd name="T41" fmla="*/ 184150 h 184"/>
              <a:gd name="T42" fmla="*/ 163513 w 184"/>
              <a:gd name="T43" fmla="*/ 292100 h 184"/>
              <a:gd name="T44" fmla="*/ 292100 w 184"/>
              <a:gd name="T45" fmla="*/ 292100 h 184"/>
              <a:gd name="T46" fmla="*/ 292100 w 184"/>
              <a:gd name="T47" fmla="*/ 184150 h 184"/>
              <a:gd name="T48" fmla="*/ 236538 w 184"/>
              <a:gd name="T49" fmla="*/ 184150 h 184"/>
              <a:gd name="T50" fmla="*/ 111125 w 184"/>
              <a:gd name="T51" fmla="*/ 201613 h 184"/>
              <a:gd name="T52" fmla="*/ 111125 w 184"/>
              <a:gd name="T53" fmla="*/ 219075 h 184"/>
              <a:gd name="T54" fmla="*/ 17463 w 184"/>
              <a:gd name="T55" fmla="*/ 219075 h 184"/>
              <a:gd name="T56" fmla="*/ 17463 w 184"/>
              <a:gd name="T57" fmla="*/ 201613 h 184"/>
              <a:gd name="T58" fmla="*/ 111125 w 184"/>
              <a:gd name="T59" fmla="*/ 201613 h 184"/>
              <a:gd name="T60" fmla="*/ 111125 w 184"/>
              <a:gd name="T61" fmla="*/ 36513 h 184"/>
              <a:gd name="T62" fmla="*/ 111125 w 184"/>
              <a:gd name="T63" fmla="*/ 17463 h 184"/>
              <a:gd name="T64" fmla="*/ 201613 w 184"/>
              <a:gd name="T65" fmla="*/ 17463 h 184"/>
              <a:gd name="T66" fmla="*/ 201613 w 184"/>
              <a:gd name="T67" fmla="*/ 36513 h 184"/>
              <a:gd name="T68" fmla="*/ 111125 w 184"/>
              <a:gd name="T69" fmla="*/ 36513 h 184"/>
              <a:gd name="T70" fmla="*/ 274638 w 184"/>
              <a:gd name="T71" fmla="*/ 219075 h 184"/>
              <a:gd name="T72" fmla="*/ 184150 w 184"/>
              <a:gd name="T73" fmla="*/ 219075 h 184"/>
              <a:gd name="T74" fmla="*/ 184150 w 184"/>
              <a:gd name="T75" fmla="*/ 201613 h 184"/>
              <a:gd name="T76" fmla="*/ 274638 w 184"/>
              <a:gd name="T77" fmla="*/ 201613 h 184"/>
              <a:gd name="T78" fmla="*/ 274638 w 184"/>
              <a:gd name="T79" fmla="*/ 219075 h 18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4" h="184">
                <a:moveTo>
                  <a:pt x="149" y="116"/>
                </a:moveTo>
                <a:lnTo>
                  <a:pt x="149" y="81"/>
                </a:lnTo>
                <a:lnTo>
                  <a:pt x="103" y="81"/>
                </a:lnTo>
                <a:lnTo>
                  <a:pt x="103" y="70"/>
                </a:lnTo>
                <a:lnTo>
                  <a:pt x="138" y="70"/>
                </a:lnTo>
                <a:lnTo>
                  <a:pt x="138" y="0"/>
                </a:lnTo>
                <a:lnTo>
                  <a:pt x="57" y="0"/>
                </a:lnTo>
                <a:lnTo>
                  <a:pt x="57" y="70"/>
                </a:lnTo>
                <a:lnTo>
                  <a:pt x="92" y="70"/>
                </a:lnTo>
                <a:lnTo>
                  <a:pt x="92" y="81"/>
                </a:lnTo>
                <a:lnTo>
                  <a:pt x="35" y="81"/>
                </a:lnTo>
                <a:lnTo>
                  <a:pt x="35" y="116"/>
                </a:lnTo>
                <a:lnTo>
                  <a:pt x="0" y="116"/>
                </a:lnTo>
                <a:lnTo>
                  <a:pt x="0" y="184"/>
                </a:lnTo>
                <a:lnTo>
                  <a:pt x="81" y="184"/>
                </a:lnTo>
                <a:lnTo>
                  <a:pt x="81" y="116"/>
                </a:lnTo>
                <a:lnTo>
                  <a:pt x="46" y="116"/>
                </a:lnTo>
                <a:lnTo>
                  <a:pt x="46" y="92"/>
                </a:lnTo>
                <a:lnTo>
                  <a:pt x="138" y="92"/>
                </a:lnTo>
                <a:lnTo>
                  <a:pt x="138" y="116"/>
                </a:lnTo>
                <a:lnTo>
                  <a:pt x="103" y="116"/>
                </a:lnTo>
                <a:lnTo>
                  <a:pt x="103" y="184"/>
                </a:lnTo>
                <a:lnTo>
                  <a:pt x="184" y="184"/>
                </a:lnTo>
                <a:lnTo>
                  <a:pt x="184" y="116"/>
                </a:lnTo>
                <a:lnTo>
                  <a:pt x="149" y="116"/>
                </a:lnTo>
                <a:close/>
                <a:moveTo>
                  <a:pt x="70" y="127"/>
                </a:moveTo>
                <a:lnTo>
                  <a:pt x="70" y="138"/>
                </a:lnTo>
                <a:lnTo>
                  <a:pt x="11" y="138"/>
                </a:lnTo>
                <a:lnTo>
                  <a:pt x="11" y="127"/>
                </a:lnTo>
                <a:lnTo>
                  <a:pt x="70" y="127"/>
                </a:lnTo>
                <a:close/>
                <a:moveTo>
                  <a:pt x="70" y="23"/>
                </a:moveTo>
                <a:lnTo>
                  <a:pt x="70" y="11"/>
                </a:lnTo>
                <a:lnTo>
                  <a:pt x="127" y="11"/>
                </a:lnTo>
                <a:lnTo>
                  <a:pt x="127" y="23"/>
                </a:lnTo>
                <a:lnTo>
                  <a:pt x="70" y="23"/>
                </a:lnTo>
                <a:close/>
                <a:moveTo>
                  <a:pt x="173" y="138"/>
                </a:moveTo>
                <a:lnTo>
                  <a:pt x="116" y="138"/>
                </a:lnTo>
                <a:lnTo>
                  <a:pt x="116" y="127"/>
                </a:lnTo>
                <a:lnTo>
                  <a:pt x="173" y="127"/>
                </a:lnTo>
                <a:lnTo>
                  <a:pt x="173" y="1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79" name="Group 78"/>
          <p:cNvGrpSpPr/>
          <p:nvPr/>
        </p:nvGrpSpPr>
        <p:grpSpPr>
          <a:xfrm>
            <a:off x="1702400" y="1297818"/>
            <a:ext cx="278576" cy="278578"/>
            <a:chOff x="1497013" y="1254125"/>
            <a:chExt cx="295275" cy="295276"/>
          </a:xfrm>
          <a:solidFill>
            <a:schemeClr val="tx2"/>
          </a:solidFill>
        </p:grpSpPr>
        <p:sp>
          <p:nvSpPr>
            <p:cNvPr id="184" name="Freeform 179"/>
            <p:cNvSpPr/>
            <p:nvPr/>
          </p:nvSpPr>
          <p:spPr bwMode="auto">
            <a:xfrm>
              <a:off x="1497013" y="1254125"/>
              <a:ext cx="295275" cy="73025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113" y="29"/>
                </a:cxn>
                <a:cxn ang="0">
                  <a:pos x="117" y="26"/>
                </a:cxn>
                <a:cxn ang="0">
                  <a:pos x="117" y="4"/>
                </a:cxn>
                <a:cxn ang="0">
                  <a:pos x="113" y="0"/>
                </a:cxn>
              </a:cxnLst>
              <a:rect l="0" t="0" r="r" b="b"/>
              <a:pathLst>
                <a:path w="117" h="29">
                  <a:moveTo>
                    <a:pt x="11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5" y="29"/>
                    <a:pt x="117" y="28"/>
                    <a:pt x="117" y="26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85" name="Freeform 180"/>
            <p:cNvSpPr/>
            <p:nvPr/>
          </p:nvSpPr>
          <p:spPr bwMode="auto">
            <a:xfrm>
              <a:off x="1497013" y="1365250"/>
              <a:ext cx="295275" cy="73025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113" y="29"/>
                </a:cxn>
                <a:cxn ang="0">
                  <a:pos x="117" y="25"/>
                </a:cxn>
                <a:cxn ang="0">
                  <a:pos x="117" y="4"/>
                </a:cxn>
                <a:cxn ang="0">
                  <a:pos x="113" y="0"/>
                </a:cxn>
              </a:cxnLst>
              <a:rect l="0" t="0" r="r" b="b"/>
              <a:pathLst>
                <a:path w="117" h="29">
                  <a:moveTo>
                    <a:pt x="11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5" y="29"/>
                    <a:pt x="117" y="27"/>
                    <a:pt x="117" y="25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86" name="Freeform 181"/>
            <p:cNvSpPr/>
            <p:nvPr/>
          </p:nvSpPr>
          <p:spPr bwMode="auto">
            <a:xfrm>
              <a:off x="1497013" y="1474788"/>
              <a:ext cx="295275" cy="74613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113" y="30"/>
                </a:cxn>
                <a:cxn ang="0">
                  <a:pos x="117" y="26"/>
                </a:cxn>
                <a:cxn ang="0">
                  <a:pos x="117" y="4"/>
                </a:cxn>
                <a:cxn ang="0">
                  <a:pos x="113" y="0"/>
                </a:cxn>
              </a:cxnLst>
              <a:rect l="0" t="0" r="r" b="b"/>
              <a:pathLst>
                <a:path w="117" h="30">
                  <a:moveTo>
                    <a:pt x="11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5" y="30"/>
                    <a:pt x="117" y="28"/>
                    <a:pt x="117" y="26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600075" y="1297818"/>
            <a:ext cx="275581" cy="278578"/>
            <a:chOff x="328613" y="1254125"/>
            <a:chExt cx="292100" cy="295276"/>
          </a:xfrm>
          <a:solidFill>
            <a:schemeClr val="tx2"/>
          </a:solidFill>
        </p:grpSpPr>
        <p:sp>
          <p:nvSpPr>
            <p:cNvPr id="175" name="Freeform 182"/>
            <p:cNvSpPr/>
            <p:nvPr/>
          </p:nvSpPr>
          <p:spPr bwMode="auto">
            <a:xfrm>
              <a:off x="328613" y="1254125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76" name="Freeform 183"/>
            <p:cNvSpPr/>
            <p:nvPr/>
          </p:nvSpPr>
          <p:spPr bwMode="auto">
            <a:xfrm>
              <a:off x="328613" y="1365250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77" name="Freeform 184"/>
            <p:cNvSpPr/>
            <p:nvPr/>
          </p:nvSpPr>
          <p:spPr bwMode="auto">
            <a:xfrm>
              <a:off x="328613" y="1474788"/>
              <a:ext cx="73025" cy="7461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30"/>
                </a:cxn>
                <a:cxn ang="0">
                  <a:pos x="25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30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30"/>
                    <a:pt x="3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78" name="Freeform 185"/>
            <p:cNvSpPr/>
            <p:nvPr/>
          </p:nvSpPr>
          <p:spPr bwMode="auto">
            <a:xfrm>
              <a:off x="436563" y="1254125"/>
              <a:ext cx="73025" cy="73025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26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6" y="0"/>
                </a:cxn>
              </a:cxnLst>
              <a:rect l="0" t="0" r="r" b="b"/>
              <a:pathLst>
                <a:path w="29" h="29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8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8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79" name="Freeform 186"/>
            <p:cNvSpPr/>
            <p:nvPr/>
          </p:nvSpPr>
          <p:spPr bwMode="auto">
            <a:xfrm>
              <a:off x="436563" y="1365250"/>
              <a:ext cx="73025" cy="73025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6" y="0"/>
                </a:cxn>
              </a:cxnLst>
              <a:rect l="0" t="0" r="r" b="b"/>
              <a:pathLst>
                <a:path w="29" h="29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8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8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80" name="Freeform 187"/>
            <p:cNvSpPr/>
            <p:nvPr/>
          </p:nvSpPr>
          <p:spPr bwMode="auto">
            <a:xfrm>
              <a:off x="436563" y="1474788"/>
              <a:ext cx="73025" cy="74613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26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6" y="0"/>
                </a:cxn>
              </a:cxnLst>
              <a:rect l="0" t="0" r="r" b="b"/>
              <a:pathLst>
                <a:path w="29" h="30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8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8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81" name="Freeform 188"/>
            <p:cNvSpPr/>
            <p:nvPr/>
          </p:nvSpPr>
          <p:spPr bwMode="auto">
            <a:xfrm>
              <a:off x="547688" y="1254125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25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82" name="Freeform 189"/>
            <p:cNvSpPr/>
            <p:nvPr/>
          </p:nvSpPr>
          <p:spPr bwMode="auto">
            <a:xfrm>
              <a:off x="547688" y="1365250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25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83" name="Freeform 190"/>
            <p:cNvSpPr/>
            <p:nvPr/>
          </p:nvSpPr>
          <p:spPr bwMode="auto">
            <a:xfrm>
              <a:off x="547688" y="1474788"/>
              <a:ext cx="73025" cy="7461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25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30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2256557" y="1297818"/>
            <a:ext cx="277079" cy="278578"/>
            <a:chOff x="2084388" y="1254125"/>
            <a:chExt cx="293688" cy="295276"/>
          </a:xfrm>
          <a:solidFill>
            <a:schemeClr val="tx2"/>
          </a:solidFill>
        </p:grpSpPr>
        <p:sp>
          <p:nvSpPr>
            <p:cNvPr id="169" name="Freeform 191"/>
            <p:cNvSpPr/>
            <p:nvPr/>
          </p:nvSpPr>
          <p:spPr bwMode="auto">
            <a:xfrm>
              <a:off x="2084388" y="1254125"/>
              <a:ext cx="74613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70" name="Freeform 192"/>
            <p:cNvSpPr/>
            <p:nvPr/>
          </p:nvSpPr>
          <p:spPr bwMode="auto">
            <a:xfrm>
              <a:off x="2084388" y="1365250"/>
              <a:ext cx="74613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71" name="Freeform 193"/>
            <p:cNvSpPr/>
            <p:nvPr/>
          </p:nvSpPr>
          <p:spPr bwMode="auto">
            <a:xfrm>
              <a:off x="2084388" y="1474788"/>
              <a:ext cx="74613" cy="7461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30"/>
                </a:cxn>
                <a:cxn ang="0">
                  <a:pos x="25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30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30"/>
                    <a:pt x="3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72" name="Freeform 194"/>
            <p:cNvSpPr/>
            <p:nvPr/>
          </p:nvSpPr>
          <p:spPr bwMode="auto">
            <a:xfrm>
              <a:off x="2193926" y="1254125"/>
              <a:ext cx="184150" cy="730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69" y="29"/>
                </a:cxn>
                <a:cxn ang="0">
                  <a:pos x="73" y="26"/>
                </a:cxn>
                <a:cxn ang="0">
                  <a:pos x="73" y="4"/>
                </a:cxn>
                <a:cxn ang="0">
                  <a:pos x="69" y="0"/>
                </a:cxn>
              </a:cxnLst>
              <a:rect l="0" t="0" r="r" b="b"/>
              <a:pathLst>
                <a:path w="73" h="29">
                  <a:moveTo>
                    <a:pt x="6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71" y="29"/>
                    <a:pt x="73" y="28"/>
                    <a:pt x="73" y="26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1" y="0"/>
                    <a:pt x="69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73" name="Freeform 195"/>
            <p:cNvSpPr/>
            <p:nvPr/>
          </p:nvSpPr>
          <p:spPr bwMode="auto">
            <a:xfrm>
              <a:off x="2193926" y="1365250"/>
              <a:ext cx="184150" cy="730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69" y="29"/>
                </a:cxn>
                <a:cxn ang="0">
                  <a:pos x="73" y="25"/>
                </a:cxn>
                <a:cxn ang="0">
                  <a:pos x="73" y="4"/>
                </a:cxn>
                <a:cxn ang="0">
                  <a:pos x="69" y="0"/>
                </a:cxn>
              </a:cxnLst>
              <a:rect l="0" t="0" r="r" b="b"/>
              <a:pathLst>
                <a:path w="73" h="29">
                  <a:moveTo>
                    <a:pt x="6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71" y="29"/>
                    <a:pt x="73" y="27"/>
                    <a:pt x="73" y="25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1" y="0"/>
                    <a:pt x="69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74" name="Freeform 196"/>
            <p:cNvSpPr/>
            <p:nvPr/>
          </p:nvSpPr>
          <p:spPr bwMode="auto">
            <a:xfrm>
              <a:off x="2193926" y="1474788"/>
              <a:ext cx="184150" cy="74613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69" y="30"/>
                </a:cxn>
                <a:cxn ang="0">
                  <a:pos x="73" y="26"/>
                </a:cxn>
                <a:cxn ang="0">
                  <a:pos x="73" y="4"/>
                </a:cxn>
                <a:cxn ang="0">
                  <a:pos x="69" y="0"/>
                </a:cxn>
              </a:cxnLst>
              <a:rect l="0" t="0" r="r" b="b"/>
              <a:pathLst>
                <a:path w="73" h="30">
                  <a:moveTo>
                    <a:pt x="6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71" y="30"/>
                    <a:pt x="73" y="28"/>
                    <a:pt x="73" y="26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1" y="0"/>
                    <a:pt x="69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1151238" y="1297818"/>
            <a:ext cx="275582" cy="278578"/>
            <a:chOff x="912813" y="1254125"/>
            <a:chExt cx="292101" cy="295276"/>
          </a:xfrm>
          <a:solidFill>
            <a:schemeClr val="tx2"/>
          </a:solidFill>
        </p:grpSpPr>
        <p:sp>
          <p:nvSpPr>
            <p:cNvPr id="165" name="Freeform 197"/>
            <p:cNvSpPr/>
            <p:nvPr/>
          </p:nvSpPr>
          <p:spPr bwMode="auto">
            <a:xfrm>
              <a:off x="912813" y="1254125"/>
              <a:ext cx="128588" cy="12858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8"/>
                </a:cxn>
                <a:cxn ang="0">
                  <a:pos x="4" y="51"/>
                </a:cxn>
                <a:cxn ang="0">
                  <a:pos x="47" y="51"/>
                </a:cxn>
                <a:cxn ang="0">
                  <a:pos x="51" y="48"/>
                </a:cxn>
                <a:cxn ang="0">
                  <a:pos x="51" y="4"/>
                </a:cxn>
                <a:cxn ang="0">
                  <a:pos x="47" y="0"/>
                </a:cxn>
              </a:cxnLst>
              <a:rect l="0" t="0" r="r" b="b"/>
              <a:pathLst>
                <a:path w="51" h="51">
                  <a:moveTo>
                    <a:pt x="4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2" y="51"/>
                    <a:pt x="4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1"/>
                    <a:pt x="51" y="50"/>
                    <a:pt x="51" y="48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2"/>
                    <a:pt x="49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66" name="Freeform 198"/>
            <p:cNvSpPr/>
            <p:nvPr/>
          </p:nvSpPr>
          <p:spPr bwMode="auto">
            <a:xfrm>
              <a:off x="1076326" y="1254125"/>
              <a:ext cx="128588" cy="1285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8"/>
                </a:cxn>
                <a:cxn ang="0">
                  <a:pos x="4" y="51"/>
                </a:cxn>
                <a:cxn ang="0">
                  <a:pos x="48" y="51"/>
                </a:cxn>
                <a:cxn ang="0">
                  <a:pos x="51" y="48"/>
                </a:cxn>
                <a:cxn ang="0">
                  <a:pos x="51" y="4"/>
                </a:cxn>
                <a:cxn ang="0">
                  <a:pos x="48" y="0"/>
                </a:cxn>
              </a:cxnLst>
              <a:rect l="0" t="0" r="r" b="b"/>
              <a:pathLst>
                <a:path w="51" h="51">
                  <a:moveTo>
                    <a:pt x="4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2" y="51"/>
                    <a:pt x="4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0" y="51"/>
                    <a:pt x="51" y="50"/>
                    <a:pt x="51" y="48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2"/>
                    <a:pt x="50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67" name="Freeform 199"/>
            <p:cNvSpPr/>
            <p:nvPr/>
          </p:nvSpPr>
          <p:spPr bwMode="auto">
            <a:xfrm>
              <a:off x="912813" y="1420813"/>
              <a:ext cx="128588" cy="12858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47"/>
                </a:cxn>
                <a:cxn ang="0">
                  <a:pos x="4" y="51"/>
                </a:cxn>
                <a:cxn ang="0">
                  <a:pos x="47" y="51"/>
                </a:cxn>
                <a:cxn ang="0">
                  <a:pos x="51" y="47"/>
                </a:cxn>
                <a:cxn ang="0">
                  <a:pos x="51" y="3"/>
                </a:cxn>
                <a:cxn ang="0">
                  <a:pos x="47" y="0"/>
                </a:cxn>
              </a:cxnLst>
              <a:rect l="0" t="0" r="r" b="b"/>
              <a:pathLst>
                <a:path w="51" h="51">
                  <a:moveTo>
                    <a:pt x="4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1"/>
                    <a:pt x="51" y="49"/>
                    <a:pt x="51" y="47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1"/>
                    <a:pt x="49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68" name="Freeform 200"/>
            <p:cNvSpPr/>
            <p:nvPr/>
          </p:nvSpPr>
          <p:spPr bwMode="auto">
            <a:xfrm>
              <a:off x="1076326" y="1420813"/>
              <a:ext cx="128588" cy="1285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47"/>
                </a:cxn>
                <a:cxn ang="0">
                  <a:pos x="4" y="51"/>
                </a:cxn>
                <a:cxn ang="0">
                  <a:pos x="48" y="51"/>
                </a:cxn>
                <a:cxn ang="0">
                  <a:pos x="51" y="47"/>
                </a:cxn>
                <a:cxn ang="0">
                  <a:pos x="51" y="3"/>
                </a:cxn>
                <a:cxn ang="0">
                  <a:pos x="48" y="0"/>
                </a:cxn>
              </a:cxnLst>
              <a:rect l="0" t="0" r="r" b="b"/>
              <a:pathLst>
                <a:path w="51" h="51">
                  <a:moveTo>
                    <a:pt x="4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0" y="51"/>
                    <a:pt x="51" y="49"/>
                    <a:pt x="51" y="47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1"/>
                    <a:pt x="50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83" name="Freeform 201"/>
          <p:cNvSpPr>
            <a:spLocks noEditPoints="1"/>
          </p:cNvSpPr>
          <p:nvPr/>
        </p:nvSpPr>
        <p:spPr bwMode="auto">
          <a:xfrm>
            <a:off x="5018359" y="1297818"/>
            <a:ext cx="275581" cy="242631"/>
          </a:xfrm>
          <a:custGeom>
            <a:avLst/>
            <a:gdLst>
              <a:gd name="T0" fmla="*/ 269437 w 116"/>
              <a:gd name="T1" fmla="*/ 176493 h 102"/>
              <a:gd name="T2" fmla="*/ 166195 w 116"/>
              <a:gd name="T3" fmla="*/ 118502 h 102"/>
              <a:gd name="T4" fmla="*/ 173749 w 116"/>
              <a:gd name="T5" fmla="*/ 103374 h 102"/>
              <a:gd name="T6" fmla="*/ 201448 w 116"/>
              <a:gd name="T7" fmla="*/ 55469 h 102"/>
              <a:gd name="T8" fmla="*/ 146050 w 116"/>
              <a:gd name="T9" fmla="*/ 0 h 102"/>
              <a:gd name="T10" fmla="*/ 93170 w 116"/>
              <a:gd name="T11" fmla="*/ 55469 h 102"/>
              <a:gd name="T12" fmla="*/ 110797 w 116"/>
              <a:gd name="T13" fmla="*/ 73118 h 102"/>
              <a:gd name="T14" fmla="*/ 128423 w 116"/>
              <a:gd name="T15" fmla="*/ 55469 h 102"/>
              <a:gd name="T16" fmla="*/ 146050 w 116"/>
              <a:gd name="T17" fmla="*/ 37820 h 102"/>
              <a:gd name="T18" fmla="*/ 166195 w 116"/>
              <a:gd name="T19" fmla="*/ 55469 h 102"/>
              <a:gd name="T20" fmla="*/ 156122 w 116"/>
              <a:gd name="T21" fmla="*/ 70597 h 102"/>
              <a:gd name="T22" fmla="*/ 128423 w 116"/>
              <a:gd name="T23" fmla="*/ 118502 h 102"/>
              <a:gd name="T24" fmla="*/ 25181 w 116"/>
              <a:gd name="T25" fmla="*/ 176493 h 102"/>
              <a:gd name="T26" fmla="*/ 0 w 116"/>
              <a:gd name="T27" fmla="*/ 219355 h 102"/>
              <a:gd name="T28" fmla="*/ 37772 w 116"/>
              <a:gd name="T29" fmla="*/ 257175 h 102"/>
              <a:gd name="T30" fmla="*/ 256847 w 116"/>
              <a:gd name="T31" fmla="*/ 257175 h 102"/>
              <a:gd name="T32" fmla="*/ 292100 w 116"/>
              <a:gd name="T33" fmla="*/ 219355 h 102"/>
              <a:gd name="T34" fmla="*/ 269437 w 116"/>
              <a:gd name="T35" fmla="*/ 176493 h 102"/>
              <a:gd name="T36" fmla="*/ 37772 w 116"/>
              <a:gd name="T37" fmla="*/ 219355 h 102"/>
              <a:gd name="T38" fmla="*/ 42808 w 116"/>
              <a:gd name="T39" fmla="*/ 209270 h 102"/>
              <a:gd name="T40" fmla="*/ 146050 w 116"/>
              <a:gd name="T41" fmla="*/ 151279 h 102"/>
              <a:gd name="T42" fmla="*/ 249292 w 116"/>
              <a:gd name="T43" fmla="*/ 206749 h 102"/>
              <a:gd name="T44" fmla="*/ 256847 w 116"/>
              <a:gd name="T45" fmla="*/ 219355 h 102"/>
              <a:gd name="T46" fmla="*/ 37772 w 116"/>
              <a:gd name="T47" fmla="*/ 219355 h 10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16" h="102">
                <a:moveTo>
                  <a:pt x="107" y="70"/>
                </a:moveTo>
                <a:cubicBezTo>
                  <a:pt x="66" y="47"/>
                  <a:pt x="66" y="47"/>
                  <a:pt x="66" y="47"/>
                </a:cubicBezTo>
                <a:cubicBezTo>
                  <a:pt x="66" y="45"/>
                  <a:pt x="67" y="42"/>
                  <a:pt x="69" y="41"/>
                </a:cubicBezTo>
                <a:cubicBezTo>
                  <a:pt x="76" y="37"/>
                  <a:pt x="80" y="30"/>
                  <a:pt x="80" y="22"/>
                </a:cubicBezTo>
                <a:cubicBezTo>
                  <a:pt x="80" y="10"/>
                  <a:pt x="70" y="0"/>
                  <a:pt x="58" y="0"/>
                </a:cubicBezTo>
                <a:cubicBezTo>
                  <a:pt x="46" y="0"/>
                  <a:pt x="37" y="10"/>
                  <a:pt x="37" y="22"/>
                </a:cubicBezTo>
                <a:cubicBezTo>
                  <a:pt x="37" y="26"/>
                  <a:pt x="40" y="29"/>
                  <a:pt x="44" y="29"/>
                </a:cubicBezTo>
                <a:cubicBezTo>
                  <a:pt x="48" y="29"/>
                  <a:pt x="51" y="26"/>
                  <a:pt x="51" y="22"/>
                </a:cubicBezTo>
                <a:cubicBezTo>
                  <a:pt x="51" y="18"/>
                  <a:pt x="54" y="15"/>
                  <a:pt x="58" y="15"/>
                </a:cubicBezTo>
                <a:cubicBezTo>
                  <a:pt x="62" y="15"/>
                  <a:pt x="66" y="18"/>
                  <a:pt x="66" y="22"/>
                </a:cubicBezTo>
                <a:cubicBezTo>
                  <a:pt x="66" y="25"/>
                  <a:pt x="64" y="27"/>
                  <a:pt x="62" y="28"/>
                </a:cubicBezTo>
                <a:cubicBezTo>
                  <a:pt x="55" y="32"/>
                  <a:pt x="51" y="39"/>
                  <a:pt x="51" y="47"/>
                </a:cubicBezTo>
                <a:cubicBezTo>
                  <a:pt x="10" y="70"/>
                  <a:pt x="10" y="70"/>
                  <a:pt x="10" y="70"/>
                </a:cubicBezTo>
                <a:cubicBezTo>
                  <a:pt x="4" y="74"/>
                  <a:pt x="0" y="81"/>
                  <a:pt x="0" y="87"/>
                </a:cubicBezTo>
                <a:cubicBezTo>
                  <a:pt x="0" y="95"/>
                  <a:pt x="7" y="102"/>
                  <a:pt x="15" y="102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10" y="102"/>
                  <a:pt x="116" y="95"/>
                  <a:pt x="116" y="87"/>
                </a:cubicBezTo>
                <a:cubicBezTo>
                  <a:pt x="116" y="81"/>
                  <a:pt x="112" y="74"/>
                  <a:pt x="107" y="70"/>
                </a:cubicBezTo>
                <a:close/>
                <a:moveTo>
                  <a:pt x="15" y="87"/>
                </a:moveTo>
                <a:cubicBezTo>
                  <a:pt x="15" y="86"/>
                  <a:pt x="16" y="83"/>
                  <a:pt x="17" y="83"/>
                </a:cubicBezTo>
                <a:cubicBezTo>
                  <a:pt x="58" y="60"/>
                  <a:pt x="58" y="60"/>
                  <a:pt x="58" y="60"/>
                </a:cubicBezTo>
                <a:cubicBezTo>
                  <a:pt x="99" y="82"/>
                  <a:pt x="99" y="82"/>
                  <a:pt x="99" y="82"/>
                </a:cubicBezTo>
                <a:cubicBezTo>
                  <a:pt x="100" y="83"/>
                  <a:pt x="102" y="86"/>
                  <a:pt x="102" y="87"/>
                </a:cubicBezTo>
                <a:lnTo>
                  <a:pt x="15" y="8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4" name="Freeform 202"/>
          <p:cNvSpPr>
            <a:spLocks noEditPoints="1"/>
          </p:cNvSpPr>
          <p:nvPr/>
        </p:nvSpPr>
        <p:spPr bwMode="auto">
          <a:xfrm>
            <a:off x="5572516" y="1317289"/>
            <a:ext cx="275581" cy="241133"/>
          </a:xfrm>
          <a:custGeom>
            <a:avLst/>
            <a:gdLst>
              <a:gd name="T0" fmla="*/ 219075 w 116"/>
              <a:gd name="T1" fmla="*/ 174609 h 101"/>
              <a:gd name="T2" fmla="*/ 234184 w 116"/>
              <a:gd name="T3" fmla="*/ 25306 h 101"/>
              <a:gd name="T4" fmla="*/ 229147 w 116"/>
              <a:gd name="T5" fmla="*/ 15183 h 101"/>
              <a:gd name="T6" fmla="*/ 146050 w 116"/>
              <a:gd name="T7" fmla="*/ 0 h 101"/>
              <a:gd name="T8" fmla="*/ 60434 w 116"/>
              <a:gd name="T9" fmla="*/ 15183 h 101"/>
              <a:gd name="T10" fmla="*/ 55398 w 116"/>
              <a:gd name="T11" fmla="*/ 25306 h 101"/>
              <a:gd name="T12" fmla="*/ 73025 w 116"/>
              <a:gd name="T13" fmla="*/ 174609 h 101"/>
              <a:gd name="T14" fmla="*/ 0 w 116"/>
              <a:gd name="T15" fmla="*/ 182201 h 101"/>
              <a:gd name="T16" fmla="*/ 52880 w 116"/>
              <a:gd name="T17" fmla="*/ 237873 h 101"/>
              <a:gd name="T18" fmla="*/ 146050 w 116"/>
              <a:gd name="T19" fmla="*/ 255587 h 101"/>
              <a:gd name="T20" fmla="*/ 236702 w 116"/>
              <a:gd name="T21" fmla="*/ 237873 h 101"/>
              <a:gd name="T22" fmla="*/ 292100 w 116"/>
              <a:gd name="T23" fmla="*/ 182201 h 101"/>
              <a:gd name="T24" fmla="*/ 219075 w 116"/>
              <a:gd name="T25" fmla="*/ 174609 h 101"/>
              <a:gd name="T26" fmla="*/ 108278 w 116"/>
              <a:gd name="T27" fmla="*/ 32897 h 101"/>
              <a:gd name="T28" fmla="*/ 108278 w 116"/>
              <a:gd name="T29" fmla="*/ 32897 h 101"/>
              <a:gd name="T30" fmla="*/ 120869 w 116"/>
              <a:gd name="T31" fmla="*/ 149303 h 101"/>
              <a:gd name="T32" fmla="*/ 120869 w 116"/>
              <a:gd name="T33" fmla="*/ 179670 h 101"/>
              <a:gd name="T34" fmla="*/ 85616 w 116"/>
              <a:gd name="T35" fmla="*/ 177140 h 101"/>
              <a:gd name="T36" fmla="*/ 85616 w 116"/>
              <a:gd name="T37" fmla="*/ 149303 h 101"/>
              <a:gd name="T38" fmla="*/ 73025 w 116"/>
              <a:gd name="T39" fmla="*/ 32897 h 101"/>
              <a:gd name="T40" fmla="*/ 73025 w 116"/>
              <a:gd name="T41" fmla="*/ 27836 h 101"/>
              <a:gd name="T42" fmla="*/ 108278 w 116"/>
              <a:gd name="T43" fmla="*/ 32897 h 101"/>
              <a:gd name="T44" fmla="*/ 276991 w 116"/>
              <a:gd name="T45" fmla="*/ 192323 h 101"/>
              <a:gd name="T46" fmla="*/ 274473 w 116"/>
              <a:gd name="T47" fmla="*/ 194853 h 101"/>
              <a:gd name="T48" fmla="*/ 236702 w 116"/>
              <a:gd name="T49" fmla="*/ 220159 h 101"/>
              <a:gd name="T50" fmla="*/ 146050 w 116"/>
              <a:gd name="T51" fmla="*/ 237873 h 101"/>
              <a:gd name="T52" fmla="*/ 52880 w 116"/>
              <a:gd name="T53" fmla="*/ 220159 h 101"/>
              <a:gd name="T54" fmla="*/ 15109 w 116"/>
              <a:gd name="T55" fmla="*/ 194853 h 101"/>
              <a:gd name="T56" fmla="*/ 15109 w 116"/>
              <a:gd name="T57" fmla="*/ 192323 h 101"/>
              <a:gd name="T58" fmla="*/ 15109 w 116"/>
              <a:gd name="T59" fmla="*/ 192323 h 101"/>
              <a:gd name="T60" fmla="*/ 20145 w 116"/>
              <a:gd name="T61" fmla="*/ 182201 h 101"/>
              <a:gd name="T62" fmla="*/ 32735 w 116"/>
              <a:gd name="T63" fmla="*/ 182201 h 101"/>
              <a:gd name="T64" fmla="*/ 55398 w 116"/>
              <a:gd name="T65" fmla="*/ 197384 h 101"/>
              <a:gd name="T66" fmla="*/ 146050 w 116"/>
              <a:gd name="T67" fmla="*/ 215098 h 101"/>
              <a:gd name="T68" fmla="*/ 234184 w 116"/>
              <a:gd name="T69" fmla="*/ 197384 h 101"/>
              <a:gd name="T70" fmla="*/ 259365 w 116"/>
              <a:gd name="T71" fmla="*/ 182201 h 101"/>
              <a:gd name="T72" fmla="*/ 269437 w 116"/>
              <a:gd name="T73" fmla="*/ 182201 h 101"/>
              <a:gd name="T74" fmla="*/ 276991 w 116"/>
              <a:gd name="T75" fmla="*/ 189792 h 101"/>
              <a:gd name="T76" fmla="*/ 276991 w 116"/>
              <a:gd name="T77" fmla="*/ 192323 h 10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16" h="101">
                <a:moveTo>
                  <a:pt x="87" y="69"/>
                </a:moveTo>
                <a:cubicBezTo>
                  <a:pt x="87" y="46"/>
                  <a:pt x="87" y="28"/>
                  <a:pt x="93" y="10"/>
                </a:cubicBezTo>
                <a:cubicBezTo>
                  <a:pt x="93" y="8"/>
                  <a:pt x="93" y="6"/>
                  <a:pt x="91" y="6"/>
                </a:cubicBezTo>
                <a:cubicBezTo>
                  <a:pt x="86" y="4"/>
                  <a:pt x="74" y="0"/>
                  <a:pt x="58" y="0"/>
                </a:cubicBezTo>
                <a:cubicBezTo>
                  <a:pt x="42" y="0"/>
                  <a:pt x="30" y="4"/>
                  <a:pt x="24" y="6"/>
                </a:cubicBezTo>
                <a:cubicBezTo>
                  <a:pt x="23" y="6"/>
                  <a:pt x="22" y="8"/>
                  <a:pt x="22" y="10"/>
                </a:cubicBezTo>
                <a:cubicBezTo>
                  <a:pt x="28" y="28"/>
                  <a:pt x="28" y="46"/>
                  <a:pt x="29" y="69"/>
                </a:cubicBezTo>
                <a:cubicBezTo>
                  <a:pt x="11" y="66"/>
                  <a:pt x="0" y="63"/>
                  <a:pt x="0" y="72"/>
                </a:cubicBezTo>
                <a:cubicBezTo>
                  <a:pt x="0" y="78"/>
                  <a:pt x="7" y="87"/>
                  <a:pt x="21" y="94"/>
                </a:cubicBezTo>
                <a:cubicBezTo>
                  <a:pt x="30" y="98"/>
                  <a:pt x="43" y="101"/>
                  <a:pt x="58" y="101"/>
                </a:cubicBezTo>
                <a:cubicBezTo>
                  <a:pt x="72" y="101"/>
                  <a:pt x="85" y="98"/>
                  <a:pt x="94" y="94"/>
                </a:cubicBezTo>
                <a:cubicBezTo>
                  <a:pt x="108" y="87"/>
                  <a:pt x="116" y="77"/>
                  <a:pt x="116" y="72"/>
                </a:cubicBezTo>
                <a:cubicBezTo>
                  <a:pt x="116" y="63"/>
                  <a:pt x="104" y="66"/>
                  <a:pt x="87" y="69"/>
                </a:cubicBezTo>
                <a:close/>
                <a:moveTo>
                  <a:pt x="43" y="13"/>
                </a:moveTo>
                <a:cubicBezTo>
                  <a:pt x="43" y="13"/>
                  <a:pt x="43" y="13"/>
                  <a:pt x="43" y="13"/>
                </a:cubicBezTo>
                <a:cubicBezTo>
                  <a:pt x="47" y="27"/>
                  <a:pt x="48" y="42"/>
                  <a:pt x="48" y="59"/>
                </a:cubicBezTo>
                <a:cubicBezTo>
                  <a:pt x="48" y="63"/>
                  <a:pt x="48" y="67"/>
                  <a:pt x="48" y="71"/>
                </a:cubicBezTo>
                <a:cubicBezTo>
                  <a:pt x="46" y="71"/>
                  <a:pt x="36" y="71"/>
                  <a:pt x="34" y="70"/>
                </a:cubicBezTo>
                <a:cubicBezTo>
                  <a:pt x="34" y="67"/>
                  <a:pt x="34" y="63"/>
                  <a:pt x="34" y="59"/>
                </a:cubicBezTo>
                <a:cubicBezTo>
                  <a:pt x="34" y="42"/>
                  <a:pt x="33" y="28"/>
                  <a:pt x="29" y="13"/>
                </a:cubicBezTo>
                <a:cubicBezTo>
                  <a:pt x="29" y="11"/>
                  <a:pt x="29" y="11"/>
                  <a:pt x="29" y="11"/>
                </a:cubicBezTo>
                <a:cubicBezTo>
                  <a:pt x="31" y="12"/>
                  <a:pt x="40" y="12"/>
                  <a:pt x="43" y="13"/>
                </a:cubicBezTo>
                <a:close/>
                <a:moveTo>
                  <a:pt x="110" y="76"/>
                </a:moveTo>
                <a:cubicBezTo>
                  <a:pt x="109" y="77"/>
                  <a:pt x="109" y="77"/>
                  <a:pt x="109" y="77"/>
                </a:cubicBezTo>
                <a:cubicBezTo>
                  <a:pt x="105" y="80"/>
                  <a:pt x="100" y="84"/>
                  <a:pt x="94" y="87"/>
                </a:cubicBezTo>
                <a:cubicBezTo>
                  <a:pt x="85" y="91"/>
                  <a:pt x="71" y="94"/>
                  <a:pt x="58" y="94"/>
                </a:cubicBezTo>
                <a:cubicBezTo>
                  <a:pt x="44" y="94"/>
                  <a:pt x="30" y="91"/>
                  <a:pt x="21" y="87"/>
                </a:cubicBezTo>
                <a:cubicBezTo>
                  <a:pt x="15" y="84"/>
                  <a:pt x="10" y="80"/>
                  <a:pt x="6" y="77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4"/>
                  <a:pt x="7" y="73"/>
                  <a:pt x="8" y="72"/>
                </a:cubicBezTo>
                <a:cubicBezTo>
                  <a:pt x="10" y="71"/>
                  <a:pt x="12" y="71"/>
                  <a:pt x="13" y="72"/>
                </a:cubicBezTo>
                <a:cubicBezTo>
                  <a:pt x="16" y="74"/>
                  <a:pt x="19" y="76"/>
                  <a:pt x="22" y="78"/>
                </a:cubicBezTo>
                <a:cubicBezTo>
                  <a:pt x="31" y="82"/>
                  <a:pt x="44" y="85"/>
                  <a:pt x="58" y="85"/>
                </a:cubicBezTo>
                <a:cubicBezTo>
                  <a:pt x="71" y="85"/>
                  <a:pt x="84" y="82"/>
                  <a:pt x="93" y="78"/>
                </a:cubicBezTo>
                <a:cubicBezTo>
                  <a:pt x="97" y="76"/>
                  <a:pt x="100" y="74"/>
                  <a:pt x="103" y="72"/>
                </a:cubicBezTo>
                <a:cubicBezTo>
                  <a:pt x="104" y="71"/>
                  <a:pt x="106" y="71"/>
                  <a:pt x="107" y="72"/>
                </a:cubicBezTo>
                <a:cubicBezTo>
                  <a:pt x="109" y="72"/>
                  <a:pt x="110" y="74"/>
                  <a:pt x="110" y="75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85" name="Group 84"/>
          <p:cNvGrpSpPr/>
          <p:nvPr/>
        </p:nvGrpSpPr>
        <p:grpSpPr>
          <a:xfrm>
            <a:off x="6141652" y="1317289"/>
            <a:ext cx="259106" cy="259106"/>
            <a:chOff x="6202363" y="1274763"/>
            <a:chExt cx="274638" cy="274638"/>
          </a:xfrm>
          <a:solidFill>
            <a:schemeClr val="tx2"/>
          </a:solidFill>
        </p:grpSpPr>
        <p:sp>
          <p:nvSpPr>
            <p:cNvPr id="162" name="Freeform 203"/>
            <p:cNvSpPr>
              <a:spLocks noEditPoints="1"/>
            </p:cNvSpPr>
            <p:nvPr/>
          </p:nvSpPr>
          <p:spPr bwMode="auto">
            <a:xfrm>
              <a:off x="6202363" y="1274763"/>
              <a:ext cx="219075" cy="1079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7"/>
                </a:cxn>
                <a:cxn ang="0">
                  <a:pos x="0" y="36"/>
                </a:cxn>
                <a:cxn ang="0">
                  <a:pos x="7" y="43"/>
                </a:cxn>
                <a:cxn ang="0">
                  <a:pos x="73" y="43"/>
                </a:cxn>
                <a:cxn ang="0">
                  <a:pos x="87" y="0"/>
                </a:cxn>
                <a:cxn ang="0">
                  <a:pos x="7" y="0"/>
                </a:cxn>
                <a:cxn ang="0">
                  <a:pos x="65" y="21"/>
                </a:cxn>
                <a:cxn ang="0">
                  <a:pos x="58" y="21"/>
                </a:cxn>
                <a:cxn ang="0">
                  <a:pos x="58" y="14"/>
                </a:cxn>
                <a:cxn ang="0">
                  <a:pos x="65" y="14"/>
                </a:cxn>
                <a:cxn ang="0">
                  <a:pos x="65" y="21"/>
                </a:cxn>
              </a:cxnLst>
              <a:rect l="0" t="0" r="r" b="b"/>
              <a:pathLst>
                <a:path w="87" h="43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0"/>
                    <a:pt x="3" y="43"/>
                    <a:pt x="7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87" y="0"/>
                    <a:pt x="87" y="0"/>
                    <a:pt x="87" y="0"/>
                  </a:cubicBezTo>
                  <a:lnTo>
                    <a:pt x="7" y="0"/>
                  </a:lnTo>
                  <a:close/>
                  <a:moveTo>
                    <a:pt x="65" y="21"/>
                  </a:moveTo>
                  <a:cubicBezTo>
                    <a:pt x="58" y="21"/>
                    <a:pt x="58" y="21"/>
                    <a:pt x="58" y="21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65" y="14"/>
                    <a:pt x="65" y="14"/>
                    <a:pt x="65" y="14"/>
                  </a:cubicBezTo>
                  <a:lnTo>
                    <a:pt x="65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63" name="Freeform 204"/>
            <p:cNvSpPr/>
            <p:nvPr/>
          </p:nvSpPr>
          <p:spPr bwMode="auto">
            <a:xfrm>
              <a:off x="6418263" y="1292225"/>
              <a:ext cx="58738" cy="7302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46"/>
                </a:cxn>
                <a:cxn ang="0">
                  <a:pos x="22" y="46"/>
                </a:cxn>
                <a:cxn ang="0">
                  <a:pos x="37" y="0"/>
                </a:cxn>
                <a:cxn ang="0">
                  <a:pos x="13" y="0"/>
                </a:cxn>
              </a:cxnLst>
              <a:rect l="0" t="0" r="r" b="b"/>
              <a:pathLst>
                <a:path w="37" h="46">
                  <a:moveTo>
                    <a:pt x="13" y="0"/>
                  </a:moveTo>
                  <a:lnTo>
                    <a:pt x="0" y="46"/>
                  </a:lnTo>
                  <a:lnTo>
                    <a:pt x="22" y="46"/>
                  </a:lnTo>
                  <a:lnTo>
                    <a:pt x="3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64" name="Freeform 206"/>
            <p:cNvSpPr/>
            <p:nvPr/>
          </p:nvSpPr>
          <p:spPr bwMode="auto">
            <a:xfrm>
              <a:off x="6202363" y="1401763"/>
              <a:ext cx="128588" cy="147638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37"/>
                </a:cxn>
                <a:cxn ang="0">
                  <a:pos x="15" y="37"/>
                </a:cxn>
                <a:cxn ang="0">
                  <a:pos x="7" y="29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7" y="5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36" y="51"/>
                </a:cxn>
                <a:cxn ang="0">
                  <a:pos x="44" y="51"/>
                </a:cxn>
                <a:cxn ang="0">
                  <a:pos x="51" y="51"/>
                </a:cxn>
                <a:cxn ang="0">
                  <a:pos x="51" y="0"/>
                </a:cxn>
                <a:cxn ang="0">
                  <a:pos x="44" y="0"/>
                </a:cxn>
                <a:cxn ang="0">
                  <a:pos x="36" y="0"/>
                </a:cxn>
              </a:cxnLst>
              <a:rect l="0" t="0" r="r" b="b"/>
              <a:pathLst>
                <a:path w="51" h="59">
                  <a:moveTo>
                    <a:pt x="36" y="0"/>
                  </a:moveTo>
                  <a:cubicBezTo>
                    <a:pt x="36" y="37"/>
                    <a:pt x="36" y="37"/>
                    <a:pt x="36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3"/>
                    <a:pt x="11" y="29"/>
                    <a:pt x="7" y="29"/>
                  </a:cubicBezTo>
                  <a:cubicBezTo>
                    <a:pt x="3" y="29"/>
                    <a:pt x="0" y="33"/>
                    <a:pt x="0" y="3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5"/>
                    <a:pt x="3" y="59"/>
                    <a:pt x="7" y="59"/>
                  </a:cubicBezTo>
                  <a:cubicBezTo>
                    <a:pt x="11" y="59"/>
                    <a:pt x="15" y="55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4" y="0"/>
                    <a:pt x="44" y="0"/>
                    <a:pt x="44" y="0"/>
                  </a:cubicBez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3914537" y="1297819"/>
            <a:ext cx="277079" cy="278576"/>
            <a:chOff x="3841751" y="1254125"/>
            <a:chExt cx="293688" cy="295275"/>
          </a:xfrm>
          <a:solidFill>
            <a:schemeClr val="tx2"/>
          </a:solidFill>
        </p:grpSpPr>
        <p:sp>
          <p:nvSpPr>
            <p:cNvPr id="158" name="Freeform 207"/>
            <p:cNvSpPr/>
            <p:nvPr/>
          </p:nvSpPr>
          <p:spPr bwMode="auto">
            <a:xfrm>
              <a:off x="3841751" y="1420813"/>
              <a:ext cx="127000" cy="55563"/>
            </a:xfrm>
            <a:custGeom>
              <a:avLst/>
              <a:gdLst/>
              <a:ahLst/>
              <a:cxnLst>
                <a:cxn ang="0">
                  <a:pos x="5" y="18"/>
                </a:cxn>
                <a:cxn ang="0">
                  <a:pos x="19" y="22"/>
                </a:cxn>
                <a:cxn ang="0">
                  <a:pos x="50" y="14"/>
                </a:cxn>
                <a:cxn ang="0">
                  <a:pos x="9" y="1"/>
                </a:cxn>
                <a:cxn ang="0">
                  <a:pos x="3" y="2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5" y="18"/>
                </a:cxn>
              </a:cxnLst>
              <a:rect l="0" t="0" r="r" b="b"/>
              <a:pathLst>
                <a:path w="50" h="22">
                  <a:moveTo>
                    <a:pt x="5" y="18"/>
                  </a:moveTo>
                  <a:cubicBezTo>
                    <a:pt x="19" y="22"/>
                    <a:pt x="19" y="22"/>
                    <a:pt x="19" y="22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0"/>
                    <a:pt x="4" y="1"/>
                    <a:pt x="3" y="2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2" y="17"/>
                    <a:pt x="5" y="18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9" name="Freeform 208"/>
            <p:cNvSpPr/>
            <p:nvPr/>
          </p:nvSpPr>
          <p:spPr bwMode="auto">
            <a:xfrm>
              <a:off x="4037013" y="1504950"/>
              <a:ext cx="98425" cy="4286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3" y="0"/>
                </a:cxn>
                <a:cxn ang="0">
                  <a:pos x="0" y="8"/>
                </a:cxn>
                <a:cxn ang="0">
                  <a:pos x="29" y="17"/>
                </a:cxn>
                <a:cxn ang="0">
                  <a:pos x="36" y="16"/>
                </a:cxn>
                <a:cxn ang="0">
                  <a:pos x="39" y="10"/>
                </a:cxn>
                <a:cxn ang="0">
                  <a:pos x="39" y="7"/>
                </a:cxn>
                <a:cxn ang="0">
                  <a:pos x="34" y="0"/>
                </a:cxn>
              </a:cxnLst>
              <a:rect l="0" t="0" r="r" b="b"/>
              <a:pathLst>
                <a:path w="39" h="17">
                  <a:moveTo>
                    <a:pt x="34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2" y="17"/>
                    <a:pt x="34" y="17"/>
                    <a:pt x="36" y="16"/>
                  </a:cubicBezTo>
                  <a:cubicBezTo>
                    <a:pt x="38" y="14"/>
                    <a:pt x="39" y="12"/>
                    <a:pt x="39" y="10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4"/>
                    <a:pt x="37" y="1"/>
                    <a:pt x="34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60" name="Freeform 209"/>
            <p:cNvSpPr/>
            <p:nvPr/>
          </p:nvSpPr>
          <p:spPr bwMode="auto">
            <a:xfrm>
              <a:off x="3841751" y="1438275"/>
              <a:ext cx="293688" cy="111125"/>
            </a:xfrm>
            <a:custGeom>
              <a:avLst/>
              <a:gdLst/>
              <a:ahLst/>
              <a:cxnLst>
                <a:cxn ang="0">
                  <a:pos x="113" y="2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5" y="26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2" y="42"/>
                </a:cxn>
                <a:cxn ang="0">
                  <a:pos x="7" y="44"/>
                </a:cxn>
                <a:cxn ang="0">
                  <a:pos x="9" y="43"/>
                </a:cxn>
                <a:cxn ang="0">
                  <a:pos x="110" y="18"/>
                </a:cxn>
                <a:cxn ang="0">
                  <a:pos x="116" y="11"/>
                </a:cxn>
                <a:cxn ang="0">
                  <a:pos x="116" y="8"/>
                </a:cxn>
                <a:cxn ang="0">
                  <a:pos x="113" y="2"/>
                </a:cxn>
              </a:cxnLst>
              <a:rect l="0" t="0" r="r" b="b"/>
              <a:pathLst>
                <a:path w="116" h="44">
                  <a:moveTo>
                    <a:pt x="113" y="2"/>
                  </a:moveTo>
                  <a:cubicBezTo>
                    <a:pt x="112" y="1"/>
                    <a:pt x="110" y="0"/>
                    <a:pt x="109" y="0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2" y="27"/>
                    <a:pt x="0" y="30"/>
                    <a:pt x="0" y="3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" y="41"/>
                    <a:pt x="2" y="42"/>
                  </a:cubicBezTo>
                  <a:cubicBezTo>
                    <a:pt x="4" y="43"/>
                    <a:pt x="5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4" y="17"/>
                    <a:pt x="116" y="14"/>
                    <a:pt x="116" y="11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5"/>
                    <a:pt x="115" y="3"/>
                    <a:pt x="113" y="2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61" name="Freeform 210"/>
            <p:cNvSpPr>
              <a:spLocks noEditPoints="1"/>
            </p:cNvSpPr>
            <p:nvPr/>
          </p:nvSpPr>
          <p:spPr bwMode="auto">
            <a:xfrm>
              <a:off x="3908426" y="1254125"/>
              <a:ext cx="165100" cy="201613"/>
            </a:xfrm>
            <a:custGeom>
              <a:avLst/>
              <a:gdLst/>
              <a:ahLst/>
              <a:cxnLst>
                <a:cxn ang="0">
                  <a:pos x="14" y="59"/>
                </a:cxn>
                <a:cxn ang="0">
                  <a:pos x="54" y="63"/>
                </a:cxn>
                <a:cxn ang="0">
                  <a:pos x="35" y="0"/>
                </a:cxn>
                <a:cxn ang="0">
                  <a:pos x="14" y="59"/>
                </a:cxn>
                <a:cxn ang="0">
                  <a:pos x="26" y="51"/>
                </a:cxn>
                <a:cxn ang="0">
                  <a:pos x="38" y="29"/>
                </a:cxn>
                <a:cxn ang="0">
                  <a:pos x="35" y="66"/>
                </a:cxn>
                <a:cxn ang="0">
                  <a:pos x="26" y="51"/>
                </a:cxn>
              </a:cxnLst>
              <a:rect l="0" t="0" r="r" b="b"/>
              <a:pathLst>
                <a:path w="66" h="80">
                  <a:moveTo>
                    <a:pt x="14" y="59"/>
                  </a:moveTo>
                  <a:cubicBezTo>
                    <a:pt x="20" y="72"/>
                    <a:pt x="43" y="80"/>
                    <a:pt x="54" y="63"/>
                  </a:cubicBezTo>
                  <a:cubicBezTo>
                    <a:pt x="66" y="46"/>
                    <a:pt x="56" y="19"/>
                    <a:pt x="35" y="0"/>
                  </a:cubicBezTo>
                  <a:cubicBezTo>
                    <a:pt x="39" y="20"/>
                    <a:pt x="0" y="28"/>
                    <a:pt x="14" y="59"/>
                  </a:cubicBezTo>
                  <a:close/>
                  <a:moveTo>
                    <a:pt x="26" y="51"/>
                  </a:moveTo>
                  <a:cubicBezTo>
                    <a:pt x="29" y="48"/>
                    <a:pt x="37" y="44"/>
                    <a:pt x="38" y="29"/>
                  </a:cubicBezTo>
                  <a:cubicBezTo>
                    <a:pt x="55" y="41"/>
                    <a:pt x="47" y="69"/>
                    <a:pt x="35" y="66"/>
                  </a:cubicBezTo>
                  <a:cubicBezTo>
                    <a:pt x="22" y="64"/>
                    <a:pt x="23" y="55"/>
                    <a:pt x="26" y="5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4467197" y="1297819"/>
            <a:ext cx="275581" cy="278576"/>
            <a:chOff x="4427538" y="1254125"/>
            <a:chExt cx="292100" cy="295275"/>
          </a:xfrm>
          <a:solidFill>
            <a:schemeClr val="tx2"/>
          </a:solidFill>
        </p:grpSpPr>
        <p:sp>
          <p:nvSpPr>
            <p:cNvPr id="151" name="Freeform 211"/>
            <p:cNvSpPr/>
            <p:nvPr/>
          </p:nvSpPr>
          <p:spPr bwMode="auto">
            <a:xfrm>
              <a:off x="4471988" y="1287463"/>
              <a:ext cx="33338" cy="33338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7" y="2"/>
                </a:cxn>
                <a:cxn ang="0">
                  <a:pos x="2" y="2"/>
                </a:cxn>
                <a:cxn ang="0">
                  <a:pos x="2" y="7"/>
                </a:cxn>
                <a:cxn ang="0">
                  <a:pos x="7" y="12"/>
                </a:cxn>
                <a:cxn ang="0">
                  <a:pos x="12" y="12"/>
                </a:cxn>
                <a:cxn ang="0">
                  <a:pos x="12" y="7"/>
                </a:cxn>
              </a:cxnLst>
              <a:rect l="0" t="0" r="r" b="b"/>
              <a:pathLst>
                <a:path w="13" h="13">
                  <a:moveTo>
                    <a:pt x="12" y="7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0" y="6"/>
                    <a:pt x="2" y="7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0" y="13"/>
                    <a:pt x="12" y="12"/>
                  </a:cubicBezTo>
                  <a:cubicBezTo>
                    <a:pt x="13" y="11"/>
                    <a:pt x="13" y="8"/>
                    <a:pt x="12" y="7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2" name="Freeform 212"/>
            <p:cNvSpPr/>
            <p:nvPr/>
          </p:nvSpPr>
          <p:spPr bwMode="auto">
            <a:xfrm>
              <a:off x="4427538" y="1382713"/>
              <a:ext cx="34925" cy="1905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7"/>
                </a:cxn>
                <a:cxn ang="0">
                  <a:pos x="11" y="7"/>
                </a:cxn>
                <a:cxn ang="0">
                  <a:pos x="14" y="4"/>
                </a:cxn>
                <a:cxn ang="0">
                  <a:pos x="11" y="0"/>
                </a:cxn>
              </a:cxnLst>
              <a:rect l="0" t="0" r="r" b="b"/>
              <a:pathLst>
                <a:path w="14" h="7">
                  <a:moveTo>
                    <a:pt x="1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4" y="6"/>
                    <a:pt x="14" y="4"/>
                  </a:cubicBezTo>
                  <a:cubicBezTo>
                    <a:pt x="14" y="2"/>
                    <a:pt x="13" y="0"/>
                    <a:pt x="11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3" name="Freeform 213"/>
            <p:cNvSpPr/>
            <p:nvPr/>
          </p:nvSpPr>
          <p:spPr bwMode="auto">
            <a:xfrm>
              <a:off x="4684713" y="1401763"/>
              <a:ext cx="34925" cy="1905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3" y="8"/>
                </a:cxn>
                <a:cxn ang="0">
                  <a:pos x="10" y="8"/>
                </a:cxn>
                <a:cxn ang="0">
                  <a:pos x="14" y="4"/>
                </a:cxn>
                <a:cxn ang="0">
                  <a:pos x="10" y="0"/>
                </a:cxn>
              </a:cxnLst>
              <a:rect l="0" t="0" r="r" b="b"/>
              <a:pathLst>
                <a:path w="14" h="8">
                  <a:moveTo>
                    <a:pt x="1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8"/>
                    <a:pt x="14" y="6"/>
                    <a:pt x="14" y="4"/>
                  </a:cubicBezTo>
                  <a:cubicBezTo>
                    <a:pt x="14" y="2"/>
                    <a:pt x="12" y="0"/>
                    <a:pt x="10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4" name="Freeform 214"/>
            <p:cNvSpPr/>
            <p:nvPr/>
          </p:nvSpPr>
          <p:spPr bwMode="auto">
            <a:xfrm>
              <a:off x="4654551" y="1303338"/>
              <a:ext cx="31750" cy="31750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6" y="1"/>
                </a:cxn>
                <a:cxn ang="0">
                  <a:pos x="1" y="6"/>
                </a:cxn>
                <a:cxn ang="0">
                  <a:pos x="1" y="11"/>
                </a:cxn>
                <a:cxn ang="0">
                  <a:pos x="6" y="11"/>
                </a:cxn>
                <a:cxn ang="0">
                  <a:pos x="12" y="6"/>
                </a:cxn>
                <a:cxn ang="0">
                  <a:pos x="12" y="1"/>
                </a:cxn>
              </a:cxnLst>
              <a:rect l="0" t="0" r="r" b="b"/>
              <a:pathLst>
                <a:path w="13" h="13">
                  <a:moveTo>
                    <a:pt x="12" y="1"/>
                  </a:moveTo>
                  <a:cubicBezTo>
                    <a:pt x="10" y="0"/>
                    <a:pt x="8" y="0"/>
                    <a:pt x="6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10"/>
                    <a:pt x="1" y="11"/>
                  </a:cubicBezTo>
                  <a:cubicBezTo>
                    <a:pt x="3" y="13"/>
                    <a:pt x="5" y="13"/>
                    <a:pt x="6" y="1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5"/>
                    <a:pt x="13" y="2"/>
                    <a:pt x="12" y="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5" name="Freeform 215"/>
            <p:cNvSpPr/>
            <p:nvPr/>
          </p:nvSpPr>
          <p:spPr bwMode="auto">
            <a:xfrm>
              <a:off x="4573588" y="1254125"/>
              <a:ext cx="17463" cy="381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6" y="14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4" y="15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7" y="12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6" name="Freeform 216"/>
            <p:cNvSpPr>
              <a:spLocks noEditPoints="1"/>
            </p:cNvSpPr>
            <p:nvPr/>
          </p:nvSpPr>
          <p:spPr bwMode="auto">
            <a:xfrm>
              <a:off x="4500563" y="1327150"/>
              <a:ext cx="146050" cy="166688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9"/>
                </a:cxn>
                <a:cxn ang="0">
                  <a:pos x="14" y="54"/>
                </a:cxn>
                <a:cxn ang="0">
                  <a:pos x="14" y="66"/>
                </a:cxn>
                <a:cxn ang="0">
                  <a:pos x="44" y="66"/>
                </a:cxn>
                <a:cxn ang="0">
                  <a:pos x="44" y="54"/>
                </a:cxn>
                <a:cxn ang="0">
                  <a:pos x="58" y="29"/>
                </a:cxn>
                <a:cxn ang="0">
                  <a:pos x="29" y="0"/>
                </a:cxn>
                <a:cxn ang="0">
                  <a:pos x="40" y="48"/>
                </a:cxn>
                <a:cxn ang="0">
                  <a:pos x="36" y="50"/>
                </a:cxn>
                <a:cxn ang="0">
                  <a:pos x="36" y="54"/>
                </a:cxn>
                <a:cxn ang="0">
                  <a:pos x="36" y="58"/>
                </a:cxn>
                <a:cxn ang="0">
                  <a:pos x="22" y="58"/>
                </a:cxn>
                <a:cxn ang="0">
                  <a:pos x="22" y="54"/>
                </a:cxn>
                <a:cxn ang="0">
                  <a:pos x="22" y="50"/>
                </a:cxn>
                <a:cxn ang="0">
                  <a:pos x="18" y="48"/>
                </a:cxn>
                <a:cxn ang="0">
                  <a:pos x="7" y="29"/>
                </a:cxn>
                <a:cxn ang="0">
                  <a:pos x="29" y="8"/>
                </a:cxn>
                <a:cxn ang="0">
                  <a:pos x="51" y="29"/>
                </a:cxn>
                <a:cxn ang="0">
                  <a:pos x="40" y="48"/>
                </a:cxn>
              </a:cxnLst>
              <a:rect l="0" t="0" r="r" b="b"/>
              <a:pathLst>
                <a:path w="58" h="66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0"/>
                    <a:pt x="6" y="49"/>
                    <a:pt x="14" y="54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52" y="49"/>
                    <a:pt x="58" y="4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40" y="48"/>
                  </a:moveTo>
                  <a:cubicBezTo>
                    <a:pt x="36" y="50"/>
                    <a:pt x="36" y="50"/>
                    <a:pt x="36" y="50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1" y="44"/>
                    <a:pt x="7" y="37"/>
                    <a:pt x="7" y="29"/>
                  </a:cubicBezTo>
                  <a:cubicBezTo>
                    <a:pt x="7" y="17"/>
                    <a:pt x="17" y="8"/>
                    <a:pt x="29" y="8"/>
                  </a:cubicBezTo>
                  <a:cubicBezTo>
                    <a:pt x="41" y="8"/>
                    <a:pt x="51" y="17"/>
                    <a:pt x="51" y="29"/>
                  </a:cubicBezTo>
                  <a:cubicBezTo>
                    <a:pt x="51" y="37"/>
                    <a:pt x="47" y="44"/>
                    <a:pt x="40" y="48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7" name="Freeform 217"/>
            <p:cNvSpPr/>
            <p:nvPr/>
          </p:nvSpPr>
          <p:spPr bwMode="auto">
            <a:xfrm>
              <a:off x="4535488" y="1511300"/>
              <a:ext cx="76200" cy="381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8" y="7"/>
                </a:cxn>
                <a:cxn ang="0">
                  <a:pos x="8" y="8"/>
                </a:cxn>
                <a:cxn ang="0">
                  <a:pos x="15" y="15"/>
                </a:cxn>
                <a:cxn ang="0">
                  <a:pos x="22" y="8"/>
                </a:cxn>
                <a:cxn ang="0">
                  <a:pos x="22" y="7"/>
                </a:cxn>
                <a:cxn ang="0">
                  <a:pos x="30" y="7"/>
                </a:cxn>
                <a:cxn ang="0">
                  <a:pos x="3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15">
                  <a:moveTo>
                    <a:pt x="0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2"/>
                    <a:pt x="11" y="15"/>
                    <a:pt x="15" y="15"/>
                  </a:cubicBezTo>
                  <a:cubicBezTo>
                    <a:pt x="19" y="15"/>
                    <a:pt x="22" y="12"/>
                    <a:pt x="22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2809218" y="1297819"/>
            <a:ext cx="259106" cy="278576"/>
            <a:chOff x="2670176" y="1254125"/>
            <a:chExt cx="274638" cy="295275"/>
          </a:xfrm>
          <a:solidFill>
            <a:schemeClr val="tx2"/>
          </a:solidFill>
        </p:grpSpPr>
        <p:sp>
          <p:nvSpPr>
            <p:cNvPr id="148" name="Rectangle 218"/>
            <p:cNvSpPr>
              <a:spLocks noChangeArrowheads="1"/>
            </p:cNvSpPr>
            <p:nvPr/>
          </p:nvSpPr>
          <p:spPr bwMode="auto">
            <a:xfrm>
              <a:off x="2687638" y="1438275"/>
              <a:ext cx="111125" cy="111125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49" name="Rectangle 219"/>
            <p:cNvSpPr>
              <a:spLocks noChangeArrowheads="1"/>
            </p:cNvSpPr>
            <p:nvPr/>
          </p:nvSpPr>
          <p:spPr bwMode="auto">
            <a:xfrm>
              <a:off x="2816226" y="1438275"/>
              <a:ext cx="111125" cy="111125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0" name="Freeform 220"/>
            <p:cNvSpPr>
              <a:spLocks noEditPoints="1"/>
            </p:cNvSpPr>
            <p:nvPr/>
          </p:nvSpPr>
          <p:spPr bwMode="auto">
            <a:xfrm>
              <a:off x="2670176" y="1254125"/>
              <a:ext cx="274638" cy="166688"/>
            </a:xfrm>
            <a:custGeom>
              <a:avLst/>
              <a:gdLst/>
              <a:ahLst/>
              <a:cxnLst>
                <a:cxn ang="0">
                  <a:pos x="65" y="37"/>
                </a:cxn>
                <a:cxn ang="0">
                  <a:pos x="65" y="36"/>
                </a:cxn>
                <a:cxn ang="0">
                  <a:pos x="94" y="19"/>
                </a:cxn>
                <a:cxn ang="0">
                  <a:pos x="76" y="0"/>
                </a:cxn>
                <a:cxn ang="0">
                  <a:pos x="58" y="29"/>
                </a:cxn>
                <a:cxn ang="0">
                  <a:pos x="58" y="29"/>
                </a:cxn>
                <a:cxn ang="0">
                  <a:pos x="51" y="29"/>
                </a:cxn>
                <a:cxn ang="0">
                  <a:pos x="51" y="29"/>
                </a:cxn>
                <a:cxn ang="0">
                  <a:pos x="33" y="0"/>
                </a:cxn>
                <a:cxn ang="0">
                  <a:pos x="15" y="19"/>
                </a:cxn>
                <a:cxn ang="0">
                  <a:pos x="44" y="36"/>
                </a:cxn>
                <a:cxn ang="0">
                  <a:pos x="44" y="37"/>
                </a:cxn>
                <a:cxn ang="0">
                  <a:pos x="0" y="37"/>
                </a:cxn>
                <a:cxn ang="0">
                  <a:pos x="0" y="66"/>
                </a:cxn>
                <a:cxn ang="0">
                  <a:pos x="51" y="66"/>
                </a:cxn>
                <a:cxn ang="0">
                  <a:pos x="51" y="37"/>
                </a:cxn>
                <a:cxn ang="0">
                  <a:pos x="58" y="37"/>
                </a:cxn>
                <a:cxn ang="0">
                  <a:pos x="58" y="66"/>
                </a:cxn>
                <a:cxn ang="0">
                  <a:pos x="109" y="66"/>
                </a:cxn>
                <a:cxn ang="0">
                  <a:pos x="109" y="37"/>
                </a:cxn>
                <a:cxn ang="0">
                  <a:pos x="65" y="37"/>
                </a:cxn>
                <a:cxn ang="0">
                  <a:pos x="22" y="19"/>
                </a:cxn>
                <a:cxn ang="0">
                  <a:pos x="33" y="8"/>
                </a:cxn>
                <a:cxn ang="0">
                  <a:pos x="43" y="29"/>
                </a:cxn>
                <a:cxn ang="0">
                  <a:pos x="22" y="19"/>
                </a:cxn>
                <a:cxn ang="0">
                  <a:pos x="76" y="8"/>
                </a:cxn>
                <a:cxn ang="0">
                  <a:pos x="87" y="19"/>
                </a:cxn>
                <a:cxn ang="0">
                  <a:pos x="66" y="29"/>
                </a:cxn>
                <a:cxn ang="0">
                  <a:pos x="76" y="8"/>
                </a:cxn>
              </a:cxnLst>
              <a:rect l="0" t="0" r="r" b="b"/>
              <a:pathLst>
                <a:path w="109" h="66">
                  <a:moveTo>
                    <a:pt x="65" y="37"/>
                  </a:moveTo>
                  <a:cubicBezTo>
                    <a:pt x="65" y="36"/>
                    <a:pt x="65" y="36"/>
                    <a:pt x="65" y="36"/>
                  </a:cubicBezTo>
                  <a:cubicBezTo>
                    <a:pt x="76" y="35"/>
                    <a:pt x="94" y="31"/>
                    <a:pt x="94" y="19"/>
                  </a:cubicBezTo>
                  <a:cubicBezTo>
                    <a:pt x="94" y="9"/>
                    <a:pt x="85" y="0"/>
                    <a:pt x="76" y="0"/>
                  </a:cubicBezTo>
                  <a:cubicBezTo>
                    <a:pt x="68" y="0"/>
                    <a:pt x="60" y="8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9" y="8"/>
                    <a:pt x="41" y="0"/>
                    <a:pt x="33" y="0"/>
                  </a:cubicBezTo>
                  <a:cubicBezTo>
                    <a:pt x="24" y="0"/>
                    <a:pt x="15" y="9"/>
                    <a:pt x="15" y="19"/>
                  </a:cubicBezTo>
                  <a:cubicBezTo>
                    <a:pt x="15" y="31"/>
                    <a:pt x="33" y="35"/>
                    <a:pt x="44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37"/>
                    <a:pt x="109" y="37"/>
                    <a:pt x="109" y="37"/>
                  </a:cubicBezTo>
                  <a:lnTo>
                    <a:pt x="65" y="37"/>
                  </a:lnTo>
                  <a:close/>
                  <a:moveTo>
                    <a:pt x="22" y="19"/>
                  </a:moveTo>
                  <a:cubicBezTo>
                    <a:pt x="22" y="13"/>
                    <a:pt x="28" y="8"/>
                    <a:pt x="33" y="8"/>
                  </a:cubicBezTo>
                  <a:cubicBezTo>
                    <a:pt x="38" y="8"/>
                    <a:pt x="42" y="16"/>
                    <a:pt x="43" y="29"/>
                  </a:cubicBezTo>
                  <a:cubicBezTo>
                    <a:pt x="33" y="28"/>
                    <a:pt x="22" y="25"/>
                    <a:pt x="22" y="19"/>
                  </a:cubicBezTo>
                  <a:close/>
                  <a:moveTo>
                    <a:pt x="76" y="8"/>
                  </a:moveTo>
                  <a:cubicBezTo>
                    <a:pt x="81" y="8"/>
                    <a:pt x="87" y="13"/>
                    <a:pt x="87" y="19"/>
                  </a:cubicBezTo>
                  <a:cubicBezTo>
                    <a:pt x="87" y="24"/>
                    <a:pt x="76" y="28"/>
                    <a:pt x="66" y="29"/>
                  </a:cubicBezTo>
                  <a:cubicBezTo>
                    <a:pt x="67" y="16"/>
                    <a:pt x="71" y="8"/>
                    <a:pt x="76" y="8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3363375" y="1297819"/>
            <a:ext cx="280075" cy="281573"/>
            <a:chOff x="3257551" y="1254125"/>
            <a:chExt cx="296863" cy="298451"/>
          </a:xfrm>
          <a:solidFill>
            <a:schemeClr val="tx2"/>
          </a:solidFill>
        </p:grpSpPr>
        <p:sp>
          <p:nvSpPr>
            <p:cNvPr id="146" name="Freeform 221"/>
            <p:cNvSpPr/>
            <p:nvPr/>
          </p:nvSpPr>
          <p:spPr bwMode="auto">
            <a:xfrm>
              <a:off x="3257551" y="1254125"/>
              <a:ext cx="244475" cy="247650"/>
            </a:xfrm>
            <a:custGeom>
              <a:avLst/>
              <a:gdLst/>
              <a:ahLst/>
              <a:cxnLst>
                <a:cxn ang="0">
                  <a:pos x="66" y="41"/>
                </a:cxn>
                <a:cxn ang="0">
                  <a:pos x="56" y="41"/>
                </a:cxn>
                <a:cxn ang="0">
                  <a:pos x="51" y="16"/>
                </a:cxn>
                <a:cxn ang="0">
                  <a:pos x="36" y="0"/>
                </a:cxn>
                <a:cxn ang="0">
                  <a:pos x="30" y="26"/>
                </a:cxn>
                <a:cxn ang="0">
                  <a:pos x="46" y="41"/>
                </a:cxn>
                <a:cxn ang="0">
                  <a:pos x="41" y="47"/>
                </a:cxn>
                <a:cxn ang="0">
                  <a:pos x="25" y="31"/>
                </a:cxn>
                <a:cxn ang="0">
                  <a:pos x="0" y="36"/>
                </a:cxn>
                <a:cxn ang="0">
                  <a:pos x="15" y="52"/>
                </a:cxn>
                <a:cxn ang="0">
                  <a:pos x="41" y="57"/>
                </a:cxn>
                <a:cxn ang="0">
                  <a:pos x="41" y="67"/>
                </a:cxn>
                <a:cxn ang="0">
                  <a:pos x="72" y="98"/>
                </a:cxn>
                <a:cxn ang="0">
                  <a:pos x="97" y="72"/>
                </a:cxn>
                <a:cxn ang="0">
                  <a:pos x="66" y="41"/>
                </a:cxn>
              </a:cxnLst>
              <a:rect l="0" t="0" r="r" b="b"/>
              <a:pathLst>
                <a:path w="97" h="98">
                  <a:moveTo>
                    <a:pt x="66" y="41"/>
                  </a:moveTo>
                  <a:cubicBezTo>
                    <a:pt x="64" y="39"/>
                    <a:pt x="59" y="39"/>
                    <a:pt x="56" y="41"/>
                  </a:cubicBezTo>
                  <a:cubicBezTo>
                    <a:pt x="56" y="41"/>
                    <a:pt x="66" y="31"/>
                    <a:pt x="51" y="16"/>
                  </a:cubicBezTo>
                  <a:cubicBezTo>
                    <a:pt x="46" y="11"/>
                    <a:pt x="36" y="0"/>
                    <a:pt x="36" y="0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0" y="47"/>
                    <a:pt x="15" y="52"/>
                  </a:cubicBezTo>
                  <a:cubicBezTo>
                    <a:pt x="30" y="67"/>
                    <a:pt x="41" y="57"/>
                    <a:pt x="41" y="57"/>
                  </a:cubicBezTo>
                  <a:cubicBezTo>
                    <a:pt x="38" y="60"/>
                    <a:pt x="38" y="64"/>
                    <a:pt x="41" y="67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97" y="72"/>
                    <a:pt x="97" y="72"/>
                    <a:pt x="97" y="72"/>
                  </a:cubicBezTo>
                  <a:lnTo>
                    <a:pt x="66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47" name="Freeform 222"/>
            <p:cNvSpPr/>
            <p:nvPr/>
          </p:nvSpPr>
          <p:spPr bwMode="auto">
            <a:xfrm>
              <a:off x="3451226" y="1449388"/>
              <a:ext cx="103188" cy="1031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25" y="0"/>
                </a:cxn>
                <a:cxn ang="0">
                  <a:pos x="0" y="26"/>
                </a:cxn>
                <a:cxn ang="0">
                  <a:pos x="5" y="31"/>
                </a:cxn>
                <a:cxn ang="0">
                  <a:pos x="38" y="39"/>
                </a:cxn>
                <a:cxn ang="0">
                  <a:pos x="30" y="6"/>
                </a:cxn>
              </a:cxnLst>
              <a:rect l="0" t="0" r="r" b="b"/>
              <a:pathLst>
                <a:path w="41" h="41">
                  <a:moveTo>
                    <a:pt x="30" y="6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5" y="31"/>
                  </a:cubicBezTo>
                  <a:cubicBezTo>
                    <a:pt x="15" y="41"/>
                    <a:pt x="38" y="39"/>
                    <a:pt x="38" y="39"/>
                  </a:cubicBezTo>
                  <a:cubicBezTo>
                    <a:pt x="38" y="39"/>
                    <a:pt x="41" y="16"/>
                    <a:pt x="30" y="6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90" name="Freeform 223"/>
          <p:cNvSpPr/>
          <p:nvPr/>
        </p:nvSpPr>
        <p:spPr bwMode="auto">
          <a:xfrm>
            <a:off x="4467197" y="2957295"/>
            <a:ext cx="275581" cy="275581"/>
          </a:xfrm>
          <a:custGeom>
            <a:avLst/>
            <a:gdLst>
              <a:gd name="T0" fmla="*/ 292100 w 116"/>
              <a:gd name="T1" fmla="*/ 183822 h 116"/>
              <a:gd name="T2" fmla="*/ 161159 w 116"/>
              <a:gd name="T3" fmla="*/ 224111 h 116"/>
              <a:gd name="T4" fmla="*/ 279509 w 116"/>
              <a:gd name="T5" fmla="*/ 60434 h 116"/>
              <a:gd name="T6" fmla="*/ 161159 w 116"/>
              <a:gd name="T7" fmla="*/ 191376 h 116"/>
              <a:gd name="T8" fmla="*/ 146050 w 116"/>
              <a:gd name="T9" fmla="*/ 0 h 116"/>
              <a:gd name="T10" fmla="*/ 128423 w 116"/>
              <a:gd name="T11" fmla="*/ 188858 h 116"/>
              <a:gd name="T12" fmla="*/ 12591 w 116"/>
              <a:gd name="T13" fmla="*/ 60434 h 116"/>
              <a:gd name="T14" fmla="*/ 130941 w 116"/>
              <a:gd name="T15" fmla="*/ 224111 h 116"/>
              <a:gd name="T16" fmla="*/ 0 w 116"/>
              <a:gd name="T17" fmla="*/ 183822 h 116"/>
              <a:gd name="T18" fmla="*/ 120869 w 116"/>
              <a:gd name="T19" fmla="*/ 234184 h 116"/>
              <a:gd name="T20" fmla="*/ 25181 w 116"/>
              <a:gd name="T21" fmla="*/ 261883 h 116"/>
              <a:gd name="T22" fmla="*/ 135978 w 116"/>
              <a:gd name="T23" fmla="*/ 236702 h 116"/>
              <a:gd name="T24" fmla="*/ 128423 w 116"/>
              <a:gd name="T25" fmla="*/ 292100 h 116"/>
              <a:gd name="T26" fmla="*/ 163677 w 116"/>
              <a:gd name="T27" fmla="*/ 292100 h 116"/>
              <a:gd name="T28" fmla="*/ 156122 w 116"/>
              <a:gd name="T29" fmla="*/ 236702 h 116"/>
              <a:gd name="T30" fmla="*/ 266919 w 116"/>
              <a:gd name="T31" fmla="*/ 261883 h 116"/>
              <a:gd name="T32" fmla="*/ 171231 w 116"/>
              <a:gd name="T33" fmla="*/ 234184 h 116"/>
              <a:gd name="T34" fmla="*/ 292100 w 116"/>
              <a:gd name="T35" fmla="*/ 183822 h 1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6" h="116">
                <a:moveTo>
                  <a:pt x="116" y="73"/>
                </a:moveTo>
                <a:cubicBezTo>
                  <a:pt x="102" y="70"/>
                  <a:pt x="79" y="78"/>
                  <a:pt x="64" y="89"/>
                </a:cubicBezTo>
                <a:cubicBezTo>
                  <a:pt x="90" y="64"/>
                  <a:pt x="107" y="55"/>
                  <a:pt x="111" y="24"/>
                </a:cubicBezTo>
                <a:cubicBezTo>
                  <a:pt x="87" y="34"/>
                  <a:pt x="73" y="56"/>
                  <a:pt x="64" y="76"/>
                </a:cubicBezTo>
                <a:cubicBezTo>
                  <a:pt x="72" y="48"/>
                  <a:pt x="69" y="19"/>
                  <a:pt x="58" y="0"/>
                </a:cubicBezTo>
                <a:cubicBezTo>
                  <a:pt x="48" y="19"/>
                  <a:pt x="44" y="47"/>
                  <a:pt x="51" y="75"/>
                </a:cubicBezTo>
                <a:cubicBezTo>
                  <a:pt x="43" y="55"/>
                  <a:pt x="28" y="34"/>
                  <a:pt x="5" y="24"/>
                </a:cubicBezTo>
                <a:cubicBezTo>
                  <a:pt x="9" y="55"/>
                  <a:pt x="26" y="64"/>
                  <a:pt x="52" y="89"/>
                </a:cubicBezTo>
                <a:cubicBezTo>
                  <a:pt x="37" y="78"/>
                  <a:pt x="14" y="70"/>
                  <a:pt x="0" y="73"/>
                </a:cubicBezTo>
                <a:cubicBezTo>
                  <a:pt x="6" y="86"/>
                  <a:pt x="26" y="91"/>
                  <a:pt x="48" y="93"/>
                </a:cubicBezTo>
                <a:cubicBezTo>
                  <a:pt x="32" y="97"/>
                  <a:pt x="21" y="97"/>
                  <a:pt x="10" y="104"/>
                </a:cubicBezTo>
                <a:cubicBezTo>
                  <a:pt x="27" y="110"/>
                  <a:pt x="43" y="106"/>
                  <a:pt x="54" y="94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62" y="94"/>
                  <a:pt x="62" y="94"/>
                  <a:pt x="62" y="94"/>
                </a:cubicBezTo>
                <a:cubicBezTo>
                  <a:pt x="73" y="106"/>
                  <a:pt x="89" y="110"/>
                  <a:pt x="106" y="104"/>
                </a:cubicBezTo>
                <a:cubicBezTo>
                  <a:pt x="95" y="97"/>
                  <a:pt x="84" y="97"/>
                  <a:pt x="68" y="93"/>
                </a:cubicBezTo>
                <a:cubicBezTo>
                  <a:pt x="90" y="91"/>
                  <a:pt x="110" y="86"/>
                  <a:pt x="116" y="7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91" name="Group 90"/>
          <p:cNvGrpSpPr/>
          <p:nvPr/>
        </p:nvGrpSpPr>
        <p:grpSpPr>
          <a:xfrm>
            <a:off x="5013866" y="2957295"/>
            <a:ext cx="287563" cy="275581"/>
            <a:chOff x="5006976" y="3013075"/>
            <a:chExt cx="304800" cy="292100"/>
          </a:xfrm>
          <a:solidFill>
            <a:schemeClr val="tx2"/>
          </a:solidFill>
        </p:grpSpPr>
        <p:sp>
          <p:nvSpPr>
            <p:cNvPr id="142" name="Oval 224"/>
            <p:cNvSpPr>
              <a:spLocks noChangeArrowheads="1"/>
            </p:cNvSpPr>
            <p:nvPr/>
          </p:nvSpPr>
          <p:spPr bwMode="auto">
            <a:xfrm>
              <a:off x="5102226" y="3179763"/>
              <a:ext cx="33338" cy="301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43" name="Oval 225"/>
            <p:cNvSpPr>
              <a:spLocks noChangeArrowheads="1"/>
            </p:cNvSpPr>
            <p:nvPr/>
          </p:nvSpPr>
          <p:spPr bwMode="auto">
            <a:xfrm>
              <a:off x="5181601" y="3179763"/>
              <a:ext cx="31750" cy="301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44" name="Freeform 226"/>
            <p:cNvSpPr/>
            <p:nvPr/>
          </p:nvSpPr>
          <p:spPr bwMode="auto">
            <a:xfrm>
              <a:off x="5122863" y="3051175"/>
              <a:ext cx="73025" cy="55563"/>
            </a:xfrm>
            <a:custGeom>
              <a:avLst/>
              <a:gdLst/>
              <a:ahLst/>
              <a:cxnLst>
                <a:cxn ang="0">
                  <a:pos x="13" y="35"/>
                </a:cxn>
                <a:cxn ang="0">
                  <a:pos x="33" y="35"/>
                </a:cxn>
                <a:cxn ang="0">
                  <a:pos x="33" y="22"/>
                </a:cxn>
                <a:cxn ang="0">
                  <a:pos x="46" y="22"/>
                </a:cxn>
                <a:cxn ang="0">
                  <a:pos x="46" y="11"/>
                </a:cxn>
                <a:cxn ang="0">
                  <a:pos x="33" y="11"/>
                </a:cxn>
                <a:cxn ang="0">
                  <a:pos x="33" y="0"/>
                </a:cxn>
                <a:cxn ang="0">
                  <a:pos x="13" y="0"/>
                </a:cxn>
                <a:cxn ang="0">
                  <a:pos x="13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13" y="22"/>
                </a:cxn>
                <a:cxn ang="0">
                  <a:pos x="13" y="35"/>
                </a:cxn>
              </a:cxnLst>
              <a:rect l="0" t="0" r="r" b="b"/>
              <a:pathLst>
                <a:path w="46" h="35">
                  <a:moveTo>
                    <a:pt x="13" y="35"/>
                  </a:moveTo>
                  <a:lnTo>
                    <a:pt x="33" y="35"/>
                  </a:lnTo>
                  <a:lnTo>
                    <a:pt x="33" y="22"/>
                  </a:lnTo>
                  <a:lnTo>
                    <a:pt x="46" y="22"/>
                  </a:lnTo>
                  <a:lnTo>
                    <a:pt x="46" y="11"/>
                  </a:lnTo>
                  <a:lnTo>
                    <a:pt x="33" y="11"/>
                  </a:lnTo>
                  <a:lnTo>
                    <a:pt x="33" y="0"/>
                  </a:lnTo>
                  <a:lnTo>
                    <a:pt x="13" y="0"/>
                  </a:lnTo>
                  <a:lnTo>
                    <a:pt x="13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13" y="22"/>
                  </a:lnTo>
                  <a:lnTo>
                    <a:pt x="13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45" name="Freeform 227"/>
            <p:cNvSpPr>
              <a:spLocks noEditPoints="1"/>
            </p:cNvSpPr>
            <p:nvPr/>
          </p:nvSpPr>
          <p:spPr bwMode="auto">
            <a:xfrm>
              <a:off x="5006976" y="3013075"/>
              <a:ext cx="304800" cy="292100"/>
            </a:xfrm>
            <a:custGeom>
              <a:avLst/>
              <a:gdLst/>
              <a:ahLst/>
              <a:cxnLst>
                <a:cxn ang="0">
                  <a:pos x="106" y="56"/>
                </a:cxn>
                <a:cxn ang="0">
                  <a:pos x="106" y="56"/>
                </a:cxn>
                <a:cxn ang="0">
                  <a:pos x="92" y="32"/>
                </a:cxn>
                <a:cxn ang="0">
                  <a:pos x="97" y="0"/>
                </a:cxn>
                <a:cxn ang="0">
                  <a:pos x="24" y="0"/>
                </a:cxn>
                <a:cxn ang="0">
                  <a:pos x="29" y="34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3" y="87"/>
                </a:cxn>
                <a:cxn ang="0">
                  <a:pos x="10" y="85"/>
                </a:cxn>
                <a:cxn ang="0">
                  <a:pos x="19" y="76"/>
                </a:cxn>
                <a:cxn ang="0">
                  <a:pos x="62" y="116"/>
                </a:cxn>
                <a:cxn ang="0">
                  <a:pos x="103" y="79"/>
                </a:cxn>
                <a:cxn ang="0">
                  <a:pos x="111" y="85"/>
                </a:cxn>
                <a:cxn ang="0">
                  <a:pos x="117" y="87"/>
                </a:cxn>
                <a:cxn ang="0">
                  <a:pos x="106" y="56"/>
                </a:cxn>
                <a:cxn ang="0">
                  <a:pos x="88" y="8"/>
                </a:cxn>
                <a:cxn ang="0">
                  <a:pos x="83" y="44"/>
                </a:cxn>
                <a:cxn ang="0">
                  <a:pos x="38" y="44"/>
                </a:cxn>
                <a:cxn ang="0">
                  <a:pos x="32" y="8"/>
                </a:cxn>
                <a:cxn ang="0">
                  <a:pos x="88" y="8"/>
                </a:cxn>
                <a:cxn ang="0">
                  <a:pos x="98" y="71"/>
                </a:cxn>
                <a:cxn ang="0">
                  <a:pos x="62" y="109"/>
                </a:cxn>
                <a:cxn ang="0">
                  <a:pos x="25" y="71"/>
                </a:cxn>
                <a:cxn ang="0">
                  <a:pos x="24" y="65"/>
                </a:cxn>
                <a:cxn ang="0">
                  <a:pos x="53" y="51"/>
                </a:cxn>
                <a:cxn ang="0">
                  <a:pos x="71" y="51"/>
                </a:cxn>
                <a:cxn ang="0">
                  <a:pos x="99" y="65"/>
                </a:cxn>
                <a:cxn ang="0">
                  <a:pos x="98" y="71"/>
                </a:cxn>
              </a:cxnLst>
              <a:rect l="0" t="0" r="r" b="b"/>
              <a:pathLst>
                <a:path w="121" h="116">
                  <a:moveTo>
                    <a:pt x="106" y="56"/>
                  </a:moveTo>
                  <a:cubicBezTo>
                    <a:pt x="106" y="56"/>
                    <a:pt x="106" y="56"/>
                    <a:pt x="106" y="56"/>
                  </a:cubicBezTo>
                  <a:cubicBezTo>
                    <a:pt x="105" y="46"/>
                    <a:pt x="100" y="38"/>
                    <a:pt x="92" y="32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3" y="39"/>
                    <a:pt x="19" y="46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5" y="60"/>
                    <a:pt x="0" y="74"/>
                    <a:pt x="3" y="87"/>
                  </a:cubicBezTo>
                  <a:cubicBezTo>
                    <a:pt x="5" y="87"/>
                    <a:pt x="8" y="86"/>
                    <a:pt x="10" y="85"/>
                  </a:cubicBezTo>
                  <a:cubicBezTo>
                    <a:pt x="14" y="83"/>
                    <a:pt x="17" y="80"/>
                    <a:pt x="19" y="76"/>
                  </a:cubicBezTo>
                  <a:cubicBezTo>
                    <a:pt x="25" y="97"/>
                    <a:pt x="41" y="116"/>
                    <a:pt x="62" y="116"/>
                  </a:cubicBezTo>
                  <a:cubicBezTo>
                    <a:pt x="81" y="116"/>
                    <a:pt x="97" y="98"/>
                    <a:pt x="103" y="79"/>
                  </a:cubicBezTo>
                  <a:cubicBezTo>
                    <a:pt x="105" y="81"/>
                    <a:pt x="108" y="84"/>
                    <a:pt x="111" y="85"/>
                  </a:cubicBezTo>
                  <a:cubicBezTo>
                    <a:pt x="113" y="86"/>
                    <a:pt x="115" y="87"/>
                    <a:pt x="117" y="87"/>
                  </a:cubicBezTo>
                  <a:cubicBezTo>
                    <a:pt x="121" y="76"/>
                    <a:pt x="116" y="63"/>
                    <a:pt x="106" y="56"/>
                  </a:cubicBezTo>
                  <a:close/>
                  <a:moveTo>
                    <a:pt x="88" y="8"/>
                  </a:moveTo>
                  <a:cubicBezTo>
                    <a:pt x="83" y="44"/>
                    <a:pt x="83" y="44"/>
                    <a:pt x="83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2" y="8"/>
                    <a:pt x="32" y="8"/>
                    <a:pt x="32" y="8"/>
                  </a:cubicBezTo>
                  <a:lnTo>
                    <a:pt x="88" y="8"/>
                  </a:lnTo>
                  <a:close/>
                  <a:moveTo>
                    <a:pt x="98" y="71"/>
                  </a:moveTo>
                  <a:cubicBezTo>
                    <a:pt x="93" y="90"/>
                    <a:pt x="79" y="109"/>
                    <a:pt x="62" y="109"/>
                  </a:cubicBezTo>
                  <a:cubicBezTo>
                    <a:pt x="43" y="109"/>
                    <a:pt x="30" y="89"/>
                    <a:pt x="25" y="71"/>
                  </a:cubicBezTo>
                  <a:cubicBezTo>
                    <a:pt x="25" y="69"/>
                    <a:pt x="24" y="67"/>
                    <a:pt x="24" y="65"/>
                  </a:cubicBezTo>
                  <a:cubicBezTo>
                    <a:pt x="36" y="65"/>
                    <a:pt x="46" y="59"/>
                    <a:pt x="53" y="51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8" y="59"/>
                    <a:pt x="88" y="65"/>
                    <a:pt x="99" y="65"/>
                  </a:cubicBezTo>
                  <a:cubicBezTo>
                    <a:pt x="99" y="67"/>
                    <a:pt x="99" y="69"/>
                    <a:pt x="98" y="7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5572516" y="2957295"/>
            <a:ext cx="275581" cy="275581"/>
            <a:chOff x="5599113" y="3013075"/>
            <a:chExt cx="292100" cy="292100"/>
          </a:xfrm>
          <a:solidFill>
            <a:schemeClr val="tx2"/>
          </a:solidFill>
        </p:grpSpPr>
        <p:sp>
          <p:nvSpPr>
            <p:cNvPr id="138" name="Freeform 228"/>
            <p:cNvSpPr>
              <a:spLocks noEditPoints="1"/>
            </p:cNvSpPr>
            <p:nvPr/>
          </p:nvSpPr>
          <p:spPr bwMode="auto">
            <a:xfrm>
              <a:off x="5599113" y="3013075"/>
              <a:ext cx="292100" cy="292100"/>
            </a:xfrm>
            <a:custGeom>
              <a:avLst/>
              <a:gdLst/>
              <a:ahLst/>
              <a:cxnLst>
                <a:cxn ang="0">
                  <a:pos x="94" y="66"/>
                </a:cxn>
                <a:cxn ang="0">
                  <a:pos x="84" y="66"/>
                </a:cxn>
                <a:cxn ang="0">
                  <a:pos x="94" y="40"/>
                </a:cxn>
                <a:cxn ang="0">
                  <a:pos x="58" y="0"/>
                </a:cxn>
                <a:cxn ang="0">
                  <a:pos x="25" y="23"/>
                </a:cxn>
                <a:cxn ang="0">
                  <a:pos x="22" y="36"/>
                </a:cxn>
                <a:cxn ang="0">
                  <a:pos x="22" y="40"/>
                </a:cxn>
                <a:cxn ang="0">
                  <a:pos x="32" y="66"/>
                </a:cxn>
                <a:cxn ang="0">
                  <a:pos x="21" y="66"/>
                </a:cxn>
                <a:cxn ang="0">
                  <a:pos x="0" y="87"/>
                </a:cxn>
                <a:cxn ang="0">
                  <a:pos x="0" y="116"/>
                </a:cxn>
                <a:cxn ang="0">
                  <a:pos x="116" y="116"/>
                </a:cxn>
                <a:cxn ang="0">
                  <a:pos x="116" y="87"/>
                </a:cxn>
                <a:cxn ang="0">
                  <a:pos x="94" y="66"/>
                </a:cxn>
                <a:cxn ang="0">
                  <a:pos x="29" y="40"/>
                </a:cxn>
                <a:cxn ang="0">
                  <a:pos x="30" y="34"/>
                </a:cxn>
                <a:cxn ang="0">
                  <a:pos x="43" y="19"/>
                </a:cxn>
                <a:cxn ang="0">
                  <a:pos x="78" y="31"/>
                </a:cxn>
                <a:cxn ang="0">
                  <a:pos x="85" y="30"/>
                </a:cxn>
                <a:cxn ang="0">
                  <a:pos x="87" y="40"/>
                </a:cxn>
                <a:cxn ang="0">
                  <a:pos x="58" y="73"/>
                </a:cxn>
                <a:cxn ang="0">
                  <a:pos x="29" y="40"/>
                </a:cxn>
                <a:cxn ang="0">
                  <a:pos x="7" y="109"/>
                </a:cxn>
                <a:cxn ang="0">
                  <a:pos x="7" y="87"/>
                </a:cxn>
                <a:cxn ang="0">
                  <a:pos x="21" y="73"/>
                </a:cxn>
                <a:cxn ang="0">
                  <a:pos x="39" y="73"/>
                </a:cxn>
                <a:cxn ang="0">
                  <a:pos x="58" y="80"/>
                </a:cxn>
                <a:cxn ang="0">
                  <a:pos x="58" y="109"/>
                </a:cxn>
                <a:cxn ang="0">
                  <a:pos x="7" y="109"/>
                </a:cxn>
                <a:cxn ang="0">
                  <a:pos x="108" y="109"/>
                </a:cxn>
                <a:cxn ang="0">
                  <a:pos x="65" y="109"/>
                </a:cxn>
                <a:cxn ang="0">
                  <a:pos x="65" y="79"/>
                </a:cxn>
                <a:cxn ang="0">
                  <a:pos x="77" y="73"/>
                </a:cxn>
                <a:cxn ang="0">
                  <a:pos x="94" y="73"/>
                </a:cxn>
                <a:cxn ang="0">
                  <a:pos x="108" y="87"/>
                </a:cxn>
                <a:cxn ang="0">
                  <a:pos x="108" y="109"/>
                </a:cxn>
              </a:cxnLst>
              <a:rect l="0" t="0" r="r" b="b"/>
              <a:pathLst>
                <a:path w="116" h="116">
                  <a:moveTo>
                    <a:pt x="94" y="66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90" y="59"/>
                    <a:pt x="94" y="50"/>
                    <a:pt x="94" y="40"/>
                  </a:cubicBezTo>
                  <a:cubicBezTo>
                    <a:pt x="94" y="13"/>
                    <a:pt x="76" y="0"/>
                    <a:pt x="58" y="0"/>
                  </a:cubicBezTo>
                  <a:cubicBezTo>
                    <a:pt x="44" y="0"/>
                    <a:pt x="31" y="8"/>
                    <a:pt x="25" y="23"/>
                  </a:cubicBezTo>
                  <a:cubicBezTo>
                    <a:pt x="23" y="27"/>
                    <a:pt x="22" y="36"/>
                    <a:pt x="22" y="36"/>
                  </a:cubicBezTo>
                  <a:cubicBezTo>
                    <a:pt x="22" y="38"/>
                    <a:pt x="22" y="39"/>
                    <a:pt x="22" y="40"/>
                  </a:cubicBezTo>
                  <a:cubicBezTo>
                    <a:pt x="22" y="50"/>
                    <a:pt x="26" y="59"/>
                    <a:pt x="32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9" y="66"/>
                    <a:pt x="0" y="75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6" y="75"/>
                    <a:pt x="106" y="66"/>
                    <a:pt x="94" y="66"/>
                  </a:cubicBezTo>
                  <a:close/>
                  <a:moveTo>
                    <a:pt x="29" y="40"/>
                  </a:moveTo>
                  <a:cubicBezTo>
                    <a:pt x="29" y="38"/>
                    <a:pt x="30" y="36"/>
                    <a:pt x="30" y="34"/>
                  </a:cubicBezTo>
                  <a:cubicBezTo>
                    <a:pt x="36" y="31"/>
                    <a:pt x="40" y="26"/>
                    <a:pt x="43" y="19"/>
                  </a:cubicBezTo>
                  <a:cubicBezTo>
                    <a:pt x="49" y="26"/>
                    <a:pt x="63" y="31"/>
                    <a:pt x="78" y="31"/>
                  </a:cubicBezTo>
                  <a:cubicBezTo>
                    <a:pt x="81" y="31"/>
                    <a:pt x="83" y="30"/>
                    <a:pt x="85" y="30"/>
                  </a:cubicBezTo>
                  <a:cubicBezTo>
                    <a:pt x="86" y="33"/>
                    <a:pt x="87" y="36"/>
                    <a:pt x="87" y="40"/>
                  </a:cubicBezTo>
                  <a:cubicBezTo>
                    <a:pt x="87" y="58"/>
                    <a:pt x="69" y="73"/>
                    <a:pt x="58" y="73"/>
                  </a:cubicBezTo>
                  <a:cubicBezTo>
                    <a:pt x="47" y="73"/>
                    <a:pt x="29" y="58"/>
                    <a:pt x="29" y="40"/>
                  </a:cubicBezTo>
                  <a:close/>
                  <a:moveTo>
                    <a:pt x="7" y="109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79"/>
                    <a:pt x="13" y="73"/>
                    <a:pt x="21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5" y="77"/>
                    <a:pt x="52" y="80"/>
                    <a:pt x="58" y="80"/>
                  </a:cubicBezTo>
                  <a:cubicBezTo>
                    <a:pt x="58" y="109"/>
                    <a:pt x="58" y="109"/>
                    <a:pt x="58" y="109"/>
                  </a:cubicBezTo>
                  <a:lnTo>
                    <a:pt x="7" y="109"/>
                  </a:lnTo>
                  <a:close/>
                  <a:moveTo>
                    <a:pt x="108" y="109"/>
                  </a:moveTo>
                  <a:cubicBezTo>
                    <a:pt x="65" y="109"/>
                    <a:pt x="65" y="109"/>
                    <a:pt x="65" y="109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69" y="78"/>
                    <a:pt x="73" y="76"/>
                    <a:pt x="77" y="73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102" y="73"/>
                    <a:pt x="108" y="79"/>
                    <a:pt x="108" y="87"/>
                  </a:cubicBezTo>
                  <a:lnTo>
                    <a:pt x="10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39" name="Oval 229"/>
            <p:cNvSpPr>
              <a:spLocks noChangeArrowheads="1"/>
            </p:cNvSpPr>
            <p:nvPr/>
          </p:nvSpPr>
          <p:spPr bwMode="auto">
            <a:xfrm>
              <a:off x="5707063" y="3106738"/>
              <a:ext cx="19050" cy="174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40" name="Oval 230"/>
            <p:cNvSpPr>
              <a:spLocks noChangeArrowheads="1"/>
            </p:cNvSpPr>
            <p:nvPr/>
          </p:nvSpPr>
          <p:spPr bwMode="auto">
            <a:xfrm>
              <a:off x="5762626" y="3106738"/>
              <a:ext cx="17463" cy="174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41" name="Freeform 231"/>
            <p:cNvSpPr/>
            <p:nvPr/>
          </p:nvSpPr>
          <p:spPr bwMode="auto">
            <a:xfrm>
              <a:off x="5651501" y="3214688"/>
              <a:ext cx="55563" cy="5556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3" y="0"/>
                </a:cxn>
                <a:cxn ang="0">
                  <a:pos x="13" y="11"/>
                </a:cxn>
                <a:cxn ang="0">
                  <a:pos x="0" y="11"/>
                </a:cxn>
                <a:cxn ang="0">
                  <a:pos x="0" y="24"/>
                </a:cxn>
                <a:cxn ang="0">
                  <a:pos x="13" y="24"/>
                </a:cxn>
                <a:cxn ang="0">
                  <a:pos x="13" y="35"/>
                </a:cxn>
                <a:cxn ang="0">
                  <a:pos x="24" y="35"/>
                </a:cxn>
                <a:cxn ang="0">
                  <a:pos x="24" y="24"/>
                </a:cxn>
                <a:cxn ang="0">
                  <a:pos x="35" y="24"/>
                </a:cxn>
                <a:cxn ang="0">
                  <a:pos x="35" y="11"/>
                </a:cxn>
                <a:cxn ang="0">
                  <a:pos x="24" y="11"/>
                </a:cxn>
                <a:cxn ang="0">
                  <a:pos x="24" y="0"/>
                </a:cxn>
              </a:cxnLst>
              <a:rect l="0" t="0" r="r" b="b"/>
              <a:pathLst>
                <a:path w="35" h="35">
                  <a:moveTo>
                    <a:pt x="24" y="0"/>
                  </a:moveTo>
                  <a:lnTo>
                    <a:pt x="13" y="0"/>
                  </a:lnTo>
                  <a:lnTo>
                    <a:pt x="13" y="11"/>
                  </a:lnTo>
                  <a:lnTo>
                    <a:pt x="0" y="11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35"/>
                  </a:lnTo>
                  <a:lnTo>
                    <a:pt x="24" y="35"/>
                  </a:lnTo>
                  <a:lnTo>
                    <a:pt x="24" y="24"/>
                  </a:lnTo>
                  <a:lnTo>
                    <a:pt x="35" y="24"/>
                  </a:lnTo>
                  <a:lnTo>
                    <a:pt x="35" y="11"/>
                  </a:lnTo>
                  <a:lnTo>
                    <a:pt x="24" y="11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1187182" y="2957295"/>
            <a:ext cx="239636" cy="275581"/>
            <a:chOff x="950913" y="3013075"/>
            <a:chExt cx="254000" cy="292100"/>
          </a:xfrm>
          <a:solidFill>
            <a:schemeClr val="tx2"/>
          </a:solidFill>
        </p:grpSpPr>
        <p:sp>
          <p:nvSpPr>
            <p:cNvPr id="136" name="Freeform 232"/>
            <p:cNvSpPr>
              <a:spLocks noEditPoints="1"/>
            </p:cNvSpPr>
            <p:nvPr/>
          </p:nvSpPr>
          <p:spPr bwMode="auto">
            <a:xfrm>
              <a:off x="950913" y="3013075"/>
              <a:ext cx="254000" cy="292100"/>
            </a:xfrm>
            <a:custGeom>
              <a:avLst/>
              <a:gdLst/>
              <a:ahLst/>
              <a:cxnLst>
                <a:cxn ang="0">
                  <a:pos x="98" y="42"/>
                </a:cxn>
                <a:cxn ang="0">
                  <a:pos x="86" y="31"/>
                </a:cxn>
                <a:cxn ang="0">
                  <a:pos x="83" y="28"/>
                </a:cxn>
                <a:cxn ang="0">
                  <a:pos x="80" y="25"/>
                </a:cxn>
                <a:cxn ang="0">
                  <a:pos x="80" y="20"/>
                </a:cxn>
                <a:cxn ang="0">
                  <a:pos x="79" y="6"/>
                </a:cxn>
                <a:cxn ang="0">
                  <a:pos x="70" y="0"/>
                </a:cxn>
                <a:cxn ang="0">
                  <a:pos x="27" y="1"/>
                </a:cxn>
                <a:cxn ang="0">
                  <a:pos x="21" y="10"/>
                </a:cxn>
                <a:cxn ang="0">
                  <a:pos x="21" y="22"/>
                </a:cxn>
                <a:cxn ang="0">
                  <a:pos x="15" y="28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0" y="52"/>
                </a:cxn>
                <a:cxn ang="0">
                  <a:pos x="0" y="85"/>
                </a:cxn>
                <a:cxn ang="0">
                  <a:pos x="0" y="107"/>
                </a:cxn>
                <a:cxn ang="0">
                  <a:pos x="0" y="114"/>
                </a:cxn>
                <a:cxn ang="0">
                  <a:pos x="5" y="116"/>
                </a:cxn>
                <a:cxn ang="0">
                  <a:pos x="51" y="116"/>
                </a:cxn>
                <a:cxn ang="0">
                  <a:pos x="56" y="116"/>
                </a:cxn>
                <a:cxn ang="0">
                  <a:pos x="62" y="116"/>
                </a:cxn>
                <a:cxn ang="0">
                  <a:pos x="67" y="116"/>
                </a:cxn>
                <a:cxn ang="0">
                  <a:pos x="95" y="116"/>
                </a:cxn>
                <a:cxn ang="0">
                  <a:pos x="99" y="116"/>
                </a:cxn>
                <a:cxn ang="0">
                  <a:pos x="101" y="57"/>
                </a:cxn>
                <a:cxn ang="0">
                  <a:pos x="101" y="48"/>
                </a:cxn>
                <a:cxn ang="0">
                  <a:pos x="29" y="17"/>
                </a:cxn>
                <a:cxn ang="0">
                  <a:pos x="29" y="10"/>
                </a:cxn>
                <a:cxn ang="0">
                  <a:pos x="70" y="8"/>
                </a:cxn>
                <a:cxn ang="0">
                  <a:pos x="72" y="20"/>
                </a:cxn>
                <a:cxn ang="0">
                  <a:pos x="69" y="22"/>
                </a:cxn>
                <a:cxn ang="0">
                  <a:pos x="33" y="22"/>
                </a:cxn>
                <a:cxn ang="0">
                  <a:pos x="29" y="20"/>
                </a:cxn>
                <a:cxn ang="0">
                  <a:pos x="58" y="56"/>
                </a:cxn>
                <a:cxn ang="0">
                  <a:pos x="58" y="107"/>
                </a:cxn>
                <a:cxn ang="0">
                  <a:pos x="55" y="109"/>
                </a:cxn>
                <a:cxn ang="0">
                  <a:pos x="9" y="109"/>
                </a:cxn>
                <a:cxn ang="0">
                  <a:pos x="7" y="53"/>
                </a:cxn>
                <a:cxn ang="0">
                  <a:pos x="53" y="51"/>
                </a:cxn>
                <a:cxn ang="0">
                  <a:pos x="58" y="53"/>
                </a:cxn>
                <a:cxn ang="0">
                  <a:pos x="64" y="42"/>
                </a:cxn>
                <a:cxn ang="0">
                  <a:pos x="59" y="44"/>
                </a:cxn>
                <a:cxn ang="0">
                  <a:pos x="12" y="44"/>
                </a:cxn>
                <a:cxn ang="0">
                  <a:pos x="23" y="31"/>
                </a:cxn>
                <a:cxn ang="0">
                  <a:pos x="27" y="29"/>
                </a:cxn>
                <a:cxn ang="0">
                  <a:pos x="70" y="29"/>
                </a:cxn>
                <a:cxn ang="0">
                  <a:pos x="76" y="29"/>
                </a:cxn>
                <a:cxn ang="0">
                  <a:pos x="74" y="32"/>
                </a:cxn>
                <a:cxn ang="0">
                  <a:pos x="94" y="107"/>
                </a:cxn>
                <a:cxn ang="0">
                  <a:pos x="67" y="109"/>
                </a:cxn>
                <a:cxn ang="0">
                  <a:pos x="65" y="53"/>
                </a:cxn>
                <a:cxn ang="0">
                  <a:pos x="78" y="38"/>
                </a:cxn>
                <a:cxn ang="0">
                  <a:pos x="82" y="37"/>
                </a:cxn>
                <a:cxn ang="0">
                  <a:pos x="88" y="43"/>
                </a:cxn>
                <a:cxn ang="0">
                  <a:pos x="94" y="51"/>
                </a:cxn>
              </a:cxnLst>
              <a:rect l="0" t="0" r="r" b="b"/>
              <a:pathLst>
                <a:path w="101" h="116">
                  <a:moveTo>
                    <a:pt x="100" y="45"/>
                  </a:moveTo>
                  <a:cubicBezTo>
                    <a:pt x="100" y="44"/>
                    <a:pt x="99" y="43"/>
                    <a:pt x="98" y="42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7" y="32"/>
                    <a:pt x="87" y="31"/>
                    <a:pt x="86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7"/>
                    <a:pt x="82" y="26"/>
                    <a:pt x="81" y="26"/>
                  </a:cubicBezTo>
                  <a:cubicBezTo>
                    <a:pt x="81" y="26"/>
                    <a:pt x="80" y="25"/>
                    <a:pt x="80" y="25"/>
                  </a:cubicBezTo>
                  <a:cubicBezTo>
                    <a:pt x="80" y="24"/>
                    <a:pt x="80" y="24"/>
                    <a:pt x="80" y="23"/>
                  </a:cubicBezTo>
                  <a:cubicBezTo>
                    <a:pt x="80" y="23"/>
                    <a:pt x="80" y="21"/>
                    <a:pt x="80" y="2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8"/>
                    <a:pt x="79" y="7"/>
                    <a:pt x="79" y="6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3" y="1"/>
                    <a:pt x="71" y="0"/>
                    <a:pt x="7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28" y="1"/>
                    <a:pt x="27" y="1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1" y="8"/>
                    <a:pt x="21" y="1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21" y="22"/>
                    <a:pt x="20" y="23"/>
                    <a:pt x="20" y="23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4" y="29"/>
                    <a:pt x="13" y="30"/>
                    <a:pt x="12" y="3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2"/>
                    <a:pt x="0" y="52"/>
                  </a:cubicBezTo>
                  <a:cubicBezTo>
                    <a:pt x="0" y="53"/>
                    <a:pt x="0" y="55"/>
                    <a:pt x="0" y="5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8"/>
                    <a:pt x="0" y="89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8"/>
                    <a:pt x="0" y="110"/>
                    <a:pt x="0" y="11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6"/>
                    <a:pt x="1" y="116"/>
                    <a:pt x="2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6" y="116"/>
                    <a:pt x="8" y="116"/>
                    <a:pt x="9" y="116"/>
                  </a:cubicBezTo>
                  <a:cubicBezTo>
                    <a:pt x="51" y="116"/>
                    <a:pt x="51" y="116"/>
                    <a:pt x="51" y="116"/>
                  </a:cubicBezTo>
                  <a:cubicBezTo>
                    <a:pt x="52" y="116"/>
                    <a:pt x="54" y="116"/>
                    <a:pt x="55" y="116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7" y="116"/>
                    <a:pt x="58" y="116"/>
                    <a:pt x="59" y="116"/>
                  </a:cubicBezTo>
                  <a:cubicBezTo>
                    <a:pt x="60" y="116"/>
                    <a:pt x="61" y="116"/>
                    <a:pt x="62" y="116"/>
                  </a:cubicBezTo>
                  <a:cubicBezTo>
                    <a:pt x="63" y="116"/>
                    <a:pt x="63" y="116"/>
                    <a:pt x="63" y="116"/>
                  </a:cubicBezTo>
                  <a:cubicBezTo>
                    <a:pt x="64" y="116"/>
                    <a:pt x="66" y="116"/>
                    <a:pt x="67" y="116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3" y="116"/>
                    <a:pt x="95" y="116"/>
                    <a:pt x="95" y="116"/>
                  </a:cubicBezTo>
                  <a:cubicBezTo>
                    <a:pt x="96" y="116"/>
                    <a:pt x="97" y="116"/>
                    <a:pt x="99" y="116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100" y="116"/>
                    <a:pt x="101" y="116"/>
                    <a:pt x="101" y="114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1" y="56"/>
                    <a:pt x="101" y="55"/>
                    <a:pt x="101" y="53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7"/>
                    <a:pt x="101" y="45"/>
                    <a:pt x="100" y="45"/>
                  </a:cubicBezTo>
                  <a:close/>
                  <a:moveTo>
                    <a:pt x="29" y="17"/>
                  </a:moveTo>
                  <a:cubicBezTo>
                    <a:pt x="29" y="16"/>
                    <a:pt x="29" y="14"/>
                    <a:pt x="29" y="1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1" y="8"/>
                    <a:pt x="72" y="8"/>
                    <a:pt x="72" y="1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1" y="22"/>
                    <a:pt x="70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8" y="22"/>
                    <a:pt x="66" y="22"/>
                    <a:pt x="65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2"/>
                    <a:pt x="31" y="22"/>
                    <a:pt x="30" y="22"/>
                  </a:cubicBezTo>
                  <a:cubicBezTo>
                    <a:pt x="29" y="22"/>
                    <a:pt x="29" y="21"/>
                    <a:pt x="29" y="20"/>
                  </a:cubicBezTo>
                  <a:lnTo>
                    <a:pt x="29" y="17"/>
                  </a:lnTo>
                  <a:close/>
                  <a:moveTo>
                    <a:pt x="58" y="56"/>
                  </a:moveTo>
                  <a:cubicBezTo>
                    <a:pt x="58" y="57"/>
                    <a:pt x="58" y="59"/>
                    <a:pt x="58" y="60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8"/>
                    <a:pt x="57" y="109"/>
                    <a:pt x="56" y="109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54" y="109"/>
                    <a:pt x="52" y="109"/>
                    <a:pt x="51" y="109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8" y="109"/>
                    <a:pt x="7" y="108"/>
                    <a:pt x="7" y="107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2"/>
                    <a:pt x="8" y="51"/>
                    <a:pt x="9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4" y="51"/>
                    <a:pt x="56" y="51"/>
                    <a:pt x="56" y="51"/>
                  </a:cubicBezTo>
                  <a:cubicBezTo>
                    <a:pt x="57" y="51"/>
                    <a:pt x="58" y="52"/>
                    <a:pt x="58" y="53"/>
                  </a:cubicBezTo>
                  <a:lnTo>
                    <a:pt x="58" y="56"/>
                  </a:lnTo>
                  <a:close/>
                  <a:moveTo>
                    <a:pt x="64" y="42"/>
                  </a:moveTo>
                  <a:cubicBezTo>
                    <a:pt x="63" y="43"/>
                    <a:pt x="62" y="44"/>
                    <a:pt x="61" y="44"/>
                  </a:cubicBezTo>
                  <a:cubicBezTo>
                    <a:pt x="61" y="44"/>
                    <a:pt x="60" y="44"/>
                    <a:pt x="59" y="44"/>
                  </a:cubicBezTo>
                  <a:cubicBezTo>
                    <a:pt x="58" y="44"/>
                    <a:pt x="57" y="44"/>
                    <a:pt x="56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0" y="44"/>
                    <a:pt x="10" y="43"/>
                    <a:pt x="11" y="4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0"/>
                    <a:pt x="25" y="29"/>
                    <a:pt x="26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9"/>
                    <a:pt x="30" y="29"/>
                    <a:pt x="31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1" y="29"/>
                    <a:pt x="73" y="29"/>
                    <a:pt x="73" y="29"/>
                  </a:cubicBezTo>
                  <a:cubicBezTo>
                    <a:pt x="74" y="29"/>
                    <a:pt x="75" y="29"/>
                    <a:pt x="76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5" y="31"/>
                    <a:pt x="74" y="32"/>
                  </a:cubicBezTo>
                  <a:lnTo>
                    <a:pt x="64" y="42"/>
                  </a:lnTo>
                  <a:close/>
                  <a:moveTo>
                    <a:pt x="94" y="107"/>
                  </a:moveTo>
                  <a:cubicBezTo>
                    <a:pt x="94" y="108"/>
                    <a:pt x="93" y="109"/>
                    <a:pt x="92" y="109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6" y="109"/>
                    <a:pt x="65" y="108"/>
                    <a:pt x="65" y="107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5" y="52"/>
                    <a:pt x="66" y="51"/>
                    <a:pt x="66" y="5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9" y="38"/>
                    <a:pt x="80" y="37"/>
                    <a:pt x="80" y="36"/>
                  </a:cubicBezTo>
                  <a:cubicBezTo>
                    <a:pt x="80" y="36"/>
                    <a:pt x="81" y="36"/>
                    <a:pt x="82" y="37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6" y="41"/>
                    <a:pt x="87" y="42"/>
                    <a:pt x="88" y="43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3" y="48"/>
                    <a:pt x="94" y="50"/>
                    <a:pt x="94" y="51"/>
                  </a:cubicBezTo>
                  <a:lnTo>
                    <a:pt x="94" y="1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37" name="Freeform 233"/>
            <p:cNvSpPr/>
            <p:nvPr/>
          </p:nvSpPr>
          <p:spPr bwMode="auto">
            <a:xfrm>
              <a:off x="1003301" y="3179763"/>
              <a:ext cx="55563" cy="90488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2" y="36"/>
                </a:cxn>
                <a:cxn ang="0">
                  <a:pos x="20" y="36"/>
                </a:cxn>
                <a:cxn ang="0">
                  <a:pos x="22" y="34"/>
                </a:cxn>
                <a:cxn ang="0">
                  <a:pos x="22" y="2"/>
                </a:cxn>
                <a:cxn ang="0">
                  <a:pos x="2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4"/>
                </a:cxn>
              </a:cxnLst>
              <a:rect l="0" t="0" r="r" b="b"/>
              <a:pathLst>
                <a:path w="22" h="36">
                  <a:moveTo>
                    <a:pt x="0" y="34"/>
                  </a:moveTo>
                  <a:cubicBezTo>
                    <a:pt x="0" y="35"/>
                    <a:pt x="1" y="36"/>
                    <a:pt x="2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1" y="36"/>
                    <a:pt x="22" y="35"/>
                    <a:pt x="22" y="34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94" name="Freeform 234"/>
          <p:cNvSpPr/>
          <p:nvPr/>
        </p:nvSpPr>
        <p:spPr bwMode="auto">
          <a:xfrm>
            <a:off x="4005898" y="4103055"/>
            <a:ext cx="158759" cy="232147"/>
          </a:xfrm>
          <a:custGeom>
            <a:avLst/>
            <a:gdLst>
              <a:gd name="T0" fmla="*/ 25400 w 106"/>
              <a:gd name="T1" fmla="*/ 246062 h 155"/>
              <a:gd name="T2" fmla="*/ 168275 w 106"/>
              <a:gd name="T3" fmla="*/ 122237 h 155"/>
              <a:gd name="T4" fmla="*/ 25400 w 106"/>
              <a:gd name="T5" fmla="*/ 0 h 155"/>
              <a:gd name="T6" fmla="*/ 0 w 106"/>
              <a:gd name="T7" fmla="*/ 26987 h 155"/>
              <a:gd name="T8" fmla="*/ 112713 w 106"/>
              <a:gd name="T9" fmla="*/ 122237 h 155"/>
              <a:gd name="T10" fmla="*/ 0 w 106"/>
              <a:gd name="T11" fmla="*/ 219075 h 155"/>
              <a:gd name="T12" fmla="*/ 25400 w 106"/>
              <a:gd name="T13" fmla="*/ 246062 h 155"/>
              <a:gd name="T14" fmla="*/ 25400 w 106"/>
              <a:gd name="T15" fmla="*/ 246062 h 15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55">
                <a:moveTo>
                  <a:pt x="16" y="155"/>
                </a:moveTo>
                <a:lnTo>
                  <a:pt x="106" y="77"/>
                </a:lnTo>
                <a:lnTo>
                  <a:pt x="16" y="0"/>
                </a:lnTo>
                <a:lnTo>
                  <a:pt x="0" y="17"/>
                </a:lnTo>
                <a:lnTo>
                  <a:pt x="71" y="77"/>
                </a:lnTo>
                <a:lnTo>
                  <a:pt x="0" y="138"/>
                </a:lnTo>
                <a:lnTo>
                  <a:pt x="16" y="15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5" name="Freeform 235"/>
          <p:cNvSpPr/>
          <p:nvPr/>
        </p:nvSpPr>
        <p:spPr bwMode="auto">
          <a:xfrm>
            <a:off x="3403813" y="4103055"/>
            <a:ext cx="158759" cy="232147"/>
          </a:xfrm>
          <a:custGeom>
            <a:avLst/>
            <a:gdLst>
              <a:gd name="T0" fmla="*/ 142875 w 106"/>
              <a:gd name="T1" fmla="*/ 246062 h 155"/>
              <a:gd name="T2" fmla="*/ 168275 w 106"/>
              <a:gd name="T3" fmla="*/ 219075 h 155"/>
              <a:gd name="T4" fmla="*/ 57150 w 106"/>
              <a:gd name="T5" fmla="*/ 122237 h 155"/>
              <a:gd name="T6" fmla="*/ 168275 w 106"/>
              <a:gd name="T7" fmla="*/ 26987 h 155"/>
              <a:gd name="T8" fmla="*/ 142875 w 106"/>
              <a:gd name="T9" fmla="*/ 0 h 155"/>
              <a:gd name="T10" fmla="*/ 0 w 106"/>
              <a:gd name="T11" fmla="*/ 122237 h 155"/>
              <a:gd name="T12" fmla="*/ 142875 w 106"/>
              <a:gd name="T13" fmla="*/ 246062 h 155"/>
              <a:gd name="T14" fmla="*/ 142875 w 106"/>
              <a:gd name="T15" fmla="*/ 246062 h 15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55">
                <a:moveTo>
                  <a:pt x="90" y="155"/>
                </a:moveTo>
                <a:lnTo>
                  <a:pt x="106" y="138"/>
                </a:lnTo>
                <a:lnTo>
                  <a:pt x="36" y="77"/>
                </a:lnTo>
                <a:lnTo>
                  <a:pt x="106" y="17"/>
                </a:lnTo>
                <a:lnTo>
                  <a:pt x="90" y="0"/>
                </a:lnTo>
                <a:lnTo>
                  <a:pt x="0" y="77"/>
                </a:lnTo>
                <a:lnTo>
                  <a:pt x="90" y="15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6" name="Freeform 236"/>
          <p:cNvSpPr/>
          <p:nvPr/>
        </p:nvSpPr>
        <p:spPr bwMode="auto">
          <a:xfrm>
            <a:off x="2830184" y="4133009"/>
            <a:ext cx="233645" cy="157261"/>
          </a:xfrm>
          <a:custGeom>
            <a:avLst/>
            <a:gdLst>
              <a:gd name="T0" fmla="*/ 28575 w 156"/>
              <a:gd name="T1" fmla="*/ 166687 h 105"/>
              <a:gd name="T2" fmla="*/ 123825 w 156"/>
              <a:gd name="T3" fmla="*/ 55562 h 105"/>
              <a:gd name="T4" fmla="*/ 219075 w 156"/>
              <a:gd name="T5" fmla="*/ 166687 h 105"/>
              <a:gd name="T6" fmla="*/ 247650 w 156"/>
              <a:gd name="T7" fmla="*/ 144462 h 105"/>
              <a:gd name="T8" fmla="*/ 123825 w 156"/>
              <a:gd name="T9" fmla="*/ 0 h 105"/>
              <a:gd name="T10" fmla="*/ 0 w 156"/>
              <a:gd name="T11" fmla="*/ 144462 h 105"/>
              <a:gd name="T12" fmla="*/ 28575 w 156"/>
              <a:gd name="T13" fmla="*/ 166687 h 105"/>
              <a:gd name="T14" fmla="*/ 28575 w 156"/>
              <a:gd name="T15" fmla="*/ 166687 h 10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05">
                <a:moveTo>
                  <a:pt x="18" y="105"/>
                </a:moveTo>
                <a:lnTo>
                  <a:pt x="78" y="35"/>
                </a:lnTo>
                <a:lnTo>
                  <a:pt x="138" y="105"/>
                </a:lnTo>
                <a:lnTo>
                  <a:pt x="156" y="91"/>
                </a:lnTo>
                <a:lnTo>
                  <a:pt x="78" y="0"/>
                </a:lnTo>
                <a:lnTo>
                  <a:pt x="0" y="91"/>
                </a:lnTo>
                <a:lnTo>
                  <a:pt x="18" y="10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7" name="Freeform 237"/>
          <p:cNvSpPr/>
          <p:nvPr/>
        </p:nvSpPr>
        <p:spPr bwMode="auto">
          <a:xfrm>
            <a:off x="2279022" y="4147986"/>
            <a:ext cx="232148" cy="158759"/>
          </a:xfrm>
          <a:custGeom>
            <a:avLst/>
            <a:gdLst>
              <a:gd name="T0" fmla="*/ 123825 w 155"/>
              <a:gd name="T1" fmla="*/ 168275 h 106"/>
              <a:gd name="T2" fmla="*/ 246063 w 155"/>
              <a:gd name="T3" fmla="*/ 22225 h 106"/>
              <a:gd name="T4" fmla="*/ 219075 w 155"/>
              <a:gd name="T5" fmla="*/ 0 h 106"/>
              <a:gd name="T6" fmla="*/ 123825 w 155"/>
              <a:gd name="T7" fmla="*/ 111125 h 106"/>
              <a:gd name="T8" fmla="*/ 26988 w 155"/>
              <a:gd name="T9" fmla="*/ 0 h 106"/>
              <a:gd name="T10" fmla="*/ 0 w 155"/>
              <a:gd name="T11" fmla="*/ 22225 h 106"/>
              <a:gd name="T12" fmla="*/ 123825 w 155"/>
              <a:gd name="T13" fmla="*/ 168275 h 106"/>
              <a:gd name="T14" fmla="*/ 123825 w 155"/>
              <a:gd name="T15" fmla="*/ 168275 h 10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5" h="106">
                <a:moveTo>
                  <a:pt x="78" y="106"/>
                </a:moveTo>
                <a:lnTo>
                  <a:pt x="155" y="14"/>
                </a:lnTo>
                <a:lnTo>
                  <a:pt x="138" y="0"/>
                </a:lnTo>
                <a:lnTo>
                  <a:pt x="78" y="70"/>
                </a:lnTo>
                <a:lnTo>
                  <a:pt x="17" y="0"/>
                </a:lnTo>
                <a:lnTo>
                  <a:pt x="0" y="14"/>
                </a:lnTo>
                <a:lnTo>
                  <a:pt x="78" y="10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98" name="Group 97"/>
          <p:cNvGrpSpPr/>
          <p:nvPr/>
        </p:nvGrpSpPr>
        <p:grpSpPr>
          <a:xfrm>
            <a:off x="6125176" y="4080588"/>
            <a:ext cx="239636" cy="242631"/>
            <a:chOff x="6184901" y="4203700"/>
            <a:chExt cx="254000" cy="257175"/>
          </a:xfrm>
          <a:solidFill>
            <a:schemeClr val="tx2"/>
          </a:solidFill>
        </p:grpSpPr>
        <p:sp>
          <p:nvSpPr>
            <p:cNvPr id="134" name="Freeform 238"/>
            <p:cNvSpPr>
              <a:spLocks noEditPoints="1"/>
            </p:cNvSpPr>
            <p:nvPr/>
          </p:nvSpPr>
          <p:spPr bwMode="auto">
            <a:xfrm>
              <a:off x="6184901" y="4203700"/>
              <a:ext cx="254000" cy="257175"/>
            </a:xfrm>
            <a:custGeom>
              <a:avLst/>
              <a:gdLst/>
              <a:ahLst/>
              <a:cxnLst>
                <a:cxn ang="0">
                  <a:pos x="51" y="7"/>
                </a:cxn>
                <a:cxn ang="0">
                  <a:pos x="94" y="51"/>
                </a:cxn>
                <a:cxn ang="0">
                  <a:pos x="51" y="94"/>
                </a:cxn>
                <a:cxn ang="0">
                  <a:pos x="7" y="51"/>
                </a:cxn>
                <a:cxn ang="0">
                  <a:pos x="51" y="7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101" y="51"/>
                </a:cxn>
                <a:cxn ang="0">
                  <a:pos x="51" y="0"/>
                </a:cxn>
              </a:cxnLst>
              <a:rect l="0" t="0" r="r" b="b"/>
              <a:pathLst>
                <a:path w="101" h="102">
                  <a:moveTo>
                    <a:pt x="51" y="7"/>
                  </a:moveTo>
                  <a:cubicBezTo>
                    <a:pt x="75" y="7"/>
                    <a:pt x="94" y="27"/>
                    <a:pt x="94" y="51"/>
                  </a:cubicBezTo>
                  <a:cubicBezTo>
                    <a:pt x="94" y="75"/>
                    <a:pt x="75" y="94"/>
                    <a:pt x="51" y="94"/>
                  </a:cubicBezTo>
                  <a:cubicBezTo>
                    <a:pt x="27" y="94"/>
                    <a:pt x="7" y="75"/>
                    <a:pt x="7" y="51"/>
                  </a:cubicBezTo>
                  <a:cubicBezTo>
                    <a:pt x="7" y="27"/>
                    <a:pt x="27" y="7"/>
                    <a:pt x="51" y="7"/>
                  </a:cubicBezTo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79" y="102"/>
                    <a:pt x="101" y="79"/>
                    <a:pt x="101" y="51"/>
                  </a:cubicBezTo>
                  <a:cubicBezTo>
                    <a:pt x="101" y="23"/>
                    <a:pt x="79" y="0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35" name="Freeform 239"/>
            <p:cNvSpPr/>
            <p:nvPr/>
          </p:nvSpPr>
          <p:spPr bwMode="auto">
            <a:xfrm>
              <a:off x="6275388" y="4251325"/>
              <a:ext cx="90488" cy="153988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39" y="50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57" y="50"/>
                </a:cxn>
                <a:cxn ang="0">
                  <a:pos x="0" y="97"/>
                </a:cxn>
                <a:cxn ang="0">
                  <a:pos x="0" y="83"/>
                </a:cxn>
              </a:cxnLst>
              <a:rect l="0" t="0" r="r" b="b"/>
              <a:pathLst>
                <a:path w="57" h="97">
                  <a:moveTo>
                    <a:pt x="0" y="83"/>
                  </a:moveTo>
                  <a:lnTo>
                    <a:pt x="39" y="50"/>
                  </a:lnTo>
                  <a:lnTo>
                    <a:pt x="0" y="16"/>
                  </a:lnTo>
                  <a:lnTo>
                    <a:pt x="0" y="0"/>
                  </a:lnTo>
                  <a:lnTo>
                    <a:pt x="57" y="50"/>
                  </a:lnTo>
                  <a:lnTo>
                    <a:pt x="0" y="97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5572516" y="4080588"/>
            <a:ext cx="241134" cy="242631"/>
            <a:chOff x="5599113" y="4203700"/>
            <a:chExt cx="255588" cy="257175"/>
          </a:xfrm>
          <a:solidFill>
            <a:schemeClr val="tx2"/>
          </a:solidFill>
        </p:grpSpPr>
        <p:sp>
          <p:nvSpPr>
            <p:cNvPr id="132" name="Freeform 240"/>
            <p:cNvSpPr>
              <a:spLocks noEditPoints="1"/>
            </p:cNvSpPr>
            <p:nvPr/>
          </p:nvSpPr>
          <p:spPr bwMode="auto">
            <a:xfrm>
              <a:off x="5599113" y="4203700"/>
              <a:ext cx="255588" cy="257175"/>
            </a:xfrm>
            <a:custGeom>
              <a:avLst/>
              <a:gdLst/>
              <a:ahLst/>
              <a:cxnLst>
                <a:cxn ang="0">
                  <a:pos x="50" y="7"/>
                </a:cxn>
                <a:cxn ang="0">
                  <a:pos x="94" y="51"/>
                </a:cxn>
                <a:cxn ang="0">
                  <a:pos x="50" y="94"/>
                </a:cxn>
                <a:cxn ang="0">
                  <a:pos x="7" y="51"/>
                </a:cxn>
                <a:cxn ang="0">
                  <a:pos x="50" y="7"/>
                </a:cxn>
                <a:cxn ang="0">
                  <a:pos x="50" y="0"/>
                </a:cxn>
                <a:cxn ang="0">
                  <a:pos x="0" y="51"/>
                </a:cxn>
                <a:cxn ang="0">
                  <a:pos x="50" y="102"/>
                </a:cxn>
                <a:cxn ang="0">
                  <a:pos x="101" y="51"/>
                </a:cxn>
                <a:cxn ang="0">
                  <a:pos x="50" y="0"/>
                </a:cxn>
              </a:cxnLst>
              <a:rect l="0" t="0" r="r" b="b"/>
              <a:pathLst>
                <a:path w="101" h="102">
                  <a:moveTo>
                    <a:pt x="50" y="7"/>
                  </a:moveTo>
                  <a:cubicBezTo>
                    <a:pt x="74" y="7"/>
                    <a:pt x="94" y="27"/>
                    <a:pt x="94" y="51"/>
                  </a:cubicBezTo>
                  <a:cubicBezTo>
                    <a:pt x="94" y="75"/>
                    <a:pt x="74" y="94"/>
                    <a:pt x="50" y="94"/>
                  </a:cubicBezTo>
                  <a:cubicBezTo>
                    <a:pt x="26" y="94"/>
                    <a:pt x="7" y="75"/>
                    <a:pt x="7" y="51"/>
                  </a:cubicBezTo>
                  <a:cubicBezTo>
                    <a:pt x="7" y="27"/>
                    <a:pt x="26" y="7"/>
                    <a:pt x="50" y="7"/>
                  </a:cubicBezTo>
                  <a:moveTo>
                    <a:pt x="50" y="0"/>
                  </a:moveTo>
                  <a:cubicBezTo>
                    <a:pt x="22" y="0"/>
                    <a:pt x="0" y="23"/>
                    <a:pt x="0" y="51"/>
                  </a:cubicBezTo>
                  <a:cubicBezTo>
                    <a:pt x="0" y="79"/>
                    <a:pt x="22" y="102"/>
                    <a:pt x="50" y="102"/>
                  </a:cubicBezTo>
                  <a:cubicBezTo>
                    <a:pt x="78" y="102"/>
                    <a:pt x="101" y="79"/>
                    <a:pt x="101" y="51"/>
                  </a:cubicBezTo>
                  <a:cubicBezTo>
                    <a:pt x="101" y="23"/>
                    <a:pt x="78" y="0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33" name="Freeform 241"/>
            <p:cNvSpPr/>
            <p:nvPr/>
          </p:nvSpPr>
          <p:spPr bwMode="auto">
            <a:xfrm>
              <a:off x="5672138" y="4259263"/>
              <a:ext cx="90488" cy="152400"/>
            </a:xfrm>
            <a:custGeom>
              <a:avLst/>
              <a:gdLst/>
              <a:ahLst/>
              <a:cxnLst>
                <a:cxn ang="0">
                  <a:pos x="57" y="14"/>
                </a:cxn>
                <a:cxn ang="0">
                  <a:pos x="18" y="48"/>
                </a:cxn>
                <a:cxn ang="0">
                  <a:pos x="57" y="81"/>
                </a:cxn>
                <a:cxn ang="0">
                  <a:pos x="57" y="96"/>
                </a:cxn>
                <a:cxn ang="0">
                  <a:pos x="0" y="48"/>
                </a:cxn>
                <a:cxn ang="0">
                  <a:pos x="57" y="0"/>
                </a:cxn>
                <a:cxn ang="0">
                  <a:pos x="57" y="14"/>
                </a:cxn>
              </a:cxnLst>
              <a:rect l="0" t="0" r="r" b="b"/>
              <a:pathLst>
                <a:path w="57" h="96">
                  <a:moveTo>
                    <a:pt x="57" y="14"/>
                  </a:moveTo>
                  <a:lnTo>
                    <a:pt x="18" y="48"/>
                  </a:lnTo>
                  <a:lnTo>
                    <a:pt x="57" y="81"/>
                  </a:lnTo>
                  <a:lnTo>
                    <a:pt x="57" y="96"/>
                  </a:lnTo>
                  <a:lnTo>
                    <a:pt x="0" y="48"/>
                  </a:lnTo>
                  <a:lnTo>
                    <a:pt x="57" y="0"/>
                  </a:lnTo>
                  <a:lnTo>
                    <a:pt x="57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5018359" y="4080588"/>
            <a:ext cx="242631" cy="242631"/>
            <a:chOff x="5011738" y="4203700"/>
            <a:chExt cx="257175" cy="257175"/>
          </a:xfrm>
          <a:solidFill>
            <a:schemeClr val="tx2"/>
          </a:solidFill>
        </p:grpSpPr>
        <p:sp>
          <p:nvSpPr>
            <p:cNvPr id="130" name="Freeform 242"/>
            <p:cNvSpPr>
              <a:spLocks noEditPoints="1"/>
            </p:cNvSpPr>
            <p:nvPr/>
          </p:nvSpPr>
          <p:spPr bwMode="auto">
            <a:xfrm>
              <a:off x="5011738" y="4203700"/>
              <a:ext cx="257175" cy="257175"/>
            </a:xfrm>
            <a:custGeom>
              <a:avLst/>
              <a:gdLst/>
              <a:ahLst/>
              <a:cxnLst>
                <a:cxn ang="0">
                  <a:pos x="51" y="7"/>
                </a:cxn>
                <a:cxn ang="0">
                  <a:pos x="95" y="51"/>
                </a:cxn>
                <a:cxn ang="0">
                  <a:pos x="51" y="94"/>
                </a:cxn>
                <a:cxn ang="0">
                  <a:pos x="7" y="51"/>
                </a:cxn>
                <a:cxn ang="0">
                  <a:pos x="51" y="7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102" y="51"/>
                </a:cxn>
                <a:cxn ang="0">
                  <a:pos x="51" y="0"/>
                </a:cxn>
              </a:cxnLst>
              <a:rect l="0" t="0" r="r" b="b"/>
              <a:pathLst>
                <a:path w="102" h="102">
                  <a:moveTo>
                    <a:pt x="51" y="7"/>
                  </a:moveTo>
                  <a:cubicBezTo>
                    <a:pt x="75" y="7"/>
                    <a:pt x="95" y="27"/>
                    <a:pt x="95" y="51"/>
                  </a:cubicBezTo>
                  <a:cubicBezTo>
                    <a:pt x="95" y="75"/>
                    <a:pt x="75" y="94"/>
                    <a:pt x="51" y="94"/>
                  </a:cubicBezTo>
                  <a:cubicBezTo>
                    <a:pt x="27" y="94"/>
                    <a:pt x="7" y="75"/>
                    <a:pt x="7" y="51"/>
                  </a:cubicBezTo>
                  <a:cubicBezTo>
                    <a:pt x="7" y="27"/>
                    <a:pt x="27" y="7"/>
                    <a:pt x="51" y="7"/>
                  </a:cubicBezTo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79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31" name="Freeform 243"/>
            <p:cNvSpPr/>
            <p:nvPr/>
          </p:nvSpPr>
          <p:spPr bwMode="auto">
            <a:xfrm>
              <a:off x="5062538" y="4276725"/>
              <a:ext cx="150813" cy="92075"/>
            </a:xfrm>
            <a:custGeom>
              <a:avLst/>
              <a:gdLst/>
              <a:ahLst/>
              <a:cxnLst>
                <a:cxn ang="0">
                  <a:pos x="81" y="58"/>
                </a:cxn>
                <a:cxn ang="0">
                  <a:pos x="48" y="18"/>
                </a:cxn>
                <a:cxn ang="0">
                  <a:pos x="14" y="58"/>
                </a:cxn>
                <a:cxn ang="0">
                  <a:pos x="0" y="58"/>
                </a:cxn>
                <a:cxn ang="0">
                  <a:pos x="48" y="0"/>
                </a:cxn>
                <a:cxn ang="0">
                  <a:pos x="95" y="58"/>
                </a:cxn>
                <a:cxn ang="0">
                  <a:pos x="81" y="58"/>
                </a:cxn>
              </a:cxnLst>
              <a:rect l="0" t="0" r="r" b="b"/>
              <a:pathLst>
                <a:path w="95" h="58">
                  <a:moveTo>
                    <a:pt x="81" y="58"/>
                  </a:moveTo>
                  <a:lnTo>
                    <a:pt x="48" y="18"/>
                  </a:lnTo>
                  <a:lnTo>
                    <a:pt x="14" y="58"/>
                  </a:lnTo>
                  <a:lnTo>
                    <a:pt x="0" y="58"/>
                  </a:lnTo>
                  <a:lnTo>
                    <a:pt x="48" y="0"/>
                  </a:lnTo>
                  <a:lnTo>
                    <a:pt x="95" y="58"/>
                  </a:lnTo>
                  <a:lnTo>
                    <a:pt x="8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101" name="Group 100"/>
          <p:cNvGrpSpPr/>
          <p:nvPr/>
        </p:nvGrpSpPr>
        <p:grpSpPr>
          <a:xfrm>
            <a:off x="4467197" y="4080588"/>
            <a:ext cx="242631" cy="242631"/>
            <a:chOff x="4427538" y="4203700"/>
            <a:chExt cx="257175" cy="257175"/>
          </a:xfrm>
          <a:solidFill>
            <a:schemeClr val="tx2"/>
          </a:solidFill>
        </p:grpSpPr>
        <p:sp>
          <p:nvSpPr>
            <p:cNvPr id="128" name="Freeform 244"/>
            <p:cNvSpPr>
              <a:spLocks noEditPoints="1"/>
            </p:cNvSpPr>
            <p:nvPr/>
          </p:nvSpPr>
          <p:spPr bwMode="auto">
            <a:xfrm>
              <a:off x="4427538" y="4203700"/>
              <a:ext cx="257175" cy="257175"/>
            </a:xfrm>
            <a:custGeom>
              <a:avLst/>
              <a:gdLst/>
              <a:ahLst/>
              <a:cxnLst>
                <a:cxn ang="0">
                  <a:pos x="51" y="7"/>
                </a:cxn>
                <a:cxn ang="0">
                  <a:pos x="94" y="51"/>
                </a:cxn>
                <a:cxn ang="0">
                  <a:pos x="51" y="94"/>
                </a:cxn>
                <a:cxn ang="0">
                  <a:pos x="7" y="51"/>
                </a:cxn>
                <a:cxn ang="0">
                  <a:pos x="51" y="7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102" y="51"/>
                </a:cxn>
                <a:cxn ang="0">
                  <a:pos x="51" y="0"/>
                </a:cxn>
              </a:cxnLst>
              <a:rect l="0" t="0" r="r" b="b"/>
              <a:pathLst>
                <a:path w="102" h="102">
                  <a:moveTo>
                    <a:pt x="51" y="7"/>
                  </a:moveTo>
                  <a:cubicBezTo>
                    <a:pt x="75" y="7"/>
                    <a:pt x="94" y="27"/>
                    <a:pt x="94" y="51"/>
                  </a:cubicBezTo>
                  <a:cubicBezTo>
                    <a:pt x="94" y="75"/>
                    <a:pt x="75" y="94"/>
                    <a:pt x="51" y="94"/>
                  </a:cubicBezTo>
                  <a:cubicBezTo>
                    <a:pt x="27" y="94"/>
                    <a:pt x="7" y="75"/>
                    <a:pt x="7" y="51"/>
                  </a:cubicBezTo>
                  <a:cubicBezTo>
                    <a:pt x="7" y="27"/>
                    <a:pt x="27" y="7"/>
                    <a:pt x="51" y="7"/>
                  </a:cubicBezTo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79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29" name="Freeform 245"/>
            <p:cNvSpPr/>
            <p:nvPr/>
          </p:nvSpPr>
          <p:spPr bwMode="auto">
            <a:xfrm>
              <a:off x="4483101" y="4294188"/>
              <a:ext cx="150813" cy="9366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47" y="40"/>
                </a:cxn>
                <a:cxn ang="0">
                  <a:pos x="81" y="0"/>
                </a:cxn>
                <a:cxn ang="0">
                  <a:pos x="95" y="0"/>
                </a:cxn>
                <a:cxn ang="0">
                  <a:pos x="47" y="59"/>
                </a:cxn>
                <a:cxn ang="0">
                  <a:pos x="0" y="0"/>
                </a:cxn>
                <a:cxn ang="0">
                  <a:pos x="14" y="0"/>
                </a:cxn>
              </a:cxnLst>
              <a:rect l="0" t="0" r="r" b="b"/>
              <a:pathLst>
                <a:path w="95" h="59">
                  <a:moveTo>
                    <a:pt x="14" y="0"/>
                  </a:moveTo>
                  <a:lnTo>
                    <a:pt x="47" y="40"/>
                  </a:lnTo>
                  <a:lnTo>
                    <a:pt x="81" y="0"/>
                  </a:lnTo>
                  <a:lnTo>
                    <a:pt x="95" y="0"/>
                  </a:lnTo>
                  <a:lnTo>
                    <a:pt x="47" y="59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1717377" y="4064114"/>
            <a:ext cx="278576" cy="275581"/>
            <a:chOff x="1512888" y="4186238"/>
            <a:chExt cx="295275" cy="292100"/>
          </a:xfrm>
          <a:solidFill>
            <a:schemeClr val="tx2"/>
          </a:solidFill>
        </p:grpSpPr>
        <p:sp>
          <p:nvSpPr>
            <p:cNvPr id="126" name="Freeform 246"/>
            <p:cNvSpPr>
              <a:spLocks noEditPoints="1"/>
            </p:cNvSpPr>
            <p:nvPr/>
          </p:nvSpPr>
          <p:spPr bwMode="auto">
            <a:xfrm>
              <a:off x="1512888" y="4186238"/>
              <a:ext cx="295275" cy="292100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109" y="58"/>
                </a:cxn>
                <a:cxn ang="0">
                  <a:pos x="59" y="109"/>
                </a:cxn>
                <a:cxn ang="0">
                  <a:pos x="8" y="58"/>
                </a:cxn>
                <a:cxn ang="0">
                  <a:pos x="59" y="7"/>
                </a:cxn>
                <a:cxn ang="0">
                  <a:pos x="59" y="0"/>
                </a:cxn>
                <a:cxn ang="0">
                  <a:pos x="0" y="58"/>
                </a:cxn>
                <a:cxn ang="0">
                  <a:pos x="59" y="116"/>
                </a:cxn>
                <a:cxn ang="0">
                  <a:pos x="117" y="58"/>
                </a:cxn>
                <a:cxn ang="0">
                  <a:pos x="59" y="0"/>
                </a:cxn>
              </a:cxnLst>
              <a:rect l="0" t="0" r="r" b="b"/>
              <a:pathLst>
                <a:path w="117" h="116">
                  <a:moveTo>
                    <a:pt x="59" y="7"/>
                  </a:moveTo>
                  <a:cubicBezTo>
                    <a:pt x="87" y="7"/>
                    <a:pt x="109" y="30"/>
                    <a:pt x="109" y="58"/>
                  </a:cubicBezTo>
                  <a:cubicBezTo>
                    <a:pt x="109" y="86"/>
                    <a:pt x="87" y="109"/>
                    <a:pt x="59" y="109"/>
                  </a:cubicBezTo>
                  <a:cubicBezTo>
                    <a:pt x="31" y="109"/>
                    <a:pt x="8" y="86"/>
                    <a:pt x="8" y="58"/>
                  </a:cubicBezTo>
                  <a:cubicBezTo>
                    <a:pt x="8" y="30"/>
                    <a:pt x="31" y="7"/>
                    <a:pt x="59" y="7"/>
                  </a:cubicBezTo>
                  <a:moveTo>
                    <a:pt x="59" y="0"/>
                  </a:moveTo>
                  <a:cubicBezTo>
                    <a:pt x="27" y="0"/>
                    <a:pt x="0" y="26"/>
                    <a:pt x="0" y="58"/>
                  </a:cubicBezTo>
                  <a:cubicBezTo>
                    <a:pt x="0" y="90"/>
                    <a:pt x="27" y="116"/>
                    <a:pt x="59" y="116"/>
                  </a:cubicBezTo>
                  <a:cubicBezTo>
                    <a:pt x="91" y="116"/>
                    <a:pt x="117" y="90"/>
                    <a:pt x="117" y="58"/>
                  </a:cubicBezTo>
                  <a:cubicBezTo>
                    <a:pt x="117" y="26"/>
                    <a:pt x="91" y="0"/>
                    <a:pt x="59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27" name="Freeform 247"/>
            <p:cNvSpPr/>
            <p:nvPr/>
          </p:nvSpPr>
          <p:spPr bwMode="auto">
            <a:xfrm>
              <a:off x="1624013" y="4237038"/>
              <a:ext cx="111125" cy="185738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33" y="59"/>
                </a:cxn>
                <a:cxn ang="0">
                  <a:pos x="0" y="30"/>
                </a:cxn>
                <a:cxn ang="0">
                  <a:pos x="0" y="0"/>
                </a:cxn>
                <a:cxn ang="0">
                  <a:pos x="70" y="59"/>
                </a:cxn>
                <a:cxn ang="0">
                  <a:pos x="0" y="117"/>
                </a:cxn>
                <a:cxn ang="0">
                  <a:pos x="0" y="87"/>
                </a:cxn>
              </a:cxnLst>
              <a:rect l="0" t="0" r="r" b="b"/>
              <a:pathLst>
                <a:path w="70" h="117">
                  <a:moveTo>
                    <a:pt x="0" y="87"/>
                  </a:moveTo>
                  <a:lnTo>
                    <a:pt x="33" y="59"/>
                  </a:lnTo>
                  <a:lnTo>
                    <a:pt x="0" y="30"/>
                  </a:lnTo>
                  <a:lnTo>
                    <a:pt x="0" y="0"/>
                  </a:lnTo>
                  <a:lnTo>
                    <a:pt x="70" y="59"/>
                  </a:lnTo>
                  <a:lnTo>
                    <a:pt x="0" y="117"/>
                  </a:lnTo>
                  <a:lnTo>
                    <a:pt x="0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103" name="Group 102"/>
          <p:cNvGrpSpPr/>
          <p:nvPr/>
        </p:nvGrpSpPr>
        <p:grpSpPr>
          <a:xfrm>
            <a:off x="1166214" y="4064114"/>
            <a:ext cx="275581" cy="275581"/>
            <a:chOff x="928688" y="4186238"/>
            <a:chExt cx="292100" cy="292100"/>
          </a:xfrm>
          <a:solidFill>
            <a:schemeClr val="tx2"/>
          </a:solidFill>
        </p:grpSpPr>
        <p:sp>
          <p:nvSpPr>
            <p:cNvPr id="124" name="Freeform 248"/>
            <p:cNvSpPr>
              <a:spLocks noEditPoints="1"/>
            </p:cNvSpPr>
            <p:nvPr/>
          </p:nvSpPr>
          <p:spPr bwMode="auto">
            <a:xfrm>
              <a:off x="928688" y="4186238"/>
              <a:ext cx="292100" cy="292100"/>
            </a:xfrm>
            <a:custGeom>
              <a:avLst/>
              <a:gdLst/>
              <a:ahLst/>
              <a:cxnLst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</a:cxnLst>
              <a:rect l="0" t="0" r="r" b="b"/>
              <a:pathLst>
                <a:path w="116" h="116">
                  <a:moveTo>
                    <a:pt x="58" y="7"/>
                  </a:move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25" name="Freeform 249"/>
            <p:cNvSpPr/>
            <p:nvPr/>
          </p:nvSpPr>
          <p:spPr bwMode="auto">
            <a:xfrm>
              <a:off x="1001713" y="4241800"/>
              <a:ext cx="111125" cy="187325"/>
            </a:xfrm>
            <a:custGeom>
              <a:avLst/>
              <a:gdLst/>
              <a:ahLst/>
              <a:cxnLst>
                <a:cxn ang="0">
                  <a:pos x="70" y="30"/>
                </a:cxn>
                <a:cxn ang="0">
                  <a:pos x="36" y="59"/>
                </a:cxn>
                <a:cxn ang="0">
                  <a:pos x="70" y="87"/>
                </a:cxn>
                <a:cxn ang="0">
                  <a:pos x="70" y="118"/>
                </a:cxn>
                <a:cxn ang="0">
                  <a:pos x="0" y="59"/>
                </a:cxn>
                <a:cxn ang="0">
                  <a:pos x="70" y="0"/>
                </a:cxn>
                <a:cxn ang="0">
                  <a:pos x="70" y="30"/>
                </a:cxn>
              </a:cxnLst>
              <a:rect l="0" t="0" r="r" b="b"/>
              <a:pathLst>
                <a:path w="70" h="118">
                  <a:moveTo>
                    <a:pt x="70" y="30"/>
                  </a:moveTo>
                  <a:lnTo>
                    <a:pt x="36" y="59"/>
                  </a:lnTo>
                  <a:lnTo>
                    <a:pt x="70" y="87"/>
                  </a:lnTo>
                  <a:lnTo>
                    <a:pt x="70" y="118"/>
                  </a:lnTo>
                  <a:lnTo>
                    <a:pt x="0" y="59"/>
                  </a:lnTo>
                  <a:lnTo>
                    <a:pt x="70" y="0"/>
                  </a:lnTo>
                  <a:lnTo>
                    <a:pt x="70" y="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6676339" y="4097063"/>
            <a:ext cx="242631" cy="242631"/>
            <a:chOff x="6769101" y="4221163"/>
            <a:chExt cx="257175" cy="257175"/>
          </a:xfrm>
          <a:solidFill>
            <a:schemeClr val="tx2"/>
          </a:solidFill>
        </p:grpSpPr>
        <p:sp>
          <p:nvSpPr>
            <p:cNvPr id="120" name="Freeform 250"/>
            <p:cNvSpPr/>
            <p:nvPr/>
          </p:nvSpPr>
          <p:spPr bwMode="auto">
            <a:xfrm>
              <a:off x="6842126" y="4276725"/>
              <a:ext cx="90488" cy="73025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46" y="0"/>
                </a:cxn>
                <a:cxn ang="0">
                  <a:pos x="0" y="46"/>
                </a:cxn>
                <a:cxn ang="0">
                  <a:pos x="11" y="46"/>
                </a:cxn>
                <a:cxn ang="0">
                  <a:pos x="57" y="0"/>
                </a:cxn>
              </a:cxnLst>
              <a:rect l="0" t="0" r="r" b="b"/>
              <a:pathLst>
                <a:path w="57" h="46">
                  <a:moveTo>
                    <a:pt x="57" y="0"/>
                  </a:moveTo>
                  <a:lnTo>
                    <a:pt x="46" y="0"/>
                  </a:lnTo>
                  <a:lnTo>
                    <a:pt x="0" y="46"/>
                  </a:lnTo>
                  <a:lnTo>
                    <a:pt x="11" y="46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21" name="Freeform 251"/>
            <p:cNvSpPr/>
            <p:nvPr/>
          </p:nvSpPr>
          <p:spPr bwMode="auto">
            <a:xfrm>
              <a:off x="6842126" y="4349750"/>
              <a:ext cx="90488" cy="730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0"/>
                </a:cxn>
                <a:cxn ang="0">
                  <a:pos x="57" y="46"/>
                </a:cxn>
                <a:cxn ang="0">
                  <a:pos x="46" y="46"/>
                </a:cxn>
                <a:cxn ang="0">
                  <a:pos x="0" y="0"/>
                </a:cxn>
              </a:cxnLst>
              <a:rect l="0" t="0" r="r" b="b"/>
              <a:pathLst>
                <a:path w="57" h="46">
                  <a:moveTo>
                    <a:pt x="0" y="0"/>
                  </a:moveTo>
                  <a:lnTo>
                    <a:pt x="11" y="0"/>
                  </a:lnTo>
                  <a:lnTo>
                    <a:pt x="57" y="46"/>
                  </a:lnTo>
                  <a:lnTo>
                    <a:pt x="46" y="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22" name="Freeform 252"/>
            <p:cNvSpPr>
              <a:spLocks noEditPoints="1"/>
            </p:cNvSpPr>
            <p:nvPr/>
          </p:nvSpPr>
          <p:spPr bwMode="auto">
            <a:xfrm>
              <a:off x="6769101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23" name="Freeform 253"/>
            <p:cNvSpPr>
              <a:spLocks noEditPoints="1"/>
            </p:cNvSpPr>
            <p:nvPr/>
          </p:nvSpPr>
          <p:spPr bwMode="auto">
            <a:xfrm>
              <a:off x="6769101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7211025" y="4097063"/>
            <a:ext cx="242631" cy="242631"/>
            <a:chOff x="7335838" y="4221163"/>
            <a:chExt cx="257175" cy="257175"/>
          </a:xfrm>
          <a:solidFill>
            <a:schemeClr val="tx2"/>
          </a:solidFill>
        </p:grpSpPr>
        <p:sp>
          <p:nvSpPr>
            <p:cNvPr id="116" name="Freeform 254"/>
            <p:cNvSpPr/>
            <p:nvPr/>
          </p:nvSpPr>
          <p:spPr bwMode="auto">
            <a:xfrm>
              <a:off x="7426326" y="4349750"/>
              <a:ext cx="93663" cy="73025"/>
            </a:xfrm>
            <a:custGeom>
              <a:avLst/>
              <a:gdLst/>
              <a:ahLst/>
              <a:cxnLst>
                <a:cxn ang="0">
                  <a:pos x="0" y="46"/>
                </a:cxn>
                <a:cxn ang="0">
                  <a:pos x="13" y="46"/>
                </a:cxn>
                <a:cxn ang="0">
                  <a:pos x="59" y="0"/>
                </a:cxn>
                <a:cxn ang="0">
                  <a:pos x="46" y="0"/>
                </a:cxn>
                <a:cxn ang="0">
                  <a:pos x="0" y="46"/>
                </a:cxn>
              </a:cxnLst>
              <a:rect l="0" t="0" r="r" b="b"/>
              <a:pathLst>
                <a:path w="59" h="46">
                  <a:moveTo>
                    <a:pt x="0" y="46"/>
                  </a:moveTo>
                  <a:lnTo>
                    <a:pt x="13" y="46"/>
                  </a:lnTo>
                  <a:lnTo>
                    <a:pt x="59" y="0"/>
                  </a:lnTo>
                  <a:lnTo>
                    <a:pt x="46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17" name="Freeform 255"/>
            <p:cNvSpPr/>
            <p:nvPr/>
          </p:nvSpPr>
          <p:spPr bwMode="auto">
            <a:xfrm>
              <a:off x="7426326" y="4276725"/>
              <a:ext cx="93663" cy="73025"/>
            </a:xfrm>
            <a:custGeom>
              <a:avLst/>
              <a:gdLst/>
              <a:ahLst/>
              <a:cxnLst>
                <a:cxn ang="0">
                  <a:pos x="59" y="46"/>
                </a:cxn>
                <a:cxn ang="0">
                  <a:pos x="46" y="46"/>
                </a:cxn>
                <a:cxn ang="0">
                  <a:pos x="0" y="0"/>
                </a:cxn>
                <a:cxn ang="0">
                  <a:pos x="13" y="0"/>
                </a:cxn>
                <a:cxn ang="0">
                  <a:pos x="59" y="46"/>
                </a:cxn>
              </a:cxnLst>
              <a:rect l="0" t="0" r="r" b="b"/>
              <a:pathLst>
                <a:path w="59" h="46">
                  <a:moveTo>
                    <a:pt x="59" y="46"/>
                  </a:moveTo>
                  <a:lnTo>
                    <a:pt x="46" y="46"/>
                  </a:lnTo>
                  <a:lnTo>
                    <a:pt x="0" y="0"/>
                  </a:lnTo>
                  <a:lnTo>
                    <a:pt x="13" y="0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18" name="Freeform 256"/>
            <p:cNvSpPr>
              <a:spLocks noEditPoints="1"/>
            </p:cNvSpPr>
            <p:nvPr/>
          </p:nvSpPr>
          <p:spPr bwMode="auto">
            <a:xfrm>
              <a:off x="7335838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51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19" name="Freeform 257"/>
            <p:cNvSpPr>
              <a:spLocks noEditPoints="1"/>
            </p:cNvSpPr>
            <p:nvPr/>
          </p:nvSpPr>
          <p:spPr bwMode="auto">
            <a:xfrm>
              <a:off x="7335838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51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7763686" y="4097063"/>
            <a:ext cx="242631" cy="242631"/>
            <a:chOff x="7921626" y="4221163"/>
            <a:chExt cx="257175" cy="257175"/>
          </a:xfrm>
          <a:solidFill>
            <a:schemeClr val="tx2"/>
          </a:solidFill>
        </p:grpSpPr>
        <p:sp>
          <p:nvSpPr>
            <p:cNvPr id="112" name="Freeform 258"/>
            <p:cNvSpPr/>
            <p:nvPr/>
          </p:nvSpPr>
          <p:spPr bwMode="auto">
            <a:xfrm>
              <a:off x="8050213" y="4294188"/>
              <a:ext cx="73025" cy="93663"/>
            </a:xfrm>
            <a:custGeom>
              <a:avLst/>
              <a:gdLst/>
              <a:ahLst/>
              <a:cxnLst>
                <a:cxn ang="0">
                  <a:pos x="46" y="59"/>
                </a:cxn>
                <a:cxn ang="0">
                  <a:pos x="46" y="47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46" y="59"/>
                </a:cxn>
              </a:cxnLst>
              <a:rect l="0" t="0" r="r" b="b"/>
              <a:pathLst>
                <a:path w="46" h="59">
                  <a:moveTo>
                    <a:pt x="46" y="59"/>
                  </a:moveTo>
                  <a:lnTo>
                    <a:pt x="46" y="47"/>
                  </a:lnTo>
                  <a:lnTo>
                    <a:pt x="0" y="0"/>
                  </a:lnTo>
                  <a:lnTo>
                    <a:pt x="0" y="13"/>
                  </a:lnTo>
                  <a:lnTo>
                    <a:pt x="46" y="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13" name="Freeform 259"/>
            <p:cNvSpPr/>
            <p:nvPr/>
          </p:nvSpPr>
          <p:spPr bwMode="auto">
            <a:xfrm>
              <a:off x="7977188" y="4294188"/>
              <a:ext cx="73025" cy="9366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13"/>
                </a:cxn>
                <a:cxn ang="0">
                  <a:pos x="0" y="59"/>
                </a:cxn>
                <a:cxn ang="0">
                  <a:pos x="0" y="47"/>
                </a:cxn>
                <a:cxn ang="0">
                  <a:pos x="46" y="0"/>
                </a:cxn>
              </a:cxnLst>
              <a:rect l="0" t="0" r="r" b="b"/>
              <a:pathLst>
                <a:path w="46" h="59">
                  <a:moveTo>
                    <a:pt x="46" y="0"/>
                  </a:moveTo>
                  <a:lnTo>
                    <a:pt x="46" y="13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14" name="Freeform 260"/>
            <p:cNvSpPr>
              <a:spLocks noEditPoints="1"/>
            </p:cNvSpPr>
            <p:nvPr/>
          </p:nvSpPr>
          <p:spPr bwMode="auto">
            <a:xfrm>
              <a:off x="7921626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2" y="151"/>
                </a:cxn>
                <a:cxn ang="0">
                  <a:pos x="12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2" y="151"/>
                  </a:lnTo>
                  <a:lnTo>
                    <a:pt x="12" y="13"/>
                  </a:lnTo>
                  <a:lnTo>
                    <a:pt x="151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15" name="Freeform 261"/>
            <p:cNvSpPr>
              <a:spLocks noEditPoints="1"/>
            </p:cNvSpPr>
            <p:nvPr/>
          </p:nvSpPr>
          <p:spPr bwMode="auto">
            <a:xfrm>
              <a:off x="7921626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2" y="151"/>
                </a:cxn>
                <a:cxn ang="0">
                  <a:pos x="12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2" y="151"/>
                  </a:lnTo>
                  <a:lnTo>
                    <a:pt x="12" y="13"/>
                  </a:lnTo>
                  <a:lnTo>
                    <a:pt x="151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8334317" y="4097063"/>
            <a:ext cx="242631" cy="242631"/>
            <a:chOff x="8526463" y="4221163"/>
            <a:chExt cx="257175" cy="257175"/>
          </a:xfrm>
          <a:solidFill>
            <a:schemeClr val="tx2"/>
          </a:solidFill>
        </p:grpSpPr>
        <p:sp>
          <p:nvSpPr>
            <p:cNvPr id="108" name="Freeform 262"/>
            <p:cNvSpPr/>
            <p:nvPr/>
          </p:nvSpPr>
          <p:spPr bwMode="auto">
            <a:xfrm>
              <a:off x="8582026" y="4314825"/>
              <a:ext cx="73025" cy="904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1"/>
                </a:cxn>
                <a:cxn ang="0">
                  <a:pos x="46" y="57"/>
                </a:cxn>
                <a:cxn ang="0">
                  <a:pos x="46" y="46"/>
                </a:cxn>
                <a:cxn ang="0">
                  <a:pos x="0" y="0"/>
                </a:cxn>
              </a:cxnLst>
              <a:rect l="0" t="0" r="r" b="b"/>
              <a:pathLst>
                <a:path w="46" h="57">
                  <a:moveTo>
                    <a:pt x="0" y="0"/>
                  </a:moveTo>
                  <a:lnTo>
                    <a:pt x="0" y="11"/>
                  </a:lnTo>
                  <a:lnTo>
                    <a:pt x="46" y="57"/>
                  </a:lnTo>
                  <a:lnTo>
                    <a:pt x="46" y="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09" name="Freeform 263"/>
            <p:cNvSpPr/>
            <p:nvPr/>
          </p:nvSpPr>
          <p:spPr bwMode="auto">
            <a:xfrm>
              <a:off x="8655051" y="4314825"/>
              <a:ext cx="73025" cy="90488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0" y="46"/>
                </a:cxn>
                <a:cxn ang="0">
                  <a:pos x="46" y="0"/>
                </a:cxn>
                <a:cxn ang="0">
                  <a:pos x="46" y="11"/>
                </a:cxn>
                <a:cxn ang="0">
                  <a:pos x="0" y="57"/>
                </a:cxn>
              </a:cxnLst>
              <a:rect l="0" t="0" r="r" b="b"/>
              <a:pathLst>
                <a:path w="46" h="57">
                  <a:moveTo>
                    <a:pt x="0" y="57"/>
                  </a:moveTo>
                  <a:lnTo>
                    <a:pt x="0" y="46"/>
                  </a:lnTo>
                  <a:lnTo>
                    <a:pt x="46" y="0"/>
                  </a:lnTo>
                  <a:lnTo>
                    <a:pt x="46" y="11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10" name="Freeform 264"/>
            <p:cNvSpPr>
              <a:spLocks noEditPoints="1"/>
            </p:cNvSpPr>
            <p:nvPr/>
          </p:nvSpPr>
          <p:spPr bwMode="auto">
            <a:xfrm>
              <a:off x="8526463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11" name="Freeform 265"/>
            <p:cNvSpPr>
              <a:spLocks noEditPoints="1"/>
            </p:cNvSpPr>
            <p:nvPr/>
          </p:nvSpPr>
          <p:spPr bwMode="auto">
            <a:xfrm>
              <a:off x="8526463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slow">
    <p:wipe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/>
          <p:cNvSpPr>
            <a:spLocks noEditPoints="1"/>
          </p:cNvSpPr>
          <p:nvPr/>
        </p:nvSpPr>
        <p:spPr bwMode="auto">
          <a:xfrm>
            <a:off x="8252509" y="2452607"/>
            <a:ext cx="397964" cy="392048"/>
          </a:xfrm>
          <a:custGeom>
            <a:avLst/>
            <a:gdLst>
              <a:gd name="T0" fmla="*/ 262792 w 260"/>
              <a:gd name="T1" fmla="*/ 322089 h 256"/>
              <a:gd name="T2" fmla="*/ 205306 w 260"/>
              <a:gd name="T3" fmla="*/ 397682 h 256"/>
              <a:gd name="T4" fmla="*/ 177385 w 260"/>
              <a:gd name="T5" fmla="*/ 420688 h 256"/>
              <a:gd name="T6" fmla="*/ 50916 w 260"/>
              <a:gd name="T7" fmla="*/ 420688 h 256"/>
              <a:gd name="T8" fmla="*/ 65698 w 260"/>
              <a:gd name="T9" fmla="*/ 354956 h 256"/>
              <a:gd name="T10" fmla="*/ 0 w 260"/>
              <a:gd name="T11" fmla="*/ 354956 h 256"/>
              <a:gd name="T12" fmla="*/ 75553 w 260"/>
              <a:gd name="T13" fmla="*/ 23006 h 256"/>
              <a:gd name="T14" fmla="*/ 103474 w 260"/>
              <a:gd name="T15" fmla="*/ 0 h 256"/>
              <a:gd name="T16" fmla="*/ 346557 w 260"/>
              <a:gd name="T17" fmla="*/ 41083 h 256"/>
              <a:gd name="T18" fmla="*/ 397473 w 260"/>
              <a:gd name="T19" fmla="*/ 106815 h 256"/>
              <a:gd name="T20" fmla="*/ 339987 w 260"/>
              <a:gd name="T21" fmla="*/ 100242 h 256"/>
              <a:gd name="T22" fmla="*/ 256222 w 260"/>
              <a:gd name="T23" fmla="*/ 29580 h 256"/>
              <a:gd name="T24" fmla="*/ 36134 w 260"/>
              <a:gd name="T25" fmla="*/ 325376 h 256"/>
              <a:gd name="T26" fmla="*/ 103474 w 260"/>
              <a:gd name="T27" fmla="*/ 325376 h 256"/>
              <a:gd name="T28" fmla="*/ 147821 w 260"/>
              <a:gd name="T29" fmla="*/ 226777 h 256"/>
              <a:gd name="T30" fmla="*/ 213519 w 260"/>
              <a:gd name="T31" fmla="*/ 226777 h 256"/>
              <a:gd name="T32" fmla="*/ 336702 w 260"/>
              <a:gd name="T33" fmla="*/ 129822 h 256"/>
              <a:gd name="T34" fmla="*/ 369551 w 260"/>
              <a:gd name="T35" fmla="*/ 118319 h 256"/>
              <a:gd name="T36" fmla="*/ 211876 w 260"/>
              <a:gd name="T37" fmla="*/ 256357 h 256"/>
              <a:gd name="T38" fmla="*/ 154390 w 260"/>
              <a:gd name="T39" fmla="*/ 331949 h 256"/>
              <a:gd name="T40" fmla="*/ 126469 w 260"/>
              <a:gd name="T41" fmla="*/ 354956 h 256"/>
              <a:gd name="T42" fmla="*/ 87050 w 260"/>
              <a:gd name="T43" fmla="*/ 391108 h 256"/>
              <a:gd name="T44" fmla="*/ 198736 w 260"/>
              <a:gd name="T45" fmla="*/ 294153 h 256"/>
              <a:gd name="T46" fmla="*/ 387618 w 260"/>
              <a:gd name="T47" fmla="*/ 195554 h 256"/>
              <a:gd name="T48" fmla="*/ 238155 w 260"/>
              <a:gd name="T49" fmla="*/ 156115 h 256"/>
              <a:gd name="T50" fmla="*/ 202021 w 260"/>
              <a:gd name="T51" fmla="*/ 170905 h 256"/>
              <a:gd name="T52" fmla="*/ 179027 w 260"/>
              <a:gd name="T53" fmla="*/ 95312 h 256"/>
              <a:gd name="T54" fmla="*/ 223373 w 260"/>
              <a:gd name="T55" fmla="*/ 88739 h 256"/>
              <a:gd name="T56" fmla="*/ 252937 w 260"/>
              <a:gd name="T57" fmla="*/ 129822 h 256"/>
              <a:gd name="T58" fmla="*/ 225016 w 260"/>
              <a:gd name="T59" fmla="*/ 118319 h 256"/>
              <a:gd name="T60" fmla="*/ 203664 w 260"/>
              <a:gd name="T61" fmla="*/ 118319 h 256"/>
              <a:gd name="T62" fmla="*/ 202021 w 260"/>
              <a:gd name="T63" fmla="*/ 141325 h 256"/>
              <a:gd name="T64" fmla="*/ 225016 w 260"/>
              <a:gd name="T65" fmla="*/ 123248 h 256"/>
              <a:gd name="T66" fmla="*/ 225016 w 260"/>
              <a:gd name="T67" fmla="*/ 118319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60" h="256">
                <a:moveTo>
                  <a:pt x="254" y="123"/>
                </a:moveTo>
                <a:cubicBezTo>
                  <a:pt x="244" y="168"/>
                  <a:pt x="207" y="196"/>
                  <a:pt x="160" y="196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2" y="256"/>
                  <a:pt x="122" y="256"/>
                  <a:pt x="122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53" y="256"/>
                  <a:pt x="53" y="256"/>
                  <a:pt x="53" y="256"/>
                </a:cubicBezTo>
                <a:cubicBezTo>
                  <a:pt x="31" y="256"/>
                  <a:pt x="31" y="256"/>
                  <a:pt x="31" y="256"/>
                </a:cubicBezTo>
                <a:cubicBezTo>
                  <a:pt x="36" y="234"/>
                  <a:pt x="36" y="234"/>
                  <a:pt x="36" y="234"/>
                </a:cubicBezTo>
                <a:cubicBezTo>
                  <a:pt x="40" y="216"/>
                  <a:pt x="40" y="216"/>
                  <a:pt x="40" y="216"/>
                </a:cubicBezTo>
                <a:cubicBezTo>
                  <a:pt x="22" y="216"/>
                  <a:pt x="22" y="216"/>
                  <a:pt x="22" y="216"/>
                </a:cubicBezTo>
                <a:cubicBezTo>
                  <a:pt x="0" y="216"/>
                  <a:pt x="0" y="216"/>
                  <a:pt x="0" y="216"/>
                </a:cubicBezTo>
                <a:cubicBezTo>
                  <a:pt x="5" y="194"/>
                  <a:pt x="5" y="194"/>
                  <a:pt x="5" y="194"/>
                </a:cubicBezTo>
                <a:cubicBezTo>
                  <a:pt x="46" y="14"/>
                  <a:pt x="46" y="14"/>
                  <a:pt x="46" y="14"/>
                </a:cubicBezTo>
                <a:cubicBezTo>
                  <a:pt x="49" y="0"/>
                  <a:pt x="49" y="0"/>
                  <a:pt x="49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8" y="0"/>
                  <a:pt x="199" y="9"/>
                  <a:pt x="211" y="25"/>
                </a:cubicBezTo>
                <a:cubicBezTo>
                  <a:pt x="216" y="31"/>
                  <a:pt x="221" y="39"/>
                  <a:pt x="223" y="49"/>
                </a:cubicBezTo>
                <a:cubicBezTo>
                  <a:pt x="231" y="53"/>
                  <a:pt x="237" y="59"/>
                  <a:pt x="242" y="65"/>
                </a:cubicBezTo>
                <a:cubicBezTo>
                  <a:pt x="251" y="76"/>
                  <a:pt x="260" y="95"/>
                  <a:pt x="254" y="123"/>
                </a:cubicBezTo>
                <a:moveTo>
                  <a:pt x="207" y="61"/>
                </a:moveTo>
                <a:cubicBezTo>
                  <a:pt x="206" y="54"/>
                  <a:pt x="204" y="47"/>
                  <a:pt x="201" y="42"/>
                </a:cubicBezTo>
                <a:cubicBezTo>
                  <a:pt x="192" y="25"/>
                  <a:pt x="173" y="18"/>
                  <a:pt x="156" y="18"/>
                </a:cubicBezTo>
                <a:cubicBezTo>
                  <a:pt x="63" y="18"/>
                  <a:pt x="63" y="18"/>
                  <a:pt x="63" y="18"/>
                </a:cubicBezTo>
                <a:cubicBezTo>
                  <a:pt x="22" y="198"/>
                  <a:pt x="22" y="198"/>
                  <a:pt x="22" y="198"/>
                </a:cubicBezTo>
                <a:cubicBezTo>
                  <a:pt x="44" y="198"/>
                  <a:pt x="44" y="198"/>
                  <a:pt x="44" y="198"/>
                </a:cubicBezTo>
                <a:cubicBezTo>
                  <a:pt x="63" y="198"/>
                  <a:pt x="63" y="198"/>
                  <a:pt x="63" y="198"/>
                </a:cubicBezTo>
                <a:cubicBezTo>
                  <a:pt x="77" y="198"/>
                  <a:pt x="77" y="198"/>
                  <a:pt x="77" y="198"/>
                </a:cubicBezTo>
                <a:cubicBezTo>
                  <a:pt x="90" y="138"/>
                  <a:pt x="90" y="138"/>
                  <a:pt x="90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29" y="138"/>
                  <a:pt x="130" y="138"/>
                  <a:pt x="130" y="138"/>
                </a:cubicBezTo>
                <a:cubicBezTo>
                  <a:pt x="152" y="138"/>
                  <a:pt x="172" y="130"/>
                  <a:pt x="186" y="115"/>
                </a:cubicBezTo>
                <a:cubicBezTo>
                  <a:pt x="195" y="106"/>
                  <a:pt x="202" y="94"/>
                  <a:pt x="205" y="79"/>
                </a:cubicBezTo>
                <a:cubicBezTo>
                  <a:pt x="207" y="73"/>
                  <a:pt x="207" y="67"/>
                  <a:pt x="207" y="61"/>
                </a:cubicBezTo>
                <a:moveTo>
                  <a:pt x="225" y="72"/>
                </a:moveTo>
                <a:cubicBezTo>
                  <a:pt x="224" y="76"/>
                  <a:pt x="224" y="79"/>
                  <a:pt x="223" y="83"/>
                </a:cubicBezTo>
                <a:cubicBezTo>
                  <a:pt x="213" y="127"/>
                  <a:pt x="176" y="156"/>
                  <a:pt x="129" y="15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1" y="216"/>
                  <a:pt x="91" y="216"/>
                  <a:pt x="91" y="216"/>
                </a:cubicBezTo>
                <a:cubicBezTo>
                  <a:pt x="77" y="216"/>
                  <a:pt x="77" y="216"/>
                  <a:pt x="77" y="216"/>
                </a:cubicBezTo>
                <a:cubicBezTo>
                  <a:pt x="59" y="216"/>
                  <a:pt x="59" y="216"/>
                  <a:pt x="59" y="216"/>
                </a:cubicBezTo>
                <a:cubicBezTo>
                  <a:pt x="53" y="238"/>
                  <a:pt x="53" y="238"/>
                  <a:pt x="53" y="238"/>
                </a:cubicBezTo>
                <a:cubicBezTo>
                  <a:pt x="108" y="238"/>
                  <a:pt x="108" y="238"/>
                  <a:pt x="108" y="238"/>
                </a:cubicBezTo>
                <a:cubicBezTo>
                  <a:pt x="121" y="179"/>
                  <a:pt x="121" y="179"/>
                  <a:pt x="121" y="179"/>
                </a:cubicBezTo>
                <a:cubicBezTo>
                  <a:pt x="160" y="179"/>
                  <a:pt x="160" y="179"/>
                  <a:pt x="160" y="179"/>
                </a:cubicBezTo>
                <a:cubicBezTo>
                  <a:pt x="197" y="179"/>
                  <a:pt x="228" y="157"/>
                  <a:pt x="236" y="119"/>
                </a:cubicBezTo>
                <a:cubicBezTo>
                  <a:pt x="241" y="98"/>
                  <a:pt x="235" y="82"/>
                  <a:pt x="225" y="72"/>
                </a:cubicBezTo>
                <a:moveTo>
                  <a:pt x="145" y="95"/>
                </a:moveTo>
                <a:cubicBezTo>
                  <a:pt x="143" y="96"/>
                  <a:pt x="141" y="98"/>
                  <a:pt x="140" y="99"/>
                </a:cubicBezTo>
                <a:cubicBezTo>
                  <a:pt x="135" y="102"/>
                  <a:pt x="129" y="104"/>
                  <a:pt x="123" y="104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36" y="54"/>
                  <a:pt x="136" y="54"/>
                  <a:pt x="136" y="54"/>
                </a:cubicBezTo>
                <a:cubicBezTo>
                  <a:pt x="141" y="54"/>
                  <a:pt x="145" y="56"/>
                  <a:pt x="148" y="58"/>
                </a:cubicBezTo>
                <a:cubicBezTo>
                  <a:pt x="154" y="62"/>
                  <a:pt x="157" y="70"/>
                  <a:pt x="154" y="79"/>
                </a:cubicBezTo>
                <a:cubicBezTo>
                  <a:pt x="153" y="85"/>
                  <a:pt x="149" y="91"/>
                  <a:pt x="145" y="95"/>
                </a:cubicBezTo>
                <a:moveTo>
                  <a:pt x="137" y="72"/>
                </a:moveTo>
                <a:cubicBezTo>
                  <a:pt x="137" y="72"/>
                  <a:pt x="137" y="72"/>
                  <a:pt x="136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9" y="86"/>
                  <a:pt x="135" y="81"/>
                  <a:pt x="137" y="75"/>
                </a:cubicBezTo>
                <a:cubicBezTo>
                  <a:pt x="137" y="75"/>
                  <a:pt x="137" y="75"/>
                  <a:pt x="137" y="75"/>
                </a:cubicBezTo>
                <a:cubicBezTo>
                  <a:pt x="137" y="74"/>
                  <a:pt x="137" y="74"/>
                  <a:pt x="137" y="74"/>
                </a:cubicBezTo>
                <a:cubicBezTo>
                  <a:pt x="137" y="73"/>
                  <a:pt x="137" y="73"/>
                  <a:pt x="137" y="7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" name="Freeform 6"/>
          <p:cNvSpPr>
            <a:spLocks noEditPoints="1"/>
          </p:cNvSpPr>
          <p:nvPr/>
        </p:nvSpPr>
        <p:spPr bwMode="auto">
          <a:xfrm>
            <a:off x="7566057" y="2464443"/>
            <a:ext cx="392047" cy="374294"/>
          </a:xfrm>
          <a:custGeom>
            <a:avLst/>
            <a:gdLst>
              <a:gd name="T0" fmla="*/ 327018 w 256"/>
              <a:gd name="T1" fmla="*/ 401638 h 244"/>
              <a:gd name="T2" fmla="*/ 327018 w 256"/>
              <a:gd name="T3" fmla="*/ 255139 h 244"/>
              <a:gd name="T4" fmla="*/ 282649 w 256"/>
              <a:gd name="T5" fmla="*/ 195881 h 244"/>
              <a:gd name="T6" fmla="*/ 233350 w 256"/>
              <a:gd name="T7" fmla="*/ 256785 h 244"/>
              <a:gd name="T8" fmla="*/ 233350 w 256"/>
              <a:gd name="T9" fmla="*/ 401638 h 244"/>
              <a:gd name="T10" fmla="*/ 139681 w 256"/>
              <a:gd name="T11" fmla="*/ 401638 h 244"/>
              <a:gd name="T12" fmla="*/ 139681 w 256"/>
              <a:gd name="T13" fmla="*/ 133331 h 244"/>
              <a:gd name="T14" fmla="*/ 233350 w 256"/>
              <a:gd name="T15" fmla="*/ 133331 h 244"/>
              <a:gd name="T16" fmla="*/ 233350 w 256"/>
              <a:gd name="T17" fmla="*/ 169544 h 244"/>
              <a:gd name="T18" fmla="*/ 318802 w 256"/>
              <a:gd name="T19" fmla="*/ 125100 h 244"/>
              <a:gd name="T20" fmla="*/ 420687 w 256"/>
              <a:gd name="T21" fmla="*/ 250201 h 244"/>
              <a:gd name="T22" fmla="*/ 420687 w 256"/>
              <a:gd name="T23" fmla="*/ 401638 h 244"/>
              <a:gd name="T24" fmla="*/ 327018 w 256"/>
              <a:gd name="T25" fmla="*/ 401638 h 244"/>
              <a:gd name="T26" fmla="*/ 52586 w 256"/>
              <a:gd name="T27" fmla="*/ 93825 h 244"/>
              <a:gd name="T28" fmla="*/ 0 w 256"/>
              <a:gd name="T29" fmla="*/ 47736 h 244"/>
              <a:gd name="T30" fmla="*/ 52586 w 256"/>
              <a:gd name="T31" fmla="*/ 0 h 244"/>
              <a:gd name="T32" fmla="*/ 105172 w 256"/>
              <a:gd name="T33" fmla="*/ 47736 h 244"/>
              <a:gd name="T34" fmla="*/ 52586 w 256"/>
              <a:gd name="T35" fmla="*/ 93825 h 244"/>
              <a:gd name="T36" fmla="*/ 98599 w 256"/>
              <a:gd name="T37" fmla="*/ 401638 h 244"/>
              <a:gd name="T38" fmla="*/ 4930 w 256"/>
              <a:gd name="T39" fmla="*/ 401638 h 244"/>
              <a:gd name="T40" fmla="*/ 4930 w 256"/>
              <a:gd name="T41" fmla="*/ 133331 h 244"/>
              <a:gd name="T42" fmla="*/ 98599 w 256"/>
              <a:gd name="T43" fmla="*/ 133331 h 244"/>
              <a:gd name="T44" fmla="*/ 98599 w 256"/>
              <a:gd name="T45" fmla="*/ 401638 h 24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6" h="244">
                <a:moveTo>
                  <a:pt x="199" y="244"/>
                </a:moveTo>
                <a:cubicBezTo>
                  <a:pt x="199" y="155"/>
                  <a:pt x="199" y="155"/>
                  <a:pt x="199" y="155"/>
                </a:cubicBezTo>
                <a:cubicBezTo>
                  <a:pt x="199" y="137"/>
                  <a:pt x="194" y="119"/>
                  <a:pt x="172" y="119"/>
                </a:cubicBezTo>
                <a:cubicBezTo>
                  <a:pt x="151" y="119"/>
                  <a:pt x="142" y="137"/>
                  <a:pt x="142" y="156"/>
                </a:cubicBezTo>
                <a:cubicBezTo>
                  <a:pt x="142" y="244"/>
                  <a:pt x="142" y="244"/>
                  <a:pt x="142" y="244"/>
                </a:cubicBezTo>
                <a:cubicBezTo>
                  <a:pt x="85" y="244"/>
                  <a:pt x="85" y="244"/>
                  <a:pt x="85" y="244"/>
                </a:cubicBezTo>
                <a:cubicBezTo>
                  <a:pt x="85" y="81"/>
                  <a:pt x="85" y="81"/>
                  <a:pt x="85" y="81"/>
                </a:cubicBezTo>
                <a:cubicBezTo>
                  <a:pt x="142" y="81"/>
                  <a:pt x="142" y="81"/>
                  <a:pt x="142" y="81"/>
                </a:cubicBezTo>
                <a:cubicBezTo>
                  <a:pt x="142" y="103"/>
                  <a:pt x="142" y="103"/>
                  <a:pt x="142" y="103"/>
                </a:cubicBezTo>
                <a:cubicBezTo>
                  <a:pt x="157" y="84"/>
                  <a:pt x="170" y="76"/>
                  <a:pt x="194" y="76"/>
                </a:cubicBezTo>
                <a:cubicBezTo>
                  <a:pt x="217" y="76"/>
                  <a:pt x="256" y="87"/>
                  <a:pt x="256" y="152"/>
                </a:cubicBezTo>
                <a:cubicBezTo>
                  <a:pt x="256" y="244"/>
                  <a:pt x="256" y="244"/>
                  <a:pt x="256" y="244"/>
                </a:cubicBezTo>
                <a:lnTo>
                  <a:pt x="199" y="244"/>
                </a:lnTo>
                <a:close/>
                <a:moveTo>
                  <a:pt x="32" y="57"/>
                </a:moveTo>
                <a:cubicBezTo>
                  <a:pt x="14" y="57"/>
                  <a:pt x="0" y="45"/>
                  <a:pt x="0" y="29"/>
                </a:cubicBezTo>
                <a:cubicBezTo>
                  <a:pt x="0" y="13"/>
                  <a:pt x="14" y="0"/>
                  <a:pt x="32" y="0"/>
                </a:cubicBezTo>
                <a:cubicBezTo>
                  <a:pt x="50" y="0"/>
                  <a:pt x="64" y="13"/>
                  <a:pt x="64" y="29"/>
                </a:cubicBezTo>
                <a:cubicBezTo>
                  <a:pt x="64" y="45"/>
                  <a:pt x="50" y="57"/>
                  <a:pt x="32" y="57"/>
                </a:cubicBezTo>
                <a:moveTo>
                  <a:pt x="60" y="244"/>
                </a:moveTo>
                <a:cubicBezTo>
                  <a:pt x="3" y="244"/>
                  <a:pt x="3" y="244"/>
                  <a:pt x="3" y="244"/>
                </a:cubicBezTo>
                <a:cubicBezTo>
                  <a:pt x="3" y="81"/>
                  <a:pt x="3" y="81"/>
                  <a:pt x="3" y="81"/>
                </a:cubicBezTo>
                <a:cubicBezTo>
                  <a:pt x="60" y="81"/>
                  <a:pt x="60" y="81"/>
                  <a:pt x="60" y="81"/>
                </a:cubicBezTo>
                <a:lnTo>
                  <a:pt x="60" y="24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" name="Freeform 7"/>
          <p:cNvSpPr>
            <a:spLocks noEditPoints="1"/>
          </p:cNvSpPr>
          <p:nvPr/>
        </p:nvSpPr>
        <p:spPr bwMode="auto">
          <a:xfrm>
            <a:off x="6879604" y="2452607"/>
            <a:ext cx="392047" cy="392048"/>
          </a:xfrm>
          <a:custGeom>
            <a:avLst/>
            <a:gdLst>
              <a:gd name="T0" fmla="*/ 325375 w 256"/>
              <a:gd name="T1" fmla="*/ 386178 h 256"/>
              <a:gd name="T2" fmla="*/ 175834 w 256"/>
              <a:gd name="T3" fmla="*/ 304013 h 256"/>
              <a:gd name="T4" fmla="*/ 54229 w 256"/>
              <a:gd name="T5" fmla="*/ 351669 h 256"/>
              <a:gd name="T6" fmla="*/ 0 w 256"/>
              <a:gd name="T7" fmla="*/ 210344 h 256"/>
              <a:gd name="T8" fmla="*/ 210344 w 256"/>
              <a:gd name="T9" fmla="*/ 0 h 256"/>
              <a:gd name="T10" fmla="*/ 420687 w 256"/>
              <a:gd name="T11" fmla="*/ 210344 h 256"/>
              <a:gd name="T12" fmla="*/ 325375 w 256"/>
              <a:gd name="T13" fmla="*/ 386178 h 256"/>
              <a:gd name="T14" fmla="*/ 106815 w 256"/>
              <a:gd name="T15" fmla="*/ 267860 h 256"/>
              <a:gd name="T16" fmla="*/ 108458 w 256"/>
              <a:gd name="T17" fmla="*/ 267860 h 256"/>
              <a:gd name="T18" fmla="*/ 292509 w 256"/>
              <a:gd name="T19" fmla="*/ 292510 h 256"/>
              <a:gd name="T20" fmla="*/ 307299 w 256"/>
              <a:gd name="T21" fmla="*/ 292510 h 256"/>
              <a:gd name="T22" fmla="*/ 312229 w 256"/>
              <a:gd name="T23" fmla="*/ 279363 h 256"/>
              <a:gd name="T24" fmla="*/ 307299 w 256"/>
              <a:gd name="T25" fmla="*/ 269503 h 256"/>
              <a:gd name="T26" fmla="*/ 105172 w 256"/>
              <a:gd name="T27" fmla="*/ 239924 h 256"/>
              <a:gd name="T28" fmla="*/ 93669 w 256"/>
              <a:gd name="T29" fmla="*/ 253070 h 256"/>
              <a:gd name="T30" fmla="*/ 106815 w 256"/>
              <a:gd name="T31" fmla="*/ 267860 h 256"/>
              <a:gd name="T32" fmla="*/ 98599 w 256"/>
              <a:gd name="T33" fmla="*/ 208701 h 256"/>
              <a:gd name="T34" fmla="*/ 105172 w 256"/>
              <a:gd name="T35" fmla="*/ 207057 h 256"/>
              <a:gd name="T36" fmla="*/ 315515 w 256"/>
              <a:gd name="T37" fmla="*/ 231707 h 256"/>
              <a:gd name="T38" fmla="*/ 323732 w 256"/>
              <a:gd name="T39" fmla="*/ 234994 h 256"/>
              <a:gd name="T40" fmla="*/ 341808 w 256"/>
              <a:gd name="T41" fmla="*/ 215274 h 256"/>
              <a:gd name="T42" fmla="*/ 331948 w 256"/>
              <a:gd name="T43" fmla="*/ 198841 h 256"/>
              <a:gd name="T44" fmla="*/ 331948 w 256"/>
              <a:gd name="T45" fmla="*/ 198841 h 256"/>
              <a:gd name="T46" fmla="*/ 95312 w 256"/>
              <a:gd name="T47" fmla="*/ 175834 h 256"/>
              <a:gd name="T48" fmla="*/ 83809 w 256"/>
              <a:gd name="T49" fmla="*/ 190624 h 256"/>
              <a:gd name="T50" fmla="*/ 98599 w 256"/>
              <a:gd name="T51" fmla="*/ 208701 h 256"/>
              <a:gd name="T52" fmla="*/ 361528 w 256"/>
              <a:gd name="T53" fmla="*/ 134752 h 256"/>
              <a:gd name="T54" fmla="*/ 85452 w 256"/>
              <a:gd name="T55" fmla="*/ 101885 h 256"/>
              <a:gd name="T56" fmla="*/ 69019 w 256"/>
              <a:gd name="T57" fmla="*/ 121605 h 256"/>
              <a:gd name="T58" fmla="*/ 88739 w 256"/>
              <a:gd name="T59" fmla="*/ 141325 h 256"/>
              <a:gd name="T60" fmla="*/ 93669 w 256"/>
              <a:gd name="T61" fmla="*/ 141325 h 256"/>
              <a:gd name="T62" fmla="*/ 93669 w 256"/>
              <a:gd name="T63" fmla="*/ 141325 h 256"/>
              <a:gd name="T64" fmla="*/ 340165 w 256"/>
              <a:gd name="T65" fmla="*/ 167618 h 256"/>
              <a:gd name="T66" fmla="*/ 351668 w 256"/>
              <a:gd name="T67" fmla="*/ 170905 h 256"/>
              <a:gd name="T68" fmla="*/ 371388 w 256"/>
              <a:gd name="T69" fmla="*/ 151185 h 256"/>
              <a:gd name="T70" fmla="*/ 361528 w 256"/>
              <a:gd name="T71" fmla="*/ 134752 h 256"/>
              <a:gd name="T72" fmla="*/ 257999 w 256"/>
              <a:gd name="T73" fmla="*/ 414115 h 256"/>
              <a:gd name="T74" fmla="*/ 210344 w 256"/>
              <a:gd name="T75" fmla="*/ 420688 h 256"/>
              <a:gd name="T76" fmla="*/ 108458 w 256"/>
              <a:gd name="T77" fmla="*/ 394395 h 256"/>
              <a:gd name="T78" fmla="*/ 175834 w 256"/>
              <a:gd name="T79" fmla="*/ 366459 h 256"/>
              <a:gd name="T80" fmla="*/ 257999 w 256"/>
              <a:gd name="T81" fmla="*/ 414115 h 25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56">
                <a:moveTo>
                  <a:pt x="198" y="235"/>
                </a:moveTo>
                <a:cubicBezTo>
                  <a:pt x="180" y="205"/>
                  <a:pt x="146" y="185"/>
                  <a:pt x="107" y="185"/>
                </a:cubicBezTo>
                <a:cubicBezTo>
                  <a:pt x="78" y="185"/>
                  <a:pt x="52" y="196"/>
                  <a:pt x="33" y="214"/>
                </a:cubicBezTo>
                <a:cubicBezTo>
                  <a:pt x="12" y="191"/>
                  <a:pt x="0" y="161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73"/>
                  <a:pt x="233" y="212"/>
                  <a:pt x="198" y="235"/>
                </a:cubicBezTo>
                <a:moveTo>
                  <a:pt x="65" y="163"/>
                </a:moveTo>
                <a:cubicBezTo>
                  <a:pt x="66" y="163"/>
                  <a:pt x="66" y="163"/>
                  <a:pt x="66" y="163"/>
                </a:cubicBezTo>
                <a:cubicBezTo>
                  <a:pt x="66" y="163"/>
                  <a:pt x="134" y="145"/>
                  <a:pt x="178" y="178"/>
                </a:cubicBezTo>
                <a:cubicBezTo>
                  <a:pt x="178" y="178"/>
                  <a:pt x="182" y="181"/>
                  <a:pt x="187" y="178"/>
                </a:cubicBezTo>
                <a:cubicBezTo>
                  <a:pt x="189" y="176"/>
                  <a:pt x="190" y="175"/>
                  <a:pt x="190" y="170"/>
                </a:cubicBezTo>
                <a:cubicBezTo>
                  <a:pt x="190" y="170"/>
                  <a:pt x="190" y="167"/>
                  <a:pt x="187" y="164"/>
                </a:cubicBezTo>
                <a:cubicBezTo>
                  <a:pt x="137" y="130"/>
                  <a:pt x="67" y="146"/>
                  <a:pt x="64" y="146"/>
                </a:cubicBezTo>
                <a:cubicBezTo>
                  <a:pt x="57" y="149"/>
                  <a:pt x="57" y="154"/>
                  <a:pt x="57" y="154"/>
                </a:cubicBezTo>
                <a:cubicBezTo>
                  <a:pt x="57" y="158"/>
                  <a:pt x="60" y="163"/>
                  <a:pt x="65" y="163"/>
                </a:cubicBezTo>
                <a:moveTo>
                  <a:pt x="60" y="127"/>
                </a:moveTo>
                <a:cubicBezTo>
                  <a:pt x="64" y="126"/>
                  <a:pt x="64" y="126"/>
                  <a:pt x="64" y="126"/>
                </a:cubicBezTo>
                <a:cubicBezTo>
                  <a:pt x="72" y="124"/>
                  <a:pt x="137" y="108"/>
                  <a:pt x="192" y="141"/>
                </a:cubicBezTo>
                <a:cubicBezTo>
                  <a:pt x="194" y="142"/>
                  <a:pt x="196" y="143"/>
                  <a:pt x="197" y="143"/>
                </a:cubicBezTo>
                <a:cubicBezTo>
                  <a:pt x="203" y="143"/>
                  <a:pt x="208" y="137"/>
                  <a:pt x="208" y="131"/>
                </a:cubicBezTo>
                <a:cubicBezTo>
                  <a:pt x="208" y="127"/>
                  <a:pt x="205" y="123"/>
                  <a:pt x="202" y="121"/>
                </a:cubicBezTo>
                <a:cubicBezTo>
                  <a:pt x="202" y="121"/>
                  <a:pt x="202" y="121"/>
                  <a:pt x="202" y="121"/>
                </a:cubicBezTo>
                <a:cubicBezTo>
                  <a:pt x="135" y="83"/>
                  <a:pt x="63" y="106"/>
                  <a:pt x="58" y="107"/>
                </a:cubicBezTo>
                <a:cubicBezTo>
                  <a:pt x="54" y="108"/>
                  <a:pt x="51" y="112"/>
                  <a:pt x="51" y="116"/>
                </a:cubicBezTo>
                <a:cubicBezTo>
                  <a:pt x="51" y="122"/>
                  <a:pt x="55" y="127"/>
                  <a:pt x="60" y="127"/>
                </a:cubicBezTo>
                <a:moveTo>
                  <a:pt x="220" y="82"/>
                </a:moveTo>
                <a:cubicBezTo>
                  <a:pt x="149" y="38"/>
                  <a:pt x="56" y="61"/>
                  <a:pt x="52" y="62"/>
                </a:cubicBezTo>
                <a:cubicBezTo>
                  <a:pt x="45" y="63"/>
                  <a:pt x="42" y="68"/>
                  <a:pt x="42" y="74"/>
                </a:cubicBezTo>
                <a:cubicBezTo>
                  <a:pt x="42" y="81"/>
                  <a:pt x="48" y="86"/>
                  <a:pt x="54" y="86"/>
                </a:cubicBezTo>
                <a:cubicBezTo>
                  <a:pt x="55" y="86"/>
                  <a:pt x="56" y="86"/>
                  <a:pt x="57" y="86"/>
                </a:cubicBezTo>
                <a:cubicBezTo>
                  <a:pt x="57" y="86"/>
                  <a:pt x="57" y="86"/>
                  <a:pt x="57" y="86"/>
                </a:cubicBezTo>
                <a:cubicBezTo>
                  <a:pt x="58" y="85"/>
                  <a:pt x="145" y="63"/>
                  <a:pt x="207" y="102"/>
                </a:cubicBezTo>
                <a:cubicBezTo>
                  <a:pt x="211" y="104"/>
                  <a:pt x="214" y="104"/>
                  <a:pt x="214" y="104"/>
                </a:cubicBezTo>
                <a:cubicBezTo>
                  <a:pt x="221" y="104"/>
                  <a:pt x="226" y="99"/>
                  <a:pt x="226" y="92"/>
                </a:cubicBezTo>
                <a:cubicBezTo>
                  <a:pt x="226" y="88"/>
                  <a:pt x="224" y="84"/>
                  <a:pt x="220" y="82"/>
                </a:cubicBezTo>
                <a:moveTo>
                  <a:pt x="157" y="252"/>
                </a:moveTo>
                <a:cubicBezTo>
                  <a:pt x="146" y="255"/>
                  <a:pt x="140" y="256"/>
                  <a:pt x="128" y="256"/>
                </a:cubicBezTo>
                <a:cubicBezTo>
                  <a:pt x="104" y="256"/>
                  <a:pt x="85" y="251"/>
                  <a:pt x="66" y="240"/>
                </a:cubicBezTo>
                <a:cubicBezTo>
                  <a:pt x="77" y="228"/>
                  <a:pt x="90" y="223"/>
                  <a:pt x="107" y="223"/>
                </a:cubicBezTo>
                <a:cubicBezTo>
                  <a:pt x="130" y="223"/>
                  <a:pt x="148" y="234"/>
                  <a:pt x="157" y="25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" name="Freeform 8"/>
          <p:cNvSpPr>
            <a:spLocks noEditPoints="1"/>
          </p:cNvSpPr>
          <p:nvPr/>
        </p:nvSpPr>
        <p:spPr bwMode="auto">
          <a:xfrm>
            <a:off x="6193151" y="2513265"/>
            <a:ext cx="393527" cy="270734"/>
          </a:xfrm>
          <a:custGeom>
            <a:avLst/>
            <a:gdLst>
              <a:gd name="T0" fmla="*/ 357944 w 256"/>
              <a:gd name="T1" fmla="*/ 0 h 176"/>
              <a:gd name="T2" fmla="*/ 219385 w 256"/>
              <a:gd name="T3" fmla="*/ 0 h 176"/>
              <a:gd name="T4" fmla="*/ 75878 w 256"/>
              <a:gd name="T5" fmla="*/ 0 h 176"/>
              <a:gd name="T6" fmla="*/ 0 w 256"/>
              <a:gd name="T7" fmla="*/ 59423 h 176"/>
              <a:gd name="T8" fmla="*/ 0 w 256"/>
              <a:gd name="T9" fmla="*/ 234390 h 176"/>
              <a:gd name="T10" fmla="*/ 75878 w 256"/>
              <a:gd name="T11" fmla="*/ 290512 h 176"/>
              <a:gd name="T12" fmla="*/ 222684 w 256"/>
              <a:gd name="T13" fmla="*/ 290512 h 176"/>
              <a:gd name="T14" fmla="*/ 357944 w 256"/>
              <a:gd name="T15" fmla="*/ 290512 h 176"/>
              <a:gd name="T16" fmla="*/ 422275 w 256"/>
              <a:gd name="T17" fmla="*/ 234390 h 176"/>
              <a:gd name="T18" fmla="*/ 422275 w 256"/>
              <a:gd name="T19" fmla="*/ 59423 h 176"/>
              <a:gd name="T20" fmla="*/ 357944 w 256"/>
              <a:gd name="T21" fmla="*/ 0 h 176"/>
              <a:gd name="T22" fmla="*/ 183096 w 256"/>
              <a:gd name="T23" fmla="*/ 212932 h 176"/>
              <a:gd name="T24" fmla="*/ 183096 w 256"/>
              <a:gd name="T25" fmla="*/ 79231 h 176"/>
              <a:gd name="T26" fmla="*/ 275468 w 256"/>
              <a:gd name="T27" fmla="*/ 146907 h 176"/>
              <a:gd name="T28" fmla="*/ 183096 w 256"/>
              <a:gd name="T29" fmla="*/ 212932 h 17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6" h="176">
                <a:moveTo>
                  <a:pt x="217" y="0"/>
                </a:moveTo>
                <a:cubicBezTo>
                  <a:pt x="133" y="0"/>
                  <a:pt x="133" y="0"/>
                  <a:pt x="133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24" y="0"/>
                  <a:pt x="0" y="15"/>
                  <a:pt x="0" y="36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63"/>
                  <a:pt x="24" y="176"/>
                  <a:pt x="46" y="176"/>
                </a:cubicBezTo>
                <a:cubicBezTo>
                  <a:pt x="135" y="176"/>
                  <a:pt x="135" y="176"/>
                  <a:pt x="135" y="176"/>
                </a:cubicBezTo>
                <a:cubicBezTo>
                  <a:pt x="217" y="176"/>
                  <a:pt x="217" y="176"/>
                  <a:pt x="217" y="176"/>
                </a:cubicBezTo>
                <a:cubicBezTo>
                  <a:pt x="238" y="176"/>
                  <a:pt x="256" y="163"/>
                  <a:pt x="256" y="142"/>
                </a:cubicBezTo>
                <a:cubicBezTo>
                  <a:pt x="256" y="36"/>
                  <a:pt x="256" y="36"/>
                  <a:pt x="256" y="36"/>
                </a:cubicBezTo>
                <a:cubicBezTo>
                  <a:pt x="256" y="15"/>
                  <a:pt x="238" y="0"/>
                  <a:pt x="217" y="0"/>
                </a:cubicBezTo>
                <a:moveTo>
                  <a:pt x="111" y="129"/>
                </a:moveTo>
                <a:cubicBezTo>
                  <a:pt x="111" y="48"/>
                  <a:pt x="111" y="48"/>
                  <a:pt x="111" y="48"/>
                </a:cubicBezTo>
                <a:cubicBezTo>
                  <a:pt x="167" y="89"/>
                  <a:pt x="167" y="89"/>
                  <a:pt x="167" y="89"/>
                </a:cubicBezTo>
                <a:lnTo>
                  <a:pt x="111" y="12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" name="Freeform 9"/>
          <p:cNvSpPr/>
          <p:nvPr/>
        </p:nvSpPr>
        <p:spPr bwMode="auto">
          <a:xfrm>
            <a:off x="5491904" y="2427458"/>
            <a:ext cx="414239" cy="397964"/>
          </a:xfrm>
          <a:custGeom>
            <a:avLst/>
            <a:gdLst>
              <a:gd name="T0" fmla="*/ 380294 w 270"/>
              <a:gd name="T1" fmla="*/ 270402 h 259"/>
              <a:gd name="T2" fmla="*/ 289748 w 270"/>
              <a:gd name="T3" fmla="*/ 377573 h 259"/>
              <a:gd name="T4" fmla="*/ 195909 w 270"/>
              <a:gd name="T5" fmla="*/ 422091 h 259"/>
              <a:gd name="T6" fmla="*/ 74083 w 270"/>
              <a:gd name="T7" fmla="*/ 158284 h 259"/>
              <a:gd name="T8" fmla="*/ 23048 w 270"/>
              <a:gd name="T9" fmla="*/ 166528 h 259"/>
              <a:gd name="T10" fmla="*/ 65852 w 270"/>
              <a:gd name="T11" fmla="*/ 98927 h 259"/>
              <a:gd name="T12" fmla="*/ 161337 w 270"/>
              <a:gd name="T13" fmla="*/ 57708 h 259"/>
              <a:gd name="T14" fmla="*/ 246944 w 270"/>
              <a:gd name="T15" fmla="*/ 288539 h 259"/>
              <a:gd name="T16" fmla="*/ 312796 w 270"/>
              <a:gd name="T17" fmla="*/ 158284 h 259"/>
              <a:gd name="T18" fmla="*/ 255176 w 270"/>
              <a:gd name="T19" fmla="*/ 150040 h 259"/>
              <a:gd name="T20" fmla="*/ 437915 w 270"/>
              <a:gd name="T21" fmla="*/ 115415 h 259"/>
              <a:gd name="T22" fmla="*/ 380294 w 270"/>
              <a:gd name="T23" fmla="*/ 270402 h 2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70" h="259">
                <a:moveTo>
                  <a:pt x="231" y="164"/>
                </a:moveTo>
                <a:cubicBezTo>
                  <a:pt x="216" y="187"/>
                  <a:pt x="195" y="214"/>
                  <a:pt x="176" y="229"/>
                </a:cubicBezTo>
                <a:cubicBezTo>
                  <a:pt x="163" y="241"/>
                  <a:pt x="138" y="259"/>
                  <a:pt x="119" y="256"/>
                </a:cubicBezTo>
                <a:cubicBezTo>
                  <a:pt x="68" y="247"/>
                  <a:pt x="79" y="124"/>
                  <a:pt x="45" y="96"/>
                </a:cubicBezTo>
                <a:cubicBezTo>
                  <a:pt x="30" y="92"/>
                  <a:pt x="22" y="115"/>
                  <a:pt x="14" y="101"/>
                </a:cubicBezTo>
                <a:cubicBezTo>
                  <a:pt x="0" y="90"/>
                  <a:pt x="27" y="71"/>
                  <a:pt x="40" y="60"/>
                </a:cubicBezTo>
                <a:cubicBezTo>
                  <a:pt x="56" y="46"/>
                  <a:pt x="76" y="26"/>
                  <a:pt x="98" y="35"/>
                </a:cubicBezTo>
                <a:cubicBezTo>
                  <a:pt x="140" y="51"/>
                  <a:pt x="110" y="153"/>
                  <a:pt x="150" y="175"/>
                </a:cubicBezTo>
                <a:cubicBezTo>
                  <a:pt x="171" y="158"/>
                  <a:pt x="194" y="130"/>
                  <a:pt x="190" y="96"/>
                </a:cubicBezTo>
                <a:cubicBezTo>
                  <a:pt x="186" y="85"/>
                  <a:pt x="166" y="88"/>
                  <a:pt x="155" y="91"/>
                </a:cubicBezTo>
                <a:cubicBezTo>
                  <a:pt x="155" y="39"/>
                  <a:pt x="257" y="0"/>
                  <a:pt x="266" y="70"/>
                </a:cubicBezTo>
                <a:cubicBezTo>
                  <a:pt x="270" y="113"/>
                  <a:pt x="231" y="164"/>
                  <a:pt x="231" y="16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" name="Freeform 10"/>
          <p:cNvSpPr>
            <a:spLocks noEditPoints="1"/>
          </p:cNvSpPr>
          <p:nvPr/>
        </p:nvSpPr>
        <p:spPr bwMode="auto">
          <a:xfrm>
            <a:off x="4821725" y="2482196"/>
            <a:ext cx="392048" cy="337309"/>
          </a:xfrm>
          <a:custGeom>
            <a:avLst/>
            <a:gdLst>
              <a:gd name="T0" fmla="*/ 354956 w 256"/>
              <a:gd name="T1" fmla="*/ 90488 h 220"/>
              <a:gd name="T2" fmla="*/ 354956 w 256"/>
              <a:gd name="T3" fmla="*/ 154651 h 220"/>
              <a:gd name="T4" fmla="*/ 328663 w 256"/>
              <a:gd name="T5" fmla="*/ 154651 h 220"/>
              <a:gd name="T6" fmla="*/ 328663 w 256"/>
              <a:gd name="T7" fmla="*/ 90488 h 220"/>
              <a:gd name="T8" fmla="*/ 262930 w 256"/>
              <a:gd name="T9" fmla="*/ 90488 h 220"/>
              <a:gd name="T10" fmla="*/ 262930 w 256"/>
              <a:gd name="T11" fmla="*/ 64164 h 220"/>
              <a:gd name="T12" fmla="*/ 328663 w 256"/>
              <a:gd name="T13" fmla="*/ 64164 h 220"/>
              <a:gd name="T14" fmla="*/ 328663 w 256"/>
              <a:gd name="T15" fmla="*/ 0 h 220"/>
              <a:gd name="T16" fmla="*/ 354956 w 256"/>
              <a:gd name="T17" fmla="*/ 0 h 220"/>
              <a:gd name="T18" fmla="*/ 354956 w 256"/>
              <a:gd name="T19" fmla="*/ 64164 h 220"/>
              <a:gd name="T20" fmla="*/ 420688 w 256"/>
              <a:gd name="T21" fmla="*/ 64164 h 220"/>
              <a:gd name="T22" fmla="*/ 420688 w 256"/>
              <a:gd name="T23" fmla="*/ 90488 h 220"/>
              <a:gd name="T24" fmla="*/ 354956 w 256"/>
              <a:gd name="T25" fmla="*/ 90488 h 220"/>
              <a:gd name="T26" fmla="*/ 172548 w 256"/>
              <a:gd name="T27" fmla="*/ 26324 h 220"/>
              <a:gd name="T28" fmla="*/ 210344 w 256"/>
              <a:gd name="T29" fmla="*/ 87197 h 220"/>
              <a:gd name="T30" fmla="*/ 177478 w 256"/>
              <a:gd name="T31" fmla="*/ 143135 h 220"/>
              <a:gd name="T32" fmla="*/ 156115 w 256"/>
              <a:gd name="T33" fmla="*/ 174394 h 220"/>
              <a:gd name="T34" fmla="*/ 185694 w 256"/>
              <a:gd name="T35" fmla="*/ 207299 h 220"/>
              <a:gd name="T36" fmla="*/ 223491 w 256"/>
              <a:gd name="T37" fmla="*/ 278043 h 220"/>
              <a:gd name="T38" fmla="*/ 115032 w 256"/>
              <a:gd name="T39" fmla="*/ 361950 h 220"/>
              <a:gd name="T40" fmla="*/ 0 w 256"/>
              <a:gd name="T41" fmla="*/ 292850 h 220"/>
              <a:gd name="T42" fmla="*/ 110102 w 256"/>
              <a:gd name="T43" fmla="*/ 213880 h 220"/>
              <a:gd name="T44" fmla="*/ 129822 w 256"/>
              <a:gd name="T45" fmla="*/ 213880 h 220"/>
              <a:gd name="T46" fmla="*/ 115032 w 256"/>
              <a:gd name="T47" fmla="*/ 184265 h 220"/>
              <a:gd name="T48" fmla="*/ 119962 w 256"/>
              <a:gd name="T49" fmla="*/ 162878 h 220"/>
              <a:gd name="T50" fmla="*/ 110102 w 256"/>
              <a:gd name="T51" fmla="*/ 162878 h 220"/>
              <a:gd name="T52" fmla="*/ 26293 w 256"/>
              <a:gd name="T53" fmla="*/ 82261 h 220"/>
              <a:gd name="T54" fmla="*/ 121605 w 256"/>
              <a:gd name="T55" fmla="*/ 0 h 220"/>
              <a:gd name="T56" fmla="*/ 233350 w 256"/>
              <a:gd name="T57" fmla="*/ 0 h 220"/>
              <a:gd name="T58" fmla="*/ 208701 w 256"/>
              <a:gd name="T59" fmla="*/ 26324 h 220"/>
              <a:gd name="T60" fmla="*/ 172548 w 256"/>
              <a:gd name="T61" fmla="*/ 26324 h 220"/>
              <a:gd name="T62" fmla="*/ 121605 w 256"/>
              <a:gd name="T63" fmla="*/ 225396 h 220"/>
              <a:gd name="T64" fmla="*/ 41083 w 256"/>
              <a:gd name="T65" fmla="*/ 281334 h 220"/>
              <a:gd name="T66" fmla="*/ 115032 w 256"/>
              <a:gd name="T67" fmla="*/ 337272 h 220"/>
              <a:gd name="T68" fmla="*/ 195554 w 256"/>
              <a:gd name="T69" fmla="*/ 282979 h 220"/>
              <a:gd name="T70" fmla="*/ 193911 w 256"/>
              <a:gd name="T71" fmla="*/ 271463 h 220"/>
              <a:gd name="T72" fmla="*/ 149541 w 256"/>
              <a:gd name="T73" fmla="*/ 228687 h 220"/>
              <a:gd name="T74" fmla="*/ 121605 w 256"/>
              <a:gd name="T75" fmla="*/ 225396 h 220"/>
              <a:gd name="T76" fmla="*/ 170905 w 256"/>
              <a:gd name="T77" fmla="*/ 87197 h 220"/>
              <a:gd name="T78" fmla="*/ 108459 w 256"/>
              <a:gd name="T79" fmla="*/ 19743 h 220"/>
              <a:gd name="T80" fmla="*/ 65733 w 256"/>
              <a:gd name="T81" fmla="*/ 83907 h 220"/>
              <a:gd name="T82" fmla="*/ 126535 w 256"/>
              <a:gd name="T83" fmla="*/ 153006 h 220"/>
              <a:gd name="T84" fmla="*/ 170905 w 256"/>
              <a:gd name="T85" fmla="*/ 87197 h 22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56" h="220">
                <a:moveTo>
                  <a:pt x="216" y="55"/>
                </a:moveTo>
                <a:cubicBezTo>
                  <a:pt x="216" y="94"/>
                  <a:pt x="216" y="94"/>
                  <a:pt x="216" y="94"/>
                </a:cubicBezTo>
                <a:cubicBezTo>
                  <a:pt x="200" y="94"/>
                  <a:pt x="200" y="94"/>
                  <a:pt x="200" y="94"/>
                </a:cubicBezTo>
                <a:cubicBezTo>
                  <a:pt x="200" y="55"/>
                  <a:pt x="200" y="55"/>
                  <a:pt x="200" y="55"/>
                </a:cubicBezTo>
                <a:cubicBezTo>
                  <a:pt x="160" y="55"/>
                  <a:pt x="160" y="55"/>
                  <a:pt x="160" y="55"/>
                </a:cubicBezTo>
                <a:cubicBezTo>
                  <a:pt x="160" y="39"/>
                  <a:pt x="160" y="39"/>
                  <a:pt x="160" y="39"/>
                </a:cubicBezTo>
                <a:cubicBezTo>
                  <a:pt x="200" y="39"/>
                  <a:pt x="200" y="39"/>
                  <a:pt x="200" y="39"/>
                </a:cubicBezTo>
                <a:cubicBezTo>
                  <a:pt x="200" y="0"/>
                  <a:pt x="200" y="0"/>
                  <a:pt x="200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16" y="39"/>
                  <a:pt x="216" y="39"/>
                  <a:pt x="216" y="39"/>
                </a:cubicBezTo>
                <a:cubicBezTo>
                  <a:pt x="256" y="39"/>
                  <a:pt x="256" y="39"/>
                  <a:pt x="256" y="39"/>
                </a:cubicBezTo>
                <a:cubicBezTo>
                  <a:pt x="256" y="55"/>
                  <a:pt x="256" y="55"/>
                  <a:pt x="256" y="55"/>
                </a:cubicBezTo>
                <a:lnTo>
                  <a:pt x="216" y="55"/>
                </a:lnTo>
                <a:close/>
                <a:moveTo>
                  <a:pt x="105" y="16"/>
                </a:moveTo>
                <a:cubicBezTo>
                  <a:pt x="120" y="24"/>
                  <a:pt x="128" y="36"/>
                  <a:pt x="128" y="53"/>
                </a:cubicBezTo>
                <a:cubicBezTo>
                  <a:pt x="128" y="67"/>
                  <a:pt x="119" y="78"/>
                  <a:pt x="108" y="87"/>
                </a:cubicBezTo>
                <a:cubicBezTo>
                  <a:pt x="97" y="95"/>
                  <a:pt x="95" y="98"/>
                  <a:pt x="95" y="106"/>
                </a:cubicBezTo>
                <a:cubicBezTo>
                  <a:pt x="95" y="112"/>
                  <a:pt x="107" y="122"/>
                  <a:pt x="113" y="126"/>
                </a:cubicBezTo>
                <a:cubicBezTo>
                  <a:pt x="131" y="139"/>
                  <a:pt x="136" y="150"/>
                  <a:pt x="136" y="169"/>
                </a:cubicBezTo>
                <a:cubicBezTo>
                  <a:pt x="136" y="193"/>
                  <a:pt x="113" y="220"/>
                  <a:pt x="70" y="220"/>
                </a:cubicBezTo>
                <a:cubicBezTo>
                  <a:pt x="33" y="220"/>
                  <a:pt x="0" y="202"/>
                  <a:pt x="0" y="178"/>
                </a:cubicBezTo>
                <a:cubicBezTo>
                  <a:pt x="0" y="154"/>
                  <a:pt x="30" y="130"/>
                  <a:pt x="67" y="130"/>
                </a:cubicBezTo>
                <a:cubicBezTo>
                  <a:pt x="71" y="130"/>
                  <a:pt x="75" y="130"/>
                  <a:pt x="79" y="130"/>
                </a:cubicBezTo>
                <a:cubicBezTo>
                  <a:pt x="74" y="125"/>
                  <a:pt x="70" y="119"/>
                  <a:pt x="70" y="112"/>
                </a:cubicBezTo>
                <a:cubicBezTo>
                  <a:pt x="70" y="107"/>
                  <a:pt x="71" y="103"/>
                  <a:pt x="73" y="99"/>
                </a:cubicBezTo>
                <a:cubicBezTo>
                  <a:pt x="71" y="99"/>
                  <a:pt x="69" y="99"/>
                  <a:pt x="67" y="99"/>
                </a:cubicBezTo>
                <a:cubicBezTo>
                  <a:pt x="36" y="99"/>
                  <a:pt x="16" y="77"/>
                  <a:pt x="16" y="50"/>
                </a:cubicBezTo>
                <a:cubicBezTo>
                  <a:pt x="16" y="24"/>
                  <a:pt x="44" y="0"/>
                  <a:pt x="74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27" y="16"/>
                  <a:pt x="127" y="16"/>
                  <a:pt x="127" y="16"/>
                </a:cubicBezTo>
                <a:lnTo>
                  <a:pt x="105" y="16"/>
                </a:lnTo>
                <a:close/>
                <a:moveTo>
                  <a:pt x="74" y="137"/>
                </a:moveTo>
                <a:cubicBezTo>
                  <a:pt x="49" y="136"/>
                  <a:pt x="25" y="152"/>
                  <a:pt x="25" y="171"/>
                </a:cubicBezTo>
                <a:cubicBezTo>
                  <a:pt x="25" y="190"/>
                  <a:pt x="44" y="205"/>
                  <a:pt x="70" y="205"/>
                </a:cubicBezTo>
                <a:cubicBezTo>
                  <a:pt x="106" y="205"/>
                  <a:pt x="119" y="191"/>
                  <a:pt x="119" y="172"/>
                </a:cubicBezTo>
                <a:cubicBezTo>
                  <a:pt x="119" y="170"/>
                  <a:pt x="119" y="167"/>
                  <a:pt x="118" y="165"/>
                </a:cubicBezTo>
                <a:cubicBezTo>
                  <a:pt x="115" y="154"/>
                  <a:pt x="105" y="149"/>
                  <a:pt x="91" y="139"/>
                </a:cubicBezTo>
                <a:cubicBezTo>
                  <a:pt x="86" y="138"/>
                  <a:pt x="81" y="137"/>
                  <a:pt x="74" y="137"/>
                </a:cubicBezTo>
                <a:moveTo>
                  <a:pt x="104" y="53"/>
                </a:moveTo>
                <a:cubicBezTo>
                  <a:pt x="101" y="31"/>
                  <a:pt x="83" y="13"/>
                  <a:pt x="66" y="12"/>
                </a:cubicBezTo>
                <a:cubicBezTo>
                  <a:pt x="49" y="12"/>
                  <a:pt x="37" y="29"/>
                  <a:pt x="40" y="51"/>
                </a:cubicBezTo>
                <a:cubicBezTo>
                  <a:pt x="43" y="74"/>
                  <a:pt x="59" y="92"/>
                  <a:pt x="77" y="93"/>
                </a:cubicBezTo>
                <a:cubicBezTo>
                  <a:pt x="94" y="94"/>
                  <a:pt x="107" y="76"/>
                  <a:pt x="104" y="53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" name="Freeform 11"/>
          <p:cNvSpPr>
            <a:spLocks noEditPoints="1"/>
          </p:cNvSpPr>
          <p:nvPr/>
        </p:nvSpPr>
        <p:spPr bwMode="auto">
          <a:xfrm>
            <a:off x="4135273" y="2452607"/>
            <a:ext cx="392048" cy="392048"/>
          </a:xfrm>
          <a:custGeom>
            <a:avLst/>
            <a:gdLst>
              <a:gd name="T0" fmla="*/ 290866 w 256"/>
              <a:gd name="T1" fmla="*/ 284293 h 256"/>
              <a:gd name="T2" fmla="*/ 259643 w 256"/>
              <a:gd name="T3" fmla="*/ 307299 h 256"/>
              <a:gd name="T4" fmla="*/ 210344 w 256"/>
              <a:gd name="T5" fmla="*/ 315516 h 256"/>
              <a:gd name="T6" fmla="*/ 154471 w 256"/>
              <a:gd name="T7" fmla="*/ 304013 h 256"/>
              <a:gd name="T8" fmla="*/ 128178 w 256"/>
              <a:gd name="T9" fmla="*/ 282650 h 256"/>
              <a:gd name="T10" fmla="*/ 118319 w 256"/>
              <a:gd name="T11" fmla="*/ 254713 h 256"/>
              <a:gd name="T12" fmla="*/ 124892 w 256"/>
              <a:gd name="T13" fmla="*/ 239924 h 256"/>
              <a:gd name="T14" fmla="*/ 141325 w 256"/>
              <a:gd name="T15" fmla="*/ 234994 h 256"/>
              <a:gd name="T16" fmla="*/ 154471 w 256"/>
              <a:gd name="T17" fmla="*/ 239924 h 256"/>
              <a:gd name="T18" fmla="*/ 164331 w 256"/>
              <a:gd name="T19" fmla="*/ 253070 h 256"/>
              <a:gd name="T20" fmla="*/ 172548 w 256"/>
              <a:gd name="T21" fmla="*/ 267860 h 256"/>
              <a:gd name="T22" fmla="*/ 185694 w 256"/>
              <a:gd name="T23" fmla="*/ 277720 h 256"/>
              <a:gd name="T24" fmla="*/ 208701 w 256"/>
              <a:gd name="T25" fmla="*/ 281006 h 256"/>
              <a:gd name="T26" fmla="*/ 241567 w 256"/>
              <a:gd name="T27" fmla="*/ 272790 h 256"/>
              <a:gd name="T28" fmla="*/ 253070 w 256"/>
              <a:gd name="T29" fmla="*/ 254713 h 256"/>
              <a:gd name="T30" fmla="*/ 246497 w 256"/>
              <a:gd name="T31" fmla="*/ 239924 h 256"/>
              <a:gd name="T32" fmla="*/ 230064 w 256"/>
              <a:gd name="T33" fmla="*/ 231707 h 256"/>
              <a:gd name="T34" fmla="*/ 200484 w 256"/>
              <a:gd name="T35" fmla="*/ 225134 h 256"/>
              <a:gd name="T36" fmla="*/ 159401 w 256"/>
              <a:gd name="T37" fmla="*/ 211987 h 256"/>
              <a:gd name="T38" fmla="*/ 133108 w 256"/>
              <a:gd name="T39" fmla="*/ 193911 h 256"/>
              <a:gd name="T40" fmla="*/ 123248 w 256"/>
              <a:gd name="T41" fmla="*/ 162688 h 256"/>
              <a:gd name="T42" fmla="*/ 133108 w 256"/>
              <a:gd name="T43" fmla="*/ 133108 h 256"/>
              <a:gd name="T44" fmla="*/ 164331 w 256"/>
              <a:gd name="T45" fmla="*/ 111745 h 256"/>
              <a:gd name="T46" fmla="*/ 210344 w 256"/>
              <a:gd name="T47" fmla="*/ 105172 h 256"/>
              <a:gd name="T48" fmla="*/ 246497 w 256"/>
              <a:gd name="T49" fmla="*/ 110102 h 256"/>
              <a:gd name="T50" fmla="*/ 272790 w 256"/>
              <a:gd name="T51" fmla="*/ 121605 h 256"/>
              <a:gd name="T52" fmla="*/ 287580 w 256"/>
              <a:gd name="T53" fmla="*/ 139682 h 256"/>
              <a:gd name="T54" fmla="*/ 292510 w 256"/>
              <a:gd name="T55" fmla="*/ 156115 h 256"/>
              <a:gd name="T56" fmla="*/ 285936 w 256"/>
              <a:gd name="T57" fmla="*/ 170905 h 256"/>
              <a:gd name="T58" fmla="*/ 269503 w 256"/>
              <a:gd name="T59" fmla="*/ 177478 h 256"/>
              <a:gd name="T60" fmla="*/ 256357 w 256"/>
              <a:gd name="T61" fmla="*/ 172548 h 256"/>
              <a:gd name="T62" fmla="*/ 246497 w 256"/>
              <a:gd name="T63" fmla="*/ 161045 h 256"/>
              <a:gd name="T64" fmla="*/ 233350 w 256"/>
              <a:gd name="T65" fmla="*/ 144612 h 256"/>
              <a:gd name="T66" fmla="*/ 207057 w 256"/>
              <a:gd name="T67" fmla="*/ 138038 h 256"/>
              <a:gd name="T68" fmla="*/ 179121 w 256"/>
              <a:gd name="T69" fmla="*/ 144612 h 256"/>
              <a:gd name="T70" fmla="*/ 169261 w 256"/>
              <a:gd name="T71" fmla="*/ 159401 h 256"/>
              <a:gd name="T72" fmla="*/ 172548 w 256"/>
              <a:gd name="T73" fmla="*/ 167618 h 256"/>
              <a:gd name="T74" fmla="*/ 182408 w 256"/>
              <a:gd name="T75" fmla="*/ 175834 h 256"/>
              <a:gd name="T76" fmla="*/ 195554 w 256"/>
              <a:gd name="T77" fmla="*/ 179121 h 256"/>
              <a:gd name="T78" fmla="*/ 216917 w 256"/>
              <a:gd name="T79" fmla="*/ 185694 h 256"/>
              <a:gd name="T80" fmla="*/ 251427 w 256"/>
              <a:gd name="T81" fmla="*/ 193911 h 256"/>
              <a:gd name="T82" fmla="*/ 277720 w 256"/>
              <a:gd name="T83" fmla="*/ 205414 h 256"/>
              <a:gd name="T84" fmla="*/ 295796 w 256"/>
              <a:gd name="T85" fmla="*/ 223491 h 256"/>
              <a:gd name="T86" fmla="*/ 302370 w 256"/>
              <a:gd name="T87" fmla="*/ 249784 h 256"/>
              <a:gd name="T88" fmla="*/ 290866 w 256"/>
              <a:gd name="T89" fmla="*/ 284293 h 256"/>
              <a:gd name="T90" fmla="*/ 420688 w 256"/>
              <a:gd name="T91" fmla="*/ 315516 h 256"/>
              <a:gd name="T92" fmla="*/ 315516 w 256"/>
              <a:gd name="T93" fmla="*/ 420688 h 256"/>
              <a:gd name="T94" fmla="*/ 243210 w 256"/>
              <a:gd name="T95" fmla="*/ 391108 h 256"/>
              <a:gd name="T96" fmla="*/ 210344 w 256"/>
              <a:gd name="T97" fmla="*/ 394395 h 256"/>
              <a:gd name="T98" fmla="*/ 26293 w 256"/>
              <a:gd name="T99" fmla="*/ 210344 h 256"/>
              <a:gd name="T100" fmla="*/ 29580 w 256"/>
              <a:gd name="T101" fmla="*/ 177478 h 256"/>
              <a:gd name="T102" fmla="*/ 0 w 256"/>
              <a:gd name="T103" fmla="*/ 105172 h 256"/>
              <a:gd name="T104" fmla="*/ 105172 w 256"/>
              <a:gd name="T105" fmla="*/ 0 h 256"/>
              <a:gd name="T106" fmla="*/ 177478 w 256"/>
              <a:gd name="T107" fmla="*/ 29580 h 256"/>
              <a:gd name="T108" fmla="*/ 210344 w 256"/>
              <a:gd name="T109" fmla="*/ 26293 h 256"/>
              <a:gd name="T110" fmla="*/ 394395 w 256"/>
              <a:gd name="T111" fmla="*/ 210344 h 256"/>
              <a:gd name="T112" fmla="*/ 391108 w 256"/>
              <a:gd name="T113" fmla="*/ 243210 h 256"/>
              <a:gd name="T114" fmla="*/ 420688 w 256"/>
              <a:gd name="T115" fmla="*/ 315516 h 2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56" h="256">
                <a:moveTo>
                  <a:pt x="177" y="173"/>
                </a:moveTo>
                <a:cubicBezTo>
                  <a:pt x="173" y="179"/>
                  <a:pt x="166" y="184"/>
                  <a:pt x="158" y="187"/>
                </a:cubicBezTo>
                <a:cubicBezTo>
                  <a:pt x="150" y="190"/>
                  <a:pt x="139" y="192"/>
                  <a:pt x="128" y="192"/>
                </a:cubicBezTo>
                <a:cubicBezTo>
                  <a:pt x="114" y="192"/>
                  <a:pt x="103" y="190"/>
                  <a:pt x="94" y="185"/>
                </a:cubicBezTo>
                <a:cubicBezTo>
                  <a:pt x="87" y="182"/>
                  <a:pt x="82" y="177"/>
                  <a:pt x="78" y="172"/>
                </a:cubicBezTo>
                <a:cubicBezTo>
                  <a:pt x="74" y="166"/>
                  <a:pt x="72" y="160"/>
                  <a:pt x="72" y="155"/>
                </a:cubicBezTo>
                <a:cubicBezTo>
                  <a:pt x="72" y="152"/>
                  <a:pt x="73" y="149"/>
                  <a:pt x="76" y="146"/>
                </a:cubicBezTo>
                <a:cubicBezTo>
                  <a:pt x="79" y="144"/>
                  <a:pt x="82" y="143"/>
                  <a:pt x="86" y="143"/>
                </a:cubicBezTo>
                <a:cubicBezTo>
                  <a:pt x="89" y="143"/>
                  <a:pt x="92" y="144"/>
                  <a:pt x="94" y="146"/>
                </a:cubicBezTo>
                <a:cubicBezTo>
                  <a:pt x="97" y="147"/>
                  <a:pt x="98" y="150"/>
                  <a:pt x="100" y="154"/>
                </a:cubicBezTo>
                <a:cubicBezTo>
                  <a:pt x="102" y="157"/>
                  <a:pt x="103" y="160"/>
                  <a:pt x="105" y="163"/>
                </a:cubicBezTo>
                <a:cubicBezTo>
                  <a:pt x="107" y="165"/>
                  <a:pt x="110" y="167"/>
                  <a:pt x="113" y="169"/>
                </a:cubicBezTo>
                <a:cubicBezTo>
                  <a:pt x="117" y="170"/>
                  <a:pt x="122" y="171"/>
                  <a:pt x="127" y="171"/>
                </a:cubicBezTo>
                <a:cubicBezTo>
                  <a:pt x="135" y="171"/>
                  <a:pt x="142" y="170"/>
                  <a:pt x="147" y="166"/>
                </a:cubicBezTo>
                <a:cubicBezTo>
                  <a:pt x="151" y="163"/>
                  <a:pt x="154" y="160"/>
                  <a:pt x="154" y="155"/>
                </a:cubicBezTo>
                <a:cubicBezTo>
                  <a:pt x="154" y="151"/>
                  <a:pt x="152" y="148"/>
                  <a:pt x="150" y="146"/>
                </a:cubicBezTo>
                <a:cubicBezTo>
                  <a:pt x="147" y="144"/>
                  <a:pt x="144" y="142"/>
                  <a:pt x="140" y="141"/>
                </a:cubicBezTo>
                <a:cubicBezTo>
                  <a:pt x="135" y="139"/>
                  <a:pt x="130" y="138"/>
                  <a:pt x="122" y="137"/>
                </a:cubicBezTo>
                <a:cubicBezTo>
                  <a:pt x="112" y="135"/>
                  <a:pt x="104" y="132"/>
                  <a:pt x="97" y="129"/>
                </a:cubicBezTo>
                <a:cubicBezTo>
                  <a:pt x="90" y="127"/>
                  <a:pt x="85" y="123"/>
                  <a:pt x="81" y="118"/>
                </a:cubicBezTo>
                <a:cubicBezTo>
                  <a:pt x="77" y="113"/>
                  <a:pt x="75" y="107"/>
                  <a:pt x="75" y="99"/>
                </a:cubicBezTo>
                <a:cubicBezTo>
                  <a:pt x="75" y="92"/>
                  <a:pt x="77" y="86"/>
                  <a:pt x="81" y="81"/>
                </a:cubicBezTo>
                <a:cubicBezTo>
                  <a:pt x="85" y="75"/>
                  <a:pt x="92" y="71"/>
                  <a:pt x="100" y="68"/>
                </a:cubicBezTo>
                <a:cubicBezTo>
                  <a:pt x="108" y="66"/>
                  <a:pt x="117" y="64"/>
                  <a:pt x="128" y="64"/>
                </a:cubicBezTo>
                <a:cubicBezTo>
                  <a:pt x="136" y="64"/>
                  <a:pt x="144" y="65"/>
                  <a:pt x="150" y="67"/>
                </a:cubicBezTo>
                <a:cubicBezTo>
                  <a:pt x="156" y="69"/>
                  <a:pt x="162" y="71"/>
                  <a:pt x="166" y="74"/>
                </a:cubicBezTo>
                <a:cubicBezTo>
                  <a:pt x="170" y="78"/>
                  <a:pt x="173" y="81"/>
                  <a:pt x="175" y="85"/>
                </a:cubicBezTo>
                <a:cubicBezTo>
                  <a:pt x="177" y="88"/>
                  <a:pt x="178" y="92"/>
                  <a:pt x="178" y="95"/>
                </a:cubicBezTo>
                <a:cubicBezTo>
                  <a:pt x="178" y="98"/>
                  <a:pt x="177" y="101"/>
                  <a:pt x="174" y="104"/>
                </a:cubicBezTo>
                <a:cubicBezTo>
                  <a:pt x="171" y="107"/>
                  <a:pt x="168" y="108"/>
                  <a:pt x="164" y="108"/>
                </a:cubicBezTo>
                <a:cubicBezTo>
                  <a:pt x="161" y="108"/>
                  <a:pt x="158" y="107"/>
                  <a:pt x="156" y="105"/>
                </a:cubicBezTo>
                <a:cubicBezTo>
                  <a:pt x="154" y="104"/>
                  <a:pt x="152" y="101"/>
                  <a:pt x="150" y="98"/>
                </a:cubicBezTo>
                <a:cubicBezTo>
                  <a:pt x="148" y="94"/>
                  <a:pt x="145" y="90"/>
                  <a:pt x="142" y="88"/>
                </a:cubicBezTo>
                <a:cubicBezTo>
                  <a:pt x="139" y="86"/>
                  <a:pt x="133" y="84"/>
                  <a:pt x="126" y="84"/>
                </a:cubicBezTo>
                <a:cubicBezTo>
                  <a:pt x="119" y="84"/>
                  <a:pt x="113" y="86"/>
                  <a:pt x="109" y="88"/>
                </a:cubicBezTo>
                <a:cubicBezTo>
                  <a:pt x="105" y="91"/>
                  <a:pt x="103" y="94"/>
                  <a:pt x="103" y="97"/>
                </a:cubicBezTo>
                <a:cubicBezTo>
                  <a:pt x="103" y="99"/>
                  <a:pt x="104" y="101"/>
                  <a:pt x="105" y="102"/>
                </a:cubicBezTo>
                <a:cubicBezTo>
                  <a:pt x="107" y="104"/>
                  <a:pt x="109" y="105"/>
                  <a:pt x="111" y="107"/>
                </a:cubicBezTo>
                <a:cubicBezTo>
                  <a:pt x="113" y="108"/>
                  <a:pt x="116" y="109"/>
                  <a:pt x="119" y="109"/>
                </a:cubicBezTo>
                <a:cubicBezTo>
                  <a:pt x="121" y="110"/>
                  <a:pt x="126" y="111"/>
                  <a:pt x="132" y="113"/>
                </a:cubicBezTo>
                <a:cubicBezTo>
                  <a:pt x="140" y="114"/>
                  <a:pt x="147" y="116"/>
                  <a:pt x="153" y="118"/>
                </a:cubicBezTo>
                <a:cubicBezTo>
                  <a:pt x="159" y="120"/>
                  <a:pt x="165" y="122"/>
                  <a:pt x="169" y="125"/>
                </a:cubicBezTo>
                <a:cubicBezTo>
                  <a:pt x="174" y="128"/>
                  <a:pt x="178" y="132"/>
                  <a:pt x="180" y="136"/>
                </a:cubicBezTo>
                <a:cubicBezTo>
                  <a:pt x="183" y="141"/>
                  <a:pt x="184" y="146"/>
                  <a:pt x="184" y="152"/>
                </a:cubicBezTo>
                <a:cubicBezTo>
                  <a:pt x="184" y="160"/>
                  <a:pt x="182" y="167"/>
                  <a:pt x="177" y="173"/>
                </a:cubicBezTo>
                <a:moveTo>
                  <a:pt x="256" y="192"/>
                </a:moveTo>
                <a:cubicBezTo>
                  <a:pt x="256" y="227"/>
                  <a:pt x="227" y="256"/>
                  <a:pt x="192" y="256"/>
                </a:cubicBezTo>
                <a:cubicBezTo>
                  <a:pt x="175" y="256"/>
                  <a:pt x="159" y="249"/>
                  <a:pt x="148" y="238"/>
                </a:cubicBezTo>
                <a:cubicBezTo>
                  <a:pt x="141" y="239"/>
                  <a:pt x="135" y="240"/>
                  <a:pt x="128" y="240"/>
                </a:cubicBezTo>
                <a:cubicBezTo>
                  <a:pt x="66" y="240"/>
                  <a:pt x="16" y="190"/>
                  <a:pt x="16" y="128"/>
                </a:cubicBezTo>
                <a:cubicBezTo>
                  <a:pt x="16" y="121"/>
                  <a:pt x="17" y="115"/>
                  <a:pt x="18" y="108"/>
                </a:cubicBezTo>
                <a:cubicBezTo>
                  <a:pt x="7" y="97"/>
                  <a:pt x="0" y="81"/>
                  <a:pt x="0" y="64"/>
                </a:cubicBezTo>
                <a:cubicBezTo>
                  <a:pt x="0" y="29"/>
                  <a:pt x="29" y="0"/>
                  <a:pt x="64" y="0"/>
                </a:cubicBezTo>
                <a:cubicBezTo>
                  <a:pt x="81" y="0"/>
                  <a:pt x="97" y="7"/>
                  <a:pt x="108" y="18"/>
                </a:cubicBezTo>
                <a:cubicBezTo>
                  <a:pt x="115" y="17"/>
                  <a:pt x="121" y="16"/>
                  <a:pt x="128" y="16"/>
                </a:cubicBezTo>
                <a:cubicBezTo>
                  <a:pt x="190" y="16"/>
                  <a:pt x="240" y="66"/>
                  <a:pt x="240" y="128"/>
                </a:cubicBezTo>
                <a:cubicBezTo>
                  <a:pt x="240" y="135"/>
                  <a:pt x="239" y="141"/>
                  <a:pt x="238" y="148"/>
                </a:cubicBezTo>
                <a:cubicBezTo>
                  <a:pt x="249" y="159"/>
                  <a:pt x="256" y="175"/>
                  <a:pt x="256" y="19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" name="Freeform 12"/>
          <p:cNvSpPr>
            <a:spLocks noEditPoints="1"/>
          </p:cNvSpPr>
          <p:nvPr/>
        </p:nvSpPr>
        <p:spPr bwMode="auto">
          <a:xfrm>
            <a:off x="3448820" y="2482195"/>
            <a:ext cx="392048" cy="331391"/>
          </a:xfrm>
          <a:custGeom>
            <a:avLst/>
            <a:gdLst>
              <a:gd name="T0" fmla="*/ 272790 w 256"/>
              <a:gd name="T1" fmla="*/ 146520 h 216"/>
              <a:gd name="T2" fmla="*/ 220204 w 256"/>
              <a:gd name="T3" fmla="*/ 92193 h 216"/>
              <a:gd name="T4" fmla="*/ 167618 w 256"/>
              <a:gd name="T5" fmla="*/ 92193 h 216"/>
              <a:gd name="T6" fmla="*/ 152828 w 256"/>
              <a:gd name="T7" fmla="*/ 107009 h 216"/>
              <a:gd name="T8" fmla="*/ 95312 w 256"/>
              <a:gd name="T9" fmla="*/ 85607 h 216"/>
              <a:gd name="T10" fmla="*/ 0 w 256"/>
              <a:gd name="T11" fmla="*/ 181093 h 216"/>
              <a:gd name="T12" fmla="*/ 95312 w 256"/>
              <a:gd name="T13" fmla="*/ 274931 h 216"/>
              <a:gd name="T14" fmla="*/ 106815 w 256"/>
              <a:gd name="T15" fmla="*/ 273285 h 216"/>
              <a:gd name="T16" fmla="*/ 195554 w 256"/>
              <a:gd name="T17" fmla="*/ 355600 h 216"/>
              <a:gd name="T18" fmla="*/ 420688 w 256"/>
              <a:gd name="T19" fmla="*/ 153106 h 216"/>
              <a:gd name="T20" fmla="*/ 420688 w 256"/>
              <a:gd name="T21" fmla="*/ 0 h 216"/>
              <a:gd name="T22" fmla="*/ 272790 w 256"/>
              <a:gd name="T23" fmla="*/ 146520 h 216"/>
              <a:gd name="T24" fmla="*/ 96955 w 256"/>
              <a:gd name="T25" fmla="*/ 250237 h 216"/>
              <a:gd name="T26" fmla="*/ 95312 w 256"/>
              <a:gd name="T27" fmla="*/ 250237 h 216"/>
              <a:gd name="T28" fmla="*/ 24650 w 256"/>
              <a:gd name="T29" fmla="*/ 181093 h 216"/>
              <a:gd name="T30" fmla="*/ 95312 w 256"/>
              <a:gd name="T31" fmla="*/ 110302 h 216"/>
              <a:gd name="T32" fmla="*/ 136395 w 256"/>
              <a:gd name="T33" fmla="*/ 123472 h 216"/>
              <a:gd name="T34" fmla="*/ 167618 w 256"/>
              <a:gd name="T35" fmla="*/ 181093 h 216"/>
              <a:gd name="T36" fmla="*/ 96955 w 256"/>
              <a:gd name="T37" fmla="*/ 250237 h 216"/>
              <a:gd name="T38" fmla="*/ 392752 w 256"/>
              <a:gd name="T39" fmla="*/ 148167 h 216"/>
              <a:gd name="T40" fmla="*/ 318803 w 256"/>
              <a:gd name="T41" fmla="*/ 217311 h 216"/>
              <a:gd name="T42" fmla="*/ 198841 w 256"/>
              <a:gd name="T43" fmla="*/ 324320 h 216"/>
              <a:gd name="T44" fmla="*/ 134752 w 256"/>
              <a:gd name="T45" fmla="*/ 266700 h 216"/>
              <a:gd name="T46" fmla="*/ 177478 w 256"/>
              <a:gd name="T47" fmla="*/ 228835 h 216"/>
              <a:gd name="T48" fmla="*/ 202127 w 256"/>
              <a:gd name="T49" fmla="*/ 255176 h 216"/>
              <a:gd name="T50" fmla="*/ 290866 w 256"/>
              <a:gd name="T51" fmla="*/ 162983 h 216"/>
              <a:gd name="T52" fmla="*/ 392752 w 256"/>
              <a:gd name="T53" fmla="*/ 57620 h 216"/>
              <a:gd name="T54" fmla="*/ 392752 w 256"/>
              <a:gd name="T55" fmla="*/ 148167 h 2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6" h="216">
                <a:moveTo>
                  <a:pt x="166" y="89"/>
                </a:moveTo>
                <a:cubicBezTo>
                  <a:pt x="134" y="56"/>
                  <a:pt x="134" y="56"/>
                  <a:pt x="134" y="56"/>
                </a:cubicBezTo>
                <a:cubicBezTo>
                  <a:pt x="125" y="47"/>
                  <a:pt x="111" y="47"/>
                  <a:pt x="102" y="56"/>
                </a:cubicBezTo>
                <a:cubicBezTo>
                  <a:pt x="93" y="65"/>
                  <a:pt x="93" y="65"/>
                  <a:pt x="93" y="65"/>
                </a:cubicBezTo>
                <a:cubicBezTo>
                  <a:pt x="83" y="57"/>
                  <a:pt x="71" y="52"/>
                  <a:pt x="58" y="52"/>
                </a:cubicBezTo>
                <a:cubicBezTo>
                  <a:pt x="26" y="52"/>
                  <a:pt x="0" y="78"/>
                  <a:pt x="0" y="110"/>
                </a:cubicBezTo>
                <a:cubicBezTo>
                  <a:pt x="0" y="141"/>
                  <a:pt x="26" y="167"/>
                  <a:pt x="58" y="167"/>
                </a:cubicBezTo>
                <a:cubicBezTo>
                  <a:pt x="61" y="167"/>
                  <a:pt x="63" y="166"/>
                  <a:pt x="65" y="166"/>
                </a:cubicBezTo>
                <a:cubicBezTo>
                  <a:pt x="119" y="216"/>
                  <a:pt x="119" y="216"/>
                  <a:pt x="119" y="216"/>
                </a:cubicBezTo>
                <a:cubicBezTo>
                  <a:pt x="256" y="93"/>
                  <a:pt x="256" y="93"/>
                  <a:pt x="256" y="93"/>
                </a:cubicBezTo>
                <a:cubicBezTo>
                  <a:pt x="256" y="0"/>
                  <a:pt x="256" y="0"/>
                  <a:pt x="256" y="0"/>
                </a:cubicBezTo>
                <a:lnTo>
                  <a:pt x="166" y="89"/>
                </a:lnTo>
                <a:close/>
                <a:moveTo>
                  <a:pt x="59" y="152"/>
                </a:moveTo>
                <a:cubicBezTo>
                  <a:pt x="59" y="152"/>
                  <a:pt x="58" y="152"/>
                  <a:pt x="58" y="152"/>
                </a:cubicBezTo>
                <a:cubicBezTo>
                  <a:pt x="34" y="152"/>
                  <a:pt x="15" y="133"/>
                  <a:pt x="15" y="110"/>
                </a:cubicBezTo>
                <a:cubicBezTo>
                  <a:pt x="15" y="86"/>
                  <a:pt x="34" y="67"/>
                  <a:pt x="58" y="67"/>
                </a:cubicBezTo>
                <a:cubicBezTo>
                  <a:pt x="68" y="67"/>
                  <a:pt x="76" y="70"/>
                  <a:pt x="83" y="75"/>
                </a:cubicBezTo>
                <a:cubicBezTo>
                  <a:pt x="94" y="83"/>
                  <a:pt x="102" y="95"/>
                  <a:pt x="102" y="110"/>
                </a:cubicBezTo>
                <a:cubicBezTo>
                  <a:pt x="102" y="133"/>
                  <a:pt x="83" y="152"/>
                  <a:pt x="59" y="152"/>
                </a:cubicBezTo>
                <a:moveTo>
                  <a:pt x="239" y="90"/>
                </a:moveTo>
                <a:cubicBezTo>
                  <a:pt x="194" y="132"/>
                  <a:pt x="194" y="132"/>
                  <a:pt x="194" y="132"/>
                </a:cubicBezTo>
                <a:cubicBezTo>
                  <a:pt x="121" y="197"/>
                  <a:pt x="121" y="197"/>
                  <a:pt x="121" y="197"/>
                </a:cubicBezTo>
                <a:cubicBezTo>
                  <a:pt x="82" y="162"/>
                  <a:pt x="82" y="162"/>
                  <a:pt x="82" y="162"/>
                </a:cubicBezTo>
                <a:cubicBezTo>
                  <a:pt x="93" y="157"/>
                  <a:pt x="102" y="149"/>
                  <a:pt x="108" y="139"/>
                </a:cubicBezTo>
                <a:cubicBezTo>
                  <a:pt x="123" y="155"/>
                  <a:pt x="123" y="155"/>
                  <a:pt x="123" y="155"/>
                </a:cubicBezTo>
                <a:cubicBezTo>
                  <a:pt x="177" y="99"/>
                  <a:pt x="177" y="99"/>
                  <a:pt x="177" y="99"/>
                </a:cubicBezTo>
                <a:cubicBezTo>
                  <a:pt x="239" y="35"/>
                  <a:pt x="239" y="35"/>
                  <a:pt x="239" y="35"/>
                </a:cubicBezTo>
                <a:lnTo>
                  <a:pt x="239" y="9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" name="Freeform 13"/>
          <p:cNvSpPr>
            <a:spLocks noEditPoints="1"/>
          </p:cNvSpPr>
          <p:nvPr/>
        </p:nvSpPr>
        <p:spPr bwMode="auto">
          <a:xfrm>
            <a:off x="2762368" y="2470361"/>
            <a:ext cx="392048" cy="362459"/>
          </a:xfrm>
          <a:custGeom>
            <a:avLst/>
            <a:gdLst>
              <a:gd name="T0" fmla="*/ 211138 w 265"/>
              <a:gd name="T1" fmla="*/ 73025 h 245"/>
              <a:gd name="T2" fmla="*/ 298450 w 265"/>
              <a:gd name="T3" fmla="*/ 0 h 245"/>
              <a:gd name="T4" fmla="*/ 420688 w 265"/>
              <a:gd name="T5" fmla="*/ 80963 h 245"/>
              <a:gd name="T6" fmla="*/ 336550 w 265"/>
              <a:gd name="T7" fmla="*/ 147638 h 245"/>
              <a:gd name="T8" fmla="*/ 211138 w 265"/>
              <a:gd name="T9" fmla="*/ 73025 h 245"/>
              <a:gd name="T10" fmla="*/ 420688 w 265"/>
              <a:gd name="T11" fmla="*/ 215900 h 245"/>
              <a:gd name="T12" fmla="*/ 298450 w 265"/>
              <a:gd name="T13" fmla="*/ 296863 h 245"/>
              <a:gd name="T14" fmla="*/ 211138 w 265"/>
              <a:gd name="T15" fmla="*/ 225425 h 245"/>
              <a:gd name="T16" fmla="*/ 336550 w 265"/>
              <a:gd name="T17" fmla="*/ 147638 h 245"/>
              <a:gd name="T18" fmla="*/ 420688 w 265"/>
              <a:gd name="T19" fmla="*/ 215900 h 245"/>
              <a:gd name="T20" fmla="*/ 123825 w 265"/>
              <a:gd name="T21" fmla="*/ 296863 h 245"/>
              <a:gd name="T22" fmla="*/ 0 w 265"/>
              <a:gd name="T23" fmla="*/ 215900 h 245"/>
              <a:gd name="T24" fmla="*/ 85725 w 265"/>
              <a:gd name="T25" fmla="*/ 147638 h 245"/>
              <a:gd name="T26" fmla="*/ 211138 w 265"/>
              <a:gd name="T27" fmla="*/ 225425 h 245"/>
              <a:gd name="T28" fmla="*/ 123825 w 265"/>
              <a:gd name="T29" fmla="*/ 296863 h 245"/>
              <a:gd name="T30" fmla="*/ 0 w 265"/>
              <a:gd name="T31" fmla="*/ 80963 h 245"/>
              <a:gd name="T32" fmla="*/ 123825 w 265"/>
              <a:gd name="T33" fmla="*/ 0 h 245"/>
              <a:gd name="T34" fmla="*/ 211138 w 265"/>
              <a:gd name="T35" fmla="*/ 73025 h 245"/>
              <a:gd name="T36" fmla="*/ 85725 w 265"/>
              <a:gd name="T37" fmla="*/ 147638 h 245"/>
              <a:gd name="T38" fmla="*/ 0 w 265"/>
              <a:gd name="T39" fmla="*/ 80963 h 245"/>
              <a:gd name="T40" fmla="*/ 211138 w 265"/>
              <a:gd name="T41" fmla="*/ 239713 h 245"/>
              <a:gd name="T42" fmla="*/ 298450 w 265"/>
              <a:gd name="T43" fmla="*/ 311150 h 245"/>
              <a:gd name="T44" fmla="*/ 336550 w 265"/>
              <a:gd name="T45" fmla="*/ 287338 h 245"/>
              <a:gd name="T46" fmla="*/ 336550 w 265"/>
              <a:gd name="T47" fmla="*/ 314325 h 245"/>
              <a:gd name="T48" fmla="*/ 211138 w 265"/>
              <a:gd name="T49" fmla="*/ 388938 h 245"/>
              <a:gd name="T50" fmla="*/ 87313 w 265"/>
              <a:gd name="T51" fmla="*/ 314325 h 245"/>
              <a:gd name="T52" fmla="*/ 87313 w 265"/>
              <a:gd name="T53" fmla="*/ 287338 h 245"/>
              <a:gd name="T54" fmla="*/ 123825 w 265"/>
              <a:gd name="T55" fmla="*/ 311150 h 245"/>
              <a:gd name="T56" fmla="*/ 211138 w 265"/>
              <a:gd name="T57" fmla="*/ 239713 h 2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65" h="245">
                <a:moveTo>
                  <a:pt x="133" y="46"/>
                </a:moveTo>
                <a:lnTo>
                  <a:pt x="188" y="0"/>
                </a:lnTo>
                <a:lnTo>
                  <a:pt x="265" y="51"/>
                </a:lnTo>
                <a:lnTo>
                  <a:pt x="212" y="93"/>
                </a:lnTo>
                <a:lnTo>
                  <a:pt x="133" y="46"/>
                </a:lnTo>
                <a:close/>
                <a:moveTo>
                  <a:pt x="265" y="136"/>
                </a:moveTo>
                <a:lnTo>
                  <a:pt x="188" y="187"/>
                </a:lnTo>
                <a:lnTo>
                  <a:pt x="133" y="142"/>
                </a:lnTo>
                <a:lnTo>
                  <a:pt x="212" y="93"/>
                </a:lnTo>
                <a:lnTo>
                  <a:pt x="265" y="136"/>
                </a:lnTo>
                <a:close/>
                <a:moveTo>
                  <a:pt x="78" y="187"/>
                </a:moveTo>
                <a:lnTo>
                  <a:pt x="0" y="136"/>
                </a:lnTo>
                <a:lnTo>
                  <a:pt x="54" y="93"/>
                </a:lnTo>
                <a:lnTo>
                  <a:pt x="133" y="142"/>
                </a:lnTo>
                <a:lnTo>
                  <a:pt x="78" y="187"/>
                </a:lnTo>
                <a:close/>
                <a:moveTo>
                  <a:pt x="0" y="51"/>
                </a:moveTo>
                <a:lnTo>
                  <a:pt x="78" y="0"/>
                </a:lnTo>
                <a:lnTo>
                  <a:pt x="133" y="46"/>
                </a:lnTo>
                <a:lnTo>
                  <a:pt x="54" y="93"/>
                </a:lnTo>
                <a:lnTo>
                  <a:pt x="0" y="51"/>
                </a:lnTo>
                <a:close/>
                <a:moveTo>
                  <a:pt x="133" y="151"/>
                </a:moveTo>
                <a:lnTo>
                  <a:pt x="188" y="196"/>
                </a:lnTo>
                <a:lnTo>
                  <a:pt x="212" y="181"/>
                </a:lnTo>
                <a:lnTo>
                  <a:pt x="212" y="198"/>
                </a:lnTo>
                <a:lnTo>
                  <a:pt x="133" y="245"/>
                </a:lnTo>
                <a:lnTo>
                  <a:pt x="55" y="198"/>
                </a:lnTo>
                <a:lnTo>
                  <a:pt x="55" y="181"/>
                </a:lnTo>
                <a:lnTo>
                  <a:pt x="78" y="196"/>
                </a:lnTo>
                <a:lnTo>
                  <a:pt x="133" y="15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" name="Freeform 14"/>
          <p:cNvSpPr/>
          <p:nvPr/>
        </p:nvSpPr>
        <p:spPr bwMode="auto">
          <a:xfrm>
            <a:off x="2149887" y="2452607"/>
            <a:ext cx="245585" cy="392048"/>
          </a:xfrm>
          <a:custGeom>
            <a:avLst/>
            <a:gdLst>
              <a:gd name="T0" fmla="*/ 263525 w 160"/>
              <a:gd name="T1" fmla="*/ 397682 h 256"/>
              <a:gd name="T2" fmla="*/ 215761 w 160"/>
              <a:gd name="T3" fmla="*/ 415758 h 256"/>
              <a:gd name="T4" fmla="*/ 167997 w 160"/>
              <a:gd name="T5" fmla="*/ 420688 h 256"/>
              <a:gd name="T6" fmla="*/ 121880 w 160"/>
              <a:gd name="T7" fmla="*/ 414115 h 256"/>
              <a:gd name="T8" fmla="*/ 85646 w 160"/>
              <a:gd name="T9" fmla="*/ 392752 h 256"/>
              <a:gd name="T10" fmla="*/ 62587 w 160"/>
              <a:gd name="T11" fmla="*/ 364815 h 256"/>
              <a:gd name="T12" fmla="*/ 57646 w 160"/>
              <a:gd name="T13" fmla="*/ 320446 h 256"/>
              <a:gd name="T14" fmla="*/ 57646 w 160"/>
              <a:gd name="T15" fmla="*/ 172548 h 256"/>
              <a:gd name="T16" fmla="*/ 0 w 160"/>
              <a:gd name="T17" fmla="*/ 172548 h 256"/>
              <a:gd name="T18" fmla="*/ 0 w 160"/>
              <a:gd name="T19" fmla="*/ 113389 h 256"/>
              <a:gd name="T20" fmla="*/ 47764 w 160"/>
              <a:gd name="T21" fmla="*/ 90382 h 256"/>
              <a:gd name="T22" fmla="*/ 75763 w 160"/>
              <a:gd name="T23" fmla="*/ 54229 h 256"/>
              <a:gd name="T24" fmla="*/ 90587 w 160"/>
              <a:gd name="T25" fmla="*/ 0 h 256"/>
              <a:gd name="T26" fmla="*/ 149880 w 160"/>
              <a:gd name="T27" fmla="*/ 0 h 256"/>
              <a:gd name="T28" fmla="*/ 149880 w 160"/>
              <a:gd name="T29" fmla="*/ 96955 h 256"/>
              <a:gd name="T30" fmla="*/ 247055 w 160"/>
              <a:gd name="T31" fmla="*/ 96955 h 256"/>
              <a:gd name="T32" fmla="*/ 247055 w 160"/>
              <a:gd name="T33" fmla="*/ 172548 h 256"/>
              <a:gd name="T34" fmla="*/ 149880 w 160"/>
              <a:gd name="T35" fmla="*/ 172548 h 256"/>
              <a:gd name="T36" fmla="*/ 149880 w 160"/>
              <a:gd name="T37" fmla="*/ 281006 h 256"/>
              <a:gd name="T38" fmla="*/ 153174 w 160"/>
              <a:gd name="T39" fmla="*/ 325376 h 256"/>
              <a:gd name="T40" fmla="*/ 167997 w 160"/>
              <a:gd name="T41" fmla="*/ 343452 h 256"/>
              <a:gd name="T42" fmla="*/ 200938 w 160"/>
              <a:gd name="T43" fmla="*/ 351669 h 256"/>
              <a:gd name="T44" fmla="*/ 263525 w 160"/>
              <a:gd name="T45" fmla="*/ 331949 h 256"/>
              <a:gd name="T46" fmla="*/ 263525 w 160"/>
              <a:gd name="T47" fmla="*/ 397682 h 2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256">
                <a:moveTo>
                  <a:pt x="160" y="242"/>
                </a:moveTo>
                <a:cubicBezTo>
                  <a:pt x="149" y="247"/>
                  <a:pt x="139" y="251"/>
                  <a:pt x="131" y="253"/>
                </a:cubicBezTo>
                <a:cubicBezTo>
                  <a:pt x="122" y="255"/>
                  <a:pt x="112" y="256"/>
                  <a:pt x="102" y="256"/>
                </a:cubicBezTo>
                <a:cubicBezTo>
                  <a:pt x="90" y="256"/>
                  <a:pt x="83" y="255"/>
                  <a:pt x="74" y="252"/>
                </a:cubicBezTo>
                <a:cubicBezTo>
                  <a:pt x="66" y="249"/>
                  <a:pt x="58" y="244"/>
                  <a:pt x="52" y="239"/>
                </a:cubicBezTo>
                <a:cubicBezTo>
                  <a:pt x="45" y="234"/>
                  <a:pt x="41" y="228"/>
                  <a:pt x="38" y="222"/>
                </a:cubicBezTo>
                <a:cubicBezTo>
                  <a:pt x="36" y="215"/>
                  <a:pt x="35" y="206"/>
                  <a:pt x="35" y="195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69"/>
                  <a:pt x="0" y="69"/>
                  <a:pt x="0" y="69"/>
                </a:cubicBezTo>
                <a:cubicBezTo>
                  <a:pt x="10" y="65"/>
                  <a:pt x="22" y="61"/>
                  <a:pt x="29" y="55"/>
                </a:cubicBezTo>
                <a:cubicBezTo>
                  <a:pt x="36" y="48"/>
                  <a:pt x="42" y="41"/>
                  <a:pt x="46" y="33"/>
                </a:cubicBezTo>
                <a:cubicBezTo>
                  <a:pt x="50" y="24"/>
                  <a:pt x="53" y="13"/>
                  <a:pt x="55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91" y="59"/>
                  <a:pt x="91" y="59"/>
                  <a:pt x="91" y="59"/>
                </a:cubicBezTo>
                <a:cubicBezTo>
                  <a:pt x="150" y="59"/>
                  <a:pt x="150" y="59"/>
                  <a:pt x="150" y="59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1" y="171"/>
                  <a:pt x="91" y="171"/>
                  <a:pt x="91" y="171"/>
                </a:cubicBezTo>
                <a:cubicBezTo>
                  <a:pt x="91" y="185"/>
                  <a:pt x="91" y="194"/>
                  <a:pt x="93" y="198"/>
                </a:cubicBezTo>
                <a:cubicBezTo>
                  <a:pt x="94" y="202"/>
                  <a:pt x="98" y="207"/>
                  <a:pt x="102" y="209"/>
                </a:cubicBezTo>
                <a:cubicBezTo>
                  <a:pt x="108" y="213"/>
                  <a:pt x="114" y="214"/>
                  <a:pt x="122" y="214"/>
                </a:cubicBezTo>
                <a:cubicBezTo>
                  <a:pt x="135" y="214"/>
                  <a:pt x="147" y="210"/>
                  <a:pt x="160" y="202"/>
                </a:cubicBezTo>
                <a:lnTo>
                  <a:pt x="160" y="24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" name="Freeform 15"/>
          <p:cNvSpPr>
            <a:spLocks noEditPoints="1"/>
          </p:cNvSpPr>
          <p:nvPr/>
        </p:nvSpPr>
        <p:spPr bwMode="auto">
          <a:xfrm>
            <a:off x="1390944" y="2452607"/>
            <a:ext cx="392047" cy="392048"/>
          </a:xfrm>
          <a:custGeom>
            <a:avLst/>
            <a:gdLst>
              <a:gd name="T0" fmla="*/ 368101 w 256"/>
              <a:gd name="T1" fmla="*/ 420688 h 256"/>
              <a:gd name="T2" fmla="*/ 52586 w 256"/>
              <a:gd name="T3" fmla="*/ 420688 h 256"/>
              <a:gd name="T4" fmla="*/ 0 w 256"/>
              <a:gd name="T5" fmla="*/ 368102 h 256"/>
              <a:gd name="T6" fmla="*/ 0 w 256"/>
              <a:gd name="T7" fmla="*/ 52586 h 256"/>
              <a:gd name="T8" fmla="*/ 52586 w 256"/>
              <a:gd name="T9" fmla="*/ 0 h 256"/>
              <a:gd name="T10" fmla="*/ 368101 w 256"/>
              <a:gd name="T11" fmla="*/ 0 h 256"/>
              <a:gd name="T12" fmla="*/ 420687 w 256"/>
              <a:gd name="T13" fmla="*/ 52586 h 256"/>
              <a:gd name="T14" fmla="*/ 420687 w 256"/>
              <a:gd name="T15" fmla="*/ 368102 h 256"/>
              <a:gd name="T16" fmla="*/ 368101 w 256"/>
              <a:gd name="T17" fmla="*/ 420688 h 256"/>
              <a:gd name="T18" fmla="*/ 210344 w 256"/>
              <a:gd name="T19" fmla="*/ 128178 h 256"/>
              <a:gd name="T20" fmla="*/ 136395 w 256"/>
              <a:gd name="T21" fmla="*/ 175834 h 256"/>
              <a:gd name="T22" fmla="*/ 136395 w 256"/>
              <a:gd name="T23" fmla="*/ 175834 h 256"/>
              <a:gd name="T24" fmla="*/ 136395 w 256"/>
              <a:gd name="T25" fmla="*/ 177478 h 256"/>
              <a:gd name="T26" fmla="*/ 133108 w 256"/>
              <a:gd name="T27" fmla="*/ 182408 h 256"/>
              <a:gd name="T28" fmla="*/ 133108 w 256"/>
              <a:gd name="T29" fmla="*/ 185694 h 256"/>
              <a:gd name="T30" fmla="*/ 131465 w 256"/>
              <a:gd name="T31" fmla="*/ 190624 h 256"/>
              <a:gd name="T32" fmla="*/ 131465 w 256"/>
              <a:gd name="T33" fmla="*/ 193911 h 256"/>
              <a:gd name="T34" fmla="*/ 129821 w 256"/>
              <a:gd name="T35" fmla="*/ 198841 h 256"/>
              <a:gd name="T36" fmla="*/ 129821 w 256"/>
              <a:gd name="T37" fmla="*/ 202127 h 256"/>
              <a:gd name="T38" fmla="*/ 128178 w 256"/>
              <a:gd name="T39" fmla="*/ 210344 h 256"/>
              <a:gd name="T40" fmla="*/ 210344 w 256"/>
              <a:gd name="T41" fmla="*/ 292510 h 256"/>
              <a:gd name="T42" fmla="*/ 292509 w 256"/>
              <a:gd name="T43" fmla="*/ 210344 h 256"/>
              <a:gd name="T44" fmla="*/ 290866 w 256"/>
              <a:gd name="T45" fmla="*/ 202127 h 256"/>
              <a:gd name="T46" fmla="*/ 290866 w 256"/>
              <a:gd name="T47" fmla="*/ 198841 h 256"/>
              <a:gd name="T48" fmla="*/ 289222 w 256"/>
              <a:gd name="T49" fmla="*/ 193911 h 256"/>
              <a:gd name="T50" fmla="*/ 289222 w 256"/>
              <a:gd name="T51" fmla="*/ 190624 h 256"/>
              <a:gd name="T52" fmla="*/ 287579 w 256"/>
              <a:gd name="T53" fmla="*/ 185694 h 256"/>
              <a:gd name="T54" fmla="*/ 287579 w 256"/>
              <a:gd name="T55" fmla="*/ 182408 h 256"/>
              <a:gd name="T56" fmla="*/ 284292 w 256"/>
              <a:gd name="T57" fmla="*/ 177478 h 256"/>
              <a:gd name="T58" fmla="*/ 284292 w 256"/>
              <a:gd name="T59" fmla="*/ 175834 h 256"/>
              <a:gd name="T60" fmla="*/ 284292 w 256"/>
              <a:gd name="T61" fmla="*/ 175834 h 256"/>
              <a:gd name="T62" fmla="*/ 210344 w 256"/>
              <a:gd name="T63" fmla="*/ 128178 h 256"/>
              <a:gd name="T64" fmla="*/ 373031 w 256"/>
              <a:gd name="T65" fmla="*/ 69019 h 256"/>
              <a:gd name="T66" fmla="*/ 351668 w 256"/>
              <a:gd name="T67" fmla="*/ 47656 h 256"/>
              <a:gd name="T68" fmla="*/ 310585 w 256"/>
              <a:gd name="T69" fmla="*/ 47656 h 256"/>
              <a:gd name="T70" fmla="*/ 289222 w 256"/>
              <a:gd name="T71" fmla="*/ 69019 h 256"/>
              <a:gd name="T72" fmla="*/ 289222 w 256"/>
              <a:gd name="T73" fmla="*/ 110102 h 256"/>
              <a:gd name="T74" fmla="*/ 310585 w 256"/>
              <a:gd name="T75" fmla="*/ 131465 h 256"/>
              <a:gd name="T76" fmla="*/ 351668 w 256"/>
              <a:gd name="T77" fmla="*/ 131465 h 256"/>
              <a:gd name="T78" fmla="*/ 373031 w 256"/>
              <a:gd name="T79" fmla="*/ 110102 h 256"/>
              <a:gd name="T80" fmla="*/ 373031 w 256"/>
              <a:gd name="T81" fmla="*/ 69019 h 256"/>
              <a:gd name="T82" fmla="*/ 373031 w 256"/>
              <a:gd name="T83" fmla="*/ 175834 h 256"/>
              <a:gd name="T84" fmla="*/ 335235 w 256"/>
              <a:gd name="T85" fmla="*/ 175834 h 256"/>
              <a:gd name="T86" fmla="*/ 338522 w 256"/>
              <a:gd name="T87" fmla="*/ 210344 h 256"/>
              <a:gd name="T88" fmla="*/ 210344 w 256"/>
              <a:gd name="T89" fmla="*/ 338522 h 256"/>
              <a:gd name="T90" fmla="*/ 82165 w 256"/>
              <a:gd name="T91" fmla="*/ 210344 h 256"/>
              <a:gd name="T92" fmla="*/ 85452 w 256"/>
              <a:gd name="T93" fmla="*/ 175834 h 256"/>
              <a:gd name="T94" fmla="*/ 47656 w 256"/>
              <a:gd name="T95" fmla="*/ 175834 h 256"/>
              <a:gd name="T96" fmla="*/ 47656 w 256"/>
              <a:gd name="T97" fmla="*/ 351669 h 256"/>
              <a:gd name="T98" fmla="*/ 69019 w 256"/>
              <a:gd name="T99" fmla="*/ 373032 h 256"/>
              <a:gd name="T100" fmla="*/ 351668 w 256"/>
              <a:gd name="T101" fmla="*/ 373032 h 256"/>
              <a:gd name="T102" fmla="*/ 373031 w 256"/>
              <a:gd name="T103" fmla="*/ 351669 h 256"/>
              <a:gd name="T104" fmla="*/ 373031 w 256"/>
              <a:gd name="T105" fmla="*/ 175834 h 25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56" h="256">
                <a:moveTo>
                  <a:pt x="224" y="256"/>
                </a:moveTo>
                <a:cubicBezTo>
                  <a:pt x="32" y="256"/>
                  <a:pt x="32" y="256"/>
                  <a:pt x="32" y="256"/>
                </a:cubicBezTo>
                <a:cubicBezTo>
                  <a:pt x="14" y="256"/>
                  <a:pt x="0" y="242"/>
                  <a:pt x="0" y="224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224" y="0"/>
                  <a:pt x="224" y="0"/>
                  <a:pt x="224" y="0"/>
                </a:cubicBezTo>
                <a:cubicBezTo>
                  <a:pt x="242" y="0"/>
                  <a:pt x="256" y="14"/>
                  <a:pt x="256" y="32"/>
                </a:cubicBezTo>
                <a:cubicBezTo>
                  <a:pt x="256" y="224"/>
                  <a:pt x="256" y="224"/>
                  <a:pt x="256" y="224"/>
                </a:cubicBezTo>
                <a:cubicBezTo>
                  <a:pt x="256" y="242"/>
                  <a:pt x="242" y="256"/>
                  <a:pt x="224" y="256"/>
                </a:cubicBezTo>
                <a:moveTo>
                  <a:pt x="128" y="78"/>
                </a:moveTo>
                <a:cubicBezTo>
                  <a:pt x="108" y="78"/>
                  <a:pt x="91" y="90"/>
                  <a:pt x="83" y="107"/>
                </a:cubicBezTo>
                <a:cubicBezTo>
                  <a:pt x="83" y="107"/>
                  <a:pt x="83" y="107"/>
                  <a:pt x="83" y="107"/>
                </a:cubicBezTo>
                <a:cubicBezTo>
                  <a:pt x="83" y="107"/>
                  <a:pt x="83" y="108"/>
                  <a:pt x="83" y="108"/>
                </a:cubicBezTo>
                <a:cubicBezTo>
                  <a:pt x="82" y="109"/>
                  <a:pt x="82" y="110"/>
                  <a:pt x="81" y="111"/>
                </a:cubicBezTo>
                <a:cubicBezTo>
                  <a:pt x="81" y="111"/>
                  <a:pt x="81" y="112"/>
                  <a:pt x="81" y="113"/>
                </a:cubicBezTo>
                <a:cubicBezTo>
                  <a:pt x="81" y="114"/>
                  <a:pt x="80" y="115"/>
                  <a:pt x="80" y="116"/>
                </a:cubicBezTo>
                <a:cubicBezTo>
                  <a:pt x="80" y="116"/>
                  <a:pt x="80" y="117"/>
                  <a:pt x="80" y="118"/>
                </a:cubicBezTo>
                <a:cubicBezTo>
                  <a:pt x="79" y="119"/>
                  <a:pt x="79" y="120"/>
                  <a:pt x="79" y="121"/>
                </a:cubicBezTo>
                <a:cubicBezTo>
                  <a:pt x="79" y="122"/>
                  <a:pt x="79" y="122"/>
                  <a:pt x="79" y="123"/>
                </a:cubicBezTo>
                <a:cubicBezTo>
                  <a:pt x="79" y="124"/>
                  <a:pt x="78" y="126"/>
                  <a:pt x="78" y="128"/>
                </a:cubicBezTo>
                <a:cubicBezTo>
                  <a:pt x="78" y="155"/>
                  <a:pt x="101" y="178"/>
                  <a:pt x="128" y="178"/>
                </a:cubicBezTo>
                <a:cubicBezTo>
                  <a:pt x="155" y="178"/>
                  <a:pt x="178" y="155"/>
                  <a:pt x="178" y="128"/>
                </a:cubicBezTo>
                <a:cubicBezTo>
                  <a:pt x="178" y="126"/>
                  <a:pt x="177" y="124"/>
                  <a:pt x="177" y="123"/>
                </a:cubicBezTo>
                <a:cubicBezTo>
                  <a:pt x="177" y="122"/>
                  <a:pt x="177" y="122"/>
                  <a:pt x="177" y="121"/>
                </a:cubicBezTo>
                <a:cubicBezTo>
                  <a:pt x="177" y="120"/>
                  <a:pt x="177" y="119"/>
                  <a:pt x="176" y="118"/>
                </a:cubicBezTo>
                <a:cubicBezTo>
                  <a:pt x="176" y="117"/>
                  <a:pt x="176" y="116"/>
                  <a:pt x="176" y="116"/>
                </a:cubicBezTo>
                <a:cubicBezTo>
                  <a:pt x="176" y="115"/>
                  <a:pt x="175" y="114"/>
                  <a:pt x="175" y="113"/>
                </a:cubicBezTo>
                <a:cubicBezTo>
                  <a:pt x="175" y="112"/>
                  <a:pt x="175" y="111"/>
                  <a:pt x="175" y="111"/>
                </a:cubicBezTo>
                <a:cubicBezTo>
                  <a:pt x="174" y="110"/>
                  <a:pt x="174" y="109"/>
                  <a:pt x="173" y="108"/>
                </a:cubicBezTo>
                <a:cubicBezTo>
                  <a:pt x="173" y="108"/>
                  <a:pt x="173" y="107"/>
                  <a:pt x="173" y="107"/>
                </a:cubicBezTo>
                <a:cubicBezTo>
                  <a:pt x="173" y="107"/>
                  <a:pt x="173" y="107"/>
                  <a:pt x="173" y="107"/>
                </a:cubicBezTo>
                <a:cubicBezTo>
                  <a:pt x="165" y="90"/>
                  <a:pt x="148" y="78"/>
                  <a:pt x="128" y="78"/>
                </a:cubicBezTo>
                <a:moveTo>
                  <a:pt x="227" y="42"/>
                </a:moveTo>
                <a:cubicBezTo>
                  <a:pt x="227" y="35"/>
                  <a:pt x="221" y="29"/>
                  <a:pt x="214" y="29"/>
                </a:cubicBezTo>
                <a:cubicBezTo>
                  <a:pt x="189" y="29"/>
                  <a:pt x="189" y="29"/>
                  <a:pt x="189" y="29"/>
                </a:cubicBezTo>
                <a:cubicBezTo>
                  <a:pt x="182" y="29"/>
                  <a:pt x="176" y="35"/>
                  <a:pt x="176" y="42"/>
                </a:cubicBezTo>
                <a:cubicBezTo>
                  <a:pt x="176" y="67"/>
                  <a:pt x="176" y="67"/>
                  <a:pt x="176" y="67"/>
                </a:cubicBezTo>
                <a:cubicBezTo>
                  <a:pt x="176" y="74"/>
                  <a:pt x="182" y="80"/>
                  <a:pt x="189" y="80"/>
                </a:cubicBezTo>
                <a:cubicBezTo>
                  <a:pt x="214" y="80"/>
                  <a:pt x="214" y="80"/>
                  <a:pt x="214" y="80"/>
                </a:cubicBezTo>
                <a:cubicBezTo>
                  <a:pt x="221" y="80"/>
                  <a:pt x="227" y="74"/>
                  <a:pt x="227" y="67"/>
                </a:cubicBezTo>
                <a:lnTo>
                  <a:pt x="227" y="42"/>
                </a:lnTo>
                <a:close/>
                <a:moveTo>
                  <a:pt x="227" y="107"/>
                </a:moveTo>
                <a:cubicBezTo>
                  <a:pt x="204" y="107"/>
                  <a:pt x="204" y="107"/>
                  <a:pt x="204" y="107"/>
                </a:cubicBezTo>
                <a:cubicBezTo>
                  <a:pt x="205" y="114"/>
                  <a:pt x="206" y="121"/>
                  <a:pt x="206" y="128"/>
                </a:cubicBezTo>
                <a:cubicBezTo>
                  <a:pt x="206" y="171"/>
                  <a:pt x="171" y="206"/>
                  <a:pt x="128" y="206"/>
                </a:cubicBezTo>
                <a:cubicBezTo>
                  <a:pt x="85" y="206"/>
                  <a:pt x="50" y="171"/>
                  <a:pt x="50" y="128"/>
                </a:cubicBezTo>
                <a:cubicBezTo>
                  <a:pt x="50" y="121"/>
                  <a:pt x="51" y="114"/>
                  <a:pt x="52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214"/>
                  <a:pt x="29" y="214"/>
                  <a:pt x="29" y="214"/>
                </a:cubicBezTo>
                <a:cubicBezTo>
                  <a:pt x="29" y="221"/>
                  <a:pt x="35" y="227"/>
                  <a:pt x="42" y="227"/>
                </a:cubicBezTo>
                <a:cubicBezTo>
                  <a:pt x="214" y="227"/>
                  <a:pt x="214" y="227"/>
                  <a:pt x="214" y="227"/>
                </a:cubicBezTo>
                <a:cubicBezTo>
                  <a:pt x="221" y="227"/>
                  <a:pt x="227" y="221"/>
                  <a:pt x="227" y="214"/>
                </a:cubicBezTo>
                <a:lnTo>
                  <a:pt x="227" y="10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" name="Freeform 16"/>
          <p:cNvSpPr/>
          <p:nvPr/>
        </p:nvSpPr>
        <p:spPr bwMode="auto">
          <a:xfrm>
            <a:off x="704491" y="2488114"/>
            <a:ext cx="392047" cy="322514"/>
          </a:xfrm>
          <a:custGeom>
            <a:avLst/>
            <a:gdLst>
              <a:gd name="T0" fmla="*/ 285936 w 256"/>
              <a:gd name="T1" fmla="*/ 0 h 210"/>
              <a:gd name="T2" fmla="*/ 354955 w 256"/>
              <a:gd name="T3" fmla="*/ 26368 h 210"/>
              <a:gd name="T4" fmla="*/ 399324 w 256"/>
              <a:gd name="T5" fmla="*/ 11536 h 210"/>
              <a:gd name="T6" fmla="*/ 409184 w 256"/>
              <a:gd name="T7" fmla="*/ 6592 h 210"/>
              <a:gd name="T8" fmla="*/ 381248 w 256"/>
              <a:gd name="T9" fmla="*/ 47791 h 210"/>
              <a:gd name="T10" fmla="*/ 371388 w 256"/>
              <a:gd name="T11" fmla="*/ 54383 h 210"/>
              <a:gd name="T12" fmla="*/ 371388 w 256"/>
              <a:gd name="T13" fmla="*/ 54383 h 210"/>
              <a:gd name="T14" fmla="*/ 420687 w 256"/>
              <a:gd name="T15" fmla="*/ 41199 h 210"/>
              <a:gd name="T16" fmla="*/ 420687 w 256"/>
              <a:gd name="T17" fmla="*/ 41199 h 210"/>
              <a:gd name="T18" fmla="*/ 391107 w 256"/>
              <a:gd name="T19" fmla="*/ 74159 h 210"/>
              <a:gd name="T20" fmla="*/ 377961 w 256"/>
              <a:gd name="T21" fmla="*/ 85695 h 210"/>
              <a:gd name="T22" fmla="*/ 374674 w 256"/>
              <a:gd name="T23" fmla="*/ 140078 h 210"/>
              <a:gd name="T24" fmla="*/ 205414 w 256"/>
              <a:gd name="T25" fmla="*/ 332891 h 210"/>
              <a:gd name="T26" fmla="*/ 82165 w 256"/>
              <a:gd name="T27" fmla="*/ 337835 h 210"/>
              <a:gd name="T28" fmla="*/ 31223 w 256"/>
              <a:gd name="T29" fmla="*/ 321355 h 210"/>
              <a:gd name="T30" fmla="*/ 8217 w 256"/>
              <a:gd name="T31" fmla="*/ 308172 h 210"/>
              <a:gd name="T32" fmla="*/ 0 w 256"/>
              <a:gd name="T33" fmla="*/ 303228 h 210"/>
              <a:gd name="T34" fmla="*/ 27936 w 256"/>
              <a:gd name="T35" fmla="*/ 304876 h 210"/>
              <a:gd name="T36" fmla="*/ 52586 w 256"/>
              <a:gd name="T37" fmla="*/ 301580 h 210"/>
              <a:gd name="T38" fmla="*/ 103528 w 256"/>
              <a:gd name="T39" fmla="*/ 283452 h 210"/>
              <a:gd name="T40" fmla="*/ 128178 w 256"/>
              <a:gd name="T41" fmla="*/ 266972 h 210"/>
              <a:gd name="T42" fmla="*/ 101885 w 256"/>
              <a:gd name="T43" fmla="*/ 263676 h 210"/>
              <a:gd name="T44" fmla="*/ 47656 w 256"/>
              <a:gd name="T45" fmla="*/ 207645 h 210"/>
              <a:gd name="T46" fmla="*/ 85452 w 256"/>
              <a:gd name="T47" fmla="*/ 205997 h 210"/>
              <a:gd name="T48" fmla="*/ 57516 w 256"/>
              <a:gd name="T49" fmla="*/ 194461 h 210"/>
              <a:gd name="T50" fmla="*/ 16433 w 256"/>
              <a:gd name="T51" fmla="*/ 120302 h 210"/>
              <a:gd name="T52" fmla="*/ 26293 w 256"/>
              <a:gd name="T53" fmla="*/ 125246 h 210"/>
              <a:gd name="T54" fmla="*/ 44369 w 256"/>
              <a:gd name="T55" fmla="*/ 130190 h 210"/>
              <a:gd name="T56" fmla="*/ 55872 w 256"/>
              <a:gd name="T57" fmla="*/ 130190 h 210"/>
              <a:gd name="T58" fmla="*/ 54229 w 256"/>
              <a:gd name="T59" fmla="*/ 130190 h 210"/>
              <a:gd name="T60" fmla="*/ 39439 w 256"/>
              <a:gd name="T61" fmla="*/ 117006 h 210"/>
              <a:gd name="T62" fmla="*/ 19720 w 256"/>
              <a:gd name="T63" fmla="*/ 37903 h 210"/>
              <a:gd name="T64" fmla="*/ 29580 w 256"/>
              <a:gd name="T65" fmla="*/ 16480 h 210"/>
              <a:gd name="T66" fmla="*/ 29580 w 256"/>
              <a:gd name="T67" fmla="*/ 16480 h 210"/>
              <a:gd name="T68" fmla="*/ 37796 w 256"/>
              <a:gd name="T69" fmla="*/ 24720 h 210"/>
              <a:gd name="T70" fmla="*/ 62446 w 256"/>
              <a:gd name="T71" fmla="*/ 49439 h 210"/>
              <a:gd name="T72" fmla="*/ 169261 w 256"/>
              <a:gd name="T73" fmla="*/ 100527 h 210"/>
              <a:gd name="T74" fmla="*/ 207057 w 256"/>
              <a:gd name="T75" fmla="*/ 105470 h 210"/>
              <a:gd name="T76" fmla="*/ 207057 w 256"/>
              <a:gd name="T77" fmla="*/ 65919 h 210"/>
              <a:gd name="T78" fmla="*/ 256356 w 256"/>
              <a:gd name="T79" fmla="*/ 6592 h 210"/>
              <a:gd name="T80" fmla="*/ 276076 w 256"/>
              <a:gd name="T81" fmla="*/ 1648 h 210"/>
              <a:gd name="T82" fmla="*/ 285936 w 256"/>
              <a:gd name="T83" fmla="*/ 0 h 21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10">
                <a:moveTo>
                  <a:pt x="174" y="0"/>
                </a:moveTo>
                <a:cubicBezTo>
                  <a:pt x="194" y="0"/>
                  <a:pt x="205" y="7"/>
                  <a:pt x="216" y="16"/>
                </a:cubicBezTo>
                <a:cubicBezTo>
                  <a:pt x="224" y="16"/>
                  <a:pt x="236" y="11"/>
                  <a:pt x="243" y="7"/>
                </a:cubicBezTo>
                <a:cubicBezTo>
                  <a:pt x="245" y="6"/>
                  <a:pt x="247" y="5"/>
                  <a:pt x="249" y="4"/>
                </a:cubicBezTo>
                <a:cubicBezTo>
                  <a:pt x="245" y="14"/>
                  <a:pt x="240" y="22"/>
                  <a:pt x="232" y="29"/>
                </a:cubicBezTo>
                <a:cubicBezTo>
                  <a:pt x="230" y="30"/>
                  <a:pt x="229" y="32"/>
                  <a:pt x="226" y="33"/>
                </a:cubicBezTo>
                <a:cubicBezTo>
                  <a:pt x="226" y="33"/>
                  <a:pt x="226" y="33"/>
                  <a:pt x="226" y="33"/>
                </a:cubicBezTo>
                <a:cubicBezTo>
                  <a:pt x="238" y="33"/>
                  <a:pt x="247" y="27"/>
                  <a:pt x="256" y="25"/>
                </a:cubicBezTo>
                <a:cubicBezTo>
                  <a:pt x="256" y="25"/>
                  <a:pt x="256" y="25"/>
                  <a:pt x="256" y="25"/>
                </a:cubicBezTo>
                <a:cubicBezTo>
                  <a:pt x="251" y="32"/>
                  <a:pt x="245" y="40"/>
                  <a:pt x="238" y="45"/>
                </a:cubicBezTo>
                <a:cubicBezTo>
                  <a:pt x="235" y="47"/>
                  <a:pt x="233" y="50"/>
                  <a:pt x="230" y="52"/>
                </a:cubicBezTo>
                <a:cubicBezTo>
                  <a:pt x="230" y="64"/>
                  <a:pt x="230" y="75"/>
                  <a:pt x="228" y="85"/>
                </a:cubicBezTo>
                <a:cubicBezTo>
                  <a:pt x="214" y="144"/>
                  <a:pt x="180" y="184"/>
                  <a:pt x="125" y="202"/>
                </a:cubicBezTo>
                <a:cubicBezTo>
                  <a:pt x="105" y="208"/>
                  <a:pt x="73" y="210"/>
                  <a:pt x="50" y="205"/>
                </a:cubicBezTo>
                <a:cubicBezTo>
                  <a:pt x="39" y="202"/>
                  <a:pt x="29" y="199"/>
                  <a:pt x="19" y="195"/>
                </a:cubicBezTo>
                <a:cubicBezTo>
                  <a:pt x="14" y="192"/>
                  <a:pt x="9" y="190"/>
                  <a:pt x="5" y="187"/>
                </a:cubicBezTo>
                <a:cubicBezTo>
                  <a:pt x="3" y="186"/>
                  <a:pt x="2" y="185"/>
                  <a:pt x="0" y="184"/>
                </a:cubicBezTo>
                <a:cubicBezTo>
                  <a:pt x="5" y="184"/>
                  <a:pt x="11" y="186"/>
                  <a:pt x="17" y="185"/>
                </a:cubicBezTo>
                <a:cubicBezTo>
                  <a:pt x="22" y="184"/>
                  <a:pt x="27" y="184"/>
                  <a:pt x="32" y="183"/>
                </a:cubicBezTo>
                <a:cubicBezTo>
                  <a:pt x="44" y="180"/>
                  <a:pt x="54" y="177"/>
                  <a:pt x="63" y="172"/>
                </a:cubicBezTo>
                <a:cubicBezTo>
                  <a:pt x="68" y="169"/>
                  <a:pt x="74" y="166"/>
                  <a:pt x="78" y="162"/>
                </a:cubicBezTo>
                <a:cubicBezTo>
                  <a:pt x="72" y="162"/>
                  <a:pt x="66" y="161"/>
                  <a:pt x="62" y="160"/>
                </a:cubicBezTo>
                <a:cubicBezTo>
                  <a:pt x="45" y="154"/>
                  <a:pt x="35" y="143"/>
                  <a:pt x="29" y="126"/>
                </a:cubicBezTo>
                <a:cubicBezTo>
                  <a:pt x="34" y="127"/>
                  <a:pt x="49" y="128"/>
                  <a:pt x="52" y="125"/>
                </a:cubicBezTo>
                <a:cubicBezTo>
                  <a:pt x="46" y="125"/>
                  <a:pt x="39" y="121"/>
                  <a:pt x="35" y="118"/>
                </a:cubicBezTo>
                <a:cubicBezTo>
                  <a:pt x="21" y="109"/>
                  <a:pt x="10" y="95"/>
                  <a:pt x="10" y="73"/>
                </a:cubicBezTo>
                <a:cubicBezTo>
                  <a:pt x="12" y="74"/>
                  <a:pt x="14" y="75"/>
                  <a:pt x="16" y="76"/>
                </a:cubicBezTo>
                <a:cubicBezTo>
                  <a:pt x="19" y="77"/>
                  <a:pt x="22" y="78"/>
                  <a:pt x="27" y="79"/>
                </a:cubicBezTo>
                <a:cubicBezTo>
                  <a:pt x="28" y="79"/>
                  <a:pt x="32" y="80"/>
                  <a:pt x="34" y="79"/>
                </a:cubicBezTo>
                <a:cubicBezTo>
                  <a:pt x="33" y="79"/>
                  <a:pt x="33" y="79"/>
                  <a:pt x="33" y="79"/>
                </a:cubicBezTo>
                <a:cubicBezTo>
                  <a:pt x="31" y="76"/>
                  <a:pt x="26" y="74"/>
                  <a:pt x="24" y="71"/>
                </a:cubicBezTo>
                <a:cubicBezTo>
                  <a:pt x="15" y="60"/>
                  <a:pt x="7" y="43"/>
                  <a:pt x="12" y="23"/>
                </a:cubicBezTo>
                <a:cubicBezTo>
                  <a:pt x="13" y="18"/>
                  <a:pt x="15" y="14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12"/>
                  <a:pt x="21" y="13"/>
                  <a:pt x="23" y="15"/>
                </a:cubicBezTo>
                <a:cubicBezTo>
                  <a:pt x="27" y="21"/>
                  <a:pt x="33" y="26"/>
                  <a:pt x="38" y="30"/>
                </a:cubicBezTo>
                <a:cubicBezTo>
                  <a:pt x="57" y="45"/>
                  <a:pt x="75" y="54"/>
                  <a:pt x="103" y="61"/>
                </a:cubicBezTo>
                <a:cubicBezTo>
                  <a:pt x="110" y="63"/>
                  <a:pt x="118" y="64"/>
                  <a:pt x="126" y="64"/>
                </a:cubicBezTo>
                <a:cubicBezTo>
                  <a:pt x="124" y="57"/>
                  <a:pt x="124" y="46"/>
                  <a:pt x="126" y="40"/>
                </a:cubicBezTo>
                <a:cubicBezTo>
                  <a:pt x="131" y="23"/>
                  <a:pt x="141" y="11"/>
                  <a:pt x="156" y="4"/>
                </a:cubicBezTo>
                <a:cubicBezTo>
                  <a:pt x="160" y="3"/>
                  <a:pt x="164" y="2"/>
                  <a:pt x="168" y="1"/>
                </a:cubicBezTo>
                <a:cubicBezTo>
                  <a:pt x="170" y="1"/>
                  <a:pt x="172" y="0"/>
                  <a:pt x="174" y="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" name="Freeform 17"/>
          <p:cNvSpPr>
            <a:spLocks noEditPoints="1"/>
          </p:cNvSpPr>
          <p:nvPr/>
        </p:nvSpPr>
        <p:spPr bwMode="auto">
          <a:xfrm>
            <a:off x="8252509" y="1764676"/>
            <a:ext cx="392047" cy="392047"/>
          </a:xfrm>
          <a:custGeom>
            <a:avLst/>
            <a:gdLst>
              <a:gd name="T0" fmla="*/ 387821 w 256"/>
              <a:gd name="T1" fmla="*/ 420687 h 256"/>
              <a:gd name="T2" fmla="*/ 32866 w 256"/>
              <a:gd name="T3" fmla="*/ 420687 h 256"/>
              <a:gd name="T4" fmla="*/ 0 w 256"/>
              <a:gd name="T5" fmla="*/ 389464 h 256"/>
              <a:gd name="T6" fmla="*/ 0 w 256"/>
              <a:gd name="T7" fmla="*/ 32866 h 256"/>
              <a:gd name="T8" fmla="*/ 32866 w 256"/>
              <a:gd name="T9" fmla="*/ 0 h 256"/>
              <a:gd name="T10" fmla="*/ 387821 w 256"/>
              <a:gd name="T11" fmla="*/ 0 h 256"/>
              <a:gd name="T12" fmla="*/ 420687 w 256"/>
              <a:gd name="T13" fmla="*/ 32866 h 256"/>
              <a:gd name="T14" fmla="*/ 420687 w 256"/>
              <a:gd name="T15" fmla="*/ 389464 h 256"/>
              <a:gd name="T16" fmla="*/ 387821 w 256"/>
              <a:gd name="T17" fmla="*/ 420687 h 256"/>
              <a:gd name="T18" fmla="*/ 179121 w 256"/>
              <a:gd name="T19" fmla="*/ 80522 h 256"/>
              <a:gd name="T20" fmla="*/ 128178 w 256"/>
              <a:gd name="T21" fmla="*/ 90382 h 256"/>
              <a:gd name="T22" fmla="*/ 101885 w 256"/>
              <a:gd name="T23" fmla="*/ 116675 h 256"/>
              <a:gd name="T24" fmla="*/ 95312 w 256"/>
              <a:gd name="T25" fmla="*/ 157758 h 256"/>
              <a:gd name="T26" fmla="*/ 95312 w 256"/>
              <a:gd name="T27" fmla="*/ 177477 h 256"/>
              <a:gd name="T28" fmla="*/ 64089 w 256"/>
              <a:gd name="T29" fmla="*/ 177477 h 256"/>
              <a:gd name="T30" fmla="*/ 64089 w 256"/>
              <a:gd name="T31" fmla="*/ 226777 h 256"/>
              <a:gd name="T32" fmla="*/ 95312 w 256"/>
              <a:gd name="T33" fmla="*/ 226777 h 256"/>
              <a:gd name="T34" fmla="*/ 95312 w 256"/>
              <a:gd name="T35" fmla="*/ 389464 h 256"/>
              <a:gd name="T36" fmla="*/ 162688 w 256"/>
              <a:gd name="T37" fmla="*/ 389464 h 256"/>
              <a:gd name="T38" fmla="*/ 162688 w 256"/>
              <a:gd name="T39" fmla="*/ 226777 h 256"/>
              <a:gd name="T40" fmla="*/ 205414 w 256"/>
              <a:gd name="T41" fmla="*/ 226777 h 256"/>
              <a:gd name="T42" fmla="*/ 216917 w 256"/>
              <a:gd name="T43" fmla="*/ 177477 h 256"/>
              <a:gd name="T44" fmla="*/ 162688 w 256"/>
              <a:gd name="T45" fmla="*/ 177477 h 256"/>
              <a:gd name="T46" fmla="*/ 162688 w 256"/>
              <a:gd name="T47" fmla="*/ 159401 h 256"/>
              <a:gd name="T48" fmla="*/ 169261 w 256"/>
              <a:gd name="T49" fmla="*/ 134751 h 256"/>
              <a:gd name="T50" fmla="*/ 192267 w 256"/>
              <a:gd name="T51" fmla="*/ 128178 h 256"/>
              <a:gd name="T52" fmla="*/ 220203 w 256"/>
              <a:gd name="T53" fmla="*/ 139681 h 256"/>
              <a:gd name="T54" fmla="*/ 233350 w 256"/>
              <a:gd name="T55" fmla="*/ 93669 h 256"/>
              <a:gd name="T56" fmla="*/ 179121 w 256"/>
              <a:gd name="T57" fmla="*/ 80522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56">
                <a:moveTo>
                  <a:pt x="236" y="256"/>
                </a:moveTo>
                <a:cubicBezTo>
                  <a:pt x="20" y="256"/>
                  <a:pt x="20" y="256"/>
                  <a:pt x="20" y="256"/>
                </a:cubicBezTo>
                <a:cubicBezTo>
                  <a:pt x="9" y="256"/>
                  <a:pt x="0" y="248"/>
                  <a:pt x="0" y="23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7" y="0"/>
                  <a:pt x="256" y="9"/>
                  <a:pt x="256" y="20"/>
                </a:cubicBezTo>
                <a:cubicBezTo>
                  <a:pt x="256" y="237"/>
                  <a:pt x="256" y="237"/>
                  <a:pt x="256" y="237"/>
                </a:cubicBezTo>
                <a:cubicBezTo>
                  <a:pt x="256" y="248"/>
                  <a:pt x="247" y="256"/>
                  <a:pt x="236" y="256"/>
                </a:cubicBezTo>
                <a:moveTo>
                  <a:pt x="109" y="49"/>
                </a:moveTo>
                <a:cubicBezTo>
                  <a:pt x="97" y="49"/>
                  <a:pt x="86" y="51"/>
                  <a:pt x="78" y="55"/>
                </a:cubicBezTo>
                <a:cubicBezTo>
                  <a:pt x="71" y="59"/>
                  <a:pt x="65" y="65"/>
                  <a:pt x="62" y="71"/>
                </a:cubicBezTo>
                <a:cubicBezTo>
                  <a:pt x="60" y="77"/>
                  <a:pt x="58" y="84"/>
                  <a:pt x="58" y="96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39" y="108"/>
                  <a:pt x="39" y="108"/>
                  <a:pt x="39" y="108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58" y="138"/>
                  <a:pt x="58" y="138"/>
                  <a:pt x="58" y="138"/>
                </a:cubicBezTo>
                <a:cubicBezTo>
                  <a:pt x="58" y="237"/>
                  <a:pt x="58" y="237"/>
                  <a:pt x="58" y="237"/>
                </a:cubicBezTo>
                <a:cubicBezTo>
                  <a:pt x="99" y="237"/>
                  <a:pt x="99" y="237"/>
                  <a:pt x="99" y="237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99" y="108"/>
                  <a:pt x="99" y="108"/>
                  <a:pt x="99" y="108"/>
                </a:cubicBezTo>
                <a:cubicBezTo>
                  <a:pt x="99" y="97"/>
                  <a:pt x="99" y="97"/>
                  <a:pt x="99" y="97"/>
                </a:cubicBezTo>
                <a:cubicBezTo>
                  <a:pt x="99" y="90"/>
                  <a:pt x="100" y="85"/>
                  <a:pt x="103" y="82"/>
                </a:cubicBezTo>
                <a:cubicBezTo>
                  <a:pt x="106" y="80"/>
                  <a:pt x="111" y="78"/>
                  <a:pt x="117" y="78"/>
                </a:cubicBezTo>
                <a:cubicBezTo>
                  <a:pt x="123" y="78"/>
                  <a:pt x="128" y="81"/>
                  <a:pt x="134" y="85"/>
                </a:cubicBezTo>
                <a:cubicBezTo>
                  <a:pt x="142" y="57"/>
                  <a:pt x="142" y="57"/>
                  <a:pt x="142" y="57"/>
                </a:cubicBezTo>
                <a:cubicBezTo>
                  <a:pt x="130" y="53"/>
                  <a:pt x="121" y="49"/>
                  <a:pt x="109" y="49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" name="Freeform 18"/>
          <p:cNvSpPr/>
          <p:nvPr/>
        </p:nvSpPr>
        <p:spPr bwMode="auto">
          <a:xfrm>
            <a:off x="7677013" y="1761717"/>
            <a:ext cx="183449" cy="395006"/>
          </a:xfrm>
          <a:custGeom>
            <a:avLst/>
            <a:gdLst>
              <a:gd name="T0" fmla="*/ 196850 w 120"/>
              <a:gd name="T1" fmla="*/ 3286 h 258"/>
              <a:gd name="T2" fmla="*/ 196850 w 120"/>
              <a:gd name="T3" fmla="*/ 70644 h 258"/>
              <a:gd name="T4" fmla="*/ 134514 w 120"/>
              <a:gd name="T5" fmla="*/ 85430 h 258"/>
              <a:gd name="T6" fmla="*/ 131233 w 120"/>
              <a:gd name="T7" fmla="*/ 147859 h 258"/>
              <a:gd name="T8" fmla="*/ 196850 w 120"/>
              <a:gd name="T9" fmla="*/ 147859 h 258"/>
              <a:gd name="T10" fmla="*/ 183727 w 120"/>
              <a:gd name="T11" fmla="*/ 213574 h 258"/>
              <a:gd name="T12" fmla="*/ 131233 w 120"/>
              <a:gd name="T13" fmla="*/ 213574 h 258"/>
              <a:gd name="T14" fmla="*/ 131233 w 120"/>
              <a:gd name="T15" fmla="*/ 423862 h 258"/>
              <a:gd name="T16" fmla="*/ 39370 w 120"/>
              <a:gd name="T17" fmla="*/ 423862 h 258"/>
              <a:gd name="T18" fmla="*/ 39370 w 120"/>
              <a:gd name="T19" fmla="*/ 213574 h 258"/>
              <a:gd name="T20" fmla="*/ 0 w 120"/>
              <a:gd name="T21" fmla="*/ 213574 h 258"/>
              <a:gd name="T22" fmla="*/ 0 w 120"/>
              <a:gd name="T23" fmla="*/ 147859 h 258"/>
              <a:gd name="T24" fmla="*/ 39370 w 120"/>
              <a:gd name="T25" fmla="*/ 147859 h 258"/>
              <a:gd name="T26" fmla="*/ 65617 w 120"/>
              <a:gd name="T27" fmla="*/ 27929 h 258"/>
              <a:gd name="T28" fmla="*/ 196850 w 120"/>
              <a:gd name="T29" fmla="*/ 3286 h 25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0" h="258">
                <a:moveTo>
                  <a:pt x="120" y="2"/>
                </a:moveTo>
                <a:cubicBezTo>
                  <a:pt x="120" y="43"/>
                  <a:pt x="120" y="43"/>
                  <a:pt x="120" y="43"/>
                </a:cubicBezTo>
                <a:cubicBezTo>
                  <a:pt x="120" y="43"/>
                  <a:pt x="90" y="40"/>
                  <a:pt x="82" y="52"/>
                </a:cubicBezTo>
                <a:cubicBezTo>
                  <a:pt x="78" y="58"/>
                  <a:pt x="80" y="77"/>
                  <a:pt x="80" y="90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17" y="106"/>
                  <a:pt x="114" y="116"/>
                  <a:pt x="112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258"/>
                  <a:pt x="80" y="258"/>
                  <a:pt x="80" y="258"/>
                </a:cubicBezTo>
                <a:cubicBezTo>
                  <a:pt x="24" y="258"/>
                  <a:pt x="24" y="258"/>
                  <a:pt x="24" y="258"/>
                </a:cubicBezTo>
                <a:cubicBezTo>
                  <a:pt x="24" y="219"/>
                  <a:pt x="24" y="172"/>
                  <a:pt x="24" y="130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90"/>
                  <a:pt x="0" y="90"/>
                  <a:pt x="0" y="90"/>
                </a:cubicBezTo>
                <a:cubicBezTo>
                  <a:pt x="24" y="90"/>
                  <a:pt x="24" y="90"/>
                  <a:pt x="24" y="90"/>
                </a:cubicBezTo>
                <a:cubicBezTo>
                  <a:pt x="25" y="61"/>
                  <a:pt x="25" y="32"/>
                  <a:pt x="40" y="17"/>
                </a:cubicBezTo>
                <a:cubicBezTo>
                  <a:pt x="56" y="0"/>
                  <a:pt x="72" y="2"/>
                  <a:pt x="120" y="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" name="Freeform 19"/>
          <p:cNvSpPr/>
          <p:nvPr/>
        </p:nvSpPr>
        <p:spPr bwMode="auto">
          <a:xfrm>
            <a:off x="6879604" y="1764676"/>
            <a:ext cx="392047" cy="392047"/>
          </a:xfrm>
          <a:custGeom>
            <a:avLst/>
            <a:gdLst>
              <a:gd name="T0" fmla="*/ 210344 w 256"/>
              <a:gd name="T1" fmla="*/ 0 h 256"/>
              <a:gd name="T2" fmla="*/ 0 w 256"/>
              <a:gd name="T3" fmla="*/ 210344 h 256"/>
              <a:gd name="T4" fmla="*/ 126535 w 256"/>
              <a:gd name="T5" fmla="*/ 404254 h 256"/>
              <a:gd name="T6" fmla="*/ 131465 w 256"/>
              <a:gd name="T7" fmla="*/ 354955 h 256"/>
              <a:gd name="T8" fmla="*/ 157758 w 256"/>
              <a:gd name="T9" fmla="*/ 239923 h 256"/>
              <a:gd name="T10" fmla="*/ 151184 w 256"/>
              <a:gd name="T11" fmla="*/ 207057 h 256"/>
              <a:gd name="T12" fmla="*/ 192267 w 256"/>
              <a:gd name="T13" fmla="*/ 152828 h 256"/>
              <a:gd name="T14" fmla="*/ 220203 w 256"/>
              <a:gd name="T15" fmla="*/ 184051 h 256"/>
              <a:gd name="T16" fmla="*/ 202127 w 256"/>
              <a:gd name="T17" fmla="*/ 259643 h 256"/>
              <a:gd name="T18" fmla="*/ 234993 w 256"/>
              <a:gd name="T19" fmla="*/ 299082 h 256"/>
              <a:gd name="T20" fmla="*/ 302369 w 256"/>
              <a:gd name="T21" fmla="*/ 187337 h 256"/>
              <a:gd name="T22" fmla="*/ 213630 w 256"/>
              <a:gd name="T23" fmla="*/ 106815 h 256"/>
              <a:gd name="T24" fmla="*/ 110102 w 256"/>
              <a:gd name="T25" fmla="*/ 207057 h 256"/>
              <a:gd name="T26" fmla="*/ 124891 w 256"/>
              <a:gd name="T27" fmla="*/ 249783 h 256"/>
              <a:gd name="T28" fmla="*/ 126535 w 256"/>
              <a:gd name="T29" fmla="*/ 261286 h 256"/>
              <a:gd name="T30" fmla="*/ 123248 w 256"/>
              <a:gd name="T31" fmla="*/ 277719 h 256"/>
              <a:gd name="T32" fmla="*/ 111745 w 256"/>
              <a:gd name="T33" fmla="*/ 282649 h 256"/>
              <a:gd name="T34" fmla="*/ 69019 w 256"/>
              <a:gd name="T35" fmla="*/ 202127 h 256"/>
              <a:gd name="T36" fmla="*/ 220203 w 256"/>
              <a:gd name="T37" fmla="*/ 70662 h 256"/>
              <a:gd name="T38" fmla="*/ 353311 w 256"/>
              <a:gd name="T39" fmla="*/ 192267 h 256"/>
              <a:gd name="T40" fmla="*/ 239923 w 256"/>
              <a:gd name="T41" fmla="*/ 336878 h 256"/>
              <a:gd name="T42" fmla="*/ 187337 w 256"/>
              <a:gd name="T43" fmla="*/ 310585 h 256"/>
              <a:gd name="T44" fmla="*/ 172547 w 256"/>
              <a:gd name="T45" fmla="*/ 368101 h 256"/>
              <a:gd name="T46" fmla="*/ 152828 w 256"/>
              <a:gd name="T47" fmla="*/ 412470 h 256"/>
              <a:gd name="T48" fmla="*/ 210344 w 256"/>
              <a:gd name="T49" fmla="*/ 420687 h 256"/>
              <a:gd name="T50" fmla="*/ 420687 w 256"/>
              <a:gd name="T51" fmla="*/ 210344 h 256"/>
              <a:gd name="T52" fmla="*/ 210344 w 256"/>
              <a:gd name="T53" fmla="*/ 0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57" y="0"/>
                  <a:pt x="0" y="57"/>
                  <a:pt x="0" y="128"/>
                </a:cubicBezTo>
                <a:cubicBezTo>
                  <a:pt x="0" y="181"/>
                  <a:pt x="32" y="226"/>
                  <a:pt x="77" y="246"/>
                </a:cubicBezTo>
                <a:cubicBezTo>
                  <a:pt x="77" y="237"/>
                  <a:pt x="77" y="226"/>
                  <a:pt x="80" y="216"/>
                </a:cubicBezTo>
                <a:cubicBezTo>
                  <a:pt x="82" y="206"/>
                  <a:pt x="96" y="146"/>
                  <a:pt x="96" y="146"/>
                </a:cubicBezTo>
                <a:cubicBezTo>
                  <a:pt x="96" y="146"/>
                  <a:pt x="92" y="138"/>
                  <a:pt x="92" y="126"/>
                </a:cubicBezTo>
                <a:cubicBezTo>
                  <a:pt x="92" y="107"/>
                  <a:pt x="103" y="93"/>
                  <a:pt x="117" y="93"/>
                </a:cubicBezTo>
                <a:cubicBezTo>
                  <a:pt x="128" y="93"/>
                  <a:pt x="134" y="102"/>
                  <a:pt x="134" y="112"/>
                </a:cubicBezTo>
                <a:cubicBezTo>
                  <a:pt x="134" y="124"/>
                  <a:pt x="127" y="141"/>
                  <a:pt x="123" y="158"/>
                </a:cubicBezTo>
                <a:cubicBezTo>
                  <a:pt x="120" y="171"/>
                  <a:pt x="130" y="182"/>
                  <a:pt x="143" y="182"/>
                </a:cubicBezTo>
                <a:cubicBezTo>
                  <a:pt x="167" y="182"/>
                  <a:pt x="184" y="151"/>
                  <a:pt x="184" y="114"/>
                </a:cubicBezTo>
                <a:cubicBezTo>
                  <a:pt x="184" y="86"/>
                  <a:pt x="165" y="65"/>
                  <a:pt x="130" y="65"/>
                </a:cubicBezTo>
                <a:cubicBezTo>
                  <a:pt x="91" y="65"/>
                  <a:pt x="67" y="94"/>
                  <a:pt x="67" y="126"/>
                </a:cubicBezTo>
                <a:cubicBezTo>
                  <a:pt x="67" y="138"/>
                  <a:pt x="70" y="146"/>
                  <a:pt x="76" y="152"/>
                </a:cubicBezTo>
                <a:cubicBezTo>
                  <a:pt x="78" y="154"/>
                  <a:pt x="78" y="156"/>
                  <a:pt x="77" y="159"/>
                </a:cubicBezTo>
                <a:cubicBezTo>
                  <a:pt x="77" y="161"/>
                  <a:pt x="75" y="167"/>
                  <a:pt x="75" y="169"/>
                </a:cubicBezTo>
                <a:cubicBezTo>
                  <a:pt x="74" y="172"/>
                  <a:pt x="71" y="173"/>
                  <a:pt x="68" y="172"/>
                </a:cubicBezTo>
                <a:cubicBezTo>
                  <a:pt x="50" y="165"/>
                  <a:pt x="42" y="145"/>
                  <a:pt x="42" y="123"/>
                </a:cubicBezTo>
                <a:cubicBezTo>
                  <a:pt x="42" y="87"/>
                  <a:pt x="73" y="43"/>
                  <a:pt x="134" y="43"/>
                </a:cubicBezTo>
                <a:cubicBezTo>
                  <a:pt x="183" y="43"/>
                  <a:pt x="215" y="78"/>
                  <a:pt x="215" y="117"/>
                </a:cubicBezTo>
                <a:cubicBezTo>
                  <a:pt x="215" y="167"/>
                  <a:pt x="187" y="205"/>
                  <a:pt x="146" y="205"/>
                </a:cubicBezTo>
                <a:cubicBezTo>
                  <a:pt x="132" y="205"/>
                  <a:pt x="119" y="197"/>
                  <a:pt x="114" y="189"/>
                </a:cubicBezTo>
                <a:cubicBezTo>
                  <a:pt x="114" y="189"/>
                  <a:pt x="107" y="218"/>
                  <a:pt x="105" y="224"/>
                </a:cubicBezTo>
                <a:cubicBezTo>
                  <a:pt x="103" y="234"/>
                  <a:pt x="98" y="243"/>
                  <a:pt x="93" y="251"/>
                </a:cubicBezTo>
                <a:cubicBezTo>
                  <a:pt x="104" y="254"/>
                  <a:pt x="116" y="256"/>
                  <a:pt x="128" y="256"/>
                </a:cubicBezTo>
                <a:cubicBezTo>
                  <a:pt x="199" y="256"/>
                  <a:pt x="256" y="199"/>
                  <a:pt x="256" y="128"/>
                </a:cubicBezTo>
                <a:cubicBezTo>
                  <a:pt x="256" y="57"/>
                  <a:pt x="199" y="0"/>
                  <a:pt x="128" y="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" name="Freeform 20"/>
          <p:cNvSpPr/>
          <p:nvPr/>
        </p:nvSpPr>
        <p:spPr bwMode="auto">
          <a:xfrm>
            <a:off x="6234576" y="1763196"/>
            <a:ext cx="301802" cy="399444"/>
          </a:xfrm>
          <a:custGeom>
            <a:avLst/>
            <a:gdLst>
              <a:gd name="T0" fmla="*/ 136444 w 197"/>
              <a:gd name="T1" fmla="*/ 276958 h 260"/>
              <a:gd name="T2" fmla="*/ 124937 w 197"/>
              <a:gd name="T3" fmla="*/ 318172 h 260"/>
              <a:gd name="T4" fmla="*/ 113430 w 197"/>
              <a:gd name="T5" fmla="*/ 359386 h 260"/>
              <a:gd name="T6" fmla="*/ 80552 w 197"/>
              <a:gd name="T7" fmla="*/ 417085 h 260"/>
              <a:gd name="T8" fmla="*/ 69044 w 197"/>
              <a:gd name="T9" fmla="*/ 423679 h 260"/>
              <a:gd name="T10" fmla="*/ 67400 w 197"/>
              <a:gd name="T11" fmla="*/ 417085 h 260"/>
              <a:gd name="T12" fmla="*/ 67400 w 197"/>
              <a:gd name="T13" fmla="*/ 362683 h 260"/>
              <a:gd name="T14" fmla="*/ 77264 w 197"/>
              <a:gd name="T15" fmla="*/ 304983 h 260"/>
              <a:gd name="T16" fmla="*/ 100278 w 197"/>
              <a:gd name="T17" fmla="*/ 204421 h 260"/>
              <a:gd name="T18" fmla="*/ 101922 w 197"/>
              <a:gd name="T19" fmla="*/ 196178 h 260"/>
              <a:gd name="T20" fmla="*/ 93703 w 197"/>
              <a:gd name="T21" fmla="*/ 168153 h 260"/>
              <a:gd name="T22" fmla="*/ 96991 w 197"/>
              <a:gd name="T23" fmla="*/ 136830 h 260"/>
              <a:gd name="T24" fmla="*/ 128225 w 197"/>
              <a:gd name="T25" fmla="*/ 97265 h 260"/>
              <a:gd name="T26" fmla="*/ 156171 w 197"/>
              <a:gd name="T27" fmla="*/ 100562 h 260"/>
              <a:gd name="T28" fmla="*/ 170966 w 197"/>
              <a:gd name="T29" fmla="*/ 120345 h 260"/>
              <a:gd name="T30" fmla="*/ 169323 w 197"/>
              <a:gd name="T31" fmla="*/ 151667 h 260"/>
              <a:gd name="T32" fmla="*/ 154527 w 197"/>
              <a:gd name="T33" fmla="*/ 206070 h 260"/>
              <a:gd name="T34" fmla="*/ 151240 w 197"/>
              <a:gd name="T35" fmla="*/ 235744 h 260"/>
              <a:gd name="T36" fmla="*/ 164391 w 197"/>
              <a:gd name="T37" fmla="*/ 257175 h 260"/>
              <a:gd name="T38" fmla="*/ 192337 w 197"/>
              <a:gd name="T39" fmla="*/ 263769 h 260"/>
              <a:gd name="T40" fmla="*/ 235079 w 197"/>
              <a:gd name="T41" fmla="*/ 239041 h 260"/>
              <a:gd name="T42" fmla="*/ 263025 w 197"/>
              <a:gd name="T43" fmla="*/ 161559 h 260"/>
              <a:gd name="T44" fmla="*/ 263025 w 197"/>
              <a:gd name="T45" fmla="*/ 128588 h 260"/>
              <a:gd name="T46" fmla="*/ 244942 w 197"/>
              <a:gd name="T47" fmla="*/ 77482 h 260"/>
              <a:gd name="T48" fmla="*/ 203845 w 197"/>
              <a:gd name="T49" fmla="*/ 49457 h 260"/>
              <a:gd name="T50" fmla="*/ 143020 w 197"/>
              <a:gd name="T51" fmla="*/ 44511 h 260"/>
              <a:gd name="T52" fmla="*/ 60825 w 197"/>
              <a:gd name="T53" fmla="*/ 102211 h 260"/>
              <a:gd name="T54" fmla="*/ 47673 w 197"/>
              <a:gd name="T55" fmla="*/ 159910 h 260"/>
              <a:gd name="T56" fmla="*/ 59181 w 197"/>
              <a:gd name="T57" fmla="*/ 201124 h 260"/>
              <a:gd name="T58" fmla="*/ 65756 w 197"/>
              <a:gd name="T59" fmla="*/ 211015 h 260"/>
              <a:gd name="T60" fmla="*/ 64112 w 197"/>
              <a:gd name="T61" fmla="*/ 229150 h 260"/>
              <a:gd name="T62" fmla="*/ 54249 w 197"/>
              <a:gd name="T63" fmla="*/ 245635 h 260"/>
              <a:gd name="T64" fmla="*/ 44386 w 197"/>
              <a:gd name="T65" fmla="*/ 242338 h 260"/>
              <a:gd name="T66" fmla="*/ 3288 w 197"/>
              <a:gd name="T67" fmla="*/ 181341 h 260"/>
              <a:gd name="T68" fmla="*/ 3288 w 197"/>
              <a:gd name="T69" fmla="*/ 126939 h 260"/>
              <a:gd name="T70" fmla="*/ 19727 w 197"/>
              <a:gd name="T71" fmla="*/ 84076 h 260"/>
              <a:gd name="T72" fmla="*/ 75620 w 197"/>
              <a:gd name="T73" fmla="*/ 26377 h 260"/>
              <a:gd name="T74" fmla="*/ 141376 w 197"/>
              <a:gd name="T75" fmla="*/ 3297 h 260"/>
              <a:gd name="T76" fmla="*/ 167679 w 197"/>
              <a:gd name="T77" fmla="*/ 1649 h 260"/>
              <a:gd name="T78" fmla="*/ 238367 w 197"/>
              <a:gd name="T79" fmla="*/ 14837 h 260"/>
              <a:gd name="T80" fmla="*/ 287684 w 197"/>
              <a:gd name="T81" fmla="*/ 51105 h 260"/>
              <a:gd name="T82" fmla="*/ 317274 w 197"/>
              <a:gd name="T83" fmla="*/ 105508 h 260"/>
              <a:gd name="T84" fmla="*/ 323850 w 197"/>
              <a:gd name="T85" fmla="*/ 143425 h 260"/>
              <a:gd name="T86" fmla="*/ 318918 w 197"/>
              <a:gd name="T87" fmla="*/ 181341 h 260"/>
              <a:gd name="T88" fmla="*/ 254806 w 197"/>
              <a:gd name="T89" fmla="*/ 288498 h 260"/>
              <a:gd name="T90" fmla="*/ 226859 w 197"/>
              <a:gd name="T91" fmla="*/ 301686 h 260"/>
              <a:gd name="T92" fmla="*/ 190693 w 197"/>
              <a:gd name="T93" fmla="*/ 306632 h 260"/>
              <a:gd name="T94" fmla="*/ 157815 w 197"/>
              <a:gd name="T95" fmla="*/ 296740 h 260"/>
              <a:gd name="T96" fmla="*/ 136444 w 197"/>
              <a:gd name="T97" fmla="*/ 276958 h 2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97" h="260">
                <a:moveTo>
                  <a:pt x="83" y="168"/>
                </a:moveTo>
                <a:cubicBezTo>
                  <a:pt x="80" y="176"/>
                  <a:pt x="78" y="185"/>
                  <a:pt x="76" y="193"/>
                </a:cubicBezTo>
                <a:cubicBezTo>
                  <a:pt x="74" y="202"/>
                  <a:pt x="72" y="210"/>
                  <a:pt x="69" y="218"/>
                </a:cubicBezTo>
                <a:cubicBezTo>
                  <a:pt x="64" y="231"/>
                  <a:pt x="57" y="243"/>
                  <a:pt x="49" y="253"/>
                </a:cubicBezTo>
                <a:cubicBezTo>
                  <a:pt x="43" y="260"/>
                  <a:pt x="44" y="257"/>
                  <a:pt x="42" y="257"/>
                </a:cubicBezTo>
                <a:cubicBezTo>
                  <a:pt x="41" y="256"/>
                  <a:pt x="41" y="255"/>
                  <a:pt x="41" y="253"/>
                </a:cubicBezTo>
                <a:cubicBezTo>
                  <a:pt x="39" y="243"/>
                  <a:pt x="40" y="231"/>
                  <a:pt x="41" y="220"/>
                </a:cubicBezTo>
                <a:cubicBezTo>
                  <a:pt x="41" y="207"/>
                  <a:pt x="44" y="196"/>
                  <a:pt x="47" y="185"/>
                </a:cubicBezTo>
                <a:cubicBezTo>
                  <a:pt x="51" y="165"/>
                  <a:pt x="56" y="144"/>
                  <a:pt x="61" y="124"/>
                </a:cubicBezTo>
                <a:cubicBezTo>
                  <a:pt x="61" y="122"/>
                  <a:pt x="62" y="120"/>
                  <a:pt x="62" y="119"/>
                </a:cubicBezTo>
                <a:cubicBezTo>
                  <a:pt x="60" y="113"/>
                  <a:pt x="58" y="108"/>
                  <a:pt x="57" y="102"/>
                </a:cubicBezTo>
                <a:cubicBezTo>
                  <a:pt x="57" y="95"/>
                  <a:pt x="57" y="89"/>
                  <a:pt x="59" y="83"/>
                </a:cubicBezTo>
                <a:cubicBezTo>
                  <a:pt x="62" y="72"/>
                  <a:pt x="68" y="63"/>
                  <a:pt x="78" y="59"/>
                </a:cubicBezTo>
                <a:cubicBezTo>
                  <a:pt x="84" y="57"/>
                  <a:pt x="91" y="58"/>
                  <a:pt x="95" y="61"/>
                </a:cubicBezTo>
                <a:cubicBezTo>
                  <a:pt x="99" y="63"/>
                  <a:pt x="102" y="67"/>
                  <a:pt x="104" y="73"/>
                </a:cubicBezTo>
                <a:cubicBezTo>
                  <a:pt x="105" y="79"/>
                  <a:pt x="104" y="87"/>
                  <a:pt x="103" y="92"/>
                </a:cubicBezTo>
                <a:cubicBezTo>
                  <a:pt x="100" y="104"/>
                  <a:pt x="97" y="113"/>
                  <a:pt x="94" y="125"/>
                </a:cubicBezTo>
                <a:cubicBezTo>
                  <a:pt x="92" y="131"/>
                  <a:pt x="90" y="137"/>
                  <a:pt x="92" y="143"/>
                </a:cubicBezTo>
                <a:cubicBezTo>
                  <a:pt x="93" y="149"/>
                  <a:pt x="96" y="153"/>
                  <a:pt x="100" y="156"/>
                </a:cubicBezTo>
                <a:cubicBezTo>
                  <a:pt x="105" y="159"/>
                  <a:pt x="110" y="161"/>
                  <a:pt x="117" y="160"/>
                </a:cubicBezTo>
                <a:cubicBezTo>
                  <a:pt x="129" y="160"/>
                  <a:pt x="137" y="152"/>
                  <a:pt x="143" y="145"/>
                </a:cubicBezTo>
                <a:cubicBezTo>
                  <a:pt x="152" y="133"/>
                  <a:pt x="158" y="117"/>
                  <a:pt x="160" y="98"/>
                </a:cubicBezTo>
                <a:cubicBezTo>
                  <a:pt x="160" y="92"/>
                  <a:pt x="161" y="85"/>
                  <a:pt x="160" y="78"/>
                </a:cubicBezTo>
                <a:cubicBezTo>
                  <a:pt x="160" y="65"/>
                  <a:pt x="156" y="55"/>
                  <a:pt x="149" y="47"/>
                </a:cubicBezTo>
                <a:cubicBezTo>
                  <a:pt x="143" y="39"/>
                  <a:pt x="135" y="33"/>
                  <a:pt x="124" y="30"/>
                </a:cubicBezTo>
                <a:cubicBezTo>
                  <a:pt x="114" y="26"/>
                  <a:pt x="99" y="25"/>
                  <a:pt x="87" y="27"/>
                </a:cubicBezTo>
                <a:cubicBezTo>
                  <a:pt x="63" y="31"/>
                  <a:pt x="47" y="44"/>
                  <a:pt x="37" y="62"/>
                </a:cubicBezTo>
                <a:cubicBezTo>
                  <a:pt x="32" y="72"/>
                  <a:pt x="29" y="83"/>
                  <a:pt x="29" y="97"/>
                </a:cubicBezTo>
                <a:cubicBezTo>
                  <a:pt x="29" y="107"/>
                  <a:pt x="32" y="115"/>
                  <a:pt x="36" y="122"/>
                </a:cubicBezTo>
                <a:cubicBezTo>
                  <a:pt x="37" y="124"/>
                  <a:pt x="39" y="125"/>
                  <a:pt x="40" y="128"/>
                </a:cubicBezTo>
                <a:cubicBezTo>
                  <a:pt x="42" y="131"/>
                  <a:pt x="40" y="136"/>
                  <a:pt x="39" y="139"/>
                </a:cubicBezTo>
                <a:cubicBezTo>
                  <a:pt x="38" y="143"/>
                  <a:pt x="38" y="149"/>
                  <a:pt x="33" y="149"/>
                </a:cubicBezTo>
                <a:cubicBezTo>
                  <a:pt x="31" y="149"/>
                  <a:pt x="28" y="148"/>
                  <a:pt x="27" y="147"/>
                </a:cubicBezTo>
                <a:cubicBezTo>
                  <a:pt x="14" y="140"/>
                  <a:pt x="6" y="127"/>
                  <a:pt x="2" y="110"/>
                </a:cubicBezTo>
                <a:cubicBezTo>
                  <a:pt x="0" y="99"/>
                  <a:pt x="0" y="87"/>
                  <a:pt x="2" y="77"/>
                </a:cubicBezTo>
                <a:cubicBezTo>
                  <a:pt x="4" y="68"/>
                  <a:pt x="8" y="59"/>
                  <a:pt x="12" y="51"/>
                </a:cubicBezTo>
                <a:cubicBezTo>
                  <a:pt x="20" y="36"/>
                  <a:pt x="32" y="24"/>
                  <a:pt x="46" y="16"/>
                </a:cubicBezTo>
                <a:cubicBezTo>
                  <a:pt x="58" y="9"/>
                  <a:pt x="70" y="5"/>
                  <a:pt x="86" y="2"/>
                </a:cubicBezTo>
                <a:cubicBezTo>
                  <a:pt x="91" y="2"/>
                  <a:pt x="96" y="1"/>
                  <a:pt x="102" y="1"/>
                </a:cubicBezTo>
                <a:cubicBezTo>
                  <a:pt x="118" y="0"/>
                  <a:pt x="133" y="4"/>
                  <a:pt x="145" y="9"/>
                </a:cubicBezTo>
                <a:cubicBezTo>
                  <a:pt x="157" y="15"/>
                  <a:pt x="166" y="22"/>
                  <a:pt x="175" y="31"/>
                </a:cubicBezTo>
                <a:cubicBezTo>
                  <a:pt x="183" y="40"/>
                  <a:pt x="189" y="50"/>
                  <a:pt x="193" y="64"/>
                </a:cubicBezTo>
                <a:cubicBezTo>
                  <a:pt x="195" y="71"/>
                  <a:pt x="197" y="78"/>
                  <a:pt x="197" y="87"/>
                </a:cubicBezTo>
                <a:cubicBezTo>
                  <a:pt x="197" y="95"/>
                  <a:pt x="195" y="103"/>
                  <a:pt x="194" y="110"/>
                </a:cubicBezTo>
                <a:cubicBezTo>
                  <a:pt x="189" y="139"/>
                  <a:pt x="176" y="162"/>
                  <a:pt x="155" y="175"/>
                </a:cubicBezTo>
                <a:cubicBezTo>
                  <a:pt x="151" y="178"/>
                  <a:pt x="145" y="181"/>
                  <a:pt x="138" y="183"/>
                </a:cubicBezTo>
                <a:cubicBezTo>
                  <a:pt x="131" y="185"/>
                  <a:pt x="124" y="186"/>
                  <a:pt x="116" y="186"/>
                </a:cubicBezTo>
                <a:cubicBezTo>
                  <a:pt x="108" y="185"/>
                  <a:pt x="101" y="183"/>
                  <a:pt x="96" y="180"/>
                </a:cubicBezTo>
                <a:cubicBezTo>
                  <a:pt x="90" y="177"/>
                  <a:pt x="86" y="173"/>
                  <a:pt x="83" y="168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" name="Freeform 21"/>
          <p:cNvSpPr/>
          <p:nvPr/>
        </p:nvSpPr>
        <p:spPr bwMode="auto">
          <a:xfrm>
            <a:off x="5531849" y="1764676"/>
            <a:ext cx="337309" cy="392047"/>
          </a:xfrm>
          <a:custGeom>
            <a:avLst/>
            <a:gdLst>
              <a:gd name="T0" fmla="*/ 360305 w 220"/>
              <a:gd name="T1" fmla="*/ 415757 h 256"/>
              <a:gd name="T2" fmla="*/ 352079 w 220"/>
              <a:gd name="T3" fmla="*/ 420687 h 256"/>
              <a:gd name="T4" fmla="*/ 207299 w 220"/>
              <a:gd name="T5" fmla="*/ 420687 h 256"/>
              <a:gd name="T6" fmla="*/ 207299 w 220"/>
              <a:gd name="T7" fmla="*/ 341808 h 256"/>
              <a:gd name="T8" fmla="*/ 271463 w 220"/>
              <a:gd name="T9" fmla="*/ 302369 h 256"/>
              <a:gd name="T10" fmla="*/ 284624 w 220"/>
              <a:gd name="T11" fmla="*/ 289222 h 256"/>
              <a:gd name="T12" fmla="*/ 271463 w 220"/>
              <a:gd name="T13" fmla="*/ 276076 h 256"/>
              <a:gd name="T14" fmla="*/ 207299 w 220"/>
              <a:gd name="T15" fmla="*/ 315515 h 256"/>
              <a:gd name="T16" fmla="*/ 207299 w 220"/>
              <a:gd name="T17" fmla="*/ 269503 h 256"/>
              <a:gd name="T18" fmla="*/ 245139 w 220"/>
              <a:gd name="T19" fmla="*/ 249783 h 256"/>
              <a:gd name="T20" fmla="*/ 258301 w 220"/>
              <a:gd name="T21" fmla="*/ 236636 h 256"/>
              <a:gd name="T22" fmla="*/ 245139 w 220"/>
              <a:gd name="T23" fmla="*/ 223490 h 256"/>
              <a:gd name="T24" fmla="*/ 207299 w 220"/>
              <a:gd name="T25" fmla="*/ 243210 h 256"/>
              <a:gd name="T26" fmla="*/ 207299 w 220"/>
              <a:gd name="T27" fmla="*/ 223490 h 256"/>
              <a:gd name="T28" fmla="*/ 194137 w 220"/>
              <a:gd name="T29" fmla="*/ 210344 h 256"/>
              <a:gd name="T30" fmla="*/ 167813 w 220"/>
              <a:gd name="T31" fmla="*/ 210344 h 256"/>
              <a:gd name="T32" fmla="*/ 154651 w 220"/>
              <a:gd name="T33" fmla="*/ 223490 h 256"/>
              <a:gd name="T34" fmla="*/ 154651 w 220"/>
              <a:gd name="T35" fmla="*/ 307299 h 256"/>
              <a:gd name="T36" fmla="*/ 103649 w 220"/>
              <a:gd name="T37" fmla="*/ 289222 h 256"/>
              <a:gd name="T38" fmla="*/ 90488 w 220"/>
              <a:gd name="T39" fmla="*/ 302369 h 256"/>
              <a:gd name="T40" fmla="*/ 103649 w 220"/>
              <a:gd name="T41" fmla="*/ 315515 h 256"/>
              <a:gd name="T42" fmla="*/ 154651 w 220"/>
              <a:gd name="T43" fmla="*/ 333592 h 256"/>
              <a:gd name="T44" fmla="*/ 154651 w 220"/>
              <a:gd name="T45" fmla="*/ 420687 h 256"/>
              <a:gd name="T46" fmla="*/ 9871 w 220"/>
              <a:gd name="T47" fmla="*/ 420687 h 256"/>
              <a:gd name="T48" fmla="*/ 1645 w 220"/>
              <a:gd name="T49" fmla="*/ 415757 h 256"/>
              <a:gd name="T50" fmla="*/ 1645 w 220"/>
              <a:gd name="T51" fmla="*/ 407541 h 256"/>
              <a:gd name="T52" fmla="*/ 172749 w 220"/>
              <a:gd name="T53" fmla="*/ 6573 h 256"/>
              <a:gd name="T54" fmla="*/ 180975 w 220"/>
              <a:gd name="T55" fmla="*/ 0 h 256"/>
              <a:gd name="T56" fmla="*/ 189201 w 220"/>
              <a:gd name="T57" fmla="*/ 6573 h 256"/>
              <a:gd name="T58" fmla="*/ 360305 w 220"/>
              <a:gd name="T59" fmla="*/ 407541 h 256"/>
              <a:gd name="T60" fmla="*/ 360305 w 220"/>
              <a:gd name="T61" fmla="*/ 415757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20" h="256">
                <a:moveTo>
                  <a:pt x="219" y="253"/>
                </a:moveTo>
                <a:cubicBezTo>
                  <a:pt x="218" y="255"/>
                  <a:pt x="216" y="256"/>
                  <a:pt x="214" y="256"/>
                </a:cubicBezTo>
                <a:cubicBezTo>
                  <a:pt x="126" y="256"/>
                  <a:pt x="126" y="256"/>
                  <a:pt x="126" y="256"/>
                </a:cubicBezTo>
                <a:cubicBezTo>
                  <a:pt x="126" y="208"/>
                  <a:pt x="126" y="208"/>
                  <a:pt x="126" y="208"/>
                </a:cubicBezTo>
                <a:cubicBezTo>
                  <a:pt x="165" y="184"/>
                  <a:pt x="165" y="184"/>
                  <a:pt x="165" y="184"/>
                </a:cubicBezTo>
                <a:cubicBezTo>
                  <a:pt x="169" y="184"/>
                  <a:pt x="173" y="180"/>
                  <a:pt x="173" y="176"/>
                </a:cubicBezTo>
                <a:cubicBezTo>
                  <a:pt x="173" y="172"/>
                  <a:pt x="169" y="168"/>
                  <a:pt x="165" y="168"/>
                </a:cubicBezTo>
                <a:cubicBezTo>
                  <a:pt x="126" y="192"/>
                  <a:pt x="126" y="192"/>
                  <a:pt x="126" y="192"/>
                </a:cubicBezTo>
                <a:cubicBezTo>
                  <a:pt x="126" y="164"/>
                  <a:pt x="126" y="164"/>
                  <a:pt x="126" y="164"/>
                </a:cubicBezTo>
                <a:cubicBezTo>
                  <a:pt x="149" y="152"/>
                  <a:pt x="149" y="152"/>
                  <a:pt x="149" y="152"/>
                </a:cubicBezTo>
                <a:cubicBezTo>
                  <a:pt x="154" y="152"/>
                  <a:pt x="157" y="148"/>
                  <a:pt x="157" y="144"/>
                </a:cubicBezTo>
                <a:cubicBezTo>
                  <a:pt x="157" y="140"/>
                  <a:pt x="154" y="136"/>
                  <a:pt x="149" y="136"/>
                </a:cubicBezTo>
                <a:cubicBezTo>
                  <a:pt x="126" y="148"/>
                  <a:pt x="126" y="148"/>
                  <a:pt x="126" y="148"/>
                </a:cubicBezTo>
                <a:cubicBezTo>
                  <a:pt x="126" y="136"/>
                  <a:pt x="126" y="136"/>
                  <a:pt x="126" y="136"/>
                </a:cubicBezTo>
                <a:cubicBezTo>
                  <a:pt x="126" y="132"/>
                  <a:pt x="122" y="128"/>
                  <a:pt x="118" y="128"/>
                </a:cubicBezTo>
                <a:cubicBezTo>
                  <a:pt x="102" y="128"/>
                  <a:pt x="102" y="128"/>
                  <a:pt x="102" y="128"/>
                </a:cubicBezTo>
                <a:cubicBezTo>
                  <a:pt x="98" y="128"/>
                  <a:pt x="94" y="132"/>
                  <a:pt x="94" y="136"/>
                </a:cubicBezTo>
                <a:cubicBezTo>
                  <a:pt x="94" y="187"/>
                  <a:pt x="94" y="187"/>
                  <a:pt x="94" y="187"/>
                </a:cubicBezTo>
                <a:cubicBezTo>
                  <a:pt x="63" y="176"/>
                  <a:pt x="63" y="176"/>
                  <a:pt x="63" y="176"/>
                </a:cubicBezTo>
                <a:cubicBezTo>
                  <a:pt x="59" y="176"/>
                  <a:pt x="55" y="180"/>
                  <a:pt x="55" y="184"/>
                </a:cubicBezTo>
                <a:cubicBezTo>
                  <a:pt x="55" y="188"/>
                  <a:pt x="59" y="192"/>
                  <a:pt x="63" y="192"/>
                </a:cubicBezTo>
                <a:cubicBezTo>
                  <a:pt x="94" y="203"/>
                  <a:pt x="94" y="203"/>
                  <a:pt x="94" y="203"/>
                </a:cubicBezTo>
                <a:cubicBezTo>
                  <a:pt x="94" y="256"/>
                  <a:pt x="94" y="256"/>
                  <a:pt x="94" y="256"/>
                </a:cubicBezTo>
                <a:cubicBezTo>
                  <a:pt x="6" y="256"/>
                  <a:pt x="6" y="256"/>
                  <a:pt x="6" y="256"/>
                </a:cubicBezTo>
                <a:cubicBezTo>
                  <a:pt x="4" y="256"/>
                  <a:pt x="2" y="255"/>
                  <a:pt x="1" y="253"/>
                </a:cubicBezTo>
                <a:cubicBezTo>
                  <a:pt x="0" y="252"/>
                  <a:pt x="0" y="250"/>
                  <a:pt x="1" y="248"/>
                </a:cubicBezTo>
                <a:cubicBezTo>
                  <a:pt x="105" y="4"/>
                  <a:pt x="105" y="4"/>
                  <a:pt x="105" y="4"/>
                </a:cubicBezTo>
                <a:cubicBezTo>
                  <a:pt x="106" y="1"/>
                  <a:pt x="108" y="0"/>
                  <a:pt x="110" y="0"/>
                </a:cubicBezTo>
                <a:cubicBezTo>
                  <a:pt x="112" y="0"/>
                  <a:pt x="115" y="1"/>
                  <a:pt x="115" y="4"/>
                </a:cubicBezTo>
                <a:cubicBezTo>
                  <a:pt x="219" y="248"/>
                  <a:pt x="219" y="248"/>
                  <a:pt x="219" y="248"/>
                </a:cubicBezTo>
                <a:cubicBezTo>
                  <a:pt x="220" y="250"/>
                  <a:pt x="220" y="252"/>
                  <a:pt x="219" y="253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" name="Freeform 22"/>
          <p:cNvSpPr>
            <a:spLocks noEditPoints="1"/>
          </p:cNvSpPr>
          <p:nvPr/>
        </p:nvSpPr>
        <p:spPr bwMode="auto">
          <a:xfrm>
            <a:off x="4821725" y="1764676"/>
            <a:ext cx="392048" cy="392047"/>
          </a:xfrm>
          <a:custGeom>
            <a:avLst/>
            <a:gdLst>
              <a:gd name="T0" fmla="*/ 404255 w 256"/>
              <a:gd name="T1" fmla="*/ 128178 h 256"/>
              <a:gd name="T2" fmla="*/ 359885 w 256"/>
              <a:gd name="T3" fmla="*/ 60802 h 256"/>
              <a:gd name="T4" fmla="*/ 292510 w 256"/>
              <a:gd name="T5" fmla="*/ 16433 h 256"/>
              <a:gd name="T6" fmla="*/ 210344 w 256"/>
              <a:gd name="T7" fmla="*/ 0 h 256"/>
              <a:gd name="T8" fmla="*/ 128178 w 256"/>
              <a:gd name="T9" fmla="*/ 16433 h 256"/>
              <a:gd name="T10" fmla="*/ 60803 w 256"/>
              <a:gd name="T11" fmla="*/ 60802 h 256"/>
              <a:gd name="T12" fmla="*/ 16433 w 256"/>
              <a:gd name="T13" fmla="*/ 128178 h 256"/>
              <a:gd name="T14" fmla="*/ 0 w 256"/>
              <a:gd name="T15" fmla="*/ 210344 h 256"/>
              <a:gd name="T16" fmla="*/ 16433 w 256"/>
              <a:gd name="T17" fmla="*/ 292509 h 256"/>
              <a:gd name="T18" fmla="*/ 60803 w 256"/>
              <a:gd name="T19" fmla="*/ 359885 h 256"/>
              <a:gd name="T20" fmla="*/ 128178 w 256"/>
              <a:gd name="T21" fmla="*/ 404254 h 256"/>
              <a:gd name="T22" fmla="*/ 210344 w 256"/>
              <a:gd name="T23" fmla="*/ 420687 h 256"/>
              <a:gd name="T24" fmla="*/ 292510 w 256"/>
              <a:gd name="T25" fmla="*/ 404254 h 256"/>
              <a:gd name="T26" fmla="*/ 359885 w 256"/>
              <a:gd name="T27" fmla="*/ 359885 h 256"/>
              <a:gd name="T28" fmla="*/ 404255 w 256"/>
              <a:gd name="T29" fmla="*/ 292509 h 256"/>
              <a:gd name="T30" fmla="*/ 420688 w 256"/>
              <a:gd name="T31" fmla="*/ 210344 h 256"/>
              <a:gd name="T32" fmla="*/ 389465 w 256"/>
              <a:gd name="T33" fmla="*/ 208700 h 256"/>
              <a:gd name="T34" fmla="*/ 261287 w 256"/>
              <a:gd name="T35" fmla="*/ 193910 h 256"/>
              <a:gd name="T36" fmla="*/ 348382 w 256"/>
              <a:gd name="T37" fmla="*/ 96955 h 256"/>
              <a:gd name="T38" fmla="*/ 328663 w 256"/>
              <a:gd name="T39" fmla="*/ 75592 h 256"/>
              <a:gd name="T40" fmla="*/ 167618 w 256"/>
              <a:gd name="T41" fmla="*/ 36153 h 256"/>
              <a:gd name="T42" fmla="*/ 328663 w 256"/>
              <a:gd name="T43" fmla="*/ 75592 h 256"/>
              <a:gd name="T44" fmla="*/ 167618 w 256"/>
              <a:gd name="T45" fmla="*/ 36153 h 256"/>
              <a:gd name="T46" fmla="*/ 167618 w 256"/>
              <a:gd name="T47" fmla="*/ 36153 h 256"/>
              <a:gd name="T48" fmla="*/ 200484 w 256"/>
              <a:gd name="T49" fmla="*/ 151184 h 256"/>
              <a:gd name="T50" fmla="*/ 133108 w 256"/>
              <a:gd name="T51" fmla="*/ 47656 h 256"/>
              <a:gd name="T52" fmla="*/ 31223 w 256"/>
              <a:gd name="T53" fmla="*/ 205414 h 256"/>
              <a:gd name="T54" fmla="*/ 230064 w 256"/>
              <a:gd name="T55" fmla="*/ 210344 h 256"/>
              <a:gd name="T56" fmla="*/ 77236 w 256"/>
              <a:gd name="T57" fmla="*/ 330305 h 256"/>
              <a:gd name="T58" fmla="*/ 31223 w 256"/>
              <a:gd name="T59" fmla="*/ 210344 h 256"/>
              <a:gd name="T60" fmla="*/ 95312 w 256"/>
              <a:gd name="T61" fmla="*/ 348381 h 256"/>
              <a:gd name="T62" fmla="*/ 241567 w 256"/>
              <a:gd name="T63" fmla="*/ 239923 h 256"/>
              <a:gd name="T64" fmla="*/ 281006 w 256"/>
              <a:gd name="T65" fmla="*/ 376318 h 256"/>
              <a:gd name="T66" fmla="*/ 310586 w 256"/>
              <a:gd name="T67" fmla="*/ 359885 h 256"/>
              <a:gd name="T68" fmla="*/ 387822 w 256"/>
              <a:gd name="T69" fmla="*/ 238280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53" y="102"/>
                </a:moveTo>
                <a:cubicBezTo>
                  <a:pt x="252" y="94"/>
                  <a:pt x="249" y="86"/>
                  <a:pt x="246" y="78"/>
                </a:cubicBezTo>
                <a:cubicBezTo>
                  <a:pt x="243" y="71"/>
                  <a:pt x="239" y="63"/>
                  <a:pt x="234" y="56"/>
                </a:cubicBezTo>
                <a:cubicBezTo>
                  <a:pt x="230" y="50"/>
                  <a:pt x="224" y="43"/>
                  <a:pt x="219" y="37"/>
                </a:cubicBezTo>
                <a:cubicBezTo>
                  <a:pt x="213" y="32"/>
                  <a:pt x="206" y="26"/>
                  <a:pt x="200" y="22"/>
                </a:cubicBezTo>
                <a:cubicBezTo>
                  <a:pt x="193" y="17"/>
                  <a:pt x="185" y="13"/>
                  <a:pt x="178" y="10"/>
                </a:cubicBezTo>
                <a:cubicBezTo>
                  <a:pt x="170" y="7"/>
                  <a:pt x="162" y="4"/>
                  <a:pt x="154" y="3"/>
                </a:cubicBezTo>
                <a:cubicBezTo>
                  <a:pt x="145" y="1"/>
                  <a:pt x="137" y="0"/>
                  <a:pt x="128" y="0"/>
                </a:cubicBezTo>
                <a:cubicBezTo>
                  <a:pt x="119" y="0"/>
                  <a:pt x="111" y="1"/>
                  <a:pt x="102" y="3"/>
                </a:cubicBezTo>
                <a:cubicBezTo>
                  <a:pt x="94" y="4"/>
                  <a:pt x="86" y="7"/>
                  <a:pt x="78" y="10"/>
                </a:cubicBezTo>
                <a:cubicBezTo>
                  <a:pt x="71" y="13"/>
                  <a:pt x="63" y="17"/>
                  <a:pt x="56" y="22"/>
                </a:cubicBezTo>
                <a:cubicBezTo>
                  <a:pt x="50" y="26"/>
                  <a:pt x="43" y="32"/>
                  <a:pt x="37" y="37"/>
                </a:cubicBezTo>
                <a:cubicBezTo>
                  <a:pt x="32" y="43"/>
                  <a:pt x="26" y="50"/>
                  <a:pt x="22" y="56"/>
                </a:cubicBezTo>
                <a:cubicBezTo>
                  <a:pt x="17" y="63"/>
                  <a:pt x="13" y="71"/>
                  <a:pt x="10" y="78"/>
                </a:cubicBezTo>
                <a:cubicBezTo>
                  <a:pt x="7" y="86"/>
                  <a:pt x="4" y="94"/>
                  <a:pt x="3" y="102"/>
                </a:cubicBezTo>
                <a:cubicBezTo>
                  <a:pt x="1" y="111"/>
                  <a:pt x="0" y="119"/>
                  <a:pt x="0" y="128"/>
                </a:cubicBezTo>
                <a:cubicBezTo>
                  <a:pt x="0" y="137"/>
                  <a:pt x="1" y="145"/>
                  <a:pt x="3" y="154"/>
                </a:cubicBezTo>
                <a:cubicBezTo>
                  <a:pt x="4" y="162"/>
                  <a:pt x="7" y="170"/>
                  <a:pt x="10" y="178"/>
                </a:cubicBezTo>
                <a:cubicBezTo>
                  <a:pt x="13" y="185"/>
                  <a:pt x="17" y="193"/>
                  <a:pt x="22" y="200"/>
                </a:cubicBezTo>
                <a:cubicBezTo>
                  <a:pt x="26" y="206"/>
                  <a:pt x="32" y="213"/>
                  <a:pt x="37" y="219"/>
                </a:cubicBezTo>
                <a:cubicBezTo>
                  <a:pt x="43" y="224"/>
                  <a:pt x="50" y="230"/>
                  <a:pt x="56" y="234"/>
                </a:cubicBezTo>
                <a:cubicBezTo>
                  <a:pt x="63" y="239"/>
                  <a:pt x="71" y="243"/>
                  <a:pt x="78" y="246"/>
                </a:cubicBezTo>
                <a:cubicBezTo>
                  <a:pt x="86" y="249"/>
                  <a:pt x="94" y="252"/>
                  <a:pt x="102" y="253"/>
                </a:cubicBezTo>
                <a:cubicBezTo>
                  <a:pt x="111" y="255"/>
                  <a:pt x="119" y="256"/>
                  <a:pt x="128" y="256"/>
                </a:cubicBezTo>
                <a:cubicBezTo>
                  <a:pt x="137" y="256"/>
                  <a:pt x="145" y="255"/>
                  <a:pt x="154" y="253"/>
                </a:cubicBezTo>
                <a:cubicBezTo>
                  <a:pt x="162" y="252"/>
                  <a:pt x="170" y="249"/>
                  <a:pt x="178" y="246"/>
                </a:cubicBezTo>
                <a:cubicBezTo>
                  <a:pt x="185" y="243"/>
                  <a:pt x="193" y="239"/>
                  <a:pt x="200" y="234"/>
                </a:cubicBezTo>
                <a:cubicBezTo>
                  <a:pt x="206" y="230"/>
                  <a:pt x="213" y="224"/>
                  <a:pt x="219" y="219"/>
                </a:cubicBezTo>
                <a:cubicBezTo>
                  <a:pt x="224" y="213"/>
                  <a:pt x="230" y="206"/>
                  <a:pt x="234" y="200"/>
                </a:cubicBezTo>
                <a:cubicBezTo>
                  <a:pt x="239" y="193"/>
                  <a:pt x="243" y="185"/>
                  <a:pt x="246" y="178"/>
                </a:cubicBezTo>
                <a:cubicBezTo>
                  <a:pt x="249" y="170"/>
                  <a:pt x="252" y="162"/>
                  <a:pt x="253" y="154"/>
                </a:cubicBezTo>
                <a:cubicBezTo>
                  <a:pt x="255" y="145"/>
                  <a:pt x="256" y="137"/>
                  <a:pt x="256" y="128"/>
                </a:cubicBezTo>
                <a:cubicBezTo>
                  <a:pt x="256" y="119"/>
                  <a:pt x="255" y="111"/>
                  <a:pt x="253" y="102"/>
                </a:cubicBezTo>
                <a:moveTo>
                  <a:pt x="237" y="127"/>
                </a:moveTo>
                <a:cubicBezTo>
                  <a:pt x="236" y="127"/>
                  <a:pt x="199" y="119"/>
                  <a:pt x="161" y="123"/>
                </a:cubicBezTo>
                <a:cubicBezTo>
                  <a:pt x="160" y="121"/>
                  <a:pt x="160" y="120"/>
                  <a:pt x="159" y="118"/>
                </a:cubicBezTo>
                <a:cubicBezTo>
                  <a:pt x="157" y="112"/>
                  <a:pt x="154" y="107"/>
                  <a:pt x="152" y="102"/>
                </a:cubicBezTo>
                <a:cubicBezTo>
                  <a:pt x="195" y="84"/>
                  <a:pt x="212" y="59"/>
                  <a:pt x="212" y="59"/>
                </a:cubicBezTo>
                <a:cubicBezTo>
                  <a:pt x="228" y="77"/>
                  <a:pt x="237" y="101"/>
                  <a:pt x="237" y="127"/>
                </a:cubicBezTo>
                <a:moveTo>
                  <a:pt x="200" y="46"/>
                </a:moveTo>
                <a:cubicBezTo>
                  <a:pt x="200" y="46"/>
                  <a:pt x="184" y="70"/>
                  <a:pt x="143" y="86"/>
                </a:cubicBezTo>
                <a:cubicBezTo>
                  <a:pt x="124" y="51"/>
                  <a:pt x="104" y="24"/>
                  <a:pt x="102" y="22"/>
                </a:cubicBezTo>
                <a:cubicBezTo>
                  <a:pt x="111" y="20"/>
                  <a:pt x="119" y="19"/>
                  <a:pt x="128" y="19"/>
                </a:cubicBezTo>
                <a:cubicBezTo>
                  <a:pt x="156" y="19"/>
                  <a:pt x="181" y="29"/>
                  <a:pt x="200" y="46"/>
                </a:cubicBezTo>
                <a:moveTo>
                  <a:pt x="102" y="22"/>
                </a:moveTo>
                <a:cubicBezTo>
                  <a:pt x="102" y="22"/>
                  <a:pt x="102" y="22"/>
                  <a:pt x="102" y="22"/>
                </a:cubicBezTo>
                <a:cubicBezTo>
                  <a:pt x="102" y="22"/>
                  <a:pt x="102" y="22"/>
                  <a:pt x="101" y="22"/>
                </a:cubicBezTo>
                <a:cubicBezTo>
                  <a:pt x="102" y="22"/>
                  <a:pt x="102" y="22"/>
                  <a:pt x="102" y="22"/>
                </a:cubicBezTo>
                <a:moveTo>
                  <a:pt x="81" y="29"/>
                </a:moveTo>
                <a:cubicBezTo>
                  <a:pt x="83" y="31"/>
                  <a:pt x="103" y="58"/>
                  <a:pt x="122" y="92"/>
                </a:cubicBezTo>
                <a:cubicBezTo>
                  <a:pt x="69" y="106"/>
                  <a:pt x="24" y="106"/>
                  <a:pt x="21" y="105"/>
                </a:cubicBezTo>
                <a:cubicBezTo>
                  <a:pt x="28" y="72"/>
                  <a:pt x="51" y="44"/>
                  <a:pt x="81" y="29"/>
                </a:cubicBezTo>
                <a:moveTo>
                  <a:pt x="19" y="128"/>
                </a:moveTo>
                <a:cubicBezTo>
                  <a:pt x="19" y="127"/>
                  <a:pt x="19" y="126"/>
                  <a:pt x="19" y="125"/>
                </a:cubicBezTo>
                <a:cubicBezTo>
                  <a:pt x="21" y="125"/>
                  <a:pt x="75" y="126"/>
                  <a:pt x="131" y="109"/>
                </a:cubicBezTo>
                <a:cubicBezTo>
                  <a:pt x="134" y="115"/>
                  <a:pt x="137" y="121"/>
                  <a:pt x="140" y="128"/>
                </a:cubicBezTo>
                <a:cubicBezTo>
                  <a:pt x="138" y="128"/>
                  <a:pt x="137" y="128"/>
                  <a:pt x="136" y="129"/>
                </a:cubicBezTo>
                <a:cubicBezTo>
                  <a:pt x="77" y="148"/>
                  <a:pt x="47" y="201"/>
                  <a:pt x="47" y="201"/>
                </a:cubicBezTo>
                <a:cubicBezTo>
                  <a:pt x="47" y="201"/>
                  <a:pt x="47" y="201"/>
                  <a:pt x="47" y="201"/>
                </a:cubicBezTo>
                <a:cubicBezTo>
                  <a:pt x="29" y="182"/>
                  <a:pt x="19" y="156"/>
                  <a:pt x="19" y="128"/>
                </a:cubicBezTo>
                <a:moveTo>
                  <a:pt x="128" y="237"/>
                </a:moveTo>
                <a:cubicBezTo>
                  <a:pt x="102" y="237"/>
                  <a:pt x="77" y="228"/>
                  <a:pt x="58" y="212"/>
                </a:cubicBezTo>
                <a:cubicBezTo>
                  <a:pt x="60" y="213"/>
                  <a:pt x="61" y="214"/>
                  <a:pt x="61" y="214"/>
                </a:cubicBezTo>
                <a:cubicBezTo>
                  <a:pt x="61" y="214"/>
                  <a:pt x="82" y="168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63" y="186"/>
                  <a:pt x="169" y="219"/>
                  <a:pt x="171" y="229"/>
                </a:cubicBezTo>
                <a:cubicBezTo>
                  <a:pt x="158" y="234"/>
                  <a:pt x="143" y="237"/>
                  <a:pt x="128" y="237"/>
                </a:cubicBezTo>
                <a:moveTo>
                  <a:pt x="189" y="219"/>
                </a:moveTo>
                <a:cubicBezTo>
                  <a:pt x="188" y="212"/>
                  <a:pt x="182" y="180"/>
                  <a:pt x="168" y="141"/>
                </a:cubicBezTo>
                <a:cubicBezTo>
                  <a:pt x="203" y="135"/>
                  <a:pt x="234" y="145"/>
                  <a:pt x="236" y="145"/>
                </a:cubicBezTo>
                <a:cubicBezTo>
                  <a:pt x="231" y="176"/>
                  <a:pt x="214" y="202"/>
                  <a:pt x="189" y="219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" name="Freeform 23"/>
          <p:cNvSpPr>
            <a:spLocks noEditPoints="1"/>
          </p:cNvSpPr>
          <p:nvPr/>
        </p:nvSpPr>
        <p:spPr bwMode="auto">
          <a:xfrm>
            <a:off x="4135273" y="1838647"/>
            <a:ext cx="395006" cy="251502"/>
          </a:xfrm>
          <a:custGeom>
            <a:avLst/>
            <a:gdLst>
              <a:gd name="T0" fmla="*/ 276004 w 258"/>
              <a:gd name="T1" fmla="*/ 26329 h 164"/>
              <a:gd name="T2" fmla="*/ 381148 w 258"/>
              <a:gd name="T3" fmla="*/ 26329 h 164"/>
              <a:gd name="T4" fmla="*/ 381148 w 258"/>
              <a:gd name="T5" fmla="*/ 52659 h 164"/>
              <a:gd name="T6" fmla="*/ 276004 w 258"/>
              <a:gd name="T7" fmla="*/ 52659 h 164"/>
              <a:gd name="T8" fmla="*/ 276004 w 258"/>
              <a:gd name="T9" fmla="*/ 26329 h 164"/>
              <a:gd name="T10" fmla="*/ 420577 w 258"/>
              <a:gd name="T11" fmla="*/ 184305 h 164"/>
              <a:gd name="T12" fmla="*/ 284218 w 258"/>
              <a:gd name="T13" fmla="*/ 184305 h 164"/>
              <a:gd name="T14" fmla="*/ 330219 w 258"/>
              <a:gd name="T15" fmla="*/ 230381 h 164"/>
              <a:gd name="T16" fmla="*/ 371291 w 258"/>
              <a:gd name="T17" fmla="*/ 212280 h 164"/>
              <a:gd name="T18" fmla="*/ 414006 w 258"/>
              <a:gd name="T19" fmla="*/ 212280 h 164"/>
              <a:gd name="T20" fmla="*/ 328576 w 258"/>
              <a:gd name="T21" fmla="*/ 269875 h 164"/>
              <a:gd name="T22" fmla="*/ 231646 w 258"/>
              <a:gd name="T23" fmla="*/ 169495 h 164"/>
              <a:gd name="T24" fmla="*/ 328576 w 258"/>
              <a:gd name="T25" fmla="*/ 69114 h 164"/>
              <a:gd name="T26" fmla="*/ 420577 w 258"/>
              <a:gd name="T27" fmla="*/ 184305 h 164"/>
              <a:gd name="T28" fmla="*/ 284218 w 258"/>
              <a:gd name="T29" fmla="*/ 146457 h 164"/>
              <a:gd name="T30" fmla="*/ 368005 w 258"/>
              <a:gd name="T31" fmla="*/ 146457 h 164"/>
              <a:gd name="T32" fmla="*/ 326933 w 258"/>
              <a:gd name="T33" fmla="*/ 108608 h 164"/>
              <a:gd name="T34" fmla="*/ 284218 w 258"/>
              <a:gd name="T35" fmla="*/ 146457 h 164"/>
              <a:gd name="T36" fmla="*/ 218503 w 258"/>
              <a:gd name="T37" fmla="*/ 187596 h 164"/>
              <a:gd name="T38" fmla="*/ 126502 w 258"/>
              <a:gd name="T39" fmla="*/ 264938 h 164"/>
              <a:gd name="T40" fmla="*/ 0 w 258"/>
              <a:gd name="T41" fmla="*/ 264938 h 164"/>
              <a:gd name="T42" fmla="*/ 0 w 258"/>
              <a:gd name="T43" fmla="*/ 0 h 164"/>
              <a:gd name="T44" fmla="*/ 123216 w 258"/>
              <a:gd name="T45" fmla="*/ 0 h 164"/>
              <a:gd name="T46" fmla="*/ 207003 w 258"/>
              <a:gd name="T47" fmla="*/ 67469 h 164"/>
              <a:gd name="T48" fmla="*/ 170860 w 258"/>
              <a:gd name="T49" fmla="*/ 121773 h 164"/>
              <a:gd name="T50" fmla="*/ 218503 w 258"/>
              <a:gd name="T51" fmla="*/ 187596 h 164"/>
              <a:gd name="T52" fmla="*/ 106787 w 258"/>
              <a:gd name="T53" fmla="*/ 44431 h 164"/>
              <a:gd name="T54" fmla="*/ 52572 w 258"/>
              <a:gd name="T55" fmla="*/ 44431 h 164"/>
              <a:gd name="T56" fmla="*/ 52572 w 258"/>
              <a:gd name="T57" fmla="*/ 105317 h 164"/>
              <a:gd name="T58" fmla="*/ 110073 w 258"/>
              <a:gd name="T59" fmla="*/ 105317 h 164"/>
              <a:gd name="T60" fmla="*/ 146216 w 258"/>
              <a:gd name="T61" fmla="*/ 74051 h 164"/>
              <a:gd name="T62" fmla="*/ 106787 w 258"/>
              <a:gd name="T63" fmla="*/ 44431 h 164"/>
              <a:gd name="T64" fmla="*/ 115002 w 258"/>
              <a:gd name="T65" fmla="*/ 144811 h 164"/>
              <a:gd name="T66" fmla="*/ 52572 w 258"/>
              <a:gd name="T67" fmla="*/ 144811 h 164"/>
              <a:gd name="T68" fmla="*/ 52572 w 258"/>
              <a:gd name="T69" fmla="*/ 217216 h 164"/>
              <a:gd name="T70" fmla="*/ 113359 w 258"/>
              <a:gd name="T71" fmla="*/ 217216 h 164"/>
              <a:gd name="T72" fmla="*/ 156074 w 258"/>
              <a:gd name="T73" fmla="*/ 182659 h 164"/>
              <a:gd name="T74" fmla="*/ 115002 w 258"/>
              <a:gd name="T75" fmla="*/ 144811 h 1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8" h="164">
                <a:moveTo>
                  <a:pt x="168" y="16"/>
                </a:moveTo>
                <a:cubicBezTo>
                  <a:pt x="232" y="16"/>
                  <a:pt x="232" y="16"/>
                  <a:pt x="232" y="16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168" y="32"/>
                  <a:pt x="168" y="32"/>
                  <a:pt x="168" y="32"/>
                </a:cubicBezTo>
                <a:lnTo>
                  <a:pt x="168" y="16"/>
                </a:lnTo>
                <a:close/>
                <a:moveTo>
                  <a:pt x="256" y="112"/>
                </a:moveTo>
                <a:cubicBezTo>
                  <a:pt x="173" y="112"/>
                  <a:pt x="173" y="112"/>
                  <a:pt x="173" y="112"/>
                </a:cubicBezTo>
                <a:cubicBezTo>
                  <a:pt x="174" y="133"/>
                  <a:pt x="184" y="140"/>
                  <a:pt x="201" y="140"/>
                </a:cubicBezTo>
                <a:cubicBezTo>
                  <a:pt x="214" y="140"/>
                  <a:pt x="224" y="136"/>
                  <a:pt x="226" y="129"/>
                </a:cubicBezTo>
                <a:cubicBezTo>
                  <a:pt x="252" y="129"/>
                  <a:pt x="252" y="129"/>
                  <a:pt x="252" y="129"/>
                </a:cubicBezTo>
                <a:cubicBezTo>
                  <a:pt x="243" y="156"/>
                  <a:pt x="226" y="164"/>
                  <a:pt x="200" y="164"/>
                </a:cubicBezTo>
                <a:cubicBezTo>
                  <a:pt x="164" y="164"/>
                  <a:pt x="141" y="139"/>
                  <a:pt x="141" y="103"/>
                </a:cubicBezTo>
                <a:cubicBezTo>
                  <a:pt x="141" y="68"/>
                  <a:pt x="165" y="42"/>
                  <a:pt x="200" y="42"/>
                </a:cubicBezTo>
                <a:cubicBezTo>
                  <a:pt x="239" y="42"/>
                  <a:pt x="258" y="77"/>
                  <a:pt x="256" y="112"/>
                </a:cubicBezTo>
                <a:moveTo>
                  <a:pt x="173" y="89"/>
                </a:moveTo>
                <a:cubicBezTo>
                  <a:pt x="224" y="89"/>
                  <a:pt x="224" y="89"/>
                  <a:pt x="224" y="89"/>
                </a:cubicBezTo>
                <a:cubicBezTo>
                  <a:pt x="222" y="73"/>
                  <a:pt x="215" y="66"/>
                  <a:pt x="199" y="66"/>
                </a:cubicBezTo>
                <a:cubicBezTo>
                  <a:pt x="179" y="66"/>
                  <a:pt x="173" y="80"/>
                  <a:pt x="173" y="89"/>
                </a:cubicBezTo>
                <a:moveTo>
                  <a:pt x="133" y="114"/>
                </a:moveTo>
                <a:cubicBezTo>
                  <a:pt x="133" y="147"/>
                  <a:pt x="106" y="161"/>
                  <a:pt x="77" y="161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0"/>
                  <a:pt x="0" y="0"/>
                  <a:pt x="0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105" y="0"/>
                  <a:pt x="126" y="11"/>
                  <a:pt x="126" y="41"/>
                </a:cubicBezTo>
                <a:cubicBezTo>
                  <a:pt x="126" y="56"/>
                  <a:pt x="118" y="67"/>
                  <a:pt x="104" y="74"/>
                </a:cubicBezTo>
                <a:cubicBezTo>
                  <a:pt x="123" y="80"/>
                  <a:pt x="133" y="95"/>
                  <a:pt x="133" y="114"/>
                </a:cubicBezTo>
                <a:moveTo>
                  <a:pt x="65" y="27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64"/>
                  <a:pt x="32" y="64"/>
                  <a:pt x="32" y="64"/>
                </a:cubicBezTo>
                <a:cubicBezTo>
                  <a:pt x="67" y="64"/>
                  <a:pt x="67" y="64"/>
                  <a:pt x="67" y="64"/>
                </a:cubicBezTo>
                <a:cubicBezTo>
                  <a:pt x="80" y="64"/>
                  <a:pt x="89" y="59"/>
                  <a:pt x="89" y="45"/>
                </a:cubicBezTo>
                <a:cubicBezTo>
                  <a:pt x="89" y="30"/>
                  <a:pt x="77" y="27"/>
                  <a:pt x="65" y="27"/>
                </a:cubicBezTo>
                <a:moveTo>
                  <a:pt x="70" y="88"/>
                </a:moveTo>
                <a:cubicBezTo>
                  <a:pt x="32" y="88"/>
                  <a:pt x="32" y="88"/>
                  <a:pt x="32" y="88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69" y="132"/>
                  <a:pt x="69" y="132"/>
                  <a:pt x="69" y="132"/>
                </a:cubicBezTo>
                <a:cubicBezTo>
                  <a:pt x="83" y="132"/>
                  <a:pt x="95" y="128"/>
                  <a:pt x="95" y="111"/>
                </a:cubicBezTo>
                <a:cubicBezTo>
                  <a:pt x="95" y="95"/>
                  <a:pt x="85" y="88"/>
                  <a:pt x="70" y="88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" name="Freeform 24"/>
          <p:cNvSpPr>
            <a:spLocks noEditPoints="1"/>
          </p:cNvSpPr>
          <p:nvPr/>
        </p:nvSpPr>
        <p:spPr bwMode="auto">
          <a:xfrm>
            <a:off x="3448820" y="1764676"/>
            <a:ext cx="392048" cy="392047"/>
          </a:xfrm>
          <a:custGeom>
            <a:avLst/>
            <a:gdLst>
              <a:gd name="T0" fmla="*/ 0 w 265"/>
              <a:gd name="T1" fmla="*/ 360362 h 265"/>
              <a:gd name="T2" fmla="*/ 169863 w 265"/>
              <a:gd name="T3" fmla="*/ 385762 h 265"/>
              <a:gd name="T4" fmla="*/ 169863 w 265"/>
              <a:gd name="T5" fmla="*/ 222250 h 265"/>
              <a:gd name="T6" fmla="*/ 0 w 265"/>
              <a:gd name="T7" fmla="*/ 222250 h 265"/>
              <a:gd name="T8" fmla="*/ 0 w 265"/>
              <a:gd name="T9" fmla="*/ 360362 h 265"/>
              <a:gd name="T10" fmla="*/ 0 w 265"/>
              <a:gd name="T11" fmla="*/ 198437 h 265"/>
              <a:gd name="T12" fmla="*/ 169863 w 265"/>
              <a:gd name="T13" fmla="*/ 198437 h 265"/>
              <a:gd name="T14" fmla="*/ 169863 w 265"/>
              <a:gd name="T15" fmla="*/ 36512 h 265"/>
              <a:gd name="T16" fmla="*/ 0 w 265"/>
              <a:gd name="T17" fmla="*/ 60325 h 265"/>
              <a:gd name="T18" fmla="*/ 0 w 265"/>
              <a:gd name="T19" fmla="*/ 198437 h 265"/>
              <a:gd name="T20" fmla="*/ 192088 w 265"/>
              <a:gd name="T21" fmla="*/ 388937 h 265"/>
              <a:gd name="T22" fmla="*/ 420688 w 265"/>
              <a:gd name="T23" fmla="*/ 420687 h 265"/>
              <a:gd name="T24" fmla="*/ 420688 w 265"/>
              <a:gd name="T25" fmla="*/ 222250 h 265"/>
              <a:gd name="T26" fmla="*/ 192088 w 265"/>
              <a:gd name="T27" fmla="*/ 222250 h 265"/>
              <a:gd name="T28" fmla="*/ 192088 w 265"/>
              <a:gd name="T29" fmla="*/ 388937 h 265"/>
              <a:gd name="T30" fmla="*/ 192088 w 265"/>
              <a:gd name="T31" fmla="*/ 33337 h 265"/>
              <a:gd name="T32" fmla="*/ 192088 w 265"/>
              <a:gd name="T33" fmla="*/ 198437 h 265"/>
              <a:gd name="T34" fmla="*/ 420688 w 265"/>
              <a:gd name="T35" fmla="*/ 198437 h 265"/>
              <a:gd name="T36" fmla="*/ 420688 w 265"/>
              <a:gd name="T37" fmla="*/ 0 h 265"/>
              <a:gd name="T38" fmla="*/ 192088 w 265"/>
              <a:gd name="T39" fmla="*/ 33337 h 26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65" h="265">
                <a:moveTo>
                  <a:pt x="0" y="227"/>
                </a:moveTo>
                <a:lnTo>
                  <a:pt x="107" y="243"/>
                </a:lnTo>
                <a:lnTo>
                  <a:pt x="107" y="140"/>
                </a:lnTo>
                <a:lnTo>
                  <a:pt x="0" y="140"/>
                </a:lnTo>
                <a:lnTo>
                  <a:pt x="0" y="227"/>
                </a:lnTo>
                <a:close/>
                <a:moveTo>
                  <a:pt x="0" y="125"/>
                </a:moveTo>
                <a:lnTo>
                  <a:pt x="107" y="125"/>
                </a:lnTo>
                <a:lnTo>
                  <a:pt x="107" y="23"/>
                </a:lnTo>
                <a:lnTo>
                  <a:pt x="0" y="38"/>
                </a:lnTo>
                <a:lnTo>
                  <a:pt x="0" y="125"/>
                </a:lnTo>
                <a:close/>
                <a:moveTo>
                  <a:pt x="121" y="245"/>
                </a:moveTo>
                <a:lnTo>
                  <a:pt x="265" y="265"/>
                </a:lnTo>
                <a:lnTo>
                  <a:pt x="265" y="140"/>
                </a:lnTo>
                <a:lnTo>
                  <a:pt x="121" y="140"/>
                </a:lnTo>
                <a:lnTo>
                  <a:pt x="121" y="245"/>
                </a:lnTo>
                <a:close/>
                <a:moveTo>
                  <a:pt x="121" y="21"/>
                </a:moveTo>
                <a:lnTo>
                  <a:pt x="121" y="125"/>
                </a:lnTo>
                <a:lnTo>
                  <a:pt x="265" y="125"/>
                </a:lnTo>
                <a:lnTo>
                  <a:pt x="265" y="0"/>
                </a:lnTo>
                <a:lnTo>
                  <a:pt x="121" y="2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" name="Freeform 25"/>
          <p:cNvSpPr>
            <a:spLocks noEditPoints="1"/>
          </p:cNvSpPr>
          <p:nvPr/>
        </p:nvSpPr>
        <p:spPr bwMode="auto">
          <a:xfrm>
            <a:off x="2762368" y="1776511"/>
            <a:ext cx="392048" cy="374294"/>
          </a:xfrm>
          <a:custGeom>
            <a:avLst/>
            <a:gdLst>
              <a:gd name="T0" fmla="*/ 381249 w 256"/>
              <a:gd name="T1" fmla="*/ 202465 h 244"/>
              <a:gd name="T2" fmla="*/ 381249 w 256"/>
              <a:gd name="T3" fmla="*/ 202465 h 244"/>
              <a:gd name="T4" fmla="*/ 381249 w 256"/>
              <a:gd name="T5" fmla="*/ 202465 h 244"/>
              <a:gd name="T6" fmla="*/ 307299 w 256"/>
              <a:gd name="T7" fmla="*/ 222217 h 244"/>
              <a:gd name="T8" fmla="*/ 223491 w 256"/>
              <a:gd name="T9" fmla="*/ 192588 h 244"/>
              <a:gd name="T10" fmla="*/ 223491 w 256"/>
              <a:gd name="T11" fmla="*/ 192588 h 244"/>
              <a:gd name="T12" fmla="*/ 262930 w 256"/>
              <a:gd name="T13" fmla="*/ 46089 h 244"/>
              <a:gd name="T14" fmla="*/ 345096 w 256"/>
              <a:gd name="T15" fmla="*/ 75718 h 244"/>
              <a:gd name="T16" fmla="*/ 420688 w 256"/>
              <a:gd name="T17" fmla="*/ 57612 h 244"/>
              <a:gd name="T18" fmla="*/ 381249 w 256"/>
              <a:gd name="T19" fmla="*/ 202465 h 244"/>
              <a:gd name="T20" fmla="*/ 123248 w 256"/>
              <a:gd name="T21" fmla="*/ 144853 h 244"/>
              <a:gd name="T22" fmla="*/ 121605 w 256"/>
              <a:gd name="T23" fmla="*/ 144853 h 244"/>
              <a:gd name="T24" fmla="*/ 47656 w 256"/>
              <a:gd name="T25" fmla="*/ 162959 h 244"/>
              <a:gd name="T26" fmla="*/ 85452 w 256"/>
              <a:gd name="T27" fmla="*/ 18107 h 244"/>
              <a:gd name="T28" fmla="*/ 159401 w 256"/>
              <a:gd name="T29" fmla="*/ 0 h 244"/>
              <a:gd name="T30" fmla="*/ 159401 w 256"/>
              <a:gd name="T31" fmla="*/ 0 h 244"/>
              <a:gd name="T32" fmla="*/ 190624 w 256"/>
              <a:gd name="T33" fmla="*/ 3292 h 244"/>
              <a:gd name="T34" fmla="*/ 238280 w 256"/>
              <a:gd name="T35" fmla="*/ 27983 h 244"/>
              <a:gd name="T36" fmla="*/ 238280 w 256"/>
              <a:gd name="T37" fmla="*/ 27983 h 244"/>
              <a:gd name="T38" fmla="*/ 198841 w 256"/>
              <a:gd name="T39" fmla="*/ 172836 h 244"/>
              <a:gd name="T40" fmla="*/ 123248 w 256"/>
              <a:gd name="T41" fmla="*/ 144853 h 244"/>
              <a:gd name="T42" fmla="*/ 108459 w 256"/>
              <a:gd name="T43" fmla="*/ 179420 h 244"/>
              <a:gd name="T44" fmla="*/ 116675 w 256"/>
              <a:gd name="T45" fmla="*/ 179420 h 244"/>
              <a:gd name="T46" fmla="*/ 172548 w 256"/>
              <a:gd name="T47" fmla="*/ 195880 h 244"/>
              <a:gd name="T48" fmla="*/ 190624 w 256"/>
              <a:gd name="T49" fmla="*/ 207403 h 244"/>
              <a:gd name="T50" fmla="*/ 151185 w 256"/>
              <a:gd name="T51" fmla="*/ 355548 h 244"/>
              <a:gd name="T52" fmla="*/ 73949 w 256"/>
              <a:gd name="T53" fmla="*/ 327565 h 244"/>
              <a:gd name="T54" fmla="*/ 0 w 256"/>
              <a:gd name="T55" fmla="*/ 344025 h 244"/>
              <a:gd name="T56" fmla="*/ 39440 w 256"/>
              <a:gd name="T57" fmla="*/ 199172 h 244"/>
              <a:gd name="T58" fmla="*/ 52586 w 256"/>
              <a:gd name="T59" fmla="*/ 194234 h 244"/>
              <a:gd name="T60" fmla="*/ 108459 w 256"/>
              <a:gd name="T61" fmla="*/ 179420 h 244"/>
              <a:gd name="T62" fmla="*/ 297440 w 256"/>
              <a:gd name="T63" fmla="*/ 255138 h 244"/>
              <a:gd name="T64" fmla="*/ 371389 w 256"/>
              <a:gd name="T65" fmla="*/ 240324 h 244"/>
              <a:gd name="T66" fmla="*/ 333592 w 256"/>
              <a:gd name="T67" fmla="*/ 381884 h 244"/>
              <a:gd name="T68" fmla="*/ 254713 w 256"/>
              <a:gd name="T69" fmla="*/ 401637 h 244"/>
              <a:gd name="T70" fmla="*/ 175834 w 256"/>
              <a:gd name="T71" fmla="*/ 372008 h 244"/>
              <a:gd name="T72" fmla="*/ 213631 w 256"/>
              <a:gd name="T73" fmla="*/ 225509 h 244"/>
              <a:gd name="T74" fmla="*/ 297440 w 256"/>
              <a:gd name="T75" fmla="*/ 255138 h 24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6" h="244">
                <a:moveTo>
                  <a:pt x="232" y="123"/>
                </a:moveTo>
                <a:cubicBezTo>
                  <a:pt x="232" y="123"/>
                  <a:pt x="232" y="123"/>
                  <a:pt x="232" y="123"/>
                </a:cubicBezTo>
                <a:cubicBezTo>
                  <a:pt x="232" y="123"/>
                  <a:pt x="232" y="123"/>
                  <a:pt x="232" y="123"/>
                </a:cubicBezTo>
                <a:cubicBezTo>
                  <a:pt x="216" y="131"/>
                  <a:pt x="200" y="135"/>
                  <a:pt x="187" y="135"/>
                </a:cubicBezTo>
                <a:cubicBezTo>
                  <a:pt x="166" y="135"/>
                  <a:pt x="149" y="127"/>
                  <a:pt x="136" y="117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67" y="34"/>
                  <a:pt x="184" y="46"/>
                  <a:pt x="210" y="46"/>
                </a:cubicBezTo>
                <a:cubicBezTo>
                  <a:pt x="223" y="46"/>
                  <a:pt x="239" y="43"/>
                  <a:pt x="256" y="35"/>
                </a:cubicBezTo>
                <a:lnTo>
                  <a:pt x="232" y="123"/>
                </a:lnTo>
                <a:close/>
                <a:moveTo>
                  <a:pt x="75" y="88"/>
                </a:moveTo>
                <a:cubicBezTo>
                  <a:pt x="74" y="88"/>
                  <a:pt x="74" y="88"/>
                  <a:pt x="74" y="88"/>
                </a:cubicBezTo>
                <a:cubicBezTo>
                  <a:pt x="62" y="88"/>
                  <a:pt x="47" y="91"/>
                  <a:pt x="29" y="99"/>
                </a:cubicBezTo>
                <a:cubicBezTo>
                  <a:pt x="52" y="11"/>
                  <a:pt x="52" y="11"/>
                  <a:pt x="52" y="11"/>
                </a:cubicBezTo>
                <a:cubicBezTo>
                  <a:pt x="70" y="3"/>
                  <a:pt x="85" y="0"/>
                  <a:pt x="97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104" y="0"/>
                  <a:pt x="110" y="1"/>
                  <a:pt x="116" y="2"/>
                </a:cubicBezTo>
                <a:cubicBezTo>
                  <a:pt x="128" y="6"/>
                  <a:pt x="145" y="17"/>
                  <a:pt x="145" y="17"/>
                </a:cubicBezTo>
                <a:cubicBezTo>
                  <a:pt x="145" y="17"/>
                  <a:pt x="145" y="17"/>
                  <a:pt x="145" y="17"/>
                </a:cubicBezTo>
                <a:cubicBezTo>
                  <a:pt x="140" y="35"/>
                  <a:pt x="125" y="88"/>
                  <a:pt x="121" y="105"/>
                </a:cubicBezTo>
                <a:cubicBezTo>
                  <a:pt x="108" y="96"/>
                  <a:pt x="94" y="88"/>
                  <a:pt x="75" y="88"/>
                </a:cubicBezTo>
                <a:moveTo>
                  <a:pt x="66" y="109"/>
                </a:moveTo>
                <a:cubicBezTo>
                  <a:pt x="68" y="109"/>
                  <a:pt x="69" y="109"/>
                  <a:pt x="71" y="109"/>
                </a:cubicBezTo>
                <a:cubicBezTo>
                  <a:pt x="84" y="109"/>
                  <a:pt x="96" y="114"/>
                  <a:pt x="105" y="119"/>
                </a:cubicBezTo>
                <a:cubicBezTo>
                  <a:pt x="109" y="121"/>
                  <a:pt x="113" y="124"/>
                  <a:pt x="116" y="126"/>
                </a:cubicBezTo>
                <a:cubicBezTo>
                  <a:pt x="113" y="138"/>
                  <a:pt x="96" y="198"/>
                  <a:pt x="92" y="216"/>
                </a:cubicBezTo>
                <a:cubicBezTo>
                  <a:pt x="78" y="207"/>
                  <a:pt x="65" y="199"/>
                  <a:pt x="45" y="199"/>
                </a:cubicBezTo>
                <a:cubicBezTo>
                  <a:pt x="32" y="199"/>
                  <a:pt x="18" y="202"/>
                  <a:pt x="0" y="209"/>
                </a:cubicBezTo>
                <a:cubicBezTo>
                  <a:pt x="24" y="121"/>
                  <a:pt x="24" y="121"/>
                  <a:pt x="24" y="121"/>
                </a:cubicBezTo>
                <a:cubicBezTo>
                  <a:pt x="26" y="120"/>
                  <a:pt x="29" y="119"/>
                  <a:pt x="32" y="118"/>
                </a:cubicBezTo>
                <a:cubicBezTo>
                  <a:pt x="40" y="114"/>
                  <a:pt x="53" y="111"/>
                  <a:pt x="66" y="109"/>
                </a:cubicBezTo>
                <a:moveTo>
                  <a:pt x="181" y="155"/>
                </a:moveTo>
                <a:cubicBezTo>
                  <a:pt x="194" y="155"/>
                  <a:pt x="209" y="153"/>
                  <a:pt x="226" y="146"/>
                </a:cubicBezTo>
                <a:cubicBezTo>
                  <a:pt x="203" y="232"/>
                  <a:pt x="203" y="232"/>
                  <a:pt x="203" y="232"/>
                </a:cubicBezTo>
                <a:cubicBezTo>
                  <a:pt x="184" y="241"/>
                  <a:pt x="168" y="244"/>
                  <a:pt x="155" y="244"/>
                </a:cubicBezTo>
                <a:cubicBezTo>
                  <a:pt x="134" y="244"/>
                  <a:pt x="107" y="226"/>
                  <a:pt x="107" y="226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7" y="143"/>
                  <a:pt x="154" y="155"/>
                  <a:pt x="181" y="155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4" name="Freeform 26"/>
          <p:cNvSpPr>
            <a:spLocks noEditPoints="1"/>
          </p:cNvSpPr>
          <p:nvPr/>
        </p:nvSpPr>
        <p:spPr bwMode="auto">
          <a:xfrm>
            <a:off x="2077396" y="1772072"/>
            <a:ext cx="392047" cy="372815"/>
          </a:xfrm>
          <a:custGeom>
            <a:avLst/>
            <a:gdLst>
              <a:gd name="T0" fmla="*/ 364815 w 256"/>
              <a:gd name="T1" fmla="*/ 251883 h 243"/>
              <a:gd name="T2" fmla="*/ 351668 w 256"/>
              <a:gd name="T3" fmla="*/ 225543 h 243"/>
              <a:gd name="T4" fmla="*/ 412470 w 256"/>
              <a:gd name="T5" fmla="*/ 176154 h 243"/>
              <a:gd name="T6" fmla="*/ 420687 w 256"/>
              <a:gd name="T7" fmla="*/ 242006 h 243"/>
              <a:gd name="T8" fmla="*/ 327018 w 256"/>
              <a:gd name="T9" fmla="*/ 217311 h 243"/>
              <a:gd name="T10" fmla="*/ 330305 w 256"/>
              <a:gd name="T11" fmla="*/ 220604 h 243"/>
              <a:gd name="T12" fmla="*/ 346738 w 256"/>
              <a:gd name="T13" fmla="*/ 251883 h 243"/>
              <a:gd name="T14" fmla="*/ 312229 w 256"/>
              <a:gd name="T15" fmla="*/ 276578 h 243"/>
              <a:gd name="T16" fmla="*/ 200484 w 256"/>
              <a:gd name="T17" fmla="*/ 4939 h 243"/>
              <a:gd name="T18" fmla="*/ 318802 w 256"/>
              <a:gd name="T19" fmla="*/ 200848 h 243"/>
              <a:gd name="T20" fmla="*/ 322088 w 256"/>
              <a:gd name="T21" fmla="*/ 207433 h 243"/>
              <a:gd name="T22" fmla="*/ 325375 w 256"/>
              <a:gd name="T23" fmla="*/ 212372 h 243"/>
              <a:gd name="T24" fmla="*/ 327018 w 256"/>
              <a:gd name="T25" fmla="*/ 217311 h 243"/>
              <a:gd name="T26" fmla="*/ 172547 w 256"/>
              <a:gd name="T27" fmla="*/ 195909 h 243"/>
              <a:gd name="T28" fmla="*/ 92025 w 256"/>
              <a:gd name="T29" fmla="*/ 339137 h 243"/>
              <a:gd name="T30" fmla="*/ 52586 w 256"/>
              <a:gd name="T31" fmla="*/ 327613 h 243"/>
              <a:gd name="T32" fmla="*/ 85452 w 256"/>
              <a:gd name="T33" fmla="*/ 251883 h 243"/>
              <a:gd name="T34" fmla="*/ 165974 w 256"/>
              <a:gd name="T35" fmla="*/ 108656 h 243"/>
              <a:gd name="T36" fmla="*/ 205414 w 256"/>
              <a:gd name="T37" fmla="*/ 120180 h 243"/>
              <a:gd name="T38" fmla="*/ 8217 w 256"/>
              <a:gd name="T39" fmla="*/ 251883 h 243"/>
              <a:gd name="T40" fmla="*/ 0 w 256"/>
              <a:gd name="T41" fmla="*/ 186031 h 243"/>
              <a:gd name="T42" fmla="*/ 106815 w 256"/>
              <a:gd name="T43" fmla="*/ 176154 h 243"/>
              <a:gd name="T44" fmla="*/ 8217 w 256"/>
              <a:gd name="T45" fmla="*/ 251883 h 243"/>
              <a:gd name="T46" fmla="*/ 69019 w 256"/>
              <a:gd name="T47" fmla="*/ 353954 h 243"/>
              <a:gd name="T48" fmla="*/ 37796 w 256"/>
              <a:gd name="T49" fmla="*/ 385233 h 243"/>
              <a:gd name="T50" fmla="*/ 34509 w 256"/>
              <a:gd name="T51" fmla="*/ 344076 h 243"/>
              <a:gd name="T52" fmla="*/ 243210 w 256"/>
              <a:gd name="T53" fmla="*/ 176154 h 243"/>
              <a:gd name="T54" fmla="*/ 161044 w 256"/>
              <a:gd name="T55" fmla="*/ 251883 h 243"/>
              <a:gd name="T56" fmla="*/ 243210 w 256"/>
              <a:gd name="T57" fmla="*/ 176154 h 243"/>
              <a:gd name="T58" fmla="*/ 348381 w 256"/>
              <a:gd name="T59" fmla="*/ 284809 h 243"/>
              <a:gd name="T60" fmla="*/ 374674 w 256"/>
              <a:gd name="T61" fmla="*/ 312796 h 243"/>
              <a:gd name="T62" fmla="*/ 359885 w 256"/>
              <a:gd name="T63" fmla="*/ 334198 h 243"/>
              <a:gd name="T64" fmla="*/ 330305 w 256"/>
              <a:gd name="T65" fmla="*/ 306211 h 243"/>
              <a:gd name="T66" fmla="*/ 407541 w 256"/>
              <a:gd name="T67" fmla="*/ 400050 h 243"/>
              <a:gd name="T68" fmla="*/ 371388 w 256"/>
              <a:gd name="T69" fmla="*/ 345722 h 24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43">
                <a:moveTo>
                  <a:pt x="251" y="153"/>
                </a:moveTo>
                <a:cubicBezTo>
                  <a:pt x="222" y="153"/>
                  <a:pt x="222" y="153"/>
                  <a:pt x="222" y="153"/>
                </a:cubicBezTo>
                <a:cubicBezTo>
                  <a:pt x="221" y="151"/>
                  <a:pt x="221" y="150"/>
                  <a:pt x="220" y="148"/>
                </a:cubicBezTo>
                <a:cubicBezTo>
                  <a:pt x="219" y="147"/>
                  <a:pt x="217" y="143"/>
                  <a:pt x="214" y="137"/>
                </a:cubicBezTo>
                <a:cubicBezTo>
                  <a:pt x="210" y="130"/>
                  <a:pt x="205" y="119"/>
                  <a:pt x="199" y="107"/>
                </a:cubicBezTo>
                <a:cubicBezTo>
                  <a:pt x="251" y="107"/>
                  <a:pt x="251" y="107"/>
                  <a:pt x="251" y="107"/>
                </a:cubicBezTo>
                <a:cubicBezTo>
                  <a:pt x="254" y="107"/>
                  <a:pt x="256" y="110"/>
                  <a:pt x="256" y="113"/>
                </a:cubicBezTo>
                <a:cubicBezTo>
                  <a:pt x="256" y="147"/>
                  <a:pt x="256" y="147"/>
                  <a:pt x="256" y="147"/>
                </a:cubicBezTo>
                <a:cubicBezTo>
                  <a:pt x="256" y="150"/>
                  <a:pt x="254" y="153"/>
                  <a:pt x="251" y="153"/>
                </a:cubicBezTo>
                <a:moveTo>
                  <a:pt x="199" y="132"/>
                </a:moveTo>
                <a:cubicBezTo>
                  <a:pt x="200" y="132"/>
                  <a:pt x="200" y="133"/>
                  <a:pt x="200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5" y="143"/>
                  <a:pt x="209" y="150"/>
                  <a:pt x="210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4" y="160"/>
                  <a:pt x="207" y="166"/>
                  <a:pt x="203" y="168"/>
                </a:cubicBezTo>
                <a:cubicBezTo>
                  <a:pt x="199" y="169"/>
                  <a:pt x="196" y="171"/>
                  <a:pt x="190" y="168"/>
                </a:cubicBezTo>
                <a:cubicBezTo>
                  <a:pt x="184" y="165"/>
                  <a:pt x="153" y="94"/>
                  <a:pt x="146" y="75"/>
                </a:cubicBezTo>
                <a:cubicBezTo>
                  <a:pt x="138" y="56"/>
                  <a:pt x="114" y="7"/>
                  <a:pt x="122" y="3"/>
                </a:cubicBezTo>
                <a:cubicBezTo>
                  <a:pt x="127" y="0"/>
                  <a:pt x="147" y="39"/>
                  <a:pt x="161" y="63"/>
                </a:cubicBezTo>
                <a:cubicBezTo>
                  <a:pt x="170" y="76"/>
                  <a:pt x="183" y="101"/>
                  <a:pt x="194" y="122"/>
                </a:cubicBezTo>
                <a:cubicBezTo>
                  <a:pt x="194" y="122"/>
                  <a:pt x="195" y="123"/>
                  <a:pt x="195" y="123"/>
                </a:cubicBezTo>
                <a:cubicBezTo>
                  <a:pt x="195" y="124"/>
                  <a:pt x="196" y="125"/>
                  <a:pt x="196" y="126"/>
                </a:cubicBezTo>
                <a:cubicBezTo>
                  <a:pt x="196" y="126"/>
                  <a:pt x="196" y="126"/>
                  <a:pt x="197" y="126"/>
                </a:cubicBezTo>
                <a:cubicBezTo>
                  <a:pt x="197" y="127"/>
                  <a:pt x="197" y="128"/>
                  <a:pt x="198" y="129"/>
                </a:cubicBezTo>
                <a:cubicBezTo>
                  <a:pt x="198" y="129"/>
                  <a:pt x="198" y="130"/>
                  <a:pt x="199" y="130"/>
                </a:cubicBezTo>
                <a:cubicBezTo>
                  <a:pt x="199" y="131"/>
                  <a:pt x="199" y="131"/>
                  <a:pt x="199" y="132"/>
                </a:cubicBezTo>
                <a:moveTo>
                  <a:pt x="127" y="81"/>
                </a:moveTo>
                <a:cubicBezTo>
                  <a:pt x="105" y="119"/>
                  <a:pt x="105" y="119"/>
                  <a:pt x="105" y="119"/>
                </a:cubicBezTo>
                <a:cubicBezTo>
                  <a:pt x="86" y="153"/>
                  <a:pt x="86" y="153"/>
                  <a:pt x="86" y="153"/>
                </a:cubicBezTo>
                <a:cubicBezTo>
                  <a:pt x="56" y="206"/>
                  <a:pt x="56" y="206"/>
                  <a:pt x="56" y="206"/>
                </a:cubicBezTo>
                <a:cubicBezTo>
                  <a:pt x="54" y="208"/>
                  <a:pt x="50" y="209"/>
                  <a:pt x="47" y="208"/>
                </a:cubicBezTo>
                <a:cubicBezTo>
                  <a:pt x="32" y="199"/>
                  <a:pt x="32" y="199"/>
                  <a:pt x="32" y="199"/>
                </a:cubicBezTo>
                <a:cubicBezTo>
                  <a:pt x="29" y="197"/>
                  <a:pt x="28" y="194"/>
                  <a:pt x="30" y="191"/>
                </a:cubicBezTo>
                <a:cubicBezTo>
                  <a:pt x="52" y="153"/>
                  <a:pt x="52" y="153"/>
                  <a:pt x="52" y="153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3" y="63"/>
                  <a:pt x="107" y="62"/>
                  <a:pt x="109" y="64"/>
                </a:cubicBezTo>
                <a:cubicBezTo>
                  <a:pt x="125" y="73"/>
                  <a:pt x="125" y="73"/>
                  <a:pt x="125" y="73"/>
                </a:cubicBezTo>
                <a:cubicBezTo>
                  <a:pt x="128" y="74"/>
                  <a:pt x="129" y="78"/>
                  <a:pt x="127" y="81"/>
                </a:cubicBezTo>
                <a:moveTo>
                  <a:pt x="5" y="153"/>
                </a:moveTo>
                <a:cubicBezTo>
                  <a:pt x="2" y="153"/>
                  <a:pt x="0" y="150"/>
                  <a:pt x="0" y="147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0"/>
                  <a:pt x="2" y="107"/>
                  <a:pt x="5" y="107"/>
                </a:cubicBezTo>
                <a:cubicBezTo>
                  <a:pt x="65" y="107"/>
                  <a:pt x="65" y="107"/>
                  <a:pt x="65" y="107"/>
                </a:cubicBezTo>
                <a:cubicBezTo>
                  <a:pt x="39" y="153"/>
                  <a:pt x="39" y="153"/>
                  <a:pt x="39" y="153"/>
                </a:cubicBezTo>
                <a:lnTo>
                  <a:pt x="5" y="153"/>
                </a:lnTo>
                <a:close/>
                <a:moveTo>
                  <a:pt x="27" y="206"/>
                </a:moveTo>
                <a:cubicBezTo>
                  <a:pt x="42" y="215"/>
                  <a:pt x="42" y="215"/>
                  <a:pt x="42" y="215"/>
                </a:cubicBezTo>
                <a:cubicBezTo>
                  <a:pt x="45" y="216"/>
                  <a:pt x="45" y="219"/>
                  <a:pt x="43" y="221"/>
                </a:cubicBezTo>
                <a:cubicBezTo>
                  <a:pt x="23" y="234"/>
                  <a:pt x="23" y="234"/>
                  <a:pt x="23" y="234"/>
                </a:cubicBezTo>
                <a:cubicBezTo>
                  <a:pt x="20" y="236"/>
                  <a:pt x="18" y="235"/>
                  <a:pt x="19" y="232"/>
                </a:cubicBezTo>
                <a:cubicBezTo>
                  <a:pt x="21" y="209"/>
                  <a:pt x="21" y="209"/>
                  <a:pt x="21" y="209"/>
                </a:cubicBezTo>
                <a:cubicBezTo>
                  <a:pt x="22" y="205"/>
                  <a:pt x="24" y="204"/>
                  <a:pt x="27" y="206"/>
                </a:cubicBezTo>
                <a:moveTo>
                  <a:pt x="148" y="107"/>
                </a:moveTo>
                <a:cubicBezTo>
                  <a:pt x="157" y="128"/>
                  <a:pt x="164" y="143"/>
                  <a:pt x="169" y="153"/>
                </a:cubicBezTo>
                <a:cubicBezTo>
                  <a:pt x="98" y="153"/>
                  <a:pt x="98" y="153"/>
                  <a:pt x="98" y="153"/>
                </a:cubicBezTo>
                <a:cubicBezTo>
                  <a:pt x="124" y="107"/>
                  <a:pt x="124" y="107"/>
                  <a:pt x="124" y="107"/>
                </a:cubicBezTo>
                <a:lnTo>
                  <a:pt x="148" y="107"/>
                </a:lnTo>
                <a:close/>
                <a:moveTo>
                  <a:pt x="203" y="178"/>
                </a:moveTo>
                <a:cubicBezTo>
                  <a:pt x="212" y="173"/>
                  <a:pt x="212" y="173"/>
                  <a:pt x="212" y="173"/>
                </a:cubicBezTo>
                <a:cubicBezTo>
                  <a:pt x="215" y="171"/>
                  <a:pt x="219" y="173"/>
                  <a:pt x="221" y="176"/>
                </a:cubicBezTo>
                <a:cubicBezTo>
                  <a:pt x="228" y="190"/>
                  <a:pt x="228" y="190"/>
                  <a:pt x="228" y="190"/>
                </a:cubicBezTo>
                <a:cubicBezTo>
                  <a:pt x="230" y="193"/>
                  <a:pt x="229" y="197"/>
                  <a:pt x="226" y="199"/>
                </a:cubicBezTo>
                <a:cubicBezTo>
                  <a:pt x="219" y="203"/>
                  <a:pt x="219" y="203"/>
                  <a:pt x="219" y="203"/>
                </a:cubicBezTo>
                <a:cubicBezTo>
                  <a:pt x="216" y="205"/>
                  <a:pt x="212" y="204"/>
                  <a:pt x="211" y="201"/>
                </a:cubicBezTo>
                <a:cubicBezTo>
                  <a:pt x="201" y="186"/>
                  <a:pt x="201" y="186"/>
                  <a:pt x="201" y="186"/>
                </a:cubicBezTo>
                <a:cubicBezTo>
                  <a:pt x="199" y="183"/>
                  <a:pt x="200" y="179"/>
                  <a:pt x="203" y="178"/>
                </a:cubicBezTo>
                <a:moveTo>
                  <a:pt x="248" y="243"/>
                </a:moveTo>
                <a:cubicBezTo>
                  <a:pt x="246" y="237"/>
                  <a:pt x="231" y="236"/>
                  <a:pt x="225" y="227"/>
                </a:cubicBezTo>
                <a:cubicBezTo>
                  <a:pt x="218" y="218"/>
                  <a:pt x="224" y="213"/>
                  <a:pt x="226" y="210"/>
                </a:cubicBezTo>
                <a:cubicBezTo>
                  <a:pt x="253" y="195"/>
                  <a:pt x="248" y="243"/>
                  <a:pt x="248" y="243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5" name="Freeform 27"/>
          <p:cNvSpPr>
            <a:spLocks noEditPoints="1"/>
          </p:cNvSpPr>
          <p:nvPr/>
        </p:nvSpPr>
        <p:spPr bwMode="auto">
          <a:xfrm>
            <a:off x="1395382" y="1764676"/>
            <a:ext cx="362459" cy="393527"/>
          </a:xfrm>
          <a:custGeom>
            <a:avLst/>
            <a:gdLst>
              <a:gd name="T0" fmla="*/ 328218 w 237"/>
              <a:gd name="T1" fmla="*/ 223461 h 257"/>
              <a:gd name="T2" fmla="*/ 388938 w 237"/>
              <a:gd name="T3" fmla="*/ 308902 h 257"/>
              <a:gd name="T4" fmla="*/ 357757 w 237"/>
              <a:gd name="T5" fmla="*/ 368053 h 257"/>
              <a:gd name="T6" fmla="*/ 288832 w 237"/>
              <a:gd name="T7" fmla="*/ 420632 h 257"/>
              <a:gd name="T8" fmla="*/ 213342 w 237"/>
              <a:gd name="T9" fmla="*/ 404201 h 257"/>
              <a:gd name="T10" fmla="*/ 139493 w 237"/>
              <a:gd name="T11" fmla="*/ 420632 h 257"/>
              <a:gd name="T12" fmla="*/ 68926 w 237"/>
              <a:gd name="T13" fmla="*/ 368053 h 257"/>
              <a:gd name="T14" fmla="*/ 41027 w 237"/>
              <a:gd name="T15" fmla="*/ 156094 h 257"/>
              <a:gd name="T16" fmla="*/ 132928 w 237"/>
              <a:gd name="T17" fmla="*/ 101872 h 257"/>
              <a:gd name="T18" fmla="*/ 208418 w 237"/>
              <a:gd name="T19" fmla="*/ 121589 h 257"/>
              <a:gd name="T20" fmla="*/ 293755 w 237"/>
              <a:gd name="T21" fmla="*/ 101872 h 257"/>
              <a:gd name="T22" fmla="*/ 377450 w 237"/>
              <a:gd name="T23" fmla="*/ 142949 h 257"/>
              <a:gd name="T24" fmla="*/ 328218 w 237"/>
              <a:gd name="T25" fmla="*/ 223461 h 257"/>
              <a:gd name="T26" fmla="*/ 205136 w 237"/>
              <a:gd name="T27" fmla="*/ 96943 h 257"/>
              <a:gd name="T28" fmla="*/ 228111 w 237"/>
              <a:gd name="T29" fmla="*/ 31219 h 257"/>
              <a:gd name="T30" fmla="*/ 295396 w 237"/>
              <a:gd name="T31" fmla="*/ 0 h 257"/>
              <a:gd name="T32" fmla="*/ 270780 w 237"/>
              <a:gd name="T33" fmla="*/ 67367 h 257"/>
              <a:gd name="T34" fmla="*/ 205136 w 237"/>
              <a:gd name="T35" fmla="*/ 96943 h 25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37" h="257">
                <a:moveTo>
                  <a:pt x="200" y="136"/>
                </a:moveTo>
                <a:cubicBezTo>
                  <a:pt x="200" y="175"/>
                  <a:pt x="237" y="188"/>
                  <a:pt x="237" y="188"/>
                </a:cubicBezTo>
                <a:cubicBezTo>
                  <a:pt x="237" y="189"/>
                  <a:pt x="231" y="206"/>
                  <a:pt x="218" y="224"/>
                </a:cubicBezTo>
                <a:cubicBezTo>
                  <a:pt x="206" y="240"/>
                  <a:pt x="195" y="255"/>
                  <a:pt x="176" y="256"/>
                </a:cubicBezTo>
                <a:cubicBezTo>
                  <a:pt x="157" y="256"/>
                  <a:pt x="152" y="246"/>
                  <a:pt x="130" y="246"/>
                </a:cubicBezTo>
                <a:cubicBezTo>
                  <a:pt x="109" y="246"/>
                  <a:pt x="103" y="255"/>
                  <a:pt x="85" y="256"/>
                </a:cubicBezTo>
                <a:cubicBezTo>
                  <a:pt x="67" y="257"/>
                  <a:pt x="54" y="239"/>
                  <a:pt x="42" y="224"/>
                </a:cubicBezTo>
                <a:cubicBezTo>
                  <a:pt x="18" y="192"/>
                  <a:pt x="0" y="134"/>
                  <a:pt x="25" y="95"/>
                </a:cubicBezTo>
                <a:cubicBezTo>
                  <a:pt x="37" y="75"/>
                  <a:pt x="58" y="63"/>
                  <a:pt x="81" y="62"/>
                </a:cubicBezTo>
                <a:cubicBezTo>
                  <a:pt x="99" y="62"/>
                  <a:pt x="116" y="74"/>
                  <a:pt x="127" y="74"/>
                </a:cubicBezTo>
                <a:cubicBezTo>
                  <a:pt x="138" y="74"/>
                  <a:pt x="158" y="60"/>
                  <a:pt x="179" y="62"/>
                </a:cubicBezTo>
                <a:cubicBezTo>
                  <a:pt x="188" y="62"/>
                  <a:pt x="214" y="65"/>
                  <a:pt x="230" y="87"/>
                </a:cubicBezTo>
                <a:cubicBezTo>
                  <a:pt x="229" y="88"/>
                  <a:pt x="200" y="104"/>
                  <a:pt x="200" y="136"/>
                </a:cubicBezTo>
                <a:moveTo>
                  <a:pt x="125" y="59"/>
                </a:moveTo>
                <a:cubicBezTo>
                  <a:pt x="123" y="44"/>
                  <a:pt x="130" y="29"/>
                  <a:pt x="139" y="19"/>
                </a:cubicBezTo>
                <a:cubicBezTo>
                  <a:pt x="149" y="9"/>
                  <a:pt x="166" y="0"/>
                  <a:pt x="180" y="0"/>
                </a:cubicBezTo>
                <a:cubicBezTo>
                  <a:pt x="182" y="15"/>
                  <a:pt x="175" y="30"/>
                  <a:pt x="165" y="41"/>
                </a:cubicBezTo>
                <a:cubicBezTo>
                  <a:pt x="156" y="52"/>
                  <a:pt x="140" y="60"/>
                  <a:pt x="125" y="59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6" name="Freeform 28"/>
          <p:cNvSpPr>
            <a:spLocks noEditPoints="1"/>
          </p:cNvSpPr>
          <p:nvPr/>
        </p:nvSpPr>
        <p:spPr bwMode="auto">
          <a:xfrm>
            <a:off x="747394" y="1764676"/>
            <a:ext cx="323994" cy="392047"/>
          </a:xfrm>
          <a:custGeom>
            <a:avLst/>
            <a:gdLst>
              <a:gd name="T0" fmla="*/ 300105 w 212"/>
              <a:gd name="T1" fmla="*/ 261286 h 256"/>
              <a:gd name="T2" fmla="*/ 323064 w 212"/>
              <a:gd name="T3" fmla="*/ 133108 h 256"/>
              <a:gd name="T4" fmla="*/ 347663 w 212"/>
              <a:gd name="T5" fmla="*/ 261286 h 256"/>
              <a:gd name="T6" fmla="*/ 259107 w 212"/>
              <a:gd name="T7" fmla="*/ 338522 h 256"/>
              <a:gd name="T8" fmla="*/ 242708 w 212"/>
              <a:gd name="T9" fmla="*/ 345095 h 256"/>
              <a:gd name="T10" fmla="*/ 242708 w 212"/>
              <a:gd name="T11" fmla="*/ 354955 h 256"/>
              <a:gd name="T12" fmla="*/ 218109 w 212"/>
              <a:gd name="T13" fmla="*/ 420687 h 256"/>
              <a:gd name="T14" fmla="*/ 195150 w 212"/>
              <a:gd name="T15" fmla="*/ 354955 h 256"/>
              <a:gd name="T16" fmla="*/ 195150 w 212"/>
              <a:gd name="T17" fmla="*/ 345095 h 256"/>
              <a:gd name="T18" fmla="*/ 152513 w 212"/>
              <a:gd name="T19" fmla="*/ 338522 h 256"/>
              <a:gd name="T20" fmla="*/ 152513 w 212"/>
              <a:gd name="T21" fmla="*/ 346738 h 256"/>
              <a:gd name="T22" fmla="*/ 152513 w 212"/>
              <a:gd name="T23" fmla="*/ 396037 h 256"/>
              <a:gd name="T24" fmla="*/ 104955 w 212"/>
              <a:gd name="T25" fmla="*/ 396037 h 256"/>
              <a:gd name="T26" fmla="*/ 104955 w 212"/>
              <a:gd name="T27" fmla="*/ 346738 h 256"/>
              <a:gd name="T28" fmla="*/ 106595 w 212"/>
              <a:gd name="T29" fmla="*/ 338522 h 256"/>
              <a:gd name="T30" fmla="*/ 63957 w 212"/>
              <a:gd name="T31" fmla="*/ 312229 h 256"/>
              <a:gd name="T32" fmla="*/ 63957 w 212"/>
              <a:gd name="T33" fmla="*/ 152828 h 256"/>
              <a:gd name="T34" fmla="*/ 65597 w 212"/>
              <a:gd name="T35" fmla="*/ 133108 h 256"/>
              <a:gd name="T36" fmla="*/ 283706 w 212"/>
              <a:gd name="T37" fmla="*/ 133108 h 256"/>
              <a:gd name="T38" fmla="*/ 283706 w 212"/>
              <a:gd name="T39" fmla="*/ 169261 h 256"/>
              <a:gd name="T40" fmla="*/ 259107 w 212"/>
              <a:gd name="T41" fmla="*/ 338522 h 256"/>
              <a:gd name="T42" fmla="*/ 114794 w 212"/>
              <a:gd name="T43" fmla="*/ 27936 h 256"/>
              <a:gd name="T44" fmla="*/ 100035 w 212"/>
              <a:gd name="T45" fmla="*/ 6573 h 256"/>
              <a:gd name="T46" fmla="*/ 106595 w 212"/>
              <a:gd name="T47" fmla="*/ 1643 h 256"/>
              <a:gd name="T48" fmla="*/ 122994 w 212"/>
              <a:gd name="T49" fmla="*/ 24650 h 256"/>
              <a:gd name="T50" fmla="*/ 173832 w 212"/>
              <a:gd name="T51" fmla="*/ 23006 h 256"/>
              <a:gd name="T52" fmla="*/ 224669 w 212"/>
              <a:gd name="T53" fmla="*/ 24650 h 256"/>
              <a:gd name="T54" fmla="*/ 241068 w 212"/>
              <a:gd name="T55" fmla="*/ 1643 h 256"/>
              <a:gd name="T56" fmla="*/ 247628 w 212"/>
              <a:gd name="T57" fmla="*/ 6573 h 256"/>
              <a:gd name="T58" fmla="*/ 232869 w 212"/>
              <a:gd name="T59" fmla="*/ 27936 h 256"/>
              <a:gd name="T60" fmla="*/ 283706 w 212"/>
              <a:gd name="T61" fmla="*/ 116675 h 256"/>
              <a:gd name="T62" fmla="*/ 119714 w 212"/>
              <a:gd name="T63" fmla="*/ 34509 h 256"/>
              <a:gd name="T64" fmla="*/ 232869 w 212"/>
              <a:gd name="T65" fmla="*/ 72306 h 256"/>
              <a:gd name="T66" fmla="*/ 209910 w 212"/>
              <a:gd name="T67" fmla="*/ 72306 h 256"/>
              <a:gd name="T68" fmla="*/ 126274 w 212"/>
              <a:gd name="T69" fmla="*/ 83809 h 256"/>
              <a:gd name="T70" fmla="*/ 126274 w 212"/>
              <a:gd name="T71" fmla="*/ 59159 h 256"/>
              <a:gd name="T72" fmla="*/ 126274 w 212"/>
              <a:gd name="T73" fmla="*/ 83809 h 256"/>
              <a:gd name="T74" fmla="*/ 0 w 212"/>
              <a:gd name="T75" fmla="*/ 261286 h 256"/>
              <a:gd name="T76" fmla="*/ 24599 w 212"/>
              <a:gd name="T77" fmla="*/ 133108 h 256"/>
              <a:gd name="T78" fmla="*/ 47558 w 212"/>
              <a:gd name="T79" fmla="*/ 261286 h 25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12" h="256">
                <a:moveTo>
                  <a:pt x="197" y="174"/>
                </a:moveTo>
                <a:cubicBezTo>
                  <a:pt x="190" y="174"/>
                  <a:pt x="183" y="168"/>
                  <a:pt x="183" y="159"/>
                </a:cubicBezTo>
                <a:cubicBezTo>
                  <a:pt x="183" y="96"/>
                  <a:pt x="183" y="96"/>
                  <a:pt x="183" y="96"/>
                </a:cubicBezTo>
                <a:cubicBezTo>
                  <a:pt x="183" y="88"/>
                  <a:pt x="190" y="81"/>
                  <a:pt x="197" y="81"/>
                </a:cubicBezTo>
                <a:cubicBezTo>
                  <a:pt x="205" y="81"/>
                  <a:pt x="212" y="88"/>
                  <a:pt x="212" y="96"/>
                </a:cubicBezTo>
                <a:cubicBezTo>
                  <a:pt x="212" y="159"/>
                  <a:pt x="212" y="159"/>
                  <a:pt x="212" y="159"/>
                </a:cubicBezTo>
                <a:cubicBezTo>
                  <a:pt x="212" y="168"/>
                  <a:pt x="205" y="174"/>
                  <a:pt x="197" y="174"/>
                </a:cubicBezTo>
                <a:moveTo>
                  <a:pt x="158" y="206"/>
                </a:moveTo>
                <a:cubicBezTo>
                  <a:pt x="147" y="206"/>
                  <a:pt x="147" y="206"/>
                  <a:pt x="147" y="206"/>
                </a:cubicBezTo>
                <a:cubicBezTo>
                  <a:pt x="148" y="207"/>
                  <a:pt x="148" y="208"/>
                  <a:pt x="148" y="210"/>
                </a:cubicBezTo>
                <a:cubicBezTo>
                  <a:pt x="148" y="211"/>
                  <a:pt x="148" y="211"/>
                  <a:pt x="148" y="211"/>
                </a:cubicBezTo>
                <a:cubicBezTo>
                  <a:pt x="148" y="216"/>
                  <a:pt x="148" y="216"/>
                  <a:pt x="148" y="216"/>
                </a:cubicBezTo>
                <a:cubicBezTo>
                  <a:pt x="148" y="241"/>
                  <a:pt x="148" y="241"/>
                  <a:pt x="148" y="241"/>
                </a:cubicBezTo>
                <a:cubicBezTo>
                  <a:pt x="148" y="249"/>
                  <a:pt x="141" y="256"/>
                  <a:pt x="133" y="256"/>
                </a:cubicBezTo>
                <a:cubicBezTo>
                  <a:pt x="125" y="256"/>
                  <a:pt x="119" y="249"/>
                  <a:pt x="119" y="241"/>
                </a:cubicBezTo>
                <a:cubicBezTo>
                  <a:pt x="119" y="216"/>
                  <a:pt x="119" y="216"/>
                  <a:pt x="119" y="216"/>
                </a:cubicBezTo>
                <a:cubicBezTo>
                  <a:pt x="119" y="211"/>
                  <a:pt x="119" y="211"/>
                  <a:pt x="119" y="211"/>
                </a:cubicBezTo>
                <a:cubicBezTo>
                  <a:pt x="119" y="210"/>
                  <a:pt x="119" y="210"/>
                  <a:pt x="119" y="210"/>
                </a:cubicBezTo>
                <a:cubicBezTo>
                  <a:pt x="119" y="208"/>
                  <a:pt x="119" y="207"/>
                  <a:pt x="119" y="206"/>
                </a:cubicBezTo>
                <a:cubicBezTo>
                  <a:pt x="93" y="206"/>
                  <a:pt x="93" y="206"/>
                  <a:pt x="93" y="206"/>
                </a:cubicBezTo>
                <a:cubicBezTo>
                  <a:pt x="93" y="207"/>
                  <a:pt x="93" y="208"/>
                  <a:pt x="93" y="210"/>
                </a:cubicBezTo>
                <a:cubicBezTo>
                  <a:pt x="93" y="211"/>
                  <a:pt x="93" y="211"/>
                  <a:pt x="93" y="211"/>
                </a:cubicBezTo>
                <a:cubicBezTo>
                  <a:pt x="93" y="216"/>
                  <a:pt x="93" y="216"/>
                  <a:pt x="93" y="216"/>
                </a:cubicBezTo>
                <a:cubicBezTo>
                  <a:pt x="93" y="241"/>
                  <a:pt x="93" y="241"/>
                  <a:pt x="93" y="241"/>
                </a:cubicBezTo>
                <a:cubicBezTo>
                  <a:pt x="93" y="249"/>
                  <a:pt x="87" y="256"/>
                  <a:pt x="79" y="256"/>
                </a:cubicBezTo>
                <a:cubicBezTo>
                  <a:pt x="71" y="256"/>
                  <a:pt x="64" y="249"/>
                  <a:pt x="64" y="241"/>
                </a:cubicBezTo>
                <a:cubicBezTo>
                  <a:pt x="64" y="216"/>
                  <a:pt x="64" y="216"/>
                  <a:pt x="64" y="216"/>
                </a:cubicBezTo>
                <a:cubicBezTo>
                  <a:pt x="64" y="211"/>
                  <a:pt x="64" y="211"/>
                  <a:pt x="64" y="211"/>
                </a:cubicBezTo>
                <a:cubicBezTo>
                  <a:pt x="64" y="210"/>
                  <a:pt x="64" y="210"/>
                  <a:pt x="64" y="210"/>
                </a:cubicBezTo>
                <a:cubicBezTo>
                  <a:pt x="64" y="208"/>
                  <a:pt x="64" y="207"/>
                  <a:pt x="65" y="206"/>
                </a:cubicBezTo>
                <a:cubicBezTo>
                  <a:pt x="54" y="206"/>
                  <a:pt x="54" y="206"/>
                  <a:pt x="54" y="206"/>
                </a:cubicBezTo>
                <a:cubicBezTo>
                  <a:pt x="45" y="206"/>
                  <a:pt x="39" y="199"/>
                  <a:pt x="39" y="190"/>
                </a:cubicBezTo>
                <a:cubicBezTo>
                  <a:pt x="39" y="103"/>
                  <a:pt x="39" y="103"/>
                  <a:pt x="39" y="103"/>
                </a:cubicBezTo>
                <a:cubicBezTo>
                  <a:pt x="39" y="93"/>
                  <a:pt x="39" y="93"/>
                  <a:pt x="39" y="93"/>
                </a:cubicBezTo>
                <a:cubicBezTo>
                  <a:pt x="39" y="81"/>
                  <a:pt x="39" y="81"/>
                  <a:pt x="39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172" y="81"/>
                  <a:pt x="172" y="81"/>
                  <a:pt x="172" y="81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73" y="93"/>
                  <a:pt x="173" y="93"/>
                  <a:pt x="173" y="93"/>
                </a:cubicBezTo>
                <a:cubicBezTo>
                  <a:pt x="173" y="103"/>
                  <a:pt x="173" y="103"/>
                  <a:pt x="173" y="103"/>
                </a:cubicBezTo>
                <a:cubicBezTo>
                  <a:pt x="173" y="190"/>
                  <a:pt x="173" y="190"/>
                  <a:pt x="173" y="190"/>
                </a:cubicBezTo>
                <a:cubicBezTo>
                  <a:pt x="173" y="199"/>
                  <a:pt x="167" y="206"/>
                  <a:pt x="158" y="206"/>
                </a:cubicBezTo>
                <a:moveTo>
                  <a:pt x="73" y="21"/>
                </a:moveTo>
                <a:cubicBezTo>
                  <a:pt x="70" y="17"/>
                  <a:pt x="70" y="17"/>
                  <a:pt x="70" y="17"/>
                </a:cubicBezTo>
                <a:cubicBezTo>
                  <a:pt x="67" y="13"/>
                  <a:pt x="67" y="13"/>
                  <a:pt x="67" y="13"/>
                </a:cubicBezTo>
                <a:cubicBezTo>
                  <a:pt x="61" y="4"/>
                  <a:pt x="61" y="4"/>
                  <a:pt x="61" y="4"/>
                </a:cubicBezTo>
                <a:cubicBezTo>
                  <a:pt x="61" y="3"/>
                  <a:pt x="61" y="1"/>
                  <a:pt x="62" y="0"/>
                </a:cubicBezTo>
                <a:cubicBezTo>
                  <a:pt x="63" y="0"/>
                  <a:pt x="65" y="0"/>
                  <a:pt x="65" y="1"/>
                </a:cubicBezTo>
                <a:cubicBezTo>
                  <a:pt x="72" y="11"/>
                  <a:pt x="72" y="11"/>
                  <a:pt x="72" y="11"/>
                </a:cubicBezTo>
                <a:cubicBezTo>
                  <a:pt x="75" y="15"/>
                  <a:pt x="75" y="15"/>
                  <a:pt x="75" y="15"/>
                </a:cubicBezTo>
                <a:cubicBezTo>
                  <a:pt x="77" y="19"/>
                  <a:pt x="77" y="19"/>
                  <a:pt x="77" y="19"/>
                </a:cubicBezTo>
                <a:cubicBezTo>
                  <a:pt x="86" y="16"/>
                  <a:pt x="96" y="14"/>
                  <a:pt x="106" y="14"/>
                </a:cubicBezTo>
                <a:cubicBezTo>
                  <a:pt x="116" y="14"/>
                  <a:pt x="126" y="16"/>
                  <a:pt x="135" y="19"/>
                </a:cubicBezTo>
                <a:cubicBezTo>
                  <a:pt x="137" y="15"/>
                  <a:pt x="137" y="15"/>
                  <a:pt x="137" y="15"/>
                </a:cubicBezTo>
                <a:cubicBezTo>
                  <a:pt x="140" y="11"/>
                  <a:pt x="140" y="11"/>
                  <a:pt x="140" y="11"/>
                </a:cubicBezTo>
                <a:cubicBezTo>
                  <a:pt x="147" y="1"/>
                  <a:pt x="147" y="1"/>
                  <a:pt x="147" y="1"/>
                </a:cubicBezTo>
                <a:cubicBezTo>
                  <a:pt x="147" y="0"/>
                  <a:pt x="149" y="0"/>
                  <a:pt x="150" y="0"/>
                </a:cubicBezTo>
                <a:cubicBezTo>
                  <a:pt x="151" y="1"/>
                  <a:pt x="151" y="3"/>
                  <a:pt x="151" y="4"/>
                </a:cubicBezTo>
                <a:cubicBezTo>
                  <a:pt x="145" y="13"/>
                  <a:pt x="145" y="13"/>
                  <a:pt x="145" y="13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60" y="31"/>
                  <a:pt x="173" y="50"/>
                  <a:pt x="173" y="71"/>
                </a:cubicBezTo>
                <a:cubicBezTo>
                  <a:pt x="39" y="71"/>
                  <a:pt x="39" y="71"/>
                  <a:pt x="39" y="71"/>
                </a:cubicBezTo>
                <a:cubicBezTo>
                  <a:pt x="39" y="50"/>
                  <a:pt x="52" y="31"/>
                  <a:pt x="73" y="21"/>
                </a:cubicBezTo>
                <a:moveTo>
                  <a:pt x="135" y="51"/>
                </a:moveTo>
                <a:cubicBezTo>
                  <a:pt x="139" y="51"/>
                  <a:pt x="142" y="48"/>
                  <a:pt x="142" y="44"/>
                </a:cubicBezTo>
                <a:cubicBezTo>
                  <a:pt x="142" y="40"/>
                  <a:pt x="139" y="36"/>
                  <a:pt x="135" y="36"/>
                </a:cubicBezTo>
                <a:cubicBezTo>
                  <a:pt x="131" y="36"/>
                  <a:pt x="128" y="40"/>
                  <a:pt x="128" y="44"/>
                </a:cubicBezTo>
                <a:cubicBezTo>
                  <a:pt x="128" y="48"/>
                  <a:pt x="131" y="51"/>
                  <a:pt x="135" y="51"/>
                </a:cubicBezTo>
                <a:moveTo>
                  <a:pt x="77" y="51"/>
                </a:moveTo>
                <a:cubicBezTo>
                  <a:pt x="81" y="51"/>
                  <a:pt x="84" y="48"/>
                  <a:pt x="84" y="44"/>
                </a:cubicBezTo>
                <a:cubicBezTo>
                  <a:pt x="84" y="40"/>
                  <a:pt x="81" y="36"/>
                  <a:pt x="77" y="36"/>
                </a:cubicBezTo>
                <a:cubicBezTo>
                  <a:pt x="73" y="36"/>
                  <a:pt x="70" y="40"/>
                  <a:pt x="70" y="44"/>
                </a:cubicBezTo>
                <a:cubicBezTo>
                  <a:pt x="70" y="48"/>
                  <a:pt x="73" y="51"/>
                  <a:pt x="77" y="51"/>
                </a:cubicBezTo>
                <a:moveTo>
                  <a:pt x="15" y="174"/>
                </a:moveTo>
                <a:cubicBezTo>
                  <a:pt x="7" y="174"/>
                  <a:pt x="0" y="168"/>
                  <a:pt x="0" y="159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88"/>
                  <a:pt x="7" y="81"/>
                  <a:pt x="15" y="81"/>
                </a:cubicBezTo>
                <a:cubicBezTo>
                  <a:pt x="22" y="81"/>
                  <a:pt x="29" y="88"/>
                  <a:pt x="29" y="96"/>
                </a:cubicBezTo>
                <a:cubicBezTo>
                  <a:pt x="29" y="159"/>
                  <a:pt x="29" y="159"/>
                  <a:pt x="29" y="159"/>
                </a:cubicBezTo>
                <a:cubicBezTo>
                  <a:pt x="29" y="168"/>
                  <a:pt x="22" y="174"/>
                  <a:pt x="15" y="17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7" name="Freeform 29"/>
          <p:cNvSpPr>
            <a:spLocks noEditPoints="1"/>
          </p:cNvSpPr>
          <p:nvPr/>
        </p:nvSpPr>
        <p:spPr bwMode="auto">
          <a:xfrm>
            <a:off x="8252509" y="1107811"/>
            <a:ext cx="392047" cy="331391"/>
          </a:xfrm>
          <a:custGeom>
            <a:avLst/>
            <a:gdLst>
              <a:gd name="T0" fmla="*/ 16433 w 256"/>
              <a:gd name="T1" fmla="*/ 355600 h 216"/>
              <a:gd name="T2" fmla="*/ 404254 w 256"/>
              <a:gd name="T3" fmla="*/ 355600 h 216"/>
              <a:gd name="T4" fmla="*/ 420687 w 256"/>
              <a:gd name="T5" fmla="*/ 339137 h 216"/>
              <a:gd name="T6" fmla="*/ 420687 w 256"/>
              <a:gd name="T7" fmla="*/ 332552 h 216"/>
              <a:gd name="T8" fmla="*/ 404254 w 256"/>
              <a:gd name="T9" fmla="*/ 316089 h 216"/>
              <a:gd name="T10" fmla="*/ 16433 w 256"/>
              <a:gd name="T11" fmla="*/ 316089 h 216"/>
              <a:gd name="T12" fmla="*/ 0 w 256"/>
              <a:gd name="T13" fmla="*/ 332552 h 216"/>
              <a:gd name="T14" fmla="*/ 0 w 256"/>
              <a:gd name="T15" fmla="*/ 339137 h 216"/>
              <a:gd name="T16" fmla="*/ 16433 w 256"/>
              <a:gd name="T17" fmla="*/ 355600 h 216"/>
              <a:gd name="T18" fmla="*/ 78879 w 256"/>
              <a:gd name="T19" fmla="*/ 296333 h 216"/>
              <a:gd name="T20" fmla="*/ 118318 w 256"/>
              <a:gd name="T21" fmla="*/ 296333 h 216"/>
              <a:gd name="T22" fmla="*/ 138038 w 256"/>
              <a:gd name="T23" fmla="*/ 276578 h 216"/>
              <a:gd name="T24" fmla="*/ 138038 w 256"/>
              <a:gd name="T25" fmla="*/ 19756 h 216"/>
              <a:gd name="T26" fmla="*/ 118318 w 256"/>
              <a:gd name="T27" fmla="*/ 0 h 216"/>
              <a:gd name="T28" fmla="*/ 78879 w 256"/>
              <a:gd name="T29" fmla="*/ 0 h 216"/>
              <a:gd name="T30" fmla="*/ 59159 w 256"/>
              <a:gd name="T31" fmla="*/ 19756 h 216"/>
              <a:gd name="T32" fmla="*/ 59159 w 256"/>
              <a:gd name="T33" fmla="*/ 276578 h 216"/>
              <a:gd name="T34" fmla="*/ 78879 w 256"/>
              <a:gd name="T35" fmla="*/ 296333 h 216"/>
              <a:gd name="T36" fmla="*/ 190624 w 256"/>
              <a:gd name="T37" fmla="*/ 296333 h 216"/>
              <a:gd name="T38" fmla="*/ 230063 w 256"/>
              <a:gd name="T39" fmla="*/ 296333 h 216"/>
              <a:gd name="T40" fmla="*/ 249783 w 256"/>
              <a:gd name="T41" fmla="*/ 276578 h 216"/>
              <a:gd name="T42" fmla="*/ 249783 w 256"/>
              <a:gd name="T43" fmla="*/ 111948 h 216"/>
              <a:gd name="T44" fmla="*/ 230063 w 256"/>
              <a:gd name="T45" fmla="*/ 92193 h 216"/>
              <a:gd name="T46" fmla="*/ 190624 w 256"/>
              <a:gd name="T47" fmla="*/ 92193 h 216"/>
              <a:gd name="T48" fmla="*/ 170904 w 256"/>
              <a:gd name="T49" fmla="*/ 111948 h 216"/>
              <a:gd name="T50" fmla="*/ 170904 w 256"/>
              <a:gd name="T51" fmla="*/ 276578 h 216"/>
              <a:gd name="T52" fmla="*/ 190624 w 256"/>
              <a:gd name="T53" fmla="*/ 296333 h 216"/>
              <a:gd name="T54" fmla="*/ 302369 w 256"/>
              <a:gd name="T55" fmla="*/ 296333 h 216"/>
              <a:gd name="T56" fmla="*/ 341808 w 256"/>
              <a:gd name="T57" fmla="*/ 296333 h 216"/>
              <a:gd name="T58" fmla="*/ 361528 w 256"/>
              <a:gd name="T59" fmla="*/ 276578 h 216"/>
              <a:gd name="T60" fmla="*/ 361528 w 256"/>
              <a:gd name="T61" fmla="*/ 204141 h 216"/>
              <a:gd name="T62" fmla="*/ 341808 w 256"/>
              <a:gd name="T63" fmla="*/ 184385 h 216"/>
              <a:gd name="T64" fmla="*/ 302369 w 256"/>
              <a:gd name="T65" fmla="*/ 184385 h 216"/>
              <a:gd name="T66" fmla="*/ 282649 w 256"/>
              <a:gd name="T67" fmla="*/ 204141 h 216"/>
              <a:gd name="T68" fmla="*/ 282649 w 256"/>
              <a:gd name="T69" fmla="*/ 276578 h 216"/>
              <a:gd name="T70" fmla="*/ 302369 w 256"/>
              <a:gd name="T71" fmla="*/ 296333 h 2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16">
                <a:moveTo>
                  <a:pt x="10" y="216"/>
                </a:moveTo>
                <a:cubicBezTo>
                  <a:pt x="246" y="216"/>
                  <a:pt x="246" y="216"/>
                  <a:pt x="246" y="216"/>
                </a:cubicBezTo>
                <a:cubicBezTo>
                  <a:pt x="252" y="216"/>
                  <a:pt x="256" y="212"/>
                  <a:pt x="256" y="206"/>
                </a:cubicBezTo>
                <a:cubicBezTo>
                  <a:pt x="256" y="202"/>
                  <a:pt x="256" y="202"/>
                  <a:pt x="256" y="202"/>
                </a:cubicBezTo>
                <a:cubicBezTo>
                  <a:pt x="256" y="196"/>
                  <a:pt x="252" y="192"/>
                  <a:pt x="246" y="192"/>
                </a:cubicBezTo>
                <a:cubicBezTo>
                  <a:pt x="10" y="192"/>
                  <a:pt x="10" y="192"/>
                  <a:pt x="10" y="192"/>
                </a:cubicBezTo>
                <a:cubicBezTo>
                  <a:pt x="4" y="192"/>
                  <a:pt x="0" y="196"/>
                  <a:pt x="0" y="202"/>
                </a:cubicBezTo>
                <a:cubicBezTo>
                  <a:pt x="0" y="206"/>
                  <a:pt x="0" y="206"/>
                  <a:pt x="0" y="206"/>
                </a:cubicBezTo>
                <a:cubicBezTo>
                  <a:pt x="0" y="212"/>
                  <a:pt x="4" y="216"/>
                  <a:pt x="10" y="216"/>
                </a:cubicBezTo>
                <a:moveTo>
                  <a:pt x="48" y="180"/>
                </a:moveTo>
                <a:cubicBezTo>
                  <a:pt x="72" y="180"/>
                  <a:pt x="72" y="180"/>
                  <a:pt x="72" y="180"/>
                </a:cubicBezTo>
                <a:cubicBezTo>
                  <a:pt x="79" y="180"/>
                  <a:pt x="84" y="175"/>
                  <a:pt x="84" y="168"/>
                </a:cubicBezTo>
                <a:cubicBezTo>
                  <a:pt x="84" y="12"/>
                  <a:pt x="84" y="12"/>
                  <a:pt x="84" y="12"/>
                </a:cubicBezTo>
                <a:cubicBezTo>
                  <a:pt x="84" y="5"/>
                  <a:pt x="79" y="0"/>
                  <a:pt x="7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1" y="0"/>
                  <a:pt x="36" y="5"/>
                  <a:pt x="36" y="12"/>
                </a:cubicBezTo>
                <a:cubicBezTo>
                  <a:pt x="36" y="168"/>
                  <a:pt x="36" y="168"/>
                  <a:pt x="36" y="168"/>
                </a:cubicBezTo>
                <a:cubicBezTo>
                  <a:pt x="36" y="175"/>
                  <a:pt x="41" y="180"/>
                  <a:pt x="48" y="180"/>
                </a:cubicBezTo>
                <a:moveTo>
                  <a:pt x="116" y="180"/>
                </a:moveTo>
                <a:cubicBezTo>
                  <a:pt x="140" y="180"/>
                  <a:pt x="140" y="180"/>
                  <a:pt x="140" y="180"/>
                </a:cubicBezTo>
                <a:cubicBezTo>
                  <a:pt x="147" y="180"/>
                  <a:pt x="152" y="175"/>
                  <a:pt x="152" y="168"/>
                </a:cubicBezTo>
                <a:cubicBezTo>
                  <a:pt x="152" y="68"/>
                  <a:pt x="152" y="68"/>
                  <a:pt x="152" y="68"/>
                </a:cubicBezTo>
                <a:cubicBezTo>
                  <a:pt x="152" y="61"/>
                  <a:pt x="147" y="56"/>
                  <a:pt x="140" y="56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09" y="56"/>
                  <a:pt x="104" y="61"/>
                  <a:pt x="104" y="68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104" y="175"/>
                  <a:pt x="109" y="180"/>
                  <a:pt x="116" y="180"/>
                </a:cubicBezTo>
                <a:moveTo>
                  <a:pt x="184" y="180"/>
                </a:moveTo>
                <a:cubicBezTo>
                  <a:pt x="208" y="180"/>
                  <a:pt x="208" y="180"/>
                  <a:pt x="208" y="180"/>
                </a:cubicBezTo>
                <a:cubicBezTo>
                  <a:pt x="215" y="180"/>
                  <a:pt x="220" y="175"/>
                  <a:pt x="220" y="168"/>
                </a:cubicBezTo>
                <a:cubicBezTo>
                  <a:pt x="220" y="124"/>
                  <a:pt x="220" y="124"/>
                  <a:pt x="220" y="124"/>
                </a:cubicBezTo>
                <a:cubicBezTo>
                  <a:pt x="220" y="117"/>
                  <a:pt x="215" y="112"/>
                  <a:pt x="208" y="112"/>
                </a:cubicBezTo>
                <a:cubicBezTo>
                  <a:pt x="184" y="112"/>
                  <a:pt x="184" y="112"/>
                  <a:pt x="184" y="112"/>
                </a:cubicBezTo>
                <a:cubicBezTo>
                  <a:pt x="177" y="112"/>
                  <a:pt x="172" y="117"/>
                  <a:pt x="172" y="124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2" y="175"/>
                  <a:pt x="177" y="180"/>
                  <a:pt x="184" y="18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8" name="Freeform 30"/>
          <p:cNvSpPr>
            <a:spLocks noEditPoints="1"/>
          </p:cNvSpPr>
          <p:nvPr/>
        </p:nvSpPr>
        <p:spPr bwMode="auto">
          <a:xfrm>
            <a:off x="7566057" y="1107811"/>
            <a:ext cx="392047" cy="331391"/>
          </a:xfrm>
          <a:custGeom>
            <a:avLst/>
            <a:gdLst>
              <a:gd name="T0" fmla="*/ 404254 w 256"/>
              <a:gd name="T1" fmla="*/ 355600 h 216"/>
              <a:gd name="T2" fmla="*/ 16433 w 256"/>
              <a:gd name="T3" fmla="*/ 355600 h 216"/>
              <a:gd name="T4" fmla="*/ 0 w 256"/>
              <a:gd name="T5" fmla="*/ 339137 h 216"/>
              <a:gd name="T6" fmla="*/ 0 w 256"/>
              <a:gd name="T7" fmla="*/ 332552 h 216"/>
              <a:gd name="T8" fmla="*/ 16433 w 256"/>
              <a:gd name="T9" fmla="*/ 316089 h 216"/>
              <a:gd name="T10" fmla="*/ 404254 w 256"/>
              <a:gd name="T11" fmla="*/ 316089 h 216"/>
              <a:gd name="T12" fmla="*/ 420687 w 256"/>
              <a:gd name="T13" fmla="*/ 332552 h 216"/>
              <a:gd name="T14" fmla="*/ 420687 w 256"/>
              <a:gd name="T15" fmla="*/ 339137 h 216"/>
              <a:gd name="T16" fmla="*/ 404254 w 256"/>
              <a:gd name="T17" fmla="*/ 355600 h 216"/>
              <a:gd name="T18" fmla="*/ 361528 w 256"/>
              <a:gd name="T19" fmla="*/ 276578 h 216"/>
              <a:gd name="T20" fmla="*/ 341808 w 256"/>
              <a:gd name="T21" fmla="*/ 296333 h 216"/>
              <a:gd name="T22" fmla="*/ 302369 w 256"/>
              <a:gd name="T23" fmla="*/ 296333 h 216"/>
              <a:gd name="T24" fmla="*/ 282649 w 256"/>
              <a:gd name="T25" fmla="*/ 276578 h 216"/>
              <a:gd name="T26" fmla="*/ 282649 w 256"/>
              <a:gd name="T27" fmla="*/ 138289 h 216"/>
              <a:gd name="T28" fmla="*/ 282649 w 256"/>
              <a:gd name="T29" fmla="*/ 98778 h 216"/>
              <a:gd name="T30" fmla="*/ 302369 w 256"/>
              <a:gd name="T31" fmla="*/ 79022 h 216"/>
              <a:gd name="T32" fmla="*/ 341808 w 256"/>
              <a:gd name="T33" fmla="*/ 79022 h 216"/>
              <a:gd name="T34" fmla="*/ 361528 w 256"/>
              <a:gd name="T35" fmla="*/ 98778 h 216"/>
              <a:gd name="T36" fmla="*/ 361528 w 256"/>
              <a:gd name="T37" fmla="*/ 237067 h 216"/>
              <a:gd name="T38" fmla="*/ 361528 w 256"/>
              <a:gd name="T39" fmla="*/ 276578 h 216"/>
              <a:gd name="T40" fmla="*/ 230063 w 256"/>
              <a:gd name="T41" fmla="*/ 296333 h 216"/>
              <a:gd name="T42" fmla="*/ 190624 w 256"/>
              <a:gd name="T43" fmla="*/ 296333 h 216"/>
              <a:gd name="T44" fmla="*/ 170904 w 256"/>
              <a:gd name="T45" fmla="*/ 276578 h 216"/>
              <a:gd name="T46" fmla="*/ 170904 w 256"/>
              <a:gd name="T47" fmla="*/ 237067 h 216"/>
              <a:gd name="T48" fmla="*/ 170904 w 256"/>
              <a:gd name="T49" fmla="*/ 59267 h 216"/>
              <a:gd name="T50" fmla="*/ 170904 w 256"/>
              <a:gd name="T51" fmla="*/ 19756 h 216"/>
              <a:gd name="T52" fmla="*/ 190624 w 256"/>
              <a:gd name="T53" fmla="*/ 0 h 216"/>
              <a:gd name="T54" fmla="*/ 230063 w 256"/>
              <a:gd name="T55" fmla="*/ 0 h 216"/>
              <a:gd name="T56" fmla="*/ 249783 w 256"/>
              <a:gd name="T57" fmla="*/ 19756 h 216"/>
              <a:gd name="T58" fmla="*/ 249783 w 256"/>
              <a:gd name="T59" fmla="*/ 59267 h 216"/>
              <a:gd name="T60" fmla="*/ 249783 w 256"/>
              <a:gd name="T61" fmla="*/ 237067 h 216"/>
              <a:gd name="T62" fmla="*/ 249783 w 256"/>
              <a:gd name="T63" fmla="*/ 276578 h 216"/>
              <a:gd name="T64" fmla="*/ 230063 w 256"/>
              <a:gd name="T65" fmla="*/ 296333 h 216"/>
              <a:gd name="T66" fmla="*/ 118318 w 256"/>
              <a:gd name="T67" fmla="*/ 296333 h 216"/>
              <a:gd name="T68" fmla="*/ 78879 w 256"/>
              <a:gd name="T69" fmla="*/ 296333 h 216"/>
              <a:gd name="T70" fmla="*/ 59159 w 256"/>
              <a:gd name="T71" fmla="*/ 276578 h 216"/>
              <a:gd name="T72" fmla="*/ 59159 w 256"/>
              <a:gd name="T73" fmla="*/ 237067 h 216"/>
              <a:gd name="T74" fmla="*/ 59159 w 256"/>
              <a:gd name="T75" fmla="*/ 197556 h 216"/>
              <a:gd name="T76" fmla="*/ 78879 w 256"/>
              <a:gd name="T77" fmla="*/ 177800 h 216"/>
              <a:gd name="T78" fmla="*/ 118318 w 256"/>
              <a:gd name="T79" fmla="*/ 177800 h 216"/>
              <a:gd name="T80" fmla="*/ 138038 w 256"/>
              <a:gd name="T81" fmla="*/ 197556 h 216"/>
              <a:gd name="T82" fmla="*/ 138038 w 256"/>
              <a:gd name="T83" fmla="*/ 237067 h 216"/>
              <a:gd name="T84" fmla="*/ 138038 w 256"/>
              <a:gd name="T85" fmla="*/ 276578 h 216"/>
              <a:gd name="T86" fmla="*/ 118318 w 256"/>
              <a:gd name="T87" fmla="*/ 296333 h 21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216">
                <a:moveTo>
                  <a:pt x="246" y="216"/>
                </a:moveTo>
                <a:cubicBezTo>
                  <a:pt x="10" y="216"/>
                  <a:pt x="10" y="216"/>
                  <a:pt x="10" y="216"/>
                </a:cubicBezTo>
                <a:cubicBezTo>
                  <a:pt x="4" y="216"/>
                  <a:pt x="0" y="212"/>
                  <a:pt x="0" y="206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196"/>
                  <a:pt x="4" y="192"/>
                  <a:pt x="10" y="192"/>
                </a:cubicBezTo>
                <a:cubicBezTo>
                  <a:pt x="246" y="192"/>
                  <a:pt x="246" y="192"/>
                  <a:pt x="246" y="192"/>
                </a:cubicBezTo>
                <a:cubicBezTo>
                  <a:pt x="252" y="192"/>
                  <a:pt x="256" y="196"/>
                  <a:pt x="256" y="202"/>
                </a:cubicBezTo>
                <a:cubicBezTo>
                  <a:pt x="256" y="206"/>
                  <a:pt x="256" y="206"/>
                  <a:pt x="256" y="206"/>
                </a:cubicBezTo>
                <a:cubicBezTo>
                  <a:pt x="256" y="212"/>
                  <a:pt x="252" y="216"/>
                  <a:pt x="246" y="216"/>
                </a:cubicBezTo>
                <a:moveTo>
                  <a:pt x="220" y="168"/>
                </a:moveTo>
                <a:cubicBezTo>
                  <a:pt x="220" y="175"/>
                  <a:pt x="215" y="180"/>
                  <a:pt x="208" y="180"/>
                </a:cubicBezTo>
                <a:cubicBezTo>
                  <a:pt x="184" y="180"/>
                  <a:pt x="184" y="180"/>
                  <a:pt x="184" y="180"/>
                </a:cubicBezTo>
                <a:cubicBezTo>
                  <a:pt x="177" y="180"/>
                  <a:pt x="172" y="175"/>
                  <a:pt x="172" y="168"/>
                </a:cubicBezTo>
                <a:cubicBezTo>
                  <a:pt x="172" y="84"/>
                  <a:pt x="172" y="84"/>
                  <a:pt x="172" y="84"/>
                </a:cubicBezTo>
                <a:cubicBezTo>
                  <a:pt x="172" y="60"/>
                  <a:pt x="172" y="60"/>
                  <a:pt x="172" y="60"/>
                </a:cubicBezTo>
                <a:cubicBezTo>
                  <a:pt x="172" y="53"/>
                  <a:pt x="177" y="48"/>
                  <a:pt x="184" y="48"/>
                </a:cubicBezTo>
                <a:cubicBezTo>
                  <a:pt x="208" y="48"/>
                  <a:pt x="208" y="48"/>
                  <a:pt x="208" y="48"/>
                </a:cubicBezTo>
                <a:cubicBezTo>
                  <a:pt x="215" y="48"/>
                  <a:pt x="220" y="53"/>
                  <a:pt x="220" y="60"/>
                </a:cubicBezTo>
                <a:cubicBezTo>
                  <a:pt x="220" y="144"/>
                  <a:pt x="220" y="144"/>
                  <a:pt x="220" y="144"/>
                </a:cubicBezTo>
                <a:lnTo>
                  <a:pt x="220" y="168"/>
                </a:lnTo>
                <a:close/>
                <a:moveTo>
                  <a:pt x="140" y="180"/>
                </a:moveTo>
                <a:cubicBezTo>
                  <a:pt x="116" y="180"/>
                  <a:pt x="116" y="180"/>
                  <a:pt x="116" y="180"/>
                </a:cubicBezTo>
                <a:cubicBezTo>
                  <a:pt x="109" y="180"/>
                  <a:pt x="104" y="175"/>
                  <a:pt x="104" y="168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5"/>
                  <a:pt x="109" y="0"/>
                  <a:pt x="116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2" y="5"/>
                  <a:pt x="152" y="12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152" y="175"/>
                  <a:pt x="147" y="180"/>
                  <a:pt x="140" y="180"/>
                </a:cubicBezTo>
                <a:moveTo>
                  <a:pt x="72" y="180"/>
                </a:moveTo>
                <a:cubicBezTo>
                  <a:pt x="48" y="180"/>
                  <a:pt x="48" y="180"/>
                  <a:pt x="48" y="180"/>
                </a:cubicBezTo>
                <a:cubicBezTo>
                  <a:pt x="41" y="180"/>
                  <a:pt x="36" y="175"/>
                  <a:pt x="36" y="168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36" y="113"/>
                  <a:pt x="41" y="108"/>
                  <a:pt x="48" y="108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79" y="108"/>
                  <a:pt x="84" y="113"/>
                  <a:pt x="84" y="120"/>
                </a:cubicBezTo>
                <a:cubicBezTo>
                  <a:pt x="84" y="144"/>
                  <a:pt x="84" y="144"/>
                  <a:pt x="84" y="144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75"/>
                  <a:pt x="79" y="180"/>
                  <a:pt x="72" y="18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9" name="Freeform 31"/>
          <p:cNvSpPr>
            <a:spLocks noEditPoints="1"/>
          </p:cNvSpPr>
          <p:nvPr/>
        </p:nvSpPr>
        <p:spPr bwMode="auto">
          <a:xfrm>
            <a:off x="6879604" y="1107811"/>
            <a:ext cx="392047" cy="331391"/>
          </a:xfrm>
          <a:custGeom>
            <a:avLst/>
            <a:gdLst>
              <a:gd name="T0" fmla="*/ 404254 w 256"/>
              <a:gd name="T1" fmla="*/ 355600 h 216"/>
              <a:gd name="T2" fmla="*/ 16433 w 256"/>
              <a:gd name="T3" fmla="*/ 355600 h 216"/>
              <a:gd name="T4" fmla="*/ 0 w 256"/>
              <a:gd name="T5" fmla="*/ 339137 h 216"/>
              <a:gd name="T6" fmla="*/ 0 w 256"/>
              <a:gd name="T7" fmla="*/ 332552 h 216"/>
              <a:gd name="T8" fmla="*/ 16433 w 256"/>
              <a:gd name="T9" fmla="*/ 316089 h 216"/>
              <a:gd name="T10" fmla="*/ 404254 w 256"/>
              <a:gd name="T11" fmla="*/ 316089 h 216"/>
              <a:gd name="T12" fmla="*/ 420687 w 256"/>
              <a:gd name="T13" fmla="*/ 332552 h 216"/>
              <a:gd name="T14" fmla="*/ 420687 w 256"/>
              <a:gd name="T15" fmla="*/ 339137 h 216"/>
              <a:gd name="T16" fmla="*/ 404254 w 256"/>
              <a:gd name="T17" fmla="*/ 355600 h 216"/>
              <a:gd name="T18" fmla="*/ 341808 w 256"/>
              <a:gd name="T19" fmla="*/ 296333 h 216"/>
              <a:gd name="T20" fmla="*/ 302369 w 256"/>
              <a:gd name="T21" fmla="*/ 296333 h 216"/>
              <a:gd name="T22" fmla="*/ 282649 w 256"/>
              <a:gd name="T23" fmla="*/ 276578 h 216"/>
              <a:gd name="T24" fmla="*/ 282649 w 256"/>
              <a:gd name="T25" fmla="*/ 19756 h 216"/>
              <a:gd name="T26" fmla="*/ 302369 w 256"/>
              <a:gd name="T27" fmla="*/ 0 h 216"/>
              <a:gd name="T28" fmla="*/ 341808 w 256"/>
              <a:gd name="T29" fmla="*/ 0 h 216"/>
              <a:gd name="T30" fmla="*/ 361528 w 256"/>
              <a:gd name="T31" fmla="*/ 19756 h 216"/>
              <a:gd name="T32" fmla="*/ 361528 w 256"/>
              <a:gd name="T33" fmla="*/ 276578 h 216"/>
              <a:gd name="T34" fmla="*/ 341808 w 256"/>
              <a:gd name="T35" fmla="*/ 296333 h 216"/>
              <a:gd name="T36" fmla="*/ 230063 w 256"/>
              <a:gd name="T37" fmla="*/ 296333 h 216"/>
              <a:gd name="T38" fmla="*/ 190624 w 256"/>
              <a:gd name="T39" fmla="*/ 296333 h 216"/>
              <a:gd name="T40" fmla="*/ 170904 w 256"/>
              <a:gd name="T41" fmla="*/ 276578 h 216"/>
              <a:gd name="T42" fmla="*/ 170904 w 256"/>
              <a:gd name="T43" fmla="*/ 111948 h 216"/>
              <a:gd name="T44" fmla="*/ 190624 w 256"/>
              <a:gd name="T45" fmla="*/ 92193 h 216"/>
              <a:gd name="T46" fmla="*/ 230063 w 256"/>
              <a:gd name="T47" fmla="*/ 92193 h 216"/>
              <a:gd name="T48" fmla="*/ 249783 w 256"/>
              <a:gd name="T49" fmla="*/ 111948 h 216"/>
              <a:gd name="T50" fmla="*/ 249783 w 256"/>
              <a:gd name="T51" fmla="*/ 276578 h 216"/>
              <a:gd name="T52" fmla="*/ 230063 w 256"/>
              <a:gd name="T53" fmla="*/ 296333 h 216"/>
              <a:gd name="T54" fmla="*/ 118318 w 256"/>
              <a:gd name="T55" fmla="*/ 296333 h 216"/>
              <a:gd name="T56" fmla="*/ 78879 w 256"/>
              <a:gd name="T57" fmla="*/ 296333 h 216"/>
              <a:gd name="T58" fmla="*/ 59159 w 256"/>
              <a:gd name="T59" fmla="*/ 276578 h 216"/>
              <a:gd name="T60" fmla="*/ 59159 w 256"/>
              <a:gd name="T61" fmla="*/ 204141 h 216"/>
              <a:gd name="T62" fmla="*/ 78879 w 256"/>
              <a:gd name="T63" fmla="*/ 184385 h 216"/>
              <a:gd name="T64" fmla="*/ 118318 w 256"/>
              <a:gd name="T65" fmla="*/ 184385 h 216"/>
              <a:gd name="T66" fmla="*/ 138038 w 256"/>
              <a:gd name="T67" fmla="*/ 204141 h 216"/>
              <a:gd name="T68" fmla="*/ 138038 w 256"/>
              <a:gd name="T69" fmla="*/ 276578 h 216"/>
              <a:gd name="T70" fmla="*/ 118318 w 256"/>
              <a:gd name="T71" fmla="*/ 296333 h 2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16">
                <a:moveTo>
                  <a:pt x="246" y="216"/>
                </a:moveTo>
                <a:cubicBezTo>
                  <a:pt x="10" y="216"/>
                  <a:pt x="10" y="216"/>
                  <a:pt x="10" y="216"/>
                </a:cubicBezTo>
                <a:cubicBezTo>
                  <a:pt x="4" y="216"/>
                  <a:pt x="0" y="212"/>
                  <a:pt x="0" y="206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196"/>
                  <a:pt x="4" y="192"/>
                  <a:pt x="10" y="192"/>
                </a:cubicBezTo>
                <a:cubicBezTo>
                  <a:pt x="246" y="192"/>
                  <a:pt x="246" y="192"/>
                  <a:pt x="246" y="192"/>
                </a:cubicBezTo>
                <a:cubicBezTo>
                  <a:pt x="252" y="192"/>
                  <a:pt x="256" y="196"/>
                  <a:pt x="256" y="202"/>
                </a:cubicBezTo>
                <a:cubicBezTo>
                  <a:pt x="256" y="206"/>
                  <a:pt x="256" y="206"/>
                  <a:pt x="256" y="206"/>
                </a:cubicBezTo>
                <a:cubicBezTo>
                  <a:pt x="256" y="212"/>
                  <a:pt x="252" y="216"/>
                  <a:pt x="246" y="216"/>
                </a:cubicBezTo>
                <a:moveTo>
                  <a:pt x="208" y="180"/>
                </a:moveTo>
                <a:cubicBezTo>
                  <a:pt x="184" y="180"/>
                  <a:pt x="184" y="180"/>
                  <a:pt x="184" y="180"/>
                </a:cubicBezTo>
                <a:cubicBezTo>
                  <a:pt x="177" y="180"/>
                  <a:pt x="172" y="175"/>
                  <a:pt x="172" y="168"/>
                </a:cubicBezTo>
                <a:cubicBezTo>
                  <a:pt x="172" y="12"/>
                  <a:pt x="172" y="12"/>
                  <a:pt x="172" y="12"/>
                </a:cubicBezTo>
                <a:cubicBezTo>
                  <a:pt x="172" y="5"/>
                  <a:pt x="177" y="0"/>
                  <a:pt x="184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15" y="0"/>
                  <a:pt x="220" y="5"/>
                  <a:pt x="220" y="12"/>
                </a:cubicBezTo>
                <a:cubicBezTo>
                  <a:pt x="220" y="168"/>
                  <a:pt x="220" y="168"/>
                  <a:pt x="220" y="168"/>
                </a:cubicBezTo>
                <a:cubicBezTo>
                  <a:pt x="220" y="175"/>
                  <a:pt x="215" y="180"/>
                  <a:pt x="208" y="180"/>
                </a:cubicBezTo>
                <a:moveTo>
                  <a:pt x="140" y="180"/>
                </a:moveTo>
                <a:cubicBezTo>
                  <a:pt x="116" y="180"/>
                  <a:pt x="116" y="180"/>
                  <a:pt x="116" y="180"/>
                </a:cubicBezTo>
                <a:cubicBezTo>
                  <a:pt x="109" y="180"/>
                  <a:pt x="104" y="175"/>
                  <a:pt x="104" y="168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61"/>
                  <a:pt x="109" y="56"/>
                  <a:pt x="116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7" y="56"/>
                  <a:pt x="152" y="61"/>
                  <a:pt x="152" y="68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152" y="175"/>
                  <a:pt x="147" y="180"/>
                  <a:pt x="140" y="180"/>
                </a:cubicBezTo>
                <a:moveTo>
                  <a:pt x="72" y="180"/>
                </a:moveTo>
                <a:cubicBezTo>
                  <a:pt x="48" y="180"/>
                  <a:pt x="48" y="180"/>
                  <a:pt x="48" y="180"/>
                </a:cubicBezTo>
                <a:cubicBezTo>
                  <a:pt x="41" y="180"/>
                  <a:pt x="36" y="175"/>
                  <a:pt x="36" y="168"/>
                </a:cubicBezTo>
                <a:cubicBezTo>
                  <a:pt x="36" y="124"/>
                  <a:pt x="36" y="124"/>
                  <a:pt x="36" y="124"/>
                </a:cubicBezTo>
                <a:cubicBezTo>
                  <a:pt x="36" y="117"/>
                  <a:pt x="41" y="112"/>
                  <a:pt x="48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9" y="112"/>
                  <a:pt x="84" y="117"/>
                  <a:pt x="84" y="124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75"/>
                  <a:pt x="79" y="180"/>
                  <a:pt x="72" y="18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0" name="Freeform 32"/>
          <p:cNvSpPr>
            <a:spLocks noEditPoints="1"/>
          </p:cNvSpPr>
          <p:nvPr/>
        </p:nvSpPr>
        <p:spPr bwMode="auto">
          <a:xfrm>
            <a:off x="6230137" y="1144797"/>
            <a:ext cx="319556" cy="257420"/>
          </a:xfrm>
          <a:custGeom>
            <a:avLst/>
            <a:gdLst>
              <a:gd name="T0" fmla="*/ 326414 w 208"/>
              <a:gd name="T1" fmla="*/ 276225 h 168"/>
              <a:gd name="T2" fmla="*/ 174747 w 208"/>
              <a:gd name="T3" fmla="*/ 276225 h 168"/>
              <a:gd name="T4" fmla="*/ 158262 w 208"/>
              <a:gd name="T5" fmla="*/ 259783 h 168"/>
              <a:gd name="T6" fmla="*/ 158262 w 208"/>
              <a:gd name="T7" fmla="*/ 253206 h 168"/>
              <a:gd name="T8" fmla="*/ 174747 w 208"/>
              <a:gd name="T9" fmla="*/ 236764 h 168"/>
              <a:gd name="T10" fmla="*/ 326414 w 208"/>
              <a:gd name="T11" fmla="*/ 236764 h 168"/>
              <a:gd name="T12" fmla="*/ 342900 w 208"/>
              <a:gd name="T13" fmla="*/ 253206 h 168"/>
              <a:gd name="T14" fmla="*/ 342900 w 208"/>
              <a:gd name="T15" fmla="*/ 259783 h 168"/>
              <a:gd name="T16" fmla="*/ 326414 w 208"/>
              <a:gd name="T17" fmla="*/ 276225 h 168"/>
              <a:gd name="T18" fmla="*/ 151667 w 208"/>
              <a:gd name="T19" fmla="*/ 152910 h 168"/>
              <a:gd name="T20" fmla="*/ 151667 w 208"/>
              <a:gd name="T21" fmla="*/ 152910 h 168"/>
              <a:gd name="T22" fmla="*/ 32971 w 208"/>
              <a:gd name="T23" fmla="*/ 271292 h 168"/>
              <a:gd name="T24" fmla="*/ 32971 w 208"/>
              <a:gd name="T25" fmla="*/ 271292 h 168"/>
              <a:gd name="T26" fmla="*/ 19783 w 208"/>
              <a:gd name="T27" fmla="*/ 276225 h 168"/>
              <a:gd name="T28" fmla="*/ 0 w 208"/>
              <a:gd name="T29" fmla="*/ 256495 h 168"/>
              <a:gd name="T30" fmla="*/ 4946 w 208"/>
              <a:gd name="T31" fmla="*/ 243341 h 168"/>
              <a:gd name="T32" fmla="*/ 4946 w 208"/>
              <a:gd name="T33" fmla="*/ 243341 h 168"/>
              <a:gd name="T34" fmla="*/ 110453 w 208"/>
              <a:gd name="T35" fmla="*/ 138113 h 168"/>
              <a:gd name="T36" fmla="*/ 6594 w 208"/>
              <a:gd name="T37" fmla="*/ 34528 h 168"/>
              <a:gd name="T38" fmla="*/ 0 w 208"/>
              <a:gd name="T39" fmla="*/ 19730 h 168"/>
              <a:gd name="T40" fmla="*/ 19783 w 208"/>
              <a:gd name="T41" fmla="*/ 0 h 168"/>
              <a:gd name="T42" fmla="*/ 32971 w 208"/>
              <a:gd name="T43" fmla="*/ 4933 h 168"/>
              <a:gd name="T44" fmla="*/ 32971 w 208"/>
              <a:gd name="T45" fmla="*/ 4933 h 168"/>
              <a:gd name="T46" fmla="*/ 151667 w 208"/>
              <a:gd name="T47" fmla="*/ 123315 h 168"/>
              <a:gd name="T48" fmla="*/ 151667 w 208"/>
              <a:gd name="T49" fmla="*/ 123315 h 168"/>
              <a:gd name="T50" fmla="*/ 158262 w 208"/>
              <a:gd name="T51" fmla="*/ 138113 h 168"/>
              <a:gd name="T52" fmla="*/ 158262 w 208"/>
              <a:gd name="T53" fmla="*/ 138113 h 168"/>
              <a:gd name="T54" fmla="*/ 158262 w 208"/>
              <a:gd name="T55" fmla="*/ 138113 h 168"/>
              <a:gd name="T56" fmla="*/ 151667 w 208"/>
              <a:gd name="T57" fmla="*/ 152910 h 16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8" h="168">
                <a:moveTo>
                  <a:pt x="198" y="168"/>
                </a:moveTo>
                <a:cubicBezTo>
                  <a:pt x="106" y="168"/>
                  <a:pt x="106" y="168"/>
                  <a:pt x="106" y="168"/>
                </a:cubicBezTo>
                <a:cubicBezTo>
                  <a:pt x="100" y="168"/>
                  <a:pt x="96" y="164"/>
                  <a:pt x="96" y="158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96" y="148"/>
                  <a:pt x="100" y="144"/>
                  <a:pt x="106" y="144"/>
                </a:cubicBezTo>
                <a:cubicBezTo>
                  <a:pt x="198" y="144"/>
                  <a:pt x="198" y="144"/>
                  <a:pt x="198" y="144"/>
                </a:cubicBezTo>
                <a:cubicBezTo>
                  <a:pt x="204" y="144"/>
                  <a:pt x="208" y="148"/>
                  <a:pt x="208" y="154"/>
                </a:cubicBezTo>
                <a:cubicBezTo>
                  <a:pt x="208" y="158"/>
                  <a:pt x="208" y="158"/>
                  <a:pt x="208" y="158"/>
                </a:cubicBezTo>
                <a:cubicBezTo>
                  <a:pt x="208" y="164"/>
                  <a:pt x="204" y="168"/>
                  <a:pt x="198" y="168"/>
                </a:cubicBezTo>
                <a:moveTo>
                  <a:pt x="92" y="93"/>
                </a:moveTo>
                <a:cubicBezTo>
                  <a:pt x="92" y="93"/>
                  <a:pt x="92" y="93"/>
                  <a:pt x="92" y="93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18" y="167"/>
                  <a:pt x="15" y="168"/>
                  <a:pt x="12" y="168"/>
                </a:cubicBezTo>
                <a:cubicBezTo>
                  <a:pt x="5" y="168"/>
                  <a:pt x="0" y="163"/>
                  <a:pt x="0" y="156"/>
                </a:cubicBezTo>
                <a:cubicBezTo>
                  <a:pt x="0" y="153"/>
                  <a:pt x="1" y="150"/>
                  <a:pt x="3" y="148"/>
                </a:cubicBezTo>
                <a:cubicBezTo>
                  <a:pt x="3" y="148"/>
                  <a:pt x="3" y="148"/>
                  <a:pt x="3" y="148"/>
                </a:cubicBezTo>
                <a:cubicBezTo>
                  <a:pt x="67" y="84"/>
                  <a:pt x="67" y="84"/>
                  <a:pt x="67" y="84"/>
                </a:cubicBezTo>
                <a:cubicBezTo>
                  <a:pt x="4" y="21"/>
                  <a:pt x="4" y="21"/>
                  <a:pt x="4" y="21"/>
                </a:cubicBezTo>
                <a:cubicBezTo>
                  <a:pt x="2" y="19"/>
                  <a:pt x="0" y="16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5" y="77"/>
                  <a:pt x="96" y="81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7"/>
                  <a:pt x="95" y="90"/>
                  <a:pt x="92" y="93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1" name="Freeform 33"/>
          <p:cNvSpPr>
            <a:spLocks noEditPoints="1"/>
          </p:cNvSpPr>
          <p:nvPr/>
        </p:nvSpPr>
        <p:spPr bwMode="auto">
          <a:xfrm>
            <a:off x="5508178" y="1164031"/>
            <a:ext cx="392048" cy="220433"/>
          </a:xfrm>
          <a:custGeom>
            <a:avLst/>
            <a:gdLst>
              <a:gd name="T0" fmla="*/ 400968 w 256"/>
              <a:gd name="T1" fmla="*/ 39423 h 144"/>
              <a:gd name="T2" fmla="*/ 203771 w 256"/>
              <a:gd name="T3" fmla="*/ 39423 h 144"/>
              <a:gd name="T4" fmla="*/ 184051 w 256"/>
              <a:gd name="T5" fmla="*/ 19711 h 144"/>
              <a:gd name="T6" fmla="*/ 203771 w 256"/>
              <a:gd name="T7" fmla="*/ 0 h 144"/>
              <a:gd name="T8" fmla="*/ 400968 w 256"/>
              <a:gd name="T9" fmla="*/ 0 h 144"/>
              <a:gd name="T10" fmla="*/ 420688 w 256"/>
              <a:gd name="T11" fmla="*/ 19711 h 144"/>
              <a:gd name="T12" fmla="*/ 400968 w 256"/>
              <a:gd name="T13" fmla="*/ 39423 h 144"/>
              <a:gd name="T14" fmla="*/ 400968 w 256"/>
              <a:gd name="T15" fmla="*/ 197114 h 144"/>
              <a:gd name="T16" fmla="*/ 420688 w 256"/>
              <a:gd name="T17" fmla="*/ 216826 h 144"/>
              <a:gd name="T18" fmla="*/ 400968 w 256"/>
              <a:gd name="T19" fmla="*/ 236537 h 144"/>
              <a:gd name="T20" fmla="*/ 203771 w 256"/>
              <a:gd name="T21" fmla="*/ 236537 h 144"/>
              <a:gd name="T22" fmla="*/ 187338 w 256"/>
              <a:gd name="T23" fmla="*/ 226681 h 144"/>
              <a:gd name="T24" fmla="*/ 187338 w 256"/>
              <a:gd name="T25" fmla="*/ 226681 h 144"/>
              <a:gd name="T26" fmla="*/ 67376 w 256"/>
              <a:gd name="T27" fmla="*/ 39423 h 144"/>
              <a:gd name="T28" fmla="*/ 19720 w 256"/>
              <a:gd name="T29" fmla="*/ 39423 h 144"/>
              <a:gd name="T30" fmla="*/ 0 w 256"/>
              <a:gd name="T31" fmla="*/ 19711 h 144"/>
              <a:gd name="T32" fmla="*/ 19720 w 256"/>
              <a:gd name="T33" fmla="*/ 0 h 144"/>
              <a:gd name="T34" fmla="*/ 78879 w 256"/>
              <a:gd name="T35" fmla="*/ 0 h 144"/>
              <a:gd name="T36" fmla="*/ 95312 w 256"/>
              <a:gd name="T37" fmla="*/ 9856 h 144"/>
              <a:gd name="T38" fmla="*/ 95312 w 256"/>
              <a:gd name="T39" fmla="*/ 9856 h 144"/>
              <a:gd name="T40" fmla="*/ 215274 w 256"/>
              <a:gd name="T41" fmla="*/ 197114 h 144"/>
              <a:gd name="T42" fmla="*/ 400968 w 256"/>
              <a:gd name="T43" fmla="*/ 197114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56" h="144">
                <a:moveTo>
                  <a:pt x="244" y="24"/>
                </a:moveTo>
                <a:cubicBezTo>
                  <a:pt x="124" y="24"/>
                  <a:pt x="124" y="24"/>
                  <a:pt x="124" y="24"/>
                </a:cubicBezTo>
                <a:cubicBezTo>
                  <a:pt x="117" y="24"/>
                  <a:pt x="112" y="19"/>
                  <a:pt x="112" y="12"/>
                </a:cubicBezTo>
                <a:cubicBezTo>
                  <a:pt x="112" y="5"/>
                  <a:pt x="117" y="0"/>
                  <a:pt x="12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244" y="120"/>
                </a:moveTo>
                <a:cubicBezTo>
                  <a:pt x="251" y="120"/>
                  <a:pt x="256" y="125"/>
                  <a:pt x="256" y="132"/>
                </a:cubicBezTo>
                <a:cubicBezTo>
                  <a:pt x="256" y="139"/>
                  <a:pt x="251" y="144"/>
                  <a:pt x="244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0" y="144"/>
                  <a:pt x="116" y="142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41" y="24"/>
                  <a:pt x="41" y="24"/>
                  <a:pt x="41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2" y="0"/>
                  <a:pt x="56" y="2"/>
                  <a:pt x="58" y="6"/>
                </a:cubicBezTo>
                <a:cubicBezTo>
                  <a:pt x="58" y="6"/>
                  <a:pt x="58" y="6"/>
                  <a:pt x="58" y="6"/>
                </a:cubicBezTo>
                <a:cubicBezTo>
                  <a:pt x="131" y="120"/>
                  <a:pt x="131" y="120"/>
                  <a:pt x="131" y="120"/>
                </a:cubicBezTo>
                <a:lnTo>
                  <a:pt x="244" y="12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2" name="Freeform 34"/>
          <p:cNvSpPr>
            <a:spLocks noEditPoints="1"/>
          </p:cNvSpPr>
          <p:nvPr/>
        </p:nvSpPr>
        <p:spPr bwMode="auto">
          <a:xfrm>
            <a:off x="4827643" y="1084141"/>
            <a:ext cx="380213" cy="380211"/>
          </a:xfrm>
          <a:custGeom>
            <a:avLst/>
            <a:gdLst>
              <a:gd name="T0" fmla="*/ 329023 w 248"/>
              <a:gd name="T1" fmla="*/ 157930 h 248"/>
              <a:gd name="T2" fmla="*/ 289540 w 248"/>
              <a:gd name="T3" fmla="*/ 157930 h 248"/>
              <a:gd name="T4" fmla="*/ 289540 w 248"/>
              <a:gd name="T5" fmla="*/ 250057 h 248"/>
              <a:gd name="T6" fmla="*/ 329023 w 248"/>
              <a:gd name="T7" fmla="*/ 250057 h 248"/>
              <a:gd name="T8" fmla="*/ 407988 w 248"/>
              <a:gd name="T9" fmla="*/ 329022 h 248"/>
              <a:gd name="T10" fmla="*/ 329023 w 248"/>
              <a:gd name="T11" fmla="*/ 407987 h 248"/>
              <a:gd name="T12" fmla="*/ 250057 w 248"/>
              <a:gd name="T13" fmla="*/ 329022 h 248"/>
              <a:gd name="T14" fmla="*/ 250057 w 248"/>
              <a:gd name="T15" fmla="*/ 289539 h 248"/>
              <a:gd name="T16" fmla="*/ 157931 w 248"/>
              <a:gd name="T17" fmla="*/ 289539 h 248"/>
              <a:gd name="T18" fmla="*/ 157931 w 248"/>
              <a:gd name="T19" fmla="*/ 329022 h 248"/>
              <a:gd name="T20" fmla="*/ 78965 w 248"/>
              <a:gd name="T21" fmla="*/ 407987 h 248"/>
              <a:gd name="T22" fmla="*/ 0 w 248"/>
              <a:gd name="T23" fmla="*/ 329022 h 248"/>
              <a:gd name="T24" fmla="*/ 78965 w 248"/>
              <a:gd name="T25" fmla="*/ 250057 h 248"/>
              <a:gd name="T26" fmla="*/ 118448 w 248"/>
              <a:gd name="T27" fmla="*/ 250057 h 248"/>
              <a:gd name="T28" fmla="*/ 118448 w 248"/>
              <a:gd name="T29" fmla="*/ 157930 h 248"/>
              <a:gd name="T30" fmla="*/ 78965 w 248"/>
              <a:gd name="T31" fmla="*/ 157930 h 248"/>
              <a:gd name="T32" fmla="*/ 0 w 248"/>
              <a:gd name="T33" fmla="*/ 78965 h 248"/>
              <a:gd name="T34" fmla="*/ 78965 w 248"/>
              <a:gd name="T35" fmla="*/ 0 h 248"/>
              <a:gd name="T36" fmla="*/ 157931 w 248"/>
              <a:gd name="T37" fmla="*/ 78965 h 248"/>
              <a:gd name="T38" fmla="*/ 157931 w 248"/>
              <a:gd name="T39" fmla="*/ 118448 h 248"/>
              <a:gd name="T40" fmla="*/ 250057 w 248"/>
              <a:gd name="T41" fmla="*/ 118448 h 248"/>
              <a:gd name="T42" fmla="*/ 250057 w 248"/>
              <a:gd name="T43" fmla="*/ 78965 h 248"/>
              <a:gd name="T44" fmla="*/ 329023 w 248"/>
              <a:gd name="T45" fmla="*/ 0 h 248"/>
              <a:gd name="T46" fmla="*/ 407988 w 248"/>
              <a:gd name="T47" fmla="*/ 78965 h 248"/>
              <a:gd name="T48" fmla="*/ 329023 w 248"/>
              <a:gd name="T49" fmla="*/ 157930 h 248"/>
              <a:gd name="T50" fmla="*/ 289540 w 248"/>
              <a:gd name="T51" fmla="*/ 329022 h 248"/>
              <a:gd name="T52" fmla="*/ 329023 w 248"/>
              <a:gd name="T53" fmla="*/ 368504 h 248"/>
              <a:gd name="T54" fmla="*/ 368505 w 248"/>
              <a:gd name="T55" fmla="*/ 329022 h 248"/>
              <a:gd name="T56" fmla="*/ 335603 w 248"/>
              <a:gd name="T57" fmla="*/ 289539 h 248"/>
              <a:gd name="T58" fmla="*/ 335603 w 248"/>
              <a:gd name="T59" fmla="*/ 289539 h 248"/>
              <a:gd name="T60" fmla="*/ 289540 w 248"/>
              <a:gd name="T61" fmla="*/ 289539 h 248"/>
              <a:gd name="T62" fmla="*/ 289540 w 248"/>
              <a:gd name="T63" fmla="*/ 329022 h 248"/>
              <a:gd name="T64" fmla="*/ 118448 w 248"/>
              <a:gd name="T65" fmla="*/ 78965 h 248"/>
              <a:gd name="T66" fmla="*/ 78965 w 248"/>
              <a:gd name="T67" fmla="*/ 39483 h 248"/>
              <a:gd name="T68" fmla="*/ 39483 w 248"/>
              <a:gd name="T69" fmla="*/ 78965 h 248"/>
              <a:gd name="T70" fmla="*/ 78965 w 248"/>
              <a:gd name="T71" fmla="*/ 118448 h 248"/>
              <a:gd name="T72" fmla="*/ 118448 w 248"/>
              <a:gd name="T73" fmla="*/ 118448 h 248"/>
              <a:gd name="T74" fmla="*/ 118448 w 248"/>
              <a:gd name="T75" fmla="*/ 78965 h 248"/>
              <a:gd name="T76" fmla="*/ 39483 w 248"/>
              <a:gd name="T77" fmla="*/ 329022 h 248"/>
              <a:gd name="T78" fmla="*/ 78965 w 248"/>
              <a:gd name="T79" fmla="*/ 368504 h 248"/>
              <a:gd name="T80" fmla="*/ 118448 w 248"/>
              <a:gd name="T81" fmla="*/ 329022 h 248"/>
              <a:gd name="T82" fmla="*/ 118448 w 248"/>
              <a:gd name="T83" fmla="*/ 289539 h 248"/>
              <a:gd name="T84" fmla="*/ 78965 w 248"/>
              <a:gd name="T85" fmla="*/ 289539 h 248"/>
              <a:gd name="T86" fmla="*/ 39483 w 248"/>
              <a:gd name="T87" fmla="*/ 329022 h 248"/>
              <a:gd name="T88" fmla="*/ 250057 w 248"/>
              <a:gd name="T89" fmla="*/ 157930 h 248"/>
              <a:gd name="T90" fmla="*/ 157931 w 248"/>
              <a:gd name="T91" fmla="*/ 157930 h 248"/>
              <a:gd name="T92" fmla="*/ 157931 w 248"/>
              <a:gd name="T93" fmla="*/ 250057 h 248"/>
              <a:gd name="T94" fmla="*/ 250057 w 248"/>
              <a:gd name="T95" fmla="*/ 250057 h 248"/>
              <a:gd name="T96" fmla="*/ 250057 w 248"/>
              <a:gd name="T97" fmla="*/ 157930 h 248"/>
              <a:gd name="T98" fmla="*/ 329023 w 248"/>
              <a:gd name="T99" fmla="*/ 39483 h 248"/>
              <a:gd name="T100" fmla="*/ 289540 w 248"/>
              <a:gd name="T101" fmla="*/ 78965 h 248"/>
              <a:gd name="T102" fmla="*/ 289540 w 248"/>
              <a:gd name="T103" fmla="*/ 118448 h 248"/>
              <a:gd name="T104" fmla="*/ 329023 w 248"/>
              <a:gd name="T105" fmla="*/ 118448 h 248"/>
              <a:gd name="T106" fmla="*/ 368505 w 248"/>
              <a:gd name="T107" fmla="*/ 78965 h 248"/>
              <a:gd name="T108" fmla="*/ 329023 w 248"/>
              <a:gd name="T109" fmla="*/ 39483 h 2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48" h="248">
                <a:moveTo>
                  <a:pt x="200" y="96"/>
                </a:moveTo>
                <a:cubicBezTo>
                  <a:pt x="176" y="96"/>
                  <a:pt x="176" y="96"/>
                  <a:pt x="176" y="96"/>
                </a:cubicBezTo>
                <a:cubicBezTo>
                  <a:pt x="176" y="152"/>
                  <a:pt x="176" y="152"/>
                  <a:pt x="176" y="152"/>
                </a:cubicBezTo>
                <a:cubicBezTo>
                  <a:pt x="200" y="152"/>
                  <a:pt x="200" y="152"/>
                  <a:pt x="200" y="152"/>
                </a:cubicBezTo>
                <a:cubicBezTo>
                  <a:pt x="227" y="152"/>
                  <a:pt x="248" y="173"/>
                  <a:pt x="248" y="200"/>
                </a:cubicBezTo>
                <a:cubicBezTo>
                  <a:pt x="248" y="227"/>
                  <a:pt x="227" y="248"/>
                  <a:pt x="200" y="248"/>
                </a:cubicBezTo>
                <a:cubicBezTo>
                  <a:pt x="173" y="248"/>
                  <a:pt x="152" y="227"/>
                  <a:pt x="152" y="200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96" y="176"/>
                  <a:pt x="96" y="176"/>
                  <a:pt x="96" y="176"/>
                </a:cubicBezTo>
                <a:cubicBezTo>
                  <a:pt x="96" y="200"/>
                  <a:pt x="96" y="200"/>
                  <a:pt x="96" y="200"/>
                </a:cubicBezTo>
                <a:cubicBezTo>
                  <a:pt x="96" y="227"/>
                  <a:pt x="75" y="248"/>
                  <a:pt x="48" y="248"/>
                </a:cubicBezTo>
                <a:cubicBezTo>
                  <a:pt x="21" y="248"/>
                  <a:pt x="0" y="227"/>
                  <a:pt x="0" y="200"/>
                </a:cubicBezTo>
                <a:cubicBezTo>
                  <a:pt x="0" y="173"/>
                  <a:pt x="21" y="152"/>
                  <a:pt x="48" y="15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2" y="96"/>
                  <a:pt x="72" y="96"/>
                  <a:pt x="72" y="96"/>
                </a:cubicBezTo>
                <a:cubicBezTo>
                  <a:pt x="48" y="96"/>
                  <a:pt x="48" y="96"/>
                  <a:pt x="48" y="96"/>
                </a:cubicBezTo>
                <a:cubicBezTo>
                  <a:pt x="21" y="96"/>
                  <a:pt x="0" y="75"/>
                  <a:pt x="0" y="48"/>
                </a:cubicBezTo>
                <a:cubicBezTo>
                  <a:pt x="0" y="21"/>
                  <a:pt x="21" y="0"/>
                  <a:pt x="48" y="0"/>
                </a:cubicBezTo>
                <a:cubicBezTo>
                  <a:pt x="75" y="0"/>
                  <a:pt x="96" y="21"/>
                  <a:pt x="96" y="48"/>
                </a:cubicBezTo>
                <a:cubicBezTo>
                  <a:pt x="96" y="72"/>
                  <a:pt x="96" y="72"/>
                  <a:pt x="96" y="72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21"/>
                  <a:pt x="173" y="0"/>
                  <a:pt x="200" y="0"/>
                </a:cubicBezTo>
                <a:cubicBezTo>
                  <a:pt x="227" y="0"/>
                  <a:pt x="248" y="21"/>
                  <a:pt x="248" y="48"/>
                </a:cubicBezTo>
                <a:cubicBezTo>
                  <a:pt x="248" y="75"/>
                  <a:pt x="227" y="96"/>
                  <a:pt x="200" y="96"/>
                </a:cubicBezTo>
                <a:moveTo>
                  <a:pt x="176" y="200"/>
                </a:moveTo>
                <a:cubicBezTo>
                  <a:pt x="176" y="213"/>
                  <a:pt x="187" y="224"/>
                  <a:pt x="200" y="224"/>
                </a:cubicBezTo>
                <a:cubicBezTo>
                  <a:pt x="213" y="224"/>
                  <a:pt x="224" y="213"/>
                  <a:pt x="224" y="200"/>
                </a:cubicBezTo>
                <a:cubicBezTo>
                  <a:pt x="224" y="188"/>
                  <a:pt x="215" y="178"/>
                  <a:pt x="204" y="176"/>
                </a:cubicBezTo>
                <a:cubicBezTo>
                  <a:pt x="204" y="176"/>
                  <a:pt x="204" y="176"/>
                  <a:pt x="204" y="176"/>
                </a:cubicBezTo>
                <a:cubicBezTo>
                  <a:pt x="176" y="176"/>
                  <a:pt x="176" y="176"/>
                  <a:pt x="176" y="176"/>
                </a:cubicBezTo>
                <a:lnTo>
                  <a:pt x="176" y="200"/>
                </a:lnTo>
                <a:close/>
                <a:moveTo>
                  <a:pt x="72" y="48"/>
                </a:moveTo>
                <a:cubicBezTo>
                  <a:pt x="72" y="35"/>
                  <a:pt x="61" y="24"/>
                  <a:pt x="48" y="24"/>
                </a:cubicBezTo>
                <a:cubicBezTo>
                  <a:pt x="35" y="24"/>
                  <a:pt x="24" y="35"/>
                  <a:pt x="24" y="48"/>
                </a:cubicBezTo>
                <a:cubicBezTo>
                  <a:pt x="24" y="61"/>
                  <a:pt x="35" y="72"/>
                  <a:pt x="48" y="72"/>
                </a:cubicBezTo>
                <a:cubicBezTo>
                  <a:pt x="72" y="72"/>
                  <a:pt x="72" y="72"/>
                  <a:pt x="72" y="72"/>
                </a:cubicBezTo>
                <a:lnTo>
                  <a:pt x="72" y="48"/>
                </a:lnTo>
                <a:close/>
                <a:moveTo>
                  <a:pt x="24" y="200"/>
                </a:moveTo>
                <a:cubicBezTo>
                  <a:pt x="24" y="213"/>
                  <a:pt x="35" y="224"/>
                  <a:pt x="48" y="224"/>
                </a:cubicBezTo>
                <a:cubicBezTo>
                  <a:pt x="61" y="224"/>
                  <a:pt x="72" y="213"/>
                  <a:pt x="72" y="200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48" y="176"/>
                  <a:pt x="48" y="176"/>
                  <a:pt x="48" y="176"/>
                </a:cubicBezTo>
                <a:cubicBezTo>
                  <a:pt x="35" y="176"/>
                  <a:pt x="24" y="187"/>
                  <a:pt x="24" y="200"/>
                </a:cubicBezTo>
                <a:moveTo>
                  <a:pt x="152" y="96"/>
                </a:moveTo>
                <a:cubicBezTo>
                  <a:pt x="96" y="96"/>
                  <a:pt x="96" y="96"/>
                  <a:pt x="96" y="96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152" y="152"/>
                  <a:pt x="152" y="152"/>
                  <a:pt x="152" y="152"/>
                </a:cubicBezTo>
                <a:lnTo>
                  <a:pt x="152" y="96"/>
                </a:lnTo>
                <a:close/>
                <a:moveTo>
                  <a:pt x="200" y="24"/>
                </a:moveTo>
                <a:cubicBezTo>
                  <a:pt x="187" y="24"/>
                  <a:pt x="176" y="35"/>
                  <a:pt x="176" y="48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200" y="72"/>
                  <a:pt x="200" y="72"/>
                  <a:pt x="200" y="72"/>
                </a:cubicBezTo>
                <a:cubicBezTo>
                  <a:pt x="213" y="72"/>
                  <a:pt x="224" y="61"/>
                  <a:pt x="224" y="48"/>
                </a:cubicBezTo>
                <a:cubicBezTo>
                  <a:pt x="224" y="35"/>
                  <a:pt x="213" y="24"/>
                  <a:pt x="200" y="2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3" name="Freeform 35"/>
          <p:cNvSpPr/>
          <p:nvPr/>
        </p:nvSpPr>
        <p:spPr bwMode="auto">
          <a:xfrm>
            <a:off x="4135273" y="1175865"/>
            <a:ext cx="392048" cy="196763"/>
          </a:xfrm>
          <a:custGeom>
            <a:avLst/>
            <a:gdLst>
              <a:gd name="T0" fmla="*/ 400968 w 256"/>
              <a:gd name="T1" fmla="*/ 92372 h 128"/>
              <a:gd name="T2" fmla="*/ 381249 w 256"/>
              <a:gd name="T3" fmla="*/ 112167 h 128"/>
              <a:gd name="T4" fmla="*/ 381249 w 256"/>
              <a:gd name="T5" fmla="*/ 143507 h 128"/>
              <a:gd name="T6" fmla="*/ 282650 w 256"/>
              <a:gd name="T7" fmla="*/ 44537 h 128"/>
              <a:gd name="T8" fmla="*/ 243210 w 256"/>
              <a:gd name="T9" fmla="*/ 6598 h 128"/>
              <a:gd name="T10" fmla="*/ 230064 w 256"/>
              <a:gd name="T11" fmla="*/ 0 h 128"/>
              <a:gd name="T12" fmla="*/ 216917 w 256"/>
              <a:gd name="T13" fmla="*/ 6598 h 128"/>
              <a:gd name="T14" fmla="*/ 124892 w 256"/>
              <a:gd name="T15" fmla="*/ 97321 h 128"/>
              <a:gd name="T16" fmla="*/ 32866 w 256"/>
              <a:gd name="T17" fmla="*/ 6598 h 128"/>
              <a:gd name="T18" fmla="*/ 19720 w 256"/>
              <a:gd name="T19" fmla="*/ 0 h 128"/>
              <a:gd name="T20" fmla="*/ 0 w 256"/>
              <a:gd name="T21" fmla="*/ 19794 h 128"/>
              <a:gd name="T22" fmla="*/ 6573 w 256"/>
              <a:gd name="T23" fmla="*/ 32990 h 128"/>
              <a:gd name="T24" fmla="*/ 111745 w 256"/>
              <a:gd name="T25" fmla="*/ 138559 h 128"/>
              <a:gd name="T26" fmla="*/ 124892 w 256"/>
              <a:gd name="T27" fmla="*/ 145157 h 128"/>
              <a:gd name="T28" fmla="*/ 138038 w 256"/>
              <a:gd name="T29" fmla="*/ 138559 h 128"/>
              <a:gd name="T30" fmla="*/ 230064 w 256"/>
              <a:gd name="T31" fmla="*/ 47836 h 128"/>
              <a:gd name="T32" fmla="*/ 254713 w 256"/>
              <a:gd name="T33" fmla="*/ 72578 h 128"/>
              <a:gd name="T34" fmla="*/ 258000 w 256"/>
              <a:gd name="T35" fmla="*/ 75877 h 128"/>
              <a:gd name="T36" fmla="*/ 269503 w 256"/>
              <a:gd name="T37" fmla="*/ 85774 h 128"/>
              <a:gd name="T38" fmla="*/ 353312 w 256"/>
              <a:gd name="T39" fmla="*/ 171549 h 128"/>
              <a:gd name="T40" fmla="*/ 322089 w 256"/>
              <a:gd name="T41" fmla="*/ 171549 h 128"/>
              <a:gd name="T42" fmla="*/ 302370 w 256"/>
              <a:gd name="T43" fmla="*/ 191343 h 128"/>
              <a:gd name="T44" fmla="*/ 322089 w 256"/>
              <a:gd name="T45" fmla="*/ 211137 h 128"/>
              <a:gd name="T46" fmla="*/ 400968 w 256"/>
              <a:gd name="T47" fmla="*/ 211137 h 128"/>
              <a:gd name="T48" fmla="*/ 420688 w 256"/>
              <a:gd name="T49" fmla="*/ 191343 h 128"/>
              <a:gd name="T50" fmla="*/ 420688 w 256"/>
              <a:gd name="T51" fmla="*/ 112167 h 128"/>
              <a:gd name="T52" fmla="*/ 400968 w 256"/>
              <a:gd name="T53" fmla="*/ 92372 h 12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128">
                <a:moveTo>
                  <a:pt x="244" y="56"/>
                </a:moveTo>
                <a:cubicBezTo>
                  <a:pt x="237" y="56"/>
                  <a:pt x="232" y="61"/>
                  <a:pt x="232" y="68"/>
                </a:cubicBezTo>
                <a:cubicBezTo>
                  <a:pt x="232" y="87"/>
                  <a:pt x="232" y="87"/>
                  <a:pt x="232" y="87"/>
                </a:cubicBezTo>
                <a:cubicBezTo>
                  <a:pt x="172" y="27"/>
                  <a:pt x="172" y="27"/>
                  <a:pt x="172" y="27"/>
                </a:cubicBezTo>
                <a:cubicBezTo>
                  <a:pt x="148" y="4"/>
                  <a:pt x="148" y="4"/>
                  <a:pt x="148" y="4"/>
                </a:cubicBezTo>
                <a:cubicBezTo>
                  <a:pt x="146" y="1"/>
                  <a:pt x="143" y="0"/>
                  <a:pt x="140" y="0"/>
                </a:cubicBezTo>
                <a:cubicBezTo>
                  <a:pt x="137" y="0"/>
                  <a:pt x="134" y="1"/>
                  <a:pt x="132" y="4"/>
                </a:cubicBezTo>
                <a:cubicBezTo>
                  <a:pt x="76" y="59"/>
                  <a:pt x="76" y="59"/>
                  <a:pt x="76" y="59"/>
                </a:cubicBezTo>
                <a:cubicBezTo>
                  <a:pt x="20" y="4"/>
                  <a:pt x="20" y="4"/>
                  <a:pt x="20" y="4"/>
                </a:cubicBezTo>
                <a:cubicBezTo>
                  <a:pt x="18" y="1"/>
                  <a:pt x="15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"/>
                  <a:pt x="1" y="18"/>
                  <a:pt x="4" y="20"/>
                </a:cubicBezTo>
                <a:cubicBezTo>
                  <a:pt x="68" y="84"/>
                  <a:pt x="68" y="84"/>
                  <a:pt x="68" y="84"/>
                </a:cubicBezTo>
                <a:cubicBezTo>
                  <a:pt x="70" y="87"/>
                  <a:pt x="73" y="88"/>
                  <a:pt x="76" y="88"/>
                </a:cubicBezTo>
                <a:cubicBezTo>
                  <a:pt x="79" y="88"/>
                  <a:pt x="82" y="87"/>
                  <a:pt x="84" y="84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7" y="46"/>
                  <a:pt x="157" y="46"/>
                  <a:pt x="157" y="46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215" y="104"/>
                  <a:pt x="215" y="104"/>
                  <a:pt x="215" y="104"/>
                </a:cubicBezTo>
                <a:cubicBezTo>
                  <a:pt x="196" y="104"/>
                  <a:pt x="196" y="104"/>
                  <a:pt x="196" y="104"/>
                </a:cubicBezTo>
                <a:cubicBezTo>
                  <a:pt x="189" y="104"/>
                  <a:pt x="184" y="109"/>
                  <a:pt x="184" y="116"/>
                </a:cubicBezTo>
                <a:cubicBezTo>
                  <a:pt x="184" y="123"/>
                  <a:pt x="189" y="128"/>
                  <a:pt x="196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23"/>
                  <a:pt x="256" y="116"/>
                </a:cubicBezTo>
                <a:cubicBezTo>
                  <a:pt x="256" y="68"/>
                  <a:pt x="256" y="68"/>
                  <a:pt x="256" y="68"/>
                </a:cubicBezTo>
                <a:cubicBezTo>
                  <a:pt x="256" y="61"/>
                  <a:pt x="251" y="56"/>
                  <a:pt x="244" y="56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4" name="Freeform 36"/>
          <p:cNvSpPr/>
          <p:nvPr/>
        </p:nvSpPr>
        <p:spPr bwMode="auto">
          <a:xfrm>
            <a:off x="3448820" y="1175865"/>
            <a:ext cx="392048" cy="196763"/>
          </a:xfrm>
          <a:custGeom>
            <a:avLst/>
            <a:gdLst>
              <a:gd name="T0" fmla="*/ 400968 w 256"/>
              <a:gd name="T1" fmla="*/ 118765 h 128"/>
              <a:gd name="T2" fmla="*/ 381249 w 256"/>
              <a:gd name="T3" fmla="*/ 98970 h 128"/>
              <a:gd name="T4" fmla="*/ 381249 w 256"/>
              <a:gd name="T5" fmla="*/ 67630 h 128"/>
              <a:gd name="T6" fmla="*/ 282650 w 256"/>
              <a:gd name="T7" fmla="*/ 166600 h 128"/>
              <a:gd name="T8" fmla="*/ 243210 w 256"/>
              <a:gd name="T9" fmla="*/ 204539 h 128"/>
              <a:gd name="T10" fmla="*/ 230064 w 256"/>
              <a:gd name="T11" fmla="*/ 211137 h 128"/>
              <a:gd name="T12" fmla="*/ 216917 w 256"/>
              <a:gd name="T13" fmla="*/ 204539 h 128"/>
              <a:gd name="T14" fmla="*/ 124892 w 256"/>
              <a:gd name="T15" fmla="*/ 113816 h 128"/>
              <a:gd name="T16" fmla="*/ 32866 w 256"/>
              <a:gd name="T17" fmla="*/ 204539 h 128"/>
              <a:gd name="T18" fmla="*/ 19720 w 256"/>
              <a:gd name="T19" fmla="*/ 211137 h 128"/>
              <a:gd name="T20" fmla="*/ 0 w 256"/>
              <a:gd name="T21" fmla="*/ 191343 h 128"/>
              <a:gd name="T22" fmla="*/ 6573 w 256"/>
              <a:gd name="T23" fmla="*/ 178147 h 128"/>
              <a:gd name="T24" fmla="*/ 111745 w 256"/>
              <a:gd name="T25" fmla="*/ 72578 h 128"/>
              <a:gd name="T26" fmla="*/ 124892 w 256"/>
              <a:gd name="T27" fmla="*/ 65980 h 128"/>
              <a:gd name="T28" fmla="*/ 138038 w 256"/>
              <a:gd name="T29" fmla="*/ 72578 h 128"/>
              <a:gd name="T30" fmla="*/ 230064 w 256"/>
              <a:gd name="T31" fmla="*/ 163301 h 128"/>
              <a:gd name="T32" fmla="*/ 254713 w 256"/>
              <a:gd name="T33" fmla="*/ 138559 h 128"/>
              <a:gd name="T34" fmla="*/ 258000 w 256"/>
              <a:gd name="T35" fmla="*/ 135260 h 128"/>
              <a:gd name="T36" fmla="*/ 269503 w 256"/>
              <a:gd name="T37" fmla="*/ 125363 h 128"/>
              <a:gd name="T38" fmla="*/ 353312 w 256"/>
              <a:gd name="T39" fmla="*/ 39588 h 128"/>
              <a:gd name="T40" fmla="*/ 322089 w 256"/>
              <a:gd name="T41" fmla="*/ 39588 h 128"/>
              <a:gd name="T42" fmla="*/ 302370 w 256"/>
              <a:gd name="T43" fmla="*/ 19794 h 128"/>
              <a:gd name="T44" fmla="*/ 322089 w 256"/>
              <a:gd name="T45" fmla="*/ 0 h 128"/>
              <a:gd name="T46" fmla="*/ 400968 w 256"/>
              <a:gd name="T47" fmla="*/ 0 h 128"/>
              <a:gd name="T48" fmla="*/ 420688 w 256"/>
              <a:gd name="T49" fmla="*/ 19794 h 128"/>
              <a:gd name="T50" fmla="*/ 420688 w 256"/>
              <a:gd name="T51" fmla="*/ 98970 h 128"/>
              <a:gd name="T52" fmla="*/ 400968 w 256"/>
              <a:gd name="T53" fmla="*/ 118765 h 12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128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172" y="101"/>
                  <a:pt x="172" y="101"/>
                  <a:pt x="172" y="101"/>
                </a:cubicBezTo>
                <a:cubicBezTo>
                  <a:pt x="148" y="124"/>
                  <a:pt x="148" y="124"/>
                  <a:pt x="148" y="124"/>
                </a:cubicBezTo>
                <a:cubicBezTo>
                  <a:pt x="146" y="127"/>
                  <a:pt x="143" y="128"/>
                  <a:pt x="140" y="128"/>
                </a:cubicBezTo>
                <a:cubicBezTo>
                  <a:pt x="137" y="128"/>
                  <a:pt x="134" y="127"/>
                  <a:pt x="132" y="124"/>
                </a:cubicBezTo>
                <a:cubicBezTo>
                  <a:pt x="76" y="69"/>
                  <a:pt x="76" y="69"/>
                  <a:pt x="76" y="69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8" y="127"/>
                  <a:pt x="15" y="128"/>
                  <a:pt x="12" y="128"/>
                </a:cubicBezTo>
                <a:cubicBezTo>
                  <a:pt x="5" y="128"/>
                  <a:pt x="0" y="123"/>
                  <a:pt x="0" y="116"/>
                </a:cubicBezTo>
                <a:cubicBezTo>
                  <a:pt x="0" y="113"/>
                  <a:pt x="1" y="110"/>
                  <a:pt x="4" y="108"/>
                </a:cubicBezTo>
                <a:cubicBezTo>
                  <a:pt x="68" y="44"/>
                  <a:pt x="68" y="44"/>
                  <a:pt x="68" y="44"/>
                </a:cubicBezTo>
                <a:cubicBezTo>
                  <a:pt x="70" y="41"/>
                  <a:pt x="73" y="40"/>
                  <a:pt x="76" y="40"/>
                </a:cubicBezTo>
                <a:cubicBezTo>
                  <a:pt x="79" y="40"/>
                  <a:pt x="82" y="41"/>
                  <a:pt x="84" y="44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55" y="84"/>
                  <a:pt x="155" y="84"/>
                  <a:pt x="155" y="84"/>
                </a:cubicBezTo>
                <a:cubicBezTo>
                  <a:pt x="157" y="82"/>
                  <a:pt x="157" y="82"/>
                  <a:pt x="157" y="82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215" y="24"/>
                  <a:pt x="215" y="24"/>
                  <a:pt x="215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5" name="Freeform 37"/>
          <p:cNvSpPr>
            <a:spLocks noEditPoints="1"/>
          </p:cNvSpPr>
          <p:nvPr/>
        </p:nvSpPr>
        <p:spPr bwMode="auto">
          <a:xfrm>
            <a:off x="2762368" y="1121127"/>
            <a:ext cx="392048" cy="306241"/>
          </a:xfrm>
          <a:custGeom>
            <a:avLst/>
            <a:gdLst>
              <a:gd name="T0" fmla="*/ 302370 w 256"/>
              <a:gd name="T1" fmla="*/ 282607 h 200"/>
              <a:gd name="T2" fmla="*/ 302370 w 256"/>
              <a:gd name="T3" fmla="*/ 282607 h 200"/>
              <a:gd name="T4" fmla="*/ 177478 w 256"/>
              <a:gd name="T5" fmla="*/ 282607 h 200"/>
              <a:gd name="T6" fmla="*/ 177478 w 256"/>
              <a:gd name="T7" fmla="*/ 282607 h 200"/>
              <a:gd name="T8" fmla="*/ 164331 w 256"/>
              <a:gd name="T9" fmla="*/ 282607 h 200"/>
              <a:gd name="T10" fmla="*/ 139682 w 256"/>
              <a:gd name="T11" fmla="*/ 282607 h 200"/>
              <a:gd name="T12" fmla="*/ 151185 w 256"/>
              <a:gd name="T13" fmla="*/ 295752 h 200"/>
              <a:gd name="T14" fmla="*/ 157758 w 256"/>
              <a:gd name="T15" fmla="*/ 308896 h 200"/>
              <a:gd name="T16" fmla="*/ 138038 w 256"/>
              <a:gd name="T17" fmla="*/ 328613 h 200"/>
              <a:gd name="T18" fmla="*/ 124892 w 256"/>
              <a:gd name="T19" fmla="*/ 322041 h 200"/>
              <a:gd name="T20" fmla="*/ 78879 w 256"/>
              <a:gd name="T21" fmla="*/ 276035 h 200"/>
              <a:gd name="T22" fmla="*/ 72306 w 256"/>
              <a:gd name="T23" fmla="*/ 262890 h 200"/>
              <a:gd name="T24" fmla="*/ 78879 w 256"/>
              <a:gd name="T25" fmla="*/ 249746 h 200"/>
              <a:gd name="T26" fmla="*/ 124892 w 256"/>
              <a:gd name="T27" fmla="*/ 203740 h 200"/>
              <a:gd name="T28" fmla="*/ 138038 w 256"/>
              <a:gd name="T29" fmla="*/ 197168 h 200"/>
              <a:gd name="T30" fmla="*/ 157758 w 256"/>
              <a:gd name="T31" fmla="*/ 216885 h 200"/>
              <a:gd name="T32" fmla="*/ 151185 w 256"/>
              <a:gd name="T33" fmla="*/ 230029 h 200"/>
              <a:gd name="T34" fmla="*/ 139682 w 256"/>
              <a:gd name="T35" fmla="*/ 243174 h 200"/>
              <a:gd name="T36" fmla="*/ 151185 w 256"/>
              <a:gd name="T37" fmla="*/ 243174 h 200"/>
              <a:gd name="T38" fmla="*/ 151185 w 256"/>
              <a:gd name="T39" fmla="*/ 243174 h 200"/>
              <a:gd name="T40" fmla="*/ 170905 w 256"/>
              <a:gd name="T41" fmla="*/ 243174 h 200"/>
              <a:gd name="T42" fmla="*/ 170905 w 256"/>
              <a:gd name="T43" fmla="*/ 243174 h 200"/>
              <a:gd name="T44" fmla="*/ 302370 w 256"/>
              <a:gd name="T45" fmla="*/ 243174 h 200"/>
              <a:gd name="T46" fmla="*/ 381249 w 256"/>
              <a:gd name="T47" fmla="*/ 164307 h 200"/>
              <a:gd name="T48" fmla="*/ 381249 w 256"/>
              <a:gd name="T49" fmla="*/ 118301 h 200"/>
              <a:gd name="T50" fmla="*/ 400968 w 256"/>
              <a:gd name="T51" fmla="*/ 98584 h 200"/>
              <a:gd name="T52" fmla="*/ 420688 w 256"/>
              <a:gd name="T53" fmla="*/ 118301 h 200"/>
              <a:gd name="T54" fmla="*/ 420688 w 256"/>
              <a:gd name="T55" fmla="*/ 164307 h 200"/>
              <a:gd name="T56" fmla="*/ 302370 w 256"/>
              <a:gd name="T57" fmla="*/ 282607 h 200"/>
              <a:gd name="T58" fmla="*/ 295796 w 256"/>
              <a:gd name="T59" fmla="*/ 124873 h 200"/>
              <a:gd name="T60" fmla="*/ 282650 w 256"/>
              <a:gd name="T61" fmla="*/ 131445 h 200"/>
              <a:gd name="T62" fmla="*/ 262930 w 256"/>
              <a:gd name="T63" fmla="*/ 111728 h 200"/>
              <a:gd name="T64" fmla="*/ 269503 w 256"/>
              <a:gd name="T65" fmla="*/ 98584 h 200"/>
              <a:gd name="T66" fmla="*/ 281006 w 256"/>
              <a:gd name="T67" fmla="*/ 85439 h 200"/>
              <a:gd name="T68" fmla="*/ 269503 w 256"/>
              <a:gd name="T69" fmla="*/ 85439 h 200"/>
              <a:gd name="T70" fmla="*/ 269503 w 256"/>
              <a:gd name="T71" fmla="*/ 85439 h 200"/>
              <a:gd name="T72" fmla="*/ 249784 w 256"/>
              <a:gd name="T73" fmla="*/ 85439 h 200"/>
              <a:gd name="T74" fmla="*/ 249784 w 256"/>
              <a:gd name="T75" fmla="*/ 85439 h 200"/>
              <a:gd name="T76" fmla="*/ 118319 w 256"/>
              <a:gd name="T77" fmla="*/ 85439 h 200"/>
              <a:gd name="T78" fmla="*/ 39440 w 256"/>
              <a:gd name="T79" fmla="*/ 164307 h 200"/>
              <a:gd name="T80" fmla="*/ 39440 w 256"/>
              <a:gd name="T81" fmla="*/ 210312 h 200"/>
              <a:gd name="T82" fmla="*/ 19720 w 256"/>
              <a:gd name="T83" fmla="*/ 230029 h 200"/>
              <a:gd name="T84" fmla="*/ 0 w 256"/>
              <a:gd name="T85" fmla="*/ 210312 h 200"/>
              <a:gd name="T86" fmla="*/ 0 w 256"/>
              <a:gd name="T87" fmla="*/ 164307 h 200"/>
              <a:gd name="T88" fmla="*/ 118319 w 256"/>
              <a:gd name="T89" fmla="*/ 46006 h 200"/>
              <a:gd name="T90" fmla="*/ 243210 w 256"/>
              <a:gd name="T91" fmla="*/ 46006 h 200"/>
              <a:gd name="T92" fmla="*/ 243210 w 256"/>
              <a:gd name="T93" fmla="*/ 46006 h 200"/>
              <a:gd name="T94" fmla="*/ 256357 w 256"/>
              <a:gd name="T95" fmla="*/ 46006 h 200"/>
              <a:gd name="T96" fmla="*/ 281006 w 256"/>
              <a:gd name="T97" fmla="*/ 46006 h 200"/>
              <a:gd name="T98" fmla="*/ 269503 w 256"/>
              <a:gd name="T99" fmla="*/ 32861 h 200"/>
              <a:gd name="T100" fmla="*/ 262930 w 256"/>
              <a:gd name="T101" fmla="*/ 19717 h 200"/>
              <a:gd name="T102" fmla="*/ 282650 w 256"/>
              <a:gd name="T103" fmla="*/ 0 h 200"/>
              <a:gd name="T104" fmla="*/ 295796 w 256"/>
              <a:gd name="T105" fmla="*/ 6572 h 200"/>
              <a:gd name="T106" fmla="*/ 341809 w 256"/>
              <a:gd name="T107" fmla="*/ 52578 h 200"/>
              <a:gd name="T108" fmla="*/ 348382 w 256"/>
              <a:gd name="T109" fmla="*/ 65723 h 200"/>
              <a:gd name="T110" fmla="*/ 341809 w 256"/>
              <a:gd name="T111" fmla="*/ 78867 h 200"/>
              <a:gd name="T112" fmla="*/ 295796 w 256"/>
              <a:gd name="T113" fmla="*/ 124873 h 20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56" h="200">
                <a:moveTo>
                  <a:pt x="184" y="172"/>
                </a:moveTo>
                <a:cubicBezTo>
                  <a:pt x="184" y="172"/>
                  <a:pt x="184" y="172"/>
                  <a:pt x="184" y="172"/>
                </a:cubicBezTo>
                <a:cubicBezTo>
                  <a:pt x="108" y="172"/>
                  <a:pt x="108" y="172"/>
                  <a:pt x="108" y="172"/>
                </a:cubicBezTo>
                <a:cubicBezTo>
                  <a:pt x="108" y="172"/>
                  <a:pt x="108" y="172"/>
                  <a:pt x="108" y="172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85" y="172"/>
                  <a:pt x="85" y="172"/>
                  <a:pt x="85" y="172"/>
                </a:cubicBezTo>
                <a:cubicBezTo>
                  <a:pt x="92" y="180"/>
                  <a:pt x="92" y="180"/>
                  <a:pt x="92" y="180"/>
                </a:cubicBezTo>
                <a:cubicBezTo>
                  <a:pt x="95" y="182"/>
                  <a:pt x="96" y="185"/>
                  <a:pt x="96" y="188"/>
                </a:cubicBezTo>
                <a:cubicBezTo>
                  <a:pt x="96" y="195"/>
                  <a:pt x="91" y="200"/>
                  <a:pt x="84" y="200"/>
                </a:cubicBezTo>
                <a:cubicBezTo>
                  <a:pt x="81" y="200"/>
                  <a:pt x="78" y="199"/>
                  <a:pt x="76" y="196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45" y="166"/>
                  <a:pt x="44" y="163"/>
                  <a:pt x="44" y="160"/>
                </a:cubicBezTo>
                <a:cubicBezTo>
                  <a:pt x="44" y="157"/>
                  <a:pt x="45" y="154"/>
                  <a:pt x="48" y="152"/>
                </a:cubicBezTo>
                <a:cubicBezTo>
                  <a:pt x="76" y="124"/>
                  <a:pt x="76" y="124"/>
                  <a:pt x="76" y="124"/>
                </a:cubicBezTo>
                <a:cubicBezTo>
                  <a:pt x="78" y="121"/>
                  <a:pt x="81" y="120"/>
                  <a:pt x="84" y="120"/>
                </a:cubicBezTo>
                <a:cubicBezTo>
                  <a:pt x="91" y="120"/>
                  <a:pt x="96" y="125"/>
                  <a:pt x="96" y="132"/>
                </a:cubicBezTo>
                <a:cubicBezTo>
                  <a:pt x="96" y="135"/>
                  <a:pt x="95" y="138"/>
                  <a:pt x="92" y="140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84" y="148"/>
                  <a:pt x="184" y="148"/>
                  <a:pt x="184" y="148"/>
                </a:cubicBezTo>
                <a:cubicBezTo>
                  <a:pt x="211" y="148"/>
                  <a:pt x="232" y="127"/>
                  <a:pt x="232" y="100"/>
                </a:cubicBezTo>
                <a:cubicBezTo>
                  <a:pt x="232" y="72"/>
                  <a:pt x="232" y="72"/>
                  <a:pt x="232" y="72"/>
                </a:cubicBezTo>
                <a:cubicBezTo>
                  <a:pt x="232" y="65"/>
                  <a:pt x="237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40"/>
                  <a:pt x="224" y="172"/>
                  <a:pt x="184" y="172"/>
                </a:cubicBezTo>
                <a:moveTo>
                  <a:pt x="180" y="76"/>
                </a:moveTo>
                <a:cubicBezTo>
                  <a:pt x="178" y="79"/>
                  <a:pt x="175" y="80"/>
                  <a:pt x="172" y="80"/>
                </a:cubicBezTo>
                <a:cubicBezTo>
                  <a:pt x="165" y="80"/>
                  <a:pt x="160" y="75"/>
                  <a:pt x="160" y="68"/>
                </a:cubicBezTo>
                <a:cubicBezTo>
                  <a:pt x="160" y="65"/>
                  <a:pt x="161" y="62"/>
                  <a:pt x="164" y="60"/>
                </a:cubicBezTo>
                <a:cubicBezTo>
                  <a:pt x="171" y="52"/>
                  <a:pt x="171" y="52"/>
                  <a:pt x="171" y="52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152" y="52"/>
                  <a:pt x="152" y="52"/>
                  <a:pt x="152" y="52"/>
                </a:cubicBezTo>
                <a:cubicBezTo>
                  <a:pt x="152" y="52"/>
                  <a:pt x="152" y="52"/>
                  <a:pt x="152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45" y="52"/>
                  <a:pt x="24" y="73"/>
                  <a:pt x="24" y="100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35"/>
                  <a:pt x="19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32" y="28"/>
                  <a:pt x="72" y="28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71" y="28"/>
                  <a:pt x="171" y="28"/>
                  <a:pt x="171" y="28"/>
                </a:cubicBezTo>
                <a:cubicBezTo>
                  <a:pt x="164" y="20"/>
                  <a:pt x="164" y="20"/>
                  <a:pt x="164" y="20"/>
                </a:cubicBezTo>
                <a:cubicBezTo>
                  <a:pt x="161" y="18"/>
                  <a:pt x="160" y="15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175" y="0"/>
                  <a:pt x="178" y="1"/>
                  <a:pt x="180" y="4"/>
                </a:cubicBezTo>
                <a:cubicBezTo>
                  <a:pt x="208" y="32"/>
                  <a:pt x="208" y="32"/>
                  <a:pt x="208" y="32"/>
                </a:cubicBezTo>
                <a:cubicBezTo>
                  <a:pt x="211" y="34"/>
                  <a:pt x="212" y="37"/>
                  <a:pt x="212" y="40"/>
                </a:cubicBezTo>
                <a:cubicBezTo>
                  <a:pt x="212" y="43"/>
                  <a:pt x="211" y="46"/>
                  <a:pt x="208" y="48"/>
                </a:cubicBezTo>
                <a:lnTo>
                  <a:pt x="180" y="7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6" name="Freeform 38"/>
          <p:cNvSpPr>
            <a:spLocks noEditPoints="1"/>
          </p:cNvSpPr>
          <p:nvPr/>
        </p:nvSpPr>
        <p:spPr bwMode="auto">
          <a:xfrm>
            <a:off x="2077396" y="1078224"/>
            <a:ext cx="392047" cy="392047"/>
          </a:xfrm>
          <a:custGeom>
            <a:avLst/>
            <a:gdLst>
              <a:gd name="T0" fmla="*/ 400967 w 256"/>
              <a:gd name="T1" fmla="*/ 78879 h 256"/>
              <a:gd name="T2" fmla="*/ 381248 w 256"/>
              <a:gd name="T3" fmla="*/ 78879 h 256"/>
              <a:gd name="T4" fmla="*/ 381248 w 256"/>
              <a:gd name="T5" fmla="*/ 190624 h 256"/>
              <a:gd name="T6" fmla="*/ 381248 w 256"/>
              <a:gd name="T7" fmla="*/ 282649 h 256"/>
              <a:gd name="T8" fmla="*/ 381248 w 256"/>
              <a:gd name="T9" fmla="*/ 302369 h 256"/>
              <a:gd name="T10" fmla="*/ 361528 w 256"/>
              <a:gd name="T11" fmla="*/ 322088 h 256"/>
              <a:gd name="T12" fmla="*/ 257999 w 256"/>
              <a:gd name="T13" fmla="*/ 322088 h 256"/>
              <a:gd name="T14" fmla="*/ 322088 w 256"/>
              <a:gd name="T15" fmla="*/ 387821 h 256"/>
              <a:gd name="T16" fmla="*/ 328662 w 256"/>
              <a:gd name="T17" fmla="*/ 400967 h 256"/>
              <a:gd name="T18" fmla="*/ 308942 w 256"/>
              <a:gd name="T19" fmla="*/ 420687 h 256"/>
              <a:gd name="T20" fmla="*/ 295796 w 256"/>
              <a:gd name="T21" fmla="*/ 414114 h 256"/>
              <a:gd name="T22" fmla="*/ 230063 w 256"/>
              <a:gd name="T23" fmla="*/ 350025 h 256"/>
              <a:gd name="T24" fmla="*/ 230063 w 256"/>
              <a:gd name="T25" fmla="*/ 400967 h 256"/>
              <a:gd name="T26" fmla="*/ 210344 w 256"/>
              <a:gd name="T27" fmla="*/ 420687 h 256"/>
              <a:gd name="T28" fmla="*/ 190624 w 256"/>
              <a:gd name="T29" fmla="*/ 400967 h 256"/>
              <a:gd name="T30" fmla="*/ 190624 w 256"/>
              <a:gd name="T31" fmla="*/ 350025 h 256"/>
              <a:gd name="T32" fmla="*/ 124891 w 256"/>
              <a:gd name="T33" fmla="*/ 414114 h 256"/>
              <a:gd name="T34" fmla="*/ 111745 w 256"/>
              <a:gd name="T35" fmla="*/ 420687 h 256"/>
              <a:gd name="T36" fmla="*/ 92025 w 256"/>
              <a:gd name="T37" fmla="*/ 400967 h 256"/>
              <a:gd name="T38" fmla="*/ 98599 w 256"/>
              <a:gd name="T39" fmla="*/ 387821 h 256"/>
              <a:gd name="T40" fmla="*/ 162688 w 256"/>
              <a:gd name="T41" fmla="*/ 322088 h 256"/>
              <a:gd name="T42" fmla="*/ 59159 w 256"/>
              <a:gd name="T43" fmla="*/ 322088 h 256"/>
              <a:gd name="T44" fmla="*/ 39439 w 256"/>
              <a:gd name="T45" fmla="*/ 302369 h 256"/>
              <a:gd name="T46" fmla="*/ 39439 w 256"/>
              <a:gd name="T47" fmla="*/ 282649 h 256"/>
              <a:gd name="T48" fmla="*/ 39439 w 256"/>
              <a:gd name="T49" fmla="*/ 190624 h 256"/>
              <a:gd name="T50" fmla="*/ 39439 w 256"/>
              <a:gd name="T51" fmla="*/ 78879 h 256"/>
              <a:gd name="T52" fmla="*/ 19720 w 256"/>
              <a:gd name="T53" fmla="*/ 78879 h 256"/>
              <a:gd name="T54" fmla="*/ 0 w 256"/>
              <a:gd name="T55" fmla="*/ 59159 h 256"/>
              <a:gd name="T56" fmla="*/ 19720 w 256"/>
              <a:gd name="T57" fmla="*/ 39439 h 256"/>
              <a:gd name="T58" fmla="*/ 190624 w 256"/>
              <a:gd name="T59" fmla="*/ 39439 h 256"/>
              <a:gd name="T60" fmla="*/ 190624 w 256"/>
              <a:gd name="T61" fmla="*/ 19720 h 256"/>
              <a:gd name="T62" fmla="*/ 210344 w 256"/>
              <a:gd name="T63" fmla="*/ 0 h 256"/>
              <a:gd name="T64" fmla="*/ 230063 w 256"/>
              <a:gd name="T65" fmla="*/ 19720 h 256"/>
              <a:gd name="T66" fmla="*/ 230063 w 256"/>
              <a:gd name="T67" fmla="*/ 39439 h 256"/>
              <a:gd name="T68" fmla="*/ 400967 w 256"/>
              <a:gd name="T69" fmla="*/ 39439 h 256"/>
              <a:gd name="T70" fmla="*/ 420687 w 256"/>
              <a:gd name="T71" fmla="*/ 59159 h 256"/>
              <a:gd name="T72" fmla="*/ 400967 w 256"/>
              <a:gd name="T73" fmla="*/ 78879 h 256"/>
              <a:gd name="T74" fmla="*/ 341808 w 256"/>
              <a:gd name="T75" fmla="*/ 170904 h 256"/>
              <a:gd name="T76" fmla="*/ 341808 w 256"/>
              <a:gd name="T77" fmla="*/ 151184 h 256"/>
              <a:gd name="T78" fmla="*/ 341808 w 256"/>
              <a:gd name="T79" fmla="*/ 78879 h 256"/>
              <a:gd name="T80" fmla="*/ 78879 w 256"/>
              <a:gd name="T81" fmla="*/ 78879 h 256"/>
              <a:gd name="T82" fmla="*/ 78879 w 256"/>
              <a:gd name="T83" fmla="*/ 151184 h 256"/>
              <a:gd name="T84" fmla="*/ 78879 w 256"/>
              <a:gd name="T85" fmla="*/ 170904 h 256"/>
              <a:gd name="T86" fmla="*/ 78879 w 256"/>
              <a:gd name="T87" fmla="*/ 282649 h 256"/>
              <a:gd name="T88" fmla="*/ 341808 w 256"/>
              <a:gd name="T89" fmla="*/ 282649 h 256"/>
              <a:gd name="T90" fmla="*/ 341808 w 256"/>
              <a:gd name="T91" fmla="*/ 170904 h 2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56" h="256"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32" y="116"/>
                  <a:pt x="232" y="116"/>
                  <a:pt x="232" y="116"/>
                </a:cubicBezTo>
                <a:cubicBezTo>
                  <a:pt x="232" y="172"/>
                  <a:pt x="232" y="172"/>
                  <a:pt x="232" y="172"/>
                </a:cubicBezTo>
                <a:cubicBezTo>
                  <a:pt x="232" y="184"/>
                  <a:pt x="232" y="184"/>
                  <a:pt x="232" y="184"/>
                </a:cubicBezTo>
                <a:cubicBezTo>
                  <a:pt x="232" y="191"/>
                  <a:pt x="227" y="196"/>
                  <a:pt x="220" y="196"/>
                </a:cubicBezTo>
                <a:cubicBezTo>
                  <a:pt x="157" y="196"/>
                  <a:pt x="157" y="196"/>
                  <a:pt x="157" y="196"/>
                </a:cubicBezTo>
                <a:cubicBezTo>
                  <a:pt x="196" y="236"/>
                  <a:pt x="196" y="236"/>
                  <a:pt x="196" y="236"/>
                </a:cubicBezTo>
                <a:cubicBezTo>
                  <a:pt x="199" y="238"/>
                  <a:pt x="200" y="241"/>
                  <a:pt x="200" y="244"/>
                </a:cubicBezTo>
                <a:cubicBezTo>
                  <a:pt x="200" y="251"/>
                  <a:pt x="195" y="256"/>
                  <a:pt x="188" y="256"/>
                </a:cubicBezTo>
                <a:cubicBezTo>
                  <a:pt x="185" y="256"/>
                  <a:pt x="182" y="255"/>
                  <a:pt x="180" y="252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40" y="244"/>
                  <a:pt x="140" y="244"/>
                  <a:pt x="140" y="244"/>
                </a:cubicBezTo>
                <a:cubicBezTo>
                  <a:pt x="140" y="251"/>
                  <a:pt x="135" y="256"/>
                  <a:pt x="128" y="256"/>
                </a:cubicBezTo>
                <a:cubicBezTo>
                  <a:pt x="121" y="256"/>
                  <a:pt x="116" y="251"/>
                  <a:pt x="116" y="244"/>
                </a:cubicBezTo>
                <a:cubicBezTo>
                  <a:pt x="116" y="213"/>
                  <a:pt x="116" y="213"/>
                  <a:pt x="116" y="213"/>
                </a:cubicBezTo>
                <a:cubicBezTo>
                  <a:pt x="76" y="252"/>
                  <a:pt x="76" y="252"/>
                  <a:pt x="76" y="252"/>
                </a:cubicBezTo>
                <a:cubicBezTo>
                  <a:pt x="74" y="255"/>
                  <a:pt x="71" y="256"/>
                  <a:pt x="68" y="256"/>
                </a:cubicBezTo>
                <a:cubicBezTo>
                  <a:pt x="61" y="256"/>
                  <a:pt x="56" y="251"/>
                  <a:pt x="56" y="244"/>
                </a:cubicBezTo>
                <a:cubicBezTo>
                  <a:pt x="56" y="241"/>
                  <a:pt x="57" y="238"/>
                  <a:pt x="60" y="236"/>
                </a:cubicBezTo>
                <a:cubicBezTo>
                  <a:pt x="99" y="196"/>
                  <a:pt x="99" y="196"/>
                  <a:pt x="99" y="196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29" y="196"/>
                  <a:pt x="24" y="191"/>
                  <a:pt x="24" y="184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3"/>
                  <a:pt x="251" y="48"/>
                  <a:pt x="244" y="48"/>
                </a:cubicBezTo>
                <a:moveTo>
                  <a:pt x="208" y="104"/>
                </a:moveTo>
                <a:cubicBezTo>
                  <a:pt x="208" y="92"/>
                  <a:pt x="208" y="92"/>
                  <a:pt x="208" y="92"/>
                </a:cubicBezTo>
                <a:cubicBezTo>
                  <a:pt x="208" y="48"/>
                  <a:pt x="208" y="48"/>
                  <a:pt x="20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92"/>
                  <a:pt x="48" y="92"/>
                  <a:pt x="48" y="92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48" y="172"/>
                  <a:pt x="48" y="172"/>
                  <a:pt x="48" y="172"/>
                </a:cubicBezTo>
                <a:cubicBezTo>
                  <a:pt x="208" y="172"/>
                  <a:pt x="208" y="172"/>
                  <a:pt x="208" y="172"/>
                </a:cubicBezTo>
                <a:lnTo>
                  <a:pt x="208" y="10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7" name="Freeform 39"/>
          <p:cNvSpPr>
            <a:spLocks noEditPoints="1"/>
          </p:cNvSpPr>
          <p:nvPr/>
        </p:nvSpPr>
        <p:spPr bwMode="auto">
          <a:xfrm>
            <a:off x="1390944" y="1078224"/>
            <a:ext cx="392047" cy="392047"/>
          </a:xfrm>
          <a:custGeom>
            <a:avLst/>
            <a:gdLst>
              <a:gd name="T0" fmla="*/ 19720 w 256"/>
              <a:gd name="T1" fmla="*/ 131465 h 256"/>
              <a:gd name="T2" fmla="*/ 111745 w 256"/>
              <a:gd name="T3" fmla="*/ 131465 h 256"/>
              <a:gd name="T4" fmla="*/ 111745 w 256"/>
              <a:gd name="T5" fmla="*/ 170904 h 256"/>
              <a:gd name="T6" fmla="*/ 39439 w 256"/>
              <a:gd name="T7" fmla="*/ 170904 h 256"/>
              <a:gd name="T8" fmla="*/ 39439 w 256"/>
              <a:gd name="T9" fmla="*/ 381248 h 256"/>
              <a:gd name="T10" fmla="*/ 105172 w 256"/>
              <a:gd name="T11" fmla="*/ 381248 h 256"/>
              <a:gd name="T12" fmla="*/ 190624 w 256"/>
              <a:gd name="T13" fmla="*/ 381248 h 256"/>
              <a:gd name="T14" fmla="*/ 249783 w 256"/>
              <a:gd name="T15" fmla="*/ 381248 h 256"/>
              <a:gd name="T16" fmla="*/ 249783 w 256"/>
              <a:gd name="T17" fmla="*/ 308942 h 256"/>
              <a:gd name="T18" fmla="*/ 289222 w 256"/>
              <a:gd name="T19" fmla="*/ 308942 h 256"/>
              <a:gd name="T20" fmla="*/ 289222 w 256"/>
              <a:gd name="T21" fmla="*/ 400967 h 256"/>
              <a:gd name="T22" fmla="*/ 269503 w 256"/>
              <a:gd name="T23" fmla="*/ 420687 h 256"/>
              <a:gd name="T24" fmla="*/ 197197 w 256"/>
              <a:gd name="T25" fmla="*/ 420687 h 256"/>
              <a:gd name="T26" fmla="*/ 85452 w 256"/>
              <a:gd name="T27" fmla="*/ 420687 h 256"/>
              <a:gd name="T28" fmla="*/ 19720 w 256"/>
              <a:gd name="T29" fmla="*/ 420687 h 256"/>
              <a:gd name="T30" fmla="*/ 0 w 256"/>
              <a:gd name="T31" fmla="*/ 400967 h 256"/>
              <a:gd name="T32" fmla="*/ 0 w 256"/>
              <a:gd name="T33" fmla="*/ 151184 h 256"/>
              <a:gd name="T34" fmla="*/ 19720 w 256"/>
              <a:gd name="T35" fmla="*/ 131465 h 256"/>
              <a:gd name="T36" fmla="*/ 216917 w 256"/>
              <a:gd name="T37" fmla="*/ 289222 h 256"/>
              <a:gd name="T38" fmla="*/ 216917 w 256"/>
              <a:gd name="T39" fmla="*/ 289222 h 256"/>
              <a:gd name="T40" fmla="*/ 151184 w 256"/>
              <a:gd name="T41" fmla="*/ 289222 h 256"/>
              <a:gd name="T42" fmla="*/ 131465 w 256"/>
              <a:gd name="T43" fmla="*/ 269503 h 256"/>
              <a:gd name="T44" fmla="*/ 131465 w 256"/>
              <a:gd name="T45" fmla="*/ 19720 h 256"/>
              <a:gd name="T46" fmla="*/ 151184 w 256"/>
              <a:gd name="T47" fmla="*/ 0 h 256"/>
              <a:gd name="T48" fmla="*/ 400967 w 256"/>
              <a:gd name="T49" fmla="*/ 0 h 256"/>
              <a:gd name="T50" fmla="*/ 420687 w 256"/>
              <a:gd name="T51" fmla="*/ 19720 h 256"/>
              <a:gd name="T52" fmla="*/ 420687 w 256"/>
              <a:gd name="T53" fmla="*/ 269503 h 256"/>
              <a:gd name="T54" fmla="*/ 400967 w 256"/>
              <a:gd name="T55" fmla="*/ 289222 h 256"/>
              <a:gd name="T56" fmla="*/ 328662 w 256"/>
              <a:gd name="T57" fmla="*/ 289222 h 256"/>
              <a:gd name="T58" fmla="*/ 216917 w 256"/>
              <a:gd name="T59" fmla="*/ 289222 h 256"/>
              <a:gd name="T60" fmla="*/ 381248 w 256"/>
              <a:gd name="T61" fmla="*/ 249783 h 256"/>
              <a:gd name="T62" fmla="*/ 381248 w 256"/>
              <a:gd name="T63" fmla="*/ 39439 h 256"/>
              <a:gd name="T64" fmla="*/ 170904 w 256"/>
              <a:gd name="T65" fmla="*/ 39439 h 256"/>
              <a:gd name="T66" fmla="*/ 170904 w 256"/>
              <a:gd name="T67" fmla="*/ 249783 h 256"/>
              <a:gd name="T68" fmla="*/ 236636 w 256"/>
              <a:gd name="T69" fmla="*/ 249783 h 256"/>
              <a:gd name="T70" fmla="*/ 322088 w 256"/>
              <a:gd name="T71" fmla="*/ 249783 h 256"/>
              <a:gd name="T72" fmla="*/ 381248 w 256"/>
              <a:gd name="T73" fmla="*/ 249783 h 2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56">
                <a:moveTo>
                  <a:pt x="12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4" y="232"/>
                  <a:pt x="64" y="232"/>
                  <a:pt x="64" y="232"/>
                </a:cubicBezTo>
                <a:cubicBezTo>
                  <a:pt x="116" y="232"/>
                  <a:pt x="116" y="232"/>
                  <a:pt x="116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76" y="188"/>
                  <a:pt x="176" y="188"/>
                  <a:pt x="176" y="188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120" y="256"/>
                  <a:pt x="120" y="256"/>
                  <a:pt x="120" y="256"/>
                </a:cubicBezTo>
                <a:cubicBezTo>
                  <a:pt x="52" y="256"/>
                  <a:pt x="52" y="256"/>
                  <a:pt x="52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moveTo>
                  <a:pt x="132" y="176"/>
                </a:moveTo>
                <a:cubicBezTo>
                  <a:pt x="132" y="176"/>
                  <a:pt x="132" y="176"/>
                  <a:pt x="132" y="176"/>
                </a:cubicBezTo>
                <a:cubicBezTo>
                  <a:pt x="92" y="176"/>
                  <a:pt x="92" y="176"/>
                  <a:pt x="92" y="176"/>
                </a:cubicBezTo>
                <a:cubicBezTo>
                  <a:pt x="85" y="176"/>
                  <a:pt x="80" y="171"/>
                  <a:pt x="80" y="164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cubicBezTo>
                  <a:pt x="200" y="176"/>
                  <a:pt x="200" y="176"/>
                  <a:pt x="200" y="176"/>
                </a:cubicBezTo>
                <a:lnTo>
                  <a:pt x="132" y="176"/>
                </a:lnTo>
                <a:close/>
                <a:moveTo>
                  <a:pt x="232" y="152"/>
                </a:moveTo>
                <a:cubicBezTo>
                  <a:pt x="232" y="24"/>
                  <a:pt x="232" y="24"/>
                  <a:pt x="232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44" y="152"/>
                  <a:pt x="144" y="152"/>
                  <a:pt x="144" y="152"/>
                </a:cubicBezTo>
                <a:cubicBezTo>
                  <a:pt x="196" y="152"/>
                  <a:pt x="196" y="152"/>
                  <a:pt x="196" y="152"/>
                </a:cubicBezTo>
                <a:lnTo>
                  <a:pt x="232" y="15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8" name="Freeform 40"/>
          <p:cNvSpPr>
            <a:spLocks noEditPoints="1"/>
          </p:cNvSpPr>
          <p:nvPr/>
        </p:nvSpPr>
        <p:spPr bwMode="auto">
          <a:xfrm>
            <a:off x="704491" y="1078224"/>
            <a:ext cx="392047" cy="392047"/>
          </a:xfrm>
          <a:custGeom>
            <a:avLst/>
            <a:gdLst>
              <a:gd name="T0" fmla="*/ 400967 w 256"/>
              <a:gd name="T1" fmla="*/ 289222 h 256"/>
              <a:gd name="T2" fmla="*/ 308942 w 256"/>
              <a:gd name="T3" fmla="*/ 289222 h 256"/>
              <a:gd name="T4" fmla="*/ 308942 w 256"/>
              <a:gd name="T5" fmla="*/ 249783 h 256"/>
              <a:gd name="T6" fmla="*/ 381248 w 256"/>
              <a:gd name="T7" fmla="*/ 249783 h 256"/>
              <a:gd name="T8" fmla="*/ 381248 w 256"/>
              <a:gd name="T9" fmla="*/ 39439 h 256"/>
              <a:gd name="T10" fmla="*/ 315515 w 256"/>
              <a:gd name="T11" fmla="*/ 39439 h 256"/>
              <a:gd name="T12" fmla="*/ 230063 w 256"/>
              <a:gd name="T13" fmla="*/ 39439 h 256"/>
              <a:gd name="T14" fmla="*/ 170904 w 256"/>
              <a:gd name="T15" fmla="*/ 39439 h 256"/>
              <a:gd name="T16" fmla="*/ 170904 w 256"/>
              <a:gd name="T17" fmla="*/ 111745 h 256"/>
              <a:gd name="T18" fmla="*/ 131465 w 256"/>
              <a:gd name="T19" fmla="*/ 111745 h 256"/>
              <a:gd name="T20" fmla="*/ 131465 w 256"/>
              <a:gd name="T21" fmla="*/ 19720 h 256"/>
              <a:gd name="T22" fmla="*/ 151184 w 256"/>
              <a:gd name="T23" fmla="*/ 0 h 256"/>
              <a:gd name="T24" fmla="*/ 223490 w 256"/>
              <a:gd name="T25" fmla="*/ 0 h 256"/>
              <a:gd name="T26" fmla="*/ 335235 w 256"/>
              <a:gd name="T27" fmla="*/ 0 h 256"/>
              <a:gd name="T28" fmla="*/ 400967 w 256"/>
              <a:gd name="T29" fmla="*/ 0 h 256"/>
              <a:gd name="T30" fmla="*/ 420687 w 256"/>
              <a:gd name="T31" fmla="*/ 19720 h 256"/>
              <a:gd name="T32" fmla="*/ 420687 w 256"/>
              <a:gd name="T33" fmla="*/ 269503 h 256"/>
              <a:gd name="T34" fmla="*/ 400967 w 256"/>
              <a:gd name="T35" fmla="*/ 289222 h 256"/>
              <a:gd name="T36" fmla="*/ 203770 w 256"/>
              <a:gd name="T37" fmla="*/ 131465 h 256"/>
              <a:gd name="T38" fmla="*/ 203770 w 256"/>
              <a:gd name="T39" fmla="*/ 131465 h 256"/>
              <a:gd name="T40" fmla="*/ 269503 w 256"/>
              <a:gd name="T41" fmla="*/ 131465 h 256"/>
              <a:gd name="T42" fmla="*/ 289222 w 256"/>
              <a:gd name="T43" fmla="*/ 151184 h 256"/>
              <a:gd name="T44" fmla="*/ 289222 w 256"/>
              <a:gd name="T45" fmla="*/ 400967 h 256"/>
              <a:gd name="T46" fmla="*/ 269503 w 256"/>
              <a:gd name="T47" fmla="*/ 420687 h 256"/>
              <a:gd name="T48" fmla="*/ 19720 w 256"/>
              <a:gd name="T49" fmla="*/ 420687 h 256"/>
              <a:gd name="T50" fmla="*/ 0 w 256"/>
              <a:gd name="T51" fmla="*/ 400967 h 256"/>
              <a:gd name="T52" fmla="*/ 0 w 256"/>
              <a:gd name="T53" fmla="*/ 151184 h 256"/>
              <a:gd name="T54" fmla="*/ 19720 w 256"/>
              <a:gd name="T55" fmla="*/ 131465 h 256"/>
              <a:gd name="T56" fmla="*/ 92025 w 256"/>
              <a:gd name="T57" fmla="*/ 131465 h 256"/>
              <a:gd name="T58" fmla="*/ 203770 w 256"/>
              <a:gd name="T59" fmla="*/ 131465 h 256"/>
              <a:gd name="T60" fmla="*/ 39439 w 256"/>
              <a:gd name="T61" fmla="*/ 170904 h 256"/>
              <a:gd name="T62" fmla="*/ 39439 w 256"/>
              <a:gd name="T63" fmla="*/ 381248 h 256"/>
              <a:gd name="T64" fmla="*/ 249783 w 256"/>
              <a:gd name="T65" fmla="*/ 381248 h 256"/>
              <a:gd name="T66" fmla="*/ 249783 w 256"/>
              <a:gd name="T67" fmla="*/ 170904 h 256"/>
              <a:gd name="T68" fmla="*/ 184051 w 256"/>
              <a:gd name="T69" fmla="*/ 170904 h 256"/>
              <a:gd name="T70" fmla="*/ 98599 w 256"/>
              <a:gd name="T71" fmla="*/ 170904 h 256"/>
              <a:gd name="T72" fmla="*/ 39439 w 256"/>
              <a:gd name="T73" fmla="*/ 170904 h 2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56">
                <a:moveTo>
                  <a:pt x="244" y="176"/>
                </a:moveTo>
                <a:cubicBezTo>
                  <a:pt x="188" y="176"/>
                  <a:pt x="188" y="176"/>
                  <a:pt x="188" y="176"/>
                </a:cubicBezTo>
                <a:cubicBezTo>
                  <a:pt x="188" y="152"/>
                  <a:pt x="188" y="152"/>
                  <a:pt x="188" y="152"/>
                </a:cubicBezTo>
                <a:cubicBezTo>
                  <a:pt x="232" y="152"/>
                  <a:pt x="232" y="152"/>
                  <a:pt x="232" y="152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2" y="24"/>
                  <a:pt x="192" y="24"/>
                  <a:pt x="192" y="24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136" y="0"/>
                  <a:pt x="136" y="0"/>
                  <a:pt x="136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moveTo>
                  <a:pt x="124" y="80"/>
                </a:moveTo>
                <a:cubicBezTo>
                  <a:pt x="124" y="80"/>
                  <a:pt x="124" y="80"/>
                  <a:pt x="124" y="80"/>
                </a:cubicBezTo>
                <a:cubicBezTo>
                  <a:pt x="164" y="80"/>
                  <a:pt x="164" y="80"/>
                  <a:pt x="164" y="80"/>
                </a:cubicBezTo>
                <a:cubicBezTo>
                  <a:pt x="171" y="80"/>
                  <a:pt x="176" y="85"/>
                  <a:pt x="176" y="92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6" y="80"/>
                  <a:pt x="56" y="80"/>
                  <a:pt x="56" y="80"/>
                </a:cubicBezTo>
                <a:lnTo>
                  <a:pt x="124" y="80"/>
                </a:lnTo>
                <a:close/>
                <a:moveTo>
                  <a:pt x="24" y="104"/>
                </a:moveTo>
                <a:cubicBezTo>
                  <a:pt x="24" y="232"/>
                  <a:pt x="24" y="232"/>
                  <a:pt x="24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04"/>
                  <a:pt x="152" y="104"/>
                  <a:pt x="152" y="104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60" y="104"/>
                  <a:pt x="60" y="104"/>
                  <a:pt x="60" y="104"/>
                </a:cubicBezTo>
                <a:lnTo>
                  <a:pt x="24" y="10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9" name="Freeform 41"/>
          <p:cNvSpPr/>
          <p:nvPr/>
        </p:nvSpPr>
        <p:spPr bwMode="auto">
          <a:xfrm>
            <a:off x="8262865" y="416920"/>
            <a:ext cx="374294" cy="331391"/>
          </a:xfrm>
          <a:custGeom>
            <a:avLst/>
            <a:gdLst>
              <a:gd name="T0" fmla="*/ 355548 w 244"/>
              <a:gd name="T1" fmla="*/ 214019 h 216"/>
              <a:gd name="T2" fmla="*/ 223864 w 244"/>
              <a:gd name="T3" fmla="*/ 345722 h 216"/>
              <a:gd name="T4" fmla="*/ 195881 w 244"/>
              <a:gd name="T5" fmla="*/ 345722 h 216"/>
              <a:gd name="T6" fmla="*/ 195881 w 244"/>
              <a:gd name="T7" fmla="*/ 317735 h 216"/>
              <a:gd name="T8" fmla="*/ 327565 w 244"/>
              <a:gd name="T9" fmla="*/ 186031 h 216"/>
              <a:gd name="T10" fmla="*/ 327565 w 244"/>
              <a:gd name="T11" fmla="*/ 74083 h 216"/>
              <a:gd name="T12" fmla="*/ 215634 w 244"/>
              <a:gd name="T13" fmla="*/ 74083 h 216"/>
              <a:gd name="T14" fmla="*/ 60904 w 244"/>
              <a:gd name="T15" fmla="*/ 228835 h 216"/>
              <a:gd name="T16" fmla="*/ 60904 w 244"/>
              <a:gd name="T17" fmla="*/ 293041 h 216"/>
              <a:gd name="T18" fmla="*/ 126746 w 244"/>
              <a:gd name="T19" fmla="*/ 293041 h 216"/>
              <a:gd name="T20" fmla="*/ 271599 w 244"/>
              <a:gd name="T21" fmla="*/ 149813 h 216"/>
              <a:gd name="T22" fmla="*/ 271599 w 244"/>
              <a:gd name="T23" fmla="*/ 130057 h 216"/>
              <a:gd name="T24" fmla="*/ 251847 w 244"/>
              <a:gd name="T25" fmla="*/ 130057 h 216"/>
              <a:gd name="T26" fmla="*/ 131685 w 244"/>
              <a:gd name="T27" fmla="*/ 251883 h 216"/>
              <a:gd name="T28" fmla="*/ 103702 w 244"/>
              <a:gd name="T29" fmla="*/ 251883 h 216"/>
              <a:gd name="T30" fmla="*/ 103702 w 244"/>
              <a:gd name="T31" fmla="*/ 223896 h 216"/>
              <a:gd name="T32" fmla="*/ 223864 w 244"/>
              <a:gd name="T33" fmla="*/ 102070 h 216"/>
              <a:gd name="T34" fmla="*/ 299582 w 244"/>
              <a:gd name="T35" fmla="*/ 102070 h 216"/>
              <a:gd name="T36" fmla="*/ 299582 w 244"/>
              <a:gd name="T37" fmla="*/ 177800 h 216"/>
              <a:gd name="T38" fmla="*/ 154729 w 244"/>
              <a:gd name="T39" fmla="*/ 321028 h 216"/>
              <a:gd name="T40" fmla="*/ 32921 w 244"/>
              <a:gd name="T41" fmla="*/ 321028 h 216"/>
              <a:gd name="T42" fmla="*/ 32921 w 244"/>
              <a:gd name="T43" fmla="*/ 200848 h 216"/>
              <a:gd name="T44" fmla="*/ 187651 w 244"/>
              <a:gd name="T45" fmla="*/ 46096 h 216"/>
              <a:gd name="T46" fmla="*/ 355548 w 244"/>
              <a:gd name="T47" fmla="*/ 46096 h 216"/>
              <a:gd name="T48" fmla="*/ 355548 w 244"/>
              <a:gd name="T49" fmla="*/ 214019 h 21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44" h="216">
                <a:moveTo>
                  <a:pt x="216" y="130"/>
                </a:moveTo>
                <a:cubicBezTo>
                  <a:pt x="136" y="210"/>
                  <a:pt x="136" y="210"/>
                  <a:pt x="136" y="210"/>
                </a:cubicBezTo>
                <a:cubicBezTo>
                  <a:pt x="132" y="214"/>
                  <a:pt x="124" y="214"/>
                  <a:pt x="119" y="210"/>
                </a:cubicBezTo>
                <a:cubicBezTo>
                  <a:pt x="115" y="205"/>
                  <a:pt x="115" y="197"/>
                  <a:pt x="119" y="193"/>
                </a:cubicBezTo>
                <a:cubicBezTo>
                  <a:pt x="199" y="113"/>
                  <a:pt x="199" y="113"/>
                  <a:pt x="199" y="113"/>
                </a:cubicBezTo>
                <a:cubicBezTo>
                  <a:pt x="217" y="95"/>
                  <a:pt x="217" y="64"/>
                  <a:pt x="199" y="45"/>
                </a:cubicBezTo>
                <a:cubicBezTo>
                  <a:pt x="180" y="27"/>
                  <a:pt x="149" y="27"/>
                  <a:pt x="131" y="45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26" y="150"/>
                  <a:pt x="26" y="167"/>
                  <a:pt x="37" y="178"/>
                </a:cubicBezTo>
                <a:cubicBezTo>
                  <a:pt x="48" y="189"/>
                  <a:pt x="66" y="189"/>
                  <a:pt x="77" y="178"/>
                </a:cubicBezTo>
                <a:cubicBezTo>
                  <a:pt x="165" y="91"/>
                  <a:pt x="165" y="91"/>
                  <a:pt x="165" y="91"/>
                </a:cubicBezTo>
                <a:cubicBezTo>
                  <a:pt x="168" y="88"/>
                  <a:pt x="168" y="83"/>
                  <a:pt x="165" y="79"/>
                </a:cubicBezTo>
                <a:cubicBezTo>
                  <a:pt x="161" y="76"/>
                  <a:pt x="156" y="76"/>
                  <a:pt x="153" y="79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5" y="158"/>
                  <a:pt x="67" y="158"/>
                  <a:pt x="63" y="153"/>
                </a:cubicBezTo>
                <a:cubicBezTo>
                  <a:pt x="58" y="148"/>
                  <a:pt x="58" y="141"/>
                  <a:pt x="63" y="136"/>
                </a:cubicBezTo>
                <a:cubicBezTo>
                  <a:pt x="136" y="62"/>
                  <a:pt x="136" y="62"/>
                  <a:pt x="136" y="62"/>
                </a:cubicBezTo>
                <a:cubicBezTo>
                  <a:pt x="149" y="50"/>
                  <a:pt x="169" y="50"/>
                  <a:pt x="182" y="62"/>
                </a:cubicBezTo>
                <a:cubicBezTo>
                  <a:pt x="194" y="75"/>
                  <a:pt x="194" y="95"/>
                  <a:pt x="182" y="108"/>
                </a:cubicBezTo>
                <a:cubicBezTo>
                  <a:pt x="94" y="195"/>
                  <a:pt x="94" y="195"/>
                  <a:pt x="94" y="195"/>
                </a:cubicBezTo>
                <a:cubicBezTo>
                  <a:pt x="74" y="216"/>
                  <a:pt x="41" y="216"/>
                  <a:pt x="20" y="195"/>
                </a:cubicBezTo>
                <a:cubicBezTo>
                  <a:pt x="0" y="175"/>
                  <a:pt x="0" y="142"/>
                  <a:pt x="20" y="122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42" y="0"/>
                  <a:pt x="187" y="0"/>
                  <a:pt x="216" y="28"/>
                </a:cubicBezTo>
                <a:cubicBezTo>
                  <a:pt x="244" y="57"/>
                  <a:pt x="244" y="102"/>
                  <a:pt x="216" y="130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0" name="Freeform 42"/>
          <p:cNvSpPr>
            <a:spLocks noEditPoints="1"/>
          </p:cNvSpPr>
          <p:nvPr/>
        </p:nvSpPr>
        <p:spPr bwMode="auto">
          <a:xfrm>
            <a:off x="7566057" y="390291"/>
            <a:ext cx="392047" cy="392048"/>
          </a:xfrm>
          <a:custGeom>
            <a:avLst/>
            <a:gdLst>
              <a:gd name="T0" fmla="*/ 419044 w 256"/>
              <a:gd name="T1" fmla="*/ 26293 h 256"/>
              <a:gd name="T2" fmla="*/ 419044 w 256"/>
              <a:gd name="T3" fmla="*/ 26293 h 256"/>
              <a:gd name="T4" fmla="*/ 274433 w 256"/>
              <a:gd name="T5" fmla="*/ 407542 h 256"/>
              <a:gd name="T6" fmla="*/ 274433 w 256"/>
              <a:gd name="T7" fmla="*/ 407542 h 256"/>
              <a:gd name="T8" fmla="*/ 256356 w 256"/>
              <a:gd name="T9" fmla="*/ 420688 h 256"/>
              <a:gd name="T10" fmla="*/ 236636 w 256"/>
              <a:gd name="T11" fmla="*/ 405898 h 256"/>
              <a:gd name="T12" fmla="*/ 236636 w 256"/>
              <a:gd name="T13" fmla="*/ 405898 h 256"/>
              <a:gd name="T14" fmla="*/ 193910 w 256"/>
              <a:gd name="T15" fmla="*/ 226777 h 256"/>
              <a:gd name="T16" fmla="*/ 14790 w 256"/>
              <a:gd name="T17" fmla="*/ 184051 h 256"/>
              <a:gd name="T18" fmla="*/ 14790 w 256"/>
              <a:gd name="T19" fmla="*/ 184051 h 256"/>
              <a:gd name="T20" fmla="*/ 0 w 256"/>
              <a:gd name="T21" fmla="*/ 164331 h 256"/>
              <a:gd name="T22" fmla="*/ 13146 w 256"/>
              <a:gd name="T23" fmla="*/ 146255 h 256"/>
              <a:gd name="T24" fmla="*/ 13146 w 256"/>
              <a:gd name="T25" fmla="*/ 146255 h 256"/>
              <a:gd name="T26" fmla="*/ 394394 w 256"/>
              <a:gd name="T27" fmla="*/ 1643 h 256"/>
              <a:gd name="T28" fmla="*/ 394394 w 256"/>
              <a:gd name="T29" fmla="*/ 1643 h 256"/>
              <a:gd name="T30" fmla="*/ 400967 w 256"/>
              <a:gd name="T31" fmla="*/ 0 h 256"/>
              <a:gd name="T32" fmla="*/ 420687 w 256"/>
              <a:gd name="T33" fmla="*/ 19720 h 256"/>
              <a:gd name="T34" fmla="*/ 419044 w 256"/>
              <a:gd name="T35" fmla="*/ 26293 h 256"/>
              <a:gd name="T36" fmla="*/ 87095 w 256"/>
              <a:gd name="T37" fmla="*/ 159401 h 256"/>
              <a:gd name="T38" fmla="*/ 215273 w 256"/>
              <a:gd name="T39" fmla="*/ 190624 h 256"/>
              <a:gd name="T40" fmla="*/ 215273 w 256"/>
              <a:gd name="T41" fmla="*/ 190624 h 256"/>
              <a:gd name="T42" fmla="*/ 230063 w 256"/>
              <a:gd name="T43" fmla="*/ 205414 h 256"/>
              <a:gd name="T44" fmla="*/ 230063 w 256"/>
              <a:gd name="T45" fmla="*/ 205414 h 256"/>
              <a:gd name="T46" fmla="*/ 261286 w 256"/>
              <a:gd name="T47" fmla="*/ 333592 h 256"/>
              <a:gd name="T48" fmla="*/ 366458 w 256"/>
              <a:gd name="T49" fmla="*/ 54229 h 256"/>
              <a:gd name="T50" fmla="*/ 87095 w 256"/>
              <a:gd name="T51" fmla="*/ 159401 h 2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56">
                <a:moveTo>
                  <a:pt x="255" y="16"/>
                </a:moveTo>
                <a:cubicBezTo>
                  <a:pt x="255" y="16"/>
                  <a:pt x="255" y="16"/>
                  <a:pt x="255" y="16"/>
                </a:cubicBezTo>
                <a:cubicBezTo>
                  <a:pt x="167" y="248"/>
                  <a:pt x="167" y="248"/>
                  <a:pt x="167" y="248"/>
                </a:cubicBezTo>
                <a:cubicBezTo>
                  <a:pt x="167" y="248"/>
                  <a:pt x="167" y="248"/>
                  <a:pt x="167" y="248"/>
                </a:cubicBezTo>
                <a:cubicBezTo>
                  <a:pt x="165" y="253"/>
                  <a:pt x="161" y="256"/>
                  <a:pt x="156" y="256"/>
                </a:cubicBezTo>
                <a:cubicBezTo>
                  <a:pt x="150" y="256"/>
                  <a:pt x="146" y="252"/>
                  <a:pt x="144" y="247"/>
                </a:cubicBezTo>
                <a:cubicBezTo>
                  <a:pt x="144" y="247"/>
                  <a:pt x="144" y="247"/>
                  <a:pt x="144" y="247"/>
                </a:cubicBezTo>
                <a:cubicBezTo>
                  <a:pt x="118" y="138"/>
                  <a:pt x="118" y="138"/>
                  <a:pt x="118" y="138"/>
                </a:cubicBezTo>
                <a:cubicBezTo>
                  <a:pt x="9" y="112"/>
                  <a:pt x="9" y="112"/>
                  <a:pt x="9" y="112"/>
                </a:cubicBezTo>
                <a:cubicBezTo>
                  <a:pt x="9" y="112"/>
                  <a:pt x="9" y="112"/>
                  <a:pt x="9" y="112"/>
                </a:cubicBezTo>
                <a:cubicBezTo>
                  <a:pt x="4" y="110"/>
                  <a:pt x="0" y="106"/>
                  <a:pt x="0" y="100"/>
                </a:cubicBezTo>
                <a:cubicBezTo>
                  <a:pt x="0" y="95"/>
                  <a:pt x="3" y="91"/>
                  <a:pt x="8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240" y="1"/>
                  <a:pt x="240" y="1"/>
                  <a:pt x="240" y="1"/>
                </a:cubicBezTo>
                <a:cubicBezTo>
                  <a:pt x="240" y="1"/>
                  <a:pt x="240" y="1"/>
                  <a:pt x="240" y="1"/>
                </a:cubicBezTo>
                <a:cubicBezTo>
                  <a:pt x="241" y="0"/>
                  <a:pt x="243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4"/>
                  <a:pt x="256" y="15"/>
                  <a:pt x="255" y="16"/>
                </a:cubicBezTo>
                <a:moveTo>
                  <a:pt x="53" y="97"/>
                </a:move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5" y="117"/>
                  <a:pt x="139" y="121"/>
                  <a:pt x="140" y="125"/>
                </a:cubicBezTo>
                <a:cubicBezTo>
                  <a:pt x="140" y="125"/>
                  <a:pt x="140" y="125"/>
                  <a:pt x="140" y="125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223" y="33"/>
                  <a:pt x="223" y="33"/>
                  <a:pt x="223" y="33"/>
                </a:cubicBezTo>
                <a:lnTo>
                  <a:pt x="53" y="9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1" name="Freeform 43"/>
          <p:cNvSpPr>
            <a:spLocks noEditPoints="1"/>
          </p:cNvSpPr>
          <p:nvPr/>
        </p:nvSpPr>
        <p:spPr bwMode="auto">
          <a:xfrm>
            <a:off x="6879604" y="390291"/>
            <a:ext cx="392047" cy="392048"/>
          </a:xfrm>
          <a:custGeom>
            <a:avLst/>
            <a:gdLst>
              <a:gd name="T0" fmla="*/ 414114 w 256"/>
              <a:gd name="T1" fmla="*/ 32866 h 256"/>
              <a:gd name="T2" fmla="*/ 361528 w 256"/>
              <a:gd name="T3" fmla="*/ 87096 h 256"/>
              <a:gd name="T4" fmla="*/ 361528 w 256"/>
              <a:gd name="T5" fmla="*/ 322089 h 256"/>
              <a:gd name="T6" fmla="*/ 400967 w 256"/>
              <a:gd name="T7" fmla="*/ 322089 h 256"/>
              <a:gd name="T8" fmla="*/ 420687 w 256"/>
              <a:gd name="T9" fmla="*/ 341809 h 256"/>
              <a:gd name="T10" fmla="*/ 400967 w 256"/>
              <a:gd name="T11" fmla="*/ 361529 h 256"/>
              <a:gd name="T12" fmla="*/ 361528 w 256"/>
              <a:gd name="T13" fmla="*/ 361529 h 256"/>
              <a:gd name="T14" fmla="*/ 361528 w 256"/>
              <a:gd name="T15" fmla="*/ 400968 h 256"/>
              <a:gd name="T16" fmla="*/ 341808 w 256"/>
              <a:gd name="T17" fmla="*/ 420688 h 256"/>
              <a:gd name="T18" fmla="*/ 322088 w 256"/>
              <a:gd name="T19" fmla="*/ 400968 h 256"/>
              <a:gd name="T20" fmla="*/ 322088 w 256"/>
              <a:gd name="T21" fmla="*/ 361529 h 256"/>
              <a:gd name="T22" fmla="*/ 87095 w 256"/>
              <a:gd name="T23" fmla="*/ 361529 h 256"/>
              <a:gd name="T24" fmla="*/ 85452 w 256"/>
              <a:gd name="T25" fmla="*/ 361529 h 256"/>
              <a:gd name="T26" fmla="*/ 85452 w 256"/>
              <a:gd name="T27" fmla="*/ 361529 h 256"/>
              <a:gd name="T28" fmla="*/ 82165 w 256"/>
              <a:gd name="T29" fmla="*/ 361529 h 256"/>
              <a:gd name="T30" fmla="*/ 75592 w 256"/>
              <a:gd name="T31" fmla="*/ 361529 h 256"/>
              <a:gd name="T32" fmla="*/ 59159 w 256"/>
              <a:gd name="T33" fmla="*/ 345096 h 256"/>
              <a:gd name="T34" fmla="*/ 59159 w 256"/>
              <a:gd name="T35" fmla="*/ 338522 h 256"/>
              <a:gd name="T36" fmla="*/ 59159 w 256"/>
              <a:gd name="T37" fmla="*/ 335236 h 256"/>
              <a:gd name="T38" fmla="*/ 59159 w 256"/>
              <a:gd name="T39" fmla="*/ 335236 h 256"/>
              <a:gd name="T40" fmla="*/ 59159 w 256"/>
              <a:gd name="T41" fmla="*/ 333592 h 256"/>
              <a:gd name="T42" fmla="*/ 59159 w 256"/>
              <a:gd name="T43" fmla="*/ 98599 h 256"/>
              <a:gd name="T44" fmla="*/ 19720 w 256"/>
              <a:gd name="T45" fmla="*/ 98599 h 256"/>
              <a:gd name="T46" fmla="*/ 0 w 256"/>
              <a:gd name="T47" fmla="*/ 78879 h 256"/>
              <a:gd name="T48" fmla="*/ 19720 w 256"/>
              <a:gd name="T49" fmla="*/ 59159 h 256"/>
              <a:gd name="T50" fmla="*/ 59159 w 256"/>
              <a:gd name="T51" fmla="*/ 59159 h 256"/>
              <a:gd name="T52" fmla="*/ 59159 w 256"/>
              <a:gd name="T53" fmla="*/ 19720 h 256"/>
              <a:gd name="T54" fmla="*/ 78879 w 256"/>
              <a:gd name="T55" fmla="*/ 0 h 256"/>
              <a:gd name="T56" fmla="*/ 98599 w 256"/>
              <a:gd name="T57" fmla="*/ 19720 h 256"/>
              <a:gd name="T58" fmla="*/ 98599 w 256"/>
              <a:gd name="T59" fmla="*/ 59159 h 256"/>
              <a:gd name="T60" fmla="*/ 333592 w 256"/>
              <a:gd name="T61" fmla="*/ 59159 h 256"/>
              <a:gd name="T62" fmla="*/ 387821 w 256"/>
              <a:gd name="T63" fmla="*/ 6573 h 256"/>
              <a:gd name="T64" fmla="*/ 400967 w 256"/>
              <a:gd name="T65" fmla="*/ 0 h 256"/>
              <a:gd name="T66" fmla="*/ 420687 w 256"/>
              <a:gd name="T67" fmla="*/ 19720 h 256"/>
              <a:gd name="T68" fmla="*/ 414114 w 256"/>
              <a:gd name="T69" fmla="*/ 32866 h 256"/>
              <a:gd name="T70" fmla="*/ 98599 w 256"/>
              <a:gd name="T71" fmla="*/ 98599 h 256"/>
              <a:gd name="T72" fmla="*/ 98599 w 256"/>
              <a:gd name="T73" fmla="*/ 294153 h 256"/>
              <a:gd name="T74" fmla="*/ 294152 w 256"/>
              <a:gd name="T75" fmla="*/ 98599 h 256"/>
              <a:gd name="T76" fmla="*/ 98599 w 256"/>
              <a:gd name="T77" fmla="*/ 98599 h 256"/>
              <a:gd name="T78" fmla="*/ 322088 w 256"/>
              <a:gd name="T79" fmla="*/ 126535 h 256"/>
              <a:gd name="T80" fmla="*/ 126535 w 256"/>
              <a:gd name="T81" fmla="*/ 322089 h 256"/>
              <a:gd name="T82" fmla="*/ 322088 w 256"/>
              <a:gd name="T83" fmla="*/ 322089 h 256"/>
              <a:gd name="T84" fmla="*/ 322088 w 256"/>
              <a:gd name="T85" fmla="*/ 126535 h 25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56" h="256">
                <a:moveTo>
                  <a:pt x="252" y="20"/>
                </a:moveTo>
                <a:cubicBezTo>
                  <a:pt x="220" y="53"/>
                  <a:pt x="220" y="53"/>
                  <a:pt x="220" y="53"/>
                </a:cubicBezTo>
                <a:cubicBezTo>
                  <a:pt x="220" y="196"/>
                  <a:pt x="220" y="196"/>
                  <a:pt x="220" y="196"/>
                </a:cubicBezTo>
                <a:cubicBezTo>
                  <a:pt x="244" y="196"/>
                  <a:pt x="244" y="196"/>
                  <a:pt x="244" y="196"/>
                </a:cubicBezTo>
                <a:cubicBezTo>
                  <a:pt x="251" y="196"/>
                  <a:pt x="256" y="201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20" y="244"/>
                  <a:pt x="220" y="244"/>
                  <a:pt x="220" y="244"/>
                </a:cubicBezTo>
                <a:cubicBezTo>
                  <a:pt x="220" y="251"/>
                  <a:pt x="215" y="256"/>
                  <a:pt x="208" y="256"/>
                </a:cubicBezTo>
                <a:cubicBezTo>
                  <a:pt x="201" y="256"/>
                  <a:pt x="196" y="251"/>
                  <a:pt x="196" y="244"/>
                </a:cubicBezTo>
                <a:cubicBezTo>
                  <a:pt x="196" y="220"/>
                  <a:pt x="196" y="220"/>
                  <a:pt x="196" y="220"/>
                </a:cubicBezTo>
                <a:cubicBezTo>
                  <a:pt x="53" y="220"/>
                  <a:pt x="53" y="220"/>
                  <a:pt x="53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50" y="220"/>
                  <a:pt x="50" y="220"/>
                  <a:pt x="50" y="220"/>
                </a:cubicBezTo>
                <a:cubicBezTo>
                  <a:pt x="46" y="220"/>
                  <a:pt x="46" y="220"/>
                  <a:pt x="46" y="220"/>
                </a:cubicBezTo>
                <a:cubicBezTo>
                  <a:pt x="40" y="220"/>
                  <a:pt x="36" y="216"/>
                  <a:pt x="36" y="210"/>
                </a:cubicBezTo>
                <a:cubicBezTo>
                  <a:pt x="36" y="206"/>
                  <a:pt x="36" y="206"/>
                  <a:pt x="36" y="206"/>
                </a:cubicBezTo>
                <a:cubicBezTo>
                  <a:pt x="36" y="204"/>
                  <a:pt x="36" y="204"/>
                  <a:pt x="36" y="204"/>
                </a:cubicBezTo>
                <a:cubicBezTo>
                  <a:pt x="36" y="204"/>
                  <a:pt x="36" y="204"/>
                  <a:pt x="36" y="204"/>
                </a:cubicBezTo>
                <a:cubicBezTo>
                  <a:pt x="36" y="203"/>
                  <a:pt x="36" y="203"/>
                  <a:pt x="36" y="203"/>
                </a:cubicBezTo>
                <a:cubicBezTo>
                  <a:pt x="36" y="60"/>
                  <a:pt x="36" y="60"/>
                  <a:pt x="36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5"/>
                  <a:pt x="41" y="0"/>
                  <a:pt x="48" y="0"/>
                </a:cubicBezTo>
                <a:cubicBezTo>
                  <a:pt x="55" y="0"/>
                  <a:pt x="60" y="5"/>
                  <a:pt x="60" y="12"/>
                </a:cubicBezTo>
                <a:cubicBezTo>
                  <a:pt x="60" y="36"/>
                  <a:pt x="60" y="36"/>
                  <a:pt x="60" y="36"/>
                </a:cubicBezTo>
                <a:cubicBezTo>
                  <a:pt x="203" y="36"/>
                  <a:pt x="203" y="36"/>
                  <a:pt x="203" y="36"/>
                </a:cubicBezTo>
                <a:cubicBezTo>
                  <a:pt x="236" y="4"/>
                  <a:pt x="236" y="4"/>
                  <a:pt x="236" y="4"/>
                </a:cubicBezTo>
                <a:cubicBezTo>
                  <a:pt x="238" y="1"/>
                  <a:pt x="241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5"/>
                  <a:pt x="255" y="18"/>
                  <a:pt x="252" y="20"/>
                </a:cubicBezTo>
                <a:moveTo>
                  <a:pt x="60" y="60"/>
                </a:moveTo>
                <a:cubicBezTo>
                  <a:pt x="60" y="179"/>
                  <a:pt x="60" y="179"/>
                  <a:pt x="60" y="179"/>
                </a:cubicBezTo>
                <a:cubicBezTo>
                  <a:pt x="179" y="60"/>
                  <a:pt x="179" y="60"/>
                  <a:pt x="179" y="60"/>
                </a:cubicBezTo>
                <a:lnTo>
                  <a:pt x="60" y="60"/>
                </a:lnTo>
                <a:close/>
                <a:moveTo>
                  <a:pt x="196" y="77"/>
                </a:moveTo>
                <a:cubicBezTo>
                  <a:pt x="77" y="196"/>
                  <a:pt x="77" y="196"/>
                  <a:pt x="77" y="196"/>
                </a:cubicBezTo>
                <a:cubicBezTo>
                  <a:pt x="196" y="196"/>
                  <a:pt x="196" y="196"/>
                  <a:pt x="196" y="196"/>
                </a:cubicBezTo>
                <a:lnTo>
                  <a:pt x="196" y="7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2" name="Freeform 44"/>
          <p:cNvSpPr>
            <a:spLocks noEditPoints="1"/>
          </p:cNvSpPr>
          <p:nvPr/>
        </p:nvSpPr>
        <p:spPr bwMode="auto">
          <a:xfrm>
            <a:off x="6193151" y="408045"/>
            <a:ext cx="393527" cy="356542"/>
          </a:xfrm>
          <a:custGeom>
            <a:avLst/>
            <a:gdLst>
              <a:gd name="T0" fmla="*/ 402481 w 256"/>
              <a:gd name="T1" fmla="*/ 382588 h 232"/>
              <a:gd name="T2" fmla="*/ 369491 w 256"/>
              <a:gd name="T3" fmla="*/ 382588 h 232"/>
              <a:gd name="T4" fmla="*/ 349696 w 256"/>
              <a:gd name="T5" fmla="*/ 382588 h 232"/>
              <a:gd name="T6" fmla="*/ 72579 w 256"/>
              <a:gd name="T7" fmla="*/ 382588 h 232"/>
              <a:gd name="T8" fmla="*/ 52784 w 256"/>
              <a:gd name="T9" fmla="*/ 382588 h 232"/>
              <a:gd name="T10" fmla="*/ 19794 w 256"/>
              <a:gd name="T11" fmla="*/ 382588 h 232"/>
              <a:gd name="T12" fmla="*/ 0 w 256"/>
              <a:gd name="T13" fmla="*/ 362799 h 232"/>
              <a:gd name="T14" fmla="*/ 0 w 256"/>
              <a:gd name="T15" fmla="*/ 323221 h 232"/>
              <a:gd name="T16" fmla="*/ 0 w 256"/>
              <a:gd name="T17" fmla="*/ 244065 h 232"/>
              <a:gd name="T18" fmla="*/ 0 w 256"/>
              <a:gd name="T19" fmla="*/ 118734 h 232"/>
              <a:gd name="T20" fmla="*/ 19794 w 256"/>
              <a:gd name="T21" fmla="*/ 98945 h 232"/>
              <a:gd name="T22" fmla="*/ 46186 w 256"/>
              <a:gd name="T23" fmla="*/ 98945 h 232"/>
              <a:gd name="T24" fmla="*/ 85775 w 256"/>
              <a:gd name="T25" fmla="*/ 98945 h 232"/>
              <a:gd name="T26" fmla="*/ 112167 w 256"/>
              <a:gd name="T27" fmla="*/ 98945 h 232"/>
              <a:gd name="T28" fmla="*/ 211138 w 256"/>
              <a:gd name="T29" fmla="*/ 0 h 232"/>
              <a:gd name="T30" fmla="*/ 310108 w 256"/>
              <a:gd name="T31" fmla="*/ 98945 h 232"/>
              <a:gd name="T32" fmla="*/ 343098 w 256"/>
              <a:gd name="T33" fmla="*/ 98945 h 232"/>
              <a:gd name="T34" fmla="*/ 382687 w 256"/>
              <a:gd name="T35" fmla="*/ 98945 h 232"/>
              <a:gd name="T36" fmla="*/ 402481 w 256"/>
              <a:gd name="T37" fmla="*/ 98945 h 232"/>
              <a:gd name="T38" fmla="*/ 422275 w 256"/>
              <a:gd name="T39" fmla="*/ 118734 h 232"/>
              <a:gd name="T40" fmla="*/ 422275 w 256"/>
              <a:gd name="T41" fmla="*/ 244065 h 232"/>
              <a:gd name="T42" fmla="*/ 422275 w 256"/>
              <a:gd name="T43" fmla="*/ 323221 h 232"/>
              <a:gd name="T44" fmla="*/ 422275 w 256"/>
              <a:gd name="T45" fmla="*/ 362799 h 232"/>
              <a:gd name="T46" fmla="*/ 402481 w 256"/>
              <a:gd name="T47" fmla="*/ 382588 h 232"/>
              <a:gd name="T48" fmla="*/ 211138 w 256"/>
              <a:gd name="T49" fmla="*/ 39578 h 232"/>
              <a:gd name="T50" fmla="*/ 151755 w 256"/>
              <a:gd name="T51" fmla="*/ 98945 h 232"/>
              <a:gd name="T52" fmla="*/ 270520 w 256"/>
              <a:gd name="T53" fmla="*/ 98945 h 232"/>
              <a:gd name="T54" fmla="*/ 211138 w 256"/>
              <a:gd name="T55" fmla="*/ 39578 h 232"/>
              <a:gd name="T56" fmla="*/ 283716 w 256"/>
              <a:gd name="T57" fmla="*/ 217679 h 232"/>
              <a:gd name="T58" fmla="*/ 230932 w 256"/>
              <a:gd name="T59" fmla="*/ 217679 h 232"/>
              <a:gd name="T60" fmla="*/ 230932 w 256"/>
              <a:gd name="T61" fmla="*/ 164909 h 232"/>
              <a:gd name="T62" fmla="*/ 211138 w 256"/>
              <a:gd name="T63" fmla="*/ 145120 h 232"/>
              <a:gd name="T64" fmla="*/ 191343 w 256"/>
              <a:gd name="T65" fmla="*/ 164909 h 232"/>
              <a:gd name="T66" fmla="*/ 191343 w 256"/>
              <a:gd name="T67" fmla="*/ 217679 h 232"/>
              <a:gd name="T68" fmla="*/ 138559 w 256"/>
              <a:gd name="T69" fmla="*/ 217679 h 232"/>
              <a:gd name="T70" fmla="*/ 118765 w 256"/>
              <a:gd name="T71" fmla="*/ 237468 h 232"/>
              <a:gd name="T72" fmla="*/ 138559 w 256"/>
              <a:gd name="T73" fmla="*/ 257257 h 232"/>
              <a:gd name="T74" fmla="*/ 191343 w 256"/>
              <a:gd name="T75" fmla="*/ 257257 h 232"/>
              <a:gd name="T76" fmla="*/ 191343 w 256"/>
              <a:gd name="T77" fmla="*/ 310028 h 232"/>
              <a:gd name="T78" fmla="*/ 211138 w 256"/>
              <a:gd name="T79" fmla="*/ 329817 h 232"/>
              <a:gd name="T80" fmla="*/ 230932 w 256"/>
              <a:gd name="T81" fmla="*/ 310028 h 232"/>
              <a:gd name="T82" fmla="*/ 230932 w 256"/>
              <a:gd name="T83" fmla="*/ 257257 h 232"/>
              <a:gd name="T84" fmla="*/ 283716 w 256"/>
              <a:gd name="T85" fmla="*/ 257257 h 232"/>
              <a:gd name="T86" fmla="*/ 303510 w 256"/>
              <a:gd name="T87" fmla="*/ 237468 h 232"/>
              <a:gd name="T88" fmla="*/ 283716 w 256"/>
              <a:gd name="T89" fmla="*/ 217679 h 2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6" h="232">
                <a:moveTo>
                  <a:pt x="244" y="232"/>
                </a:moveTo>
                <a:cubicBezTo>
                  <a:pt x="224" y="232"/>
                  <a:pt x="224" y="232"/>
                  <a:pt x="224" y="232"/>
                </a:cubicBezTo>
                <a:cubicBezTo>
                  <a:pt x="212" y="232"/>
                  <a:pt x="212" y="232"/>
                  <a:pt x="212" y="232"/>
                </a:cubicBezTo>
                <a:cubicBezTo>
                  <a:pt x="44" y="232"/>
                  <a:pt x="44" y="232"/>
                  <a:pt x="44" y="232"/>
                </a:cubicBezTo>
                <a:cubicBezTo>
                  <a:pt x="32" y="232"/>
                  <a:pt x="32" y="232"/>
                  <a:pt x="3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28" y="60"/>
                  <a:pt x="28" y="60"/>
                  <a:pt x="28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68" y="60"/>
                  <a:pt x="68" y="60"/>
                  <a:pt x="68" y="60"/>
                </a:cubicBezTo>
                <a:cubicBezTo>
                  <a:pt x="68" y="27"/>
                  <a:pt x="95" y="0"/>
                  <a:pt x="128" y="0"/>
                </a:cubicBezTo>
                <a:cubicBezTo>
                  <a:pt x="161" y="0"/>
                  <a:pt x="188" y="27"/>
                  <a:pt x="188" y="60"/>
                </a:cubicBezTo>
                <a:cubicBezTo>
                  <a:pt x="208" y="60"/>
                  <a:pt x="208" y="60"/>
                  <a:pt x="208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7"/>
                  <a:pt x="251" y="232"/>
                  <a:pt x="244" y="232"/>
                </a:cubicBezTo>
                <a:moveTo>
                  <a:pt x="128" y="24"/>
                </a:moveTo>
                <a:cubicBezTo>
                  <a:pt x="108" y="24"/>
                  <a:pt x="92" y="40"/>
                  <a:pt x="92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40"/>
                  <a:pt x="148" y="24"/>
                  <a:pt x="128" y="24"/>
                </a:cubicBezTo>
                <a:moveTo>
                  <a:pt x="172" y="132"/>
                </a:moveTo>
                <a:cubicBezTo>
                  <a:pt x="140" y="132"/>
                  <a:pt x="140" y="132"/>
                  <a:pt x="140" y="132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40" y="93"/>
                  <a:pt x="135" y="88"/>
                  <a:pt x="128" y="88"/>
                </a:cubicBezTo>
                <a:cubicBezTo>
                  <a:pt x="121" y="88"/>
                  <a:pt x="116" y="93"/>
                  <a:pt x="116" y="100"/>
                </a:cubicBezTo>
                <a:cubicBezTo>
                  <a:pt x="116" y="132"/>
                  <a:pt x="116" y="132"/>
                  <a:pt x="116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77" y="132"/>
                  <a:pt x="72" y="137"/>
                  <a:pt x="72" y="144"/>
                </a:cubicBezTo>
                <a:cubicBezTo>
                  <a:pt x="72" y="151"/>
                  <a:pt x="77" y="156"/>
                  <a:pt x="84" y="156"/>
                </a:cubicBezTo>
                <a:cubicBezTo>
                  <a:pt x="116" y="156"/>
                  <a:pt x="116" y="156"/>
                  <a:pt x="116" y="156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16" y="195"/>
                  <a:pt x="121" y="200"/>
                  <a:pt x="128" y="200"/>
                </a:cubicBezTo>
                <a:cubicBezTo>
                  <a:pt x="135" y="200"/>
                  <a:pt x="140" y="195"/>
                  <a:pt x="140" y="188"/>
                </a:cubicBezTo>
                <a:cubicBezTo>
                  <a:pt x="140" y="156"/>
                  <a:pt x="140" y="156"/>
                  <a:pt x="140" y="156"/>
                </a:cubicBezTo>
                <a:cubicBezTo>
                  <a:pt x="172" y="156"/>
                  <a:pt x="172" y="156"/>
                  <a:pt x="172" y="156"/>
                </a:cubicBezTo>
                <a:cubicBezTo>
                  <a:pt x="179" y="156"/>
                  <a:pt x="184" y="151"/>
                  <a:pt x="184" y="144"/>
                </a:cubicBezTo>
                <a:cubicBezTo>
                  <a:pt x="184" y="137"/>
                  <a:pt x="179" y="132"/>
                  <a:pt x="172" y="13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3" name="Freeform 45"/>
          <p:cNvSpPr>
            <a:spLocks noEditPoints="1"/>
          </p:cNvSpPr>
          <p:nvPr/>
        </p:nvSpPr>
        <p:spPr bwMode="auto">
          <a:xfrm>
            <a:off x="5508178" y="390291"/>
            <a:ext cx="392048" cy="392048"/>
          </a:xfrm>
          <a:custGeom>
            <a:avLst/>
            <a:gdLst>
              <a:gd name="T0" fmla="*/ 400968 w 256"/>
              <a:gd name="T1" fmla="*/ 420688 h 256"/>
              <a:gd name="T2" fmla="*/ 19720 w 256"/>
              <a:gd name="T3" fmla="*/ 420688 h 256"/>
              <a:gd name="T4" fmla="*/ 0 w 256"/>
              <a:gd name="T5" fmla="*/ 400968 h 256"/>
              <a:gd name="T6" fmla="*/ 0 w 256"/>
              <a:gd name="T7" fmla="*/ 19720 h 256"/>
              <a:gd name="T8" fmla="*/ 19720 w 256"/>
              <a:gd name="T9" fmla="*/ 0 h 256"/>
              <a:gd name="T10" fmla="*/ 400968 w 256"/>
              <a:gd name="T11" fmla="*/ 0 h 256"/>
              <a:gd name="T12" fmla="*/ 420688 w 256"/>
              <a:gd name="T13" fmla="*/ 19720 h 256"/>
              <a:gd name="T14" fmla="*/ 420688 w 256"/>
              <a:gd name="T15" fmla="*/ 400968 h 256"/>
              <a:gd name="T16" fmla="*/ 400968 w 256"/>
              <a:gd name="T17" fmla="*/ 420688 h 256"/>
              <a:gd name="T18" fmla="*/ 39440 w 256"/>
              <a:gd name="T19" fmla="*/ 39440 h 256"/>
              <a:gd name="T20" fmla="*/ 39440 w 256"/>
              <a:gd name="T21" fmla="*/ 373032 h 256"/>
              <a:gd name="T22" fmla="*/ 77236 w 256"/>
              <a:gd name="T23" fmla="*/ 327019 h 256"/>
              <a:gd name="T24" fmla="*/ 128178 w 256"/>
              <a:gd name="T25" fmla="*/ 308943 h 256"/>
              <a:gd name="T26" fmla="*/ 170905 w 256"/>
              <a:gd name="T27" fmla="*/ 289223 h 256"/>
              <a:gd name="T28" fmla="*/ 170905 w 256"/>
              <a:gd name="T29" fmla="*/ 256357 h 256"/>
              <a:gd name="T30" fmla="*/ 154471 w 256"/>
              <a:gd name="T31" fmla="*/ 215274 h 256"/>
              <a:gd name="T32" fmla="*/ 142968 w 256"/>
              <a:gd name="T33" fmla="*/ 198841 h 256"/>
              <a:gd name="T34" fmla="*/ 149541 w 256"/>
              <a:gd name="T35" fmla="*/ 169261 h 256"/>
              <a:gd name="T36" fmla="*/ 146255 w 256"/>
              <a:gd name="T37" fmla="*/ 133108 h 256"/>
              <a:gd name="T38" fmla="*/ 210344 w 256"/>
              <a:gd name="T39" fmla="*/ 78879 h 256"/>
              <a:gd name="T40" fmla="*/ 274433 w 256"/>
              <a:gd name="T41" fmla="*/ 133108 h 256"/>
              <a:gd name="T42" fmla="*/ 272790 w 256"/>
              <a:gd name="T43" fmla="*/ 169261 h 256"/>
              <a:gd name="T44" fmla="*/ 277720 w 256"/>
              <a:gd name="T45" fmla="*/ 198841 h 256"/>
              <a:gd name="T46" fmla="*/ 266217 w 256"/>
              <a:gd name="T47" fmla="*/ 215274 h 256"/>
              <a:gd name="T48" fmla="*/ 249784 w 256"/>
              <a:gd name="T49" fmla="*/ 256357 h 256"/>
              <a:gd name="T50" fmla="*/ 249784 w 256"/>
              <a:gd name="T51" fmla="*/ 289223 h 256"/>
              <a:gd name="T52" fmla="*/ 292510 w 256"/>
              <a:gd name="T53" fmla="*/ 308943 h 256"/>
              <a:gd name="T54" fmla="*/ 343452 w 256"/>
              <a:gd name="T55" fmla="*/ 327019 h 256"/>
              <a:gd name="T56" fmla="*/ 381249 w 256"/>
              <a:gd name="T57" fmla="*/ 373032 h 256"/>
              <a:gd name="T58" fmla="*/ 381249 w 256"/>
              <a:gd name="T59" fmla="*/ 39440 h 256"/>
              <a:gd name="T60" fmla="*/ 39440 w 256"/>
              <a:gd name="T61" fmla="*/ 39440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" y="24"/>
                </a:moveTo>
                <a:cubicBezTo>
                  <a:pt x="24" y="227"/>
                  <a:pt x="24" y="227"/>
                  <a:pt x="24" y="227"/>
                </a:cubicBezTo>
                <a:cubicBezTo>
                  <a:pt x="28" y="217"/>
                  <a:pt x="34" y="205"/>
                  <a:pt x="47" y="199"/>
                </a:cubicBezTo>
                <a:cubicBezTo>
                  <a:pt x="64" y="190"/>
                  <a:pt x="57" y="197"/>
                  <a:pt x="78" y="188"/>
                </a:cubicBezTo>
                <a:cubicBezTo>
                  <a:pt x="99" y="180"/>
                  <a:pt x="104" y="176"/>
                  <a:pt x="104" y="17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04" y="156"/>
                  <a:pt x="97" y="150"/>
                  <a:pt x="94" y="131"/>
                </a:cubicBezTo>
                <a:cubicBezTo>
                  <a:pt x="89" y="132"/>
                  <a:pt x="88" y="125"/>
                  <a:pt x="87" y="121"/>
                </a:cubicBezTo>
                <a:cubicBezTo>
                  <a:pt x="87" y="116"/>
                  <a:pt x="85" y="102"/>
                  <a:pt x="91" y="103"/>
                </a:cubicBezTo>
                <a:cubicBezTo>
                  <a:pt x="89" y="94"/>
                  <a:pt x="88" y="86"/>
                  <a:pt x="89" y="81"/>
                </a:cubicBezTo>
                <a:cubicBezTo>
                  <a:pt x="90" y="66"/>
                  <a:pt x="105" y="49"/>
                  <a:pt x="128" y="48"/>
                </a:cubicBezTo>
                <a:cubicBezTo>
                  <a:pt x="155" y="49"/>
                  <a:pt x="166" y="66"/>
                  <a:pt x="167" y="81"/>
                </a:cubicBezTo>
                <a:cubicBezTo>
                  <a:pt x="168" y="86"/>
                  <a:pt x="167" y="94"/>
                  <a:pt x="166" y="103"/>
                </a:cubicBezTo>
                <a:cubicBezTo>
                  <a:pt x="172" y="102"/>
                  <a:pt x="169" y="116"/>
                  <a:pt x="169" y="121"/>
                </a:cubicBezTo>
                <a:cubicBezTo>
                  <a:pt x="168" y="125"/>
                  <a:pt x="167" y="132"/>
                  <a:pt x="162" y="131"/>
                </a:cubicBezTo>
                <a:cubicBezTo>
                  <a:pt x="159" y="150"/>
                  <a:pt x="152" y="156"/>
                  <a:pt x="152" y="156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152" y="176"/>
                  <a:pt x="157" y="179"/>
                  <a:pt x="178" y="188"/>
                </a:cubicBezTo>
                <a:cubicBezTo>
                  <a:pt x="199" y="197"/>
                  <a:pt x="192" y="190"/>
                  <a:pt x="209" y="199"/>
                </a:cubicBezTo>
                <a:cubicBezTo>
                  <a:pt x="222" y="205"/>
                  <a:pt x="228" y="217"/>
                  <a:pt x="232" y="227"/>
                </a:cubicBezTo>
                <a:cubicBezTo>
                  <a:pt x="232" y="24"/>
                  <a:pt x="232" y="24"/>
                  <a:pt x="232" y="24"/>
                </a:cubicBezTo>
                <a:lnTo>
                  <a:pt x="24" y="2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4" name="Freeform 46"/>
          <p:cNvSpPr>
            <a:spLocks noEditPoints="1"/>
          </p:cNvSpPr>
          <p:nvPr/>
        </p:nvSpPr>
        <p:spPr bwMode="auto">
          <a:xfrm>
            <a:off x="4821725" y="390291"/>
            <a:ext cx="392048" cy="392048"/>
          </a:xfrm>
          <a:custGeom>
            <a:avLst/>
            <a:gdLst>
              <a:gd name="T0" fmla="*/ 322089 w 256"/>
              <a:gd name="T1" fmla="*/ 420688 h 256"/>
              <a:gd name="T2" fmla="*/ 322089 w 256"/>
              <a:gd name="T3" fmla="*/ 381249 h 256"/>
              <a:gd name="T4" fmla="*/ 381249 w 256"/>
              <a:gd name="T5" fmla="*/ 322089 h 256"/>
              <a:gd name="T6" fmla="*/ 400968 w 256"/>
              <a:gd name="T7" fmla="*/ 302370 h 256"/>
              <a:gd name="T8" fmla="*/ 420688 w 256"/>
              <a:gd name="T9" fmla="*/ 400968 h 256"/>
              <a:gd name="T10" fmla="*/ 400968 w 256"/>
              <a:gd name="T11" fmla="*/ 157758 h 256"/>
              <a:gd name="T12" fmla="*/ 420688 w 256"/>
              <a:gd name="T13" fmla="*/ 243210 h 256"/>
              <a:gd name="T14" fmla="*/ 381249 w 256"/>
              <a:gd name="T15" fmla="*/ 243210 h 256"/>
              <a:gd name="T16" fmla="*/ 400968 w 256"/>
              <a:gd name="T17" fmla="*/ 157758 h 256"/>
              <a:gd name="T18" fmla="*/ 381249 w 256"/>
              <a:gd name="T19" fmla="*/ 98599 h 256"/>
              <a:gd name="T20" fmla="*/ 381249 w 256"/>
              <a:gd name="T21" fmla="*/ 39440 h 256"/>
              <a:gd name="T22" fmla="*/ 302370 w 256"/>
              <a:gd name="T23" fmla="*/ 19720 h 256"/>
              <a:gd name="T24" fmla="*/ 400968 w 256"/>
              <a:gd name="T25" fmla="*/ 0 h 256"/>
              <a:gd name="T26" fmla="*/ 420688 w 256"/>
              <a:gd name="T27" fmla="*/ 98599 h 256"/>
              <a:gd name="T28" fmla="*/ 243210 w 256"/>
              <a:gd name="T29" fmla="*/ 39440 h 256"/>
              <a:gd name="T30" fmla="*/ 157758 w 256"/>
              <a:gd name="T31" fmla="*/ 19720 h 256"/>
              <a:gd name="T32" fmla="*/ 243210 w 256"/>
              <a:gd name="T33" fmla="*/ 0 h 256"/>
              <a:gd name="T34" fmla="*/ 243210 w 256"/>
              <a:gd name="T35" fmla="*/ 39440 h 256"/>
              <a:gd name="T36" fmla="*/ 216917 w 256"/>
              <a:gd name="T37" fmla="*/ 165975 h 256"/>
              <a:gd name="T38" fmla="*/ 230064 w 256"/>
              <a:gd name="T39" fmla="*/ 131465 h 256"/>
              <a:gd name="T40" fmla="*/ 243210 w 256"/>
              <a:gd name="T41" fmla="*/ 136395 h 256"/>
              <a:gd name="T42" fmla="*/ 308943 w 256"/>
              <a:gd name="T43" fmla="*/ 195554 h 256"/>
              <a:gd name="T44" fmla="*/ 308943 w 256"/>
              <a:gd name="T45" fmla="*/ 225134 h 256"/>
              <a:gd name="T46" fmla="*/ 243210 w 256"/>
              <a:gd name="T47" fmla="*/ 284293 h 256"/>
              <a:gd name="T48" fmla="*/ 230064 w 256"/>
              <a:gd name="T49" fmla="*/ 289223 h 256"/>
              <a:gd name="T50" fmla="*/ 216917 w 256"/>
              <a:gd name="T51" fmla="*/ 254713 h 256"/>
              <a:gd name="T52" fmla="*/ 244854 w 256"/>
              <a:gd name="T53" fmla="*/ 230064 h 256"/>
              <a:gd name="T54" fmla="*/ 105172 w 256"/>
              <a:gd name="T55" fmla="*/ 210344 h 256"/>
              <a:gd name="T56" fmla="*/ 244854 w 256"/>
              <a:gd name="T57" fmla="*/ 190624 h 256"/>
              <a:gd name="T58" fmla="*/ 98599 w 256"/>
              <a:gd name="T59" fmla="*/ 39440 h 256"/>
              <a:gd name="T60" fmla="*/ 39440 w 256"/>
              <a:gd name="T61" fmla="*/ 39440 h 256"/>
              <a:gd name="T62" fmla="*/ 19720 w 256"/>
              <a:gd name="T63" fmla="*/ 118319 h 256"/>
              <a:gd name="T64" fmla="*/ 0 w 256"/>
              <a:gd name="T65" fmla="*/ 98599 h 256"/>
              <a:gd name="T66" fmla="*/ 19720 w 256"/>
              <a:gd name="T67" fmla="*/ 0 h 256"/>
              <a:gd name="T68" fmla="*/ 118319 w 256"/>
              <a:gd name="T69" fmla="*/ 19720 h 256"/>
              <a:gd name="T70" fmla="*/ 19720 w 256"/>
              <a:gd name="T71" fmla="*/ 262930 h 256"/>
              <a:gd name="T72" fmla="*/ 0 w 256"/>
              <a:gd name="T73" fmla="*/ 177478 h 256"/>
              <a:gd name="T74" fmla="*/ 39440 w 256"/>
              <a:gd name="T75" fmla="*/ 177478 h 256"/>
              <a:gd name="T76" fmla="*/ 19720 w 256"/>
              <a:gd name="T77" fmla="*/ 262930 h 256"/>
              <a:gd name="T78" fmla="*/ 39440 w 256"/>
              <a:gd name="T79" fmla="*/ 322089 h 256"/>
              <a:gd name="T80" fmla="*/ 98599 w 256"/>
              <a:gd name="T81" fmla="*/ 381249 h 256"/>
              <a:gd name="T82" fmla="*/ 98599 w 256"/>
              <a:gd name="T83" fmla="*/ 420688 h 256"/>
              <a:gd name="T84" fmla="*/ 0 w 256"/>
              <a:gd name="T85" fmla="*/ 400968 h 256"/>
              <a:gd name="T86" fmla="*/ 19720 w 256"/>
              <a:gd name="T87" fmla="*/ 302370 h 256"/>
              <a:gd name="T88" fmla="*/ 243210 w 256"/>
              <a:gd name="T89" fmla="*/ 381249 h 256"/>
              <a:gd name="T90" fmla="*/ 243210 w 256"/>
              <a:gd name="T91" fmla="*/ 420688 h 256"/>
              <a:gd name="T92" fmla="*/ 157758 w 256"/>
              <a:gd name="T93" fmla="*/ 400968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132" y="101"/>
                </a:moveTo>
                <a:cubicBezTo>
                  <a:pt x="132" y="101"/>
                  <a:pt x="132" y="101"/>
                  <a:pt x="132" y="101"/>
                </a:cubicBezTo>
                <a:cubicBezTo>
                  <a:pt x="130" y="99"/>
                  <a:pt x="128" y="96"/>
                  <a:pt x="128" y="92"/>
                </a:cubicBezTo>
                <a:cubicBezTo>
                  <a:pt x="128" y="85"/>
                  <a:pt x="133" y="80"/>
                  <a:pt x="140" y="80"/>
                </a:cubicBezTo>
                <a:cubicBezTo>
                  <a:pt x="143" y="80"/>
                  <a:pt x="146" y="81"/>
                  <a:pt x="148" y="83"/>
                </a:cubicBezTo>
                <a:cubicBezTo>
                  <a:pt x="148" y="83"/>
                  <a:pt x="148" y="83"/>
                  <a:pt x="148" y="83"/>
                </a:cubicBezTo>
                <a:cubicBezTo>
                  <a:pt x="188" y="119"/>
                  <a:pt x="188" y="119"/>
                  <a:pt x="188" y="119"/>
                </a:cubicBezTo>
                <a:cubicBezTo>
                  <a:pt x="188" y="119"/>
                  <a:pt x="188" y="119"/>
                  <a:pt x="188" y="119"/>
                </a:cubicBezTo>
                <a:cubicBezTo>
                  <a:pt x="190" y="121"/>
                  <a:pt x="192" y="124"/>
                  <a:pt x="192" y="128"/>
                </a:cubicBezTo>
                <a:cubicBezTo>
                  <a:pt x="192" y="132"/>
                  <a:pt x="190" y="135"/>
                  <a:pt x="188" y="137"/>
                </a:cubicBezTo>
                <a:cubicBezTo>
                  <a:pt x="188" y="137"/>
                  <a:pt x="188" y="137"/>
                  <a:pt x="188" y="137"/>
                </a:cubicBezTo>
                <a:cubicBezTo>
                  <a:pt x="148" y="173"/>
                  <a:pt x="148" y="173"/>
                  <a:pt x="148" y="173"/>
                </a:cubicBezTo>
                <a:cubicBezTo>
                  <a:pt x="148" y="173"/>
                  <a:pt x="148" y="173"/>
                  <a:pt x="148" y="173"/>
                </a:cubicBezTo>
                <a:cubicBezTo>
                  <a:pt x="146" y="175"/>
                  <a:pt x="143" y="176"/>
                  <a:pt x="140" y="176"/>
                </a:cubicBezTo>
                <a:cubicBezTo>
                  <a:pt x="133" y="176"/>
                  <a:pt x="128" y="171"/>
                  <a:pt x="128" y="164"/>
                </a:cubicBezTo>
                <a:cubicBezTo>
                  <a:pt x="128" y="160"/>
                  <a:pt x="130" y="157"/>
                  <a:pt x="132" y="155"/>
                </a:cubicBezTo>
                <a:cubicBezTo>
                  <a:pt x="132" y="155"/>
                  <a:pt x="132" y="155"/>
                  <a:pt x="132" y="155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49" y="116"/>
                  <a:pt x="149" y="116"/>
                  <a:pt x="149" y="116"/>
                </a:cubicBezTo>
                <a:lnTo>
                  <a:pt x="132" y="101"/>
                </a:lnTo>
                <a:close/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5" name="Freeform 47"/>
          <p:cNvSpPr>
            <a:spLocks noEditPoints="1"/>
          </p:cNvSpPr>
          <p:nvPr/>
        </p:nvSpPr>
        <p:spPr bwMode="auto">
          <a:xfrm>
            <a:off x="4135273" y="390291"/>
            <a:ext cx="392048" cy="392048"/>
          </a:xfrm>
          <a:custGeom>
            <a:avLst/>
            <a:gdLst>
              <a:gd name="T0" fmla="*/ 322089 w 256"/>
              <a:gd name="T1" fmla="*/ 420688 h 256"/>
              <a:gd name="T2" fmla="*/ 322089 w 256"/>
              <a:gd name="T3" fmla="*/ 381249 h 256"/>
              <a:gd name="T4" fmla="*/ 381249 w 256"/>
              <a:gd name="T5" fmla="*/ 322089 h 256"/>
              <a:gd name="T6" fmla="*/ 400968 w 256"/>
              <a:gd name="T7" fmla="*/ 302370 h 256"/>
              <a:gd name="T8" fmla="*/ 420688 w 256"/>
              <a:gd name="T9" fmla="*/ 400968 h 256"/>
              <a:gd name="T10" fmla="*/ 400968 w 256"/>
              <a:gd name="T11" fmla="*/ 157758 h 256"/>
              <a:gd name="T12" fmla="*/ 420688 w 256"/>
              <a:gd name="T13" fmla="*/ 243210 h 256"/>
              <a:gd name="T14" fmla="*/ 381249 w 256"/>
              <a:gd name="T15" fmla="*/ 243210 h 256"/>
              <a:gd name="T16" fmla="*/ 400968 w 256"/>
              <a:gd name="T17" fmla="*/ 157758 h 256"/>
              <a:gd name="T18" fmla="*/ 381249 w 256"/>
              <a:gd name="T19" fmla="*/ 98599 h 256"/>
              <a:gd name="T20" fmla="*/ 381249 w 256"/>
              <a:gd name="T21" fmla="*/ 39440 h 256"/>
              <a:gd name="T22" fmla="*/ 302370 w 256"/>
              <a:gd name="T23" fmla="*/ 19720 h 256"/>
              <a:gd name="T24" fmla="*/ 400968 w 256"/>
              <a:gd name="T25" fmla="*/ 0 h 256"/>
              <a:gd name="T26" fmla="*/ 420688 w 256"/>
              <a:gd name="T27" fmla="*/ 98599 h 256"/>
              <a:gd name="T28" fmla="*/ 315516 w 256"/>
              <a:gd name="T29" fmla="*/ 210344 h 256"/>
              <a:gd name="T30" fmla="*/ 175834 w 256"/>
              <a:gd name="T31" fmla="*/ 230064 h 256"/>
              <a:gd name="T32" fmla="*/ 203771 w 256"/>
              <a:gd name="T33" fmla="*/ 254713 h 256"/>
              <a:gd name="T34" fmla="*/ 190624 w 256"/>
              <a:gd name="T35" fmla="*/ 289223 h 256"/>
              <a:gd name="T36" fmla="*/ 177478 w 256"/>
              <a:gd name="T37" fmla="*/ 284293 h 256"/>
              <a:gd name="T38" fmla="*/ 111745 w 256"/>
              <a:gd name="T39" fmla="*/ 225134 h 256"/>
              <a:gd name="T40" fmla="*/ 111745 w 256"/>
              <a:gd name="T41" fmla="*/ 195554 h 256"/>
              <a:gd name="T42" fmla="*/ 177478 w 256"/>
              <a:gd name="T43" fmla="*/ 136395 h 256"/>
              <a:gd name="T44" fmla="*/ 190624 w 256"/>
              <a:gd name="T45" fmla="*/ 131465 h 256"/>
              <a:gd name="T46" fmla="*/ 203771 w 256"/>
              <a:gd name="T47" fmla="*/ 165975 h 256"/>
              <a:gd name="T48" fmla="*/ 175834 w 256"/>
              <a:gd name="T49" fmla="*/ 190624 h 256"/>
              <a:gd name="T50" fmla="*/ 315516 w 256"/>
              <a:gd name="T51" fmla="*/ 210344 h 256"/>
              <a:gd name="T52" fmla="*/ 177478 w 256"/>
              <a:gd name="T53" fmla="*/ 39440 h 256"/>
              <a:gd name="T54" fmla="*/ 177478 w 256"/>
              <a:gd name="T55" fmla="*/ 0 h 256"/>
              <a:gd name="T56" fmla="*/ 262930 w 256"/>
              <a:gd name="T57" fmla="*/ 19720 h 256"/>
              <a:gd name="T58" fmla="*/ 98599 w 256"/>
              <a:gd name="T59" fmla="*/ 39440 h 256"/>
              <a:gd name="T60" fmla="*/ 39440 w 256"/>
              <a:gd name="T61" fmla="*/ 39440 h 256"/>
              <a:gd name="T62" fmla="*/ 19720 w 256"/>
              <a:gd name="T63" fmla="*/ 118319 h 256"/>
              <a:gd name="T64" fmla="*/ 0 w 256"/>
              <a:gd name="T65" fmla="*/ 98599 h 256"/>
              <a:gd name="T66" fmla="*/ 19720 w 256"/>
              <a:gd name="T67" fmla="*/ 0 h 256"/>
              <a:gd name="T68" fmla="*/ 118319 w 256"/>
              <a:gd name="T69" fmla="*/ 19720 h 256"/>
              <a:gd name="T70" fmla="*/ 19720 w 256"/>
              <a:gd name="T71" fmla="*/ 262930 h 256"/>
              <a:gd name="T72" fmla="*/ 0 w 256"/>
              <a:gd name="T73" fmla="*/ 177478 h 256"/>
              <a:gd name="T74" fmla="*/ 39440 w 256"/>
              <a:gd name="T75" fmla="*/ 177478 h 256"/>
              <a:gd name="T76" fmla="*/ 19720 w 256"/>
              <a:gd name="T77" fmla="*/ 262930 h 256"/>
              <a:gd name="T78" fmla="*/ 39440 w 256"/>
              <a:gd name="T79" fmla="*/ 322089 h 256"/>
              <a:gd name="T80" fmla="*/ 98599 w 256"/>
              <a:gd name="T81" fmla="*/ 381249 h 256"/>
              <a:gd name="T82" fmla="*/ 98599 w 256"/>
              <a:gd name="T83" fmla="*/ 420688 h 256"/>
              <a:gd name="T84" fmla="*/ 0 w 256"/>
              <a:gd name="T85" fmla="*/ 400968 h 256"/>
              <a:gd name="T86" fmla="*/ 19720 w 256"/>
              <a:gd name="T87" fmla="*/ 302370 h 256"/>
              <a:gd name="T88" fmla="*/ 243210 w 256"/>
              <a:gd name="T89" fmla="*/ 381249 h 256"/>
              <a:gd name="T90" fmla="*/ 243210 w 256"/>
              <a:gd name="T91" fmla="*/ 420688 h 256"/>
              <a:gd name="T92" fmla="*/ 157758 w 256"/>
              <a:gd name="T93" fmla="*/ 400968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92" y="128"/>
                </a:moveTo>
                <a:cubicBezTo>
                  <a:pt x="192" y="135"/>
                  <a:pt x="187" y="140"/>
                  <a:pt x="180" y="140"/>
                </a:cubicBezTo>
                <a:cubicBezTo>
                  <a:pt x="107" y="140"/>
                  <a:pt x="107" y="140"/>
                  <a:pt x="107" y="140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26" y="157"/>
                  <a:pt x="128" y="160"/>
                  <a:pt x="128" y="164"/>
                </a:cubicBezTo>
                <a:cubicBezTo>
                  <a:pt x="128" y="171"/>
                  <a:pt x="123" y="176"/>
                  <a:pt x="116" y="176"/>
                </a:cubicBezTo>
                <a:cubicBezTo>
                  <a:pt x="113" y="176"/>
                  <a:pt x="110" y="175"/>
                  <a:pt x="108" y="173"/>
                </a:cubicBezTo>
                <a:cubicBezTo>
                  <a:pt x="108" y="173"/>
                  <a:pt x="108" y="173"/>
                  <a:pt x="108" y="173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6" y="135"/>
                  <a:pt x="64" y="132"/>
                  <a:pt x="64" y="128"/>
                </a:cubicBezTo>
                <a:cubicBezTo>
                  <a:pt x="64" y="124"/>
                  <a:pt x="66" y="121"/>
                  <a:pt x="68" y="119"/>
                </a:cubicBezTo>
                <a:cubicBezTo>
                  <a:pt x="68" y="119"/>
                  <a:pt x="68" y="119"/>
                  <a:pt x="68" y="119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10" y="81"/>
                  <a:pt x="113" y="80"/>
                  <a:pt x="116" y="80"/>
                </a:cubicBezTo>
                <a:cubicBezTo>
                  <a:pt x="123" y="80"/>
                  <a:pt x="128" y="85"/>
                  <a:pt x="128" y="92"/>
                </a:cubicBezTo>
                <a:cubicBezTo>
                  <a:pt x="128" y="96"/>
                  <a:pt x="126" y="99"/>
                  <a:pt x="124" y="10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6" name="Freeform 48"/>
          <p:cNvSpPr>
            <a:spLocks noEditPoints="1"/>
          </p:cNvSpPr>
          <p:nvPr/>
        </p:nvSpPr>
        <p:spPr bwMode="auto">
          <a:xfrm>
            <a:off x="3448820" y="390291"/>
            <a:ext cx="392048" cy="392048"/>
          </a:xfrm>
          <a:custGeom>
            <a:avLst/>
            <a:gdLst>
              <a:gd name="T0" fmla="*/ 322089 w 256"/>
              <a:gd name="T1" fmla="*/ 420688 h 256"/>
              <a:gd name="T2" fmla="*/ 322089 w 256"/>
              <a:gd name="T3" fmla="*/ 381249 h 256"/>
              <a:gd name="T4" fmla="*/ 381249 w 256"/>
              <a:gd name="T5" fmla="*/ 322089 h 256"/>
              <a:gd name="T6" fmla="*/ 400968 w 256"/>
              <a:gd name="T7" fmla="*/ 302370 h 256"/>
              <a:gd name="T8" fmla="*/ 420688 w 256"/>
              <a:gd name="T9" fmla="*/ 400968 h 256"/>
              <a:gd name="T10" fmla="*/ 400968 w 256"/>
              <a:gd name="T11" fmla="*/ 157758 h 256"/>
              <a:gd name="T12" fmla="*/ 420688 w 256"/>
              <a:gd name="T13" fmla="*/ 243210 h 256"/>
              <a:gd name="T14" fmla="*/ 381249 w 256"/>
              <a:gd name="T15" fmla="*/ 243210 h 256"/>
              <a:gd name="T16" fmla="*/ 400968 w 256"/>
              <a:gd name="T17" fmla="*/ 157758 h 256"/>
              <a:gd name="T18" fmla="*/ 381249 w 256"/>
              <a:gd name="T19" fmla="*/ 98599 h 256"/>
              <a:gd name="T20" fmla="*/ 381249 w 256"/>
              <a:gd name="T21" fmla="*/ 39440 h 256"/>
              <a:gd name="T22" fmla="*/ 302370 w 256"/>
              <a:gd name="T23" fmla="*/ 19720 h 256"/>
              <a:gd name="T24" fmla="*/ 400968 w 256"/>
              <a:gd name="T25" fmla="*/ 0 h 256"/>
              <a:gd name="T26" fmla="*/ 420688 w 256"/>
              <a:gd name="T27" fmla="*/ 98599 h 256"/>
              <a:gd name="T28" fmla="*/ 269503 w 256"/>
              <a:gd name="T29" fmla="*/ 210344 h 256"/>
              <a:gd name="T30" fmla="*/ 254713 w 256"/>
              <a:gd name="T31" fmla="*/ 203771 h 256"/>
              <a:gd name="T32" fmla="*/ 230064 w 256"/>
              <a:gd name="T33" fmla="*/ 295796 h 256"/>
              <a:gd name="T34" fmla="*/ 190624 w 256"/>
              <a:gd name="T35" fmla="*/ 295796 h 256"/>
              <a:gd name="T36" fmla="*/ 165975 w 256"/>
              <a:gd name="T37" fmla="*/ 203771 h 256"/>
              <a:gd name="T38" fmla="*/ 151185 w 256"/>
              <a:gd name="T39" fmla="*/ 210344 h 256"/>
              <a:gd name="T40" fmla="*/ 136395 w 256"/>
              <a:gd name="T41" fmla="*/ 177478 h 256"/>
              <a:gd name="T42" fmla="*/ 195554 w 256"/>
              <a:gd name="T43" fmla="*/ 111745 h 256"/>
              <a:gd name="T44" fmla="*/ 210344 w 256"/>
              <a:gd name="T45" fmla="*/ 105172 h 256"/>
              <a:gd name="T46" fmla="*/ 225134 w 256"/>
              <a:gd name="T47" fmla="*/ 111745 h 256"/>
              <a:gd name="T48" fmla="*/ 284293 w 256"/>
              <a:gd name="T49" fmla="*/ 177478 h 256"/>
              <a:gd name="T50" fmla="*/ 269503 w 256"/>
              <a:gd name="T51" fmla="*/ 210344 h 256"/>
              <a:gd name="T52" fmla="*/ 177478 w 256"/>
              <a:gd name="T53" fmla="*/ 39440 h 256"/>
              <a:gd name="T54" fmla="*/ 177478 w 256"/>
              <a:gd name="T55" fmla="*/ 0 h 256"/>
              <a:gd name="T56" fmla="*/ 262930 w 256"/>
              <a:gd name="T57" fmla="*/ 19720 h 256"/>
              <a:gd name="T58" fmla="*/ 98599 w 256"/>
              <a:gd name="T59" fmla="*/ 420688 h 256"/>
              <a:gd name="T60" fmla="*/ 0 w 256"/>
              <a:gd name="T61" fmla="*/ 400968 h 256"/>
              <a:gd name="T62" fmla="*/ 19720 w 256"/>
              <a:gd name="T63" fmla="*/ 302370 h 256"/>
              <a:gd name="T64" fmla="*/ 39440 w 256"/>
              <a:gd name="T65" fmla="*/ 381249 h 256"/>
              <a:gd name="T66" fmla="*/ 118319 w 256"/>
              <a:gd name="T67" fmla="*/ 400968 h 256"/>
              <a:gd name="T68" fmla="*/ 39440 w 256"/>
              <a:gd name="T69" fmla="*/ 177478 h 256"/>
              <a:gd name="T70" fmla="*/ 19720 w 256"/>
              <a:gd name="T71" fmla="*/ 262930 h 256"/>
              <a:gd name="T72" fmla="*/ 0 w 256"/>
              <a:gd name="T73" fmla="*/ 177478 h 256"/>
              <a:gd name="T74" fmla="*/ 39440 w 256"/>
              <a:gd name="T75" fmla="*/ 177478 h 256"/>
              <a:gd name="T76" fmla="*/ 98599 w 256"/>
              <a:gd name="T77" fmla="*/ 39440 h 256"/>
              <a:gd name="T78" fmla="*/ 39440 w 256"/>
              <a:gd name="T79" fmla="*/ 98599 h 256"/>
              <a:gd name="T80" fmla="*/ 0 w 256"/>
              <a:gd name="T81" fmla="*/ 98599 h 256"/>
              <a:gd name="T82" fmla="*/ 0 w 256"/>
              <a:gd name="T83" fmla="*/ 19720 h 256"/>
              <a:gd name="T84" fmla="*/ 98599 w 256"/>
              <a:gd name="T85" fmla="*/ 0 h 256"/>
              <a:gd name="T86" fmla="*/ 98599 w 256"/>
              <a:gd name="T87" fmla="*/ 39440 h 256"/>
              <a:gd name="T88" fmla="*/ 243210 w 256"/>
              <a:gd name="T89" fmla="*/ 381249 h 256"/>
              <a:gd name="T90" fmla="*/ 243210 w 256"/>
              <a:gd name="T91" fmla="*/ 420688 h 256"/>
              <a:gd name="T92" fmla="*/ 157758 w 256"/>
              <a:gd name="T93" fmla="*/ 400968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64" y="128"/>
                </a:moveTo>
                <a:cubicBezTo>
                  <a:pt x="160" y="128"/>
                  <a:pt x="157" y="126"/>
                  <a:pt x="155" y="124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07"/>
                  <a:pt x="116" y="107"/>
                  <a:pt x="116" y="107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99" y="126"/>
                  <a:pt x="96" y="128"/>
                  <a:pt x="92" y="128"/>
                </a:cubicBezTo>
                <a:cubicBezTo>
                  <a:pt x="85" y="128"/>
                  <a:pt x="80" y="123"/>
                  <a:pt x="80" y="116"/>
                </a:cubicBezTo>
                <a:cubicBezTo>
                  <a:pt x="80" y="113"/>
                  <a:pt x="81" y="110"/>
                  <a:pt x="83" y="108"/>
                </a:cubicBezTo>
                <a:cubicBezTo>
                  <a:pt x="83" y="108"/>
                  <a:pt x="83" y="108"/>
                  <a:pt x="83" y="10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21" y="66"/>
                  <a:pt x="124" y="64"/>
                  <a:pt x="128" y="64"/>
                </a:cubicBezTo>
                <a:cubicBezTo>
                  <a:pt x="132" y="64"/>
                  <a:pt x="135" y="66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5" y="110"/>
                  <a:pt x="176" y="113"/>
                  <a:pt x="176" y="116"/>
                </a:cubicBezTo>
                <a:cubicBezTo>
                  <a:pt x="176" y="123"/>
                  <a:pt x="171" y="128"/>
                  <a:pt x="164" y="128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7" name="Freeform 49"/>
          <p:cNvSpPr>
            <a:spLocks noEditPoints="1"/>
          </p:cNvSpPr>
          <p:nvPr/>
        </p:nvSpPr>
        <p:spPr bwMode="auto">
          <a:xfrm>
            <a:off x="2762368" y="390291"/>
            <a:ext cx="392048" cy="392048"/>
          </a:xfrm>
          <a:custGeom>
            <a:avLst/>
            <a:gdLst>
              <a:gd name="T0" fmla="*/ 322089 w 256"/>
              <a:gd name="T1" fmla="*/ 420688 h 256"/>
              <a:gd name="T2" fmla="*/ 322089 w 256"/>
              <a:gd name="T3" fmla="*/ 381249 h 256"/>
              <a:gd name="T4" fmla="*/ 381249 w 256"/>
              <a:gd name="T5" fmla="*/ 322089 h 256"/>
              <a:gd name="T6" fmla="*/ 400968 w 256"/>
              <a:gd name="T7" fmla="*/ 302370 h 256"/>
              <a:gd name="T8" fmla="*/ 420688 w 256"/>
              <a:gd name="T9" fmla="*/ 400968 h 256"/>
              <a:gd name="T10" fmla="*/ 400968 w 256"/>
              <a:gd name="T11" fmla="*/ 157758 h 256"/>
              <a:gd name="T12" fmla="*/ 420688 w 256"/>
              <a:gd name="T13" fmla="*/ 243210 h 256"/>
              <a:gd name="T14" fmla="*/ 381249 w 256"/>
              <a:gd name="T15" fmla="*/ 243210 h 256"/>
              <a:gd name="T16" fmla="*/ 400968 w 256"/>
              <a:gd name="T17" fmla="*/ 157758 h 256"/>
              <a:gd name="T18" fmla="*/ 381249 w 256"/>
              <a:gd name="T19" fmla="*/ 98599 h 256"/>
              <a:gd name="T20" fmla="*/ 381249 w 256"/>
              <a:gd name="T21" fmla="*/ 39440 h 256"/>
              <a:gd name="T22" fmla="*/ 302370 w 256"/>
              <a:gd name="T23" fmla="*/ 19720 h 256"/>
              <a:gd name="T24" fmla="*/ 400968 w 256"/>
              <a:gd name="T25" fmla="*/ 0 h 256"/>
              <a:gd name="T26" fmla="*/ 420688 w 256"/>
              <a:gd name="T27" fmla="*/ 98599 h 256"/>
              <a:gd name="T28" fmla="*/ 284293 w 256"/>
              <a:gd name="T29" fmla="*/ 243210 h 256"/>
              <a:gd name="T30" fmla="*/ 225134 w 256"/>
              <a:gd name="T31" fmla="*/ 308943 h 256"/>
              <a:gd name="T32" fmla="*/ 195554 w 256"/>
              <a:gd name="T33" fmla="*/ 308943 h 256"/>
              <a:gd name="T34" fmla="*/ 136395 w 256"/>
              <a:gd name="T35" fmla="*/ 243210 h 256"/>
              <a:gd name="T36" fmla="*/ 131465 w 256"/>
              <a:gd name="T37" fmla="*/ 230064 h 256"/>
              <a:gd name="T38" fmla="*/ 165975 w 256"/>
              <a:gd name="T39" fmla="*/ 216917 h 256"/>
              <a:gd name="T40" fmla="*/ 190624 w 256"/>
              <a:gd name="T41" fmla="*/ 244854 h 256"/>
              <a:gd name="T42" fmla="*/ 210344 w 256"/>
              <a:gd name="T43" fmla="*/ 105172 h 256"/>
              <a:gd name="T44" fmla="*/ 230064 w 256"/>
              <a:gd name="T45" fmla="*/ 244854 h 256"/>
              <a:gd name="T46" fmla="*/ 254713 w 256"/>
              <a:gd name="T47" fmla="*/ 216917 h 256"/>
              <a:gd name="T48" fmla="*/ 289223 w 256"/>
              <a:gd name="T49" fmla="*/ 230064 h 256"/>
              <a:gd name="T50" fmla="*/ 243210 w 256"/>
              <a:gd name="T51" fmla="*/ 39440 h 256"/>
              <a:gd name="T52" fmla="*/ 157758 w 256"/>
              <a:gd name="T53" fmla="*/ 19720 h 256"/>
              <a:gd name="T54" fmla="*/ 243210 w 256"/>
              <a:gd name="T55" fmla="*/ 0 h 256"/>
              <a:gd name="T56" fmla="*/ 243210 w 256"/>
              <a:gd name="T57" fmla="*/ 39440 h 256"/>
              <a:gd name="T58" fmla="*/ 19720 w 256"/>
              <a:gd name="T59" fmla="*/ 420688 h 256"/>
              <a:gd name="T60" fmla="*/ 0 w 256"/>
              <a:gd name="T61" fmla="*/ 322089 h 256"/>
              <a:gd name="T62" fmla="*/ 39440 w 256"/>
              <a:gd name="T63" fmla="*/ 322089 h 256"/>
              <a:gd name="T64" fmla="*/ 98599 w 256"/>
              <a:gd name="T65" fmla="*/ 381249 h 256"/>
              <a:gd name="T66" fmla="*/ 98599 w 256"/>
              <a:gd name="T67" fmla="*/ 420688 h 256"/>
              <a:gd name="T68" fmla="*/ 39440 w 256"/>
              <a:gd name="T69" fmla="*/ 243210 h 256"/>
              <a:gd name="T70" fmla="*/ 0 w 256"/>
              <a:gd name="T71" fmla="*/ 243210 h 256"/>
              <a:gd name="T72" fmla="*/ 19720 w 256"/>
              <a:gd name="T73" fmla="*/ 157758 h 256"/>
              <a:gd name="T74" fmla="*/ 98599 w 256"/>
              <a:gd name="T75" fmla="*/ 39440 h 256"/>
              <a:gd name="T76" fmla="*/ 39440 w 256"/>
              <a:gd name="T77" fmla="*/ 39440 h 256"/>
              <a:gd name="T78" fmla="*/ 19720 w 256"/>
              <a:gd name="T79" fmla="*/ 118319 h 256"/>
              <a:gd name="T80" fmla="*/ 0 w 256"/>
              <a:gd name="T81" fmla="*/ 98599 h 256"/>
              <a:gd name="T82" fmla="*/ 19720 w 256"/>
              <a:gd name="T83" fmla="*/ 0 h 256"/>
              <a:gd name="T84" fmla="*/ 118319 w 256"/>
              <a:gd name="T85" fmla="*/ 19720 h 256"/>
              <a:gd name="T86" fmla="*/ 177478 w 256"/>
              <a:gd name="T87" fmla="*/ 381249 h 256"/>
              <a:gd name="T88" fmla="*/ 262930 w 256"/>
              <a:gd name="T89" fmla="*/ 400968 h 256"/>
              <a:gd name="T90" fmla="*/ 177478 w 256"/>
              <a:gd name="T91" fmla="*/ 420688 h 256"/>
              <a:gd name="T92" fmla="*/ 177478 w 256"/>
              <a:gd name="T93" fmla="*/ 381249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73" y="148"/>
                </a:moveTo>
                <a:cubicBezTo>
                  <a:pt x="137" y="188"/>
                  <a:pt x="137" y="188"/>
                  <a:pt x="137" y="188"/>
                </a:cubicBezTo>
                <a:cubicBezTo>
                  <a:pt x="137" y="188"/>
                  <a:pt x="137" y="188"/>
                  <a:pt x="137" y="188"/>
                </a:cubicBezTo>
                <a:cubicBezTo>
                  <a:pt x="135" y="190"/>
                  <a:pt x="132" y="192"/>
                  <a:pt x="128" y="192"/>
                </a:cubicBezTo>
                <a:cubicBezTo>
                  <a:pt x="124" y="192"/>
                  <a:pt x="121" y="190"/>
                  <a:pt x="119" y="188"/>
                </a:cubicBezTo>
                <a:cubicBezTo>
                  <a:pt x="119" y="188"/>
                  <a:pt x="119" y="188"/>
                  <a:pt x="119" y="188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81" y="146"/>
                  <a:pt x="80" y="143"/>
                  <a:pt x="80" y="140"/>
                </a:cubicBezTo>
                <a:cubicBezTo>
                  <a:pt x="80" y="133"/>
                  <a:pt x="85" y="128"/>
                  <a:pt x="92" y="128"/>
                </a:cubicBezTo>
                <a:cubicBezTo>
                  <a:pt x="96" y="128"/>
                  <a:pt x="99" y="130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16" y="149"/>
                  <a:pt x="116" y="149"/>
                  <a:pt x="116" y="149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49"/>
                  <a:pt x="140" y="149"/>
                  <a:pt x="140" y="149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7" y="130"/>
                  <a:pt x="160" y="128"/>
                  <a:pt x="164" y="128"/>
                </a:cubicBezTo>
                <a:cubicBezTo>
                  <a:pt x="171" y="128"/>
                  <a:pt x="176" y="133"/>
                  <a:pt x="176" y="140"/>
                </a:cubicBezTo>
                <a:cubicBezTo>
                  <a:pt x="176" y="143"/>
                  <a:pt x="175" y="146"/>
                  <a:pt x="173" y="148"/>
                </a:cubicBezTo>
                <a:close/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8" name="Freeform 50"/>
          <p:cNvSpPr>
            <a:spLocks noEditPoints="1"/>
          </p:cNvSpPr>
          <p:nvPr/>
        </p:nvSpPr>
        <p:spPr bwMode="auto">
          <a:xfrm>
            <a:off x="2077396" y="390291"/>
            <a:ext cx="392047" cy="392048"/>
          </a:xfrm>
          <a:custGeom>
            <a:avLst/>
            <a:gdLst>
              <a:gd name="T0" fmla="*/ 322088 w 256"/>
              <a:gd name="T1" fmla="*/ 420688 h 256"/>
              <a:gd name="T2" fmla="*/ 322088 w 256"/>
              <a:gd name="T3" fmla="*/ 381249 h 256"/>
              <a:gd name="T4" fmla="*/ 381248 w 256"/>
              <a:gd name="T5" fmla="*/ 322089 h 256"/>
              <a:gd name="T6" fmla="*/ 400967 w 256"/>
              <a:gd name="T7" fmla="*/ 302370 h 256"/>
              <a:gd name="T8" fmla="*/ 420687 w 256"/>
              <a:gd name="T9" fmla="*/ 400968 h 256"/>
              <a:gd name="T10" fmla="*/ 400967 w 256"/>
              <a:gd name="T11" fmla="*/ 157758 h 256"/>
              <a:gd name="T12" fmla="*/ 420687 w 256"/>
              <a:gd name="T13" fmla="*/ 243210 h 256"/>
              <a:gd name="T14" fmla="*/ 381248 w 256"/>
              <a:gd name="T15" fmla="*/ 243210 h 256"/>
              <a:gd name="T16" fmla="*/ 400967 w 256"/>
              <a:gd name="T17" fmla="*/ 157758 h 256"/>
              <a:gd name="T18" fmla="*/ 381248 w 256"/>
              <a:gd name="T19" fmla="*/ 98599 h 256"/>
              <a:gd name="T20" fmla="*/ 381248 w 256"/>
              <a:gd name="T21" fmla="*/ 39440 h 256"/>
              <a:gd name="T22" fmla="*/ 302369 w 256"/>
              <a:gd name="T23" fmla="*/ 19720 h 256"/>
              <a:gd name="T24" fmla="*/ 400967 w 256"/>
              <a:gd name="T25" fmla="*/ 0 h 256"/>
              <a:gd name="T26" fmla="*/ 420687 w 256"/>
              <a:gd name="T27" fmla="*/ 98599 h 256"/>
              <a:gd name="T28" fmla="*/ 243210 w 256"/>
              <a:gd name="T29" fmla="*/ 420688 h 256"/>
              <a:gd name="T30" fmla="*/ 157758 w 256"/>
              <a:gd name="T31" fmla="*/ 400968 h 256"/>
              <a:gd name="T32" fmla="*/ 243210 w 256"/>
              <a:gd name="T33" fmla="*/ 381249 h 256"/>
              <a:gd name="T34" fmla="*/ 243210 w 256"/>
              <a:gd name="T35" fmla="*/ 420688 h 256"/>
              <a:gd name="T36" fmla="*/ 177477 w 256"/>
              <a:gd name="T37" fmla="*/ 39440 h 256"/>
              <a:gd name="T38" fmla="*/ 177477 w 256"/>
              <a:gd name="T39" fmla="*/ 0 h 256"/>
              <a:gd name="T40" fmla="*/ 262929 w 256"/>
              <a:gd name="T41" fmla="*/ 19720 h 256"/>
              <a:gd name="T42" fmla="*/ 98599 w 256"/>
              <a:gd name="T43" fmla="*/ 420688 h 256"/>
              <a:gd name="T44" fmla="*/ 0 w 256"/>
              <a:gd name="T45" fmla="*/ 400968 h 256"/>
              <a:gd name="T46" fmla="*/ 19720 w 256"/>
              <a:gd name="T47" fmla="*/ 302370 h 256"/>
              <a:gd name="T48" fmla="*/ 39439 w 256"/>
              <a:gd name="T49" fmla="*/ 381249 h 256"/>
              <a:gd name="T50" fmla="*/ 118318 w 256"/>
              <a:gd name="T51" fmla="*/ 400968 h 256"/>
              <a:gd name="T52" fmla="*/ 39439 w 256"/>
              <a:gd name="T53" fmla="*/ 177478 h 256"/>
              <a:gd name="T54" fmla="*/ 19720 w 256"/>
              <a:gd name="T55" fmla="*/ 262930 h 256"/>
              <a:gd name="T56" fmla="*/ 0 w 256"/>
              <a:gd name="T57" fmla="*/ 177478 h 256"/>
              <a:gd name="T58" fmla="*/ 39439 w 256"/>
              <a:gd name="T59" fmla="*/ 177478 h 256"/>
              <a:gd name="T60" fmla="*/ 98599 w 256"/>
              <a:gd name="T61" fmla="*/ 39440 h 256"/>
              <a:gd name="T62" fmla="*/ 39439 w 256"/>
              <a:gd name="T63" fmla="*/ 98599 h 256"/>
              <a:gd name="T64" fmla="*/ 0 w 256"/>
              <a:gd name="T65" fmla="*/ 98599 h 256"/>
              <a:gd name="T66" fmla="*/ 0 w 256"/>
              <a:gd name="T67" fmla="*/ 19720 h 256"/>
              <a:gd name="T68" fmla="*/ 98599 w 256"/>
              <a:gd name="T69" fmla="*/ 0 h 256"/>
              <a:gd name="T70" fmla="*/ 98599 w 256"/>
              <a:gd name="T71" fmla="*/ 39440 h 25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48" y="256"/>
                </a:move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9" name="Freeform 51"/>
          <p:cNvSpPr>
            <a:spLocks noEditPoints="1"/>
          </p:cNvSpPr>
          <p:nvPr/>
        </p:nvSpPr>
        <p:spPr bwMode="auto">
          <a:xfrm>
            <a:off x="1390944" y="396208"/>
            <a:ext cx="392047" cy="380213"/>
          </a:xfrm>
          <a:custGeom>
            <a:avLst/>
            <a:gdLst>
              <a:gd name="T0" fmla="*/ 420687 w 256"/>
              <a:gd name="T1" fmla="*/ 388247 h 248"/>
              <a:gd name="T2" fmla="*/ 400967 w 256"/>
              <a:gd name="T3" fmla="*/ 407988 h 248"/>
              <a:gd name="T4" fmla="*/ 19720 w 256"/>
              <a:gd name="T5" fmla="*/ 407988 h 248"/>
              <a:gd name="T6" fmla="*/ 0 w 256"/>
              <a:gd name="T7" fmla="*/ 388247 h 248"/>
              <a:gd name="T8" fmla="*/ 0 w 256"/>
              <a:gd name="T9" fmla="*/ 19741 h 248"/>
              <a:gd name="T10" fmla="*/ 19720 w 256"/>
              <a:gd name="T11" fmla="*/ 0 h 248"/>
              <a:gd name="T12" fmla="*/ 39439 w 256"/>
              <a:gd name="T13" fmla="*/ 0 h 248"/>
              <a:gd name="T14" fmla="*/ 59159 w 256"/>
              <a:gd name="T15" fmla="*/ 0 h 248"/>
              <a:gd name="T16" fmla="*/ 78879 w 256"/>
              <a:gd name="T17" fmla="*/ 0 h 248"/>
              <a:gd name="T18" fmla="*/ 78879 w 256"/>
              <a:gd name="T19" fmla="*/ 19741 h 248"/>
              <a:gd name="T20" fmla="*/ 78879 w 256"/>
              <a:gd name="T21" fmla="*/ 26322 h 248"/>
              <a:gd name="T22" fmla="*/ 78879 w 256"/>
              <a:gd name="T23" fmla="*/ 98707 h 248"/>
              <a:gd name="T24" fmla="*/ 78879 w 256"/>
              <a:gd name="T25" fmla="*/ 118448 h 248"/>
              <a:gd name="T26" fmla="*/ 78879 w 256"/>
              <a:gd name="T27" fmla="*/ 157931 h 248"/>
              <a:gd name="T28" fmla="*/ 116675 w 256"/>
              <a:gd name="T29" fmla="*/ 197414 h 248"/>
              <a:gd name="T30" fmla="*/ 290866 w 256"/>
              <a:gd name="T31" fmla="*/ 197414 h 248"/>
              <a:gd name="T32" fmla="*/ 328662 w 256"/>
              <a:gd name="T33" fmla="*/ 157931 h 248"/>
              <a:gd name="T34" fmla="*/ 328662 w 256"/>
              <a:gd name="T35" fmla="*/ 118448 h 248"/>
              <a:gd name="T36" fmla="*/ 328662 w 256"/>
              <a:gd name="T37" fmla="*/ 98707 h 248"/>
              <a:gd name="T38" fmla="*/ 328662 w 256"/>
              <a:gd name="T39" fmla="*/ 39483 h 248"/>
              <a:gd name="T40" fmla="*/ 328662 w 256"/>
              <a:gd name="T41" fmla="*/ 26322 h 248"/>
              <a:gd name="T42" fmla="*/ 328662 w 256"/>
              <a:gd name="T43" fmla="*/ 19741 h 248"/>
              <a:gd name="T44" fmla="*/ 328662 w 256"/>
              <a:gd name="T45" fmla="*/ 0 h 248"/>
              <a:gd name="T46" fmla="*/ 335235 w 256"/>
              <a:gd name="T47" fmla="*/ 0 h 248"/>
              <a:gd name="T48" fmla="*/ 341808 w 256"/>
              <a:gd name="T49" fmla="*/ 0 h 248"/>
              <a:gd name="T50" fmla="*/ 354955 w 256"/>
              <a:gd name="T51" fmla="*/ 6580 h 248"/>
              <a:gd name="T52" fmla="*/ 414114 w 256"/>
              <a:gd name="T53" fmla="*/ 65805 h 248"/>
              <a:gd name="T54" fmla="*/ 420687 w 256"/>
              <a:gd name="T55" fmla="*/ 78965 h 248"/>
              <a:gd name="T56" fmla="*/ 420687 w 256"/>
              <a:gd name="T57" fmla="*/ 388247 h 248"/>
              <a:gd name="T58" fmla="*/ 308942 w 256"/>
              <a:gd name="T59" fmla="*/ 157931 h 248"/>
              <a:gd name="T60" fmla="*/ 289222 w 256"/>
              <a:gd name="T61" fmla="*/ 177672 h 248"/>
              <a:gd name="T62" fmla="*/ 262929 w 256"/>
              <a:gd name="T63" fmla="*/ 177672 h 248"/>
              <a:gd name="T64" fmla="*/ 262929 w 256"/>
              <a:gd name="T65" fmla="*/ 177672 h 248"/>
              <a:gd name="T66" fmla="*/ 144611 w 256"/>
              <a:gd name="T67" fmla="*/ 177672 h 248"/>
              <a:gd name="T68" fmla="*/ 144611 w 256"/>
              <a:gd name="T69" fmla="*/ 177672 h 248"/>
              <a:gd name="T70" fmla="*/ 118318 w 256"/>
              <a:gd name="T71" fmla="*/ 177672 h 248"/>
              <a:gd name="T72" fmla="*/ 98599 w 256"/>
              <a:gd name="T73" fmla="*/ 157931 h 248"/>
              <a:gd name="T74" fmla="*/ 98599 w 256"/>
              <a:gd name="T75" fmla="*/ 118448 h 248"/>
              <a:gd name="T76" fmla="*/ 98599 w 256"/>
              <a:gd name="T77" fmla="*/ 0 h 248"/>
              <a:gd name="T78" fmla="*/ 308942 w 256"/>
              <a:gd name="T79" fmla="*/ 0 h 248"/>
              <a:gd name="T80" fmla="*/ 308942 w 256"/>
              <a:gd name="T81" fmla="*/ 118448 h 248"/>
              <a:gd name="T82" fmla="*/ 308942 w 256"/>
              <a:gd name="T83" fmla="*/ 157931 h 248"/>
              <a:gd name="T84" fmla="*/ 269503 w 256"/>
              <a:gd name="T85" fmla="*/ 26322 h 248"/>
              <a:gd name="T86" fmla="*/ 210344 w 256"/>
              <a:gd name="T87" fmla="*/ 26322 h 248"/>
              <a:gd name="T88" fmla="*/ 210344 w 256"/>
              <a:gd name="T89" fmla="*/ 151350 h 248"/>
              <a:gd name="T90" fmla="*/ 269503 w 256"/>
              <a:gd name="T91" fmla="*/ 151350 h 248"/>
              <a:gd name="T92" fmla="*/ 269503 w 256"/>
              <a:gd name="T93" fmla="*/ 26322 h 24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48">
                <a:moveTo>
                  <a:pt x="256" y="236"/>
                </a:moveTo>
                <a:cubicBezTo>
                  <a:pt x="256" y="243"/>
                  <a:pt x="251" y="248"/>
                  <a:pt x="244" y="248"/>
                </a:cubicBezTo>
                <a:cubicBezTo>
                  <a:pt x="12" y="248"/>
                  <a:pt x="12" y="248"/>
                  <a:pt x="12" y="248"/>
                </a:cubicBezTo>
                <a:cubicBezTo>
                  <a:pt x="5" y="248"/>
                  <a:pt x="0" y="243"/>
                  <a:pt x="0" y="23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72"/>
                  <a:pt x="48" y="72"/>
                  <a:pt x="48" y="72"/>
                </a:cubicBezTo>
                <a:cubicBezTo>
                  <a:pt x="48" y="96"/>
                  <a:pt x="48" y="96"/>
                  <a:pt x="48" y="96"/>
                </a:cubicBezTo>
                <a:cubicBezTo>
                  <a:pt x="48" y="109"/>
                  <a:pt x="58" y="120"/>
                  <a:pt x="71" y="120"/>
                </a:cubicBezTo>
                <a:cubicBezTo>
                  <a:pt x="177" y="120"/>
                  <a:pt x="177" y="120"/>
                  <a:pt x="177" y="120"/>
                </a:cubicBezTo>
                <a:cubicBezTo>
                  <a:pt x="190" y="120"/>
                  <a:pt x="200" y="109"/>
                  <a:pt x="200" y="96"/>
                </a:cubicBezTo>
                <a:cubicBezTo>
                  <a:pt x="200" y="72"/>
                  <a:pt x="200" y="72"/>
                  <a:pt x="200" y="72"/>
                </a:cubicBezTo>
                <a:cubicBezTo>
                  <a:pt x="200" y="60"/>
                  <a:pt x="200" y="60"/>
                  <a:pt x="200" y="60"/>
                </a:cubicBezTo>
                <a:cubicBezTo>
                  <a:pt x="200" y="24"/>
                  <a:pt x="200" y="24"/>
                  <a:pt x="200" y="24"/>
                </a:cubicBezTo>
                <a:cubicBezTo>
                  <a:pt x="200" y="16"/>
                  <a:pt x="200" y="16"/>
                  <a:pt x="200" y="16"/>
                </a:cubicBezTo>
                <a:cubicBezTo>
                  <a:pt x="200" y="12"/>
                  <a:pt x="200" y="12"/>
                  <a:pt x="200" y="12"/>
                </a:cubicBezTo>
                <a:cubicBezTo>
                  <a:pt x="200" y="0"/>
                  <a:pt x="200" y="0"/>
                  <a:pt x="200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11" y="0"/>
                  <a:pt x="214" y="1"/>
                  <a:pt x="216" y="4"/>
                </a:cubicBezTo>
                <a:cubicBezTo>
                  <a:pt x="252" y="40"/>
                  <a:pt x="252" y="40"/>
                  <a:pt x="252" y="40"/>
                </a:cubicBezTo>
                <a:cubicBezTo>
                  <a:pt x="255" y="42"/>
                  <a:pt x="256" y="45"/>
                  <a:pt x="256" y="48"/>
                </a:cubicBezTo>
                <a:lnTo>
                  <a:pt x="256" y="236"/>
                </a:lnTo>
                <a:close/>
                <a:moveTo>
                  <a:pt x="188" y="96"/>
                </a:moveTo>
                <a:cubicBezTo>
                  <a:pt x="188" y="103"/>
                  <a:pt x="183" y="108"/>
                  <a:pt x="176" y="108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65" y="108"/>
                  <a:pt x="60" y="103"/>
                  <a:pt x="60" y="96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0"/>
                  <a:pt x="60" y="0"/>
                  <a:pt x="60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8" y="72"/>
                  <a:pt x="188" y="72"/>
                  <a:pt x="188" y="72"/>
                </a:cubicBezTo>
                <a:lnTo>
                  <a:pt x="188" y="96"/>
                </a:lnTo>
                <a:close/>
                <a:moveTo>
                  <a:pt x="164" y="16"/>
                </a:moveTo>
                <a:cubicBezTo>
                  <a:pt x="128" y="16"/>
                  <a:pt x="128" y="16"/>
                  <a:pt x="128" y="16"/>
                </a:cubicBezTo>
                <a:cubicBezTo>
                  <a:pt x="128" y="92"/>
                  <a:pt x="128" y="92"/>
                  <a:pt x="128" y="92"/>
                </a:cubicBezTo>
                <a:cubicBezTo>
                  <a:pt x="164" y="92"/>
                  <a:pt x="164" y="92"/>
                  <a:pt x="164" y="92"/>
                </a:cubicBezTo>
                <a:lnTo>
                  <a:pt x="164" y="1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0" name="Freeform 52"/>
          <p:cNvSpPr>
            <a:spLocks noEditPoints="1"/>
          </p:cNvSpPr>
          <p:nvPr/>
        </p:nvSpPr>
        <p:spPr bwMode="auto">
          <a:xfrm>
            <a:off x="704491" y="445031"/>
            <a:ext cx="392047" cy="282569"/>
          </a:xfrm>
          <a:custGeom>
            <a:avLst/>
            <a:gdLst>
              <a:gd name="T0" fmla="*/ 400967 w 256"/>
              <a:gd name="T1" fmla="*/ 303212 h 184"/>
              <a:gd name="T2" fmla="*/ 381248 w 256"/>
              <a:gd name="T3" fmla="*/ 303212 h 184"/>
              <a:gd name="T4" fmla="*/ 376318 w 256"/>
              <a:gd name="T5" fmla="*/ 303212 h 184"/>
              <a:gd name="T6" fmla="*/ 346738 w 256"/>
              <a:gd name="T7" fmla="*/ 303212 h 184"/>
              <a:gd name="T8" fmla="*/ 313872 w 256"/>
              <a:gd name="T9" fmla="*/ 224113 h 184"/>
              <a:gd name="T10" fmla="*/ 313872 w 256"/>
              <a:gd name="T11" fmla="*/ 224113 h 184"/>
              <a:gd name="T12" fmla="*/ 295796 w 256"/>
              <a:gd name="T13" fmla="*/ 210930 h 184"/>
              <a:gd name="T14" fmla="*/ 124891 w 256"/>
              <a:gd name="T15" fmla="*/ 210930 h 184"/>
              <a:gd name="T16" fmla="*/ 106815 w 256"/>
              <a:gd name="T17" fmla="*/ 224113 h 184"/>
              <a:gd name="T18" fmla="*/ 106815 w 256"/>
              <a:gd name="T19" fmla="*/ 224113 h 184"/>
              <a:gd name="T20" fmla="*/ 73949 w 256"/>
              <a:gd name="T21" fmla="*/ 303212 h 184"/>
              <a:gd name="T22" fmla="*/ 44369 w 256"/>
              <a:gd name="T23" fmla="*/ 303212 h 184"/>
              <a:gd name="T24" fmla="*/ 39439 w 256"/>
              <a:gd name="T25" fmla="*/ 303212 h 184"/>
              <a:gd name="T26" fmla="*/ 19720 w 256"/>
              <a:gd name="T27" fmla="*/ 303212 h 184"/>
              <a:gd name="T28" fmla="*/ 0 w 256"/>
              <a:gd name="T29" fmla="*/ 283437 h 184"/>
              <a:gd name="T30" fmla="*/ 0 w 256"/>
              <a:gd name="T31" fmla="*/ 19775 h 184"/>
              <a:gd name="T32" fmla="*/ 19720 w 256"/>
              <a:gd name="T33" fmla="*/ 0 h 184"/>
              <a:gd name="T34" fmla="*/ 400967 w 256"/>
              <a:gd name="T35" fmla="*/ 0 h 184"/>
              <a:gd name="T36" fmla="*/ 420687 w 256"/>
              <a:gd name="T37" fmla="*/ 19775 h 184"/>
              <a:gd name="T38" fmla="*/ 420687 w 256"/>
              <a:gd name="T39" fmla="*/ 283437 h 184"/>
              <a:gd name="T40" fmla="*/ 400967 w 256"/>
              <a:gd name="T41" fmla="*/ 303212 h 184"/>
              <a:gd name="T42" fmla="*/ 105172 w 256"/>
              <a:gd name="T43" fmla="*/ 98873 h 184"/>
              <a:gd name="T44" fmla="*/ 78879 w 256"/>
              <a:gd name="T45" fmla="*/ 125240 h 184"/>
              <a:gd name="T46" fmla="*/ 105172 w 256"/>
              <a:gd name="T47" fmla="*/ 151606 h 184"/>
              <a:gd name="T48" fmla="*/ 131465 w 256"/>
              <a:gd name="T49" fmla="*/ 125240 h 184"/>
              <a:gd name="T50" fmla="*/ 105172 w 256"/>
              <a:gd name="T51" fmla="*/ 98873 h 184"/>
              <a:gd name="T52" fmla="*/ 262929 w 256"/>
              <a:gd name="T53" fmla="*/ 98873 h 184"/>
              <a:gd name="T54" fmla="*/ 157758 w 256"/>
              <a:gd name="T55" fmla="*/ 98873 h 184"/>
              <a:gd name="T56" fmla="*/ 157758 w 256"/>
              <a:gd name="T57" fmla="*/ 151606 h 184"/>
              <a:gd name="T58" fmla="*/ 262929 w 256"/>
              <a:gd name="T59" fmla="*/ 151606 h 184"/>
              <a:gd name="T60" fmla="*/ 262929 w 256"/>
              <a:gd name="T61" fmla="*/ 98873 h 184"/>
              <a:gd name="T62" fmla="*/ 315515 w 256"/>
              <a:gd name="T63" fmla="*/ 98873 h 184"/>
              <a:gd name="T64" fmla="*/ 289222 w 256"/>
              <a:gd name="T65" fmla="*/ 125240 h 184"/>
              <a:gd name="T66" fmla="*/ 315515 w 256"/>
              <a:gd name="T67" fmla="*/ 151606 h 184"/>
              <a:gd name="T68" fmla="*/ 341808 w 256"/>
              <a:gd name="T69" fmla="*/ 125240 h 184"/>
              <a:gd name="T70" fmla="*/ 315515 w 256"/>
              <a:gd name="T71" fmla="*/ 98873 h 184"/>
              <a:gd name="T72" fmla="*/ 119962 w 256"/>
              <a:gd name="T73" fmla="*/ 243888 h 184"/>
              <a:gd name="T74" fmla="*/ 138038 w 256"/>
              <a:gd name="T75" fmla="*/ 230705 h 184"/>
              <a:gd name="T76" fmla="*/ 282649 w 256"/>
              <a:gd name="T77" fmla="*/ 230705 h 184"/>
              <a:gd name="T78" fmla="*/ 300725 w 256"/>
              <a:gd name="T79" fmla="*/ 243888 h 184"/>
              <a:gd name="T80" fmla="*/ 300725 w 256"/>
              <a:gd name="T81" fmla="*/ 243888 h 184"/>
              <a:gd name="T82" fmla="*/ 320445 w 256"/>
              <a:gd name="T83" fmla="*/ 303212 h 184"/>
              <a:gd name="T84" fmla="*/ 282649 w 256"/>
              <a:gd name="T85" fmla="*/ 303212 h 184"/>
              <a:gd name="T86" fmla="*/ 279362 w 256"/>
              <a:gd name="T87" fmla="*/ 303212 h 184"/>
              <a:gd name="T88" fmla="*/ 139681 w 256"/>
              <a:gd name="T89" fmla="*/ 303212 h 184"/>
              <a:gd name="T90" fmla="*/ 138038 w 256"/>
              <a:gd name="T91" fmla="*/ 303212 h 184"/>
              <a:gd name="T92" fmla="*/ 98599 w 256"/>
              <a:gd name="T93" fmla="*/ 303212 h 184"/>
              <a:gd name="T94" fmla="*/ 119962 w 256"/>
              <a:gd name="T95" fmla="*/ 243888 h 1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184">
                <a:moveTo>
                  <a:pt x="244" y="184"/>
                </a:moveTo>
                <a:cubicBezTo>
                  <a:pt x="232" y="184"/>
                  <a:pt x="232" y="184"/>
                  <a:pt x="232" y="184"/>
                </a:cubicBezTo>
                <a:cubicBezTo>
                  <a:pt x="229" y="184"/>
                  <a:pt x="229" y="184"/>
                  <a:pt x="229" y="184"/>
                </a:cubicBezTo>
                <a:cubicBezTo>
                  <a:pt x="211" y="184"/>
                  <a:pt x="211" y="184"/>
                  <a:pt x="211" y="184"/>
                </a:cubicBezTo>
                <a:cubicBezTo>
                  <a:pt x="191" y="136"/>
                  <a:pt x="191" y="136"/>
                  <a:pt x="191" y="136"/>
                </a:cubicBezTo>
                <a:cubicBezTo>
                  <a:pt x="191" y="136"/>
                  <a:pt x="191" y="136"/>
                  <a:pt x="191" y="136"/>
                </a:cubicBezTo>
                <a:cubicBezTo>
                  <a:pt x="189" y="131"/>
                  <a:pt x="185" y="128"/>
                  <a:pt x="180" y="128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71" y="128"/>
                  <a:pt x="67" y="131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45" y="184"/>
                  <a:pt x="45" y="184"/>
                  <a:pt x="45" y="184"/>
                </a:cubicBezTo>
                <a:cubicBezTo>
                  <a:pt x="27" y="184"/>
                  <a:pt x="27" y="184"/>
                  <a:pt x="27" y="18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9"/>
                  <a:pt x="251" y="184"/>
                  <a:pt x="244" y="184"/>
                </a:cubicBezTo>
                <a:moveTo>
                  <a:pt x="64" y="60"/>
                </a:moveTo>
                <a:cubicBezTo>
                  <a:pt x="55" y="60"/>
                  <a:pt x="48" y="67"/>
                  <a:pt x="48" y="76"/>
                </a:cubicBezTo>
                <a:cubicBezTo>
                  <a:pt x="48" y="85"/>
                  <a:pt x="55" y="92"/>
                  <a:pt x="64" y="92"/>
                </a:cubicBezTo>
                <a:cubicBezTo>
                  <a:pt x="73" y="92"/>
                  <a:pt x="80" y="85"/>
                  <a:pt x="80" y="76"/>
                </a:cubicBezTo>
                <a:cubicBezTo>
                  <a:pt x="80" y="67"/>
                  <a:pt x="73" y="60"/>
                  <a:pt x="64" y="60"/>
                </a:cubicBezTo>
                <a:moveTo>
                  <a:pt x="160" y="60"/>
                </a:moveTo>
                <a:cubicBezTo>
                  <a:pt x="96" y="60"/>
                  <a:pt x="96" y="60"/>
                  <a:pt x="96" y="60"/>
                </a:cubicBezTo>
                <a:cubicBezTo>
                  <a:pt x="96" y="92"/>
                  <a:pt x="96" y="92"/>
                  <a:pt x="96" y="92"/>
                </a:cubicBezTo>
                <a:cubicBezTo>
                  <a:pt x="160" y="92"/>
                  <a:pt x="160" y="92"/>
                  <a:pt x="160" y="92"/>
                </a:cubicBezTo>
                <a:lnTo>
                  <a:pt x="160" y="60"/>
                </a:lnTo>
                <a:close/>
                <a:moveTo>
                  <a:pt x="192" y="60"/>
                </a:moveTo>
                <a:cubicBezTo>
                  <a:pt x="183" y="60"/>
                  <a:pt x="176" y="67"/>
                  <a:pt x="176" y="76"/>
                </a:cubicBezTo>
                <a:cubicBezTo>
                  <a:pt x="176" y="85"/>
                  <a:pt x="183" y="92"/>
                  <a:pt x="192" y="92"/>
                </a:cubicBezTo>
                <a:cubicBezTo>
                  <a:pt x="201" y="92"/>
                  <a:pt x="208" y="85"/>
                  <a:pt x="208" y="76"/>
                </a:cubicBezTo>
                <a:cubicBezTo>
                  <a:pt x="208" y="67"/>
                  <a:pt x="201" y="60"/>
                  <a:pt x="192" y="60"/>
                </a:cubicBezTo>
                <a:moveTo>
                  <a:pt x="73" y="148"/>
                </a:moveTo>
                <a:cubicBezTo>
                  <a:pt x="74" y="143"/>
                  <a:pt x="79" y="140"/>
                  <a:pt x="84" y="140"/>
                </a:cubicBezTo>
                <a:cubicBezTo>
                  <a:pt x="172" y="140"/>
                  <a:pt x="172" y="140"/>
                  <a:pt x="172" y="140"/>
                </a:cubicBezTo>
                <a:cubicBezTo>
                  <a:pt x="177" y="140"/>
                  <a:pt x="182" y="143"/>
                  <a:pt x="183" y="148"/>
                </a:cubicBezTo>
                <a:cubicBezTo>
                  <a:pt x="183" y="148"/>
                  <a:pt x="183" y="148"/>
                  <a:pt x="183" y="148"/>
                </a:cubicBezTo>
                <a:cubicBezTo>
                  <a:pt x="195" y="184"/>
                  <a:pt x="195" y="184"/>
                  <a:pt x="195" y="184"/>
                </a:cubicBezTo>
                <a:cubicBezTo>
                  <a:pt x="172" y="184"/>
                  <a:pt x="172" y="184"/>
                  <a:pt x="172" y="184"/>
                </a:cubicBezTo>
                <a:cubicBezTo>
                  <a:pt x="170" y="184"/>
                  <a:pt x="170" y="184"/>
                  <a:pt x="170" y="184"/>
                </a:cubicBezTo>
                <a:cubicBezTo>
                  <a:pt x="85" y="184"/>
                  <a:pt x="85" y="184"/>
                  <a:pt x="85" y="184"/>
                </a:cubicBezTo>
                <a:cubicBezTo>
                  <a:pt x="84" y="184"/>
                  <a:pt x="84" y="184"/>
                  <a:pt x="84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73" y="148"/>
                  <a:pt x="73" y="148"/>
                  <a:pt x="73" y="14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51" name="Group 50"/>
          <p:cNvGrpSpPr/>
          <p:nvPr/>
        </p:nvGrpSpPr>
        <p:grpSpPr>
          <a:xfrm>
            <a:off x="788817" y="3149757"/>
            <a:ext cx="460101" cy="457142"/>
            <a:chOff x="469900" y="379413"/>
            <a:chExt cx="493713" cy="490538"/>
          </a:xfrm>
          <a:solidFill>
            <a:schemeClr val="tx2"/>
          </a:solidFill>
        </p:grpSpPr>
        <p:sp>
          <p:nvSpPr>
            <p:cNvPr id="155" name="Freeform 5"/>
            <p:cNvSpPr/>
            <p:nvPr/>
          </p:nvSpPr>
          <p:spPr bwMode="auto">
            <a:xfrm>
              <a:off x="495300" y="496888"/>
              <a:ext cx="468313" cy="14287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164" y="0"/>
                </a:cxn>
                <a:cxn ang="0">
                  <a:pos x="164" y="25"/>
                </a:cxn>
                <a:cxn ang="0">
                  <a:pos x="34" y="25"/>
                </a:cxn>
                <a:cxn ang="0">
                  <a:pos x="28" y="27"/>
                </a:cxn>
                <a:cxn ang="0">
                  <a:pos x="26" y="33"/>
                </a:cxn>
                <a:cxn ang="0">
                  <a:pos x="26" y="50"/>
                </a:cxn>
                <a:cxn ang="0">
                  <a:pos x="0" y="50"/>
                </a:cxn>
                <a:cxn ang="0">
                  <a:pos x="0" y="33"/>
                </a:cxn>
                <a:cxn ang="0">
                  <a:pos x="10" y="9"/>
                </a:cxn>
                <a:cxn ang="0">
                  <a:pos x="34" y="0"/>
                </a:cxn>
              </a:cxnLst>
              <a:rect l="0" t="0" r="r" b="b"/>
              <a:pathLst>
                <a:path w="164" h="50">
                  <a:moveTo>
                    <a:pt x="34" y="0"/>
                  </a:moveTo>
                  <a:cubicBezTo>
                    <a:pt x="164" y="0"/>
                    <a:pt x="164" y="0"/>
                    <a:pt x="164" y="0"/>
                  </a:cubicBezTo>
                  <a:cubicBezTo>
                    <a:pt x="164" y="25"/>
                    <a:pt x="164" y="25"/>
                    <a:pt x="16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1" y="25"/>
                    <a:pt x="29" y="26"/>
                    <a:pt x="28" y="27"/>
                  </a:cubicBezTo>
                  <a:cubicBezTo>
                    <a:pt x="27" y="29"/>
                    <a:pt x="26" y="31"/>
                    <a:pt x="26" y="33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4"/>
                    <a:pt x="4" y="15"/>
                    <a:pt x="10" y="9"/>
                  </a:cubicBezTo>
                  <a:cubicBezTo>
                    <a:pt x="16" y="3"/>
                    <a:pt x="24" y="0"/>
                    <a:pt x="34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6" name="Freeform 6"/>
            <p:cNvSpPr/>
            <p:nvPr/>
          </p:nvSpPr>
          <p:spPr bwMode="auto">
            <a:xfrm>
              <a:off x="469900" y="649288"/>
              <a:ext cx="125413" cy="428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16" y="15"/>
                </a:cxn>
                <a:cxn ang="0">
                  <a:pos x="28" y="15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40" y="8"/>
                </a:cxn>
                <a:cxn ang="0">
                  <a:pos x="44" y="4"/>
                </a:cxn>
                <a:cxn ang="0">
                  <a:pos x="40" y="0"/>
                </a:cxn>
                <a:cxn ang="0">
                  <a:pos x="4" y="0"/>
                </a:cxn>
              </a:cxnLst>
              <a:rect l="0" t="0" r="r" b="b"/>
              <a:pathLst>
                <a:path w="44" h="15">
                  <a:moveTo>
                    <a:pt x="4" y="0"/>
                  </a:move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12"/>
                    <a:pt x="12" y="15"/>
                    <a:pt x="1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32" y="15"/>
                    <a:pt x="35" y="12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4" y="6"/>
                    <a:pt x="44" y="4"/>
                  </a:cubicBezTo>
                  <a:cubicBezTo>
                    <a:pt x="44" y="1"/>
                    <a:pt x="42" y="0"/>
                    <a:pt x="40" y="0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7" name="Freeform 7"/>
            <p:cNvSpPr/>
            <p:nvPr/>
          </p:nvSpPr>
          <p:spPr bwMode="auto">
            <a:xfrm>
              <a:off x="469900" y="700088"/>
              <a:ext cx="125413" cy="169863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4" y="39"/>
                </a:cxn>
                <a:cxn ang="0">
                  <a:pos x="22" y="59"/>
                </a:cxn>
                <a:cxn ang="0">
                  <a:pos x="0" y="39"/>
                </a:cxn>
                <a:cxn ang="0">
                  <a:pos x="22" y="0"/>
                </a:cxn>
              </a:cxnLst>
              <a:rect l="0" t="0" r="r" b="b"/>
              <a:pathLst>
                <a:path w="44" h="59">
                  <a:moveTo>
                    <a:pt x="22" y="0"/>
                  </a:moveTo>
                  <a:cubicBezTo>
                    <a:pt x="27" y="19"/>
                    <a:pt x="44" y="29"/>
                    <a:pt x="44" y="39"/>
                  </a:cubicBezTo>
                  <a:cubicBezTo>
                    <a:pt x="44" y="49"/>
                    <a:pt x="38" y="59"/>
                    <a:pt x="22" y="59"/>
                  </a:cubicBezTo>
                  <a:cubicBezTo>
                    <a:pt x="6" y="59"/>
                    <a:pt x="0" y="49"/>
                    <a:pt x="0" y="39"/>
                  </a:cubicBezTo>
                  <a:cubicBezTo>
                    <a:pt x="0" y="29"/>
                    <a:pt x="17" y="19"/>
                    <a:pt x="22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8" name="Freeform 8"/>
            <p:cNvSpPr/>
            <p:nvPr/>
          </p:nvSpPr>
          <p:spPr bwMode="auto">
            <a:xfrm>
              <a:off x="590550" y="379413"/>
              <a:ext cx="284163" cy="131763"/>
            </a:xfrm>
            <a:custGeom>
              <a:avLst/>
              <a:gdLst/>
              <a:ahLst/>
              <a:cxnLst>
                <a:cxn ang="0">
                  <a:pos x="61" y="8"/>
                </a:cxn>
                <a:cxn ang="0">
                  <a:pos x="100" y="12"/>
                </a:cxn>
                <a:cxn ang="0">
                  <a:pos x="61" y="15"/>
                </a:cxn>
                <a:cxn ang="0">
                  <a:pos x="56" y="21"/>
                </a:cxn>
                <a:cxn ang="0">
                  <a:pos x="56" y="46"/>
                </a:cxn>
                <a:cxn ang="0">
                  <a:pos x="44" y="46"/>
                </a:cxn>
                <a:cxn ang="0">
                  <a:pos x="44" y="21"/>
                </a:cxn>
                <a:cxn ang="0">
                  <a:pos x="39" y="15"/>
                </a:cxn>
                <a:cxn ang="0">
                  <a:pos x="0" y="12"/>
                </a:cxn>
                <a:cxn ang="0">
                  <a:pos x="39" y="8"/>
                </a:cxn>
                <a:cxn ang="0">
                  <a:pos x="50" y="0"/>
                </a:cxn>
                <a:cxn ang="0">
                  <a:pos x="61" y="8"/>
                </a:cxn>
              </a:cxnLst>
              <a:rect l="0" t="0" r="r" b="b"/>
              <a:pathLst>
                <a:path w="100" h="46">
                  <a:moveTo>
                    <a:pt x="61" y="8"/>
                  </a:moveTo>
                  <a:cubicBezTo>
                    <a:pt x="85" y="2"/>
                    <a:pt x="100" y="3"/>
                    <a:pt x="100" y="12"/>
                  </a:cubicBezTo>
                  <a:cubicBezTo>
                    <a:pt x="100" y="21"/>
                    <a:pt x="85" y="22"/>
                    <a:pt x="61" y="15"/>
                  </a:cubicBezTo>
                  <a:cubicBezTo>
                    <a:pt x="60" y="18"/>
                    <a:pt x="58" y="20"/>
                    <a:pt x="56" y="21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1" y="20"/>
                    <a:pt x="40" y="18"/>
                    <a:pt x="39" y="15"/>
                  </a:cubicBezTo>
                  <a:cubicBezTo>
                    <a:pt x="15" y="22"/>
                    <a:pt x="0" y="21"/>
                    <a:pt x="0" y="12"/>
                  </a:cubicBezTo>
                  <a:cubicBezTo>
                    <a:pt x="0" y="3"/>
                    <a:pt x="15" y="2"/>
                    <a:pt x="39" y="8"/>
                  </a:cubicBezTo>
                  <a:cubicBezTo>
                    <a:pt x="40" y="4"/>
                    <a:pt x="45" y="0"/>
                    <a:pt x="50" y="0"/>
                  </a:cubicBezTo>
                  <a:cubicBezTo>
                    <a:pt x="55" y="0"/>
                    <a:pt x="59" y="4"/>
                    <a:pt x="61" y="8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9" name="Freeform 9"/>
            <p:cNvSpPr/>
            <p:nvPr/>
          </p:nvSpPr>
          <p:spPr bwMode="auto">
            <a:xfrm>
              <a:off x="484188" y="760413"/>
              <a:ext cx="34925" cy="92075"/>
            </a:xfrm>
            <a:custGeom>
              <a:avLst/>
              <a:gdLst/>
              <a:ahLst/>
              <a:cxnLst>
                <a:cxn ang="0">
                  <a:pos x="11" y="32"/>
                </a:cxn>
                <a:cxn ang="0">
                  <a:pos x="0" y="18"/>
                </a:cxn>
                <a:cxn ang="0">
                  <a:pos x="12" y="0"/>
                </a:cxn>
                <a:cxn ang="0">
                  <a:pos x="3" y="19"/>
                </a:cxn>
                <a:cxn ang="0">
                  <a:pos x="11" y="32"/>
                </a:cxn>
              </a:cxnLst>
              <a:rect l="0" t="0" r="r" b="b"/>
              <a:pathLst>
                <a:path w="12" h="32">
                  <a:moveTo>
                    <a:pt x="11" y="32"/>
                  </a:moveTo>
                  <a:cubicBezTo>
                    <a:pt x="3" y="30"/>
                    <a:pt x="0" y="24"/>
                    <a:pt x="0" y="18"/>
                  </a:cubicBezTo>
                  <a:cubicBezTo>
                    <a:pt x="0" y="13"/>
                    <a:pt x="7" y="8"/>
                    <a:pt x="12" y="0"/>
                  </a:cubicBezTo>
                  <a:cubicBezTo>
                    <a:pt x="7" y="7"/>
                    <a:pt x="2" y="13"/>
                    <a:pt x="3" y="19"/>
                  </a:cubicBezTo>
                  <a:cubicBezTo>
                    <a:pt x="4" y="24"/>
                    <a:pt x="7" y="29"/>
                    <a:pt x="11" y="32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52" name="Freeform 10"/>
          <p:cNvSpPr>
            <a:spLocks noEditPoints="1"/>
          </p:cNvSpPr>
          <p:nvPr/>
        </p:nvSpPr>
        <p:spPr bwMode="auto">
          <a:xfrm>
            <a:off x="1556639" y="3069527"/>
            <a:ext cx="581413" cy="510401"/>
          </a:xfrm>
          <a:custGeom>
            <a:avLst/>
            <a:gdLst>
              <a:gd name="T0" fmla="*/ 0 w 219"/>
              <a:gd name="T1" fmla="*/ 415783 h 191"/>
              <a:gd name="T2" fmla="*/ 136742 w 219"/>
              <a:gd name="T3" fmla="*/ 547687 h 191"/>
              <a:gd name="T4" fmla="*/ 413076 w 219"/>
              <a:gd name="T5" fmla="*/ 547687 h 191"/>
              <a:gd name="T6" fmla="*/ 618189 w 219"/>
              <a:gd name="T7" fmla="*/ 418651 h 191"/>
              <a:gd name="T8" fmla="*/ 618189 w 219"/>
              <a:gd name="T9" fmla="*/ 415783 h 191"/>
              <a:gd name="T10" fmla="*/ 0 w 219"/>
              <a:gd name="T11" fmla="*/ 415783 h 191"/>
              <a:gd name="T12" fmla="*/ 319065 w 219"/>
              <a:gd name="T13" fmla="*/ 0 h 191"/>
              <a:gd name="T14" fmla="*/ 321914 w 219"/>
              <a:gd name="T15" fmla="*/ 387109 h 191"/>
              <a:gd name="T16" fmla="*/ 59825 w 219"/>
              <a:gd name="T17" fmla="*/ 387109 h 191"/>
              <a:gd name="T18" fmla="*/ 319065 w 219"/>
              <a:gd name="T19" fmla="*/ 0 h 191"/>
              <a:gd name="T20" fmla="*/ 353251 w 219"/>
              <a:gd name="T21" fmla="*/ 80289 h 191"/>
              <a:gd name="T22" fmla="*/ 353251 w 219"/>
              <a:gd name="T23" fmla="*/ 387109 h 191"/>
              <a:gd name="T24" fmla="*/ 507086 w 219"/>
              <a:gd name="T25" fmla="*/ 387109 h 191"/>
              <a:gd name="T26" fmla="*/ 353251 w 219"/>
              <a:gd name="T27" fmla="*/ 80289 h 19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9" h="191">
                <a:moveTo>
                  <a:pt x="0" y="145"/>
                </a:moveTo>
                <a:cubicBezTo>
                  <a:pt x="0" y="145"/>
                  <a:pt x="13" y="191"/>
                  <a:pt x="48" y="191"/>
                </a:cubicBezTo>
                <a:cubicBezTo>
                  <a:pt x="83" y="191"/>
                  <a:pt x="101" y="191"/>
                  <a:pt x="145" y="191"/>
                </a:cubicBezTo>
                <a:cubicBezTo>
                  <a:pt x="188" y="191"/>
                  <a:pt x="216" y="150"/>
                  <a:pt x="217" y="146"/>
                </a:cubicBezTo>
                <a:cubicBezTo>
                  <a:pt x="219" y="141"/>
                  <a:pt x="217" y="145"/>
                  <a:pt x="217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12" y="0"/>
                </a:moveTo>
                <a:cubicBezTo>
                  <a:pt x="113" y="135"/>
                  <a:pt x="113" y="135"/>
                  <a:pt x="113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69" y="108"/>
                  <a:pt x="95" y="59"/>
                  <a:pt x="112" y="0"/>
                </a:cubicBezTo>
                <a:close/>
                <a:moveTo>
                  <a:pt x="124" y="28"/>
                </a:moveTo>
                <a:cubicBezTo>
                  <a:pt x="124" y="135"/>
                  <a:pt x="124" y="135"/>
                  <a:pt x="124" y="135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49" y="114"/>
                  <a:pt x="134" y="74"/>
                  <a:pt x="124" y="2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3" name="Freeform 11"/>
          <p:cNvSpPr>
            <a:spLocks noEditPoints="1"/>
          </p:cNvSpPr>
          <p:nvPr/>
        </p:nvSpPr>
        <p:spPr bwMode="auto">
          <a:xfrm>
            <a:off x="2358487" y="3880251"/>
            <a:ext cx="396485" cy="584372"/>
          </a:xfrm>
          <a:custGeom>
            <a:avLst/>
            <a:gdLst>
              <a:gd name="T0" fmla="*/ 425450 w 149"/>
              <a:gd name="T1" fmla="*/ 143165 h 219"/>
              <a:gd name="T2" fmla="*/ 177033 w 149"/>
              <a:gd name="T3" fmla="*/ 40086 h 219"/>
              <a:gd name="T4" fmla="*/ 208442 w 149"/>
              <a:gd name="T5" fmla="*/ 71582 h 219"/>
              <a:gd name="T6" fmla="*/ 382619 w 149"/>
              <a:gd name="T7" fmla="*/ 143165 h 219"/>
              <a:gd name="T8" fmla="*/ 279826 w 149"/>
              <a:gd name="T9" fmla="*/ 303509 h 219"/>
              <a:gd name="T10" fmla="*/ 197020 w 149"/>
              <a:gd name="T11" fmla="*/ 303509 h 219"/>
              <a:gd name="T12" fmla="*/ 114215 w 149"/>
              <a:gd name="T13" fmla="*/ 303509 h 219"/>
              <a:gd name="T14" fmla="*/ 31409 w 149"/>
              <a:gd name="T15" fmla="*/ 303509 h 219"/>
              <a:gd name="T16" fmla="*/ 279826 w 149"/>
              <a:gd name="T17" fmla="*/ 349322 h 219"/>
              <a:gd name="T18" fmla="*/ 222719 w 149"/>
              <a:gd name="T19" fmla="*/ 343596 h 219"/>
              <a:gd name="T20" fmla="*/ 139913 w 149"/>
              <a:gd name="T21" fmla="*/ 343596 h 219"/>
              <a:gd name="T22" fmla="*/ 57107 w 149"/>
              <a:gd name="T23" fmla="*/ 343596 h 219"/>
              <a:gd name="T24" fmla="*/ 31409 w 149"/>
              <a:gd name="T25" fmla="*/ 326416 h 219"/>
              <a:gd name="T26" fmla="*/ 114215 w 149"/>
              <a:gd name="T27" fmla="*/ 326416 h 219"/>
              <a:gd name="T28" fmla="*/ 197020 w 149"/>
              <a:gd name="T29" fmla="*/ 326416 h 219"/>
              <a:gd name="T30" fmla="*/ 279826 w 149"/>
              <a:gd name="T31" fmla="*/ 326416 h 219"/>
              <a:gd name="T32" fmla="*/ 48541 w 149"/>
              <a:gd name="T33" fmla="*/ 429495 h 219"/>
              <a:gd name="T34" fmla="*/ 42831 w 149"/>
              <a:gd name="T35" fmla="*/ 449538 h 219"/>
              <a:gd name="T36" fmla="*/ 14277 w 149"/>
              <a:gd name="T37" fmla="*/ 472444 h 219"/>
              <a:gd name="T38" fmla="*/ 14277 w 149"/>
              <a:gd name="T39" fmla="*/ 472444 h 219"/>
              <a:gd name="T40" fmla="*/ 2855 w 149"/>
              <a:gd name="T41" fmla="*/ 515393 h 219"/>
              <a:gd name="T42" fmla="*/ 262694 w 149"/>
              <a:gd name="T43" fmla="*/ 429495 h 219"/>
              <a:gd name="T44" fmla="*/ 294103 w 149"/>
              <a:gd name="T45" fmla="*/ 449538 h 219"/>
              <a:gd name="T46" fmla="*/ 296958 w 149"/>
              <a:gd name="T47" fmla="*/ 472444 h 219"/>
              <a:gd name="T48" fmla="*/ 296958 w 149"/>
              <a:gd name="T49" fmla="*/ 472444 h 219"/>
              <a:gd name="T50" fmla="*/ 288392 w 149"/>
              <a:gd name="T51" fmla="*/ 515393 h 219"/>
              <a:gd name="T52" fmla="*/ 102793 w 149"/>
              <a:gd name="T53" fmla="*/ 423768 h 219"/>
              <a:gd name="T54" fmla="*/ 108504 w 149"/>
              <a:gd name="T55" fmla="*/ 440948 h 219"/>
              <a:gd name="T56" fmla="*/ 85661 w 149"/>
              <a:gd name="T57" fmla="*/ 463854 h 219"/>
              <a:gd name="T58" fmla="*/ 85661 w 149"/>
              <a:gd name="T59" fmla="*/ 463854 h 219"/>
              <a:gd name="T60" fmla="*/ 74240 w 149"/>
              <a:gd name="T61" fmla="*/ 512530 h 219"/>
              <a:gd name="T62" fmla="*/ 157045 w 149"/>
              <a:gd name="T63" fmla="*/ 423768 h 219"/>
              <a:gd name="T64" fmla="*/ 168467 w 149"/>
              <a:gd name="T65" fmla="*/ 440948 h 219"/>
              <a:gd name="T66" fmla="*/ 157045 w 149"/>
              <a:gd name="T67" fmla="*/ 463854 h 219"/>
              <a:gd name="T68" fmla="*/ 157045 w 149"/>
              <a:gd name="T69" fmla="*/ 463854 h 219"/>
              <a:gd name="T70" fmla="*/ 145624 w 149"/>
              <a:gd name="T71" fmla="*/ 512530 h 219"/>
              <a:gd name="T72" fmla="*/ 208442 w 149"/>
              <a:gd name="T73" fmla="*/ 423768 h 219"/>
              <a:gd name="T74" fmla="*/ 231285 w 149"/>
              <a:gd name="T75" fmla="*/ 440948 h 219"/>
              <a:gd name="T76" fmla="*/ 225574 w 149"/>
              <a:gd name="T77" fmla="*/ 463854 h 219"/>
              <a:gd name="T78" fmla="*/ 225574 w 149"/>
              <a:gd name="T79" fmla="*/ 463854 h 219"/>
              <a:gd name="T80" fmla="*/ 217008 w 149"/>
              <a:gd name="T81" fmla="*/ 512530 h 219"/>
              <a:gd name="T82" fmla="*/ 294103 w 149"/>
              <a:gd name="T83" fmla="*/ 558343 h 219"/>
              <a:gd name="T84" fmla="*/ 234140 w 149"/>
              <a:gd name="T85" fmla="*/ 546890 h 219"/>
              <a:gd name="T86" fmla="*/ 157045 w 149"/>
              <a:gd name="T87" fmla="*/ 535437 h 219"/>
              <a:gd name="T88" fmla="*/ 157045 w 149"/>
              <a:gd name="T89" fmla="*/ 535437 h 219"/>
              <a:gd name="T90" fmla="*/ 77095 w 149"/>
              <a:gd name="T91" fmla="*/ 546890 h 219"/>
              <a:gd name="T92" fmla="*/ 242706 w 149"/>
              <a:gd name="T93" fmla="*/ 389408 h 219"/>
              <a:gd name="T94" fmla="*/ 19988 w 149"/>
              <a:gd name="T95" fmla="*/ 546890 h 219"/>
              <a:gd name="T96" fmla="*/ 68529 w 149"/>
              <a:gd name="T97" fmla="*/ 355049 h 219"/>
              <a:gd name="T98" fmla="*/ 68529 w 149"/>
              <a:gd name="T99" fmla="*/ 355049 h 219"/>
              <a:gd name="T100" fmla="*/ 94227 w 149"/>
              <a:gd name="T101" fmla="*/ 372229 h 219"/>
              <a:gd name="T102" fmla="*/ 157045 w 149"/>
              <a:gd name="T103" fmla="*/ 389408 h 219"/>
              <a:gd name="T104" fmla="*/ 217008 w 149"/>
              <a:gd name="T105" fmla="*/ 372229 h 21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49" h="219">
                <a:moveTo>
                  <a:pt x="134" y="211"/>
                </a:moveTo>
                <a:cubicBezTo>
                  <a:pt x="134" y="215"/>
                  <a:pt x="137" y="219"/>
                  <a:pt x="141" y="219"/>
                </a:cubicBezTo>
                <a:cubicBezTo>
                  <a:pt x="145" y="219"/>
                  <a:pt x="149" y="215"/>
                  <a:pt x="149" y="211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36"/>
                  <a:pt x="143" y="24"/>
                  <a:pt x="134" y="14"/>
                </a:cubicBezTo>
                <a:cubicBezTo>
                  <a:pt x="125" y="5"/>
                  <a:pt x="112" y="0"/>
                  <a:pt x="98" y="0"/>
                </a:cubicBezTo>
                <a:cubicBezTo>
                  <a:pt x="98" y="0"/>
                  <a:pt x="98" y="0"/>
                  <a:pt x="98" y="0"/>
                </a:cubicBezTo>
                <a:cubicBezTo>
                  <a:pt x="84" y="0"/>
                  <a:pt x="71" y="5"/>
                  <a:pt x="62" y="14"/>
                </a:cubicBezTo>
                <a:cubicBezTo>
                  <a:pt x="53" y="24"/>
                  <a:pt x="47" y="36"/>
                  <a:pt x="47" y="50"/>
                </a:cubicBezTo>
                <a:cubicBezTo>
                  <a:pt x="47" y="55"/>
                  <a:pt x="50" y="58"/>
                  <a:pt x="55" y="58"/>
                </a:cubicBezTo>
                <a:cubicBezTo>
                  <a:pt x="59" y="58"/>
                  <a:pt x="62" y="55"/>
                  <a:pt x="62" y="50"/>
                </a:cubicBezTo>
                <a:cubicBezTo>
                  <a:pt x="62" y="41"/>
                  <a:pt x="66" y="32"/>
                  <a:pt x="73" y="25"/>
                </a:cubicBezTo>
                <a:cubicBezTo>
                  <a:pt x="79" y="19"/>
                  <a:pt x="88" y="15"/>
                  <a:pt x="98" y="15"/>
                </a:cubicBezTo>
                <a:cubicBezTo>
                  <a:pt x="98" y="15"/>
                  <a:pt x="98" y="15"/>
                  <a:pt x="98" y="15"/>
                </a:cubicBezTo>
                <a:cubicBezTo>
                  <a:pt x="108" y="15"/>
                  <a:pt x="117" y="19"/>
                  <a:pt x="123" y="25"/>
                </a:cubicBezTo>
                <a:cubicBezTo>
                  <a:pt x="130" y="32"/>
                  <a:pt x="134" y="41"/>
                  <a:pt x="134" y="50"/>
                </a:cubicBezTo>
                <a:cubicBezTo>
                  <a:pt x="134" y="211"/>
                  <a:pt x="134" y="211"/>
                  <a:pt x="134" y="211"/>
                </a:cubicBezTo>
                <a:close/>
                <a:moveTo>
                  <a:pt x="55" y="63"/>
                </a:moveTo>
                <a:cubicBezTo>
                  <a:pt x="79" y="63"/>
                  <a:pt x="99" y="82"/>
                  <a:pt x="101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6" y="106"/>
                  <a:pt x="94" y="105"/>
                  <a:pt x="92" y="105"/>
                </a:cubicBezTo>
                <a:cubicBezTo>
                  <a:pt x="90" y="104"/>
                  <a:pt x="87" y="103"/>
                  <a:pt x="84" y="103"/>
                </a:cubicBezTo>
                <a:cubicBezTo>
                  <a:pt x="81" y="103"/>
                  <a:pt x="78" y="104"/>
                  <a:pt x="75" y="105"/>
                </a:cubicBezTo>
                <a:cubicBezTo>
                  <a:pt x="73" y="105"/>
                  <a:pt x="71" y="106"/>
                  <a:pt x="69" y="106"/>
                </a:cubicBezTo>
                <a:cubicBezTo>
                  <a:pt x="67" y="106"/>
                  <a:pt x="65" y="105"/>
                  <a:pt x="63" y="105"/>
                </a:cubicBezTo>
                <a:cubicBezTo>
                  <a:pt x="60" y="104"/>
                  <a:pt x="58" y="103"/>
                  <a:pt x="55" y="103"/>
                </a:cubicBezTo>
                <a:cubicBezTo>
                  <a:pt x="52" y="103"/>
                  <a:pt x="49" y="104"/>
                  <a:pt x="46" y="105"/>
                </a:cubicBezTo>
                <a:cubicBezTo>
                  <a:pt x="44" y="105"/>
                  <a:pt x="42" y="106"/>
                  <a:pt x="40" y="106"/>
                </a:cubicBezTo>
                <a:cubicBezTo>
                  <a:pt x="38" y="106"/>
                  <a:pt x="36" y="105"/>
                  <a:pt x="34" y="105"/>
                </a:cubicBezTo>
                <a:cubicBezTo>
                  <a:pt x="31" y="104"/>
                  <a:pt x="29" y="103"/>
                  <a:pt x="26" y="103"/>
                </a:cubicBezTo>
                <a:cubicBezTo>
                  <a:pt x="22" y="103"/>
                  <a:pt x="20" y="104"/>
                  <a:pt x="17" y="105"/>
                </a:cubicBezTo>
                <a:cubicBezTo>
                  <a:pt x="15" y="105"/>
                  <a:pt x="13" y="106"/>
                  <a:pt x="11" y="106"/>
                </a:cubicBezTo>
                <a:cubicBezTo>
                  <a:pt x="10" y="106"/>
                  <a:pt x="10" y="106"/>
                  <a:pt x="9" y="106"/>
                </a:cubicBezTo>
                <a:cubicBezTo>
                  <a:pt x="10" y="82"/>
                  <a:pt x="30" y="63"/>
                  <a:pt x="55" y="63"/>
                </a:cubicBezTo>
                <a:close/>
                <a:moveTo>
                  <a:pt x="100" y="114"/>
                </a:moveTo>
                <a:cubicBezTo>
                  <a:pt x="100" y="117"/>
                  <a:pt x="99" y="120"/>
                  <a:pt x="98" y="122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5" y="122"/>
                  <a:pt x="92" y="121"/>
                  <a:pt x="90" y="120"/>
                </a:cubicBezTo>
                <a:cubicBezTo>
                  <a:pt x="88" y="120"/>
                  <a:pt x="85" y="119"/>
                  <a:pt x="84" y="119"/>
                </a:cubicBezTo>
                <a:cubicBezTo>
                  <a:pt x="82" y="119"/>
                  <a:pt x="80" y="120"/>
                  <a:pt x="78" y="120"/>
                </a:cubicBezTo>
                <a:cubicBezTo>
                  <a:pt x="75" y="121"/>
                  <a:pt x="72" y="122"/>
                  <a:pt x="69" y="122"/>
                </a:cubicBezTo>
                <a:cubicBezTo>
                  <a:pt x="66" y="122"/>
                  <a:pt x="63" y="121"/>
                  <a:pt x="61" y="120"/>
                </a:cubicBezTo>
                <a:cubicBezTo>
                  <a:pt x="58" y="120"/>
                  <a:pt x="56" y="119"/>
                  <a:pt x="55" y="119"/>
                </a:cubicBezTo>
                <a:cubicBezTo>
                  <a:pt x="53" y="119"/>
                  <a:pt x="51" y="120"/>
                  <a:pt x="49" y="120"/>
                </a:cubicBezTo>
                <a:cubicBezTo>
                  <a:pt x="46" y="121"/>
                  <a:pt x="43" y="122"/>
                  <a:pt x="40" y="122"/>
                </a:cubicBezTo>
                <a:cubicBezTo>
                  <a:pt x="37" y="122"/>
                  <a:pt x="34" y="121"/>
                  <a:pt x="31" y="120"/>
                </a:cubicBezTo>
                <a:cubicBezTo>
                  <a:pt x="29" y="120"/>
                  <a:pt x="27" y="119"/>
                  <a:pt x="26" y="119"/>
                </a:cubicBezTo>
                <a:cubicBezTo>
                  <a:pt x="24" y="119"/>
                  <a:pt x="22" y="120"/>
                  <a:pt x="20" y="120"/>
                </a:cubicBezTo>
                <a:cubicBezTo>
                  <a:pt x="17" y="121"/>
                  <a:pt x="14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0" y="120"/>
                  <a:pt x="9" y="117"/>
                  <a:pt x="9" y="114"/>
                </a:cubicBezTo>
                <a:cubicBezTo>
                  <a:pt x="10" y="114"/>
                  <a:pt x="10" y="114"/>
                  <a:pt x="11" y="114"/>
                </a:cubicBezTo>
                <a:cubicBezTo>
                  <a:pt x="13" y="114"/>
                  <a:pt x="15" y="114"/>
                  <a:pt x="17" y="113"/>
                </a:cubicBezTo>
                <a:cubicBezTo>
                  <a:pt x="20" y="112"/>
                  <a:pt x="22" y="111"/>
                  <a:pt x="26" y="111"/>
                </a:cubicBezTo>
                <a:cubicBezTo>
                  <a:pt x="29" y="111"/>
                  <a:pt x="31" y="112"/>
                  <a:pt x="34" y="113"/>
                </a:cubicBezTo>
                <a:cubicBezTo>
                  <a:pt x="36" y="114"/>
                  <a:pt x="38" y="114"/>
                  <a:pt x="40" y="114"/>
                </a:cubicBezTo>
                <a:cubicBezTo>
                  <a:pt x="42" y="114"/>
                  <a:pt x="44" y="114"/>
                  <a:pt x="46" y="113"/>
                </a:cubicBezTo>
                <a:cubicBezTo>
                  <a:pt x="49" y="112"/>
                  <a:pt x="52" y="111"/>
                  <a:pt x="55" y="111"/>
                </a:cubicBezTo>
                <a:cubicBezTo>
                  <a:pt x="58" y="111"/>
                  <a:pt x="60" y="112"/>
                  <a:pt x="63" y="113"/>
                </a:cubicBezTo>
                <a:cubicBezTo>
                  <a:pt x="65" y="114"/>
                  <a:pt x="67" y="114"/>
                  <a:pt x="69" y="114"/>
                </a:cubicBezTo>
                <a:cubicBezTo>
                  <a:pt x="71" y="114"/>
                  <a:pt x="73" y="114"/>
                  <a:pt x="75" y="113"/>
                </a:cubicBezTo>
                <a:cubicBezTo>
                  <a:pt x="78" y="112"/>
                  <a:pt x="81" y="111"/>
                  <a:pt x="84" y="111"/>
                </a:cubicBezTo>
                <a:cubicBezTo>
                  <a:pt x="87" y="111"/>
                  <a:pt x="90" y="112"/>
                  <a:pt x="92" y="113"/>
                </a:cubicBezTo>
                <a:cubicBezTo>
                  <a:pt x="94" y="114"/>
                  <a:pt x="96" y="114"/>
                  <a:pt x="98" y="114"/>
                </a:cubicBezTo>
                <a:cubicBezTo>
                  <a:pt x="99" y="114"/>
                  <a:pt x="100" y="114"/>
                  <a:pt x="100" y="114"/>
                </a:cubicBezTo>
                <a:close/>
                <a:moveTo>
                  <a:pt x="16" y="139"/>
                </a:moveTo>
                <a:cubicBezTo>
                  <a:pt x="19" y="139"/>
                  <a:pt x="21" y="141"/>
                  <a:pt x="21" y="144"/>
                </a:cubicBezTo>
                <a:cubicBezTo>
                  <a:pt x="22" y="147"/>
                  <a:pt x="20" y="150"/>
                  <a:pt x="17" y="150"/>
                </a:cubicBezTo>
                <a:cubicBezTo>
                  <a:pt x="14" y="150"/>
                  <a:pt x="11" y="147"/>
                  <a:pt x="11" y="144"/>
                </a:cubicBezTo>
                <a:cubicBezTo>
                  <a:pt x="11" y="141"/>
                  <a:pt x="13" y="139"/>
                  <a:pt x="16" y="139"/>
                </a:cubicBezTo>
                <a:close/>
                <a:moveTo>
                  <a:pt x="10" y="152"/>
                </a:moveTo>
                <a:cubicBezTo>
                  <a:pt x="12" y="152"/>
                  <a:pt x="15" y="155"/>
                  <a:pt x="15" y="157"/>
                </a:cubicBezTo>
                <a:cubicBezTo>
                  <a:pt x="16" y="160"/>
                  <a:pt x="14" y="162"/>
                  <a:pt x="11" y="162"/>
                </a:cubicBezTo>
                <a:cubicBezTo>
                  <a:pt x="9" y="162"/>
                  <a:pt x="6" y="160"/>
                  <a:pt x="6" y="157"/>
                </a:cubicBezTo>
                <a:cubicBezTo>
                  <a:pt x="5" y="155"/>
                  <a:pt x="7" y="152"/>
                  <a:pt x="10" y="152"/>
                </a:cubicBezTo>
                <a:close/>
                <a:moveTo>
                  <a:pt x="5" y="165"/>
                </a:moveTo>
                <a:cubicBezTo>
                  <a:pt x="8" y="165"/>
                  <a:pt x="10" y="167"/>
                  <a:pt x="11" y="169"/>
                </a:cubicBezTo>
                <a:cubicBezTo>
                  <a:pt x="11" y="172"/>
                  <a:pt x="10" y="174"/>
                  <a:pt x="8" y="174"/>
                </a:cubicBezTo>
                <a:cubicBezTo>
                  <a:pt x="6" y="174"/>
                  <a:pt x="3" y="172"/>
                  <a:pt x="3" y="169"/>
                </a:cubicBezTo>
                <a:cubicBezTo>
                  <a:pt x="2" y="167"/>
                  <a:pt x="3" y="165"/>
                  <a:pt x="5" y="165"/>
                </a:cubicBezTo>
                <a:close/>
                <a:moveTo>
                  <a:pt x="3" y="176"/>
                </a:moveTo>
                <a:cubicBezTo>
                  <a:pt x="5" y="176"/>
                  <a:pt x="7" y="178"/>
                  <a:pt x="8" y="180"/>
                </a:cubicBezTo>
                <a:cubicBezTo>
                  <a:pt x="9" y="183"/>
                  <a:pt x="8" y="185"/>
                  <a:pt x="6" y="185"/>
                </a:cubicBezTo>
                <a:cubicBezTo>
                  <a:pt x="5" y="185"/>
                  <a:pt x="2" y="183"/>
                  <a:pt x="1" y="180"/>
                </a:cubicBezTo>
                <a:cubicBezTo>
                  <a:pt x="0" y="178"/>
                  <a:pt x="1" y="176"/>
                  <a:pt x="3" y="176"/>
                </a:cubicBezTo>
                <a:close/>
                <a:moveTo>
                  <a:pt x="93" y="139"/>
                </a:moveTo>
                <a:cubicBezTo>
                  <a:pt x="96" y="139"/>
                  <a:pt x="99" y="141"/>
                  <a:pt x="98" y="144"/>
                </a:cubicBezTo>
                <a:cubicBezTo>
                  <a:pt x="98" y="147"/>
                  <a:pt x="95" y="150"/>
                  <a:pt x="92" y="150"/>
                </a:cubicBezTo>
                <a:cubicBezTo>
                  <a:pt x="90" y="150"/>
                  <a:pt x="87" y="147"/>
                  <a:pt x="88" y="144"/>
                </a:cubicBezTo>
                <a:cubicBezTo>
                  <a:pt x="88" y="141"/>
                  <a:pt x="90" y="139"/>
                  <a:pt x="93" y="139"/>
                </a:cubicBezTo>
                <a:close/>
                <a:moveTo>
                  <a:pt x="100" y="152"/>
                </a:moveTo>
                <a:cubicBezTo>
                  <a:pt x="102" y="152"/>
                  <a:pt x="104" y="155"/>
                  <a:pt x="103" y="157"/>
                </a:cubicBezTo>
                <a:cubicBezTo>
                  <a:pt x="103" y="160"/>
                  <a:pt x="100" y="162"/>
                  <a:pt x="98" y="162"/>
                </a:cubicBezTo>
                <a:cubicBezTo>
                  <a:pt x="95" y="162"/>
                  <a:pt x="94" y="160"/>
                  <a:pt x="94" y="157"/>
                </a:cubicBezTo>
                <a:cubicBezTo>
                  <a:pt x="94" y="155"/>
                  <a:pt x="97" y="152"/>
                  <a:pt x="100" y="152"/>
                </a:cubicBezTo>
                <a:close/>
                <a:moveTo>
                  <a:pt x="104" y="165"/>
                </a:moveTo>
                <a:cubicBezTo>
                  <a:pt x="106" y="165"/>
                  <a:pt x="107" y="167"/>
                  <a:pt x="107" y="169"/>
                </a:cubicBezTo>
                <a:cubicBezTo>
                  <a:pt x="106" y="172"/>
                  <a:pt x="103" y="174"/>
                  <a:pt x="101" y="174"/>
                </a:cubicBezTo>
                <a:cubicBezTo>
                  <a:pt x="99" y="174"/>
                  <a:pt x="98" y="172"/>
                  <a:pt x="98" y="169"/>
                </a:cubicBezTo>
                <a:cubicBezTo>
                  <a:pt x="99" y="167"/>
                  <a:pt x="101" y="165"/>
                  <a:pt x="104" y="165"/>
                </a:cubicBezTo>
                <a:close/>
                <a:moveTo>
                  <a:pt x="106" y="176"/>
                </a:moveTo>
                <a:cubicBezTo>
                  <a:pt x="108" y="176"/>
                  <a:pt x="109" y="178"/>
                  <a:pt x="108" y="180"/>
                </a:cubicBezTo>
                <a:cubicBezTo>
                  <a:pt x="107" y="183"/>
                  <a:pt x="105" y="185"/>
                  <a:pt x="103" y="185"/>
                </a:cubicBezTo>
                <a:cubicBezTo>
                  <a:pt x="101" y="185"/>
                  <a:pt x="100" y="183"/>
                  <a:pt x="101" y="180"/>
                </a:cubicBezTo>
                <a:cubicBezTo>
                  <a:pt x="102" y="178"/>
                  <a:pt x="104" y="176"/>
                  <a:pt x="106" y="176"/>
                </a:cubicBezTo>
                <a:close/>
                <a:moveTo>
                  <a:pt x="36" y="137"/>
                </a:moveTo>
                <a:cubicBezTo>
                  <a:pt x="39" y="137"/>
                  <a:pt x="41" y="139"/>
                  <a:pt x="41" y="142"/>
                </a:cubicBezTo>
                <a:cubicBezTo>
                  <a:pt x="41" y="145"/>
                  <a:pt x="39" y="148"/>
                  <a:pt x="36" y="148"/>
                </a:cubicBezTo>
                <a:cubicBezTo>
                  <a:pt x="33" y="148"/>
                  <a:pt x="31" y="145"/>
                  <a:pt x="31" y="142"/>
                </a:cubicBezTo>
                <a:cubicBezTo>
                  <a:pt x="30" y="139"/>
                  <a:pt x="33" y="137"/>
                  <a:pt x="36" y="137"/>
                </a:cubicBezTo>
                <a:close/>
                <a:moveTo>
                  <a:pt x="33" y="149"/>
                </a:moveTo>
                <a:cubicBezTo>
                  <a:pt x="35" y="149"/>
                  <a:pt x="38" y="152"/>
                  <a:pt x="38" y="154"/>
                </a:cubicBezTo>
                <a:cubicBezTo>
                  <a:pt x="38" y="157"/>
                  <a:pt x="36" y="159"/>
                  <a:pt x="34" y="159"/>
                </a:cubicBezTo>
                <a:cubicBezTo>
                  <a:pt x="31" y="159"/>
                  <a:pt x="29" y="157"/>
                  <a:pt x="28" y="154"/>
                </a:cubicBezTo>
                <a:cubicBezTo>
                  <a:pt x="28" y="152"/>
                  <a:pt x="30" y="149"/>
                  <a:pt x="33" y="149"/>
                </a:cubicBezTo>
                <a:close/>
                <a:moveTo>
                  <a:pt x="30" y="162"/>
                </a:moveTo>
                <a:cubicBezTo>
                  <a:pt x="33" y="162"/>
                  <a:pt x="35" y="164"/>
                  <a:pt x="35" y="166"/>
                </a:cubicBezTo>
                <a:cubicBezTo>
                  <a:pt x="35" y="169"/>
                  <a:pt x="34" y="171"/>
                  <a:pt x="32" y="171"/>
                </a:cubicBezTo>
                <a:cubicBezTo>
                  <a:pt x="29" y="171"/>
                  <a:pt x="27" y="169"/>
                  <a:pt x="27" y="166"/>
                </a:cubicBezTo>
                <a:cubicBezTo>
                  <a:pt x="26" y="164"/>
                  <a:pt x="28" y="162"/>
                  <a:pt x="30" y="162"/>
                </a:cubicBezTo>
                <a:close/>
                <a:moveTo>
                  <a:pt x="29" y="174"/>
                </a:moveTo>
                <a:cubicBezTo>
                  <a:pt x="31" y="174"/>
                  <a:pt x="33" y="176"/>
                  <a:pt x="33" y="179"/>
                </a:cubicBezTo>
                <a:cubicBezTo>
                  <a:pt x="34" y="181"/>
                  <a:pt x="32" y="183"/>
                  <a:pt x="31" y="183"/>
                </a:cubicBezTo>
                <a:cubicBezTo>
                  <a:pt x="29" y="183"/>
                  <a:pt x="27" y="181"/>
                  <a:pt x="26" y="179"/>
                </a:cubicBezTo>
                <a:cubicBezTo>
                  <a:pt x="26" y="176"/>
                  <a:pt x="27" y="174"/>
                  <a:pt x="29" y="174"/>
                </a:cubicBezTo>
                <a:close/>
                <a:moveTo>
                  <a:pt x="55" y="137"/>
                </a:moveTo>
                <a:cubicBezTo>
                  <a:pt x="58" y="137"/>
                  <a:pt x="60" y="139"/>
                  <a:pt x="60" y="142"/>
                </a:cubicBezTo>
                <a:cubicBezTo>
                  <a:pt x="60" y="145"/>
                  <a:pt x="58" y="148"/>
                  <a:pt x="55" y="148"/>
                </a:cubicBezTo>
                <a:cubicBezTo>
                  <a:pt x="52" y="148"/>
                  <a:pt x="49" y="145"/>
                  <a:pt x="49" y="142"/>
                </a:cubicBezTo>
                <a:cubicBezTo>
                  <a:pt x="49" y="139"/>
                  <a:pt x="52" y="137"/>
                  <a:pt x="55" y="137"/>
                </a:cubicBezTo>
                <a:close/>
                <a:moveTo>
                  <a:pt x="55" y="149"/>
                </a:moveTo>
                <a:cubicBezTo>
                  <a:pt x="57" y="149"/>
                  <a:pt x="59" y="152"/>
                  <a:pt x="59" y="154"/>
                </a:cubicBezTo>
                <a:cubicBezTo>
                  <a:pt x="59" y="157"/>
                  <a:pt x="57" y="159"/>
                  <a:pt x="55" y="159"/>
                </a:cubicBezTo>
                <a:cubicBezTo>
                  <a:pt x="52" y="159"/>
                  <a:pt x="50" y="157"/>
                  <a:pt x="50" y="154"/>
                </a:cubicBezTo>
                <a:cubicBezTo>
                  <a:pt x="50" y="152"/>
                  <a:pt x="52" y="149"/>
                  <a:pt x="55" y="149"/>
                </a:cubicBezTo>
                <a:close/>
                <a:moveTo>
                  <a:pt x="55" y="162"/>
                </a:moveTo>
                <a:cubicBezTo>
                  <a:pt x="57" y="162"/>
                  <a:pt x="59" y="164"/>
                  <a:pt x="59" y="166"/>
                </a:cubicBezTo>
                <a:cubicBezTo>
                  <a:pt x="59" y="169"/>
                  <a:pt x="57" y="171"/>
                  <a:pt x="55" y="171"/>
                </a:cubicBezTo>
                <a:cubicBezTo>
                  <a:pt x="52" y="171"/>
                  <a:pt x="51" y="169"/>
                  <a:pt x="50" y="166"/>
                </a:cubicBezTo>
                <a:cubicBezTo>
                  <a:pt x="50" y="164"/>
                  <a:pt x="52" y="162"/>
                  <a:pt x="55" y="162"/>
                </a:cubicBezTo>
                <a:close/>
                <a:moveTo>
                  <a:pt x="55" y="174"/>
                </a:moveTo>
                <a:cubicBezTo>
                  <a:pt x="57" y="174"/>
                  <a:pt x="58" y="176"/>
                  <a:pt x="58" y="179"/>
                </a:cubicBezTo>
                <a:cubicBezTo>
                  <a:pt x="58" y="181"/>
                  <a:pt x="56" y="183"/>
                  <a:pt x="55" y="183"/>
                </a:cubicBezTo>
                <a:cubicBezTo>
                  <a:pt x="53" y="183"/>
                  <a:pt x="51" y="181"/>
                  <a:pt x="51" y="179"/>
                </a:cubicBezTo>
                <a:cubicBezTo>
                  <a:pt x="51" y="176"/>
                  <a:pt x="53" y="174"/>
                  <a:pt x="55" y="174"/>
                </a:cubicBezTo>
                <a:close/>
                <a:moveTo>
                  <a:pt x="73" y="137"/>
                </a:moveTo>
                <a:cubicBezTo>
                  <a:pt x="76" y="137"/>
                  <a:pt x="79" y="139"/>
                  <a:pt x="79" y="142"/>
                </a:cubicBezTo>
                <a:cubicBezTo>
                  <a:pt x="78" y="145"/>
                  <a:pt x="76" y="148"/>
                  <a:pt x="73" y="148"/>
                </a:cubicBezTo>
                <a:cubicBezTo>
                  <a:pt x="70" y="148"/>
                  <a:pt x="68" y="145"/>
                  <a:pt x="68" y="142"/>
                </a:cubicBezTo>
                <a:cubicBezTo>
                  <a:pt x="68" y="139"/>
                  <a:pt x="71" y="137"/>
                  <a:pt x="73" y="137"/>
                </a:cubicBezTo>
                <a:close/>
                <a:moveTo>
                  <a:pt x="76" y="149"/>
                </a:moveTo>
                <a:cubicBezTo>
                  <a:pt x="79" y="149"/>
                  <a:pt x="81" y="152"/>
                  <a:pt x="81" y="154"/>
                </a:cubicBezTo>
                <a:cubicBezTo>
                  <a:pt x="81" y="157"/>
                  <a:pt x="78" y="159"/>
                  <a:pt x="76" y="159"/>
                </a:cubicBezTo>
                <a:cubicBezTo>
                  <a:pt x="73" y="159"/>
                  <a:pt x="71" y="157"/>
                  <a:pt x="71" y="154"/>
                </a:cubicBezTo>
                <a:cubicBezTo>
                  <a:pt x="72" y="152"/>
                  <a:pt x="74" y="149"/>
                  <a:pt x="76" y="149"/>
                </a:cubicBezTo>
                <a:close/>
                <a:moveTo>
                  <a:pt x="79" y="162"/>
                </a:moveTo>
                <a:cubicBezTo>
                  <a:pt x="81" y="162"/>
                  <a:pt x="83" y="164"/>
                  <a:pt x="82" y="166"/>
                </a:cubicBezTo>
                <a:cubicBezTo>
                  <a:pt x="82" y="169"/>
                  <a:pt x="80" y="171"/>
                  <a:pt x="78" y="171"/>
                </a:cubicBezTo>
                <a:cubicBezTo>
                  <a:pt x="75" y="171"/>
                  <a:pt x="74" y="169"/>
                  <a:pt x="74" y="166"/>
                </a:cubicBezTo>
                <a:cubicBezTo>
                  <a:pt x="74" y="164"/>
                  <a:pt x="76" y="162"/>
                  <a:pt x="79" y="162"/>
                </a:cubicBezTo>
                <a:close/>
                <a:moveTo>
                  <a:pt x="80" y="174"/>
                </a:moveTo>
                <a:cubicBezTo>
                  <a:pt x="82" y="174"/>
                  <a:pt x="83" y="176"/>
                  <a:pt x="83" y="179"/>
                </a:cubicBezTo>
                <a:cubicBezTo>
                  <a:pt x="82" y="181"/>
                  <a:pt x="80" y="183"/>
                  <a:pt x="79" y="183"/>
                </a:cubicBezTo>
                <a:cubicBezTo>
                  <a:pt x="77" y="183"/>
                  <a:pt x="76" y="181"/>
                  <a:pt x="76" y="179"/>
                </a:cubicBezTo>
                <a:cubicBezTo>
                  <a:pt x="76" y="176"/>
                  <a:pt x="78" y="174"/>
                  <a:pt x="80" y="174"/>
                </a:cubicBezTo>
                <a:close/>
                <a:moveTo>
                  <a:pt x="107" y="187"/>
                </a:moveTo>
                <a:cubicBezTo>
                  <a:pt x="108" y="187"/>
                  <a:pt x="109" y="189"/>
                  <a:pt x="107" y="191"/>
                </a:cubicBezTo>
                <a:cubicBezTo>
                  <a:pt x="106" y="193"/>
                  <a:pt x="104" y="195"/>
                  <a:pt x="103" y="195"/>
                </a:cubicBezTo>
                <a:cubicBezTo>
                  <a:pt x="101" y="195"/>
                  <a:pt x="101" y="193"/>
                  <a:pt x="102" y="191"/>
                </a:cubicBezTo>
                <a:cubicBezTo>
                  <a:pt x="103" y="189"/>
                  <a:pt x="105" y="187"/>
                  <a:pt x="107" y="187"/>
                </a:cubicBezTo>
                <a:close/>
                <a:moveTo>
                  <a:pt x="81" y="187"/>
                </a:moveTo>
                <a:cubicBezTo>
                  <a:pt x="82" y="187"/>
                  <a:pt x="83" y="189"/>
                  <a:pt x="82" y="191"/>
                </a:cubicBezTo>
                <a:cubicBezTo>
                  <a:pt x="82" y="193"/>
                  <a:pt x="80" y="195"/>
                  <a:pt x="79" y="195"/>
                </a:cubicBezTo>
                <a:cubicBezTo>
                  <a:pt x="77" y="195"/>
                  <a:pt x="76" y="193"/>
                  <a:pt x="77" y="191"/>
                </a:cubicBezTo>
                <a:cubicBezTo>
                  <a:pt x="77" y="189"/>
                  <a:pt x="79" y="187"/>
                  <a:pt x="81" y="187"/>
                </a:cubicBezTo>
                <a:close/>
                <a:moveTo>
                  <a:pt x="55" y="187"/>
                </a:moveTo>
                <a:cubicBezTo>
                  <a:pt x="56" y="187"/>
                  <a:pt x="58" y="189"/>
                  <a:pt x="57" y="191"/>
                </a:cubicBezTo>
                <a:cubicBezTo>
                  <a:pt x="57" y="193"/>
                  <a:pt x="56" y="195"/>
                  <a:pt x="55" y="195"/>
                </a:cubicBezTo>
                <a:cubicBezTo>
                  <a:pt x="53" y="195"/>
                  <a:pt x="52" y="193"/>
                  <a:pt x="52" y="191"/>
                </a:cubicBezTo>
                <a:cubicBezTo>
                  <a:pt x="52" y="189"/>
                  <a:pt x="53" y="187"/>
                  <a:pt x="55" y="187"/>
                </a:cubicBezTo>
                <a:close/>
                <a:moveTo>
                  <a:pt x="29" y="187"/>
                </a:moveTo>
                <a:cubicBezTo>
                  <a:pt x="30" y="187"/>
                  <a:pt x="32" y="189"/>
                  <a:pt x="32" y="191"/>
                </a:cubicBezTo>
                <a:cubicBezTo>
                  <a:pt x="33" y="193"/>
                  <a:pt x="32" y="195"/>
                  <a:pt x="31" y="195"/>
                </a:cubicBezTo>
                <a:cubicBezTo>
                  <a:pt x="29" y="195"/>
                  <a:pt x="27" y="193"/>
                  <a:pt x="27" y="191"/>
                </a:cubicBezTo>
                <a:cubicBezTo>
                  <a:pt x="26" y="189"/>
                  <a:pt x="27" y="187"/>
                  <a:pt x="29" y="187"/>
                </a:cubicBezTo>
                <a:close/>
                <a:moveTo>
                  <a:pt x="85" y="124"/>
                </a:moveTo>
                <a:cubicBezTo>
                  <a:pt x="89" y="124"/>
                  <a:pt x="91" y="127"/>
                  <a:pt x="91" y="130"/>
                </a:cubicBezTo>
                <a:cubicBezTo>
                  <a:pt x="91" y="133"/>
                  <a:pt x="88" y="136"/>
                  <a:pt x="85" y="136"/>
                </a:cubicBezTo>
                <a:cubicBezTo>
                  <a:pt x="82" y="136"/>
                  <a:pt x="79" y="133"/>
                  <a:pt x="80" y="130"/>
                </a:cubicBezTo>
                <a:cubicBezTo>
                  <a:pt x="80" y="127"/>
                  <a:pt x="82" y="124"/>
                  <a:pt x="85" y="124"/>
                </a:cubicBezTo>
                <a:close/>
                <a:moveTo>
                  <a:pt x="3" y="187"/>
                </a:moveTo>
                <a:cubicBezTo>
                  <a:pt x="4" y="187"/>
                  <a:pt x="6" y="189"/>
                  <a:pt x="7" y="191"/>
                </a:cubicBezTo>
                <a:cubicBezTo>
                  <a:pt x="8" y="193"/>
                  <a:pt x="8" y="195"/>
                  <a:pt x="7" y="195"/>
                </a:cubicBezTo>
                <a:cubicBezTo>
                  <a:pt x="5" y="195"/>
                  <a:pt x="3" y="193"/>
                  <a:pt x="2" y="191"/>
                </a:cubicBezTo>
                <a:cubicBezTo>
                  <a:pt x="1" y="189"/>
                  <a:pt x="1" y="187"/>
                  <a:pt x="3" y="187"/>
                </a:cubicBezTo>
                <a:close/>
                <a:moveTo>
                  <a:pt x="24" y="124"/>
                </a:moveTo>
                <a:cubicBezTo>
                  <a:pt x="27" y="124"/>
                  <a:pt x="30" y="127"/>
                  <a:pt x="30" y="130"/>
                </a:cubicBezTo>
                <a:cubicBezTo>
                  <a:pt x="30" y="133"/>
                  <a:pt x="27" y="136"/>
                  <a:pt x="24" y="136"/>
                </a:cubicBezTo>
                <a:cubicBezTo>
                  <a:pt x="21" y="136"/>
                  <a:pt x="18" y="133"/>
                  <a:pt x="18" y="130"/>
                </a:cubicBezTo>
                <a:cubicBezTo>
                  <a:pt x="18" y="127"/>
                  <a:pt x="21" y="124"/>
                  <a:pt x="24" y="124"/>
                </a:cubicBezTo>
                <a:close/>
                <a:moveTo>
                  <a:pt x="39" y="124"/>
                </a:moveTo>
                <a:cubicBezTo>
                  <a:pt x="42" y="124"/>
                  <a:pt x="45" y="127"/>
                  <a:pt x="45" y="130"/>
                </a:cubicBezTo>
                <a:cubicBezTo>
                  <a:pt x="45" y="133"/>
                  <a:pt x="43" y="136"/>
                  <a:pt x="39" y="136"/>
                </a:cubicBezTo>
                <a:cubicBezTo>
                  <a:pt x="36" y="136"/>
                  <a:pt x="33" y="133"/>
                  <a:pt x="33" y="130"/>
                </a:cubicBezTo>
                <a:cubicBezTo>
                  <a:pt x="33" y="127"/>
                  <a:pt x="36" y="124"/>
                  <a:pt x="39" y="124"/>
                </a:cubicBezTo>
                <a:close/>
                <a:moveTo>
                  <a:pt x="55" y="124"/>
                </a:moveTo>
                <a:cubicBezTo>
                  <a:pt x="58" y="124"/>
                  <a:pt x="60" y="127"/>
                  <a:pt x="60" y="130"/>
                </a:cubicBezTo>
                <a:cubicBezTo>
                  <a:pt x="60" y="133"/>
                  <a:pt x="58" y="136"/>
                  <a:pt x="55" y="136"/>
                </a:cubicBezTo>
                <a:cubicBezTo>
                  <a:pt x="51" y="136"/>
                  <a:pt x="49" y="133"/>
                  <a:pt x="49" y="130"/>
                </a:cubicBezTo>
                <a:cubicBezTo>
                  <a:pt x="49" y="127"/>
                  <a:pt x="51" y="124"/>
                  <a:pt x="55" y="124"/>
                </a:cubicBezTo>
                <a:close/>
                <a:moveTo>
                  <a:pt x="70" y="124"/>
                </a:moveTo>
                <a:cubicBezTo>
                  <a:pt x="73" y="124"/>
                  <a:pt x="76" y="127"/>
                  <a:pt x="76" y="130"/>
                </a:cubicBezTo>
                <a:cubicBezTo>
                  <a:pt x="76" y="133"/>
                  <a:pt x="73" y="136"/>
                  <a:pt x="70" y="136"/>
                </a:cubicBezTo>
                <a:cubicBezTo>
                  <a:pt x="67" y="136"/>
                  <a:pt x="64" y="133"/>
                  <a:pt x="64" y="130"/>
                </a:cubicBezTo>
                <a:cubicBezTo>
                  <a:pt x="64" y="127"/>
                  <a:pt x="67" y="124"/>
                  <a:pt x="70" y="12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54" name="Group 53"/>
          <p:cNvGrpSpPr/>
          <p:nvPr/>
        </p:nvGrpSpPr>
        <p:grpSpPr>
          <a:xfrm>
            <a:off x="7959583" y="3849523"/>
            <a:ext cx="514839" cy="661303"/>
            <a:chOff x="8164513" y="1130300"/>
            <a:chExt cx="552450" cy="709613"/>
          </a:xfrm>
          <a:solidFill>
            <a:schemeClr val="tx2"/>
          </a:solidFill>
        </p:grpSpPr>
        <p:sp>
          <p:nvSpPr>
            <p:cNvPr id="151" name="Freeform 12"/>
            <p:cNvSpPr>
              <a:spLocks noEditPoints="1"/>
            </p:cNvSpPr>
            <p:nvPr/>
          </p:nvSpPr>
          <p:spPr bwMode="auto">
            <a:xfrm>
              <a:off x="8189913" y="1130300"/>
              <a:ext cx="504825" cy="334963"/>
            </a:xfrm>
            <a:custGeom>
              <a:avLst/>
              <a:gdLst/>
              <a:ahLst/>
              <a:cxnLst>
                <a:cxn ang="0">
                  <a:pos x="166" y="111"/>
                </a:cxn>
                <a:cxn ang="0">
                  <a:pos x="89" y="117"/>
                </a:cxn>
                <a:cxn ang="0">
                  <a:pos x="11" y="111"/>
                </a:cxn>
                <a:cxn ang="0">
                  <a:pos x="7" y="111"/>
                </a:cxn>
                <a:cxn ang="0">
                  <a:pos x="7" y="107"/>
                </a:cxn>
                <a:cxn ang="0">
                  <a:pos x="2" y="50"/>
                </a:cxn>
                <a:cxn ang="0">
                  <a:pos x="16" y="28"/>
                </a:cxn>
                <a:cxn ang="0">
                  <a:pos x="50" y="7"/>
                </a:cxn>
                <a:cxn ang="0">
                  <a:pos x="89" y="1"/>
                </a:cxn>
                <a:cxn ang="0">
                  <a:pos x="127" y="7"/>
                </a:cxn>
                <a:cxn ang="0">
                  <a:pos x="161" y="28"/>
                </a:cxn>
                <a:cxn ang="0">
                  <a:pos x="175" y="50"/>
                </a:cxn>
                <a:cxn ang="0">
                  <a:pos x="170" y="107"/>
                </a:cxn>
                <a:cxn ang="0">
                  <a:pos x="170" y="111"/>
                </a:cxn>
                <a:cxn ang="0">
                  <a:pos x="166" y="111"/>
                </a:cxn>
                <a:cxn ang="0">
                  <a:pos x="15" y="102"/>
                </a:cxn>
                <a:cxn ang="0">
                  <a:pos x="88" y="111"/>
                </a:cxn>
                <a:cxn ang="0">
                  <a:pos x="162" y="102"/>
                </a:cxn>
                <a:cxn ang="0">
                  <a:pos x="166" y="51"/>
                </a:cxn>
                <a:cxn ang="0">
                  <a:pos x="155" y="34"/>
                </a:cxn>
                <a:cxn ang="0">
                  <a:pos x="123" y="15"/>
                </a:cxn>
                <a:cxn ang="0">
                  <a:pos x="89" y="10"/>
                </a:cxn>
                <a:cxn ang="0">
                  <a:pos x="88" y="10"/>
                </a:cxn>
                <a:cxn ang="0">
                  <a:pos x="54" y="15"/>
                </a:cxn>
                <a:cxn ang="0">
                  <a:pos x="22" y="34"/>
                </a:cxn>
                <a:cxn ang="0">
                  <a:pos x="11" y="51"/>
                </a:cxn>
                <a:cxn ang="0">
                  <a:pos x="15" y="102"/>
                </a:cxn>
              </a:cxnLst>
              <a:rect l="0" t="0" r="r" b="b"/>
              <a:pathLst>
                <a:path w="177" h="117">
                  <a:moveTo>
                    <a:pt x="166" y="111"/>
                  </a:moveTo>
                  <a:cubicBezTo>
                    <a:pt x="89" y="117"/>
                    <a:pt x="89" y="117"/>
                    <a:pt x="89" y="117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7"/>
                    <a:pt x="0" y="67"/>
                    <a:pt x="2" y="50"/>
                  </a:cubicBezTo>
                  <a:cubicBezTo>
                    <a:pt x="2" y="42"/>
                    <a:pt x="8" y="34"/>
                    <a:pt x="16" y="28"/>
                  </a:cubicBezTo>
                  <a:cubicBezTo>
                    <a:pt x="26" y="19"/>
                    <a:pt x="40" y="11"/>
                    <a:pt x="50" y="7"/>
                  </a:cubicBezTo>
                  <a:cubicBezTo>
                    <a:pt x="67" y="0"/>
                    <a:pt x="86" y="1"/>
                    <a:pt x="89" y="1"/>
                  </a:cubicBezTo>
                  <a:cubicBezTo>
                    <a:pt x="91" y="1"/>
                    <a:pt x="110" y="0"/>
                    <a:pt x="127" y="7"/>
                  </a:cubicBezTo>
                  <a:cubicBezTo>
                    <a:pt x="137" y="11"/>
                    <a:pt x="151" y="19"/>
                    <a:pt x="161" y="28"/>
                  </a:cubicBezTo>
                  <a:cubicBezTo>
                    <a:pt x="169" y="34"/>
                    <a:pt x="175" y="42"/>
                    <a:pt x="175" y="50"/>
                  </a:cubicBezTo>
                  <a:cubicBezTo>
                    <a:pt x="177" y="67"/>
                    <a:pt x="170" y="107"/>
                    <a:pt x="170" y="107"/>
                  </a:cubicBezTo>
                  <a:cubicBezTo>
                    <a:pt x="170" y="111"/>
                    <a:pt x="170" y="111"/>
                    <a:pt x="170" y="111"/>
                  </a:cubicBezTo>
                  <a:cubicBezTo>
                    <a:pt x="166" y="111"/>
                    <a:pt x="166" y="111"/>
                    <a:pt x="166" y="111"/>
                  </a:cubicBezTo>
                  <a:close/>
                  <a:moveTo>
                    <a:pt x="15" y="102"/>
                  </a:moveTo>
                  <a:cubicBezTo>
                    <a:pt x="88" y="111"/>
                    <a:pt x="88" y="111"/>
                    <a:pt x="88" y="111"/>
                  </a:cubicBezTo>
                  <a:cubicBezTo>
                    <a:pt x="162" y="102"/>
                    <a:pt x="162" y="102"/>
                    <a:pt x="162" y="102"/>
                  </a:cubicBezTo>
                  <a:cubicBezTo>
                    <a:pt x="164" y="92"/>
                    <a:pt x="167" y="64"/>
                    <a:pt x="166" y="51"/>
                  </a:cubicBezTo>
                  <a:cubicBezTo>
                    <a:pt x="166" y="46"/>
                    <a:pt x="162" y="40"/>
                    <a:pt x="155" y="34"/>
                  </a:cubicBezTo>
                  <a:cubicBezTo>
                    <a:pt x="146" y="26"/>
                    <a:pt x="133" y="19"/>
                    <a:pt x="123" y="15"/>
                  </a:cubicBezTo>
                  <a:cubicBezTo>
                    <a:pt x="108" y="9"/>
                    <a:pt x="89" y="10"/>
                    <a:pt x="89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69" y="9"/>
                    <a:pt x="54" y="15"/>
                  </a:cubicBezTo>
                  <a:cubicBezTo>
                    <a:pt x="44" y="19"/>
                    <a:pt x="31" y="26"/>
                    <a:pt x="22" y="34"/>
                  </a:cubicBezTo>
                  <a:cubicBezTo>
                    <a:pt x="16" y="40"/>
                    <a:pt x="11" y="46"/>
                    <a:pt x="11" y="51"/>
                  </a:cubicBezTo>
                  <a:cubicBezTo>
                    <a:pt x="10" y="64"/>
                    <a:pt x="14" y="92"/>
                    <a:pt x="15" y="102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2" name="Freeform 13"/>
            <p:cNvSpPr>
              <a:spLocks noEditPoints="1"/>
            </p:cNvSpPr>
            <p:nvPr/>
          </p:nvSpPr>
          <p:spPr bwMode="auto">
            <a:xfrm>
              <a:off x="8164513" y="1408113"/>
              <a:ext cx="552450" cy="431800"/>
            </a:xfrm>
            <a:custGeom>
              <a:avLst/>
              <a:gdLst/>
              <a:ahLst/>
              <a:cxnLst>
                <a:cxn ang="0">
                  <a:pos x="175" y="15"/>
                </a:cxn>
                <a:cxn ang="0">
                  <a:pos x="19" y="15"/>
                </a:cxn>
                <a:cxn ang="0">
                  <a:pos x="17" y="14"/>
                </a:cxn>
                <a:cxn ang="0">
                  <a:pos x="10" y="25"/>
                </a:cxn>
                <a:cxn ang="0">
                  <a:pos x="12" y="46"/>
                </a:cxn>
                <a:cxn ang="0">
                  <a:pos x="20" y="58"/>
                </a:cxn>
                <a:cxn ang="0">
                  <a:pos x="28" y="63"/>
                </a:cxn>
                <a:cxn ang="0">
                  <a:pos x="31" y="64"/>
                </a:cxn>
                <a:cxn ang="0">
                  <a:pos x="32" y="67"/>
                </a:cxn>
                <a:cxn ang="0">
                  <a:pos x="49" y="117"/>
                </a:cxn>
                <a:cxn ang="0">
                  <a:pos x="51" y="119"/>
                </a:cxn>
                <a:cxn ang="0">
                  <a:pos x="97" y="142"/>
                </a:cxn>
                <a:cxn ang="0">
                  <a:pos x="143" y="119"/>
                </a:cxn>
                <a:cxn ang="0">
                  <a:pos x="145" y="117"/>
                </a:cxn>
                <a:cxn ang="0">
                  <a:pos x="162" y="67"/>
                </a:cxn>
                <a:cxn ang="0">
                  <a:pos x="163" y="64"/>
                </a:cxn>
                <a:cxn ang="0">
                  <a:pos x="166" y="63"/>
                </a:cxn>
                <a:cxn ang="0">
                  <a:pos x="174" y="58"/>
                </a:cxn>
                <a:cxn ang="0">
                  <a:pos x="182" y="46"/>
                </a:cxn>
                <a:cxn ang="0">
                  <a:pos x="184" y="25"/>
                </a:cxn>
                <a:cxn ang="0">
                  <a:pos x="177" y="14"/>
                </a:cxn>
                <a:cxn ang="0">
                  <a:pos x="175" y="15"/>
                </a:cxn>
                <a:cxn ang="0">
                  <a:pos x="20" y="6"/>
                </a:cxn>
                <a:cxn ang="0">
                  <a:pos x="174" y="6"/>
                </a:cxn>
                <a:cxn ang="0">
                  <a:pos x="193" y="25"/>
                </a:cxn>
                <a:cxn ang="0">
                  <a:pos x="190" y="49"/>
                </a:cxn>
                <a:cxn ang="0">
                  <a:pos x="180" y="65"/>
                </a:cxn>
                <a:cxn ang="0">
                  <a:pos x="171" y="71"/>
                </a:cxn>
                <a:cxn ang="0">
                  <a:pos x="151" y="123"/>
                </a:cxn>
                <a:cxn ang="0">
                  <a:pos x="150" y="125"/>
                </a:cxn>
                <a:cxn ang="0">
                  <a:pos x="97" y="151"/>
                </a:cxn>
                <a:cxn ang="0">
                  <a:pos x="44" y="125"/>
                </a:cxn>
                <a:cxn ang="0">
                  <a:pos x="43" y="123"/>
                </a:cxn>
                <a:cxn ang="0">
                  <a:pos x="23" y="71"/>
                </a:cxn>
                <a:cxn ang="0">
                  <a:pos x="14" y="65"/>
                </a:cxn>
                <a:cxn ang="0">
                  <a:pos x="4" y="49"/>
                </a:cxn>
                <a:cxn ang="0">
                  <a:pos x="1" y="25"/>
                </a:cxn>
                <a:cxn ang="0">
                  <a:pos x="20" y="6"/>
                </a:cxn>
              </a:cxnLst>
              <a:rect l="0" t="0" r="r" b="b"/>
              <a:pathLst>
                <a:path w="194" h="151">
                  <a:moveTo>
                    <a:pt x="175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0" y="11"/>
                    <a:pt x="10" y="25"/>
                  </a:cubicBezTo>
                  <a:cubicBezTo>
                    <a:pt x="9" y="34"/>
                    <a:pt x="10" y="41"/>
                    <a:pt x="12" y="46"/>
                  </a:cubicBezTo>
                  <a:cubicBezTo>
                    <a:pt x="14" y="52"/>
                    <a:pt x="17" y="56"/>
                    <a:pt x="20" y="58"/>
                  </a:cubicBezTo>
                  <a:cubicBezTo>
                    <a:pt x="25" y="62"/>
                    <a:pt x="28" y="63"/>
                    <a:pt x="28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34" y="100"/>
                    <a:pt x="49" y="117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65" y="135"/>
                    <a:pt x="71" y="142"/>
                    <a:pt x="97" y="142"/>
                  </a:cubicBezTo>
                  <a:cubicBezTo>
                    <a:pt x="123" y="142"/>
                    <a:pt x="129" y="135"/>
                    <a:pt x="143" y="119"/>
                  </a:cubicBezTo>
                  <a:cubicBezTo>
                    <a:pt x="145" y="117"/>
                    <a:pt x="145" y="117"/>
                    <a:pt x="145" y="117"/>
                  </a:cubicBezTo>
                  <a:cubicBezTo>
                    <a:pt x="160" y="100"/>
                    <a:pt x="162" y="67"/>
                    <a:pt x="162" y="67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9" y="62"/>
                    <a:pt x="174" y="58"/>
                  </a:cubicBezTo>
                  <a:cubicBezTo>
                    <a:pt x="177" y="56"/>
                    <a:pt x="180" y="52"/>
                    <a:pt x="182" y="46"/>
                  </a:cubicBezTo>
                  <a:cubicBezTo>
                    <a:pt x="184" y="41"/>
                    <a:pt x="185" y="34"/>
                    <a:pt x="184" y="25"/>
                  </a:cubicBezTo>
                  <a:cubicBezTo>
                    <a:pt x="184" y="11"/>
                    <a:pt x="177" y="14"/>
                    <a:pt x="177" y="14"/>
                  </a:cubicBezTo>
                  <a:cubicBezTo>
                    <a:pt x="175" y="15"/>
                    <a:pt x="175" y="15"/>
                    <a:pt x="175" y="15"/>
                  </a:cubicBezTo>
                  <a:close/>
                  <a:moveTo>
                    <a:pt x="20" y="6"/>
                  </a:moveTo>
                  <a:cubicBezTo>
                    <a:pt x="174" y="6"/>
                    <a:pt x="174" y="6"/>
                    <a:pt x="174" y="6"/>
                  </a:cubicBezTo>
                  <a:cubicBezTo>
                    <a:pt x="179" y="4"/>
                    <a:pt x="193" y="0"/>
                    <a:pt x="193" y="25"/>
                  </a:cubicBezTo>
                  <a:cubicBezTo>
                    <a:pt x="194" y="35"/>
                    <a:pt x="192" y="42"/>
                    <a:pt x="190" y="49"/>
                  </a:cubicBezTo>
                  <a:cubicBezTo>
                    <a:pt x="188" y="57"/>
                    <a:pt x="184" y="62"/>
                    <a:pt x="180" y="65"/>
                  </a:cubicBezTo>
                  <a:cubicBezTo>
                    <a:pt x="176" y="68"/>
                    <a:pt x="173" y="70"/>
                    <a:pt x="171" y="71"/>
                  </a:cubicBezTo>
                  <a:cubicBezTo>
                    <a:pt x="170" y="80"/>
                    <a:pt x="165" y="107"/>
                    <a:pt x="151" y="123"/>
                  </a:cubicBezTo>
                  <a:cubicBezTo>
                    <a:pt x="150" y="125"/>
                    <a:pt x="150" y="125"/>
                    <a:pt x="150" y="125"/>
                  </a:cubicBezTo>
                  <a:cubicBezTo>
                    <a:pt x="134" y="143"/>
                    <a:pt x="127" y="151"/>
                    <a:pt x="97" y="151"/>
                  </a:cubicBezTo>
                  <a:cubicBezTo>
                    <a:pt x="67" y="151"/>
                    <a:pt x="60" y="143"/>
                    <a:pt x="44" y="125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29" y="107"/>
                    <a:pt x="24" y="80"/>
                    <a:pt x="23" y="71"/>
                  </a:cubicBezTo>
                  <a:cubicBezTo>
                    <a:pt x="21" y="70"/>
                    <a:pt x="18" y="68"/>
                    <a:pt x="14" y="65"/>
                  </a:cubicBezTo>
                  <a:cubicBezTo>
                    <a:pt x="11" y="62"/>
                    <a:pt x="6" y="57"/>
                    <a:pt x="4" y="49"/>
                  </a:cubicBezTo>
                  <a:cubicBezTo>
                    <a:pt x="2" y="42"/>
                    <a:pt x="0" y="35"/>
                    <a:pt x="1" y="25"/>
                  </a:cubicBezTo>
                  <a:cubicBezTo>
                    <a:pt x="1" y="0"/>
                    <a:pt x="15" y="4"/>
                    <a:pt x="20" y="6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3" name="Freeform 14"/>
            <p:cNvSpPr/>
            <p:nvPr/>
          </p:nvSpPr>
          <p:spPr bwMode="auto">
            <a:xfrm>
              <a:off x="8196263" y="1412875"/>
              <a:ext cx="495300" cy="157163"/>
            </a:xfrm>
            <a:custGeom>
              <a:avLst/>
              <a:gdLst/>
              <a:ahLst/>
              <a:cxnLst>
                <a:cxn ang="0">
                  <a:pos x="87" y="23"/>
                </a:cxn>
                <a:cxn ang="0">
                  <a:pos x="71" y="48"/>
                </a:cxn>
                <a:cxn ang="0">
                  <a:pos x="23" y="50"/>
                </a:cxn>
                <a:cxn ang="0">
                  <a:pos x="13" y="22"/>
                </a:cxn>
                <a:cxn ang="0">
                  <a:pos x="4" y="13"/>
                </a:cxn>
                <a:cxn ang="0">
                  <a:pos x="5" y="0"/>
                </a:cxn>
                <a:cxn ang="0">
                  <a:pos x="15" y="3"/>
                </a:cxn>
                <a:cxn ang="0">
                  <a:pos x="69" y="2"/>
                </a:cxn>
                <a:cxn ang="0">
                  <a:pos x="81" y="6"/>
                </a:cxn>
                <a:cxn ang="0">
                  <a:pos x="87" y="9"/>
                </a:cxn>
                <a:cxn ang="0">
                  <a:pos x="93" y="6"/>
                </a:cxn>
                <a:cxn ang="0">
                  <a:pos x="105" y="2"/>
                </a:cxn>
                <a:cxn ang="0">
                  <a:pos x="158" y="3"/>
                </a:cxn>
                <a:cxn ang="0">
                  <a:pos x="168" y="0"/>
                </a:cxn>
                <a:cxn ang="0">
                  <a:pos x="169" y="13"/>
                </a:cxn>
                <a:cxn ang="0">
                  <a:pos x="160" y="22"/>
                </a:cxn>
                <a:cxn ang="0">
                  <a:pos x="150" y="50"/>
                </a:cxn>
                <a:cxn ang="0">
                  <a:pos x="103" y="48"/>
                </a:cxn>
                <a:cxn ang="0">
                  <a:pos x="87" y="23"/>
                </a:cxn>
              </a:cxnLst>
              <a:rect l="0" t="0" r="r" b="b"/>
              <a:pathLst>
                <a:path w="174" h="55">
                  <a:moveTo>
                    <a:pt x="87" y="23"/>
                  </a:moveTo>
                  <a:cubicBezTo>
                    <a:pt x="81" y="24"/>
                    <a:pt x="77" y="41"/>
                    <a:pt x="71" y="48"/>
                  </a:cubicBezTo>
                  <a:cubicBezTo>
                    <a:pt x="65" y="55"/>
                    <a:pt x="31" y="54"/>
                    <a:pt x="23" y="50"/>
                  </a:cubicBezTo>
                  <a:cubicBezTo>
                    <a:pt x="15" y="46"/>
                    <a:pt x="17" y="34"/>
                    <a:pt x="13" y="22"/>
                  </a:cubicBezTo>
                  <a:cubicBezTo>
                    <a:pt x="9" y="9"/>
                    <a:pt x="8" y="18"/>
                    <a:pt x="4" y="13"/>
                  </a:cubicBezTo>
                  <a:cubicBezTo>
                    <a:pt x="0" y="7"/>
                    <a:pt x="5" y="0"/>
                    <a:pt x="5" y="0"/>
                  </a:cubicBezTo>
                  <a:cubicBezTo>
                    <a:pt x="5" y="0"/>
                    <a:pt x="7" y="3"/>
                    <a:pt x="15" y="3"/>
                  </a:cubicBezTo>
                  <a:cubicBezTo>
                    <a:pt x="24" y="2"/>
                    <a:pt x="62" y="2"/>
                    <a:pt x="69" y="2"/>
                  </a:cubicBezTo>
                  <a:cubicBezTo>
                    <a:pt x="75" y="2"/>
                    <a:pt x="78" y="3"/>
                    <a:pt x="81" y="6"/>
                  </a:cubicBezTo>
                  <a:cubicBezTo>
                    <a:pt x="83" y="9"/>
                    <a:pt x="85" y="9"/>
                    <a:pt x="87" y="9"/>
                  </a:cubicBezTo>
                  <a:cubicBezTo>
                    <a:pt x="89" y="9"/>
                    <a:pt x="90" y="9"/>
                    <a:pt x="93" y="6"/>
                  </a:cubicBezTo>
                  <a:cubicBezTo>
                    <a:pt x="95" y="3"/>
                    <a:pt x="98" y="2"/>
                    <a:pt x="105" y="2"/>
                  </a:cubicBezTo>
                  <a:cubicBezTo>
                    <a:pt x="112" y="2"/>
                    <a:pt x="149" y="2"/>
                    <a:pt x="158" y="3"/>
                  </a:cubicBezTo>
                  <a:cubicBezTo>
                    <a:pt x="166" y="3"/>
                    <a:pt x="168" y="0"/>
                    <a:pt x="168" y="0"/>
                  </a:cubicBezTo>
                  <a:cubicBezTo>
                    <a:pt x="168" y="0"/>
                    <a:pt x="174" y="7"/>
                    <a:pt x="169" y="13"/>
                  </a:cubicBezTo>
                  <a:cubicBezTo>
                    <a:pt x="165" y="18"/>
                    <a:pt x="164" y="9"/>
                    <a:pt x="160" y="22"/>
                  </a:cubicBezTo>
                  <a:cubicBezTo>
                    <a:pt x="156" y="34"/>
                    <a:pt x="158" y="46"/>
                    <a:pt x="150" y="50"/>
                  </a:cubicBezTo>
                  <a:cubicBezTo>
                    <a:pt x="142" y="54"/>
                    <a:pt x="109" y="55"/>
                    <a:pt x="103" y="48"/>
                  </a:cubicBezTo>
                  <a:cubicBezTo>
                    <a:pt x="96" y="41"/>
                    <a:pt x="93" y="24"/>
                    <a:pt x="87" y="23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4" name="Freeform 15"/>
            <p:cNvSpPr>
              <a:spLocks noEditPoints="1"/>
            </p:cNvSpPr>
            <p:nvPr/>
          </p:nvSpPr>
          <p:spPr bwMode="auto">
            <a:xfrm>
              <a:off x="8232775" y="1241425"/>
              <a:ext cx="412750" cy="168275"/>
            </a:xfrm>
            <a:custGeom>
              <a:avLst/>
              <a:gdLst/>
              <a:ahLst/>
              <a:cxnLst>
                <a:cxn ang="0">
                  <a:pos x="0" y="59"/>
                </a:cxn>
                <a:cxn ang="0">
                  <a:pos x="10" y="36"/>
                </a:cxn>
                <a:cxn ang="0">
                  <a:pos x="21" y="30"/>
                </a:cxn>
                <a:cxn ang="0">
                  <a:pos x="42" y="25"/>
                </a:cxn>
                <a:cxn ang="0">
                  <a:pos x="74" y="23"/>
                </a:cxn>
                <a:cxn ang="0">
                  <a:pos x="78" y="23"/>
                </a:cxn>
                <a:cxn ang="0">
                  <a:pos x="79" y="24"/>
                </a:cxn>
                <a:cxn ang="0">
                  <a:pos x="79" y="24"/>
                </a:cxn>
                <a:cxn ang="0">
                  <a:pos x="76" y="31"/>
                </a:cxn>
                <a:cxn ang="0">
                  <a:pos x="110" y="22"/>
                </a:cxn>
                <a:cxn ang="0">
                  <a:pos x="132" y="6"/>
                </a:cxn>
                <a:cxn ang="0">
                  <a:pos x="136" y="0"/>
                </a:cxn>
                <a:cxn ang="0">
                  <a:pos x="136" y="6"/>
                </a:cxn>
                <a:cxn ang="0">
                  <a:pos x="145" y="46"/>
                </a:cxn>
                <a:cxn ang="0">
                  <a:pos x="141" y="55"/>
                </a:cxn>
                <a:cxn ang="0">
                  <a:pos x="132" y="11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07" y="30"/>
                </a:cxn>
                <a:cxn ang="0">
                  <a:pos x="69" y="40"/>
                </a:cxn>
                <a:cxn ang="0">
                  <a:pos x="62" y="38"/>
                </a:cxn>
                <a:cxn ang="0">
                  <a:pos x="65" y="31"/>
                </a:cxn>
                <a:cxn ang="0">
                  <a:pos x="39" y="33"/>
                </a:cxn>
                <a:cxn ang="0">
                  <a:pos x="18" y="38"/>
                </a:cxn>
                <a:cxn ang="0">
                  <a:pos x="8" y="44"/>
                </a:cxn>
                <a:cxn ang="0">
                  <a:pos x="4" y="55"/>
                </a:cxn>
                <a:cxn ang="0">
                  <a:pos x="0" y="59"/>
                </a:cxn>
                <a:cxn ang="0">
                  <a:pos x="68" y="31"/>
                </a:cxn>
                <a:cxn ang="0">
                  <a:pos x="67" y="31"/>
                </a:cxn>
                <a:cxn ang="0">
                  <a:pos x="68" y="31"/>
                </a:cxn>
                <a:cxn ang="0">
                  <a:pos x="68" y="31"/>
                </a:cxn>
                <a:cxn ang="0">
                  <a:pos x="75" y="31"/>
                </a:cxn>
                <a:cxn ang="0">
                  <a:pos x="74" y="31"/>
                </a:cxn>
                <a:cxn ang="0">
                  <a:pos x="74" y="31"/>
                </a:cxn>
                <a:cxn ang="0">
                  <a:pos x="74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4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133" y="8"/>
                </a:cxn>
                <a:cxn ang="0">
                  <a:pos x="133" y="9"/>
                </a:cxn>
                <a:cxn ang="0">
                  <a:pos x="133" y="8"/>
                </a:cxn>
              </a:cxnLst>
              <a:rect l="0" t="0" r="r" b="b"/>
              <a:pathLst>
                <a:path w="145" h="59">
                  <a:moveTo>
                    <a:pt x="0" y="59"/>
                  </a:moveTo>
                  <a:cubicBezTo>
                    <a:pt x="0" y="59"/>
                    <a:pt x="3" y="44"/>
                    <a:pt x="10" y="36"/>
                  </a:cubicBezTo>
                  <a:cubicBezTo>
                    <a:pt x="13" y="34"/>
                    <a:pt x="16" y="32"/>
                    <a:pt x="21" y="30"/>
                  </a:cubicBezTo>
                  <a:cubicBezTo>
                    <a:pt x="26" y="28"/>
                    <a:pt x="33" y="26"/>
                    <a:pt x="42" y="25"/>
                  </a:cubicBezTo>
                  <a:cubicBezTo>
                    <a:pt x="57" y="23"/>
                    <a:pt x="67" y="23"/>
                    <a:pt x="74" y="23"/>
                  </a:cubicBezTo>
                  <a:cubicBezTo>
                    <a:pt x="75" y="23"/>
                    <a:pt x="76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8"/>
                    <a:pt x="78" y="30"/>
                    <a:pt x="76" y="31"/>
                  </a:cubicBezTo>
                  <a:cubicBezTo>
                    <a:pt x="85" y="30"/>
                    <a:pt x="98" y="27"/>
                    <a:pt x="110" y="22"/>
                  </a:cubicBezTo>
                  <a:cubicBezTo>
                    <a:pt x="120" y="17"/>
                    <a:pt x="128" y="12"/>
                    <a:pt x="132" y="6"/>
                  </a:cubicBezTo>
                  <a:cubicBezTo>
                    <a:pt x="134" y="2"/>
                    <a:pt x="136" y="0"/>
                    <a:pt x="136" y="0"/>
                  </a:cubicBezTo>
                  <a:cubicBezTo>
                    <a:pt x="137" y="1"/>
                    <a:pt x="137" y="3"/>
                    <a:pt x="136" y="6"/>
                  </a:cubicBezTo>
                  <a:cubicBezTo>
                    <a:pt x="135" y="15"/>
                    <a:pt x="131" y="36"/>
                    <a:pt x="145" y="46"/>
                  </a:cubicBezTo>
                  <a:cubicBezTo>
                    <a:pt x="141" y="55"/>
                    <a:pt x="141" y="55"/>
                    <a:pt x="141" y="55"/>
                  </a:cubicBezTo>
                  <a:cubicBezTo>
                    <a:pt x="126" y="43"/>
                    <a:pt x="130" y="20"/>
                    <a:pt x="132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27" y="18"/>
                    <a:pt x="118" y="25"/>
                    <a:pt x="107" y="30"/>
                  </a:cubicBezTo>
                  <a:cubicBezTo>
                    <a:pt x="94" y="36"/>
                    <a:pt x="78" y="39"/>
                    <a:pt x="69" y="40"/>
                  </a:cubicBezTo>
                  <a:cubicBezTo>
                    <a:pt x="64" y="40"/>
                    <a:pt x="62" y="39"/>
                    <a:pt x="62" y="38"/>
                  </a:cubicBezTo>
                  <a:cubicBezTo>
                    <a:pt x="62" y="35"/>
                    <a:pt x="63" y="33"/>
                    <a:pt x="65" y="31"/>
                  </a:cubicBezTo>
                  <a:cubicBezTo>
                    <a:pt x="59" y="31"/>
                    <a:pt x="50" y="32"/>
                    <a:pt x="39" y="33"/>
                  </a:cubicBezTo>
                  <a:cubicBezTo>
                    <a:pt x="30" y="35"/>
                    <a:pt x="23" y="36"/>
                    <a:pt x="18" y="38"/>
                  </a:cubicBezTo>
                  <a:cubicBezTo>
                    <a:pt x="14" y="40"/>
                    <a:pt x="11" y="42"/>
                    <a:pt x="8" y="44"/>
                  </a:cubicBezTo>
                  <a:cubicBezTo>
                    <a:pt x="6" y="47"/>
                    <a:pt x="4" y="55"/>
                    <a:pt x="4" y="55"/>
                  </a:cubicBezTo>
                  <a:cubicBezTo>
                    <a:pt x="0" y="59"/>
                    <a:pt x="0" y="59"/>
                    <a:pt x="0" y="59"/>
                  </a:cubicBezTo>
                  <a:close/>
                  <a:moveTo>
                    <a:pt x="68" y="31"/>
                  </a:moveTo>
                  <a:cubicBezTo>
                    <a:pt x="67" y="31"/>
                    <a:pt x="67" y="31"/>
                    <a:pt x="67" y="31"/>
                  </a:cubicBezTo>
                  <a:cubicBezTo>
                    <a:pt x="67" y="31"/>
                    <a:pt x="68" y="31"/>
                    <a:pt x="68" y="31"/>
                  </a:cubicBezTo>
                  <a:cubicBezTo>
                    <a:pt x="68" y="31"/>
                    <a:pt x="68" y="31"/>
                    <a:pt x="68" y="31"/>
                  </a:cubicBezTo>
                  <a:close/>
                  <a:moveTo>
                    <a:pt x="75" y="31"/>
                  </a:moveTo>
                  <a:cubicBezTo>
                    <a:pt x="74" y="31"/>
                    <a:pt x="74" y="31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lose/>
                  <a:moveTo>
                    <a:pt x="75" y="31"/>
                  </a:moveTo>
                  <a:cubicBezTo>
                    <a:pt x="75" y="31"/>
                    <a:pt x="74" y="31"/>
                    <a:pt x="74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lose/>
                  <a:moveTo>
                    <a:pt x="75" y="32"/>
                  </a:move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lose/>
                  <a:moveTo>
                    <a:pt x="133" y="8"/>
                  </a:moveTo>
                  <a:cubicBezTo>
                    <a:pt x="133" y="8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55" name="Freeform 16"/>
          <p:cNvSpPr>
            <a:spLocks noEditPoints="1"/>
          </p:cNvSpPr>
          <p:nvPr/>
        </p:nvSpPr>
        <p:spPr bwMode="auto">
          <a:xfrm>
            <a:off x="3173648" y="3139060"/>
            <a:ext cx="520757" cy="448266"/>
          </a:xfrm>
          <a:custGeom>
            <a:avLst/>
            <a:gdLst>
              <a:gd name="T0" fmla="*/ 68424 w 196"/>
              <a:gd name="T1" fmla="*/ 83032 h 168"/>
              <a:gd name="T2" fmla="*/ 111190 w 196"/>
              <a:gd name="T3" fmla="*/ 83032 h 168"/>
              <a:gd name="T4" fmla="*/ 111190 w 196"/>
              <a:gd name="T5" fmla="*/ 481013 h 168"/>
              <a:gd name="T6" fmla="*/ 68424 w 196"/>
              <a:gd name="T7" fmla="*/ 481013 h 168"/>
              <a:gd name="T8" fmla="*/ 0 w 196"/>
              <a:gd name="T9" fmla="*/ 412297 h 168"/>
              <a:gd name="T10" fmla="*/ 0 w 196"/>
              <a:gd name="T11" fmla="*/ 148885 h 168"/>
              <a:gd name="T12" fmla="*/ 68424 w 196"/>
              <a:gd name="T13" fmla="*/ 83032 h 168"/>
              <a:gd name="T14" fmla="*/ 148253 w 196"/>
              <a:gd name="T15" fmla="*/ 83032 h 168"/>
              <a:gd name="T16" fmla="*/ 185316 w 196"/>
              <a:gd name="T17" fmla="*/ 83032 h 168"/>
              <a:gd name="T18" fmla="*/ 185316 w 196"/>
              <a:gd name="T19" fmla="*/ 57263 h 168"/>
              <a:gd name="T20" fmla="*/ 202422 w 196"/>
              <a:gd name="T21" fmla="*/ 17179 h 168"/>
              <a:gd name="T22" fmla="*/ 242337 w 196"/>
              <a:gd name="T23" fmla="*/ 0 h 168"/>
              <a:gd name="T24" fmla="*/ 316463 w 196"/>
              <a:gd name="T25" fmla="*/ 0 h 168"/>
              <a:gd name="T26" fmla="*/ 356378 w 196"/>
              <a:gd name="T27" fmla="*/ 17179 h 168"/>
              <a:gd name="T28" fmla="*/ 373484 w 196"/>
              <a:gd name="T29" fmla="*/ 57263 h 168"/>
              <a:gd name="T30" fmla="*/ 373484 w 196"/>
              <a:gd name="T31" fmla="*/ 83032 h 168"/>
              <a:gd name="T32" fmla="*/ 410547 w 196"/>
              <a:gd name="T33" fmla="*/ 83032 h 168"/>
              <a:gd name="T34" fmla="*/ 410547 w 196"/>
              <a:gd name="T35" fmla="*/ 481013 h 168"/>
              <a:gd name="T36" fmla="*/ 148253 w 196"/>
              <a:gd name="T37" fmla="*/ 481013 h 168"/>
              <a:gd name="T38" fmla="*/ 148253 w 196"/>
              <a:gd name="T39" fmla="*/ 83032 h 168"/>
              <a:gd name="T40" fmla="*/ 447610 w 196"/>
              <a:gd name="T41" fmla="*/ 83032 h 168"/>
              <a:gd name="T42" fmla="*/ 493227 w 196"/>
              <a:gd name="T43" fmla="*/ 83032 h 168"/>
              <a:gd name="T44" fmla="*/ 558800 w 196"/>
              <a:gd name="T45" fmla="*/ 148885 h 168"/>
              <a:gd name="T46" fmla="*/ 558800 w 196"/>
              <a:gd name="T47" fmla="*/ 412297 h 168"/>
              <a:gd name="T48" fmla="*/ 493227 w 196"/>
              <a:gd name="T49" fmla="*/ 481013 h 168"/>
              <a:gd name="T50" fmla="*/ 447610 w 196"/>
              <a:gd name="T51" fmla="*/ 481013 h 168"/>
              <a:gd name="T52" fmla="*/ 447610 w 196"/>
              <a:gd name="T53" fmla="*/ 83032 h 168"/>
              <a:gd name="T54" fmla="*/ 225231 w 196"/>
              <a:gd name="T55" fmla="*/ 83032 h 168"/>
              <a:gd name="T56" fmla="*/ 336420 w 196"/>
              <a:gd name="T57" fmla="*/ 83032 h 168"/>
              <a:gd name="T58" fmla="*/ 336420 w 196"/>
              <a:gd name="T59" fmla="*/ 57263 h 168"/>
              <a:gd name="T60" fmla="*/ 330718 w 196"/>
              <a:gd name="T61" fmla="*/ 45811 h 168"/>
              <a:gd name="T62" fmla="*/ 316463 w 196"/>
              <a:gd name="T63" fmla="*/ 40084 h 168"/>
              <a:gd name="T64" fmla="*/ 242337 w 196"/>
              <a:gd name="T65" fmla="*/ 40084 h 168"/>
              <a:gd name="T66" fmla="*/ 228082 w 196"/>
              <a:gd name="T67" fmla="*/ 45811 h 168"/>
              <a:gd name="T68" fmla="*/ 225231 w 196"/>
              <a:gd name="T69" fmla="*/ 57263 h 168"/>
              <a:gd name="T70" fmla="*/ 225231 w 196"/>
              <a:gd name="T71" fmla="*/ 83032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96" h="168">
                <a:moveTo>
                  <a:pt x="24" y="29"/>
                </a:moveTo>
                <a:cubicBezTo>
                  <a:pt x="39" y="29"/>
                  <a:pt x="39" y="29"/>
                  <a:pt x="39" y="2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10" y="168"/>
                  <a:pt x="0" y="157"/>
                  <a:pt x="0" y="144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39"/>
                  <a:pt x="10" y="29"/>
                  <a:pt x="24" y="29"/>
                </a:cubicBezTo>
                <a:close/>
                <a:moveTo>
                  <a:pt x="52" y="29"/>
                </a:moveTo>
                <a:cubicBezTo>
                  <a:pt x="65" y="29"/>
                  <a:pt x="65" y="29"/>
                  <a:pt x="65" y="29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15"/>
                  <a:pt x="67" y="10"/>
                  <a:pt x="71" y="6"/>
                </a:cubicBezTo>
                <a:cubicBezTo>
                  <a:pt x="75" y="2"/>
                  <a:pt x="80" y="0"/>
                  <a:pt x="85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7" y="0"/>
                  <a:pt x="121" y="2"/>
                  <a:pt x="125" y="6"/>
                </a:cubicBezTo>
                <a:cubicBezTo>
                  <a:pt x="129" y="10"/>
                  <a:pt x="131" y="15"/>
                  <a:pt x="131" y="20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168"/>
                  <a:pt x="144" y="168"/>
                  <a:pt x="144" y="168"/>
                </a:cubicBezTo>
                <a:cubicBezTo>
                  <a:pt x="52" y="168"/>
                  <a:pt x="52" y="168"/>
                  <a:pt x="52" y="168"/>
                </a:cubicBezTo>
                <a:cubicBezTo>
                  <a:pt x="52" y="29"/>
                  <a:pt x="52" y="29"/>
                  <a:pt x="52" y="29"/>
                </a:cubicBezTo>
                <a:close/>
                <a:moveTo>
                  <a:pt x="157" y="29"/>
                </a:moveTo>
                <a:cubicBezTo>
                  <a:pt x="173" y="29"/>
                  <a:pt x="173" y="29"/>
                  <a:pt x="173" y="29"/>
                </a:cubicBezTo>
                <a:cubicBezTo>
                  <a:pt x="186" y="29"/>
                  <a:pt x="196" y="39"/>
                  <a:pt x="196" y="52"/>
                </a:cubicBezTo>
                <a:cubicBezTo>
                  <a:pt x="196" y="144"/>
                  <a:pt x="196" y="144"/>
                  <a:pt x="196" y="144"/>
                </a:cubicBezTo>
                <a:cubicBezTo>
                  <a:pt x="196" y="157"/>
                  <a:pt x="186" y="168"/>
                  <a:pt x="173" y="168"/>
                </a:cubicBezTo>
                <a:cubicBezTo>
                  <a:pt x="157" y="168"/>
                  <a:pt x="157" y="168"/>
                  <a:pt x="157" y="168"/>
                </a:cubicBezTo>
                <a:cubicBezTo>
                  <a:pt x="157" y="29"/>
                  <a:pt x="157" y="29"/>
                  <a:pt x="157" y="29"/>
                </a:cubicBezTo>
                <a:close/>
                <a:moveTo>
                  <a:pt x="79" y="29"/>
                </a:moveTo>
                <a:cubicBezTo>
                  <a:pt x="118" y="29"/>
                  <a:pt x="118" y="29"/>
                  <a:pt x="118" y="29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8" y="18"/>
                  <a:pt x="117" y="17"/>
                  <a:pt x="116" y="16"/>
                </a:cubicBezTo>
                <a:cubicBezTo>
                  <a:pt x="114" y="14"/>
                  <a:pt x="113" y="14"/>
                  <a:pt x="111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3" y="14"/>
                  <a:pt x="82" y="14"/>
                  <a:pt x="80" y="16"/>
                </a:cubicBezTo>
                <a:cubicBezTo>
                  <a:pt x="79" y="17"/>
                  <a:pt x="79" y="18"/>
                  <a:pt x="79" y="20"/>
                </a:cubicBezTo>
                <a:lnTo>
                  <a:pt x="79" y="2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56" name="Group 55"/>
          <p:cNvGrpSpPr/>
          <p:nvPr/>
        </p:nvGrpSpPr>
        <p:grpSpPr>
          <a:xfrm>
            <a:off x="7234666" y="3862839"/>
            <a:ext cx="395006" cy="615440"/>
            <a:chOff x="7386638" y="1144588"/>
            <a:chExt cx="423863" cy="660400"/>
          </a:xfrm>
          <a:solidFill>
            <a:schemeClr val="tx2"/>
          </a:solidFill>
        </p:grpSpPr>
        <p:sp>
          <p:nvSpPr>
            <p:cNvPr id="147" name="Freeform 17"/>
            <p:cNvSpPr/>
            <p:nvPr/>
          </p:nvSpPr>
          <p:spPr bwMode="auto">
            <a:xfrm>
              <a:off x="7415213" y="1522413"/>
              <a:ext cx="179388" cy="282575"/>
            </a:xfrm>
            <a:custGeom>
              <a:avLst/>
              <a:gdLst/>
              <a:ahLst/>
              <a:cxnLst>
                <a:cxn ang="0">
                  <a:pos x="73" y="5"/>
                </a:cxn>
                <a:cxn ang="0">
                  <a:pos x="50" y="0"/>
                </a:cxn>
                <a:cxn ang="0">
                  <a:pos x="0" y="157"/>
                </a:cxn>
                <a:cxn ang="0">
                  <a:pos x="55" y="103"/>
                </a:cxn>
                <a:cxn ang="0">
                  <a:pos x="68" y="178"/>
                </a:cxn>
                <a:cxn ang="0">
                  <a:pos x="113" y="41"/>
                </a:cxn>
                <a:cxn ang="0">
                  <a:pos x="106" y="23"/>
                </a:cxn>
                <a:cxn ang="0">
                  <a:pos x="73" y="5"/>
                </a:cxn>
              </a:cxnLst>
              <a:rect l="0" t="0" r="r" b="b"/>
              <a:pathLst>
                <a:path w="113" h="178">
                  <a:moveTo>
                    <a:pt x="73" y="5"/>
                  </a:moveTo>
                  <a:lnTo>
                    <a:pt x="50" y="0"/>
                  </a:lnTo>
                  <a:lnTo>
                    <a:pt x="0" y="157"/>
                  </a:lnTo>
                  <a:lnTo>
                    <a:pt x="55" y="103"/>
                  </a:lnTo>
                  <a:lnTo>
                    <a:pt x="68" y="178"/>
                  </a:lnTo>
                  <a:lnTo>
                    <a:pt x="113" y="41"/>
                  </a:lnTo>
                  <a:lnTo>
                    <a:pt x="106" y="23"/>
                  </a:lnTo>
                  <a:lnTo>
                    <a:pt x="7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48" name="Freeform 18"/>
            <p:cNvSpPr>
              <a:spLocks noEditPoints="1"/>
            </p:cNvSpPr>
            <p:nvPr/>
          </p:nvSpPr>
          <p:spPr bwMode="auto">
            <a:xfrm>
              <a:off x="7458075" y="1216025"/>
              <a:ext cx="279400" cy="27781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2" y="2"/>
                </a:cxn>
                <a:cxn ang="0">
                  <a:pos x="165" y="41"/>
                </a:cxn>
                <a:cxn ang="0">
                  <a:pos x="167" y="43"/>
                </a:cxn>
                <a:cxn ang="0">
                  <a:pos x="176" y="101"/>
                </a:cxn>
                <a:cxn ang="0">
                  <a:pos x="176" y="103"/>
                </a:cxn>
                <a:cxn ang="0">
                  <a:pos x="145" y="153"/>
                </a:cxn>
                <a:cxn ang="0">
                  <a:pos x="143" y="155"/>
                </a:cxn>
                <a:cxn ang="0">
                  <a:pos x="88" y="173"/>
                </a:cxn>
                <a:cxn ang="0">
                  <a:pos x="86" y="173"/>
                </a:cxn>
                <a:cxn ang="0">
                  <a:pos x="32" y="153"/>
                </a:cxn>
                <a:cxn ang="0">
                  <a:pos x="30" y="151"/>
                </a:cxn>
                <a:cxn ang="0">
                  <a:pos x="2" y="99"/>
                </a:cxn>
                <a:cxn ang="0">
                  <a:pos x="2" y="97"/>
                </a:cxn>
                <a:cxn ang="0">
                  <a:pos x="12" y="40"/>
                </a:cxn>
                <a:cxn ang="0">
                  <a:pos x="14" y="38"/>
                </a:cxn>
                <a:cxn ang="0">
                  <a:pos x="59" y="2"/>
                </a:cxn>
                <a:cxn ang="0">
                  <a:pos x="61" y="0"/>
                </a:cxn>
                <a:cxn ang="0">
                  <a:pos x="90" y="5"/>
                </a:cxn>
                <a:cxn ang="0">
                  <a:pos x="90" y="9"/>
                </a:cxn>
                <a:cxn ang="0">
                  <a:pos x="61" y="5"/>
                </a:cxn>
                <a:cxn ang="0">
                  <a:pos x="39" y="27"/>
                </a:cxn>
                <a:cxn ang="0">
                  <a:pos x="14" y="72"/>
                </a:cxn>
                <a:cxn ang="0">
                  <a:pos x="5" y="97"/>
                </a:cxn>
                <a:cxn ang="0">
                  <a:pos x="23" y="122"/>
                </a:cxn>
                <a:cxn ang="0">
                  <a:pos x="63" y="155"/>
                </a:cxn>
                <a:cxn ang="0">
                  <a:pos x="88" y="169"/>
                </a:cxn>
                <a:cxn ang="0">
                  <a:pos x="115" y="155"/>
                </a:cxn>
                <a:cxn ang="0">
                  <a:pos x="154" y="122"/>
                </a:cxn>
                <a:cxn ang="0">
                  <a:pos x="172" y="101"/>
                </a:cxn>
                <a:cxn ang="0">
                  <a:pos x="163" y="72"/>
                </a:cxn>
                <a:cxn ang="0">
                  <a:pos x="136" y="27"/>
                </a:cxn>
                <a:cxn ang="0">
                  <a:pos x="118" y="5"/>
                </a:cxn>
              </a:cxnLst>
              <a:rect l="0" t="0" r="r" b="b"/>
              <a:pathLst>
                <a:path w="176" h="175">
                  <a:moveTo>
                    <a:pt x="90" y="5"/>
                  </a:moveTo>
                  <a:lnTo>
                    <a:pt x="120" y="2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40" y="23"/>
                  </a:lnTo>
                  <a:lnTo>
                    <a:pt x="165" y="41"/>
                  </a:lnTo>
                  <a:lnTo>
                    <a:pt x="167" y="41"/>
                  </a:lnTo>
                  <a:lnTo>
                    <a:pt x="167" y="43"/>
                  </a:lnTo>
                  <a:lnTo>
                    <a:pt x="167" y="70"/>
                  </a:lnTo>
                  <a:lnTo>
                    <a:pt x="176" y="101"/>
                  </a:lnTo>
                  <a:lnTo>
                    <a:pt x="176" y="103"/>
                  </a:lnTo>
                  <a:lnTo>
                    <a:pt x="176" y="103"/>
                  </a:lnTo>
                  <a:lnTo>
                    <a:pt x="158" y="124"/>
                  </a:lnTo>
                  <a:lnTo>
                    <a:pt x="145" y="153"/>
                  </a:lnTo>
                  <a:lnTo>
                    <a:pt x="145" y="155"/>
                  </a:lnTo>
                  <a:lnTo>
                    <a:pt x="143" y="155"/>
                  </a:lnTo>
                  <a:lnTo>
                    <a:pt x="116" y="160"/>
                  </a:lnTo>
                  <a:lnTo>
                    <a:pt x="88" y="173"/>
                  </a:lnTo>
                  <a:lnTo>
                    <a:pt x="88" y="175"/>
                  </a:lnTo>
                  <a:lnTo>
                    <a:pt x="86" y="173"/>
                  </a:lnTo>
                  <a:lnTo>
                    <a:pt x="61" y="160"/>
                  </a:lnTo>
                  <a:lnTo>
                    <a:pt x="32" y="153"/>
                  </a:lnTo>
                  <a:lnTo>
                    <a:pt x="30" y="153"/>
                  </a:lnTo>
                  <a:lnTo>
                    <a:pt x="30" y="151"/>
                  </a:lnTo>
                  <a:lnTo>
                    <a:pt x="20" y="124"/>
                  </a:lnTo>
                  <a:lnTo>
                    <a:pt x="2" y="99"/>
                  </a:lnTo>
                  <a:lnTo>
                    <a:pt x="0" y="99"/>
                  </a:lnTo>
                  <a:lnTo>
                    <a:pt x="2" y="97"/>
                  </a:lnTo>
                  <a:lnTo>
                    <a:pt x="11" y="7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37" y="23"/>
                  </a:lnTo>
                  <a:lnTo>
                    <a:pt x="59" y="2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90" y="5"/>
                  </a:lnTo>
                  <a:lnTo>
                    <a:pt x="90" y="5"/>
                  </a:lnTo>
                  <a:close/>
                  <a:moveTo>
                    <a:pt x="118" y="5"/>
                  </a:moveTo>
                  <a:lnTo>
                    <a:pt x="90" y="9"/>
                  </a:lnTo>
                  <a:lnTo>
                    <a:pt x="88" y="9"/>
                  </a:lnTo>
                  <a:lnTo>
                    <a:pt x="61" y="5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16" y="41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5" y="97"/>
                  </a:lnTo>
                  <a:lnTo>
                    <a:pt x="23" y="122"/>
                  </a:lnTo>
                  <a:lnTo>
                    <a:pt x="23" y="122"/>
                  </a:lnTo>
                  <a:lnTo>
                    <a:pt x="34" y="148"/>
                  </a:lnTo>
                  <a:lnTo>
                    <a:pt x="63" y="155"/>
                  </a:lnTo>
                  <a:lnTo>
                    <a:pt x="63" y="157"/>
                  </a:lnTo>
                  <a:lnTo>
                    <a:pt x="88" y="169"/>
                  </a:lnTo>
                  <a:lnTo>
                    <a:pt x="115" y="155"/>
                  </a:lnTo>
                  <a:lnTo>
                    <a:pt x="115" y="155"/>
                  </a:lnTo>
                  <a:lnTo>
                    <a:pt x="142" y="151"/>
                  </a:lnTo>
                  <a:lnTo>
                    <a:pt x="154" y="122"/>
                  </a:lnTo>
                  <a:lnTo>
                    <a:pt x="154" y="122"/>
                  </a:lnTo>
                  <a:lnTo>
                    <a:pt x="172" y="101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3" y="43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49" name="Freeform 19"/>
            <p:cNvSpPr>
              <a:spLocks noEditPoints="1"/>
            </p:cNvSpPr>
            <p:nvPr/>
          </p:nvSpPr>
          <p:spPr bwMode="auto">
            <a:xfrm>
              <a:off x="7386638" y="1144588"/>
              <a:ext cx="423863" cy="660400"/>
            </a:xfrm>
            <a:custGeom>
              <a:avLst/>
              <a:gdLst/>
              <a:ahLst/>
              <a:cxnLst>
                <a:cxn ang="0">
                  <a:pos x="135" y="7"/>
                </a:cxn>
                <a:cxn ang="0">
                  <a:pos x="183" y="2"/>
                </a:cxn>
                <a:cxn ang="0">
                  <a:pos x="212" y="36"/>
                </a:cxn>
                <a:cxn ang="0">
                  <a:pos x="253" y="63"/>
                </a:cxn>
                <a:cxn ang="0">
                  <a:pos x="253" y="108"/>
                </a:cxn>
                <a:cxn ang="0">
                  <a:pos x="267" y="155"/>
                </a:cxn>
                <a:cxn ang="0">
                  <a:pos x="239" y="189"/>
                </a:cxn>
                <a:cxn ang="0">
                  <a:pos x="219" y="234"/>
                </a:cxn>
                <a:cxn ang="0">
                  <a:pos x="194" y="240"/>
                </a:cxn>
                <a:cxn ang="0">
                  <a:pos x="244" y="395"/>
                </a:cxn>
                <a:cxn ang="0">
                  <a:pos x="188" y="341"/>
                </a:cxn>
                <a:cxn ang="0">
                  <a:pos x="174" y="416"/>
                </a:cxn>
                <a:cxn ang="0">
                  <a:pos x="124" y="261"/>
                </a:cxn>
                <a:cxn ang="0">
                  <a:pos x="91" y="243"/>
                </a:cxn>
                <a:cxn ang="0">
                  <a:pos x="45" y="232"/>
                </a:cxn>
                <a:cxn ang="0">
                  <a:pos x="29" y="189"/>
                </a:cxn>
                <a:cxn ang="0">
                  <a:pos x="0" y="149"/>
                </a:cxn>
                <a:cxn ang="0">
                  <a:pos x="14" y="108"/>
                </a:cxn>
                <a:cxn ang="0">
                  <a:pos x="18" y="58"/>
                </a:cxn>
                <a:cxn ang="0">
                  <a:pos x="56" y="36"/>
                </a:cxn>
                <a:cxn ang="0">
                  <a:pos x="90" y="0"/>
                </a:cxn>
                <a:cxn ang="0">
                  <a:pos x="135" y="7"/>
                </a:cxn>
                <a:cxn ang="0">
                  <a:pos x="135" y="7"/>
                </a:cxn>
                <a:cxn ang="0">
                  <a:pos x="135" y="34"/>
                </a:cxn>
                <a:cxn ang="0">
                  <a:pos x="99" y="27"/>
                </a:cxn>
                <a:cxn ang="0">
                  <a:pos x="72" y="56"/>
                </a:cxn>
                <a:cxn ang="0">
                  <a:pos x="41" y="74"/>
                </a:cxn>
                <a:cxn ang="0">
                  <a:pos x="39" y="113"/>
                </a:cxn>
                <a:cxn ang="0">
                  <a:pos x="29" y="146"/>
                </a:cxn>
                <a:cxn ang="0">
                  <a:pos x="50" y="177"/>
                </a:cxn>
                <a:cxn ang="0">
                  <a:pos x="63" y="211"/>
                </a:cxn>
                <a:cxn ang="0">
                  <a:pos x="100" y="220"/>
                </a:cxn>
                <a:cxn ang="0">
                  <a:pos x="131" y="236"/>
                </a:cxn>
                <a:cxn ang="0">
                  <a:pos x="167" y="220"/>
                </a:cxn>
                <a:cxn ang="0">
                  <a:pos x="201" y="213"/>
                </a:cxn>
                <a:cxn ang="0">
                  <a:pos x="217" y="177"/>
                </a:cxn>
                <a:cxn ang="0">
                  <a:pos x="239" y="149"/>
                </a:cxn>
                <a:cxn ang="0">
                  <a:pos x="228" y="113"/>
                </a:cxn>
                <a:cxn ang="0">
                  <a:pos x="228" y="77"/>
                </a:cxn>
                <a:cxn ang="0">
                  <a:pos x="196" y="56"/>
                </a:cxn>
                <a:cxn ang="0">
                  <a:pos x="172" y="29"/>
                </a:cxn>
                <a:cxn ang="0">
                  <a:pos x="135" y="34"/>
                </a:cxn>
              </a:cxnLst>
              <a:rect l="0" t="0" r="r" b="b"/>
              <a:pathLst>
                <a:path w="267" h="416">
                  <a:moveTo>
                    <a:pt x="135" y="7"/>
                  </a:moveTo>
                  <a:lnTo>
                    <a:pt x="183" y="2"/>
                  </a:lnTo>
                  <a:lnTo>
                    <a:pt x="212" y="36"/>
                  </a:lnTo>
                  <a:lnTo>
                    <a:pt x="253" y="63"/>
                  </a:lnTo>
                  <a:lnTo>
                    <a:pt x="253" y="108"/>
                  </a:lnTo>
                  <a:lnTo>
                    <a:pt x="267" y="155"/>
                  </a:lnTo>
                  <a:lnTo>
                    <a:pt x="239" y="189"/>
                  </a:lnTo>
                  <a:lnTo>
                    <a:pt x="219" y="234"/>
                  </a:lnTo>
                  <a:lnTo>
                    <a:pt x="194" y="240"/>
                  </a:lnTo>
                  <a:lnTo>
                    <a:pt x="244" y="395"/>
                  </a:lnTo>
                  <a:lnTo>
                    <a:pt x="188" y="341"/>
                  </a:lnTo>
                  <a:lnTo>
                    <a:pt x="174" y="416"/>
                  </a:lnTo>
                  <a:lnTo>
                    <a:pt x="124" y="261"/>
                  </a:lnTo>
                  <a:lnTo>
                    <a:pt x="91" y="243"/>
                  </a:lnTo>
                  <a:lnTo>
                    <a:pt x="45" y="232"/>
                  </a:lnTo>
                  <a:lnTo>
                    <a:pt x="29" y="189"/>
                  </a:lnTo>
                  <a:lnTo>
                    <a:pt x="0" y="149"/>
                  </a:lnTo>
                  <a:lnTo>
                    <a:pt x="14" y="108"/>
                  </a:lnTo>
                  <a:lnTo>
                    <a:pt x="18" y="58"/>
                  </a:lnTo>
                  <a:lnTo>
                    <a:pt x="56" y="36"/>
                  </a:lnTo>
                  <a:lnTo>
                    <a:pt x="90" y="0"/>
                  </a:lnTo>
                  <a:lnTo>
                    <a:pt x="135" y="7"/>
                  </a:lnTo>
                  <a:lnTo>
                    <a:pt x="135" y="7"/>
                  </a:lnTo>
                  <a:close/>
                  <a:moveTo>
                    <a:pt x="135" y="34"/>
                  </a:moveTo>
                  <a:lnTo>
                    <a:pt x="99" y="27"/>
                  </a:lnTo>
                  <a:lnTo>
                    <a:pt x="72" y="56"/>
                  </a:lnTo>
                  <a:lnTo>
                    <a:pt x="41" y="74"/>
                  </a:lnTo>
                  <a:lnTo>
                    <a:pt x="39" y="113"/>
                  </a:lnTo>
                  <a:lnTo>
                    <a:pt x="29" y="146"/>
                  </a:lnTo>
                  <a:lnTo>
                    <a:pt x="50" y="177"/>
                  </a:lnTo>
                  <a:lnTo>
                    <a:pt x="63" y="211"/>
                  </a:lnTo>
                  <a:lnTo>
                    <a:pt x="100" y="220"/>
                  </a:lnTo>
                  <a:lnTo>
                    <a:pt x="131" y="236"/>
                  </a:lnTo>
                  <a:lnTo>
                    <a:pt x="167" y="220"/>
                  </a:lnTo>
                  <a:lnTo>
                    <a:pt x="201" y="213"/>
                  </a:lnTo>
                  <a:lnTo>
                    <a:pt x="217" y="177"/>
                  </a:lnTo>
                  <a:lnTo>
                    <a:pt x="239" y="149"/>
                  </a:lnTo>
                  <a:lnTo>
                    <a:pt x="228" y="113"/>
                  </a:lnTo>
                  <a:lnTo>
                    <a:pt x="228" y="77"/>
                  </a:lnTo>
                  <a:lnTo>
                    <a:pt x="196" y="56"/>
                  </a:lnTo>
                  <a:lnTo>
                    <a:pt x="172" y="29"/>
                  </a:lnTo>
                  <a:lnTo>
                    <a:pt x="13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50" name="Freeform 20"/>
            <p:cNvSpPr>
              <a:spLocks noEditPoints="1"/>
            </p:cNvSpPr>
            <p:nvPr/>
          </p:nvSpPr>
          <p:spPr bwMode="auto">
            <a:xfrm>
              <a:off x="7491413" y="1250950"/>
              <a:ext cx="214313" cy="20796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94" y="1"/>
                </a:cxn>
                <a:cxn ang="0">
                  <a:pos x="124" y="30"/>
                </a:cxn>
                <a:cxn ang="0">
                  <a:pos x="128" y="34"/>
                </a:cxn>
                <a:cxn ang="0">
                  <a:pos x="133" y="75"/>
                </a:cxn>
                <a:cxn ang="0">
                  <a:pos x="133" y="79"/>
                </a:cxn>
                <a:cxn ang="0">
                  <a:pos x="112" y="115"/>
                </a:cxn>
                <a:cxn ang="0">
                  <a:pos x="108" y="117"/>
                </a:cxn>
                <a:cxn ang="0">
                  <a:pos x="69" y="131"/>
                </a:cxn>
                <a:cxn ang="0">
                  <a:pos x="65" y="131"/>
                </a:cxn>
                <a:cxn ang="0">
                  <a:pos x="25" y="115"/>
                </a:cxn>
                <a:cxn ang="0">
                  <a:pos x="22" y="113"/>
                </a:cxn>
                <a:cxn ang="0">
                  <a:pos x="2" y="75"/>
                </a:cxn>
                <a:cxn ang="0">
                  <a:pos x="2" y="72"/>
                </a:cxn>
                <a:cxn ang="0">
                  <a:pos x="9" y="30"/>
                </a:cxn>
                <a:cxn ang="0">
                  <a:pos x="11" y="27"/>
                </a:cxn>
                <a:cxn ang="0">
                  <a:pos x="43" y="1"/>
                </a:cxn>
                <a:cxn ang="0">
                  <a:pos x="49" y="0"/>
                </a:cxn>
                <a:cxn ang="0">
                  <a:pos x="69" y="3"/>
                </a:cxn>
                <a:cxn ang="0">
                  <a:pos x="69" y="12"/>
                </a:cxn>
                <a:cxn ang="0">
                  <a:pos x="49" y="9"/>
                </a:cxn>
                <a:cxn ang="0">
                  <a:pos x="34" y="25"/>
                </a:cxn>
                <a:cxn ang="0">
                  <a:pos x="16" y="54"/>
                </a:cxn>
                <a:cxn ang="0">
                  <a:pos x="11" y="73"/>
                </a:cxn>
                <a:cxn ang="0">
                  <a:pos x="24" y="90"/>
                </a:cxn>
                <a:cxn ang="0">
                  <a:pos x="49" y="111"/>
                </a:cxn>
                <a:cxn ang="0">
                  <a:pos x="67" y="122"/>
                </a:cxn>
                <a:cxn ang="0">
                  <a:pos x="86" y="111"/>
                </a:cxn>
                <a:cxn ang="0">
                  <a:pos x="112" y="90"/>
                </a:cxn>
                <a:cxn ang="0">
                  <a:pos x="124" y="75"/>
                </a:cxn>
                <a:cxn ang="0">
                  <a:pos x="119" y="54"/>
                </a:cxn>
                <a:cxn ang="0">
                  <a:pos x="101" y="25"/>
                </a:cxn>
                <a:cxn ang="0">
                  <a:pos x="88" y="9"/>
                </a:cxn>
              </a:cxnLst>
              <a:rect l="0" t="0" r="r" b="b"/>
              <a:pathLst>
                <a:path w="135" h="131">
                  <a:moveTo>
                    <a:pt x="69" y="3"/>
                  </a:moveTo>
                  <a:lnTo>
                    <a:pt x="90" y="0"/>
                  </a:lnTo>
                  <a:lnTo>
                    <a:pt x="92" y="0"/>
                  </a:lnTo>
                  <a:lnTo>
                    <a:pt x="94" y="1"/>
                  </a:lnTo>
                  <a:lnTo>
                    <a:pt x="106" y="18"/>
                  </a:lnTo>
                  <a:lnTo>
                    <a:pt x="124" y="30"/>
                  </a:lnTo>
                  <a:lnTo>
                    <a:pt x="128" y="30"/>
                  </a:lnTo>
                  <a:lnTo>
                    <a:pt x="128" y="34"/>
                  </a:lnTo>
                  <a:lnTo>
                    <a:pt x="128" y="54"/>
                  </a:lnTo>
                  <a:lnTo>
                    <a:pt x="133" y="75"/>
                  </a:lnTo>
                  <a:lnTo>
                    <a:pt x="135" y="77"/>
                  </a:lnTo>
                  <a:lnTo>
                    <a:pt x="133" y="79"/>
                  </a:lnTo>
                  <a:lnTo>
                    <a:pt x="121" y="93"/>
                  </a:lnTo>
                  <a:lnTo>
                    <a:pt x="112" y="115"/>
                  </a:lnTo>
                  <a:lnTo>
                    <a:pt x="110" y="117"/>
                  </a:lnTo>
                  <a:lnTo>
                    <a:pt x="108" y="117"/>
                  </a:lnTo>
                  <a:lnTo>
                    <a:pt x="88" y="120"/>
                  </a:lnTo>
                  <a:lnTo>
                    <a:pt x="69" y="131"/>
                  </a:lnTo>
                  <a:lnTo>
                    <a:pt x="67" y="131"/>
                  </a:lnTo>
                  <a:lnTo>
                    <a:pt x="65" y="131"/>
                  </a:lnTo>
                  <a:lnTo>
                    <a:pt x="47" y="120"/>
                  </a:lnTo>
                  <a:lnTo>
                    <a:pt x="25" y="115"/>
                  </a:lnTo>
                  <a:lnTo>
                    <a:pt x="24" y="115"/>
                  </a:lnTo>
                  <a:lnTo>
                    <a:pt x="22" y="113"/>
                  </a:lnTo>
                  <a:lnTo>
                    <a:pt x="15" y="93"/>
                  </a:lnTo>
                  <a:lnTo>
                    <a:pt x="2" y="75"/>
                  </a:lnTo>
                  <a:lnTo>
                    <a:pt x="0" y="73"/>
                  </a:lnTo>
                  <a:lnTo>
                    <a:pt x="2" y="72"/>
                  </a:lnTo>
                  <a:lnTo>
                    <a:pt x="7" y="54"/>
                  </a:lnTo>
                  <a:lnTo>
                    <a:pt x="9" y="30"/>
                  </a:lnTo>
                  <a:lnTo>
                    <a:pt x="9" y="28"/>
                  </a:lnTo>
                  <a:lnTo>
                    <a:pt x="11" y="27"/>
                  </a:lnTo>
                  <a:lnTo>
                    <a:pt x="29" y="18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69" y="3"/>
                  </a:lnTo>
                  <a:lnTo>
                    <a:pt x="69" y="3"/>
                  </a:lnTo>
                  <a:close/>
                  <a:moveTo>
                    <a:pt x="88" y="9"/>
                  </a:moveTo>
                  <a:lnTo>
                    <a:pt x="69" y="12"/>
                  </a:lnTo>
                  <a:lnTo>
                    <a:pt x="67" y="12"/>
                  </a:lnTo>
                  <a:lnTo>
                    <a:pt x="49" y="9"/>
                  </a:lnTo>
                  <a:lnTo>
                    <a:pt x="34" y="23"/>
                  </a:lnTo>
                  <a:lnTo>
                    <a:pt x="34" y="25"/>
                  </a:lnTo>
                  <a:lnTo>
                    <a:pt x="18" y="34"/>
                  </a:lnTo>
                  <a:lnTo>
                    <a:pt x="16" y="54"/>
                  </a:lnTo>
                  <a:lnTo>
                    <a:pt x="16" y="55"/>
                  </a:lnTo>
                  <a:lnTo>
                    <a:pt x="11" y="73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9" y="108"/>
                  </a:lnTo>
                  <a:lnTo>
                    <a:pt x="49" y="111"/>
                  </a:lnTo>
                  <a:lnTo>
                    <a:pt x="51" y="113"/>
                  </a:lnTo>
                  <a:lnTo>
                    <a:pt x="67" y="122"/>
                  </a:lnTo>
                  <a:lnTo>
                    <a:pt x="85" y="113"/>
                  </a:lnTo>
                  <a:lnTo>
                    <a:pt x="86" y="111"/>
                  </a:lnTo>
                  <a:lnTo>
                    <a:pt x="104" y="110"/>
                  </a:lnTo>
                  <a:lnTo>
                    <a:pt x="112" y="90"/>
                  </a:lnTo>
                  <a:lnTo>
                    <a:pt x="113" y="90"/>
                  </a:lnTo>
                  <a:lnTo>
                    <a:pt x="124" y="75"/>
                  </a:lnTo>
                  <a:lnTo>
                    <a:pt x="119" y="55"/>
                  </a:lnTo>
                  <a:lnTo>
                    <a:pt x="119" y="54"/>
                  </a:lnTo>
                  <a:lnTo>
                    <a:pt x="119" y="36"/>
                  </a:lnTo>
                  <a:lnTo>
                    <a:pt x="101" y="25"/>
                  </a:lnTo>
                  <a:lnTo>
                    <a:pt x="101" y="23"/>
                  </a:lnTo>
                  <a:lnTo>
                    <a:pt x="88" y="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2355527" y="3096497"/>
            <a:ext cx="563660" cy="513360"/>
            <a:chOff x="2151063" y="322263"/>
            <a:chExt cx="604837" cy="550863"/>
          </a:xfrm>
          <a:solidFill>
            <a:schemeClr val="tx2"/>
          </a:solidFill>
        </p:grpSpPr>
        <p:sp>
          <p:nvSpPr>
            <p:cNvPr id="144" name="Freeform 21"/>
            <p:cNvSpPr>
              <a:spLocks noEditPoints="1"/>
            </p:cNvSpPr>
            <p:nvPr/>
          </p:nvSpPr>
          <p:spPr bwMode="auto">
            <a:xfrm>
              <a:off x="2151063" y="465138"/>
              <a:ext cx="265113" cy="407988"/>
            </a:xfrm>
            <a:custGeom>
              <a:avLst/>
              <a:gdLst/>
              <a:ahLst/>
              <a:cxnLst>
                <a:cxn ang="0">
                  <a:pos x="93" y="20"/>
                </a:cxn>
                <a:cxn ang="0">
                  <a:pos x="93" y="49"/>
                </a:cxn>
                <a:cxn ang="0">
                  <a:pos x="93" y="53"/>
                </a:cxn>
                <a:cxn ang="0">
                  <a:pos x="47" y="61"/>
                </a:cxn>
                <a:cxn ang="0">
                  <a:pos x="0" y="53"/>
                </a:cxn>
                <a:cxn ang="0">
                  <a:pos x="0" y="4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7" y="0"/>
                </a:cxn>
                <a:cxn ang="0">
                  <a:pos x="93" y="20"/>
                </a:cxn>
                <a:cxn ang="0">
                  <a:pos x="93" y="20"/>
                </a:cxn>
                <a:cxn ang="0">
                  <a:pos x="93" y="55"/>
                </a:cxn>
                <a:cxn ang="0">
                  <a:pos x="47" y="63"/>
                </a:cxn>
                <a:cxn ang="0">
                  <a:pos x="0" y="56"/>
                </a:cxn>
                <a:cxn ang="0">
                  <a:pos x="0" y="64"/>
                </a:cxn>
                <a:cxn ang="0">
                  <a:pos x="47" y="71"/>
                </a:cxn>
                <a:cxn ang="0">
                  <a:pos x="93" y="63"/>
                </a:cxn>
                <a:cxn ang="0">
                  <a:pos x="93" y="55"/>
                </a:cxn>
                <a:cxn ang="0">
                  <a:pos x="93" y="66"/>
                </a:cxn>
                <a:cxn ang="0">
                  <a:pos x="93" y="89"/>
                </a:cxn>
                <a:cxn ang="0">
                  <a:pos x="47" y="97"/>
                </a:cxn>
                <a:cxn ang="0">
                  <a:pos x="0" y="89"/>
                </a:cxn>
                <a:cxn ang="0">
                  <a:pos x="0" y="66"/>
                </a:cxn>
                <a:cxn ang="0">
                  <a:pos x="47" y="73"/>
                </a:cxn>
                <a:cxn ang="0">
                  <a:pos x="93" y="66"/>
                </a:cxn>
                <a:cxn ang="0">
                  <a:pos x="93" y="91"/>
                </a:cxn>
                <a:cxn ang="0">
                  <a:pos x="47" y="99"/>
                </a:cxn>
                <a:cxn ang="0">
                  <a:pos x="0" y="92"/>
                </a:cxn>
                <a:cxn ang="0">
                  <a:pos x="0" y="100"/>
                </a:cxn>
                <a:cxn ang="0">
                  <a:pos x="47" y="107"/>
                </a:cxn>
                <a:cxn ang="0">
                  <a:pos x="93" y="99"/>
                </a:cxn>
                <a:cxn ang="0">
                  <a:pos x="93" y="91"/>
                </a:cxn>
                <a:cxn ang="0">
                  <a:pos x="93" y="102"/>
                </a:cxn>
                <a:cxn ang="0">
                  <a:pos x="93" y="114"/>
                </a:cxn>
                <a:cxn ang="0">
                  <a:pos x="46" y="140"/>
                </a:cxn>
                <a:cxn ang="0">
                  <a:pos x="0" y="114"/>
                </a:cxn>
                <a:cxn ang="0">
                  <a:pos x="0" y="102"/>
                </a:cxn>
                <a:cxn ang="0">
                  <a:pos x="47" y="110"/>
                </a:cxn>
                <a:cxn ang="0">
                  <a:pos x="93" y="102"/>
                </a:cxn>
                <a:cxn ang="0">
                  <a:pos x="47" y="2"/>
                </a:cxn>
                <a:cxn ang="0">
                  <a:pos x="6" y="20"/>
                </a:cxn>
                <a:cxn ang="0">
                  <a:pos x="47" y="37"/>
                </a:cxn>
                <a:cxn ang="0">
                  <a:pos x="88" y="20"/>
                </a:cxn>
                <a:cxn ang="0">
                  <a:pos x="47" y="2"/>
                </a:cxn>
              </a:cxnLst>
              <a:rect l="0" t="0" r="r" b="b"/>
              <a:pathLst>
                <a:path w="93" h="142">
                  <a:moveTo>
                    <a:pt x="93" y="20"/>
                  </a:moveTo>
                  <a:cubicBezTo>
                    <a:pt x="93" y="49"/>
                    <a:pt x="93" y="49"/>
                    <a:pt x="93" y="49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78" y="58"/>
                    <a:pt x="62" y="60"/>
                    <a:pt x="47" y="61"/>
                  </a:cubicBezTo>
                  <a:cubicBezTo>
                    <a:pt x="31" y="61"/>
                    <a:pt x="16" y="58"/>
                    <a:pt x="0" y="5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21" y="0"/>
                    <a:pt x="47" y="0"/>
                  </a:cubicBezTo>
                  <a:cubicBezTo>
                    <a:pt x="72" y="0"/>
                    <a:pt x="93" y="9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lose/>
                  <a:moveTo>
                    <a:pt x="93" y="55"/>
                  </a:moveTo>
                  <a:cubicBezTo>
                    <a:pt x="78" y="60"/>
                    <a:pt x="62" y="63"/>
                    <a:pt x="47" y="63"/>
                  </a:cubicBezTo>
                  <a:cubicBezTo>
                    <a:pt x="31" y="63"/>
                    <a:pt x="16" y="61"/>
                    <a:pt x="0" y="5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6" y="69"/>
                    <a:pt x="31" y="71"/>
                    <a:pt x="47" y="71"/>
                  </a:cubicBezTo>
                  <a:cubicBezTo>
                    <a:pt x="62" y="71"/>
                    <a:pt x="78" y="68"/>
                    <a:pt x="93" y="63"/>
                  </a:cubicBezTo>
                  <a:cubicBezTo>
                    <a:pt x="93" y="55"/>
                    <a:pt x="93" y="55"/>
                    <a:pt x="93" y="55"/>
                  </a:cubicBezTo>
                  <a:close/>
                  <a:moveTo>
                    <a:pt x="93" y="66"/>
                  </a:moveTo>
                  <a:cubicBezTo>
                    <a:pt x="93" y="89"/>
                    <a:pt x="93" y="89"/>
                    <a:pt x="93" y="89"/>
                  </a:cubicBezTo>
                  <a:cubicBezTo>
                    <a:pt x="78" y="94"/>
                    <a:pt x="62" y="97"/>
                    <a:pt x="47" y="97"/>
                  </a:cubicBezTo>
                  <a:cubicBezTo>
                    <a:pt x="31" y="97"/>
                    <a:pt x="16" y="94"/>
                    <a:pt x="0" y="89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6" y="71"/>
                    <a:pt x="31" y="74"/>
                    <a:pt x="47" y="73"/>
                  </a:cubicBezTo>
                  <a:cubicBezTo>
                    <a:pt x="62" y="73"/>
                    <a:pt x="78" y="71"/>
                    <a:pt x="93" y="66"/>
                  </a:cubicBezTo>
                  <a:close/>
                  <a:moveTo>
                    <a:pt x="93" y="91"/>
                  </a:moveTo>
                  <a:cubicBezTo>
                    <a:pt x="78" y="96"/>
                    <a:pt x="62" y="99"/>
                    <a:pt x="47" y="99"/>
                  </a:cubicBezTo>
                  <a:cubicBezTo>
                    <a:pt x="31" y="99"/>
                    <a:pt x="16" y="97"/>
                    <a:pt x="0" y="92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6" y="105"/>
                    <a:pt x="31" y="107"/>
                    <a:pt x="47" y="107"/>
                  </a:cubicBezTo>
                  <a:cubicBezTo>
                    <a:pt x="62" y="107"/>
                    <a:pt x="78" y="104"/>
                    <a:pt x="93" y="99"/>
                  </a:cubicBezTo>
                  <a:cubicBezTo>
                    <a:pt x="93" y="91"/>
                    <a:pt x="93" y="91"/>
                    <a:pt x="93" y="91"/>
                  </a:cubicBezTo>
                  <a:close/>
                  <a:moveTo>
                    <a:pt x="93" y="102"/>
                  </a:moveTo>
                  <a:cubicBezTo>
                    <a:pt x="93" y="114"/>
                    <a:pt x="93" y="114"/>
                    <a:pt x="93" y="114"/>
                  </a:cubicBezTo>
                  <a:cubicBezTo>
                    <a:pt x="93" y="139"/>
                    <a:pt x="69" y="141"/>
                    <a:pt x="46" y="140"/>
                  </a:cubicBezTo>
                  <a:cubicBezTo>
                    <a:pt x="26" y="140"/>
                    <a:pt x="0" y="142"/>
                    <a:pt x="0" y="114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6" y="107"/>
                    <a:pt x="31" y="110"/>
                    <a:pt x="47" y="110"/>
                  </a:cubicBezTo>
                  <a:cubicBezTo>
                    <a:pt x="62" y="109"/>
                    <a:pt x="78" y="107"/>
                    <a:pt x="93" y="102"/>
                  </a:cubicBezTo>
                  <a:close/>
                  <a:moveTo>
                    <a:pt x="47" y="2"/>
                  </a:moveTo>
                  <a:cubicBezTo>
                    <a:pt x="24" y="2"/>
                    <a:pt x="6" y="10"/>
                    <a:pt x="6" y="20"/>
                  </a:cubicBezTo>
                  <a:cubicBezTo>
                    <a:pt x="6" y="29"/>
                    <a:pt x="24" y="37"/>
                    <a:pt x="47" y="37"/>
                  </a:cubicBezTo>
                  <a:cubicBezTo>
                    <a:pt x="69" y="37"/>
                    <a:pt x="88" y="29"/>
                    <a:pt x="88" y="20"/>
                  </a:cubicBezTo>
                  <a:cubicBezTo>
                    <a:pt x="88" y="10"/>
                    <a:pt x="69" y="2"/>
                    <a:pt x="47" y="2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45" name="Freeform 22"/>
            <p:cNvSpPr>
              <a:spLocks noEditPoints="1"/>
            </p:cNvSpPr>
            <p:nvPr/>
          </p:nvSpPr>
          <p:spPr bwMode="auto">
            <a:xfrm>
              <a:off x="2174875" y="477838"/>
              <a:ext cx="222250" cy="88900"/>
            </a:xfrm>
            <a:custGeom>
              <a:avLst/>
              <a:gdLst/>
              <a:ahLst/>
              <a:cxnLst>
                <a:cxn ang="0">
                  <a:pos x="67" y="5"/>
                </a:cxn>
                <a:cxn ang="0">
                  <a:pos x="39" y="0"/>
                </a:cxn>
                <a:cxn ang="0">
                  <a:pos x="10" y="5"/>
                </a:cxn>
                <a:cxn ang="0">
                  <a:pos x="0" y="16"/>
                </a:cxn>
                <a:cxn ang="0">
                  <a:pos x="10" y="26"/>
                </a:cxn>
                <a:cxn ang="0">
                  <a:pos x="39" y="31"/>
                </a:cxn>
                <a:cxn ang="0">
                  <a:pos x="67" y="26"/>
                </a:cxn>
                <a:cxn ang="0">
                  <a:pos x="78" y="16"/>
                </a:cxn>
                <a:cxn ang="0">
                  <a:pos x="67" y="5"/>
                </a:cxn>
                <a:cxn ang="0">
                  <a:pos x="66" y="11"/>
                </a:cxn>
                <a:cxn ang="0">
                  <a:pos x="70" y="13"/>
                </a:cxn>
                <a:cxn ang="0">
                  <a:pos x="66" y="15"/>
                </a:cxn>
                <a:cxn ang="0">
                  <a:pos x="63" y="13"/>
                </a:cxn>
                <a:cxn ang="0">
                  <a:pos x="66" y="11"/>
                </a:cxn>
              </a:cxnLst>
              <a:rect l="0" t="0" r="r" b="b"/>
              <a:pathLst>
                <a:path w="78" h="31">
                  <a:moveTo>
                    <a:pt x="67" y="5"/>
                  </a:moveTo>
                  <a:cubicBezTo>
                    <a:pt x="60" y="2"/>
                    <a:pt x="50" y="0"/>
                    <a:pt x="39" y="0"/>
                  </a:cubicBezTo>
                  <a:cubicBezTo>
                    <a:pt x="28" y="0"/>
                    <a:pt x="18" y="2"/>
                    <a:pt x="10" y="5"/>
                  </a:cubicBezTo>
                  <a:cubicBezTo>
                    <a:pt x="4" y="8"/>
                    <a:pt x="0" y="12"/>
                    <a:pt x="0" y="16"/>
                  </a:cubicBezTo>
                  <a:cubicBezTo>
                    <a:pt x="0" y="20"/>
                    <a:pt x="4" y="24"/>
                    <a:pt x="10" y="26"/>
                  </a:cubicBezTo>
                  <a:cubicBezTo>
                    <a:pt x="18" y="30"/>
                    <a:pt x="28" y="31"/>
                    <a:pt x="39" y="31"/>
                  </a:cubicBezTo>
                  <a:cubicBezTo>
                    <a:pt x="50" y="31"/>
                    <a:pt x="60" y="30"/>
                    <a:pt x="67" y="26"/>
                  </a:cubicBezTo>
                  <a:cubicBezTo>
                    <a:pt x="74" y="24"/>
                    <a:pt x="78" y="20"/>
                    <a:pt x="78" y="16"/>
                  </a:cubicBezTo>
                  <a:cubicBezTo>
                    <a:pt x="78" y="12"/>
                    <a:pt x="74" y="8"/>
                    <a:pt x="67" y="5"/>
                  </a:cubicBezTo>
                  <a:close/>
                  <a:moveTo>
                    <a:pt x="66" y="11"/>
                  </a:moveTo>
                  <a:cubicBezTo>
                    <a:pt x="68" y="11"/>
                    <a:pt x="70" y="12"/>
                    <a:pt x="70" y="13"/>
                  </a:cubicBezTo>
                  <a:cubicBezTo>
                    <a:pt x="70" y="14"/>
                    <a:pt x="68" y="15"/>
                    <a:pt x="66" y="15"/>
                  </a:cubicBezTo>
                  <a:cubicBezTo>
                    <a:pt x="64" y="15"/>
                    <a:pt x="63" y="14"/>
                    <a:pt x="63" y="13"/>
                  </a:cubicBezTo>
                  <a:cubicBezTo>
                    <a:pt x="63" y="12"/>
                    <a:pt x="64" y="11"/>
                    <a:pt x="66" y="1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46" name="Freeform 23"/>
            <p:cNvSpPr>
              <a:spLocks noEditPoints="1"/>
            </p:cNvSpPr>
            <p:nvPr/>
          </p:nvSpPr>
          <p:spPr bwMode="auto">
            <a:xfrm>
              <a:off x="2368550" y="322263"/>
              <a:ext cx="387350" cy="334963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97" y="6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136" y="47"/>
                </a:cxn>
                <a:cxn ang="0">
                  <a:pos x="125" y="91"/>
                </a:cxn>
                <a:cxn ang="0">
                  <a:pos x="79" y="107"/>
                </a:cxn>
                <a:cxn ang="0">
                  <a:pos x="62" y="70"/>
                </a:cxn>
                <a:cxn ang="0">
                  <a:pos x="66" y="70"/>
                </a:cxn>
                <a:cxn ang="0">
                  <a:pos x="121" y="87"/>
                </a:cxn>
                <a:cxn ang="0">
                  <a:pos x="129" y="47"/>
                </a:cxn>
                <a:cxn ang="0">
                  <a:pos x="98" y="13"/>
                </a:cxn>
                <a:cxn ang="0">
                  <a:pos x="98" y="14"/>
                </a:cxn>
                <a:cxn ang="0">
                  <a:pos x="97" y="15"/>
                </a:cxn>
                <a:cxn ang="0">
                  <a:pos x="93" y="15"/>
                </a:cxn>
                <a:cxn ang="0">
                  <a:pos x="91" y="30"/>
                </a:cxn>
                <a:cxn ang="0">
                  <a:pos x="81" y="36"/>
                </a:cxn>
                <a:cxn ang="0">
                  <a:pos x="66" y="34"/>
                </a:cxn>
                <a:cxn ang="0">
                  <a:pos x="59" y="33"/>
                </a:cxn>
                <a:cxn ang="0">
                  <a:pos x="51" y="34"/>
                </a:cxn>
                <a:cxn ang="0">
                  <a:pos x="44" y="31"/>
                </a:cxn>
                <a:cxn ang="0">
                  <a:pos x="40" y="28"/>
                </a:cxn>
                <a:cxn ang="0">
                  <a:pos x="36" y="28"/>
                </a:cxn>
                <a:cxn ang="0">
                  <a:pos x="31" y="27"/>
                </a:cxn>
                <a:cxn ang="0">
                  <a:pos x="8" y="50"/>
                </a:cxn>
                <a:cxn ang="0">
                  <a:pos x="2" y="52"/>
                </a:cxn>
                <a:cxn ang="0">
                  <a:pos x="0" y="47"/>
                </a:cxn>
                <a:cxn ang="0">
                  <a:pos x="28" y="20"/>
                </a:cxn>
                <a:cxn ang="0">
                  <a:pos x="32" y="16"/>
                </a:cxn>
                <a:cxn ang="0">
                  <a:pos x="34" y="10"/>
                </a:cxn>
                <a:cxn ang="0">
                  <a:pos x="38" y="6"/>
                </a:cxn>
                <a:cxn ang="0">
                  <a:pos x="59" y="0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88" y="15"/>
                </a:cxn>
                <a:cxn ang="0">
                  <a:pos x="66" y="14"/>
                </a:cxn>
                <a:cxn ang="0">
                  <a:pos x="65" y="14"/>
                </a:cxn>
                <a:cxn ang="0">
                  <a:pos x="60" y="26"/>
                </a:cxn>
                <a:cxn ang="0">
                  <a:pos x="61" y="27"/>
                </a:cxn>
                <a:cxn ang="0">
                  <a:pos x="64" y="23"/>
                </a:cxn>
                <a:cxn ang="0">
                  <a:pos x="75" y="22"/>
                </a:cxn>
                <a:cxn ang="0">
                  <a:pos x="86" y="29"/>
                </a:cxn>
                <a:cxn ang="0">
                  <a:pos x="88" y="28"/>
                </a:cxn>
                <a:cxn ang="0">
                  <a:pos x="88" y="15"/>
                </a:cxn>
                <a:cxn ang="0">
                  <a:pos x="65" y="28"/>
                </a:cxn>
                <a:cxn ang="0">
                  <a:pos x="66" y="30"/>
                </a:cxn>
                <a:cxn ang="0">
                  <a:pos x="78" y="32"/>
                </a:cxn>
                <a:cxn ang="0">
                  <a:pos x="84" y="30"/>
                </a:cxn>
                <a:cxn ang="0">
                  <a:pos x="65" y="28"/>
                </a:cxn>
              </a:cxnLst>
              <a:rect l="0" t="0" r="r" b="b"/>
              <a:pathLst>
                <a:path w="136" h="117">
                  <a:moveTo>
                    <a:pt x="66" y="4"/>
                  </a:moveTo>
                  <a:cubicBezTo>
                    <a:pt x="97" y="6"/>
                    <a:pt x="97" y="6"/>
                    <a:pt x="97" y="6"/>
                  </a:cubicBezTo>
                  <a:cubicBezTo>
                    <a:pt x="98" y="6"/>
                    <a:pt x="98" y="6"/>
                    <a:pt x="98" y="7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132" y="9"/>
                    <a:pt x="136" y="27"/>
                    <a:pt x="136" y="47"/>
                  </a:cubicBezTo>
                  <a:cubicBezTo>
                    <a:pt x="135" y="61"/>
                    <a:pt x="132" y="77"/>
                    <a:pt x="125" y="91"/>
                  </a:cubicBezTo>
                  <a:cubicBezTo>
                    <a:pt x="115" y="107"/>
                    <a:pt x="95" y="117"/>
                    <a:pt x="79" y="107"/>
                  </a:cubicBezTo>
                  <a:cubicBezTo>
                    <a:pt x="69" y="100"/>
                    <a:pt x="62" y="88"/>
                    <a:pt x="62" y="70"/>
                  </a:cubicBezTo>
                  <a:cubicBezTo>
                    <a:pt x="62" y="67"/>
                    <a:pt x="66" y="64"/>
                    <a:pt x="66" y="70"/>
                  </a:cubicBezTo>
                  <a:cubicBezTo>
                    <a:pt x="69" y="113"/>
                    <a:pt x="104" y="116"/>
                    <a:pt x="121" y="87"/>
                  </a:cubicBezTo>
                  <a:cubicBezTo>
                    <a:pt x="127" y="74"/>
                    <a:pt x="129" y="60"/>
                    <a:pt x="129" y="47"/>
                  </a:cubicBezTo>
                  <a:cubicBezTo>
                    <a:pt x="129" y="30"/>
                    <a:pt x="125" y="15"/>
                    <a:pt x="98" y="13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5"/>
                    <a:pt x="97" y="15"/>
                    <a:pt x="97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0" y="35"/>
                    <a:pt x="87" y="37"/>
                    <a:pt x="81" y="36"/>
                  </a:cubicBezTo>
                  <a:cubicBezTo>
                    <a:pt x="76" y="35"/>
                    <a:pt x="71" y="35"/>
                    <a:pt x="66" y="34"/>
                  </a:cubicBezTo>
                  <a:cubicBezTo>
                    <a:pt x="64" y="34"/>
                    <a:pt x="62" y="34"/>
                    <a:pt x="59" y="33"/>
                  </a:cubicBezTo>
                  <a:cubicBezTo>
                    <a:pt x="57" y="34"/>
                    <a:pt x="54" y="34"/>
                    <a:pt x="51" y="34"/>
                  </a:cubicBezTo>
                  <a:cubicBezTo>
                    <a:pt x="48" y="34"/>
                    <a:pt x="46" y="33"/>
                    <a:pt x="44" y="31"/>
                  </a:cubicBezTo>
                  <a:cubicBezTo>
                    <a:pt x="43" y="30"/>
                    <a:pt x="42" y="29"/>
                    <a:pt x="40" y="28"/>
                  </a:cubicBezTo>
                  <a:cubicBezTo>
                    <a:pt x="39" y="28"/>
                    <a:pt x="38" y="27"/>
                    <a:pt x="36" y="28"/>
                  </a:cubicBezTo>
                  <a:cubicBezTo>
                    <a:pt x="34" y="29"/>
                    <a:pt x="32" y="28"/>
                    <a:pt x="31" y="27"/>
                  </a:cubicBezTo>
                  <a:cubicBezTo>
                    <a:pt x="27" y="27"/>
                    <a:pt x="17" y="29"/>
                    <a:pt x="8" y="50"/>
                  </a:cubicBezTo>
                  <a:cubicBezTo>
                    <a:pt x="7" y="52"/>
                    <a:pt x="4" y="53"/>
                    <a:pt x="2" y="52"/>
                  </a:cubicBezTo>
                  <a:cubicBezTo>
                    <a:pt x="0" y="51"/>
                    <a:pt x="0" y="49"/>
                    <a:pt x="0" y="47"/>
                  </a:cubicBezTo>
                  <a:cubicBezTo>
                    <a:pt x="12" y="20"/>
                    <a:pt x="24" y="21"/>
                    <a:pt x="28" y="20"/>
                  </a:cubicBezTo>
                  <a:cubicBezTo>
                    <a:pt x="29" y="18"/>
                    <a:pt x="30" y="17"/>
                    <a:pt x="32" y="16"/>
                  </a:cubicBezTo>
                  <a:cubicBezTo>
                    <a:pt x="34" y="15"/>
                    <a:pt x="34" y="13"/>
                    <a:pt x="34" y="10"/>
                  </a:cubicBezTo>
                  <a:cubicBezTo>
                    <a:pt x="34" y="8"/>
                    <a:pt x="35" y="6"/>
                    <a:pt x="38" y="6"/>
                  </a:cubicBezTo>
                  <a:cubicBezTo>
                    <a:pt x="45" y="4"/>
                    <a:pt x="52" y="2"/>
                    <a:pt x="59" y="0"/>
                  </a:cubicBezTo>
                  <a:cubicBezTo>
                    <a:pt x="62" y="0"/>
                    <a:pt x="64" y="1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lose/>
                  <a:moveTo>
                    <a:pt x="88" y="15"/>
                  </a:moveTo>
                  <a:cubicBezTo>
                    <a:pt x="66" y="14"/>
                    <a:pt x="66" y="14"/>
                    <a:pt x="66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1" y="15"/>
                    <a:pt x="60" y="22"/>
                    <a:pt x="60" y="26"/>
                  </a:cubicBezTo>
                  <a:cubicBezTo>
                    <a:pt x="60" y="27"/>
                    <a:pt x="60" y="29"/>
                    <a:pt x="61" y="27"/>
                  </a:cubicBezTo>
                  <a:cubicBezTo>
                    <a:pt x="62" y="26"/>
                    <a:pt x="63" y="25"/>
                    <a:pt x="64" y="23"/>
                  </a:cubicBezTo>
                  <a:cubicBezTo>
                    <a:pt x="66" y="20"/>
                    <a:pt x="70" y="19"/>
                    <a:pt x="75" y="22"/>
                  </a:cubicBezTo>
                  <a:cubicBezTo>
                    <a:pt x="78" y="25"/>
                    <a:pt x="82" y="27"/>
                    <a:pt x="86" y="29"/>
                  </a:cubicBezTo>
                  <a:cubicBezTo>
                    <a:pt x="87" y="30"/>
                    <a:pt x="87" y="29"/>
                    <a:pt x="88" y="28"/>
                  </a:cubicBezTo>
                  <a:cubicBezTo>
                    <a:pt x="88" y="15"/>
                    <a:pt x="88" y="15"/>
                    <a:pt x="88" y="15"/>
                  </a:cubicBezTo>
                  <a:close/>
                  <a:moveTo>
                    <a:pt x="65" y="28"/>
                  </a:moveTo>
                  <a:cubicBezTo>
                    <a:pt x="65" y="29"/>
                    <a:pt x="65" y="29"/>
                    <a:pt x="66" y="30"/>
                  </a:cubicBezTo>
                  <a:cubicBezTo>
                    <a:pt x="70" y="31"/>
                    <a:pt x="74" y="32"/>
                    <a:pt x="78" y="32"/>
                  </a:cubicBezTo>
                  <a:cubicBezTo>
                    <a:pt x="79" y="32"/>
                    <a:pt x="88" y="33"/>
                    <a:pt x="84" y="30"/>
                  </a:cubicBezTo>
                  <a:cubicBezTo>
                    <a:pt x="79" y="27"/>
                    <a:pt x="68" y="20"/>
                    <a:pt x="65" y="28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6339614" y="3068387"/>
            <a:ext cx="494128" cy="582894"/>
            <a:chOff x="6426200" y="292100"/>
            <a:chExt cx="530225" cy="625476"/>
          </a:xfrm>
          <a:solidFill>
            <a:schemeClr val="tx2"/>
          </a:solidFill>
        </p:grpSpPr>
        <p:sp>
          <p:nvSpPr>
            <p:cNvPr id="142" name="Freeform 24"/>
            <p:cNvSpPr/>
            <p:nvPr/>
          </p:nvSpPr>
          <p:spPr bwMode="auto">
            <a:xfrm>
              <a:off x="6426200" y="500063"/>
              <a:ext cx="333375" cy="417513"/>
            </a:xfrm>
            <a:custGeom>
              <a:avLst/>
              <a:gdLst/>
              <a:ahLst/>
              <a:cxnLst>
                <a:cxn ang="0">
                  <a:pos x="70" y="31"/>
                </a:cxn>
                <a:cxn ang="0">
                  <a:pos x="117" y="88"/>
                </a:cxn>
                <a:cxn ang="0">
                  <a:pos x="59" y="146"/>
                </a:cxn>
                <a:cxn ang="0">
                  <a:pos x="0" y="88"/>
                </a:cxn>
                <a:cxn ang="0">
                  <a:pos x="47" y="31"/>
                </a:cxn>
                <a:cxn ang="0">
                  <a:pos x="47" y="0"/>
                </a:cxn>
                <a:cxn ang="0">
                  <a:pos x="70" y="0"/>
                </a:cxn>
                <a:cxn ang="0">
                  <a:pos x="70" y="31"/>
                </a:cxn>
              </a:cxnLst>
              <a:rect l="0" t="0" r="r" b="b"/>
              <a:pathLst>
                <a:path w="117" h="146">
                  <a:moveTo>
                    <a:pt x="70" y="31"/>
                  </a:moveTo>
                  <a:cubicBezTo>
                    <a:pt x="97" y="36"/>
                    <a:pt x="117" y="59"/>
                    <a:pt x="117" y="88"/>
                  </a:cubicBezTo>
                  <a:cubicBezTo>
                    <a:pt x="117" y="120"/>
                    <a:pt x="91" y="146"/>
                    <a:pt x="59" y="146"/>
                  </a:cubicBezTo>
                  <a:cubicBezTo>
                    <a:pt x="26" y="146"/>
                    <a:pt x="0" y="120"/>
                    <a:pt x="0" y="88"/>
                  </a:cubicBezTo>
                  <a:cubicBezTo>
                    <a:pt x="0" y="59"/>
                    <a:pt x="21" y="36"/>
                    <a:pt x="47" y="3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70" y="0"/>
                    <a:pt x="70" y="0"/>
                    <a:pt x="70" y="0"/>
                  </a:cubicBezTo>
                  <a:lnTo>
                    <a:pt x="70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43" name="Freeform 25"/>
            <p:cNvSpPr>
              <a:spLocks noEditPoints="1"/>
            </p:cNvSpPr>
            <p:nvPr/>
          </p:nvSpPr>
          <p:spPr bwMode="auto">
            <a:xfrm>
              <a:off x="6591300" y="292100"/>
              <a:ext cx="365125" cy="2397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91" y="35"/>
                </a:cxn>
                <a:cxn ang="0">
                  <a:pos x="113" y="8"/>
                </a:cxn>
                <a:cxn ang="0">
                  <a:pos x="95" y="38"/>
                </a:cxn>
                <a:cxn ang="0">
                  <a:pos x="128" y="29"/>
                </a:cxn>
                <a:cxn ang="0">
                  <a:pos x="96" y="42"/>
                </a:cxn>
                <a:cxn ang="0">
                  <a:pos x="128" y="55"/>
                </a:cxn>
                <a:cxn ang="0">
                  <a:pos x="94" y="47"/>
                </a:cxn>
                <a:cxn ang="0">
                  <a:pos x="113" y="76"/>
                </a:cxn>
                <a:cxn ang="0">
                  <a:pos x="90" y="50"/>
                </a:cxn>
                <a:cxn ang="0">
                  <a:pos x="88" y="84"/>
                </a:cxn>
                <a:cxn ang="0">
                  <a:pos x="85" y="49"/>
                </a:cxn>
                <a:cxn ang="0">
                  <a:pos x="63" y="76"/>
                </a:cxn>
                <a:cxn ang="0">
                  <a:pos x="81" y="46"/>
                </a:cxn>
                <a:cxn ang="0">
                  <a:pos x="48" y="55"/>
                </a:cxn>
                <a:cxn ang="0">
                  <a:pos x="46" y="55"/>
                </a:cxn>
                <a:cxn ang="0">
                  <a:pos x="27" y="55"/>
                </a:cxn>
                <a:cxn ang="0">
                  <a:pos x="1" y="70"/>
                </a:cxn>
                <a:cxn ang="0">
                  <a:pos x="0" y="71"/>
                </a:cxn>
                <a:cxn ang="0">
                  <a:pos x="0" y="69"/>
                </a:cxn>
                <a:cxn ang="0">
                  <a:pos x="28" y="54"/>
                </a:cxn>
                <a:cxn ang="0">
                  <a:pos x="46" y="54"/>
                </a:cxn>
                <a:cxn ang="0">
                  <a:pos x="62" y="44"/>
                </a:cxn>
                <a:cxn ang="0">
                  <a:pos x="63" y="43"/>
                </a:cxn>
                <a:cxn ang="0">
                  <a:pos x="71" y="38"/>
                </a:cxn>
                <a:cxn ang="0">
                  <a:pos x="48" y="29"/>
                </a:cxn>
                <a:cxn ang="0">
                  <a:pos x="82" y="37"/>
                </a:cxn>
                <a:cxn ang="0">
                  <a:pos x="63" y="8"/>
                </a:cxn>
                <a:cxn ang="0">
                  <a:pos x="86" y="34"/>
                </a:cxn>
                <a:cxn ang="0">
                  <a:pos x="88" y="0"/>
                </a:cxn>
                <a:cxn ang="0">
                  <a:pos x="54" y="52"/>
                </a:cxn>
                <a:cxn ang="0">
                  <a:pos x="80" y="42"/>
                </a:cxn>
                <a:cxn ang="0">
                  <a:pos x="73" y="39"/>
                </a:cxn>
                <a:cxn ang="0">
                  <a:pos x="64" y="44"/>
                </a:cxn>
                <a:cxn ang="0">
                  <a:pos x="63" y="45"/>
                </a:cxn>
                <a:cxn ang="0">
                  <a:pos x="54" y="52"/>
                </a:cxn>
              </a:cxnLst>
              <a:rect l="0" t="0" r="r" b="b"/>
              <a:pathLst>
                <a:path w="128" h="84">
                  <a:moveTo>
                    <a:pt x="88" y="0"/>
                  </a:moveTo>
                  <a:cubicBezTo>
                    <a:pt x="91" y="35"/>
                    <a:pt x="91" y="35"/>
                    <a:pt x="91" y="35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7" y="55"/>
                    <a:pt x="47" y="55"/>
                    <a:pt x="46" y="55"/>
                  </a:cubicBezTo>
                  <a:cubicBezTo>
                    <a:pt x="40" y="57"/>
                    <a:pt x="33" y="57"/>
                    <a:pt x="27" y="55"/>
                  </a:cubicBezTo>
                  <a:cubicBezTo>
                    <a:pt x="14" y="51"/>
                    <a:pt x="1" y="70"/>
                    <a:pt x="1" y="70"/>
                  </a:cubicBezTo>
                  <a:cubicBezTo>
                    <a:pt x="1" y="71"/>
                    <a:pt x="1" y="71"/>
                    <a:pt x="0" y="71"/>
                  </a:cubicBezTo>
                  <a:cubicBezTo>
                    <a:pt x="0" y="70"/>
                    <a:pt x="0" y="70"/>
                    <a:pt x="0" y="69"/>
                  </a:cubicBezTo>
                  <a:cubicBezTo>
                    <a:pt x="0" y="69"/>
                    <a:pt x="14" y="49"/>
                    <a:pt x="28" y="54"/>
                  </a:cubicBezTo>
                  <a:cubicBezTo>
                    <a:pt x="34" y="56"/>
                    <a:pt x="40" y="55"/>
                    <a:pt x="46" y="54"/>
                  </a:cubicBezTo>
                  <a:cubicBezTo>
                    <a:pt x="53" y="52"/>
                    <a:pt x="59" y="48"/>
                    <a:pt x="62" y="44"/>
                  </a:cubicBezTo>
                  <a:cubicBezTo>
                    <a:pt x="62" y="44"/>
                    <a:pt x="62" y="44"/>
                    <a:pt x="63" y="43"/>
                  </a:cubicBezTo>
                  <a:cubicBezTo>
                    <a:pt x="65" y="41"/>
                    <a:pt x="68" y="39"/>
                    <a:pt x="71" y="38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8" y="0"/>
                    <a:pt x="88" y="0"/>
                    <a:pt x="88" y="0"/>
                  </a:cubicBezTo>
                  <a:close/>
                  <a:moveTo>
                    <a:pt x="54" y="52"/>
                  </a:moveTo>
                  <a:cubicBezTo>
                    <a:pt x="80" y="42"/>
                    <a:pt x="80" y="42"/>
                    <a:pt x="80" y="42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69" y="40"/>
                    <a:pt x="66" y="42"/>
                    <a:pt x="64" y="44"/>
                  </a:cubicBezTo>
                  <a:cubicBezTo>
                    <a:pt x="64" y="45"/>
                    <a:pt x="63" y="45"/>
                    <a:pt x="63" y="45"/>
                  </a:cubicBezTo>
                  <a:cubicBezTo>
                    <a:pt x="61" y="48"/>
                    <a:pt x="58" y="50"/>
                    <a:pt x="54" y="52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7898926" y="3148277"/>
            <a:ext cx="615440" cy="431992"/>
            <a:chOff x="8099425" y="377825"/>
            <a:chExt cx="660400" cy="463550"/>
          </a:xfrm>
          <a:solidFill>
            <a:schemeClr val="tx2"/>
          </a:solidFill>
        </p:grpSpPr>
        <p:sp>
          <p:nvSpPr>
            <p:cNvPr id="139" name="Rectangle 26"/>
            <p:cNvSpPr>
              <a:spLocks noChangeArrowheads="1"/>
            </p:cNvSpPr>
            <p:nvPr/>
          </p:nvSpPr>
          <p:spPr bwMode="auto">
            <a:xfrm>
              <a:off x="8215313" y="798513"/>
              <a:ext cx="427038" cy="25400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40" name="Rectangle 27"/>
            <p:cNvSpPr>
              <a:spLocks noChangeArrowheads="1"/>
            </p:cNvSpPr>
            <p:nvPr/>
          </p:nvSpPr>
          <p:spPr bwMode="auto">
            <a:xfrm>
              <a:off x="8215313" y="831850"/>
              <a:ext cx="427038" cy="9525"/>
            </a:xfrm>
            <a:prstGeom prst="rect">
              <a:avLst/>
            </a:prstGeom>
            <a:grpFill/>
            <a:ln w="9525">
              <a:noFill/>
              <a:miter lim="800000"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41" name="Freeform 28"/>
            <p:cNvSpPr>
              <a:spLocks noEditPoints="1"/>
            </p:cNvSpPr>
            <p:nvPr/>
          </p:nvSpPr>
          <p:spPr bwMode="auto">
            <a:xfrm>
              <a:off x="8099425" y="377825"/>
              <a:ext cx="660400" cy="411163"/>
            </a:xfrm>
            <a:custGeom>
              <a:avLst/>
              <a:gdLst/>
              <a:ahLst/>
              <a:cxnLst>
                <a:cxn ang="0">
                  <a:pos x="41" y="144"/>
                </a:cxn>
                <a:cxn ang="0">
                  <a:pos x="191" y="144"/>
                </a:cxn>
                <a:cxn ang="0">
                  <a:pos x="226" y="96"/>
                </a:cxn>
                <a:cxn ang="0">
                  <a:pos x="228" y="96"/>
                </a:cxn>
                <a:cxn ang="0">
                  <a:pos x="232" y="92"/>
                </a:cxn>
                <a:cxn ang="0">
                  <a:pos x="228" y="88"/>
                </a:cxn>
                <a:cxn ang="0">
                  <a:pos x="224" y="92"/>
                </a:cxn>
                <a:cxn ang="0">
                  <a:pos x="224" y="95"/>
                </a:cxn>
                <a:cxn ang="0">
                  <a:pos x="191" y="123"/>
                </a:cxn>
                <a:cxn ang="0">
                  <a:pos x="186" y="63"/>
                </a:cxn>
                <a:cxn ang="0">
                  <a:pos x="190" y="59"/>
                </a:cxn>
                <a:cxn ang="0">
                  <a:pos x="186" y="55"/>
                </a:cxn>
                <a:cxn ang="0">
                  <a:pos x="182" y="59"/>
                </a:cxn>
                <a:cxn ang="0">
                  <a:pos x="184" y="62"/>
                </a:cxn>
                <a:cxn ang="0">
                  <a:pos x="158" y="116"/>
                </a:cxn>
                <a:cxn ang="0">
                  <a:pos x="119" y="12"/>
                </a:cxn>
                <a:cxn ang="0">
                  <a:pos x="122" y="7"/>
                </a:cxn>
                <a:cxn ang="0">
                  <a:pos x="116" y="0"/>
                </a:cxn>
                <a:cxn ang="0">
                  <a:pos x="110" y="7"/>
                </a:cxn>
                <a:cxn ang="0">
                  <a:pos x="114" y="12"/>
                </a:cxn>
                <a:cxn ang="0">
                  <a:pos x="80" y="116"/>
                </a:cxn>
                <a:cxn ang="0">
                  <a:pos x="54" y="62"/>
                </a:cxn>
                <a:cxn ang="0">
                  <a:pos x="55" y="59"/>
                </a:cxn>
                <a:cxn ang="0">
                  <a:pos x="51" y="55"/>
                </a:cxn>
                <a:cxn ang="0">
                  <a:pos x="47" y="59"/>
                </a:cxn>
                <a:cxn ang="0">
                  <a:pos x="51" y="63"/>
                </a:cxn>
                <a:cxn ang="0">
                  <a:pos x="43" y="11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4" y="83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41" y="144"/>
                </a:cxn>
                <a:cxn ang="0">
                  <a:pos x="117" y="104"/>
                </a:cxn>
                <a:cxn ang="0">
                  <a:pos x="121" y="116"/>
                </a:cxn>
                <a:cxn ang="0">
                  <a:pos x="133" y="116"/>
                </a:cxn>
                <a:cxn ang="0">
                  <a:pos x="123" y="124"/>
                </a:cxn>
                <a:cxn ang="0">
                  <a:pos x="127" y="135"/>
                </a:cxn>
                <a:cxn ang="0">
                  <a:pos x="117" y="128"/>
                </a:cxn>
                <a:cxn ang="0">
                  <a:pos x="107" y="135"/>
                </a:cxn>
                <a:cxn ang="0">
                  <a:pos x="111" y="123"/>
                </a:cxn>
                <a:cxn ang="0">
                  <a:pos x="101" y="116"/>
                </a:cxn>
                <a:cxn ang="0">
                  <a:pos x="113" y="116"/>
                </a:cxn>
                <a:cxn ang="0">
                  <a:pos x="117" y="104"/>
                </a:cxn>
              </a:cxnLst>
              <a:rect l="0" t="0" r="r" b="b"/>
              <a:pathLst>
                <a:path w="232" h="144">
                  <a:moveTo>
                    <a:pt x="41" y="144"/>
                  </a:moveTo>
                  <a:cubicBezTo>
                    <a:pt x="191" y="144"/>
                    <a:pt x="191" y="144"/>
                    <a:pt x="191" y="144"/>
                  </a:cubicBezTo>
                  <a:cubicBezTo>
                    <a:pt x="226" y="96"/>
                    <a:pt x="226" y="96"/>
                    <a:pt x="226" y="96"/>
                  </a:cubicBezTo>
                  <a:cubicBezTo>
                    <a:pt x="226" y="96"/>
                    <a:pt x="227" y="96"/>
                    <a:pt x="228" y="96"/>
                  </a:cubicBezTo>
                  <a:cubicBezTo>
                    <a:pt x="230" y="96"/>
                    <a:pt x="232" y="95"/>
                    <a:pt x="232" y="92"/>
                  </a:cubicBezTo>
                  <a:cubicBezTo>
                    <a:pt x="232" y="90"/>
                    <a:pt x="230" y="88"/>
                    <a:pt x="228" y="88"/>
                  </a:cubicBezTo>
                  <a:cubicBezTo>
                    <a:pt x="225" y="88"/>
                    <a:pt x="224" y="90"/>
                    <a:pt x="224" y="92"/>
                  </a:cubicBezTo>
                  <a:cubicBezTo>
                    <a:pt x="224" y="93"/>
                    <a:pt x="224" y="94"/>
                    <a:pt x="224" y="95"/>
                  </a:cubicBezTo>
                  <a:cubicBezTo>
                    <a:pt x="191" y="123"/>
                    <a:pt x="191" y="123"/>
                    <a:pt x="191" y="123"/>
                  </a:cubicBezTo>
                  <a:cubicBezTo>
                    <a:pt x="186" y="63"/>
                    <a:pt x="186" y="63"/>
                    <a:pt x="186" y="63"/>
                  </a:cubicBezTo>
                  <a:cubicBezTo>
                    <a:pt x="188" y="62"/>
                    <a:pt x="190" y="61"/>
                    <a:pt x="190" y="59"/>
                  </a:cubicBezTo>
                  <a:cubicBezTo>
                    <a:pt x="190" y="57"/>
                    <a:pt x="188" y="55"/>
                    <a:pt x="186" y="55"/>
                  </a:cubicBezTo>
                  <a:cubicBezTo>
                    <a:pt x="183" y="55"/>
                    <a:pt x="182" y="57"/>
                    <a:pt x="182" y="59"/>
                  </a:cubicBezTo>
                  <a:cubicBezTo>
                    <a:pt x="182" y="60"/>
                    <a:pt x="183" y="62"/>
                    <a:pt x="184" y="62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1" y="11"/>
                    <a:pt x="122" y="9"/>
                    <a:pt x="122" y="7"/>
                  </a:cubicBezTo>
                  <a:cubicBezTo>
                    <a:pt x="122" y="3"/>
                    <a:pt x="119" y="0"/>
                    <a:pt x="116" y="0"/>
                  </a:cubicBezTo>
                  <a:cubicBezTo>
                    <a:pt x="112" y="0"/>
                    <a:pt x="110" y="3"/>
                    <a:pt x="110" y="7"/>
                  </a:cubicBezTo>
                  <a:cubicBezTo>
                    <a:pt x="110" y="9"/>
                    <a:pt x="111" y="11"/>
                    <a:pt x="114" y="12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5" y="61"/>
                    <a:pt x="55" y="60"/>
                    <a:pt x="55" y="59"/>
                  </a:cubicBezTo>
                  <a:cubicBezTo>
                    <a:pt x="55" y="57"/>
                    <a:pt x="54" y="55"/>
                    <a:pt x="51" y="55"/>
                  </a:cubicBezTo>
                  <a:cubicBezTo>
                    <a:pt x="49" y="55"/>
                    <a:pt x="47" y="57"/>
                    <a:pt x="47" y="59"/>
                  </a:cubicBezTo>
                  <a:cubicBezTo>
                    <a:pt x="47" y="61"/>
                    <a:pt x="49" y="62"/>
                    <a:pt x="51" y="63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8" y="89"/>
                    <a:pt x="8" y="88"/>
                    <a:pt x="8" y="87"/>
                  </a:cubicBezTo>
                  <a:cubicBezTo>
                    <a:pt x="8" y="84"/>
                    <a:pt x="7" y="83"/>
                    <a:pt x="4" y="83"/>
                  </a:cubicBezTo>
                  <a:cubicBezTo>
                    <a:pt x="2" y="83"/>
                    <a:pt x="0" y="84"/>
                    <a:pt x="0" y="87"/>
                  </a:cubicBezTo>
                  <a:cubicBezTo>
                    <a:pt x="0" y="89"/>
                    <a:pt x="2" y="90"/>
                    <a:pt x="4" y="90"/>
                  </a:cubicBezTo>
                  <a:cubicBezTo>
                    <a:pt x="5" y="90"/>
                    <a:pt x="5" y="90"/>
                    <a:pt x="6" y="90"/>
                  </a:cubicBezTo>
                  <a:cubicBezTo>
                    <a:pt x="41" y="144"/>
                    <a:pt x="41" y="144"/>
                    <a:pt x="41" y="144"/>
                  </a:cubicBezTo>
                  <a:close/>
                  <a:moveTo>
                    <a:pt x="117" y="104"/>
                  </a:moveTo>
                  <a:cubicBezTo>
                    <a:pt x="121" y="116"/>
                    <a:pt x="121" y="116"/>
                    <a:pt x="121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7" y="135"/>
                    <a:pt x="127" y="135"/>
                    <a:pt x="127" y="135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11" y="123"/>
                    <a:pt x="111" y="123"/>
                    <a:pt x="111" y="123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13" y="116"/>
                    <a:pt x="113" y="116"/>
                    <a:pt x="113" y="116"/>
                  </a:cubicBezTo>
                  <a:lnTo>
                    <a:pt x="117" y="1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1546282" y="3923494"/>
            <a:ext cx="541470" cy="443828"/>
            <a:chOff x="1282700" y="1209675"/>
            <a:chExt cx="581026" cy="476251"/>
          </a:xfrm>
          <a:solidFill>
            <a:schemeClr val="tx2"/>
          </a:solidFill>
        </p:grpSpPr>
        <p:sp>
          <p:nvSpPr>
            <p:cNvPr id="136" name="Freeform 29"/>
            <p:cNvSpPr/>
            <p:nvPr/>
          </p:nvSpPr>
          <p:spPr bwMode="auto">
            <a:xfrm>
              <a:off x="1282700" y="1309688"/>
              <a:ext cx="344488" cy="376238"/>
            </a:xfrm>
            <a:custGeom>
              <a:avLst/>
              <a:gdLst/>
              <a:ahLst/>
              <a:cxnLst>
                <a:cxn ang="0">
                  <a:pos x="28" y="88"/>
                </a:cxn>
                <a:cxn ang="0">
                  <a:pos x="9" y="94"/>
                </a:cxn>
                <a:cxn ang="0">
                  <a:pos x="31" y="18"/>
                </a:cxn>
                <a:cxn ang="0">
                  <a:pos x="97" y="27"/>
                </a:cxn>
                <a:cxn ang="0">
                  <a:pos x="101" y="30"/>
                </a:cxn>
                <a:cxn ang="0">
                  <a:pos x="100" y="32"/>
                </a:cxn>
                <a:cxn ang="0">
                  <a:pos x="77" y="115"/>
                </a:cxn>
                <a:cxn ang="0">
                  <a:pos x="77" y="115"/>
                </a:cxn>
                <a:cxn ang="0">
                  <a:pos x="92" y="131"/>
                </a:cxn>
                <a:cxn ang="0">
                  <a:pos x="118" y="115"/>
                </a:cxn>
                <a:cxn ang="0">
                  <a:pos x="104" y="97"/>
                </a:cxn>
                <a:cxn ang="0">
                  <a:pos x="84" y="103"/>
                </a:cxn>
                <a:cxn ang="0">
                  <a:pos x="106" y="27"/>
                </a:cxn>
                <a:cxn ang="0">
                  <a:pos x="109" y="14"/>
                </a:cxn>
                <a:cxn ang="0">
                  <a:pos x="105" y="9"/>
                </a:cxn>
                <a:cxn ang="0">
                  <a:pos x="36" y="1"/>
                </a:cxn>
                <a:cxn ang="0">
                  <a:pos x="30" y="5"/>
                </a:cxn>
                <a:cxn ang="0">
                  <a:pos x="26" y="1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17" y="122"/>
                </a:cxn>
                <a:cxn ang="0">
                  <a:pos x="43" y="106"/>
                </a:cxn>
                <a:cxn ang="0">
                  <a:pos x="28" y="88"/>
                </a:cxn>
              </a:cxnLst>
              <a:rect l="0" t="0" r="r" b="b"/>
              <a:pathLst>
                <a:path w="121" h="131">
                  <a:moveTo>
                    <a:pt x="28" y="88"/>
                  </a:moveTo>
                  <a:cubicBezTo>
                    <a:pt x="21" y="88"/>
                    <a:pt x="14" y="90"/>
                    <a:pt x="9" y="94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9"/>
                    <a:pt x="90" y="26"/>
                    <a:pt x="97" y="27"/>
                  </a:cubicBezTo>
                  <a:cubicBezTo>
                    <a:pt x="100" y="27"/>
                    <a:pt x="101" y="28"/>
                    <a:pt x="101" y="30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6" y="123"/>
                    <a:pt x="82" y="130"/>
                    <a:pt x="92" y="131"/>
                  </a:cubicBezTo>
                  <a:cubicBezTo>
                    <a:pt x="104" y="131"/>
                    <a:pt x="115" y="124"/>
                    <a:pt x="118" y="115"/>
                  </a:cubicBezTo>
                  <a:cubicBezTo>
                    <a:pt x="121" y="105"/>
                    <a:pt x="115" y="97"/>
                    <a:pt x="104" y="97"/>
                  </a:cubicBezTo>
                  <a:cubicBezTo>
                    <a:pt x="97" y="96"/>
                    <a:pt x="90" y="99"/>
                    <a:pt x="84" y="103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6" y="27"/>
                    <a:pt x="108" y="18"/>
                    <a:pt x="109" y="14"/>
                  </a:cubicBezTo>
                  <a:cubicBezTo>
                    <a:pt x="110" y="9"/>
                    <a:pt x="105" y="9"/>
                    <a:pt x="105" y="9"/>
                  </a:cubicBezTo>
                  <a:cubicBezTo>
                    <a:pt x="105" y="9"/>
                    <a:pt x="42" y="2"/>
                    <a:pt x="36" y="1"/>
                  </a:cubicBezTo>
                  <a:cubicBezTo>
                    <a:pt x="30" y="0"/>
                    <a:pt x="30" y="5"/>
                    <a:pt x="30" y="5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0" y="115"/>
                    <a:pt x="7" y="121"/>
                    <a:pt x="17" y="122"/>
                  </a:cubicBezTo>
                  <a:cubicBezTo>
                    <a:pt x="28" y="122"/>
                    <a:pt x="40" y="115"/>
                    <a:pt x="43" y="106"/>
                  </a:cubicBezTo>
                  <a:cubicBezTo>
                    <a:pt x="46" y="97"/>
                    <a:pt x="39" y="89"/>
                    <a:pt x="28" y="88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37" name="Freeform 30"/>
            <p:cNvSpPr/>
            <p:nvPr/>
          </p:nvSpPr>
          <p:spPr bwMode="auto">
            <a:xfrm>
              <a:off x="1735138" y="1290638"/>
              <a:ext cx="128588" cy="374650"/>
            </a:xfrm>
            <a:custGeom>
              <a:avLst/>
              <a:gdLst/>
              <a:ahLst/>
              <a:cxnLst>
                <a:cxn ang="0">
                  <a:pos x="21" y="96"/>
                </a:cxn>
                <a:cxn ang="0">
                  <a:pos x="41" y="102"/>
                </a:cxn>
                <a:cxn ang="0">
                  <a:pos x="41" y="2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5" y="2"/>
                </a:cxn>
                <a:cxn ang="0">
                  <a:pos x="45" y="110"/>
                </a:cxn>
                <a:cxn ang="0">
                  <a:pos x="45" y="111"/>
                </a:cxn>
                <a:cxn ang="0">
                  <a:pos x="24" y="129"/>
                </a:cxn>
                <a:cxn ang="0">
                  <a:pos x="1" y="115"/>
                </a:cxn>
                <a:cxn ang="0">
                  <a:pos x="21" y="96"/>
                </a:cxn>
              </a:cxnLst>
              <a:rect l="0" t="0" r="r" b="b"/>
              <a:pathLst>
                <a:path w="45" h="131">
                  <a:moveTo>
                    <a:pt x="21" y="96"/>
                  </a:moveTo>
                  <a:cubicBezTo>
                    <a:pt x="29" y="95"/>
                    <a:pt x="36" y="97"/>
                    <a:pt x="41" y="10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1"/>
                    <a:pt x="42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1"/>
                  </a:cubicBezTo>
                  <a:cubicBezTo>
                    <a:pt x="45" y="120"/>
                    <a:pt x="36" y="128"/>
                    <a:pt x="24" y="129"/>
                  </a:cubicBezTo>
                  <a:cubicBezTo>
                    <a:pt x="12" y="131"/>
                    <a:pt x="2" y="124"/>
                    <a:pt x="1" y="115"/>
                  </a:cubicBezTo>
                  <a:cubicBezTo>
                    <a:pt x="0" y="105"/>
                    <a:pt x="9" y="97"/>
                    <a:pt x="21" y="96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38" name="Freeform 31"/>
            <p:cNvSpPr/>
            <p:nvPr/>
          </p:nvSpPr>
          <p:spPr bwMode="auto">
            <a:xfrm>
              <a:off x="1576388" y="1209675"/>
              <a:ext cx="212725" cy="349250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56" y="22"/>
                </a:cxn>
                <a:cxn ang="0">
                  <a:pos x="65" y="32"/>
                </a:cxn>
                <a:cxn ang="0">
                  <a:pos x="74" y="48"/>
                </a:cxn>
                <a:cxn ang="0">
                  <a:pos x="75" y="55"/>
                </a:cxn>
                <a:cxn ang="0">
                  <a:pos x="75" y="65"/>
                </a:cxn>
                <a:cxn ang="0">
                  <a:pos x="66" y="84"/>
                </a:cxn>
                <a:cxn ang="0">
                  <a:pos x="65" y="82"/>
                </a:cxn>
                <a:cxn ang="0">
                  <a:pos x="70" y="59"/>
                </a:cxn>
                <a:cxn ang="0">
                  <a:pos x="69" y="54"/>
                </a:cxn>
                <a:cxn ang="0">
                  <a:pos x="64" y="45"/>
                </a:cxn>
                <a:cxn ang="0">
                  <a:pos x="59" y="39"/>
                </a:cxn>
                <a:cxn ang="0">
                  <a:pos x="44" y="22"/>
                </a:cxn>
                <a:cxn ang="0">
                  <a:pos x="44" y="102"/>
                </a:cxn>
                <a:cxn ang="0">
                  <a:pos x="44" y="103"/>
                </a:cxn>
                <a:cxn ang="0">
                  <a:pos x="44" y="105"/>
                </a:cxn>
                <a:cxn ang="0">
                  <a:pos x="22" y="122"/>
                </a:cxn>
                <a:cxn ang="0">
                  <a:pos x="0" y="105"/>
                </a:cxn>
                <a:cxn ang="0">
                  <a:pos x="22" y="89"/>
                </a:cxn>
                <a:cxn ang="0">
                  <a:pos x="40" y="95"/>
                </a:cxn>
                <a:cxn ang="0">
                  <a:pos x="40" y="2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44" y="2"/>
                </a:cxn>
                <a:cxn ang="0">
                  <a:pos x="44" y="4"/>
                </a:cxn>
              </a:cxnLst>
              <a:rect l="0" t="0" r="r" b="b"/>
              <a:pathLst>
                <a:path w="75" h="122">
                  <a:moveTo>
                    <a:pt x="44" y="4"/>
                  </a:moveTo>
                  <a:cubicBezTo>
                    <a:pt x="46" y="9"/>
                    <a:pt x="52" y="17"/>
                    <a:pt x="56" y="22"/>
                  </a:cubicBezTo>
                  <a:cubicBezTo>
                    <a:pt x="59" y="25"/>
                    <a:pt x="62" y="28"/>
                    <a:pt x="65" y="32"/>
                  </a:cubicBezTo>
                  <a:cubicBezTo>
                    <a:pt x="69" y="37"/>
                    <a:pt x="72" y="42"/>
                    <a:pt x="74" y="48"/>
                  </a:cubicBezTo>
                  <a:cubicBezTo>
                    <a:pt x="74" y="51"/>
                    <a:pt x="75" y="53"/>
                    <a:pt x="75" y="55"/>
                  </a:cubicBezTo>
                  <a:cubicBezTo>
                    <a:pt x="75" y="59"/>
                    <a:pt x="75" y="62"/>
                    <a:pt x="75" y="65"/>
                  </a:cubicBezTo>
                  <a:cubicBezTo>
                    <a:pt x="73" y="73"/>
                    <a:pt x="70" y="79"/>
                    <a:pt x="66" y="84"/>
                  </a:cubicBezTo>
                  <a:cubicBezTo>
                    <a:pt x="65" y="85"/>
                    <a:pt x="63" y="84"/>
                    <a:pt x="65" y="82"/>
                  </a:cubicBezTo>
                  <a:cubicBezTo>
                    <a:pt x="69" y="75"/>
                    <a:pt x="71" y="68"/>
                    <a:pt x="70" y="59"/>
                  </a:cubicBezTo>
                  <a:cubicBezTo>
                    <a:pt x="70" y="57"/>
                    <a:pt x="69" y="56"/>
                    <a:pt x="69" y="54"/>
                  </a:cubicBezTo>
                  <a:cubicBezTo>
                    <a:pt x="68" y="51"/>
                    <a:pt x="66" y="48"/>
                    <a:pt x="64" y="45"/>
                  </a:cubicBezTo>
                  <a:cubicBezTo>
                    <a:pt x="63" y="42"/>
                    <a:pt x="61" y="41"/>
                    <a:pt x="59" y="39"/>
                  </a:cubicBezTo>
                  <a:cubicBezTo>
                    <a:pt x="54" y="35"/>
                    <a:pt x="49" y="29"/>
                    <a:pt x="44" y="2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4" y="102"/>
                    <a:pt x="44" y="103"/>
                    <a:pt x="44" y="103"/>
                  </a:cubicBezTo>
                  <a:cubicBezTo>
                    <a:pt x="44" y="104"/>
                    <a:pt x="44" y="104"/>
                    <a:pt x="44" y="105"/>
                  </a:cubicBezTo>
                  <a:cubicBezTo>
                    <a:pt x="44" y="114"/>
                    <a:pt x="35" y="122"/>
                    <a:pt x="22" y="122"/>
                  </a:cubicBezTo>
                  <a:cubicBezTo>
                    <a:pt x="10" y="122"/>
                    <a:pt x="0" y="114"/>
                    <a:pt x="0" y="105"/>
                  </a:cubicBezTo>
                  <a:cubicBezTo>
                    <a:pt x="0" y="96"/>
                    <a:pt x="10" y="89"/>
                    <a:pt x="22" y="89"/>
                  </a:cubicBezTo>
                  <a:cubicBezTo>
                    <a:pt x="29" y="89"/>
                    <a:pt x="36" y="91"/>
                    <a:pt x="40" y="95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4" y="1"/>
                    <a:pt x="44" y="2"/>
                  </a:cubicBezTo>
                  <a:lnTo>
                    <a:pt x="4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6382518" y="3907222"/>
            <a:ext cx="471937" cy="534071"/>
            <a:chOff x="6472238" y="1192213"/>
            <a:chExt cx="506413" cy="573087"/>
          </a:xfrm>
          <a:solidFill>
            <a:schemeClr val="tx2"/>
          </a:solidFill>
        </p:grpSpPr>
        <p:sp>
          <p:nvSpPr>
            <p:cNvPr id="133" name="Freeform 32"/>
            <p:cNvSpPr/>
            <p:nvPr/>
          </p:nvSpPr>
          <p:spPr bwMode="auto">
            <a:xfrm>
              <a:off x="6472238" y="1358900"/>
              <a:ext cx="506413" cy="406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" y="0"/>
                </a:cxn>
                <a:cxn ang="0">
                  <a:pos x="75" y="48"/>
                </a:cxn>
                <a:cxn ang="0">
                  <a:pos x="57" y="63"/>
                </a:cxn>
                <a:cxn ang="0">
                  <a:pos x="50" y="63"/>
                </a:cxn>
                <a:cxn ang="0">
                  <a:pos x="50" y="68"/>
                </a:cxn>
                <a:cxn ang="0">
                  <a:pos x="48" y="70"/>
                </a:cxn>
                <a:cxn ang="0">
                  <a:pos x="43" y="70"/>
                </a:cxn>
                <a:cxn ang="0">
                  <a:pos x="43" y="107"/>
                </a:cxn>
                <a:cxn ang="0">
                  <a:pos x="43" y="111"/>
                </a:cxn>
                <a:cxn ang="0">
                  <a:pos x="53" y="121"/>
                </a:cxn>
                <a:cxn ang="0">
                  <a:pos x="60" y="122"/>
                </a:cxn>
                <a:cxn ang="0">
                  <a:pos x="67" y="121"/>
                </a:cxn>
                <a:cxn ang="0">
                  <a:pos x="76" y="104"/>
                </a:cxn>
                <a:cxn ang="0">
                  <a:pos x="75" y="70"/>
                </a:cxn>
                <a:cxn ang="0">
                  <a:pos x="87" y="50"/>
                </a:cxn>
                <a:cxn ang="0">
                  <a:pos x="99" y="47"/>
                </a:cxn>
                <a:cxn ang="0">
                  <a:pos x="112" y="49"/>
                </a:cxn>
                <a:cxn ang="0">
                  <a:pos x="134" y="70"/>
                </a:cxn>
                <a:cxn ang="0">
                  <a:pos x="136" y="93"/>
                </a:cxn>
                <a:cxn ang="0">
                  <a:pos x="137" y="119"/>
                </a:cxn>
                <a:cxn ang="0">
                  <a:pos x="146" y="128"/>
                </a:cxn>
                <a:cxn ang="0">
                  <a:pos x="153" y="129"/>
                </a:cxn>
                <a:cxn ang="0">
                  <a:pos x="159" y="127"/>
                </a:cxn>
                <a:cxn ang="0">
                  <a:pos x="165" y="120"/>
                </a:cxn>
                <a:cxn ang="0">
                  <a:pos x="165" y="119"/>
                </a:cxn>
                <a:cxn ang="0">
                  <a:pos x="165" y="60"/>
                </a:cxn>
                <a:cxn ang="0">
                  <a:pos x="172" y="54"/>
                </a:cxn>
                <a:cxn ang="0">
                  <a:pos x="178" y="60"/>
                </a:cxn>
                <a:cxn ang="0">
                  <a:pos x="178" y="118"/>
                </a:cxn>
                <a:cxn ang="0">
                  <a:pos x="178" y="121"/>
                </a:cxn>
                <a:cxn ang="0">
                  <a:pos x="164" y="139"/>
                </a:cxn>
                <a:cxn ang="0">
                  <a:pos x="153" y="141"/>
                </a:cxn>
                <a:cxn ang="0">
                  <a:pos x="142" y="140"/>
                </a:cxn>
                <a:cxn ang="0">
                  <a:pos x="127" y="128"/>
                </a:cxn>
                <a:cxn ang="0">
                  <a:pos x="125" y="120"/>
                </a:cxn>
                <a:cxn ang="0">
                  <a:pos x="125" y="119"/>
                </a:cxn>
                <a:cxn ang="0">
                  <a:pos x="125" y="113"/>
                </a:cxn>
                <a:cxn ang="0">
                  <a:pos x="124" y="94"/>
                </a:cxn>
                <a:cxn ang="0">
                  <a:pos x="121" y="72"/>
                </a:cxn>
                <a:cxn ang="0">
                  <a:pos x="108" y="61"/>
                </a:cxn>
                <a:cxn ang="0">
                  <a:pos x="100" y="60"/>
                </a:cxn>
                <a:cxn ang="0">
                  <a:pos x="93" y="61"/>
                </a:cxn>
                <a:cxn ang="0">
                  <a:pos x="88" y="70"/>
                </a:cxn>
                <a:cxn ang="0">
                  <a:pos x="88" y="102"/>
                </a:cxn>
                <a:cxn ang="0">
                  <a:pos x="88" y="107"/>
                </a:cxn>
                <a:cxn ang="0">
                  <a:pos x="72" y="133"/>
                </a:cxn>
                <a:cxn ang="0">
                  <a:pos x="60" y="135"/>
                </a:cxn>
                <a:cxn ang="0">
                  <a:pos x="48" y="133"/>
                </a:cxn>
                <a:cxn ang="0">
                  <a:pos x="30" y="110"/>
                </a:cxn>
                <a:cxn ang="0">
                  <a:pos x="30" y="108"/>
                </a:cxn>
                <a:cxn ang="0">
                  <a:pos x="30" y="70"/>
                </a:cxn>
                <a:cxn ang="0">
                  <a:pos x="27" y="70"/>
                </a:cxn>
                <a:cxn ang="0">
                  <a:pos x="25" y="68"/>
                </a:cxn>
                <a:cxn ang="0">
                  <a:pos x="25" y="63"/>
                </a:cxn>
                <a:cxn ang="0">
                  <a:pos x="15" y="63"/>
                </a:cxn>
                <a:cxn ang="0">
                  <a:pos x="0" y="47"/>
                </a:cxn>
                <a:cxn ang="0">
                  <a:pos x="0" y="0"/>
                </a:cxn>
              </a:cxnLst>
              <a:rect l="0" t="0" r="r" b="b"/>
              <a:pathLst>
                <a:path w="178" h="142">
                  <a:moveTo>
                    <a:pt x="0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75" y="16"/>
                    <a:pt x="75" y="32"/>
                    <a:pt x="75" y="48"/>
                  </a:cubicBezTo>
                  <a:cubicBezTo>
                    <a:pt x="75" y="59"/>
                    <a:pt x="67" y="63"/>
                    <a:pt x="57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9"/>
                    <a:pt x="49" y="70"/>
                    <a:pt x="48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8"/>
                    <a:pt x="42" y="110"/>
                    <a:pt x="43" y="111"/>
                  </a:cubicBezTo>
                  <a:cubicBezTo>
                    <a:pt x="44" y="116"/>
                    <a:pt x="48" y="119"/>
                    <a:pt x="53" y="121"/>
                  </a:cubicBezTo>
                  <a:cubicBezTo>
                    <a:pt x="55" y="122"/>
                    <a:pt x="57" y="122"/>
                    <a:pt x="60" y="122"/>
                  </a:cubicBezTo>
                  <a:cubicBezTo>
                    <a:pt x="62" y="122"/>
                    <a:pt x="65" y="122"/>
                    <a:pt x="67" y="121"/>
                  </a:cubicBezTo>
                  <a:cubicBezTo>
                    <a:pt x="71" y="119"/>
                    <a:pt x="75" y="115"/>
                    <a:pt x="76" y="104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60"/>
                    <a:pt x="80" y="54"/>
                    <a:pt x="87" y="50"/>
                  </a:cubicBezTo>
                  <a:cubicBezTo>
                    <a:pt x="91" y="48"/>
                    <a:pt x="95" y="47"/>
                    <a:pt x="99" y="47"/>
                  </a:cubicBezTo>
                  <a:cubicBezTo>
                    <a:pt x="104" y="47"/>
                    <a:pt x="108" y="48"/>
                    <a:pt x="112" y="49"/>
                  </a:cubicBezTo>
                  <a:cubicBezTo>
                    <a:pt x="123" y="52"/>
                    <a:pt x="132" y="60"/>
                    <a:pt x="134" y="70"/>
                  </a:cubicBezTo>
                  <a:cubicBezTo>
                    <a:pt x="135" y="77"/>
                    <a:pt x="136" y="84"/>
                    <a:pt x="136" y="93"/>
                  </a:cubicBezTo>
                  <a:cubicBezTo>
                    <a:pt x="137" y="101"/>
                    <a:pt x="137" y="109"/>
                    <a:pt x="137" y="119"/>
                  </a:cubicBezTo>
                  <a:cubicBezTo>
                    <a:pt x="138" y="124"/>
                    <a:pt x="142" y="127"/>
                    <a:pt x="146" y="128"/>
                  </a:cubicBezTo>
                  <a:cubicBezTo>
                    <a:pt x="148" y="128"/>
                    <a:pt x="151" y="129"/>
                    <a:pt x="153" y="129"/>
                  </a:cubicBezTo>
                  <a:cubicBezTo>
                    <a:pt x="155" y="129"/>
                    <a:pt x="157" y="128"/>
                    <a:pt x="159" y="127"/>
                  </a:cubicBezTo>
                  <a:cubicBezTo>
                    <a:pt x="163" y="126"/>
                    <a:pt x="165" y="124"/>
                    <a:pt x="165" y="120"/>
                  </a:cubicBezTo>
                  <a:cubicBezTo>
                    <a:pt x="165" y="120"/>
                    <a:pt x="165" y="119"/>
                    <a:pt x="165" y="119"/>
                  </a:cubicBezTo>
                  <a:cubicBezTo>
                    <a:pt x="165" y="60"/>
                    <a:pt x="165" y="60"/>
                    <a:pt x="165" y="60"/>
                  </a:cubicBezTo>
                  <a:cubicBezTo>
                    <a:pt x="165" y="57"/>
                    <a:pt x="168" y="54"/>
                    <a:pt x="172" y="54"/>
                  </a:cubicBezTo>
                  <a:cubicBezTo>
                    <a:pt x="175" y="54"/>
                    <a:pt x="178" y="57"/>
                    <a:pt x="178" y="60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178" y="119"/>
                    <a:pt x="178" y="120"/>
                    <a:pt x="178" y="121"/>
                  </a:cubicBezTo>
                  <a:cubicBezTo>
                    <a:pt x="178" y="130"/>
                    <a:pt x="172" y="136"/>
                    <a:pt x="164" y="139"/>
                  </a:cubicBezTo>
                  <a:cubicBezTo>
                    <a:pt x="161" y="140"/>
                    <a:pt x="157" y="141"/>
                    <a:pt x="153" y="141"/>
                  </a:cubicBezTo>
                  <a:cubicBezTo>
                    <a:pt x="150" y="142"/>
                    <a:pt x="146" y="141"/>
                    <a:pt x="142" y="140"/>
                  </a:cubicBezTo>
                  <a:cubicBezTo>
                    <a:pt x="136" y="138"/>
                    <a:pt x="130" y="134"/>
                    <a:pt x="127" y="128"/>
                  </a:cubicBezTo>
                  <a:cubicBezTo>
                    <a:pt x="126" y="125"/>
                    <a:pt x="125" y="123"/>
                    <a:pt x="125" y="120"/>
                  </a:cubicBezTo>
                  <a:cubicBezTo>
                    <a:pt x="125" y="120"/>
                    <a:pt x="125" y="120"/>
                    <a:pt x="125" y="119"/>
                  </a:cubicBezTo>
                  <a:cubicBezTo>
                    <a:pt x="125" y="117"/>
                    <a:pt x="125" y="115"/>
                    <a:pt x="125" y="113"/>
                  </a:cubicBezTo>
                  <a:cubicBezTo>
                    <a:pt x="124" y="106"/>
                    <a:pt x="124" y="100"/>
                    <a:pt x="124" y="94"/>
                  </a:cubicBezTo>
                  <a:cubicBezTo>
                    <a:pt x="123" y="86"/>
                    <a:pt x="122" y="78"/>
                    <a:pt x="121" y="72"/>
                  </a:cubicBezTo>
                  <a:cubicBezTo>
                    <a:pt x="120" y="67"/>
                    <a:pt x="115" y="63"/>
                    <a:pt x="108" y="61"/>
                  </a:cubicBezTo>
                  <a:cubicBezTo>
                    <a:pt x="106" y="60"/>
                    <a:pt x="103" y="60"/>
                    <a:pt x="100" y="60"/>
                  </a:cubicBezTo>
                  <a:cubicBezTo>
                    <a:pt x="97" y="60"/>
                    <a:pt x="95" y="60"/>
                    <a:pt x="93" y="61"/>
                  </a:cubicBezTo>
                  <a:cubicBezTo>
                    <a:pt x="90" y="63"/>
                    <a:pt x="88" y="66"/>
                    <a:pt x="88" y="70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8" y="104"/>
                    <a:pt x="89" y="105"/>
                    <a:pt x="88" y="107"/>
                  </a:cubicBezTo>
                  <a:cubicBezTo>
                    <a:pt x="88" y="121"/>
                    <a:pt x="81" y="129"/>
                    <a:pt x="72" y="133"/>
                  </a:cubicBezTo>
                  <a:cubicBezTo>
                    <a:pt x="68" y="134"/>
                    <a:pt x="64" y="135"/>
                    <a:pt x="60" y="135"/>
                  </a:cubicBezTo>
                  <a:cubicBezTo>
                    <a:pt x="56" y="135"/>
                    <a:pt x="52" y="134"/>
                    <a:pt x="48" y="133"/>
                  </a:cubicBezTo>
                  <a:cubicBezTo>
                    <a:pt x="39" y="129"/>
                    <a:pt x="31" y="122"/>
                    <a:pt x="30" y="110"/>
                  </a:cubicBezTo>
                  <a:cubicBezTo>
                    <a:pt x="30" y="110"/>
                    <a:pt x="30" y="109"/>
                    <a:pt x="30" y="108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6" y="70"/>
                    <a:pt x="25" y="69"/>
                    <a:pt x="25" y="68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6" y="63"/>
                    <a:pt x="0" y="55"/>
                    <a:pt x="0" y="4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34" name="Freeform 33"/>
            <p:cNvSpPr/>
            <p:nvPr/>
          </p:nvSpPr>
          <p:spPr bwMode="auto">
            <a:xfrm>
              <a:off x="6500813" y="1192213"/>
              <a:ext cx="30163" cy="16033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11" y="5"/>
                </a:cxn>
                <a:cxn ang="0">
                  <a:pos x="11" y="56"/>
                </a:cxn>
                <a:cxn ang="0">
                  <a:pos x="0" y="56"/>
                </a:cxn>
                <a:cxn ang="0">
                  <a:pos x="0" y="5"/>
                </a:cxn>
                <a:cxn ang="0">
                  <a:pos x="6" y="0"/>
                </a:cxn>
              </a:cxnLst>
              <a:rect l="0" t="0" r="r" b="b"/>
              <a:pathLst>
                <a:path w="11" h="56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35" name="Freeform 34"/>
            <p:cNvSpPr/>
            <p:nvPr/>
          </p:nvSpPr>
          <p:spPr bwMode="auto">
            <a:xfrm>
              <a:off x="6627813" y="1192213"/>
              <a:ext cx="28575" cy="1603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10" y="5"/>
                </a:cxn>
                <a:cxn ang="0">
                  <a:pos x="10" y="56"/>
                </a:cxn>
                <a:cxn ang="0">
                  <a:pos x="0" y="56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5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4802493" y="3916098"/>
            <a:ext cx="468978" cy="491168"/>
            <a:chOff x="4776788" y="1201738"/>
            <a:chExt cx="503238" cy="527050"/>
          </a:xfrm>
          <a:solidFill>
            <a:schemeClr val="tx2"/>
          </a:solidFill>
        </p:grpSpPr>
        <p:sp>
          <p:nvSpPr>
            <p:cNvPr id="126" name="Freeform 35"/>
            <p:cNvSpPr>
              <a:spLocks noEditPoints="1"/>
            </p:cNvSpPr>
            <p:nvPr/>
          </p:nvSpPr>
          <p:spPr bwMode="auto">
            <a:xfrm>
              <a:off x="4776788" y="1201738"/>
              <a:ext cx="312738" cy="5270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101" y="46"/>
                </a:cxn>
                <a:cxn ang="0">
                  <a:pos x="101" y="61"/>
                </a:cxn>
                <a:cxn ang="0">
                  <a:pos x="95" y="61"/>
                </a:cxn>
                <a:cxn ang="0">
                  <a:pos x="95" y="47"/>
                </a:cxn>
                <a:cxn ang="0">
                  <a:pos x="55" y="7"/>
                </a:cxn>
                <a:cxn ang="0">
                  <a:pos x="55" y="7"/>
                </a:cxn>
                <a:cxn ang="0">
                  <a:pos x="14" y="47"/>
                </a:cxn>
                <a:cxn ang="0">
                  <a:pos x="14" y="61"/>
                </a:cxn>
                <a:cxn ang="0">
                  <a:pos x="8" y="61"/>
                </a:cxn>
                <a:cxn ang="0">
                  <a:pos x="8" y="46"/>
                </a:cxn>
                <a:cxn ang="0">
                  <a:pos x="55" y="0"/>
                </a:cxn>
                <a:cxn ang="0">
                  <a:pos x="6" y="173"/>
                </a:cxn>
                <a:cxn ang="0">
                  <a:pos x="16" y="173"/>
                </a:cxn>
                <a:cxn ang="0">
                  <a:pos x="46" y="165"/>
                </a:cxn>
                <a:cxn ang="0">
                  <a:pos x="46" y="152"/>
                </a:cxn>
                <a:cxn ang="0">
                  <a:pos x="8" y="107"/>
                </a:cxn>
                <a:cxn ang="0">
                  <a:pos x="8" y="72"/>
                </a:cxn>
                <a:cxn ang="0">
                  <a:pos x="14" y="72"/>
                </a:cxn>
                <a:cxn ang="0">
                  <a:pos x="14" y="106"/>
                </a:cxn>
                <a:cxn ang="0">
                  <a:pos x="55" y="146"/>
                </a:cxn>
                <a:cxn ang="0">
                  <a:pos x="55" y="146"/>
                </a:cxn>
                <a:cxn ang="0">
                  <a:pos x="95" y="106"/>
                </a:cxn>
                <a:cxn ang="0">
                  <a:pos x="95" y="72"/>
                </a:cxn>
                <a:cxn ang="0">
                  <a:pos x="101" y="72"/>
                </a:cxn>
                <a:cxn ang="0">
                  <a:pos x="101" y="107"/>
                </a:cxn>
                <a:cxn ang="0">
                  <a:pos x="64" y="152"/>
                </a:cxn>
                <a:cxn ang="0">
                  <a:pos x="64" y="165"/>
                </a:cxn>
                <a:cxn ang="0">
                  <a:pos x="94" y="173"/>
                </a:cxn>
                <a:cxn ang="0">
                  <a:pos x="105" y="173"/>
                </a:cxn>
                <a:cxn ang="0">
                  <a:pos x="110" y="178"/>
                </a:cxn>
                <a:cxn ang="0">
                  <a:pos x="110" y="179"/>
                </a:cxn>
                <a:cxn ang="0">
                  <a:pos x="105" y="184"/>
                </a:cxn>
                <a:cxn ang="0">
                  <a:pos x="6" y="184"/>
                </a:cxn>
                <a:cxn ang="0">
                  <a:pos x="0" y="179"/>
                </a:cxn>
                <a:cxn ang="0">
                  <a:pos x="0" y="178"/>
                </a:cxn>
                <a:cxn ang="0">
                  <a:pos x="6" y="173"/>
                </a:cxn>
              </a:cxnLst>
              <a:rect l="0" t="0" r="r" b="b"/>
              <a:pathLst>
                <a:path w="110" h="184">
                  <a:moveTo>
                    <a:pt x="55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80" y="0"/>
                    <a:pt x="101" y="20"/>
                    <a:pt x="101" y="46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25"/>
                    <a:pt x="77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32" y="7"/>
                    <a:pt x="14" y="25"/>
                    <a:pt x="14" y="47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20"/>
                    <a:pt x="29" y="0"/>
                    <a:pt x="55" y="0"/>
                  </a:cubicBezTo>
                  <a:close/>
                  <a:moveTo>
                    <a:pt x="6" y="173"/>
                  </a:moveTo>
                  <a:cubicBezTo>
                    <a:pt x="16" y="173"/>
                    <a:pt x="16" y="173"/>
                    <a:pt x="16" y="173"/>
                  </a:cubicBezTo>
                  <a:cubicBezTo>
                    <a:pt x="16" y="169"/>
                    <a:pt x="29" y="166"/>
                    <a:pt x="46" y="165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24" y="148"/>
                    <a:pt x="8" y="129"/>
                    <a:pt x="8" y="107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28"/>
                    <a:pt x="32" y="146"/>
                    <a:pt x="55" y="146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77" y="146"/>
                    <a:pt x="95" y="128"/>
                    <a:pt x="95" y="106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1" y="107"/>
                    <a:pt x="101" y="107"/>
                    <a:pt x="101" y="107"/>
                  </a:cubicBezTo>
                  <a:cubicBezTo>
                    <a:pt x="101" y="129"/>
                    <a:pt x="85" y="148"/>
                    <a:pt x="64" y="152"/>
                  </a:cubicBezTo>
                  <a:cubicBezTo>
                    <a:pt x="64" y="165"/>
                    <a:pt x="64" y="165"/>
                    <a:pt x="64" y="165"/>
                  </a:cubicBezTo>
                  <a:cubicBezTo>
                    <a:pt x="81" y="166"/>
                    <a:pt x="94" y="169"/>
                    <a:pt x="94" y="173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7" y="173"/>
                    <a:pt x="110" y="175"/>
                    <a:pt x="110" y="178"/>
                  </a:cubicBezTo>
                  <a:cubicBezTo>
                    <a:pt x="110" y="179"/>
                    <a:pt x="110" y="179"/>
                    <a:pt x="110" y="179"/>
                  </a:cubicBezTo>
                  <a:cubicBezTo>
                    <a:pt x="110" y="181"/>
                    <a:pt x="107" y="184"/>
                    <a:pt x="105" y="184"/>
                  </a:cubicBezTo>
                  <a:cubicBezTo>
                    <a:pt x="6" y="184"/>
                    <a:pt x="6" y="184"/>
                    <a:pt x="6" y="184"/>
                  </a:cubicBezTo>
                  <a:cubicBezTo>
                    <a:pt x="3" y="184"/>
                    <a:pt x="0" y="181"/>
                    <a:pt x="0" y="179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5"/>
                    <a:pt x="3" y="173"/>
                    <a:pt x="6" y="173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27" name="Freeform 36"/>
            <p:cNvSpPr>
              <a:spLocks noEditPoints="1"/>
            </p:cNvSpPr>
            <p:nvPr/>
          </p:nvSpPr>
          <p:spPr bwMode="auto">
            <a:xfrm>
              <a:off x="5124450" y="1355725"/>
              <a:ext cx="111125" cy="112713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9" y="16"/>
                </a:cxn>
                <a:cxn ang="0">
                  <a:pos x="0" y="16"/>
                </a:cxn>
                <a:cxn ang="0">
                  <a:pos x="20" y="0"/>
                </a:cxn>
                <a:cxn ang="0">
                  <a:pos x="39" y="23"/>
                </a:cxn>
                <a:cxn ang="0">
                  <a:pos x="20" y="39"/>
                </a:cxn>
                <a:cxn ang="0">
                  <a:pos x="0" y="23"/>
                </a:cxn>
                <a:cxn ang="0">
                  <a:pos x="39" y="23"/>
                </a:cxn>
              </a:cxnLst>
              <a:rect l="0" t="0" r="r" b="b"/>
              <a:pathLst>
                <a:path w="39" h="39">
                  <a:moveTo>
                    <a:pt x="20" y="0"/>
                  </a:moveTo>
                  <a:cubicBezTo>
                    <a:pt x="29" y="0"/>
                    <a:pt x="37" y="7"/>
                    <a:pt x="39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7"/>
                    <a:pt x="10" y="0"/>
                    <a:pt x="20" y="0"/>
                  </a:cubicBezTo>
                  <a:close/>
                  <a:moveTo>
                    <a:pt x="39" y="23"/>
                  </a:moveTo>
                  <a:cubicBezTo>
                    <a:pt x="37" y="32"/>
                    <a:pt x="29" y="39"/>
                    <a:pt x="20" y="39"/>
                  </a:cubicBezTo>
                  <a:cubicBezTo>
                    <a:pt x="10" y="39"/>
                    <a:pt x="2" y="32"/>
                    <a:pt x="0" y="23"/>
                  </a:cubicBezTo>
                  <a:lnTo>
                    <a:pt x="3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28" name="Freeform 37"/>
            <p:cNvSpPr/>
            <p:nvPr/>
          </p:nvSpPr>
          <p:spPr bwMode="auto">
            <a:xfrm>
              <a:off x="5157788" y="1479550"/>
              <a:ext cx="42863" cy="19367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54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15" y="0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cubicBezTo>
                    <a:pt x="15" y="54"/>
                    <a:pt x="15" y="54"/>
                    <a:pt x="15" y="54"/>
                  </a:cubicBezTo>
                  <a:cubicBezTo>
                    <a:pt x="15" y="62"/>
                    <a:pt x="12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3" y="68"/>
                    <a:pt x="0" y="62"/>
                    <a:pt x="0" y="5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29" name="Freeform 38"/>
            <p:cNvSpPr/>
            <p:nvPr/>
          </p:nvSpPr>
          <p:spPr bwMode="auto">
            <a:xfrm>
              <a:off x="4852988" y="1252538"/>
              <a:ext cx="157163" cy="3270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55" y="28"/>
                </a:cxn>
                <a:cxn ang="0">
                  <a:pos x="55" y="86"/>
                </a:cxn>
                <a:cxn ang="0">
                  <a:pos x="27" y="114"/>
                </a:cxn>
                <a:cxn ang="0">
                  <a:pos x="27" y="114"/>
                </a:cxn>
                <a:cxn ang="0">
                  <a:pos x="0" y="86"/>
                </a:cxn>
                <a:cxn ang="0">
                  <a:pos x="0" y="28"/>
                </a:cxn>
                <a:cxn ang="0">
                  <a:pos x="27" y="0"/>
                </a:cxn>
              </a:cxnLst>
              <a:rect l="0" t="0" r="r" b="b"/>
              <a:pathLst>
                <a:path w="55" h="114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55" y="12"/>
                    <a:pt x="55" y="28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101"/>
                    <a:pt x="42" y="114"/>
                    <a:pt x="27" y="114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12" y="114"/>
                    <a:pt x="0" y="101"/>
                    <a:pt x="0" y="8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2" y="0"/>
                    <a:pt x="27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30" name="Freeform 39"/>
            <p:cNvSpPr/>
            <p:nvPr/>
          </p:nvSpPr>
          <p:spPr bwMode="auto">
            <a:xfrm>
              <a:off x="5078413" y="1241425"/>
              <a:ext cx="201613" cy="57150"/>
            </a:xfrm>
            <a:custGeom>
              <a:avLst/>
              <a:gdLst/>
              <a:ahLst/>
              <a:cxnLst>
                <a:cxn ang="0">
                  <a:pos x="1" y="14"/>
                </a:cxn>
                <a:cxn ang="0">
                  <a:pos x="1" y="18"/>
                </a:cxn>
                <a:cxn ang="0">
                  <a:pos x="5" y="19"/>
                </a:cxn>
                <a:cxn ang="0">
                  <a:pos x="35" y="6"/>
                </a:cxn>
                <a:cxn ang="0">
                  <a:pos x="66" y="18"/>
                </a:cxn>
                <a:cxn ang="0">
                  <a:pos x="70" y="17"/>
                </a:cxn>
                <a:cxn ang="0">
                  <a:pos x="70" y="13"/>
                </a:cxn>
                <a:cxn ang="0">
                  <a:pos x="35" y="0"/>
                </a:cxn>
                <a:cxn ang="0">
                  <a:pos x="1" y="14"/>
                </a:cxn>
              </a:cxnLst>
              <a:rect l="0" t="0" r="r" b="b"/>
              <a:pathLst>
                <a:path w="71" h="20">
                  <a:moveTo>
                    <a:pt x="1" y="14"/>
                  </a:moveTo>
                  <a:cubicBezTo>
                    <a:pt x="0" y="15"/>
                    <a:pt x="0" y="17"/>
                    <a:pt x="1" y="18"/>
                  </a:cubicBezTo>
                  <a:cubicBezTo>
                    <a:pt x="2" y="19"/>
                    <a:pt x="4" y="20"/>
                    <a:pt x="5" y="19"/>
                  </a:cubicBezTo>
                  <a:cubicBezTo>
                    <a:pt x="14" y="10"/>
                    <a:pt x="25" y="6"/>
                    <a:pt x="35" y="6"/>
                  </a:cubicBezTo>
                  <a:cubicBezTo>
                    <a:pt x="46" y="6"/>
                    <a:pt x="57" y="10"/>
                    <a:pt x="66" y="18"/>
                  </a:cubicBezTo>
                  <a:cubicBezTo>
                    <a:pt x="68" y="19"/>
                    <a:pt x="69" y="19"/>
                    <a:pt x="70" y="17"/>
                  </a:cubicBezTo>
                  <a:cubicBezTo>
                    <a:pt x="71" y="16"/>
                    <a:pt x="71" y="14"/>
                    <a:pt x="70" y="13"/>
                  </a:cubicBezTo>
                  <a:cubicBezTo>
                    <a:pt x="59" y="5"/>
                    <a:pt x="47" y="0"/>
                    <a:pt x="35" y="0"/>
                  </a:cubicBezTo>
                  <a:cubicBezTo>
                    <a:pt x="23" y="1"/>
                    <a:pt x="11" y="5"/>
                    <a:pt x="1" y="14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31" name="Freeform 40"/>
            <p:cNvSpPr/>
            <p:nvPr/>
          </p:nvSpPr>
          <p:spPr bwMode="auto">
            <a:xfrm>
              <a:off x="5097463" y="1276350"/>
              <a:ext cx="163513" cy="47625"/>
            </a:xfrm>
            <a:custGeom>
              <a:avLst/>
              <a:gdLst/>
              <a:ahLst/>
              <a:cxnLst>
                <a:cxn ang="0">
                  <a:pos x="1" y="11"/>
                </a:cxn>
                <a:cxn ang="0">
                  <a:pos x="1" y="16"/>
                </a:cxn>
                <a:cxn ang="0">
                  <a:pos x="5" y="16"/>
                </a:cxn>
                <a:cxn ang="0">
                  <a:pos x="28" y="6"/>
                </a:cxn>
                <a:cxn ang="0">
                  <a:pos x="52" y="16"/>
                </a:cxn>
                <a:cxn ang="0">
                  <a:pos x="56" y="15"/>
                </a:cxn>
                <a:cxn ang="0">
                  <a:pos x="56" y="11"/>
                </a:cxn>
                <a:cxn ang="0">
                  <a:pos x="28" y="0"/>
                </a:cxn>
                <a:cxn ang="0">
                  <a:pos x="1" y="11"/>
                </a:cxn>
              </a:cxnLst>
              <a:rect l="0" t="0" r="r" b="b"/>
              <a:pathLst>
                <a:path w="57" h="17">
                  <a:moveTo>
                    <a:pt x="1" y="11"/>
                  </a:moveTo>
                  <a:cubicBezTo>
                    <a:pt x="0" y="13"/>
                    <a:pt x="0" y="14"/>
                    <a:pt x="1" y="16"/>
                  </a:cubicBezTo>
                  <a:cubicBezTo>
                    <a:pt x="2" y="17"/>
                    <a:pt x="3" y="17"/>
                    <a:pt x="5" y="16"/>
                  </a:cubicBezTo>
                  <a:cubicBezTo>
                    <a:pt x="11" y="9"/>
                    <a:pt x="20" y="6"/>
                    <a:pt x="28" y="6"/>
                  </a:cubicBezTo>
                  <a:cubicBezTo>
                    <a:pt x="36" y="6"/>
                    <a:pt x="45" y="9"/>
                    <a:pt x="52" y="16"/>
                  </a:cubicBezTo>
                  <a:cubicBezTo>
                    <a:pt x="53" y="17"/>
                    <a:pt x="55" y="16"/>
                    <a:pt x="56" y="15"/>
                  </a:cubicBezTo>
                  <a:cubicBezTo>
                    <a:pt x="57" y="14"/>
                    <a:pt x="57" y="12"/>
                    <a:pt x="56" y="11"/>
                  </a:cubicBezTo>
                  <a:cubicBezTo>
                    <a:pt x="47" y="4"/>
                    <a:pt x="38" y="0"/>
                    <a:pt x="28" y="0"/>
                  </a:cubicBezTo>
                  <a:cubicBezTo>
                    <a:pt x="18" y="0"/>
                    <a:pt x="8" y="4"/>
                    <a:pt x="1" y="1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32" name="Freeform 41"/>
            <p:cNvSpPr/>
            <p:nvPr/>
          </p:nvSpPr>
          <p:spPr bwMode="auto">
            <a:xfrm>
              <a:off x="5114925" y="1309688"/>
              <a:ext cx="128588" cy="41275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22" y="6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3" y="8"/>
                </a:cxn>
                <a:cxn ang="0">
                  <a:pos x="22" y="0"/>
                </a:cxn>
                <a:cxn ang="0">
                  <a:pos x="1" y="9"/>
                </a:cxn>
              </a:cxnLst>
              <a:rect l="0" t="0" r="r" b="b"/>
              <a:pathLst>
                <a:path w="45" h="14">
                  <a:moveTo>
                    <a:pt x="1" y="9"/>
                  </a:moveTo>
                  <a:cubicBezTo>
                    <a:pt x="0" y="10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10" y="8"/>
                    <a:pt x="16" y="6"/>
                    <a:pt x="22" y="6"/>
                  </a:cubicBezTo>
                  <a:cubicBezTo>
                    <a:pt x="28" y="5"/>
                    <a:pt x="34" y="7"/>
                    <a:pt x="40" y="12"/>
                  </a:cubicBezTo>
                  <a:cubicBezTo>
                    <a:pt x="41" y="13"/>
                    <a:pt x="43" y="13"/>
                    <a:pt x="44" y="12"/>
                  </a:cubicBezTo>
                  <a:cubicBezTo>
                    <a:pt x="45" y="10"/>
                    <a:pt x="45" y="9"/>
                    <a:pt x="43" y="8"/>
                  </a:cubicBezTo>
                  <a:cubicBezTo>
                    <a:pt x="37" y="2"/>
                    <a:pt x="29" y="0"/>
                    <a:pt x="22" y="0"/>
                  </a:cubicBezTo>
                  <a:cubicBezTo>
                    <a:pt x="14" y="0"/>
                    <a:pt x="7" y="3"/>
                    <a:pt x="1" y="9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3938511" y="3853961"/>
            <a:ext cx="574016" cy="563660"/>
            <a:chOff x="3849688" y="1135063"/>
            <a:chExt cx="615950" cy="604837"/>
          </a:xfrm>
          <a:solidFill>
            <a:schemeClr val="tx2"/>
          </a:solidFill>
        </p:grpSpPr>
        <p:sp>
          <p:nvSpPr>
            <p:cNvPr id="121" name="Freeform 42"/>
            <p:cNvSpPr/>
            <p:nvPr/>
          </p:nvSpPr>
          <p:spPr bwMode="auto">
            <a:xfrm>
              <a:off x="4276725" y="1454150"/>
              <a:ext cx="66675" cy="28575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12" y="0"/>
                </a:cxn>
                <a:cxn ang="0">
                  <a:pos x="3" y="4"/>
                </a:cxn>
                <a:cxn ang="0">
                  <a:pos x="0" y="12"/>
                </a:cxn>
                <a:cxn ang="0">
                  <a:pos x="0" y="89"/>
                </a:cxn>
                <a:cxn ang="0">
                  <a:pos x="3" y="97"/>
                </a:cxn>
                <a:cxn ang="0">
                  <a:pos x="12" y="100"/>
                </a:cxn>
                <a:cxn ang="0">
                  <a:pos x="20" y="97"/>
                </a:cxn>
                <a:cxn ang="0">
                  <a:pos x="23" y="89"/>
                </a:cxn>
                <a:cxn ang="0">
                  <a:pos x="23" y="12"/>
                </a:cxn>
                <a:cxn ang="0">
                  <a:pos x="20" y="4"/>
                </a:cxn>
              </a:cxnLst>
              <a:rect l="0" t="0" r="r" b="b"/>
              <a:pathLst>
                <a:path w="23" h="100">
                  <a:moveTo>
                    <a:pt x="20" y="4"/>
                  </a:moveTo>
                  <a:cubicBezTo>
                    <a:pt x="18" y="2"/>
                    <a:pt x="15" y="0"/>
                    <a:pt x="12" y="0"/>
                  </a:cubicBezTo>
                  <a:cubicBezTo>
                    <a:pt x="8" y="0"/>
                    <a:pt x="5" y="2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2"/>
                    <a:pt x="1" y="95"/>
                    <a:pt x="3" y="97"/>
                  </a:cubicBezTo>
                  <a:cubicBezTo>
                    <a:pt x="5" y="99"/>
                    <a:pt x="8" y="100"/>
                    <a:pt x="12" y="100"/>
                  </a:cubicBezTo>
                  <a:cubicBezTo>
                    <a:pt x="15" y="100"/>
                    <a:pt x="18" y="99"/>
                    <a:pt x="20" y="97"/>
                  </a:cubicBezTo>
                  <a:cubicBezTo>
                    <a:pt x="22" y="95"/>
                    <a:pt x="23" y="92"/>
                    <a:pt x="23" y="8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2" y="6"/>
                    <a:pt x="20" y="4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22" name="Freeform 43"/>
            <p:cNvSpPr/>
            <p:nvPr/>
          </p:nvSpPr>
          <p:spPr bwMode="auto">
            <a:xfrm>
              <a:off x="3963988" y="1450975"/>
              <a:ext cx="65088" cy="2889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11" y="0"/>
                </a:cxn>
                <a:cxn ang="0">
                  <a:pos x="3" y="4"/>
                </a:cxn>
                <a:cxn ang="0">
                  <a:pos x="0" y="12"/>
                </a:cxn>
                <a:cxn ang="0">
                  <a:pos x="0" y="89"/>
                </a:cxn>
                <a:cxn ang="0">
                  <a:pos x="3" y="97"/>
                </a:cxn>
                <a:cxn ang="0">
                  <a:pos x="11" y="101"/>
                </a:cxn>
                <a:cxn ang="0">
                  <a:pos x="20" y="97"/>
                </a:cxn>
                <a:cxn ang="0">
                  <a:pos x="23" y="89"/>
                </a:cxn>
                <a:cxn ang="0">
                  <a:pos x="23" y="12"/>
                </a:cxn>
                <a:cxn ang="0">
                  <a:pos x="20" y="4"/>
                </a:cxn>
              </a:cxnLst>
              <a:rect l="0" t="0" r="r" b="b"/>
              <a:pathLst>
                <a:path w="23" h="101">
                  <a:moveTo>
                    <a:pt x="20" y="4"/>
                  </a:moveTo>
                  <a:cubicBezTo>
                    <a:pt x="18" y="2"/>
                    <a:pt x="15" y="0"/>
                    <a:pt x="11" y="0"/>
                  </a:cubicBezTo>
                  <a:cubicBezTo>
                    <a:pt x="8" y="0"/>
                    <a:pt x="5" y="2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2"/>
                    <a:pt x="1" y="95"/>
                    <a:pt x="3" y="97"/>
                  </a:cubicBezTo>
                  <a:cubicBezTo>
                    <a:pt x="5" y="99"/>
                    <a:pt x="8" y="101"/>
                    <a:pt x="11" y="101"/>
                  </a:cubicBezTo>
                  <a:cubicBezTo>
                    <a:pt x="15" y="101"/>
                    <a:pt x="18" y="99"/>
                    <a:pt x="20" y="97"/>
                  </a:cubicBezTo>
                  <a:cubicBezTo>
                    <a:pt x="22" y="95"/>
                    <a:pt x="23" y="92"/>
                    <a:pt x="23" y="8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2" y="6"/>
                    <a:pt x="20" y="4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23" name="Freeform 44"/>
            <p:cNvSpPr/>
            <p:nvPr/>
          </p:nvSpPr>
          <p:spPr bwMode="auto">
            <a:xfrm>
              <a:off x="3849688" y="1135063"/>
              <a:ext cx="615950" cy="401638"/>
            </a:xfrm>
            <a:custGeom>
              <a:avLst/>
              <a:gdLst/>
              <a:ahLst/>
              <a:cxnLst>
                <a:cxn ang="0">
                  <a:pos x="212" y="140"/>
                </a:cxn>
                <a:cxn ang="0">
                  <a:pos x="194" y="62"/>
                </a:cxn>
                <a:cxn ang="0">
                  <a:pos x="187" y="52"/>
                </a:cxn>
                <a:cxn ang="0">
                  <a:pos x="177" y="34"/>
                </a:cxn>
                <a:cxn ang="0">
                  <a:pos x="58" y="22"/>
                </a:cxn>
                <a:cxn ang="0">
                  <a:pos x="34" y="44"/>
                </a:cxn>
                <a:cxn ang="0">
                  <a:pos x="30" y="48"/>
                </a:cxn>
                <a:cxn ang="0">
                  <a:pos x="1" y="138"/>
                </a:cxn>
                <a:cxn ang="0">
                  <a:pos x="6" y="132"/>
                </a:cxn>
                <a:cxn ang="0">
                  <a:pos x="15" y="124"/>
                </a:cxn>
                <a:cxn ang="0">
                  <a:pos x="43" y="54"/>
                </a:cxn>
                <a:cxn ang="0">
                  <a:pos x="64" y="44"/>
                </a:cxn>
                <a:cxn ang="0">
                  <a:pos x="160" y="50"/>
                </a:cxn>
                <a:cxn ang="0">
                  <a:pos x="170" y="56"/>
                </a:cxn>
                <a:cxn ang="0">
                  <a:pos x="197" y="125"/>
                </a:cxn>
                <a:cxn ang="0">
                  <a:pos x="207" y="133"/>
                </a:cxn>
                <a:cxn ang="0">
                  <a:pos x="212" y="140"/>
                </a:cxn>
              </a:cxnLst>
              <a:rect l="0" t="0" r="r" b="b"/>
              <a:pathLst>
                <a:path w="216" h="140">
                  <a:moveTo>
                    <a:pt x="212" y="140"/>
                  </a:moveTo>
                  <a:cubicBezTo>
                    <a:pt x="216" y="110"/>
                    <a:pt x="208" y="85"/>
                    <a:pt x="194" y="62"/>
                  </a:cubicBezTo>
                  <a:cubicBezTo>
                    <a:pt x="192" y="59"/>
                    <a:pt x="189" y="55"/>
                    <a:pt x="187" y="52"/>
                  </a:cubicBezTo>
                  <a:cubicBezTo>
                    <a:pt x="188" y="48"/>
                    <a:pt x="185" y="41"/>
                    <a:pt x="177" y="34"/>
                  </a:cubicBezTo>
                  <a:cubicBezTo>
                    <a:pt x="136" y="4"/>
                    <a:pt x="98" y="0"/>
                    <a:pt x="58" y="22"/>
                  </a:cubicBezTo>
                  <a:cubicBezTo>
                    <a:pt x="53" y="25"/>
                    <a:pt x="34" y="34"/>
                    <a:pt x="34" y="44"/>
                  </a:cubicBezTo>
                  <a:cubicBezTo>
                    <a:pt x="33" y="45"/>
                    <a:pt x="32" y="47"/>
                    <a:pt x="30" y="48"/>
                  </a:cubicBezTo>
                  <a:cubicBezTo>
                    <a:pt x="9" y="70"/>
                    <a:pt x="0" y="101"/>
                    <a:pt x="1" y="138"/>
                  </a:cubicBezTo>
                  <a:cubicBezTo>
                    <a:pt x="3" y="136"/>
                    <a:pt x="4" y="134"/>
                    <a:pt x="6" y="132"/>
                  </a:cubicBezTo>
                  <a:cubicBezTo>
                    <a:pt x="9" y="128"/>
                    <a:pt x="12" y="126"/>
                    <a:pt x="15" y="124"/>
                  </a:cubicBezTo>
                  <a:cubicBezTo>
                    <a:pt x="15" y="93"/>
                    <a:pt x="26" y="70"/>
                    <a:pt x="43" y="54"/>
                  </a:cubicBezTo>
                  <a:cubicBezTo>
                    <a:pt x="50" y="55"/>
                    <a:pt x="58" y="47"/>
                    <a:pt x="64" y="44"/>
                  </a:cubicBezTo>
                  <a:cubicBezTo>
                    <a:pt x="96" y="25"/>
                    <a:pt x="128" y="28"/>
                    <a:pt x="160" y="50"/>
                  </a:cubicBezTo>
                  <a:cubicBezTo>
                    <a:pt x="164" y="53"/>
                    <a:pt x="167" y="54"/>
                    <a:pt x="170" y="56"/>
                  </a:cubicBezTo>
                  <a:cubicBezTo>
                    <a:pt x="185" y="71"/>
                    <a:pt x="196" y="94"/>
                    <a:pt x="197" y="125"/>
                  </a:cubicBezTo>
                  <a:cubicBezTo>
                    <a:pt x="201" y="127"/>
                    <a:pt x="204" y="130"/>
                    <a:pt x="207" y="133"/>
                  </a:cubicBezTo>
                  <a:cubicBezTo>
                    <a:pt x="209" y="135"/>
                    <a:pt x="210" y="137"/>
                    <a:pt x="212" y="14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24" name="Freeform 45"/>
            <p:cNvSpPr/>
            <p:nvPr/>
          </p:nvSpPr>
          <p:spPr bwMode="auto">
            <a:xfrm>
              <a:off x="4354513" y="1493838"/>
              <a:ext cx="104775" cy="214313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74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27" y="64"/>
                </a:cxn>
                <a:cxn ang="0">
                  <a:pos x="37" y="37"/>
                </a:cxn>
                <a:cxn ang="0">
                  <a:pos x="27" y="11"/>
                </a:cxn>
              </a:cxnLst>
              <a:rect l="0" t="0" r="r" b="b"/>
              <a:pathLst>
                <a:path w="37" h="75">
                  <a:moveTo>
                    <a:pt x="27" y="11"/>
                  </a:moveTo>
                  <a:cubicBezTo>
                    <a:pt x="22" y="4"/>
                    <a:pt x="14" y="0"/>
                    <a:pt x="6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" y="74"/>
                    <a:pt x="2" y="74"/>
                    <a:pt x="2" y="74"/>
                  </a:cubicBezTo>
                  <a:cubicBezTo>
                    <a:pt x="3" y="75"/>
                    <a:pt x="4" y="75"/>
                    <a:pt x="6" y="75"/>
                  </a:cubicBezTo>
                  <a:cubicBezTo>
                    <a:pt x="14" y="75"/>
                    <a:pt x="22" y="70"/>
                    <a:pt x="27" y="64"/>
                  </a:cubicBezTo>
                  <a:cubicBezTo>
                    <a:pt x="33" y="57"/>
                    <a:pt x="37" y="48"/>
                    <a:pt x="37" y="37"/>
                  </a:cubicBezTo>
                  <a:cubicBezTo>
                    <a:pt x="37" y="27"/>
                    <a:pt x="33" y="17"/>
                    <a:pt x="27" y="1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25" name="Freeform 46"/>
            <p:cNvSpPr/>
            <p:nvPr/>
          </p:nvSpPr>
          <p:spPr bwMode="auto">
            <a:xfrm>
              <a:off x="3849688" y="1487488"/>
              <a:ext cx="103188" cy="21431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9" y="11"/>
                </a:cxn>
                <a:cxn ang="0">
                  <a:pos x="0" y="38"/>
                </a:cxn>
                <a:cxn ang="0">
                  <a:pos x="9" y="64"/>
                </a:cxn>
                <a:cxn ang="0">
                  <a:pos x="31" y="75"/>
                </a:cxn>
                <a:cxn ang="0">
                  <a:pos x="34" y="75"/>
                </a:cxn>
                <a:cxn ang="0">
                  <a:pos x="36" y="75"/>
                </a:cxn>
                <a:cxn ang="0">
                  <a:pos x="36" y="1"/>
                </a:cxn>
                <a:cxn ang="0">
                  <a:pos x="34" y="1"/>
                </a:cxn>
                <a:cxn ang="0">
                  <a:pos x="31" y="0"/>
                </a:cxn>
              </a:cxnLst>
              <a:rect l="0" t="0" r="r" b="b"/>
              <a:pathLst>
                <a:path w="36" h="75">
                  <a:moveTo>
                    <a:pt x="31" y="0"/>
                  </a:moveTo>
                  <a:cubicBezTo>
                    <a:pt x="22" y="0"/>
                    <a:pt x="14" y="4"/>
                    <a:pt x="9" y="11"/>
                  </a:cubicBezTo>
                  <a:cubicBezTo>
                    <a:pt x="3" y="18"/>
                    <a:pt x="0" y="27"/>
                    <a:pt x="0" y="38"/>
                  </a:cubicBezTo>
                  <a:cubicBezTo>
                    <a:pt x="0" y="48"/>
                    <a:pt x="3" y="58"/>
                    <a:pt x="9" y="64"/>
                  </a:cubicBezTo>
                  <a:cubicBezTo>
                    <a:pt x="14" y="71"/>
                    <a:pt x="22" y="75"/>
                    <a:pt x="31" y="75"/>
                  </a:cubicBezTo>
                  <a:cubicBezTo>
                    <a:pt x="32" y="75"/>
                    <a:pt x="33" y="75"/>
                    <a:pt x="34" y="75"/>
                  </a:cubicBezTo>
                  <a:cubicBezTo>
                    <a:pt x="34" y="75"/>
                    <a:pt x="35" y="75"/>
                    <a:pt x="36" y="75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640875" y="3865798"/>
            <a:ext cx="624317" cy="625796"/>
            <a:chOff x="311150" y="1147763"/>
            <a:chExt cx="669925" cy="671513"/>
          </a:xfrm>
          <a:solidFill>
            <a:schemeClr val="tx2"/>
          </a:solidFill>
        </p:grpSpPr>
        <p:sp>
          <p:nvSpPr>
            <p:cNvPr id="114" name="Freeform 47"/>
            <p:cNvSpPr/>
            <p:nvPr/>
          </p:nvSpPr>
          <p:spPr bwMode="auto">
            <a:xfrm>
              <a:off x="311150" y="1350963"/>
              <a:ext cx="323850" cy="468313"/>
            </a:xfrm>
            <a:custGeom>
              <a:avLst/>
              <a:gdLst/>
              <a:ahLst/>
              <a:cxnLst>
                <a:cxn ang="0">
                  <a:pos x="114" y="164"/>
                </a:cxn>
                <a:cxn ang="0">
                  <a:pos x="0" y="46"/>
                </a:cxn>
                <a:cxn ang="0">
                  <a:pos x="10" y="0"/>
                </a:cxn>
                <a:cxn ang="0">
                  <a:pos x="34" y="9"/>
                </a:cxn>
                <a:cxn ang="0">
                  <a:pos x="26" y="46"/>
                </a:cxn>
                <a:cxn ang="0">
                  <a:pos x="114" y="138"/>
                </a:cxn>
                <a:cxn ang="0">
                  <a:pos x="114" y="164"/>
                </a:cxn>
              </a:cxnLst>
              <a:rect l="0" t="0" r="r" b="b"/>
              <a:pathLst>
                <a:path w="114" h="164">
                  <a:moveTo>
                    <a:pt x="114" y="164"/>
                  </a:moveTo>
                  <a:cubicBezTo>
                    <a:pt x="51" y="162"/>
                    <a:pt x="0" y="110"/>
                    <a:pt x="0" y="46"/>
                  </a:cubicBezTo>
                  <a:cubicBezTo>
                    <a:pt x="0" y="30"/>
                    <a:pt x="4" y="14"/>
                    <a:pt x="10" y="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29" y="20"/>
                    <a:pt x="26" y="33"/>
                    <a:pt x="26" y="46"/>
                  </a:cubicBezTo>
                  <a:cubicBezTo>
                    <a:pt x="26" y="96"/>
                    <a:pt x="65" y="136"/>
                    <a:pt x="114" y="138"/>
                  </a:cubicBezTo>
                  <a:lnTo>
                    <a:pt x="114" y="1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15" name="Freeform 48"/>
            <p:cNvSpPr/>
            <p:nvPr/>
          </p:nvSpPr>
          <p:spPr bwMode="auto">
            <a:xfrm>
              <a:off x="641350" y="1147763"/>
              <a:ext cx="339725" cy="43656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19" y="117"/>
                </a:cxn>
                <a:cxn ang="0">
                  <a:pos x="113" y="153"/>
                </a:cxn>
                <a:cxn ang="0">
                  <a:pos x="113" y="153"/>
                </a:cxn>
                <a:cxn ang="0">
                  <a:pos x="89" y="144"/>
                </a:cxn>
                <a:cxn ang="0">
                  <a:pos x="89" y="144"/>
                </a:cxn>
                <a:cxn ang="0">
                  <a:pos x="93" y="117"/>
                </a:cxn>
                <a:cxn ang="0">
                  <a:pos x="1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19" h="153">
                  <a:moveTo>
                    <a:pt x="1" y="0"/>
                  </a:moveTo>
                  <a:cubicBezTo>
                    <a:pt x="66" y="0"/>
                    <a:pt x="119" y="53"/>
                    <a:pt x="119" y="117"/>
                  </a:cubicBezTo>
                  <a:cubicBezTo>
                    <a:pt x="119" y="130"/>
                    <a:pt x="117" y="142"/>
                    <a:pt x="113" y="153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91" y="136"/>
                    <a:pt x="93" y="127"/>
                    <a:pt x="93" y="117"/>
                  </a:cubicBezTo>
                  <a:cubicBezTo>
                    <a:pt x="93" y="67"/>
                    <a:pt x="52" y="26"/>
                    <a:pt x="1" y="26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16" name="Oval 49"/>
            <p:cNvSpPr>
              <a:spLocks noChangeArrowheads="1"/>
            </p:cNvSpPr>
            <p:nvPr/>
          </p:nvSpPr>
          <p:spPr bwMode="auto">
            <a:xfrm>
              <a:off x="601663" y="1439863"/>
              <a:ext cx="85725" cy="8731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17" name="Freeform 50"/>
            <p:cNvSpPr/>
            <p:nvPr/>
          </p:nvSpPr>
          <p:spPr bwMode="auto">
            <a:xfrm>
              <a:off x="635000" y="1558925"/>
              <a:ext cx="328613" cy="260350"/>
            </a:xfrm>
            <a:custGeom>
              <a:avLst/>
              <a:gdLst/>
              <a:ahLst/>
              <a:cxnLst>
                <a:cxn ang="0">
                  <a:pos x="115" y="9"/>
                </a:cxn>
                <a:cxn ang="0">
                  <a:pos x="3" y="91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3" y="65"/>
                </a:cxn>
                <a:cxn ang="0">
                  <a:pos x="91" y="0"/>
                </a:cxn>
                <a:cxn ang="0">
                  <a:pos x="115" y="9"/>
                </a:cxn>
              </a:cxnLst>
              <a:rect l="0" t="0" r="r" b="b"/>
              <a:pathLst>
                <a:path w="115" h="91">
                  <a:moveTo>
                    <a:pt x="115" y="9"/>
                  </a:moveTo>
                  <a:cubicBezTo>
                    <a:pt x="100" y="57"/>
                    <a:pt x="56" y="91"/>
                    <a:pt x="3" y="91"/>
                  </a:cubicBezTo>
                  <a:cubicBezTo>
                    <a:pt x="2" y="91"/>
                    <a:pt x="1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45" y="65"/>
                    <a:pt x="79" y="38"/>
                    <a:pt x="91" y="0"/>
                  </a:cubicBezTo>
                  <a:lnTo>
                    <a:pt x="115" y="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18" name="Freeform 51"/>
            <p:cNvSpPr/>
            <p:nvPr/>
          </p:nvSpPr>
          <p:spPr bwMode="auto">
            <a:xfrm>
              <a:off x="339725" y="1147763"/>
              <a:ext cx="304800" cy="228600"/>
            </a:xfrm>
            <a:custGeom>
              <a:avLst/>
              <a:gdLst/>
              <a:ahLst/>
              <a:cxnLst>
                <a:cxn ang="0">
                  <a:pos x="106" y="26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107" y="0"/>
                </a:cxn>
                <a:cxn ang="0">
                  <a:pos x="106" y="26"/>
                </a:cxn>
              </a:cxnLst>
              <a:rect l="0" t="0" r="r" b="b"/>
              <a:pathLst>
                <a:path w="107" h="80">
                  <a:moveTo>
                    <a:pt x="106" y="26"/>
                  </a:moveTo>
                  <a:cubicBezTo>
                    <a:pt x="70" y="26"/>
                    <a:pt x="38" y="48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8" y="29"/>
                    <a:pt x="59" y="1"/>
                    <a:pt x="107" y="0"/>
                  </a:cubicBezTo>
                  <a:lnTo>
                    <a:pt x="106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19" name="Freeform 52"/>
            <p:cNvSpPr/>
            <p:nvPr/>
          </p:nvSpPr>
          <p:spPr bwMode="auto">
            <a:xfrm>
              <a:off x="647700" y="1241425"/>
              <a:ext cx="58738" cy="20637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24"/>
                </a:cxn>
                <a:cxn ang="0">
                  <a:pos x="20" y="48"/>
                </a:cxn>
                <a:cxn ang="0">
                  <a:pos x="10" y="69"/>
                </a:cxn>
                <a:cxn ang="0">
                  <a:pos x="8" y="72"/>
                </a:cxn>
                <a:cxn ang="0">
                  <a:pos x="0" y="69"/>
                </a:cxn>
                <a:cxn ang="0">
                  <a:pos x="0" y="67"/>
                </a:cxn>
                <a:cxn ang="0">
                  <a:pos x="1" y="43"/>
                </a:cxn>
                <a:cxn ang="0">
                  <a:pos x="11" y="21"/>
                </a:cxn>
                <a:cxn ang="0">
                  <a:pos x="21" y="0"/>
                </a:cxn>
              </a:cxnLst>
              <a:rect l="0" t="0" r="r" b="b"/>
              <a:pathLst>
                <a:path w="21" h="72">
                  <a:moveTo>
                    <a:pt x="21" y="0"/>
                  </a:moveTo>
                  <a:cubicBezTo>
                    <a:pt x="21" y="24"/>
                    <a:pt x="21" y="24"/>
                    <a:pt x="21" y="24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6" y="71"/>
                    <a:pt x="3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1" y="21"/>
                    <a:pt x="11" y="21"/>
                    <a:pt x="11" y="21"/>
                  </a:cubicBezTo>
                  <a:lnTo>
                    <a:pt x="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20" name="Freeform 53"/>
            <p:cNvSpPr/>
            <p:nvPr/>
          </p:nvSpPr>
          <p:spPr bwMode="auto">
            <a:xfrm>
              <a:off x="450850" y="1516063"/>
              <a:ext cx="176213" cy="127000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15" y="28"/>
                </a:cxn>
                <a:cxn ang="0">
                  <a:pos x="29" y="13"/>
                </a:cxn>
                <a:cxn ang="0">
                  <a:pos x="49" y="4"/>
                </a:cxn>
                <a:cxn ang="0">
                  <a:pos x="58" y="0"/>
                </a:cxn>
                <a:cxn ang="0">
                  <a:pos x="62" y="2"/>
                </a:cxn>
                <a:cxn ang="0">
                  <a:pos x="54" y="11"/>
                </a:cxn>
                <a:cxn ang="0">
                  <a:pos x="40" y="27"/>
                </a:cxn>
                <a:cxn ang="0">
                  <a:pos x="20" y="35"/>
                </a:cxn>
                <a:cxn ang="0">
                  <a:pos x="0" y="44"/>
                </a:cxn>
              </a:cxnLst>
              <a:rect l="0" t="0" r="r" b="b"/>
              <a:pathLst>
                <a:path w="62" h="44">
                  <a:moveTo>
                    <a:pt x="0" y="44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1"/>
                    <a:pt x="61" y="1"/>
                    <a:pt x="62" y="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20" y="35"/>
                    <a:pt x="20" y="35"/>
                    <a:pt x="20" y="3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5598423" y="3870235"/>
            <a:ext cx="537030" cy="576975"/>
            <a:chOff x="5630863" y="1152525"/>
            <a:chExt cx="576262" cy="619125"/>
          </a:xfrm>
          <a:solidFill>
            <a:schemeClr val="tx2"/>
          </a:solidFill>
        </p:grpSpPr>
        <p:sp>
          <p:nvSpPr>
            <p:cNvPr id="110" name="Freeform 54"/>
            <p:cNvSpPr/>
            <p:nvPr/>
          </p:nvSpPr>
          <p:spPr bwMode="auto">
            <a:xfrm>
              <a:off x="5630863" y="1273175"/>
              <a:ext cx="300038" cy="498475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74" y="0"/>
                </a:cxn>
                <a:cxn ang="0">
                  <a:pos x="104" y="94"/>
                </a:cxn>
                <a:cxn ang="0">
                  <a:pos x="99" y="95"/>
                </a:cxn>
                <a:cxn ang="0">
                  <a:pos x="82" y="41"/>
                </a:cxn>
                <a:cxn ang="0">
                  <a:pos x="78" y="40"/>
                </a:cxn>
                <a:cxn ang="0">
                  <a:pos x="78" y="165"/>
                </a:cxn>
                <a:cxn ang="0">
                  <a:pos x="73" y="164"/>
                </a:cxn>
                <a:cxn ang="0">
                  <a:pos x="53" y="96"/>
                </a:cxn>
                <a:cxn ang="0">
                  <a:pos x="52" y="96"/>
                </a:cxn>
                <a:cxn ang="0">
                  <a:pos x="32" y="164"/>
                </a:cxn>
                <a:cxn ang="0">
                  <a:pos x="27" y="165"/>
                </a:cxn>
                <a:cxn ang="0">
                  <a:pos x="27" y="40"/>
                </a:cxn>
                <a:cxn ang="0">
                  <a:pos x="23" y="41"/>
                </a:cxn>
                <a:cxn ang="0">
                  <a:pos x="7" y="93"/>
                </a:cxn>
                <a:cxn ang="0">
                  <a:pos x="1" y="91"/>
                </a:cxn>
                <a:cxn ang="0">
                  <a:pos x="31" y="0"/>
                </a:cxn>
                <a:cxn ang="0">
                  <a:pos x="53" y="0"/>
                </a:cxn>
              </a:cxnLst>
              <a:rect l="0" t="0" r="r" b="b"/>
              <a:pathLst>
                <a:path w="105" h="174">
                  <a:moveTo>
                    <a:pt x="53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90" y="1"/>
                    <a:pt x="99" y="48"/>
                    <a:pt x="104" y="94"/>
                  </a:cubicBezTo>
                  <a:cubicBezTo>
                    <a:pt x="105" y="106"/>
                    <a:pt x="102" y="104"/>
                    <a:pt x="99" y="95"/>
                  </a:cubicBezTo>
                  <a:cubicBezTo>
                    <a:pt x="93" y="76"/>
                    <a:pt x="88" y="59"/>
                    <a:pt x="82" y="41"/>
                  </a:cubicBezTo>
                  <a:cubicBezTo>
                    <a:pt x="78" y="28"/>
                    <a:pt x="78" y="31"/>
                    <a:pt x="78" y="40"/>
                  </a:cubicBezTo>
                  <a:cubicBezTo>
                    <a:pt x="79" y="82"/>
                    <a:pt x="78" y="124"/>
                    <a:pt x="78" y="165"/>
                  </a:cubicBezTo>
                  <a:cubicBezTo>
                    <a:pt x="78" y="174"/>
                    <a:pt x="75" y="171"/>
                    <a:pt x="73" y="164"/>
                  </a:cubicBezTo>
                  <a:cubicBezTo>
                    <a:pt x="66" y="142"/>
                    <a:pt x="60" y="119"/>
                    <a:pt x="53" y="96"/>
                  </a:cubicBezTo>
                  <a:cubicBezTo>
                    <a:pt x="53" y="96"/>
                    <a:pt x="52" y="95"/>
                    <a:pt x="52" y="96"/>
                  </a:cubicBezTo>
                  <a:cubicBezTo>
                    <a:pt x="46" y="119"/>
                    <a:pt x="39" y="142"/>
                    <a:pt x="32" y="164"/>
                  </a:cubicBezTo>
                  <a:cubicBezTo>
                    <a:pt x="31" y="171"/>
                    <a:pt x="27" y="174"/>
                    <a:pt x="27" y="165"/>
                  </a:cubicBezTo>
                  <a:cubicBezTo>
                    <a:pt x="27" y="124"/>
                    <a:pt x="27" y="82"/>
                    <a:pt x="27" y="40"/>
                  </a:cubicBezTo>
                  <a:cubicBezTo>
                    <a:pt x="28" y="31"/>
                    <a:pt x="27" y="28"/>
                    <a:pt x="23" y="41"/>
                  </a:cubicBezTo>
                  <a:cubicBezTo>
                    <a:pt x="18" y="58"/>
                    <a:pt x="12" y="75"/>
                    <a:pt x="7" y="93"/>
                  </a:cubicBezTo>
                  <a:cubicBezTo>
                    <a:pt x="3" y="104"/>
                    <a:pt x="0" y="108"/>
                    <a:pt x="1" y="91"/>
                  </a:cubicBezTo>
                  <a:cubicBezTo>
                    <a:pt x="6" y="46"/>
                    <a:pt x="15" y="1"/>
                    <a:pt x="31" y="0"/>
                  </a:cubicBez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11" name="Freeform 55"/>
            <p:cNvSpPr/>
            <p:nvPr/>
          </p:nvSpPr>
          <p:spPr bwMode="auto">
            <a:xfrm>
              <a:off x="5953125" y="1304925"/>
              <a:ext cx="254000" cy="446088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44" y="1"/>
                </a:cxn>
                <a:cxn ang="0">
                  <a:pos x="34" y="1"/>
                </a:cxn>
                <a:cxn ang="0">
                  <a:pos x="18" y="9"/>
                </a:cxn>
                <a:cxn ang="0">
                  <a:pos x="4" y="52"/>
                </a:cxn>
                <a:cxn ang="0">
                  <a:pos x="25" y="13"/>
                </a:cxn>
                <a:cxn ang="0">
                  <a:pos x="27" y="13"/>
                </a:cxn>
                <a:cxn ang="0">
                  <a:pos x="34" y="40"/>
                </a:cxn>
                <a:cxn ang="0">
                  <a:pos x="13" y="86"/>
                </a:cxn>
                <a:cxn ang="0">
                  <a:pos x="16" y="93"/>
                </a:cxn>
                <a:cxn ang="0">
                  <a:pos x="25" y="93"/>
                </a:cxn>
                <a:cxn ang="0">
                  <a:pos x="25" y="93"/>
                </a:cxn>
                <a:cxn ang="0">
                  <a:pos x="25" y="152"/>
                </a:cxn>
                <a:cxn ang="0">
                  <a:pos x="30" y="156"/>
                </a:cxn>
                <a:cxn ang="0">
                  <a:pos x="30" y="156"/>
                </a:cxn>
                <a:cxn ang="0">
                  <a:pos x="35" y="152"/>
                </a:cxn>
                <a:cxn ang="0">
                  <a:pos x="35" y="93"/>
                </a:cxn>
                <a:cxn ang="0">
                  <a:pos x="34" y="93"/>
                </a:cxn>
                <a:cxn ang="0">
                  <a:pos x="44" y="93"/>
                </a:cxn>
                <a:cxn ang="0">
                  <a:pos x="57" y="93"/>
                </a:cxn>
                <a:cxn ang="0">
                  <a:pos x="57" y="93"/>
                </a:cxn>
                <a:cxn ang="0">
                  <a:pos x="57" y="152"/>
                </a:cxn>
                <a:cxn ang="0">
                  <a:pos x="62" y="156"/>
                </a:cxn>
                <a:cxn ang="0">
                  <a:pos x="62" y="156"/>
                </a:cxn>
                <a:cxn ang="0">
                  <a:pos x="66" y="152"/>
                </a:cxn>
                <a:cxn ang="0">
                  <a:pos x="66" y="93"/>
                </a:cxn>
                <a:cxn ang="0">
                  <a:pos x="66" y="93"/>
                </a:cxn>
                <a:cxn ang="0">
                  <a:pos x="72" y="93"/>
                </a:cxn>
                <a:cxn ang="0">
                  <a:pos x="75" y="86"/>
                </a:cxn>
                <a:cxn ang="0">
                  <a:pos x="55" y="40"/>
                </a:cxn>
                <a:cxn ang="0">
                  <a:pos x="61" y="14"/>
                </a:cxn>
                <a:cxn ang="0">
                  <a:pos x="64" y="14"/>
                </a:cxn>
                <a:cxn ang="0">
                  <a:pos x="85" y="52"/>
                </a:cxn>
                <a:cxn ang="0">
                  <a:pos x="71" y="9"/>
                </a:cxn>
                <a:cxn ang="0">
                  <a:pos x="55" y="1"/>
                </a:cxn>
              </a:cxnLst>
              <a:rect l="0" t="0" r="r" b="b"/>
              <a:pathLst>
                <a:path w="89" h="156">
                  <a:moveTo>
                    <a:pt x="55" y="1"/>
                  </a:moveTo>
                  <a:cubicBezTo>
                    <a:pt x="44" y="1"/>
                    <a:pt x="44" y="1"/>
                    <a:pt x="4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5" y="1"/>
                    <a:pt x="24" y="0"/>
                    <a:pt x="18" y="9"/>
                  </a:cubicBezTo>
                  <a:cubicBezTo>
                    <a:pt x="9" y="21"/>
                    <a:pt x="0" y="45"/>
                    <a:pt x="4" y="52"/>
                  </a:cubicBezTo>
                  <a:cubicBezTo>
                    <a:pt x="6" y="56"/>
                    <a:pt x="10" y="45"/>
                    <a:pt x="25" y="13"/>
                  </a:cubicBezTo>
                  <a:cubicBezTo>
                    <a:pt x="26" y="12"/>
                    <a:pt x="26" y="11"/>
                    <a:pt x="27" y="13"/>
                  </a:cubicBezTo>
                  <a:cubicBezTo>
                    <a:pt x="29" y="18"/>
                    <a:pt x="34" y="34"/>
                    <a:pt x="34" y="40"/>
                  </a:cubicBezTo>
                  <a:cubicBezTo>
                    <a:pt x="34" y="49"/>
                    <a:pt x="21" y="72"/>
                    <a:pt x="13" y="86"/>
                  </a:cubicBezTo>
                  <a:cubicBezTo>
                    <a:pt x="9" y="94"/>
                    <a:pt x="8" y="93"/>
                    <a:pt x="16" y="93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4"/>
                    <a:pt x="27" y="156"/>
                    <a:pt x="30" y="156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32" y="156"/>
                    <a:pt x="35" y="154"/>
                    <a:pt x="35" y="152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7" y="154"/>
                    <a:pt x="59" y="156"/>
                    <a:pt x="62" y="156"/>
                  </a:cubicBezTo>
                  <a:cubicBezTo>
                    <a:pt x="62" y="156"/>
                    <a:pt x="62" y="156"/>
                    <a:pt x="62" y="156"/>
                  </a:cubicBezTo>
                  <a:cubicBezTo>
                    <a:pt x="64" y="156"/>
                    <a:pt x="66" y="154"/>
                    <a:pt x="66" y="152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81" y="93"/>
                    <a:pt x="80" y="94"/>
                    <a:pt x="75" y="86"/>
                  </a:cubicBezTo>
                  <a:cubicBezTo>
                    <a:pt x="68" y="72"/>
                    <a:pt x="55" y="49"/>
                    <a:pt x="55" y="40"/>
                  </a:cubicBezTo>
                  <a:cubicBezTo>
                    <a:pt x="55" y="35"/>
                    <a:pt x="59" y="21"/>
                    <a:pt x="61" y="14"/>
                  </a:cubicBezTo>
                  <a:cubicBezTo>
                    <a:pt x="62" y="11"/>
                    <a:pt x="63" y="12"/>
                    <a:pt x="64" y="14"/>
                  </a:cubicBezTo>
                  <a:cubicBezTo>
                    <a:pt x="78" y="46"/>
                    <a:pt x="82" y="56"/>
                    <a:pt x="85" y="52"/>
                  </a:cubicBezTo>
                  <a:cubicBezTo>
                    <a:pt x="89" y="45"/>
                    <a:pt x="80" y="21"/>
                    <a:pt x="71" y="9"/>
                  </a:cubicBezTo>
                  <a:cubicBezTo>
                    <a:pt x="65" y="0"/>
                    <a:pt x="64" y="1"/>
                    <a:pt x="55" y="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12" name="Oval 56"/>
            <p:cNvSpPr>
              <a:spLocks noChangeArrowheads="1"/>
            </p:cNvSpPr>
            <p:nvPr/>
          </p:nvSpPr>
          <p:spPr bwMode="auto">
            <a:xfrm>
              <a:off x="5727700" y="1152525"/>
              <a:ext cx="106363" cy="106363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13" name="Oval 57"/>
            <p:cNvSpPr>
              <a:spLocks noChangeArrowheads="1"/>
            </p:cNvSpPr>
            <p:nvPr/>
          </p:nvSpPr>
          <p:spPr bwMode="auto">
            <a:xfrm>
              <a:off x="6038850" y="1212850"/>
              <a:ext cx="76200" cy="77788"/>
            </a:xfrm>
            <a:prstGeom prst="ellipse">
              <a:avLst/>
            </a:pr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66" name="Freeform 58"/>
          <p:cNvSpPr>
            <a:spLocks noEditPoints="1"/>
          </p:cNvSpPr>
          <p:nvPr/>
        </p:nvSpPr>
        <p:spPr bwMode="auto">
          <a:xfrm>
            <a:off x="7101518" y="3045857"/>
            <a:ext cx="578454" cy="631713"/>
          </a:xfrm>
          <a:custGeom>
            <a:avLst/>
            <a:gdLst>
              <a:gd name="T0" fmla="*/ 173685 w 218"/>
              <a:gd name="T1" fmla="*/ 57204 h 237"/>
              <a:gd name="T2" fmla="*/ 535293 w 218"/>
              <a:gd name="T3" fmla="*/ 337501 h 237"/>
              <a:gd name="T4" fmla="*/ 435637 w 218"/>
              <a:gd name="T5" fmla="*/ 640680 h 237"/>
              <a:gd name="T6" fmla="*/ 429943 w 218"/>
              <a:gd name="T7" fmla="*/ 646400 h 237"/>
              <a:gd name="T8" fmla="*/ 418554 w 218"/>
              <a:gd name="T9" fmla="*/ 677862 h 237"/>
              <a:gd name="T10" fmla="*/ 395775 w 218"/>
              <a:gd name="T11" fmla="*/ 666421 h 237"/>
              <a:gd name="T12" fmla="*/ 398622 w 218"/>
              <a:gd name="T13" fmla="*/ 643540 h 237"/>
              <a:gd name="T14" fmla="*/ 387233 w 218"/>
              <a:gd name="T15" fmla="*/ 646400 h 237"/>
              <a:gd name="T16" fmla="*/ 378691 w 218"/>
              <a:gd name="T17" fmla="*/ 677862 h 237"/>
              <a:gd name="T18" fmla="*/ 355913 w 218"/>
              <a:gd name="T19" fmla="*/ 666421 h 237"/>
              <a:gd name="T20" fmla="*/ 347371 w 218"/>
              <a:gd name="T21" fmla="*/ 646400 h 237"/>
              <a:gd name="T22" fmla="*/ 335982 w 218"/>
              <a:gd name="T23" fmla="*/ 677862 h 237"/>
              <a:gd name="T24" fmla="*/ 313203 w 218"/>
              <a:gd name="T25" fmla="*/ 666421 h 237"/>
              <a:gd name="T26" fmla="*/ 304661 w 218"/>
              <a:gd name="T27" fmla="*/ 649260 h 237"/>
              <a:gd name="T28" fmla="*/ 298967 w 218"/>
              <a:gd name="T29" fmla="*/ 677862 h 237"/>
              <a:gd name="T30" fmla="*/ 273341 w 218"/>
              <a:gd name="T31" fmla="*/ 669281 h 237"/>
              <a:gd name="T32" fmla="*/ 264799 w 218"/>
              <a:gd name="T33" fmla="*/ 649260 h 237"/>
              <a:gd name="T34" fmla="*/ 253410 w 218"/>
              <a:gd name="T35" fmla="*/ 677862 h 237"/>
              <a:gd name="T36" fmla="*/ 230632 w 218"/>
              <a:gd name="T37" fmla="*/ 669281 h 237"/>
              <a:gd name="T38" fmla="*/ 222090 w 218"/>
              <a:gd name="T39" fmla="*/ 646400 h 237"/>
              <a:gd name="T40" fmla="*/ 213548 w 218"/>
              <a:gd name="T41" fmla="*/ 677862 h 237"/>
              <a:gd name="T42" fmla="*/ 187922 w 218"/>
              <a:gd name="T43" fmla="*/ 669281 h 237"/>
              <a:gd name="T44" fmla="*/ 187922 w 218"/>
              <a:gd name="T45" fmla="*/ 643540 h 237"/>
              <a:gd name="T46" fmla="*/ 170838 w 218"/>
              <a:gd name="T47" fmla="*/ 526273 h 237"/>
              <a:gd name="T48" fmla="*/ 196464 w 218"/>
              <a:gd name="T49" fmla="*/ 337501 h 237"/>
              <a:gd name="T50" fmla="*/ 196464 w 218"/>
              <a:gd name="T51" fmla="*/ 460489 h 237"/>
              <a:gd name="T52" fmla="*/ 196464 w 218"/>
              <a:gd name="T53" fmla="*/ 337501 h 237"/>
              <a:gd name="T54" fmla="*/ 327440 w 218"/>
              <a:gd name="T55" fmla="*/ 397565 h 237"/>
              <a:gd name="T56" fmla="*/ 503973 w 218"/>
              <a:gd name="T57" fmla="*/ 397565 h 237"/>
              <a:gd name="T58" fmla="*/ 304661 w 218"/>
              <a:gd name="T59" fmla="*/ 503391 h 237"/>
              <a:gd name="T60" fmla="*/ 273341 w 218"/>
              <a:gd name="T61" fmla="*/ 580616 h 237"/>
              <a:gd name="T62" fmla="*/ 335982 w 218"/>
              <a:gd name="T63" fmla="*/ 580616 h 237"/>
              <a:gd name="T64" fmla="*/ 304661 w 218"/>
              <a:gd name="T65" fmla="*/ 503391 h 23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18" h="237">
                <a:moveTo>
                  <a:pt x="27" y="118"/>
                </a:moveTo>
                <a:cubicBezTo>
                  <a:pt x="17" y="81"/>
                  <a:pt x="23" y="47"/>
                  <a:pt x="61" y="20"/>
                </a:cubicBezTo>
                <a:cubicBezTo>
                  <a:pt x="95" y="0"/>
                  <a:pt x="128" y="1"/>
                  <a:pt x="163" y="26"/>
                </a:cubicBezTo>
                <a:cubicBezTo>
                  <a:pt x="186" y="47"/>
                  <a:pt x="195" y="77"/>
                  <a:pt x="188" y="118"/>
                </a:cubicBezTo>
                <a:cubicBezTo>
                  <a:pt x="218" y="158"/>
                  <a:pt x="182" y="186"/>
                  <a:pt x="154" y="184"/>
                </a:cubicBezTo>
                <a:cubicBezTo>
                  <a:pt x="154" y="198"/>
                  <a:pt x="153" y="211"/>
                  <a:pt x="153" y="224"/>
                </a:cubicBezTo>
                <a:cubicBezTo>
                  <a:pt x="152" y="224"/>
                  <a:pt x="151" y="224"/>
                  <a:pt x="151" y="224"/>
                </a:cubicBezTo>
                <a:cubicBezTo>
                  <a:pt x="151" y="225"/>
                  <a:pt x="151" y="225"/>
                  <a:pt x="151" y="226"/>
                </a:cubicBezTo>
                <a:cubicBezTo>
                  <a:pt x="151" y="233"/>
                  <a:pt x="151" y="233"/>
                  <a:pt x="151" y="233"/>
                </a:cubicBezTo>
                <a:cubicBezTo>
                  <a:pt x="151" y="235"/>
                  <a:pt x="149" y="237"/>
                  <a:pt x="147" y="237"/>
                </a:cubicBezTo>
                <a:cubicBezTo>
                  <a:pt x="143" y="237"/>
                  <a:pt x="143" y="237"/>
                  <a:pt x="143" y="237"/>
                </a:cubicBezTo>
                <a:cubicBezTo>
                  <a:pt x="141" y="237"/>
                  <a:pt x="139" y="235"/>
                  <a:pt x="139" y="233"/>
                </a:cubicBezTo>
                <a:cubicBezTo>
                  <a:pt x="139" y="226"/>
                  <a:pt x="139" y="226"/>
                  <a:pt x="139" y="226"/>
                </a:cubicBezTo>
                <a:cubicBezTo>
                  <a:pt x="139" y="226"/>
                  <a:pt x="139" y="226"/>
                  <a:pt x="140" y="225"/>
                </a:cubicBezTo>
                <a:cubicBezTo>
                  <a:pt x="138" y="225"/>
                  <a:pt x="137" y="225"/>
                  <a:pt x="136" y="226"/>
                </a:cubicBezTo>
                <a:cubicBezTo>
                  <a:pt x="136" y="226"/>
                  <a:pt x="136" y="226"/>
                  <a:pt x="136" y="226"/>
                </a:cubicBezTo>
                <a:cubicBezTo>
                  <a:pt x="136" y="233"/>
                  <a:pt x="136" y="233"/>
                  <a:pt x="136" y="233"/>
                </a:cubicBezTo>
                <a:cubicBezTo>
                  <a:pt x="136" y="235"/>
                  <a:pt x="135" y="237"/>
                  <a:pt x="133" y="237"/>
                </a:cubicBezTo>
                <a:cubicBezTo>
                  <a:pt x="129" y="237"/>
                  <a:pt x="129" y="237"/>
                  <a:pt x="129" y="237"/>
                </a:cubicBezTo>
                <a:cubicBezTo>
                  <a:pt x="126" y="237"/>
                  <a:pt x="125" y="235"/>
                  <a:pt x="125" y="233"/>
                </a:cubicBezTo>
                <a:cubicBezTo>
                  <a:pt x="125" y="226"/>
                  <a:pt x="125" y="226"/>
                  <a:pt x="125" y="226"/>
                </a:cubicBezTo>
                <a:cubicBezTo>
                  <a:pt x="124" y="226"/>
                  <a:pt x="123" y="226"/>
                  <a:pt x="122" y="226"/>
                </a:cubicBezTo>
                <a:cubicBezTo>
                  <a:pt x="122" y="233"/>
                  <a:pt x="122" y="233"/>
                  <a:pt x="122" y="233"/>
                </a:cubicBezTo>
                <a:cubicBezTo>
                  <a:pt x="122" y="235"/>
                  <a:pt x="120" y="237"/>
                  <a:pt x="118" y="237"/>
                </a:cubicBezTo>
                <a:cubicBezTo>
                  <a:pt x="114" y="237"/>
                  <a:pt x="114" y="237"/>
                  <a:pt x="114" y="237"/>
                </a:cubicBezTo>
                <a:cubicBezTo>
                  <a:pt x="112" y="237"/>
                  <a:pt x="110" y="235"/>
                  <a:pt x="110" y="233"/>
                </a:cubicBezTo>
                <a:cubicBezTo>
                  <a:pt x="110" y="227"/>
                  <a:pt x="110" y="227"/>
                  <a:pt x="110" y="227"/>
                </a:cubicBezTo>
                <a:cubicBezTo>
                  <a:pt x="109" y="227"/>
                  <a:pt x="108" y="227"/>
                  <a:pt x="107" y="227"/>
                </a:cubicBezTo>
                <a:cubicBezTo>
                  <a:pt x="107" y="234"/>
                  <a:pt x="107" y="234"/>
                  <a:pt x="107" y="234"/>
                </a:cubicBezTo>
                <a:cubicBezTo>
                  <a:pt x="107" y="236"/>
                  <a:pt x="106" y="237"/>
                  <a:pt x="105" y="237"/>
                </a:cubicBezTo>
                <a:cubicBezTo>
                  <a:pt x="98" y="237"/>
                  <a:pt x="98" y="237"/>
                  <a:pt x="98" y="237"/>
                </a:cubicBezTo>
                <a:cubicBezTo>
                  <a:pt x="97" y="237"/>
                  <a:pt x="96" y="236"/>
                  <a:pt x="96" y="234"/>
                </a:cubicBezTo>
                <a:cubicBezTo>
                  <a:pt x="96" y="227"/>
                  <a:pt x="96" y="227"/>
                  <a:pt x="96" y="227"/>
                </a:cubicBezTo>
                <a:cubicBezTo>
                  <a:pt x="95" y="227"/>
                  <a:pt x="94" y="227"/>
                  <a:pt x="93" y="227"/>
                </a:cubicBezTo>
                <a:cubicBezTo>
                  <a:pt x="93" y="234"/>
                  <a:pt x="93" y="234"/>
                  <a:pt x="93" y="234"/>
                </a:cubicBezTo>
                <a:cubicBezTo>
                  <a:pt x="93" y="235"/>
                  <a:pt x="91" y="237"/>
                  <a:pt x="89" y="237"/>
                </a:cubicBezTo>
                <a:cubicBezTo>
                  <a:pt x="84" y="237"/>
                  <a:pt x="84" y="237"/>
                  <a:pt x="84" y="237"/>
                </a:cubicBezTo>
                <a:cubicBezTo>
                  <a:pt x="82" y="237"/>
                  <a:pt x="81" y="235"/>
                  <a:pt x="81" y="234"/>
                </a:cubicBezTo>
                <a:cubicBezTo>
                  <a:pt x="81" y="226"/>
                  <a:pt x="81" y="226"/>
                  <a:pt x="81" y="226"/>
                </a:cubicBezTo>
                <a:cubicBezTo>
                  <a:pt x="80" y="226"/>
                  <a:pt x="79" y="226"/>
                  <a:pt x="78" y="226"/>
                </a:cubicBezTo>
                <a:cubicBezTo>
                  <a:pt x="78" y="234"/>
                  <a:pt x="78" y="234"/>
                  <a:pt x="78" y="234"/>
                </a:cubicBezTo>
                <a:cubicBezTo>
                  <a:pt x="78" y="235"/>
                  <a:pt x="77" y="237"/>
                  <a:pt x="75" y="237"/>
                </a:cubicBezTo>
                <a:cubicBezTo>
                  <a:pt x="69" y="237"/>
                  <a:pt x="69" y="237"/>
                  <a:pt x="69" y="237"/>
                </a:cubicBezTo>
                <a:cubicBezTo>
                  <a:pt x="68" y="237"/>
                  <a:pt x="66" y="235"/>
                  <a:pt x="66" y="234"/>
                </a:cubicBezTo>
                <a:cubicBezTo>
                  <a:pt x="66" y="225"/>
                  <a:pt x="66" y="225"/>
                  <a:pt x="66" y="225"/>
                </a:cubicBezTo>
                <a:cubicBezTo>
                  <a:pt x="66" y="225"/>
                  <a:pt x="66" y="225"/>
                  <a:pt x="66" y="225"/>
                </a:cubicBezTo>
                <a:cubicBezTo>
                  <a:pt x="65" y="225"/>
                  <a:pt x="64" y="225"/>
                  <a:pt x="63" y="225"/>
                </a:cubicBezTo>
                <a:cubicBezTo>
                  <a:pt x="62" y="211"/>
                  <a:pt x="61" y="198"/>
                  <a:pt x="60" y="184"/>
                </a:cubicBezTo>
                <a:cubicBezTo>
                  <a:pt x="21" y="185"/>
                  <a:pt x="0" y="147"/>
                  <a:pt x="27" y="118"/>
                </a:cubicBezTo>
                <a:close/>
                <a:moveTo>
                  <a:pt x="69" y="118"/>
                </a:moveTo>
                <a:cubicBezTo>
                  <a:pt x="52" y="118"/>
                  <a:pt x="38" y="128"/>
                  <a:pt x="38" y="139"/>
                </a:cubicBezTo>
                <a:cubicBezTo>
                  <a:pt x="38" y="151"/>
                  <a:pt x="52" y="161"/>
                  <a:pt x="69" y="161"/>
                </a:cubicBezTo>
                <a:cubicBezTo>
                  <a:pt x="86" y="161"/>
                  <a:pt x="100" y="151"/>
                  <a:pt x="100" y="139"/>
                </a:cubicBezTo>
                <a:cubicBezTo>
                  <a:pt x="100" y="128"/>
                  <a:pt x="86" y="118"/>
                  <a:pt x="69" y="118"/>
                </a:cubicBezTo>
                <a:close/>
                <a:moveTo>
                  <a:pt x="146" y="117"/>
                </a:moveTo>
                <a:cubicBezTo>
                  <a:pt x="129" y="117"/>
                  <a:pt x="115" y="127"/>
                  <a:pt x="115" y="139"/>
                </a:cubicBezTo>
                <a:cubicBezTo>
                  <a:pt x="115" y="150"/>
                  <a:pt x="129" y="160"/>
                  <a:pt x="146" y="160"/>
                </a:cubicBezTo>
                <a:cubicBezTo>
                  <a:pt x="163" y="160"/>
                  <a:pt x="177" y="150"/>
                  <a:pt x="177" y="139"/>
                </a:cubicBezTo>
                <a:cubicBezTo>
                  <a:pt x="177" y="127"/>
                  <a:pt x="163" y="117"/>
                  <a:pt x="146" y="117"/>
                </a:cubicBezTo>
                <a:close/>
                <a:moveTo>
                  <a:pt x="107" y="176"/>
                </a:moveTo>
                <a:cubicBezTo>
                  <a:pt x="103" y="187"/>
                  <a:pt x="103" y="187"/>
                  <a:pt x="103" y="187"/>
                </a:cubicBezTo>
                <a:cubicBezTo>
                  <a:pt x="96" y="203"/>
                  <a:pt x="96" y="203"/>
                  <a:pt x="96" y="203"/>
                </a:cubicBezTo>
                <a:cubicBezTo>
                  <a:pt x="107" y="203"/>
                  <a:pt x="107" y="203"/>
                  <a:pt x="107" y="203"/>
                </a:cubicBezTo>
                <a:cubicBezTo>
                  <a:pt x="118" y="203"/>
                  <a:pt x="118" y="203"/>
                  <a:pt x="118" y="203"/>
                </a:cubicBezTo>
                <a:cubicBezTo>
                  <a:pt x="112" y="187"/>
                  <a:pt x="112" y="187"/>
                  <a:pt x="112" y="187"/>
                </a:cubicBezTo>
                <a:lnTo>
                  <a:pt x="107" y="176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67" name="Group 66"/>
          <p:cNvGrpSpPr/>
          <p:nvPr/>
        </p:nvGrpSpPr>
        <p:grpSpPr>
          <a:xfrm>
            <a:off x="5540725" y="3192660"/>
            <a:ext cx="588811" cy="374294"/>
            <a:chOff x="5568950" y="425450"/>
            <a:chExt cx="631825" cy="401638"/>
          </a:xfrm>
          <a:solidFill>
            <a:schemeClr val="tx2"/>
          </a:solidFill>
        </p:grpSpPr>
        <p:sp>
          <p:nvSpPr>
            <p:cNvPr id="100" name="Freeform 59"/>
            <p:cNvSpPr>
              <a:spLocks noEditPoints="1"/>
            </p:cNvSpPr>
            <p:nvPr/>
          </p:nvSpPr>
          <p:spPr bwMode="auto">
            <a:xfrm>
              <a:off x="5568950" y="425450"/>
              <a:ext cx="631825" cy="401638"/>
            </a:xfrm>
            <a:custGeom>
              <a:avLst/>
              <a:gdLst/>
              <a:ahLst/>
              <a:cxnLst>
                <a:cxn ang="0">
                  <a:pos x="29" y="36"/>
                </a:cxn>
                <a:cxn ang="0">
                  <a:pos x="75" y="36"/>
                </a:cxn>
                <a:cxn ang="0">
                  <a:pos x="75" y="2"/>
                </a:cxn>
                <a:cxn ang="0">
                  <a:pos x="78" y="0"/>
                </a:cxn>
                <a:cxn ang="0">
                  <a:pos x="139" y="0"/>
                </a:cxn>
                <a:cxn ang="0">
                  <a:pos x="142" y="2"/>
                </a:cxn>
                <a:cxn ang="0">
                  <a:pos x="142" y="36"/>
                </a:cxn>
                <a:cxn ang="0">
                  <a:pos x="193" y="36"/>
                </a:cxn>
                <a:cxn ang="0">
                  <a:pos x="213" y="45"/>
                </a:cxn>
                <a:cxn ang="0">
                  <a:pos x="222" y="65"/>
                </a:cxn>
                <a:cxn ang="0">
                  <a:pos x="222" y="111"/>
                </a:cxn>
                <a:cxn ang="0">
                  <a:pos x="213" y="131"/>
                </a:cxn>
                <a:cxn ang="0">
                  <a:pos x="193" y="140"/>
                </a:cxn>
                <a:cxn ang="0">
                  <a:pos x="29" y="140"/>
                </a:cxn>
                <a:cxn ang="0">
                  <a:pos x="8" y="131"/>
                </a:cxn>
                <a:cxn ang="0">
                  <a:pos x="0" y="111"/>
                </a:cxn>
                <a:cxn ang="0">
                  <a:pos x="0" y="65"/>
                </a:cxn>
                <a:cxn ang="0">
                  <a:pos x="8" y="45"/>
                </a:cxn>
                <a:cxn ang="0">
                  <a:pos x="29" y="36"/>
                </a:cxn>
                <a:cxn ang="0">
                  <a:pos x="80" y="36"/>
                </a:cxn>
                <a:cxn ang="0">
                  <a:pos x="137" y="36"/>
                </a:cxn>
                <a:cxn ang="0">
                  <a:pos x="137" y="5"/>
                </a:cxn>
                <a:cxn ang="0">
                  <a:pos x="80" y="5"/>
                </a:cxn>
                <a:cxn ang="0">
                  <a:pos x="80" y="36"/>
                </a:cxn>
                <a:cxn ang="0">
                  <a:pos x="193" y="46"/>
                </a:cxn>
                <a:cxn ang="0">
                  <a:pos x="29" y="46"/>
                </a:cxn>
                <a:cxn ang="0">
                  <a:pos x="15" y="52"/>
                </a:cxn>
                <a:cxn ang="0">
                  <a:pos x="9" y="65"/>
                </a:cxn>
                <a:cxn ang="0">
                  <a:pos x="9" y="111"/>
                </a:cxn>
                <a:cxn ang="0">
                  <a:pos x="15" y="125"/>
                </a:cxn>
                <a:cxn ang="0">
                  <a:pos x="29" y="130"/>
                </a:cxn>
                <a:cxn ang="0">
                  <a:pos x="193" y="130"/>
                </a:cxn>
                <a:cxn ang="0">
                  <a:pos x="207" y="125"/>
                </a:cxn>
                <a:cxn ang="0">
                  <a:pos x="212" y="111"/>
                </a:cxn>
                <a:cxn ang="0">
                  <a:pos x="212" y="65"/>
                </a:cxn>
                <a:cxn ang="0">
                  <a:pos x="207" y="52"/>
                </a:cxn>
                <a:cxn ang="0">
                  <a:pos x="193" y="46"/>
                </a:cxn>
              </a:cxnLst>
              <a:rect l="0" t="0" r="r" b="b"/>
              <a:pathLst>
                <a:path w="222" h="140">
                  <a:moveTo>
                    <a:pt x="29" y="36"/>
                  </a:moveTo>
                  <a:cubicBezTo>
                    <a:pt x="75" y="36"/>
                    <a:pt x="75" y="36"/>
                    <a:pt x="75" y="36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1"/>
                    <a:pt x="76" y="0"/>
                    <a:pt x="7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2" y="1"/>
                    <a:pt x="142" y="2"/>
                  </a:cubicBezTo>
                  <a:cubicBezTo>
                    <a:pt x="142" y="36"/>
                    <a:pt x="142" y="36"/>
                    <a:pt x="142" y="36"/>
                  </a:cubicBezTo>
                  <a:cubicBezTo>
                    <a:pt x="193" y="36"/>
                    <a:pt x="193" y="36"/>
                    <a:pt x="193" y="36"/>
                  </a:cubicBezTo>
                  <a:cubicBezTo>
                    <a:pt x="201" y="36"/>
                    <a:pt x="208" y="39"/>
                    <a:pt x="213" y="45"/>
                  </a:cubicBezTo>
                  <a:cubicBezTo>
                    <a:pt x="219" y="50"/>
                    <a:pt x="222" y="57"/>
                    <a:pt x="222" y="65"/>
                  </a:cubicBezTo>
                  <a:cubicBezTo>
                    <a:pt x="222" y="111"/>
                    <a:pt x="222" y="111"/>
                    <a:pt x="222" y="111"/>
                  </a:cubicBezTo>
                  <a:cubicBezTo>
                    <a:pt x="222" y="119"/>
                    <a:pt x="219" y="126"/>
                    <a:pt x="213" y="131"/>
                  </a:cubicBezTo>
                  <a:cubicBezTo>
                    <a:pt x="208" y="137"/>
                    <a:pt x="201" y="140"/>
                    <a:pt x="193" y="140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1" y="140"/>
                    <a:pt x="13" y="137"/>
                    <a:pt x="8" y="131"/>
                  </a:cubicBezTo>
                  <a:cubicBezTo>
                    <a:pt x="3" y="126"/>
                    <a:pt x="0" y="119"/>
                    <a:pt x="0" y="11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57"/>
                    <a:pt x="3" y="50"/>
                    <a:pt x="8" y="45"/>
                  </a:cubicBezTo>
                  <a:cubicBezTo>
                    <a:pt x="13" y="39"/>
                    <a:pt x="21" y="36"/>
                    <a:pt x="29" y="36"/>
                  </a:cubicBezTo>
                  <a:close/>
                  <a:moveTo>
                    <a:pt x="80" y="36"/>
                  </a:moveTo>
                  <a:cubicBezTo>
                    <a:pt x="137" y="36"/>
                    <a:pt x="137" y="36"/>
                    <a:pt x="137" y="36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36"/>
                    <a:pt x="80" y="36"/>
                    <a:pt x="80" y="36"/>
                  </a:cubicBezTo>
                  <a:close/>
                  <a:moveTo>
                    <a:pt x="193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3" y="46"/>
                    <a:pt x="19" y="48"/>
                    <a:pt x="15" y="52"/>
                  </a:cubicBezTo>
                  <a:cubicBezTo>
                    <a:pt x="11" y="55"/>
                    <a:pt x="9" y="60"/>
                    <a:pt x="9" y="65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6"/>
                    <a:pt x="11" y="121"/>
                    <a:pt x="15" y="125"/>
                  </a:cubicBezTo>
                  <a:cubicBezTo>
                    <a:pt x="19" y="128"/>
                    <a:pt x="23" y="130"/>
                    <a:pt x="29" y="130"/>
                  </a:cubicBezTo>
                  <a:cubicBezTo>
                    <a:pt x="193" y="130"/>
                    <a:pt x="193" y="130"/>
                    <a:pt x="193" y="130"/>
                  </a:cubicBezTo>
                  <a:cubicBezTo>
                    <a:pt x="198" y="130"/>
                    <a:pt x="203" y="128"/>
                    <a:pt x="207" y="125"/>
                  </a:cubicBezTo>
                  <a:cubicBezTo>
                    <a:pt x="210" y="121"/>
                    <a:pt x="212" y="116"/>
                    <a:pt x="212" y="111"/>
                  </a:cubicBezTo>
                  <a:cubicBezTo>
                    <a:pt x="212" y="65"/>
                    <a:pt x="212" y="65"/>
                    <a:pt x="212" y="65"/>
                  </a:cubicBezTo>
                  <a:cubicBezTo>
                    <a:pt x="212" y="60"/>
                    <a:pt x="210" y="55"/>
                    <a:pt x="207" y="52"/>
                  </a:cubicBezTo>
                  <a:cubicBezTo>
                    <a:pt x="203" y="48"/>
                    <a:pt x="198" y="46"/>
                    <a:pt x="193" y="46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01" name="Freeform 60"/>
            <p:cNvSpPr>
              <a:spLocks noEditPoints="1"/>
            </p:cNvSpPr>
            <p:nvPr/>
          </p:nvSpPr>
          <p:spPr bwMode="auto">
            <a:xfrm>
              <a:off x="5795963" y="652463"/>
              <a:ext cx="177800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2" y="0"/>
                </a:cxn>
                <a:cxn ang="0">
                  <a:pos x="112" y="32"/>
                </a:cxn>
                <a:cxn ang="0">
                  <a:pos x="0" y="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9" y="9"/>
                </a:cxn>
                <a:cxn ang="0">
                  <a:pos x="29" y="23"/>
                </a:cxn>
                <a:cxn ang="0">
                  <a:pos x="81" y="23"/>
                </a:cxn>
                <a:cxn ang="0">
                  <a:pos x="81" y="9"/>
                </a:cxn>
                <a:cxn ang="0">
                  <a:pos x="29" y="9"/>
                </a:cxn>
              </a:cxnLst>
              <a:rect l="0" t="0" r="r" b="b"/>
              <a:pathLst>
                <a:path w="112" h="32">
                  <a:moveTo>
                    <a:pt x="0" y="0"/>
                  </a:moveTo>
                  <a:lnTo>
                    <a:pt x="112" y="0"/>
                  </a:lnTo>
                  <a:lnTo>
                    <a:pt x="11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29" y="9"/>
                  </a:moveTo>
                  <a:lnTo>
                    <a:pt x="29" y="23"/>
                  </a:lnTo>
                  <a:lnTo>
                    <a:pt x="81" y="23"/>
                  </a:lnTo>
                  <a:lnTo>
                    <a:pt x="81" y="9"/>
                  </a:lnTo>
                  <a:lnTo>
                    <a:pt x="29" y="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02" name="Freeform 61"/>
            <p:cNvSpPr>
              <a:spLocks noEditPoints="1"/>
            </p:cNvSpPr>
            <p:nvPr/>
          </p:nvSpPr>
          <p:spPr bwMode="auto">
            <a:xfrm>
              <a:off x="5627688" y="609600"/>
              <a:ext cx="142875" cy="1460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50" y="26"/>
                </a:cxn>
                <a:cxn ang="0">
                  <a:pos x="25" y="51"/>
                </a:cxn>
                <a:cxn ang="0">
                  <a:pos x="0" y="26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2" y="26"/>
                </a:cxn>
                <a:cxn ang="0">
                  <a:pos x="25" y="48"/>
                </a:cxn>
                <a:cxn ang="0">
                  <a:pos x="48" y="26"/>
                </a:cxn>
                <a:cxn ang="0">
                  <a:pos x="25" y="3"/>
                </a:cxn>
              </a:cxnLst>
              <a:rect l="0" t="0" r="r" b="b"/>
              <a:pathLst>
                <a:path w="50" h="51">
                  <a:moveTo>
                    <a:pt x="25" y="0"/>
                  </a:moveTo>
                  <a:cubicBezTo>
                    <a:pt x="39" y="0"/>
                    <a:pt x="50" y="12"/>
                    <a:pt x="50" y="26"/>
                  </a:cubicBezTo>
                  <a:cubicBezTo>
                    <a:pt x="50" y="39"/>
                    <a:pt x="39" y="51"/>
                    <a:pt x="25" y="51"/>
                  </a:cubicBezTo>
                  <a:cubicBezTo>
                    <a:pt x="11" y="51"/>
                    <a:pt x="0" y="39"/>
                    <a:pt x="0" y="26"/>
                  </a:cubicBezTo>
                  <a:cubicBezTo>
                    <a:pt x="0" y="12"/>
                    <a:pt x="11" y="0"/>
                    <a:pt x="25" y="0"/>
                  </a:cubicBezTo>
                  <a:close/>
                  <a:moveTo>
                    <a:pt x="25" y="3"/>
                  </a:moveTo>
                  <a:cubicBezTo>
                    <a:pt x="12" y="3"/>
                    <a:pt x="2" y="13"/>
                    <a:pt x="2" y="26"/>
                  </a:cubicBezTo>
                  <a:cubicBezTo>
                    <a:pt x="2" y="38"/>
                    <a:pt x="12" y="48"/>
                    <a:pt x="25" y="48"/>
                  </a:cubicBezTo>
                  <a:cubicBezTo>
                    <a:pt x="38" y="48"/>
                    <a:pt x="48" y="38"/>
                    <a:pt x="48" y="26"/>
                  </a:cubicBezTo>
                  <a:cubicBezTo>
                    <a:pt x="48" y="13"/>
                    <a:pt x="38" y="3"/>
                    <a:pt x="25" y="3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03" name="Freeform 62"/>
            <p:cNvSpPr>
              <a:spLocks noEditPoints="1"/>
            </p:cNvSpPr>
            <p:nvPr/>
          </p:nvSpPr>
          <p:spPr bwMode="auto">
            <a:xfrm>
              <a:off x="5634038" y="617538"/>
              <a:ext cx="131763" cy="128588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46" y="23"/>
                </a:cxn>
                <a:cxn ang="0">
                  <a:pos x="23" y="45"/>
                </a:cxn>
                <a:cxn ang="0">
                  <a:pos x="0" y="23"/>
                </a:cxn>
                <a:cxn ang="0">
                  <a:pos x="23" y="0"/>
                </a:cxn>
                <a:cxn ang="0">
                  <a:pos x="23" y="4"/>
                </a:cxn>
                <a:cxn ang="0">
                  <a:pos x="5" y="23"/>
                </a:cxn>
                <a:cxn ang="0">
                  <a:pos x="23" y="41"/>
                </a:cxn>
                <a:cxn ang="0">
                  <a:pos x="41" y="23"/>
                </a:cxn>
                <a:cxn ang="0">
                  <a:pos x="23" y="4"/>
                </a:cxn>
              </a:cxnLst>
              <a:rect l="0" t="0" r="r" b="b"/>
              <a:pathLst>
                <a:path w="46" h="45">
                  <a:moveTo>
                    <a:pt x="23" y="0"/>
                  </a:moveTo>
                  <a:cubicBezTo>
                    <a:pt x="36" y="0"/>
                    <a:pt x="46" y="10"/>
                    <a:pt x="46" y="23"/>
                  </a:cubicBezTo>
                  <a:cubicBezTo>
                    <a:pt x="46" y="35"/>
                    <a:pt x="36" y="45"/>
                    <a:pt x="23" y="45"/>
                  </a:cubicBezTo>
                  <a:cubicBezTo>
                    <a:pt x="10" y="45"/>
                    <a:pt x="0" y="35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lose/>
                  <a:moveTo>
                    <a:pt x="23" y="4"/>
                  </a:moveTo>
                  <a:cubicBezTo>
                    <a:pt x="13" y="4"/>
                    <a:pt x="5" y="12"/>
                    <a:pt x="5" y="23"/>
                  </a:cubicBezTo>
                  <a:cubicBezTo>
                    <a:pt x="5" y="33"/>
                    <a:pt x="13" y="41"/>
                    <a:pt x="23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2"/>
                    <a:pt x="33" y="4"/>
                    <a:pt x="23" y="4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04" name="Freeform 63"/>
            <p:cNvSpPr>
              <a:spLocks noEditPoints="1"/>
            </p:cNvSpPr>
            <p:nvPr/>
          </p:nvSpPr>
          <p:spPr bwMode="auto">
            <a:xfrm>
              <a:off x="5648325" y="628650"/>
              <a:ext cx="103188" cy="10636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6" y="19"/>
                </a:cxn>
                <a:cxn ang="0">
                  <a:pos x="18" y="37"/>
                </a:cxn>
                <a:cxn ang="0">
                  <a:pos x="0" y="19"/>
                </a:cxn>
                <a:cxn ang="0">
                  <a:pos x="18" y="0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18" y="23"/>
                </a:cxn>
                <a:cxn ang="0">
                  <a:pos x="23" y="19"/>
                </a:cxn>
                <a:cxn ang="0">
                  <a:pos x="18" y="14"/>
                </a:cxn>
              </a:cxnLst>
              <a:rect l="0" t="0" r="r" b="b"/>
              <a:pathLst>
                <a:path w="36" h="37">
                  <a:moveTo>
                    <a:pt x="18" y="0"/>
                  </a:moveTo>
                  <a:cubicBezTo>
                    <a:pt x="28" y="0"/>
                    <a:pt x="36" y="8"/>
                    <a:pt x="36" y="19"/>
                  </a:cubicBezTo>
                  <a:cubicBezTo>
                    <a:pt x="36" y="29"/>
                    <a:pt x="28" y="37"/>
                    <a:pt x="18" y="37"/>
                  </a:cubicBezTo>
                  <a:cubicBezTo>
                    <a:pt x="8" y="37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close/>
                  <a:moveTo>
                    <a:pt x="18" y="14"/>
                  </a:moveTo>
                  <a:cubicBezTo>
                    <a:pt x="15" y="14"/>
                    <a:pt x="13" y="16"/>
                    <a:pt x="13" y="19"/>
                  </a:cubicBezTo>
                  <a:cubicBezTo>
                    <a:pt x="13" y="21"/>
                    <a:pt x="15" y="23"/>
                    <a:pt x="18" y="23"/>
                  </a:cubicBezTo>
                  <a:cubicBezTo>
                    <a:pt x="21" y="23"/>
                    <a:pt x="23" y="21"/>
                    <a:pt x="23" y="19"/>
                  </a:cubicBezTo>
                  <a:cubicBezTo>
                    <a:pt x="23" y="16"/>
                    <a:pt x="21" y="14"/>
                    <a:pt x="18" y="14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05" name="Freeform 64"/>
            <p:cNvSpPr>
              <a:spLocks noEditPoints="1"/>
            </p:cNvSpPr>
            <p:nvPr/>
          </p:nvSpPr>
          <p:spPr bwMode="auto">
            <a:xfrm>
              <a:off x="5999163" y="609600"/>
              <a:ext cx="144463" cy="1460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51" y="26"/>
                </a:cxn>
                <a:cxn ang="0">
                  <a:pos x="25" y="51"/>
                </a:cxn>
                <a:cxn ang="0">
                  <a:pos x="0" y="26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3" y="26"/>
                </a:cxn>
                <a:cxn ang="0">
                  <a:pos x="25" y="48"/>
                </a:cxn>
                <a:cxn ang="0">
                  <a:pos x="48" y="26"/>
                </a:cxn>
                <a:cxn ang="0">
                  <a:pos x="25" y="3"/>
                </a:cxn>
              </a:cxnLst>
              <a:rect l="0" t="0" r="r" b="b"/>
              <a:pathLst>
                <a:path w="51" h="51">
                  <a:moveTo>
                    <a:pt x="25" y="0"/>
                  </a:moveTo>
                  <a:cubicBezTo>
                    <a:pt x="39" y="0"/>
                    <a:pt x="51" y="12"/>
                    <a:pt x="51" y="26"/>
                  </a:cubicBezTo>
                  <a:cubicBezTo>
                    <a:pt x="51" y="39"/>
                    <a:pt x="39" y="51"/>
                    <a:pt x="25" y="51"/>
                  </a:cubicBezTo>
                  <a:cubicBezTo>
                    <a:pt x="12" y="51"/>
                    <a:pt x="0" y="39"/>
                    <a:pt x="0" y="26"/>
                  </a:cubicBezTo>
                  <a:cubicBezTo>
                    <a:pt x="0" y="12"/>
                    <a:pt x="12" y="0"/>
                    <a:pt x="25" y="0"/>
                  </a:cubicBezTo>
                  <a:close/>
                  <a:moveTo>
                    <a:pt x="25" y="3"/>
                  </a:moveTo>
                  <a:cubicBezTo>
                    <a:pt x="13" y="3"/>
                    <a:pt x="3" y="13"/>
                    <a:pt x="3" y="26"/>
                  </a:cubicBezTo>
                  <a:cubicBezTo>
                    <a:pt x="3" y="38"/>
                    <a:pt x="13" y="48"/>
                    <a:pt x="25" y="48"/>
                  </a:cubicBezTo>
                  <a:cubicBezTo>
                    <a:pt x="38" y="48"/>
                    <a:pt x="48" y="38"/>
                    <a:pt x="48" y="26"/>
                  </a:cubicBezTo>
                  <a:cubicBezTo>
                    <a:pt x="48" y="13"/>
                    <a:pt x="38" y="3"/>
                    <a:pt x="25" y="3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06" name="Freeform 65"/>
            <p:cNvSpPr>
              <a:spLocks noEditPoints="1"/>
            </p:cNvSpPr>
            <p:nvPr/>
          </p:nvSpPr>
          <p:spPr bwMode="auto">
            <a:xfrm>
              <a:off x="6007100" y="617538"/>
              <a:ext cx="128588" cy="128588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5" y="23"/>
                </a:cxn>
                <a:cxn ang="0">
                  <a:pos x="22" y="45"/>
                </a:cxn>
                <a:cxn ang="0">
                  <a:pos x="0" y="23"/>
                </a:cxn>
                <a:cxn ang="0">
                  <a:pos x="22" y="0"/>
                </a:cxn>
                <a:cxn ang="0">
                  <a:pos x="22" y="4"/>
                </a:cxn>
                <a:cxn ang="0">
                  <a:pos x="4" y="23"/>
                </a:cxn>
                <a:cxn ang="0">
                  <a:pos x="22" y="41"/>
                </a:cxn>
                <a:cxn ang="0">
                  <a:pos x="41" y="23"/>
                </a:cxn>
                <a:cxn ang="0">
                  <a:pos x="22" y="4"/>
                </a:cxn>
              </a:cxnLst>
              <a:rect l="0" t="0" r="r" b="b"/>
              <a:pathLst>
                <a:path w="45" h="45">
                  <a:moveTo>
                    <a:pt x="22" y="0"/>
                  </a:moveTo>
                  <a:cubicBezTo>
                    <a:pt x="35" y="0"/>
                    <a:pt x="45" y="10"/>
                    <a:pt x="45" y="23"/>
                  </a:cubicBezTo>
                  <a:cubicBezTo>
                    <a:pt x="45" y="35"/>
                    <a:pt x="35" y="45"/>
                    <a:pt x="22" y="45"/>
                  </a:cubicBezTo>
                  <a:cubicBezTo>
                    <a:pt x="10" y="45"/>
                    <a:pt x="0" y="35"/>
                    <a:pt x="0" y="23"/>
                  </a:cubicBezTo>
                  <a:cubicBezTo>
                    <a:pt x="0" y="10"/>
                    <a:pt x="10" y="0"/>
                    <a:pt x="22" y="0"/>
                  </a:cubicBezTo>
                  <a:close/>
                  <a:moveTo>
                    <a:pt x="22" y="4"/>
                  </a:moveTo>
                  <a:cubicBezTo>
                    <a:pt x="12" y="4"/>
                    <a:pt x="4" y="12"/>
                    <a:pt x="4" y="23"/>
                  </a:cubicBezTo>
                  <a:cubicBezTo>
                    <a:pt x="4" y="33"/>
                    <a:pt x="12" y="41"/>
                    <a:pt x="22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2"/>
                    <a:pt x="33" y="4"/>
                    <a:pt x="22" y="4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07" name="Freeform 66"/>
            <p:cNvSpPr>
              <a:spLocks noEditPoints="1"/>
            </p:cNvSpPr>
            <p:nvPr/>
          </p:nvSpPr>
          <p:spPr bwMode="auto">
            <a:xfrm>
              <a:off x="6018213" y="628650"/>
              <a:ext cx="106363" cy="10636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7" y="19"/>
                </a:cxn>
                <a:cxn ang="0">
                  <a:pos x="18" y="37"/>
                </a:cxn>
                <a:cxn ang="0">
                  <a:pos x="0" y="19"/>
                </a:cxn>
                <a:cxn ang="0">
                  <a:pos x="18" y="0"/>
                </a:cxn>
                <a:cxn ang="0">
                  <a:pos x="18" y="14"/>
                </a:cxn>
                <a:cxn ang="0">
                  <a:pos x="14" y="19"/>
                </a:cxn>
                <a:cxn ang="0">
                  <a:pos x="18" y="23"/>
                </a:cxn>
                <a:cxn ang="0">
                  <a:pos x="23" y="19"/>
                </a:cxn>
                <a:cxn ang="0">
                  <a:pos x="18" y="14"/>
                </a:cxn>
              </a:cxnLst>
              <a:rect l="0" t="0" r="r" b="b"/>
              <a:pathLst>
                <a:path w="37" h="37">
                  <a:moveTo>
                    <a:pt x="18" y="0"/>
                  </a:moveTo>
                  <a:cubicBezTo>
                    <a:pt x="29" y="0"/>
                    <a:pt x="37" y="8"/>
                    <a:pt x="37" y="19"/>
                  </a:cubicBezTo>
                  <a:cubicBezTo>
                    <a:pt x="37" y="29"/>
                    <a:pt x="29" y="37"/>
                    <a:pt x="18" y="37"/>
                  </a:cubicBezTo>
                  <a:cubicBezTo>
                    <a:pt x="8" y="37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close/>
                  <a:moveTo>
                    <a:pt x="18" y="14"/>
                  </a:moveTo>
                  <a:cubicBezTo>
                    <a:pt x="16" y="14"/>
                    <a:pt x="14" y="16"/>
                    <a:pt x="14" y="19"/>
                  </a:cubicBezTo>
                  <a:cubicBezTo>
                    <a:pt x="14" y="21"/>
                    <a:pt x="16" y="23"/>
                    <a:pt x="18" y="23"/>
                  </a:cubicBezTo>
                  <a:cubicBezTo>
                    <a:pt x="21" y="23"/>
                    <a:pt x="23" y="21"/>
                    <a:pt x="23" y="19"/>
                  </a:cubicBezTo>
                  <a:cubicBezTo>
                    <a:pt x="23" y="16"/>
                    <a:pt x="21" y="14"/>
                    <a:pt x="18" y="14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08" name="Freeform 67"/>
            <p:cNvSpPr>
              <a:spLocks noEditPoints="1"/>
            </p:cNvSpPr>
            <p:nvPr/>
          </p:nvSpPr>
          <p:spPr bwMode="auto">
            <a:xfrm>
              <a:off x="5835650" y="660400"/>
              <a:ext cx="95250" cy="349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56" y="0"/>
                </a:cxn>
                <a:cxn ang="0">
                  <a:pos x="60" y="0"/>
                </a:cxn>
                <a:cxn ang="0">
                  <a:pos x="60" y="4"/>
                </a:cxn>
                <a:cxn ang="0">
                  <a:pos x="60" y="18"/>
                </a:cxn>
                <a:cxn ang="0">
                  <a:pos x="60" y="22"/>
                </a:cxn>
                <a:cxn ang="0">
                  <a:pos x="56" y="22"/>
                </a:cxn>
                <a:cxn ang="0">
                  <a:pos x="4" y="22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4" y="7"/>
                </a:cxn>
                <a:cxn ang="0">
                  <a:pos x="8" y="7"/>
                </a:cxn>
                <a:cxn ang="0">
                  <a:pos x="8" y="15"/>
                </a:cxn>
                <a:cxn ang="0">
                  <a:pos x="54" y="15"/>
                </a:cxn>
                <a:cxn ang="0">
                  <a:pos x="54" y="7"/>
                </a:cxn>
              </a:cxnLst>
              <a:rect l="0" t="0" r="r" b="b"/>
              <a:pathLst>
                <a:path w="60" h="22">
                  <a:moveTo>
                    <a:pt x="4" y="0"/>
                  </a:move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18"/>
                  </a:lnTo>
                  <a:lnTo>
                    <a:pt x="60" y="22"/>
                  </a:lnTo>
                  <a:lnTo>
                    <a:pt x="56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54" y="7"/>
                  </a:moveTo>
                  <a:lnTo>
                    <a:pt x="8" y="7"/>
                  </a:lnTo>
                  <a:lnTo>
                    <a:pt x="8" y="15"/>
                  </a:lnTo>
                  <a:lnTo>
                    <a:pt x="54" y="15"/>
                  </a:lnTo>
                  <a:lnTo>
                    <a:pt x="5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109" name="Freeform 68"/>
            <p:cNvSpPr>
              <a:spLocks noEditPoints="1"/>
            </p:cNvSpPr>
            <p:nvPr/>
          </p:nvSpPr>
          <p:spPr bwMode="auto">
            <a:xfrm>
              <a:off x="5781675" y="592138"/>
              <a:ext cx="206375" cy="1428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30" y="0"/>
                </a:cxn>
                <a:cxn ang="0">
                  <a:pos x="122" y="0"/>
                </a:cxn>
                <a:cxn ang="0">
                  <a:pos x="122" y="9"/>
                </a:cxn>
                <a:cxn ang="0">
                  <a:pos x="130" y="9"/>
                </a:cxn>
                <a:cxn ang="0">
                  <a:pos x="130" y="0"/>
                </a:cxn>
                <a:cxn ang="0">
                  <a:pos x="130" y="0"/>
                </a:cxn>
                <a:cxn ang="0">
                  <a:pos x="113" y="0"/>
                </a:cxn>
                <a:cxn ang="0">
                  <a:pos x="113" y="9"/>
                </a:cxn>
                <a:cxn ang="0">
                  <a:pos x="104" y="9"/>
                </a:cxn>
                <a:cxn ang="0">
                  <a:pos x="104" y="0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95" y="0"/>
                </a:cxn>
                <a:cxn ang="0">
                  <a:pos x="95" y="9"/>
                </a:cxn>
                <a:cxn ang="0">
                  <a:pos x="86" y="9"/>
                </a:cxn>
                <a:cxn ang="0">
                  <a:pos x="86" y="0"/>
                </a:cxn>
                <a:cxn ang="0">
                  <a:pos x="95" y="0"/>
                </a:cxn>
                <a:cxn ang="0">
                  <a:pos x="95" y="0"/>
                </a:cxn>
                <a:cxn ang="0">
                  <a:pos x="77" y="0"/>
                </a:cxn>
                <a:cxn ang="0">
                  <a:pos x="77" y="9"/>
                </a:cxn>
                <a:cxn ang="0">
                  <a:pos x="70" y="9"/>
                </a:cxn>
                <a:cxn ang="0">
                  <a:pos x="70" y="0"/>
                </a:cxn>
                <a:cxn ang="0">
                  <a:pos x="77" y="0"/>
                </a:cxn>
                <a:cxn ang="0">
                  <a:pos x="77" y="0"/>
                </a:cxn>
                <a:cxn ang="0">
                  <a:pos x="61" y="0"/>
                </a:cxn>
                <a:cxn ang="0">
                  <a:pos x="61" y="9"/>
                </a:cxn>
                <a:cxn ang="0">
                  <a:pos x="52" y="9"/>
                </a:cxn>
                <a:cxn ang="0">
                  <a:pos x="52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43" y="0"/>
                </a:cxn>
                <a:cxn ang="0">
                  <a:pos x="43" y="9"/>
                </a:cxn>
                <a:cxn ang="0">
                  <a:pos x="34" y="9"/>
                </a:cxn>
                <a:cxn ang="0">
                  <a:pos x="34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25" y="0"/>
                </a:cxn>
                <a:cxn ang="0">
                  <a:pos x="25" y="9"/>
                </a:cxn>
                <a:cxn ang="0">
                  <a:pos x="16" y="9"/>
                </a:cxn>
                <a:cxn ang="0">
                  <a:pos x="16" y="0"/>
                </a:cxn>
                <a:cxn ang="0">
                  <a:pos x="25" y="0"/>
                </a:cxn>
              </a:cxnLst>
              <a:rect l="0" t="0" r="r" b="b"/>
              <a:pathLst>
                <a:path w="130" h="9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close/>
                  <a:moveTo>
                    <a:pt x="130" y="0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130" y="9"/>
                  </a:lnTo>
                  <a:lnTo>
                    <a:pt x="130" y="0"/>
                  </a:lnTo>
                  <a:lnTo>
                    <a:pt x="130" y="0"/>
                  </a:lnTo>
                  <a:close/>
                  <a:moveTo>
                    <a:pt x="113" y="0"/>
                  </a:moveTo>
                  <a:lnTo>
                    <a:pt x="113" y="9"/>
                  </a:lnTo>
                  <a:lnTo>
                    <a:pt x="104" y="9"/>
                  </a:lnTo>
                  <a:lnTo>
                    <a:pt x="104" y="0"/>
                  </a:lnTo>
                  <a:lnTo>
                    <a:pt x="113" y="0"/>
                  </a:lnTo>
                  <a:lnTo>
                    <a:pt x="113" y="0"/>
                  </a:lnTo>
                  <a:close/>
                  <a:moveTo>
                    <a:pt x="95" y="0"/>
                  </a:moveTo>
                  <a:lnTo>
                    <a:pt x="95" y="9"/>
                  </a:lnTo>
                  <a:lnTo>
                    <a:pt x="86" y="9"/>
                  </a:lnTo>
                  <a:lnTo>
                    <a:pt x="86" y="0"/>
                  </a:lnTo>
                  <a:lnTo>
                    <a:pt x="95" y="0"/>
                  </a:lnTo>
                  <a:lnTo>
                    <a:pt x="95" y="0"/>
                  </a:lnTo>
                  <a:close/>
                  <a:moveTo>
                    <a:pt x="77" y="0"/>
                  </a:moveTo>
                  <a:lnTo>
                    <a:pt x="77" y="9"/>
                  </a:lnTo>
                  <a:lnTo>
                    <a:pt x="70" y="9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close/>
                  <a:moveTo>
                    <a:pt x="61" y="0"/>
                  </a:moveTo>
                  <a:lnTo>
                    <a:pt x="61" y="9"/>
                  </a:lnTo>
                  <a:lnTo>
                    <a:pt x="52" y="9"/>
                  </a:lnTo>
                  <a:lnTo>
                    <a:pt x="52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43" y="0"/>
                  </a:moveTo>
                  <a:lnTo>
                    <a:pt x="43" y="9"/>
                  </a:lnTo>
                  <a:lnTo>
                    <a:pt x="34" y="9"/>
                  </a:lnTo>
                  <a:lnTo>
                    <a:pt x="34" y="0"/>
                  </a:lnTo>
                  <a:lnTo>
                    <a:pt x="43" y="0"/>
                  </a:lnTo>
                  <a:lnTo>
                    <a:pt x="43" y="0"/>
                  </a:lnTo>
                  <a:close/>
                  <a:moveTo>
                    <a:pt x="25" y="0"/>
                  </a:moveTo>
                  <a:lnTo>
                    <a:pt x="25" y="9"/>
                  </a:lnTo>
                  <a:lnTo>
                    <a:pt x="16" y="9"/>
                  </a:lnTo>
                  <a:lnTo>
                    <a:pt x="16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sp>
        <p:nvSpPr>
          <p:cNvPr id="68" name="Freeform 69"/>
          <p:cNvSpPr>
            <a:spLocks noEditPoints="1"/>
          </p:cNvSpPr>
          <p:nvPr/>
        </p:nvSpPr>
        <p:spPr bwMode="auto">
          <a:xfrm>
            <a:off x="3925195" y="3184922"/>
            <a:ext cx="597687" cy="389088"/>
          </a:xfrm>
          <a:custGeom>
            <a:avLst/>
            <a:gdLst>
              <a:gd name="T0" fmla="*/ 179578 w 225"/>
              <a:gd name="T1" fmla="*/ 20018 h 146"/>
              <a:gd name="T2" fmla="*/ 416165 w 225"/>
              <a:gd name="T3" fmla="*/ 20018 h 146"/>
              <a:gd name="T4" fmla="*/ 421866 w 225"/>
              <a:gd name="T5" fmla="*/ 0 h 146"/>
              <a:gd name="T6" fmla="*/ 464622 w 225"/>
              <a:gd name="T7" fmla="*/ 148703 h 146"/>
              <a:gd name="T8" fmla="*/ 407614 w 225"/>
              <a:gd name="T9" fmla="*/ 377477 h 146"/>
              <a:gd name="T10" fmla="*/ 322100 w 225"/>
              <a:gd name="T11" fmla="*/ 323143 h 146"/>
              <a:gd name="T12" fmla="*/ 276493 w 225"/>
              <a:gd name="T13" fmla="*/ 354599 h 146"/>
              <a:gd name="T14" fmla="*/ 39906 w 225"/>
              <a:gd name="T15" fmla="*/ 377477 h 146"/>
              <a:gd name="T16" fmla="*/ 276493 w 225"/>
              <a:gd name="T17" fmla="*/ 277388 h 146"/>
              <a:gd name="T18" fmla="*/ 304998 w 225"/>
              <a:gd name="T19" fmla="*/ 274528 h 146"/>
              <a:gd name="T20" fmla="*/ 293596 w 225"/>
              <a:gd name="T21" fmla="*/ 311704 h 146"/>
              <a:gd name="T22" fmla="*/ 285044 w 225"/>
              <a:gd name="T23" fmla="*/ 303125 h 146"/>
              <a:gd name="T24" fmla="*/ 276493 w 225"/>
              <a:gd name="T25" fmla="*/ 305985 h 146"/>
              <a:gd name="T26" fmla="*/ 250839 w 225"/>
              <a:gd name="T27" fmla="*/ 305985 h 146"/>
              <a:gd name="T28" fmla="*/ 202382 w 225"/>
              <a:gd name="T29" fmla="*/ 157282 h 146"/>
              <a:gd name="T30" fmla="*/ 188129 w 225"/>
              <a:gd name="T31" fmla="*/ 171580 h 146"/>
              <a:gd name="T32" fmla="*/ 618546 w 225"/>
              <a:gd name="T33" fmla="*/ 251651 h 146"/>
              <a:gd name="T34" fmla="*/ 524482 w 225"/>
              <a:gd name="T35" fmla="*/ 294546 h 146"/>
              <a:gd name="T36" fmla="*/ 513080 w 225"/>
              <a:gd name="T37" fmla="*/ 303125 h 146"/>
              <a:gd name="T38" fmla="*/ 447520 w 225"/>
              <a:gd name="T39" fmla="*/ 383196 h 146"/>
              <a:gd name="T40" fmla="*/ 441819 w 225"/>
              <a:gd name="T41" fmla="*/ 380336 h 146"/>
              <a:gd name="T42" fmla="*/ 478875 w 225"/>
              <a:gd name="T43" fmla="*/ 283107 h 146"/>
              <a:gd name="T44" fmla="*/ 481725 w 225"/>
              <a:gd name="T45" fmla="*/ 268809 h 146"/>
              <a:gd name="T46" fmla="*/ 470323 w 225"/>
              <a:gd name="T47" fmla="*/ 165861 h 146"/>
              <a:gd name="T48" fmla="*/ 501678 w 225"/>
              <a:gd name="T49" fmla="*/ 160142 h 146"/>
              <a:gd name="T50" fmla="*/ 564388 w 225"/>
              <a:gd name="T51" fmla="*/ 180159 h 146"/>
              <a:gd name="T52" fmla="*/ 607145 w 225"/>
              <a:gd name="T53" fmla="*/ 223054 h 146"/>
              <a:gd name="T54" fmla="*/ 473174 w 225"/>
              <a:gd name="T55" fmla="*/ 217335 h 146"/>
              <a:gd name="T56" fmla="*/ 524482 w 225"/>
              <a:gd name="T57" fmla="*/ 263090 h 146"/>
              <a:gd name="T58" fmla="*/ 621397 w 225"/>
              <a:gd name="T59" fmla="*/ 283107 h 146"/>
              <a:gd name="T60" fmla="*/ 501678 w 225"/>
              <a:gd name="T61" fmla="*/ 303125 h 146"/>
              <a:gd name="T62" fmla="*/ 419015 w 225"/>
              <a:gd name="T63" fmla="*/ 360319 h 146"/>
              <a:gd name="T64" fmla="*/ 487426 w 225"/>
              <a:gd name="T65" fmla="*/ 257370 h 146"/>
              <a:gd name="T66" fmla="*/ 507379 w 225"/>
              <a:gd name="T67" fmla="*/ 160142 h 146"/>
              <a:gd name="T68" fmla="*/ 159625 w 225"/>
              <a:gd name="T69" fmla="*/ 288827 h 146"/>
              <a:gd name="T70" fmla="*/ 222335 w 225"/>
              <a:gd name="T71" fmla="*/ 360319 h 146"/>
              <a:gd name="T72" fmla="*/ 165326 w 225"/>
              <a:gd name="T73" fmla="*/ 394635 h 146"/>
              <a:gd name="T74" fmla="*/ 105466 w 225"/>
              <a:gd name="T75" fmla="*/ 391775 h 146"/>
              <a:gd name="T76" fmla="*/ 111167 w 225"/>
              <a:gd name="T77" fmla="*/ 291686 h 146"/>
              <a:gd name="T78" fmla="*/ 19953 w 225"/>
              <a:gd name="T79" fmla="*/ 283107 h 146"/>
              <a:gd name="T80" fmla="*/ 37056 w 225"/>
              <a:gd name="T81" fmla="*/ 220195 h 146"/>
              <a:gd name="T82" fmla="*/ 82663 w 225"/>
              <a:gd name="T83" fmla="*/ 174440 h 146"/>
              <a:gd name="T84" fmla="*/ 199531 w 225"/>
              <a:gd name="T85" fmla="*/ 180159 h 146"/>
              <a:gd name="T86" fmla="*/ 242288 w 225"/>
              <a:gd name="T87" fmla="*/ 223054 h 146"/>
              <a:gd name="T88" fmla="*/ 219484 w 225"/>
              <a:gd name="T89" fmla="*/ 363178 h 146"/>
              <a:gd name="T90" fmla="*/ 111167 w 225"/>
              <a:gd name="T91" fmla="*/ 394635 h 146"/>
              <a:gd name="T92" fmla="*/ 19953 w 225"/>
              <a:gd name="T93" fmla="*/ 274528 h 146"/>
              <a:gd name="T94" fmla="*/ 76962 w 225"/>
              <a:gd name="T95" fmla="*/ 180159 h 146"/>
              <a:gd name="T96" fmla="*/ 444669 w 225"/>
              <a:gd name="T97" fmla="*/ 125826 h 146"/>
              <a:gd name="T98" fmla="*/ 444669 w 225"/>
              <a:gd name="T99" fmla="*/ 125826 h 146"/>
              <a:gd name="T100" fmla="*/ 290745 w 225"/>
              <a:gd name="T101" fmla="*/ 254511 h 146"/>
              <a:gd name="T102" fmla="*/ 273643 w 225"/>
              <a:gd name="T103" fmla="*/ 311704 h 146"/>
              <a:gd name="T104" fmla="*/ 310698 w 225"/>
              <a:gd name="T105" fmla="*/ 311704 h 146"/>
              <a:gd name="T106" fmla="*/ 322100 w 225"/>
              <a:gd name="T107" fmla="*/ 274528 h 14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25" h="146">
                <a:moveTo>
                  <a:pt x="48" y="49"/>
                </a:moveTo>
                <a:cubicBezTo>
                  <a:pt x="56" y="49"/>
                  <a:pt x="63" y="51"/>
                  <a:pt x="69" y="54"/>
                </a:cubicBezTo>
                <a:cubicBezTo>
                  <a:pt x="79" y="36"/>
                  <a:pt x="79" y="36"/>
                  <a:pt x="79" y="36"/>
                </a:cubicBezTo>
                <a:cubicBezTo>
                  <a:pt x="74" y="17"/>
                  <a:pt x="74" y="17"/>
                  <a:pt x="74" y="17"/>
                </a:cubicBezTo>
                <a:cubicBezTo>
                  <a:pt x="69" y="18"/>
                  <a:pt x="63" y="18"/>
                  <a:pt x="60" y="16"/>
                </a:cubicBezTo>
                <a:cubicBezTo>
                  <a:pt x="56" y="13"/>
                  <a:pt x="57" y="6"/>
                  <a:pt x="63" y="7"/>
                </a:cubicBezTo>
                <a:cubicBezTo>
                  <a:pt x="77" y="6"/>
                  <a:pt x="93" y="8"/>
                  <a:pt x="93" y="8"/>
                </a:cubicBezTo>
                <a:cubicBezTo>
                  <a:pt x="93" y="8"/>
                  <a:pt x="87" y="14"/>
                  <a:pt x="81" y="15"/>
                </a:cubicBezTo>
                <a:cubicBezTo>
                  <a:pt x="81" y="16"/>
                  <a:pt x="79" y="16"/>
                  <a:pt x="78" y="16"/>
                </a:cubicBezTo>
                <a:cubicBezTo>
                  <a:pt x="83" y="33"/>
                  <a:pt x="83" y="33"/>
                  <a:pt x="83" y="33"/>
                </a:cubicBezTo>
                <a:cubicBezTo>
                  <a:pt x="152" y="31"/>
                  <a:pt x="152" y="31"/>
                  <a:pt x="152" y="31"/>
                </a:cubicBezTo>
                <a:cubicBezTo>
                  <a:pt x="150" y="22"/>
                  <a:pt x="148" y="14"/>
                  <a:pt x="146" y="7"/>
                </a:cubicBezTo>
                <a:cubicBezTo>
                  <a:pt x="143" y="7"/>
                  <a:pt x="141" y="7"/>
                  <a:pt x="138" y="8"/>
                </a:cubicBezTo>
                <a:cubicBezTo>
                  <a:pt x="135" y="8"/>
                  <a:pt x="132" y="9"/>
                  <a:pt x="129" y="11"/>
                </a:cubicBezTo>
                <a:cubicBezTo>
                  <a:pt x="127" y="12"/>
                  <a:pt x="125" y="11"/>
                  <a:pt x="125" y="9"/>
                </a:cubicBezTo>
                <a:cubicBezTo>
                  <a:pt x="124" y="7"/>
                  <a:pt x="124" y="5"/>
                  <a:pt x="126" y="4"/>
                </a:cubicBezTo>
                <a:cubicBezTo>
                  <a:pt x="129" y="3"/>
                  <a:pt x="133" y="1"/>
                  <a:pt x="137" y="1"/>
                </a:cubicBezTo>
                <a:cubicBezTo>
                  <a:pt x="140" y="0"/>
                  <a:pt x="144" y="0"/>
                  <a:pt x="148" y="0"/>
                </a:cubicBezTo>
                <a:cubicBezTo>
                  <a:pt x="150" y="1"/>
                  <a:pt x="151" y="2"/>
                  <a:pt x="151" y="4"/>
                </a:cubicBezTo>
                <a:cubicBezTo>
                  <a:pt x="151" y="5"/>
                  <a:pt x="151" y="5"/>
                  <a:pt x="151" y="6"/>
                </a:cubicBezTo>
                <a:cubicBezTo>
                  <a:pt x="153" y="16"/>
                  <a:pt x="157" y="32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6"/>
                  <a:pt x="161" y="46"/>
                  <a:pt x="161" y="46"/>
                </a:cubicBezTo>
                <a:cubicBezTo>
                  <a:pt x="162" y="48"/>
                  <a:pt x="162" y="50"/>
                  <a:pt x="163" y="52"/>
                </a:cubicBezTo>
                <a:cubicBezTo>
                  <a:pt x="167" y="50"/>
                  <a:pt x="172" y="49"/>
                  <a:pt x="177" y="49"/>
                </a:cubicBezTo>
                <a:cubicBezTo>
                  <a:pt x="190" y="49"/>
                  <a:pt x="202" y="55"/>
                  <a:pt x="211" y="64"/>
                </a:cubicBezTo>
                <a:cubicBezTo>
                  <a:pt x="220" y="72"/>
                  <a:pt x="225" y="84"/>
                  <a:pt x="225" y="98"/>
                </a:cubicBezTo>
                <a:cubicBezTo>
                  <a:pt x="225" y="111"/>
                  <a:pt x="220" y="123"/>
                  <a:pt x="211" y="132"/>
                </a:cubicBezTo>
                <a:cubicBezTo>
                  <a:pt x="202" y="140"/>
                  <a:pt x="190" y="146"/>
                  <a:pt x="177" y="146"/>
                </a:cubicBezTo>
                <a:cubicBezTo>
                  <a:pt x="164" y="146"/>
                  <a:pt x="152" y="140"/>
                  <a:pt x="143" y="132"/>
                </a:cubicBezTo>
                <a:cubicBezTo>
                  <a:pt x="134" y="123"/>
                  <a:pt x="129" y="111"/>
                  <a:pt x="129" y="98"/>
                </a:cubicBezTo>
                <a:cubicBezTo>
                  <a:pt x="129" y="88"/>
                  <a:pt x="132" y="79"/>
                  <a:pt x="136" y="71"/>
                </a:cubicBezTo>
                <a:cubicBezTo>
                  <a:pt x="115" y="94"/>
                  <a:pt x="115" y="94"/>
                  <a:pt x="115" y="94"/>
                </a:cubicBezTo>
                <a:cubicBezTo>
                  <a:pt x="117" y="96"/>
                  <a:pt x="118" y="99"/>
                  <a:pt x="118" y="102"/>
                </a:cubicBezTo>
                <a:cubicBezTo>
                  <a:pt x="118" y="106"/>
                  <a:pt x="116" y="110"/>
                  <a:pt x="113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1" y="115"/>
                  <a:pt x="107" y="117"/>
                  <a:pt x="103" y="117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97" y="128"/>
                  <a:pt x="97" y="128"/>
                  <a:pt x="97" y="128"/>
                </a:cubicBezTo>
                <a:cubicBezTo>
                  <a:pt x="97" y="124"/>
                  <a:pt x="97" y="124"/>
                  <a:pt x="97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98" y="117"/>
                  <a:pt x="96" y="116"/>
                  <a:pt x="94" y="114"/>
                </a:cubicBezTo>
                <a:cubicBezTo>
                  <a:pt x="91" y="121"/>
                  <a:pt x="87" y="127"/>
                  <a:pt x="82" y="132"/>
                </a:cubicBezTo>
                <a:cubicBezTo>
                  <a:pt x="74" y="140"/>
                  <a:pt x="62" y="146"/>
                  <a:pt x="48" y="146"/>
                </a:cubicBezTo>
                <a:cubicBezTo>
                  <a:pt x="35" y="146"/>
                  <a:pt x="23" y="140"/>
                  <a:pt x="14" y="132"/>
                </a:cubicBezTo>
                <a:cubicBezTo>
                  <a:pt x="6" y="123"/>
                  <a:pt x="0" y="111"/>
                  <a:pt x="0" y="98"/>
                </a:cubicBezTo>
                <a:cubicBezTo>
                  <a:pt x="0" y="84"/>
                  <a:pt x="6" y="72"/>
                  <a:pt x="14" y="64"/>
                </a:cubicBezTo>
                <a:cubicBezTo>
                  <a:pt x="23" y="55"/>
                  <a:pt x="35" y="49"/>
                  <a:pt x="48" y="49"/>
                </a:cubicBezTo>
                <a:close/>
                <a:moveTo>
                  <a:pt x="96" y="99"/>
                </a:moveTo>
                <a:cubicBezTo>
                  <a:pt x="98" y="100"/>
                  <a:pt x="98" y="100"/>
                  <a:pt x="98" y="100"/>
                </a:cubicBezTo>
                <a:cubicBezTo>
                  <a:pt x="97" y="97"/>
                  <a:pt x="97" y="97"/>
                  <a:pt x="97" y="97"/>
                </a:cubicBezTo>
                <a:cubicBezTo>
                  <a:pt x="97" y="97"/>
                  <a:pt x="97" y="98"/>
                  <a:pt x="96" y="98"/>
                </a:cubicBezTo>
                <a:cubicBezTo>
                  <a:pt x="96" y="99"/>
                  <a:pt x="96" y="99"/>
                  <a:pt x="96" y="99"/>
                </a:cubicBezTo>
                <a:close/>
                <a:moveTo>
                  <a:pt x="102" y="97"/>
                </a:moveTo>
                <a:cubicBezTo>
                  <a:pt x="102" y="97"/>
                  <a:pt x="102" y="97"/>
                  <a:pt x="102" y="97"/>
                </a:cubicBezTo>
                <a:cubicBezTo>
                  <a:pt x="103" y="97"/>
                  <a:pt x="104" y="98"/>
                  <a:pt x="105" y="98"/>
                </a:cubicBezTo>
                <a:cubicBezTo>
                  <a:pt x="107" y="96"/>
                  <a:pt x="107" y="96"/>
                  <a:pt x="107" y="96"/>
                </a:cubicBezTo>
                <a:cubicBezTo>
                  <a:pt x="105" y="95"/>
                  <a:pt x="104" y="95"/>
                  <a:pt x="102" y="95"/>
                </a:cubicBezTo>
                <a:cubicBezTo>
                  <a:pt x="102" y="95"/>
                  <a:pt x="102" y="95"/>
                  <a:pt x="101" y="95"/>
                </a:cubicBezTo>
                <a:cubicBezTo>
                  <a:pt x="102" y="97"/>
                  <a:pt x="102" y="97"/>
                  <a:pt x="102" y="97"/>
                </a:cubicBezTo>
                <a:close/>
                <a:moveTo>
                  <a:pt x="107" y="102"/>
                </a:moveTo>
                <a:cubicBezTo>
                  <a:pt x="107" y="105"/>
                  <a:pt x="105" y="106"/>
                  <a:pt x="103" y="107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5" y="109"/>
                  <a:pt x="106" y="108"/>
                  <a:pt x="108" y="107"/>
                </a:cubicBezTo>
                <a:cubicBezTo>
                  <a:pt x="109" y="106"/>
                  <a:pt x="110" y="104"/>
                  <a:pt x="110" y="102"/>
                </a:cubicBezTo>
                <a:cubicBezTo>
                  <a:pt x="110" y="101"/>
                  <a:pt x="110" y="101"/>
                  <a:pt x="109" y="100"/>
                </a:cubicBezTo>
                <a:cubicBezTo>
                  <a:pt x="107" y="102"/>
                  <a:pt x="107" y="102"/>
                  <a:pt x="107" y="102"/>
                </a:cubicBezTo>
                <a:close/>
                <a:moveTo>
                  <a:pt x="101" y="106"/>
                </a:move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99" y="105"/>
                  <a:pt x="99" y="105"/>
                  <a:pt x="98" y="104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96" y="104"/>
                  <a:pt x="96" y="105"/>
                  <a:pt x="96" y="105"/>
                </a:cubicBezTo>
                <a:cubicBezTo>
                  <a:pt x="96" y="106"/>
                  <a:pt x="97" y="107"/>
                  <a:pt x="97" y="107"/>
                </a:cubicBezTo>
                <a:cubicBezTo>
                  <a:pt x="98" y="108"/>
                  <a:pt x="99" y="109"/>
                  <a:pt x="101" y="109"/>
                </a:cubicBezTo>
                <a:cubicBezTo>
                  <a:pt x="101" y="106"/>
                  <a:pt x="101" y="106"/>
                  <a:pt x="101" y="106"/>
                </a:cubicBezTo>
                <a:close/>
                <a:moveTo>
                  <a:pt x="88" y="103"/>
                </a:moveTo>
                <a:cubicBezTo>
                  <a:pt x="66" y="102"/>
                  <a:pt x="66" y="102"/>
                  <a:pt x="66" y="102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7"/>
                  <a:pt x="88" y="107"/>
                  <a:pt x="88" y="107"/>
                </a:cubicBezTo>
                <a:cubicBezTo>
                  <a:pt x="88" y="106"/>
                  <a:pt x="88" y="105"/>
                  <a:pt x="88" y="103"/>
                </a:cubicBezTo>
                <a:close/>
                <a:moveTo>
                  <a:pt x="71" y="55"/>
                </a:moveTo>
                <a:cubicBezTo>
                  <a:pt x="75" y="57"/>
                  <a:pt x="79" y="60"/>
                  <a:pt x="82" y="64"/>
                </a:cubicBezTo>
                <a:cubicBezTo>
                  <a:pt x="86" y="67"/>
                  <a:pt x="88" y="70"/>
                  <a:pt x="91" y="74"/>
                </a:cubicBezTo>
                <a:cubicBezTo>
                  <a:pt x="80" y="39"/>
                  <a:pt x="80" y="39"/>
                  <a:pt x="80" y="39"/>
                </a:cubicBezTo>
                <a:cubicBezTo>
                  <a:pt x="71" y="55"/>
                  <a:pt x="71" y="55"/>
                  <a:pt x="71" y="55"/>
                </a:cubicBezTo>
                <a:close/>
                <a:moveTo>
                  <a:pt x="68" y="61"/>
                </a:moveTo>
                <a:cubicBezTo>
                  <a:pt x="61" y="73"/>
                  <a:pt x="61" y="73"/>
                  <a:pt x="61" y="73"/>
                </a:cubicBezTo>
                <a:cubicBezTo>
                  <a:pt x="68" y="61"/>
                  <a:pt x="68" y="61"/>
                  <a:pt x="68" y="61"/>
                </a:cubicBezTo>
                <a:cubicBezTo>
                  <a:pt x="68" y="61"/>
                  <a:pt x="68" y="61"/>
                  <a:pt x="68" y="61"/>
                </a:cubicBezTo>
                <a:close/>
                <a:moveTo>
                  <a:pt x="54" y="82"/>
                </a:moveTo>
                <a:cubicBezTo>
                  <a:pt x="66" y="60"/>
                  <a:pt x="66" y="60"/>
                  <a:pt x="66" y="60"/>
                </a:cubicBezTo>
                <a:cubicBezTo>
                  <a:pt x="64" y="59"/>
                  <a:pt x="62" y="59"/>
                  <a:pt x="60" y="58"/>
                </a:cubicBezTo>
                <a:cubicBezTo>
                  <a:pt x="54" y="82"/>
                  <a:pt x="54" y="82"/>
                  <a:pt x="54" y="82"/>
                </a:cubicBezTo>
                <a:close/>
                <a:moveTo>
                  <a:pt x="217" y="88"/>
                </a:moveTo>
                <a:cubicBezTo>
                  <a:pt x="186" y="96"/>
                  <a:pt x="186" y="96"/>
                  <a:pt x="186" y="96"/>
                </a:cubicBezTo>
                <a:cubicBezTo>
                  <a:pt x="218" y="96"/>
                  <a:pt x="218" y="96"/>
                  <a:pt x="218" y="96"/>
                </a:cubicBezTo>
                <a:cubicBezTo>
                  <a:pt x="218" y="94"/>
                  <a:pt x="218" y="91"/>
                  <a:pt x="217" y="88"/>
                </a:cubicBezTo>
                <a:close/>
                <a:moveTo>
                  <a:pt x="185" y="101"/>
                </a:moveTo>
                <a:cubicBezTo>
                  <a:pt x="213" y="117"/>
                  <a:pt x="213" y="117"/>
                  <a:pt x="213" y="117"/>
                </a:cubicBezTo>
                <a:cubicBezTo>
                  <a:pt x="214" y="115"/>
                  <a:pt x="215" y="112"/>
                  <a:pt x="216" y="109"/>
                </a:cubicBezTo>
                <a:cubicBezTo>
                  <a:pt x="185" y="101"/>
                  <a:pt x="185" y="101"/>
                  <a:pt x="185" y="101"/>
                </a:cubicBezTo>
                <a:close/>
                <a:moveTo>
                  <a:pt x="212" y="119"/>
                </a:moveTo>
                <a:cubicBezTo>
                  <a:pt x="184" y="103"/>
                  <a:pt x="184" y="103"/>
                  <a:pt x="184" y="103"/>
                </a:cubicBezTo>
                <a:cubicBezTo>
                  <a:pt x="207" y="126"/>
                  <a:pt x="207" y="126"/>
                  <a:pt x="207" y="126"/>
                </a:cubicBezTo>
                <a:cubicBezTo>
                  <a:pt x="209" y="124"/>
                  <a:pt x="210" y="122"/>
                  <a:pt x="212" y="119"/>
                </a:cubicBezTo>
                <a:close/>
                <a:moveTo>
                  <a:pt x="180" y="106"/>
                </a:moveTo>
                <a:cubicBezTo>
                  <a:pt x="189" y="137"/>
                  <a:pt x="189" y="137"/>
                  <a:pt x="189" y="137"/>
                </a:cubicBezTo>
                <a:cubicBezTo>
                  <a:pt x="191" y="136"/>
                  <a:pt x="194" y="135"/>
                  <a:pt x="196" y="134"/>
                </a:cubicBezTo>
                <a:cubicBezTo>
                  <a:pt x="180" y="106"/>
                  <a:pt x="180" y="106"/>
                  <a:pt x="180" y="106"/>
                </a:cubicBezTo>
                <a:close/>
                <a:moveTo>
                  <a:pt x="186" y="138"/>
                </a:moveTo>
                <a:cubicBezTo>
                  <a:pt x="178" y="106"/>
                  <a:pt x="178" y="106"/>
                  <a:pt x="178" y="106"/>
                </a:cubicBezTo>
                <a:cubicBezTo>
                  <a:pt x="178" y="139"/>
                  <a:pt x="178" y="139"/>
                  <a:pt x="178" y="139"/>
                </a:cubicBezTo>
                <a:cubicBezTo>
                  <a:pt x="181" y="139"/>
                  <a:pt x="184" y="138"/>
                  <a:pt x="186" y="138"/>
                </a:cubicBezTo>
                <a:close/>
                <a:moveTo>
                  <a:pt x="173" y="106"/>
                </a:moveTo>
                <a:cubicBezTo>
                  <a:pt x="157" y="134"/>
                  <a:pt x="157" y="134"/>
                  <a:pt x="157" y="134"/>
                </a:cubicBezTo>
                <a:cubicBezTo>
                  <a:pt x="160" y="135"/>
                  <a:pt x="162" y="136"/>
                  <a:pt x="165" y="137"/>
                </a:cubicBezTo>
                <a:cubicBezTo>
                  <a:pt x="173" y="106"/>
                  <a:pt x="173" y="106"/>
                  <a:pt x="173" y="106"/>
                </a:cubicBezTo>
                <a:close/>
                <a:moveTo>
                  <a:pt x="155" y="133"/>
                </a:moveTo>
                <a:cubicBezTo>
                  <a:pt x="171" y="105"/>
                  <a:pt x="171" y="105"/>
                  <a:pt x="171" y="105"/>
                </a:cubicBezTo>
                <a:cubicBezTo>
                  <a:pt x="149" y="127"/>
                  <a:pt x="149" y="127"/>
                  <a:pt x="149" y="127"/>
                </a:cubicBezTo>
                <a:cubicBezTo>
                  <a:pt x="151" y="129"/>
                  <a:pt x="153" y="131"/>
                  <a:pt x="155" y="133"/>
                </a:cubicBezTo>
                <a:close/>
                <a:moveTo>
                  <a:pt x="169" y="101"/>
                </a:moveTo>
                <a:cubicBezTo>
                  <a:pt x="137" y="109"/>
                  <a:pt x="137" y="109"/>
                  <a:pt x="137" y="109"/>
                </a:cubicBezTo>
                <a:cubicBezTo>
                  <a:pt x="138" y="112"/>
                  <a:pt x="139" y="115"/>
                  <a:pt x="141" y="117"/>
                </a:cubicBezTo>
                <a:cubicBezTo>
                  <a:pt x="169" y="101"/>
                  <a:pt x="169" y="101"/>
                  <a:pt x="169" y="101"/>
                </a:cubicBezTo>
                <a:close/>
                <a:moveTo>
                  <a:pt x="137" y="107"/>
                </a:moveTo>
                <a:cubicBezTo>
                  <a:pt x="168" y="99"/>
                  <a:pt x="168" y="99"/>
                  <a:pt x="168" y="9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36" y="102"/>
                  <a:pt x="136" y="104"/>
                  <a:pt x="137" y="107"/>
                </a:cubicBezTo>
                <a:close/>
                <a:moveTo>
                  <a:pt x="169" y="94"/>
                </a:moveTo>
                <a:cubicBezTo>
                  <a:pt x="141" y="78"/>
                  <a:pt x="141" y="78"/>
                  <a:pt x="141" y="78"/>
                </a:cubicBezTo>
                <a:cubicBezTo>
                  <a:pt x="139" y="80"/>
                  <a:pt x="138" y="83"/>
                  <a:pt x="137" y="86"/>
                </a:cubicBezTo>
                <a:cubicBezTo>
                  <a:pt x="169" y="94"/>
                  <a:pt x="169" y="94"/>
                  <a:pt x="169" y="94"/>
                </a:cubicBezTo>
                <a:close/>
                <a:moveTo>
                  <a:pt x="142" y="76"/>
                </a:moveTo>
                <a:cubicBezTo>
                  <a:pt x="170" y="92"/>
                  <a:pt x="170" y="92"/>
                  <a:pt x="170" y="92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5" y="71"/>
                  <a:pt x="143" y="74"/>
                  <a:pt x="142" y="76"/>
                </a:cubicBezTo>
                <a:close/>
                <a:moveTo>
                  <a:pt x="168" y="70"/>
                </a:moveTo>
                <a:cubicBezTo>
                  <a:pt x="165" y="58"/>
                  <a:pt x="165" y="58"/>
                  <a:pt x="165" y="58"/>
                </a:cubicBezTo>
                <a:cubicBezTo>
                  <a:pt x="165" y="58"/>
                  <a:pt x="165" y="58"/>
                  <a:pt x="165" y="58"/>
                </a:cubicBezTo>
                <a:cubicBezTo>
                  <a:pt x="165" y="60"/>
                  <a:pt x="165" y="60"/>
                  <a:pt x="165" y="60"/>
                </a:cubicBezTo>
                <a:cubicBezTo>
                  <a:pt x="166" y="63"/>
                  <a:pt x="167" y="66"/>
                  <a:pt x="168" y="70"/>
                </a:cubicBezTo>
                <a:close/>
                <a:moveTo>
                  <a:pt x="167" y="58"/>
                </a:moveTo>
                <a:cubicBezTo>
                  <a:pt x="176" y="89"/>
                  <a:pt x="176" y="89"/>
                  <a:pt x="176" y="89"/>
                </a:cubicBezTo>
                <a:cubicBezTo>
                  <a:pt x="176" y="56"/>
                  <a:pt x="176" y="56"/>
                  <a:pt x="176" y="56"/>
                </a:cubicBezTo>
                <a:cubicBezTo>
                  <a:pt x="173" y="57"/>
                  <a:pt x="170" y="57"/>
                  <a:pt x="167" y="58"/>
                </a:cubicBezTo>
                <a:close/>
                <a:moveTo>
                  <a:pt x="180" y="89"/>
                </a:moveTo>
                <a:cubicBezTo>
                  <a:pt x="196" y="61"/>
                  <a:pt x="196" y="61"/>
                  <a:pt x="196" y="61"/>
                </a:cubicBezTo>
                <a:cubicBezTo>
                  <a:pt x="194" y="60"/>
                  <a:pt x="191" y="59"/>
                  <a:pt x="189" y="58"/>
                </a:cubicBezTo>
                <a:cubicBezTo>
                  <a:pt x="180" y="89"/>
                  <a:pt x="180" y="89"/>
                  <a:pt x="180" y="89"/>
                </a:cubicBezTo>
                <a:close/>
                <a:moveTo>
                  <a:pt x="198" y="63"/>
                </a:moveTo>
                <a:cubicBezTo>
                  <a:pt x="182" y="90"/>
                  <a:pt x="182" y="90"/>
                  <a:pt x="182" y="90"/>
                </a:cubicBezTo>
                <a:cubicBezTo>
                  <a:pt x="205" y="68"/>
                  <a:pt x="205" y="68"/>
                  <a:pt x="205" y="68"/>
                </a:cubicBezTo>
                <a:cubicBezTo>
                  <a:pt x="203" y="66"/>
                  <a:pt x="201" y="64"/>
                  <a:pt x="198" y="63"/>
                </a:cubicBezTo>
                <a:close/>
                <a:moveTo>
                  <a:pt x="185" y="94"/>
                </a:moveTo>
                <a:cubicBezTo>
                  <a:pt x="216" y="86"/>
                  <a:pt x="216" y="86"/>
                  <a:pt x="216" y="86"/>
                </a:cubicBezTo>
                <a:cubicBezTo>
                  <a:pt x="215" y="83"/>
                  <a:pt x="214" y="80"/>
                  <a:pt x="213" y="78"/>
                </a:cubicBezTo>
                <a:cubicBezTo>
                  <a:pt x="185" y="94"/>
                  <a:pt x="185" y="94"/>
                  <a:pt x="185" y="94"/>
                </a:cubicBezTo>
                <a:close/>
                <a:moveTo>
                  <a:pt x="166" y="76"/>
                </a:moveTo>
                <a:cubicBezTo>
                  <a:pt x="164" y="72"/>
                  <a:pt x="162" y="67"/>
                  <a:pt x="161" y="62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59" y="60"/>
                  <a:pt x="158" y="61"/>
                  <a:pt x="157" y="61"/>
                </a:cubicBezTo>
                <a:cubicBezTo>
                  <a:pt x="166" y="76"/>
                  <a:pt x="166" y="76"/>
                  <a:pt x="166" y="76"/>
                </a:cubicBezTo>
                <a:close/>
                <a:moveTo>
                  <a:pt x="158" y="53"/>
                </a:moveTo>
                <a:cubicBezTo>
                  <a:pt x="158" y="52"/>
                  <a:pt x="158" y="51"/>
                  <a:pt x="157" y="49"/>
                </a:cubicBezTo>
                <a:cubicBezTo>
                  <a:pt x="149" y="59"/>
                  <a:pt x="149" y="59"/>
                  <a:pt x="149" y="59"/>
                </a:cubicBezTo>
                <a:cubicBezTo>
                  <a:pt x="152" y="56"/>
                  <a:pt x="155" y="55"/>
                  <a:pt x="158" y="53"/>
                </a:cubicBezTo>
                <a:close/>
                <a:moveTo>
                  <a:pt x="207" y="69"/>
                </a:moveTo>
                <a:cubicBezTo>
                  <a:pt x="184" y="92"/>
                  <a:pt x="184" y="92"/>
                  <a:pt x="184" y="92"/>
                </a:cubicBezTo>
                <a:cubicBezTo>
                  <a:pt x="212" y="76"/>
                  <a:pt x="212" y="76"/>
                  <a:pt x="212" y="76"/>
                </a:cubicBezTo>
                <a:cubicBezTo>
                  <a:pt x="210" y="74"/>
                  <a:pt x="209" y="71"/>
                  <a:pt x="207" y="69"/>
                </a:cubicBezTo>
                <a:close/>
                <a:moveTo>
                  <a:pt x="218" y="99"/>
                </a:moveTo>
                <a:cubicBezTo>
                  <a:pt x="186" y="99"/>
                  <a:pt x="186" y="99"/>
                  <a:pt x="186" y="99"/>
                </a:cubicBezTo>
                <a:cubicBezTo>
                  <a:pt x="217" y="107"/>
                  <a:pt x="217" y="107"/>
                  <a:pt x="217" y="107"/>
                </a:cubicBezTo>
                <a:cubicBezTo>
                  <a:pt x="218" y="104"/>
                  <a:pt x="218" y="102"/>
                  <a:pt x="218" y="99"/>
                </a:cubicBezTo>
                <a:close/>
                <a:moveTo>
                  <a:pt x="205" y="127"/>
                </a:moveTo>
                <a:cubicBezTo>
                  <a:pt x="182" y="105"/>
                  <a:pt x="182" y="105"/>
                  <a:pt x="182" y="105"/>
                </a:cubicBezTo>
                <a:cubicBezTo>
                  <a:pt x="198" y="133"/>
                  <a:pt x="198" y="133"/>
                  <a:pt x="198" y="133"/>
                </a:cubicBezTo>
                <a:cubicBezTo>
                  <a:pt x="201" y="131"/>
                  <a:pt x="203" y="129"/>
                  <a:pt x="205" y="127"/>
                </a:cubicBezTo>
                <a:close/>
                <a:moveTo>
                  <a:pt x="176" y="139"/>
                </a:moveTo>
                <a:cubicBezTo>
                  <a:pt x="176" y="106"/>
                  <a:pt x="176" y="106"/>
                  <a:pt x="176" y="106"/>
                </a:cubicBezTo>
                <a:cubicBezTo>
                  <a:pt x="167" y="138"/>
                  <a:pt x="167" y="138"/>
                  <a:pt x="167" y="138"/>
                </a:cubicBezTo>
                <a:cubicBezTo>
                  <a:pt x="170" y="138"/>
                  <a:pt x="173" y="139"/>
                  <a:pt x="176" y="139"/>
                </a:cubicBezTo>
                <a:close/>
                <a:moveTo>
                  <a:pt x="147" y="126"/>
                </a:moveTo>
                <a:cubicBezTo>
                  <a:pt x="170" y="103"/>
                  <a:pt x="170" y="103"/>
                  <a:pt x="170" y="103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3" y="122"/>
                  <a:pt x="145" y="124"/>
                  <a:pt x="147" y="126"/>
                </a:cubicBezTo>
                <a:close/>
                <a:moveTo>
                  <a:pt x="136" y="96"/>
                </a:moveTo>
                <a:cubicBezTo>
                  <a:pt x="168" y="96"/>
                  <a:pt x="168" y="96"/>
                  <a:pt x="168" y="96"/>
                </a:cubicBezTo>
                <a:cubicBezTo>
                  <a:pt x="137" y="88"/>
                  <a:pt x="137" y="88"/>
                  <a:pt x="137" y="88"/>
                </a:cubicBezTo>
                <a:cubicBezTo>
                  <a:pt x="136" y="91"/>
                  <a:pt x="136" y="94"/>
                  <a:pt x="136" y="96"/>
                </a:cubicBezTo>
                <a:close/>
                <a:moveTo>
                  <a:pt x="149" y="68"/>
                </a:moveTo>
                <a:cubicBezTo>
                  <a:pt x="171" y="90"/>
                  <a:pt x="171" y="90"/>
                  <a:pt x="171" y="90"/>
                </a:cubicBezTo>
                <a:cubicBezTo>
                  <a:pt x="155" y="63"/>
                  <a:pt x="155" y="63"/>
                  <a:pt x="155" y="63"/>
                </a:cubicBezTo>
                <a:cubicBezTo>
                  <a:pt x="153" y="64"/>
                  <a:pt x="151" y="66"/>
                  <a:pt x="149" y="68"/>
                </a:cubicBezTo>
                <a:close/>
                <a:moveTo>
                  <a:pt x="178" y="56"/>
                </a:moveTo>
                <a:cubicBezTo>
                  <a:pt x="178" y="89"/>
                  <a:pt x="178" y="89"/>
                  <a:pt x="178" y="89"/>
                </a:cubicBezTo>
                <a:cubicBezTo>
                  <a:pt x="186" y="58"/>
                  <a:pt x="186" y="58"/>
                  <a:pt x="186" y="58"/>
                </a:cubicBezTo>
                <a:cubicBezTo>
                  <a:pt x="184" y="57"/>
                  <a:pt x="181" y="57"/>
                  <a:pt x="178" y="56"/>
                </a:cubicBezTo>
                <a:close/>
                <a:moveTo>
                  <a:pt x="88" y="89"/>
                </a:moveTo>
                <a:cubicBezTo>
                  <a:pt x="60" y="96"/>
                  <a:pt x="60" y="96"/>
                  <a:pt x="60" y="96"/>
                </a:cubicBezTo>
                <a:cubicBezTo>
                  <a:pt x="89" y="96"/>
                  <a:pt x="89" y="96"/>
                  <a:pt x="89" y="96"/>
                </a:cubicBezTo>
                <a:cubicBezTo>
                  <a:pt x="89" y="96"/>
                  <a:pt x="89" y="95"/>
                  <a:pt x="89" y="95"/>
                </a:cubicBezTo>
                <a:cubicBezTo>
                  <a:pt x="89" y="93"/>
                  <a:pt x="89" y="91"/>
                  <a:pt x="88" y="89"/>
                </a:cubicBezTo>
                <a:close/>
                <a:moveTo>
                  <a:pt x="56" y="101"/>
                </a:moveTo>
                <a:cubicBezTo>
                  <a:pt x="84" y="118"/>
                  <a:pt x="84" y="118"/>
                  <a:pt x="84" y="118"/>
                </a:cubicBezTo>
                <a:cubicBezTo>
                  <a:pt x="86" y="115"/>
                  <a:pt x="87" y="113"/>
                  <a:pt x="88" y="110"/>
                </a:cubicBezTo>
                <a:cubicBezTo>
                  <a:pt x="56" y="101"/>
                  <a:pt x="56" y="101"/>
                  <a:pt x="56" y="101"/>
                </a:cubicBezTo>
                <a:close/>
                <a:moveTo>
                  <a:pt x="83" y="120"/>
                </a:moveTo>
                <a:cubicBezTo>
                  <a:pt x="57" y="105"/>
                  <a:pt x="57" y="105"/>
                  <a:pt x="57" y="10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80" y="124"/>
                  <a:pt x="82" y="122"/>
                  <a:pt x="83" y="120"/>
                </a:cubicBezTo>
                <a:close/>
                <a:moveTo>
                  <a:pt x="51" y="106"/>
                </a:moveTo>
                <a:cubicBezTo>
                  <a:pt x="60" y="137"/>
                  <a:pt x="60" y="137"/>
                  <a:pt x="60" y="137"/>
                </a:cubicBezTo>
                <a:cubicBezTo>
                  <a:pt x="63" y="136"/>
                  <a:pt x="65" y="135"/>
                  <a:pt x="68" y="134"/>
                </a:cubicBezTo>
                <a:cubicBezTo>
                  <a:pt x="51" y="106"/>
                  <a:pt x="51" y="106"/>
                  <a:pt x="51" y="106"/>
                </a:cubicBezTo>
                <a:close/>
                <a:moveTo>
                  <a:pt x="58" y="138"/>
                </a:moveTo>
                <a:cubicBezTo>
                  <a:pt x="49" y="107"/>
                  <a:pt x="49" y="107"/>
                  <a:pt x="49" y="107"/>
                </a:cubicBezTo>
                <a:cubicBezTo>
                  <a:pt x="49" y="139"/>
                  <a:pt x="49" y="139"/>
                  <a:pt x="49" y="139"/>
                </a:cubicBezTo>
                <a:cubicBezTo>
                  <a:pt x="52" y="139"/>
                  <a:pt x="55" y="138"/>
                  <a:pt x="58" y="138"/>
                </a:cubicBezTo>
                <a:close/>
                <a:moveTo>
                  <a:pt x="45" y="107"/>
                </a:moveTo>
                <a:cubicBezTo>
                  <a:pt x="29" y="134"/>
                  <a:pt x="29" y="134"/>
                  <a:pt x="29" y="134"/>
                </a:cubicBezTo>
                <a:cubicBezTo>
                  <a:pt x="31" y="135"/>
                  <a:pt x="34" y="136"/>
                  <a:pt x="37" y="137"/>
                </a:cubicBezTo>
                <a:cubicBezTo>
                  <a:pt x="45" y="107"/>
                  <a:pt x="45" y="107"/>
                  <a:pt x="45" y="107"/>
                </a:cubicBezTo>
                <a:close/>
                <a:moveTo>
                  <a:pt x="27" y="133"/>
                </a:moveTo>
                <a:cubicBezTo>
                  <a:pt x="44" y="104"/>
                  <a:pt x="44" y="104"/>
                  <a:pt x="44" y="104"/>
                </a:cubicBezTo>
                <a:cubicBezTo>
                  <a:pt x="20" y="127"/>
                  <a:pt x="20" y="127"/>
                  <a:pt x="20" y="127"/>
                </a:cubicBezTo>
                <a:cubicBezTo>
                  <a:pt x="22" y="129"/>
                  <a:pt x="24" y="131"/>
                  <a:pt x="27" y="133"/>
                </a:cubicBezTo>
                <a:close/>
                <a:moveTo>
                  <a:pt x="39" y="102"/>
                </a:moveTo>
                <a:cubicBezTo>
                  <a:pt x="9" y="110"/>
                  <a:pt x="9" y="110"/>
                  <a:pt x="9" y="110"/>
                </a:cubicBezTo>
                <a:cubicBezTo>
                  <a:pt x="10" y="113"/>
                  <a:pt x="11" y="115"/>
                  <a:pt x="12" y="117"/>
                </a:cubicBezTo>
                <a:cubicBezTo>
                  <a:pt x="39" y="102"/>
                  <a:pt x="39" y="102"/>
                  <a:pt x="39" y="102"/>
                </a:cubicBezTo>
                <a:close/>
                <a:moveTo>
                  <a:pt x="8" y="108"/>
                </a:moveTo>
                <a:cubicBezTo>
                  <a:pt x="42" y="99"/>
                  <a:pt x="42" y="99"/>
                  <a:pt x="42" y="99"/>
                </a:cubicBezTo>
                <a:cubicBezTo>
                  <a:pt x="7" y="99"/>
                  <a:pt x="7" y="99"/>
                  <a:pt x="7" y="99"/>
                </a:cubicBezTo>
                <a:cubicBezTo>
                  <a:pt x="7" y="102"/>
                  <a:pt x="8" y="105"/>
                  <a:pt x="8" y="108"/>
                </a:cubicBezTo>
                <a:close/>
                <a:moveTo>
                  <a:pt x="39" y="94"/>
                </a:moveTo>
                <a:cubicBezTo>
                  <a:pt x="12" y="79"/>
                  <a:pt x="12" y="79"/>
                  <a:pt x="12" y="79"/>
                </a:cubicBezTo>
                <a:cubicBezTo>
                  <a:pt x="11" y="81"/>
                  <a:pt x="10" y="83"/>
                  <a:pt x="9" y="86"/>
                </a:cubicBezTo>
                <a:cubicBezTo>
                  <a:pt x="39" y="94"/>
                  <a:pt x="39" y="94"/>
                  <a:pt x="39" y="94"/>
                </a:cubicBezTo>
                <a:close/>
                <a:moveTo>
                  <a:pt x="13" y="77"/>
                </a:moveTo>
                <a:cubicBezTo>
                  <a:pt x="43" y="94"/>
                  <a:pt x="43" y="94"/>
                  <a:pt x="43" y="94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71"/>
                  <a:pt x="14" y="74"/>
                  <a:pt x="13" y="77"/>
                </a:cubicBezTo>
                <a:close/>
                <a:moveTo>
                  <a:pt x="45" y="89"/>
                </a:moveTo>
                <a:cubicBezTo>
                  <a:pt x="36" y="58"/>
                  <a:pt x="36" y="58"/>
                  <a:pt x="36" y="58"/>
                </a:cubicBezTo>
                <a:cubicBezTo>
                  <a:pt x="34" y="59"/>
                  <a:pt x="31" y="60"/>
                  <a:pt x="29" y="61"/>
                </a:cubicBezTo>
                <a:cubicBezTo>
                  <a:pt x="45" y="89"/>
                  <a:pt x="45" y="89"/>
                  <a:pt x="45" y="89"/>
                </a:cubicBezTo>
                <a:close/>
                <a:moveTo>
                  <a:pt x="39" y="58"/>
                </a:moveTo>
                <a:cubicBezTo>
                  <a:pt x="47" y="90"/>
                  <a:pt x="47" y="90"/>
                  <a:pt x="47" y="90"/>
                </a:cubicBezTo>
                <a:cubicBezTo>
                  <a:pt x="47" y="56"/>
                  <a:pt x="47" y="56"/>
                  <a:pt x="47" y="56"/>
                </a:cubicBezTo>
                <a:cubicBezTo>
                  <a:pt x="44" y="57"/>
                  <a:pt x="41" y="57"/>
                  <a:pt x="39" y="58"/>
                </a:cubicBezTo>
                <a:close/>
                <a:moveTo>
                  <a:pt x="70" y="63"/>
                </a:moveTo>
                <a:cubicBezTo>
                  <a:pt x="54" y="90"/>
                  <a:pt x="54" y="90"/>
                  <a:pt x="54" y="90"/>
                </a:cubicBezTo>
                <a:cubicBezTo>
                  <a:pt x="77" y="68"/>
                  <a:pt x="77" y="68"/>
                  <a:pt x="77" y="68"/>
                </a:cubicBezTo>
                <a:cubicBezTo>
                  <a:pt x="75" y="66"/>
                  <a:pt x="72" y="64"/>
                  <a:pt x="70" y="63"/>
                </a:cubicBezTo>
                <a:close/>
                <a:moveTo>
                  <a:pt x="55" y="95"/>
                </a:moveTo>
                <a:cubicBezTo>
                  <a:pt x="88" y="86"/>
                  <a:pt x="88" y="86"/>
                  <a:pt x="88" y="86"/>
                </a:cubicBezTo>
                <a:cubicBezTo>
                  <a:pt x="87" y="84"/>
                  <a:pt x="86" y="81"/>
                  <a:pt x="85" y="78"/>
                </a:cubicBezTo>
                <a:cubicBezTo>
                  <a:pt x="55" y="95"/>
                  <a:pt x="55" y="95"/>
                  <a:pt x="55" y="95"/>
                </a:cubicBezTo>
                <a:close/>
                <a:moveTo>
                  <a:pt x="78" y="69"/>
                </a:moveTo>
                <a:cubicBezTo>
                  <a:pt x="55" y="93"/>
                  <a:pt x="55" y="93"/>
                  <a:pt x="55" y="93"/>
                </a:cubicBezTo>
                <a:cubicBezTo>
                  <a:pt x="83" y="76"/>
                  <a:pt x="83" y="76"/>
                  <a:pt x="83" y="76"/>
                </a:cubicBezTo>
                <a:cubicBezTo>
                  <a:pt x="82" y="74"/>
                  <a:pt x="80" y="71"/>
                  <a:pt x="78" y="69"/>
                </a:cubicBezTo>
                <a:close/>
                <a:moveTo>
                  <a:pt x="77" y="127"/>
                </a:moveTo>
                <a:cubicBezTo>
                  <a:pt x="53" y="104"/>
                  <a:pt x="53" y="104"/>
                  <a:pt x="53" y="104"/>
                </a:cubicBezTo>
                <a:cubicBezTo>
                  <a:pt x="70" y="133"/>
                  <a:pt x="70" y="133"/>
                  <a:pt x="70" y="133"/>
                </a:cubicBezTo>
                <a:cubicBezTo>
                  <a:pt x="72" y="131"/>
                  <a:pt x="74" y="129"/>
                  <a:pt x="77" y="127"/>
                </a:cubicBezTo>
                <a:close/>
                <a:moveTo>
                  <a:pt x="47" y="139"/>
                </a:moveTo>
                <a:cubicBezTo>
                  <a:pt x="47" y="107"/>
                  <a:pt x="47" y="107"/>
                  <a:pt x="47" y="107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41" y="138"/>
                  <a:pt x="44" y="139"/>
                  <a:pt x="47" y="139"/>
                </a:cubicBezTo>
                <a:close/>
                <a:moveTo>
                  <a:pt x="18" y="126"/>
                </a:moveTo>
                <a:cubicBezTo>
                  <a:pt x="40" y="104"/>
                  <a:pt x="40" y="104"/>
                  <a:pt x="40" y="104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5" y="122"/>
                  <a:pt x="17" y="124"/>
                  <a:pt x="18" y="126"/>
                </a:cubicBezTo>
                <a:close/>
                <a:moveTo>
                  <a:pt x="7" y="96"/>
                </a:moveTo>
                <a:cubicBezTo>
                  <a:pt x="38" y="96"/>
                  <a:pt x="38" y="96"/>
                  <a:pt x="38" y="96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91"/>
                  <a:pt x="7" y="94"/>
                  <a:pt x="7" y="96"/>
                </a:cubicBezTo>
                <a:close/>
                <a:moveTo>
                  <a:pt x="20" y="68"/>
                </a:moveTo>
                <a:cubicBezTo>
                  <a:pt x="42" y="90"/>
                  <a:pt x="42" y="90"/>
                  <a:pt x="42" y="90"/>
                </a:cubicBezTo>
                <a:cubicBezTo>
                  <a:pt x="27" y="63"/>
                  <a:pt x="27" y="63"/>
                  <a:pt x="27" y="63"/>
                </a:cubicBezTo>
                <a:cubicBezTo>
                  <a:pt x="24" y="64"/>
                  <a:pt x="22" y="66"/>
                  <a:pt x="20" y="68"/>
                </a:cubicBezTo>
                <a:close/>
                <a:moveTo>
                  <a:pt x="49" y="56"/>
                </a:moveTo>
                <a:cubicBezTo>
                  <a:pt x="49" y="89"/>
                  <a:pt x="49" y="89"/>
                  <a:pt x="49" y="89"/>
                </a:cubicBezTo>
                <a:cubicBezTo>
                  <a:pt x="58" y="58"/>
                  <a:pt x="58" y="58"/>
                  <a:pt x="58" y="58"/>
                </a:cubicBezTo>
                <a:cubicBezTo>
                  <a:pt x="55" y="57"/>
                  <a:pt x="52" y="57"/>
                  <a:pt x="49" y="56"/>
                </a:cubicBezTo>
                <a:close/>
                <a:moveTo>
                  <a:pt x="156" y="44"/>
                </a:moveTo>
                <a:cubicBezTo>
                  <a:pt x="155" y="41"/>
                  <a:pt x="154" y="38"/>
                  <a:pt x="153" y="35"/>
                </a:cubicBezTo>
                <a:cubicBezTo>
                  <a:pt x="85" y="38"/>
                  <a:pt x="85" y="38"/>
                  <a:pt x="85" y="38"/>
                </a:cubicBezTo>
                <a:cubicBezTo>
                  <a:pt x="99" y="87"/>
                  <a:pt x="99" y="87"/>
                  <a:pt x="99" y="87"/>
                </a:cubicBezTo>
                <a:cubicBezTo>
                  <a:pt x="100" y="87"/>
                  <a:pt x="101" y="87"/>
                  <a:pt x="102" y="87"/>
                </a:cubicBezTo>
                <a:cubicBezTo>
                  <a:pt x="106" y="87"/>
                  <a:pt x="109" y="88"/>
                  <a:pt x="112" y="90"/>
                </a:cubicBezTo>
                <a:cubicBezTo>
                  <a:pt x="156" y="44"/>
                  <a:pt x="156" y="44"/>
                  <a:pt x="156" y="44"/>
                </a:cubicBezTo>
                <a:close/>
                <a:moveTo>
                  <a:pt x="100" y="90"/>
                </a:moveTo>
                <a:cubicBezTo>
                  <a:pt x="101" y="93"/>
                  <a:pt x="101" y="93"/>
                  <a:pt x="101" y="93"/>
                </a:cubicBezTo>
                <a:cubicBezTo>
                  <a:pt x="101" y="93"/>
                  <a:pt x="102" y="92"/>
                  <a:pt x="102" y="92"/>
                </a:cubicBezTo>
                <a:cubicBezTo>
                  <a:pt x="105" y="92"/>
                  <a:pt x="107" y="93"/>
                  <a:pt x="108" y="94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108" y="90"/>
                  <a:pt x="105" y="89"/>
                  <a:pt x="102" y="89"/>
                </a:cubicBezTo>
                <a:cubicBezTo>
                  <a:pt x="102" y="89"/>
                  <a:pt x="101" y="89"/>
                  <a:pt x="100" y="90"/>
                </a:cubicBezTo>
                <a:close/>
                <a:moveTo>
                  <a:pt x="95" y="108"/>
                </a:moveTo>
                <a:cubicBezTo>
                  <a:pt x="95" y="109"/>
                  <a:pt x="95" y="111"/>
                  <a:pt x="94" y="112"/>
                </a:cubicBezTo>
                <a:cubicBezTo>
                  <a:pt x="96" y="113"/>
                  <a:pt x="98" y="114"/>
                  <a:pt x="101" y="115"/>
                </a:cubicBezTo>
                <a:cubicBezTo>
                  <a:pt x="101" y="111"/>
                  <a:pt x="101" y="111"/>
                  <a:pt x="101" y="111"/>
                </a:cubicBezTo>
                <a:cubicBezTo>
                  <a:pt x="99" y="111"/>
                  <a:pt x="97" y="110"/>
                  <a:pt x="96" y="109"/>
                </a:cubicBezTo>
                <a:cubicBezTo>
                  <a:pt x="96" y="109"/>
                  <a:pt x="96" y="109"/>
                  <a:pt x="96" y="109"/>
                </a:cubicBezTo>
                <a:cubicBezTo>
                  <a:pt x="96" y="109"/>
                  <a:pt x="95" y="108"/>
                  <a:pt x="95" y="108"/>
                </a:cubicBezTo>
                <a:close/>
                <a:moveTo>
                  <a:pt x="113" y="96"/>
                </a:moveTo>
                <a:cubicBezTo>
                  <a:pt x="111" y="98"/>
                  <a:pt x="111" y="98"/>
                  <a:pt x="111" y="98"/>
                </a:cubicBezTo>
                <a:cubicBezTo>
                  <a:pt x="112" y="99"/>
                  <a:pt x="112" y="101"/>
                  <a:pt x="112" y="102"/>
                </a:cubicBezTo>
                <a:cubicBezTo>
                  <a:pt x="112" y="105"/>
                  <a:pt x="111" y="107"/>
                  <a:pt x="109" y="109"/>
                </a:cubicBezTo>
                <a:cubicBezTo>
                  <a:pt x="109" y="109"/>
                  <a:pt x="109" y="109"/>
                  <a:pt x="109" y="109"/>
                </a:cubicBezTo>
                <a:cubicBezTo>
                  <a:pt x="108" y="110"/>
                  <a:pt x="105" y="111"/>
                  <a:pt x="103" y="112"/>
                </a:cubicBezTo>
                <a:cubicBezTo>
                  <a:pt x="103" y="115"/>
                  <a:pt x="103" y="115"/>
                  <a:pt x="103" y="115"/>
                </a:cubicBezTo>
                <a:cubicBezTo>
                  <a:pt x="106" y="115"/>
                  <a:pt x="109" y="113"/>
                  <a:pt x="111" y="111"/>
                </a:cubicBezTo>
                <a:cubicBezTo>
                  <a:pt x="114" y="109"/>
                  <a:pt x="115" y="106"/>
                  <a:pt x="115" y="102"/>
                </a:cubicBezTo>
                <a:cubicBezTo>
                  <a:pt x="115" y="100"/>
                  <a:pt x="115" y="97"/>
                  <a:pt x="113" y="9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/>
          <a:lstStyle/>
          <a:p>
            <a:endParaRPr lang="en-US" sz="1015">
              <a:cs typeface="+mn-ea"/>
              <a:sym typeface="+mn-lt"/>
            </a:endParaRPr>
          </a:p>
        </p:txBody>
      </p:sp>
      <p:grpSp>
        <p:nvGrpSpPr>
          <p:cNvPr id="69" name="Group 68"/>
          <p:cNvGrpSpPr/>
          <p:nvPr/>
        </p:nvGrpSpPr>
        <p:grpSpPr>
          <a:xfrm>
            <a:off x="4777343" y="3168988"/>
            <a:ext cx="513360" cy="371336"/>
            <a:chOff x="4749800" y="400050"/>
            <a:chExt cx="550863" cy="398463"/>
          </a:xfrm>
          <a:solidFill>
            <a:schemeClr val="tx2"/>
          </a:solidFill>
        </p:grpSpPr>
        <p:sp>
          <p:nvSpPr>
            <p:cNvPr id="96" name="Freeform 70"/>
            <p:cNvSpPr/>
            <p:nvPr/>
          </p:nvSpPr>
          <p:spPr bwMode="auto">
            <a:xfrm>
              <a:off x="4749800" y="457200"/>
              <a:ext cx="163513" cy="3143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16"/>
                </a:cxn>
                <a:cxn ang="0">
                  <a:pos x="0" y="100"/>
                </a:cxn>
                <a:cxn ang="0">
                  <a:pos x="4" y="110"/>
                </a:cxn>
                <a:cxn ang="0">
                  <a:pos x="57" y="42"/>
                </a:cxn>
                <a:cxn ang="0">
                  <a:pos x="9" y="0"/>
                </a:cxn>
              </a:cxnLst>
              <a:rect l="0" t="0" r="r" b="b"/>
              <a:pathLst>
                <a:path w="57" h="110">
                  <a:moveTo>
                    <a:pt x="9" y="0"/>
                  </a:moveTo>
                  <a:cubicBezTo>
                    <a:pt x="3" y="4"/>
                    <a:pt x="0" y="9"/>
                    <a:pt x="0" y="1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3"/>
                    <a:pt x="1" y="107"/>
                    <a:pt x="4" y="110"/>
                  </a:cubicBezTo>
                  <a:cubicBezTo>
                    <a:pt x="57" y="42"/>
                    <a:pt x="57" y="42"/>
                    <a:pt x="57" y="42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97" name="Freeform 71"/>
            <p:cNvSpPr/>
            <p:nvPr/>
          </p:nvSpPr>
          <p:spPr bwMode="auto">
            <a:xfrm>
              <a:off x="5138738" y="457200"/>
              <a:ext cx="161925" cy="3143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42"/>
                </a:cxn>
                <a:cxn ang="0">
                  <a:pos x="53" y="110"/>
                </a:cxn>
                <a:cxn ang="0">
                  <a:pos x="57" y="100"/>
                </a:cxn>
                <a:cxn ang="0">
                  <a:pos x="57" y="16"/>
                </a:cxn>
                <a:cxn ang="0">
                  <a:pos x="48" y="0"/>
                </a:cxn>
              </a:cxnLst>
              <a:rect l="0" t="0" r="r" b="b"/>
              <a:pathLst>
                <a:path w="57" h="110">
                  <a:moveTo>
                    <a:pt x="48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55" y="107"/>
                    <a:pt x="57" y="103"/>
                    <a:pt x="57" y="100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9"/>
                    <a:pt x="53" y="4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98" name="Freeform 72"/>
            <p:cNvSpPr/>
            <p:nvPr/>
          </p:nvSpPr>
          <p:spPr bwMode="auto">
            <a:xfrm>
              <a:off x="4776788" y="592138"/>
              <a:ext cx="498475" cy="206375"/>
            </a:xfrm>
            <a:custGeom>
              <a:avLst/>
              <a:gdLst/>
              <a:ahLst/>
              <a:cxnLst>
                <a:cxn ang="0">
                  <a:pos x="87" y="30"/>
                </a:cxn>
                <a:cxn ang="0">
                  <a:pos x="53" y="0"/>
                </a:cxn>
                <a:cxn ang="0">
                  <a:pos x="0" y="68"/>
                </a:cxn>
                <a:cxn ang="0">
                  <a:pos x="11" y="72"/>
                </a:cxn>
                <a:cxn ang="0">
                  <a:pos x="164" y="72"/>
                </a:cxn>
                <a:cxn ang="0">
                  <a:pos x="175" y="68"/>
                </a:cxn>
                <a:cxn ang="0">
                  <a:pos x="122" y="0"/>
                </a:cxn>
                <a:cxn ang="0">
                  <a:pos x="87" y="30"/>
                </a:cxn>
              </a:cxnLst>
              <a:rect l="0" t="0" r="r" b="b"/>
              <a:pathLst>
                <a:path w="175" h="72">
                  <a:moveTo>
                    <a:pt x="87" y="3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" y="71"/>
                    <a:pt x="7" y="72"/>
                    <a:pt x="11" y="72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8" y="72"/>
                    <a:pt x="172" y="71"/>
                    <a:pt x="175" y="68"/>
                  </a:cubicBezTo>
                  <a:cubicBezTo>
                    <a:pt x="122" y="0"/>
                    <a:pt x="122" y="0"/>
                    <a:pt x="122" y="0"/>
                  </a:cubicBezTo>
                  <a:lnTo>
                    <a:pt x="87" y="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99" name="Freeform 73"/>
            <p:cNvSpPr/>
            <p:nvPr/>
          </p:nvSpPr>
          <p:spPr bwMode="auto">
            <a:xfrm>
              <a:off x="4773613" y="400050"/>
              <a:ext cx="504825" cy="239713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66" y="0"/>
                </a:cxn>
                <a:cxn ang="0">
                  <a:pos x="10" y="0"/>
                </a:cxn>
                <a:cxn ang="0">
                  <a:pos x="6" y="12"/>
                </a:cxn>
                <a:cxn ang="0">
                  <a:pos x="88" y="84"/>
                </a:cxn>
                <a:cxn ang="0">
                  <a:pos x="171" y="12"/>
                </a:cxn>
              </a:cxnLst>
              <a:rect l="0" t="0" r="r" b="b"/>
              <a:pathLst>
                <a:path w="177" h="84">
                  <a:moveTo>
                    <a:pt x="171" y="12"/>
                  </a:moveTo>
                  <a:cubicBezTo>
                    <a:pt x="177" y="6"/>
                    <a:pt x="175" y="1"/>
                    <a:pt x="166" y="0"/>
                  </a:cubicBezTo>
                  <a:cubicBezTo>
                    <a:pt x="114" y="0"/>
                    <a:pt x="62" y="0"/>
                    <a:pt x="10" y="0"/>
                  </a:cubicBezTo>
                  <a:cubicBezTo>
                    <a:pt x="2" y="1"/>
                    <a:pt x="0" y="6"/>
                    <a:pt x="6" y="12"/>
                  </a:cubicBezTo>
                  <a:cubicBezTo>
                    <a:pt x="88" y="84"/>
                    <a:pt x="88" y="84"/>
                    <a:pt x="88" y="84"/>
                  </a:cubicBezTo>
                  <a:lnTo>
                    <a:pt x="171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3123348" y="3893906"/>
            <a:ext cx="541469" cy="579934"/>
            <a:chOff x="2974975" y="1177925"/>
            <a:chExt cx="581025" cy="622300"/>
          </a:xfrm>
          <a:solidFill>
            <a:schemeClr val="tx2"/>
          </a:solidFill>
        </p:grpSpPr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3114675" y="1338263"/>
              <a:ext cx="301625" cy="3048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0" y="53"/>
                </a:cxn>
                <a:cxn ang="0">
                  <a:pos x="53" y="106"/>
                </a:cxn>
                <a:cxn ang="0">
                  <a:pos x="106" y="53"/>
                </a:cxn>
                <a:cxn ang="0">
                  <a:pos x="53" y="0"/>
                </a:cxn>
                <a:cxn ang="0">
                  <a:pos x="53" y="92"/>
                </a:cxn>
                <a:cxn ang="0">
                  <a:pos x="14" y="53"/>
                </a:cxn>
                <a:cxn ang="0">
                  <a:pos x="53" y="14"/>
                </a:cxn>
                <a:cxn ang="0">
                  <a:pos x="92" y="53"/>
                </a:cxn>
                <a:cxn ang="0">
                  <a:pos x="53" y="92"/>
                </a:cxn>
              </a:cxnLst>
              <a:rect l="0" t="0" r="r" b="b"/>
              <a:pathLst>
                <a:path w="106" h="106">
                  <a:moveTo>
                    <a:pt x="53" y="0"/>
                  </a:moveTo>
                  <a:cubicBezTo>
                    <a:pt x="24" y="0"/>
                    <a:pt x="0" y="24"/>
                    <a:pt x="0" y="53"/>
                  </a:cubicBezTo>
                  <a:cubicBezTo>
                    <a:pt x="0" y="82"/>
                    <a:pt x="24" y="106"/>
                    <a:pt x="53" y="106"/>
                  </a:cubicBezTo>
                  <a:cubicBezTo>
                    <a:pt x="82" y="106"/>
                    <a:pt x="106" y="82"/>
                    <a:pt x="106" y="53"/>
                  </a:cubicBezTo>
                  <a:cubicBezTo>
                    <a:pt x="106" y="24"/>
                    <a:pt x="82" y="0"/>
                    <a:pt x="53" y="0"/>
                  </a:cubicBezTo>
                  <a:close/>
                  <a:moveTo>
                    <a:pt x="53" y="92"/>
                  </a:moveTo>
                  <a:cubicBezTo>
                    <a:pt x="32" y="92"/>
                    <a:pt x="14" y="74"/>
                    <a:pt x="14" y="53"/>
                  </a:cubicBezTo>
                  <a:cubicBezTo>
                    <a:pt x="14" y="31"/>
                    <a:pt x="32" y="14"/>
                    <a:pt x="53" y="14"/>
                  </a:cubicBezTo>
                  <a:cubicBezTo>
                    <a:pt x="75" y="14"/>
                    <a:pt x="92" y="31"/>
                    <a:pt x="92" y="53"/>
                  </a:cubicBezTo>
                  <a:cubicBezTo>
                    <a:pt x="92" y="74"/>
                    <a:pt x="75" y="92"/>
                    <a:pt x="53" y="92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72" name="Freeform 75"/>
            <p:cNvSpPr/>
            <p:nvPr/>
          </p:nvSpPr>
          <p:spPr bwMode="auto">
            <a:xfrm>
              <a:off x="3200400" y="1771650"/>
              <a:ext cx="128588" cy="28575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34" y="10"/>
                </a:cxn>
                <a:cxn ang="0">
                  <a:pos x="12" y="10"/>
                </a:cxn>
                <a:cxn ang="0">
                  <a:pos x="0" y="0"/>
                </a:cxn>
                <a:cxn ang="0">
                  <a:pos x="24" y="2"/>
                </a:cxn>
                <a:cxn ang="0">
                  <a:pos x="45" y="1"/>
                </a:cxn>
              </a:cxnLst>
              <a:rect l="0" t="0" r="r" b="b"/>
              <a:pathLst>
                <a:path w="45" h="10">
                  <a:moveTo>
                    <a:pt x="45" y="1"/>
                  </a:moveTo>
                  <a:cubicBezTo>
                    <a:pt x="43" y="6"/>
                    <a:pt x="39" y="10"/>
                    <a:pt x="34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7" y="10"/>
                    <a:pt x="2" y="6"/>
                    <a:pt x="0" y="0"/>
                  </a:cubicBezTo>
                  <a:cubicBezTo>
                    <a:pt x="7" y="2"/>
                    <a:pt x="15" y="2"/>
                    <a:pt x="24" y="2"/>
                  </a:cubicBezTo>
                  <a:cubicBezTo>
                    <a:pt x="32" y="2"/>
                    <a:pt x="39" y="2"/>
                    <a:pt x="45" y="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73" name="Freeform 76"/>
            <p:cNvSpPr/>
            <p:nvPr/>
          </p:nvSpPr>
          <p:spPr bwMode="auto">
            <a:xfrm>
              <a:off x="3194050" y="1733550"/>
              <a:ext cx="142875" cy="25400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2"/>
                </a:cxn>
                <a:cxn ang="0">
                  <a:pos x="50" y="3"/>
                </a:cxn>
                <a:cxn ang="0">
                  <a:pos x="49" y="7"/>
                </a:cxn>
                <a:cxn ang="0">
                  <a:pos x="26" y="9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" y="2"/>
                </a:cxn>
                <a:cxn ang="0">
                  <a:pos x="50" y="1"/>
                </a:cxn>
              </a:cxnLst>
              <a:rect l="0" t="0" r="r" b="b"/>
              <a:pathLst>
                <a:path w="50" h="9">
                  <a:moveTo>
                    <a:pt x="50" y="1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4"/>
                    <a:pt x="50" y="6"/>
                    <a:pt x="49" y="7"/>
                  </a:cubicBezTo>
                  <a:cubicBezTo>
                    <a:pt x="43" y="8"/>
                    <a:pt x="35" y="9"/>
                    <a:pt x="26" y="9"/>
                  </a:cubicBezTo>
                  <a:cubicBezTo>
                    <a:pt x="16" y="9"/>
                    <a:pt x="8" y="8"/>
                    <a:pt x="0" y="7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"/>
                    <a:pt x="16" y="2"/>
                    <a:pt x="26" y="2"/>
                  </a:cubicBezTo>
                  <a:cubicBezTo>
                    <a:pt x="35" y="2"/>
                    <a:pt x="43" y="2"/>
                    <a:pt x="50" y="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74" name="Freeform 77"/>
            <p:cNvSpPr/>
            <p:nvPr/>
          </p:nvSpPr>
          <p:spPr bwMode="auto">
            <a:xfrm>
              <a:off x="3194050" y="1697038"/>
              <a:ext cx="142875" cy="25400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2"/>
                </a:cxn>
                <a:cxn ang="0">
                  <a:pos x="50" y="7"/>
                </a:cxn>
                <a:cxn ang="0">
                  <a:pos x="26" y="9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26" y="2"/>
                </a:cxn>
                <a:cxn ang="0">
                  <a:pos x="50" y="1"/>
                </a:cxn>
              </a:cxnLst>
              <a:rect l="0" t="0" r="r" b="b"/>
              <a:pathLst>
                <a:path w="50" h="9">
                  <a:moveTo>
                    <a:pt x="50" y="1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3" y="8"/>
                    <a:pt x="35" y="9"/>
                    <a:pt x="26" y="9"/>
                  </a:cubicBezTo>
                  <a:cubicBezTo>
                    <a:pt x="16" y="9"/>
                    <a:pt x="7" y="8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"/>
                    <a:pt x="16" y="2"/>
                    <a:pt x="26" y="2"/>
                  </a:cubicBezTo>
                  <a:cubicBezTo>
                    <a:pt x="35" y="2"/>
                    <a:pt x="43" y="2"/>
                    <a:pt x="50" y="1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75" name="Freeform 78"/>
            <p:cNvSpPr/>
            <p:nvPr/>
          </p:nvSpPr>
          <p:spPr bwMode="auto">
            <a:xfrm>
              <a:off x="3194050" y="1647825"/>
              <a:ext cx="142875" cy="381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6"/>
                </a:cxn>
                <a:cxn ang="0">
                  <a:pos x="50" y="11"/>
                </a:cxn>
                <a:cxn ang="0">
                  <a:pos x="30" y="13"/>
                </a:cxn>
                <a:cxn ang="0">
                  <a:pos x="26" y="13"/>
                </a:cxn>
                <a:cxn ang="0">
                  <a:pos x="24" y="13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5" y="6"/>
                </a:cxn>
                <a:cxn ang="0">
                  <a:pos x="50" y="0"/>
                </a:cxn>
              </a:cxnLst>
              <a:rect l="0" t="0" r="r" b="b"/>
              <a:pathLst>
                <a:path w="50" h="13">
                  <a:moveTo>
                    <a:pt x="50" y="0"/>
                  </a:moveTo>
                  <a:cubicBezTo>
                    <a:pt x="50" y="6"/>
                    <a:pt x="50" y="6"/>
                    <a:pt x="50" y="6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4" y="12"/>
                    <a:pt x="37" y="13"/>
                    <a:pt x="30" y="13"/>
                  </a:cubicBezTo>
                  <a:cubicBezTo>
                    <a:pt x="29" y="13"/>
                    <a:pt x="27" y="13"/>
                    <a:pt x="26" y="13"/>
                  </a:cubicBezTo>
                  <a:cubicBezTo>
                    <a:pt x="25" y="13"/>
                    <a:pt x="25" y="13"/>
                    <a:pt x="24" y="13"/>
                  </a:cubicBezTo>
                  <a:cubicBezTo>
                    <a:pt x="15" y="13"/>
                    <a:pt x="7" y="12"/>
                    <a:pt x="0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4"/>
                    <a:pt x="16" y="6"/>
                    <a:pt x="25" y="6"/>
                  </a:cubicBezTo>
                  <a:cubicBezTo>
                    <a:pt x="34" y="6"/>
                    <a:pt x="42" y="4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76" name="Freeform 79"/>
            <p:cNvSpPr/>
            <p:nvPr/>
          </p:nvSpPr>
          <p:spPr bwMode="auto">
            <a:xfrm>
              <a:off x="2974975" y="1573213"/>
              <a:ext cx="77788" cy="114300"/>
            </a:xfrm>
            <a:custGeom>
              <a:avLst/>
              <a:gdLst/>
              <a:ahLst/>
              <a:cxnLst>
                <a:cxn ang="0">
                  <a:pos x="27" y="39"/>
                </a:cxn>
                <a:cxn ang="0">
                  <a:pos x="14" y="34"/>
                </a:cxn>
                <a:cxn ang="0">
                  <a:pos x="3" y="14"/>
                </a:cxn>
                <a:cxn ang="0">
                  <a:pos x="5" y="0"/>
                </a:cxn>
                <a:cxn ang="0">
                  <a:pos x="15" y="21"/>
                </a:cxn>
                <a:cxn ang="0">
                  <a:pos x="27" y="39"/>
                </a:cxn>
              </a:cxnLst>
              <a:rect l="0" t="0" r="r" b="b"/>
              <a:pathLst>
                <a:path w="27" h="40">
                  <a:moveTo>
                    <a:pt x="27" y="39"/>
                  </a:moveTo>
                  <a:cubicBezTo>
                    <a:pt x="21" y="40"/>
                    <a:pt x="16" y="38"/>
                    <a:pt x="14" y="3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0"/>
                    <a:pt x="1" y="5"/>
                    <a:pt x="5" y="0"/>
                  </a:cubicBezTo>
                  <a:cubicBezTo>
                    <a:pt x="7" y="6"/>
                    <a:pt x="11" y="14"/>
                    <a:pt x="15" y="21"/>
                  </a:cubicBezTo>
                  <a:cubicBezTo>
                    <a:pt x="19" y="28"/>
                    <a:pt x="23" y="34"/>
                    <a:pt x="27" y="39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77" name="Freeform 80"/>
            <p:cNvSpPr/>
            <p:nvPr/>
          </p:nvSpPr>
          <p:spPr bwMode="auto">
            <a:xfrm>
              <a:off x="3003550" y="1547813"/>
              <a:ext cx="85725" cy="134938"/>
            </a:xfrm>
            <a:custGeom>
              <a:avLst/>
              <a:gdLst/>
              <a:ahLst/>
              <a:cxnLst>
                <a:cxn ang="0">
                  <a:pos x="30" y="44"/>
                </a:cxn>
                <a:cxn ang="0">
                  <a:pos x="28" y="44"/>
                </a:cxn>
                <a:cxn ang="0">
                  <a:pos x="28" y="45"/>
                </a:cxn>
                <a:cxn ang="0">
                  <a:pos x="24" y="47"/>
                </a:cxn>
                <a:cxn ang="0">
                  <a:pos x="11" y="27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5" y="0"/>
                </a:cxn>
                <a:cxn ang="0">
                  <a:pos x="16" y="24"/>
                </a:cxn>
                <a:cxn ang="0">
                  <a:pos x="30" y="44"/>
                </a:cxn>
              </a:cxnLst>
              <a:rect l="0" t="0" r="r" b="b"/>
              <a:pathLst>
                <a:path w="30" h="47">
                  <a:moveTo>
                    <a:pt x="30" y="44"/>
                  </a:moveTo>
                  <a:cubicBezTo>
                    <a:pt x="28" y="44"/>
                    <a:pt x="28" y="44"/>
                    <a:pt x="28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7" y="46"/>
                    <a:pt x="25" y="46"/>
                    <a:pt x="24" y="47"/>
                  </a:cubicBezTo>
                  <a:cubicBezTo>
                    <a:pt x="20" y="41"/>
                    <a:pt x="15" y="35"/>
                    <a:pt x="11" y="27"/>
                  </a:cubicBezTo>
                  <a:cubicBezTo>
                    <a:pt x="6" y="19"/>
                    <a:pt x="2" y="11"/>
                    <a:pt x="0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7"/>
                    <a:pt x="12" y="15"/>
                    <a:pt x="16" y="24"/>
                  </a:cubicBezTo>
                  <a:cubicBezTo>
                    <a:pt x="21" y="31"/>
                    <a:pt x="25" y="38"/>
                    <a:pt x="30" y="44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78" name="Freeform 81"/>
            <p:cNvSpPr/>
            <p:nvPr/>
          </p:nvSpPr>
          <p:spPr bwMode="auto">
            <a:xfrm>
              <a:off x="3035300" y="1530350"/>
              <a:ext cx="85725" cy="131763"/>
            </a:xfrm>
            <a:custGeom>
              <a:avLst/>
              <a:gdLst/>
              <a:ahLst/>
              <a:cxnLst>
                <a:cxn ang="0">
                  <a:pos x="30" y="43"/>
                </a:cxn>
                <a:cxn ang="0">
                  <a:pos x="29" y="44"/>
                </a:cxn>
                <a:cxn ang="0">
                  <a:pos x="25" y="46"/>
                </a:cxn>
                <a:cxn ang="0">
                  <a:pos x="11" y="27"/>
                </a:cxn>
                <a:cxn ang="0">
                  <a:pos x="0" y="3"/>
                </a:cxn>
                <a:cxn ang="0">
                  <a:pos x="4" y="1"/>
                </a:cxn>
                <a:cxn ang="0">
                  <a:pos x="6" y="0"/>
                </a:cxn>
                <a:cxn ang="0">
                  <a:pos x="17" y="23"/>
                </a:cxn>
                <a:cxn ang="0">
                  <a:pos x="30" y="43"/>
                </a:cxn>
              </a:cxnLst>
              <a:rect l="0" t="0" r="r" b="b"/>
              <a:pathLst>
                <a:path w="30" h="46">
                  <a:moveTo>
                    <a:pt x="30" y="43"/>
                  </a:moveTo>
                  <a:cubicBezTo>
                    <a:pt x="29" y="44"/>
                    <a:pt x="29" y="44"/>
                    <a:pt x="29" y="44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0" y="41"/>
                    <a:pt x="15" y="34"/>
                    <a:pt x="11" y="27"/>
                  </a:cubicBezTo>
                  <a:cubicBezTo>
                    <a:pt x="6" y="18"/>
                    <a:pt x="2" y="10"/>
                    <a:pt x="0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7"/>
                    <a:pt x="12" y="15"/>
                    <a:pt x="17" y="23"/>
                  </a:cubicBezTo>
                  <a:cubicBezTo>
                    <a:pt x="21" y="31"/>
                    <a:pt x="26" y="38"/>
                    <a:pt x="30" y="43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79" name="Freeform 82"/>
            <p:cNvSpPr/>
            <p:nvPr/>
          </p:nvSpPr>
          <p:spPr bwMode="auto">
            <a:xfrm>
              <a:off x="3067050" y="1504950"/>
              <a:ext cx="96838" cy="139700"/>
            </a:xfrm>
            <a:custGeom>
              <a:avLst/>
              <a:gdLst/>
              <a:ahLst/>
              <a:cxnLst>
                <a:cxn ang="0">
                  <a:pos x="34" y="44"/>
                </a:cxn>
                <a:cxn ang="0">
                  <a:pos x="29" y="46"/>
                </a:cxn>
                <a:cxn ang="0">
                  <a:pos x="25" y="49"/>
                </a:cxn>
                <a:cxn ang="0">
                  <a:pos x="13" y="33"/>
                </a:cxn>
                <a:cxn ang="0">
                  <a:pos x="11" y="29"/>
                </a:cxn>
                <a:cxn ang="0">
                  <a:pos x="10" y="27"/>
                </a:cxn>
                <a:cxn ang="0">
                  <a:pos x="0" y="5"/>
                </a:cxn>
                <a:cxn ang="0">
                  <a:pos x="4" y="3"/>
                </a:cxn>
                <a:cxn ang="0">
                  <a:pos x="9" y="0"/>
                </a:cxn>
                <a:cxn ang="0">
                  <a:pos x="17" y="25"/>
                </a:cxn>
                <a:cxn ang="0">
                  <a:pos x="34" y="44"/>
                </a:cxn>
              </a:cxnLst>
              <a:rect l="0" t="0" r="r" b="b"/>
              <a:pathLst>
                <a:path w="34" h="49">
                  <a:moveTo>
                    <a:pt x="34" y="44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1" y="44"/>
                    <a:pt x="17" y="39"/>
                    <a:pt x="13" y="33"/>
                  </a:cubicBezTo>
                  <a:cubicBezTo>
                    <a:pt x="13" y="32"/>
                    <a:pt x="12" y="30"/>
                    <a:pt x="11" y="29"/>
                  </a:cubicBezTo>
                  <a:cubicBezTo>
                    <a:pt x="11" y="29"/>
                    <a:pt x="11" y="28"/>
                    <a:pt x="10" y="27"/>
                  </a:cubicBezTo>
                  <a:cubicBezTo>
                    <a:pt x="6" y="20"/>
                    <a:pt x="2" y="12"/>
                    <a:pt x="0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9"/>
                    <a:pt x="12" y="17"/>
                    <a:pt x="17" y="25"/>
                  </a:cubicBezTo>
                  <a:cubicBezTo>
                    <a:pt x="21" y="32"/>
                    <a:pt x="27" y="39"/>
                    <a:pt x="34" y="44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80" name="Freeform 83"/>
            <p:cNvSpPr/>
            <p:nvPr/>
          </p:nvSpPr>
          <p:spPr bwMode="auto">
            <a:xfrm>
              <a:off x="2978150" y="1287463"/>
              <a:ext cx="76200" cy="114300"/>
            </a:xfrm>
            <a:custGeom>
              <a:avLst/>
              <a:gdLst/>
              <a:ahLst/>
              <a:cxnLst>
                <a:cxn ang="0">
                  <a:pos x="4" y="40"/>
                </a:cxn>
                <a:cxn ang="0">
                  <a:pos x="2" y="25"/>
                </a:cxn>
                <a:cxn ang="0">
                  <a:pos x="13" y="6"/>
                </a:cxn>
                <a:cxn ang="0">
                  <a:pos x="27" y="1"/>
                </a:cxn>
                <a:cxn ang="0">
                  <a:pos x="14" y="20"/>
                </a:cxn>
                <a:cxn ang="0">
                  <a:pos x="4" y="40"/>
                </a:cxn>
              </a:cxnLst>
              <a:rect l="0" t="0" r="r" b="b"/>
              <a:pathLst>
                <a:path w="27" h="40">
                  <a:moveTo>
                    <a:pt x="4" y="40"/>
                  </a:moveTo>
                  <a:cubicBezTo>
                    <a:pt x="1" y="35"/>
                    <a:pt x="0" y="30"/>
                    <a:pt x="2" y="2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2"/>
                    <a:pt x="21" y="0"/>
                    <a:pt x="27" y="1"/>
                  </a:cubicBezTo>
                  <a:cubicBezTo>
                    <a:pt x="23" y="6"/>
                    <a:pt x="18" y="13"/>
                    <a:pt x="14" y="20"/>
                  </a:cubicBezTo>
                  <a:cubicBezTo>
                    <a:pt x="10" y="27"/>
                    <a:pt x="7" y="34"/>
                    <a:pt x="4" y="4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81" name="Freeform 84"/>
            <p:cNvSpPr/>
            <p:nvPr/>
          </p:nvSpPr>
          <p:spPr bwMode="auto">
            <a:xfrm>
              <a:off x="3003550" y="1293813"/>
              <a:ext cx="88900" cy="131763"/>
            </a:xfrm>
            <a:custGeom>
              <a:avLst/>
              <a:gdLst/>
              <a:ahLst/>
              <a:cxnLst>
                <a:cxn ang="0">
                  <a:pos x="6" y="46"/>
                </a:cxn>
                <a:cxn ang="0">
                  <a:pos x="4" y="46"/>
                </a:cxn>
                <a:cxn ang="0">
                  <a:pos x="3" y="45"/>
                </a:cxn>
                <a:cxn ang="0">
                  <a:pos x="0" y="43"/>
                </a:cxn>
                <a:cxn ang="0">
                  <a:pos x="10" y="22"/>
                </a:cxn>
                <a:cxn ang="0">
                  <a:pos x="25" y="0"/>
                </a:cxn>
                <a:cxn ang="0">
                  <a:pos x="28" y="2"/>
                </a:cxn>
                <a:cxn ang="0">
                  <a:pos x="29" y="2"/>
                </a:cxn>
                <a:cxn ang="0">
                  <a:pos x="31" y="3"/>
                </a:cxn>
                <a:cxn ang="0">
                  <a:pos x="16" y="25"/>
                </a:cxn>
                <a:cxn ang="0">
                  <a:pos x="6" y="46"/>
                </a:cxn>
              </a:cxnLst>
              <a:rect l="0" t="0" r="r" b="b"/>
              <a:pathLst>
                <a:path w="31" h="46">
                  <a:moveTo>
                    <a:pt x="6" y="46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2" y="44"/>
                    <a:pt x="1" y="44"/>
                    <a:pt x="0" y="43"/>
                  </a:cubicBezTo>
                  <a:cubicBezTo>
                    <a:pt x="2" y="36"/>
                    <a:pt x="6" y="29"/>
                    <a:pt x="10" y="22"/>
                  </a:cubicBezTo>
                  <a:cubicBezTo>
                    <a:pt x="15" y="13"/>
                    <a:pt x="20" y="6"/>
                    <a:pt x="25" y="0"/>
                  </a:cubicBezTo>
                  <a:cubicBezTo>
                    <a:pt x="26" y="1"/>
                    <a:pt x="27" y="1"/>
                    <a:pt x="2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6" y="9"/>
                    <a:pt x="21" y="16"/>
                    <a:pt x="16" y="25"/>
                  </a:cubicBezTo>
                  <a:cubicBezTo>
                    <a:pt x="11" y="32"/>
                    <a:pt x="8" y="40"/>
                    <a:pt x="6" y="46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82" name="Freeform 85"/>
            <p:cNvSpPr/>
            <p:nvPr/>
          </p:nvSpPr>
          <p:spPr bwMode="auto">
            <a:xfrm>
              <a:off x="3035300" y="1312863"/>
              <a:ext cx="88900" cy="131763"/>
            </a:xfrm>
            <a:custGeom>
              <a:avLst/>
              <a:gdLst/>
              <a:ahLst/>
              <a:cxnLst>
                <a:cxn ang="0">
                  <a:pos x="6" y="46"/>
                </a:cxn>
                <a:cxn ang="0">
                  <a:pos x="4" y="45"/>
                </a:cxn>
                <a:cxn ang="0">
                  <a:pos x="0" y="43"/>
                </a:cxn>
                <a:cxn ang="0">
                  <a:pos x="10" y="21"/>
                </a:cxn>
                <a:cxn ang="0">
                  <a:pos x="25" y="0"/>
                </a:cxn>
                <a:cxn ang="0">
                  <a:pos x="29" y="2"/>
                </a:cxn>
                <a:cxn ang="0">
                  <a:pos x="31" y="3"/>
                </a:cxn>
                <a:cxn ang="0">
                  <a:pos x="16" y="24"/>
                </a:cxn>
                <a:cxn ang="0">
                  <a:pos x="6" y="46"/>
                </a:cxn>
              </a:cxnLst>
              <a:rect l="0" t="0" r="r" b="b"/>
              <a:pathLst>
                <a:path w="31" h="46">
                  <a:moveTo>
                    <a:pt x="6" y="46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36"/>
                    <a:pt x="6" y="29"/>
                    <a:pt x="10" y="21"/>
                  </a:cubicBezTo>
                  <a:cubicBezTo>
                    <a:pt x="15" y="13"/>
                    <a:pt x="20" y="5"/>
                    <a:pt x="25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6" y="9"/>
                    <a:pt x="21" y="16"/>
                    <a:pt x="16" y="24"/>
                  </a:cubicBezTo>
                  <a:cubicBezTo>
                    <a:pt x="12" y="32"/>
                    <a:pt x="8" y="39"/>
                    <a:pt x="6" y="46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83" name="Freeform 86"/>
            <p:cNvSpPr/>
            <p:nvPr/>
          </p:nvSpPr>
          <p:spPr bwMode="auto">
            <a:xfrm>
              <a:off x="3067050" y="1330325"/>
              <a:ext cx="96838" cy="138113"/>
            </a:xfrm>
            <a:custGeom>
              <a:avLst/>
              <a:gdLst/>
              <a:ahLst/>
              <a:cxnLst>
                <a:cxn ang="0">
                  <a:pos x="10" y="48"/>
                </a:cxn>
                <a:cxn ang="0">
                  <a:pos x="5" y="45"/>
                </a:cxn>
                <a:cxn ang="0">
                  <a:pos x="0" y="43"/>
                </a:cxn>
                <a:cxn ang="0">
                  <a:pos x="9" y="25"/>
                </a:cxn>
                <a:cxn ang="0">
                  <a:pos x="11" y="22"/>
                </a:cxn>
                <a:cxn ang="0">
                  <a:pos x="12" y="20"/>
                </a:cxn>
                <a:cxn ang="0">
                  <a:pos x="26" y="0"/>
                </a:cxn>
                <a:cxn ang="0">
                  <a:pos x="29" y="2"/>
                </a:cxn>
                <a:cxn ang="0">
                  <a:pos x="34" y="5"/>
                </a:cxn>
                <a:cxn ang="0">
                  <a:pos x="17" y="24"/>
                </a:cxn>
                <a:cxn ang="0">
                  <a:pos x="10" y="48"/>
                </a:cxn>
              </a:cxnLst>
              <a:rect l="0" t="0" r="r" b="b"/>
              <a:pathLst>
                <a:path w="34" h="48">
                  <a:moveTo>
                    <a:pt x="10" y="48"/>
                  </a:moveTo>
                  <a:cubicBezTo>
                    <a:pt x="5" y="45"/>
                    <a:pt x="5" y="45"/>
                    <a:pt x="5" y="4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38"/>
                    <a:pt x="5" y="31"/>
                    <a:pt x="9" y="25"/>
                  </a:cubicBezTo>
                  <a:cubicBezTo>
                    <a:pt x="9" y="24"/>
                    <a:pt x="10" y="23"/>
                    <a:pt x="11" y="22"/>
                  </a:cubicBezTo>
                  <a:cubicBezTo>
                    <a:pt x="11" y="21"/>
                    <a:pt x="11" y="20"/>
                    <a:pt x="12" y="20"/>
                  </a:cubicBezTo>
                  <a:cubicBezTo>
                    <a:pt x="16" y="12"/>
                    <a:pt x="21" y="5"/>
                    <a:pt x="26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28" y="10"/>
                    <a:pt x="22" y="16"/>
                    <a:pt x="17" y="24"/>
                  </a:cubicBezTo>
                  <a:cubicBezTo>
                    <a:pt x="13" y="32"/>
                    <a:pt x="10" y="40"/>
                    <a:pt x="10" y="48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84" name="Freeform 87"/>
            <p:cNvSpPr/>
            <p:nvPr/>
          </p:nvSpPr>
          <p:spPr bwMode="auto">
            <a:xfrm>
              <a:off x="3203575" y="1177925"/>
              <a:ext cx="130175" cy="26988"/>
            </a:xfrm>
            <a:custGeom>
              <a:avLst/>
              <a:gdLst/>
              <a:ahLst/>
              <a:cxnLst>
                <a:cxn ang="0">
                  <a:pos x="46" y="9"/>
                </a:cxn>
                <a:cxn ang="0">
                  <a:pos x="34" y="0"/>
                </a:cxn>
                <a:cxn ang="0">
                  <a:pos x="12" y="0"/>
                </a:cxn>
                <a:cxn ang="0">
                  <a:pos x="0" y="9"/>
                </a:cxn>
                <a:cxn ang="0">
                  <a:pos x="22" y="7"/>
                </a:cxn>
                <a:cxn ang="0">
                  <a:pos x="46" y="9"/>
                </a:cxn>
              </a:cxnLst>
              <a:rect l="0" t="0" r="r" b="b"/>
              <a:pathLst>
                <a:path w="46" h="9">
                  <a:moveTo>
                    <a:pt x="46" y="9"/>
                  </a:moveTo>
                  <a:cubicBezTo>
                    <a:pt x="43" y="4"/>
                    <a:pt x="39" y="0"/>
                    <a:pt x="3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" y="0"/>
                    <a:pt x="3" y="4"/>
                    <a:pt x="0" y="9"/>
                  </a:cubicBezTo>
                  <a:cubicBezTo>
                    <a:pt x="7" y="8"/>
                    <a:pt x="14" y="7"/>
                    <a:pt x="22" y="7"/>
                  </a:cubicBezTo>
                  <a:cubicBezTo>
                    <a:pt x="31" y="7"/>
                    <a:pt x="39" y="8"/>
                    <a:pt x="46" y="9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85" name="Freeform 88"/>
            <p:cNvSpPr/>
            <p:nvPr/>
          </p:nvSpPr>
          <p:spPr bwMode="auto">
            <a:xfrm>
              <a:off x="3197225" y="1219200"/>
              <a:ext cx="142875" cy="2540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24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24" y="6"/>
                </a:cxn>
                <a:cxn ang="0">
                  <a:pos x="50" y="9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2"/>
                </a:cxn>
              </a:cxnLst>
              <a:rect l="0" t="0" r="r" b="b"/>
              <a:pathLst>
                <a:path w="50" h="9">
                  <a:moveTo>
                    <a:pt x="50" y="2"/>
                  </a:moveTo>
                  <a:cubicBezTo>
                    <a:pt x="42" y="1"/>
                    <a:pt x="33" y="0"/>
                    <a:pt x="24" y="0"/>
                  </a:cubicBezTo>
                  <a:cubicBezTo>
                    <a:pt x="15" y="0"/>
                    <a:pt x="7" y="0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7"/>
                    <a:pt x="15" y="6"/>
                    <a:pt x="24" y="6"/>
                  </a:cubicBezTo>
                  <a:cubicBezTo>
                    <a:pt x="33" y="6"/>
                    <a:pt x="42" y="7"/>
                    <a:pt x="50" y="9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4"/>
                    <a:pt x="50" y="3"/>
                    <a:pt x="50" y="2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86" name="Freeform 89"/>
            <p:cNvSpPr/>
            <p:nvPr/>
          </p:nvSpPr>
          <p:spPr bwMode="auto">
            <a:xfrm>
              <a:off x="3197225" y="1255713"/>
              <a:ext cx="142875" cy="238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24" y="6"/>
                </a:cxn>
                <a:cxn ang="0">
                  <a:pos x="50" y="8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24" y="0"/>
                </a:cxn>
                <a:cxn ang="0">
                  <a:pos x="0" y="2"/>
                </a:cxn>
              </a:cxnLst>
              <a:rect l="0" t="0" r="r" b="b"/>
              <a:pathLst>
                <a:path w="50" h="8">
                  <a:moveTo>
                    <a:pt x="0" y="2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7"/>
                    <a:pt x="15" y="6"/>
                    <a:pt x="24" y="6"/>
                  </a:cubicBezTo>
                  <a:cubicBezTo>
                    <a:pt x="33" y="6"/>
                    <a:pt x="42" y="7"/>
                    <a:pt x="50" y="8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2" y="1"/>
                    <a:pt x="33" y="0"/>
                    <a:pt x="24" y="0"/>
                  </a:cubicBezTo>
                  <a:cubicBezTo>
                    <a:pt x="15" y="0"/>
                    <a:pt x="7" y="0"/>
                    <a:pt x="0" y="2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87" name="Freeform 90"/>
            <p:cNvSpPr/>
            <p:nvPr/>
          </p:nvSpPr>
          <p:spPr bwMode="auto">
            <a:xfrm>
              <a:off x="3197225" y="1293813"/>
              <a:ext cx="142875" cy="3333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0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25" y="7"/>
                </a:cxn>
                <a:cxn ang="0">
                  <a:pos x="50" y="12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26" y="0"/>
                </a:cxn>
                <a:cxn ang="0">
                  <a:pos x="24" y="0"/>
                </a:cxn>
              </a:cxnLst>
              <a:rect l="0" t="0" r="r" b="b"/>
              <a:pathLst>
                <a:path w="50" h="12">
                  <a:moveTo>
                    <a:pt x="24" y="0"/>
                  </a:moveTo>
                  <a:cubicBezTo>
                    <a:pt x="22" y="0"/>
                    <a:pt x="21" y="0"/>
                    <a:pt x="20" y="0"/>
                  </a:cubicBezTo>
                  <a:cubicBezTo>
                    <a:pt x="12" y="0"/>
                    <a:pt x="6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9"/>
                    <a:pt x="16" y="7"/>
                    <a:pt x="25" y="7"/>
                  </a:cubicBezTo>
                  <a:cubicBezTo>
                    <a:pt x="34" y="7"/>
                    <a:pt x="42" y="9"/>
                    <a:pt x="50" y="12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3" y="1"/>
                    <a:pt x="35" y="0"/>
                    <a:pt x="26" y="0"/>
                  </a:cubicBezTo>
                  <a:cubicBezTo>
                    <a:pt x="25" y="0"/>
                    <a:pt x="24" y="0"/>
                    <a:pt x="24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88" name="Freeform 91"/>
            <p:cNvSpPr/>
            <p:nvPr/>
          </p:nvSpPr>
          <p:spPr bwMode="auto">
            <a:xfrm>
              <a:off x="3479800" y="1290638"/>
              <a:ext cx="76200" cy="114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6"/>
                </a:cxn>
                <a:cxn ang="0">
                  <a:pos x="25" y="25"/>
                </a:cxn>
                <a:cxn ang="0">
                  <a:pos x="23" y="40"/>
                </a:cxn>
                <a:cxn ang="0">
                  <a:pos x="13" y="18"/>
                </a:cxn>
                <a:cxn ang="0">
                  <a:pos x="0" y="0"/>
                </a:cxn>
              </a:cxnLst>
              <a:rect l="0" t="0" r="r" b="b"/>
              <a:pathLst>
                <a:path w="27" h="40">
                  <a:moveTo>
                    <a:pt x="0" y="0"/>
                  </a:moveTo>
                  <a:cubicBezTo>
                    <a:pt x="6" y="0"/>
                    <a:pt x="11" y="2"/>
                    <a:pt x="14" y="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7" y="30"/>
                    <a:pt x="26" y="35"/>
                    <a:pt x="23" y="40"/>
                  </a:cubicBezTo>
                  <a:cubicBezTo>
                    <a:pt x="20" y="33"/>
                    <a:pt x="17" y="26"/>
                    <a:pt x="13" y="18"/>
                  </a:cubicBezTo>
                  <a:cubicBezTo>
                    <a:pt x="9" y="12"/>
                    <a:pt x="4" y="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89" name="Freeform 92"/>
            <p:cNvSpPr/>
            <p:nvPr/>
          </p:nvSpPr>
          <p:spPr bwMode="auto">
            <a:xfrm>
              <a:off x="3444875" y="1295400"/>
              <a:ext cx="85725" cy="131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9" y="20"/>
                </a:cxn>
                <a:cxn ang="0">
                  <a:pos x="30" y="43"/>
                </a:cxn>
                <a:cxn ang="0">
                  <a:pos x="27" y="45"/>
                </a:cxn>
                <a:cxn ang="0">
                  <a:pos x="26" y="45"/>
                </a:cxn>
                <a:cxn ang="0">
                  <a:pos x="24" y="46"/>
                </a:cxn>
                <a:cxn ang="0">
                  <a:pos x="13" y="23"/>
                </a:cxn>
                <a:cxn ang="0">
                  <a:pos x="0" y="3"/>
                </a:cxn>
              </a:cxnLst>
              <a:rect l="0" t="0" r="r" b="b"/>
              <a:pathLst>
                <a:path w="30" h="46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4" y="1"/>
                    <a:pt x="6" y="0"/>
                  </a:cubicBezTo>
                  <a:cubicBezTo>
                    <a:pt x="10" y="5"/>
                    <a:pt x="15" y="12"/>
                    <a:pt x="19" y="20"/>
                  </a:cubicBezTo>
                  <a:cubicBezTo>
                    <a:pt x="24" y="28"/>
                    <a:pt x="27" y="36"/>
                    <a:pt x="30" y="43"/>
                  </a:cubicBezTo>
                  <a:cubicBezTo>
                    <a:pt x="29" y="44"/>
                    <a:pt x="28" y="44"/>
                    <a:pt x="27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2" y="39"/>
                    <a:pt x="18" y="31"/>
                    <a:pt x="13" y="23"/>
                  </a:cubicBezTo>
                  <a:cubicBezTo>
                    <a:pt x="9" y="15"/>
                    <a:pt x="4" y="9"/>
                    <a:pt x="0" y="3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90" name="Freeform 93"/>
            <p:cNvSpPr/>
            <p:nvPr/>
          </p:nvSpPr>
          <p:spPr bwMode="auto">
            <a:xfrm>
              <a:off x="3414713" y="1312863"/>
              <a:ext cx="84138" cy="1349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" y="3"/>
                </a:cxn>
                <a:cxn ang="0">
                  <a:pos x="5" y="0"/>
                </a:cxn>
                <a:cxn ang="0">
                  <a:pos x="19" y="20"/>
                </a:cxn>
                <a:cxn ang="0">
                  <a:pos x="30" y="44"/>
                </a:cxn>
                <a:cxn ang="0">
                  <a:pos x="26" y="46"/>
                </a:cxn>
                <a:cxn ang="0">
                  <a:pos x="24" y="47"/>
                </a:cxn>
                <a:cxn ang="0">
                  <a:pos x="13" y="23"/>
                </a:cxn>
                <a:cxn ang="0">
                  <a:pos x="0" y="4"/>
                </a:cxn>
              </a:cxnLst>
              <a:rect l="0" t="0" r="r" b="b"/>
              <a:pathLst>
                <a:path w="30" h="47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0" y="6"/>
                    <a:pt x="14" y="13"/>
                    <a:pt x="19" y="20"/>
                  </a:cubicBezTo>
                  <a:cubicBezTo>
                    <a:pt x="24" y="28"/>
                    <a:pt x="27" y="37"/>
                    <a:pt x="30" y="44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2" y="40"/>
                    <a:pt x="18" y="32"/>
                    <a:pt x="13" y="23"/>
                  </a:cubicBezTo>
                  <a:cubicBezTo>
                    <a:pt x="9" y="16"/>
                    <a:pt x="4" y="9"/>
                    <a:pt x="0" y="4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91" name="Freeform 94"/>
            <p:cNvSpPr/>
            <p:nvPr/>
          </p:nvSpPr>
          <p:spPr bwMode="auto">
            <a:xfrm>
              <a:off x="3371850" y="1333500"/>
              <a:ext cx="96838" cy="1365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2"/>
                </a:cxn>
                <a:cxn ang="0">
                  <a:pos x="9" y="0"/>
                </a:cxn>
                <a:cxn ang="0">
                  <a:pos x="20" y="16"/>
                </a:cxn>
                <a:cxn ang="0">
                  <a:pos x="22" y="20"/>
                </a:cxn>
                <a:cxn ang="0">
                  <a:pos x="23" y="21"/>
                </a:cxn>
                <a:cxn ang="0">
                  <a:pos x="34" y="43"/>
                </a:cxn>
                <a:cxn ang="0">
                  <a:pos x="30" y="45"/>
                </a:cxn>
                <a:cxn ang="0">
                  <a:pos x="25" y="48"/>
                </a:cxn>
                <a:cxn ang="0">
                  <a:pos x="17" y="24"/>
                </a:cxn>
                <a:cxn ang="0">
                  <a:pos x="0" y="5"/>
                </a:cxn>
              </a:cxnLst>
              <a:rect l="0" t="0" r="r" b="b"/>
              <a:pathLst>
                <a:path w="34" h="48">
                  <a:moveTo>
                    <a:pt x="0" y="5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4"/>
                    <a:pt x="17" y="10"/>
                    <a:pt x="20" y="16"/>
                  </a:cubicBezTo>
                  <a:cubicBezTo>
                    <a:pt x="21" y="17"/>
                    <a:pt x="22" y="18"/>
                    <a:pt x="22" y="20"/>
                  </a:cubicBezTo>
                  <a:cubicBezTo>
                    <a:pt x="23" y="20"/>
                    <a:pt x="23" y="21"/>
                    <a:pt x="23" y="21"/>
                  </a:cubicBezTo>
                  <a:cubicBezTo>
                    <a:pt x="28" y="29"/>
                    <a:pt x="31" y="37"/>
                    <a:pt x="34" y="43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4" y="40"/>
                    <a:pt x="21" y="32"/>
                    <a:pt x="17" y="24"/>
                  </a:cubicBezTo>
                  <a:cubicBezTo>
                    <a:pt x="13" y="16"/>
                    <a:pt x="7" y="10"/>
                    <a:pt x="0" y="5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92" name="Freeform 95"/>
            <p:cNvSpPr/>
            <p:nvPr/>
          </p:nvSpPr>
          <p:spPr bwMode="auto">
            <a:xfrm>
              <a:off x="3479800" y="1576388"/>
              <a:ext cx="76200" cy="114300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4" y="14"/>
                </a:cxn>
                <a:cxn ang="0">
                  <a:pos x="13" y="34"/>
                </a:cxn>
                <a:cxn ang="0">
                  <a:pos x="0" y="39"/>
                </a:cxn>
                <a:cxn ang="0">
                  <a:pos x="13" y="19"/>
                </a:cxn>
                <a:cxn ang="0">
                  <a:pos x="23" y="0"/>
                </a:cxn>
              </a:cxnLst>
              <a:rect l="0" t="0" r="r" b="b"/>
              <a:pathLst>
                <a:path w="27" h="40">
                  <a:moveTo>
                    <a:pt x="23" y="0"/>
                  </a:moveTo>
                  <a:cubicBezTo>
                    <a:pt x="26" y="5"/>
                    <a:pt x="27" y="10"/>
                    <a:pt x="24" y="1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1" y="38"/>
                    <a:pt x="6" y="40"/>
                    <a:pt x="0" y="39"/>
                  </a:cubicBezTo>
                  <a:cubicBezTo>
                    <a:pt x="4" y="34"/>
                    <a:pt x="9" y="27"/>
                    <a:pt x="13" y="19"/>
                  </a:cubicBezTo>
                  <a:cubicBezTo>
                    <a:pt x="17" y="13"/>
                    <a:pt x="20" y="6"/>
                    <a:pt x="23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93" name="Freeform 96"/>
            <p:cNvSpPr/>
            <p:nvPr/>
          </p:nvSpPr>
          <p:spPr bwMode="auto">
            <a:xfrm>
              <a:off x="3443288" y="1550988"/>
              <a:ext cx="87313" cy="13176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7" y="1"/>
                </a:cxn>
                <a:cxn ang="0">
                  <a:pos x="27" y="2"/>
                </a:cxn>
                <a:cxn ang="0">
                  <a:pos x="31" y="4"/>
                </a:cxn>
                <a:cxn ang="0">
                  <a:pos x="20" y="25"/>
                </a:cxn>
                <a:cxn ang="0">
                  <a:pos x="6" y="46"/>
                </a:cxn>
                <a:cxn ang="0">
                  <a:pos x="2" y="45"/>
                </a:cxn>
                <a:cxn ang="0">
                  <a:pos x="2" y="44"/>
                </a:cxn>
                <a:cxn ang="0">
                  <a:pos x="0" y="43"/>
                </a:cxn>
                <a:cxn ang="0">
                  <a:pos x="15" y="22"/>
                </a:cxn>
                <a:cxn ang="0">
                  <a:pos x="25" y="0"/>
                </a:cxn>
              </a:cxnLst>
              <a:rect l="0" t="0" r="r" b="b"/>
              <a:pathLst>
                <a:path w="31" h="46">
                  <a:moveTo>
                    <a:pt x="25" y="0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9" y="2"/>
                    <a:pt x="30" y="3"/>
                    <a:pt x="31" y="4"/>
                  </a:cubicBezTo>
                  <a:cubicBezTo>
                    <a:pt x="28" y="10"/>
                    <a:pt x="25" y="18"/>
                    <a:pt x="20" y="25"/>
                  </a:cubicBezTo>
                  <a:cubicBezTo>
                    <a:pt x="16" y="33"/>
                    <a:pt x="11" y="41"/>
                    <a:pt x="6" y="46"/>
                  </a:cubicBezTo>
                  <a:cubicBezTo>
                    <a:pt x="5" y="46"/>
                    <a:pt x="4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38"/>
                    <a:pt x="10" y="30"/>
                    <a:pt x="15" y="22"/>
                  </a:cubicBezTo>
                  <a:cubicBezTo>
                    <a:pt x="19" y="14"/>
                    <a:pt x="23" y="7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94" name="Freeform 97"/>
            <p:cNvSpPr/>
            <p:nvPr/>
          </p:nvSpPr>
          <p:spPr bwMode="auto">
            <a:xfrm>
              <a:off x="3411538" y="1533525"/>
              <a:ext cx="87313" cy="13176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6" y="1"/>
                </a:cxn>
                <a:cxn ang="0">
                  <a:pos x="31" y="3"/>
                </a:cxn>
                <a:cxn ang="0">
                  <a:pos x="20" y="25"/>
                </a:cxn>
                <a:cxn ang="0">
                  <a:pos x="5" y="46"/>
                </a:cxn>
                <a:cxn ang="0">
                  <a:pos x="2" y="44"/>
                </a:cxn>
                <a:cxn ang="0">
                  <a:pos x="0" y="43"/>
                </a:cxn>
                <a:cxn ang="0">
                  <a:pos x="15" y="21"/>
                </a:cxn>
                <a:cxn ang="0">
                  <a:pos x="25" y="0"/>
                </a:cxn>
              </a:cxnLst>
              <a:rect l="0" t="0" r="r" b="b"/>
              <a:pathLst>
                <a:path w="31" h="46">
                  <a:moveTo>
                    <a:pt x="25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10"/>
                    <a:pt x="25" y="17"/>
                    <a:pt x="20" y="25"/>
                  </a:cubicBezTo>
                  <a:cubicBezTo>
                    <a:pt x="15" y="33"/>
                    <a:pt x="10" y="40"/>
                    <a:pt x="5" y="46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37"/>
                    <a:pt x="10" y="30"/>
                    <a:pt x="15" y="21"/>
                  </a:cubicBezTo>
                  <a:cubicBezTo>
                    <a:pt x="19" y="14"/>
                    <a:pt x="23" y="6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  <p:sp>
          <p:nvSpPr>
            <p:cNvPr id="95" name="Freeform 98"/>
            <p:cNvSpPr/>
            <p:nvPr/>
          </p:nvSpPr>
          <p:spPr bwMode="auto">
            <a:xfrm>
              <a:off x="3368675" y="1508125"/>
              <a:ext cx="96838" cy="13970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0" y="3"/>
                </a:cxn>
                <a:cxn ang="0">
                  <a:pos x="34" y="6"/>
                </a:cxn>
                <a:cxn ang="0">
                  <a:pos x="26" y="23"/>
                </a:cxn>
                <a:cxn ang="0">
                  <a:pos x="24" y="27"/>
                </a:cxn>
                <a:cxn ang="0">
                  <a:pos x="23" y="29"/>
                </a:cxn>
                <a:cxn ang="0">
                  <a:pos x="9" y="49"/>
                </a:cxn>
                <a:cxn ang="0">
                  <a:pos x="6" y="46"/>
                </a:cxn>
                <a:cxn ang="0">
                  <a:pos x="0" y="43"/>
                </a:cxn>
                <a:cxn ang="0">
                  <a:pos x="18" y="25"/>
                </a:cxn>
                <a:cxn ang="0">
                  <a:pos x="25" y="0"/>
                </a:cxn>
              </a:cxnLst>
              <a:rect l="0" t="0" r="r" b="b"/>
              <a:pathLst>
                <a:path w="34" h="49">
                  <a:moveTo>
                    <a:pt x="25" y="0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2" y="11"/>
                    <a:pt x="30" y="17"/>
                    <a:pt x="26" y="23"/>
                  </a:cubicBezTo>
                  <a:cubicBezTo>
                    <a:pt x="25" y="25"/>
                    <a:pt x="25" y="26"/>
                    <a:pt x="24" y="27"/>
                  </a:cubicBezTo>
                  <a:cubicBezTo>
                    <a:pt x="24" y="28"/>
                    <a:pt x="23" y="28"/>
                    <a:pt x="23" y="29"/>
                  </a:cubicBezTo>
                  <a:cubicBezTo>
                    <a:pt x="18" y="37"/>
                    <a:pt x="14" y="43"/>
                    <a:pt x="9" y="49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7" y="39"/>
                    <a:pt x="13" y="32"/>
                    <a:pt x="18" y="25"/>
                  </a:cubicBezTo>
                  <a:cubicBezTo>
                    <a:pt x="22" y="17"/>
                    <a:pt x="24" y="9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/>
            <a:lstStyle/>
            <a:p>
              <a:pPr>
                <a:defRPr/>
              </a:pPr>
              <a:endParaRPr lang="en-US" sz="1015"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slow">
    <p:wipe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7"/>
          <p:cNvSpPr>
            <a:spLocks noChangeArrowheads="1"/>
          </p:cNvSpPr>
          <p:nvPr/>
        </p:nvSpPr>
        <p:spPr bwMode="auto">
          <a:xfrm>
            <a:off x="7814163" y="2983581"/>
            <a:ext cx="261595" cy="256627"/>
          </a:xfrm>
          <a:custGeom>
            <a:avLst/>
            <a:gdLst>
              <a:gd name="T0" fmla="*/ 149624 w 461"/>
              <a:gd name="T1" fmla="*/ 0 h 453"/>
              <a:gd name="T2" fmla="*/ 149624 w 461"/>
              <a:gd name="T3" fmla="*/ 0 h 453"/>
              <a:gd name="T4" fmla="*/ 52777 w 461"/>
              <a:gd name="T5" fmla="*/ 86366 h 453"/>
              <a:gd name="T6" fmla="*/ 0 w 461"/>
              <a:gd name="T7" fmla="*/ 164041 h 453"/>
              <a:gd name="T8" fmla="*/ 81613 w 461"/>
              <a:gd name="T9" fmla="*/ 245519 h 453"/>
              <a:gd name="T10" fmla="*/ 158874 w 461"/>
              <a:gd name="T11" fmla="*/ 192830 h 453"/>
              <a:gd name="T12" fmla="*/ 250281 w 461"/>
              <a:gd name="T13" fmla="*/ 96143 h 453"/>
              <a:gd name="T14" fmla="*/ 149624 w 461"/>
              <a:gd name="T15" fmla="*/ 0 h 453"/>
              <a:gd name="T16" fmla="*/ 81613 w 461"/>
              <a:gd name="T17" fmla="*/ 221619 h 453"/>
              <a:gd name="T18" fmla="*/ 81613 w 461"/>
              <a:gd name="T19" fmla="*/ 221619 h 453"/>
              <a:gd name="T20" fmla="*/ 28837 w 461"/>
              <a:gd name="T21" fmla="*/ 164041 h 453"/>
              <a:gd name="T22" fmla="*/ 57673 w 461"/>
              <a:gd name="T23" fmla="*/ 115155 h 453"/>
              <a:gd name="T24" fmla="*/ 130037 w 461"/>
              <a:gd name="T25" fmla="*/ 192830 h 453"/>
              <a:gd name="T26" fmla="*/ 81613 w 461"/>
              <a:gd name="T27" fmla="*/ 221619 h 453"/>
              <a:gd name="T28" fmla="*/ 81613 w 461"/>
              <a:gd name="T29" fmla="*/ 110809 h 453"/>
              <a:gd name="T30" fmla="*/ 81613 w 461"/>
              <a:gd name="T31" fmla="*/ 110809 h 453"/>
              <a:gd name="T32" fmla="*/ 139287 w 461"/>
              <a:gd name="T33" fmla="*/ 164041 h 453"/>
              <a:gd name="T34" fmla="*/ 81613 w 461"/>
              <a:gd name="T35" fmla="*/ 110809 h 453"/>
              <a:gd name="T36" fmla="*/ 163771 w 461"/>
              <a:gd name="T37" fmla="*/ 164041 h 453"/>
              <a:gd name="T38" fmla="*/ 163771 w 461"/>
              <a:gd name="T39" fmla="*/ 164041 h 453"/>
              <a:gd name="T40" fmla="*/ 81613 w 461"/>
              <a:gd name="T41" fmla="*/ 82021 h 453"/>
              <a:gd name="T42" fmla="*/ 149624 w 461"/>
              <a:gd name="T43" fmla="*/ 28789 h 453"/>
              <a:gd name="T44" fmla="*/ 221444 w 461"/>
              <a:gd name="T45" fmla="*/ 96143 h 453"/>
              <a:gd name="T46" fmla="*/ 163771 w 461"/>
              <a:gd name="T47" fmla="*/ 164041 h 453"/>
              <a:gd name="T48" fmla="*/ 28837 w 461"/>
              <a:gd name="T49" fmla="*/ 57577 h 453"/>
              <a:gd name="T50" fmla="*/ 28837 w 461"/>
              <a:gd name="T51" fmla="*/ 57577 h 453"/>
              <a:gd name="T52" fmla="*/ 57673 w 461"/>
              <a:gd name="T53" fmla="*/ 28789 h 453"/>
              <a:gd name="T54" fmla="*/ 28837 w 461"/>
              <a:gd name="T55" fmla="*/ 0 h 453"/>
              <a:gd name="T56" fmla="*/ 0 w 461"/>
              <a:gd name="T57" fmla="*/ 28789 h 453"/>
              <a:gd name="T58" fmla="*/ 28837 w 461"/>
              <a:gd name="T59" fmla="*/ 57577 h 453"/>
              <a:gd name="T60" fmla="*/ 28837 w 461"/>
              <a:gd name="T61" fmla="*/ 14666 h 453"/>
              <a:gd name="T62" fmla="*/ 28837 w 461"/>
              <a:gd name="T63" fmla="*/ 14666 h 453"/>
              <a:gd name="T64" fmla="*/ 42983 w 461"/>
              <a:gd name="T65" fmla="*/ 28789 h 453"/>
              <a:gd name="T66" fmla="*/ 28837 w 461"/>
              <a:gd name="T67" fmla="*/ 43455 h 453"/>
              <a:gd name="T68" fmla="*/ 14146 w 461"/>
              <a:gd name="T69" fmla="*/ 28789 h 453"/>
              <a:gd name="T70" fmla="*/ 28837 w 461"/>
              <a:gd name="T71" fmla="*/ 14666 h 4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61" h="453">
                <a:moveTo>
                  <a:pt x="275" y="0"/>
                </a:moveTo>
                <a:lnTo>
                  <a:pt x="275" y="0"/>
                </a:lnTo>
                <a:cubicBezTo>
                  <a:pt x="185" y="0"/>
                  <a:pt x="106" y="71"/>
                  <a:pt x="97" y="159"/>
                </a:cubicBezTo>
                <a:cubicBezTo>
                  <a:pt x="44" y="187"/>
                  <a:pt x="0" y="240"/>
                  <a:pt x="0" y="302"/>
                </a:cubicBezTo>
                <a:cubicBezTo>
                  <a:pt x="0" y="390"/>
                  <a:pt x="71" y="452"/>
                  <a:pt x="150" y="452"/>
                </a:cubicBezTo>
                <a:cubicBezTo>
                  <a:pt x="212" y="452"/>
                  <a:pt x="275" y="417"/>
                  <a:pt x="292" y="355"/>
                </a:cubicBezTo>
                <a:cubicBezTo>
                  <a:pt x="390" y="346"/>
                  <a:pt x="460" y="275"/>
                  <a:pt x="460" y="177"/>
                </a:cubicBezTo>
                <a:cubicBezTo>
                  <a:pt x="460" y="80"/>
                  <a:pt x="381" y="0"/>
                  <a:pt x="275" y="0"/>
                </a:cubicBezTo>
                <a:close/>
                <a:moveTo>
                  <a:pt x="150" y="408"/>
                </a:moveTo>
                <a:lnTo>
                  <a:pt x="150" y="408"/>
                </a:lnTo>
                <a:cubicBezTo>
                  <a:pt x="97" y="408"/>
                  <a:pt x="53" y="355"/>
                  <a:pt x="53" y="302"/>
                </a:cubicBezTo>
                <a:cubicBezTo>
                  <a:pt x="53" y="266"/>
                  <a:pt x="71" y="231"/>
                  <a:pt x="106" y="212"/>
                </a:cubicBezTo>
                <a:cubicBezTo>
                  <a:pt x="115" y="284"/>
                  <a:pt x="168" y="337"/>
                  <a:pt x="239" y="355"/>
                </a:cubicBezTo>
                <a:cubicBezTo>
                  <a:pt x="221" y="381"/>
                  <a:pt x="185" y="408"/>
                  <a:pt x="150" y="408"/>
                </a:cubicBezTo>
                <a:close/>
                <a:moveTo>
                  <a:pt x="150" y="204"/>
                </a:moveTo>
                <a:lnTo>
                  <a:pt x="150" y="204"/>
                </a:lnTo>
                <a:cubicBezTo>
                  <a:pt x="212" y="204"/>
                  <a:pt x="248" y="248"/>
                  <a:pt x="256" y="302"/>
                </a:cubicBezTo>
                <a:cubicBezTo>
                  <a:pt x="203" y="293"/>
                  <a:pt x="168" y="248"/>
                  <a:pt x="150" y="204"/>
                </a:cubicBezTo>
                <a:close/>
                <a:moveTo>
                  <a:pt x="301" y="302"/>
                </a:moveTo>
                <a:lnTo>
                  <a:pt x="301" y="302"/>
                </a:lnTo>
                <a:cubicBezTo>
                  <a:pt x="301" y="222"/>
                  <a:pt x="239" y="151"/>
                  <a:pt x="150" y="151"/>
                </a:cubicBezTo>
                <a:cubicBezTo>
                  <a:pt x="168" y="98"/>
                  <a:pt x="221" y="53"/>
                  <a:pt x="275" y="53"/>
                </a:cubicBezTo>
                <a:cubicBezTo>
                  <a:pt x="345" y="53"/>
                  <a:pt x="407" y="106"/>
                  <a:pt x="407" y="177"/>
                </a:cubicBezTo>
                <a:cubicBezTo>
                  <a:pt x="407" y="240"/>
                  <a:pt x="363" y="293"/>
                  <a:pt x="301" y="302"/>
                </a:cubicBezTo>
                <a:close/>
                <a:moveTo>
                  <a:pt x="53" y="106"/>
                </a:moveTo>
                <a:lnTo>
                  <a:pt x="53" y="106"/>
                </a:lnTo>
                <a:cubicBezTo>
                  <a:pt x="79" y="106"/>
                  <a:pt x="106" y="80"/>
                  <a:pt x="106" y="53"/>
                </a:cubicBezTo>
                <a:cubicBezTo>
                  <a:pt x="106" y="27"/>
                  <a:pt x="79" y="0"/>
                  <a:pt x="53" y="0"/>
                </a:cubicBezTo>
                <a:cubicBezTo>
                  <a:pt x="26" y="0"/>
                  <a:pt x="0" y="27"/>
                  <a:pt x="0" y="53"/>
                </a:cubicBezTo>
                <a:cubicBezTo>
                  <a:pt x="0" y="80"/>
                  <a:pt x="26" y="106"/>
                  <a:pt x="53" y="106"/>
                </a:cubicBezTo>
                <a:close/>
                <a:moveTo>
                  <a:pt x="53" y="27"/>
                </a:moveTo>
                <a:lnTo>
                  <a:pt x="53" y="27"/>
                </a:lnTo>
                <a:cubicBezTo>
                  <a:pt x="71" y="27"/>
                  <a:pt x="79" y="36"/>
                  <a:pt x="79" y="53"/>
                </a:cubicBezTo>
                <a:cubicBezTo>
                  <a:pt x="79" y="71"/>
                  <a:pt x="71" y="80"/>
                  <a:pt x="53" y="80"/>
                </a:cubicBezTo>
                <a:cubicBezTo>
                  <a:pt x="35" y="80"/>
                  <a:pt x="26" y="71"/>
                  <a:pt x="26" y="53"/>
                </a:cubicBezTo>
                <a:cubicBezTo>
                  <a:pt x="26" y="36"/>
                  <a:pt x="35" y="27"/>
                  <a:pt x="53" y="2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" name="Freeform 45"/>
          <p:cNvSpPr>
            <a:spLocks noChangeArrowheads="1"/>
          </p:cNvSpPr>
          <p:nvPr/>
        </p:nvSpPr>
        <p:spPr bwMode="auto">
          <a:xfrm>
            <a:off x="2767706" y="1851109"/>
            <a:ext cx="266561" cy="263249"/>
          </a:xfrm>
          <a:custGeom>
            <a:avLst/>
            <a:gdLst>
              <a:gd name="T0" fmla="*/ 240904 w 470"/>
              <a:gd name="T1" fmla="*/ 77959 h 463"/>
              <a:gd name="T2" fmla="*/ 240904 w 470"/>
              <a:gd name="T3" fmla="*/ 77959 h 463"/>
              <a:gd name="T4" fmla="*/ 129969 w 470"/>
              <a:gd name="T5" fmla="*/ 237147 h 463"/>
              <a:gd name="T6" fmla="*/ 76676 w 470"/>
              <a:gd name="T7" fmla="*/ 213160 h 463"/>
              <a:gd name="T8" fmla="*/ 33716 w 470"/>
              <a:gd name="T9" fmla="*/ 87227 h 463"/>
              <a:gd name="T10" fmla="*/ 9788 w 470"/>
              <a:gd name="T11" fmla="*/ 97040 h 463"/>
              <a:gd name="T12" fmla="*/ 0 w 470"/>
              <a:gd name="T13" fmla="*/ 82320 h 463"/>
              <a:gd name="T14" fmla="*/ 71782 w 470"/>
              <a:gd name="T15" fmla="*/ 24532 h 463"/>
              <a:gd name="T16" fmla="*/ 110392 w 470"/>
              <a:gd name="T17" fmla="*/ 111214 h 463"/>
              <a:gd name="T18" fmla="*/ 134319 w 470"/>
              <a:gd name="T19" fmla="*/ 159734 h 463"/>
              <a:gd name="T20" fmla="*/ 168579 w 470"/>
              <a:gd name="T21" fmla="*/ 116120 h 463"/>
              <a:gd name="T22" fmla="*/ 139213 w 470"/>
              <a:gd name="T23" fmla="*/ 82320 h 463"/>
              <a:gd name="T24" fmla="*/ 240904 w 470"/>
              <a:gd name="T25" fmla="*/ 77959 h 4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70" h="463">
                <a:moveTo>
                  <a:pt x="443" y="143"/>
                </a:moveTo>
                <a:lnTo>
                  <a:pt x="443" y="143"/>
                </a:lnTo>
                <a:cubicBezTo>
                  <a:pt x="416" y="284"/>
                  <a:pt x="275" y="408"/>
                  <a:pt x="239" y="435"/>
                </a:cubicBezTo>
                <a:cubicBezTo>
                  <a:pt x="194" y="462"/>
                  <a:pt x="159" y="417"/>
                  <a:pt x="141" y="391"/>
                </a:cubicBezTo>
                <a:cubicBezTo>
                  <a:pt x="124" y="355"/>
                  <a:pt x="79" y="178"/>
                  <a:pt x="62" y="160"/>
                </a:cubicBezTo>
                <a:cubicBezTo>
                  <a:pt x="53" y="151"/>
                  <a:pt x="18" y="178"/>
                  <a:pt x="18" y="178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1"/>
                  <a:pt x="71" y="63"/>
                  <a:pt x="132" y="45"/>
                </a:cubicBezTo>
                <a:cubicBezTo>
                  <a:pt x="194" y="36"/>
                  <a:pt x="194" y="143"/>
                  <a:pt x="203" y="204"/>
                </a:cubicBezTo>
                <a:cubicBezTo>
                  <a:pt x="222" y="266"/>
                  <a:pt x="230" y="293"/>
                  <a:pt x="247" y="293"/>
                </a:cubicBezTo>
                <a:cubicBezTo>
                  <a:pt x="256" y="293"/>
                  <a:pt x="283" y="266"/>
                  <a:pt x="310" y="213"/>
                </a:cubicBezTo>
                <a:cubicBezTo>
                  <a:pt x="328" y="160"/>
                  <a:pt x="301" y="125"/>
                  <a:pt x="256" y="151"/>
                </a:cubicBezTo>
                <a:cubicBezTo>
                  <a:pt x="275" y="27"/>
                  <a:pt x="469" y="0"/>
                  <a:pt x="443" y="143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5" name="Freeform 46"/>
          <p:cNvSpPr>
            <a:spLocks noChangeArrowheads="1"/>
          </p:cNvSpPr>
          <p:nvPr/>
        </p:nvSpPr>
        <p:spPr bwMode="auto">
          <a:xfrm>
            <a:off x="1646823" y="1933892"/>
            <a:ext cx="251660" cy="114240"/>
          </a:xfrm>
          <a:custGeom>
            <a:avLst/>
            <a:gdLst>
              <a:gd name="T0" fmla="*/ 53260 w 444"/>
              <a:gd name="T1" fmla="*/ 109003 h 205"/>
              <a:gd name="T2" fmla="*/ 53260 w 444"/>
              <a:gd name="T3" fmla="*/ 109003 h 205"/>
              <a:gd name="T4" fmla="*/ 0 w 444"/>
              <a:gd name="T5" fmla="*/ 51830 h 205"/>
              <a:gd name="T6" fmla="*/ 53260 w 444"/>
              <a:gd name="T7" fmla="*/ 0 h 205"/>
              <a:gd name="T8" fmla="*/ 105976 w 444"/>
              <a:gd name="T9" fmla="*/ 51830 h 205"/>
              <a:gd name="T10" fmla="*/ 53260 w 444"/>
              <a:gd name="T11" fmla="*/ 109003 h 205"/>
              <a:gd name="T12" fmla="*/ 187497 w 444"/>
              <a:gd name="T13" fmla="*/ 109003 h 205"/>
              <a:gd name="T14" fmla="*/ 187497 w 444"/>
              <a:gd name="T15" fmla="*/ 109003 h 205"/>
              <a:gd name="T16" fmla="*/ 134780 w 444"/>
              <a:gd name="T17" fmla="*/ 51830 h 205"/>
              <a:gd name="T18" fmla="*/ 187497 w 444"/>
              <a:gd name="T19" fmla="*/ 0 h 205"/>
              <a:gd name="T20" fmla="*/ 240757 w 444"/>
              <a:gd name="T21" fmla="*/ 51830 h 205"/>
              <a:gd name="T22" fmla="*/ 187497 w 444"/>
              <a:gd name="T23" fmla="*/ 109003 h 20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44" h="205">
                <a:moveTo>
                  <a:pt x="98" y="204"/>
                </a:moveTo>
                <a:lnTo>
                  <a:pt x="98" y="204"/>
                </a:lnTo>
                <a:cubicBezTo>
                  <a:pt x="45" y="204"/>
                  <a:pt x="0" y="159"/>
                  <a:pt x="0" y="97"/>
                </a:cubicBezTo>
                <a:cubicBezTo>
                  <a:pt x="0" y="44"/>
                  <a:pt x="45" y="0"/>
                  <a:pt x="98" y="0"/>
                </a:cubicBezTo>
                <a:cubicBezTo>
                  <a:pt x="151" y="0"/>
                  <a:pt x="195" y="44"/>
                  <a:pt x="195" y="97"/>
                </a:cubicBezTo>
                <a:cubicBezTo>
                  <a:pt x="195" y="159"/>
                  <a:pt x="151" y="204"/>
                  <a:pt x="98" y="204"/>
                </a:cubicBezTo>
                <a:close/>
                <a:moveTo>
                  <a:pt x="345" y="204"/>
                </a:moveTo>
                <a:lnTo>
                  <a:pt x="345" y="204"/>
                </a:lnTo>
                <a:cubicBezTo>
                  <a:pt x="292" y="204"/>
                  <a:pt x="248" y="159"/>
                  <a:pt x="248" y="97"/>
                </a:cubicBezTo>
                <a:cubicBezTo>
                  <a:pt x="248" y="44"/>
                  <a:pt x="292" y="0"/>
                  <a:pt x="345" y="0"/>
                </a:cubicBezTo>
                <a:cubicBezTo>
                  <a:pt x="399" y="0"/>
                  <a:pt x="443" y="44"/>
                  <a:pt x="443" y="97"/>
                </a:cubicBezTo>
                <a:cubicBezTo>
                  <a:pt x="443" y="159"/>
                  <a:pt x="399" y="204"/>
                  <a:pt x="345" y="20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6" name="Freeform 47"/>
          <p:cNvSpPr>
            <a:spLocks noChangeArrowheads="1"/>
          </p:cNvSpPr>
          <p:nvPr/>
        </p:nvSpPr>
        <p:spPr bwMode="auto">
          <a:xfrm>
            <a:off x="1646822" y="2427278"/>
            <a:ext cx="54638" cy="246693"/>
          </a:xfrm>
          <a:custGeom>
            <a:avLst/>
            <a:gdLst>
              <a:gd name="T0" fmla="*/ 51859 w 99"/>
              <a:gd name="T1" fmla="*/ 23926 h 435"/>
              <a:gd name="T2" fmla="*/ 51859 w 99"/>
              <a:gd name="T3" fmla="*/ 23926 h 435"/>
              <a:gd name="T4" fmla="*/ 23813 w 99"/>
              <a:gd name="T5" fmla="*/ 47851 h 435"/>
              <a:gd name="T6" fmla="*/ 0 w 99"/>
              <a:gd name="T7" fmla="*/ 23926 h 435"/>
              <a:gd name="T8" fmla="*/ 23813 w 99"/>
              <a:gd name="T9" fmla="*/ 0 h 435"/>
              <a:gd name="T10" fmla="*/ 51859 w 99"/>
              <a:gd name="T11" fmla="*/ 23926 h 435"/>
              <a:gd name="T12" fmla="*/ 0 w 99"/>
              <a:gd name="T13" fmla="*/ 235993 h 435"/>
              <a:gd name="T14" fmla="*/ 0 w 99"/>
              <a:gd name="T15" fmla="*/ 235993 h 435"/>
              <a:gd name="T16" fmla="*/ 0 w 99"/>
              <a:gd name="T17" fmla="*/ 71777 h 435"/>
              <a:gd name="T18" fmla="*/ 51859 w 99"/>
              <a:gd name="T19" fmla="*/ 71777 h 435"/>
              <a:gd name="T20" fmla="*/ 51859 w 99"/>
              <a:gd name="T21" fmla="*/ 235993 h 435"/>
              <a:gd name="T22" fmla="*/ 0 w 99"/>
              <a:gd name="T23" fmla="*/ 235993 h 4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9" h="435">
                <a:moveTo>
                  <a:pt x="98" y="44"/>
                </a:moveTo>
                <a:lnTo>
                  <a:pt x="98" y="44"/>
                </a:lnTo>
                <a:cubicBezTo>
                  <a:pt x="98" y="71"/>
                  <a:pt x="80" y="88"/>
                  <a:pt x="45" y="88"/>
                </a:cubicBezTo>
                <a:cubicBezTo>
                  <a:pt x="17" y="88"/>
                  <a:pt x="0" y="71"/>
                  <a:pt x="0" y="44"/>
                </a:cubicBezTo>
                <a:cubicBezTo>
                  <a:pt x="0" y="18"/>
                  <a:pt x="17" y="0"/>
                  <a:pt x="45" y="0"/>
                </a:cubicBezTo>
                <a:cubicBezTo>
                  <a:pt x="80" y="0"/>
                  <a:pt x="98" y="18"/>
                  <a:pt x="98" y="44"/>
                </a:cubicBezTo>
                <a:close/>
                <a:moveTo>
                  <a:pt x="0" y="434"/>
                </a:moveTo>
                <a:lnTo>
                  <a:pt x="0" y="434"/>
                </a:lnTo>
                <a:cubicBezTo>
                  <a:pt x="0" y="132"/>
                  <a:pt x="0" y="132"/>
                  <a:pt x="0" y="132"/>
                </a:cubicBezTo>
                <a:cubicBezTo>
                  <a:pt x="98" y="132"/>
                  <a:pt x="98" y="132"/>
                  <a:pt x="98" y="132"/>
                </a:cubicBezTo>
                <a:cubicBezTo>
                  <a:pt x="98" y="434"/>
                  <a:pt x="98" y="434"/>
                  <a:pt x="98" y="434"/>
                </a:cubicBezTo>
                <a:lnTo>
                  <a:pt x="0" y="43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7" name="Freeform 48"/>
          <p:cNvSpPr>
            <a:spLocks noChangeArrowheads="1"/>
          </p:cNvSpPr>
          <p:nvPr/>
        </p:nvSpPr>
        <p:spPr bwMode="auto">
          <a:xfrm>
            <a:off x="1731262" y="2500128"/>
            <a:ext cx="163910" cy="177155"/>
          </a:xfrm>
          <a:custGeom>
            <a:avLst/>
            <a:gdLst>
              <a:gd name="T0" fmla="*/ 0 w 293"/>
              <a:gd name="T1" fmla="*/ 57895 h 311"/>
              <a:gd name="T2" fmla="*/ 0 w 293"/>
              <a:gd name="T3" fmla="*/ 57895 h 311"/>
              <a:gd name="T4" fmla="*/ 0 w 293"/>
              <a:gd name="T5" fmla="*/ 4369 h 311"/>
              <a:gd name="T6" fmla="*/ 42375 w 293"/>
              <a:gd name="T7" fmla="*/ 4369 h 311"/>
              <a:gd name="T8" fmla="*/ 47202 w 293"/>
              <a:gd name="T9" fmla="*/ 24032 h 311"/>
              <a:gd name="T10" fmla="*/ 47202 w 293"/>
              <a:gd name="T11" fmla="*/ 24032 h 311"/>
              <a:gd name="T12" fmla="*/ 99768 w 293"/>
              <a:gd name="T13" fmla="*/ 0 h 311"/>
              <a:gd name="T14" fmla="*/ 156626 w 293"/>
              <a:gd name="T15" fmla="*/ 72096 h 311"/>
              <a:gd name="T16" fmla="*/ 156626 w 293"/>
              <a:gd name="T17" fmla="*/ 169316 h 311"/>
              <a:gd name="T18" fmla="*/ 104059 w 293"/>
              <a:gd name="T19" fmla="*/ 169316 h 311"/>
              <a:gd name="T20" fmla="*/ 104059 w 293"/>
              <a:gd name="T21" fmla="*/ 77011 h 311"/>
              <a:gd name="T22" fmla="*/ 80458 w 293"/>
              <a:gd name="T23" fmla="*/ 43148 h 311"/>
              <a:gd name="T24" fmla="*/ 52030 w 293"/>
              <a:gd name="T25" fmla="*/ 62811 h 311"/>
              <a:gd name="T26" fmla="*/ 52030 w 293"/>
              <a:gd name="T27" fmla="*/ 72096 h 311"/>
              <a:gd name="T28" fmla="*/ 52030 w 293"/>
              <a:gd name="T29" fmla="*/ 169316 h 311"/>
              <a:gd name="T30" fmla="*/ 0 w 293"/>
              <a:gd name="T31" fmla="*/ 169316 h 311"/>
              <a:gd name="T32" fmla="*/ 0 w 293"/>
              <a:gd name="T33" fmla="*/ 57895 h 3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93" h="311">
                <a:moveTo>
                  <a:pt x="0" y="106"/>
                </a:moveTo>
                <a:lnTo>
                  <a:pt x="0" y="106"/>
                </a:lnTo>
                <a:cubicBezTo>
                  <a:pt x="0" y="62"/>
                  <a:pt x="0" y="35"/>
                  <a:pt x="0" y="8"/>
                </a:cubicBezTo>
                <a:cubicBezTo>
                  <a:pt x="79" y="8"/>
                  <a:pt x="79" y="8"/>
                  <a:pt x="79" y="8"/>
                </a:cubicBezTo>
                <a:cubicBezTo>
                  <a:pt x="88" y="44"/>
                  <a:pt x="88" y="44"/>
                  <a:pt x="88" y="44"/>
                </a:cubicBezTo>
                <a:cubicBezTo>
                  <a:pt x="97" y="26"/>
                  <a:pt x="132" y="0"/>
                  <a:pt x="186" y="0"/>
                </a:cubicBezTo>
                <a:cubicBezTo>
                  <a:pt x="248" y="0"/>
                  <a:pt x="292" y="44"/>
                  <a:pt x="292" y="132"/>
                </a:cubicBezTo>
                <a:cubicBezTo>
                  <a:pt x="292" y="310"/>
                  <a:pt x="292" y="310"/>
                  <a:pt x="292" y="310"/>
                </a:cubicBezTo>
                <a:cubicBezTo>
                  <a:pt x="194" y="310"/>
                  <a:pt x="194" y="310"/>
                  <a:pt x="194" y="310"/>
                </a:cubicBezTo>
                <a:cubicBezTo>
                  <a:pt x="194" y="141"/>
                  <a:pt x="194" y="141"/>
                  <a:pt x="194" y="141"/>
                </a:cubicBezTo>
                <a:cubicBezTo>
                  <a:pt x="194" y="106"/>
                  <a:pt x="186" y="79"/>
                  <a:pt x="150" y="79"/>
                </a:cubicBezTo>
                <a:cubicBezTo>
                  <a:pt x="123" y="79"/>
                  <a:pt x="106" y="97"/>
                  <a:pt x="97" y="115"/>
                </a:cubicBezTo>
                <a:cubicBezTo>
                  <a:pt x="97" y="115"/>
                  <a:pt x="97" y="124"/>
                  <a:pt x="97" y="132"/>
                </a:cubicBezTo>
                <a:cubicBezTo>
                  <a:pt x="97" y="310"/>
                  <a:pt x="97" y="310"/>
                  <a:pt x="97" y="310"/>
                </a:cubicBezTo>
                <a:cubicBezTo>
                  <a:pt x="0" y="310"/>
                  <a:pt x="0" y="310"/>
                  <a:pt x="0" y="310"/>
                </a:cubicBezTo>
                <a:lnTo>
                  <a:pt x="0" y="106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8" name="Freeform 49"/>
          <p:cNvSpPr>
            <a:spLocks noChangeArrowheads="1"/>
          </p:cNvSpPr>
          <p:nvPr/>
        </p:nvSpPr>
        <p:spPr bwMode="auto">
          <a:xfrm>
            <a:off x="2196502" y="2417345"/>
            <a:ext cx="271529" cy="266561"/>
          </a:xfrm>
          <a:custGeom>
            <a:avLst/>
            <a:gdLst>
              <a:gd name="T0" fmla="*/ 129903 w 479"/>
              <a:gd name="T1" fmla="*/ 0 h 471"/>
              <a:gd name="T2" fmla="*/ 129903 w 479"/>
              <a:gd name="T3" fmla="*/ 0 h 471"/>
              <a:gd name="T4" fmla="*/ 0 w 479"/>
              <a:gd name="T5" fmla="*/ 125352 h 471"/>
              <a:gd name="T6" fmla="*/ 129903 w 479"/>
              <a:gd name="T7" fmla="*/ 255044 h 471"/>
              <a:gd name="T8" fmla="*/ 259806 w 479"/>
              <a:gd name="T9" fmla="*/ 125352 h 471"/>
              <a:gd name="T10" fmla="*/ 129903 w 479"/>
              <a:gd name="T11" fmla="*/ 0 h 471"/>
              <a:gd name="T12" fmla="*/ 96204 w 479"/>
              <a:gd name="T13" fmla="*/ 183415 h 471"/>
              <a:gd name="T14" fmla="*/ 96204 w 479"/>
              <a:gd name="T15" fmla="*/ 183415 h 471"/>
              <a:gd name="T16" fmla="*/ 72289 w 479"/>
              <a:gd name="T17" fmla="*/ 183415 h 471"/>
              <a:gd name="T18" fmla="*/ 72289 w 479"/>
              <a:gd name="T19" fmla="*/ 96591 h 471"/>
              <a:gd name="T20" fmla="*/ 96204 w 479"/>
              <a:gd name="T21" fmla="*/ 96591 h 471"/>
              <a:gd name="T22" fmla="*/ 96204 w 479"/>
              <a:gd name="T23" fmla="*/ 183415 h 471"/>
              <a:gd name="T24" fmla="*/ 86421 w 479"/>
              <a:gd name="T25" fmla="*/ 86824 h 471"/>
              <a:gd name="T26" fmla="*/ 86421 w 479"/>
              <a:gd name="T27" fmla="*/ 86824 h 471"/>
              <a:gd name="T28" fmla="*/ 72289 w 479"/>
              <a:gd name="T29" fmla="*/ 72715 h 471"/>
              <a:gd name="T30" fmla="*/ 86421 w 479"/>
              <a:gd name="T31" fmla="*/ 58063 h 471"/>
              <a:gd name="T32" fmla="*/ 101096 w 479"/>
              <a:gd name="T33" fmla="*/ 72715 h 471"/>
              <a:gd name="T34" fmla="*/ 86421 w 479"/>
              <a:gd name="T35" fmla="*/ 86824 h 471"/>
              <a:gd name="T36" fmla="*/ 192409 w 479"/>
              <a:gd name="T37" fmla="*/ 183415 h 471"/>
              <a:gd name="T38" fmla="*/ 192409 w 479"/>
              <a:gd name="T39" fmla="*/ 183415 h 471"/>
              <a:gd name="T40" fmla="*/ 168494 w 479"/>
              <a:gd name="T41" fmla="*/ 183415 h 471"/>
              <a:gd name="T42" fmla="*/ 168494 w 479"/>
              <a:gd name="T43" fmla="*/ 135119 h 471"/>
              <a:gd name="T44" fmla="*/ 154362 w 479"/>
              <a:gd name="T45" fmla="*/ 115584 h 471"/>
              <a:gd name="T46" fmla="*/ 139143 w 479"/>
              <a:gd name="T47" fmla="*/ 125352 h 471"/>
              <a:gd name="T48" fmla="*/ 139143 w 479"/>
              <a:gd name="T49" fmla="*/ 130235 h 471"/>
              <a:gd name="T50" fmla="*/ 139143 w 479"/>
              <a:gd name="T51" fmla="*/ 183415 h 471"/>
              <a:gd name="T52" fmla="*/ 115228 w 479"/>
              <a:gd name="T53" fmla="*/ 183415 h 471"/>
              <a:gd name="T54" fmla="*/ 115228 w 479"/>
              <a:gd name="T55" fmla="*/ 125352 h 471"/>
              <a:gd name="T56" fmla="*/ 110336 w 479"/>
              <a:gd name="T57" fmla="*/ 96591 h 471"/>
              <a:gd name="T58" fmla="*/ 134251 w 479"/>
              <a:gd name="T59" fmla="*/ 96591 h 471"/>
              <a:gd name="T60" fmla="*/ 134251 w 479"/>
              <a:gd name="T61" fmla="*/ 106359 h 471"/>
              <a:gd name="T62" fmla="*/ 139143 w 479"/>
              <a:gd name="T63" fmla="*/ 106359 h 471"/>
              <a:gd name="T64" fmla="*/ 163058 w 479"/>
              <a:gd name="T65" fmla="*/ 96591 h 471"/>
              <a:gd name="T66" fmla="*/ 192409 w 479"/>
              <a:gd name="T67" fmla="*/ 130235 h 471"/>
              <a:gd name="T68" fmla="*/ 192409 w 479"/>
              <a:gd name="T69" fmla="*/ 183415 h 47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177" y="338"/>
                </a:moveTo>
                <a:lnTo>
                  <a:pt x="177" y="338"/>
                </a:lnTo>
                <a:cubicBezTo>
                  <a:pt x="133" y="338"/>
                  <a:pt x="133" y="338"/>
                  <a:pt x="133" y="338"/>
                </a:cubicBezTo>
                <a:cubicBezTo>
                  <a:pt x="133" y="178"/>
                  <a:pt x="133" y="178"/>
                  <a:pt x="133" y="178"/>
                </a:cubicBezTo>
                <a:cubicBezTo>
                  <a:pt x="177" y="178"/>
                  <a:pt x="177" y="178"/>
                  <a:pt x="177" y="178"/>
                </a:cubicBezTo>
                <a:lnTo>
                  <a:pt x="177" y="338"/>
                </a:lnTo>
                <a:close/>
                <a:moveTo>
                  <a:pt x="159" y="160"/>
                </a:moveTo>
                <a:lnTo>
                  <a:pt x="159" y="160"/>
                </a:lnTo>
                <a:cubicBezTo>
                  <a:pt x="141" y="160"/>
                  <a:pt x="133" y="151"/>
                  <a:pt x="133" y="134"/>
                </a:cubicBezTo>
                <a:cubicBezTo>
                  <a:pt x="133" y="125"/>
                  <a:pt x="141" y="107"/>
                  <a:pt x="159" y="107"/>
                </a:cubicBezTo>
                <a:cubicBezTo>
                  <a:pt x="168" y="107"/>
                  <a:pt x="177" y="125"/>
                  <a:pt x="186" y="134"/>
                </a:cubicBezTo>
                <a:cubicBezTo>
                  <a:pt x="186" y="151"/>
                  <a:pt x="168" y="160"/>
                  <a:pt x="159" y="160"/>
                </a:cubicBezTo>
                <a:close/>
                <a:moveTo>
                  <a:pt x="354" y="338"/>
                </a:moveTo>
                <a:lnTo>
                  <a:pt x="354" y="338"/>
                </a:lnTo>
                <a:cubicBezTo>
                  <a:pt x="310" y="338"/>
                  <a:pt x="310" y="338"/>
                  <a:pt x="310" y="338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10" y="231"/>
                  <a:pt x="300" y="213"/>
                  <a:pt x="284" y="213"/>
                </a:cubicBezTo>
                <a:cubicBezTo>
                  <a:pt x="275" y="213"/>
                  <a:pt x="265" y="222"/>
                  <a:pt x="256" y="231"/>
                </a:cubicBezTo>
                <a:lnTo>
                  <a:pt x="256" y="240"/>
                </a:lnTo>
                <a:cubicBezTo>
                  <a:pt x="256" y="338"/>
                  <a:pt x="256" y="338"/>
                  <a:pt x="256" y="338"/>
                </a:cubicBezTo>
                <a:cubicBezTo>
                  <a:pt x="212" y="338"/>
                  <a:pt x="212" y="338"/>
                  <a:pt x="212" y="338"/>
                </a:cubicBezTo>
                <a:cubicBezTo>
                  <a:pt x="212" y="231"/>
                  <a:pt x="212" y="231"/>
                  <a:pt x="212" y="231"/>
                </a:cubicBezTo>
                <a:cubicBezTo>
                  <a:pt x="212" y="205"/>
                  <a:pt x="212" y="196"/>
                  <a:pt x="203" y="178"/>
                </a:cubicBezTo>
                <a:cubicBezTo>
                  <a:pt x="247" y="178"/>
                  <a:pt x="247" y="178"/>
                  <a:pt x="247" y="178"/>
                </a:cubicBezTo>
                <a:cubicBezTo>
                  <a:pt x="247" y="196"/>
                  <a:pt x="247" y="196"/>
                  <a:pt x="247" y="196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187"/>
                  <a:pt x="275" y="178"/>
                  <a:pt x="300" y="178"/>
                </a:cubicBezTo>
                <a:cubicBezTo>
                  <a:pt x="337" y="178"/>
                  <a:pt x="354" y="196"/>
                  <a:pt x="354" y="240"/>
                </a:cubicBezTo>
                <a:lnTo>
                  <a:pt x="354" y="3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9" name="Freeform 50"/>
          <p:cNvSpPr>
            <a:spLocks noChangeArrowheads="1"/>
          </p:cNvSpPr>
          <p:nvPr/>
        </p:nvSpPr>
        <p:spPr bwMode="auto">
          <a:xfrm>
            <a:off x="1075619" y="2983581"/>
            <a:ext cx="271529" cy="256627"/>
          </a:xfrm>
          <a:custGeom>
            <a:avLst/>
            <a:gdLst>
              <a:gd name="T0" fmla="*/ 77020 w 480"/>
              <a:gd name="T1" fmla="*/ 0 h 453"/>
              <a:gd name="T2" fmla="*/ 77020 w 480"/>
              <a:gd name="T3" fmla="*/ 0 h 453"/>
              <a:gd name="T4" fmla="*/ 0 w 480"/>
              <a:gd name="T5" fmla="*/ 48343 h 453"/>
              <a:gd name="T6" fmla="*/ 53155 w 480"/>
              <a:gd name="T7" fmla="*/ 91255 h 453"/>
              <a:gd name="T8" fmla="*/ 129633 w 480"/>
              <a:gd name="T9" fmla="*/ 43455 h 453"/>
              <a:gd name="T10" fmla="*/ 77020 w 480"/>
              <a:gd name="T11" fmla="*/ 0 h 453"/>
              <a:gd name="T12" fmla="*/ 177363 w 480"/>
              <a:gd name="T13" fmla="*/ 202064 h 453"/>
              <a:gd name="T14" fmla="*/ 177363 w 480"/>
              <a:gd name="T15" fmla="*/ 202064 h 453"/>
              <a:gd name="T16" fmla="*/ 173024 w 480"/>
              <a:gd name="T17" fmla="*/ 202064 h 453"/>
              <a:gd name="T18" fmla="*/ 129633 w 480"/>
              <a:gd name="T19" fmla="*/ 168387 h 453"/>
              <a:gd name="T20" fmla="*/ 86241 w 480"/>
              <a:gd name="T21" fmla="*/ 202064 h 453"/>
              <a:gd name="T22" fmla="*/ 81902 w 480"/>
              <a:gd name="T23" fmla="*/ 202064 h 453"/>
              <a:gd name="T24" fmla="*/ 81902 w 480"/>
              <a:gd name="T25" fmla="*/ 202064 h 453"/>
              <a:gd name="T26" fmla="*/ 47731 w 480"/>
              <a:gd name="T27" fmla="*/ 183053 h 453"/>
              <a:gd name="T28" fmla="*/ 47731 w 480"/>
              <a:gd name="T29" fmla="*/ 192830 h 453"/>
              <a:gd name="T30" fmla="*/ 129633 w 480"/>
              <a:gd name="T31" fmla="*/ 245519 h 453"/>
              <a:gd name="T32" fmla="*/ 210992 w 480"/>
              <a:gd name="T33" fmla="*/ 192830 h 453"/>
              <a:gd name="T34" fmla="*/ 210992 w 480"/>
              <a:gd name="T35" fmla="*/ 183053 h 453"/>
              <a:gd name="T36" fmla="*/ 177363 w 480"/>
              <a:gd name="T37" fmla="*/ 202064 h 453"/>
              <a:gd name="T38" fmla="*/ 259808 w 480"/>
              <a:gd name="T39" fmla="*/ 48343 h 453"/>
              <a:gd name="T40" fmla="*/ 259808 w 480"/>
              <a:gd name="T41" fmla="*/ 48343 h 453"/>
              <a:gd name="T42" fmla="*/ 182245 w 480"/>
              <a:gd name="T43" fmla="*/ 0 h 453"/>
              <a:gd name="T44" fmla="*/ 129633 w 480"/>
              <a:gd name="T45" fmla="*/ 43455 h 453"/>
              <a:gd name="T46" fmla="*/ 206110 w 480"/>
              <a:gd name="T47" fmla="*/ 91255 h 453"/>
              <a:gd name="T48" fmla="*/ 259808 w 480"/>
              <a:gd name="T49" fmla="*/ 48343 h 453"/>
              <a:gd name="T50" fmla="*/ 129633 w 480"/>
              <a:gd name="T51" fmla="*/ 139598 h 453"/>
              <a:gd name="T52" fmla="*/ 129633 w 480"/>
              <a:gd name="T53" fmla="*/ 139598 h 453"/>
              <a:gd name="T54" fmla="*/ 177363 w 480"/>
              <a:gd name="T55" fmla="*/ 178164 h 453"/>
              <a:gd name="T56" fmla="*/ 254926 w 480"/>
              <a:gd name="T57" fmla="*/ 130364 h 453"/>
              <a:gd name="T58" fmla="*/ 206110 w 480"/>
              <a:gd name="T59" fmla="*/ 91255 h 453"/>
              <a:gd name="T60" fmla="*/ 129633 w 480"/>
              <a:gd name="T61" fmla="*/ 139598 h 453"/>
              <a:gd name="T62" fmla="*/ 81902 w 480"/>
              <a:gd name="T63" fmla="*/ 178164 h 453"/>
              <a:gd name="T64" fmla="*/ 81902 w 480"/>
              <a:gd name="T65" fmla="*/ 178164 h 453"/>
              <a:gd name="T66" fmla="*/ 129633 w 480"/>
              <a:gd name="T67" fmla="*/ 139598 h 453"/>
              <a:gd name="T68" fmla="*/ 53155 w 480"/>
              <a:gd name="T69" fmla="*/ 91255 h 453"/>
              <a:gd name="T70" fmla="*/ 4339 w 480"/>
              <a:gd name="T71" fmla="*/ 130364 h 453"/>
              <a:gd name="T72" fmla="*/ 81902 w 480"/>
              <a:gd name="T73" fmla="*/ 178164 h 45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80" h="453">
                <a:moveTo>
                  <a:pt x="142" y="0"/>
                </a:moveTo>
                <a:lnTo>
                  <a:pt x="142" y="0"/>
                </a:lnTo>
                <a:cubicBezTo>
                  <a:pt x="0" y="89"/>
                  <a:pt x="0" y="89"/>
                  <a:pt x="0" y="89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239" y="80"/>
                  <a:pt x="239" y="80"/>
                  <a:pt x="239" y="80"/>
                </a:cubicBezTo>
                <a:lnTo>
                  <a:pt x="142" y="0"/>
                </a:lnTo>
                <a:close/>
                <a:moveTo>
                  <a:pt x="327" y="372"/>
                </a:moveTo>
                <a:lnTo>
                  <a:pt x="327" y="372"/>
                </a:lnTo>
                <a:cubicBezTo>
                  <a:pt x="319" y="372"/>
                  <a:pt x="319" y="372"/>
                  <a:pt x="319" y="372"/>
                </a:cubicBezTo>
                <a:cubicBezTo>
                  <a:pt x="239" y="310"/>
                  <a:pt x="239" y="310"/>
                  <a:pt x="239" y="310"/>
                </a:cubicBezTo>
                <a:cubicBezTo>
                  <a:pt x="159" y="372"/>
                  <a:pt x="159" y="372"/>
                  <a:pt x="159" y="372"/>
                </a:cubicBezTo>
                <a:cubicBezTo>
                  <a:pt x="159" y="372"/>
                  <a:pt x="159" y="372"/>
                  <a:pt x="151" y="372"/>
                </a:cubicBezTo>
                <a:cubicBezTo>
                  <a:pt x="88" y="337"/>
                  <a:pt x="88" y="337"/>
                  <a:pt x="88" y="337"/>
                </a:cubicBezTo>
                <a:cubicBezTo>
                  <a:pt x="88" y="355"/>
                  <a:pt x="88" y="355"/>
                  <a:pt x="88" y="355"/>
                </a:cubicBezTo>
                <a:cubicBezTo>
                  <a:pt x="239" y="452"/>
                  <a:pt x="239" y="452"/>
                  <a:pt x="239" y="452"/>
                </a:cubicBezTo>
                <a:cubicBezTo>
                  <a:pt x="389" y="355"/>
                  <a:pt x="389" y="355"/>
                  <a:pt x="389" y="355"/>
                </a:cubicBezTo>
                <a:cubicBezTo>
                  <a:pt x="389" y="337"/>
                  <a:pt x="389" y="337"/>
                  <a:pt x="389" y="337"/>
                </a:cubicBezTo>
                <a:cubicBezTo>
                  <a:pt x="327" y="372"/>
                  <a:pt x="327" y="372"/>
                  <a:pt x="327" y="372"/>
                </a:cubicBezTo>
                <a:close/>
                <a:moveTo>
                  <a:pt x="479" y="89"/>
                </a:moveTo>
                <a:lnTo>
                  <a:pt x="479" y="89"/>
                </a:lnTo>
                <a:cubicBezTo>
                  <a:pt x="336" y="0"/>
                  <a:pt x="336" y="0"/>
                  <a:pt x="336" y="0"/>
                </a:cubicBezTo>
                <a:cubicBezTo>
                  <a:pt x="239" y="80"/>
                  <a:pt x="239" y="80"/>
                  <a:pt x="239" y="80"/>
                </a:cubicBezTo>
                <a:cubicBezTo>
                  <a:pt x="380" y="168"/>
                  <a:pt x="380" y="168"/>
                  <a:pt x="380" y="168"/>
                </a:cubicBezTo>
                <a:lnTo>
                  <a:pt x="479" y="89"/>
                </a:lnTo>
                <a:close/>
                <a:moveTo>
                  <a:pt x="239" y="257"/>
                </a:moveTo>
                <a:lnTo>
                  <a:pt x="239" y="257"/>
                </a:lnTo>
                <a:cubicBezTo>
                  <a:pt x="327" y="328"/>
                  <a:pt x="327" y="328"/>
                  <a:pt x="327" y="328"/>
                </a:cubicBezTo>
                <a:cubicBezTo>
                  <a:pt x="470" y="240"/>
                  <a:pt x="470" y="240"/>
                  <a:pt x="470" y="240"/>
                </a:cubicBezTo>
                <a:cubicBezTo>
                  <a:pt x="380" y="168"/>
                  <a:pt x="380" y="168"/>
                  <a:pt x="380" y="168"/>
                </a:cubicBezTo>
                <a:lnTo>
                  <a:pt x="239" y="257"/>
                </a:lnTo>
                <a:close/>
                <a:moveTo>
                  <a:pt x="151" y="328"/>
                </a:moveTo>
                <a:lnTo>
                  <a:pt x="151" y="328"/>
                </a:lnTo>
                <a:cubicBezTo>
                  <a:pt x="239" y="257"/>
                  <a:pt x="239" y="257"/>
                  <a:pt x="239" y="25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8" y="240"/>
                  <a:pt x="8" y="240"/>
                  <a:pt x="8" y="240"/>
                </a:cubicBezTo>
                <a:lnTo>
                  <a:pt x="151" y="32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0" name="Freeform 51"/>
          <p:cNvSpPr>
            <a:spLocks noChangeArrowheads="1"/>
          </p:cNvSpPr>
          <p:nvPr/>
        </p:nvSpPr>
        <p:spPr bwMode="auto">
          <a:xfrm>
            <a:off x="7834030" y="1841175"/>
            <a:ext cx="226826" cy="288085"/>
          </a:xfrm>
          <a:custGeom>
            <a:avLst/>
            <a:gdLst>
              <a:gd name="T0" fmla="*/ 86995 w 400"/>
              <a:gd name="T1" fmla="*/ 183422 h 506"/>
              <a:gd name="T2" fmla="*/ 86995 w 400"/>
              <a:gd name="T3" fmla="*/ 183422 h 506"/>
              <a:gd name="T4" fmla="*/ 48391 w 400"/>
              <a:gd name="T5" fmla="*/ 275679 h 506"/>
              <a:gd name="T6" fmla="*/ 67421 w 400"/>
              <a:gd name="T7" fmla="*/ 135383 h 506"/>
              <a:gd name="T8" fmla="*/ 101131 w 400"/>
              <a:gd name="T9" fmla="*/ 67692 h 506"/>
              <a:gd name="T10" fmla="*/ 115812 w 400"/>
              <a:gd name="T11" fmla="*/ 174142 h 506"/>
              <a:gd name="T12" fmla="*/ 159309 w 400"/>
              <a:gd name="T13" fmla="*/ 52952 h 506"/>
              <a:gd name="T14" fmla="*/ 33710 w 400"/>
              <a:gd name="T15" fmla="*/ 116277 h 506"/>
              <a:gd name="T16" fmla="*/ 38604 w 400"/>
              <a:gd name="T17" fmla="*/ 164316 h 506"/>
              <a:gd name="T18" fmla="*/ 0 w 400"/>
              <a:gd name="T19" fmla="*/ 101537 h 506"/>
              <a:gd name="T20" fmla="*/ 91345 w 400"/>
              <a:gd name="T21" fmla="*/ 9280 h 506"/>
              <a:gd name="T22" fmla="*/ 212050 w 400"/>
              <a:gd name="T23" fmla="*/ 82431 h 506"/>
              <a:gd name="T24" fmla="*/ 125599 w 400"/>
              <a:gd name="T25" fmla="*/ 203075 h 506"/>
              <a:gd name="T26" fmla="*/ 86995 w 400"/>
              <a:gd name="T27" fmla="*/ 183422 h 50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00" h="506">
                <a:moveTo>
                  <a:pt x="160" y="336"/>
                </a:moveTo>
                <a:lnTo>
                  <a:pt x="160" y="336"/>
                </a:lnTo>
                <a:cubicBezTo>
                  <a:pt x="150" y="408"/>
                  <a:pt x="133" y="479"/>
                  <a:pt x="89" y="505"/>
                </a:cubicBezTo>
                <a:cubicBezTo>
                  <a:pt x="71" y="408"/>
                  <a:pt x="106" y="327"/>
                  <a:pt x="124" y="248"/>
                </a:cubicBezTo>
                <a:cubicBezTo>
                  <a:pt x="97" y="195"/>
                  <a:pt x="124" y="97"/>
                  <a:pt x="186" y="124"/>
                </a:cubicBezTo>
                <a:cubicBezTo>
                  <a:pt x="257" y="151"/>
                  <a:pt x="124" y="301"/>
                  <a:pt x="213" y="319"/>
                </a:cubicBezTo>
                <a:cubicBezTo>
                  <a:pt x="310" y="336"/>
                  <a:pt x="355" y="151"/>
                  <a:pt x="293" y="97"/>
                </a:cubicBezTo>
                <a:cubicBezTo>
                  <a:pt x="204" y="8"/>
                  <a:pt x="36" y="89"/>
                  <a:pt x="62" y="213"/>
                </a:cubicBezTo>
                <a:cubicBezTo>
                  <a:pt x="62" y="248"/>
                  <a:pt x="97" y="257"/>
                  <a:pt x="71" y="301"/>
                </a:cubicBezTo>
                <a:cubicBezTo>
                  <a:pt x="18" y="283"/>
                  <a:pt x="0" y="239"/>
                  <a:pt x="0" y="186"/>
                </a:cubicBezTo>
                <a:cubicBezTo>
                  <a:pt x="9" y="89"/>
                  <a:pt x="89" y="26"/>
                  <a:pt x="168" y="17"/>
                </a:cubicBezTo>
                <a:cubicBezTo>
                  <a:pt x="275" y="0"/>
                  <a:pt x="372" y="53"/>
                  <a:pt x="390" y="151"/>
                </a:cubicBezTo>
                <a:cubicBezTo>
                  <a:pt x="399" y="257"/>
                  <a:pt x="337" y="380"/>
                  <a:pt x="231" y="372"/>
                </a:cubicBezTo>
                <a:cubicBezTo>
                  <a:pt x="195" y="372"/>
                  <a:pt x="186" y="354"/>
                  <a:pt x="160" y="336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1" name="Freeform 52"/>
          <p:cNvSpPr>
            <a:spLocks noChangeArrowheads="1"/>
          </p:cNvSpPr>
          <p:nvPr/>
        </p:nvSpPr>
        <p:spPr bwMode="auto">
          <a:xfrm>
            <a:off x="8370465" y="1856075"/>
            <a:ext cx="271529" cy="268217"/>
          </a:xfrm>
          <a:custGeom>
            <a:avLst/>
            <a:gdLst>
              <a:gd name="T0" fmla="*/ 130447 w 479"/>
              <a:gd name="T1" fmla="*/ 0 h 471"/>
              <a:gd name="T2" fmla="*/ 130447 w 479"/>
              <a:gd name="T3" fmla="*/ 0 h 471"/>
              <a:gd name="T4" fmla="*/ 0 w 479"/>
              <a:gd name="T5" fmla="*/ 126130 h 471"/>
              <a:gd name="T6" fmla="*/ 130447 w 479"/>
              <a:gd name="T7" fmla="*/ 256629 h 471"/>
              <a:gd name="T8" fmla="*/ 259806 w 479"/>
              <a:gd name="T9" fmla="*/ 126130 h 471"/>
              <a:gd name="T10" fmla="*/ 130447 w 479"/>
              <a:gd name="T11" fmla="*/ 0 h 471"/>
              <a:gd name="T12" fmla="*/ 139687 w 479"/>
              <a:gd name="T13" fmla="*/ 159984 h 471"/>
              <a:gd name="T14" fmla="*/ 139687 w 479"/>
              <a:gd name="T15" fmla="*/ 159984 h 471"/>
              <a:gd name="T16" fmla="*/ 120663 w 479"/>
              <a:gd name="T17" fmla="*/ 150155 h 471"/>
              <a:gd name="T18" fmla="*/ 101096 w 479"/>
              <a:gd name="T19" fmla="*/ 198205 h 471"/>
              <a:gd name="T20" fmla="*/ 110880 w 479"/>
              <a:gd name="T21" fmla="*/ 126130 h 471"/>
              <a:gd name="T22" fmla="*/ 130447 w 479"/>
              <a:gd name="T23" fmla="*/ 92277 h 471"/>
              <a:gd name="T24" fmla="*/ 135339 w 479"/>
              <a:gd name="T25" fmla="*/ 145241 h 471"/>
              <a:gd name="T26" fmla="*/ 154362 w 479"/>
              <a:gd name="T27" fmla="*/ 82449 h 471"/>
              <a:gd name="T28" fmla="*/ 91856 w 479"/>
              <a:gd name="T29" fmla="*/ 116302 h 471"/>
              <a:gd name="T30" fmla="*/ 96748 w 479"/>
              <a:gd name="T31" fmla="*/ 140327 h 471"/>
              <a:gd name="T32" fmla="*/ 77181 w 479"/>
              <a:gd name="T33" fmla="*/ 106474 h 471"/>
              <a:gd name="T34" fmla="*/ 125555 w 479"/>
              <a:gd name="T35" fmla="*/ 58424 h 471"/>
              <a:gd name="T36" fmla="*/ 183169 w 479"/>
              <a:gd name="T37" fmla="*/ 97191 h 471"/>
              <a:gd name="T38" fmla="*/ 139687 w 479"/>
              <a:gd name="T39" fmla="*/ 159984 h 47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40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257" y="293"/>
                </a:moveTo>
                <a:lnTo>
                  <a:pt x="257" y="293"/>
                </a:lnTo>
                <a:cubicBezTo>
                  <a:pt x="240" y="293"/>
                  <a:pt x="231" y="284"/>
                  <a:pt x="222" y="275"/>
                </a:cubicBezTo>
                <a:cubicBezTo>
                  <a:pt x="213" y="310"/>
                  <a:pt x="204" y="346"/>
                  <a:pt x="186" y="363"/>
                </a:cubicBezTo>
                <a:cubicBezTo>
                  <a:pt x="178" y="310"/>
                  <a:pt x="195" y="266"/>
                  <a:pt x="204" y="231"/>
                </a:cubicBezTo>
                <a:cubicBezTo>
                  <a:pt x="186" y="204"/>
                  <a:pt x="204" y="151"/>
                  <a:pt x="240" y="169"/>
                </a:cubicBezTo>
                <a:cubicBezTo>
                  <a:pt x="275" y="178"/>
                  <a:pt x="204" y="257"/>
                  <a:pt x="249" y="266"/>
                </a:cubicBezTo>
                <a:cubicBezTo>
                  <a:pt x="302" y="275"/>
                  <a:pt x="319" y="178"/>
                  <a:pt x="284" y="151"/>
                </a:cubicBezTo>
                <a:cubicBezTo>
                  <a:pt x="249" y="107"/>
                  <a:pt x="159" y="151"/>
                  <a:pt x="169" y="213"/>
                </a:cubicBezTo>
                <a:cubicBezTo>
                  <a:pt x="178" y="231"/>
                  <a:pt x="186" y="231"/>
                  <a:pt x="178" y="257"/>
                </a:cubicBezTo>
                <a:cubicBezTo>
                  <a:pt x="151" y="248"/>
                  <a:pt x="142" y="222"/>
                  <a:pt x="142" y="195"/>
                </a:cubicBezTo>
                <a:cubicBezTo>
                  <a:pt x="142" y="151"/>
                  <a:pt x="186" y="116"/>
                  <a:pt x="231" y="107"/>
                </a:cubicBezTo>
                <a:cubicBezTo>
                  <a:pt x="284" y="107"/>
                  <a:pt x="328" y="134"/>
                  <a:pt x="337" y="178"/>
                </a:cubicBezTo>
                <a:cubicBezTo>
                  <a:pt x="346" y="231"/>
                  <a:pt x="310" y="293"/>
                  <a:pt x="257" y="29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2" name="Freeform 53"/>
          <p:cNvSpPr>
            <a:spLocks noChangeArrowheads="1"/>
          </p:cNvSpPr>
          <p:nvPr/>
        </p:nvSpPr>
        <p:spPr bwMode="auto">
          <a:xfrm>
            <a:off x="3885277" y="2983581"/>
            <a:ext cx="261595" cy="256627"/>
          </a:xfrm>
          <a:custGeom>
            <a:avLst/>
            <a:gdLst>
              <a:gd name="T0" fmla="*/ 105868 w 462"/>
              <a:gd name="T1" fmla="*/ 0 h 453"/>
              <a:gd name="T2" fmla="*/ 105868 w 462"/>
              <a:gd name="T3" fmla="*/ 0 h 453"/>
              <a:gd name="T4" fmla="*/ 0 w 462"/>
              <a:gd name="T5" fmla="*/ 120587 h 453"/>
              <a:gd name="T6" fmla="*/ 28774 w 462"/>
              <a:gd name="T7" fmla="*/ 202064 h 453"/>
              <a:gd name="T8" fmla="*/ 105868 w 462"/>
              <a:gd name="T9" fmla="*/ 77132 h 453"/>
              <a:gd name="T10" fmla="*/ 105868 w 462"/>
              <a:gd name="T11" fmla="*/ 0 h 453"/>
              <a:gd name="T12" fmla="*/ 124870 w 462"/>
              <a:gd name="T13" fmla="*/ 154264 h 453"/>
              <a:gd name="T14" fmla="*/ 124870 w 462"/>
              <a:gd name="T15" fmla="*/ 154264 h 453"/>
              <a:gd name="T16" fmla="*/ 67321 w 462"/>
              <a:gd name="T17" fmla="*/ 230853 h 453"/>
              <a:gd name="T18" fmla="*/ 124870 w 462"/>
              <a:gd name="T19" fmla="*/ 245519 h 453"/>
              <a:gd name="T20" fmla="*/ 182418 w 462"/>
              <a:gd name="T21" fmla="*/ 230853 h 453"/>
              <a:gd name="T22" fmla="*/ 124870 w 462"/>
              <a:gd name="T23" fmla="*/ 154264 h 453"/>
              <a:gd name="T24" fmla="*/ 143871 w 462"/>
              <a:gd name="T25" fmla="*/ 77132 h 453"/>
              <a:gd name="T26" fmla="*/ 143871 w 462"/>
              <a:gd name="T27" fmla="*/ 77132 h 453"/>
              <a:gd name="T28" fmla="*/ 221508 w 462"/>
              <a:gd name="T29" fmla="*/ 202064 h 453"/>
              <a:gd name="T30" fmla="*/ 250282 w 462"/>
              <a:gd name="T31" fmla="*/ 120587 h 453"/>
              <a:gd name="T32" fmla="*/ 143871 w 462"/>
              <a:gd name="T33" fmla="*/ 0 h 453"/>
              <a:gd name="T34" fmla="*/ 143871 w 462"/>
              <a:gd name="T35" fmla="*/ 77132 h 45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62" h="453">
                <a:moveTo>
                  <a:pt x="195" y="0"/>
                </a:moveTo>
                <a:lnTo>
                  <a:pt x="195" y="0"/>
                </a:lnTo>
                <a:cubicBezTo>
                  <a:pt x="79" y="18"/>
                  <a:pt x="0" y="106"/>
                  <a:pt x="0" y="222"/>
                </a:cubicBezTo>
                <a:cubicBezTo>
                  <a:pt x="0" y="284"/>
                  <a:pt x="26" y="328"/>
                  <a:pt x="53" y="372"/>
                </a:cubicBezTo>
                <a:cubicBezTo>
                  <a:pt x="133" y="337"/>
                  <a:pt x="195" y="248"/>
                  <a:pt x="195" y="142"/>
                </a:cubicBezTo>
                <a:lnTo>
                  <a:pt x="195" y="0"/>
                </a:lnTo>
                <a:close/>
                <a:moveTo>
                  <a:pt x="230" y="284"/>
                </a:moveTo>
                <a:lnTo>
                  <a:pt x="230" y="284"/>
                </a:lnTo>
                <a:cubicBezTo>
                  <a:pt x="212" y="337"/>
                  <a:pt x="177" y="390"/>
                  <a:pt x="124" y="425"/>
                </a:cubicBezTo>
                <a:cubicBezTo>
                  <a:pt x="151" y="443"/>
                  <a:pt x="186" y="452"/>
                  <a:pt x="230" y="452"/>
                </a:cubicBezTo>
                <a:cubicBezTo>
                  <a:pt x="265" y="452"/>
                  <a:pt x="310" y="443"/>
                  <a:pt x="336" y="425"/>
                </a:cubicBezTo>
                <a:cubicBezTo>
                  <a:pt x="283" y="390"/>
                  <a:pt x="248" y="337"/>
                  <a:pt x="230" y="284"/>
                </a:cubicBezTo>
                <a:close/>
                <a:moveTo>
                  <a:pt x="265" y="142"/>
                </a:moveTo>
                <a:lnTo>
                  <a:pt x="265" y="142"/>
                </a:lnTo>
                <a:cubicBezTo>
                  <a:pt x="265" y="248"/>
                  <a:pt x="327" y="328"/>
                  <a:pt x="408" y="372"/>
                </a:cubicBezTo>
                <a:cubicBezTo>
                  <a:pt x="434" y="328"/>
                  <a:pt x="461" y="284"/>
                  <a:pt x="461" y="222"/>
                </a:cubicBezTo>
                <a:cubicBezTo>
                  <a:pt x="461" y="106"/>
                  <a:pt x="372" y="18"/>
                  <a:pt x="265" y="0"/>
                </a:cubicBezTo>
                <a:lnTo>
                  <a:pt x="265" y="14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3" name="Freeform 54"/>
          <p:cNvSpPr>
            <a:spLocks noChangeArrowheads="1"/>
          </p:cNvSpPr>
          <p:nvPr/>
        </p:nvSpPr>
        <p:spPr bwMode="auto">
          <a:xfrm>
            <a:off x="6130354" y="2442178"/>
            <a:ext cx="271529" cy="216893"/>
          </a:xfrm>
          <a:custGeom>
            <a:avLst/>
            <a:gdLst>
              <a:gd name="T0" fmla="*/ 206653 w 480"/>
              <a:gd name="T1" fmla="*/ 91460 h 382"/>
              <a:gd name="T2" fmla="*/ 206653 w 480"/>
              <a:gd name="T3" fmla="*/ 91460 h 382"/>
              <a:gd name="T4" fmla="*/ 245705 w 480"/>
              <a:gd name="T5" fmla="*/ 43552 h 382"/>
              <a:gd name="T6" fmla="*/ 163804 w 480"/>
              <a:gd name="T7" fmla="*/ 14699 h 382"/>
              <a:gd name="T8" fmla="*/ 154040 w 480"/>
              <a:gd name="T9" fmla="*/ 9799 h 382"/>
              <a:gd name="T10" fmla="*/ 154040 w 480"/>
              <a:gd name="T11" fmla="*/ 87105 h 382"/>
              <a:gd name="T12" fmla="*/ 120412 w 480"/>
              <a:gd name="T13" fmla="*/ 144812 h 382"/>
              <a:gd name="T14" fmla="*/ 57494 w 480"/>
              <a:gd name="T15" fmla="*/ 125213 h 382"/>
              <a:gd name="T16" fmla="*/ 86783 w 480"/>
              <a:gd name="T17" fmla="*/ 62607 h 382"/>
              <a:gd name="T18" fmla="*/ 130175 w 480"/>
              <a:gd name="T19" fmla="*/ 62607 h 382"/>
              <a:gd name="T20" fmla="*/ 130175 w 480"/>
              <a:gd name="T21" fmla="*/ 0 h 382"/>
              <a:gd name="T22" fmla="*/ 106310 w 480"/>
              <a:gd name="T23" fmla="*/ 0 h 382"/>
              <a:gd name="T24" fmla="*/ 0 w 480"/>
              <a:gd name="T25" fmla="*/ 101259 h 382"/>
              <a:gd name="T26" fmla="*/ 106310 w 480"/>
              <a:gd name="T27" fmla="*/ 207419 h 382"/>
              <a:gd name="T28" fmla="*/ 206653 w 480"/>
              <a:gd name="T29" fmla="*/ 101259 h 382"/>
              <a:gd name="T30" fmla="*/ 206653 w 480"/>
              <a:gd name="T31" fmla="*/ 91460 h 38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0" h="382">
                <a:moveTo>
                  <a:pt x="381" y="168"/>
                </a:moveTo>
                <a:lnTo>
                  <a:pt x="381" y="168"/>
                </a:lnTo>
                <a:cubicBezTo>
                  <a:pt x="443" y="151"/>
                  <a:pt x="479" y="89"/>
                  <a:pt x="453" y="80"/>
                </a:cubicBezTo>
                <a:cubicBezTo>
                  <a:pt x="390" y="80"/>
                  <a:pt x="337" y="53"/>
                  <a:pt x="302" y="27"/>
                </a:cubicBezTo>
                <a:cubicBezTo>
                  <a:pt x="293" y="27"/>
                  <a:pt x="293" y="27"/>
                  <a:pt x="284" y="18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4" y="213"/>
                  <a:pt x="257" y="248"/>
                  <a:pt x="222" y="266"/>
                </a:cubicBezTo>
                <a:cubicBezTo>
                  <a:pt x="178" y="283"/>
                  <a:pt x="124" y="275"/>
                  <a:pt x="106" y="230"/>
                </a:cubicBezTo>
                <a:cubicBezTo>
                  <a:pt x="90" y="195"/>
                  <a:pt x="115" y="142"/>
                  <a:pt x="160" y="115"/>
                </a:cubicBezTo>
                <a:cubicBezTo>
                  <a:pt x="187" y="106"/>
                  <a:pt x="213" y="106"/>
                  <a:pt x="240" y="115"/>
                </a:cubicBezTo>
                <a:cubicBezTo>
                  <a:pt x="240" y="0"/>
                  <a:pt x="240" y="0"/>
                  <a:pt x="240" y="0"/>
                </a:cubicBezTo>
                <a:cubicBezTo>
                  <a:pt x="222" y="0"/>
                  <a:pt x="213" y="0"/>
                  <a:pt x="196" y="0"/>
                </a:cubicBezTo>
                <a:cubicBezTo>
                  <a:pt x="90" y="0"/>
                  <a:pt x="0" y="80"/>
                  <a:pt x="0" y="186"/>
                </a:cubicBezTo>
                <a:cubicBezTo>
                  <a:pt x="0" y="293"/>
                  <a:pt x="90" y="381"/>
                  <a:pt x="196" y="381"/>
                </a:cubicBezTo>
                <a:cubicBezTo>
                  <a:pt x="302" y="381"/>
                  <a:pt x="381" y="293"/>
                  <a:pt x="381" y="186"/>
                </a:cubicBezTo>
                <a:cubicBezTo>
                  <a:pt x="381" y="177"/>
                  <a:pt x="381" y="168"/>
                  <a:pt x="381" y="168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4" name="Freeform 55"/>
          <p:cNvSpPr>
            <a:spLocks noChangeArrowheads="1"/>
          </p:cNvSpPr>
          <p:nvPr/>
        </p:nvSpPr>
        <p:spPr bwMode="auto">
          <a:xfrm>
            <a:off x="6686656" y="2417345"/>
            <a:ext cx="271529" cy="266561"/>
          </a:xfrm>
          <a:custGeom>
            <a:avLst/>
            <a:gdLst>
              <a:gd name="T0" fmla="*/ 129633 w 480"/>
              <a:gd name="T1" fmla="*/ 0 h 471"/>
              <a:gd name="T2" fmla="*/ 129633 w 480"/>
              <a:gd name="T3" fmla="*/ 0 h 471"/>
              <a:gd name="T4" fmla="*/ 0 w 480"/>
              <a:gd name="T5" fmla="*/ 125352 h 471"/>
              <a:gd name="T6" fmla="*/ 129633 w 480"/>
              <a:gd name="T7" fmla="*/ 255044 h 471"/>
              <a:gd name="T8" fmla="*/ 259808 w 480"/>
              <a:gd name="T9" fmla="*/ 125352 h 471"/>
              <a:gd name="T10" fmla="*/ 129633 w 480"/>
              <a:gd name="T11" fmla="*/ 0 h 471"/>
              <a:gd name="T12" fmla="*/ 177906 w 480"/>
              <a:gd name="T13" fmla="*/ 120468 h 471"/>
              <a:gd name="T14" fmla="*/ 177906 w 480"/>
              <a:gd name="T15" fmla="*/ 120468 h 471"/>
              <a:gd name="T16" fmla="*/ 177906 w 480"/>
              <a:gd name="T17" fmla="*/ 125352 h 471"/>
              <a:gd name="T18" fmla="*/ 124751 w 480"/>
              <a:gd name="T19" fmla="*/ 177988 h 471"/>
              <a:gd name="T20" fmla="*/ 72139 w 480"/>
              <a:gd name="T21" fmla="*/ 125352 h 471"/>
              <a:gd name="T22" fmla="*/ 124751 w 480"/>
              <a:gd name="T23" fmla="*/ 72715 h 471"/>
              <a:gd name="T24" fmla="*/ 134514 w 480"/>
              <a:gd name="T25" fmla="*/ 77599 h 471"/>
              <a:gd name="T26" fmla="*/ 134514 w 480"/>
              <a:gd name="T27" fmla="*/ 106359 h 471"/>
              <a:gd name="T28" fmla="*/ 115530 w 480"/>
              <a:gd name="T29" fmla="*/ 106359 h 471"/>
              <a:gd name="T30" fmla="*/ 100886 w 480"/>
              <a:gd name="T31" fmla="*/ 140003 h 471"/>
              <a:gd name="T32" fmla="*/ 134514 w 480"/>
              <a:gd name="T33" fmla="*/ 149228 h 471"/>
              <a:gd name="T34" fmla="*/ 149159 w 480"/>
              <a:gd name="T35" fmla="*/ 120468 h 471"/>
              <a:gd name="T36" fmla="*/ 149159 w 480"/>
              <a:gd name="T37" fmla="*/ 81940 h 471"/>
              <a:gd name="T38" fmla="*/ 153498 w 480"/>
              <a:gd name="T39" fmla="*/ 81940 h 471"/>
              <a:gd name="T40" fmla="*/ 192008 w 480"/>
              <a:gd name="T41" fmla="*/ 96591 h 471"/>
              <a:gd name="T42" fmla="*/ 177906 w 480"/>
              <a:gd name="T43" fmla="*/ 120468 h 47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28" y="222"/>
                </a:moveTo>
                <a:lnTo>
                  <a:pt x="328" y="222"/>
                </a:lnTo>
                <a:lnTo>
                  <a:pt x="328" y="231"/>
                </a:lnTo>
                <a:cubicBezTo>
                  <a:pt x="328" y="293"/>
                  <a:pt x="283" y="328"/>
                  <a:pt x="230" y="328"/>
                </a:cubicBezTo>
                <a:cubicBezTo>
                  <a:pt x="177" y="328"/>
                  <a:pt x="133" y="293"/>
                  <a:pt x="133" y="231"/>
                </a:cubicBezTo>
                <a:cubicBezTo>
                  <a:pt x="133" y="178"/>
                  <a:pt x="177" y="134"/>
                  <a:pt x="230" y="134"/>
                </a:cubicBezTo>
                <a:cubicBezTo>
                  <a:pt x="239" y="134"/>
                  <a:pt x="248" y="134"/>
                  <a:pt x="248" y="143"/>
                </a:cubicBezTo>
                <a:cubicBezTo>
                  <a:pt x="248" y="196"/>
                  <a:pt x="248" y="196"/>
                  <a:pt x="248" y="196"/>
                </a:cubicBezTo>
                <a:cubicBezTo>
                  <a:pt x="239" y="187"/>
                  <a:pt x="222" y="196"/>
                  <a:pt x="213" y="196"/>
                </a:cubicBezTo>
                <a:cubicBezTo>
                  <a:pt x="186" y="213"/>
                  <a:pt x="177" y="231"/>
                  <a:pt x="186" y="258"/>
                </a:cubicBezTo>
                <a:cubicBezTo>
                  <a:pt x="195" y="275"/>
                  <a:pt x="222" y="284"/>
                  <a:pt x="248" y="275"/>
                </a:cubicBezTo>
                <a:cubicBezTo>
                  <a:pt x="257" y="267"/>
                  <a:pt x="275" y="249"/>
                  <a:pt x="275" y="222"/>
                </a:cubicBezTo>
                <a:cubicBezTo>
                  <a:pt x="275" y="151"/>
                  <a:pt x="275" y="151"/>
                  <a:pt x="275" y="151"/>
                </a:cubicBezTo>
                <a:lnTo>
                  <a:pt x="283" y="151"/>
                </a:lnTo>
                <a:cubicBezTo>
                  <a:pt x="301" y="160"/>
                  <a:pt x="328" y="178"/>
                  <a:pt x="354" y="178"/>
                </a:cubicBezTo>
                <a:cubicBezTo>
                  <a:pt x="372" y="178"/>
                  <a:pt x="354" y="213"/>
                  <a:pt x="328" y="22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5" name="Freeform 56"/>
          <p:cNvSpPr>
            <a:spLocks noChangeArrowheads="1"/>
          </p:cNvSpPr>
          <p:nvPr/>
        </p:nvSpPr>
        <p:spPr bwMode="auto">
          <a:xfrm>
            <a:off x="1666691" y="2983581"/>
            <a:ext cx="231793" cy="256627"/>
          </a:xfrm>
          <a:custGeom>
            <a:avLst/>
            <a:gdLst>
              <a:gd name="T0" fmla="*/ 197797 w 409"/>
              <a:gd name="T1" fmla="*/ 43455 h 453"/>
              <a:gd name="T2" fmla="*/ 197797 w 409"/>
              <a:gd name="T3" fmla="*/ 43455 h 453"/>
              <a:gd name="T4" fmla="*/ 178778 w 409"/>
              <a:gd name="T5" fmla="*/ 28789 h 453"/>
              <a:gd name="T6" fmla="*/ 120634 w 409"/>
              <a:gd name="T7" fmla="*/ 24443 h 453"/>
              <a:gd name="T8" fmla="*/ 110853 w 409"/>
              <a:gd name="T9" fmla="*/ 4889 h 453"/>
              <a:gd name="T10" fmla="*/ 77163 w 409"/>
              <a:gd name="T11" fmla="*/ 0 h 453"/>
              <a:gd name="T12" fmla="*/ 67381 w 409"/>
              <a:gd name="T13" fmla="*/ 24443 h 453"/>
              <a:gd name="T14" fmla="*/ 67381 w 409"/>
              <a:gd name="T15" fmla="*/ 53232 h 453"/>
              <a:gd name="T16" fmla="*/ 43472 w 409"/>
              <a:gd name="T17" fmla="*/ 72243 h 453"/>
              <a:gd name="T18" fmla="*/ 14672 w 409"/>
              <a:gd name="T19" fmla="*/ 72243 h 453"/>
              <a:gd name="T20" fmla="*/ 0 w 409"/>
              <a:gd name="T21" fmla="*/ 82021 h 453"/>
              <a:gd name="T22" fmla="*/ 24453 w 409"/>
              <a:gd name="T23" fmla="*/ 164041 h 453"/>
              <a:gd name="T24" fmla="*/ 91834 w 409"/>
              <a:gd name="T25" fmla="*/ 173275 h 453"/>
              <a:gd name="T26" fmla="*/ 101072 w 409"/>
              <a:gd name="T27" fmla="*/ 144487 h 453"/>
              <a:gd name="T28" fmla="*/ 125525 w 409"/>
              <a:gd name="T29" fmla="*/ 168387 h 453"/>
              <a:gd name="T30" fmla="*/ 164106 w 409"/>
              <a:gd name="T31" fmla="*/ 183053 h 453"/>
              <a:gd name="T32" fmla="*/ 159216 w 409"/>
              <a:gd name="T33" fmla="*/ 216730 h 453"/>
              <a:gd name="T34" fmla="*/ 134763 w 409"/>
              <a:gd name="T35" fmla="*/ 221619 h 453"/>
              <a:gd name="T36" fmla="*/ 129872 w 409"/>
              <a:gd name="T37" fmla="*/ 202064 h 453"/>
              <a:gd name="T38" fmla="*/ 139653 w 409"/>
              <a:gd name="T39" fmla="*/ 202064 h 453"/>
              <a:gd name="T40" fmla="*/ 139653 w 409"/>
              <a:gd name="T41" fmla="*/ 183053 h 453"/>
              <a:gd name="T42" fmla="*/ 101072 w 409"/>
              <a:gd name="T43" fmla="*/ 202064 h 453"/>
              <a:gd name="T44" fmla="*/ 105963 w 409"/>
              <a:gd name="T45" fmla="*/ 235742 h 453"/>
              <a:gd name="T46" fmla="*/ 159216 w 409"/>
              <a:gd name="T47" fmla="*/ 245519 h 453"/>
              <a:gd name="T48" fmla="*/ 197797 w 409"/>
              <a:gd name="T49" fmla="*/ 43455 h 453"/>
              <a:gd name="T50" fmla="*/ 173344 w 409"/>
              <a:gd name="T51" fmla="*/ 125475 h 453"/>
              <a:gd name="T52" fmla="*/ 173344 w 409"/>
              <a:gd name="T53" fmla="*/ 125475 h 453"/>
              <a:gd name="T54" fmla="*/ 154325 w 409"/>
              <a:gd name="T55" fmla="*/ 120587 h 453"/>
              <a:gd name="T56" fmla="*/ 134763 w 409"/>
              <a:gd name="T57" fmla="*/ 125475 h 453"/>
              <a:gd name="T58" fmla="*/ 154325 w 409"/>
              <a:gd name="T59" fmla="*/ 96143 h 453"/>
              <a:gd name="T60" fmla="*/ 173344 w 409"/>
              <a:gd name="T61" fmla="*/ 125475 h 4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09" h="453">
                <a:moveTo>
                  <a:pt x="364" y="80"/>
                </a:moveTo>
                <a:lnTo>
                  <a:pt x="364" y="80"/>
                </a:lnTo>
                <a:cubicBezTo>
                  <a:pt x="364" y="53"/>
                  <a:pt x="329" y="53"/>
                  <a:pt x="329" y="53"/>
                </a:cubicBezTo>
                <a:cubicBezTo>
                  <a:pt x="222" y="45"/>
                  <a:pt x="222" y="45"/>
                  <a:pt x="222" y="45"/>
                </a:cubicBezTo>
                <a:cubicBezTo>
                  <a:pt x="222" y="45"/>
                  <a:pt x="222" y="18"/>
                  <a:pt x="204" y="9"/>
                </a:cubicBezTo>
                <a:cubicBezTo>
                  <a:pt x="177" y="0"/>
                  <a:pt x="160" y="0"/>
                  <a:pt x="142" y="0"/>
                </a:cubicBezTo>
                <a:cubicBezTo>
                  <a:pt x="124" y="0"/>
                  <a:pt x="124" y="27"/>
                  <a:pt x="124" y="45"/>
                </a:cubicBezTo>
                <a:cubicBezTo>
                  <a:pt x="124" y="62"/>
                  <a:pt x="124" y="89"/>
                  <a:pt x="124" y="98"/>
                </a:cubicBezTo>
                <a:cubicBezTo>
                  <a:pt x="124" y="124"/>
                  <a:pt x="116" y="133"/>
                  <a:pt x="80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10" y="133"/>
                  <a:pt x="0" y="133"/>
                  <a:pt x="0" y="151"/>
                </a:cubicBezTo>
                <a:cubicBezTo>
                  <a:pt x="0" y="159"/>
                  <a:pt x="18" y="275"/>
                  <a:pt x="45" y="302"/>
                </a:cubicBezTo>
                <a:cubicBezTo>
                  <a:pt x="63" y="310"/>
                  <a:pt x="151" y="319"/>
                  <a:pt x="169" y="319"/>
                </a:cubicBezTo>
                <a:cubicBezTo>
                  <a:pt x="186" y="319"/>
                  <a:pt x="177" y="266"/>
                  <a:pt x="186" y="266"/>
                </a:cubicBezTo>
                <a:cubicBezTo>
                  <a:pt x="195" y="266"/>
                  <a:pt x="195" y="302"/>
                  <a:pt x="231" y="310"/>
                </a:cubicBezTo>
                <a:cubicBezTo>
                  <a:pt x="257" y="310"/>
                  <a:pt x="302" y="310"/>
                  <a:pt x="302" y="337"/>
                </a:cubicBezTo>
                <a:cubicBezTo>
                  <a:pt x="302" y="363"/>
                  <a:pt x="310" y="399"/>
                  <a:pt x="293" y="399"/>
                </a:cubicBezTo>
                <a:cubicBezTo>
                  <a:pt x="248" y="408"/>
                  <a:pt x="248" y="408"/>
                  <a:pt x="248" y="408"/>
                </a:cubicBezTo>
                <a:cubicBezTo>
                  <a:pt x="213" y="399"/>
                  <a:pt x="222" y="372"/>
                  <a:pt x="239" y="372"/>
                </a:cubicBezTo>
                <a:cubicBezTo>
                  <a:pt x="248" y="372"/>
                  <a:pt x="257" y="372"/>
                  <a:pt x="257" y="372"/>
                </a:cubicBezTo>
                <a:cubicBezTo>
                  <a:pt x="257" y="337"/>
                  <a:pt x="257" y="337"/>
                  <a:pt x="257" y="337"/>
                </a:cubicBezTo>
                <a:cubicBezTo>
                  <a:pt x="257" y="337"/>
                  <a:pt x="195" y="328"/>
                  <a:pt x="186" y="372"/>
                </a:cubicBezTo>
                <a:cubicBezTo>
                  <a:pt x="186" y="417"/>
                  <a:pt x="195" y="434"/>
                  <a:pt x="195" y="434"/>
                </a:cubicBezTo>
                <a:cubicBezTo>
                  <a:pt x="204" y="443"/>
                  <a:pt x="213" y="452"/>
                  <a:pt x="293" y="452"/>
                </a:cubicBezTo>
                <a:cubicBezTo>
                  <a:pt x="408" y="452"/>
                  <a:pt x="364" y="115"/>
                  <a:pt x="364" y="80"/>
                </a:cubicBezTo>
                <a:close/>
                <a:moveTo>
                  <a:pt x="319" y="231"/>
                </a:moveTo>
                <a:lnTo>
                  <a:pt x="319" y="231"/>
                </a:lnTo>
                <a:cubicBezTo>
                  <a:pt x="319" y="240"/>
                  <a:pt x="302" y="222"/>
                  <a:pt x="284" y="222"/>
                </a:cubicBezTo>
                <a:cubicBezTo>
                  <a:pt x="266" y="222"/>
                  <a:pt x="248" y="231"/>
                  <a:pt x="248" y="231"/>
                </a:cubicBezTo>
                <a:cubicBezTo>
                  <a:pt x="239" y="222"/>
                  <a:pt x="248" y="177"/>
                  <a:pt x="284" y="177"/>
                </a:cubicBezTo>
                <a:cubicBezTo>
                  <a:pt x="310" y="177"/>
                  <a:pt x="329" y="231"/>
                  <a:pt x="319" y="23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6" name="Freeform 57"/>
          <p:cNvSpPr>
            <a:spLocks noChangeArrowheads="1"/>
          </p:cNvSpPr>
          <p:nvPr/>
        </p:nvSpPr>
        <p:spPr bwMode="auto">
          <a:xfrm>
            <a:off x="1666691" y="2988547"/>
            <a:ext cx="44704" cy="44704"/>
          </a:xfrm>
          <a:custGeom>
            <a:avLst/>
            <a:gdLst>
              <a:gd name="T0" fmla="*/ 42334 w 81"/>
              <a:gd name="T1" fmla="*/ 37571 h 81"/>
              <a:gd name="T2" fmla="*/ 42334 w 81"/>
              <a:gd name="T3" fmla="*/ 37571 h 81"/>
              <a:gd name="T4" fmla="*/ 42334 w 81"/>
              <a:gd name="T5" fmla="*/ 0 h 81"/>
              <a:gd name="T6" fmla="*/ 0 w 81"/>
              <a:gd name="T7" fmla="*/ 42334 h 81"/>
              <a:gd name="T8" fmla="*/ 37571 w 81"/>
              <a:gd name="T9" fmla="*/ 42334 h 81"/>
              <a:gd name="T10" fmla="*/ 42334 w 81"/>
              <a:gd name="T11" fmla="*/ 37571 h 8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1" h="81">
                <a:moveTo>
                  <a:pt x="80" y="71"/>
                </a:moveTo>
                <a:lnTo>
                  <a:pt x="80" y="71"/>
                </a:lnTo>
                <a:cubicBezTo>
                  <a:pt x="80" y="62"/>
                  <a:pt x="80" y="0"/>
                  <a:pt x="8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0"/>
                  <a:pt x="54" y="80"/>
                  <a:pt x="71" y="80"/>
                </a:cubicBezTo>
                <a:cubicBezTo>
                  <a:pt x="80" y="80"/>
                  <a:pt x="80" y="80"/>
                  <a:pt x="80" y="71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7" name="Freeform 58"/>
          <p:cNvSpPr>
            <a:spLocks noChangeArrowheads="1"/>
          </p:cNvSpPr>
          <p:nvPr/>
        </p:nvSpPr>
        <p:spPr bwMode="auto">
          <a:xfrm>
            <a:off x="3319041" y="1856075"/>
            <a:ext cx="271529" cy="268217"/>
          </a:xfrm>
          <a:custGeom>
            <a:avLst/>
            <a:gdLst>
              <a:gd name="T0" fmla="*/ 130175 w 480"/>
              <a:gd name="T1" fmla="*/ 0 h 471"/>
              <a:gd name="T2" fmla="*/ 130175 w 480"/>
              <a:gd name="T3" fmla="*/ 0 h 471"/>
              <a:gd name="T4" fmla="*/ 0 w 480"/>
              <a:gd name="T5" fmla="*/ 126130 h 471"/>
              <a:gd name="T6" fmla="*/ 130175 w 480"/>
              <a:gd name="T7" fmla="*/ 256629 h 471"/>
              <a:gd name="T8" fmla="*/ 259808 w 480"/>
              <a:gd name="T9" fmla="*/ 126130 h 471"/>
              <a:gd name="T10" fmla="*/ 130175 w 480"/>
              <a:gd name="T11" fmla="*/ 0 h 471"/>
              <a:gd name="T12" fmla="*/ 187669 w 480"/>
              <a:gd name="T13" fmla="*/ 102106 h 471"/>
              <a:gd name="T14" fmla="*/ 187669 w 480"/>
              <a:gd name="T15" fmla="*/ 102106 h 471"/>
              <a:gd name="T16" fmla="*/ 135057 w 480"/>
              <a:gd name="T17" fmla="*/ 184554 h 471"/>
              <a:gd name="T18" fmla="*/ 105767 w 480"/>
              <a:gd name="T19" fmla="*/ 174180 h 471"/>
              <a:gd name="T20" fmla="*/ 86783 w 480"/>
              <a:gd name="T21" fmla="*/ 106474 h 471"/>
              <a:gd name="T22" fmla="*/ 72681 w 480"/>
              <a:gd name="T23" fmla="*/ 111388 h 471"/>
              <a:gd name="T24" fmla="*/ 67257 w 480"/>
              <a:gd name="T25" fmla="*/ 106474 h 471"/>
              <a:gd name="T26" fmla="*/ 105767 w 480"/>
              <a:gd name="T27" fmla="*/ 77535 h 471"/>
              <a:gd name="T28" fmla="*/ 125293 w 480"/>
              <a:gd name="T29" fmla="*/ 121216 h 471"/>
              <a:gd name="T30" fmla="*/ 135057 w 480"/>
              <a:gd name="T31" fmla="*/ 145241 h 471"/>
              <a:gd name="T32" fmla="*/ 154040 w 480"/>
              <a:gd name="T33" fmla="*/ 121216 h 471"/>
              <a:gd name="T34" fmla="*/ 139938 w 480"/>
              <a:gd name="T35" fmla="*/ 106474 h 471"/>
              <a:gd name="T36" fmla="*/ 187669 w 480"/>
              <a:gd name="T37" fmla="*/ 102106 h 47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80" h="471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40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346" y="187"/>
                </a:moveTo>
                <a:lnTo>
                  <a:pt x="346" y="187"/>
                </a:lnTo>
                <a:cubicBezTo>
                  <a:pt x="337" y="257"/>
                  <a:pt x="266" y="319"/>
                  <a:pt x="249" y="338"/>
                </a:cubicBezTo>
                <a:cubicBezTo>
                  <a:pt x="222" y="346"/>
                  <a:pt x="205" y="328"/>
                  <a:pt x="195" y="319"/>
                </a:cubicBezTo>
                <a:cubicBezTo>
                  <a:pt x="187" y="301"/>
                  <a:pt x="169" y="204"/>
                  <a:pt x="160" y="195"/>
                </a:cubicBezTo>
                <a:cubicBezTo>
                  <a:pt x="151" y="195"/>
                  <a:pt x="134" y="204"/>
                  <a:pt x="134" y="204"/>
                </a:cubicBezTo>
                <a:cubicBezTo>
                  <a:pt x="124" y="195"/>
                  <a:pt x="124" y="195"/>
                  <a:pt x="124" y="195"/>
                </a:cubicBezTo>
                <a:cubicBezTo>
                  <a:pt x="124" y="195"/>
                  <a:pt x="160" y="151"/>
                  <a:pt x="195" y="142"/>
                </a:cubicBezTo>
                <a:cubicBezTo>
                  <a:pt x="222" y="134"/>
                  <a:pt x="222" y="187"/>
                  <a:pt x="231" y="222"/>
                </a:cubicBezTo>
                <a:cubicBezTo>
                  <a:pt x="240" y="248"/>
                  <a:pt x="240" y="266"/>
                  <a:pt x="249" y="266"/>
                </a:cubicBezTo>
                <a:cubicBezTo>
                  <a:pt x="258" y="266"/>
                  <a:pt x="266" y="248"/>
                  <a:pt x="284" y="222"/>
                </a:cubicBezTo>
                <a:cubicBezTo>
                  <a:pt x="293" y="204"/>
                  <a:pt x="275" y="178"/>
                  <a:pt x="258" y="195"/>
                </a:cubicBezTo>
                <a:cubicBezTo>
                  <a:pt x="266" y="134"/>
                  <a:pt x="364" y="116"/>
                  <a:pt x="346" y="18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8" name="Freeform 59"/>
          <p:cNvSpPr>
            <a:spLocks noChangeArrowheads="1"/>
          </p:cNvSpPr>
          <p:nvPr/>
        </p:nvSpPr>
        <p:spPr bwMode="auto">
          <a:xfrm>
            <a:off x="2196502" y="1856075"/>
            <a:ext cx="271529" cy="268217"/>
          </a:xfrm>
          <a:custGeom>
            <a:avLst/>
            <a:gdLst>
              <a:gd name="T0" fmla="*/ 129903 w 479"/>
              <a:gd name="T1" fmla="*/ 0 h 471"/>
              <a:gd name="T2" fmla="*/ 129903 w 479"/>
              <a:gd name="T3" fmla="*/ 0 h 471"/>
              <a:gd name="T4" fmla="*/ 0 w 479"/>
              <a:gd name="T5" fmla="*/ 126130 h 471"/>
              <a:gd name="T6" fmla="*/ 129903 w 479"/>
              <a:gd name="T7" fmla="*/ 256629 h 471"/>
              <a:gd name="T8" fmla="*/ 259806 w 479"/>
              <a:gd name="T9" fmla="*/ 126130 h 471"/>
              <a:gd name="T10" fmla="*/ 129903 w 479"/>
              <a:gd name="T11" fmla="*/ 0 h 471"/>
              <a:gd name="T12" fmla="*/ 96204 w 479"/>
              <a:gd name="T13" fmla="*/ 155069 h 471"/>
              <a:gd name="T14" fmla="*/ 96204 w 479"/>
              <a:gd name="T15" fmla="*/ 155069 h 471"/>
              <a:gd name="T16" fmla="*/ 67397 w 479"/>
              <a:gd name="T17" fmla="*/ 126130 h 471"/>
              <a:gd name="T18" fmla="*/ 96204 w 479"/>
              <a:gd name="T19" fmla="*/ 102106 h 471"/>
              <a:gd name="T20" fmla="*/ 120120 w 479"/>
              <a:gd name="T21" fmla="*/ 126130 h 471"/>
              <a:gd name="T22" fmla="*/ 96204 w 479"/>
              <a:gd name="T23" fmla="*/ 155069 h 471"/>
              <a:gd name="T24" fmla="*/ 163058 w 479"/>
              <a:gd name="T25" fmla="*/ 155069 h 471"/>
              <a:gd name="T26" fmla="*/ 163058 w 479"/>
              <a:gd name="T27" fmla="*/ 155069 h 471"/>
              <a:gd name="T28" fmla="*/ 139143 w 479"/>
              <a:gd name="T29" fmla="*/ 126130 h 471"/>
              <a:gd name="T30" fmla="*/ 163058 w 479"/>
              <a:gd name="T31" fmla="*/ 102106 h 471"/>
              <a:gd name="T32" fmla="*/ 192409 w 479"/>
              <a:gd name="T33" fmla="*/ 126130 h 471"/>
              <a:gd name="T34" fmla="*/ 163058 w 479"/>
              <a:gd name="T35" fmla="*/ 155069 h 47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39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177" y="284"/>
                </a:moveTo>
                <a:lnTo>
                  <a:pt x="177" y="284"/>
                </a:lnTo>
                <a:cubicBezTo>
                  <a:pt x="150" y="284"/>
                  <a:pt x="124" y="266"/>
                  <a:pt x="124" y="231"/>
                </a:cubicBezTo>
                <a:cubicBezTo>
                  <a:pt x="124" y="204"/>
                  <a:pt x="150" y="187"/>
                  <a:pt x="177" y="187"/>
                </a:cubicBezTo>
                <a:cubicBezTo>
                  <a:pt x="203" y="187"/>
                  <a:pt x="221" y="204"/>
                  <a:pt x="221" y="231"/>
                </a:cubicBezTo>
                <a:cubicBezTo>
                  <a:pt x="221" y="266"/>
                  <a:pt x="203" y="284"/>
                  <a:pt x="177" y="284"/>
                </a:cubicBezTo>
                <a:close/>
                <a:moveTo>
                  <a:pt x="300" y="284"/>
                </a:moveTo>
                <a:lnTo>
                  <a:pt x="300" y="284"/>
                </a:lnTo>
                <a:cubicBezTo>
                  <a:pt x="275" y="284"/>
                  <a:pt x="256" y="266"/>
                  <a:pt x="256" y="231"/>
                </a:cubicBezTo>
                <a:cubicBezTo>
                  <a:pt x="256" y="204"/>
                  <a:pt x="275" y="187"/>
                  <a:pt x="300" y="187"/>
                </a:cubicBezTo>
                <a:cubicBezTo>
                  <a:pt x="328" y="187"/>
                  <a:pt x="354" y="204"/>
                  <a:pt x="354" y="231"/>
                </a:cubicBezTo>
                <a:cubicBezTo>
                  <a:pt x="354" y="266"/>
                  <a:pt x="328" y="284"/>
                  <a:pt x="300" y="28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19" name="Freeform 60"/>
          <p:cNvSpPr>
            <a:spLocks noChangeArrowheads="1"/>
          </p:cNvSpPr>
          <p:nvPr/>
        </p:nvSpPr>
        <p:spPr bwMode="auto">
          <a:xfrm>
            <a:off x="2221337" y="2998481"/>
            <a:ext cx="221859" cy="223515"/>
          </a:xfrm>
          <a:custGeom>
            <a:avLst/>
            <a:gdLst>
              <a:gd name="T0" fmla="*/ 48421 w 391"/>
              <a:gd name="T1" fmla="*/ 85940 h 399"/>
              <a:gd name="T2" fmla="*/ 48421 w 391"/>
              <a:gd name="T3" fmla="*/ 85940 h 399"/>
              <a:gd name="T4" fmla="*/ 72359 w 391"/>
              <a:gd name="T5" fmla="*/ 47267 h 399"/>
              <a:gd name="T6" fmla="*/ 101194 w 391"/>
              <a:gd name="T7" fmla="*/ 47267 h 399"/>
              <a:gd name="T8" fmla="*/ 101194 w 391"/>
              <a:gd name="T9" fmla="*/ 80569 h 399"/>
              <a:gd name="T10" fmla="*/ 101194 w 391"/>
              <a:gd name="T11" fmla="*/ 80569 h 399"/>
              <a:gd name="T12" fmla="*/ 106090 w 391"/>
              <a:gd name="T13" fmla="*/ 85940 h 399"/>
              <a:gd name="T14" fmla="*/ 106090 w 391"/>
              <a:gd name="T15" fmla="*/ 80569 h 399"/>
              <a:gd name="T16" fmla="*/ 192595 w 391"/>
              <a:gd name="T17" fmla="*/ 0 h 399"/>
              <a:gd name="T18" fmla="*/ 134925 w 391"/>
              <a:gd name="T19" fmla="*/ 0 h 399"/>
              <a:gd name="T20" fmla="*/ 72359 w 391"/>
              <a:gd name="T21" fmla="*/ 0 h 399"/>
              <a:gd name="T22" fmla="*/ 0 w 391"/>
              <a:gd name="T23" fmla="*/ 80569 h 399"/>
              <a:gd name="T24" fmla="*/ 0 w 391"/>
              <a:gd name="T25" fmla="*/ 190142 h 399"/>
              <a:gd name="T26" fmla="*/ 48421 w 391"/>
              <a:gd name="T27" fmla="*/ 142875 h 399"/>
              <a:gd name="T28" fmla="*/ 48421 w 391"/>
              <a:gd name="T29" fmla="*/ 85940 h 399"/>
              <a:gd name="T30" fmla="*/ 163760 w 391"/>
              <a:gd name="T31" fmla="*/ 70901 h 399"/>
              <a:gd name="T32" fmla="*/ 163760 w 391"/>
              <a:gd name="T33" fmla="*/ 70901 h 399"/>
              <a:gd name="T34" fmla="*/ 163760 w 391"/>
              <a:gd name="T35" fmla="*/ 128373 h 399"/>
              <a:gd name="T36" fmla="*/ 139278 w 391"/>
              <a:gd name="T37" fmla="*/ 166509 h 399"/>
              <a:gd name="T38" fmla="*/ 110443 w 391"/>
              <a:gd name="T39" fmla="*/ 166509 h 399"/>
              <a:gd name="T40" fmla="*/ 110443 w 391"/>
              <a:gd name="T41" fmla="*/ 133207 h 399"/>
              <a:gd name="T42" fmla="*/ 110443 w 391"/>
              <a:gd name="T43" fmla="*/ 133207 h 399"/>
              <a:gd name="T44" fmla="*/ 106090 w 391"/>
              <a:gd name="T45" fmla="*/ 128373 h 399"/>
              <a:gd name="T46" fmla="*/ 106090 w 391"/>
              <a:gd name="T47" fmla="*/ 128373 h 399"/>
              <a:gd name="T48" fmla="*/ 19042 w 391"/>
              <a:gd name="T49" fmla="*/ 213776 h 399"/>
              <a:gd name="T50" fmla="*/ 77256 w 391"/>
              <a:gd name="T51" fmla="*/ 213776 h 399"/>
              <a:gd name="T52" fmla="*/ 139278 w 391"/>
              <a:gd name="T53" fmla="*/ 213776 h 399"/>
              <a:gd name="T54" fmla="*/ 212181 w 391"/>
              <a:gd name="T55" fmla="*/ 133207 h 399"/>
              <a:gd name="T56" fmla="*/ 212181 w 391"/>
              <a:gd name="T57" fmla="*/ 23634 h 399"/>
              <a:gd name="T58" fmla="*/ 163760 w 391"/>
              <a:gd name="T59" fmla="*/ 70901 h 39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91" h="399">
                <a:moveTo>
                  <a:pt x="89" y="160"/>
                </a:moveTo>
                <a:lnTo>
                  <a:pt x="89" y="160"/>
                </a:lnTo>
                <a:cubicBezTo>
                  <a:pt x="89" y="124"/>
                  <a:pt x="97" y="97"/>
                  <a:pt x="133" y="88"/>
                </a:cubicBezTo>
                <a:cubicBezTo>
                  <a:pt x="142" y="88"/>
                  <a:pt x="168" y="88"/>
                  <a:pt x="186" y="88"/>
                </a:cubicBezTo>
                <a:cubicBezTo>
                  <a:pt x="186" y="150"/>
                  <a:pt x="186" y="150"/>
                  <a:pt x="186" y="150"/>
                </a:cubicBezTo>
                <a:cubicBezTo>
                  <a:pt x="186" y="160"/>
                  <a:pt x="195" y="160"/>
                  <a:pt x="195" y="160"/>
                </a:cubicBezTo>
                <a:cubicBezTo>
                  <a:pt x="195" y="160"/>
                  <a:pt x="195" y="160"/>
                  <a:pt x="195" y="150"/>
                </a:cubicBezTo>
                <a:cubicBezTo>
                  <a:pt x="354" y="0"/>
                  <a:pt x="354" y="0"/>
                  <a:pt x="354" y="0"/>
                </a:cubicBezTo>
                <a:cubicBezTo>
                  <a:pt x="248" y="0"/>
                  <a:pt x="248" y="0"/>
                  <a:pt x="248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44" y="0"/>
                  <a:pt x="0" y="53"/>
                  <a:pt x="0" y="150"/>
                </a:cubicBezTo>
                <a:cubicBezTo>
                  <a:pt x="0" y="354"/>
                  <a:pt x="0" y="354"/>
                  <a:pt x="0" y="354"/>
                </a:cubicBezTo>
                <a:cubicBezTo>
                  <a:pt x="89" y="266"/>
                  <a:pt x="89" y="266"/>
                  <a:pt x="89" y="266"/>
                </a:cubicBezTo>
                <a:lnTo>
                  <a:pt x="89" y="160"/>
                </a:lnTo>
                <a:close/>
                <a:moveTo>
                  <a:pt x="301" y="132"/>
                </a:moveTo>
                <a:lnTo>
                  <a:pt x="301" y="132"/>
                </a:lnTo>
                <a:cubicBezTo>
                  <a:pt x="301" y="239"/>
                  <a:pt x="301" y="239"/>
                  <a:pt x="301" y="239"/>
                </a:cubicBezTo>
                <a:cubicBezTo>
                  <a:pt x="301" y="275"/>
                  <a:pt x="293" y="301"/>
                  <a:pt x="256" y="310"/>
                </a:cubicBezTo>
                <a:cubicBezTo>
                  <a:pt x="248" y="310"/>
                  <a:pt x="221" y="310"/>
                  <a:pt x="203" y="310"/>
                </a:cubicBezTo>
                <a:cubicBezTo>
                  <a:pt x="203" y="248"/>
                  <a:pt x="203" y="248"/>
                  <a:pt x="203" y="248"/>
                </a:cubicBezTo>
                <a:cubicBezTo>
                  <a:pt x="203" y="239"/>
                  <a:pt x="195" y="239"/>
                  <a:pt x="195" y="239"/>
                </a:cubicBezTo>
                <a:cubicBezTo>
                  <a:pt x="35" y="398"/>
                  <a:pt x="35" y="398"/>
                  <a:pt x="35" y="398"/>
                </a:cubicBezTo>
                <a:cubicBezTo>
                  <a:pt x="142" y="398"/>
                  <a:pt x="142" y="398"/>
                  <a:pt x="142" y="398"/>
                </a:cubicBezTo>
                <a:cubicBezTo>
                  <a:pt x="256" y="398"/>
                  <a:pt x="256" y="398"/>
                  <a:pt x="256" y="398"/>
                </a:cubicBezTo>
                <a:cubicBezTo>
                  <a:pt x="346" y="398"/>
                  <a:pt x="390" y="345"/>
                  <a:pt x="390" y="248"/>
                </a:cubicBezTo>
                <a:cubicBezTo>
                  <a:pt x="390" y="44"/>
                  <a:pt x="390" y="44"/>
                  <a:pt x="390" y="44"/>
                </a:cubicBezTo>
                <a:lnTo>
                  <a:pt x="301" y="13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0" name="Freeform 61"/>
          <p:cNvSpPr>
            <a:spLocks noChangeArrowheads="1"/>
          </p:cNvSpPr>
          <p:nvPr/>
        </p:nvSpPr>
        <p:spPr bwMode="auto">
          <a:xfrm>
            <a:off x="8360531" y="2417345"/>
            <a:ext cx="278151" cy="281462"/>
          </a:xfrm>
          <a:custGeom>
            <a:avLst/>
            <a:gdLst>
              <a:gd name="T0" fmla="*/ 232825 w 496"/>
              <a:gd name="T1" fmla="*/ 168536 h 498"/>
              <a:gd name="T2" fmla="*/ 232825 w 496"/>
              <a:gd name="T3" fmla="*/ 168536 h 498"/>
              <a:gd name="T4" fmla="*/ 200025 w 496"/>
              <a:gd name="T5" fmla="*/ 173414 h 498"/>
              <a:gd name="T6" fmla="*/ 56996 w 496"/>
              <a:gd name="T7" fmla="*/ 221644 h 498"/>
              <a:gd name="T8" fmla="*/ 66137 w 496"/>
              <a:gd name="T9" fmla="*/ 225980 h 498"/>
              <a:gd name="T10" fmla="*/ 237664 w 496"/>
              <a:gd name="T11" fmla="*/ 197258 h 498"/>
              <a:gd name="T12" fmla="*/ 232825 w 496"/>
              <a:gd name="T13" fmla="*/ 168536 h 498"/>
              <a:gd name="T14" fmla="*/ 70977 w 496"/>
              <a:gd name="T15" fmla="*/ 158782 h 498"/>
              <a:gd name="T16" fmla="*/ 70977 w 496"/>
              <a:gd name="T17" fmla="*/ 158782 h 498"/>
              <a:gd name="T18" fmla="*/ 100013 w 496"/>
              <a:gd name="T19" fmla="*/ 10296 h 498"/>
              <a:gd name="T20" fmla="*/ 85495 w 496"/>
              <a:gd name="T21" fmla="*/ 15174 h 498"/>
              <a:gd name="T22" fmla="*/ 28498 w 496"/>
              <a:gd name="T23" fmla="*/ 177749 h 498"/>
              <a:gd name="T24" fmla="*/ 56996 w 496"/>
              <a:gd name="T25" fmla="*/ 188045 h 498"/>
              <a:gd name="T26" fmla="*/ 70977 w 496"/>
              <a:gd name="T27" fmla="*/ 158782 h 498"/>
              <a:gd name="T28" fmla="*/ 147330 w 496"/>
              <a:gd name="T29" fmla="*/ 4877 h 498"/>
              <a:gd name="T30" fmla="*/ 147330 w 496"/>
              <a:gd name="T31" fmla="*/ 4877 h 498"/>
              <a:gd name="T32" fmla="*/ 128511 w 496"/>
              <a:gd name="T33" fmla="*/ 24386 h 498"/>
              <a:gd name="T34" fmla="*/ 147330 w 496"/>
              <a:gd name="T35" fmla="*/ 48773 h 498"/>
              <a:gd name="T36" fmla="*/ 257021 w 496"/>
              <a:gd name="T37" fmla="*/ 149027 h 498"/>
              <a:gd name="T38" fmla="*/ 261861 w 496"/>
              <a:gd name="T39" fmla="*/ 139815 h 498"/>
              <a:gd name="T40" fmla="*/ 147330 w 496"/>
              <a:gd name="T41" fmla="*/ 4877 h 498"/>
              <a:gd name="T42" fmla="*/ 94635 w 496"/>
              <a:gd name="T43" fmla="*/ 134938 h 498"/>
              <a:gd name="T44" fmla="*/ 94635 w 496"/>
              <a:gd name="T45" fmla="*/ 134938 h 498"/>
              <a:gd name="T46" fmla="*/ 94635 w 496"/>
              <a:gd name="T47" fmla="*/ 153905 h 498"/>
              <a:gd name="T48" fmla="*/ 104852 w 496"/>
              <a:gd name="T49" fmla="*/ 144692 h 498"/>
              <a:gd name="T50" fmla="*/ 109153 w 496"/>
              <a:gd name="T51" fmla="*/ 158782 h 498"/>
              <a:gd name="T52" fmla="*/ 104852 w 496"/>
              <a:gd name="T53" fmla="*/ 164201 h 498"/>
              <a:gd name="T54" fmla="*/ 118832 w 496"/>
              <a:gd name="T55" fmla="*/ 173414 h 498"/>
              <a:gd name="T56" fmla="*/ 138189 w 496"/>
              <a:gd name="T57" fmla="*/ 168536 h 498"/>
              <a:gd name="T58" fmla="*/ 138189 w 496"/>
              <a:gd name="T59" fmla="*/ 168536 h 498"/>
              <a:gd name="T60" fmla="*/ 157009 w 496"/>
              <a:gd name="T61" fmla="*/ 173414 h 498"/>
              <a:gd name="T62" fmla="*/ 171527 w 496"/>
              <a:gd name="T63" fmla="*/ 164201 h 498"/>
              <a:gd name="T64" fmla="*/ 166688 w 496"/>
              <a:gd name="T65" fmla="*/ 158782 h 498"/>
              <a:gd name="T66" fmla="*/ 171527 w 496"/>
              <a:gd name="T67" fmla="*/ 144692 h 498"/>
              <a:gd name="T68" fmla="*/ 180668 w 496"/>
              <a:gd name="T69" fmla="*/ 153905 h 498"/>
              <a:gd name="T70" fmla="*/ 180668 w 496"/>
              <a:gd name="T71" fmla="*/ 134938 h 498"/>
              <a:gd name="T72" fmla="*/ 171527 w 496"/>
              <a:gd name="T73" fmla="*/ 120306 h 498"/>
              <a:gd name="T74" fmla="*/ 171527 w 496"/>
              <a:gd name="T75" fmla="*/ 120306 h 498"/>
              <a:gd name="T76" fmla="*/ 166688 w 496"/>
              <a:gd name="T77" fmla="*/ 115428 h 498"/>
              <a:gd name="T78" fmla="*/ 166688 w 496"/>
              <a:gd name="T79" fmla="*/ 115428 h 498"/>
              <a:gd name="T80" fmla="*/ 166688 w 496"/>
              <a:gd name="T81" fmla="*/ 111093 h 498"/>
              <a:gd name="T82" fmla="*/ 138189 w 496"/>
              <a:gd name="T83" fmla="*/ 81830 h 498"/>
              <a:gd name="T84" fmla="*/ 109153 w 496"/>
              <a:gd name="T85" fmla="*/ 111093 h 498"/>
              <a:gd name="T86" fmla="*/ 109153 w 496"/>
              <a:gd name="T87" fmla="*/ 115428 h 498"/>
              <a:gd name="T88" fmla="*/ 109153 w 496"/>
              <a:gd name="T89" fmla="*/ 115428 h 498"/>
              <a:gd name="T90" fmla="*/ 104852 w 496"/>
              <a:gd name="T91" fmla="*/ 120306 h 498"/>
              <a:gd name="T92" fmla="*/ 104852 w 496"/>
              <a:gd name="T93" fmla="*/ 120306 h 498"/>
              <a:gd name="T94" fmla="*/ 94635 w 496"/>
              <a:gd name="T95" fmla="*/ 134938 h 4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96" h="498">
                <a:moveTo>
                  <a:pt x="433" y="311"/>
                </a:moveTo>
                <a:lnTo>
                  <a:pt x="433" y="311"/>
                </a:lnTo>
                <a:cubicBezTo>
                  <a:pt x="416" y="293"/>
                  <a:pt x="389" y="293"/>
                  <a:pt x="372" y="320"/>
                </a:cubicBezTo>
                <a:cubicBezTo>
                  <a:pt x="363" y="338"/>
                  <a:pt x="266" y="453"/>
                  <a:pt x="106" y="409"/>
                </a:cubicBezTo>
                <a:cubicBezTo>
                  <a:pt x="115" y="409"/>
                  <a:pt x="123" y="417"/>
                  <a:pt x="123" y="417"/>
                </a:cubicBezTo>
                <a:cubicBezTo>
                  <a:pt x="230" y="497"/>
                  <a:pt x="372" y="470"/>
                  <a:pt x="442" y="364"/>
                </a:cubicBezTo>
                <a:cubicBezTo>
                  <a:pt x="460" y="347"/>
                  <a:pt x="451" y="320"/>
                  <a:pt x="433" y="311"/>
                </a:cubicBezTo>
                <a:close/>
                <a:moveTo>
                  <a:pt x="132" y="293"/>
                </a:moveTo>
                <a:lnTo>
                  <a:pt x="132" y="293"/>
                </a:lnTo>
                <a:cubicBezTo>
                  <a:pt x="115" y="275"/>
                  <a:pt x="62" y="134"/>
                  <a:pt x="186" y="19"/>
                </a:cubicBezTo>
                <a:cubicBezTo>
                  <a:pt x="176" y="19"/>
                  <a:pt x="168" y="28"/>
                  <a:pt x="159" y="28"/>
                </a:cubicBezTo>
                <a:cubicBezTo>
                  <a:pt x="44" y="81"/>
                  <a:pt x="0" y="213"/>
                  <a:pt x="53" y="328"/>
                </a:cubicBezTo>
                <a:cubicBezTo>
                  <a:pt x="62" y="356"/>
                  <a:pt x="88" y="356"/>
                  <a:pt x="106" y="347"/>
                </a:cubicBezTo>
                <a:cubicBezTo>
                  <a:pt x="123" y="338"/>
                  <a:pt x="141" y="320"/>
                  <a:pt x="132" y="293"/>
                </a:cubicBezTo>
                <a:close/>
                <a:moveTo>
                  <a:pt x="274" y="9"/>
                </a:moveTo>
                <a:lnTo>
                  <a:pt x="274" y="9"/>
                </a:lnTo>
                <a:cubicBezTo>
                  <a:pt x="257" y="0"/>
                  <a:pt x="239" y="19"/>
                  <a:pt x="239" y="45"/>
                </a:cubicBezTo>
                <a:cubicBezTo>
                  <a:pt x="230" y="72"/>
                  <a:pt x="248" y="90"/>
                  <a:pt x="274" y="90"/>
                </a:cubicBezTo>
                <a:cubicBezTo>
                  <a:pt x="292" y="98"/>
                  <a:pt x="442" y="116"/>
                  <a:pt x="478" y="275"/>
                </a:cubicBezTo>
                <a:cubicBezTo>
                  <a:pt x="487" y="267"/>
                  <a:pt x="487" y="267"/>
                  <a:pt x="487" y="258"/>
                </a:cubicBezTo>
                <a:cubicBezTo>
                  <a:pt x="495" y="134"/>
                  <a:pt x="407" y="19"/>
                  <a:pt x="274" y="9"/>
                </a:cubicBezTo>
                <a:close/>
                <a:moveTo>
                  <a:pt x="176" y="249"/>
                </a:moveTo>
                <a:lnTo>
                  <a:pt x="176" y="249"/>
                </a:lnTo>
                <a:cubicBezTo>
                  <a:pt x="176" y="267"/>
                  <a:pt x="176" y="275"/>
                  <a:pt x="176" y="284"/>
                </a:cubicBezTo>
                <a:cubicBezTo>
                  <a:pt x="186" y="284"/>
                  <a:pt x="186" y="275"/>
                  <a:pt x="195" y="267"/>
                </a:cubicBezTo>
                <a:cubicBezTo>
                  <a:pt x="195" y="275"/>
                  <a:pt x="203" y="284"/>
                  <a:pt x="203" y="293"/>
                </a:cubicBezTo>
                <a:lnTo>
                  <a:pt x="195" y="303"/>
                </a:lnTo>
                <a:cubicBezTo>
                  <a:pt x="195" y="311"/>
                  <a:pt x="212" y="320"/>
                  <a:pt x="221" y="320"/>
                </a:cubicBezTo>
                <a:cubicBezTo>
                  <a:pt x="239" y="320"/>
                  <a:pt x="257" y="320"/>
                  <a:pt x="257" y="311"/>
                </a:cubicBezTo>
                <a:cubicBezTo>
                  <a:pt x="266" y="320"/>
                  <a:pt x="274" y="320"/>
                  <a:pt x="292" y="320"/>
                </a:cubicBezTo>
                <a:cubicBezTo>
                  <a:pt x="310" y="320"/>
                  <a:pt x="319" y="311"/>
                  <a:pt x="319" y="303"/>
                </a:cubicBezTo>
                <a:cubicBezTo>
                  <a:pt x="319" y="303"/>
                  <a:pt x="319" y="293"/>
                  <a:pt x="310" y="293"/>
                </a:cubicBezTo>
                <a:cubicBezTo>
                  <a:pt x="319" y="284"/>
                  <a:pt x="319" y="275"/>
                  <a:pt x="319" y="267"/>
                </a:cubicBezTo>
                <a:cubicBezTo>
                  <a:pt x="327" y="275"/>
                  <a:pt x="336" y="284"/>
                  <a:pt x="336" y="284"/>
                </a:cubicBezTo>
                <a:cubicBezTo>
                  <a:pt x="345" y="275"/>
                  <a:pt x="345" y="267"/>
                  <a:pt x="336" y="249"/>
                </a:cubicBezTo>
                <a:cubicBezTo>
                  <a:pt x="327" y="240"/>
                  <a:pt x="319" y="231"/>
                  <a:pt x="319" y="222"/>
                </a:cubicBezTo>
                <a:cubicBezTo>
                  <a:pt x="319" y="222"/>
                  <a:pt x="319" y="213"/>
                  <a:pt x="310" y="213"/>
                </a:cubicBezTo>
                <a:cubicBezTo>
                  <a:pt x="310" y="205"/>
                  <a:pt x="310" y="205"/>
                  <a:pt x="310" y="205"/>
                </a:cubicBezTo>
                <a:cubicBezTo>
                  <a:pt x="310" y="169"/>
                  <a:pt x="292" y="151"/>
                  <a:pt x="257" y="151"/>
                </a:cubicBezTo>
                <a:cubicBezTo>
                  <a:pt x="221" y="151"/>
                  <a:pt x="203" y="169"/>
                  <a:pt x="203" y="205"/>
                </a:cubicBezTo>
                <a:cubicBezTo>
                  <a:pt x="203" y="205"/>
                  <a:pt x="203" y="205"/>
                  <a:pt x="203" y="213"/>
                </a:cubicBezTo>
                <a:lnTo>
                  <a:pt x="195" y="222"/>
                </a:lnTo>
                <a:cubicBezTo>
                  <a:pt x="195" y="231"/>
                  <a:pt x="186" y="240"/>
                  <a:pt x="176" y="24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1" name="Freeform 62"/>
          <p:cNvSpPr>
            <a:spLocks noChangeArrowheads="1"/>
          </p:cNvSpPr>
          <p:nvPr/>
        </p:nvSpPr>
        <p:spPr bwMode="auto">
          <a:xfrm>
            <a:off x="6676723" y="2968680"/>
            <a:ext cx="291397" cy="276496"/>
          </a:xfrm>
          <a:custGeom>
            <a:avLst/>
            <a:gdLst>
              <a:gd name="T0" fmla="*/ 134546 w 515"/>
              <a:gd name="T1" fmla="*/ 235777 h 488"/>
              <a:gd name="T2" fmla="*/ 134546 w 515"/>
              <a:gd name="T3" fmla="*/ 235777 h 488"/>
              <a:gd name="T4" fmla="*/ 144311 w 515"/>
              <a:gd name="T5" fmla="*/ 235777 h 488"/>
              <a:gd name="T6" fmla="*/ 144311 w 515"/>
              <a:gd name="T7" fmla="*/ 264570 h 488"/>
              <a:gd name="T8" fmla="*/ 273975 w 515"/>
              <a:gd name="T9" fmla="*/ 105393 h 488"/>
              <a:gd name="T10" fmla="*/ 125323 w 515"/>
              <a:gd name="T11" fmla="*/ 9235 h 488"/>
              <a:gd name="T12" fmla="*/ 4883 w 515"/>
              <a:gd name="T13" fmla="*/ 139619 h 488"/>
              <a:gd name="T14" fmla="*/ 134546 w 515"/>
              <a:gd name="T15" fmla="*/ 235777 h 488"/>
              <a:gd name="T16" fmla="*/ 216467 w 515"/>
              <a:gd name="T17" fmla="*/ 173301 h 488"/>
              <a:gd name="T18" fmla="*/ 216467 w 515"/>
              <a:gd name="T19" fmla="*/ 173301 h 488"/>
              <a:gd name="T20" fmla="*/ 192054 w 515"/>
              <a:gd name="T21" fmla="*/ 173301 h 488"/>
              <a:gd name="T22" fmla="*/ 192054 w 515"/>
              <a:gd name="T23" fmla="*/ 110283 h 488"/>
              <a:gd name="T24" fmla="*/ 192054 w 515"/>
              <a:gd name="T25" fmla="*/ 100504 h 488"/>
              <a:gd name="T26" fmla="*/ 187713 w 515"/>
              <a:gd name="T27" fmla="*/ 96158 h 488"/>
              <a:gd name="T28" fmla="*/ 182831 w 515"/>
              <a:gd name="T29" fmla="*/ 91268 h 488"/>
              <a:gd name="T30" fmla="*/ 177948 w 515"/>
              <a:gd name="T31" fmla="*/ 91268 h 488"/>
              <a:gd name="T32" fmla="*/ 158960 w 515"/>
              <a:gd name="T33" fmla="*/ 96158 h 488"/>
              <a:gd name="T34" fmla="*/ 154077 w 515"/>
              <a:gd name="T35" fmla="*/ 110283 h 488"/>
              <a:gd name="T36" fmla="*/ 154077 w 515"/>
              <a:gd name="T37" fmla="*/ 173301 h 488"/>
              <a:gd name="T38" fmla="*/ 130206 w 515"/>
              <a:gd name="T39" fmla="*/ 173301 h 488"/>
              <a:gd name="T40" fmla="*/ 130206 w 515"/>
              <a:gd name="T41" fmla="*/ 110283 h 488"/>
              <a:gd name="T42" fmla="*/ 130206 w 515"/>
              <a:gd name="T43" fmla="*/ 100504 h 488"/>
              <a:gd name="T44" fmla="*/ 125323 w 515"/>
              <a:gd name="T45" fmla="*/ 96158 h 488"/>
              <a:gd name="T46" fmla="*/ 120440 w 515"/>
              <a:gd name="T47" fmla="*/ 91268 h 488"/>
              <a:gd name="T48" fmla="*/ 115558 w 515"/>
              <a:gd name="T49" fmla="*/ 91268 h 488"/>
              <a:gd name="T50" fmla="*/ 100910 w 515"/>
              <a:gd name="T51" fmla="*/ 91268 h 488"/>
              <a:gd name="T52" fmla="*/ 96569 w 515"/>
              <a:gd name="T53" fmla="*/ 100504 h 488"/>
              <a:gd name="T54" fmla="*/ 91687 w 515"/>
              <a:gd name="T55" fmla="*/ 105393 h 488"/>
              <a:gd name="T56" fmla="*/ 91687 w 515"/>
              <a:gd name="T57" fmla="*/ 110283 h 488"/>
              <a:gd name="T58" fmla="*/ 91687 w 515"/>
              <a:gd name="T59" fmla="*/ 173301 h 488"/>
              <a:gd name="T60" fmla="*/ 67816 w 515"/>
              <a:gd name="T61" fmla="*/ 173301 h 488"/>
              <a:gd name="T62" fmla="*/ 67816 w 515"/>
              <a:gd name="T63" fmla="*/ 71711 h 488"/>
              <a:gd name="T64" fmla="*/ 91687 w 515"/>
              <a:gd name="T65" fmla="*/ 71711 h 488"/>
              <a:gd name="T66" fmla="*/ 91687 w 515"/>
              <a:gd name="T67" fmla="*/ 81490 h 488"/>
              <a:gd name="T68" fmla="*/ 120440 w 515"/>
              <a:gd name="T69" fmla="*/ 67365 h 488"/>
              <a:gd name="T70" fmla="*/ 139429 w 515"/>
              <a:gd name="T71" fmla="*/ 71711 h 488"/>
              <a:gd name="T72" fmla="*/ 149194 w 515"/>
              <a:gd name="T73" fmla="*/ 81490 h 488"/>
              <a:gd name="T74" fmla="*/ 158960 w 515"/>
              <a:gd name="T75" fmla="*/ 71711 h 488"/>
              <a:gd name="T76" fmla="*/ 177948 w 515"/>
              <a:gd name="T77" fmla="*/ 67365 h 488"/>
              <a:gd name="T78" fmla="*/ 192054 w 515"/>
              <a:gd name="T79" fmla="*/ 71711 h 488"/>
              <a:gd name="T80" fmla="*/ 206702 w 515"/>
              <a:gd name="T81" fmla="*/ 76600 h 488"/>
              <a:gd name="T82" fmla="*/ 211584 w 515"/>
              <a:gd name="T83" fmla="*/ 86379 h 488"/>
              <a:gd name="T84" fmla="*/ 216467 w 515"/>
              <a:gd name="T85" fmla="*/ 100504 h 488"/>
              <a:gd name="T86" fmla="*/ 216467 w 515"/>
              <a:gd name="T87" fmla="*/ 173301 h 48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15" h="488">
                <a:moveTo>
                  <a:pt x="248" y="434"/>
                </a:moveTo>
                <a:lnTo>
                  <a:pt x="248" y="434"/>
                </a:lnTo>
                <a:cubicBezTo>
                  <a:pt x="266" y="434"/>
                  <a:pt x="266" y="434"/>
                  <a:pt x="266" y="434"/>
                </a:cubicBezTo>
                <a:cubicBezTo>
                  <a:pt x="266" y="487"/>
                  <a:pt x="266" y="487"/>
                  <a:pt x="266" y="487"/>
                </a:cubicBezTo>
                <a:cubicBezTo>
                  <a:pt x="435" y="469"/>
                  <a:pt x="514" y="310"/>
                  <a:pt x="505" y="194"/>
                </a:cubicBezTo>
                <a:cubicBezTo>
                  <a:pt x="488" y="79"/>
                  <a:pt x="372" y="0"/>
                  <a:pt x="231" y="17"/>
                </a:cubicBezTo>
                <a:cubicBezTo>
                  <a:pt x="97" y="35"/>
                  <a:pt x="0" y="141"/>
                  <a:pt x="9" y="257"/>
                </a:cubicBezTo>
                <a:cubicBezTo>
                  <a:pt x="27" y="354"/>
                  <a:pt x="125" y="434"/>
                  <a:pt x="248" y="434"/>
                </a:cubicBezTo>
                <a:close/>
                <a:moveTo>
                  <a:pt x="399" y="319"/>
                </a:moveTo>
                <a:lnTo>
                  <a:pt x="399" y="319"/>
                </a:lnTo>
                <a:cubicBezTo>
                  <a:pt x="354" y="319"/>
                  <a:pt x="354" y="319"/>
                  <a:pt x="354" y="319"/>
                </a:cubicBezTo>
                <a:cubicBezTo>
                  <a:pt x="354" y="203"/>
                  <a:pt x="354" y="203"/>
                  <a:pt x="354" y="203"/>
                </a:cubicBezTo>
                <a:cubicBezTo>
                  <a:pt x="354" y="194"/>
                  <a:pt x="354" y="185"/>
                  <a:pt x="354" y="185"/>
                </a:cubicBezTo>
                <a:lnTo>
                  <a:pt x="346" y="177"/>
                </a:lnTo>
                <a:cubicBezTo>
                  <a:pt x="346" y="177"/>
                  <a:pt x="346" y="168"/>
                  <a:pt x="337" y="168"/>
                </a:cubicBezTo>
                <a:lnTo>
                  <a:pt x="328" y="168"/>
                </a:lnTo>
                <a:cubicBezTo>
                  <a:pt x="310" y="168"/>
                  <a:pt x="301" y="168"/>
                  <a:pt x="293" y="177"/>
                </a:cubicBezTo>
                <a:cubicBezTo>
                  <a:pt x="284" y="185"/>
                  <a:pt x="284" y="194"/>
                  <a:pt x="284" y="203"/>
                </a:cubicBezTo>
                <a:cubicBezTo>
                  <a:pt x="284" y="319"/>
                  <a:pt x="284" y="319"/>
                  <a:pt x="284" y="319"/>
                </a:cubicBezTo>
                <a:cubicBezTo>
                  <a:pt x="240" y="319"/>
                  <a:pt x="240" y="319"/>
                  <a:pt x="240" y="319"/>
                </a:cubicBezTo>
                <a:cubicBezTo>
                  <a:pt x="240" y="203"/>
                  <a:pt x="240" y="203"/>
                  <a:pt x="240" y="203"/>
                </a:cubicBezTo>
                <a:cubicBezTo>
                  <a:pt x="240" y="194"/>
                  <a:pt x="240" y="185"/>
                  <a:pt x="240" y="185"/>
                </a:cubicBezTo>
                <a:cubicBezTo>
                  <a:pt x="231" y="185"/>
                  <a:pt x="231" y="177"/>
                  <a:pt x="231" y="177"/>
                </a:cubicBezTo>
                <a:cubicBezTo>
                  <a:pt x="231" y="177"/>
                  <a:pt x="231" y="168"/>
                  <a:pt x="222" y="168"/>
                </a:cubicBezTo>
                <a:lnTo>
                  <a:pt x="213" y="168"/>
                </a:lnTo>
                <a:cubicBezTo>
                  <a:pt x="204" y="168"/>
                  <a:pt x="195" y="168"/>
                  <a:pt x="186" y="168"/>
                </a:cubicBezTo>
                <a:cubicBezTo>
                  <a:pt x="186" y="177"/>
                  <a:pt x="178" y="177"/>
                  <a:pt x="178" y="185"/>
                </a:cubicBezTo>
                <a:cubicBezTo>
                  <a:pt x="169" y="185"/>
                  <a:pt x="169" y="194"/>
                  <a:pt x="169" y="194"/>
                </a:cubicBezTo>
                <a:cubicBezTo>
                  <a:pt x="169" y="203"/>
                  <a:pt x="169" y="203"/>
                  <a:pt x="169" y="203"/>
                </a:cubicBezTo>
                <a:cubicBezTo>
                  <a:pt x="169" y="319"/>
                  <a:pt x="169" y="319"/>
                  <a:pt x="169" y="319"/>
                </a:cubicBezTo>
                <a:cubicBezTo>
                  <a:pt x="125" y="319"/>
                  <a:pt x="125" y="319"/>
                  <a:pt x="125" y="319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69" y="132"/>
                  <a:pt x="169" y="132"/>
                  <a:pt x="169" y="132"/>
                </a:cubicBezTo>
                <a:cubicBezTo>
                  <a:pt x="169" y="150"/>
                  <a:pt x="169" y="150"/>
                  <a:pt x="169" y="150"/>
                </a:cubicBezTo>
                <a:cubicBezTo>
                  <a:pt x="178" y="132"/>
                  <a:pt x="195" y="124"/>
                  <a:pt x="222" y="124"/>
                </a:cubicBezTo>
                <a:cubicBezTo>
                  <a:pt x="231" y="124"/>
                  <a:pt x="240" y="132"/>
                  <a:pt x="257" y="132"/>
                </a:cubicBezTo>
                <a:cubicBezTo>
                  <a:pt x="257" y="141"/>
                  <a:pt x="266" y="141"/>
                  <a:pt x="275" y="150"/>
                </a:cubicBezTo>
                <a:cubicBezTo>
                  <a:pt x="275" y="141"/>
                  <a:pt x="284" y="141"/>
                  <a:pt x="293" y="132"/>
                </a:cubicBezTo>
                <a:cubicBezTo>
                  <a:pt x="301" y="132"/>
                  <a:pt x="319" y="124"/>
                  <a:pt x="328" y="124"/>
                </a:cubicBezTo>
                <a:cubicBezTo>
                  <a:pt x="337" y="124"/>
                  <a:pt x="346" y="132"/>
                  <a:pt x="354" y="132"/>
                </a:cubicBezTo>
                <a:cubicBezTo>
                  <a:pt x="363" y="132"/>
                  <a:pt x="372" y="132"/>
                  <a:pt x="381" y="141"/>
                </a:cubicBezTo>
                <a:cubicBezTo>
                  <a:pt x="381" y="141"/>
                  <a:pt x="390" y="150"/>
                  <a:pt x="390" y="159"/>
                </a:cubicBezTo>
                <a:cubicBezTo>
                  <a:pt x="399" y="168"/>
                  <a:pt x="399" y="177"/>
                  <a:pt x="399" y="185"/>
                </a:cubicBezTo>
                <a:lnTo>
                  <a:pt x="399" y="31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2" name="Freeform 63"/>
          <p:cNvSpPr>
            <a:spLocks noChangeArrowheads="1"/>
          </p:cNvSpPr>
          <p:nvPr/>
        </p:nvSpPr>
        <p:spPr bwMode="auto">
          <a:xfrm>
            <a:off x="2762739" y="2978613"/>
            <a:ext cx="261595" cy="266562"/>
          </a:xfrm>
          <a:custGeom>
            <a:avLst/>
            <a:gdLst>
              <a:gd name="T0" fmla="*/ 241031 w 461"/>
              <a:gd name="T1" fmla="*/ 154113 h 471"/>
              <a:gd name="T2" fmla="*/ 241031 w 461"/>
              <a:gd name="T3" fmla="*/ 154113 h 471"/>
              <a:gd name="T4" fmla="*/ 245928 w 461"/>
              <a:gd name="T5" fmla="*/ 130236 h 471"/>
              <a:gd name="T6" fmla="*/ 125685 w 461"/>
              <a:gd name="T7" fmla="*/ 4884 h 471"/>
              <a:gd name="T8" fmla="*/ 105553 w 461"/>
              <a:gd name="T9" fmla="*/ 9768 h 471"/>
              <a:gd name="T10" fmla="*/ 67467 w 461"/>
              <a:gd name="T11" fmla="*/ 0 h 471"/>
              <a:gd name="T12" fmla="*/ 0 w 461"/>
              <a:gd name="T13" fmla="*/ 67289 h 471"/>
              <a:gd name="T14" fmla="*/ 9794 w 461"/>
              <a:gd name="T15" fmla="*/ 106359 h 471"/>
              <a:gd name="T16" fmla="*/ 9794 w 461"/>
              <a:gd name="T17" fmla="*/ 130236 h 471"/>
              <a:gd name="T18" fmla="*/ 125685 w 461"/>
              <a:gd name="T19" fmla="*/ 250162 h 471"/>
              <a:gd name="T20" fmla="*/ 149624 w 461"/>
              <a:gd name="T21" fmla="*/ 250162 h 471"/>
              <a:gd name="T22" fmla="*/ 178461 w 461"/>
              <a:gd name="T23" fmla="*/ 255045 h 471"/>
              <a:gd name="T24" fmla="*/ 250281 w 461"/>
              <a:gd name="T25" fmla="*/ 187757 h 471"/>
              <a:gd name="T26" fmla="*/ 241031 w 461"/>
              <a:gd name="T27" fmla="*/ 154113 h 471"/>
              <a:gd name="T28" fmla="*/ 188255 w 461"/>
              <a:gd name="T29" fmla="*/ 187757 h 471"/>
              <a:gd name="T30" fmla="*/ 188255 w 461"/>
              <a:gd name="T31" fmla="*/ 187757 h 471"/>
              <a:gd name="T32" fmla="*/ 163771 w 461"/>
              <a:gd name="T33" fmla="*/ 206750 h 471"/>
              <a:gd name="T34" fmla="*/ 125685 w 461"/>
              <a:gd name="T35" fmla="*/ 211633 h 471"/>
              <a:gd name="T36" fmla="*/ 81613 w 461"/>
              <a:gd name="T37" fmla="*/ 201866 h 471"/>
              <a:gd name="T38" fmla="*/ 62570 w 461"/>
              <a:gd name="T39" fmla="*/ 182873 h 471"/>
              <a:gd name="T40" fmla="*/ 57673 w 461"/>
              <a:gd name="T41" fmla="*/ 163880 h 471"/>
              <a:gd name="T42" fmla="*/ 62570 w 461"/>
              <a:gd name="T43" fmla="*/ 154113 h 471"/>
              <a:gd name="T44" fmla="*/ 72364 w 461"/>
              <a:gd name="T45" fmla="*/ 149229 h 471"/>
              <a:gd name="T46" fmla="*/ 81613 w 461"/>
              <a:gd name="T47" fmla="*/ 149229 h 471"/>
              <a:gd name="T48" fmla="*/ 91407 w 461"/>
              <a:gd name="T49" fmla="*/ 158996 h 471"/>
              <a:gd name="T50" fmla="*/ 96304 w 461"/>
              <a:gd name="T51" fmla="*/ 173105 h 471"/>
              <a:gd name="T52" fmla="*/ 105553 w 461"/>
              <a:gd name="T53" fmla="*/ 182873 h 471"/>
              <a:gd name="T54" fmla="*/ 125685 w 461"/>
              <a:gd name="T55" fmla="*/ 182873 h 471"/>
              <a:gd name="T56" fmla="*/ 149624 w 461"/>
              <a:gd name="T57" fmla="*/ 177989 h 471"/>
              <a:gd name="T58" fmla="*/ 158874 w 461"/>
              <a:gd name="T59" fmla="*/ 163880 h 471"/>
              <a:gd name="T60" fmla="*/ 154521 w 461"/>
              <a:gd name="T61" fmla="*/ 149229 h 471"/>
              <a:gd name="T62" fmla="*/ 139287 w 461"/>
              <a:gd name="T63" fmla="*/ 144345 h 471"/>
              <a:gd name="T64" fmla="*/ 120244 w 461"/>
              <a:gd name="T65" fmla="*/ 139461 h 471"/>
              <a:gd name="T66" fmla="*/ 86510 w 461"/>
              <a:gd name="T67" fmla="*/ 130236 h 471"/>
              <a:gd name="T68" fmla="*/ 67467 w 461"/>
              <a:gd name="T69" fmla="*/ 115584 h 471"/>
              <a:gd name="T70" fmla="*/ 57673 w 461"/>
              <a:gd name="T71" fmla="*/ 91165 h 471"/>
              <a:gd name="T72" fmla="*/ 67467 w 461"/>
              <a:gd name="T73" fmla="*/ 62405 h 471"/>
              <a:gd name="T74" fmla="*/ 91407 w 461"/>
              <a:gd name="T75" fmla="*/ 48296 h 471"/>
              <a:gd name="T76" fmla="*/ 125685 w 461"/>
              <a:gd name="T77" fmla="*/ 43412 h 471"/>
              <a:gd name="T78" fmla="*/ 154521 w 461"/>
              <a:gd name="T79" fmla="*/ 48296 h 471"/>
              <a:gd name="T80" fmla="*/ 173564 w 461"/>
              <a:gd name="T81" fmla="*/ 58064 h 471"/>
              <a:gd name="T82" fmla="*/ 183358 w 461"/>
              <a:gd name="T83" fmla="*/ 72172 h 471"/>
              <a:gd name="T84" fmla="*/ 188255 w 461"/>
              <a:gd name="T85" fmla="*/ 81940 h 471"/>
              <a:gd name="T86" fmla="*/ 183358 w 461"/>
              <a:gd name="T87" fmla="*/ 96049 h 471"/>
              <a:gd name="T88" fmla="*/ 168668 w 461"/>
              <a:gd name="T89" fmla="*/ 100933 h 471"/>
              <a:gd name="T90" fmla="*/ 158874 w 461"/>
              <a:gd name="T91" fmla="*/ 96049 h 471"/>
              <a:gd name="T92" fmla="*/ 154521 w 461"/>
              <a:gd name="T93" fmla="*/ 86824 h 471"/>
              <a:gd name="T94" fmla="*/ 144184 w 461"/>
              <a:gd name="T95" fmla="*/ 72172 h 471"/>
              <a:gd name="T96" fmla="*/ 125685 w 461"/>
              <a:gd name="T97" fmla="*/ 67289 h 471"/>
              <a:gd name="T98" fmla="*/ 101201 w 461"/>
              <a:gd name="T99" fmla="*/ 77056 h 471"/>
              <a:gd name="T100" fmla="*/ 96304 w 461"/>
              <a:gd name="T101" fmla="*/ 86824 h 471"/>
              <a:gd name="T102" fmla="*/ 96304 w 461"/>
              <a:gd name="T103" fmla="*/ 91165 h 471"/>
              <a:gd name="T104" fmla="*/ 105553 w 461"/>
              <a:gd name="T105" fmla="*/ 100933 h 471"/>
              <a:gd name="T106" fmla="*/ 115347 w 461"/>
              <a:gd name="T107" fmla="*/ 100933 h 471"/>
              <a:gd name="T108" fmla="*/ 130037 w 461"/>
              <a:gd name="T109" fmla="*/ 106359 h 471"/>
              <a:gd name="T110" fmla="*/ 158874 w 461"/>
              <a:gd name="T111" fmla="*/ 115584 h 471"/>
              <a:gd name="T112" fmla="*/ 178461 w 461"/>
              <a:gd name="T113" fmla="*/ 125352 h 471"/>
              <a:gd name="T114" fmla="*/ 192607 w 461"/>
              <a:gd name="T115" fmla="*/ 139461 h 471"/>
              <a:gd name="T116" fmla="*/ 197504 w 461"/>
              <a:gd name="T117" fmla="*/ 158996 h 471"/>
              <a:gd name="T118" fmla="*/ 188255 w 461"/>
              <a:gd name="T119" fmla="*/ 187757 h 47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461" h="471">
                <a:moveTo>
                  <a:pt x="443" y="284"/>
                </a:moveTo>
                <a:lnTo>
                  <a:pt x="443" y="284"/>
                </a:lnTo>
                <a:cubicBezTo>
                  <a:pt x="452" y="266"/>
                  <a:pt x="452" y="257"/>
                  <a:pt x="452" y="240"/>
                </a:cubicBezTo>
                <a:cubicBezTo>
                  <a:pt x="452" y="115"/>
                  <a:pt x="354" y="9"/>
                  <a:pt x="231" y="9"/>
                </a:cubicBezTo>
                <a:cubicBezTo>
                  <a:pt x="221" y="9"/>
                  <a:pt x="203" y="18"/>
                  <a:pt x="194" y="18"/>
                </a:cubicBezTo>
                <a:cubicBezTo>
                  <a:pt x="177" y="0"/>
                  <a:pt x="150" y="0"/>
                  <a:pt x="124" y="0"/>
                </a:cubicBezTo>
                <a:cubicBezTo>
                  <a:pt x="62" y="0"/>
                  <a:pt x="0" y="54"/>
                  <a:pt x="0" y="124"/>
                </a:cubicBezTo>
                <a:cubicBezTo>
                  <a:pt x="0" y="151"/>
                  <a:pt x="9" y="168"/>
                  <a:pt x="18" y="196"/>
                </a:cubicBezTo>
                <a:cubicBezTo>
                  <a:pt x="18" y="204"/>
                  <a:pt x="18" y="221"/>
                  <a:pt x="18" y="240"/>
                </a:cubicBezTo>
                <a:cubicBezTo>
                  <a:pt x="18" y="364"/>
                  <a:pt x="115" y="461"/>
                  <a:pt x="231" y="461"/>
                </a:cubicBezTo>
                <a:cubicBezTo>
                  <a:pt x="248" y="461"/>
                  <a:pt x="256" y="461"/>
                  <a:pt x="275" y="461"/>
                </a:cubicBezTo>
                <a:cubicBezTo>
                  <a:pt x="292" y="470"/>
                  <a:pt x="310" y="470"/>
                  <a:pt x="328" y="470"/>
                </a:cubicBezTo>
                <a:cubicBezTo>
                  <a:pt x="399" y="470"/>
                  <a:pt x="460" y="417"/>
                  <a:pt x="460" y="346"/>
                </a:cubicBezTo>
                <a:cubicBezTo>
                  <a:pt x="460" y="319"/>
                  <a:pt x="452" y="302"/>
                  <a:pt x="443" y="284"/>
                </a:cubicBezTo>
                <a:close/>
                <a:moveTo>
                  <a:pt x="346" y="346"/>
                </a:moveTo>
                <a:lnTo>
                  <a:pt x="346" y="346"/>
                </a:lnTo>
                <a:cubicBezTo>
                  <a:pt x="337" y="355"/>
                  <a:pt x="319" y="372"/>
                  <a:pt x="301" y="381"/>
                </a:cubicBezTo>
                <a:cubicBezTo>
                  <a:pt x="284" y="390"/>
                  <a:pt x="256" y="390"/>
                  <a:pt x="231" y="390"/>
                </a:cubicBezTo>
                <a:cubicBezTo>
                  <a:pt x="203" y="390"/>
                  <a:pt x="177" y="381"/>
                  <a:pt x="150" y="372"/>
                </a:cubicBezTo>
                <a:cubicBezTo>
                  <a:pt x="141" y="364"/>
                  <a:pt x="124" y="355"/>
                  <a:pt x="115" y="337"/>
                </a:cubicBezTo>
                <a:cubicBezTo>
                  <a:pt x="106" y="328"/>
                  <a:pt x="106" y="311"/>
                  <a:pt x="106" y="302"/>
                </a:cubicBezTo>
                <a:cubicBezTo>
                  <a:pt x="106" y="293"/>
                  <a:pt x="106" y="284"/>
                  <a:pt x="115" y="284"/>
                </a:cubicBezTo>
                <a:cubicBezTo>
                  <a:pt x="115" y="275"/>
                  <a:pt x="124" y="275"/>
                  <a:pt x="133" y="275"/>
                </a:cubicBezTo>
                <a:cubicBezTo>
                  <a:pt x="141" y="275"/>
                  <a:pt x="150" y="275"/>
                  <a:pt x="150" y="275"/>
                </a:cubicBezTo>
                <a:cubicBezTo>
                  <a:pt x="159" y="284"/>
                  <a:pt x="168" y="293"/>
                  <a:pt x="168" y="293"/>
                </a:cubicBezTo>
                <a:cubicBezTo>
                  <a:pt x="168" y="311"/>
                  <a:pt x="177" y="311"/>
                  <a:pt x="177" y="319"/>
                </a:cubicBezTo>
                <a:cubicBezTo>
                  <a:pt x="186" y="328"/>
                  <a:pt x="194" y="328"/>
                  <a:pt x="194" y="337"/>
                </a:cubicBezTo>
                <a:cubicBezTo>
                  <a:pt x="203" y="337"/>
                  <a:pt x="212" y="337"/>
                  <a:pt x="231" y="337"/>
                </a:cubicBezTo>
                <a:cubicBezTo>
                  <a:pt x="248" y="337"/>
                  <a:pt x="265" y="337"/>
                  <a:pt x="275" y="328"/>
                </a:cubicBezTo>
                <a:cubicBezTo>
                  <a:pt x="284" y="319"/>
                  <a:pt x="292" y="311"/>
                  <a:pt x="292" y="302"/>
                </a:cubicBezTo>
                <a:cubicBezTo>
                  <a:pt x="292" y="293"/>
                  <a:pt x="284" y="284"/>
                  <a:pt x="284" y="275"/>
                </a:cubicBezTo>
                <a:cubicBezTo>
                  <a:pt x="275" y="275"/>
                  <a:pt x="265" y="266"/>
                  <a:pt x="256" y="266"/>
                </a:cubicBezTo>
                <a:cubicBezTo>
                  <a:pt x="248" y="266"/>
                  <a:pt x="239" y="257"/>
                  <a:pt x="221" y="257"/>
                </a:cubicBezTo>
                <a:cubicBezTo>
                  <a:pt x="194" y="249"/>
                  <a:pt x="177" y="249"/>
                  <a:pt x="159" y="240"/>
                </a:cubicBezTo>
                <a:cubicBezTo>
                  <a:pt x="141" y="231"/>
                  <a:pt x="133" y="221"/>
                  <a:pt x="124" y="213"/>
                </a:cubicBezTo>
                <a:cubicBezTo>
                  <a:pt x="115" y="196"/>
                  <a:pt x="106" y="186"/>
                  <a:pt x="106" y="168"/>
                </a:cubicBezTo>
                <a:cubicBezTo>
                  <a:pt x="106" y="151"/>
                  <a:pt x="115" y="133"/>
                  <a:pt x="124" y="115"/>
                </a:cubicBezTo>
                <a:cubicBezTo>
                  <a:pt x="133" y="107"/>
                  <a:pt x="150" y="98"/>
                  <a:pt x="168" y="89"/>
                </a:cubicBezTo>
                <a:cubicBezTo>
                  <a:pt x="186" y="80"/>
                  <a:pt x="203" y="80"/>
                  <a:pt x="231" y="80"/>
                </a:cubicBezTo>
                <a:cubicBezTo>
                  <a:pt x="248" y="80"/>
                  <a:pt x="265" y="80"/>
                  <a:pt x="284" y="89"/>
                </a:cubicBezTo>
                <a:cubicBezTo>
                  <a:pt x="292" y="89"/>
                  <a:pt x="310" y="98"/>
                  <a:pt x="319" y="107"/>
                </a:cubicBezTo>
                <a:cubicBezTo>
                  <a:pt x="328" y="115"/>
                  <a:pt x="337" y="124"/>
                  <a:pt x="337" y="133"/>
                </a:cubicBezTo>
                <a:cubicBezTo>
                  <a:pt x="346" y="142"/>
                  <a:pt x="346" y="142"/>
                  <a:pt x="346" y="151"/>
                </a:cubicBezTo>
                <a:cubicBezTo>
                  <a:pt x="346" y="160"/>
                  <a:pt x="346" y="168"/>
                  <a:pt x="337" y="177"/>
                </a:cubicBezTo>
                <a:cubicBezTo>
                  <a:pt x="328" y="186"/>
                  <a:pt x="319" y="186"/>
                  <a:pt x="310" y="186"/>
                </a:cubicBezTo>
                <a:cubicBezTo>
                  <a:pt x="310" y="186"/>
                  <a:pt x="301" y="186"/>
                  <a:pt x="292" y="177"/>
                </a:cubicBezTo>
                <a:cubicBezTo>
                  <a:pt x="292" y="177"/>
                  <a:pt x="284" y="168"/>
                  <a:pt x="284" y="160"/>
                </a:cubicBezTo>
                <a:cubicBezTo>
                  <a:pt x="275" y="151"/>
                  <a:pt x="275" y="142"/>
                  <a:pt x="265" y="133"/>
                </a:cubicBezTo>
                <a:cubicBezTo>
                  <a:pt x="256" y="133"/>
                  <a:pt x="239" y="124"/>
                  <a:pt x="231" y="124"/>
                </a:cubicBezTo>
                <a:cubicBezTo>
                  <a:pt x="212" y="124"/>
                  <a:pt x="194" y="133"/>
                  <a:pt x="186" y="142"/>
                </a:cubicBezTo>
                <a:cubicBezTo>
                  <a:pt x="177" y="142"/>
                  <a:pt x="177" y="151"/>
                  <a:pt x="177" y="160"/>
                </a:cubicBezTo>
                <a:cubicBezTo>
                  <a:pt x="177" y="168"/>
                  <a:pt x="177" y="168"/>
                  <a:pt x="177" y="168"/>
                </a:cubicBezTo>
                <a:cubicBezTo>
                  <a:pt x="186" y="177"/>
                  <a:pt x="186" y="177"/>
                  <a:pt x="194" y="186"/>
                </a:cubicBezTo>
                <a:cubicBezTo>
                  <a:pt x="194" y="186"/>
                  <a:pt x="203" y="186"/>
                  <a:pt x="212" y="186"/>
                </a:cubicBezTo>
                <a:cubicBezTo>
                  <a:pt x="212" y="196"/>
                  <a:pt x="231" y="196"/>
                  <a:pt x="239" y="196"/>
                </a:cubicBezTo>
                <a:cubicBezTo>
                  <a:pt x="256" y="204"/>
                  <a:pt x="275" y="204"/>
                  <a:pt x="292" y="213"/>
                </a:cubicBezTo>
                <a:cubicBezTo>
                  <a:pt x="301" y="213"/>
                  <a:pt x="319" y="221"/>
                  <a:pt x="328" y="231"/>
                </a:cubicBezTo>
                <a:cubicBezTo>
                  <a:pt x="337" y="231"/>
                  <a:pt x="346" y="240"/>
                  <a:pt x="354" y="257"/>
                </a:cubicBezTo>
                <a:cubicBezTo>
                  <a:pt x="354" y="266"/>
                  <a:pt x="363" y="275"/>
                  <a:pt x="363" y="293"/>
                </a:cubicBezTo>
                <a:cubicBezTo>
                  <a:pt x="363" y="311"/>
                  <a:pt x="354" y="328"/>
                  <a:pt x="346" y="34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3" name="Freeform 64"/>
          <p:cNvSpPr>
            <a:spLocks noChangeArrowheads="1"/>
          </p:cNvSpPr>
          <p:nvPr/>
        </p:nvSpPr>
        <p:spPr bwMode="auto">
          <a:xfrm>
            <a:off x="5570741" y="2983581"/>
            <a:ext cx="261595" cy="256627"/>
          </a:xfrm>
          <a:custGeom>
            <a:avLst/>
            <a:gdLst>
              <a:gd name="T0" fmla="*/ 67467 w 461"/>
              <a:gd name="T1" fmla="*/ 14666 h 453"/>
              <a:gd name="T2" fmla="*/ 67467 w 461"/>
              <a:gd name="T3" fmla="*/ 14666 h 453"/>
              <a:gd name="T4" fmla="*/ 0 w 461"/>
              <a:gd name="T5" fmla="*/ 120587 h 453"/>
              <a:gd name="T6" fmla="*/ 4897 w 461"/>
              <a:gd name="T7" fmla="*/ 149375 h 453"/>
              <a:gd name="T8" fmla="*/ 110994 w 461"/>
              <a:gd name="T9" fmla="*/ 53232 h 453"/>
              <a:gd name="T10" fmla="*/ 67467 w 461"/>
              <a:gd name="T11" fmla="*/ 14666 h 453"/>
              <a:gd name="T12" fmla="*/ 178461 w 461"/>
              <a:gd name="T13" fmla="*/ 9777 h 453"/>
              <a:gd name="T14" fmla="*/ 178461 w 461"/>
              <a:gd name="T15" fmla="*/ 9777 h 453"/>
              <a:gd name="T16" fmla="*/ 125685 w 461"/>
              <a:gd name="T17" fmla="*/ 0 h 453"/>
              <a:gd name="T18" fmla="*/ 87054 w 461"/>
              <a:gd name="T19" fmla="*/ 4889 h 453"/>
              <a:gd name="T20" fmla="*/ 178461 w 461"/>
              <a:gd name="T21" fmla="*/ 86366 h 453"/>
              <a:gd name="T22" fmla="*/ 178461 w 461"/>
              <a:gd name="T23" fmla="*/ 9777 h 453"/>
              <a:gd name="T24" fmla="*/ 197504 w 461"/>
              <a:gd name="T25" fmla="*/ 19555 h 453"/>
              <a:gd name="T26" fmla="*/ 197504 w 461"/>
              <a:gd name="T27" fmla="*/ 19555 h 453"/>
              <a:gd name="T28" fmla="*/ 197504 w 461"/>
              <a:gd name="T29" fmla="*/ 164041 h 453"/>
              <a:gd name="T30" fmla="*/ 241031 w 461"/>
              <a:gd name="T31" fmla="*/ 164041 h 453"/>
              <a:gd name="T32" fmla="*/ 250281 w 461"/>
              <a:gd name="T33" fmla="*/ 120587 h 453"/>
              <a:gd name="T34" fmla="*/ 197504 w 461"/>
              <a:gd name="T35" fmla="*/ 19555 h 453"/>
              <a:gd name="T36" fmla="*/ 9794 w 461"/>
              <a:gd name="T37" fmla="*/ 168387 h 453"/>
              <a:gd name="T38" fmla="*/ 9794 w 461"/>
              <a:gd name="T39" fmla="*/ 168387 h 453"/>
              <a:gd name="T40" fmla="*/ 57673 w 461"/>
              <a:gd name="T41" fmla="*/ 226507 h 453"/>
              <a:gd name="T42" fmla="*/ 57673 w 461"/>
              <a:gd name="T43" fmla="*/ 125475 h 453"/>
              <a:gd name="T44" fmla="*/ 28837 w 461"/>
              <a:gd name="T45" fmla="*/ 154264 h 453"/>
              <a:gd name="T46" fmla="*/ 9794 w 461"/>
              <a:gd name="T47" fmla="*/ 168387 h 453"/>
              <a:gd name="T48" fmla="*/ 72364 w 461"/>
              <a:gd name="T49" fmla="*/ 235742 h 453"/>
              <a:gd name="T50" fmla="*/ 72364 w 461"/>
              <a:gd name="T51" fmla="*/ 235742 h 453"/>
              <a:gd name="T52" fmla="*/ 115891 w 461"/>
              <a:gd name="T53" fmla="*/ 245519 h 453"/>
              <a:gd name="T54" fmla="*/ 134934 w 461"/>
              <a:gd name="T55" fmla="*/ 245519 h 453"/>
              <a:gd name="T56" fmla="*/ 236135 w 461"/>
              <a:gd name="T57" fmla="*/ 183053 h 453"/>
              <a:gd name="T58" fmla="*/ 72364 w 461"/>
              <a:gd name="T59" fmla="*/ 183053 h 453"/>
              <a:gd name="T60" fmla="*/ 72364 w 461"/>
              <a:gd name="T61" fmla="*/ 235742 h 4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61" h="453">
                <a:moveTo>
                  <a:pt x="124" y="27"/>
                </a:moveTo>
                <a:lnTo>
                  <a:pt x="124" y="27"/>
                </a:lnTo>
                <a:cubicBezTo>
                  <a:pt x="53" y="62"/>
                  <a:pt x="0" y="142"/>
                  <a:pt x="0" y="222"/>
                </a:cubicBezTo>
                <a:cubicBezTo>
                  <a:pt x="0" y="240"/>
                  <a:pt x="0" y="257"/>
                  <a:pt x="9" y="275"/>
                </a:cubicBezTo>
                <a:cubicBezTo>
                  <a:pt x="204" y="98"/>
                  <a:pt x="204" y="98"/>
                  <a:pt x="204" y="98"/>
                </a:cubicBezTo>
                <a:cubicBezTo>
                  <a:pt x="186" y="71"/>
                  <a:pt x="124" y="27"/>
                  <a:pt x="124" y="27"/>
                </a:cubicBezTo>
                <a:close/>
                <a:moveTo>
                  <a:pt x="328" y="18"/>
                </a:moveTo>
                <a:lnTo>
                  <a:pt x="328" y="18"/>
                </a:lnTo>
                <a:cubicBezTo>
                  <a:pt x="293" y="0"/>
                  <a:pt x="266" y="0"/>
                  <a:pt x="231" y="0"/>
                </a:cubicBezTo>
                <a:cubicBezTo>
                  <a:pt x="204" y="0"/>
                  <a:pt x="186" y="0"/>
                  <a:pt x="160" y="9"/>
                </a:cubicBezTo>
                <a:cubicBezTo>
                  <a:pt x="328" y="159"/>
                  <a:pt x="328" y="159"/>
                  <a:pt x="328" y="159"/>
                </a:cubicBezTo>
                <a:lnTo>
                  <a:pt x="328" y="18"/>
                </a:lnTo>
                <a:close/>
                <a:moveTo>
                  <a:pt x="363" y="36"/>
                </a:moveTo>
                <a:lnTo>
                  <a:pt x="363" y="36"/>
                </a:lnTo>
                <a:cubicBezTo>
                  <a:pt x="363" y="302"/>
                  <a:pt x="363" y="302"/>
                  <a:pt x="363" y="302"/>
                </a:cubicBezTo>
                <a:cubicBezTo>
                  <a:pt x="443" y="302"/>
                  <a:pt x="443" y="302"/>
                  <a:pt x="443" y="302"/>
                </a:cubicBezTo>
                <a:cubicBezTo>
                  <a:pt x="452" y="275"/>
                  <a:pt x="460" y="248"/>
                  <a:pt x="460" y="222"/>
                </a:cubicBezTo>
                <a:cubicBezTo>
                  <a:pt x="460" y="151"/>
                  <a:pt x="416" y="80"/>
                  <a:pt x="363" y="36"/>
                </a:cubicBezTo>
                <a:close/>
                <a:moveTo>
                  <a:pt x="18" y="310"/>
                </a:moveTo>
                <a:lnTo>
                  <a:pt x="18" y="310"/>
                </a:lnTo>
                <a:cubicBezTo>
                  <a:pt x="35" y="355"/>
                  <a:pt x="62" y="390"/>
                  <a:pt x="106" y="417"/>
                </a:cubicBezTo>
                <a:cubicBezTo>
                  <a:pt x="106" y="231"/>
                  <a:pt x="106" y="231"/>
                  <a:pt x="106" y="231"/>
                </a:cubicBezTo>
                <a:cubicBezTo>
                  <a:pt x="53" y="284"/>
                  <a:pt x="53" y="284"/>
                  <a:pt x="53" y="284"/>
                </a:cubicBezTo>
                <a:cubicBezTo>
                  <a:pt x="35" y="293"/>
                  <a:pt x="18" y="310"/>
                  <a:pt x="18" y="310"/>
                </a:cubicBezTo>
                <a:close/>
                <a:moveTo>
                  <a:pt x="133" y="434"/>
                </a:moveTo>
                <a:lnTo>
                  <a:pt x="133" y="434"/>
                </a:lnTo>
                <a:cubicBezTo>
                  <a:pt x="160" y="443"/>
                  <a:pt x="186" y="452"/>
                  <a:pt x="213" y="452"/>
                </a:cubicBezTo>
                <a:cubicBezTo>
                  <a:pt x="248" y="452"/>
                  <a:pt x="248" y="452"/>
                  <a:pt x="248" y="452"/>
                </a:cubicBezTo>
                <a:cubicBezTo>
                  <a:pt x="328" y="443"/>
                  <a:pt x="390" y="399"/>
                  <a:pt x="434" y="337"/>
                </a:cubicBezTo>
                <a:cubicBezTo>
                  <a:pt x="133" y="337"/>
                  <a:pt x="133" y="337"/>
                  <a:pt x="133" y="337"/>
                </a:cubicBezTo>
                <a:lnTo>
                  <a:pt x="133" y="43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4" name="Freeform 65"/>
          <p:cNvSpPr>
            <a:spLocks noChangeArrowheads="1"/>
          </p:cNvSpPr>
          <p:nvPr/>
        </p:nvSpPr>
        <p:spPr bwMode="auto">
          <a:xfrm>
            <a:off x="4999538" y="2471980"/>
            <a:ext cx="281462" cy="157289"/>
          </a:xfrm>
          <a:custGeom>
            <a:avLst/>
            <a:gdLst>
              <a:gd name="T0" fmla="*/ 105887 w 497"/>
              <a:gd name="T1" fmla="*/ 112017 h 276"/>
              <a:gd name="T2" fmla="*/ 105887 w 497"/>
              <a:gd name="T3" fmla="*/ 112017 h 276"/>
              <a:gd name="T4" fmla="*/ 72220 w 497"/>
              <a:gd name="T5" fmla="*/ 125678 h 276"/>
              <a:gd name="T6" fmla="*/ 28779 w 497"/>
              <a:gd name="T7" fmla="*/ 77592 h 276"/>
              <a:gd name="T8" fmla="*/ 72220 w 497"/>
              <a:gd name="T9" fmla="*/ 24589 h 276"/>
              <a:gd name="T10" fmla="*/ 115118 w 497"/>
              <a:gd name="T11" fmla="*/ 62839 h 276"/>
              <a:gd name="T12" fmla="*/ 124892 w 497"/>
              <a:gd name="T13" fmla="*/ 96717 h 276"/>
              <a:gd name="T14" fmla="*/ 206886 w 497"/>
              <a:gd name="T15" fmla="*/ 150267 h 276"/>
              <a:gd name="T16" fmla="*/ 269332 w 497"/>
              <a:gd name="T17" fmla="*/ 106553 h 276"/>
              <a:gd name="T18" fmla="*/ 230778 w 497"/>
              <a:gd name="T19" fmla="*/ 62839 h 276"/>
              <a:gd name="T20" fmla="*/ 206886 w 497"/>
              <a:gd name="T21" fmla="*/ 58467 h 276"/>
              <a:gd name="T22" fmla="*/ 192225 w 497"/>
              <a:gd name="T23" fmla="*/ 38796 h 276"/>
              <a:gd name="T24" fmla="*/ 211773 w 497"/>
              <a:gd name="T25" fmla="*/ 24589 h 276"/>
              <a:gd name="T26" fmla="*/ 235665 w 497"/>
              <a:gd name="T27" fmla="*/ 43714 h 276"/>
              <a:gd name="T28" fmla="*/ 269332 w 497"/>
              <a:gd name="T29" fmla="*/ 38796 h 276"/>
              <a:gd name="T30" fmla="*/ 216660 w 497"/>
              <a:gd name="T31" fmla="*/ 0 h 276"/>
              <a:gd name="T32" fmla="*/ 159101 w 497"/>
              <a:gd name="T33" fmla="*/ 43714 h 276"/>
              <a:gd name="T34" fmla="*/ 197112 w 497"/>
              <a:gd name="T35" fmla="*/ 82510 h 276"/>
              <a:gd name="T36" fmla="*/ 216660 w 497"/>
              <a:gd name="T37" fmla="*/ 87428 h 276"/>
              <a:gd name="T38" fmla="*/ 235665 w 497"/>
              <a:gd name="T39" fmla="*/ 106553 h 276"/>
              <a:gd name="T40" fmla="*/ 206886 w 497"/>
              <a:gd name="T41" fmla="*/ 125678 h 276"/>
              <a:gd name="T42" fmla="*/ 154214 w 497"/>
              <a:gd name="T43" fmla="*/ 87428 h 276"/>
              <a:gd name="T44" fmla="*/ 139010 w 497"/>
              <a:gd name="T45" fmla="*/ 53550 h 276"/>
              <a:gd name="T46" fmla="*/ 72220 w 497"/>
              <a:gd name="T47" fmla="*/ 0 h 276"/>
              <a:gd name="T48" fmla="*/ 0 w 497"/>
              <a:gd name="T49" fmla="*/ 77592 h 276"/>
              <a:gd name="T50" fmla="*/ 72220 w 497"/>
              <a:gd name="T51" fmla="*/ 150267 h 276"/>
              <a:gd name="T52" fmla="*/ 115118 w 497"/>
              <a:gd name="T53" fmla="*/ 136060 h 276"/>
              <a:gd name="T54" fmla="*/ 105887 w 497"/>
              <a:gd name="T55" fmla="*/ 112017 h 27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97" h="276">
                <a:moveTo>
                  <a:pt x="195" y="205"/>
                </a:moveTo>
                <a:lnTo>
                  <a:pt x="195" y="205"/>
                </a:lnTo>
                <a:cubicBezTo>
                  <a:pt x="186" y="213"/>
                  <a:pt x="168" y="230"/>
                  <a:pt x="133" y="230"/>
                </a:cubicBezTo>
                <a:cubicBezTo>
                  <a:pt x="89" y="230"/>
                  <a:pt x="53" y="195"/>
                  <a:pt x="53" y="142"/>
                </a:cubicBezTo>
                <a:cubicBezTo>
                  <a:pt x="53" y="71"/>
                  <a:pt x="97" y="45"/>
                  <a:pt x="133" y="45"/>
                </a:cubicBezTo>
                <a:cubicBezTo>
                  <a:pt x="186" y="45"/>
                  <a:pt x="195" y="80"/>
                  <a:pt x="212" y="115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248" y="230"/>
                  <a:pt x="284" y="275"/>
                  <a:pt x="381" y="275"/>
                </a:cubicBezTo>
                <a:cubicBezTo>
                  <a:pt x="452" y="275"/>
                  <a:pt x="496" y="258"/>
                  <a:pt x="496" y="195"/>
                </a:cubicBezTo>
                <a:cubicBezTo>
                  <a:pt x="496" y="151"/>
                  <a:pt x="469" y="124"/>
                  <a:pt x="425" y="115"/>
                </a:cubicBezTo>
                <a:cubicBezTo>
                  <a:pt x="381" y="107"/>
                  <a:pt x="381" y="107"/>
                  <a:pt x="381" y="107"/>
                </a:cubicBezTo>
                <a:cubicBezTo>
                  <a:pt x="363" y="98"/>
                  <a:pt x="354" y="89"/>
                  <a:pt x="354" y="71"/>
                </a:cubicBezTo>
                <a:cubicBezTo>
                  <a:pt x="354" y="53"/>
                  <a:pt x="363" y="45"/>
                  <a:pt x="390" y="45"/>
                </a:cubicBezTo>
                <a:cubicBezTo>
                  <a:pt x="416" y="45"/>
                  <a:pt x="434" y="53"/>
                  <a:pt x="434" y="80"/>
                </a:cubicBezTo>
                <a:cubicBezTo>
                  <a:pt x="496" y="71"/>
                  <a:pt x="496" y="71"/>
                  <a:pt x="496" y="71"/>
                </a:cubicBezTo>
                <a:cubicBezTo>
                  <a:pt x="487" y="18"/>
                  <a:pt x="452" y="0"/>
                  <a:pt x="399" y="0"/>
                </a:cubicBezTo>
                <a:cubicBezTo>
                  <a:pt x="346" y="0"/>
                  <a:pt x="293" y="18"/>
                  <a:pt x="293" y="80"/>
                </a:cubicBezTo>
                <a:cubicBezTo>
                  <a:pt x="293" y="115"/>
                  <a:pt x="309" y="142"/>
                  <a:pt x="363" y="151"/>
                </a:cubicBezTo>
                <a:cubicBezTo>
                  <a:pt x="399" y="160"/>
                  <a:pt x="399" y="160"/>
                  <a:pt x="399" y="160"/>
                </a:cubicBezTo>
                <a:cubicBezTo>
                  <a:pt x="425" y="169"/>
                  <a:pt x="434" y="186"/>
                  <a:pt x="434" y="195"/>
                </a:cubicBezTo>
                <a:cubicBezTo>
                  <a:pt x="434" y="222"/>
                  <a:pt x="416" y="230"/>
                  <a:pt x="381" y="230"/>
                </a:cubicBezTo>
                <a:cubicBezTo>
                  <a:pt x="319" y="230"/>
                  <a:pt x="293" y="195"/>
                  <a:pt x="284" y="160"/>
                </a:cubicBezTo>
                <a:cubicBezTo>
                  <a:pt x="256" y="98"/>
                  <a:pt x="256" y="98"/>
                  <a:pt x="256" y="98"/>
                </a:cubicBezTo>
                <a:cubicBezTo>
                  <a:pt x="239" y="27"/>
                  <a:pt x="212" y="0"/>
                  <a:pt x="133" y="0"/>
                </a:cubicBezTo>
                <a:cubicBezTo>
                  <a:pt x="62" y="0"/>
                  <a:pt x="0" y="53"/>
                  <a:pt x="0" y="142"/>
                </a:cubicBezTo>
                <a:cubicBezTo>
                  <a:pt x="0" y="230"/>
                  <a:pt x="62" y="275"/>
                  <a:pt x="133" y="275"/>
                </a:cubicBezTo>
                <a:cubicBezTo>
                  <a:pt x="177" y="275"/>
                  <a:pt x="203" y="258"/>
                  <a:pt x="212" y="249"/>
                </a:cubicBezTo>
                <a:lnTo>
                  <a:pt x="195" y="205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5" name="Freeform 66"/>
          <p:cNvSpPr>
            <a:spLocks noChangeArrowheads="1"/>
          </p:cNvSpPr>
          <p:nvPr/>
        </p:nvSpPr>
        <p:spPr bwMode="auto">
          <a:xfrm>
            <a:off x="5565774" y="2417345"/>
            <a:ext cx="271529" cy="266561"/>
          </a:xfrm>
          <a:custGeom>
            <a:avLst/>
            <a:gdLst>
              <a:gd name="T0" fmla="*/ 130447 w 479"/>
              <a:gd name="T1" fmla="*/ 0 h 471"/>
              <a:gd name="T2" fmla="*/ 130447 w 479"/>
              <a:gd name="T3" fmla="*/ 0 h 471"/>
              <a:gd name="T4" fmla="*/ 0 w 479"/>
              <a:gd name="T5" fmla="*/ 125352 h 471"/>
              <a:gd name="T6" fmla="*/ 130447 w 479"/>
              <a:gd name="T7" fmla="*/ 255044 h 471"/>
              <a:gd name="T8" fmla="*/ 259806 w 479"/>
              <a:gd name="T9" fmla="*/ 125352 h 471"/>
              <a:gd name="T10" fmla="*/ 130447 w 479"/>
              <a:gd name="T11" fmla="*/ 0 h 471"/>
              <a:gd name="T12" fmla="*/ 164146 w 479"/>
              <a:gd name="T13" fmla="*/ 164422 h 471"/>
              <a:gd name="T14" fmla="*/ 164146 w 479"/>
              <a:gd name="T15" fmla="*/ 164422 h 471"/>
              <a:gd name="T16" fmla="*/ 125011 w 479"/>
              <a:gd name="T17" fmla="*/ 140003 h 471"/>
              <a:gd name="T18" fmla="*/ 120663 w 479"/>
              <a:gd name="T19" fmla="*/ 120468 h 471"/>
              <a:gd name="T20" fmla="*/ 101096 w 479"/>
              <a:gd name="T21" fmla="*/ 101475 h 471"/>
              <a:gd name="T22" fmla="*/ 77181 w 479"/>
              <a:gd name="T23" fmla="*/ 130235 h 471"/>
              <a:gd name="T24" fmla="*/ 96204 w 479"/>
              <a:gd name="T25" fmla="*/ 154112 h 471"/>
              <a:gd name="T26" fmla="*/ 115772 w 479"/>
              <a:gd name="T27" fmla="*/ 144887 h 471"/>
              <a:gd name="T28" fmla="*/ 120663 w 479"/>
              <a:gd name="T29" fmla="*/ 158996 h 471"/>
              <a:gd name="T30" fmla="*/ 96204 w 479"/>
              <a:gd name="T31" fmla="*/ 164422 h 471"/>
              <a:gd name="T32" fmla="*/ 62506 w 479"/>
              <a:gd name="T33" fmla="*/ 130235 h 471"/>
              <a:gd name="T34" fmla="*/ 96204 w 479"/>
              <a:gd name="T35" fmla="*/ 86824 h 471"/>
              <a:gd name="T36" fmla="*/ 135339 w 479"/>
              <a:gd name="T37" fmla="*/ 115584 h 471"/>
              <a:gd name="T38" fmla="*/ 139687 w 479"/>
              <a:gd name="T39" fmla="*/ 135119 h 471"/>
              <a:gd name="T40" fmla="*/ 168494 w 479"/>
              <a:gd name="T41" fmla="*/ 154112 h 471"/>
              <a:gd name="T42" fmla="*/ 183169 w 479"/>
              <a:gd name="T43" fmla="*/ 144887 h 471"/>
              <a:gd name="T44" fmla="*/ 173385 w 479"/>
              <a:gd name="T45" fmla="*/ 135119 h 471"/>
              <a:gd name="T46" fmla="*/ 159254 w 479"/>
              <a:gd name="T47" fmla="*/ 130235 h 471"/>
              <a:gd name="T48" fmla="*/ 144578 w 479"/>
              <a:gd name="T49" fmla="*/ 111243 h 471"/>
              <a:gd name="T50" fmla="*/ 173385 w 479"/>
              <a:gd name="T51" fmla="*/ 86824 h 471"/>
              <a:gd name="T52" fmla="*/ 197301 w 479"/>
              <a:gd name="T53" fmla="*/ 111243 h 471"/>
              <a:gd name="T54" fmla="*/ 183169 w 479"/>
              <a:gd name="T55" fmla="*/ 111243 h 471"/>
              <a:gd name="T56" fmla="*/ 168494 w 479"/>
              <a:gd name="T57" fmla="*/ 101475 h 471"/>
              <a:gd name="T58" fmla="*/ 159254 w 479"/>
              <a:gd name="T59" fmla="*/ 111243 h 471"/>
              <a:gd name="T60" fmla="*/ 168494 w 479"/>
              <a:gd name="T61" fmla="*/ 120468 h 471"/>
              <a:gd name="T62" fmla="*/ 178277 w 479"/>
              <a:gd name="T63" fmla="*/ 120468 h 471"/>
              <a:gd name="T64" fmla="*/ 197301 w 479"/>
              <a:gd name="T65" fmla="*/ 144887 h 471"/>
              <a:gd name="T66" fmla="*/ 164146 w 479"/>
              <a:gd name="T67" fmla="*/ 164422 h 47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302" y="303"/>
                </a:moveTo>
                <a:lnTo>
                  <a:pt x="302" y="303"/>
                </a:lnTo>
                <a:cubicBezTo>
                  <a:pt x="257" y="303"/>
                  <a:pt x="240" y="284"/>
                  <a:pt x="230" y="258"/>
                </a:cubicBezTo>
                <a:cubicBezTo>
                  <a:pt x="222" y="222"/>
                  <a:pt x="222" y="222"/>
                  <a:pt x="222" y="222"/>
                </a:cubicBezTo>
                <a:cubicBezTo>
                  <a:pt x="213" y="205"/>
                  <a:pt x="204" y="187"/>
                  <a:pt x="186" y="187"/>
                </a:cubicBezTo>
                <a:cubicBezTo>
                  <a:pt x="169" y="187"/>
                  <a:pt x="142" y="205"/>
                  <a:pt x="142" y="240"/>
                </a:cubicBezTo>
                <a:cubicBezTo>
                  <a:pt x="142" y="267"/>
                  <a:pt x="159" y="284"/>
                  <a:pt x="177" y="284"/>
                </a:cubicBezTo>
                <a:cubicBezTo>
                  <a:pt x="195" y="284"/>
                  <a:pt x="204" y="275"/>
                  <a:pt x="213" y="267"/>
                </a:cubicBezTo>
                <a:cubicBezTo>
                  <a:pt x="222" y="293"/>
                  <a:pt x="222" y="293"/>
                  <a:pt x="222" y="293"/>
                </a:cubicBezTo>
                <a:cubicBezTo>
                  <a:pt x="213" y="293"/>
                  <a:pt x="204" y="303"/>
                  <a:pt x="177" y="303"/>
                </a:cubicBezTo>
                <a:cubicBezTo>
                  <a:pt x="151" y="303"/>
                  <a:pt x="115" y="284"/>
                  <a:pt x="115" y="240"/>
                </a:cubicBezTo>
                <a:cubicBezTo>
                  <a:pt x="115" y="196"/>
                  <a:pt x="151" y="160"/>
                  <a:pt x="177" y="160"/>
                </a:cubicBezTo>
                <a:cubicBezTo>
                  <a:pt x="222" y="160"/>
                  <a:pt x="230" y="178"/>
                  <a:pt x="249" y="213"/>
                </a:cubicBezTo>
                <a:cubicBezTo>
                  <a:pt x="257" y="249"/>
                  <a:pt x="257" y="249"/>
                  <a:pt x="257" y="249"/>
                </a:cubicBezTo>
                <a:cubicBezTo>
                  <a:pt x="266" y="267"/>
                  <a:pt x="275" y="284"/>
                  <a:pt x="310" y="284"/>
                </a:cubicBezTo>
                <a:cubicBezTo>
                  <a:pt x="328" y="284"/>
                  <a:pt x="337" y="275"/>
                  <a:pt x="337" y="267"/>
                </a:cubicBezTo>
                <a:cubicBezTo>
                  <a:pt x="337" y="258"/>
                  <a:pt x="328" y="249"/>
                  <a:pt x="319" y="249"/>
                </a:cubicBezTo>
                <a:cubicBezTo>
                  <a:pt x="293" y="240"/>
                  <a:pt x="293" y="240"/>
                  <a:pt x="293" y="240"/>
                </a:cubicBezTo>
                <a:cubicBezTo>
                  <a:pt x="275" y="240"/>
                  <a:pt x="266" y="222"/>
                  <a:pt x="266" y="205"/>
                </a:cubicBezTo>
                <a:cubicBezTo>
                  <a:pt x="266" y="178"/>
                  <a:pt x="293" y="160"/>
                  <a:pt x="319" y="160"/>
                </a:cubicBezTo>
                <a:cubicBezTo>
                  <a:pt x="346" y="160"/>
                  <a:pt x="363" y="178"/>
                  <a:pt x="363" y="205"/>
                </a:cubicBezTo>
                <a:cubicBezTo>
                  <a:pt x="337" y="205"/>
                  <a:pt x="337" y="205"/>
                  <a:pt x="337" y="205"/>
                </a:cubicBezTo>
                <a:cubicBezTo>
                  <a:pt x="337" y="196"/>
                  <a:pt x="328" y="187"/>
                  <a:pt x="310" y="187"/>
                </a:cubicBezTo>
                <a:cubicBezTo>
                  <a:pt x="302" y="187"/>
                  <a:pt x="293" y="196"/>
                  <a:pt x="293" y="205"/>
                </a:cubicBezTo>
                <a:cubicBezTo>
                  <a:pt x="293" y="213"/>
                  <a:pt x="293" y="213"/>
                  <a:pt x="310" y="222"/>
                </a:cubicBezTo>
                <a:cubicBezTo>
                  <a:pt x="328" y="222"/>
                  <a:pt x="328" y="222"/>
                  <a:pt x="328" y="222"/>
                </a:cubicBezTo>
                <a:cubicBezTo>
                  <a:pt x="355" y="231"/>
                  <a:pt x="363" y="240"/>
                  <a:pt x="363" y="267"/>
                </a:cubicBezTo>
                <a:cubicBezTo>
                  <a:pt x="363" y="293"/>
                  <a:pt x="337" y="303"/>
                  <a:pt x="302" y="30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6" name="Freeform 67"/>
          <p:cNvSpPr>
            <a:spLocks noChangeArrowheads="1"/>
          </p:cNvSpPr>
          <p:nvPr/>
        </p:nvSpPr>
        <p:spPr bwMode="auto">
          <a:xfrm>
            <a:off x="3875344" y="2442178"/>
            <a:ext cx="281462" cy="216893"/>
          </a:xfrm>
          <a:custGeom>
            <a:avLst/>
            <a:gdLst>
              <a:gd name="T0" fmla="*/ 149327 w 497"/>
              <a:gd name="T1" fmla="*/ 77306 h 382"/>
              <a:gd name="T2" fmla="*/ 149327 w 497"/>
              <a:gd name="T3" fmla="*/ 77306 h 382"/>
              <a:gd name="T4" fmla="*/ 168332 w 497"/>
              <a:gd name="T5" fmla="*/ 87105 h 382"/>
              <a:gd name="T6" fmla="*/ 192225 w 497"/>
              <a:gd name="T7" fmla="*/ 77306 h 382"/>
              <a:gd name="T8" fmla="*/ 192225 w 497"/>
              <a:gd name="T9" fmla="*/ 62607 h 382"/>
              <a:gd name="T10" fmla="*/ 134666 w 497"/>
              <a:gd name="T11" fmla="*/ 0 h 382"/>
              <a:gd name="T12" fmla="*/ 71677 w 497"/>
              <a:gd name="T13" fmla="*/ 62607 h 382"/>
              <a:gd name="T14" fmla="*/ 71677 w 497"/>
              <a:gd name="T15" fmla="*/ 144812 h 382"/>
              <a:gd name="T16" fmla="*/ 58102 w 497"/>
              <a:gd name="T17" fmla="*/ 159511 h 382"/>
              <a:gd name="T18" fmla="*/ 47785 w 497"/>
              <a:gd name="T19" fmla="*/ 144812 h 382"/>
              <a:gd name="T20" fmla="*/ 47785 w 497"/>
              <a:gd name="T21" fmla="*/ 111059 h 382"/>
              <a:gd name="T22" fmla="*/ 0 w 497"/>
              <a:gd name="T23" fmla="*/ 111059 h 382"/>
              <a:gd name="T24" fmla="*/ 0 w 497"/>
              <a:gd name="T25" fmla="*/ 144812 h 382"/>
              <a:gd name="T26" fmla="*/ 58102 w 497"/>
              <a:gd name="T27" fmla="*/ 207419 h 382"/>
              <a:gd name="T28" fmla="*/ 120548 w 497"/>
              <a:gd name="T29" fmla="*/ 144812 h 382"/>
              <a:gd name="T30" fmla="*/ 120548 w 497"/>
              <a:gd name="T31" fmla="*/ 62607 h 382"/>
              <a:gd name="T32" fmla="*/ 134666 w 497"/>
              <a:gd name="T33" fmla="*/ 48452 h 382"/>
              <a:gd name="T34" fmla="*/ 149327 w 497"/>
              <a:gd name="T35" fmla="*/ 62607 h 382"/>
              <a:gd name="T36" fmla="*/ 149327 w 497"/>
              <a:gd name="T37" fmla="*/ 77306 h 382"/>
              <a:gd name="T38" fmla="*/ 221004 w 497"/>
              <a:gd name="T39" fmla="*/ 111059 h 382"/>
              <a:gd name="T40" fmla="*/ 221004 w 497"/>
              <a:gd name="T41" fmla="*/ 111059 h 382"/>
              <a:gd name="T42" fmla="*/ 221004 w 497"/>
              <a:gd name="T43" fmla="*/ 144812 h 382"/>
              <a:gd name="T44" fmla="*/ 206886 w 497"/>
              <a:gd name="T45" fmla="*/ 159511 h 382"/>
              <a:gd name="T46" fmla="*/ 192225 w 497"/>
              <a:gd name="T47" fmla="*/ 144812 h 382"/>
              <a:gd name="T48" fmla="*/ 192225 w 497"/>
              <a:gd name="T49" fmla="*/ 111059 h 382"/>
              <a:gd name="T50" fmla="*/ 168332 w 497"/>
              <a:gd name="T51" fmla="*/ 120858 h 382"/>
              <a:gd name="T52" fmla="*/ 149327 w 497"/>
              <a:gd name="T53" fmla="*/ 111059 h 382"/>
              <a:gd name="T54" fmla="*/ 149327 w 497"/>
              <a:gd name="T55" fmla="*/ 144812 h 382"/>
              <a:gd name="T56" fmla="*/ 206886 w 497"/>
              <a:gd name="T57" fmla="*/ 207419 h 382"/>
              <a:gd name="T58" fmla="*/ 269332 w 497"/>
              <a:gd name="T59" fmla="*/ 144812 h 382"/>
              <a:gd name="T60" fmla="*/ 269332 w 497"/>
              <a:gd name="T61" fmla="*/ 111059 h 382"/>
              <a:gd name="T62" fmla="*/ 221004 w 497"/>
              <a:gd name="T63" fmla="*/ 111059 h 38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97" h="382">
                <a:moveTo>
                  <a:pt x="275" y="142"/>
                </a:moveTo>
                <a:lnTo>
                  <a:pt x="275" y="142"/>
                </a:lnTo>
                <a:cubicBezTo>
                  <a:pt x="310" y="160"/>
                  <a:pt x="310" y="160"/>
                  <a:pt x="310" y="160"/>
                </a:cubicBezTo>
                <a:cubicBezTo>
                  <a:pt x="354" y="142"/>
                  <a:pt x="354" y="142"/>
                  <a:pt x="354" y="142"/>
                </a:cubicBezTo>
                <a:cubicBezTo>
                  <a:pt x="354" y="115"/>
                  <a:pt x="354" y="115"/>
                  <a:pt x="354" y="115"/>
                </a:cubicBezTo>
                <a:cubicBezTo>
                  <a:pt x="354" y="53"/>
                  <a:pt x="310" y="0"/>
                  <a:pt x="248" y="0"/>
                </a:cubicBezTo>
                <a:cubicBezTo>
                  <a:pt x="186" y="0"/>
                  <a:pt x="132" y="53"/>
                  <a:pt x="132" y="115"/>
                </a:cubicBezTo>
                <a:cubicBezTo>
                  <a:pt x="132" y="266"/>
                  <a:pt x="132" y="266"/>
                  <a:pt x="132" y="266"/>
                </a:cubicBezTo>
                <a:cubicBezTo>
                  <a:pt x="132" y="283"/>
                  <a:pt x="124" y="293"/>
                  <a:pt x="107" y="293"/>
                </a:cubicBezTo>
                <a:cubicBezTo>
                  <a:pt x="97" y="293"/>
                  <a:pt x="88" y="283"/>
                  <a:pt x="88" y="266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28"/>
                  <a:pt x="53" y="381"/>
                  <a:pt x="107" y="381"/>
                </a:cubicBezTo>
                <a:cubicBezTo>
                  <a:pt x="169" y="381"/>
                  <a:pt x="222" y="328"/>
                  <a:pt x="222" y="266"/>
                </a:cubicBezTo>
                <a:cubicBezTo>
                  <a:pt x="222" y="115"/>
                  <a:pt x="222" y="115"/>
                  <a:pt x="222" y="115"/>
                </a:cubicBezTo>
                <a:cubicBezTo>
                  <a:pt x="222" y="98"/>
                  <a:pt x="230" y="89"/>
                  <a:pt x="248" y="89"/>
                </a:cubicBezTo>
                <a:cubicBezTo>
                  <a:pt x="266" y="89"/>
                  <a:pt x="275" y="98"/>
                  <a:pt x="275" y="115"/>
                </a:cubicBezTo>
                <a:lnTo>
                  <a:pt x="275" y="142"/>
                </a:lnTo>
                <a:close/>
                <a:moveTo>
                  <a:pt x="407" y="204"/>
                </a:moveTo>
                <a:lnTo>
                  <a:pt x="407" y="204"/>
                </a:lnTo>
                <a:cubicBezTo>
                  <a:pt x="407" y="266"/>
                  <a:pt x="407" y="266"/>
                  <a:pt x="407" y="266"/>
                </a:cubicBezTo>
                <a:cubicBezTo>
                  <a:pt x="407" y="283"/>
                  <a:pt x="399" y="293"/>
                  <a:pt x="381" y="293"/>
                </a:cubicBezTo>
                <a:cubicBezTo>
                  <a:pt x="372" y="293"/>
                  <a:pt x="354" y="283"/>
                  <a:pt x="354" y="266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275" y="204"/>
                  <a:pt x="275" y="204"/>
                  <a:pt x="275" y="204"/>
                </a:cubicBezTo>
                <a:cubicBezTo>
                  <a:pt x="275" y="266"/>
                  <a:pt x="275" y="266"/>
                  <a:pt x="275" y="266"/>
                </a:cubicBezTo>
                <a:cubicBezTo>
                  <a:pt x="275" y="328"/>
                  <a:pt x="328" y="381"/>
                  <a:pt x="381" y="381"/>
                </a:cubicBezTo>
                <a:cubicBezTo>
                  <a:pt x="443" y="381"/>
                  <a:pt x="496" y="328"/>
                  <a:pt x="496" y="266"/>
                </a:cubicBezTo>
                <a:cubicBezTo>
                  <a:pt x="496" y="204"/>
                  <a:pt x="496" y="204"/>
                  <a:pt x="496" y="204"/>
                </a:cubicBezTo>
                <a:lnTo>
                  <a:pt x="407" y="20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7" name="Freeform 68"/>
          <p:cNvSpPr>
            <a:spLocks noChangeArrowheads="1"/>
          </p:cNvSpPr>
          <p:nvPr/>
        </p:nvSpPr>
        <p:spPr bwMode="auto">
          <a:xfrm>
            <a:off x="2762739" y="2422312"/>
            <a:ext cx="261595" cy="256628"/>
          </a:xfrm>
          <a:custGeom>
            <a:avLst/>
            <a:gdLst>
              <a:gd name="T0" fmla="*/ 120244 w 461"/>
              <a:gd name="T1" fmla="*/ 86718 h 454"/>
              <a:gd name="T2" fmla="*/ 120244 w 461"/>
              <a:gd name="T3" fmla="*/ 86718 h 454"/>
              <a:gd name="T4" fmla="*/ 81613 w 461"/>
              <a:gd name="T5" fmla="*/ 29267 h 454"/>
              <a:gd name="T6" fmla="*/ 19043 w 461"/>
              <a:gd name="T7" fmla="*/ 101352 h 454"/>
              <a:gd name="T8" fmla="*/ 120244 w 461"/>
              <a:gd name="T9" fmla="*/ 86718 h 454"/>
              <a:gd name="T10" fmla="*/ 130037 w 461"/>
              <a:gd name="T11" fmla="*/ 125199 h 454"/>
              <a:gd name="T12" fmla="*/ 130037 w 461"/>
              <a:gd name="T13" fmla="*/ 125199 h 454"/>
              <a:gd name="T14" fmla="*/ 134934 w 461"/>
              <a:gd name="T15" fmla="*/ 120322 h 454"/>
              <a:gd name="T16" fmla="*/ 130037 w 461"/>
              <a:gd name="T17" fmla="*/ 106230 h 454"/>
              <a:gd name="T18" fmla="*/ 19043 w 461"/>
              <a:gd name="T19" fmla="*/ 120322 h 454"/>
              <a:gd name="T20" fmla="*/ 19043 w 461"/>
              <a:gd name="T21" fmla="*/ 120322 h 454"/>
              <a:gd name="T22" fmla="*/ 47880 w 461"/>
              <a:gd name="T23" fmla="*/ 192406 h 454"/>
              <a:gd name="T24" fmla="*/ 47880 w 461"/>
              <a:gd name="T25" fmla="*/ 192406 h 454"/>
              <a:gd name="T26" fmla="*/ 130037 w 461"/>
              <a:gd name="T27" fmla="*/ 125199 h 454"/>
              <a:gd name="T28" fmla="*/ 57673 w 461"/>
              <a:gd name="T29" fmla="*/ 207040 h 454"/>
              <a:gd name="T30" fmla="*/ 57673 w 461"/>
              <a:gd name="T31" fmla="*/ 207040 h 454"/>
              <a:gd name="T32" fmla="*/ 57673 w 461"/>
              <a:gd name="T33" fmla="*/ 207040 h 454"/>
              <a:gd name="T34" fmla="*/ 57673 w 461"/>
              <a:gd name="T35" fmla="*/ 202162 h 454"/>
              <a:gd name="T36" fmla="*/ 57673 w 461"/>
              <a:gd name="T37" fmla="*/ 207040 h 454"/>
              <a:gd name="T38" fmla="*/ 101201 w 461"/>
              <a:gd name="T39" fmla="*/ 19512 h 454"/>
              <a:gd name="T40" fmla="*/ 101201 w 461"/>
              <a:gd name="T41" fmla="*/ 19512 h 454"/>
              <a:gd name="T42" fmla="*/ 192607 w 461"/>
              <a:gd name="T43" fmla="*/ 43901 h 454"/>
              <a:gd name="T44" fmla="*/ 192607 w 461"/>
              <a:gd name="T45" fmla="*/ 43901 h 454"/>
              <a:gd name="T46" fmla="*/ 125685 w 461"/>
              <a:gd name="T47" fmla="*/ 15176 h 454"/>
              <a:gd name="T48" fmla="*/ 101201 w 461"/>
              <a:gd name="T49" fmla="*/ 19512 h 454"/>
              <a:gd name="T50" fmla="*/ 139287 w 461"/>
              <a:gd name="T51" fmla="*/ 81840 h 454"/>
              <a:gd name="T52" fmla="*/ 192607 w 461"/>
              <a:gd name="T53" fmla="*/ 43901 h 454"/>
              <a:gd name="T54" fmla="*/ 125685 w 461"/>
              <a:gd name="T55" fmla="*/ 245521 h 454"/>
              <a:gd name="T56" fmla="*/ 125685 w 461"/>
              <a:gd name="T57" fmla="*/ 245521 h 454"/>
              <a:gd name="T58" fmla="*/ 0 w 461"/>
              <a:gd name="T59" fmla="*/ 120322 h 454"/>
              <a:gd name="T60" fmla="*/ 125685 w 461"/>
              <a:gd name="T61" fmla="*/ 0 h 454"/>
              <a:gd name="T62" fmla="*/ 250281 w 461"/>
              <a:gd name="T63" fmla="*/ 120322 h 454"/>
              <a:gd name="T64" fmla="*/ 125685 w 461"/>
              <a:gd name="T65" fmla="*/ 245521 h 454"/>
              <a:gd name="T66" fmla="*/ 144184 w 461"/>
              <a:gd name="T67" fmla="*/ 139833 h 454"/>
              <a:gd name="T68" fmla="*/ 144184 w 461"/>
              <a:gd name="T69" fmla="*/ 139833 h 454"/>
              <a:gd name="T70" fmla="*/ 57673 w 461"/>
              <a:gd name="T71" fmla="*/ 207040 h 454"/>
              <a:gd name="T72" fmla="*/ 125685 w 461"/>
              <a:gd name="T73" fmla="*/ 226009 h 454"/>
              <a:gd name="T74" fmla="*/ 168668 w 461"/>
              <a:gd name="T75" fmla="*/ 221132 h 454"/>
              <a:gd name="T76" fmla="*/ 144184 w 461"/>
              <a:gd name="T77" fmla="*/ 139833 h 454"/>
              <a:gd name="T78" fmla="*/ 149624 w 461"/>
              <a:gd name="T79" fmla="*/ 96474 h 454"/>
              <a:gd name="T80" fmla="*/ 149624 w 461"/>
              <a:gd name="T81" fmla="*/ 96474 h 454"/>
              <a:gd name="T82" fmla="*/ 154521 w 461"/>
              <a:gd name="T83" fmla="*/ 110566 h 454"/>
              <a:gd name="T84" fmla="*/ 158874 w 461"/>
              <a:gd name="T85" fmla="*/ 115444 h 454"/>
              <a:gd name="T86" fmla="*/ 231238 w 461"/>
              <a:gd name="T87" fmla="*/ 120322 h 454"/>
              <a:gd name="T88" fmla="*/ 207298 w 461"/>
              <a:gd name="T89" fmla="*/ 53115 h 454"/>
              <a:gd name="T90" fmla="*/ 149624 w 461"/>
              <a:gd name="T91" fmla="*/ 96474 h 454"/>
              <a:gd name="T92" fmla="*/ 163771 w 461"/>
              <a:gd name="T93" fmla="*/ 134955 h 454"/>
              <a:gd name="T94" fmla="*/ 163771 w 461"/>
              <a:gd name="T95" fmla="*/ 134955 h 454"/>
              <a:gd name="T96" fmla="*/ 183358 w 461"/>
              <a:gd name="T97" fmla="*/ 211918 h 454"/>
              <a:gd name="T98" fmla="*/ 231238 w 461"/>
              <a:gd name="T99" fmla="*/ 139833 h 454"/>
              <a:gd name="T100" fmla="*/ 163771 w 461"/>
              <a:gd name="T101" fmla="*/ 134955 h 45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61" h="454">
                <a:moveTo>
                  <a:pt x="221" y="160"/>
                </a:moveTo>
                <a:lnTo>
                  <a:pt x="221" y="160"/>
                </a:lnTo>
                <a:cubicBezTo>
                  <a:pt x="186" y="98"/>
                  <a:pt x="150" y="54"/>
                  <a:pt x="150" y="54"/>
                </a:cubicBezTo>
                <a:cubicBezTo>
                  <a:pt x="88" y="72"/>
                  <a:pt x="53" y="125"/>
                  <a:pt x="35" y="187"/>
                </a:cubicBezTo>
                <a:cubicBezTo>
                  <a:pt x="44" y="187"/>
                  <a:pt x="124" y="187"/>
                  <a:pt x="221" y="160"/>
                </a:cubicBezTo>
                <a:close/>
                <a:moveTo>
                  <a:pt x="239" y="231"/>
                </a:moveTo>
                <a:lnTo>
                  <a:pt x="239" y="231"/>
                </a:lnTo>
                <a:cubicBezTo>
                  <a:pt x="248" y="222"/>
                  <a:pt x="248" y="222"/>
                  <a:pt x="248" y="222"/>
                </a:cubicBezTo>
                <a:cubicBezTo>
                  <a:pt x="248" y="213"/>
                  <a:pt x="239" y="204"/>
                  <a:pt x="239" y="196"/>
                </a:cubicBezTo>
                <a:cubicBezTo>
                  <a:pt x="133" y="222"/>
                  <a:pt x="35" y="222"/>
                  <a:pt x="35" y="222"/>
                </a:cubicBezTo>
                <a:cubicBezTo>
                  <a:pt x="35" y="275"/>
                  <a:pt x="53" y="319"/>
                  <a:pt x="88" y="355"/>
                </a:cubicBezTo>
                <a:cubicBezTo>
                  <a:pt x="88" y="355"/>
                  <a:pt x="141" y="258"/>
                  <a:pt x="239" y="231"/>
                </a:cubicBezTo>
                <a:close/>
                <a:moveTo>
                  <a:pt x="106" y="382"/>
                </a:moveTo>
                <a:lnTo>
                  <a:pt x="106" y="382"/>
                </a:lnTo>
                <a:cubicBezTo>
                  <a:pt x="106" y="382"/>
                  <a:pt x="106" y="382"/>
                  <a:pt x="106" y="373"/>
                </a:cubicBezTo>
                <a:cubicBezTo>
                  <a:pt x="106" y="382"/>
                  <a:pt x="106" y="382"/>
                  <a:pt x="106" y="382"/>
                </a:cubicBezTo>
                <a:close/>
                <a:moveTo>
                  <a:pt x="186" y="36"/>
                </a:moveTo>
                <a:lnTo>
                  <a:pt x="186" y="36"/>
                </a:lnTo>
                <a:close/>
                <a:moveTo>
                  <a:pt x="354" y="81"/>
                </a:moveTo>
                <a:lnTo>
                  <a:pt x="354" y="81"/>
                </a:lnTo>
                <a:cubicBezTo>
                  <a:pt x="328" y="45"/>
                  <a:pt x="284" y="28"/>
                  <a:pt x="231" y="28"/>
                </a:cubicBezTo>
                <a:cubicBezTo>
                  <a:pt x="212" y="28"/>
                  <a:pt x="194" y="36"/>
                  <a:pt x="186" y="36"/>
                </a:cubicBezTo>
                <a:cubicBezTo>
                  <a:pt x="186" y="36"/>
                  <a:pt x="221" y="89"/>
                  <a:pt x="256" y="151"/>
                </a:cubicBezTo>
                <a:cubicBezTo>
                  <a:pt x="328" y="125"/>
                  <a:pt x="354" y="81"/>
                  <a:pt x="354" y="81"/>
                </a:cubicBezTo>
                <a:close/>
                <a:moveTo>
                  <a:pt x="231" y="453"/>
                </a:moveTo>
                <a:lnTo>
                  <a:pt x="231" y="453"/>
                </a:lnTo>
                <a:cubicBezTo>
                  <a:pt x="106" y="453"/>
                  <a:pt x="0" y="355"/>
                  <a:pt x="0" y="222"/>
                </a:cubicBezTo>
                <a:cubicBezTo>
                  <a:pt x="0" y="98"/>
                  <a:pt x="106" y="0"/>
                  <a:pt x="231" y="0"/>
                </a:cubicBezTo>
                <a:cubicBezTo>
                  <a:pt x="354" y="0"/>
                  <a:pt x="460" y="98"/>
                  <a:pt x="460" y="222"/>
                </a:cubicBezTo>
                <a:cubicBezTo>
                  <a:pt x="460" y="355"/>
                  <a:pt x="354" y="453"/>
                  <a:pt x="231" y="453"/>
                </a:cubicBezTo>
                <a:close/>
                <a:moveTo>
                  <a:pt x="265" y="258"/>
                </a:moveTo>
                <a:lnTo>
                  <a:pt x="265" y="258"/>
                </a:lnTo>
                <a:cubicBezTo>
                  <a:pt x="150" y="302"/>
                  <a:pt x="115" y="382"/>
                  <a:pt x="106" y="382"/>
                </a:cubicBezTo>
                <a:cubicBezTo>
                  <a:pt x="141" y="408"/>
                  <a:pt x="186" y="417"/>
                  <a:pt x="231" y="417"/>
                </a:cubicBezTo>
                <a:cubicBezTo>
                  <a:pt x="256" y="417"/>
                  <a:pt x="284" y="417"/>
                  <a:pt x="310" y="408"/>
                </a:cubicBezTo>
                <a:cubicBezTo>
                  <a:pt x="301" y="391"/>
                  <a:pt x="292" y="329"/>
                  <a:pt x="265" y="258"/>
                </a:cubicBezTo>
                <a:close/>
                <a:moveTo>
                  <a:pt x="275" y="178"/>
                </a:moveTo>
                <a:lnTo>
                  <a:pt x="275" y="178"/>
                </a:lnTo>
                <a:cubicBezTo>
                  <a:pt x="275" y="187"/>
                  <a:pt x="284" y="196"/>
                  <a:pt x="284" y="204"/>
                </a:cubicBezTo>
                <a:cubicBezTo>
                  <a:pt x="284" y="213"/>
                  <a:pt x="284" y="213"/>
                  <a:pt x="292" y="213"/>
                </a:cubicBezTo>
                <a:cubicBezTo>
                  <a:pt x="354" y="213"/>
                  <a:pt x="425" y="222"/>
                  <a:pt x="425" y="222"/>
                </a:cubicBezTo>
                <a:cubicBezTo>
                  <a:pt x="425" y="178"/>
                  <a:pt x="407" y="134"/>
                  <a:pt x="381" y="98"/>
                </a:cubicBezTo>
                <a:cubicBezTo>
                  <a:pt x="381" y="107"/>
                  <a:pt x="346" y="151"/>
                  <a:pt x="275" y="178"/>
                </a:cubicBezTo>
                <a:close/>
                <a:moveTo>
                  <a:pt x="301" y="249"/>
                </a:moveTo>
                <a:lnTo>
                  <a:pt x="301" y="249"/>
                </a:lnTo>
                <a:cubicBezTo>
                  <a:pt x="328" y="319"/>
                  <a:pt x="337" y="373"/>
                  <a:pt x="337" y="391"/>
                </a:cubicBezTo>
                <a:cubicBezTo>
                  <a:pt x="381" y="355"/>
                  <a:pt x="416" y="311"/>
                  <a:pt x="425" y="258"/>
                </a:cubicBezTo>
                <a:cubicBezTo>
                  <a:pt x="416" y="258"/>
                  <a:pt x="363" y="240"/>
                  <a:pt x="301" y="24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8" name="Freeform 69"/>
          <p:cNvSpPr>
            <a:spLocks noChangeArrowheads="1"/>
          </p:cNvSpPr>
          <p:nvPr/>
        </p:nvSpPr>
        <p:spPr bwMode="auto">
          <a:xfrm>
            <a:off x="7242959" y="3018349"/>
            <a:ext cx="291397" cy="192057"/>
          </a:xfrm>
          <a:custGeom>
            <a:avLst/>
            <a:gdLst>
              <a:gd name="T0" fmla="*/ 110347 w 514"/>
              <a:gd name="T1" fmla="*/ 77365 h 338"/>
              <a:gd name="T2" fmla="*/ 110347 w 514"/>
              <a:gd name="T3" fmla="*/ 77365 h 338"/>
              <a:gd name="T4" fmla="*/ 134264 w 514"/>
              <a:gd name="T5" fmla="*/ 48489 h 338"/>
              <a:gd name="T6" fmla="*/ 86429 w 514"/>
              <a:gd name="T7" fmla="*/ 0 h 338"/>
              <a:gd name="T8" fmla="*/ 0 w 514"/>
              <a:gd name="T9" fmla="*/ 0 h 338"/>
              <a:gd name="T10" fmla="*/ 0 w 514"/>
              <a:gd name="T11" fmla="*/ 173798 h 338"/>
              <a:gd name="T12" fmla="*/ 86429 w 514"/>
              <a:gd name="T13" fmla="*/ 173798 h 338"/>
              <a:gd name="T14" fmla="*/ 139156 w 514"/>
              <a:gd name="T15" fmla="*/ 120951 h 338"/>
              <a:gd name="T16" fmla="*/ 110347 w 514"/>
              <a:gd name="T17" fmla="*/ 77365 h 338"/>
              <a:gd name="T18" fmla="*/ 38594 w 514"/>
              <a:gd name="T19" fmla="*/ 28876 h 338"/>
              <a:gd name="T20" fmla="*/ 38594 w 514"/>
              <a:gd name="T21" fmla="*/ 28876 h 338"/>
              <a:gd name="T22" fmla="*/ 86429 w 514"/>
              <a:gd name="T23" fmla="*/ 28876 h 338"/>
              <a:gd name="T24" fmla="*/ 101106 w 514"/>
              <a:gd name="T25" fmla="*/ 48489 h 338"/>
              <a:gd name="T26" fmla="*/ 81537 w 514"/>
              <a:gd name="T27" fmla="*/ 68103 h 338"/>
              <a:gd name="T28" fmla="*/ 38594 w 514"/>
              <a:gd name="T29" fmla="*/ 68103 h 338"/>
              <a:gd name="T30" fmla="*/ 38594 w 514"/>
              <a:gd name="T31" fmla="*/ 28876 h 338"/>
              <a:gd name="T32" fmla="*/ 86429 w 514"/>
              <a:gd name="T33" fmla="*/ 144923 h 338"/>
              <a:gd name="T34" fmla="*/ 86429 w 514"/>
              <a:gd name="T35" fmla="*/ 144923 h 338"/>
              <a:gd name="T36" fmla="*/ 38594 w 514"/>
              <a:gd name="T37" fmla="*/ 144923 h 338"/>
              <a:gd name="T38" fmla="*/ 38594 w 514"/>
              <a:gd name="T39" fmla="*/ 96978 h 338"/>
              <a:gd name="T40" fmla="*/ 86429 w 514"/>
              <a:gd name="T41" fmla="*/ 96978 h 338"/>
              <a:gd name="T42" fmla="*/ 105454 w 514"/>
              <a:gd name="T43" fmla="*/ 120951 h 338"/>
              <a:gd name="T44" fmla="*/ 86429 w 514"/>
              <a:gd name="T45" fmla="*/ 144923 h 338"/>
              <a:gd name="T46" fmla="*/ 211996 w 514"/>
              <a:gd name="T47" fmla="*/ 43586 h 338"/>
              <a:gd name="T48" fmla="*/ 211996 w 514"/>
              <a:gd name="T49" fmla="*/ 43586 h 338"/>
              <a:gd name="T50" fmla="*/ 144049 w 514"/>
              <a:gd name="T51" fmla="*/ 111144 h 338"/>
              <a:gd name="T52" fmla="*/ 211996 w 514"/>
              <a:gd name="T53" fmla="*/ 178702 h 338"/>
              <a:gd name="T54" fmla="*/ 269616 w 514"/>
              <a:gd name="T55" fmla="*/ 130757 h 338"/>
              <a:gd name="T56" fmla="*/ 240806 w 514"/>
              <a:gd name="T57" fmla="*/ 130757 h 338"/>
              <a:gd name="T58" fmla="*/ 211996 w 514"/>
              <a:gd name="T59" fmla="*/ 149826 h 338"/>
              <a:gd name="T60" fmla="*/ 183186 w 514"/>
              <a:gd name="T61" fmla="*/ 120951 h 338"/>
              <a:gd name="T62" fmla="*/ 269616 w 514"/>
              <a:gd name="T63" fmla="*/ 120951 h 338"/>
              <a:gd name="T64" fmla="*/ 211996 w 514"/>
              <a:gd name="T65" fmla="*/ 43586 h 338"/>
              <a:gd name="T66" fmla="*/ 235914 w 514"/>
              <a:gd name="T67" fmla="*/ 96978 h 338"/>
              <a:gd name="T68" fmla="*/ 235914 w 514"/>
              <a:gd name="T69" fmla="*/ 96978 h 338"/>
              <a:gd name="T70" fmla="*/ 183186 w 514"/>
              <a:gd name="T71" fmla="*/ 96978 h 338"/>
              <a:gd name="T72" fmla="*/ 211996 w 514"/>
              <a:gd name="T73" fmla="*/ 68103 h 338"/>
              <a:gd name="T74" fmla="*/ 235914 w 514"/>
              <a:gd name="T75" fmla="*/ 96978 h 338"/>
              <a:gd name="T76" fmla="*/ 245698 w 514"/>
              <a:gd name="T77" fmla="*/ 9807 h 338"/>
              <a:gd name="T78" fmla="*/ 245698 w 514"/>
              <a:gd name="T79" fmla="*/ 9807 h 338"/>
              <a:gd name="T80" fmla="*/ 173402 w 514"/>
              <a:gd name="T81" fmla="*/ 9807 h 338"/>
              <a:gd name="T82" fmla="*/ 173402 w 514"/>
              <a:gd name="T83" fmla="*/ 33779 h 338"/>
              <a:gd name="T84" fmla="*/ 245698 w 514"/>
              <a:gd name="T85" fmla="*/ 33779 h 338"/>
              <a:gd name="T86" fmla="*/ 245698 w 514"/>
              <a:gd name="T87" fmla="*/ 9807 h 33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14" h="338">
                <a:moveTo>
                  <a:pt x="203" y="142"/>
                </a:moveTo>
                <a:lnTo>
                  <a:pt x="203" y="142"/>
                </a:lnTo>
                <a:cubicBezTo>
                  <a:pt x="203" y="142"/>
                  <a:pt x="247" y="142"/>
                  <a:pt x="247" y="89"/>
                </a:cubicBezTo>
                <a:cubicBezTo>
                  <a:pt x="247" y="27"/>
                  <a:pt x="212" y="0"/>
                  <a:pt x="15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9"/>
                  <a:pt x="0" y="319"/>
                  <a:pt x="0" y="319"/>
                </a:cubicBezTo>
                <a:cubicBezTo>
                  <a:pt x="159" y="319"/>
                  <a:pt x="159" y="319"/>
                  <a:pt x="159" y="319"/>
                </a:cubicBezTo>
                <a:cubicBezTo>
                  <a:pt x="159" y="319"/>
                  <a:pt x="256" y="328"/>
                  <a:pt x="256" y="222"/>
                </a:cubicBezTo>
                <a:cubicBezTo>
                  <a:pt x="256" y="222"/>
                  <a:pt x="265" y="142"/>
                  <a:pt x="203" y="142"/>
                </a:cubicBezTo>
                <a:close/>
                <a:moveTo>
                  <a:pt x="71" y="53"/>
                </a:moveTo>
                <a:lnTo>
                  <a:pt x="71" y="53"/>
                </a:lnTo>
                <a:cubicBezTo>
                  <a:pt x="159" y="53"/>
                  <a:pt x="159" y="53"/>
                  <a:pt x="159" y="53"/>
                </a:cubicBezTo>
                <a:cubicBezTo>
                  <a:pt x="159" y="53"/>
                  <a:pt x="186" y="53"/>
                  <a:pt x="186" y="89"/>
                </a:cubicBezTo>
                <a:cubicBezTo>
                  <a:pt x="186" y="125"/>
                  <a:pt x="168" y="125"/>
                  <a:pt x="150" y="125"/>
                </a:cubicBezTo>
                <a:cubicBezTo>
                  <a:pt x="71" y="125"/>
                  <a:pt x="71" y="125"/>
                  <a:pt x="71" y="125"/>
                </a:cubicBezTo>
                <a:lnTo>
                  <a:pt x="71" y="53"/>
                </a:lnTo>
                <a:close/>
                <a:moveTo>
                  <a:pt x="159" y="266"/>
                </a:moveTo>
                <a:lnTo>
                  <a:pt x="159" y="266"/>
                </a:lnTo>
                <a:cubicBezTo>
                  <a:pt x="71" y="266"/>
                  <a:pt x="71" y="266"/>
                  <a:pt x="71" y="266"/>
                </a:cubicBezTo>
                <a:cubicBezTo>
                  <a:pt x="71" y="178"/>
                  <a:pt x="71" y="178"/>
                  <a:pt x="71" y="178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59" y="178"/>
                  <a:pt x="194" y="178"/>
                  <a:pt x="194" y="222"/>
                </a:cubicBezTo>
                <a:cubicBezTo>
                  <a:pt x="194" y="257"/>
                  <a:pt x="168" y="266"/>
                  <a:pt x="159" y="266"/>
                </a:cubicBezTo>
                <a:close/>
                <a:moveTo>
                  <a:pt x="390" y="80"/>
                </a:moveTo>
                <a:lnTo>
                  <a:pt x="390" y="80"/>
                </a:lnTo>
                <a:cubicBezTo>
                  <a:pt x="265" y="80"/>
                  <a:pt x="265" y="204"/>
                  <a:pt x="265" y="204"/>
                </a:cubicBezTo>
                <a:cubicBezTo>
                  <a:pt x="265" y="204"/>
                  <a:pt x="265" y="328"/>
                  <a:pt x="390" y="328"/>
                </a:cubicBezTo>
                <a:cubicBezTo>
                  <a:pt x="390" y="328"/>
                  <a:pt x="496" y="337"/>
                  <a:pt x="496" y="240"/>
                </a:cubicBezTo>
                <a:cubicBezTo>
                  <a:pt x="443" y="240"/>
                  <a:pt x="443" y="240"/>
                  <a:pt x="443" y="240"/>
                </a:cubicBezTo>
                <a:cubicBezTo>
                  <a:pt x="443" y="240"/>
                  <a:pt x="443" y="275"/>
                  <a:pt x="390" y="275"/>
                </a:cubicBezTo>
                <a:cubicBezTo>
                  <a:pt x="390" y="275"/>
                  <a:pt x="337" y="284"/>
                  <a:pt x="337" y="222"/>
                </a:cubicBezTo>
                <a:cubicBezTo>
                  <a:pt x="496" y="222"/>
                  <a:pt x="496" y="222"/>
                  <a:pt x="496" y="222"/>
                </a:cubicBezTo>
                <a:cubicBezTo>
                  <a:pt x="496" y="222"/>
                  <a:pt x="513" y="80"/>
                  <a:pt x="390" y="80"/>
                </a:cubicBezTo>
                <a:close/>
                <a:moveTo>
                  <a:pt x="434" y="178"/>
                </a:moveTo>
                <a:lnTo>
                  <a:pt x="434" y="178"/>
                </a:lnTo>
                <a:cubicBezTo>
                  <a:pt x="337" y="178"/>
                  <a:pt x="337" y="178"/>
                  <a:pt x="337" y="178"/>
                </a:cubicBezTo>
                <a:cubicBezTo>
                  <a:pt x="337" y="178"/>
                  <a:pt x="345" y="125"/>
                  <a:pt x="390" y="125"/>
                </a:cubicBezTo>
                <a:cubicBezTo>
                  <a:pt x="434" y="125"/>
                  <a:pt x="434" y="178"/>
                  <a:pt x="434" y="178"/>
                </a:cubicBezTo>
                <a:close/>
                <a:moveTo>
                  <a:pt x="452" y="18"/>
                </a:moveTo>
                <a:lnTo>
                  <a:pt x="452" y="18"/>
                </a:lnTo>
                <a:cubicBezTo>
                  <a:pt x="319" y="18"/>
                  <a:pt x="319" y="18"/>
                  <a:pt x="319" y="18"/>
                </a:cubicBezTo>
                <a:cubicBezTo>
                  <a:pt x="319" y="62"/>
                  <a:pt x="319" y="62"/>
                  <a:pt x="319" y="62"/>
                </a:cubicBezTo>
                <a:cubicBezTo>
                  <a:pt x="452" y="62"/>
                  <a:pt x="452" y="62"/>
                  <a:pt x="452" y="62"/>
                </a:cubicBezTo>
                <a:lnTo>
                  <a:pt x="452" y="1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29" name="Freeform 70"/>
          <p:cNvSpPr>
            <a:spLocks noChangeArrowheads="1"/>
          </p:cNvSpPr>
          <p:nvPr/>
        </p:nvSpPr>
        <p:spPr bwMode="auto">
          <a:xfrm>
            <a:off x="568987" y="2422312"/>
            <a:ext cx="158944" cy="256628"/>
          </a:xfrm>
          <a:custGeom>
            <a:avLst/>
            <a:gdLst>
              <a:gd name="T0" fmla="*/ 151863 w 284"/>
              <a:gd name="T1" fmla="*/ 230887 h 454"/>
              <a:gd name="T2" fmla="*/ 151863 w 284"/>
              <a:gd name="T3" fmla="*/ 230887 h 454"/>
              <a:gd name="T4" fmla="*/ 123423 w 284"/>
              <a:gd name="T5" fmla="*/ 245521 h 454"/>
              <a:gd name="T6" fmla="*/ 94982 w 284"/>
              <a:gd name="T7" fmla="*/ 245521 h 454"/>
              <a:gd name="T8" fmla="*/ 66541 w 284"/>
              <a:gd name="T9" fmla="*/ 240643 h 454"/>
              <a:gd name="T10" fmla="*/ 42930 w 284"/>
              <a:gd name="T11" fmla="*/ 230887 h 454"/>
              <a:gd name="T12" fmla="*/ 32734 w 284"/>
              <a:gd name="T13" fmla="*/ 211918 h 454"/>
              <a:gd name="T14" fmla="*/ 28441 w 284"/>
              <a:gd name="T15" fmla="*/ 188070 h 454"/>
              <a:gd name="T16" fmla="*/ 28441 w 284"/>
              <a:gd name="T17" fmla="*/ 101352 h 454"/>
              <a:gd name="T18" fmla="*/ 0 w 284"/>
              <a:gd name="T19" fmla="*/ 101352 h 454"/>
              <a:gd name="T20" fmla="*/ 0 w 284"/>
              <a:gd name="T21" fmla="*/ 62871 h 454"/>
              <a:gd name="T22" fmla="*/ 23611 w 284"/>
              <a:gd name="T23" fmla="*/ 53115 h 454"/>
              <a:gd name="T24" fmla="*/ 42930 w 284"/>
              <a:gd name="T25" fmla="*/ 29267 h 454"/>
              <a:gd name="T26" fmla="*/ 52052 w 284"/>
              <a:gd name="T27" fmla="*/ 0 h 454"/>
              <a:gd name="T28" fmla="*/ 85859 w 284"/>
              <a:gd name="T29" fmla="*/ 0 h 454"/>
              <a:gd name="T30" fmla="*/ 85859 w 284"/>
              <a:gd name="T31" fmla="*/ 62871 h 454"/>
              <a:gd name="T32" fmla="*/ 142741 w 284"/>
              <a:gd name="T33" fmla="*/ 62871 h 454"/>
              <a:gd name="T34" fmla="*/ 142741 w 284"/>
              <a:gd name="T35" fmla="*/ 101352 h 454"/>
              <a:gd name="T36" fmla="*/ 85859 w 284"/>
              <a:gd name="T37" fmla="*/ 101352 h 454"/>
              <a:gd name="T38" fmla="*/ 85859 w 284"/>
              <a:gd name="T39" fmla="*/ 163681 h 454"/>
              <a:gd name="T40" fmla="*/ 85859 w 284"/>
              <a:gd name="T41" fmla="*/ 192406 h 454"/>
              <a:gd name="T42" fmla="*/ 94982 w 284"/>
              <a:gd name="T43" fmla="*/ 202162 h 454"/>
              <a:gd name="T44" fmla="*/ 114300 w 284"/>
              <a:gd name="T45" fmla="*/ 207040 h 454"/>
              <a:gd name="T46" fmla="*/ 151863 w 284"/>
              <a:gd name="T47" fmla="*/ 192406 h 454"/>
              <a:gd name="T48" fmla="*/ 151863 w 284"/>
              <a:gd name="T49" fmla="*/ 230887 h 45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84" h="454">
                <a:moveTo>
                  <a:pt x="283" y="426"/>
                </a:moveTo>
                <a:lnTo>
                  <a:pt x="283" y="426"/>
                </a:lnTo>
                <a:cubicBezTo>
                  <a:pt x="257" y="435"/>
                  <a:pt x="239" y="444"/>
                  <a:pt x="230" y="453"/>
                </a:cubicBezTo>
                <a:cubicBezTo>
                  <a:pt x="213" y="453"/>
                  <a:pt x="195" y="453"/>
                  <a:pt x="177" y="453"/>
                </a:cubicBezTo>
                <a:cubicBezTo>
                  <a:pt x="160" y="453"/>
                  <a:pt x="142" y="453"/>
                  <a:pt x="124" y="444"/>
                </a:cubicBezTo>
                <a:cubicBezTo>
                  <a:pt x="106" y="444"/>
                  <a:pt x="88" y="435"/>
                  <a:pt x="80" y="426"/>
                </a:cubicBezTo>
                <a:cubicBezTo>
                  <a:pt x="71" y="417"/>
                  <a:pt x="61" y="400"/>
                  <a:pt x="61" y="391"/>
                </a:cubicBezTo>
                <a:cubicBezTo>
                  <a:pt x="53" y="382"/>
                  <a:pt x="53" y="364"/>
                  <a:pt x="53" y="347"/>
                </a:cubicBezTo>
                <a:cubicBezTo>
                  <a:pt x="53" y="187"/>
                  <a:pt x="53" y="187"/>
                  <a:pt x="53" y="187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16"/>
                  <a:pt x="0" y="116"/>
                  <a:pt x="0" y="116"/>
                </a:cubicBezTo>
                <a:cubicBezTo>
                  <a:pt x="17" y="116"/>
                  <a:pt x="35" y="107"/>
                  <a:pt x="44" y="98"/>
                </a:cubicBezTo>
                <a:cubicBezTo>
                  <a:pt x="61" y="81"/>
                  <a:pt x="71" y="72"/>
                  <a:pt x="80" y="54"/>
                </a:cubicBezTo>
                <a:cubicBezTo>
                  <a:pt x="88" y="36"/>
                  <a:pt x="88" y="19"/>
                  <a:pt x="97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266" y="116"/>
                  <a:pt x="266" y="116"/>
                  <a:pt x="266" y="116"/>
                </a:cubicBezTo>
                <a:cubicBezTo>
                  <a:pt x="266" y="187"/>
                  <a:pt x="266" y="187"/>
                  <a:pt x="266" y="187"/>
                </a:cubicBezTo>
                <a:cubicBezTo>
                  <a:pt x="160" y="187"/>
                  <a:pt x="160" y="187"/>
                  <a:pt x="160" y="187"/>
                </a:cubicBezTo>
                <a:cubicBezTo>
                  <a:pt x="160" y="302"/>
                  <a:pt x="160" y="302"/>
                  <a:pt x="160" y="302"/>
                </a:cubicBezTo>
                <a:cubicBezTo>
                  <a:pt x="160" y="329"/>
                  <a:pt x="160" y="347"/>
                  <a:pt x="160" y="355"/>
                </a:cubicBezTo>
                <a:cubicBezTo>
                  <a:pt x="168" y="364"/>
                  <a:pt x="168" y="364"/>
                  <a:pt x="177" y="373"/>
                </a:cubicBezTo>
                <a:cubicBezTo>
                  <a:pt x="186" y="373"/>
                  <a:pt x="195" y="382"/>
                  <a:pt x="213" y="382"/>
                </a:cubicBezTo>
                <a:cubicBezTo>
                  <a:pt x="230" y="382"/>
                  <a:pt x="257" y="373"/>
                  <a:pt x="283" y="355"/>
                </a:cubicBezTo>
                <a:lnTo>
                  <a:pt x="283" y="426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0" name="Freeform 71"/>
          <p:cNvSpPr>
            <a:spLocks noChangeArrowheads="1"/>
          </p:cNvSpPr>
          <p:nvPr/>
        </p:nvSpPr>
        <p:spPr bwMode="auto">
          <a:xfrm>
            <a:off x="1075619" y="2417345"/>
            <a:ext cx="271529" cy="266561"/>
          </a:xfrm>
          <a:custGeom>
            <a:avLst/>
            <a:gdLst>
              <a:gd name="T0" fmla="*/ 129633 w 480"/>
              <a:gd name="T1" fmla="*/ 0 h 471"/>
              <a:gd name="T2" fmla="*/ 129633 w 480"/>
              <a:gd name="T3" fmla="*/ 0 h 471"/>
              <a:gd name="T4" fmla="*/ 0 w 480"/>
              <a:gd name="T5" fmla="*/ 125352 h 471"/>
              <a:gd name="T6" fmla="*/ 129633 w 480"/>
              <a:gd name="T7" fmla="*/ 255044 h 471"/>
              <a:gd name="T8" fmla="*/ 259808 w 480"/>
              <a:gd name="T9" fmla="*/ 125352 h 471"/>
              <a:gd name="T10" fmla="*/ 129633 w 480"/>
              <a:gd name="T11" fmla="*/ 0 h 471"/>
              <a:gd name="T12" fmla="*/ 163261 w 480"/>
              <a:gd name="T13" fmla="*/ 183415 h 471"/>
              <a:gd name="T14" fmla="*/ 163261 w 480"/>
              <a:gd name="T15" fmla="*/ 183415 h 471"/>
              <a:gd name="T16" fmla="*/ 148616 w 480"/>
              <a:gd name="T17" fmla="*/ 188299 h 471"/>
              <a:gd name="T18" fmla="*/ 134514 w 480"/>
              <a:gd name="T19" fmla="*/ 188299 h 471"/>
              <a:gd name="T20" fmla="*/ 119869 w 480"/>
              <a:gd name="T21" fmla="*/ 188299 h 471"/>
              <a:gd name="T22" fmla="*/ 110649 w 480"/>
              <a:gd name="T23" fmla="*/ 183415 h 471"/>
              <a:gd name="T24" fmla="*/ 100886 w 480"/>
              <a:gd name="T25" fmla="*/ 173647 h 471"/>
              <a:gd name="T26" fmla="*/ 100886 w 480"/>
              <a:gd name="T27" fmla="*/ 158996 h 471"/>
              <a:gd name="T28" fmla="*/ 100886 w 480"/>
              <a:gd name="T29" fmla="*/ 115584 h 471"/>
              <a:gd name="T30" fmla="*/ 86241 w 480"/>
              <a:gd name="T31" fmla="*/ 115584 h 471"/>
              <a:gd name="T32" fmla="*/ 86241 w 480"/>
              <a:gd name="T33" fmla="*/ 96591 h 471"/>
              <a:gd name="T34" fmla="*/ 100886 w 480"/>
              <a:gd name="T35" fmla="*/ 91707 h 471"/>
              <a:gd name="T36" fmla="*/ 110649 w 480"/>
              <a:gd name="T37" fmla="*/ 81940 h 471"/>
              <a:gd name="T38" fmla="*/ 115530 w 480"/>
              <a:gd name="T39" fmla="*/ 62947 h 471"/>
              <a:gd name="T40" fmla="*/ 129633 w 480"/>
              <a:gd name="T41" fmla="*/ 62947 h 471"/>
              <a:gd name="T42" fmla="*/ 129633 w 480"/>
              <a:gd name="T43" fmla="*/ 96591 h 471"/>
              <a:gd name="T44" fmla="*/ 158380 w 480"/>
              <a:gd name="T45" fmla="*/ 96591 h 471"/>
              <a:gd name="T46" fmla="*/ 158380 w 480"/>
              <a:gd name="T47" fmla="*/ 115584 h 471"/>
              <a:gd name="T48" fmla="*/ 129633 w 480"/>
              <a:gd name="T49" fmla="*/ 115584 h 471"/>
              <a:gd name="T50" fmla="*/ 129633 w 480"/>
              <a:gd name="T51" fmla="*/ 149228 h 471"/>
              <a:gd name="T52" fmla="*/ 129633 w 480"/>
              <a:gd name="T53" fmla="*/ 164422 h 471"/>
              <a:gd name="T54" fmla="*/ 134514 w 480"/>
              <a:gd name="T55" fmla="*/ 168763 h 471"/>
              <a:gd name="T56" fmla="*/ 144277 w 480"/>
              <a:gd name="T57" fmla="*/ 168763 h 471"/>
              <a:gd name="T58" fmla="*/ 163261 w 480"/>
              <a:gd name="T59" fmla="*/ 164422 h 471"/>
              <a:gd name="T60" fmla="*/ 163261 w 480"/>
              <a:gd name="T61" fmla="*/ 183415 h 47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01" y="338"/>
                </a:moveTo>
                <a:lnTo>
                  <a:pt x="301" y="338"/>
                </a:lnTo>
                <a:cubicBezTo>
                  <a:pt x="292" y="347"/>
                  <a:pt x="283" y="347"/>
                  <a:pt x="274" y="347"/>
                </a:cubicBezTo>
                <a:cubicBezTo>
                  <a:pt x="266" y="347"/>
                  <a:pt x="257" y="347"/>
                  <a:pt x="248" y="347"/>
                </a:cubicBezTo>
                <a:cubicBezTo>
                  <a:pt x="239" y="347"/>
                  <a:pt x="230" y="347"/>
                  <a:pt x="221" y="347"/>
                </a:cubicBezTo>
                <a:cubicBezTo>
                  <a:pt x="213" y="347"/>
                  <a:pt x="204" y="338"/>
                  <a:pt x="204" y="338"/>
                </a:cubicBezTo>
                <a:cubicBezTo>
                  <a:pt x="195" y="328"/>
                  <a:pt x="195" y="328"/>
                  <a:pt x="186" y="320"/>
                </a:cubicBezTo>
                <a:cubicBezTo>
                  <a:pt x="186" y="311"/>
                  <a:pt x="186" y="303"/>
                  <a:pt x="186" y="293"/>
                </a:cubicBezTo>
                <a:cubicBezTo>
                  <a:pt x="186" y="213"/>
                  <a:pt x="186" y="213"/>
                  <a:pt x="186" y="213"/>
                </a:cubicBezTo>
                <a:cubicBezTo>
                  <a:pt x="159" y="213"/>
                  <a:pt x="159" y="213"/>
                  <a:pt x="159" y="213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68" y="178"/>
                  <a:pt x="177" y="178"/>
                  <a:pt x="186" y="169"/>
                </a:cubicBezTo>
                <a:cubicBezTo>
                  <a:pt x="195" y="160"/>
                  <a:pt x="195" y="160"/>
                  <a:pt x="204" y="151"/>
                </a:cubicBezTo>
                <a:cubicBezTo>
                  <a:pt x="204" y="143"/>
                  <a:pt x="204" y="134"/>
                  <a:pt x="213" y="116"/>
                </a:cubicBezTo>
                <a:cubicBezTo>
                  <a:pt x="239" y="116"/>
                  <a:pt x="239" y="116"/>
                  <a:pt x="239" y="116"/>
                </a:cubicBezTo>
                <a:cubicBezTo>
                  <a:pt x="239" y="178"/>
                  <a:pt x="239" y="178"/>
                  <a:pt x="239" y="178"/>
                </a:cubicBezTo>
                <a:cubicBezTo>
                  <a:pt x="292" y="178"/>
                  <a:pt x="292" y="178"/>
                  <a:pt x="292" y="178"/>
                </a:cubicBezTo>
                <a:cubicBezTo>
                  <a:pt x="292" y="213"/>
                  <a:pt x="292" y="213"/>
                  <a:pt x="292" y="213"/>
                </a:cubicBezTo>
                <a:cubicBezTo>
                  <a:pt x="239" y="213"/>
                  <a:pt x="239" y="213"/>
                  <a:pt x="239" y="213"/>
                </a:cubicBezTo>
                <a:cubicBezTo>
                  <a:pt x="239" y="275"/>
                  <a:pt x="239" y="275"/>
                  <a:pt x="239" y="275"/>
                </a:cubicBezTo>
                <a:cubicBezTo>
                  <a:pt x="239" y="284"/>
                  <a:pt x="239" y="293"/>
                  <a:pt x="239" y="303"/>
                </a:cubicBezTo>
                <a:cubicBezTo>
                  <a:pt x="248" y="303"/>
                  <a:pt x="248" y="303"/>
                  <a:pt x="248" y="311"/>
                </a:cubicBezTo>
                <a:cubicBezTo>
                  <a:pt x="257" y="311"/>
                  <a:pt x="266" y="311"/>
                  <a:pt x="266" y="311"/>
                </a:cubicBezTo>
                <a:cubicBezTo>
                  <a:pt x="283" y="311"/>
                  <a:pt x="292" y="311"/>
                  <a:pt x="301" y="303"/>
                </a:cubicBezTo>
                <a:lnTo>
                  <a:pt x="301" y="338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1" name="Freeform 72"/>
          <p:cNvSpPr>
            <a:spLocks noChangeArrowheads="1"/>
          </p:cNvSpPr>
          <p:nvPr/>
        </p:nvSpPr>
        <p:spPr bwMode="auto">
          <a:xfrm>
            <a:off x="519318" y="1882566"/>
            <a:ext cx="261595" cy="215236"/>
          </a:xfrm>
          <a:custGeom>
            <a:avLst/>
            <a:gdLst>
              <a:gd name="T0" fmla="*/ 168302 w 462"/>
              <a:gd name="T1" fmla="*/ 119622 h 383"/>
              <a:gd name="T2" fmla="*/ 168302 w 462"/>
              <a:gd name="T3" fmla="*/ 119622 h 383"/>
              <a:gd name="T4" fmla="*/ 149301 w 462"/>
              <a:gd name="T5" fmla="*/ 143331 h 383"/>
              <a:gd name="T6" fmla="*/ 168302 w 462"/>
              <a:gd name="T7" fmla="*/ 167040 h 383"/>
              <a:gd name="T8" fmla="*/ 182961 w 462"/>
              <a:gd name="T9" fmla="*/ 143331 h 383"/>
              <a:gd name="T10" fmla="*/ 168302 w 462"/>
              <a:gd name="T11" fmla="*/ 119622 h 383"/>
              <a:gd name="T12" fmla="*/ 225851 w 462"/>
              <a:gd name="T13" fmla="*/ 57656 h 383"/>
              <a:gd name="T14" fmla="*/ 225851 w 462"/>
              <a:gd name="T15" fmla="*/ 57656 h 383"/>
              <a:gd name="T16" fmla="*/ 221508 w 462"/>
              <a:gd name="T17" fmla="*/ 0 h 383"/>
              <a:gd name="T18" fmla="*/ 159073 w 462"/>
              <a:gd name="T19" fmla="*/ 24248 h 383"/>
              <a:gd name="T20" fmla="*/ 125413 w 462"/>
              <a:gd name="T21" fmla="*/ 24248 h 383"/>
              <a:gd name="T22" fmla="*/ 91752 w 462"/>
              <a:gd name="T23" fmla="*/ 24248 h 383"/>
              <a:gd name="T24" fmla="*/ 28774 w 462"/>
              <a:gd name="T25" fmla="*/ 0 h 383"/>
              <a:gd name="T26" fmla="*/ 19545 w 462"/>
              <a:gd name="T27" fmla="*/ 57656 h 383"/>
              <a:gd name="T28" fmla="*/ 0 w 462"/>
              <a:gd name="T29" fmla="*/ 109923 h 383"/>
              <a:gd name="T30" fmla="*/ 100981 w 462"/>
              <a:gd name="T31" fmla="*/ 205836 h 383"/>
              <a:gd name="T32" fmla="*/ 125413 w 462"/>
              <a:gd name="T33" fmla="*/ 205836 h 383"/>
              <a:gd name="T34" fmla="*/ 149301 w 462"/>
              <a:gd name="T35" fmla="*/ 205836 h 383"/>
              <a:gd name="T36" fmla="*/ 250282 w 462"/>
              <a:gd name="T37" fmla="*/ 109923 h 383"/>
              <a:gd name="T38" fmla="*/ 225851 w 462"/>
              <a:gd name="T39" fmla="*/ 57656 h 383"/>
              <a:gd name="T40" fmla="*/ 125413 w 462"/>
              <a:gd name="T41" fmla="*/ 196137 h 383"/>
              <a:gd name="T42" fmla="*/ 125413 w 462"/>
              <a:gd name="T43" fmla="*/ 196137 h 383"/>
              <a:gd name="T44" fmla="*/ 125413 w 462"/>
              <a:gd name="T45" fmla="*/ 196137 h 383"/>
              <a:gd name="T46" fmla="*/ 33660 w 462"/>
              <a:gd name="T47" fmla="*/ 138481 h 383"/>
              <a:gd name="T48" fmla="*/ 48319 w 462"/>
              <a:gd name="T49" fmla="*/ 109923 h 383"/>
              <a:gd name="T50" fmla="*/ 125413 w 462"/>
              <a:gd name="T51" fmla="*/ 100763 h 383"/>
              <a:gd name="T52" fmla="*/ 125413 w 462"/>
              <a:gd name="T53" fmla="*/ 100763 h 383"/>
              <a:gd name="T54" fmla="*/ 125413 w 462"/>
              <a:gd name="T55" fmla="*/ 100763 h 383"/>
              <a:gd name="T56" fmla="*/ 201963 w 462"/>
              <a:gd name="T57" fmla="*/ 109923 h 383"/>
              <a:gd name="T58" fmla="*/ 216622 w 462"/>
              <a:gd name="T59" fmla="*/ 138481 h 383"/>
              <a:gd name="T60" fmla="*/ 125413 w 462"/>
              <a:gd name="T61" fmla="*/ 196137 h 383"/>
              <a:gd name="T62" fmla="*/ 81437 w 462"/>
              <a:gd name="T63" fmla="*/ 119622 h 383"/>
              <a:gd name="T64" fmla="*/ 81437 w 462"/>
              <a:gd name="T65" fmla="*/ 119622 h 383"/>
              <a:gd name="T66" fmla="*/ 62435 w 462"/>
              <a:gd name="T67" fmla="*/ 143331 h 383"/>
              <a:gd name="T68" fmla="*/ 81437 w 462"/>
              <a:gd name="T69" fmla="*/ 167040 h 383"/>
              <a:gd name="T70" fmla="*/ 100981 w 462"/>
              <a:gd name="T71" fmla="*/ 143331 h 383"/>
              <a:gd name="T72" fmla="*/ 81437 w 462"/>
              <a:gd name="T73" fmla="*/ 119622 h 38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62" h="383">
                <a:moveTo>
                  <a:pt x="310" y="222"/>
                </a:moveTo>
                <a:lnTo>
                  <a:pt x="310" y="222"/>
                </a:lnTo>
                <a:cubicBezTo>
                  <a:pt x="293" y="222"/>
                  <a:pt x="275" y="240"/>
                  <a:pt x="275" y="266"/>
                </a:cubicBezTo>
                <a:cubicBezTo>
                  <a:pt x="275" y="294"/>
                  <a:pt x="293" y="310"/>
                  <a:pt x="310" y="310"/>
                </a:cubicBezTo>
                <a:cubicBezTo>
                  <a:pt x="328" y="310"/>
                  <a:pt x="337" y="294"/>
                  <a:pt x="337" y="266"/>
                </a:cubicBezTo>
                <a:cubicBezTo>
                  <a:pt x="337" y="240"/>
                  <a:pt x="328" y="222"/>
                  <a:pt x="310" y="222"/>
                </a:cubicBezTo>
                <a:close/>
                <a:moveTo>
                  <a:pt x="416" y="107"/>
                </a:moveTo>
                <a:lnTo>
                  <a:pt x="416" y="107"/>
                </a:lnTo>
                <a:cubicBezTo>
                  <a:pt x="425" y="98"/>
                  <a:pt x="425" y="45"/>
                  <a:pt x="408" y="0"/>
                </a:cubicBezTo>
                <a:cubicBezTo>
                  <a:pt x="408" y="0"/>
                  <a:pt x="363" y="0"/>
                  <a:pt x="293" y="45"/>
                </a:cubicBezTo>
                <a:cubicBezTo>
                  <a:pt x="275" y="45"/>
                  <a:pt x="257" y="45"/>
                  <a:pt x="231" y="45"/>
                </a:cubicBezTo>
                <a:cubicBezTo>
                  <a:pt x="204" y="45"/>
                  <a:pt x="177" y="45"/>
                  <a:pt x="169" y="45"/>
                </a:cubicBezTo>
                <a:cubicBezTo>
                  <a:pt x="97" y="0"/>
                  <a:pt x="53" y="0"/>
                  <a:pt x="53" y="0"/>
                </a:cubicBezTo>
                <a:cubicBezTo>
                  <a:pt x="36" y="45"/>
                  <a:pt x="36" y="98"/>
                  <a:pt x="36" y="107"/>
                </a:cubicBezTo>
                <a:cubicBezTo>
                  <a:pt x="18" y="134"/>
                  <a:pt x="0" y="160"/>
                  <a:pt x="0" y="204"/>
                </a:cubicBezTo>
                <a:cubicBezTo>
                  <a:pt x="0" y="382"/>
                  <a:pt x="150" y="382"/>
                  <a:pt x="186" y="382"/>
                </a:cubicBezTo>
                <a:cubicBezTo>
                  <a:pt x="195" y="382"/>
                  <a:pt x="213" y="382"/>
                  <a:pt x="231" y="382"/>
                </a:cubicBezTo>
                <a:cubicBezTo>
                  <a:pt x="249" y="382"/>
                  <a:pt x="266" y="382"/>
                  <a:pt x="275" y="382"/>
                </a:cubicBezTo>
                <a:cubicBezTo>
                  <a:pt x="310" y="382"/>
                  <a:pt x="461" y="382"/>
                  <a:pt x="461" y="204"/>
                </a:cubicBezTo>
                <a:cubicBezTo>
                  <a:pt x="461" y="160"/>
                  <a:pt x="443" y="134"/>
                  <a:pt x="416" y="107"/>
                </a:cubicBezTo>
                <a:close/>
                <a:moveTo>
                  <a:pt x="231" y="364"/>
                </a:moveTo>
                <a:lnTo>
                  <a:pt x="231" y="364"/>
                </a:lnTo>
                <a:cubicBezTo>
                  <a:pt x="133" y="364"/>
                  <a:pt x="62" y="355"/>
                  <a:pt x="62" y="257"/>
                </a:cubicBezTo>
                <a:cubicBezTo>
                  <a:pt x="62" y="240"/>
                  <a:pt x="71" y="213"/>
                  <a:pt x="89" y="204"/>
                </a:cubicBezTo>
                <a:cubicBezTo>
                  <a:pt x="115" y="169"/>
                  <a:pt x="169" y="187"/>
                  <a:pt x="231" y="187"/>
                </a:cubicBezTo>
                <a:cubicBezTo>
                  <a:pt x="293" y="187"/>
                  <a:pt x="337" y="169"/>
                  <a:pt x="372" y="204"/>
                </a:cubicBezTo>
                <a:cubicBezTo>
                  <a:pt x="390" y="213"/>
                  <a:pt x="399" y="240"/>
                  <a:pt x="399" y="257"/>
                </a:cubicBezTo>
                <a:cubicBezTo>
                  <a:pt x="399" y="355"/>
                  <a:pt x="328" y="364"/>
                  <a:pt x="231" y="364"/>
                </a:cubicBezTo>
                <a:close/>
                <a:moveTo>
                  <a:pt x="150" y="222"/>
                </a:moveTo>
                <a:lnTo>
                  <a:pt x="150" y="222"/>
                </a:lnTo>
                <a:cubicBezTo>
                  <a:pt x="133" y="222"/>
                  <a:pt x="115" y="240"/>
                  <a:pt x="115" y="266"/>
                </a:cubicBezTo>
                <a:cubicBezTo>
                  <a:pt x="115" y="294"/>
                  <a:pt x="133" y="310"/>
                  <a:pt x="150" y="310"/>
                </a:cubicBezTo>
                <a:cubicBezTo>
                  <a:pt x="169" y="310"/>
                  <a:pt x="186" y="294"/>
                  <a:pt x="186" y="266"/>
                </a:cubicBezTo>
                <a:cubicBezTo>
                  <a:pt x="186" y="240"/>
                  <a:pt x="169" y="222"/>
                  <a:pt x="150" y="22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2" name="Freeform 73"/>
          <p:cNvSpPr>
            <a:spLocks noChangeArrowheads="1"/>
          </p:cNvSpPr>
          <p:nvPr/>
        </p:nvSpPr>
        <p:spPr bwMode="auto">
          <a:xfrm>
            <a:off x="1075619" y="1856075"/>
            <a:ext cx="271529" cy="268217"/>
          </a:xfrm>
          <a:custGeom>
            <a:avLst/>
            <a:gdLst>
              <a:gd name="T0" fmla="*/ 129633 w 480"/>
              <a:gd name="T1" fmla="*/ 126130 h 471"/>
              <a:gd name="T2" fmla="*/ 129633 w 480"/>
              <a:gd name="T3" fmla="*/ 126130 h 471"/>
              <a:gd name="T4" fmla="*/ 129633 w 480"/>
              <a:gd name="T5" fmla="*/ 126130 h 471"/>
              <a:gd name="T6" fmla="*/ 129633 w 480"/>
              <a:gd name="T7" fmla="*/ 126130 h 471"/>
              <a:gd name="T8" fmla="*/ 91123 w 480"/>
              <a:gd name="T9" fmla="*/ 131045 h 471"/>
              <a:gd name="T10" fmla="*/ 81902 w 480"/>
              <a:gd name="T11" fmla="*/ 145241 h 471"/>
              <a:gd name="T12" fmla="*/ 129633 w 480"/>
              <a:gd name="T13" fmla="*/ 174180 h 471"/>
              <a:gd name="T14" fmla="*/ 129633 w 480"/>
              <a:gd name="T15" fmla="*/ 174180 h 471"/>
              <a:gd name="T16" fmla="*/ 173024 w 480"/>
              <a:gd name="T17" fmla="*/ 145241 h 471"/>
              <a:gd name="T18" fmla="*/ 168143 w 480"/>
              <a:gd name="T19" fmla="*/ 131045 h 471"/>
              <a:gd name="T20" fmla="*/ 129633 w 480"/>
              <a:gd name="T21" fmla="*/ 126130 h 471"/>
              <a:gd name="T22" fmla="*/ 105767 w 480"/>
              <a:gd name="T23" fmla="*/ 159984 h 471"/>
              <a:gd name="T24" fmla="*/ 105767 w 480"/>
              <a:gd name="T25" fmla="*/ 159984 h 471"/>
              <a:gd name="T26" fmla="*/ 100886 w 480"/>
              <a:gd name="T27" fmla="*/ 150155 h 471"/>
              <a:gd name="T28" fmla="*/ 105767 w 480"/>
              <a:gd name="T29" fmla="*/ 135413 h 471"/>
              <a:gd name="T30" fmla="*/ 115530 w 480"/>
              <a:gd name="T31" fmla="*/ 150155 h 471"/>
              <a:gd name="T32" fmla="*/ 105767 w 480"/>
              <a:gd name="T33" fmla="*/ 159984 h 471"/>
              <a:gd name="T34" fmla="*/ 148616 w 480"/>
              <a:gd name="T35" fmla="*/ 159984 h 471"/>
              <a:gd name="T36" fmla="*/ 148616 w 480"/>
              <a:gd name="T37" fmla="*/ 159984 h 471"/>
              <a:gd name="T38" fmla="*/ 144277 w 480"/>
              <a:gd name="T39" fmla="*/ 150155 h 471"/>
              <a:gd name="T40" fmla="*/ 148616 w 480"/>
              <a:gd name="T41" fmla="*/ 135413 h 471"/>
              <a:gd name="T42" fmla="*/ 158380 w 480"/>
              <a:gd name="T43" fmla="*/ 150155 h 471"/>
              <a:gd name="T44" fmla="*/ 148616 w 480"/>
              <a:gd name="T45" fmla="*/ 159984 h 471"/>
              <a:gd name="T46" fmla="*/ 129633 w 480"/>
              <a:gd name="T47" fmla="*/ 0 h 471"/>
              <a:gd name="T48" fmla="*/ 129633 w 480"/>
              <a:gd name="T49" fmla="*/ 0 h 471"/>
              <a:gd name="T50" fmla="*/ 0 w 480"/>
              <a:gd name="T51" fmla="*/ 126130 h 471"/>
              <a:gd name="T52" fmla="*/ 129633 w 480"/>
              <a:gd name="T53" fmla="*/ 256629 h 471"/>
              <a:gd name="T54" fmla="*/ 259808 w 480"/>
              <a:gd name="T55" fmla="*/ 126130 h 471"/>
              <a:gd name="T56" fmla="*/ 129633 w 480"/>
              <a:gd name="T57" fmla="*/ 0 h 471"/>
              <a:gd name="T58" fmla="*/ 139396 w 480"/>
              <a:gd name="T59" fmla="*/ 179094 h 471"/>
              <a:gd name="T60" fmla="*/ 139396 w 480"/>
              <a:gd name="T61" fmla="*/ 179094 h 471"/>
              <a:gd name="T62" fmla="*/ 129633 w 480"/>
              <a:gd name="T63" fmla="*/ 179094 h 471"/>
              <a:gd name="T64" fmla="*/ 115530 w 480"/>
              <a:gd name="T65" fmla="*/ 179094 h 471"/>
              <a:gd name="T66" fmla="*/ 66715 w 480"/>
              <a:gd name="T67" fmla="*/ 131045 h 471"/>
              <a:gd name="T68" fmla="*/ 77020 w 480"/>
              <a:gd name="T69" fmla="*/ 106474 h 471"/>
              <a:gd name="T70" fmla="*/ 81902 w 480"/>
              <a:gd name="T71" fmla="*/ 73167 h 471"/>
              <a:gd name="T72" fmla="*/ 110649 w 480"/>
              <a:gd name="T73" fmla="*/ 87363 h 471"/>
              <a:gd name="T74" fmla="*/ 129633 w 480"/>
              <a:gd name="T75" fmla="*/ 87363 h 471"/>
              <a:gd name="T76" fmla="*/ 144277 w 480"/>
              <a:gd name="T77" fmla="*/ 87363 h 471"/>
              <a:gd name="T78" fmla="*/ 177363 w 480"/>
              <a:gd name="T79" fmla="*/ 73167 h 471"/>
              <a:gd name="T80" fmla="*/ 182245 w 480"/>
              <a:gd name="T81" fmla="*/ 106474 h 471"/>
              <a:gd name="T82" fmla="*/ 192008 w 480"/>
              <a:gd name="T83" fmla="*/ 131045 h 471"/>
              <a:gd name="T84" fmla="*/ 139396 w 480"/>
              <a:gd name="T85" fmla="*/ 179094 h 47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80" h="471">
                <a:moveTo>
                  <a:pt x="239" y="231"/>
                </a:moveTo>
                <a:lnTo>
                  <a:pt x="239" y="231"/>
                </a:lnTo>
                <a:cubicBezTo>
                  <a:pt x="213" y="231"/>
                  <a:pt x="186" y="222"/>
                  <a:pt x="168" y="240"/>
                </a:cubicBezTo>
                <a:cubicBezTo>
                  <a:pt x="159" y="248"/>
                  <a:pt x="151" y="257"/>
                  <a:pt x="151" y="266"/>
                </a:cubicBezTo>
                <a:cubicBezTo>
                  <a:pt x="151" y="319"/>
                  <a:pt x="195" y="319"/>
                  <a:pt x="239" y="319"/>
                </a:cubicBezTo>
                <a:cubicBezTo>
                  <a:pt x="283" y="319"/>
                  <a:pt x="319" y="319"/>
                  <a:pt x="319" y="266"/>
                </a:cubicBezTo>
                <a:cubicBezTo>
                  <a:pt x="319" y="257"/>
                  <a:pt x="319" y="248"/>
                  <a:pt x="310" y="240"/>
                </a:cubicBezTo>
                <a:cubicBezTo>
                  <a:pt x="292" y="222"/>
                  <a:pt x="266" y="231"/>
                  <a:pt x="239" y="231"/>
                </a:cubicBezTo>
                <a:close/>
                <a:moveTo>
                  <a:pt x="195" y="293"/>
                </a:moveTo>
                <a:lnTo>
                  <a:pt x="195" y="293"/>
                </a:lnTo>
                <a:cubicBezTo>
                  <a:pt x="186" y="293"/>
                  <a:pt x="186" y="284"/>
                  <a:pt x="186" y="275"/>
                </a:cubicBezTo>
                <a:cubicBezTo>
                  <a:pt x="186" y="257"/>
                  <a:pt x="186" y="248"/>
                  <a:pt x="195" y="248"/>
                </a:cubicBezTo>
                <a:cubicBezTo>
                  <a:pt x="204" y="248"/>
                  <a:pt x="213" y="257"/>
                  <a:pt x="213" y="275"/>
                </a:cubicBezTo>
                <a:cubicBezTo>
                  <a:pt x="213" y="284"/>
                  <a:pt x="204" y="293"/>
                  <a:pt x="195" y="293"/>
                </a:cubicBezTo>
                <a:close/>
                <a:moveTo>
                  <a:pt x="274" y="293"/>
                </a:moveTo>
                <a:lnTo>
                  <a:pt x="274" y="293"/>
                </a:lnTo>
                <a:cubicBezTo>
                  <a:pt x="266" y="293"/>
                  <a:pt x="266" y="284"/>
                  <a:pt x="266" y="275"/>
                </a:cubicBezTo>
                <a:cubicBezTo>
                  <a:pt x="266" y="257"/>
                  <a:pt x="266" y="248"/>
                  <a:pt x="274" y="248"/>
                </a:cubicBezTo>
                <a:cubicBezTo>
                  <a:pt x="283" y="248"/>
                  <a:pt x="292" y="257"/>
                  <a:pt x="292" y="275"/>
                </a:cubicBezTo>
                <a:cubicBezTo>
                  <a:pt x="292" y="284"/>
                  <a:pt x="283" y="293"/>
                  <a:pt x="274" y="293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39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57" y="328"/>
                </a:moveTo>
                <a:lnTo>
                  <a:pt x="257" y="328"/>
                </a:lnTo>
                <a:cubicBezTo>
                  <a:pt x="257" y="328"/>
                  <a:pt x="248" y="328"/>
                  <a:pt x="239" y="328"/>
                </a:cubicBezTo>
                <a:cubicBezTo>
                  <a:pt x="230" y="328"/>
                  <a:pt x="221" y="328"/>
                  <a:pt x="213" y="328"/>
                </a:cubicBezTo>
                <a:cubicBezTo>
                  <a:pt x="195" y="328"/>
                  <a:pt x="123" y="328"/>
                  <a:pt x="123" y="240"/>
                </a:cubicBezTo>
                <a:cubicBezTo>
                  <a:pt x="123" y="222"/>
                  <a:pt x="133" y="204"/>
                  <a:pt x="142" y="195"/>
                </a:cubicBezTo>
                <a:cubicBezTo>
                  <a:pt x="142" y="187"/>
                  <a:pt x="142" y="160"/>
                  <a:pt x="151" y="134"/>
                </a:cubicBezTo>
                <a:cubicBezTo>
                  <a:pt x="151" y="134"/>
                  <a:pt x="168" y="142"/>
                  <a:pt x="204" y="160"/>
                </a:cubicBezTo>
                <a:cubicBezTo>
                  <a:pt x="213" y="160"/>
                  <a:pt x="230" y="160"/>
                  <a:pt x="239" y="160"/>
                </a:cubicBezTo>
                <a:cubicBezTo>
                  <a:pt x="248" y="160"/>
                  <a:pt x="266" y="160"/>
                  <a:pt x="266" y="160"/>
                </a:cubicBezTo>
                <a:cubicBezTo>
                  <a:pt x="301" y="142"/>
                  <a:pt x="327" y="134"/>
                  <a:pt x="327" y="134"/>
                </a:cubicBezTo>
                <a:cubicBezTo>
                  <a:pt x="336" y="160"/>
                  <a:pt x="336" y="187"/>
                  <a:pt x="336" y="195"/>
                </a:cubicBezTo>
                <a:cubicBezTo>
                  <a:pt x="345" y="204"/>
                  <a:pt x="354" y="222"/>
                  <a:pt x="354" y="240"/>
                </a:cubicBezTo>
                <a:cubicBezTo>
                  <a:pt x="354" y="328"/>
                  <a:pt x="274" y="328"/>
                  <a:pt x="257" y="32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3" name="Freeform 74"/>
          <p:cNvSpPr>
            <a:spLocks noChangeArrowheads="1"/>
          </p:cNvSpPr>
          <p:nvPr/>
        </p:nvSpPr>
        <p:spPr bwMode="auto">
          <a:xfrm>
            <a:off x="6696591" y="1866009"/>
            <a:ext cx="251660" cy="248349"/>
          </a:xfrm>
          <a:custGeom>
            <a:avLst/>
            <a:gdLst>
              <a:gd name="T0" fmla="*/ 14641 w 445"/>
              <a:gd name="T1" fmla="*/ 58439 h 436"/>
              <a:gd name="T2" fmla="*/ 14641 w 445"/>
              <a:gd name="T3" fmla="*/ 58439 h 436"/>
              <a:gd name="T4" fmla="*/ 33619 w 445"/>
              <a:gd name="T5" fmla="*/ 101585 h 436"/>
              <a:gd name="T6" fmla="*/ 62901 w 445"/>
              <a:gd name="T7" fmla="*/ 111416 h 436"/>
              <a:gd name="T8" fmla="*/ 67781 w 445"/>
              <a:gd name="T9" fmla="*/ 111416 h 436"/>
              <a:gd name="T10" fmla="*/ 72661 w 445"/>
              <a:gd name="T11" fmla="*/ 135447 h 436"/>
              <a:gd name="T12" fmla="*/ 72661 w 445"/>
              <a:gd name="T13" fmla="*/ 135447 h 436"/>
              <a:gd name="T14" fmla="*/ 0 w 445"/>
              <a:gd name="T15" fmla="*/ 188425 h 436"/>
              <a:gd name="T16" fmla="*/ 62901 w 445"/>
              <a:gd name="T17" fmla="*/ 237579 h 436"/>
              <a:gd name="T18" fmla="*/ 62901 w 445"/>
              <a:gd name="T19" fmla="*/ 237579 h 436"/>
              <a:gd name="T20" fmla="*/ 67781 w 445"/>
              <a:gd name="T21" fmla="*/ 237579 h 436"/>
              <a:gd name="T22" fmla="*/ 106280 w 445"/>
              <a:gd name="T23" fmla="*/ 227748 h 436"/>
              <a:gd name="T24" fmla="*/ 135020 w 445"/>
              <a:gd name="T25" fmla="*/ 174771 h 436"/>
              <a:gd name="T26" fmla="*/ 111161 w 445"/>
              <a:gd name="T27" fmla="*/ 125616 h 436"/>
              <a:gd name="T28" fmla="*/ 96520 w 445"/>
              <a:gd name="T29" fmla="*/ 111416 h 436"/>
              <a:gd name="T30" fmla="*/ 106280 w 445"/>
              <a:gd name="T31" fmla="*/ 96670 h 436"/>
              <a:gd name="T32" fmla="*/ 125259 w 445"/>
              <a:gd name="T33" fmla="*/ 53524 h 436"/>
              <a:gd name="T34" fmla="*/ 106280 w 445"/>
              <a:gd name="T35" fmla="*/ 9831 h 436"/>
              <a:gd name="T36" fmla="*/ 115499 w 445"/>
              <a:gd name="T37" fmla="*/ 9831 h 436"/>
              <a:gd name="T38" fmla="*/ 135020 w 445"/>
              <a:gd name="T39" fmla="*/ 0 h 436"/>
              <a:gd name="T40" fmla="*/ 135020 w 445"/>
              <a:gd name="T41" fmla="*/ 0 h 436"/>
              <a:gd name="T42" fmla="*/ 77541 w 445"/>
              <a:gd name="T43" fmla="*/ 0 h 436"/>
              <a:gd name="T44" fmla="*/ 14641 w 445"/>
              <a:gd name="T45" fmla="*/ 58439 h 436"/>
              <a:gd name="T46" fmla="*/ 111161 w 445"/>
              <a:gd name="T47" fmla="*/ 179140 h 436"/>
              <a:gd name="T48" fmla="*/ 111161 w 445"/>
              <a:gd name="T49" fmla="*/ 179140 h 436"/>
              <a:gd name="T50" fmla="*/ 72661 w 445"/>
              <a:gd name="T51" fmla="*/ 213002 h 436"/>
              <a:gd name="T52" fmla="*/ 29281 w 445"/>
              <a:gd name="T53" fmla="*/ 188425 h 436"/>
              <a:gd name="T54" fmla="*/ 38500 w 445"/>
              <a:gd name="T55" fmla="*/ 159478 h 436"/>
              <a:gd name="T56" fmla="*/ 67781 w 445"/>
              <a:gd name="T57" fmla="*/ 150194 h 436"/>
              <a:gd name="T58" fmla="*/ 72661 w 445"/>
              <a:gd name="T59" fmla="*/ 150194 h 436"/>
              <a:gd name="T60" fmla="*/ 111161 w 445"/>
              <a:gd name="T61" fmla="*/ 179140 h 436"/>
              <a:gd name="T62" fmla="*/ 96520 w 445"/>
              <a:gd name="T63" fmla="*/ 43693 h 436"/>
              <a:gd name="T64" fmla="*/ 96520 w 445"/>
              <a:gd name="T65" fmla="*/ 43693 h 436"/>
              <a:gd name="T66" fmla="*/ 77541 w 445"/>
              <a:gd name="T67" fmla="*/ 92301 h 436"/>
              <a:gd name="T68" fmla="*/ 72661 w 445"/>
              <a:gd name="T69" fmla="*/ 92301 h 436"/>
              <a:gd name="T70" fmla="*/ 43922 w 445"/>
              <a:gd name="T71" fmla="*/ 63354 h 436"/>
              <a:gd name="T72" fmla="*/ 43922 w 445"/>
              <a:gd name="T73" fmla="*/ 33862 h 436"/>
              <a:gd name="T74" fmla="*/ 58020 w 445"/>
              <a:gd name="T75" fmla="*/ 14200 h 436"/>
              <a:gd name="T76" fmla="*/ 62901 w 445"/>
              <a:gd name="T77" fmla="*/ 14200 h 436"/>
              <a:gd name="T78" fmla="*/ 96520 w 445"/>
              <a:gd name="T79" fmla="*/ 43693 h 436"/>
              <a:gd name="T80" fmla="*/ 202258 w 445"/>
              <a:gd name="T81" fmla="*/ 92301 h 436"/>
              <a:gd name="T82" fmla="*/ 202258 w 445"/>
              <a:gd name="T83" fmla="*/ 92301 h 436"/>
              <a:gd name="T84" fmla="*/ 202258 w 445"/>
              <a:gd name="T85" fmla="*/ 53524 h 436"/>
              <a:gd name="T86" fmla="*/ 172977 w 445"/>
              <a:gd name="T87" fmla="*/ 53524 h 436"/>
              <a:gd name="T88" fmla="*/ 172977 w 445"/>
              <a:gd name="T89" fmla="*/ 92301 h 436"/>
              <a:gd name="T90" fmla="*/ 135020 w 445"/>
              <a:gd name="T91" fmla="*/ 92301 h 436"/>
              <a:gd name="T92" fmla="*/ 135020 w 445"/>
              <a:gd name="T93" fmla="*/ 116332 h 436"/>
              <a:gd name="T94" fmla="*/ 172977 w 445"/>
              <a:gd name="T95" fmla="*/ 116332 h 436"/>
              <a:gd name="T96" fmla="*/ 172977 w 445"/>
              <a:gd name="T97" fmla="*/ 159478 h 436"/>
              <a:gd name="T98" fmla="*/ 202258 w 445"/>
              <a:gd name="T99" fmla="*/ 159478 h 436"/>
              <a:gd name="T100" fmla="*/ 202258 w 445"/>
              <a:gd name="T101" fmla="*/ 116332 h 436"/>
              <a:gd name="T102" fmla="*/ 240758 w 445"/>
              <a:gd name="T103" fmla="*/ 116332 h 436"/>
              <a:gd name="T104" fmla="*/ 240758 w 445"/>
              <a:gd name="T105" fmla="*/ 92301 h 436"/>
              <a:gd name="T106" fmla="*/ 202258 w 445"/>
              <a:gd name="T107" fmla="*/ 92301 h 4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45" h="436">
                <a:moveTo>
                  <a:pt x="27" y="107"/>
                </a:moveTo>
                <a:lnTo>
                  <a:pt x="27" y="107"/>
                </a:lnTo>
                <a:cubicBezTo>
                  <a:pt x="27" y="142"/>
                  <a:pt x="36" y="169"/>
                  <a:pt x="62" y="186"/>
                </a:cubicBezTo>
                <a:cubicBezTo>
                  <a:pt x="81" y="195"/>
                  <a:pt x="107" y="204"/>
                  <a:pt x="116" y="204"/>
                </a:cubicBezTo>
                <a:lnTo>
                  <a:pt x="125" y="204"/>
                </a:lnTo>
                <a:cubicBezTo>
                  <a:pt x="125" y="204"/>
                  <a:pt x="116" y="222"/>
                  <a:pt x="134" y="248"/>
                </a:cubicBezTo>
                <a:cubicBezTo>
                  <a:pt x="107" y="248"/>
                  <a:pt x="0" y="257"/>
                  <a:pt x="0" y="345"/>
                </a:cubicBezTo>
                <a:cubicBezTo>
                  <a:pt x="0" y="435"/>
                  <a:pt x="98" y="435"/>
                  <a:pt x="116" y="435"/>
                </a:cubicBezTo>
                <a:cubicBezTo>
                  <a:pt x="116" y="435"/>
                  <a:pt x="116" y="435"/>
                  <a:pt x="125" y="435"/>
                </a:cubicBezTo>
                <a:cubicBezTo>
                  <a:pt x="134" y="435"/>
                  <a:pt x="169" y="435"/>
                  <a:pt x="196" y="417"/>
                </a:cubicBezTo>
                <a:cubicBezTo>
                  <a:pt x="231" y="399"/>
                  <a:pt x="249" y="364"/>
                  <a:pt x="249" y="320"/>
                </a:cubicBezTo>
                <a:cubicBezTo>
                  <a:pt x="249" y="275"/>
                  <a:pt x="222" y="248"/>
                  <a:pt x="205" y="230"/>
                </a:cubicBezTo>
                <a:cubicBezTo>
                  <a:pt x="187" y="222"/>
                  <a:pt x="178" y="213"/>
                  <a:pt x="178" y="204"/>
                </a:cubicBezTo>
                <a:cubicBezTo>
                  <a:pt x="178" y="195"/>
                  <a:pt x="187" y="186"/>
                  <a:pt x="196" y="177"/>
                </a:cubicBezTo>
                <a:cubicBezTo>
                  <a:pt x="213" y="160"/>
                  <a:pt x="231" y="142"/>
                  <a:pt x="231" y="98"/>
                </a:cubicBezTo>
                <a:cubicBezTo>
                  <a:pt x="231" y="62"/>
                  <a:pt x="222" y="36"/>
                  <a:pt x="196" y="18"/>
                </a:cubicBezTo>
                <a:lnTo>
                  <a:pt x="213" y="18"/>
                </a:lnTo>
                <a:cubicBezTo>
                  <a:pt x="231" y="18"/>
                  <a:pt x="249" y="9"/>
                  <a:pt x="249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34" y="0"/>
                  <a:pt x="27" y="0"/>
                  <a:pt x="27" y="107"/>
                </a:cubicBezTo>
                <a:close/>
                <a:moveTo>
                  <a:pt x="205" y="328"/>
                </a:moveTo>
                <a:lnTo>
                  <a:pt x="205" y="328"/>
                </a:lnTo>
                <a:cubicBezTo>
                  <a:pt x="213" y="364"/>
                  <a:pt x="178" y="390"/>
                  <a:pt x="134" y="390"/>
                </a:cubicBezTo>
                <a:cubicBezTo>
                  <a:pt x="90" y="399"/>
                  <a:pt x="54" y="381"/>
                  <a:pt x="54" y="345"/>
                </a:cubicBezTo>
                <a:cubicBezTo>
                  <a:pt x="45" y="328"/>
                  <a:pt x="54" y="310"/>
                  <a:pt x="71" y="292"/>
                </a:cubicBezTo>
                <a:cubicBezTo>
                  <a:pt x="90" y="283"/>
                  <a:pt x="107" y="275"/>
                  <a:pt x="125" y="275"/>
                </a:cubicBezTo>
                <a:cubicBezTo>
                  <a:pt x="134" y="275"/>
                  <a:pt x="134" y="275"/>
                  <a:pt x="134" y="275"/>
                </a:cubicBezTo>
                <a:cubicBezTo>
                  <a:pt x="178" y="275"/>
                  <a:pt x="205" y="301"/>
                  <a:pt x="205" y="328"/>
                </a:cubicBezTo>
                <a:close/>
                <a:moveTo>
                  <a:pt x="178" y="80"/>
                </a:moveTo>
                <a:lnTo>
                  <a:pt x="178" y="80"/>
                </a:lnTo>
                <a:cubicBezTo>
                  <a:pt x="187" y="124"/>
                  <a:pt x="169" y="160"/>
                  <a:pt x="143" y="169"/>
                </a:cubicBezTo>
                <a:cubicBezTo>
                  <a:pt x="143" y="169"/>
                  <a:pt x="143" y="169"/>
                  <a:pt x="134" y="169"/>
                </a:cubicBezTo>
                <a:cubicBezTo>
                  <a:pt x="107" y="169"/>
                  <a:pt x="90" y="151"/>
                  <a:pt x="81" y="116"/>
                </a:cubicBezTo>
                <a:cubicBezTo>
                  <a:pt x="71" y="98"/>
                  <a:pt x="71" y="80"/>
                  <a:pt x="81" y="62"/>
                </a:cubicBezTo>
                <a:cubicBezTo>
                  <a:pt x="81" y="45"/>
                  <a:pt x="98" y="36"/>
                  <a:pt x="107" y="26"/>
                </a:cubicBezTo>
                <a:lnTo>
                  <a:pt x="116" y="26"/>
                </a:lnTo>
                <a:cubicBezTo>
                  <a:pt x="151" y="26"/>
                  <a:pt x="169" y="45"/>
                  <a:pt x="178" y="80"/>
                </a:cubicBezTo>
                <a:close/>
                <a:moveTo>
                  <a:pt x="373" y="169"/>
                </a:moveTo>
                <a:lnTo>
                  <a:pt x="373" y="169"/>
                </a:lnTo>
                <a:cubicBezTo>
                  <a:pt x="373" y="98"/>
                  <a:pt x="373" y="98"/>
                  <a:pt x="373" y="98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19" y="169"/>
                  <a:pt x="319" y="169"/>
                  <a:pt x="319" y="169"/>
                </a:cubicBezTo>
                <a:cubicBezTo>
                  <a:pt x="249" y="169"/>
                  <a:pt x="249" y="169"/>
                  <a:pt x="249" y="169"/>
                </a:cubicBezTo>
                <a:cubicBezTo>
                  <a:pt x="249" y="213"/>
                  <a:pt x="249" y="213"/>
                  <a:pt x="249" y="213"/>
                </a:cubicBezTo>
                <a:cubicBezTo>
                  <a:pt x="319" y="213"/>
                  <a:pt x="319" y="213"/>
                  <a:pt x="319" y="213"/>
                </a:cubicBezTo>
                <a:cubicBezTo>
                  <a:pt x="319" y="292"/>
                  <a:pt x="319" y="292"/>
                  <a:pt x="319" y="292"/>
                </a:cubicBezTo>
                <a:cubicBezTo>
                  <a:pt x="373" y="292"/>
                  <a:pt x="373" y="292"/>
                  <a:pt x="373" y="29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444" y="213"/>
                  <a:pt x="444" y="213"/>
                  <a:pt x="444" y="213"/>
                </a:cubicBezTo>
                <a:cubicBezTo>
                  <a:pt x="444" y="169"/>
                  <a:pt x="444" y="169"/>
                  <a:pt x="444" y="169"/>
                </a:cubicBezTo>
                <a:lnTo>
                  <a:pt x="373" y="169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4" name="Freeform 75"/>
          <p:cNvSpPr>
            <a:spLocks noChangeArrowheads="1"/>
          </p:cNvSpPr>
          <p:nvPr/>
        </p:nvSpPr>
        <p:spPr bwMode="auto">
          <a:xfrm>
            <a:off x="5069075" y="1861042"/>
            <a:ext cx="139076" cy="258284"/>
          </a:xfrm>
          <a:custGeom>
            <a:avLst/>
            <a:gdLst>
              <a:gd name="T0" fmla="*/ 132814 w 249"/>
              <a:gd name="T1" fmla="*/ 43735 h 453"/>
              <a:gd name="T2" fmla="*/ 132814 w 249"/>
              <a:gd name="T3" fmla="*/ 43735 h 453"/>
              <a:gd name="T4" fmla="*/ 94791 w 249"/>
              <a:gd name="T5" fmla="*/ 43735 h 453"/>
              <a:gd name="T6" fmla="*/ 85687 w 249"/>
              <a:gd name="T7" fmla="*/ 58496 h 453"/>
              <a:gd name="T8" fmla="*/ 85687 w 249"/>
              <a:gd name="T9" fmla="*/ 87470 h 453"/>
              <a:gd name="T10" fmla="*/ 132814 w 249"/>
              <a:gd name="T11" fmla="*/ 87470 h 453"/>
              <a:gd name="T12" fmla="*/ 132814 w 249"/>
              <a:gd name="T13" fmla="*/ 126285 h 453"/>
              <a:gd name="T14" fmla="*/ 85687 w 249"/>
              <a:gd name="T15" fmla="*/ 126285 h 453"/>
              <a:gd name="T16" fmla="*/ 85687 w 249"/>
              <a:gd name="T17" fmla="*/ 247103 h 453"/>
              <a:gd name="T18" fmla="*/ 42308 w 249"/>
              <a:gd name="T19" fmla="*/ 247103 h 453"/>
              <a:gd name="T20" fmla="*/ 42308 w 249"/>
              <a:gd name="T21" fmla="*/ 126285 h 453"/>
              <a:gd name="T22" fmla="*/ 0 w 249"/>
              <a:gd name="T23" fmla="*/ 126285 h 453"/>
              <a:gd name="T24" fmla="*/ 0 w 249"/>
              <a:gd name="T25" fmla="*/ 87470 h 453"/>
              <a:gd name="T26" fmla="*/ 42308 w 249"/>
              <a:gd name="T27" fmla="*/ 87470 h 453"/>
              <a:gd name="T28" fmla="*/ 42308 w 249"/>
              <a:gd name="T29" fmla="*/ 63416 h 453"/>
              <a:gd name="T30" fmla="*/ 94791 w 249"/>
              <a:gd name="T31" fmla="*/ 0 h 453"/>
              <a:gd name="T32" fmla="*/ 132814 w 249"/>
              <a:gd name="T33" fmla="*/ 0 h 453"/>
              <a:gd name="T34" fmla="*/ 132814 w 249"/>
              <a:gd name="T35" fmla="*/ 43735 h 45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49" h="453">
                <a:moveTo>
                  <a:pt x="248" y="80"/>
                </a:moveTo>
                <a:lnTo>
                  <a:pt x="248" y="80"/>
                </a:lnTo>
                <a:cubicBezTo>
                  <a:pt x="177" y="80"/>
                  <a:pt x="177" y="80"/>
                  <a:pt x="177" y="80"/>
                </a:cubicBezTo>
                <a:cubicBezTo>
                  <a:pt x="169" y="80"/>
                  <a:pt x="160" y="89"/>
                  <a:pt x="160" y="107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248" y="160"/>
                  <a:pt x="248" y="160"/>
                  <a:pt x="248" y="160"/>
                </a:cubicBezTo>
                <a:cubicBezTo>
                  <a:pt x="248" y="231"/>
                  <a:pt x="248" y="231"/>
                  <a:pt x="248" y="231"/>
                </a:cubicBezTo>
                <a:cubicBezTo>
                  <a:pt x="160" y="231"/>
                  <a:pt x="160" y="231"/>
                  <a:pt x="160" y="231"/>
                </a:cubicBezTo>
                <a:cubicBezTo>
                  <a:pt x="160" y="452"/>
                  <a:pt x="160" y="452"/>
                  <a:pt x="160" y="452"/>
                </a:cubicBezTo>
                <a:cubicBezTo>
                  <a:pt x="79" y="452"/>
                  <a:pt x="79" y="452"/>
                  <a:pt x="79" y="452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160"/>
                  <a:pt x="0" y="160"/>
                  <a:pt x="0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54"/>
                  <a:pt x="115" y="0"/>
                  <a:pt x="177" y="0"/>
                </a:cubicBezTo>
                <a:cubicBezTo>
                  <a:pt x="248" y="0"/>
                  <a:pt x="248" y="0"/>
                  <a:pt x="248" y="0"/>
                </a:cubicBezTo>
                <a:lnTo>
                  <a:pt x="248" y="80"/>
                </a:ln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5" name="Freeform 76"/>
          <p:cNvSpPr>
            <a:spLocks noChangeArrowheads="1"/>
          </p:cNvSpPr>
          <p:nvPr/>
        </p:nvSpPr>
        <p:spPr bwMode="auto">
          <a:xfrm>
            <a:off x="4439925" y="2417345"/>
            <a:ext cx="273184" cy="266561"/>
          </a:xfrm>
          <a:custGeom>
            <a:avLst/>
            <a:gdLst>
              <a:gd name="T0" fmla="*/ 130423 w 480"/>
              <a:gd name="T1" fmla="*/ 0 h 471"/>
              <a:gd name="T2" fmla="*/ 130423 w 480"/>
              <a:gd name="T3" fmla="*/ 0 h 471"/>
              <a:gd name="T4" fmla="*/ 0 w 480"/>
              <a:gd name="T5" fmla="*/ 125352 h 471"/>
              <a:gd name="T6" fmla="*/ 130423 w 480"/>
              <a:gd name="T7" fmla="*/ 255044 h 471"/>
              <a:gd name="T8" fmla="*/ 261391 w 480"/>
              <a:gd name="T9" fmla="*/ 125352 h 471"/>
              <a:gd name="T10" fmla="*/ 130423 w 480"/>
              <a:gd name="T11" fmla="*/ 0 h 471"/>
              <a:gd name="T12" fmla="*/ 130423 w 480"/>
              <a:gd name="T13" fmla="*/ 96591 h 471"/>
              <a:gd name="T14" fmla="*/ 130423 w 480"/>
              <a:gd name="T15" fmla="*/ 96591 h 471"/>
              <a:gd name="T16" fmla="*/ 126057 w 480"/>
              <a:gd name="T17" fmla="*/ 106359 h 471"/>
              <a:gd name="T18" fmla="*/ 126057 w 480"/>
              <a:gd name="T19" fmla="*/ 149228 h 471"/>
              <a:gd name="T20" fmla="*/ 92224 w 480"/>
              <a:gd name="T21" fmla="*/ 177988 h 471"/>
              <a:gd name="T22" fmla="*/ 63301 w 480"/>
              <a:gd name="T23" fmla="*/ 149228 h 471"/>
              <a:gd name="T24" fmla="*/ 63301 w 480"/>
              <a:gd name="T25" fmla="*/ 130235 h 471"/>
              <a:gd name="T26" fmla="*/ 87312 w 480"/>
              <a:gd name="T27" fmla="*/ 130235 h 471"/>
              <a:gd name="T28" fmla="*/ 87312 w 480"/>
              <a:gd name="T29" fmla="*/ 149228 h 471"/>
              <a:gd name="T30" fmla="*/ 92224 w 480"/>
              <a:gd name="T31" fmla="*/ 154112 h 471"/>
              <a:gd name="T32" fmla="*/ 101501 w 480"/>
              <a:gd name="T33" fmla="*/ 149228 h 471"/>
              <a:gd name="T34" fmla="*/ 101501 w 480"/>
              <a:gd name="T35" fmla="*/ 106359 h 471"/>
              <a:gd name="T36" fmla="*/ 130423 w 480"/>
              <a:gd name="T37" fmla="*/ 72715 h 471"/>
              <a:gd name="T38" fmla="*/ 159345 w 480"/>
              <a:gd name="T39" fmla="*/ 106359 h 471"/>
              <a:gd name="T40" fmla="*/ 159345 w 480"/>
              <a:gd name="T41" fmla="*/ 111243 h 471"/>
              <a:gd name="T42" fmla="*/ 145157 w 480"/>
              <a:gd name="T43" fmla="*/ 115584 h 471"/>
              <a:gd name="T44" fmla="*/ 140245 w 480"/>
              <a:gd name="T45" fmla="*/ 111243 h 471"/>
              <a:gd name="T46" fmla="*/ 140245 w 480"/>
              <a:gd name="T47" fmla="*/ 106359 h 471"/>
              <a:gd name="T48" fmla="*/ 130423 w 480"/>
              <a:gd name="T49" fmla="*/ 96591 h 471"/>
              <a:gd name="T50" fmla="*/ 198636 w 480"/>
              <a:gd name="T51" fmla="*/ 149228 h 471"/>
              <a:gd name="T52" fmla="*/ 198636 w 480"/>
              <a:gd name="T53" fmla="*/ 149228 h 471"/>
              <a:gd name="T54" fmla="*/ 169713 w 480"/>
              <a:gd name="T55" fmla="*/ 177988 h 471"/>
              <a:gd name="T56" fmla="*/ 140245 w 480"/>
              <a:gd name="T57" fmla="*/ 149228 h 471"/>
              <a:gd name="T58" fmla="*/ 140245 w 480"/>
              <a:gd name="T59" fmla="*/ 130235 h 471"/>
              <a:gd name="T60" fmla="*/ 145157 w 480"/>
              <a:gd name="T61" fmla="*/ 135119 h 471"/>
              <a:gd name="T62" fmla="*/ 159345 w 480"/>
              <a:gd name="T63" fmla="*/ 130235 h 471"/>
              <a:gd name="T64" fmla="*/ 159345 w 480"/>
              <a:gd name="T65" fmla="*/ 149228 h 471"/>
              <a:gd name="T66" fmla="*/ 169713 w 480"/>
              <a:gd name="T67" fmla="*/ 154112 h 471"/>
              <a:gd name="T68" fmla="*/ 174079 w 480"/>
              <a:gd name="T69" fmla="*/ 149228 h 471"/>
              <a:gd name="T70" fmla="*/ 174079 w 480"/>
              <a:gd name="T71" fmla="*/ 130235 h 471"/>
              <a:gd name="T72" fmla="*/ 198636 w 480"/>
              <a:gd name="T73" fmla="*/ 130235 h 471"/>
              <a:gd name="T74" fmla="*/ 198636 w 480"/>
              <a:gd name="T75" fmla="*/ 149228 h 47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178"/>
                </a:moveTo>
                <a:lnTo>
                  <a:pt x="239" y="178"/>
                </a:lnTo>
                <a:cubicBezTo>
                  <a:pt x="231" y="178"/>
                  <a:pt x="231" y="187"/>
                  <a:pt x="231" y="196"/>
                </a:cubicBezTo>
                <a:cubicBezTo>
                  <a:pt x="231" y="275"/>
                  <a:pt x="231" y="275"/>
                  <a:pt x="231" y="275"/>
                </a:cubicBezTo>
                <a:cubicBezTo>
                  <a:pt x="231" y="303"/>
                  <a:pt x="204" y="328"/>
                  <a:pt x="169" y="328"/>
                </a:cubicBezTo>
                <a:cubicBezTo>
                  <a:pt x="142" y="328"/>
                  <a:pt x="116" y="303"/>
                  <a:pt x="116" y="275"/>
                </a:cubicBezTo>
                <a:cubicBezTo>
                  <a:pt x="116" y="240"/>
                  <a:pt x="116" y="240"/>
                  <a:pt x="116" y="240"/>
                </a:cubicBezTo>
                <a:cubicBezTo>
                  <a:pt x="160" y="240"/>
                  <a:pt x="160" y="240"/>
                  <a:pt x="160" y="240"/>
                </a:cubicBezTo>
                <a:cubicBezTo>
                  <a:pt x="160" y="275"/>
                  <a:pt x="160" y="275"/>
                  <a:pt x="160" y="275"/>
                </a:cubicBezTo>
                <a:cubicBezTo>
                  <a:pt x="160" y="275"/>
                  <a:pt x="160" y="284"/>
                  <a:pt x="169" y="284"/>
                </a:cubicBezTo>
                <a:cubicBezTo>
                  <a:pt x="178" y="284"/>
                  <a:pt x="186" y="275"/>
                  <a:pt x="186" y="275"/>
                </a:cubicBezTo>
                <a:cubicBezTo>
                  <a:pt x="186" y="196"/>
                  <a:pt x="186" y="196"/>
                  <a:pt x="186" y="196"/>
                </a:cubicBezTo>
                <a:cubicBezTo>
                  <a:pt x="186" y="160"/>
                  <a:pt x="213" y="134"/>
                  <a:pt x="239" y="134"/>
                </a:cubicBezTo>
                <a:cubicBezTo>
                  <a:pt x="275" y="134"/>
                  <a:pt x="292" y="160"/>
                  <a:pt x="292" y="196"/>
                </a:cubicBezTo>
                <a:cubicBezTo>
                  <a:pt x="292" y="205"/>
                  <a:pt x="292" y="205"/>
                  <a:pt x="292" y="205"/>
                </a:cubicBezTo>
                <a:cubicBezTo>
                  <a:pt x="266" y="213"/>
                  <a:pt x="266" y="213"/>
                  <a:pt x="266" y="213"/>
                </a:cubicBezTo>
                <a:cubicBezTo>
                  <a:pt x="257" y="205"/>
                  <a:pt x="257" y="205"/>
                  <a:pt x="257" y="205"/>
                </a:cubicBezTo>
                <a:cubicBezTo>
                  <a:pt x="257" y="196"/>
                  <a:pt x="257" y="196"/>
                  <a:pt x="257" y="196"/>
                </a:cubicBezTo>
                <a:cubicBezTo>
                  <a:pt x="257" y="187"/>
                  <a:pt x="248" y="178"/>
                  <a:pt x="239" y="178"/>
                </a:cubicBezTo>
                <a:close/>
                <a:moveTo>
                  <a:pt x="364" y="275"/>
                </a:moveTo>
                <a:lnTo>
                  <a:pt x="364" y="275"/>
                </a:lnTo>
                <a:cubicBezTo>
                  <a:pt x="364" y="303"/>
                  <a:pt x="337" y="328"/>
                  <a:pt x="311" y="328"/>
                </a:cubicBezTo>
                <a:cubicBezTo>
                  <a:pt x="275" y="328"/>
                  <a:pt x="257" y="303"/>
                  <a:pt x="257" y="275"/>
                </a:cubicBezTo>
                <a:cubicBezTo>
                  <a:pt x="257" y="240"/>
                  <a:pt x="257" y="240"/>
                  <a:pt x="257" y="240"/>
                </a:cubicBezTo>
                <a:cubicBezTo>
                  <a:pt x="266" y="249"/>
                  <a:pt x="266" y="249"/>
                  <a:pt x="266" y="249"/>
                </a:cubicBezTo>
                <a:cubicBezTo>
                  <a:pt x="292" y="240"/>
                  <a:pt x="292" y="240"/>
                  <a:pt x="292" y="240"/>
                </a:cubicBezTo>
                <a:cubicBezTo>
                  <a:pt x="292" y="275"/>
                  <a:pt x="292" y="275"/>
                  <a:pt x="292" y="275"/>
                </a:cubicBezTo>
                <a:cubicBezTo>
                  <a:pt x="292" y="275"/>
                  <a:pt x="301" y="284"/>
                  <a:pt x="311" y="284"/>
                </a:cubicBezTo>
                <a:cubicBezTo>
                  <a:pt x="319" y="284"/>
                  <a:pt x="319" y="275"/>
                  <a:pt x="319" y="275"/>
                </a:cubicBezTo>
                <a:cubicBezTo>
                  <a:pt x="319" y="240"/>
                  <a:pt x="319" y="240"/>
                  <a:pt x="319" y="240"/>
                </a:cubicBezTo>
                <a:cubicBezTo>
                  <a:pt x="364" y="240"/>
                  <a:pt x="364" y="240"/>
                  <a:pt x="364" y="240"/>
                </a:cubicBezTo>
                <a:lnTo>
                  <a:pt x="364" y="27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6" name="Freeform 77"/>
          <p:cNvSpPr>
            <a:spLocks noChangeArrowheads="1"/>
          </p:cNvSpPr>
          <p:nvPr/>
        </p:nvSpPr>
        <p:spPr bwMode="auto">
          <a:xfrm>
            <a:off x="3319041" y="2417345"/>
            <a:ext cx="271529" cy="266561"/>
          </a:xfrm>
          <a:custGeom>
            <a:avLst/>
            <a:gdLst>
              <a:gd name="T0" fmla="*/ 135057 w 480"/>
              <a:gd name="T1" fmla="*/ 125352 h 471"/>
              <a:gd name="T2" fmla="*/ 135057 w 480"/>
              <a:gd name="T3" fmla="*/ 125352 h 471"/>
              <a:gd name="T4" fmla="*/ 135057 w 480"/>
              <a:gd name="T5" fmla="*/ 125352 h 471"/>
              <a:gd name="T6" fmla="*/ 130175 w 480"/>
              <a:gd name="T7" fmla="*/ 120468 h 471"/>
              <a:gd name="T8" fmla="*/ 77020 w 480"/>
              <a:gd name="T9" fmla="*/ 125352 h 471"/>
              <a:gd name="T10" fmla="*/ 77020 w 480"/>
              <a:gd name="T11" fmla="*/ 125352 h 471"/>
              <a:gd name="T12" fmla="*/ 91665 w 480"/>
              <a:gd name="T13" fmla="*/ 164422 h 471"/>
              <a:gd name="T14" fmla="*/ 135057 w 480"/>
              <a:gd name="T15" fmla="*/ 125352 h 471"/>
              <a:gd name="T16" fmla="*/ 163804 w 480"/>
              <a:gd name="T17" fmla="*/ 86824 h 471"/>
              <a:gd name="T18" fmla="*/ 163804 w 480"/>
              <a:gd name="T19" fmla="*/ 86824 h 471"/>
              <a:gd name="T20" fmla="*/ 130175 w 480"/>
              <a:gd name="T21" fmla="*/ 72715 h 471"/>
              <a:gd name="T22" fmla="*/ 120412 w 480"/>
              <a:gd name="T23" fmla="*/ 77599 h 471"/>
              <a:gd name="T24" fmla="*/ 139938 w 480"/>
              <a:gd name="T25" fmla="*/ 106359 h 471"/>
              <a:gd name="T26" fmla="*/ 163804 w 480"/>
              <a:gd name="T27" fmla="*/ 86824 h 471"/>
              <a:gd name="T28" fmla="*/ 96546 w 480"/>
              <a:gd name="T29" fmla="*/ 168763 h 471"/>
              <a:gd name="T30" fmla="*/ 96546 w 480"/>
              <a:gd name="T31" fmla="*/ 168763 h 471"/>
              <a:gd name="T32" fmla="*/ 130175 w 480"/>
              <a:gd name="T33" fmla="*/ 177988 h 471"/>
              <a:gd name="T34" fmla="*/ 149159 w 480"/>
              <a:gd name="T35" fmla="*/ 177988 h 471"/>
              <a:gd name="T36" fmla="*/ 139938 w 480"/>
              <a:gd name="T37" fmla="*/ 135119 h 471"/>
              <a:gd name="T38" fmla="*/ 96546 w 480"/>
              <a:gd name="T39" fmla="*/ 168763 h 471"/>
              <a:gd name="T40" fmla="*/ 125293 w 480"/>
              <a:gd name="T41" fmla="*/ 111243 h 471"/>
              <a:gd name="T42" fmla="*/ 125293 w 480"/>
              <a:gd name="T43" fmla="*/ 111243 h 471"/>
              <a:gd name="T44" fmla="*/ 105767 w 480"/>
              <a:gd name="T45" fmla="*/ 81940 h 471"/>
              <a:gd name="T46" fmla="*/ 77020 w 480"/>
              <a:gd name="T47" fmla="*/ 115584 h 471"/>
              <a:gd name="T48" fmla="*/ 77020 w 480"/>
              <a:gd name="T49" fmla="*/ 115584 h 471"/>
              <a:gd name="T50" fmla="*/ 125293 w 480"/>
              <a:gd name="T51" fmla="*/ 111243 h 471"/>
              <a:gd name="T52" fmla="*/ 149159 w 480"/>
              <a:gd name="T53" fmla="*/ 135119 h 471"/>
              <a:gd name="T54" fmla="*/ 149159 w 480"/>
              <a:gd name="T55" fmla="*/ 135119 h 471"/>
              <a:gd name="T56" fmla="*/ 158922 w 480"/>
              <a:gd name="T57" fmla="*/ 168763 h 471"/>
              <a:gd name="T58" fmla="*/ 182787 w 480"/>
              <a:gd name="T59" fmla="*/ 135119 h 471"/>
              <a:gd name="T60" fmla="*/ 158922 w 480"/>
              <a:gd name="T61" fmla="*/ 135119 h 471"/>
              <a:gd name="T62" fmla="*/ 149159 w 480"/>
              <a:gd name="T63" fmla="*/ 135119 h 471"/>
              <a:gd name="T64" fmla="*/ 130175 w 480"/>
              <a:gd name="T65" fmla="*/ 0 h 471"/>
              <a:gd name="T66" fmla="*/ 130175 w 480"/>
              <a:gd name="T67" fmla="*/ 0 h 471"/>
              <a:gd name="T68" fmla="*/ 0 w 480"/>
              <a:gd name="T69" fmla="*/ 125352 h 471"/>
              <a:gd name="T70" fmla="*/ 130175 w 480"/>
              <a:gd name="T71" fmla="*/ 255044 h 471"/>
              <a:gd name="T72" fmla="*/ 259808 w 480"/>
              <a:gd name="T73" fmla="*/ 125352 h 471"/>
              <a:gd name="T74" fmla="*/ 130175 w 480"/>
              <a:gd name="T75" fmla="*/ 0 h 471"/>
              <a:gd name="T76" fmla="*/ 130175 w 480"/>
              <a:gd name="T77" fmla="*/ 193183 h 471"/>
              <a:gd name="T78" fmla="*/ 130175 w 480"/>
              <a:gd name="T79" fmla="*/ 193183 h 471"/>
              <a:gd name="T80" fmla="*/ 67257 w 480"/>
              <a:gd name="T81" fmla="*/ 125352 h 471"/>
              <a:gd name="T82" fmla="*/ 130175 w 480"/>
              <a:gd name="T83" fmla="*/ 62947 h 471"/>
              <a:gd name="T84" fmla="*/ 192551 w 480"/>
              <a:gd name="T85" fmla="*/ 125352 h 471"/>
              <a:gd name="T86" fmla="*/ 130175 w 480"/>
              <a:gd name="T87" fmla="*/ 193183 h 471"/>
              <a:gd name="T88" fmla="*/ 144277 w 480"/>
              <a:gd name="T89" fmla="*/ 115584 h 471"/>
              <a:gd name="T90" fmla="*/ 144277 w 480"/>
              <a:gd name="T91" fmla="*/ 115584 h 471"/>
              <a:gd name="T92" fmla="*/ 144277 w 480"/>
              <a:gd name="T93" fmla="*/ 120468 h 471"/>
              <a:gd name="T94" fmla="*/ 144277 w 480"/>
              <a:gd name="T95" fmla="*/ 125352 h 471"/>
              <a:gd name="T96" fmla="*/ 158922 w 480"/>
              <a:gd name="T97" fmla="*/ 125352 h 471"/>
              <a:gd name="T98" fmla="*/ 182787 w 480"/>
              <a:gd name="T99" fmla="*/ 125352 h 471"/>
              <a:gd name="T100" fmla="*/ 173024 w 480"/>
              <a:gd name="T101" fmla="*/ 96591 h 471"/>
              <a:gd name="T102" fmla="*/ 144277 w 480"/>
              <a:gd name="T103" fmla="*/ 115584 h 47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80" h="471">
                <a:moveTo>
                  <a:pt x="249" y="231"/>
                </a:moveTo>
                <a:lnTo>
                  <a:pt x="249" y="231"/>
                </a:lnTo>
                <a:lnTo>
                  <a:pt x="240" y="222"/>
                </a:lnTo>
                <a:cubicBezTo>
                  <a:pt x="195" y="231"/>
                  <a:pt x="151" y="231"/>
                  <a:pt x="142" y="231"/>
                </a:cubicBezTo>
                <a:cubicBezTo>
                  <a:pt x="142" y="258"/>
                  <a:pt x="151" y="284"/>
                  <a:pt x="169" y="303"/>
                </a:cubicBezTo>
                <a:cubicBezTo>
                  <a:pt x="169" y="293"/>
                  <a:pt x="195" y="249"/>
                  <a:pt x="249" y="231"/>
                </a:cubicBezTo>
                <a:close/>
                <a:moveTo>
                  <a:pt x="302" y="160"/>
                </a:moveTo>
                <a:lnTo>
                  <a:pt x="302" y="160"/>
                </a:lnTo>
                <a:cubicBezTo>
                  <a:pt x="284" y="143"/>
                  <a:pt x="266" y="134"/>
                  <a:pt x="240" y="134"/>
                </a:cubicBezTo>
                <a:cubicBezTo>
                  <a:pt x="231" y="134"/>
                  <a:pt x="222" y="143"/>
                  <a:pt x="222" y="143"/>
                </a:cubicBezTo>
                <a:cubicBezTo>
                  <a:pt x="222" y="143"/>
                  <a:pt x="240" y="169"/>
                  <a:pt x="258" y="196"/>
                </a:cubicBezTo>
                <a:cubicBezTo>
                  <a:pt x="284" y="187"/>
                  <a:pt x="302" y="169"/>
                  <a:pt x="302" y="160"/>
                </a:cubicBezTo>
                <a:close/>
                <a:moveTo>
                  <a:pt x="178" y="311"/>
                </a:moveTo>
                <a:lnTo>
                  <a:pt x="178" y="311"/>
                </a:lnTo>
                <a:cubicBezTo>
                  <a:pt x="195" y="328"/>
                  <a:pt x="222" y="328"/>
                  <a:pt x="240" y="328"/>
                </a:cubicBezTo>
                <a:cubicBezTo>
                  <a:pt x="249" y="328"/>
                  <a:pt x="266" y="328"/>
                  <a:pt x="275" y="328"/>
                </a:cubicBezTo>
                <a:cubicBezTo>
                  <a:pt x="275" y="311"/>
                  <a:pt x="266" y="284"/>
                  <a:pt x="258" y="249"/>
                </a:cubicBezTo>
                <a:cubicBezTo>
                  <a:pt x="205" y="267"/>
                  <a:pt x="187" y="303"/>
                  <a:pt x="178" y="311"/>
                </a:cubicBezTo>
                <a:close/>
                <a:moveTo>
                  <a:pt x="231" y="205"/>
                </a:moveTo>
                <a:lnTo>
                  <a:pt x="231" y="205"/>
                </a:lnTo>
                <a:cubicBezTo>
                  <a:pt x="213" y="178"/>
                  <a:pt x="205" y="151"/>
                  <a:pt x="195" y="151"/>
                </a:cubicBezTo>
                <a:cubicBezTo>
                  <a:pt x="169" y="160"/>
                  <a:pt x="151" y="187"/>
                  <a:pt x="142" y="213"/>
                </a:cubicBezTo>
                <a:cubicBezTo>
                  <a:pt x="151" y="213"/>
                  <a:pt x="187" y="213"/>
                  <a:pt x="231" y="205"/>
                </a:cubicBezTo>
                <a:close/>
                <a:moveTo>
                  <a:pt x="275" y="249"/>
                </a:moveTo>
                <a:lnTo>
                  <a:pt x="275" y="249"/>
                </a:lnTo>
                <a:cubicBezTo>
                  <a:pt x="284" y="275"/>
                  <a:pt x="293" y="303"/>
                  <a:pt x="293" y="311"/>
                </a:cubicBezTo>
                <a:cubicBezTo>
                  <a:pt x="319" y="303"/>
                  <a:pt x="328" y="275"/>
                  <a:pt x="337" y="249"/>
                </a:cubicBezTo>
                <a:cubicBezTo>
                  <a:pt x="328" y="249"/>
                  <a:pt x="319" y="249"/>
                  <a:pt x="293" y="249"/>
                </a:cubicBezTo>
                <a:cubicBezTo>
                  <a:pt x="293" y="249"/>
                  <a:pt x="284" y="249"/>
                  <a:pt x="275" y="249"/>
                </a:cubicBezTo>
                <a:close/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240" y="356"/>
                </a:moveTo>
                <a:lnTo>
                  <a:pt x="240" y="356"/>
                </a:lnTo>
                <a:cubicBezTo>
                  <a:pt x="178" y="356"/>
                  <a:pt x="124" y="303"/>
                  <a:pt x="124" y="231"/>
                </a:cubicBezTo>
                <a:cubicBezTo>
                  <a:pt x="124" y="169"/>
                  <a:pt x="178" y="116"/>
                  <a:pt x="240" y="116"/>
                </a:cubicBezTo>
                <a:cubicBezTo>
                  <a:pt x="302" y="116"/>
                  <a:pt x="355" y="169"/>
                  <a:pt x="355" y="231"/>
                </a:cubicBezTo>
                <a:cubicBezTo>
                  <a:pt x="355" y="303"/>
                  <a:pt x="302" y="356"/>
                  <a:pt x="240" y="356"/>
                </a:cubicBezTo>
                <a:close/>
                <a:moveTo>
                  <a:pt x="266" y="213"/>
                </a:moveTo>
                <a:lnTo>
                  <a:pt x="266" y="213"/>
                </a:lnTo>
                <a:lnTo>
                  <a:pt x="266" y="222"/>
                </a:lnTo>
                <a:lnTo>
                  <a:pt x="266" y="231"/>
                </a:lnTo>
                <a:cubicBezTo>
                  <a:pt x="275" y="231"/>
                  <a:pt x="284" y="231"/>
                  <a:pt x="293" y="231"/>
                </a:cubicBezTo>
                <a:cubicBezTo>
                  <a:pt x="311" y="231"/>
                  <a:pt x="328" y="231"/>
                  <a:pt x="337" y="231"/>
                </a:cubicBezTo>
                <a:cubicBezTo>
                  <a:pt x="337" y="213"/>
                  <a:pt x="328" y="187"/>
                  <a:pt x="319" y="178"/>
                </a:cubicBezTo>
                <a:cubicBezTo>
                  <a:pt x="311" y="178"/>
                  <a:pt x="293" y="196"/>
                  <a:pt x="266" y="2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7" name="Freeform 78"/>
          <p:cNvSpPr>
            <a:spLocks noChangeArrowheads="1"/>
          </p:cNvSpPr>
          <p:nvPr/>
        </p:nvSpPr>
        <p:spPr bwMode="auto">
          <a:xfrm>
            <a:off x="7247926" y="1856075"/>
            <a:ext cx="271529" cy="268217"/>
          </a:xfrm>
          <a:custGeom>
            <a:avLst/>
            <a:gdLst>
              <a:gd name="T0" fmla="*/ 115228 w 479"/>
              <a:gd name="T1" fmla="*/ 92277 h 471"/>
              <a:gd name="T2" fmla="*/ 115228 w 479"/>
              <a:gd name="T3" fmla="*/ 92277 h 471"/>
              <a:gd name="T4" fmla="*/ 100553 w 479"/>
              <a:gd name="T5" fmla="*/ 77535 h 471"/>
              <a:gd name="T6" fmla="*/ 96204 w 479"/>
              <a:gd name="T7" fmla="*/ 77535 h 471"/>
              <a:gd name="T8" fmla="*/ 91313 w 479"/>
              <a:gd name="T9" fmla="*/ 87363 h 471"/>
              <a:gd name="T10" fmla="*/ 91313 w 479"/>
              <a:gd name="T11" fmla="*/ 102106 h 471"/>
              <a:gd name="T12" fmla="*/ 105444 w 479"/>
              <a:gd name="T13" fmla="*/ 116302 h 471"/>
              <a:gd name="T14" fmla="*/ 110336 w 479"/>
              <a:gd name="T15" fmla="*/ 116302 h 471"/>
              <a:gd name="T16" fmla="*/ 115228 w 479"/>
              <a:gd name="T17" fmla="*/ 92277 h 471"/>
              <a:gd name="T18" fmla="*/ 129360 w 479"/>
              <a:gd name="T19" fmla="*/ 0 h 471"/>
              <a:gd name="T20" fmla="*/ 129360 w 479"/>
              <a:gd name="T21" fmla="*/ 0 h 471"/>
              <a:gd name="T22" fmla="*/ 0 w 479"/>
              <a:gd name="T23" fmla="*/ 126130 h 471"/>
              <a:gd name="T24" fmla="*/ 129360 w 479"/>
              <a:gd name="T25" fmla="*/ 256629 h 471"/>
              <a:gd name="T26" fmla="*/ 259806 w 479"/>
              <a:gd name="T27" fmla="*/ 126130 h 471"/>
              <a:gd name="T28" fmla="*/ 129360 w 479"/>
              <a:gd name="T29" fmla="*/ 0 h 471"/>
              <a:gd name="T30" fmla="*/ 120120 w 479"/>
              <a:gd name="T31" fmla="*/ 184554 h 471"/>
              <a:gd name="T32" fmla="*/ 120120 w 479"/>
              <a:gd name="T33" fmla="*/ 184554 h 471"/>
              <a:gd name="T34" fmla="*/ 100553 w 479"/>
              <a:gd name="T35" fmla="*/ 188923 h 471"/>
              <a:gd name="T36" fmla="*/ 100553 w 479"/>
              <a:gd name="T37" fmla="*/ 188923 h 471"/>
              <a:gd name="T38" fmla="*/ 100553 w 479"/>
              <a:gd name="T39" fmla="*/ 188923 h 471"/>
              <a:gd name="T40" fmla="*/ 67397 w 479"/>
              <a:gd name="T41" fmla="*/ 164352 h 471"/>
              <a:gd name="T42" fmla="*/ 105444 w 479"/>
              <a:gd name="T43" fmla="*/ 135413 h 471"/>
              <a:gd name="T44" fmla="*/ 105444 w 479"/>
              <a:gd name="T45" fmla="*/ 135413 h 471"/>
              <a:gd name="T46" fmla="*/ 100553 w 479"/>
              <a:gd name="T47" fmla="*/ 126130 h 471"/>
              <a:gd name="T48" fmla="*/ 100553 w 479"/>
              <a:gd name="T49" fmla="*/ 126130 h 471"/>
              <a:gd name="T50" fmla="*/ 86421 w 479"/>
              <a:gd name="T51" fmla="*/ 121216 h 471"/>
              <a:gd name="T52" fmla="*/ 76637 w 479"/>
              <a:gd name="T53" fmla="*/ 97191 h 471"/>
              <a:gd name="T54" fmla="*/ 105444 w 479"/>
              <a:gd name="T55" fmla="*/ 68252 h 471"/>
              <a:gd name="T56" fmla="*/ 139143 w 479"/>
              <a:gd name="T57" fmla="*/ 68252 h 471"/>
              <a:gd name="T58" fmla="*/ 139143 w 479"/>
              <a:gd name="T59" fmla="*/ 68252 h 471"/>
              <a:gd name="T60" fmla="*/ 129360 w 479"/>
              <a:gd name="T61" fmla="*/ 73167 h 471"/>
              <a:gd name="T62" fmla="*/ 120120 w 479"/>
              <a:gd name="T63" fmla="*/ 73167 h 471"/>
              <a:gd name="T64" fmla="*/ 129360 w 479"/>
              <a:gd name="T65" fmla="*/ 97191 h 471"/>
              <a:gd name="T66" fmla="*/ 125011 w 479"/>
              <a:gd name="T67" fmla="*/ 116302 h 471"/>
              <a:gd name="T68" fmla="*/ 115228 w 479"/>
              <a:gd name="T69" fmla="*/ 126130 h 471"/>
              <a:gd name="T70" fmla="*/ 125011 w 479"/>
              <a:gd name="T71" fmla="*/ 131045 h 471"/>
              <a:gd name="T72" fmla="*/ 139143 w 479"/>
              <a:gd name="T73" fmla="*/ 155069 h 471"/>
              <a:gd name="T74" fmla="*/ 120120 w 479"/>
              <a:gd name="T75" fmla="*/ 184554 h 471"/>
              <a:gd name="T76" fmla="*/ 192409 w 479"/>
              <a:gd name="T77" fmla="*/ 126130 h 471"/>
              <a:gd name="T78" fmla="*/ 192409 w 479"/>
              <a:gd name="T79" fmla="*/ 126130 h 471"/>
              <a:gd name="T80" fmla="*/ 168494 w 479"/>
              <a:gd name="T81" fmla="*/ 126130 h 471"/>
              <a:gd name="T82" fmla="*/ 168494 w 479"/>
              <a:gd name="T83" fmla="*/ 150155 h 471"/>
              <a:gd name="T84" fmla="*/ 158167 w 479"/>
              <a:gd name="T85" fmla="*/ 150155 h 471"/>
              <a:gd name="T86" fmla="*/ 158167 w 479"/>
              <a:gd name="T87" fmla="*/ 126130 h 471"/>
              <a:gd name="T88" fmla="*/ 139143 w 479"/>
              <a:gd name="T89" fmla="*/ 126130 h 471"/>
              <a:gd name="T90" fmla="*/ 139143 w 479"/>
              <a:gd name="T91" fmla="*/ 116302 h 471"/>
              <a:gd name="T92" fmla="*/ 158167 w 479"/>
              <a:gd name="T93" fmla="*/ 116302 h 471"/>
              <a:gd name="T94" fmla="*/ 158167 w 479"/>
              <a:gd name="T95" fmla="*/ 92277 h 471"/>
              <a:gd name="T96" fmla="*/ 168494 w 479"/>
              <a:gd name="T97" fmla="*/ 92277 h 471"/>
              <a:gd name="T98" fmla="*/ 168494 w 479"/>
              <a:gd name="T99" fmla="*/ 116302 h 471"/>
              <a:gd name="T100" fmla="*/ 192409 w 479"/>
              <a:gd name="T101" fmla="*/ 116302 h 471"/>
              <a:gd name="T102" fmla="*/ 192409 w 479"/>
              <a:gd name="T103" fmla="*/ 126130 h 471"/>
              <a:gd name="T104" fmla="*/ 105444 w 479"/>
              <a:gd name="T105" fmla="*/ 145241 h 471"/>
              <a:gd name="T106" fmla="*/ 105444 w 479"/>
              <a:gd name="T107" fmla="*/ 145241 h 471"/>
              <a:gd name="T108" fmla="*/ 105444 w 479"/>
              <a:gd name="T109" fmla="*/ 145241 h 471"/>
              <a:gd name="T110" fmla="*/ 86421 w 479"/>
              <a:gd name="T111" fmla="*/ 150155 h 471"/>
              <a:gd name="T112" fmla="*/ 81529 w 479"/>
              <a:gd name="T113" fmla="*/ 164352 h 471"/>
              <a:gd name="T114" fmla="*/ 105444 w 479"/>
              <a:gd name="T115" fmla="*/ 179094 h 471"/>
              <a:gd name="T116" fmla="*/ 125011 w 479"/>
              <a:gd name="T117" fmla="*/ 159984 h 471"/>
              <a:gd name="T118" fmla="*/ 105444 w 479"/>
              <a:gd name="T119" fmla="*/ 145241 h 47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479" h="471">
                <a:moveTo>
                  <a:pt x="212" y="169"/>
                </a:moveTo>
                <a:lnTo>
                  <a:pt x="212" y="169"/>
                </a:lnTo>
                <a:cubicBezTo>
                  <a:pt x="212" y="142"/>
                  <a:pt x="203" y="142"/>
                  <a:pt x="185" y="142"/>
                </a:cubicBezTo>
                <a:cubicBezTo>
                  <a:pt x="185" y="142"/>
                  <a:pt x="185" y="142"/>
                  <a:pt x="177" y="142"/>
                </a:cubicBezTo>
                <a:cubicBezTo>
                  <a:pt x="177" y="142"/>
                  <a:pt x="168" y="151"/>
                  <a:pt x="168" y="160"/>
                </a:cubicBezTo>
                <a:cubicBezTo>
                  <a:pt x="159" y="160"/>
                  <a:pt x="159" y="169"/>
                  <a:pt x="168" y="187"/>
                </a:cubicBezTo>
                <a:cubicBezTo>
                  <a:pt x="168" y="195"/>
                  <a:pt x="185" y="213"/>
                  <a:pt x="194" y="213"/>
                </a:cubicBezTo>
                <a:cubicBezTo>
                  <a:pt x="194" y="213"/>
                  <a:pt x="194" y="213"/>
                  <a:pt x="203" y="213"/>
                </a:cubicBezTo>
                <a:cubicBezTo>
                  <a:pt x="212" y="204"/>
                  <a:pt x="221" y="187"/>
                  <a:pt x="212" y="169"/>
                </a:cubicBezTo>
                <a:close/>
                <a:moveTo>
                  <a:pt x="238" y="0"/>
                </a:moveTo>
                <a:lnTo>
                  <a:pt x="238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38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38" y="0"/>
                </a:cubicBezTo>
                <a:close/>
                <a:moveTo>
                  <a:pt x="221" y="338"/>
                </a:moveTo>
                <a:lnTo>
                  <a:pt x="221" y="338"/>
                </a:lnTo>
                <a:cubicBezTo>
                  <a:pt x="212" y="346"/>
                  <a:pt x="194" y="346"/>
                  <a:pt x="185" y="346"/>
                </a:cubicBezTo>
                <a:cubicBezTo>
                  <a:pt x="177" y="346"/>
                  <a:pt x="124" y="346"/>
                  <a:pt x="124" y="301"/>
                </a:cubicBezTo>
                <a:cubicBezTo>
                  <a:pt x="124" y="257"/>
                  <a:pt x="177" y="248"/>
                  <a:pt x="194" y="248"/>
                </a:cubicBezTo>
                <a:cubicBezTo>
                  <a:pt x="185" y="240"/>
                  <a:pt x="185" y="231"/>
                  <a:pt x="185" y="231"/>
                </a:cubicBezTo>
                <a:cubicBezTo>
                  <a:pt x="177" y="231"/>
                  <a:pt x="168" y="222"/>
                  <a:pt x="159" y="222"/>
                </a:cubicBezTo>
                <a:cubicBezTo>
                  <a:pt x="141" y="213"/>
                  <a:pt x="141" y="195"/>
                  <a:pt x="141" y="178"/>
                </a:cubicBezTo>
                <a:cubicBezTo>
                  <a:pt x="141" y="125"/>
                  <a:pt x="194" y="125"/>
                  <a:pt x="194" y="125"/>
                </a:cubicBezTo>
                <a:cubicBezTo>
                  <a:pt x="256" y="125"/>
                  <a:pt x="256" y="125"/>
                  <a:pt x="256" y="125"/>
                </a:cubicBezTo>
                <a:cubicBezTo>
                  <a:pt x="256" y="134"/>
                  <a:pt x="238" y="134"/>
                  <a:pt x="238" y="134"/>
                </a:cubicBezTo>
                <a:cubicBezTo>
                  <a:pt x="230" y="134"/>
                  <a:pt x="230" y="134"/>
                  <a:pt x="221" y="134"/>
                </a:cubicBezTo>
                <a:cubicBezTo>
                  <a:pt x="238" y="142"/>
                  <a:pt x="238" y="160"/>
                  <a:pt x="238" y="178"/>
                </a:cubicBezTo>
                <a:cubicBezTo>
                  <a:pt x="238" y="195"/>
                  <a:pt x="230" y="204"/>
                  <a:pt x="230" y="213"/>
                </a:cubicBezTo>
                <a:cubicBezTo>
                  <a:pt x="221" y="222"/>
                  <a:pt x="212" y="222"/>
                  <a:pt x="212" y="231"/>
                </a:cubicBezTo>
                <a:cubicBezTo>
                  <a:pt x="212" y="231"/>
                  <a:pt x="221" y="240"/>
                  <a:pt x="230" y="240"/>
                </a:cubicBezTo>
                <a:cubicBezTo>
                  <a:pt x="238" y="248"/>
                  <a:pt x="256" y="266"/>
                  <a:pt x="256" y="284"/>
                </a:cubicBezTo>
                <a:cubicBezTo>
                  <a:pt x="256" y="310"/>
                  <a:pt x="247" y="328"/>
                  <a:pt x="221" y="338"/>
                </a:cubicBezTo>
                <a:close/>
                <a:moveTo>
                  <a:pt x="354" y="231"/>
                </a:moveTo>
                <a:lnTo>
                  <a:pt x="354" y="231"/>
                </a:lnTo>
                <a:cubicBezTo>
                  <a:pt x="310" y="231"/>
                  <a:pt x="310" y="231"/>
                  <a:pt x="310" y="231"/>
                </a:cubicBezTo>
                <a:cubicBezTo>
                  <a:pt x="310" y="275"/>
                  <a:pt x="310" y="275"/>
                  <a:pt x="310" y="275"/>
                </a:cubicBezTo>
                <a:cubicBezTo>
                  <a:pt x="291" y="275"/>
                  <a:pt x="291" y="275"/>
                  <a:pt x="291" y="275"/>
                </a:cubicBezTo>
                <a:cubicBezTo>
                  <a:pt x="291" y="231"/>
                  <a:pt x="291" y="231"/>
                  <a:pt x="291" y="231"/>
                </a:cubicBezTo>
                <a:cubicBezTo>
                  <a:pt x="256" y="231"/>
                  <a:pt x="256" y="231"/>
                  <a:pt x="256" y="231"/>
                </a:cubicBezTo>
                <a:cubicBezTo>
                  <a:pt x="256" y="213"/>
                  <a:pt x="256" y="213"/>
                  <a:pt x="256" y="213"/>
                </a:cubicBezTo>
                <a:cubicBezTo>
                  <a:pt x="291" y="213"/>
                  <a:pt x="291" y="213"/>
                  <a:pt x="291" y="213"/>
                </a:cubicBezTo>
                <a:cubicBezTo>
                  <a:pt x="291" y="169"/>
                  <a:pt x="291" y="169"/>
                  <a:pt x="291" y="169"/>
                </a:cubicBezTo>
                <a:cubicBezTo>
                  <a:pt x="310" y="169"/>
                  <a:pt x="310" y="169"/>
                  <a:pt x="310" y="169"/>
                </a:cubicBezTo>
                <a:cubicBezTo>
                  <a:pt x="310" y="213"/>
                  <a:pt x="310" y="213"/>
                  <a:pt x="310" y="213"/>
                </a:cubicBezTo>
                <a:cubicBezTo>
                  <a:pt x="354" y="213"/>
                  <a:pt x="354" y="213"/>
                  <a:pt x="354" y="213"/>
                </a:cubicBezTo>
                <a:lnTo>
                  <a:pt x="354" y="231"/>
                </a:lnTo>
                <a:close/>
                <a:moveTo>
                  <a:pt x="194" y="266"/>
                </a:moveTo>
                <a:lnTo>
                  <a:pt x="194" y="266"/>
                </a:lnTo>
                <a:cubicBezTo>
                  <a:pt x="177" y="266"/>
                  <a:pt x="168" y="266"/>
                  <a:pt x="159" y="275"/>
                </a:cubicBezTo>
                <a:cubicBezTo>
                  <a:pt x="159" y="284"/>
                  <a:pt x="150" y="293"/>
                  <a:pt x="150" y="301"/>
                </a:cubicBezTo>
                <a:cubicBezTo>
                  <a:pt x="150" y="319"/>
                  <a:pt x="168" y="328"/>
                  <a:pt x="194" y="328"/>
                </a:cubicBezTo>
                <a:cubicBezTo>
                  <a:pt x="221" y="319"/>
                  <a:pt x="230" y="310"/>
                  <a:pt x="230" y="293"/>
                </a:cubicBezTo>
                <a:cubicBezTo>
                  <a:pt x="230" y="275"/>
                  <a:pt x="212" y="266"/>
                  <a:pt x="194" y="26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8" name="Freeform 79"/>
          <p:cNvSpPr>
            <a:spLocks noChangeArrowheads="1"/>
          </p:cNvSpPr>
          <p:nvPr/>
        </p:nvSpPr>
        <p:spPr bwMode="auto">
          <a:xfrm>
            <a:off x="5565774" y="1856075"/>
            <a:ext cx="271529" cy="268217"/>
          </a:xfrm>
          <a:custGeom>
            <a:avLst/>
            <a:gdLst>
              <a:gd name="T0" fmla="*/ 130447 w 479"/>
              <a:gd name="T1" fmla="*/ 0 h 471"/>
              <a:gd name="T2" fmla="*/ 130447 w 479"/>
              <a:gd name="T3" fmla="*/ 0 h 471"/>
              <a:gd name="T4" fmla="*/ 0 w 479"/>
              <a:gd name="T5" fmla="*/ 126130 h 471"/>
              <a:gd name="T6" fmla="*/ 130447 w 479"/>
              <a:gd name="T7" fmla="*/ 256629 h 471"/>
              <a:gd name="T8" fmla="*/ 259806 w 479"/>
              <a:gd name="T9" fmla="*/ 126130 h 471"/>
              <a:gd name="T10" fmla="*/ 130447 w 479"/>
              <a:gd name="T11" fmla="*/ 0 h 471"/>
              <a:gd name="T12" fmla="*/ 159254 w 479"/>
              <a:gd name="T13" fmla="*/ 87363 h 471"/>
              <a:gd name="T14" fmla="*/ 159254 w 479"/>
              <a:gd name="T15" fmla="*/ 87363 h 471"/>
              <a:gd name="T16" fmla="*/ 139687 w 479"/>
              <a:gd name="T17" fmla="*/ 87363 h 471"/>
              <a:gd name="T18" fmla="*/ 135339 w 479"/>
              <a:gd name="T19" fmla="*/ 97191 h 471"/>
              <a:gd name="T20" fmla="*/ 135339 w 479"/>
              <a:gd name="T21" fmla="*/ 106474 h 471"/>
              <a:gd name="T22" fmla="*/ 159254 w 479"/>
              <a:gd name="T23" fmla="*/ 106474 h 471"/>
              <a:gd name="T24" fmla="*/ 159254 w 479"/>
              <a:gd name="T25" fmla="*/ 131045 h 471"/>
              <a:gd name="T26" fmla="*/ 135339 w 479"/>
              <a:gd name="T27" fmla="*/ 131045 h 471"/>
              <a:gd name="T28" fmla="*/ 135339 w 479"/>
              <a:gd name="T29" fmla="*/ 188923 h 471"/>
              <a:gd name="T30" fmla="*/ 115772 w 479"/>
              <a:gd name="T31" fmla="*/ 188923 h 471"/>
              <a:gd name="T32" fmla="*/ 115772 w 479"/>
              <a:gd name="T33" fmla="*/ 131045 h 471"/>
              <a:gd name="T34" fmla="*/ 91856 w 479"/>
              <a:gd name="T35" fmla="*/ 131045 h 471"/>
              <a:gd name="T36" fmla="*/ 91856 w 479"/>
              <a:gd name="T37" fmla="*/ 106474 h 471"/>
              <a:gd name="T38" fmla="*/ 115772 w 479"/>
              <a:gd name="T39" fmla="*/ 106474 h 471"/>
              <a:gd name="T40" fmla="*/ 115772 w 479"/>
              <a:gd name="T41" fmla="*/ 97191 h 471"/>
              <a:gd name="T42" fmla="*/ 139687 w 479"/>
              <a:gd name="T43" fmla="*/ 68252 h 471"/>
              <a:gd name="T44" fmla="*/ 159254 w 479"/>
              <a:gd name="T45" fmla="*/ 68252 h 471"/>
              <a:gd name="T46" fmla="*/ 159254 w 479"/>
              <a:gd name="T47" fmla="*/ 87363 h 47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40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293" y="160"/>
                </a:moveTo>
                <a:lnTo>
                  <a:pt x="293" y="160"/>
                </a:lnTo>
                <a:cubicBezTo>
                  <a:pt x="257" y="160"/>
                  <a:pt x="257" y="160"/>
                  <a:pt x="257" y="160"/>
                </a:cubicBezTo>
                <a:cubicBezTo>
                  <a:pt x="257" y="160"/>
                  <a:pt x="249" y="169"/>
                  <a:pt x="249" y="178"/>
                </a:cubicBezTo>
                <a:cubicBezTo>
                  <a:pt x="249" y="195"/>
                  <a:pt x="249" y="195"/>
                  <a:pt x="249" y="195"/>
                </a:cubicBezTo>
                <a:cubicBezTo>
                  <a:pt x="293" y="195"/>
                  <a:pt x="293" y="195"/>
                  <a:pt x="293" y="195"/>
                </a:cubicBezTo>
                <a:cubicBezTo>
                  <a:pt x="293" y="240"/>
                  <a:pt x="293" y="240"/>
                  <a:pt x="293" y="240"/>
                </a:cubicBezTo>
                <a:cubicBezTo>
                  <a:pt x="249" y="240"/>
                  <a:pt x="249" y="240"/>
                  <a:pt x="249" y="240"/>
                </a:cubicBezTo>
                <a:cubicBezTo>
                  <a:pt x="249" y="346"/>
                  <a:pt x="249" y="346"/>
                  <a:pt x="249" y="346"/>
                </a:cubicBezTo>
                <a:cubicBezTo>
                  <a:pt x="213" y="346"/>
                  <a:pt x="213" y="346"/>
                  <a:pt x="213" y="346"/>
                </a:cubicBezTo>
                <a:cubicBezTo>
                  <a:pt x="213" y="240"/>
                  <a:pt x="213" y="240"/>
                  <a:pt x="213" y="240"/>
                </a:cubicBezTo>
                <a:cubicBezTo>
                  <a:pt x="169" y="240"/>
                  <a:pt x="169" y="240"/>
                  <a:pt x="169" y="240"/>
                </a:cubicBezTo>
                <a:cubicBezTo>
                  <a:pt x="169" y="195"/>
                  <a:pt x="169" y="195"/>
                  <a:pt x="169" y="195"/>
                </a:cubicBezTo>
                <a:cubicBezTo>
                  <a:pt x="213" y="195"/>
                  <a:pt x="213" y="195"/>
                  <a:pt x="213" y="195"/>
                </a:cubicBezTo>
                <a:cubicBezTo>
                  <a:pt x="213" y="178"/>
                  <a:pt x="213" y="178"/>
                  <a:pt x="213" y="178"/>
                </a:cubicBezTo>
                <a:cubicBezTo>
                  <a:pt x="213" y="151"/>
                  <a:pt x="230" y="125"/>
                  <a:pt x="257" y="125"/>
                </a:cubicBezTo>
                <a:cubicBezTo>
                  <a:pt x="293" y="125"/>
                  <a:pt x="293" y="125"/>
                  <a:pt x="293" y="125"/>
                </a:cubicBezTo>
                <a:lnTo>
                  <a:pt x="293" y="16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39" name="Freeform 80"/>
          <p:cNvSpPr>
            <a:spLocks noChangeArrowheads="1"/>
          </p:cNvSpPr>
          <p:nvPr/>
        </p:nvSpPr>
        <p:spPr bwMode="auto">
          <a:xfrm>
            <a:off x="7257861" y="2427278"/>
            <a:ext cx="251660" cy="246693"/>
          </a:xfrm>
          <a:custGeom>
            <a:avLst/>
            <a:gdLst>
              <a:gd name="T0" fmla="*/ 120107 w 444"/>
              <a:gd name="T1" fmla="*/ 0 h 435"/>
              <a:gd name="T2" fmla="*/ 120107 w 444"/>
              <a:gd name="T3" fmla="*/ 0 h 435"/>
              <a:gd name="T4" fmla="*/ 0 w 444"/>
              <a:gd name="T5" fmla="*/ 115278 h 435"/>
              <a:gd name="T6" fmla="*/ 33695 w 444"/>
              <a:gd name="T7" fmla="*/ 197386 h 435"/>
              <a:gd name="T8" fmla="*/ 105976 w 444"/>
              <a:gd name="T9" fmla="*/ 168023 h 435"/>
              <a:gd name="T10" fmla="*/ 188040 w 444"/>
              <a:gd name="T11" fmla="*/ 216418 h 435"/>
              <a:gd name="T12" fmla="*/ 240757 w 444"/>
              <a:gd name="T13" fmla="*/ 115278 h 435"/>
              <a:gd name="T14" fmla="*/ 120107 w 444"/>
              <a:gd name="T15" fmla="*/ 0 h 435"/>
              <a:gd name="T16" fmla="*/ 178258 w 444"/>
              <a:gd name="T17" fmla="*/ 158779 h 435"/>
              <a:gd name="T18" fmla="*/ 178258 w 444"/>
              <a:gd name="T19" fmla="*/ 158779 h 435"/>
              <a:gd name="T20" fmla="*/ 169019 w 444"/>
              <a:gd name="T21" fmla="*/ 163673 h 435"/>
              <a:gd name="T22" fmla="*/ 67390 w 444"/>
              <a:gd name="T23" fmla="*/ 148991 h 435"/>
              <a:gd name="T24" fmla="*/ 58151 w 444"/>
              <a:gd name="T25" fmla="*/ 144097 h 435"/>
              <a:gd name="T26" fmla="*/ 62499 w 444"/>
              <a:gd name="T27" fmla="*/ 134853 h 435"/>
              <a:gd name="T28" fmla="*/ 178258 w 444"/>
              <a:gd name="T29" fmla="*/ 148991 h 435"/>
              <a:gd name="T30" fmla="*/ 178258 w 444"/>
              <a:gd name="T31" fmla="*/ 158779 h 435"/>
              <a:gd name="T32" fmla="*/ 192931 w 444"/>
              <a:gd name="T33" fmla="*/ 125066 h 435"/>
              <a:gd name="T34" fmla="*/ 192931 w 444"/>
              <a:gd name="T35" fmla="*/ 125066 h 435"/>
              <a:gd name="T36" fmla="*/ 183149 w 444"/>
              <a:gd name="T37" fmla="*/ 129959 h 435"/>
              <a:gd name="T38" fmla="*/ 62499 w 444"/>
              <a:gd name="T39" fmla="*/ 115278 h 435"/>
              <a:gd name="T40" fmla="*/ 53260 w 444"/>
              <a:gd name="T41" fmla="*/ 110384 h 435"/>
              <a:gd name="T42" fmla="*/ 58151 w 444"/>
              <a:gd name="T43" fmla="*/ 96246 h 435"/>
              <a:gd name="T44" fmla="*/ 188040 w 444"/>
              <a:gd name="T45" fmla="*/ 115278 h 435"/>
              <a:gd name="T46" fmla="*/ 192931 w 444"/>
              <a:gd name="T47" fmla="*/ 125066 h 435"/>
              <a:gd name="T48" fmla="*/ 192931 w 444"/>
              <a:gd name="T49" fmla="*/ 91352 h 435"/>
              <a:gd name="T50" fmla="*/ 192931 w 444"/>
              <a:gd name="T51" fmla="*/ 91352 h 435"/>
              <a:gd name="T52" fmla="*/ 58151 w 444"/>
              <a:gd name="T53" fmla="*/ 76671 h 435"/>
              <a:gd name="T54" fmla="*/ 43477 w 444"/>
              <a:gd name="T55" fmla="*/ 71777 h 435"/>
              <a:gd name="T56" fmla="*/ 53260 w 444"/>
              <a:gd name="T57" fmla="*/ 57639 h 435"/>
              <a:gd name="T58" fmla="*/ 207061 w 444"/>
              <a:gd name="T59" fmla="*/ 71777 h 435"/>
              <a:gd name="T60" fmla="*/ 207061 w 444"/>
              <a:gd name="T61" fmla="*/ 86458 h 435"/>
              <a:gd name="T62" fmla="*/ 192931 w 444"/>
              <a:gd name="T63" fmla="*/ 91352 h 435"/>
              <a:gd name="T64" fmla="*/ 105976 w 444"/>
              <a:gd name="T65" fmla="*/ 202280 h 435"/>
              <a:gd name="T66" fmla="*/ 105976 w 444"/>
              <a:gd name="T67" fmla="*/ 202280 h 435"/>
              <a:gd name="T68" fmla="*/ 62499 w 444"/>
              <a:gd name="T69" fmla="*/ 221312 h 435"/>
              <a:gd name="T70" fmla="*/ 120107 w 444"/>
              <a:gd name="T71" fmla="*/ 235993 h 435"/>
              <a:gd name="T72" fmla="*/ 148910 w 444"/>
              <a:gd name="T73" fmla="*/ 231099 h 435"/>
              <a:gd name="T74" fmla="*/ 105976 w 444"/>
              <a:gd name="T75" fmla="*/ 202280 h 43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44" h="435">
                <a:moveTo>
                  <a:pt x="221" y="0"/>
                </a:moveTo>
                <a:lnTo>
                  <a:pt x="221" y="0"/>
                </a:lnTo>
                <a:cubicBezTo>
                  <a:pt x="98" y="0"/>
                  <a:pt x="0" y="97"/>
                  <a:pt x="0" y="212"/>
                </a:cubicBezTo>
                <a:cubicBezTo>
                  <a:pt x="0" y="274"/>
                  <a:pt x="27" y="319"/>
                  <a:pt x="62" y="363"/>
                </a:cubicBezTo>
                <a:cubicBezTo>
                  <a:pt x="89" y="328"/>
                  <a:pt x="142" y="309"/>
                  <a:pt x="195" y="309"/>
                </a:cubicBezTo>
                <a:cubicBezTo>
                  <a:pt x="258" y="309"/>
                  <a:pt x="319" y="345"/>
                  <a:pt x="346" y="398"/>
                </a:cubicBezTo>
                <a:cubicBezTo>
                  <a:pt x="408" y="354"/>
                  <a:pt x="443" y="292"/>
                  <a:pt x="443" y="212"/>
                </a:cubicBezTo>
                <a:cubicBezTo>
                  <a:pt x="443" y="97"/>
                  <a:pt x="346" y="0"/>
                  <a:pt x="221" y="0"/>
                </a:cubicBezTo>
                <a:close/>
                <a:moveTo>
                  <a:pt x="328" y="292"/>
                </a:moveTo>
                <a:lnTo>
                  <a:pt x="328" y="292"/>
                </a:lnTo>
                <a:cubicBezTo>
                  <a:pt x="328" y="301"/>
                  <a:pt x="319" y="301"/>
                  <a:pt x="311" y="301"/>
                </a:cubicBezTo>
                <a:cubicBezTo>
                  <a:pt x="258" y="265"/>
                  <a:pt x="195" y="256"/>
                  <a:pt x="124" y="274"/>
                </a:cubicBezTo>
                <a:cubicBezTo>
                  <a:pt x="115" y="284"/>
                  <a:pt x="107" y="274"/>
                  <a:pt x="107" y="265"/>
                </a:cubicBezTo>
                <a:cubicBezTo>
                  <a:pt x="107" y="256"/>
                  <a:pt x="107" y="256"/>
                  <a:pt x="115" y="248"/>
                </a:cubicBezTo>
                <a:cubicBezTo>
                  <a:pt x="195" y="230"/>
                  <a:pt x="266" y="239"/>
                  <a:pt x="328" y="274"/>
                </a:cubicBezTo>
                <a:cubicBezTo>
                  <a:pt x="328" y="284"/>
                  <a:pt x="337" y="284"/>
                  <a:pt x="328" y="292"/>
                </a:cubicBezTo>
                <a:close/>
                <a:moveTo>
                  <a:pt x="355" y="230"/>
                </a:moveTo>
                <a:lnTo>
                  <a:pt x="355" y="230"/>
                </a:lnTo>
                <a:cubicBezTo>
                  <a:pt x="355" y="239"/>
                  <a:pt x="337" y="239"/>
                  <a:pt x="337" y="239"/>
                </a:cubicBezTo>
                <a:cubicBezTo>
                  <a:pt x="274" y="203"/>
                  <a:pt x="186" y="194"/>
                  <a:pt x="115" y="212"/>
                </a:cubicBezTo>
                <a:cubicBezTo>
                  <a:pt x="107" y="212"/>
                  <a:pt x="98" y="212"/>
                  <a:pt x="98" y="203"/>
                </a:cubicBezTo>
                <a:cubicBezTo>
                  <a:pt x="98" y="194"/>
                  <a:pt x="98" y="186"/>
                  <a:pt x="107" y="177"/>
                </a:cubicBezTo>
                <a:cubicBezTo>
                  <a:pt x="186" y="159"/>
                  <a:pt x="283" y="168"/>
                  <a:pt x="346" y="212"/>
                </a:cubicBezTo>
                <a:cubicBezTo>
                  <a:pt x="355" y="212"/>
                  <a:pt x="364" y="221"/>
                  <a:pt x="355" y="230"/>
                </a:cubicBezTo>
                <a:close/>
                <a:moveTo>
                  <a:pt x="355" y="168"/>
                </a:moveTo>
                <a:lnTo>
                  <a:pt x="355" y="168"/>
                </a:lnTo>
                <a:cubicBezTo>
                  <a:pt x="293" y="124"/>
                  <a:pt x="177" y="124"/>
                  <a:pt x="107" y="141"/>
                </a:cubicBezTo>
                <a:cubicBezTo>
                  <a:pt x="98" y="150"/>
                  <a:pt x="89" y="141"/>
                  <a:pt x="80" y="132"/>
                </a:cubicBezTo>
                <a:cubicBezTo>
                  <a:pt x="80" y="115"/>
                  <a:pt x="89" y="106"/>
                  <a:pt x="98" y="106"/>
                </a:cubicBezTo>
                <a:cubicBezTo>
                  <a:pt x="168" y="79"/>
                  <a:pt x="302" y="88"/>
                  <a:pt x="381" y="132"/>
                </a:cubicBezTo>
                <a:cubicBezTo>
                  <a:pt x="390" y="141"/>
                  <a:pt x="390" y="150"/>
                  <a:pt x="381" y="159"/>
                </a:cubicBezTo>
                <a:cubicBezTo>
                  <a:pt x="381" y="168"/>
                  <a:pt x="364" y="177"/>
                  <a:pt x="355" y="168"/>
                </a:cubicBezTo>
                <a:close/>
                <a:moveTo>
                  <a:pt x="195" y="372"/>
                </a:moveTo>
                <a:lnTo>
                  <a:pt x="195" y="372"/>
                </a:lnTo>
                <a:cubicBezTo>
                  <a:pt x="160" y="372"/>
                  <a:pt x="133" y="381"/>
                  <a:pt x="115" y="407"/>
                </a:cubicBezTo>
                <a:cubicBezTo>
                  <a:pt x="151" y="425"/>
                  <a:pt x="186" y="434"/>
                  <a:pt x="221" y="434"/>
                </a:cubicBezTo>
                <a:cubicBezTo>
                  <a:pt x="239" y="434"/>
                  <a:pt x="258" y="434"/>
                  <a:pt x="274" y="425"/>
                </a:cubicBezTo>
                <a:cubicBezTo>
                  <a:pt x="258" y="390"/>
                  <a:pt x="230" y="372"/>
                  <a:pt x="195" y="37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0" name="Freeform 81"/>
          <p:cNvSpPr>
            <a:spLocks noChangeArrowheads="1"/>
          </p:cNvSpPr>
          <p:nvPr/>
        </p:nvSpPr>
        <p:spPr bwMode="auto">
          <a:xfrm>
            <a:off x="7809195" y="2417345"/>
            <a:ext cx="271529" cy="266561"/>
          </a:xfrm>
          <a:custGeom>
            <a:avLst/>
            <a:gdLst>
              <a:gd name="T0" fmla="*/ 129903 w 479"/>
              <a:gd name="T1" fmla="*/ 0 h 471"/>
              <a:gd name="T2" fmla="*/ 129903 w 479"/>
              <a:gd name="T3" fmla="*/ 0 h 471"/>
              <a:gd name="T4" fmla="*/ 0 w 479"/>
              <a:gd name="T5" fmla="*/ 125352 h 471"/>
              <a:gd name="T6" fmla="*/ 33699 w 479"/>
              <a:gd name="T7" fmla="*/ 212175 h 471"/>
              <a:gd name="T8" fmla="*/ 110880 w 479"/>
              <a:gd name="T9" fmla="*/ 183415 h 471"/>
              <a:gd name="T10" fmla="*/ 202192 w 479"/>
              <a:gd name="T11" fmla="*/ 236052 h 471"/>
              <a:gd name="T12" fmla="*/ 259806 w 479"/>
              <a:gd name="T13" fmla="*/ 125352 h 471"/>
              <a:gd name="T14" fmla="*/ 129903 w 479"/>
              <a:gd name="T15" fmla="*/ 0 h 471"/>
              <a:gd name="T16" fmla="*/ 192409 w 479"/>
              <a:gd name="T17" fmla="*/ 173647 h 471"/>
              <a:gd name="T18" fmla="*/ 192409 w 479"/>
              <a:gd name="T19" fmla="*/ 173647 h 471"/>
              <a:gd name="T20" fmla="*/ 183169 w 479"/>
              <a:gd name="T21" fmla="*/ 177988 h 471"/>
              <a:gd name="T22" fmla="*/ 72289 w 479"/>
              <a:gd name="T23" fmla="*/ 164422 h 471"/>
              <a:gd name="T24" fmla="*/ 62506 w 479"/>
              <a:gd name="T25" fmla="*/ 158996 h 471"/>
              <a:gd name="T26" fmla="*/ 67397 w 479"/>
              <a:gd name="T27" fmla="*/ 149228 h 471"/>
              <a:gd name="T28" fmla="*/ 192409 w 479"/>
              <a:gd name="T29" fmla="*/ 164422 h 471"/>
              <a:gd name="T30" fmla="*/ 192409 w 479"/>
              <a:gd name="T31" fmla="*/ 173647 h 471"/>
              <a:gd name="T32" fmla="*/ 207084 w 479"/>
              <a:gd name="T33" fmla="*/ 135119 h 471"/>
              <a:gd name="T34" fmla="*/ 207084 w 479"/>
              <a:gd name="T35" fmla="*/ 135119 h 471"/>
              <a:gd name="T36" fmla="*/ 197301 w 479"/>
              <a:gd name="T37" fmla="*/ 140003 h 471"/>
              <a:gd name="T38" fmla="*/ 67397 w 479"/>
              <a:gd name="T39" fmla="*/ 125352 h 471"/>
              <a:gd name="T40" fmla="*/ 57614 w 479"/>
              <a:gd name="T41" fmla="*/ 120468 h 471"/>
              <a:gd name="T42" fmla="*/ 62506 w 479"/>
              <a:gd name="T43" fmla="*/ 106359 h 471"/>
              <a:gd name="T44" fmla="*/ 207084 w 479"/>
              <a:gd name="T45" fmla="*/ 125352 h 471"/>
              <a:gd name="T46" fmla="*/ 207084 w 479"/>
              <a:gd name="T47" fmla="*/ 135119 h 471"/>
              <a:gd name="T48" fmla="*/ 211976 w 479"/>
              <a:gd name="T49" fmla="*/ 96591 h 471"/>
              <a:gd name="T50" fmla="*/ 211976 w 479"/>
              <a:gd name="T51" fmla="*/ 96591 h 471"/>
              <a:gd name="T52" fmla="*/ 62506 w 479"/>
              <a:gd name="T53" fmla="*/ 81940 h 471"/>
              <a:gd name="T54" fmla="*/ 47830 w 479"/>
              <a:gd name="T55" fmla="*/ 77599 h 471"/>
              <a:gd name="T56" fmla="*/ 57614 w 479"/>
              <a:gd name="T57" fmla="*/ 62947 h 471"/>
              <a:gd name="T58" fmla="*/ 221216 w 479"/>
              <a:gd name="T59" fmla="*/ 77599 h 471"/>
              <a:gd name="T60" fmla="*/ 226108 w 479"/>
              <a:gd name="T61" fmla="*/ 96591 h 471"/>
              <a:gd name="T62" fmla="*/ 211976 w 479"/>
              <a:gd name="T63" fmla="*/ 96591 h 471"/>
              <a:gd name="T64" fmla="*/ 110880 w 479"/>
              <a:gd name="T65" fmla="*/ 221943 h 471"/>
              <a:gd name="T66" fmla="*/ 110880 w 479"/>
              <a:gd name="T67" fmla="*/ 221943 h 471"/>
              <a:gd name="T68" fmla="*/ 67397 w 479"/>
              <a:gd name="T69" fmla="*/ 240936 h 471"/>
              <a:gd name="T70" fmla="*/ 129903 w 479"/>
              <a:gd name="T71" fmla="*/ 255044 h 471"/>
              <a:gd name="T72" fmla="*/ 163602 w 479"/>
              <a:gd name="T73" fmla="*/ 250703 h 471"/>
              <a:gd name="T74" fmla="*/ 110880 w 479"/>
              <a:gd name="T75" fmla="*/ 221943 h 47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293"/>
                  <a:pt x="27" y="347"/>
                  <a:pt x="62" y="391"/>
                </a:cubicBezTo>
                <a:cubicBezTo>
                  <a:pt x="97" y="356"/>
                  <a:pt x="150" y="338"/>
                  <a:pt x="204" y="338"/>
                </a:cubicBezTo>
                <a:cubicBezTo>
                  <a:pt x="284" y="338"/>
                  <a:pt x="346" y="373"/>
                  <a:pt x="372" y="435"/>
                </a:cubicBezTo>
                <a:cubicBezTo>
                  <a:pt x="434" y="391"/>
                  <a:pt x="478" y="320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354" y="320"/>
                </a:moveTo>
                <a:lnTo>
                  <a:pt x="354" y="320"/>
                </a:lnTo>
                <a:cubicBezTo>
                  <a:pt x="354" y="328"/>
                  <a:pt x="346" y="328"/>
                  <a:pt x="337" y="328"/>
                </a:cubicBezTo>
                <a:cubicBezTo>
                  <a:pt x="284" y="293"/>
                  <a:pt x="212" y="284"/>
                  <a:pt x="133" y="303"/>
                </a:cubicBezTo>
                <a:cubicBezTo>
                  <a:pt x="124" y="303"/>
                  <a:pt x="115" y="303"/>
                  <a:pt x="115" y="293"/>
                </a:cubicBezTo>
                <a:cubicBezTo>
                  <a:pt x="115" y="284"/>
                  <a:pt x="115" y="275"/>
                  <a:pt x="124" y="275"/>
                </a:cubicBezTo>
                <a:cubicBezTo>
                  <a:pt x="212" y="249"/>
                  <a:pt x="293" y="258"/>
                  <a:pt x="354" y="303"/>
                </a:cubicBezTo>
                <a:cubicBezTo>
                  <a:pt x="354" y="303"/>
                  <a:pt x="363" y="311"/>
                  <a:pt x="354" y="320"/>
                </a:cubicBezTo>
                <a:close/>
                <a:moveTo>
                  <a:pt x="381" y="249"/>
                </a:moveTo>
                <a:lnTo>
                  <a:pt x="381" y="249"/>
                </a:lnTo>
                <a:cubicBezTo>
                  <a:pt x="381" y="258"/>
                  <a:pt x="372" y="267"/>
                  <a:pt x="363" y="258"/>
                </a:cubicBezTo>
                <a:cubicBezTo>
                  <a:pt x="301" y="222"/>
                  <a:pt x="204" y="205"/>
                  <a:pt x="124" y="231"/>
                </a:cubicBezTo>
                <a:cubicBezTo>
                  <a:pt x="115" y="231"/>
                  <a:pt x="106" y="231"/>
                  <a:pt x="106" y="222"/>
                </a:cubicBezTo>
                <a:cubicBezTo>
                  <a:pt x="97" y="205"/>
                  <a:pt x="106" y="196"/>
                  <a:pt x="115" y="196"/>
                </a:cubicBezTo>
                <a:cubicBezTo>
                  <a:pt x="204" y="169"/>
                  <a:pt x="310" y="187"/>
                  <a:pt x="381" y="231"/>
                </a:cubicBezTo>
                <a:cubicBezTo>
                  <a:pt x="390" y="231"/>
                  <a:pt x="390" y="240"/>
                  <a:pt x="381" y="249"/>
                </a:cubicBezTo>
                <a:close/>
                <a:moveTo>
                  <a:pt x="390" y="178"/>
                </a:moveTo>
                <a:lnTo>
                  <a:pt x="390" y="178"/>
                </a:lnTo>
                <a:cubicBezTo>
                  <a:pt x="310" y="134"/>
                  <a:pt x="186" y="134"/>
                  <a:pt x="115" y="151"/>
                </a:cubicBezTo>
                <a:cubicBezTo>
                  <a:pt x="106" y="160"/>
                  <a:pt x="88" y="151"/>
                  <a:pt x="88" y="143"/>
                </a:cubicBezTo>
                <a:cubicBezTo>
                  <a:pt x="80" y="125"/>
                  <a:pt x="88" y="116"/>
                  <a:pt x="106" y="116"/>
                </a:cubicBezTo>
                <a:cubicBezTo>
                  <a:pt x="186" y="90"/>
                  <a:pt x="319" y="90"/>
                  <a:pt x="407" y="143"/>
                </a:cubicBezTo>
                <a:cubicBezTo>
                  <a:pt x="416" y="151"/>
                  <a:pt x="425" y="160"/>
                  <a:pt x="416" y="178"/>
                </a:cubicBezTo>
                <a:cubicBezTo>
                  <a:pt x="407" y="187"/>
                  <a:pt x="399" y="187"/>
                  <a:pt x="390" y="178"/>
                </a:cubicBezTo>
                <a:close/>
                <a:moveTo>
                  <a:pt x="204" y="409"/>
                </a:moveTo>
                <a:lnTo>
                  <a:pt x="204" y="409"/>
                </a:lnTo>
                <a:cubicBezTo>
                  <a:pt x="177" y="409"/>
                  <a:pt x="141" y="417"/>
                  <a:pt x="124" y="444"/>
                </a:cubicBezTo>
                <a:cubicBezTo>
                  <a:pt x="159" y="462"/>
                  <a:pt x="194" y="470"/>
                  <a:pt x="239" y="470"/>
                </a:cubicBezTo>
                <a:cubicBezTo>
                  <a:pt x="257" y="470"/>
                  <a:pt x="284" y="470"/>
                  <a:pt x="301" y="462"/>
                </a:cubicBezTo>
                <a:cubicBezTo>
                  <a:pt x="284" y="426"/>
                  <a:pt x="248" y="409"/>
                  <a:pt x="204" y="40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1" name="Freeform 82"/>
          <p:cNvSpPr>
            <a:spLocks noChangeArrowheads="1"/>
          </p:cNvSpPr>
          <p:nvPr/>
        </p:nvSpPr>
        <p:spPr bwMode="auto">
          <a:xfrm>
            <a:off x="5019406" y="2988547"/>
            <a:ext cx="241727" cy="246694"/>
          </a:xfrm>
          <a:custGeom>
            <a:avLst/>
            <a:gdLst>
              <a:gd name="T0" fmla="*/ 206748 w 426"/>
              <a:gd name="T1" fmla="*/ 48395 h 435"/>
              <a:gd name="T2" fmla="*/ 206748 w 426"/>
              <a:gd name="T3" fmla="*/ 48395 h 435"/>
              <a:gd name="T4" fmla="*/ 211644 w 426"/>
              <a:gd name="T5" fmla="*/ 72321 h 435"/>
              <a:gd name="T6" fmla="*/ 182808 w 426"/>
              <a:gd name="T7" fmla="*/ 129960 h 435"/>
              <a:gd name="T8" fmla="*/ 100653 w 426"/>
              <a:gd name="T9" fmla="*/ 154429 h 435"/>
              <a:gd name="T10" fmla="*/ 90860 w 426"/>
              <a:gd name="T11" fmla="*/ 154429 h 435"/>
              <a:gd name="T12" fmla="*/ 76714 w 426"/>
              <a:gd name="T13" fmla="*/ 163673 h 435"/>
              <a:gd name="T14" fmla="*/ 66921 w 426"/>
              <a:gd name="T15" fmla="*/ 207175 h 435"/>
              <a:gd name="T16" fmla="*/ 57672 w 426"/>
              <a:gd name="T17" fmla="*/ 216962 h 435"/>
              <a:gd name="T18" fmla="*/ 38085 w 426"/>
              <a:gd name="T19" fmla="*/ 216962 h 435"/>
              <a:gd name="T20" fmla="*/ 33188 w 426"/>
              <a:gd name="T21" fmla="*/ 221856 h 435"/>
              <a:gd name="T22" fmla="*/ 42982 w 426"/>
              <a:gd name="T23" fmla="*/ 235994 h 435"/>
              <a:gd name="T24" fmla="*/ 71818 w 426"/>
              <a:gd name="T25" fmla="*/ 235994 h 435"/>
              <a:gd name="T26" fmla="*/ 86508 w 426"/>
              <a:gd name="T27" fmla="*/ 221856 h 435"/>
              <a:gd name="T28" fmla="*/ 95757 w 426"/>
              <a:gd name="T29" fmla="*/ 178355 h 435"/>
              <a:gd name="T30" fmla="*/ 110447 w 426"/>
              <a:gd name="T31" fmla="*/ 168567 h 435"/>
              <a:gd name="T32" fmla="*/ 119696 w 426"/>
              <a:gd name="T33" fmla="*/ 168567 h 435"/>
              <a:gd name="T34" fmla="*/ 202395 w 426"/>
              <a:gd name="T35" fmla="*/ 149536 h 435"/>
              <a:gd name="T36" fmla="*/ 231231 w 426"/>
              <a:gd name="T37" fmla="*/ 91353 h 435"/>
              <a:gd name="T38" fmla="*/ 226334 w 426"/>
              <a:gd name="T39" fmla="*/ 67427 h 435"/>
              <a:gd name="T40" fmla="*/ 211644 w 426"/>
              <a:gd name="T41" fmla="*/ 48395 h 435"/>
              <a:gd name="T42" fmla="*/ 206748 w 426"/>
              <a:gd name="T43" fmla="*/ 48395 h 435"/>
              <a:gd name="T44" fmla="*/ 52775 w 426"/>
              <a:gd name="T45" fmla="*/ 188143 h 435"/>
              <a:gd name="T46" fmla="*/ 52775 w 426"/>
              <a:gd name="T47" fmla="*/ 188143 h 435"/>
              <a:gd name="T48" fmla="*/ 62024 w 426"/>
              <a:gd name="T49" fmla="*/ 144642 h 435"/>
              <a:gd name="T50" fmla="*/ 76714 w 426"/>
              <a:gd name="T51" fmla="*/ 134854 h 435"/>
              <a:gd name="T52" fmla="*/ 81611 w 426"/>
              <a:gd name="T53" fmla="*/ 134854 h 435"/>
              <a:gd name="T54" fmla="*/ 163766 w 426"/>
              <a:gd name="T55" fmla="*/ 110384 h 435"/>
              <a:gd name="T56" fmla="*/ 197498 w 426"/>
              <a:gd name="T57" fmla="*/ 57639 h 435"/>
              <a:gd name="T58" fmla="*/ 187705 w 426"/>
              <a:gd name="T59" fmla="*/ 28820 h 435"/>
              <a:gd name="T60" fmla="*/ 173015 w 426"/>
              <a:gd name="T61" fmla="*/ 14682 h 435"/>
              <a:gd name="T62" fmla="*/ 148532 w 426"/>
              <a:gd name="T63" fmla="*/ 4894 h 435"/>
              <a:gd name="T64" fmla="*/ 115343 w 426"/>
              <a:gd name="T65" fmla="*/ 0 h 435"/>
              <a:gd name="T66" fmla="*/ 52775 w 426"/>
              <a:gd name="T67" fmla="*/ 0 h 435"/>
              <a:gd name="T68" fmla="*/ 38085 w 426"/>
              <a:gd name="T69" fmla="*/ 14682 h 435"/>
              <a:gd name="T70" fmla="*/ 0 w 426"/>
              <a:gd name="T71" fmla="*/ 188143 h 435"/>
              <a:gd name="T72" fmla="*/ 9249 w 426"/>
              <a:gd name="T73" fmla="*/ 197387 h 435"/>
              <a:gd name="T74" fmla="*/ 38085 w 426"/>
              <a:gd name="T75" fmla="*/ 197387 h 435"/>
              <a:gd name="T76" fmla="*/ 52775 w 426"/>
              <a:gd name="T77" fmla="*/ 188143 h 435"/>
              <a:gd name="T78" fmla="*/ 76714 w 426"/>
              <a:gd name="T79" fmla="*/ 86459 h 435"/>
              <a:gd name="T80" fmla="*/ 76714 w 426"/>
              <a:gd name="T81" fmla="*/ 86459 h 435"/>
              <a:gd name="T82" fmla="*/ 81611 w 426"/>
              <a:gd name="T83" fmla="*/ 48395 h 435"/>
              <a:gd name="T84" fmla="*/ 95757 w 426"/>
              <a:gd name="T85" fmla="*/ 38607 h 435"/>
              <a:gd name="T86" fmla="*/ 105550 w 426"/>
              <a:gd name="T87" fmla="*/ 38607 h 435"/>
              <a:gd name="T88" fmla="*/ 129489 w 426"/>
              <a:gd name="T89" fmla="*/ 43501 h 435"/>
              <a:gd name="T90" fmla="*/ 139827 w 426"/>
              <a:gd name="T91" fmla="*/ 62533 h 435"/>
              <a:gd name="T92" fmla="*/ 124593 w 426"/>
              <a:gd name="T93" fmla="*/ 86459 h 435"/>
              <a:gd name="T94" fmla="*/ 90860 w 426"/>
              <a:gd name="T95" fmla="*/ 96790 h 435"/>
              <a:gd name="T96" fmla="*/ 81611 w 426"/>
              <a:gd name="T97" fmla="*/ 96790 h 435"/>
              <a:gd name="T98" fmla="*/ 76714 w 426"/>
              <a:gd name="T99" fmla="*/ 86459 h 43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26" h="435">
                <a:moveTo>
                  <a:pt x="380" y="89"/>
                </a:moveTo>
                <a:lnTo>
                  <a:pt x="380" y="89"/>
                </a:lnTo>
                <a:cubicBezTo>
                  <a:pt x="389" y="97"/>
                  <a:pt x="389" y="115"/>
                  <a:pt x="389" y="133"/>
                </a:cubicBezTo>
                <a:cubicBezTo>
                  <a:pt x="389" y="178"/>
                  <a:pt x="372" y="213"/>
                  <a:pt x="336" y="239"/>
                </a:cubicBezTo>
                <a:cubicBezTo>
                  <a:pt x="301" y="266"/>
                  <a:pt x="248" y="284"/>
                  <a:pt x="185" y="284"/>
                </a:cubicBezTo>
                <a:cubicBezTo>
                  <a:pt x="167" y="284"/>
                  <a:pt x="167" y="284"/>
                  <a:pt x="167" y="284"/>
                </a:cubicBezTo>
                <a:cubicBezTo>
                  <a:pt x="159" y="284"/>
                  <a:pt x="150" y="293"/>
                  <a:pt x="141" y="301"/>
                </a:cubicBezTo>
                <a:cubicBezTo>
                  <a:pt x="123" y="381"/>
                  <a:pt x="123" y="381"/>
                  <a:pt x="123" y="381"/>
                </a:cubicBezTo>
                <a:cubicBezTo>
                  <a:pt x="123" y="390"/>
                  <a:pt x="114" y="399"/>
                  <a:pt x="106" y="399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61" y="408"/>
                  <a:pt x="61" y="408"/>
                  <a:pt x="61" y="408"/>
                </a:cubicBezTo>
                <a:cubicBezTo>
                  <a:pt x="61" y="416"/>
                  <a:pt x="70" y="434"/>
                  <a:pt x="79" y="434"/>
                </a:cubicBezTo>
                <a:cubicBezTo>
                  <a:pt x="132" y="434"/>
                  <a:pt x="132" y="434"/>
                  <a:pt x="132" y="434"/>
                </a:cubicBezTo>
                <a:cubicBezTo>
                  <a:pt x="150" y="434"/>
                  <a:pt x="159" y="416"/>
                  <a:pt x="159" y="408"/>
                </a:cubicBezTo>
                <a:cubicBezTo>
                  <a:pt x="176" y="328"/>
                  <a:pt x="176" y="328"/>
                  <a:pt x="176" y="328"/>
                </a:cubicBezTo>
                <a:cubicBezTo>
                  <a:pt x="185" y="319"/>
                  <a:pt x="194" y="310"/>
                  <a:pt x="203" y="310"/>
                </a:cubicBezTo>
                <a:cubicBezTo>
                  <a:pt x="220" y="310"/>
                  <a:pt x="220" y="310"/>
                  <a:pt x="220" y="310"/>
                </a:cubicBezTo>
                <a:cubicBezTo>
                  <a:pt x="283" y="310"/>
                  <a:pt x="336" y="301"/>
                  <a:pt x="372" y="275"/>
                </a:cubicBezTo>
                <a:cubicBezTo>
                  <a:pt x="407" y="248"/>
                  <a:pt x="425" y="213"/>
                  <a:pt x="425" y="168"/>
                </a:cubicBezTo>
                <a:cubicBezTo>
                  <a:pt x="425" y="150"/>
                  <a:pt x="425" y="133"/>
                  <a:pt x="416" y="124"/>
                </a:cubicBezTo>
                <a:cubicBezTo>
                  <a:pt x="407" y="106"/>
                  <a:pt x="398" y="97"/>
                  <a:pt x="389" y="89"/>
                </a:cubicBezTo>
                <a:cubicBezTo>
                  <a:pt x="380" y="89"/>
                  <a:pt x="380" y="89"/>
                  <a:pt x="380" y="89"/>
                </a:cubicBezTo>
                <a:close/>
                <a:moveTo>
                  <a:pt x="97" y="346"/>
                </a:moveTo>
                <a:lnTo>
                  <a:pt x="97" y="346"/>
                </a:lnTo>
                <a:cubicBezTo>
                  <a:pt x="114" y="266"/>
                  <a:pt x="114" y="266"/>
                  <a:pt x="114" y="266"/>
                </a:cubicBezTo>
                <a:cubicBezTo>
                  <a:pt x="114" y="257"/>
                  <a:pt x="123" y="248"/>
                  <a:pt x="141" y="248"/>
                </a:cubicBezTo>
                <a:cubicBezTo>
                  <a:pt x="150" y="248"/>
                  <a:pt x="150" y="248"/>
                  <a:pt x="150" y="248"/>
                </a:cubicBezTo>
                <a:cubicBezTo>
                  <a:pt x="220" y="248"/>
                  <a:pt x="265" y="231"/>
                  <a:pt x="301" y="203"/>
                </a:cubicBezTo>
                <a:cubicBezTo>
                  <a:pt x="345" y="178"/>
                  <a:pt x="363" y="142"/>
                  <a:pt x="363" y="106"/>
                </a:cubicBezTo>
                <a:cubicBezTo>
                  <a:pt x="363" y="80"/>
                  <a:pt x="354" y="71"/>
                  <a:pt x="345" y="53"/>
                </a:cubicBezTo>
                <a:cubicBezTo>
                  <a:pt x="345" y="44"/>
                  <a:pt x="336" y="36"/>
                  <a:pt x="318" y="27"/>
                </a:cubicBezTo>
                <a:cubicBezTo>
                  <a:pt x="310" y="18"/>
                  <a:pt x="292" y="9"/>
                  <a:pt x="273" y="9"/>
                </a:cubicBezTo>
                <a:cubicBezTo>
                  <a:pt x="257" y="9"/>
                  <a:pt x="238" y="0"/>
                  <a:pt x="212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88" y="0"/>
                  <a:pt x="79" y="9"/>
                  <a:pt x="70" y="27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54"/>
                  <a:pt x="0" y="363"/>
                  <a:pt x="17" y="363"/>
                </a:cubicBezTo>
                <a:cubicBezTo>
                  <a:pt x="70" y="363"/>
                  <a:pt x="70" y="363"/>
                  <a:pt x="70" y="363"/>
                </a:cubicBezTo>
                <a:cubicBezTo>
                  <a:pt x="79" y="363"/>
                  <a:pt x="88" y="354"/>
                  <a:pt x="97" y="346"/>
                </a:cubicBezTo>
                <a:close/>
                <a:moveTo>
                  <a:pt x="141" y="159"/>
                </a:moveTo>
                <a:lnTo>
                  <a:pt x="141" y="159"/>
                </a:lnTo>
                <a:cubicBezTo>
                  <a:pt x="150" y="89"/>
                  <a:pt x="150" y="89"/>
                  <a:pt x="150" y="89"/>
                </a:cubicBezTo>
                <a:cubicBezTo>
                  <a:pt x="159" y="80"/>
                  <a:pt x="167" y="71"/>
                  <a:pt x="176" y="71"/>
                </a:cubicBezTo>
                <a:cubicBezTo>
                  <a:pt x="194" y="71"/>
                  <a:pt x="194" y="71"/>
                  <a:pt x="194" y="71"/>
                </a:cubicBezTo>
                <a:cubicBezTo>
                  <a:pt x="220" y="71"/>
                  <a:pt x="229" y="71"/>
                  <a:pt x="238" y="80"/>
                </a:cubicBezTo>
                <a:cubicBezTo>
                  <a:pt x="257" y="89"/>
                  <a:pt x="257" y="97"/>
                  <a:pt x="257" y="115"/>
                </a:cubicBezTo>
                <a:cubicBezTo>
                  <a:pt x="257" y="133"/>
                  <a:pt x="248" y="150"/>
                  <a:pt x="229" y="159"/>
                </a:cubicBezTo>
                <a:cubicBezTo>
                  <a:pt x="220" y="168"/>
                  <a:pt x="194" y="178"/>
                  <a:pt x="167" y="178"/>
                </a:cubicBezTo>
                <a:cubicBezTo>
                  <a:pt x="150" y="178"/>
                  <a:pt x="150" y="178"/>
                  <a:pt x="150" y="178"/>
                </a:cubicBezTo>
                <a:cubicBezTo>
                  <a:pt x="141" y="178"/>
                  <a:pt x="132" y="168"/>
                  <a:pt x="141" y="15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2" name="Freeform 83"/>
          <p:cNvSpPr>
            <a:spLocks noChangeArrowheads="1"/>
          </p:cNvSpPr>
          <p:nvPr/>
        </p:nvSpPr>
        <p:spPr bwMode="auto">
          <a:xfrm>
            <a:off x="6120421" y="3048151"/>
            <a:ext cx="281462" cy="127487"/>
          </a:xfrm>
          <a:custGeom>
            <a:avLst/>
            <a:gdLst>
              <a:gd name="T0" fmla="*/ 9231 w 497"/>
              <a:gd name="T1" fmla="*/ 106890 h 223"/>
              <a:gd name="T2" fmla="*/ 9231 w 497"/>
              <a:gd name="T3" fmla="*/ 106890 h 223"/>
              <a:gd name="T4" fmla="*/ 14118 w 497"/>
              <a:gd name="T5" fmla="*/ 87704 h 223"/>
              <a:gd name="T6" fmla="*/ 9231 w 497"/>
              <a:gd name="T7" fmla="*/ 68519 h 223"/>
              <a:gd name="T8" fmla="*/ 4887 w 497"/>
              <a:gd name="T9" fmla="*/ 68519 h 223"/>
              <a:gd name="T10" fmla="*/ 4887 w 497"/>
              <a:gd name="T11" fmla="*/ 68519 h 223"/>
              <a:gd name="T12" fmla="*/ 0 w 497"/>
              <a:gd name="T13" fmla="*/ 87704 h 223"/>
              <a:gd name="T14" fmla="*/ 4887 w 497"/>
              <a:gd name="T15" fmla="*/ 106890 h 223"/>
              <a:gd name="T16" fmla="*/ 4887 w 497"/>
              <a:gd name="T17" fmla="*/ 106890 h 223"/>
              <a:gd name="T18" fmla="*/ 9231 w 497"/>
              <a:gd name="T19" fmla="*/ 106890 h 223"/>
              <a:gd name="T20" fmla="*/ 38011 w 497"/>
              <a:gd name="T21" fmla="*/ 116756 h 223"/>
              <a:gd name="T22" fmla="*/ 38011 w 497"/>
              <a:gd name="T23" fmla="*/ 116756 h 223"/>
              <a:gd name="T24" fmla="*/ 38011 w 497"/>
              <a:gd name="T25" fmla="*/ 87704 h 223"/>
              <a:gd name="T26" fmla="*/ 38011 w 497"/>
              <a:gd name="T27" fmla="*/ 43852 h 223"/>
              <a:gd name="T28" fmla="*/ 33666 w 497"/>
              <a:gd name="T29" fmla="*/ 39467 h 223"/>
              <a:gd name="T30" fmla="*/ 28779 w 497"/>
              <a:gd name="T31" fmla="*/ 43852 h 223"/>
              <a:gd name="T32" fmla="*/ 28779 w 497"/>
              <a:gd name="T33" fmla="*/ 87704 h 223"/>
              <a:gd name="T34" fmla="*/ 28779 w 497"/>
              <a:gd name="T35" fmla="*/ 116756 h 223"/>
              <a:gd name="T36" fmla="*/ 33666 w 497"/>
              <a:gd name="T37" fmla="*/ 121690 h 223"/>
              <a:gd name="T38" fmla="*/ 38011 w 497"/>
              <a:gd name="T39" fmla="*/ 116756 h 223"/>
              <a:gd name="T40" fmla="*/ 62446 w 497"/>
              <a:gd name="T41" fmla="*/ 116756 h 223"/>
              <a:gd name="T42" fmla="*/ 62446 w 497"/>
              <a:gd name="T43" fmla="*/ 116756 h 223"/>
              <a:gd name="T44" fmla="*/ 66790 w 497"/>
              <a:gd name="T45" fmla="*/ 87704 h 223"/>
              <a:gd name="T46" fmla="*/ 62446 w 497"/>
              <a:gd name="T47" fmla="*/ 29052 h 223"/>
              <a:gd name="T48" fmla="*/ 62446 w 497"/>
              <a:gd name="T49" fmla="*/ 24119 h 223"/>
              <a:gd name="T50" fmla="*/ 58102 w 497"/>
              <a:gd name="T51" fmla="*/ 29052 h 223"/>
              <a:gd name="T52" fmla="*/ 52672 w 497"/>
              <a:gd name="T53" fmla="*/ 87704 h 223"/>
              <a:gd name="T54" fmla="*/ 58102 w 497"/>
              <a:gd name="T55" fmla="*/ 116756 h 223"/>
              <a:gd name="T56" fmla="*/ 62446 w 497"/>
              <a:gd name="T57" fmla="*/ 121690 h 223"/>
              <a:gd name="T58" fmla="*/ 62446 w 497"/>
              <a:gd name="T59" fmla="*/ 116756 h 223"/>
              <a:gd name="T60" fmla="*/ 91225 w 497"/>
              <a:gd name="T61" fmla="*/ 116756 h 223"/>
              <a:gd name="T62" fmla="*/ 91225 w 497"/>
              <a:gd name="T63" fmla="*/ 116756 h 223"/>
              <a:gd name="T64" fmla="*/ 96112 w 497"/>
              <a:gd name="T65" fmla="*/ 87704 h 223"/>
              <a:gd name="T66" fmla="*/ 91225 w 497"/>
              <a:gd name="T67" fmla="*/ 29052 h 223"/>
              <a:gd name="T68" fmla="*/ 86881 w 497"/>
              <a:gd name="T69" fmla="*/ 24119 h 223"/>
              <a:gd name="T70" fmla="*/ 81994 w 497"/>
              <a:gd name="T71" fmla="*/ 29052 h 223"/>
              <a:gd name="T72" fmla="*/ 81994 w 497"/>
              <a:gd name="T73" fmla="*/ 87704 h 223"/>
              <a:gd name="T74" fmla="*/ 81994 w 497"/>
              <a:gd name="T75" fmla="*/ 116756 h 223"/>
              <a:gd name="T76" fmla="*/ 86881 w 497"/>
              <a:gd name="T77" fmla="*/ 121690 h 223"/>
              <a:gd name="T78" fmla="*/ 91225 w 497"/>
              <a:gd name="T79" fmla="*/ 116756 h 223"/>
              <a:gd name="T80" fmla="*/ 120005 w 497"/>
              <a:gd name="T81" fmla="*/ 116756 h 223"/>
              <a:gd name="T82" fmla="*/ 120005 w 497"/>
              <a:gd name="T83" fmla="*/ 116756 h 223"/>
              <a:gd name="T84" fmla="*/ 120005 w 497"/>
              <a:gd name="T85" fmla="*/ 87704 h 223"/>
              <a:gd name="T86" fmla="*/ 120005 w 497"/>
              <a:gd name="T87" fmla="*/ 19733 h 223"/>
              <a:gd name="T88" fmla="*/ 115661 w 497"/>
              <a:gd name="T89" fmla="*/ 14800 h 223"/>
              <a:gd name="T90" fmla="*/ 110774 w 497"/>
              <a:gd name="T91" fmla="*/ 19733 h 223"/>
              <a:gd name="T92" fmla="*/ 105887 w 497"/>
              <a:gd name="T93" fmla="*/ 87704 h 223"/>
              <a:gd name="T94" fmla="*/ 110774 w 497"/>
              <a:gd name="T95" fmla="*/ 116756 h 223"/>
              <a:gd name="T96" fmla="*/ 115661 w 497"/>
              <a:gd name="T97" fmla="*/ 121690 h 223"/>
              <a:gd name="T98" fmla="*/ 120005 w 497"/>
              <a:gd name="T99" fmla="*/ 116756 h 223"/>
              <a:gd name="T100" fmla="*/ 139553 w 497"/>
              <a:gd name="T101" fmla="*/ 121690 h 223"/>
              <a:gd name="T102" fmla="*/ 139553 w 497"/>
              <a:gd name="T103" fmla="*/ 121690 h 223"/>
              <a:gd name="T104" fmla="*/ 235665 w 497"/>
              <a:gd name="T105" fmla="*/ 121690 h 223"/>
              <a:gd name="T106" fmla="*/ 269332 w 497"/>
              <a:gd name="T107" fmla="*/ 87704 h 223"/>
              <a:gd name="T108" fmla="*/ 235665 w 497"/>
              <a:gd name="T109" fmla="*/ 53171 h 223"/>
              <a:gd name="T110" fmla="*/ 221004 w 497"/>
              <a:gd name="T111" fmla="*/ 53171 h 223"/>
              <a:gd name="T112" fmla="*/ 158558 w 497"/>
              <a:gd name="T113" fmla="*/ 0 h 223"/>
              <a:gd name="T114" fmla="*/ 139553 w 497"/>
              <a:gd name="T115" fmla="*/ 4933 h 223"/>
              <a:gd name="T116" fmla="*/ 134666 w 497"/>
              <a:gd name="T117" fmla="*/ 9867 h 223"/>
              <a:gd name="T118" fmla="*/ 134666 w 497"/>
              <a:gd name="T119" fmla="*/ 116756 h 223"/>
              <a:gd name="T120" fmla="*/ 139553 w 497"/>
              <a:gd name="T121" fmla="*/ 121690 h 22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497" h="223">
                <a:moveTo>
                  <a:pt x="17" y="195"/>
                </a:moveTo>
                <a:lnTo>
                  <a:pt x="17" y="195"/>
                </a:lnTo>
                <a:cubicBezTo>
                  <a:pt x="26" y="160"/>
                  <a:pt x="26" y="160"/>
                  <a:pt x="26" y="160"/>
                </a:cubicBezTo>
                <a:cubicBezTo>
                  <a:pt x="17" y="125"/>
                  <a:pt x="17" y="125"/>
                  <a:pt x="17" y="125"/>
                </a:cubicBezTo>
                <a:cubicBezTo>
                  <a:pt x="17" y="125"/>
                  <a:pt x="17" y="125"/>
                  <a:pt x="9" y="125"/>
                </a:cubicBezTo>
                <a:cubicBezTo>
                  <a:pt x="0" y="160"/>
                  <a:pt x="0" y="160"/>
                  <a:pt x="0" y="160"/>
                </a:cubicBezTo>
                <a:cubicBezTo>
                  <a:pt x="9" y="195"/>
                  <a:pt x="9" y="195"/>
                  <a:pt x="9" y="195"/>
                </a:cubicBezTo>
                <a:cubicBezTo>
                  <a:pt x="17" y="195"/>
                  <a:pt x="17" y="195"/>
                  <a:pt x="17" y="195"/>
                </a:cubicBezTo>
                <a:close/>
                <a:moveTo>
                  <a:pt x="70" y="213"/>
                </a:moveTo>
                <a:lnTo>
                  <a:pt x="70" y="213"/>
                </a:lnTo>
                <a:cubicBezTo>
                  <a:pt x="70" y="160"/>
                  <a:pt x="70" y="160"/>
                  <a:pt x="70" y="160"/>
                </a:cubicBezTo>
                <a:cubicBezTo>
                  <a:pt x="70" y="80"/>
                  <a:pt x="70" y="80"/>
                  <a:pt x="70" y="80"/>
                </a:cubicBezTo>
                <a:lnTo>
                  <a:pt x="62" y="72"/>
                </a:lnTo>
                <a:lnTo>
                  <a:pt x="53" y="80"/>
                </a:lnTo>
                <a:cubicBezTo>
                  <a:pt x="53" y="160"/>
                  <a:pt x="53" y="160"/>
                  <a:pt x="53" y="160"/>
                </a:cubicBezTo>
                <a:cubicBezTo>
                  <a:pt x="53" y="213"/>
                  <a:pt x="53" y="213"/>
                  <a:pt x="53" y="213"/>
                </a:cubicBezTo>
                <a:cubicBezTo>
                  <a:pt x="53" y="222"/>
                  <a:pt x="62" y="222"/>
                  <a:pt x="62" y="222"/>
                </a:cubicBezTo>
                <a:cubicBezTo>
                  <a:pt x="62" y="222"/>
                  <a:pt x="70" y="222"/>
                  <a:pt x="70" y="213"/>
                </a:cubicBezTo>
                <a:close/>
                <a:moveTo>
                  <a:pt x="115" y="213"/>
                </a:moveTo>
                <a:lnTo>
                  <a:pt x="115" y="213"/>
                </a:lnTo>
                <a:cubicBezTo>
                  <a:pt x="123" y="160"/>
                  <a:pt x="123" y="160"/>
                  <a:pt x="123" y="160"/>
                </a:cubicBezTo>
                <a:cubicBezTo>
                  <a:pt x="115" y="53"/>
                  <a:pt x="115" y="53"/>
                  <a:pt x="115" y="53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07" y="44"/>
                  <a:pt x="107" y="44"/>
                  <a:pt x="107" y="53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107" y="213"/>
                  <a:pt x="107" y="213"/>
                  <a:pt x="107" y="213"/>
                </a:cubicBezTo>
                <a:cubicBezTo>
                  <a:pt x="107" y="213"/>
                  <a:pt x="107" y="222"/>
                  <a:pt x="115" y="222"/>
                </a:cubicBezTo>
                <a:lnTo>
                  <a:pt x="115" y="213"/>
                </a:lnTo>
                <a:close/>
                <a:moveTo>
                  <a:pt x="168" y="213"/>
                </a:moveTo>
                <a:lnTo>
                  <a:pt x="168" y="213"/>
                </a:lnTo>
                <a:cubicBezTo>
                  <a:pt x="177" y="160"/>
                  <a:pt x="177" y="160"/>
                  <a:pt x="177" y="160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44"/>
                  <a:pt x="168" y="44"/>
                  <a:pt x="160" y="44"/>
                </a:cubicBezTo>
                <a:cubicBezTo>
                  <a:pt x="160" y="44"/>
                  <a:pt x="151" y="44"/>
                  <a:pt x="151" y="53"/>
                </a:cubicBezTo>
                <a:cubicBezTo>
                  <a:pt x="151" y="160"/>
                  <a:pt x="151" y="160"/>
                  <a:pt x="151" y="160"/>
                </a:cubicBezTo>
                <a:cubicBezTo>
                  <a:pt x="151" y="213"/>
                  <a:pt x="151" y="213"/>
                  <a:pt x="151" y="213"/>
                </a:cubicBezTo>
                <a:lnTo>
                  <a:pt x="160" y="222"/>
                </a:lnTo>
                <a:cubicBezTo>
                  <a:pt x="168" y="222"/>
                  <a:pt x="168" y="213"/>
                  <a:pt x="168" y="213"/>
                </a:cubicBezTo>
                <a:close/>
                <a:moveTo>
                  <a:pt x="221" y="213"/>
                </a:moveTo>
                <a:lnTo>
                  <a:pt x="221" y="213"/>
                </a:lnTo>
                <a:cubicBezTo>
                  <a:pt x="221" y="160"/>
                  <a:pt x="221" y="160"/>
                  <a:pt x="221" y="160"/>
                </a:cubicBezTo>
                <a:cubicBezTo>
                  <a:pt x="221" y="36"/>
                  <a:pt x="221" y="36"/>
                  <a:pt x="221" y="36"/>
                </a:cubicBezTo>
                <a:cubicBezTo>
                  <a:pt x="221" y="27"/>
                  <a:pt x="213" y="27"/>
                  <a:pt x="213" y="27"/>
                </a:cubicBezTo>
                <a:cubicBezTo>
                  <a:pt x="204" y="27"/>
                  <a:pt x="204" y="27"/>
                  <a:pt x="204" y="36"/>
                </a:cubicBezTo>
                <a:cubicBezTo>
                  <a:pt x="195" y="160"/>
                  <a:pt x="195" y="160"/>
                  <a:pt x="195" y="160"/>
                </a:cubicBezTo>
                <a:lnTo>
                  <a:pt x="204" y="213"/>
                </a:lnTo>
                <a:cubicBezTo>
                  <a:pt x="204" y="213"/>
                  <a:pt x="204" y="222"/>
                  <a:pt x="213" y="222"/>
                </a:cubicBezTo>
                <a:lnTo>
                  <a:pt x="221" y="213"/>
                </a:lnTo>
                <a:close/>
                <a:moveTo>
                  <a:pt x="257" y="222"/>
                </a:moveTo>
                <a:lnTo>
                  <a:pt x="257" y="222"/>
                </a:lnTo>
                <a:lnTo>
                  <a:pt x="434" y="222"/>
                </a:lnTo>
                <a:cubicBezTo>
                  <a:pt x="470" y="222"/>
                  <a:pt x="496" y="195"/>
                  <a:pt x="496" y="160"/>
                </a:cubicBezTo>
                <a:cubicBezTo>
                  <a:pt x="496" y="125"/>
                  <a:pt x="470" y="97"/>
                  <a:pt x="434" y="97"/>
                </a:cubicBezTo>
                <a:cubicBezTo>
                  <a:pt x="425" y="97"/>
                  <a:pt x="416" y="97"/>
                  <a:pt x="407" y="97"/>
                </a:cubicBezTo>
                <a:cubicBezTo>
                  <a:pt x="398" y="44"/>
                  <a:pt x="354" y="0"/>
                  <a:pt x="292" y="0"/>
                </a:cubicBezTo>
                <a:cubicBezTo>
                  <a:pt x="283" y="0"/>
                  <a:pt x="266" y="0"/>
                  <a:pt x="257" y="9"/>
                </a:cubicBezTo>
                <a:cubicBezTo>
                  <a:pt x="248" y="9"/>
                  <a:pt x="248" y="9"/>
                  <a:pt x="248" y="18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48" y="213"/>
                  <a:pt x="248" y="222"/>
                  <a:pt x="257" y="22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3" name="Freeform 84"/>
          <p:cNvSpPr>
            <a:spLocks noChangeArrowheads="1"/>
          </p:cNvSpPr>
          <p:nvPr/>
        </p:nvSpPr>
        <p:spPr bwMode="auto">
          <a:xfrm>
            <a:off x="8370465" y="2978613"/>
            <a:ext cx="271529" cy="266562"/>
          </a:xfrm>
          <a:custGeom>
            <a:avLst/>
            <a:gdLst>
              <a:gd name="T0" fmla="*/ 144578 w 479"/>
              <a:gd name="T1" fmla="*/ 139461 h 471"/>
              <a:gd name="T2" fmla="*/ 144578 w 479"/>
              <a:gd name="T3" fmla="*/ 139461 h 471"/>
              <a:gd name="T4" fmla="*/ 130447 w 479"/>
              <a:gd name="T5" fmla="*/ 139461 h 471"/>
              <a:gd name="T6" fmla="*/ 115772 w 479"/>
              <a:gd name="T7" fmla="*/ 139461 h 471"/>
              <a:gd name="T8" fmla="*/ 115772 w 479"/>
              <a:gd name="T9" fmla="*/ 168764 h 471"/>
              <a:gd name="T10" fmla="*/ 130447 w 479"/>
              <a:gd name="T11" fmla="*/ 168764 h 471"/>
              <a:gd name="T12" fmla="*/ 144578 w 479"/>
              <a:gd name="T13" fmla="*/ 168764 h 471"/>
              <a:gd name="T14" fmla="*/ 149470 w 479"/>
              <a:gd name="T15" fmla="*/ 154113 h 471"/>
              <a:gd name="T16" fmla="*/ 144578 w 479"/>
              <a:gd name="T17" fmla="*/ 139461 h 471"/>
              <a:gd name="T18" fmla="*/ 139687 w 479"/>
              <a:gd name="T19" fmla="*/ 115584 h 471"/>
              <a:gd name="T20" fmla="*/ 139687 w 479"/>
              <a:gd name="T21" fmla="*/ 115584 h 471"/>
              <a:gd name="T22" fmla="*/ 144578 w 479"/>
              <a:gd name="T23" fmla="*/ 100933 h 471"/>
              <a:gd name="T24" fmla="*/ 139687 w 479"/>
              <a:gd name="T25" fmla="*/ 91165 h 471"/>
              <a:gd name="T26" fmla="*/ 120663 w 479"/>
              <a:gd name="T27" fmla="*/ 86824 h 471"/>
              <a:gd name="T28" fmla="*/ 115772 w 479"/>
              <a:gd name="T29" fmla="*/ 86824 h 471"/>
              <a:gd name="T30" fmla="*/ 115772 w 479"/>
              <a:gd name="T31" fmla="*/ 115584 h 471"/>
              <a:gd name="T32" fmla="*/ 125555 w 479"/>
              <a:gd name="T33" fmla="*/ 115584 h 471"/>
              <a:gd name="T34" fmla="*/ 139687 w 479"/>
              <a:gd name="T35" fmla="*/ 115584 h 471"/>
              <a:gd name="T36" fmla="*/ 211976 w 479"/>
              <a:gd name="T37" fmla="*/ 0 h 471"/>
              <a:gd name="T38" fmla="*/ 211976 w 479"/>
              <a:gd name="T39" fmla="*/ 0 h 471"/>
              <a:gd name="T40" fmla="*/ 48374 w 479"/>
              <a:gd name="T41" fmla="*/ 0 h 471"/>
              <a:gd name="T42" fmla="*/ 0 w 479"/>
              <a:gd name="T43" fmla="*/ 43412 h 471"/>
              <a:gd name="T44" fmla="*/ 0 w 479"/>
              <a:gd name="T45" fmla="*/ 211633 h 471"/>
              <a:gd name="T46" fmla="*/ 48374 w 479"/>
              <a:gd name="T47" fmla="*/ 255045 h 471"/>
              <a:gd name="T48" fmla="*/ 211976 w 479"/>
              <a:gd name="T49" fmla="*/ 255045 h 471"/>
              <a:gd name="T50" fmla="*/ 259806 w 479"/>
              <a:gd name="T51" fmla="*/ 211633 h 471"/>
              <a:gd name="T52" fmla="*/ 259806 w 479"/>
              <a:gd name="T53" fmla="*/ 43412 h 471"/>
              <a:gd name="T54" fmla="*/ 211976 w 479"/>
              <a:gd name="T55" fmla="*/ 0 h 471"/>
              <a:gd name="T56" fmla="*/ 135339 w 479"/>
              <a:gd name="T57" fmla="*/ 192641 h 471"/>
              <a:gd name="T58" fmla="*/ 135339 w 479"/>
              <a:gd name="T59" fmla="*/ 192641 h 471"/>
              <a:gd name="T60" fmla="*/ 86421 w 479"/>
              <a:gd name="T61" fmla="*/ 192641 h 471"/>
              <a:gd name="T62" fmla="*/ 86421 w 479"/>
              <a:gd name="T63" fmla="*/ 67289 h 471"/>
              <a:gd name="T64" fmla="*/ 144578 w 479"/>
              <a:gd name="T65" fmla="*/ 67289 h 471"/>
              <a:gd name="T66" fmla="*/ 173385 w 479"/>
              <a:gd name="T67" fmla="*/ 96049 h 471"/>
              <a:gd name="T68" fmla="*/ 154362 w 479"/>
              <a:gd name="T69" fmla="*/ 119926 h 471"/>
              <a:gd name="T70" fmla="*/ 154362 w 479"/>
              <a:gd name="T71" fmla="*/ 125352 h 471"/>
              <a:gd name="T72" fmla="*/ 183169 w 479"/>
              <a:gd name="T73" fmla="*/ 154113 h 471"/>
              <a:gd name="T74" fmla="*/ 135339 w 479"/>
              <a:gd name="T75" fmla="*/ 192641 h 47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79" h="471">
                <a:moveTo>
                  <a:pt x="266" y="257"/>
                </a:moveTo>
                <a:lnTo>
                  <a:pt x="266" y="257"/>
                </a:lnTo>
                <a:cubicBezTo>
                  <a:pt x="257" y="257"/>
                  <a:pt x="249" y="257"/>
                  <a:pt x="240" y="257"/>
                </a:cubicBezTo>
                <a:cubicBezTo>
                  <a:pt x="213" y="257"/>
                  <a:pt x="213" y="257"/>
                  <a:pt x="213" y="257"/>
                </a:cubicBezTo>
                <a:cubicBezTo>
                  <a:pt x="213" y="311"/>
                  <a:pt x="213" y="311"/>
                  <a:pt x="213" y="311"/>
                </a:cubicBezTo>
                <a:cubicBezTo>
                  <a:pt x="240" y="311"/>
                  <a:pt x="240" y="311"/>
                  <a:pt x="240" y="311"/>
                </a:cubicBezTo>
                <a:cubicBezTo>
                  <a:pt x="249" y="311"/>
                  <a:pt x="257" y="311"/>
                  <a:pt x="266" y="311"/>
                </a:cubicBezTo>
                <a:cubicBezTo>
                  <a:pt x="275" y="302"/>
                  <a:pt x="275" y="293"/>
                  <a:pt x="275" y="284"/>
                </a:cubicBezTo>
                <a:cubicBezTo>
                  <a:pt x="275" y="275"/>
                  <a:pt x="275" y="266"/>
                  <a:pt x="266" y="257"/>
                </a:cubicBezTo>
                <a:close/>
                <a:moveTo>
                  <a:pt x="257" y="213"/>
                </a:moveTo>
                <a:lnTo>
                  <a:pt x="257" y="213"/>
                </a:lnTo>
                <a:cubicBezTo>
                  <a:pt x="257" y="204"/>
                  <a:pt x="266" y="196"/>
                  <a:pt x="266" y="186"/>
                </a:cubicBezTo>
                <a:cubicBezTo>
                  <a:pt x="266" y="177"/>
                  <a:pt x="257" y="168"/>
                  <a:pt x="257" y="168"/>
                </a:cubicBezTo>
                <a:cubicBezTo>
                  <a:pt x="249" y="160"/>
                  <a:pt x="231" y="160"/>
                  <a:pt x="222" y="160"/>
                </a:cubicBezTo>
                <a:cubicBezTo>
                  <a:pt x="213" y="160"/>
                  <a:pt x="213" y="160"/>
                  <a:pt x="213" y="160"/>
                </a:cubicBezTo>
                <a:cubicBezTo>
                  <a:pt x="213" y="213"/>
                  <a:pt x="213" y="213"/>
                  <a:pt x="213" y="213"/>
                </a:cubicBezTo>
                <a:cubicBezTo>
                  <a:pt x="231" y="213"/>
                  <a:pt x="231" y="213"/>
                  <a:pt x="231" y="213"/>
                </a:cubicBezTo>
                <a:cubicBezTo>
                  <a:pt x="240" y="213"/>
                  <a:pt x="249" y="213"/>
                  <a:pt x="257" y="213"/>
                </a:cubicBezTo>
                <a:close/>
                <a:moveTo>
                  <a:pt x="390" y="0"/>
                </a:moveTo>
                <a:lnTo>
                  <a:pt x="390" y="0"/>
                </a:lnTo>
                <a:cubicBezTo>
                  <a:pt x="89" y="0"/>
                  <a:pt x="89" y="0"/>
                  <a:pt x="89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434"/>
                  <a:pt x="36" y="470"/>
                  <a:pt x="89" y="470"/>
                </a:cubicBezTo>
                <a:cubicBezTo>
                  <a:pt x="390" y="470"/>
                  <a:pt x="390" y="470"/>
                  <a:pt x="390" y="470"/>
                </a:cubicBezTo>
                <a:cubicBezTo>
                  <a:pt x="443" y="470"/>
                  <a:pt x="478" y="434"/>
                  <a:pt x="478" y="390"/>
                </a:cubicBezTo>
                <a:cubicBezTo>
                  <a:pt x="478" y="80"/>
                  <a:pt x="478" y="80"/>
                  <a:pt x="478" y="80"/>
                </a:cubicBezTo>
                <a:cubicBezTo>
                  <a:pt x="478" y="36"/>
                  <a:pt x="443" y="0"/>
                  <a:pt x="390" y="0"/>
                </a:cubicBezTo>
                <a:close/>
                <a:moveTo>
                  <a:pt x="249" y="355"/>
                </a:moveTo>
                <a:lnTo>
                  <a:pt x="249" y="355"/>
                </a:lnTo>
                <a:cubicBezTo>
                  <a:pt x="159" y="355"/>
                  <a:pt x="159" y="355"/>
                  <a:pt x="159" y="355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266" y="124"/>
                  <a:pt x="266" y="124"/>
                  <a:pt x="266" y="124"/>
                </a:cubicBezTo>
                <a:cubicBezTo>
                  <a:pt x="293" y="124"/>
                  <a:pt x="319" y="142"/>
                  <a:pt x="319" y="177"/>
                </a:cubicBezTo>
                <a:cubicBezTo>
                  <a:pt x="319" y="204"/>
                  <a:pt x="310" y="221"/>
                  <a:pt x="284" y="221"/>
                </a:cubicBezTo>
                <a:cubicBezTo>
                  <a:pt x="284" y="231"/>
                  <a:pt x="284" y="231"/>
                  <a:pt x="284" y="231"/>
                </a:cubicBezTo>
                <a:cubicBezTo>
                  <a:pt x="319" y="231"/>
                  <a:pt x="337" y="249"/>
                  <a:pt x="337" y="284"/>
                </a:cubicBezTo>
                <a:cubicBezTo>
                  <a:pt x="337" y="319"/>
                  <a:pt x="310" y="355"/>
                  <a:pt x="249" y="35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4" name="Freeform 85"/>
          <p:cNvSpPr>
            <a:spLocks noChangeArrowheads="1"/>
          </p:cNvSpPr>
          <p:nvPr/>
        </p:nvSpPr>
        <p:spPr bwMode="auto">
          <a:xfrm>
            <a:off x="3885277" y="1882566"/>
            <a:ext cx="261595" cy="210269"/>
          </a:xfrm>
          <a:custGeom>
            <a:avLst/>
            <a:gdLst>
              <a:gd name="T0" fmla="*/ 250282 w 462"/>
              <a:gd name="T1" fmla="*/ 24258 h 374"/>
              <a:gd name="T2" fmla="*/ 250282 w 462"/>
              <a:gd name="T3" fmla="*/ 24258 h 374"/>
              <a:gd name="T4" fmla="*/ 221508 w 462"/>
              <a:gd name="T5" fmla="*/ 33962 h 374"/>
              <a:gd name="T6" fmla="*/ 240510 w 462"/>
              <a:gd name="T7" fmla="*/ 5391 h 374"/>
              <a:gd name="T8" fmla="*/ 211192 w 462"/>
              <a:gd name="T9" fmla="*/ 19407 h 374"/>
              <a:gd name="T10" fmla="*/ 173189 w 462"/>
              <a:gd name="T11" fmla="*/ 0 h 374"/>
              <a:gd name="T12" fmla="*/ 119983 w 462"/>
              <a:gd name="T13" fmla="*/ 52829 h 374"/>
              <a:gd name="T14" fmla="*/ 124870 w 462"/>
              <a:gd name="T15" fmla="*/ 62532 h 374"/>
              <a:gd name="T16" fmla="*/ 19002 w 462"/>
              <a:gd name="T17" fmla="*/ 10242 h 374"/>
              <a:gd name="T18" fmla="*/ 9229 w 462"/>
              <a:gd name="T19" fmla="*/ 38813 h 374"/>
              <a:gd name="T20" fmla="*/ 33118 w 462"/>
              <a:gd name="T21" fmla="*/ 81400 h 374"/>
              <a:gd name="T22" fmla="*/ 9229 w 462"/>
              <a:gd name="T23" fmla="*/ 72236 h 374"/>
              <a:gd name="T24" fmla="*/ 9229 w 462"/>
              <a:gd name="T25" fmla="*/ 72236 h 374"/>
              <a:gd name="T26" fmla="*/ 53205 w 462"/>
              <a:gd name="T27" fmla="*/ 124526 h 374"/>
              <a:gd name="T28" fmla="*/ 38004 w 462"/>
              <a:gd name="T29" fmla="*/ 124526 h 374"/>
              <a:gd name="T30" fmla="*/ 28774 w 462"/>
              <a:gd name="T31" fmla="*/ 124526 h 374"/>
              <a:gd name="T32" fmla="*/ 77093 w 462"/>
              <a:gd name="T33" fmla="*/ 158487 h 374"/>
              <a:gd name="T34" fmla="*/ 14116 w 462"/>
              <a:gd name="T35" fmla="*/ 182206 h 374"/>
              <a:gd name="T36" fmla="*/ 0 w 462"/>
              <a:gd name="T37" fmla="*/ 182206 h 374"/>
              <a:gd name="T38" fmla="*/ 77093 w 462"/>
              <a:gd name="T39" fmla="*/ 201074 h 374"/>
              <a:gd name="T40" fmla="*/ 221508 w 462"/>
              <a:gd name="T41" fmla="*/ 57681 h 374"/>
              <a:gd name="T42" fmla="*/ 221508 w 462"/>
              <a:gd name="T43" fmla="*/ 52829 h 374"/>
              <a:gd name="T44" fmla="*/ 250282 w 462"/>
              <a:gd name="T45" fmla="*/ 24258 h 37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62" h="374">
                <a:moveTo>
                  <a:pt x="461" y="45"/>
                </a:moveTo>
                <a:lnTo>
                  <a:pt x="461" y="45"/>
                </a:lnTo>
                <a:cubicBezTo>
                  <a:pt x="443" y="54"/>
                  <a:pt x="425" y="63"/>
                  <a:pt x="408" y="63"/>
                </a:cubicBezTo>
                <a:cubicBezTo>
                  <a:pt x="425" y="54"/>
                  <a:pt x="443" y="36"/>
                  <a:pt x="443" y="10"/>
                </a:cubicBezTo>
                <a:cubicBezTo>
                  <a:pt x="425" y="19"/>
                  <a:pt x="408" y="27"/>
                  <a:pt x="389" y="36"/>
                </a:cubicBezTo>
                <a:cubicBezTo>
                  <a:pt x="372" y="19"/>
                  <a:pt x="345" y="0"/>
                  <a:pt x="319" y="0"/>
                </a:cubicBezTo>
                <a:cubicBezTo>
                  <a:pt x="265" y="0"/>
                  <a:pt x="221" y="45"/>
                  <a:pt x="221" y="98"/>
                </a:cubicBezTo>
                <a:cubicBezTo>
                  <a:pt x="221" y="107"/>
                  <a:pt x="221" y="116"/>
                  <a:pt x="230" y="116"/>
                </a:cubicBezTo>
                <a:cubicBezTo>
                  <a:pt x="151" y="116"/>
                  <a:pt x="79" y="81"/>
                  <a:pt x="35" y="19"/>
                </a:cubicBezTo>
                <a:cubicBezTo>
                  <a:pt x="26" y="36"/>
                  <a:pt x="17" y="54"/>
                  <a:pt x="17" y="72"/>
                </a:cubicBezTo>
                <a:cubicBezTo>
                  <a:pt x="17" y="98"/>
                  <a:pt x="35" y="134"/>
                  <a:pt x="61" y="151"/>
                </a:cubicBezTo>
                <a:cubicBezTo>
                  <a:pt x="44" y="143"/>
                  <a:pt x="35" y="143"/>
                  <a:pt x="17" y="134"/>
                </a:cubicBezTo>
                <a:cubicBezTo>
                  <a:pt x="17" y="178"/>
                  <a:pt x="53" y="222"/>
                  <a:pt x="98" y="231"/>
                </a:cubicBezTo>
                <a:cubicBezTo>
                  <a:pt x="89" y="231"/>
                  <a:pt x="79" y="231"/>
                  <a:pt x="70" y="231"/>
                </a:cubicBezTo>
                <a:cubicBezTo>
                  <a:pt x="61" y="231"/>
                  <a:pt x="61" y="231"/>
                  <a:pt x="53" y="231"/>
                </a:cubicBezTo>
                <a:cubicBezTo>
                  <a:pt x="61" y="266"/>
                  <a:pt x="98" y="294"/>
                  <a:pt x="142" y="294"/>
                </a:cubicBezTo>
                <a:cubicBezTo>
                  <a:pt x="106" y="319"/>
                  <a:pt x="70" y="338"/>
                  <a:pt x="26" y="338"/>
                </a:cubicBezTo>
                <a:cubicBezTo>
                  <a:pt x="17" y="338"/>
                  <a:pt x="8" y="338"/>
                  <a:pt x="0" y="338"/>
                </a:cubicBezTo>
                <a:cubicBezTo>
                  <a:pt x="44" y="364"/>
                  <a:pt x="89" y="373"/>
                  <a:pt x="142" y="373"/>
                </a:cubicBezTo>
                <a:cubicBezTo>
                  <a:pt x="319" y="373"/>
                  <a:pt x="408" y="231"/>
                  <a:pt x="408" y="107"/>
                </a:cubicBezTo>
                <a:lnTo>
                  <a:pt x="408" y="98"/>
                </a:lnTo>
                <a:cubicBezTo>
                  <a:pt x="434" y="81"/>
                  <a:pt x="443" y="72"/>
                  <a:pt x="461" y="45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5" name="Freeform 86"/>
          <p:cNvSpPr>
            <a:spLocks noChangeArrowheads="1"/>
          </p:cNvSpPr>
          <p:nvPr/>
        </p:nvSpPr>
        <p:spPr bwMode="auto">
          <a:xfrm>
            <a:off x="4439925" y="1856075"/>
            <a:ext cx="273184" cy="268217"/>
          </a:xfrm>
          <a:custGeom>
            <a:avLst/>
            <a:gdLst>
              <a:gd name="T0" fmla="*/ 130423 w 480"/>
              <a:gd name="T1" fmla="*/ 0 h 471"/>
              <a:gd name="T2" fmla="*/ 130423 w 480"/>
              <a:gd name="T3" fmla="*/ 0 h 471"/>
              <a:gd name="T4" fmla="*/ 0 w 480"/>
              <a:gd name="T5" fmla="*/ 126130 h 471"/>
              <a:gd name="T6" fmla="*/ 130423 w 480"/>
              <a:gd name="T7" fmla="*/ 256629 h 471"/>
              <a:gd name="T8" fmla="*/ 261391 w 480"/>
              <a:gd name="T9" fmla="*/ 126130 h 471"/>
              <a:gd name="T10" fmla="*/ 130423 w 480"/>
              <a:gd name="T11" fmla="*/ 0 h 471"/>
              <a:gd name="T12" fmla="*/ 183902 w 480"/>
              <a:gd name="T13" fmla="*/ 106474 h 471"/>
              <a:gd name="T14" fmla="*/ 183902 w 480"/>
              <a:gd name="T15" fmla="*/ 106474 h 471"/>
              <a:gd name="T16" fmla="*/ 183902 w 480"/>
              <a:gd name="T17" fmla="*/ 106474 h 471"/>
              <a:gd name="T18" fmla="*/ 111323 w 480"/>
              <a:gd name="T19" fmla="*/ 179094 h 471"/>
              <a:gd name="T20" fmla="*/ 72578 w 480"/>
              <a:gd name="T21" fmla="*/ 169266 h 471"/>
              <a:gd name="T22" fmla="*/ 77490 w 480"/>
              <a:gd name="T23" fmla="*/ 169266 h 471"/>
              <a:gd name="T24" fmla="*/ 111323 w 480"/>
              <a:gd name="T25" fmla="*/ 159984 h 471"/>
              <a:gd name="T26" fmla="*/ 87312 w 480"/>
              <a:gd name="T27" fmla="*/ 140327 h 471"/>
              <a:gd name="T28" fmla="*/ 92224 w 480"/>
              <a:gd name="T29" fmla="*/ 140327 h 471"/>
              <a:gd name="T30" fmla="*/ 97135 w 480"/>
              <a:gd name="T31" fmla="*/ 140327 h 471"/>
              <a:gd name="T32" fmla="*/ 77490 w 480"/>
              <a:gd name="T33" fmla="*/ 116302 h 471"/>
              <a:gd name="T34" fmla="*/ 77490 w 480"/>
              <a:gd name="T35" fmla="*/ 116302 h 471"/>
              <a:gd name="T36" fmla="*/ 87312 w 480"/>
              <a:gd name="T37" fmla="*/ 116302 h 471"/>
              <a:gd name="T38" fmla="*/ 77490 w 480"/>
              <a:gd name="T39" fmla="*/ 97191 h 471"/>
              <a:gd name="T40" fmla="*/ 82401 w 480"/>
              <a:gd name="T41" fmla="*/ 82449 h 471"/>
              <a:gd name="T42" fmla="*/ 130423 w 480"/>
              <a:gd name="T43" fmla="*/ 111388 h 471"/>
              <a:gd name="T44" fmla="*/ 130423 w 480"/>
              <a:gd name="T45" fmla="*/ 106474 h 471"/>
              <a:gd name="T46" fmla="*/ 159345 w 480"/>
              <a:gd name="T47" fmla="*/ 77535 h 471"/>
              <a:gd name="T48" fmla="*/ 174079 w 480"/>
              <a:gd name="T49" fmla="*/ 87363 h 471"/>
              <a:gd name="T50" fmla="*/ 193724 w 480"/>
              <a:gd name="T51" fmla="*/ 82449 h 471"/>
              <a:gd name="T52" fmla="*/ 183902 w 480"/>
              <a:gd name="T53" fmla="*/ 97191 h 471"/>
              <a:gd name="T54" fmla="*/ 198636 w 480"/>
              <a:gd name="T55" fmla="*/ 92277 h 471"/>
              <a:gd name="T56" fmla="*/ 183902 w 480"/>
              <a:gd name="T57" fmla="*/ 106474 h 47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39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37" y="195"/>
                </a:moveTo>
                <a:lnTo>
                  <a:pt x="337" y="195"/>
                </a:lnTo>
                <a:cubicBezTo>
                  <a:pt x="337" y="257"/>
                  <a:pt x="292" y="328"/>
                  <a:pt x="204" y="328"/>
                </a:cubicBezTo>
                <a:cubicBezTo>
                  <a:pt x="178" y="328"/>
                  <a:pt x="151" y="319"/>
                  <a:pt x="133" y="310"/>
                </a:cubicBezTo>
                <a:lnTo>
                  <a:pt x="142" y="310"/>
                </a:lnTo>
                <a:cubicBezTo>
                  <a:pt x="160" y="310"/>
                  <a:pt x="186" y="301"/>
                  <a:pt x="204" y="293"/>
                </a:cubicBezTo>
                <a:cubicBezTo>
                  <a:pt x="178" y="293"/>
                  <a:pt x="160" y="275"/>
                  <a:pt x="160" y="257"/>
                </a:cubicBezTo>
                <a:cubicBezTo>
                  <a:pt x="160" y="257"/>
                  <a:pt x="160" y="257"/>
                  <a:pt x="169" y="257"/>
                </a:cubicBezTo>
                <a:lnTo>
                  <a:pt x="178" y="257"/>
                </a:lnTo>
                <a:cubicBezTo>
                  <a:pt x="160" y="248"/>
                  <a:pt x="142" y="231"/>
                  <a:pt x="142" y="213"/>
                </a:cubicBezTo>
                <a:cubicBezTo>
                  <a:pt x="142" y="213"/>
                  <a:pt x="151" y="213"/>
                  <a:pt x="160" y="213"/>
                </a:cubicBezTo>
                <a:cubicBezTo>
                  <a:pt x="151" y="204"/>
                  <a:pt x="142" y="195"/>
                  <a:pt x="142" y="178"/>
                </a:cubicBezTo>
                <a:cubicBezTo>
                  <a:pt x="142" y="169"/>
                  <a:pt x="142" y="160"/>
                  <a:pt x="151" y="151"/>
                </a:cubicBezTo>
                <a:cubicBezTo>
                  <a:pt x="169" y="178"/>
                  <a:pt x="204" y="204"/>
                  <a:pt x="239" y="204"/>
                </a:cubicBezTo>
                <a:cubicBezTo>
                  <a:pt x="239" y="195"/>
                  <a:pt x="239" y="195"/>
                  <a:pt x="239" y="195"/>
                </a:cubicBezTo>
                <a:cubicBezTo>
                  <a:pt x="239" y="169"/>
                  <a:pt x="266" y="142"/>
                  <a:pt x="292" y="142"/>
                </a:cubicBezTo>
                <a:cubicBezTo>
                  <a:pt x="301" y="142"/>
                  <a:pt x="319" y="151"/>
                  <a:pt x="319" y="160"/>
                </a:cubicBezTo>
                <a:cubicBezTo>
                  <a:pt x="337" y="160"/>
                  <a:pt x="346" y="151"/>
                  <a:pt x="355" y="151"/>
                </a:cubicBezTo>
                <a:cubicBezTo>
                  <a:pt x="346" y="160"/>
                  <a:pt x="346" y="169"/>
                  <a:pt x="337" y="178"/>
                </a:cubicBezTo>
                <a:cubicBezTo>
                  <a:pt x="346" y="178"/>
                  <a:pt x="355" y="169"/>
                  <a:pt x="364" y="169"/>
                </a:cubicBezTo>
                <a:cubicBezTo>
                  <a:pt x="355" y="178"/>
                  <a:pt x="346" y="187"/>
                  <a:pt x="337" y="19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6" name="Freeform 87"/>
          <p:cNvSpPr>
            <a:spLocks noChangeArrowheads="1"/>
          </p:cNvSpPr>
          <p:nvPr/>
        </p:nvSpPr>
        <p:spPr bwMode="auto">
          <a:xfrm>
            <a:off x="529251" y="2988547"/>
            <a:ext cx="241727" cy="246694"/>
          </a:xfrm>
          <a:custGeom>
            <a:avLst/>
            <a:gdLst>
              <a:gd name="T0" fmla="*/ 187705 w 426"/>
              <a:gd name="T1" fmla="*/ 115822 h 435"/>
              <a:gd name="T2" fmla="*/ 187705 w 426"/>
              <a:gd name="T3" fmla="*/ 115822 h 435"/>
              <a:gd name="T4" fmla="*/ 115888 w 426"/>
              <a:gd name="T5" fmla="*/ 188143 h 435"/>
              <a:gd name="T6" fmla="*/ 42982 w 426"/>
              <a:gd name="T7" fmla="*/ 115822 h 435"/>
              <a:gd name="T8" fmla="*/ 47878 w 426"/>
              <a:gd name="T9" fmla="*/ 106034 h 435"/>
              <a:gd name="T10" fmla="*/ 0 w 426"/>
              <a:gd name="T11" fmla="*/ 106034 h 435"/>
              <a:gd name="T12" fmla="*/ 0 w 426"/>
              <a:gd name="T13" fmla="*/ 197387 h 435"/>
              <a:gd name="T14" fmla="*/ 33733 w 426"/>
              <a:gd name="T15" fmla="*/ 235994 h 435"/>
              <a:gd name="T16" fmla="*/ 197498 w 426"/>
              <a:gd name="T17" fmla="*/ 235994 h 435"/>
              <a:gd name="T18" fmla="*/ 231231 w 426"/>
              <a:gd name="T19" fmla="*/ 197387 h 435"/>
              <a:gd name="T20" fmla="*/ 231231 w 426"/>
              <a:gd name="T21" fmla="*/ 106034 h 435"/>
              <a:gd name="T22" fmla="*/ 183353 w 426"/>
              <a:gd name="T23" fmla="*/ 106034 h 435"/>
              <a:gd name="T24" fmla="*/ 187705 w 426"/>
              <a:gd name="T25" fmla="*/ 115822 h 435"/>
              <a:gd name="T26" fmla="*/ 197498 w 426"/>
              <a:gd name="T27" fmla="*/ 0 h 435"/>
              <a:gd name="T28" fmla="*/ 197498 w 426"/>
              <a:gd name="T29" fmla="*/ 0 h 435"/>
              <a:gd name="T30" fmla="*/ 33733 w 426"/>
              <a:gd name="T31" fmla="*/ 0 h 435"/>
              <a:gd name="T32" fmla="*/ 0 w 426"/>
              <a:gd name="T33" fmla="*/ 38607 h 435"/>
              <a:gd name="T34" fmla="*/ 0 w 426"/>
              <a:gd name="T35" fmla="*/ 77215 h 435"/>
              <a:gd name="T36" fmla="*/ 57672 w 426"/>
              <a:gd name="T37" fmla="*/ 77215 h 435"/>
              <a:gd name="T38" fmla="*/ 115888 w 426"/>
              <a:gd name="T39" fmla="*/ 48395 h 435"/>
              <a:gd name="T40" fmla="*/ 173559 w 426"/>
              <a:gd name="T41" fmla="*/ 77215 h 435"/>
              <a:gd name="T42" fmla="*/ 231231 w 426"/>
              <a:gd name="T43" fmla="*/ 77215 h 435"/>
              <a:gd name="T44" fmla="*/ 231231 w 426"/>
              <a:gd name="T45" fmla="*/ 38607 h 435"/>
              <a:gd name="T46" fmla="*/ 197498 w 426"/>
              <a:gd name="T47" fmla="*/ 0 h 435"/>
              <a:gd name="T48" fmla="*/ 212188 w 426"/>
              <a:gd name="T49" fmla="*/ 48395 h 435"/>
              <a:gd name="T50" fmla="*/ 212188 w 426"/>
              <a:gd name="T51" fmla="*/ 48395 h 435"/>
              <a:gd name="T52" fmla="*/ 207292 w 426"/>
              <a:gd name="T53" fmla="*/ 52745 h 435"/>
              <a:gd name="T54" fmla="*/ 187705 w 426"/>
              <a:gd name="T55" fmla="*/ 52745 h 435"/>
              <a:gd name="T56" fmla="*/ 178456 w 426"/>
              <a:gd name="T57" fmla="*/ 48395 h 435"/>
              <a:gd name="T58" fmla="*/ 178456 w 426"/>
              <a:gd name="T59" fmla="*/ 28820 h 435"/>
              <a:gd name="T60" fmla="*/ 187705 w 426"/>
              <a:gd name="T61" fmla="*/ 19576 h 435"/>
              <a:gd name="T62" fmla="*/ 207292 w 426"/>
              <a:gd name="T63" fmla="*/ 19576 h 435"/>
              <a:gd name="T64" fmla="*/ 212188 w 426"/>
              <a:gd name="T65" fmla="*/ 28820 h 435"/>
              <a:gd name="T66" fmla="*/ 212188 w 426"/>
              <a:gd name="T67" fmla="*/ 48395 h 435"/>
              <a:gd name="T68" fmla="*/ 158869 w 426"/>
              <a:gd name="T69" fmla="*/ 115822 h 435"/>
              <a:gd name="T70" fmla="*/ 158869 w 426"/>
              <a:gd name="T71" fmla="*/ 115822 h 435"/>
              <a:gd name="T72" fmla="*/ 115888 w 426"/>
              <a:gd name="T73" fmla="*/ 72321 h 435"/>
              <a:gd name="T74" fmla="*/ 71818 w 426"/>
              <a:gd name="T75" fmla="*/ 115822 h 435"/>
              <a:gd name="T76" fmla="*/ 115888 w 426"/>
              <a:gd name="T77" fmla="*/ 159323 h 435"/>
              <a:gd name="T78" fmla="*/ 158869 w 426"/>
              <a:gd name="T79" fmla="*/ 115822 h 43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26" h="435">
                <a:moveTo>
                  <a:pt x="345" y="213"/>
                </a:moveTo>
                <a:lnTo>
                  <a:pt x="345" y="213"/>
                </a:lnTo>
                <a:cubicBezTo>
                  <a:pt x="345" y="284"/>
                  <a:pt x="284" y="346"/>
                  <a:pt x="213" y="346"/>
                </a:cubicBezTo>
                <a:cubicBezTo>
                  <a:pt x="142" y="346"/>
                  <a:pt x="79" y="284"/>
                  <a:pt x="79" y="213"/>
                </a:cubicBezTo>
                <a:cubicBezTo>
                  <a:pt x="79" y="203"/>
                  <a:pt x="88" y="203"/>
                  <a:pt x="88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363"/>
                  <a:pt x="0" y="363"/>
                  <a:pt x="0" y="363"/>
                </a:cubicBezTo>
                <a:cubicBezTo>
                  <a:pt x="0" y="399"/>
                  <a:pt x="26" y="434"/>
                  <a:pt x="62" y="434"/>
                </a:cubicBezTo>
                <a:cubicBezTo>
                  <a:pt x="363" y="434"/>
                  <a:pt x="363" y="434"/>
                  <a:pt x="363" y="434"/>
                </a:cubicBezTo>
                <a:cubicBezTo>
                  <a:pt x="398" y="434"/>
                  <a:pt x="425" y="399"/>
                  <a:pt x="425" y="363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337" y="195"/>
                  <a:pt x="337" y="195"/>
                  <a:pt x="337" y="195"/>
                </a:cubicBezTo>
                <a:cubicBezTo>
                  <a:pt x="337" y="203"/>
                  <a:pt x="345" y="203"/>
                  <a:pt x="345" y="213"/>
                </a:cubicBezTo>
                <a:close/>
                <a:moveTo>
                  <a:pt x="363" y="0"/>
                </a:moveTo>
                <a:lnTo>
                  <a:pt x="363" y="0"/>
                </a:lnTo>
                <a:cubicBezTo>
                  <a:pt x="62" y="0"/>
                  <a:pt x="62" y="0"/>
                  <a:pt x="62" y="0"/>
                </a:cubicBezTo>
                <a:cubicBezTo>
                  <a:pt x="26" y="0"/>
                  <a:pt x="0" y="36"/>
                  <a:pt x="0" y="71"/>
                </a:cubicBezTo>
                <a:cubicBezTo>
                  <a:pt x="0" y="142"/>
                  <a:pt x="0" y="142"/>
                  <a:pt x="0" y="142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32" y="106"/>
                  <a:pt x="168" y="89"/>
                  <a:pt x="213" y="89"/>
                </a:cubicBezTo>
                <a:cubicBezTo>
                  <a:pt x="257" y="89"/>
                  <a:pt x="292" y="106"/>
                  <a:pt x="319" y="142"/>
                </a:cubicBezTo>
                <a:cubicBezTo>
                  <a:pt x="425" y="142"/>
                  <a:pt x="425" y="142"/>
                  <a:pt x="425" y="142"/>
                </a:cubicBezTo>
                <a:cubicBezTo>
                  <a:pt x="425" y="71"/>
                  <a:pt x="425" y="71"/>
                  <a:pt x="425" y="71"/>
                </a:cubicBezTo>
                <a:cubicBezTo>
                  <a:pt x="425" y="36"/>
                  <a:pt x="398" y="0"/>
                  <a:pt x="363" y="0"/>
                </a:cubicBezTo>
                <a:close/>
                <a:moveTo>
                  <a:pt x="390" y="89"/>
                </a:moveTo>
                <a:lnTo>
                  <a:pt x="390" y="89"/>
                </a:lnTo>
                <a:cubicBezTo>
                  <a:pt x="390" y="89"/>
                  <a:pt x="390" y="97"/>
                  <a:pt x="381" y="97"/>
                </a:cubicBezTo>
                <a:cubicBezTo>
                  <a:pt x="345" y="97"/>
                  <a:pt x="345" y="97"/>
                  <a:pt x="345" y="97"/>
                </a:cubicBezTo>
                <a:cubicBezTo>
                  <a:pt x="337" y="97"/>
                  <a:pt x="328" y="89"/>
                  <a:pt x="328" y="89"/>
                </a:cubicBezTo>
                <a:cubicBezTo>
                  <a:pt x="328" y="53"/>
                  <a:pt x="328" y="53"/>
                  <a:pt x="328" y="53"/>
                </a:cubicBezTo>
                <a:cubicBezTo>
                  <a:pt x="328" y="44"/>
                  <a:pt x="337" y="36"/>
                  <a:pt x="345" y="36"/>
                </a:cubicBezTo>
                <a:cubicBezTo>
                  <a:pt x="381" y="36"/>
                  <a:pt x="381" y="36"/>
                  <a:pt x="381" y="36"/>
                </a:cubicBezTo>
                <a:cubicBezTo>
                  <a:pt x="390" y="36"/>
                  <a:pt x="390" y="44"/>
                  <a:pt x="390" y="53"/>
                </a:cubicBezTo>
                <a:lnTo>
                  <a:pt x="390" y="89"/>
                </a:lnTo>
                <a:close/>
                <a:moveTo>
                  <a:pt x="292" y="213"/>
                </a:moveTo>
                <a:lnTo>
                  <a:pt x="292" y="213"/>
                </a:lnTo>
                <a:cubicBezTo>
                  <a:pt x="292" y="168"/>
                  <a:pt x="257" y="133"/>
                  <a:pt x="213" y="133"/>
                </a:cubicBezTo>
                <a:cubicBezTo>
                  <a:pt x="168" y="133"/>
                  <a:pt x="132" y="168"/>
                  <a:pt x="132" y="213"/>
                </a:cubicBezTo>
                <a:cubicBezTo>
                  <a:pt x="132" y="257"/>
                  <a:pt x="168" y="293"/>
                  <a:pt x="213" y="293"/>
                </a:cubicBezTo>
                <a:cubicBezTo>
                  <a:pt x="257" y="293"/>
                  <a:pt x="292" y="257"/>
                  <a:pt x="292" y="21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7" name="Freeform 106"/>
          <p:cNvSpPr>
            <a:spLocks noChangeArrowheads="1"/>
          </p:cNvSpPr>
          <p:nvPr/>
        </p:nvSpPr>
        <p:spPr bwMode="auto">
          <a:xfrm>
            <a:off x="6140288" y="1870977"/>
            <a:ext cx="241727" cy="243382"/>
          </a:xfrm>
          <a:custGeom>
            <a:avLst/>
            <a:gdLst>
              <a:gd name="T0" fmla="*/ 202395 w 426"/>
              <a:gd name="T1" fmla="*/ 0 h 427"/>
              <a:gd name="T2" fmla="*/ 202395 w 426"/>
              <a:gd name="T3" fmla="*/ 0 h 427"/>
              <a:gd name="T4" fmla="*/ 28836 w 426"/>
              <a:gd name="T5" fmla="*/ 0 h 427"/>
              <a:gd name="T6" fmla="*/ 0 w 426"/>
              <a:gd name="T7" fmla="*/ 28965 h 427"/>
              <a:gd name="T8" fmla="*/ 0 w 426"/>
              <a:gd name="T9" fmla="*/ 203304 h 427"/>
              <a:gd name="T10" fmla="*/ 28836 w 426"/>
              <a:gd name="T11" fmla="*/ 232815 h 427"/>
              <a:gd name="T12" fmla="*/ 115888 w 426"/>
              <a:gd name="T13" fmla="*/ 232815 h 427"/>
              <a:gd name="T14" fmla="*/ 115888 w 426"/>
              <a:gd name="T15" fmla="*/ 149745 h 427"/>
              <a:gd name="T16" fmla="*/ 87052 w 426"/>
              <a:gd name="T17" fmla="*/ 149745 h 427"/>
              <a:gd name="T18" fmla="*/ 87052 w 426"/>
              <a:gd name="T19" fmla="*/ 111489 h 427"/>
              <a:gd name="T20" fmla="*/ 115888 w 426"/>
              <a:gd name="T21" fmla="*/ 111489 h 427"/>
              <a:gd name="T22" fmla="*/ 115888 w 426"/>
              <a:gd name="T23" fmla="*/ 91815 h 427"/>
              <a:gd name="T24" fmla="*/ 163766 w 426"/>
              <a:gd name="T25" fmla="*/ 43721 h 427"/>
              <a:gd name="T26" fmla="*/ 188249 w 426"/>
              <a:gd name="T27" fmla="*/ 43721 h 427"/>
              <a:gd name="T28" fmla="*/ 188249 w 426"/>
              <a:gd name="T29" fmla="*/ 87442 h 427"/>
              <a:gd name="T30" fmla="*/ 168663 w 426"/>
              <a:gd name="T31" fmla="*/ 87442 h 427"/>
              <a:gd name="T32" fmla="*/ 158869 w 426"/>
              <a:gd name="T33" fmla="*/ 91815 h 427"/>
              <a:gd name="T34" fmla="*/ 158869 w 426"/>
              <a:gd name="T35" fmla="*/ 111489 h 427"/>
              <a:gd name="T36" fmla="*/ 188249 w 426"/>
              <a:gd name="T37" fmla="*/ 111489 h 427"/>
              <a:gd name="T38" fmla="*/ 188249 w 426"/>
              <a:gd name="T39" fmla="*/ 149745 h 427"/>
              <a:gd name="T40" fmla="*/ 158869 w 426"/>
              <a:gd name="T41" fmla="*/ 149745 h 427"/>
              <a:gd name="T42" fmla="*/ 158869 w 426"/>
              <a:gd name="T43" fmla="*/ 232815 h 427"/>
              <a:gd name="T44" fmla="*/ 202395 w 426"/>
              <a:gd name="T45" fmla="*/ 232815 h 427"/>
              <a:gd name="T46" fmla="*/ 231231 w 426"/>
              <a:gd name="T47" fmla="*/ 203304 h 427"/>
              <a:gd name="T48" fmla="*/ 231231 w 426"/>
              <a:gd name="T49" fmla="*/ 28965 h 427"/>
              <a:gd name="T50" fmla="*/ 202395 w 426"/>
              <a:gd name="T51" fmla="*/ 0 h 4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26" h="427">
                <a:moveTo>
                  <a:pt x="372" y="0"/>
                </a:moveTo>
                <a:lnTo>
                  <a:pt x="37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3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399"/>
                  <a:pt x="27" y="426"/>
                  <a:pt x="53" y="426"/>
                </a:cubicBezTo>
                <a:cubicBezTo>
                  <a:pt x="213" y="426"/>
                  <a:pt x="213" y="426"/>
                  <a:pt x="213" y="426"/>
                </a:cubicBezTo>
                <a:cubicBezTo>
                  <a:pt x="213" y="274"/>
                  <a:pt x="213" y="274"/>
                  <a:pt x="213" y="274"/>
                </a:cubicBezTo>
                <a:cubicBezTo>
                  <a:pt x="160" y="274"/>
                  <a:pt x="160" y="274"/>
                  <a:pt x="160" y="27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168"/>
                  <a:pt x="213" y="168"/>
                  <a:pt x="213" y="168"/>
                </a:cubicBezTo>
                <a:cubicBezTo>
                  <a:pt x="213" y="124"/>
                  <a:pt x="257" y="80"/>
                  <a:pt x="301" y="80"/>
                </a:cubicBezTo>
                <a:cubicBezTo>
                  <a:pt x="346" y="80"/>
                  <a:pt x="346" y="80"/>
                  <a:pt x="346" y="80"/>
                </a:cubicBezTo>
                <a:cubicBezTo>
                  <a:pt x="346" y="160"/>
                  <a:pt x="346" y="160"/>
                  <a:pt x="346" y="160"/>
                </a:cubicBezTo>
                <a:cubicBezTo>
                  <a:pt x="310" y="160"/>
                  <a:pt x="310" y="160"/>
                  <a:pt x="310" y="160"/>
                </a:cubicBezTo>
                <a:cubicBezTo>
                  <a:pt x="292" y="160"/>
                  <a:pt x="292" y="160"/>
                  <a:pt x="292" y="168"/>
                </a:cubicBezTo>
                <a:cubicBezTo>
                  <a:pt x="292" y="204"/>
                  <a:pt x="292" y="204"/>
                  <a:pt x="292" y="204"/>
                </a:cubicBezTo>
                <a:cubicBezTo>
                  <a:pt x="346" y="204"/>
                  <a:pt x="346" y="204"/>
                  <a:pt x="346" y="204"/>
                </a:cubicBezTo>
                <a:cubicBezTo>
                  <a:pt x="346" y="274"/>
                  <a:pt x="346" y="274"/>
                  <a:pt x="346" y="274"/>
                </a:cubicBezTo>
                <a:cubicBezTo>
                  <a:pt x="292" y="274"/>
                  <a:pt x="292" y="274"/>
                  <a:pt x="292" y="274"/>
                </a:cubicBezTo>
                <a:cubicBezTo>
                  <a:pt x="292" y="426"/>
                  <a:pt x="292" y="426"/>
                  <a:pt x="292" y="426"/>
                </a:cubicBezTo>
                <a:cubicBezTo>
                  <a:pt x="372" y="426"/>
                  <a:pt x="372" y="426"/>
                  <a:pt x="372" y="426"/>
                </a:cubicBezTo>
                <a:cubicBezTo>
                  <a:pt x="399" y="426"/>
                  <a:pt x="425" y="399"/>
                  <a:pt x="425" y="372"/>
                </a:cubicBezTo>
                <a:cubicBezTo>
                  <a:pt x="425" y="53"/>
                  <a:pt x="425" y="53"/>
                  <a:pt x="425" y="53"/>
                </a:cubicBezTo>
                <a:cubicBezTo>
                  <a:pt x="425" y="27"/>
                  <a:pt x="399" y="0"/>
                  <a:pt x="372" y="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8" name="Freeform 119"/>
          <p:cNvSpPr>
            <a:spLocks noChangeArrowheads="1"/>
          </p:cNvSpPr>
          <p:nvPr/>
        </p:nvSpPr>
        <p:spPr bwMode="auto">
          <a:xfrm>
            <a:off x="3319041" y="2978613"/>
            <a:ext cx="271529" cy="266562"/>
          </a:xfrm>
          <a:custGeom>
            <a:avLst/>
            <a:gdLst>
              <a:gd name="T0" fmla="*/ 158922 w 480"/>
              <a:gd name="T1" fmla="*/ 125352 h 471"/>
              <a:gd name="T2" fmla="*/ 135057 w 480"/>
              <a:gd name="T3" fmla="*/ 115584 h 471"/>
              <a:gd name="T4" fmla="*/ 120412 w 480"/>
              <a:gd name="T5" fmla="*/ 110701 h 471"/>
              <a:gd name="T6" fmla="*/ 115530 w 480"/>
              <a:gd name="T7" fmla="*/ 106359 h 471"/>
              <a:gd name="T8" fmla="*/ 130175 w 480"/>
              <a:gd name="T9" fmla="*/ 96049 h 471"/>
              <a:gd name="T10" fmla="*/ 144277 w 480"/>
              <a:gd name="T11" fmla="*/ 106359 h 471"/>
              <a:gd name="T12" fmla="*/ 154040 w 480"/>
              <a:gd name="T13" fmla="*/ 110701 h 471"/>
              <a:gd name="T14" fmla="*/ 163804 w 480"/>
              <a:gd name="T15" fmla="*/ 100933 h 471"/>
              <a:gd name="T16" fmla="*/ 158922 w 480"/>
              <a:gd name="T17" fmla="*/ 86824 h 471"/>
              <a:gd name="T18" fmla="*/ 130175 w 480"/>
              <a:gd name="T19" fmla="*/ 81940 h 471"/>
              <a:gd name="T20" fmla="*/ 96546 w 480"/>
              <a:gd name="T21" fmla="*/ 91165 h 471"/>
              <a:gd name="T22" fmla="*/ 96546 w 480"/>
              <a:gd name="T23" fmla="*/ 119926 h 471"/>
              <a:gd name="T24" fmla="*/ 125293 w 480"/>
              <a:gd name="T25" fmla="*/ 135120 h 471"/>
              <a:gd name="T26" fmla="*/ 144277 w 480"/>
              <a:gd name="T27" fmla="*/ 139461 h 471"/>
              <a:gd name="T28" fmla="*/ 144277 w 480"/>
              <a:gd name="T29" fmla="*/ 154113 h 471"/>
              <a:gd name="T30" fmla="*/ 120412 w 480"/>
              <a:gd name="T31" fmla="*/ 158996 h 471"/>
              <a:gd name="T32" fmla="*/ 111191 w 480"/>
              <a:gd name="T33" fmla="*/ 144345 h 471"/>
              <a:gd name="T34" fmla="*/ 101428 w 480"/>
              <a:gd name="T35" fmla="*/ 139461 h 471"/>
              <a:gd name="T36" fmla="*/ 91665 w 480"/>
              <a:gd name="T37" fmla="*/ 149229 h 471"/>
              <a:gd name="T38" fmla="*/ 105767 w 480"/>
              <a:gd name="T39" fmla="*/ 168764 h 471"/>
              <a:gd name="T40" fmla="*/ 149159 w 480"/>
              <a:gd name="T41" fmla="*/ 173105 h 471"/>
              <a:gd name="T42" fmla="*/ 168685 w 480"/>
              <a:gd name="T43" fmla="*/ 144345 h 471"/>
              <a:gd name="T44" fmla="*/ 158922 w 480"/>
              <a:gd name="T45" fmla="*/ 125352 h 471"/>
              <a:gd name="T46" fmla="*/ 130175 w 480"/>
              <a:gd name="T47" fmla="*/ 0 h 471"/>
              <a:gd name="T48" fmla="*/ 130175 w 480"/>
              <a:gd name="T49" fmla="*/ 255045 h 471"/>
              <a:gd name="T50" fmla="*/ 130175 w 480"/>
              <a:gd name="T51" fmla="*/ 0 h 471"/>
              <a:gd name="T52" fmla="*/ 158922 w 480"/>
              <a:gd name="T53" fmla="*/ 197524 h 471"/>
              <a:gd name="T54" fmla="*/ 130175 w 480"/>
              <a:gd name="T55" fmla="*/ 197524 h 471"/>
              <a:gd name="T56" fmla="*/ 67257 w 480"/>
              <a:gd name="T57" fmla="*/ 115584 h 471"/>
              <a:gd name="T58" fmla="*/ 101428 w 480"/>
              <a:gd name="T59" fmla="*/ 53180 h 471"/>
              <a:gd name="T60" fmla="*/ 130175 w 480"/>
              <a:gd name="T61" fmla="*/ 58064 h 471"/>
              <a:gd name="T62" fmla="*/ 197432 w 480"/>
              <a:gd name="T63" fmla="*/ 144345 h 471"/>
              <a:gd name="T64" fmla="*/ 158922 w 480"/>
              <a:gd name="T65" fmla="*/ 197524 h 47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480" h="471">
                <a:moveTo>
                  <a:pt x="293" y="231"/>
                </a:moveTo>
                <a:lnTo>
                  <a:pt x="293" y="231"/>
                </a:lnTo>
                <a:cubicBezTo>
                  <a:pt x="284" y="231"/>
                  <a:pt x="284" y="221"/>
                  <a:pt x="275" y="221"/>
                </a:cubicBezTo>
                <a:cubicBezTo>
                  <a:pt x="266" y="221"/>
                  <a:pt x="258" y="213"/>
                  <a:pt x="249" y="213"/>
                </a:cubicBezTo>
                <a:cubicBezTo>
                  <a:pt x="240" y="213"/>
                  <a:pt x="231" y="213"/>
                  <a:pt x="231" y="213"/>
                </a:cubicBezTo>
                <a:cubicBezTo>
                  <a:pt x="222" y="204"/>
                  <a:pt x="222" y="204"/>
                  <a:pt x="222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196"/>
                  <a:pt x="213" y="196"/>
                  <a:pt x="213" y="196"/>
                </a:cubicBezTo>
                <a:cubicBezTo>
                  <a:pt x="213" y="186"/>
                  <a:pt x="213" y="186"/>
                  <a:pt x="213" y="177"/>
                </a:cubicBezTo>
                <a:cubicBezTo>
                  <a:pt x="222" y="177"/>
                  <a:pt x="231" y="177"/>
                  <a:pt x="240" y="177"/>
                </a:cubicBezTo>
                <a:cubicBezTo>
                  <a:pt x="249" y="177"/>
                  <a:pt x="258" y="177"/>
                  <a:pt x="258" y="177"/>
                </a:cubicBezTo>
                <a:cubicBezTo>
                  <a:pt x="266" y="186"/>
                  <a:pt x="266" y="186"/>
                  <a:pt x="266" y="196"/>
                </a:cubicBezTo>
                <a:cubicBezTo>
                  <a:pt x="275" y="196"/>
                  <a:pt x="275" y="204"/>
                  <a:pt x="275" y="204"/>
                </a:cubicBezTo>
                <a:lnTo>
                  <a:pt x="284" y="204"/>
                </a:lnTo>
                <a:cubicBezTo>
                  <a:pt x="293" y="204"/>
                  <a:pt x="293" y="204"/>
                  <a:pt x="302" y="204"/>
                </a:cubicBezTo>
                <a:cubicBezTo>
                  <a:pt x="302" y="196"/>
                  <a:pt x="302" y="196"/>
                  <a:pt x="302" y="186"/>
                </a:cubicBezTo>
                <a:lnTo>
                  <a:pt x="302" y="177"/>
                </a:lnTo>
                <a:cubicBezTo>
                  <a:pt x="302" y="168"/>
                  <a:pt x="293" y="168"/>
                  <a:pt x="293" y="160"/>
                </a:cubicBezTo>
                <a:cubicBezTo>
                  <a:pt x="284" y="160"/>
                  <a:pt x="275" y="151"/>
                  <a:pt x="266" y="151"/>
                </a:cubicBezTo>
                <a:cubicBezTo>
                  <a:pt x="258" y="151"/>
                  <a:pt x="249" y="151"/>
                  <a:pt x="240" y="151"/>
                </a:cubicBezTo>
                <a:cubicBezTo>
                  <a:pt x="222" y="151"/>
                  <a:pt x="213" y="151"/>
                  <a:pt x="205" y="151"/>
                </a:cubicBezTo>
                <a:cubicBezTo>
                  <a:pt x="195" y="160"/>
                  <a:pt x="187" y="160"/>
                  <a:pt x="178" y="168"/>
                </a:cubicBezTo>
                <a:cubicBezTo>
                  <a:pt x="178" y="177"/>
                  <a:pt x="169" y="186"/>
                  <a:pt x="169" y="196"/>
                </a:cubicBezTo>
                <a:cubicBezTo>
                  <a:pt x="169" y="204"/>
                  <a:pt x="178" y="213"/>
                  <a:pt x="178" y="221"/>
                </a:cubicBezTo>
                <a:cubicBezTo>
                  <a:pt x="187" y="231"/>
                  <a:pt x="195" y="231"/>
                  <a:pt x="205" y="240"/>
                </a:cubicBezTo>
                <a:cubicBezTo>
                  <a:pt x="213" y="240"/>
                  <a:pt x="222" y="240"/>
                  <a:pt x="231" y="249"/>
                </a:cubicBezTo>
                <a:cubicBezTo>
                  <a:pt x="240" y="249"/>
                  <a:pt x="249" y="249"/>
                  <a:pt x="258" y="249"/>
                </a:cubicBezTo>
                <a:cubicBezTo>
                  <a:pt x="258" y="257"/>
                  <a:pt x="266" y="257"/>
                  <a:pt x="266" y="257"/>
                </a:cubicBezTo>
                <a:cubicBezTo>
                  <a:pt x="275" y="266"/>
                  <a:pt x="275" y="266"/>
                  <a:pt x="275" y="275"/>
                </a:cubicBezTo>
                <a:lnTo>
                  <a:pt x="266" y="284"/>
                </a:lnTo>
                <a:cubicBezTo>
                  <a:pt x="258" y="293"/>
                  <a:pt x="249" y="293"/>
                  <a:pt x="240" y="293"/>
                </a:cubicBezTo>
                <a:cubicBezTo>
                  <a:pt x="231" y="293"/>
                  <a:pt x="222" y="293"/>
                  <a:pt x="222" y="293"/>
                </a:cubicBezTo>
                <a:cubicBezTo>
                  <a:pt x="213" y="284"/>
                  <a:pt x="213" y="284"/>
                  <a:pt x="213" y="284"/>
                </a:cubicBezTo>
                <a:cubicBezTo>
                  <a:pt x="213" y="275"/>
                  <a:pt x="205" y="275"/>
                  <a:pt x="205" y="266"/>
                </a:cubicBezTo>
                <a:cubicBezTo>
                  <a:pt x="205" y="266"/>
                  <a:pt x="205" y="257"/>
                  <a:pt x="195" y="257"/>
                </a:cubicBezTo>
                <a:lnTo>
                  <a:pt x="187" y="257"/>
                </a:lnTo>
                <a:cubicBezTo>
                  <a:pt x="178" y="257"/>
                  <a:pt x="178" y="257"/>
                  <a:pt x="178" y="257"/>
                </a:cubicBezTo>
                <a:cubicBezTo>
                  <a:pt x="169" y="266"/>
                  <a:pt x="169" y="266"/>
                  <a:pt x="169" y="275"/>
                </a:cubicBezTo>
                <a:cubicBezTo>
                  <a:pt x="169" y="275"/>
                  <a:pt x="169" y="284"/>
                  <a:pt x="178" y="293"/>
                </a:cubicBezTo>
                <a:cubicBezTo>
                  <a:pt x="178" y="302"/>
                  <a:pt x="187" y="311"/>
                  <a:pt x="195" y="311"/>
                </a:cubicBezTo>
                <a:cubicBezTo>
                  <a:pt x="205" y="319"/>
                  <a:pt x="222" y="319"/>
                  <a:pt x="240" y="319"/>
                </a:cubicBezTo>
                <a:cubicBezTo>
                  <a:pt x="258" y="319"/>
                  <a:pt x="266" y="319"/>
                  <a:pt x="275" y="319"/>
                </a:cubicBezTo>
                <a:cubicBezTo>
                  <a:pt x="293" y="311"/>
                  <a:pt x="302" y="302"/>
                  <a:pt x="302" y="293"/>
                </a:cubicBezTo>
                <a:cubicBezTo>
                  <a:pt x="311" y="284"/>
                  <a:pt x="311" y="275"/>
                  <a:pt x="311" y="266"/>
                </a:cubicBezTo>
                <a:cubicBezTo>
                  <a:pt x="311" y="257"/>
                  <a:pt x="311" y="249"/>
                  <a:pt x="311" y="249"/>
                </a:cubicBezTo>
                <a:cubicBezTo>
                  <a:pt x="302" y="240"/>
                  <a:pt x="302" y="231"/>
                  <a:pt x="293" y="231"/>
                </a:cubicBezTo>
                <a:close/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293" y="364"/>
                </a:moveTo>
                <a:lnTo>
                  <a:pt x="293" y="364"/>
                </a:lnTo>
                <a:cubicBezTo>
                  <a:pt x="284" y="364"/>
                  <a:pt x="275" y="364"/>
                  <a:pt x="266" y="364"/>
                </a:cubicBezTo>
                <a:cubicBezTo>
                  <a:pt x="258" y="364"/>
                  <a:pt x="249" y="364"/>
                  <a:pt x="240" y="364"/>
                </a:cubicBezTo>
                <a:cubicBezTo>
                  <a:pt x="178" y="364"/>
                  <a:pt x="115" y="302"/>
                  <a:pt x="115" y="240"/>
                </a:cubicBezTo>
                <a:cubicBezTo>
                  <a:pt x="115" y="231"/>
                  <a:pt x="115" y="221"/>
                  <a:pt x="124" y="213"/>
                </a:cubicBezTo>
                <a:cubicBezTo>
                  <a:pt x="115" y="204"/>
                  <a:pt x="115" y="186"/>
                  <a:pt x="115" y="177"/>
                </a:cubicBezTo>
                <a:cubicBezTo>
                  <a:pt x="115" y="133"/>
                  <a:pt x="142" y="98"/>
                  <a:pt x="187" y="98"/>
                </a:cubicBezTo>
                <a:cubicBezTo>
                  <a:pt x="195" y="98"/>
                  <a:pt x="213" y="107"/>
                  <a:pt x="222" y="115"/>
                </a:cubicBezTo>
                <a:cubicBezTo>
                  <a:pt x="231" y="107"/>
                  <a:pt x="231" y="107"/>
                  <a:pt x="240" y="107"/>
                </a:cubicBezTo>
                <a:cubicBezTo>
                  <a:pt x="311" y="107"/>
                  <a:pt x="364" y="168"/>
                  <a:pt x="364" y="240"/>
                </a:cubicBezTo>
                <a:cubicBezTo>
                  <a:pt x="364" y="249"/>
                  <a:pt x="364" y="257"/>
                  <a:pt x="364" y="266"/>
                </a:cubicBezTo>
                <a:cubicBezTo>
                  <a:pt x="364" y="275"/>
                  <a:pt x="364" y="284"/>
                  <a:pt x="364" y="293"/>
                </a:cubicBezTo>
                <a:cubicBezTo>
                  <a:pt x="364" y="337"/>
                  <a:pt x="337" y="364"/>
                  <a:pt x="293" y="36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  <p:sp>
        <p:nvSpPr>
          <p:cNvPr id="49" name="Freeform 120"/>
          <p:cNvSpPr>
            <a:spLocks noChangeArrowheads="1"/>
          </p:cNvSpPr>
          <p:nvPr/>
        </p:nvSpPr>
        <p:spPr bwMode="auto">
          <a:xfrm>
            <a:off x="4438269" y="2988547"/>
            <a:ext cx="281462" cy="246694"/>
          </a:xfrm>
          <a:custGeom>
            <a:avLst/>
            <a:gdLst>
              <a:gd name="T0" fmla="*/ 197112 w 497"/>
              <a:gd name="T1" fmla="*/ 120716 h 435"/>
              <a:gd name="T2" fmla="*/ 197112 w 497"/>
              <a:gd name="T3" fmla="*/ 120716 h 435"/>
              <a:gd name="T4" fmla="*/ 192225 w 497"/>
              <a:gd name="T5" fmla="*/ 110384 h 435"/>
              <a:gd name="T6" fmla="*/ 192225 w 497"/>
              <a:gd name="T7" fmla="*/ 86459 h 435"/>
              <a:gd name="T8" fmla="*/ 134123 w 497"/>
              <a:gd name="T9" fmla="*/ 86459 h 435"/>
              <a:gd name="T10" fmla="*/ 129779 w 497"/>
              <a:gd name="T11" fmla="*/ 81565 h 435"/>
              <a:gd name="T12" fmla="*/ 124892 w 497"/>
              <a:gd name="T13" fmla="*/ 48395 h 435"/>
              <a:gd name="T14" fmla="*/ 38554 w 497"/>
              <a:gd name="T15" fmla="*/ 86459 h 435"/>
              <a:gd name="T16" fmla="*/ 0 w 497"/>
              <a:gd name="T17" fmla="*/ 159323 h 435"/>
              <a:gd name="T18" fmla="*/ 110231 w 497"/>
              <a:gd name="T19" fmla="*/ 235994 h 435"/>
              <a:gd name="T20" fmla="*/ 230778 w 497"/>
              <a:gd name="T21" fmla="*/ 154429 h 435"/>
              <a:gd name="T22" fmla="*/ 197112 w 497"/>
              <a:gd name="T23" fmla="*/ 120716 h 435"/>
              <a:gd name="T24" fmla="*/ 110231 w 497"/>
              <a:gd name="T25" fmla="*/ 212069 h 435"/>
              <a:gd name="T26" fmla="*/ 110231 w 497"/>
              <a:gd name="T27" fmla="*/ 212069 h 435"/>
              <a:gd name="T28" fmla="*/ 28779 w 497"/>
              <a:gd name="T29" fmla="*/ 168567 h 435"/>
              <a:gd name="T30" fmla="*/ 100999 w 497"/>
              <a:gd name="T31" fmla="*/ 110384 h 435"/>
              <a:gd name="T32" fmla="*/ 182451 w 497"/>
              <a:gd name="T33" fmla="*/ 154429 h 435"/>
              <a:gd name="T34" fmla="*/ 110231 w 497"/>
              <a:gd name="T35" fmla="*/ 212069 h 435"/>
              <a:gd name="T36" fmla="*/ 269332 w 497"/>
              <a:gd name="T37" fmla="*/ 81565 h 435"/>
              <a:gd name="T38" fmla="*/ 269332 w 497"/>
              <a:gd name="T39" fmla="*/ 81565 h 435"/>
              <a:gd name="T40" fmla="*/ 187338 w 497"/>
              <a:gd name="T41" fmla="*/ 0 h 435"/>
              <a:gd name="T42" fmla="*/ 177564 w 497"/>
              <a:gd name="T43" fmla="*/ 9788 h 435"/>
              <a:gd name="T44" fmla="*/ 187338 w 497"/>
              <a:gd name="T45" fmla="*/ 19576 h 435"/>
              <a:gd name="T46" fmla="*/ 249784 w 497"/>
              <a:gd name="T47" fmla="*/ 81565 h 435"/>
              <a:gd name="T48" fmla="*/ 259558 w 497"/>
              <a:gd name="T49" fmla="*/ 91353 h 435"/>
              <a:gd name="T50" fmla="*/ 269332 w 497"/>
              <a:gd name="T51" fmla="*/ 81565 h 435"/>
              <a:gd name="T52" fmla="*/ 230778 w 497"/>
              <a:gd name="T53" fmla="*/ 81565 h 435"/>
              <a:gd name="T54" fmla="*/ 230778 w 497"/>
              <a:gd name="T55" fmla="*/ 81565 h 435"/>
              <a:gd name="T56" fmla="*/ 187338 w 497"/>
              <a:gd name="T57" fmla="*/ 38607 h 435"/>
              <a:gd name="T58" fmla="*/ 177564 w 497"/>
              <a:gd name="T59" fmla="*/ 48395 h 435"/>
              <a:gd name="T60" fmla="*/ 187338 w 497"/>
              <a:gd name="T61" fmla="*/ 57639 h 435"/>
              <a:gd name="T62" fmla="*/ 211773 w 497"/>
              <a:gd name="T63" fmla="*/ 86459 h 435"/>
              <a:gd name="T64" fmla="*/ 225891 w 497"/>
              <a:gd name="T65" fmla="*/ 91353 h 435"/>
              <a:gd name="T66" fmla="*/ 230778 w 497"/>
              <a:gd name="T67" fmla="*/ 81565 h 435"/>
              <a:gd name="T68" fmla="*/ 86338 w 497"/>
              <a:gd name="T69" fmla="*/ 139748 h 435"/>
              <a:gd name="T70" fmla="*/ 86338 w 497"/>
              <a:gd name="T71" fmla="*/ 139748 h 435"/>
              <a:gd name="T72" fmla="*/ 62446 w 497"/>
              <a:gd name="T73" fmla="*/ 168567 h 435"/>
              <a:gd name="T74" fmla="*/ 100999 w 497"/>
              <a:gd name="T75" fmla="*/ 192493 h 435"/>
              <a:gd name="T76" fmla="*/ 124892 w 497"/>
              <a:gd name="T77" fmla="*/ 159323 h 435"/>
              <a:gd name="T78" fmla="*/ 86338 w 497"/>
              <a:gd name="T79" fmla="*/ 139748 h 43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97" h="435">
                <a:moveTo>
                  <a:pt x="363" y="222"/>
                </a:moveTo>
                <a:lnTo>
                  <a:pt x="363" y="222"/>
                </a:lnTo>
                <a:cubicBezTo>
                  <a:pt x="354" y="213"/>
                  <a:pt x="354" y="213"/>
                  <a:pt x="354" y="203"/>
                </a:cubicBezTo>
                <a:cubicBezTo>
                  <a:pt x="363" y="186"/>
                  <a:pt x="363" y="168"/>
                  <a:pt x="354" y="159"/>
                </a:cubicBezTo>
                <a:cubicBezTo>
                  <a:pt x="336" y="133"/>
                  <a:pt x="300" y="133"/>
                  <a:pt x="247" y="159"/>
                </a:cubicBezTo>
                <a:cubicBezTo>
                  <a:pt x="247" y="159"/>
                  <a:pt x="230" y="159"/>
                  <a:pt x="239" y="150"/>
                </a:cubicBezTo>
                <a:cubicBezTo>
                  <a:pt x="247" y="124"/>
                  <a:pt x="239" y="106"/>
                  <a:pt x="230" y="89"/>
                </a:cubicBezTo>
                <a:cubicBezTo>
                  <a:pt x="203" y="62"/>
                  <a:pt x="132" y="97"/>
                  <a:pt x="71" y="159"/>
                </a:cubicBezTo>
                <a:cubicBezTo>
                  <a:pt x="26" y="203"/>
                  <a:pt x="0" y="248"/>
                  <a:pt x="0" y="293"/>
                </a:cubicBezTo>
                <a:cubicBezTo>
                  <a:pt x="0" y="372"/>
                  <a:pt x="106" y="434"/>
                  <a:pt x="203" y="434"/>
                </a:cubicBezTo>
                <a:cubicBezTo>
                  <a:pt x="336" y="434"/>
                  <a:pt x="425" y="346"/>
                  <a:pt x="425" y="284"/>
                </a:cubicBezTo>
                <a:cubicBezTo>
                  <a:pt x="425" y="248"/>
                  <a:pt x="390" y="231"/>
                  <a:pt x="363" y="222"/>
                </a:cubicBezTo>
                <a:close/>
                <a:moveTo>
                  <a:pt x="203" y="390"/>
                </a:moveTo>
                <a:lnTo>
                  <a:pt x="203" y="390"/>
                </a:lnTo>
                <a:cubicBezTo>
                  <a:pt x="124" y="399"/>
                  <a:pt x="53" y="363"/>
                  <a:pt x="53" y="310"/>
                </a:cubicBezTo>
                <a:cubicBezTo>
                  <a:pt x="44" y="257"/>
                  <a:pt x="106" y="213"/>
                  <a:pt x="186" y="203"/>
                </a:cubicBezTo>
                <a:cubicBezTo>
                  <a:pt x="265" y="195"/>
                  <a:pt x="336" y="231"/>
                  <a:pt x="336" y="284"/>
                </a:cubicBezTo>
                <a:cubicBezTo>
                  <a:pt x="345" y="337"/>
                  <a:pt x="283" y="381"/>
                  <a:pt x="203" y="390"/>
                </a:cubicBezTo>
                <a:close/>
                <a:moveTo>
                  <a:pt x="496" y="150"/>
                </a:moveTo>
                <a:lnTo>
                  <a:pt x="496" y="150"/>
                </a:lnTo>
                <a:cubicBezTo>
                  <a:pt x="496" y="71"/>
                  <a:pt x="425" y="0"/>
                  <a:pt x="345" y="0"/>
                </a:cubicBezTo>
                <a:cubicBezTo>
                  <a:pt x="336" y="0"/>
                  <a:pt x="327" y="9"/>
                  <a:pt x="327" y="18"/>
                </a:cubicBezTo>
                <a:cubicBezTo>
                  <a:pt x="327" y="27"/>
                  <a:pt x="336" y="36"/>
                  <a:pt x="345" y="36"/>
                </a:cubicBezTo>
                <a:cubicBezTo>
                  <a:pt x="407" y="36"/>
                  <a:pt x="460" y="89"/>
                  <a:pt x="460" y="150"/>
                </a:cubicBezTo>
                <a:cubicBezTo>
                  <a:pt x="460" y="159"/>
                  <a:pt x="469" y="168"/>
                  <a:pt x="478" y="168"/>
                </a:cubicBezTo>
                <a:cubicBezTo>
                  <a:pt x="487" y="168"/>
                  <a:pt x="496" y="159"/>
                  <a:pt x="496" y="150"/>
                </a:cubicBezTo>
                <a:close/>
                <a:moveTo>
                  <a:pt x="425" y="150"/>
                </a:moveTo>
                <a:lnTo>
                  <a:pt x="425" y="150"/>
                </a:lnTo>
                <a:cubicBezTo>
                  <a:pt x="416" y="106"/>
                  <a:pt x="390" y="80"/>
                  <a:pt x="345" y="71"/>
                </a:cubicBezTo>
                <a:cubicBezTo>
                  <a:pt x="336" y="71"/>
                  <a:pt x="327" y="80"/>
                  <a:pt x="327" y="89"/>
                </a:cubicBezTo>
                <a:cubicBezTo>
                  <a:pt x="327" y="97"/>
                  <a:pt x="327" y="106"/>
                  <a:pt x="345" y="106"/>
                </a:cubicBezTo>
                <a:cubicBezTo>
                  <a:pt x="363" y="115"/>
                  <a:pt x="390" y="133"/>
                  <a:pt x="390" y="159"/>
                </a:cubicBezTo>
                <a:cubicBezTo>
                  <a:pt x="390" y="168"/>
                  <a:pt x="398" y="168"/>
                  <a:pt x="416" y="168"/>
                </a:cubicBezTo>
                <a:cubicBezTo>
                  <a:pt x="425" y="168"/>
                  <a:pt x="425" y="159"/>
                  <a:pt x="425" y="150"/>
                </a:cubicBezTo>
                <a:close/>
                <a:moveTo>
                  <a:pt x="159" y="257"/>
                </a:moveTo>
                <a:lnTo>
                  <a:pt x="159" y="257"/>
                </a:lnTo>
                <a:cubicBezTo>
                  <a:pt x="132" y="257"/>
                  <a:pt x="106" y="284"/>
                  <a:pt x="115" y="310"/>
                </a:cubicBezTo>
                <a:cubicBezTo>
                  <a:pt x="124" y="337"/>
                  <a:pt x="150" y="354"/>
                  <a:pt x="186" y="354"/>
                </a:cubicBezTo>
                <a:cubicBezTo>
                  <a:pt x="212" y="346"/>
                  <a:pt x="239" y="319"/>
                  <a:pt x="230" y="293"/>
                </a:cubicBezTo>
                <a:cubicBezTo>
                  <a:pt x="221" y="266"/>
                  <a:pt x="194" y="248"/>
                  <a:pt x="159" y="25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lIns="25718" tIns="12859" rIns="25718" bIns="12859" anchor="ctr"/>
          <a:lstStyle/>
          <a:p>
            <a:endParaRPr lang="en-US" sz="1015"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wipe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" name="Title 1"/>
          <p:cNvSpPr txBox="1"/>
          <p:nvPr/>
        </p:nvSpPr>
        <p:spPr>
          <a:xfrm>
            <a:off x="795318" y="967905"/>
            <a:ext cx="3239150" cy="517237"/>
          </a:xfrm>
          <a:prstGeom prst="rect">
            <a:avLst/>
          </a:prstGeom>
        </p:spPr>
        <p:txBody>
          <a:bodyPr vert="horz" lIns="68580" tIns="34290" rIns="68580" bIns="34290" rtlCol="0" anchor="t">
            <a:normAutofit/>
          </a:bodyPr>
          <a:lstStyle>
            <a:lvl1pPr algn="ctr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500" b="1" kern="1200" cap="none" baseline="0">
                <a:solidFill>
                  <a:schemeClr val="tx2"/>
                </a:solidFill>
                <a:latin typeface="Roboto"/>
                <a:ea typeface="Roboto" pitchFamily="2" charset="0"/>
                <a:cs typeface="+mj-cs"/>
              </a:defRPr>
            </a:lvl1pPr>
          </a:lstStyle>
          <a:p>
            <a:pPr algn="l" defTabSz="685800">
              <a:defRPr/>
            </a:pPr>
            <a:r>
              <a:rPr lang="en-US" sz="2625" dirty="0">
                <a:solidFill>
                  <a:srgbClr val="445469"/>
                </a:solidFill>
              </a:rPr>
              <a:t>30 business.</a:t>
            </a:r>
            <a:endParaRPr lang="en-AU" sz="2625" dirty="0">
              <a:solidFill>
                <a:srgbClr val="445469"/>
              </a:solidFill>
            </a:endParaRPr>
          </a:p>
        </p:txBody>
      </p:sp>
      <p:sp>
        <p:nvSpPr>
          <p:cNvPr id="299" name="Title 1"/>
          <p:cNvSpPr txBox="1"/>
          <p:nvPr/>
        </p:nvSpPr>
        <p:spPr>
          <a:xfrm>
            <a:off x="5114587" y="958903"/>
            <a:ext cx="3239150" cy="517237"/>
          </a:xfrm>
          <a:prstGeom prst="rect">
            <a:avLst/>
          </a:prstGeom>
        </p:spPr>
        <p:txBody>
          <a:bodyPr vert="horz" lIns="68580" tIns="34290" rIns="68580" bIns="34290" rtlCol="0" anchor="t">
            <a:normAutofit/>
          </a:bodyPr>
          <a:lstStyle>
            <a:lvl1pPr algn="ctr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500" b="1" kern="1200" cap="none" baseline="0">
                <a:solidFill>
                  <a:schemeClr val="tx2"/>
                </a:solidFill>
                <a:latin typeface="Roboto"/>
                <a:ea typeface="Roboto" pitchFamily="2" charset="0"/>
                <a:cs typeface="+mj-cs"/>
              </a:defRPr>
            </a:lvl1pPr>
          </a:lstStyle>
          <a:p>
            <a:pPr algn="l" defTabSz="685800">
              <a:defRPr/>
            </a:pPr>
            <a:r>
              <a:rPr lang="en-US" sz="2625" dirty="0">
                <a:solidFill>
                  <a:srgbClr val="445469"/>
                </a:solidFill>
              </a:rPr>
              <a:t>30 transport.</a:t>
            </a:r>
            <a:endParaRPr lang="en-AU" sz="2625" dirty="0">
              <a:solidFill>
                <a:srgbClr val="445469"/>
              </a:solidFill>
            </a:endParaRPr>
          </a:p>
        </p:txBody>
      </p:sp>
      <p:grpSp>
        <p:nvGrpSpPr>
          <p:cNvPr id="120" name="Group 119"/>
          <p:cNvGrpSpPr/>
          <p:nvPr/>
        </p:nvGrpSpPr>
        <p:grpSpPr>
          <a:xfrm>
            <a:off x="949412" y="1570063"/>
            <a:ext cx="301229" cy="315516"/>
            <a:chOff x="1270001" y="2189163"/>
            <a:chExt cx="401638" cy="420688"/>
          </a:xfrm>
          <a:solidFill>
            <a:schemeClr val="accent1"/>
          </a:solidFill>
        </p:grpSpPr>
        <p:sp>
          <p:nvSpPr>
            <p:cNvPr id="5" name="Freeform 6"/>
            <p:cNvSpPr/>
            <p:nvPr/>
          </p:nvSpPr>
          <p:spPr bwMode="auto">
            <a:xfrm>
              <a:off x="1462088" y="2289175"/>
              <a:ext cx="117475" cy="12700"/>
            </a:xfrm>
            <a:custGeom>
              <a:avLst/>
              <a:gdLst>
                <a:gd name="T0" fmla="*/ 53 w 55"/>
                <a:gd name="T1" fmla="*/ 6 h 6"/>
                <a:gd name="T2" fmla="*/ 3 w 55"/>
                <a:gd name="T3" fmla="*/ 6 h 6"/>
                <a:gd name="T4" fmla="*/ 0 w 55"/>
                <a:gd name="T5" fmla="*/ 3 h 6"/>
                <a:gd name="T6" fmla="*/ 3 w 55"/>
                <a:gd name="T7" fmla="*/ 0 h 6"/>
                <a:gd name="T8" fmla="*/ 53 w 55"/>
                <a:gd name="T9" fmla="*/ 0 h 6"/>
                <a:gd name="T10" fmla="*/ 55 w 55"/>
                <a:gd name="T11" fmla="*/ 3 h 6"/>
                <a:gd name="T12" fmla="*/ 53 w 55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6">
                  <a:moveTo>
                    <a:pt x="5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5" y="1"/>
                    <a:pt x="55" y="3"/>
                  </a:cubicBezTo>
                  <a:cubicBezTo>
                    <a:pt x="55" y="5"/>
                    <a:pt x="54" y="6"/>
                    <a:pt x="53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" name="Freeform 7"/>
            <p:cNvSpPr/>
            <p:nvPr/>
          </p:nvSpPr>
          <p:spPr bwMode="auto">
            <a:xfrm>
              <a:off x="1462088" y="2255838"/>
              <a:ext cx="68263" cy="12700"/>
            </a:xfrm>
            <a:custGeom>
              <a:avLst/>
              <a:gdLst>
                <a:gd name="T0" fmla="*/ 30 w 32"/>
                <a:gd name="T1" fmla="*/ 6 h 6"/>
                <a:gd name="T2" fmla="*/ 3 w 32"/>
                <a:gd name="T3" fmla="*/ 6 h 6"/>
                <a:gd name="T4" fmla="*/ 0 w 32"/>
                <a:gd name="T5" fmla="*/ 3 h 6"/>
                <a:gd name="T6" fmla="*/ 3 w 32"/>
                <a:gd name="T7" fmla="*/ 0 h 6"/>
                <a:gd name="T8" fmla="*/ 30 w 32"/>
                <a:gd name="T9" fmla="*/ 0 h 6"/>
                <a:gd name="T10" fmla="*/ 32 w 32"/>
                <a:gd name="T11" fmla="*/ 3 h 6"/>
                <a:gd name="T12" fmla="*/ 30 w 32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6">
                  <a:moveTo>
                    <a:pt x="30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2"/>
                    <a:pt x="32" y="3"/>
                  </a:cubicBezTo>
                  <a:cubicBezTo>
                    <a:pt x="32" y="5"/>
                    <a:pt x="31" y="6"/>
                    <a:pt x="30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" name="Freeform 8"/>
            <p:cNvSpPr/>
            <p:nvPr/>
          </p:nvSpPr>
          <p:spPr bwMode="auto">
            <a:xfrm>
              <a:off x="1270001" y="2265363"/>
              <a:ext cx="114300" cy="344488"/>
            </a:xfrm>
            <a:custGeom>
              <a:avLst/>
              <a:gdLst>
                <a:gd name="T0" fmla="*/ 53 w 54"/>
                <a:gd name="T1" fmla="*/ 153 h 162"/>
                <a:gd name="T2" fmla="*/ 45 w 54"/>
                <a:gd name="T3" fmla="*/ 162 h 162"/>
                <a:gd name="T4" fmla="*/ 9 w 54"/>
                <a:gd name="T5" fmla="*/ 162 h 162"/>
                <a:gd name="T6" fmla="*/ 0 w 54"/>
                <a:gd name="T7" fmla="*/ 153 h 162"/>
                <a:gd name="T8" fmla="*/ 2 w 54"/>
                <a:gd name="T9" fmla="*/ 81 h 162"/>
                <a:gd name="T10" fmla="*/ 0 w 54"/>
                <a:gd name="T11" fmla="*/ 9 h 162"/>
                <a:gd name="T12" fmla="*/ 9 w 54"/>
                <a:gd name="T13" fmla="*/ 0 h 162"/>
                <a:gd name="T14" fmla="*/ 45 w 54"/>
                <a:gd name="T15" fmla="*/ 0 h 162"/>
                <a:gd name="T16" fmla="*/ 53 w 54"/>
                <a:gd name="T17" fmla="*/ 9 h 162"/>
                <a:gd name="T18" fmla="*/ 52 w 54"/>
                <a:gd name="T19" fmla="*/ 81 h 162"/>
                <a:gd name="T20" fmla="*/ 53 w 54"/>
                <a:gd name="T21" fmla="*/ 15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162">
                  <a:moveTo>
                    <a:pt x="53" y="153"/>
                  </a:moveTo>
                  <a:cubicBezTo>
                    <a:pt x="54" y="158"/>
                    <a:pt x="50" y="162"/>
                    <a:pt x="45" y="162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4" y="162"/>
                    <a:pt x="0" y="158"/>
                    <a:pt x="0" y="153"/>
                  </a:cubicBezTo>
                  <a:cubicBezTo>
                    <a:pt x="0" y="153"/>
                    <a:pt x="2" y="101"/>
                    <a:pt x="2" y="81"/>
                  </a:cubicBezTo>
                  <a:cubicBezTo>
                    <a:pt x="2" y="61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0" y="0"/>
                    <a:pt x="54" y="4"/>
                    <a:pt x="53" y="9"/>
                  </a:cubicBezTo>
                  <a:cubicBezTo>
                    <a:pt x="53" y="9"/>
                    <a:pt x="52" y="61"/>
                    <a:pt x="52" y="81"/>
                  </a:cubicBezTo>
                  <a:cubicBezTo>
                    <a:pt x="52" y="101"/>
                    <a:pt x="53" y="153"/>
                    <a:pt x="53" y="1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1403351" y="2189163"/>
              <a:ext cx="268288" cy="420688"/>
            </a:xfrm>
            <a:custGeom>
              <a:avLst/>
              <a:gdLst>
                <a:gd name="T0" fmla="*/ 112 w 127"/>
                <a:gd name="T1" fmla="*/ 36 h 198"/>
                <a:gd name="T2" fmla="*/ 107 w 127"/>
                <a:gd name="T3" fmla="*/ 27 h 198"/>
                <a:gd name="T4" fmla="*/ 68 w 127"/>
                <a:gd name="T5" fmla="*/ 0 h 198"/>
                <a:gd name="T6" fmla="*/ 15 w 127"/>
                <a:gd name="T7" fmla="*/ 7 h 198"/>
                <a:gd name="T8" fmla="*/ 13 w 127"/>
                <a:gd name="T9" fmla="*/ 36 h 198"/>
                <a:gd name="T10" fmla="*/ 0 w 127"/>
                <a:gd name="T11" fmla="*/ 44 h 198"/>
                <a:gd name="T12" fmla="*/ 8 w 127"/>
                <a:gd name="T13" fmla="*/ 198 h 198"/>
                <a:gd name="T14" fmla="*/ 127 w 127"/>
                <a:gd name="T15" fmla="*/ 191 h 198"/>
                <a:gd name="T16" fmla="*/ 119 w 127"/>
                <a:gd name="T17" fmla="*/ 36 h 198"/>
                <a:gd name="T18" fmla="*/ 77 w 127"/>
                <a:gd name="T19" fmla="*/ 10 h 198"/>
                <a:gd name="T20" fmla="*/ 100 w 127"/>
                <a:gd name="T21" fmla="*/ 31 h 198"/>
                <a:gd name="T22" fmla="*/ 76 w 127"/>
                <a:gd name="T23" fmla="*/ 29 h 198"/>
                <a:gd name="T24" fmla="*/ 21 w 127"/>
                <a:gd name="T25" fmla="*/ 7 h 198"/>
                <a:gd name="T26" fmla="*/ 68 w 127"/>
                <a:gd name="T27" fmla="*/ 5 h 198"/>
                <a:gd name="T28" fmla="*/ 71 w 127"/>
                <a:gd name="T29" fmla="*/ 29 h 198"/>
                <a:gd name="T30" fmla="*/ 104 w 127"/>
                <a:gd name="T31" fmla="*/ 37 h 198"/>
                <a:gd name="T32" fmla="*/ 106 w 127"/>
                <a:gd name="T33" fmla="*/ 79 h 198"/>
                <a:gd name="T34" fmla="*/ 22 w 127"/>
                <a:gd name="T35" fmla="*/ 80 h 198"/>
                <a:gd name="T36" fmla="*/ 21 w 127"/>
                <a:gd name="T37" fmla="*/ 7 h 198"/>
                <a:gd name="T38" fmla="*/ 38 w 127"/>
                <a:gd name="T39" fmla="*/ 182 h 198"/>
                <a:gd name="T40" fmla="*/ 18 w 127"/>
                <a:gd name="T41" fmla="*/ 177 h 198"/>
                <a:gd name="T42" fmla="*/ 22 w 127"/>
                <a:gd name="T43" fmla="*/ 159 h 198"/>
                <a:gd name="T44" fmla="*/ 42 w 127"/>
                <a:gd name="T45" fmla="*/ 164 h 198"/>
                <a:gd name="T46" fmla="*/ 42 w 127"/>
                <a:gd name="T47" fmla="*/ 148 h 198"/>
                <a:gd name="T48" fmla="*/ 22 w 127"/>
                <a:gd name="T49" fmla="*/ 152 h 198"/>
                <a:gd name="T50" fmla="*/ 18 w 127"/>
                <a:gd name="T51" fmla="*/ 135 h 198"/>
                <a:gd name="T52" fmla="*/ 38 w 127"/>
                <a:gd name="T53" fmla="*/ 130 h 198"/>
                <a:gd name="T54" fmla="*/ 42 w 127"/>
                <a:gd name="T55" fmla="*/ 148 h 198"/>
                <a:gd name="T56" fmla="*/ 38 w 127"/>
                <a:gd name="T57" fmla="*/ 123 h 198"/>
                <a:gd name="T58" fmla="*/ 18 w 127"/>
                <a:gd name="T59" fmla="*/ 119 h 198"/>
                <a:gd name="T60" fmla="*/ 22 w 127"/>
                <a:gd name="T61" fmla="*/ 101 h 198"/>
                <a:gd name="T62" fmla="*/ 42 w 127"/>
                <a:gd name="T63" fmla="*/ 106 h 198"/>
                <a:gd name="T64" fmla="*/ 76 w 127"/>
                <a:gd name="T65" fmla="*/ 177 h 198"/>
                <a:gd name="T66" fmla="*/ 56 w 127"/>
                <a:gd name="T67" fmla="*/ 182 h 198"/>
                <a:gd name="T68" fmla="*/ 51 w 127"/>
                <a:gd name="T69" fmla="*/ 164 h 198"/>
                <a:gd name="T70" fmla="*/ 71 w 127"/>
                <a:gd name="T71" fmla="*/ 159 h 198"/>
                <a:gd name="T72" fmla="*/ 76 w 127"/>
                <a:gd name="T73" fmla="*/ 177 h 198"/>
                <a:gd name="T74" fmla="*/ 71 w 127"/>
                <a:gd name="T75" fmla="*/ 152 h 198"/>
                <a:gd name="T76" fmla="*/ 51 w 127"/>
                <a:gd name="T77" fmla="*/ 148 h 198"/>
                <a:gd name="T78" fmla="*/ 56 w 127"/>
                <a:gd name="T79" fmla="*/ 130 h 198"/>
                <a:gd name="T80" fmla="*/ 76 w 127"/>
                <a:gd name="T81" fmla="*/ 135 h 198"/>
                <a:gd name="T82" fmla="*/ 76 w 127"/>
                <a:gd name="T83" fmla="*/ 119 h 198"/>
                <a:gd name="T84" fmla="*/ 56 w 127"/>
                <a:gd name="T85" fmla="*/ 123 h 198"/>
                <a:gd name="T86" fmla="*/ 51 w 127"/>
                <a:gd name="T87" fmla="*/ 106 h 198"/>
                <a:gd name="T88" fmla="*/ 71 w 127"/>
                <a:gd name="T89" fmla="*/ 101 h 198"/>
                <a:gd name="T90" fmla="*/ 76 w 127"/>
                <a:gd name="T91" fmla="*/ 119 h 198"/>
                <a:gd name="T92" fmla="*/ 105 w 127"/>
                <a:gd name="T93" fmla="*/ 182 h 198"/>
                <a:gd name="T94" fmla="*/ 85 w 127"/>
                <a:gd name="T95" fmla="*/ 177 h 198"/>
                <a:gd name="T96" fmla="*/ 89 w 127"/>
                <a:gd name="T97" fmla="*/ 159 h 198"/>
                <a:gd name="T98" fmla="*/ 109 w 127"/>
                <a:gd name="T99" fmla="*/ 164 h 198"/>
                <a:gd name="T100" fmla="*/ 109 w 127"/>
                <a:gd name="T101" fmla="*/ 148 h 198"/>
                <a:gd name="T102" fmla="*/ 89 w 127"/>
                <a:gd name="T103" fmla="*/ 152 h 198"/>
                <a:gd name="T104" fmla="*/ 85 w 127"/>
                <a:gd name="T105" fmla="*/ 135 h 198"/>
                <a:gd name="T106" fmla="*/ 105 w 127"/>
                <a:gd name="T107" fmla="*/ 130 h 198"/>
                <a:gd name="T108" fmla="*/ 109 w 127"/>
                <a:gd name="T109" fmla="*/ 148 h 198"/>
                <a:gd name="T110" fmla="*/ 105 w 127"/>
                <a:gd name="T111" fmla="*/ 123 h 198"/>
                <a:gd name="T112" fmla="*/ 85 w 127"/>
                <a:gd name="T113" fmla="*/ 119 h 198"/>
                <a:gd name="T114" fmla="*/ 89 w 127"/>
                <a:gd name="T115" fmla="*/ 101 h 198"/>
                <a:gd name="T116" fmla="*/ 109 w 127"/>
                <a:gd name="T117" fmla="*/ 106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" h="198">
                  <a:moveTo>
                    <a:pt x="119" y="36"/>
                  </a:moveTo>
                  <a:cubicBezTo>
                    <a:pt x="112" y="36"/>
                    <a:pt x="112" y="36"/>
                    <a:pt x="112" y="36"/>
                  </a:cubicBezTo>
                  <a:cubicBezTo>
                    <a:pt x="111" y="36"/>
                    <a:pt x="111" y="35"/>
                    <a:pt x="111" y="34"/>
                  </a:cubicBezTo>
                  <a:cubicBezTo>
                    <a:pt x="110" y="31"/>
                    <a:pt x="108" y="29"/>
                    <a:pt x="107" y="27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5" y="2"/>
                    <a:pt x="71" y="0"/>
                    <a:pt x="68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9" y="0"/>
                    <a:pt x="15" y="3"/>
                    <a:pt x="15" y="7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6"/>
                    <a:pt x="13" y="36"/>
                  </a:cubicBezTo>
                  <a:cubicBezTo>
                    <a:pt x="12" y="36"/>
                    <a:pt x="8" y="36"/>
                    <a:pt x="8" y="36"/>
                  </a:cubicBezTo>
                  <a:cubicBezTo>
                    <a:pt x="4" y="36"/>
                    <a:pt x="0" y="40"/>
                    <a:pt x="0" y="44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195"/>
                    <a:pt x="4" y="198"/>
                    <a:pt x="8" y="198"/>
                  </a:cubicBezTo>
                  <a:cubicBezTo>
                    <a:pt x="119" y="198"/>
                    <a:pt x="119" y="198"/>
                    <a:pt x="119" y="198"/>
                  </a:cubicBezTo>
                  <a:cubicBezTo>
                    <a:pt x="123" y="198"/>
                    <a:pt x="127" y="195"/>
                    <a:pt x="127" y="191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0"/>
                    <a:pt x="123" y="36"/>
                    <a:pt x="119" y="36"/>
                  </a:cubicBezTo>
                  <a:close/>
                  <a:moveTo>
                    <a:pt x="76" y="10"/>
                  </a:moveTo>
                  <a:cubicBezTo>
                    <a:pt x="76" y="9"/>
                    <a:pt x="77" y="10"/>
                    <a:pt x="77" y="10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1" y="30"/>
                    <a:pt x="102" y="31"/>
                    <a:pt x="100" y="31"/>
                  </a:cubicBezTo>
                  <a:cubicBezTo>
                    <a:pt x="95" y="31"/>
                    <a:pt x="78" y="31"/>
                    <a:pt x="78" y="31"/>
                  </a:cubicBezTo>
                  <a:cubicBezTo>
                    <a:pt x="77" y="31"/>
                    <a:pt x="76" y="30"/>
                    <a:pt x="76" y="29"/>
                  </a:cubicBezTo>
                  <a:cubicBezTo>
                    <a:pt x="76" y="29"/>
                    <a:pt x="76" y="15"/>
                    <a:pt x="76" y="10"/>
                  </a:cubicBezTo>
                  <a:close/>
                  <a:moveTo>
                    <a:pt x="21" y="7"/>
                  </a:moveTo>
                  <a:cubicBezTo>
                    <a:pt x="21" y="6"/>
                    <a:pt x="21" y="5"/>
                    <a:pt x="22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5"/>
                    <a:pt x="71" y="7"/>
                    <a:pt x="71" y="7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71" y="33"/>
                    <a:pt x="74" y="37"/>
                    <a:pt x="78" y="37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6" y="37"/>
                    <a:pt x="106" y="38"/>
                    <a:pt x="106" y="38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6" y="80"/>
                    <a:pt x="104" y="80"/>
                    <a:pt x="104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2" y="80"/>
                    <a:pt x="21" y="80"/>
                    <a:pt x="21" y="79"/>
                  </a:cubicBezTo>
                  <a:lnTo>
                    <a:pt x="21" y="7"/>
                  </a:lnTo>
                  <a:close/>
                  <a:moveTo>
                    <a:pt x="42" y="177"/>
                  </a:moveTo>
                  <a:cubicBezTo>
                    <a:pt x="42" y="179"/>
                    <a:pt x="40" y="182"/>
                    <a:pt x="38" y="182"/>
                  </a:cubicBezTo>
                  <a:cubicBezTo>
                    <a:pt x="22" y="182"/>
                    <a:pt x="22" y="182"/>
                    <a:pt x="22" y="182"/>
                  </a:cubicBezTo>
                  <a:cubicBezTo>
                    <a:pt x="20" y="182"/>
                    <a:pt x="18" y="179"/>
                    <a:pt x="18" y="177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18" y="161"/>
                    <a:pt x="20" y="159"/>
                    <a:pt x="22" y="159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40" y="159"/>
                    <a:pt x="42" y="161"/>
                    <a:pt x="42" y="164"/>
                  </a:cubicBezTo>
                  <a:lnTo>
                    <a:pt x="42" y="177"/>
                  </a:lnTo>
                  <a:close/>
                  <a:moveTo>
                    <a:pt x="42" y="148"/>
                  </a:moveTo>
                  <a:cubicBezTo>
                    <a:pt x="42" y="150"/>
                    <a:pt x="40" y="152"/>
                    <a:pt x="38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0" y="152"/>
                    <a:pt x="18" y="150"/>
                    <a:pt x="18" y="148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2"/>
                    <a:pt x="20" y="130"/>
                    <a:pt x="22" y="130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40" y="130"/>
                    <a:pt x="42" y="132"/>
                    <a:pt x="42" y="135"/>
                  </a:cubicBezTo>
                  <a:lnTo>
                    <a:pt x="42" y="148"/>
                  </a:lnTo>
                  <a:close/>
                  <a:moveTo>
                    <a:pt x="42" y="119"/>
                  </a:moveTo>
                  <a:cubicBezTo>
                    <a:pt x="42" y="121"/>
                    <a:pt x="40" y="123"/>
                    <a:pt x="38" y="123"/>
                  </a:cubicBezTo>
                  <a:cubicBezTo>
                    <a:pt x="22" y="123"/>
                    <a:pt x="22" y="123"/>
                    <a:pt x="22" y="123"/>
                  </a:cubicBezTo>
                  <a:cubicBezTo>
                    <a:pt x="20" y="123"/>
                    <a:pt x="18" y="121"/>
                    <a:pt x="18" y="119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18" y="103"/>
                    <a:pt x="20" y="101"/>
                    <a:pt x="22" y="101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0" y="101"/>
                    <a:pt x="42" y="103"/>
                    <a:pt x="42" y="106"/>
                  </a:cubicBezTo>
                  <a:lnTo>
                    <a:pt x="42" y="119"/>
                  </a:lnTo>
                  <a:close/>
                  <a:moveTo>
                    <a:pt x="76" y="177"/>
                  </a:moveTo>
                  <a:cubicBezTo>
                    <a:pt x="76" y="179"/>
                    <a:pt x="74" y="182"/>
                    <a:pt x="71" y="182"/>
                  </a:cubicBezTo>
                  <a:cubicBezTo>
                    <a:pt x="56" y="182"/>
                    <a:pt x="56" y="182"/>
                    <a:pt x="56" y="182"/>
                  </a:cubicBezTo>
                  <a:cubicBezTo>
                    <a:pt x="53" y="182"/>
                    <a:pt x="51" y="179"/>
                    <a:pt x="51" y="177"/>
                  </a:cubicBezTo>
                  <a:cubicBezTo>
                    <a:pt x="51" y="164"/>
                    <a:pt x="51" y="164"/>
                    <a:pt x="51" y="164"/>
                  </a:cubicBezTo>
                  <a:cubicBezTo>
                    <a:pt x="51" y="161"/>
                    <a:pt x="53" y="159"/>
                    <a:pt x="56" y="159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74" y="159"/>
                    <a:pt x="76" y="161"/>
                    <a:pt x="76" y="164"/>
                  </a:cubicBezTo>
                  <a:lnTo>
                    <a:pt x="76" y="177"/>
                  </a:lnTo>
                  <a:close/>
                  <a:moveTo>
                    <a:pt x="76" y="148"/>
                  </a:moveTo>
                  <a:cubicBezTo>
                    <a:pt x="76" y="150"/>
                    <a:pt x="74" y="152"/>
                    <a:pt x="71" y="152"/>
                  </a:cubicBezTo>
                  <a:cubicBezTo>
                    <a:pt x="56" y="152"/>
                    <a:pt x="56" y="152"/>
                    <a:pt x="56" y="152"/>
                  </a:cubicBezTo>
                  <a:cubicBezTo>
                    <a:pt x="53" y="152"/>
                    <a:pt x="51" y="150"/>
                    <a:pt x="51" y="148"/>
                  </a:cubicBezTo>
                  <a:cubicBezTo>
                    <a:pt x="51" y="135"/>
                    <a:pt x="51" y="135"/>
                    <a:pt x="51" y="135"/>
                  </a:cubicBezTo>
                  <a:cubicBezTo>
                    <a:pt x="51" y="132"/>
                    <a:pt x="53" y="130"/>
                    <a:pt x="56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4" y="130"/>
                    <a:pt x="76" y="132"/>
                    <a:pt x="76" y="135"/>
                  </a:cubicBezTo>
                  <a:lnTo>
                    <a:pt x="76" y="148"/>
                  </a:lnTo>
                  <a:close/>
                  <a:moveTo>
                    <a:pt x="76" y="119"/>
                  </a:moveTo>
                  <a:cubicBezTo>
                    <a:pt x="76" y="121"/>
                    <a:pt x="74" y="123"/>
                    <a:pt x="71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3" y="123"/>
                    <a:pt x="51" y="121"/>
                    <a:pt x="51" y="119"/>
                  </a:cubicBezTo>
                  <a:cubicBezTo>
                    <a:pt x="51" y="106"/>
                    <a:pt x="51" y="106"/>
                    <a:pt x="51" y="106"/>
                  </a:cubicBezTo>
                  <a:cubicBezTo>
                    <a:pt x="51" y="103"/>
                    <a:pt x="53" y="101"/>
                    <a:pt x="56" y="101"/>
                  </a:cubicBezTo>
                  <a:cubicBezTo>
                    <a:pt x="71" y="101"/>
                    <a:pt x="71" y="101"/>
                    <a:pt x="71" y="101"/>
                  </a:cubicBezTo>
                  <a:cubicBezTo>
                    <a:pt x="74" y="101"/>
                    <a:pt x="76" y="103"/>
                    <a:pt x="76" y="106"/>
                  </a:cubicBezTo>
                  <a:lnTo>
                    <a:pt x="76" y="119"/>
                  </a:lnTo>
                  <a:close/>
                  <a:moveTo>
                    <a:pt x="109" y="177"/>
                  </a:moveTo>
                  <a:cubicBezTo>
                    <a:pt x="109" y="179"/>
                    <a:pt x="107" y="182"/>
                    <a:pt x="105" y="182"/>
                  </a:cubicBezTo>
                  <a:cubicBezTo>
                    <a:pt x="89" y="182"/>
                    <a:pt x="89" y="182"/>
                    <a:pt x="89" y="182"/>
                  </a:cubicBezTo>
                  <a:cubicBezTo>
                    <a:pt x="87" y="182"/>
                    <a:pt x="85" y="179"/>
                    <a:pt x="85" y="177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5" y="161"/>
                    <a:pt x="87" y="159"/>
                    <a:pt x="89" y="159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7" y="159"/>
                    <a:pt x="109" y="161"/>
                    <a:pt x="109" y="164"/>
                  </a:cubicBezTo>
                  <a:lnTo>
                    <a:pt x="109" y="177"/>
                  </a:lnTo>
                  <a:close/>
                  <a:moveTo>
                    <a:pt x="109" y="148"/>
                  </a:moveTo>
                  <a:cubicBezTo>
                    <a:pt x="109" y="150"/>
                    <a:pt x="107" y="152"/>
                    <a:pt x="105" y="152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7" y="152"/>
                    <a:pt x="85" y="150"/>
                    <a:pt x="85" y="148"/>
                  </a:cubicBezTo>
                  <a:cubicBezTo>
                    <a:pt x="85" y="135"/>
                    <a:pt x="85" y="135"/>
                    <a:pt x="85" y="135"/>
                  </a:cubicBezTo>
                  <a:cubicBezTo>
                    <a:pt x="85" y="132"/>
                    <a:pt x="87" y="130"/>
                    <a:pt x="89" y="130"/>
                  </a:cubicBezTo>
                  <a:cubicBezTo>
                    <a:pt x="105" y="130"/>
                    <a:pt x="105" y="130"/>
                    <a:pt x="105" y="130"/>
                  </a:cubicBezTo>
                  <a:cubicBezTo>
                    <a:pt x="107" y="130"/>
                    <a:pt x="109" y="132"/>
                    <a:pt x="109" y="135"/>
                  </a:cubicBezTo>
                  <a:lnTo>
                    <a:pt x="109" y="148"/>
                  </a:lnTo>
                  <a:close/>
                  <a:moveTo>
                    <a:pt x="109" y="119"/>
                  </a:moveTo>
                  <a:cubicBezTo>
                    <a:pt x="109" y="121"/>
                    <a:pt x="107" y="123"/>
                    <a:pt x="105" y="123"/>
                  </a:cubicBezTo>
                  <a:cubicBezTo>
                    <a:pt x="89" y="123"/>
                    <a:pt x="89" y="123"/>
                    <a:pt x="89" y="123"/>
                  </a:cubicBezTo>
                  <a:cubicBezTo>
                    <a:pt x="87" y="123"/>
                    <a:pt x="85" y="121"/>
                    <a:pt x="85" y="119"/>
                  </a:cubicBezTo>
                  <a:cubicBezTo>
                    <a:pt x="85" y="106"/>
                    <a:pt x="85" y="106"/>
                    <a:pt x="85" y="106"/>
                  </a:cubicBezTo>
                  <a:cubicBezTo>
                    <a:pt x="85" y="103"/>
                    <a:pt x="87" y="101"/>
                    <a:pt x="89" y="101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7" y="101"/>
                    <a:pt x="109" y="103"/>
                    <a:pt x="109" y="106"/>
                  </a:cubicBezTo>
                  <a:lnTo>
                    <a:pt x="109" y="1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21" name="Group 120"/>
          <p:cNvGrpSpPr/>
          <p:nvPr/>
        </p:nvGrpSpPr>
        <p:grpSpPr>
          <a:xfrm>
            <a:off x="1562584" y="1586731"/>
            <a:ext cx="165497" cy="336947"/>
            <a:chOff x="2087563" y="2211388"/>
            <a:chExt cx="220663" cy="449262"/>
          </a:xfrm>
          <a:solidFill>
            <a:schemeClr val="accent1"/>
          </a:solidFill>
        </p:grpSpPr>
        <p:sp>
          <p:nvSpPr>
            <p:cNvPr id="17" name="Freeform 10"/>
            <p:cNvSpPr/>
            <p:nvPr/>
          </p:nvSpPr>
          <p:spPr bwMode="auto">
            <a:xfrm>
              <a:off x="2132013" y="2211388"/>
              <a:ext cx="133350" cy="82550"/>
            </a:xfrm>
            <a:custGeom>
              <a:avLst/>
              <a:gdLst>
                <a:gd name="T0" fmla="*/ 61 w 63"/>
                <a:gd name="T1" fmla="*/ 30 h 39"/>
                <a:gd name="T2" fmla="*/ 51 w 63"/>
                <a:gd name="T3" fmla="*/ 39 h 39"/>
                <a:gd name="T4" fmla="*/ 12 w 63"/>
                <a:gd name="T5" fmla="*/ 39 h 39"/>
                <a:gd name="T6" fmla="*/ 2 w 63"/>
                <a:gd name="T7" fmla="*/ 30 h 39"/>
                <a:gd name="T8" fmla="*/ 0 w 63"/>
                <a:gd name="T9" fmla="*/ 9 h 39"/>
                <a:gd name="T10" fmla="*/ 9 w 63"/>
                <a:gd name="T11" fmla="*/ 0 h 39"/>
                <a:gd name="T12" fmla="*/ 54 w 63"/>
                <a:gd name="T13" fmla="*/ 0 h 39"/>
                <a:gd name="T14" fmla="*/ 62 w 63"/>
                <a:gd name="T15" fmla="*/ 9 h 39"/>
                <a:gd name="T16" fmla="*/ 61 w 63"/>
                <a:gd name="T17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39">
                  <a:moveTo>
                    <a:pt x="61" y="30"/>
                  </a:moveTo>
                  <a:cubicBezTo>
                    <a:pt x="60" y="35"/>
                    <a:pt x="56" y="39"/>
                    <a:pt x="51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7" y="39"/>
                    <a:pt x="2" y="35"/>
                    <a:pt x="2" y="3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9" y="0"/>
                    <a:pt x="63" y="4"/>
                    <a:pt x="62" y="9"/>
                  </a:cubicBezTo>
                  <a:lnTo>
                    <a:pt x="61" y="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" name="Freeform 11"/>
            <p:cNvSpPr>
              <a:spLocks noEditPoints="1"/>
            </p:cNvSpPr>
            <p:nvPr/>
          </p:nvSpPr>
          <p:spPr bwMode="auto">
            <a:xfrm>
              <a:off x="2087563" y="2317750"/>
              <a:ext cx="220663" cy="342900"/>
            </a:xfrm>
            <a:custGeom>
              <a:avLst/>
              <a:gdLst>
                <a:gd name="T0" fmla="*/ 103 w 104"/>
                <a:gd name="T1" fmla="*/ 107 h 162"/>
                <a:gd name="T2" fmla="*/ 83 w 104"/>
                <a:gd name="T3" fmla="*/ 9 h 162"/>
                <a:gd name="T4" fmla="*/ 72 w 104"/>
                <a:gd name="T5" fmla="*/ 0 h 162"/>
                <a:gd name="T6" fmla="*/ 33 w 104"/>
                <a:gd name="T7" fmla="*/ 0 h 162"/>
                <a:gd name="T8" fmla="*/ 22 w 104"/>
                <a:gd name="T9" fmla="*/ 9 h 162"/>
                <a:gd name="T10" fmla="*/ 1 w 104"/>
                <a:gd name="T11" fmla="*/ 107 h 162"/>
                <a:gd name="T12" fmla="*/ 6 w 104"/>
                <a:gd name="T13" fmla="*/ 122 h 162"/>
                <a:gd name="T14" fmla="*/ 45 w 104"/>
                <a:gd name="T15" fmla="*/ 159 h 162"/>
                <a:gd name="T16" fmla="*/ 59 w 104"/>
                <a:gd name="T17" fmla="*/ 159 h 162"/>
                <a:gd name="T18" fmla="*/ 98 w 104"/>
                <a:gd name="T19" fmla="*/ 122 h 162"/>
                <a:gd name="T20" fmla="*/ 103 w 104"/>
                <a:gd name="T21" fmla="*/ 107 h 162"/>
                <a:gd name="T22" fmla="*/ 24 w 104"/>
                <a:gd name="T23" fmla="*/ 54 h 162"/>
                <a:gd name="T24" fmla="*/ 26 w 104"/>
                <a:gd name="T25" fmla="*/ 44 h 162"/>
                <a:gd name="T26" fmla="*/ 27 w 104"/>
                <a:gd name="T27" fmla="*/ 43 h 162"/>
                <a:gd name="T28" fmla="*/ 72 w 104"/>
                <a:gd name="T29" fmla="*/ 22 h 162"/>
                <a:gd name="T30" fmla="*/ 73 w 104"/>
                <a:gd name="T31" fmla="*/ 23 h 162"/>
                <a:gd name="T32" fmla="*/ 73 w 104"/>
                <a:gd name="T33" fmla="*/ 24 h 162"/>
                <a:gd name="T34" fmla="*/ 74 w 104"/>
                <a:gd name="T35" fmla="*/ 30 h 162"/>
                <a:gd name="T36" fmla="*/ 74 w 104"/>
                <a:gd name="T37" fmla="*/ 31 h 162"/>
                <a:gd name="T38" fmla="*/ 25 w 104"/>
                <a:gd name="T39" fmla="*/ 55 h 162"/>
                <a:gd name="T40" fmla="*/ 24 w 104"/>
                <a:gd name="T41" fmla="*/ 54 h 162"/>
                <a:gd name="T42" fmla="*/ 15 w 104"/>
                <a:gd name="T43" fmla="*/ 99 h 162"/>
                <a:gd name="T44" fmla="*/ 17 w 104"/>
                <a:gd name="T45" fmla="*/ 90 h 162"/>
                <a:gd name="T46" fmla="*/ 18 w 104"/>
                <a:gd name="T47" fmla="*/ 89 h 162"/>
                <a:gd name="T48" fmla="*/ 79 w 104"/>
                <a:gd name="T49" fmla="*/ 59 h 162"/>
                <a:gd name="T50" fmla="*/ 80 w 104"/>
                <a:gd name="T51" fmla="*/ 60 h 162"/>
                <a:gd name="T52" fmla="*/ 82 w 104"/>
                <a:gd name="T53" fmla="*/ 67 h 162"/>
                <a:gd name="T54" fmla="*/ 81 w 104"/>
                <a:gd name="T55" fmla="*/ 68 h 162"/>
                <a:gd name="T56" fmla="*/ 15 w 104"/>
                <a:gd name="T57" fmla="*/ 100 h 162"/>
                <a:gd name="T58" fmla="*/ 15 w 104"/>
                <a:gd name="T59" fmla="*/ 99 h 162"/>
                <a:gd name="T60" fmla="*/ 89 w 104"/>
                <a:gd name="T61" fmla="*/ 105 h 162"/>
                <a:gd name="T62" fmla="*/ 33 w 104"/>
                <a:gd name="T63" fmla="*/ 132 h 162"/>
                <a:gd name="T64" fmla="*/ 31 w 104"/>
                <a:gd name="T65" fmla="*/ 132 h 162"/>
                <a:gd name="T66" fmla="*/ 26 w 104"/>
                <a:gd name="T67" fmla="*/ 127 h 162"/>
                <a:gd name="T68" fmla="*/ 26 w 104"/>
                <a:gd name="T69" fmla="*/ 125 h 162"/>
                <a:gd name="T70" fmla="*/ 87 w 104"/>
                <a:gd name="T71" fmla="*/ 96 h 162"/>
                <a:gd name="T72" fmla="*/ 88 w 104"/>
                <a:gd name="T73" fmla="*/ 97 h 162"/>
                <a:gd name="T74" fmla="*/ 90 w 104"/>
                <a:gd name="T75" fmla="*/ 104 h 162"/>
                <a:gd name="T76" fmla="*/ 89 w 104"/>
                <a:gd name="T77" fmla="*/ 105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4" h="162">
                  <a:moveTo>
                    <a:pt x="103" y="107"/>
                  </a:moveTo>
                  <a:cubicBezTo>
                    <a:pt x="83" y="9"/>
                    <a:pt x="83" y="9"/>
                    <a:pt x="83" y="9"/>
                  </a:cubicBezTo>
                  <a:cubicBezTo>
                    <a:pt x="82" y="4"/>
                    <a:pt x="77" y="0"/>
                    <a:pt x="7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8" y="0"/>
                    <a:pt x="23" y="4"/>
                    <a:pt x="22" y="9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0" y="112"/>
                    <a:pt x="2" y="119"/>
                    <a:pt x="6" y="122"/>
                  </a:cubicBezTo>
                  <a:cubicBezTo>
                    <a:pt x="45" y="159"/>
                    <a:pt x="45" y="159"/>
                    <a:pt x="45" y="159"/>
                  </a:cubicBezTo>
                  <a:cubicBezTo>
                    <a:pt x="49" y="162"/>
                    <a:pt x="55" y="162"/>
                    <a:pt x="59" y="159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102" y="119"/>
                    <a:pt x="104" y="112"/>
                    <a:pt x="103" y="107"/>
                  </a:cubicBezTo>
                  <a:close/>
                  <a:moveTo>
                    <a:pt x="24" y="54"/>
                  </a:moveTo>
                  <a:cubicBezTo>
                    <a:pt x="25" y="51"/>
                    <a:pt x="26" y="47"/>
                    <a:pt x="26" y="44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2" y="22"/>
                    <a:pt x="72" y="22"/>
                    <a:pt x="73" y="23"/>
                  </a:cubicBezTo>
                  <a:cubicBezTo>
                    <a:pt x="73" y="23"/>
                    <a:pt x="73" y="23"/>
                    <a:pt x="73" y="24"/>
                  </a:cubicBezTo>
                  <a:cubicBezTo>
                    <a:pt x="73" y="24"/>
                    <a:pt x="74" y="29"/>
                    <a:pt x="74" y="30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4" y="55"/>
                    <a:pt x="24" y="54"/>
                  </a:cubicBezTo>
                  <a:close/>
                  <a:moveTo>
                    <a:pt x="15" y="99"/>
                  </a:moveTo>
                  <a:cubicBezTo>
                    <a:pt x="15" y="97"/>
                    <a:pt x="16" y="92"/>
                    <a:pt x="17" y="90"/>
                  </a:cubicBezTo>
                  <a:cubicBezTo>
                    <a:pt x="17" y="89"/>
                    <a:pt x="18" y="89"/>
                    <a:pt x="18" y="8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80" y="58"/>
                    <a:pt x="80" y="60"/>
                  </a:cubicBezTo>
                  <a:cubicBezTo>
                    <a:pt x="81" y="61"/>
                    <a:pt x="82" y="65"/>
                    <a:pt x="82" y="67"/>
                  </a:cubicBezTo>
                  <a:cubicBezTo>
                    <a:pt x="82" y="68"/>
                    <a:pt x="81" y="68"/>
                    <a:pt x="81" y="68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5" y="100"/>
                    <a:pt x="15" y="101"/>
                    <a:pt x="15" y="99"/>
                  </a:cubicBezTo>
                  <a:close/>
                  <a:moveTo>
                    <a:pt x="89" y="105"/>
                  </a:moveTo>
                  <a:cubicBezTo>
                    <a:pt x="33" y="132"/>
                    <a:pt x="33" y="132"/>
                    <a:pt x="33" y="132"/>
                  </a:cubicBezTo>
                  <a:cubicBezTo>
                    <a:pt x="33" y="132"/>
                    <a:pt x="32" y="133"/>
                    <a:pt x="31" y="132"/>
                  </a:cubicBezTo>
                  <a:cubicBezTo>
                    <a:pt x="30" y="131"/>
                    <a:pt x="27" y="129"/>
                    <a:pt x="26" y="127"/>
                  </a:cubicBezTo>
                  <a:cubicBezTo>
                    <a:pt x="25" y="126"/>
                    <a:pt x="26" y="125"/>
                    <a:pt x="26" y="125"/>
                  </a:cubicBezTo>
                  <a:cubicBezTo>
                    <a:pt x="87" y="96"/>
                    <a:pt x="87" y="96"/>
                    <a:pt x="87" y="96"/>
                  </a:cubicBezTo>
                  <a:cubicBezTo>
                    <a:pt x="87" y="96"/>
                    <a:pt x="88" y="95"/>
                    <a:pt x="88" y="97"/>
                  </a:cubicBezTo>
                  <a:cubicBezTo>
                    <a:pt x="88" y="98"/>
                    <a:pt x="89" y="102"/>
                    <a:pt x="90" y="104"/>
                  </a:cubicBezTo>
                  <a:cubicBezTo>
                    <a:pt x="90" y="105"/>
                    <a:pt x="89" y="105"/>
                    <a:pt x="89" y="1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2022165" y="1596257"/>
            <a:ext cx="315516" cy="316706"/>
            <a:chOff x="2700338" y="2224088"/>
            <a:chExt cx="420688" cy="422275"/>
          </a:xfrm>
          <a:solidFill>
            <a:schemeClr val="accent1"/>
          </a:solidFill>
        </p:grpSpPr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2830513" y="2352675"/>
              <a:ext cx="161925" cy="163513"/>
            </a:xfrm>
            <a:custGeom>
              <a:avLst/>
              <a:gdLst>
                <a:gd name="T0" fmla="*/ 38 w 77"/>
                <a:gd name="T1" fmla="*/ 0 h 77"/>
                <a:gd name="T2" fmla="*/ 9 w 77"/>
                <a:gd name="T3" fmla="*/ 13 h 77"/>
                <a:gd name="T4" fmla="*/ 0 w 77"/>
                <a:gd name="T5" fmla="*/ 39 h 77"/>
                <a:gd name="T6" fmla="*/ 38 w 77"/>
                <a:gd name="T7" fmla="*/ 77 h 77"/>
                <a:gd name="T8" fmla="*/ 64 w 77"/>
                <a:gd name="T9" fmla="*/ 67 h 77"/>
                <a:gd name="T10" fmla="*/ 77 w 77"/>
                <a:gd name="T11" fmla="*/ 42 h 77"/>
                <a:gd name="T12" fmla="*/ 77 w 77"/>
                <a:gd name="T13" fmla="*/ 39 h 77"/>
                <a:gd name="T14" fmla="*/ 38 w 77"/>
                <a:gd name="T15" fmla="*/ 0 h 77"/>
                <a:gd name="T16" fmla="*/ 66 w 77"/>
                <a:gd name="T17" fmla="*/ 41 h 77"/>
                <a:gd name="T18" fmla="*/ 38 w 77"/>
                <a:gd name="T19" fmla="*/ 67 h 77"/>
                <a:gd name="T20" fmla="*/ 10 w 77"/>
                <a:gd name="T21" fmla="*/ 39 h 77"/>
                <a:gd name="T22" fmla="*/ 17 w 77"/>
                <a:gd name="T23" fmla="*/ 20 h 77"/>
                <a:gd name="T24" fmla="*/ 38 w 77"/>
                <a:gd name="T25" fmla="*/ 10 h 77"/>
                <a:gd name="T26" fmla="*/ 67 w 77"/>
                <a:gd name="T27" fmla="*/ 39 h 77"/>
                <a:gd name="T28" fmla="*/ 66 w 77"/>
                <a:gd name="T29" fmla="*/ 4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7" h="77">
                  <a:moveTo>
                    <a:pt x="38" y="0"/>
                  </a:moveTo>
                  <a:cubicBezTo>
                    <a:pt x="27" y="0"/>
                    <a:pt x="17" y="5"/>
                    <a:pt x="9" y="13"/>
                  </a:cubicBezTo>
                  <a:cubicBezTo>
                    <a:pt x="3" y="20"/>
                    <a:pt x="0" y="29"/>
                    <a:pt x="0" y="39"/>
                  </a:cubicBezTo>
                  <a:cubicBezTo>
                    <a:pt x="0" y="60"/>
                    <a:pt x="17" y="77"/>
                    <a:pt x="38" y="77"/>
                  </a:cubicBezTo>
                  <a:cubicBezTo>
                    <a:pt x="48" y="77"/>
                    <a:pt x="57" y="74"/>
                    <a:pt x="64" y="67"/>
                  </a:cubicBezTo>
                  <a:cubicBezTo>
                    <a:pt x="72" y="60"/>
                    <a:pt x="76" y="51"/>
                    <a:pt x="77" y="42"/>
                  </a:cubicBezTo>
                  <a:cubicBezTo>
                    <a:pt x="77" y="41"/>
                    <a:pt x="77" y="40"/>
                    <a:pt x="77" y="39"/>
                  </a:cubicBezTo>
                  <a:cubicBezTo>
                    <a:pt x="77" y="17"/>
                    <a:pt x="59" y="0"/>
                    <a:pt x="38" y="0"/>
                  </a:cubicBezTo>
                  <a:close/>
                  <a:moveTo>
                    <a:pt x="66" y="41"/>
                  </a:moveTo>
                  <a:cubicBezTo>
                    <a:pt x="65" y="56"/>
                    <a:pt x="53" y="67"/>
                    <a:pt x="38" y="67"/>
                  </a:cubicBezTo>
                  <a:cubicBezTo>
                    <a:pt x="23" y="67"/>
                    <a:pt x="10" y="54"/>
                    <a:pt x="10" y="39"/>
                  </a:cubicBezTo>
                  <a:cubicBezTo>
                    <a:pt x="10" y="32"/>
                    <a:pt x="12" y="25"/>
                    <a:pt x="17" y="20"/>
                  </a:cubicBezTo>
                  <a:cubicBezTo>
                    <a:pt x="22" y="14"/>
                    <a:pt x="30" y="10"/>
                    <a:pt x="38" y="10"/>
                  </a:cubicBezTo>
                  <a:cubicBezTo>
                    <a:pt x="54" y="10"/>
                    <a:pt x="67" y="23"/>
                    <a:pt x="67" y="39"/>
                  </a:cubicBezTo>
                  <a:cubicBezTo>
                    <a:pt x="67" y="40"/>
                    <a:pt x="67" y="41"/>
                    <a:pt x="66" y="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" name="Freeform 13"/>
            <p:cNvSpPr>
              <a:spLocks noEditPoints="1"/>
            </p:cNvSpPr>
            <p:nvPr/>
          </p:nvSpPr>
          <p:spPr bwMode="auto">
            <a:xfrm>
              <a:off x="2700338" y="2224088"/>
              <a:ext cx="420688" cy="422275"/>
            </a:xfrm>
            <a:custGeom>
              <a:avLst/>
              <a:gdLst>
                <a:gd name="T0" fmla="*/ 178 w 198"/>
                <a:gd name="T1" fmla="*/ 90 h 199"/>
                <a:gd name="T2" fmla="*/ 110 w 198"/>
                <a:gd name="T3" fmla="*/ 22 h 199"/>
                <a:gd name="T4" fmla="*/ 108 w 198"/>
                <a:gd name="T5" fmla="*/ 5 h 199"/>
                <a:gd name="T6" fmla="*/ 95 w 198"/>
                <a:gd name="T7" fmla="*/ 0 h 199"/>
                <a:gd name="T8" fmla="*/ 90 w 198"/>
                <a:gd name="T9" fmla="*/ 20 h 199"/>
                <a:gd name="T10" fmla="*/ 40 w 198"/>
                <a:gd name="T11" fmla="*/ 47 h 199"/>
                <a:gd name="T12" fmla="*/ 20 w 198"/>
                <a:gd name="T13" fmla="*/ 90 h 199"/>
                <a:gd name="T14" fmla="*/ 0 w 198"/>
                <a:gd name="T15" fmla="*/ 95 h 199"/>
                <a:gd name="T16" fmla="*/ 5 w 198"/>
                <a:gd name="T17" fmla="*/ 109 h 199"/>
                <a:gd name="T18" fmla="*/ 21 w 198"/>
                <a:gd name="T19" fmla="*/ 109 h 199"/>
                <a:gd name="T20" fmla="*/ 90 w 198"/>
                <a:gd name="T21" fmla="*/ 179 h 199"/>
                <a:gd name="T22" fmla="*/ 95 w 198"/>
                <a:gd name="T23" fmla="*/ 199 h 199"/>
                <a:gd name="T24" fmla="*/ 108 w 198"/>
                <a:gd name="T25" fmla="*/ 194 h 199"/>
                <a:gd name="T26" fmla="*/ 109 w 198"/>
                <a:gd name="T27" fmla="*/ 178 h 199"/>
                <a:gd name="T28" fmla="*/ 178 w 198"/>
                <a:gd name="T29" fmla="*/ 109 h 199"/>
                <a:gd name="T30" fmla="*/ 198 w 198"/>
                <a:gd name="T31" fmla="*/ 104 h 199"/>
                <a:gd name="T32" fmla="*/ 194 w 198"/>
                <a:gd name="T33" fmla="*/ 90 h 199"/>
                <a:gd name="T34" fmla="*/ 108 w 198"/>
                <a:gd name="T35" fmla="*/ 160 h 199"/>
                <a:gd name="T36" fmla="*/ 95 w 198"/>
                <a:gd name="T37" fmla="*/ 155 h 199"/>
                <a:gd name="T38" fmla="*/ 90 w 198"/>
                <a:gd name="T39" fmla="*/ 162 h 199"/>
                <a:gd name="T40" fmla="*/ 36 w 198"/>
                <a:gd name="T41" fmla="*/ 109 h 199"/>
                <a:gd name="T42" fmla="*/ 39 w 198"/>
                <a:gd name="T43" fmla="*/ 109 h 199"/>
                <a:gd name="T44" fmla="*/ 44 w 198"/>
                <a:gd name="T45" fmla="*/ 95 h 199"/>
                <a:gd name="T46" fmla="*/ 36 w 198"/>
                <a:gd name="T47" fmla="*/ 90 h 199"/>
                <a:gd name="T48" fmla="*/ 52 w 198"/>
                <a:gd name="T49" fmla="*/ 57 h 199"/>
                <a:gd name="T50" fmla="*/ 90 w 198"/>
                <a:gd name="T51" fmla="*/ 37 h 199"/>
                <a:gd name="T52" fmla="*/ 95 w 198"/>
                <a:gd name="T53" fmla="*/ 44 h 199"/>
                <a:gd name="T54" fmla="*/ 108 w 198"/>
                <a:gd name="T55" fmla="*/ 39 h 199"/>
                <a:gd name="T56" fmla="*/ 110 w 198"/>
                <a:gd name="T57" fmla="*/ 37 h 199"/>
                <a:gd name="T58" fmla="*/ 162 w 198"/>
                <a:gd name="T59" fmla="*/ 90 h 199"/>
                <a:gd name="T60" fmla="*/ 155 w 198"/>
                <a:gd name="T61" fmla="*/ 95 h 199"/>
                <a:gd name="T62" fmla="*/ 160 w 198"/>
                <a:gd name="T63" fmla="*/ 109 h 199"/>
                <a:gd name="T64" fmla="*/ 162 w 198"/>
                <a:gd name="T65" fmla="*/ 110 h 199"/>
                <a:gd name="T66" fmla="*/ 108 w 198"/>
                <a:gd name="T67" fmla="*/ 16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8" h="199">
                  <a:moveTo>
                    <a:pt x="194" y="90"/>
                  </a:moveTo>
                  <a:cubicBezTo>
                    <a:pt x="194" y="90"/>
                    <a:pt x="182" y="90"/>
                    <a:pt x="178" y="90"/>
                  </a:cubicBezTo>
                  <a:cubicBezTo>
                    <a:pt x="177" y="90"/>
                    <a:pt x="177" y="90"/>
                    <a:pt x="177" y="89"/>
                  </a:cubicBezTo>
                  <a:cubicBezTo>
                    <a:pt x="173" y="54"/>
                    <a:pt x="145" y="26"/>
                    <a:pt x="110" y="22"/>
                  </a:cubicBezTo>
                  <a:cubicBezTo>
                    <a:pt x="109" y="22"/>
                    <a:pt x="108" y="21"/>
                    <a:pt x="108" y="20"/>
                  </a:cubicBezTo>
                  <a:cubicBezTo>
                    <a:pt x="108" y="17"/>
                    <a:pt x="108" y="5"/>
                    <a:pt x="108" y="5"/>
                  </a:cubicBezTo>
                  <a:cubicBezTo>
                    <a:pt x="108" y="2"/>
                    <a:pt x="106" y="0"/>
                    <a:pt x="104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2" y="0"/>
                    <a:pt x="90" y="2"/>
                    <a:pt x="90" y="5"/>
                  </a:cubicBezTo>
                  <a:cubicBezTo>
                    <a:pt x="90" y="5"/>
                    <a:pt x="90" y="17"/>
                    <a:pt x="90" y="20"/>
                  </a:cubicBezTo>
                  <a:cubicBezTo>
                    <a:pt x="90" y="21"/>
                    <a:pt x="89" y="22"/>
                    <a:pt x="89" y="22"/>
                  </a:cubicBezTo>
                  <a:cubicBezTo>
                    <a:pt x="70" y="24"/>
                    <a:pt x="53" y="34"/>
                    <a:pt x="40" y="47"/>
                  </a:cubicBezTo>
                  <a:cubicBezTo>
                    <a:pt x="30" y="59"/>
                    <a:pt x="23" y="73"/>
                    <a:pt x="21" y="89"/>
                  </a:cubicBezTo>
                  <a:cubicBezTo>
                    <a:pt x="21" y="90"/>
                    <a:pt x="21" y="90"/>
                    <a:pt x="20" y="90"/>
                  </a:cubicBezTo>
                  <a:cubicBezTo>
                    <a:pt x="16" y="90"/>
                    <a:pt x="5" y="90"/>
                    <a:pt x="5" y="90"/>
                  </a:cubicBezTo>
                  <a:cubicBezTo>
                    <a:pt x="2" y="90"/>
                    <a:pt x="0" y="92"/>
                    <a:pt x="0" y="95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6"/>
                    <a:pt x="2" y="109"/>
                    <a:pt x="5" y="109"/>
                  </a:cubicBezTo>
                  <a:cubicBezTo>
                    <a:pt x="5" y="109"/>
                    <a:pt x="16" y="109"/>
                    <a:pt x="20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5" y="145"/>
                    <a:pt x="54" y="173"/>
                    <a:pt x="89" y="178"/>
                  </a:cubicBezTo>
                  <a:cubicBezTo>
                    <a:pt x="89" y="178"/>
                    <a:pt x="90" y="178"/>
                    <a:pt x="90" y="179"/>
                  </a:cubicBezTo>
                  <a:cubicBezTo>
                    <a:pt x="90" y="182"/>
                    <a:pt x="90" y="194"/>
                    <a:pt x="90" y="194"/>
                  </a:cubicBezTo>
                  <a:cubicBezTo>
                    <a:pt x="90" y="196"/>
                    <a:pt x="92" y="199"/>
                    <a:pt x="95" y="199"/>
                  </a:cubicBezTo>
                  <a:cubicBezTo>
                    <a:pt x="104" y="199"/>
                    <a:pt x="104" y="199"/>
                    <a:pt x="104" y="199"/>
                  </a:cubicBezTo>
                  <a:cubicBezTo>
                    <a:pt x="106" y="199"/>
                    <a:pt x="108" y="196"/>
                    <a:pt x="108" y="194"/>
                  </a:cubicBezTo>
                  <a:cubicBezTo>
                    <a:pt x="108" y="194"/>
                    <a:pt x="108" y="182"/>
                    <a:pt x="108" y="179"/>
                  </a:cubicBezTo>
                  <a:cubicBezTo>
                    <a:pt x="108" y="178"/>
                    <a:pt x="109" y="178"/>
                    <a:pt x="109" y="178"/>
                  </a:cubicBezTo>
                  <a:cubicBezTo>
                    <a:pt x="145" y="173"/>
                    <a:pt x="173" y="145"/>
                    <a:pt x="178" y="109"/>
                  </a:cubicBezTo>
                  <a:cubicBezTo>
                    <a:pt x="178" y="109"/>
                    <a:pt x="178" y="109"/>
                    <a:pt x="178" y="109"/>
                  </a:cubicBezTo>
                  <a:cubicBezTo>
                    <a:pt x="182" y="109"/>
                    <a:pt x="194" y="109"/>
                    <a:pt x="194" y="109"/>
                  </a:cubicBezTo>
                  <a:cubicBezTo>
                    <a:pt x="196" y="109"/>
                    <a:pt x="198" y="106"/>
                    <a:pt x="198" y="104"/>
                  </a:cubicBezTo>
                  <a:cubicBezTo>
                    <a:pt x="198" y="95"/>
                    <a:pt x="198" y="95"/>
                    <a:pt x="198" y="95"/>
                  </a:cubicBezTo>
                  <a:cubicBezTo>
                    <a:pt x="198" y="92"/>
                    <a:pt x="196" y="90"/>
                    <a:pt x="194" y="90"/>
                  </a:cubicBezTo>
                  <a:close/>
                  <a:moveTo>
                    <a:pt x="108" y="162"/>
                  </a:moveTo>
                  <a:cubicBezTo>
                    <a:pt x="108" y="162"/>
                    <a:pt x="108" y="160"/>
                    <a:pt x="108" y="160"/>
                  </a:cubicBezTo>
                  <a:cubicBezTo>
                    <a:pt x="108" y="157"/>
                    <a:pt x="106" y="155"/>
                    <a:pt x="104" y="155"/>
                  </a:cubicBezTo>
                  <a:cubicBezTo>
                    <a:pt x="95" y="155"/>
                    <a:pt x="95" y="155"/>
                    <a:pt x="95" y="155"/>
                  </a:cubicBezTo>
                  <a:cubicBezTo>
                    <a:pt x="92" y="155"/>
                    <a:pt x="90" y="157"/>
                    <a:pt x="90" y="160"/>
                  </a:cubicBezTo>
                  <a:cubicBezTo>
                    <a:pt x="90" y="160"/>
                    <a:pt x="90" y="162"/>
                    <a:pt x="90" y="162"/>
                  </a:cubicBezTo>
                  <a:cubicBezTo>
                    <a:pt x="90" y="163"/>
                    <a:pt x="89" y="163"/>
                    <a:pt x="89" y="163"/>
                  </a:cubicBezTo>
                  <a:cubicBezTo>
                    <a:pt x="61" y="158"/>
                    <a:pt x="40" y="137"/>
                    <a:pt x="36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41" y="109"/>
                    <a:pt x="44" y="106"/>
                    <a:pt x="44" y="104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4" y="92"/>
                    <a:pt x="41" y="90"/>
                    <a:pt x="39" y="90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8" y="77"/>
                    <a:pt x="44" y="66"/>
                    <a:pt x="52" y="57"/>
                  </a:cubicBezTo>
                  <a:cubicBezTo>
                    <a:pt x="61" y="46"/>
                    <a:pt x="74" y="39"/>
                    <a:pt x="89" y="37"/>
                  </a:cubicBezTo>
                  <a:cubicBezTo>
                    <a:pt x="89" y="37"/>
                    <a:pt x="90" y="36"/>
                    <a:pt x="90" y="37"/>
                  </a:cubicBezTo>
                  <a:cubicBezTo>
                    <a:pt x="90" y="37"/>
                    <a:pt x="90" y="39"/>
                    <a:pt x="90" y="39"/>
                  </a:cubicBezTo>
                  <a:cubicBezTo>
                    <a:pt x="90" y="42"/>
                    <a:pt x="92" y="44"/>
                    <a:pt x="95" y="44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6" y="44"/>
                    <a:pt x="108" y="42"/>
                    <a:pt x="108" y="39"/>
                  </a:cubicBezTo>
                  <a:cubicBezTo>
                    <a:pt x="108" y="39"/>
                    <a:pt x="108" y="37"/>
                    <a:pt x="108" y="37"/>
                  </a:cubicBezTo>
                  <a:cubicBezTo>
                    <a:pt x="108" y="36"/>
                    <a:pt x="109" y="37"/>
                    <a:pt x="110" y="37"/>
                  </a:cubicBezTo>
                  <a:cubicBezTo>
                    <a:pt x="137" y="41"/>
                    <a:pt x="158" y="62"/>
                    <a:pt x="162" y="89"/>
                  </a:cubicBezTo>
                  <a:cubicBezTo>
                    <a:pt x="162" y="89"/>
                    <a:pt x="162" y="90"/>
                    <a:pt x="162" y="90"/>
                  </a:cubicBezTo>
                  <a:cubicBezTo>
                    <a:pt x="161" y="90"/>
                    <a:pt x="160" y="90"/>
                    <a:pt x="160" y="90"/>
                  </a:cubicBezTo>
                  <a:cubicBezTo>
                    <a:pt x="157" y="90"/>
                    <a:pt x="155" y="92"/>
                    <a:pt x="155" y="95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5" y="106"/>
                    <a:pt x="157" y="109"/>
                    <a:pt x="160" y="109"/>
                  </a:cubicBezTo>
                  <a:cubicBezTo>
                    <a:pt x="160" y="109"/>
                    <a:pt x="161" y="109"/>
                    <a:pt x="162" y="109"/>
                  </a:cubicBezTo>
                  <a:cubicBezTo>
                    <a:pt x="163" y="109"/>
                    <a:pt x="162" y="109"/>
                    <a:pt x="162" y="110"/>
                  </a:cubicBezTo>
                  <a:cubicBezTo>
                    <a:pt x="158" y="137"/>
                    <a:pt x="137" y="158"/>
                    <a:pt x="110" y="163"/>
                  </a:cubicBezTo>
                  <a:cubicBezTo>
                    <a:pt x="109" y="163"/>
                    <a:pt x="108" y="163"/>
                    <a:pt x="108" y="16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3110750" y="1615307"/>
            <a:ext cx="232172" cy="283369"/>
            <a:chOff x="4265613" y="2249488"/>
            <a:chExt cx="309563" cy="377825"/>
          </a:xfrm>
          <a:solidFill>
            <a:schemeClr val="accent1"/>
          </a:solidFill>
        </p:grpSpPr>
        <p:sp>
          <p:nvSpPr>
            <p:cNvPr id="21" name="Freeform 14"/>
            <p:cNvSpPr/>
            <p:nvPr/>
          </p:nvSpPr>
          <p:spPr bwMode="auto">
            <a:xfrm>
              <a:off x="4513263" y="2413000"/>
              <a:ext cx="61913" cy="52388"/>
            </a:xfrm>
            <a:custGeom>
              <a:avLst/>
              <a:gdLst>
                <a:gd name="T0" fmla="*/ 27 w 29"/>
                <a:gd name="T1" fmla="*/ 0 h 25"/>
                <a:gd name="T2" fmla="*/ 3 w 29"/>
                <a:gd name="T3" fmla="*/ 0 h 25"/>
                <a:gd name="T4" fmla="*/ 0 w 29"/>
                <a:gd name="T5" fmla="*/ 3 h 25"/>
                <a:gd name="T6" fmla="*/ 0 w 29"/>
                <a:gd name="T7" fmla="*/ 22 h 25"/>
                <a:gd name="T8" fmla="*/ 3 w 29"/>
                <a:gd name="T9" fmla="*/ 25 h 25"/>
                <a:gd name="T10" fmla="*/ 27 w 29"/>
                <a:gd name="T11" fmla="*/ 25 h 25"/>
                <a:gd name="T12" fmla="*/ 29 w 29"/>
                <a:gd name="T13" fmla="*/ 22 h 25"/>
                <a:gd name="T14" fmla="*/ 29 w 29"/>
                <a:gd name="T15" fmla="*/ 2 h 25"/>
                <a:gd name="T16" fmla="*/ 27 w 29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5">
                  <a:moveTo>
                    <a:pt x="27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2" y="25"/>
                    <a:pt x="3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9" y="25"/>
                    <a:pt x="29" y="22"/>
                  </a:cubicBezTo>
                  <a:cubicBezTo>
                    <a:pt x="29" y="17"/>
                    <a:pt x="29" y="7"/>
                    <a:pt x="29" y="2"/>
                  </a:cubicBezTo>
                  <a:cubicBezTo>
                    <a:pt x="29" y="0"/>
                    <a:pt x="27" y="0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4265613" y="2249488"/>
              <a:ext cx="309563" cy="377825"/>
            </a:xfrm>
            <a:custGeom>
              <a:avLst/>
              <a:gdLst>
                <a:gd name="T0" fmla="*/ 108 w 146"/>
                <a:gd name="T1" fmla="*/ 64 h 178"/>
                <a:gd name="T2" fmla="*/ 141 w 146"/>
                <a:gd name="T3" fmla="*/ 64 h 178"/>
                <a:gd name="T4" fmla="*/ 146 w 146"/>
                <a:gd name="T5" fmla="*/ 60 h 178"/>
                <a:gd name="T6" fmla="*/ 146 w 146"/>
                <a:gd name="T7" fmla="*/ 9 h 178"/>
                <a:gd name="T8" fmla="*/ 137 w 146"/>
                <a:gd name="T9" fmla="*/ 0 h 178"/>
                <a:gd name="T10" fmla="*/ 9 w 146"/>
                <a:gd name="T11" fmla="*/ 0 h 178"/>
                <a:gd name="T12" fmla="*/ 0 w 146"/>
                <a:gd name="T13" fmla="*/ 9 h 178"/>
                <a:gd name="T14" fmla="*/ 0 w 146"/>
                <a:gd name="T15" fmla="*/ 170 h 178"/>
                <a:gd name="T16" fmla="*/ 9 w 146"/>
                <a:gd name="T17" fmla="*/ 178 h 178"/>
                <a:gd name="T18" fmla="*/ 137 w 146"/>
                <a:gd name="T19" fmla="*/ 178 h 178"/>
                <a:gd name="T20" fmla="*/ 146 w 146"/>
                <a:gd name="T21" fmla="*/ 170 h 178"/>
                <a:gd name="T22" fmla="*/ 146 w 146"/>
                <a:gd name="T23" fmla="*/ 120 h 178"/>
                <a:gd name="T24" fmla="*/ 141 w 146"/>
                <a:gd name="T25" fmla="*/ 115 h 178"/>
                <a:gd name="T26" fmla="*/ 108 w 146"/>
                <a:gd name="T27" fmla="*/ 115 h 178"/>
                <a:gd name="T28" fmla="*/ 104 w 146"/>
                <a:gd name="T29" fmla="*/ 111 h 178"/>
                <a:gd name="T30" fmla="*/ 104 w 146"/>
                <a:gd name="T31" fmla="*/ 67 h 178"/>
                <a:gd name="T32" fmla="*/ 108 w 146"/>
                <a:gd name="T33" fmla="*/ 64 h 178"/>
                <a:gd name="T34" fmla="*/ 67 w 146"/>
                <a:gd name="T35" fmla="*/ 84 h 178"/>
                <a:gd name="T36" fmla="*/ 61 w 146"/>
                <a:gd name="T37" fmla="*/ 89 h 178"/>
                <a:gd name="T38" fmla="*/ 32 w 146"/>
                <a:gd name="T39" fmla="*/ 89 h 178"/>
                <a:gd name="T40" fmla="*/ 27 w 146"/>
                <a:gd name="T41" fmla="*/ 84 h 178"/>
                <a:gd name="T42" fmla="*/ 27 w 146"/>
                <a:gd name="T43" fmla="*/ 81 h 178"/>
                <a:gd name="T44" fmla="*/ 32 w 146"/>
                <a:gd name="T45" fmla="*/ 75 h 178"/>
                <a:gd name="T46" fmla="*/ 61 w 146"/>
                <a:gd name="T47" fmla="*/ 75 h 178"/>
                <a:gd name="T48" fmla="*/ 67 w 146"/>
                <a:gd name="T49" fmla="*/ 81 h 178"/>
                <a:gd name="T50" fmla="*/ 67 w 146"/>
                <a:gd name="T51" fmla="*/ 84 h 178"/>
                <a:gd name="T52" fmla="*/ 90 w 146"/>
                <a:gd name="T53" fmla="*/ 51 h 178"/>
                <a:gd name="T54" fmla="*/ 85 w 146"/>
                <a:gd name="T55" fmla="*/ 56 h 178"/>
                <a:gd name="T56" fmla="*/ 32 w 146"/>
                <a:gd name="T57" fmla="*/ 56 h 178"/>
                <a:gd name="T58" fmla="*/ 27 w 146"/>
                <a:gd name="T59" fmla="*/ 51 h 178"/>
                <a:gd name="T60" fmla="*/ 27 w 146"/>
                <a:gd name="T61" fmla="*/ 47 h 178"/>
                <a:gd name="T62" fmla="*/ 32 w 146"/>
                <a:gd name="T63" fmla="*/ 42 h 178"/>
                <a:gd name="T64" fmla="*/ 85 w 146"/>
                <a:gd name="T65" fmla="*/ 42 h 178"/>
                <a:gd name="T66" fmla="*/ 90 w 146"/>
                <a:gd name="T67" fmla="*/ 47 h 178"/>
                <a:gd name="T68" fmla="*/ 90 w 146"/>
                <a:gd name="T69" fmla="*/ 5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6" h="178">
                  <a:moveTo>
                    <a:pt x="108" y="64"/>
                  </a:moveTo>
                  <a:cubicBezTo>
                    <a:pt x="108" y="64"/>
                    <a:pt x="133" y="64"/>
                    <a:pt x="141" y="64"/>
                  </a:cubicBezTo>
                  <a:cubicBezTo>
                    <a:pt x="143" y="64"/>
                    <a:pt x="146" y="64"/>
                    <a:pt x="146" y="60"/>
                  </a:cubicBezTo>
                  <a:cubicBezTo>
                    <a:pt x="146" y="46"/>
                    <a:pt x="146" y="9"/>
                    <a:pt x="146" y="9"/>
                  </a:cubicBezTo>
                  <a:cubicBezTo>
                    <a:pt x="146" y="4"/>
                    <a:pt x="142" y="0"/>
                    <a:pt x="13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75"/>
                    <a:pt x="4" y="178"/>
                    <a:pt x="9" y="178"/>
                  </a:cubicBezTo>
                  <a:cubicBezTo>
                    <a:pt x="137" y="178"/>
                    <a:pt x="137" y="178"/>
                    <a:pt x="137" y="178"/>
                  </a:cubicBezTo>
                  <a:cubicBezTo>
                    <a:pt x="142" y="178"/>
                    <a:pt x="146" y="175"/>
                    <a:pt x="146" y="170"/>
                  </a:cubicBezTo>
                  <a:cubicBezTo>
                    <a:pt x="146" y="170"/>
                    <a:pt x="146" y="134"/>
                    <a:pt x="146" y="120"/>
                  </a:cubicBezTo>
                  <a:cubicBezTo>
                    <a:pt x="146" y="116"/>
                    <a:pt x="144" y="115"/>
                    <a:pt x="141" y="115"/>
                  </a:cubicBezTo>
                  <a:cubicBezTo>
                    <a:pt x="133" y="115"/>
                    <a:pt x="108" y="115"/>
                    <a:pt x="108" y="115"/>
                  </a:cubicBezTo>
                  <a:cubicBezTo>
                    <a:pt x="106" y="115"/>
                    <a:pt x="104" y="113"/>
                    <a:pt x="104" y="111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5"/>
                    <a:pt x="106" y="64"/>
                    <a:pt x="108" y="64"/>
                  </a:cubicBezTo>
                  <a:close/>
                  <a:moveTo>
                    <a:pt x="67" y="84"/>
                  </a:moveTo>
                  <a:cubicBezTo>
                    <a:pt x="67" y="87"/>
                    <a:pt x="64" y="89"/>
                    <a:pt x="61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29" y="89"/>
                    <a:pt x="27" y="87"/>
                    <a:pt x="27" y="84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78"/>
                    <a:pt x="29" y="75"/>
                    <a:pt x="32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4" y="75"/>
                    <a:pt x="67" y="78"/>
                    <a:pt x="67" y="81"/>
                  </a:cubicBezTo>
                  <a:lnTo>
                    <a:pt x="67" y="84"/>
                  </a:lnTo>
                  <a:close/>
                  <a:moveTo>
                    <a:pt x="90" y="51"/>
                  </a:moveTo>
                  <a:cubicBezTo>
                    <a:pt x="90" y="53"/>
                    <a:pt x="88" y="56"/>
                    <a:pt x="85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29" y="56"/>
                    <a:pt x="27" y="53"/>
                    <a:pt x="27" y="51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4"/>
                    <a:pt x="29" y="42"/>
                    <a:pt x="32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8" y="42"/>
                    <a:pt x="90" y="44"/>
                    <a:pt x="90" y="47"/>
                  </a:cubicBezTo>
                  <a:lnTo>
                    <a:pt x="90" y="5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25" name="Group 124"/>
          <p:cNvGrpSpPr/>
          <p:nvPr/>
        </p:nvGrpSpPr>
        <p:grpSpPr>
          <a:xfrm>
            <a:off x="3599893" y="1558157"/>
            <a:ext cx="354806" cy="355997"/>
            <a:chOff x="4906963" y="2173288"/>
            <a:chExt cx="473075" cy="474663"/>
          </a:xfrm>
          <a:solidFill>
            <a:schemeClr val="accent1"/>
          </a:solidFill>
        </p:grpSpPr>
        <p:sp>
          <p:nvSpPr>
            <p:cNvPr id="23" name="Freeform 16"/>
            <p:cNvSpPr/>
            <p:nvPr/>
          </p:nvSpPr>
          <p:spPr bwMode="auto">
            <a:xfrm>
              <a:off x="4938713" y="2473325"/>
              <a:ext cx="142875" cy="141288"/>
            </a:xfrm>
            <a:custGeom>
              <a:avLst/>
              <a:gdLst>
                <a:gd name="T0" fmla="*/ 40 w 67"/>
                <a:gd name="T1" fmla="*/ 4 h 66"/>
                <a:gd name="T2" fmla="*/ 35 w 67"/>
                <a:gd name="T3" fmla="*/ 3 h 66"/>
                <a:gd name="T4" fmla="*/ 9 w 67"/>
                <a:gd name="T5" fmla="*/ 61 h 66"/>
                <a:gd name="T6" fmla="*/ 64 w 67"/>
                <a:gd name="T7" fmla="*/ 32 h 66"/>
                <a:gd name="T8" fmla="*/ 63 w 67"/>
                <a:gd name="T9" fmla="*/ 27 h 66"/>
                <a:gd name="T10" fmla="*/ 40 w 67"/>
                <a:gd name="T11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66">
                  <a:moveTo>
                    <a:pt x="40" y="4"/>
                  </a:moveTo>
                  <a:cubicBezTo>
                    <a:pt x="37" y="0"/>
                    <a:pt x="36" y="2"/>
                    <a:pt x="35" y="3"/>
                  </a:cubicBezTo>
                  <a:cubicBezTo>
                    <a:pt x="17" y="21"/>
                    <a:pt x="0" y="66"/>
                    <a:pt x="9" y="61"/>
                  </a:cubicBezTo>
                  <a:cubicBezTo>
                    <a:pt x="41" y="46"/>
                    <a:pt x="46" y="50"/>
                    <a:pt x="64" y="32"/>
                  </a:cubicBezTo>
                  <a:cubicBezTo>
                    <a:pt x="65" y="31"/>
                    <a:pt x="67" y="30"/>
                    <a:pt x="63" y="27"/>
                  </a:cubicBezTo>
                  <a:lnTo>
                    <a:pt x="40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4" name="Freeform 17"/>
            <p:cNvSpPr>
              <a:spLocks noEditPoints="1"/>
            </p:cNvSpPr>
            <p:nvPr/>
          </p:nvSpPr>
          <p:spPr bwMode="auto">
            <a:xfrm>
              <a:off x="4906963" y="2173288"/>
              <a:ext cx="473075" cy="474663"/>
            </a:xfrm>
            <a:custGeom>
              <a:avLst/>
              <a:gdLst>
                <a:gd name="T0" fmla="*/ 155 w 223"/>
                <a:gd name="T1" fmla="*/ 145 h 224"/>
                <a:gd name="T2" fmla="*/ 156 w 223"/>
                <a:gd name="T3" fmla="*/ 141 h 224"/>
                <a:gd name="T4" fmla="*/ 204 w 223"/>
                <a:gd name="T5" fmla="*/ 19 h 224"/>
                <a:gd name="T6" fmla="*/ 84 w 223"/>
                <a:gd name="T7" fmla="*/ 67 h 224"/>
                <a:gd name="T8" fmla="*/ 78 w 223"/>
                <a:gd name="T9" fmla="*/ 69 h 224"/>
                <a:gd name="T10" fmla="*/ 65 w 223"/>
                <a:gd name="T11" fmla="*/ 65 h 224"/>
                <a:gd name="T12" fmla="*/ 53 w 223"/>
                <a:gd name="T13" fmla="*/ 69 h 224"/>
                <a:gd name="T14" fmla="*/ 3 w 223"/>
                <a:gd name="T15" fmla="*/ 119 h 224"/>
                <a:gd name="T16" fmla="*/ 5 w 223"/>
                <a:gd name="T17" fmla="*/ 125 h 224"/>
                <a:gd name="T18" fmla="*/ 41 w 223"/>
                <a:gd name="T19" fmla="*/ 131 h 224"/>
                <a:gd name="T20" fmla="*/ 53 w 223"/>
                <a:gd name="T21" fmla="*/ 127 h 224"/>
                <a:gd name="T22" fmla="*/ 57 w 223"/>
                <a:gd name="T23" fmla="*/ 127 h 224"/>
                <a:gd name="T24" fmla="*/ 96 w 223"/>
                <a:gd name="T25" fmla="*/ 167 h 224"/>
                <a:gd name="T26" fmla="*/ 96 w 223"/>
                <a:gd name="T27" fmla="*/ 170 h 224"/>
                <a:gd name="T28" fmla="*/ 92 w 223"/>
                <a:gd name="T29" fmla="*/ 182 h 224"/>
                <a:gd name="T30" fmla="*/ 98 w 223"/>
                <a:gd name="T31" fmla="*/ 219 h 224"/>
                <a:gd name="T32" fmla="*/ 104 w 223"/>
                <a:gd name="T33" fmla="*/ 221 h 224"/>
                <a:gd name="T34" fmla="*/ 155 w 223"/>
                <a:gd name="T35" fmla="*/ 170 h 224"/>
                <a:gd name="T36" fmla="*/ 158 w 223"/>
                <a:gd name="T37" fmla="*/ 159 h 224"/>
                <a:gd name="T38" fmla="*/ 155 w 223"/>
                <a:gd name="T39" fmla="*/ 145 h 224"/>
                <a:gd name="T40" fmla="*/ 144 w 223"/>
                <a:gd name="T41" fmla="*/ 80 h 224"/>
                <a:gd name="T42" fmla="*/ 144 w 223"/>
                <a:gd name="T43" fmla="*/ 50 h 224"/>
                <a:gd name="T44" fmla="*/ 174 w 223"/>
                <a:gd name="T45" fmla="*/ 50 h 224"/>
                <a:gd name="T46" fmla="*/ 174 w 223"/>
                <a:gd name="T47" fmla="*/ 80 h 224"/>
                <a:gd name="T48" fmla="*/ 144 w 223"/>
                <a:gd name="T49" fmla="*/ 8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3" h="224">
                  <a:moveTo>
                    <a:pt x="155" y="145"/>
                  </a:moveTo>
                  <a:cubicBezTo>
                    <a:pt x="154" y="143"/>
                    <a:pt x="156" y="141"/>
                    <a:pt x="156" y="141"/>
                  </a:cubicBezTo>
                  <a:cubicBezTo>
                    <a:pt x="197" y="97"/>
                    <a:pt x="223" y="38"/>
                    <a:pt x="204" y="19"/>
                  </a:cubicBezTo>
                  <a:cubicBezTo>
                    <a:pt x="185" y="0"/>
                    <a:pt x="128" y="26"/>
                    <a:pt x="84" y="67"/>
                  </a:cubicBezTo>
                  <a:cubicBezTo>
                    <a:pt x="83" y="68"/>
                    <a:pt x="81" y="69"/>
                    <a:pt x="78" y="69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1" y="64"/>
                    <a:pt x="56" y="66"/>
                    <a:pt x="53" y="6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0" y="122"/>
                    <a:pt x="1" y="124"/>
                    <a:pt x="5" y="125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5" y="131"/>
                    <a:pt x="50" y="130"/>
                    <a:pt x="53" y="127"/>
                  </a:cubicBezTo>
                  <a:cubicBezTo>
                    <a:pt x="53" y="127"/>
                    <a:pt x="55" y="125"/>
                    <a:pt x="57" y="127"/>
                  </a:cubicBezTo>
                  <a:cubicBezTo>
                    <a:pt x="67" y="137"/>
                    <a:pt x="86" y="157"/>
                    <a:pt x="96" y="167"/>
                  </a:cubicBezTo>
                  <a:cubicBezTo>
                    <a:pt x="98" y="168"/>
                    <a:pt x="96" y="170"/>
                    <a:pt x="96" y="170"/>
                  </a:cubicBezTo>
                  <a:cubicBezTo>
                    <a:pt x="94" y="173"/>
                    <a:pt x="92" y="179"/>
                    <a:pt x="92" y="182"/>
                  </a:cubicBezTo>
                  <a:cubicBezTo>
                    <a:pt x="98" y="219"/>
                    <a:pt x="98" y="219"/>
                    <a:pt x="98" y="219"/>
                  </a:cubicBezTo>
                  <a:cubicBezTo>
                    <a:pt x="99" y="223"/>
                    <a:pt x="102" y="224"/>
                    <a:pt x="104" y="221"/>
                  </a:cubicBezTo>
                  <a:cubicBezTo>
                    <a:pt x="155" y="170"/>
                    <a:pt x="155" y="170"/>
                    <a:pt x="155" y="170"/>
                  </a:cubicBezTo>
                  <a:cubicBezTo>
                    <a:pt x="157" y="168"/>
                    <a:pt x="159" y="162"/>
                    <a:pt x="158" y="159"/>
                  </a:cubicBezTo>
                  <a:lnTo>
                    <a:pt x="155" y="145"/>
                  </a:lnTo>
                  <a:close/>
                  <a:moveTo>
                    <a:pt x="144" y="80"/>
                  </a:moveTo>
                  <a:cubicBezTo>
                    <a:pt x="135" y="72"/>
                    <a:pt x="135" y="58"/>
                    <a:pt x="144" y="50"/>
                  </a:cubicBezTo>
                  <a:cubicBezTo>
                    <a:pt x="152" y="41"/>
                    <a:pt x="166" y="41"/>
                    <a:pt x="174" y="50"/>
                  </a:cubicBezTo>
                  <a:cubicBezTo>
                    <a:pt x="183" y="58"/>
                    <a:pt x="183" y="72"/>
                    <a:pt x="174" y="80"/>
                  </a:cubicBezTo>
                  <a:cubicBezTo>
                    <a:pt x="166" y="89"/>
                    <a:pt x="152" y="89"/>
                    <a:pt x="144" y="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964407" y="2139702"/>
            <a:ext cx="264319" cy="305991"/>
            <a:chOff x="1285876" y="2968625"/>
            <a:chExt cx="352425" cy="407988"/>
          </a:xfrm>
          <a:solidFill>
            <a:schemeClr val="accent1"/>
          </a:solidFill>
        </p:grpSpPr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1285876" y="2968625"/>
              <a:ext cx="352425" cy="407988"/>
            </a:xfrm>
            <a:custGeom>
              <a:avLst/>
              <a:gdLst>
                <a:gd name="T0" fmla="*/ 164 w 166"/>
                <a:gd name="T1" fmla="*/ 163 h 193"/>
                <a:gd name="T2" fmla="*/ 139 w 166"/>
                <a:gd name="T3" fmla="*/ 120 h 193"/>
                <a:gd name="T4" fmla="*/ 150 w 166"/>
                <a:gd name="T5" fmla="*/ 114 h 193"/>
                <a:gd name="T6" fmla="*/ 149 w 166"/>
                <a:gd name="T7" fmla="*/ 94 h 193"/>
                <a:gd name="T8" fmla="*/ 160 w 166"/>
                <a:gd name="T9" fmla="*/ 76 h 193"/>
                <a:gd name="T10" fmla="*/ 149 w 166"/>
                <a:gd name="T11" fmla="*/ 57 h 193"/>
                <a:gd name="T12" fmla="*/ 150 w 166"/>
                <a:gd name="T13" fmla="*/ 36 h 193"/>
                <a:gd name="T14" fmla="*/ 131 w 166"/>
                <a:gd name="T15" fmla="*/ 27 h 193"/>
                <a:gd name="T16" fmla="*/ 121 w 166"/>
                <a:gd name="T17" fmla="*/ 9 h 193"/>
                <a:gd name="T18" fmla="*/ 101 w 166"/>
                <a:gd name="T19" fmla="*/ 11 h 193"/>
                <a:gd name="T20" fmla="*/ 83 w 166"/>
                <a:gd name="T21" fmla="*/ 0 h 193"/>
                <a:gd name="T22" fmla="*/ 65 w 166"/>
                <a:gd name="T23" fmla="*/ 11 h 193"/>
                <a:gd name="T24" fmla="*/ 45 w 166"/>
                <a:gd name="T25" fmla="*/ 9 h 193"/>
                <a:gd name="T26" fmla="*/ 35 w 166"/>
                <a:gd name="T27" fmla="*/ 27 h 193"/>
                <a:gd name="T28" fmla="*/ 16 w 166"/>
                <a:gd name="T29" fmla="*/ 37 h 193"/>
                <a:gd name="T30" fmla="*/ 17 w 166"/>
                <a:gd name="T31" fmla="*/ 57 h 193"/>
                <a:gd name="T32" fmla="*/ 6 w 166"/>
                <a:gd name="T33" fmla="*/ 76 h 193"/>
                <a:gd name="T34" fmla="*/ 17 w 166"/>
                <a:gd name="T35" fmla="*/ 93 h 193"/>
                <a:gd name="T36" fmla="*/ 16 w 166"/>
                <a:gd name="T37" fmla="*/ 114 h 193"/>
                <a:gd name="T38" fmla="*/ 26 w 166"/>
                <a:gd name="T39" fmla="*/ 119 h 193"/>
                <a:gd name="T40" fmla="*/ 27 w 166"/>
                <a:gd name="T41" fmla="*/ 121 h 193"/>
                <a:gd name="T42" fmla="*/ 2 w 166"/>
                <a:gd name="T43" fmla="*/ 163 h 193"/>
                <a:gd name="T44" fmla="*/ 5 w 166"/>
                <a:gd name="T45" fmla="*/ 169 h 193"/>
                <a:gd name="T46" fmla="*/ 22 w 166"/>
                <a:gd name="T47" fmla="*/ 170 h 193"/>
                <a:gd name="T48" fmla="*/ 32 w 166"/>
                <a:gd name="T49" fmla="*/ 175 h 193"/>
                <a:gd name="T50" fmla="*/ 41 w 166"/>
                <a:gd name="T51" fmla="*/ 190 h 193"/>
                <a:gd name="T52" fmla="*/ 47 w 166"/>
                <a:gd name="T53" fmla="*/ 190 h 193"/>
                <a:gd name="T54" fmla="*/ 73 w 166"/>
                <a:gd name="T55" fmla="*/ 146 h 193"/>
                <a:gd name="T56" fmla="*/ 74 w 166"/>
                <a:gd name="T57" fmla="*/ 146 h 193"/>
                <a:gd name="T58" fmla="*/ 84 w 166"/>
                <a:gd name="T59" fmla="*/ 150 h 193"/>
                <a:gd name="T60" fmla="*/ 93 w 166"/>
                <a:gd name="T61" fmla="*/ 146 h 193"/>
                <a:gd name="T62" fmla="*/ 94 w 166"/>
                <a:gd name="T63" fmla="*/ 146 h 193"/>
                <a:gd name="T64" fmla="*/ 119 w 166"/>
                <a:gd name="T65" fmla="*/ 189 h 193"/>
                <a:gd name="T66" fmla="*/ 126 w 166"/>
                <a:gd name="T67" fmla="*/ 189 h 193"/>
                <a:gd name="T68" fmla="*/ 135 w 166"/>
                <a:gd name="T69" fmla="*/ 175 h 193"/>
                <a:gd name="T70" fmla="*/ 144 w 166"/>
                <a:gd name="T71" fmla="*/ 169 h 193"/>
                <a:gd name="T72" fmla="*/ 161 w 166"/>
                <a:gd name="T73" fmla="*/ 169 h 193"/>
                <a:gd name="T74" fmla="*/ 164 w 166"/>
                <a:gd name="T75" fmla="*/ 163 h 193"/>
                <a:gd name="T76" fmla="*/ 111 w 166"/>
                <a:gd name="T77" fmla="*/ 124 h 193"/>
                <a:gd name="T78" fmla="*/ 53 w 166"/>
                <a:gd name="T79" fmla="*/ 123 h 193"/>
                <a:gd name="T80" fmla="*/ 35 w 166"/>
                <a:gd name="T81" fmla="*/ 47 h 193"/>
                <a:gd name="T82" fmla="*/ 110 w 166"/>
                <a:gd name="T83" fmla="*/ 26 h 193"/>
                <a:gd name="T84" fmla="*/ 111 w 166"/>
                <a:gd name="T85" fmla="*/ 26 h 193"/>
                <a:gd name="T86" fmla="*/ 111 w 166"/>
                <a:gd name="T87" fmla="*/ 26 h 193"/>
                <a:gd name="T88" fmla="*/ 132 w 166"/>
                <a:gd name="T89" fmla="*/ 47 h 193"/>
                <a:gd name="T90" fmla="*/ 111 w 166"/>
                <a:gd name="T91" fmla="*/ 124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" h="193">
                  <a:moveTo>
                    <a:pt x="164" y="163"/>
                  </a:moveTo>
                  <a:cubicBezTo>
                    <a:pt x="164" y="163"/>
                    <a:pt x="143" y="126"/>
                    <a:pt x="139" y="120"/>
                  </a:cubicBezTo>
                  <a:cubicBezTo>
                    <a:pt x="144" y="119"/>
                    <a:pt x="148" y="117"/>
                    <a:pt x="150" y="114"/>
                  </a:cubicBezTo>
                  <a:cubicBezTo>
                    <a:pt x="153" y="109"/>
                    <a:pt x="148" y="99"/>
                    <a:pt x="149" y="94"/>
                  </a:cubicBezTo>
                  <a:cubicBezTo>
                    <a:pt x="151" y="87"/>
                    <a:pt x="160" y="82"/>
                    <a:pt x="160" y="76"/>
                  </a:cubicBezTo>
                  <a:cubicBezTo>
                    <a:pt x="160" y="70"/>
                    <a:pt x="150" y="63"/>
                    <a:pt x="149" y="57"/>
                  </a:cubicBezTo>
                  <a:cubicBezTo>
                    <a:pt x="147" y="51"/>
                    <a:pt x="153" y="42"/>
                    <a:pt x="150" y="36"/>
                  </a:cubicBezTo>
                  <a:cubicBezTo>
                    <a:pt x="147" y="31"/>
                    <a:pt x="136" y="31"/>
                    <a:pt x="131" y="27"/>
                  </a:cubicBezTo>
                  <a:cubicBezTo>
                    <a:pt x="127" y="23"/>
                    <a:pt x="127" y="12"/>
                    <a:pt x="121" y="9"/>
                  </a:cubicBezTo>
                  <a:cubicBezTo>
                    <a:pt x="116" y="6"/>
                    <a:pt x="107" y="12"/>
                    <a:pt x="101" y="11"/>
                  </a:cubicBezTo>
                  <a:cubicBezTo>
                    <a:pt x="95" y="9"/>
                    <a:pt x="90" y="0"/>
                    <a:pt x="83" y="0"/>
                  </a:cubicBezTo>
                  <a:cubicBezTo>
                    <a:pt x="77" y="0"/>
                    <a:pt x="67" y="10"/>
                    <a:pt x="65" y="11"/>
                  </a:cubicBezTo>
                  <a:cubicBezTo>
                    <a:pt x="59" y="12"/>
                    <a:pt x="50" y="6"/>
                    <a:pt x="45" y="9"/>
                  </a:cubicBezTo>
                  <a:cubicBezTo>
                    <a:pt x="39" y="12"/>
                    <a:pt x="39" y="23"/>
                    <a:pt x="35" y="27"/>
                  </a:cubicBezTo>
                  <a:cubicBezTo>
                    <a:pt x="30" y="31"/>
                    <a:pt x="20" y="31"/>
                    <a:pt x="16" y="37"/>
                  </a:cubicBezTo>
                  <a:cubicBezTo>
                    <a:pt x="13" y="42"/>
                    <a:pt x="19" y="51"/>
                    <a:pt x="17" y="57"/>
                  </a:cubicBezTo>
                  <a:cubicBezTo>
                    <a:pt x="16" y="63"/>
                    <a:pt x="6" y="69"/>
                    <a:pt x="6" y="76"/>
                  </a:cubicBezTo>
                  <a:cubicBezTo>
                    <a:pt x="6" y="82"/>
                    <a:pt x="16" y="87"/>
                    <a:pt x="17" y="93"/>
                  </a:cubicBezTo>
                  <a:cubicBezTo>
                    <a:pt x="19" y="99"/>
                    <a:pt x="13" y="108"/>
                    <a:pt x="16" y="114"/>
                  </a:cubicBezTo>
                  <a:cubicBezTo>
                    <a:pt x="18" y="117"/>
                    <a:pt x="22" y="118"/>
                    <a:pt x="26" y="119"/>
                  </a:cubicBezTo>
                  <a:cubicBezTo>
                    <a:pt x="26" y="120"/>
                    <a:pt x="27" y="120"/>
                    <a:pt x="27" y="121"/>
                  </a:cubicBezTo>
                  <a:cubicBezTo>
                    <a:pt x="24" y="126"/>
                    <a:pt x="2" y="163"/>
                    <a:pt x="2" y="163"/>
                  </a:cubicBezTo>
                  <a:cubicBezTo>
                    <a:pt x="0" y="166"/>
                    <a:pt x="2" y="169"/>
                    <a:pt x="5" y="169"/>
                  </a:cubicBezTo>
                  <a:cubicBezTo>
                    <a:pt x="22" y="170"/>
                    <a:pt x="22" y="170"/>
                    <a:pt x="22" y="170"/>
                  </a:cubicBezTo>
                  <a:cubicBezTo>
                    <a:pt x="26" y="170"/>
                    <a:pt x="30" y="172"/>
                    <a:pt x="32" y="175"/>
                  </a:cubicBezTo>
                  <a:cubicBezTo>
                    <a:pt x="41" y="190"/>
                    <a:pt x="41" y="190"/>
                    <a:pt x="41" y="190"/>
                  </a:cubicBezTo>
                  <a:cubicBezTo>
                    <a:pt x="43" y="193"/>
                    <a:pt x="46" y="193"/>
                    <a:pt x="47" y="190"/>
                  </a:cubicBezTo>
                  <a:cubicBezTo>
                    <a:pt x="47" y="190"/>
                    <a:pt x="73" y="146"/>
                    <a:pt x="73" y="146"/>
                  </a:cubicBezTo>
                  <a:cubicBezTo>
                    <a:pt x="73" y="145"/>
                    <a:pt x="74" y="145"/>
                    <a:pt x="74" y="146"/>
                  </a:cubicBezTo>
                  <a:cubicBezTo>
                    <a:pt x="77" y="148"/>
                    <a:pt x="80" y="150"/>
                    <a:pt x="84" y="150"/>
                  </a:cubicBezTo>
                  <a:cubicBezTo>
                    <a:pt x="87" y="150"/>
                    <a:pt x="90" y="148"/>
                    <a:pt x="93" y="146"/>
                  </a:cubicBezTo>
                  <a:cubicBezTo>
                    <a:pt x="93" y="145"/>
                    <a:pt x="93" y="145"/>
                    <a:pt x="94" y="146"/>
                  </a:cubicBezTo>
                  <a:cubicBezTo>
                    <a:pt x="94" y="146"/>
                    <a:pt x="119" y="189"/>
                    <a:pt x="119" y="189"/>
                  </a:cubicBezTo>
                  <a:cubicBezTo>
                    <a:pt x="121" y="192"/>
                    <a:pt x="124" y="192"/>
                    <a:pt x="126" y="189"/>
                  </a:cubicBezTo>
                  <a:cubicBezTo>
                    <a:pt x="135" y="175"/>
                    <a:pt x="135" y="175"/>
                    <a:pt x="135" y="175"/>
                  </a:cubicBezTo>
                  <a:cubicBezTo>
                    <a:pt x="137" y="172"/>
                    <a:pt x="141" y="170"/>
                    <a:pt x="144" y="169"/>
                  </a:cubicBezTo>
                  <a:cubicBezTo>
                    <a:pt x="161" y="169"/>
                    <a:pt x="161" y="169"/>
                    <a:pt x="161" y="169"/>
                  </a:cubicBezTo>
                  <a:cubicBezTo>
                    <a:pt x="165" y="169"/>
                    <a:pt x="166" y="166"/>
                    <a:pt x="164" y="163"/>
                  </a:cubicBezTo>
                  <a:close/>
                  <a:moveTo>
                    <a:pt x="111" y="124"/>
                  </a:moveTo>
                  <a:cubicBezTo>
                    <a:pt x="93" y="135"/>
                    <a:pt x="70" y="133"/>
                    <a:pt x="53" y="123"/>
                  </a:cubicBezTo>
                  <a:cubicBezTo>
                    <a:pt x="28" y="107"/>
                    <a:pt x="19" y="73"/>
                    <a:pt x="35" y="47"/>
                  </a:cubicBezTo>
                  <a:cubicBezTo>
                    <a:pt x="50" y="21"/>
                    <a:pt x="83" y="11"/>
                    <a:pt x="110" y="26"/>
                  </a:cubicBezTo>
                  <a:cubicBezTo>
                    <a:pt x="110" y="26"/>
                    <a:pt x="110" y="26"/>
                    <a:pt x="111" y="26"/>
                  </a:cubicBezTo>
                  <a:cubicBezTo>
                    <a:pt x="111" y="26"/>
                    <a:pt x="111" y="26"/>
                    <a:pt x="111" y="26"/>
                  </a:cubicBezTo>
                  <a:cubicBezTo>
                    <a:pt x="119" y="31"/>
                    <a:pt x="126" y="38"/>
                    <a:pt x="132" y="47"/>
                  </a:cubicBezTo>
                  <a:cubicBezTo>
                    <a:pt x="147" y="74"/>
                    <a:pt x="138" y="108"/>
                    <a:pt x="111" y="1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" name="Freeform 19"/>
            <p:cNvSpPr>
              <a:spLocks noEditPoints="1"/>
            </p:cNvSpPr>
            <p:nvPr/>
          </p:nvSpPr>
          <p:spPr bwMode="auto">
            <a:xfrm>
              <a:off x="1347788" y="3021013"/>
              <a:ext cx="228600" cy="220663"/>
            </a:xfrm>
            <a:custGeom>
              <a:avLst/>
              <a:gdLst>
                <a:gd name="T0" fmla="*/ 78 w 108"/>
                <a:gd name="T1" fmla="*/ 9 h 104"/>
                <a:gd name="T2" fmla="*/ 78 w 108"/>
                <a:gd name="T3" fmla="*/ 9 h 104"/>
                <a:gd name="T4" fmla="*/ 30 w 108"/>
                <a:gd name="T5" fmla="*/ 9 h 104"/>
                <a:gd name="T6" fmla="*/ 13 w 108"/>
                <a:gd name="T7" fmla="*/ 74 h 104"/>
                <a:gd name="T8" fmla="*/ 29 w 108"/>
                <a:gd name="T9" fmla="*/ 90 h 104"/>
                <a:gd name="T10" fmla="*/ 31 w 108"/>
                <a:gd name="T11" fmla="*/ 91 h 104"/>
                <a:gd name="T12" fmla="*/ 95 w 108"/>
                <a:gd name="T13" fmla="*/ 74 h 104"/>
                <a:gd name="T14" fmla="*/ 78 w 108"/>
                <a:gd name="T15" fmla="*/ 9 h 104"/>
                <a:gd name="T16" fmla="*/ 84 w 108"/>
                <a:gd name="T17" fmla="*/ 46 h 104"/>
                <a:gd name="T18" fmla="*/ 76 w 108"/>
                <a:gd name="T19" fmla="*/ 54 h 104"/>
                <a:gd name="T20" fmla="*/ 72 w 108"/>
                <a:gd name="T21" fmla="*/ 64 h 104"/>
                <a:gd name="T22" fmla="*/ 74 w 108"/>
                <a:gd name="T23" fmla="*/ 75 h 104"/>
                <a:gd name="T24" fmla="*/ 70 w 108"/>
                <a:gd name="T25" fmla="*/ 79 h 104"/>
                <a:gd name="T26" fmla="*/ 60 w 108"/>
                <a:gd name="T27" fmla="*/ 73 h 104"/>
                <a:gd name="T28" fmla="*/ 49 w 108"/>
                <a:gd name="T29" fmla="*/ 73 h 104"/>
                <a:gd name="T30" fmla="*/ 39 w 108"/>
                <a:gd name="T31" fmla="*/ 79 h 104"/>
                <a:gd name="T32" fmla="*/ 35 w 108"/>
                <a:gd name="T33" fmla="*/ 75 h 104"/>
                <a:gd name="T34" fmla="*/ 37 w 108"/>
                <a:gd name="T35" fmla="*/ 64 h 104"/>
                <a:gd name="T36" fmla="*/ 33 w 108"/>
                <a:gd name="T37" fmla="*/ 54 h 104"/>
                <a:gd name="T38" fmla="*/ 25 w 108"/>
                <a:gd name="T39" fmla="*/ 46 h 104"/>
                <a:gd name="T40" fmla="*/ 27 w 108"/>
                <a:gd name="T41" fmla="*/ 41 h 104"/>
                <a:gd name="T42" fmla="*/ 38 w 108"/>
                <a:gd name="T43" fmla="*/ 39 h 104"/>
                <a:gd name="T44" fmla="*/ 47 w 108"/>
                <a:gd name="T45" fmla="*/ 33 h 104"/>
                <a:gd name="T46" fmla="*/ 52 w 108"/>
                <a:gd name="T47" fmla="*/ 23 h 104"/>
                <a:gd name="T48" fmla="*/ 57 w 108"/>
                <a:gd name="T49" fmla="*/ 23 h 104"/>
                <a:gd name="T50" fmla="*/ 62 w 108"/>
                <a:gd name="T51" fmla="*/ 33 h 104"/>
                <a:gd name="T52" fmla="*/ 71 w 108"/>
                <a:gd name="T53" fmla="*/ 39 h 104"/>
                <a:gd name="T54" fmla="*/ 82 w 108"/>
                <a:gd name="T55" fmla="*/ 41 h 104"/>
                <a:gd name="T56" fmla="*/ 84 w 108"/>
                <a:gd name="T57" fmla="*/ 4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8" h="104">
                  <a:moveTo>
                    <a:pt x="78" y="9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64" y="1"/>
                    <a:pt x="45" y="0"/>
                    <a:pt x="30" y="9"/>
                  </a:cubicBezTo>
                  <a:cubicBezTo>
                    <a:pt x="8" y="22"/>
                    <a:pt x="0" y="51"/>
                    <a:pt x="13" y="74"/>
                  </a:cubicBezTo>
                  <a:cubicBezTo>
                    <a:pt x="17" y="81"/>
                    <a:pt x="23" y="86"/>
                    <a:pt x="29" y="90"/>
                  </a:cubicBezTo>
                  <a:cubicBezTo>
                    <a:pt x="29" y="91"/>
                    <a:pt x="30" y="91"/>
                    <a:pt x="31" y="91"/>
                  </a:cubicBezTo>
                  <a:cubicBezTo>
                    <a:pt x="53" y="104"/>
                    <a:pt x="82" y="97"/>
                    <a:pt x="95" y="74"/>
                  </a:cubicBezTo>
                  <a:cubicBezTo>
                    <a:pt x="108" y="51"/>
                    <a:pt x="101" y="22"/>
                    <a:pt x="78" y="9"/>
                  </a:cubicBezTo>
                  <a:close/>
                  <a:moveTo>
                    <a:pt x="84" y="46"/>
                  </a:moveTo>
                  <a:cubicBezTo>
                    <a:pt x="76" y="54"/>
                    <a:pt x="76" y="54"/>
                    <a:pt x="76" y="54"/>
                  </a:cubicBezTo>
                  <a:cubicBezTo>
                    <a:pt x="73" y="56"/>
                    <a:pt x="72" y="61"/>
                    <a:pt x="72" y="6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5" y="79"/>
                    <a:pt x="73" y="80"/>
                    <a:pt x="70" y="79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57" y="72"/>
                    <a:pt x="52" y="72"/>
                    <a:pt x="49" y="73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6" y="80"/>
                    <a:pt x="34" y="79"/>
                    <a:pt x="35" y="7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1"/>
                    <a:pt x="36" y="56"/>
                    <a:pt x="33" y="54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3" y="44"/>
                    <a:pt x="24" y="41"/>
                    <a:pt x="27" y="41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41" y="39"/>
                    <a:pt x="45" y="36"/>
                    <a:pt x="47" y="3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3" y="20"/>
                    <a:pt x="56" y="20"/>
                    <a:pt x="57" y="2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4" y="36"/>
                    <a:pt x="68" y="39"/>
                    <a:pt x="71" y="39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5" y="41"/>
                    <a:pt x="86" y="44"/>
                    <a:pt x="84" y="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88" name="Group 1487"/>
          <p:cNvGrpSpPr/>
          <p:nvPr/>
        </p:nvGrpSpPr>
        <p:grpSpPr>
          <a:xfrm>
            <a:off x="2057401" y="2193708"/>
            <a:ext cx="251222" cy="272654"/>
            <a:chOff x="2743201" y="2946400"/>
            <a:chExt cx="334963" cy="363538"/>
          </a:xfrm>
          <a:solidFill>
            <a:schemeClr val="accent1"/>
          </a:solidFill>
        </p:grpSpPr>
        <p:sp>
          <p:nvSpPr>
            <p:cNvPr id="27" name="Freeform 20"/>
            <p:cNvSpPr/>
            <p:nvPr/>
          </p:nvSpPr>
          <p:spPr bwMode="auto">
            <a:xfrm>
              <a:off x="2789238" y="3132138"/>
              <a:ext cx="206375" cy="14288"/>
            </a:xfrm>
            <a:custGeom>
              <a:avLst/>
              <a:gdLst>
                <a:gd name="T0" fmla="*/ 97 w 97"/>
                <a:gd name="T1" fmla="*/ 4 h 7"/>
                <a:gd name="T2" fmla="*/ 94 w 97"/>
                <a:gd name="T3" fmla="*/ 7 h 7"/>
                <a:gd name="T4" fmla="*/ 3 w 97"/>
                <a:gd name="T5" fmla="*/ 7 h 7"/>
                <a:gd name="T6" fmla="*/ 0 w 97"/>
                <a:gd name="T7" fmla="*/ 4 h 7"/>
                <a:gd name="T8" fmla="*/ 0 w 97"/>
                <a:gd name="T9" fmla="*/ 2 h 7"/>
                <a:gd name="T10" fmla="*/ 3 w 97"/>
                <a:gd name="T11" fmla="*/ 0 h 7"/>
                <a:gd name="T12" fmla="*/ 94 w 97"/>
                <a:gd name="T13" fmla="*/ 0 h 7"/>
                <a:gd name="T14" fmla="*/ 97 w 97"/>
                <a:gd name="T15" fmla="*/ 2 h 7"/>
                <a:gd name="T16" fmla="*/ 97 w 97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7">
                  <a:moveTo>
                    <a:pt x="97" y="4"/>
                  </a:moveTo>
                  <a:cubicBezTo>
                    <a:pt x="97" y="6"/>
                    <a:pt x="96" y="7"/>
                    <a:pt x="9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6" y="0"/>
                    <a:pt x="97" y="1"/>
                    <a:pt x="97" y="2"/>
                  </a:cubicBezTo>
                  <a:lnTo>
                    <a:pt x="97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" name="Freeform 21"/>
            <p:cNvSpPr/>
            <p:nvPr/>
          </p:nvSpPr>
          <p:spPr bwMode="auto">
            <a:xfrm>
              <a:off x="2789238" y="3176588"/>
              <a:ext cx="119063" cy="15875"/>
            </a:xfrm>
            <a:custGeom>
              <a:avLst/>
              <a:gdLst>
                <a:gd name="T0" fmla="*/ 56 w 56"/>
                <a:gd name="T1" fmla="*/ 5 h 8"/>
                <a:gd name="T2" fmla="*/ 53 w 56"/>
                <a:gd name="T3" fmla="*/ 8 h 8"/>
                <a:gd name="T4" fmla="*/ 3 w 56"/>
                <a:gd name="T5" fmla="*/ 8 h 8"/>
                <a:gd name="T6" fmla="*/ 0 w 56"/>
                <a:gd name="T7" fmla="*/ 5 h 8"/>
                <a:gd name="T8" fmla="*/ 0 w 56"/>
                <a:gd name="T9" fmla="*/ 3 h 8"/>
                <a:gd name="T10" fmla="*/ 3 w 56"/>
                <a:gd name="T11" fmla="*/ 0 h 8"/>
                <a:gd name="T12" fmla="*/ 53 w 56"/>
                <a:gd name="T13" fmla="*/ 0 h 8"/>
                <a:gd name="T14" fmla="*/ 56 w 56"/>
                <a:gd name="T15" fmla="*/ 3 h 8"/>
                <a:gd name="T16" fmla="*/ 56 w 56"/>
                <a:gd name="T1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8">
                  <a:moveTo>
                    <a:pt x="56" y="5"/>
                  </a:moveTo>
                  <a:cubicBezTo>
                    <a:pt x="56" y="7"/>
                    <a:pt x="55" y="8"/>
                    <a:pt x="5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6" y="2"/>
                    <a:pt x="56" y="3"/>
                  </a:cubicBezTo>
                  <a:cubicBezTo>
                    <a:pt x="56" y="5"/>
                    <a:pt x="56" y="5"/>
                    <a:pt x="56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" name="Freeform 22"/>
            <p:cNvSpPr>
              <a:spLocks noEditPoints="1"/>
            </p:cNvSpPr>
            <p:nvPr/>
          </p:nvSpPr>
          <p:spPr bwMode="auto">
            <a:xfrm>
              <a:off x="2743201" y="2946400"/>
              <a:ext cx="334963" cy="363538"/>
            </a:xfrm>
            <a:custGeom>
              <a:avLst/>
              <a:gdLst>
                <a:gd name="T0" fmla="*/ 147 w 158"/>
                <a:gd name="T1" fmla="*/ 0 h 171"/>
                <a:gd name="T2" fmla="*/ 133 w 158"/>
                <a:gd name="T3" fmla="*/ 0 h 171"/>
                <a:gd name="T4" fmla="*/ 131 w 158"/>
                <a:gd name="T5" fmla="*/ 2 h 171"/>
                <a:gd name="T6" fmla="*/ 131 w 158"/>
                <a:gd name="T7" fmla="*/ 39 h 171"/>
                <a:gd name="T8" fmla="*/ 125 w 158"/>
                <a:gd name="T9" fmla="*/ 45 h 171"/>
                <a:gd name="T10" fmla="*/ 34 w 158"/>
                <a:gd name="T11" fmla="*/ 45 h 171"/>
                <a:gd name="T12" fmla="*/ 27 w 158"/>
                <a:gd name="T13" fmla="*/ 39 h 171"/>
                <a:gd name="T14" fmla="*/ 27 w 158"/>
                <a:gd name="T15" fmla="*/ 1 h 171"/>
                <a:gd name="T16" fmla="*/ 26 w 158"/>
                <a:gd name="T17" fmla="*/ 0 h 171"/>
                <a:gd name="T18" fmla="*/ 11 w 158"/>
                <a:gd name="T19" fmla="*/ 0 h 171"/>
                <a:gd name="T20" fmla="*/ 0 w 158"/>
                <a:gd name="T21" fmla="*/ 11 h 171"/>
                <a:gd name="T22" fmla="*/ 0 w 158"/>
                <a:gd name="T23" fmla="*/ 159 h 171"/>
                <a:gd name="T24" fmla="*/ 11 w 158"/>
                <a:gd name="T25" fmla="*/ 171 h 171"/>
                <a:gd name="T26" fmla="*/ 147 w 158"/>
                <a:gd name="T27" fmla="*/ 171 h 171"/>
                <a:gd name="T28" fmla="*/ 158 w 158"/>
                <a:gd name="T29" fmla="*/ 159 h 171"/>
                <a:gd name="T30" fmla="*/ 158 w 158"/>
                <a:gd name="T31" fmla="*/ 11 h 171"/>
                <a:gd name="T32" fmla="*/ 147 w 158"/>
                <a:gd name="T33" fmla="*/ 0 h 171"/>
                <a:gd name="T34" fmla="*/ 144 w 158"/>
                <a:gd name="T35" fmla="*/ 139 h 171"/>
                <a:gd name="T36" fmla="*/ 139 w 158"/>
                <a:gd name="T37" fmla="*/ 145 h 171"/>
                <a:gd name="T38" fmla="*/ 20 w 158"/>
                <a:gd name="T39" fmla="*/ 145 h 171"/>
                <a:gd name="T40" fmla="*/ 15 w 158"/>
                <a:gd name="T41" fmla="*/ 139 h 171"/>
                <a:gd name="T42" fmla="*/ 15 w 158"/>
                <a:gd name="T43" fmla="*/ 77 h 171"/>
                <a:gd name="T44" fmla="*/ 20 w 158"/>
                <a:gd name="T45" fmla="*/ 72 h 171"/>
                <a:gd name="T46" fmla="*/ 139 w 158"/>
                <a:gd name="T47" fmla="*/ 72 h 171"/>
                <a:gd name="T48" fmla="*/ 144 w 158"/>
                <a:gd name="T49" fmla="*/ 77 h 171"/>
                <a:gd name="T50" fmla="*/ 144 w 158"/>
                <a:gd name="T51" fmla="*/ 13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8" h="171">
                  <a:moveTo>
                    <a:pt x="147" y="0"/>
                  </a:moveTo>
                  <a:cubicBezTo>
                    <a:pt x="147" y="0"/>
                    <a:pt x="137" y="0"/>
                    <a:pt x="133" y="0"/>
                  </a:cubicBezTo>
                  <a:cubicBezTo>
                    <a:pt x="131" y="0"/>
                    <a:pt x="131" y="2"/>
                    <a:pt x="131" y="2"/>
                  </a:cubicBezTo>
                  <a:cubicBezTo>
                    <a:pt x="131" y="39"/>
                    <a:pt x="131" y="39"/>
                    <a:pt x="131" y="39"/>
                  </a:cubicBezTo>
                  <a:cubicBezTo>
                    <a:pt x="131" y="42"/>
                    <a:pt x="128" y="45"/>
                    <a:pt x="125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0" y="45"/>
                    <a:pt x="27" y="42"/>
                    <a:pt x="27" y="39"/>
                  </a:cubicBezTo>
                  <a:cubicBezTo>
                    <a:pt x="27" y="39"/>
                    <a:pt x="27" y="10"/>
                    <a:pt x="27" y="1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66"/>
                    <a:pt x="5" y="171"/>
                    <a:pt x="11" y="171"/>
                  </a:cubicBezTo>
                  <a:cubicBezTo>
                    <a:pt x="147" y="171"/>
                    <a:pt x="147" y="171"/>
                    <a:pt x="147" y="171"/>
                  </a:cubicBezTo>
                  <a:cubicBezTo>
                    <a:pt x="153" y="171"/>
                    <a:pt x="158" y="166"/>
                    <a:pt x="158" y="159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58" y="5"/>
                    <a:pt x="153" y="0"/>
                    <a:pt x="147" y="0"/>
                  </a:cubicBezTo>
                  <a:close/>
                  <a:moveTo>
                    <a:pt x="144" y="139"/>
                  </a:moveTo>
                  <a:cubicBezTo>
                    <a:pt x="144" y="142"/>
                    <a:pt x="141" y="145"/>
                    <a:pt x="139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17" y="145"/>
                    <a:pt x="15" y="142"/>
                    <a:pt x="15" y="139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4"/>
                    <a:pt x="17" y="72"/>
                    <a:pt x="20" y="72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41" y="72"/>
                    <a:pt x="144" y="74"/>
                    <a:pt x="144" y="77"/>
                  </a:cubicBezTo>
                  <a:lnTo>
                    <a:pt x="144" y="1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" name="Freeform 23"/>
            <p:cNvSpPr/>
            <p:nvPr/>
          </p:nvSpPr>
          <p:spPr bwMode="auto">
            <a:xfrm>
              <a:off x="2836863" y="2946400"/>
              <a:ext cx="33338" cy="79375"/>
            </a:xfrm>
            <a:custGeom>
              <a:avLst/>
              <a:gdLst>
                <a:gd name="T0" fmla="*/ 1 w 16"/>
                <a:gd name="T1" fmla="*/ 0 h 37"/>
                <a:gd name="T2" fmla="*/ 0 w 16"/>
                <a:gd name="T3" fmla="*/ 1 h 37"/>
                <a:gd name="T4" fmla="*/ 0 w 16"/>
                <a:gd name="T5" fmla="*/ 34 h 37"/>
                <a:gd name="T6" fmla="*/ 3 w 16"/>
                <a:gd name="T7" fmla="*/ 37 h 37"/>
                <a:gd name="T8" fmla="*/ 13 w 16"/>
                <a:gd name="T9" fmla="*/ 37 h 37"/>
                <a:gd name="T10" fmla="*/ 16 w 16"/>
                <a:gd name="T11" fmla="*/ 34 h 37"/>
                <a:gd name="T12" fmla="*/ 16 w 16"/>
                <a:gd name="T13" fmla="*/ 1 h 37"/>
                <a:gd name="T14" fmla="*/ 15 w 16"/>
                <a:gd name="T15" fmla="*/ 0 h 37"/>
                <a:gd name="T16" fmla="*/ 1 w 16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7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1" y="37"/>
                    <a:pt x="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7"/>
                    <a:pt x="16" y="36"/>
                    <a:pt x="16" y="34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0"/>
                    <a:pt x="15" y="0"/>
                  </a:cubicBezTo>
                  <a:cubicBezTo>
                    <a:pt x="11" y="0"/>
                    <a:pt x="5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90" name="Group 1489"/>
          <p:cNvGrpSpPr/>
          <p:nvPr/>
        </p:nvGrpSpPr>
        <p:grpSpPr>
          <a:xfrm>
            <a:off x="3092053" y="2168463"/>
            <a:ext cx="301229" cy="295275"/>
            <a:chOff x="4122738" y="2944813"/>
            <a:chExt cx="401638" cy="393700"/>
          </a:xfrm>
          <a:solidFill>
            <a:schemeClr val="accent1"/>
          </a:solidFill>
        </p:grpSpPr>
        <p:sp>
          <p:nvSpPr>
            <p:cNvPr id="31" name="Freeform 24"/>
            <p:cNvSpPr/>
            <p:nvPr/>
          </p:nvSpPr>
          <p:spPr bwMode="auto">
            <a:xfrm>
              <a:off x="4279901" y="2944813"/>
              <a:ext cx="238125" cy="239713"/>
            </a:xfrm>
            <a:custGeom>
              <a:avLst/>
              <a:gdLst>
                <a:gd name="T0" fmla="*/ 46 w 112"/>
                <a:gd name="T1" fmla="*/ 111 h 113"/>
                <a:gd name="T2" fmla="*/ 97 w 112"/>
                <a:gd name="T3" fmla="*/ 61 h 113"/>
                <a:gd name="T4" fmla="*/ 99 w 112"/>
                <a:gd name="T5" fmla="*/ 14 h 113"/>
                <a:gd name="T6" fmla="*/ 52 w 112"/>
                <a:gd name="T7" fmla="*/ 16 h 113"/>
                <a:gd name="T8" fmla="*/ 1 w 112"/>
                <a:gd name="T9" fmla="*/ 67 h 113"/>
                <a:gd name="T10" fmla="*/ 1 w 112"/>
                <a:gd name="T11" fmla="*/ 69 h 113"/>
                <a:gd name="T12" fmla="*/ 43 w 112"/>
                <a:gd name="T13" fmla="*/ 111 h 113"/>
                <a:gd name="T14" fmla="*/ 46 w 112"/>
                <a:gd name="T15" fmla="*/ 11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113">
                  <a:moveTo>
                    <a:pt x="46" y="111"/>
                  </a:moveTo>
                  <a:cubicBezTo>
                    <a:pt x="59" y="98"/>
                    <a:pt x="97" y="61"/>
                    <a:pt x="97" y="61"/>
                  </a:cubicBezTo>
                  <a:cubicBezTo>
                    <a:pt x="110" y="47"/>
                    <a:pt x="112" y="27"/>
                    <a:pt x="99" y="14"/>
                  </a:cubicBezTo>
                  <a:cubicBezTo>
                    <a:pt x="85" y="0"/>
                    <a:pt x="66" y="2"/>
                    <a:pt x="52" y="16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0" y="68"/>
                    <a:pt x="1" y="69"/>
                  </a:cubicBezTo>
                  <a:cubicBezTo>
                    <a:pt x="10" y="78"/>
                    <a:pt x="36" y="104"/>
                    <a:pt x="43" y="111"/>
                  </a:cubicBezTo>
                  <a:cubicBezTo>
                    <a:pt x="44" y="112"/>
                    <a:pt x="45" y="113"/>
                    <a:pt x="46" y="1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2" name="Freeform 25"/>
            <p:cNvSpPr/>
            <p:nvPr/>
          </p:nvSpPr>
          <p:spPr bwMode="auto">
            <a:xfrm>
              <a:off x="4122738" y="3116263"/>
              <a:ext cx="225425" cy="222250"/>
            </a:xfrm>
            <a:custGeom>
              <a:avLst/>
              <a:gdLst>
                <a:gd name="T0" fmla="*/ 69 w 106"/>
                <a:gd name="T1" fmla="*/ 1 h 105"/>
                <a:gd name="T2" fmla="*/ 67 w 106"/>
                <a:gd name="T3" fmla="*/ 1 h 105"/>
                <a:gd name="T4" fmla="*/ 15 w 106"/>
                <a:gd name="T5" fmla="*/ 57 h 105"/>
                <a:gd name="T6" fmla="*/ 6 w 106"/>
                <a:gd name="T7" fmla="*/ 90 h 105"/>
                <a:gd name="T8" fmla="*/ 6 w 106"/>
                <a:gd name="T9" fmla="*/ 92 h 105"/>
                <a:gd name="T10" fmla="*/ 3 w 106"/>
                <a:gd name="T11" fmla="*/ 95 h 105"/>
                <a:gd name="T12" fmla="*/ 2 w 106"/>
                <a:gd name="T13" fmla="*/ 103 h 105"/>
                <a:gd name="T14" fmla="*/ 10 w 106"/>
                <a:gd name="T15" fmla="*/ 103 h 105"/>
                <a:gd name="T16" fmla="*/ 14 w 106"/>
                <a:gd name="T17" fmla="*/ 100 h 105"/>
                <a:gd name="T18" fmla="*/ 15 w 106"/>
                <a:gd name="T19" fmla="*/ 99 h 105"/>
                <a:gd name="T20" fmla="*/ 49 w 106"/>
                <a:gd name="T21" fmla="*/ 91 h 105"/>
                <a:gd name="T22" fmla="*/ 105 w 106"/>
                <a:gd name="T23" fmla="*/ 39 h 105"/>
                <a:gd name="T24" fmla="*/ 105 w 106"/>
                <a:gd name="T25" fmla="*/ 37 h 105"/>
                <a:gd name="T26" fmla="*/ 69 w 106"/>
                <a:gd name="T27" fmla="*/ 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105">
                  <a:moveTo>
                    <a:pt x="69" y="1"/>
                  </a:moveTo>
                  <a:cubicBezTo>
                    <a:pt x="68" y="0"/>
                    <a:pt x="67" y="0"/>
                    <a:pt x="67" y="1"/>
                  </a:cubicBezTo>
                  <a:cubicBezTo>
                    <a:pt x="61" y="7"/>
                    <a:pt x="27" y="44"/>
                    <a:pt x="15" y="57"/>
                  </a:cubicBezTo>
                  <a:cubicBezTo>
                    <a:pt x="7" y="65"/>
                    <a:pt x="5" y="81"/>
                    <a:pt x="6" y="90"/>
                  </a:cubicBezTo>
                  <a:cubicBezTo>
                    <a:pt x="6" y="91"/>
                    <a:pt x="6" y="91"/>
                    <a:pt x="6" y="92"/>
                  </a:cubicBezTo>
                  <a:cubicBezTo>
                    <a:pt x="4" y="93"/>
                    <a:pt x="3" y="94"/>
                    <a:pt x="3" y="95"/>
                  </a:cubicBezTo>
                  <a:cubicBezTo>
                    <a:pt x="0" y="98"/>
                    <a:pt x="1" y="102"/>
                    <a:pt x="2" y="103"/>
                  </a:cubicBezTo>
                  <a:cubicBezTo>
                    <a:pt x="3" y="105"/>
                    <a:pt x="8" y="105"/>
                    <a:pt x="10" y="103"/>
                  </a:cubicBezTo>
                  <a:cubicBezTo>
                    <a:pt x="11" y="102"/>
                    <a:pt x="12" y="101"/>
                    <a:pt x="14" y="100"/>
                  </a:cubicBezTo>
                  <a:cubicBezTo>
                    <a:pt x="14" y="99"/>
                    <a:pt x="15" y="99"/>
                    <a:pt x="15" y="99"/>
                  </a:cubicBezTo>
                  <a:cubicBezTo>
                    <a:pt x="24" y="101"/>
                    <a:pt x="41" y="99"/>
                    <a:pt x="49" y="91"/>
                  </a:cubicBezTo>
                  <a:cubicBezTo>
                    <a:pt x="61" y="78"/>
                    <a:pt x="99" y="44"/>
                    <a:pt x="105" y="39"/>
                  </a:cubicBezTo>
                  <a:cubicBezTo>
                    <a:pt x="105" y="38"/>
                    <a:pt x="106" y="38"/>
                    <a:pt x="105" y="37"/>
                  </a:cubicBezTo>
                  <a:cubicBezTo>
                    <a:pt x="96" y="28"/>
                    <a:pt x="78" y="10"/>
                    <a:pt x="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3" name="Freeform 26"/>
            <p:cNvSpPr/>
            <p:nvPr/>
          </p:nvSpPr>
          <p:spPr bwMode="auto">
            <a:xfrm>
              <a:off x="4419601" y="3092450"/>
              <a:ext cx="104775" cy="106363"/>
            </a:xfrm>
            <a:custGeom>
              <a:avLst/>
              <a:gdLst>
                <a:gd name="T0" fmla="*/ 11 w 49"/>
                <a:gd name="T1" fmla="*/ 47 h 50"/>
                <a:gd name="T2" fmla="*/ 2 w 49"/>
                <a:gd name="T3" fmla="*/ 47 h 50"/>
                <a:gd name="T4" fmla="*/ 2 w 49"/>
                <a:gd name="T5" fmla="*/ 47 h 50"/>
                <a:gd name="T6" fmla="*/ 2 w 49"/>
                <a:gd name="T7" fmla="*/ 38 h 50"/>
                <a:gd name="T8" fmla="*/ 37 w 49"/>
                <a:gd name="T9" fmla="*/ 3 h 50"/>
                <a:gd name="T10" fmla="*/ 46 w 49"/>
                <a:gd name="T11" fmla="*/ 3 h 50"/>
                <a:gd name="T12" fmla="*/ 46 w 49"/>
                <a:gd name="T13" fmla="*/ 3 h 50"/>
                <a:gd name="T14" fmla="*/ 46 w 49"/>
                <a:gd name="T15" fmla="*/ 12 h 50"/>
                <a:gd name="T16" fmla="*/ 11 w 49"/>
                <a:gd name="T17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50">
                  <a:moveTo>
                    <a:pt x="11" y="47"/>
                  </a:moveTo>
                  <a:cubicBezTo>
                    <a:pt x="9" y="50"/>
                    <a:pt x="5" y="50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0" y="45"/>
                    <a:pt x="0" y="41"/>
                    <a:pt x="2" y="38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40" y="0"/>
                    <a:pt x="44" y="0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9" y="5"/>
                    <a:pt x="49" y="9"/>
                    <a:pt x="46" y="12"/>
                  </a:cubicBezTo>
                  <a:lnTo>
                    <a:pt x="11" y="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91" name="Group 1490"/>
          <p:cNvGrpSpPr/>
          <p:nvPr/>
        </p:nvGrpSpPr>
        <p:grpSpPr>
          <a:xfrm>
            <a:off x="3703234" y="2139702"/>
            <a:ext cx="166688" cy="332185"/>
            <a:chOff x="5049838" y="2895600"/>
            <a:chExt cx="222250" cy="442913"/>
          </a:xfrm>
          <a:solidFill>
            <a:schemeClr val="accent1"/>
          </a:solidFill>
        </p:grpSpPr>
        <p:sp>
          <p:nvSpPr>
            <p:cNvPr id="34" name="Freeform 27"/>
            <p:cNvSpPr>
              <a:spLocks noEditPoints="1"/>
            </p:cNvSpPr>
            <p:nvPr/>
          </p:nvSpPr>
          <p:spPr bwMode="auto">
            <a:xfrm>
              <a:off x="5049838" y="2895600"/>
              <a:ext cx="222250" cy="442913"/>
            </a:xfrm>
            <a:custGeom>
              <a:avLst/>
              <a:gdLst>
                <a:gd name="T0" fmla="*/ 104 w 105"/>
                <a:gd name="T1" fmla="*/ 103 h 209"/>
                <a:gd name="T2" fmla="*/ 101 w 105"/>
                <a:gd name="T3" fmla="*/ 92 h 209"/>
                <a:gd name="T4" fmla="*/ 99 w 105"/>
                <a:gd name="T5" fmla="*/ 92 h 209"/>
                <a:gd name="T6" fmla="*/ 79 w 105"/>
                <a:gd name="T7" fmla="*/ 62 h 209"/>
                <a:gd name="T8" fmla="*/ 78 w 105"/>
                <a:gd name="T9" fmla="*/ 61 h 209"/>
                <a:gd name="T10" fmla="*/ 78 w 105"/>
                <a:gd name="T11" fmla="*/ 6 h 209"/>
                <a:gd name="T12" fmla="*/ 71 w 105"/>
                <a:gd name="T13" fmla="*/ 0 h 209"/>
                <a:gd name="T14" fmla="*/ 30 w 105"/>
                <a:gd name="T15" fmla="*/ 0 h 209"/>
                <a:gd name="T16" fmla="*/ 23 w 105"/>
                <a:gd name="T17" fmla="*/ 6 h 209"/>
                <a:gd name="T18" fmla="*/ 23 w 105"/>
                <a:gd name="T19" fmla="*/ 61 h 209"/>
                <a:gd name="T20" fmla="*/ 22 w 105"/>
                <a:gd name="T21" fmla="*/ 62 h 209"/>
                <a:gd name="T22" fmla="*/ 0 w 105"/>
                <a:gd name="T23" fmla="*/ 104 h 209"/>
                <a:gd name="T24" fmla="*/ 22 w 105"/>
                <a:gd name="T25" fmla="*/ 145 h 209"/>
                <a:gd name="T26" fmla="*/ 23 w 105"/>
                <a:gd name="T27" fmla="*/ 147 h 209"/>
                <a:gd name="T28" fmla="*/ 23 w 105"/>
                <a:gd name="T29" fmla="*/ 203 h 209"/>
                <a:gd name="T30" fmla="*/ 30 w 105"/>
                <a:gd name="T31" fmla="*/ 209 h 209"/>
                <a:gd name="T32" fmla="*/ 71 w 105"/>
                <a:gd name="T33" fmla="*/ 209 h 209"/>
                <a:gd name="T34" fmla="*/ 78 w 105"/>
                <a:gd name="T35" fmla="*/ 203 h 209"/>
                <a:gd name="T36" fmla="*/ 78 w 105"/>
                <a:gd name="T37" fmla="*/ 147 h 209"/>
                <a:gd name="T38" fmla="*/ 79 w 105"/>
                <a:gd name="T39" fmla="*/ 146 h 209"/>
                <a:gd name="T40" fmla="*/ 100 w 105"/>
                <a:gd name="T41" fmla="*/ 113 h 209"/>
                <a:gd name="T42" fmla="*/ 102 w 105"/>
                <a:gd name="T43" fmla="*/ 112 h 209"/>
                <a:gd name="T44" fmla="*/ 104 w 105"/>
                <a:gd name="T45" fmla="*/ 103 h 209"/>
                <a:gd name="T46" fmla="*/ 33 w 105"/>
                <a:gd name="T47" fmla="*/ 9 h 209"/>
                <a:gd name="T48" fmla="*/ 67 w 105"/>
                <a:gd name="T49" fmla="*/ 9 h 209"/>
                <a:gd name="T50" fmla="*/ 69 w 105"/>
                <a:gd name="T51" fmla="*/ 10 h 209"/>
                <a:gd name="T52" fmla="*/ 69 w 105"/>
                <a:gd name="T53" fmla="*/ 56 h 209"/>
                <a:gd name="T54" fmla="*/ 68 w 105"/>
                <a:gd name="T55" fmla="*/ 57 h 209"/>
                <a:gd name="T56" fmla="*/ 50 w 105"/>
                <a:gd name="T57" fmla="*/ 54 h 209"/>
                <a:gd name="T58" fmla="*/ 32 w 105"/>
                <a:gd name="T59" fmla="*/ 57 h 209"/>
                <a:gd name="T60" fmla="*/ 32 w 105"/>
                <a:gd name="T61" fmla="*/ 56 h 209"/>
                <a:gd name="T62" fmla="*/ 32 w 105"/>
                <a:gd name="T63" fmla="*/ 10 h 209"/>
                <a:gd name="T64" fmla="*/ 33 w 105"/>
                <a:gd name="T65" fmla="*/ 9 h 209"/>
                <a:gd name="T66" fmla="*/ 68 w 105"/>
                <a:gd name="T67" fmla="*/ 200 h 209"/>
                <a:gd name="T68" fmla="*/ 33 w 105"/>
                <a:gd name="T69" fmla="*/ 200 h 209"/>
                <a:gd name="T70" fmla="*/ 32 w 105"/>
                <a:gd name="T71" fmla="*/ 198 h 209"/>
                <a:gd name="T72" fmla="*/ 32 w 105"/>
                <a:gd name="T73" fmla="*/ 152 h 209"/>
                <a:gd name="T74" fmla="*/ 33 w 105"/>
                <a:gd name="T75" fmla="*/ 152 h 209"/>
                <a:gd name="T76" fmla="*/ 50 w 105"/>
                <a:gd name="T77" fmla="*/ 154 h 209"/>
                <a:gd name="T78" fmla="*/ 68 w 105"/>
                <a:gd name="T79" fmla="*/ 151 h 209"/>
                <a:gd name="T80" fmla="*/ 69 w 105"/>
                <a:gd name="T81" fmla="*/ 152 h 209"/>
                <a:gd name="T82" fmla="*/ 69 w 105"/>
                <a:gd name="T83" fmla="*/ 198 h 209"/>
                <a:gd name="T84" fmla="*/ 68 w 105"/>
                <a:gd name="T85" fmla="*/ 200 h 209"/>
                <a:gd name="T86" fmla="*/ 50 w 105"/>
                <a:gd name="T87" fmla="*/ 144 h 209"/>
                <a:gd name="T88" fmla="*/ 10 w 105"/>
                <a:gd name="T89" fmla="*/ 104 h 209"/>
                <a:gd name="T90" fmla="*/ 43 w 105"/>
                <a:gd name="T91" fmla="*/ 64 h 209"/>
                <a:gd name="T92" fmla="*/ 50 w 105"/>
                <a:gd name="T93" fmla="*/ 63 h 209"/>
                <a:gd name="T94" fmla="*/ 58 w 105"/>
                <a:gd name="T95" fmla="*/ 64 h 209"/>
                <a:gd name="T96" fmla="*/ 91 w 105"/>
                <a:gd name="T97" fmla="*/ 104 h 209"/>
                <a:gd name="T98" fmla="*/ 50 w 105"/>
                <a:gd name="T99" fmla="*/ 144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5" h="209">
                  <a:moveTo>
                    <a:pt x="104" y="103"/>
                  </a:moveTo>
                  <a:cubicBezTo>
                    <a:pt x="104" y="97"/>
                    <a:pt x="105" y="92"/>
                    <a:pt x="101" y="92"/>
                  </a:cubicBezTo>
                  <a:cubicBezTo>
                    <a:pt x="100" y="92"/>
                    <a:pt x="99" y="92"/>
                    <a:pt x="99" y="92"/>
                  </a:cubicBezTo>
                  <a:cubicBezTo>
                    <a:pt x="96" y="79"/>
                    <a:pt x="89" y="69"/>
                    <a:pt x="79" y="62"/>
                  </a:cubicBezTo>
                  <a:cubicBezTo>
                    <a:pt x="78" y="62"/>
                    <a:pt x="78" y="62"/>
                    <a:pt x="78" y="61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0"/>
                    <a:pt x="7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5" y="0"/>
                    <a:pt x="23" y="3"/>
                    <a:pt x="23" y="6"/>
                  </a:cubicBezTo>
                  <a:cubicBezTo>
                    <a:pt x="23" y="6"/>
                    <a:pt x="23" y="58"/>
                    <a:pt x="23" y="61"/>
                  </a:cubicBezTo>
                  <a:cubicBezTo>
                    <a:pt x="23" y="62"/>
                    <a:pt x="22" y="62"/>
                    <a:pt x="22" y="62"/>
                  </a:cubicBezTo>
                  <a:cubicBezTo>
                    <a:pt x="9" y="71"/>
                    <a:pt x="0" y="87"/>
                    <a:pt x="0" y="104"/>
                  </a:cubicBezTo>
                  <a:cubicBezTo>
                    <a:pt x="0" y="121"/>
                    <a:pt x="9" y="136"/>
                    <a:pt x="22" y="145"/>
                  </a:cubicBezTo>
                  <a:cubicBezTo>
                    <a:pt x="23" y="146"/>
                    <a:pt x="23" y="147"/>
                    <a:pt x="23" y="147"/>
                  </a:cubicBezTo>
                  <a:cubicBezTo>
                    <a:pt x="23" y="203"/>
                    <a:pt x="23" y="203"/>
                    <a:pt x="23" y="203"/>
                  </a:cubicBezTo>
                  <a:cubicBezTo>
                    <a:pt x="23" y="206"/>
                    <a:pt x="25" y="209"/>
                    <a:pt x="30" y="209"/>
                  </a:cubicBezTo>
                  <a:cubicBezTo>
                    <a:pt x="71" y="209"/>
                    <a:pt x="71" y="209"/>
                    <a:pt x="71" y="209"/>
                  </a:cubicBezTo>
                  <a:cubicBezTo>
                    <a:pt x="75" y="209"/>
                    <a:pt x="78" y="206"/>
                    <a:pt x="78" y="203"/>
                  </a:cubicBezTo>
                  <a:cubicBezTo>
                    <a:pt x="78" y="147"/>
                    <a:pt x="78" y="147"/>
                    <a:pt x="78" y="147"/>
                  </a:cubicBezTo>
                  <a:cubicBezTo>
                    <a:pt x="78" y="146"/>
                    <a:pt x="78" y="146"/>
                    <a:pt x="79" y="146"/>
                  </a:cubicBezTo>
                  <a:cubicBezTo>
                    <a:pt x="90" y="138"/>
                    <a:pt x="97" y="127"/>
                    <a:pt x="100" y="113"/>
                  </a:cubicBezTo>
                  <a:cubicBezTo>
                    <a:pt x="100" y="112"/>
                    <a:pt x="102" y="112"/>
                    <a:pt x="102" y="112"/>
                  </a:cubicBezTo>
                  <a:cubicBezTo>
                    <a:pt x="105" y="112"/>
                    <a:pt x="104" y="108"/>
                    <a:pt x="104" y="103"/>
                  </a:cubicBezTo>
                  <a:close/>
                  <a:moveTo>
                    <a:pt x="33" y="9"/>
                  </a:moveTo>
                  <a:cubicBezTo>
                    <a:pt x="42" y="9"/>
                    <a:pt x="58" y="9"/>
                    <a:pt x="67" y="9"/>
                  </a:cubicBezTo>
                  <a:cubicBezTo>
                    <a:pt x="69" y="9"/>
                    <a:pt x="69" y="10"/>
                    <a:pt x="69" y="10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7"/>
                    <a:pt x="68" y="57"/>
                    <a:pt x="68" y="57"/>
                  </a:cubicBezTo>
                  <a:cubicBezTo>
                    <a:pt x="62" y="55"/>
                    <a:pt x="57" y="54"/>
                    <a:pt x="50" y="54"/>
                  </a:cubicBezTo>
                  <a:cubicBezTo>
                    <a:pt x="44" y="54"/>
                    <a:pt x="38" y="55"/>
                    <a:pt x="32" y="57"/>
                  </a:cubicBezTo>
                  <a:cubicBezTo>
                    <a:pt x="32" y="57"/>
                    <a:pt x="32" y="57"/>
                    <a:pt x="32" y="56"/>
                  </a:cubicBezTo>
                  <a:cubicBezTo>
                    <a:pt x="32" y="47"/>
                    <a:pt x="32" y="10"/>
                    <a:pt x="32" y="10"/>
                  </a:cubicBezTo>
                  <a:cubicBezTo>
                    <a:pt x="32" y="10"/>
                    <a:pt x="32" y="9"/>
                    <a:pt x="33" y="9"/>
                  </a:cubicBezTo>
                  <a:close/>
                  <a:moveTo>
                    <a:pt x="68" y="200"/>
                  </a:moveTo>
                  <a:cubicBezTo>
                    <a:pt x="59" y="200"/>
                    <a:pt x="42" y="200"/>
                    <a:pt x="33" y="200"/>
                  </a:cubicBezTo>
                  <a:cubicBezTo>
                    <a:pt x="32" y="200"/>
                    <a:pt x="32" y="198"/>
                    <a:pt x="32" y="198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1"/>
                    <a:pt x="32" y="151"/>
                    <a:pt x="33" y="152"/>
                  </a:cubicBezTo>
                  <a:cubicBezTo>
                    <a:pt x="38" y="153"/>
                    <a:pt x="44" y="154"/>
                    <a:pt x="50" y="154"/>
                  </a:cubicBezTo>
                  <a:cubicBezTo>
                    <a:pt x="57" y="154"/>
                    <a:pt x="63" y="153"/>
                    <a:pt x="68" y="151"/>
                  </a:cubicBezTo>
                  <a:cubicBezTo>
                    <a:pt x="69" y="151"/>
                    <a:pt x="69" y="151"/>
                    <a:pt x="69" y="152"/>
                  </a:cubicBezTo>
                  <a:cubicBezTo>
                    <a:pt x="69" y="198"/>
                    <a:pt x="69" y="198"/>
                    <a:pt x="69" y="198"/>
                  </a:cubicBezTo>
                  <a:cubicBezTo>
                    <a:pt x="69" y="198"/>
                    <a:pt x="69" y="200"/>
                    <a:pt x="68" y="200"/>
                  </a:cubicBezTo>
                  <a:close/>
                  <a:moveTo>
                    <a:pt x="50" y="144"/>
                  </a:moveTo>
                  <a:cubicBezTo>
                    <a:pt x="28" y="144"/>
                    <a:pt x="10" y="126"/>
                    <a:pt x="10" y="104"/>
                  </a:cubicBezTo>
                  <a:cubicBezTo>
                    <a:pt x="10" y="84"/>
                    <a:pt x="24" y="67"/>
                    <a:pt x="43" y="64"/>
                  </a:cubicBezTo>
                  <a:cubicBezTo>
                    <a:pt x="46" y="63"/>
                    <a:pt x="48" y="63"/>
                    <a:pt x="50" y="63"/>
                  </a:cubicBezTo>
                  <a:cubicBezTo>
                    <a:pt x="53" y="63"/>
                    <a:pt x="55" y="63"/>
                    <a:pt x="58" y="64"/>
                  </a:cubicBezTo>
                  <a:cubicBezTo>
                    <a:pt x="77" y="67"/>
                    <a:pt x="91" y="84"/>
                    <a:pt x="91" y="104"/>
                  </a:cubicBezTo>
                  <a:cubicBezTo>
                    <a:pt x="91" y="126"/>
                    <a:pt x="73" y="144"/>
                    <a:pt x="50" y="1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5" name="Freeform 28"/>
            <p:cNvSpPr/>
            <p:nvPr/>
          </p:nvSpPr>
          <p:spPr bwMode="auto">
            <a:xfrm>
              <a:off x="5102226" y="3070225"/>
              <a:ext cx="117475" cy="68263"/>
            </a:xfrm>
            <a:custGeom>
              <a:avLst/>
              <a:gdLst>
                <a:gd name="T0" fmla="*/ 50 w 55"/>
                <a:gd name="T1" fmla="*/ 1 h 32"/>
                <a:gd name="T2" fmla="*/ 28 w 55"/>
                <a:gd name="T3" fmla="*/ 20 h 32"/>
                <a:gd name="T4" fmla="*/ 28 w 55"/>
                <a:gd name="T5" fmla="*/ 20 h 32"/>
                <a:gd name="T6" fmla="*/ 25 w 55"/>
                <a:gd name="T7" fmla="*/ 20 h 32"/>
                <a:gd name="T8" fmla="*/ 22 w 55"/>
                <a:gd name="T9" fmla="*/ 21 h 32"/>
                <a:gd name="T10" fmla="*/ 21 w 55"/>
                <a:gd name="T11" fmla="*/ 21 h 32"/>
                <a:gd name="T12" fmla="*/ 6 w 55"/>
                <a:gd name="T13" fmla="*/ 15 h 32"/>
                <a:gd name="T14" fmla="*/ 1 w 55"/>
                <a:gd name="T15" fmla="*/ 17 h 32"/>
                <a:gd name="T16" fmla="*/ 3 w 55"/>
                <a:gd name="T17" fmla="*/ 22 h 32"/>
                <a:gd name="T18" fmla="*/ 21 w 55"/>
                <a:gd name="T19" fmla="*/ 30 h 32"/>
                <a:gd name="T20" fmla="*/ 21 w 55"/>
                <a:gd name="T21" fmla="*/ 30 h 32"/>
                <a:gd name="T22" fmla="*/ 23 w 55"/>
                <a:gd name="T23" fmla="*/ 32 h 32"/>
                <a:gd name="T24" fmla="*/ 27 w 55"/>
                <a:gd name="T25" fmla="*/ 32 h 32"/>
                <a:gd name="T26" fmla="*/ 31 w 55"/>
                <a:gd name="T27" fmla="*/ 26 h 32"/>
                <a:gd name="T28" fmla="*/ 32 w 55"/>
                <a:gd name="T29" fmla="*/ 25 h 32"/>
                <a:gd name="T30" fmla="*/ 54 w 55"/>
                <a:gd name="T31" fmla="*/ 5 h 32"/>
                <a:gd name="T32" fmla="*/ 54 w 55"/>
                <a:gd name="T33" fmla="*/ 1 h 32"/>
                <a:gd name="T34" fmla="*/ 50 w 55"/>
                <a:gd name="T3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32">
                  <a:moveTo>
                    <a:pt x="50" y="1"/>
                  </a:moveTo>
                  <a:cubicBezTo>
                    <a:pt x="28" y="20"/>
                    <a:pt x="28" y="20"/>
                    <a:pt x="28" y="20"/>
                  </a:cubicBezTo>
                  <a:cubicBezTo>
                    <a:pt x="28" y="21"/>
                    <a:pt x="28" y="20"/>
                    <a:pt x="28" y="20"/>
                  </a:cubicBezTo>
                  <a:cubicBezTo>
                    <a:pt x="27" y="20"/>
                    <a:pt x="26" y="20"/>
                    <a:pt x="25" y="20"/>
                  </a:cubicBezTo>
                  <a:cubicBezTo>
                    <a:pt x="24" y="20"/>
                    <a:pt x="23" y="20"/>
                    <a:pt x="22" y="21"/>
                  </a:cubicBezTo>
                  <a:cubicBezTo>
                    <a:pt x="22" y="21"/>
                    <a:pt x="21" y="22"/>
                    <a:pt x="21" y="21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4"/>
                    <a:pt x="2" y="15"/>
                    <a:pt x="1" y="17"/>
                  </a:cubicBezTo>
                  <a:cubicBezTo>
                    <a:pt x="0" y="19"/>
                    <a:pt x="1" y="22"/>
                    <a:pt x="3" y="22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2" y="31"/>
                    <a:pt x="22" y="31"/>
                    <a:pt x="23" y="32"/>
                  </a:cubicBezTo>
                  <a:cubicBezTo>
                    <a:pt x="25" y="32"/>
                    <a:pt x="26" y="32"/>
                    <a:pt x="27" y="32"/>
                  </a:cubicBezTo>
                  <a:cubicBezTo>
                    <a:pt x="30" y="31"/>
                    <a:pt x="31" y="29"/>
                    <a:pt x="31" y="26"/>
                  </a:cubicBezTo>
                  <a:cubicBezTo>
                    <a:pt x="31" y="26"/>
                    <a:pt x="31" y="25"/>
                    <a:pt x="32" y="2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5" y="4"/>
                    <a:pt x="55" y="2"/>
                    <a:pt x="54" y="1"/>
                  </a:cubicBezTo>
                  <a:cubicBezTo>
                    <a:pt x="53" y="0"/>
                    <a:pt x="51" y="0"/>
                    <a:pt x="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93" name="Group 1492"/>
          <p:cNvGrpSpPr/>
          <p:nvPr/>
        </p:nvGrpSpPr>
        <p:grpSpPr>
          <a:xfrm>
            <a:off x="1464145" y="2683111"/>
            <a:ext cx="291162" cy="368012"/>
            <a:chOff x="1971676" y="3683000"/>
            <a:chExt cx="427038" cy="539751"/>
          </a:xfrm>
          <a:solidFill>
            <a:schemeClr val="accent1"/>
          </a:solidFill>
        </p:grpSpPr>
        <p:sp>
          <p:nvSpPr>
            <p:cNvPr id="36" name="Freeform 29"/>
            <p:cNvSpPr/>
            <p:nvPr/>
          </p:nvSpPr>
          <p:spPr bwMode="auto">
            <a:xfrm>
              <a:off x="1971676" y="3751263"/>
              <a:ext cx="427038" cy="471488"/>
            </a:xfrm>
            <a:custGeom>
              <a:avLst/>
              <a:gdLst>
                <a:gd name="T0" fmla="*/ 195 w 202"/>
                <a:gd name="T1" fmla="*/ 0 h 223"/>
                <a:gd name="T2" fmla="*/ 160 w 202"/>
                <a:gd name="T3" fmla="*/ 0 h 223"/>
                <a:gd name="T4" fmla="*/ 158 w 202"/>
                <a:gd name="T5" fmla="*/ 1 h 223"/>
                <a:gd name="T6" fmla="*/ 157 w 202"/>
                <a:gd name="T7" fmla="*/ 13 h 223"/>
                <a:gd name="T8" fmla="*/ 158 w 202"/>
                <a:gd name="T9" fmla="*/ 14 h 223"/>
                <a:gd name="T10" fmla="*/ 181 w 202"/>
                <a:gd name="T11" fmla="*/ 14 h 223"/>
                <a:gd name="T12" fmla="*/ 188 w 202"/>
                <a:gd name="T13" fmla="*/ 21 h 223"/>
                <a:gd name="T14" fmla="*/ 188 w 202"/>
                <a:gd name="T15" fmla="*/ 202 h 223"/>
                <a:gd name="T16" fmla="*/ 181 w 202"/>
                <a:gd name="T17" fmla="*/ 209 h 223"/>
                <a:gd name="T18" fmla="*/ 21 w 202"/>
                <a:gd name="T19" fmla="*/ 209 h 223"/>
                <a:gd name="T20" fmla="*/ 14 w 202"/>
                <a:gd name="T21" fmla="*/ 202 h 223"/>
                <a:gd name="T22" fmla="*/ 14 w 202"/>
                <a:gd name="T23" fmla="*/ 21 h 223"/>
                <a:gd name="T24" fmla="*/ 21 w 202"/>
                <a:gd name="T25" fmla="*/ 14 h 223"/>
                <a:gd name="T26" fmla="*/ 45 w 202"/>
                <a:gd name="T27" fmla="*/ 14 h 223"/>
                <a:gd name="T28" fmla="*/ 46 w 202"/>
                <a:gd name="T29" fmla="*/ 13 h 223"/>
                <a:gd name="T30" fmla="*/ 44 w 202"/>
                <a:gd name="T31" fmla="*/ 1 h 223"/>
                <a:gd name="T32" fmla="*/ 43 w 202"/>
                <a:gd name="T33" fmla="*/ 0 h 223"/>
                <a:gd name="T34" fmla="*/ 7 w 202"/>
                <a:gd name="T35" fmla="*/ 0 h 223"/>
                <a:gd name="T36" fmla="*/ 0 w 202"/>
                <a:gd name="T37" fmla="*/ 7 h 223"/>
                <a:gd name="T38" fmla="*/ 0 w 202"/>
                <a:gd name="T39" fmla="*/ 216 h 223"/>
                <a:gd name="T40" fmla="*/ 7 w 202"/>
                <a:gd name="T41" fmla="*/ 223 h 223"/>
                <a:gd name="T42" fmla="*/ 195 w 202"/>
                <a:gd name="T43" fmla="*/ 223 h 223"/>
                <a:gd name="T44" fmla="*/ 202 w 202"/>
                <a:gd name="T45" fmla="*/ 216 h 223"/>
                <a:gd name="T46" fmla="*/ 202 w 202"/>
                <a:gd name="T47" fmla="*/ 7 h 223"/>
                <a:gd name="T48" fmla="*/ 195 w 202"/>
                <a:gd name="T4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223">
                  <a:moveTo>
                    <a:pt x="195" y="0"/>
                  </a:moveTo>
                  <a:cubicBezTo>
                    <a:pt x="195" y="0"/>
                    <a:pt x="171" y="0"/>
                    <a:pt x="160" y="0"/>
                  </a:cubicBezTo>
                  <a:cubicBezTo>
                    <a:pt x="158" y="0"/>
                    <a:pt x="158" y="1"/>
                    <a:pt x="158" y="1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7" y="13"/>
                    <a:pt x="156" y="14"/>
                    <a:pt x="158" y="14"/>
                  </a:cubicBezTo>
                  <a:cubicBezTo>
                    <a:pt x="166" y="14"/>
                    <a:pt x="181" y="14"/>
                    <a:pt x="181" y="14"/>
                  </a:cubicBezTo>
                  <a:cubicBezTo>
                    <a:pt x="185" y="14"/>
                    <a:pt x="188" y="17"/>
                    <a:pt x="188" y="21"/>
                  </a:cubicBezTo>
                  <a:cubicBezTo>
                    <a:pt x="188" y="202"/>
                    <a:pt x="188" y="202"/>
                    <a:pt x="188" y="202"/>
                  </a:cubicBezTo>
                  <a:cubicBezTo>
                    <a:pt x="188" y="206"/>
                    <a:pt x="185" y="209"/>
                    <a:pt x="181" y="209"/>
                  </a:cubicBezTo>
                  <a:cubicBezTo>
                    <a:pt x="21" y="209"/>
                    <a:pt x="21" y="209"/>
                    <a:pt x="21" y="209"/>
                  </a:cubicBezTo>
                  <a:cubicBezTo>
                    <a:pt x="17" y="209"/>
                    <a:pt x="14" y="206"/>
                    <a:pt x="14" y="20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17"/>
                    <a:pt x="17" y="14"/>
                    <a:pt x="21" y="14"/>
                  </a:cubicBezTo>
                  <a:cubicBezTo>
                    <a:pt x="21" y="14"/>
                    <a:pt x="37" y="14"/>
                    <a:pt x="45" y="14"/>
                  </a:cubicBezTo>
                  <a:cubicBezTo>
                    <a:pt x="46" y="14"/>
                    <a:pt x="46" y="13"/>
                    <a:pt x="46" y="13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0"/>
                    <a:pt x="43" y="0"/>
                  </a:cubicBezTo>
                  <a:cubicBezTo>
                    <a:pt x="32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0" y="220"/>
                    <a:pt x="3" y="223"/>
                    <a:pt x="7" y="223"/>
                  </a:cubicBezTo>
                  <a:cubicBezTo>
                    <a:pt x="195" y="223"/>
                    <a:pt x="195" y="223"/>
                    <a:pt x="195" y="223"/>
                  </a:cubicBezTo>
                  <a:cubicBezTo>
                    <a:pt x="199" y="223"/>
                    <a:pt x="202" y="220"/>
                    <a:pt x="202" y="216"/>
                  </a:cubicBezTo>
                  <a:cubicBezTo>
                    <a:pt x="202" y="7"/>
                    <a:pt x="202" y="7"/>
                    <a:pt x="202" y="7"/>
                  </a:cubicBezTo>
                  <a:cubicBezTo>
                    <a:pt x="202" y="3"/>
                    <a:pt x="199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2093913" y="3683000"/>
              <a:ext cx="182563" cy="115888"/>
            </a:xfrm>
            <a:custGeom>
              <a:avLst/>
              <a:gdLst>
                <a:gd name="T0" fmla="*/ 82 w 86"/>
                <a:gd name="T1" fmla="*/ 21 h 55"/>
                <a:gd name="T2" fmla="*/ 68 w 86"/>
                <a:gd name="T3" fmla="*/ 21 h 55"/>
                <a:gd name="T4" fmla="*/ 67 w 86"/>
                <a:gd name="T5" fmla="*/ 19 h 55"/>
                <a:gd name="T6" fmla="*/ 43 w 86"/>
                <a:gd name="T7" fmla="*/ 0 h 55"/>
                <a:gd name="T8" fmla="*/ 20 w 86"/>
                <a:gd name="T9" fmla="*/ 18 h 55"/>
                <a:gd name="T10" fmla="*/ 18 w 86"/>
                <a:gd name="T11" fmla="*/ 21 h 55"/>
                <a:gd name="T12" fmla="*/ 4 w 86"/>
                <a:gd name="T13" fmla="*/ 21 h 55"/>
                <a:gd name="T14" fmla="*/ 0 w 86"/>
                <a:gd name="T15" fmla="*/ 25 h 55"/>
                <a:gd name="T16" fmla="*/ 4 w 86"/>
                <a:gd name="T17" fmla="*/ 51 h 55"/>
                <a:gd name="T18" fmla="*/ 9 w 86"/>
                <a:gd name="T19" fmla="*/ 55 h 55"/>
                <a:gd name="T20" fmla="*/ 77 w 86"/>
                <a:gd name="T21" fmla="*/ 55 h 55"/>
                <a:gd name="T22" fmla="*/ 82 w 86"/>
                <a:gd name="T23" fmla="*/ 51 h 55"/>
                <a:gd name="T24" fmla="*/ 86 w 86"/>
                <a:gd name="T25" fmla="*/ 25 h 55"/>
                <a:gd name="T26" fmla="*/ 82 w 86"/>
                <a:gd name="T27" fmla="*/ 21 h 55"/>
                <a:gd name="T28" fmla="*/ 43 w 86"/>
                <a:gd name="T29" fmla="*/ 27 h 55"/>
                <a:gd name="T30" fmla="*/ 36 w 86"/>
                <a:gd name="T31" fmla="*/ 19 h 55"/>
                <a:gd name="T32" fmla="*/ 43 w 86"/>
                <a:gd name="T33" fmla="*/ 12 h 55"/>
                <a:gd name="T34" fmla="*/ 50 w 86"/>
                <a:gd name="T35" fmla="*/ 19 h 55"/>
                <a:gd name="T36" fmla="*/ 43 w 86"/>
                <a:gd name="T37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55">
                  <a:moveTo>
                    <a:pt x="82" y="21"/>
                  </a:moveTo>
                  <a:cubicBezTo>
                    <a:pt x="68" y="21"/>
                    <a:pt x="68" y="21"/>
                    <a:pt x="68" y="21"/>
                  </a:cubicBezTo>
                  <a:cubicBezTo>
                    <a:pt x="67" y="21"/>
                    <a:pt x="67" y="19"/>
                    <a:pt x="67" y="19"/>
                  </a:cubicBezTo>
                  <a:cubicBezTo>
                    <a:pt x="64" y="8"/>
                    <a:pt x="55" y="0"/>
                    <a:pt x="43" y="0"/>
                  </a:cubicBezTo>
                  <a:cubicBezTo>
                    <a:pt x="32" y="0"/>
                    <a:pt x="22" y="8"/>
                    <a:pt x="20" y="18"/>
                  </a:cubicBezTo>
                  <a:cubicBezTo>
                    <a:pt x="19" y="19"/>
                    <a:pt x="20" y="21"/>
                    <a:pt x="18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2" y="21"/>
                    <a:pt x="0" y="23"/>
                    <a:pt x="0" y="2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4"/>
                    <a:pt x="6" y="55"/>
                    <a:pt x="9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80" y="55"/>
                    <a:pt x="82" y="54"/>
                    <a:pt x="82" y="51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6" y="23"/>
                    <a:pt x="85" y="21"/>
                    <a:pt x="82" y="21"/>
                  </a:cubicBezTo>
                  <a:close/>
                  <a:moveTo>
                    <a:pt x="43" y="27"/>
                  </a:moveTo>
                  <a:cubicBezTo>
                    <a:pt x="39" y="27"/>
                    <a:pt x="36" y="23"/>
                    <a:pt x="36" y="19"/>
                  </a:cubicBezTo>
                  <a:cubicBezTo>
                    <a:pt x="36" y="15"/>
                    <a:pt x="39" y="12"/>
                    <a:pt x="43" y="12"/>
                  </a:cubicBezTo>
                  <a:cubicBezTo>
                    <a:pt x="47" y="12"/>
                    <a:pt x="50" y="15"/>
                    <a:pt x="50" y="19"/>
                  </a:cubicBezTo>
                  <a:cubicBezTo>
                    <a:pt x="50" y="23"/>
                    <a:pt x="47" y="27"/>
                    <a:pt x="43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8" name="Freeform 31"/>
            <p:cNvSpPr/>
            <p:nvPr/>
          </p:nvSpPr>
          <p:spPr bwMode="auto">
            <a:xfrm>
              <a:off x="2044701" y="3867150"/>
              <a:ext cx="174625" cy="23813"/>
            </a:xfrm>
            <a:custGeom>
              <a:avLst/>
              <a:gdLst>
                <a:gd name="T0" fmla="*/ 82 w 82"/>
                <a:gd name="T1" fmla="*/ 8 h 11"/>
                <a:gd name="T2" fmla="*/ 79 w 82"/>
                <a:gd name="T3" fmla="*/ 11 h 11"/>
                <a:gd name="T4" fmla="*/ 3 w 82"/>
                <a:gd name="T5" fmla="*/ 11 h 11"/>
                <a:gd name="T6" fmla="*/ 0 w 82"/>
                <a:gd name="T7" fmla="*/ 8 h 11"/>
                <a:gd name="T8" fmla="*/ 0 w 82"/>
                <a:gd name="T9" fmla="*/ 2 h 11"/>
                <a:gd name="T10" fmla="*/ 3 w 82"/>
                <a:gd name="T11" fmla="*/ 0 h 11"/>
                <a:gd name="T12" fmla="*/ 79 w 82"/>
                <a:gd name="T13" fmla="*/ 0 h 11"/>
                <a:gd name="T14" fmla="*/ 82 w 82"/>
                <a:gd name="T15" fmla="*/ 2 h 11"/>
                <a:gd name="T16" fmla="*/ 82 w 82"/>
                <a:gd name="T1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11">
                  <a:moveTo>
                    <a:pt x="82" y="8"/>
                  </a:moveTo>
                  <a:cubicBezTo>
                    <a:pt x="82" y="10"/>
                    <a:pt x="81" y="11"/>
                    <a:pt x="79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0"/>
                    <a:pt x="82" y="1"/>
                    <a:pt x="82" y="2"/>
                  </a:cubicBezTo>
                  <a:cubicBezTo>
                    <a:pt x="82" y="8"/>
                    <a:pt x="82" y="8"/>
                    <a:pt x="82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9" name="Freeform 32"/>
            <p:cNvSpPr/>
            <p:nvPr/>
          </p:nvSpPr>
          <p:spPr bwMode="auto">
            <a:xfrm>
              <a:off x="2263776" y="3849688"/>
              <a:ext cx="71438" cy="55563"/>
            </a:xfrm>
            <a:custGeom>
              <a:avLst/>
              <a:gdLst>
                <a:gd name="T0" fmla="*/ 16 w 34"/>
                <a:gd name="T1" fmla="*/ 25 h 26"/>
                <a:gd name="T2" fmla="*/ 12 w 34"/>
                <a:gd name="T3" fmla="*/ 25 h 26"/>
                <a:gd name="T4" fmla="*/ 1 w 34"/>
                <a:gd name="T5" fmla="*/ 14 h 26"/>
                <a:gd name="T6" fmla="*/ 1 w 34"/>
                <a:gd name="T7" fmla="*/ 10 h 26"/>
                <a:gd name="T8" fmla="*/ 4 w 34"/>
                <a:gd name="T9" fmla="*/ 7 h 26"/>
                <a:gd name="T10" fmla="*/ 8 w 34"/>
                <a:gd name="T11" fmla="*/ 7 h 26"/>
                <a:gd name="T12" fmla="*/ 12 w 34"/>
                <a:gd name="T13" fmla="*/ 11 h 26"/>
                <a:gd name="T14" fmla="*/ 16 w 34"/>
                <a:gd name="T15" fmla="*/ 11 h 26"/>
                <a:gd name="T16" fmla="*/ 26 w 34"/>
                <a:gd name="T17" fmla="*/ 2 h 26"/>
                <a:gd name="T18" fmla="*/ 30 w 34"/>
                <a:gd name="T19" fmla="*/ 2 h 26"/>
                <a:gd name="T20" fmla="*/ 33 w 34"/>
                <a:gd name="T21" fmla="*/ 4 h 26"/>
                <a:gd name="T22" fmla="*/ 33 w 34"/>
                <a:gd name="T23" fmla="*/ 9 h 26"/>
                <a:gd name="T24" fmla="*/ 16 w 34"/>
                <a:gd name="T2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6">
                  <a:moveTo>
                    <a:pt x="16" y="25"/>
                  </a:moveTo>
                  <a:cubicBezTo>
                    <a:pt x="15" y="26"/>
                    <a:pt x="13" y="26"/>
                    <a:pt x="12" y="2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3"/>
                    <a:pt x="0" y="11"/>
                    <a:pt x="1" y="1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7" y="6"/>
                    <a:pt x="8" y="7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2"/>
                    <a:pt x="15" y="12"/>
                    <a:pt x="16" y="1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0"/>
                    <a:pt x="29" y="0"/>
                    <a:pt x="30" y="2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6"/>
                    <a:pt x="34" y="8"/>
                    <a:pt x="33" y="9"/>
                  </a:cubicBezTo>
                  <a:lnTo>
                    <a:pt x="16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40" name="Freeform 33"/>
            <p:cNvSpPr/>
            <p:nvPr/>
          </p:nvSpPr>
          <p:spPr bwMode="auto">
            <a:xfrm>
              <a:off x="2044701" y="3949700"/>
              <a:ext cx="174625" cy="25400"/>
            </a:xfrm>
            <a:custGeom>
              <a:avLst/>
              <a:gdLst>
                <a:gd name="T0" fmla="*/ 82 w 82"/>
                <a:gd name="T1" fmla="*/ 9 h 12"/>
                <a:gd name="T2" fmla="*/ 79 w 82"/>
                <a:gd name="T3" fmla="*/ 12 h 12"/>
                <a:gd name="T4" fmla="*/ 3 w 82"/>
                <a:gd name="T5" fmla="*/ 12 h 12"/>
                <a:gd name="T6" fmla="*/ 0 w 82"/>
                <a:gd name="T7" fmla="*/ 9 h 12"/>
                <a:gd name="T8" fmla="*/ 0 w 82"/>
                <a:gd name="T9" fmla="*/ 3 h 12"/>
                <a:gd name="T10" fmla="*/ 3 w 82"/>
                <a:gd name="T11" fmla="*/ 0 h 12"/>
                <a:gd name="T12" fmla="*/ 79 w 82"/>
                <a:gd name="T13" fmla="*/ 0 h 12"/>
                <a:gd name="T14" fmla="*/ 82 w 82"/>
                <a:gd name="T15" fmla="*/ 3 h 12"/>
                <a:gd name="T16" fmla="*/ 82 w 82"/>
                <a:gd name="T1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12">
                  <a:moveTo>
                    <a:pt x="82" y="9"/>
                  </a:moveTo>
                  <a:cubicBezTo>
                    <a:pt x="82" y="10"/>
                    <a:pt x="81" y="12"/>
                    <a:pt x="79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" y="12"/>
                    <a:pt x="0" y="10"/>
                    <a:pt x="0" y="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0"/>
                    <a:pt x="82" y="1"/>
                    <a:pt x="82" y="3"/>
                  </a:cubicBezTo>
                  <a:cubicBezTo>
                    <a:pt x="82" y="9"/>
                    <a:pt x="82" y="9"/>
                    <a:pt x="82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41" name="Freeform 34"/>
            <p:cNvSpPr/>
            <p:nvPr/>
          </p:nvSpPr>
          <p:spPr bwMode="auto">
            <a:xfrm>
              <a:off x="2263776" y="3935413"/>
              <a:ext cx="71438" cy="55563"/>
            </a:xfrm>
            <a:custGeom>
              <a:avLst/>
              <a:gdLst>
                <a:gd name="T0" fmla="*/ 16 w 34"/>
                <a:gd name="T1" fmla="*/ 25 h 26"/>
                <a:gd name="T2" fmla="*/ 12 w 34"/>
                <a:gd name="T3" fmla="*/ 25 h 26"/>
                <a:gd name="T4" fmla="*/ 1 w 34"/>
                <a:gd name="T5" fmla="*/ 14 h 26"/>
                <a:gd name="T6" fmla="*/ 1 w 34"/>
                <a:gd name="T7" fmla="*/ 9 h 26"/>
                <a:gd name="T8" fmla="*/ 4 w 34"/>
                <a:gd name="T9" fmla="*/ 6 h 26"/>
                <a:gd name="T10" fmla="*/ 8 w 34"/>
                <a:gd name="T11" fmla="*/ 6 h 26"/>
                <a:gd name="T12" fmla="*/ 12 w 34"/>
                <a:gd name="T13" fmla="*/ 10 h 26"/>
                <a:gd name="T14" fmla="*/ 16 w 34"/>
                <a:gd name="T15" fmla="*/ 10 h 26"/>
                <a:gd name="T16" fmla="*/ 26 w 34"/>
                <a:gd name="T17" fmla="*/ 1 h 26"/>
                <a:gd name="T18" fmla="*/ 30 w 34"/>
                <a:gd name="T19" fmla="*/ 1 h 26"/>
                <a:gd name="T20" fmla="*/ 33 w 34"/>
                <a:gd name="T21" fmla="*/ 4 h 26"/>
                <a:gd name="T22" fmla="*/ 33 w 34"/>
                <a:gd name="T23" fmla="*/ 8 h 26"/>
                <a:gd name="T24" fmla="*/ 16 w 34"/>
                <a:gd name="T2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6">
                  <a:moveTo>
                    <a:pt x="16" y="25"/>
                  </a:moveTo>
                  <a:cubicBezTo>
                    <a:pt x="15" y="26"/>
                    <a:pt x="13" y="26"/>
                    <a:pt x="12" y="2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2"/>
                    <a:pt x="0" y="11"/>
                    <a:pt x="1" y="9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7" y="5"/>
                    <a:pt x="8" y="6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2"/>
                    <a:pt x="15" y="12"/>
                    <a:pt x="16" y="1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0"/>
                    <a:pt x="29" y="0"/>
                    <a:pt x="30" y="1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5"/>
                    <a:pt x="34" y="7"/>
                    <a:pt x="33" y="8"/>
                  </a:cubicBezTo>
                  <a:lnTo>
                    <a:pt x="16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42" name="Freeform 35"/>
            <p:cNvSpPr/>
            <p:nvPr/>
          </p:nvSpPr>
          <p:spPr bwMode="auto">
            <a:xfrm>
              <a:off x="2044701" y="4035425"/>
              <a:ext cx="125413" cy="22225"/>
            </a:xfrm>
            <a:custGeom>
              <a:avLst/>
              <a:gdLst>
                <a:gd name="T0" fmla="*/ 59 w 59"/>
                <a:gd name="T1" fmla="*/ 8 h 11"/>
                <a:gd name="T2" fmla="*/ 56 w 59"/>
                <a:gd name="T3" fmla="*/ 11 h 11"/>
                <a:gd name="T4" fmla="*/ 3 w 59"/>
                <a:gd name="T5" fmla="*/ 11 h 11"/>
                <a:gd name="T6" fmla="*/ 0 w 59"/>
                <a:gd name="T7" fmla="*/ 8 h 11"/>
                <a:gd name="T8" fmla="*/ 0 w 59"/>
                <a:gd name="T9" fmla="*/ 2 h 11"/>
                <a:gd name="T10" fmla="*/ 3 w 59"/>
                <a:gd name="T11" fmla="*/ 0 h 11"/>
                <a:gd name="T12" fmla="*/ 56 w 59"/>
                <a:gd name="T13" fmla="*/ 0 h 11"/>
                <a:gd name="T14" fmla="*/ 59 w 59"/>
                <a:gd name="T15" fmla="*/ 2 h 11"/>
                <a:gd name="T16" fmla="*/ 59 w 59"/>
                <a:gd name="T1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1">
                  <a:moveTo>
                    <a:pt x="59" y="8"/>
                  </a:moveTo>
                  <a:cubicBezTo>
                    <a:pt x="59" y="10"/>
                    <a:pt x="58" y="11"/>
                    <a:pt x="56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8" y="0"/>
                    <a:pt x="59" y="1"/>
                    <a:pt x="59" y="2"/>
                  </a:cubicBezTo>
                  <a:cubicBezTo>
                    <a:pt x="59" y="8"/>
                    <a:pt x="59" y="8"/>
                    <a:pt x="59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43" name="Freeform 36"/>
            <p:cNvSpPr/>
            <p:nvPr/>
          </p:nvSpPr>
          <p:spPr bwMode="auto">
            <a:xfrm>
              <a:off x="2263776" y="4017963"/>
              <a:ext cx="71438" cy="55563"/>
            </a:xfrm>
            <a:custGeom>
              <a:avLst/>
              <a:gdLst>
                <a:gd name="T0" fmla="*/ 16 w 34"/>
                <a:gd name="T1" fmla="*/ 25 h 26"/>
                <a:gd name="T2" fmla="*/ 12 w 34"/>
                <a:gd name="T3" fmla="*/ 25 h 26"/>
                <a:gd name="T4" fmla="*/ 1 w 34"/>
                <a:gd name="T5" fmla="*/ 14 h 26"/>
                <a:gd name="T6" fmla="*/ 1 w 34"/>
                <a:gd name="T7" fmla="*/ 10 h 26"/>
                <a:gd name="T8" fmla="*/ 4 w 34"/>
                <a:gd name="T9" fmla="*/ 7 h 26"/>
                <a:gd name="T10" fmla="*/ 8 w 34"/>
                <a:gd name="T11" fmla="*/ 7 h 26"/>
                <a:gd name="T12" fmla="*/ 12 w 34"/>
                <a:gd name="T13" fmla="*/ 11 h 26"/>
                <a:gd name="T14" fmla="*/ 16 w 34"/>
                <a:gd name="T15" fmla="*/ 11 h 26"/>
                <a:gd name="T16" fmla="*/ 26 w 34"/>
                <a:gd name="T17" fmla="*/ 2 h 26"/>
                <a:gd name="T18" fmla="*/ 30 w 34"/>
                <a:gd name="T19" fmla="*/ 2 h 26"/>
                <a:gd name="T20" fmla="*/ 33 w 34"/>
                <a:gd name="T21" fmla="*/ 4 h 26"/>
                <a:gd name="T22" fmla="*/ 33 w 34"/>
                <a:gd name="T23" fmla="*/ 9 h 26"/>
                <a:gd name="T24" fmla="*/ 16 w 34"/>
                <a:gd name="T2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6">
                  <a:moveTo>
                    <a:pt x="16" y="25"/>
                  </a:moveTo>
                  <a:cubicBezTo>
                    <a:pt x="15" y="26"/>
                    <a:pt x="13" y="26"/>
                    <a:pt x="12" y="2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3"/>
                    <a:pt x="0" y="11"/>
                    <a:pt x="1" y="1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7" y="6"/>
                    <a:pt x="8" y="7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2"/>
                    <a:pt x="15" y="12"/>
                    <a:pt x="16" y="1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0"/>
                    <a:pt x="29" y="0"/>
                    <a:pt x="30" y="2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6"/>
                    <a:pt x="34" y="7"/>
                    <a:pt x="33" y="9"/>
                  </a:cubicBezTo>
                  <a:lnTo>
                    <a:pt x="16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94" name="Group 1493"/>
          <p:cNvGrpSpPr/>
          <p:nvPr/>
        </p:nvGrpSpPr>
        <p:grpSpPr>
          <a:xfrm>
            <a:off x="1986776" y="2738496"/>
            <a:ext cx="342034" cy="290080"/>
            <a:chOff x="2641601" y="3727450"/>
            <a:chExt cx="501650" cy="425450"/>
          </a:xfrm>
          <a:solidFill>
            <a:schemeClr val="accent1"/>
          </a:solidFill>
        </p:grpSpPr>
        <p:sp>
          <p:nvSpPr>
            <p:cNvPr id="44" name="Freeform 37"/>
            <p:cNvSpPr/>
            <p:nvPr/>
          </p:nvSpPr>
          <p:spPr bwMode="auto">
            <a:xfrm>
              <a:off x="2765426" y="3929063"/>
              <a:ext cx="141288" cy="23813"/>
            </a:xfrm>
            <a:custGeom>
              <a:avLst/>
              <a:gdLst>
                <a:gd name="T0" fmla="*/ 66 w 66"/>
                <a:gd name="T1" fmla="*/ 9 h 11"/>
                <a:gd name="T2" fmla="*/ 63 w 66"/>
                <a:gd name="T3" fmla="*/ 11 h 11"/>
                <a:gd name="T4" fmla="*/ 3 w 66"/>
                <a:gd name="T5" fmla="*/ 11 h 11"/>
                <a:gd name="T6" fmla="*/ 0 w 66"/>
                <a:gd name="T7" fmla="*/ 9 h 11"/>
                <a:gd name="T8" fmla="*/ 0 w 66"/>
                <a:gd name="T9" fmla="*/ 3 h 11"/>
                <a:gd name="T10" fmla="*/ 3 w 66"/>
                <a:gd name="T11" fmla="*/ 0 h 11"/>
                <a:gd name="T12" fmla="*/ 63 w 66"/>
                <a:gd name="T13" fmla="*/ 0 h 11"/>
                <a:gd name="T14" fmla="*/ 66 w 66"/>
                <a:gd name="T15" fmla="*/ 3 h 11"/>
                <a:gd name="T16" fmla="*/ 66 w 66"/>
                <a:gd name="T1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11">
                  <a:moveTo>
                    <a:pt x="66" y="9"/>
                  </a:moveTo>
                  <a:cubicBezTo>
                    <a:pt x="66" y="10"/>
                    <a:pt x="65" y="11"/>
                    <a:pt x="6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5" y="0"/>
                    <a:pt x="66" y="2"/>
                    <a:pt x="66" y="3"/>
                  </a:cubicBezTo>
                  <a:lnTo>
                    <a:pt x="66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45" name="Freeform 38"/>
            <p:cNvSpPr/>
            <p:nvPr/>
          </p:nvSpPr>
          <p:spPr bwMode="auto">
            <a:xfrm>
              <a:off x="2946401" y="3929063"/>
              <a:ext cx="139700" cy="23813"/>
            </a:xfrm>
            <a:custGeom>
              <a:avLst/>
              <a:gdLst>
                <a:gd name="T0" fmla="*/ 66 w 66"/>
                <a:gd name="T1" fmla="*/ 9 h 11"/>
                <a:gd name="T2" fmla="*/ 63 w 66"/>
                <a:gd name="T3" fmla="*/ 11 h 11"/>
                <a:gd name="T4" fmla="*/ 3 w 66"/>
                <a:gd name="T5" fmla="*/ 11 h 11"/>
                <a:gd name="T6" fmla="*/ 0 w 66"/>
                <a:gd name="T7" fmla="*/ 9 h 11"/>
                <a:gd name="T8" fmla="*/ 0 w 66"/>
                <a:gd name="T9" fmla="*/ 3 h 11"/>
                <a:gd name="T10" fmla="*/ 3 w 66"/>
                <a:gd name="T11" fmla="*/ 0 h 11"/>
                <a:gd name="T12" fmla="*/ 63 w 66"/>
                <a:gd name="T13" fmla="*/ 0 h 11"/>
                <a:gd name="T14" fmla="*/ 66 w 66"/>
                <a:gd name="T15" fmla="*/ 3 h 11"/>
                <a:gd name="T16" fmla="*/ 66 w 66"/>
                <a:gd name="T1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11">
                  <a:moveTo>
                    <a:pt x="66" y="9"/>
                  </a:moveTo>
                  <a:cubicBezTo>
                    <a:pt x="66" y="10"/>
                    <a:pt x="65" y="11"/>
                    <a:pt x="6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0" y="10"/>
                    <a:pt x="0" y="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5" y="0"/>
                    <a:pt x="66" y="2"/>
                    <a:pt x="66" y="3"/>
                  </a:cubicBezTo>
                  <a:lnTo>
                    <a:pt x="66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46" name="Freeform 39"/>
            <p:cNvSpPr/>
            <p:nvPr/>
          </p:nvSpPr>
          <p:spPr bwMode="auto">
            <a:xfrm>
              <a:off x="2765426" y="3994150"/>
              <a:ext cx="141288" cy="23813"/>
            </a:xfrm>
            <a:custGeom>
              <a:avLst/>
              <a:gdLst>
                <a:gd name="T0" fmla="*/ 66 w 66"/>
                <a:gd name="T1" fmla="*/ 8 h 11"/>
                <a:gd name="T2" fmla="*/ 63 w 66"/>
                <a:gd name="T3" fmla="*/ 11 h 11"/>
                <a:gd name="T4" fmla="*/ 3 w 66"/>
                <a:gd name="T5" fmla="*/ 11 h 11"/>
                <a:gd name="T6" fmla="*/ 0 w 66"/>
                <a:gd name="T7" fmla="*/ 8 h 11"/>
                <a:gd name="T8" fmla="*/ 0 w 66"/>
                <a:gd name="T9" fmla="*/ 2 h 11"/>
                <a:gd name="T10" fmla="*/ 3 w 66"/>
                <a:gd name="T11" fmla="*/ 0 h 11"/>
                <a:gd name="T12" fmla="*/ 63 w 66"/>
                <a:gd name="T13" fmla="*/ 0 h 11"/>
                <a:gd name="T14" fmla="*/ 66 w 66"/>
                <a:gd name="T15" fmla="*/ 2 h 11"/>
                <a:gd name="T16" fmla="*/ 66 w 66"/>
                <a:gd name="T1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11">
                  <a:moveTo>
                    <a:pt x="66" y="8"/>
                  </a:moveTo>
                  <a:cubicBezTo>
                    <a:pt x="66" y="9"/>
                    <a:pt x="65" y="11"/>
                    <a:pt x="6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5" y="0"/>
                    <a:pt x="66" y="1"/>
                    <a:pt x="66" y="2"/>
                  </a:cubicBezTo>
                  <a:lnTo>
                    <a:pt x="66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47" name="Freeform 40"/>
            <p:cNvSpPr/>
            <p:nvPr/>
          </p:nvSpPr>
          <p:spPr bwMode="auto">
            <a:xfrm>
              <a:off x="2946401" y="3994150"/>
              <a:ext cx="139700" cy="23813"/>
            </a:xfrm>
            <a:custGeom>
              <a:avLst/>
              <a:gdLst>
                <a:gd name="T0" fmla="*/ 66 w 66"/>
                <a:gd name="T1" fmla="*/ 8 h 11"/>
                <a:gd name="T2" fmla="*/ 63 w 66"/>
                <a:gd name="T3" fmla="*/ 11 h 11"/>
                <a:gd name="T4" fmla="*/ 3 w 66"/>
                <a:gd name="T5" fmla="*/ 11 h 11"/>
                <a:gd name="T6" fmla="*/ 0 w 66"/>
                <a:gd name="T7" fmla="*/ 8 h 11"/>
                <a:gd name="T8" fmla="*/ 0 w 66"/>
                <a:gd name="T9" fmla="*/ 2 h 11"/>
                <a:gd name="T10" fmla="*/ 3 w 66"/>
                <a:gd name="T11" fmla="*/ 0 h 11"/>
                <a:gd name="T12" fmla="*/ 63 w 66"/>
                <a:gd name="T13" fmla="*/ 0 h 11"/>
                <a:gd name="T14" fmla="*/ 66 w 66"/>
                <a:gd name="T15" fmla="*/ 2 h 11"/>
                <a:gd name="T16" fmla="*/ 66 w 66"/>
                <a:gd name="T1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11">
                  <a:moveTo>
                    <a:pt x="66" y="8"/>
                  </a:moveTo>
                  <a:cubicBezTo>
                    <a:pt x="66" y="9"/>
                    <a:pt x="65" y="11"/>
                    <a:pt x="6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0" y="9"/>
                    <a:pt x="0" y="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5" y="0"/>
                    <a:pt x="66" y="1"/>
                    <a:pt x="66" y="2"/>
                  </a:cubicBezTo>
                  <a:lnTo>
                    <a:pt x="66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48" name="Freeform 41"/>
            <p:cNvSpPr/>
            <p:nvPr/>
          </p:nvSpPr>
          <p:spPr bwMode="auto">
            <a:xfrm>
              <a:off x="2765426" y="4057650"/>
              <a:ext cx="141288" cy="23813"/>
            </a:xfrm>
            <a:custGeom>
              <a:avLst/>
              <a:gdLst>
                <a:gd name="T0" fmla="*/ 66 w 66"/>
                <a:gd name="T1" fmla="*/ 8 h 11"/>
                <a:gd name="T2" fmla="*/ 63 w 66"/>
                <a:gd name="T3" fmla="*/ 11 h 11"/>
                <a:gd name="T4" fmla="*/ 3 w 66"/>
                <a:gd name="T5" fmla="*/ 11 h 11"/>
                <a:gd name="T6" fmla="*/ 0 w 66"/>
                <a:gd name="T7" fmla="*/ 8 h 11"/>
                <a:gd name="T8" fmla="*/ 0 w 66"/>
                <a:gd name="T9" fmla="*/ 2 h 11"/>
                <a:gd name="T10" fmla="*/ 3 w 66"/>
                <a:gd name="T11" fmla="*/ 0 h 11"/>
                <a:gd name="T12" fmla="*/ 63 w 66"/>
                <a:gd name="T13" fmla="*/ 0 h 11"/>
                <a:gd name="T14" fmla="*/ 66 w 66"/>
                <a:gd name="T15" fmla="*/ 2 h 11"/>
                <a:gd name="T16" fmla="*/ 66 w 66"/>
                <a:gd name="T1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11">
                  <a:moveTo>
                    <a:pt x="66" y="8"/>
                  </a:moveTo>
                  <a:cubicBezTo>
                    <a:pt x="66" y="9"/>
                    <a:pt x="65" y="11"/>
                    <a:pt x="6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5" y="0"/>
                    <a:pt x="66" y="1"/>
                    <a:pt x="66" y="2"/>
                  </a:cubicBezTo>
                  <a:lnTo>
                    <a:pt x="66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49" name="Freeform 42"/>
            <p:cNvSpPr/>
            <p:nvPr/>
          </p:nvSpPr>
          <p:spPr bwMode="auto">
            <a:xfrm>
              <a:off x="2946401" y="4057650"/>
              <a:ext cx="139700" cy="23813"/>
            </a:xfrm>
            <a:custGeom>
              <a:avLst/>
              <a:gdLst>
                <a:gd name="T0" fmla="*/ 66 w 66"/>
                <a:gd name="T1" fmla="*/ 8 h 11"/>
                <a:gd name="T2" fmla="*/ 63 w 66"/>
                <a:gd name="T3" fmla="*/ 11 h 11"/>
                <a:gd name="T4" fmla="*/ 3 w 66"/>
                <a:gd name="T5" fmla="*/ 11 h 11"/>
                <a:gd name="T6" fmla="*/ 0 w 66"/>
                <a:gd name="T7" fmla="*/ 8 h 11"/>
                <a:gd name="T8" fmla="*/ 0 w 66"/>
                <a:gd name="T9" fmla="*/ 2 h 11"/>
                <a:gd name="T10" fmla="*/ 3 w 66"/>
                <a:gd name="T11" fmla="*/ 0 h 11"/>
                <a:gd name="T12" fmla="*/ 63 w 66"/>
                <a:gd name="T13" fmla="*/ 0 h 11"/>
                <a:gd name="T14" fmla="*/ 66 w 66"/>
                <a:gd name="T15" fmla="*/ 2 h 11"/>
                <a:gd name="T16" fmla="*/ 66 w 66"/>
                <a:gd name="T1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11">
                  <a:moveTo>
                    <a:pt x="66" y="8"/>
                  </a:moveTo>
                  <a:cubicBezTo>
                    <a:pt x="66" y="9"/>
                    <a:pt x="65" y="11"/>
                    <a:pt x="6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0" y="9"/>
                    <a:pt x="0" y="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5" y="0"/>
                    <a:pt x="66" y="1"/>
                    <a:pt x="66" y="2"/>
                  </a:cubicBezTo>
                  <a:lnTo>
                    <a:pt x="66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0" name="Freeform 43"/>
            <p:cNvSpPr>
              <a:spLocks noEditPoints="1"/>
            </p:cNvSpPr>
            <p:nvPr/>
          </p:nvSpPr>
          <p:spPr bwMode="auto">
            <a:xfrm>
              <a:off x="2641601" y="3727450"/>
              <a:ext cx="501650" cy="425450"/>
            </a:xfrm>
            <a:custGeom>
              <a:avLst/>
              <a:gdLst>
                <a:gd name="T0" fmla="*/ 1 w 237"/>
                <a:gd name="T1" fmla="*/ 50 h 201"/>
                <a:gd name="T2" fmla="*/ 32 w 237"/>
                <a:gd name="T3" fmla="*/ 189 h 201"/>
                <a:gd name="T4" fmla="*/ 36 w 237"/>
                <a:gd name="T5" fmla="*/ 195 h 201"/>
                <a:gd name="T6" fmla="*/ 47 w 237"/>
                <a:gd name="T7" fmla="*/ 201 h 201"/>
                <a:gd name="T8" fmla="*/ 223 w 237"/>
                <a:gd name="T9" fmla="*/ 201 h 201"/>
                <a:gd name="T10" fmla="*/ 237 w 237"/>
                <a:gd name="T11" fmla="*/ 187 h 201"/>
                <a:gd name="T12" fmla="*/ 237 w 237"/>
                <a:gd name="T13" fmla="*/ 14 h 201"/>
                <a:gd name="T14" fmla="*/ 223 w 237"/>
                <a:gd name="T15" fmla="*/ 0 h 201"/>
                <a:gd name="T16" fmla="*/ 47 w 237"/>
                <a:gd name="T17" fmla="*/ 0 h 201"/>
                <a:gd name="T18" fmla="*/ 33 w 237"/>
                <a:gd name="T19" fmla="*/ 14 h 201"/>
                <a:gd name="T20" fmla="*/ 33 w 237"/>
                <a:gd name="T21" fmla="*/ 132 h 201"/>
                <a:gd name="T22" fmla="*/ 32 w 237"/>
                <a:gd name="T23" fmla="*/ 138 h 201"/>
                <a:gd name="T24" fmla="*/ 11 w 237"/>
                <a:gd name="T25" fmla="*/ 48 h 201"/>
                <a:gd name="T26" fmla="*/ 11 w 237"/>
                <a:gd name="T27" fmla="*/ 47 h 201"/>
                <a:gd name="T28" fmla="*/ 12 w 237"/>
                <a:gd name="T29" fmla="*/ 46 h 201"/>
                <a:gd name="T30" fmla="*/ 20 w 237"/>
                <a:gd name="T31" fmla="*/ 46 h 201"/>
                <a:gd name="T32" fmla="*/ 23 w 237"/>
                <a:gd name="T33" fmla="*/ 44 h 201"/>
                <a:gd name="T34" fmla="*/ 23 w 237"/>
                <a:gd name="T35" fmla="*/ 38 h 201"/>
                <a:gd name="T36" fmla="*/ 20 w 237"/>
                <a:gd name="T37" fmla="*/ 36 h 201"/>
                <a:gd name="T38" fmla="*/ 12 w 237"/>
                <a:gd name="T39" fmla="*/ 36 h 201"/>
                <a:gd name="T40" fmla="*/ 3 w 237"/>
                <a:gd name="T41" fmla="*/ 40 h 201"/>
                <a:gd name="T42" fmla="*/ 1 w 237"/>
                <a:gd name="T43" fmla="*/ 50 h 201"/>
                <a:gd name="T44" fmla="*/ 43 w 237"/>
                <a:gd name="T45" fmla="*/ 14 h 201"/>
                <a:gd name="T46" fmla="*/ 47 w 237"/>
                <a:gd name="T47" fmla="*/ 10 h 201"/>
                <a:gd name="T48" fmla="*/ 223 w 237"/>
                <a:gd name="T49" fmla="*/ 10 h 201"/>
                <a:gd name="T50" fmla="*/ 227 w 237"/>
                <a:gd name="T51" fmla="*/ 14 h 201"/>
                <a:gd name="T52" fmla="*/ 227 w 237"/>
                <a:gd name="T53" fmla="*/ 187 h 201"/>
                <a:gd name="T54" fmla="*/ 223 w 237"/>
                <a:gd name="T55" fmla="*/ 191 h 201"/>
                <a:gd name="T56" fmla="*/ 47 w 237"/>
                <a:gd name="T57" fmla="*/ 191 h 201"/>
                <a:gd name="T58" fmla="*/ 43 w 237"/>
                <a:gd name="T59" fmla="*/ 187 h 201"/>
                <a:gd name="T60" fmla="*/ 43 w 237"/>
                <a:gd name="T61" fmla="*/ 1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7" h="201">
                  <a:moveTo>
                    <a:pt x="1" y="50"/>
                  </a:moveTo>
                  <a:cubicBezTo>
                    <a:pt x="32" y="189"/>
                    <a:pt x="32" y="189"/>
                    <a:pt x="32" y="189"/>
                  </a:cubicBezTo>
                  <a:cubicBezTo>
                    <a:pt x="33" y="192"/>
                    <a:pt x="34" y="194"/>
                    <a:pt x="36" y="195"/>
                  </a:cubicBezTo>
                  <a:cubicBezTo>
                    <a:pt x="38" y="199"/>
                    <a:pt x="42" y="201"/>
                    <a:pt x="47" y="201"/>
                  </a:cubicBezTo>
                  <a:cubicBezTo>
                    <a:pt x="223" y="201"/>
                    <a:pt x="223" y="201"/>
                    <a:pt x="223" y="201"/>
                  </a:cubicBezTo>
                  <a:cubicBezTo>
                    <a:pt x="231" y="201"/>
                    <a:pt x="237" y="195"/>
                    <a:pt x="237" y="187"/>
                  </a:cubicBezTo>
                  <a:cubicBezTo>
                    <a:pt x="237" y="14"/>
                    <a:pt x="237" y="14"/>
                    <a:pt x="237" y="14"/>
                  </a:cubicBezTo>
                  <a:cubicBezTo>
                    <a:pt x="237" y="6"/>
                    <a:pt x="231" y="0"/>
                    <a:pt x="223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9" y="0"/>
                    <a:pt x="33" y="6"/>
                    <a:pt x="33" y="14"/>
                  </a:cubicBezTo>
                  <a:cubicBezTo>
                    <a:pt x="33" y="14"/>
                    <a:pt x="31" y="102"/>
                    <a:pt x="33" y="132"/>
                  </a:cubicBezTo>
                  <a:cubicBezTo>
                    <a:pt x="34" y="136"/>
                    <a:pt x="32" y="138"/>
                    <a:pt x="32" y="138"/>
                  </a:cubicBezTo>
                  <a:cubicBezTo>
                    <a:pt x="27" y="117"/>
                    <a:pt x="11" y="48"/>
                    <a:pt x="11" y="48"/>
                  </a:cubicBezTo>
                  <a:cubicBezTo>
                    <a:pt x="10" y="48"/>
                    <a:pt x="11" y="47"/>
                    <a:pt x="11" y="47"/>
                  </a:cubicBezTo>
                  <a:cubicBezTo>
                    <a:pt x="11" y="46"/>
                    <a:pt x="12" y="46"/>
                    <a:pt x="12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3" y="46"/>
                    <a:pt x="23" y="44"/>
                  </a:cubicBezTo>
                  <a:cubicBezTo>
                    <a:pt x="23" y="42"/>
                    <a:pt x="23" y="40"/>
                    <a:pt x="23" y="38"/>
                  </a:cubicBezTo>
                  <a:cubicBezTo>
                    <a:pt x="23" y="36"/>
                    <a:pt x="20" y="36"/>
                    <a:pt x="20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9" y="36"/>
                    <a:pt x="5" y="38"/>
                    <a:pt x="3" y="40"/>
                  </a:cubicBezTo>
                  <a:cubicBezTo>
                    <a:pt x="1" y="43"/>
                    <a:pt x="0" y="47"/>
                    <a:pt x="1" y="50"/>
                  </a:cubicBezTo>
                  <a:close/>
                  <a:moveTo>
                    <a:pt x="43" y="14"/>
                  </a:moveTo>
                  <a:cubicBezTo>
                    <a:pt x="43" y="12"/>
                    <a:pt x="45" y="10"/>
                    <a:pt x="47" y="1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5" y="10"/>
                    <a:pt x="227" y="12"/>
                    <a:pt x="227" y="14"/>
                  </a:cubicBezTo>
                  <a:cubicBezTo>
                    <a:pt x="227" y="187"/>
                    <a:pt x="227" y="187"/>
                    <a:pt x="227" y="187"/>
                  </a:cubicBezTo>
                  <a:cubicBezTo>
                    <a:pt x="227" y="189"/>
                    <a:pt x="225" y="191"/>
                    <a:pt x="223" y="191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5" y="191"/>
                    <a:pt x="43" y="189"/>
                    <a:pt x="43" y="187"/>
                  </a:cubicBezTo>
                  <a:lnTo>
                    <a:pt x="43" y="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1" name="Freeform 44"/>
            <p:cNvSpPr>
              <a:spLocks noEditPoints="1"/>
            </p:cNvSpPr>
            <p:nvPr/>
          </p:nvSpPr>
          <p:spPr bwMode="auto">
            <a:xfrm>
              <a:off x="2763838" y="3783013"/>
              <a:ext cx="327025" cy="109538"/>
            </a:xfrm>
            <a:custGeom>
              <a:avLst/>
              <a:gdLst>
                <a:gd name="T0" fmla="*/ 2 w 154"/>
                <a:gd name="T1" fmla="*/ 0 h 52"/>
                <a:gd name="T2" fmla="*/ 0 w 154"/>
                <a:gd name="T3" fmla="*/ 49 h 52"/>
                <a:gd name="T4" fmla="*/ 151 w 154"/>
                <a:gd name="T5" fmla="*/ 52 h 52"/>
                <a:gd name="T6" fmla="*/ 154 w 154"/>
                <a:gd name="T7" fmla="*/ 3 h 52"/>
                <a:gd name="T8" fmla="*/ 47 w 154"/>
                <a:gd name="T9" fmla="*/ 40 h 52"/>
                <a:gd name="T10" fmla="*/ 44 w 154"/>
                <a:gd name="T11" fmla="*/ 42 h 52"/>
                <a:gd name="T12" fmla="*/ 33 w 154"/>
                <a:gd name="T13" fmla="*/ 27 h 52"/>
                <a:gd name="T14" fmla="*/ 29 w 154"/>
                <a:gd name="T15" fmla="*/ 19 h 52"/>
                <a:gd name="T16" fmla="*/ 28 w 154"/>
                <a:gd name="T17" fmla="*/ 28 h 52"/>
                <a:gd name="T18" fmla="*/ 26 w 154"/>
                <a:gd name="T19" fmla="*/ 42 h 52"/>
                <a:gd name="T20" fmla="*/ 23 w 154"/>
                <a:gd name="T21" fmla="*/ 40 h 52"/>
                <a:gd name="T22" fmla="*/ 26 w 154"/>
                <a:gd name="T23" fmla="*/ 10 h 52"/>
                <a:gd name="T24" fmla="*/ 30 w 154"/>
                <a:gd name="T25" fmla="*/ 12 h 52"/>
                <a:gd name="T26" fmla="*/ 39 w 154"/>
                <a:gd name="T27" fmla="*/ 27 h 52"/>
                <a:gd name="T28" fmla="*/ 43 w 154"/>
                <a:gd name="T29" fmla="*/ 32 h 52"/>
                <a:gd name="T30" fmla="*/ 42 w 154"/>
                <a:gd name="T31" fmla="*/ 12 h 52"/>
                <a:gd name="T32" fmla="*/ 45 w 154"/>
                <a:gd name="T33" fmla="*/ 10 h 52"/>
                <a:gd name="T34" fmla="*/ 47 w 154"/>
                <a:gd name="T35" fmla="*/ 40 h 52"/>
                <a:gd name="T36" fmla="*/ 69 w 154"/>
                <a:gd name="T37" fmla="*/ 42 h 52"/>
                <a:gd name="T38" fmla="*/ 53 w 154"/>
                <a:gd name="T39" fmla="*/ 40 h 52"/>
                <a:gd name="T40" fmla="*/ 55 w 154"/>
                <a:gd name="T41" fmla="*/ 10 h 52"/>
                <a:gd name="T42" fmla="*/ 71 w 154"/>
                <a:gd name="T43" fmla="*/ 12 h 52"/>
                <a:gd name="T44" fmla="*/ 68 w 154"/>
                <a:gd name="T45" fmla="*/ 15 h 52"/>
                <a:gd name="T46" fmla="*/ 58 w 154"/>
                <a:gd name="T47" fmla="*/ 16 h 52"/>
                <a:gd name="T48" fmla="*/ 59 w 154"/>
                <a:gd name="T49" fmla="*/ 23 h 52"/>
                <a:gd name="T50" fmla="*/ 70 w 154"/>
                <a:gd name="T51" fmla="*/ 25 h 52"/>
                <a:gd name="T52" fmla="*/ 68 w 154"/>
                <a:gd name="T53" fmla="*/ 28 h 52"/>
                <a:gd name="T54" fmla="*/ 58 w 154"/>
                <a:gd name="T55" fmla="*/ 28 h 52"/>
                <a:gd name="T56" fmla="*/ 59 w 154"/>
                <a:gd name="T57" fmla="*/ 37 h 52"/>
                <a:gd name="T58" fmla="*/ 71 w 154"/>
                <a:gd name="T59" fmla="*/ 39 h 52"/>
                <a:gd name="T60" fmla="*/ 71 w 154"/>
                <a:gd name="T61" fmla="*/ 40 h 52"/>
                <a:gd name="T62" fmla="*/ 103 w 154"/>
                <a:gd name="T63" fmla="*/ 40 h 52"/>
                <a:gd name="T64" fmla="*/ 99 w 154"/>
                <a:gd name="T65" fmla="*/ 42 h 52"/>
                <a:gd name="T66" fmla="*/ 93 w 154"/>
                <a:gd name="T67" fmla="*/ 27 h 52"/>
                <a:gd name="T68" fmla="*/ 92 w 154"/>
                <a:gd name="T69" fmla="*/ 19 h 52"/>
                <a:gd name="T70" fmla="*/ 86 w 154"/>
                <a:gd name="T71" fmla="*/ 40 h 52"/>
                <a:gd name="T72" fmla="*/ 82 w 154"/>
                <a:gd name="T73" fmla="*/ 42 h 52"/>
                <a:gd name="T74" fmla="*/ 73 w 154"/>
                <a:gd name="T75" fmla="*/ 13 h 52"/>
                <a:gd name="T76" fmla="*/ 75 w 154"/>
                <a:gd name="T77" fmla="*/ 10 h 52"/>
                <a:gd name="T78" fmla="*/ 78 w 154"/>
                <a:gd name="T79" fmla="*/ 12 h 52"/>
                <a:gd name="T80" fmla="*/ 82 w 154"/>
                <a:gd name="T81" fmla="*/ 27 h 52"/>
                <a:gd name="T82" fmla="*/ 84 w 154"/>
                <a:gd name="T83" fmla="*/ 32 h 52"/>
                <a:gd name="T84" fmla="*/ 89 w 154"/>
                <a:gd name="T85" fmla="*/ 12 h 52"/>
                <a:gd name="T86" fmla="*/ 92 w 154"/>
                <a:gd name="T87" fmla="*/ 10 h 52"/>
                <a:gd name="T88" fmla="*/ 98 w 154"/>
                <a:gd name="T89" fmla="*/ 25 h 52"/>
                <a:gd name="T90" fmla="*/ 100 w 154"/>
                <a:gd name="T91" fmla="*/ 32 h 52"/>
                <a:gd name="T92" fmla="*/ 101 w 154"/>
                <a:gd name="T93" fmla="*/ 26 h 52"/>
                <a:gd name="T94" fmla="*/ 108 w 154"/>
                <a:gd name="T95" fmla="*/ 10 h 52"/>
                <a:gd name="T96" fmla="*/ 110 w 154"/>
                <a:gd name="T97" fmla="*/ 11 h 52"/>
                <a:gd name="T98" fmla="*/ 120 w 154"/>
                <a:gd name="T99" fmla="*/ 42 h 52"/>
                <a:gd name="T100" fmla="*/ 112 w 154"/>
                <a:gd name="T101" fmla="*/ 38 h 52"/>
                <a:gd name="T102" fmla="*/ 113 w 154"/>
                <a:gd name="T103" fmla="*/ 35 h 52"/>
                <a:gd name="T104" fmla="*/ 120 w 154"/>
                <a:gd name="T105" fmla="*/ 38 h 52"/>
                <a:gd name="T106" fmla="*/ 121 w 154"/>
                <a:gd name="T107" fmla="*/ 28 h 52"/>
                <a:gd name="T108" fmla="*/ 123 w 154"/>
                <a:gd name="T109" fmla="*/ 10 h 52"/>
                <a:gd name="T110" fmla="*/ 130 w 154"/>
                <a:gd name="T111" fmla="*/ 11 h 52"/>
                <a:gd name="T112" fmla="*/ 130 w 154"/>
                <a:gd name="T113" fmla="*/ 14 h 52"/>
                <a:gd name="T114" fmla="*/ 127 w 154"/>
                <a:gd name="T115" fmla="*/ 15 h 52"/>
                <a:gd name="T116" fmla="*/ 118 w 154"/>
                <a:gd name="T117" fmla="*/ 18 h 52"/>
                <a:gd name="T118" fmla="*/ 131 w 154"/>
                <a:gd name="T119" fmla="*/ 3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4" h="52">
                  <a:moveTo>
                    <a:pt x="15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1" y="52"/>
                    <a:pt x="2" y="52"/>
                  </a:cubicBezTo>
                  <a:cubicBezTo>
                    <a:pt x="151" y="52"/>
                    <a:pt x="151" y="52"/>
                    <a:pt x="151" y="52"/>
                  </a:cubicBezTo>
                  <a:cubicBezTo>
                    <a:pt x="153" y="52"/>
                    <a:pt x="154" y="51"/>
                    <a:pt x="154" y="49"/>
                  </a:cubicBezTo>
                  <a:cubicBezTo>
                    <a:pt x="154" y="3"/>
                    <a:pt x="154" y="3"/>
                    <a:pt x="154" y="3"/>
                  </a:cubicBezTo>
                  <a:cubicBezTo>
                    <a:pt x="154" y="1"/>
                    <a:pt x="153" y="0"/>
                    <a:pt x="151" y="0"/>
                  </a:cubicBezTo>
                  <a:close/>
                  <a:moveTo>
                    <a:pt x="47" y="40"/>
                  </a:moveTo>
                  <a:cubicBezTo>
                    <a:pt x="47" y="41"/>
                    <a:pt x="46" y="42"/>
                    <a:pt x="45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3" y="42"/>
                    <a:pt x="42" y="41"/>
                    <a:pt x="41" y="40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2" y="26"/>
                    <a:pt x="32" y="25"/>
                  </a:cubicBezTo>
                  <a:cubicBezTo>
                    <a:pt x="32" y="25"/>
                    <a:pt x="30" y="22"/>
                    <a:pt x="29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2"/>
                    <a:pt x="28" y="25"/>
                    <a:pt x="28" y="28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1"/>
                    <a:pt x="27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4" y="42"/>
                    <a:pt x="23" y="41"/>
                    <a:pt x="23" y="4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4" y="10"/>
                    <a:pt x="26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0"/>
                    <a:pt x="29" y="11"/>
                    <a:pt x="30" y="12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9" y="26"/>
                    <a:pt x="39" y="27"/>
                  </a:cubicBezTo>
                  <a:cubicBezTo>
                    <a:pt x="39" y="27"/>
                    <a:pt x="41" y="30"/>
                    <a:pt x="42" y="32"/>
                  </a:cubicBezTo>
                  <a:cubicBezTo>
                    <a:pt x="42" y="32"/>
                    <a:pt x="43" y="33"/>
                    <a:pt x="43" y="32"/>
                  </a:cubicBezTo>
                  <a:cubicBezTo>
                    <a:pt x="42" y="30"/>
                    <a:pt x="42" y="27"/>
                    <a:pt x="42" y="24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1"/>
                    <a:pt x="43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10"/>
                    <a:pt x="47" y="11"/>
                    <a:pt x="47" y="12"/>
                  </a:cubicBezTo>
                  <a:cubicBezTo>
                    <a:pt x="47" y="40"/>
                    <a:pt x="47" y="40"/>
                    <a:pt x="47" y="40"/>
                  </a:cubicBezTo>
                  <a:close/>
                  <a:moveTo>
                    <a:pt x="71" y="40"/>
                  </a:moveTo>
                  <a:cubicBezTo>
                    <a:pt x="71" y="41"/>
                    <a:pt x="70" y="42"/>
                    <a:pt x="69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4" y="42"/>
                    <a:pt x="53" y="41"/>
                    <a:pt x="53" y="40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4" y="10"/>
                    <a:pt x="55" y="10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70" y="10"/>
                    <a:pt x="71" y="11"/>
                    <a:pt x="71" y="12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1" y="14"/>
                    <a:pt x="70" y="15"/>
                    <a:pt x="68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8" y="15"/>
                    <a:pt x="58" y="16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3"/>
                    <a:pt x="59" y="23"/>
                    <a:pt x="59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9" y="23"/>
                    <a:pt x="70" y="24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7"/>
                    <a:pt x="69" y="28"/>
                    <a:pt x="68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58" y="28"/>
                    <a:pt x="58" y="28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7"/>
                    <a:pt x="59" y="37"/>
                    <a:pt x="59" y="37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70" y="37"/>
                    <a:pt x="71" y="38"/>
                    <a:pt x="71" y="39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lose/>
                  <a:moveTo>
                    <a:pt x="110" y="13"/>
                  </a:moveTo>
                  <a:cubicBezTo>
                    <a:pt x="103" y="40"/>
                    <a:pt x="103" y="40"/>
                    <a:pt x="103" y="40"/>
                  </a:cubicBezTo>
                  <a:cubicBezTo>
                    <a:pt x="102" y="41"/>
                    <a:pt x="101" y="42"/>
                    <a:pt x="100" y="42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8" y="42"/>
                    <a:pt x="97" y="41"/>
                    <a:pt x="96" y="40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6"/>
                    <a:pt x="93" y="25"/>
                    <a:pt x="93" y="24"/>
                  </a:cubicBezTo>
                  <a:cubicBezTo>
                    <a:pt x="93" y="24"/>
                    <a:pt x="92" y="22"/>
                    <a:pt x="92" y="19"/>
                  </a:cubicBezTo>
                  <a:cubicBezTo>
                    <a:pt x="91" y="21"/>
                    <a:pt x="91" y="23"/>
                    <a:pt x="90" y="26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1"/>
                    <a:pt x="85" y="42"/>
                    <a:pt x="83" y="42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1" y="42"/>
                    <a:pt x="80" y="41"/>
                    <a:pt x="80" y="40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3" y="12"/>
                    <a:pt x="73" y="11"/>
                    <a:pt x="73" y="11"/>
                  </a:cubicBezTo>
                  <a:cubicBezTo>
                    <a:pt x="74" y="10"/>
                    <a:pt x="74" y="10"/>
                    <a:pt x="75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7" y="10"/>
                    <a:pt x="78" y="11"/>
                    <a:pt x="78" y="12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2" y="25"/>
                    <a:pt x="82" y="27"/>
                    <a:pt x="82" y="27"/>
                  </a:cubicBezTo>
                  <a:cubicBezTo>
                    <a:pt x="82" y="28"/>
                    <a:pt x="82" y="29"/>
                    <a:pt x="83" y="32"/>
                  </a:cubicBezTo>
                  <a:cubicBezTo>
                    <a:pt x="83" y="33"/>
                    <a:pt x="83" y="32"/>
                    <a:pt x="84" y="32"/>
                  </a:cubicBezTo>
                  <a:cubicBezTo>
                    <a:pt x="84" y="30"/>
                    <a:pt x="85" y="28"/>
                    <a:pt x="85" y="26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11"/>
                    <a:pt x="90" y="10"/>
                    <a:pt x="91" y="1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94" y="10"/>
                    <a:pt x="95" y="11"/>
                    <a:pt x="95" y="12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8" y="25"/>
                    <a:pt x="98" y="27"/>
                    <a:pt x="99" y="28"/>
                  </a:cubicBezTo>
                  <a:cubicBezTo>
                    <a:pt x="99" y="28"/>
                    <a:pt x="99" y="30"/>
                    <a:pt x="100" y="32"/>
                  </a:cubicBezTo>
                  <a:cubicBezTo>
                    <a:pt x="100" y="32"/>
                    <a:pt x="100" y="33"/>
                    <a:pt x="100" y="32"/>
                  </a:cubicBezTo>
                  <a:cubicBezTo>
                    <a:pt x="100" y="31"/>
                    <a:pt x="101" y="28"/>
                    <a:pt x="101" y="26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05" y="11"/>
                    <a:pt x="106" y="10"/>
                    <a:pt x="108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09" y="10"/>
                    <a:pt x="110" y="10"/>
                    <a:pt x="110" y="11"/>
                  </a:cubicBezTo>
                  <a:cubicBezTo>
                    <a:pt x="110" y="11"/>
                    <a:pt x="111" y="12"/>
                    <a:pt x="110" y="13"/>
                  </a:cubicBezTo>
                  <a:close/>
                  <a:moveTo>
                    <a:pt x="120" y="42"/>
                  </a:moveTo>
                  <a:cubicBezTo>
                    <a:pt x="117" y="42"/>
                    <a:pt x="114" y="41"/>
                    <a:pt x="113" y="41"/>
                  </a:cubicBezTo>
                  <a:cubicBezTo>
                    <a:pt x="112" y="40"/>
                    <a:pt x="112" y="39"/>
                    <a:pt x="112" y="38"/>
                  </a:cubicBezTo>
                  <a:cubicBezTo>
                    <a:pt x="112" y="38"/>
                    <a:pt x="113" y="36"/>
                    <a:pt x="113" y="36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14" y="36"/>
                    <a:pt x="114" y="36"/>
                    <a:pt x="114" y="36"/>
                  </a:cubicBezTo>
                  <a:cubicBezTo>
                    <a:pt x="116" y="37"/>
                    <a:pt x="118" y="38"/>
                    <a:pt x="120" y="38"/>
                  </a:cubicBezTo>
                  <a:cubicBezTo>
                    <a:pt x="124" y="38"/>
                    <a:pt x="126" y="36"/>
                    <a:pt x="126" y="33"/>
                  </a:cubicBezTo>
                  <a:cubicBezTo>
                    <a:pt x="126" y="31"/>
                    <a:pt x="125" y="30"/>
                    <a:pt x="121" y="28"/>
                  </a:cubicBezTo>
                  <a:cubicBezTo>
                    <a:pt x="115" y="26"/>
                    <a:pt x="112" y="23"/>
                    <a:pt x="112" y="19"/>
                  </a:cubicBezTo>
                  <a:cubicBezTo>
                    <a:pt x="112" y="13"/>
                    <a:pt x="117" y="10"/>
                    <a:pt x="123" y="10"/>
                  </a:cubicBezTo>
                  <a:cubicBezTo>
                    <a:pt x="126" y="10"/>
                    <a:pt x="129" y="11"/>
                    <a:pt x="130" y="11"/>
                  </a:cubicBezTo>
                  <a:cubicBezTo>
                    <a:pt x="130" y="11"/>
                    <a:pt x="130" y="11"/>
                    <a:pt x="130" y="11"/>
                  </a:cubicBezTo>
                  <a:cubicBezTo>
                    <a:pt x="130" y="11"/>
                    <a:pt x="130" y="12"/>
                    <a:pt x="130" y="12"/>
                  </a:cubicBezTo>
                  <a:cubicBezTo>
                    <a:pt x="130" y="12"/>
                    <a:pt x="130" y="14"/>
                    <a:pt x="130" y="14"/>
                  </a:cubicBezTo>
                  <a:cubicBezTo>
                    <a:pt x="129" y="15"/>
                    <a:pt x="128" y="15"/>
                    <a:pt x="128" y="15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7" y="15"/>
                    <a:pt x="125" y="14"/>
                    <a:pt x="123" y="14"/>
                  </a:cubicBezTo>
                  <a:cubicBezTo>
                    <a:pt x="119" y="14"/>
                    <a:pt x="118" y="16"/>
                    <a:pt x="118" y="18"/>
                  </a:cubicBezTo>
                  <a:cubicBezTo>
                    <a:pt x="118" y="20"/>
                    <a:pt x="119" y="22"/>
                    <a:pt x="123" y="23"/>
                  </a:cubicBezTo>
                  <a:cubicBezTo>
                    <a:pt x="129" y="25"/>
                    <a:pt x="131" y="28"/>
                    <a:pt x="131" y="33"/>
                  </a:cubicBezTo>
                  <a:cubicBezTo>
                    <a:pt x="131" y="37"/>
                    <a:pt x="128" y="42"/>
                    <a:pt x="120" y="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95" name="Group 1494"/>
          <p:cNvGrpSpPr/>
          <p:nvPr/>
        </p:nvGrpSpPr>
        <p:grpSpPr>
          <a:xfrm>
            <a:off x="964406" y="3273770"/>
            <a:ext cx="214313" cy="246460"/>
            <a:chOff x="1354138" y="4521200"/>
            <a:chExt cx="285750" cy="328613"/>
          </a:xfrm>
          <a:solidFill>
            <a:schemeClr val="accent1"/>
          </a:solidFill>
        </p:grpSpPr>
        <p:sp>
          <p:nvSpPr>
            <p:cNvPr id="52" name="Freeform 45"/>
            <p:cNvSpPr>
              <a:spLocks noEditPoints="1"/>
            </p:cNvSpPr>
            <p:nvPr/>
          </p:nvSpPr>
          <p:spPr bwMode="auto">
            <a:xfrm>
              <a:off x="1354138" y="4521200"/>
              <a:ext cx="285750" cy="328613"/>
            </a:xfrm>
            <a:custGeom>
              <a:avLst/>
              <a:gdLst>
                <a:gd name="T0" fmla="*/ 135 w 135"/>
                <a:gd name="T1" fmla="*/ 9 h 155"/>
                <a:gd name="T2" fmla="*/ 135 w 135"/>
                <a:gd name="T3" fmla="*/ 8 h 155"/>
                <a:gd name="T4" fmla="*/ 127 w 135"/>
                <a:gd name="T5" fmla="*/ 0 h 155"/>
                <a:gd name="T6" fmla="*/ 8 w 135"/>
                <a:gd name="T7" fmla="*/ 0 h 155"/>
                <a:gd name="T8" fmla="*/ 0 w 135"/>
                <a:gd name="T9" fmla="*/ 8 h 155"/>
                <a:gd name="T10" fmla="*/ 0 w 135"/>
                <a:gd name="T11" fmla="*/ 9 h 155"/>
                <a:gd name="T12" fmla="*/ 8 w 135"/>
                <a:gd name="T13" fmla="*/ 17 h 155"/>
                <a:gd name="T14" fmla="*/ 11 w 135"/>
                <a:gd name="T15" fmla="*/ 17 h 155"/>
                <a:gd name="T16" fmla="*/ 12 w 135"/>
                <a:gd name="T17" fmla="*/ 19 h 155"/>
                <a:gd name="T18" fmla="*/ 19 w 135"/>
                <a:gd name="T19" fmla="*/ 45 h 155"/>
                <a:gd name="T20" fmla="*/ 47 w 135"/>
                <a:gd name="T21" fmla="*/ 76 h 155"/>
                <a:gd name="T22" fmla="*/ 47 w 135"/>
                <a:gd name="T23" fmla="*/ 79 h 155"/>
                <a:gd name="T24" fmla="*/ 19 w 135"/>
                <a:gd name="T25" fmla="*/ 111 h 155"/>
                <a:gd name="T26" fmla="*/ 12 w 135"/>
                <a:gd name="T27" fmla="*/ 136 h 155"/>
                <a:gd name="T28" fmla="*/ 11 w 135"/>
                <a:gd name="T29" fmla="*/ 138 h 155"/>
                <a:gd name="T30" fmla="*/ 8 w 135"/>
                <a:gd name="T31" fmla="*/ 138 h 155"/>
                <a:gd name="T32" fmla="*/ 0 w 135"/>
                <a:gd name="T33" fmla="*/ 146 h 155"/>
                <a:gd name="T34" fmla="*/ 0 w 135"/>
                <a:gd name="T35" fmla="*/ 147 h 155"/>
                <a:gd name="T36" fmla="*/ 8 w 135"/>
                <a:gd name="T37" fmla="*/ 155 h 155"/>
                <a:gd name="T38" fmla="*/ 127 w 135"/>
                <a:gd name="T39" fmla="*/ 155 h 155"/>
                <a:gd name="T40" fmla="*/ 135 w 135"/>
                <a:gd name="T41" fmla="*/ 147 h 155"/>
                <a:gd name="T42" fmla="*/ 135 w 135"/>
                <a:gd name="T43" fmla="*/ 146 h 155"/>
                <a:gd name="T44" fmla="*/ 127 w 135"/>
                <a:gd name="T45" fmla="*/ 138 h 155"/>
                <a:gd name="T46" fmla="*/ 125 w 135"/>
                <a:gd name="T47" fmla="*/ 138 h 155"/>
                <a:gd name="T48" fmla="*/ 122 w 135"/>
                <a:gd name="T49" fmla="*/ 135 h 155"/>
                <a:gd name="T50" fmla="*/ 117 w 135"/>
                <a:gd name="T51" fmla="*/ 110 h 155"/>
                <a:gd name="T52" fmla="*/ 89 w 135"/>
                <a:gd name="T53" fmla="*/ 80 h 155"/>
                <a:gd name="T54" fmla="*/ 89 w 135"/>
                <a:gd name="T55" fmla="*/ 76 h 155"/>
                <a:gd name="T56" fmla="*/ 117 w 135"/>
                <a:gd name="T57" fmla="*/ 45 h 155"/>
                <a:gd name="T58" fmla="*/ 122 w 135"/>
                <a:gd name="T59" fmla="*/ 19 h 155"/>
                <a:gd name="T60" fmla="*/ 124 w 135"/>
                <a:gd name="T61" fmla="*/ 17 h 155"/>
                <a:gd name="T62" fmla="*/ 127 w 135"/>
                <a:gd name="T63" fmla="*/ 17 h 155"/>
                <a:gd name="T64" fmla="*/ 135 w 135"/>
                <a:gd name="T65" fmla="*/ 9 h 155"/>
                <a:gd name="T66" fmla="*/ 110 w 135"/>
                <a:gd name="T67" fmla="*/ 42 h 155"/>
                <a:gd name="T68" fmla="*/ 82 w 135"/>
                <a:gd name="T69" fmla="*/ 72 h 155"/>
                <a:gd name="T70" fmla="*/ 80 w 135"/>
                <a:gd name="T71" fmla="*/ 76 h 155"/>
                <a:gd name="T72" fmla="*/ 80 w 135"/>
                <a:gd name="T73" fmla="*/ 79 h 155"/>
                <a:gd name="T74" fmla="*/ 82 w 135"/>
                <a:gd name="T75" fmla="*/ 83 h 155"/>
                <a:gd name="T76" fmla="*/ 110 w 135"/>
                <a:gd name="T77" fmla="*/ 114 h 155"/>
                <a:gd name="T78" fmla="*/ 115 w 135"/>
                <a:gd name="T79" fmla="*/ 134 h 155"/>
                <a:gd name="T80" fmla="*/ 112 w 135"/>
                <a:gd name="T81" fmla="*/ 138 h 155"/>
                <a:gd name="T82" fmla="*/ 22 w 135"/>
                <a:gd name="T83" fmla="*/ 138 h 155"/>
                <a:gd name="T84" fmla="*/ 19 w 135"/>
                <a:gd name="T85" fmla="*/ 136 h 155"/>
                <a:gd name="T86" fmla="*/ 25 w 135"/>
                <a:gd name="T87" fmla="*/ 113 h 155"/>
                <a:gd name="T88" fmla="*/ 54 w 135"/>
                <a:gd name="T89" fmla="*/ 83 h 155"/>
                <a:gd name="T90" fmla="*/ 55 w 135"/>
                <a:gd name="T91" fmla="*/ 80 h 155"/>
                <a:gd name="T92" fmla="*/ 55 w 135"/>
                <a:gd name="T93" fmla="*/ 76 h 155"/>
                <a:gd name="T94" fmla="*/ 53 w 135"/>
                <a:gd name="T95" fmla="*/ 72 h 155"/>
                <a:gd name="T96" fmla="*/ 25 w 135"/>
                <a:gd name="T97" fmla="*/ 42 h 155"/>
                <a:gd name="T98" fmla="*/ 19 w 135"/>
                <a:gd name="T99" fmla="*/ 19 h 155"/>
                <a:gd name="T100" fmla="*/ 21 w 135"/>
                <a:gd name="T101" fmla="*/ 17 h 155"/>
                <a:gd name="T102" fmla="*/ 113 w 135"/>
                <a:gd name="T103" fmla="*/ 17 h 155"/>
                <a:gd name="T104" fmla="*/ 115 w 135"/>
                <a:gd name="T105" fmla="*/ 19 h 155"/>
                <a:gd name="T106" fmla="*/ 110 w 135"/>
                <a:gd name="T107" fmla="*/ 4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5" h="155">
                  <a:moveTo>
                    <a:pt x="135" y="9"/>
                  </a:moveTo>
                  <a:cubicBezTo>
                    <a:pt x="135" y="8"/>
                    <a:pt x="135" y="8"/>
                    <a:pt x="135" y="8"/>
                  </a:cubicBezTo>
                  <a:cubicBezTo>
                    <a:pt x="135" y="4"/>
                    <a:pt x="131" y="0"/>
                    <a:pt x="12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4"/>
                    <a:pt x="3" y="17"/>
                    <a:pt x="8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7"/>
                    <a:pt x="12" y="19"/>
                    <a:pt x="12" y="19"/>
                  </a:cubicBezTo>
                  <a:cubicBezTo>
                    <a:pt x="12" y="28"/>
                    <a:pt x="16" y="38"/>
                    <a:pt x="19" y="45"/>
                  </a:cubicBezTo>
                  <a:cubicBezTo>
                    <a:pt x="24" y="58"/>
                    <a:pt x="37" y="68"/>
                    <a:pt x="47" y="76"/>
                  </a:cubicBezTo>
                  <a:cubicBezTo>
                    <a:pt x="49" y="77"/>
                    <a:pt x="48" y="78"/>
                    <a:pt x="47" y="79"/>
                  </a:cubicBezTo>
                  <a:cubicBezTo>
                    <a:pt x="37" y="87"/>
                    <a:pt x="24" y="98"/>
                    <a:pt x="19" y="111"/>
                  </a:cubicBezTo>
                  <a:cubicBezTo>
                    <a:pt x="16" y="117"/>
                    <a:pt x="12" y="127"/>
                    <a:pt x="12" y="136"/>
                  </a:cubicBezTo>
                  <a:cubicBezTo>
                    <a:pt x="12" y="136"/>
                    <a:pt x="13" y="138"/>
                    <a:pt x="11" y="138"/>
                  </a:cubicBezTo>
                  <a:cubicBezTo>
                    <a:pt x="8" y="138"/>
                    <a:pt x="8" y="138"/>
                    <a:pt x="8" y="138"/>
                  </a:cubicBezTo>
                  <a:cubicBezTo>
                    <a:pt x="3" y="138"/>
                    <a:pt x="0" y="142"/>
                    <a:pt x="0" y="146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52"/>
                    <a:pt x="3" y="155"/>
                    <a:pt x="8" y="155"/>
                  </a:cubicBezTo>
                  <a:cubicBezTo>
                    <a:pt x="127" y="155"/>
                    <a:pt x="127" y="155"/>
                    <a:pt x="127" y="155"/>
                  </a:cubicBezTo>
                  <a:cubicBezTo>
                    <a:pt x="131" y="155"/>
                    <a:pt x="135" y="152"/>
                    <a:pt x="135" y="147"/>
                  </a:cubicBezTo>
                  <a:cubicBezTo>
                    <a:pt x="135" y="146"/>
                    <a:pt x="135" y="146"/>
                    <a:pt x="135" y="146"/>
                  </a:cubicBezTo>
                  <a:cubicBezTo>
                    <a:pt x="135" y="142"/>
                    <a:pt x="131" y="138"/>
                    <a:pt x="127" y="138"/>
                  </a:cubicBezTo>
                  <a:cubicBezTo>
                    <a:pt x="125" y="138"/>
                    <a:pt x="125" y="138"/>
                    <a:pt x="125" y="138"/>
                  </a:cubicBezTo>
                  <a:cubicBezTo>
                    <a:pt x="122" y="138"/>
                    <a:pt x="122" y="136"/>
                    <a:pt x="122" y="135"/>
                  </a:cubicBezTo>
                  <a:cubicBezTo>
                    <a:pt x="123" y="127"/>
                    <a:pt x="120" y="117"/>
                    <a:pt x="117" y="110"/>
                  </a:cubicBezTo>
                  <a:cubicBezTo>
                    <a:pt x="109" y="95"/>
                    <a:pt x="97" y="85"/>
                    <a:pt x="89" y="80"/>
                  </a:cubicBezTo>
                  <a:cubicBezTo>
                    <a:pt x="88" y="78"/>
                    <a:pt x="88" y="77"/>
                    <a:pt x="89" y="76"/>
                  </a:cubicBezTo>
                  <a:cubicBezTo>
                    <a:pt x="97" y="70"/>
                    <a:pt x="109" y="60"/>
                    <a:pt x="117" y="45"/>
                  </a:cubicBezTo>
                  <a:cubicBezTo>
                    <a:pt x="120" y="38"/>
                    <a:pt x="123" y="28"/>
                    <a:pt x="122" y="19"/>
                  </a:cubicBezTo>
                  <a:cubicBezTo>
                    <a:pt x="122" y="19"/>
                    <a:pt x="122" y="17"/>
                    <a:pt x="124" y="17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31" y="17"/>
                    <a:pt x="135" y="14"/>
                    <a:pt x="135" y="9"/>
                  </a:cubicBezTo>
                  <a:close/>
                  <a:moveTo>
                    <a:pt x="110" y="42"/>
                  </a:moveTo>
                  <a:cubicBezTo>
                    <a:pt x="103" y="56"/>
                    <a:pt x="92" y="66"/>
                    <a:pt x="82" y="72"/>
                  </a:cubicBezTo>
                  <a:cubicBezTo>
                    <a:pt x="81" y="73"/>
                    <a:pt x="80" y="74"/>
                    <a:pt x="80" y="76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80" y="82"/>
                    <a:pt x="81" y="83"/>
                    <a:pt x="82" y="83"/>
                  </a:cubicBezTo>
                  <a:cubicBezTo>
                    <a:pt x="92" y="89"/>
                    <a:pt x="103" y="99"/>
                    <a:pt x="110" y="114"/>
                  </a:cubicBezTo>
                  <a:cubicBezTo>
                    <a:pt x="114" y="120"/>
                    <a:pt x="115" y="128"/>
                    <a:pt x="115" y="134"/>
                  </a:cubicBezTo>
                  <a:cubicBezTo>
                    <a:pt x="115" y="136"/>
                    <a:pt x="116" y="138"/>
                    <a:pt x="112" y="138"/>
                  </a:cubicBezTo>
                  <a:cubicBezTo>
                    <a:pt x="22" y="138"/>
                    <a:pt x="22" y="138"/>
                    <a:pt x="22" y="138"/>
                  </a:cubicBezTo>
                  <a:cubicBezTo>
                    <a:pt x="19" y="138"/>
                    <a:pt x="19" y="137"/>
                    <a:pt x="19" y="136"/>
                  </a:cubicBezTo>
                  <a:cubicBezTo>
                    <a:pt x="19" y="130"/>
                    <a:pt x="21" y="122"/>
                    <a:pt x="25" y="113"/>
                  </a:cubicBezTo>
                  <a:cubicBezTo>
                    <a:pt x="32" y="98"/>
                    <a:pt x="45" y="89"/>
                    <a:pt x="54" y="83"/>
                  </a:cubicBezTo>
                  <a:cubicBezTo>
                    <a:pt x="54" y="83"/>
                    <a:pt x="55" y="83"/>
                    <a:pt x="55" y="80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3"/>
                    <a:pt x="54" y="72"/>
                    <a:pt x="53" y="72"/>
                  </a:cubicBezTo>
                  <a:cubicBezTo>
                    <a:pt x="44" y="66"/>
                    <a:pt x="31" y="57"/>
                    <a:pt x="25" y="42"/>
                  </a:cubicBezTo>
                  <a:cubicBezTo>
                    <a:pt x="21" y="33"/>
                    <a:pt x="19" y="25"/>
                    <a:pt x="19" y="19"/>
                  </a:cubicBezTo>
                  <a:cubicBezTo>
                    <a:pt x="19" y="19"/>
                    <a:pt x="19" y="17"/>
                    <a:pt x="21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5" y="17"/>
                    <a:pt x="115" y="19"/>
                    <a:pt x="115" y="19"/>
                  </a:cubicBezTo>
                  <a:cubicBezTo>
                    <a:pt x="116" y="26"/>
                    <a:pt x="114" y="35"/>
                    <a:pt x="110" y="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3" name="Freeform 46"/>
            <p:cNvSpPr/>
            <p:nvPr/>
          </p:nvSpPr>
          <p:spPr bwMode="auto">
            <a:xfrm>
              <a:off x="1427163" y="4705350"/>
              <a:ext cx="141288" cy="88900"/>
            </a:xfrm>
            <a:custGeom>
              <a:avLst/>
              <a:gdLst>
                <a:gd name="T0" fmla="*/ 32 w 67"/>
                <a:gd name="T1" fmla="*/ 1 h 42"/>
                <a:gd name="T2" fmla="*/ 1 w 67"/>
                <a:gd name="T3" fmla="*/ 39 h 42"/>
                <a:gd name="T4" fmla="*/ 2 w 67"/>
                <a:gd name="T5" fmla="*/ 42 h 42"/>
                <a:gd name="T6" fmla="*/ 65 w 67"/>
                <a:gd name="T7" fmla="*/ 42 h 42"/>
                <a:gd name="T8" fmla="*/ 66 w 67"/>
                <a:gd name="T9" fmla="*/ 39 h 42"/>
                <a:gd name="T10" fmla="*/ 35 w 67"/>
                <a:gd name="T11" fmla="*/ 1 h 42"/>
                <a:gd name="T12" fmla="*/ 32 w 67"/>
                <a:gd name="T13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42">
                  <a:moveTo>
                    <a:pt x="32" y="1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0" y="40"/>
                    <a:pt x="0" y="42"/>
                    <a:pt x="2" y="42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6" y="42"/>
                    <a:pt x="67" y="40"/>
                    <a:pt x="66" y="39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0"/>
                    <a:pt x="33" y="0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4" name="Freeform 47"/>
            <p:cNvSpPr/>
            <p:nvPr/>
          </p:nvSpPr>
          <p:spPr bwMode="auto">
            <a:xfrm>
              <a:off x="1458913" y="4630738"/>
              <a:ext cx="77788" cy="39688"/>
            </a:xfrm>
            <a:custGeom>
              <a:avLst/>
              <a:gdLst>
                <a:gd name="T0" fmla="*/ 16 w 37"/>
                <a:gd name="T1" fmla="*/ 18 h 19"/>
                <a:gd name="T2" fmla="*/ 20 w 37"/>
                <a:gd name="T3" fmla="*/ 18 h 19"/>
                <a:gd name="T4" fmla="*/ 36 w 37"/>
                <a:gd name="T5" fmla="*/ 3 h 19"/>
                <a:gd name="T6" fmla="*/ 35 w 37"/>
                <a:gd name="T7" fmla="*/ 0 h 19"/>
                <a:gd name="T8" fmla="*/ 2 w 37"/>
                <a:gd name="T9" fmla="*/ 0 h 19"/>
                <a:gd name="T10" fmla="*/ 1 w 37"/>
                <a:gd name="T11" fmla="*/ 3 h 19"/>
                <a:gd name="T12" fmla="*/ 16 w 37"/>
                <a:gd name="T13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9">
                  <a:moveTo>
                    <a:pt x="16" y="18"/>
                  </a:moveTo>
                  <a:cubicBezTo>
                    <a:pt x="17" y="19"/>
                    <a:pt x="19" y="19"/>
                    <a:pt x="20" y="18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7" y="1"/>
                    <a:pt x="37" y="0"/>
                    <a:pt x="3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1" y="3"/>
                  </a:cubicBezTo>
                  <a:lnTo>
                    <a:pt x="16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96" name="Group 1495"/>
          <p:cNvGrpSpPr/>
          <p:nvPr/>
        </p:nvGrpSpPr>
        <p:grpSpPr>
          <a:xfrm>
            <a:off x="1460071" y="3260674"/>
            <a:ext cx="291704" cy="250031"/>
            <a:chOff x="2025651" y="4484688"/>
            <a:chExt cx="388938" cy="333375"/>
          </a:xfrm>
          <a:solidFill>
            <a:schemeClr val="accent1"/>
          </a:solidFill>
        </p:grpSpPr>
        <p:sp>
          <p:nvSpPr>
            <p:cNvPr id="55" name="Freeform 48"/>
            <p:cNvSpPr/>
            <p:nvPr/>
          </p:nvSpPr>
          <p:spPr bwMode="auto">
            <a:xfrm>
              <a:off x="2157413" y="4484688"/>
              <a:ext cx="125413" cy="80963"/>
            </a:xfrm>
            <a:custGeom>
              <a:avLst/>
              <a:gdLst>
                <a:gd name="T0" fmla="*/ 56 w 59"/>
                <a:gd name="T1" fmla="*/ 15 h 38"/>
                <a:gd name="T2" fmla="*/ 46 w 59"/>
                <a:gd name="T3" fmla="*/ 15 h 38"/>
                <a:gd name="T4" fmla="*/ 45 w 59"/>
                <a:gd name="T5" fmla="*/ 13 h 38"/>
                <a:gd name="T6" fmla="*/ 29 w 59"/>
                <a:gd name="T7" fmla="*/ 0 h 38"/>
                <a:gd name="T8" fmla="*/ 13 w 59"/>
                <a:gd name="T9" fmla="*/ 13 h 38"/>
                <a:gd name="T10" fmla="*/ 12 w 59"/>
                <a:gd name="T11" fmla="*/ 15 h 38"/>
                <a:gd name="T12" fmla="*/ 2 w 59"/>
                <a:gd name="T13" fmla="*/ 15 h 38"/>
                <a:gd name="T14" fmla="*/ 0 w 59"/>
                <a:gd name="T15" fmla="*/ 18 h 38"/>
                <a:gd name="T16" fmla="*/ 2 w 59"/>
                <a:gd name="T17" fmla="*/ 36 h 38"/>
                <a:gd name="T18" fmla="*/ 6 w 59"/>
                <a:gd name="T19" fmla="*/ 38 h 38"/>
                <a:gd name="T20" fmla="*/ 53 w 59"/>
                <a:gd name="T21" fmla="*/ 38 h 38"/>
                <a:gd name="T22" fmla="*/ 56 w 59"/>
                <a:gd name="T23" fmla="*/ 36 h 38"/>
                <a:gd name="T24" fmla="*/ 58 w 59"/>
                <a:gd name="T25" fmla="*/ 18 h 38"/>
                <a:gd name="T26" fmla="*/ 56 w 59"/>
                <a:gd name="T27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38">
                  <a:moveTo>
                    <a:pt x="56" y="15"/>
                  </a:moveTo>
                  <a:cubicBezTo>
                    <a:pt x="46" y="15"/>
                    <a:pt x="46" y="15"/>
                    <a:pt x="46" y="15"/>
                  </a:cubicBezTo>
                  <a:cubicBezTo>
                    <a:pt x="45" y="15"/>
                    <a:pt x="45" y="14"/>
                    <a:pt x="45" y="13"/>
                  </a:cubicBezTo>
                  <a:cubicBezTo>
                    <a:pt x="44" y="6"/>
                    <a:pt x="37" y="0"/>
                    <a:pt x="29" y="0"/>
                  </a:cubicBezTo>
                  <a:cubicBezTo>
                    <a:pt x="21" y="0"/>
                    <a:pt x="15" y="6"/>
                    <a:pt x="13" y="13"/>
                  </a:cubicBezTo>
                  <a:cubicBezTo>
                    <a:pt x="13" y="14"/>
                    <a:pt x="13" y="15"/>
                    <a:pt x="1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0" y="16"/>
                    <a:pt x="0" y="18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7"/>
                    <a:pt x="4" y="38"/>
                    <a:pt x="6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4" y="38"/>
                    <a:pt x="56" y="37"/>
                    <a:pt x="56" y="36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9" y="16"/>
                    <a:pt x="58" y="15"/>
                    <a:pt x="56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6" name="Freeform 49"/>
            <p:cNvSpPr/>
            <p:nvPr/>
          </p:nvSpPr>
          <p:spPr bwMode="auto">
            <a:xfrm>
              <a:off x="2243138" y="4624388"/>
              <a:ext cx="115888" cy="12700"/>
            </a:xfrm>
            <a:custGeom>
              <a:avLst/>
              <a:gdLst>
                <a:gd name="T0" fmla="*/ 52 w 55"/>
                <a:gd name="T1" fmla="*/ 6 h 6"/>
                <a:gd name="T2" fmla="*/ 3 w 55"/>
                <a:gd name="T3" fmla="*/ 6 h 6"/>
                <a:gd name="T4" fmla="*/ 0 w 55"/>
                <a:gd name="T5" fmla="*/ 3 h 6"/>
                <a:gd name="T6" fmla="*/ 3 w 55"/>
                <a:gd name="T7" fmla="*/ 0 h 6"/>
                <a:gd name="T8" fmla="*/ 52 w 55"/>
                <a:gd name="T9" fmla="*/ 0 h 6"/>
                <a:gd name="T10" fmla="*/ 55 w 55"/>
                <a:gd name="T11" fmla="*/ 3 h 6"/>
                <a:gd name="T12" fmla="*/ 52 w 55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6">
                  <a:moveTo>
                    <a:pt x="52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5" y="1"/>
                    <a:pt x="55" y="3"/>
                  </a:cubicBezTo>
                  <a:cubicBezTo>
                    <a:pt x="55" y="5"/>
                    <a:pt x="53" y="6"/>
                    <a:pt x="52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7" name="Freeform 50"/>
            <p:cNvSpPr/>
            <p:nvPr/>
          </p:nvSpPr>
          <p:spPr bwMode="auto">
            <a:xfrm>
              <a:off x="2243138" y="4675188"/>
              <a:ext cx="115888" cy="12700"/>
            </a:xfrm>
            <a:custGeom>
              <a:avLst/>
              <a:gdLst>
                <a:gd name="T0" fmla="*/ 52 w 55"/>
                <a:gd name="T1" fmla="*/ 6 h 6"/>
                <a:gd name="T2" fmla="*/ 3 w 55"/>
                <a:gd name="T3" fmla="*/ 6 h 6"/>
                <a:gd name="T4" fmla="*/ 0 w 55"/>
                <a:gd name="T5" fmla="*/ 3 h 6"/>
                <a:gd name="T6" fmla="*/ 3 w 55"/>
                <a:gd name="T7" fmla="*/ 0 h 6"/>
                <a:gd name="T8" fmla="*/ 52 w 55"/>
                <a:gd name="T9" fmla="*/ 0 h 6"/>
                <a:gd name="T10" fmla="*/ 55 w 55"/>
                <a:gd name="T11" fmla="*/ 3 h 6"/>
                <a:gd name="T12" fmla="*/ 52 w 55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6">
                  <a:moveTo>
                    <a:pt x="52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5" y="1"/>
                    <a:pt x="55" y="3"/>
                  </a:cubicBezTo>
                  <a:cubicBezTo>
                    <a:pt x="55" y="4"/>
                    <a:pt x="53" y="6"/>
                    <a:pt x="52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8" name="Freeform 51"/>
            <p:cNvSpPr/>
            <p:nvPr/>
          </p:nvSpPr>
          <p:spPr bwMode="auto">
            <a:xfrm>
              <a:off x="2243138" y="4724400"/>
              <a:ext cx="115888" cy="12700"/>
            </a:xfrm>
            <a:custGeom>
              <a:avLst/>
              <a:gdLst>
                <a:gd name="T0" fmla="*/ 52 w 55"/>
                <a:gd name="T1" fmla="*/ 6 h 6"/>
                <a:gd name="T2" fmla="*/ 3 w 55"/>
                <a:gd name="T3" fmla="*/ 6 h 6"/>
                <a:gd name="T4" fmla="*/ 0 w 55"/>
                <a:gd name="T5" fmla="*/ 3 h 6"/>
                <a:gd name="T6" fmla="*/ 3 w 55"/>
                <a:gd name="T7" fmla="*/ 0 h 6"/>
                <a:gd name="T8" fmla="*/ 52 w 55"/>
                <a:gd name="T9" fmla="*/ 0 h 6"/>
                <a:gd name="T10" fmla="*/ 55 w 55"/>
                <a:gd name="T11" fmla="*/ 3 h 6"/>
                <a:gd name="T12" fmla="*/ 52 w 55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6">
                  <a:moveTo>
                    <a:pt x="52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5" y="2"/>
                    <a:pt x="55" y="3"/>
                  </a:cubicBezTo>
                  <a:cubicBezTo>
                    <a:pt x="55" y="5"/>
                    <a:pt x="53" y="6"/>
                    <a:pt x="52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9" name="Freeform 52"/>
            <p:cNvSpPr/>
            <p:nvPr/>
          </p:nvSpPr>
          <p:spPr bwMode="auto">
            <a:xfrm>
              <a:off x="2025651" y="4524375"/>
              <a:ext cx="388938" cy="293688"/>
            </a:xfrm>
            <a:custGeom>
              <a:avLst/>
              <a:gdLst>
                <a:gd name="T0" fmla="*/ 175 w 183"/>
                <a:gd name="T1" fmla="*/ 0 h 138"/>
                <a:gd name="T2" fmla="*/ 133 w 183"/>
                <a:gd name="T3" fmla="*/ 0 h 138"/>
                <a:gd name="T4" fmla="*/ 131 w 183"/>
                <a:gd name="T5" fmla="*/ 2 h 138"/>
                <a:gd name="T6" fmla="*/ 130 w 183"/>
                <a:gd name="T7" fmla="*/ 11 h 138"/>
                <a:gd name="T8" fmla="*/ 131 w 183"/>
                <a:gd name="T9" fmla="*/ 12 h 138"/>
                <a:gd name="T10" fmla="*/ 164 w 183"/>
                <a:gd name="T11" fmla="*/ 12 h 138"/>
                <a:gd name="T12" fmla="*/ 171 w 183"/>
                <a:gd name="T13" fmla="*/ 20 h 138"/>
                <a:gd name="T14" fmla="*/ 171 w 183"/>
                <a:gd name="T15" fmla="*/ 119 h 138"/>
                <a:gd name="T16" fmla="*/ 164 w 183"/>
                <a:gd name="T17" fmla="*/ 126 h 138"/>
                <a:gd name="T18" fmla="*/ 19 w 183"/>
                <a:gd name="T19" fmla="*/ 126 h 138"/>
                <a:gd name="T20" fmla="*/ 11 w 183"/>
                <a:gd name="T21" fmla="*/ 119 h 138"/>
                <a:gd name="T22" fmla="*/ 11 w 183"/>
                <a:gd name="T23" fmla="*/ 20 h 138"/>
                <a:gd name="T24" fmla="*/ 19 w 183"/>
                <a:gd name="T25" fmla="*/ 12 h 138"/>
                <a:gd name="T26" fmla="*/ 51 w 183"/>
                <a:gd name="T27" fmla="*/ 12 h 138"/>
                <a:gd name="T28" fmla="*/ 52 w 183"/>
                <a:gd name="T29" fmla="*/ 11 h 138"/>
                <a:gd name="T30" fmla="*/ 51 w 183"/>
                <a:gd name="T31" fmla="*/ 2 h 138"/>
                <a:gd name="T32" fmla="*/ 49 w 183"/>
                <a:gd name="T33" fmla="*/ 0 h 138"/>
                <a:gd name="T34" fmla="*/ 7 w 183"/>
                <a:gd name="T35" fmla="*/ 0 h 138"/>
                <a:gd name="T36" fmla="*/ 0 w 183"/>
                <a:gd name="T37" fmla="*/ 8 h 138"/>
                <a:gd name="T38" fmla="*/ 0 w 183"/>
                <a:gd name="T39" fmla="*/ 130 h 138"/>
                <a:gd name="T40" fmla="*/ 7 w 183"/>
                <a:gd name="T41" fmla="*/ 138 h 138"/>
                <a:gd name="T42" fmla="*/ 175 w 183"/>
                <a:gd name="T43" fmla="*/ 138 h 138"/>
                <a:gd name="T44" fmla="*/ 183 w 183"/>
                <a:gd name="T45" fmla="*/ 130 h 138"/>
                <a:gd name="T46" fmla="*/ 183 w 183"/>
                <a:gd name="T47" fmla="*/ 8 h 138"/>
                <a:gd name="T48" fmla="*/ 175 w 183"/>
                <a:gd name="T4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3" h="138">
                  <a:moveTo>
                    <a:pt x="175" y="0"/>
                  </a:moveTo>
                  <a:cubicBezTo>
                    <a:pt x="175" y="0"/>
                    <a:pt x="145" y="0"/>
                    <a:pt x="133" y="0"/>
                  </a:cubicBezTo>
                  <a:cubicBezTo>
                    <a:pt x="131" y="0"/>
                    <a:pt x="131" y="2"/>
                    <a:pt x="131" y="2"/>
                  </a:cubicBezTo>
                  <a:cubicBezTo>
                    <a:pt x="130" y="11"/>
                    <a:pt x="130" y="11"/>
                    <a:pt x="130" y="11"/>
                  </a:cubicBezTo>
                  <a:cubicBezTo>
                    <a:pt x="130" y="11"/>
                    <a:pt x="130" y="12"/>
                    <a:pt x="131" y="12"/>
                  </a:cubicBezTo>
                  <a:cubicBezTo>
                    <a:pt x="140" y="12"/>
                    <a:pt x="164" y="12"/>
                    <a:pt x="164" y="12"/>
                  </a:cubicBezTo>
                  <a:cubicBezTo>
                    <a:pt x="168" y="12"/>
                    <a:pt x="171" y="15"/>
                    <a:pt x="171" y="20"/>
                  </a:cubicBezTo>
                  <a:cubicBezTo>
                    <a:pt x="171" y="119"/>
                    <a:pt x="171" y="119"/>
                    <a:pt x="171" y="119"/>
                  </a:cubicBezTo>
                  <a:cubicBezTo>
                    <a:pt x="171" y="123"/>
                    <a:pt x="168" y="126"/>
                    <a:pt x="164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5" y="126"/>
                    <a:pt x="11" y="123"/>
                    <a:pt x="11" y="1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5"/>
                    <a:pt x="15" y="12"/>
                    <a:pt x="19" y="12"/>
                  </a:cubicBezTo>
                  <a:cubicBezTo>
                    <a:pt x="19" y="12"/>
                    <a:pt x="42" y="12"/>
                    <a:pt x="51" y="12"/>
                  </a:cubicBezTo>
                  <a:cubicBezTo>
                    <a:pt x="52" y="12"/>
                    <a:pt x="52" y="11"/>
                    <a:pt x="52" y="11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0" y="0"/>
                    <a:pt x="49" y="0"/>
                  </a:cubicBezTo>
                  <a:cubicBezTo>
                    <a:pt x="3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5"/>
                    <a:pt x="3" y="138"/>
                    <a:pt x="7" y="138"/>
                  </a:cubicBezTo>
                  <a:cubicBezTo>
                    <a:pt x="175" y="138"/>
                    <a:pt x="175" y="138"/>
                    <a:pt x="175" y="138"/>
                  </a:cubicBezTo>
                  <a:cubicBezTo>
                    <a:pt x="179" y="138"/>
                    <a:pt x="183" y="135"/>
                    <a:pt x="183" y="130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4"/>
                    <a:pt x="17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60" name="Oval 53"/>
            <p:cNvSpPr>
              <a:spLocks noChangeArrowheads="1"/>
            </p:cNvSpPr>
            <p:nvPr/>
          </p:nvSpPr>
          <p:spPr bwMode="auto">
            <a:xfrm>
              <a:off x="2116138" y="4603750"/>
              <a:ext cx="63500" cy="60325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61" name="Freeform 54"/>
            <p:cNvSpPr/>
            <p:nvPr/>
          </p:nvSpPr>
          <p:spPr bwMode="auto">
            <a:xfrm>
              <a:off x="2085976" y="4675188"/>
              <a:ext cx="120650" cy="68263"/>
            </a:xfrm>
            <a:custGeom>
              <a:avLst/>
              <a:gdLst>
                <a:gd name="T0" fmla="*/ 57 w 57"/>
                <a:gd name="T1" fmla="*/ 31 h 32"/>
                <a:gd name="T2" fmla="*/ 47 w 57"/>
                <a:gd name="T3" fmla="*/ 5 h 32"/>
                <a:gd name="T4" fmla="*/ 41 w 57"/>
                <a:gd name="T5" fmla="*/ 0 h 32"/>
                <a:gd name="T6" fmla="*/ 40 w 57"/>
                <a:gd name="T7" fmla="*/ 0 h 32"/>
                <a:gd name="T8" fmla="*/ 37 w 57"/>
                <a:gd name="T9" fmla="*/ 0 h 32"/>
                <a:gd name="T10" fmla="*/ 20 w 57"/>
                <a:gd name="T11" fmla="*/ 0 h 32"/>
                <a:gd name="T12" fmla="*/ 18 w 57"/>
                <a:gd name="T13" fmla="*/ 0 h 32"/>
                <a:gd name="T14" fmla="*/ 17 w 57"/>
                <a:gd name="T15" fmla="*/ 0 h 32"/>
                <a:gd name="T16" fmla="*/ 11 w 57"/>
                <a:gd name="T17" fmla="*/ 5 h 32"/>
                <a:gd name="T18" fmla="*/ 1 w 57"/>
                <a:gd name="T19" fmla="*/ 31 h 32"/>
                <a:gd name="T20" fmla="*/ 2 w 57"/>
                <a:gd name="T21" fmla="*/ 32 h 32"/>
                <a:gd name="T22" fmla="*/ 56 w 57"/>
                <a:gd name="T23" fmla="*/ 32 h 32"/>
                <a:gd name="T24" fmla="*/ 57 w 57"/>
                <a:gd name="T25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32">
                  <a:moveTo>
                    <a:pt x="57" y="31"/>
                  </a:moveTo>
                  <a:cubicBezTo>
                    <a:pt x="47" y="5"/>
                    <a:pt x="47" y="5"/>
                    <a:pt x="47" y="5"/>
                  </a:cubicBezTo>
                  <a:cubicBezTo>
                    <a:pt x="47" y="4"/>
                    <a:pt x="45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0"/>
                    <a:pt x="38" y="0"/>
                    <a:pt x="37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2" y="0"/>
                    <a:pt x="11" y="4"/>
                    <a:pt x="11" y="5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0" y="32"/>
                    <a:pt x="2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7" y="32"/>
                    <a:pt x="57" y="31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97" name="Group 1496"/>
          <p:cNvGrpSpPr/>
          <p:nvPr/>
        </p:nvGrpSpPr>
        <p:grpSpPr>
          <a:xfrm>
            <a:off x="2016025" y="3274983"/>
            <a:ext cx="277484" cy="262725"/>
            <a:chOff x="2700338" y="4484688"/>
            <a:chExt cx="447675" cy="423863"/>
          </a:xfrm>
          <a:solidFill>
            <a:schemeClr val="accent1"/>
          </a:solidFill>
        </p:grpSpPr>
        <p:sp>
          <p:nvSpPr>
            <p:cNvPr id="62" name="Freeform 55"/>
            <p:cNvSpPr/>
            <p:nvPr/>
          </p:nvSpPr>
          <p:spPr bwMode="auto">
            <a:xfrm>
              <a:off x="2700338" y="4484688"/>
              <a:ext cx="447675" cy="423863"/>
            </a:xfrm>
            <a:custGeom>
              <a:avLst/>
              <a:gdLst>
                <a:gd name="T0" fmla="*/ 211 w 211"/>
                <a:gd name="T1" fmla="*/ 192 h 200"/>
                <a:gd name="T2" fmla="*/ 204 w 211"/>
                <a:gd name="T3" fmla="*/ 200 h 200"/>
                <a:gd name="T4" fmla="*/ 10 w 211"/>
                <a:gd name="T5" fmla="*/ 200 h 200"/>
                <a:gd name="T6" fmla="*/ 0 w 211"/>
                <a:gd name="T7" fmla="*/ 190 h 200"/>
                <a:gd name="T8" fmla="*/ 0 w 211"/>
                <a:gd name="T9" fmla="*/ 7 h 200"/>
                <a:gd name="T10" fmla="*/ 8 w 211"/>
                <a:gd name="T11" fmla="*/ 0 h 200"/>
                <a:gd name="T12" fmla="*/ 16 w 211"/>
                <a:gd name="T13" fmla="*/ 7 h 200"/>
                <a:gd name="T14" fmla="*/ 16 w 211"/>
                <a:gd name="T15" fmla="*/ 174 h 200"/>
                <a:gd name="T16" fmla="*/ 26 w 211"/>
                <a:gd name="T17" fmla="*/ 184 h 200"/>
                <a:gd name="T18" fmla="*/ 204 w 211"/>
                <a:gd name="T19" fmla="*/ 184 h 200"/>
                <a:gd name="T20" fmla="*/ 211 w 211"/>
                <a:gd name="T21" fmla="*/ 19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0">
                  <a:moveTo>
                    <a:pt x="211" y="192"/>
                  </a:moveTo>
                  <a:cubicBezTo>
                    <a:pt x="211" y="196"/>
                    <a:pt x="210" y="200"/>
                    <a:pt x="204" y="200"/>
                  </a:cubicBezTo>
                  <a:cubicBezTo>
                    <a:pt x="10" y="200"/>
                    <a:pt x="10" y="200"/>
                    <a:pt x="10" y="200"/>
                  </a:cubicBezTo>
                  <a:cubicBezTo>
                    <a:pt x="5" y="200"/>
                    <a:pt x="0" y="196"/>
                    <a:pt x="0" y="19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"/>
                    <a:pt x="4" y="0"/>
                    <a:pt x="8" y="0"/>
                  </a:cubicBezTo>
                  <a:cubicBezTo>
                    <a:pt x="12" y="0"/>
                    <a:pt x="16" y="1"/>
                    <a:pt x="16" y="7"/>
                  </a:cubicBezTo>
                  <a:cubicBezTo>
                    <a:pt x="16" y="174"/>
                    <a:pt x="16" y="174"/>
                    <a:pt x="16" y="174"/>
                  </a:cubicBezTo>
                  <a:cubicBezTo>
                    <a:pt x="16" y="180"/>
                    <a:pt x="20" y="184"/>
                    <a:pt x="26" y="184"/>
                  </a:cubicBezTo>
                  <a:cubicBezTo>
                    <a:pt x="204" y="184"/>
                    <a:pt x="204" y="184"/>
                    <a:pt x="204" y="184"/>
                  </a:cubicBezTo>
                  <a:cubicBezTo>
                    <a:pt x="210" y="184"/>
                    <a:pt x="211" y="188"/>
                    <a:pt x="211" y="19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63" name="Freeform 56"/>
            <p:cNvSpPr/>
            <p:nvPr/>
          </p:nvSpPr>
          <p:spPr bwMode="auto">
            <a:xfrm>
              <a:off x="2768601" y="4524375"/>
              <a:ext cx="347663" cy="300038"/>
            </a:xfrm>
            <a:custGeom>
              <a:avLst/>
              <a:gdLst>
                <a:gd name="T0" fmla="*/ 160 w 164"/>
                <a:gd name="T1" fmla="*/ 49 h 141"/>
                <a:gd name="T2" fmla="*/ 164 w 164"/>
                <a:gd name="T3" fmla="*/ 47 h 141"/>
                <a:gd name="T4" fmla="*/ 160 w 164"/>
                <a:gd name="T5" fmla="*/ 5 h 141"/>
                <a:gd name="T6" fmla="*/ 155 w 164"/>
                <a:gd name="T7" fmla="*/ 1 h 141"/>
                <a:gd name="T8" fmla="*/ 116 w 164"/>
                <a:gd name="T9" fmla="*/ 16 h 141"/>
                <a:gd name="T10" fmla="*/ 115 w 164"/>
                <a:gd name="T11" fmla="*/ 21 h 141"/>
                <a:gd name="T12" fmla="*/ 122 w 164"/>
                <a:gd name="T13" fmla="*/ 25 h 141"/>
                <a:gd name="T14" fmla="*/ 124 w 164"/>
                <a:gd name="T15" fmla="*/ 32 h 141"/>
                <a:gd name="T16" fmla="*/ 94 w 164"/>
                <a:gd name="T17" fmla="*/ 78 h 141"/>
                <a:gd name="T18" fmla="*/ 87 w 164"/>
                <a:gd name="T19" fmla="*/ 80 h 141"/>
                <a:gd name="T20" fmla="*/ 40 w 164"/>
                <a:gd name="T21" fmla="*/ 62 h 141"/>
                <a:gd name="T22" fmla="*/ 32 w 164"/>
                <a:gd name="T23" fmla="*/ 64 h 141"/>
                <a:gd name="T24" fmla="*/ 3 w 164"/>
                <a:gd name="T25" fmla="*/ 100 h 141"/>
                <a:gd name="T26" fmla="*/ 0 w 164"/>
                <a:gd name="T27" fmla="*/ 109 h 141"/>
                <a:gd name="T28" fmla="*/ 0 w 164"/>
                <a:gd name="T29" fmla="*/ 138 h 141"/>
                <a:gd name="T30" fmla="*/ 3 w 164"/>
                <a:gd name="T31" fmla="*/ 139 h 141"/>
                <a:gd name="T32" fmla="*/ 40 w 164"/>
                <a:gd name="T33" fmla="*/ 95 h 141"/>
                <a:gd name="T34" fmla="*/ 48 w 164"/>
                <a:gd name="T35" fmla="*/ 93 h 141"/>
                <a:gd name="T36" fmla="*/ 95 w 164"/>
                <a:gd name="T37" fmla="*/ 111 h 141"/>
                <a:gd name="T38" fmla="*/ 103 w 164"/>
                <a:gd name="T39" fmla="*/ 108 h 141"/>
                <a:gd name="T40" fmla="*/ 145 w 164"/>
                <a:gd name="T41" fmla="*/ 45 h 141"/>
                <a:gd name="T42" fmla="*/ 152 w 164"/>
                <a:gd name="T43" fmla="*/ 44 h 141"/>
                <a:gd name="T44" fmla="*/ 160 w 164"/>
                <a:gd name="T45" fmla="*/ 4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4" h="141">
                  <a:moveTo>
                    <a:pt x="160" y="49"/>
                  </a:moveTo>
                  <a:cubicBezTo>
                    <a:pt x="163" y="51"/>
                    <a:pt x="164" y="50"/>
                    <a:pt x="164" y="47"/>
                  </a:cubicBezTo>
                  <a:cubicBezTo>
                    <a:pt x="160" y="5"/>
                    <a:pt x="160" y="5"/>
                    <a:pt x="160" y="5"/>
                  </a:cubicBezTo>
                  <a:cubicBezTo>
                    <a:pt x="160" y="2"/>
                    <a:pt x="158" y="0"/>
                    <a:pt x="155" y="1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3" y="17"/>
                    <a:pt x="113" y="19"/>
                    <a:pt x="115" y="21"/>
                  </a:cubicBezTo>
                  <a:cubicBezTo>
                    <a:pt x="122" y="25"/>
                    <a:pt x="122" y="25"/>
                    <a:pt x="122" y="25"/>
                  </a:cubicBezTo>
                  <a:cubicBezTo>
                    <a:pt x="125" y="27"/>
                    <a:pt x="125" y="30"/>
                    <a:pt x="124" y="32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92" y="80"/>
                    <a:pt x="89" y="81"/>
                    <a:pt x="87" y="80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37" y="61"/>
                    <a:pt x="34" y="62"/>
                    <a:pt x="32" y="6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1" y="102"/>
                    <a:pt x="0" y="106"/>
                    <a:pt x="0" y="109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40"/>
                    <a:pt x="1" y="141"/>
                    <a:pt x="3" y="139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2" y="93"/>
                    <a:pt x="46" y="92"/>
                    <a:pt x="48" y="93"/>
                  </a:cubicBezTo>
                  <a:cubicBezTo>
                    <a:pt x="95" y="111"/>
                    <a:pt x="95" y="111"/>
                    <a:pt x="95" y="111"/>
                  </a:cubicBezTo>
                  <a:cubicBezTo>
                    <a:pt x="98" y="112"/>
                    <a:pt x="101" y="111"/>
                    <a:pt x="103" y="108"/>
                  </a:cubicBezTo>
                  <a:cubicBezTo>
                    <a:pt x="145" y="45"/>
                    <a:pt x="145" y="45"/>
                    <a:pt x="145" y="45"/>
                  </a:cubicBezTo>
                  <a:cubicBezTo>
                    <a:pt x="146" y="43"/>
                    <a:pt x="149" y="42"/>
                    <a:pt x="152" y="44"/>
                  </a:cubicBezTo>
                  <a:lnTo>
                    <a:pt x="160" y="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98" name="Group 1497"/>
          <p:cNvGrpSpPr/>
          <p:nvPr/>
        </p:nvGrpSpPr>
        <p:grpSpPr>
          <a:xfrm>
            <a:off x="2570556" y="3262244"/>
            <a:ext cx="252197" cy="294409"/>
            <a:chOff x="3497263" y="4408488"/>
            <a:chExt cx="369888" cy="431800"/>
          </a:xfrm>
          <a:solidFill>
            <a:schemeClr val="accent1"/>
          </a:solidFill>
        </p:grpSpPr>
        <p:sp>
          <p:nvSpPr>
            <p:cNvPr id="1466" name="Freeform 57"/>
            <p:cNvSpPr/>
            <p:nvPr/>
          </p:nvSpPr>
          <p:spPr bwMode="auto">
            <a:xfrm>
              <a:off x="3554413" y="4616450"/>
              <a:ext cx="74613" cy="182563"/>
            </a:xfrm>
            <a:custGeom>
              <a:avLst/>
              <a:gdLst>
                <a:gd name="T0" fmla="*/ 35 w 35"/>
                <a:gd name="T1" fmla="*/ 80 h 86"/>
                <a:gd name="T2" fmla="*/ 29 w 35"/>
                <a:gd name="T3" fmla="*/ 86 h 86"/>
                <a:gd name="T4" fmla="*/ 5 w 35"/>
                <a:gd name="T5" fmla="*/ 86 h 86"/>
                <a:gd name="T6" fmla="*/ 0 w 35"/>
                <a:gd name="T7" fmla="*/ 80 h 86"/>
                <a:gd name="T8" fmla="*/ 0 w 35"/>
                <a:gd name="T9" fmla="*/ 6 h 86"/>
                <a:gd name="T10" fmla="*/ 5 w 35"/>
                <a:gd name="T11" fmla="*/ 0 h 86"/>
                <a:gd name="T12" fmla="*/ 29 w 35"/>
                <a:gd name="T13" fmla="*/ 0 h 86"/>
                <a:gd name="T14" fmla="*/ 35 w 35"/>
                <a:gd name="T15" fmla="*/ 6 h 86"/>
                <a:gd name="T16" fmla="*/ 35 w 35"/>
                <a:gd name="T17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86">
                  <a:moveTo>
                    <a:pt x="35" y="80"/>
                  </a:moveTo>
                  <a:cubicBezTo>
                    <a:pt x="35" y="83"/>
                    <a:pt x="32" y="86"/>
                    <a:pt x="29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2" y="86"/>
                    <a:pt x="0" y="83"/>
                    <a:pt x="0" y="8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2" y="0"/>
                    <a:pt x="35" y="3"/>
                    <a:pt x="35" y="6"/>
                  </a:cubicBezTo>
                  <a:lnTo>
                    <a:pt x="35" y="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64" name="Freeform 58"/>
            <p:cNvSpPr/>
            <p:nvPr/>
          </p:nvSpPr>
          <p:spPr bwMode="auto">
            <a:xfrm>
              <a:off x="3736976" y="4651375"/>
              <a:ext cx="74613" cy="147638"/>
            </a:xfrm>
            <a:custGeom>
              <a:avLst/>
              <a:gdLst>
                <a:gd name="T0" fmla="*/ 35 w 35"/>
                <a:gd name="T1" fmla="*/ 63 h 69"/>
                <a:gd name="T2" fmla="*/ 29 w 35"/>
                <a:gd name="T3" fmla="*/ 69 h 69"/>
                <a:gd name="T4" fmla="*/ 5 w 35"/>
                <a:gd name="T5" fmla="*/ 69 h 69"/>
                <a:gd name="T6" fmla="*/ 0 w 35"/>
                <a:gd name="T7" fmla="*/ 63 h 69"/>
                <a:gd name="T8" fmla="*/ 0 w 35"/>
                <a:gd name="T9" fmla="*/ 6 h 69"/>
                <a:gd name="T10" fmla="*/ 5 w 35"/>
                <a:gd name="T11" fmla="*/ 0 h 69"/>
                <a:gd name="T12" fmla="*/ 29 w 35"/>
                <a:gd name="T13" fmla="*/ 0 h 69"/>
                <a:gd name="T14" fmla="*/ 35 w 35"/>
                <a:gd name="T15" fmla="*/ 6 h 69"/>
                <a:gd name="T16" fmla="*/ 35 w 35"/>
                <a:gd name="T17" fmla="*/ 6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69">
                  <a:moveTo>
                    <a:pt x="35" y="63"/>
                  </a:moveTo>
                  <a:cubicBezTo>
                    <a:pt x="35" y="66"/>
                    <a:pt x="32" y="69"/>
                    <a:pt x="29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2" y="69"/>
                    <a:pt x="0" y="66"/>
                    <a:pt x="0" y="6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2" y="0"/>
                    <a:pt x="35" y="3"/>
                    <a:pt x="35" y="6"/>
                  </a:cubicBezTo>
                  <a:lnTo>
                    <a:pt x="35" y="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65" name="Freeform 59"/>
            <p:cNvSpPr/>
            <p:nvPr/>
          </p:nvSpPr>
          <p:spPr bwMode="auto">
            <a:xfrm>
              <a:off x="3646488" y="4567238"/>
              <a:ext cx="73025" cy="231775"/>
            </a:xfrm>
            <a:custGeom>
              <a:avLst/>
              <a:gdLst>
                <a:gd name="T0" fmla="*/ 35 w 35"/>
                <a:gd name="T1" fmla="*/ 103 h 109"/>
                <a:gd name="T2" fmla="*/ 29 w 35"/>
                <a:gd name="T3" fmla="*/ 109 h 109"/>
                <a:gd name="T4" fmla="*/ 5 w 35"/>
                <a:gd name="T5" fmla="*/ 109 h 109"/>
                <a:gd name="T6" fmla="*/ 0 w 35"/>
                <a:gd name="T7" fmla="*/ 103 h 109"/>
                <a:gd name="T8" fmla="*/ 0 w 35"/>
                <a:gd name="T9" fmla="*/ 6 h 109"/>
                <a:gd name="T10" fmla="*/ 5 w 35"/>
                <a:gd name="T11" fmla="*/ 0 h 109"/>
                <a:gd name="T12" fmla="*/ 29 w 35"/>
                <a:gd name="T13" fmla="*/ 0 h 109"/>
                <a:gd name="T14" fmla="*/ 35 w 35"/>
                <a:gd name="T15" fmla="*/ 6 h 109"/>
                <a:gd name="T16" fmla="*/ 35 w 35"/>
                <a:gd name="T17" fmla="*/ 10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09">
                  <a:moveTo>
                    <a:pt x="35" y="103"/>
                  </a:moveTo>
                  <a:cubicBezTo>
                    <a:pt x="35" y="106"/>
                    <a:pt x="32" y="109"/>
                    <a:pt x="29" y="109"/>
                  </a:cubicBezTo>
                  <a:cubicBezTo>
                    <a:pt x="5" y="109"/>
                    <a:pt x="5" y="109"/>
                    <a:pt x="5" y="109"/>
                  </a:cubicBezTo>
                  <a:cubicBezTo>
                    <a:pt x="2" y="109"/>
                    <a:pt x="0" y="106"/>
                    <a:pt x="0" y="10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2" y="0"/>
                    <a:pt x="35" y="3"/>
                    <a:pt x="35" y="6"/>
                  </a:cubicBezTo>
                  <a:lnTo>
                    <a:pt x="35" y="10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66" name="Freeform 60"/>
            <p:cNvSpPr>
              <a:spLocks noEditPoints="1"/>
            </p:cNvSpPr>
            <p:nvPr/>
          </p:nvSpPr>
          <p:spPr bwMode="auto">
            <a:xfrm>
              <a:off x="3497263" y="4408488"/>
              <a:ext cx="369888" cy="431800"/>
            </a:xfrm>
            <a:custGeom>
              <a:avLst/>
              <a:gdLst>
                <a:gd name="T0" fmla="*/ 166 w 174"/>
                <a:gd name="T1" fmla="*/ 50 h 204"/>
                <a:gd name="T2" fmla="*/ 113 w 174"/>
                <a:gd name="T3" fmla="*/ 6 h 204"/>
                <a:gd name="T4" fmla="*/ 96 w 174"/>
                <a:gd name="T5" fmla="*/ 0 h 204"/>
                <a:gd name="T6" fmla="*/ 13 w 174"/>
                <a:gd name="T7" fmla="*/ 0 h 204"/>
                <a:gd name="T8" fmla="*/ 0 w 174"/>
                <a:gd name="T9" fmla="*/ 13 h 204"/>
                <a:gd name="T10" fmla="*/ 0 w 174"/>
                <a:gd name="T11" fmla="*/ 191 h 204"/>
                <a:gd name="T12" fmla="*/ 13 w 174"/>
                <a:gd name="T13" fmla="*/ 204 h 204"/>
                <a:gd name="T14" fmla="*/ 161 w 174"/>
                <a:gd name="T15" fmla="*/ 204 h 204"/>
                <a:gd name="T16" fmla="*/ 174 w 174"/>
                <a:gd name="T17" fmla="*/ 191 h 204"/>
                <a:gd name="T18" fmla="*/ 174 w 174"/>
                <a:gd name="T19" fmla="*/ 67 h 204"/>
                <a:gd name="T20" fmla="*/ 166 w 174"/>
                <a:gd name="T21" fmla="*/ 50 h 204"/>
                <a:gd name="T22" fmla="*/ 110 w 174"/>
                <a:gd name="T23" fmla="*/ 20 h 204"/>
                <a:gd name="T24" fmla="*/ 112 w 174"/>
                <a:gd name="T25" fmla="*/ 19 h 204"/>
                <a:gd name="T26" fmla="*/ 154 w 174"/>
                <a:gd name="T27" fmla="*/ 54 h 204"/>
                <a:gd name="T28" fmla="*/ 152 w 174"/>
                <a:gd name="T29" fmla="*/ 57 h 204"/>
                <a:gd name="T30" fmla="*/ 113 w 174"/>
                <a:gd name="T31" fmla="*/ 57 h 204"/>
                <a:gd name="T32" fmla="*/ 110 w 174"/>
                <a:gd name="T33" fmla="*/ 54 h 204"/>
                <a:gd name="T34" fmla="*/ 110 w 174"/>
                <a:gd name="T35" fmla="*/ 20 h 204"/>
                <a:gd name="T36" fmla="*/ 161 w 174"/>
                <a:gd name="T37" fmla="*/ 195 h 204"/>
                <a:gd name="T38" fmla="*/ 12 w 174"/>
                <a:gd name="T39" fmla="*/ 195 h 204"/>
                <a:gd name="T40" fmla="*/ 10 w 174"/>
                <a:gd name="T41" fmla="*/ 192 h 204"/>
                <a:gd name="T42" fmla="*/ 10 w 174"/>
                <a:gd name="T43" fmla="*/ 13 h 204"/>
                <a:gd name="T44" fmla="*/ 13 w 174"/>
                <a:gd name="T45" fmla="*/ 10 h 204"/>
                <a:gd name="T46" fmla="*/ 96 w 174"/>
                <a:gd name="T47" fmla="*/ 10 h 204"/>
                <a:gd name="T48" fmla="*/ 100 w 174"/>
                <a:gd name="T49" fmla="*/ 14 h 204"/>
                <a:gd name="T50" fmla="*/ 100 w 174"/>
                <a:gd name="T51" fmla="*/ 54 h 204"/>
                <a:gd name="T52" fmla="*/ 113 w 174"/>
                <a:gd name="T53" fmla="*/ 67 h 204"/>
                <a:gd name="T54" fmla="*/ 162 w 174"/>
                <a:gd name="T55" fmla="*/ 67 h 204"/>
                <a:gd name="T56" fmla="*/ 164 w 174"/>
                <a:gd name="T57" fmla="*/ 69 h 204"/>
                <a:gd name="T58" fmla="*/ 164 w 174"/>
                <a:gd name="T59" fmla="*/ 191 h 204"/>
                <a:gd name="T60" fmla="*/ 161 w 174"/>
                <a:gd name="T61" fmla="*/ 195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4" h="204">
                  <a:moveTo>
                    <a:pt x="166" y="50"/>
                  </a:moveTo>
                  <a:cubicBezTo>
                    <a:pt x="113" y="6"/>
                    <a:pt x="113" y="6"/>
                    <a:pt x="113" y="6"/>
                  </a:cubicBezTo>
                  <a:cubicBezTo>
                    <a:pt x="109" y="3"/>
                    <a:pt x="102" y="0"/>
                    <a:pt x="9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13"/>
                    <a:pt x="0" y="153"/>
                    <a:pt x="0" y="191"/>
                  </a:cubicBezTo>
                  <a:cubicBezTo>
                    <a:pt x="0" y="204"/>
                    <a:pt x="13" y="204"/>
                    <a:pt x="13" y="204"/>
                  </a:cubicBezTo>
                  <a:cubicBezTo>
                    <a:pt x="45" y="204"/>
                    <a:pt x="161" y="204"/>
                    <a:pt x="161" y="204"/>
                  </a:cubicBezTo>
                  <a:cubicBezTo>
                    <a:pt x="168" y="204"/>
                    <a:pt x="174" y="198"/>
                    <a:pt x="174" y="191"/>
                  </a:cubicBezTo>
                  <a:cubicBezTo>
                    <a:pt x="174" y="67"/>
                    <a:pt x="174" y="67"/>
                    <a:pt x="174" y="67"/>
                  </a:cubicBezTo>
                  <a:cubicBezTo>
                    <a:pt x="174" y="61"/>
                    <a:pt x="171" y="53"/>
                    <a:pt x="166" y="50"/>
                  </a:cubicBezTo>
                  <a:close/>
                  <a:moveTo>
                    <a:pt x="110" y="20"/>
                  </a:moveTo>
                  <a:cubicBezTo>
                    <a:pt x="110" y="16"/>
                    <a:pt x="112" y="19"/>
                    <a:pt x="112" y="19"/>
                  </a:cubicBezTo>
                  <a:cubicBezTo>
                    <a:pt x="154" y="54"/>
                    <a:pt x="154" y="54"/>
                    <a:pt x="154" y="54"/>
                  </a:cubicBezTo>
                  <a:cubicBezTo>
                    <a:pt x="154" y="54"/>
                    <a:pt x="157" y="57"/>
                    <a:pt x="152" y="57"/>
                  </a:cubicBezTo>
                  <a:cubicBezTo>
                    <a:pt x="142" y="57"/>
                    <a:pt x="113" y="57"/>
                    <a:pt x="113" y="57"/>
                  </a:cubicBezTo>
                  <a:cubicBezTo>
                    <a:pt x="111" y="57"/>
                    <a:pt x="110" y="56"/>
                    <a:pt x="110" y="54"/>
                  </a:cubicBezTo>
                  <a:cubicBezTo>
                    <a:pt x="110" y="54"/>
                    <a:pt x="110" y="28"/>
                    <a:pt x="110" y="20"/>
                  </a:cubicBezTo>
                  <a:close/>
                  <a:moveTo>
                    <a:pt x="161" y="195"/>
                  </a:moveTo>
                  <a:cubicBezTo>
                    <a:pt x="161" y="195"/>
                    <a:pt x="42" y="195"/>
                    <a:pt x="12" y="195"/>
                  </a:cubicBezTo>
                  <a:cubicBezTo>
                    <a:pt x="12" y="195"/>
                    <a:pt x="10" y="195"/>
                    <a:pt x="10" y="192"/>
                  </a:cubicBezTo>
                  <a:cubicBezTo>
                    <a:pt x="10" y="156"/>
                    <a:pt x="10" y="13"/>
                    <a:pt x="10" y="13"/>
                  </a:cubicBezTo>
                  <a:cubicBezTo>
                    <a:pt x="10" y="11"/>
                    <a:pt x="11" y="10"/>
                    <a:pt x="13" y="10"/>
                  </a:cubicBezTo>
                  <a:cubicBezTo>
                    <a:pt x="96" y="10"/>
                    <a:pt x="96" y="10"/>
                    <a:pt x="96" y="10"/>
                  </a:cubicBezTo>
                  <a:cubicBezTo>
                    <a:pt x="97" y="10"/>
                    <a:pt x="100" y="10"/>
                    <a:pt x="100" y="1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61"/>
                    <a:pt x="106" y="67"/>
                    <a:pt x="113" y="67"/>
                  </a:cubicBezTo>
                  <a:cubicBezTo>
                    <a:pt x="162" y="67"/>
                    <a:pt x="162" y="67"/>
                    <a:pt x="162" y="67"/>
                  </a:cubicBezTo>
                  <a:cubicBezTo>
                    <a:pt x="163" y="67"/>
                    <a:pt x="164" y="67"/>
                    <a:pt x="164" y="69"/>
                  </a:cubicBezTo>
                  <a:cubicBezTo>
                    <a:pt x="164" y="70"/>
                    <a:pt x="164" y="191"/>
                    <a:pt x="164" y="191"/>
                  </a:cubicBezTo>
                  <a:cubicBezTo>
                    <a:pt x="164" y="193"/>
                    <a:pt x="163" y="195"/>
                    <a:pt x="161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99" name="Group 1498"/>
          <p:cNvGrpSpPr/>
          <p:nvPr/>
        </p:nvGrpSpPr>
        <p:grpSpPr>
          <a:xfrm>
            <a:off x="3047988" y="3271905"/>
            <a:ext cx="376670" cy="252197"/>
            <a:chOff x="4117976" y="4379913"/>
            <a:chExt cx="552450" cy="369888"/>
          </a:xfrm>
          <a:solidFill>
            <a:schemeClr val="accent1"/>
          </a:solidFill>
        </p:grpSpPr>
        <p:sp>
          <p:nvSpPr>
            <p:cNvPr id="67" name="Freeform 61"/>
            <p:cNvSpPr/>
            <p:nvPr/>
          </p:nvSpPr>
          <p:spPr bwMode="auto">
            <a:xfrm>
              <a:off x="4157663" y="4578350"/>
              <a:ext cx="66675" cy="52388"/>
            </a:xfrm>
            <a:custGeom>
              <a:avLst/>
              <a:gdLst>
                <a:gd name="T0" fmla="*/ 7 w 32"/>
                <a:gd name="T1" fmla="*/ 25 h 25"/>
                <a:gd name="T2" fmla="*/ 30 w 32"/>
                <a:gd name="T3" fmla="*/ 8 h 25"/>
                <a:gd name="T4" fmla="*/ 31 w 32"/>
                <a:gd name="T5" fmla="*/ 2 h 25"/>
                <a:gd name="T6" fmla="*/ 26 w 32"/>
                <a:gd name="T7" fmla="*/ 2 h 25"/>
                <a:gd name="T8" fmla="*/ 2 w 32"/>
                <a:gd name="T9" fmla="*/ 19 h 25"/>
                <a:gd name="T10" fmla="*/ 2 w 32"/>
                <a:gd name="T11" fmla="*/ 24 h 25"/>
                <a:gd name="T12" fmla="*/ 5 w 32"/>
                <a:gd name="T13" fmla="*/ 25 h 25"/>
                <a:gd name="T14" fmla="*/ 7 w 32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5">
                  <a:moveTo>
                    <a:pt x="7" y="25"/>
                  </a:moveTo>
                  <a:cubicBezTo>
                    <a:pt x="30" y="8"/>
                    <a:pt x="30" y="8"/>
                    <a:pt x="30" y="8"/>
                  </a:cubicBezTo>
                  <a:cubicBezTo>
                    <a:pt x="32" y="6"/>
                    <a:pt x="32" y="4"/>
                    <a:pt x="31" y="2"/>
                  </a:cubicBezTo>
                  <a:cubicBezTo>
                    <a:pt x="30" y="1"/>
                    <a:pt x="27" y="0"/>
                    <a:pt x="26" y="2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0" y="22"/>
                    <a:pt x="2" y="24"/>
                  </a:cubicBezTo>
                  <a:cubicBezTo>
                    <a:pt x="2" y="25"/>
                    <a:pt x="4" y="25"/>
                    <a:pt x="5" y="25"/>
                  </a:cubicBezTo>
                  <a:cubicBezTo>
                    <a:pt x="5" y="25"/>
                    <a:pt x="6" y="25"/>
                    <a:pt x="7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68" name="Freeform 62"/>
            <p:cNvSpPr/>
            <p:nvPr/>
          </p:nvSpPr>
          <p:spPr bwMode="auto">
            <a:xfrm>
              <a:off x="4164013" y="4586288"/>
              <a:ext cx="122238" cy="93663"/>
            </a:xfrm>
            <a:custGeom>
              <a:avLst/>
              <a:gdLst>
                <a:gd name="T0" fmla="*/ 52 w 58"/>
                <a:gd name="T1" fmla="*/ 2 h 44"/>
                <a:gd name="T2" fmla="*/ 2 w 58"/>
                <a:gd name="T3" fmla="*/ 37 h 44"/>
                <a:gd name="T4" fmla="*/ 1 w 58"/>
                <a:gd name="T5" fmla="*/ 42 h 44"/>
                <a:gd name="T6" fmla="*/ 4 w 58"/>
                <a:gd name="T7" fmla="*/ 44 h 44"/>
                <a:gd name="T8" fmla="*/ 6 w 58"/>
                <a:gd name="T9" fmla="*/ 43 h 44"/>
                <a:gd name="T10" fmla="*/ 56 w 58"/>
                <a:gd name="T11" fmla="*/ 8 h 44"/>
                <a:gd name="T12" fmla="*/ 57 w 58"/>
                <a:gd name="T13" fmla="*/ 2 h 44"/>
                <a:gd name="T14" fmla="*/ 52 w 58"/>
                <a:gd name="T15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44">
                  <a:moveTo>
                    <a:pt x="52" y="2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0" y="38"/>
                    <a:pt x="0" y="40"/>
                    <a:pt x="1" y="42"/>
                  </a:cubicBezTo>
                  <a:cubicBezTo>
                    <a:pt x="2" y="43"/>
                    <a:pt x="3" y="44"/>
                    <a:pt x="4" y="44"/>
                  </a:cubicBezTo>
                  <a:cubicBezTo>
                    <a:pt x="5" y="44"/>
                    <a:pt x="5" y="43"/>
                    <a:pt x="6" y="43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8" y="6"/>
                    <a:pt x="58" y="4"/>
                    <a:pt x="57" y="2"/>
                  </a:cubicBezTo>
                  <a:cubicBezTo>
                    <a:pt x="56" y="1"/>
                    <a:pt x="53" y="0"/>
                    <a:pt x="5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69" name="Freeform 63"/>
            <p:cNvSpPr/>
            <p:nvPr/>
          </p:nvSpPr>
          <p:spPr bwMode="auto">
            <a:xfrm>
              <a:off x="4457701" y="4578350"/>
              <a:ext cx="66675" cy="52388"/>
            </a:xfrm>
            <a:custGeom>
              <a:avLst/>
              <a:gdLst>
                <a:gd name="T0" fmla="*/ 6 w 31"/>
                <a:gd name="T1" fmla="*/ 25 h 25"/>
                <a:gd name="T2" fmla="*/ 29 w 31"/>
                <a:gd name="T3" fmla="*/ 8 h 25"/>
                <a:gd name="T4" fmla="*/ 30 w 31"/>
                <a:gd name="T5" fmla="*/ 2 h 25"/>
                <a:gd name="T6" fmla="*/ 25 w 31"/>
                <a:gd name="T7" fmla="*/ 2 h 25"/>
                <a:gd name="T8" fmla="*/ 2 w 31"/>
                <a:gd name="T9" fmla="*/ 19 h 25"/>
                <a:gd name="T10" fmla="*/ 1 w 31"/>
                <a:gd name="T11" fmla="*/ 24 h 25"/>
                <a:gd name="T12" fmla="*/ 4 w 31"/>
                <a:gd name="T13" fmla="*/ 25 h 25"/>
                <a:gd name="T14" fmla="*/ 6 w 31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5">
                  <a:moveTo>
                    <a:pt x="6" y="25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31" y="6"/>
                    <a:pt x="31" y="4"/>
                    <a:pt x="30" y="2"/>
                  </a:cubicBezTo>
                  <a:cubicBezTo>
                    <a:pt x="29" y="1"/>
                    <a:pt x="26" y="0"/>
                    <a:pt x="25" y="2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0"/>
                    <a:pt x="0" y="22"/>
                    <a:pt x="1" y="24"/>
                  </a:cubicBezTo>
                  <a:cubicBezTo>
                    <a:pt x="2" y="25"/>
                    <a:pt x="3" y="25"/>
                    <a:pt x="4" y="25"/>
                  </a:cubicBezTo>
                  <a:cubicBezTo>
                    <a:pt x="5" y="25"/>
                    <a:pt x="5" y="25"/>
                    <a:pt x="6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0" name="Freeform 64"/>
            <p:cNvSpPr/>
            <p:nvPr/>
          </p:nvSpPr>
          <p:spPr bwMode="auto">
            <a:xfrm>
              <a:off x="4462463" y="4586288"/>
              <a:ext cx="122238" cy="93663"/>
            </a:xfrm>
            <a:custGeom>
              <a:avLst/>
              <a:gdLst>
                <a:gd name="T0" fmla="*/ 52 w 58"/>
                <a:gd name="T1" fmla="*/ 2 h 44"/>
                <a:gd name="T2" fmla="*/ 2 w 58"/>
                <a:gd name="T3" fmla="*/ 37 h 44"/>
                <a:gd name="T4" fmla="*/ 1 w 58"/>
                <a:gd name="T5" fmla="*/ 42 h 44"/>
                <a:gd name="T6" fmla="*/ 4 w 58"/>
                <a:gd name="T7" fmla="*/ 44 h 44"/>
                <a:gd name="T8" fmla="*/ 6 w 58"/>
                <a:gd name="T9" fmla="*/ 43 h 44"/>
                <a:gd name="T10" fmla="*/ 56 w 58"/>
                <a:gd name="T11" fmla="*/ 8 h 44"/>
                <a:gd name="T12" fmla="*/ 57 w 58"/>
                <a:gd name="T13" fmla="*/ 2 h 44"/>
                <a:gd name="T14" fmla="*/ 52 w 58"/>
                <a:gd name="T15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44">
                  <a:moveTo>
                    <a:pt x="52" y="2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0" y="38"/>
                    <a:pt x="0" y="40"/>
                    <a:pt x="1" y="42"/>
                  </a:cubicBezTo>
                  <a:cubicBezTo>
                    <a:pt x="2" y="43"/>
                    <a:pt x="3" y="44"/>
                    <a:pt x="4" y="44"/>
                  </a:cubicBezTo>
                  <a:cubicBezTo>
                    <a:pt x="5" y="44"/>
                    <a:pt x="6" y="43"/>
                    <a:pt x="6" y="43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8" y="6"/>
                    <a:pt x="58" y="4"/>
                    <a:pt x="57" y="2"/>
                  </a:cubicBezTo>
                  <a:cubicBezTo>
                    <a:pt x="56" y="1"/>
                    <a:pt x="53" y="0"/>
                    <a:pt x="5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1" name="Freeform 65"/>
            <p:cNvSpPr>
              <a:spLocks noEditPoints="1"/>
            </p:cNvSpPr>
            <p:nvPr/>
          </p:nvSpPr>
          <p:spPr bwMode="auto">
            <a:xfrm>
              <a:off x="4117976" y="4379913"/>
              <a:ext cx="552450" cy="369888"/>
            </a:xfrm>
            <a:custGeom>
              <a:avLst/>
              <a:gdLst>
                <a:gd name="T0" fmla="*/ 254 w 260"/>
                <a:gd name="T1" fmla="*/ 76 h 174"/>
                <a:gd name="T2" fmla="*/ 185 w 260"/>
                <a:gd name="T3" fmla="*/ 9 h 174"/>
                <a:gd name="T4" fmla="*/ 155 w 260"/>
                <a:gd name="T5" fmla="*/ 9 h 174"/>
                <a:gd name="T6" fmla="*/ 152 w 260"/>
                <a:gd name="T7" fmla="*/ 36 h 174"/>
                <a:gd name="T8" fmla="*/ 157 w 260"/>
                <a:gd name="T9" fmla="*/ 37 h 174"/>
                <a:gd name="T10" fmla="*/ 162 w 260"/>
                <a:gd name="T11" fmla="*/ 32 h 174"/>
                <a:gd name="T12" fmla="*/ 162 w 260"/>
                <a:gd name="T13" fmla="*/ 28 h 174"/>
                <a:gd name="T14" fmla="*/ 164 w 260"/>
                <a:gd name="T15" fmla="*/ 17 h 174"/>
                <a:gd name="T16" fmla="*/ 177 w 260"/>
                <a:gd name="T17" fmla="*/ 17 h 174"/>
                <a:gd name="T18" fmla="*/ 236 w 260"/>
                <a:gd name="T19" fmla="*/ 75 h 174"/>
                <a:gd name="T20" fmla="*/ 154 w 260"/>
                <a:gd name="T21" fmla="*/ 75 h 174"/>
                <a:gd name="T22" fmla="*/ 143 w 260"/>
                <a:gd name="T23" fmla="*/ 86 h 174"/>
                <a:gd name="T24" fmla="*/ 143 w 260"/>
                <a:gd name="T25" fmla="*/ 110 h 174"/>
                <a:gd name="T26" fmla="*/ 142 w 260"/>
                <a:gd name="T27" fmla="*/ 112 h 174"/>
                <a:gd name="T28" fmla="*/ 130 w 260"/>
                <a:gd name="T29" fmla="*/ 111 h 174"/>
                <a:gd name="T30" fmla="*/ 119 w 260"/>
                <a:gd name="T31" fmla="*/ 112 h 174"/>
                <a:gd name="T32" fmla="*/ 117 w 260"/>
                <a:gd name="T33" fmla="*/ 110 h 174"/>
                <a:gd name="T34" fmla="*/ 117 w 260"/>
                <a:gd name="T35" fmla="*/ 86 h 174"/>
                <a:gd name="T36" fmla="*/ 106 w 260"/>
                <a:gd name="T37" fmla="*/ 75 h 174"/>
                <a:gd name="T38" fmla="*/ 25 w 260"/>
                <a:gd name="T39" fmla="*/ 75 h 174"/>
                <a:gd name="T40" fmla="*/ 84 w 260"/>
                <a:gd name="T41" fmla="*/ 17 h 174"/>
                <a:gd name="T42" fmla="*/ 97 w 260"/>
                <a:gd name="T43" fmla="*/ 17 h 174"/>
                <a:gd name="T44" fmla="*/ 99 w 260"/>
                <a:gd name="T45" fmla="*/ 28 h 174"/>
                <a:gd name="T46" fmla="*/ 99 w 260"/>
                <a:gd name="T47" fmla="*/ 32 h 174"/>
                <a:gd name="T48" fmla="*/ 104 w 260"/>
                <a:gd name="T49" fmla="*/ 37 h 174"/>
                <a:gd name="T50" fmla="*/ 110 w 260"/>
                <a:gd name="T51" fmla="*/ 34 h 174"/>
                <a:gd name="T52" fmla="*/ 106 w 260"/>
                <a:gd name="T53" fmla="*/ 9 h 174"/>
                <a:gd name="T54" fmla="*/ 75 w 260"/>
                <a:gd name="T55" fmla="*/ 9 h 174"/>
                <a:gd name="T56" fmla="*/ 7 w 260"/>
                <a:gd name="T57" fmla="*/ 76 h 174"/>
                <a:gd name="T58" fmla="*/ 0 w 260"/>
                <a:gd name="T59" fmla="*/ 86 h 174"/>
                <a:gd name="T60" fmla="*/ 0 w 260"/>
                <a:gd name="T61" fmla="*/ 163 h 174"/>
                <a:gd name="T62" fmla="*/ 11 w 260"/>
                <a:gd name="T63" fmla="*/ 174 h 174"/>
                <a:gd name="T64" fmla="*/ 106 w 260"/>
                <a:gd name="T65" fmla="*/ 174 h 174"/>
                <a:gd name="T66" fmla="*/ 117 w 260"/>
                <a:gd name="T67" fmla="*/ 163 h 174"/>
                <a:gd name="T68" fmla="*/ 117 w 260"/>
                <a:gd name="T69" fmla="*/ 131 h 174"/>
                <a:gd name="T70" fmla="*/ 119 w 260"/>
                <a:gd name="T71" fmla="*/ 125 h 174"/>
                <a:gd name="T72" fmla="*/ 130 w 260"/>
                <a:gd name="T73" fmla="*/ 122 h 174"/>
                <a:gd name="T74" fmla="*/ 142 w 260"/>
                <a:gd name="T75" fmla="*/ 125 h 174"/>
                <a:gd name="T76" fmla="*/ 143 w 260"/>
                <a:gd name="T77" fmla="*/ 131 h 174"/>
                <a:gd name="T78" fmla="*/ 143 w 260"/>
                <a:gd name="T79" fmla="*/ 163 h 174"/>
                <a:gd name="T80" fmla="*/ 154 w 260"/>
                <a:gd name="T81" fmla="*/ 174 h 174"/>
                <a:gd name="T82" fmla="*/ 249 w 260"/>
                <a:gd name="T83" fmla="*/ 174 h 174"/>
                <a:gd name="T84" fmla="*/ 260 w 260"/>
                <a:gd name="T85" fmla="*/ 163 h 174"/>
                <a:gd name="T86" fmla="*/ 260 w 260"/>
                <a:gd name="T87" fmla="*/ 86 h 174"/>
                <a:gd name="T88" fmla="*/ 254 w 260"/>
                <a:gd name="T89" fmla="*/ 76 h 174"/>
                <a:gd name="T90" fmla="*/ 106 w 260"/>
                <a:gd name="T91" fmla="*/ 152 h 174"/>
                <a:gd name="T92" fmla="*/ 95 w 260"/>
                <a:gd name="T93" fmla="*/ 163 h 174"/>
                <a:gd name="T94" fmla="*/ 22 w 260"/>
                <a:gd name="T95" fmla="*/ 163 h 174"/>
                <a:gd name="T96" fmla="*/ 11 w 260"/>
                <a:gd name="T97" fmla="*/ 152 h 174"/>
                <a:gd name="T98" fmla="*/ 11 w 260"/>
                <a:gd name="T99" fmla="*/ 97 h 174"/>
                <a:gd name="T100" fmla="*/ 22 w 260"/>
                <a:gd name="T101" fmla="*/ 86 h 174"/>
                <a:gd name="T102" fmla="*/ 95 w 260"/>
                <a:gd name="T103" fmla="*/ 86 h 174"/>
                <a:gd name="T104" fmla="*/ 106 w 260"/>
                <a:gd name="T105" fmla="*/ 97 h 174"/>
                <a:gd name="T106" fmla="*/ 106 w 260"/>
                <a:gd name="T107" fmla="*/ 152 h 174"/>
                <a:gd name="T108" fmla="*/ 249 w 260"/>
                <a:gd name="T109" fmla="*/ 152 h 174"/>
                <a:gd name="T110" fmla="*/ 238 w 260"/>
                <a:gd name="T111" fmla="*/ 163 h 174"/>
                <a:gd name="T112" fmla="*/ 165 w 260"/>
                <a:gd name="T113" fmla="*/ 163 h 174"/>
                <a:gd name="T114" fmla="*/ 154 w 260"/>
                <a:gd name="T115" fmla="*/ 152 h 174"/>
                <a:gd name="T116" fmla="*/ 154 w 260"/>
                <a:gd name="T117" fmla="*/ 97 h 174"/>
                <a:gd name="T118" fmla="*/ 165 w 260"/>
                <a:gd name="T119" fmla="*/ 86 h 174"/>
                <a:gd name="T120" fmla="*/ 238 w 260"/>
                <a:gd name="T121" fmla="*/ 86 h 174"/>
                <a:gd name="T122" fmla="*/ 249 w 260"/>
                <a:gd name="T123" fmla="*/ 97 h 174"/>
                <a:gd name="T124" fmla="*/ 249 w 260"/>
                <a:gd name="T125" fmla="*/ 15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0" h="174">
                  <a:moveTo>
                    <a:pt x="254" y="76"/>
                  </a:moveTo>
                  <a:cubicBezTo>
                    <a:pt x="236" y="58"/>
                    <a:pt x="185" y="9"/>
                    <a:pt x="185" y="9"/>
                  </a:cubicBezTo>
                  <a:cubicBezTo>
                    <a:pt x="177" y="0"/>
                    <a:pt x="163" y="0"/>
                    <a:pt x="155" y="9"/>
                  </a:cubicBezTo>
                  <a:cubicBezTo>
                    <a:pt x="148" y="16"/>
                    <a:pt x="147" y="27"/>
                    <a:pt x="152" y="36"/>
                  </a:cubicBezTo>
                  <a:cubicBezTo>
                    <a:pt x="153" y="37"/>
                    <a:pt x="155" y="39"/>
                    <a:pt x="157" y="37"/>
                  </a:cubicBezTo>
                  <a:cubicBezTo>
                    <a:pt x="162" y="32"/>
                    <a:pt x="162" y="32"/>
                    <a:pt x="162" y="32"/>
                  </a:cubicBezTo>
                  <a:cubicBezTo>
                    <a:pt x="163" y="30"/>
                    <a:pt x="162" y="29"/>
                    <a:pt x="162" y="28"/>
                  </a:cubicBezTo>
                  <a:cubicBezTo>
                    <a:pt x="160" y="24"/>
                    <a:pt x="161" y="20"/>
                    <a:pt x="164" y="17"/>
                  </a:cubicBezTo>
                  <a:cubicBezTo>
                    <a:pt x="167" y="14"/>
                    <a:pt x="173" y="14"/>
                    <a:pt x="177" y="17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154" y="75"/>
                    <a:pt x="154" y="75"/>
                    <a:pt x="154" y="75"/>
                  </a:cubicBezTo>
                  <a:cubicBezTo>
                    <a:pt x="148" y="75"/>
                    <a:pt x="143" y="80"/>
                    <a:pt x="143" y="86"/>
                  </a:cubicBezTo>
                  <a:cubicBezTo>
                    <a:pt x="143" y="110"/>
                    <a:pt x="143" y="110"/>
                    <a:pt x="143" y="110"/>
                  </a:cubicBezTo>
                  <a:cubicBezTo>
                    <a:pt x="143" y="114"/>
                    <a:pt x="142" y="113"/>
                    <a:pt x="142" y="112"/>
                  </a:cubicBezTo>
                  <a:cubicBezTo>
                    <a:pt x="139" y="111"/>
                    <a:pt x="135" y="111"/>
                    <a:pt x="130" y="111"/>
                  </a:cubicBezTo>
                  <a:cubicBezTo>
                    <a:pt x="126" y="111"/>
                    <a:pt x="122" y="111"/>
                    <a:pt x="119" y="112"/>
                  </a:cubicBezTo>
                  <a:cubicBezTo>
                    <a:pt x="119" y="113"/>
                    <a:pt x="117" y="114"/>
                    <a:pt x="117" y="110"/>
                  </a:cubicBezTo>
                  <a:cubicBezTo>
                    <a:pt x="117" y="86"/>
                    <a:pt x="117" y="86"/>
                    <a:pt x="117" y="86"/>
                  </a:cubicBezTo>
                  <a:cubicBezTo>
                    <a:pt x="117" y="80"/>
                    <a:pt x="112" y="75"/>
                    <a:pt x="106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8" y="14"/>
                    <a:pt x="94" y="14"/>
                    <a:pt x="97" y="17"/>
                  </a:cubicBezTo>
                  <a:cubicBezTo>
                    <a:pt x="100" y="20"/>
                    <a:pt x="101" y="25"/>
                    <a:pt x="99" y="28"/>
                  </a:cubicBezTo>
                  <a:cubicBezTo>
                    <a:pt x="98" y="29"/>
                    <a:pt x="98" y="31"/>
                    <a:pt x="99" y="32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6" y="39"/>
                    <a:pt x="109" y="36"/>
                    <a:pt x="110" y="34"/>
                  </a:cubicBezTo>
                  <a:cubicBezTo>
                    <a:pt x="114" y="26"/>
                    <a:pt x="112" y="16"/>
                    <a:pt x="106" y="9"/>
                  </a:cubicBezTo>
                  <a:cubicBezTo>
                    <a:pt x="97" y="0"/>
                    <a:pt x="84" y="0"/>
                    <a:pt x="75" y="9"/>
                  </a:cubicBezTo>
                  <a:cubicBezTo>
                    <a:pt x="75" y="9"/>
                    <a:pt x="27" y="56"/>
                    <a:pt x="7" y="76"/>
                  </a:cubicBezTo>
                  <a:cubicBezTo>
                    <a:pt x="4" y="79"/>
                    <a:pt x="0" y="82"/>
                    <a:pt x="0" y="8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9"/>
                    <a:pt x="5" y="174"/>
                    <a:pt x="11" y="174"/>
                  </a:cubicBezTo>
                  <a:cubicBezTo>
                    <a:pt x="106" y="174"/>
                    <a:pt x="106" y="174"/>
                    <a:pt x="106" y="174"/>
                  </a:cubicBezTo>
                  <a:cubicBezTo>
                    <a:pt x="112" y="174"/>
                    <a:pt x="117" y="169"/>
                    <a:pt x="117" y="163"/>
                  </a:cubicBezTo>
                  <a:cubicBezTo>
                    <a:pt x="117" y="131"/>
                    <a:pt x="117" y="131"/>
                    <a:pt x="117" y="131"/>
                  </a:cubicBezTo>
                  <a:cubicBezTo>
                    <a:pt x="117" y="129"/>
                    <a:pt x="118" y="126"/>
                    <a:pt x="119" y="125"/>
                  </a:cubicBezTo>
                  <a:cubicBezTo>
                    <a:pt x="120" y="123"/>
                    <a:pt x="124" y="122"/>
                    <a:pt x="130" y="122"/>
                  </a:cubicBezTo>
                  <a:cubicBezTo>
                    <a:pt x="136" y="122"/>
                    <a:pt x="140" y="123"/>
                    <a:pt x="142" y="125"/>
                  </a:cubicBezTo>
                  <a:cubicBezTo>
                    <a:pt x="143" y="126"/>
                    <a:pt x="143" y="129"/>
                    <a:pt x="143" y="131"/>
                  </a:cubicBezTo>
                  <a:cubicBezTo>
                    <a:pt x="143" y="163"/>
                    <a:pt x="143" y="163"/>
                    <a:pt x="143" y="163"/>
                  </a:cubicBezTo>
                  <a:cubicBezTo>
                    <a:pt x="143" y="169"/>
                    <a:pt x="148" y="174"/>
                    <a:pt x="154" y="174"/>
                  </a:cubicBezTo>
                  <a:cubicBezTo>
                    <a:pt x="249" y="174"/>
                    <a:pt x="249" y="174"/>
                    <a:pt x="249" y="174"/>
                  </a:cubicBezTo>
                  <a:cubicBezTo>
                    <a:pt x="255" y="174"/>
                    <a:pt x="260" y="169"/>
                    <a:pt x="260" y="163"/>
                  </a:cubicBezTo>
                  <a:cubicBezTo>
                    <a:pt x="260" y="86"/>
                    <a:pt x="260" y="86"/>
                    <a:pt x="260" y="86"/>
                  </a:cubicBezTo>
                  <a:cubicBezTo>
                    <a:pt x="260" y="82"/>
                    <a:pt x="257" y="79"/>
                    <a:pt x="254" y="76"/>
                  </a:cubicBezTo>
                  <a:close/>
                  <a:moveTo>
                    <a:pt x="106" y="152"/>
                  </a:moveTo>
                  <a:cubicBezTo>
                    <a:pt x="106" y="158"/>
                    <a:pt x="101" y="163"/>
                    <a:pt x="95" y="163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16" y="163"/>
                    <a:pt x="11" y="158"/>
                    <a:pt x="11" y="152"/>
                  </a:cubicBezTo>
                  <a:cubicBezTo>
                    <a:pt x="11" y="97"/>
                    <a:pt x="11" y="97"/>
                    <a:pt x="11" y="97"/>
                  </a:cubicBezTo>
                  <a:cubicBezTo>
                    <a:pt x="11" y="91"/>
                    <a:pt x="16" y="86"/>
                    <a:pt x="22" y="86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101" y="86"/>
                    <a:pt x="106" y="91"/>
                    <a:pt x="106" y="97"/>
                  </a:cubicBezTo>
                  <a:cubicBezTo>
                    <a:pt x="106" y="152"/>
                    <a:pt x="106" y="152"/>
                    <a:pt x="106" y="152"/>
                  </a:cubicBezTo>
                  <a:close/>
                  <a:moveTo>
                    <a:pt x="249" y="152"/>
                  </a:moveTo>
                  <a:cubicBezTo>
                    <a:pt x="249" y="158"/>
                    <a:pt x="244" y="163"/>
                    <a:pt x="238" y="163"/>
                  </a:cubicBezTo>
                  <a:cubicBezTo>
                    <a:pt x="165" y="163"/>
                    <a:pt x="165" y="163"/>
                    <a:pt x="165" y="163"/>
                  </a:cubicBezTo>
                  <a:cubicBezTo>
                    <a:pt x="159" y="163"/>
                    <a:pt x="154" y="158"/>
                    <a:pt x="154" y="152"/>
                  </a:cubicBezTo>
                  <a:cubicBezTo>
                    <a:pt x="154" y="97"/>
                    <a:pt x="154" y="97"/>
                    <a:pt x="154" y="97"/>
                  </a:cubicBezTo>
                  <a:cubicBezTo>
                    <a:pt x="154" y="91"/>
                    <a:pt x="159" y="86"/>
                    <a:pt x="165" y="86"/>
                  </a:cubicBezTo>
                  <a:cubicBezTo>
                    <a:pt x="238" y="86"/>
                    <a:pt x="238" y="86"/>
                    <a:pt x="238" y="86"/>
                  </a:cubicBezTo>
                  <a:cubicBezTo>
                    <a:pt x="244" y="86"/>
                    <a:pt x="249" y="91"/>
                    <a:pt x="249" y="97"/>
                  </a:cubicBezTo>
                  <a:lnTo>
                    <a:pt x="249" y="15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501" name="Group 1500"/>
          <p:cNvGrpSpPr/>
          <p:nvPr/>
        </p:nvGrpSpPr>
        <p:grpSpPr>
          <a:xfrm>
            <a:off x="952645" y="3787695"/>
            <a:ext cx="302419" cy="257175"/>
            <a:chOff x="1277938" y="5121275"/>
            <a:chExt cx="403225" cy="342900"/>
          </a:xfrm>
          <a:solidFill>
            <a:schemeClr val="accent1"/>
          </a:solidFill>
        </p:grpSpPr>
        <p:sp>
          <p:nvSpPr>
            <p:cNvPr id="72" name="Freeform 66"/>
            <p:cNvSpPr>
              <a:spLocks noEditPoints="1"/>
            </p:cNvSpPr>
            <p:nvPr/>
          </p:nvSpPr>
          <p:spPr bwMode="auto">
            <a:xfrm>
              <a:off x="1411288" y="5130800"/>
              <a:ext cx="100013" cy="277813"/>
            </a:xfrm>
            <a:custGeom>
              <a:avLst/>
              <a:gdLst>
                <a:gd name="T0" fmla="*/ 41 w 47"/>
                <a:gd name="T1" fmla="*/ 0 h 131"/>
                <a:gd name="T2" fmla="*/ 7 w 47"/>
                <a:gd name="T3" fmla="*/ 0 h 131"/>
                <a:gd name="T4" fmla="*/ 0 w 47"/>
                <a:gd name="T5" fmla="*/ 6 h 131"/>
                <a:gd name="T6" fmla="*/ 0 w 47"/>
                <a:gd name="T7" fmla="*/ 124 h 131"/>
                <a:gd name="T8" fmla="*/ 7 w 47"/>
                <a:gd name="T9" fmla="*/ 131 h 131"/>
                <a:gd name="T10" fmla="*/ 41 w 47"/>
                <a:gd name="T11" fmla="*/ 131 h 131"/>
                <a:gd name="T12" fmla="*/ 47 w 47"/>
                <a:gd name="T13" fmla="*/ 124 h 131"/>
                <a:gd name="T14" fmla="*/ 47 w 47"/>
                <a:gd name="T15" fmla="*/ 6 h 131"/>
                <a:gd name="T16" fmla="*/ 41 w 47"/>
                <a:gd name="T17" fmla="*/ 0 h 131"/>
                <a:gd name="T18" fmla="*/ 24 w 47"/>
                <a:gd name="T19" fmla="*/ 121 h 131"/>
                <a:gd name="T20" fmla="*/ 11 w 47"/>
                <a:gd name="T21" fmla="*/ 107 h 131"/>
                <a:gd name="T22" fmla="*/ 24 w 47"/>
                <a:gd name="T23" fmla="*/ 94 h 131"/>
                <a:gd name="T24" fmla="*/ 37 w 47"/>
                <a:gd name="T25" fmla="*/ 107 h 131"/>
                <a:gd name="T26" fmla="*/ 24 w 47"/>
                <a:gd name="T27" fmla="*/ 121 h 131"/>
                <a:gd name="T28" fmla="*/ 41 w 47"/>
                <a:gd name="T29" fmla="*/ 63 h 131"/>
                <a:gd name="T30" fmla="*/ 37 w 47"/>
                <a:gd name="T31" fmla="*/ 68 h 131"/>
                <a:gd name="T32" fmla="*/ 11 w 47"/>
                <a:gd name="T33" fmla="*/ 68 h 131"/>
                <a:gd name="T34" fmla="*/ 7 w 47"/>
                <a:gd name="T35" fmla="*/ 63 h 131"/>
                <a:gd name="T36" fmla="*/ 7 w 47"/>
                <a:gd name="T37" fmla="*/ 16 h 131"/>
                <a:gd name="T38" fmla="*/ 11 w 47"/>
                <a:gd name="T39" fmla="*/ 11 h 131"/>
                <a:gd name="T40" fmla="*/ 37 w 47"/>
                <a:gd name="T41" fmla="*/ 11 h 131"/>
                <a:gd name="T42" fmla="*/ 41 w 47"/>
                <a:gd name="T43" fmla="*/ 16 h 131"/>
                <a:gd name="T44" fmla="*/ 41 w 47"/>
                <a:gd name="T45" fmla="*/ 6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131">
                  <a:moveTo>
                    <a:pt x="41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8"/>
                    <a:pt x="3" y="131"/>
                    <a:pt x="7" y="131"/>
                  </a:cubicBezTo>
                  <a:cubicBezTo>
                    <a:pt x="41" y="131"/>
                    <a:pt x="41" y="131"/>
                    <a:pt x="41" y="131"/>
                  </a:cubicBezTo>
                  <a:cubicBezTo>
                    <a:pt x="44" y="131"/>
                    <a:pt x="47" y="128"/>
                    <a:pt x="47" y="124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3"/>
                    <a:pt x="44" y="0"/>
                    <a:pt x="41" y="0"/>
                  </a:cubicBezTo>
                  <a:close/>
                  <a:moveTo>
                    <a:pt x="24" y="121"/>
                  </a:moveTo>
                  <a:cubicBezTo>
                    <a:pt x="17" y="121"/>
                    <a:pt x="11" y="115"/>
                    <a:pt x="11" y="107"/>
                  </a:cubicBezTo>
                  <a:cubicBezTo>
                    <a:pt x="11" y="100"/>
                    <a:pt x="17" y="94"/>
                    <a:pt x="24" y="94"/>
                  </a:cubicBezTo>
                  <a:cubicBezTo>
                    <a:pt x="31" y="94"/>
                    <a:pt x="37" y="100"/>
                    <a:pt x="37" y="107"/>
                  </a:cubicBezTo>
                  <a:cubicBezTo>
                    <a:pt x="37" y="115"/>
                    <a:pt x="31" y="121"/>
                    <a:pt x="24" y="121"/>
                  </a:cubicBezTo>
                  <a:close/>
                  <a:moveTo>
                    <a:pt x="41" y="63"/>
                  </a:moveTo>
                  <a:cubicBezTo>
                    <a:pt x="41" y="66"/>
                    <a:pt x="39" y="68"/>
                    <a:pt x="37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9" y="68"/>
                    <a:pt x="7" y="66"/>
                    <a:pt x="7" y="63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3"/>
                    <a:pt x="9" y="11"/>
                    <a:pt x="11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9" y="11"/>
                    <a:pt x="41" y="13"/>
                    <a:pt x="41" y="16"/>
                  </a:cubicBezTo>
                  <a:cubicBezTo>
                    <a:pt x="41" y="63"/>
                    <a:pt x="41" y="63"/>
                    <a:pt x="41" y="6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3" name="Freeform 67"/>
            <p:cNvSpPr/>
            <p:nvPr/>
          </p:nvSpPr>
          <p:spPr bwMode="auto">
            <a:xfrm>
              <a:off x="1433513" y="5175250"/>
              <a:ext cx="39688" cy="11113"/>
            </a:xfrm>
            <a:custGeom>
              <a:avLst/>
              <a:gdLst>
                <a:gd name="T0" fmla="*/ 17 w 19"/>
                <a:gd name="T1" fmla="*/ 5 h 5"/>
                <a:gd name="T2" fmla="*/ 2 w 19"/>
                <a:gd name="T3" fmla="*/ 5 h 5"/>
                <a:gd name="T4" fmla="*/ 0 w 19"/>
                <a:gd name="T5" fmla="*/ 2 h 5"/>
                <a:gd name="T6" fmla="*/ 2 w 19"/>
                <a:gd name="T7" fmla="*/ 0 h 5"/>
                <a:gd name="T8" fmla="*/ 17 w 19"/>
                <a:gd name="T9" fmla="*/ 0 h 5"/>
                <a:gd name="T10" fmla="*/ 19 w 19"/>
                <a:gd name="T11" fmla="*/ 2 h 5"/>
                <a:gd name="T12" fmla="*/ 17 w 19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5">
                  <a:moveTo>
                    <a:pt x="17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19" y="4"/>
                    <a:pt x="18" y="5"/>
                    <a:pt x="17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4" name="Freeform 68"/>
            <p:cNvSpPr>
              <a:spLocks noEditPoints="1"/>
            </p:cNvSpPr>
            <p:nvPr/>
          </p:nvSpPr>
          <p:spPr bwMode="auto">
            <a:xfrm>
              <a:off x="1295401" y="5130800"/>
              <a:ext cx="100013" cy="277813"/>
            </a:xfrm>
            <a:custGeom>
              <a:avLst/>
              <a:gdLst>
                <a:gd name="T0" fmla="*/ 40 w 47"/>
                <a:gd name="T1" fmla="*/ 0 h 131"/>
                <a:gd name="T2" fmla="*/ 7 w 47"/>
                <a:gd name="T3" fmla="*/ 0 h 131"/>
                <a:gd name="T4" fmla="*/ 0 w 47"/>
                <a:gd name="T5" fmla="*/ 6 h 131"/>
                <a:gd name="T6" fmla="*/ 0 w 47"/>
                <a:gd name="T7" fmla="*/ 124 h 131"/>
                <a:gd name="T8" fmla="*/ 7 w 47"/>
                <a:gd name="T9" fmla="*/ 131 h 131"/>
                <a:gd name="T10" fmla="*/ 40 w 47"/>
                <a:gd name="T11" fmla="*/ 131 h 131"/>
                <a:gd name="T12" fmla="*/ 47 w 47"/>
                <a:gd name="T13" fmla="*/ 124 h 131"/>
                <a:gd name="T14" fmla="*/ 47 w 47"/>
                <a:gd name="T15" fmla="*/ 6 h 131"/>
                <a:gd name="T16" fmla="*/ 40 w 47"/>
                <a:gd name="T17" fmla="*/ 0 h 131"/>
                <a:gd name="T18" fmla="*/ 23 w 47"/>
                <a:gd name="T19" fmla="*/ 121 h 131"/>
                <a:gd name="T20" fmla="*/ 10 w 47"/>
                <a:gd name="T21" fmla="*/ 107 h 131"/>
                <a:gd name="T22" fmla="*/ 23 w 47"/>
                <a:gd name="T23" fmla="*/ 94 h 131"/>
                <a:gd name="T24" fmla="*/ 37 w 47"/>
                <a:gd name="T25" fmla="*/ 107 h 131"/>
                <a:gd name="T26" fmla="*/ 23 w 47"/>
                <a:gd name="T27" fmla="*/ 121 h 131"/>
                <a:gd name="T28" fmla="*/ 41 w 47"/>
                <a:gd name="T29" fmla="*/ 63 h 131"/>
                <a:gd name="T30" fmla="*/ 36 w 47"/>
                <a:gd name="T31" fmla="*/ 68 h 131"/>
                <a:gd name="T32" fmla="*/ 11 w 47"/>
                <a:gd name="T33" fmla="*/ 68 h 131"/>
                <a:gd name="T34" fmla="*/ 6 w 47"/>
                <a:gd name="T35" fmla="*/ 63 h 131"/>
                <a:gd name="T36" fmla="*/ 6 w 47"/>
                <a:gd name="T37" fmla="*/ 16 h 131"/>
                <a:gd name="T38" fmla="*/ 11 w 47"/>
                <a:gd name="T39" fmla="*/ 11 h 131"/>
                <a:gd name="T40" fmla="*/ 36 w 47"/>
                <a:gd name="T41" fmla="*/ 11 h 131"/>
                <a:gd name="T42" fmla="*/ 41 w 47"/>
                <a:gd name="T43" fmla="*/ 16 h 131"/>
                <a:gd name="T44" fmla="*/ 41 w 47"/>
                <a:gd name="T45" fmla="*/ 6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131">
                  <a:moveTo>
                    <a:pt x="4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8"/>
                    <a:pt x="3" y="131"/>
                    <a:pt x="7" y="131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4" y="131"/>
                    <a:pt x="47" y="128"/>
                    <a:pt x="47" y="124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3"/>
                    <a:pt x="44" y="0"/>
                    <a:pt x="40" y="0"/>
                  </a:cubicBezTo>
                  <a:close/>
                  <a:moveTo>
                    <a:pt x="23" y="121"/>
                  </a:moveTo>
                  <a:cubicBezTo>
                    <a:pt x="16" y="121"/>
                    <a:pt x="10" y="115"/>
                    <a:pt x="10" y="107"/>
                  </a:cubicBezTo>
                  <a:cubicBezTo>
                    <a:pt x="10" y="100"/>
                    <a:pt x="16" y="94"/>
                    <a:pt x="23" y="94"/>
                  </a:cubicBezTo>
                  <a:cubicBezTo>
                    <a:pt x="31" y="94"/>
                    <a:pt x="37" y="100"/>
                    <a:pt x="37" y="107"/>
                  </a:cubicBezTo>
                  <a:cubicBezTo>
                    <a:pt x="37" y="115"/>
                    <a:pt x="31" y="121"/>
                    <a:pt x="23" y="121"/>
                  </a:cubicBezTo>
                  <a:close/>
                  <a:moveTo>
                    <a:pt x="41" y="63"/>
                  </a:moveTo>
                  <a:cubicBezTo>
                    <a:pt x="41" y="66"/>
                    <a:pt x="39" y="68"/>
                    <a:pt x="36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8" y="68"/>
                    <a:pt x="6" y="66"/>
                    <a:pt x="6" y="63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3"/>
                    <a:pt x="8" y="11"/>
                    <a:pt x="11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9" y="11"/>
                    <a:pt x="41" y="13"/>
                    <a:pt x="41" y="16"/>
                  </a:cubicBezTo>
                  <a:lnTo>
                    <a:pt x="41" y="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5" name="Freeform 69"/>
            <p:cNvSpPr/>
            <p:nvPr/>
          </p:nvSpPr>
          <p:spPr bwMode="auto">
            <a:xfrm>
              <a:off x="1316038" y="5175250"/>
              <a:ext cx="38100" cy="11113"/>
            </a:xfrm>
            <a:custGeom>
              <a:avLst/>
              <a:gdLst>
                <a:gd name="T0" fmla="*/ 16 w 18"/>
                <a:gd name="T1" fmla="*/ 5 h 5"/>
                <a:gd name="T2" fmla="*/ 2 w 18"/>
                <a:gd name="T3" fmla="*/ 5 h 5"/>
                <a:gd name="T4" fmla="*/ 0 w 18"/>
                <a:gd name="T5" fmla="*/ 2 h 5"/>
                <a:gd name="T6" fmla="*/ 2 w 18"/>
                <a:gd name="T7" fmla="*/ 0 h 5"/>
                <a:gd name="T8" fmla="*/ 16 w 18"/>
                <a:gd name="T9" fmla="*/ 0 h 5"/>
                <a:gd name="T10" fmla="*/ 18 w 18"/>
                <a:gd name="T11" fmla="*/ 2 h 5"/>
                <a:gd name="T12" fmla="*/ 16 w 1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">
                  <a:moveTo>
                    <a:pt x="16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8" y="2"/>
                  </a:cubicBezTo>
                  <a:cubicBezTo>
                    <a:pt x="18" y="4"/>
                    <a:pt x="17" y="5"/>
                    <a:pt x="16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6" name="Freeform 70"/>
            <p:cNvSpPr/>
            <p:nvPr/>
          </p:nvSpPr>
          <p:spPr bwMode="auto">
            <a:xfrm>
              <a:off x="1316038" y="5199063"/>
              <a:ext cx="38100" cy="11113"/>
            </a:xfrm>
            <a:custGeom>
              <a:avLst/>
              <a:gdLst>
                <a:gd name="T0" fmla="*/ 16 w 18"/>
                <a:gd name="T1" fmla="*/ 5 h 5"/>
                <a:gd name="T2" fmla="*/ 2 w 18"/>
                <a:gd name="T3" fmla="*/ 5 h 5"/>
                <a:gd name="T4" fmla="*/ 0 w 18"/>
                <a:gd name="T5" fmla="*/ 2 h 5"/>
                <a:gd name="T6" fmla="*/ 2 w 18"/>
                <a:gd name="T7" fmla="*/ 0 h 5"/>
                <a:gd name="T8" fmla="*/ 16 w 18"/>
                <a:gd name="T9" fmla="*/ 0 h 5"/>
                <a:gd name="T10" fmla="*/ 18 w 18"/>
                <a:gd name="T11" fmla="*/ 2 h 5"/>
                <a:gd name="T12" fmla="*/ 16 w 1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">
                  <a:moveTo>
                    <a:pt x="16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8" y="2"/>
                  </a:cubicBezTo>
                  <a:cubicBezTo>
                    <a:pt x="18" y="4"/>
                    <a:pt x="17" y="5"/>
                    <a:pt x="16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7" name="Freeform 71"/>
            <p:cNvSpPr/>
            <p:nvPr/>
          </p:nvSpPr>
          <p:spPr bwMode="auto">
            <a:xfrm>
              <a:off x="1316038" y="5222875"/>
              <a:ext cx="38100" cy="7938"/>
            </a:xfrm>
            <a:custGeom>
              <a:avLst/>
              <a:gdLst>
                <a:gd name="T0" fmla="*/ 16 w 18"/>
                <a:gd name="T1" fmla="*/ 4 h 4"/>
                <a:gd name="T2" fmla="*/ 2 w 18"/>
                <a:gd name="T3" fmla="*/ 4 h 4"/>
                <a:gd name="T4" fmla="*/ 0 w 18"/>
                <a:gd name="T5" fmla="*/ 2 h 4"/>
                <a:gd name="T6" fmla="*/ 2 w 18"/>
                <a:gd name="T7" fmla="*/ 0 h 4"/>
                <a:gd name="T8" fmla="*/ 16 w 18"/>
                <a:gd name="T9" fmla="*/ 0 h 4"/>
                <a:gd name="T10" fmla="*/ 18 w 18"/>
                <a:gd name="T11" fmla="*/ 2 h 4"/>
                <a:gd name="T12" fmla="*/ 16 w 1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">
                  <a:moveTo>
                    <a:pt x="1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8" y="2"/>
                  </a:cubicBezTo>
                  <a:cubicBezTo>
                    <a:pt x="18" y="3"/>
                    <a:pt x="17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8" name="Freeform 72"/>
            <p:cNvSpPr>
              <a:spLocks noEditPoints="1"/>
            </p:cNvSpPr>
            <p:nvPr/>
          </p:nvSpPr>
          <p:spPr bwMode="auto">
            <a:xfrm>
              <a:off x="1525588" y="5121275"/>
              <a:ext cx="139700" cy="290513"/>
            </a:xfrm>
            <a:custGeom>
              <a:avLst/>
              <a:gdLst>
                <a:gd name="T0" fmla="*/ 65 w 66"/>
                <a:gd name="T1" fmla="*/ 123 h 137"/>
                <a:gd name="T2" fmla="*/ 47 w 66"/>
                <a:gd name="T3" fmla="*/ 7 h 137"/>
                <a:gd name="T4" fmla="*/ 40 w 66"/>
                <a:gd name="T5" fmla="*/ 1 h 137"/>
                <a:gd name="T6" fmla="*/ 7 w 66"/>
                <a:gd name="T7" fmla="*/ 6 h 137"/>
                <a:gd name="T8" fmla="*/ 1 w 66"/>
                <a:gd name="T9" fmla="*/ 14 h 137"/>
                <a:gd name="T10" fmla="*/ 18 w 66"/>
                <a:gd name="T11" fmla="*/ 130 h 137"/>
                <a:gd name="T12" fmla="*/ 26 w 66"/>
                <a:gd name="T13" fmla="*/ 136 h 137"/>
                <a:gd name="T14" fmla="*/ 59 w 66"/>
                <a:gd name="T15" fmla="*/ 131 h 137"/>
                <a:gd name="T16" fmla="*/ 65 w 66"/>
                <a:gd name="T17" fmla="*/ 123 h 137"/>
                <a:gd name="T18" fmla="*/ 21 w 66"/>
                <a:gd name="T19" fmla="*/ 73 h 137"/>
                <a:gd name="T20" fmla="*/ 15 w 66"/>
                <a:gd name="T21" fmla="*/ 69 h 137"/>
                <a:gd name="T22" fmla="*/ 8 w 66"/>
                <a:gd name="T23" fmla="*/ 22 h 137"/>
                <a:gd name="T24" fmla="*/ 12 w 66"/>
                <a:gd name="T25" fmla="*/ 17 h 137"/>
                <a:gd name="T26" fmla="*/ 37 w 66"/>
                <a:gd name="T27" fmla="*/ 13 h 137"/>
                <a:gd name="T28" fmla="*/ 43 w 66"/>
                <a:gd name="T29" fmla="*/ 17 h 137"/>
                <a:gd name="T30" fmla="*/ 50 w 66"/>
                <a:gd name="T31" fmla="*/ 64 h 137"/>
                <a:gd name="T32" fmla="*/ 46 w 66"/>
                <a:gd name="T33" fmla="*/ 69 h 137"/>
                <a:gd name="T34" fmla="*/ 21 w 66"/>
                <a:gd name="T35" fmla="*/ 73 h 137"/>
                <a:gd name="T36" fmla="*/ 50 w 66"/>
                <a:gd name="T37" fmla="*/ 118 h 137"/>
                <a:gd name="T38" fmla="*/ 41 w 66"/>
                <a:gd name="T39" fmla="*/ 123 h 137"/>
                <a:gd name="T40" fmla="*/ 39 w 66"/>
                <a:gd name="T41" fmla="*/ 123 h 137"/>
                <a:gd name="T42" fmla="*/ 26 w 66"/>
                <a:gd name="T43" fmla="*/ 112 h 137"/>
                <a:gd name="T44" fmla="*/ 28 w 66"/>
                <a:gd name="T45" fmla="*/ 102 h 137"/>
                <a:gd name="T46" fmla="*/ 37 w 66"/>
                <a:gd name="T47" fmla="*/ 97 h 137"/>
                <a:gd name="T48" fmla="*/ 39 w 66"/>
                <a:gd name="T49" fmla="*/ 97 h 137"/>
                <a:gd name="T50" fmla="*/ 52 w 66"/>
                <a:gd name="T51" fmla="*/ 108 h 137"/>
                <a:gd name="T52" fmla="*/ 50 w 66"/>
                <a:gd name="T53" fmla="*/ 118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137">
                  <a:moveTo>
                    <a:pt x="65" y="123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47" y="3"/>
                    <a:pt x="43" y="0"/>
                    <a:pt x="40" y="1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3" y="7"/>
                    <a:pt x="0" y="10"/>
                    <a:pt x="1" y="14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9" y="134"/>
                    <a:pt x="23" y="137"/>
                    <a:pt x="26" y="136"/>
                  </a:cubicBezTo>
                  <a:cubicBezTo>
                    <a:pt x="59" y="131"/>
                    <a:pt x="59" y="131"/>
                    <a:pt x="59" y="131"/>
                  </a:cubicBezTo>
                  <a:cubicBezTo>
                    <a:pt x="63" y="131"/>
                    <a:pt x="66" y="127"/>
                    <a:pt x="65" y="123"/>
                  </a:cubicBezTo>
                  <a:close/>
                  <a:moveTo>
                    <a:pt x="21" y="73"/>
                  </a:moveTo>
                  <a:cubicBezTo>
                    <a:pt x="18" y="73"/>
                    <a:pt x="16" y="71"/>
                    <a:pt x="15" y="69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0"/>
                    <a:pt x="10" y="17"/>
                    <a:pt x="12" y="17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40" y="13"/>
                    <a:pt x="42" y="15"/>
                    <a:pt x="43" y="1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6"/>
                    <a:pt x="48" y="69"/>
                    <a:pt x="46" y="69"/>
                  </a:cubicBezTo>
                  <a:lnTo>
                    <a:pt x="21" y="73"/>
                  </a:lnTo>
                  <a:close/>
                  <a:moveTo>
                    <a:pt x="50" y="118"/>
                  </a:moveTo>
                  <a:cubicBezTo>
                    <a:pt x="48" y="121"/>
                    <a:pt x="45" y="123"/>
                    <a:pt x="41" y="123"/>
                  </a:cubicBezTo>
                  <a:cubicBezTo>
                    <a:pt x="40" y="123"/>
                    <a:pt x="40" y="123"/>
                    <a:pt x="39" y="123"/>
                  </a:cubicBezTo>
                  <a:cubicBezTo>
                    <a:pt x="33" y="123"/>
                    <a:pt x="27" y="118"/>
                    <a:pt x="26" y="112"/>
                  </a:cubicBezTo>
                  <a:cubicBezTo>
                    <a:pt x="25" y="109"/>
                    <a:pt x="26" y="105"/>
                    <a:pt x="28" y="102"/>
                  </a:cubicBezTo>
                  <a:cubicBezTo>
                    <a:pt x="31" y="99"/>
                    <a:pt x="34" y="97"/>
                    <a:pt x="37" y="97"/>
                  </a:cubicBezTo>
                  <a:cubicBezTo>
                    <a:pt x="38" y="97"/>
                    <a:pt x="38" y="97"/>
                    <a:pt x="39" y="97"/>
                  </a:cubicBezTo>
                  <a:cubicBezTo>
                    <a:pt x="46" y="97"/>
                    <a:pt x="51" y="102"/>
                    <a:pt x="52" y="108"/>
                  </a:cubicBezTo>
                  <a:cubicBezTo>
                    <a:pt x="53" y="112"/>
                    <a:pt x="52" y="115"/>
                    <a:pt x="50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9" name="Freeform 73"/>
            <p:cNvSpPr/>
            <p:nvPr/>
          </p:nvSpPr>
          <p:spPr bwMode="auto">
            <a:xfrm>
              <a:off x="1550988" y="5160963"/>
              <a:ext cx="41275" cy="14288"/>
            </a:xfrm>
            <a:custGeom>
              <a:avLst/>
              <a:gdLst>
                <a:gd name="T0" fmla="*/ 2 w 19"/>
                <a:gd name="T1" fmla="*/ 7 h 7"/>
                <a:gd name="T2" fmla="*/ 0 w 19"/>
                <a:gd name="T3" fmla="*/ 5 h 7"/>
                <a:gd name="T4" fmla="*/ 2 w 19"/>
                <a:gd name="T5" fmla="*/ 2 h 7"/>
                <a:gd name="T6" fmla="*/ 16 w 19"/>
                <a:gd name="T7" fmla="*/ 0 h 7"/>
                <a:gd name="T8" fmla="*/ 19 w 19"/>
                <a:gd name="T9" fmla="*/ 2 h 7"/>
                <a:gd name="T10" fmla="*/ 17 w 19"/>
                <a:gd name="T11" fmla="*/ 5 h 7"/>
                <a:gd name="T12" fmla="*/ 3 w 19"/>
                <a:gd name="T13" fmla="*/ 7 h 7"/>
                <a:gd name="T14" fmla="*/ 2 w 19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7">
                  <a:moveTo>
                    <a:pt x="2" y="7"/>
                  </a:moveTo>
                  <a:cubicBezTo>
                    <a:pt x="1" y="7"/>
                    <a:pt x="0" y="6"/>
                    <a:pt x="0" y="5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9" y="1"/>
                    <a:pt x="19" y="2"/>
                  </a:cubicBezTo>
                  <a:cubicBezTo>
                    <a:pt x="19" y="3"/>
                    <a:pt x="18" y="4"/>
                    <a:pt x="17" y="5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2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80" name="Freeform 74"/>
            <p:cNvSpPr/>
            <p:nvPr/>
          </p:nvSpPr>
          <p:spPr bwMode="auto">
            <a:xfrm>
              <a:off x="1555751" y="5180013"/>
              <a:ext cx="55563" cy="17463"/>
            </a:xfrm>
            <a:custGeom>
              <a:avLst/>
              <a:gdLst>
                <a:gd name="T0" fmla="*/ 2 w 26"/>
                <a:gd name="T1" fmla="*/ 8 h 8"/>
                <a:gd name="T2" fmla="*/ 0 w 26"/>
                <a:gd name="T3" fmla="*/ 6 h 8"/>
                <a:gd name="T4" fmla="*/ 2 w 26"/>
                <a:gd name="T5" fmla="*/ 4 h 8"/>
                <a:gd name="T6" fmla="*/ 24 w 26"/>
                <a:gd name="T7" fmla="*/ 0 h 8"/>
                <a:gd name="T8" fmla="*/ 26 w 26"/>
                <a:gd name="T9" fmla="*/ 2 h 8"/>
                <a:gd name="T10" fmla="*/ 24 w 26"/>
                <a:gd name="T11" fmla="*/ 5 h 8"/>
                <a:gd name="T12" fmla="*/ 2 w 26"/>
                <a:gd name="T13" fmla="*/ 8 h 8"/>
                <a:gd name="T14" fmla="*/ 2 w 26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8">
                  <a:moveTo>
                    <a:pt x="2" y="8"/>
                  </a:moveTo>
                  <a:cubicBezTo>
                    <a:pt x="1" y="8"/>
                    <a:pt x="0" y="7"/>
                    <a:pt x="0" y="6"/>
                  </a:cubicBezTo>
                  <a:cubicBezTo>
                    <a:pt x="0" y="5"/>
                    <a:pt x="0" y="4"/>
                    <a:pt x="2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4"/>
                    <a:pt x="26" y="5"/>
                    <a:pt x="24" y="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81" name="Freeform 75"/>
            <p:cNvSpPr/>
            <p:nvPr/>
          </p:nvSpPr>
          <p:spPr bwMode="auto">
            <a:xfrm>
              <a:off x="1277938" y="5432425"/>
              <a:ext cx="403225" cy="31750"/>
            </a:xfrm>
            <a:custGeom>
              <a:avLst/>
              <a:gdLst>
                <a:gd name="T0" fmla="*/ 190 w 190"/>
                <a:gd name="T1" fmla="*/ 10 h 15"/>
                <a:gd name="T2" fmla="*/ 185 w 190"/>
                <a:gd name="T3" fmla="*/ 15 h 15"/>
                <a:gd name="T4" fmla="*/ 5 w 190"/>
                <a:gd name="T5" fmla="*/ 15 h 15"/>
                <a:gd name="T6" fmla="*/ 0 w 190"/>
                <a:gd name="T7" fmla="*/ 10 h 15"/>
                <a:gd name="T8" fmla="*/ 0 w 190"/>
                <a:gd name="T9" fmla="*/ 6 h 15"/>
                <a:gd name="T10" fmla="*/ 5 w 190"/>
                <a:gd name="T11" fmla="*/ 0 h 15"/>
                <a:gd name="T12" fmla="*/ 185 w 190"/>
                <a:gd name="T13" fmla="*/ 0 h 15"/>
                <a:gd name="T14" fmla="*/ 190 w 190"/>
                <a:gd name="T15" fmla="*/ 6 h 15"/>
                <a:gd name="T16" fmla="*/ 190 w 190"/>
                <a:gd name="T1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0" h="15">
                  <a:moveTo>
                    <a:pt x="190" y="10"/>
                  </a:moveTo>
                  <a:cubicBezTo>
                    <a:pt x="190" y="13"/>
                    <a:pt x="187" y="15"/>
                    <a:pt x="18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7" y="0"/>
                    <a:pt x="190" y="3"/>
                    <a:pt x="190" y="6"/>
                  </a:cubicBezTo>
                  <a:lnTo>
                    <a:pt x="190" y="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82" name="Freeform 76"/>
          <p:cNvSpPr>
            <a:spLocks noEditPoints="1"/>
          </p:cNvSpPr>
          <p:nvPr/>
        </p:nvSpPr>
        <p:spPr bwMode="auto">
          <a:xfrm>
            <a:off x="1453313" y="3805808"/>
            <a:ext cx="311924" cy="232221"/>
          </a:xfrm>
          <a:custGeom>
            <a:avLst/>
            <a:gdLst>
              <a:gd name="T0" fmla="*/ 228 w 237"/>
              <a:gd name="T1" fmla="*/ 42 h 177"/>
              <a:gd name="T2" fmla="*/ 215 w 237"/>
              <a:gd name="T3" fmla="*/ 42 h 177"/>
              <a:gd name="T4" fmla="*/ 214 w 237"/>
              <a:gd name="T5" fmla="*/ 40 h 177"/>
              <a:gd name="T6" fmla="*/ 214 w 237"/>
              <a:gd name="T7" fmla="*/ 33 h 177"/>
              <a:gd name="T8" fmla="*/ 198 w 237"/>
              <a:gd name="T9" fmla="*/ 18 h 177"/>
              <a:gd name="T10" fmla="*/ 93 w 237"/>
              <a:gd name="T11" fmla="*/ 18 h 177"/>
              <a:gd name="T12" fmla="*/ 90 w 237"/>
              <a:gd name="T13" fmla="*/ 13 h 177"/>
              <a:gd name="T14" fmla="*/ 89 w 237"/>
              <a:gd name="T15" fmla="*/ 12 h 177"/>
              <a:gd name="T16" fmla="*/ 72 w 237"/>
              <a:gd name="T17" fmla="*/ 0 h 177"/>
              <a:gd name="T18" fmla="*/ 44 w 237"/>
              <a:gd name="T19" fmla="*/ 0 h 177"/>
              <a:gd name="T20" fmla="*/ 28 w 237"/>
              <a:gd name="T21" fmla="*/ 12 h 177"/>
              <a:gd name="T22" fmla="*/ 27 w 237"/>
              <a:gd name="T23" fmla="*/ 13 h 177"/>
              <a:gd name="T24" fmla="*/ 24 w 237"/>
              <a:gd name="T25" fmla="*/ 18 h 177"/>
              <a:gd name="T26" fmla="*/ 16 w 237"/>
              <a:gd name="T27" fmla="*/ 18 h 177"/>
              <a:gd name="T28" fmla="*/ 0 w 237"/>
              <a:gd name="T29" fmla="*/ 33 h 177"/>
              <a:gd name="T30" fmla="*/ 0 w 237"/>
              <a:gd name="T31" fmla="*/ 162 h 177"/>
              <a:gd name="T32" fmla="*/ 13 w 237"/>
              <a:gd name="T33" fmla="*/ 177 h 177"/>
              <a:gd name="T34" fmla="*/ 16 w 237"/>
              <a:gd name="T35" fmla="*/ 177 h 177"/>
              <a:gd name="T36" fmla="*/ 204 w 237"/>
              <a:gd name="T37" fmla="*/ 177 h 177"/>
              <a:gd name="T38" fmla="*/ 215 w 237"/>
              <a:gd name="T39" fmla="*/ 168 h 177"/>
              <a:gd name="T40" fmla="*/ 236 w 237"/>
              <a:gd name="T41" fmla="*/ 51 h 177"/>
              <a:gd name="T42" fmla="*/ 228 w 237"/>
              <a:gd name="T43" fmla="*/ 42 h 177"/>
              <a:gd name="T44" fmla="*/ 16 w 237"/>
              <a:gd name="T45" fmla="*/ 30 h 177"/>
              <a:gd name="T46" fmla="*/ 24 w 237"/>
              <a:gd name="T47" fmla="*/ 30 h 177"/>
              <a:gd name="T48" fmla="*/ 38 w 237"/>
              <a:gd name="T49" fmla="*/ 19 h 177"/>
              <a:gd name="T50" fmla="*/ 39 w 237"/>
              <a:gd name="T51" fmla="*/ 18 h 177"/>
              <a:gd name="T52" fmla="*/ 46 w 237"/>
              <a:gd name="T53" fmla="*/ 12 h 177"/>
              <a:gd name="T54" fmla="*/ 72 w 237"/>
              <a:gd name="T55" fmla="*/ 12 h 177"/>
              <a:gd name="T56" fmla="*/ 78 w 237"/>
              <a:gd name="T57" fmla="*/ 18 h 177"/>
              <a:gd name="T58" fmla="*/ 79 w 237"/>
              <a:gd name="T59" fmla="*/ 19 h 177"/>
              <a:gd name="T60" fmla="*/ 93 w 237"/>
              <a:gd name="T61" fmla="*/ 30 h 177"/>
              <a:gd name="T62" fmla="*/ 198 w 237"/>
              <a:gd name="T63" fmla="*/ 30 h 177"/>
              <a:gd name="T64" fmla="*/ 202 w 237"/>
              <a:gd name="T65" fmla="*/ 33 h 177"/>
              <a:gd name="T66" fmla="*/ 202 w 237"/>
              <a:gd name="T67" fmla="*/ 39 h 177"/>
              <a:gd name="T68" fmla="*/ 200 w 237"/>
              <a:gd name="T69" fmla="*/ 42 h 177"/>
              <a:gd name="T70" fmla="*/ 40 w 237"/>
              <a:gd name="T71" fmla="*/ 42 h 177"/>
              <a:gd name="T72" fmla="*/ 29 w 237"/>
              <a:gd name="T73" fmla="*/ 51 h 177"/>
              <a:gd name="T74" fmla="*/ 13 w 237"/>
              <a:gd name="T75" fmla="*/ 138 h 177"/>
              <a:gd name="T76" fmla="*/ 13 w 237"/>
              <a:gd name="T77" fmla="*/ 136 h 177"/>
              <a:gd name="T78" fmla="*/ 13 w 237"/>
              <a:gd name="T79" fmla="*/ 33 h 177"/>
              <a:gd name="T80" fmla="*/ 16 w 237"/>
              <a:gd name="T81" fmla="*/ 30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7" h="177">
                <a:moveTo>
                  <a:pt x="228" y="42"/>
                </a:moveTo>
                <a:cubicBezTo>
                  <a:pt x="228" y="42"/>
                  <a:pt x="218" y="42"/>
                  <a:pt x="215" y="42"/>
                </a:cubicBezTo>
                <a:cubicBezTo>
                  <a:pt x="214" y="42"/>
                  <a:pt x="214" y="40"/>
                  <a:pt x="214" y="40"/>
                </a:cubicBezTo>
                <a:cubicBezTo>
                  <a:pt x="214" y="33"/>
                  <a:pt x="214" y="33"/>
                  <a:pt x="214" y="33"/>
                </a:cubicBezTo>
                <a:cubicBezTo>
                  <a:pt x="214" y="25"/>
                  <a:pt x="207" y="18"/>
                  <a:pt x="198" y="18"/>
                </a:cubicBezTo>
                <a:cubicBezTo>
                  <a:pt x="93" y="18"/>
                  <a:pt x="93" y="18"/>
                  <a:pt x="93" y="18"/>
                </a:cubicBezTo>
                <a:cubicBezTo>
                  <a:pt x="92" y="18"/>
                  <a:pt x="91" y="16"/>
                  <a:pt x="90" y="13"/>
                </a:cubicBezTo>
                <a:cubicBezTo>
                  <a:pt x="89" y="13"/>
                  <a:pt x="89" y="12"/>
                  <a:pt x="89" y="12"/>
                </a:cubicBezTo>
                <a:cubicBezTo>
                  <a:pt x="84" y="2"/>
                  <a:pt x="77" y="0"/>
                  <a:pt x="72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37" y="0"/>
                  <a:pt x="33" y="4"/>
                  <a:pt x="28" y="12"/>
                </a:cubicBezTo>
                <a:cubicBezTo>
                  <a:pt x="28" y="12"/>
                  <a:pt x="28" y="13"/>
                  <a:pt x="27" y="13"/>
                </a:cubicBezTo>
                <a:cubicBezTo>
                  <a:pt x="26" y="16"/>
                  <a:pt x="25" y="18"/>
                  <a:pt x="24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7" y="18"/>
                  <a:pt x="0" y="25"/>
                  <a:pt x="0" y="33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69"/>
                  <a:pt x="6" y="175"/>
                  <a:pt x="13" y="177"/>
                </a:cubicBezTo>
                <a:cubicBezTo>
                  <a:pt x="14" y="177"/>
                  <a:pt x="15" y="177"/>
                  <a:pt x="16" y="177"/>
                </a:cubicBezTo>
                <a:cubicBezTo>
                  <a:pt x="204" y="177"/>
                  <a:pt x="204" y="177"/>
                  <a:pt x="204" y="177"/>
                </a:cubicBezTo>
                <a:cubicBezTo>
                  <a:pt x="209" y="177"/>
                  <a:pt x="214" y="173"/>
                  <a:pt x="215" y="168"/>
                </a:cubicBezTo>
                <a:cubicBezTo>
                  <a:pt x="236" y="51"/>
                  <a:pt x="236" y="51"/>
                  <a:pt x="236" y="51"/>
                </a:cubicBezTo>
                <a:cubicBezTo>
                  <a:pt x="237" y="46"/>
                  <a:pt x="233" y="42"/>
                  <a:pt x="228" y="42"/>
                </a:cubicBezTo>
                <a:close/>
                <a:moveTo>
                  <a:pt x="16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32" y="30"/>
                  <a:pt x="35" y="24"/>
                  <a:pt x="38" y="19"/>
                </a:cubicBezTo>
                <a:cubicBezTo>
                  <a:pt x="38" y="19"/>
                  <a:pt x="39" y="19"/>
                  <a:pt x="39" y="18"/>
                </a:cubicBezTo>
                <a:cubicBezTo>
                  <a:pt x="41" y="14"/>
                  <a:pt x="43" y="12"/>
                  <a:pt x="46" y="12"/>
                </a:cubicBezTo>
                <a:cubicBezTo>
                  <a:pt x="72" y="12"/>
                  <a:pt x="72" y="12"/>
                  <a:pt x="72" y="12"/>
                </a:cubicBezTo>
                <a:cubicBezTo>
                  <a:pt x="73" y="12"/>
                  <a:pt x="75" y="12"/>
                  <a:pt x="78" y="18"/>
                </a:cubicBezTo>
                <a:cubicBezTo>
                  <a:pt x="78" y="18"/>
                  <a:pt x="79" y="19"/>
                  <a:pt x="79" y="19"/>
                </a:cubicBezTo>
                <a:cubicBezTo>
                  <a:pt x="81" y="23"/>
                  <a:pt x="84" y="30"/>
                  <a:pt x="93" y="30"/>
                </a:cubicBezTo>
                <a:cubicBezTo>
                  <a:pt x="198" y="30"/>
                  <a:pt x="198" y="30"/>
                  <a:pt x="198" y="30"/>
                </a:cubicBezTo>
                <a:cubicBezTo>
                  <a:pt x="200" y="30"/>
                  <a:pt x="202" y="31"/>
                  <a:pt x="202" y="33"/>
                </a:cubicBezTo>
                <a:cubicBezTo>
                  <a:pt x="202" y="39"/>
                  <a:pt x="202" y="39"/>
                  <a:pt x="202" y="39"/>
                </a:cubicBezTo>
                <a:cubicBezTo>
                  <a:pt x="202" y="39"/>
                  <a:pt x="202" y="42"/>
                  <a:pt x="200" y="42"/>
                </a:cubicBezTo>
                <a:cubicBezTo>
                  <a:pt x="160" y="42"/>
                  <a:pt x="40" y="42"/>
                  <a:pt x="40" y="42"/>
                </a:cubicBezTo>
                <a:cubicBezTo>
                  <a:pt x="35" y="42"/>
                  <a:pt x="30" y="46"/>
                  <a:pt x="29" y="51"/>
                </a:cubicBezTo>
                <a:cubicBezTo>
                  <a:pt x="13" y="138"/>
                  <a:pt x="13" y="138"/>
                  <a:pt x="13" y="138"/>
                </a:cubicBezTo>
                <a:cubicBezTo>
                  <a:pt x="13" y="138"/>
                  <a:pt x="13" y="141"/>
                  <a:pt x="13" y="136"/>
                </a:cubicBezTo>
                <a:cubicBezTo>
                  <a:pt x="13" y="110"/>
                  <a:pt x="13" y="33"/>
                  <a:pt x="13" y="33"/>
                </a:cubicBezTo>
                <a:cubicBezTo>
                  <a:pt x="13" y="31"/>
                  <a:pt x="14" y="30"/>
                  <a:pt x="16" y="3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83" name="Freeform 77"/>
          <p:cNvSpPr>
            <a:spLocks noEditPoints="1"/>
          </p:cNvSpPr>
          <p:nvPr/>
        </p:nvSpPr>
        <p:spPr bwMode="auto">
          <a:xfrm>
            <a:off x="2562437" y="3824012"/>
            <a:ext cx="284373" cy="195814"/>
          </a:xfrm>
          <a:custGeom>
            <a:avLst/>
            <a:gdLst>
              <a:gd name="T0" fmla="*/ 207 w 216"/>
              <a:gd name="T1" fmla="*/ 0 h 149"/>
              <a:gd name="T2" fmla="*/ 9 w 216"/>
              <a:gd name="T3" fmla="*/ 0 h 149"/>
              <a:gd name="T4" fmla="*/ 0 w 216"/>
              <a:gd name="T5" fmla="*/ 9 h 149"/>
              <a:gd name="T6" fmla="*/ 0 w 216"/>
              <a:gd name="T7" fmla="*/ 140 h 149"/>
              <a:gd name="T8" fmla="*/ 9 w 216"/>
              <a:gd name="T9" fmla="*/ 149 h 149"/>
              <a:gd name="T10" fmla="*/ 207 w 216"/>
              <a:gd name="T11" fmla="*/ 149 h 149"/>
              <a:gd name="T12" fmla="*/ 216 w 216"/>
              <a:gd name="T13" fmla="*/ 140 h 149"/>
              <a:gd name="T14" fmla="*/ 216 w 216"/>
              <a:gd name="T15" fmla="*/ 9 h 149"/>
              <a:gd name="T16" fmla="*/ 207 w 216"/>
              <a:gd name="T17" fmla="*/ 0 h 149"/>
              <a:gd name="T18" fmla="*/ 141 w 216"/>
              <a:gd name="T19" fmla="*/ 80 h 149"/>
              <a:gd name="T20" fmla="*/ 200 w 216"/>
              <a:gd name="T21" fmla="*/ 125 h 149"/>
              <a:gd name="T22" fmla="*/ 201 w 216"/>
              <a:gd name="T23" fmla="*/ 131 h 149"/>
              <a:gd name="T24" fmla="*/ 196 w 216"/>
              <a:gd name="T25" fmla="*/ 133 h 149"/>
              <a:gd name="T26" fmla="*/ 133 w 216"/>
              <a:gd name="T27" fmla="*/ 88 h 149"/>
              <a:gd name="T28" fmla="*/ 131 w 216"/>
              <a:gd name="T29" fmla="*/ 88 h 149"/>
              <a:gd name="T30" fmla="*/ 112 w 216"/>
              <a:gd name="T31" fmla="*/ 103 h 149"/>
              <a:gd name="T32" fmla="*/ 108 w 216"/>
              <a:gd name="T33" fmla="*/ 104 h 149"/>
              <a:gd name="T34" fmla="*/ 104 w 216"/>
              <a:gd name="T35" fmla="*/ 103 h 149"/>
              <a:gd name="T36" fmla="*/ 84 w 216"/>
              <a:gd name="T37" fmla="*/ 87 h 149"/>
              <a:gd name="T38" fmla="*/ 83 w 216"/>
              <a:gd name="T39" fmla="*/ 87 h 149"/>
              <a:gd name="T40" fmla="*/ 20 w 216"/>
              <a:gd name="T41" fmla="*/ 133 h 149"/>
              <a:gd name="T42" fmla="*/ 14 w 216"/>
              <a:gd name="T43" fmla="*/ 131 h 149"/>
              <a:gd name="T44" fmla="*/ 15 w 216"/>
              <a:gd name="T45" fmla="*/ 125 h 149"/>
              <a:gd name="T46" fmla="*/ 75 w 216"/>
              <a:gd name="T47" fmla="*/ 81 h 149"/>
              <a:gd name="T48" fmla="*/ 75 w 216"/>
              <a:gd name="T49" fmla="*/ 79 h 149"/>
              <a:gd name="T50" fmla="*/ 14 w 216"/>
              <a:gd name="T51" fmla="*/ 24 h 149"/>
              <a:gd name="T52" fmla="*/ 12 w 216"/>
              <a:gd name="T53" fmla="*/ 17 h 149"/>
              <a:gd name="T54" fmla="*/ 16 w 216"/>
              <a:gd name="T55" fmla="*/ 15 h 149"/>
              <a:gd name="T56" fmla="*/ 19 w 216"/>
              <a:gd name="T57" fmla="*/ 16 h 149"/>
              <a:gd name="T58" fmla="*/ 106 w 216"/>
              <a:gd name="T59" fmla="*/ 92 h 149"/>
              <a:gd name="T60" fmla="*/ 108 w 216"/>
              <a:gd name="T61" fmla="*/ 92 h 149"/>
              <a:gd name="T62" fmla="*/ 110 w 216"/>
              <a:gd name="T63" fmla="*/ 92 h 149"/>
              <a:gd name="T64" fmla="*/ 196 w 216"/>
              <a:gd name="T65" fmla="*/ 16 h 149"/>
              <a:gd name="T66" fmla="*/ 199 w 216"/>
              <a:gd name="T67" fmla="*/ 15 h 149"/>
              <a:gd name="T68" fmla="*/ 203 w 216"/>
              <a:gd name="T69" fmla="*/ 17 h 149"/>
              <a:gd name="T70" fmla="*/ 202 w 216"/>
              <a:gd name="T71" fmla="*/ 24 h 149"/>
              <a:gd name="T72" fmla="*/ 141 w 216"/>
              <a:gd name="T73" fmla="*/ 79 h 149"/>
              <a:gd name="T74" fmla="*/ 141 w 216"/>
              <a:gd name="T75" fmla="*/ 8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16" h="149">
                <a:moveTo>
                  <a:pt x="207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44"/>
                  <a:pt x="4" y="149"/>
                  <a:pt x="9" y="149"/>
                </a:cubicBezTo>
                <a:cubicBezTo>
                  <a:pt x="207" y="149"/>
                  <a:pt x="207" y="149"/>
                  <a:pt x="207" y="149"/>
                </a:cubicBezTo>
                <a:cubicBezTo>
                  <a:pt x="212" y="149"/>
                  <a:pt x="216" y="144"/>
                  <a:pt x="216" y="140"/>
                </a:cubicBezTo>
                <a:cubicBezTo>
                  <a:pt x="216" y="9"/>
                  <a:pt x="216" y="9"/>
                  <a:pt x="216" y="9"/>
                </a:cubicBezTo>
                <a:cubicBezTo>
                  <a:pt x="216" y="4"/>
                  <a:pt x="212" y="0"/>
                  <a:pt x="207" y="0"/>
                </a:cubicBezTo>
                <a:close/>
                <a:moveTo>
                  <a:pt x="141" y="80"/>
                </a:moveTo>
                <a:cubicBezTo>
                  <a:pt x="157" y="92"/>
                  <a:pt x="200" y="125"/>
                  <a:pt x="200" y="125"/>
                </a:cubicBezTo>
                <a:cubicBezTo>
                  <a:pt x="202" y="126"/>
                  <a:pt x="202" y="129"/>
                  <a:pt x="201" y="131"/>
                </a:cubicBezTo>
                <a:cubicBezTo>
                  <a:pt x="200" y="133"/>
                  <a:pt x="198" y="134"/>
                  <a:pt x="196" y="133"/>
                </a:cubicBezTo>
                <a:cubicBezTo>
                  <a:pt x="196" y="133"/>
                  <a:pt x="150" y="100"/>
                  <a:pt x="133" y="88"/>
                </a:cubicBezTo>
                <a:cubicBezTo>
                  <a:pt x="132" y="87"/>
                  <a:pt x="131" y="88"/>
                  <a:pt x="131" y="88"/>
                </a:cubicBezTo>
                <a:cubicBezTo>
                  <a:pt x="112" y="103"/>
                  <a:pt x="112" y="103"/>
                  <a:pt x="112" y="103"/>
                </a:cubicBezTo>
                <a:cubicBezTo>
                  <a:pt x="111" y="104"/>
                  <a:pt x="109" y="104"/>
                  <a:pt x="108" y="104"/>
                </a:cubicBezTo>
                <a:cubicBezTo>
                  <a:pt x="106" y="104"/>
                  <a:pt x="105" y="104"/>
                  <a:pt x="104" y="103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7"/>
                  <a:pt x="84" y="87"/>
                  <a:pt x="83" y="87"/>
                </a:cubicBezTo>
                <a:cubicBezTo>
                  <a:pt x="66" y="99"/>
                  <a:pt x="20" y="133"/>
                  <a:pt x="20" y="133"/>
                </a:cubicBezTo>
                <a:cubicBezTo>
                  <a:pt x="18" y="134"/>
                  <a:pt x="15" y="133"/>
                  <a:pt x="14" y="131"/>
                </a:cubicBezTo>
                <a:cubicBezTo>
                  <a:pt x="13" y="129"/>
                  <a:pt x="14" y="126"/>
                  <a:pt x="15" y="125"/>
                </a:cubicBezTo>
                <a:cubicBezTo>
                  <a:pt x="15" y="125"/>
                  <a:pt x="58" y="92"/>
                  <a:pt x="75" y="81"/>
                </a:cubicBezTo>
                <a:cubicBezTo>
                  <a:pt x="76" y="80"/>
                  <a:pt x="75" y="79"/>
                  <a:pt x="75" y="79"/>
                </a:cubicBezTo>
                <a:cubicBezTo>
                  <a:pt x="14" y="24"/>
                  <a:pt x="14" y="24"/>
                  <a:pt x="14" y="24"/>
                </a:cubicBezTo>
                <a:cubicBezTo>
                  <a:pt x="12" y="23"/>
                  <a:pt x="11" y="19"/>
                  <a:pt x="12" y="17"/>
                </a:cubicBezTo>
                <a:cubicBezTo>
                  <a:pt x="13" y="16"/>
                  <a:pt x="15" y="15"/>
                  <a:pt x="16" y="15"/>
                </a:cubicBezTo>
                <a:cubicBezTo>
                  <a:pt x="17" y="15"/>
                  <a:pt x="18" y="15"/>
                  <a:pt x="19" y="16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106" y="92"/>
                  <a:pt x="107" y="92"/>
                  <a:pt x="108" y="92"/>
                </a:cubicBezTo>
                <a:cubicBezTo>
                  <a:pt x="109" y="92"/>
                  <a:pt x="109" y="92"/>
                  <a:pt x="110" y="92"/>
                </a:cubicBezTo>
                <a:cubicBezTo>
                  <a:pt x="196" y="16"/>
                  <a:pt x="196" y="16"/>
                  <a:pt x="196" y="16"/>
                </a:cubicBezTo>
                <a:cubicBezTo>
                  <a:pt x="197" y="15"/>
                  <a:pt x="198" y="15"/>
                  <a:pt x="199" y="15"/>
                </a:cubicBezTo>
                <a:cubicBezTo>
                  <a:pt x="201" y="15"/>
                  <a:pt x="202" y="16"/>
                  <a:pt x="203" y="17"/>
                </a:cubicBezTo>
                <a:cubicBezTo>
                  <a:pt x="205" y="19"/>
                  <a:pt x="204" y="23"/>
                  <a:pt x="202" y="24"/>
                </a:cubicBezTo>
                <a:cubicBezTo>
                  <a:pt x="141" y="79"/>
                  <a:pt x="141" y="79"/>
                  <a:pt x="141" y="79"/>
                </a:cubicBezTo>
                <a:cubicBezTo>
                  <a:pt x="141" y="79"/>
                  <a:pt x="140" y="80"/>
                  <a:pt x="141" y="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84" name="Freeform 78"/>
          <p:cNvSpPr>
            <a:spLocks noEditPoints="1"/>
          </p:cNvSpPr>
          <p:nvPr/>
        </p:nvSpPr>
        <p:spPr bwMode="auto">
          <a:xfrm>
            <a:off x="3092054" y="3755620"/>
            <a:ext cx="291260" cy="307004"/>
          </a:xfrm>
          <a:custGeom>
            <a:avLst/>
            <a:gdLst>
              <a:gd name="T0" fmla="*/ 194 w 222"/>
              <a:gd name="T1" fmla="*/ 25 h 233"/>
              <a:gd name="T2" fmla="*/ 134 w 222"/>
              <a:gd name="T3" fmla="*/ 21 h 233"/>
              <a:gd name="T4" fmla="*/ 130 w 222"/>
              <a:gd name="T5" fmla="*/ 7 h 233"/>
              <a:gd name="T6" fmla="*/ 99 w 222"/>
              <a:gd name="T7" fmla="*/ 0 h 233"/>
              <a:gd name="T8" fmla="*/ 92 w 222"/>
              <a:gd name="T9" fmla="*/ 17 h 233"/>
              <a:gd name="T10" fmla="*/ 84 w 222"/>
              <a:gd name="T11" fmla="*/ 32 h 233"/>
              <a:gd name="T12" fmla="*/ 89 w 222"/>
              <a:gd name="T13" fmla="*/ 84 h 233"/>
              <a:gd name="T14" fmla="*/ 92 w 222"/>
              <a:gd name="T15" fmla="*/ 95 h 233"/>
              <a:gd name="T16" fmla="*/ 41 w 222"/>
              <a:gd name="T17" fmla="*/ 97 h 233"/>
              <a:gd name="T18" fmla="*/ 4 w 222"/>
              <a:gd name="T19" fmla="*/ 121 h 233"/>
              <a:gd name="T20" fmla="*/ 5 w 222"/>
              <a:gd name="T21" fmla="*/ 137 h 233"/>
              <a:gd name="T22" fmla="*/ 43 w 222"/>
              <a:gd name="T23" fmla="*/ 161 h 233"/>
              <a:gd name="T24" fmla="*/ 92 w 222"/>
              <a:gd name="T25" fmla="*/ 164 h 233"/>
              <a:gd name="T26" fmla="*/ 85 w 222"/>
              <a:gd name="T27" fmla="*/ 207 h 233"/>
              <a:gd name="T28" fmla="*/ 51 w 222"/>
              <a:gd name="T29" fmla="*/ 213 h 233"/>
              <a:gd name="T30" fmla="*/ 49 w 222"/>
              <a:gd name="T31" fmla="*/ 233 h 233"/>
              <a:gd name="T32" fmla="*/ 177 w 222"/>
              <a:gd name="T33" fmla="*/ 227 h 233"/>
              <a:gd name="T34" fmla="*/ 160 w 222"/>
              <a:gd name="T35" fmla="*/ 207 h 233"/>
              <a:gd name="T36" fmla="*/ 130 w 222"/>
              <a:gd name="T37" fmla="*/ 200 h 233"/>
              <a:gd name="T38" fmla="*/ 133 w 222"/>
              <a:gd name="T39" fmla="*/ 160 h 233"/>
              <a:gd name="T40" fmla="*/ 139 w 222"/>
              <a:gd name="T41" fmla="*/ 107 h 233"/>
              <a:gd name="T42" fmla="*/ 130 w 222"/>
              <a:gd name="T43" fmla="*/ 95 h 233"/>
              <a:gd name="T44" fmla="*/ 133 w 222"/>
              <a:gd name="T45" fmla="*/ 85 h 233"/>
              <a:gd name="T46" fmla="*/ 191 w 222"/>
              <a:gd name="T47" fmla="*/ 81 h 233"/>
              <a:gd name="T48" fmla="*/ 222 w 222"/>
              <a:gd name="T49" fmla="*/ 53 h 233"/>
              <a:gd name="T50" fmla="*/ 39 w 222"/>
              <a:gd name="T51" fmla="*/ 147 h 233"/>
              <a:gd name="T52" fmla="*/ 18 w 222"/>
              <a:gd name="T53" fmla="*/ 126 h 233"/>
              <a:gd name="T54" fmla="*/ 41 w 222"/>
              <a:gd name="T55" fmla="*/ 109 h 233"/>
              <a:gd name="T56" fmla="*/ 127 w 222"/>
              <a:gd name="T57" fmla="*/ 112 h 233"/>
              <a:gd name="T58" fmla="*/ 123 w 222"/>
              <a:gd name="T59" fmla="*/ 148 h 233"/>
              <a:gd name="T60" fmla="*/ 39 w 222"/>
              <a:gd name="T61" fmla="*/ 147 h 233"/>
              <a:gd name="T62" fmla="*/ 179 w 222"/>
              <a:gd name="T63" fmla="*/ 73 h 233"/>
              <a:gd name="T64" fmla="*/ 96 w 222"/>
              <a:gd name="T65" fmla="*/ 69 h 233"/>
              <a:gd name="T66" fmla="*/ 101 w 222"/>
              <a:gd name="T67" fmla="*/ 33 h 233"/>
              <a:gd name="T68" fmla="*/ 186 w 222"/>
              <a:gd name="T69" fmla="*/ 35 h 233"/>
              <a:gd name="T70" fmla="*/ 206 w 222"/>
              <a:gd name="T71" fmla="*/ 55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22" h="233">
                <a:moveTo>
                  <a:pt x="218" y="46"/>
                </a:moveTo>
                <a:cubicBezTo>
                  <a:pt x="194" y="25"/>
                  <a:pt x="194" y="25"/>
                  <a:pt x="194" y="25"/>
                </a:cubicBezTo>
                <a:cubicBezTo>
                  <a:pt x="191" y="23"/>
                  <a:pt x="186" y="21"/>
                  <a:pt x="182" y="21"/>
                </a:cubicBezTo>
                <a:cubicBezTo>
                  <a:pt x="134" y="21"/>
                  <a:pt x="134" y="21"/>
                  <a:pt x="134" y="21"/>
                </a:cubicBezTo>
                <a:cubicBezTo>
                  <a:pt x="134" y="21"/>
                  <a:pt x="130" y="21"/>
                  <a:pt x="130" y="17"/>
                </a:cubicBezTo>
                <a:cubicBezTo>
                  <a:pt x="130" y="14"/>
                  <a:pt x="130" y="7"/>
                  <a:pt x="130" y="7"/>
                </a:cubicBezTo>
                <a:cubicBezTo>
                  <a:pt x="130" y="3"/>
                  <a:pt x="127" y="0"/>
                  <a:pt x="123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95" y="0"/>
                  <a:pt x="92" y="3"/>
                  <a:pt x="92" y="7"/>
                </a:cubicBezTo>
                <a:cubicBezTo>
                  <a:pt x="92" y="17"/>
                  <a:pt x="92" y="17"/>
                  <a:pt x="92" y="17"/>
                </a:cubicBezTo>
                <a:cubicBezTo>
                  <a:pt x="92" y="21"/>
                  <a:pt x="90" y="22"/>
                  <a:pt x="89" y="22"/>
                </a:cubicBezTo>
                <a:cubicBezTo>
                  <a:pt x="86" y="24"/>
                  <a:pt x="84" y="28"/>
                  <a:pt x="84" y="3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78"/>
                  <a:pt x="86" y="82"/>
                  <a:pt x="89" y="84"/>
                </a:cubicBezTo>
                <a:cubicBezTo>
                  <a:pt x="90" y="84"/>
                  <a:pt x="92" y="85"/>
                  <a:pt x="92" y="87"/>
                </a:cubicBezTo>
                <a:cubicBezTo>
                  <a:pt x="92" y="87"/>
                  <a:pt x="92" y="93"/>
                  <a:pt x="92" y="95"/>
                </a:cubicBezTo>
                <a:cubicBezTo>
                  <a:pt x="92" y="97"/>
                  <a:pt x="90" y="97"/>
                  <a:pt x="90" y="97"/>
                </a:cubicBezTo>
                <a:cubicBezTo>
                  <a:pt x="41" y="97"/>
                  <a:pt x="41" y="97"/>
                  <a:pt x="41" y="97"/>
                </a:cubicBezTo>
                <a:cubicBezTo>
                  <a:pt x="37" y="97"/>
                  <a:pt x="32" y="99"/>
                  <a:pt x="29" y="101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23"/>
                  <a:pt x="0" y="126"/>
                  <a:pt x="1" y="129"/>
                </a:cubicBezTo>
                <a:cubicBezTo>
                  <a:pt x="1" y="132"/>
                  <a:pt x="2" y="135"/>
                  <a:pt x="5" y="137"/>
                </a:cubicBezTo>
                <a:cubicBezTo>
                  <a:pt x="31" y="157"/>
                  <a:pt x="31" y="157"/>
                  <a:pt x="31" y="157"/>
                </a:cubicBezTo>
                <a:cubicBezTo>
                  <a:pt x="34" y="159"/>
                  <a:pt x="39" y="161"/>
                  <a:pt x="43" y="161"/>
                </a:cubicBezTo>
                <a:cubicBezTo>
                  <a:pt x="89" y="161"/>
                  <a:pt x="89" y="161"/>
                  <a:pt x="89" y="161"/>
                </a:cubicBezTo>
                <a:cubicBezTo>
                  <a:pt x="89" y="161"/>
                  <a:pt x="92" y="161"/>
                  <a:pt x="92" y="164"/>
                </a:cubicBezTo>
                <a:cubicBezTo>
                  <a:pt x="92" y="173"/>
                  <a:pt x="92" y="200"/>
                  <a:pt x="92" y="200"/>
                </a:cubicBezTo>
                <a:cubicBezTo>
                  <a:pt x="92" y="204"/>
                  <a:pt x="89" y="207"/>
                  <a:pt x="85" y="207"/>
                </a:cubicBezTo>
                <a:cubicBezTo>
                  <a:pt x="61" y="207"/>
                  <a:pt x="61" y="207"/>
                  <a:pt x="61" y="207"/>
                </a:cubicBezTo>
                <a:cubicBezTo>
                  <a:pt x="58" y="207"/>
                  <a:pt x="53" y="210"/>
                  <a:pt x="51" y="213"/>
                </a:cubicBezTo>
                <a:cubicBezTo>
                  <a:pt x="45" y="227"/>
                  <a:pt x="45" y="227"/>
                  <a:pt x="45" y="227"/>
                </a:cubicBezTo>
                <a:cubicBezTo>
                  <a:pt x="43" y="230"/>
                  <a:pt x="45" y="233"/>
                  <a:pt x="49" y="233"/>
                </a:cubicBezTo>
                <a:cubicBezTo>
                  <a:pt x="173" y="233"/>
                  <a:pt x="173" y="233"/>
                  <a:pt x="173" y="233"/>
                </a:cubicBezTo>
                <a:cubicBezTo>
                  <a:pt x="177" y="233"/>
                  <a:pt x="179" y="230"/>
                  <a:pt x="177" y="227"/>
                </a:cubicBezTo>
                <a:cubicBezTo>
                  <a:pt x="170" y="213"/>
                  <a:pt x="170" y="213"/>
                  <a:pt x="170" y="213"/>
                </a:cubicBezTo>
                <a:cubicBezTo>
                  <a:pt x="169" y="210"/>
                  <a:pt x="164" y="207"/>
                  <a:pt x="160" y="207"/>
                </a:cubicBezTo>
                <a:cubicBezTo>
                  <a:pt x="137" y="207"/>
                  <a:pt x="137" y="207"/>
                  <a:pt x="137" y="207"/>
                </a:cubicBezTo>
                <a:cubicBezTo>
                  <a:pt x="133" y="207"/>
                  <a:pt x="130" y="204"/>
                  <a:pt x="130" y="200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0"/>
                  <a:pt x="132" y="160"/>
                  <a:pt x="133" y="160"/>
                </a:cubicBezTo>
                <a:cubicBezTo>
                  <a:pt x="136" y="158"/>
                  <a:pt x="139" y="154"/>
                  <a:pt x="139" y="150"/>
                </a:cubicBezTo>
                <a:cubicBezTo>
                  <a:pt x="139" y="107"/>
                  <a:pt x="139" y="107"/>
                  <a:pt x="139" y="107"/>
                </a:cubicBezTo>
                <a:cubicBezTo>
                  <a:pt x="139" y="103"/>
                  <a:pt x="136" y="99"/>
                  <a:pt x="132" y="98"/>
                </a:cubicBezTo>
                <a:cubicBezTo>
                  <a:pt x="132" y="97"/>
                  <a:pt x="130" y="97"/>
                  <a:pt x="130" y="95"/>
                </a:cubicBezTo>
                <a:cubicBezTo>
                  <a:pt x="130" y="95"/>
                  <a:pt x="130" y="90"/>
                  <a:pt x="130" y="87"/>
                </a:cubicBezTo>
                <a:cubicBezTo>
                  <a:pt x="130" y="85"/>
                  <a:pt x="133" y="85"/>
                  <a:pt x="133" y="85"/>
                </a:cubicBezTo>
                <a:cubicBezTo>
                  <a:pt x="179" y="85"/>
                  <a:pt x="179" y="85"/>
                  <a:pt x="179" y="85"/>
                </a:cubicBezTo>
                <a:cubicBezTo>
                  <a:pt x="183" y="85"/>
                  <a:pt x="188" y="83"/>
                  <a:pt x="191" y="81"/>
                </a:cubicBezTo>
                <a:cubicBezTo>
                  <a:pt x="218" y="61"/>
                  <a:pt x="218" y="61"/>
                  <a:pt x="218" y="61"/>
                </a:cubicBezTo>
                <a:cubicBezTo>
                  <a:pt x="220" y="59"/>
                  <a:pt x="222" y="56"/>
                  <a:pt x="222" y="53"/>
                </a:cubicBezTo>
                <a:cubicBezTo>
                  <a:pt x="222" y="51"/>
                  <a:pt x="221" y="48"/>
                  <a:pt x="218" y="46"/>
                </a:cubicBezTo>
                <a:close/>
                <a:moveTo>
                  <a:pt x="39" y="147"/>
                </a:moveTo>
                <a:cubicBezTo>
                  <a:pt x="17" y="131"/>
                  <a:pt x="17" y="131"/>
                  <a:pt x="17" y="131"/>
                </a:cubicBezTo>
                <a:cubicBezTo>
                  <a:pt x="17" y="131"/>
                  <a:pt x="15" y="129"/>
                  <a:pt x="18" y="126"/>
                </a:cubicBezTo>
                <a:cubicBezTo>
                  <a:pt x="22" y="122"/>
                  <a:pt x="37" y="111"/>
                  <a:pt x="37" y="111"/>
                </a:cubicBezTo>
                <a:cubicBezTo>
                  <a:pt x="37" y="110"/>
                  <a:pt x="40" y="109"/>
                  <a:pt x="41" y="109"/>
                </a:cubicBezTo>
                <a:cubicBezTo>
                  <a:pt x="124" y="109"/>
                  <a:pt x="124" y="109"/>
                  <a:pt x="124" y="109"/>
                </a:cubicBezTo>
                <a:cubicBezTo>
                  <a:pt x="124" y="109"/>
                  <a:pt x="127" y="109"/>
                  <a:pt x="127" y="112"/>
                </a:cubicBezTo>
                <a:cubicBezTo>
                  <a:pt x="127" y="121"/>
                  <a:pt x="127" y="137"/>
                  <a:pt x="127" y="146"/>
                </a:cubicBezTo>
                <a:cubicBezTo>
                  <a:pt x="127" y="149"/>
                  <a:pt x="123" y="148"/>
                  <a:pt x="123" y="148"/>
                </a:cubicBezTo>
                <a:cubicBezTo>
                  <a:pt x="43" y="148"/>
                  <a:pt x="43" y="148"/>
                  <a:pt x="43" y="148"/>
                </a:cubicBezTo>
                <a:cubicBezTo>
                  <a:pt x="42" y="148"/>
                  <a:pt x="40" y="148"/>
                  <a:pt x="39" y="147"/>
                </a:cubicBezTo>
                <a:close/>
                <a:moveTo>
                  <a:pt x="184" y="71"/>
                </a:moveTo>
                <a:cubicBezTo>
                  <a:pt x="183" y="72"/>
                  <a:pt x="180" y="73"/>
                  <a:pt x="179" y="73"/>
                </a:cubicBezTo>
                <a:cubicBezTo>
                  <a:pt x="101" y="73"/>
                  <a:pt x="101" y="73"/>
                  <a:pt x="101" y="73"/>
                </a:cubicBezTo>
                <a:cubicBezTo>
                  <a:pt x="101" y="73"/>
                  <a:pt x="96" y="73"/>
                  <a:pt x="96" y="69"/>
                </a:cubicBezTo>
                <a:cubicBezTo>
                  <a:pt x="96" y="61"/>
                  <a:pt x="96" y="47"/>
                  <a:pt x="96" y="38"/>
                </a:cubicBezTo>
                <a:cubicBezTo>
                  <a:pt x="96" y="33"/>
                  <a:pt x="101" y="33"/>
                  <a:pt x="101" y="33"/>
                </a:cubicBezTo>
                <a:cubicBezTo>
                  <a:pt x="182" y="33"/>
                  <a:pt x="182" y="33"/>
                  <a:pt x="182" y="33"/>
                </a:cubicBezTo>
                <a:cubicBezTo>
                  <a:pt x="183" y="33"/>
                  <a:pt x="185" y="34"/>
                  <a:pt x="186" y="35"/>
                </a:cubicBezTo>
                <a:cubicBezTo>
                  <a:pt x="186" y="35"/>
                  <a:pt x="200" y="47"/>
                  <a:pt x="206" y="52"/>
                </a:cubicBezTo>
                <a:cubicBezTo>
                  <a:pt x="208" y="53"/>
                  <a:pt x="206" y="55"/>
                  <a:pt x="206" y="55"/>
                </a:cubicBezTo>
                <a:lnTo>
                  <a:pt x="184" y="7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503" name="Group 1502"/>
          <p:cNvGrpSpPr/>
          <p:nvPr/>
        </p:nvGrpSpPr>
        <p:grpSpPr>
          <a:xfrm>
            <a:off x="3639481" y="3783510"/>
            <a:ext cx="254795" cy="251222"/>
            <a:chOff x="4989513" y="5064125"/>
            <a:chExt cx="339726" cy="334963"/>
          </a:xfrm>
          <a:solidFill>
            <a:schemeClr val="accent1"/>
          </a:solidFill>
        </p:grpSpPr>
        <p:sp>
          <p:nvSpPr>
            <p:cNvPr id="85" name="Freeform 79"/>
            <p:cNvSpPr/>
            <p:nvPr/>
          </p:nvSpPr>
          <p:spPr bwMode="auto">
            <a:xfrm>
              <a:off x="5019676" y="5089525"/>
              <a:ext cx="309563" cy="309563"/>
            </a:xfrm>
            <a:custGeom>
              <a:avLst/>
              <a:gdLst>
                <a:gd name="T0" fmla="*/ 73 w 146"/>
                <a:gd name="T1" fmla="*/ 0 h 146"/>
                <a:gd name="T2" fmla="*/ 34 w 146"/>
                <a:gd name="T3" fmla="*/ 11 h 146"/>
                <a:gd name="T4" fmla="*/ 33 w 146"/>
                <a:gd name="T5" fmla="*/ 14 h 146"/>
                <a:gd name="T6" fmla="*/ 40 w 146"/>
                <a:gd name="T7" fmla="*/ 21 h 146"/>
                <a:gd name="T8" fmla="*/ 43 w 146"/>
                <a:gd name="T9" fmla="*/ 21 h 146"/>
                <a:gd name="T10" fmla="*/ 73 w 146"/>
                <a:gd name="T11" fmla="*/ 13 h 146"/>
                <a:gd name="T12" fmla="*/ 133 w 146"/>
                <a:gd name="T13" fmla="*/ 73 h 146"/>
                <a:gd name="T14" fmla="*/ 73 w 146"/>
                <a:gd name="T15" fmla="*/ 133 h 146"/>
                <a:gd name="T16" fmla="*/ 13 w 146"/>
                <a:gd name="T17" fmla="*/ 73 h 146"/>
                <a:gd name="T18" fmla="*/ 19 w 146"/>
                <a:gd name="T19" fmla="*/ 45 h 146"/>
                <a:gd name="T20" fmla="*/ 19 w 146"/>
                <a:gd name="T21" fmla="*/ 42 h 146"/>
                <a:gd name="T22" fmla="*/ 13 w 146"/>
                <a:gd name="T23" fmla="*/ 36 h 146"/>
                <a:gd name="T24" fmla="*/ 10 w 146"/>
                <a:gd name="T25" fmla="*/ 36 h 146"/>
                <a:gd name="T26" fmla="*/ 0 w 146"/>
                <a:gd name="T27" fmla="*/ 73 h 146"/>
                <a:gd name="T28" fmla="*/ 73 w 146"/>
                <a:gd name="T29" fmla="*/ 146 h 146"/>
                <a:gd name="T30" fmla="*/ 146 w 146"/>
                <a:gd name="T31" fmla="*/ 73 h 146"/>
                <a:gd name="T32" fmla="*/ 73 w 146"/>
                <a:gd name="T33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6" h="146">
                  <a:moveTo>
                    <a:pt x="73" y="0"/>
                  </a:moveTo>
                  <a:cubicBezTo>
                    <a:pt x="58" y="0"/>
                    <a:pt x="45" y="4"/>
                    <a:pt x="34" y="11"/>
                  </a:cubicBezTo>
                  <a:cubicBezTo>
                    <a:pt x="33" y="12"/>
                    <a:pt x="32" y="12"/>
                    <a:pt x="33" y="14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22"/>
                    <a:pt x="42" y="21"/>
                    <a:pt x="43" y="21"/>
                  </a:cubicBezTo>
                  <a:cubicBezTo>
                    <a:pt x="52" y="16"/>
                    <a:pt x="62" y="13"/>
                    <a:pt x="73" y="13"/>
                  </a:cubicBezTo>
                  <a:cubicBezTo>
                    <a:pt x="106" y="13"/>
                    <a:pt x="133" y="40"/>
                    <a:pt x="133" y="73"/>
                  </a:cubicBezTo>
                  <a:cubicBezTo>
                    <a:pt x="133" y="106"/>
                    <a:pt x="106" y="133"/>
                    <a:pt x="73" y="133"/>
                  </a:cubicBezTo>
                  <a:cubicBezTo>
                    <a:pt x="40" y="133"/>
                    <a:pt x="13" y="106"/>
                    <a:pt x="13" y="73"/>
                  </a:cubicBezTo>
                  <a:cubicBezTo>
                    <a:pt x="13" y="63"/>
                    <a:pt x="15" y="54"/>
                    <a:pt x="19" y="45"/>
                  </a:cubicBezTo>
                  <a:cubicBezTo>
                    <a:pt x="20" y="45"/>
                    <a:pt x="20" y="43"/>
                    <a:pt x="19" y="42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1" y="34"/>
                    <a:pt x="10" y="35"/>
                    <a:pt x="10" y="36"/>
                  </a:cubicBezTo>
                  <a:cubicBezTo>
                    <a:pt x="3" y="47"/>
                    <a:pt x="0" y="60"/>
                    <a:pt x="0" y="73"/>
                  </a:cubicBezTo>
                  <a:cubicBezTo>
                    <a:pt x="0" y="113"/>
                    <a:pt x="33" y="146"/>
                    <a:pt x="73" y="146"/>
                  </a:cubicBezTo>
                  <a:cubicBezTo>
                    <a:pt x="113" y="146"/>
                    <a:pt x="146" y="113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86" name="Freeform 80"/>
            <p:cNvSpPr/>
            <p:nvPr/>
          </p:nvSpPr>
          <p:spPr bwMode="auto">
            <a:xfrm>
              <a:off x="4989513" y="5064125"/>
              <a:ext cx="190500" cy="190500"/>
            </a:xfrm>
            <a:custGeom>
              <a:avLst/>
              <a:gdLst>
                <a:gd name="T0" fmla="*/ 85 w 90"/>
                <a:gd name="T1" fmla="*/ 90 h 90"/>
                <a:gd name="T2" fmla="*/ 78 w 90"/>
                <a:gd name="T3" fmla="*/ 87 h 90"/>
                <a:gd name="T4" fmla="*/ 23 w 90"/>
                <a:gd name="T5" fmla="*/ 32 h 90"/>
                <a:gd name="T6" fmla="*/ 18 w 90"/>
                <a:gd name="T7" fmla="*/ 30 h 90"/>
                <a:gd name="T8" fmla="*/ 12 w 90"/>
                <a:gd name="T9" fmla="*/ 27 h 90"/>
                <a:gd name="T10" fmla="*/ 2 w 90"/>
                <a:gd name="T11" fmla="*/ 18 h 90"/>
                <a:gd name="T12" fmla="*/ 3 w 90"/>
                <a:gd name="T13" fmla="*/ 13 h 90"/>
                <a:gd name="T14" fmla="*/ 7 w 90"/>
                <a:gd name="T15" fmla="*/ 12 h 90"/>
                <a:gd name="T16" fmla="*/ 12 w 90"/>
                <a:gd name="T17" fmla="*/ 7 h 90"/>
                <a:gd name="T18" fmla="*/ 14 w 90"/>
                <a:gd name="T19" fmla="*/ 3 h 90"/>
                <a:gd name="T20" fmla="*/ 18 w 90"/>
                <a:gd name="T21" fmla="*/ 2 h 90"/>
                <a:gd name="T22" fmla="*/ 28 w 90"/>
                <a:gd name="T23" fmla="*/ 11 h 90"/>
                <a:gd name="T24" fmla="*/ 30 w 90"/>
                <a:gd name="T25" fmla="*/ 17 h 90"/>
                <a:gd name="T26" fmla="*/ 32 w 90"/>
                <a:gd name="T27" fmla="*/ 23 h 90"/>
                <a:gd name="T28" fmla="*/ 87 w 90"/>
                <a:gd name="T29" fmla="*/ 78 h 90"/>
                <a:gd name="T30" fmla="*/ 90 w 90"/>
                <a:gd name="T31" fmla="*/ 85 h 90"/>
                <a:gd name="T32" fmla="*/ 90 w 90"/>
                <a:gd name="T33" fmla="*/ 86 h 90"/>
                <a:gd name="T34" fmla="*/ 86 w 90"/>
                <a:gd name="T35" fmla="*/ 90 h 90"/>
                <a:gd name="T36" fmla="*/ 85 w 90"/>
                <a:gd name="T3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0" h="90">
                  <a:moveTo>
                    <a:pt x="85" y="90"/>
                  </a:moveTo>
                  <a:cubicBezTo>
                    <a:pt x="83" y="90"/>
                    <a:pt x="80" y="88"/>
                    <a:pt x="78" y="87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0"/>
                    <a:pt x="19" y="29"/>
                    <a:pt x="18" y="30"/>
                  </a:cubicBezTo>
                  <a:cubicBezTo>
                    <a:pt x="16" y="30"/>
                    <a:pt x="13" y="29"/>
                    <a:pt x="12" y="2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16"/>
                    <a:pt x="1" y="14"/>
                    <a:pt x="3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9" y="11"/>
                    <a:pt x="12" y="9"/>
                    <a:pt x="12" y="7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1"/>
                    <a:pt x="16" y="0"/>
                    <a:pt x="18" y="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3"/>
                    <a:pt x="30" y="16"/>
                    <a:pt x="30" y="17"/>
                  </a:cubicBezTo>
                  <a:cubicBezTo>
                    <a:pt x="29" y="19"/>
                    <a:pt x="30" y="21"/>
                    <a:pt x="32" y="23"/>
                  </a:cubicBezTo>
                  <a:cubicBezTo>
                    <a:pt x="87" y="78"/>
                    <a:pt x="87" y="78"/>
                    <a:pt x="87" y="78"/>
                  </a:cubicBezTo>
                  <a:cubicBezTo>
                    <a:pt x="89" y="80"/>
                    <a:pt x="90" y="83"/>
                    <a:pt x="90" y="85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90" y="88"/>
                    <a:pt x="89" y="90"/>
                    <a:pt x="86" y="90"/>
                  </a:cubicBezTo>
                  <a:lnTo>
                    <a:pt x="85" y="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87" name="Freeform 81"/>
            <p:cNvSpPr/>
            <p:nvPr/>
          </p:nvSpPr>
          <p:spPr bwMode="auto">
            <a:xfrm>
              <a:off x="5129213" y="5199063"/>
              <a:ext cx="90488" cy="88900"/>
            </a:xfrm>
            <a:custGeom>
              <a:avLst/>
              <a:gdLst>
                <a:gd name="T0" fmla="*/ 21 w 42"/>
                <a:gd name="T1" fmla="*/ 2 h 42"/>
                <a:gd name="T2" fmla="*/ 27 w 42"/>
                <a:gd name="T3" fmla="*/ 8 h 42"/>
                <a:gd name="T4" fmla="*/ 33 w 42"/>
                <a:gd name="T5" fmla="*/ 21 h 42"/>
                <a:gd name="T6" fmla="*/ 33 w 42"/>
                <a:gd name="T7" fmla="*/ 22 h 42"/>
                <a:gd name="T8" fmla="*/ 30 w 42"/>
                <a:gd name="T9" fmla="*/ 31 h 42"/>
                <a:gd name="T10" fmla="*/ 21 w 42"/>
                <a:gd name="T11" fmla="*/ 35 h 42"/>
                <a:gd name="T12" fmla="*/ 19 w 42"/>
                <a:gd name="T13" fmla="*/ 35 h 42"/>
                <a:gd name="T14" fmla="*/ 19 w 42"/>
                <a:gd name="T15" fmla="*/ 35 h 42"/>
                <a:gd name="T16" fmla="*/ 6 w 42"/>
                <a:gd name="T17" fmla="*/ 29 h 42"/>
                <a:gd name="T18" fmla="*/ 3 w 42"/>
                <a:gd name="T19" fmla="*/ 26 h 42"/>
                <a:gd name="T20" fmla="*/ 1 w 42"/>
                <a:gd name="T21" fmla="*/ 27 h 42"/>
                <a:gd name="T22" fmla="*/ 21 w 42"/>
                <a:gd name="T23" fmla="*/ 42 h 42"/>
                <a:gd name="T24" fmla="*/ 42 w 42"/>
                <a:gd name="T25" fmla="*/ 21 h 42"/>
                <a:gd name="T26" fmla="*/ 23 w 42"/>
                <a:gd name="T27" fmla="*/ 0 h 42"/>
                <a:gd name="T28" fmla="*/ 21 w 42"/>
                <a:gd name="T29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" h="42">
                  <a:moveTo>
                    <a:pt x="21" y="2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30" y="11"/>
                    <a:pt x="33" y="16"/>
                    <a:pt x="33" y="21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5"/>
                    <a:pt x="32" y="29"/>
                    <a:pt x="30" y="31"/>
                  </a:cubicBezTo>
                  <a:cubicBezTo>
                    <a:pt x="27" y="34"/>
                    <a:pt x="24" y="35"/>
                    <a:pt x="21" y="35"/>
                  </a:cubicBezTo>
                  <a:cubicBezTo>
                    <a:pt x="20" y="35"/>
                    <a:pt x="20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4" y="34"/>
                    <a:pt x="9" y="32"/>
                    <a:pt x="6" y="29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0" y="22"/>
                    <a:pt x="1" y="26"/>
                    <a:pt x="1" y="27"/>
                  </a:cubicBezTo>
                  <a:cubicBezTo>
                    <a:pt x="4" y="36"/>
                    <a:pt x="12" y="42"/>
                    <a:pt x="21" y="42"/>
                  </a:cubicBezTo>
                  <a:cubicBezTo>
                    <a:pt x="32" y="42"/>
                    <a:pt x="42" y="32"/>
                    <a:pt x="42" y="21"/>
                  </a:cubicBezTo>
                  <a:cubicBezTo>
                    <a:pt x="42" y="10"/>
                    <a:pt x="34" y="2"/>
                    <a:pt x="23" y="0"/>
                  </a:cubicBezTo>
                  <a:cubicBezTo>
                    <a:pt x="23" y="0"/>
                    <a:pt x="19" y="0"/>
                    <a:pt x="2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88" name="Freeform 82"/>
            <p:cNvSpPr/>
            <p:nvPr/>
          </p:nvSpPr>
          <p:spPr bwMode="auto">
            <a:xfrm>
              <a:off x="5075238" y="5143500"/>
              <a:ext cx="198438" cy="200025"/>
            </a:xfrm>
            <a:custGeom>
              <a:avLst/>
              <a:gdLst>
                <a:gd name="T0" fmla="*/ 47 w 94"/>
                <a:gd name="T1" fmla="*/ 0 h 94"/>
                <a:gd name="T2" fmla="*/ 27 w 94"/>
                <a:gd name="T3" fmla="*/ 4 h 94"/>
                <a:gd name="T4" fmla="*/ 26 w 94"/>
                <a:gd name="T5" fmla="*/ 7 h 94"/>
                <a:gd name="T6" fmla="*/ 34 w 94"/>
                <a:gd name="T7" fmla="*/ 14 h 94"/>
                <a:gd name="T8" fmla="*/ 37 w 94"/>
                <a:gd name="T9" fmla="*/ 15 h 94"/>
                <a:gd name="T10" fmla="*/ 47 w 94"/>
                <a:gd name="T11" fmla="*/ 13 h 94"/>
                <a:gd name="T12" fmla="*/ 81 w 94"/>
                <a:gd name="T13" fmla="*/ 47 h 94"/>
                <a:gd name="T14" fmla="*/ 47 w 94"/>
                <a:gd name="T15" fmla="*/ 81 h 94"/>
                <a:gd name="T16" fmla="*/ 13 w 94"/>
                <a:gd name="T17" fmla="*/ 47 h 94"/>
                <a:gd name="T18" fmla="*/ 14 w 94"/>
                <a:gd name="T19" fmla="*/ 39 h 94"/>
                <a:gd name="T20" fmla="*/ 14 w 94"/>
                <a:gd name="T21" fmla="*/ 37 h 94"/>
                <a:gd name="T22" fmla="*/ 6 w 94"/>
                <a:gd name="T23" fmla="*/ 29 h 94"/>
                <a:gd name="T24" fmla="*/ 3 w 94"/>
                <a:gd name="T25" fmla="*/ 29 h 94"/>
                <a:gd name="T26" fmla="*/ 0 w 94"/>
                <a:gd name="T27" fmla="*/ 47 h 94"/>
                <a:gd name="T28" fmla="*/ 47 w 94"/>
                <a:gd name="T29" fmla="*/ 94 h 94"/>
                <a:gd name="T30" fmla="*/ 94 w 94"/>
                <a:gd name="T31" fmla="*/ 47 h 94"/>
                <a:gd name="T32" fmla="*/ 47 w 94"/>
                <a:gd name="T3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47" y="0"/>
                  </a:moveTo>
                  <a:cubicBezTo>
                    <a:pt x="40" y="0"/>
                    <a:pt x="33" y="2"/>
                    <a:pt x="27" y="4"/>
                  </a:cubicBezTo>
                  <a:cubicBezTo>
                    <a:pt x="26" y="5"/>
                    <a:pt x="25" y="5"/>
                    <a:pt x="26" y="7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5"/>
                    <a:pt x="36" y="15"/>
                    <a:pt x="37" y="15"/>
                  </a:cubicBezTo>
                  <a:cubicBezTo>
                    <a:pt x="40" y="14"/>
                    <a:pt x="43" y="13"/>
                    <a:pt x="47" y="13"/>
                  </a:cubicBezTo>
                  <a:cubicBezTo>
                    <a:pt x="66" y="13"/>
                    <a:pt x="81" y="28"/>
                    <a:pt x="81" y="47"/>
                  </a:cubicBezTo>
                  <a:cubicBezTo>
                    <a:pt x="81" y="66"/>
                    <a:pt x="66" y="81"/>
                    <a:pt x="47" y="81"/>
                  </a:cubicBezTo>
                  <a:cubicBezTo>
                    <a:pt x="28" y="81"/>
                    <a:pt x="13" y="66"/>
                    <a:pt x="13" y="47"/>
                  </a:cubicBezTo>
                  <a:cubicBezTo>
                    <a:pt x="13" y="44"/>
                    <a:pt x="13" y="42"/>
                    <a:pt x="14" y="39"/>
                  </a:cubicBezTo>
                  <a:cubicBezTo>
                    <a:pt x="14" y="39"/>
                    <a:pt x="15" y="38"/>
                    <a:pt x="14" y="37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4" y="28"/>
                    <a:pt x="4" y="29"/>
                    <a:pt x="3" y="29"/>
                  </a:cubicBezTo>
                  <a:cubicBezTo>
                    <a:pt x="1" y="35"/>
                    <a:pt x="0" y="41"/>
                    <a:pt x="0" y="47"/>
                  </a:cubicBezTo>
                  <a:cubicBezTo>
                    <a:pt x="0" y="73"/>
                    <a:pt x="21" y="94"/>
                    <a:pt x="47" y="94"/>
                  </a:cubicBezTo>
                  <a:cubicBezTo>
                    <a:pt x="73" y="94"/>
                    <a:pt x="94" y="73"/>
                    <a:pt x="94" y="47"/>
                  </a:cubicBezTo>
                  <a:cubicBezTo>
                    <a:pt x="94" y="21"/>
                    <a:pt x="73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92" name="Group 1491"/>
          <p:cNvGrpSpPr/>
          <p:nvPr/>
        </p:nvGrpSpPr>
        <p:grpSpPr>
          <a:xfrm>
            <a:off x="946547" y="2699833"/>
            <a:ext cx="298847" cy="348853"/>
            <a:chOff x="1279526" y="3703638"/>
            <a:chExt cx="398463" cy="465137"/>
          </a:xfrm>
          <a:solidFill>
            <a:schemeClr val="accent1"/>
          </a:solidFill>
        </p:grpSpPr>
        <p:sp>
          <p:nvSpPr>
            <p:cNvPr id="89" name="Freeform 83"/>
            <p:cNvSpPr>
              <a:spLocks noEditPoints="1"/>
            </p:cNvSpPr>
            <p:nvPr/>
          </p:nvSpPr>
          <p:spPr bwMode="auto">
            <a:xfrm>
              <a:off x="1330326" y="3703638"/>
              <a:ext cx="296863" cy="244475"/>
            </a:xfrm>
            <a:custGeom>
              <a:avLst/>
              <a:gdLst>
                <a:gd name="T0" fmla="*/ 128 w 140"/>
                <a:gd name="T1" fmla="*/ 43 h 115"/>
                <a:gd name="T2" fmla="*/ 73 w 140"/>
                <a:gd name="T3" fmla="*/ 0 h 115"/>
                <a:gd name="T4" fmla="*/ 67 w 140"/>
                <a:gd name="T5" fmla="*/ 0 h 115"/>
                <a:gd name="T6" fmla="*/ 12 w 140"/>
                <a:gd name="T7" fmla="*/ 43 h 115"/>
                <a:gd name="T8" fmla="*/ 11 w 140"/>
                <a:gd name="T9" fmla="*/ 45 h 115"/>
                <a:gd name="T10" fmla="*/ 0 w 140"/>
                <a:gd name="T11" fmla="*/ 66 h 115"/>
                <a:gd name="T12" fmla="*/ 0 w 140"/>
                <a:gd name="T13" fmla="*/ 75 h 115"/>
                <a:gd name="T14" fmla="*/ 13 w 140"/>
                <a:gd name="T15" fmla="*/ 91 h 115"/>
                <a:gd name="T16" fmla="*/ 24 w 140"/>
                <a:gd name="T17" fmla="*/ 91 h 115"/>
                <a:gd name="T18" fmla="*/ 27 w 140"/>
                <a:gd name="T19" fmla="*/ 91 h 115"/>
                <a:gd name="T20" fmla="*/ 29 w 140"/>
                <a:gd name="T21" fmla="*/ 92 h 115"/>
                <a:gd name="T22" fmla="*/ 70 w 140"/>
                <a:gd name="T23" fmla="*/ 115 h 115"/>
                <a:gd name="T24" fmla="*/ 111 w 140"/>
                <a:gd name="T25" fmla="*/ 92 h 115"/>
                <a:gd name="T26" fmla="*/ 113 w 140"/>
                <a:gd name="T27" fmla="*/ 91 h 115"/>
                <a:gd name="T28" fmla="*/ 116 w 140"/>
                <a:gd name="T29" fmla="*/ 91 h 115"/>
                <a:gd name="T30" fmla="*/ 127 w 140"/>
                <a:gd name="T31" fmla="*/ 91 h 115"/>
                <a:gd name="T32" fmla="*/ 140 w 140"/>
                <a:gd name="T33" fmla="*/ 75 h 115"/>
                <a:gd name="T34" fmla="*/ 140 w 140"/>
                <a:gd name="T35" fmla="*/ 66 h 115"/>
                <a:gd name="T36" fmla="*/ 129 w 140"/>
                <a:gd name="T37" fmla="*/ 45 h 115"/>
                <a:gd name="T38" fmla="*/ 128 w 140"/>
                <a:gd name="T39" fmla="*/ 43 h 115"/>
                <a:gd name="T40" fmla="*/ 70 w 140"/>
                <a:gd name="T41" fmla="*/ 19 h 115"/>
                <a:gd name="T42" fmla="*/ 27 w 140"/>
                <a:gd name="T43" fmla="*/ 43 h 115"/>
                <a:gd name="T44" fmla="*/ 26 w 140"/>
                <a:gd name="T45" fmla="*/ 45 h 115"/>
                <a:gd name="T46" fmla="*/ 24 w 140"/>
                <a:gd name="T47" fmla="*/ 44 h 115"/>
                <a:gd name="T48" fmla="*/ 23 w 140"/>
                <a:gd name="T49" fmla="*/ 42 h 115"/>
                <a:gd name="T50" fmla="*/ 67 w 140"/>
                <a:gd name="T51" fmla="*/ 10 h 115"/>
                <a:gd name="T52" fmla="*/ 73 w 140"/>
                <a:gd name="T53" fmla="*/ 10 h 115"/>
                <a:gd name="T54" fmla="*/ 117 w 140"/>
                <a:gd name="T55" fmla="*/ 43 h 115"/>
                <a:gd name="T56" fmla="*/ 116 w 140"/>
                <a:gd name="T57" fmla="*/ 44 h 115"/>
                <a:gd name="T58" fmla="*/ 114 w 140"/>
                <a:gd name="T59" fmla="*/ 45 h 115"/>
                <a:gd name="T60" fmla="*/ 113 w 140"/>
                <a:gd name="T61" fmla="*/ 43 h 115"/>
                <a:gd name="T62" fmla="*/ 70 w 140"/>
                <a:gd name="T63" fmla="*/ 1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0" h="115">
                  <a:moveTo>
                    <a:pt x="128" y="43"/>
                  </a:moveTo>
                  <a:cubicBezTo>
                    <a:pt x="125" y="18"/>
                    <a:pt x="102" y="0"/>
                    <a:pt x="73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38" y="0"/>
                    <a:pt x="15" y="18"/>
                    <a:pt x="12" y="43"/>
                  </a:cubicBezTo>
                  <a:cubicBezTo>
                    <a:pt x="12" y="44"/>
                    <a:pt x="11" y="44"/>
                    <a:pt x="11" y="45"/>
                  </a:cubicBezTo>
                  <a:cubicBezTo>
                    <a:pt x="6" y="46"/>
                    <a:pt x="0" y="51"/>
                    <a:pt x="0" y="66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88"/>
                    <a:pt x="9" y="91"/>
                    <a:pt x="13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5" y="91"/>
                    <a:pt x="26" y="91"/>
                    <a:pt x="27" y="91"/>
                  </a:cubicBezTo>
                  <a:cubicBezTo>
                    <a:pt x="28" y="91"/>
                    <a:pt x="28" y="91"/>
                    <a:pt x="29" y="92"/>
                  </a:cubicBezTo>
                  <a:cubicBezTo>
                    <a:pt x="37" y="106"/>
                    <a:pt x="53" y="115"/>
                    <a:pt x="70" y="115"/>
                  </a:cubicBezTo>
                  <a:cubicBezTo>
                    <a:pt x="87" y="115"/>
                    <a:pt x="103" y="106"/>
                    <a:pt x="111" y="92"/>
                  </a:cubicBezTo>
                  <a:cubicBezTo>
                    <a:pt x="112" y="92"/>
                    <a:pt x="112" y="91"/>
                    <a:pt x="113" y="91"/>
                  </a:cubicBezTo>
                  <a:cubicBezTo>
                    <a:pt x="114" y="90"/>
                    <a:pt x="115" y="91"/>
                    <a:pt x="116" y="91"/>
                  </a:cubicBezTo>
                  <a:cubicBezTo>
                    <a:pt x="127" y="91"/>
                    <a:pt x="127" y="91"/>
                    <a:pt x="127" y="91"/>
                  </a:cubicBezTo>
                  <a:cubicBezTo>
                    <a:pt x="131" y="91"/>
                    <a:pt x="140" y="88"/>
                    <a:pt x="140" y="75"/>
                  </a:cubicBezTo>
                  <a:cubicBezTo>
                    <a:pt x="140" y="66"/>
                    <a:pt x="140" y="66"/>
                    <a:pt x="140" y="66"/>
                  </a:cubicBezTo>
                  <a:cubicBezTo>
                    <a:pt x="140" y="51"/>
                    <a:pt x="134" y="46"/>
                    <a:pt x="129" y="45"/>
                  </a:cubicBezTo>
                  <a:cubicBezTo>
                    <a:pt x="129" y="44"/>
                    <a:pt x="128" y="44"/>
                    <a:pt x="128" y="43"/>
                  </a:cubicBezTo>
                  <a:close/>
                  <a:moveTo>
                    <a:pt x="70" y="19"/>
                  </a:moveTo>
                  <a:cubicBezTo>
                    <a:pt x="52" y="19"/>
                    <a:pt x="36" y="29"/>
                    <a:pt x="27" y="43"/>
                  </a:cubicBezTo>
                  <a:cubicBezTo>
                    <a:pt x="27" y="44"/>
                    <a:pt x="27" y="45"/>
                    <a:pt x="26" y="45"/>
                  </a:cubicBezTo>
                  <a:cubicBezTo>
                    <a:pt x="25" y="44"/>
                    <a:pt x="25" y="44"/>
                    <a:pt x="24" y="44"/>
                  </a:cubicBezTo>
                  <a:cubicBezTo>
                    <a:pt x="24" y="44"/>
                    <a:pt x="23" y="44"/>
                    <a:pt x="23" y="42"/>
                  </a:cubicBezTo>
                  <a:cubicBezTo>
                    <a:pt x="24" y="24"/>
                    <a:pt x="44" y="10"/>
                    <a:pt x="67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95" y="10"/>
                    <a:pt x="114" y="24"/>
                    <a:pt x="117" y="43"/>
                  </a:cubicBezTo>
                  <a:cubicBezTo>
                    <a:pt x="117" y="43"/>
                    <a:pt x="117" y="44"/>
                    <a:pt x="116" y="44"/>
                  </a:cubicBezTo>
                  <a:cubicBezTo>
                    <a:pt x="115" y="44"/>
                    <a:pt x="115" y="44"/>
                    <a:pt x="114" y="45"/>
                  </a:cubicBezTo>
                  <a:cubicBezTo>
                    <a:pt x="113" y="45"/>
                    <a:pt x="113" y="44"/>
                    <a:pt x="113" y="43"/>
                  </a:cubicBezTo>
                  <a:cubicBezTo>
                    <a:pt x="104" y="29"/>
                    <a:pt x="88" y="19"/>
                    <a:pt x="70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90" name="Freeform 84"/>
            <p:cNvSpPr>
              <a:spLocks noEditPoints="1"/>
            </p:cNvSpPr>
            <p:nvPr/>
          </p:nvSpPr>
          <p:spPr bwMode="auto">
            <a:xfrm>
              <a:off x="1279526" y="3975100"/>
              <a:ext cx="398463" cy="193675"/>
            </a:xfrm>
            <a:custGeom>
              <a:avLst/>
              <a:gdLst>
                <a:gd name="T0" fmla="*/ 187 w 188"/>
                <a:gd name="T1" fmla="*/ 86 h 91"/>
                <a:gd name="T2" fmla="*/ 155 w 188"/>
                <a:gd name="T3" fmla="*/ 17 h 91"/>
                <a:gd name="T4" fmla="*/ 134 w 188"/>
                <a:gd name="T5" fmla="*/ 0 h 91"/>
                <a:gd name="T6" fmla="*/ 57 w 188"/>
                <a:gd name="T7" fmla="*/ 0 h 91"/>
                <a:gd name="T8" fmla="*/ 54 w 188"/>
                <a:gd name="T9" fmla="*/ 0 h 91"/>
                <a:gd name="T10" fmla="*/ 33 w 188"/>
                <a:gd name="T11" fmla="*/ 17 h 91"/>
                <a:gd name="T12" fmla="*/ 1 w 188"/>
                <a:gd name="T13" fmla="*/ 86 h 91"/>
                <a:gd name="T14" fmla="*/ 5 w 188"/>
                <a:gd name="T15" fmla="*/ 91 h 91"/>
                <a:gd name="T16" fmla="*/ 29 w 188"/>
                <a:gd name="T17" fmla="*/ 91 h 91"/>
                <a:gd name="T18" fmla="*/ 35 w 188"/>
                <a:gd name="T19" fmla="*/ 87 h 91"/>
                <a:gd name="T20" fmla="*/ 48 w 188"/>
                <a:gd name="T21" fmla="*/ 62 h 91"/>
                <a:gd name="T22" fmla="*/ 52 w 188"/>
                <a:gd name="T23" fmla="*/ 63 h 91"/>
                <a:gd name="T24" fmla="*/ 52 w 188"/>
                <a:gd name="T25" fmla="*/ 85 h 91"/>
                <a:gd name="T26" fmla="*/ 57 w 188"/>
                <a:gd name="T27" fmla="*/ 91 h 91"/>
                <a:gd name="T28" fmla="*/ 136 w 188"/>
                <a:gd name="T29" fmla="*/ 91 h 91"/>
                <a:gd name="T30" fmla="*/ 141 w 188"/>
                <a:gd name="T31" fmla="*/ 83 h 91"/>
                <a:gd name="T32" fmla="*/ 141 w 188"/>
                <a:gd name="T33" fmla="*/ 62 h 91"/>
                <a:gd name="T34" fmla="*/ 144 w 188"/>
                <a:gd name="T35" fmla="*/ 61 h 91"/>
                <a:gd name="T36" fmla="*/ 156 w 188"/>
                <a:gd name="T37" fmla="*/ 86 h 91"/>
                <a:gd name="T38" fmla="*/ 163 w 188"/>
                <a:gd name="T39" fmla="*/ 91 h 91"/>
                <a:gd name="T40" fmla="*/ 183 w 188"/>
                <a:gd name="T41" fmla="*/ 91 h 91"/>
                <a:gd name="T42" fmla="*/ 187 w 188"/>
                <a:gd name="T43" fmla="*/ 86 h 91"/>
                <a:gd name="T44" fmla="*/ 133 w 188"/>
                <a:gd name="T45" fmla="*/ 40 h 91"/>
                <a:gd name="T46" fmla="*/ 129 w 188"/>
                <a:gd name="T47" fmla="*/ 44 h 91"/>
                <a:gd name="T48" fmla="*/ 105 w 188"/>
                <a:gd name="T49" fmla="*/ 44 h 91"/>
                <a:gd name="T50" fmla="*/ 101 w 188"/>
                <a:gd name="T51" fmla="*/ 40 h 91"/>
                <a:gd name="T52" fmla="*/ 101 w 188"/>
                <a:gd name="T53" fmla="*/ 35 h 91"/>
                <a:gd name="T54" fmla="*/ 105 w 188"/>
                <a:gd name="T55" fmla="*/ 31 h 91"/>
                <a:gd name="T56" fmla="*/ 129 w 188"/>
                <a:gd name="T57" fmla="*/ 31 h 91"/>
                <a:gd name="T58" fmla="*/ 133 w 188"/>
                <a:gd name="T59" fmla="*/ 35 h 91"/>
                <a:gd name="T60" fmla="*/ 133 w 188"/>
                <a:gd name="T61" fmla="*/ 4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8" h="91">
                  <a:moveTo>
                    <a:pt x="187" y="86"/>
                  </a:moveTo>
                  <a:cubicBezTo>
                    <a:pt x="155" y="17"/>
                    <a:pt x="155" y="17"/>
                    <a:pt x="155" y="17"/>
                  </a:cubicBezTo>
                  <a:cubicBezTo>
                    <a:pt x="154" y="15"/>
                    <a:pt x="147" y="0"/>
                    <a:pt x="134" y="0"/>
                  </a:cubicBezTo>
                  <a:cubicBezTo>
                    <a:pt x="130" y="0"/>
                    <a:pt x="59" y="0"/>
                    <a:pt x="57" y="0"/>
                  </a:cubicBezTo>
                  <a:cubicBezTo>
                    <a:pt x="57" y="0"/>
                    <a:pt x="56" y="0"/>
                    <a:pt x="54" y="0"/>
                  </a:cubicBezTo>
                  <a:cubicBezTo>
                    <a:pt x="39" y="0"/>
                    <a:pt x="34" y="15"/>
                    <a:pt x="33" y="17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0" y="88"/>
                    <a:pt x="0" y="91"/>
                    <a:pt x="5" y="91"/>
                  </a:cubicBezTo>
                  <a:cubicBezTo>
                    <a:pt x="5" y="91"/>
                    <a:pt x="22" y="91"/>
                    <a:pt x="29" y="91"/>
                  </a:cubicBezTo>
                  <a:cubicBezTo>
                    <a:pt x="33" y="91"/>
                    <a:pt x="35" y="87"/>
                    <a:pt x="35" y="87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2"/>
                    <a:pt x="52" y="53"/>
                    <a:pt x="52" y="63"/>
                  </a:cubicBezTo>
                  <a:cubicBezTo>
                    <a:pt x="52" y="70"/>
                    <a:pt x="52" y="75"/>
                    <a:pt x="52" y="85"/>
                  </a:cubicBezTo>
                  <a:cubicBezTo>
                    <a:pt x="52" y="88"/>
                    <a:pt x="53" y="91"/>
                    <a:pt x="57" y="91"/>
                  </a:cubicBezTo>
                  <a:cubicBezTo>
                    <a:pt x="78" y="91"/>
                    <a:pt x="116" y="91"/>
                    <a:pt x="136" y="91"/>
                  </a:cubicBezTo>
                  <a:cubicBezTo>
                    <a:pt x="141" y="91"/>
                    <a:pt x="141" y="88"/>
                    <a:pt x="141" y="83"/>
                  </a:cubicBezTo>
                  <a:cubicBezTo>
                    <a:pt x="141" y="73"/>
                    <a:pt x="141" y="70"/>
                    <a:pt x="141" y="62"/>
                  </a:cubicBezTo>
                  <a:cubicBezTo>
                    <a:pt x="141" y="56"/>
                    <a:pt x="144" y="61"/>
                    <a:pt x="144" y="61"/>
                  </a:cubicBezTo>
                  <a:cubicBezTo>
                    <a:pt x="156" y="86"/>
                    <a:pt x="156" y="86"/>
                    <a:pt x="156" y="86"/>
                  </a:cubicBezTo>
                  <a:cubicBezTo>
                    <a:pt x="156" y="86"/>
                    <a:pt x="158" y="91"/>
                    <a:pt x="163" y="91"/>
                  </a:cubicBezTo>
                  <a:cubicBezTo>
                    <a:pt x="168" y="91"/>
                    <a:pt x="183" y="91"/>
                    <a:pt x="183" y="91"/>
                  </a:cubicBezTo>
                  <a:cubicBezTo>
                    <a:pt x="187" y="91"/>
                    <a:pt x="188" y="88"/>
                    <a:pt x="187" y="86"/>
                  </a:cubicBezTo>
                  <a:close/>
                  <a:moveTo>
                    <a:pt x="133" y="40"/>
                  </a:moveTo>
                  <a:cubicBezTo>
                    <a:pt x="133" y="43"/>
                    <a:pt x="131" y="44"/>
                    <a:pt x="129" y="44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3" y="44"/>
                    <a:pt x="101" y="43"/>
                    <a:pt x="101" y="40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1" y="33"/>
                    <a:pt x="103" y="31"/>
                    <a:pt x="105" y="31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1" y="31"/>
                    <a:pt x="133" y="33"/>
                    <a:pt x="133" y="35"/>
                  </a:cubicBezTo>
                  <a:lnTo>
                    <a:pt x="133" y="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2622240" y="1617688"/>
            <a:ext cx="301229" cy="304800"/>
            <a:chOff x="3500438" y="2252663"/>
            <a:chExt cx="401638" cy="406400"/>
          </a:xfrm>
          <a:solidFill>
            <a:schemeClr val="accent1"/>
          </a:solidFill>
        </p:grpSpPr>
        <p:sp>
          <p:nvSpPr>
            <p:cNvPr id="91" name="Freeform 85"/>
            <p:cNvSpPr>
              <a:spLocks noEditPoints="1"/>
            </p:cNvSpPr>
            <p:nvPr/>
          </p:nvSpPr>
          <p:spPr bwMode="auto">
            <a:xfrm>
              <a:off x="3500438" y="2562225"/>
              <a:ext cx="401638" cy="96838"/>
            </a:xfrm>
            <a:custGeom>
              <a:avLst/>
              <a:gdLst>
                <a:gd name="T0" fmla="*/ 184 w 190"/>
                <a:gd name="T1" fmla="*/ 0 h 45"/>
                <a:gd name="T2" fmla="*/ 5 w 190"/>
                <a:gd name="T3" fmla="*/ 0 h 45"/>
                <a:gd name="T4" fmla="*/ 0 w 190"/>
                <a:gd name="T5" fmla="*/ 5 h 45"/>
                <a:gd name="T6" fmla="*/ 0 w 190"/>
                <a:gd name="T7" fmla="*/ 40 h 45"/>
                <a:gd name="T8" fmla="*/ 5 w 190"/>
                <a:gd name="T9" fmla="*/ 45 h 45"/>
                <a:gd name="T10" fmla="*/ 184 w 190"/>
                <a:gd name="T11" fmla="*/ 45 h 45"/>
                <a:gd name="T12" fmla="*/ 190 w 190"/>
                <a:gd name="T13" fmla="*/ 40 h 45"/>
                <a:gd name="T14" fmla="*/ 190 w 190"/>
                <a:gd name="T15" fmla="*/ 5 h 45"/>
                <a:gd name="T16" fmla="*/ 184 w 190"/>
                <a:gd name="T17" fmla="*/ 0 h 45"/>
                <a:gd name="T18" fmla="*/ 172 w 190"/>
                <a:gd name="T19" fmla="*/ 20 h 45"/>
                <a:gd name="T20" fmla="*/ 168 w 190"/>
                <a:gd name="T21" fmla="*/ 24 h 45"/>
                <a:gd name="T22" fmla="*/ 130 w 190"/>
                <a:gd name="T23" fmla="*/ 24 h 45"/>
                <a:gd name="T24" fmla="*/ 126 w 190"/>
                <a:gd name="T25" fmla="*/ 20 h 45"/>
                <a:gd name="T26" fmla="*/ 126 w 190"/>
                <a:gd name="T27" fmla="*/ 15 h 45"/>
                <a:gd name="T28" fmla="*/ 130 w 190"/>
                <a:gd name="T29" fmla="*/ 11 h 45"/>
                <a:gd name="T30" fmla="*/ 168 w 190"/>
                <a:gd name="T31" fmla="*/ 11 h 45"/>
                <a:gd name="T32" fmla="*/ 172 w 190"/>
                <a:gd name="T33" fmla="*/ 15 h 45"/>
                <a:gd name="T34" fmla="*/ 172 w 190"/>
                <a:gd name="T35" fmla="*/ 2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0" h="45">
                  <a:moveTo>
                    <a:pt x="18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3"/>
                    <a:pt x="2" y="45"/>
                    <a:pt x="5" y="45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7" y="45"/>
                    <a:pt x="190" y="43"/>
                    <a:pt x="190" y="40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90" y="2"/>
                    <a:pt x="187" y="0"/>
                    <a:pt x="184" y="0"/>
                  </a:cubicBezTo>
                  <a:close/>
                  <a:moveTo>
                    <a:pt x="172" y="20"/>
                  </a:moveTo>
                  <a:cubicBezTo>
                    <a:pt x="172" y="22"/>
                    <a:pt x="171" y="24"/>
                    <a:pt x="168" y="24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28" y="24"/>
                    <a:pt x="126" y="22"/>
                    <a:pt x="126" y="20"/>
                  </a:cubicBezTo>
                  <a:cubicBezTo>
                    <a:pt x="126" y="15"/>
                    <a:pt x="126" y="15"/>
                    <a:pt x="126" y="15"/>
                  </a:cubicBezTo>
                  <a:cubicBezTo>
                    <a:pt x="126" y="13"/>
                    <a:pt x="128" y="11"/>
                    <a:pt x="130" y="11"/>
                  </a:cubicBezTo>
                  <a:cubicBezTo>
                    <a:pt x="168" y="11"/>
                    <a:pt x="168" y="11"/>
                    <a:pt x="168" y="11"/>
                  </a:cubicBezTo>
                  <a:cubicBezTo>
                    <a:pt x="171" y="11"/>
                    <a:pt x="172" y="13"/>
                    <a:pt x="172" y="15"/>
                  </a:cubicBezTo>
                  <a:lnTo>
                    <a:pt x="172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92" name="Freeform 86"/>
            <p:cNvSpPr>
              <a:spLocks noEditPoints="1"/>
            </p:cNvSpPr>
            <p:nvPr/>
          </p:nvSpPr>
          <p:spPr bwMode="auto">
            <a:xfrm>
              <a:off x="3521076" y="2252663"/>
              <a:ext cx="358775" cy="282575"/>
            </a:xfrm>
            <a:custGeom>
              <a:avLst/>
              <a:gdLst>
                <a:gd name="T0" fmla="*/ 162 w 169"/>
                <a:gd name="T1" fmla="*/ 0 h 133"/>
                <a:gd name="T2" fmla="*/ 7 w 169"/>
                <a:gd name="T3" fmla="*/ 0 h 133"/>
                <a:gd name="T4" fmla="*/ 0 w 169"/>
                <a:gd name="T5" fmla="*/ 7 h 133"/>
                <a:gd name="T6" fmla="*/ 0 w 169"/>
                <a:gd name="T7" fmla="*/ 56 h 133"/>
                <a:gd name="T8" fmla="*/ 0 w 169"/>
                <a:gd name="T9" fmla="*/ 80 h 133"/>
                <a:gd name="T10" fmla="*/ 0 w 169"/>
                <a:gd name="T11" fmla="*/ 126 h 133"/>
                <a:gd name="T12" fmla="*/ 7 w 169"/>
                <a:gd name="T13" fmla="*/ 133 h 133"/>
                <a:gd name="T14" fmla="*/ 162 w 169"/>
                <a:gd name="T15" fmla="*/ 133 h 133"/>
                <a:gd name="T16" fmla="*/ 169 w 169"/>
                <a:gd name="T17" fmla="*/ 126 h 133"/>
                <a:gd name="T18" fmla="*/ 169 w 169"/>
                <a:gd name="T19" fmla="*/ 7 h 133"/>
                <a:gd name="T20" fmla="*/ 162 w 169"/>
                <a:gd name="T21" fmla="*/ 0 h 133"/>
                <a:gd name="T22" fmla="*/ 159 w 169"/>
                <a:gd name="T23" fmla="*/ 99 h 133"/>
                <a:gd name="T24" fmla="*/ 152 w 169"/>
                <a:gd name="T25" fmla="*/ 106 h 133"/>
                <a:gd name="T26" fmla="*/ 17 w 169"/>
                <a:gd name="T27" fmla="*/ 106 h 133"/>
                <a:gd name="T28" fmla="*/ 10 w 169"/>
                <a:gd name="T29" fmla="*/ 99 h 133"/>
                <a:gd name="T30" fmla="*/ 10 w 169"/>
                <a:gd name="T31" fmla="*/ 18 h 133"/>
                <a:gd name="T32" fmla="*/ 17 w 169"/>
                <a:gd name="T33" fmla="*/ 11 h 133"/>
                <a:gd name="T34" fmla="*/ 152 w 169"/>
                <a:gd name="T35" fmla="*/ 11 h 133"/>
                <a:gd name="T36" fmla="*/ 159 w 169"/>
                <a:gd name="T37" fmla="*/ 18 h 133"/>
                <a:gd name="T38" fmla="*/ 159 w 169"/>
                <a:gd name="T39" fmla="*/ 9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9" h="133">
                  <a:moveTo>
                    <a:pt x="16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30"/>
                    <a:pt x="3" y="133"/>
                    <a:pt x="7" y="133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6" y="133"/>
                    <a:pt x="169" y="130"/>
                    <a:pt x="169" y="126"/>
                  </a:cubicBezTo>
                  <a:cubicBezTo>
                    <a:pt x="169" y="7"/>
                    <a:pt x="169" y="7"/>
                    <a:pt x="169" y="7"/>
                  </a:cubicBezTo>
                  <a:cubicBezTo>
                    <a:pt x="169" y="3"/>
                    <a:pt x="166" y="0"/>
                    <a:pt x="162" y="0"/>
                  </a:cubicBezTo>
                  <a:close/>
                  <a:moveTo>
                    <a:pt x="159" y="99"/>
                  </a:moveTo>
                  <a:cubicBezTo>
                    <a:pt x="159" y="103"/>
                    <a:pt x="156" y="106"/>
                    <a:pt x="152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13" y="106"/>
                    <a:pt x="10" y="103"/>
                    <a:pt x="10" y="9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4"/>
                    <a:pt x="13" y="11"/>
                    <a:pt x="17" y="11"/>
                  </a:cubicBezTo>
                  <a:cubicBezTo>
                    <a:pt x="152" y="11"/>
                    <a:pt x="152" y="11"/>
                    <a:pt x="152" y="11"/>
                  </a:cubicBezTo>
                  <a:cubicBezTo>
                    <a:pt x="156" y="11"/>
                    <a:pt x="159" y="14"/>
                    <a:pt x="159" y="18"/>
                  </a:cubicBezTo>
                  <a:cubicBezTo>
                    <a:pt x="159" y="99"/>
                    <a:pt x="159" y="99"/>
                    <a:pt x="159" y="9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93" name="Freeform 87"/>
            <p:cNvSpPr/>
            <p:nvPr/>
          </p:nvSpPr>
          <p:spPr bwMode="auto">
            <a:xfrm>
              <a:off x="3565526" y="2301875"/>
              <a:ext cx="68263" cy="55563"/>
            </a:xfrm>
            <a:custGeom>
              <a:avLst/>
              <a:gdLst>
                <a:gd name="T0" fmla="*/ 4 w 32"/>
                <a:gd name="T1" fmla="*/ 26 h 26"/>
                <a:gd name="T2" fmla="*/ 1 w 32"/>
                <a:gd name="T3" fmla="*/ 24 h 26"/>
                <a:gd name="T4" fmla="*/ 2 w 32"/>
                <a:gd name="T5" fmla="*/ 18 h 26"/>
                <a:gd name="T6" fmla="*/ 25 w 32"/>
                <a:gd name="T7" fmla="*/ 1 h 26"/>
                <a:gd name="T8" fmla="*/ 31 w 32"/>
                <a:gd name="T9" fmla="*/ 2 h 26"/>
                <a:gd name="T10" fmla="*/ 30 w 32"/>
                <a:gd name="T11" fmla="*/ 8 h 26"/>
                <a:gd name="T12" fmla="*/ 7 w 32"/>
                <a:gd name="T13" fmla="*/ 25 h 26"/>
                <a:gd name="T14" fmla="*/ 4 w 32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6">
                  <a:moveTo>
                    <a:pt x="4" y="26"/>
                  </a:moveTo>
                  <a:cubicBezTo>
                    <a:pt x="3" y="26"/>
                    <a:pt x="2" y="25"/>
                    <a:pt x="1" y="24"/>
                  </a:cubicBezTo>
                  <a:cubicBezTo>
                    <a:pt x="0" y="22"/>
                    <a:pt x="0" y="20"/>
                    <a:pt x="2" y="18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7" y="0"/>
                    <a:pt x="30" y="0"/>
                    <a:pt x="31" y="2"/>
                  </a:cubicBezTo>
                  <a:cubicBezTo>
                    <a:pt x="32" y="4"/>
                    <a:pt x="32" y="6"/>
                    <a:pt x="30" y="8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5" y="26"/>
                    <a:pt x="4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94" name="Freeform 88"/>
            <p:cNvSpPr/>
            <p:nvPr/>
          </p:nvSpPr>
          <p:spPr bwMode="auto">
            <a:xfrm>
              <a:off x="3570288" y="2311400"/>
              <a:ext cx="123825" cy="92075"/>
            </a:xfrm>
            <a:custGeom>
              <a:avLst/>
              <a:gdLst>
                <a:gd name="T0" fmla="*/ 5 w 59"/>
                <a:gd name="T1" fmla="*/ 44 h 44"/>
                <a:gd name="T2" fmla="*/ 1 w 59"/>
                <a:gd name="T3" fmla="*/ 42 h 44"/>
                <a:gd name="T4" fmla="*/ 2 w 59"/>
                <a:gd name="T5" fmla="*/ 36 h 44"/>
                <a:gd name="T6" fmla="*/ 52 w 59"/>
                <a:gd name="T7" fmla="*/ 1 h 44"/>
                <a:gd name="T8" fmla="*/ 58 w 59"/>
                <a:gd name="T9" fmla="*/ 2 h 44"/>
                <a:gd name="T10" fmla="*/ 57 w 59"/>
                <a:gd name="T11" fmla="*/ 8 h 44"/>
                <a:gd name="T12" fmla="*/ 7 w 59"/>
                <a:gd name="T13" fmla="*/ 43 h 44"/>
                <a:gd name="T14" fmla="*/ 5 w 59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44">
                  <a:moveTo>
                    <a:pt x="5" y="44"/>
                  </a:moveTo>
                  <a:cubicBezTo>
                    <a:pt x="3" y="44"/>
                    <a:pt x="2" y="43"/>
                    <a:pt x="1" y="42"/>
                  </a:cubicBezTo>
                  <a:cubicBezTo>
                    <a:pt x="0" y="40"/>
                    <a:pt x="0" y="37"/>
                    <a:pt x="2" y="36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4" y="0"/>
                    <a:pt x="56" y="0"/>
                    <a:pt x="58" y="2"/>
                  </a:cubicBezTo>
                  <a:cubicBezTo>
                    <a:pt x="59" y="4"/>
                    <a:pt x="59" y="7"/>
                    <a:pt x="57" y="8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6" y="43"/>
                    <a:pt x="6" y="44"/>
                    <a:pt x="5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502" name="Group 1501"/>
          <p:cNvGrpSpPr/>
          <p:nvPr/>
        </p:nvGrpSpPr>
        <p:grpSpPr>
          <a:xfrm>
            <a:off x="1989204" y="3782832"/>
            <a:ext cx="280339" cy="278174"/>
            <a:chOff x="2736851" y="5092700"/>
            <a:chExt cx="411163" cy="407988"/>
          </a:xfrm>
          <a:solidFill>
            <a:schemeClr val="accent1"/>
          </a:solidFill>
        </p:grpSpPr>
        <p:sp>
          <p:nvSpPr>
            <p:cNvPr id="95" name="Freeform 89"/>
            <p:cNvSpPr/>
            <p:nvPr/>
          </p:nvSpPr>
          <p:spPr bwMode="auto">
            <a:xfrm>
              <a:off x="2890838" y="5229225"/>
              <a:ext cx="101600" cy="204788"/>
            </a:xfrm>
            <a:custGeom>
              <a:avLst/>
              <a:gdLst>
                <a:gd name="T0" fmla="*/ 28 w 48"/>
                <a:gd name="T1" fmla="*/ 41 h 97"/>
                <a:gd name="T2" fmla="*/ 15 w 48"/>
                <a:gd name="T3" fmla="*/ 30 h 97"/>
                <a:gd name="T4" fmla="*/ 25 w 48"/>
                <a:gd name="T5" fmla="*/ 22 h 97"/>
                <a:gd name="T6" fmla="*/ 37 w 48"/>
                <a:gd name="T7" fmla="*/ 25 h 97"/>
                <a:gd name="T8" fmla="*/ 39 w 48"/>
                <a:gd name="T9" fmla="*/ 25 h 97"/>
                <a:gd name="T10" fmla="*/ 43 w 48"/>
                <a:gd name="T11" fmla="*/ 23 h 97"/>
                <a:gd name="T12" fmla="*/ 45 w 48"/>
                <a:gd name="T13" fmla="*/ 18 h 97"/>
                <a:gd name="T14" fmla="*/ 43 w 48"/>
                <a:gd name="T15" fmla="*/ 14 h 97"/>
                <a:gd name="T16" fmla="*/ 30 w 48"/>
                <a:gd name="T17" fmla="*/ 11 h 97"/>
                <a:gd name="T18" fmla="*/ 30 w 48"/>
                <a:gd name="T19" fmla="*/ 10 h 97"/>
                <a:gd name="T20" fmla="*/ 30 w 48"/>
                <a:gd name="T21" fmla="*/ 3 h 97"/>
                <a:gd name="T22" fmla="*/ 26 w 48"/>
                <a:gd name="T23" fmla="*/ 0 h 97"/>
                <a:gd name="T24" fmla="*/ 23 w 48"/>
                <a:gd name="T25" fmla="*/ 0 h 97"/>
                <a:gd name="T26" fmla="*/ 19 w 48"/>
                <a:gd name="T27" fmla="*/ 3 h 97"/>
                <a:gd name="T28" fmla="*/ 19 w 48"/>
                <a:gd name="T29" fmla="*/ 11 h 97"/>
                <a:gd name="T30" fmla="*/ 18 w 48"/>
                <a:gd name="T31" fmla="*/ 12 h 97"/>
                <a:gd name="T32" fmla="*/ 1 w 48"/>
                <a:gd name="T33" fmla="*/ 31 h 97"/>
                <a:gd name="T34" fmla="*/ 21 w 48"/>
                <a:gd name="T35" fmla="*/ 53 h 97"/>
                <a:gd name="T36" fmla="*/ 33 w 48"/>
                <a:gd name="T37" fmla="*/ 64 h 97"/>
                <a:gd name="T38" fmla="*/ 21 w 48"/>
                <a:gd name="T39" fmla="*/ 74 h 97"/>
                <a:gd name="T40" fmla="*/ 7 w 48"/>
                <a:gd name="T41" fmla="*/ 70 h 97"/>
                <a:gd name="T42" fmla="*/ 6 w 48"/>
                <a:gd name="T43" fmla="*/ 69 h 97"/>
                <a:gd name="T44" fmla="*/ 2 w 48"/>
                <a:gd name="T45" fmla="*/ 72 h 97"/>
                <a:gd name="T46" fmla="*/ 0 w 48"/>
                <a:gd name="T47" fmla="*/ 77 h 97"/>
                <a:gd name="T48" fmla="*/ 2 w 48"/>
                <a:gd name="T49" fmla="*/ 81 h 97"/>
                <a:gd name="T50" fmla="*/ 17 w 48"/>
                <a:gd name="T51" fmla="*/ 85 h 97"/>
                <a:gd name="T52" fmla="*/ 18 w 48"/>
                <a:gd name="T53" fmla="*/ 86 h 97"/>
                <a:gd name="T54" fmla="*/ 18 w 48"/>
                <a:gd name="T55" fmla="*/ 93 h 97"/>
                <a:gd name="T56" fmla="*/ 22 w 48"/>
                <a:gd name="T57" fmla="*/ 97 h 97"/>
                <a:gd name="T58" fmla="*/ 25 w 48"/>
                <a:gd name="T59" fmla="*/ 97 h 97"/>
                <a:gd name="T60" fmla="*/ 29 w 48"/>
                <a:gd name="T61" fmla="*/ 93 h 97"/>
                <a:gd name="T62" fmla="*/ 29 w 48"/>
                <a:gd name="T63" fmla="*/ 85 h 97"/>
                <a:gd name="T64" fmla="*/ 30 w 48"/>
                <a:gd name="T65" fmla="*/ 84 h 97"/>
                <a:gd name="T66" fmla="*/ 48 w 48"/>
                <a:gd name="T67" fmla="*/ 64 h 97"/>
                <a:gd name="T68" fmla="*/ 28 w 48"/>
                <a:gd name="T69" fmla="*/ 4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97">
                  <a:moveTo>
                    <a:pt x="28" y="41"/>
                  </a:moveTo>
                  <a:cubicBezTo>
                    <a:pt x="18" y="37"/>
                    <a:pt x="15" y="34"/>
                    <a:pt x="15" y="30"/>
                  </a:cubicBezTo>
                  <a:cubicBezTo>
                    <a:pt x="15" y="26"/>
                    <a:pt x="18" y="22"/>
                    <a:pt x="25" y="22"/>
                  </a:cubicBezTo>
                  <a:cubicBezTo>
                    <a:pt x="32" y="22"/>
                    <a:pt x="37" y="25"/>
                    <a:pt x="37" y="25"/>
                  </a:cubicBezTo>
                  <a:cubicBezTo>
                    <a:pt x="38" y="25"/>
                    <a:pt x="39" y="25"/>
                    <a:pt x="39" y="25"/>
                  </a:cubicBezTo>
                  <a:cubicBezTo>
                    <a:pt x="41" y="25"/>
                    <a:pt x="42" y="24"/>
                    <a:pt x="43" y="2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6"/>
                    <a:pt x="44" y="15"/>
                    <a:pt x="43" y="14"/>
                  </a:cubicBezTo>
                  <a:cubicBezTo>
                    <a:pt x="39" y="12"/>
                    <a:pt x="30" y="11"/>
                    <a:pt x="30" y="11"/>
                  </a:cubicBezTo>
                  <a:cubicBezTo>
                    <a:pt x="30" y="11"/>
                    <a:pt x="30" y="11"/>
                    <a:pt x="30" y="10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1"/>
                    <a:pt x="28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0" y="0"/>
                    <a:pt x="19" y="1"/>
                    <a:pt x="19" y="3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8" y="12"/>
                    <a:pt x="18" y="12"/>
                  </a:cubicBezTo>
                  <a:cubicBezTo>
                    <a:pt x="7" y="14"/>
                    <a:pt x="1" y="22"/>
                    <a:pt x="1" y="31"/>
                  </a:cubicBezTo>
                  <a:cubicBezTo>
                    <a:pt x="1" y="43"/>
                    <a:pt x="11" y="49"/>
                    <a:pt x="21" y="53"/>
                  </a:cubicBezTo>
                  <a:cubicBezTo>
                    <a:pt x="30" y="56"/>
                    <a:pt x="33" y="59"/>
                    <a:pt x="33" y="64"/>
                  </a:cubicBezTo>
                  <a:cubicBezTo>
                    <a:pt x="33" y="70"/>
                    <a:pt x="29" y="74"/>
                    <a:pt x="21" y="74"/>
                  </a:cubicBezTo>
                  <a:cubicBezTo>
                    <a:pt x="15" y="74"/>
                    <a:pt x="7" y="70"/>
                    <a:pt x="7" y="70"/>
                  </a:cubicBezTo>
                  <a:cubicBezTo>
                    <a:pt x="7" y="69"/>
                    <a:pt x="6" y="69"/>
                    <a:pt x="6" y="69"/>
                  </a:cubicBezTo>
                  <a:cubicBezTo>
                    <a:pt x="4" y="69"/>
                    <a:pt x="3" y="70"/>
                    <a:pt x="2" y="7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8"/>
                    <a:pt x="1" y="80"/>
                    <a:pt x="2" y="81"/>
                  </a:cubicBezTo>
                  <a:cubicBezTo>
                    <a:pt x="7" y="83"/>
                    <a:pt x="17" y="85"/>
                    <a:pt x="17" y="85"/>
                  </a:cubicBezTo>
                  <a:cubicBezTo>
                    <a:pt x="17" y="85"/>
                    <a:pt x="18" y="85"/>
                    <a:pt x="18" y="86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8" y="95"/>
                    <a:pt x="20" y="97"/>
                    <a:pt x="22" y="97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7" y="97"/>
                    <a:pt x="29" y="95"/>
                    <a:pt x="29" y="93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4"/>
                    <a:pt x="30" y="84"/>
                    <a:pt x="30" y="84"/>
                  </a:cubicBezTo>
                  <a:cubicBezTo>
                    <a:pt x="41" y="82"/>
                    <a:pt x="48" y="74"/>
                    <a:pt x="48" y="64"/>
                  </a:cubicBezTo>
                  <a:cubicBezTo>
                    <a:pt x="48" y="53"/>
                    <a:pt x="42" y="46"/>
                    <a:pt x="28" y="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96" name="Freeform 90"/>
            <p:cNvSpPr>
              <a:spLocks noEditPoints="1"/>
            </p:cNvSpPr>
            <p:nvPr/>
          </p:nvSpPr>
          <p:spPr bwMode="auto">
            <a:xfrm>
              <a:off x="2736851" y="5092700"/>
              <a:ext cx="411163" cy="407988"/>
            </a:xfrm>
            <a:custGeom>
              <a:avLst/>
              <a:gdLst>
                <a:gd name="T0" fmla="*/ 165 w 194"/>
                <a:gd name="T1" fmla="*/ 192 h 192"/>
                <a:gd name="T2" fmla="*/ 28 w 194"/>
                <a:gd name="T3" fmla="*/ 192 h 192"/>
                <a:gd name="T4" fmla="*/ 16 w 194"/>
                <a:gd name="T5" fmla="*/ 180 h 192"/>
                <a:gd name="T6" fmla="*/ 16 w 194"/>
                <a:gd name="T7" fmla="*/ 97 h 192"/>
                <a:gd name="T8" fmla="*/ 15 w 194"/>
                <a:gd name="T9" fmla="*/ 95 h 192"/>
                <a:gd name="T10" fmla="*/ 6 w 194"/>
                <a:gd name="T11" fmla="*/ 89 h 192"/>
                <a:gd name="T12" fmla="*/ 0 w 194"/>
                <a:gd name="T13" fmla="*/ 81 h 192"/>
                <a:gd name="T14" fmla="*/ 4 w 194"/>
                <a:gd name="T15" fmla="*/ 72 h 192"/>
                <a:gd name="T16" fmla="*/ 88 w 194"/>
                <a:gd name="T17" fmla="*/ 3 h 192"/>
                <a:gd name="T18" fmla="*/ 97 w 194"/>
                <a:gd name="T19" fmla="*/ 0 h 192"/>
                <a:gd name="T20" fmla="*/ 105 w 194"/>
                <a:gd name="T21" fmla="*/ 3 h 192"/>
                <a:gd name="T22" fmla="*/ 189 w 194"/>
                <a:gd name="T23" fmla="*/ 72 h 192"/>
                <a:gd name="T24" fmla="*/ 194 w 194"/>
                <a:gd name="T25" fmla="*/ 81 h 192"/>
                <a:gd name="T26" fmla="*/ 188 w 194"/>
                <a:gd name="T27" fmla="*/ 89 h 192"/>
                <a:gd name="T28" fmla="*/ 179 w 194"/>
                <a:gd name="T29" fmla="*/ 95 h 192"/>
                <a:gd name="T30" fmla="*/ 178 w 194"/>
                <a:gd name="T31" fmla="*/ 97 h 192"/>
                <a:gd name="T32" fmla="*/ 178 w 194"/>
                <a:gd name="T33" fmla="*/ 180 h 192"/>
                <a:gd name="T34" fmla="*/ 165 w 194"/>
                <a:gd name="T35" fmla="*/ 192 h 192"/>
                <a:gd name="T36" fmla="*/ 30 w 194"/>
                <a:gd name="T37" fmla="*/ 173 h 192"/>
                <a:gd name="T38" fmla="*/ 34 w 194"/>
                <a:gd name="T39" fmla="*/ 178 h 192"/>
                <a:gd name="T40" fmla="*/ 156 w 194"/>
                <a:gd name="T41" fmla="*/ 178 h 192"/>
                <a:gd name="T42" fmla="*/ 163 w 194"/>
                <a:gd name="T43" fmla="*/ 171 h 192"/>
                <a:gd name="T44" fmla="*/ 163 w 194"/>
                <a:gd name="T45" fmla="*/ 96 h 192"/>
                <a:gd name="T46" fmla="*/ 171 w 194"/>
                <a:gd name="T47" fmla="*/ 82 h 192"/>
                <a:gd name="T48" fmla="*/ 173 w 194"/>
                <a:gd name="T49" fmla="*/ 81 h 192"/>
                <a:gd name="T50" fmla="*/ 173 w 194"/>
                <a:gd name="T51" fmla="*/ 77 h 192"/>
                <a:gd name="T52" fmla="*/ 103 w 194"/>
                <a:gd name="T53" fmla="*/ 20 h 192"/>
                <a:gd name="T54" fmla="*/ 91 w 194"/>
                <a:gd name="T55" fmla="*/ 20 h 192"/>
                <a:gd name="T56" fmla="*/ 21 w 194"/>
                <a:gd name="T57" fmla="*/ 77 h 192"/>
                <a:gd name="T58" fmla="*/ 20 w 194"/>
                <a:gd name="T59" fmla="*/ 81 h 192"/>
                <a:gd name="T60" fmla="*/ 22 w 194"/>
                <a:gd name="T61" fmla="*/ 82 h 192"/>
                <a:gd name="T62" fmla="*/ 30 w 194"/>
                <a:gd name="T63" fmla="*/ 96 h 192"/>
                <a:gd name="T64" fmla="*/ 30 w 194"/>
                <a:gd name="T65" fmla="*/ 17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4" h="192">
                  <a:moveTo>
                    <a:pt x="165" y="192"/>
                  </a:moveTo>
                  <a:cubicBezTo>
                    <a:pt x="28" y="192"/>
                    <a:pt x="28" y="192"/>
                    <a:pt x="28" y="192"/>
                  </a:cubicBezTo>
                  <a:cubicBezTo>
                    <a:pt x="22" y="192"/>
                    <a:pt x="16" y="187"/>
                    <a:pt x="16" y="180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6"/>
                    <a:pt x="16" y="95"/>
                    <a:pt x="15" y="95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2" y="88"/>
                    <a:pt x="0" y="84"/>
                    <a:pt x="0" y="81"/>
                  </a:cubicBezTo>
                  <a:cubicBezTo>
                    <a:pt x="0" y="77"/>
                    <a:pt x="1" y="74"/>
                    <a:pt x="4" y="72"/>
                  </a:cubicBezTo>
                  <a:cubicBezTo>
                    <a:pt x="88" y="3"/>
                    <a:pt x="88" y="3"/>
                    <a:pt x="88" y="3"/>
                  </a:cubicBezTo>
                  <a:cubicBezTo>
                    <a:pt x="91" y="1"/>
                    <a:pt x="94" y="0"/>
                    <a:pt x="97" y="0"/>
                  </a:cubicBezTo>
                  <a:cubicBezTo>
                    <a:pt x="100" y="0"/>
                    <a:pt x="103" y="1"/>
                    <a:pt x="105" y="3"/>
                  </a:cubicBezTo>
                  <a:cubicBezTo>
                    <a:pt x="189" y="72"/>
                    <a:pt x="189" y="72"/>
                    <a:pt x="189" y="72"/>
                  </a:cubicBezTo>
                  <a:cubicBezTo>
                    <a:pt x="192" y="74"/>
                    <a:pt x="194" y="77"/>
                    <a:pt x="194" y="81"/>
                  </a:cubicBezTo>
                  <a:cubicBezTo>
                    <a:pt x="193" y="84"/>
                    <a:pt x="191" y="88"/>
                    <a:pt x="188" y="89"/>
                  </a:cubicBezTo>
                  <a:cubicBezTo>
                    <a:pt x="179" y="95"/>
                    <a:pt x="179" y="95"/>
                    <a:pt x="179" y="95"/>
                  </a:cubicBezTo>
                  <a:cubicBezTo>
                    <a:pt x="178" y="95"/>
                    <a:pt x="178" y="96"/>
                    <a:pt x="178" y="97"/>
                  </a:cubicBezTo>
                  <a:cubicBezTo>
                    <a:pt x="178" y="180"/>
                    <a:pt x="178" y="180"/>
                    <a:pt x="178" y="180"/>
                  </a:cubicBezTo>
                  <a:cubicBezTo>
                    <a:pt x="178" y="187"/>
                    <a:pt x="172" y="192"/>
                    <a:pt x="165" y="192"/>
                  </a:cubicBezTo>
                  <a:close/>
                  <a:moveTo>
                    <a:pt x="30" y="173"/>
                  </a:moveTo>
                  <a:cubicBezTo>
                    <a:pt x="30" y="178"/>
                    <a:pt x="34" y="178"/>
                    <a:pt x="34" y="178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6" y="178"/>
                    <a:pt x="163" y="179"/>
                    <a:pt x="163" y="171"/>
                  </a:cubicBezTo>
                  <a:cubicBezTo>
                    <a:pt x="163" y="152"/>
                    <a:pt x="163" y="96"/>
                    <a:pt x="163" y="96"/>
                  </a:cubicBezTo>
                  <a:cubicBezTo>
                    <a:pt x="163" y="88"/>
                    <a:pt x="167" y="85"/>
                    <a:pt x="171" y="82"/>
                  </a:cubicBezTo>
                  <a:cubicBezTo>
                    <a:pt x="171" y="82"/>
                    <a:pt x="173" y="81"/>
                    <a:pt x="173" y="81"/>
                  </a:cubicBezTo>
                  <a:cubicBezTo>
                    <a:pt x="176" y="79"/>
                    <a:pt x="173" y="77"/>
                    <a:pt x="173" y="77"/>
                  </a:cubicBezTo>
                  <a:cubicBezTo>
                    <a:pt x="173" y="77"/>
                    <a:pt x="122" y="35"/>
                    <a:pt x="103" y="20"/>
                  </a:cubicBezTo>
                  <a:cubicBezTo>
                    <a:pt x="99" y="16"/>
                    <a:pt x="96" y="15"/>
                    <a:pt x="91" y="20"/>
                  </a:cubicBezTo>
                  <a:cubicBezTo>
                    <a:pt x="72" y="35"/>
                    <a:pt x="21" y="77"/>
                    <a:pt x="21" y="77"/>
                  </a:cubicBezTo>
                  <a:cubicBezTo>
                    <a:pt x="21" y="77"/>
                    <a:pt x="18" y="79"/>
                    <a:pt x="20" y="81"/>
                  </a:cubicBezTo>
                  <a:cubicBezTo>
                    <a:pt x="21" y="81"/>
                    <a:pt x="22" y="82"/>
                    <a:pt x="22" y="82"/>
                  </a:cubicBezTo>
                  <a:cubicBezTo>
                    <a:pt x="27" y="85"/>
                    <a:pt x="30" y="87"/>
                    <a:pt x="30" y="96"/>
                  </a:cubicBezTo>
                  <a:cubicBezTo>
                    <a:pt x="30" y="96"/>
                    <a:pt x="30" y="154"/>
                    <a:pt x="30" y="1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27" name="Group 126"/>
          <p:cNvGrpSpPr/>
          <p:nvPr/>
        </p:nvGrpSpPr>
        <p:grpSpPr>
          <a:xfrm>
            <a:off x="1439653" y="2139702"/>
            <a:ext cx="319304" cy="348529"/>
            <a:chOff x="1985963" y="2894013"/>
            <a:chExt cx="468313" cy="511175"/>
          </a:xfrm>
          <a:solidFill>
            <a:schemeClr val="accent1"/>
          </a:solidFill>
        </p:grpSpPr>
        <p:sp>
          <p:nvSpPr>
            <p:cNvPr id="97" name="Freeform 91"/>
            <p:cNvSpPr>
              <a:spLocks noEditPoints="1"/>
            </p:cNvSpPr>
            <p:nvPr/>
          </p:nvSpPr>
          <p:spPr bwMode="auto">
            <a:xfrm>
              <a:off x="1985963" y="3041650"/>
              <a:ext cx="468313" cy="295275"/>
            </a:xfrm>
            <a:custGeom>
              <a:avLst/>
              <a:gdLst>
                <a:gd name="T0" fmla="*/ 188 w 221"/>
                <a:gd name="T1" fmla="*/ 11 h 139"/>
                <a:gd name="T2" fmla="*/ 182 w 221"/>
                <a:gd name="T3" fmla="*/ 11 h 139"/>
                <a:gd name="T4" fmla="*/ 180 w 221"/>
                <a:gd name="T5" fmla="*/ 10 h 139"/>
                <a:gd name="T6" fmla="*/ 180 w 221"/>
                <a:gd name="T7" fmla="*/ 5 h 139"/>
                <a:gd name="T8" fmla="*/ 175 w 221"/>
                <a:gd name="T9" fmla="*/ 0 h 139"/>
                <a:gd name="T10" fmla="*/ 2 w 221"/>
                <a:gd name="T11" fmla="*/ 0 h 139"/>
                <a:gd name="T12" fmla="*/ 0 w 221"/>
                <a:gd name="T13" fmla="*/ 3 h 139"/>
                <a:gd name="T14" fmla="*/ 0 w 221"/>
                <a:gd name="T15" fmla="*/ 64 h 139"/>
                <a:gd name="T16" fmla="*/ 74 w 221"/>
                <a:gd name="T17" fmla="*/ 139 h 139"/>
                <a:gd name="T18" fmla="*/ 105 w 221"/>
                <a:gd name="T19" fmla="*/ 139 h 139"/>
                <a:gd name="T20" fmla="*/ 175 w 221"/>
                <a:gd name="T21" fmla="*/ 91 h 139"/>
                <a:gd name="T22" fmla="*/ 178 w 221"/>
                <a:gd name="T23" fmla="*/ 90 h 139"/>
                <a:gd name="T24" fmla="*/ 188 w 221"/>
                <a:gd name="T25" fmla="*/ 91 h 139"/>
                <a:gd name="T26" fmla="*/ 221 w 221"/>
                <a:gd name="T27" fmla="*/ 58 h 139"/>
                <a:gd name="T28" fmla="*/ 221 w 221"/>
                <a:gd name="T29" fmla="*/ 44 h 139"/>
                <a:gd name="T30" fmla="*/ 188 w 221"/>
                <a:gd name="T31" fmla="*/ 11 h 139"/>
                <a:gd name="T32" fmla="*/ 207 w 221"/>
                <a:gd name="T33" fmla="*/ 58 h 139"/>
                <a:gd name="T34" fmla="*/ 188 w 221"/>
                <a:gd name="T35" fmla="*/ 77 h 139"/>
                <a:gd name="T36" fmla="*/ 182 w 221"/>
                <a:gd name="T37" fmla="*/ 76 h 139"/>
                <a:gd name="T38" fmla="*/ 179 w 221"/>
                <a:gd name="T39" fmla="*/ 73 h 139"/>
                <a:gd name="T40" fmla="*/ 180 w 221"/>
                <a:gd name="T41" fmla="*/ 64 h 139"/>
                <a:gd name="T42" fmla="*/ 180 w 221"/>
                <a:gd name="T43" fmla="*/ 28 h 139"/>
                <a:gd name="T44" fmla="*/ 182 w 221"/>
                <a:gd name="T45" fmla="*/ 26 h 139"/>
                <a:gd name="T46" fmla="*/ 188 w 221"/>
                <a:gd name="T47" fmla="*/ 25 h 139"/>
                <a:gd name="T48" fmla="*/ 207 w 221"/>
                <a:gd name="T49" fmla="*/ 44 h 139"/>
                <a:gd name="T50" fmla="*/ 207 w 221"/>
                <a:gd name="T51" fmla="*/ 5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1" h="139">
                  <a:moveTo>
                    <a:pt x="188" y="11"/>
                  </a:moveTo>
                  <a:cubicBezTo>
                    <a:pt x="186" y="11"/>
                    <a:pt x="184" y="11"/>
                    <a:pt x="182" y="11"/>
                  </a:cubicBezTo>
                  <a:cubicBezTo>
                    <a:pt x="182" y="11"/>
                    <a:pt x="180" y="12"/>
                    <a:pt x="180" y="10"/>
                  </a:cubicBezTo>
                  <a:cubicBezTo>
                    <a:pt x="180" y="5"/>
                    <a:pt x="180" y="5"/>
                    <a:pt x="180" y="5"/>
                  </a:cubicBezTo>
                  <a:cubicBezTo>
                    <a:pt x="180" y="5"/>
                    <a:pt x="180" y="0"/>
                    <a:pt x="175" y="0"/>
                  </a:cubicBezTo>
                  <a:cubicBezTo>
                    <a:pt x="132" y="0"/>
                    <a:pt x="47" y="0"/>
                    <a:pt x="2" y="0"/>
                  </a:cubicBezTo>
                  <a:cubicBezTo>
                    <a:pt x="0" y="0"/>
                    <a:pt x="0" y="3"/>
                    <a:pt x="0" y="3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105"/>
                    <a:pt x="33" y="139"/>
                    <a:pt x="74" y="139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38" y="139"/>
                    <a:pt x="165" y="120"/>
                    <a:pt x="175" y="91"/>
                  </a:cubicBezTo>
                  <a:cubicBezTo>
                    <a:pt x="176" y="89"/>
                    <a:pt x="178" y="90"/>
                    <a:pt x="178" y="90"/>
                  </a:cubicBezTo>
                  <a:cubicBezTo>
                    <a:pt x="181" y="91"/>
                    <a:pt x="185" y="91"/>
                    <a:pt x="188" y="91"/>
                  </a:cubicBezTo>
                  <a:cubicBezTo>
                    <a:pt x="206" y="91"/>
                    <a:pt x="221" y="76"/>
                    <a:pt x="221" y="58"/>
                  </a:cubicBezTo>
                  <a:cubicBezTo>
                    <a:pt x="221" y="44"/>
                    <a:pt x="221" y="44"/>
                    <a:pt x="221" y="44"/>
                  </a:cubicBezTo>
                  <a:cubicBezTo>
                    <a:pt x="221" y="26"/>
                    <a:pt x="206" y="11"/>
                    <a:pt x="188" y="11"/>
                  </a:cubicBezTo>
                  <a:close/>
                  <a:moveTo>
                    <a:pt x="207" y="58"/>
                  </a:moveTo>
                  <a:cubicBezTo>
                    <a:pt x="207" y="69"/>
                    <a:pt x="198" y="77"/>
                    <a:pt x="188" y="77"/>
                  </a:cubicBezTo>
                  <a:cubicBezTo>
                    <a:pt x="186" y="77"/>
                    <a:pt x="184" y="77"/>
                    <a:pt x="182" y="76"/>
                  </a:cubicBezTo>
                  <a:cubicBezTo>
                    <a:pt x="181" y="76"/>
                    <a:pt x="179" y="76"/>
                    <a:pt x="179" y="73"/>
                  </a:cubicBezTo>
                  <a:cubicBezTo>
                    <a:pt x="180" y="70"/>
                    <a:pt x="180" y="68"/>
                    <a:pt x="180" y="64"/>
                  </a:cubicBezTo>
                  <a:cubicBezTo>
                    <a:pt x="180" y="28"/>
                    <a:pt x="180" y="28"/>
                    <a:pt x="180" y="28"/>
                  </a:cubicBezTo>
                  <a:cubicBezTo>
                    <a:pt x="180" y="26"/>
                    <a:pt x="181" y="26"/>
                    <a:pt x="182" y="26"/>
                  </a:cubicBezTo>
                  <a:cubicBezTo>
                    <a:pt x="184" y="25"/>
                    <a:pt x="186" y="25"/>
                    <a:pt x="188" y="25"/>
                  </a:cubicBezTo>
                  <a:cubicBezTo>
                    <a:pt x="198" y="25"/>
                    <a:pt x="207" y="33"/>
                    <a:pt x="207" y="44"/>
                  </a:cubicBezTo>
                  <a:lnTo>
                    <a:pt x="207" y="5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98" name="Freeform 92"/>
            <p:cNvSpPr/>
            <p:nvPr/>
          </p:nvSpPr>
          <p:spPr bwMode="auto">
            <a:xfrm>
              <a:off x="2005013" y="3357563"/>
              <a:ext cx="354013" cy="47625"/>
            </a:xfrm>
            <a:custGeom>
              <a:avLst/>
              <a:gdLst>
                <a:gd name="T0" fmla="*/ 167 w 167"/>
                <a:gd name="T1" fmla="*/ 17 h 22"/>
                <a:gd name="T2" fmla="*/ 162 w 167"/>
                <a:gd name="T3" fmla="*/ 22 h 22"/>
                <a:gd name="T4" fmla="*/ 5 w 167"/>
                <a:gd name="T5" fmla="*/ 22 h 22"/>
                <a:gd name="T6" fmla="*/ 0 w 167"/>
                <a:gd name="T7" fmla="*/ 17 h 22"/>
                <a:gd name="T8" fmla="*/ 0 w 167"/>
                <a:gd name="T9" fmla="*/ 5 h 22"/>
                <a:gd name="T10" fmla="*/ 5 w 167"/>
                <a:gd name="T11" fmla="*/ 0 h 22"/>
                <a:gd name="T12" fmla="*/ 162 w 167"/>
                <a:gd name="T13" fmla="*/ 0 h 22"/>
                <a:gd name="T14" fmla="*/ 167 w 167"/>
                <a:gd name="T15" fmla="*/ 5 h 22"/>
                <a:gd name="T16" fmla="*/ 167 w 167"/>
                <a:gd name="T1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22">
                  <a:moveTo>
                    <a:pt x="167" y="17"/>
                  </a:moveTo>
                  <a:cubicBezTo>
                    <a:pt x="167" y="19"/>
                    <a:pt x="165" y="22"/>
                    <a:pt x="162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2" y="22"/>
                    <a:pt x="0" y="19"/>
                    <a:pt x="0" y="1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65" y="0"/>
                    <a:pt x="167" y="2"/>
                    <a:pt x="167" y="5"/>
                  </a:cubicBezTo>
                  <a:cubicBezTo>
                    <a:pt x="167" y="17"/>
                    <a:pt x="167" y="17"/>
                    <a:pt x="167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99" name="Freeform 93"/>
            <p:cNvSpPr/>
            <p:nvPr/>
          </p:nvSpPr>
          <p:spPr bwMode="auto">
            <a:xfrm>
              <a:off x="2103438" y="2906713"/>
              <a:ext cx="57150" cy="109538"/>
            </a:xfrm>
            <a:custGeom>
              <a:avLst/>
              <a:gdLst>
                <a:gd name="T0" fmla="*/ 9 w 27"/>
                <a:gd name="T1" fmla="*/ 52 h 52"/>
                <a:gd name="T2" fmla="*/ 6 w 27"/>
                <a:gd name="T3" fmla="*/ 52 h 52"/>
                <a:gd name="T4" fmla="*/ 1 w 27"/>
                <a:gd name="T5" fmla="*/ 44 h 52"/>
                <a:gd name="T6" fmla="*/ 10 w 27"/>
                <a:gd name="T7" fmla="*/ 34 h 52"/>
                <a:gd name="T8" fmla="*/ 16 w 27"/>
                <a:gd name="T9" fmla="*/ 29 h 52"/>
                <a:gd name="T10" fmla="*/ 16 w 27"/>
                <a:gd name="T11" fmla="*/ 29 h 52"/>
                <a:gd name="T12" fmla="*/ 9 w 27"/>
                <a:gd name="T13" fmla="*/ 20 h 52"/>
                <a:gd name="T14" fmla="*/ 0 w 27"/>
                <a:gd name="T15" fmla="*/ 9 h 52"/>
                <a:gd name="T16" fmla="*/ 5 w 27"/>
                <a:gd name="T17" fmla="*/ 1 h 52"/>
                <a:gd name="T18" fmla="*/ 12 w 27"/>
                <a:gd name="T19" fmla="*/ 2 h 52"/>
                <a:gd name="T20" fmla="*/ 11 w 27"/>
                <a:gd name="T21" fmla="*/ 7 h 52"/>
                <a:gd name="T22" fmla="*/ 9 w 27"/>
                <a:gd name="T23" fmla="*/ 9 h 52"/>
                <a:gd name="T24" fmla="*/ 15 w 27"/>
                <a:gd name="T25" fmla="*/ 15 h 52"/>
                <a:gd name="T26" fmla="*/ 25 w 27"/>
                <a:gd name="T27" fmla="*/ 31 h 52"/>
                <a:gd name="T28" fmla="*/ 16 w 27"/>
                <a:gd name="T29" fmla="*/ 40 h 52"/>
                <a:gd name="T30" fmla="*/ 10 w 27"/>
                <a:gd name="T31" fmla="*/ 44 h 52"/>
                <a:gd name="T32" fmla="*/ 12 w 27"/>
                <a:gd name="T33" fmla="*/ 46 h 52"/>
                <a:gd name="T34" fmla="*/ 13 w 27"/>
                <a:gd name="T35" fmla="*/ 51 h 52"/>
                <a:gd name="T36" fmla="*/ 9 w 27"/>
                <a:gd name="T3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52">
                  <a:moveTo>
                    <a:pt x="9" y="52"/>
                  </a:moveTo>
                  <a:cubicBezTo>
                    <a:pt x="8" y="52"/>
                    <a:pt x="7" y="52"/>
                    <a:pt x="6" y="52"/>
                  </a:cubicBezTo>
                  <a:cubicBezTo>
                    <a:pt x="3" y="49"/>
                    <a:pt x="1" y="47"/>
                    <a:pt x="1" y="44"/>
                  </a:cubicBezTo>
                  <a:cubicBezTo>
                    <a:pt x="1" y="40"/>
                    <a:pt x="6" y="37"/>
                    <a:pt x="10" y="34"/>
                  </a:cubicBezTo>
                  <a:cubicBezTo>
                    <a:pt x="12" y="33"/>
                    <a:pt x="15" y="31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26"/>
                    <a:pt x="14" y="24"/>
                    <a:pt x="9" y="20"/>
                  </a:cubicBezTo>
                  <a:cubicBezTo>
                    <a:pt x="4" y="17"/>
                    <a:pt x="0" y="13"/>
                    <a:pt x="0" y="9"/>
                  </a:cubicBezTo>
                  <a:cubicBezTo>
                    <a:pt x="0" y="6"/>
                    <a:pt x="2" y="3"/>
                    <a:pt x="5" y="1"/>
                  </a:cubicBezTo>
                  <a:cubicBezTo>
                    <a:pt x="7" y="0"/>
                    <a:pt x="10" y="0"/>
                    <a:pt x="12" y="2"/>
                  </a:cubicBezTo>
                  <a:cubicBezTo>
                    <a:pt x="14" y="3"/>
                    <a:pt x="14" y="6"/>
                    <a:pt x="11" y="7"/>
                  </a:cubicBezTo>
                  <a:cubicBezTo>
                    <a:pt x="10" y="8"/>
                    <a:pt x="9" y="8"/>
                    <a:pt x="9" y="9"/>
                  </a:cubicBezTo>
                  <a:cubicBezTo>
                    <a:pt x="9" y="10"/>
                    <a:pt x="13" y="13"/>
                    <a:pt x="15" y="15"/>
                  </a:cubicBezTo>
                  <a:cubicBezTo>
                    <a:pt x="21" y="19"/>
                    <a:pt x="27" y="24"/>
                    <a:pt x="25" y="31"/>
                  </a:cubicBezTo>
                  <a:cubicBezTo>
                    <a:pt x="24" y="35"/>
                    <a:pt x="20" y="37"/>
                    <a:pt x="16" y="40"/>
                  </a:cubicBezTo>
                  <a:cubicBezTo>
                    <a:pt x="14" y="41"/>
                    <a:pt x="10" y="43"/>
                    <a:pt x="10" y="44"/>
                  </a:cubicBezTo>
                  <a:cubicBezTo>
                    <a:pt x="10" y="44"/>
                    <a:pt x="11" y="45"/>
                    <a:pt x="12" y="46"/>
                  </a:cubicBezTo>
                  <a:cubicBezTo>
                    <a:pt x="14" y="47"/>
                    <a:pt x="15" y="50"/>
                    <a:pt x="13" y="51"/>
                  </a:cubicBezTo>
                  <a:cubicBezTo>
                    <a:pt x="12" y="52"/>
                    <a:pt x="10" y="52"/>
                    <a:pt x="9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0" name="Freeform 94"/>
            <p:cNvSpPr/>
            <p:nvPr/>
          </p:nvSpPr>
          <p:spPr bwMode="auto">
            <a:xfrm>
              <a:off x="2195513" y="2894013"/>
              <a:ext cx="60325" cy="112713"/>
            </a:xfrm>
            <a:custGeom>
              <a:avLst/>
              <a:gdLst>
                <a:gd name="T0" fmla="*/ 10 w 28"/>
                <a:gd name="T1" fmla="*/ 53 h 53"/>
                <a:gd name="T2" fmla="*/ 6 w 28"/>
                <a:gd name="T3" fmla="*/ 52 h 53"/>
                <a:gd name="T4" fmla="*/ 1 w 28"/>
                <a:gd name="T5" fmla="*/ 44 h 53"/>
                <a:gd name="T6" fmla="*/ 10 w 28"/>
                <a:gd name="T7" fmla="*/ 34 h 53"/>
                <a:gd name="T8" fmla="*/ 16 w 28"/>
                <a:gd name="T9" fmla="*/ 29 h 53"/>
                <a:gd name="T10" fmla="*/ 16 w 28"/>
                <a:gd name="T11" fmla="*/ 29 h 53"/>
                <a:gd name="T12" fmla="*/ 9 w 28"/>
                <a:gd name="T13" fmla="*/ 20 h 53"/>
                <a:gd name="T14" fmla="*/ 0 w 28"/>
                <a:gd name="T15" fmla="*/ 9 h 53"/>
                <a:gd name="T16" fmla="*/ 6 w 28"/>
                <a:gd name="T17" fmla="*/ 1 h 53"/>
                <a:gd name="T18" fmla="*/ 13 w 28"/>
                <a:gd name="T19" fmla="*/ 2 h 53"/>
                <a:gd name="T20" fmla="*/ 12 w 28"/>
                <a:gd name="T21" fmla="*/ 7 h 53"/>
                <a:gd name="T22" fmla="*/ 10 w 28"/>
                <a:gd name="T23" fmla="*/ 9 h 53"/>
                <a:gd name="T24" fmla="*/ 16 w 28"/>
                <a:gd name="T25" fmla="*/ 15 h 53"/>
                <a:gd name="T26" fmla="*/ 26 w 28"/>
                <a:gd name="T27" fmla="*/ 31 h 53"/>
                <a:gd name="T28" fmla="*/ 16 w 28"/>
                <a:gd name="T29" fmla="*/ 40 h 53"/>
                <a:gd name="T30" fmla="*/ 11 w 28"/>
                <a:gd name="T31" fmla="*/ 44 h 53"/>
                <a:gd name="T32" fmla="*/ 13 w 28"/>
                <a:gd name="T33" fmla="*/ 46 h 53"/>
                <a:gd name="T34" fmla="*/ 13 w 28"/>
                <a:gd name="T35" fmla="*/ 51 h 53"/>
                <a:gd name="T36" fmla="*/ 10 w 28"/>
                <a:gd name="T3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53">
                  <a:moveTo>
                    <a:pt x="10" y="53"/>
                  </a:moveTo>
                  <a:cubicBezTo>
                    <a:pt x="8" y="53"/>
                    <a:pt x="7" y="52"/>
                    <a:pt x="6" y="52"/>
                  </a:cubicBezTo>
                  <a:cubicBezTo>
                    <a:pt x="3" y="49"/>
                    <a:pt x="1" y="47"/>
                    <a:pt x="1" y="44"/>
                  </a:cubicBezTo>
                  <a:cubicBezTo>
                    <a:pt x="1" y="40"/>
                    <a:pt x="6" y="37"/>
                    <a:pt x="10" y="34"/>
                  </a:cubicBezTo>
                  <a:cubicBezTo>
                    <a:pt x="13" y="33"/>
                    <a:pt x="16" y="31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27"/>
                    <a:pt x="14" y="24"/>
                    <a:pt x="9" y="20"/>
                  </a:cubicBezTo>
                  <a:cubicBezTo>
                    <a:pt x="5" y="17"/>
                    <a:pt x="0" y="13"/>
                    <a:pt x="0" y="9"/>
                  </a:cubicBezTo>
                  <a:cubicBezTo>
                    <a:pt x="0" y="6"/>
                    <a:pt x="2" y="4"/>
                    <a:pt x="6" y="1"/>
                  </a:cubicBezTo>
                  <a:cubicBezTo>
                    <a:pt x="8" y="0"/>
                    <a:pt x="11" y="0"/>
                    <a:pt x="13" y="2"/>
                  </a:cubicBezTo>
                  <a:cubicBezTo>
                    <a:pt x="14" y="3"/>
                    <a:pt x="14" y="6"/>
                    <a:pt x="12" y="7"/>
                  </a:cubicBezTo>
                  <a:cubicBezTo>
                    <a:pt x="11" y="8"/>
                    <a:pt x="10" y="9"/>
                    <a:pt x="10" y="9"/>
                  </a:cubicBezTo>
                  <a:cubicBezTo>
                    <a:pt x="10" y="10"/>
                    <a:pt x="13" y="13"/>
                    <a:pt x="16" y="15"/>
                  </a:cubicBezTo>
                  <a:cubicBezTo>
                    <a:pt x="21" y="19"/>
                    <a:pt x="28" y="24"/>
                    <a:pt x="26" y="31"/>
                  </a:cubicBezTo>
                  <a:cubicBezTo>
                    <a:pt x="25" y="35"/>
                    <a:pt x="20" y="38"/>
                    <a:pt x="16" y="40"/>
                  </a:cubicBezTo>
                  <a:cubicBezTo>
                    <a:pt x="15" y="41"/>
                    <a:pt x="11" y="44"/>
                    <a:pt x="11" y="44"/>
                  </a:cubicBezTo>
                  <a:cubicBezTo>
                    <a:pt x="11" y="44"/>
                    <a:pt x="11" y="45"/>
                    <a:pt x="13" y="46"/>
                  </a:cubicBezTo>
                  <a:cubicBezTo>
                    <a:pt x="15" y="47"/>
                    <a:pt x="15" y="50"/>
                    <a:pt x="13" y="51"/>
                  </a:cubicBezTo>
                  <a:cubicBezTo>
                    <a:pt x="12" y="52"/>
                    <a:pt x="11" y="53"/>
                    <a:pt x="10" y="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02" name="Freeform 95"/>
          <p:cNvSpPr/>
          <p:nvPr/>
        </p:nvSpPr>
        <p:spPr bwMode="auto">
          <a:xfrm>
            <a:off x="2518581" y="2728372"/>
            <a:ext cx="304800" cy="279797"/>
          </a:xfrm>
          <a:custGeom>
            <a:avLst/>
            <a:gdLst>
              <a:gd name="T0" fmla="*/ 181 w 192"/>
              <a:gd name="T1" fmla="*/ 11 h 176"/>
              <a:gd name="T2" fmla="*/ 156 w 192"/>
              <a:gd name="T3" fmla="*/ 0 h 176"/>
              <a:gd name="T4" fmla="*/ 130 w 192"/>
              <a:gd name="T5" fmla="*/ 11 h 176"/>
              <a:gd name="T6" fmla="*/ 35 w 192"/>
              <a:gd name="T7" fmla="*/ 106 h 176"/>
              <a:gd name="T8" fmla="*/ 34 w 192"/>
              <a:gd name="T9" fmla="*/ 107 h 176"/>
              <a:gd name="T10" fmla="*/ 34 w 192"/>
              <a:gd name="T11" fmla="*/ 107 h 176"/>
              <a:gd name="T12" fmla="*/ 28 w 192"/>
              <a:gd name="T13" fmla="*/ 123 h 176"/>
              <a:gd name="T14" fmla="*/ 35 w 192"/>
              <a:gd name="T15" fmla="*/ 140 h 176"/>
              <a:gd name="T16" fmla="*/ 52 w 192"/>
              <a:gd name="T17" fmla="*/ 147 h 176"/>
              <a:gd name="T18" fmla="*/ 69 w 192"/>
              <a:gd name="T19" fmla="*/ 140 h 176"/>
              <a:gd name="T20" fmla="*/ 132 w 192"/>
              <a:gd name="T21" fmla="*/ 77 h 176"/>
              <a:gd name="T22" fmla="*/ 133 w 192"/>
              <a:gd name="T23" fmla="*/ 72 h 176"/>
              <a:gd name="T24" fmla="*/ 129 w 192"/>
              <a:gd name="T25" fmla="*/ 69 h 176"/>
              <a:gd name="T26" fmla="*/ 124 w 192"/>
              <a:gd name="T27" fmla="*/ 69 h 176"/>
              <a:gd name="T28" fmla="*/ 61 w 192"/>
              <a:gd name="T29" fmla="*/ 132 h 176"/>
              <a:gd name="T30" fmla="*/ 52 w 192"/>
              <a:gd name="T31" fmla="*/ 136 h 176"/>
              <a:gd name="T32" fmla="*/ 43 w 192"/>
              <a:gd name="T33" fmla="*/ 132 h 176"/>
              <a:gd name="T34" fmla="*/ 39 w 192"/>
              <a:gd name="T35" fmla="*/ 123 h 176"/>
              <a:gd name="T36" fmla="*/ 43 w 192"/>
              <a:gd name="T37" fmla="*/ 114 h 176"/>
              <a:gd name="T38" fmla="*/ 138 w 192"/>
              <a:gd name="T39" fmla="*/ 19 h 176"/>
              <a:gd name="T40" fmla="*/ 156 w 192"/>
              <a:gd name="T41" fmla="*/ 12 h 176"/>
              <a:gd name="T42" fmla="*/ 173 w 192"/>
              <a:gd name="T43" fmla="*/ 19 h 176"/>
              <a:gd name="T44" fmla="*/ 180 w 192"/>
              <a:gd name="T45" fmla="*/ 36 h 176"/>
              <a:gd name="T46" fmla="*/ 173 w 192"/>
              <a:gd name="T47" fmla="*/ 54 h 176"/>
              <a:gd name="T48" fmla="*/ 77 w 192"/>
              <a:gd name="T49" fmla="*/ 149 h 176"/>
              <a:gd name="T50" fmla="*/ 73 w 192"/>
              <a:gd name="T51" fmla="*/ 154 h 176"/>
              <a:gd name="T52" fmla="*/ 47 w 192"/>
              <a:gd name="T53" fmla="*/ 164 h 176"/>
              <a:gd name="T54" fmla="*/ 22 w 192"/>
              <a:gd name="T55" fmla="*/ 154 h 176"/>
              <a:gd name="T56" fmla="*/ 11 w 192"/>
              <a:gd name="T57" fmla="*/ 128 h 176"/>
              <a:gd name="T58" fmla="*/ 22 w 192"/>
              <a:gd name="T59" fmla="*/ 103 h 176"/>
              <a:gd name="T60" fmla="*/ 77 w 192"/>
              <a:gd name="T61" fmla="*/ 47 h 176"/>
              <a:gd name="T62" fmla="*/ 78 w 192"/>
              <a:gd name="T63" fmla="*/ 43 h 176"/>
              <a:gd name="T64" fmla="*/ 73 w 192"/>
              <a:gd name="T65" fmla="*/ 38 h 176"/>
              <a:gd name="T66" fmla="*/ 69 w 192"/>
              <a:gd name="T67" fmla="*/ 39 h 176"/>
              <a:gd name="T68" fmla="*/ 14 w 192"/>
              <a:gd name="T69" fmla="*/ 95 h 176"/>
              <a:gd name="T70" fmla="*/ 0 w 192"/>
              <a:gd name="T71" fmla="*/ 128 h 176"/>
              <a:gd name="T72" fmla="*/ 14 w 192"/>
              <a:gd name="T73" fmla="*/ 162 h 176"/>
              <a:gd name="T74" fmla="*/ 47 w 192"/>
              <a:gd name="T75" fmla="*/ 176 h 176"/>
              <a:gd name="T76" fmla="*/ 81 w 192"/>
              <a:gd name="T77" fmla="*/ 162 h 176"/>
              <a:gd name="T78" fmla="*/ 181 w 192"/>
              <a:gd name="T79" fmla="*/ 62 h 176"/>
              <a:gd name="T80" fmla="*/ 192 w 192"/>
              <a:gd name="T81" fmla="*/ 36 h 176"/>
              <a:gd name="T82" fmla="*/ 181 w 192"/>
              <a:gd name="T83" fmla="*/ 1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2" h="176">
                <a:moveTo>
                  <a:pt x="181" y="11"/>
                </a:moveTo>
                <a:cubicBezTo>
                  <a:pt x="174" y="4"/>
                  <a:pt x="165" y="0"/>
                  <a:pt x="156" y="0"/>
                </a:cubicBezTo>
                <a:cubicBezTo>
                  <a:pt x="146" y="0"/>
                  <a:pt x="137" y="4"/>
                  <a:pt x="130" y="11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0" y="112"/>
                  <a:pt x="28" y="117"/>
                  <a:pt x="28" y="123"/>
                </a:cubicBezTo>
                <a:cubicBezTo>
                  <a:pt x="28" y="129"/>
                  <a:pt x="31" y="136"/>
                  <a:pt x="35" y="140"/>
                </a:cubicBezTo>
                <a:cubicBezTo>
                  <a:pt x="40" y="145"/>
                  <a:pt x="46" y="147"/>
                  <a:pt x="52" y="147"/>
                </a:cubicBezTo>
                <a:cubicBezTo>
                  <a:pt x="59" y="147"/>
                  <a:pt x="65" y="145"/>
                  <a:pt x="69" y="140"/>
                </a:cubicBezTo>
                <a:cubicBezTo>
                  <a:pt x="132" y="77"/>
                  <a:pt x="132" y="77"/>
                  <a:pt x="132" y="77"/>
                </a:cubicBezTo>
                <a:cubicBezTo>
                  <a:pt x="132" y="77"/>
                  <a:pt x="135" y="75"/>
                  <a:pt x="133" y="72"/>
                </a:cubicBezTo>
                <a:cubicBezTo>
                  <a:pt x="132" y="71"/>
                  <a:pt x="130" y="69"/>
                  <a:pt x="129" y="69"/>
                </a:cubicBezTo>
                <a:cubicBezTo>
                  <a:pt x="126" y="67"/>
                  <a:pt x="124" y="69"/>
                  <a:pt x="124" y="69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59" y="134"/>
                  <a:pt x="56" y="136"/>
                  <a:pt x="52" y="136"/>
                </a:cubicBezTo>
                <a:cubicBezTo>
                  <a:pt x="49" y="136"/>
                  <a:pt x="46" y="134"/>
                  <a:pt x="43" y="132"/>
                </a:cubicBezTo>
                <a:cubicBezTo>
                  <a:pt x="41" y="130"/>
                  <a:pt x="39" y="126"/>
                  <a:pt x="39" y="123"/>
                </a:cubicBezTo>
                <a:cubicBezTo>
                  <a:pt x="39" y="120"/>
                  <a:pt x="41" y="116"/>
                  <a:pt x="43" y="114"/>
                </a:cubicBezTo>
                <a:cubicBezTo>
                  <a:pt x="138" y="19"/>
                  <a:pt x="138" y="19"/>
                  <a:pt x="138" y="19"/>
                </a:cubicBezTo>
                <a:cubicBezTo>
                  <a:pt x="143" y="14"/>
                  <a:pt x="149" y="12"/>
                  <a:pt x="156" y="12"/>
                </a:cubicBezTo>
                <a:cubicBezTo>
                  <a:pt x="162" y="12"/>
                  <a:pt x="168" y="14"/>
                  <a:pt x="173" y="19"/>
                </a:cubicBezTo>
                <a:cubicBezTo>
                  <a:pt x="178" y="24"/>
                  <a:pt x="180" y="30"/>
                  <a:pt x="180" y="36"/>
                </a:cubicBezTo>
                <a:cubicBezTo>
                  <a:pt x="180" y="43"/>
                  <a:pt x="178" y="49"/>
                  <a:pt x="173" y="54"/>
                </a:cubicBezTo>
                <a:cubicBezTo>
                  <a:pt x="77" y="149"/>
                  <a:pt x="77" y="149"/>
                  <a:pt x="77" y="149"/>
                </a:cubicBezTo>
                <a:cubicBezTo>
                  <a:pt x="73" y="154"/>
                  <a:pt x="73" y="154"/>
                  <a:pt x="73" y="154"/>
                </a:cubicBezTo>
                <a:cubicBezTo>
                  <a:pt x="66" y="161"/>
                  <a:pt x="57" y="164"/>
                  <a:pt x="47" y="164"/>
                </a:cubicBezTo>
                <a:cubicBezTo>
                  <a:pt x="38" y="164"/>
                  <a:pt x="29" y="161"/>
                  <a:pt x="22" y="154"/>
                </a:cubicBezTo>
                <a:cubicBezTo>
                  <a:pt x="15" y="147"/>
                  <a:pt x="11" y="138"/>
                  <a:pt x="11" y="128"/>
                </a:cubicBezTo>
                <a:cubicBezTo>
                  <a:pt x="11" y="119"/>
                  <a:pt x="15" y="110"/>
                  <a:pt x="22" y="103"/>
                </a:cubicBezTo>
                <a:cubicBezTo>
                  <a:pt x="77" y="47"/>
                  <a:pt x="77" y="47"/>
                  <a:pt x="77" y="47"/>
                </a:cubicBezTo>
                <a:cubicBezTo>
                  <a:pt x="77" y="47"/>
                  <a:pt x="80" y="45"/>
                  <a:pt x="78" y="43"/>
                </a:cubicBezTo>
                <a:cubicBezTo>
                  <a:pt x="76" y="41"/>
                  <a:pt x="74" y="39"/>
                  <a:pt x="73" y="38"/>
                </a:cubicBezTo>
                <a:cubicBezTo>
                  <a:pt x="71" y="36"/>
                  <a:pt x="69" y="39"/>
                  <a:pt x="69" y="39"/>
                </a:cubicBezTo>
                <a:cubicBezTo>
                  <a:pt x="14" y="95"/>
                  <a:pt x="14" y="95"/>
                  <a:pt x="14" y="95"/>
                </a:cubicBezTo>
                <a:cubicBezTo>
                  <a:pt x="5" y="104"/>
                  <a:pt x="0" y="116"/>
                  <a:pt x="0" y="128"/>
                </a:cubicBezTo>
                <a:cubicBezTo>
                  <a:pt x="0" y="141"/>
                  <a:pt x="5" y="153"/>
                  <a:pt x="14" y="162"/>
                </a:cubicBezTo>
                <a:cubicBezTo>
                  <a:pt x="23" y="171"/>
                  <a:pt x="35" y="176"/>
                  <a:pt x="47" y="176"/>
                </a:cubicBezTo>
                <a:cubicBezTo>
                  <a:pt x="60" y="176"/>
                  <a:pt x="72" y="171"/>
                  <a:pt x="81" y="162"/>
                </a:cubicBezTo>
                <a:cubicBezTo>
                  <a:pt x="181" y="62"/>
                  <a:pt x="181" y="62"/>
                  <a:pt x="181" y="62"/>
                </a:cubicBezTo>
                <a:cubicBezTo>
                  <a:pt x="188" y="55"/>
                  <a:pt x="192" y="46"/>
                  <a:pt x="192" y="36"/>
                </a:cubicBezTo>
                <a:cubicBezTo>
                  <a:pt x="192" y="27"/>
                  <a:pt x="188" y="18"/>
                  <a:pt x="181" y="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500" name="Group 1499"/>
          <p:cNvGrpSpPr/>
          <p:nvPr/>
        </p:nvGrpSpPr>
        <p:grpSpPr>
          <a:xfrm>
            <a:off x="3640190" y="3282586"/>
            <a:ext cx="254361" cy="240290"/>
            <a:chOff x="4922838" y="4403725"/>
            <a:chExt cx="373063" cy="352425"/>
          </a:xfrm>
          <a:solidFill>
            <a:schemeClr val="accent1"/>
          </a:solidFill>
        </p:grpSpPr>
        <p:sp>
          <p:nvSpPr>
            <p:cNvPr id="103" name="Freeform 96"/>
            <p:cNvSpPr/>
            <p:nvPr/>
          </p:nvSpPr>
          <p:spPr bwMode="auto">
            <a:xfrm>
              <a:off x="4976813" y="4560888"/>
              <a:ext cx="69850" cy="55563"/>
            </a:xfrm>
            <a:custGeom>
              <a:avLst/>
              <a:gdLst>
                <a:gd name="T0" fmla="*/ 33 w 33"/>
                <a:gd name="T1" fmla="*/ 21 h 26"/>
                <a:gd name="T2" fmla="*/ 29 w 33"/>
                <a:gd name="T3" fmla="*/ 26 h 26"/>
                <a:gd name="T4" fmla="*/ 5 w 33"/>
                <a:gd name="T5" fmla="*/ 26 h 26"/>
                <a:gd name="T6" fmla="*/ 0 w 33"/>
                <a:gd name="T7" fmla="*/ 21 h 26"/>
                <a:gd name="T8" fmla="*/ 0 w 33"/>
                <a:gd name="T9" fmla="*/ 5 h 26"/>
                <a:gd name="T10" fmla="*/ 5 w 33"/>
                <a:gd name="T11" fmla="*/ 0 h 26"/>
                <a:gd name="T12" fmla="*/ 29 w 33"/>
                <a:gd name="T13" fmla="*/ 0 h 26"/>
                <a:gd name="T14" fmla="*/ 33 w 33"/>
                <a:gd name="T15" fmla="*/ 5 h 26"/>
                <a:gd name="T16" fmla="*/ 33 w 33"/>
                <a:gd name="T17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6">
                  <a:moveTo>
                    <a:pt x="33" y="21"/>
                  </a:moveTo>
                  <a:cubicBezTo>
                    <a:pt x="33" y="24"/>
                    <a:pt x="31" y="26"/>
                    <a:pt x="29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2" y="26"/>
                    <a:pt x="0" y="24"/>
                    <a:pt x="0" y="2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1" y="0"/>
                    <a:pt x="33" y="3"/>
                    <a:pt x="33" y="5"/>
                  </a:cubicBezTo>
                  <a:lnTo>
                    <a:pt x="33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4" name="Freeform 97"/>
            <p:cNvSpPr/>
            <p:nvPr/>
          </p:nvSpPr>
          <p:spPr bwMode="auto">
            <a:xfrm>
              <a:off x="4976813" y="4649788"/>
              <a:ext cx="69850" cy="55563"/>
            </a:xfrm>
            <a:custGeom>
              <a:avLst/>
              <a:gdLst>
                <a:gd name="T0" fmla="*/ 33 w 33"/>
                <a:gd name="T1" fmla="*/ 21 h 26"/>
                <a:gd name="T2" fmla="*/ 29 w 33"/>
                <a:gd name="T3" fmla="*/ 26 h 26"/>
                <a:gd name="T4" fmla="*/ 5 w 33"/>
                <a:gd name="T5" fmla="*/ 26 h 26"/>
                <a:gd name="T6" fmla="*/ 0 w 33"/>
                <a:gd name="T7" fmla="*/ 21 h 26"/>
                <a:gd name="T8" fmla="*/ 0 w 33"/>
                <a:gd name="T9" fmla="*/ 5 h 26"/>
                <a:gd name="T10" fmla="*/ 5 w 33"/>
                <a:gd name="T11" fmla="*/ 0 h 26"/>
                <a:gd name="T12" fmla="*/ 29 w 33"/>
                <a:gd name="T13" fmla="*/ 0 h 26"/>
                <a:gd name="T14" fmla="*/ 33 w 33"/>
                <a:gd name="T15" fmla="*/ 5 h 26"/>
                <a:gd name="T16" fmla="*/ 33 w 33"/>
                <a:gd name="T17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6">
                  <a:moveTo>
                    <a:pt x="33" y="21"/>
                  </a:moveTo>
                  <a:cubicBezTo>
                    <a:pt x="33" y="24"/>
                    <a:pt x="31" y="26"/>
                    <a:pt x="29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2" y="26"/>
                    <a:pt x="0" y="24"/>
                    <a:pt x="0" y="2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1" y="0"/>
                    <a:pt x="33" y="3"/>
                    <a:pt x="33" y="5"/>
                  </a:cubicBezTo>
                  <a:lnTo>
                    <a:pt x="33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5" name="Freeform 98"/>
            <p:cNvSpPr/>
            <p:nvPr/>
          </p:nvSpPr>
          <p:spPr bwMode="auto">
            <a:xfrm>
              <a:off x="5075238" y="4560888"/>
              <a:ext cx="69850" cy="55563"/>
            </a:xfrm>
            <a:custGeom>
              <a:avLst/>
              <a:gdLst>
                <a:gd name="T0" fmla="*/ 33 w 33"/>
                <a:gd name="T1" fmla="*/ 21 h 26"/>
                <a:gd name="T2" fmla="*/ 28 w 33"/>
                <a:gd name="T3" fmla="*/ 26 h 26"/>
                <a:gd name="T4" fmla="*/ 4 w 33"/>
                <a:gd name="T5" fmla="*/ 26 h 26"/>
                <a:gd name="T6" fmla="*/ 0 w 33"/>
                <a:gd name="T7" fmla="*/ 21 h 26"/>
                <a:gd name="T8" fmla="*/ 0 w 33"/>
                <a:gd name="T9" fmla="*/ 5 h 26"/>
                <a:gd name="T10" fmla="*/ 4 w 33"/>
                <a:gd name="T11" fmla="*/ 0 h 26"/>
                <a:gd name="T12" fmla="*/ 28 w 33"/>
                <a:gd name="T13" fmla="*/ 0 h 26"/>
                <a:gd name="T14" fmla="*/ 33 w 33"/>
                <a:gd name="T15" fmla="*/ 5 h 26"/>
                <a:gd name="T16" fmla="*/ 33 w 33"/>
                <a:gd name="T17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6">
                  <a:moveTo>
                    <a:pt x="33" y="21"/>
                  </a:moveTo>
                  <a:cubicBezTo>
                    <a:pt x="33" y="24"/>
                    <a:pt x="31" y="26"/>
                    <a:pt x="28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2" y="26"/>
                    <a:pt x="0" y="24"/>
                    <a:pt x="0" y="2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1" y="0"/>
                    <a:pt x="33" y="3"/>
                    <a:pt x="33" y="5"/>
                  </a:cubicBezTo>
                  <a:lnTo>
                    <a:pt x="33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6" name="Freeform 99"/>
            <p:cNvSpPr/>
            <p:nvPr/>
          </p:nvSpPr>
          <p:spPr bwMode="auto">
            <a:xfrm>
              <a:off x="5075238" y="4649788"/>
              <a:ext cx="69850" cy="55563"/>
            </a:xfrm>
            <a:custGeom>
              <a:avLst/>
              <a:gdLst>
                <a:gd name="T0" fmla="*/ 33 w 33"/>
                <a:gd name="T1" fmla="*/ 21 h 26"/>
                <a:gd name="T2" fmla="*/ 28 w 33"/>
                <a:gd name="T3" fmla="*/ 26 h 26"/>
                <a:gd name="T4" fmla="*/ 4 w 33"/>
                <a:gd name="T5" fmla="*/ 26 h 26"/>
                <a:gd name="T6" fmla="*/ 0 w 33"/>
                <a:gd name="T7" fmla="*/ 21 h 26"/>
                <a:gd name="T8" fmla="*/ 0 w 33"/>
                <a:gd name="T9" fmla="*/ 5 h 26"/>
                <a:gd name="T10" fmla="*/ 4 w 33"/>
                <a:gd name="T11" fmla="*/ 0 h 26"/>
                <a:gd name="T12" fmla="*/ 28 w 33"/>
                <a:gd name="T13" fmla="*/ 0 h 26"/>
                <a:gd name="T14" fmla="*/ 33 w 33"/>
                <a:gd name="T15" fmla="*/ 5 h 26"/>
                <a:gd name="T16" fmla="*/ 33 w 33"/>
                <a:gd name="T17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6">
                  <a:moveTo>
                    <a:pt x="33" y="21"/>
                  </a:moveTo>
                  <a:cubicBezTo>
                    <a:pt x="33" y="24"/>
                    <a:pt x="31" y="26"/>
                    <a:pt x="28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2" y="26"/>
                    <a:pt x="0" y="24"/>
                    <a:pt x="0" y="2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1" y="0"/>
                    <a:pt x="33" y="3"/>
                    <a:pt x="33" y="5"/>
                  </a:cubicBezTo>
                  <a:lnTo>
                    <a:pt x="33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7" name="Freeform 100"/>
            <p:cNvSpPr/>
            <p:nvPr/>
          </p:nvSpPr>
          <p:spPr bwMode="auto">
            <a:xfrm>
              <a:off x="5170488" y="4560888"/>
              <a:ext cx="69850" cy="55563"/>
            </a:xfrm>
            <a:custGeom>
              <a:avLst/>
              <a:gdLst>
                <a:gd name="T0" fmla="*/ 33 w 33"/>
                <a:gd name="T1" fmla="*/ 21 h 26"/>
                <a:gd name="T2" fmla="*/ 28 w 33"/>
                <a:gd name="T3" fmla="*/ 26 h 26"/>
                <a:gd name="T4" fmla="*/ 4 w 33"/>
                <a:gd name="T5" fmla="*/ 26 h 26"/>
                <a:gd name="T6" fmla="*/ 0 w 33"/>
                <a:gd name="T7" fmla="*/ 21 h 26"/>
                <a:gd name="T8" fmla="*/ 0 w 33"/>
                <a:gd name="T9" fmla="*/ 5 h 26"/>
                <a:gd name="T10" fmla="*/ 4 w 33"/>
                <a:gd name="T11" fmla="*/ 0 h 26"/>
                <a:gd name="T12" fmla="*/ 28 w 33"/>
                <a:gd name="T13" fmla="*/ 0 h 26"/>
                <a:gd name="T14" fmla="*/ 33 w 33"/>
                <a:gd name="T15" fmla="*/ 5 h 26"/>
                <a:gd name="T16" fmla="*/ 33 w 33"/>
                <a:gd name="T17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6">
                  <a:moveTo>
                    <a:pt x="33" y="21"/>
                  </a:moveTo>
                  <a:cubicBezTo>
                    <a:pt x="33" y="24"/>
                    <a:pt x="31" y="26"/>
                    <a:pt x="28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2" y="26"/>
                    <a:pt x="0" y="24"/>
                    <a:pt x="0" y="2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1" y="0"/>
                    <a:pt x="33" y="3"/>
                    <a:pt x="33" y="5"/>
                  </a:cubicBezTo>
                  <a:lnTo>
                    <a:pt x="33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8" name="Freeform 101"/>
            <p:cNvSpPr/>
            <p:nvPr/>
          </p:nvSpPr>
          <p:spPr bwMode="auto">
            <a:xfrm>
              <a:off x="5170488" y="4649788"/>
              <a:ext cx="69850" cy="55563"/>
            </a:xfrm>
            <a:custGeom>
              <a:avLst/>
              <a:gdLst>
                <a:gd name="T0" fmla="*/ 33 w 33"/>
                <a:gd name="T1" fmla="*/ 21 h 26"/>
                <a:gd name="T2" fmla="*/ 28 w 33"/>
                <a:gd name="T3" fmla="*/ 26 h 26"/>
                <a:gd name="T4" fmla="*/ 4 w 33"/>
                <a:gd name="T5" fmla="*/ 26 h 26"/>
                <a:gd name="T6" fmla="*/ 0 w 33"/>
                <a:gd name="T7" fmla="*/ 21 h 26"/>
                <a:gd name="T8" fmla="*/ 0 w 33"/>
                <a:gd name="T9" fmla="*/ 5 h 26"/>
                <a:gd name="T10" fmla="*/ 4 w 33"/>
                <a:gd name="T11" fmla="*/ 0 h 26"/>
                <a:gd name="T12" fmla="*/ 28 w 33"/>
                <a:gd name="T13" fmla="*/ 0 h 26"/>
                <a:gd name="T14" fmla="*/ 33 w 33"/>
                <a:gd name="T15" fmla="*/ 5 h 26"/>
                <a:gd name="T16" fmla="*/ 33 w 33"/>
                <a:gd name="T17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6">
                  <a:moveTo>
                    <a:pt x="33" y="21"/>
                  </a:moveTo>
                  <a:cubicBezTo>
                    <a:pt x="33" y="24"/>
                    <a:pt x="31" y="26"/>
                    <a:pt x="28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2" y="26"/>
                    <a:pt x="0" y="24"/>
                    <a:pt x="0" y="2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1" y="0"/>
                    <a:pt x="33" y="3"/>
                    <a:pt x="33" y="5"/>
                  </a:cubicBezTo>
                  <a:lnTo>
                    <a:pt x="33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9" name="Freeform 102"/>
            <p:cNvSpPr/>
            <p:nvPr/>
          </p:nvSpPr>
          <p:spPr bwMode="auto">
            <a:xfrm>
              <a:off x="4992688" y="4403725"/>
              <a:ext cx="44450" cy="82550"/>
            </a:xfrm>
            <a:custGeom>
              <a:avLst/>
              <a:gdLst>
                <a:gd name="T0" fmla="*/ 5 w 21"/>
                <a:gd name="T1" fmla="*/ 39 h 39"/>
                <a:gd name="T2" fmla="*/ 0 w 21"/>
                <a:gd name="T3" fmla="*/ 33 h 39"/>
                <a:gd name="T4" fmla="*/ 0 w 21"/>
                <a:gd name="T5" fmla="*/ 5 h 39"/>
                <a:gd name="T6" fmla="*/ 5 w 21"/>
                <a:gd name="T7" fmla="*/ 0 h 39"/>
                <a:gd name="T8" fmla="*/ 16 w 21"/>
                <a:gd name="T9" fmla="*/ 0 h 39"/>
                <a:gd name="T10" fmla="*/ 21 w 21"/>
                <a:gd name="T11" fmla="*/ 5 h 39"/>
                <a:gd name="T12" fmla="*/ 21 w 21"/>
                <a:gd name="T13" fmla="*/ 33 h 39"/>
                <a:gd name="T14" fmla="*/ 16 w 21"/>
                <a:gd name="T15" fmla="*/ 39 h 39"/>
                <a:gd name="T16" fmla="*/ 5 w 21"/>
                <a:gd name="T1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39">
                  <a:moveTo>
                    <a:pt x="5" y="39"/>
                  </a:moveTo>
                  <a:cubicBezTo>
                    <a:pt x="2" y="39"/>
                    <a:pt x="0" y="36"/>
                    <a:pt x="0" y="3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9" y="0"/>
                    <a:pt x="21" y="2"/>
                    <a:pt x="21" y="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6"/>
                    <a:pt x="19" y="39"/>
                    <a:pt x="16" y="39"/>
                  </a:cubicBezTo>
                  <a:lnTo>
                    <a:pt x="5" y="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0" name="Freeform 103"/>
            <p:cNvSpPr/>
            <p:nvPr/>
          </p:nvSpPr>
          <p:spPr bwMode="auto">
            <a:xfrm>
              <a:off x="5183188" y="4403725"/>
              <a:ext cx="44450" cy="82550"/>
            </a:xfrm>
            <a:custGeom>
              <a:avLst/>
              <a:gdLst>
                <a:gd name="T0" fmla="*/ 5 w 21"/>
                <a:gd name="T1" fmla="*/ 39 h 39"/>
                <a:gd name="T2" fmla="*/ 0 w 21"/>
                <a:gd name="T3" fmla="*/ 33 h 39"/>
                <a:gd name="T4" fmla="*/ 0 w 21"/>
                <a:gd name="T5" fmla="*/ 5 h 39"/>
                <a:gd name="T6" fmla="*/ 5 w 21"/>
                <a:gd name="T7" fmla="*/ 0 h 39"/>
                <a:gd name="T8" fmla="*/ 16 w 21"/>
                <a:gd name="T9" fmla="*/ 0 h 39"/>
                <a:gd name="T10" fmla="*/ 21 w 21"/>
                <a:gd name="T11" fmla="*/ 5 h 39"/>
                <a:gd name="T12" fmla="*/ 21 w 21"/>
                <a:gd name="T13" fmla="*/ 33 h 39"/>
                <a:gd name="T14" fmla="*/ 16 w 21"/>
                <a:gd name="T15" fmla="*/ 39 h 39"/>
                <a:gd name="T16" fmla="*/ 5 w 21"/>
                <a:gd name="T1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39">
                  <a:moveTo>
                    <a:pt x="5" y="39"/>
                  </a:moveTo>
                  <a:cubicBezTo>
                    <a:pt x="2" y="39"/>
                    <a:pt x="0" y="36"/>
                    <a:pt x="0" y="3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9" y="0"/>
                    <a:pt x="21" y="2"/>
                    <a:pt x="21" y="5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6"/>
                    <a:pt x="19" y="39"/>
                    <a:pt x="16" y="39"/>
                  </a:cubicBezTo>
                  <a:lnTo>
                    <a:pt x="5" y="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3" name="Freeform 104"/>
            <p:cNvSpPr>
              <a:spLocks noEditPoints="1"/>
            </p:cNvSpPr>
            <p:nvPr/>
          </p:nvSpPr>
          <p:spPr bwMode="auto">
            <a:xfrm>
              <a:off x="4922838" y="4448175"/>
              <a:ext cx="373063" cy="307975"/>
            </a:xfrm>
            <a:custGeom>
              <a:avLst/>
              <a:gdLst>
                <a:gd name="T0" fmla="*/ 171 w 176"/>
                <a:gd name="T1" fmla="*/ 0 h 145"/>
                <a:gd name="T2" fmla="*/ 156 w 176"/>
                <a:gd name="T3" fmla="*/ 0 h 145"/>
                <a:gd name="T4" fmla="*/ 154 w 176"/>
                <a:gd name="T5" fmla="*/ 2 h 145"/>
                <a:gd name="T6" fmla="*/ 154 w 176"/>
                <a:gd name="T7" fmla="*/ 11 h 145"/>
                <a:gd name="T8" fmla="*/ 138 w 176"/>
                <a:gd name="T9" fmla="*/ 27 h 145"/>
                <a:gd name="T10" fmla="*/ 128 w 176"/>
                <a:gd name="T11" fmla="*/ 27 h 145"/>
                <a:gd name="T12" fmla="*/ 113 w 176"/>
                <a:gd name="T13" fmla="*/ 11 h 145"/>
                <a:gd name="T14" fmla="*/ 113 w 176"/>
                <a:gd name="T15" fmla="*/ 3 h 145"/>
                <a:gd name="T16" fmla="*/ 110 w 176"/>
                <a:gd name="T17" fmla="*/ 0 h 145"/>
                <a:gd name="T18" fmla="*/ 67 w 176"/>
                <a:gd name="T19" fmla="*/ 0 h 145"/>
                <a:gd name="T20" fmla="*/ 64 w 176"/>
                <a:gd name="T21" fmla="*/ 3 h 145"/>
                <a:gd name="T22" fmla="*/ 64 w 176"/>
                <a:gd name="T23" fmla="*/ 11 h 145"/>
                <a:gd name="T24" fmla="*/ 48 w 176"/>
                <a:gd name="T25" fmla="*/ 27 h 145"/>
                <a:gd name="T26" fmla="*/ 38 w 176"/>
                <a:gd name="T27" fmla="*/ 27 h 145"/>
                <a:gd name="T28" fmla="*/ 23 w 176"/>
                <a:gd name="T29" fmla="*/ 11 h 145"/>
                <a:gd name="T30" fmla="*/ 23 w 176"/>
                <a:gd name="T31" fmla="*/ 3 h 145"/>
                <a:gd name="T32" fmla="*/ 20 w 176"/>
                <a:gd name="T33" fmla="*/ 0 h 145"/>
                <a:gd name="T34" fmla="*/ 5 w 176"/>
                <a:gd name="T35" fmla="*/ 0 h 145"/>
                <a:gd name="T36" fmla="*/ 0 w 176"/>
                <a:gd name="T37" fmla="*/ 9 h 145"/>
                <a:gd name="T38" fmla="*/ 0 w 176"/>
                <a:gd name="T39" fmla="*/ 143 h 145"/>
                <a:gd name="T40" fmla="*/ 5 w 176"/>
                <a:gd name="T41" fmla="*/ 145 h 145"/>
                <a:gd name="T42" fmla="*/ 171 w 176"/>
                <a:gd name="T43" fmla="*/ 145 h 145"/>
                <a:gd name="T44" fmla="*/ 176 w 176"/>
                <a:gd name="T45" fmla="*/ 143 h 145"/>
                <a:gd name="T46" fmla="*/ 176 w 176"/>
                <a:gd name="T47" fmla="*/ 9 h 145"/>
                <a:gd name="T48" fmla="*/ 171 w 176"/>
                <a:gd name="T49" fmla="*/ 0 h 145"/>
                <a:gd name="T50" fmla="*/ 165 w 176"/>
                <a:gd name="T51" fmla="*/ 128 h 145"/>
                <a:gd name="T52" fmla="*/ 160 w 176"/>
                <a:gd name="T53" fmla="*/ 133 h 145"/>
                <a:gd name="T54" fmla="*/ 16 w 176"/>
                <a:gd name="T55" fmla="*/ 133 h 145"/>
                <a:gd name="T56" fmla="*/ 11 w 176"/>
                <a:gd name="T57" fmla="*/ 128 h 145"/>
                <a:gd name="T58" fmla="*/ 11 w 176"/>
                <a:gd name="T59" fmla="*/ 45 h 145"/>
                <a:gd name="T60" fmla="*/ 16 w 176"/>
                <a:gd name="T61" fmla="*/ 40 h 145"/>
                <a:gd name="T62" fmla="*/ 160 w 176"/>
                <a:gd name="T63" fmla="*/ 40 h 145"/>
                <a:gd name="T64" fmla="*/ 165 w 176"/>
                <a:gd name="T65" fmla="*/ 45 h 145"/>
                <a:gd name="T66" fmla="*/ 165 w 176"/>
                <a:gd name="T67" fmla="*/ 12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6" h="145">
                  <a:moveTo>
                    <a:pt x="171" y="0"/>
                  </a:moveTo>
                  <a:cubicBezTo>
                    <a:pt x="171" y="0"/>
                    <a:pt x="163" y="0"/>
                    <a:pt x="156" y="0"/>
                  </a:cubicBezTo>
                  <a:cubicBezTo>
                    <a:pt x="155" y="0"/>
                    <a:pt x="154" y="0"/>
                    <a:pt x="154" y="2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20"/>
                    <a:pt x="149" y="27"/>
                    <a:pt x="138" y="27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18" y="27"/>
                    <a:pt x="113" y="20"/>
                    <a:pt x="113" y="11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3" y="1"/>
                    <a:pt x="112" y="0"/>
                    <a:pt x="110" y="0"/>
                  </a:cubicBezTo>
                  <a:cubicBezTo>
                    <a:pt x="98" y="0"/>
                    <a:pt x="80" y="0"/>
                    <a:pt x="67" y="0"/>
                  </a:cubicBezTo>
                  <a:cubicBezTo>
                    <a:pt x="66" y="0"/>
                    <a:pt x="64" y="0"/>
                    <a:pt x="64" y="3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4" y="20"/>
                    <a:pt x="59" y="27"/>
                    <a:pt x="4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26" y="27"/>
                    <a:pt x="23" y="20"/>
                    <a:pt x="23" y="11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1"/>
                    <a:pt x="21" y="0"/>
                    <a:pt x="20" y="0"/>
                  </a:cubicBezTo>
                  <a:cubicBezTo>
                    <a:pt x="13" y="0"/>
                    <a:pt x="5" y="0"/>
                    <a:pt x="5" y="0"/>
                  </a:cubicBezTo>
                  <a:cubicBezTo>
                    <a:pt x="3" y="0"/>
                    <a:pt x="0" y="3"/>
                    <a:pt x="0" y="9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3" y="145"/>
                    <a:pt x="5" y="145"/>
                  </a:cubicBezTo>
                  <a:cubicBezTo>
                    <a:pt x="171" y="145"/>
                    <a:pt x="171" y="145"/>
                    <a:pt x="171" y="145"/>
                  </a:cubicBezTo>
                  <a:cubicBezTo>
                    <a:pt x="174" y="145"/>
                    <a:pt x="176" y="142"/>
                    <a:pt x="176" y="143"/>
                  </a:cubicBezTo>
                  <a:cubicBezTo>
                    <a:pt x="176" y="9"/>
                    <a:pt x="176" y="9"/>
                    <a:pt x="176" y="9"/>
                  </a:cubicBezTo>
                  <a:cubicBezTo>
                    <a:pt x="176" y="3"/>
                    <a:pt x="174" y="0"/>
                    <a:pt x="171" y="0"/>
                  </a:cubicBezTo>
                  <a:close/>
                  <a:moveTo>
                    <a:pt x="165" y="128"/>
                  </a:moveTo>
                  <a:cubicBezTo>
                    <a:pt x="165" y="131"/>
                    <a:pt x="163" y="133"/>
                    <a:pt x="160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4" y="133"/>
                    <a:pt x="11" y="131"/>
                    <a:pt x="11" y="128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2"/>
                    <a:pt x="14" y="40"/>
                    <a:pt x="16" y="40"/>
                  </a:cubicBezTo>
                  <a:cubicBezTo>
                    <a:pt x="160" y="40"/>
                    <a:pt x="160" y="40"/>
                    <a:pt x="160" y="40"/>
                  </a:cubicBezTo>
                  <a:cubicBezTo>
                    <a:pt x="163" y="40"/>
                    <a:pt x="165" y="42"/>
                    <a:pt x="165" y="45"/>
                  </a:cubicBezTo>
                  <a:cubicBezTo>
                    <a:pt x="165" y="128"/>
                    <a:pt x="165" y="128"/>
                    <a:pt x="165" y="1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14" name="Freeform 105"/>
          <p:cNvSpPr>
            <a:spLocks noEditPoints="1"/>
          </p:cNvSpPr>
          <p:nvPr/>
        </p:nvSpPr>
        <p:spPr bwMode="auto">
          <a:xfrm>
            <a:off x="3098843" y="2734800"/>
            <a:ext cx="244079" cy="283369"/>
          </a:xfrm>
          <a:custGeom>
            <a:avLst/>
            <a:gdLst>
              <a:gd name="T0" fmla="*/ 145 w 154"/>
              <a:gd name="T1" fmla="*/ 0 h 178"/>
              <a:gd name="T2" fmla="*/ 9 w 154"/>
              <a:gd name="T3" fmla="*/ 0 h 178"/>
              <a:gd name="T4" fmla="*/ 0 w 154"/>
              <a:gd name="T5" fmla="*/ 9 h 178"/>
              <a:gd name="T6" fmla="*/ 0 w 154"/>
              <a:gd name="T7" fmla="*/ 168 h 178"/>
              <a:gd name="T8" fmla="*/ 9 w 154"/>
              <a:gd name="T9" fmla="*/ 178 h 178"/>
              <a:gd name="T10" fmla="*/ 145 w 154"/>
              <a:gd name="T11" fmla="*/ 178 h 178"/>
              <a:gd name="T12" fmla="*/ 154 w 154"/>
              <a:gd name="T13" fmla="*/ 171 h 178"/>
              <a:gd name="T14" fmla="*/ 154 w 154"/>
              <a:gd name="T15" fmla="*/ 12 h 178"/>
              <a:gd name="T16" fmla="*/ 145 w 154"/>
              <a:gd name="T17" fmla="*/ 0 h 178"/>
              <a:gd name="T18" fmla="*/ 47 w 154"/>
              <a:gd name="T19" fmla="*/ 152 h 178"/>
              <a:gd name="T20" fmla="*/ 42 w 154"/>
              <a:gd name="T21" fmla="*/ 157 h 178"/>
              <a:gd name="T22" fmla="*/ 20 w 154"/>
              <a:gd name="T23" fmla="*/ 157 h 178"/>
              <a:gd name="T24" fmla="*/ 15 w 154"/>
              <a:gd name="T25" fmla="*/ 152 h 178"/>
              <a:gd name="T26" fmla="*/ 15 w 154"/>
              <a:gd name="T27" fmla="*/ 133 h 178"/>
              <a:gd name="T28" fmla="*/ 20 w 154"/>
              <a:gd name="T29" fmla="*/ 128 h 178"/>
              <a:gd name="T30" fmla="*/ 42 w 154"/>
              <a:gd name="T31" fmla="*/ 128 h 178"/>
              <a:gd name="T32" fmla="*/ 47 w 154"/>
              <a:gd name="T33" fmla="*/ 133 h 178"/>
              <a:gd name="T34" fmla="*/ 47 w 154"/>
              <a:gd name="T35" fmla="*/ 152 h 178"/>
              <a:gd name="T36" fmla="*/ 47 w 154"/>
              <a:gd name="T37" fmla="*/ 111 h 178"/>
              <a:gd name="T38" fmla="*/ 42 w 154"/>
              <a:gd name="T39" fmla="*/ 116 h 178"/>
              <a:gd name="T40" fmla="*/ 20 w 154"/>
              <a:gd name="T41" fmla="*/ 116 h 178"/>
              <a:gd name="T42" fmla="*/ 15 w 154"/>
              <a:gd name="T43" fmla="*/ 111 h 178"/>
              <a:gd name="T44" fmla="*/ 15 w 154"/>
              <a:gd name="T45" fmla="*/ 91 h 178"/>
              <a:gd name="T46" fmla="*/ 20 w 154"/>
              <a:gd name="T47" fmla="*/ 86 h 178"/>
              <a:gd name="T48" fmla="*/ 42 w 154"/>
              <a:gd name="T49" fmla="*/ 86 h 178"/>
              <a:gd name="T50" fmla="*/ 47 w 154"/>
              <a:gd name="T51" fmla="*/ 91 h 178"/>
              <a:gd name="T52" fmla="*/ 47 w 154"/>
              <a:gd name="T53" fmla="*/ 111 h 178"/>
              <a:gd name="T54" fmla="*/ 92 w 154"/>
              <a:gd name="T55" fmla="*/ 152 h 178"/>
              <a:gd name="T56" fmla="*/ 87 w 154"/>
              <a:gd name="T57" fmla="*/ 157 h 178"/>
              <a:gd name="T58" fmla="*/ 65 w 154"/>
              <a:gd name="T59" fmla="*/ 157 h 178"/>
              <a:gd name="T60" fmla="*/ 60 w 154"/>
              <a:gd name="T61" fmla="*/ 152 h 178"/>
              <a:gd name="T62" fmla="*/ 60 w 154"/>
              <a:gd name="T63" fmla="*/ 133 h 178"/>
              <a:gd name="T64" fmla="*/ 65 w 154"/>
              <a:gd name="T65" fmla="*/ 128 h 178"/>
              <a:gd name="T66" fmla="*/ 87 w 154"/>
              <a:gd name="T67" fmla="*/ 128 h 178"/>
              <a:gd name="T68" fmla="*/ 92 w 154"/>
              <a:gd name="T69" fmla="*/ 133 h 178"/>
              <a:gd name="T70" fmla="*/ 92 w 154"/>
              <a:gd name="T71" fmla="*/ 152 h 178"/>
              <a:gd name="T72" fmla="*/ 92 w 154"/>
              <a:gd name="T73" fmla="*/ 111 h 178"/>
              <a:gd name="T74" fmla="*/ 87 w 154"/>
              <a:gd name="T75" fmla="*/ 116 h 178"/>
              <a:gd name="T76" fmla="*/ 65 w 154"/>
              <a:gd name="T77" fmla="*/ 116 h 178"/>
              <a:gd name="T78" fmla="*/ 60 w 154"/>
              <a:gd name="T79" fmla="*/ 111 h 178"/>
              <a:gd name="T80" fmla="*/ 60 w 154"/>
              <a:gd name="T81" fmla="*/ 91 h 178"/>
              <a:gd name="T82" fmla="*/ 65 w 154"/>
              <a:gd name="T83" fmla="*/ 86 h 178"/>
              <a:gd name="T84" fmla="*/ 87 w 154"/>
              <a:gd name="T85" fmla="*/ 86 h 178"/>
              <a:gd name="T86" fmla="*/ 92 w 154"/>
              <a:gd name="T87" fmla="*/ 91 h 178"/>
              <a:gd name="T88" fmla="*/ 92 w 154"/>
              <a:gd name="T89" fmla="*/ 111 h 178"/>
              <a:gd name="T90" fmla="*/ 140 w 154"/>
              <a:gd name="T91" fmla="*/ 152 h 178"/>
              <a:gd name="T92" fmla="*/ 135 w 154"/>
              <a:gd name="T93" fmla="*/ 157 h 178"/>
              <a:gd name="T94" fmla="*/ 112 w 154"/>
              <a:gd name="T95" fmla="*/ 157 h 178"/>
              <a:gd name="T96" fmla="*/ 107 w 154"/>
              <a:gd name="T97" fmla="*/ 152 h 178"/>
              <a:gd name="T98" fmla="*/ 107 w 154"/>
              <a:gd name="T99" fmla="*/ 91 h 178"/>
              <a:gd name="T100" fmla="*/ 112 w 154"/>
              <a:gd name="T101" fmla="*/ 86 h 178"/>
              <a:gd name="T102" fmla="*/ 135 w 154"/>
              <a:gd name="T103" fmla="*/ 86 h 178"/>
              <a:gd name="T104" fmla="*/ 140 w 154"/>
              <a:gd name="T105" fmla="*/ 91 h 178"/>
              <a:gd name="T106" fmla="*/ 140 w 154"/>
              <a:gd name="T107" fmla="*/ 152 h 178"/>
              <a:gd name="T108" fmla="*/ 140 w 154"/>
              <a:gd name="T109" fmla="*/ 57 h 178"/>
              <a:gd name="T110" fmla="*/ 134 w 154"/>
              <a:gd name="T111" fmla="*/ 63 h 178"/>
              <a:gd name="T112" fmla="*/ 20 w 154"/>
              <a:gd name="T113" fmla="*/ 63 h 178"/>
              <a:gd name="T114" fmla="*/ 14 w 154"/>
              <a:gd name="T115" fmla="*/ 57 h 178"/>
              <a:gd name="T116" fmla="*/ 14 w 154"/>
              <a:gd name="T117" fmla="*/ 28 h 178"/>
              <a:gd name="T118" fmla="*/ 20 w 154"/>
              <a:gd name="T119" fmla="*/ 22 h 178"/>
              <a:gd name="T120" fmla="*/ 134 w 154"/>
              <a:gd name="T121" fmla="*/ 22 h 178"/>
              <a:gd name="T122" fmla="*/ 140 w 154"/>
              <a:gd name="T123" fmla="*/ 28 h 178"/>
              <a:gd name="T124" fmla="*/ 140 w 154"/>
              <a:gd name="T125" fmla="*/ 57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4" h="178">
                <a:moveTo>
                  <a:pt x="145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3"/>
                  <a:pt x="4" y="178"/>
                  <a:pt x="9" y="178"/>
                </a:cubicBezTo>
                <a:cubicBezTo>
                  <a:pt x="145" y="178"/>
                  <a:pt x="145" y="178"/>
                  <a:pt x="145" y="178"/>
                </a:cubicBezTo>
                <a:cubicBezTo>
                  <a:pt x="150" y="178"/>
                  <a:pt x="154" y="173"/>
                  <a:pt x="154" y="171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54" y="4"/>
                  <a:pt x="150" y="0"/>
                  <a:pt x="145" y="0"/>
                </a:cubicBezTo>
                <a:close/>
                <a:moveTo>
                  <a:pt x="47" y="152"/>
                </a:moveTo>
                <a:cubicBezTo>
                  <a:pt x="47" y="155"/>
                  <a:pt x="45" y="157"/>
                  <a:pt x="42" y="157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17" y="157"/>
                  <a:pt x="15" y="155"/>
                  <a:pt x="15" y="152"/>
                </a:cubicBezTo>
                <a:cubicBezTo>
                  <a:pt x="15" y="133"/>
                  <a:pt x="15" y="133"/>
                  <a:pt x="15" y="133"/>
                </a:cubicBezTo>
                <a:cubicBezTo>
                  <a:pt x="15" y="130"/>
                  <a:pt x="17" y="128"/>
                  <a:pt x="20" y="128"/>
                </a:cubicBezTo>
                <a:cubicBezTo>
                  <a:pt x="42" y="128"/>
                  <a:pt x="42" y="128"/>
                  <a:pt x="42" y="128"/>
                </a:cubicBezTo>
                <a:cubicBezTo>
                  <a:pt x="45" y="128"/>
                  <a:pt x="47" y="130"/>
                  <a:pt x="47" y="133"/>
                </a:cubicBezTo>
                <a:cubicBezTo>
                  <a:pt x="47" y="152"/>
                  <a:pt x="47" y="152"/>
                  <a:pt x="47" y="152"/>
                </a:cubicBezTo>
                <a:close/>
                <a:moveTo>
                  <a:pt x="47" y="111"/>
                </a:moveTo>
                <a:cubicBezTo>
                  <a:pt x="47" y="113"/>
                  <a:pt x="45" y="116"/>
                  <a:pt x="42" y="116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7" y="116"/>
                  <a:pt x="15" y="113"/>
                  <a:pt x="15" y="111"/>
                </a:cubicBezTo>
                <a:cubicBezTo>
                  <a:pt x="15" y="91"/>
                  <a:pt x="15" y="91"/>
                  <a:pt x="15" y="91"/>
                </a:cubicBezTo>
                <a:cubicBezTo>
                  <a:pt x="15" y="88"/>
                  <a:pt x="17" y="86"/>
                  <a:pt x="20" y="86"/>
                </a:cubicBezTo>
                <a:cubicBezTo>
                  <a:pt x="42" y="86"/>
                  <a:pt x="42" y="86"/>
                  <a:pt x="42" y="86"/>
                </a:cubicBezTo>
                <a:cubicBezTo>
                  <a:pt x="45" y="86"/>
                  <a:pt x="47" y="88"/>
                  <a:pt x="47" y="91"/>
                </a:cubicBezTo>
                <a:cubicBezTo>
                  <a:pt x="47" y="111"/>
                  <a:pt x="47" y="111"/>
                  <a:pt x="47" y="111"/>
                </a:cubicBezTo>
                <a:close/>
                <a:moveTo>
                  <a:pt x="92" y="152"/>
                </a:moveTo>
                <a:cubicBezTo>
                  <a:pt x="92" y="155"/>
                  <a:pt x="90" y="157"/>
                  <a:pt x="87" y="157"/>
                </a:cubicBezTo>
                <a:cubicBezTo>
                  <a:pt x="65" y="157"/>
                  <a:pt x="65" y="157"/>
                  <a:pt x="65" y="157"/>
                </a:cubicBezTo>
                <a:cubicBezTo>
                  <a:pt x="62" y="157"/>
                  <a:pt x="60" y="155"/>
                  <a:pt x="60" y="152"/>
                </a:cubicBezTo>
                <a:cubicBezTo>
                  <a:pt x="60" y="133"/>
                  <a:pt x="60" y="133"/>
                  <a:pt x="60" y="133"/>
                </a:cubicBezTo>
                <a:cubicBezTo>
                  <a:pt x="60" y="130"/>
                  <a:pt x="62" y="128"/>
                  <a:pt x="65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90" y="128"/>
                  <a:pt x="92" y="130"/>
                  <a:pt x="92" y="133"/>
                </a:cubicBezTo>
                <a:lnTo>
                  <a:pt x="92" y="152"/>
                </a:lnTo>
                <a:close/>
                <a:moveTo>
                  <a:pt x="92" y="111"/>
                </a:moveTo>
                <a:cubicBezTo>
                  <a:pt x="92" y="113"/>
                  <a:pt x="90" y="116"/>
                  <a:pt x="87" y="116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62" y="116"/>
                  <a:pt x="60" y="113"/>
                  <a:pt x="60" y="111"/>
                </a:cubicBezTo>
                <a:cubicBezTo>
                  <a:pt x="60" y="91"/>
                  <a:pt x="60" y="91"/>
                  <a:pt x="60" y="91"/>
                </a:cubicBezTo>
                <a:cubicBezTo>
                  <a:pt x="60" y="88"/>
                  <a:pt x="62" y="86"/>
                  <a:pt x="65" y="86"/>
                </a:cubicBezTo>
                <a:cubicBezTo>
                  <a:pt x="87" y="86"/>
                  <a:pt x="87" y="86"/>
                  <a:pt x="87" y="86"/>
                </a:cubicBezTo>
                <a:cubicBezTo>
                  <a:pt x="90" y="86"/>
                  <a:pt x="92" y="88"/>
                  <a:pt x="92" y="91"/>
                </a:cubicBezTo>
                <a:lnTo>
                  <a:pt x="92" y="111"/>
                </a:lnTo>
                <a:close/>
                <a:moveTo>
                  <a:pt x="140" y="152"/>
                </a:moveTo>
                <a:cubicBezTo>
                  <a:pt x="140" y="155"/>
                  <a:pt x="138" y="157"/>
                  <a:pt x="135" y="157"/>
                </a:cubicBezTo>
                <a:cubicBezTo>
                  <a:pt x="112" y="157"/>
                  <a:pt x="112" y="157"/>
                  <a:pt x="112" y="157"/>
                </a:cubicBezTo>
                <a:cubicBezTo>
                  <a:pt x="109" y="157"/>
                  <a:pt x="107" y="155"/>
                  <a:pt x="107" y="152"/>
                </a:cubicBezTo>
                <a:cubicBezTo>
                  <a:pt x="107" y="91"/>
                  <a:pt x="107" y="91"/>
                  <a:pt x="107" y="91"/>
                </a:cubicBezTo>
                <a:cubicBezTo>
                  <a:pt x="107" y="88"/>
                  <a:pt x="109" y="86"/>
                  <a:pt x="112" y="86"/>
                </a:cubicBezTo>
                <a:cubicBezTo>
                  <a:pt x="135" y="86"/>
                  <a:pt x="135" y="86"/>
                  <a:pt x="135" y="86"/>
                </a:cubicBezTo>
                <a:cubicBezTo>
                  <a:pt x="138" y="86"/>
                  <a:pt x="140" y="88"/>
                  <a:pt x="140" y="91"/>
                </a:cubicBezTo>
                <a:lnTo>
                  <a:pt x="140" y="152"/>
                </a:lnTo>
                <a:close/>
                <a:moveTo>
                  <a:pt x="140" y="57"/>
                </a:moveTo>
                <a:cubicBezTo>
                  <a:pt x="140" y="60"/>
                  <a:pt x="137" y="63"/>
                  <a:pt x="134" y="63"/>
                </a:cubicBezTo>
                <a:cubicBezTo>
                  <a:pt x="20" y="63"/>
                  <a:pt x="20" y="63"/>
                  <a:pt x="20" y="63"/>
                </a:cubicBezTo>
                <a:cubicBezTo>
                  <a:pt x="17" y="63"/>
                  <a:pt x="14" y="60"/>
                  <a:pt x="14" y="57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4"/>
                  <a:pt x="17" y="22"/>
                  <a:pt x="20" y="22"/>
                </a:cubicBezTo>
                <a:cubicBezTo>
                  <a:pt x="134" y="22"/>
                  <a:pt x="134" y="22"/>
                  <a:pt x="134" y="22"/>
                </a:cubicBezTo>
                <a:cubicBezTo>
                  <a:pt x="137" y="22"/>
                  <a:pt x="140" y="24"/>
                  <a:pt x="140" y="28"/>
                </a:cubicBezTo>
                <a:cubicBezTo>
                  <a:pt x="140" y="57"/>
                  <a:pt x="140" y="57"/>
                  <a:pt x="140" y="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489" name="Group 1488"/>
          <p:cNvGrpSpPr/>
          <p:nvPr/>
        </p:nvGrpSpPr>
        <p:grpSpPr>
          <a:xfrm>
            <a:off x="2519772" y="2208945"/>
            <a:ext cx="321469" cy="254794"/>
            <a:chOff x="3432176" y="3014663"/>
            <a:chExt cx="428625" cy="339725"/>
          </a:xfrm>
          <a:solidFill>
            <a:schemeClr val="accent1"/>
          </a:solidFill>
        </p:grpSpPr>
        <p:sp>
          <p:nvSpPr>
            <p:cNvPr id="115" name="Freeform 106"/>
            <p:cNvSpPr>
              <a:spLocks noEditPoints="1"/>
            </p:cNvSpPr>
            <p:nvPr/>
          </p:nvSpPr>
          <p:spPr bwMode="auto">
            <a:xfrm>
              <a:off x="3432176" y="3014663"/>
              <a:ext cx="428625" cy="339725"/>
            </a:xfrm>
            <a:custGeom>
              <a:avLst/>
              <a:gdLst>
                <a:gd name="T0" fmla="*/ 202 w 202"/>
                <a:gd name="T1" fmla="*/ 73 h 160"/>
                <a:gd name="T2" fmla="*/ 202 w 202"/>
                <a:gd name="T3" fmla="*/ 49 h 160"/>
                <a:gd name="T4" fmla="*/ 191 w 202"/>
                <a:gd name="T5" fmla="*/ 29 h 160"/>
                <a:gd name="T6" fmla="*/ 175 w 202"/>
                <a:gd name="T7" fmla="*/ 23 h 160"/>
                <a:gd name="T8" fmla="*/ 175 w 202"/>
                <a:gd name="T9" fmla="*/ 23 h 160"/>
                <a:gd name="T10" fmla="*/ 160 w 202"/>
                <a:gd name="T11" fmla="*/ 23 h 160"/>
                <a:gd name="T12" fmla="*/ 138 w 202"/>
                <a:gd name="T13" fmla="*/ 23 h 160"/>
                <a:gd name="T14" fmla="*/ 137 w 202"/>
                <a:gd name="T15" fmla="*/ 23 h 160"/>
                <a:gd name="T16" fmla="*/ 113 w 202"/>
                <a:gd name="T17" fmla="*/ 0 h 160"/>
                <a:gd name="T18" fmla="*/ 89 w 202"/>
                <a:gd name="T19" fmla="*/ 0 h 160"/>
                <a:gd name="T20" fmla="*/ 64 w 202"/>
                <a:gd name="T21" fmla="*/ 23 h 160"/>
                <a:gd name="T22" fmla="*/ 63 w 202"/>
                <a:gd name="T23" fmla="*/ 23 h 160"/>
                <a:gd name="T24" fmla="*/ 41 w 202"/>
                <a:gd name="T25" fmla="*/ 23 h 160"/>
                <a:gd name="T26" fmla="*/ 26 w 202"/>
                <a:gd name="T27" fmla="*/ 23 h 160"/>
                <a:gd name="T28" fmla="*/ 26 w 202"/>
                <a:gd name="T29" fmla="*/ 23 h 160"/>
                <a:gd name="T30" fmla="*/ 0 w 202"/>
                <a:gd name="T31" fmla="*/ 49 h 160"/>
                <a:gd name="T32" fmla="*/ 0 w 202"/>
                <a:gd name="T33" fmla="*/ 73 h 160"/>
                <a:gd name="T34" fmla="*/ 0 w 202"/>
                <a:gd name="T35" fmla="*/ 73 h 160"/>
                <a:gd name="T36" fmla="*/ 0 w 202"/>
                <a:gd name="T37" fmla="*/ 110 h 160"/>
                <a:gd name="T38" fmla="*/ 0 w 202"/>
                <a:gd name="T39" fmla="*/ 110 h 160"/>
                <a:gd name="T40" fmla="*/ 0 w 202"/>
                <a:gd name="T41" fmla="*/ 134 h 160"/>
                <a:gd name="T42" fmla="*/ 26 w 202"/>
                <a:gd name="T43" fmla="*/ 160 h 160"/>
                <a:gd name="T44" fmla="*/ 41 w 202"/>
                <a:gd name="T45" fmla="*/ 160 h 160"/>
                <a:gd name="T46" fmla="*/ 41 w 202"/>
                <a:gd name="T47" fmla="*/ 160 h 160"/>
                <a:gd name="T48" fmla="*/ 160 w 202"/>
                <a:gd name="T49" fmla="*/ 160 h 160"/>
                <a:gd name="T50" fmla="*/ 160 w 202"/>
                <a:gd name="T51" fmla="*/ 160 h 160"/>
                <a:gd name="T52" fmla="*/ 175 w 202"/>
                <a:gd name="T53" fmla="*/ 160 h 160"/>
                <a:gd name="T54" fmla="*/ 202 w 202"/>
                <a:gd name="T55" fmla="*/ 134 h 160"/>
                <a:gd name="T56" fmla="*/ 202 w 202"/>
                <a:gd name="T57" fmla="*/ 110 h 160"/>
                <a:gd name="T58" fmla="*/ 202 w 202"/>
                <a:gd name="T59" fmla="*/ 110 h 160"/>
                <a:gd name="T60" fmla="*/ 202 w 202"/>
                <a:gd name="T61" fmla="*/ 73 h 160"/>
                <a:gd name="T62" fmla="*/ 90 w 202"/>
                <a:gd name="T63" fmla="*/ 12 h 160"/>
                <a:gd name="T64" fmla="*/ 111 w 202"/>
                <a:gd name="T65" fmla="*/ 12 h 160"/>
                <a:gd name="T66" fmla="*/ 126 w 202"/>
                <a:gd name="T67" fmla="*/ 23 h 160"/>
                <a:gd name="T68" fmla="*/ 125 w 202"/>
                <a:gd name="T69" fmla="*/ 23 h 160"/>
                <a:gd name="T70" fmla="*/ 76 w 202"/>
                <a:gd name="T71" fmla="*/ 23 h 160"/>
                <a:gd name="T72" fmla="*/ 76 w 202"/>
                <a:gd name="T73" fmla="*/ 22 h 160"/>
                <a:gd name="T74" fmla="*/ 90 w 202"/>
                <a:gd name="T75" fmla="*/ 12 h 160"/>
                <a:gd name="T76" fmla="*/ 164 w 202"/>
                <a:gd name="T77" fmla="*/ 32 h 160"/>
                <a:gd name="T78" fmla="*/ 169 w 202"/>
                <a:gd name="T79" fmla="*/ 35 h 160"/>
                <a:gd name="T80" fmla="*/ 178 w 202"/>
                <a:gd name="T81" fmla="*/ 46 h 160"/>
                <a:gd name="T82" fmla="*/ 190 w 202"/>
                <a:gd name="T83" fmla="*/ 60 h 160"/>
                <a:gd name="T84" fmla="*/ 193 w 202"/>
                <a:gd name="T85" fmla="*/ 65 h 160"/>
                <a:gd name="T86" fmla="*/ 193 w 202"/>
                <a:gd name="T87" fmla="*/ 119 h 160"/>
                <a:gd name="T88" fmla="*/ 192 w 202"/>
                <a:gd name="T89" fmla="*/ 121 h 160"/>
                <a:gd name="T90" fmla="*/ 178 w 202"/>
                <a:gd name="T91" fmla="*/ 137 h 160"/>
                <a:gd name="T92" fmla="*/ 168 w 202"/>
                <a:gd name="T93" fmla="*/ 150 h 160"/>
                <a:gd name="T94" fmla="*/ 165 w 202"/>
                <a:gd name="T95" fmla="*/ 151 h 160"/>
                <a:gd name="T96" fmla="*/ 36 w 202"/>
                <a:gd name="T97" fmla="*/ 151 h 160"/>
                <a:gd name="T98" fmla="*/ 34 w 202"/>
                <a:gd name="T99" fmla="*/ 150 h 160"/>
                <a:gd name="T100" fmla="*/ 24 w 202"/>
                <a:gd name="T101" fmla="*/ 137 h 160"/>
                <a:gd name="T102" fmla="*/ 10 w 202"/>
                <a:gd name="T103" fmla="*/ 121 h 160"/>
                <a:gd name="T104" fmla="*/ 8 w 202"/>
                <a:gd name="T105" fmla="*/ 118 h 160"/>
                <a:gd name="T106" fmla="*/ 8 w 202"/>
                <a:gd name="T107" fmla="*/ 65 h 160"/>
                <a:gd name="T108" fmla="*/ 10 w 202"/>
                <a:gd name="T109" fmla="*/ 61 h 160"/>
                <a:gd name="T110" fmla="*/ 24 w 202"/>
                <a:gd name="T111" fmla="*/ 46 h 160"/>
                <a:gd name="T112" fmla="*/ 33 w 202"/>
                <a:gd name="T113" fmla="*/ 34 h 160"/>
                <a:gd name="T114" fmla="*/ 38 w 202"/>
                <a:gd name="T115" fmla="*/ 32 h 160"/>
                <a:gd name="T116" fmla="*/ 164 w 202"/>
                <a:gd name="T117" fmla="*/ 3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2" h="160">
                  <a:moveTo>
                    <a:pt x="202" y="73"/>
                  </a:moveTo>
                  <a:cubicBezTo>
                    <a:pt x="202" y="49"/>
                    <a:pt x="202" y="49"/>
                    <a:pt x="202" y="49"/>
                  </a:cubicBezTo>
                  <a:cubicBezTo>
                    <a:pt x="202" y="41"/>
                    <a:pt x="198" y="33"/>
                    <a:pt x="191" y="29"/>
                  </a:cubicBezTo>
                  <a:cubicBezTo>
                    <a:pt x="187" y="25"/>
                    <a:pt x="181" y="23"/>
                    <a:pt x="175" y="23"/>
                  </a:cubicBezTo>
                  <a:cubicBezTo>
                    <a:pt x="175" y="23"/>
                    <a:pt x="175" y="23"/>
                    <a:pt x="175" y="23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38" y="23"/>
                    <a:pt x="138" y="23"/>
                    <a:pt x="138" y="23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34" y="10"/>
                    <a:pt x="124" y="0"/>
                    <a:pt x="113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77" y="0"/>
                    <a:pt x="67" y="10"/>
                    <a:pt x="64" y="23"/>
                  </a:cubicBezTo>
                  <a:cubicBezTo>
                    <a:pt x="64" y="23"/>
                    <a:pt x="64" y="23"/>
                    <a:pt x="63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11" y="23"/>
                    <a:pt x="0" y="35"/>
                    <a:pt x="0" y="49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48"/>
                    <a:pt x="11" y="160"/>
                    <a:pt x="26" y="160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160" y="160"/>
                    <a:pt x="160" y="160"/>
                    <a:pt x="160" y="160"/>
                  </a:cubicBezTo>
                  <a:cubicBezTo>
                    <a:pt x="160" y="160"/>
                    <a:pt x="160" y="160"/>
                    <a:pt x="160" y="160"/>
                  </a:cubicBezTo>
                  <a:cubicBezTo>
                    <a:pt x="175" y="160"/>
                    <a:pt x="175" y="160"/>
                    <a:pt x="175" y="160"/>
                  </a:cubicBezTo>
                  <a:cubicBezTo>
                    <a:pt x="190" y="160"/>
                    <a:pt x="202" y="148"/>
                    <a:pt x="202" y="134"/>
                  </a:cubicBezTo>
                  <a:cubicBezTo>
                    <a:pt x="202" y="110"/>
                    <a:pt x="202" y="110"/>
                    <a:pt x="202" y="110"/>
                  </a:cubicBezTo>
                  <a:cubicBezTo>
                    <a:pt x="202" y="110"/>
                    <a:pt x="202" y="110"/>
                    <a:pt x="202" y="110"/>
                  </a:cubicBezTo>
                  <a:cubicBezTo>
                    <a:pt x="202" y="73"/>
                    <a:pt x="202" y="73"/>
                    <a:pt x="202" y="73"/>
                  </a:cubicBezTo>
                  <a:close/>
                  <a:moveTo>
                    <a:pt x="90" y="12"/>
                  </a:moveTo>
                  <a:cubicBezTo>
                    <a:pt x="111" y="12"/>
                    <a:pt x="111" y="12"/>
                    <a:pt x="111" y="12"/>
                  </a:cubicBezTo>
                  <a:cubicBezTo>
                    <a:pt x="117" y="12"/>
                    <a:pt x="123" y="16"/>
                    <a:pt x="126" y="23"/>
                  </a:cubicBezTo>
                  <a:cubicBezTo>
                    <a:pt x="126" y="23"/>
                    <a:pt x="126" y="23"/>
                    <a:pt x="125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5" y="23"/>
                    <a:pt x="75" y="22"/>
                    <a:pt x="76" y="22"/>
                  </a:cubicBezTo>
                  <a:cubicBezTo>
                    <a:pt x="79" y="16"/>
                    <a:pt x="84" y="12"/>
                    <a:pt x="90" y="12"/>
                  </a:cubicBezTo>
                  <a:close/>
                  <a:moveTo>
                    <a:pt x="164" y="32"/>
                  </a:moveTo>
                  <a:cubicBezTo>
                    <a:pt x="167" y="32"/>
                    <a:pt x="168" y="34"/>
                    <a:pt x="169" y="35"/>
                  </a:cubicBezTo>
                  <a:cubicBezTo>
                    <a:pt x="172" y="39"/>
                    <a:pt x="175" y="43"/>
                    <a:pt x="178" y="46"/>
                  </a:cubicBezTo>
                  <a:cubicBezTo>
                    <a:pt x="181" y="49"/>
                    <a:pt x="185" y="54"/>
                    <a:pt x="190" y="60"/>
                  </a:cubicBezTo>
                  <a:cubicBezTo>
                    <a:pt x="191" y="61"/>
                    <a:pt x="193" y="63"/>
                    <a:pt x="193" y="65"/>
                  </a:cubicBezTo>
                  <a:cubicBezTo>
                    <a:pt x="193" y="119"/>
                    <a:pt x="193" y="119"/>
                    <a:pt x="193" y="119"/>
                  </a:cubicBezTo>
                  <a:cubicBezTo>
                    <a:pt x="193" y="120"/>
                    <a:pt x="192" y="121"/>
                    <a:pt x="192" y="121"/>
                  </a:cubicBezTo>
                  <a:cubicBezTo>
                    <a:pt x="186" y="128"/>
                    <a:pt x="181" y="133"/>
                    <a:pt x="178" y="137"/>
                  </a:cubicBezTo>
                  <a:cubicBezTo>
                    <a:pt x="175" y="140"/>
                    <a:pt x="172" y="145"/>
                    <a:pt x="168" y="150"/>
                  </a:cubicBezTo>
                  <a:cubicBezTo>
                    <a:pt x="168" y="150"/>
                    <a:pt x="167" y="151"/>
                    <a:pt x="165" y="151"/>
                  </a:cubicBezTo>
                  <a:cubicBezTo>
                    <a:pt x="36" y="151"/>
                    <a:pt x="36" y="151"/>
                    <a:pt x="36" y="151"/>
                  </a:cubicBezTo>
                  <a:cubicBezTo>
                    <a:pt x="35" y="151"/>
                    <a:pt x="34" y="150"/>
                    <a:pt x="34" y="150"/>
                  </a:cubicBezTo>
                  <a:cubicBezTo>
                    <a:pt x="30" y="145"/>
                    <a:pt x="26" y="140"/>
                    <a:pt x="24" y="137"/>
                  </a:cubicBezTo>
                  <a:cubicBezTo>
                    <a:pt x="20" y="134"/>
                    <a:pt x="16" y="128"/>
                    <a:pt x="10" y="121"/>
                  </a:cubicBezTo>
                  <a:cubicBezTo>
                    <a:pt x="9" y="121"/>
                    <a:pt x="8" y="121"/>
                    <a:pt x="8" y="118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63"/>
                    <a:pt x="10" y="62"/>
                    <a:pt x="10" y="61"/>
                  </a:cubicBezTo>
                  <a:cubicBezTo>
                    <a:pt x="16" y="55"/>
                    <a:pt x="21" y="49"/>
                    <a:pt x="24" y="46"/>
                  </a:cubicBezTo>
                  <a:cubicBezTo>
                    <a:pt x="26" y="43"/>
                    <a:pt x="29" y="39"/>
                    <a:pt x="33" y="34"/>
                  </a:cubicBezTo>
                  <a:cubicBezTo>
                    <a:pt x="33" y="34"/>
                    <a:pt x="35" y="32"/>
                    <a:pt x="38" y="32"/>
                  </a:cubicBezTo>
                  <a:cubicBezTo>
                    <a:pt x="164" y="32"/>
                    <a:pt x="164" y="32"/>
                    <a:pt x="164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6" name="Freeform 107"/>
            <p:cNvSpPr/>
            <p:nvPr/>
          </p:nvSpPr>
          <p:spPr bwMode="auto">
            <a:xfrm>
              <a:off x="3576638" y="3173413"/>
              <a:ext cx="77788" cy="12700"/>
            </a:xfrm>
            <a:custGeom>
              <a:avLst/>
              <a:gdLst>
                <a:gd name="T0" fmla="*/ 37 w 37"/>
                <a:gd name="T1" fmla="*/ 4 h 6"/>
                <a:gd name="T2" fmla="*/ 34 w 37"/>
                <a:gd name="T3" fmla="*/ 6 h 6"/>
                <a:gd name="T4" fmla="*/ 3 w 37"/>
                <a:gd name="T5" fmla="*/ 6 h 6"/>
                <a:gd name="T6" fmla="*/ 0 w 37"/>
                <a:gd name="T7" fmla="*/ 4 h 6"/>
                <a:gd name="T8" fmla="*/ 0 w 37"/>
                <a:gd name="T9" fmla="*/ 2 h 6"/>
                <a:gd name="T10" fmla="*/ 3 w 37"/>
                <a:gd name="T11" fmla="*/ 0 h 6"/>
                <a:gd name="T12" fmla="*/ 34 w 37"/>
                <a:gd name="T13" fmla="*/ 0 h 6"/>
                <a:gd name="T14" fmla="*/ 37 w 37"/>
                <a:gd name="T15" fmla="*/ 2 h 6"/>
                <a:gd name="T16" fmla="*/ 37 w 37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6">
                  <a:moveTo>
                    <a:pt x="37" y="4"/>
                  </a:moveTo>
                  <a:cubicBezTo>
                    <a:pt x="37" y="5"/>
                    <a:pt x="36" y="6"/>
                    <a:pt x="3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6" y="0"/>
                    <a:pt x="37" y="1"/>
                    <a:pt x="37" y="2"/>
                  </a:cubicBezTo>
                  <a:lnTo>
                    <a:pt x="37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" name="Freeform 108"/>
            <p:cNvSpPr/>
            <p:nvPr/>
          </p:nvSpPr>
          <p:spPr bwMode="auto">
            <a:xfrm>
              <a:off x="3576638" y="3221038"/>
              <a:ext cx="114300" cy="14288"/>
            </a:xfrm>
            <a:custGeom>
              <a:avLst/>
              <a:gdLst>
                <a:gd name="T0" fmla="*/ 54 w 54"/>
                <a:gd name="T1" fmla="*/ 4 h 7"/>
                <a:gd name="T2" fmla="*/ 51 w 54"/>
                <a:gd name="T3" fmla="*/ 7 h 7"/>
                <a:gd name="T4" fmla="*/ 3 w 54"/>
                <a:gd name="T5" fmla="*/ 7 h 7"/>
                <a:gd name="T6" fmla="*/ 0 w 54"/>
                <a:gd name="T7" fmla="*/ 4 h 7"/>
                <a:gd name="T8" fmla="*/ 0 w 54"/>
                <a:gd name="T9" fmla="*/ 3 h 7"/>
                <a:gd name="T10" fmla="*/ 3 w 54"/>
                <a:gd name="T11" fmla="*/ 0 h 7"/>
                <a:gd name="T12" fmla="*/ 51 w 54"/>
                <a:gd name="T13" fmla="*/ 0 h 7"/>
                <a:gd name="T14" fmla="*/ 54 w 54"/>
                <a:gd name="T15" fmla="*/ 3 h 7"/>
                <a:gd name="T16" fmla="*/ 54 w 54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">
                  <a:moveTo>
                    <a:pt x="54" y="4"/>
                  </a:moveTo>
                  <a:cubicBezTo>
                    <a:pt x="54" y="6"/>
                    <a:pt x="53" y="7"/>
                    <a:pt x="5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3" y="0"/>
                    <a:pt x="54" y="1"/>
                    <a:pt x="54" y="3"/>
                  </a:cubicBezTo>
                  <a:lnTo>
                    <a:pt x="54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8" name="Freeform 109"/>
            <p:cNvSpPr>
              <a:spLocks noEditPoints="1"/>
            </p:cNvSpPr>
            <p:nvPr/>
          </p:nvSpPr>
          <p:spPr bwMode="auto">
            <a:xfrm>
              <a:off x="3535363" y="3135313"/>
              <a:ext cx="219075" cy="138113"/>
            </a:xfrm>
            <a:custGeom>
              <a:avLst/>
              <a:gdLst>
                <a:gd name="T0" fmla="*/ 103 w 103"/>
                <a:gd name="T1" fmla="*/ 62 h 65"/>
                <a:gd name="T2" fmla="*/ 101 w 103"/>
                <a:gd name="T3" fmla="*/ 65 h 65"/>
                <a:gd name="T4" fmla="*/ 3 w 103"/>
                <a:gd name="T5" fmla="*/ 65 h 65"/>
                <a:gd name="T6" fmla="*/ 0 w 103"/>
                <a:gd name="T7" fmla="*/ 62 h 65"/>
                <a:gd name="T8" fmla="*/ 0 w 103"/>
                <a:gd name="T9" fmla="*/ 2 h 65"/>
                <a:gd name="T10" fmla="*/ 3 w 103"/>
                <a:gd name="T11" fmla="*/ 0 h 65"/>
                <a:gd name="T12" fmla="*/ 101 w 103"/>
                <a:gd name="T13" fmla="*/ 0 h 65"/>
                <a:gd name="T14" fmla="*/ 103 w 103"/>
                <a:gd name="T15" fmla="*/ 2 h 65"/>
                <a:gd name="T16" fmla="*/ 103 w 103"/>
                <a:gd name="T17" fmla="*/ 62 h 65"/>
                <a:gd name="T18" fmla="*/ 7 w 103"/>
                <a:gd name="T19" fmla="*/ 56 h 65"/>
                <a:gd name="T20" fmla="*/ 9 w 103"/>
                <a:gd name="T21" fmla="*/ 58 h 65"/>
                <a:gd name="T22" fmla="*/ 94 w 103"/>
                <a:gd name="T23" fmla="*/ 58 h 65"/>
                <a:gd name="T24" fmla="*/ 97 w 103"/>
                <a:gd name="T25" fmla="*/ 56 h 65"/>
                <a:gd name="T26" fmla="*/ 97 w 103"/>
                <a:gd name="T27" fmla="*/ 9 h 65"/>
                <a:gd name="T28" fmla="*/ 94 w 103"/>
                <a:gd name="T29" fmla="*/ 6 h 65"/>
                <a:gd name="T30" fmla="*/ 9 w 103"/>
                <a:gd name="T31" fmla="*/ 6 h 65"/>
                <a:gd name="T32" fmla="*/ 7 w 103"/>
                <a:gd name="T33" fmla="*/ 9 h 65"/>
                <a:gd name="T34" fmla="*/ 7 w 103"/>
                <a:gd name="T35" fmla="*/ 5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65">
                  <a:moveTo>
                    <a:pt x="103" y="62"/>
                  </a:moveTo>
                  <a:cubicBezTo>
                    <a:pt x="103" y="64"/>
                    <a:pt x="102" y="65"/>
                    <a:pt x="101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4"/>
                    <a:pt x="0" y="6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0"/>
                    <a:pt x="103" y="1"/>
                    <a:pt x="103" y="2"/>
                  </a:cubicBezTo>
                  <a:cubicBezTo>
                    <a:pt x="103" y="62"/>
                    <a:pt x="103" y="62"/>
                    <a:pt x="103" y="62"/>
                  </a:cubicBezTo>
                  <a:close/>
                  <a:moveTo>
                    <a:pt x="7" y="56"/>
                  </a:moveTo>
                  <a:cubicBezTo>
                    <a:pt x="7" y="57"/>
                    <a:pt x="8" y="58"/>
                    <a:pt x="9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6" y="58"/>
                    <a:pt x="97" y="57"/>
                    <a:pt x="97" y="56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7" y="7"/>
                    <a:pt x="96" y="6"/>
                    <a:pt x="94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7"/>
                    <a:pt x="7" y="9"/>
                  </a:cubicBezTo>
                  <a:cubicBezTo>
                    <a:pt x="7" y="56"/>
                    <a:pt x="7" y="56"/>
                    <a:pt x="7" y="5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19" name="Freeform 110"/>
          <p:cNvSpPr/>
          <p:nvPr/>
        </p:nvSpPr>
        <p:spPr bwMode="auto">
          <a:xfrm>
            <a:off x="3623704" y="2687211"/>
            <a:ext cx="320387" cy="319304"/>
          </a:xfrm>
          <a:custGeom>
            <a:avLst/>
            <a:gdLst>
              <a:gd name="T0" fmla="*/ 211 w 222"/>
              <a:gd name="T1" fmla="*/ 10 h 221"/>
              <a:gd name="T2" fmla="*/ 175 w 222"/>
              <a:gd name="T3" fmla="*/ 16 h 221"/>
              <a:gd name="T4" fmla="*/ 147 w 222"/>
              <a:gd name="T5" fmla="*/ 42 h 221"/>
              <a:gd name="T6" fmla="*/ 143 w 222"/>
              <a:gd name="T7" fmla="*/ 43 h 221"/>
              <a:gd name="T8" fmla="*/ 55 w 222"/>
              <a:gd name="T9" fmla="*/ 27 h 221"/>
              <a:gd name="T10" fmla="*/ 44 w 222"/>
              <a:gd name="T11" fmla="*/ 31 h 221"/>
              <a:gd name="T12" fmla="*/ 36 w 222"/>
              <a:gd name="T13" fmla="*/ 39 h 221"/>
              <a:gd name="T14" fmla="*/ 37 w 222"/>
              <a:gd name="T15" fmla="*/ 47 h 221"/>
              <a:gd name="T16" fmla="*/ 102 w 222"/>
              <a:gd name="T17" fmla="*/ 81 h 221"/>
              <a:gd name="T18" fmla="*/ 104 w 222"/>
              <a:gd name="T19" fmla="*/ 86 h 221"/>
              <a:gd name="T20" fmla="*/ 65 w 222"/>
              <a:gd name="T21" fmla="*/ 125 h 221"/>
              <a:gd name="T22" fmla="*/ 58 w 222"/>
              <a:gd name="T23" fmla="*/ 127 h 221"/>
              <a:gd name="T24" fmla="*/ 28 w 222"/>
              <a:gd name="T25" fmla="*/ 124 h 221"/>
              <a:gd name="T26" fmla="*/ 16 w 222"/>
              <a:gd name="T27" fmla="*/ 128 h 221"/>
              <a:gd name="T28" fmla="*/ 2 w 222"/>
              <a:gd name="T29" fmla="*/ 142 h 221"/>
              <a:gd name="T30" fmla="*/ 3 w 222"/>
              <a:gd name="T31" fmla="*/ 150 h 221"/>
              <a:gd name="T32" fmla="*/ 53 w 222"/>
              <a:gd name="T33" fmla="*/ 162 h 221"/>
              <a:gd name="T34" fmla="*/ 59 w 222"/>
              <a:gd name="T35" fmla="*/ 168 h 221"/>
              <a:gd name="T36" fmla="*/ 70 w 222"/>
              <a:gd name="T37" fmla="*/ 218 h 221"/>
              <a:gd name="T38" fmla="*/ 79 w 222"/>
              <a:gd name="T39" fmla="*/ 218 h 221"/>
              <a:gd name="T40" fmla="*/ 93 w 222"/>
              <a:gd name="T41" fmla="*/ 205 h 221"/>
              <a:gd name="T42" fmla="*/ 97 w 222"/>
              <a:gd name="T43" fmla="*/ 193 h 221"/>
              <a:gd name="T44" fmla="*/ 93 w 222"/>
              <a:gd name="T45" fmla="*/ 164 h 221"/>
              <a:gd name="T46" fmla="*/ 95 w 222"/>
              <a:gd name="T47" fmla="*/ 158 h 221"/>
              <a:gd name="T48" fmla="*/ 135 w 222"/>
              <a:gd name="T49" fmla="*/ 118 h 221"/>
              <a:gd name="T50" fmla="*/ 140 w 222"/>
              <a:gd name="T51" fmla="*/ 119 h 221"/>
              <a:gd name="T52" fmla="*/ 173 w 222"/>
              <a:gd name="T53" fmla="*/ 184 h 221"/>
              <a:gd name="T54" fmla="*/ 181 w 222"/>
              <a:gd name="T55" fmla="*/ 185 h 221"/>
              <a:gd name="T56" fmla="*/ 189 w 222"/>
              <a:gd name="T57" fmla="*/ 177 h 221"/>
              <a:gd name="T58" fmla="*/ 193 w 222"/>
              <a:gd name="T59" fmla="*/ 165 h 221"/>
              <a:gd name="T60" fmla="*/ 178 w 222"/>
              <a:gd name="T61" fmla="*/ 80 h 221"/>
              <a:gd name="T62" fmla="*/ 179 w 222"/>
              <a:gd name="T63" fmla="*/ 75 h 221"/>
              <a:gd name="T64" fmla="*/ 205 w 222"/>
              <a:gd name="T65" fmla="*/ 47 h 221"/>
              <a:gd name="T66" fmla="*/ 211 w 222"/>
              <a:gd name="T67" fmla="*/ 10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2" h="221">
                <a:moveTo>
                  <a:pt x="211" y="10"/>
                </a:moveTo>
                <a:cubicBezTo>
                  <a:pt x="200" y="0"/>
                  <a:pt x="183" y="8"/>
                  <a:pt x="175" y="16"/>
                </a:cubicBezTo>
                <a:cubicBezTo>
                  <a:pt x="175" y="16"/>
                  <a:pt x="155" y="35"/>
                  <a:pt x="147" y="42"/>
                </a:cubicBezTo>
                <a:cubicBezTo>
                  <a:pt x="145" y="43"/>
                  <a:pt x="143" y="43"/>
                  <a:pt x="143" y="43"/>
                </a:cubicBezTo>
                <a:cubicBezTo>
                  <a:pt x="55" y="27"/>
                  <a:pt x="55" y="27"/>
                  <a:pt x="55" y="27"/>
                </a:cubicBezTo>
                <a:cubicBezTo>
                  <a:pt x="52" y="27"/>
                  <a:pt x="46" y="29"/>
                  <a:pt x="44" y="31"/>
                </a:cubicBezTo>
                <a:cubicBezTo>
                  <a:pt x="36" y="39"/>
                  <a:pt x="36" y="39"/>
                  <a:pt x="36" y="39"/>
                </a:cubicBezTo>
                <a:cubicBezTo>
                  <a:pt x="33" y="42"/>
                  <a:pt x="34" y="45"/>
                  <a:pt x="37" y="47"/>
                </a:cubicBezTo>
                <a:cubicBezTo>
                  <a:pt x="102" y="81"/>
                  <a:pt x="102" y="81"/>
                  <a:pt x="102" y="81"/>
                </a:cubicBezTo>
                <a:cubicBezTo>
                  <a:pt x="102" y="81"/>
                  <a:pt x="107" y="83"/>
                  <a:pt x="104" y="86"/>
                </a:cubicBezTo>
                <a:cubicBezTo>
                  <a:pt x="93" y="96"/>
                  <a:pt x="75" y="115"/>
                  <a:pt x="65" y="125"/>
                </a:cubicBezTo>
                <a:cubicBezTo>
                  <a:pt x="62" y="128"/>
                  <a:pt x="58" y="127"/>
                  <a:pt x="58" y="127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4" y="123"/>
                  <a:pt x="19" y="125"/>
                  <a:pt x="16" y="128"/>
                </a:cubicBezTo>
                <a:cubicBezTo>
                  <a:pt x="2" y="142"/>
                  <a:pt x="2" y="142"/>
                  <a:pt x="2" y="142"/>
                </a:cubicBezTo>
                <a:cubicBezTo>
                  <a:pt x="0" y="144"/>
                  <a:pt x="0" y="148"/>
                  <a:pt x="3" y="150"/>
                </a:cubicBezTo>
                <a:cubicBezTo>
                  <a:pt x="53" y="162"/>
                  <a:pt x="53" y="162"/>
                  <a:pt x="53" y="162"/>
                </a:cubicBezTo>
                <a:cubicBezTo>
                  <a:pt x="56" y="164"/>
                  <a:pt x="57" y="165"/>
                  <a:pt x="59" y="168"/>
                </a:cubicBezTo>
                <a:cubicBezTo>
                  <a:pt x="70" y="218"/>
                  <a:pt x="70" y="218"/>
                  <a:pt x="70" y="218"/>
                </a:cubicBezTo>
                <a:cubicBezTo>
                  <a:pt x="72" y="221"/>
                  <a:pt x="76" y="221"/>
                  <a:pt x="79" y="218"/>
                </a:cubicBezTo>
                <a:cubicBezTo>
                  <a:pt x="93" y="205"/>
                  <a:pt x="93" y="205"/>
                  <a:pt x="93" y="205"/>
                </a:cubicBezTo>
                <a:cubicBezTo>
                  <a:pt x="95" y="202"/>
                  <a:pt x="97" y="197"/>
                  <a:pt x="97" y="193"/>
                </a:cubicBezTo>
                <a:cubicBezTo>
                  <a:pt x="93" y="164"/>
                  <a:pt x="93" y="164"/>
                  <a:pt x="93" y="164"/>
                </a:cubicBezTo>
                <a:cubicBezTo>
                  <a:pt x="93" y="164"/>
                  <a:pt x="93" y="160"/>
                  <a:pt x="95" y="158"/>
                </a:cubicBezTo>
                <a:cubicBezTo>
                  <a:pt x="105" y="148"/>
                  <a:pt x="125" y="129"/>
                  <a:pt x="135" y="118"/>
                </a:cubicBezTo>
                <a:cubicBezTo>
                  <a:pt x="138" y="115"/>
                  <a:pt x="140" y="119"/>
                  <a:pt x="140" y="119"/>
                </a:cubicBezTo>
                <a:cubicBezTo>
                  <a:pt x="173" y="184"/>
                  <a:pt x="173" y="184"/>
                  <a:pt x="173" y="184"/>
                </a:cubicBezTo>
                <a:cubicBezTo>
                  <a:pt x="175" y="187"/>
                  <a:pt x="179" y="188"/>
                  <a:pt x="181" y="185"/>
                </a:cubicBezTo>
                <a:cubicBezTo>
                  <a:pt x="189" y="177"/>
                  <a:pt x="189" y="177"/>
                  <a:pt x="189" y="177"/>
                </a:cubicBezTo>
                <a:cubicBezTo>
                  <a:pt x="192" y="174"/>
                  <a:pt x="194" y="169"/>
                  <a:pt x="193" y="165"/>
                </a:cubicBezTo>
                <a:cubicBezTo>
                  <a:pt x="178" y="80"/>
                  <a:pt x="178" y="80"/>
                  <a:pt x="178" y="80"/>
                </a:cubicBezTo>
                <a:cubicBezTo>
                  <a:pt x="178" y="80"/>
                  <a:pt x="178" y="77"/>
                  <a:pt x="179" y="75"/>
                </a:cubicBezTo>
                <a:cubicBezTo>
                  <a:pt x="186" y="68"/>
                  <a:pt x="205" y="47"/>
                  <a:pt x="205" y="47"/>
                </a:cubicBezTo>
                <a:cubicBezTo>
                  <a:pt x="214" y="39"/>
                  <a:pt x="222" y="20"/>
                  <a:pt x="211" y="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07" name="Freeform 114"/>
          <p:cNvSpPr>
            <a:spLocks noEditPoints="1"/>
          </p:cNvSpPr>
          <p:nvPr/>
        </p:nvSpPr>
        <p:spPr bwMode="auto">
          <a:xfrm>
            <a:off x="5770211" y="2795606"/>
            <a:ext cx="386954" cy="192881"/>
          </a:xfrm>
          <a:custGeom>
            <a:avLst/>
            <a:gdLst>
              <a:gd name="T0" fmla="*/ 171 w 183"/>
              <a:gd name="T1" fmla="*/ 60 h 91"/>
              <a:gd name="T2" fmla="*/ 168 w 183"/>
              <a:gd name="T3" fmla="*/ 60 h 91"/>
              <a:gd name="T4" fmla="*/ 156 w 183"/>
              <a:gd name="T5" fmla="*/ 0 h 91"/>
              <a:gd name="T6" fmla="*/ 15 w 183"/>
              <a:gd name="T7" fmla="*/ 12 h 91"/>
              <a:gd name="T8" fmla="*/ 12 w 183"/>
              <a:gd name="T9" fmla="*/ 60 h 91"/>
              <a:gd name="T10" fmla="*/ 6 w 183"/>
              <a:gd name="T11" fmla="*/ 54 h 91"/>
              <a:gd name="T12" fmla="*/ 0 w 183"/>
              <a:gd name="T13" fmla="*/ 66 h 91"/>
              <a:gd name="T14" fmla="*/ 16 w 183"/>
              <a:gd name="T15" fmla="*/ 72 h 91"/>
              <a:gd name="T16" fmla="*/ 41 w 183"/>
              <a:gd name="T17" fmla="*/ 91 h 91"/>
              <a:gd name="T18" fmla="*/ 63 w 183"/>
              <a:gd name="T19" fmla="*/ 91 h 91"/>
              <a:gd name="T20" fmla="*/ 103 w 183"/>
              <a:gd name="T21" fmla="*/ 78 h 91"/>
              <a:gd name="T22" fmla="*/ 130 w 183"/>
              <a:gd name="T23" fmla="*/ 87 h 91"/>
              <a:gd name="T24" fmla="*/ 158 w 183"/>
              <a:gd name="T25" fmla="*/ 78 h 91"/>
              <a:gd name="T26" fmla="*/ 177 w 183"/>
              <a:gd name="T27" fmla="*/ 72 h 91"/>
              <a:gd name="T28" fmla="*/ 183 w 183"/>
              <a:gd name="T29" fmla="*/ 60 h 91"/>
              <a:gd name="T30" fmla="*/ 41 w 183"/>
              <a:gd name="T31" fmla="*/ 79 h 91"/>
              <a:gd name="T32" fmla="*/ 41 w 183"/>
              <a:gd name="T33" fmla="*/ 69 h 91"/>
              <a:gd name="T34" fmla="*/ 41 w 183"/>
              <a:gd name="T35" fmla="*/ 79 h 91"/>
              <a:gd name="T36" fmla="*/ 58 w 183"/>
              <a:gd name="T37" fmla="*/ 74 h 91"/>
              <a:gd name="T38" fmla="*/ 68 w 183"/>
              <a:gd name="T39" fmla="*/ 74 h 91"/>
              <a:gd name="T40" fmla="*/ 100 w 183"/>
              <a:gd name="T41" fmla="*/ 34 h 91"/>
              <a:gd name="T42" fmla="*/ 28 w 183"/>
              <a:gd name="T43" fmla="*/ 30 h 91"/>
              <a:gd name="T44" fmla="*/ 100 w 183"/>
              <a:gd name="T45" fmla="*/ 26 h 91"/>
              <a:gd name="T46" fmla="*/ 100 w 183"/>
              <a:gd name="T47" fmla="*/ 34 h 91"/>
              <a:gd name="T48" fmla="*/ 32 w 183"/>
              <a:gd name="T49" fmla="*/ 21 h 91"/>
              <a:gd name="T50" fmla="*/ 32 w 183"/>
              <a:gd name="T51" fmla="*/ 13 h 91"/>
              <a:gd name="T52" fmla="*/ 104 w 183"/>
              <a:gd name="T53" fmla="*/ 17 h 91"/>
              <a:gd name="T54" fmla="*/ 119 w 183"/>
              <a:gd name="T55" fmla="*/ 79 h 91"/>
              <a:gd name="T56" fmla="*/ 119 w 183"/>
              <a:gd name="T57" fmla="*/ 69 h 91"/>
              <a:gd name="T58" fmla="*/ 119 w 183"/>
              <a:gd name="T59" fmla="*/ 79 h 91"/>
              <a:gd name="T60" fmla="*/ 137 w 183"/>
              <a:gd name="T61" fmla="*/ 74 h 91"/>
              <a:gd name="T62" fmla="*/ 147 w 183"/>
              <a:gd name="T63" fmla="*/ 74 h 91"/>
              <a:gd name="T64" fmla="*/ 144 w 183"/>
              <a:gd name="T65" fmla="*/ 60 h 91"/>
              <a:gd name="T66" fmla="*/ 114 w 183"/>
              <a:gd name="T67" fmla="*/ 56 h 91"/>
              <a:gd name="T68" fmla="*/ 144 w 183"/>
              <a:gd name="T69" fmla="*/ 52 h 91"/>
              <a:gd name="T70" fmla="*/ 144 w 183"/>
              <a:gd name="T71" fmla="*/ 60 h 91"/>
              <a:gd name="T72" fmla="*/ 118 w 183"/>
              <a:gd name="T73" fmla="*/ 47 h 91"/>
              <a:gd name="T74" fmla="*/ 118 w 183"/>
              <a:gd name="T75" fmla="*/ 39 h 91"/>
              <a:gd name="T76" fmla="*/ 148 w 183"/>
              <a:gd name="T77" fmla="*/ 43 h 91"/>
              <a:gd name="T78" fmla="*/ 144 w 183"/>
              <a:gd name="T79" fmla="*/ 34 h 91"/>
              <a:gd name="T80" fmla="*/ 114 w 183"/>
              <a:gd name="T81" fmla="*/ 30 h 91"/>
              <a:gd name="T82" fmla="*/ 144 w 183"/>
              <a:gd name="T83" fmla="*/ 26 h 91"/>
              <a:gd name="T84" fmla="*/ 144 w 183"/>
              <a:gd name="T85" fmla="*/ 34 h 91"/>
              <a:gd name="T86" fmla="*/ 118 w 183"/>
              <a:gd name="T87" fmla="*/ 21 h 91"/>
              <a:gd name="T88" fmla="*/ 118 w 183"/>
              <a:gd name="T89" fmla="*/ 13 h 91"/>
              <a:gd name="T90" fmla="*/ 148 w 183"/>
              <a:gd name="T91" fmla="*/ 17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83" h="91">
                <a:moveTo>
                  <a:pt x="177" y="54"/>
                </a:moveTo>
                <a:cubicBezTo>
                  <a:pt x="173" y="54"/>
                  <a:pt x="171" y="56"/>
                  <a:pt x="171" y="6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68" y="60"/>
                  <a:pt x="168" y="60"/>
                  <a:pt x="168" y="60"/>
                </a:cubicBezTo>
                <a:cubicBezTo>
                  <a:pt x="168" y="12"/>
                  <a:pt x="168" y="12"/>
                  <a:pt x="168" y="12"/>
                </a:cubicBezTo>
                <a:cubicBezTo>
                  <a:pt x="168" y="6"/>
                  <a:pt x="163" y="0"/>
                  <a:pt x="156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0" y="0"/>
                  <a:pt x="15" y="6"/>
                  <a:pt x="15" y="12"/>
                </a:cubicBezTo>
                <a:cubicBezTo>
                  <a:pt x="15" y="60"/>
                  <a:pt x="15" y="60"/>
                  <a:pt x="15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6"/>
                  <a:pt x="9" y="54"/>
                  <a:pt x="6" y="54"/>
                </a:cubicBezTo>
                <a:cubicBezTo>
                  <a:pt x="3" y="54"/>
                  <a:pt x="0" y="56"/>
                  <a:pt x="0" y="60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9"/>
                  <a:pt x="3" y="72"/>
                  <a:pt x="6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18" y="75"/>
                  <a:pt x="21" y="77"/>
                  <a:pt x="24" y="78"/>
                </a:cubicBezTo>
                <a:cubicBezTo>
                  <a:pt x="26" y="85"/>
                  <a:pt x="33" y="91"/>
                  <a:pt x="41" y="91"/>
                </a:cubicBezTo>
                <a:cubicBezTo>
                  <a:pt x="45" y="91"/>
                  <a:pt x="49" y="89"/>
                  <a:pt x="52" y="87"/>
                </a:cubicBezTo>
                <a:cubicBezTo>
                  <a:pt x="55" y="89"/>
                  <a:pt x="59" y="91"/>
                  <a:pt x="63" y="91"/>
                </a:cubicBezTo>
                <a:cubicBezTo>
                  <a:pt x="71" y="91"/>
                  <a:pt x="78" y="85"/>
                  <a:pt x="80" y="78"/>
                </a:cubicBezTo>
                <a:cubicBezTo>
                  <a:pt x="103" y="78"/>
                  <a:pt x="103" y="78"/>
                  <a:pt x="103" y="78"/>
                </a:cubicBezTo>
                <a:cubicBezTo>
                  <a:pt x="104" y="85"/>
                  <a:pt x="111" y="91"/>
                  <a:pt x="119" y="91"/>
                </a:cubicBezTo>
                <a:cubicBezTo>
                  <a:pt x="124" y="91"/>
                  <a:pt x="127" y="89"/>
                  <a:pt x="130" y="87"/>
                </a:cubicBezTo>
                <a:cubicBezTo>
                  <a:pt x="133" y="89"/>
                  <a:pt x="137" y="91"/>
                  <a:pt x="142" y="91"/>
                </a:cubicBezTo>
                <a:cubicBezTo>
                  <a:pt x="150" y="91"/>
                  <a:pt x="157" y="85"/>
                  <a:pt x="158" y="78"/>
                </a:cubicBezTo>
                <a:cubicBezTo>
                  <a:pt x="162" y="77"/>
                  <a:pt x="165" y="75"/>
                  <a:pt x="166" y="72"/>
                </a:cubicBezTo>
                <a:cubicBezTo>
                  <a:pt x="177" y="72"/>
                  <a:pt x="177" y="72"/>
                  <a:pt x="177" y="72"/>
                </a:cubicBezTo>
                <a:cubicBezTo>
                  <a:pt x="180" y="72"/>
                  <a:pt x="183" y="69"/>
                  <a:pt x="183" y="66"/>
                </a:cubicBezTo>
                <a:cubicBezTo>
                  <a:pt x="183" y="60"/>
                  <a:pt x="183" y="60"/>
                  <a:pt x="183" y="60"/>
                </a:cubicBezTo>
                <a:cubicBezTo>
                  <a:pt x="183" y="56"/>
                  <a:pt x="180" y="54"/>
                  <a:pt x="177" y="54"/>
                </a:cubicBezTo>
                <a:close/>
                <a:moveTo>
                  <a:pt x="41" y="79"/>
                </a:moveTo>
                <a:cubicBezTo>
                  <a:pt x="38" y="79"/>
                  <a:pt x="36" y="77"/>
                  <a:pt x="36" y="74"/>
                </a:cubicBezTo>
                <a:cubicBezTo>
                  <a:pt x="36" y="71"/>
                  <a:pt x="38" y="69"/>
                  <a:pt x="41" y="69"/>
                </a:cubicBezTo>
                <a:cubicBezTo>
                  <a:pt x="44" y="69"/>
                  <a:pt x="46" y="71"/>
                  <a:pt x="46" y="74"/>
                </a:cubicBezTo>
                <a:cubicBezTo>
                  <a:pt x="46" y="77"/>
                  <a:pt x="44" y="79"/>
                  <a:pt x="41" y="79"/>
                </a:cubicBezTo>
                <a:close/>
                <a:moveTo>
                  <a:pt x="63" y="79"/>
                </a:moveTo>
                <a:cubicBezTo>
                  <a:pt x="61" y="79"/>
                  <a:pt x="58" y="77"/>
                  <a:pt x="58" y="74"/>
                </a:cubicBezTo>
                <a:cubicBezTo>
                  <a:pt x="58" y="71"/>
                  <a:pt x="61" y="69"/>
                  <a:pt x="63" y="69"/>
                </a:cubicBezTo>
                <a:cubicBezTo>
                  <a:pt x="66" y="69"/>
                  <a:pt x="68" y="71"/>
                  <a:pt x="68" y="74"/>
                </a:cubicBezTo>
                <a:cubicBezTo>
                  <a:pt x="68" y="77"/>
                  <a:pt x="66" y="79"/>
                  <a:pt x="63" y="79"/>
                </a:cubicBezTo>
                <a:close/>
                <a:moveTo>
                  <a:pt x="100" y="34"/>
                </a:moveTo>
                <a:cubicBezTo>
                  <a:pt x="32" y="34"/>
                  <a:pt x="32" y="34"/>
                  <a:pt x="32" y="34"/>
                </a:cubicBezTo>
                <a:cubicBezTo>
                  <a:pt x="30" y="34"/>
                  <a:pt x="28" y="32"/>
                  <a:pt x="28" y="30"/>
                </a:cubicBezTo>
                <a:cubicBezTo>
                  <a:pt x="28" y="28"/>
                  <a:pt x="30" y="26"/>
                  <a:pt x="32" y="26"/>
                </a:cubicBezTo>
                <a:cubicBezTo>
                  <a:pt x="100" y="26"/>
                  <a:pt x="100" y="26"/>
                  <a:pt x="100" y="26"/>
                </a:cubicBezTo>
                <a:cubicBezTo>
                  <a:pt x="103" y="26"/>
                  <a:pt x="104" y="28"/>
                  <a:pt x="104" y="30"/>
                </a:cubicBezTo>
                <a:cubicBezTo>
                  <a:pt x="104" y="32"/>
                  <a:pt x="103" y="34"/>
                  <a:pt x="100" y="34"/>
                </a:cubicBezTo>
                <a:close/>
                <a:moveTo>
                  <a:pt x="100" y="21"/>
                </a:moveTo>
                <a:cubicBezTo>
                  <a:pt x="32" y="21"/>
                  <a:pt x="32" y="21"/>
                  <a:pt x="32" y="21"/>
                </a:cubicBezTo>
                <a:cubicBezTo>
                  <a:pt x="30" y="21"/>
                  <a:pt x="28" y="19"/>
                  <a:pt x="28" y="17"/>
                </a:cubicBezTo>
                <a:cubicBezTo>
                  <a:pt x="28" y="15"/>
                  <a:pt x="30" y="13"/>
                  <a:pt x="32" y="13"/>
                </a:cubicBezTo>
                <a:cubicBezTo>
                  <a:pt x="100" y="13"/>
                  <a:pt x="100" y="13"/>
                  <a:pt x="100" y="13"/>
                </a:cubicBezTo>
                <a:cubicBezTo>
                  <a:pt x="103" y="13"/>
                  <a:pt x="104" y="15"/>
                  <a:pt x="104" y="17"/>
                </a:cubicBezTo>
                <a:cubicBezTo>
                  <a:pt x="104" y="19"/>
                  <a:pt x="103" y="21"/>
                  <a:pt x="100" y="21"/>
                </a:cubicBezTo>
                <a:close/>
                <a:moveTo>
                  <a:pt x="119" y="79"/>
                </a:moveTo>
                <a:cubicBezTo>
                  <a:pt x="117" y="79"/>
                  <a:pt x="114" y="77"/>
                  <a:pt x="114" y="74"/>
                </a:cubicBezTo>
                <a:cubicBezTo>
                  <a:pt x="114" y="71"/>
                  <a:pt x="116" y="69"/>
                  <a:pt x="119" y="69"/>
                </a:cubicBezTo>
                <a:cubicBezTo>
                  <a:pt x="122" y="69"/>
                  <a:pt x="124" y="71"/>
                  <a:pt x="124" y="74"/>
                </a:cubicBezTo>
                <a:cubicBezTo>
                  <a:pt x="124" y="77"/>
                  <a:pt x="122" y="79"/>
                  <a:pt x="119" y="79"/>
                </a:cubicBezTo>
                <a:close/>
                <a:moveTo>
                  <a:pt x="142" y="79"/>
                </a:moveTo>
                <a:cubicBezTo>
                  <a:pt x="139" y="79"/>
                  <a:pt x="137" y="77"/>
                  <a:pt x="137" y="74"/>
                </a:cubicBezTo>
                <a:cubicBezTo>
                  <a:pt x="137" y="71"/>
                  <a:pt x="139" y="69"/>
                  <a:pt x="142" y="69"/>
                </a:cubicBezTo>
                <a:cubicBezTo>
                  <a:pt x="144" y="69"/>
                  <a:pt x="147" y="71"/>
                  <a:pt x="147" y="74"/>
                </a:cubicBezTo>
                <a:cubicBezTo>
                  <a:pt x="147" y="77"/>
                  <a:pt x="144" y="79"/>
                  <a:pt x="142" y="79"/>
                </a:cubicBezTo>
                <a:close/>
                <a:moveTo>
                  <a:pt x="144" y="60"/>
                </a:moveTo>
                <a:cubicBezTo>
                  <a:pt x="118" y="60"/>
                  <a:pt x="118" y="60"/>
                  <a:pt x="118" y="60"/>
                </a:cubicBezTo>
                <a:cubicBezTo>
                  <a:pt x="116" y="60"/>
                  <a:pt x="114" y="58"/>
                  <a:pt x="114" y="56"/>
                </a:cubicBezTo>
                <a:cubicBezTo>
                  <a:pt x="114" y="53"/>
                  <a:pt x="116" y="52"/>
                  <a:pt x="118" y="52"/>
                </a:cubicBezTo>
                <a:cubicBezTo>
                  <a:pt x="144" y="52"/>
                  <a:pt x="144" y="52"/>
                  <a:pt x="144" y="52"/>
                </a:cubicBezTo>
                <a:cubicBezTo>
                  <a:pt x="146" y="52"/>
                  <a:pt x="148" y="53"/>
                  <a:pt x="148" y="56"/>
                </a:cubicBezTo>
                <a:cubicBezTo>
                  <a:pt x="148" y="58"/>
                  <a:pt x="146" y="60"/>
                  <a:pt x="144" y="60"/>
                </a:cubicBezTo>
                <a:close/>
                <a:moveTo>
                  <a:pt x="144" y="47"/>
                </a:moveTo>
                <a:cubicBezTo>
                  <a:pt x="118" y="47"/>
                  <a:pt x="118" y="47"/>
                  <a:pt x="118" y="47"/>
                </a:cubicBezTo>
                <a:cubicBezTo>
                  <a:pt x="116" y="47"/>
                  <a:pt x="114" y="45"/>
                  <a:pt x="114" y="43"/>
                </a:cubicBezTo>
                <a:cubicBezTo>
                  <a:pt x="114" y="41"/>
                  <a:pt x="116" y="39"/>
                  <a:pt x="118" y="39"/>
                </a:cubicBezTo>
                <a:cubicBezTo>
                  <a:pt x="144" y="39"/>
                  <a:pt x="144" y="39"/>
                  <a:pt x="144" y="39"/>
                </a:cubicBezTo>
                <a:cubicBezTo>
                  <a:pt x="146" y="39"/>
                  <a:pt x="148" y="41"/>
                  <a:pt x="148" y="43"/>
                </a:cubicBezTo>
                <a:cubicBezTo>
                  <a:pt x="148" y="45"/>
                  <a:pt x="146" y="47"/>
                  <a:pt x="144" y="47"/>
                </a:cubicBezTo>
                <a:close/>
                <a:moveTo>
                  <a:pt x="144" y="34"/>
                </a:moveTo>
                <a:cubicBezTo>
                  <a:pt x="118" y="34"/>
                  <a:pt x="118" y="34"/>
                  <a:pt x="118" y="34"/>
                </a:cubicBezTo>
                <a:cubicBezTo>
                  <a:pt x="116" y="34"/>
                  <a:pt x="114" y="32"/>
                  <a:pt x="114" y="30"/>
                </a:cubicBezTo>
                <a:cubicBezTo>
                  <a:pt x="114" y="28"/>
                  <a:pt x="116" y="26"/>
                  <a:pt x="118" y="26"/>
                </a:cubicBezTo>
                <a:cubicBezTo>
                  <a:pt x="144" y="26"/>
                  <a:pt x="144" y="26"/>
                  <a:pt x="144" y="26"/>
                </a:cubicBezTo>
                <a:cubicBezTo>
                  <a:pt x="146" y="26"/>
                  <a:pt x="148" y="28"/>
                  <a:pt x="148" y="30"/>
                </a:cubicBezTo>
                <a:cubicBezTo>
                  <a:pt x="148" y="32"/>
                  <a:pt x="146" y="34"/>
                  <a:pt x="144" y="34"/>
                </a:cubicBezTo>
                <a:close/>
                <a:moveTo>
                  <a:pt x="144" y="21"/>
                </a:moveTo>
                <a:cubicBezTo>
                  <a:pt x="118" y="21"/>
                  <a:pt x="118" y="21"/>
                  <a:pt x="118" y="21"/>
                </a:cubicBezTo>
                <a:cubicBezTo>
                  <a:pt x="116" y="21"/>
                  <a:pt x="114" y="19"/>
                  <a:pt x="114" y="17"/>
                </a:cubicBezTo>
                <a:cubicBezTo>
                  <a:pt x="114" y="15"/>
                  <a:pt x="116" y="13"/>
                  <a:pt x="118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6" y="13"/>
                  <a:pt x="148" y="15"/>
                  <a:pt x="148" y="17"/>
                </a:cubicBezTo>
                <a:cubicBezTo>
                  <a:pt x="148" y="19"/>
                  <a:pt x="146" y="21"/>
                  <a:pt x="144" y="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08" name="Freeform 115"/>
          <p:cNvSpPr>
            <a:spLocks noEditPoints="1"/>
          </p:cNvSpPr>
          <p:nvPr/>
        </p:nvSpPr>
        <p:spPr bwMode="auto">
          <a:xfrm>
            <a:off x="7366756" y="1593112"/>
            <a:ext cx="329804" cy="265510"/>
          </a:xfrm>
          <a:custGeom>
            <a:avLst/>
            <a:gdLst>
              <a:gd name="T0" fmla="*/ 155 w 156"/>
              <a:gd name="T1" fmla="*/ 49 h 125"/>
              <a:gd name="T2" fmla="*/ 152 w 156"/>
              <a:gd name="T3" fmla="*/ 47 h 125"/>
              <a:gd name="T4" fmla="*/ 137 w 156"/>
              <a:gd name="T5" fmla="*/ 47 h 125"/>
              <a:gd name="T6" fmla="*/ 123 w 156"/>
              <a:gd name="T7" fmla="*/ 24 h 125"/>
              <a:gd name="T8" fmla="*/ 103 w 156"/>
              <a:gd name="T9" fmla="*/ 17 h 125"/>
              <a:gd name="T10" fmla="*/ 103 w 156"/>
              <a:gd name="T11" fmla="*/ 6 h 125"/>
              <a:gd name="T12" fmla="*/ 97 w 156"/>
              <a:gd name="T13" fmla="*/ 0 h 125"/>
              <a:gd name="T14" fmla="*/ 59 w 156"/>
              <a:gd name="T15" fmla="*/ 0 h 125"/>
              <a:gd name="T16" fmla="*/ 53 w 156"/>
              <a:gd name="T17" fmla="*/ 6 h 125"/>
              <a:gd name="T18" fmla="*/ 53 w 156"/>
              <a:gd name="T19" fmla="*/ 17 h 125"/>
              <a:gd name="T20" fmla="*/ 33 w 156"/>
              <a:gd name="T21" fmla="*/ 24 h 125"/>
              <a:gd name="T22" fmla="*/ 19 w 156"/>
              <a:gd name="T23" fmla="*/ 47 h 125"/>
              <a:gd name="T24" fmla="*/ 4 w 156"/>
              <a:gd name="T25" fmla="*/ 47 h 125"/>
              <a:gd name="T26" fmla="*/ 1 w 156"/>
              <a:gd name="T27" fmla="*/ 49 h 125"/>
              <a:gd name="T28" fmla="*/ 0 w 156"/>
              <a:gd name="T29" fmla="*/ 52 h 125"/>
              <a:gd name="T30" fmla="*/ 2 w 156"/>
              <a:gd name="T31" fmla="*/ 63 h 125"/>
              <a:gd name="T32" fmla="*/ 6 w 156"/>
              <a:gd name="T33" fmla="*/ 66 h 125"/>
              <a:gd name="T34" fmla="*/ 10 w 156"/>
              <a:gd name="T35" fmla="*/ 66 h 125"/>
              <a:gd name="T36" fmla="*/ 4 w 156"/>
              <a:gd name="T37" fmla="*/ 84 h 125"/>
              <a:gd name="T38" fmla="*/ 12 w 156"/>
              <a:gd name="T39" fmla="*/ 104 h 125"/>
              <a:gd name="T40" fmla="*/ 12 w 156"/>
              <a:gd name="T41" fmla="*/ 104 h 125"/>
              <a:gd name="T42" fmla="*/ 12 w 156"/>
              <a:gd name="T43" fmla="*/ 119 h 125"/>
              <a:gd name="T44" fmla="*/ 18 w 156"/>
              <a:gd name="T45" fmla="*/ 125 h 125"/>
              <a:gd name="T46" fmla="*/ 33 w 156"/>
              <a:gd name="T47" fmla="*/ 125 h 125"/>
              <a:gd name="T48" fmla="*/ 39 w 156"/>
              <a:gd name="T49" fmla="*/ 119 h 125"/>
              <a:gd name="T50" fmla="*/ 39 w 156"/>
              <a:gd name="T51" fmla="*/ 112 h 125"/>
              <a:gd name="T52" fmla="*/ 117 w 156"/>
              <a:gd name="T53" fmla="*/ 112 h 125"/>
              <a:gd name="T54" fmla="*/ 117 w 156"/>
              <a:gd name="T55" fmla="*/ 119 h 125"/>
              <a:gd name="T56" fmla="*/ 123 w 156"/>
              <a:gd name="T57" fmla="*/ 125 h 125"/>
              <a:gd name="T58" fmla="*/ 137 w 156"/>
              <a:gd name="T59" fmla="*/ 125 h 125"/>
              <a:gd name="T60" fmla="*/ 143 w 156"/>
              <a:gd name="T61" fmla="*/ 119 h 125"/>
              <a:gd name="T62" fmla="*/ 143 w 156"/>
              <a:gd name="T63" fmla="*/ 104 h 125"/>
              <a:gd name="T64" fmla="*/ 152 w 156"/>
              <a:gd name="T65" fmla="*/ 84 h 125"/>
              <a:gd name="T66" fmla="*/ 145 w 156"/>
              <a:gd name="T67" fmla="*/ 66 h 125"/>
              <a:gd name="T68" fmla="*/ 150 w 156"/>
              <a:gd name="T69" fmla="*/ 66 h 125"/>
              <a:gd name="T70" fmla="*/ 154 w 156"/>
              <a:gd name="T71" fmla="*/ 63 h 125"/>
              <a:gd name="T72" fmla="*/ 156 w 156"/>
              <a:gd name="T73" fmla="*/ 52 h 125"/>
              <a:gd name="T74" fmla="*/ 155 w 156"/>
              <a:gd name="T75" fmla="*/ 49 h 125"/>
              <a:gd name="T76" fmla="*/ 40 w 156"/>
              <a:gd name="T77" fmla="*/ 34 h 125"/>
              <a:gd name="T78" fmla="*/ 77 w 156"/>
              <a:gd name="T79" fmla="*/ 26 h 125"/>
              <a:gd name="T80" fmla="*/ 78 w 156"/>
              <a:gd name="T81" fmla="*/ 26 h 125"/>
              <a:gd name="T82" fmla="*/ 116 w 156"/>
              <a:gd name="T83" fmla="*/ 34 h 125"/>
              <a:gd name="T84" fmla="*/ 126 w 156"/>
              <a:gd name="T85" fmla="*/ 53 h 125"/>
              <a:gd name="T86" fmla="*/ 29 w 156"/>
              <a:gd name="T87" fmla="*/ 53 h 125"/>
              <a:gd name="T88" fmla="*/ 40 w 156"/>
              <a:gd name="T89" fmla="*/ 34 h 125"/>
              <a:gd name="T90" fmla="*/ 34 w 156"/>
              <a:gd name="T91" fmla="*/ 97 h 125"/>
              <a:gd name="T92" fmla="*/ 22 w 156"/>
              <a:gd name="T93" fmla="*/ 85 h 125"/>
              <a:gd name="T94" fmla="*/ 34 w 156"/>
              <a:gd name="T95" fmla="*/ 73 h 125"/>
              <a:gd name="T96" fmla="*/ 45 w 156"/>
              <a:gd name="T97" fmla="*/ 85 h 125"/>
              <a:gd name="T98" fmla="*/ 34 w 156"/>
              <a:gd name="T99" fmla="*/ 97 h 125"/>
              <a:gd name="T100" fmla="*/ 122 w 156"/>
              <a:gd name="T101" fmla="*/ 97 h 125"/>
              <a:gd name="T102" fmla="*/ 110 w 156"/>
              <a:gd name="T103" fmla="*/ 85 h 125"/>
              <a:gd name="T104" fmla="*/ 122 w 156"/>
              <a:gd name="T105" fmla="*/ 73 h 125"/>
              <a:gd name="T106" fmla="*/ 134 w 156"/>
              <a:gd name="T107" fmla="*/ 85 h 125"/>
              <a:gd name="T108" fmla="*/ 122 w 156"/>
              <a:gd name="T109" fmla="*/ 97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6" h="125">
                <a:moveTo>
                  <a:pt x="155" y="49"/>
                </a:moveTo>
                <a:cubicBezTo>
                  <a:pt x="154" y="48"/>
                  <a:pt x="153" y="47"/>
                  <a:pt x="152" y="47"/>
                </a:cubicBezTo>
                <a:cubicBezTo>
                  <a:pt x="137" y="47"/>
                  <a:pt x="137" y="47"/>
                  <a:pt x="137" y="47"/>
                </a:cubicBezTo>
                <a:cubicBezTo>
                  <a:pt x="133" y="37"/>
                  <a:pt x="128" y="28"/>
                  <a:pt x="123" y="24"/>
                </a:cubicBezTo>
                <a:cubicBezTo>
                  <a:pt x="118" y="21"/>
                  <a:pt x="111" y="18"/>
                  <a:pt x="103" y="17"/>
                </a:cubicBezTo>
                <a:cubicBezTo>
                  <a:pt x="103" y="6"/>
                  <a:pt x="103" y="6"/>
                  <a:pt x="103" y="6"/>
                </a:cubicBezTo>
                <a:cubicBezTo>
                  <a:pt x="103" y="3"/>
                  <a:pt x="100" y="0"/>
                  <a:pt x="9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5" y="0"/>
                  <a:pt x="53" y="3"/>
                  <a:pt x="53" y="6"/>
                </a:cubicBezTo>
                <a:cubicBezTo>
                  <a:pt x="53" y="17"/>
                  <a:pt x="53" y="17"/>
                  <a:pt x="53" y="17"/>
                </a:cubicBezTo>
                <a:cubicBezTo>
                  <a:pt x="45" y="18"/>
                  <a:pt x="38" y="21"/>
                  <a:pt x="33" y="24"/>
                </a:cubicBezTo>
                <a:cubicBezTo>
                  <a:pt x="28" y="28"/>
                  <a:pt x="23" y="37"/>
                  <a:pt x="19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1" y="48"/>
                  <a:pt x="1" y="49"/>
                </a:cubicBezTo>
                <a:cubicBezTo>
                  <a:pt x="0" y="50"/>
                  <a:pt x="0" y="51"/>
                  <a:pt x="0" y="52"/>
                </a:cubicBezTo>
                <a:cubicBezTo>
                  <a:pt x="2" y="63"/>
                  <a:pt x="2" y="63"/>
                  <a:pt x="2" y="63"/>
                </a:cubicBezTo>
                <a:cubicBezTo>
                  <a:pt x="2" y="65"/>
                  <a:pt x="4" y="66"/>
                  <a:pt x="6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6" y="71"/>
                  <a:pt x="4" y="77"/>
                  <a:pt x="4" y="84"/>
                </a:cubicBezTo>
                <a:cubicBezTo>
                  <a:pt x="4" y="92"/>
                  <a:pt x="7" y="99"/>
                  <a:pt x="12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2" y="119"/>
                  <a:pt x="12" y="119"/>
                  <a:pt x="12" y="119"/>
                </a:cubicBezTo>
                <a:cubicBezTo>
                  <a:pt x="12" y="122"/>
                  <a:pt x="15" y="125"/>
                  <a:pt x="18" y="125"/>
                </a:cubicBezTo>
                <a:cubicBezTo>
                  <a:pt x="33" y="125"/>
                  <a:pt x="33" y="125"/>
                  <a:pt x="33" y="125"/>
                </a:cubicBezTo>
                <a:cubicBezTo>
                  <a:pt x="36" y="125"/>
                  <a:pt x="39" y="122"/>
                  <a:pt x="39" y="119"/>
                </a:cubicBezTo>
                <a:cubicBezTo>
                  <a:pt x="39" y="112"/>
                  <a:pt x="39" y="112"/>
                  <a:pt x="39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7" y="122"/>
                  <a:pt x="120" y="125"/>
                  <a:pt x="123" y="125"/>
                </a:cubicBezTo>
                <a:cubicBezTo>
                  <a:pt x="137" y="125"/>
                  <a:pt x="137" y="125"/>
                  <a:pt x="137" y="125"/>
                </a:cubicBezTo>
                <a:cubicBezTo>
                  <a:pt x="140" y="125"/>
                  <a:pt x="143" y="122"/>
                  <a:pt x="143" y="119"/>
                </a:cubicBezTo>
                <a:cubicBezTo>
                  <a:pt x="143" y="104"/>
                  <a:pt x="143" y="104"/>
                  <a:pt x="143" y="104"/>
                </a:cubicBezTo>
                <a:cubicBezTo>
                  <a:pt x="149" y="99"/>
                  <a:pt x="152" y="92"/>
                  <a:pt x="152" y="84"/>
                </a:cubicBezTo>
                <a:cubicBezTo>
                  <a:pt x="152" y="78"/>
                  <a:pt x="149" y="71"/>
                  <a:pt x="145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52" y="66"/>
                  <a:pt x="153" y="65"/>
                  <a:pt x="154" y="63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156" y="51"/>
                  <a:pt x="156" y="50"/>
                  <a:pt x="155" y="49"/>
                </a:cubicBezTo>
                <a:close/>
                <a:moveTo>
                  <a:pt x="40" y="34"/>
                </a:moveTo>
                <a:cubicBezTo>
                  <a:pt x="47" y="29"/>
                  <a:pt x="62" y="26"/>
                  <a:pt x="77" y="26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26"/>
                  <a:pt x="108" y="29"/>
                  <a:pt x="116" y="34"/>
                </a:cubicBezTo>
                <a:cubicBezTo>
                  <a:pt x="119" y="36"/>
                  <a:pt x="123" y="44"/>
                  <a:pt x="126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33" y="44"/>
                  <a:pt x="37" y="36"/>
                  <a:pt x="40" y="34"/>
                </a:cubicBezTo>
                <a:close/>
                <a:moveTo>
                  <a:pt x="34" y="97"/>
                </a:moveTo>
                <a:cubicBezTo>
                  <a:pt x="27" y="97"/>
                  <a:pt x="22" y="92"/>
                  <a:pt x="22" y="85"/>
                </a:cubicBezTo>
                <a:cubicBezTo>
                  <a:pt x="22" y="79"/>
                  <a:pt x="27" y="73"/>
                  <a:pt x="34" y="73"/>
                </a:cubicBezTo>
                <a:cubicBezTo>
                  <a:pt x="40" y="73"/>
                  <a:pt x="45" y="79"/>
                  <a:pt x="45" y="85"/>
                </a:cubicBezTo>
                <a:cubicBezTo>
                  <a:pt x="45" y="92"/>
                  <a:pt x="40" y="97"/>
                  <a:pt x="34" y="97"/>
                </a:cubicBezTo>
                <a:close/>
                <a:moveTo>
                  <a:pt x="122" y="97"/>
                </a:moveTo>
                <a:cubicBezTo>
                  <a:pt x="116" y="97"/>
                  <a:pt x="110" y="92"/>
                  <a:pt x="110" y="85"/>
                </a:cubicBezTo>
                <a:cubicBezTo>
                  <a:pt x="110" y="79"/>
                  <a:pt x="116" y="73"/>
                  <a:pt x="122" y="73"/>
                </a:cubicBezTo>
                <a:cubicBezTo>
                  <a:pt x="129" y="73"/>
                  <a:pt x="134" y="79"/>
                  <a:pt x="134" y="85"/>
                </a:cubicBezTo>
                <a:cubicBezTo>
                  <a:pt x="134" y="92"/>
                  <a:pt x="129" y="97"/>
                  <a:pt x="122" y="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09" name="Freeform 116"/>
          <p:cNvSpPr>
            <a:spLocks noEditPoints="1"/>
          </p:cNvSpPr>
          <p:nvPr/>
        </p:nvSpPr>
        <p:spPr bwMode="auto">
          <a:xfrm>
            <a:off x="7899902" y="2780816"/>
            <a:ext cx="397669" cy="200025"/>
          </a:xfrm>
          <a:custGeom>
            <a:avLst/>
            <a:gdLst>
              <a:gd name="T0" fmla="*/ 187 w 188"/>
              <a:gd name="T1" fmla="*/ 42 h 94"/>
              <a:gd name="T2" fmla="*/ 168 w 188"/>
              <a:gd name="T3" fmla="*/ 12 h 94"/>
              <a:gd name="T4" fmla="*/ 163 w 188"/>
              <a:gd name="T5" fmla="*/ 9 h 94"/>
              <a:gd name="T6" fmla="*/ 138 w 188"/>
              <a:gd name="T7" fmla="*/ 9 h 94"/>
              <a:gd name="T8" fmla="*/ 132 w 188"/>
              <a:gd name="T9" fmla="*/ 15 h 94"/>
              <a:gd name="T10" fmla="*/ 132 w 188"/>
              <a:gd name="T11" fmla="*/ 63 h 94"/>
              <a:gd name="T12" fmla="*/ 112 w 188"/>
              <a:gd name="T13" fmla="*/ 63 h 94"/>
              <a:gd name="T14" fmla="*/ 130 w 188"/>
              <a:gd name="T15" fmla="*/ 34 h 94"/>
              <a:gd name="T16" fmla="*/ 96 w 188"/>
              <a:gd name="T17" fmla="*/ 0 h 94"/>
              <a:gd name="T18" fmla="*/ 34 w 188"/>
              <a:gd name="T19" fmla="*/ 0 h 94"/>
              <a:gd name="T20" fmla="*/ 0 w 188"/>
              <a:gd name="T21" fmla="*/ 34 h 94"/>
              <a:gd name="T22" fmla="*/ 16 w 188"/>
              <a:gd name="T23" fmla="*/ 62 h 94"/>
              <a:gd name="T24" fmla="*/ 14 w 188"/>
              <a:gd name="T25" fmla="*/ 63 h 94"/>
              <a:gd name="T26" fmla="*/ 12 w 188"/>
              <a:gd name="T27" fmla="*/ 63 h 94"/>
              <a:gd name="T28" fmla="*/ 6 w 188"/>
              <a:gd name="T29" fmla="*/ 69 h 94"/>
              <a:gd name="T30" fmla="*/ 11 w 188"/>
              <a:gd name="T31" fmla="*/ 75 h 94"/>
              <a:gd name="T32" fmla="*/ 30 w 188"/>
              <a:gd name="T33" fmla="*/ 94 h 94"/>
              <a:gd name="T34" fmla="*/ 43 w 188"/>
              <a:gd name="T35" fmla="*/ 88 h 94"/>
              <a:gd name="T36" fmla="*/ 55 w 188"/>
              <a:gd name="T37" fmla="*/ 94 h 94"/>
              <a:gd name="T38" fmla="*/ 74 w 188"/>
              <a:gd name="T39" fmla="*/ 75 h 94"/>
              <a:gd name="T40" fmla="*/ 140 w 188"/>
              <a:gd name="T41" fmla="*/ 75 h 94"/>
              <a:gd name="T42" fmla="*/ 159 w 188"/>
              <a:gd name="T43" fmla="*/ 94 h 94"/>
              <a:gd name="T44" fmla="*/ 178 w 188"/>
              <a:gd name="T45" fmla="*/ 75 h 94"/>
              <a:gd name="T46" fmla="*/ 176 w 188"/>
              <a:gd name="T47" fmla="*/ 67 h 94"/>
              <a:gd name="T48" fmla="*/ 186 w 188"/>
              <a:gd name="T49" fmla="*/ 58 h 94"/>
              <a:gd name="T50" fmla="*/ 188 w 188"/>
              <a:gd name="T51" fmla="*/ 53 h 94"/>
              <a:gd name="T52" fmla="*/ 188 w 188"/>
              <a:gd name="T53" fmla="*/ 45 h 94"/>
              <a:gd name="T54" fmla="*/ 187 w 188"/>
              <a:gd name="T55" fmla="*/ 42 h 94"/>
              <a:gd name="T56" fmla="*/ 30 w 188"/>
              <a:gd name="T57" fmla="*/ 81 h 94"/>
              <a:gd name="T58" fmla="*/ 23 w 188"/>
              <a:gd name="T59" fmla="*/ 75 h 94"/>
              <a:gd name="T60" fmla="*/ 30 w 188"/>
              <a:gd name="T61" fmla="*/ 68 h 94"/>
              <a:gd name="T62" fmla="*/ 37 w 188"/>
              <a:gd name="T63" fmla="*/ 75 h 94"/>
              <a:gd name="T64" fmla="*/ 30 w 188"/>
              <a:gd name="T65" fmla="*/ 81 h 94"/>
              <a:gd name="T66" fmla="*/ 56 w 188"/>
              <a:gd name="T67" fmla="*/ 81 h 94"/>
              <a:gd name="T68" fmla="*/ 49 w 188"/>
              <a:gd name="T69" fmla="*/ 75 h 94"/>
              <a:gd name="T70" fmla="*/ 56 w 188"/>
              <a:gd name="T71" fmla="*/ 68 h 94"/>
              <a:gd name="T72" fmla="*/ 62 w 188"/>
              <a:gd name="T73" fmla="*/ 75 h 94"/>
              <a:gd name="T74" fmla="*/ 56 w 188"/>
              <a:gd name="T75" fmla="*/ 81 h 94"/>
              <a:gd name="T76" fmla="*/ 159 w 188"/>
              <a:gd name="T77" fmla="*/ 81 h 94"/>
              <a:gd name="T78" fmla="*/ 152 w 188"/>
              <a:gd name="T79" fmla="*/ 75 h 94"/>
              <a:gd name="T80" fmla="*/ 159 w 188"/>
              <a:gd name="T81" fmla="*/ 68 h 94"/>
              <a:gd name="T82" fmla="*/ 166 w 188"/>
              <a:gd name="T83" fmla="*/ 75 h 94"/>
              <a:gd name="T84" fmla="*/ 159 w 188"/>
              <a:gd name="T85" fmla="*/ 81 h 94"/>
              <a:gd name="T86" fmla="*/ 173 w 188"/>
              <a:gd name="T87" fmla="*/ 41 h 94"/>
              <a:gd name="T88" fmla="*/ 144 w 188"/>
              <a:gd name="T89" fmla="*/ 41 h 94"/>
              <a:gd name="T90" fmla="*/ 142 w 188"/>
              <a:gd name="T91" fmla="*/ 41 h 94"/>
              <a:gd name="T92" fmla="*/ 142 w 188"/>
              <a:gd name="T93" fmla="*/ 19 h 94"/>
              <a:gd name="T94" fmla="*/ 161 w 188"/>
              <a:gd name="T95" fmla="*/ 19 h 94"/>
              <a:gd name="T96" fmla="*/ 176 w 188"/>
              <a:gd name="T97" fmla="*/ 41 h 94"/>
              <a:gd name="T98" fmla="*/ 173 w 188"/>
              <a:gd name="T99" fmla="*/ 41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8" h="94">
                <a:moveTo>
                  <a:pt x="187" y="42"/>
                </a:moveTo>
                <a:cubicBezTo>
                  <a:pt x="168" y="12"/>
                  <a:pt x="168" y="12"/>
                  <a:pt x="168" y="12"/>
                </a:cubicBezTo>
                <a:cubicBezTo>
                  <a:pt x="167" y="10"/>
                  <a:pt x="165" y="9"/>
                  <a:pt x="163" y="9"/>
                </a:cubicBezTo>
                <a:cubicBezTo>
                  <a:pt x="138" y="9"/>
                  <a:pt x="138" y="9"/>
                  <a:pt x="138" y="9"/>
                </a:cubicBezTo>
                <a:cubicBezTo>
                  <a:pt x="134" y="9"/>
                  <a:pt x="132" y="12"/>
                  <a:pt x="132" y="15"/>
                </a:cubicBezTo>
                <a:cubicBezTo>
                  <a:pt x="132" y="63"/>
                  <a:pt x="132" y="63"/>
                  <a:pt x="132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23" y="58"/>
                  <a:pt x="130" y="47"/>
                  <a:pt x="130" y="34"/>
                </a:cubicBezTo>
                <a:cubicBezTo>
                  <a:pt x="130" y="15"/>
                  <a:pt x="115" y="0"/>
                  <a:pt x="96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46"/>
                  <a:pt x="6" y="56"/>
                  <a:pt x="16" y="62"/>
                </a:cubicBezTo>
                <a:cubicBezTo>
                  <a:pt x="15" y="63"/>
                  <a:pt x="15" y="63"/>
                  <a:pt x="14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9" y="63"/>
                  <a:pt x="6" y="66"/>
                  <a:pt x="6" y="69"/>
                </a:cubicBezTo>
                <a:cubicBezTo>
                  <a:pt x="6" y="72"/>
                  <a:pt x="8" y="75"/>
                  <a:pt x="11" y="75"/>
                </a:cubicBezTo>
                <a:cubicBezTo>
                  <a:pt x="11" y="85"/>
                  <a:pt x="20" y="94"/>
                  <a:pt x="30" y="94"/>
                </a:cubicBezTo>
                <a:cubicBezTo>
                  <a:pt x="35" y="94"/>
                  <a:pt x="39" y="92"/>
                  <a:pt x="43" y="88"/>
                </a:cubicBezTo>
                <a:cubicBezTo>
                  <a:pt x="46" y="92"/>
                  <a:pt x="50" y="94"/>
                  <a:pt x="55" y="94"/>
                </a:cubicBezTo>
                <a:cubicBezTo>
                  <a:pt x="66" y="94"/>
                  <a:pt x="74" y="85"/>
                  <a:pt x="74" y="75"/>
                </a:cubicBezTo>
                <a:cubicBezTo>
                  <a:pt x="140" y="75"/>
                  <a:pt x="140" y="75"/>
                  <a:pt x="140" y="75"/>
                </a:cubicBezTo>
                <a:cubicBezTo>
                  <a:pt x="140" y="85"/>
                  <a:pt x="148" y="94"/>
                  <a:pt x="159" y="94"/>
                </a:cubicBezTo>
                <a:cubicBezTo>
                  <a:pt x="169" y="94"/>
                  <a:pt x="178" y="85"/>
                  <a:pt x="178" y="75"/>
                </a:cubicBezTo>
                <a:cubicBezTo>
                  <a:pt x="178" y="72"/>
                  <a:pt x="177" y="69"/>
                  <a:pt x="176" y="67"/>
                </a:cubicBezTo>
                <a:cubicBezTo>
                  <a:pt x="186" y="58"/>
                  <a:pt x="186" y="58"/>
                  <a:pt x="186" y="58"/>
                </a:cubicBezTo>
                <a:cubicBezTo>
                  <a:pt x="188" y="57"/>
                  <a:pt x="188" y="55"/>
                  <a:pt x="188" y="53"/>
                </a:cubicBezTo>
                <a:cubicBezTo>
                  <a:pt x="188" y="45"/>
                  <a:pt x="188" y="45"/>
                  <a:pt x="188" y="45"/>
                </a:cubicBezTo>
                <a:cubicBezTo>
                  <a:pt x="188" y="44"/>
                  <a:pt x="188" y="43"/>
                  <a:pt x="187" y="42"/>
                </a:cubicBezTo>
                <a:close/>
                <a:moveTo>
                  <a:pt x="30" y="81"/>
                </a:moveTo>
                <a:cubicBezTo>
                  <a:pt x="26" y="81"/>
                  <a:pt x="23" y="78"/>
                  <a:pt x="23" y="75"/>
                </a:cubicBezTo>
                <a:cubicBezTo>
                  <a:pt x="23" y="71"/>
                  <a:pt x="26" y="68"/>
                  <a:pt x="30" y="68"/>
                </a:cubicBezTo>
                <a:cubicBezTo>
                  <a:pt x="34" y="68"/>
                  <a:pt x="37" y="71"/>
                  <a:pt x="37" y="75"/>
                </a:cubicBezTo>
                <a:cubicBezTo>
                  <a:pt x="37" y="78"/>
                  <a:pt x="34" y="81"/>
                  <a:pt x="30" y="81"/>
                </a:cubicBezTo>
                <a:close/>
                <a:moveTo>
                  <a:pt x="56" y="81"/>
                </a:moveTo>
                <a:cubicBezTo>
                  <a:pt x="52" y="81"/>
                  <a:pt x="49" y="78"/>
                  <a:pt x="49" y="75"/>
                </a:cubicBezTo>
                <a:cubicBezTo>
                  <a:pt x="49" y="71"/>
                  <a:pt x="52" y="68"/>
                  <a:pt x="56" y="68"/>
                </a:cubicBezTo>
                <a:cubicBezTo>
                  <a:pt x="59" y="68"/>
                  <a:pt x="62" y="71"/>
                  <a:pt x="62" y="75"/>
                </a:cubicBezTo>
                <a:cubicBezTo>
                  <a:pt x="62" y="78"/>
                  <a:pt x="59" y="81"/>
                  <a:pt x="56" y="81"/>
                </a:cubicBezTo>
                <a:close/>
                <a:moveTo>
                  <a:pt x="159" y="81"/>
                </a:moveTo>
                <a:cubicBezTo>
                  <a:pt x="155" y="81"/>
                  <a:pt x="152" y="78"/>
                  <a:pt x="152" y="75"/>
                </a:cubicBezTo>
                <a:cubicBezTo>
                  <a:pt x="152" y="71"/>
                  <a:pt x="155" y="68"/>
                  <a:pt x="159" y="68"/>
                </a:cubicBezTo>
                <a:cubicBezTo>
                  <a:pt x="163" y="68"/>
                  <a:pt x="166" y="71"/>
                  <a:pt x="166" y="75"/>
                </a:cubicBezTo>
                <a:cubicBezTo>
                  <a:pt x="166" y="78"/>
                  <a:pt x="163" y="81"/>
                  <a:pt x="159" y="81"/>
                </a:cubicBezTo>
                <a:close/>
                <a:moveTo>
                  <a:pt x="173" y="41"/>
                </a:moveTo>
                <a:cubicBezTo>
                  <a:pt x="144" y="41"/>
                  <a:pt x="144" y="41"/>
                  <a:pt x="144" y="41"/>
                </a:cubicBezTo>
                <a:cubicBezTo>
                  <a:pt x="142" y="41"/>
                  <a:pt x="142" y="41"/>
                  <a:pt x="142" y="41"/>
                </a:cubicBezTo>
                <a:cubicBezTo>
                  <a:pt x="142" y="19"/>
                  <a:pt x="142" y="19"/>
                  <a:pt x="142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76" y="41"/>
                  <a:pt x="176" y="41"/>
                  <a:pt x="176" y="41"/>
                </a:cubicBezTo>
                <a:lnTo>
                  <a:pt x="173" y="4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10" name="Freeform 117"/>
          <p:cNvSpPr>
            <a:spLocks noEditPoints="1"/>
          </p:cNvSpPr>
          <p:nvPr/>
        </p:nvSpPr>
        <p:spPr bwMode="auto">
          <a:xfrm>
            <a:off x="6226919" y="1586732"/>
            <a:ext cx="419100" cy="355997"/>
          </a:xfrm>
          <a:custGeom>
            <a:avLst/>
            <a:gdLst>
              <a:gd name="T0" fmla="*/ 196 w 198"/>
              <a:gd name="T1" fmla="*/ 79 h 168"/>
              <a:gd name="T2" fmla="*/ 185 w 198"/>
              <a:gd name="T3" fmla="*/ 76 h 168"/>
              <a:gd name="T4" fmla="*/ 122 w 198"/>
              <a:gd name="T5" fmla="*/ 112 h 168"/>
              <a:gd name="T6" fmla="*/ 114 w 198"/>
              <a:gd name="T7" fmla="*/ 106 h 168"/>
              <a:gd name="T8" fmla="*/ 169 w 198"/>
              <a:gd name="T9" fmla="*/ 75 h 168"/>
              <a:gd name="T10" fmla="*/ 173 w 198"/>
              <a:gd name="T11" fmla="*/ 64 h 168"/>
              <a:gd name="T12" fmla="*/ 140 w 198"/>
              <a:gd name="T13" fmla="*/ 5 h 168"/>
              <a:gd name="T14" fmla="*/ 129 w 198"/>
              <a:gd name="T15" fmla="*/ 2 h 168"/>
              <a:gd name="T16" fmla="*/ 70 w 198"/>
              <a:gd name="T17" fmla="*/ 35 h 168"/>
              <a:gd name="T18" fmla="*/ 67 w 198"/>
              <a:gd name="T19" fmla="*/ 46 h 168"/>
              <a:gd name="T20" fmla="*/ 98 w 198"/>
              <a:gd name="T21" fmla="*/ 101 h 168"/>
              <a:gd name="T22" fmla="*/ 97 w 198"/>
              <a:gd name="T23" fmla="*/ 101 h 168"/>
              <a:gd name="T24" fmla="*/ 88 w 198"/>
              <a:gd name="T25" fmla="*/ 102 h 168"/>
              <a:gd name="T26" fmla="*/ 47 w 198"/>
              <a:gd name="T27" fmla="*/ 28 h 168"/>
              <a:gd name="T28" fmla="*/ 40 w 198"/>
              <a:gd name="T29" fmla="*/ 24 h 168"/>
              <a:gd name="T30" fmla="*/ 8 w 198"/>
              <a:gd name="T31" fmla="*/ 22 h 168"/>
              <a:gd name="T32" fmla="*/ 0 w 198"/>
              <a:gd name="T33" fmla="*/ 30 h 168"/>
              <a:gd name="T34" fmla="*/ 7 w 198"/>
              <a:gd name="T35" fmla="*/ 38 h 168"/>
              <a:gd name="T36" fmla="*/ 35 w 198"/>
              <a:gd name="T37" fmla="*/ 40 h 168"/>
              <a:gd name="T38" fmla="*/ 74 w 198"/>
              <a:gd name="T39" fmla="*/ 110 h 168"/>
              <a:gd name="T40" fmla="*/ 64 w 198"/>
              <a:gd name="T41" fmla="*/ 125 h 168"/>
              <a:gd name="T42" fmla="*/ 67 w 198"/>
              <a:gd name="T43" fmla="*/ 151 h 168"/>
              <a:gd name="T44" fmla="*/ 97 w 198"/>
              <a:gd name="T45" fmla="*/ 168 h 168"/>
              <a:gd name="T46" fmla="*/ 113 w 198"/>
              <a:gd name="T47" fmla="*/ 164 h 168"/>
              <a:gd name="T48" fmla="*/ 129 w 198"/>
              <a:gd name="T49" fmla="*/ 144 h 168"/>
              <a:gd name="T50" fmla="*/ 129 w 198"/>
              <a:gd name="T51" fmla="*/ 126 h 168"/>
              <a:gd name="T52" fmla="*/ 193 w 198"/>
              <a:gd name="T53" fmla="*/ 90 h 168"/>
              <a:gd name="T54" fmla="*/ 196 w 198"/>
              <a:gd name="T55" fmla="*/ 79 h 168"/>
              <a:gd name="T56" fmla="*/ 97 w 198"/>
              <a:gd name="T57" fmla="*/ 153 h 168"/>
              <a:gd name="T58" fmla="*/ 79 w 198"/>
              <a:gd name="T59" fmla="*/ 135 h 168"/>
              <a:gd name="T60" fmla="*/ 97 w 198"/>
              <a:gd name="T61" fmla="*/ 117 h 168"/>
              <a:gd name="T62" fmla="*/ 115 w 198"/>
              <a:gd name="T63" fmla="*/ 135 h 168"/>
              <a:gd name="T64" fmla="*/ 97 w 198"/>
              <a:gd name="T65" fmla="*/ 153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8" h="168">
                <a:moveTo>
                  <a:pt x="196" y="79"/>
                </a:moveTo>
                <a:cubicBezTo>
                  <a:pt x="194" y="76"/>
                  <a:pt x="189" y="74"/>
                  <a:pt x="185" y="76"/>
                </a:cubicBezTo>
                <a:cubicBezTo>
                  <a:pt x="122" y="112"/>
                  <a:pt x="122" y="112"/>
                  <a:pt x="122" y="112"/>
                </a:cubicBezTo>
                <a:cubicBezTo>
                  <a:pt x="119" y="109"/>
                  <a:pt x="117" y="107"/>
                  <a:pt x="114" y="106"/>
                </a:cubicBezTo>
                <a:cubicBezTo>
                  <a:pt x="169" y="75"/>
                  <a:pt x="169" y="75"/>
                  <a:pt x="169" y="75"/>
                </a:cubicBezTo>
                <a:cubicBezTo>
                  <a:pt x="173" y="73"/>
                  <a:pt x="175" y="68"/>
                  <a:pt x="173" y="64"/>
                </a:cubicBezTo>
                <a:cubicBezTo>
                  <a:pt x="140" y="5"/>
                  <a:pt x="140" y="5"/>
                  <a:pt x="140" y="5"/>
                </a:cubicBezTo>
                <a:cubicBezTo>
                  <a:pt x="138" y="1"/>
                  <a:pt x="133" y="0"/>
                  <a:pt x="129" y="2"/>
                </a:cubicBezTo>
                <a:cubicBezTo>
                  <a:pt x="70" y="35"/>
                  <a:pt x="70" y="35"/>
                  <a:pt x="70" y="35"/>
                </a:cubicBezTo>
                <a:cubicBezTo>
                  <a:pt x="66" y="37"/>
                  <a:pt x="65" y="42"/>
                  <a:pt x="67" y="46"/>
                </a:cubicBezTo>
                <a:cubicBezTo>
                  <a:pt x="98" y="101"/>
                  <a:pt x="98" y="101"/>
                  <a:pt x="98" y="101"/>
                </a:cubicBezTo>
                <a:cubicBezTo>
                  <a:pt x="97" y="101"/>
                  <a:pt x="97" y="101"/>
                  <a:pt x="97" y="101"/>
                </a:cubicBezTo>
                <a:cubicBezTo>
                  <a:pt x="94" y="101"/>
                  <a:pt x="91" y="101"/>
                  <a:pt x="88" y="102"/>
                </a:cubicBezTo>
                <a:cubicBezTo>
                  <a:pt x="47" y="28"/>
                  <a:pt x="47" y="28"/>
                  <a:pt x="47" y="28"/>
                </a:cubicBezTo>
                <a:cubicBezTo>
                  <a:pt x="45" y="26"/>
                  <a:pt x="43" y="24"/>
                  <a:pt x="40" y="24"/>
                </a:cubicBezTo>
                <a:cubicBezTo>
                  <a:pt x="8" y="22"/>
                  <a:pt x="8" y="22"/>
                  <a:pt x="8" y="22"/>
                </a:cubicBezTo>
                <a:cubicBezTo>
                  <a:pt x="4" y="22"/>
                  <a:pt x="0" y="26"/>
                  <a:pt x="0" y="30"/>
                </a:cubicBezTo>
                <a:cubicBezTo>
                  <a:pt x="0" y="34"/>
                  <a:pt x="3" y="38"/>
                  <a:pt x="7" y="38"/>
                </a:cubicBezTo>
                <a:cubicBezTo>
                  <a:pt x="35" y="40"/>
                  <a:pt x="35" y="40"/>
                  <a:pt x="35" y="40"/>
                </a:cubicBezTo>
                <a:cubicBezTo>
                  <a:pt x="74" y="110"/>
                  <a:pt x="74" y="110"/>
                  <a:pt x="74" y="110"/>
                </a:cubicBezTo>
                <a:cubicBezTo>
                  <a:pt x="69" y="114"/>
                  <a:pt x="66" y="119"/>
                  <a:pt x="64" y="125"/>
                </a:cubicBezTo>
                <a:cubicBezTo>
                  <a:pt x="62" y="134"/>
                  <a:pt x="63" y="143"/>
                  <a:pt x="67" y="151"/>
                </a:cubicBezTo>
                <a:cubicBezTo>
                  <a:pt x="73" y="162"/>
                  <a:pt x="85" y="168"/>
                  <a:pt x="97" y="168"/>
                </a:cubicBezTo>
                <a:cubicBezTo>
                  <a:pt x="103" y="168"/>
                  <a:pt x="108" y="167"/>
                  <a:pt x="113" y="164"/>
                </a:cubicBezTo>
                <a:cubicBezTo>
                  <a:pt x="121" y="160"/>
                  <a:pt x="127" y="153"/>
                  <a:pt x="129" y="144"/>
                </a:cubicBezTo>
                <a:cubicBezTo>
                  <a:pt x="131" y="138"/>
                  <a:pt x="131" y="132"/>
                  <a:pt x="129" y="126"/>
                </a:cubicBezTo>
                <a:cubicBezTo>
                  <a:pt x="193" y="90"/>
                  <a:pt x="193" y="90"/>
                  <a:pt x="193" y="90"/>
                </a:cubicBezTo>
                <a:cubicBezTo>
                  <a:pt x="197" y="88"/>
                  <a:pt x="198" y="83"/>
                  <a:pt x="196" y="79"/>
                </a:cubicBezTo>
                <a:close/>
                <a:moveTo>
                  <a:pt x="97" y="153"/>
                </a:moveTo>
                <a:cubicBezTo>
                  <a:pt x="87" y="153"/>
                  <a:pt x="79" y="145"/>
                  <a:pt x="79" y="135"/>
                </a:cubicBezTo>
                <a:cubicBezTo>
                  <a:pt x="79" y="125"/>
                  <a:pt x="87" y="117"/>
                  <a:pt x="97" y="117"/>
                </a:cubicBezTo>
                <a:cubicBezTo>
                  <a:pt x="107" y="117"/>
                  <a:pt x="115" y="125"/>
                  <a:pt x="115" y="135"/>
                </a:cubicBezTo>
                <a:cubicBezTo>
                  <a:pt x="115" y="145"/>
                  <a:pt x="107" y="153"/>
                  <a:pt x="97" y="1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11" name="Freeform 118"/>
          <p:cNvSpPr>
            <a:spLocks noEditPoints="1"/>
          </p:cNvSpPr>
          <p:nvPr/>
        </p:nvSpPr>
        <p:spPr bwMode="auto">
          <a:xfrm>
            <a:off x="5827284" y="2184777"/>
            <a:ext cx="250031" cy="301229"/>
          </a:xfrm>
          <a:custGeom>
            <a:avLst/>
            <a:gdLst>
              <a:gd name="T0" fmla="*/ 112 w 118"/>
              <a:gd name="T1" fmla="*/ 28 h 142"/>
              <a:gd name="T2" fmla="*/ 118 w 118"/>
              <a:gd name="T3" fmla="*/ 22 h 142"/>
              <a:gd name="T4" fmla="*/ 112 w 118"/>
              <a:gd name="T5" fmla="*/ 16 h 142"/>
              <a:gd name="T6" fmla="*/ 65 w 118"/>
              <a:gd name="T7" fmla="*/ 16 h 142"/>
              <a:gd name="T8" fmla="*/ 65 w 118"/>
              <a:gd name="T9" fmla="*/ 12 h 142"/>
              <a:gd name="T10" fmla="*/ 112 w 118"/>
              <a:gd name="T11" fmla="*/ 12 h 142"/>
              <a:gd name="T12" fmla="*/ 118 w 118"/>
              <a:gd name="T13" fmla="*/ 6 h 142"/>
              <a:gd name="T14" fmla="*/ 112 w 118"/>
              <a:gd name="T15" fmla="*/ 0 h 142"/>
              <a:gd name="T16" fmla="*/ 6 w 118"/>
              <a:gd name="T17" fmla="*/ 0 h 142"/>
              <a:gd name="T18" fmla="*/ 0 w 118"/>
              <a:gd name="T19" fmla="*/ 6 h 142"/>
              <a:gd name="T20" fmla="*/ 6 w 118"/>
              <a:gd name="T21" fmla="*/ 12 h 142"/>
              <a:gd name="T22" fmla="*/ 53 w 118"/>
              <a:gd name="T23" fmla="*/ 12 h 142"/>
              <a:gd name="T24" fmla="*/ 53 w 118"/>
              <a:gd name="T25" fmla="*/ 16 h 142"/>
              <a:gd name="T26" fmla="*/ 6 w 118"/>
              <a:gd name="T27" fmla="*/ 16 h 142"/>
              <a:gd name="T28" fmla="*/ 0 w 118"/>
              <a:gd name="T29" fmla="*/ 22 h 142"/>
              <a:gd name="T30" fmla="*/ 6 w 118"/>
              <a:gd name="T31" fmla="*/ 28 h 142"/>
              <a:gd name="T32" fmla="*/ 53 w 118"/>
              <a:gd name="T33" fmla="*/ 28 h 142"/>
              <a:gd name="T34" fmla="*/ 53 w 118"/>
              <a:gd name="T35" fmla="*/ 38 h 142"/>
              <a:gd name="T36" fmla="*/ 33 w 118"/>
              <a:gd name="T37" fmla="*/ 38 h 142"/>
              <a:gd name="T38" fmla="*/ 27 w 118"/>
              <a:gd name="T39" fmla="*/ 42 h 142"/>
              <a:gd name="T40" fmla="*/ 1 w 118"/>
              <a:gd name="T41" fmla="*/ 99 h 142"/>
              <a:gd name="T42" fmla="*/ 2 w 118"/>
              <a:gd name="T43" fmla="*/ 106 h 142"/>
              <a:gd name="T44" fmla="*/ 28 w 118"/>
              <a:gd name="T45" fmla="*/ 139 h 142"/>
              <a:gd name="T46" fmla="*/ 33 w 118"/>
              <a:gd name="T47" fmla="*/ 142 h 142"/>
              <a:gd name="T48" fmla="*/ 86 w 118"/>
              <a:gd name="T49" fmla="*/ 142 h 142"/>
              <a:gd name="T50" fmla="*/ 90 w 118"/>
              <a:gd name="T51" fmla="*/ 139 h 142"/>
              <a:gd name="T52" fmla="*/ 117 w 118"/>
              <a:gd name="T53" fmla="*/ 106 h 142"/>
              <a:gd name="T54" fmla="*/ 118 w 118"/>
              <a:gd name="T55" fmla="*/ 99 h 142"/>
              <a:gd name="T56" fmla="*/ 91 w 118"/>
              <a:gd name="T57" fmla="*/ 42 h 142"/>
              <a:gd name="T58" fmla="*/ 86 w 118"/>
              <a:gd name="T59" fmla="*/ 38 h 142"/>
              <a:gd name="T60" fmla="*/ 65 w 118"/>
              <a:gd name="T61" fmla="*/ 38 h 142"/>
              <a:gd name="T62" fmla="*/ 65 w 118"/>
              <a:gd name="T63" fmla="*/ 28 h 142"/>
              <a:gd name="T64" fmla="*/ 112 w 118"/>
              <a:gd name="T65" fmla="*/ 28 h 142"/>
              <a:gd name="T66" fmla="*/ 105 w 118"/>
              <a:gd name="T67" fmla="*/ 101 h 142"/>
              <a:gd name="T68" fmla="*/ 13 w 118"/>
              <a:gd name="T69" fmla="*/ 101 h 142"/>
              <a:gd name="T70" fmla="*/ 37 w 118"/>
              <a:gd name="T71" fmla="*/ 50 h 142"/>
              <a:gd name="T72" fmla="*/ 82 w 118"/>
              <a:gd name="T73" fmla="*/ 50 h 142"/>
              <a:gd name="T74" fmla="*/ 105 w 118"/>
              <a:gd name="T75" fmla="*/ 101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8" h="142">
                <a:moveTo>
                  <a:pt x="112" y="28"/>
                </a:moveTo>
                <a:cubicBezTo>
                  <a:pt x="115" y="28"/>
                  <a:pt x="118" y="26"/>
                  <a:pt x="118" y="22"/>
                </a:cubicBezTo>
                <a:cubicBezTo>
                  <a:pt x="118" y="19"/>
                  <a:pt x="115" y="16"/>
                  <a:pt x="112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5" y="12"/>
                  <a:pt x="65" y="12"/>
                  <a:pt x="65" y="12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5" y="12"/>
                  <a:pt x="118" y="9"/>
                  <a:pt x="118" y="6"/>
                </a:cubicBezTo>
                <a:cubicBezTo>
                  <a:pt x="118" y="3"/>
                  <a:pt x="115" y="0"/>
                  <a:pt x="112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"/>
                  <a:pt x="3" y="12"/>
                  <a:pt x="6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6"/>
                  <a:pt x="53" y="16"/>
                  <a:pt x="53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3" y="16"/>
                  <a:pt x="0" y="19"/>
                  <a:pt x="0" y="22"/>
                </a:cubicBezTo>
                <a:cubicBezTo>
                  <a:pt x="0" y="26"/>
                  <a:pt x="3" y="28"/>
                  <a:pt x="6" y="28"/>
                </a:cubicBezTo>
                <a:cubicBezTo>
                  <a:pt x="53" y="28"/>
                  <a:pt x="53" y="28"/>
                  <a:pt x="53" y="28"/>
                </a:cubicBezTo>
                <a:cubicBezTo>
                  <a:pt x="53" y="38"/>
                  <a:pt x="53" y="38"/>
                  <a:pt x="53" y="38"/>
                </a:cubicBezTo>
                <a:cubicBezTo>
                  <a:pt x="33" y="38"/>
                  <a:pt x="33" y="38"/>
                  <a:pt x="33" y="38"/>
                </a:cubicBezTo>
                <a:cubicBezTo>
                  <a:pt x="30" y="38"/>
                  <a:pt x="28" y="39"/>
                  <a:pt x="27" y="42"/>
                </a:cubicBezTo>
                <a:cubicBezTo>
                  <a:pt x="1" y="99"/>
                  <a:pt x="1" y="99"/>
                  <a:pt x="1" y="99"/>
                </a:cubicBezTo>
                <a:cubicBezTo>
                  <a:pt x="0" y="101"/>
                  <a:pt x="0" y="104"/>
                  <a:pt x="2" y="106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9" y="141"/>
                  <a:pt x="31" y="142"/>
                  <a:pt x="33" y="142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7" y="142"/>
                  <a:pt x="89" y="141"/>
                  <a:pt x="90" y="139"/>
                </a:cubicBezTo>
                <a:cubicBezTo>
                  <a:pt x="117" y="106"/>
                  <a:pt x="117" y="106"/>
                  <a:pt x="117" y="106"/>
                </a:cubicBezTo>
                <a:cubicBezTo>
                  <a:pt x="118" y="104"/>
                  <a:pt x="118" y="101"/>
                  <a:pt x="118" y="99"/>
                </a:cubicBezTo>
                <a:cubicBezTo>
                  <a:pt x="91" y="42"/>
                  <a:pt x="91" y="42"/>
                  <a:pt x="91" y="42"/>
                </a:cubicBezTo>
                <a:cubicBezTo>
                  <a:pt x="90" y="39"/>
                  <a:pt x="88" y="38"/>
                  <a:pt x="86" y="38"/>
                </a:cubicBezTo>
                <a:cubicBezTo>
                  <a:pt x="65" y="38"/>
                  <a:pt x="65" y="38"/>
                  <a:pt x="65" y="38"/>
                </a:cubicBezTo>
                <a:cubicBezTo>
                  <a:pt x="65" y="28"/>
                  <a:pt x="65" y="28"/>
                  <a:pt x="65" y="28"/>
                </a:cubicBezTo>
                <a:lnTo>
                  <a:pt x="112" y="28"/>
                </a:lnTo>
                <a:close/>
                <a:moveTo>
                  <a:pt x="105" y="101"/>
                </a:moveTo>
                <a:cubicBezTo>
                  <a:pt x="13" y="101"/>
                  <a:pt x="13" y="101"/>
                  <a:pt x="13" y="101"/>
                </a:cubicBezTo>
                <a:cubicBezTo>
                  <a:pt x="37" y="50"/>
                  <a:pt x="37" y="50"/>
                  <a:pt x="37" y="50"/>
                </a:cubicBezTo>
                <a:cubicBezTo>
                  <a:pt x="82" y="50"/>
                  <a:pt x="82" y="50"/>
                  <a:pt x="82" y="50"/>
                </a:cubicBezTo>
                <a:lnTo>
                  <a:pt x="105" y="10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12" name="Freeform 119"/>
          <p:cNvSpPr>
            <a:spLocks noEditPoints="1"/>
          </p:cNvSpPr>
          <p:nvPr/>
        </p:nvSpPr>
        <p:spPr bwMode="auto">
          <a:xfrm>
            <a:off x="6362970" y="2189540"/>
            <a:ext cx="230981" cy="296466"/>
          </a:xfrm>
          <a:custGeom>
            <a:avLst/>
            <a:gdLst>
              <a:gd name="T0" fmla="*/ 101 w 109"/>
              <a:gd name="T1" fmla="*/ 0 h 140"/>
              <a:gd name="T2" fmla="*/ 8 w 109"/>
              <a:gd name="T3" fmla="*/ 0 h 140"/>
              <a:gd name="T4" fmla="*/ 0 w 109"/>
              <a:gd name="T5" fmla="*/ 8 h 140"/>
              <a:gd name="T6" fmla="*/ 0 w 109"/>
              <a:gd name="T7" fmla="*/ 54 h 140"/>
              <a:gd name="T8" fmla="*/ 0 w 109"/>
              <a:gd name="T9" fmla="*/ 101 h 140"/>
              <a:gd name="T10" fmla="*/ 8 w 109"/>
              <a:gd name="T11" fmla="*/ 109 h 140"/>
              <a:gd name="T12" fmla="*/ 21 w 109"/>
              <a:gd name="T13" fmla="*/ 109 h 140"/>
              <a:gd name="T14" fmla="*/ 14 w 109"/>
              <a:gd name="T15" fmla="*/ 129 h 140"/>
              <a:gd name="T16" fmla="*/ 19 w 109"/>
              <a:gd name="T17" fmla="*/ 139 h 140"/>
              <a:gd name="T18" fmla="*/ 22 w 109"/>
              <a:gd name="T19" fmla="*/ 140 h 140"/>
              <a:gd name="T20" fmla="*/ 29 w 109"/>
              <a:gd name="T21" fmla="*/ 134 h 140"/>
              <a:gd name="T22" fmla="*/ 30 w 109"/>
              <a:gd name="T23" fmla="*/ 132 h 140"/>
              <a:gd name="T24" fmla="*/ 79 w 109"/>
              <a:gd name="T25" fmla="*/ 132 h 140"/>
              <a:gd name="T26" fmla="*/ 80 w 109"/>
              <a:gd name="T27" fmla="*/ 134 h 140"/>
              <a:gd name="T28" fmla="*/ 88 w 109"/>
              <a:gd name="T29" fmla="*/ 140 h 140"/>
              <a:gd name="T30" fmla="*/ 90 w 109"/>
              <a:gd name="T31" fmla="*/ 139 h 140"/>
              <a:gd name="T32" fmla="*/ 95 w 109"/>
              <a:gd name="T33" fmla="*/ 129 h 140"/>
              <a:gd name="T34" fmla="*/ 88 w 109"/>
              <a:gd name="T35" fmla="*/ 109 h 140"/>
              <a:gd name="T36" fmla="*/ 101 w 109"/>
              <a:gd name="T37" fmla="*/ 109 h 140"/>
              <a:gd name="T38" fmla="*/ 109 w 109"/>
              <a:gd name="T39" fmla="*/ 101 h 140"/>
              <a:gd name="T40" fmla="*/ 109 w 109"/>
              <a:gd name="T41" fmla="*/ 54 h 140"/>
              <a:gd name="T42" fmla="*/ 109 w 109"/>
              <a:gd name="T43" fmla="*/ 8 h 140"/>
              <a:gd name="T44" fmla="*/ 101 w 109"/>
              <a:gd name="T45" fmla="*/ 0 h 140"/>
              <a:gd name="T46" fmla="*/ 20 w 109"/>
              <a:gd name="T47" fmla="*/ 77 h 140"/>
              <a:gd name="T48" fmla="*/ 31 w 109"/>
              <a:gd name="T49" fmla="*/ 67 h 140"/>
              <a:gd name="T50" fmla="*/ 42 w 109"/>
              <a:gd name="T51" fmla="*/ 77 h 140"/>
              <a:gd name="T52" fmla="*/ 31 w 109"/>
              <a:gd name="T53" fmla="*/ 88 h 140"/>
              <a:gd name="T54" fmla="*/ 20 w 109"/>
              <a:gd name="T55" fmla="*/ 77 h 140"/>
              <a:gd name="T56" fmla="*/ 36 w 109"/>
              <a:gd name="T57" fmla="*/ 116 h 140"/>
              <a:gd name="T58" fmla="*/ 38 w 109"/>
              <a:gd name="T59" fmla="*/ 109 h 140"/>
              <a:gd name="T60" fmla="*/ 72 w 109"/>
              <a:gd name="T61" fmla="*/ 109 h 140"/>
              <a:gd name="T62" fmla="*/ 74 w 109"/>
              <a:gd name="T63" fmla="*/ 116 h 140"/>
              <a:gd name="T64" fmla="*/ 36 w 109"/>
              <a:gd name="T65" fmla="*/ 116 h 140"/>
              <a:gd name="T66" fmla="*/ 78 w 109"/>
              <a:gd name="T67" fmla="*/ 88 h 140"/>
              <a:gd name="T68" fmla="*/ 68 w 109"/>
              <a:gd name="T69" fmla="*/ 77 h 140"/>
              <a:gd name="T70" fmla="*/ 78 w 109"/>
              <a:gd name="T71" fmla="*/ 67 h 140"/>
              <a:gd name="T72" fmla="*/ 89 w 109"/>
              <a:gd name="T73" fmla="*/ 77 h 140"/>
              <a:gd name="T74" fmla="*/ 78 w 109"/>
              <a:gd name="T75" fmla="*/ 88 h 140"/>
              <a:gd name="T76" fmla="*/ 93 w 109"/>
              <a:gd name="T77" fmla="*/ 46 h 140"/>
              <a:gd name="T78" fmla="*/ 16 w 109"/>
              <a:gd name="T79" fmla="*/ 46 h 140"/>
              <a:gd name="T80" fmla="*/ 16 w 109"/>
              <a:gd name="T81" fmla="*/ 16 h 140"/>
              <a:gd name="T82" fmla="*/ 93 w 109"/>
              <a:gd name="T83" fmla="*/ 16 h 140"/>
              <a:gd name="T84" fmla="*/ 93 w 109"/>
              <a:gd name="T85" fmla="*/ 4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9" h="140">
                <a:moveTo>
                  <a:pt x="101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105"/>
                  <a:pt x="4" y="109"/>
                  <a:pt x="8" y="109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14" y="129"/>
                  <a:pt x="14" y="129"/>
                  <a:pt x="14" y="129"/>
                </a:cubicBezTo>
                <a:cubicBezTo>
                  <a:pt x="13" y="134"/>
                  <a:pt x="15" y="138"/>
                  <a:pt x="19" y="139"/>
                </a:cubicBezTo>
                <a:cubicBezTo>
                  <a:pt x="20" y="140"/>
                  <a:pt x="21" y="140"/>
                  <a:pt x="22" y="140"/>
                </a:cubicBezTo>
                <a:cubicBezTo>
                  <a:pt x="25" y="140"/>
                  <a:pt x="28" y="138"/>
                  <a:pt x="29" y="134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79" y="132"/>
                  <a:pt x="79" y="132"/>
                  <a:pt x="79" y="132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81" y="138"/>
                  <a:pt x="84" y="140"/>
                  <a:pt x="88" y="140"/>
                </a:cubicBezTo>
                <a:cubicBezTo>
                  <a:pt x="89" y="140"/>
                  <a:pt x="90" y="140"/>
                  <a:pt x="90" y="139"/>
                </a:cubicBezTo>
                <a:cubicBezTo>
                  <a:pt x="95" y="138"/>
                  <a:pt x="97" y="134"/>
                  <a:pt x="95" y="129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01" y="109"/>
                  <a:pt x="101" y="109"/>
                  <a:pt x="101" y="109"/>
                </a:cubicBezTo>
                <a:cubicBezTo>
                  <a:pt x="106" y="109"/>
                  <a:pt x="109" y="105"/>
                  <a:pt x="109" y="101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8"/>
                  <a:pt x="109" y="8"/>
                  <a:pt x="109" y="8"/>
                </a:cubicBezTo>
                <a:cubicBezTo>
                  <a:pt x="109" y="3"/>
                  <a:pt x="106" y="0"/>
                  <a:pt x="101" y="0"/>
                </a:cubicBezTo>
                <a:close/>
                <a:moveTo>
                  <a:pt x="20" y="77"/>
                </a:moveTo>
                <a:cubicBezTo>
                  <a:pt x="20" y="71"/>
                  <a:pt x="25" y="67"/>
                  <a:pt x="31" y="67"/>
                </a:cubicBezTo>
                <a:cubicBezTo>
                  <a:pt x="37" y="67"/>
                  <a:pt x="42" y="71"/>
                  <a:pt x="42" y="77"/>
                </a:cubicBezTo>
                <a:cubicBezTo>
                  <a:pt x="42" y="83"/>
                  <a:pt x="37" y="88"/>
                  <a:pt x="31" y="88"/>
                </a:cubicBezTo>
                <a:cubicBezTo>
                  <a:pt x="25" y="88"/>
                  <a:pt x="20" y="83"/>
                  <a:pt x="20" y="77"/>
                </a:cubicBezTo>
                <a:close/>
                <a:moveTo>
                  <a:pt x="36" y="116"/>
                </a:moveTo>
                <a:cubicBezTo>
                  <a:pt x="38" y="109"/>
                  <a:pt x="38" y="109"/>
                  <a:pt x="38" y="109"/>
                </a:cubicBezTo>
                <a:cubicBezTo>
                  <a:pt x="72" y="109"/>
                  <a:pt x="72" y="109"/>
                  <a:pt x="72" y="109"/>
                </a:cubicBezTo>
                <a:cubicBezTo>
                  <a:pt x="74" y="116"/>
                  <a:pt x="74" y="116"/>
                  <a:pt x="74" y="116"/>
                </a:cubicBezTo>
                <a:lnTo>
                  <a:pt x="36" y="116"/>
                </a:lnTo>
                <a:close/>
                <a:moveTo>
                  <a:pt x="78" y="88"/>
                </a:moveTo>
                <a:cubicBezTo>
                  <a:pt x="72" y="88"/>
                  <a:pt x="68" y="83"/>
                  <a:pt x="68" y="77"/>
                </a:cubicBezTo>
                <a:cubicBezTo>
                  <a:pt x="68" y="71"/>
                  <a:pt x="72" y="67"/>
                  <a:pt x="78" y="67"/>
                </a:cubicBezTo>
                <a:cubicBezTo>
                  <a:pt x="84" y="67"/>
                  <a:pt x="89" y="71"/>
                  <a:pt x="89" y="77"/>
                </a:cubicBezTo>
                <a:cubicBezTo>
                  <a:pt x="89" y="83"/>
                  <a:pt x="84" y="88"/>
                  <a:pt x="78" y="88"/>
                </a:cubicBezTo>
                <a:close/>
                <a:moveTo>
                  <a:pt x="93" y="46"/>
                </a:moveTo>
                <a:cubicBezTo>
                  <a:pt x="16" y="46"/>
                  <a:pt x="16" y="46"/>
                  <a:pt x="16" y="46"/>
                </a:cubicBezTo>
                <a:cubicBezTo>
                  <a:pt x="16" y="16"/>
                  <a:pt x="16" y="16"/>
                  <a:pt x="16" y="16"/>
                </a:cubicBezTo>
                <a:cubicBezTo>
                  <a:pt x="93" y="16"/>
                  <a:pt x="93" y="16"/>
                  <a:pt x="93" y="16"/>
                </a:cubicBezTo>
                <a:lnTo>
                  <a:pt x="93" y="4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13" name="Freeform 120"/>
          <p:cNvSpPr>
            <a:spLocks noEditPoints="1"/>
          </p:cNvSpPr>
          <p:nvPr/>
        </p:nvSpPr>
        <p:spPr bwMode="auto">
          <a:xfrm>
            <a:off x="5280467" y="1562304"/>
            <a:ext cx="220266" cy="375047"/>
          </a:xfrm>
          <a:custGeom>
            <a:avLst/>
            <a:gdLst>
              <a:gd name="T0" fmla="*/ 104 w 104"/>
              <a:gd name="T1" fmla="*/ 35 h 177"/>
              <a:gd name="T2" fmla="*/ 98 w 104"/>
              <a:gd name="T3" fmla="*/ 14 h 177"/>
              <a:gd name="T4" fmla="*/ 88 w 104"/>
              <a:gd name="T5" fmla="*/ 6 h 177"/>
              <a:gd name="T6" fmla="*/ 76 w 104"/>
              <a:gd name="T7" fmla="*/ 6 h 177"/>
              <a:gd name="T8" fmla="*/ 28 w 104"/>
              <a:gd name="T9" fmla="*/ 14 h 177"/>
              <a:gd name="T10" fmla="*/ 22 w 104"/>
              <a:gd name="T11" fmla="*/ 0 h 177"/>
              <a:gd name="T12" fmla="*/ 16 w 104"/>
              <a:gd name="T13" fmla="*/ 14 h 177"/>
              <a:gd name="T14" fmla="*/ 0 w 104"/>
              <a:gd name="T15" fmla="*/ 20 h 177"/>
              <a:gd name="T16" fmla="*/ 6 w 104"/>
              <a:gd name="T17" fmla="*/ 41 h 177"/>
              <a:gd name="T18" fmla="*/ 16 w 104"/>
              <a:gd name="T19" fmla="*/ 45 h 177"/>
              <a:gd name="T20" fmla="*/ 0 w 104"/>
              <a:gd name="T21" fmla="*/ 51 h 177"/>
              <a:gd name="T22" fmla="*/ 6 w 104"/>
              <a:gd name="T23" fmla="*/ 71 h 177"/>
              <a:gd name="T24" fmla="*/ 16 w 104"/>
              <a:gd name="T25" fmla="*/ 75 h 177"/>
              <a:gd name="T26" fmla="*/ 0 w 104"/>
              <a:gd name="T27" fmla="*/ 81 h 177"/>
              <a:gd name="T28" fmla="*/ 6 w 104"/>
              <a:gd name="T29" fmla="*/ 102 h 177"/>
              <a:gd name="T30" fmla="*/ 16 w 104"/>
              <a:gd name="T31" fmla="*/ 106 h 177"/>
              <a:gd name="T32" fmla="*/ 0 w 104"/>
              <a:gd name="T33" fmla="*/ 112 h 177"/>
              <a:gd name="T34" fmla="*/ 6 w 104"/>
              <a:gd name="T35" fmla="*/ 133 h 177"/>
              <a:gd name="T36" fmla="*/ 16 w 104"/>
              <a:gd name="T37" fmla="*/ 137 h 177"/>
              <a:gd name="T38" fmla="*/ 0 w 104"/>
              <a:gd name="T39" fmla="*/ 143 h 177"/>
              <a:gd name="T40" fmla="*/ 6 w 104"/>
              <a:gd name="T41" fmla="*/ 163 h 177"/>
              <a:gd name="T42" fmla="*/ 16 w 104"/>
              <a:gd name="T43" fmla="*/ 171 h 177"/>
              <a:gd name="T44" fmla="*/ 28 w 104"/>
              <a:gd name="T45" fmla="*/ 171 h 177"/>
              <a:gd name="T46" fmla="*/ 76 w 104"/>
              <a:gd name="T47" fmla="*/ 163 h 177"/>
              <a:gd name="T48" fmla="*/ 82 w 104"/>
              <a:gd name="T49" fmla="*/ 177 h 177"/>
              <a:gd name="T50" fmla="*/ 88 w 104"/>
              <a:gd name="T51" fmla="*/ 163 h 177"/>
              <a:gd name="T52" fmla="*/ 104 w 104"/>
              <a:gd name="T53" fmla="*/ 157 h 177"/>
              <a:gd name="T54" fmla="*/ 98 w 104"/>
              <a:gd name="T55" fmla="*/ 137 h 177"/>
              <a:gd name="T56" fmla="*/ 88 w 104"/>
              <a:gd name="T57" fmla="*/ 133 h 177"/>
              <a:gd name="T58" fmla="*/ 104 w 104"/>
              <a:gd name="T59" fmla="*/ 127 h 177"/>
              <a:gd name="T60" fmla="*/ 98 w 104"/>
              <a:gd name="T61" fmla="*/ 106 h 177"/>
              <a:gd name="T62" fmla="*/ 88 w 104"/>
              <a:gd name="T63" fmla="*/ 102 h 177"/>
              <a:gd name="T64" fmla="*/ 104 w 104"/>
              <a:gd name="T65" fmla="*/ 96 h 177"/>
              <a:gd name="T66" fmla="*/ 98 w 104"/>
              <a:gd name="T67" fmla="*/ 75 h 177"/>
              <a:gd name="T68" fmla="*/ 88 w 104"/>
              <a:gd name="T69" fmla="*/ 71 h 177"/>
              <a:gd name="T70" fmla="*/ 104 w 104"/>
              <a:gd name="T71" fmla="*/ 65 h 177"/>
              <a:gd name="T72" fmla="*/ 98 w 104"/>
              <a:gd name="T73" fmla="*/ 45 h 177"/>
              <a:gd name="T74" fmla="*/ 88 w 104"/>
              <a:gd name="T75" fmla="*/ 41 h 177"/>
              <a:gd name="T76" fmla="*/ 28 w 104"/>
              <a:gd name="T77" fmla="*/ 137 h 177"/>
              <a:gd name="T78" fmla="*/ 76 w 104"/>
              <a:gd name="T79" fmla="*/ 133 h 177"/>
              <a:gd name="T80" fmla="*/ 28 w 104"/>
              <a:gd name="T81" fmla="*/ 137 h 177"/>
              <a:gd name="T82" fmla="*/ 28 w 104"/>
              <a:gd name="T83" fmla="*/ 102 h 177"/>
              <a:gd name="T84" fmla="*/ 76 w 104"/>
              <a:gd name="T85" fmla="*/ 106 h 177"/>
              <a:gd name="T86" fmla="*/ 28 w 104"/>
              <a:gd name="T87" fmla="*/ 75 h 177"/>
              <a:gd name="T88" fmla="*/ 76 w 104"/>
              <a:gd name="T89" fmla="*/ 71 h 177"/>
              <a:gd name="T90" fmla="*/ 28 w 104"/>
              <a:gd name="T91" fmla="*/ 75 h 177"/>
              <a:gd name="T92" fmla="*/ 28 w 104"/>
              <a:gd name="T93" fmla="*/ 41 h 177"/>
              <a:gd name="T94" fmla="*/ 76 w 104"/>
              <a:gd name="T95" fmla="*/ 45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4" h="177">
                <a:moveTo>
                  <a:pt x="98" y="41"/>
                </a:moveTo>
                <a:cubicBezTo>
                  <a:pt x="101" y="41"/>
                  <a:pt x="104" y="38"/>
                  <a:pt x="104" y="35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4" y="17"/>
                  <a:pt x="101" y="14"/>
                  <a:pt x="9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6"/>
                  <a:pt x="88" y="6"/>
                  <a:pt x="88" y="6"/>
                </a:cubicBezTo>
                <a:cubicBezTo>
                  <a:pt x="88" y="3"/>
                  <a:pt x="85" y="0"/>
                  <a:pt x="82" y="0"/>
                </a:cubicBezTo>
                <a:cubicBezTo>
                  <a:pt x="79" y="0"/>
                  <a:pt x="76" y="3"/>
                  <a:pt x="76" y="6"/>
                </a:cubicBezTo>
                <a:cubicBezTo>
                  <a:pt x="76" y="14"/>
                  <a:pt x="76" y="14"/>
                  <a:pt x="76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3"/>
                  <a:pt x="25" y="0"/>
                  <a:pt x="22" y="0"/>
                </a:cubicBezTo>
                <a:cubicBezTo>
                  <a:pt x="19" y="0"/>
                  <a:pt x="16" y="3"/>
                  <a:pt x="16" y="6"/>
                </a:cubicBezTo>
                <a:cubicBezTo>
                  <a:pt x="16" y="14"/>
                  <a:pt x="16" y="14"/>
                  <a:pt x="1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3" y="14"/>
                  <a:pt x="0" y="17"/>
                  <a:pt x="0" y="20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3" y="41"/>
                  <a:pt x="6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5"/>
                  <a:pt x="16" y="45"/>
                  <a:pt x="16" y="45"/>
                </a:cubicBezTo>
                <a:cubicBezTo>
                  <a:pt x="6" y="45"/>
                  <a:pt x="6" y="45"/>
                  <a:pt x="6" y="45"/>
                </a:cubicBezTo>
                <a:cubicBezTo>
                  <a:pt x="3" y="45"/>
                  <a:pt x="0" y="47"/>
                  <a:pt x="0" y="5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8"/>
                  <a:pt x="3" y="71"/>
                  <a:pt x="6" y="71"/>
                </a:cubicBezTo>
                <a:cubicBezTo>
                  <a:pt x="16" y="71"/>
                  <a:pt x="16" y="71"/>
                  <a:pt x="16" y="71"/>
                </a:cubicBezTo>
                <a:cubicBezTo>
                  <a:pt x="16" y="75"/>
                  <a:pt x="16" y="75"/>
                  <a:pt x="16" y="75"/>
                </a:cubicBezTo>
                <a:cubicBezTo>
                  <a:pt x="6" y="75"/>
                  <a:pt x="6" y="75"/>
                  <a:pt x="6" y="75"/>
                </a:cubicBezTo>
                <a:cubicBezTo>
                  <a:pt x="3" y="75"/>
                  <a:pt x="0" y="78"/>
                  <a:pt x="0" y="81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9"/>
                  <a:pt x="3" y="102"/>
                  <a:pt x="6" y="102"/>
                </a:cubicBezTo>
                <a:cubicBezTo>
                  <a:pt x="16" y="102"/>
                  <a:pt x="16" y="102"/>
                  <a:pt x="16" y="102"/>
                </a:cubicBezTo>
                <a:cubicBezTo>
                  <a:pt x="16" y="106"/>
                  <a:pt x="16" y="106"/>
                  <a:pt x="16" y="106"/>
                </a:cubicBezTo>
                <a:cubicBezTo>
                  <a:pt x="6" y="106"/>
                  <a:pt x="6" y="106"/>
                  <a:pt x="6" y="106"/>
                </a:cubicBezTo>
                <a:cubicBezTo>
                  <a:pt x="3" y="106"/>
                  <a:pt x="0" y="109"/>
                  <a:pt x="0" y="112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30"/>
                  <a:pt x="3" y="133"/>
                  <a:pt x="6" y="133"/>
                </a:cubicBezTo>
                <a:cubicBezTo>
                  <a:pt x="16" y="133"/>
                  <a:pt x="16" y="133"/>
                  <a:pt x="16" y="133"/>
                </a:cubicBezTo>
                <a:cubicBezTo>
                  <a:pt x="16" y="137"/>
                  <a:pt x="16" y="137"/>
                  <a:pt x="16" y="137"/>
                </a:cubicBezTo>
                <a:cubicBezTo>
                  <a:pt x="6" y="137"/>
                  <a:pt x="6" y="137"/>
                  <a:pt x="6" y="137"/>
                </a:cubicBezTo>
                <a:cubicBezTo>
                  <a:pt x="3" y="137"/>
                  <a:pt x="0" y="139"/>
                  <a:pt x="0" y="143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60"/>
                  <a:pt x="3" y="163"/>
                  <a:pt x="6" y="163"/>
                </a:cubicBezTo>
                <a:cubicBezTo>
                  <a:pt x="16" y="163"/>
                  <a:pt x="16" y="163"/>
                  <a:pt x="16" y="163"/>
                </a:cubicBezTo>
                <a:cubicBezTo>
                  <a:pt x="16" y="171"/>
                  <a:pt x="16" y="171"/>
                  <a:pt x="16" y="171"/>
                </a:cubicBezTo>
                <a:cubicBezTo>
                  <a:pt x="16" y="175"/>
                  <a:pt x="19" y="177"/>
                  <a:pt x="22" y="177"/>
                </a:cubicBezTo>
                <a:cubicBezTo>
                  <a:pt x="25" y="177"/>
                  <a:pt x="28" y="175"/>
                  <a:pt x="28" y="171"/>
                </a:cubicBezTo>
                <a:cubicBezTo>
                  <a:pt x="28" y="163"/>
                  <a:pt x="28" y="163"/>
                  <a:pt x="28" y="163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76" y="171"/>
                  <a:pt x="76" y="171"/>
                  <a:pt x="76" y="171"/>
                </a:cubicBezTo>
                <a:cubicBezTo>
                  <a:pt x="76" y="175"/>
                  <a:pt x="79" y="177"/>
                  <a:pt x="82" y="177"/>
                </a:cubicBezTo>
                <a:cubicBezTo>
                  <a:pt x="85" y="177"/>
                  <a:pt x="88" y="175"/>
                  <a:pt x="88" y="171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98" y="163"/>
                  <a:pt x="98" y="163"/>
                  <a:pt x="98" y="163"/>
                </a:cubicBezTo>
                <a:cubicBezTo>
                  <a:pt x="101" y="163"/>
                  <a:pt x="104" y="160"/>
                  <a:pt x="104" y="157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39"/>
                  <a:pt x="101" y="137"/>
                  <a:pt x="98" y="137"/>
                </a:cubicBezTo>
                <a:cubicBezTo>
                  <a:pt x="88" y="137"/>
                  <a:pt x="88" y="137"/>
                  <a:pt x="88" y="137"/>
                </a:cubicBezTo>
                <a:cubicBezTo>
                  <a:pt x="88" y="133"/>
                  <a:pt x="88" y="133"/>
                  <a:pt x="88" y="133"/>
                </a:cubicBezTo>
                <a:cubicBezTo>
                  <a:pt x="98" y="133"/>
                  <a:pt x="98" y="133"/>
                  <a:pt x="98" y="133"/>
                </a:cubicBezTo>
                <a:cubicBezTo>
                  <a:pt x="101" y="133"/>
                  <a:pt x="104" y="130"/>
                  <a:pt x="104" y="127"/>
                </a:cubicBezTo>
                <a:cubicBezTo>
                  <a:pt x="104" y="112"/>
                  <a:pt x="104" y="112"/>
                  <a:pt x="104" y="112"/>
                </a:cubicBezTo>
                <a:cubicBezTo>
                  <a:pt x="104" y="109"/>
                  <a:pt x="101" y="106"/>
                  <a:pt x="98" y="106"/>
                </a:cubicBezTo>
                <a:cubicBezTo>
                  <a:pt x="88" y="106"/>
                  <a:pt x="88" y="106"/>
                  <a:pt x="88" y="106"/>
                </a:cubicBezTo>
                <a:cubicBezTo>
                  <a:pt x="88" y="102"/>
                  <a:pt x="88" y="102"/>
                  <a:pt x="88" y="102"/>
                </a:cubicBezTo>
                <a:cubicBezTo>
                  <a:pt x="98" y="102"/>
                  <a:pt x="98" y="102"/>
                  <a:pt x="98" y="102"/>
                </a:cubicBezTo>
                <a:cubicBezTo>
                  <a:pt x="101" y="102"/>
                  <a:pt x="104" y="99"/>
                  <a:pt x="104" y="96"/>
                </a:cubicBezTo>
                <a:cubicBezTo>
                  <a:pt x="104" y="81"/>
                  <a:pt x="104" y="81"/>
                  <a:pt x="104" y="81"/>
                </a:cubicBezTo>
                <a:cubicBezTo>
                  <a:pt x="104" y="78"/>
                  <a:pt x="101" y="75"/>
                  <a:pt x="98" y="75"/>
                </a:cubicBezTo>
                <a:cubicBezTo>
                  <a:pt x="88" y="75"/>
                  <a:pt x="88" y="75"/>
                  <a:pt x="88" y="75"/>
                </a:cubicBezTo>
                <a:cubicBezTo>
                  <a:pt x="88" y="71"/>
                  <a:pt x="88" y="71"/>
                  <a:pt x="88" y="71"/>
                </a:cubicBezTo>
                <a:cubicBezTo>
                  <a:pt x="98" y="71"/>
                  <a:pt x="98" y="71"/>
                  <a:pt x="98" y="71"/>
                </a:cubicBezTo>
                <a:cubicBezTo>
                  <a:pt x="101" y="71"/>
                  <a:pt x="104" y="68"/>
                  <a:pt x="104" y="65"/>
                </a:cubicBezTo>
                <a:cubicBezTo>
                  <a:pt x="104" y="51"/>
                  <a:pt x="104" y="51"/>
                  <a:pt x="104" y="51"/>
                </a:cubicBezTo>
                <a:cubicBezTo>
                  <a:pt x="104" y="47"/>
                  <a:pt x="101" y="45"/>
                  <a:pt x="98" y="45"/>
                </a:cubicBezTo>
                <a:cubicBezTo>
                  <a:pt x="88" y="45"/>
                  <a:pt x="88" y="45"/>
                  <a:pt x="88" y="45"/>
                </a:cubicBezTo>
                <a:cubicBezTo>
                  <a:pt x="88" y="41"/>
                  <a:pt x="88" y="41"/>
                  <a:pt x="88" y="41"/>
                </a:cubicBezTo>
                <a:lnTo>
                  <a:pt x="98" y="41"/>
                </a:lnTo>
                <a:close/>
                <a:moveTo>
                  <a:pt x="28" y="137"/>
                </a:moveTo>
                <a:cubicBezTo>
                  <a:pt x="28" y="133"/>
                  <a:pt x="28" y="133"/>
                  <a:pt x="28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6" y="137"/>
                  <a:pt x="76" y="137"/>
                  <a:pt x="76" y="137"/>
                </a:cubicBezTo>
                <a:lnTo>
                  <a:pt x="28" y="137"/>
                </a:lnTo>
                <a:close/>
                <a:moveTo>
                  <a:pt x="28" y="106"/>
                </a:moveTo>
                <a:cubicBezTo>
                  <a:pt x="28" y="102"/>
                  <a:pt x="28" y="102"/>
                  <a:pt x="28" y="102"/>
                </a:cubicBezTo>
                <a:cubicBezTo>
                  <a:pt x="76" y="102"/>
                  <a:pt x="76" y="102"/>
                  <a:pt x="76" y="102"/>
                </a:cubicBezTo>
                <a:cubicBezTo>
                  <a:pt x="76" y="106"/>
                  <a:pt x="76" y="106"/>
                  <a:pt x="76" y="106"/>
                </a:cubicBezTo>
                <a:lnTo>
                  <a:pt x="28" y="106"/>
                </a:lnTo>
                <a:close/>
                <a:moveTo>
                  <a:pt x="28" y="75"/>
                </a:moveTo>
                <a:cubicBezTo>
                  <a:pt x="28" y="71"/>
                  <a:pt x="28" y="71"/>
                  <a:pt x="28" y="71"/>
                </a:cubicBezTo>
                <a:cubicBezTo>
                  <a:pt x="76" y="71"/>
                  <a:pt x="76" y="71"/>
                  <a:pt x="76" y="71"/>
                </a:cubicBezTo>
                <a:cubicBezTo>
                  <a:pt x="76" y="75"/>
                  <a:pt x="76" y="75"/>
                  <a:pt x="76" y="75"/>
                </a:cubicBezTo>
                <a:lnTo>
                  <a:pt x="28" y="75"/>
                </a:lnTo>
                <a:close/>
                <a:moveTo>
                  <a:pt x="28" y="45"/>
                </a:moveTo>
                <a:cubicBezTo>
                  <a:pt x="28" y="41"/>
                  <a:pt x="28" y="41"/>
                  <a:pt x="28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76" y="45"/>
                  <a:pt x="76" y="45"/>
                  <a:pt x="76" y="45"/>
                </a:cubicBezTo>
                <a:lnTo>
                  <a:pt x="28" y="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14" name="Freeform 121"/>
          <p:cNvSpPr>
            <a:spLocks noEditPoints="1"/>
          </p:cNvSpPr>
          <p:nvPr/>
        </p:nvSpPr>
        <p:spPr bwMode="auto">
          <a:xfrm>
            <a:off x="5187919" y="3868460"/>
            <a:ext cx="345281" cy="170260"/>
          </a:xfrm>
          <a:custGeom>
            <a:avLst/>
            <a:gdLst>
              <a:gd name="T0" fmla="*/ 157 w 163"/>
              <a:gd name="T1" fmla="*/ 21 h 80"/>
              <a:gd name="T2" fmla="*/ 163 w 163"/>
              <a:gd name="T3" fmla="*/ 15 h 80"/>
              <a:gd name="T4" fmla="*/ 157 w 163"/>
              <a:gd name="T5" fmla="*/ 9 h 80"/>
              <a:gd name="T6" fmla="*/ 123 w 163"/>
              <a:gd name="T7" fmla="*/ 9 h 80"/>
              <a:gd name="T8" fmla="*/ 123 w 163"/>
              <a:gd name="T9" fmla="*/ 6 h 80"/>
              <a:gd name="T10" fmla="*/ 117 w 163"/>
              <a:gd name="T11" fmla="*/ 0 h 80"/>
              <a:gd name="T12" fmla="*/ 48 w 163"/>
              <a:gd name="T13" fmla="*/ 0 h 80"/>
              <a:gd name="T14" fmla="*/ 42 w 163"/>
              <a:gd name="T15" fmla="*/ 6 h 80"/>
              <a:gd name="T16" fmla="*/ 42 w 163"/>
              <a:gd name="T17" fmla="*/ 25 h 80"/>
              <a:gd name="T18" fmla="*/ 23 w 163"/>
              <a:gd name="T19" fmla="*/ 25 h 80"/>
              <a:gd name="T20" fmla="*/ 18 w 163"/>
              <a:gd name="T21" fmla="*/ 28 h 80"/>
              <a:gd name="T22" fmla="*/ 1 w 163"/>
              <a:gd name="T23" fmla="*/ 53 h 80"/>
              <a:gd name="T24" fmla="*/ 1 w 163"/>
              <a:gd name="T25" fmla="*/ 59 h 80"/>
              <a:gd name="T26" fmla="*/ 6 w 163"/>
              <a:gd name="T27" fmla="*/ 63 h 80"/>
              <a:gd name="T28" fmla="*/ 7 w 163"/>
              <a:gd name="T29" fmla="*/ 63 h 80"/>
              <a:gd name="T30" fmla="*/ 25 w 163"/>
              <a:gd name="T31" fmla="*/ 80 h 80"/>
              <a:gd name="T32" fmla="*/ 37 w 163"/>
              <a:gd name="T33" fmla="*/ 75 h 80"/>
              <a:gd name="T34" fmla="*/ 49 w 163"/>
              <a:gd name="T35" fmla="*/ 80 h 80"/>
              <a:gd name="T36" fmla="*/ 62 w 163"/>
              <a:gd name="T37" fmla="*/ 75 h 80"/>
              <a:gd name="T38" fmla="*/ 74 w 163"/>
              <a:gd name="T39" fmla="*/ 80 h 80"/>
              <a:gd name="T40" fmla="*/ 86 w 163"/>
              <a:gd name="T41" fmla="*/ 75 h 80"/>
              <a:gd name="T42" fmla="*/ 99 w 163"/>
              <a:gd name="T43" fmla="*/ 80 h 80"/>
              <a:gd name="T44" fmla="*/ 111 w 163"/>
              <a:gd name="T45" fmla="*/ 75 h 80"/>
              <a:gd name="T46" fmla="*/ 123 w 163"/>
              <a:gd name="T47" fmla="*/ 80 h 80"/>
              <a:gd name="T48" fmla="*/ 141 w 163"/>
              <a:gd name="T49" fmla="*/ 62 h 80"/>
              <a:gd name="T50" fmla="*/ 141 w 163"/>
              <a:gd name="T51" fmla="*/ 62 h 80"/>
              <a:gd name="T52" fmla="*/ 143 w 163"/>
              <a:gd name="T53" fmla="*/ 60 h 80"/>
              <a:gd name="T54" fmla="*/ 160 w 163"/>
              <a:gd name="T55" fmla="*/ 34 h 80"/>
              <a:gd name="T56" fmla="*/ 160 w 163"/>
              <a:gd name="T57" fmla="*/ 28 h 80"/>
              <a:gd name="T58" fmla="*/ 155 w 163"/>
              <a:gd name="T59" fmla="*/ 25 h 80"/>
              <a:gd name="T60" fmla="*/ 123 w 163"/>
              <a:gd name="T61" fmla="*/ 25 h 80"/>
              <a:gd name="T62" fmla="*/ 123 w 163"/>
              <a:gd name="T63" fmla="*/ 21 h 80"/>
              <a:gd name="T64" fmla="*/ 157 w 163"/>
              <a:gd name="T65" fmla="*/ 21 h 80"/>
              <a:gd name="T66" fmla="*/ 25 w 163"/>
              <a:gd name="T67" fmla="*/ 68 h 80"/>
              <a:gd name="T68" fmla="*/ 19 w 163"/>
              <a:gd name="T69" fmla="*/ 62 h 80"/>
              <a:gd name="T70" fmla="*/ 25 w 163"/>
              <a:gd name="T71" fmla="*/ 56 h 80"/>
              <a:gd name="T72" fmla="*/ 30 w 163"/>
              <a:gd name="T73" fmla="*/ 62 h 80"/>
              <a:gd name="T74" fmla="*/ 25 w 163"/>
              <a:gd name="T75" fmla="*/ 68 h 80"/>
              <a:gd name="T76" fmla="*/ 49 w 163"/>
              <a:gd name="T77" fmla="*/ 68 h 80"/>
              <a:gd name="T78" fmla="*/ 43 w 163"/>
              <a:gd name="T79" fmla="*/ 62 h 80"/>
              <a:gd name="T80" fmla="*/ 49 w 163"/>
              <a:gd name="T81" fmla="*/ 56 h 80"/>
              <a:gd name="T82" fmla="*/ 55 w 163"/>
              <a:gd name="T83" fmla="*/ 62 h 80"/>
              <a:gd name="T84" fmla="*/ 49 w 163"/>
              <a:gd name="T85" fmla="*/ 68 h 80"/>
              <a:gd name="T86" fmla="*/ 74 w 163"/>
              <a:gd name="T87" fmla="*/ 68 h 80"/>
              <a:gd name="T88" fmla="*/ 68 w 163"/>
              <a:gd name="T89" fmla="*/ 62 h 80"/>
              <a:gd name="T90" fmla="*/ 74 w 163"/>
              <a:gd name="T91" fmla="*/ 56 h 80"/>
              <a:gd name="T92" fmla="*/ 80 w 163"/>
              <a:gd name="T93" fmla="*/ 62 h 80"/>
              <a:gd name="T94" fmla="*/ 74 w 163"/>
              <a:gd name="T95" fmla="*/ 68 h 80"/>
              <a:gd name="T96" fmla="*/ 98 w 163"/>
              <a:gd name="T97" fmla="*/ 68 h 80"/>
              <a:gd name="T98" fmla="*/ 93 w 163"/>
              <a:gd name="T99" fmla="*/ 62 h 80"/>
              <a:gd name="T100" fmla="*/ 98 w 163"/>
              <a:gd name="T101" fmla="*/ 56 h 80"/>
              <a:gd name="T102" fmla="*/ 104 w 163"/>
              <a:gd name="T103" fmla="*/ 62 h 80"/>
              <a:gd name="T104" fmla="*/ 98 w 163"/>
              <a:gd name="T105" fmla="*/ 68 h 80"/>
              <a:gd name="T106" fmla="*/ 123 w 163"/>
              <a:gd name="T107" fmla="*/ 68 h 80"/>
              <a:gd name="T108" fmla="*/ 117 w 163"/>
              <a:gd name="T109" fmla="*/ 62 h 80"/>
              <a:gd name="T110" fmla="*/ 123 w 163"/>
              <a:gd name="T111" fmla="*/ 56 h 80"/>
              <a:gd name="T112" fmla="*/ 129 w 163"/>
              <a:gd name="T113" fmla="*/ 62 h 80"/>
              <a:gd name="T114" fmla="*/ 123 w 163"/>
              <a:gd name="T115" fmla="*/ 68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3" h="80">
                <a:moveTo>
                  <a:pt x="157" y="21"/>
                </a:moveTo>
                <a:cubicBezTo>
                  <a:pt x="161" y="21"/>
                  <a:pt x="163" y="19"/>
                  <a:pt x="163" y="15"/>
                </a:cubicBezTo>
                <a:cubicBezTo>
                  <a:pt x="163" y="12"/>
                  <a:pt x="161" y="9"/>
                  <a:pt x="157" y="9"/>
                </a:cubicBezTo>
                <a:cubicBezTo>
                  <a:pt x="123" y="9"/>
                  <a:pt x="123" y="9"/>
                  <a:pt x="123" y="9"/>
                </a:cubicBezTo>
                <a:cubicBezTo>
                  <a:pt x="123" y="6"/>
                  <a:pt x="123" y="6"/>
                  <a:pt x="123" y="6"/>
                </a:cubicBezTo>
                <a:cubicBezTo>
                  <a:pt x="123" y="3"/>
                  <a:pt x="120" y="0"/>
                  <a:pt x="11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5" y="0"/>
                  <a:pt x="42" y="3"/>
                  <a:pt x="42" y="6"/>
                </a:cubicBezTo>
                <a:cubicBezTo>
                  <a:pt x="42" y="25"/>
                  <a:pt x="42" y="25"/>
                  <a:pt x="42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1" y="25"/>
                  <a:pt x="19" y="26"/>
                  <a:pt x="18" y="28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5"/>
                  <a:pt x="0" y="57"/>
                  <a:pt x="1" y="59"/>
                </a:cubicBezTo>
                <a:cubicBezTo>
                  <a:pt x="2" y="61"/>
                  <a:pt x="4" y="63"/>
                  <a:pt x="6" y="63"/>
                </a:cubicBezTo>
                <a:cubicBezTo>
                  <a:pt x="7" y="63"/>
                  <a:pt x="7" y="63"/>
                  <a:pt x="7" y="63"/>
                </a:cubicBezTo>
                <a:cubicBezTo>
                  <a:pt x="7" y="72"/>
                  <a:pt x="15" y="80"/>
                  <a:pt x="25" y="80"/>
                </a:cubicBezTo>
                <a:cubicBezTo>
                  <a:pt x="29" y="80"/>
                  <a:pt x="34" y="78"/>
                  <a:pt x="37" y="75"/>
                </a:cubicBezTo>
                <a:cubicBezTo>
                  <a:pt x="40" y="78"/>
                  <a:pt x="44" y="80"/>
                  <a:pt x="49" y="80"/>
                </a:cubicBezTo>
                <a:cubicBezTo>
                  <a:pt x="54" y="80"/>
                  <a:pt x="58" y="78"/>
                  <a:pt x="62" y="75"/>
                </a:cubicBezTo>
                <a:cubicBezTo>
                  <a:pt x="65" y="78"/>
                  <a:pt x="69" y="80"/>
                  <a:pt x="74" y="80"/>
                </a:cubicBezTo>
                <a:cubicBezTo>
                  <a:pt x="79" y="80"/>
                  <a:pt x="83" y="78"/>
                  <a:pt x="86" y="75"/>
                </a:cubicBezTo>
                <a:cubicBezTo>
                  <a:pt x="89" y="78"/>
                  <a:pt x="94" y="80"/>
                  <a:pt x="99" y="80"/>
                </a:cubicBezTo>
                <a:cubicBezTo>
                  <a:pt x="103" y="80"/>
                  <a:pt x="108" y="78"/>
                  <a:pt x="111" y="75"/>
                </a:cubicBezTo>
                <a:cubicBezTo>
                  <a:pt x="114" y="78"/>
                  <a:pt x="118" y="80"/>
                  <a:pt x="123" y="80"/>
                </a:cubicBezTo>
                <a:cubicBezTo>
                  <a:pt x="133" y="80"/>
                  <a:pt x="141" y="72"/>
                  <a:pt x="141" y="62"/>
                </a:cubicBezTo>
                <a:cubicBezTo>
                  <a:pt x="141" y="62"/>
                  <a:pt x="141" y="62"/>
                  <a:pt x="141" y="62"/>
                </a:cubicBezTo>
                <a:cubicBezTo>
                  <a:pt x="142" y="61"/>
                  <a:pt x="142" y="61"/>
                  <a:pt x="143" y="60"/>
                </a:cubicBezTo>
                <a:cubicBezTo>
                  <a:pt x="160" y="34"/>
                  <a:pt x="160" y="34"/>
                  <a:pt x="160" y="34"/>
                </a:cubicBezTo>
                <a:cubicBezTo>
                  <a:pt x="161" y="32"/>
                  <a:pt x="161" y="30"/>
                  <a:pt x="160" y="28"/>
                </a:cubicBezTo>
                <a:cubicBezTo>
                  <a:pt x="159" y="26"/>
                  <a:pt x="157" y="25"/>
                  <a:pt x="155" y="25"/>
                </a:cubicBezTo>
                <a:cubicBezTo>
                  <a:pt x="123" y="25"/>
                  <a:pt x="123" y="25"/>
                  <a:pt x="123" y="2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57" y="21"/>
                  <a:pt x="157" y="21"/>
                  <a:pt x="157" y="21"/>
                </a:cubicBezTo>
                <a:close/>
                <a:moveTo>
                  <a:pt x="25" y="68"/>
                </a:moveTo>
                <a:cubicBezTo>
                  <a:pt x="21" y="68"/>
                  <a:pt x="19" y="66"/>
                  <a:pt x="19" y="62"/>
                </a:cubicBezTo>
                <a:cubicBezTo>
                  <a:pt x="19" y="59"/>
                  <a:pt x="21" y="56"/>
                  <a:pt x="25" y="56"/>
                </a:cubicBezTo>
                <a:cubicBezTo>
                  <a:pt x="28" y="56"/>
                  <a:pt x="30" y="59"/>
                  <a:pt x="30" y="62"/>
                </a:cubicBezTo>
                <a:cubicBezTo>
                  <a:pt x="30" y="66"/>
                  <a:pt x="28" y="68"/>
                  <a:pt x="25" y="68"/>
                </a:cubicBezTo>
                <a:close/>
                <a:moveTo>
                  <a:pt x="49" y="68"/>
                </a:moveTo>
                <a:cubicBezTo>
                  <a:pt x="46" y="68"/>
                  <a:pt x="43" y="66"/>
                  <a:pt x="43" y="62"/>
                </a:cubicBezTo>
                <a:cubicBezTo>
                  <a:pt x="43" y="59"/>
                  <a:pt x="46" y="56"/>
                  <a:pt x="49" y="56"/>
                </a:cubicBezTo>
                <a:cubicBezTo>
                  <a:pt x="52" y="56"/>
                  <a:pt x="55" y="59"/>
                  <a:pt x="55" y="62"/>
                </a:cubicBezTo>
                <a:cubicBezTo>
                  <a:pt x="55" y="66"/>
                  <a:pt x="52" y="68"/>
                  <a:pt x="49" y="68"/>
                </a:cubicBezTo>
                <a:close/>
                <a:moveTo>
                  <a:pt x="74" y="68"/>
                </a:moveTo>
                <a:cubicBezTo>
                  <a:pt x="71" y="68"/>
                  <a:pt x="68" y="66"/>
                  <a:pt x="68" y="62"/>
                </a:cubicBezTo>
                <a:cubicBezTo>
                  <a:pt x="68" y="59"/>
                  <a:pt x="71" y="56"/>
                  <a:pt x="74" y="56"/>
                </a:cubicBezTo>
                <a:cubicBezTo>
                  <a:pt x="77" y="56"/>
                  <a:pt x="80" y="59"/>
                  <a:pt x="80" y="62"/>
                </a:cubicBezTo>
                <a:cubicBezTo>
                  <a:pt x="80" y="66"/>
                  <a:pt x="77" y="68"/>
                  <a:pt x="74" y="68"/>
                </a:cubicBezTo>
                <a:close/>
                <a:moveTo>
                  <a:pt x="98" y="68"/>
                </a:moveTo>
                <a:cubicBezTo>
                  <a:pt x="95" y="68"/>
                  <a:pt x="93" y="66"/>
                  <a:pt x="93" y="62"/>
                </a:cubicBezTo>
                <a:cubicBezTo>
                  <a:pt x="93" y="59"/>
                  <a:pt x="95" y="56"/>
                  <a:pt x="98" y="56"/>
                </a:cubicBezTo>
                <a:cubicBezTo>
                  <a:pt x="102" y="56"/>
                  <a:pt x="104" y="59"/>
                  <a:pt x="104" y="62"/>
                </a:cubicBezTo>
                <a:cubicBezTo>
                  <a:pt x="104" y="66"/>
                  <a:pt x="102" y="68"/>
                  <a:pt x="98" y="68"/>
                </a:cubicBezTo>
                <a:close/>
                <a:moveTo>
                  <a:pt x="123" y="68"/>
                </a:moveTo>
                <a:cubicBezTo>
                  <a:pt x="120" y="68"/>
                  <a:pt x="117" y="66"/>
                  <a:pt x="117" y="62"/>
                </a:cubicBezTo>
                <a:cubicBezTo>
                  <a:pt x="117" y="59"/>
                  <a:pt x="120" y="56"/>
                  <a:pt x="123" y="56"/>
                </a:cubicBezTo>
                <a:cubicBezTo>
                  <a:pt x="126" y="56"/>
                  <a:pt x="129" y="59"/>
                  <a:pt x="129" y="62"/>
                </a:cubicBezTo>
                <a:cubicBezTo>
                  <a:pt x="129" y="66"/>
                  <a:pt x="126" y="68"/>
                  <a:pt x="123" y="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15" name="Freeform 122"/>
          <p:cNvSpPr>
            <a:spLocks noEditPoints="1"/>
          </p:cNvSpPr>
          <p:nvPr/>
        </p:nvSpPr>
        <p:spPr bwMode="auto">
          <a:xfrm>
            <a:off x="7401097" y="2181392"/>
            <a:ext cx="273844" cy="310754"/>
          </a:xfrm>
          <a:custGeom>
            <a:avLst/>
            <a:gdLst>
              <a:gd name="T0" fmla="*/ 124 w 129"/>
              <a:gd name="T1" fmla="*/ 73 h 147"/>
              <a:gd name="T2" fmla="*/ 110 w 129"/>
              <a:gd name="T3" fmla="*/ 65 h 147"/>
              <a:gd name="T4" fmla="*/ 110 w 129"/>
              <a:gd name="T5" fmla="*/ 30 h 147"/>
              <a:gd name="T6" fmla="*/ 102 w 129"/>
              <a:gd name="T7" fmla="*/ 23 h 147"/>
              <a:gd name="T8" fmla="*/ 94 w 129"/>
              <a:gd name="T9" fmla="*/ 23 h 147"/>
              <a:gd name="T10" fmla="*/ 94 w 129"/>
              <a:gd name="T11" fmla="*/ 8 h 147"/>
              <a:gd name="T12" fmla="*/ 86 w 129"/>
              <a:gd name="T13" fmla="*/ 0 h 147"/>
              <a:gd name="T14" fmla="*/ 42 w 129"/>
              <a:gd name="T15" fmla="*/ 0 h 147"/>
              <a:gd name="T16" fmla="*/ 35 w 129"/>
              <a:gd name="T17" fmla="*/ 8 h 147"/>
              <a:gd name="T18" fmla="*/ 35 w 129"/>
              <a:gd name="T19" fmla="*/ 23 h 147"/>
              <a:gd name="T20" fmla="*/ 26 w 129"/>
              <a:gd name="T21" fmla="*/ 23 h 147"/>
              <a:gd name="T22" fmla="*/ 18 w 129"/>
              <a:gd name="T23" fmla="*/ 30 h 147"/>
              <a:gd name="T24" fmla="*/ 18 w 129"/>
              <a:gd name="T25" fmla="*/ 65 h 147"/>
              <a:gd name="T26" fmla="*/ 4 w 129"/>
              <a:gd name="T27" fmla="*/ 73 h 147"/>
              <a:gd name="T28" fmla="*/ 1 w 129"/>
              <a:gd name="T29" fmla="*/ 82 h 147"/>
              <a:gd name="T30" fmla="*/ 16 w 129"/>
              <a:gd name="T31" fmla="*/ 132 h 147"/>
              <a:gd name="T32" fmla="*/ 16 w 129"/>
              <a:gd name="T33" fmla="*/ 132 h 147"/>
              <a:gd name="T34" fmla="*/ 8 w 129"/>
              <a:gd name="T35" fmla="*/ 139 h 147"/>
              <a:gd name="T36" fmla="*/ 16 w 129"/>
              <a:gd name="T37" fmla="*/ 147 h 147"/>
              <a:gd name="T38" fmla="*/ 40 w 129"/>
              <a:gd name="T39" fmla="*/ 137 h 147"/>
              <a:gd name="T40" fmla="*/ 64 w 129"/>
              <a:gd name="T41" fmla="*/ 147 h 147"/>
              <a:gd name="T42" fmla="*/ 88 w 129"/>
              <a:gd name="T43" fmla="*/ 137 h 147"/>
              <a:gd name="T44" fmla="*/ 113 w 129"/>
              <a:gd name="T45" fmla="*/ 147 h 147"/>
              <a:gd name="T46" fmla="*/ 120 w 129"/>
              <a:gd name="T47" fmla="*/ 139 h 147"/>
              <a:gd name="T48" fmla="*/ 113 w 129"/>
              <a:gd name="T49" fmla="*/ 132 h 147"/>
              <a:gd name="T50" fmla="*/ 112 w 129"/>
              <a:gd name="T51" fmla="*/ 132 h 147"/>
              <a:gd name="T52" fmla="*/ 128 w 129"/>
              <a:gd name="T53" fmla="*/ 82 h 147"/>
              <a:gd name="T54" fmla="*/ 124 w 129"/>
              <a:gd name="T55" fmla="*/ 73 h 147"/>
              <a:gd name="T56" fmla="*/ 50 w 129"/>
              <a:gd name="T57" fmla="*/ 16 h 147"/>
              <a:gd name="T58" fmla="*/ 79 w 129"/>
              <a:gd name="T59" fmla="*/ 16 h 147"/>
              <a:gd name="T60" fmla="*/ 79 w 129"/>
              <a:gd name="T61" fmla="*/ 23 h 147"/>
              <a:gd name="T62" fmla="*/ 50 w 129"/>
              <a:gd name="T63" fmla="*/ 23 h 147"/>
              <a:gd name="T64" fmla="*/ 50 w 129"/>
              <a:gd name="T65" fmla="*/ 16 h 147"/>
              <a:gd name="T66" fmla="*/ 33 w 129"/>
              <a:gd name="T67" fmla="*/ 38 h 147"/>
              <a:gd name="T68" fmla="*/ 95 w 129"/>
              <a:gd name="T69" fmla="*/ 38 h 147"/>
              <a:gd name="T70" fmla="*/ 95 w 129"/>
              <a:gd name="T71" fmla="*/ 57 h 147"/>
              <a:gd name="T72" fmla="*/ 68 w 129"/>
              <a:gd name="T73" fmla="*/ 43 h 147"/>
              <a:gd name="T74" fmla="*/ 61 w 129"/>
              <a:gd name="T75" fmla="*/ 43 h 147"/>
              <a:gd name="T76" fmla="*/ 33 w 129"/>
              <a:gd name="T77" fmla="*/ 57 h 147"/>
              <a:gd name="T78" fmla="*/ 33 w 129"/>
              <a:gd name="T79" fmla="*/ 38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9" h="147">
                <a:moveTo>
                  <a:pt x="124" y="73"/>
                </a:moveTo>
                <a:cubicBezTo>
                  <a:pt x="110" y="65"/>
                  <a:pt x="110" y="65"/>
                  <a:pt x="110" y="65"/>
                </a:cubicBezTo>
                <a:cubicBezTo>
                  <a:pt x="110" y="30"/>
                  <a:pt x="110" y="30"/>
                  <a:pt x="110" y="30"/>
                </a:cubicBezTo>
                <a:cubicBezTo>
                  <a:pt x="110" y="26"/>
                  <a:pt x="106" y="23"/>
                  <a:pt x="102" y="23"/>
                </a:cubicBezTo>
                <a:cubicBezTo>
                  <a:pt x="94" y="23"/>
                  <a:pt x="94" y="23"/>
                  <a:pt x="94" y="23"/>
                </a:cubicBezTo>
                <a:cubicBezTo>
                  <a:pt x="94" y="8"/>
                  <a:pt x="94" y="8"/>
                  <a:pt x="94" y="8"/>
                </a:cubicBezTo>
                <a:cubicBezTo>
                  <a:pt x="94" y="4"/>
                  <a:pt x="90" y="0"/>
                  <a:pt x="8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8" y="0"/>
                  <a:pt x="35" y="4"/>
                  <a:pt x="35" y="8"/>
                </a:cubicBezTo>
                <a:cubicBezTo>
                  <a:pt x="35" y="23"/>
                  <a:pt x="35" y="23"/>
                  <a:pt x="35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2" y="23"/>
                  <a:pt x="18" y="26"/>
                  <a:pt x="18" y="30"/>
                </a:cubicBezTo>
                <a:cubicBezTo>
                  <a:pt x="18" y="65"/>
                  <a:pt x="18" y="65"/>
                  <a:pt x="18" y="65"/>
                </a:cubicBezTo>
                <a:cubicBezTo>
                  <a:pt x="4" y="73"/>
                  <a:pt x="4" y="73"/>
                  <a:pt x="4" y="73"/>
                </a:cubicBezTo>
                <a:cubicBezTo>
                  <a:pt x="1" y="74"/>
                  <a:pt x="0" y="78"/>
                  <a:pt x="1" y="82"/>
                </a:cubicBezTo>
                <a:cubicBezTo>
                  <a:pt x="16" y="132"/>
                  <a:pt x="16" y="132"/>
                  <a:pt x="16" y="132"/>
                </a:cubicBezTo>
                <a:cubicBezTo>
                  <a:pt x="16" y="132"/>
                  <a:pt x="16" y="132"/>
                  <a:pt x="16" y="132"/>
                </a:cubicBezTo>
                <a:cubicBezTo>
                  <a:pt x="12" y="132"/>
                  <a:pt x="8" y="135"/>
                  <a:pt x="8" y="139"/>
                </a:cubicBezTo>
                <a:cubicBezTo>
                  <a:pt x="8" y="144"/>
                  <a:pt x="12" y="147"/>
                  <a:pt x="16" y="147"/>
                </a:cubicBezTo>
                <a:cubicBezTo>
                  <a:pt x="24" y="147"/>
                  <a:pt x="33" y="144"/>
                  <a:pt x="40" y="137"/>
                </a:cubicBezTo>
                <a:cubicBezTo>
                  <a:pt x="47" y="144"/>
                  <a:pt x="55" y="147"/>
                  <a:pt x="64" y="147"/>
                </a:cubicBezTo>
                <a:cubicBezTo>
                  <a:pt x="73" y="147"/>
                  <a:pt x="81" y="144"/>
                  <a:pt x="88" y="137"/>
                </a:cubicBezTo>
                <a:cubicBezTo>
                  <a:pt x="95" y="144"/>
                  <a:pt x="104" y="147"/>
                  <a:pt x="113" y="147"/>
                </a:cubicBezTo>
                <a:cubicBezTo>
                  <a:pt x="117" y="147"/>
                  <a:pt x="120" y="144"/>
                  <a:pt x="120" y="139"/>
                </a:cubicBezTo>
                <a:cubicBezTo>
                  <a:pt x="120" y="135"/>
                  <a:pt x="117" y="132"/>
                  <a:pt x="113" y="132"/>
                </a:cubicBezTo>
                <a:cubicBezTo>
                  <a:pt x="113" y="132"/>
                  <a:pt x="112" y="132"/>
                  <a:pt x="112" y="132"/>
                </a:cubicBezTo>
                <a:cubicBezTo>
                  <a:pt x="128" y="82"/>
                  <a:pt x="128" y="82"/>
                  <a:pt x="128" y="82"/>
                </a:cubicBezTo>
                <a:cubicBezTo>
                  <a:pt x="129" y="78"/>
                  <a:pt x="127" y="74"/>
                  <a:pt x="124" y="73"/>
                </a:cubicBezTo>
                <a:close/>
                <a:moveTo>
                  <a:pt x="50" y="16"/>
                </a:moveTo>
                <a:cubicBezTo>
                  <a:pt x="79" y="16"/>
                  <a:pt x="79" y="16"/>
                  <a:pt x="79" y="16"/>
                </a:cubicBezTo>
                <a:cubicBezTo>
                  <a:pt x="79" y="23"/>
                  <a:pt x="79" y="23"/>
                  <a:pt x="79" y="23"/>
                </a:cubicBezTo>
                <a:cubicBezTo>
                  <a:pt x="50" y="23"/>
                  <a:pt x="50" y="23"/>
                  <a:pt x="50" y="23"/>
                </a:cubicBezTo>
                <a:cubicBezTo>
                  <a:pt x="50" y="16"/>
                  <a:pt x="50" y="16"/>
                  <a:pt x="50" y="16"/>
                </a:cubicBezTo>
                <a:close/>
                <a:moveTo>
                  <a:pt x="33" y="38"/>
                </a:moveTo>
                <a:cubicBezTo>
                  <a:pt x="95" y="38"/>
                  <a:pt x="95" y="38"/>
                  <a:pt x="95" y="38"/>
                </a:cubicBezTo>
                <a:cubicBezTo>
                  <a:pt x="95" y="57"/>
                  <a:pt x="95" y="57"/>
                  <a:pt x="95" y="57"/>
                </a:cubicBezTo>
                <a:cubicBezTo>
                  <a:pt x="68" y="43"/>
                  <a:pt x="68" y="43"/>
                  <a:pt x="68" y="43"/>
                </a:cubicBezTo>
                <a:cubicBezTo>
                  <a:pt x="65" y="42"/>
                  <a:pt x="63" y="42"/>
                  <a:pt x="61" y="43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38"/>
                  <a:pt x="33" y="38"/>
                  <a:pt x="33" y="3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16" name="Freeform 123"/>
          <p:cNvSpPr>
            <a:spLocks noEditPoints="1"/>
          </p:cNvSpPr>
          <p:nvPr/>
        </p:nvSpPr>
        <p:spPr bwMode="auto">
          <a:xfrm>
            <a:off x="7968175" y="2210563"/>
            <a:ext cx="279797" cy="241697"/>
          </a:xfrm>
          <a:custGeom>
            <a:avLst/>
            <a:gdLst>
              <a:gd name="T0" fmla="*/ 126 w 132"/>
              <a:gd name="T1" fmla="*/ 49 h 114"/>
              <a:gd name="T2" fmla="*/ 126 w 132"/>
              <a:gd name="T3" fmla="*/ 49 h 114"/>
              <a:gd name="T4" fmla="*/ 112 w 132"/>
              <a:gd name="T5" fmla="*/ 18 h 114"/>
              <a:gd name="T6" fmla="*/ 107 w 132"/>
              <a:gd name="T7" fmla="*/ 15 h 114"/>
              <a:gd name="T8" fmla="*/ 91 w 132"/>
              <a:gd name="T9" fmla="*/ 15 h 114"/>
              <a:gd name="T10" fmla="*/ 91 w 132"/>
              <a:gd name="T11" fmla="*/ 6 h 114"/>
              <a:gd name="T12" fmla="*/ 85 w 132"/>
              <a:gd name="T13" fmla="*/ 0 h 114"/>
              <a:gd name="T14" fmla="*/ 48 w 132"/>
              <a:gd name="T15" fmla="*/ 0 h 114"/>
              <a:gd name="T16" fmla="*/ 42 w 132"/>
              <a:gd name="T17" fmla="*/ 6 h 114"/>
              <a:gd name="T18" fmla="*/ 42 w 132"/>
              <a:gd name="T19" fmla="*/ 15 h 114"/>
              <a:gd name="T20" fmla="*/ 26 w 132"/>
              <a:gd name="T21" fmla="*/ 15 h 114"/>
              <a:gd name="T22" fmla="*/ 20 w 132"/>
              <a:gd name="T23" fmla="*/ 18 h 114"/>
              <a:gd name="T24" fmla="*/ 7 w 132"/>
              <a:gd name="T25" fmla="*/ 49 h 114"/>
              <a:gd name="T26" fmla="*/ 6 w 132"/>
              <a:gd name="T27" fmla="*/ 49 h 114"/>
              <a:gd name="T28" fmla="*/ 0 w 132"/>
              <a:gd name="T29" fmla="*/ 55 h 114"/>
              <a:gd name="T30" fmla="*/ 0 w 132"/>
              <a:gd name="T31" fmla="*/ 65 h 114"/>
              <a:gd name="T32" fmla="*/ 0 w 132"/>
              <a:gd name="T33" fmla="*/ 91 h 114"/>
              <a:gd name="T34" fmla="*/ 6 w 132"/>
              <a:gd name="T35" fmla="*/ 97 h 114"/>
              <a:gd name="T36" fmla="*/ 9 w 132"/>
              <a:gd name="T37" fmla="*/ 97 h 114"/>
              <a:gd name="T38" fmla="*/ 9 w 132"/>
              <a:gd name="T39" fmla="*/ 108 h 114"/>
              <a:gd name="T40" fmla="*/ 14 w 132"/>
              <a:gd name="T41" fmla="*/ 114 h 114"/>
              <a:gd name="T42" fmla="*/ 29 w 132"/>
              <a:gd name="T43" fmla="*/ 114 h 114"/>
              <a:gd name="T44" fmla="*/ 34 w 132"/>
              <a:gd name="T45" fmla="*/ 108 h 114"/>
              <a:gd name="T46" fmla="*/ 34 w 132"/>
              <a:gd name="T47" fmla="*/ 97 h 114"/>
              <a:gd name="T48" fmla="*/ 98 w 132"/>
              <a:gd name="T49" fmla="*/ 97 h 114"/>
              <a:gd name="T50" fmla="*/ 98 w 132"/>
              <a:gd name="T51" fmla="*/ 108 h 114"/>
              <a:gd name="T52" fmla="*/ 104 w 132"/>
              <a:gd name="T53" fmla="*/ 114 h 114"/>
              <a:gd name="T54" fmla="*/ 118 w 132"/>
              <a:gd name="T55" fmla="*/ 114 h 114"/>
              <a:gd name="T56" fmla="*/ 124 w 132"/>
              <a:gd name="T57" fmla="*/ 108 h 114"/>
              <a:gd name="T58" fmla="*/ 124 w 132"/>
              <a:gd name="T59" fmla="*/ 97 h 114"/>
              <a:gd name="T60" fmla="*/ 126 w 132"/>
              <a:gd name="T61" fmla="*/ 97 h 114"/>
              <a:gd name="T62" fmla="*/ 132 w 132"/>
              <a:gd name="T63" fmla="*/ 91 h 114"/>
              <a:gd name="T64" fmla="*/ 132 w 132"/>
              <a:gd name="T65" fmla="*/ 65 h 114"/>
              <a:gd name="T66" fmla="*/ 132 w 132"/>
              <a:gd name="T67" fmla="*/ 55 h 114"/>
              <a:gd name="T68" fmla="*/ 126 w 132"/>
              <a:gd name="T69" fmla="*/ 49 h 114"/>
              <a:gd name="T70" fmla="*/ 29 w 132"/>
              <a:gd name="T71" fmla="*/ 27 h 114"/>
              <a:gd name="T72" fmla="*/ 103 w 132"/>
              <a:gd name="T73" fmla="*/ 27 h 114"/>
              <a:gd name="T74" fmla="*/ 113 w 132"/>
              <a:gd name="T75" fmla="*/ 49 h 114"/>
              <a:gd name="T76" fmla="*/ 20 w 132"/>
              <a:gd name="T77" fmla="*/ 49 h 114"/>
              <a:gd name="T78" fmla="*/ 29 w 132"/>
              <a:gd name="T79" fmla="*/ 27 h 114"/>
              <a:gd name="T80" fmla="*/ 26 w 132"/>
              <a:gd name="T81" fmla="*/ 85 h 114"/>
              <a:gd name="T82" fmla="*/ 14 w 132"/>
              <a:gd name="T83" fmla="*/ 73 h 114"/>
              <a:gd name="T84" fmla="*/ 26 w 132"/>
              <a:gd name="T85" fmla="*/ 62 h 114"/>
              <a:gd name="T86" fmla="*/ 37 w 132"/>
              <a:gd name="T87" fmla="*/ 73 h 114"/>
              <a:gd name="T88" fmla="*/ 26 w 132"/>
              <a:gd name="T89" fmla="*/ 85 h 114"/>
              <a:gd name="T90" fmla="*/ 106 w 132"/>
              <a:gd name="T91" fmla="*/ 85 h 114"/>
              <a:gd name="T92" fmla="*/ 95 w 132"/>
              <a:gd name="T93" fmla="*/ 73 h 114"/>
              <a:gd name="T94" fmla="*/ 106 w 132"/>
              <a:gd name="T95" fmla="*/ 62 h 114"/>
              <a:gd name="T96" fmla="*/ 118 w 132"/>
              <a:gd name="T97" fmla="*/ 73 h 114"/>
              <a:gd name="T98" fmla="*/ 106 w 132"/>
              <a:gd name="T99" fmla="*/ 85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2" h="114">
                <a:moveTo>
                  <a:pt x="126" y="49"/>
                </a:moveTo>
                <a:cubicBezTo>
                  <a:pt x="126" y="49"/>
                  <a:pt x="126" y="49"/>
                  <a:pt x="126" y="49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1" y="16"/>
                  <a:pt x="109" y="15"/>
                  <a:pt x="107" y="15"/>
                </a:cubicBezTo>
                <a:cubicBezTo>
                  <a:pt x="91" y="15"/>
                  <a:pt x="91" y="15"/>
                  <a:pt x="91" y="15"/>
                </a:cubicBezTo>
                <a:cubicBezTo>
                  <a:pt x="91" y="6"/>
                  <a:pt x="91" y="6"/>
                  <a:pt x="91" y="6"/>
                </a:cubicBezTo>
                <a:cubicBezTo>
                  <a:pt x="91" y="3"/>
                  <a:pt x="88" y="0"/>
                  <a:pt x="85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2" y="3"/>
                  <a:pt x="42" y="6"/>
                </a:cubicBezTo>
                <a:cubicBezTo>
                  <a:pt x="42" y="15"/>
                  <a:pt x="42" y="15"/>
                  <a:pt x="42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3" y="15"/>
                  <a:pt x="21" y="16"/>
                  <a:pt x="20" y="18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9"/>
                  <a:pt x="6" y="49"/>
                  <a:pt x="6" y="49"/>
                </a:cubicBezTo>
                <a:cubicBezTo>
                  <a:pt x="3" y="49"/>
                  <a:pt x="0" y="52"/>
                  <a:pt x="0" y="5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4"/>
                  <a:pt x="3" y="97"/>
                  <a:pt x="6" y="97"/>
                </a:cubicBezTo>
                <a:cubicBezTo>
                  <a:pt x="9" y="97"/>
                  <a:pt x="9" y="97"/>
                  <a:pt x="9" y="97"/>
                </a:cubicBezTo>
                <a:cubicBezTo>
                  <a:pt x="9" y="108"/>
                  <a:pt x="9" y="108"/>
                  <a:pt x="9" y="108"/>
                </a:cubicBezTo>
                <a:cubicBezTo>
                  <a:pt x="9" y="111"/>
                  <a:pt x="11" y="114"/>
                  <a:pt x="14" y="114"/>
                </a:cubicBezTo>
                <a:cubicBezTo>
                  <a:pt x="29" y="114"/>
                  <a:pt x="29" y="114"/>
                  <a:pt x="29" y="114"/>
                </a:cubicBezTo>
                <a:cubicBezTo>
                  <a:pt x="32" y="114"/>
                  <a:pt x="34" y="111"/>
                  <a:pt x="34" y="108"/>
                </a:cubicBezTo>
                <a:cubicBezTo>
                  <a:pt x="34" y="97"/>
                  <a:pt x="34" y="97"/>
                  <a:pt x="34" y="97"/>
                </a:cubicBezTo>
                <a:cubicBezTo>
                  <a:pt x="98" y="97"/>
                  <a:pt x="98" y="97"/>
                  <a:pt x="98" y="97"/>
                </a:cubicBezTo>
                <a:cubicBezTo>
                  <a:pt x="98" y="108"/>
                  <a:pt x="98" y="108"/>
                  <a:pt x="98" y="108"/>
                </a:cubicBezTo>
                <a:cubicBezTo>
                  <a:pt x="98" y="111"/>
                  <a:pt x="101" y="114"/>
                  <a:pt x="104" y="114"/>
                </a:cubicBezTo>
                <a:cubicBezTo>
                  <a:pt x="118" y="114"/>
                  <a:pt x="118" y="114"/>
                  <a:pt x="118" y="114"/>
                </a:cubicBezTo>
                <a:cubicBezTo>
                  <a:pt x="121" y="114"/>
                  <a:pt x="124" y="111"/>
                  <a:pt x="124" y="108"/>
                </a:cubicBezTo>
                <a:cubicBezTo>
                  <a:pt x="124" y="97"/>
                  <a:pt x="124" y="97"/>
                  <a:pt x="124" y="97"/>
                </a:cubicBezTo>
                <a:cubicBezTo>
                  <a:pt x="126" y="97"/>
                  <a:pt x="126" y="97"/>
                  <a:pt x="126" y="97"/>
                </a:cubicBezTo>
                <a:cubicBezTo>
                  <a:pt x="129" y="97"/>
                  <a:pt x="132" y="94"/>
                  <a:pt x="132" y="91"/>
                </a:cubicBezTo>
                <a:cubicBezTo>
                  <a:pt x="132" y="65"/>
                  <a:pt x="132" y="65"/>
                  <a:pt x="132" y="65"/>
                </a:cubicBezTo>
                <a:cubicBezTo>
                  <a:pt x="132" y="55"/>
                  <a:pt x="132" y="55"/>
                  <a:pt x="132" y="55"/>
                </a:cubicBezTo>
                <a:cubicBezTo>
                  <a:pt x="132" y="52"/>
                  <a:pt x="129" y="49"/>
                  <a:pt x="126" y="49"/>
                </a:cubicBezTo>
                <a:close/>
                <a:moveTo>
                  <a:pt x="29" y="27"/>
                </a:moveTo>
                <a:cubicBezTo>
                  <a:pt x="103" y="27"/>
                  <a:pt x="103" y="27"/>
                  <a:pt x="103" y="27"/>
                </a:cubicBezTo>
                <a:cubicBezTo>
                  <a:pt x="113" y="49"/>
                  <a:pt x="113" y="49"/>
                  <a:pt x="113" y="49"/>
                </a:cubicBezTo>
                <a:cubicBezTo>
                  <a:pt x="20" y="49"/>
                  <a:pt x="20" y="49"/>
                  <a:pt x="20" y="49"/>
                </a:cubicBezTo>
                <a:lnTo>
                  <a:pt x="29" y="27"/>
                </a:lnTo>
                <a:close/>
                <a:moveTo>
                  <a:pt x="26" y="85"/>
                </a:moveTo>
                <a:cubicBezTo>
                  <a:pt x="20" y="85"/>
                  <a:pt x="14" y="80"/>
                  <a:pt x="14" y="73"/>
                </a:cubicBezTo>
                <a:cubicBezTo>
                  <a:pt x="14" y="67"/>
                  <a:pt x="20" y="62"/>
                  <a:pt x="26" y="62"/>
                </a:cubicBezTo>
                <a:cubicBezTo>
                  <a:pt x="32" y="62"/>
                  <a:pt x="37" y="67"/>
                  <a:pt x="37" y="73"/>
                </a:cubicBezTo>
                <a:cubicBezTo>
                  <a:pt x="37" y="80"/>
                  <a:pt x="32" y="85"/>
                  <a:pt x="26" y="85"/>
                </a:cubicBezTo>
                <a:close/>
                <a:moveTo>
                  <a:pt x="106" y="85"/>
                </a:moveTo>
                <a:cubicBezTo>
                  <a:pt x="100" y="85"/>
                  <a:pt x="95" y="80"/>
                  <a:pt x="95" y="73"/>
                </a:cubicBezTo>
                <a:cubicBezTo>
                  <a:pt x="95" y="67"/>
                  <a:pt x="100" y="62"/>
                  <a:pt x="106" y="62"/>
                </a:cubicBezTo>
                <a:cubicBezTo>
                  <a:pt x="113" y="62"/>
                  <a:pt x="118" y="67"/>
                  <a:pt x="118" y="73"/>
                </a:cubicBezTo>
                <a:cubicBezTo>
                  <a:pt x="118" y="80"/>
                  <a:pt x="113" y="85"/>
                  <a:pt x="106" y="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17" name="Freeform 124"/>
          <p:cNvSpPr>
            <a:spLocks noEditPoints="1"/>
          </p:cNvSpPr>
          <p:nvPr/>
        </p:nvSpPr>
        <p:spPr bwMode="auto">
          <a:xfrm>
            <a:off x="5268025" y="2780817"/>
            <a:ext cx="313135" cy="183356"/>
          </a:xfrm>
          <a:custGeom>
            <a:avLst/>
            <a:gdLst>
              <a:gd name="T0" fmla="*/ 131 w 148"/>
              <a:gd name="T1" fmla="*/ 33 h 87"/>
              <a:gd name="T2" fmla="*/ 121 w 148"/>
              <a:gd name="T3" fmla="*/ 4 h 87"/>
              <a:gd name="T4" fmla="*/ 115 w 148"/>
              <a:gd name="T5" fmla="*/ 0 h 87"/>
              <a:gd name="T6" fmla="*/ 6 w 148"/>
              <a:gd name="T7" fmla="*/ 0 h 87"/>
              <a:gd name="T8" fmla="*/ 0 w 148"/>
              <a:gd name="T9" fmla="*/ 6 h 87"/>
              <a:gd name="T10" fmla="*/ 0 w 148"/>
              <a:gd name="T11" fmla="*/ 38 h 87"/>
              <a:gd name="T12" fmla="*/ 0 w 148"/>
              <a:gd name="T13" fmla="*/ 66 h 87"/>
              <a:gd name="T14" fmla="*/ 6 w 148"/>
              <a:gd name="T15" fmla="*/ 72 h 87"/>
              <a:gd name="T16" fmla="*/ 12 w 148"/>
              <a:gd name="T17" fmla="*/ 72 h 87"/>
              <a:gd name="T18" fmla="*/ 30 w 148"/>
              <a:gd name="T19" fmla="*/ 87 h 87"/>
              <a:gd name="T20" fmla="*/ 49 w 148"/>
              <a:gd name="T21" fmla="*/ 72 h 87"/>
              <a:gd name="T22" fmla="*/ 99 w 148"/>
              <a:gd name="T23" fmla="*/ 72 h 87"/>
              <a:gd name="T24" fmla="*/ 117 w 148"/>
              <a:gd name="T25" fmla="*/ 87 h 87"/>
              <a:gd name="T26" fmla="*/ 136 w 148"/>
              <a:gd name="T27" fmla="*/ 72 h 87"/>
              <a:gd name="T28" fmla="*/ 142 w 148"/>
              <a:gd name="T29" fmla="*/ 72 h 87"/>
              <a:gd name="T30" fmla="*/ 148 w 148"/>
              <a:gd name="T31" fmla="*/ 66 h 87"/>
              <a:gd name="T32" fmla="*/ 148 w 148"/>
              <a:gd name="T33" fmla="*/ 55 h 87"/>
              <a:gd name="T34" fmla="*/ 131 w 148"/>
              <a:gd name="T35" fmla="*/ 33 h 87"/>
              <a:gd name="T36" fmla="*/ 12 w 148"/>
              <a:gd name="T37" fmla="*/ 32 h 87"/>
              <a:gd name="T38" fmla="*/ 12 w 148"/>
              <a:gd name="T39" fmla="*/ 12 h 87"/>
              <a:gd name="T40" fmla="*/ 27 w 148"/>
              <a:gd name="T41" fmla="*/ 12 h 87"/>
              <a:gd name="T42" fmla="*/ 27 w 148"/>
              <a:gd name="T43" fmla="*/ 32 h 87"/>
              <a:gd name="T44" fmla="*/ 12 w 148"/>
              <a:gd name="T45" fmla="*/ 32 h 87"/>
              <a:gd name="T46" fmla="*/ 30 w 148"/>
              <a:gd name="T47" fmla="*/ 75 h 87"/>
              <a:gd name="T48" fmla="*/ 23 w 148"/>
              <a:gd name="T49" fmla="*/ 68 h 87"/>
              <a:gd name="T50" fmla="*/ 30 w 148"/>
              <a:gd name="T51" fmla="*/ 61 h 87"/>
              <a:gd name="T52" fmla="*/ 37 w 148"/>
              <a:gd name="T53" fmla="*/ 68 h 87"/>
              <a:gd name="T54" fmla="*/ 30 w 148"/>
              <a:gd name="T55" fmla="*/ 75 h 87"/>
              <a:gd name="T56" fmla="*/ 56 w 148"/>
              <a:gd name="T57" fmla="*/ 32 h 87"/>
              <a:gd name="T58" fmla="*/ 39 w 148"/>
              <a:gd name="T59" fmla="*/ 32 h 87"/>
              <a:gd name="T60" fmla="*/ 39 w 148"/>
              <a:gd name="T61" fmla="*/ 12 h 87"/>
              <a:gd name="T62" fmla="*/ 56 w 148"/>
              <a:gd name="T63" fmla="*/ 12 h 87"/>
              <a:gd name="T64" fmla="*/ 56 w 148"/>
              <a:gd name="T65" fmla="*/ 32 h 87"/>
              <a:gd name="T66" fmla="*/ 85 w 148"/>
              <a:gd name="T67" fmla="*/ 32 h 87"/>
              <a:gd name="T68" fmla="*/ 68 w 148"/>
              <a:gd name="T69" fmla="*/ 32 h 87"/>
              <a:gd name="T70" fmla="*/ 68 w 148"/>
              <a:gd name="T71" fmla="*/ 12 h 87"/>
              <a:gd name="T72" fmla="*/ 85 w 148"/>
              <a:gd name="T73" fmla="*/ 12 h 87"/>
              <a:gd name="T74" fmla="*/ 85 w 148"/>
              <a:gd name="T75" fmla="*/ 32 h 87"/>
              <a:gd name="T76" fmla="*/ 97 w 148"/>
              <a:gd name="T77" fmla="*/ 32 h 87"/>
              <a:gd name="T78" fmla="*/ 97 w 148"/>
              <a:gd name="T79" fmla="*/ 12 h 87"/>
              <a:gd name="T80" fmla="*/ 111 w 148"/>
              <a:gd name="T81" fmla="*/ 12 h 87"/>
              <a:gd name="T82" fmla="*/ 118 w 148"/>
              <a:gd name="T83" fmla="*/ 32 h 87"/>
              <a:gd name="T84" fmla="*/ 97 w 148"/>
              <a:gd name="T85" fmla="*/ 32 h 87"/>
              <a:gd name="T86" fmla="*/ 117 w 148"/>
              <a:gd name="T87" fmla="*/ 75 h 87"/>
              <a:gd name="T88" fmla="*/ 110 w 148"/>
              <a:gd name="T89" fmla="*/ 68 h 87"/>
              <a:gd name="T90" fmla="*/ 117 w 148"/>
              <a:gd name="T91" fmla="*/ 61 h 87"/>
              <a:gd name="T92" fmla="*/ 124 w 148"/>
              <a:gd name="T93" fmla="*/ 68 h 87"/>
              <a:gd name="T94" fmla="*/ 117 w 148"/>
              <a:gd name="T95" fmla="*/ 75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8" h="87">
                <a:moveTo>
                  <a:pt x="131" y="33"/>
                </a:moveTo>
                <a:cubicBezTo>
                  <a:pt x="121" y="4"/>
                  <a:pt x="121" y="4"/>
                  <a:pt x="121" y="4"/>
                </a:cubicBezTo>
                <a:cubicBezTo>
                  <a:pt x="120" y="2"/>
                  <a:pt x="118" y="0"/>
                  <a:pt x="115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70"/>
                  <a:pt x="2" y="72"/>
                  <a:pt x="6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4" y="81"/>
                  <a:pt x="21" y="87"/>
                  <a:pt x="30" y="87"/>
                </a:cubicBezTo>
                <a:cubicBezTo>
                  <a:pt x="39" y="87"/>
                  <a:pt x="47" y="81"/>
                  <a:pt x="49" y="72"/>
                </a:cubicBezTo>
                <a:cubicBezTo>
                  <a:pt x="99" y="72"/>
                  <a:pt x="99" y="72"/>
                  <a:pt x="99" y="72"/>
                </a:cubicBezTo>
                <a:cubicBezTo>
                  <a:pt x="101" y="81"/>
                  <a:pt x="108" y="87"/>
                  <a:pt x="117" y="87"/>
                </a:cubicBezTo>
                <a:cubicBezTo>
                  <a:pt x="126" y="87"/>
                  <a:pt x="134" y="81"/>
                  <a:pt x="136" y="72"/>
                </a:cubicBezTo>
                <a:cubicBezTo>
                  <a:pt x="142" y="72"/>
                  <a:pt x="142" y="72"/>
                  <a:pt x="142" y="72"/>
                </a:cubicBezTo>
                <a:cubicBezTo>
                  <a:pt x="145" y="72"/>
                  <a:pt x="148" y="70"/>
                  <a:pt x="148" y="66"/>
                </a:cubicBezTo>
                <a:cubicBezTo>
                  <a:pt x="148" y="55"/>
                  <a:pt x="148" y="55"/>
                  <a:pt x="148" y="55"/>
                </a:cubicBezTo>
                <a:cubicBezTo>
                  <a:pt x="148" y="45"/>
                  <a:pt x="141" y="36"/>
                  <a:pt x="131" y="33"/>
                </a:cubicBezTo>
                <a:close/>
                <a:moveTo>
                  <a:pt x="12" y="32"/>
                </a:moveTo>
                <a:cubicBezTo>
                  <a:pt x="12" y="12"/>
                  <a:pt x="12" y="12"/>
                  <a:pt x="12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32"/>
                  <a:pt x="27" y="32"/>
                  <a:pt x="27" y="32"/>
                </a:cubicBezTo>
                <a:lnTo>
                  <a:pt x="12" y="32"/>
                </a:lnTo>
                <a:close/>
                <a:moveTo>
                  <a:pt x="30" y="75"/>
                </a:moveTo>
                <a:cubicBezTo>
                  <a:pt x="26" y="75"/>
                  <a:pt x="23" y="72"/>
                  <a:pt x="23" y="68"/>
                </a:cubicBezTo>
                <a:cubicBezTo>
                  <a:pt x="23" y="64"/>
                  <a:pt x="26" y="61"/>
                  <a:pt x="30" y="61"/>
                </a:cubicBezTo>
                <a:cubicBezTo>
                  <a:pt x="34" y="61"/>
                  <a:pt x="37" y="64"/>
                  <a:pt x="37" y="68"/>
                </a:cubicBezTo>
                <a:cubicBezTo>
                  <a:pt x="37" y="72"/>
                  <a:pt x="34" y="75"/>
                  <a:pt x="30" y="75"/>
                </a:cubicBezTo>
                <a:close/>
                <a:moveTo>
                  <a:pt x="56" y="32"/>
                </a:moveTo>
                <a:cubicBezTo>
                  <a:pt x="39" y="32"/>
                  <a:pt x="39" y="32"/>
                  <a:pt x="39" y="32"/>
                </a:cubicBezTo>
                <a:cubicBezTo>
                  <a:pt x="39" y="12"/>
                  <a:pt x="39" y="12"/>
                  <a:pt x="39" y="12"/>
                </a:cubicBezTo>
                <a:cubicBezTo>
                  <a:pt x="56" y="12"/>
                  <a:pt x="56" y="12"/>
                  <a:pt x="56" y="12"/>
                </a:cubicBezTo>
                <a:lnTo>
                  <a:pt x="56" y="32"/>
                </a:lnTo>
                <a:close/>
                <a:moveTo>
                  <a:pt x="85" y="32"/>
                </a:moveTo>
                <a:cubicBezTo>
                  <a:pt x="68" y="32"/>
                  <a:pt x="68" y="32"/>
                  <a:pt x="68" y="32"/>
                </a:cubicBezTo>
                <a:cubicBezTo>
                  <a:pt x="68" y="12"/>
                  <a:pt x="68" y="12"/>
                  <a:pt x="68" y="12"/>
                </a:cubicBezTo>
                <a:cubicBezTo>
                  <a:pt x="85" y="12"/>
                  <a:pt x="85" y="12"/>
                  <a:pt x="85" y="12"/>
                </a:cubicBezTo>
                <a:lnTo>
                  <a:pt x="85" y="32"/>
                </a:lnTo>
                <a:close/>
                <a:moveTo>
                  <a:pt x="97" y="32"/>
                </a:moveTo>
                <a:cubicBezTo>
                  <a:pt x="97" y="12"/>
                  <a:pt x="97" y="12"/>
                  <a:pt x="97" y="12"/>
                </a:cubicBezTo>
                <a:cubicBezTo>
                  <a:pt x="111" y="12"/>
                  <a:pt x="111" y="12"/>
                  <a:pt x="111" y="12"/>
                </a:cubicBezTo>
                <a:cubicBezTo>
                  <a:pt x="118" y="32"/>
                  <a:pt x="118" y="32"/>
                  <a:pt x="118" y="32"/>
                </a:cubicBezTo>
                <a:lnTo>
                  <a:pt x="97" y="32"/>
                </a:lnTo>
                <a:close/>
                <a:moveTo>
                  <a:pt x="117" y="75"/>
                </a:moveTo>
                <a:cubicBezTo>
                  <a:pt x="114" y="75"/>
                  <a:pt x="110" y="72"/>
                  <a:pt x="110" y="68"/>
                </a:cubicBezTo>
                <a:cubicBezTo>
                  <a:pt x="110" y="64"/>
                  <a:pt x="114" y="61"/>
                  <a:pt x="117" y="61"/>
                </a:cubicBezTo>
                <a:cubicBezTo>
                  <a:pt x="121" y="61"/>
                  <a:pt x="124" y="64"/>
                  <a:pt x="124" y="68"/>
                </a:cubicBezTo>
                <a:cubicBezTo>
                  <a:pt x="124" y="72"/>
                  <a:pt x="121" y="75"/>
                  <a:pt x="117" y="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18" name="Freeform 125"/>
          <p:cNvSpPr>
            <a:spLocks noEditPoints="1"/>
          </p:cNvSpPr>
          <p:nvPr/>
        </p:nvSpPr>
        <p:spPr bwMode="auto">
          <a:xfrm>
            <a:off x="5223637" y="2165505"/>
            <a:ext cx="319088" cy="307181"/>
          </a:xfrm>
          <a:custGeom>
            <a:avLst/>
            <a:gdLst>
              <a:gd name="T0" fmla="*/ 145 w 151"/>
              <a:gd name="T1" fmla="*/ 19 h 145"/>
              <a:gd name="T2" fmla="*/ 134 w 151"/>
              <a:gd name="T3" fmla="*/ 19 h 145"/>
              <a:gd name="T4" fmla="*/ 134 w 151"/>
              <a:gd name="T5" fmla="*/ 6 h 145"/>
              <a:gd name="T6" fmla="*/ 128 w 151"/>
              <a:gd name="T7" fmla="*/ 0 h 145"/>
              <a:gd name="T8" fmla="*/ 23 w 151"/>
              <a:gd name="T9" fmla="*/ 0 h 145"/>
              <a:gd name="T10" fmla="*/ 17 w 151"/>
              <a:gd name="T11" fmla="*/ 6 h 145"/>
              <a:gd name="T12" fmla="*/ 17 w 151"/>
              <a:gd name="T13" fmla="*/ 19 h 145"/>
              <a:gd name="T14" fmla="*/ 6 w 151"/>
              <a:gd name="T15" fmla="*/ 19 h 145"/>
              <a:gd name="T16" fmla="*/ 0 w 151"/>
              <a:gd name="T17" fmla="*/ 25 h 145"/>
              <a:gd name="T18" fmla="*/ 0 w 151"/>
              <a:gd name="T19" fmla="*/ 45 h 145"/>
              <a:gd name="T20" fmla="*/ 6 w 151"/>
              <a:gd name="T21" fmla="*/ 51 h 145"/>
              <a:gd name="T22" fmla="*/ 12 w 151"/>
              <a:gd name="T23" fmla="*/ 45 h 145"/>
              <a:gd name="T24" fmla="*/ 12 w 151"/>
              <a:gd name="T25" fmla="*/ 31 h 145"/>
              <a:gd name="T26" fmla="*/ 17 w 151"/>
              <a:gd name="T27" fmla="*/ 31 h 145"/>
              <a:gd name="T28" fmla="*/ 17 w 151"/>
              <a:gd name="T29" fmla="*/ 84 h 145"/>
              <a:gd name="T30" fmla="*/ 17 w 151"/>
              <a:gd name="T31" fmla="*/ 124 h 145"/>
              <a:gd name="T32" fmla="*/ 23 w 151"/>
              <a:gd name="T33" fmla="*/ 130 h 145"/>
              <a:gd name="T34" fmla="*/ 24 w 151"/>
              <a:gd name="T35" fmla="*/ 130 h 145"/>
              <a:gd name="T36" fmla="*/ 24 w 151"/>
              <a:gd name="T37" fmla="*/ 139 h 145"/>
              <a:gd name="T38" fmla="*/ 30 w 151"/>
              <a:gd name="T39" fmla="*/ 145 h 145"/>
              <a:gd name="T40" fmla="*/ 43 w 151"/>
              <a:gd name="T41" fmla="*/ 145 h 145"/>
              <a:gd name="T42" fmla="*/ 49 w 151"/>
              <a:gd name="T43" fmla="*/ 139 h 145"/>
              <a:gd name="T44" fmla="*/ 49 w 151"/>
              <a:gd name="T45" fmla="*/ 130 h 145"/>
              <a:gd name="T46" fmla="*/ 103 w 151"/>
              <a:gd name="T47" fmla="*/ 130 h 145"/>
              <a:gd name="T48" fmla="*/ 103 w 151"/>
              <a:gd name="T49" fmla="*/ 139 h 145"/>
              <a:gd name="T50" fmla="*/ 109 w 151"/>
              <a:gd name="T51" fmla="*/ 145 h 145"/>
              <a:gd name="T52" fmla="*/ 121 w 151"/>
              <a:gd name="T53" fmla="*/ 145 h 145"/>
              <a:gd name="T54" fmla="*/ 127 w 151"/>
              <a:gd name="T55" fmla="*/ 139 h 145"/>
              <a:gd name="T56" fmla="*/ 127 w 151"/>
              <a:gd name="T57" fmla="*/ 130 h 145"/>
              <a:gd name="T58" fmla="*/ 128 w 151"/>
              <a:gd name="T59" fmla="*/ 130 h 145"/>
              <a:gd name="T60" fmla="*/ 134 w 151"/>
              <a:gd name="T61" fmla="*/ 124 h 145"/>
              <a:gd name="T62" fmla="*/ 134 w 151"/>
              <a:gd name="T63" fmla="*/ 84 h 145"/>
              <a:gd name="T64" fmla="*/ 134 w 151"/>
              <a:gd name="T65" fmla="*/ 31 h 145"/>
              <a:gd name="T66" fmla="*/ 139 w 151"/>
              <a:gd name="T67" fmla="*/ 31 h 145"/>
              <a:gd name="T68" fmla="*/ 139 w 151"/>
              <a:gd name="T69" fmla="*/ 45 h 145"/>
              <a:gd name="T70" fmla="*/ 145 w 151"/>
              <a:gd name="T71" fmla="*/ 51 h 145"/>
              <a:gd name="T72" fmla="*/ 151 w 151"/>
              <a:gd name="T73" fmla="*/ 45 h 145"/>
              <a:gd name="T74" fmla="*/ 151 w 151"/>
              <a:gd name="T75" fmla="*/ 25 h 145"/>
              <a:gd name="T76" fmla="*/ 145 w 151"/>
              <a:gd name="T77" fmla="*/ 19 h 145"/>
              <a:gd name="T78" fmla="*/ 42 w 151"/>
              <a:gd name="T79" fmla="*/ 119 h 145"/>
              <a:gd name="T80" fmla="*/ 31 w 151"/>
              <a:gd name="T81" fmla="*/ 108 h 145"/>
              <a:gd name="T82" fmla="*/ 42 w 151"/>
              <a:gd name="T83" fmla="*/ 98 h 145"/>
              <a:gd name="T84" fmla="*/ 52 w 151"/>
              <a:gd name="T85" fmla="*/ 108 h 145"/>
              <a:gd name="T86" fmla="*/ 42 w 151"/>
              <a:gd name="T87" fmla="*/ 119 h 145"/>
              <a:gd name="T88" fmla="*/ 110 w 151"/>
              <a:gd name="T89" fmla="*/ 119 h 145"/>
              <a:gd name="T90" fmla="*/ 99 w 151"/>
              <a:gd name="T91" fmla="*/ 108 h 145"/>
              <a:gd name="T92" fmla="*/ 110 w 151"/>
              <a:gd name="T93" fmla="*/ 98 h 145"/>
              <a:gd name="T94" fmla="*/ 120 w 151"/>
              <a:gd name="T95" fmla="*/ 108 h 145"/>
              <a:gd name="T96" fmla="*/ 110 w 151"/>
              <a:gd name="T97" fmla="*/ 119 h 145"/>
              <a:gd name="T98" fmla="*/ 122 w 151"/>
              <a:gd name="T99" fmla="*/ 25 h 145"/>
              <a:gd name="T100" fmla="*/ 122 w 151"/>
              <a:gd name="T101" fmla="*/ 78 h 145"/>
              <a:gd name="T102" fmla="*/ 29 w 151"/>
              <a:gd name="T103" fmla="*/ 78 h 145"/>
              <a:gd name="T104" fmla="*/ 29 w 151"/>
              <a:gd name="T105" fmla="*/ 25 h 145"/>
              <a:gd name="T106" fmla="*/ 29 w 151"/>
              <a:gd name="T107" fmla="*/ 12 h 145"/>
              <a:gd name="T108" fmla="*/ 122 w 151"/>
              <a:gd name="T109" fmla="*/ 12 h 145"/>
              <a:gd name="T110" fmla="*/ 122 w 151"/>
              <a:gd name="T111" fmla="*/ 2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1" h="145">
                <a:moveTo>
                  <a:pt x="145" y="19"/>
                </a:moveTo>
                <a:cubicBezTo>
                  <a:pt x="134" y="19"/>
                  <a:pt x="134" y="19"/>
                  <a:pt x="134" y="19"/>
                </a:cubicBezTo>
                <a:cubicBezTo>
                  <a:pt x="134" y="6"/>
                  <a:pt x="134" y="6"/>
                  <a:pt x="134" y="6"/>
                </a:cubicBezTo>
                <a:cubicBezTo>
                  <a:pt x="134" y="3"/>
                  <a:pt x="132" y="0"/>
                  <a:pt x="128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0" y="0"/>
                  <a:pt x="17" y="3"/>
                  <a:pt x="17" y="6"/>
                </a:cubicBezTo>
                <a:cubicBezTo>
                  <a:pt x="17" y="19"/>
                  <a:pt x="17" y="19"/>
                  <a:pt x="17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3" y="19"/>
                  <a:pt x="0" y="21"/>
                  <a:pt x="0" y="2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8"/>
                  <a:pt x="3" y="51"/>
                  <a:pt x="6" y="51"/>
                </a:cubicBezTo>
                <a:cubicBezTo>
                  <a:pt x="10" y="51"/>
                  <a:pt x="12" y="48"/>
                  <a:pt x="12" y="45"/>
                </a:cubicBezTo>
                <a:cubicBezTo>
                  <a:pt x="12" y="31"/>
                  <a:pt x="12" y="31"/>
                  <a:pt x="12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84"/>
                  <a:pt x="17" y="84"/>
                  <a:pt x="17" y="8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7"/>
                  <a:pt x="20" y="130"/>
                  <a:pt x="23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4" y="139"/>
                  <a:pt x="24" y="139"/>
                  <a:pt x="24" y="139"/>
                </a:cubicBezTo>
                <a:cubicBezTo>
                  <a:pt x="24" y="143"/>
                  <a:pt x="27" y="145"/>
                  <a:pt x="30" y="145"/>
                </a:cubicBezTo>
                <a:cubicBezTo>
                  <a:pt x="43" y="145"/>
                  <a:pt x="43" y="145"/>
                  <a:pt x="43" y="145"/>
                </a:cubicBezTo>
                <a:cubicBezTo>
                  <a:pt x="46" y="145"/>
                  <a:pt x="49" y="143"/>
                  <a:pt x="49" y="139"/>
                </a:cubicBezTo>
                <a:cubicBezTo>
                  <a:pt x="49" y="130"/>
                  <a:pt x="49" y="130"/>
                  <a:pt x="49" y="130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3" y="139"/>
                  <a:pt x="103" y="139"/>
                  <a:pt x="103" y="139"/>
                </a:cubicBezTo>
                <a:cubicBezTo>
                  <a:pt x="103" y="143"/>
                  <a:pt x="105" y="145"/>
                  <a:pt x="109" y="145"/>
                </a:cubicBezTo>
                <a:cubicBezTo>
                  <a:pt x="121" y="145"/>
                  <a:pt x="121" y="145"/>
                  <a:pt x="121" y="145"/>
                </a:cubicBezTo>
                <a:cubicBezTo>
                  <a:pt x="125" y="145"/>
                  <a:pt x="127" y="143"/>
                  <a:pt x="127" y="139"/>
                </a:cubicBezTo>
                <a:cubicBezTo>
                  <a:pt x="127" y="130"/>
                  <a:pt x="127" y="130"/>
                  <a:pt x="127" y="130"/>
                </a:cubicBezTo>
                <a:cubicBezTo>
                  <a:pt x="128" y="130"/>
                  <a:pt x="128" y="130"/>
                  <a:pt x="128" y="130"/>
                </a:cubicBezTo>
                <a:cubicBezTo>
                  <a:pt x="132" y="130"/>
                  <a:pt x="134" y="127"/>
                  <a:pt x="134" y="124"/>
                </a:cubicBezTo>
                <a:cubicBezTo>
                  <a:pt x="134" y="84"/>
                  <a:pt x="134" y="84"/>
                  <a:pt x="134" y="84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39" y="31"/>
                  <a:pt x="139" y="31"/>
                  <a:pt x="139" y="31"/>
                </a:cubicBezTo>
                <a:cubicBezTo>
                  <a:pt x="139" y="45"/>
                  <a:pt x="139" y="45"/>
                  <a:pt x="139" y="45"/>
                </a:cubicBezTo>
                <a:cubicBezTo>
                  <a:pt x="139" y="48"/>
                  <a:pt x="142" y="51"/>
                  <a:pt x="145" y="51"/>
                </a:cubicBezTo>
                <a:cubicBezTo>
                  <a:pt x="148" y="51"/>
                  <a:pt x="151" y="48"/>
                  <a:pt x="151" y="45"/>
                </a:cubicBezTo>
                <a:cubicBezTo>
                  <a:pt x="151" y="25"/>
                  <a:pt x="151" y="25"/>
                  <a:pt x="151" y="25"/>
                </a:cubicBezTo>
                <a:cubicBezTo>
                  <a:pt x="151" y="21"/>
                  <a:pt x="148" y="19"/>
                  <a:pt x="145" y="19"/>
                </a:cubicBezTo>
                <a:close/>
                <a:moveTo>
                  <a:pt x="42" y="119"/>
                </a:moveTo>
                <a:cubicBezTo>
                  <a:pt x="36" y="119"/>
                  <a:pt x="31" y="114"/>
                  <a:pt x="31" y="108"/>
                </a:cubicBezTo>
                <a:cubicBezTo>
                  <a:pt x="31" y="103"/>
                  <a:pt x="36" y="98"/>
                  <a:pt x="42" y="98"/>
                </a:cubicBezTo>
                <a:cubicBezTo>
                  <a:pt x="48" y="98"/>
                  <a:pt x="52" y="103"/>
                  <a:pt x="52" y="108"/>
                </a:cubicBezTo>
                <a:cubicBezTo>
                  <a:pt x="52" y="114"/>
                  <a:pt x="48" y="119"/>
                  <a:pt x="42" y="119"/>
                </a:cubicBezTo>
                <a:close/>
                <a:moveTo>
                  <a:pt x="110" y="119"/>
                </a:moveTo>
                <a:cubicBezTo>
                  <a:pt x="104" y="119"/>
                  <a:pt x="99" y="114"/>
                  <a:pt x="99" y="108"/>
                </a:cubicBezTo>
                <a:cubicBezTo>
                  <a:pt x="99" y="103"/>
                  <a:pt x="104" y="98"/>
                  <a:pt x="110" y="98"/>
                </a:cubicBezTo>
                <a:cubicBezTo>
                  <a:pt x="116" y="98"/>
                  <a:pt x="120" y="103"/>
                  <a:pt x="120" y="108"/>
                </a:cubicBezTo>
                <a:cubicBezTo>
                  <a:pt x="120" y="114"/>
                  <a:pt x="116" y="119"/>
                  <a:pt x="110" y="119"/>
                </a:cubicBezTo>
                <a:close/>
                <a:moveTo>
                  <a:pt x="122" y="25"/>
                </a:moveTo>
                <a:cubicBezTo>
                  <a:pt x="122" y="78"/>
                  <a:pt x="122" y="78"/>
                  <a:pt x="122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12"/>
                  <a:pt x="29" y="12"/>
                  <a:pt x="29" y="12"/>
                </a:cubicBezTo>
                <a:cubicBezTo>
                  <a:pt x="122" y="12"/>
                  <a:pt x="122" y="12"/>
                  <a:pt x="122" y="12"/>
                </a:cubicBezTo>
                <a:lnTo>
                  <a:pt x="122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19" name="Freeform 126"/>
          <p:cNvSpPr>
            <a:spLocks noEditPoints="1"/>
          </p:cNvSpPr>
          <p:nvPr/>
        </p:nvSpPr>
        <p:spPr bwMode="auto">
          <a:xfrm>
            <a:off x="6261648" y="2778433"/>
            <a:ext cx="397669" cy="216694"/>
          </a:xfrm>
          <a:custGeom>
            <a:avLst/>
            <a:gdLst>
              <a:gd name="T0" fmla="*/ 183 w 188"/>
              <a:gd name="T1" fmla="*/ 71 h 102"/>
              <a:gd name="T2" fmla="*/ 183 w 188"/>
              <a:gd name="T3" fmla="*/ 61 h 102"/>
              <a:gd name="T4" fmla="*/ 161 w 188"/>
              <a:gd name="T5" fmla="*/ 38 h 102"/>
              <a:gd name="T6" fmla="*/ 142 w 188"/>
              <a:gd name="T7" fmla="*/ 3 h 102"/>
              <a:gd name="T8" fmla="*/ 136 w 188"/>
              <a:gd name="T9" fmla="*/ 0 h 102"/>
              <a:gd name="T10" fmla="*/ 103 w 188"/>
              <a:gd name="T11" fmla="*/ 0 h 102"/>
              <a:gd name="T12" fmla="*/ 96 w 188"/>
              <a:gd name="T13" fmla="*/ 7 h 102"/>
              <a:gd name="T14" fmla="*/ 96 w 188"/>
              <a:gd name="T15" fmla="*/ 38 h 102"/>
              <a:gd name="T16" fmla="*/ 11 w 188"/>
              <a:gd name="T17" fmla="*/ 38 h 102"/>
              <a:gd name="T18" fmla="*/ 4 w 188"/>
              <a:gd name="T19" fmla="*/ 45 h 102"/>
              <a:gd name="T20" fmla="*/ 4 w 188"/>
              <a:gd name="T21" fmla="*/ 71 h 102"/>
              <a:gd name="T22" fmla="*/ 0 w 188"/>
              <a:gd name="T23" fmla="*/ 78 h 102"/>
              <a:gd name="T24" fmla="*/ 6 w 188"/>
              <a:gd name="T25" fmla="*/ 84 h 102"/>
              <a:gd name="T26" fmla="*/ 16 w 188"/>
              <a:gd name="T27" fmla="*/ 84 h 102"/>
              <a:gd name="T28" fmla="*/ 38 w 188"/>
              <a:gd name="T29" fmla="*/ 102 h 102"/>
              <a:gd name="T30" fmla="*/ 60 w 188"/>
              <a:gd name="T31" fmla="*/ 84 h 102"/>
              <a:gd name="T32" fmla="*/ 122 w 188"/>
              <a:gd name="T33" fmla="*/ 84 h 102"/>
              <a:gd name="T34" fmla="*/ 144 w 188"/>
              <a:gd name="T35" fmla="*/ 102 h 102"/>
              <a:gd name="T36" fmla="*/ 166 w 188"/>
              <a:gd name="T37" fmla="*/ 84 h 102"/>
              <a:gd name="T38" fmla="*/ 181 w 188"/>
              <a:gd name="T39" fmla="*/ 84 h 102"/>
              <a:gd name="T40" fmla="*/ 188 w 188"/>
              <a:gd name="T41" fmla="*/ 78 h 102"/>
              <a:gd name="T42" fmla="*/ 183 w 188"/>
              <a:gd name="T43" fmla="*/ 71 h 102"/>
              <a:gd name="T44" fmla="*/ 38 w 188"/>
              <a:gd name="T45" fmla="*/ 88 h 102"/>
              <a:gd name="T46" fmla="*/ 29 w 188"/>
              <a:gd name="T47" fmla="*/ 79 h 102"/>
              <a:gd name="T48" fmla="*/ 38 w 188"/>
              <a:gd name="T49" fmla="*/ 70 h 102"/>
              <a:gd name="T50" fmla="*/ 47 w 188"/>
              <a:gd name="T51" fmla="*/ 79 h 102"/>
              <a:gd name="T52" fmla="*/ 38 w 188"/>
              <a:gd name="T53" fmla="*/ 88 h 102"/>
              <a:gd name="T54" fmla="*/ 110 w 188"/>
              <a:gd name="T55" fmla="*/ 38 h 102"/>
              <a:gd name="T56" fmla="*/ 110 w 188"/>
              <a:gd name="T57" fmla="*/ 13 h 102"/>
              <a:gd name="T58" fmla="*/ 132 w 188"/>
              <a:gd name="T59" fmla="*/ 13 h 102"/>
              <a:gd name="T60" fmla="*/ 146 w 188"/>
              <a:gd name="T61" fmla="*/ 38 h 102"/>
              <a:gd name="T62" fmla="*/ 110 w 188"/>
              <a:gd name="T63" fmla="*/ 38 h 102"/>
              <a:gd name="T64" fmla="*/ 144 w 188"/>
              <a:gd name="T65" fmla="*/ 88 h 102"/>
              <a:gd name="T66" fmla="*/ 135 w 188"/>
              <a:gd name="T67" fmla="*/ 79 h 102"/>
              <a:gd name="T68" fmla="*/ 144 w 188"/>
              <a:gd name="T69" fmla="*/ 70 h 102"/>
              <a:gd name="T70" fmla="*/ 153 w 188"/>
              <a:gd name="T71" fmla="*/ 79 h 102"/>
              <a:gd name="T72" fmla="*/ 144 w 188"/>
              <a:gd name="T73" fmla="*/ 88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8" h="102">
                <a:moveTo>
                  <a:pt x="183" y="71"/>
                </a:moveTo>
                <a:cubicBezTo>
                  <a:pt x="183" y="61"/>
                  <a:pt x="183" y="61"/>
                  <a:pt x="183" y="61"/>
                </a:cubicBezTo>
                <a:cubicBezTo>
                  <a:pt x="183" y="49"/>
                  <a:pt x="174" y="39"/>
                  <a:pt x="161" y="38"/>
                </a:cubicBezTo>
                <a:cubicBezTo>
                  <a:pt x="142" y="3"/>
                  <a:pt x="142" y="3"/>
                  <a:pt x="142" y="3"/>
                </a:cubicBezTo>
                <a:cubicBezTo>
                  <a:pt x="140" y="1"/>
                  <a:pt x="138" y="0"/>
                  <a:pt x="136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99" y="0"/>
                  <a:pt x="96" y="3"/>
                  <a:pt x="96" y="7"/>
                </a:cubicBezTo>
                <a:cubicBezTo>
                  <a:pt x="96" y="38"/>
                  <a:pt x="96" y="38"/>
                  <a:pt x="96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7" y="38"/>
                  <a:pt x="4" y="41"/>
                  <a:pt x="4" y="45"/>
                </a:cubicBezTo>
                <a:cubicBezTo>
                  <a:pt x="4" y="71"/>
                  <a:pt x="4" y="71"/>
                  <a:pt x="4" y="71"/>
                </a:cubicBezTo>
                <a:cubicBezTo>
                  <a:pt x="2" y="72"/>
                  <a:pt x="0" y="75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19" y="94"/>
                  <a:pt x="28" y="102"/>
                  <a:pt x="38" y="102"/>
                </a:cubicBezTo>
                <a:cubicBezTo>
                  <a:pt x="49" y="102"/>
                  <a:pt x="57" y="94"/>
                  <a:pt x="60" y="84"/>
                </a:cubicBezTo>
                <a:cubicBezTo>
                  <a:pt x="122" y="84"/>
                  <a:pt x="122" y="84"/>
                  <a:pt x="122" y="84"/>
                </a:cubicBezTo>
                <a:cubicBezTo>
                  <a:pt x="125" y="94"/>
                  <a:pt x="133" y="102"/>
                  <a:pt x="144" y="102"/>
                </a:cubicBezTo>
                <a:cubicBezTo>
                  <a:pt x="154" y="102"/>
                  <a:pt x="163" y="94"/>
                  <a:pt x="166" y="84"/>
                </a:cubicBezTo>
                <a:cubicBezTo>
                  <a:pt x="181" y="84"/>
                  <a:pt x="181" y="84"/>
                  <a:pt x="181" y="84"/>
                </a:cubicBezTo>
                <a:cubicBezTo>
                  <a:pt x="185" y="84"/>
                  <a:pt x="188" y="81"/>
                  <a:pt x="188" y="78"/>
                </a:cubicBezTo>
                <a:cubicBezTo>
                  <a:pt x="188" y="75"/>
                  <a:pt x="186" y="72"/>
                  <a:pt x="183" y="71"/>
                </a:cubicBezTo>
                <a:close/>
                <a:moveTo>
                  <a:pt x="38" y="88"/>
                </a:moveTo>
                <a:cubicBezTo>
                  <a:pt x="33" y="88"/>
                  <a:pt x="29" y="84"/>
                  <a:pt x="29" y="79"/>
                </a:cubicBezTo>
                <a:cubicBezTo>
                  <a:pt x="29" y="74"/>
                  <a:pt x="33" y="70"/>
                  <a:pt x="38" y="70"/>
                </a:cubicBezTo>
                <a:cubicBezTo>
                  <a:pt x="43" y="70"/>
                  <a:pt x="47" y="74"/>
                  <a:pt x="47" y="79"/>
                </a:cubicBezTo>
                <a:cubicBezTo>
                  <a:pt x="47" y="84"/>
                  <a:pt x="43" y="88"/>
                  <a:pt x="38" y="88"/>
                </a:cubicBezTo>
                <a:close/>
                <a:moveTo>
                  <a:pt x="110" y="38"/>
                </a:moveTo>
                <a:cubicBezTo>
                  <a:pt x="110" y="13"/>
                  <a:pt x="110" y="13"/>
                  <a:pt x="110" y="13"/>
                </a:cubicBezTo>
                <a:cubicBezTo>
                  <a:pt x="132" y="13"/>
                  <a:pt x="132" y="13"/>
                  <a:pt x="132" y="13"/>
                </a:cubicBezTo>
                <a:cubicBezTo>
                  <a:pt x="146" y="38"/>
                  <a:pt x="146" y="38"/>
                  <a:pt x="146" y="38"/>
                </a:cubicBezTo>
                <a:cubicBezTo>
                  <a:pt x="110" y="38"/>
                  <a:pt x="110" y="38"/>
                  <a:pt x="110" y="38"/>
                </a:cubicBezTo>
                <a:close/>
                <a:moveTo>
                  <a:pt x="144" y="88"/>
                </a:moveTo>
                <a:cubicBezTo>
                  <a:pt x="139" y="88"/>
                  <a:pt x="135" y="84"/>
                  <a:pt x="135" y="79"/>
                </a:cubicBezTo>
                <a:cubicBezTo>
                  <a:pt x="135" y="74"/>
                  <a:pt x="139" y="70"/>
                  <a:pt x="144" y="70"/>
                </a:cubicBezTo>
                <a:cubicBezTo>
                  <a:pt x="149" y="70"/>
                  <a:pt x="153" y="74"/>
                  <a:pt x="153" y="79"/>
                </a:cubicBezTo>
                <a:cubicBezTo>
                  <a:pt x="153" y="84"/>
                  <a:pt x="149" y="88"/>
                  <a:pt x="144" y="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20" name="Freeform 127"/>
          <p:cNvSpPr>
            <a:spLocks noEditPoints="1"/>
          </p:cNvSpPr>
          <p:nvPr/>
        </p:nvSpPr>
        <p:spPr bwMode="auto">
          <a:xfrm>
            <a:off x="5751884" y="3844410"/>
            <a:ext cx="358379" cy="213122"/>
          </a:xfrm>
          <a:custGeom>
            <a:avLst/>
            <a:gdLst>
              <a:gd name="T0" fmla="*/ 1 w 169"/>
              <a:gd name="T1" fmla="*/ 84 h 101"/>
              <a:gd name="T2" fmla="*/ 6 w 169"/>
              <a:gd name="T3" fmla="*/ 87 h 101"/>
              <a:gd name="T4" fmla="*/ 13 w 169"/>
              <a:gd name="T5" fmla="*/ 87 h 101"/>
              <a:gd name="T6" fmla="*/ 34 w 169"/>
              <a:gd name="T7" fmla="*/ 101 h 101"/>
              <a:gd name="T8" fmla="*/ 54 w 169"/>
              <a:gd name="T9" fmla="*/ 87 h 101"/>
              <a:gd name="T10" fmla="*/ 112 w 169"/>
              <a:gd name="T11" fmla="*/ 87 h 101"/>
              <a:gd name="T12" fmla="*/ 124 w 169"/>
              <a:gd name="T13" fmla="*/ 87 h 101"/>
              <a:gd name="T14" fmla="*/ 144 w 169"/>
              <a:gd name="T15" fmla="*/ 101 h 101"/>
              <a:gd name="T16" fmla="*/ 166 w 169"/>
              <a:gd name="T17" fmla="*/ 80 h 101"/>
              <a:gd name="T18" fmla="*/ 163 w 169"/>
              <a:gd name="T19" fmla="*/ 69 h 101"/>
              <a:gd name="T20" fmla="*/ 167 w 169"/>
              <a:gd name="T21" fmla="*/ 67 h 101"/>
              <a:gd name="T22" fmla="*/ 169 w 169"/>
              <a:gd name="T23" fmla="*/ 63 h 101"/>
              <a:gd name="T24" fmla="*/ 147 w 169"/>
              <a:gd name="T25" fmla="*/ 49 h 101"/>
              <a:gd name="T26" fmla="*/ 134 w 169"/>
              <a:gd name="T27" fmla="*/ 34 h 101"/>
              <a:gd name="T28" fmla="*/ 130 w 169"/>
              <a:gd name="T29" fmla="*/ 23 h 101"/>
              <a:gd name="T30" fmla="*/ 132 w 169"/>
              <a:gd name="T31" fmla="*/ 23 h 101"/>
              <a:gd name="T32" fmla="*/ 132 w 169"/>
              <a:gd name="T33" fmla="*/ 23 h 101"/>
              <a:gd name="T34" fmla="*/ 137 w 169"/>
              <a:gd name="T35" fmla="*/ 20 h 101"/>
              <a:gd name="T36" fmla="*/ 137 w 169"/>
              <a:gd name="T37" fmla="*/ 4 h 101"/>
              <a:gd name="T38" fmla="*/ 134 w 169"/>
              <a:gd name="T39" fmla="*/ 2 h 101"/>
              <a:gd name="T40" fmla="*/ 110 w 169"/>
              <a:gd name="T41" fmla="*/ 9 h 101"/>
              <a:gd name="T42" fmla="*/ 107 w 169"/>
              <a:gd name="T43" fmla="*/ 9 h 101"/>
              <a:gd name="T44" fmla="*/ 100 w 169"/>
              <a:gd name="T45" fmla="*/ 14 h 101"/>
              <a:gd name="T46" fmla="*/ 106 w 169"/>
              <a:gd name="T47" fmla="*/ 20 h 101"/>
              <a:gd name="T48" fmla="*/ 112 w 169"/>
              <a:gd name="T49" fmla="*/ 21 h 101"/>
              <a:gd name="T50" fmla="*/ 112 w 169"/>
              <a:gd name="T51" fmla="*/ 21 h 101"/>
              <a:gd name="T52" fmla="*/ 116 w 169"/>
              <a:gd name="T53" fmla="*/ 22 h 101"/>
              <a:gd name="T54" fmla="*/ 116 w 169"/>
              <a:gd name="T55" fmla="*/ 22 h 101"/>
              <a:gd name="T56" fmla="*/ 124 w 169"/>
              <a:gd name="T57" fmla="*/ 57 h 101"/>
              <a:gd name="T58" fmla="*/ 110 w 169"/>
              <a:gd name="T59" fmla="*/ 75 h 101"/>
              <a:gd name="T60" fmla="*/ 86 w 169"/>
              <a:gd name="T61" fmla="*/ 75 h 101"/>
              <a:gd name="T62" fmla="*/ 84 w 169"/>
              <a:gd name="T63" fmla="*/ 72 h 101"/>
              <a:gd name="T64" fmla="*/ 95 w 169"/>
              <a:gd name="T65" fmla="*/ 45 h 101"/>
              <a:gd name="T66" fmla="*/ 92 w 169"/>
              <a:gd name="T67" fmla="*/ 39 h 101"/>
              <a:gd name="T68" fmla="*/ 96 w 169"/>
              <a:gd name="T69" fmla="*/ 30 h 101"/>
              <a:gd name="T70" fmla="*/ 95 w 169"/>
              <a:gd name="T71" fmla="*/ 24 h 101"/>
              <a:gd name="T72" fmla="*/ 90 w 169"/>
              <a:gd name="T73" fmla="*/ 21 h 101"/>
              <a:gd name="T74" fmla="*/ 29 w 169"/>
              <a:gd name="T75" fmla="*/ 21 h 101"/>
              <a:gd name="T76" fmla="*/ 23 w 169"/>
              <a:gd name="T77" fmla="*/ 27 h 101"/>
              <a:gd name="T78" fmla="*/ 23 w 169"/>
              <a:gd name="T79" fmla="*/ 48 h 101"/>
              <a:gd name="T80" fmla="*/ 0 w 169"/>
              <a:gd name="T81" fmla="*/ 80 h 101"/>
              <a:gd name="T82" fmla="*/ 1 w 169"/>
              <a:gd name="T83" fmla="*/ 84 h 101"/>
              <a:gd name="T84" fmla="*/ 138 w 169"/>
              <a:gd name="T85" fmla="*/ 86 h 101"/>
              <a:gd name="T86" fmla="*/ 141 w 169"/>
              <a:gd name="T87" fmla="*/ 82 h 101"/>
              <a:gd name="T88" fmla="*/ 150 w 169"/>
              <a:gd name="T89" fmla="*/ 72 h 101"/>
              <a:gd name="T90" fmla="*/ 154 w 169"/>
              <a:gd name="T91" fmla="*/ 80 h 101"/>
              <a:gd name="T92" fmla="*/ 144 w 169"/>
              <a:gd name="T93" fmla="*/ 89 h 101"/>
              <a:gd name="T94" fmla="*/ 138 w 169"/>
              <a:gd name="T95" fmla="*/ 86 h 101"/>
              <a:gd name="T96" fmla="*/ 27 w 169"/>
              <a:gd name="T97" fmla="*/ 87 h 101"/>
              <a:gd name="T98" fmla="*/ 40 w 169"/>
              <a:gd name="T99" fmla="*/ 87 h 101"/>
              <a:gd name="T100" fmla="*/ 34 w 169"/>
              <a:gd name="T101" fmla="*/ 89 h 101"/>
              <a:gd name="T102" fmla="*/ 27 w 169"/>
              <a:gd name="T103" fmla="*/ 87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9" h="101">
                <a:moveTo>
                  <a:pt x="1" y="84"/>
                </a:moveTo>
                <a:cubicBezTo>
                  <a:pt x="2" y="86"/>
                  <a:pt x="4" y="87"/>
                  <a:pt x="6" y="87"/>
                </a:cubicBezTo>
                <a:cubicBezTo>
                  <a:pt x="13" y="87"/>
                  <a:pt x="13" y="87"/>
                  <a:pt x="13" y="87"/>
                </a:cubicBezTo>
                <a:cubicBezTo>
                  <a:pt x="16" y="95"/>
                  <a:pt x="24" y="101"/>
                  <a:pt x="34" y="101"/>
                </a:cubicBezTo>
                <a:cubicBezTo>
                  <a:pt x="43" y="101"/>
                  <a:pt x="51" y="95"/>
                  <a:pt x="54" y="87"/>
                </a:cubicBezTo>
                <a:cubicBezTo>
                  <a:pt x="112" y="87"/>
                  <a:pt x="112" y="87"/>
                  <a:pt x="112" y="87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7" y="95"/>
                  <a:pt x="135" y="101"/>
                  <a:pt x="144" y="101"/>
                </a:cubicBezTo>
                <a:cubicBezTo>
                  <a:pt x="156" y="101"/>
                  <a:pt x="166" y="91"/>
                  <a:pt x="166" y="80"/>
                </a:cubicBezTo>
                <a:cubicBezTo>
                  <a:pt x="166" y="76"/>
                  <a:pt x="165" y="72"/>
                  <a:pt x="163" y="69"/>
                </a:cubicBezTo>
                <a:cubicBezTo>
                  <a:pt x="165" y="69"/>
                  <a:pt x="166" y="69"/>
                  <a:pt x="167" y="67"/>
                </a:cubicBezTo>
                <a:cubicBezTo>
                  <a:pt x="168" y="66"/>
                  <a:pt x="169" y="64"/>
                  <a:pt x="169" y="63"/>
                </a:cubicBezTo>
                <a:cubicBezTo>
                  <a:pt x="168" y="52"/>
                  <a:pt x="154" y="49"/>
                  <a:pt x="147" y="49"/>
                </a:cubicBezTo>
                <a:cubicBezTo>
                  <a:pt x="144" y="43"/>
                  <a:pt x="138" y="37"/>
                  <a:pt x="134" y="34"/>
                </a:cubicBezTo>
                <a:cubicBezTo>
                  <a:pt x="133" y="30"/>
                  <a:pt x="131" y="26"/>
                  <a:pt x="130" y="23"/>
                </a:cubicBezTo>
                <a:cubicBezTo>
                  <a:pt x="132" y="23"/>
                  <a:pt x="132" y="23"/>
                  <a:pt x="132" y="23"/>
                </a:cubicBezTo>
                <a:cubicBezTo>
                  <a:pt x="132" y="23"/>
                  <a:pt x="132" y="23"/>
                  <a:pt x="132" y="23"/>
                </a:cubicBezTo>
                <a:cubicBezTo>
                  <a:pt x="134" y="23"/>
                  <a:pt x="136" y="22"/>
                  <a:pt x="137" y="20"/>
                </a:cubicBezTo>
                <a:cubicBezTo>
                  <a:pt x="140" y="16"/>
                  <a:pt x="142" y="9"/>
                  <a:pt x="137" y="4"/>
                </a:cubicBezTo>
                <a:cubicBezTo>
                  <a:pt x="136" y="3"/>
                  <a:pt x="135" y="2"/>
                  <a:pt x="134" y="2"/>
                </a:cubicBezTo>
                <a:cubicBezTo>
                  <a:pt x="133" y="2"/>
                  <a:pt x="119" y="0"/>
                  <a:pt x="110" y="9"/>
                </a:cubicBezTo>
                <a:cubicBezTo>
                  <a:pt x="107" y="9"/>
                  <a:pt x="107" y="9"/>
                  <a:pt x="107" y="9"/>
                </a:cubicBezTo>
                <a:cubicBezTo>
                  <a:pt x="104" y="8"/>
                  <a:pt x="101" y="11"/>
                  <a:pt x="100" y="14"/>
                </a:cubicBezTo>
                <a:cubicBezTo>
                  <a:pt x="100" y="17"/>
                  <a:pt x="102" y="20"/>
                  <a:pt x="106" y="20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6" y="22"/>
                  <a:pt x="116" y="22"/>
                  <a:pt x="116" y="22"/>
                </a:cubicBezTo>
                <a:cubicBezTo>
                  <a:pt x="116" y="22"/>
                  <a:pt x="116" y="22"/>
                  <a:pt x="116" y="22"/>
                </a:cubicBezTo>
                <a:cubicBezTo>
                  <a:pt x="116" y="22"/>
                  <a:pt x="128" y="41"/>
                  <a:pt x="124" y="57"/>
                </a:cubicBezTo>
                <a:cubicBezTo>
                  <a:pt x="122" y="64"/>
                  <a:pt x="118" y="70"/>
                  <a:pt x="110" y="75"/>
                </a:cubicBezTo>
                <a:cubicBezTo>
                  <a:pt x="86" y="75"/>
                  <a:pt x="86" y="75"/>
                  <a:pt x="86" y="75"/>
                </a:cubicBezTo>
                <a:cubicBezTo>
                  <a:pt x="84" y="72"/>
                  <a:pt x="84" y="72"/>
                  <a:pt x="84" y="72"/>
                </a:cubicBezTo>
                <a:cubicBezTo>
                  <a:pt x="94" y="63"/>
                  <a:pt x="97" y="52"/>
                  <a:pt x="95" y="45"/>
                </a:cubicBezTo>
                <a:cubicBezTo>
                  <a:pt x="94" y="43"/>
                  <a:pt x="93" y="41"/>
                  <a:pt x="92" y="39"/>
                </a:cubicBezTo>
                <a:cubicBezTo>
                  <a:pt x="96" y="30"/>
                  <a:pt x="96" y="30"/>
                  <a:pt x="96" y="30"/>
                </a:cubicBezTo>
                <a:cubicBezTo>
                  <a:pt x="96" y="28"/>
                  <a:pt x="96" y="26"/>
                  <a:pt x="95" y="24"/>
                </a:cubicBezTo>
                <a:cubicBezTo>
                  <a:pt x="94" y="22"/>
                  <a:pt x="92" y="21"/>
                  <a:pt x="90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5" y="21"/>
                  <a:pt x="23" y="24"/>
                  <a:pt x="23" y="27"/>
                </a:cubicBezTo>
                <a:cubicBezTo>
                  <a:pt x="23" y="48"/>
                  <a:pt x="23" y="48"/>
                  <a:pt x="23" y="48"/>
                </a:cubicBezTo>
                <a:cubicBezTo>
                  <a:pt x="4" y="61"/>
                  <a:pt x="0" y="79"/>
                  <a:pt x="0" y="80"/>
                </a:cubicBezTo>
                <a:cubicBezTo>
                  <a:pt x="0" y="81"/>
                  <a:pt x="0" y="83"/>
                  <a:pt x="1" y="84"/>
                </a:cubicBezTo>
                <a:close/>
                <a:moveTo>
                  <a:pt x="138" y="86"/>
                </a:moveTo>
                <a:cubicBezTo>
                  <a:pt x="139" y="85"/>
                  <a:pt x="140" y="84"/>
                  <a:pt x="141" y="82"/>
                </a:cubicBezTo>
                <a:cubicBezTo>
                  <a:pt x="142" y="77"/>
                  <a:pt x="146" y="74"/>
                  <a:pt x="150" y="72"/>
                </a:cubicBezTo>
                <a:cubicBezTo>
                  <a:pt x="152" y="74"/>
                  <a:pt x="154" y="76"/>
                  <a:pt x="154" y="80"/>
                </a:cubicBezTo>
                <a:cubicBezTo>
                  <a:pt x="154" y="85"/>
                  <a:pt x="150" y="89"/>
                  <a:pt x="144" y="89"/>
                </a:cubicBezTo>
                <a:cubicBezTo>
                  <a:pt x="142" y="89"/>
                  <a:pt x="139" y="88"/>
                  <a:pt x="138" y="86"/>
                </a:cubicBezTo>
                <a:close/>
                <a:moveTo>
                  <a:pt x="27" y="87"/>
                </a:moveTo>
                <a:cubicBezTo>
                  <a:pt x="40" y="87"/>
                  <a:pt x="40" y="87"/>
                  <a:pt x="40" y="87"/>
                </a:cubicBezTo>
                <a:cubicBezTo>
                  <a:pt x="38" y="88"/>
                  <a:pt x="36" y="89"/>
                  <a:pt x="34" y="89"/>
                </a:cubicBezTo>
                <a:cubicBezTo>
                  <a:pt x="31" y="89"/>
                  <a:pt x="29" y="88"/>
                  <a:pt x="27" y="8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21" name="Freeform 128"/>
          <p:cNvSpPr>
            <a:spLocks noEditPoints="1"/>
          </p:cNvSpPr>
          <p:nvPr/>
        </p:nvSpPr>
        <p:spPr bwMode="auto">
          <a:xfrm>
            <a:off x="7384138" y="2788068"/>
            <a:ext cx="354806" cy="192881"/>
          </a:xfrm>
          <a:custGeom>
            <a:avLst/>
            <a:gdLst>
              <a:gd name="T0" fmla="*/ 136 w 168"/>
              <a:gd name="T1" fmla="*/ 4 h 91"/>
              <a:gd name="T2" fmla="*/ 27 w 168"/>
              <a:gd name="T3" fmla="*/ 0 h 91"/>
              <a:gd name="T4" fmla="*/ 15 w 168"/>
              <a:gd name="T5" fmla="*/ 60 h 91"/>
              <a:gd name="T6" fmla="*/ 12 w 168"/>
              <a:gd name="T7" fmla="*/ 60 h 91"/>
              <a:gd name="T8" fmla="*/ 0 w 168"/>
              <a:gd name="T9" fmla="*/ 60 h 91"/>
              <a:gd name="T10" fmla="*/ 6 w 168"/>
              <a:gd name="T11" fmla="*/ 72 h 91"/>
              <a:gd name="T12" fmla="*/ 25 w 168"/>
              <a:gd name="T13" fmla="*/ 78 h 91"/>
              <a:gd name="T14" fmla="*/ 52 w 168"/>
              <a:gd name="T15" fmla="*/ 87 h 91"/>
              <a:gd name="T16" fmla="*/ 80 w 168"/>
              <a:gd name="T17" fmla="*/ 78 h 91"/>
              <a:gd name="T18" fmla="*/ 119 w 168"/>
              <a:gd name="T19" fmla="*/ 91 h 91"/>
              <a:gd name="T20" fmla="*/ 142 w 168"/>
              <a:gd name="T21" fmla="*/ 91 h 91"/>
              <a:gd name="T22" fmla="*/ 168 w 168"/>
              <a:gd name="T23" fmla="*/ 66 h 91"/>
              <a:gd name="T24" fmla="*/ 164 w 168"/>
              <a:gd name="T25" fmla="*/ 30 h 91"/>
              <a:gd name="T26" fmla="*/ 36 w 168"/>
              <a:gd name="T27" fmla="*/ 74 h 91"/>
              <a:gd name="T28" fmla="*/ 46 w 168"/>
              <a:gd name="T29" fmla="*/ 74 h 91"/>
              <a:gd name="T30" fmla="*/ 63 w 168"/>
              <a:gd name="T31" fmla="*/ 79 h 91"/>
              <a:gd name="T32" fmla="*/ 63 w 168"/>
              <a:gd name="T33" fmla="*/ 69 h 91"/>
              <a:gd name="T34" fmla="*/ 63 w 168"/>
              <a:gd name="T35" fmla="*/ 79 h 91"/>
              <a:gd name="T36" fmla="*/ 40 w 168"/>
              <a:gd name="T37" fmla="*/ 60 h 91"/>
              <a:gd name="T38" fmla="*/ 40 w 168"/>
              <a:gd name="T39" fmla="*/ 52 h 91"/>
              <a:gd name="T40" fmla="*/ 69 w 168"/>
              <a:gd name="T41" fmla="*/ 56 h 91"/>
              <a:gd name="T42" fmla="*/ 65 w 168"/>
              <a:gd name="T43" fmla="*/ 47 h 91"/>
              <a:gd name="T44" fmla="*/ 36 w 168"/>
              <a:gd name="T45" fmla="*/ 43 h 91"/>
              <a:gd name="T46" fmla="*/ 65 w 168"/>
              <a:gd name="T47" fmla="*/ 39 h 91"/>
              <a:gd name="T48" fmla="*/ 65 w 168"/>
              <a:gd name="T49" fmla="*/ 47 h 91"/>
              <a:gd name="T50" fmla="*/ 40 w 168"/>
              <a:gd name="T51" fmla="*/ 34 h 91"/>
              <a:gd name="T52" fmla="*/ 40 w 168"/>
              <a:gd name="T53" fmla="*/ 26 h 91"/>
              <a:gd name="T54" fmla="*/ 69 w 168"/>
              <a:gd name="T55" fmla="*/ 30 h 91"/>
              <a:gd name="T56" fmla="*/ 65 w 168"/>
              <a:gd name="T57" fmla="*/ 21 h 91"/>
              <a:gd name="T58" fmla="*/ 36 w 168"/>
              <a:gd name="T59" fmla="*/ 17 h 91"/>
              <a:gd name="T60" fmla="*/ 65 w 168"/>
              <a:gd name="T61" fmla="*/ 13 h 91"/>
              <a:gd name="T62" fmla="*/ 65 w 168"/>
              <a:gd name="T63" fmla="*/ 21 h 91"/>
              <a:gd name="T64" fmla="*/ 114 w 168"/>
              <a:gd name="T65" fmla="*/ 74 h 91"/>
              <a:gd name="T66" fmla="*/ 125 w 168"/>
              <a:gd name="T67" fmla="*/ 74 h 91"/>
              <a:gd name="T68" fmla="*/ 142 w 168"/>
              <a:gd name="T69" fmla="*/ 79 h 91"/>
              <a:gd name="T70" fmla="*/ 142 w 168"/>
              <a:gd name="T71" fmla="*/ 69 h 91"/>
              <a:gd name="T72" fmla="*/ 142 w 168"/>
              <a:gd name="T73" fmla="*/ 79 h 91"/>
              <a:gd name="T74" fmla="*/ 108 w 168"/>
              <a:gd name="T75" fmla="*/ 43 h 91"/>
              <a:gd name="T76" fmla="*/ 127 w 168"/>
              <a:gd name="T77" fmla="*/ 12 h 91"/>
              <a:gd name="T78" fmla="*/ 156 w 168"/>
              <a:gd name="T79" fmla="*/ 43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8" h="91">
                <a:moveTo>
                  <a:pt x="164" y="30"/>
                </a:moveTo>
                <a:cubicBezTo>
                  <a:pt x="136" y="4"/>
                  <a:pt x="136" y="4"/>
                  <a:pt x="136" y="4"/>
                </a:cubicBezTo>
                <a:cubicBezTo>
                  <a:pt x="133" y="2"/>
                  <a:pt x="131" y="0"/>
                  <a:pt x="1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0" y="0"/>
                  <a:pt x="15" y="6"/>
                  <a:pt x="15" y="12"/>
                </a:cubicBezTo>
                <a:cubicBezTo>
                  <a:pt x="15" y="60"/>
                  <a:pt x="15" y="60"/>
                  <a:pt x="15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6"/>
                  <a:pt x="9" y="54"/>
                  <a:pt x="6" y="54"/>
                </a:cubicBezTo>
                <a:cubicBezTo>
                  <a:pt x="3" y="54"/>
                  <a:pt x="0" y="56"/>
                  <a:pt x="0" y="60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9"/>
                  <a:pt x="3" y="72"/>
                  <a:pt x="6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18" y="75"/>
                  <a:pt x="21" y="77"/>
                  <a:pt x="25" y="78"/>
                </a:cubicBezTo>
                <a:cubicBezTo>
                  <a:pt x="26" y="85"/>
                  <a:pt x="33" y="91"/>
                  <a:pt x="41" y="91"/>
                </a:cubicBezTo>
                <a:cubicBezTo>
                  <a:pt x="45" y="91"/>
                  <a:pt x="49" y="89"/>
                  <a:pt x="52" y="87"/>
                </a:cubicBezTo>
                <a:cubicBezTo>
                  <a:pt x="55" y="89"/>
                  <a:pt x="59" y="91"/>
                  <a:pt x="63" y="91"/>
                </a:cubicBezTo>
                <a:cubicBezTo>
                  <a:pt x="72" y="91"/>
                  <a:pt x="78" y="85"/>
                  <a:pt x="80" y="78"/>
                </a:cubicBezTo>
                <a:cubicBezTo>
                  <a:pt x="103" y="78"/>
                  <a:pt x="103" y="78"/>
                  <a:pt x="103" y="78"/>
                </a:cubicBezTo>
                <a:cubicBezTo>
                  <a:pt x="105" y="85"/>
                  <a:pt x="111" y="91"/>
                  <a:pt x="119" y="91"/>
                </a:cubicBezTo>
                <a:cubicBezTo>
                  <a:pt x="124" y="91"/>
                  <a:pt x="128" y="89"/>
                  <a:pt x="131" y="87"/>
                </a:cubicBezTo>
                <a:cubicBezTo>
                  <a:pt x="134" y="89"/>
                  <a:pt x="137" y="91"/>
                  <a:pt x="142" y="91"/>
                </a:cubicBezTo>
                <a:cubicBezTo>
                  <a:pt x="150" y="91"/>
                  <a:pt x="157" y="85"/>
                  <a:pt x="158" y="78"/>
                </a:cubicBezTo>
                <a:cubicBezTo>
                  <a:pt x="164" y="77"/>
                  <a:pt x="168" y="72"/>
                  <a:pt x="168" y="66"/>
                </a:cubicBezTo>
                <a:cubicBezTo>
                  <a:pt x="168" y="39"/>
                  <a:pt x="168" y="39"/>
                  <a:pt x="168" y="39"/>
                </a:cubicBezTo>
                <a:cubicBezTo>
                  <a:pt x="168" y="36"/>
                  <a:pt x="167" y="33"/>
                  <a:pt x="164" y="30"/>
                </a:cubicBezTo>
                <a:close/>
                <a:moveTo>
                  <a:pt x="41" y="79"/>
                </a:moveTo>
                <a:cubicBezTo>
                  <a:pt x="38" y="79"/>
                  <a:pt x="36" y="77"/>
                  <a:pt x="36" y="74"/>
                </a:cubicBezTo>
                <a:cubicBezTo>
                  <a:pt x="36" y="71"/>
                  <a:pt x="38" y="69"/>
                  <a:pt x="41" y="69"/>
                </a:cubicBezTo>
                <a:cubicBezTo>
                  <a:pt x="44" y="69"/>
                  <a:pt x="46" y="71"/>
                  <a:pt x="46" y="74"/>
                </a:cubicBezTo>
                <a:cubicBezTo>
                  <a:pt x="46" y="77"/>
                  <a:pt x="44" y="79"/>
                  <a:pt x="41" y="79"/>
                </a:cubicBezTo>
                <a:close/>
                <a:moveTo>
                  <a:pt x="63" y="79"/>
                </a:moveTo>
                <a:cubicBezTo>
                  <a:pt x="61" y="79"/>
                  <a:pt x="58" y="77"/>
                  <a:pt x="58" y="74"/>
                </a:cubicBezTo>
                <a:cubicBezTo>
                  <a:pt x="58" y="71"/>
                  <a:pt x="61" y="69"/>
                  <a:pt x="63" y="69"/>
                </a:cubicBezTo>
                <a:cubicBezTo>
                  <a:pt x="66" y="69"/>
                  <a:pt x="69" y="71"/>
                  <a:pt x="69" y="74"/>
                </a:cubicBezTo>
                <a:cubicBezTo>
                  <a:pt x="69" y="77"/>
                  <a:pt x="66" y="79"/>
                  <a:pt x="63" y="79"/>
                </a:cubicBezTo>
                <a:close/>
                <a:moveTo>
                  <a:pt x="65" y="60"/>
                </a:moveTo>
                <a:cubicBezTo>
                  <a:pt x="40" y="60"/>
                  <a:pt x="40" y="60"/>
                  <a:pt x="40" y="60"/>
                </a:cubicBezTo>
                <a:cubicBezTo>
                  <a:pt x="37" y="60"/>
                  <a:pt x="36" y="58"/>
                  <a:pt x="36" y="56"/>
                </a:cubicBezTo>
                <a:cubicBezTo>
                  <a:pt x="36" y="53"/>
                  <a:pt x="37" y="52"/>
                  <a:pt x="40" y="52"/>
                </a:cubicBezTo>
                <a:cubicBezTo>
                  <a:pt x="65" y="52"/>
                  <a:pt x="65" y="52"/>
                  <a:pt x="65" y="52"/>
                </a:cubicBezTo>
                <a:cubicBezTo>
                  <a:pt x="67" y="52"/>
                  <a:pt x="69" y="53"/>
                  <a:pt x="69" y="56"/>
                </a:cubicBezTo>
                <a:cubicBezTo>
                  <a:pt x="69" y="58"/>
                  <a:pt x="67" y="60"/>
                  <a:pt x="65" y="60"/>
                </a:cubicBezTo>
                <a:close/>
                <a:moveTo>
                  <a:pt x="65" y="47"/>
                </a:moveTo>
                <a:cubicBezTo>
                  <a:pt x="40" y="47"/>
                  <a:pt x="40" y="47"/>
                  <a:pt x="40" y="47"/>
                </a:cubicBezTo>
                <a:cubicBezTo>
                  <a:pt x="37" y="47"/>
                  <a:pt x="36" y="45"/>
                  <a:pt x="36" y="43"/>
                </a:cubicBezTo>
                <a:cubicBezTo>
                  <a:pt x="36" y="41"/>
                  <a:pt x="37" y="39"/>
                  <a:pt x="40" y="39"/>
                </a:cubicBezTo>
                <a:cubicBezTo>
                  <a:pt x="65" y="39"/>
                  <a:pt x="65" y="39"/>
                  <a:pt x="65" y="39"/>
                </a:cubicBezTo>
                <a:cubicBezTo>
                  <a:pt x="67" y="39"/>
                  <a:pt x="69" y="41"/>
                  <a:pt x="69" y="43"/>
                </a:cubicBezTo>
                <a:cubicBezTo>
                  <a:pt x="69" y="45"/>
                  <a:pt x="67" y="47"/>
                  <a:pt x="65" y="47"/>
                </a:cubicBezTo>
                <a:close/>
                <a:moveTo>
                  <a:pt x="65" y="34"/>
                </a:moveTo>
                <a:cubicBezTo>
                  <a:pt x="40" y="34"/>
                  <a:pt x="40" y="34"/>
                  <a:pt x="40" y="34"/>
                </a:cubicBezTo>
                <a:cubicBezTo>
                  <a:pt x="37" y="34"/>
                  <a:pt x="36" y="32"/>
                  <a:pt x="36" y="30"/>
                </a:cubicBezTo>
                <a:cubicBezTo>
                  <a:pt x="36" y="28"/>
                  <a:pt x="37" y="26"/>
                  <a:pt x="40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67" y="26"/>
                  <a:pt x="69" y="28"/>
                  <a:pt x="69" y="30"/>
                </a:cubicBezTo>
                <a:cubicBezTo>
                  <a:pt x="69" y="32"/>
                  <a:pt x="67" y="34"/>
                  <a:pt x="65" y="34"/>
                </a:cubicBezTo>
                <a:close/>
                <a:moveTo>
                  <a:pt x="65" y="21"/>
                </a:moveTo>
                <a:cubicBezTo>
                  <a:pt x="40" y="21"/>
                  <a:pt x="40" y="21"/>
                  <a:pt x="40" y="21"/>
                </a:cubicBezTo>
                <a:cubicBezTo>
                  <a:pt x="37" y="21"/>
                  <a:pt x="36" y="19"/>
                  <a:pt x="36" y="17"/>
                </a:cubicBezTo>
                <a:cubicBezTo>
                  <a:pt x="36" y="15"/>
                  <a:pt x="37" y="13"/>
                  <a:pt x="40" y="13"/>
                </a:cubicBezTo>
                <a:cubicBezTo>
                  <a:pt x="65" y="13"/>
                  <a:pt x="65" y="13"/>
                  <a:pt x="65" y="13"/>
                </a:cubicBezTo>
                <a:cubicBezTo>
                  <a:pt x="67" y="13"/>
                  <a:pt x="69" y="15"/>
                  <a:pt x="69" y="17"/>
                </a:cubicBezTo>
                <a:cubicBezTo>
                  <a:pt x="69" y="19"/>
                  <a:pt x="67" y="21"/>
                  <a:pt x="65" y="21"/>
                </a:cubicBezTo>
                <a:close/>
                <a:moveTo>
                  <a:pt x="119" y="79"/>
                </a:moveTo>
                <a:cubicBezTo>
                  <a:pt x="117" y="79"/>
                  <a:pt x="114" y="77"/>
                  <a:pt x="114" y="74"/>
                </a:cubicBezTo>
                <a:cubicBezTo>
                  <a:pt x="114" y="71"/>
                  <a:pt x="117" y="69"/>
                  <a:pt x="119" y="69"/>
                </a:cubicBezTo>
                <a:cubicBezTo>
                  <a:pt x="122" y="69"/>
                  <a:pt x="125" y="71"/>
                  <a:pt x="125" y="74"/>
                </a:cubicBezTo>
                <a:cubicBezTo>
                  <a:pt x="125" y="77"/>
                  <a:pt x="122" y="79"/>
                  <a:pt x="119" y="79"/>
                </a:cubicBezTo>
                <a:close/>
                <a:moveTo>
                  <a:pt x="142" y="79"/>
                </a:moveTo>
                <a:cubicBezTo>
                  <a:pt x="139" y="79"/>
                  <a:pt x="137" y="77"/>
                  <a:pt x="137" y="74"/>
                </a:cubicBezTo>
                <a:cubicBezTo>
                  <a:pt x="137" y="71"/>
                  <a:pt x="139" y="69"/>
                  <a:pt x="142" y="69"/>
                </a:cubicBezTo>
                <a:cubicBezTo>
                  <a:pt x="145" y="69"/>
                  <a:pt x="147" y="71"/>
                  <a:pt x="147" y="74"/>
                </a:cubicBezTo>
                <a:cubicBezTo>
                  <a:pt x="147" y="77"/>
                  <a:pt x="145" y="79"/>
                  <a:pt x="142" y="79"/>
                </a:cubicBezTo>
                <a:close/>
                <a:moveTo>
                  <a:pt x="156" y="43"/>
                </a:moveTo>
                <a:cubicBezTo>
                  <a:pt x="108" y="43"/>
                  <a:pt x="108" y="43"/>
                  <a:pt x="108" y="4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27" y="12"/>
                  <a:pt x="127" y="12"/>
                  <a:pt x="127" y="12"/>
                </a:cubicBezTo>
                <a:cubicBezTo>
                  <a:pt x="156" y="39"/>
                  <a:pt x="156" y="39"/>
                  <a:pt x="156" y="39"/>
                </a:cubicBezTo>
                <a:lnTo>
                  <a:pt x="156" y="4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22" name="Freeform 129"/>
          <p:cNvSpPr>
            <a:spLocks noEditPoints="1"/>
          </p:cNvSpPr>
          <p:nvPr/>
        </p:nvSpPr>
        <p:spPr bwMode="auto">
          <a:xfrm>
            <a:off x="5223637" y="3307779"/>
            <a:ext cx="345281" cy="215504"/>
          </a:xfrm>
          <a:custGeom>
            <a:avLst/>
            <a:gdLst>
              <a:gd name="T0" fmla="*/ 143 w 163"/>
              <a:gd name="T1" fmla="*/ 26 h 102"/>
              <a:gd name="T2" fmla="*/ 117 w 163"/>
              <a:gd name="T3" fmla="*/ 23 h 102"/>
              <a:gd name="T4" fmla="*/ 111 w 163"/>
              <a:gd name="T5" fmla="*/ 0 h 102"/>
              <a:gd name="T6" fmla="*/ 44 w 163"/>
              <a:gd name="T7" fmla="*/ 0 h 102"/>
              <a:gd name="T8" fmla="*/ 6 w 163"/>
              <a:gd name="T9" fmla="*/ 6 h 102"/>
              <a:gd name="T10" fmla="*/ 6 w 163"/>
              <a:gd name="T11" fmla="*/ 53 h 102"/>
              <a:gd name="T12" fmla="*/ 0 w 163"/>
              <a:gd name="T13" fmla="*/ 83 h 102"/>
              <a:gd name="T14" fmla="*/ 7 w 163"/>
              <a:gd name="T15" fmla="*/ 89 h 102"/>
              <a:gd name="T16" fmla="*/ 37 w 163"/>
              <a:gd name="T17" fmla="*/ 97 h 102"/>
              <a:gd name="T18" fmla="*/ 68 w 163"/>
              <a:gd name="T19" fmla="*/ 89 h 102"/>
              <a:gd name="T20" fmla="*/ 133 w 163"/>
              <a:gd name="T21" fmla="*/ 102 h 102"/>
              <a:gd name="T22" fmla="*/ 152 w 163"/>
              <a:gd name="T23" fmla="*/ 79 h 102"/>
              <a:gd name="T24" fmla="*/ 163 w 163"/>
              <a:gd name="T25" fmla="*/ 67 h 102"/>
              <a:gd name="T26" fmla="*/ 162 w 163"/>
              <a:gd name="T27" fmla="*/ 56 h 102"/>
              <a:gd name="T28" fmla="*/ 17 w 163"/>
              <a:gd name="T29" fmla="*/ 83 h 102"/>
              <a:gd name="T30" fmla="*/ 31 w 163"/>
              <a:gd name="T31" fmla="*/ 83 h 102"/>
              <a:gd name="T32" fmla="*/ 38 w 163"/>
              <a:gd name="T33" fmla="*/ 53 h 102"/>
              <a:gd name="T34" fmla="*/ 18 w 163"/>
              <a:gd name="T35" fmla="*/ 39 h 102"/>
              <a:gd name="T36" fmla="*/ 38 w 163"/>
              <a:gd name="T37" fmla="*/ 53 h 102"/>
              <a:gd name="T38" fmla="*/ 18 w 163"/>
              <a:gd name="T39" fmla="*/ 27 h 102"/>
              <a:gd name="T40" fmla="*/ 38 w 163"/>
              <a:gd name="T41" fmla="*/ 12 h 102"/>
              <a:gd name="T42" fmla="*/ 50 w 163"/>
              <a:gd name="T43" fmla="*/ 90 h 102"/>
              <a:gd name="T44" fmla="*/ 50 w 163"/>
              <a:gd name="T45" fmla="*/ 76 h 102"/>
              <a:gd name="T46" fmla="*/ 50 w 163"/>
              <a:gd name="T47" fmla="*/ 90 h 102"/>
              <a:gd name="T48" fmla="*/ 50 w 163"/>
              <a:gd name="T49" fmla="*/ 53 h 102"/>
              <a:gd name="T50" fmla="*/ 73 w 163"/>
              <a:gd name="T51" fmla="*/ 39 h 102"/>
              <a:gd name="T52" fmla="*/ 73 w 163"/>
              <a:gd name="T53" fmla="*/ 27 h 102"/>
              <a:gd name="T54" fmla="*/ 50 w 163"/>
              <a:gd name="T55" fmla="*/ 12 h 102"/>
              <a:gd name="T56" fmla="*/ 73 w 163"/>
              <a:gd name="T57" fmla="*/ 27 h 102"/>
              <a:gd name="T58" fmla="*/ 85 w 163"/>
              <a:gd name="T59" fmla="*/ 53 h 102"/>
              <a:gd name="T60" fmla="*/ 105 w 163"/>
              <a:gd name="T61" fmla="*/ 39 h 102"/>
              <a:gd name="T62" fmla="*/ 105 w 163"/>
              <a:gd name="T63" fmla="*/ 27 h 102"/>
              <a:gd name="T64" fmla="*/ 85 w 163"/>
              <a:gd name="T65" fmla="*/ 12 h 102"/>
              <a:gd name="T66" fmla="*/ 105 w 163"/>
              <a:gd name="T67" fmla="*/ 27 h 102"/>
              <a:gd name="T68" fmla="*/ 126 w 163"/>
              <a:gd name="T69" fmla="*/ 83 h 102"/>
              <a:gd name="T70" fmla="*/ 140 w 163"/>
              <a:gd name="T71" fmla="*/ 83 h 102"/>
              <a:gd name="T72" fmla="*/ 116 w 163"/>
              <a:gd name="T73" fmla="*/ 53 h 102"/>
              <a:gd name="T74" fmla="*/ 117 w 163"/>
              <a:gd name="T75" fmla="*/ 33 h 102"/>
              <a:gd name="T76" fmla="*/ 149 w 163"/>
              <a:gd name="T77" fmla="*/ 53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3" h="102">
                <a:moveTo>
                  <a:pt x="162" y="56"/>
                </a:moveTo>
                <a:cubicBezTo>
                  <a:pt x="143" y="26"/>
                  <a:pt x="143" y="26"/>
                  <a:pt x="143" y="26"/>
                </a:cubicBezTo>
                <a:cubicBezTo>
                  <a:pt x="142" y="24"/>
                  <a:pt x="140" y="23"/>
                  <a:pt x="138" y="23"/>
                </a:cubicBezTo>
                <a:cubicBezTo>
                  <a:pt x="117" y="23"/>
                  <a:pt x="117" y="23"/>
                  <a:pt x="117" y="23"/>
                </a:cubicBezTo>
                <a:cubicBezTo>
                  <a:pt x="117" y="6"/>
                  <a:pt x="117" y="6"/>
                  <a:pt x="117" y="6"/>
                </a:cubicBezTo>
                <a:cubicBezTo>
                  <a:pt x="117" y="3"/>
                  <a:pt x="114" y="0"/>
                  <a:pt x="111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0"/>
                  <a:pt x="6" y="3"/>
                  <a:pt x="6" y="6"/>
                </a:cubicBezTo>
                <a:cubicBezTo>
                  <a:pt x="6" y="33"/>
                  <a:pt x="6" y="33"/>
                  <a:pt x="6" y="33"/>
                </a:cubicBezTo>
                <a:cubicBezTo>
                  <a:pt x="6" y="53"/>
                  <a:pt x="6" y="53"/>
                  <a:pt x="6" y="53"/>
                </a:cubicBezTo>
                <a:cubicBezTo>
                  <a:pt x="3" y="53"/>
                  <a:pt x="0" y="56"/>
                  <a:pt x="0" y="59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6"/>
                  <a:pt x="3" y="89"/>
                  <a:pt x="6" y="89"/>
                </a:cubicBezTo>
                <a:cubicBezTo>
                  <a:pt x="7" y="89"/>
                  <a:pt x="7" y="89"/>
                  <a:pt x="7" y="89"/>
                </a:cubicBezTo>
                <a:cubicBezTo>
                  <a:pt x="9" y="96"/>
                  <a:pt x="16" y="102"/>
                  <a:pt x="24" y="102"/>
                </a:cubicBezTo>
                <a:cubicBezTo>
                  <a:pt x="29" y="102"/>
                  <a:pt x="34" y="100"/>
                  <a:pt x="37" y="97"/>
                </a:cubicBezTo>
                <a:cubicBezTo>
                  <a:pt x="41" y="100"/>
                  <a:pt x="45" y="102"/>
                  <a:pt x="50" y="102"/>
                </a:cubicBezTo>
                <a:cubicBezTo>
                  <a:pt x="58" y="102"/>
                  <a:pt x="65" y="96"/>
                  <a:pt x="68" y="89"/>
                </a:cubicBezTo>
                <a:cubicBezTo>
                  <a:pt x="115" y="89"/>
                  <a:pt x="115" y="89"/>
                  <a:pt x="115" y="89"/>
                </a:cubicBezTo>
                <a:cubicBezTo>
                  <a:pt x="118" y="96"/>
                  <a:pt x="125" y="102"/>
                  <a:pt x="133" y="102"/>
                </a:cubicBezTo>
                <a:cubicBezTo>
                  <a:pt x="144" y="102"/>
                  <a:pt x="152" y="93"/>
                  <a:pt x="152" y="83"/>
                </a:cubicBezTo>
                <a:cubicBezTo>
                  <a:pt x="152" y="81"/>
                  <a:pt x="152" y="80"/>
                  <a:pt x="152" y="79"/>
                </a:cubicBezTo>
                <a:cubicBezTo>
                  <a:pt x="161" y="71"/>
                  <a:pt x="161" y="71"/>
                  <a:pt x="161" y="71"/>
                </a:cubicBezTo>
                <a:cubicBezTo>
                  <a:pt x="162" y="70"/>
                  <a:pt x="163" y="69"/>
                  <a:pt x="163" y="67"/>
                </a:cubicBezTo>
                <a:cubicBezTo>
                  <a:pt x="163" y="59"/>
                  <a:pt x="163" y="59"/>
                  <a:pt x="163" y="59"/>
                </a:cubicBezTo>
                <a:cubicBezTo>
                  <a:pt x="163" y="58"/>
                  <a:pt x="163" y="57"/>
                  <a:pt x="162" y="56"/>
                </a:cubicBezTo>
                <a:close/>
                <a:moveTo>
                  <a:pt x="24" y="90"/>
                </a:moveTo>
                <a:cubicBezTo>
                  <a:pt x="21" y="90"/>
                  <a:pt x="17" y="87"/>
                  <a:pt x="17" y="83"/>
                </a:cubicBezTo>
                <a:cubicBezTo>
                  <a:pt x="17" y="79"/>
                  <a:pt x="21" y="76"/>
                  <a:pt x="24" y="76"/>
                </a:cubicBezTo>
                <a:cubicBezTo>
                  <a:pt x="28" y="76"/>
                  <a:pt x="31" y="79"/>
                  <a:pt x="31" y="83"/>
                </a:cubicBezTo>
                <a:cubicBezTo>
                  <a:pt x="31" y="87"/>
                  <a:pt x="28" y="90"/>
                  <a:pt x="24" y="90"/>
                </a:cubicBezTo>
                <a:close/>
                <a:moveTo>
                  <a:pt x="38" y="53"/>
                </a:moveTo>
                <a:cubicBezTo>
                  <a:pt x="18" y="53"/>
                  <a:pt x="18" y="53"/>
                  <a:pt x="18" y="53"/>
                </a:cubicBezTo>
                <a:cubicBezTo>
                  <a:pt x="18" y="39"/>
                  <a:pt x="18" y="39"/>
                  <a:pt x="18" y="39"/>
                </a:cubicBezTo>
                <a:cubicBezTo>
                  <a:pt x="38" y="39"/>
                  <a:pt x="38" y="39"/>
                  <a:pt x="38" y="39"/>
                </a:cubicBezTo>
                <a:lnTo>
                  <a:pt x="38" y="53"/>
                </a:lnTo>
                <a:close/>
                <a:moveTo>
                  <a:pt x="38" y="27"/>
                </a:moveTo>
                <a:cubicBezTo>
                  <a:pt x="18" y="27"/>
                  <a:pt x="18" y="27"/>
                  <a:pt x="18" y="27"/>
                </a:cubicBezTo>
                <a:cubicBezTo>
                  <a:pt x="18" y="12"/>
                  <a:pt x="18" y="12"/>
                  <a:pt x="18" y="12"/>
                </a:cubicBezTo>
                <a:cubicBezTo>
                  <a:pt x="38" y="12"/>
                  <a:pt x="38" y="12"/>
                  <a:pt x="38" y="12"/>
                </a:cubicBezTo>
                <a:lnTo>
                  <a:pt x="38" y="27"/>
                </a:lnTo>
                <a:close/>
                <a:moveTo>
                  <a:pt x="50" y="90"/>
                </a:moveTo>
                <a:cubicBezTo>
                  <a:pt x="46" y="90"/>
                  <a:pt x="43" y="87"/>
                  <a:pt x="43" y="83"/>
                </a:cubicBezTo>
                <a:cubicBezTo>
                  <a:pt x="43" y="79"/>
                  <a:pt x="46" y="76"/>
                  <a:pt x="50" y="76"/>
                </a:cubicBezTo>
                <a:cubicBezTo>
                  <a:pt x="54" y="76"/>
                  <a:pt x="57" y="79"/>
                  <a:pt x="57" y="83"/>
                </a:cubicBezTo>
                <a:cubicBezTo>
                  <a:pt x="57" y="87"/>
                  <a:pt x="54" y="90"/>
                  <a:pt x="50" y="90"/>
                </a:cubicBezTo>
                <a:close/>
                <a:moveTo>
                  <a:pt x="73" y="53"/>
                </a:moveTo>
                <a:cubicBezTo>
                  <a:pt x="50" y="53"/>
                  <a:pt x="50" y="53"/>
                  <a:pt x="50" y="53"/>
                </a:cubicBezTo>
                <a:cubicBezTo>
                  <a:pt x="50" y="39"/>
                  <a:pt x="50" y="39"/>
                  <a:pt x="50" y="39"/>
                </a:cubicBezTo>
                <a:cubicBezTo>
                  <a:pt x="73" y="39"/>
                  <a:pt x="73" y="39"/>
                  <a:pt x="73" y="39"/>
                </a:cubicBezTo>
                <a:lnTo>
                  <a:pt x="73" y="53"/>
                </a:lnTo>
                <a:close/>
                <a:moveTo>
                  <a:pt x="73" y="27"/>
                </a:moveTo>
                <a:cubicBezTo>
                  <a:pt x="50" y="27"/>
                  <a:pt x="50" y="27"/>
                  <a:pt x="50" y="27"/>
                </a:cubicBezTo>
                <a:cubicBezTo>
                  <a:pt x="50" y="12"/>
                  <a:pt x="50" y="12"/>
                  <a:pt x="50" y="12"/>
                </a:cubicBezTo>
                <a:cubicBezTo>
                  <a:pt x="73" y="12"/>
                  <a:pt x="73" y="12"/>
                  <a:pt x="73" y="12"/>
                </a:cubicBezTo>
                <a:lnTo>
                  <a:pt x="73" y="27"/>
                </a:lnTo>
                <a:close/>
                <a:moveTo>
                  <a:pt x="105" y="53"/>
                </a:moveTo>
                <a:cubicBezTo>
                  <a:pt x="85" y="53"/>
                  <a:pt x="85" y="53"/>
                  <a:pt x="85" y="53"/>
                </a:cubicBezTo>
                <a:cubicBezTo>
                  <a:pt x="85" y="39"/>
                  <a:pt x="85" y="39"/>
                  <a:pt x="85" y="39"/>
                </a:cubicBezTo>
                <a:cubicBezTo>
                  <a:pt x="105" y="39"/>
                  <a:pt x="105" y="39"/>
                  <a:pt x="105" y="39"/>
                </a:cubicBezTo>
                <a:lnTo>
                  <a:pt x="105" y="53"/>
                </a:lnTo>
                <a:close/>
                <a:moveTo>
                  <a:pt x="105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12"/>
                  <a:pt x="85" y="12"/>
                  <a:pt x="85" y="12"/>
                </a:cubicBezTo>
                <a:cubicBezTo>
                  <a:pt x="105" y="12"/>
                  <a:pt x="105" y="12"/>
                  <a:pt x="105" y="12"/>
                </a:cubicBezTo>
                <a:lnTo>
                  <a:pt x="105" y="27"/>
                </a:lnTo>
                <a:close/>
                <a:moveTo>
                  <a:pt x="133" y="90"/>
                </a:moveTo>
                <a:cubicBezTo>
                  <a:pt x="130" y="90"/>
                  <a:pt x="126" y="87"/>
                  <a:pt x="126" y="83"/>
                </a:cubicBezTo>
                <a:cubicBezTo>
                  <a:pt x="126" y="79"/>
                  <a:pt x="130" y="76"/>
                  <a:pt x="133" y="76"/>
                </a:cubicBezTo>
                <a:cubicBezTo>
                  <a:pt x="137" y="76"/>
                  <a:pt x="140" y="79"/>
                  <a:pt x="140" y="83"/>
                </a:cubicBezTo>
                <a:cubicBezTo>
                  <a:pt x="140" y="87"/>
                  <a:pt x="137" y="90"/>
                  <a:pt x="133" y="90"/>
                </a:cubicBezTo>
                <a:close/>
                <a:moveTo>
                  <a:pt x="116" y="53"/>
                </a:moveTo>
                <a:cubicBezTo>
                  <a:pt x="116" y="33"/>
                  <a:pt x="116" y="33"/>
                  <a:pt x="116" y="33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35" y="33"/>
                  <a:pt x="135" y="33"/>
                  <a:pt x="135" y="33"/>
                </a:cubicBezTo>
                <a:cubicBezTo>
                  <a:pt x="149" y="53"/>
                  <a:pt x="149" y="53"/>
                  <a:pt x="149" y="53"/>
                </a:cubicBezTo>
                <a:lnTo>
                  <a:pt x="116" y="5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23" name="Freeform 130"/>
          <p:cNvSpPr>
            <a:spLocks noEditPoints="1"/>
          </p:cNvSpPr>
          <p:nvPr/>
        </p:nvSpPr>
        <p:spPr bwMode="auto">
          <a:xfrm>
            <a:off x="5759960" y="3307183"/>
            <a:ext cx="378619" cy="215504"/>
          </a:xfrm>
          <a:custGeom>
            <a:avLst/>
            <a:gdLst>
              <a:gd name="T0" fmla="*/ 149 w 179"/>
              <a:gd name="T1" fmla="*/ 37 h 102"/>
              <a:gd name="T2" fmla="*/ 130 w 179"/>
              <a:gd name="T3" fmla="*/ 5 h 102"/>
              <a:gd name="T4" fmla="*/ 119 w 179"/>
              <a:gd name="T5" fmla="*/ 0 h 102"/>
              <a:gd name="T6" fmla="*/ 12 w 179"/>
              <a:gd name="T7" fmla="*/ 0 h 102"/>
              <a:gd name="T8" fmla="*/ 0 w 179"/>
              <a:gd name="T9" fmla="*/ 12 h 102"/>
              <a:gd name="T10" fmla="*/ 0 w 179"/>
              <a:gd name="T11" fmla="*/ 79 h 102"/>
              <a:gd name="T12" fmla="*/ 12 w 179"/>
              <a:gd name="T13" fmla="*/ 91 h 102"/>
              <a:gd name="T14" fmla="*/ 15 w 179"/>
              <a:gd name="T15" fmla="*/ 91 h 102"/>
              <a:gd name="T16" fmla="*/ 32 w 179"/>
              <a:gd name="T17" fmla="*/ 102 h 102"/>
              <a:gd name="T18" fmla="*/ 49 w 179"/>
              <a:gd name="T19" fmla="*/ 91 h 102"/>
              <a:gd name="T20" fmla="*/ 129 w 179"/>
              <a:gd name="T21" fmla="*/ 91 h 102"/>
              <a:gd name="T22" fmla="*/ 146 w 179"/>
              <a:gd name="T23" fmla="*/ 102 h 102"/>
              <a:gd name="T24" fmla="*/ 164 w 179"/>
              <a:gd name="T25" fmla="*/ 91 h 102"/>
              <a:gd name="T26" fmla="*/ 167 w 179"/>
              <a:gd name="T27" fmla="*/ 91 h 102"/>
              <a:gd name="T28" fmla="*/ 179 w 179"/>
              <a:gd name="T29" fmla="*/ 79 h 102"/>
              <a:gd name="T30" fmla="*/ 179 w 179"/>
              <a:gd name="T31" fmla="*/ 69 h 102"/>
              <a:gd name="T32" fmla="*/ 149 w 179"/>
              <a:gd name="T33" fmla="*/ 37 h 102"/>
              <a:gd name="T34" fmla="*/ 32 w 179"/>
              <a:gd name="T35" fmla="*/ 91 h 102"/>
              <a:gd name="T36" fmla="*/ 24 w 179"/>
              <a:gd name="T37" fmla="*/ 83 h 102"/>
              <a:gd name="T38" fmla="*/ 32 w 179"/>
              <a:gd name="T39" fmla="*/ 75 h 102"/>
              <a:gd name="T40" fmla="*/ 40 w 179"/>
              <a:gd name="T41" fmla="*/ 83 h 102"/>
              <a:gd name="T42" fmla="*/ 32 w 179"/>
              <a:gd name="T43" fmla="*/ 91 h 102"/>
              <a:gd name="T44" fmla="*/ 104 w 179"/>
              <a:gd name="T45" fmla="*/ 45 h 102"/>
              <a:gd name="T46" fmla="*/ 104 w 179"/>
              <a:gd name="T47" fmla="*/ 24 h 102"/>
              <a:gd name="T48" fmla="*/ 104 w 179"/>
              <a:gd name="T49" fmla="*/ 12 h 102"/>
              <a:gd name="T50" fmla="*/ 119 w 179"/>
              <a:gd name="T51" fmla="*/ 12 h 102"/>
              <a:gd name="T52" fmla="*/ 141 w 179"/>
              <a:gd name="T53" fmla="*/ 45 h 102"/>
              <a:gd name="T54" fmla="*/ 104 w 179"/>
              <a:gd name="T55" fmla="*/ 45 h 102"/>
              <a:gd name="T56" fmla="*/ 146 w 179"/>
              <a:gd name="T57" fmla="*/ 91 h 102"/>
              <a:gd name="T58" fmla="*/ 139 w 179"/>
              <a:gd name="T59" fmla="*/ 83 h 102"/>
              <a:gd name="T60" fmla="*/ 146 w 179"/>
              <a:gd name="T61" fmla="*/ 75 h 102"/>
              <a:gd name="T62" fmla="*/ 154 w 179"/>
              <a:gd name="T63" fmla="*/ 83 h 102"/>
              <a:gd name="T64" fmla="*/ 146 w 179"/>
              <a:gd name="T65" fmla="*/ 91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9" h="102">
                <a:moveTo>
                  <a:pt x="149" y="37"/>
                </a:moveTo>
                <a:cubicBezTo>
                  <a:pt x="130" y="5"/>
                  <a:pt x="130" y="5"/>
                  <a:pt x="130" y="5"/>
                </a:cubicBezTo>
                <a:cubicBezTo>
                  <a:pt x="127" y="2"/>
                  <a:pt x="124" y="0"/>
                  <a:pt x="119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6"/>
                  <a:pt x="5" y="91"/>
                  <a:pt x="12" y="91"/>
                </a:cubicBezTo>
                <a:cubicBezTo>
                  <a:pt x="15" y="91"/>
                  <a:pt x="15" y="91"/>
                  <a:pt x="15" y="91"/>
                </a:cubicBezTo>
                <a:cubicBezTo>
                  <a:pt x="18" y="98"/>
                  <a:pt x="25" y="102"/>
                  <a:pt x="32" y="102"/>
                </a:cubicBezTo>
                <a:cubicBezTo>
                  <a:pt x="40" y="102"/>
                  <a:pt x="46" y="98"/>
                  <a:pt x="49" y="91"/>
                </a:cubicBezTo>
                <a:cubicBezTo>
                  <a:pt x="129" y="91"/>
                  <a:pt x="129" y="91"/>
                  <a:pt x="129" y="91"/>
                </a:cubicBezTo>
                <a:cubicBezTo>
                  <a:pt x="132" y="98"/>
                  <a:pt x="139" y="102"/>
                  <a:pt x="146" y="102"/>
                </a:cubicBezTo>
                <a:cubicBezTo>
                  <a:pt x="154" y="102"/>
                  <a:pt x="161" y="98"/>
                  <a:pt x="164" y="91"/>
                </a:cubicBezTo>
                <a:cubicBezTo>
                  <a:pt x="167" y="91"/>
                  <a:pt x="167" y="91"/>
                  <a:pt x="167" y="91"/>
                </a:cubicBezTo>
                <a:cubicBezTo>
                  <a:pt x="173" y="91"/>
                  <a:pt x="179" y="86"/>
                  <a:pt x="179" y="79"/>
                </a:cubicBezTo>
                <a:cubicBezTo>
                  <a:pt x="179" y="69"/>
                  <a:pt x="179" y="69"/>
                  <a:pt x="179" y="69"/>
                </a:cubicBezTo>
                <a:cubicBezTo>
                  <a:pt x="179" y="52"/>
                  <a:pt x="166" y="38"/>
                  <a:pt x="149" y="37"/>
                </a:cubicBezTo>
                <a:close/>
                <a:moveTo>
                  <a:pt x="32" y="91"/>
                </a:moveTo>
                <a:cubicBezTo>
                  <a:pt x="28" y="91"/>
                  <a:pt x="24" y="87"/>
                  <a:pt x="24" y="83"/>
                </a:cubicBezTo>
                <a:cubicBezTo>
                  <a:pt x="24" y="79"/>
                  <a:pt x="28" y="75"/>
                  <a:pt x="32" y="75"/>
                </a:cubicBezTo>
                <a:cubicBezTo>
                  <a:pt x="36" y="75"/>
                  <a:pt x="40" y="79"/>
                  <a:pt x="40" y="83"/>
                </a:cubicBezTo>
                <a:cubicBezTo>
                  <a:pt x="40" y="87"/>
                  <a:pt x="36" y="91"/>
                  <a:pt x="32" y="91"/>
                </a:cubicBezTo>
                <a:close/>
                <a:moveTo>
                  <a:pt x="104" y="45"/>
                </a:moveTo>
                <a:cubicBezTo>
                  <a:pt x="104" y="24"/>
                  <a:pt x="104" y="24"/>
                  <a:pt x="104" y="24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19" y="12"/>
                  <a:pt x="119" y="12"/>
                  <a:pt x="119" y="12"/>
                </a:cubicBezTo>
                <a:cubicBezTo>
                  <a:pt x="141" y="45"/>
                  <a:pt x="141" y="45"/>
                  <a:pt x="141" y="45"/>
                </a:cubicBezTo>
                <a:lnTo>
                  <a:pt x="104" y="45"/>
                </a:lnTo>
                <a:close/>
                <a:moveTo>
                  <a:pt x="146" y="91"/>
                </a:moveTo>
                <a:cubicBezTo>
                  <a:pt x="142" y="91"/>
                  <a:pt x="139" y="87"/>
                  <a:pt x="139" y="83"/>
                </a:cubicBezTo>
                <a:cubicBezTo>
                  <a:pt x="139" y="79"/>
                  <a:pt x="142" y="75"/>
                  <a:pt x="146" y="75"/>
                </a:cubicBezTo>
                <a:cubicBezTo>
                  <a:pt x="151" y="75"/>
                  <a:pt x="154" y="79"/>
                  <a:pt x="154" y="83"/>
                </a:cubicBezTo>
                <a:cubicBezTo>
                  <a:pt x="154" y="87"/>
                  <a:pt x="151" y="91"/>
                  <a:pt x="146" y="9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24" name="Freeform 131"/>
          <p:cNvSpPr>
            <a:spLocks noEditPoints="1"/>
          </p:cNvSpPr>
          <p:nvPr/>
        </p:nvSpPr>
        <p:spPr bwMode="auto">
          <a:xfrm>
            <a:off x="7437800" y="3789087"/>
            <a:ext cx="220266" cy="345281"/>
          </a:xfrm>
          <a:custGeom>
            <a:avLst/>
            <a:gdLst>
              <a:gd name="T0" fmla="*/ 52 w 104"/>
              <a:gd name="T1" fmla="*/ 0 h 163"/>
              <a:gd name="T2" fmla="*/ 0 w 104"/>
              <a:gd name="T3" fmla="*/ 52 h 163"/>
              <a:gd name="T4" fmla="*/ 31 w 104"/>
              <a:gd name="T5" fmla="*/ 124 h 163"/>
              <a:gd name="T6" fmla="*/ 31 w 104"/>
              <a:gd name="T7" fmla="*/ 125 h 163"/>
              <a:gd name="T8" fmla="*/ 31 w 104"/>
              <a:gd name="T9" fmla="*/ 157 h 163"/>
              <a:gd name="T10" fmla="*/ 37 w 104"/>
              <a:gd name="T11" fmla="*/ 163 h 163"/>
              <a:gd name="T12" fmla="*/ 67 w 104"/>
              <a:gd name="T13" fmla="*/ 163 h 163"/>
              <a:gd name="T14" fmla="*/ 73 w 104"/>
              <a:gd name="T15" fmla="*/ 157 h 163"/>
              <a:gd name="T16" fmla="*/ 73 w 104"/>
              <a:gd name="T17" fmla="*/ 125 h 163"/>
              <a:gd name="T18" fmla="*/ 74 w 104"/>
              <a:gd name="T19" fmla="*/ 124 h 163"/>
              <a:gd name="T20" fmla="*/ 104 w 104"/>
              <a:gd name="T21" fmla="*/ 52 h 163"/>
              <a:gd name="T22" fmla="*/ 52 w 104"/>
              <a:gd name="T23" fmla="*/ 0 h 163"/>
              <a:gd name="T24" fmla="*/ 61 w 104"/>
              <a:gd name="T25" fmla="*/ 138 h 163"/>
              <a:gd name="T26" fmla="*/ 43 w 104"/>
              <a:gd name="T27" fmla="*/ 138 h 163"/>
              <a:gd name="T28" fmla="*/ 43 w 104"/>
              <a:gd name="T29" fmla="*/ 127 h 163"/>
              <a:gd name="T30" fmla="*/ 61 w 104"/>
              <a:gd name="T31" fmla="*/ 127 h 163"/>
              <a:gd name="T32" fmla="*/ 61 w 104"/>
              <a:gd name="T33" fmla="*/ 138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4" h="163">
                <a:moveTo>
                  <a:pt x="52" y="0"/>
                </a:moveTo>
                <a:cubicBezTo>
                  <a:pt x="23" y="0"/>
                  <a:pt x="0" y="24"/>
                  <a:pt x="0" y="52"/>
                </a:cubicBezTo>
                <a:cubicBezTo>
                  <a:pt x="0" y="65"/>
                  <a:pt x="10" y="90"/>
                  <a:pt x="31" y="124"/>
                </a:cubicBezTo>
                <a:cubicBezTo>
                  <a:pt x="31" y="124"/>
                  <a:pt x="31" y="124"/>
                  <a:pt x="31" y="125"/>
                </a:cubicBezTo>
                <a:cubicBezTo>
                  <a:pt x="31" y="157"/>
                  <a:pt x="31" y="157"/>
                  <a:pt x="31" y="157"/>
                </a:cubicBezTo>
                <a:cubicBezTo>
                  <a:pt x="31" y="160"/>
                  <a:pt x="34" y="163"/>
                  <a:pt x="37" y="163"/>
                </a:cubicBezTo>
                <a:cubicBezTo>
                  <a:pt x="67" y="163"/>
                  <a:pt x="67" y="163"/>
                  <a:pt x="67" y="163"/>
                </a:cubicBezTo>
                <a:cubicBezTo>
                  <a:pt x="71" y="163"/>
                  <a:pt x="73" y="160"/>
                  <a:pt x="73" y="157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4"/>
                  <a:pt x="73" y="124"/>
                  <a:pt x="74" y="124"/>
                </a:cubicBezTo>
                <a:cubicBezTo>
                  <a:pt x="94" y="90"/>
                  <a:pt x="104" y="65"/>
                  <a:pt x="104" y="52"/>
                </a:cubicBezTo>
                <a:cubicBezTo>
                  <a:pt x="104" y="24"/>
                  <a:pt x="81" y="0"/>
                  <a:pt x="52" y="0"/>
                </a:cubicBezTo>
                <a:close/>
                <a:moveTo>
                  <a:pt x="61" y="138"/>
                </a:moveTo>
                <a:cubicBezTo>
                  <a:pt x="43" y="138"/>
                  <a:pt x="43" y="138"/>
                  <a:pt x="43" y="138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61" y="127"/>
                  <a:pt x="61" y="127"/>
                  <a:pt x="61" y="127"/>
                </a:cubicBezTo>
                <a:lnTo>
                  <a:pt x="61" y="1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25" name="Freeform 132"/>
          <p:cNvSpPr>
            <a:spLocks noEditPoints="1"/>
          </p:cNvSpPr>
          <p:nvPr/>
        </p:nvSpPr>
        <p:spPr bwMode="auto">
          <a:xfrm>
            <a:off x="7361015" y="3304802"/>
            <a:ext cx="338138" cy="220266"/>
          </a:xfrm>
          <a:custGeom>
            <a:avLst/>
            <a:gdLst>
              <a:gd name="T0" fmla="*/ 158 w 160"/>
              <a:gd name="T1" fmla="*/ 44 h 104"/>
              <a:gd name="T2" fmla="*/ 142 w 160"/>
              <a:gd name="T3" fmla="*/ 24 h 104"/>
              <a:gd name="T4" fmla="*/ 132 w 160"/>
              <a:gd name="T5" fmla="*/ 19 h 104"/>
              <a:gd name="T6" fmla="*/ 117 w 160"/>
              <a:gd name="T7" fmla="*/ 19 h 104"/>
              <a:gd name="T8" fmla="*/ 117 w 160"/>
              <a:gd name="T9" fmla="*/ 12 h 104"/>
              <a:gd name="T10" fmla="*/ 105 w 160"/>
              <a:gd name="T11" fmla="*/ 0 h 104"/>
              <a:gd name="T12" fmla="*/ 12 w 160"/>
              <a:gd name="T13" fmla="*/ 0 h 104"/>
              <a:gd name="T14" fmla="*/ 0 w 160"/>
              <a:gd name="T15" fmla="*/ 12 h 104"/>
              <a:gd name="T16" fmla="*/ 0 w 160"/>
              <a:gd name="T17" fmla="*/ 82 h 104"/>
              <a:gd name="T18" fmla="*/ 11 w 160"/>
              <a:gd name="T19" fmla="*/ 94 h 104"/>
              <a:gd name="T20" fmla="*/ 27 w 160"/>
              <a:gd name="T21" fmla="*/ 104 h 104"/>
              <a:gd name="T22" fmla="*/ 43 w 160"/>
              <a:gd name="T23" fmla="*/ 94 h 104"/>
              <a:gd name="T24" fmla="*/ 117 w 160"/>
              <a:gd name="T25" fmla="*/ 94 h 104"/>
              <a:gd name="T26" fmla="*/ 133 w 160"/>
              <a:gd name="T27" fmla="*/ 104 h 104"/>
              <a:gd name="T28" fmla="*/ 150 w 160"/>
              <a:gd name="T29" fmla="*/ 94 h 104"/>
              <a:gd name="T30" fmla="*/ 160 w 160"/>
              <a:gd name="T31" fmla="*/ 82 h 104"/>
              <a:gd name="T32" fmla="*/ 160 w 160"/>
              <a:gd name="T33" fmla="*/ 51 h 104"/>
              <a:gd name="T34" fmla="*/ 158 w 160"/>
              <a:gd name="T35" fmla="*/ 44 h 104"/>
              <a:gd name="T36" fmla="*/ 27 w 160"/>
              <a:gd name="T37" fmla="*/ 91 h 104"/>
              <a:gd name="T38" fmla="*/ 20 w 160"/>
              <a:gd name="T39" fmla="*/ 85 h 104"/>
              <a:gd name="T40" fmla="*/ 27 w 160"/>
              <a:gd name="T41" fmla="*/ 78 h 104"/>
              <a:gd name="T42" fmla="*/ 34 w 160"/>
              <a:gd name="T43" fmla="*/ 85 h 104"/>
              <a:gd name="T44" fmla="*/ 27 w 160"/>
              <a:gd name="T45" fmla="*/ 91 h 104"/>
              <a:gd name="T46" fmla="*/ 83 w 160"/>
              <a:gd name="T47" fmla="*/ 48 h 104"/>
              <a:gd name="T48" fmla="*/ 77 w 160"/>
              <a:gd name="T49" fmla="*/ 54 h 104"/>
              <a:gd name="T50" fmla="*/ 68 w 160"/>
              <a:gd name="T51" fmla="*/ 54 h 104"/>
              <a:gd name="T52" fmla="*/ 68 w 160"/>
              <a:gd name="T53" fmla="*/ 57 h 104"/>
              <a:gd name="T54" fmla="*/ 68 w 160"/>
              <a:gd name="T55" fmla="*/ 63 h 104"/>
              <a:gd name="T56" fmla="*/ 62 w 160"/>
              <a:gd name="T57" fmla="*/ 69 h 104"/>
              <a:gd name="T58" fmla="*/ 55 w 160"/>
              <a:gd name="T59" fmla="*/ 69 h 104"/>
              <a:gd name="T60" fmla="*/ 49 w 160"/>
              <a:gd name="T61" fmla="*/ 63 h 104"/>
              <a:gd name="T62" fmla="*/ 49 w 160"/>
              <a:gd name="T63" fmla="*/ 57 h 104"/>
              <a:gd name="T64" fmla="*/ 49 w 160"/>
              <a:gd name="T65" fmla="*/ 54 h 104"/>
              <a:gd name="T66" fmla="*/ 40 w 160"/>
              <a:gd name="T67" fmla="*/ 54 h 104"/>
              <a:gd name="T68" fmla="*/ 34 w 160"/>
              <a:gd name="T69" fmla="*/ 48 h 104"/>
              <a:gd name="T70" fmla="*/ 34 w 160"/>
              <a:gd name="T71" fmla="*/ 41 h 104"/>
              <a:gd name="T72" fmla="*/ 40 w 160"/>
              <a:gd name="T73" fmla="*/ 35 h 104"/>
              <a:gd name="T74" fmla="*/ 49 w 160"/>
              <a:gd name="T75" fmla="*/ 35 h 104"/>
              <a:gd name="T76" fmla="*/ 49 w 160"/>
              <a:gd name="T77" fmla="*/ 25 h 104"/>
              <a:gd name="T78" fmla="*/ 49 w 160"/>
              <a:gd name="T79" fmla="*/ 24 h 104"/>
              <a:gd name="T80" fmla="*/ 55 w 160"/>
              <a:gd name="T81" fmla="*/ 19 h 104"/>
              <a:gd name="T82" fmla="*/ 62 w 160"/>
              <a:gd name="T83" fmla="*/ 19 h 104"/>
              <a:gd name="T84" fmla="*/ 68 w 160"/>
              <a:gd name="T85" fmla="*/ 24 h 104"/>
              <a:gd name="T86" fmla="*/ 68 w 160"/>
              <a:gd name="T87" fmla="*/ 25 h 104"/>
              <a:gd name="T88" fmla="*/ 68 w 160"/>
              <a:gd name="T89" fmla="*/ 35 h 104"/>
              <a:gd name="T90" fmla="*/ 77 w 160"/>
              <a:gd name="T91" fmla="*/ 35 h 104"/>
              <a:gd name="T92" fmla="*/ 83 w 160"/>
              <a:gd name="T93" fmla="*/ 41 h 104"/>
              <a:gd name="T94" fmla="*/ 83 w 160"/>
              <a:gd name="T95" fmla="*/ 48 h 104"/>
              <a:gd name="T96" fmla="*/ 133 w 160"/>
              <a:gd name="T97" fmla="*/ 91 h 104"/>
              <a:gd name="T98" fmla="*/ 126 w 160"/>
              <a:gd name="T99" fmla="*/ 85 h 104"/>
              <a:gd name="T100" fmla="*/ 133 w 160"/>
              <a:gd name="T101" fmla="*/ 78 h 104"/>
              <a:gd name="T102" fmla="*/ 140 w 160"/>
              <a:gd name="T103" fmla="*/ 85 h 104"/>
              <a:gd name="T104" fmla="*/ 133 w 160"/>
              <a:gd name="T105" fmla="*/ 91 h 104"/>
              <a:gd name="T106" fmla="*/ 148 w 160"/>
              <a:gd name="T107" fmla="*/ 57 h 104"/>
              <a:gd name="T108" fmla="*/ 117 w 160"/>
              <a:gd name="T109" fmla="*/ 57 h 104"/>
              <a:gd name="T110" fmla="*/ 117 w 160"/>
              <a:gd name="T111" fmla="*/ 31 h 104"/>
              <a:gd name="T112" fmla="*/ 132 w 160"/>
              <a:gd name="T113" fmla="*/ 31 h 104"/>
              <a:gd name="T114" fmla="*/ 148 w 160"/>
              <a:gd name="T115" fmla="*/ 51 h 104"/>
              <a:gd name="T116" fmla="*/ 148 w 160"/>
              <a:gd name="T117" fmla="*/ 57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0" h="104">
                <a:moveTo>
                  <a:pt x="158" y="44"/>
                </a:moveTo>
                <a:cubicBezTo>
                  <a:pt x="142" y="24"/>
                  <a:pt x="142" y="24"/>
                  <a:pt x="142" y="24"/>
                </a:cubicBezTo>
                <a:cubicBezTo>
                  <a:pt x="140" y="21"/>
                  <a:pt x="136" y="19"/>
                  <a:pt x="132" y="19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17" y="12"/>
                  <a:pt x="117" y="12"/>
                  <a:pt x="117" y="12"/>
                </a:cubicBezTo>
                <a:cubicBezTo>
                  <a:pt x="117" y="6"/>
                  <a:pt x="112" y="0"/>
                  <a:pt x="105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9"/>
                  <a:pt x="5" y="94"/>
                  <a:pt x="11" y="94"/>
                </a:cubicBezTo>
                <a:cubicBezTo>
                  <a:pt x="14" y="100"/>
                  <a:pt x="20" y="104"/>
                  <a:pt x="27" y="104"/>
                </a:cubicBezTo>
                <a:cubicBezTo>
                  <a:pt x="34" y="104"/>
                  <a:pt x="40" y="100"/>
                  <a:pt x="43" y="94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20" y="100"/>
                  <a:pt x="126" y="104"/>
                  <a:pt x="133" y="104"/>
                </a:cubicBezTo>
                <a:cubicBezTo>
                  <a:pt x="140" y="104"/>
                  <a:pt x="146" y="100"/>
                  <a:pt x="150" y="94"/>
                </a:cubicBezTo>
                <a:cubicBezTo>
                  <a:pt x="156" y="94"/>
                  <a:pt x="160" y="89"/>
                  <a:pt x="160" y="82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60" y="49"/>
                  <a:pt x="159" y="46"/>
                  <a:pt x="158" y="44"/>
                </a:cubicBezTo>
                <a:close/>
                <a:moveTo>
                  <a:pt x="27" y="91"/>
                </a:moveTo>
                <a:cubicBezTo>
                  <a:pt x="23" y="91"/>
                  <a:pt x="20" y="88"/>
                  <a:pt x="20" y="85"/>
                </a:cubicBezTo>
                <a:cubicBezTo>
                  <a:pt x="20" y="81"/>
                  <a:pt x="23" y="78"/>
                  <a:pt x="27" y="78"/>
                </a:cubicBezTo>
                <a:cubicBezTo>
                  <a:pt x="31" y="78"/>
                  <a:pt x="34" y="81"/>
                  <a:pt x="34" y="85"/>
                </a:cubicBezTo>
                <a:cubicBezTo>
                  <a:pt x="34" y="88"/>
                  <a:pt x="31" y="91"/>
                  <a:pt x="27" y="91"/>
                </a:cubicBezTo>
                <a:close/>
                <a:moveTo>
                  <a:pt x="83" y="48"/>
                </a:moveTo>
                <a:cubicBezTo>
                  <a:pt x="83" y="51"/>
                  <a:pt x="81" y="54"/>
                  <a:pt x="77" y="54"/>
                </a:cubicBezTo>
                <a:cubicBezTo>
                  <a:pt x="68" y="54"/>
                  <a:pt x="68" y="54"/>
                  <a:pt x="68" y="54"/>
                </a:cubicBezTo>
                <a:cubicBezTo>
                  <a:pt x="68" y="57"/>
                  <a:pt x="68" y="57"/>
                  <a:pt x="68" y="57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6"/>
                  <a:pt x="66" y="69"/>
                  <a:pt x="62" y="69"/>
                </a:cubicBezTo>
                <a:cubicBezTo>
                  <a:pt x="55" y="69"/>
                  <a:pt x="55" y="69"/>
                  <a:pt x="55" y="69"/>
                </a:cubicBezTo>
                <a:cubicBezTo>
                  <a:pt x="52" y="69"/>
                  <a:pt x="49" y="66"/>
                  <a:pt x="49" y="63"/>
                </a:cubicBezTo>
                <a:cubicBezTo>
                  <a:pt x="49" y="57"/>
                  <a:pt x="49" y="57"/>
                  <a:pt x="49" y="57"/>
                </a:cubicBezTo>
                <a:cubicBezTo>
                  <a:pt x="49" y="54"/>
                  <a:pt x="49" y="54"/>
                  <a:pt x="49" y="54"/>
                </a:cubicBezTo>
                <a:cubicBezTo>
                  <a:pt x="40" y="54"/>
                  <a:pt x="40" y="54"/>
                  <a:pt x="40" y="54"/>
                </a:cubicBezTo>
                <a:cubicBezTo>
                  <a:pt x="37" y="54"/>
                  <a:pt x="34" y="51"/>
                  <a:pt x="34" y="48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5"/>
                  <a:pt x="40" y="35"/>
                </a:cubicBezTo>
                <a:cubicBezTo>
                  <a:pt x="49" y="35"/>
                  <a:pt x="49" y="35"/>
                  <a:pt x="49" y="35"/>
                </a:cubicBezTo>
                <a:cubicBezTo>
                  <a:pt x="49" y="25"/>
                  <a:pt x="49" y="25"/>
                  <a:pt x="49" y="25"/>
                </a:cubicBezTo>
                <a:cubicBezTo>
                  <a:pt x="49" y="25"/>
                  <a:pt x="49" y="25"/>
                  <a:pt x="49" y="24"/>
                </a:cubicBezTo>
                <a:cubicBezTo>
                  <a:pt x="50" y="22"/>
                  <a:pt x="52" y="19"/>
                  <a:pt x="55" y="19"/>
                </a:cubicBezTo>
                <a:cubicBezTo>
                  <a:pt x="62" y="19"/>
                  <a:pt x="62" y="19"/>
                  <a:pt x="62" y="19"/>
                </a:cubicBezTo>
                <a:cubicBezTo>
                  <a:pt x="65" y="19"/>
                  <a:pt x="68" y="22"/>
                  <a:pt x="68" y="24"/>
                </a:cubicBezTo>
                <a:cubicBezTo>
                  <a:pt x="68" y="25"/>
                  <a:pt x="68" y="25"/>
                  <a:pt x="68" y="25"/>
                </a:cubicBezTo>
                <a:cubicBezTo>
                  <a:pt x="68" y="35"/>
                  <a:pt x="68" y="35"/>
                  <a:pt x="68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81" y="35"/>
                  <a:pt x="83" y="37"/>
                  <a:pt x="83" y="41"/>
                </a:cubicBezTo>
                <a:lnTo>
                  <a:pt x="83" y="48"/>
                </a:lnTo>
                <a:close/>
                <a:moveTo>
                  <a:pt x="133" y="91"/>
                </a:moveTo>
                <a:cubicBezTo>
                  <a:pt x="129" y="91"/>
                  <a:pt x="126" y="88"/>
                  <a:pt x="126" y="85"/>
                </a:cubicBezTo>
                <a:cubicBezTo>
                  <a:pt x="126" y="81"/>
                  <a:pt x="129" y="78"/>
                  <a:pt x="133" y="78"/>
                </a:cubicBezTo>
                <a:cubicBezTo>
                  <a:pt x="137" y="78"/>
                  <a:pt x="140" y="81"/>
                  <a:pt x="140" y="85"/>
                </a:cubicBezTo>
                <a:cubicBezTo>
                  <a:pt x="140" y="88"/>
                  <a:pt x="137" y="91"/>
                  <a:pt x="133" y="91"/>
                </a:cubicBezTo>
                <a:close/>
                <a:moveTo>
                  <a:pt x="148" y="57"/>
                </a:moveTo>
                <a:cubicBezTo>
                  <a:pt x="117" y="57"/>
                  <a:pt x="117" y="57"/>
                  <a:pt x="117" y="57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32" y="31"/>
                  <a:pt x="132" y="31"/>
                  <a:pt x="132" y="31"/>
                </a:cubicBezTo>
                <a:cubicBezTo>
                  <a:pt x="148" y="51"/>
                  <a:pt x="148" y="51"/>
                  <a:pt x="148" y="51"/>
                </a:cubicBezTo>
                <a:cubicBezTo>
                  <a:pt x="148" y="57"/>
                  <a:pt x="148" y="57"/>
                  <a:pt x="148" y="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26" name="Freeform 133"/>
          <p:cNvSpPr>
            <a:spLocks noEditPoints="1"/>
          </p:cNvSpPr>
          <p:nvPr/>
        </p:nvSpPr>
        <p:spPr bwMode="auto">
          <a:xfrm>
            <a:off x="5764351" y="1605186"/>
            <a:ext cx="308372" cy="298847"/>
          </a:xfrm>
          <a:custGeom>
            <a:avLst/>
            <a:gdLst>
              <a:gd name="T0" fmla="*/ 145 w 146"/>
              <a:gd name="T1" fmla="*/ 132 h 141"/>
              <a:gd name="T2" fmla="*/ 90 w 146"/>
              <a:gd name="T3" fmla="*/ 4 h 141"/>
              <a:gd name="T4" fmla="*/ 84 w 146"/>
              <a:gd name="T5" fmla="*/ 0 h 141"/>
              <a:gd name="T6" fmla="*/ 79 w 146"/>
              <a:gd name="T7" fmla="*/ 0 h 141"/>
              <a:gd name="T8" fmla="*/ 79 w 146"/>
              <a:gd name="T9" fmla="*/ 16 h 141"/>
              <a:gd name="T10" fmla="*/ 73 w 146"/>
              <a:gd name="T11" fmla="*/ 23 h 141"/>
              <a:gd name="T12" fmla="*/ 73 w 146"/>
              <a:gd name="T13" fmla="*/ 23 h 141"/>
              <a:gd name="T14" fmla="*/ 73 w 146"/>
              <a:gd name="T15" fmla="*/ 23 h 141"/>
              <a:gd name="T16" fmla="*/ 66 w 146"/>
              <a:gd name="T17" fmla="*/ 16 h 141"/>
              <a:gd name="T18" fmla="*/ 66 w 146"/>
              <a:gd name="T19" fmla="*/ 0 h 141"/>
              <a:gd name="T20" fmla="*/ 62 w 146"/>
              <a:gd name="T21" fmla="*/ 0 h 141"/>
              <a:gd name="T22" fmla="*/ 56 w 146"/>
              <a:gd name="T23" fmla="*/ 4 h 141"/>
              <a:gd name="T24" fmla="*/ 1 w 146"/>
              <a:gd name="T25" fmla="*/ 132 h 141"/>
              <a:gd name="T26" fmla="*/ 1 w 146"/>
              <a:gd name="T27" fmla="*/ 138 h 141"/>
              <a:gd name="T28" fmla="*/ 6 w 146"/>
              <a:gd name="T29" fmla="*/ 141 h 141"/>
              <a:gd name="T30" fmla="*/ 66 w 146"/>
              <a:gd name="T31" fmla="*/ 141 h 141"/>
              <a:gd name="T32" fmla="*/ 66 w 146"/>
              <a:gd name="T33" fmla="*/ 116 h 141"/>
              <a:gd name="T34" fmla="*/ 73 w 146"/>
              <a:gd name="T35" fmla="*/ 110 h 141"/>
              <a:gd name="T36" fmla="*/ 73 w 146"/>
              <a:gd name="T37" fmla="*/ 110 h 141"/>
              <a:gd name="T38" fmla="*/ 73 w 146"/>
              <a:gd name="T39" fmla="*/ 110 h 141"/>
              <a:gd name="T40" fmla="*/ 79 w 146"/>
              <a:gd name="T41" fmla="*/ 116 h 141"/>
              <a:gd name="T42" fmla="*/ 79 w 146"/>
              <a:gd name="T43" fmla="*/ 141 h 141"/>
              <a:gd name="T44" fmla="*/ 139 w 146"/>
              <a:gd name="T45" fmla="*/ 141 h 141"/>
              <a:gd name="T46" fmla="*/ 145 w 146"/>
              <a:gd name="T47" fmla="*/ 138 h 141"/>
              <a:gd name="T48" fmla="*/ 145 w 146"/>
              <a:gd name="T49" fmla="*/ 132 h 141"/>
              <a:gd name="T50" fmla="*/ 79 w 146"/>
              <a:gd name="T51" fmla="*/ 83 h 141"/>
              <a:gd name="T52" fmla="*/ 73 w 146"/>
              <a:gd name="T53" fmla="*/ 89 h 141"/>
              <a:gd name="T54" fmla="*/ 73 w 146"/>
              <a:gd name="T55" fmla="*/ 89 h 141"/>
              <a:gd name="T56" fmla="*/ 73 w 146"/>
              <a:gd name="T57" fmla="*/ 89 h 141"/>
              <a:gd name="T58" fmla="*/ 66 w 146"/>
              <a:gd name="T59" fmla="*/ 83 h 141"/>
              <a:gd name="T60" fmla="*/ 66 w 146"/>
              <a:gd name="T61" fmla="*/ 50 h 141"/>
              <a:gd name="T62" fmla="*/ 73 w 146"/>
              <a:gd name="T63" fmla="*/ 43 h 141"/>
              <a:gd name="T64" fmla="*/ 73 w 146"/>
              <a:gd name="T65" fmla="*/ 43 h 141"/>
              <a:gd name="T66" fmla="*/ 73 w 146"/>
              <a:gd name="T67" fmla="*/ 43 h 141"/>
              <a:gd name="T68" fmla="*/ 79 w 146"/>
              <a:gd name="T69" fmla="*/ 50 h 141"/>
              <a:gd name="T70" fmla="*/ 79 w 146"/>
              <a:gd name="T71" fmla="*/ 8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6" h="141">
                <a:moveTo>
                  <a:pt x="145" y="132"/>
                </a:moveTo>
                <a:cubicBezTo>
                  <a:pt x="90" y="4"/>
                  <a:pt x="90" y="4"/>
                  <a:pt x="90" y="4"/>
                </a:cubicBezTo>
                <a:cubicBezTo>
                  <a:pt x="89" y="1"/>
                  <a:pt x="86" y="0"/>
                  <a:pt x="84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16"/>
                  <a:pt x="79" y="16"/>
                  <a:pt x="79" y="16"/>
                </a:cubicBezTo>
                <a:cubicBezTo>
                  <a:pt x="79" y="20"/>
                  <a:pt x="77" y="23"/>
                  <a:pt x="73" y="23"/>
                </a:cubicBezTo>
                <a:cubicBezTo>
                  <a:pt x="73" y="23"/>
                  <a:pt x="73" y="23"/>
                  <a:pt x="73" y="23"/>
                </a:cubicBezTo>
                <a:cubicBezTo>
                  <a:pt x="73" y="23"/>
                  <a:pt x="73" y="23"/>
                  <a:pt x="73" y="23"/>
                </a:cubicBezTo>
                <a:cubicBezTo>
                  <a:pt x="69" y="23"/>
                  <a:pt x="66" y="20"/>
                  <a:pt x="66" y="16"/>
                </a:cubicBezTo>
                <a:cubicBezTo>
                  <a:pt x="66" y="0"/>
                  <a:pt x="66" y="0"/>
                  <a:pt x="66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0" y="0"/>
                  <a:pt x="57" y="1"/>
                  <a:pt x="56" y="4"/>
                </a:cubicBezTo>
                <a:cubicBezTo>
                  <a:pt x="1" y="132"/>
                  <a:pt x="1" y="132"/>
                  <a:pt x="1" y="132"/>
                </a:cubicBezTo>
                <a:cubicBezTo>
                  <a:pt x="0" y="134"/>
                  <a:pt x="0" y="137"/>
                  <a:pt x="1" y="138"/>
                </a:cubicBezTo>
                <a:cubicBezTo>
                  <a:pt x="2" y="140"/>
                  <a:pt x="4" y="141"/>
                  <a:pt x="6" y="141"/>
                </a:cubicBezTo>
                <a:cubicBezTo>
                  <a:pt x="66" y="141"/>
                  <a:pt x="66" y="141"/>
                  <a:pt x="66" y="141"/>
                </a:cubicBezTo>
                <a:cubicBezTo>
                  <a:pt x="66" y="116"/>
                  <a:pt x="66" y="116"/>
                  <a:pt x="66" y="116"/>
                </a:cubicBezTo>
                <a:cubicBezTo>
                  <a:pt x="66" y="113"/>
                  <a:pt x="69" y="110"/>
                  <a:pt x="73" y="110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7" y="110"/>
                  <a:pt x="79" y="113"/>
                  <a:pt x="79" y="116"/>
                </a:cubicBezTo>
                <a:cubicBezTo>
                  <a:pt x="79" y="141"/>
                  <a:pt x="79" y="141"/>
                  <a:pt x="79" y="141"/>
                </a:cubicBezTo>
                <a:cubicBezTo>
                  <a:pt x="139" y="141"/>
                  <a:pt x="139" y="141"/>
                  <a:pt x="139" y="141"/>
                </a:cubicBezTo>
                <a:cubicBezTo>
                  <a:pt x="142" y="141"/>
                  <a:pt x="144" y="140"/>
                  <a:pt x="145" y="138"/>
                </a:cubicBezTo>
                <a:cubicBezTo>
                  <a:pt x="146" y="137"/>
                  <a:pt x="146" y="134"/>
                  <a:pt x="145" y="132"/>
                </a:cubicBezTo>
                <a:close/>
                <a:moveTo>
                  <a:pt x="79" y="83"/>
                </a:moveTo>
                <a:cubicBezTo>
                  <a:pt x="79" y="87"/>
                  <a:pt x="77" y="89"/>
                  <a:pt x="73" y="89"/>
                </a:cubicBezTo>
                <a:cubicBezTo>
                  <a:pt x="73" y="89"/>
                  <a:pt x="73" y="89"/>
                  <a:pt x="73" y="89"/>
                </a:cubicBezTo>
                <a:cubicBezTo>
                  <a:pt x="73" y="89"/>
                  <a:pt x="73" y="89"/>
                  <a:pt x="73" y="89"/>
                </a:cubicBezTo>
                <a:cubicBezTo>
                  <a:pt x="69" y="89"/>
                  <a:pt x="66" y="87"/>
                  <a:pt x="66" y="83"/>
                </a:cubicBezTo>
                <a:cubicBezTo>
                  <a:pt x="66" y="50"/>
                  <a:pt x="66" y="50"/>
                  <a:pt x="66" y="50"/>
                </a:cubicBezTo>
                <a:cubicBezTo>
                  <a:pt x="66" y="46"/>
                  <a:pt x="69" y="43"/>
                  <a:pt x="73" y="43"/>
                </a:cubicBezTo>
                <a:cubicBezTo>
                  <a:pt x="73" y="43"/>
                  <a:pt x="73" y="43"/>
                  <a:pt x="73" y="43"/>
                </a:cubicBezTo>
                <a:cubicBezTo>
                  <a:pt x="73" y="43"/>
                  <a:pt x="73" y="43"/>
                  <a:pt x="73" y="43"/>
                </a:cubicBezTo>
                <a:cubicBezTo>
                  <a:pt x="77" y="43"/>
                  <a:pt x="79" y="46"/>
                  <a:pt x="79" y="50"/>
                </a:cubicBezTo>
                <a:lnTo>
                  <a:pt x="79" y="8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27" name="Freeform 134"/>
          <p:cNvSpPr>
            <a:spLocks noEditPoints="1"/>
          </p:cNvSpPr>
          <p:nvPr/>
        </p:nvSpPr>
        <p:spPr bwMode="auto">
          <a:xfrm>
            <a:off x="7925195" y="1584761"/>
            <a:ext cx="288131" cy="329804"/>
          </a:xfrm>
          <a:custGeom>
            <a:avLst/>
            <a:gdLst>
              <a:gd name="T0" fmla="*/ 136 w 136"/>
              <a:gd name="T1" fmla="*/ 93 h 156"/>
              <a:gd name="T2" fmla="*/ 130 w 136"/>
              <a:gd name="T3" fmla="*/ 68 h 156"/>
              <a:gd name="T4" fmla="*/ 130 w 136"/>
              <a:gd name="T5" fmla="*/ 7 h 156"/>
              <a:gd name="T6" fmla="*/ 122 w 136"/>
              <a:gd name="T7" fmla="*/ 0 h 156"/>
              <a:gd name="T8" fmla="*/ 68 w 136"/>
              <a:gd name="T9" fmla="*/ 0 h 156"/>
              <a:gd name="T10" fmla="*/ 68 w 136"/>
              <a:gd name="T11" fmla="*/ 0 h 156"/>
              <a:gd name="T12" fmla="*/ 15 w 136"/>
              <a:gd name="T13" fmla="*/ 0 h 156"/>
              <a:gd name="T14" fmla="*/ 7 w 136"/>
              <a:gd name="T15" fmla="*/ 7 h 156"/>
              <a:gd name="T16" fmla="*/ 7 w 136"/>
              <a:gd name="T17" fmla="*/ 68 h 156"/>
              <a:gd name="T18" fmla="*/ 1 w 136"/>
              <a:gd name="T19" fmla="*/ 93 h 156"/>
              <a:gd name="T20" fmla="*/ 0 w 136"/>
              <a:gd name="T21" fmla="*/ 95 h 156"/>
              <a:gd name="T22" fmla="*/ 0 w 136"/>
              <a:gd name="T23" fmla="*/ 131 h 156"/>
              <a:gd name="T24" fmla="*/ 8 w 136"/>
              <a:gd name="T25" fmla="*/ 139 h 156"/>
              <a:gd name="T26" fmla="*/ 8 w 136"/>
              <a:gd name="T27" fmla="*/ 139 h 156"/>
              <a:gd name="T28" fmla="*/ 8 w 136"/>
              <a:gd name="T29" fmla="*/ 148 h 156"/>
              <a:gd name="T30" fmla="*/ 16 w 136"/>
              <a:gd name="T31" fmla="*/ 156 h 156"/>
              <a:gd name="T32" fmla="*/ 30 w 136"/>
              <a:gd name="T33" fmla="*/ 156 h 156"/>
              <a:gd name="T34" fmla="*/ 38 w 136"/>
              <a:gd name="T35" fmla="*/ 148 h 156"/>
              <a:gd name="T36" fmla="*/ 38 w 136"/>
              <a:gd name="T37" fmla="*/ 139 h 156"/>
              <a:gd name="T38" fmla="*/ 68 w 136"/>
              <a:gd name="T39" fmla="*/ 139 h 156"/>
              <a:gd name="T40" fmla="*/ 68 w 136"/>
              <a:gd name="T41" fmla="*/ 139 h 156"/>
              <a:gd name="T42" fmla="*/ 98 w 136"/>
              <a:gd name="T43" fmla="*/ 139 h 156"/>
              <a:gd name="T44" fmla="*/ 98 w 136"/>
              <a:gd name="T45" fmla="*/ 148 h 156"/>
              <a:gd name="T46" fmla="*/ 106 w 136"/>
              <a:gd name="T47" fmla="*/ 156 h 156"/>
              <a:gd name="T48" fmla="*/ 120 w 136"/>
              <a:gd name="T49" fmla="*/ 156 h 156"/>
              <a:gd name="T50" fmla="*/ 128 w 136"/>
              <a:gd name="T51" fmla="*/ 148 h 156"/>
              <a:gd name="T52" fmla="*/ 128 w 136"/>
              <a:gd name="T53" fmla="*/ 139 h 156"/>
              <a:gd name="T54" fmla="*/ 128 w 136"/>
              <a:gd name="T55" fmla="*/ 139 h 156"/>
              <a:gd name="T56" fmla="*/ 136 w 136"/>
              <a:gd name="T57" fmla="*/ 131 h 156"/>
              <a:gd name="T58" fmla="*/ 136 w 136"/>
              <a:gd name="T59" fmla="*/ 95 h 156"/>
              <a:gd name="T60" fmla="*/ 136 w 136"/>
              <a:gd name="T61" fmla="*/ 93 h 156"/>
              <a:gd name="T62" fmla="*/ 28 w 136"/>
              <a:gd name="T63" fmla="*/ 125 h 156"/>
              <a:gd name="T64" fmla="*/ 16 w 136"/>
              <a:gd name="T65" fmla="*/ 113 h 156"/>
              <a:gd name="T66" fmla="*/ 28 w 136"/>
              <a:gd name="T67" fmla="*/ 101 h 156"/>
              <a:gd name="T68" fmla="*/ 39 w 136"/>
              <a:gd name="T69" fmla="*/ 113 h 156"/>
              <a:gd name="T70" fmla="*/ 28 w 136"/>
              <a:gd name="T71" fmla="*/ 125 h 156"/>
              <a:gd name="T72" fmla="*/ 68 w 136"/>
              <a:gd name="T73" fmla="*/ 87 h 156"/>
              <a:gd name="T74" fmla="*/ 18 w 136"/>
              <a:gd name="T75" fmla="*/ 87 h 156"/>
              <a:gd name="T76" fmla="*/ 29 w 136"/>
              <a:gd name="T77" fmla="*/ 41 h 156"/>
              <a:gd name="T78" fmla="*/ 68 w 136"/>
              <a:gd name="T79" fmla="*/ 41 h 156"/>
              <a:gd name="T80" fmla="*/ 68 w 136"/>
              <a:gd name="T81" fmla="*/ 41 h 156"/>
              <a:gd name="T82" fmla="*/ 107 w 136"/>
              <a:gd name="T83" fmla="*/ 41 h 156"/>
              <a:gd name="T84" fmla="*/ 118 w 136"/>
              <a:gd name="T85" fmla="*/ 87 h 156"/>
              <a:gd name="T86" fmla="*/ 68 w 136"/>
              <a:gd name="T87" fmla="*/ 87 h 156"/>
              <a:gd name="T88" fmla="*/ 109 w 136"/>
              <a:gd name="T89" fmla="*/ 125 h 156"/>
              <a:gd name="T90" fmla="*/ 97 w 136"/>
              <a:gd name="T91" fmla="*/ 113 h 156"/>
              <a:gd name="T92" fmla="*/ 109 w 136"/>
              <a:gd name="T93" fmla="*/ 101 h 156"/>
              <a:gd name="T94" fmla="*/ 120 w 136"/>
              <a:gd name="T95" fmla="*/ 113 h 156"/>
              <a:gd name="T96" fmla="*/ 109 w 136"/>
              <a:gd name="T97" fmla="*/ 125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6" h="156">
                <a:moveTo>
                  <a:pt x="136" y="93"/>
                </a:moveTo>
                <a:cubicBezTo>
                  <a:pt x="134" y="87"/>
                  <a:pt x="130" y="68"/>
                  <a:pt x="130" y="68"/>
                </a:cubicBezTo>
                <a:cubicBezTo>
                  <a:pt x="130" y="7"/>
                  <a:pt x="130" y="7"/>
                  <a:pt x="130" y="7"/>
                </a:cubicBezTo>
                <a:cubicBezTo>
                  <a:pt x="130" y="3"/>
                  <a:pt x="126" y="0"/>
                  <a:pt x="122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0" y="0"/>
                  <a:pt x="7" y="3"/>
                  <a:pt x="7" y="7"/>
                </a:cubicBezTo>
                <a:cubicBezTo>
                  <a:pt x="7" y="68"/>
                  <a:pt x="7" y="68"/>
                  <a:pt x="7" y="68"/>
                </a:cubicBezTo>
                <a:cubicBezTo>
                  <a:pt x="7" y="68"/>
                  <a:pt x="2" y="87"/>
                  <a:pt x="1" y="93"/>
                </a:cubicBezTo>
                <a:cubicBezTo>
                  <a:pt x="1" y="93"/>
                  <a:pt x="0" y="94"/>
                  <a:pt x="0" y="95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35"/>
                  <a:pt x="4" y="139"/>
                  <a:pt x="8" y="139"/>
                </a:cubicBezTo>
                <a:cubicBezTo>
                  <a:pt x="8" y="139"/>
                  <a:pt x="8" y="139"/>
                  <a:pt x="8" y="139"/>
                </a:cubicBezTo>
                <a:cubicBezTo>
                  <a:pt x="8" y="148"/>
                  <a:pt x="8" y="148"/>
                  <a:pt x="8" y="148"/>
                </a:cubicBezTo>
                <a:cubicBezTo>
                  <a:pt x="8" y="152"/>
                  <a:pt x="12" y="156"/>
                  <a:pt x="16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5" y="156"/>
                  <a:pt x="38" y="152"/>
                  <a:pt x="38" y="148"/>
                </a:cubicBezTo>
                <a:cubicBezTo>
                  <a:pt x="38" y="139"/>
                  <a:pt x="38" y="139"/>
                  <a:pt x="38" y="139"/>
                </a:cubicBezTo>
                <a:cubicBezTo>
                  <a:pt x="68" y="139"/>
                  <a:pt x="68" y="139"/>
                  <a:pt x="68" y="139"/>
                </a:cubicBezTo>
                <a:cubicBezTo>
                  <a:pt x="68" y="139"/>
                  <a:pt x="68" y="139"/>
                  <a:pt x="68" y="139"/>
                </a:cubicBezTo>
                <a:cubicBezTo>
                  <a:pt x="98" y="139"/>
                  <a:pt x="98" y="139"/>
                  <a:pt x="98" y="139"/>
                </a:cubicBezTo>
                <a:cubicBezTo>
                  <a:pt x="98" y="148"/>
                  <a:pt x="98" y="148"/>
                  <a:pt x="98" y="148"/>
                </a:cubicBezTo>
                <a:cubicBezTo>
                  <a:pt x="98" y="152"/>
                  <a:pt x="102" y="156"/>
                  <a:pt x="106" y="156"/>
                </a:cubicBezTo>
                <a:cubicBezTo>
                  <a:pt x="120" y="156"/>
                  <a:pt x="120" y="156"/>
                  <a:pt x="120" y="156"/>
                </a:cubicBezTo>
                <a:cubicBezTo>
                  <a:pt x="125" y="156"/>
                  <a:pt x="128" y="152"/>
                  <a:pt x="128" y="148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33" y="139"/>
                  <a:pt x="136" y="135"/>
                  <a:pt x="136" y="131"/>
                </a:cubicBezTo>
                <a:cubicBezTo>
                  <a:pt x="136" y="95"/>
                  <a:pt x="136" y="95"/>
                  <a:pt x="136" y="95"/>
                </a:cubicBezTo>
                <a:cubicBezTo>
                  <a:pt x="136" y="94"/>
                  <a:pt x="136" y="93"/>
                  <a:pt x="136" y="93"/>
                </a:cubicBezTo>
                <a:close/>
                <a:moveTo>
                  <a:pt x="28" y="125"/>
                </a:moveTo>
                <a:cubicBezTo>
                  <a:pt x="21" y="125"/>
                  <a:pt x="16" y="120"/>
                  <a:pt x="16" y="113"/>
                </a:cubicBezTo>
                <a:cubicBezTo>
                  <a:pt x="16" y="107"/>
                  <a:pt x="21" y="101"/>
                  <a:pt x="28" y="101"/>
                </a:cubicBezTo>
                <a:cubicBezTo>
                  <a:pt x="34" y="101"/>
                  <a:pt x="39" y="107"/>
                  <a:pt x="39" y="113"/>
                </a:cubicBezTo>
                <a:cubicBezTo>
                  <a:pt x="39" y="120"/>
                  <a:pt x="34" y="125"/>
                  <a:pt x="28" y="125"/>
                </a:cubicBezTo>
                <a:close/>
                <a:moveTo>
                  <a:pt x="68" y="87"/>
                </a:moveTo>
                <a:cubicBezTo>
                  <a:pt x="18" y="87"/>
                  <a:pt x="18" y="87"/>
                  <a:pt x="18" y="87"/>
                </a:cubicBezTo>
                <a:cubicBezTo>
                  <a:pt x="29" y="41"/>
                  <a:pt x="29" y="41"/>
                  <a:pt x="2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107" y="41"/>
                  <a:pt x="107" y="41"/>
                  <a:pt x="107" y="41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68" y="87"/>
                  <a:pt x="68" y="87"/>
                  <a:pt x="68" y="87"/>
                </a:cubicBezTo>
                <a:close/>
                <a:moveTo>
                  <a:pt x="109" y="125"/>
                </a:moveTo>
                <a:cubicBezTo>
                  <a:pt x="102" y="125"/>
                  <a:pt x="97" y="120"/>
                  <a:pt x="97" y="113"/>
                </a:cubicBezTo>
                <a:cubicBezTo>
                  <a:pt x="97" y="107"/>
                  <a:pt x="102" y="101"/>
                  <a:pt x="109" y="101"/>
                </a:cubicBezTo>
                <a:cubicBezTo>
                  <a:pt x="115" y="101"/>
                  <a:pt x="120" y="107"/>
                  <a:pt x="120" y="113"/>
                </a:cubicBezTo>
                <a:cubicBezTo>
                  <a:pt x="120" y="120"/>
                  <a:pt x="115" y="125"/>
                  <a:pt x="109" y="1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28" name="Freeform 135"/>
          <p:cNvSpPr>
            <a:spLocks noEditPoints="1"/>
          </p:cNvSpPr>
          <p:nvPr/>
        </p:nvSpPr>
        <p:spPr bwMode="auto">
          <a:xfrm>
            <a:off x="6839511" y="2773673"/>
            <a:ext cx="398860" cy="211931"/>
          </a:xfrm>
          <a:custGeom>
            <a:avLst/>
            <a:gdLst>
              <a:gd name="T0" fmla="*/ 173 w 188"/>
              <a:gd name="T1" fmla="*/ 48 h 100"/>
              <a:gd name="T2" fmla="*/ 141 w 188"/>
              <a:gd name="T3" fmla="*/ 36 h 100"/>
              <a:gd name="T4" fmla="*/ 109 w 188"/>
              <a:gd name="T5" fmla="*/ 2 h 100"/>
              <a:gd name="T6" fmla="*/ 104 w 188"/>
              <a:gd name="T7" fmla="*/ 0 h 100"/>
              <a:gd name="T8" fmla="*/ 31 w 188"/>
              <a:gd name="T9" fmla="*/ 0 h 100"/>
              <a:gd name="T10" fmla="*/ 25 w 188"/>
              <a:gd name="T11" fmla="*/ 3 h 100"/>
              <a:gd name="T12" fmla="*/ 1 w 188"/>
              <a:gd name="T13" fmla="*/ 38 h 100"/>
              <a:gd name="T14" fmla="*/ 1 w 188"/>
              <a:gd name="T15" fmla="*/ 38 h 100"/>
              <a:gd name="T16" fmla="*/ 0 w 188"/>
              <a:gd name="T17" fmla="*/ 40 h 100"/>
              <a:gd name="T18" fmla="*/ 0 w 188"/>
              <a:gd name="T19" fmla="*/ 42 h 100"/>
              <a:gd name="T20" fmla="*/ 0 w 188"/>
              <a:gd name="T21" fmla="*/ 42 h 100"/>
              <a:gd name="T22" fmla="*/ 0 w 188"/>
              <a:gd name="T23" fmla="*/ 73 h 100"/>
              <a:gd name="T24" fmla="*/ 7 w 188"/>
              <a:gd name="T25" fmla="*/ 81 h 100"/>
              <a:gd name="T26" fmla="*/ 7 w 188"/>
              <a:gd name="T27" fmla="*/ 81 h 100"/>
              <a:gd name="T28" fmla="*/ 14 w 188"/>
              <a:gd name="T29" fmla="*/ 81 h 100"/>
              <a:gd name="T30" fmla="*/ 37 w 188"/>
              <a:gd name="T31" fmla="*/ 100 h 100"/>
              <a:gd name="T32" fmla="*/ 60 w 188"/>
              <a:gd name="T33" fmla="*/ 81 h 100"/>
              <a:gd name="T34" fmla="*/ 122 w 188"/>
              <a:gd name="T35" fmla="*/ 81 h 100"/>
              <a:gd name="T36" fmla="*/ 145 w 188"/>
              <a:gd name="T37" fmla="*/ 100 h 100"/>
              <a:gd name="T38" fmla="*/ 168 w 188"/>
              <a:gd name="T39" fmla="*/ 81 h 100"/>
              <a:gd name="T40" fmla="*/ 180 w 188"/>
              <a:gd name="T41" fmla="*/ 81 h 100"/>
              <a:gd name="T42" fmla="*/ 188 w 188"/>
              <a:gd name="T43" fmla="*/ 73 h 100"/>
              <a:gd name="T44" fmla="*/ 188 w 188"/>
              <a:gd name="T45" fmla="*/ 69 h 100"/>
              <a:gd name="T46" fmla="*/ 173 w 188"/>
              <a:gd name="T47" fmla="*/ 48 h 100"/>
              <a:gd name="T48" fmla="*/ 37 w 188"/>
              <a:gd name="T49" fmla="*/ 85 h 100"/>
              <a:gd name="T50" fmla="*/ 28 w 188"/>
              <a:gd name="T51" fmla="*/ 76 h 100"/>
              <a:gd name="T52" fmla="*/ 37 w 188"/>
              <a:gd name="T53" fmla="*/ 68 h 100"/>
              <a:gd name="T54" fmla="*/ 46 w 188"/>
              <a:gd name="T55" fmla="*/ 76 h 100"/>
              <a:gd name="T56" fmla="*/ 37 w 188"/>
              <a:gd name="T57" fmla="*/ 85 h 100"/>
              <a:gd name="T58" fmla="*/ 53 w 188"/>
              <a:gd name="T59" fmla="*/ 35 h 100"/>
              <a:gd name="T60" fmla="*/ 21 w 188"/>
              <a:gd name="T61" fmla="*/ 35 h 100"/>
              <a:gd name="T62" fmla="*/ 35 w 188"/>
              <a:gd name="T63" fmla="*/ 15 h 100"/>
              <a:gd name="T64" fmla="*/ 53 w 188"/>
              <a:gd name="T65" fmla="*/ 15 h 100"/>
              <a:gd name="T66" fmla="*/ 53 w 188"/>
              <a:gd name="T67" fmla="*/ 35 h 100"/>
              <a:gd name="T68" fmla="*/ 68 w 188"/>
              <a:gd name="T69" fmla="*/ 35 h 100"/>
              <a:gd name="T70" fmla="*/ 68 w 188"/>
              <a:gd name="T71" fmla="*/ 15 h 100"/>
              <a:gd name="T72" fmla="*/ 100 w 188"/>
              <a:gd name="T73" fmla="*/ 15 h 100"/>
              <a:gd name="T74" fmla="*/ 119 w 188"/>
              <a:gd name="T75" fmla="*/ 35 h 100"/>
              <a:gd name="T76" fmla="*/ 68 w 188"/>
              <a:gd name="T77" fmla="*/ 35 h 100"/>
              <a:gd name="T78" fmla="*/ 145 w 188"/>
              <a:gd name="T79" fmla="*/ 85 h 100"/>
              <a:gd name="T80" fmla="*/ 136 w 188"/>
              <a:gd name="T81" fmla="*/ 76 h 100"/>
              <a:gd name="T82" fmla="*/ 145 w 188"/>
              <a:gd name="T83" fmla="*/ 68 h 100"/>
              <a:gd name="T84" fmla="*/ 153 w 188"/>
              <a:gd name="T85" fmla="*/ 76 h 100"/>
              <a:gd name="T86" fmla="*/ 145 w 188"/>
              <a:gd name="T87" fmla="*/ 85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8" h="100">
                <a:moveTo>
                  <a:pt x="173" y="48"/>
                </a:moveTo>
                <a:cubicBezTo>
                  <a:pt x="141" y="36"/>
                  <a:pt x="141" y="36"/>
                  <a:pt x="141" y="36"/>
                </a:cubicBezTo>
                <a:cubicBezTo>
                  <a:pt x="109" y="2"/>
                  <a:pt x="109" y="2"/>
                  <a:pt x="109" y="2"/>
                </a:cubicBezTo>
                <a:cubicBezTo>
                  <a:pt x="108" y="1"/>
                  <a:pt x="106" y="0"/>
                  <a:pt x="10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6" y="1"/>
                  <a:pt x="25" y="3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9"/>
                  <a:pt x="0" y="39"/>
                  <a:pt x="0" y="40"/>
                </a:cubicBezTo>
                <a:cubicBezTo>
                  <a:pt x="0" y="40"/>
                  <a:pt x="0" y="41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8"/>
                  <a:pt x="3" y="81"/>
                  <a:pt x="7" y="81"/>
                </a:cubicBezTo>
                <a:cubicBezTo>
                  <a:pt x="7" y="81"/>
                  <a:pt x="7" y="81"/>
                  <a:pt x="7" y="81"/>
                </a:cubicBezTo>
                <a:cubicBezTo>
                  <a:pt x="14" y="81"/>
                  <a:pt x="14" y="81"/>
                  <a:pt x="14" y="81"/>
                </a:cubicBezTo>
                <a:cubicBezTo>
                  <a:pt x="16" y="92"/>
                  <a:pt x="26" y="100"/>
                  <a:pt x="37" y="100"/>
                </a:cubicBezTo>
                <a:cubicBezTo>
                  <a:pt x="48" y="100"/>
                  <a:pt x="58" y="92"/>
                  <a:pt x="60" y="81"/>
                </a:cubicBezTo>
                <a:cubicBezTo>
                  <a:pt x="122" y="81"/>
                  <a:pt x="122" y="81"/>
                  <a:pt x="122" y="81"/>
                </a:cubicBezTo>
                <a:cubicBezTo>
                  <a:pt x="124" y="92"/>
                  <a:pt x="133" y="100"/>
                  <a:pt x="145" y="100"/>
                </a:cubicBezTo>
                <a:cubicBezTo>
                  <a:pt x="156" y="100"/>
                  <a:pt x="166" y="92"/>
                  <a:pt x="168" y="81"/>
                </a:cubicBezTo>
                <a:cubicBezTo>
                  <a:pt x="180" y="81"/>
                  <a:pt x="180" y="81"/>
                  <a:pt x="180" y="81"/>
                </a:cubicBezTo>
                <a:cubicBezTo>
                  <a:pt x="185" y="81"/>
                  <a:pt x="188" y="78"/>
                  <a:pt x="188" y="73"/>
                </a:cubicBezTo>
                <a:cubicBezTo>
                  <a:pt x="188" y="69"/>
                  <a:pt x="188" y="69"/>
                  <a:pt x="188" y="69"/>
                </a:cubicBezTo>
                <a:cubicBezTo>
                  <a:pt x="188" y="60"/>
                  <a:pt x="182" y="51"/>
                  <a:pt x="173" y="48"/>
                </a:cubicBezTo>
                <a:close/>
                <a:moveTo>
                  <a:pt x="37" y="85"/>
                </a:moveTo>
                <a:cubicBezTo>
                  <a:pt x="32" y="85"/>
                  <a:pt x="28" y="81"/>
                  <a:pt x="28" y="76"/>
                </a:cubicBezTo>
                <a:cubicBezTo>
                  <a:pt x="28" y="71"/>
                  <a:pt x="32" y="68"/>
                  <a:pt x="37" y="68"/>
                </a:cubicBezTo>
                <a:cubicBezTo>
                  <a:pt x="42" y="68"/>
                  <a:pt x="46" y="71"/>
                  <a:pt x="46" y="76"/>
                </a:cubicBezTo>
                <a:cubicBezTo>
                  <a:pt x="46" y="81"/>
                  <a:pt x="42" y="85"/>
                  <a:pt x="37" y="85"/>
                </a:cubicBezTo>
                <a:close/>
                <a:moveTo>
                  <a:pt x="53" y="35"/>
                </a:moveTo>
                <a:cubicBezTo>
                  <a:pt x="21" y="35"/>
                  <a:pt x="21" y="35"/>
                  <a:pt x="21" y="35"/>
                </a:cubicBezTo>
                <a:cubicBezTo>
                  <a:pt x="35" y="15"/>
                  <a:pt x="35" y="15"/>
                  <a:pt x="35" y="15"/>
                </a:cubicBezTo>
                <a:cubicBezTo>
                  <a:pt x="53" y="15"/>
                  <a:pt x="53" y="15"/>
                  <a:pt x="53" y="15"/>
                </a:cubicBezTo>
                <a:cubicBezTo>
                  <a:pt x="53" y="35"/>
                  <a:pt x="53" y="35"/>
                  <a:pt x="53" y="35"/>
                </a:cubicBezTo>
                <a:close/>
                <a:moveTo>
                  <a:pt x="68" y="35"/>
                </a:moveTo>
                <a:cubicBezTo>
                  <a:pt x="68" y="15"/>
                  <a:pt x="68" y="15"/>
                  <a:pt x="68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19" y="35"/>
                  <a:pt x="119" y="35"/>
                  <a:pt x="119" y="35"/>
                </a:cubicBezTo>
                <a:lnTo>
                  <a:pt x="68" y="35"/>
                </a:lnTo>
                <a:close/>
                <a:moveTo>
                  <a:pt x="145" y="85"/>
                </a:moveTo>
                <a:cubicBezTo>
                  <a:pt x="140" y="85"/>
                  <a:pt x="136" y="81"/>
                  <a:pt x="136" y="76"/>
                </a:cubicBezTo>
                <a:cubicBezTo>
                  <a:pt x="136" y="71"/>
                  <a:pt x="140" y="68"/>
                  <a:pt x="145" y="68"/>
                </a:cubicBezTo>
                <a:cubicBezTo>
                  <a:pt x="149" y="68"/>
                  <a:pt x="153" y="71"/>
                  <a:pt x="153" y="76"/>
                </a:cubicBezTo>
                <a:cubicBezTo>
                  <a:pt x="153" y="81"/>
                  <a:pt x="149" y="85"/>
                  <a:pt x="145" y="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29" name="Freeform 136"/>
          <p:cNvSpPr>
            <a:spLocks noEditPoints="1"/>
          </p:cNvSpPr>
          <p:nvPr/>
        </p:nvSpPr>
        <p:spPr bwMode="auto">
          <a:xfrm>
            <a:off x="6811480" y="3323771"/>
            <a:ext cx="417910" cy="207169"/>
          </a:xfrm>
          <a:custGeom>
            <a:avLst/>
            <a:gdLst>
              <a:gd name="T0" fmla="*/ 0 w 197"/>
              <a:gd name="T1" fmla="*/ 65 h 98"/>
              <a:gd name="T2" fmla="*/ 33 w 197"/>
              <a:gd name="T3" fmla="*/ 98 h 98"/>
              <a:gd name="T4" fmla="*/ 61 w 197"/>
              <a:gd name="T5" fmla="*/ 82 h 98"/>
              <a:gd name="T6" fmla="*/ 148 w 197"/>
              <a:gd name="T7" fmla="*/ 82 h 98"/>
              <a:gd name="T8" fmla="*/ 171 w 197"/>
              <a:gd name="T9" fmla="*/ 98 h 98"/>
              <a:gd name="T10" fmla="*/ 197 w 197"/>
              <a:gd name="T11" fmla="*/ 72 h 98"/>
              <a:gd name="T12" fmla="*/ 179 w 197"/>
              <a:gd name="T13" fmla="*/ 48 h 98"/>
              <a:gd name="T14" fmla="*/ 157 w 197"/>
              <a:gd name="T15" fmla="*/ 32 h 98"/>
              <a:gd name="T16" fmla="*/ 123 w 197"/>
              <a:gd name="T17" fmla="*/ 29 h 98"/>
              <a:gd name="T18" fmla="*/ 116 w 197"/>
              <a:gd name="T19" fmla="*/ 15 h 98"/>
              <a:gd name="T20" fmla="*/ 123 w 197"/>
              <a:gd name="T21" fmla="*/ 15 h 98"/>
              <a:gd name="T22" fmla="*/ 130 w 197"/>
              <a:gd name="T23" fmla="*/ 8 h 98"/>
              <a:gd name="T24" fmla="*/ 123 w 197"/>
              <a:gd name="T25" fmla="*/ 0 h 98"/>
              <a:gd name="T26" fmla="*/ 65 w 197"/>
              <a:gd name="T27" fmla="*/ 0 h 98"/>
              <a:gd name="T28" fmla="*/ 35 w 197"/>
              <a:gd name="T29" fmla="*/ 22 h 98"/>
              <a:gd name="T30" fmla="*/ 12 w 197"/>
              <a:gd name="T31" fmla="*/ 40 h 98"/>
              <a:gd name="T32" fmla="*/ 0 w 197"/>
              <a:gd name="T33" fmla="*/ 65 h 98"/>
              <a:gd name="T34" fmla="*/ 160 w 197"/>
              <a:gd name="T35" fmla="*/ 72 h 98"/>
              <a:gd name="T36" fmla="*/ 171 w 197"/>
              <a:gd name="T37" fmla="*/ 61 h 98"/>
              <a:gd name="T38" fmla="*/ 182 w 197"/>
              <a:gd name="T39" fmla="*/ 72 h 98"/>
              <a:gd name="T40" fmla="*/ 171 w 197"/>
              <a:gd name="T41" fmla="*/ 83 h 98"/>
              <a:gd name="T42" fmla="*/ 160 w 197"/>
              <a:gd name="T43" fmla="*/ 72 h 98"/>
              <a:gd name="T44" fmla="*/ 106 w 197"/>
              <a:gd name="T45" fmla="*/ 28 h 98"/>
              <a:gd name="T46" fmla="*/ 51 w 197"/>
              <a:gd name="T47" fmla="*/ 23 h 98"/>
              <a:gd name="T48" fmla="*/ 65 w 197"/>
              <a:gd name="T49" fmla="*/ 15 h 98"/>
              <a:gd name="T50" fmla="*/ 100 w 197"/>
              <a:gd name="T51" fmla="*/ 15 h 98"/>
              <a:gd name="T52" fmla="*/ 106 w 197"/>
              <a:gd name="T53" fmla="*/ 28 h 98"/>
              <a:gd name="T54" fmla="*/ 15 w 197"/>
              <a:gd name="T55" fmla="*/ 65 h 98"/>
              <a:gd name="T56" fmla="*/ 33 w 197"/>
              <a:gd name="T57" fmla="*/ 47 h 98"/>
              <a:gd name="T58" fmla="*/ 51 w 197"/>
              <a:gd name="T59" fmla="*/ 65 h 98"/>
              <a:gd name="T60" fmla="*/ 33 w 197"/>
              <a:gd name="T61" fmla="*/ 83 h 98"/>
              <a:gd name="T62" fmla="*/ 15 w 197"/>
              <a:gd name="T63" fmla="*/ 65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7" h="98">
                <a:moveTo>
                  <a:pt x="0" y="65"/>
                </a:moveTo>
                <a:cubicBezTo>
                  <a:pt x="0" y="83"/>
                  <a:pt x="15" y="98"/>
                  <a:pt x="33" y="98"/>
                </a:cubicBezTo>
                <a:cubicBezTo>
                  <a:pt x="45" y="98"/>
                  <a:pt x="55" y="91"/>
                  <a:pt x="61" y="82"/>
                </a:cubicBezTo>
                <a:cubicBezTo>
                  <a:pt x="148" y="82"/>
                  <a:pt x="148" y="82"/>
                  <a:pt x="148" y="82"/>
                </a:cubicBezTo>
                <a:cubicBezTo>
                  <a:pt x="151" y="91"/>
                  <a:pt x="161" y="98"/>
                  <a:pt x="171" y="98"/>
                </a:cubicBezTo>
                <a:cubicBezTo>
                  <a:pt x="185" y="98"/>
                  <a:pt x="197" y="86"/>
                  <a:pt x="197" y="72"/>
                </a:cubicBezTo>
                <a:cubicBezTo>
                  <a:pt x="197" y="60"/>
                  <a:pt x="189" y="51"/>
                  <a:pt x="179" y="48"/>
                </a:cubicBezTo>
                <a:cubicBezTo>
                  <a:pt x="176" y="39"/>
                  <a:pt x="167" y="32"/>
                  <a:pt x="157" y="32"/>
                </a:cubicBezTo>
                <a:cubicBezTo>
                  <a:pt x="123" y="29"/>
                  <a:pt x="123" y="29"/>
                  <a:pt x="123" y="29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127" y="15"/>
                  <a:pt x="130" y="12"/>
                  <a:pt x="130" y="8"/>
                </a:cubicBezTo>
                <a:cubicBezTo>
                  <a:pt x="130" y="4"/>
                  <a:pt x="127" y="0"/>
                  <a:pt x="12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51" y="0"/>
                  <a:pt x="39" y="10"/>
                  <a:pt x="35" y="22"/>
                </a:cubicBezTo>
                <a:cubicBezTo>
                  <a:pt x="25" y="24"/>
                  <a:pt x="17" y="31"/>
                  <a:pt x="12" y="40"/>
                </a:cubicBezTo>
                <a:cubicBezTo>
                  <a:pt x="5" y="46"/>
                  <a:pt x="0" y="55"/>
                  <a:pt x="0" y="65"/>
                </a:cubicBezTo>
                <a:close/>
                <a:moveTo>
                  <a:pt x="160" y="72"/>
                </a:moveTo>
                <a:cubicBezTo>
                  <a:pt x="160" y="66"/>
                  <a:pt x="165" y="61"/>
                  <a:pt x="171" y="61"/>
                </a:cubicBezTo>
                <a:cubicBezTo>
                  <a:pt x="177" y="61"/>
                  <a:pt x="182" y="66"/>
                  <a:pt x="182" y="72"/>
                </a:cubicBezTo>
                <a:cubicBezTo>
                  <a:pt x="182" y="78"/>
                  <a:pt x="177" y="83"/>
                  <a:pt x="171" y="83"/>
                </a:cubicBezTo>
                <a:cubicBezTo>
                  <a:pt x="165" y="83"/>
                  <a:pt x="160" y="78"/>
                  <a:pt x="160" y="72"/>
                </a:cubicBezTo>
                <a:close/>
                <a:moveTo>
                  <a:pt x="106" y="28"/>
                </a:moveTo>
                <a:cubicBezTo>
                  <a:pt x="51" y="23"/>
                  <a:pt x="51" y="23"/>
                  <a:pt x="51" y="23"/>
                </a:cubicBezTo>
                <a:cubicBezTo>
                  <a:pt x="54" y="18"/>
                  <a:pt x="59" y="15"/>
                  <a:pt x="65" y="15"/>
                </a:cubicBezTo>
                <a:cubicBezTo>
                  <a:pt x="100" y="15"/>
                  <a:pt x="100" y="15"/>
                  <a:pt x="100" y="15"/>
                </a:cubicBezTo>
                <a:lnTo>
                  <a:pt x="106" y="28"/>
                </a:lnTo>
                <a:close/>
                <a:moveTo>
                  <a:pt x="15" y="65"/>
                </a:moveTo>
                <a:cubicBezTo>
                  <a:pt x="15" y="55"/>
                  <a:pt x="23" y="47"/>
                  <a:pt x="33" y="47"/>
                </a:cubicBezTo>
                <a:cubicBezTo>
                  <a:pt x="43" y="47"/>
                  <a:pt x="51" y="55"/>
                  <a:pt x="51" y="65"/>
                </a:cubicBezTo>
                <a:cubicBezTo>
                  <a:pt x="51" y="75"/>
                  <a:pt x="43" y="83"/>
                  <a:pt x="33" y="83"/>
                </a:cubicBezTo>
                <a:cubicBezTo>
                  <a:pt x="23" y="83"/>
                  <a:pt x="15" y="75"/>
                  <a:pt x="15" y="6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30" name="Freeform 137"/>
          <p:cNvSpPr>
            <a:spLocks noEditPoints="1"/>
          </p:cNvSpPr>
          <p:nvPr/>
        </p:nvSpPr>
        <p:spPr bwMode="auto">
          <a:xfrm>
            <a:off x="7925195" y="3322008"/>
            <a:ext cx="391716" cy="198835"/>
          </a:xfrm>
          <a:custGeom>
            <a:avLst/>
            <a:gdLst>
              <a:gd name="T0" fmla="*/ 180 w 185"/>
              <a:gd name="T1" fmla="*/ 63 h 94"/>
              <a:gd name="T2" fmla="*/ 180 w 185"/>
              <a:gd name="T3" fmla="*/ 54 h 94"/>
              <a:gd name="T4" fmla="*/ 157 w 185"/>
              <a:gd name="T5" fmla="*/ 31 h 94"/>
              <a:gd name="T6" fmla="*/ 138 w 185"/>
              <a:gd name="T7" fmla="*/ 31 h 94"/>
              <a:gd name="T8" fmla="*/ 122 w 185"/>
              <a:gd name="T9" fmla="*/ 3 h 94"/>
              <a:gd name="T10" fmla="*/ 116 w 185"/>
              <a:gd name="T11" fmla="*/ 0 h 94"/>
              <a:gd name="T12" fmla="*/ 78 w 185"/>
              <a:gd name="T13" fmla="*/ 0 h 94"/>
              <a:gd name="T14" fmla="*/ 35 w 185"/>
              <a:gd name="T15" fmla="*/ 0 h 94"/>
              <a:gd name="T16" fmla="*/ 28 w 185"/>
              <a:gd name="T17" fmla="*/ 6 h 94"/>
              <a:gd name="T18" fmla="*/ 23 w 185"/>
              <a:gd name="T19" fmla="*/ 31 h 94"/>
              <a:gd name="T20" fmla="*/ 4 w 185"/>
              <a:gd name="T21" fmla="*/ 54 h 94"/>
              <a:gd name="T22" fmla="*/ 4 w 185"/>
              <a:gd name="T23" fmla="*/ 63 h 94"/>
              <a:gd name="T24" fmla="*/ 0 w 185"/>
              <a:gd name="T25" fmla="*/ 70 h 94"/>
              <a:gd name="T26" fmla="*/ 7 w 185"/>
              <a:gd name="T27" fmla="*/ 77 h 94"/>
              <a:gd name="T28" fmla="*/ 16 w 185"/>
              <a:gd name="T29" fmla="*/ 77 h 94"/>
              <a:gd name="T30" fmla="*/ 38 w 185"/>
              <a:gd name="T31" fmla="*/ 94 h 94"/>
              <a:gd name="T32" fmla="*/ 59 w 185"/>
              <a:gd name="T33" fmla="*/ 77 h 94"/>
              <a:gd name="T34" fmla="*/ 120 w 185"/>
              <a:gd name="T35" fmla="*/ 77 h 94"/>
              <a:gd name="T36" fmla="*/ 141 w 185"/>
              <a:gd name="T37" fmla="*/ 94 h 94"/>
              <a:gd name="T38" fmla="*/ 163 w 185"/>
              <a:gd name="T39" fmla="*/ 77 h 94"/>
              <a:gd name="T40" fmla="*/ 178 w 185"/>
              <a:gd name="T41" fmla="*/ 77 h 94"/>
              <a:gd name="T42" fmla="*/ 185 w 185"/>
              <a:gd name="T43" fmla="*/ 70 h 94"/>
              <a:gd name="T44" fmla="*/ 180 w 185"/>
              <a:gd name="T45" fmla="*/ 63 h 94"/>
              <a:gd name="T46" fmla="*/ 38 w 185"/>
              <a:gd name="T47" fmla="*/ 80 h 94"/>
              <a:gd name="T48" fmla="*/ 29 w 185"/>
              <a:gd name="T49" fmla="*/ 71 h 94"/>
              <a:gd name="T50" fmla="*/ 38 w 185"/>
              <a:gd name="T51" fmla="*/ 63 h 94"/>
              <a:gd name="T52" fmla="*/ 46 w 185"/>
              <a:gd name="T53" fmla="*/ 71 h 94"/>
              <a:gd name="T54" fmla="*/ 38 w 185"/>
              <a:gd name="T55" fmla="*/ 80 h 94"/>
              <a:gd name="T56" fmla="*/ 71 w 185"/>
              <a:gd name="T57" fmla="*/ 31 h 94"/>
              <a:gd name="T58" fmla="*/ 38 w 185"/>
              <a:gd name="T59" fmla="*/ 31 h 94"/>
              <a:gd name="T60" fmla="*/ 41 w 185"/>
              <a:gd name="T61" fmla="*/ 14 h 94"/>
              <a:gd name="T62" fmla="*/ 71 w 185"/>
              <a:gd name="T63" fmla="*/ 14 h 94"/>
              <a:gd name="T64" fmla="*/ 71 w 185"/>
              <a:gd name="T65" fmla="*/ 31 h 94"/>
              <a:gd name="T66" fmla="*/ 85 w 185"/>
              <a:gd name="T67" fmla="*/ 31 h 94"/>
              <a:gd name="T68" fmla="*/ 85 w 185"/>
              <a:gd name="T69" fmla="*/ 14 h 94"/>
              <a:gd name="T70" fmla="*/ 112 w 185"/>
              <a:gd name="T71" fmla="*/ 14 h 94"/>
              <a:gd name="T72" fmla="*/ 122 w 185"/>
              <a:gd name="T73" fmla="*/ 31 h 94"/>
              <a:gd name="T74" fmla="*/ 85 w 185"/>
              <a:gd name="T75" fmla="*/ 31 h 94"/>
              <a:gd name="T76" fmla="*/ 141 w 185"/>
              <a:gd name="T77" fmla="*/ 80 h 94"/>
              <a:gd name="T78" fmla="*/ 133 w 185"/>
              <a:gd name="T79" fmla="*/ 71 h 94"/>
              <a:gd name="T80" fmla="*/ 141 w 185"/>
              <a:gd name="T81" fmla="*/ 63 h 94"/>
              <a:gd name="T82" fmla="*/ 149 w 185"/>
              <a:gd name="T83" fmla="*/ 71 h 94"/>
              <a:gd name="T84" fmla="*/ 141 w 185"/>
              <a:gd name="T85" fmla="*/ 8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85" h="94">
                <a:moveTo>
                  <a:pt x="180" y="63"/>
                </a:moveTo>
                <a:cubicBezTo>
                  <a:pt x="180" y="54"/>
                  <a:pt x="180" y="54"/>
                  <a:pt x="180" y="54"/>
                </a:cubicBezTo>
                <a:cubicBezTo>
                  <a:pt x="180" y="41"/>
                  <a:pt x="170" y="31"/>
                  <a:pt x="15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22" y="3"/>
                  <a:pt x="122" y="3"/>
                  <a:pt x="122" y="3"/>
                </a:cubicBezTo>
                <a:cubicBezTo>
                  <a:pt x="121" y="1"/>
                  <a:pt x="119" y="0"/>
                  <a:pt x="116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2" y="0"/>
                  <a:pt x="29" y="2"/>
                  <a:pt x="28" y="6"/>
                </a:cubicBezTo>
                <a:cubicBezTo>
                  <a:pt x="23" y="31"/>
                  <a:pt x="23" y="31"/>
                  <a:pt x="23" y="31"/>
                </a:cubicBezTo>
                <a:cubicBezTo>
                  <a:pt x="13" y="33"/>
                  <a:pt x="4" y="43"/>
                  <a:pt x="4" y="54"/>
                </a:cubicBezTo>
                <a:cubicBezTo>
                  <a:pt x="4" y="63"/>
                  <a:pt x="4" y="63"/>
                  <a:pt x="4" y="63"/>
                </a:cubicBezTo>
                <a:cubicBezTo>
                  <a:pt x="2" y="64"/>
                  <a:pt x="0" y="67"/>
                  <a:pt x="0" y="70"/>
                </a:cubicBezTo>
                <a:cubicBezTo>
                  <a:pt x="0" y="74"/>
                  <a:pt x="3" y="77"/>
                  <a:pt x="7" y="77"/>
                </a:cubicBezTo>
                <a:cubicBezTo>
                  <a:pt x="16" y="77"/>
                  <a:pt x="16" y="77"/>
                  <a:pt x="16" y="77"/>
                </a:cubicBezTo>
                <a:cubicBezTo>
                  <a:pt x="19" y="87"/>
                  <a:pt x="27" y="94"/>
                  <a:pt x="38" y="94"/>
                </a:cubicBezTo>
                <a:cubicBezTo>
                  <a:pt x="48" y="94"/>
                  <a:pt x="57" y="87"/>
                  <a:pt x="59" y="77"/>
                </a:cubicBezTo>
                <a:cubicBezTo>
                  <a:pt x="120" y="77"/>
                  <a:pt x="120" y="77"/>
                  <a:pt x="120" y="77"/>
                </a:cubicBezTo>
                <a:cubicBezTo>
                  <a:pt x="122" y="87"/>
                  <a:pt x="131" y="94"/>
                  <a:pt x="141" y="94"/>
                </a:cubicBezTo>
                <a:cubicBezTo>
                  <a:pt x="152" y="94"/>
                  <a:pt x="160" y="87"/>
                  <a:pt x="163" y="77"/>
                </a:cubicBezTo>
                <a:cubicBezTo>
                  <a:pt x="178" y="77"/>
                  <a:pt x="178" y="77"/>
                  <a:pt x="178" y="77"/>
                </a:cubicBezTo>
                <a:cubicBezTo>
                  <a:pt x="182" y="77"/>
                  <a:pt x="185" y="74"/>
                  <a:pt x="185" y="70"/>
                </a:cubicBezTo>
                <a:cubicBezTo>
                  <a:pt x="185" y="67"/>
                  <a:pt x="183" y="64"/>
                  <a:pt x="180" y="63"/>
                </a:cubicBezTo>
                <a:close/>
                <a:moveTo>
                  <a:pt x="38" y="80"/>
                </a:moveTo>
                <a:cubicBezTo>
                  <a:pt x="33" y="80"/>
                  <a:pt x="29" y="76"/>
                  <a:pt x="29" y="71"/>
                </a:cubicBezTo>
                <a:cubicBezTo>
                  <a:pt x="29" y="67"/>
                  <a:pt x="33" y="63"/>
                  <a:pt x="38" y="63"/>
                </a:cubicBezTo>
                <a:cubicBezTo>
                  <a:pt x="42" y="63"/>
                  <a:pt x="46" y="67"/>
                  <a:pt x="46" y="71"/>
                </a:cubicBezTo>
                <a:cubicBezTo>
                  <a:pt x="46" y="76"/>
                  <a:pt x="42" y="80"/>
                  <a:pt x="38" y="80"/>
                </a:cubicBezTo>
                <a:close/>
                <a:moveTo>
                  <a:pt x="71" y="31"/>
                </a:moveTo>
                <a:cubicBezTo>
                  <a:pt x="38" y="31"/>
                  <a:pt x="38" y="31"/>
                  <a:pt x="38" y="31"/>
                </a:cubicBezTo>
                <a:cubicBezTo>
                  <a:pt x="41" y="14"/>
                  <a:pt x="41" y="14"/>
                  <a:pt x="41" y="14"/>
                </a:cubicBezTo>
                <a:cubicBezTo>
                  <a:pt x="71" y="14"/>
                  <a:pt x="71" y="14"/>
                  <a:pt x="71" y="14"/>
                </a:cubicBezTo>
                <a:cubicBezTo>
                  <a:pt x="71" y="31"/>
                  <a:pt x="71" y="31"/>
                  <a:pt x="71" y="31"/>
                </a:cubicBezTo>
                <a:close/>
                <a:moveTo>
                  <a:pt x="85" y="31"/>
                </a:moveTo>
                <a:cubicBezTo>
                  <a:pt x="85" y="14"/>
                  <a:pt x="85" y="14"/>
                  <a:pt x="85" y="14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122" y="31"/>
                  <a:pt x="122" y="31"/>
                  <a:pt x="122" y="31"/>
                </a:cubicBezTo>
                <a:lnTo>
                  <a:pt x="85" y="31"/>
                </a:lnTo>
                <a:close/>
                <a:moveTo>
                  <a:pt x="141" y="80"/>
                </a:moveTo>
                <a:cubicBezTo>
                  <a:pt x="137" y="80"/>
                  <a:pt x="133" y="76"/>
                  <a:pt x="133" y="71"/>
                </a:cubicBezTo>
                <a:cubicBezTo>
                  <a:pt x="133" y="67"/>
                  <a:pt x="137" y="63"/>
                  <a:pt x="141" y="63"/>
                </a:cubicBezTo>
                <a:cubicBezTo>
                  <a:pt x="146" y="63"/>
                  <a:pt x="149" y="67"/>
                  <a:pt x="149" y="71"/>
                </a:cubicBezTo>
                <a:cubicBezTo>
                  <a:pt x="149" y="76"/>
                  <a:pt x="146" y="80"/>
                  <a:pt x="141" y="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31" name="Freeform 138"/>
          <p:cNvSpPr>
            <a:spLocks noEditPoints="1"/>
          </p:cNvSpPr>
          <p:nvPr/>
        </p:nvSpPr>
        <p:spPr bwMode="auto">
          <a:xfrm>
            <a:off x="6855025" y="1601768"/>
            <a:ext cx="288131" cy="320279"/>
          </a:xfrm>
          <a:custGeom>
            <a:avLst/>
            <a:gdLst>
              <a:gd name="T0" fmla="*/ 135 w 136"/>
              <a:gd name="T1" fmla="*/ 72 h 151"/>
              <a:gd name="T2" fmla="*/ 134 w 136"/>
              <a:gd name="T3" fmla="*/ 65 h 151"/>
              <a:gd name="T4" fmla="*/ 127 w 136"/>
              <a:gd name="T5" fmla="*/ 62 h 151"/>
              <a:gd name="T6" fmla="*/ 110 w 136"/>
              <a:gd name="T7" fmla="*/ 62 h 151"/>
              <a:gd name="T8" fmla="*/ 110 w 136"/>
              <a:gd name="T9" fmla="*/ 40 h 151"/>
              <a:gd name="T10" fmla="*/ 102 w 136"/>
              <a:gd name="T11" fmla="*/ 32 h 151"/>
              <a:gd name="T12" fmla="*/ 87 w 136"/>
              <a:gd name="T13" fmla="*/ 32 h 151"/>
              <a:gd name="T14" fmla="*/ 87 w 136"/>
              <a:gd name="T15" fmla="*/ 8 h 151"/>
              <a:gd name="T16" fmla="*/ 79 w 136"/>
              <a:gd name="T17" fmla="*/ 0 h 151"/>
              <a:gd name="T18" fmla="*/ 57 w 136"/>
              <a:gd name="T19" fmla="*/ 0 h 151"/>
              <a:gd name="T20" fmla="*/ 49 w 136"/>
              <a:gd name="T21" fmla="*/ 8 h 151"/>
              <a:gd name="T22" fmla="*/ 49 w 136"/>
              <a:gd name="T23" fmla="*/ 32 h 151"/>
              <a:gd name="T24" fmla="*/ 34 w 136"/>
              <a:gd name="T25" fmla="*/ 32 h 151"/>
              <a:gd name="T26" fmla="*/ 26 w 136"/>
              <a:gd name="T27" fmla="*/ 40 h 151"/>
              <a:gd name="T28" fmla="*/ 26 w 136"/>
              <a:gd name="T29" fmla="*/ 62 h 151"/>
              <a:gd name="T30" fmla="*/ 9 w 136"/>
              <a:gd name="T31" fmla="*/ 62 h 151"/>
              <a:gd name="T32" fmla="*/ 2 w 136"/>
              <a:gd name="T33" fmla="*/ 65 h 151"/>
              <a:gd name="T34" fmla="*/ 1 w 136"/>
              <a:gd name="T35" fmla="*/ 72 h 151"/>
              <a:gd name="T36" fmla="*/ 24 w 136"/>
              <a:gd name="T37" fmla="*/ 133 h 151"/>
              <a:gd name="T38" fmla="*/ 16 w 136"/>
              <a:gd name="T39" fmla="*/ 135 h 151"/>
              <a:gd name="T40" fmla="*/ 8 w 136"/>
              <a:gd name="T41" fmla="*/ 143 h 151"/>
              <a:gd name="T42" fmla="*/ 16 w 136"/>
              <a:gd name="T43" fmla="*/ 151 h 151"/>
              <a:gd name="T44" fmla="*/ 42 w 136"/>
              <a:gd name="T45" fmla="*/ 141 h 151"/>
              <a:gd name="T46" fmla="*/ 68 w 136"/>
              <a:gd name="T47" fmla="*/ 151 h 151"/>
              <a:gd name="T48" fmla="*/ 94 w 136"/>
              <a:gd name="T49" fmla="*/ 141 h 151"/>
              <a:gd name="T50" fmla="*/ 120 w 136"/>
              <a:gd name="T51" fmla="*/ 151 h 151"/>
              <a:gd name="T52" fmla="*/ 128 w 136"/>
              <a:gd name="T53" fmla="*/ 143 h 151"/>
              <a:gd name="T54" fmla="*/ 120 w 136"/>
              <a:gd name="T55" fmla="*/ 135 h 151"/>
              <a:gd name="T56" fmla="*/ 112 w 136"/>
              <a:gd name="T57" fmla="*/ 133 h 151"/>
              <a:gd name="T58" fmla="*/ 135 w 136"/>
              <a:gd name="T59" fmla="*/ 72 h 151"/>
              <a:gd name="T60" fmla="*/ 94 w 136"/>
              <a:gd name="T61" fmla="*/ 48 h 151"/>
              <a:gd name="T62" fmla="*/ 94 w 136"/>
              <a:gd name="T63" fmla="*/ 62 h 151"/>
              <a:gd name="T64" fmla="*/ 76 w 136"/>
              <a:gd name="T65" fmla="*/ 62 h 151"/>
              <a:gd name="T66" fmla="*/ 76 w 136"/>
              <a:gd name="T67" fmla="*/ 48 h 151"/>
              <a:gd name="T68" fmla="*/ 94 w 136"/>
              <a:gd name="T69" fmla="*/ 48 h 151"/>
              <a:gd name="T70" fmla="*/ 42 w 136"/>
              <a:gd name="T71" fmla="*/ 48 h 151"/>
              <a:gd name="T72" fmla="*/ 60 w 136"/>
              <a:gd name="T73" fmla="*/ 48 h 151"/>
              <a:gd name="T74" fmla="*/ 60 w 136"/>
              <a:gd name="T75" fmla="*/ 62 h 151"/>
              <a:gd name="T76" fmla="*/ 42 w 136"/>
              <a:gd name="T77" fmla="*/ 62 h 151"/>
              <a:gd name="T78" fmla="*/ 42 w 136"/>
              <a:gd name="T79" fmla="*/ 48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6" h="151">
                <a:moveTo>
                  <a:pt x="135" y="72"/>
                </a:moveTo>
                <a:cubicBezTo>
                  <a:pt x="136" y="70"/>
                  <a:pt x="135" y="67"/>
                  <a:pt x="134" y="65"/>
                </a:cubicBezTo>
                <a:cubicBezTo>
                  <a:pt x="132" y="63"/>
                  <a:pt x="130" y="62"/>
                  <a:pt x="127" y="62"/>
                </a:cubicBezTo>
                <a:cubicBezTo>
                  <a:pt x="110" y="62"/>
                  <a:pt x="110" y="62"/>
                  <a:pt x="110" y="62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110" y="36"/>
                  <a:pt x="106" y="32"/>
                  <a:pt x="102" y="32"/>
                </a:cubicBezTo>
                <a:cubicBezTo>
                  <a:pt x="87" y="32"/>
                  <a:pt x="87" y="32"/>
                  <a:pt x="87" y="32"/>
                </a:cubicBezTo>
                <a:cubicBezTo>
                  <a:pt x="87" y="8"/>
                  <a:pt x="87" y="8"/>
                  <a:pt x="87" y="8"/>
                </a:cubicBezTo>
                <a:cubicBezTo>
                  <a:pt x="87" y="4"/>
                  <a:pt x="83" y="0"/>
                  <a:pt x="79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3" y="0"/>
                  <a:pt x="49" y="4"/>
                  <a:pt x="49" y="8"/>
                </a:cubicBezTo>
                <a:cubicBezTo>
                  <a:pt x="49" y="32"/>
                  <a:pt x="49" y="32"/>
                  <a:pt x="49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0" y="32"/>
                  <a:pt x="26" y="36"/>
                  <a:pt x="26" y="40"/>
                </a:cubicBezTo>
                <a:cubicBezTo>
                  <a:pt x="26" y="62"/>
                  <a:pt x="26" y="62"/>
                  <a:pt x="26" y="62"/>
                </a:cubicBezTo>
                <a:cubicBezTo>
                  <a:pt x="9" y="62"/>
                  <a:pt x="9" y="62"/>
                  <a:pt x="9" y="62"/>
                </a:cubicBezTo>
                <a:cubicBezTo>
                  <a:pt x="6" y="62"/>
                  <a:pt x="3" y="63"/>
                  <a:pt x="2" y="65"/>
                </a:cubicBezTo>
                <a:cubicBezTo>
                  <a:pt x="0" y="67"/>
                  <a:pt x="0" y="70"/>
                  <a:pt x="1" y="72"/>
                </a:cubicBezTo>
                <a:cubicBezTo>
                  <a:pt x="1" y="72"/>
                  <a:pt x="23" y="133"/>
                  <a:pt x="24" y="133"/>
                </a:cubicBezTo>
                <a:cubicBezTo>
                  <a:pt x="21" y="134"/>
                  <a:pt x="19" y="135"/>
                  <a:pt x="16" y="135"/>
                </a:cubicBezTo>
                <a:cubicBezTo>
                  <a:pt x="12" y="135"/>
                  <a:pt x="8" y="138"/>
                  <a:pt x="8" y="143"/>
                </a:cubicBezTo>
                <a:cubicBezTo>
                  <a:pt x="8" y="147"/>
                  <a:pt x="12" y="151"/>
                  <a:pt x="16" y="151"/>
                </a:cubicBezTo>
                <a:cubicBezTo>
                  <a:pt x="26" y="151"/>
                  <a:pt x="35" y="147"/>
                  <a:pt x="42" y="141"/>
                </a:cubicBezTo>
                <a:cubicBezTo>
                  <a:pt x="50" y="147"/>
                  <a:pt x="59" y="151"/>
                  <a:pt x="68" y="151"/>
                </a:cubicBezTo>
                <a:cubicBezTo>
                  <a:pt x="77" y="151"/>
                  <a:pt x="86" y="147"/>
                  <a:pt x="94" y="141"/>
                </a:cubicBezTo>
                <a:cubicBezTo>
                  <a:pt x="101" y="147"/>
                  <a:pt x="110" y="151"/>
                  <a:pt x="120" y="151"/>
                </a:cubicBezTo>
                <a:cubicBezTo>
                  <a:pt x="124" y="151"/>
                  <a:pt x="128" y="147"/>
                  <a:pt x="128" y="143"/>
                </a:cubicBezTo>
                <a:cubicBezTo>
                  <a:pt x="128" y="138"/>
                  <a:pt x="124" y="135"/>
                  <a:pt x="120" y="135"/>
                </a:cubicBezTo>
                <a:cubicBezTo>
                  <a:pt x="117" y="135"/>
                  <a:pt x="115" y="134"/>
                  <a:pt x="112" y="133"/>
                </a:cubicBezTo>
                <a:cubicBezTo>
                  <a:pt x="113" y="133"/>
                  <a:pt x="135" y="72"/>
                  <a:pt x="135" y="72"/>
                </a:cubicBezTo>
                <a:close/>
                <a:moveTo>
                  <a:pt x="94" y="48"/>
                </a:moveTo>
                <a:cubicBezTo>
                  <a:pt x="94" y="62"/>
                  <a:pt x="94" y="62"/>
                  <a:pt x="94" y="62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48"/>
                  <a:pt x="76" y="48"/>
                  <a:pt x="76" y="48"/>
                </a:cubicBezTo>
                <a:lnTo>
                  <a:pt x="94" y="48"/>
                </a:lnTo>
                <a:close/>
                <a:moveTo>
                  <a:pt x="42" y="48"/>
                </a:moveTo>
                <a:cubicBezTo>
                  <a:pt x="60" y="48"/>
                  <a:pt x="60" y="48"/>
                  <a:pt x="60" y="48"/>
                </a:cubicBezTo>
                <a:cubicBezTo>
                  <a:pt x="60" y="62"/>
                  <a:pt x="60" y="62"/>
                  <a:pt x="60" y="62"/>
                </a:cubicBezTo>
                <a:cubicBezTo>
                  <a:pt x="42" y="62"/>
                  <a:pt x="42" y="62"/>
                  <a:pt x="42" y="62"/>
                </a:cubicBezTo>
                <a:lnTo>
                  <a:pt x="42" y="4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32" name="Freeform 139"/>
          <p:cNvSpPr>
            <a:spLocks noEditPoints="1"/>
          </p:cNvSpPr>
          <p:nvPr/>
        </p:nvSpPr>
        <p:spPr bwMode="auto">
          <a:xfrm>
            <a:off x="6884461" y="2169345"/>
            <a:ext cx="248841" cy="351235"/>
          </a:xfrm>
          <a:custGeom>
            <a:avLst/>
            <a:gdLst>
              <a:gd name="T0" fmla="*/ 106 w 118"/>
              <a:gd name="T1" fmla="*/ 0 h 166"/>
              <a:gd name="T2" fmla="*/ 86 w 118"/>
              <a:gd name="T3" fmla="*/ 0 h 166"/>
              <a:gd name="T4" fmla="*/ 77 w 118"/>
              <a:gd name="T5" fmla="*/ 4 h 166"/>
              <a:gd name="T6" fmla="*/ 59 w 118"/>
              <a:gd name="T7" fmla="*/ 4 h 166"/>
              <a:gd name="T8" fmla="*/ 40 w 118"/>
              <a:gd name="T9" fmla="*/ 4 h 166"/>
              <a:gd name="T10" fmla="*/ 31 w 118"/>
              <a:gd name="T11" fmla="*/ 0 h 166"/>
              <a:gd name="T12" fmla="*/ 12 w 118"/>
              <a:gd name="T13" fmla="*/ 0 h 166"/>
              <a:gd name="T14" fmla="*/ 0 w 118"/>
              <a:gd name="T15" fmla="*/ 12 h 166"/>
              <a:gd name="T16" fmla="*/ 12 w 118"/>
              <a:gd name="T17" fmla="*/ 24 h 166"/>
              <a:gd name="T18" fmla="*/ 31 w 118"/>
              <a:gd name="T19" fmla="*/ 24 h 166"/>
              <a:gd name="T20" fmla="*/ 40 w 118"/>
              <a:gd name="T21" fmla="*/ 20 h 166"/>
              <a:gd name="T22" fmla="*/ 51 w 118"/>
              <a:gd name="T23" fmla="*/ 20 h 166"/>
              <a:gd name="T24" fmla="*/ 51 w 118"/>
              <a:gd name="T25" fmla="*/ 66 h 166"/>
              <a:gd name="T26" fmla="*/ 22 w 118"/>
              <a:gd name="T27" fmla="*/ 102 h 166"/>
              <a:gd name="T28" fmla="*/ 22 w 118"/>
              <a:gd name="T29" fmla="*/ 131 h 166"/>
              <a:gd name="T30" fmla="*/ 30 w 118"/>
              <a:gd name="T31" fmla="*/ 139 h 166"/>
              <a:gd name="T32" fmla="*/ 45 w 118"/>
              <a:gd name="T33" fmla="*/ 139 h 166"/>
              <a:gd name="T34" fmla="*/ 45 w 118"/>
              <a:gd name="T35" fmla="*/ 152 h 166"/>
              <a:gd name="T36" fmla="*/ 59 w 118"/>
              <a:gd name="T37" fmla="*/ 166 h 166"/>
              <a:gd name="T38" fmla="*/ 72 w 118"/>
              <a:gd name="T39" fmla="*/ 152 h 166"/>
              <a:gd name="T40" fmla="*/ 72 w 118"/>
              <a:gd name="T41" fmla="*/ 139 h 166"/>
              <a:gd name="T42" fmla="*/ 87 w 118"/>
              <a:gd name="T43" fmla="*/ 139 h 166"/>
              <a:gd name="T44" fmla="*/ 95 w 118"/>
              <a:gd name="T45" fmla="*/ 131 h 166"/>
              <a:gd name="T46" fmla="*/ 95 w 118"/>
              <a:gd name="T47" fmla="*/ 102 h 166"/>
              <a:gd name="T48" fmla="*/ 67 w 118"/>
              <a:gd name="T49" fmla="*/ 66 h 166"/>
              <a:gd name="T50" fmla="*/ 67 w 118"/>
              <a:gd name="T51" fmla="*/ 20 h 166"/>
              <a:gd name="T52" fmla="*/ 77 w 118"/>
              <a:gd name="T53" fmla="*/ 20 h 166"/>
              <a:gd name="T54" fmla="*/ 86 w 118"/>
              <a:gd name="T55" fmla="*/ 24 h 166"/>
              <a:gd name="T56" fmla="*/ 106 w 118"/>
              <a:gd name="T57" fmla="*/ 24 h 166"/>
              <a:gd name="T58" fmla="*/ 118 w 118"/>
              <a:gd name="T59" fmla="*/ 12 h 166"/>
              <a:gd name="T60" fmla="*/ 106 w 118"/>
              <a:gd name="T61" fmla="*/ 0 h 166"/>
              <a:gd name="T62" fmla="*/ 79 w 118"/>
              <a:gd name="T63" fmla="*/ 102 h 166"/>
              <a:gd name="T64" fmla="*/ 79 w 118"/>
              <a:gd name="T65" fmla="*/ 123 h 166"/>
              <a:gd name="T66" fmla="*/ 72 w 118"/>
              <a:gd name="T67" fmla="*/ 123 h 166"/>
              <a:gd name="T68" fmla="*/ 72 w 118"/>
              <a:gd name="T69" fmla="*/ 102 h 166"/>
              <a:gd name="T70" fmla="*/ 59 w 118"/>
              <a:gd name="T71" fmla="*/ 88 h 166"/>
              <a:gd name="T72" fmla="*/ 45 w 118"/>
              <a:gd name="T73" fmla="*/ 102 h 166"/>
              <a:gd name="T74" fmla="*/ 45 w 118"/>
              <a:gd name="T75" fmla="*/ 123 h 166"/>
              <a:gd name="T76" fmla="*/ 38 w 118"/>
              <a:gd name="T77" fmla="*/ 123 h 166"/>
              <a:gd name="T78" fmla="*/ 38 w 118"/>
              <a:gd name="T79" fmla="*/ 102 h 166"/>
              <a:gd name="T80" fmla="*/ 59 w 118"/>
              <a:gd name="T81" fmla="*/ 81 h 166"/>
              <a:gd name="T82" fmla="*/ 79 w 118"/>
              <a:gd name="T83" fmla="*/ 102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8" h="166">
                <a:moveTo>
                  <a:pt x="106" y="0"/>
                </a:moveTo>
                <a:cubicBezTo>
                  <a:pt x="86" y="0"/>
                  <a:pt x="86" y="0"/>
                  <a:pt x="86" y="0"/>
                </a:cubicBezTo>
                <a:cubicBezTo>
                  <a:pt x="83" y="0"/>
                  <a:pt x="80" y="2"/>
                  <a:pt x="77" y="4"/>
                </a:cubicBezTo>
                <a:cubicBezTo>
                  <a:pt x="59" y="4"/>
                  <a:pt x="59" y="4"/>
                  <a:pt x="59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38" y="2"/>
                  <a:pt x="35" y="0"/>
                  <a:pt x="31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9"/>
                  <a:pt x="5" y="24"/>
                  <a:pt x="12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5" y="24"/>
                  <a:pt x="38" y="22"/>
                  <a:pt x="40" y="20"/>
                </a:cubicBezTo>
                <a:cubicBezTo>
                  <a:pt x="51" y="20"/>
                  <a:pt x="51" y="20"/>
                  <a:pt x="51" y="20"/>
                </a:cubicBezTo>
                <a:cubicBezTo>
                  <a:pt x="51" y="66"/>
                  <a:pt x="51" y="66"/>
                  <a:pt x="51" y="66"/>
                </a:cubicBezTo>
                <a:cubicBezTo>
                  <a:pt x="34" y="70"/>
                  <a:pt x="22" y="84"/>
                  <a:pt x="22" y="102"/>
                </a:cubicBezTo>
                <a:cubicBezTo>
                  <a:pt x="22" y="131"/>
                  <a:pt x="22" y="131"/>
                  <a:pt x="22" y="131"/>
                </a:cubicBezTo>
                <a:cubicBezTo>
                  <a:pt x="22" y="135"/>
                  <a:pt x="25" y="139"/>
                  <a:pt x="30" y="139"/>
                </a:cubicBezTo>
                <a:cubicBezTo>
                  <a:pt x="45" y="139"/>
                  <a:pt x="45" y="139"/>
                  <a:pt x="45" y="139"/>
                </a:cubicBezTo>
                <a:cubicBezTo>
                  <a:pt x="45" y="152"/>
                  <a:pt x="45" y="152"/>
                  <a:pt x="45" y="152"/>
                </a:cubicBezTo>
                <a:cubicBezTo>
                  <a:pt x="45" y="159"/>
                  <a:pt x="51" y="166"/>
                  <a:pt x="59" y="166"/>
                </a:cubicBezTo>
                <a:cubicBezTo>
                  <a:pt x="66" y="166"/>
                  <a:pt x="72" y="159"/>
                  <a:pt x="72" y="152"/>
                </a:cubicBezTo>
                <a:cubicBezTo>
                  <a:pt x="72" y="139"/>
                  <a:pt x="72" y="139"/>
                  <a:pt x="72" y="139"/>
                </a:cubicBezTo>
                <a:cubicBezTo>
                  <a:pt x="87" y="139"/>
                  <a:pt x="87" y="139"/>
                  <a:pt x="87" y="139"/>
                </a:cubicBezTo>
                <a:cubicBezTo>
                  <a:pt x="92" y="139"/>
                  <a:pt x="95" y="135"/>
                  <a:pt x="95" y="131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5" y="84"/>
                  <a:pt x="83" y="70"/>
                  <a:pt x="67" y="66"/>
                </a:cubicBezTo>
                <a:cubicBezTo>
                  <a:pt x="67" y="20"/>
                  <a:pt x="67" y="20"/>
                  <a:pt x="67" y="20"/>
                </a:cubicBezTo>
                <a:cubicBezTo>
                  <a:pt x="77" y="20"/>
                  <a:pt x="77" y="20"/>
                  <a:pt x="77" y="20"/>
                </a:cubicBezTo>
                <a:cubicBezTo>
                  <a:pt x="80" y="22"/>
                  <a:pt x="83" y="24"/>
                  <a:pt x="86" y="24"/>
                </a:cubicBezTo>
                <a:cubicBezTo>
                  <a:pt x="106" y="24"/>
                  <a:pt x="106" y="24"/>
                  <a:pt x="106" y="24"/>
                </a:cubicBezTo>
                <a:cubicBezTo>
                  <a:pt x="112" y="24"/>
                  <a:pt x="118" y="19"/>
                  <a:pt x="118" y="12"/>
                </a:cubicBezTo>
                <a:cubicBezTo>
                  <a:pt x="118" y="5"/>
                  <a:pt x="112" y="0"/>
                  <a:pt x="106" y="0"/>
                </a:cubicBezTo>
                <a:close/>
                <a:moveTo>
                  <a:pt x="79" y="102"/>
                </a:moveTo>
                <a:cubicBezTo>
                  <a:pt x="79" y="123"/>
                  <a:pt x="79" y="123"/>
                  <a:pt x="79" y="123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02"/>
                  <a:pt x="72" y="102"/>
                  <a:pt x="72" y="102"/>
                </a:cubicBezTo>
                <a:cubicBezTo>
                  <a:pt x="72" y="94"/>
                  <a:pt x="66" y="88"/>
                  <a:pt x="59" y="88"/>
                </a:cubicBezTo>
                <a:cubicBezTo>
                  <a:pt x="51" y="88"/>
                  <a:pt x="45" y="94"/>
                  <a:pt x="45" y="102"/>
                </a:cubicBezTo>
                <a:cubicBezTo>
                  <a:pt x="45" y="123"/>
                  <a:pt x="45" y="123"/>
                  <a:pt x="45" y="123"/>
                </a:cubicBezTo>
                <a:cubicBezTo>
                  <a:pt x="38" y="123"/>
                  <a:pt x="38" y="123"/>
                  <a:pt x="38" y="123"/>
                </a:cubicBezTo>
                <a:cubicBezTo>
                  <a:pt x="38" y="102"/>
                  <a:pt x="38" y="102"/>
                  <a:pt x="38" y="102"/>
                </a:cubicBezTo>
                <a:cubicBezTo>
                  <a:pt x="38" y="90"/>
                  <a:pt x="47" y="81"/>
                  <a:pt x="59" y="81"/>
                </a:cubicBezTo>
                <a:cubicBezTo>
                  <a:pt x="70" y="81"/>
                  <a:pt x="79" y="90"/>
                  <a:pt x="79" y="10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33" name="Freeform 140"/>
          <p:cNvSpPr>
            <a:spLocks noEditPoints="1"/>
          </p:cNvSpPr>
          <p:nvPr/>
        </p:nvSpPr>
        <p:spPr bwMode="auto">
          <a:xfrm>
            <a:off x="6296807" y="3849333"/>
            <a:ext cx="372666" cy="220266"/>
          </a:xfrm>
          <a:custGeom>
            <a:avLst/>
            <a:gdLst>
              <a:gd name="T0" fmla="*/ 138 w 176"/>
              <a:gd name="T1" fmla="*/ 44 h 104"/>
              <a:gd name="T2" fmla="*/ 114 w 176"/>
              <a:gd name="T3" fmla="*/ 0 h 104"/>
              <a:gd name="T4" fmla="*/ 97 w 176"/>
              <a:gd name="T5" fmla="*/ 6 h 104"/>
              <a:gd name="T6" fmla="*/ 111 w 176"/>
              <a:gd name="T7" fmla="*/ 12 h 104"/>
              <a:gd name="T8" fmla="*/ 65 w 176"/>
              <a:gd name="T9" fmla="*/ 23 h 104"/>
              <a:gd name="T10" fmla="*/ 64 w 176"/>
              <a:gd name="T11" fmla="*/ 16 h 104"/>
              <a:gd name="T12" fmla="*/ 64 w 176"/>
              <a:gd name="T13" fmla="*/ 4 h 104"/>
              <a:gd name="T14" fmla="*/ 36 w 176"/>
              <a:gd name="T15" fmla="*/ 10 h 104"/>
              <a:gd name="T16" fmla="*/ 48 w 176"/>
              <a:gd name="T17" fmla="*/ 16 h 104"/>
              <a:gd name="T18" fmla="*/ 43 w 176"/>
              <a:gd name="T19" fmla="*/ 46 h 104"/>
              <a:gd name="T20" fmla="*/ 0 w 176"/>
              <a:gd name="T21" fmla="*/ 74 h 104"/>
              <a:gd name="T22" fmla="*/ 61 w 176"/>
              <a:gd name="T23" fmla="*/ 80 h 104"/>
              <a:gd name="T24" fmla="*/ 84 w 176"/>
              <a:gd name="T25" fmla="*/ 90 h 104"/>
              <a:gd name="T26" fmla="*/ 96 w 176"/>
              <a:gd name="T27" fmla="*/ 67 h 104"/>
              <a:gd name="T28" fmla="*/ 127 w 176"/>
              <a:gd name="T29" fmla="*/ 49 h 104"/>
              <a:gd name="T30" fmla="*/ 145 w 176"/>
              <a:gd name="T31" fmla="*/ 104 h 104"/>
              <a:gd name="T32" fmla="*/ 145 w 176"/>
              <a:gd name="T33" fmla="*/ 43 h 104"/>
              <a:gd name="T34" fmla="*/ 66 w 176"/>
              <a:gd name="T35" fmla="*/ 68 h 104"/>
              <a:gd name="T36" fmla="*/ 53 w 176"/>
              <a:gd name="T37" fmla="*/ 52 h 104"/>
              <a:gd name="T38" fmla="*/ 69 w 176"/>
              <a:gd name="T39" fmla="*/ 62 h 104"/>
              <a:gd name="T40" fmla="*/ 48 w 176"/>
              <a:gd name="T41" fmla="*/ 68 h 104"/>
              <a:gd name="T42" fmla="*/ 46 w 176"/>
              <a:gd name="T43" fmla="*/ 63 h 104"/>
              <a:gd name="T44" fmla="*/ 12 w 176"/>
              <a:gd name="T45" fmla="*/ 74 h 104"/>
              <a:gd name="T46" fmla="*/ 36 w 176"/>
              <a:gd name="T47" fmla="*/ 56 h 104"/>
              <a:gd name="T48" fmla="*/ 25 w 176"/>
              <a:gd name="T49" fmla="*/ 77 h 104"/>
              <a:gd name="T50" fmla="*/ 48 w 176"/>
              <a:gd name="T51" fmla="*/ 80 h 104"/>
              <a:gd name="T52" fmla="*/ 87 w 176"/>
              <a:gd name="T53" fmla="*/ 59 h 104"/>
              <a:gd name="T54" fmla="*/ 70 w 176"/>
              <a:gd name="T55" fmla="*/ 35 h 104"/>
              <a:gd name="T56" fmla="*/ 87 w 176"/>
              <a:gd name="T57" fmla="*/ 59 h 104"/>
              <a:gd name="T58" fmla="*/ 126 w 176"/>
              <a:gd name="T59" fmla="*/ 74 h 104"/>
              <a:gd name="T60" fmla="*/ 139 w 176"/>
              <a:gd name="T61" fmla="*/ 76 h 104"/>
              <a:gd name="T62" fmla="*/ 147 w 176"/>
              <a:gd name="T63" fmla="*/ 79 h 104"/>
              <a:gd name="T64" fmla="*/ 143 w 176"/>
              <a:gd name="T65" fmla="*/ 55 h 104"/>
              <a:gd name="T66" fmla="*/ 163 w 176"/>
              <a:gd name="T67" fmla="*/ 7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6" h="104">
                <a:moveTo>
                  <a:pt x="145" y="43"/>
                </a:moveTo>
                <a:cubicBezTo>
                  <a:pt x="143" y="43"/>
                  <a:pt x="140" y="44"/>
                  <a:pt x="138" y="44"/>
                </a:cubicBezTo>
                <a:cubicBezTo>
                  <a:pt x="120" y="4"/>
                  <a:pt x="120" y="4"/>
                  <a:pt x="120" y="4"/>
                </a:cubicBezTo>
                <a:cubicBezTo>
                  <a:pt x="119" y="2"/>
                  <a:pt x="117" y="0"/>
                  <a:pt x="114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0" y="0"/>
                  <a:pt x="97" y="3"/>
                  <a:pt x="97" y="6"/>
                </a:cubicBezTo>
                <a:cubicBezTo>
                  <a:pt x="97" y="10"/>
                  <a:pt x="100" y="12"/>
                  <a:pt x="103" y="12"/>
                </a:cubicBezTo>
                <a:cubicBezTo>
                  <a:pt x="111" y="12"/>
                  <a:pt x="111" y="12"/>
                  <a:pt x="111" y="12"/>
                </a:cubicBezTo>
                <a:cubicBezTo>
                  <a:pt x="116" y="23"/>
                  <a:pt x="116" y="23"/>
                  <a:pt x="116" y="23"/>
                </a:cubicBezTo>
                <a:cubicBezTo>
                  <a:pt x="65" y="23"/>
                  <a:pt x="65" y="23"/>
                  <a:pt x="65" y="23"/>
                </a:cubicBezTo>
                <a:cubicBezTo>
                  <a:pt x="62" y="16"/>
                  <a:pt x="62" y="16"/>
                  <a:pt x="6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8" y="16"/>
                  <a:pt x="70" y="13"/>
                  <a:pt x="70" y="10"/>
                </a:cubicBezTo>
                <a:cubicBezTo>
                  <a:pt x="70" y="7"/>
                  <a:pt x="68" y="4"/>
                  <a:pt x="64" y="4"/>
                </a:cubicBezTo>
                <a:cubicBezTo>
                  <a:pt x="42" y="4"/>
                  <a:pt x="42" y="4"/>
                  <a:pt x="42" y="4"/>
                </a:cubicBezTo>
                <a:cubicBezTo>
                  <a:pt x="39" y="4"/>
                  <a:pt x="36" y="7"/>
                  <a:pt x="36" y="10"/>
                </a:cubicBezTo>
                <a:cubicBezTo>
                  <a:pt x="36" y="13"/>
                  <a:pt x="39" y="16"/>
                  <a:pt x="42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54" y="29"/>
                  <a:pt x="54" y="29"/>
                  <a:pt x="54" y="29"/>
                </a:cubicBezTo>
                <a:cubicBezTo>
                  <a:pt x="43" y="46"/>
                  <a:pt x="43" y="46"/>
                  <a:pt x="43" y="46"/>
                </a:cubicBezTo>
                <a:cubicBezTo>
                  <a:pt x="39" y="44"/>
                  <a:pt x="35" y="43"/>
                  <a:pt x="31" y="43"/>
                </a:cubicBezTo>
                <a:cubicBezTo>
                  <a:pt x="14" y="43"/>
                  <a:pt x="0" y="57"/>
                  <a:pt x="0" y="74"/>
                </a:cubicBezTo>
                <a:cubicBezTo>
                  <a:pt x="0" y="91"/>
                  <a:pt x="14" y="104"/>
                  <a:pt x="31" y="104"/>
                </a:cubicBezTo>
                <a:cubicBezTo>
                  <a:pt x="46" y="104"/>
                  <a:pt x="58" y="94"/>
                  <a:pt x="61" y="80"/>
                </a:cubicBezTo>
                <a:cubicBezTo>
                  <a:pt x="66" y="80"/>
                  <a:pt x="66" y="80"/>
                  <a:pt x="66" y="80"/>
                </a:cubicBezTo>
                <a:cubicBezTo>
                  <a:pt x="69" y="87"/>
                  <a:pt x="76" y="91"/>
                  <a:pt x="84" y="90"/>
                </a:cubicBezTo>
                <a:cubicBezTo>
                  <a:pt x="93" y="88"/>
                  <a:pt x="99" y="79"/>
                  <a:pt x="97" y="70"/>
                </a:cubicBezTo>
                <a:cubicBezTo>
                  <a:pt x="97" y="69"/>
                  <a:pt x="96" y="68"/>
                  <a:pt x="96" y="67"/>
                </a:cubicBezTo>
                <a:cubicBezTo>
                  <a:pt x="123" y="40"/>
                  <a:pt x="123" y="40"/>
                  <a:pt x="123" y="40"/>
                </a:cubicBezTo>
                <a:cubicBezTo>
                  <a:pt x="127" y="49"/>
                  <a:pt x="127" y="49"/>
                  <a:pt x="127" y="49"/>
                </a:cubicBezTo>
                <a:cubicBezTo>
                  <a:pt x="119" y="55"/>
                  <a:pt x="114" y="64"/>
                  <a:pt x="114" y="74"/>
                </a:cubicBezTo>
                <a:cubicBezTo>
                  <a:pt x="114" y="91"/>
                  <a:pt x="128" y="104"/>
                  <a:pt x="145" y="104"/>
                </a:cubicBezTo>
                <a:cubicBezTo>
                  <a:pt x="162" y="104"/>
                  <a:pt x="176" y="91"/>
                  <a:pt x="176" y="74"/>
                </a:cubicBezTo>
                <a:cubicBezTo>
                  <a:pt x="175" y="57"/>
                  <a:pt x="162" y="43"/>
                  <a:pt x="145" y="43"/>
                </a:cubicBezTo>
                <a:close/>
                <a:moveTo>
                  <a:pt x="69" y="62"/>
                </a:moveTo>
                <a:cubicBezTo>
                  <a:pt x="68" y="64"/>
                  <a:pt x="67" y="66"/>
                  <a:pt x="6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0" y="62"/>
                  <a:pt x="57" y="57"/>
                  <a:pt x="53" y="52"/>
                </a:cubicBezTo>
                <a:cubicBezTo>
                  <a:pt x="60" y="42"/>
                  <a:pt x="60" y="42"/>
                  <a:pt x="60" y="42"/>
                </a:cubicBezTo>
                <a:lnTo>
                  <a:pt x="69" y="62"/>
                </a:lnTo>
                <a:close/>
                <a:moveTo>
                  <a:pt x="46" y="63"/>
                </a:moveTo>
                <a:cubicBezTo>
                  <a:pt x="47" y="64"/>
                  <a:pt x="48" y="66"/>
                  <a:pt x="48" y="68"/>
                </a:cubicBezTo>
                <a:cubicBezTo>
                  <a:pt x="42" y="68"/>
                  <a:pt x="42" y="68"/>
                  <a:pt x="42" y="68"/>
                </a:cubicBezTo>
                <a:lnTo>
                  <a:pt x="46" y="63"/>
                </a:lnTo>
                <a:close/>
                <a:moveTo>
                  <a:pt x="31" y="92"/>
                </a:moveTo>
                <a:cubicBezTo>
                  <a:pt x="21" y="92"/>
                  <a:pt x="12" y="84"/>
                  <a:pt x="12" y="74"/>
                </a:cubicBezTo>
                <a:cubicBezTo>
                  <a:pt x="12" y="64"/>
                  <a:pt x="21" y="55"/>
                  <a:pt x="31" y="55"/>
                </a:cubicBezTo>
                <a:cubicBezTo>
                  <a:pt x="32" y="55"/>
                  <a:pt x="34" y="56"/>
                  <a:pt x="36" y="56"/>
                </a:cubicBezTo>
                <a:cubicBezTo>
                  <a:pt x="26" y="70"/>
                  <a:pt x="26" y="70"/>
                  <a:pt x="26" y="70"/>
                </a:cubicBezTo>
                <a:cubicBezTo>
                  <a:pt x="25" y="72"/>
                  <a:pt x="24" y="75"/>
                  <a:pt x="25" y="77"/>
                </a:cubicBezTo>
                <a:cubicBezTo>
                  <a:pt x="26" y="79"/>
                  <a:pt x="29" y="80"/>
                  <a:pt x="31" y="80"/>
                </a:cubicBezTo>
                <a:cubicBezTo>
                  <a:pt x="48" y="80"/>
                  <a:pt x="48" y="80"/>
                  <a:pt x="48" y="80"/>
                </a:cubicBezTo>
                <a:cubicBezTo>
                  <a:pt x="46" y="87"/>
                  <a:pt x="39" y="92"/>
                  <a:pt x="31" y="92"/>
                </a:cubicBezTo>
                <a:close/>
                <a:moveTo>
                  <a:pt x="87" y="59"/>
                </a:moveTo>
                <a:cubicBezTo>
                  <a:pt x="85" y="58"/>
                  <a:pt x="83" y="57"/>
                  <a:pt x="80" y="58"/>
                </a:cubicBezTo>
                <a:cubicBezTo>
                  <a:pt x="70" y="35"/>
                  <a:pt x="70" y="35"/>
                  <a:pt x="70" y="35"/>
                </a:cubicBezTo>
                <a:cubicBezTo>
                  <a:pt x="110" y="35"/>
                  <a:pt x="110" y="35"/>
                  <a:pt x="110" y="35"/>
                </a:cubicBezTo>
                <a:lnTo>
                  <a:pt x="87" y="59"/>
                </a:lnTo>
                <a:close/>
                <a:moveTo>
                  <a:pt x="145" y="92"/>
                </a:moveTo>
                <a:cubicBezTo>
                  <a:pt x="135" y="92"/>
                  <a:pt x="126" y="84"/>
                  <a:pt x="126" y="74"/>
                </a:cubicBezTo>
                <a:cubicBezTo>
                  <a:pt x="126" y="68"/>
                  <a:pt x="129" y="64"/>
                  <a:pt x="132" y="6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0" y="79"/>
                  <a:pt x="143" y="80"/>
                  <a:pt x="145" y="80"/>
                </a:cubicBezTo>
                <a:cubicBezTo>
                  <a:pt x="146" y="80"/>
                  <a:pt x="147" y="80"/>
                  <a:pt x="147" y="79"/>
                </a:cubicBezTo>
                <a:cubicBezTo>
                  <a:pt x="150" y="78"/>
                  <a:pt x="152" y="74"/>
                  <a:pt x="150" y="71"/>
                </a:cubicBezTo>
                <a:cubicBezTo>
                  <a:pt x="143" y="55"/>
                  <a:pt x="143" y="55"/>
                  <a:pt x="143" y="55"/>
                </a:cubicBezTo>
                <a:cubicBezTo>
                  <a:pt x="144" y="55"/>
                  <a:pt x="144" y="55"/>
                  <a:pt x="145" y="55"/>
                </a:cubicBezTo>
                <a:cubicBezTo>
                  <a:pt x="155" y="55"/>
                  <a:pt x="163" y="64"/>
                  <a:pt x="163" y="74"/>
                </a:cubicBezTo>
                <a:cubicBezTo>
                  <a:pt x="163" y="84"/>
                  <a:pt x="155" y="92"/>
                  <a:pt x="145" y="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34" name="Freeform 141"/>
          <p:cNvSpPr>
            <a:spLocks noEditPoints="1"/>
          </p:cNvSpPr>
          <p:nvPr/>
        </p:nvSpPr>
        <p:spPr bwMode="auto">
          <a:xfrm>
            <a:off x="6252241" y="3314156"/>
            <a:ext cx="452438" cy="214313"/>
          </a:xfrm>
          <a:custGeom>
            <a:avLst/>
            <a:gdLst>
              <a:gd name="T0" fmla="*/ 2 w 214"/>
              <a:gd name="T1" fmla="*/ 79 h 101"/>
              <a:gd name="T2" fmla="*/ 7 w 214"/>
              <a:gd name="T3" fmla="*/ 82 h 101"/>
              <a:gd name="T4" fmla="*/ 12 w 214"/>
              <a:gd name="T5" fmla="*/ 82 h 101"/>
              <a:gd name="T6" fmla="*/ 34 w 214"/>
              <a:gd name="T7" fmla="*/ 101 h 101"/>
              <a:gd name="T8" fmla="*/ 57 w 214"/>
              <a:gd name="T9" fmla="*/ 82 h 101"/>
              <a:gd name="T10" fmla="*/ 150 w 214"/>
              <a:gd name="T11" fmla="*/ 82 h 101"/>
              <a:gd name="T12" fmla="*/ 173 w 214"/>
              <a:gd name="T13" fmla="*/ 101 h 101"/>
              <a:gd name="T14" fmla="*/ 195 w 214"/>
              <a:gd name="T15" fmla="*/ 82 h 101"/>
              <a:gd name="T16" fmla="*/ 206 w 214"/>
              <a:gd name="T17" fmla="*/ 82 h 101"/>
              <a:gd name="T18" fmla="*/ 214 w 214"/>
              <a:gd name="T19" fmla="*/ 75 h 101"/>
              <a:gd name="T20" fmla="*/ 157 w 214"/>
              <a:gd name="T21" fmla="*/ 27 h 101"/>
              <a:gd name="T22" fmla="*/ 92 w 214"/>
              <a:gd name="T23" fmla="*/ 1 h 101"/>
              <a:gd name="T24" fmla="*/ 89 w 214"/>
              <a:gd name="T25" fmla="*/ 1 h 101"/>
              <a:gd name="T26" fmla="*/ 24 w 214"/>
              <a:gd name="T27" fmla="*/ 29 h 101"/>
              <a:gd name="T28" fmla="*/ 0 w 214"/>
              <a:gd name="T29" fmla="*/ 73 h 101"/>
              <a:gd name="T30" fmla="*/ 2 w 214"/>
              <a:gd name="T31" fmla="*/ 79 h 101"/>
              <a:gd name="T32" fmla="*/ 164 w 214"/>
              <a:gd name="T33" fmla="*/ 78 h 101"/>
              <a:gd name="T34" fmla="*/ 173 w 214"/>
              <a:gd name="T35" fmla="*/ 70 h 101"/>
              <a:gd name="T36" fmla="*/ 181 w 214"/>
              <a:gd name="T37" fmla="*/ 78 h 101"/>
              <a:gd name="T38" fmla="*/ 173 w 214"/>
              <a:gd name="T39" fmla="*/ 87 h 101"/>
              <a:gd name="T40" fmla="*/ 164 w 214"/>
              <a:gd name="T41" fmla="*/ 78 h 101"/>
              <a:gd name="T42" fmla="*/ 99 w 214"/>
              <a:gd name="T43" fmla="*/ 15 h 101"/>
              <a:gd name="T44" fmla="*/ 132 w 214"/>
              <a:gd name="T45" fmla="*/ 26 h 101"/>
              <a:gd name="T46" fmla="*/ 99 w 214"/>
              <a:gd name="T47" fmla="*/ 26 h 101"/>
              <a:gd name="T48" fmla="*/ 99 w 214"/>
              <a:gd name="T49" fmla="*/ 15 h 101"/>
              <a:gd name="T50" fmla="*/ 85 w 214"/>
              <a:gd name="T51" fmla="*/ 26 h 101"/>
              <a:gd name="T52" fmla="*/ 51 w 214"/>
              <a:gd name="T53" fmla="*/ 26 h 101"/>
              <a:gd name="T54" fmla="*/ 85 w 214"/>
              <a:gd name="T55" fmla="*/ 15 h 101"/>
              <a:gd name="T56" fmla="*/ 85 w 214"/>
              <a:gd name="T57" fmla="*/ 26 h 101"/>
              <a:gd name="T58" fmla="*/ 26 w 214"/>
              <a:gd name="T59" fmla="*/ 78 h 101"/>
              <a:gd name="T60" fmla="*/ 34 w 214"/>
              <a:gd name="T61" fmla="*/ 70 h 101"/>
              <a:gd name="T62" fmla="*/ 43 w 214"/>
              <a:gd name="T63" fmla="*/ 78 h 101"/>
              <a:gd name="T64" fmla="*/ 34 w 214"/>
              <a:gd name="T65" fmla="*/ 87 h 101"/>
              <a:gd name="T66" fmla="*/ 26 w 214"/>
              <a:gd name="T67" fmla="*/ 78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14" h="101">
                <a:moveTo>
                  <a:pt x="2" y="79"/>
                </a:moveTo>
                <a:cubicBezTo>
                  <a:pt x="3" y="81"/>
                  <a:pt x="5" y="82"/>
                  <a:pt x="7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13" y="93"/>
                  <a:pt x="23" y="101"/>
                  <a:pt x="34" y="101"/>
                </a:cubicBezTo>
                <a:cubicBezTo>
                  <a:pt x="46" y="101"/>
                  <a:pt x="55" y="93"/>
                  <a:pt x="57" y="82"/>
                </a:cubicBezTo>
                <a:cubicBezTo>
                  <a:pt x="150" y="82"/>
                  <a:pt x="150" y="82"/>
                  <a:pt x="150" y="82"/>
                </a:cubicBezTo>
                <a:cubicBezTo>
                  <a:pt x="152" y="93"/>
                  <a:pt x="161" y="101"/>
                  <a:pt x="173" y="101"/>
                </a:cubicBezTo>
                <a:cubicBezTo>
                  <a:pt x="184" y="101"/>
                  <a:pt x="194" y="93"/>
                  <a:pt x="195" y="82"/>
                </a:cubicBezTo>
                <a:cubicBezTo>
                  <a:pt x="206" y="82"/>
                  <a:pt x="206" y="82"/>
                  <a:pt x="206" y="82"/>
                </a:cubicBezTo>
                <a:cubicBezTo>
                  <a:pt x="210" y="82"/>
                  <a:pt x="214" y="79"/>
                  <a:pt x="214" y="75"/>
                </a:cubicBezTo>
                <a:cubicBezTo>
                  <a:pt x="214" y="48"/>
                  <a:pt x="193" y="31"/>
                  <a:pt x="157" y="27"/>
                </a:cubicBezTo>
                <a:cubicBezTo>
                  <a:pt x="138" y="9"/>
                  <a:pt x="116" y="0"/>
                  <a:pt x="92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65" y="1"/>
                  <a:pt x="44" y="10"/>
                  <a:pt x="24" y="29"/>
                </a:cubicBezTo>
                <a:cubicBezTo>
                  <a:pt x="3" y="49"/>
                  <a:pt x="0" y="73"/>
                  <a:pt x="0" y="73"/>
                </a:cubicBezTo>
                <a:cubicBezTo>
                  <a:pt x="0" y="76"/>
                  <a:pt x="0" y="78"/>
                  <a:pt x="2" y="79"/>
                </a:cubicBezTo>
                <a:close/>
                <a:moveTo>
                  <a:pt x="164" y="78"/>
                </a:moveTo>
                <a:cubicBezTo>
                  <a:pt x="164" y="74"/>
                  <a:pt x="168" y="70"/>
                  <a:pt x="173" y="70"/>
                </a:cubicBezTo>
                <a:cubicBezTo>
                  <a:pt x="177" y="70"/>
                  <a:pt x="181" y="74"/>
                  <a:pt x="181" y="78"/>
                </a:cubicBezTo>
                <a:cubicBezTo>
                  <a:pt x="181" y="83"/>
                  <a:pt x="177" y="87"/>
                  <a:pt x="173" y="87"/>
                </a:cubicBezTo>
                <a:cubicBezTo>
                  <a:pt x="168" y="87"/>
                  <a:pt x="164" y="83"/>
                  <a:pt x="164" y="78"/>
                </a:cubicBezTo>
                <a:close/>
                <a:moveTo>
                  <a:pt x="99" y="15"/>
                </a:moveTo>
                <a:cubicBezTo>
                  <a:pt x="111" y="16"/>
                  <a:pt x="122" y="20"/>
                  <a:pt x="132" y="26"/>
                </a:cubicBezTo>
                <a:cubicBezTo>
                  <a:pt x="99" y="26"/>
                  <a:pt x="99" y="26"/>
                  <a:pt x="99" y="26"/>
                </a:cubicBezTo>
                <a:lnTo>
                  <a:pt x="99" y="15"/>
                </a:lnTo>
                <a:close/>
                <a:moveTo>
                  <a:pt x="85" y="26"/>
                </a:moveTo>
                <a:cubicBezTo>
                  <a:pt x="51" y="26"/>
                  <a:pt x="51" y="26"/>
                  <a:pt x="51" y="26"/>
                </a:cubicBezTo>
                <a:cubicBezTo>
                  <a:pt x="62" y="20"/>
                  <a:pt x="73" y="16"/>
                  <a:pt x="85" y="15"/>
                </a:cubicBezTo>
                <a:lnTo>
                  <a:pt x="85" y="26"/>
                </a:lnTo>
                <a:close/>
                <a:moveTo>
                  <a:pt x="26" y="78"/>
                </a:moveTo>
                <a:cubicBezTo>
                  <a:pt x="26" y="74"/>
                  <a:pt x="30" y="70"/>
                  <a:pt x="34" y="70"/>
                </a:cubicBezTo>
                <a:cubicBezTo>
                  <a:pt x="39" y="70"/>
                  <a:pt x="43" y="74"/>
                  <a:pt x="43" y="78"/>
                </a:cubicBezTo>
                <a:cubicBezTo>
                  <a:pt x="43" y="83"/>
                  <a:pt x="39" y="87"/>
                  <a:pt x="34" y="87"/>
                </a:cubicBezTo>
                <a:cubicBezTo>
                  <a:pt x="30" y="87"/>
                  <a:pt x="26" y="83"/>
                  <a:pt x="26" y="7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35" name="Freeform 142"/>
          <p:cNvSpPr/>
          <p:nvPr/>
        </p:nvSpPr>
        <p:spPr bwMode="auto">
          <a:xfrm>
            <a:off x="7977796" y="3785702"/>
            <a:ext cx="279797" cy="336947"/>
          </a:xfrm>
          <a:custGeom>
            <a:avLst/>
            <a:gdLst>
              <a:gd name="T0" fmla="*/ 132 w 132"/>
              <a:gd name="T1" fmla="*/ 93 h 159"/>
              <a:gd name="T2" fmla="*/ 132 w 132"/>
              <a:gd name="T3" fmla="*/ 101 h 159"/>
              <a:gd name="T4" fmla="*/ 130 w 132"/>
              <a:gd name="T5" fmla="*/ 105 h 159"/>
              <a:gd name="T6" fmla="*/ 126 w 132"/>
              <a:gd name="T7" fmla="*/ 107 h 159"/>
              <a:gd name="T8" fmla="*/ 125 w 132"/>
              <a:gd name="T9" fmla="*/ 106 h 159"/>
              <a:gd name="T10" fmla="*/ 77 w 132"/>
              <a:gd name="T11" fmla="*/ 95 h 159"/>
              <a:gd name="T12" fmla="*/ 77 w 132"/>
              <a:gd name="T13" fmla="*/ 141 h 159"/>
              <a:gd name="T14" fmla="*/ 90 w 132"/>
              <a:gd name="T15" fmla="*/ 150 h 159"/>
              <a:gd name="T16" fmla="*/ 92 w 132"/>
              <a:gd name="T17" fmla="*/ 153 h 159"/>
              <a:gd name="T18" fmla="*/ 92 w 132"/>
              <a:gd name="T19" fmla="*/ 155 h 159"/>
              <a:gd name="T20" fmla="*/ 91 w 132"/>
              <a:gd name="T21" fmla="*/ 158 h 159"/>
              <a:gd name="T22" fmla="*/ 88 w 132"/>
              <a:gd name="T23" fmla="*/ 159 h 159"/>
              <a:gd name="T24" fmla="*/ 87 w 132"/>
              <a:gd name="T25" fmla="*/ 159 h 159"/>
              <a:gd name="T26" fmla="*/ 66 w 132"/>
              <a:gd name="T27" fmla="*/ 156 h 159"/>
              <a:gd name="T28" fmla="*/ 45 w 132"/>
              <a:gd name="T29" fmla="*/ 159 h 159"/>
              <a:gd name="T30" fmla="*/ 42 w 132"/>
              <a:gd name="T31" fmla="*/ 158 h 159"/>
              <a:gd name="T32" fmla="*/ 40 w 132"/>
              <a:gd name="T33" fmla="*/ 155 h 159"/>
              <a:gd name="T34" fmla="*/ 40 w 132"/>
              <a:gd name="T35" fmla="*/ 153 h 159"/>
              <a:gd name="T36" fmla="*/ 42 w 132"/>
              <a:gd name="T37" fmla="*/ 150 h 159"/>
              <a:gd name="T38" fmla="*/ 55 w 132"/>
              <a:gd name="T39" fmla="*/ 141 h 159"/>
              <a:gd name="T40" fmla="*/ 55 w 132"/>
              <a:gd name="T41" fmla="*/ 95 h 159"/>
              <a:gd name="T42" fmla="*/ 8 w 132"/>
              <a:gd name="T43" fmla="*/ 106 h 159"/>
              <a:gd name="T44" fmla="*/ 3 w 132"/>
              <a:gd name="T45" fmla="*/ 105 h 159"/>
              <a:gd name="T46" fmla="*/ 0 w 132"/>
              <a:gd name="T47" fmla="*/ 101 h 159"/>
              <a:gd name="T48" fmla="*/ 0 w 132"/>
              <a:gd name="T49" fmla="*/ 93 h 159"/>
              <a:gd name="T50" fmla="*/ 3 w 132"/>
              <a:gd name="T51" fmla="*/ 88 h 159"/>
              <a:gd name="T52" fmla="*/ 55 w 132"/>
              <a:gd name="T53" fmla="*/ 59 h 159"/>
              <a:gd name="T54" fmla="*/ 55 w 132"/>
              <a:gd name="T55" fmla="*/ 11 h 159"/>
              <a:gd name="T56" fmla="*/ 66 w 132"/>
              <a:gd name="T57" fmla="*/ 0 h 159"/>
              <a:gd name="T58" fmla="*/ 77 w 132"/>
              <a:gd name="T59" fmla="*/ 11 h 159"/>
              <a:gd name="T60" fmla="*/ 77 w 132"/>
              <a:gd name="T61" fmla="*/ 59 h 159"/>
              <a:gd name="T62" fmla="*/ 129 w 132"/>
              <a:gd name="T63" fmla="*/ 88 h 159"/>
              <a:gd name="T64" fmla="*/ 132 w 132"/>
              <a:gd name="T65" fmla="*/ 9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2" h="159">
                <a:moveTo>
                  <a:pt x="132" y="93"/>
                </a:moveTo>
                <a:cubicBezTo>
                  <a:pt x="132" y="101"/>
                  <a:pt x="132" y="101"/>
                  <a:pt x="132" y="101"/>
                </a:cubicBezTo>
                <a:cubicBezTo>
                  <a:pt x="132" y="102"/>
                  <a:pt x="131" y="104"/>
                  <a:pt x="130" y="105"/>
                </a:cubicBezTo>
                <a:cubicBezTo>
                  <a:pt x="129" y="106"/>
                  <a:pt x="128" y="107"/>
                  <a:pt x="126" y="107"/>
                </a:cubicBezTo>
                <a:cubicBezTo>
                  <a:pt x="126" y="107"/>
                  <a:pt x="125" y="106"/>
                  <a:pt x="125" y="106"/>
                </a:cubicBezTo>
                <a:cubicBezTo>
                  <a:pt x="77" y="95"/>
                  <a:pt x="77" y="95"/>
                  <a:pt x="77" y="95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91" y="151"/>
                  <a:pt x="92" y="152"/>
                  <a:pt x="92" y="153"/>
                </a:cubicBezTo>
                <a:cubicBezTo>
                  <a:pt x="92" y="155"/>
                  <a:pt x="92" y="155"/>
                  <a:pt x="92" y="155"/>
                </a:cubicBezTo>
                <a:cubicBezTo>
                  <a:pt x="92" y="156"/>
                  <a:pt x="92" y="157"/>
                  <a:pt x="91" y="158"/>
                </a:cubicBezTo>
                <a:cubicBezTo>
                  <a:pt x="90" y="159"/>
                  <a:pt x="89" y="159"/>
                  <a:pt x="88" y="159"/>
                </a:cubicBezTo>
                <a:cubicBezTo>
                  <a:pt x="88" y="159"/>
                  <a:pt x="88" y="159"/>
                  <a:pt x="87" y="159"/>
                </a:cubicBezTo>
                <a:cubicBezTo>
                  <a:pt x="66" y="156"/>
                  <a:pt x="66" y="156"/>
                  <a:pt x="66" y="156"/>
                </a:cubicBezTo>
                <a:cubicBezTo>
                  <a:pt x="45" y="159"/>
                  <a:pt x="45" y="159"/>
                  <a:pt x="45" y="159"/>
                </a:cubicBezTo>
                <a:cubicBezTo>
                  <a:pt x="44" y="159"/>
                  <a:pt x="43" y="159"/>
                  <a:pt x="42" y="158"/>
                </a:cubicBezTo>
                <a:cubicBezTo>
                  <a:pt x="41" y="157"/>
                  <a:pt x="40" y="156"/>
                  <a:pt x="40" y="155"/>
                </a:cubicBezTo>
                <a:cubicBezTo>
                  <a:pt x="40" y="153"/>
                  <a:pt x="40" y="153"/>
                  <a:pt x="40" y="153"/>
                </a:cubicBezTo>
                <a:cubicBezTo>
                  <a:pt x="40" y="152"/>
                  <a:pt x="41" y="151"/>
                  <a:pt x="42" y="150"/>
                </a:cubicBezTo>
                <a:cubicBezTo>
                  <a:pt x="55" y="141"/>
                  <a:pt x="55" y="141"/>
                  <a:pt x="55" y="141"/>
                </a:cubicBezTo>
                <a:cubicBezTo>
                  <a:pt x="55" y="95"/>
                  <a:pt x="55" y="95"/>
                  <a:pt x="55" y="95"/>
                </a:cubicBezTo>
                <a:cubicBezTo>
                  <a:pt x="8" y="106"/>
                  <a:pt x="8" y="106"/>
                  <a:pt x="8" y="106"/>
                </a:cubicBezTo>
                <a:cubicBezTo>
                  <a:pt x="6" y="107"/>
                  <a:pt x="4" y="106"/>
                  <a:pt x="3" y="105"/>
                </a:cubicBezTo>
                <a:cubicBezTo>
                  <a:pt x="1" y="104"/>
                  <a:pt x="0" y="102"/>
                  <a:pt x="0" y="101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91"/>
                  <a:pt x="1" y="89"/>
                  <a:pt x="3" y="88"/>
                </a:cubicBezTo>
                <a:cubicBezTo>
                  <a:pt x="55" y="59"/>
                  <a:pt x="55" y="59"/>
                  <a:pt x="55" y="59"/>
                </a:cubicBezTo>
                <a:cubicBezTo>
                  <a:pt x="55" y="11"/>
                  <a:pt x="55" y="11"/>
                  <a:pt x="55" y="11"/>
                </a:cubicBezTo>
                <a:cubicBezTo>
                  <a:pt x="55" y="5"/>
                  <a:pt x="60" y="0"/>
                  <a:pt x="66" y="0"/>
                </a:cubicBezTo>
                <a:cubicBezTo>
                  <a:pt x="72" y="0"/>
                  <a:pt x="77" y="5"/>
                  <a:pt x="77" y="11"/>
                </a:cubicBezTo>
                <a:cubicBezTo>
                  <a:pt x="77" y="59"/>
                  <a:pt x="77" y="59"/>
                  <a:pt x="77" y="59"/>
                </a:cubicBezTo>
                <a:cubicBezTo>
                  <a:pt x="129" y="88"/>
                  <a:pt x="129" y="88"/>
                  <a:pt x="129" y="88"/>
                </a:cubicBezTo>
                <a:cubicBezTo>
                  <a:pt x="131" y="89"/>
                  <a:pt x="132" y="91"/>
                  <a:pt x="132" y="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28" name="Freeform 143"/>
          <p:cNvSpPr>
            <a:spLocks noEditPoints="1"/>
          </p:cNvSpPr>
          <p:nvPr/>
        </p:nvSpPr>
        <p:spPr bwMode="auto">
          <a:xfrm>
            <a:off x="6778247" y="3818074"/>
            <a:ext cx="410766" cy="234554"/>
          </a:xfrm>
          <a:custGeom>
            <a:avLst/>
            <a:gdLst>
              <a:gd name="T0" fmla="*/ 145 w 194"/>
              <a:gd name="T1" fmla="*/ 17 h 111"/>
              <a:gd name="T2" fmla="*/ 125 w 194"/>
              <a:gd name="T3" fmla="*/ 17 h 111"/>
              <a:gd name="T4" fmla="*/ 125 w 194"/>
              <a:gd name="T5" fmla="*/ 12 h 111"/>
              <a:gd name="T6" fmla="*/ 155 w 194"/>
              <a:gd name="T7" fmla="*/ 12 h 111"/>
              <a:gd name="T8" fmla="*/ 161 w 194"/>
              <a:gd name="T9" fmla="*/ 6 h 111"/>
              <a:gd name="T10" fmla="*/ 155 w 194"/>
              <a:gd name="T11" fmla="*/ 0 h 111"/>
              <a:gd name="T12" fmla="*/ 83 w 194"/>
              <a:gd name="T13" fmla="*/ 0 h 111"/>
              <a:gd name="T14" fmla="*/ 77 w 194"/>
              <a:gd name="T15" fmla="*/ 6 h 111"/>
              <a:gd name="T16" fmla="*/ 83 w 194"/>
              <a:gd name="T17" fmla="*/ 12 h 111"/>
              <a:gd name="T18" fmla="*/ 113 w 194"/>
              <a:gd name="T19" fmla="*/ 12 h 111"/>
              <a:gd name="T20" fmla="*/ 113 w 194"/>
              <a:gd name="T21" fmla="*/ 17 h 111"/>
              <a:gd name="T22" fmla="*/ 55 w 194"/>
              <a:gd name="T23" fmla="*/ 17 h 111"/>
              <a:gd name="T24" fmla="*/ 29 w 194"/>
              <a:gd name="T25" fmla="*/ 2 h 111"/>
              <a:gd name="T26" fmla="*/ 0 w 194"/>
              <a:gd name="T27" fmla="*/ 32 h 111"/>
              <a:gd name="T28" fmla="*/ 29 w 194"/>
              <a:gd name="T29" fmla="*/ 61 h 111"/>
              <a:gd name="T30" fmla="*/ 53 w 194"/>
              <a:gd name="T31" fmla="*/ 50 h 111"/>
              <a:gd name="T32" fmla="*/ 98 w 194"/>
              <a:gd name="T33" fmla="*/ 57 h 111"/>
              <a:gd name="T34" fmla="*/ 98 w 194"/>
              <a:gd name="T35" fmla="*/ 70 h 111"/>
              <a:gd name="T36" fmla="*/ 117 w 194"/>
              <a:gd name="T37" fmla="*/ 90 h 111"/>
              <a:gd name="T38" fmla="*/ 126 w 194"/>
              <a:gd name="T39" fmla="*/ 90 h 111"/>
              <a:gd name="T40" fmla="*/ 126 w 194"/>
              <a:gd name="T41" fmla="*/ 99 h 111"/>
              <a:gd name="T42" fmla="*/ 110 w 194"/>
              <a:gd name="T43" fmla="*/ 99 h 111"/>
              <a:gd name="T44" fmla="*/ 104 w 194"/>
              <a:gd name="T45" fmla="*/ 105 h 111"/>
              <a:gd name="T46" fmla="*/ 110 w 194"/>
              <a:gd name="T47" fmla="*/ 111 h 111"/>
              <a:gd name="T48" fmla="*/ 132 w 194"/>
              <a:gd name="T49" fmla="*/ 111 h 111"/>
              <a:gd name="T50" fmla="*/ 162 w 194"/>
              <a:gd name="T51" fmla="*/ 111 h 111"/>
              <a:gd name="T52" fmla="*/ 183 w 194"/>
              <a:gd name="T53" fmla="*/ 111 h 111"/>
              <a:gd name="T54" fmla="*/ 189 w 194"/>
              <a:gd name="T55" fmla="*/ 105 h 111"/>
              <a:gd name="T56" fmla="*/ 183 w 194"/>
              <a:gd name="T57" fmla="*/ 99 h 111"/>
              <a:gd name="T58" fmla="*/ 168 w 194"/>
              <a:gd name="T59" fmla="*/ 99 h 111"/>
              <a:gd name="T60" fmla="*/ 168 w 194"/>
              <a:gd name="T61" fmla="*/ 90 h 111"/>
              <a:gd name="T62" fmla="*/ 179 w 194"/>
              <a:gd name="T63" fmla="*/ 90 h 111"/>
              <a:gd name="T64" fmla="*/ 194 w 194"/>
              <a:gd name="T65" fmla="*/ 75 h 111"/>
              <a:gd name="T66" fmla="*/ 194 w 194"/>
              <a:gd name="T67" fmla="*/ 65 h 111"/>
              <a:gd name="T68" fmla="*/ 145 w 194"/>
              <a:gd name="T69" fmla="*/ 17 h 111"/>
              <a:gd name="T70" fmla="*/ 156 w 194"/>
              <a:gd name="T71" fmla="*/ 99 h 111"/>
              <a:gd name="T72" fmla="*/ 138 w 194"/>
              <a:gd name="T73" fmla="*/ 99 h 111"/>
              <a:gd name="T74" fmla="*/ 138 w 194"/>
              <a:gd name="T75" fmla="*/ 90 h 111"/>
              <a:gd name="T76" fmla="*/ 156 w 194"/>
              <a:gd name="T77" fmla="*/ 90 h 111"/>
              <a:gd name="T78" fmla="*/ 156 w 194"/>
              <a:gd name="T79" fmla="*/ 99 h 111"/>
              <a:gd name="T80" fmla="*/ 29 w 194"/>
              <a:gd name="T81" fmla="*/ 49 h 111"/>
              <a:gd name="T82" fmla="*/ 12 w 194"/>
              <a:gd name="T83" fmla="*/ 32 h 111"/>
              <a:gd name="T84" fmla="*/ 29 w 194"/>
              <a:gd name="T85" fmla="*/ 14 h 111"/>
              <a:gd name="T86" fmla="*/ 39 w 194"/>
              <a:gd name="T87" fmla="*/ 17 h 111"/>
              <a:gd name="T88" fmla="*/ 36 w 194"/>
              <a:gd name="T89" fmla="*/ 17 h 111"/>
              <a:gd name="T90" fmla="*/ 25 w 194"/>
              <a:gd name="T91" fmla="*/ 28 h 111"/>
              <a:gd name="T92" fmla="*/ 25 w 194"/>
              <a:gd name="T93" fmla="*/ 33 h 111"/>
              <a:gd name="T94" fmla="*/ 37 w 194"/>
              <a:gd name="T95" fmla="*/ 48 h 111"/>
              <a:gd name="T96" fmla="*/ 29 w 194"/>
              <a:gd name="T97" fmla="*/ 49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94" h="111">
                <a:moveTo>
                  <a:pt x="145" y="17"/>
                </a:moveTo>
                <a:cubicBezTo>
                  <a:pt x="125" y="17"/>
                  <a:pt x="125" y="17"/>
                  <a:pt x="125" y="17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155" y="12"/>
                  <a:pt x="155" y="12"/>
                  <a:pt x="155" y="12"/>
                </a:cubicBezTo>
                <a:cubicBezTo>
                  <a:pt x="159" y="12"/>
                  <a:pt x="161" y="9"/>
                  <a:pt x="161" y="6"/>
                </a:cubicBezTo>
                <a:cubicBezTo>
                  <a:pt x="161" y="3"/>
                  <a:pt x="159" y="0"/>
                  <a:pt x="155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0" y="0"/>
                  <a:pt x="77" y="3"/>
                  <a:pt x="77" y="6"/>
                </a:cubicBezTo>
                <a:cubicBezTo>
                  <a:pt x="77" y="9"/>
                  <a:pt x="80" y="12"/>
                  <a:pt x="83" y="12"/>
                </a:cubicBezTo>
                <a:cubicBezTo>
                  <a:pt x="113" y="12"/>
                  <a:pt x="113" y="12"/>
                  <a:pt x="113" y="12"/>
                </a:cubicBezTo>
                <a:cubicBezTo>
                  <a:pt x="113" y="17"/>
                  <a:pt x="113" y="17"/>
                  <a:pt x="113" y="17"/>
                </a:cubicBezTo>
                <a:cubicBezTo>
                  <a:pt x="55" y="17"/>
                  <a:pt x="55" y="17"/>
                  <a:pt x="55" y="17"/>
                </a:cubicBezTo>
                <a:cubicBezTo>
                  <a:pt x="50" y="8"/>
                  <a:pt x="40" y="2"/>
                  <a:pt x="29" y="2"/>
                </a:cubicBezTo>
                <a:cubicBezTo>
                  <a:pt x="13" y="2"/>
                  <a:pt x="0" y="15"/>
                  <a:pt x="0" y="32"/>
                </a:cubicBezTo>
                <a:cubicBezTo>
                  <a:pt x="0" y="48"/>
                  <a:pt x="13" y="61"/>
                  <a:pt x="29" y="61"/>
                </a:cubicBezTo>
                <a:cubicBezTo>
                  <a:pt x="39" y="61"/>
                  <a:pt x="47" y="57"/>
                  <a:pt x="53" y="50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70"/>
                  <a:pt x="98" y="70"/>
                  <a:pt x="98" y="70"/>
                </a:cubicBezTo>
                <a:cubicBezTo>
                  <a:pt x="98" y="81"/>
                  <a:pt x="106" y="90"/>
                  <a:pt x="117" y="90"/>
                </a:cubicBezTo>
                <a:cubicBezTo>
                  <a:pt x="126" y="90"/>
                  <a:pt x="126" y="90"/>
                  <a:pt x="126" y="90"/>
                </a:cubicBezTo>
                <a:cubicBezTo>
                  <a:pt x="126" y="99"/>
                  <a:pt x="126" y="99"/>
                  <a:pt x="126" y="99"/>
                </a:cubicBezTo>
                <a:cubicBezTo>
                  <a:pt x="110" y="99"/>
                  <a:pt x="110" y="99"/>
                  <a:pt x="110" y="99"/>
                </a:cubicBezTo>
                <a:cubicBezTo>
                  <a:pt x="107" y="99"/>
                  <a:pt x="104" y="101"/>
                  <a:pt x="104" y="105"/>
                </a:cubicBezTo>
                <a:cubicBezTo>
                  <a:pt x="104" y="108"/>
                  <a:pt x="107" y="111"/>
                  <a:pt x="110" y="111"/>
                </a:cubicBezTo>
                <a:cubicBezTo>
                  <a:pt x="132" y="111"/>
                  <a:pt x="132" y="111"/>
                  <a:pt x="132" y="111"/>
                </a:cubicBezTo>
                <a:cubicBezTo>
                  <a:pt x="162" y="111"/>
                  <a:pt x="162" y="111"/>
                  <a:pt x="162" y="111"/>
                </a:cubicBezTo>
                <a:cubicBezTo>
                  <a:pt x="183" y="111"/>
                  <a:pt x="183" y="111"/>
                  <a:pt x="183" y="111"/>
                </a:cubicBezTo>
                <a:cubicBezTo>
                  <a:pt x="186" y="111"/>
                  <a:pt x="189" y="108"/>
                  <a:pt x="189" y="105"/>
                </a:cubicBezTo>
                <a:cubicBezTo>
                  <a:pt x="189" y="101"/>
                  <a:pt x="186" y="99"/>
                  <a:pt x="183" y="99"/>
                </a:cubicBezTo>
                <a:cubicBezTo>
                  <a:pt x="168" y="99"/>
                  <a:pt x="168" y="99"/>
                  <a:pt x="168" y="99"/>
                </a:cubicBezTo>
                <a:cubicBezTo>
                  <a:pt x="168" y="90"/>
                  <a:pt x="168" y="90"/>
                  <a:pt x="168" y="90"/>
                </a:cubicBezTo>
                <a:cubicBezTo>
                  <a:pt x="179" y="90"/>
                  <a:pt x="179" y="90"/>
                  <a:pt x="179" y="90"/>
                </a:cubicBezTo>
                <a:cubicBezTo>
                  <a:pt x="187" y="90"/>
                  <a:pt x="194" y="84"/>
                  <a:pt x="194" y="75"/>
                </a:cubicBezTo>
                <a:cubicBezTo>
                  <a:pt x="194" y="65"/>
                  <a:pt x="194" y="65"/>
                  <a:pt x="194" y="65"/>
                </a:cubicBezTo>
                <a:cubicBezTo>
                  <a:pt x="194" y="38"/>
                  <a:pt x="172" y="17"/>
                  <a:pt x="145" y="17"/>
                </a:cubicBezTo>
                <a:close/>
                <a:moveTo>
                  <a:pt x="156" y="99"/>
                </a:moveTo>
                <a:cubicBezTo>
                  <a:pt x="138" y="99"/>
                  <a:pt x="138" y="99"/>
                  <a:pt x="138" y="99"/>
                </a:cubicBezTo>
                <a:cubicBezTo>
                  <a:pt x="138" y="90"/>
                  <a:pt x="138" y="90"/>
                  <a:pt x="138" y="90"/>
                </a:cubicBezTo>
                <a:cubicBezTo>
                  <a:pt x="156" y="90"/>
                  <a:pt x="156" y="90"/>
                  <a:pt x="156" y="90"/>
                </a:cubicBezTo>
                <a:lnTo>
                  <a:pt x="156" y="99"/>
                </a:lnTo>
                <a:close/>
                <a:moveTo>
                  <a:pt x="29" y="49"/>
                </a:moveTo>
                <a:cubicBezTo>
                  <a:pt x="20" y="49"/>
                  <a:pt x="12" y="41"/>
                  <a:pt x="12" y="32"/>
                </a:cubicBezTo>
                <a:cubicBezTo>
                  <a:pt x="12" y="22"/>
                  <a:pt x="20" y="14"/>
                  <a:pt x="29" y="14"/>
                </a:cubicBezTo>
                <a:cubicBezTo>
                  <a:pt x="33" y="14"/>
                  <a:pt x="36" y="15"/>
                  <a:pt x="39" y="17"/>
                </a:cubicBezTo>
                <a:cubicBezTo>
                  <a:pt x="36" y="17"/>
                  <a:pt x="36" y="17"/>
                  <a:pt x="36" y="17"/>
                </a:cubicBezTo>
                <a:cubicBezTo>
                  <a:pt x="30" y="17"/>
                  <a:pt x="25" y="22"/>
                  <a:pt x="25" y="28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40"/>
                  <a:pt x="30" y="46"/>
                  <a:pt x="37" y="48"/>
                </a:cubicBezTo>
                <a:cubicBezTo>
                  <a:pt x="35" y="49"/>
                  <a:pt x="32" y="49"/>
                  <a:pt x="29" y="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" name="Title 1"/>
          <p:cNvSpPr txBox="1"/>
          <p:nvPr/>
        </p:nvSpPr>
        <p:spPr>
          <a:xfrm>
            <a:off x="795318" y="967905"/>
            <a:ext cx="3239150" cy="517237"/>
          </a:xfrm>
          <a:prstGeom prst="rect">
            <a:avLst/>
          </a:prstGeom>
        </p:spPr>
        <p:txBody>
          <a:bodyPr vert="horz" lIns="68580" tIns="34290" rIns="68580" bIns="34290" rtlCol="0" anchor="t">
            <a:normAutofit/>
          </a:bodyPr>
          <a:lstStyle>
            <a:lvl1pPr algn="ctr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500" b="1" kern="1200" cap="none" baseline="0">
                <a:solidFill>
                  <a:schemeClr val="tx2"/>
                </a:solidFill>
                <a:latin typeface="Roboto"/>
                <a:ea typeface="Roboto" pitchFamily="2" charset="0"/>
                <a:cs typeface="+mj-cs"/>
              </a:defRPr>
            </a:lvl1pPr>
          </a:lstStyle>
          <a:p>
            <a:pPr algn="l" defTabSz="685800">
              <a:defRPr/>
            </a:pPr>
            <a:r>
              <a:rPr lang="en-US" sz="2625" dirty="0">
                <a:solidFill>
                  <a:srgbClr val="445469"/>
                </a:solidFill>
              </a:rPr>
              <a:t>30 food.</a:t>
            </a:r>
            <a:endParaRPr lang="en-AU" sz="2625" dirty="0">
              <a:solidFill>
                <a:srgbClr val="445469"/>
              </a:solidFill>
            </a:endParaRPr>
          </a:p>
        </p:txBody>
      </p:sp>
      <p:sp>
        <p:nvSpPr>
          <p:cNvPr id="299" name="Title 1"/>
          <p:cNvSpPr txBox="1"/>
          <p:nvPr/>
        </p:nvSpPr>
        <p:spPr>
          <a:xfrm>
            <a:off x="5114587" y="958903"/>
            <a:ext cx="3239150" cy="517237"/>
          </a:xfrm>
          <a:prstGeom prst="rect">
            <a:avLst/>
          </a:prstGeom>
        </p:spPr>
        <p:txBody>
          <a:bodyPr vert="horz" lIns="68580" tIns="34290" rIns="68580" bIns="34290" rtlCol="0" anchor="t">
            <a:normAutofit/>
          </a:bodyPr>
          <a:lstStyle>
            <a:lvl1pPr algn="ctr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500" b="1" kern="1200" cap="none" baseline="0">
                <a:solidFill>
                  <a:schemeClr val="tx2"/>
                </a:solidFill>
                <a:latin typeface="Roboto"/>
                <a:ea typeface="Roboto" pitchFamily="2" charset="0"/>
                <a:cs typeface="+mj-cs"/>
              </a:defRPr>
            </a:lvl1pPr>
          </a:lstStyle>
          <a:p>
            <a:pPr algn="l" defTabSz="685800">
              <a:defRPr/>
            </a:pPr>
            <a:r>
              <a:rPr lang="en-US" sz="2625" dirty="0">
                <a:solidFill>
                  <a:srgbClr val="445469"/>
                </a:solidFill>
              </a:rPr>
              <a:t>30 drink.</a:t>
            </a:r>
            <a:endParaRPr lang="en-AU" sz="2625" dirty="0">
              <a:solidFill>
                <a:srgbClr val="445469"/>
              </a:solidFill>
            </a:endParaRPr>
          </a:p>
        </p:txBody>
      </p:sp>
      <p:sp>
        <p:nvSpPr>
          <p:cNvPr id="1696" name="Freeform 6"/>
          <p:cNvSpPr>
            <a:spLocks noEditPoints="1"/>
          </p:cNvSpPr>
          <p:nvPr/>
        </p:nvSpPr>
        <p:spPr bwMode="auto">
          <a:xfrm>
            <a:off x="3070700" y="3223487"/>
            <a:ext cx="245940" cy="290025"/>
          </a:xfrm>
          <a:custGeom>
            <a:avLst/>
            <a:gdLst>
              <a:gd name="T0" fmla="*/ 88 w 118"/>
              <a:gd name="T1" fmla="*/ 21 h 139"/>
              <a:gd name="T2" fmla="*/ 87 w 118"/>
              <a:gd name="T3" fmla="*/ 21 h 139"/>
              <a:gd name="T4" fmla="*/ 59 w 118"/>
              <a:gd name="T5" fmla="*/ 0 h 139"/>
              <a:gd name="T6" fmla="*/ 31 w 118"/>
              <a:gd name="T7" fmla="*/ 21 h 139"/>
              <a:gd name="T8" fmla="*/ 30 w 118"/>
              <a:gd name="T9" fmla="*/ 21 h 139"/>
              <a:gd name="T10" fmla="*/ 0 w 118"/>
              <a:gd name="T11" fmla="*/ 50 h 139"/>
              <a:gd name="T12" fmla="*/ 13 w 118"/>
              <a:gd name="T13" fmla="*/ 74 h 139"/>
              <a:gd name="T14" fmla="*/ 17 w 118"/>
              <a:gd name="T15" fmla="*/ 139 h 139"/>
              <a:gd name="T16" fmla="*/ 101 w 118"/>
              <a:gd name="T17" fmla="*/ 139 h 139"/>
              <a:gd name="T18" fmla="*/ 105 w 118"/>
              <a:gd name="T19" fmla="*/ 74 h 139"/>
              <a:gd name="T20" fmla="*/ 118 w 118"/>
              <a:gd name="T21" fmla="*/ 50 h 139"/>
              <a:gd name="T22" fmla="*/ 88 w 118"/>
              <a:gd name="T23" fmla="*/ 21 h 139"/>
              <a:gd name="T24" fmla="*/ 43 w 118"/>
              <a:gd name="T25" fmla="*/ 131 h 139"/>
              <a:gd name="T26" fmla="*/ 30 w 118"/>
              <a:gd name="T27" fmla="*/ 131 h 139"/>
              <a:gd name="T28" fmla="*/ 30 w 118"/>
              <a:gd name="T29" fmla="*/ 82 h 139"/>
              <a:gd name="T30" fmla="*/ 43 w 118"/>
              <a:gd name="T31" fmla="*/ 82 h 139"/>
              <a:gd name="T32" fmla="*/ 43 w 118"/>
              <a:gd name="T33" fmla="*/ 131 h 139"/>
              <a:gd name="T34" fmla="*/ 68 w 118"/>
              <a:gd name="T35" fmla="*/ 131 h 139"/>
              <a:gd name="T36" fmla="*/ 56 w 118"/>
              <a:gd name="T37" fmla="*/ 131 h 139"/>
              <a:gd name="T38" fmla="*/ 56 w 118"/>
              <a:gd name="T39" fmla="*/ 82 h 139"/>
              <a:gd name="T40" fmla="*/ 68 w 118"/>
              <a:gd name="T41" fmla="*/ 82 h 139"/>
              <a:gd name="T42" fmla="*/ 68 w 118"/>
              <a:gd name="T43" fmla="*/ 131 h 139"/>
              <a:gd name="T44" fmla="*/ 90 w 118"/>
              <a:gd name="T45" fmla="*/ 131 h 139"/>
              <a:gd name="T46" fmla="*/ 78 w 118"/>
              <a:gd name="T47" fmla="*/ 131 h 139"/>
              <a:gd name="T48" fmla="*/ 78 w 118"/>
              <a:gd name="T49" fmla="*/ 82 h 139"/>
              <a:gd name="T50" fmla="*/ 90 w 118"/>
              <a:gd name="T51" fmla="*/ 82 h 139"/>
              <a:gd name="T52" fmla="*/ 90 w 118"/>
              <a:gd name="T53" fmla="*/ 131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8" h="139">
                <a:moveTo>
                  <a:pt x="88" y="21"/>
                </a:moveTo>
                <a:cubicBezTo>
                  <a:pt x="88" y="21"/>
                  <a:pt x="87" y="21"/>
                  <a:pt x="87" y="21"/>
                </a:cubicBezTo>
                <a:cubicBezTo>
                  <a:pt x="83" y="8"/>
                  <a:pt x="72" y="0"/>
                  <a:pt x="59" y="0"/>
                </a:cubicBezTo>
                <a:cubicBezTo>
                  <a:pt x="46" y="0"/>
                  <a:pt x="34" y="8"/>
                  <a:pt x="31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13" y="21"/>
                  <a:pt x="0" y="34"/>
                  <a:pt x="0" y="50"/>
                </a:cubicBezTo>
                <a:cubicBezTo>
                  <a:pt x="0" y="60"/>
                  <a:pt x="5" y="69"/>
                  <a:pt x="13" y="74"/>
                </a:cubicBezTo>
                <a:cubicBezTo>
                  <a:pt x="17" y="139"/>
                  <a:pt x="17" y="139"/>
                  <a:pt x="17" y="139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105" y="74"/>
                  <a:pt x="105" y="74"/>
                  <a:pt x="105" y="74"/>
                </a:cubicBezTo>
                <a:cubicBezTo>
                  <a:pt x="113" y="69"/>
                  <a:pt x="118" y="60"/>
                  <a:pt x="118" y="50"/>
                </a:cubicBezTo>
                <a:cubicBezTo>
                  <a:pt x="118" y="34"/>
                  <a:pt x="104" y="21"/>
                  <a:pt x="88" y="21"/>
                </a:cubicBezTo>
                <a:close/>
                <a:moveTo>
                  <a:pt x="43" y="131"/>
                </a:moveTo>
                <a:cubicBezTo>
                  <a:pt x="30" y="131"/>
                  <a:pt x="30" y="131"/>
                  <a:pt x="30" y="131"/>
                </a:cubicBezTo>
                <a:cubicBezTo>
                  <a:pt x="30" y="82"/>
                  <a:pt x="30" y="82"/>
                  <a:pt x="30" y="82"/>
                </a:cubicBezTo>
                <a:cubicBezTo>
                  <a:pt x="43" y="82"/>
                  <a:pt x="43" y="82"/>
                  <a:pt x="43" y="82"/>
                </a:cubicBezTo>
                <a:lnTo>
                  <a:pt x="43" y="131"/>
                </a:lnTo>
                <a:close/>
                <a:moveTo>
                  <a:pt x="68" y="131"/>
                </a:moveTo>
                <a:cubicBezTo>
                  <a:pt x="56" y="131"/>
                  <a:pt x="56" y="131"/>
                  <a:pt x="56" y="131"/>
                </a:cubicBezTo>
                <a:cubicBezTo>
                  <a:pt x="56" y="82"/>
                  <a:pt x="56" y="82"/>
                  <a:pt x="56" y="82"/>
                </a:cubicBezTo>
                <a:cubicBezTo>
                  <a:pt x="68" y="82"/>
                  <a:pt x="68" y="82"/>
                  <a:pt x="68" y="82"/>
                </a:cubicBezTo>
                <a:lnTo>
                  <a:pt x="68" y="131"/>
                </a:lnTo>
                <a:close/>
                <a:moveTo>
                  <a:pt x="90" y="131"/>
                </a:moveTo>
                <a:cubicBezTo>
                  <a:pt x="78" y="131"/>
                  <a:pt x="78" y="131"/>
                  <a:pt x="78" y="131"/>
                </a:cubicBezTo>
                <a:cubicBezTo>
                  <a:pt x="78" y="82"/>
                  <a:pt x="78" y="82"/>
                  <a:pt x="78" y="82"/>
                </a:cubicBezTo>
                <a:cubicBezTo>
                  <a:pt x="90" y="82"/>
                  <a:pt x="90" y="82"/>
                  <a:pt x="90" y="82"/>
                </a:cubicBezTo>
                <a:lnTo>
                  <a:pt x="90" y="1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926" name="Group 1925"/>
          <p:cNvGrpSpPr/>
          <p:nvPr/>
        </p:nvGrpSpPr>
        <p:grpSpPr>
          <a:xfrm>
            <a:off x="2573778" y="2625756"/>
            <a:ext cx="240457" cy="375451"/>
            <a:chOff x="-242020" y="2200275"/>
            <a:chExt cx="180975" cy="282576"/>
          </a:xfrm>
          <a:solidFill>
            <a:schemeClr val="accent1"/>
          </a:solidFill>
        </p:grpSpPr>
        <p:sp>
          <p:nvSpPr>
            <p:cNvPr id="1871" name="Freeform 181"/>
            <p:cNvSpPr/>
            <p:nvPr/>
          </p:nvSpPr>
          <p:spPr bwMode="auto">
            <a:xfrm>
              <a:off x="-242020" y="2255838"/>
              <a:ext cx="180975" cy="227013"/>
            </a:xfrm>
            <a:custGeom>
              <a:avLst/>
              <a:gdLst>
                <a:gd name="T0" fmla="*/ 104 w 127"/>
                <a:gd name="T1" fmla="*/ 53 h 159"/>
                <a:gd name="T2" fmla="*/ 105 w 127"/>
                <a:gd name="T3" fmla="*/ 45 h 159"/>
                <a:gd name="T4" fmla="*/ 64 w 127"/>
                <a:gd name="T5" fmla="*/ 0 h 159"/>
                <a:gd name="T6" fmla="*/ 23 w 127"/>
                <a:gd name="T7" fmla="*/ 45 h 159"/>
                <a:gd name="T8" fmla="*/ 23 w 127"/>
                <a:gd name="T9" fmla="*/ 53 h 159"/>
                <a:gd name="T10" fmla="*/ 0 w 127"/>
                <a:gd name="T11" fmla="*/ 99 h 159"/>
                <a:gd name="T12" fmla="*/ 64 w 127"/>
                <a:gd name="T13" fmla="*/ 159 h 159"/>
                <a:gd name="T14" fmla="*/ 127 w 127"/>
                <a:gd name="T15" fmla="*/ 99 h 159"/>
                <a:gd name="T16" fmla="*/ 104 w 127"/>
                <a:gd name="T17" fmla="*/ 5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159">
                  <a:moveTo>
                    <a:pt x="104" y="53"/>
                  </a:moveTo>
                  <a:cubicBezTo>
                    <a:pt x="105" y="50"/>
                    <a:pt x="105" y="47"/>
                    <a:pt x="105" y="45"/>
                  </a:cubicBezTo>
                  <a:cubicBezTo>
                    <a:pt x="105" y="20"/>
                    <a:pt x="86" y="0"/>
                    <a:pt x="64" y="0"/>
                  </a:cubicBezTo>
                  <a:cubicBezTo>
                    <a:pt x="41" y="0"/>
                    <a:pt x="23" y="20"/>
                    <a:pt x="23" y="45"/>
                  </a:cubicBezTo>
                  <a:cubicBezTo>
                    <a:pt x="23" y="47"/>
                    <a:pt x="23" y="50"/>
                    <a:pt x="23" y="53"/>
                  </a:cubicBezTo>
                  <a:cubicBezTo>
                    <a:pt x="9" y="64"/>
                    <a:pt x="0" y="80"/>
                    <a:pt x="0" y="99"/>
                  </a:cubicBezTo>
                  <a:cubicBezTo>
                    <a:pt x="0" y="132"/>
                    <a:pt x="29" y="159"/>
                    <a:pt x="64" y="159"/>
                  </a:cubicBezTo>
                  <a:cubicBezTo>
                    <a:pt x="99" y="159"/>
                    <a:pt x="127" y="132"/>
                    <a:pt x="127" y="99"/>
                  </a:cubicBezTo>
                  <a:cubicBezTo>
                    <a:pt x="127" y="80"/>
                    <a:pt x="118" y="64"/>
                    <a:pt x="104" y="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72" name="Freeform 182"/>
            <p:cNvSpPr/>
            <p:nvPr/>
          </p:nvSpPr>
          <p:spPr bwMode="auto">
            <a:xfrm>
              <a:off x="-191220" y="2200275"/>
              <a:ext cx="52388" cy="66675"/>
            </a:xfrm>
            <a:custGeom>
              <a:avLst/>
              <a:gdLst>
                <a:gd name="T0" fmla="*/ 29 w 37"/>
                <a:gd name="T1" fmla="*/ 47 h 47"/>
                <a:gd name="T2" fmla="*/ 18 w 37"/>
                <a:gd name="T3" fmla="*/ 35 h 47"/>
                <a:gd name="T4" fmla="*/ 12 w 37"/>
                <a:gd name="T5" fmla="*/ 27 h 47"/>
                <a:gd name="T6" fmla="*/ 7 w 37"/>
                <a:gd name="T7" fmla="*/ 18 h 47"/>
                <a:gd name="T8" fmla="*/ 0 w 37"/>
                <a:gd name="T9" fmla="*/ 5 h 47"/>
                <a:gd name="T10" fmla="*/ 18 w 37"/>
                <a:gd name="T11" fmla="*/ 2 h 47"/>
                <a:gd name="T12" fmla="*/ 33 w 37"/>
                <a:gd name="T13" fmla="*/ 14 h 47"/>
                <a:gd name="T14" fmla="*/ 37 w 37"/>
                <a:gd name="T15" fmla="*/ 31 h 47"/>
                <a:gd name="T16" fmla="*/ 29 w 37"/>
                <a:gd name="T1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7">
                  <a:moveTo>
                    <a:pt x="29" y="47"/>
                  </a:moveTo>
                  <a:cubicBezTo>
                    <a:pt x="24" y="42"/>
                    <a:pt x="21" y="38"/>
                    <a:pt x="18" y="35"/>
                  </a:cubicBezTo>
                  <a:cubicBezTo>
                    <a:pt x="15" y="32"/>
                    <a:pt x="13" y="29"/>
                    <a:pt x="12" y="27"/>
                  </a:cubicBezTo>
                  <a:cubicBezTo>
                    <a:pt x="10" y="24"/>
                    <a:pt x="9" y="21"/>
                    <a:pt x="7" y="18"/>
                  </a:cubicBezTo>
                  <a:cubicBezTo>
                    <a:pt x="6" y="15"/>
                    <a:pt x="3" y="11"/>
                    <a:pt x="0" y="5"/>
                  </a:cubicBezTo>
                  <a:cubicBezTo>
                    <a:pt x="6" y="1"/>
                    <a:pt x="12" y="0"/>
                    <a:pt x="18" y="2"/>
                  </a:cubicBezTo>
                  <a:cubicBezTo>
                    <a:pt x="24" y="4"/>
                    <a:pt x="29" y="8"/>
                    <a:pt x="33" y="14"/>
                  </a:cubicBezTo>
                  <a:cubicBezTo>
                    <a:pt x="36" y="19"/>
                    <a:pt x="37" y="25"/>
                    <a:pt x="37" y="31"/>
                  </a:cubicBezTo>
                  <a:cubicBezTo>
                    <a:pt x="36" y="37"/>
                    <a:pt x="34" y="42"/>
                    <a:pt x="29" y="4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73" name="Freeform 183"/>
            <p:cNvSpPr/>
            <p:nvPr/>
          </p:nvSpPr>
          <p:spPr bwMode="auto">
            <a:xfrm>
              <a:off x="-142007" y="2228850"/>
              <a:ext cx="44450" cy="23813"/>
            </a:xfrm>
            <a:custGeom>
              <a:avLst/>
              <a:gdLst>
                <a:gd name="T0" fmla="*/ 0 w 31"/>
                <a:gd name="T1" fmla="*/ 16 h 17"/>
                <a:gd name="T2" fmla="*/ 5 w 31"/>
                <a:gd name="T3" fmla="*/ 6 h 17"/>
                <a:gd name="T4" fmla="*/ 12 w 31"/>
                <a:gd name="T5" fmla="*/ 1 h 17"/>
                <a:gd name="T6" fmla="*/ 22 w 31"/>
                <a:gd name="T7" fmla="*/ 0 h 17"/>
                <a:gd name="T8" fmla="*/ 31 w 31"/>
                <a:gd name="T9" fmla="*/ 6 h 17"/>
                <a:gd name="T10" fmla="*/ 24 w 31"/>
                <a:gd name="T11" fmla="*/ 13 h 17"/>
                <a:gd name="T12" fmla="*/ 18 w 31"/>
                <a:gd name="T13" fmla="*/ 16 h 17"/>
                <a:gd name="T14" fmla="*/ 10 w 31"/>
                <a:gd name="T15" fmla="*/ 17 h 17"/>
                <a:gd name="T16" fmla="*/ 0 w 31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7">
                  <a:moveTo>
                    <a:pt x="0" y="16"/>
                  </a:moveTo>
                  <a:cubicBezTo>
                    <a:pt x="1" y="12"/>
                    <a:pt x="3" y="8"/>
                    <a:pt x="5" y="6"/>
                  </a:cubicBezTo>
                  <a:cubicBezTo>
                    <a:pt x="7" y="4"/>
                    <a:pt x="9" y="2"/>
                    <a:pt x="12" y="1"/>
                  </a:cubicBezTo>
                  <a:cubicBezTo>
                    <a:pt x="15" y="0"/>
                    <a:pt x="19" y="0"/>
                    <a:pt x="22" y="0"/>
                  </a:cubicBezTo>
                  <a:cubicBezTo>
                    <a:pt x="25" y="1"/>
                    <a:pt x="28" y="3"/>
                    <a:pt x="31" y="6"/>
                  </a:cubicBezTo>
                  <a:cubicBezTo>
                    <a:pt x="28" y="9"/>
                    <a:pt x="26" y="11"/>
                    <a:pt x="24" y="13"/>
                  </a:cubicBezTo>
                  <a:cubicBezTo>
                    <a:pt x="22" y="15"/>
                    <a:pt x="20" y="16"/>
                    <a:pt x="18" y="16"/>
                  </a:cubicBezTo>
                  <a:cubicBezTo>
                    <a:pt x="15" y="17"/>
                    <a:pt x="13" y="17"/>
                    <a:pt x="10" y="17"/>
                  </a:cubicBezTo>
                  <a:cubicBezTo>
                    <a:pt x="8" y="17"/>
                    <a:pt x="5" y="17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24" name="Group 1923"/>
          <p:cNvGrpSpPr/>
          <p:nvPr/>
        </p:nvGrpSpPr>
        <p:grpSpPr>
          <a:xfrm>
            <a:off x="914794" y="1593416"/>
            <a:ext cx="287705" cy="350348"/>
            <a:chOff x="856531" y="2232026"/>
            <a:chExt cx="196850" cy="239712"/>
          </a:xfrm>
          <a:solidFill>
            <a:schemeClr val="accent1"/>
          </a:solidFill>
        </p:grpSpPr>
        <p:sp>
          <p:nvSpPr>
            <p:cNvPr id="1510" name="Freeform 221"/>
            <p:cNvSpPr>
              <a:spLocks noEditPoints="1"/>
            </p:cNvSpPr>
            <p:nvPr/>
          </p:nvSpPr>
          <p:spPr bwMode="auto">
            <a:xfrm>
              <a:off x="856531" y="2274888"/>
              <a:ext cx="196850" cy="196850"/>
            </a:xfrm>
            <a:custGeom>
              <a:avLst/>
              <a:gdLst>
                <a:gd name="T0" fmla="*/ 123 w 137"/>
                <a:gd name="T1" fmla="*/ 14 h 138"/>
                <a:gd name="T2" fmla="*/ 69 w 137"/>
                <a:gd name="T3" fmla="*/ 14 h 138"/>
                <a:gd name="T4" fmla="*/ 14 w 137"/>
                <a:gd name="T5" fmla="*/ 14 h 138"/>
                <a:gd name="T6" fmla="*/ 14 w 137"/>
                <a:gd name="T7" fmla="*/ 48 h 138"/>
                <a:gd name="T8" fmla="*/ 32 w 137"/>
                <a:gd name="T9" fmla="*/ 69 h 138"/>
                <a:gd name="T10" fmla="*/ 41 w 137"/>
                <a:gd name="T11" fmla="*/ 102 h 138"/>
                <a:gd name="T12" fmla="*/ 69 w 137"/>
                <a:gd name="T13" fmla="*/ 138 h 138"/>
                <a:gd name="T14" fmla="*/ 96 w 137"/>
                <a:gd name="T15" fmla="*/ 102 h 138"/>
                <a:gd name="T16" fmla="*/ 106 w 137"/>
                <a:gd name="T17" fmla="*/ 69 h 138"/>
                <a:gd name="T18" fmla="*/ 123 w 137"/>
                <a:gd name="T19" fmla="*/ 48 h 138"/>
                <a:gd name="T20" fmla="*/ 116 w 137"/>
                <a:gd name="T21" fmla="*/ 16 h 138"/>
                <a:gd name="T22" fmla="*/ 100 w 137"/>
                <a:gd name="T23" fmla="*/ 17 h 138"/>
                <a:gd name="T24" fmla="*/ 112 w 137"/>
                <a:gd name="T25" fmla="*/ 37 h 138"/>
                <a:gd name="T26" fmla="*/ 96 w 137"/>
                <a:gd name="T27" fmla="*/ 38 h 138"/>
                <a:gd name="T28" fmla="*/ 89 w 137"/>
                <a:gd name="T29" fmla="*/ 17 h 138"/>
                <a:gd name="T30" fmla="*/ 73 w 137"/>
                <a:gd name="T31" fmla="*/ 18 h 138"/>
                <a:gd name="T32" fmla="*/ 89 w 137"/>
                <a:gd name="T33" fmla="*/ 37 h 138"/>
                <a:gd name="T34" fmla="*/ 73 w 137"/>
                <a:gd name="T35" fmla="*/ 38 h 138"/>
                <a:gd name="T36" fmla="*/ 85 w 137"/>
                <a:gd name="T37" fmla="*/ 58 h 138"/>
                <a:gd name="T38" fmla="*/ 69 w 137"/>
                <a:gd name="T39" fmla="*/ 59 h 138"/>
                <a:gd name="T40" fmla="*/ 78 w 137"/>
                <a:gd name="T41" fmla="*/ 80 h 138"/>
                <a:gd name="T42" fmla="*/ 62 w 137"/>
                <a:gd name="T43" fmla="*/ 80 h 138"/>
                <a:gd name="T44" fmla="*/ 55 w 137"/>
                <a:gd name="T45" fmla="*/ 19 h 138"/>
                <a:gd name="T46" fmla="*/ 55 w 137"/>
                <a:gd name="T47" fmla="*/ 23 h 138"/>
                <a:gd name="T48" fmla="*/ 57 w 137"/>
                <a:gd name="T49" fmla="*/ 45 h 138"/>
                <a:gd name="T50" fmla="*/ 64 w 137"/>
                <a:gd name="T51" fmla="*/ 37 h 138"/>
                <a:gd name="T52" fmla="*/ 61 w 137"/>
                <a:gd name="T53" fmla="*/ 58 h 138"/>
                <a:gd name="T54" fmla="*/ 45 w 137"/>
                <a:gd name="T55" fmla="*/ 59 h 138"/>
                <a:gd name="T56" fmla="*/ 34 w 137"/>
                <a:gd name="T57" fmla="*/ 45 h 138"/>
                <a:gd name="T58" fmla="*/ 34 w 137"/>
                <a:gd name="T59" fmla="*/ 41 h 138"/>
                <a:gd name="T60" fmla="*/ 34 w 137"/>
                <a:gd name="T61" fmla="*/ 16 h 138"/>
                <a:gd name="T62" fmla="*/ 18 w 137"/>
                <a:gd name="T63" fmla="*/ 17 h 138"/>
                <a:gd name="T64" fmla="*/ 4 w 137"/>
                <a:gd name="T65" fmla="*/ 37 h 138"/>
                <a:gd name="T66" fmla="*/ 21 w 137"/>
                <a:gd name="T67" fmla="*/ 36 h 138"/>
                <a:gd name="T68" fmla="*/ 20 w 137"/>
                <a:gd name="T69" fmla="*/ 58 h 138"/>
                <a:gd name="T70" fmla="*/ 37 w 137"/>
                <a:gd name="T71" fmla="*/ 58 h 138"/>
                <a:gd name="T72" fmla="*/ 35 w 137"/>
                <a:gd name="T73" fmla="*/ 80 h 138"/>
                <a:gd name="T74" fmla="*/ 53 w 137"/>
                <a:gd name="T75" fmla="*/ 80 h 138"/>
                <a:gd name="T76" fmla="*/ 51 w 137"/>
                <a:gd name="T77" fmla="*/ 103 h 138"/>
                <a:gd name="T78" fmla="*/ 59 w 137"/>
                <a:gd name="T79" fmla="*/ 110 h 138"/>
                <a:gd name="T80" fmla="*/ 62 w 137"/>
                <a:gd name="T81" fmla="*/ 126 h 138"/>
                <a:gd name="T82" fmla="*/ 70 w 137"/>
                <a:gd name="T83" fmla="*/ 133 h 138"/>
                <a:gd name="T84" fmla="*/ 72 w 137"/>
                <a:gd name="T85" fmla="*/ 103 h 138"/>
                <a:gd name="T86" fmla="*/ 80 w 137"/>
                <a:gd name="T87" fmla="*/ 110 h 138"/>
                <a:gd name="T88" fmla="*/ 89 w 137"/>
                <a:gd name="T89" fmla="*/ 80 h 138"/>
                <a:gd name="T90" fmla="*/ 96 w 137"/>
                <a:gd name="T91" fmla="*/ 87 h 138"/>
                <a:gd name="T92" fmla="*/ 101 w 137"/>
                <a:gd name="T93" fmla="*/ 58 h 138"/>
                <a:gd name="T94" fmla="*/ 109 w 137"/>
                <a:gd name="T95" fmla="*/ 65 h 138"/>
                <a:gd name="T96" fmla="*/ 132 w 137"/>
                <a:gd name="T97" fmla="*/ 36 h 138"/>
                <a:gd name="T98" fmla="*/ 116 w 137"/>
                <a:gd name="T99" fmla="*/ 3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7" h="138">
                  <a:moveTo>
                    <a:pt x="137" y="34"/>
                  </a:moveTo>
                  <a:cubicBezTo>
                    <a:pt x="137" y="27"/>
                    <a:pt x="131" y="20"/>
                    <a:pt x="123" y="20"/>
                  </a:cubicBezTo>
                  <a:cubicBezTo>
                    <a:pt x="123" y="20"/>
                    <a:pt x="122" y="21"/>
                    <a:pt x="121" y="21"/>
                  </a:cubicBezTo>
                  <a:cubicBezTo>
                    <a:pt x="123" y="19"/>
                    <a:pt x="123" y="16"/>
                    <a:pt x="123" y="14"/>
                  </a:cubicBezTo>
                  <a:cubicBezTo>
                    <a:pt x="123" y="6"/>
                    <a:pt x="117" y="0"/>
                    <a:pt x="110" y="0"/>
                  </a:cubicBezTo>
                  <a:cubicBezTo>
                    <a:pt x="102" y="0"/>
                    <a:pt x="96" y="6"/>
                    <a:pt x="96" y="13"/>
                  </a:cubicBezTo>
                  <a:cubicBezTo>
                    <a:pt x="96" y="6"/>
                    <a:pt x="90" y="0"/>
                    <a:pt x="82" y="0"/>
                  </a:cubicBezTo>
                  <a:cubicBezTo>
                    <a:pt x="75" y="0"/>
                    <a:pt x="69" y="6"/>
                    <a:pt x="69" y="14"/>
                  </a:cubicBezTo>
                  <a:cubicBezTo>
                    <a:pt x="69" y="6"/>
                    <a:pt x="62" y="0"/>
                    <a:pt x="55" y="0"/>
                  </a:cubicBezTo>
                  <a:cubicBezTo>
                    <a:pt x="47" y="0"/>
                    <a:pt x="41" y="6"/>
                    <a:pt x="41" y="14"/>
                  </a:cubicBezTo>
                  <a:cubicBezTo>
                    <a:pt x="41" y="6"/>
                    <a:pt x="35" y="0"/>
                    <a:pt x="27" y="0"/>
                  </a:cubicBezTo>
                  <a:cubicBezTo>
                    <a:pt x="20" y="0"/>
                    <a:pt x="14" y="6"/>
                    <a:pt x="14" y="14"/>
                  </a:cubicBezTo>
                  <a:cubicBezTo>
                    <a:pt x="14" y="16"/>
                    <a:pt x="15" y="19"/>
                    <a:pt x="16" y="21"/>
                  </a:cubicBezTo>
                  <a:cubicBezTo>
                    <a:pt x="15" y="21"/>
                    <a:pt x="15" y="20"/>
                    <a:pt x="14" y="20"/>
                  </a:cubicBezTo>
                  <a:cubicBezTo>
                    <a:pt x="6" y="20"/>
                    <a:pt x="0" y="27"/>
                    <a:pt x="0" y="34"/>
                  </a:cubicBezTo>
                  <a:cubicBezTo>
                    <a:pt x="0" y="42"/>
                    <a:pt x="6" y="48"/>
                    <a:pt x="14" y="48"/>
                  </a:cubicBezTo>
                  <a:cubicBezTo>
                    <a:pt x="15" y="48"/>
                    <a:pt x="16" y="48"/>
                    <a:pt x="17" y="47"/>
                  </a:cubicBezTo>
                  <a:cubicBezTo>
                    <a:pt x="15" y="50"/>
                    <a:pt x="14" y="53"/>
                    <a:pt x="14" y="56"/>
                  </a:cubicBezTo>
                  <a:cubicBezTo>
                    <a:pt x="14" y="64"/>
                    <a:pt x="20" y="70"/>
                    <a:pt x="28" y="70"/>
                  </a:cubicBezTo>
                  <a:cubicBezTo>
                    <a:pt x="29" y="70"/>
                    <a:pt x="30" y="70"/>
                    <a:pt x="32" y="69"/>
                  </a:cubicBezTo>
                  <a:cubicBezTo>
                    <a:pt x="29" y="72"/>
                    <a:pt x="28" y="75"/>
                    <a:pt x="28" y="79"/>
                  </a:cubicBezTo>
                  <a:cubicBezTo>
                    <a:pt x="28" y="86"/>
                    <a:pt x="34" y="92"/>
                    <a:pt x="41" y="92"/>
                  </a:cubicBezTo>
                  <a:cubicBezTo>
                    <a:pt x="43" y="92"/>
                    <a:pt x="45" y="92"/>
                    <a:pt x="46" y="91"/>
                  </a:cubicBezTo>
                  <a:cubicBezTo>
                    <a:pt x="43" y="94"/>
                    <a:pt x="41" y="98"/>
                    <a:pt x="41" y="102"/>
                  </a:cubicBezTo>
                  <a:cubicBezTo>
                    <a:pt x="41" y="110"/>
                    <a:pt x="47" y="116"/>
                    <a:pt x="55" y="116"/>
                  </a:cubicBezTo>
                  <a:cubicBezTo>
                    <a:pt x="56" y="116"/>
                    <a:pt x="58" y="115"/>
                    <a:pt x="59" y="115"/>
                  </a:cubicBezTo>
                  <a:cubicBezTo>
                    <a:pt x="57" y="118"/>
                    <a:pt x="55" y="121"/>
                    <a:pt x="55" y="125"/>
                  </a:cubicBezTo>
                  <a:cubicBezTo>
                    <a:pt x="55" y="132"/>
                    <a:pt x="61" y="138"/>
                    <a:pt x="69" y="138"/>
                  </a:cubicBezTo>
                  <a:cubicBezTo>
                    <a:pt x="76" y="138"/>
                    <a:pt x="82" y="132"/>
                    <a:pt x="82" y="125"/>
                  </a:cubicBezTo>
                  <a:cubicBezTo>
                    <a:pt x="82" y="121"/>
                    <a:pt x="81" y="118"/>
                    <a:pt x="79" y="115"/>
                  </a:cubicBezTo>
                  <a:cubicBezTo>
                    <a:pt x="80" y="115"/>
                    <a:pt x="81" y="116"/>
                    <a:pt x="82" y="116"/>
                  </a:cubicBezTo>
                  <a:cubicBezTo>
                    <a:pt x="90" y="116"/>
                    <a:pt x="96" y="110"/>
                    <a:pt x="96" y="102"/>
                  </a:cubicBezTo>
                  <a:cubicBezTo>
                    <a:pt x="96" y="98"/>
                    <a:pt x="94" y="94"/>
                    <a:pt x="91" y="91"/>
                  </a:cubicBezTo>
                  <a:cubicBezTo>
                    <a:pt x="93" y="92"/>
                    <a:pt x="94" y="92"/>
                    <a:pt x="96" y="92"/>
                  </a:cubicBezTo>
                  <a:cubicBezTo>
                    <a:pt x="104" y="92"/>
                    <a:pt x="110" y="86"/>
                    <a:pt x="110" y="79"/>
                  </a:cubicBezTo>
                  <a:cubicBezTo>
                    <a:pt x="110" y="75"/>
                    <a:pt x="108" y="72"/>
                    <a:pt x="106" y="69"/>
                  </a:cubicBezTo>
                  <a:cubicBezTo>
                    <a:pt x="107" y="70"/>
                    <a:pt x="108" y="70"/>
                    <a:pt x="110" y="70"/>
                  </a:cubicBezTo>
                  <a:cubicBezTo>
                    <a:pt x="117" y="70"/>
                    <a:pt x="123" y="64"/>
                    <a:pt x="123" y="56"/>
                  </a:cubicBezTo>
                  <a:cubicBezTo>
                    <a:pt x="123" y="53"/>
                    <a:pt x="122" y="50"/>
                    <a:pt x="120" y="47"/>
                  </a:cubicBezTo>
                  <a:cubicBezTo>
                    <a:pt x="121" y="48"/>
                    <a:pt x="122" y="48"/>
                    <a:pt x="123" y="48"/>
                  </a:cubicBezTo>
                  <a:cubicBezTo>
                    <a:pt x="131" y="48"/>
                    <a:pt x="137" y="42"/>
                    <a:pt x="137" y="34"/>
                  </a:cubicBezTo>
                  <a:close/>
                  <a:moveTo>
                    <a:pt x="101" y="16"/>
                  </a:moveTo>
                  <a:cubicBezTo>
                    <a:pt x="101" y="16"/>
                    <a:pt x="105" y="19"/>
                    <a:pt x="109" y="19"/>
                  </a:cubicBezTo>
                  <a:cubicBezTo>
                    <a:pt x="111" y="19"/>
                    <a:pt x="114" y="19"/>
                    <a:pt x="116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5" y="20"/>
                    <a:pt x="113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3" y="23"/>
                    <a:pt x="100" y="17"/>
                    <a:pt x="100" y="17"/>
                  </a:cubicBezTo>
                  <a:lnTo>
                    <a:pt x="101" y="16"/>
                  </a:lnTo>
                  <a:close/>
                  <a:moveTo>
                    <a:pt x="97" y="38"/>
                  </a:moveTo>
                  <a:cubicBezTo>
                    <a:pt x="97" y="38"/>
                    <a:pt x="101" y="41"/>
                    <a:pt x="105" y="41"/>
                  </a:cubicBezTo>
                  <a:cubicBezTo>
                    <a:pt x="107" y="41"/>
                    <a:pt x="110" y="40"/>
                    <a:pt x="112" y="37"/>
                  </a:cubicBezTo>
                  <a:cubicBezTo>
                    <a:pt x="113" y="38"/>
                    <a:pt x="113" y="38"/>
                    <a:pt x="113" y="38"/>
                  </a:cubicBezTo>
                  <a:cubicBezTo>
                    <a:pt x="111" y="42"/>
                    <a:pt x="108" y="44"/>
                    <a:pt x="105" y="45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99" y="45"/>
                    <a:pt x="96" y="39"/>
                    <a:pt x="96" y="38"/>
                  </a:cubicBezTo>
                  <a:lnTo>
                    <a:pt x="97" y="38"/>
                  </a:lnTo>
                  <a:close/>
                  <a:moveTo>
                    <a:pt x="75" y="18"/>
                  </a:moveTo>
                  <a:cubicBezTo>
                    <a:pt x="75" y="18"/>
                    <a:pt x="78" y="21"/>
                    <a:pt x="82" y="21"/>
                  </a:cubicBezTo>
                  <a:cubicBezTo>
                    <a:pt x="84" y="21"/>
                    <a:pt x="87" y="20"/>
                    <a:pt x="89" y="17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8" y="22"/>
                    <a:pt x="86" y="25"/>
                    <a:pt x="82" y="25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77" y="25"/>
                    <a:pt x="74" y="19"/>
                    <a:pt x="73" y="18"/>
                  </a:cubicBezTo>
                  <a:lnTo>
                    <a:pt x="75" y="18"/>
                  </a:lnTo>
                  <a:close/>
                  <a:moveTo>
                    <a:pt x="75" y="38"/>
                  </a:moveTo>
                  <a:cubicBezTo>
                    <a:pt x="75" y="38"/>
                    <a:pt x="78" y="41"/>
                    <a:pt x="82" y="41"/>
                  </a:cubicBezTo>
                  <a:cubicBezTo>
                    <a:pt x="84" y="41"/>
                    <a:pt x="87" y="40"/>
                    <a:pt x="89" y="37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88" y="42"/>
                    <a:pt x="86" y="44"/>
                    <a:pt x="82" y="45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77" y="45"/>
                    <a:pt x="74" y="39"/>
                    <a:pt x="73" y="38"/>
                  </a:cubicBezTo>
                  <a:lnTo>
                    <a:pt x="75" y="38"/>
                  </a:lnTo>
                  <a:close/>
                  <a:moveTo>
                    <a:pt x="71" y="58"/>
                  </a:moveTo>
                  <a:cubicBezTo>
                    <a:pt x="71" y="58"/>
                    <a:pt x="74" y="62"/>
                    <a:pt x="78" y="62"/>
                  </a:cubicBezTo>
                  <a:cubicBezTo>
                    <a:pt x="80" y="62"/>
                    <a:pt x="83" y="61"/>
                    <a:pt x="85" y="58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4" y="62"/>
                    <a:pt x="82" y="65"/>
                    <a:pt x="78" y="65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3" y="65"/>
                    <a:pt x="70" y="59"/>
                    <a:pt x="69" y="59"/>
                  </a:cubicBezTo>
                  <a:lnTo>
                    <a:pt x="71" y="58"/>
                  </a:lnTo>
                  <a:close/>
                  <a:moveTo>
                    <a:pt x="69" y="83"/>
                  </a:moveTo>
                  <a:cubicBezTo>
                    <a:pt x="72" y="83"/>
                    <a:pt x="75" y="82"/>
                    <a:pt x="77" y="79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5" y="84"/>
                    <a:pt x="73" y="86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64" y="87"/>
                    <a:pt x="61" y="81"/>
                    <a:pt x="61" y="80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2" y="80"/>
                    <a:pt x="65" y="83"/>
                    <a:pt x="69" y="83"/>
                  </a:cubicBezTo>
                  <a:close/>
                  <a:moveTo>
                    <a:pt x="46" y="17"/>
                  </a:moveTo>
                  <a:cubicBezTo>
                    <a:pt x="47" y="16"/>
                    <a:pt x="47" y="16"/>
                    <a:pt x="47" y="16"/>
                  </a:cubicBezTo>
                  <a:cubicBezTo>
                    <a:pt x="47" y="16"/>
                    <a:pt x="50" y="19"/>
                    <a:pt x="55" y="19"/>
                  </a:cubicBezTo>
                  <a:cubicBezTo>
                    <a:pt x="57" y="19"/>
                    <a:pt x="60" y="19"/>
                    <a:pt x="62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1" y="20"/>
                    <a:pt x="58" y="23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49" y="23"/>
                    <a:pt x="46" y="17"/>
                    <a:pt x="46" y="17"/>
                  </a:cubicBezTo>
                  <a:close/>
                  <a:moveTo>
                    <a:pt x="65" y="38"/>
                  </a:moveTo>
                  <a:cubicBezTo>
                    <a:pt x="63" y="42"/>
                    <a:pt x="61" y="44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1" y="45"/>
                    <a:pt x="48" y="39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53" y="41"/>
                    <a:pt x="57" y="41"/>
                  </a:cubicBezTo>
                  <a:cubicBezTo>
                    <a:pt x="59" y="41"/>
                    <a:pt x="62" y="40"/>
                    <a:pt x="64" y="37"/>
                  </a:cubicBezTo>
                  <a:lnTo>
                    <a:pt x="65" y="38"/>
                  </a:lnTo>
                  <a:close/>
                  <a:moveTo>
                    <a:pt x="46" y="58"/>
                  </a:moveTo>
                  <a:cubicBezTo>
                    <a:pt x="46" y="58"/>
                    <a:pt x="49" y="62"/>
                    <a:pt x="53" y="62"/>
                  </a:cubicBezTo>
                  <a:cubicBezTo>
                    <a:pt x="56" y="62"/>
                    <a:pt x="59" y="61"/>
                    <a:pt x="61" y="58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59" y="62"/>
                    <a:pt x="57" y="65"/>
                    <a:pt x="54" y="65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48" y="65"/>
                    <a:pt x="45" y="59"/>
                    <a:pt x="45" y="59"/>
                  </a:cubicBezTo>
                  <a:lnTo>
                    <a:pt x="46" y="58"/>
                  </a:lnTo>
                  <a:close/>
                  <a:moveTo>
                    <a:pt x="41" y="37"/>
                  </a:moveTo>
                  <a:cubicBezTo>
                    <a:pt x="42" y="38"/>
                    <a:pt x="42" y="38"/>
                    <a:pt x="42" y="38"/>
                  </a:cubicBezTo>
                  <a:cubicBezTo>
                    <a:pt x="40" y="42"/>
                    <a:pt x="38" y="44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28" y="45"/>
                    <a:pt x="25" y="39"/>
                    <a:pt x="25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30" y="41"/>
                    <a:pt x="34" y="41"/>
                  </a:cubicBezTo>
                  <a:cubicBezTo>
                    <a:pt x="36" y="41"/>
                    <a:pt x="39" y="40"/>
                    <a:pt x="41" y="37"/>
                  </a:cubicBezTo>
                  <a:close/>
                  <a:moveTo>
                    <a:pt x="19" y="16"/>
                  </a:moveTo>
                  <a:cubicBezTo>
                    <a:pt x="19" y="16"/>
                    <a:pt x="23" y="19"/>
                    <a:pt x="27" y="19"/>
                  </a:cubicBezTo>
                  <a:cubicBezTo>
                    <a:pt x="29" y="19"/>
                    <a:pt x="32" y="19"/>
                    <a:pt x="34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3" y="20"/>
                    <a:pt x="31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1" y="23"/>
                    <a:pt x="18" y="17"/>
                    <a:pt x="18" y="17"/>
                  </a:cubicBezTo>
                  <a:lnTo>
                    <a:pt x="19" y="16"/>
                  </a:ln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7" y="43"/>
                    <a:pt x="4" y="37"/>
                    <a:pt x="4" y="37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9" y="39"/>
                    <a:pt x="13" y="39"/>
                  </a:cubicBezTo>
                  <a:cubicBezTo>
                    <a:pt x="15" y="39"/>
                    <a:pt x="18" y="39"/>
                    <a:pt x="20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19" y="40"/>
                    <a:pt x="17" y="43"/>
                    <a:pt x="13" y="43"/>
                  </a:cubicBezTo>
                  <a:close/>
                  <a:moveTo>
                    <a:pt x="29" y="64"/>
                  </a:moveTo>
                  <a:cubicBezTo>
                    <a:pt x="29" y="64"/>
                    <a:pt x="29" y="64"/>
                    <a:pt x="29" y="64"/>
                  </a:cubicBezTo>
                  <a:cubicBezTo>
                    <a:pt x="23" y="64"/>
                    <a:pt x="20" y="58"/>
                    <a:pt x="20" y="58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4" y="61"/>
                    <a:pt x="28" y="61"/>
                  </a:cubicBezTo>
                  <a:cubicBezTo>
                    <a:pt x="31" y="61"/>
                    <a:pt x="33" y="60"/>
                    <a:pt x="36" y="57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4" y="61"/>
                    <a:pt x="32" y="64"/>
                    <a:pt x="29" y="64"/>
                  </a:cubicBezTo>
                  <a:close/>
                  <a:moveTo>
                    <a:pt x="44" y="87"/>
                  </a:moveTo>
                  <a:cubicBezTo>
                    <a:pt x="44" y="87"/>
                    <a:pt x="44" y="87"/>
                    <a:pt x="44" y="87"/>
                  </a:cubicBezTo>
                  <a:cubicBezTo>
                    <a:pt x="39" y="87"/>
                    <a:pt x="36" y="81"/>
                    <a:pt x="35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40" y="83"/>
                    <a:pt x="44" y="83"/>
                  </a:cubicBezTo>
                  <a:cubicBezTo>
                    <a:pt x="47" y="83"/>
                    <a:pt x="49" y="82"/>
                    <a:pt x="51" y="79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50" y="84"/>
                    <a:pt x="48" y="86"/>
                    <a:pt x="44" y="87"/>
                  </a:cubicBezTo>
                  <a:close/>
                  <a:moveTo>
                    <a:pt x="59" y="110"/>
                  </a:moveTo>
                  <a:cubicBezTo>
                    <a:pt x="53" y="110"/>
                    <a:pt x="50" y="104"/>
                    <a:pt x="50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5" y="106"/>
                    <a:pt x="59" y="106"/>
                  </a:cubicBezTo>
                  <a:cubicBezTo>
                    <a:pt x="61" y="106"/>
                    <a:pt x="64" y="105"/>
                    <a:pt x="66" y="102"/>
                  </a:cubicBezTo>
                  <a:cubicBezTo>
                    <a:pt x="67" y="103"/>
                    <a:pt x="67" y="103"/>
                    <a:pt x="67" y="103"/>
                  </a:cubicBezTo>
                  <a:cubicBezTo>
                    <a:pt x="65" y="107"/>
                    <a:pt x="63" y="109"/>
                    <a:pt x="59" y="110"/>
                  </a:cubicBezTo>
                  <a:close/>
                  <a:moveTo>
                    <a:pt x="70" y="133"/>
                  </a:moveTo>
                  <a:cubicBezTo>
                    <a:pt x="70" y="133"/>
                    <a:pt x="70" y="133"/>
                    <a:pt x="70" y="133"/>
                  </a:cubicBezTo>
                  <a:cubicBezTo>
                    <a:pt x="64" y="133"/>
                    <a:pt x="61" y="127"/>
                    <a:pt x="61" y="127"/>
                  </a:cubicBezTo>
                  <a:cubicBezTo>
                    <a:pt x="62" y="126"/>
                    <a:pt x="62" y="126"/>
                    <a:pt x="62" y="126"/>
                  </a:cubicBezTo>
                  <a:cubicBezTo>
                    <a:pt x="62" y="126"/>
                    <a:pt x="65" y="129"/>
                    <a:pt x="69" y="129"/>
                  </a:cubicBezTo>
                  <a:cubicBezTo>
                    <a:pt x="72" y="129"/>
                    <a:pt x="75" y="128"/>
                    <a:pt x="77" y="125"/>
                  </a:cubicBezTo>
                  <a:cubicBezTo>
                    <a:pt x="78" y="126"/>
                    <a:pt x="78" y="126"/>
                    <a:pt x="78" y="126"/>
                  </a:cubicBezTo>
                  <a:cubicBezTo>
                    <a:pt x="75" y="130"/>
                    <a:pt x="73" y="133"/>
                    <a:pt x="70" y="133"/>
                  </a:cubicBezTo>
                  <a:close/>
                  <a:moveTo>
                    <a:pt x="80" y="110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74" y="110"/>
                    <a:pt x="71" y="104"/>
                    <a:pt x="71" y="103"/>
                  </a:cubicBezTo>
                  <a:cubicBezTo>
                    <a:pt x="72" y="103"/>
                    <a:pt x="72" y="103"/>
                    <a:pt x="72" y="103"/>
                  </a:cubicBezTo>
                  <a:cubicBezTo>
                    <a:pt x="72" y="103"/>
                    <a:pt x="75" y="106"/>
                    <a:pt x="79" y="106"/>
                  </a:cubicBezTo>
                  <a:cubicBezTo>
                    <a:pt x="82" y="106"/>
                    <a:pt x="85" y="105"/>
                    <a:pt x="87" y="102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5" y="107"/>
                    <a:pt x="83" y="109"/>
                    <a:pt x="80" y="110"/>
                  </a:cubicBezTo>
                  <a:close/>
                  <a:moveTo>
                    <a:pt x="96" y="87"/>
                  </a:moveTo>
                  <a:cubicBezTo>
                    <a:pt x="96" y="87"/>
                    <a:pt x="96" y="87"/>
                    <a:pt x="96" y="87"/>
                  </a:cubicBezTo>
                  <a:cubicBezTo>
                    <a:pt x="91" y="87"/>
                    <a:pt x="88" y="81"/>
                    <a:pt x="88" y="80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80"/>
                    <a:pt x="92" y="83"/>
                    <a:pt x="96" y="83"/>
                  </a:cubicBezTo>
                  <a:cubicBezTo>
                    <a:pt x="99" y="83"/>
                    <a:pt x="101" y="82"/>
                    <a:pt x="103" y="79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2" y="84"/>
                    <a:pt x="100" y="86"/>
                    <a:pt x="96" y="87"/>
                  </a:cubicBezTo>
                  <a:close/>
                  <a:moveTo>
                    <a:pt x="109" y="65"/>
                  </a:moveTo>
                  <a:cubicBezTo>
                    <a:pt x="109" y="65"/>
                    <a:pt x="109" y="65"/>
                    <a:pt x="109" y="65"/>
                  </a:cubicBezTo>
                  <a:cubicBezTo>
                    <a:pt x="103" y="65"/>
                    <a:pt x="100" y="59"/>
                    <a:pt x="100" y="59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1" y="58"/>
                    <a:pt x="105" y="62"/>
                    <a:pt x="109" y="62"/>
                  </a:cubicBezTo>
                  <a:cubicBezTo>
                    <a:pt x="111" y="62"/>
                    <a:pt x="114" y="61"/>
                    <a:pt x="116" y="58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15" y="62"/>
                    <a:pt x="113" y="65"/>
                    <a:pt x="109" y="65"/>
                  </a:cubicBezTo>
                  <a:close/>
                  <a:moveTo>
                    <a:pt x="116" y="37"/>
                  </a:moveTo>
                  <a:cubicBezTo>
                    <a:pt x="117" y="36"/>
                    <a:pt x="117" y="36"/>
                    <a:pt x="117" y="36"/>
                  </a:cubicBezTo>
                  <a:cubicBezTo>
                    <a:pt x="117" y="36"/>
                    <a:pt x="121" y="39"/>
                    <a:pt x="125" y="39"/>
                  </a:cubicBezTo>
                  <a:cubicBezTo>
                    <a:pt x="127" y="39"/>
                    <a:pt x="130" y="39"/>
                    <a:pt x="132" y="36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1" y="40"/>
                    <a:pt x="129" y="43"/>
                    <a:pt x="125" y="43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19" y="43"/>
                    <a:pt x="116" y="37"/>
                    <a:pt x="116" y="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11" name="Freeform 222"/>
            <p:cNvSpPr/>
            <p:nvPr/>
          </p:nvSpPr>
          <p:spPr bwMode="auto">
            <a:xfrm>
              <a:off x="940668" y="2241551"/>
              <a:ext cx="23813" cy="58738"/>
            </a:xfrm>
            <a:custGeom>
              <a:avLst/>
              <a:gdLst>
                <a:gd name="T0" fmla="*/ 8 w 17"/>
                <a:gd name="T1" fmla="*/ 41 h 41"/>
                <a:gd name="T2" fmla="*/ 0 w 17"/>
                <a:gd name="T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41">
                  <a:moveTo>
                    <a:pt x="8" y="41"/>
                  </a:moveTo>
                  <a:cubicBezTo>
                    <a:pt x="8" y="41"/>
                    <a:pt x="17" y="9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12" name="Freeform 223"/>
            <p:cNvSpPr/>
            <p:nvPr/>
          </p:nvSpPr>
          <p:spPr bwMode="auto">
            <a:xfrm>
              <a:off x="954956" y="2232026"/>
              <a:ext cx="52388" cy="31750"/>
            </a:xfrm>
            <a:custGeom>
              <a:avLst/>
              <a:gdLst>
                <a:gd name="T0" fmla="*/ 1 w 37"/>
                <a:gd name="T1" fmla="*/ 22 h 23"/>
                <a:gd name="T2" fmla="*/ 4 w 37"/>
                <a:gd name="T3" fmla="*/ 10 h 23"/>
                <a:gd name="T4" fmla="*/ 13 w 37"/>
                <a:gd name="T5" fmla="*/ 2 h 23"/>
                <a:gd name="T6" fmla="*/ 26 w 37"/>
                <a:gd name="T7" fmla="*/ 1 h 23"/>
                <a:gd name="T8" fmla="*/ 37 w 37"/>
                <a:gd name="T9" fmla="*/ 9 h 23"/>
                <a:gd name="T10" fmla="*/ 28 w 37"/>
                <a:gd name="T11" fmla="*/ 16 h 23"/>
                <a:gd name="T12" fmla="*/ 21 w 37"/>
                <a:gd name="T13" fmla="*/ 20 h 23"/>
                <a:gd name="T14" fmla="*/ 13 w 37"/>
                <a:gd name="T15" fmla="*/ 22 h 23"/>
                <a:gd name="T16" fmla="*/ 1 w 37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3">
                  <a:moveTo>
                    <a:pt x="1" y="22"/>
                  </a:moveTo>
                  <a:cubicBezTo>
                    <a:pt x="0" y="17"/>
                    <a:pt x="2" y="13"/>
                    <a:pt x="4" y="10"/>
                  </a:cubicBezTo>
                  <a:cubicBezTo>
                    <a:pt x="7" y="6"/>
                    <a:pt x="10" y="4"/>
                    <a:pt x="13" y="2"/>
                  </a:cubicBezTo>
                  <a:cubicBezTo>
                    <a:pt x="17" y="1"/>
                    <a:pt x="21" y="0"/>
                    <a:pt x="26" y="1"/>
                  </a:cubicBezTo>
                  <a:cubicBezTo>
                    <a:pt x="30" y="2"/>
                    <a:pt x="34" y="4"/>
                    <a:pt x="37" y="9"/>
                  </a:cubicBezTo>
                  <a:cubicBezTo>
                    <a:pt x="32" y="12"/>
                    <a:pt x="30" y="14"/>
                    <a:pt x="28" y="16"/>
                  </a:cubicBezTo>
                  <a:cubicBezTo>
                    <a:pt x="26" y="17"/>
                    <a:pt x="23" y="19"/>
                    <a:pt x="21" y="20"/>
                  </a:cubicBezTo>
                  <a:cubicBezTo>
                    <a:pt x="19" y="21"/>
                    <a:pt x="16" y="22"/>
                    <a:pt x="13" y="22"/>
                  </a:cubicBezTo>
                  <a:cubicBezTo>
                    <a:pt x="9" y="22"/>
                    <a:pt x="6" y="23"/>
                    <a:pt x="1" y="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13" name="Freeform 224"/>
            <p:cNvSpPr/>
            <p:nvPr/>
          </p:nvSpPr>
          <p:spPr bwMode="auto">
            <a:xfrm>
              <a:off x="899393" y="2243138"/>
              <a:ext cx="55563" cy="26988"/>
            </a:xfrm>
            <a:custGeom>
              <a:avLst/>
              <a:gdLst>
                <a:gd name="T0" fmla="*/ 38 w 38"/>
                <a:gd name="T1" fmla="*/ 17 h 19"/>
                <a:gd name="T2" fmla="*/ 26 w 38"/>
                <a:gd name="T3" fmla="*/ 18 h 19"/>
                <a:gd name="T4" fmla="*/ 18 w 38"/>
                <a:gd name="T5" fmla="*/ 17 h 19"/>
                <a:gd name="T6" fmla="*/ 10 w 38"/>
                <a:gd name="T7" fmla="*/ 14 h 19"/>
                <a:gd name="T8" fmla="*/ 0 w 38"/>
                <a:gd name="T9" fmla="*/ 10 h 19"/>
                <a:gd name="T10" fmla="*/ 10 w 38"/>
                <a:gd name="T11" fmla="*/ 1 h 19"/>
                <a:gd name="T12" fmla="*/ 22 w 38"/>
                <a:gd name="T13" fmla="*/ 1 h 19"/>
                <a:gd name="T14" fmla="*/ 32 w 38"/>
                <a:gd name="T15" fmla="*/ 7 h 19"/>
                <a:gd name="T16" fmla="*/ 38 w 38"/>
                <a:gd name="T1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9">
                  <a:moveTo>
                    <a:pt x="38" y="17"/>
                  </a:moveTo>
                  <a:cubicBezTo>
                    <a:pt x="33" y="18"/>
                    <a:pt x="30" y="19"/>
                    <a:pt x="26" y="18"/>
                  </a:cubicBezTo>
                  <a:cubicBezTo>
                    <a:pt x="23" y="18"/>
                    <a:pt x="20" y="18"/>
                    <a:pt x="18" y="17"/>
                  </a:cubicBezTo>
                  <a:cubicBezTo>
                    <a:pt x="15" y="17"/>
                    <a:pt x="12" y="16"/>
                    <a:pt x="10" y="14"/>
                  </a:cubicBezTo>
                  <a:cubicBezTo>
                    <a:pt x="7" y="13"/>
                    <a:pt x="5" y="12"/>
                    <a:pt x="0" y="10"/>
                  </a:cubicBezTo>
                  <a:cubicBezTo>
                    <a:pt x="2" y="5"/>
                    <a:pt x="6" y="3"/>
                    <a:pt x="10" y="1"/>
                  </a:cubicBezTo>
                  <a:cubicBezTo>
                    <a:pt x="14" y="0"/>
                    <a:pt x="18" y="0"/>
                    <a:pt x="22" y="1"/>
                  </a:cubicBezTo>
                  <a:cubicBezTo>
                    <a:pt x="25" y="2"/>
                    <a:pt x="29" y="4"/>
                    <a:pt x="32" y="7"/>
                  </a:cubicBezTo>
                  <a:cubicBezTo>
                    <a:pt x="34" y="9"/>
                    <a:pt x="37" y="13"/>
                    <a:pt x="38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25" name="Group 1924"/>
          <p:cNvGrpSpPr/>
          <p:nvPr/>
        </p:nvGrpSpPr>
        <p:grpSpPr>
          <a:xfrm>
            <a:off x="3041050" y="2110777"/>
            <a:ext cx="348029" cy="327147"/>
            <a:chOff x="2637706" y="2233613"/>
            <a:chExt cx="238125" cy="223838"/>
          </a:xfrm>
          <a:solidFill>
            <a:schemeClr val="accent1"/>
          </a:solidFill>
        </p:grpSpPr>
        <p:sp>
          <p:nvSpPr>
            <p:cNvPr id="1520" name="Freeform 231"/>
            <p:cNvSpPr/>
            <p:nvPr/>
          </p:nvSpPr>
          <p:spPr bwMode="auto">
            <a:xfrm>
              <a:off x="2637706" y="2233613"/>
              <a:ext cx="238125" cy="223838"/>
            </a:xfrm>
            <a:custGeom>
              <a:avLst/>
              <a:gdLst>
                <a:gd name="T0" fmla="*/ 130 w 166"/>
                <a:gd name="T1" fmla="*/ 0 h 157"/>
                <a:gd name="T2" fmla="*/ 124 w 166"/>
                <a:gd name="T3" fmla="*/ 6 h 157"/>
                <a:gd name="T4" fmla="*/ 124 w 166"/>
                <a:gd name="T5" fmla="*/ 124 h 157"/>
                <a:gd name="T6" fmla="*/ 5 w 166"/>
                <a:gd name="T7" fmla="*/ 124 h 157"/>
                <a:gd name="T8" fmla="*/ 0 w 166"/>
                <a:gd name="T9" fmla="*/ 130 h 157"/>
                <a:gd name="T10" fmla="*/ 65 w 166"/>
                <a:gd name="T11" fmla="*/ 157 h 157"/>
                <a:gd name="T12" fmla="*/ 130 w 166"/>
                <a:gd name="T13" fmla="*/ 130 h 157"/>
                <a:gd name="T14" fmla="*/ 130 w 166"/>
                <a:gd name="T1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157">
                  <a:moveTo>
                    <a:pt x="130" y="0"/>
                  </a:moveTo>
                  <a:cubicBezTo>
                    <a:pt x="124" y="6"/>
                    <a:pt x="124" y="6"/>
                    <a:pt x="124" y="6"/>
                  </a:cubicBezTo>
                  <a:cubicBezTo>
                    <a:pt x="157" y="38"/>
                    <a:pt x="157" y="92"/>
                    <a:pt x="124" y="124"/>
                  </a:cubicBezTo>
                  <a:cubicBezTo>
                    <a:pt x="91" y="157"/>
                    <a:pt x="38" y="157"/>
                    <a:pt x="5" y="124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8" y="148"/>
                    <a:pt x="41" y="157"/>
                    <a:pt x="65" y="157"/>
                  </a:cubicBezTo>
                  <a:cubicBezTo>
                    <a:pt x="88" y="157"/>
                    <a:pt x="112" y="148"/>
                    <a:pt x="130" y="130"/>
                  </a:cubicBezTo>
                  <a:cubicBezTo>
                    <a:pt x="166" y="94"/>
                    <a:pt x="166" y="36"/>
                    <a:pt x="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21" name="Freeform 232"/>
            <p:cNvSpPr>
              <a:spLocks noEditPoints="1"/>
            </p:cNvSpPr>
            <p:nvPr/>
          </p:nvSpPr>
          <p:spPr bwMode="auto">
            <a:xfrm>
              <a:off x="2653581" y="2249488"/>
              <a:ext cx="198438" cy="196850"/>
            </a:xfrm>
            <a:custGeom>
              <a:avLst/>
              <a:gdLst>
                <a:gd name="T0" fmla="*/ 109 w 139"/>
                <a:gd name="T1" fmla="*/ 109 h 139"/>
                <a:gd name="T2" fmla="*/ 109 w 139"/>
                <a:gd name="T3" fmla="*/ 0 h 139"/>
                <a:gd name="T4" fmla="*/ 0 w 139"/>
                <a:gd name="T5" fmla="*/ 109 h 139"/>
                <a:gd name="T6" fmla="*/ 109 w 139"/>
                <a:gd name="T7" fmla="*/ 109 h 139"/>
                <a:gd name="T8" fmla="*/ 110 w 139"/>
                <a:gd name="T9" fmla="*/ 24 h 139"/>
                <a:gd name="T10" fmla="*/ 115 w 139"/>
                <a:gd name="T11" fmla="*/ 27 h 139"/>
                <a:gd name="T12" fmla="*/ 110 w 139"/>
                <a:gd name="T13" fmla="*/ 29 h 139"/>
                <a:gd name="T14" fmla="*/ 104 w 139"/>
                <a:gd name="T15" fmla="*/ 27 h 139"/>
                <a:gd name="T16" fmla="*/ 110 w 139"/>
                <a:gd name="T17" fmla="*/ 24 h 139"/>
                <a:gd name="T18" fmla="*/ 92 w 139"/>
                <a:gd name="T19" fmla="*/ 74 h 139"/>
                <a:gd name="T20" fmla="*/ 95 w 139"/>
                <a:gd name="T21" fmla="*/ 79 h 139"/>
                <a:gd name="T22" fmla="*/ 92 w 139"/>
                <a:gd name="T23" fmla="*/ 85 h 139"/>
                <a:gd name="T24" fmla="*/ 90 w 139"/>
                <a:gd name="T25" fmla="*/ 79 h 139"/>
                <a:gd name="T26" fmla="*/ 92 w 139"/>
                <a:gd name="T27" fmla="*/ 74 h 139"/>
                <a:gd name="T28" fmla="*/ 102 w 139"/>
                <a:gd name="T29" fmla="*/ 56 h 139"/>
                <a:gd name="T30" fmla="*/ 96 w 139"/>
                <a:gd name="T31" fmla="*/ 58 h 139"/>
                <a:gd name="T32" fmla="*/ 91 w 139"/>
                <a:gd name="T33" fmla="*/ 55 h 139"/>
                <a:gd name="T34" fmla="*/ 97 w 139"/>
                <a:gd name="T35" fmla="*/ 53 h 139"/>
                <a:gd name="T36" fmla="*/ 102 w 139"/>
                <a:gd name="T37" fmla="*/ 56 h 139"/>
                <a:gd name="T38" fmla="*/ 83 w 139"/>
                <a:gd name="T39" fmla="*/ 87 h 139"/>
                <a:gd name="T40" fmla="*/ 79 w 139"/>
                <a:gd name="T41" fmla="*/ 91 h 139"/>
                <a:gd name="T42" fmla="*/ 73 w 139"/>
                <a:gd name="T43" fmla="*/ 91 h 139"/>
                <a:gd name="T44" fmla="*/ 77 w 139"/>
                <a:gd name="T45" fmla="*/ 87 h 139"/>
                <a:gd name="T46" fmla="*/ 83 w 139"/>
                <a:gd name="T47" fmla="*/ 87 h 139"/>
                <a:gd name="T48" fmla="*/ 73 w 139"/>
                <a:gd name="T49" fmla="*/ 66 h 139"/>
                <a:gd name="T50" fmla="*/ 75 w 139"/>
                <a:gd name="T51" fmla="*/ 71 h 139"/>
                <a:gd name="T52" fmla="*/ 73 w 139"/>
                <a:gd name="T53" fmla="*/ 77 h 139"/>
                <a:gd name="T54" fmla="*/ 70 w 139"/>
                <a:gd name="T55" fmla="*/ 71 h 139"/>
                <a:gd name="T56" fmla="*/ 73 w 139"/>
                <a:gd name="T57" fmla="*/ 66 h 139"/>
                <a:gd name="T58" fmla="*/ 76 w 139"/>
                <a:gd name="T59" fmla="*/ 47 h 139"/>
                <a:gd name="T60" fmla="*/ 82 w 139"/>
                <a:gd name="T61" fmla="*/ 49 h 139"/>
                <a:gd name="T62" fmla="*/ 84 w 139"/>
                <a:gd name="T63" fmla="*/ 54 h 139"/>
                <a:gd name="T64" fmla="*/ 78 w 139"/>
                <a:gd name="T65" fmla="*/ 53 h 139"/>
                <a:gd name="T66" fmla="*/ 76 w 139"/>
                <a:gd name="T67" fmla="*/ 47 h 139"/>
                <a:gd name="T68" fmla="*/ 53 w 139"/>
                <a:gd name="T69" fmla="*/ 68 h 139"/>
                <a:gd name="T70" fmla="*/ 56 w 139"/>
                <a:gd name="T71" fmla="*/ 74 h 139"/>
                <a:gd name="T72" fmla="*/ 53 w 139"/>
                <a:gd name="T73" fmla="*/ 79 h 139"/>
                <a:gd name="T74" fmla="*/ 51 w 139"/>
                <a:gd name="T75" fmla="*/ 74 h 139"/>
                <a:gd name="T76" fmla="*/ 53 w 139"/>
                <a:gd name="T77" fmla="*/ 68 h 139"/>
                <a:gd name="T78" fmla="*/ 55 w 139"/>
                <a:gd name="T79" fmla="*/ 93 h 139"/>
                <a:gd name="T80" fmla="*/ 58 w 139"/>
                <a:gd name="T81" fmla="*/ 98 h 139"/>
                <a:gd name="T82" fmla="*/ 52 w 139"/>
                <a:gd name="T83" fmla="*/ 97 h 139"/>
                <a:gd name="T84" fmla="*/ 49 w 139"/>
                <a:gd name="T85" fmla="*/ 92 h 139"/>
                <a:gd name="T86" fmla="*/ 55 w 139"/>
                <a:gd name="T87" fmla="*/ 93 h 139"/>
                <a:gd name="T88" fmla="*/ 31 w 139"/>
                <a:gd name="T89" fmla="*/ 108 h 139"/>
                <a:gd name="T90" fmla="*/ 28 w 139"/>
                <a:gd name="T91" fmla="*/ 102 h 139"/>
                <a:gd name="T92" fmla="*/ 34 w 139"/>
                <a:gd name="T93" fmla="*/ 104 h 139"/>
                <a:gd name="T94" fmla="*/ 37 w 139"/>
                <a:gd name="T95" fmla="*/ 109 h 139"/>
                <a:gd name="T96" fmla="*/ 31 w 139"/>
                <a:gd name="T97" fmla="*/ 10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9" h="139">
                  <a:moveTo>
                    <a:pt x="109" y="109"/>
                  </a:moveTo>
                  <a:cubicBezTo>
                    <a:pt x="139" y="79"/>
                    <a:pt x="139" y="30"/>
                    <a:pt x="109" y="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30" y="139"/>
                    <a:pt x="79" y="139"/>
                    <a:pt x="109" y="109"/>
                  </a:cubicBezTo>
                  <a:close/>
                  <a:moveTo>
                    <a:pt x="110" y="24"/>
                  </a:moveTo>
                  <a:cubicBezTo>
                    <a:pt x="113" y="24"/>
                    <a:pt x="115" y="27"/>
                    <a:pt x="115" y="27"/>
                  </a:cubicBezTo>
                  <a:cubicBezTo>
                    <a:pt x="115" y="27"/>
                    <a:pt x="113" y="29"/>
                    <a:pt x="110" y="29"/>
                  </a:cubicBezTo>
                  <a:cubicBezTo>
                    <a:pt x="107" y="29"/>
                    <a:pt x="104" y="27"/>
                    <a:pt x="104" y="27"/>
                  </a:cubicBezTo>
                  <a:cubicBezTo>
                    <a:pt x="104" y="27"/>
                    <a:pt x="107" y="24"/>
                    <a:pt x="110" y="24"/>
                  </a:cubicBezTo>
                  <a:close/>
                  <a:moveTo>
                    <a:pt x="92" y="74"/>
                  </a:moveTo>
                  <a:cubicBezTo>
                    <a:pt x="92" y="74"/>
                    <a:pt x="95" y="76"/>
                    <a:pt x="95" y="79"/>
                  </a:cubicBezTo>
                  <a:cubicBezTo>
                    <a:pt x="95" y="82"/>
                    <a:pt x="92" y="85"/>
                    <a:pt x="92" y="85"/>
                  </a:cubicBezTo>
                  <a:cubicBezTo>
                    <a:pt x="92" y="85"/>
                    <a:pt x="90" y="82"/>
                    <a:pt x="90" y="79"/>
                  </a:cubicBezTo>
                  <a:cubicBezTo>
                    <a:pt x="90" y="76"/>
                    <a:pt x="92" y="74"/>
                    <a:pt x="92" y="74"/>
                  </a:cubicBezTo>
                  <a:close/>
                  <a:moveTo>
                    <a:pt x="102" y="56"/>
                  </a:moveTo>
                  <a:cubicBezTo>
                    <a:pt x="102" y="56"/>
                    <a:pt x="99" y="58"/>
                    <a:pt x="96" y="58"/>
                  </a:cubicBezTo>
                  <a:cubicBezTo>
                    <a:pt x="93" y="58"/>
                    <a:pt x="91" y="55"/>
                    <a:pt x="91" y="55"/>
                  </a:cubicBezTo>
                  <a:cubicBezTo>
                    <a:pt x="91" y="55"/>
                    <a:pt x="94" y="53"/>
                    <a:pt x="97" y="53"/>
                  </a:cubicBezTo>
                  <a:cubicBezTo>
                    <a:pt x="100" y="54"/>
                    <a:pt x="102" y="56"/>
                    <a:pt x="102" y="56"/>
                  </a:cubicBezTo>
                  <a:close/>
                  <a:moveTo>
                    <a:pt x="83" y="87"/>
                  </a:moveTo>
                  <a:cubicBezTo>
                    <a:pt x="83" y="87"/>
                    <a:pt x="81" y="90"/>
                    <a:pt x="79" y="91"/>
                  </a:cubicBezTo>
                  <a:cubicBezTo>
                    <a:pt x="76" y="93"/>
                    <a:pt x="73" y="91"/>
                    <a:pt x="73" y="91"/>
                  </a:cubicBezTo>
                  <a:cubicBezTo>
                    <a:pt x="73" y="91"/>
                    <a:pt x="74" y="88"/>
                    <a:pt x="77" y="87"/>
                  </a:cubicBezTo>
                  <a:cubicBezTo>
                    <a:pt x="79" y="86"/>
                    <a:pt x="83" y="87"/>
                    <a:pt x="83" y="87"/>
                  </a:cubicBezTo>
                  <a:close/>
                  <a:moveTo>
                    <a:pt x="73" y="66"/>
                  </a:moveTo>
                  <a:cubicBezTo>
                    <a:pt x="73" y="66"/>
                    <a:pt x="75" y="68"/>
                    <a:pt x="75" y="71"/>
                  </a:cubicBezTo>
                  <a:cubicBezTo>
                    <a:pt x="75" y="74"/>
                    <a:pt x="73" y="77"/>
                    <a:pt x="73" y="77"/>
                  </a:cubicBezTo>
                  <a:cubicBezTo>
                    <a:pt x="73" y="77"/>
                    <a:pt x="70" y="74"/>
                    <a:pt x="70" y="71"/>
                  </a:cubicBezTo>
                  <a:cubicBezTo>
                    <a:pt x="70" y="68"/>
                    <a:pt x="73" y="66"/>
                    <a:pt x="73" y="66"/>
                  </a:cubicBezTo>
                  <a:close/>
                  <a:moveTo>
                    <a:pt x="76" y="47"/>
                  </a:moveTo>
                  <a:cubicBezTo>
                    <a:pt x="76" y="47"/>
                    <a:pt x="79" y="47"/>
                    <a:pt x="82" y="49"/>
                  </a:cubicBezTo>
                  <a:cubicBezTo>
                    <a:pt x="84" y="51"/>
                    <a:pt x="84" y="54"/>
                    <a:pt x="84" y="54"/>
                  </a:cubicBezTo>
                  <a:cubicBezTo>
                    <a:pt x="84" y="54"/>
                    <a:pt x="81" y="55"/>
                    <a:pt x="78" y="53"/>
                  </a:cubicBezTo>
                  <a:cubicBezTo>
                    <a:pt x="76" y="51"/>
                    <a:pt x="76" y="47"/>
                    <a:pt x="76" y="47"/>
                  </a:cubicBezTo>
                  <a:close/>
                  <a:moveTo>
                    <a:pt x="53" y="68"/>
                  </a:moveTo>
                  <a:cubicBezTo>
                    <a:pt x="53" y="68"/>
                    <a:pt x="56" y="70"/>
                    <a:pt x="56" y="74"/>
                  </a:cubicBezTo>
                  <a:cubicBezTo>
                    <a:pt x="56" y="77"/>
                    <a:pt x="53" y="79"/>
                    <a:pt x="53" y="79"/>
                  </a:cubicBezTo>
                  <a:cubicBezTo>
                    <a:pt x="53" y="79"/>
                    <a:pt x="51" y="77"/>
                    <a:pt x="51" y="74"/>
                  </a:cubicBezTo>
                  <a:cubicBezTo>
                    <a:pt x="51" y="70"/>
                    <a:pt x="53" y="68"/>
                    <a:pt x="53" y="68"/>
                  </a:cubicBezTo>
                  <a:close/>
                  <a:moveTo>
                    <a:pt x="55" y="93"/>
                  </a:moveTo>
                  <a:cubicBezTo>
                    <a:pt x="57" y="94"/>
                    <a:pt x="58" y="98"/>
                    <a:pt x="58" y="98"/>
                  </a:cubicBezTo>
                  <a:cubicBezTo>
                    <a:pt x="58" y="98"/>
                    <a:pt x="54" y="98"/>
                    <a:pt x="52" y="97"/>
                  </a:cubicBezTo>
                  <a:cubicBezTo>
                    <a:pt x="49" y="95"/>
                    <a:pt x="49" y="92"/>
                    <a:pt x="49" y="92"/>
                  </a:cubicBezTo>
                  <a:cubicBezTo>
                    <a:pt x="49" y="92"/>
                    <a:pt x="52" y="91"/>
                    <a:pt x="55" y="93"/>
                  </a:cubicBezTo>
                  <a:close/>
                  <a:moveTo>
                    <a:pt x="31" y="108"/>
                  </a:moveTo>
                  <a:cubicBezTo>
                    <a:pt x="29" y="106"/>
                    <a:pt x="28" y="102"/>
                    <a:pt x="28" y="102"/>
                  </a:cubicBezTo>
                  <a:cubicBezTo>
                    <a:pt x="28" y="102"/>
                    <a:pt x="32" y="102"/>
                    <a:pt x="34" y="104"/>
                  </a:cubicBezTo>
                  <a:cubicBezTo>
                    <a:pt x="37" y="106"/>
                    <a:pt x="37" y="109"/>
                    <a:pt x="37" y="109"/>
                  </a:cubicBezTo>
                  <a:cubicBezTo>
                    <a:pt x="37" y="109"/>
                    <a:pt x="34" y="110"/>
                    <a:pt x="31" y="1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27" name="Group 1926"/>
          <p:cNvGrpSpPr/>
          <p:nvPr/>
        </p:nvGrpSpPr>
        <p:grpSpPr>
          <a:xfrm>
            <a:off x="2042995" y="1594079"/>
            <a:ext cx="283065" cy="301628"/>
            <a:chOff x="5994401" y="303213"/>
            <a:chExt cx="193676" cy="206376"/>
          </a:xfrm>
          <a:solidFill>
            <a:schemeClr val="accent1"/>
          </a:solidFill>
        </p:grpSpPr>
        <p:sp>
          <p:nvSpPr>
            <p:cNvPr id="1538" name="Freeform 249"/>
            <p:cNvSpPr/>
            <p:nvPr/>
          </p:nvSpPr>
          <p:spPr bwMode="auto">
            <a:xfrm>
              <a:off x="6119814" y="407988"/>
              <a:ext cx="4763" cy="3175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  <a:gd name="T4" fmla="*/ 0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39" name="Freeform 250"/>
            <p:cNvSpPr>
              <a:spLocks noEditPoints="1"/>
            </p:cNvSpPr>
            <p:nvPr/>
          </p:nvSpPr>
          <p:spPr bwMode="auto">
            <a:xfrm>
              <a:off x="5994401" y="327026"/>
              <a:ext cx="166688" cy="182563"/>
            </a:xfrm>
            <a:custGeom>
              <a:avLst/>
              <a:gdLst>
                <a:gd name="T0" fmla="*/ 100 w 116"/>
                <a:gd name="T1" fmla="*/ 14 h 129"/>
                <a:gd name="T2" fmla="*/ 72 w 116"/>
                <a:gd name="T3" fmla="*/ 15 h 129"/>
                <a:gd name="T4" fmla="*/ 83 w 116"/>
                <a:gd name="T5" fmla="*/ 32 h 129"/>
                <a:gd name="T6" fmla="*/ 68 w 116"/>
                <a:gd name="T7" fmla="*/ 19 h 129"/>
                <a:gd name="T8" fmla="*/ 46 w 116"/>
                <a:gd name="T9" fmla="*/ 44 h 129"/>
                <a:gd name="T10" fmla="*/ 25 w 116"/>
                <a:gd name="T11" fmla="*/ 71 h 129"/>
                <a:gd name="T12" fmla="*/ 32 w 116"/>
                <a:gd name="T13" fmla="*/ 83 h 129"/>
                <a:gd name="T14" fmla="*/ 23 w 116"/>
                <a:gd name="T15" fmla="*/ 74 h 129"/>
                <a:gd name="T16" fmla="*/ 2 w 116"/>
                <a:gd name="T17" fmla="*/ 128 h 129"/>
                <a:gd name="T18" fmla="*/ 31 w 116"/>
                <a:gd name="T19" fmla="*/ 116 h 129"/>
                <a:gd name="T20" fmla="*/ 20 w 116"/>
                <a:gd name="T21" fmla="*/ 106 h 129"/>
                <a:gd name="T22" fmla="*/ 33 w 116"/>
                <a:gd name="T23" fmla="*/ 115 h 129"/>
                <a:gd name="T24" fmla="*/ 79 w 116"/>
                <a:gd name="T25" fmla="*/ 71 h 129"/>
                <a:gd name="T26" fmla="*/ 88 w 116"/>
                <a:gd name="T27" fmla="*/ 60 h 129"/>
                <a:gd name="T28" fmla="*/ 88 w 116"/>
                <a:gd name="T29" fmla="*/ 61 h 129"/>
                <a:gd name="T30" fmla="*/ 77 w 116"/>
                <a:gd name="T31" fmla="*/ 50 h 129"/>
                <a:gd name="T32" fmla="*/ 91 w 116"/>
                <a:gd name="T33" fmla="*/ 57 h 129"/>
                <a:gd name="T34" fmla="*/ 100 w 116"/>
                <a:gd name="T35" fmla="*/ 14 h 129"/>
                <a:gd name="T36" fmla="*/ 53 w 116"/>
                <a:gd name="T37" fmla="*/ 54 h 129"/>
                <a:gd name="T38" fmla="*/ 66 w 116"/>
                <a:gd name="T39" fmla="*/ 67 h 129"/>
                <a:gd name="T40" fmla="*/ 53 w 116"/>
                <a:gd name="T41" fmla="*/ 5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6" h="129">
                  <a:moveTo>
                    <a:pt x="100" y="14"/>
                  </a:moveTo>
                  <a:cubicBezTo>
                    <a:pt x="84" y="0"/>
                    <a:pt x="72" y="15"/>
                    <a:pt x="72" y="15"/>
                  </a:cubicBezTo>
                  <a:cubicBezTo>
                    <a:pt x="72" y="15"/>
                    <a:pt x="85" y="25"/>
                    <a:pt x="83" y="32"/>
                  </a:cubicBezTo>
                  <a:cubicBezTo>
                    <a:pt x="78" y="32"/>
                    <a:pt x="69" y="20"/>
                    <a:pt x="68" y="19"/>
                  </a:cubicBezTo>
                  <a:cubicBezTo>
                    <a:pt x="62" y="25"/>
                    <a:pt x="55" y="33"/>
                    <a:pt x="46" y="44"/>
                  </a:cubicBezTo>
                  <a:cubicBezTo>
                    <a:pt x="38" y="53"/>
                    <a:pt x="31" y="63"/>
                    <a:pt x="25" y="71"/>
                  </a:cubicBezTo>
                  <a:cubicBezTo>
                    <a:pt x="28" y="73"/>
                    <a:pt x="31" y="76"/>
                    <a:pt x="32" y="83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7" y="99"/>
                    <a:pt x="0" y="120"/>
                    <a:pt x="2" y="128"/>
                  </a:cubicBezTo>
                  <a:cubicBezTo>
                    <a:pt x="9" y="129"/>
                    <a:pt x="19" y="125"/>
                    <a:pt x="31" y="116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29" y="105"/>
                    <a:pt x="33" y="115"/>
                  </a:cubicBezTo>
                  <a:cubicBezTo>
                    <a:pt x="46" y="106"/>
                    <a:pt x="62" y="91"/>
                    <a:pt x="79" y="71"/>
                  </a:cubicBezTo>
                  <a:cubicBezTo>
                    <a:pt x="82" y="67"/>
                    <a:pt x="85" y="63"/>
                    <a:pt x="88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85" y="47"/>
                    <a:pt x="91" y="56"/>
                    <a:pt x="91" y="57"/>
                  </a:cubicBezTo>
                  <a:cubicBezTo>
                    <a:pt x="113" y="32"/>
                    <a:pt x="116" y="27"/>
                    <a:pt x="100" y="14"/>
                  </a:cubicBezTo>
                  <a:close/>
                  <a:moveTo>
                    <a:pt x="53" y="54"/>
                  </a:moveTo>
                  <a:cubicBezTo>
                    <a:pt x="53" y="54"/>
                    <a:pt x="63" y="53"/>
                    <a:pt x="66" y="67"/>
                  </a:cubicBezTo>
                  <a:lnTo>
                    <a:pt x="53" y="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40" name="Freeform 251"/>
            <p:cNvSpPr/>
            <p:nvPr/>
          </p:nvSpPr>
          <p:spPr bwMode="auto">
            <a:xfrm>
              <a:off x="6138864" y="303213"/>
              <a:ext cx="49213" cy="42863"/>
            </a:xfrm>
            <a:custGeom>
              <a:avLst/>
              <a:gdLst>
                <a:gd name="T0" fmla="*/ 24 w 34"/>
                <a:gd name="T1" fmla="*/ 22 h 30"/>
                <a:gd name="T2" fmla="*/ 12 w 34"/>
                <a:gd name="T3" fmla="*/ 23 h 30"/>
                <a:gd name="T4" fmla="*/ 19 w 34"/>
                <a:gd name="T5" fmla="*/ 15 h 30"/>
                <a:gd name="T6" fmla="*/ 22 w 34"/>
                <a:gd name="T7" fmla="*/ 8 h 30"/>
                <a:gd name="T8" fmla="*/ 14 w 34"/>
                <a:gd name="T9" fmla="*/ 10 h 30"/>
                <a:gd name="T10" fmla="*/ 7 w 34"/>
                <a:gd name="T11" fmla="*/ 18 h 30"/>
                <a:gd name="T12" fmla="*/ 7 w 34"/>
                <a:gd name="T13" fmla="*/ 7 h 30"/>
                <a:gd name="T14" fmla="*/ 3 w 34"/>
                <a:gd name="T15" fmla="*/ 0 h 30"/>
                <a:gd name="T16" fmla="*/ 0 w 34"/>
                <a:gd name="T17" fmla="*/ 8 h 30"/>
                <a:gd name="T18" fmla="*/ 1 w 34"/>
                <a:gd name="T19" fmla="*/ 26 h 30"/>
                <a:gd name="T20" fmla="*/ 1 w 34"/>
                <a:gd name="T21" fmla="*/ 27 h 30"/>
                <a:gd name="T22" fmla="*/ 1 w 34"/>
                <a:gd name="T23" fmla="*/ 28 h 30"/>
                <a:gd name="T24" fmla="*/ 3 w 34"/>
                <a:gd name="T25" fmla="*/ 29 h 30"/>
                <a:gd name="T26" fmla="*/ 4 w 34"/>
                <a:gd name="T27" fmla="*/ 30 h 30"/>
                <a:gd name="T28" fmla="*/ 4 w 34"/>
                <a:gd name="T29" fmla="*/ 30 h 30"/>
                <a:gd name="T30" fmla="*/ 4 w 34"/>
                <a:gd name="T31" fmla="*/ 30 h 30"/>
                <a:gd name="T32" fmla="*/ 5 w 34"/>
                <a:gd name="T33" fmla="*/ 30 h 30"/>
                <a:gd name="T34" fmla="*/ 5 w 34"/>
                <a:gd name="T35" fmla="*/ 30 h 30"/>
                <a:gd name="T36" fmla="*/ 24 w 34"/>
                <a:gd name="T37" fmla="*/ 29 h 30"/>
                <a:gd name="T38" fmla="*/ 34 w 34"/>
                <a:gd name="T39" fmla="*/ 27 h 30"/>
                <a:gd name="T40" fmla="*/ 24 w 34"/>
                <a:gd name="T41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0">
                  <a:moveTo>
                    <a:pt x="24" y="22"/>
                  </a:moveTo>
                  <a:cubicBezTo>
                    <a:pt x="12" y="23"/>
                    <a:pt x="12" y="23"/>
                    <a:pt x="12" y="23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3"/>
                    <a:pt x="24" y="9"/>
                    <a:pt x="22" y="8"/>
                  </a:cubicBezTo>
                  <a:cubicBezTo>
                    <a:pt x="21" y="7"/>
                    <a:pt x="16" y="9"/>
                    <a:pt x="14" y="1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5" y="0"/>
                    <a:pt x="3" y="0"/>
                  </a:cubicBezTo>
                  <a:cubicBezTo>
                    <a:pt x="2" y="0"/>
                    <a:pt x="0" y="6"/>
                    <a:pt x="0" y="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1" y="28"/>
                  </a:cubicBezTo>
                  <a:cubicBezTo>
                    <a:pt x="1" y="29"/>
                    <a:pt x="2" y="29"/>
                    <a:pt x="3" y="29"/>
                  </a:cubicBezTo>
                  <a:cubicBezTo>
                    <a:pt x="3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6" y="29"/>
                    <a:pt x="34" y="29"/>
                    <a:pt x="34" y="27"/>
                  </a:cubicBezTo>
                  <a:cubicBezTo>
                    <a:pt x="34" y="25"/>
                    <a:pt x="25" y="22"/>
                    <a:pt x="24" y="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555" name="Freeform 266"/>
          <p:cNvSpPr/>
          <p:nvPr/>
        </p:nvSpPr>
        <p:spPr bwMode="auto">
          <a:xfrm>
            <a:off x="2486877" y="1595974"/>
            <a:ext cx="354992" cy="292345"/>
          </a:xfrm>
          <a:custGeom>
            <a:avLst/>
            <a:gdLst>
              <a:gd name="T0" fmla="*/ 150 w 170"/>
              <a:gd name="T1" fmla="*/ 26 h 140"/>
              <a:gd name="T2" fmla="*/ 157 w 170"/>
              <a:gd name="T3" fmla="*/ 10 h 140"/>
              <a:gd name="T4" fmla="*/ 162 w 170"/>
              <a:gd name="T5" fmla="*/ 8 h 140"/>
              <a:gd name="T6" fmla="*/ 152 w 170"/>
              <a:gd name="T7" fmla="*/ 4 h 140"/>
              <a:gd name="T8" fmla="*/ 151 w 170"/>
              <a:gd name="T9" fmla="*/ 9 h 140"/>
              <a:gd name="T10" fmla="*/ 144 w 170"/>
              <a:gd name="T11" fmla="*/ 25 h 140"/>
              <a:gd name="T12" fmla="*/ 139 w 170"/>
              <a:gd name="T13" fmla="*/ 24 h 140"/>
              <a:gd name="T14" fmla="*/ 138 w 170"/>
              <a:gd name="T15" fmla="*/ 24 h 140"/>
              <a:gd name="T16" fmla="*/ 123 w 170"/>
              <a:gd name="T17" fmla="*/ 54 h 140"/>
              <a:gd name="T18" fmla="*/ 123 w 170"/>
              <a:gd name="T19" fmla="*/ 53 h 140"/>
              <a:gd name="T20" fmla="*/ 133 w 170"/>
              <a:gd name="T21" fmla="*/ 25 h 140"/>
              <a:gd name="T22" fmla="*/ 134 w 170"/>
              <a:gd name="T23" fmla="*/ 23 h 140"/>
              <a:gd name="T24" fmla="*/ 117 w 170"/>
              <a:gd name="T25" fmla="*/ 33 h 140"/>
              <a:gd name="T26" fmla="*/ 0 w 170"/>
              <a:gd name="T27" fmla="*/ 131 h 140"/>
              <a:gd name="T28" fmla="*/ 25 w 170"/>
              <a:gd name="T29" fmla="*/ 137 h 140"/>
              <a:gd name="T30" fmla="*/ 167 w 170"/>
              <a:gd name="T31" fmla="*/ 47 h 140"/>
              <a:gd name="T32" fmla="*/ 150 w 170"/>
              <a:gd name="T33" fmla="*/ 2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0" h="140">
                <a:moveTo>
                  <a:pt x="150" y="26"/>
                </a:moveTo>
                <a:cubicBezTo>
                  <a:pt x="157" y="10"/>
                  <a:pt x="157" y="10"/>
                  <a:pt x="157" y="10"/>
                </a:cubicBezTo>
                <a:cubicBezTo>
                  <a:pt x="157" y="10"/>
                  <a:pt x="159" y="9"/>
                  <a:pt x="162" y="8"/>
                </a:cubicBezTo>
                <a:cubicBezTo>
                  <a:pt x="164" y="6"/>
                  <a:pt x="151" y="0"/>
                  <a:pt x="152" y="4"/>
                </a:cubicBezTo>
                <a:cubicBezTo>
                  <a:pt x="152" y="8"/>
                  <a:pt x="151" y="9"/>
                  <a:pt x="151" y="9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1" y="24"/>
                  <a:pt x="139" y="24"/>
                  <a:pt x="139" y="24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3" y="37"/>
                  <a:pt x="123" y="54"/>
                  <a:pt x="123" y="54"/>
                </a:cubicBezTo>
                <a:cubicBezTo>
                  <a:pt x="123" y="53"/>
                  <a:pt x="123" y="53"/>
                  <a:pt x="123" y="53"/>
                </a:cubicBezTo>
                <a:cubicBezTo>
                  <a:pt x="123" y="52"/>
                  <a:pt x="128" y="38"/>
                  <a:pt x="133" y="25"/>
                </a:cubicBezTo>
                <a:cubicBezTo>
                  <a:pt x="134" y="23"/>
                  <a:pt x="134" y="23"/>
                  <a:pt x="134" y="23"/>
                </a:cubicBezTo>
                <a:cubicBezTo>
                  <a:pt x="120" y="19"/>
                  <a:pt x="117" y="33"/>
                  <a:pt x="117" y="33"/>
                </a:cubicBezTo>
                <a:cubicBezTo>
                  <a:pt x="104" y="100"/>
                  <a:pt x="0" y="131"/>
                  <a:pt x="0" y="131"/>
                </a:cubicBezTo>
                <a:cubicBezTo>
                  <a:pt x="2" y="140"/>
                  <a:pt x="25" y="137"/>
                  <a:pt x="25" y="137"/>
                </a:cubicBezTo>
                <a:cubicBezTo>
                  <a:pt x="155" y="117"/>
                  <a:pt x="167" y="47"/>
                  <a:pt x="167" y="47"/>
                </a:cubicBezTo>
                <a:cubicBezTo>
                  <a:pt x="170" y="35"/>
                  <a:pt x="159" y="29"/>
                  <a:pt x="150" y="2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928" name="Group 1927"/>
          <p:cNvGrpSpPr/>
          <p:nvPr/>
        </p:nvGrpSpPr>
        <p:grpSpPr>
          <a:xfrm>
            <a:off x="1492851" y="1604825"/>
            <a:ext cx="215779" cy="303947"/>
            <a:chOff x="6665914" y="319088"/>
            <a:chExt cx="147638" cy="207963"/>
          </a:xfrm>
          <a:solidFill>
            <a:schemeClr val="accent1"/>
          </a:solidFill>
        </p:grpSpPr>
        <p:sp>
          <p:nvSpPr>
            <p:cNvPr id="1564" name="Freeform 275"/>
            <p:cNvSpPr/>
            <p:nvPr/>
          </p:nvSpPr>
          <p:spPr bwMode="auto">
            <a:xfrm>
              <a:off x="6665914" y="369888"/>
              <a:ext cx="147638" cy="157163"/>
            </a:xfrm>
            <a:custGeom>
              <a:avLst/>
              <a:gdLst>
                <a:gd name="T0" fmla="*/ 80 w 104"/>
                <a:gd name="T1" fmla="*/ 3 h 111"/>
                <a:gd name="T2" fmla="*/ 52 w 104"/>
                <a:gd name="T3" fmla="*/ 3 h 111"/>
                <a:gd name="T4" fmla="*/ 22 w 104"/>
                <a:gd name="T5" fmla="*/ 4 h 111"/>
                <a:gd name="T6" fmla="*/ 0 w 104"/>
                <a:gd name="T7" fmla="*/ 42 h 111"/>
                <a:gd name="T8" fmla="*/ 1 w 104"/>
                <a:gd name="T9" fmla="*/ 47 h 111"/>
                <a:gd name="T10" fmla="*/ 49 w 104"/>
                <a:gd name="T11" fmla="*/ 92 h 111"/>
                <a:gd name="T12" fmla="*/ 50 w 104"/>
                <a:gd name="T13" fmla="*/ 94 h 111"/>
                <a:gd name="T14" fmla="*/ 49 w 104"/>
                <a:gd name="T15" fmla="*/ 95 h 111"/>
                <a:gd name="T16" fmla="*/ 45 w 104"/>
                <a:gd name="T17" fmla="*/ 97 h 111"/>
                <a:gd name="T18" fmla="*/ 38 w 104"/>
                <a:gd name="T19" fmla="*/ 98 h 111"/>
                <a:gd name="T20" fmla="*/ 30 w 104"/>
                <a:gd name="T21" fmla="*/ 101 h 111"/>
                <a:gd name="T22" fmla="*/ 29 w 104"/>
                <a:gd name="T23" fmla="*/ 103 h 111"/>
                <a:gd name="T24" fmla="*/ 29 w 104"/>
                <a:gd name="T25" fmla="*/ 106 h 111"/>
                <a:gd name="T26" fmla="*/ 33 w 104"/>
                <a:gd name="T27" fmla="*/ 109 h 111"/>
                <a:gd name="T28" fmla="*/ 40 w 104"/>
                <a:gd name="T29" fmla="*/ 111 h 111"/>
                <a:gd name="T30" fmla="*/ 34 w 104"/>
                <a:gd name="T31" fmla="*/ 107 h 111"/>
                <a:gd name="T32" fmla="*/ 32 w 104"/>
                <a:gd name="T33" fmla="*/ 105 h 111"/>
                <a:gd name="T34" fmla="*/ 33 w 104"/>
                <a:gd name="T35" fmla="*/ 104 h 111"/>
                <a:gd name="T36" fmla="*/ 39 w 104"/>
                <a:gd name="T37" fmla="*/ 103 h 111"/>
                <a:gd name="T38" fmla="*/ 45 w 104"/>
                <a:gd name="T39" fmla="*/ 102 h 111"/>
                <a:gd name="T40" fmla="*/ 46 w 104"/>
                <a:gd name="T41" fmla="*/ 102 h 111"/>
                <a:gd name="T42" fmla="*/ 46 w 104"/>
                <a:gd name="T43" fmla="*/ 102 h 111"/>
                <a:gd name="T44" fmla="*/ 52 w 104"/>
                <a:gd name="T45" fmla="*/ 99 h 111"/>
                <a:gd name="T46" fmla="*/ 54 w 104"/>
                <a:gd name="T47" fmla="*/ 96 h 111"/>
                <a:gd name="T48" fmla="*/ 54 w 104"/>
                <a:gd name="T49" fmla="*/ 93 h 111"/>
                <a:gd name="T50" fmla="*/ 104 w 104"/>
                <a:gd name="T51" fmla="*/ 47 h 111"/>
                <a:gd name="T52" fmla="*/ 104 w 104"/>
                <a:gd name="T53" fmla="*/ 42 h 111"/>
                <a:gd name="T54" fmla="*/ 80 w 104"/>
                <a:gd name="T55" fmla="*/ 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1">
                  <a:moveTo>
                    <a:pt x="80" y="3"/>
                  </a:moveTo>
                  <a:cubicBezTo>
                    <a:pt x="70" y="3"/>
                    <a:pt x="52" y="3"/>
                    <a:pt x="52" y="3"/>
                  </a:cubicBezTo>
                  <a:cubicBezTo>
                    <a:pt x="52" y="3"/>
                    <a:pt x="30" y="0"/>
                    <a:pt x="22" y="4"/>
                  </a:cubicBezTo>
                  <a:cubicBezTo>
                    <a:pt x="9" y="10"/>
                    <a:pt x="0" y="24"/>
                    <a:pt x="0" y="42"/>
                  </a:cubicBezTo>
                  <a:cubicBezTo>
                    <a:pt x="0" y="44"/>
                    <a:pt x="1" y="45"/>
                    <a:pt x="1" y="47"/>
                  </a:cubicBezTo>
                  <a:cubicBezTo>
                    <a:pt x="3" y="69"/>
                    <a:pt x="39" y="87"/>
                    <a:pt x="49" y="92"/>
                  </a:cubicBezTo>
                  <a:cubicBezTo>
                    <a:pt x="50" y="93"/>
                    <a:pt x="50" y="93"/>
                    <a:pt x="50" y="94"/>
                  </a:cubicBezTo>
                  <a:cubicBezTo>
                    <a:pt x="50" y="95"/>
                    <a:pt x="50" y="94"/>
                    <a:pt x="49" y="95"/>
                  </a:cubicBezTo>
                  <a:cubicBezTo>
                    <a:pt x="48" y="96"/>
                    <a:pt x="46" y="96"/>
                    <a:pt x="45" y="97"/>
                  </a:cubicBezTo>
                  <a:cubicBezTo>
                    <a:pt x="42" y="97"/>
                    <a:pt x="40" y="97"/>
                    <a:pt x="38" y="98"/>
                  </a:cubicBezTo>
                  <a:cubicBezTo>
                    <a:pt x="35" y="98"/>
                    <a:pt x="33" y="99"/>
                    <a:pt x="30" y="101"/>
                  </a:cubicBezTo>
                  <a:cubicBezTo>
                    <a:pt x="30" y="101"/>
                    <a:pt x="29" y="102"/>
                    <a:pt x="29" y="103"/>
                  </a:cubicBezTo>
                  <a:cubicBezTo>
                    <a:pt x="28" y="104"/>
                    <a:pt x="29" y="106"/>
                    <a:pt x="29" y="106"/>
                  </a:cubicBezTo>
                  <a:cubicBezTo>
                    <a:pt x="30" y="108"/>
                    <a:pt x="31" y="108"/>
                    <a:pt x="33" y="109"/>
                  </a:cubicBezTo>
                  <a:cubicBezTo>
                    <a:pt x="35" y="110"/>
                    <a:pt x="37" y="111"/>
                    <a:pt x="40" y="111"/>
                  </a:cubicBezTo>
                  <a:cubicBezTo>
                    <a:pt x="38" y="110"/>
                    <a:pt x="36" y="108"/>
                    <a:pt x="34" y="107"/>
                  </a:cubicBezTo>
                  <a:cubicBezTo>
                    <a:pt x="33" y="106"/>
                    <a:pt x="33" y="105"/>
                    <a:pt x="32" y="105"/>
                  </a:cubicBezTo>
                  <a:cubicBezTo>
                    <a:pt x="32" y="104"/>
                    <a:pt x="32" y="105"/>
                    <a:pt x="33" y="104"/>
                  </a:cubicBezTo>
                  <a:cubicBezTo>
                    <a:pt x="34" y="104"/>
                    <a:pt x="37" y="103"/>
                    <a:pt x="39" y="103"/>
                  </a:cubicBezTo>
                  <a:cubicBezTo>
                    <a:pt x="41" y="102"/>
                    <a:pt x="43" y="102"/>
                    <a:pt x="45" y="102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8" y="101"/>
                    <a:pt x="50" y="101"/>
                    <a:pt x="52" y="99"/>
                  </a:cubicBezTo>
                  <a:cubicBezTo>
                    <a:pt x="53" y="99"/>
                    <a:pt x="54" y="98"/>
                    <a:pt x="54" y="96"/>
                  </a:cubicBezTo>
                  <a:cubicBezTo>
                    <a:pt x="55" y="95"/>
                    <a:pt x="54" y="94"/>
                    <a:pt x="54" y="93"/>
                  </a:cubicBezTo>
                  <a:cubicBezTo>
                    <a:pt x="62" y="89"/>
                    <a:pt x="101" y="70"/>
                    <a:pt x="104" y="47"/>
                  </a:cubicBezTo>
                  <a:cubicBezTo>
                    <a:pt x="104" y="45"/>
                    <a:pt x="104" y="44"/>
                    <a:pt x="104" y="42"/>
                  </a:cubicBezTo>
                  <a:cubicBezTo>
                    <a:pt x="104" y="14"/>
                    <a:pt x="89" y="2"/>
                    <a:pt x="80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65" name="Freeform 276"/>
            <p:cNvSpPr/>
            <p:nvPr/>
          </p:nvSpPr>
          <p:spPr bwMode="auto">
            <a:xfrm>
              <a:off x="6705601" y="319088"/>
              <a:ext cx="77788" cy="53975"/>
            </a:xfrm>
            <a:custGeom>
              <a:avLst/>
              <a:gdLst>
                <a:gd name="T0" fmla="*/ 27 w 55"/>
                <a:gd name="T1" fmla="*/ 37 h 38"/>
                <a:gd name="T2" fmla="*/ 27 w 55"/>
                <a:gd name="T3" fmla="*/ 36 h 38"/>
                <a:gd name="T4" fmla="*/ 27 w 55"/>
                <a:gd name="T5" fmla="*/ 36 h 38"/>
                <a:gd name="T6" fmla="*/ 28 w 55"/>
                <a:gd name="T7" fmla="*/ 36 h 38"/>
                <a:gd name="T8" fmla="*/ 28 w 55"/>
                <a:gd name="T9" fmla="*/ 37 h 38"/>
                <a:gd name="T10" fmla="*/ 43 w 55"/>
                <a:gd name="T11" fmla="*/ 26 h 38"/>
                <a:gd name="T12" fmla="*/ 53 w 55"/>
                <a:gd name="T13" fmla="*/ 11 h 38"/>
                <a:gd name="T14" fmla="*/ 38 w 55"/>
                <a:gd name="T15" fmla="*/ 21 h 38"/>
                <a:gd name="T16" fmla="*/ 31 w 55"/>
                <a:gd name="T17" fmla="*/ 18 h 38"/>
                <a:gd name="T18" fmla="*/ 27 w 55"/>
                <a:gd name="T19" fmla="*/ 0 h 38"/>
                <a:gd name="T20" fmla="*/ 24 w 55"/>
                <a:gd name="T21" fmla="*/ 18 h 38"/>
                <a:gd name="T22" fmla="*/ 17 w 55"/>
                <a:gd name="T23" fmla="*/ 21 h 38"/>
                <a:gd name="T24" fmla="*/ 1 w 55"/>
                <a:gd name="T25" fmla="*/ 11 h 38"/>
                <a:gd name="T26" fmla="*/ 12 w 55"/>
                <a:gd name="T27" fmla="*/ 26 h 38"/>
                <a:gd name="T28" fmla="*/ 27 w 55"/>
                <a:gd name="T2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38">
                  <a:moveTo>
                    <a:pt x="27" y="37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9" y="38"/>
                    <a:pt x="36" y="33"/>
                    <a:pt x="43" y="26"/>
                  </a:cubicBezTo>
                  <a:cubicBezTo>
                    <a:pt x="50" y="19"/>
                    <a:pt x="55" y="12"/>
                    <a:pt x="53" y="11"/>
                  </a:cubicBezTo>
                  <a:cubicBezTo>
                    <a:pt x="52" y="9"/>
                    <a:pt x="45" y="14"/>
                    <a:pt x="38" y="21"/>
                  </a:cubicBezTo>
                  <a:cubicBezTo>
                    <a:pt x="35" y="25"/>
                    <a:pt x="31" y="23"/>
                    <a:pt x="31" y="18"/>
                  </a:cubicBezTo>
                  <a:cubicBezTo>
                    <a:pt x="31" y="8"/>
                    <a:pt x="29" y="0"/>
                    <a:pt x="27" y="0"/>
                  </a:cubicBezTo>
                  <a:cubicBezTo>
                    <a:pt x="25" y="0"/>
                    <a:pt x="24" y="8"/>
                    <a:pt x="24" y="18"/>
                  </a:cubicBezTo>
                  <a:cubicBezTo>
                    <a:pt x="24" y="23"/>
                    <a:pt x="20" y="25"/>
                    <a:pt x="17" y="21"/>
                  </a:cubicBezTo>
                  <a:cubicBezTo>
                    <a:pt x="9" y="14"/>
                    <a:pt x="3" y="9"/>
                    <a:pt x="1" y="11"/>
                  </a:cubicBezTo>
                  <a:cubicBezTo>
                    <a:pt x="0" y="12"/>
                    <a:pt x="5" y="19"/>
                    <a:pt x="12" y="26"/>
                  </a:cubicBezTo>
                  <a:cubicBezTo>
                    <a:pt x="19" y="33"/>
                    <a:pt x="26" y="38"/>
                    <a:pt x="27" y="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32" name="Group 1931"/>
          <p:cNvGrpSpPr/>
          <p:nvPr/>
        </p:nvGrpSpPr>
        <p:grpSpPr>
          <a:xfrm>
            <a:off x="3053788" y="1609195"/>
            <a:ext cx="271463" cy="359630"/>
            <a:chOff x="3767139" y="1123951"/>
            <a:chExt cx="185738" cy="246062"/>
          </a:xfrm>
          <a:solidFill>
            <a:schemeClr val="accent1"/>
          </a:solidFill>
        </p:grpSpPr>
        <p:sp>
          <p:nvSpPr>
            <p:cNvPr id="1575" name="Freeform 286"/>
            <p:cNvSpPr/>
            <p:nvPr/>
          </p:nvSpPr>
          <p:spPr bwMode="auto">
            <a:xfrm>
              <a:off x="3810001" y="1236663"/>
              <a:ext cx="100013" cy="133350"/>
            </a:xfrm>
            <a:custGeom>
              <a:avLst/>
              <a:gdLst>
                <a:gd name="T0" fmla="*/ 35 w 70"/>
                <a:gd name="T1" fmla="*/ 4 h 94"/>
                <a:gd name="T2" fmla="*/ 7 w 70"/>
                <a:gd name="T3" fmla="*/ 0 h 94"/>
                <a:gd name="T4" fmla="*/ 0 w 70"/>
                <a:gd name="T5" fmla="*/ 44 h 94"/>
                <a:gd name="T6" fmla="*/ 35 w 70"/>
                <a:gd name="T7" fmla="*/ 94 h 94"/>
                <a:gd name="T8" fmla="*/ 70 w 70"/>
                <a:gd name="T9" fmla="*/ 44 h 94"/>
                <a:gd name="T10" fmla="*/ 63 w 70"/>
                <a:gd name="T11" fmla="*/ 0 h 94"/>
                <a:gd name="T12" fmla="*/ 35 w 70"/>
                <a:gd name="T13" fmla="*/ 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94">
                  <a:moveTo>
                    <a:pt x="35" y="4"/>
                  </a:moveTo>
                  <a:cubicBezTo>
                    <a:pt x="25" y="4"/>
                    <a:pt x="15" y="3"/>
                    <a:pt x="7" y="0"/>
                  </a:cubicBezTo>
                  <a:cubicBezTo>
                    <a:pt x="3" y="15"/>
                    <a:pt x="0" y="31"/>
                    <a:pt x="0" y="44"/>
                  </a:cubicBezTo>
                  <a:cubicBezTo>
                    <a:pt x="0" y="79"/>
                    <a:pt x="16" y="94"/>
                    <a:pt x="35" y="94"/>
                  </a:cubicBezTo>
                  <a:cubicBezTo>
                    <a:pt x="54" y="94"/>
                    <a:pt x="70" y="79"/>
                    <a:pt x="70" y="44"/>
                  </a:cubicBezTo>
                  <a:cubicBezTo>
                    <a:pt x="70" y="31"/>
                    <a:pt x="67" y="15"/>
                    <a:pt x="63" y="0"/>
                  </a:cubicBezTo>
                  <a:cubicBezTo>
                    <a:pt x="55" y="3"/>
                    <a:pt x="45" y="4"/>
                    <a:pt x="35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76" name="Freeform 287"/>
            <p:cNvSpPr>
              <a:spLocks noEditPoints="1"/>
            </p:cNvSpPr>
            <p:nvPr/>
          </p:nvSpPr>
          <p:spPr bwMode="auto">
            <a:xfrm>
              <a:off x="3767139" y="1123951"/>
              <a:ext cx="185738" cy="111125"/>
            </a:xfrm>
            <a:custGeom>
              <a:avLst/>
              <a:gdLst>
                <a:gd name="T0" fmla="*/ 65 w 130"/>
                <a:gd name="T1" fmla="*/ 0 h 78"/>
                <a:gd name="T2" fmla="*/ 0 w 130"/>
                <a:gd name="T3" fmla="*/ 44 h 78"/>
                <a:gd name="T4" fmla="*/ 37 w 130"/>
                <a:gd name="T5" fmla="*/ 75 h 78"/>
                <a:gd name="T6" fmla="*/ 65 w 130"/>
                <a:gd name="T7" fmla="*/ 78 h 78"/>
                <a:gd name="T8" fmla="*/ 93 w 130"/>
                <a:gd name="T9" fmla="*/ 75 h 78"/>
                <a:gd name="T10" fmla="*/ 130 w 130"/>
                <a:gd name="T11" fmla="*/ 44 h 78"/>
                <a:gd name="T12" fmla="*/ 65 w 130"/>
                <a:gd name="T13" fmla="*/ 0 h 78"/>
                <a:gd name="T14" fmla="*/ 21 w 130"/>
                <a:gd name="T15" fmla="*/ 21 h 78"/>
                <a:gd name="T16" fmla="*/ 30 w 130"/>
                <a:gd name="T17" fmla="*/ 13 h 78"/>
                <a:gd name="T18" fmla="*/ 38 w 130"/>
                <a:gd name="T19" fmla="*/ 21 h 78"/>
                <a:gd name="T20" fmla="*/ 30 w 130"/>
                <a:gd name="T21" fmla="*/ 29 h 78"/>
                <a:gd name="T22" fmla="*/ 21 w 130"/>
                <a:gd name="T23" fmla="*/ 21 h 78"/>
                <a:gd name="T24" fmla="*/ 38 w 130"/>
                <a:gd name="T25" fmla="*/ 67 h 78"/>
                <a:gd name="T26" fmla="*/ 30 w 130"/>
                <a:gd name="T27" fmla="*/ 60 h 78"/>
                <a:gd name="T28" fmla="*/ 38 w 130"/>
                <a:gd name="T29" fmla="*/ 52 h 78"/>
                <a:gd name="T30" fmla="*/ 46 w 130"/>
                <a:gd name="T31" fmla="*/ 60 h 78"/>
                <a:gd name="T32" fmla="*/ 38 w 130"/>
                <a:gd name="T33" fmla="*/ 67 h 78"/>
                <a:gd name="T34" fmla="*/ 63 w 130"/>
                <a:gd name="T35" fmla="*/ 48 h 78"/>
                <a:gd name="T36" fmla="*/ 52 w 130"/>
                <a:gd name="T37" fmla="*/ 38 h 78"/>
                <a:gd name="T38" fmla="*/ 63 w 130"/>
                <a:gd name="T39" fmla="*/ 29 h 78"/>
                <a:gd name="T40" fmla="*/ 75 w 130"/>
                <a:gd name="T41" fmla="*/ 38 h 78"/>
                <a:gd name="T42" fmla="*/ 63 w 130"/>
                <a:gd name="T43" fmla="*/ 48 h 78"/>
                <a:gd name="T44" fmla="*/ 87 w 130"/>
                <a:gd name="T45" fmla="*/ 71 h 78"/>
                <a:gd name="T46" fmla="*/ 82 w 130"/>
                <a:gd name="T47" fmla="*/ 65 h 78"/>
                <a:gd name="T48" fmla="*/ 87 w 130"/>
                <a:gd name="T49" fmla="*/ 60 h 78"/>
                <a:gd name="T50" fmla="*/ 93 w 130"/>
                <a:gd name="T51" fmla="*/ 65 h 78"/>
                <a:gd name="T52" fmla="*/ 87 w 130"/>
                <a:gd name="T53" fmla="*/ 71 h 78"/>
                <a:gd name="T54" fmla="*/ 87 w 130"/>
                <a:gd name="T55" fmla="*/ 28 h 78"/>
                <a:gd name="T56" fmla="*/ 80 w 130"/>
                <a:gd name="T57" fmla="*/ 22 h 78"/>
                <a:gd name="T58" fmla="*/ 87 w 130"/>
                <a:gd name="T59" fmla="*/ 16 h 78"/>
                <a:gd name="T60" fmla="*/ 95 w 130"/>
                <a:gd name="T61" fmla="*/ 22 h 78"/>
                <a:gd name="T62" fmla="*/ 87 w 130"/>
                <a:gd name="T63" fmla="*/ 28 h 78"/>
                <a:gd name="T64" fmla="*/ 116 w 130"/>
                <a:gd name="T65" fmla="*/ 52 h 78"/>
                <a:gd name="T66" fmla="*/ 112 w 130"/>
                <a:gd name="T67" fmla="*/ 48 h 78"/>
                <a:gd name="T68" fmla="*/ 116 w 130"/>
                <a:gd name="T69" fmla="*/ 43 h 78"/>
                <a:gd name="T70" fmla="*/ 121 w 130"/>
                <a:gd name="T71" fmla="*/ 48 h 78"/>
                <a:gd name="T72" fmla="*/ 116 w 130"/>
                <a:gd name="T73" fmla="*/ 5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0" h="78">
                  <a:moveTo>
                    <a:pt x="65" y="0"/>
                  </a:moveTo>
                  <a:cubicBezTo>
                    <a:pt x="29" y="0"/>
                    <a:pt x="0" y="25"/>
                    <a:pt x="0" y="44"/>
                  </a:cubicBezTo>
                  <a:cubicBezTo>
                    <a:pt x="0" y="57"/>
                    <a:pt x="15" y="69"/>
                    <a:pt x="37" y="75"/>
                  </a:cubicBezTo>
                  <a:cubicBezTo>
                    <a:pt x="45" y="77"/>
                    <a:pt x="55" y="78"/>
                    <a:pt x="65" y="78"/>
                  </a:cubicBezTo>
                  <a:cubicBezTo>
                    <a:pt x="75" y="78"/>
                    <a:pt x="85" y="77"/>
                    <a:pt x="93" y="75"/>
                  </a:cubicBezTo>
                  <a:cubicBezTo>
                    <a:pt x="115" y="69"/>
                    <a:pt x="130" y="57"/>
                    <a:pt x="130" y="44"/>
                  </a:cubicBezTo>
                  <a:cubicBezTo>
                    <a:pt x="130" y="25"/>
                    <a:pt x="101" y="0"/>
                    <a:pt x="65" y="0"/>
                  </a:cubicBezTo>
                  <a:close/>
                  <a:moveTo>
                    <a:pt x="21" y="21"/>
                  </a:moveTo>
                  <a:cubicBezTo>
                    <a:pt x="21" y="17"/>
                    <a:pt x="25" y="13"/>
                    <a:pt x="30" y="13"/>
                  </a:cubicBezTo>
                  <a:cubicBezTo>
                    <a:pt x="34" y="13"/>
                    <a:pt x="38" y="17"/>
                    <a:pt x="38" y="21"/>
                  </a:cubicBezTo>
                  <a:cubicBezTo>
                    <a:pt x="38" y="26"/>
                    <a:pt x="34" y="29"/>
                    <a:pt x="30" y="29"/>
                  </a:cubicBezTo>
                  <a:cubicBezTo>
                    <a:pt x="25" y="29"/>
                    <a:pt x="21" y="26"/>
                    <a:pt x="21" y="21"/>
                  </a:cubicBezTo>
                  <a:close/>
                  <a:moveTo>
                    <a:pt x="38" y="67"/>
                  </a:moveTo>
                  <a:cubicBezTo>
                    <a:pt x="34" y="67"/>
                    <a:pt x="30" y="64"/>
                    <a:pt x="30" y="60"/>
                  </a:cubicBezTo>
                  <a:cubicBezTo>
                    <a:pt x="30" y="56"/>
                    <a:pt x="34" y="52"/>
                    <a:pt x="38" y="52"/>
                  </a:cubicBezTo>
                  <a:cubicBezTo>
                    <a:pt x="42" y="52"/>
                    <a:pt x="46" y="56"/>
                    <a:pt x="46" y="60"/>
                  </a:cubicBezTo>
                  <a:cubicBezTo>
                    <a:pt x="46" y="64"/>
                    <a:pt x="42" y="67"/>
                    <a:pt x="38" y="67"/>
                  </a:cubicBezTo>
                  <a:close/>
                  <a:moveTo>
                    <a:pt x="63" y="48"/>
                  </a:moveTo>
                  <a:cubicBezTo>
                    <a:pt x="57" y="48"/>
                    <a:pt x="52" y="43"/>
                    <a:pt x="52" y="38"/>
                  </a:cubicBezTo>
                  <a:cubicBezTo>
                    <a:pt x="52" y="33"/>
                    <a:pt x="57" y="29"/>
                    <a:pt x="63" y="29"/>
                  </a:cubicBezTo>
                  <a:cubicBezTo>
                    <a:pt x="70" y="29"/>
                    <a:pt x="75" y="33"/>
                    <a:pt x="75" y="38"/>
                  </a:cubicBezTo>
                  <a:cubicBezTo>
                    <a:pt x="75" y="43"/>
                    <a:pt x="70" y="48"/>
                    <a:pt x="63" y="48"/>
                  </a:cubicBezTo>
                  <a:close/>
                  <a:moveTo>
                    <a:pt x="87" y="71"/>
                  </a:moveTo>
                  <a:cubicBezTo>
                    <a:pt x="84" y="71"/>
                    <a:pt x="82" y="68"/>
                    <a:pt x="82" y="65"/>
                  </a:cubicBezTo>
                  <a:cubicBezTo>
                    <a:pt x="82" y="62"/>
                    <a:pt x="84" y="60"/>
                    <a:pt x="87" y="60"/>
                  </a:cubicBezTo>
                  <a:cubicBezTo>
                    <a:pt x="90" y="60"/>
                    <a:pt x="93" y="62"/>
                    <a:pt x="93" y="65"/>
                  </a:cubicBezTo>
                  <a:cubicBezTo>
                    <a:pt x="93" y="68"/>
                    <a:pt x="90" y="71"/>
                    <a:pt x="87" y="71"/>
                  </a:cubicBezTo>
                  <a:close/>
                  <a:moveTo>
                    <a:pt x="87" y="28"/>
                  </a:moveTo>
                  <a:cubicBezTo>
                    <a:pt x="83" y="28"/>
                    <a:pt x="80" y="25"/>
                    <a:pt x="80" y="22"/>
                  </a:cubicBezTo>
                  <a:cubicBezTo>
                    <a:pt x="80" y="19"/>
                    <a:pt x="83" y="16"/>
                    <a:pt x="87" y="16"/>
                  </a:cubicBezTo>
                  <a:cubicBezTo>
                    <a:pt x="91" y="16"/>
                    <a:pt x="95" y="19"/>
                    <a:pt x="95" y="22"/>
                  </a:cubicBezTo>
                  <a:cubicBezTo>
                    <a:pt x="95" y="25"/>
                    <a:pt x="91" y="28"/>
                    <a:pt x="87" y="28"/>
                  </a:cubicBezTo>
                  <a:close/>
                  <a:moveTo>
                    <a:pt x="116" y="52"/>
                  </a:moveTo>
                  <a:cubicBezTo>
                    <a:pt x="114" y="52"/>
                    <a:pt x="112" y="50"/>
                    <a:pt x="112" y="48"/>
                  </a:cubicBezTo>
                  <a:cubicBezTo>
                    <a:pt x="112" y="45"/>
                    <a:pt x="114" y="43"/>
                    <a:pt x="116" y="43"/>
                  </a:cubicBezTo>
                  <a:cubicBezTo>
                    <a:pt x="119" y="43"/>
                    <a:pt x="121" y="45"/>
                    <a:pt x="121" y="48"/>
                  </a:cubicBezTo>
                  <a:cubicBezTo>
                    <a:pt x="121" y="50"/>
                    <a:pt x="119" y="52"/>
                    <a:pt x="116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29" name="Group 1928"/>
          <p:cNvGrpSpPr/>
          <p:nvPr/>
        </p:nvGrpSpPr>
        <p:grpSpPr>
          <a:xfrm>
            <a:off x="3008567" y="2702917"/>
            <a:ext cx="412995" cy="292345"/>
            <a:chOff x="3368676" y="1595438"/>
            <a:chExt cx="282575" cy="200025"/>
          </a:xfrm>
          <a:solidFill>
            <a:schemeClr val="accent1"/>
          </a:solidFill>
        </p:grpSpPr>
        <p:sp>
          <p:nvSpPr>
            <p:cNvPr id="1652" name="Freeform 363"/>
            <p:cNvSpPr/>
            <p:nvPr/>
          </p:nvSpPr>
          <p:spPr bwMode="auto">
            <a:xfrm>
              <a:off x="3375026" y="1631951"/>
              <a:ext cx="31750" cy="38100"/>
            </a:xfrm>
            <a:custGeom>
              <a:avLst/>
              <a:gdLst>
                <a:gd name="T0" fmla="*/ 17 w 22"/>
                <a:gd name="T1" fmla="*/ 23 h 26"/>
                <a:gd name="T2" fmla="*/ 19 w 22"/>
                <a:gd name="T3" fmla="*/ 10 h 26"/>
                <a:gd name="T4" fmla="*/ 1 w 22"/>
                <a:gd name="T5" fmla="*/ 0 h 26"/>
                <a:gd name="T6" fmla="*/ 3 w 22"/>
                <a:gd name="T7" fmla="*/ 21 h 26"/>
                <a:gd name="T8" fmla="*/ 17 w 22"/>
                <a:gd name="T9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6">
                  <a:moveTo>
                    <a:pt x="17" y="23"/>
                  </a:moveTo>
                  <a:cubicBezTo>
                    <a:pt x="21" y="20"/>
                    <a:pt x="22" y="14"/>
                    <a:pt x="19" y="10"/>
                  </a:cubicBezTo>
                  <a:cubicBezTo>
                    <a:pt x="16" y="5"/>
                    <a:pt x="1" y="0"/>
                    <a:pt x="1" y="0"/>
                  </a:cubicBezTo>
                  <a:cubicBezTo>
                    <a:pt x="1" y="0"/>
                    <a:pt x="0" y="16"/>
                    <a:pt x="3" y="21"/>
                  </a:cubicBezTo>
                  <a:cubicBezTo>
                    <a:pt x="6" y="25"/>
                    <a:pt x="12" y="26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53" name="Freeform 364"/>
            <p:cNvSpPr/>
            <p:nvPr/>
          </p:nvSpPr>
          <p:spPr bwMode="auto">
            <a:xfrm>
              <a:off x="3449639" y="1597026"/>
              <a:ext cx="34925" cy="44450"/>
            </a:xfrm>
            <a:custGeom>
              <a:avLst/>
              <a:gdLst>
                <a:gd name="T0" fmla="*/ 15 w 24"/>
                <a:gd name="T1" fmla="*/ 29 h 31"/>
                <a:gd name="T2" fmla="*/ 22 w 24"/>
                <a:gd name="T3" fmla="*/ 16 h 31"/>
                <a:gd name="T4" fmla="*/ 6 w 24"/>
                <a:gd name="T5" fmla="*/ 0 h 31"/>
                <a:gd name="T6" fmla="*/ 2 w 24"/>
                <a:gd name="T7" fmla="*/ 23 h 31"/>
                <a:gd name="T8" fmla="*/ 15 w 24"/>
                <a:gd name="T9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1">
                  <a:moveTo>
                    <a:pt x="15" y="29"/>
                  </a:moveTo>
                  <a:cubicBezTo>
                    <a:pt x="21" y="27"/>
                    <a:pt x="24" y="21"/>
                    <a:pt x="22" y="16"/>
                  </a:cubicBezTo>
                  <a:cubicBezTo>
                    <a:pt x="20" y="10"/>
                    <a:pt x="6" y="0"/>
                    <a:pt x="6" y="0"/>
                  </a:cubicBezTo>
                  <a:cubicBezTo>
                    <a:pt x="6" y="0"/>
                    <a:pt x="0" y="17"/>
                    <a:pt x="2" y="23"/>
                  </a:cubicBezTo>
                  <a:cubicBezTo>
                    <a:pt x="4" y="28"/>
                    <a:pt x="10" y="31"/>
                    <a:pt x="15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54" name="Freeform 365"/>
            <p:cNvSpPr/>
            <p:nvPr/>
          </p:nvSpPr>
          <p:spPr bwMode="auto">
            <a:xfrm>
              <a:off x="3614739" y="1633538"/>
              <a:ext cx="30163" cy="36513"/>
            </a:xfrm>
            <a:custGeom>
              <a:avLst/>
              <a:gdLst>
                <a:gd name="T0" fmla="*/ 5 w 21"/>
                <a:gd name="T1" fmla="*/ 22 h 25"/>
                <a:gd name="T2" fmla="*/ 18 w 21"/>
                <a:gd name="T3" fmla="*/ 20 h 25"/>
                <a:gd name="T4" fmla="*/ 21 w 21"/>
                <a:gd name="T5" fmla="*/ 0 h 25"/>
                <a:gd name="T6" fmla="*/ 3 w 21"/>
                <a:gd name="T7" fmla="*/ 9 h 25"/>
                <a:gd name="T8" fmla="*/ 5 w 21"/>
                <a:gd name="T9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5">
                  <a:moveTo>
                    <a:pt x="5" y="22"/>
                  </a:moveTo>
                  <a:cubicBezTo>
                    <a:pt x="9" y="25"/>
                    <a:pt x="15" y="24"/>
                    <a:pt x="18" y="20"/>
                  </a:cubicBezTo>
                  <a:cubicBezTo>
                    <a:pt x="21" y="16"/>
                    <a:pt x="21" y="0"/>
                    <a:pt x="21" y="0"/>
                  </a:cubicBezTo>
                  <a:cubicBezTo>
                    <a:pt x="21" y="0"/>
                    <a:pt x="6" y="5"/>
                    <a:pt x="3" y="9"/>
                  </a:cubicBezTo>
                  <a:cubicBezTo>
                    <a:pt x="0" y="13"/>
                    <a:pt x="1" y="19"/>
                    <a:pt x="5" y="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55" name="Freeform 366"/>
            <p:cNvSpPr>
              <a:spLocks noEditPoints="1"/>
            </p:cNvSpPr>
            <p:nvPr/>
          </p:nvSpPr>
          <p:spPr bwMode="auto">
            <a:xfrm>
              <a:off x="3368676" y="1617663"/>
              <a:ext cx="282575" cy="177800"/>
            </a:xfrm>
            <a:custGeom>
              <a:avLst/>
              <a:gdLst>
                <a:gd name="T0" fmla="*/ 175 w 198"/>
                <a:gd name="T1" fmla="*/ 36 h 124"/>
                <a:gd name="T2" fmla="*/ 167 w 198"/>
                <a:gd name="T3" fmla="*/ 45 h 124"/>
                <a:gd name="T4" fmla="*/ 164 w 198"/>
                <a:gd name="T5" fmla="*/ 55 h 124"/>
                <a:gd name="T6" fmla="*/ 158 w 198"/>
                <a:gd name="T7" fmla="*/ 65 h 124"/>
                <a:gd name="T8" fmla="*/ 154 w 198"/>
                <a:gd name="T9" fmla="*/ 77 h 124"/>
                <a:gd name="T10" fmla="*/ 121 w 198"/>
                <a:gd name="T11" fmla="*/ 60 h 124"/>
                <a:gd name="T12" fmla="*/ 124 w 198"/>
                <a:gd name="T13" fmla="*/ 37 h 124"/>
                <a:gd name="T14" fmla="*/ 127 w 198"/>
                <a:gd name="T15" fmla="*/ 15 h 124"/>
                <a:gd name="T16" fmla="*/ 105 w 198"/>
                <a:gd name="T17" fmla="*/ 23 h 124"/>
                <a:gd name="T18" fmla="*/ 119 w 198"/>
                <a:gd name="T19" fmla="*/ 39 h 124"/>
                <a:gd name="T20" fmla="*/ 95 w 198"/>
                <a:gd name="T21" fmla="*/ 33 h 124"/>
                <a:gd name="T22" fmla="*/ 75 w 198"/>
                <a:gd name="T23" fmla="*/ 28 h 124"/>
                <a:gd name="T24" fmla="*/ 92 w 198"/>
                <a:gd name="T25" fmla="*/ 2 h 124"/>
                <a:gd name="T26" fmla="*/ 49 w 198"/>
                <a:gd name="T27" fmla="*/ 14 h 124"/>
                <a:gd name="T28" fmla="*/ 54 w 198"/>
                <a:gd name="T29" fmla="*/ 39 h 124"/>
                <a:gd name="T30" fmla="*/ 53 w 198"/>
                <a:gd name="T31" fmla="*/ 61 h 124"/>
                <a:gd name="T32" fmla="*/ 42 w 198"/>
                <a:gd name="T33" fmla="*/ 77 h 124"/>
                <a:gd name="T34" fmla="*/ 51 w 198"/>
                <a:gd name="T35" fmla="*/ 62 h 124"/>
                <a:gd name="T36" fmla="*/ 32 w 198"/>
                <a:gd name="T37" fmla="*/ 55 h 124"/>
                <a:gd name="T38" fmla="*/ 41 w 198"/>
                <a:gd name="T39" fmla="*/ 37 h 124"/>
                <a:gd name="T40" fmla="*/ 20 w 198"/>
                <a:gd name="T41" fmla="*/ 35 h 124"/>
                <a:gd name="T42" fmla="*/ 27 w 198"/>
                <a:gd name="T43" fmla="*/ 54 h 124"/>
                <a:gd name="T44" fmla="*/ 35 w 198"/>
                <a:gd name="T45" fmla="*/ 74 h 124"/>
                <a:gd name="T46" fmla="*/ 44 w 198"/>
                <a:gd name="T47" fmla="*/ 98 h 124"/>
                <a:gd name="T48" fmla="*/ 49 w 198"/>
                <a:gd name="T49" fmla="*/ 113 h 124"/>
                <a:gd name="T50" fmla="*/ 53 w 198"/>
                <a:gd name="T51" fmla="*/ 111 h 124"/>
                <a:gd name="T52" fmla="*/ 82 w 198"/>
                <a:gd name="T53" fmla="*/ 104 h 124"/>
                <a:gd name="T54" fmla="*/ 112 w 198"/>
                <a:gd name="T55" fmla="*/ 105 h 124"/>
                <a:gd name="T56" fmla="*/ 116 w 198"/>
                <a:gd name="T57" fmla="*/ 106 h 124"/>
                <a:gd name="T58" fmla="*/ 145 w 198"/>
                <a:gd name="T59" fmla="*/ 109 h 124"/>
                <a:gd name="T60" fmla="*/ 175 w 198"/>
                <a:gd name="T61" fmla="*/ 102 h 124"/>
                <a:gd name="T62" fmla="*/ 164 w 198"/>
                <a:gd name="T63" fmla="*/ 95 h 124"/>
                <a:gd name="T64" fmla="*/ 170 w 198"/>
                <a:gd name="T65" fmla="*/ 73 h 124"/>
                <a:gd name="T66" fmla="*/ 183 w 198"/>
                <a:gd name="T67" fmla="*/ 54 h 124"/>
                <a:gd name="T68" fmla="*/ 116 w 198"/>
                <a:gd name="T69" fmla="*/ 53 h 124"/>
                <a:gd name="T70" fmla="*/ 109 w 198"/>
                <a:gd name="T71" fmla="*/ 59 h 124"/>
                <a:gd name="T72" fmla="*/ 96 w 198"/>
                <a:gd name="T73" fmla="*/ 53 h 124"/>
                <a:gd name="T74" fmla="*/ 82 w 198"/>
                <a:gd name="T75" fmla="*/ 66 h 124"/>
                <a:gd name="T76" fmla="*/ 87 w 198"/>
                <a:gd name="T77" fmla="*/ 56 h 124"/>
                <a:gd name="T78" fmla="*/ 50 w 198"/>
                <a:gd name="T79" fmla="*/ 96 h 124"/>
                <a:gd name="T80" fmla="*/ 47 w 198"/>
                <a:gd name="T81" fmla="*/ 87 h 124"/>
                <a:gd name="T82" fmla="*/ 77 w 198"/>
                <a:gd name="T83" fmla="*/ 90 h 124"/>
                <a:gd name="T84" fmla="*/ 58 w 198"/>
                <a:gd name="T85" fmla="*/ 87 h 124"/>
                <a:gd name="T86" fmla="*/ 77 w 198"/>
                <a:gd name="T87" fmla="*/ 84 h 124"/>
                <a:gd name="T88" fmla="*/ 82 w 198"/>
                <a:gd name="T89" fmla="*/ 79 h 124"/>
                <a:gd name="T90" fmla="*/ 87 w 198"/>
                <a:gd name="T91" fmla="*/ 82 h 124"/>
                <a:gd name="T92" fmla="*/ 111 w 198"/>
                <a:gd name="T93" fmla="*/ 88 h 124"/>
                <a:gd name="T94" fmla="*/ 96 w 198"/>
                <a:gd name="T95" fmla="*/ 83 h 124"/>
                <a:gd name="T96" fmla="*/ 114 w 198"/>
                <a:gd name="T97" fmla="*/ 77 h 124"/>
                <a:gd name="T98" fmla="*/ 118 w 198"/>
                <a:gd name="T99" fmla="*/ 88 h 124"/>
                <a:gd name="T100" fmla="*/ 134 w 198"/>
                <a:gd name="T101" fmla="*/ 83 h 124"/>
                <a:gd name="T102" fmla="*/ 126 w 198"/>
                <a:gd name="T103" fmla="*/ 86 h 124"/>
                <a:gd name="T104" fmla="*/ 149 w 198"/>
                <a:gd name="T105" fmla="*/ 86 h 124"/>
                <a:gd name="T106" fmla="*/ 146 w 198"/>
                <a:gd name="T107" fmla="*/ 9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8" h="124">
                  <a:moveTo>
                    <a:pt x="183" y="54"/>
                  </a:moveTo>
                  <a:cubicBezTo>
                    <a:pt x="188" y="52"/>
                    <a:pt x="198" y="40"/>
                    <a:pt x="198" y="40"/>
                  </a:cubicBezTo>
                  <a:cubicBezTo>
                    <a:pt x="198" y="40"/>
                    <a:pt x="183" y="34"/>
                    <a:pt x="178" y="35"/>
                  </a:cubicBezTo>
                  <a:cubicBezTo>
                    <a:pt x="177" y="35"/>
                    <a:pt x="176" y="36"/>
                    <a:pt x="175" y="36"/>
                  </a:cubicBezTo>
                  <a:cubicBezTo>
                    <a:pt x="175" y="35"/>
                    <a:pt x="175" y="35"/>
                    <a:pt x="175" y="34"/>
                  </a:cubicBezTo>
                  <a:cubicBezTo>
                    <a:pt x="174" y="28"/>
                    <a:pt x="163" y="17"/>
                    <a:pt x="163" y="17"/>
                  </a:cubicBezTo>
                  <a:cubicBezTo>
                    <a:pt x="163" y="17"/>
                    <a:pt x="155" y="32"/>
                    <a:pt x="156" y="37"/>
                  </a:cubicBezTo>
                  <a:cubicBezTo>
                    <a:pt x="157" y="42"/>
                    <a:pt x="162" y="46"/>
                    <a:pt x="167" y="45"/>
                  </a:cubicBezTo>
                  <a:cubicBezTo>
                    <a:pt x="169" y="45"/>
                    <a:pt x="170" y="44"/>
                    <a:pt x="171" y="43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68" y="48"/>
                    <a:pt x="166" y="51"/>
                    <a:pt x="164" y="54"/>
                  </a:cubicBezTo>
                  <a:cubicBezTo>
                    <a:pt x="164" y="55"/>
                    <a:pt x="164" y="55"/>
                    <a:pt x="164" y="55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0" y="47"/>
                    <a:pt x="145" y="40"/>
                    <a:pt x="145" y="40"/>
                  </a:cubicBezTo>
                  <a:cubicBezTo>
                    <a:pt x="145" y="40"/>
                    <a:pt x="143" y="56"/>
                    <a:pt x="145" y="61"/>
                  </a:cubicBezTo>
                  <a:cubicBezTo>
                    <a:pt x="148" y="66"/>
                    <a:pt x="154" y="67"/>
                    <a:pt x="158" y="65"/>
                  </a:cubicBezTo>
                  <a:cubicBezTo>
                    <a:pt x="158" y="65"/>
                    <a:pt x="158" y="65"/>
                    <a:pt x="158" y="65"/>
                  </a:cubicBezTo>
                  <a:cubicBezTo>
                    <a:pt x="159" y="66"/>
                    <a:pt x="159" y="66"/>
                    <a:pt x="159" y="66"/>
                  </a:cubicBezTo>
                  <a:cubicBezTo>
                    <a:pt x="157" y="69"/>
                    <a:pt x="156" y="73"/>
                    <a:pt x="155" y="76"/>
                  </a:cubicBezTo>
                  <a:cubicBezTo>
                    <a:pt x="154" y="77"/>
                    <a:pt x="154" y="77"/>
                    <a:pt x="154" y="77"/>
                  </a:cubicBezTo>
                  <a:cubicBezTo>
                    <a:pt x="154" y="75"/>
                    <a:pt x="154" y="73"/>
                    <a:pt x="153" y="72"/>
                  </a:cubicBezTo>
                  <a:cubicBezTo>
                    <a:pt x="151" y="69"/>
                    <a:pt x="146" y="66"/>
                    <a:pt x="142" y="64"/>
                  </a:cubicBezTo>
                  <a:cubicBezTo>
                    <a:pt x="143" y="62"/>
                    <a:pt x="143" y="60"/>
                    <a:pt x="143" y="60"/>
                  </a:cubicBezTo>
                  <a:cubicBezTo>
                    <a:pt x="143" y="60"/>
                    <a:pt x="129" y="59"/>
                    <a:pt x="121" y="60"/>
                  </a:cubicBezTo>
                  <a:cubicBezTo>
                    <a:pt x="122" y="58"/>
                    <a:pt x="122" y="58"/>
                    <a:pt x="122" y="58"/>
                  </a:cubicBezTo>
                  <a:cubicBezTo>
                    <a:pt x="124" y="59"/>
                    <a:pt x="127" y="58"/>
                    <a:pt x="130" y="57"/>
                  </a:cubicBezTo>
                  <a:cubicBezTo>
                    <a:pt x="135" y="54"/>
                    <a:pt x="143" y="38"/>
                    <a:pt x="143" y="38"/>
                  </a:cubicBezTo>
                  <a:cubicBezTo>
                    <a:pt x="143" y="38"/>
                    <a:pt x="131" y="36"/>
                    <a:pt x="124" y="37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8" y="34"/>
                    <a:pt x="134" y="35"/>
                    <a:pt x="138" y="33"/>
                  </a:cubicBezTo>
                  <a:cubicBezTo>
                    <a:pt x="143" y="30"/>
                    <a:pt x="150" y="14"/>
                    <a:pt x="150" y="14"/>
                  </a:cubicBezTo>
                  <a:cubicBezTo>
                    <a:pt x="150" y="14"/>
                    <a:pt x="132" y="12"/>
                    <a:pt x="127" y="15"/>
                  </a:cubicBezTo>
                  <a:cubicBezTo>
                    <a:pt x="126" y="15"/>
                    <a:pt x="126" y="16"/>
                    <a:pt x="125" y="16"/>
                  </a:cubicBezTo>
                  <a:cubicBezTo>
                    <a:pt x="125" y="16"/>
                    <a:pt x="125" y="15"/>
                    <a:pt x="124" y="14"/>
                  </a:cubicBezTo>
                  <a:cubicBezTo>
                    <a:pt x="122" y="9"/>
                    <a:pt x="106" y="0"/>
                    <a:pt x="106" y="0"/>
                  </a:cubicBezTo>
                  <a:cubicBezTo>
                    <a:pt x="106" y="0"/>
                    <a:pt x="103" y="17"/>
                    <a:pt x="105" y="23"/>
                  </a:cubicBezTo>
                  <a:cubicBezTo>
                    <a:pt x="107" y="28"/>
                    <a:pt x="114" y="30"/>
                    <a:pt x="119" y="28"/>
                  </a:cubicBezTo>
                  <a:cubicBezTo>
                    <a:pt x="120" y="27"/>
                    <a:pt x="121" y="26"/>
                    <a:pt x="122" y="26"/>
                  </a:cubicBezTo>
                  <a:cubicBezTo>
                    <a:pt x="122" y="26"/>
                    <a:pt x="122" y="26"/>
                    <a:pt x="122" y="27"/>
                  </a:cubicBezTo>
                  <a:cubicBezTo>
                    <a:pt x="121" y="30"/>
                    <a:pt x="120" y="35"/>
                    <a:pt x="119" y="39"/>
                  </a:cubicBezTo>
                  <a:cubicBezTo>
                    <a:pt x="118" y="39"/>
                    <a:pt x="118" y="39"/>
                    <a:pt x="118" y="39"/>
                  </a:cubicBezTo>
                  <a:cubicBezTo>
                    <a:pt x="118" y="38"/>
                    <a:pt x="117" y="37"/>
                    <a:pt x="116" y="36"/>
                  </a:cubicBezTo>
                  <a:cubicBezTo>
                    <a:pt x="112" y="32"/>
                    <a:pt x="94" y="29"/>
                    <a:pt x="94" y="29"/>
                  </a:cubicBezTo>
                  <a:cubicBezTo>
                    <a:pt x="94" y="29"/>
                    <a:pt x="94" y="31"/>
                    <a:pt x="95" y="33"/>
                  </a:cubicBezTo>
                  <a:cubicBezTo>
                    <a:pt x="90" y="34"/>
                    <a:pt x="84" y="36"/>
                    <a:pt x="81" y="38"/>
                  </a:cubicBezTo>
                  <a:cubicBezTo>
                    <a:pt x="81" y="39"/>
                    <a:pt x="80" y="40"/>
                    <a:pt x="79" y="41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8" y="36"/>
                    <a:pt x="77" y="32"/>
                    <a:pt x="75" y="28"/>
                  </a:cubicBezTo>
                  <a:cubicBezTo>
                    <a:pt x="75" y="28"/>
                    <a:pt x="76" y="27"/>
                    <a:pt x="76" y="27"/>
                  </a:cubicBezTo>
                  <a:cubicBezTo>
                    <a:pt x="76" y="28"/>
                    <a:pt x="78" y="29"/>
                    <a:pt x="79" y="29"/>
                  </a:cubicBezTo>
                  <a:cubicBezTo>
                    <a:pt x="84" y="32"/>
                    <a:pt x="90" y="30"/>
                    <a:pt x="93" y="25"/>
                  </a:cubicBezTo>
                  <a:cubicBezTo>
                    <a:pt x="95" y="19"/>
                    <a:pt x="92" y="2"/>
                    <a:pt x="92" y="2"/>
                  </a:cubicBezTo>
                  <a:cubicBezTo>
                    <a:pt x="92" y="2"/>
                    <a:pt x="76" y="10"/>
                    <a:pt x="74" y="15"/>
                  </a:cubicBezTo>
                  <a:cubicBezTo>
                    <a:pt x="74" y="16"/>
                    <a:pt x="73" y="17"/>
                    <a:pt x="73" y="18"/>
                  </a:cubicBezTo>
                  <a:cubicBezTo>
                    <a:pt x="72" y="17"/>
                    <a:pt x="72" y="16"/>
                    <a:pt x="71" y="16"/>
                  </a:cubicBezTo>
                  <a:cubicBezTo>
                    <a:pt x="66" y="13"/>
                    <a:pt x="49" y="14"/>
                    <a:pt x="49" y="14"/>
                  </a:cubicBezTo>
                  <a:cubicBezTo>
                    <a:pt x="49" y="14"/>
                    <a:pt x="55" y="31"/>
                    <a:pt x="60" y="34"/>
                  </a:cubicBezTo>
                  <a:cubicBezTo>
                    <a:pt x="64" y="36"/>
                    <a:pt x="69" y="36"/>
                    <a:pt x="73" y="32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66" y="37"/>
                    <a:pt x="54" y="39"/>
                    <a:pt x="54" y="39"/>
                  </a:cubicBezTo>
                  <a:cubicBezTo>
                    <a:pt x="54" y="39"/>
                    <a:pt x="62" y="55"/>
                    <a:pt x="67" y="58"/>
                  </a:cubicBezTo>
                  <a:cubicBezTo>
                    <a:pt x="69" y="60"/>
                    <a:pt x="72" y="60"/>
                    <a:pt x="75" y="59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68" y="60"/>
                    <a:pt x="53" y="61"/>
                    <a:pt x="53" y="61"/>
                  </a:cubicBezTo>
                  <a:cubicBezTo>
                    <a:pt x="53" y="61"/>
                    <a:pt x="54" y="63"/>
                    <a:pt x="55" y="65"/>
                  </a:cubicBezTo>
                  <a:cubicBezTo>
                    <a:pt x="50" y="67"/>
                    <a:pt x="45" y="70"/>
                    <a:pt x="44" y="72"/>
                  </a:cubicBezTo>
                  <a:cubicBezTo>
                    <a:pt x="43" y="74"/>
                    <a:pt x="42" y="75"/>
                    <a:pt x="42" y="77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1" y="73"/>
                    <a:pt x="39" y="70"/>
                    <a:pt x="38" y="67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43" y="68"/>
                    <a:pt x="49" y="66"/>
                    <a:pt x="51" y="62"/>
                  </a:cubicBezTo>
                  <a:cubicBezTo>
                    <a:pt x="54" y="57"/>
                    <a:pt x="52" y="41"/>
                    <a:pt x="52" y="41"/>
                  </a:cubicBezTo>
                  <a:cubicBezTo>
                    <a:pt x="52" y="41"/>
                    <a:pt x="37" y="47"/>
                    <a:pt x="34" y="52"/>
                  </a:cubicBezTo>
                  <a:cubicBezTo>
                    <a:pt x="34" y="53"/>
                    <a:pt x="33" y="54"/>
                    <a:pt x="33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1" y="51"/>
                    <a:pt x="29" y="48"/>
                    <a:pt x="27" y="45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8" y="44"/>
                    <a:pt x="29" y="45"/>
                    <a:pt x="30" y="45"/>
                  </a:cubicBezTo>
                  <a:cubicBezTo>
                    <a:pt x="35" y="46"/>
                    <a:pt x="40" y="42"/>
                    <a:pt x="41" y="37"/>
                  </a:cubicBezTo>
                  <a:cubicBezTo>
                    <a:pt x="42" y="32"/>
                    <a:pt x="35" y="18"/>
                    <a:pt x="35" y="18"/>
                  </a:cubicBezTo>
                  <a:cubicBezTo>
                    <a:pt x="35" y="18"/>
                    <a:pt x="23" y="28"/>
                    <a:pt x="22" y="34"/>
                  </a:cubicBezTo>
                  <a:cubicBezTo>
                    <a:pt x="22" y="34"/>
                    <a:pt x="22" y="35"/>
                    <a:pt x="22" y="36"/>
                  </a:cubicBezTo>
                  <a:cubicBezTo>
                    <a:pt x="21" y="36"/>
                    <a:pt x="21" y="35"/>
                    <a:pt x="20" y="35"/>
                  </a:cubicBezTo>
                  <a:cubicBezTo>
                    <a:pt x="15" y="33"/>
                    <a:pt x="0" y="39"/>
                    <a:pt x="0" y="39"/>
                  </a:cubicBezTo>
                  <a:cubicBezTo>
                    <a:pt x="0" y="39"/>
                    <a:pt x="9" y="52"/>
                    <a:pt x="14" y="53"/>
                  </a:cubicBezTo>
                  <a:cubicBezTo>
                    <a:pt x="19" y="55"/>
                    <a:pt x="23" y="53"/>
                    <a:pt x="25" y="49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1" y="55"/>
                    <a:pt x="11" y="59"/>
                    <a:pt x="11" y="59"/>
                  </a:cubicBezTo>
                  <a:cubicBezTo>
                    <a:pt x="11" y="59"/>
                    <a:pt x="21" y="72"/>
                    <a:pt x="26" y="73"/>
                  </a:cubicBezTo>
                  <a:cubicBezTo>
                    <a:pt x="29" y="74"/>
                    <a:pt x="32" y="73"/>
                    <a:pt x="34" y="72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28" y="74"/>
                    <a:pt x="15" y="79"/>
                    <a:pt x="15" y="79"/>
                  </a:cubicBezTo>
                  <a:cubicBezTo>
                    <a:pt x="15" y="79"/>
                    <a:pt x="26" y="93"/>
                    <a:pt x="32" y="95"/>
                  </a:cubicBezTo>
                  <a:cubicBezTo>
                    <a:pt x="35" y="96"/>
                    <a:pt x="39" y="95"/>
                    <a:pt x="42" y="93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37" y="96"/>
                    <a:pt x="21" y="102"/>
                    <a:pt x="21" y="102"/>
                  </a:cubicBezTo>
                  <a:cubicBezTo>
                    <a:pt x="21" y="102"/>
                    <a:pt x="31" y="117"/>
                    <a:pt x="37" y="119"/>
                  </a:cubicBezTo>
                  <a:cubicBezTo>
                    <a:pt x="42" y="120"/>
                    <a:pt x="47" y="118"/>
                    <a:pt x="49" y="11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3" y="124"/>
                    <a:pt x="52" y="118"/>
                    <a:pt x="51" y="110"/>
                  </a:cubicBezTo>
                  <a:cubicBezTo>
                    <a:pt x="51" y="109"/>
                    <a:pt x="51" y="109"/>
                    <a:pt x="51" y="109"/>
                  </a:cubicBezTo>
                  <a:cubicBezTo>
                    <a:pt x="51" y="110"/>
                    <a:pt x="52" y="111"/>
                    <a:pt x="53" y="111"/>
                  </a:cubicBezTo>
                  <a:cubicBezTo>
                    <a:pt x="57" y="114"/>
                    <a:pt x="62" y="113"/>
                    <a:pt x="66" y="110"/>
                  </a:cubicBezTo>
                  <a:cubicBezTo>
                    <a:pt x="71" y="112"/>
                    <a:pt x="76" y="111"/>
                    <a:pt x="79" y="108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80" y="120"/>
                    <a:pt x="81" y="114"/>
                    <a:pt x="82" y="104"/>
                  </a:cubicBezTo>
                  <a:cubicBezTo>
                    <a:pt x="82" y="104"/>
                    <a:pt x="82" y="104"/>
                    <a:pt x="82" y="104"/>
                  </a:cubicBezTo>
                  <a:cubicBezTo>
                    <a:pt x="82" y="105"/>
                    <a:pt x="83" y="105"/>
                    <a:pt x="84" y="106"/>
                  </a:cubicBezTo>
                  <a:cubicBezTo>
                    <a:pt x="88" y="111"/>
                    <a:pt x="95" y="112"/>
                    <a:pt x="100" y="108"/>
                  </a:cubicBezTo>
                  <a:cubicBezTo>
                    <a:pt x="104" y="109"/>
                    <a:pt x="109" y="108"/>
                    <a:pt x="112" y="105"/>
                  </a:cubicBezTo>
                  <a:cubicBezTo>
                    <a:pt x="113" y="104"/>
                    <a:pt x="113" y="103"/>
                    <a:pt x="114" y="102"/>
                  </a:cubicBezTo>
                  <a:cubicBezTo>
                    <a:pt x="114" y="102"/>
                    <a:pt x="114" y="102"/>
                    <a:pt x="114" y="102"/>
                  </a:cubicBezTo>
                  <a:cubicBezTo>
                    <a:pt x="114" y="112"/>
                    <a:pt x="115" y="118"/>
                    <a:pt x="115" y="118"/>
                  </a:cubicBezTo>
                  <a:cubicBezTo>
                    <a:pt x="116" y="106"/>
                    <a:pt x="116" y="106"/>
                    <a:pt x="116" y="106"/>
                  </a:cubicBezTo>
                  <a:cubicBezTo>
                    <a:pt x="119" y="110"/>
                    <a:pt x="125" y="111"/>
                    <a:pt x="129" y="109"/>
                  </a:cubicBezTo>
                  <a:cubicBezTo>
                    <a:pt x="133" y="112"/>
                    <a:pt x="138" y="113"/>
                    <a:pt x="142" y="110"/>
                  </a:cubicBezTo>
                  <a:cubicBezTo>
                    <a:pt x="143" y="110"/>
                    <a:pt x="144" y="109"/>
                    <a:pt x="145" y="108"/>
                  </a:cubicBezTo>
                  <a:cubicBezTo>
                    <a:pt x="145" y="109"/>
                    <a:pt x="145" y="109"/>
                    <a:pt x="145" y="109"/>
                  </a:cubicBezTo>
                  <a:cubicBezTo>
                    <a:pt x="143" y="117"/>
                    <a:pt x="142" y="123"/>
                    <a:pt x="142" y="123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8" y="117"/>
                    <a:pt x="153" y="120"/>
                    <a:pt x="158" y="118"/>
                  </a:cubicBezTo>
                  <a:cubicBezTo>
                    <a:pt x="164" y="117"/>
                    <a:pt x="175" y="102"/>
                    <a:pt x="175" y="102"/>
                  </a:cubicBezTo>
                  <a:cubicBezTo>
                    <a:pt x="175" y="102"/>
                    <a:pt x="158" y="96"/>
                    <a:pt x="153" y="97"/>
                  </a:cubicBezTo>
                  <a:cubicBezTo>
                    <a:pt x="152" y="98"/>
                    <a:pt x="152" y="98"/>
                    <a:pt x="152" y="98"/>
                  </a:cubicBezTo>
                  <a:cubicBezTo>
                    <a:pt x="154" y="92"/>
                    <a:pt x="154" y="92"/>
                    <a:pt x="154" y="92"/>
                  </a:cubicBezTo>
                  <a:cubicBezTo>
                    <a:pt x="157" y="95"/>
                    <a:pt x="160" y="96"/>
                    <a:pt x="164" y="95"/>
                  </a:cubicBezTo>
                  <a:cubicBezTo>
                    <a:pt x="170" y="93"/>
                    <a:pt x="181" y="79"/>
                    <a:pt x="181" y="79"/>
                  </a:cubicBezTo>
                  <a:cubicBezTo>
                    <a:pt x="181" y="79"/>
                    <a:pt x="169" y="74"/>
                    <a:pt x="162" y="74"/>
                  </a:cubicBezTo>
                  <a:cubicBezTo>
                    <a:pt x="163" y="72"/>
                    <a:pt x="163" y="72"/>
                    <a:pt x="163" y="72"/>
                  </a:cubicBezTo>
                  <a:cubicBezTo>
                    <a:pt x="165" y="73"/>
                    <a:pt x="167" y="74"/>
                    <a:pt x="170" y="73"/>
                  </a:cubicBezTo>
                  <a:cubicBezTo>
                    <a:pt x="175" y="72"/>
                    <a:pt x="186" y="60"/>
                    <a:pt x="186" y="60"/>
                  </a:cubicBezTo>
                  <a:cubicBezTo>
                    <a:pt x="186" y="60"/>
                    <a:pt x="176" y="55"/>
                    <a:pt x="170" y="54"/>
                  </a:cubicBezTo>
                  <a:cubicBezTo>
                    <a:pt x="172" y="49"/>
                    <a:pt x="172" y="49"/>
                    <a:pt x="172" y="49"/>
                  </a:cubicBezTo>
                  <a:cubicBezTo>
                    <a:pt x="174" y="53"/>
                    <a:pt x="178" y="55"/>
                    <a:pt x="183" y="54"/>
                  </a:cubicBezTo>
                  <a:close/>
                  <a:moveTo>
                    <a:pt x="101" y="51"/>
                  </a:moveTo>
                  <a:cubicBezTo>
                    <a:pt x="105" y="55"/>
                    <a:pt x="111" y="56"/>
                    <a:pt x="115" y="52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16" y="53"/>
                    <a:pt x="116" y="53"/>
                    <a:pt x="116" y="53"/>
                  </a:cubicBezTo>
                  <a:cubicBezTo>
                    <a:pt x="115" y="57"/>
                    <a:pt x="115" y="61"/>
                    <a:pt x="115" y="65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4"/>
                    <a:pt x="113" y="62"/>
                    <a:pt x="111" y="60"/>
                  </a:cubicBezTo>
                  <a:cubicBezTo>
                    <a:pt x="111" y="60"/>
                    <a:pt x="110" y="60"/>
                    <a:pt x="109" y="59"/>
                  </a:cubicBezTo>
                  <a:cubicBezTo>
                    <a:pt x="110" y="58"/>
                    <a:pt x="110" y="56"/>
                    <a:pt x="110" y="56"/>
                  </a:cubicBezTo>
                  <a:cubicBezTo>
                    <a:pt x="110" y="56"/>
                    <a:pt x="107" y="57"/>
                    <a:pt x="104" y="57"/>
                  </a:cubicBezTo>
                  <a:cubicBezTo>
                    <a:pt x="101" y="56"/>
                    <a:pt x="97" y="55"/>
                    <a:pt x="94" y="55"/>
                  </a:cubicBezTo>
                  <a:cubicBezTo>
                    <a:pt x="95" y="55"/>
                    <a:pt x="96" y="54"/>
                    <a:pt x="96" y="53"/>
                  </a:cubicBezTo>
                  <a:cubicBezTo>
                    <a:pt x="97" y="53"/>
                    <a:pt x="98" y="51"/>
                    <a:pt x="99" y="49"/>
                  </a:cubicBezTo>
                  <a:cubicBezTo>
                    <a:pt x="100" y="50"/>
                    <a:pt x="100" y="51"/>
                    <a:pt x="101" y="51"/>
                  </a:cubicBezTo>
                  <a:close/>
                  <a:moveTo>
                    <a:pt x="82" y="67"/>
                  </a:moveTo>
                  <a:cubicBezTo>
                    <a:pt x="82" y="66"/>
                    <a:pt x="82" y="66"/>
                    <a:pt x="82" y="66"/>
                  </a:cubicBezTo>
                  <a:cubicBezTo>
                    <a:pt x="82" y="63"/>
                    <a:pt x="81" y="59"/>
                    <a:pt x="81" y="55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3" y="55"/>
                    <a:pt x="85" y="56"/>
                    <a:pt x="87" y="56"/>
                  </a:cubicBezTo>
                  <a:cubicBezTo>
                    <a:pt x="88" y="57"/>
                    <a:pt x="88" y="59"/>
                    <a:pt x="88" y="61"/>
                  </a:cubicBezTo>
                  <a:cubicBezTo>
                    <a:pt x="87" y="61"/>
                    <a:pt x="86" y="62"/>
                    <a:pt x="85" y="62"/>
                  </a:cubicBezTo>
                  <a:cubicBezTo>
                    <a:pt x="84" y="64"/>
                    <a:pt x="83" y="65"/>
                    <a:pt x="82" y="67"/>
                  </a:cubicBezTo>
                  <a:close/>
                  <a:moveTo>
                    <a:pt x="50" y="96"/>
                  </a:moveTo>
                  <a:cubicBezTo>
                    <a:pt x="49" y="97"/>
                    <a:pt x="49" y="98"/>
                    <a:pt x="48" y="100"/>
                  </a:cubicBezTo>
                  <a:cubicBezTo>
                    <a:pt x="47" y="96"/>
                    <a:pt x="46" y="92"/>
                    <a:pt x="45" y="87"/>
                  </a:cubicBezTo>
                  <a:cubicBezTo>
                    <a:pt x="45" y="87"/>
                    <a:pt x="45" y="86"/>
                    <a:pt x="45" y="86"/>
                  </a:cubicBezTo>
                  <a:cubicBezTo>
                    <a:pt x="46" y="86"/>
                    <a:pt x="46" y="87"/>
                    <a:pt x="47" y="87"/>
                  </a:cubicBezTo>
                  <a:cubicBezTo>
                    <a:pt x="49" y="88"/>
                    <a:pt x="51" y="89"/>
                    <a:pt x="53" y="89"/>
                  </a:cubicBezTo>
                  <a:cubicBezTo>
                    <a:pt x="53" y="90"/>
                    <a:pt x="53" y="91"/>
                    <a:pt x="54" y="93"/>
                  </a:cubicBezTo>
                  <a:cubicBezTo>
                    <a:pt x="52" y="94"/>
                    <a:pt x="51" y="95"/>
                    <a:pt x="50" y="96"/>
                  </a:cubicBezTo>
                  <a:close/>
                  <a:moveTo>
                    <a:pt x="77" y="90"/>
                  </a:moveTo>
                  <a:cubicBezTo>
                    <a:pt x="76" y="89"/>
                    <a:pt x="73" y="88"/>
                    <a:pt x="70" y="88"/>
                  </a:cubicBezTo>
                  <a:cubicBezTo>
                    <a:pt x="70" y="86"/>
                    <a:pt x="70" y="85"/>
                    <a:pt x="70" y="85"/>
                  </a:cubicBezTo>
                  <a:cubicBezTo>
                    <a:pt x="70" y="85"/>
                    <a:pt x="68" y="86"/>
                    <a:pt x="65" y="87"/>
                  </a:cubicBezTo>
                  <a:cubicBezTo>
                    <a:pt x="63" y="87"/>
                    <a:pt x="60" y="87"/>
                    <a:pt x="58" y="87"/>
                  </a:cubicBezTo>
                  <a:cubicBezTo>
                    <a:pt x="60" y="86"/>
                    <a:pt x="61" y="85"/>
                    <a:pt x="62" y="84"/>
                  </a:cubicBezTo>
                  <a:cubicBezTo>
                    <a:pt x="62" y="83"/>
                    <a:pt x="63" y="82"/>
                    <a:pt x="63" y="80"/>
                  </a:cubicBezTo>
                  <a:cubicBezTo>
                    <a:pt x="64" y="82"/>
                    <a:pt x="65" y="83"/>
                    <a:pt x="66" y="83"/>
                  </a:cubicBezTo>
                  <a:cubicBezTo>
                    <a:pt x="69" y="85"/>
                    <a:pt x="74" y="85"/>
                    <a:pt x="77" y="84"/>
                  </a:cubicBezTo>
                  <a:cubicBezTo>
                    <a:pt x="78" y="90"/>
                    <a:pt x="78" y="90"/>
                    <a:pt x="78" y="90"/>
                  </a:cubicBezTo>
                  <a:lnTo>
                    <a:pt x="77" y="90"/>
                  </a:lnTo>
                  <a:close/>
                  <a:moveTo>
                    <a:pt x="82" y="93"/>
                  </a:moveTo>
                  <a:cubicBezTo>
                    <a:pt x="82" y="88"/>
                    <a:pt x="82" y="84"/>
                    <a:pt x="82" y="79"/>
                  </a:cubicBezTo>
                  <a:cubicBezTo>
                    <a:pt x="83" y="78"/>
                    <a:pt x="83" y="78"/>
                    <a:pt x="83" y="77"/>
                  </a:cubicBezTo>
                  <a:cubicBezTo>
                    <a:pt x="84" y="78"/>
                    <a:pt x="84" y="78"/>
                    <a:pt x="84" y="79"/>
                  </a:cubicBezTo>
                  <a:cubicBezTo>
                    <a:pt x="85" y="80"/>
                    <a:pt x="87" y="81"/>
                    <a:pt x="88" y="82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7" y="82"/>
                    <a:pt x="87" y="84"/>
                    <a:pt x="88" y="88"/>
                  </a:cubicBezTo>
                  <a:cubicBezTo>
                    <a:pt x="87" y="88"/>
                    <a:pt x="86" y="89"/>
                    <a:pt x="85" y="90"/>
                  </a:cubicBezTo>
                  <a:cubicBezTo>
                    <a:pt x="84" y="90"/>
                    <a:pt x="83" y="92"/>
                    <a:pt x="82" y="93"/>
                  </a:cubicBezTo>
                  <a:close/>
                  <a:moveTo>
                    <a:pt x="111" y="88"/>
                  </a:moveTo>
                  <a:cubicBezTo>
                    <a:pt x="110" y="87"/>
                    <a:pt x="110" y="87"/>
                    <a:pt x="109" y="86"/>
                  </a:cubicBezTo>
                  <a:cubicBezTo>
                    <a:pt x="109" y="85"/>
                    <a:pt x="110" y="84"/>
                    <a:pt x="110" y="84"/>
                  </a:cubicBezTo>
                  <a:cubicBezTo>
                    <a:pt x="110" y="84"/>
                    <a:pt x="107" y="84"/>
                    <a:pt x="104" y="85"/>
                  </a:cubicBezTo>
                  <a:cubicBezTo>
                    <a:pt x="101" y="84"/>
                    <a:pt x="98" y="83"/>
                    <a:pt x="96" y="83"/>
                  </a:cubicBezTo>
                  <a:cubicBezTo>
                    <a:pt x="97" y="82"/>
                    <a:pt x="99" y="82"/>
                    <a:pt x="100" y="81"/>
                  </a:cubicBezTo>
                  <a:cubicBezTo>
                    <a:pt x="104" y="82"/>
                    <a:pt x="109" y="80"/>
                    <a:pt x="112" y="77"/>
                  </a:cubicBezTo>
                  <a:cubicBezTo>
                    <a:pt x="112" y="77"/>
                    <a:pt x="113" y="76"/>
                    <a:pt x="113" y="76"/>
                  </a:cubicBezTo>
                  <a:cubicBezTo>
                    <a:pt x="113" y="76"/>
                    <a:pt x="114" y="77"/>
                    <a:pt x="114" y="77"/>
                  </a:cubicBezTo>
                  <a:cubicBezTo>
                    <a:pt x="114" y="82"/>
                    <a:pt x="114" y="87"/>
                    <a:pt x="114" y="91"/>
                  </a:cubicBezTo>
                  <a:cubicBezTo>
                    <a:pt x="113" y="90"/>
                    <a:pt x="112" y="89"/>
                    <a:pt x="111" y="88"/>
                  </a:cubicBezTo>
                  <a:close/>
                  <a:moveTo>
                    <a:pt x="119" y="88"/>
                  </a:moveTo>
                  <a:cubicBezTo>
                    <a:pt x="118" y="88"/>
                    <a:pt x="118" y="88"/>
                    <a:pt x="118" y="88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22" y="84"/>
                    <a:pt x="127" y="84"/>
                    <a:pt x="130" y="82"/>
                  </a:cubicBezTo>
                  <a:cubicBezTo>
                    <a:pt x="131" y="81"/>
                    <a:pt x="132" y="80"/>
                    <a:pt x="133" y="79"/>
                  </a:cubicBezTo>
                  <a:cubicBezTo>
                    <a:pt x="133" y="81"/>
                    <a:pt x="134" y="82"/>
                    <a:pt x="134" y="83"/>
                  </a:cubicBezTo>
                  <a:cubicBezTo>
                    <a:pt x="135" y="84"/>
                    <a:pt x="136" y="85"/>
                    <a:pt x="138" y="86"/>
                  </a:cubicBezTo>
                  <a:cubicBezTo>
                    <a:pt x="136" y="86"/>
                    <a:pt x="133" y="86"/>
                    <a:pt x="131" y="86"/>
                  </a:cubicBezTo>
                  <a:cubicBezTo>
                    <a:pt x="128" y="85"/>
                    <a:pt x="126" y="84"/>
                    <a:pt x="126" y="84"/>
                  </a:cubicBezTo>
                  <a:cubicBezTo>
                    <a:pt x="126" y="84"/>
                    <a:pt x="126" y="85"/>
                    <a:pt x="126" y="86"/>
                  </a:cubicBezTo>
                  <a:cubicBezTo>
                    <a:pt x="123" y="87"/>
                    <a:pt x="120" y="87"/>
                    <a:pt x="119" y="88"/>
                  </a:cubicBezTo>
                  <a:close/>
                  <a:moveTo>
                    <a:pt x="142" y="92"/>
                  </a:moveTo>
                  <a:cubicBezTo>
                    <a:pt x="142" y="90"/>
                    <a:pt x="143" y="89"/>
                    <a:pt x="143" y="88"/>
                  </a:cubicBezTo>
                  <a:cubicBezTo>
                    <a:pt x="145" y="88"/>
                    <a:pt x="147" y="87"/>
                    <a:pt x="149" y="86"/>
                  </a:cubicBezTo>
                  <a:cubicBezTo>
                    <a:pt x="150" y="86"/>
                    <a:pt x="150" y="86"/>
                    <a:pt x="151" y="85"/>
                  </a:cubicBezTo>
                  <a:cubicBezTo>
                    <a:pt x="151" y="86"/>
                    <a:pt x="151" y="86"/>
                    <a:pt x="151" y="87"/>
                  </a:cubicBezTo>
                  <a:cubicBezTo>
                    <a:pt x="150" y="91"/>
                    <a:pt x="148" y="95"/>
                    <a:pt x="147" y="99"/>
                  </a:cubicBezTo>
                  <a:cubicBezTo>
                    <a:pt x="147" y="98"/>
                    <a:pt x="147" y="97"/>
                    <a:pt x="146" y="95"/>
                  </a:cubicBezTo>
                  <a:cubicBezTo>
                    <a:pt x="145" y="94"/>
                    <a:pt x="144" y="93"/>
                    <a:pt x="142" y="9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56" name="Freeform 367"/>
            <p:cNvSpPr/>
            <p:nvPr/>
          </p:nvSpPr>
          <p:spPr bwMode="auto">
            <a:xfrm>
              <a:off x="3536951" y="1595438"/>
              <a:ext cx="33338" cy="44450"/>
            </a:xfrm>
            <a:custGeom>
              <a:avLst/>
              <a:gdLst>
                <a:gd name="T0" fmla="*/ 8 w 23"/>
                <a:gd name="T1" fmla="*/ 29 h 31"/>
                <a:gd name="T2" fmla="*/ 21 w 23"/>
                <a:gd name="T3" fmla="*/ 23 h 31"/>
                <a:gd name="T4" fmla="*/ 18 w 23"/>
                <a:gd name="T5" fmla="*/ 0 h 31"/>
                <a:gd name="T6" fmla="*/ 2 w 23"/>
                <a:gd name="T7" fmla="*/ 15 h 31"/>
                <a:gd name="T8" fmla="*/ 8 w 23"/>
                <a:gd name="T9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1">
                  <a:moveTo>
                    <a:pt x="8" y="29"/>
                  </a:moveTo>
                  <a:cubicBezTo>
                    <a:pt x="13" y="31"/>
                    <a:pt x="19" y="28"/>
                    <a:pt x="21" y="23"/>
                  </a:cubicBezTo>
                  <a:cubicBezTo>
                    <a:pt x="23" y="17"/>
                    <a:pt x="18" y="0"/>
                    <a:pt x="18" y="0"/>
                  </a:cubicBezTo>
                  <a:cubicBezTo>
                    <a:pt x="18" y="0"/>
                    <a:pt x="4" y="10"/>
                    <a:pt x="2" y="15"/>
                  </a:cubicBezTo>
                  <a:cubicBezTo>
                    <a:pt x="0" y="21"/>
                    <a:pt x="2" y="27"/>
                    <a:pt x="8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33" name="Group 1932"/>
          <p:cNvGrpSpPr/>
          <p:nvPr/>
        </p:nvGrpSpPr>
        <p:grpSpPr>
          <a:xfrm>
            <a:off x="948059" y="2170641"/>
            <a:ext cx="278423" cy="244675"/>
            <a:chOff x="4129089" y="1600201"/>
            <a:chExt cx="209550" cy="184150"/>
          </a:xfrm>
          <a:solidFill>
            <a:schemeClr val="accent1"/>
          </a:solidFill>
        </p:grpSpPr>
        <p:sp>
          <p:nvSpPr>
            <p:cNvPr id="1658" name="Freeform 369"/>
            <p:cNvSpPr>
              <a:spLocks noEditPoints="1"/>
            </p:cNvSpPr>
            <p:nvPr/>
          </p:nvSpPr>
          <p:spPr bwMode="auto">
            <a:xfrm>
              <a:off x="4129089" y="1600201"/>
              <a:ext cx="207963" cy="103188"/>
            </a:xfrm>
            <a:custGeom>
              <a:avLst/>
              <a:gdLst>
                <a:gd name="T0" fmla="*/ 81 w 145"/>
                <a:gd name="T1" fmla="*/ 0 h 73"/>
                <a:gd name="T2" fmla="*/ 0 w 145"/>
                <a:gd name="T3" fmla="*/ 73 h 73"/>
                <a:gd name="T4" fmla="*/ 145 w 145"/>
                <a:gd name="T5" fmla="*/ 34 h 73"/>
                <a:gd name="T6" fmla="*/ 81 w 145"/>
                <a:gd name="T7" fmla="*/ 0 h 73"/>
                <a:gd name="T8" fmla="*/ 67 w 145"/>
                <a:gd name="T9" fmla="*/ 37 h 73"/>
                <a:gd name="T10" fmla="*/ 61 w 145"/>
                <a:gd name="T11" fmla="*/ 30 h 73"/>
                <a:gd name="T12" fmla="*/ 67 w 145"/>
                <a:gd name="T13" fmla="*/ 24 h 73"/>
                <a:gd name="T14" fmla="*/ 73 w 145"/>
                <a:gd name="T15" fmla="*/ 30 h 73"/>
                <a:gd name="T16" fmla="*/ 67 w 145"/>
                <a:gd name="T17" fmla="*/ 37 h 73"/>
                <a:gd name="T18" fmla="*/ 89 w 145"/>
                <a:gd name="T19" fmla="*/ 29 h 73"/>
                <a:gd name="T20" fmla="*/ 83 w 145"/>
                <a:gd name="T21" fmla="*/ 23 h 73"/>
                <a:gd name="T22" fmla="*/ 89 w 145"/>
                <a:gd name="T23" fmla="*/ 17 h 73"/>
                <a:gd name="T24" fmla="*/ 94 w 145"/>
                <a:gd name="T25" fmla="*/ 23 h 73"/>
                <a:gd name="T26" fmla="*/ 89 w 145"/>
                <a:gd name="T27" fmla="*/ 29 h 73"/>
                <a:gd name="T28" fmla="*/ 125 w 145"/>
                <a:gd name="T29" fmla="*/ 37 h 73"/>
                <a:gd name="T30" fmla="*/ 118 w 145"/>
                <a:gd name="T31" fmla="*/ 30 h 73"/>
                <a:gd name="T32" fmla="*/ 125 w 145"/>
                <a:gd name="T33" fmla="*/ 23 h 73"/>
                <a:gd name="T34" fmla="*/ 132 w 145"/>
                <a:gd name="T35" fmla="*/ 30 h 73"/>
                <a:gd name="T36" fmla="*/ 125 w 145"/>
                <a:gd name="T37" fmla="*/ 3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5" h="73">
                  <a:moveTo>
                    <a:pt x="81" y="0"/>
                  </a:moveTo>
                  <a:cubicBezTo>
                    <a:pt x="0" y="73"/>
                    <a:pt x="0" y="73"/>
                    <a:pt x="0" y="73"/>
                  </a:cubicBezTo>
                  <a:cubicBezTo>
                    <a:pt x="145" y="34"/>
                    <a:pt x="145" y="34"/>
                    <a:pt x="145" y="34"/>
                  </a:cubicBezTo>
                  <a:cubicBezTo>
                    <a:pt x="145" y="34"/>
                    <a:pt x="138" y="7"/>
                    <a:pt x="81" y="0"/>
                  </a:cubicBezTo>
                  <a:close/>
                  <a:moveTo>
                    <a:pt x="67" y="37"/>
                  </a:moveTo>
                  <a:cubicBezTo>
                    <a:pt x="64" y="37"/>
                    <a:pt x="61" y="34"/>
                    <a:pt x="61" y="30"/>
                  </a:cubicBezTo>
                  <a:cubicBezTo>
                    <a:pt x="61" y="27"/>
                    <a:pt x="64" y="24"/>
                    <a:pt x="67" y="24"/>
                  </a:cubicBezTo>
                  <a:cubicBezTo>
                    <a:pt x="71" y="24"/>
                    <a:pt x="73" y="27"/>
                    <a:pt x="73" y="30"/>
                  </a:cubicBezTo>
                  <a:cubicBezTo>
                    <a:pt x="73" y="34"/>
                    <a:pt x="71" y="37"/>
                    <a:pt x="67" y="37"/>
                  </a:cubicBezTo>
                  <a:close/>
                  <a:moveTo>
                    <a:pt x="89" y="29"/>
                  </a:moveTo>
                  <a:cubicBezTo>
                    <a:pt x="86" y="29"/>
                    <a:pt x="83" y="26"/>
                    <a:pt x="83" y="23"/>
                  </a:cubicBezTo>
                  <a:cubicBezTo>
                    <a:pt x="83" y="20"/>
                    <a:pt x="86" y="17"/>
                    <a:pt x="89" y="17"/>
                  </a:cubicBezTo>
                  <a:cubicBezTo>
                    <a:pt x="92" y="17"/>
                    <a:pt x="94" y="20"/>
                    <a:pt x="94" y="23"/>
                  </a:cubicBezTo>
                  <a:cubicBezTo>
                    <a:pt x="94" y="26"/>
                    <a:pt x="92" y="29"/>
                    <a:pt x="89" y="29"/>
                  </a:cubicBezTo>
                  <a:close/>
                  <a:moveTo>
                    <a:pt x="125" y="37"/>
                  </a:moveTo>
                  <a:cubicBezTo>
                    <a:pt x="121" y="37"/>
                    <a:pt x="118" y="34"/>
                    <a:pt x="118" y="30"/>
                  </a:cubicBezTo>
                  <a:cubicBezTo>
                    <a:pt x="118" y="26"/>
                    <a:pt x="121" y="23"/>
                    <a:pt x="125" y="23"/>
                  </a:cubicBezTo>
                  <a:cubicBezTo>
                    <a:pt x="129" y="23"/>
                    <a:pt x="132" y="26"/>
                    <a:pt x="132" y="30"/>
                  </a:cubicBezTo>
                  <a:cubicBezTo>
                    <a:pt x="132" y="34"/>
                    <a:pt x="129" y="37"/>
                    <a:pt x="125" y="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59" name="Freeform 370"/>
            <p:cNvSpPr>
              <a:spLocks noEditPoints="1"/>
            </p:cNvSpPr>
            <p:nvPr/>
          </p:nvSpPr>
          <p:spPr bwMode="auto">
            <a:xfrm>
              <a:off x="4129089" y="1657351"/>
              <a:ext cx="209550" cy="127000"/>
            </a:xfrm>
            <a:custGeom>
              <a:avLst/>
              <a:gdLst>
                <a:gd name="T0" fmla="*/ 146 w 147"/>
                <a:gd name="T1" fmla="*/ 0 h 90"/>
                <a:gd name="T2" fmla="*/ 0 w 147"/>
                <a:gd name="T3" fmla="*/ 36 h 90"/>
                <a:gd name="T4" fmla="*/ 0 w 147"/>
                <a:gd name="T5" fmla="*/ 90 h 90"/>
                <a:gd name="T6" fmla="*/ 77 w 147"/>
                <a:gd name="T7" fmla="*/ 90 h 90"/>
                <a:gd name="T8" fmla="*/ 97 w 147"/>
                <a:gd name="T9" fmla="*/ 75 h 90"/>
                <a:gd name="T10" fmla="*/ 117 w 147"/>
                <a:gd name="T11" fmla="*/ 90 h 90"/>
                <a:gd name="T12" fmla="*/ 147 w 147"/>
                <a:gd name="T13" fmla="*/ 90 h 90"/>
                <a:gd name="T14" fmla="*/ 146 w 147"/>
                <a:gd name="T15" fmla="*/ 0 h 90"/>
                <a:gd name="T16" fmla="*/ 42 w 147"/>
                <a:gd name="T17" fmla="*/ 68 h 90"/>
                <a:gd name="T18" fmla="*/ 38 w 147"/>
                <a:gd name="T19" fmla="*/ 63 h 90"/>
                <a:gd name="T20" fmla="*/ 42 w 147"/>
                <a:gd name="T21" fmla="*/ 59 h 90"/>
                <a:gd name="T22" fmla="*/ 47 w 147"/>
                <a:gd name="T23" fmla="*/ 63 h 90"/>
                <a:gd name="T24" fmla="*/ 42 w 147"/>
                <a:gd name="T25" fmla="*/ 68 h 90"/>
                <a:gd name="T26" fmla="*/ 48 w 147"/>
                <a:gd name="T27" fmla="*/ 51 h 90"/>
                <a:gd name="T28" fmla="*/ 43 w 147"/>
                <a:gd name="T29" fmla="*/ 45 h 90"/>
                <a:gd name="T30" fmla="*/ 48 w 147"/>
                <a:gd name="T31" fmla="*/ 39 h 90"/>
                <a:gd name="T32" fmla="*/ 54 w 147"/>
                <a:gd name="T33" fmla="*/ 45 h 90"/>
                <a:gd name="T34" fmla="*/ 48 w 147"/>
                <a:gd name="T35" fmla="*/ 51 h 90"/>
                <a:gd name="T36" fmla="*/ 76 w 147"/>
                <a:gd name="T37" fmla="*/ 68 h 90"/>
                <a:gd name="T38" fmla="*/ 67 w 147"/>
                <a:gd name="T39" fmla="*/ 59 h 90"/>
                <a:gd name="T40" fmla="*/ 76 w 147"/>
                <a:gd name="T41" fmla="*/ 51 h 90"/>
                <a:gd name="T42" fmla="*/ 84 w 147"/>
                <a:gd name="T43" fmla="*/ 59 h 90"/>
                <a:gd name="T44" fmla="*/ 76 w 147"/>
                <a:gd name="T45" fmla="*/ 68 h 90"/>
                <a:gd name="T46" fmla="*/ 115 w 147"/>
                <a:gd name="T47" fmla="*/ 39 h 90"/>
                <a:gd name="T48" fmla="*/ 107 w 147"/>
                <a:gd name="T49" fmla="*/ 31 h 90"/>
                <a:gd name="T50" fmla="*/ 115 w 147"/>
                <a:gd name="T51" fmla="*/ 22 h 90"/>
                <a:gd name="T52" fmla="*/ 124 w 147"/>
                <a:gd name="T53" fmla="*/ 31 h 90"/>
                <a:gd name="T54" fmla="*/ 115 w 147"/>
                <a:gd name="T55" fmla="*/ 3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7" h="90">
                  <a:moveTo>
                    <a:pt x="146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9" y="82"/>
                    <a:pt x="87" y="75"/>
                    <a:pt x="97" y="75"/>
                  </a:cubicBezTo>
                  <a:cubicBezTo>
                    <a:pt x="107" y="75"/>
                    <a:pt x="114" y="82"/>
                    <a:pt x="117" y="90"/>
                  </a:cubicBezTo>
                  <a:cubicBezTo>
                    <a:pt x="147" y="90"/>
                    <a:pt x="147" y="90"/>
                    <a:pt x="147" y="90"/>
                  </a:cubicBezTo>
                  <a:lnTo>
                    <a:pt x="146" y="0"/>
                  </a:lnTo>
                  <a:close/>
                  <a:moveTo>
                    <a:pt x="42" y="68"/>
                  </a:moveTo>
                  <a:cubicBezTo>
                    <a:pt x="40" y="68"/>
                    <a:pt x="38" y="66"/>
                    <a:pt x="38" y="63"/>
                  </a:cubicBezTo>
                  <a:cubicBezTo>
                    <a:pt x="38" y="61"/>
                    <a:pt x="40" y="59"/>
                    <a:pt x="42" y="59"/>
                  </a:cubicBezTo>
                  <a:cubicBezTo>
                    <a:pt x="45" y="59"/>
                    <a:pt x="47" y="61"/>
                    <a:pt x="47" y="63"/>
                  </a:cubicBezTo>
                  <a:cubicBezTo>
                    <a:pt x="47" y="66"/>
                    <a:pt x="45" y="68"/>
                    <a:pt x="42" y="68"/>
                  </a:cubicBezTo>
                  <a:close/>
                  <a:moveTo>
                    <a:pt x="48" y="51"/>
                  </a:moveTo>
                  <a:cubicBezTo>
                    <a:pt x="45" y="51"/>
                    <a:pt x="43" y="48"/>
                    <a:pt x="43" y="45"/>
                  </a:cubicBezTo>
                  <a:cubicBezTo>
                    <a:pt x="43" y="42"/>
                    <a:pt x="45" y="39"/>
                    <a:pt x="48" y="39"/>
                  </a:cubicBezTo>
                  <a:cubicBezTo>
                    <a:pt x="52" y="39"/>
                    <a:pt x="54" y="42"/>
                    <a:pt x="54" y="45"/>
                  </a:cubicBezTo>
                  <a:cubicBezTo>
                    <a:pt x="54" y="48"/>
                    <a:pt x="52" y="51"/>
                    <a:pt x="48" y="51"/>
                  </a:cubicBezTo>
                  <a:close/>
                  <a:moveTo>
                    <a:pt x="76" y="68"/>
                  </a:moveTo>
                  <a:cubicBezTo>
                    <a:pt x="71" y="68"/>
                    <a:pt x="67" y="64"/>
                    <a:pt x="67" y="59"/>
                  </a:cubicBezTo>
                  <a:cubicBezTo>
                    <a:pt x="67" y="55"/>
                    <a:pt x="71" y="51"/>
                    <a:pt x="76" y="51"/>
                  </a:cubicBezTo>
                  <a:cubicBezTo>
                    <a:pt x="80" y="51"/>
                    <a:pt x="84" y="55"/>
                    <a:pt x="84" y="59"/>
                  </a:cubicBezTo>
                  <a:cubicBezTo>
                    <a:pt x="84" y="64"/>
                    <a:pt x="80" y="68"/>
                    <a:pt x="76" y="68"/>
                  </a:cubicBezTo>
                  <a:close/>
                  <a:moveTo>
                    <a:pt x="115" y="39"/>
                  </a:moveTo>
                  <a:cubicBezTo>
                    <a:pt x="111" y="39"/>
                    <a:pt x="107" y="36"/>
                    <a:pt x="107" y="31"/>
                  </a:cubicBezTo>
                  <a:cubicBezTo>
                    <a:pt x="107" y="26"/>
                    <a:pt x="111" y="22"/>
                    <a:pt x="115" y="22"/>
                  </a:cubicBezTo>
                  <a:cubicBezTo>
                    <a:pt x="120" y="22"/>
                    <a:pt x="124" y="26"/>
                    <a:pt x="124" y="31"/>
                  </a:cubicBezTo>
                  <a:cubicBezTo>
                    <a:pt x="124" y="36"/>
                    <a:pt x="120" y="39"/>
                    <a:pt x="115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667" name="Freeform 378"/>
          <p:cNvSpPr/>
          <p:nvPr/>
        </p:nvSpPr>
        <p:spPr bwMode="auto">
          <a:xfrm>
            <a:off x="899592" y="2659790"/>
            <a:ext cx="285385" cy="350349"/>
          </a:xfrm>
          <a:custGeom>
            <a:avLst/>
            <a:gdLst>
              <a:gd name="T0" fmla="*/ 128 w 137"/>
              <a:gd name="T1" fmla="*/ 92 h 168"/>
              <a:gd name="T2" fmla="*/ 127 w 137"/>
              <a:gd name="T3" fmla="*/ 92 h 168"/>
              <a:gd name="T4" fmla="*/ 109 w 137"/>
              <a:gd name="T5" fmla="*/ 88 h 168"/>
              <a:gd name="T6" fmla="*/ 111 w 137"/>
              <a:gd name="T7" fmla="*/ 75 h 168"/>
              <a:gd name="T8" fmla="*/ 111 w 137"/>
              <a:gd name="T9" fmla="*/ 57 h 168"/>
              <a:gd name="T10" fmla="*/ 113 w 137"/>
              <a:gd name="T11" fmla="*/ 58 h 168"/>
              <a:gd name="T12" fmla="*/ 121 w 137"/>
              <a:gd name="T13" fmla="*/ 62 h 168"/>
              <a:gd name="T14" fmla="*/ 130 w 137"/>
              <a:gd name="T15" fmla="*/ 52 h 168"/>
              <a:gd name="T16" fmla="*/ 128 w 137"/>
              <a:gd name="T17" fmla="*/ 37 h 168"/>
              <a:gd name="T18" fmla="*/ 120 w 137"/>
              <a:gd name="T19" fmla="*/ 0 h 168"/>
              <a:gd name="T20" fmla="*/ 117 w 137"/>
              <a:gd name="T21" fmla="*/ 38 h 168"/>
              <a:gd name="T22" fmla="*/ 117 w 137"/>
              <a:gd name="T23" fmla="*/ 38 h 168"/>
              <a:gd name="T24" fmla="*/ 110 w 137"/>
              <a:gd name="T25" fmla="*/ 33 h 168"/>
              <a:gd name="T26" fmla="*/ 68 w 137"/>
              <a:gd name="T27" fmla="*/ 9 h 168"/>
              <a:gd name="T28" fmla="*/ 27 w 137"/>
              <a:gd name="T29" fmla="*/ 34 h 168"/>
              <a:gd name="T30" fmla="*/ 21 w 137"/>
              <a:gd name="T31" fmla="*/ 38 h 168"/>
              <a:gd name="T32" fmla="*/ 21 w 137"/>
              <a:gd name="T33" fmla="*/ 38 h 168"/>
              <a:gd name="T34" fmla="*/ 18 w 137"/>
              <a:gd name="T35" fmla="*/ 0 h 168"/>
              <a:gd name="T36" fmla="*/ 9 w 137"/>
              <a:gd name="T37" fmla="*/ 37 h 168"/>
              <a:gd name="T38" fmla="*/ 8 w 137"/>
              <a:gd name="T39" fmla="*/ 52 h 168"/>
              <a:gd name="T40" fmla="*/ 16 w 137"/>
              <a:gd name="T41" fmla="*/ 62 h 168"/>
              <a:gd name="T42" fmla="*/ 25 w 137"/>
              <a:gd name="T43" fmla="*/ 58 h 168"/>
              <a:gd name="T44" fmla="*/ 25 w 137"/>
              <a:gd name="T45" fmla="*/ 57 h 168"/>
              <a:gd name="T46" fmla="*/ 25 w 137"/>
              <a:gd name="T47" fmla="*/ 75 h 168"/>
              <a:gd name="T48" fmla="*/ 28 w 137"/>
              <a:gd name="T49" fmla="*/ 90 h 168"/>
              <a:gd name="T50" fmla="*/ 10 w 137"/>
              <a:gd name="T51" fmla="*/ 91 h 168"/>
              <a:gd name="T52" fmla="*/ 10 w 137"/>
              <a:gd name="T53" fmla="*/ 91 h 168"/>
              <a:gd name="T54" fmla="*/ 6 w 137"/>
              <a:gd name="T55" fmla="*/ 132 h 168"/>
              <a:gd name="T56" fmla="*/ 33 w 137"/>
              <a:gd name="T57" fmla="*/ 164 h 168"/>
              <a:gd name="T58" fmla="*/ 37 w 137"/>
              <a:gd name="T59" fmla="*/ 124 h 168"/>
              <a:gd name="T60" fmla="*/ 37 w 137"/>
              <a:gd name="T61" fmla="*/ 124 h 168"/>
              <a:gd name="T62" fmla="*/ 68 w 137"/>
              <a:gd name="T63" fmla="*/ 149 h 168"/>
              <a:gd name="T64" fmla="*/ 99 w 137"/>
              <a:gd name="T65" fmla="*/ 125 h 168"/>
              <a:gd name="T66" fmla="*/ 101 w 137"/>
              <a:gd name="T67" fmla="*/ 165 h 168"/>
              <a:gd name="T68" fmla="*/ 129 w 137"/>
              <a:gd name="T69" fmla="*/ 134 h 168"/>
              <a:gd name="T70" fmla="*/ 128 w 137"/>
              <a:gd name="T71" fmla="*/ 92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7" h="168">
                <a:moveTo>
                  <a:pt x="128" y="92"/>
                </a:moveTo>
                <a:cubicBezTo>
                  <a:pt x="127" y="92"/>
                  <a:pt x="127" y="92"/>
                  <a:pt x="127" y="92"/>
                </a:cubicBezTo>
                <a:cubicBezTo>
                  <a:pt x="123" y="89"/>
                  <a:pt x="117" y="87"/>
                  <a:pt x="109" y="88"/>
                </a:cubicBezTo>
                <a:cubicBezTo>
                  <a:pt x="111" y="84"/>
                  <a:pt x="111" y="80"/>
                  <a:pt x="111" y="75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2" y="57"/>
                  <a:pt x="112" y="58"/>
                  <a:pt x="113" y="58"/>
                </a:cubicBezTo>
                <a:cubicBezTo>
                  <a:pt x="114" y="61"/>
                  <a:pt x="118" y="63"/>
                  <a:pt x="121" y="62"/>
                </a:cubicBezTo>
                <a:cubicBezTo>
                  <a:pt x="126" y="62"/>
                  <a:pt x="130" y="57"/>
                  <a:pt x="130" y="52"/>
                </a:cubicBezTo>
                <a:cubicBezTo>
                  <a:pt x="128" y="37"/>
                  <a:pt x="128" y="37"/>
                  <a:pt x="128" y="37"/>
                </a:cubicBezTo>
                <a:cubicBezTo>
                  <a:pt x="128" y="32"/>
                  <a:pt x="125" y="0"/>
                  <a:pt x="120" y="0"/>
                </a:cubicBezTo>
                <a:cubicBezTo>
                  <a:pt x="115" y="1"/>
                  <a:pt x="117" y="33"/>
                  <a:pt x="117" y="38"/>
                </a:cubicBezTo>
                <a:cubicBezTo>
                  <a:pt x="117" y="38"/>
                  <a:pt x="117" y="38"/>
                  <a:pt x="117" y="38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4" y="17"/>
                  <a:pt x="88" y="9"/>
                  <a:pt x="68" y="9"/>
                </a:cubicBezTo>
                <a:cubicBezTo>
                  <a:pt x="49" y="9"/>
                  <a:pt x="32" y="18"/>
                  <a:pt x="27" y="34"/>
                </a:cubicBezTo>
                <a:cubicBezTo>
                  <a:pt x="21" y="38"/>
                  <a:pt x="21" y="38"/>
                  <a:pt x="21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1" y="33"/>
                  <a:pt x="23" y="1"/>
                  <a:pt x="18" y="0"/>
                </a:cubicBezTo>
                <a:cubicBezTo>
                  <a:pt x="12" y="0"/>
                  <a:pt x="9" y="32"/>
                  <a:pt x="9" y="37"/>
                </a:cubicBezTo>
                <a:cubicBezTo>
                  <a:pt x="8" y="52"/>
                  <a:pt x="8" y="52"/>
                  <a:pt x="8" y="52"/>
                </a:cubicBezTo>
                <a:cubicBezTo>
                  <a:pt x="7" y="57"/>
                  <a:pt x="11" y="62"/>
                  <a:pt x="16" y="62"/>
                </a:cubicBezTo>
                <a:cubicBezTo>
                  <a:pt x="20" y="63"/>
                  <a:pt x="23" y="61"/>
                  <a:pt x="25" y="58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75"/>
                  <a:pt x="25" y="75"/>
                  <a:pt x="25" y="75"/>
                </a:cubicBezTo>
                <a:cubicBezTo>
                  <a:pt x="25" y="80"/>
                  <a:pt x="26" y="85"/>
                  <a:pt x="28" y="90"/>
                </a:cubicBezTo>
                <a:cubicBezTo>
                  <a:pt x="22" y="88"/>
                  <a:pt x="15" y="88"/>
                  <a:pt x="10" y="91"/>
                </a:cubicBezTo>
                <a:cubicBezTo>
                  <a:pt x="10" y="91"/>
                  <a:pt x="10" y="91"/>
                  <a:pt x="10" y="91"/>
                </a:cubicBezTo>
                <a:cubicBezTo>
                  <a:pt x="1" y="93"/>
                  <a:pt x="0" y="112"/>
                  <a:pt x="6" y="132"/>
                </a:cubicBezTo>
                <a:cubicBezTo>
                  <a:pt x="13" y="153"/>
                  <a:pt x="25" y="167"/>
                  <a:pt x="33" y="164"/>
                </a:cubicBezTo>
                <a:cubicBezTo>
                  <a:pt x="42" y="162"/>
                  <a:pt x="43" y="144"/>
                  <a:pt x="37" y="124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44" y="139"/>
                  <a:pt x="55" y="149"/>
                  <a:pt x="68" y="149"/>
                </a:cubicBezTo>
                <a:cubicBezTo>
                  <a:pt x="81" y="149"/>
                  <a:pt x="92" y="140"/>
                  <a:pt x="99" y="125"/>
                </a:cubicBezTo>
                <a:cubicBezTo>
                  <a:pt x="92" y="144"/>
                  <a:pt x="93" y="162"/>
                  <a:pt x="101" y="165"/>
                </a:cubicBezTo>
                <a:cubicBezTo>
                  <a:pt x="109" y="168"/>
                  <a:pt x="122" y="154"/>
                  <a:pt x="129" y="134"/>
                </a:cubicBezTo>
                <a:cubicBezTo>
                  <a:pt x="137" y="114"/>
                  <a:pt x="136" y="95"/>
                  <a:pt x="128" y="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934" name="Group 1933"/>
          <p:cNvGrpSpPr/>
          <p:nvPr/>
        </p:nvGrpSpPr>
        <p:grpSpPr>
          <a:xfrm>
            <a:off x="1493083" y="2648950"/>
            <a:ext cx="220417" cy="352670"/>
            <a:chOff x="5991226" y="1558926"/>
            <a:chExt cx="150813" cy="241300"/>
          </a:xfrm>
          <a:solidFill>
            <a:schemeClr val="accent1"/>
          </a:solidFill>
        </p:grpSpPr>
        <p:sp>
          <p:nvSpPr>
            <p:cNvPr id="1668" name="Freeform 379"/>
            <p:cNvSpPr>
              <a:spLocks noEditPoints="1"/>
            </p:cNvSpPr>
            <p:nvPr/>
          </p:nvSpPr>
          <p:spPr bwMode="auto">
            <a:xfrm>
              <a:off x="5991226" y="1558926"/>
              <a:ext cx="150813" cy="241300"/>
            </a:xfrm>
            <a:custGeom>
              <a:avLst/>
              <a:gdLst>
                <a:gd name="T0" fmla="*/ 106 w 106"/>
                <a:gd name="T1" fmla="*/ 46 h 170"/>
                <a:gd name="T2" fmla="*/ 53 w 106"/>
                <a:gd name="T3" fmla="*/ 0 h 170"/>
                <a:gd name="T4" fmla="*/ 0 w 106"/>
                <a:gd name="T5" fmla="*/ 46 h 170"/>
                <a:gd name="T6" fmla="*/ 47 w 106"/>
                <a:gd name="T7" fmla="*/ 137 h 170"/>
                <a:gd name="T8" fmla="*/ 47 w 106"/>
                <a:gd name="T9" fmla="*/ 152 h 170"/>
                <a:gd name="T10" fmla="*/ 36 w 106"/>
                <a:gd name="T11" fmla="*/ 161 h 170"/>
                <a:gd name="T12" fmla="*/ 47 w 106"/>
                <a:gd name="T13" fmla="*/ 170 h 170"/>
                <a:gd name="T14" fmla="*/ 53 w 106"/>
                <a:gd name="T15" fmla="*/ 168 h 170"/>
                <a:gd name="T16" fmla="*/ 59 w 106"/>
                <a:gd name="T17" fmla="*/ 170 h 170"/>
                <a:gd name="T18" fmla="*/ 69 w 106"/>
                <a:gd name="T19" fmla="*/ 161 h 170"/>
                <a:gd name="T20" fmla="*/ 59 w 106"/>
                <a:gd name="T21" fmla="*/ 152 h 170"/>
                <a:gd name="T22" fmla="*/ 59 w 106"/>
                <a:gd name="T23" fmla="*/ 137 h 170"/>
                <a:gd name="T24" fmla="*/ 106 w 106"/>
                <a:gd name="T25" fmla="*/ 46 h 170"/>
                <a:gd name="T26" fmla="*/ 11 w 106"/>
                <a:gd name="T27" fmla="*/ 35 h 170"/>
                <a:gd name="T28" fmla="*/ 53 w 106"/>
                <a:gd name="T29" fmla="*/ 7 h 170"/>
                <a:gd name="T30" fmla="*/ 95 w 106"/>
                <a:gd name="T31" fmla="*/ 35 h 170"/>
                <a:gd name="T32" fmla="*/ 53 w 106"/>
                <a:gd name="T33" fmla="*/ 64 h 170"/>
                <a:gd name="T34" fmla="*/ 11 w 106"/>
                <a:gd name="T35" fmla="*/ 3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6" h="170">
                  <a:moveTo>
                    <a:pt x="106" y="46"/>
                  </a:moveTo>
                  <a:cubicBezTo>
                    <a:pt x="106" y="21"/>
                    <a:pt x="82" y="0"/>
                    <a:pt x="53" y="0"/>
                  </a:cubicBezTo>
                  <a:cubicBezTo>
                    <a:pt x="24" y="0"/>
                    <a:pt x="0" y="21"/>
                    <a:pt x="0" y="46"/>
                  </a:cubicBezTo>
                  <a:cubicBezTo>
                    <a:pt x="0" y="70"/>
                    <a:pt x="7" y="131"/>
                    <a:pt x="47" y="137"/>
                  </a:cubicBezTo>
                  <a:cubicBezTo>
                    <a:pt x="47" y="152"/>
                    <a:pt x="47" y="152"/>
                    <a:pt x="47" y="152"/>
                  </a:cubicBezTo>
                  <a:cubicBezTo>
                    <a:pt x="41" y="152"/>
                    <a:pt x="36" y="156"/>
                    <a:pt x="36" y="161"/>
                  </a:cubicBezTo>
                  <a:cubicBezTo>
                    <a:pt x="36" y="166"/>
                    <a:pt x="41" y="170"/>
                    <a:pt x="47" y="170"/>
                  </a:cubicBezTo>
                  <a:cubicBezTo>
                    <a:pt x="49" y="170"/>
                    <a:pt x="51" y="170"/>
                    <a:pt x="53" y="168"/>
                  </a:cubicBezTo>
                  <a:cubicBezTo>
                    <a:pt x="55" y="170"/>
                    <a:pt x="57" y="170"/>
                    <a:pt x="59" y="170"/>
                  </a:cubicBezTo>
                  <a:cubicBezTo>
                    <a:pt x="65" y="170"/>
                    <a:pt x="69" y="166"/>
                    <a:pt x="69" y="161"/>
                  </a:cubicBezTo>
                  <a:cubicBezTo>
                    <a:pt x="69" y="156"/>
                    <a:pt x="65" y="152"/>
                    <a:pt x="59" y="152"/>
                  </a:cubicBezTo>
                  <a:cubicBezTo>
                    <a:pt x="59" y="137"/>
                    <a:pt x="59" y="137"/>
                    <a:pt x="59" y="137"/>
                  </a:cubicBezTo>
                  <a:cubicBezTo>
                    <a:pt x="97" y="131"/>
                    <a:pt x="106" y="70"/>
                    <a:pt x="106" y="46"/>
                  </a:cubicBezTo>
                  <a:close/>
                  <a:moveTo>
                    <a:pt x="11" y="35"/>
                  </a:moveTo>
                  <a:cubicBezTo>
                    <a:pt x="11" y="20"/>
                    <a:pt x="30" y="7"/>
                    <a:pt x="53" y="7"/>
                  </a:cubicBezTo>
                  <a:cubicBezTo>
                    <a:pt x="76" y="7"/>
                    <a:pt x="95" y="20"/>
                    <a:pt x="95" y="35"/>
                  </a:cubicBezTo>
                  <a:cubicBezTo>
                    <a:pt x="95" y="51"/>
                    <a:pt x="76" y="64"/>
                    <a:pt x="53" y="64"/>
                  </a:cubicBezTo>
                  <a:cubicBezTo>
                    <a:pt x="30" y="64"/>
                    <a:pt x="11" y="51"/>
                    <a:pt x="11" y="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69" name="Oval 380"/>
            <p:cNvSpPr>
              <a:spLocks noChangeArrowheads="1"/>
            </p:cNvSpPr>
            <p:nvPr/>
          </p:nvSpPr>
          <p:spPr bwMode="auto">
            <a:xfrm>
              <a:off x="6035676" y="1589088"/>
              <a:ext cx="60325" cy="36513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30" name="Group 1929"/>
          <p:cNvGrpSpPr/>
          <p:nvPr/>
        </p:nvGrpSpPr>
        <p:grpSpPr>
          <a:xfrm>
            <a:off x="1422250" y="2223780"/>
            <a:ext cx="357311" cy="157774"/>
            <a:chOff x="6284914" y="2057401"/>
            <a:chExt cx="244475" cy="107950"/>
          </a:xfrm>
          <a:solidFill>
            <a:schemeClr val="accent1"/>
          </a:solidFill>
        </p:grpSpPr>
        <p:sp>
          <p:nvSpPr>
            <p:cNvPr id="1680" name="Freeform 391"/>
            <p:cNvSpPr/>
            <p:nvPr/>
          </p:nvSpPr>
          <p:spPr bwMode="auto">
            <a:xfrm>
              <a:off x="6323014" y="2066926"/>
              <a:ext cx="50800" cy="55563"/>
            </a:xfrm>
            <a:custGeom>
              <a:avLst/>
              <a:gdLst>
                <a:gd name="T0" fmla="*/ 0 w 36"/>
                <a:gd name="T1" fmla="*/ 14 h 39"/>
                <a:gd name="T2" fmla="*/ 22 w 36"/>
                <a:gd name="T3" fmla="*/ 39 h 39"/>
                <a:gd name="T4" fmla="*/ 36 w 36"/>
                <a:gd name="T5" fmla="*/ 31 h 39"/>
                <a:gd name="T6" fmla="*/ 22 w 36"/>
                <a:gd name="T7" fmla="*/ 0 h 39"/>
                <a:gd name="T8" fmla="*/ 0 w 36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9">
                  <a:moveTo>
                    <a:pt x="0" y="14"/>
                  </a:moveTo>
                  <a:cubicBezTo>
                    <a:pt x="22" y="39"/>
                    <a:pt x="22" y="39"/>
                    <a:pt x="22" y="39"/>
                  </a:cubicBezTo>
                  <a:cubicBezTo>
                    <a:pt x="26" y="36"/>
                    <a:pt x="31" y="33"/>
                    <a:pt x="36" y="3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2" y="5"/>
                    <a:pt x="8" y="7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81" name="Freeform 392"/>
            <p:cNvSpPr/>
            <p:nvPr/>
          </p:nvSpPr>
          <p:spPr bwMode="auto">
            <a:xfrm>
              <a:off x="6407151" y="2057401"/>
              <a:ext cx="41275" cy="52388"/>
            </a:xfrm>
            <a:custGeom>
              <a:avLst/>
              <a:gdLst>
                <a:gd name="T0" fmla="*/ 0 w 29"/>
                <a:gd name="T1" fmla="*/ 0 h 37"/>
                <a:gd name="T2" fmla="*/ 4 w 29"/>
                <a:gd name="T3" fmla="*/ 34 h 37"/>
                <a:gd name="T4" fmla="*/ 19 w 29"/>
                <a:gd name="T5" fmla="*/ 37 h 37"/>
                <a:gd name="T6" fmla="*/ 29 w 29"/>
                <a:gd name="T7" fmla="*/ 5 h 37"/>
                <a:gd name="T8" fmla="*/ 0 w 29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7">
                  <a:moveTo>
                    <a:pt x="0" y="0"/>
                  </a:moveTo>
                  <a:cubicBezTo>
                    <a:pt x="4" y="34"/>
                    <a:pt x="4" y="34"/>
                    <a:pt x="4" y="34"/>
                  </a:cubicBezTo>
                  <a:cubicBezTo>
                    <a:pt x="9" y="34"/>
                    <a:pt x="14" y="35"/>
                    <a:pt x="19" y="3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0" y="2"/>
                    <a:pt x="1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82" name="Freeform 393"/>
            <p:cNvSpPr/>
            <p:nvPr/>
          </p:nvSpPr>
          <p:spPr bwMode="auto">
            <a:xfrm>
              <a:off x="6284914" y="2090738"/>
              <a:ext cx="63500" cy="73025"/>
            </a:xfrm>
            <a:custGeom>
              <a:avLst/>
              <a:gdLst>
                <a:gd name="T0" fmla="*/ 12 w 45"/>
                <a:gd name="T1" fmla="*/ 13 h 51"/>
                <a:gd name="T2" fmla="*/ 12 w 45"/>
                <a:gd name="T3" fmla="*/ 33 h 51"/>
                <a:gd name="T4" fmla="*/ 10 w 45"/>
                <a:gd name="T5" fmla="*/ 33 h 51"/>
                <a:gd name="T6" fmla="*/ 0 w 45"/>
                <a:gd name="T7" fmla="*/ 37 h 51"/>
                <a:gd name="T8" fmla="*/ 10 w 45"/>
                <a:gd name="T9" fmla="*/ 41 h 51"/>
                <a:gd name="T10" fmla="*/ 11 w 45"/>
                <a:gd name="T11" fmla="*/ 41 h 51"/>
                <a:gd name="T12" fmla="*/ 13 w 45"/>
                <a:gd name="T13" fmla="*/ 50 h 51"/>
                <a:gd name="T14" fmla="*/ 20 w 45"/>
                <a:gd name="T15" fmla="*/ 42 h 51"/>
                <a:gd name="T16" fmla="*/ 21 w 45"/>
                <a:gd name="T17" fmla="*/ 39 h 51"/>
                <a:gd name="T18" fmla="*/ 39 w 45"/>
                <a:gd name="T19" fmla="*/ 33 h 51"/>
                <a:gd name="T20" fmla="*/ 45 w 45"/>
                <a:gd name="T21" fmla="*/ 26 h 51"/>
                <a:gd name="T22" fmla="*/ 24 w 45"/>
                <a:gd name="T23" fmla="*/ 0 h 51"/>
                <a:gd name="T24" fmla="*/ 12 w 45"/>
                <a:gd name="T25" fmla="*/ 1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51">
                  <a:moveTo>
                    <a:pt x="12" y="13"/>
                  </a:moveTo>
                  <a:cubicBezTo>
                    <a:pt x="7" y="19"/>
                    <a:pt x="8" y="27"/>
                    <a:pt x="12" y="33"/>
                  </a:cubicBezTo>
                  <a:cubicBezTo>
                    <a:pt x="11" y="33"/>
                    <a:pt x="11" y="33"/>
                    <a:pt x="10" y="33"/>
                  </a:cubicBezTo>
                  <a:cubicBezTo>
                    <a:pt x="5" y="33"/>
                    <a:pt x="0" y="35"/>
                    <a:pt x="0" y="37"/>
                  </a:cubicBezTo>
                  <a:cubicBezTo>
                    <a:pt x="0" y="40"/>
                    <a:pt x="5" y="41"/>
                    <a:pt x="10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0" y="46"/>
                    <a:pt x="11" y="50"/>
                    <a:pt x="13" y="50"/>
                  </a:cubicBezTo>
                  <a:cubicBezTo>
                    <a:pt x="15" y="51"/>
                    <a:pt x="18" y="47"/>
                    <a:pt x="20" y="42"/>
                  </a:cubicBezTo>
                  <a:cubicBezTo>
                    <a:pt x="20" y="41"/>
                    <a:pt x="20" y="40"/>
                    <a:pt x="21" y="39"/>
                  </a:cubicBezTo>
                  <a:cubicBezTo>
                    <a:pt x="27" y="41"/>
                    <a:pt x="35" y="39"/>
                    <a:pt x="39" y="33"/>
                  </a:cubicBezTo>
                  <a:cubicBezTo>
                    <a:pt x="41" y="30"/>
                    <a:pt x="43" y="28"/>
                    <a:pt x="45" y="2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9" y="4"/>
                    <a:pt x="15" y="8"/>
                    <a:pt x="12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83" name="Freeform 394"/>
            <p:cNvSpPr/>
            <p:nvPr/>
          </p:nvSpPr>
          <p:spPr bwMode="auto">
            <a:xfrm>
              <a:off x="6359526" y="2057401"/>
              <a:ext cx="46038" cy="50800"/>
            </a:xfrm>
            <a:custGeom>
              <a:avLst/>
              <a:gdLst>
                <a:gd name="T0" fmla="*/ 0 w 32"/>
                <a:gd name="T1" fmla="*/ 5 h 36"/>
                <a:gd name="T2" fmla="*/ 15 w 32"/>
                <a:gd name="T3" fmla="*/ 36 h 36"/>
                <a:gd name="T4" fmla="*/ 31 w 32"/>
                <a:gd name="T5" fmla="*/ 33 h 36"/>
                <a:gd name="T6" fmla="*/ 32 w 32"/>
                <a:gd name="T7" fmla="*/ 33 h 36"/>
                <a:gd name="T8" fmla="*/ 28 w 32"/>
                <a:gd name="T9" fmla="*/ 0 h 36"/>
                <a:gd name="T10" fmla="*/ 0 w 32"/>
                <a:gd name="T11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0" y="5"/>
                  </a:moveTo>
                  <a:cubicBezTo>
                    <a:pt x="15" y="36"/>
                    <a:pt x="15" y="36"/>
                    <a:pt x="15" y="36"/>
                  </a:cubicBezTo>
                  <a:cubicBezTo>
                    <a:pt x="20" y="34"/>
                    <a:pt x="26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9" y="0"/>
                    <a:pt x="9" y="2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84" name="Freeform 395"/>
            <p:cNvSpPr/>
            <p:nvPr/>
          </p:nvSpPr>
          <p:spPr bwMode="auto">
            <a:xfrm>
              <a:off x="6440489" y="2066926"/>
              <a:ext cx="52388" cy="65088"/>
            </a:xfrm>
            <a:custGeom>
              <a:avLst/>
              <a:gdLst>
                <a:gd name="T0" fmla="*/ 10 w 37"/>
                <a:gd name="T1" fmla="*/ 0 h 45"/>
                <a:gd name="T2" fmla="*/ 0 w 37"/>
                <a:gd name="T3" fmla="*/ 32 h 45"/>
                <a:gd name="T4" fmla="*/ 17 w 37"/>
                <a:gd name="T5" fmla="*/ 45 h 45"/>
                <a:gd name="T6" fmla="*/ 37 w 37"/>
                <a:gd name="T7" fmla="*/ 18 h 45"/>
                <a:gd name="T8" fmla="*/ 10 w 37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5">
                  <a:moveTo>
                    <a:pt x="10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7" y="36"/>
                    <a:pt x="12" y="40"/>
                    <a:pt x="17" y="45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29" y="10"/>
                    <a:pt x="20" y="4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85" name="Freeform 396"/>
            <p:cNvSpPr/>
            <p:nvPr/>
          </p:nvSpPr>
          <p:spPr bwMode="auto">
            <a:xfrm>
              <a:off x="6469064" y="2097088"/>
              <a:ext cx="60325" cy="68263"/>
            </a:xfrm>
            <a:custGeom>
              <a:avLst/>
              <a:gdLst>
                <a:gd name="T0" fmla="*/ 34 w 43"/>
                <a:gd name="T1" fmla="*/ 29 h 48"/>
                <a:gd name="T2" fmla="*/ 32 w 43"/>
                <a:gd name="T3" fmla="*/ 28 h 48"/>
                <a:gd name="T4" fmla="*/ 30 w 43"/>
                <a:gd name="T5" fmla="*/ 13 h 48"/>
                <a:gd name="T6" fmla="*/ 21 w 43"/>
                <a:gd name="T7" fmla="*/ 0 h 48"/>
                <a:gd name="T8" fmla="*/ 0 w 43"/>
                <a:gd name="T9" fmla="*/ 29 h 48"/>
                <a:gd name="T10" fmla="*/ 2 w 43"/>
                <a:gd name="T11" fmla="*/ 31 h 48"/>
                <a:gd name="T12" fmla="*/ 16 w 43"/>
                <a:gd name="T13" fmla="*/ 39 h 48"/>
                <a:gd name="T14" fmla="*/ 24 w 43"/>
                <a:gd name="T15" fmla="*/ 36 h 48"/>
                <a:gd name="T16" fmla="*/ 24 w 43"/>
                <a:gd name="T17" fmla="*/ 38 h 48"/>
                <a:gd name="T18" fmla="*/ 28 w 43"/>
                <a:gd name="T19" fmla="*/ 48 h 48"/>
                <a:gd name="T20" fmla="*/ 33 w 43"/>
                <a:gd name="T21" fmla="*/ 38 h 48"/>
                <a:gd name="T22" fmla="*/ 33 w 43"/>
                <a:gd name="T23" fmla="*/ 37 h 48"/>
                <a:gd name="T24" fmla="*/ 42 w 43"/>
                <a:gd name="T25" fmla="*/ 36 h 48"/>
                <a:gd name="T26" fmla="*/ 34 w 43"/>
                <a:gd name="T27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48">
                  <a:moveTo>
                    <a:pt x="34" y="29"/>
                  </a:moveTo>
                  <a:cubicBezTo>
                    <a:pt x="33" y="28"/>
                    <a:pt x="33" y="28"/>
                    <a:pt x="32" y="28"/>
                  </a:cubicBezTo>
                  <a:cubicBezTo>
                    <a:pt x="34" y="23"/>
                    <a:pt x="33" y="18"/>
                    <a:pt x="30" y="13"/>
                  </a:cubicBezTo>
                  <a:cubicBezTo>
                    <a:pt x="27" y="8"/>
                    <a:pt x="24" y="4"/>
                    <a:pt x="21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2" y="30"/>
                    <a:pt x="2" y="31"/>
                  </a:cubicBezTo>
                  <a:cubicBezTo>
                    <a:pt x="5" y="36"/>
                    <a:pt x="11" y="39"/>
                    <a:pt x="16" y="39"/>
                  </a:cubicBezTo>
                  <a:cubicBezTo>
                    <a:pt x="19" y="39"/>
                    <a:pt x="22" y="38"/>
                    <a:pt x="24" y="36"/>
                  </a:cubicBezTo>
                  <a:cubicBezTo>
                    <a:pt x="24" y="37"/>
                    <a:pt x="24" y="37"/>
                    <a:pt x="24" y="38"/>
                  </a:cubicBezTo>
                  <a:cubicBezTo>
                    <a:pt x="24" y="43"/>
                    <a:pt x="26" y="48"/>
                    <a:pt x="28" y="48"/>
                  </a:cubicBezTo>
                  <a:cubicBezTo>
                    <a:pt x="30" y="48"/>
                    <a:pt x="32" y="44"/>
                    <a:pt x="33" y="38"/>
                  </a:cubicBezTo>
                  <a:cubicBezTo>
                    <a:pt x="33" y="38"/>
                    <a:pt x="33" y="37"/>
                    <a:pt x="33" y="37"/>
                  </a:cubicBezTo>
                  <a:cubicBezTo>
                    <a:pt x="37" y="39"/>
                    <a:pt x="41" y="38"/>
                    <a:pt x="42" y="36"/>
                  </a:cubicBezTo>
                  <a:cubicBezTo>
                    <a:pt x="43" y="34"/>
                    <a:pt x="39" y="31"/>
                    <a:pt x="34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31" name="Group 1930"/>
          <p:cNvGrpSpPr/>
          <p:nvPr/>
        </p:nvGrpSpPr>
        <p:grpSpPr>
          <a:xfrm>
            <a:off x="2002333" y="2702305"/>
            <a:ext cx="345710" cy="227380"/>
            <a:chOff x="3378201" y="2409826"/>
            <a:chExt cx="236538" cy="155575"/>
          </a:xfrm>
          <a:solidFill>
            <a:schemeClr val="accent1"/>
          </a:solidFill>
        </p:grpSpPr>
        <p:sp>
          <p:nvSpPr>
            <p:cNvPr id="1686" name="Freeform 397"/>
            <p:cNvSpPr/>
            <p:nvPr/>
          </p:nvSpPr>
          <p:spPr bwMode="auto">
            <a:xfrm>
              <a:off x="3378201" y="2517776"/>
              <a:ext cx="236538" cy="47625"/>
            </a:xfrm>
            <a:custGeom>
              <a:avLst/>
              <a:gdLst>
                <a:gd name="T0" fmla="*/ 0 w 166"/>
                <a:gd name="T1" fmla="*/ 0 h 33"/>
                <a:gd name="T2" fmla="*/ 166 w 166"/>
                <a:gd name="T3" fmla="*/ 0 h 33"/>
                <a:gd name="T4" fmla="*/ 83 w 166"/>
                <a:gd name="T5" fmla="*/ 33 h 33"/>
                <a:gd name="T6" fmla="*/ 0 w 16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6" h="33">
                  <a:moveTo>
                    <a:pt x="0" y="0"/>
                  </a:moveTo>
                  <a:cubicBezTo>
                    <a:pt x="166" y="0"/>
                    <a:pt x="166" y="0"/>
                    <a:pt x="166" y="0"/>
                  </a:cubicBezTo>
                  <a:cubicBezTo>
                    <a:pt x="166" y="14"/>
                    <a:pt x="129" y="33"/>
                    <a:pt x="83" y="33"/>
                  </a:cubicBezTo>
                  <a:cubicBezTo>
                    <a:pt x="37" y="33"/>
                    <a:pt x="0" y="14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87" name="Freeform 398"/>
            <p:cNvSpPr/>
            <p:nvPr/>
          </p:nvSpPr>
          <p:spPr bwMode="auto">
            <a:xfrm>
              <a:off x="3378201" y="2409826"/>
              <a:ext cx="236538" cy="46038"/>
            </a:xfrm>
            <a:custGeom>
              <a:avLst/>
              <a:gdLst>
                <a:gd name="T0" fmla="*/ 166 w 166"/>
                <a:gd name="T1" fmla="*/ 33 h 33"/>
                <a:gd name="T2" fmla="*/ 0 w 166"/>
                <a:gd name="T3" fmla="*/ 33 h 33"/>
                <a:gd name="T4" fmla="*/ 83 w 166"/>
                <a:gd name="T5" fmla="*/ 0 h 33"/>
                <a:gd name="T6" fmla="*/ 166 w 166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6" h="33">
                  <a:moveTo>
                    <a:pt x="166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18"/>
                    <a:pt x="37" y="0"/>
                    <a:pt x="83" y="0"/>
                  </a:cubicBezTo>
                  <a:cubicBezTo>
                    <a:pt x="129" y="0"/>
                    <a:pt x="166" y="18"/>
                    <a:pt x="166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88" name="Freeform 399"/>
            <p:cNvSpPr>
              <a:spLocks noEditPoints="1"/>
            </p:cNvSpPr>
            <p:nvPr/>
          </p:nvSpPr>
          <p:spPr bwMode="auto">
            <a:xfrm>
              <a:off x="3378201" y="2466976"/>
              <a:ext cx="236538" cy="38100"/>
            </a:xfrm>
            <a:custGeom>
              <a:avLst/>
              <a:gdLst>
                <a:gd name="T0" fmla="*/ 155 w 166"/>
                <a:gd name="T1" fmla="*/ 1 h 27"/>
                <a:gd name="T2" fmla="*/ 11 w 166"/>
                <a:gd name="T3" fmla="*/ 1 h 27"/>
                <a:gd name="T4" fmla="*/ 0 w 166"/>
                <a:gd name="T5" fmla="*/ 14 h 27"/>
                <a:gd name="T6" fmla="*/ 11 w 166"/>
                <a:gd name="T7" fmla="*/ 27 h 27"/>
                <a:gd name="T8" fmla="*/ 155 w 166"/>
                <a:gd name="T9" fmla="*/ 27 h 27"/>
                <a:gd name="T10" fmla="*/ 166 w 166"/>
                <a:gd name="T11" fmla="*/ 14 h 27"/>
                <a:gd name="T12" fmla="*/ 155 w 166"/>
                <a:gd name="T13" fmla="*/ 1 h 27"/>
                <a:gd name="T14" fmla="*/ 142 w 166"/>
                <a:gd name="T15" fmla="*/ 24 h 27"/>
                <a:gd name="T16" fmla="*/ 137 w 166"/>
                <a:gd name="T17" fmla="*/ 24 h 27"/>
                <a:gd name="T18" fmla="*/ 124 w 166"/>
                <a:gd name="T19" fmla="*/ 16 h 27"/>
                <a:gd name="T20" fmla="*/ 106 w 166"/>
                <a:gd name="T21" fmla="*/ 16 h 27"/>
                <a:gd name="T22" fmla="*/ 104 w 166"/>
                <a:gd name="T23" fmla="*/ 17 h 27"/>
                <a:gd name="T24" fmla="*/ 101 w 166"/>
                <a:gd name="T25" fmla="*/ 18 h 27"/>
                <a:gd name="T26" fmla="*/ 81 w 166"/>
                <a:gd name="T27" fmla="*/ 16 h 27"/>
                <a:gd name="T28" fmla="*/ 62 w 166"/>
                <a:gd name="T29" fmla="*/ 17 h 27"/>
                <a:gd name="T30" fmla="*/ 42 w 166"/>
                <a:gd name="T31" fmla="*/ 24 h 27"/>
                <a:gd name="T32" fmla="*/ 41 w 166"/>
                <a:gd name="T33" fmla="*/ 23 h 27"/>
                <a:gd name="T34" fmla="*/ 20 w 166"/>
                <a:gd name="T35" fmla="*/ 11 h 27"/>
                <a:gd name="T36" fmla="*/ 7 w 166"/>
                <a:gd name="T37" fmla="*/ 16 h 27"/>
                <a:gd name="T38" fmla="*/ 4 w 166"/>
                <a:gd name="T39" fmla="*/ 12 h 27"/>
                <a:gd name="T40" fmla="*/ 22 w 166"/>
                <a:gd name="T41" fmla="*/ 7 h 27"/>
                <a:gd name="T42" fmla="*/ 42 w 166"/>
                <a:gd name="T43" fmla="*/ 18 h 27"/>
                <a:gd name="T44" fmla="*/ 60 w 166"/>
                <a:gd name="T45" fmla="*/ 12 h 27"/>
                <a:gd name="T46" fmla="*/ 84 w 166"/>
                <a:gd name="T47" fmla="*/ 12 h 27"/>
                <a:gd name="T48" fmla="*/ 100 w 166"/>
                <a:gd name="T49" fmla="*/ 13 h 27"/>
                <a:gd name="T50" fmla="*/ 103 w 166"/>
                <a:gd name="T51" fmla="*/ 12 h 27"/>
                <a:gd name="T52" fmla="*/ 105 w 166"/>
                <a:gd name="T53" fmla="*/ 11 h 27"/>
                <a:gd name="T54" fmla="*/ 128 w 166"/>
                <a:gd name="T55" fmla="*/ 13 h 27"/>
                <a:gd name="T56" fmla="*/ 141 w 166"/>
                <a:gd name="T57" fmla="*/ 18 h 27"/>
                <a:gd name="T58" fmla="*/ 161 w 166"/>
                <a:gd name="T59" fmla="*/ 12 h 27"/>
                <a:gd name="T60" fmla="*/ 163 w 166"/>
                <a:gd name="T61" fmla="*/ 17 h 27"/>
                <a:gd name="T62" fmla="*/ 142 w 166"/>
                <a:gd name="T63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6" h="27">
                  <a:moveTo>
                    <a:pt x="155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5" y="1"/>
                    <a:pt x="0" y="7"/>
                    <a:pt x="0" y="14"/>
                  </a:cubicBezTo>
                  <a:cubicBezTo>
                    <a:pt x="0" y="21"/>
                    <a:pt x="5" y="27"/>
                    <a:pt x="11" y="27"/>
                  </a:cubicBezTo>
                  <a:cubicBezTo>
                    <a:pt x="155" y="27"/>
                    <a:pt x="155" y="27"/>
                    <a:pt x="155" y="27"/>
                  </a:cubicBezTo>
                  <a:cubicBezTo>
                    <a:pt x="161" y="27"/>
                    <a:pt x="166" y="21"/>
                    <a:pt x="166" y="14"/>
                  </a:cubicBezTo>
                  <a:cubicBezTo>
                    <a:pt x="166" y="7"/>
                    <a:pt x="161" y="1"/>
                    <a:pt x="155" y="1"/>
                  </a:cubicBezTo>
                  <a:close/>
                  <a:moveTo>
                    <a:pt x="142" y="24"/>
                  </a:moveTo>
                  <a:cubicBezTo>
                    <a:pt x="140" y="24"/>
                    <a:pt x="139" y="24"/>
                    <a:pt x="137" y="24"/>
                  </a:cubicBezTo>
                  <a:cubicBezTo>
                    <a:pt x="132" y="24"/>
                    <a:pt x="128" y="21"/>
                    <a:pt x="124" y="16"/>
                  </a:cubicBezTo>
                  <a:cubicBezTo>
                    <a:pt x="124" y="14"/>
                    <a:pt x="120" y="13"/>
                    <a:pt x="106" y="16"/>
                  </a:cubicBezTo>
                  <a:cubicBezTo>
                    <a:pt x="104" y="17"/>
                    <a:pt x="104" y="17"/>
                    <a:pt x="104" y="17"/>
                  </a:cubicBezTo>
                  <a:cubicBezTo>
                    <a:pt x="103" y="17"/>
                    <a:pt x="102" y="17"/>
                    <a:pt x="101" y="18"/>
                  </a:cubicBezTo>
                  <a:cubicBezTo>
                    <a:pt x="96" y="20"/>
                    <a:pt x="87" y="23"/>
                    <a:pt x="81" y="16"/>
                  </a:cubicBezTo>
                  <a:cubicBezTo>
                    <a:pt x="77" y="11"/>
                    <a:pt x="66" y="15"/>
                    <a:pt x="62" y="17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3"/>
                    <a:pt x="28" y="16"/>
                    <a:pt x="20" y="11"/>
                  </a:cubicBezTo>
                  <a:cubicBezTo>
                    <a:pt x="14" y="7"/>
                    <a:pt x="7" y="16"/>
                    <a:pt x="7" y="16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14" y="0"/>
                    <a:pt x="22" y="7"/>
                  </a:cubicBezTo>
                  <a:cubicBezTo>
                    <a:pt x="29" y="11"/>
                    <a:pt x="39" y="17"/>
                    <a:pt x="42" y="18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2" y="11"/>
                    <a:pt x="77" y="4"/>
                    <a:pt x="84" y="12"/>
                  </a:cubicBezTo>
                  <a:cubicBezTo>
                    <a:pt x="88" y="17"/>
                    <a:pt x="95" y="14"/>
                    <a:pt x="100" y="13"/>
                  </a:cubicBezTo>
                  <a:cubicBezTo>
                    <a:pt x="101" y="12"/>
                    <a:pt x="102" y="12"/>
                    <a:pt x="103" y="12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4" y="9"/>
                    <a:pt x="125" y="7"/>
                    <a:pt x="128" y="13"/>
                  </a:cubicBezTo>
                  <a:cubicBezTo>
                    <a:pt x="131" y="18"/>
                    <a:pt x="135" y="20"/>
                    <a:pt x="141" y="18"/>
                  </a:cubicBezTo>
                  <a:cubicBezTo>
                    <a:pt x="148" y="17"/>
                    <a:pt x="159" y="13"/>
                    <a:pt x="161" y="12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1" y="18"/>
                    <a:pt x="149" y="22"/>
                    <a:pt x="142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376" name="Freeform 488"/>
          <p:cNvSpPr/>
          <p:nvPr/>
        </p:nvSpPr>
        <p:spPr bwMode="auto">
          <a:xfrm>
            <a:off x="5297782" y="3749344"/>
            <a:ext cx="153401" cy="345153"/>
          </a:xfrm>
          <a:custGeom>
            <a:avLst/>
            <a:gdLst>
              <a:gd name="T0" fmla="*/ 95 w 98"/>
              <a:gd name="T1" fmla="*/ 88 h 221"/>
              <a:gd name="T2" fmla="*/ 95 w 98"/>
              <a:gd name="T3" fmla="*/ 51 h 221"/>
              <a:gd name="T4" fmla="*/ 95 w 98"/>
              <a:gd name="T5" fmla="*/ 31 h 221"/>
              <a:gd name="T6" fmla="*/ 73 w 98"/>
              <a:gd name="T7" fmla="*/ 0 h 221"/>
              <a:gd name="T8" fmla="*/ 27 w 98"/>
              <a:gd name="T9" fmla="*/ 0 h 221"/>
              <a:gd name="T10" fmla="*/ 0 w 98"/>
              <a:gd name="T11" fmla="*/ 31 h 221"/>
              <a:gd name="T12" fmla="*/ 0 w 98"/>
              <a:gd name="T13" fmla="*/ 51 h 221"/>
              <a:gd name="T14" fmla="*/ 0 w 98"/>
              <a:gd name="T15" fmla="*/ 88 h 221"/>
              <a:gd name="T16" fmla="*/ 0 w 98"/>
              <a:gd name="T17" fmla="*/ 109 h 221"/>
              <a:gd name="T18" fmla="*/ 27 w 98"/>
              <a:gd name="T19" fmla="*/ 140 h 221"/>
              <a:gd name="T20" fmla="*/ 38 w 98"/>
              <a:gd name="T21" fmla="*/ 139 h 221"/>
              <a:gd name="T22" fmla="*/ 38 w 98"/>
              <a:gd name="T23" fmla="*/ 211 h 221"/>
              <a:gd name="T24" fmla="*/ 47 w 98"/>
              <a:gd name="T25" fmla="*/ 221 h 221"/>
              <a:gd name="T26" fmla="*/ 57 w 98"/>
              <a:gd name="T27" fmla="*/ 211 h 221"/>
              <a:gd name="T28" fmla="*/ 57 w 98"/>
              <a:gd name="T29" fmla="*/ 139 h 221"/>
              <a:gd name="T30" fmla="*/ 73 w 98"/>
              <a:gd name="T31" fmla="*/ 140 h 221"/>
              <a:gd name="T32" fmla="*/ 95 w 98"/>
              <a:gd name="T33" fmla="*/ 109 h 221"/>
              <a:gd name="T34" fmla="*/ 95 w 98"/>
              <a:gd name="T35" fmla="*/ 88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8" h="221">
                <a:moveTo>
                  <a:pt x="95" y="88"/>
                </a:moveTo>
                <a:cubicBezTo>
                  <a:pt x="95" y="51"/>
                  <a:pt x="95" y="51"/>
                  <a:pt x="95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5" y="11"/>
                  <a:pt x="98" y="0"/>
                  <a:pt x="73" y="0"/>
                </a:cubicBezTo>
                <a:cubicBezTo>
                  <a:pt x="73" y="0"/>
                  <a:pt x="35" y="0"/>
                  <a:pt x="27" y="0"/>
                </a:cubicBezTo>
                <a:cubicBezTo>
                  <a:pt x="1" y="0"/>
                  <a:pt x="0" y="4"/>
                  <a:pt x="0" y="31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35"/>
                  <a:pt x="1" y="140"/>
                  <a:pt x="27" y="140"/>
                </a:cubicBezTo>
                <a:cubicBezTo>
                  <a:pt x="29" y="139"/>
                  <a:pt x="33" y="139"/>
                  <a:pt x="38" y="139"/>
                </a:cubicBezTo>
                <a:cubicBezTo>
                  <a:pt x="38" y="211"/>
                  <a:pt x="38" y="211"/>
                  <a:pt x="38" y="211"/>
                </a:cubicBezTo>
                <a:cubicBezTo>
                  <a:pt x="38" y="217"/>
                  <a:pt x="42" y="221"/>
                  <a:pt x="47" y="221"/>
                </a:cubicBezTo>
                <a:cubicBezTo>
                  <a:pt x="52" y="221"/>
                  <a:pt x="57" y="217"/>
                  <a:pt x="57" y="211"/>
                </a:cubicBezTo>
                <a:cubicBezTo>
                  <a:pt x="57" y="139"/>
                  <a:pt x="57" y="139"/>
                  <a:pt x="57" y="139"/>
                </a:cubicBezTo>
                <a:cubicBezTo>
                  <a:pt x="65" y="139"/>
                  <a:pt x="73" y="140"/>
                  <a:pt x="73" y="140"/>
                </a:cubicBezTo>
                <a:cubicBezTo>
                  <a:pt x="98" y="140"/>
                  <a:pt x="95" y="128"/>
                  <a:pt x="95" y="109"/>
                </a:cubicBezTo>
                <a:lnTo>
                  <a:pt x="95" y="8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904" name="Group 1903"/>
          <p:cNvGrpSpPr/>
          <p:nvPr/>
        </p:nvGrpSpPr>
        <p:grpSpPr>
          <a:xfrm>
            <a:off x="5850828" y="3763567"/>
            <a:ext cx="155146" cy="345153"/>
            <a:chOff x="5653088" y="2792413"/>
            <a:chExt cx="141288" cy="314325"/>
          </a:xfrm>
          <a:solidFill>
            <a:schemeClr val="accent1"/>
          </a:solidFill>
        </p:grpSpPr>
        <p:sp>
          <p:nvSpPr>
            <p:cNvPr id="1377" name="Freeform 489"/>
            <p:cNvSpPr>
              <a:spLocks noEditPoints="1"/>
            </p:cNvSpPr>
            <p:nvPr/>
          </p:nvSpPr>
          <p:spPr bwMode="auto">
            <a:xfrm>
              <a:off x="5653088" y="2792413"/>
              <a:ext cx="141288" cy="115888"/>
            </a:xfrm>
            <a:custGeom>
              <a:avLst/>
              <a:gdLst>
                <a:gd name="T0" fmla="*/ 18 w 99"/>
                <a:gd name="T1" fmla="*/ 50 h 81"/>
                <a:gd name="T2" fmla="*/ 18 w 99"/>
                <a:gd name="T3" fmla="*/ 50 h 81"/>
                <a:gd name="T4" fmla="*/ 25 w 99"/>
                <a:gd name="T5" fmla="*/ 59 h 81"/>
                <a:gd name="T6" fmla="*/ 33 w 99"/>
                <a:gd name="T7" fmla="*/ 70 h 81"/>
                <a:gd name="T8" fmla="*/ 33 w 99"/>
                <a:gd name="T9" fmla="*/ 70 h 81"/>
                <a:gd name="T10" fmla="*/ 36 w 99"/>
                <a:gd name="T11" fmla="*/ 60 h 81"/>
                <a:gd name="T12" fmla="*/ 36 w 99"/>
                <a:gd name="T13" fmla="*/ 60 h 81"/>
                <a:gd name="T14" fmla="*/ 37 w 99"/>
                <a:gd name="T15" fmla="*/ 59 h 81"/>
                <a:gd name="T16" fmla="*/ 55 w 99"/>
                <a:gd name="T17" fmla="*/ 49 h 81"/>
                <a:gd name="T18" fmla="*/ 57 w 99"/>
                <a:gd name="T19" fmla="*/ 49 h 81"/>
                <a:gd name="T20" fmla="*/ 71 w 99"/>
                <a:gd name="T21" fmla="*/ 60 h 81"/>
                <a:gd name="T22" fmla="*/ 82 w 99"/>
                <a:gd name="T23" fmla="*/ 67 h 81"/>
                <a:gd name="T24" fmla="*/ 83 w 99"/>
                <a:gd name="T25" fmla="*/ 66 h 81"/>
                <a:gd name="T26" fmla="*/ 95 w 99"/>
                <a:gd name="T27" fmla="*/ 41 h 81"/>
                <a:gd name="T28" fmla="*/ 95 w 99"/>
                <a:gd name="T29" fmla="*/ 39 h 81"/>
                <a:gd name="T30" fmla="*/ 95 w 99"/>
                <a:gd name="T31" fmla="*/ 30 h 81"/>
                <a:gd name="T32" fmla="*/ 73 w 99"/>
                <a:gd name="T33" fmla="*/ 0 h 81"/>
                <a:gd name="T34" fmla="*/ 43 w 99"/>
                <a:gd name="T35" fmla="*/ 0 h 81"/>
                <a:gd name="T36" fmla="*/ 28 w 99"/>
                <a:gd name="T37" fmla="*/ 0 h 81"/>
                <a:gd name="T38" fmla="*/ 0 w 99"/>
                <a:gd name="T39" fmla="*/ 30 h 81"/>
                <a:gd name="T40" fmla="*/ 0 w 99"/>
                <a:gd name="T41" fmla="*/ 51 h 81"/>
                <a:gd name="T42" fmla="*/ 0 w 99"/>
                <a:gd name="T43" fmla="*/ 81 h 81"/>
                <a:gd name="T44" fmla="*/ 18 w 99"/>
                <a:gd name="T45" fmla="*/ 50 h 81"/>
                <a:gd name="T46" fmla="*/ 5 w 99"/>
                <a:gd name="T47" fmla="*/ 55 h 81"/>
                <a:gd name="T48" fmla="*/ 5 w 99"/>
                <a:gd name="T49" fmla="*/ 51 h 81"/>
                <a:gd name="T50" fmla="*/ 5 w 99"/>
                <a:gd name="T51" fmla="*/ 30 h 81"/>
                <a:gd name="T52" fmla="*/ 28 w 99"/>
                <a:gd name="T53" fmla="*/ 5 h 81"/>
                <a:gd name="T54" fmla="*/ 43 w 99"/>
                <a:gd name="T55" fmla="*/ 5 h 81"/>
                <a:gd name="T56" fmla="*/ 73 w 99"/>
                <a:gd name="T57" fmla="*/ 5 h 81"/>
                <a:gd name="T58" fmla="*/ 88 w 99"/>
                <a:gd name="T59" fmla="*/ 8 h 81"/>
                <a:gd name="T60" fmla="*/ 91 w 99"/>
                <a:gd name="T61" fmla="*/ 24 h 81"/>
                <a:gd name="T62" fmla="*/ 90 w 99"/>
                <a:gd name="T63" fmla="*/ 30 h 81"/>
                <a:gd name="T64" fmla="*/ 90 w 99"/>
                <a:gd name="T65" fmla="*/ 39 h 81"/>
                <a:gd name="T66" fmla="*/ 90 w 99"/>
                <a:gd name="T67" fmla="*/ 40 h 81"/>
                <a:gd name="T68" fmla="*/ 90 w 99"/>
                <a:gd name="T69" fmla="*/ 40 h 81"/>
                <a:gd name="T70" fmla="*/ 90 w 99"/>
                <a:gd name="T71" fmla="*/ 41 h 81"/>
                <a:gd name="T72" fmla="*/ 82 w 99"/>
                <a:gd name="T73" fmla="*/ 62 h 81"/>
                <a:gd name="T74" fmla="*/ 75 w 99"/>
                <a:gd name="T75" fmla="*/ 57 h 81"/>
                <a:gd name="T76" fmla="*/ 57 w 99"/>
                <a:gd name="T77" fmla="*/ 44 h 81"/>
                <a:gd name="T78" fmla="*/ 55 w 99"/>
                <a:gd name="T79" fmla="*/ 44 h 81"/>
                <a:gd name="T80" fmla="*/ 33 w 99"/>
                <a:gd name="T81" fmla="*/ 56 h 81"/>
                <a:gd name="T82" fmla="*/ 33 w 99"/>
                <a:gd name="T83" fmla="*/ 57 h 81"/>
                <a:gd name="T84" fmla="*/ 32 w 99"/>
                <a:gd name="T85" fmla="*/ 58 h 81"/>
                <a:gd name="T86" fmla="*/ 31 w 99"/>
                <a:gd name="T87" fmla="*/ 59 h 81"/>
                <a:gd name="T88" fmla="*/ 31 w 99"/>
                <a:gd name="T89" fmla="*/ 59 h 81"/>
                <a:gd name="T90" fmla="*/ 31 w 99"/>
                <a:gd name="T91" fmla="*/ 60 h 81"/>
                <a:gd name="T92" fmla="*/ 30 w 99"/>
                <a:gd name="T93" fmla="*/ 58 h 81"/>
                <a:gd name="T94" fmla="*/ 18 w 99"/>
                <a:gd name="T95" fmla="*/ 45 h 81"/>
                <a:gd name="T96" fmla="*/ 5 w 99"/>
                <a:gd name="T97" fmla="*/ 5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9" h="81">
                  <a:moveTo>
                    <a:pt x="18" y="50"/>
                  </a:moveTo>
                  <a:cubicBezTo>
                    <a:pt x="18" y="50"/>
                    <a:pt x="18" y="50"/>
                    <a:pt x="18" y="50"/>
                  </a:cubicBezTo>
                  <a:cubicBezTo>
                    <a:pt x="23" y="50"/>
                    <a:pt x="24" y="55"/>
                    <a:pt x="25" y="59"/>
                  </a:cubicBezTo>
                  <a:cubicBezTo>
                    <a:pt x="28" y="65"/>
                    <a:pt x="31" y="70"/>
                    <a:pt x="33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0"/>
                    <a:pt x="35" y="69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59"/>
                    <a:pt x="45" y="49"/>
                    <a:pt x="55" y="49"/>
                  </a:cubicBezTo>
                  <a:cubicBezTo>
                    <a:pt x="56" y="49"/>
                    <a:pt x="56" y="49"/>
                    <a:pt x="57" y="49"/>
                  </a:cubicBezTo>
                  <a:cubicBezTo>
                    <a:pt x="62" y="49"/>
                    <a:pt x="67" y="53"/>
                    <a:pt x="71" y="60"/>
                  </a:cubicBezTo>
                  <a:cubicBezTo>
                    <a:pt x="73" y="62"/>
                    <a:pt x="77" y="67"/>
                    <a:pt x="82" y="67"/>
                  </a:cubicBezTo>
                  <a:cubicBezTo>
                    <a:pt x="82" y="67"/>
                    <a:pt x="83" y="67"/>
                    <a:pt x="83" y="66"/>
                  </a:cubicBezTo>
                  <a:cubicBezTo>
                    <a:pt x="86" y="66"/>
                    <a:pt x="93" y="63"/>
                    <a:pt x="95" y="41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5" y="11"/>
                    <a:pt x="99" y="0"/>
                    <a:pt x="73" y="0"/>
                  </a:cubicBezTo>
                  <a:cubicBezTo>
                    <a:pt x="73" y="0"/>
                    <a:pt x="57" y="0"/>
                    <a:pt x="43" y="0"/>
                  </a:cubicBezTo>
                  <a:cubicBezTo>
                    <a:pt x="37" y="0"/>
                    <a:pt x="31" y="0"/>
                    <a:pt x="28" y="0"/>
                  </a:cubicBezTo>
                  <a:cubicBezTo>
                    <a:pt x="2" y="0"/>
                    <a:pt x="0" y="4"/>
                    <a:pt x="0" y="3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5" y="67"/>
                    <a:pt x="11" y="50"/>
                    <a:pt x="18" y="50"/>
                  </a:cubicBezTo>
                  <a:close/>
                  <a:moveTo>
                    <a:pt x="5" y="55"/>
                  </a:moveTo>
                  <a:cubicBezTo>
                    <a:pt x="5" y="51"/>
                    <a:pt x="5" y="51"/>
                    <a:pt x="5" y="5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6"/>
                    <a:pt x="5" y="5"/>
                    <a:pt x="28" y="5"/>
                  </a:cubicBezTo>
                  <a:cubicBezTo>
                    <a:pt x="30" y="5"/>
                    <a:pt x="36" y="5"/>
                    <a:pt x="43" y="5"/>
                  </a:cubicBezTo>
                  <a:cubicBezTo>
                    <a:pt x="57" y="5"/>
                    <a:pt x="73" y="5"/>
                    <a:pt x="73" y="5"/>
                  </a:cubicBezTo>
                  <a:cubicBezTo>
                    <a:pt x="81" y="5"/>
                    <a:pt x="86" y="6"/>
                    <a:pt x="88" y="8"/>
                  </a:cubicBezTo>
                  <a:cubicBezTo>
                    <a:pt x="91" y="11"/>
                    <a:pt x="91" y="17"/>
                    <a:pt x="91" y="24"/>
                  </a:cubicBezTo>
                  <a:cubicBezTo>
                    <a:pt x="91" y="26"/>
                    <a:pt x="90" y="28"/>
                    <a:pt x="90" y="30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9" y="49"/>
                    <a:pt x="87" y="60"/>
                    <a:pt x="82" y="62"/>
                  </a:cubicBezTo>
                  <a:cubicBezTo>
                    <a:pt x="80" y="62"/>
                    <a:pt x="77" y="59"/>
                    <a:pt x="75" y="57"/>
                  </a:cubicBezTo>
                  <a:cubicBezTo>
                    <a:pt x="69" y="47"/>
                    <a:pt x="62" y="44"/>
                    <a:pt x="57" y="44"/>
                  </a:cubicBezTo>
                  <a:cubicBezTo>
                    <a:pt x="56" y="44"/>
                    <a:pt x="56" y="44"/>
                    <a:pt x="55" y="44"/>
                  </a:cubicBezTo>
                  <a:cubicBezTo>
                    <a:pt x="44" y="44"/>
                    <a:pt x="35" y="54"/>
                    <a:pt x="33" y="56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1" y="59"/>
                    <a:pt x="30" y="59"/>
                    <a:pt x="30" y="58"/>
                  </a:cubicBezTo>
                  <a:cubicBezTo>
                    <a:pt x="29" y="54"/>
                    <a:pt x="27" y="45"/>
                    <a:pt x="18" y="45"/>
                  </a:cubicBezTo>
                  <a:cubicBezTo>
                    <a:pt x="15" y="45"/>
                    <a:pt x="10" y="46"/>
                    <a:pt x="5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78" name="Freeform 490"/>
            <p:cNvSpPr/>
            <p:nvPr/>
          </p:nvSpPr>
          <p:spPr bwMode="auto">
            <a:xfrm>
              <a:off x="5653088" y="2868613"/>
              <a:ext cx="141288" cy="238125"/>
            </a:xfrm>
            <a:custGeom>
              <a:avLst/>
              <a:gdLst>
                <a:gd name="T0" fmla="*/ 95 w 99"/>
                <a:gd name="T1" fmla="*/ 34 h 167"/>
                <a:gd name="T2" fmla="*/ 95 w 99"/>
                <a:gd name="T3" fmla="*/ 2 h 167"/>
                <a:gd name="T4" fmla="*/ 85 w 99"/>
                <a:gd name="T5" fmla="*/ 18 h 167"/>
                <a:gd name="T6" fmla="*/ 67 w 99"/>
                <a:gd name="T7" fmla="*/ 9 h 167"/>
                <a:gd name="T8" fmla="*/ 56 w 99"/>
                <a:gd name="T9" fmla="*/ 0 h 167"/>
                <a:gd name="T10" fmla="*/ 41 w 99"/>
                <a:gd name="T11" fmla="*/ 9 h 167"/>
                <a:gd name="T12" fmla="*/ 33 w 99"/>
                <a:gd name="T13" fmla="*/ 21 h 167"/>
                <a:gd name="T14" fmla="*/ 21 w 99"/>
                <a:gd name="T15" fmla="*/ 8 h 167"/>
                <a:gd name="T16" fmla="*/ 18 w 99"/>
                <a:gd name="T17" fmla="*/ 1 h 167"/>
                <a:gd name="T18" fmla="*/ 3 w 99"/>
                <a:gd name="T19" fmla="*/ 31 h 167"/>
                <a:gd name="T20" fmla="*/ 0 w 99"/>
                <a:gd name="T21" fmla="*/ 37 h 167"/>
                <a:gd name="T22" fmla="*/ 0 w 99"/>
                <a:gd name="T23" fmla="*/ 55 h 167"/>
                <a:gd name="T24" fmla="*/ 28 w 99"/>
                <a:gd name="T25" fmla="*/ 86 h 167"/>
                <a:gd name="T26" fmla="*/ 38 w 99"/>
                <a:gd name="T27" fmla="*/ 86 h 167"/>
                <a:gd name="T28" fmla="*/ 38 w 99"/>
                <a:gd name="T29" fmla="*/ 158 h 167"/>
                <a:gd name="T30" fmla="*/ 48 w 99"/>
                <a:gd name="T31" fmla="*/ 167 h 167"/>
                <a:gd name="T32" fmla="*/ 58 w 99"/>
                <a:gd name="T33" fmla="*/ 158 h 167"/>
                <a:gd name="T34" fmla="*/ 58 w 99"/>
                <a:gd name="T35" fmla="*/ 86 h 167"/>
                <a:gd name="T36" fmla="*/ 73 w 99"/>
                <a:gd name="T37" fmla="*/ 86 h 167"/>
                <a:gd name="T38" fmla="*/ 95 w 99"/>
                <a:gd name="T39" fmla="*/ 55 h 167"/>
                <a:gd name="T40" fmla="*/ 95 w 99"/>
                <a:gd name="T41" fmla="*/ 3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9" h="167">
                  <a:moveTo>
                    <a:pt x="95" y="34"/>
                  </a:moveTo>
                  <a:cubicBezTo>
                    <a:pt x="95" y="2"/>
                    <a:pt x="95" y="2"/>
                    <a:pt x="95" y="2"/>
                  </a:cubicBezTo>
                  <a:cubicBezTo>
                    <a:pt x="93" y="11"/>
                    <a:pt x="90" y="17"/>
                    <a:pt x="85" y="18"/>
                  </a:cubicBezTo>
                  <a:cubicBezTo>
                    <a:pt x="76" y="21"/>
                    <a:pt x="67" y="10"/>
                    <a:pt x="67" y="9"/>
                  </a:cubicBezTo>
                  <a:cubicBezTo>
                    <a:pt x="64" y="4"/>
                    <a:pt x="60" y="1"/>
                    <a:pt x="56" y="0"/>
                  </a:cubicBezTo>
                  <a:cubicBezTo>
                    <a:pt x="50" y="0"/>
                    <a:pt x="43" y="5"/>
                    <a:pt x="41" y="9"/>
                  </a:cubicBezTo>
                  <a:cubicBezTo>
                    <a:pt x="39" y="14"/>
                    <a:pt x="38" y="21"/>
                    <a:pt x="33" y="21"/>
                  </a:cubicBezTo>
                  <a:cubicBezTo>
                    <a:pt x="27" y="22"/>
                    <a:pt x="22" y="11"/>
                    <a:pt x="21" y="8"/>
                  </a:cubicBezTo>
                  <a:cubicBezTo>
                    <a:pt x="19" y="2"/>
                    <a:pt x="18" y="1"/>
                    <a:pt x="18" y="1"/>
                  </a:cubicBezTo>
                  <a:cubicBezTo>
                    <a:pt x="15" y="2"/>
                    <a:pt x="10" y="12"/>
                    <a:pt x="3" y="31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81"/>
                    <a:pt x="2" y="86"/>
                    <a:pt x="28" y="86"/>
                  </a:cubicBezTo>
                  <a:cubicBezTo>
                    <a:pt x="30" y="86"/>
                    <a:pt x="34" y="86"/>
                    <a:pt x="38" y="86"/>
                  </a:cubicBezTo>
                  <a:cubicBezTo>
                    <a:pt x="38" y="158"/>
                    <a:pt x="38" y="158"/>
                    <a:pt x="38" y="158"/>
                  </a:cubicBezTo>
                  <a:cubicBezTo>
                    <a:pt x="38" y="163"/>
                    <a:pt x="43" y="167"/>
                    <a:pt x="48" y="167"/>
                  </a:cubicBezTo>
                  <a:cubicBezTo>
                    <a:pt x="53" y="167"/>
                    <a:pt x="58" y="163"/>
                    <a:pt x="58" y="158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66" y="86"/>
                    <a:pt x="73" y="86"/>
                    <a:pt x="73" y="86"/>
                  </a:cubicBezTo>
                  <a:cubicBezTo>
                    <a:pt x="99" y="86"/>
                    <a:pt x="95" y="75"/>
                    <a:pt x="95" y="55"/>
                  </a:cubicBezTo>
                  <a:lnTo>
                    <a:pt x="95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05" name="Group 1904"/>
          <p:cNvGrpSpPr/>
          <p:nvPr/>
        </p:nvGrpSpPr>
        <p:grpSpPr>
          <a:xfrm>
            <a:off x="6358356" y="3766859"/>
            <a:ext cx="230102" cy="317262"/>
            <a:chOff x="5949951" y="2794001"/>
            <a:chExt cx="209550" cy="288925"/>
          </a:xfrm>
          <a:solidFill>
            <a:schemeClr val="accent1"/>
          </a:solidFill>
        </p:grpSpPr>
        <p:sp>
          <p:nvSpPr>
            <p:cNvPr id="1379" name="Freeform 491"/>
            <p:cNvSpPr/>
            <p:nvPr/>
          </p:nvSpPr>
          <p:spPr bwMode="auto">
            <a:xfrm>
              <a:off x="6030913" y="2917826"/>
              <a:ext cx="30163" cy="31750"/>
            </a:xfrm>
            <a:custGeom>
              <a:avLst/>
              <a:gdLst>
                <a:gd name="T0" fmla="*/ 10 w 19"/>
                <a:gd name="T1" fmla="*/ 20 h 20"/>
                <a:gd name="T2" fmla="*/ 19 w 19"/>
                <a:gd name="T3" fmla="*/ 10 h 20"/>
                <a:gd name="T4" fmla="*/ 10 w 19"/>
                <a:gd name="T5" fmla="*/ 0 h 20"/>
                <a:gd name="T6" fmla="*/ 0 w 19"/>
                <a:gd name="T7" fmla="*/ 9 h 20"/>
                <a:gd name="T8" fmla="*/ 10 w 19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0" y="20"/>
                  </a:moveTo>
                  <a:lnTo>
                    <a:pt x="19" y="10"/>
                  </a:lnTo>
                  <a:lnTo>
                    <a:pt x="10" y="0"/>
                  </a:lnTo>
                  <a:lnTo>
                    <a:pt x="0" y="9"/>
                  </a:lnTo>
                  <a:lnTo>
                    <a:pt x="10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0" name="Freeform 492"/>
            <p:cNvSpPr/>
            <p:nvPr/>
          </p:nvSpPr>
          <p:spPr bwMode="auto">
            <a:xfrm>
              <a:off x="6008688" y="2941638"/>
              <a:ext cx="30163" cy="30163"/>
            </a:xfrm>
            <a:custGeom>
              <a:avLst/>
              <a:gdLst>
                <a:gd name="T0" fmla="*/ 19 w 19"/>
                <a:gd name="T1" fmla="*/ 10 h 19"/>
                <a:gd name="T2" fmla="*/ 8 w 19"/>
                <a:gd name="T3" fmla="*/ 0 h 19"/>
                <a:gd name="T4" fmla="*/ 0 w 19"/>
                <a:gd name="T5" fmla="*/ 8 h 19"/>
                <a:gd name="T6" fmla="*/ 10 w 19"/>
                <a:gd name="T7" fmla="*/ 19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lnTo>
                    <a:pt x="8" y="0"/>
                  </a:lnTo>
                  <a:lnTo>
                    <a:pt x="0" y="8"/>
                  </a:lnTo>
                  <a:lnTo>
                    <a:pt x="10" y="19"/>
                  </a:lnTo>
                  <a:lnTo>
                    <a:pt x="19" y="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1" name="Freeform 493"/>
            <p:cNvSpPr/>
            <p:nvPr/>
          </p:nvSpPr>
          <p:spPr bwMode="auto">
            <a:xfrm>
              <a:off x="6034088" y="2965451"/>
              <a:ext cx="26988" cy="26988"/>
            </a:xfrm>
            <a:custGeom>
              <a:avLst/>
              <a:gdLst>
                <a:gd name="T0" fmla="*/ 0 w 17"/>
                <a:gd name="T1" fmla="*/ 8 h 17"/>
                <a:gd name="T2" fmla="*/ 8 w 17"/>
                <a:gd name="T3" fmla="*/ 17 h 17"/>
                <a:gd name="T4" fmla="*/ 17 w 17"/>
                <a:gd name="T5" fmla="*/ 8 h 17"/>
                <a:gd name="T6" fmla="*/ 8 w 17"/>
                <a:gd name="T7" fmla="*/ 0 h 17"/>
                <a:gd name="T8" fmla="*/ 0 w 17"/>
                <a:gd name="T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0" y="8"/>
                  </a:moveTo>
                  <a:lnTo>
                    <a:pt x="8" y="17"/>
                  </a:lnTo>
                  <a:lnTo>
                    <a:pt x="17" y="8"/>
                  </a:lnTo>
                  <a:lnTo>
                    <a:pt x="8" y="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2" name="Freeform 494"/>
            <p:cNvSpPr/>
            <p:nvPr/>
          </p:nvSpPr>
          <p:spPr bwMode="auto">
            <a:xfrm>
              <a:off x="6054726" y="2943226"/>
              <a:ext cx="28575" cy="28575"/>
            </a:xfrm>
            <a:custGeom>
              <a:avLst/>
              <a:gdLst>
                <a:gd name="T0" fmla="*/ 8 w 18"/>
                <a:gd name="T1" fmla="*/ 18 h 18"/>
                <a:gd name="T2" fmla="*/ 18 w 18"/>
                <a:gd name="T3" fmla="*/ 8 h 18"/>
                <a:gd name="T4" fmla="*/ 10 w 18"/>
                <a:gd name="T5" fmla="*/ 0 h 18"/>
                <a:gd name="T6" fmla="*/ 0 w 18"/>
                <a:gd name="T7" fmla="*/ 9 h 18"/>
                <a:gd name="T8" fmla="*/ 8 w 18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8" y="18"/>
                  </a:moveTo>
                  <a:lnTo>
                    <a:pt x="18" y="8"/>
                  </a:lnTo>
                  <a:lnTo>
                    <a:pt x="10" y="0"/>
                  </a:lnTo>
                  <a:lnTo>
                    <a:pt x="0" y="9"/>
                  </a:lnTo>
                  <a:lnTo>
                    <a:pt x="8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3" name="Freeform 495"/>
            <p:cNvSpPr/>
            <p:nvPr/>
          </p:nvSpPr>
          <p:spPr bwMode="auto">
            <a:xfrm>
              <a:off x="6076951" y="2917826"/>
              <a:ext cx="30163" cy="28575"/>
            </a:xfrm>
            <a:custGeom>
              <a:avLst/>
              <a:gdLst>
                <a:gd name="T0" fmla="*/ 9 w 19"/>
                <a:gd name="T1" fmla="*/ 18 h 18"/>
                <a:gd name="T2" fmla="*/ 19 w 19"/>
                <a:gd name="T3" fmla="*/ 8 h 18"/>
                <a:gd name="T4" fmla="*/ 11 w 19"/>
                <a:gd name="T5" fmla="*/ 0 h 18"/>
                <a:gd name="T6" fmla="*/ 0 w 19"/>
                <a:gd name="T7" fmla="*/ 10 h 18"/>
                <a:gd name="T8" fmla="*/ 9 w 19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8">
                  <a:moveTo>
                    <a:pt x="9" y="18"/>
                  </a:moveTo>
                  <a:lnTo>
                    <a:pt x="19" y="8"/>
                  </a:lnTo>
                  <a:lnTo>
                    <a:pt x="11" y="0"/>
                  </a:lnTo>
                  <a:lnTo>
                    <a:pt x="0" y="10"/>
                  </a:lnTo>
                  <a:lnTo>
                    <a:pt x="9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4" name="Freeform 496"/>
            <p:cNvSpPr/>
            <p:nvPr/>
          </p:nvSpPr>
          <p:spPr bwMode="auto">
            <a:xfrm>
              <a:off x="6083301" y="2946401"/>
              <a:ext cx="15875" cy="17463"/>
            </a:xfrm>
            <a:custGeom>
              <a:avLst/>
              <a:gdLst>
                <a:gd name="T0" fmla="*/ 0 w 10"/>
                <a:gd name="T1" fmla="*/ 6 h 11"/>
                <a:gd name="T2" fmla="*/ 5 w 10"/>
                <a:gd name="T3" fmla="*/ 11 h 11"/>
                <a:gd name="T4" fmla="*/ 10 w 10"/>
                <a:gd name="T5" fmla="*/ 6 h 11"/>
                <a:gd name="T6" fmla="*/ 5 w 10"/>
                <a:gd name="T7" fmla="*/ 0 h 11"/>
                <a:gd name="T8" fmla="*/ 0 w 10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0" y="6"/>
                  </a:moveTo>
                  <a:lnTo>
                    <a:pt x="5" y="11"/>
                  </a:lnTo>
                  <a:lnTo>
                    <a:pt x="10" y="6"/>
                  </a:lnTo>
                  <a:lnTo>
                    <a:pt x="5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5" name="Freeform 497"/>
            <p:cNvSpPr/>
            <p:nvPr/>
          </p:nvSpPr>
          <p:spPr bwMode="auto">
            <a:xfrm>
              <a:off x="6061076" y="2971801"/>
              <a:ext cx="14288" cy="14288"/>
            </a:xfrm>
            <a:custGeom>
              <a:avLst/>
              <a:gdLst>
                <a:gd name="T0" fmla="*/ 0 w 9"/>
                <a:gd name="T1" fmla="*/ 4 h 9"/>
                <a:gd name="T2" fmla="*/ 4 w 9"/>
                <a:gd name="T3" fmla="*/ 9 h 9"/>
                <a:gd name="T4" fmla="*/ 9 w 9"/>
                <a:gd name="T5" fmla="*/ 4 h 9"/>
                <a:gd name="T6" fmla="*/ 4 w 9"/>
                <a:gd name="T7" fmla="*/ 0 h 9"/>
                <a:gd name="T8" fmla="*/ 0 w 9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lnTo>
                    <a:pt x="4" y="9"/>
                  </a:lnTo>
                  <a:lnTo>
                    <a:pt x="9" y="4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6" name="Freeform 498"/>
            <p:cNvSpPr/>
            <p:nvPr/>
          </p:nvSpPr>
          <p:spPr bwMode="auto">
            <a:xfrm>
              <a:off x="6038851" y="2992438"/>
              <a:ext cx="15875" cy="15875"/>
            </a:xfrm>
            <a:custGeom>
              <a:avLst/>
              <a:gdLst>
                <a:gd name="T0" fmla="*/ 0 w 10"/>
                <a:gd name="T1" fmla="*/ 5 h 10"/>
                <a:gd name="T2" fmla="*/ 5 w 10"/>
                <a:gd name="T3" fmla="*/ 10 h 10"/>
                <a:gd name="T4" fmla="*/ 10 w 10"/>
                <a:gd name="T5" fmla="*/ 5 h 10"/>
                <a:gd name="T6" fmla="*/ 5 w 10"/>
                <a:gd name="T7" fmla="*/ 0 h 10"/>
                <a:gd name="T8" fmla="*/ 0 w 10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lnTo>
                    <a:pt x="5" y="10"/>
                  </a:lnTo>
                  <a:lnTo>
                    <a:pt x="10" y="5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7" name="Freeform 499"/>
            <p:cNvSpPr/>
            <p:nvPr/>
          </p:nvSpPr>
          <p:spPr bwMode="auto">
            <a:xfrm>
              <a:off x="6061076" y="2925763"/>
              <a:ext cx="15875" cy="17463"/>
            </a:xfrm>
            <a:custGeom>
              <a:avLst/>
              <a:gdLst>
                <a:gd name="T0" fmla="*/ 6 w 10"/>
                <a:gd name="T1" fmla="*/ 11 h 11"/>
                <a:gd name="T2" fmla="*/ 10 w 10"/>
                <a:gd name="T3" fmla="*/ 5 h 11"/>
                <a:gd name="T4" fmla="*/ 6 w 10"/>
                <a:gd name="T5" fmla="*/ 0 h 11"/>
                <a:gd name="T6" fmla="*/ 0 w 10"/>
                <a:gd name="T7" fmla="*/ 5 h 11"/>
                <a:gd name="T8" fmla="*/ 6 w 1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6" y="11"/>
                  </a:moveTo>
                  <a:lnTo>
                    <a:pt x="10" y="5"/>
                  </a:lnTo>
                  <a:lnTo>
                    <a:pt x="6" y="0"/>
                  </a:lnTo>
                  <a:lnTo>
                    <a:pt x="0" y="5"/>
                  </a:lnTo>
                  <a:lnTo>
                    <a:pt x="6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8" name="Freeform 500"/>
            <p:cNvSpPr/>
            <p:nvPr/>
          </p:nvSpPr>
          <p:spPr bwMode="auto">
            <a:xfrm>
              <a:off x="6038851" y="2949576"/>
              <a:ext cx="15875" cy="15875"/>
            </a:xfrm>
            <a:custGeom>
              <a:avLst/>
              <a:gdLst>
                <a:gd name="T0" fmla="*/ 5 w 10"/>
                <a:gd name="T1" fmla="*/ 10 h 10"/>
                <a:gd name="T2" fmla="*/ 10 w 10"/>
                <a:gd name="T3" fmla="*/ 5 h 10"/>
                <a:gd name="T4" fmla="*/ 5 w 10"/>
                <a:gd name="T5" fmla="*/ 0 h 10"/>
                <a:gd name="T6" fmla="*/ 0 w 10"/>
                <a:gd name="T7" fmla="*/ 5 h 10"/>
                <a:gd name="T8" fmla="*/ 5 w 1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10" y="5"/>
                  </a:lnTo>
                  <a:lnTo>
                    <a:pt x="5" y="0"/>
                  </a:lnTo>
                  <a:lnTo>
                    <a:pt x="0" y="5"/>
                  </a:lnTo>
                  <a:lnTo>
                    <a:pt x="5" y="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9" name="Freeform 501"/>
            <p:cNvSpPr/>
            <p:nvPr/>
          </p:nvSpPr>
          <p:spPr bwMode="auto">
            <a:xfrm>
              <a:off x="6018213" y="2971801"/>
              <a:ext cx="15875" cy="14288"/>
            </a:xfrm>
            <a:custGeom>
              <a:avLst/>
              <a:gdLst>
                <a:gd name="T0" fmla="*/ 4 w 10"/>
                <a:gd name="T1" fmla="*/ 0 h 9"/>
                <a:gd name="T2" fmla="*/ 0 w 10"/>
                <a:gd name="T3" fmla="*/ 4 h 9"/>
                <a:gd name="T4" fmla="*/ 4 w 10"/>
                <a:gd name="T5" fmla="*/ 9 h 9"/>
                <a:gd name="T6" fmla="*/ 10 w 10"/>
                <a:gd name="T7" fmla="*/ 4 h 9"/>
                <a:gd name="T8" fmla="*/ 4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lnTo>
                    <a:pt x="0" y="4"/>
                  </a:lnTo>
                  <a:lnTo>
                    <a:pt x="4" y="9"/>
                  </a:lnTo>
                  <a:lnTo>
                    <a:pt x="1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0" name="Freeform 502"/>
            <p:cNvSpPr/>
            <p:nvPr/>
          </p:nvSpPr>
          <p:spPr bwMode="auto">
            <a:xfrm>
              <a:off x="6015038" y="2925763"/>
              <a:ext cx="15875" cy="15875"/>
            </a:xfrm>
            <a:custGeom>
              <a:avLst/>
              <a:gdLst>
                <a:gd name="T0" fmla="*/ 4 w 10"/>
                <a:gd name="T1" fmla="*/ 10 h 10"/>
                <a:gd name="T2" fmla="*/ 10 w 10"/>
                <a:gd name="T3" fmla="*/ 4 h 10"/>
                <a:gd name="T4" fmla="*/ 4 w 10"/>
                <a:gd name="T5" fmla="*/ 0 h 10"/>
                <a:gd name="T6" fmla="*/ 0 w 10"/>
                <a:gd name="T7" fmla="*/ 4 h 10"/>
                <a:gd name="T8" fmla="*/ 4 w 1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4" y="10"/>
                  </a:moveTo>
                  <a:lnTo>
                    <a:pt x="10" y="4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1" name="Freeform 503"/>
            <p:cNvSpPr>
              <a:spLocks noEditPoints="1"/>
            </p:cNvSpPr>
            <p:nvPr/>
          </p:nvSpPr>
          <p:spPr bwMode="auto">
            <a:xfrm>
              <a:off x="5956301" y="2894013"/>
              <a:ext cx="190500" cy="188913"/>
            </a:xfrm>
            <a:custGeom>
              <a:avLst/>
              <a:gdLst>
                <a:gd name="T0" fmla="*/ 120 w 120"/>
                <a:gd name="T1" fmla="*/ 0 h 119"/>
                <a:gd name="T2" fmla="*/ 61 w 120"/>
                <a:gd name="T3" fmla="*/ 119 h 119"/>
                <a:gd name="T4" fmla="*/ 22 w 120"/>
                <a:gd name="T5" fmla="*/ 10 h 119"/>
                <a:gd name="T6" fmla="*/ 31 w 120"/>
                <a:gd name="T7" fmla="*/ 10 h 119"/>
                <a:gd name="T8" fmla="*/ 36 w 120"/>
                <a:gd name="T9" fmla="*/ 6 h 119"/>
                <a:gd name="T10" fmla="*/ 41 w 120"/>
                <a:gd name="T11" fmla="*/ 20 h 119"/>
                <a:gd name="T12" fmla="*/ 48 w 120"/>
                <a:gd name="T13" fmla="*/ 6 h 119"/>
                <a:gd name="T14" fmla="*/ 51 w 120"/>
                <a:gd name="T15" fmla="*/ 10 h 119"/>
                <a:gd name="T16" fmla="*/ 61 w 120"/>
                <a:gd name="T17" fmla="*/ 10 h 119"/>
                <a:gd name="T18" fmla="*/ 66 w 120"/>
                <a:gd name="T19" fmla="*/ 6 h 119"/>
                <a:gd name="T20" fmla="*/ 72 w 120"/>
                <a:gd name="T21" fmla="*/ 20 h 119"/>
                <a:gd name="T22" fmla="*/ 78 w 120"/>
                <a:gd name="T23" fmla="*/ 6 h 119"/>
                <a:gd name="T24" fmla="*/ 82 w 120"/>
                <a:gd name="T25" fmla="*/ 10 h 119"/>
                <a:gd name="T26" fmla="*/ 92 w 120"/>
                <a:gd name="T27" fmla="*/ 10 h 119"/>
                <a:gd name="T28" fmla="*/ 96 w 120"/>
                <a:gd name="T29" fmla="*/ 6 h 119"/>
                <a:gd name="T30" fmla="*/ 101 w 120"/>
                <a:gd name="T31" fmla="*/ 18 h 119"/>
                <a:gd name="T32" fmla="*/ 104 w 120"/>
                <a:gd name="T33" fmla="*/ 6 h 119"/>
                <a:gd name="T34" fmla="*/ 109 w 120"/>
                <a:gd name="T35" fmla="*/ 10 h 119"/>
                <a:gd name="T36" fmla="*/ 109 w 120"/>
                <a:gd name="T37" fmla="*/ 10 h 119"/>
                <a:gd name="T38" fmla="*/ 101 w 120"/>
                <a:gd name="T39" fmla="*/ 18 h 119"/>
                <a:gd name="T40" fmla="*/ 100 w 120"/>
                <a:gd name="T41" fmla="*/ 28 h 119"/>
                <a:gd name="T42" fmla="*/ 90 w 120"/>
                <a:gd name="T43" fmla="*/ 39 h 119"/>
                <a:gd name="T44" fmla="*/ 90 w 120"/>
                <a:gd name="T45" fmla="*/ 49 h 119"/>
                <a:gd name="T46" fmla="*/ 75 w 120"/>
                <a:gd name="T47" fmla="*/ 53 h 119"/>
                <a:gd name="T48" fmla="*/ 80 w 120"/>
                <a:gd name="T49" fmla="*/ 68 h 119"/>
                <a:gd name="T50" fmla="*/ 62 w 120"/>
                <a:gd name="T51" fmla="*/ 67 h 119"/>
                <a:gd name="T52" fmla="*/ 79 w 120"/>
                <a:gd name="T53" fmla="*/ 68 h 119"/>
                <a:gd name="T54" fmla="*/ 72 w 120"/>
                <a:gd name="T55" fmla="*/ 76 h 119"/>
                <a:gd name="T56" fmla="*/ 71 w 120"/>
                <a:gd name="T57" fmla="*/ 85 h 119"/>
                <a:gd name="T58" fmla="*/ 61 w 120"/>
                <a:gd name="T59" fmla="*/ 97 h 119"/>
                <a:gd name="T60" fmla="*/ 61 w 120"/>
                <a:gd name="T61" fmla="*/ 106 h 119"/>
                <a:gd name="T62" fmla="*/ 61 w 120"/>
                <a:gd name="T63" fmla="*/ 97 h 119"/>
                <a:gd name="T64" fmla="*/ 55 w 120"/>
                <a:gd name="T65" fmla="*/ 93 h 119"/>
                <a:gd name="T66" fmla="*/ 57 w 120"/>
                <a:gd name="T67" fmla="*/ 92 h 119"/>
                <a:gd name="T68" fmla="*/ 57 w 120"/>
                <a:gd name="T69" fmla="*/ 72 h 119"/>
                <a:gd name="T70" fmla="*/ 45 w 120"/>
                <a:gd name="T71" fmla="*/ 74 h 119"/>
                <a:gd name="T72" fmla="*/ 43 w 120"/>
                <a:gd name="T73" fmla="*/ 58 h 119"/>
                <a:gd name="T74" fmla="*/ 36 w 120"/>
                <a:gd name="T75" fmla="*/ 56 h 119"/>
                <a:gd name="T76" fmla="*/ 30 w 120"/>
                <a:gd name="T77" fmla="*/ 45 h 119"/>
                <a:gd name="T78" fmla="*/ 33 w 120"/>
                <a:gd name="T79" fmla="*/ 38 h 119"/>
                <a:gd name="T80" fmla="*/ 25 w 120"/>
                <a:gd name="T81" fmla="*/ 36 h 119"/>
                <a:gd name="T82" fmla="*/ 28 w 120"/>
                <a:gd name="T83" fmla="*/ 33 h 119"/>
                <a:gd name="T84" fmla="*/ 27 w 120"/>
                <a:gd name="T85" fmla="*/ 15 h 119"/>
                <a:gd name="T86" fmla="*/ 15 w 120"/>
                <a:gd name="T87" fmla="*/ 16 h 119"/>
                <a:gd name="T88" fmla="*/ 18 w 120"/>
                <a:gd name="T89" fmla="*/ 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0" h="119">
                  <a:moveTo>
                    <a:pt x="61" y="119"/>
                  </a:moveTo>
                  <a:lnTo>
                    <a:pt x="120" y="0"/>
                  </a:lnTo>
                  <a:lnTo>
                    <a:pt x="0" y="0"/>
                  </a:lnTo>
                  <a:lnTo>
                    <a:pt x="61" y="119"/>
                  </a:lnTo>
                  <a:close/>
                  <a:moveTo>
                    <a:pt x="25" y="6"/>
                  </a:moveTo>
                  <a:lnTo>
                    <a:pt x="22" y="10"/>
                  </a:lnTo>
                  <a:lnTo>
                    <a:pt x="27" y="15"/>
                  </a:lnTo>
                  <a:lnTo>
                    <a:pt x="31" y="10"/>
                  </a:lnTo>
                  <a:lnTo>
                    <a:pt x="28" y="6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41" y="20"/>
                  </a:lnTo>
                  <a:lnTo>
                    <a:pt x="51" y="10"/>
                  </a:lnTo>
                  <a:lnTo>
                    <a:pt x="48" y="6"/>
                  </a:lnTo>
                  <a:lnTo>
                    <a:pt x="55" y="6"/>
                  </a:lnTo>
                  <a:lnTo>
                    <a:pt x="51" y="10"/>
                  </a:lnTo>
                  <a:lnTo>
                    <a:pt x="57" y="15"/>
                  </a:lnTo>
                  <a:lnTo>
                    <a:pt x="61" y="10"/>
                  </a:lnTo>
                  <a:lnTo>
                    <a:pt x="58" y="6"/>
                  </a:lnTo>
                  <a:lnTo>
                    <a:pt x="66" y="6"/>
                  </a:lnTo>
                  <a:lnTo>
                    <a:pt x="61" y="10"/>
                  </a:lnTo>
                  <a:lnTo>
                    <a:pt x="72" y="20"/>
                  </a:lnTo>
                  <a:lnTo>
                    <a:pt x="82" y="10"/>
                  </a:lnTo>
                  <a:lnTo>
                    <a:pt x="78" y="6"/>
                  </a:lnTo>
                  <a:lnTo>
                    <a:pt x="85" y="6"/>
                  </a:lnTo>
                  <a:lnTo>
                    <a:pt x="82" y="10"/>
                  </a:lnTo>
                  <a:lnTo>
                    <a:pt x="87" y="15"/>
                  </a:lnTo>
                  <a:lnTo>
                    <a:pt x="92" y="10"/>
                  </a:lnTo>
                  <a:lnTo>
                    <a:pt x="88" y="6"/>
                  </a:lnTo>
                  <a:lnTo>
                    <a:pt x="96" y="6"/>
                  </a:lnTo>
                  <a:lnTo>
                    <a:pt x="92" y="10"/>
                  </a:lnTo>
                  <a:lnTo>
                    <a:pt x="101" y="18"/>
                  </a:lnTo>
                  <a:lnTo>
                    <a:pt x="109" y="10"/>
                  </a:lnTo>
                  <a:lnTo>
                    <a:pt x="104" y="6"/>
                  </a:lnTo>
                  <a:lnTo>
                    <a:pt x="111" y="6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3" y="21"/>
                  </a:lnTo>
                  <a:lnTo>
                    <a:pt x="101" y="18"/>
                  </a:lnTo>
                  <a:lnTo>
                    <a:pt x="95" y="23"/>
                  </a:lnTo>
                  <a:lnTo>
                    <a:pt x="100" y="28"/>
                  </a:lnTo>
                  <a:lnTo>
                    <a:pt x="99" y="30"/>
                  </a:lnTo>
                  <a:lnTo>
                    <a:pt x="90" y="39"/>
                  </a:lnTo>
                  <a:lnTo>
                    <a:pt x="93" y="41"/>
                  </a:lnTo>
                  <a:lnTo>
                    <a:pt x="90" y="49"/>
                  </a:lnTo>
                  <a:lnTo>
                    <a:pt x="85" y="44"/>
                  </a:lnTo>
                  <a:lnTo>
                    <a:pt x="75" y="53"/>
                  </a:lnTo>
                  <a:lnTo>
                    <a:pt x="84" y="61"/>
                  </a:lnTo>
                  <a:lnTo>
                    <a:pt x="80" y="68"/>
                  </a:lnTo>
                  <a:lnTo>
                    <a:pt x="70" y="58"/>
                  </a:lnTo>
                  <a:lnTo>
                    <a:pt x="62" y="67"/>
                  </a:lnTo>
                  <a:lnTo>
                    <a:pt x="72" y="76"/>
                  </a:lnTo>
                  <a:lnTo>
                    <a:pt x="79" y="68"/>
                  </a:lnTo>
                  <a:lnTo>
                    <a:pt x="75" y="79"/>
                  </a:lnTo>
                  <a:lnTo>
                    <a:pt x="72" y="76"/>
                  </a:lnTo>
                  <a:lnTo>
                    <a:pt x="66" y="82"/>
                  </a:lnTo>
                  <a:lnTo>
                    <a:pt x="71" y="85"/>
                  </a:lnTo>
                  <a:lnTo>
                    <a:pt x="69" y="89"/>
                  </a:lnTo>
                  <a:lnTo>
                    <a:pt x="61" y="97"/>
                  </a:lnTo>
                  <a:lnTo>
                    <a:pt x="64" y="100"/>
                  </a:lnTo>
                  <a:lnTo>
                    <a:pt x="61" y="106"/>
                  </a:lnTo>
                  <a:lnTo>
                    <a:pt x="58" y="100"/>
                  </a:lnTo>
                  <a:lnTo>
                    <a:pt x="61" y="97"/>
                  </a:lnTo>
                  <a:lnTo>
                    <a:pt x="57" y="92"/>
                  </a:lnTo>
                  <a:lnTo>
                    <a:pt x="55" y="93"/>
                  </a:lnTo>
                  <a:lnTo>
                    <a:pt x="51" y="86"/>
                  </a:lnTo>
                  <a:lnTo>
                    <a:pt x="57" y="92"/>
                  </a:lnTo>
                  <a:lnTo>
                    <a:pt x="66" y="82"/>
                  </a:lnTo>
                  <a:lnTo>
                    <a:pt x="57" y="72"/>
                  </a:lnTo>
                  <a:lnTo>
                    <a:pt x="48" y="81"/>
                  </a:lnTo>
                  <a:lnTo>
                    <a:pt x="45" y="74"/>
                  </a:lnTo>
                  <a:lnTo>
                    <a:pt x="52" y="67"/>
                  </a:lnTo>
                  <a:lnTo>
                    <a:pt x="43" y="58"/>
                  </a:lnTo>
                  <a:lnTo>
                    <a:pt x="39" y="63"/>
                  </a:lnTo>
                  <a:lnTo>
                    <a:pt x="36" y="56"/>
                  </a:lnTo>
                  <a:lnTo>
                    <a:pt x="39" y="53"/>
                  </a:lnTo>
                  <a:lnTo>
                    <a:pt x="30" y="45"/>
                  </a:lnTo>
                  <a:lnTo>
                    <a:pt x="29" y="42"/>
                  </a:lnTo>
                  <a:lnTo>
                    <a:pt x="33" y="38"/>
                  </a:lnTo>
                  <a:lnTo>
                    <a:pt x="28" y="33"/>
                  </a:lnTo>
                  <a:lnTo>
                    <a:pt x="25" y="36"/>
                  </a:lnTo>
                  <a:lnTo>
                    <a:pt x="19" y="24"/>
                  </a:lnTo>
                  <a:lnTo>
                    <a:pt x="28" y="33"/>
                  </a:lnTo>
                  <a:lnTo>
                    <a:pt x="37" y="24"/>
                  </a:lnTo>
                  <a:lnTo>
                    <a:pt x="27" y="15"/>
                  </a:lnTo>
                  <a:lnTo>
                    <a:pt x="19" y="23"/>
                  </a:lnTo>
                  <a:lnTo>
                    <a:pt x="15" y="16"/>
                  </a:lnTo>
                  <a:lnTo>
                    <a:pt x="22" y="10"/>
                  </a:lnTo>
                  <a:lnTo>
                    <a:pt x="18" y="6"/>
                  </a:lnTo>
                  <a:lnTo>
                    <a:pt x="25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2" name="Freeform 504"/>
            <p:cNvSpPr/>
            <p:nvPr/>
          </p:nvSpPr>
          <p:spPr bwMode="auto">
            <a:xfrm>
              <a:off x="5949951" y="2794001"/>
              <a:ext cx="209550" cy="93663"/>
            </a:xfrm>
            <a:custGeom>
              <a:avLst/>
              <a:gdLst>
                <a:gd name="T0" fmla="*/ 136 w 146"/>
                <a:gd name="T1" fmla="*/ 37 h 65"/>
                <a:gd name="T2" fmla="*/ 137 w 146"/>
                <a:gd name="T3" fmla="*/ 32 h 65"/>
                <a:gd name="T4" fmla="*/ 105 w 146"/>
                <a:gd name="T5" fmla="*/ 0 h 65"/>
                <a:gd name="T6" fmla="*/ 86 w 146"/>
                <a:gd name="T7" fmla="*/ 7 h 65"/>
                <a:gd name="T8" fmla="*/ 66 w 146"/>
                <a:gd name="T9" fmla="*/ 0 h 65"/>
                <a:gd name="T10" fmla="*/ 35 w 146"/>
                <a:gd name="T11" fmla="*/ 28 h 65"/>
                <a:gd name="T12" fmla="*/ 31 w 146"/>
                <a:gd name="T13" fmla="*/ 28 h 65"/>
                <a:gd name="T14" fmla="*/ 0 w 146"/>
                <a:gd name="T15" fmla="*/ 59 h 65"/>
                <a:gd name="T16" fmla="*/ 0 w 146"/>
                <a:gd name="T17" fmla="*/ 65 h 65"/>
                <a:gd name="T18" fmla="*/ 146 w 146"/>
                <a:gd name="T19" fmla="*/ 65 h 65"/>
                <a:gd name="T20" fmla="*/ 146 w 146"/>
                <a:gd name="T21" fmla="*/ 59 h 65"/>
                <a:gd name="T22" fmla="*/ 136 w 146"/>
                <a:gd name="T23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65">
                  <a:moveTo>
                    <a:pt x="136" y="37"/>
                  </a:moveTo>
                  <a:cubicBezTo>
                    <a:pt x="137" y="35"/>
                    <a:pt x="137" y="33"/>
                    <a:pt x="137" y="32"/>
                  </a:cubicBezTo>
                  <a:cubicBezTo>
                    <a:pt x="137" y="14"/>
                    <a:pt x="123" y="0"/>
                    <a:pt x="105" y="0"/>
                  </a:cubicBezTo>
                  <a:cubicBezTo>
                    <a:pt x="98" y="0"/>
                    <a:pt x="91" y="3"/>
                    <a:pt x="86" y="7"/>
                  </a:cubicBezTo>
                  <a:cubicBezTo>
                    <a:pt x="81" y="3"/>
                    <a:pt x="74" y="0"/>
                    <a:pt x="66" y="0"/>
                  </a:cubicBezTo>
                  <a:cubicBezTo>
                    <a:pt x="50" y="0"/>
                    <a:pt x="37" y="12"/>
                    <a:pt x="35" y="28"/>
                  </a:cubicBezTo>
                  <a:cubicBezTo>
                    <a:pt x="34" y="28"/>
                    <a:pt x="33" y="28"/>
                    <a:pt x="31" y="28"/>
                  </a:cubicBezTo>
                  <a:cubicBezTo>
                    <a:pt x="14" y="28"/>
                    <a:pt x="0" y="42"/>
                    <a:pt x="0" y="59"/>
                  </a:cubicBezTo>
                  <a:cubicBezTo>
                    <a:pt x="0" y="61"/>
                    <a:pt x="0" y="63"/>
                    <a:pt x="0" y="65"/>
                  </a:cubicBezTo>
                  <a:cubicBezTo>
                    <a:pt x="146" y="65"/>
                    <a:pt x="146" y="65"/>
                    <a:pt x="146" y="65"/>
                  </a:cubicBezTo>
                  <a:cubicBezTo>
                    <a:pt x="146" y="63"/>
                    <a:pt x="146" y="61"/>
                    <a:pt x="146" y="59"/>
                  </a:cubicBezTo>
                  <a:cubicBezTo>
                    <a:pt x="146" y="50"/>
                    <a:pt x="142" y="42"/>
                    <a:pt x="136" y="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06" name="Group 1905"/>
          <p:cNvGrpSpPr/>
          <p:nvPr/>
        </p:nvGrpSpPr>
        <p:grpSpPr>
          <a:xfrm>
            <a:off x="6919164" y="3752573"/>
            <a:ext cx="230102" cy="317262"/>
            <a:chOff x="6308726" y="2790826"/>
            <a:chExt cx="209550" cy="288925"/>
          </a:xfrm>
          <a:solidFill>
            <a:schemeClr val="accent1"/>
          </a:solidFill>
        </p:grpSpPr>
        <p:sp>
          <p:nvSpPr>
            <p:cNvPr id="1393" name="Freeform 505"/>
            <p:cNvSpPr/>
            <p:nvPr/>
          </p:nvSpPr>
          <p:spPr bwMode="auto">
            <a:xfrm>
              <a:off x="6308726" y="2790826"/>
              <a:ext cx="209550" cy="93663"/>
            </a:xfrm>
            <a:custGeom>
              <a:avLst/>
              <a:gdLst>
                <a:gd name="T0" fmla="*/ 137 w 147"/>
                <a:gd name="T1" fmla="*/ 36 h 65"/>
                <a:gd name="T2" fmla="*/ 137 w 147"/>
                <a:gd name="T3" fmla="*/ 32 h 65"/>
                <a:gd name="T4" fmla="*/ 106 w 147"/>
                <a:gd name="T5" fmla="*/ 0 h 65"/>
                <a:gd name="T6" fmla="*/ 86 w 147"/>
                <a:gd name="T7" fmla="*/ 7 h 65"/>
                <a:gd name="T8" fmla="*/ 67 w 147"/>
                <a:gd name="T9" fmla="*/ 0 h 65"/>
                <a:gd name="T10" fmla="*/ 36 w 147"/>
                <a:gd name="T11" fmla="*/ 28 h 65"/>
                <a:gd name="T12" fmla="*/ 32 w 147"/>
                <a:gd name="T13" fmla="*/ 28 h 65"/>
                <a:gd name="T14" fmla="*/ 0 w 147"/>
                <a:gd name="T15" fmla="*/ 59 h 65"/>
                <a:gd name="T16" fmla="*/ 1 w 147"/>
                <a:gd name="T17" fmla="*/ 65 h 65"/>
                <a:gd name="T18" fmla="*/ 146 w 147"/>
                <a:gd name="T19" fmla="*/ 65 h 65"/>
                <a:gd name="T20" fmla="*/ 147 w 147"/>
                <a:gd name="T21" fmla="*/ 59 h 65"/>
                <a:gd name="T22" fmla="*/ 137 w 147"/>
                <a:gd name="T23" fmla="*/ 3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7" h="65">
                  <a:moveTo>
                    <a:pt x="137" y="36"/>
                  </a:moveTo>
                  <a:cubicBezTo>
                    <a:pt x="137" y="35"/>
                    <a:pt x="137" y="33"/>
                    <a:pt x="137" y="32"/>
                  </a:cubicBezTo>
                  <a:cubicBezTo>
                    <a:pt x="137" y="14"/>
                    <a:pt x="123" y="0"/>
                    <a:pt x="106" y="0"/>
                  </a:cubicBezTo>
                  <a:cubicBezTo>
                    <a:pt x="98" y="0"/>
                    <a:pt x="92" y="3"/>
                    <a:pt x="86" y="7"/>
                  </a:cubicBezTo>
                  <a:cubicBezTo>
                    <a:pt x="81" y="3"/>
                    <a:pt x="74" y="0"/>
                    <a:pt x="67" y="0"/>
                  </a:cubicBezTo>
                  <a:cubicBezTo>
                    <a:pt x="51" y="0"/>
                    <a:pt x="38" y="12"/>
                    <a:pt x="36" y="28"/>
                  </a:cubicBezTo>
                  <a:cubicBezTo>
                    <a:pt x="34" y="28"/>
                    <a:pt x="33" y="28"/>
                    <a:pt x="32" y="28"/>
                  </a:cubicBezTo>
                  <a:cubicBezTo>
                    <a:pt x="14" y="28"/>
                    <a:pt x="0" y="42"/>
                    <a:pt x="0" y="59"/>
                  </a:cubicBezTo>
                  <a:cubicBezTo>
                    <a:pt x="0" y="61"/>
                    <a:pt x="0" y="63"/>
                    <a:pt x="1" y="65"/>
                  </a:cubicBezTo>
                  <a:cubicBezTo>
                    <a:pt x="146" y="65"/>
                    <a:pt x="146" y="65"/>
                    <a:pt x="146" y="65"/>
                  </a:cubicBezTo>
                  <a:cubicBezTo>
                    <a:pt x="146" y="63"/>
                    <a:pt x="147" y="61"/>
                    <a:pt x="147" y="59"/>
                  </a:cubicBezTo>
                  <a:cubicBezTo>
                    <a:pt x="147" y="50"/>
                    <a:pt x="143" y="42"/>
                    <a:pt x="137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4" name="Freeform 506"/>
            <p:cNvSpPr/>
            <p:nvPr/>
          </p:nvSpPr>
          <p:spPr bwMode="auto">
            <a:xfrm>
              <a:off x="6316663" y="2890838"/>
              <a:ext cx="188913" cy="188913"/>
            </a:xfrm>
            <a:custGeom>
              <a:avLst/>
              <a:gdLst>
                <a:gd name="T0" fmla="*/ 60 w 119"/>
                <a:gd name="T1" fmla="*/ 119 h 119"/>
                <a:gd name="T2" fmla="*/ 119 w 119"/>
                <a:gd name="T3" fmla="*/ 0 h 119"/>
                <a:gd name="T4" fmla="*/ 0 w 119"/>
                <a:gd name="T5" fmla="*/ 0 h 119"/>
                <a:gd name="T6" fmla="*/ 60 w 119"/>
                <a:gd name="T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119">
                  <a:moveTo>
                    <a:pt x="60" y="119"/>
                  </a:moveTo>
                  <a:lnTo>
                    <a:pt x="119" y="0"/>
                  </a:lnTo>
                  <a:lnTo>
                    <a:pt x="0" y="0"/>
                  </a:lnTo>
                  <a:lnTo>
                    <a:pt x="60" y="1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897" name="Group 1896"/>
          <p:cNvGrpSpPr/>
          <p:nvPr/>
        </p:nvGrpSpPr>
        <p:grpSpPr>
          <a:xfrm>
            <a:off x="5828492" y="1649521"/>
            <a:ext cx="172736" cy="274157"/>
            <a:chOff x="3386138" y="3278188"/>
            <a:chExt cx="173038" cy="274638"/>
          </a:xfrm>
          <a:solidFill>
            <a:schemeClr val="accent1"/>
          </a:solidFill>
        </p:grpSpPr>
        <p:sp>
          <p:nvSpPr>
            <p:cNvPr id="1395" name="Freeform 507"/>
            <p:cNvSpPr/>
            <p:nvPr/>
          </p:nvSpPr>
          <p:spPr bwMode="auto">
            <a:xfrm>
              <a:off x="3395663" y="3313113"/>
              <a:ext cx="152400" cy="239713"/>
            </a:xfrm>
            <a:custGeom>
              <a:avLst/>
              <a:gdLst>
                <a:gd name="T0" fmla="*/ 18 w 96"/>
                <a:gd name="T1" fmla="*/ 151 h 151"/>
                <a:gd name="T2" fmla="*/ 78 w 96"/>
                <a:gd name="T3" fmla="*/ 151 h 151"/>
                <a:gd name="T4" fmla="*/ 96 w 96"/>
                <a:gd name="T5" fmla="*/ 0 h 151"/>
                <a:gd name="T6" fmla="*/ 0 w 96"/>
                <a:gd name="T7" fmla="*/ 0 h 151"/>
                <a:gd name="T8" fmla="*/ 18 w 96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51">
                  <a:moveTo>
                    <a:pt x="18" y="151"/>
                  </a:moveTo>
                  <a:lnTo>
                    <a:pt x="78" y="151"/>
                  </a:lnTo>
                  <a:lnTo>
                    <a:pt x="96" y="0"/>
                  </a:lnTo>
                  <a:lnTo>
                    <a:pt x="0" y="0"/>
                  </a:lnTo>
                  <a:lnTo>
                    <a:pt x="18" y="15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6" name="Freeform 508"/>
            <p:cNvSpPr/>
            <p:nvPr/>
          </p:nvSpPr>
          <p:spPr bwMode="auto">
            <a:xfrm>
              <a:off x="3386138" y="3278188"/>
              <a:ext cx="173038" cy="23813"/>
            </a:xfrm>
            <a:custGeom>
              <a:avLst/>
              <a:gdLst>
                <a:gd name="T0" fmla="*/ 112 w 121"/>
                <a:gd name="T1" fmla="*/ 0 h 17"/>
                <a:gd name="T2" fmla="*/ 8 w 121"/>
                <a:gd name="T3" fmla="*/ 0 h 17"/>
                <a:gd name="T4" fmla="*/ 0 w 121"/>
                <a:gd name="T5" fmla="*/ 9 h 17"/>
                <a:gd name="T6" fmla="*/ 8 w 121"/>
                <a:gd name="T7" fmla="*/ 17 h 17"/>
                <a:gd name="T8" fmla="*/ 112 w 121"/>
                <a:gd name="T9" fmla="*/ 17 h 17"/>
                <a:gd name="T10" fmla="*/ 121 w 121"/>
                <a:gd name="T11" fmla="*/ 9 h 17"/>
                <a:gd name="T12" fmla="*/ 112 w 121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7">
                  <a:moveTo>
                    <a:pt x="11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0" y="13"/>
                    <a:pt x="3" y="17"/>
                    <a:pt x="8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7" y="17"/>
                    <a:pt x="121" y="13"/>
                    <a:pt x="121" y="9"/>
                  </a:cubicBezTo>
                  <a:cubicBezTo>
                    <a:pt x="121" y="4"/>
                    <a:pt x="117" y="0"/>
                    <a:pt x="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896" name="Group 1895"/>
          <p:cNvGrpSpPr/>
          <p:nvPr/>
        </p:nvGrpSpPr>
        <p:grpSpPr>
          <a:xfrm>
            <a:off x="6345958" y="1566975"/>
            <a:ext cx="206014" cy="353393"/>
            <a:chOff x="3754438" y="3205163"/>
            <a:chExt cx="206375" cy="354013"/>
          </a:xfrm>
          <a:solidFill>
            <a:schemeClr val="accent1"/>
          </a:solidFill>
        </p:grpSpPr>
        <p:sp>
          <p:nvSpPr>
            <p:cNvPr id="1397" name="Freeform 509"/>
            <p:cNvSpPr/>
            <p:nvPr/>
          </p:nvSpPr>
          <p:spPr bwMode="auto">
            <a:xfrm>
              <a:off x="3765551" y="3340101"/>
              <a:ext cx="150813" cy="192088"/>
            </a:xfrm>
            <a:custGeom>
              <a:avLst/>
              <a:gdLst>
                <a:gd name="T0" fmla="*/ 18 w 95"/>
                <a:gd name="T1" fmla="*/ 121 h 121"/>
                <a:gd name="T2" fmla="*/ 77 w 95"/>
                <a:gd name="T3" fmla="*/ 121 h 121"/>
                <a:gd name="T4" fmla="*/ 95 w 95"/>
                <a:gd name="T5" fmla="*/ 0 h 121"/>
                <a:gd name="T6" fmla="*/ 0 w 95"/>
                <a:gd name="T7" fmla="*/ 0 h 121"/>
                <a:gd name="T8" fmla="*/ 18 w 95"/>
                <a:gd name="T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21">
                  <a:moveTo>
                    <a:pt x="18" y="121"/>
                  </a:moveTo>
                  <a:lnTo>
                    <a:pt x="77" y="121"/>
                  </a:lnTo>
                  <a:lnTo>
                    <a:pt x="95" y="0"/>
                  </a:lnTo>
                  <a:lnTo>
                    <a:pt x="0" y="0"/>
                  </a:lnTo>
                  <a:lnTo>
                    <a:pt x="18" y="1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8" name="Rectangle 510"/>
            <p:cNvSpPr>
              <a:spLocks noChangeArrowheads="1"/>
            </p:cNvSpPr>
            <p:nvPr/>
          </p:nvSpPr>
          <p:spPr bwMode="auto">
            <a:xfrm>
              <a:off x="3794126" y="3541713"/>
              <a:ext cx="93663" cy="17463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9" name="Freeform 511"/>
            <p:cNvSpPr/>
            <p:nvPr/>
          </p:nvSpPr>
          <p:spPr bwMode="auto">
            <a:xfrm>
              <a:off x="3754438" y="3205163"/>
              <a:ext cx="206375" cy="122238"/>
            </a:xfrm>
            <a:custGeom>
              <a:avLst/>
              <a:gdLst>
                <a:gd name="T0" fmla="*/ 116 w 145"/>
                <a:gd name="T1" fmla="*/ 70 h 86"/>
                <a:gd name="T2" fmla="*/ 87 w 145"/>
                <a:gd name="T3" fmla="*/ 70 h 86"/>
                <a:gd name="T4" fmla="*/ 97 w 145"/>
                <a:gd name="T5" fmla="*/ 24 h 86"/>
                <a:gd name="T6" fmla="*/ 145 w 145"/>
                <a:gd name="T7" fmla="*/ 7 h 86"/>
                <a:gd name="T8" fmla="*/ 143 w 145"/>
                <a:gd name="T9" fmla="*/ 0 h 86"/>
                <a:gd name="T10" fmla="*/ 91 w 145"/>
                <a:gd name="T11" fmla="*/ 19 h 86"/>
                <a:gd name="T12" fmla="*/ 80 w 145"/>
                <a:gd name="T13" fmla="*/ 70 h 86"/>
                <a:gd name="T14" fmla="*/ 8 w 145"/>
                <a:gd name="T15" fmla="*/ 70 h 86"/>
                <a:gd name="T16" fmla="*/ 0 w 145"/>
                <a:gd name="T17" fmla="*/ 78 h 86"/>
                <a:gd name="T18" fmla="*/ 8 w 145"/>
                <a:gd name="T19" fmla="*/ 86 h 86"/>
                <a:gd name="T20" fmla="*/ 116 w 145"/>
                <a:gd name="T21" fmla="*/ 86 h 86"/>
                <a:gd name="T22" fmla="*/ 124 w 145"/>
                <a:gd name="T23" fmla="*/ 78 h 86"/>
                <a:gd name="T24" fmla="*/ 116 w 145"/>
                <a:gd name="T25" fmla="*/ 7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86">
                  <a:moveTo>
                    <a:pt x="116" y="70"/>
                  </a:moveTo>
                  <a:cubicBezTo>
                    <a:pt x="87" y="70"/>
                    <a:pt x="87" y="70"/>
                    <a:pt x="87" y="70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3" y="70"/>
                    <a:pt x="0" y="74"/>
                    <a:pt x="0" y="78"/>
                  </a:cubicBezTo>
                  <a:cubicBezTo>
                    <a:pt x="0" y="83"/>
                    <a:pt x="3" y="86"/>
                    <a:pt x="8" y="86"/>
                  </a:cubicBezTo>
                  <a:cubicBezTo>
                    <a:pt x="116" y="86"/>
                    <a:pt x="116" y="86"/>
                    <a:pt x="116" y="86"/>
                  </a:cubicBezTo>
                  <a:cubicBezTo>
                    <a:pt x="120" y="86"/>
                    <a:pt x="124" y="83"/>
                    <a:pt x="124" y="78"/>
                  </a:cubicBezTo>
                  <a:cubicBezTo>
                    <a:pt x="124" y="74"/>
                    <a:pt x="120" y="70"/>
                    <a:pt x="116" y="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400" name="Freeform 512"/>
          <p:cNvSpPr>
            <a:spLocks noEditPoints="1"/>
          </p:cNvSpPr>
          <p:nvPr/>
        </p:nvSpPr>
        <p:spPr bwMode="auto">
          <a:xfrm>
            <a:off x="7445700" y="3168546"/>
            <a:ext cx="122338" cy="392323"/>
          </a:xfrm>
          <a:custGeom>
            <a:avLst/>
            <a:gdLst>
              <a:gd name="T0" fmla="*/ 58 w 58"/>
              <a:gd name="T1" fmla="*/ 63 h 186"/>
              <a:gd name="T2" fmla="*/ 45 w 58"/>
              <a:gd name="T3" fmla="*/ 31 h 186"/>
              <a:gd name="T4" fmla="*/ 45 w 58"/>
              <a:gd name="T5" fmla="*/ 31 h 186"/>
              <a:gd name="T6" fmla="*/ 45 w 58"/>
              <a:gd name="T7" fmla="*/ 18 h 186"/>
              <a:gd name="T8" fmla="*/ 49 w 58"/>
              <a:gd name="T9" fmla="*/ 18 h 186"/>
              <a:gd name="T10" fmla="*/ 49 w 58"/>
              <a:gd name="T11" fmla="*/ 0 h 186"/>
              <a:gd name="T12" fmla="*/ 9 w 58"/>
              <a:gd name="T13" fmla="*/ 0 h 186"/>
              <a:gd name="T14" fmla="*/ 9 w 58"/>
              <a:gd name="T15" fmla="*/ 18 h 186"/>
              <a:gd name="T16" fmla="*/ 13 w 58"/>
              <a:gd name="T17" fmla="*/ 18 h 186"/>
              <a:gd name="T18" fmla="*/ 13 w 58"/>
              <a:gd name="T19" fmla="*/ 32 h 186"/>
              <a:gd name="T20" fmla="*/ 0 w 58"/>
              <a:gd name="T21" fmla="*/ 63 h 186"/>
              <a:gd name="T22" fmla="*/ 0 w 58"/>
              <a:gd name="T23" fmla="*/ 186 h 186"/>
              <a:gd name="T24" fmla="*/ 58 w 58"/>
              <a:gd name="T25" fmla="*/ 186 h 186"/>
              <a:gd name="T26" fmla="*/ 58 w 58"/>
              <a:gd name="T27" fmla="*/ 63 h 186"/>
              <a:gd name="T28" fmla="*/ 58 w 58"/>
              <a:gd name="T29" fmla="*/ 63 h 186"/>
              <a:gd name="T30" fmla="*/ 53 w 58"/>
              <a:gd name="T31" fmla="*/ 155 h 186"/>
              <a:gd name="T32" fmla="*/ 4 w 58"/>
              <a:gd name="T33" fmla="*/ 155 h 186"/>
              <a:gd name="T34" fmla="*/ 4 w 58"/>
              <a:gd name="T35" fmla="*/ 93 h 186"/>
              <a:gd name="T36" fmla="*/ 53 w 58"/>
              <a:gd name="T37" fmla="*/ 93 h 186"/>
              <a:gd name="T38" fmla="*/ 53 w 58"/>
              <a:gd name="T39" fmla="*/ 155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186">
                <a:moveTo>
                  <a:pt x="58" y="63"/>
                </a:moveTo>
                <a:lnTo>
                  <a:pt x="45" y="31"/>
                </a:lnTo>
                <a:lnTo>
                  <a:pt x="45" y="31"/>
                </a:lnTo>
                <a:lnTo>
                  <a:pt x="45" y="18"/>
                </a:lnTo>
                <a:lnTo>
                  <a:pt x="49" y="18"/>
                </a:lnTo>
                <a:lnTo>
                  <a:pt x="49" y="0"/>
                </a:lnTo>
                <a:lnTo>
                  <a:pt x="9" y="0"/>
                </a:lnTo>
                <a:lnTo>
                  <a:pt x="9" y="18"/>
                </a:lnTo>
                <a:lnTo>
                  <a:pt x="13" y="18"/>
                </a:lnTo>
                <a:lnTo>
                  <a:pt x="13" y="32"/>
                </a:lnTo>
                <a:lnTo>
                  <a:pt x="0" y="63"/>
                </a:lnTo>
                <a:lnTo>
                  <a:pt x="0" y="186"/>
                </a:lnTo>
                <a:lnTo>
                  <a:pt x="58" y="186"/>
                </a:lnTo>
                <a:lnTo>
                  <a:pt x="58" y="63"/>
                </a:lnTo>
                <a:lnTo>
                  <a:pt x="58" y="63"/>
                </a:lnTo>
                <a:close/>
                <a:moveTo>
                  <a:pt x="53" y="155"/>
                </a:moveTo>
                <a:lnTo>
                  <a:pt x="4" y="155"/>
                </a:lnTo>
                <a:lnTo>
                  <a:pt x="4" y="93"/>
                </a:lnTo>
                <a:lnTo>
                  <a:pt x="53" y="93"/>
                </a:lnTo>
                <a:lnTo>
                  <a:pt x="53" y="15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907" name="Group 1906"/>
          <p:cNvGrpSpPr/>
          <p:nvPr/>
        </p:nvGrpSpPr>
        <p:grpSpPr>
          <a:xfrm>
            <a:off x="6918408" y="3163868"/>
            <a:ext cx="137104" cy="402870"/>
            <a:chOff x="4538663" y="3259138"/>
            <a:chExt cx="103188" cy="303213"/>
          </a:xfrm>
          <a:solidFill>
            <a:schemeClr val="accent1"/>
          </a:solidFill>
        </p:grpSpPr>
        <p:sp>
          <p:nvSpPr>
            <p:cNvPr id="1401" name="Freeform 513"/>
            <p:cNvSpPr>
              <a:spLocks noEditPoints="1"/>
            </p:cNvSpPr>
            <p:nvPr/>
          </p:nvSpPr>
          <p:spPr bwMode="auto">
            <a:xfrm>
              <a:off x="4538663" y="3259138"/>
              <a:ext cx="103188" cy="303213"/>
            </a:xfrm>
            <a:custGeom>
              <a:avLst/>
              <a:gdLst>
                <a:gd name="T0" fmla="*/ 57 w 72"/>
                <a:gd name="T1" fmla="*/ 37 h 213"/>
                <a:gd name="T2" fmla="*/ 62 w 72"/>
                <a:gd name="T3" fmla="*/ 27 h 213"/>
                <a:gd name="T4" fmla="*/ 10 w 72"/>
                <a:gd name="T5" fmla="*/ 0 h 213"/>
                <a:gd name="T6" fmla="*/ 14 w 72"/>
                <a:gd name="T7" fmla="*/ 27 h 213"/>
                <a:gd name="T8" fmla="*/ 0 w 72"/>
                <a:gd name="T9" fmla="*/ 72 h 213"/>
                <a:gd name="T10" fmla="*/ 72 w 72"/>
                <a:gd name="T11" fmla="*/ 213 h 213"/>
                <a:gd name="T12" fmla="*/ 72 w 72"/>
                <a:gd name="T13" fmla="*/ 69 h 213"/>
                <a:gd name="T14" fmla="*/ 53 w 72"/>
                <a:gd name="T15" fmla="*/ 91 h 213"/>
                <a:gd name="T16" fmla="*/ 49 w 72"/>
                <a:gd name="T17" fmla="*/ 91 h 213"/>
                <a:gd name="T18" fmla="*/ 32 w 72"/>
                <a:gd name="T19" fmla="*/ 91 h 213"/>
                <a:gd name="T20" fmla="*/ 48 w 72"/>
                <a:gd name="T21" fmla="*/ 87 h 213"/>
                <a:gd name="T22" fmla="*/ 53 w 72"/>
                <a:gd name="T23" fmla="*/ 79 h 213"/>
                <a:gd name="T24" fmla="*/ 16 w 72"/>
                <a:gd name="T25" fmla="*/ 53 h 213"/>
                <a:gd name="T26" fmla="*/ 22 w 72"/>
                <a:gd name="T27" fmla="*/ 22 h 213"/>
                <a:gd name="T28" fmla="*/ 50 w 72"/>
                <a:gd name="T29" fmla="*/ 38 h 213"/>
                <a:gd name="T30" fmla="*/ 51 w 72"/>
                <a:gd name="T31" fmla="*/ 41 h 213"/>
                <a:gd name="T32" fmla="*/ 35 w 72"/>
                <a:gd name="T33" fmla="*/ 51 h 213"/>
                <a:gd name="T34" fmla="*/ 30 w 72"/>
                <a:gd name="T35" fmla="*/ 69 h 213"/>
                <a:gd name="T36" fmla="*/ 15 w 72"/>
                <a:gd name="T37" fmla="*/ 69 h 213"/>
                <a:gd name="T38" fmla="*/ 30 w 72"/>
                <a:gd name="T39" fmla="*/ 69 h 213"/>
                <a:gd name="T40" fmla="*/ 39 w 72"/>
                <a:gd name="T41" fmla="*/ 75 h 213"/>
                <a:gd name="T42" fmla="*/ 39 w 72"/>
                <a:gd name="T43" fmla="*/ 65 h 213"/>
                <a:gd name="T44" fmla="*/ 16 w 72"/>
                <a:gd name="T45" fmla="*/ 84 h 213"/>
                <a:gd name="T46" fmla="*/ 16 w 72"/>
                <a:gd name="T47" fmla="*/ 95 h 213"/>
                <a:gd name="T48" fmla="*/ 16 w 72"/>
                <a:gd name="T49" fmla="*/ 84 h 213"/>
                <a:gd name="T50" fmla="*/ 58 w 72"/>
                <a:gd name="T51" fmla="*/ 110 h 213"/>
                <a:gd name="T52" fmla="*/ 12 w 72"/>
                <a:gd name="T53" fmla="*/ 171 h 213"/>
                <a:gd name="T54" fmla="*/ 32 w 72"/>
                <a:gd name="T55" fmla="*/ 205 h 213"/>
                <a:gd name="T56" fmla="*/ 13 w 72"/>
                <a:gd name="T57" fmla="*/ 205 h 213"/>
                <a:gd name="T58" fmla="*/ 22 w 72"/>
                <a:gd name="T59" fmla="*/ 192 h 213"/>
                <a:gd name="T60" fmla="*/ 32 w 72"/>
                <a:gd name="T61" fmla="*/ 205 h 213"/>
                <a:gd name="T62" fmla="*/ 45 w 72"/>
                <a:gd name="T63" fmla="*/ 205 h 213"/>
                <a:gd name="T64" fmla="*/ 49 w 72"/>
                <a:gd name="T65" fmla="*/ 181 h 213"/>
                <a:gd name="T66" fmla="*/ 53 w 72"/>
                <a:gd name="T67" fmla="*/ 205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213">
                  <a:moveTo>
                    <a:pt x="72" y="69"/>
                  </a:moveTo>
                  <a:cubicBezTo>
                    <a:pt x="57" y="37"/>
                    <a:pt x="57" y="37"/>
                    <a:pt x="57" y="3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72" y="213"/>
                    <a:pt x="72" y="213"/>
                    <a:pt x="72" y="213"/>
                  </a:cubicBezTo>
                  <a:cubicBezTo>
                    <a:pt x="72" y="73"/>
                    <a:pt x="72" y="73"/>
                    <a:pt x="72" y="73"/>
                  </a:cubicBezTo>
                  <a:lnTo>
                    <a:pt x="72" y="69"/>
                  </a:lnTo>
                  <a:close/>
                  <a:moveTo>
                    <a:pt x="60" y="85"/>
                  </a:moveTo>
                  <a:cubicBezTo>
                    <a:pt x="60" y="89"/>
                    <a:pt x="57" y="91"/>
                    <a:pt x="53" y="91"/>
                  </a:cubicBezTo>
                  <a:cubicBezTo>
                    <a:pt x="51" y="91"/>
                    <a:pt x="50" y="90"/>
                    <a:pt x="49" y="89"/>
                  </a:cubicBezTo>
                  <a:cubicBezTo>
                    <a:pt x="49" y="90"/>
                    <a:pt x="49" y="91"/>
                    <a:pt x="49" y="91"/>
                  </a:cubicBezTo>
                  <a:cubicBezTo>
                    <a:pt x="49" y="96"/>
                    <a:pt x="45" y="100"/>
                    <a:pt x="41" y="100"/>
                  </a:cubicBezTo>
                  <a:cubicBezTo>
                    <a:pt x="36" y="100"/>
                    <a:pt x="32" y="96"/>
                    <a:pt x="32" y="91"/>
                  </a:cubicBezTo>
                  <a:cubicBezTo>
                    <a:pt x="32" y="87"/>
                    <a:pt x="36" y="83"/>
                    <a:pt x="41" y="83"/>
                  </a:cubicBezTo>
                  <a:cubicBezTo>
                    <a:pt x="44" y="83"/>
                    <a:pt x="46" y="85"/>
                    <a:pt x="48" y="87"/>
                  </a:cubicBezTo>
                  <a:cubicBezTo>
                    <a:pt x="47" y="86"/>
                    <a:pt x="47" y="86"/>
                    <a:pt x="47" y="85"/>
                  </a:cubicBezTo>
                  <a:cubicBezTo>
                    <a:pt x="47" y="82"/>
                    <a:pt x="50" y="79"/>
                    <a:pt x="53" y="79"/>
                  </a:cubicBezTo>
                  <a:cubicBezTo>
                    <a:pt x="57" y="79"/>
                    <a:pt x="60" y="82"/>
                    <a:pt x="60" y="85"/>
                  </a:cubicBezTo>
                  <a:close/>
                  <a:moveTo>
                    <a:pt x="16" y="53"/>
                  </a:moveTo>
                  <a:cubicBezTo>
                    <a:pt x="21" y="40"/>
                    <a:pt x="21" y="40"/>
                    <a:pt x="21" y="40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49" y="47"/>
                    <a:pt x="41" y="45"/>
                    <a:pt x="35" y="51"/>
                  </a:cubicBezTo>
                  <a:cubicBezTo>
                    <a:pt x="27" y="61"/>
                    <a:pt x="20" y="51"/>
                    <a:pt x="16" y="53"/>
                  </a:cubicBezTo>
                  <a:close/>
                  <a:moveTo>
                    <a:pt x="30" y="69"/>
                  </a:moveTo>
                  <a:cubicBezTo>
                    <a:pt x="30" y="73"/>
                    <a:pt x="27" y="77"/>
                    <a:pt x="22" y="77"/>
                  </a:cubicBezTo>
                  <a:cubicBezTo>
                    <a:pt x="18" y="77"/>
                    <a:pt x="15" y="73"/>
                    <a:pt x="15" y="69"/>
                  </a:cubicBezTo>
                  <a:cubicBezTo>
                    <a:pt x="15" y="65"/>
                    <a:pt x="18" y="61"/>
                    <a:pt x="22" y="61"/>
                  </a:cubicBezTo>
                  <a:cubicBezTo>
                    <a:pt x="27" y="61"/>
                    <a:pt x="30" y="65"/>
                    <a:pt x="30" y="69"/>
                  </a:cubicBezTo>
                  <a:close/>
                  <a:moveTo>
                    <a:pt x="44" y="70"/>
                  </a:moveTo>
                  <a:cubicBezTo>
                    <a:pt x="44" y="73"/>
                    <a:pt x="42" y="75"/>
                    <a:pt x="39" y="75"/>
                  </a:cubicBezTo>
                  <a:cubicBezTo>
                    <a:pt x="36" y="75"/>
                    <a:pt x="34" y="73"/>
                    <a:pt x="34" y="70"/>
                  </a:cubicBezTo>
                  <a:cubicBezTo>
                    <a:pt x="34" y="68"/>
                    <a:pt x="36" y="65"/>
                    <a:pt x="39" y="65"/>
                  </a:cubicBezTo>
                  <a:cubicBezTo>
                    <a:pt x="42" y="65"/>
                    <a:pt x="44" y="68"/>
                    <a:pt x="44" y="70"/>
                  </a:cubicBezTo>
                  <a:close/>
                  <a:moveTo>
                    <a:pt x="16" y="84"/>
                  </a:moveTo>
                  <a:cubicBezTo>
                    <a:pt x="19" y="84"/>
                    <a:pt x="21" y="87"/>
                    <a:pt x="21" y="90"/>
                  </a:cubicBezTo>
                  <a:cubicBezTo>
                    <a:pt x="21" y="93"/>
                    <a:pt x="19" y="95"/>
                    <a:pt x="16" y="95"/>
                  </a:cubicBezTo>
                  <a:cubicBezTo>
                    <a:pt x="13" y="95"/>
                    <a:pt x="10" y="93"/>
                    <a:pt x="10" y="90"/>
                  </a:cubicBezTo>
                  <a:cubicBezTo>
                    <a:pt x="10" y="87"/>
                    <a:pt x="13" y="84"/>
                    <a:pt x="16" y="84"/>
                  </a:cubicBezTo>
                  <a:close/>
                  <a:moveTo>
                    <a:pt x="12" y="110"/>
                  </a:moveTo>
                  <a:cubicBezTo>
                    <a:pt x="58" y="110"/>
                    <a:pt x="58" y="110"/>
                    <a:pt x="58" y="110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12" y="171"/>
                    <a:pt x="12" y="171"/>
                    <a:pt x="12" y="171"/>
                  </a:cubicBezTo>
                  <a:lnTo>
                    <a:pt x="12" y="110"/>
                  </a:lnTo>
                  <a:close/>
                  <a:moveTo>
                    <a:pt x="32" y="205"/>
                  </a:moveTo>
                  <a:cubicBezTo>
                    <a:pt x="22" y="205"/>
                    <a:pt x="22" y="205"/>
                    <a:pt x="22" y="205"/>
                  </a:cubicBezTo>
                  <a:cubicBezTo>
                    <a:pt x="13" y="205"/>
                    <a:pt x="13" y="205"/>
                    <a:pt x="13" y="205"/>
                  </a:cubicBezTo>
                  <a:cubicBezTo>
                    <a:pt x="12" y="204"/>
                    <a:pt x="12" y="203"/>
                    <a:pt x="12" y="202"/>
                  </a:cubicBezTo>
                  <a:cubicBezTo>
                    <a:pt x="12" y="197"/>
                    <a:pt x="17" y="192"/>
                    <a:pt x="22" y="192"/>
                  </a:cubicBezTo>
                  <a:cubicBezTo>
                    <a:pt x="28" y="192"/>
                    <a:pt x="32" y="197"/>
                    <a:pt x="32" y="202"/>
                  </a:cubicBezTo>
                  <a:cubicBezTo>
                    <a:pt x="32" y="203"/>
                    <a:pt x="32" y="204"/>
                    <a:pt x="32" y="205"/>
                  </a:cubicBezTo>
                  <a:close/>
                  <a:moveTo>
                    <a:pt x="53" y="205"/>
                  </a:moveTo>
                  <a:cubicBezTo>
                    <a:pt x="45" y="205"/>
                    <a:pt x="45" y="205"/>
                    <a:pt x="45" y="205"/>
                  </a:cubicBezTo>
                  <a:cubicBezTo>
                    <a:pt x="41" y="204"/>
                    <a:pt x="37" y="199"/>
                    <a:pt x="37" y="194"/>
                  </a:cubicBezTo>
                  <a:cubicBezTo>
                    <a:pt x="37" y="187"/>
                    <a:pt x="43" y="181"/>
                    <a:pt x="49" y="181"/>
                  </a:cubicBezTo>
                  <a:cubicBezTo>
                    <a:pt x="56" y="181"/>
                    <a:pt x="62" y="187"/>
                    <a:pt x="62" y="194"/>
                  </a:cubicBezTo>
                  <a:cubicBezTo>
                    <a:pt x="62" y="199"/>
                    <a:pt x="58" y="204"/>
                    <a:pt x="53" y="2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2" name="Freeform 514"/>
            <p:cNvSpPr/>
            <p:nvPr/>
          </p:nvSpPr>
          <p:spPr bwMode="auto">
            <a:xfrm>
              <a:off x="4559301" y="3384551"/>
              <a:ext cx="6350" cy="6350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0 h 4"/>
                <a:gd name="T4" fmla="*/ 0 w 4"/>
                <a:gd name="T5" fmla="*/ 2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4" y="4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3" name="Oval 515"/>
            <p:cNvSpPr>
              <a:spLocks noChangeArrowheads="1"/>
            </p:cNvSpPr>
            <p:nvPr/>
          </p:nvSpPr>
          <p:spPr bwMode="auto">
            <a:xfrm>
              <a:off x="4592638" y="3355976"/>
              <a:ext cx="4763" cy="793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4" name="Freeform 516"/>
            <p:cNvSpPr/>
            <p:nvPr/>
          </p:nvSpPr>
          <p:spPr bwMode="auto">
            <a:xfrm>
              <a:off x="4594226" y="3387726"/>
              <a:ext cx="4763" cy="476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3 w 3"/>
                <a:gd name="T5" fmla="*/ 1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3"/>
                    <a:pt x="3" y="3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5" name="Freeform 517"/>
            <p:cNvSpPr/>
            <p:nvPr/>
          </p:nvSpPr>
          <p:spPr bwMode="auto">
            <a:xfrm>
              <a:off x="4613276" y="3378201"/>
              <a:ext cx="3175" cy="3175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6" name="Oval 518"/>
            <p:cNvSpPr>
              <a:spLocks noChangeArrowheads="1"/>
            </p:cNvSpPr>
            <p:nvPr/>
          </p:nvSpPr>
          <p:spPr bwMode="auto">
            <a:xfrm>
              <a:off x="4565651" y="3544888"/>
              <a:ext cx="9525" cy="6350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7" name="Oval 519"/>
            <p:cNvSpPr>
              <a:spLocks noChangeArrowheads="1"/>
            </p:cNvSpPr>
            <p:nvPr/>
          </p:nvSpPr>
          <p:spPr bwMode="auto">
            <a:xfrm>
              <a:off x="4602163" y="3529013"/>
              <a:ext cx="14288" cy="1428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409" name="Freeform 521"/>
          <p:cNvSpPr>
            <a:spLocks noEditPoints="1"/>
          </p:cNvSpPr>
          <p:nvPr/>
        </p:nvSpPr>
        <p:spPr bwMode="auto">
          <a:xfrm>
            <a:off x="5801043" y="2141595"/>
            <a:ext cx="191753" cy="322143"/>
          </a:xfrm>
          <a:custGeom>
            <a:avLst/>
            <a:gdLst>
              <a:gd name="T0" fmla="*/ 77 w 111"/>
              <a:gd name="T1" fmla="*/ 92 h 187"/>
              <a:gd name="T2" fmla="*/ 107 w 111"/>
              <a:gd name="T3" fmla="*/ 30 h 187"/>
              <a:gd name="T4" fmla="*/ 107 w 111"/>
              <a:gd name="T5" fmla="*/ 30 h 187"/>
              <a:gd name="T6" fmla="*/ 99 w 111"/>
              <a:gd name="T7" fmla="*/ 2 h 187"/>
              <a:gd name="T8" fmla="*/ 98 w 111"/>
              <a:gd name="T9" fmla="*/ 0 h 187"/>
              <a:gd name="T10" fmla="*/ 11 w 111"/>
              <a:gd name="T11" fmla="*/ 0 h 187"/>
              <a:gd name="T12" fmla="*/ 10 w 111"/>
              <a:gd name="T13" fmla="*/ 2 h 187"/>
              <a:gd name="T14" fmla="*/ 1 w 111"/>
              <a:gd name="T15" fmla="*/ 31 h 187"/>
              <a:gd name="T16" fmla="*/ 6 w 111"/>
              <a:gd name="T17" fmla="*/ 63 h 187"/>
              <a:gd name="T18" fmla="*/ 7 w 111"/>
              <a:gd name="T19" fmla="*/ 66 h 187"/>
              <a:gd name="T20" fmla="*/ 8 w 111"/>
              <a:gd name="T21" fmla="*/ 66 h 187"/>
              <a:gd name="T22" fmla="*/ 46 w 111"/>
              <a:gd name="T23" fmla="*/ 98 h 187"/>
              <a:gd name="T24" fmla="*/ 46 w 111"/>
              <a:gd name="T25" fmla="*/ 175 h 187"/>
              <a:gd name="T26" fmla="*/ 20 w 111"/>
              <a:gd name="T27" fmla="*/ 181 h 187"/>
              <a:gd name="T28" fmla="*/ 54 w 111"/>
              <a:gd name="T29" fmla="*/ 187 h 187"/>
              <a:gd name="T30" fmla="*/ 89 w 111"/>
              <a:gd name="T31" fmla="*/ 181 h 187"/>
              <a:gd name="T32" fmla="*/ 63 w 111"/>
              <a:gd name="T33" fmla="*/ 175 h 187"/>
              <a:gd name="T34" fmla="*/ 63 w 111"/>
              <a:gd name="T35" fmla="*/ 98 h 187"/>
              <a:gd name="T36" fmla="*/ 77 w 111"/>
              <a:gd name="T37" fmla="*/ 92 h 187"/>
              <a:gd name="T38" fmla="*/ 14 w 111"/>
              <a:gd name="T39" fmla="*/ 6 h 187"/>
              <a:gd name="T40" fmla="*/ 94 w 111"/>
              <a:gd name="T41" fmla="*/ 6 h 187"/>
              <a:gd name="T42" fmla="*/ 101 w 111"/>
              <a:gd name="T43" fmla="*/ 30 h 187"/>
              <a:gd name="T44" fmla="*/ 8 w 111"/>
              <a:gd name="T45" fmla="*/ 30 h 187"/>
              <a:gd name="T46" fmla="*/ 14 w 111"/>
              <a:gd name="T47" fmla="*/ 6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1" h="187">
                <a:moveTo>
                  <a:pt x="77" y="92"/>
                </a:moveTo>
                <a:cubicBezTo>
                  <a:pt x="107" y="79"/>
                  <a:pt x="111" y="37"/>
                  <a:pt x="107" y="30"/>
                </a:cubicBezTo>
                <a:cubicBezTo>
                  <a:pt x="107" y="30"/>
                  <a:pt x="107" y="30"/>
                  <a:pt x="107" y="30"/>
                </a:cubicBezTo>
                <a:cubicBezTo>
                  <a:pt x="106" y="20"/>
                  <a:pt x="103" y="10"/>
                  <a:pt x="99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0" y="2"/>
                  <a:pt x="10" y="2"/>
                  <a:pt x="10" y="2"/>
                </a:cubicBezTo>
                <a:cubicBezTo>
                  <a:pt x="5" y="10"/>
                  <a:pt x="2" y="21"/>
                  <a:pt x="1" y="31"/>
                </a:cubicBezTo>
                <a:cubicBezTo>
                  <a:pt x="0" y="36"/>
                  <a:pt x="0" y="49"/>
                  <a:pt x="6" y="63"/>
                </a:cubicBezTo>
                <a:cubicBezTo>
                  <a:pt x="6" y="64"/>
                  <a:pt x="7" y="65"/>
                  <a:pt x="7" y="66"/>
                </a:cubicBezTo>
                <a:cubicBezTo>
                  <a:pt x="8" y="66"/>
                  <a:pt x="8" y="66"/>
                  <a:pt x="8" y="66"/>
                </a:cubicBezTo>
                <a:cubicBezTo>
                  <a:pt x="15" y="83"/>
                  <a:pt x="30" y="95"/>
                  <a:pt x="46" y="98"/>
                </a:cubicBezTo>
                <a:cubicBezTo>
                  <a:pt x="46" y="175"/>
                  <a:pt x="46" y="175"/>
                  <a:pt x="46" y="175"/>
                </a:cubicBezTo>
                <a:cubicBezTo>
                  <a:pt x="31" y="176"/>
                  <a:pt x="20" y="178"/>
                  <a:pt x="20" y="181"/>
                </a:cubicBezTo>
                <a:cubicBezTo>
                  <a:pt x="20" y="184"/>
                  <a:pt x="35" y="187"/>
                  <a:pt x="54" y="187"/>
                </a:cubicBezTo>
                <a:cubicBezTo>
                  <a:pt x="74" y="187"/>
                  <a:pt x="89" y="184"/>
                  <a:pt x="89" y="181"/>
                </a:cubicBezTo>
                <a:cubicBezTo>
                  <a:pt x="89" y="178"/>
                  <a:pt x="78" y="176"/>
                  <a:pt x="63" y="175"/>
                </a:cubicBezTo>
                <a:cubicBezTo>
                  <a:pt x="63" y="98"/>
                  <a:pt x="63" y="98"/>
                  <a:pt x="63" y="98"/>
                </a:cubicBezTo>
                <a:cubicBezTo>
                  <a:pt x="68" y="97"/>
                  <a:pt x="73" y="95"/>
                  <a:pt x="77" y="92"/>
                </a:cubicBezTo>
                <a:close/>
                <a:moveTo>
                  <a:pt x="14" y="6"/>
                </a:moveTo>
                <a:cubicBezTo>
                  <a:pt x="94" y="6"/>
                  <a:pt x="94" y="6"/>
                  <a:pt x="94" y="6"/>
                </a:cubicBezTo>
                <a:cubicBezTo>
                  <a:pt x="98" y="13"/>
                  <a:pt x="100" y="21"/>
                  <a:pt x="101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21"/>
                  <a:pt x="11" y="13"/>
                  <a:pt x="14" y="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410" name="Freeform 522"/>
          <p:cNvSpPr>
            <a:spLocks noEditPoints="1"/>
          </p:cNvSpPr>
          <p:nvPr/>
        </p:nvSpPr>
        <p:spPr bwMode="auto">
          <a:xfrm>
            <a:off x="5289030" y="2144949"/>
            <a:ext cx="186001" cy="322143"/>
          </a:xfrm>
          <a:custGeom>
            <a:avLst/>
            <a:gdLst>
              <a:gd name="T0" fmla="*/ 62 w 107"/>
              <a:gd name="T1" fmla="*/ 175 h 187"/>
              <a:gd name="T2" fmla="*/ 62 w 107"/>
              <a:gd name="T3" fmla="*/ 98 h 187"/>
              <a:gd name="T4" fmla="*/ 107 w 107"/>
              <a:gd name="T5" fmla="*/ 36 h 187"/>
              <a:gd name="T6" fmla="*/ 98 w 107"/>
              <a:gd name="T7" fmla="*/ 2 h 187"/>
              <a:gd name="T8" fmla="*/ 97 w 107"/>
              <a:gd name="T9" fmla="*/ 0 h 187"/>
              <a:gd name="T10" fmla="*/ 10 w 107"/>
              <a:gd name="T11" fmla="*/ 0 h 187"/>
              <a:gd name="T12" fmla="*/ 9 w 107"/>
              <a:gd name="T13" fmla="*/ 2 h 187"/>
              <a:gd name="T14" fmla="*/ 0 w 107"/>
              <a:gd name="T15" fmla="*/ 36 h 187"/>
              <a:gd name="T16" fmla="*/ 45 w 107"/>
              <a:gd name="T17" fmla="*/ 98 h 187"/>
              <a:gd name="T18" fmla="*/ 45 w 107"/>
              <a:gd name="T19" fmla="*/ 175 h 187"/>
              <a:gd name="T20" fmla="*/ 19 w 107"/>
              <a:gd name="T21" fmla="*/ 181 h 187"/>
              <a:gd name="T22" fmla="*/ 54 w 107"/>
              <a:gd name="T23" fmla="*/ 187 h 187"/>
              <a:gd name="T24" fmla="*/ 89 w 107"/>
              <a:gd name="T25" fmla="*/ 181 h 187"/>
              <a:gd name="T26" fmla="*/ 62 w 107"/>
              <a:gd name="T27" fmla="*/ 175 h 187"/>
              <a:gd name="T28" fmla="*/ 6 w 107"/>
              <a:gd name="T29" fmla="*/ 36 h 187"/>
              <a:gd name="T30" fmla="*/ 13 w 107"/>
              <a:gd name="T31" fmla="*/ 6 h 187"/>
              <a:gd name="T32" fmla="*/ 93 w 107"/>
              <a:gd name="T33" fmla="*/ 6 h 187"/>
              <a:gd name="T34" fmla="*/ 100 w 107"/>
              <a:gd name="T35" fmla="*/ 36 h 187"/>
              <a:gd name="T36" fmla="*/ 53 w 107"/>
              <a:gd name="T37" fmla="*/ 92 h 187"/>
              <a:gd name="T38" fmla="*/ 6 w 107"/>
              <a:gd name="T39" fmla="*/ 36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7" h="187">
                <a:moveTo>
                  <a:pt x="62" y="175"/>
                </a:moveTo>
                <a:cubicBezTo>
                  <a:pt x="62" y="98"/>
                  <a:pt x="62" y="98"/>
                  <a:pt x="62" y="98"/>
                </a:cubicBezTo>
                <a:cubicBezTo>
                  <a:pt x="87" y="93"/>
                  <a:pt x="107" y="67"/>
                  <a:pt x="107" y="36"/>
                </a:cubicBezTo>
                <a:cubicBezTo>
                  <a:pt x="107" y="24"/>
                  <a:pt x="104" y="12"/>
                  <a:pt x="98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2"/>
                  <a:pt x="9" y="2"/>
                  <a:pt x="9" y="2"/>
                </a:cubicBezTo>
                <a:cubicBezTo>
                  <a:pt x="3" y="12"/>
                  <a:pt x="0" y="24"/>
                  <a:pt x="0" y="36"/>
                </a:cubicBezTo>
                <a:cubicBezTo>
                  <a:pt x="0" y="67"/>
                  <a:pt x="20" y="93"/>
                  <a:pt x="45" y="98"/>
                </a:cubicBezTo>
                <a:cubicBezTo>
                  <a:pt x="45" y="175"/>
                  <a:pt x="45" y="175"/>
                  <a:pt x="45" y="175"/>
                </a:cubicBezTo>
                <a:cubicBezTo>
                  <a:pt x="30" y="176"/>
                  <a:pt x="19" y="178"/>
                  <a:pt x="19" y="181"/>
                </a:cubicBezTo>
                <a:cubicBezTo>
                  <a:pt x="19" y="184"/>
                  <a:pt x="34" y="187"/>
                  <a:pt x="54" y="187"/>
                </a:cubicBezTo>
                <a:cubicBezTo>
                  <a:pt x="73" y="187"/>
                  <a:pt x="89" y="184"/>
                  <a:pt x="89" y="181"/>
                </a:cubicBezTo>
                <a:cubicBezTo>
                  <a:pt x="89" y="178"/>
                  <a:pt x="77" y="176"/>
                  <a:pt x="62" y="175"/>
                </a:cubicBezTo>
                <a:close/>
                <a:moveTo>
                  <a:pt x="6" y="36"/>
                </a:moveTo>
                <a:cubicBezTo>
                  <a:pt x="6" y="26"/>
                  <a:pt x="9" y="15"/>
                  <a:pt x="13" y="6"/>
                </a:cubicBezTo>
                <a:cubicBezTo>
                  <a:pt x="93" y="6"/>
                  <a:pt x="93" y="6"/>
                  <a:pt x="93" y="6"/>
                </a:cubicBezTo>
                <a:cubicBezTo>
                  <a:pt x="98" y="15"/>
                  <a:pt x="100" y="26"/>
                  <a:pt x="100" y="36"/>
                </a:cubicBezTo>
                <a:cubicBezTo>
                  <a:pt x="100" y="67"/>
                  <a:pt x="79" y="92"/>
                  <a:pt x="53" y="92"/>
                </a:cubicBezTo>
                <a:cubicBezTo>
                  <a:pt x="27" y="92"/>
                  <a:pt x="6" y="67"/>
                  <a:pt x="6" y="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920" name="Group 1919"/>
          <p:cNvGrpSpPr/>
          <p:nvPr/>
        </p:nvGrpSpPr>
        <p:grpSpPr>
          <a:xfrm>
            <a:off x="1992054" y="3218466"/>
            <a:ext cx="345710" cy="313225"/>
            <a:chOff x="3313113" y="4203701"/>
            <a:chExt cx="236538" cy="214312"/>
          </a:xfrm>
          <a:solidFill>
            <a:schemeClr val="accent1"/>
          </a:solidFill>
        </p:grpSpPr>
        <p:sp>
          <p:nvSpPr>
            <p:cNvPr id="1477" name="Freeform 589"/>
            <p:cNvSpPr/>
            <p:nvPr/>
          </p:nvSpPr>
          <p:spPr bwMode="auto">
            <a:xfrm>
              <a:off x="3341688" y="4335463"/>
              <a:ext cx="207963" cy="74613"/>
            </a:xfrm>
            <a:custGeom>
              <a:avLst/>
              <a:gdLst>
                <a:gd name="T0" fmla="*/ 146 w 146"/>
                <a:gd name="T1" fmla="*/ 0 h 52"/>
                <a:gd name="T2" fmla="*/ 73 w 146"/>
                <a:gd name="T3" fmla="*/ 52 h 52"/>
                <a:gd name="T4" fmla="*/ 0 w 146"/>
                <a:gd name="T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2">
                  <a:moveTo>
                    <a:pt x="146" y="0"/>
                  </a:moveTo>
                  <a:cubicBezTo>
                    <a:pt x="146" y="29"/>
                    <a:pt x="113" y="52"/>
                    <a:pt x="73" y="52"/>
                  </a:cubicBezTo>
                  <a:cubicBezTo>
                    <a:pt x="33" y="52"/>
                    <a:pt x="0" y="29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78" name="Rectangle 590"/>
            <p:cNvSpPr>
              <a:spLocks noChangeArrowheads="1"/>
            </p:cNvSpPr>
            <p:nvPr/>
          </p:nvSpPr>
          <p:spPr bwMode="auto">
            <a:xfrm>
              <a:off x="3341688" y="4305301"/>
              <a:ext cx="207963" cy="269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79" name="Rectangle 591"/>
            <p:cNvSpPr>
              <a:spLocks noChangeArrowheads="1"/>
            </p:cNvSpPr>
            <p:nvPr/>
          </p:nvSpPr>
          <p:spPr bwMode="auto">
            <a:xfrm>
              <a:off x="3419476" y="4408488"/>
              <a:ext cx="53975" cy="9525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80" name="Freeform 592"/>
            <p:cNvSpPr/>
            <p:nvPr/>
          </p:nvSpPr>
          <p:spPr bwMode="auto">
            <a:xfrm>
              <a:off x="3348038" y="4203701"/>
              <a:ext cx="71438" cy="128588"/>
            </a:xfrm>
            <a:custGeom>
              <a:avLst/>
              <a:gdLst>
                <a:gd name="T0" fmla="*/ 45 w 45"/>
                <a:gd name="T1" fmla="*/ 79 h 81"/>
                <a:gd name="T2" fmla="*/ 4 w 45"/>
                <a:gd name="T3" fmla="*/ 0 h 81"/>
                <a:gd name="T4" fmla="*/ 0 w 45"/>
                <a:gd name="T5" fmla="*/ 2 h 81"/>
                <a:gd name="T6" fmla="*/ 41 w 45"/>
                <a:gd name="T7" fmla="*/ 81 h 81"/>
                <a:gd name="T8" fmla="*/ 45 w 45"/>
                <a:gd name="T9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1">
                  <a:moveTo>
                    <a:pt x="45" y="79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41" y="81"/>
                  </a:lnTo>
                  <a:lnTo>
                    <a:pt x="45" y="7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81" name="Freeform 593"/>
            <p:cNvSpPr/>
            <p:nvPr/>
          </p:nvSpPr>
          <p:spPr bwMode="auto">
            <a:xfrm>
              <a:off x="3313113" y="4214813"/>
              <a:ext cx="100013" cy="107950"/>
            </a:xfrm>
            <a:custGeom>
              <a:avLst/>
              <a:gdLst>
                <a:gd name="T0" fmla="*/ 63 w 63"/>
                <a:gd name="T1" fmla="*/ 65 h 68"/>
                <a:gd name="T2" fmla="*/ 4 w 63"/>
                <a:gd name="T3" fmla="*/ 0 h 68"/>
                <a:gd name="T4" fmla="*/ 0 w 63"/>
                <a:gd name="T5" fmla="*/ 2 h 68"/>
                <a:gd name="T6" fmla="*/ 60 w 63"/>
                <a:gd name="T7" fmla="*/ 68 h 68"/>
                <a:gd name="T8" fmla="*/ 63 w 63"/>
                <a:gd name="T9" fmla="*/ 6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8">
                  <a:moveTo>
                    <a:pt x="63" y="65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60" y="68"/>
                  </a:lnTo>
                  <a:lnTo>
                    <a:pt x="63" y="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82" name="Freeform 594"/>
            <p:cNvSpPr>
              <a:spLocks noEditPoints="1"/>
            </p:cNvSpPr>
            <p:nvPr/>
          </p:nvSpPr>
          <p:spPr bwMode="auto">
            <a:xfrm>
              <a:off x="3416301" y="4270376"/>
              <a:ext cx="93663" cy="58738"/>
            </a:xfrm>
            <a:custGeom>
              <a:avLst/>
              <a:gdLst>
                <a:gd name="T0" fmla="*/ 18 w 66"/>
                <a:gd name="T1" fmla="*/ 42 h 42"/>
                <a:gd name="T2" fmla="*/ 3 w 66"/>
                <a:gd name="T3" fmla="*/ 39 h 42"/>
                <a:gd name="T4" fmla="*/ 10 w 66"/>
                <a:gd name="T5" fmla="*/ 34 h 42"/>
                <a:gd name="T6" fmla="*/ 10 w 66"/>
                <a:gd name="T7" fmla="*/ 27 h 42"/>
                <a:gd name="T8" fmla="*/ 2 w 66"/>
                <a:gd name="T9" fmla="*/ 12 h 42"/>
                <a:gd name="T10" fmla="*/ 15 w 66"/>
                <a:gd name="T11" fmla="*/ 8 h 42"/>
                <a:gd name="T12" fmla="*/ 14 w 66"/>
                <a:gd name="T13" fmla="*/ 26 h 42"/>
                <a:gd name="T14" fmla="*/ 15 w 66"/>
                <a:gd name="T15" fmla="*/ 34 h 42"/>
                <a:gd name="T16" fmla="*/ 26 w 66"/>
                <a:gd name="T17" fmla="*/ 29 h 42"/>
                <a:gd name="T18" fmla="*/ 23 w 66"/>
                <a:gd name="T19" fmla="*/ 24 h 42"/>
                <a:gd name="T20" fmla="*/ 16 w 66"/>
                <a:gd name="T21" fmla="*/ 35 h 42"/>
                <a:gd name="T22" fmla="*/ 20 w 66"/>
                <a:gd name="T23" fmla="*/ 16 h 42"/>
                <a:gd name="T24" fmla="*/ 41 w 66"/>
                <a:gd name="T25" fmla="*/ 10 h 42"/>
                <a:gd name="T26" fmla="*/ 63 w 66"/>
                <a:gd name="T27" fmla="*/ 2 h 42"/>
                <a:gd name="T28" fmla="*/ 51 w 66"/>
                <a:gd name="T29" fmla="*/ 25 h 42"/>
                <a:gd name="T30" fmla="*/ 43 w 66"/>
                <a:gd name="T31" fmla="*/ 19 h 42"/>
                <a:gd name="T32" fmla="*/ 38 w 66"/>
                <a:gd name="T33" fmla="*/ 19 h 42"/>
                <a:gd name="T34" fmla="*/ 43 w 66"/>
                <a:gd name="T35" fmla="*/ 37 h 42"/>
                <a:gd name="T36" fmla="*/ 18 w 66"/>
                <a:gd name="T37" fmla="*/ 42 h 42"/>
                <a:gd name="T38" fmla="*/ 43 w 66"/>
                <a:gd name="T39" fmla="*/ 33 h 42"/>
                <a:gd name="T40" fmla="*/ 35 w 66"/>
                <a:gd name="T41" fmla="*/ 22 h 42"/>
                <a:gd name="T42" fmla="*/ 25 w 66"/>
                <a:gd name="T43" fmla="*/ 22 h 42"/>
                <a:gd name="T44" fmla="*/ 31 w 66"/>
                <a:gd name="T45" fmla="*/ 21 h 42"/>
                <a:gd name="T46" fmla="*/ 25 w 66"/>
                <a:gd name="T47" fmla="*/ 22 h 42"/>
                <a:gd name="T48" fmla="*/ 4 w 66"/>
                <a:gd name="T49" fmla="*/ 5 h 42"/>
                <a:gd name="T50" fmla="*/ 5 w 66"/>
                <a:gd name="T51" fmla="*/ 10 h 42"/>
                <a:gd name="T52" fmla="*/ 14 w 66"/>
                <a:gd name="T53" fmla="*/ 19 h 42"/>
                <a:gd name="T54" fmla="*/ 5 w 66"/>
                <a:gd name="T55" fmla="*/ 5 h 42"/>
                <a:gd name="T56" fmla="*/ 46 w 66"/>
                <a:gd name="T57" fmla="*/ 17 h 42"/>
                <a:gd name="T58" fmla="*/ 53 w 66"/>
                <a:gd name="T59" fmla="*/ 18 h 42"/>
                <a:gd name="T60" fmla="*/ 49 w 66"/>
                <a:gd name="T61" fmla="*/ 9 h 42"/>
                <a:gd name="T62" fmla="*/ 31 w 66"/>
                <a:gd name="T63" fmla="*/ 9 h 42"/>
                <a:gd name="T64" fmla="*/ 24 w 66"/>
                <a:gd name="T65" fmla="*/ 16 h 42"/>
                <a:gd name="T66" fmla="*/ 34 w 66"/>
                <a:gd name="T67" fmla="*/ 17 h 42"/>
                <a:gd name="T68" fmla="*/ 31 w 66"/>
                <a:gd name="T69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6" h="42">
                  <a:moveTo>
                    <a:pt x="18" y="42"/>
                  </a:moveTo>
                  <a:cubicBezTo>
                    <a:pt x="18" y="42"/>
                    <a:pt x="18" y="42"/>
                    <a:pt x="18" y="42"/>
                  </a:cubicBezTo>
                  <a:cubicBezTo>
                    <a:pt x="15" y="41"/>
                    <a:pt x="14" y="39"/>
                    <a:pt x="12" y="37"/>
                  </a:cubicBezTo>
                  <a:cubicBezTo>
                    <a:pt x="11" y="39"/>
                    <a:pt x="7" y="39"/>
                    <a:pt x="3" y="39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6" y="36"/>
                    <a:pt x="9" y="36"/>
                    <a:pt x="10" y="34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0" y="30"/>
                    <a:pt x="10" y="28"/>
                    <a:pt x="10" y="27"/>
                  </a:cubicBezTo>
                  <a:cubicBezTo>
                    <a:pt x="9" y="24"/>
                    <a:pt x="7" y="19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9"/>
                    <a:pt x="0" y="4"/>
                    <a:pt x="2" y="2"/>
                  </a:cubicBezTo>
                  <a:cubicBezTo>
                    <a:pt x="5" y="0"/>
                    <a:pt x="9" y="2"/>
                    <a:pt x="15" y="8"/>
                  </a:cubicBezTo>
                  <a:cubicBezTo>
                    <a:pt x="21" y="16"/>
                    <a:pt x="19" y="19"/>
                    <a:pt x="16" y="22"/>
                  </a:cubicBezTo>
                  <a:cubicBezTo>
                    <a:pt x="15" y="23"/>
                    <a:pt x="14" y="24"/>
                    <a:pt x="14" y="26"/>
                  </a:cubicBezTo>
                  <a:cubicBezTo>
                    <a:pt x="14" y="28"/>
                    <a:pt x="15" y="31"/>
                    <a:pt x="15" y="32"/>
                  </a:cubicBezTo>
                  <a:cubicBezTo>
                    <a:pt x="15" y="33"/>
                    <a:pt x="15" y="34"/>
                    <a:pt x="15" y="34"/>
                  </a:cubicBezTo>
                  <a:cubicBezTo>
                    <a:pt x="17" y="38"/>
                    <a:pt x="18" y="38"/>
                    <a:pt x="18" y="38"/>
                  </a:cubicBezTo>
                  <a:cubicBezTo>
                    <a:pt x="20" y="38"/>
                    <a:pt x="23" y="33"/>
                    <a:pt x="26" y="29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5" y="27"/>
                    <a:pt x="24" y="26"/>
                    <a:pt x="23" y="24"/>
                  </a:cubicBezTo>
                  <a:cubicBezTo>
                    <a:pt x="20" y="29"/>
                    <a:pt x="20" y="35"/>
                    <a:pt x="20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4"/>
                    <a:pt x="17" y="26"/>
                    <a:pt x="21" y="21"/>
                  </a:cubicBezTo>
                  <a:cubicBezTo>
                    <a:pt x="20" y="19"/>
                    <a:pt x="20" y="18"/>
                    <a:pt x="20" y="16"/>
                  </a:cubicBezTo>
                  <a:cubicBezTo>
                    <a:pt x="19" y="11"/>
                    <a:pt x="23" y="7"/>
                    <a:pt x="28" y="6"/>
                  </a:cubicBezTo>
                  <a:cubicBezTo>
                    <a:pt x="34" y="5"/>
                    <a:pt x="38" y="7"/>
                    <a:pt x="41" y="10"/>
                  </a:cubicBezTo>
                  <a:cubicBezTo>
                    <a:pt x="43" y="9"/>
                    <a:pt x="45" y="7"/>
                    <a:pt x="47" y="6"/>
                  </a:cubicBezTo>
                  <a:cubicBezTo>
                    <a:pt x="57" y="1"/>
                    <a:pt x="61" y="0"/>
                    <a:pt x="63" y="2"/>
                  </a:cubicBezTo>
                  <a:cubicBezTo>
                    <a:pt x="66" y="4"/>
                    <a:pt x="63" y="9"/>
                    <a:pt x="56" y="20"/>
                  </a:cubicBezTo>
                  <a:cubicBezTo>
                    <a:pt x="55" y="22"/>
                    <a:pt x="53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48" y="25"/>
                    <a:pt x="46" y="22"/>
                    <a:pt x="43" y="19"/>
                  </a:cubicBezTo>
                  <a:cubicBezTo>
                    <a:pt x="42" y="18"/>
                    <a:pt x="42" y="16"/>
                    <a:pt x="41" y="15"/>
                  </a:cubicBezTo>
                  <a:cubicBezTo>
                    <a:pt x="40" y="16"/>
                    <a:pt x="39" y="18"/>
                    <a:pt x="38" y="19"/>
                  </a:cubicBezTo>
                  <a:cubicBezTo>
                    <a:pt x="45" y="22"/>
                    <a:pt x="54" y="27"/>
                    <a:pt x="53" y="32"/>
                  </a:cubicBezTo>
                  <a:cubicBezTo>
                    <a:pt x="53" y="37"/>
                    <a:pt x="46" y="37"/>
                    <a:pt x="43" y="37"/>
                  </a:cubicBezTo>
                  <a:cubicBezTo>
                    <a:pt x="38" y="37"/>
                    <a:pt x="33" y="34"/>
                    <a:pt x="29" y="31"/>
                  </a:cubicBezTo>
                  <a:cubicBezTo>
                    <a:pt x="24" y="37"/>
                    <a:pt x="22" y="42"/>
                    <a:pt x="18" y="42"/>
                  </a:cubicBezTo>
                  <a:close/>
                  <a:moveTo>
                    <a:pt x="31" y="28"/>
                  </a:moveTo>
                  <a:cubicBezTo>
                    <a:pt x="34" y="31"/>
                    <a:pt x="39" y="33"/>
                    <a:pt x="43" y="33"/>
                  </a:cubicBezTo>
                  <a:cubicBezTo>
                    <a:pt x="48" y="33"/>
                    <a:pt x="50" y="32"/>
                    <a:pt x="50" y="32"/>
                  </a:cubicBezTo>
                  <a:cubicBezTo>
                    <a:pt x="50" y="30"/>
                    <a:pt x="45" y="25"/>
                    <a:pt x="35" y="22"/>
                  </a:cubicBezTo>
                  <a:cubicBezTo>
                    <a:pt x="34" y="24"/>
                    <a:pt x="32" y="26"/>
                    <a:pt x="31" y="28"/>
                  </a:cubicBezTo>
                  <a:close/>
                  <a:moveTo>
                    <a:pt x="25" y="22"/>
                  </a:moveTo>
                  <a:cubicBezTo>
                    <a:pt x="26" y="23"/>
                    <a:pt x="27" y="24"/>
                    <a:pt x="28" y="25"/>
                  </a:cubicBezTo>
                  <a:cubicBezTo>
                    <a:pt x="29" y="24"/>
                    <a:pt x="30" y="22"/>
                    <a:pt x="31" y="21"/>
                  </a:cubicBezTo>
                  <a:cubicBezTo>
                    <a:pt x="29" y="20"/>
                    <a:pt x="27" y="20"/>
                    <a:pt x="26" y="21"/>
                  </a:cubicBezTo>
                  <a:lnTo>
                    <a:pt x="25" y="22"/>
                  </a:lnTo>
                  <a:close/>
                  <a:moveTo>
                    <a:pt x="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8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8" y="14"/>
                    <a:pt x="10" y="18"/>
                    <a:pt x="12" y="22"/>
                  </a:cubicBezTo>
                  <a:cubicBezTo>
                    <a:pt x="12" y="21"/>
                    <a:pt x="13" y="20"/>
                    <a:pt x="14" y="19"/>
                  </a:cubicBezTo>
                  <a:cubicBezTo>
                    <a:pt x="16" y="17"/>
                    <a:pt x="17" y="16"/>
                    <a:pt x="12" y="11"/>
                  </a:cubicBezTo>
                  <a:cubicBezTo>
                    <a:pt x="8" y="6"/>
                    <a:pt x="6" y="5"/>
                    <a:pt x="5" y="5"/>
                  </a:cubicBezTo>
                  <a:close/>
                  <a:moveTo>
                    <a:pt x="43" y="13"/>
                  </a:moveTo>
                  <a:cubicBezTo>
                    <a:pt x="44" y="14"/>
                    <a:pt x="45" y="15"/>
                    <a:pt x="46" y="17"/>
                  </a:cubicBezTo>
                  <a:cubicBezTo>
                    <a:pt x="48" y="19"/>
                    <a:pt x="50" y="21"/>
                    <a:pt x="51" y="21"/>
                  </a:cubicBezTo>
                  <a:cubicBezTo>
                    <a:pt x="51" y="21"/>
                    <a:pt x="52" y="21"/>
                    <a:pt x="53" y="18"/>
                  </a:cubicBezTo>
                  <a:cubicBezTo>
                    <a:pt x="56" y="13"/>
                    <a:pt x="61" y="6"/>
                    <a:pt x="60" y="4"/>
                  </a:cubicBezTo>
                  <a:cubicBezTo>
                    <a:pt x="60" y="4"/>
                    <a:pt x="58" y="4"/>
                    <a:pt x="49" y="9"/>
                  </a:cubicBezTo>
                  <a:cubicBezTo>
                    <a:pt x="47" y="10"/>
                    <a:pt x="45" y="12"/>
                    <a:pt x="43" y="13"/>
                  </a:cubicBezTo>
                  <a:close/>
                  <a:moveTo>
                    <a:pt x="31" y="9"/>
                  </a:moveTo>
                  <a:cubicBezTo>
                    <a:pt x="30" y="9"/>
                    <a:pt x="30" y="9"/>
                    <a:pt x="29" y="10"/>
                  </a:cubicBezTo>
                  <a:cubicBezTo>
                    <a:pt x="25" y="10"/>
                    <a:pt x="23" y="12"/>
                    <a:pt x="24" y="16"/>
                  </a:cubicBezTo>
                  <a:cubicBezTo>
                    <a:pt x="24" y="17"/>
                    <a:pt x="24" y="17"/>
                    <a:pt x="24" y="18"/>
                  </a:cubicBezTo>
                  <a:cubicBezTo>
                    <a:pt x="27" y="16"/>
                    <a:pt x="30" y="16"/>
                    <a:pt x="34" y="17"/>
                  </a:cubicBezTo>
                  <a:cubicBezTo>
                    <a:pt x="35" y="16"/>
                    <a:pt x="37" y="14"/>
                    <a:pt x="38" y="13"/>
                  </a:cubicBezTo>
                  <a:cubicBezTo>
                    <a:pt x="36" y="11"/>
                    <a:pt x="34" y="9"/>
                    <a:pt x="3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16" name="Group 1915"/>
          <p:cNvGrpSpPr/>
          <p:nvPr/>
        </p:nvGrpSpPr>
        <p:grpSpPr>
          <a:xfrm>
            <a:off x="899592" y="3813888"/>
            <a:ext cx="324828" cy="220417"/>
            <a:chOff x="4819651" y="4275138"/>
            <a:chExt cx="244475" cy="150813"/>
          </a:xfrm>
        </p:grpSpPr>
        <p:sp>
          <p:nvSpPr>
            <p:cNvPr id="1492" name="Freeform 604"/>
            <p:cNvSpPr/>
            <p:nvPr/>
          </p:nvSpPr>
          <p:spPr bwMode="auto">
            <a:xfrm>
              <a:off x="4826001" y="4402138"/>
              <a:ext cx="230188" cy="23813"/>
            </a:xfrm>
            <a:custGeom>
              <a:avLst/>
              <a:gdLst>
                <a:gd name="T0" fmla="*/ 155 w 161"/>
                <a:gd name="T1" fmla="*/ 16 h 16"/>
                <a:gd name="T2" fmla="*/ 8 w 161"/>
                <a:gd name="T3" fmla="*/ 16 h 16"/>
                <a:gd name="T4" fmla="*/ 3 w 161"/>
                <a:gd name="T5" fmla="*/ 0 h 16"/>
                <a:gd name="T6" fmla="*/ 160 w 161"/>
                <a:gd name="T7" fmla="*/ 0 h 16"/>
                <a:gd name="T8" fmla="*/ 155 w 161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6">
                  <a:moveTo>
                    <a:pt x="155" y="16"/>
                  </a:moveTo>
                  <a:cubicBezTo>
                    <a:pt x="149" y="16"/>
                    <a:pt x="16" y="16"/>
                    <a:pt x="8" y="16"/>
                  </a:cubicBezTo>
                  <a:cubicBezTo>
                    <a:pt x="0" y="16"/>
                    <a:pt x="3" y="0"/>
                    <a:pt x="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0" y="0"/>
                    <a:pt x="161" y="16"/>
                    <a:pt x="155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93" name="Rectangle 605"/>
            <p:cNvSpPr>
              <a:spLocks noChangeArrowheads="1"/>
            </p:cNvSpPr>
            <p:nvPr/>
          </p:nvSpPr>
          <p:spPr bwMode="auto">
            <a:xfrm>
              <a:off x="4826001" y="4357688"/>
              <a:ext cx="231775" cy="158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94" name="Freeform 606"/>
            <p:cNvSpPr/>
            <p:nvPr/>
          </p:nvSpPr>
          <p:spPr bwMode="auto">
            <a:xfrm>
              <a:off x="4933951" y="4378326"/>
              <a:ext cx="26988" cy="7938"/>
            </a:xfrm>
            <a:custGeom>
              <a:avLst/>
              <a:gdLst>
                <a:gd name="T0" fmla="*/ 2 w 19"/>
                <a:gd name="T1" fmla="*/ 4 h 5"/>
                <a:gd name="T2" fmla="*/ 5 w 19"/>
                <a:gd name="T3" fmla="*/ 5 h 5"/>
                <a:gd name="T4" fmla="*/ 10 w 19"/>
                <a:gd name="T5" fmla="*/ 4 h 5"/>
                <a:gd name="T6" fmla="*/ 19 w 19"/>
                <a:gd name="T7" fmla="*/ 0 h 5"/>
                <a:gd name="T8" fmla="*/ 0 w 19"/>
                <a:gd name="T9" fmla="*/ 0 h 5"/>
                <a:gd name="T10" fmla="*/ 2 w 19"/>
                <a:gd name="T11" fmla="*/ 3 h 5"/>
                <a:gd name="T12" fmla="*/ 2 w 19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5">
                  <a:moveTo>
                    <a:pt x="2" y="4"/>
                  </a:moveTo>
                  <a:cubicBezTo>
                    <a:pt x="4" y="4"/>
                    <a:pt x="5" y="4"/>
                    <a:pt x="5" y="5"/>
                  </a:cubicBezTo>
                  <a:cubicBezTo>
                    <a:pt x="6" y="5"/>
                    <a:pt x="7" y="4"/>
                    <a:pt x="10" y="4"/>
                  </a:cubicBezTo>
                  <a:cubicBezTo>
                    <a:pt x="15" y="3"/>
                    <a:pt x="17" y="1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4" name="Freeform 608"/>
            <p:cNvSpPr/>
            <p:nvPr/>
          </p:nvSpPr>
          <p:spPr bwMode="auto">
            <a:xfrm>
              <a:off x="4908551" y="4378326"/>
              <a:ext cx="9525" cy="3175"/>
            </a:xfrm>
            <a:custGeom>
              <a:avLst/>
              <a:gdLst>
                <a:gd name="T0" fmla="*/ 7 w 7"/>
                <a:gd name="T1" fmla="*/ 0 h 2"/>
                <a:gd name="T2" fmla="*/ 0 w 7"/>
                <a:gd name="T3" fmla="*/ 0 h 2"/>
                <a:gd name="T4" fmla="*/ 4 w 7"/>
                <a:gd name="T5" fmla="*/ 2 h 2"/>
                <a:gd name="T6" fmla="*/ 7 w 7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ubicBezTo>
                    <a:pt x="5" y="2"/>
                    <a:pt x="6" y="1"/>
                    <a:pt x="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5" name="Freeform 609"/>
            <p:cNvSpPr/>
            <p:nvPr/>
          </p:nvSpPr>
          <p:spPr bwMode="auto">
            <a:xfrm>
              <a:off x="5006976" y="4378326"/>
              <a:ext cx="9525" cy="1588"/>
            </a:xfrm>
            <a:custGeom>
              <a:avLst/>
              <a:gdLst>
                <a:gd name="T0" fmla="*/ 6 w 6"/>
                <a:gd name="T1" fmla="*/ 0 h 1"/>
                <a:gd name="T2" fmla="*/ 0 w 6"/>
                <a:gd name="T3" fmla="*/ 0 h 1"/>
                <a:gd name="T4" fmla="*/ 4 w 6"/>
                <a:gd name="T5" fmla="*/ 1 h 1"/>
                <a:gd name="T6" fmla="*/ 6 w 6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lnTo>
                    <a:pt x="0" y="0"/>
                  </a:lnTo>
                  <a:lnTo>
                    <a:pt x="4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6" name="Freeform 610"/>
            <p:cNvSpPr/>
            <p:nvPr/>
          </p:nvSpPr>
          <p:spPr bwMode="auto">
            <a:xfrm>
              <a:off x="4835526" y="4378326"/>
              <a:ext cx="39688" cy="12700"/>
            </a:xfrm>
            <a:custGeom>
              <a:avLst/>
              <a:gdLst>
                <a:gd name="T0" fmla="*/ 14 w 28"/>
                <a:gd name="T1" fmla="*/ 7 h 9"/>
                <a:gd name="T2" fmla="*/ 26 w 28"/>
                <a:gd name="T3" fmla="*/ 1 h 9"/>
                <a:gd name="T4" fmla="*/ 28 w 28"/>
                <a:gd name="T5" fmla="*/ 0 h 9"/>
                <a:gd name="T6" fmla="*/ 0 w 28"/>
                <a:gd name="T7" fmla="*/ 0 h 9"/>
                <a:gd name="T8" fmla="*/ 14 w 28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9">
                  <a:moveTo>
                    <a:pt x="14" y="7"/>
                  </a:moveTo>
                  <a:cubicBezTo>
                    <a:pt x="18" y="5"/>
                    <a:pt x="22" y="3"/>
                    <a:pt x="26" y="1"/>
                  </a:cubicBezTo>
                  <a:cubicBezTo>
                    <a:pt x="26" y="1"/>
                    <a:pt x="27" y="1"/>
                    <a:pt x="2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7" y="9"/>
                    <a:pt x="14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7" name="Freeform 611"/>
            <p:cNvSpPr/>
            <p:nvPr/>
          </p:nvSpPr>
          <p:spPr bwMode="auto">
            <a:xfrm>
              <a:off x="4819651" y="4378326"/>
              <a:ext cx="30163" cy="17463"/>
            </a:xfrm>
            <a:custGeom>
              <a:avLst/>
              <a:gdLst>
                <a:gd name="T0" fmla="*/ 7 w 22"/>
                <a:gd name="T1" fmla="*/ 1 h 12"/>
                <a:gd name="T2" fmla="*/ 9 w 22"/>
                <a:gd name="T3" fmla="*/ 0 h 12"/>
                <a:gd name="T4" fmla="*/ 0 w 22"/>
                <a:gd name="T5" fmla="*/ 0 h 12"/>
                <a:gd name="T6" fmla="*/ 0 w 22"/>
                <a:gd name="T7" fmla="*/ 12 h 12"/>
                <a:gd name="T8" fmla="*/ 22 w 22"/>
                <a:gd name="T9" fmla="*/ 12 h 12"/>
                <a:gd name="T10" fmla="*/ 7 w 22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2">
                  <a:moveTo>
                    <a:pt x="7" y="1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15" y="12"/>
                    <a:pt x="9" y="5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5" name="Freeform 612"/>
            <p:cNvSpPr/>
            <p:nvPr/>
          </p:nvSpPr>
          <p:spPr bwMode="auto">
            <a:xfrm>
              <a:off x="4851401" y="4378326"/>
              <a:ext cx="212725" cy="17463"/>
            </a:xfrm>
            <a:custGeom>
              <a:avLst/>
              <a:gdLst>
                <a:gd name="T0" fmla="*/ 149 w 149"/>
                <a:gd name="T1" fmla="*/ 0 h 12"/>
                <a:gd name="T2" fmla="*/ 131 w 149"/>
                <a:gd name="T3" fmla="*/ 0 h 12"/>
                <a:gd name="T4" fmla="*/ 139 w 149"/>
                <a:gd name="T5" fmla="*/ 4 h 12"/>
                <a:gd name="T6" fmla="*/ 136 w 149"/>
                <a:gd name="T7" fmla="*/ 8 h 12"/>
                <a:gd name="T8" fmla="*/ 123 w 149"/>
                <a:gd name="T9" fmla="*/ 1 h 12"/>
                <a:gd name="T10" fmla="*/ 113 w 149"/>
                <a:gd name="T11" fmla="*/ 7 h 12"/>
                <a:gd name="T12" fmla="*/ 101 w 149"/>
                <a:gd name="T13" fmla="*/ 3 h 12"/>
                <a:gd name="T14" fmla="*/ 85 w 149"/>
                <a:gd name="T15" fmla="*/ 3 h 12"/>
                <a:gd name="T16" fmla="*/ 80 w 149"/>
                <a:gd name="T17" fmla="*/ 4 h 12"/>
                <a:gd name="T18" fmla="*/ 69 w 149"/>
                <a:gd name="T19" fmla="*/ 9 h 12"/>
                <a:gd name="T20" fmla="*/ 59 w 149"/>
                <a:gd name="T21" fmla="*/ 9 h 12"/>
                <a:gd name="T22" fmla="*/ 59 w 149"/>
                <a:gd name="T23" fmla="*/ 8 h 12"/>
                <a:gd name="T24" fmla="*/ 55 w 149"/>
                <a:gd name="T25" fmla="*/ 5 h 12"/>
                <a:gd name="T26" fmla="*/ 53 w 149"/>
                <a:gd name="T27" fmla="*/ 2 h 12"/>
                <a:gd name="T28" fmla="*/ 52 w 149"/>
                <a:gd name="T29" fmla="*/ 3 h 12"/>
                <a:gd name="T30" fmla="*/ 43 w 149"/>
                <a:gd name="T31" fmla="*/ 7 h 12"/>
                <a:gd name="T32" fmla="*/ 37 w 149"/>
                <a:gd name="T33" fmla="*/ 4 h 12"/>
                <a:gd name="T34" fmla="*/ 31 w 149"/>
                <a:gd name="T35" fmla="*/ 1 h 12"/>
                <a:gd name="T36" fmla="*/ 17 w 149"/>
                <a:gd name="T37" fmla="*/ 6 h 12"/>
                <a:gd name="T38" fmla="*/ 5 w 149"/>
                <a:gd name="T39" fmla="*/ 11 h 12"/>
                <a:gd name="T40" fmla="*/ 0 w 149"/>
                <a:gd name="T41" fmla="*/ 12 h 12"/>
                <a:gd name="T42" fmla="*/ 149 w 149"/>
                <a:gd name="T43" fmla="*/ 12 h 12"/>
                <a:gd name="T44" fmla="*/ 149 w 149"/>
                <a:gd name="T4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9" h="12">
                  <a:moveTo>
                    <a:pt x="149" y="0"/>
                  </a:moveTo>
                  <a:cubicBezTo>
                    <a:pt x="131" y="0"/>
                    <a:pt x="131" y="0"/>
                    <a:pt x="131" y="0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2" y="3"/>
                    <a:pt x="81" y="3"/>
                    <a:pt x="80" y="4"/>
                  </a:cubicBezTo>
                  <a:cubicBezTo>
                    <a:pt x="78" y="5"/>
                    <a:pt x="75" y="7"/>
                    <a:pt x="69" y="9"/>
                  </a:cubicBezTo>
                  <a:cubicBezTo>
                    <a:pt x="62" y="10"/>
                    <a:pt x="60" y="10"/>
                    <a:pt x="59" y="9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57" y="8"/>
                    <a:pt x="56" y="6"/>
                    <a:pt x="55" y="5"/>
                  </a:cubicBezTo>
                  <a:cubicBezTo>
                    <a:pt x="55" y="4"/>
                    <a:pt x="54" y="3"/>
                    <a:pt x="53" y="2"/>
                  </a:cubicBezTo>
                  <a:cubicBezTo>
                    <a:pt x="53" y="2"/>
                    <a:pt x="52" y="3"/>
                    <a:pt x="52" y="3"/>
                  </a:cubicBezTo>
                  <a:cubicBezTo>
                    <a:pt x="50" y="5"/>
                    <a:pt x="47" y="7"/>
                    <a:pt x="43" y="7"/>
                  </a:cubicBezTo>
                  <a:cubicBezTo>
                    <a:pt x="40" y="6"/>
                    <a:pt x="38" y="5"/>
                    <a:pt x="37" y="4"/>
                  </a:cubicBezTo>
                  <a:cubicBezTo>
                    <a:pt x="36" y="3"/>
                    <a:pt x="35" y="2"/>
                    <a:pt x="31" y="1"/>
                  </a:cubicBezTo>
                  <a:cubicBezTo>
                    <a:pt x="27" y="0"/>
                    <a:pt x="22" y="3"/>
                    <a:pt x="17" y="6"/>
                  </a:cubicBezTo>
                  <a:cubicBezTo>
                    <a:pt x="13" y="8"/>
                    <a:pt x="9" y="10"/>
                    <a:pt x="5" y="11"/>
                  </a:cubicBezTo>
                  <a:cubicBezTo>
                    <a:pt x="3" y="12"/>
                    <a:pt x="2" y="12"/>
                    <a:pt x="0" y="12"/>
                  </a:cubicBezTo>
                  <a:cubicBezTo>
                    <a:pt x="149" y="12"/>
                    <a:pt x="149" y="12"/>
                    <a:pt x="149" y="12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6" name="Freeform 613"/>
            <p:cNvSpPr/>
            <p:nvPr/>
          </p:nvSpPr>
          <p:spPr bwMode="auto">
            <a:xfrm>
              <a:off x="4849813" y="4395788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7" name="Freeform 614"/>
            <p:cNvSpPr/>
            <p:nvPr/>
          </p:nvSpPr>
          <p:spPr bwMode="auto">
            <a:xfrm>
              <a:off x="4832351" y="4376738"/>
              <a:ext cx="3175" cy="1588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8" name="Freeform 615"/>
            <p:cNvSpPr/>
            <p:nvPr/>
          </p:nvSpPr>
          <p:spPr bwMode="auto">
            <a:xfrm>
              <a:off x="4829176" y="4275138"/>
              <a:ext cx="223838" cy="74613"/>
            </a:xfrm>
            <a:custGeom>
              <a:avLst/>
              <a:gdLst>
                <a:gd name="T0" fmla="*/ 0 w 157"/>
                <a:gd name="T1" fmla="*/ 52 h 52"/>
                <a:gd name="T2" fmla="*/ 74 w 157"/>
                <a:gd name="T3" fmla="*/ 0 h 52"/>
                <a:gd name="T4" fmla="*/ 89 w 157"/>
                <a:gd name="T5" fmla="*/ 0 h 52"/>
                <a:gd name="T6" fmla="*/ 157 w 157"/>
                <a:gd name="T7" fmla="*/ 52 h 52"/>
                <a:gd name="T8" fmla="*/ 0 w 157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52">
                  <a:moveTo>
                    <a:pt x="0" y="52"/>
                  </a:moveTo>
                  <a:cubicBezTo>
                    <a:pt x="13" y="23"/>
                    <a:pt x="40" y="0"/>
                    <a:pt x="74" y="0"/>
                  </a:cubicBezTo>
                  <a:cubicBezTo>
                    <a:pt x="76" y="0"/>
                    <a:pt x="87" y="0"/>
                    <a:pt x="89" y="0"/>
                  </a:cubicBezTo>
                  <a:cubicBezTo>
                    <a:pt x="122" y="2"/>
                    <a:pt x="145" y="23"/>
                    <a:pt x="157" y="52"/>
                  </a:cubicBezTo>
                  <a:lnTo>
                    <a:pt x="0" y="5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895" name="Group 1894"/>
          <p:cNvGrpSpPr/>
          <p:nvPr/>
        </p:nvGrpSpPr>
        <p:grpSpPr>
          <a:xfrm>
            <a:off x="6871577" y="2139702"/>
            <a:ext cx="209184" cy="289371"/>
            <a:chOff x="6305551" y="4211638"/>
            <a:chExt cx="190500" cy="263525"/>
          </a:xfrm>
          <a:solidFill>
            <a:schemeClr val="accent1"/>
          </a:solidFill>
        </p:grpSpPr>
        <p:sp>
          <p:nvSpPr>
            <p:cNvPr id="165" name="Freeform 622"/>
            <p:cNvSpPr/>
            <p:nvPr/>
          </p:nvSpPr>
          <p:spPr bwMode="auto">
            <a:xfrm>
              <a:off x="6384926" y="4313238"/>
              <a:ext cx="4763" cy="3175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0 w 4"/>
                <a:gd name="T5" fmla="*/ 1 h 3"/>
                <a:gd name="T6" fmla="*/ 4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"/>
                    <a:pt x="4" y="3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6" name="Freeform 623"/>
            <p:cNvSpPr/>
            <p:nvPr/>
          </p:nvSpPr>
          <p:spPr bwMode="auto">
            <a:xfrm>
              <a:off x="6429376" y="4403726"/>
              <a:ext cx="4763" cy="6350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4 w 4"/>
                <a:gd name="T5" fmla="*/ 2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4" y="4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0" name="Freeform 624"/>
            <p:cNvSpPr>
              <a:spLocks noEditPoints="1"/>
            </p:cNvSpPr>
            <p:nvPr/>
          </p:nvSpPr>
          <p:spPr bwMode="auto">
            <a:xfrm>
              <a:off x="6351588" y="4211638"/>
              <a:ext cx="144463" cy="263525"/>
            </a:xfrm>
            <a:custGeom>
              <a:avLst/>
              <a:gdLst>
                <a:gd name="T0" fmla="*/ 79 w 101"/>
                <a:gd name="T1" fmla="*/ 59 h 185"/>
                <a:gd name="T2" fmla="*/ 55 w 101"/>
                <a:gd name="T3" fmla="*/ 59 h 185"/>
                <a:gd name="T4" fmla="*/ 68 w 101"/>
                <a:gd name="T5" fmla="*/ 11 h 185"/>
                <a:gd name="T6" fmla="*/ 101 w 101"/>
                <a:gd name="T7" fmla="*/ 6 h 185"/>
                <a:gd name="T8" fmla="*/ 100 w 101"/>
                <a:gd name="T9" fmla="*/ 0 h 185"/>
                <a:gd name="T10" fmla="*/ 63 w 101"/>
                <a:gd name="T11" fmla="*/ 5 h 185"/>
                <a:gd name="T12" fmla="*/ 48 w 101"/>
                <a:gd name="T13" fmla="*/ 59 h 185"/>
                <a:gd name="T14" fmla="*/ 6 w 101"/>
                <a:gd name="T15" fmla="*/ 59 h 185"/>
                <a:gd name="T16" fmla="*/ 6 w 101"/>
                <a:gd name="T17" fmla="*/ 37 h 185"/>
                <a:gd name="T18" fmla="*/ 0 w 101"/>
                <a:gd name="T19" fmla="*/ 37 h 185"/>
                <a:gd name="T20" fmla="*/ 0 w 101"/>
                <a:gd name="T21" fmla="*/ 185 h 185"/>
                <a:gd name="T22" fmla="*/ 85 w 101"/>
                <a:gd name="T23" fmla="*/ 185 h 185"/>
                <a:gd name="T24" fmla="*/ 85 w 101"/>
                <a:gd name="T25" fmla="*/ 37 h 185"/>
                <a:gd name="T26" fmla="*/ 79 w 101"/>
                <a:gd name="T27" fmla="*/ 37 h 185"/>
                <a:gd name="T28" fmla="*/ 79 w 101"/>
                <a:gd name="T29" fmla="*/ 59 h 185"/>
                <a:gd name="T30" fmla="*/ 25 w 101"/>
                <a:gd name="T31" fmla="*/ 65 h 185"/>
                <a:gd name="T32" fmla="*/ 33 w 101"/>
                <a:gd name="T33" fmla="*/ 72 h 185"/>
                <a:gd name="T34" fmla="*/ 25 w 101"/>
                <a:gd name="T35" fmla="*/ 80 h 185"/>
                <a:gd name="T36" fmla="*/ 17 w 101"/>
                <a:gd name="T37" fmla="*/ 72 h 185"/>
                <a:gd name="T38" fmla="*/ 25 w 101"/>
                <a:gd name="T39" fmla="*/ 65 h 185"/>
                <a:gd name="T40" fmla="*/ 56 w 101"/>
                <a:gd name="T41" fmla="*/ 145 h 185"/>
                <a:gd name="T42" fmla="*/ 48 w 101"/>
                <a:gd name="T43" fmla="*/ 137 h 185"/>
                <a:gd name="T44" fmla="*/ 56 w 101"/>
                <a:gd name="T45" fmla="*/ 129 h 185"/>
                <a:gd name="T46" fmla="*/ 64 w 101"/>
                <a:gd name="T47" fmla="*/ 137 h 185"/>
                <a:gd name="T48" fmla="*/ 56 w 101"/>
                <a:gd name="T49" fmla="*/ 145 h 185"/>
                <a:gd name="T50" fmla="*/ 73 w 101"/>
                <a:gd name="T51" fmla="*/ 116 h 185"/>
                <a:gd name="T52" fmla="*/ 67 w 101"/>
                <a:gd name="T53" fmla="*/ 110 h 185"/>
                <a:gd name="T54" fmla="*/ 73 w 101"/>
                <a:gd name="T55" fmla="*/ 104 h 185"/>
                <a:gd name="T56" fmla="*/ 79 w 101"/>
                <a:gd name="T57" fmla="*/ 110 h 185"/>
                <a:gd name="T58" fmla="*/ 73 w 101"/>
                <a:gd name="T59" fmla="*/ 11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85">
                  <a:moveTo>
                    <a:pt x="79" y="59"/>
                  </a:moveTo>
                  <a:cubicBezTo>
                    <a:pt x="55" y="59"/>
                    <a:pt x="55" y="59"/>
                    <a:pt x="55" y="59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85" y="185"/>
                    <a:pt x="85" y="185"/>
                    <a:pt x="85" y="185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79" y="37"/>
                    <a:pt x="79" y="37"/>
                    <a:pt x="79" y="37"/>
                  </a:cubicBezTo>
                  <a:lnTo>
                    <a:pt x="79" y="59"/>
                  </a:lnTo>
                  <a:close/>
                  <a:moveTo>
                    <a:pt x="25" y="65"/>
                  </a:moveTo>
                  <a:cubicBezTo>
                    <a:pt x="29" y="65"/>
                    <a:pt x="33" y="68"/>
                    <a:pt x="33" y="72"/>
                  </a:cubicBezTo>
                  <a:cubicBezTo>
                    <a:pt x="33" y="77"/>
                    <a:pt x="29" y="80"/>
                    <a:pt x="25" y="80"/>
                  </a:cubicBezTo>
                  <a:cubicBezTo>
                    <a:pt x="21" y="80"/>
                    <a:pt x="17" y="77"/>
                    <a:pt x="17" y="72"/>
                  </a:cubicBezTo>
                  <a:cubicBezTo>
                    <a:pt x="17" y="68"/>
                    <a:pt x="21" y="65"/>
                    <a:pt x="25" y="65"/>
                  </a:cubicBezTo>
                  <a:close/>
                  <a:moveTo>
                    <a:pt x="56" y="145"/>
                  </a:moveTo>
                  <a:cubicBezTo>
                    <a:pt x="52" y="145"/>
                    <a:pt x="48" y="141"/>
                    <a:pt x="48" y="137"/>
                  </a:cubicBezTo>
                  <a:cubicBezTo>
                    <a:pt x="48" y="133"/>
                    <a:pt x="52" y="129"/>
                    <a:pt x="56" y="129"/>
                  </a:cubicBezTo>
                  <a:cubicBezTo>
                    <a:pt x="60" y="129"/>
                    <a:pt x="64" y="133"/>
                    <a:pt x="64" y="137"/>
                  </a:cubicBezTo>
                  <a:cubicBezTo>
                    <a:pt x="64" y="141"/>
                    <a:pt x="60" y="145"/>
                    <a:pt x="56" y="145"/>
                  </a:cubicBezTo>
                  <a:close/>
                  <a:moveTo>
                    <a:pt x="73" y="116"/>
                  </a:moveTo>
                  <a:cubicBezTo>
                    <a:pt x="69" y="116"/>
                    <a:pt x="67" y="114"/>
                    <a:pt x="67" y="110"/>
                  </a:cubicBezTo>
                  <a:cubicBezTo>
                    <a:pt x="67" y="107"/>
                    <a:pt x="69" y="104"/>
                    <a:pt x="73" y="104"/>
                  </a:cubicBezTo>
                  <a:cubicBezTo>
                    <a:pt x="76" y="104"/>
                    <a:pt x="79" y="107"/>
                    <a:pt x="79" y="110"/>
                  </a:cubicBezTo>
                  <a:cubicBezTo>
                    <a:pt x="79" y="114"/>
                    <a:pt x="76" y="116"/>
                    <a:pt x="73" y="1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1" name="Freeform 625"/>
            <p:cNvSpPr/>
            <p:nvPr/>
          </p:nvSpPr>
          <p:spPr bwMode="auto">
            <a:xfrm>
              <a:off x="6305551" y="4211638"/>
              <a:ext cx="85725" cy="79375"/>
            </a:xfrm>
            <a:custGeom>
              <a:avLst/>
              <a:gdLst>
                <a:gd name="T0" fmla="*/ 10 w 60"/>
                <a:gd name="T1" fmla="*/ 24 h 56"/>
                <a:gd name="T2" fmla="*/ 36 w 60"/>
                <a:gd name="T3" fmla="*/ 10 h 56"/>
                <a:gd name="T4" fmla="*/ 50 w 60"/>
                <a:gd name="T5" fmla="*/ 36 h 56"/>
                <a:gd name="T6" fmla="*/ 56 w 60"/>
                <a:gd name="T7" fmla="*/ 38 h 56"/>
                <a:gd name="T8" fmla="*/ 38 w 60"/>
                <a:gd name="T9" fmla="*/ 4 h 56"/>
                <a:gd name="T10" fmla="*/ 4 w 60"/>
                <a:gd name="T11" fmla="*/ 22 h 56"/>
                <a:gd name="T12" fmla="*/ 22 w 60"/>
                <a:gd name="T13" fmla="*/ 56 h 56"/>
                <a:gd name="T14" fmla="*/ 24 w 60"/>
                <a:gd name="T15" fmla="*/ 50 h 56"/>
                <a:gd name="T16" fmla="*/ 10 w 60"/>
                <a:gd name="T17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56">
                  <a:moveTo>
                    <a:pt x="10" y="24"/>
                  </a:moveTo>
                  <a:cubicBezTo>
                    <a:pt x="14" y="13"/>
                    <a:pt x="25" y="7"/>
                    <a:pt x="36" y="10"/>
                  </a:cubicBezTo>
                  <a:cubicBezTo>
                    <a:pt x="47" y="13"/>
                    <a:pt x="53" y="25"/>
                    <a:pt x="50" y="36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60" y="23"/>
                    <a:pt x="52" y="8"/>
                    <a:pt x="38" y="4"/>
                  </a:cubicBezTo>
                  <a:cubicBezTo>
                    <a:pt x="23" y="0"/>
                    <a:pt x="8" y="8"/>
                    <a:pt x="4" y="22"/>
                  </a:cubicBezTo>
                  <a:cubicBezTo>
                    <a:pt x="0" y="37"/>
                    <a:pt x="8" y="52"/>
                    <a:pt x="22" y="56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13" y="46"/>
                    <a:pt x="7" y="35"/>
                    <a:pt x="10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2" name="Freeform 626"/>
            <p:cNvSpPr>
              <a:spLocks noEditPoints="1"/>
            </p:cNvSpPr>
            <p:nvPr/>
          </p:nvSpPr>
          <p:spPr bwMode="auto">
            <a:xfrm>
              <a:off x="6318251" y="4227513"/>
              <a:ext cx="57150" cy="52388"/>
            </a:xfrm>
            <a:custGeom>
              <a:avLst/>
              <a:gdLst>
                <a:gd name="T0" fmla="*/ 39 w 40"/>
                <a:gd name="T1" fmla="*/ 24 h 37"/>
                <a:gd name="T2" fmla="*/ 37 w 40"/>
                <a:gd name="T3" fmla="*/ 10 h 37"/>
                <a:gd name="T4" fmla="*/ 26 w 40"/>
                <a:gd name="T5" fmla="*/ 1 h 37"/>
                <a:gd name="T6" fmla="*/ 21 w 40"/>
                <a:gd name="T7" fmla="*/ 0 h 37"/>
                <a:gd name="T8" fmla="*/ 3 w 40"/>
                <a:gd name="T9" fmla="*/ 14 h 37"/>
                <a:gd name="T10" fmla="*/ 16 w 40"/>
                <a:gd name="T11" fmla="*/ 37 h 37"/>
                <a:gd name="T12" fmla="*/ 16 w 40"/>
                <a:gd name="T13" fmla="*/ 37 h 37"/>
                <a:gd name="T14" fmla="*/ 23 w 40"/>
                <a:gd name="T15" fmla="*/ 22 h 37"/>
                <a:gd name="T16" fmla="*/ 39 w 40"/>
                <a:gd name="T17" fmla="*/ 25 h 37"/>
                <a:gd name="T18" fmla="*/ 39 w 40"/>
                <a:gd name="T19" fmla="*/ 24 h 37"/>
                <a:gd name="T20" fmla="*/ 22 w 40"/>
                <a:gd name="T21" fmla="*/ 21 h 37"/>
                <a:gd name="T22" fmla="*/ 22 w 40"/>
                <a:gd name="T23" fmla="*/ 21 h 37"/>
                <a:gd name="T24" fmla="*/ 20 w 40"/>
                <a:gd name="T25" fmla="*/ 21 h 37"/>
                <a:gd name="T26" fmla="*/ 19 w 40"/>
                <a:gd name="T27" fmla="*/ 20 h 37"/>
                <a:gd name="T28" fmla="*/ 19 w 40"/>
                <a:gd name="T29" fmla="*/ 18 h 37"/>
                <a:gd name="T30" fmla="*/ 21 w 40"/>
                <a:gd name="T31" fmla="*/ 16 h 37"/>
                <a:gd name="T32" fmla="*/ 22 w 40"/>
                <a:gd name="T33" fmla="*/ 16 h 37"/>
                <a:gd name="T34" fmla="*/ 23 w 40"/>
                <a:gd name="T35" fmla="*/ 19 h 37"/>
                <a:gd name="T36" fmla="*/ 22 w 40"/>
                <a:gd name="T37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9" y="24"/>
                  </a:moveTo>
                  <a:cubicBezTo>
                    <a:pt x="40" y="19"/>
                    <a:pt x="40" y="14"/>
                    <a:pt x="37" y="10"/>
                  </a:cubicBezTo>
                  <a:cubicBezTo>
                    <a:pt x="35" y="6"/>
                    <a:pt x="31" y="2"/>
                    <a:pt x="26" y="1"/>
                  </a:cubicBezTo>
                  <a:cubicBezTo>
                    <a:pt x="25" y="0"/>
                    <a:pt x="23" y="0"/>
                    <a:pt x="21" y="0"/>
                  </a:cubicBezTo>
                  <a:cubicBezTo>
                    <a:pt x="13" y="0"/>
                    <a:pt x="6" y="6"/>
                    <a:pt x="3" y="14"/>
                  </a:cubicBezTo>
                  <a:cubicBezTo>
                    <a:pt x="0" y="23"/>
                    <a:pt x="6" y="34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39" y="25"/>
                    <a:pt x="39" y="25"/>
                    <a:pt x="39" y="25"/>
                  </a:cubicBezTo>
                  <a:lnTo>
                    <a:pt x="39" y="24"/>
                  </a:lnTo>
                  <a:close/>
                  <a:moveTo>
                    <a:pt x="22" y="21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0" y="21"/>
                  </a:cubicBezTo>
                  <a:cubicBezTo>
                    <a:pt x="20" y="21"/>
                    <a:pt x="19" y="21"/>
                    <a:pt x="19" y="20"/>
                  </a:cubicBezTo>
                  <a:cubicBezTo>
                    <a:pt x="18" y="19"/>
                    <a:pt x="18" y="19"/>
                    <a:pt x="19" y="18"/>
                  </a:cubicBezTo>
                  <a:cubicBezTo>
                    <a:pt x="19" y="17"/>
                    <a:pt x="20" y="16"/>
                    <a:pt x="21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7"/>
                    <a:pt x="24" y="18"/>
                    <a:pt x="23" y="19"/>
                  </a:cubicBezTo>
                  <a:cubicBezTo>
                    <a:pt x="23" y="20"/>
                    <a:pt x="23" y="21"/>
                    <a:pt x="22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12" name="Group 1911"/>
          <p:cNvGrpSpPr/>
          <p:nvPr/>
        </p:nvGrpSpPr>
        <p:grpSpPr>
          <a:xfrm>
            <a:off x="5245107" y="3220047"/>
            <a:ext cx="242566" cy="335373"/>
            <a:chOff x="11028333" y="5651519"/>
            <a:chExt cx="182563" cy="252413"/>
          </a:xfrm>
          <a:solidFill>
            <a:schemeClr val="accent1"/>
          </a:solidFill>
        </p:grpSpPr>
        <p:sp>
          <p:nvSpPr>
            <p:cNvPr id="179" name="Freeform 633"/>
            <p:cNvSpPr/>
            <p:nvPr/>
          </p:nvSpPr>
          <p:spPr bwMode="auto">
            <a:xfrm>
              <a:off x="11037858" y="5775344"/>
              <a:ext cx="74613" cy="42863"/>
            </a:xfrm>
            <a:custGeom>
              <a:avLst/>
              <a:gdLst>
                <a:gd name="T0" fmla="*/ 50 w 52"/>
                <a:gd name="T1" fmla="*/ 0 h 30"/>
                <a:gd name="T2" fmla="*/ 2 w 52"/>
                <a:gd name="T3" fmla="*/ 0 h 30"/>
                <a:gd name="T4" fmla="*/ 28 w 52"/>
                <a:gd name="T5" fmla="*/ 30 h 30"/>
                <a:gd name="T6" fmla="*/ 50 w 52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0">
                  <a:moveTo>
                    <a:pt x="5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3" y="30"/>
                    <a:pt x="28" y="30"/>
                  </a:cubicBezTo>
                  <a:cubicBezTo>
                    <a:pt x="49" y="30"/>
                    <a:pt x="52" y="4"/>
                    <a:pt x="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0" name="Freeform 634"/>
            <p:cNvSpPr>
              <a:spLocks noEditPoints="1"/>
            </p:cNvSpPr>
            <p:nvPr/>
          </p:nvSpPr>
          <p:spPr bwMode="auto">
            <a:xfrm>
              <a:off x="11028333" y="5742006"/>
              <a:ext cx="93663" cy="161925"/>
            </a:xfrm>
            <a:custGeom>
              <a:avLst/>
              <a:gdLst>
                <a:gd name="T0" fmla="*/ 38 w 66"/>
                <a:gd name="T1" fmla="*/ 107 h 114"/>
                <a:gd name="T2" fmla="*/ 38 w 66"/>
                <a:gd name="T3" fmla="*/ 61 h 114"/>
                <a:gd name="T4" fmla="*/ 66 w 66"/>
                <a:gd name="T5" fmla="*/ 23 h 114"/>
                <a:gd name="T6" fmla="*/ 61 w 66"/>
                <a:gd name="T7" fmla="*/ 2 h 114"/>
                <a:gd name="T8" fmla="*/ 60 w 66"/>
                <a:gd name="T9" fmla="*/ 0 h 114"/>
                <a:gd name="T10" fmla="*/ 6 w 66"/>
                <a:gd name="T11" fmla="*/ 0 h 114"/>
                <a:gd name="T12" fmla="*/ 5 w 66"/>
                <a:gd name="T13" fmla="*/ 2 h 114"/>
                <a:gd name="T14" fmla="*/ 0 w 66"/>
                <a:gd name="T15" fmla="*/ 23 h 114"/>
                <a:gd name="T16" fmla="*/ 28 w 66"/>
                <a:gd name="T17" fmla="*/ 61 h 114"/>
                <a:gd name="T18" fmla="*/ 28 w 66"/>
                <a:gd name="T19" fmla="*/ 107 h 114"/>
                <a:gd name="T20" fmla="*/ 12 w 66"/>
                <a:gd name="T21" fmla="*/ 111 h 114"/>
                <a:gd name="T22" fmla="*/ 33 w 66"/>
                <a:gd name="T23" fmla="*/ 114 h 114"/>
                <a:gd name="T24" fmla="*/ 54 w 66"/>
                <a:gd name="T25" fmla="*/ 111 h 114"/>
                <a:gd name="T26" fmla="*/ 38 w 66"/>
                <a:gd name="T27" fmla="*/ 107 h 114"/>
                <a:gd name="T28" fmla="*/ 6 w 66"/>
                <a:gd name="T29" fmla="*/ 23 h 114"/>
                <a:gd name="T30" fmla="*/ 9 w 66"/>
                <a:gd name="T31" fmla="*/ 6 h 114"/>
                <a:gd name="T32" fmla="*/ 56 w 66"/>
                <a:gd name="T33" fmla="*/ 6 h 114"/>
                <a:gd name="T34" fmla="*/ 60 w 66"/>
                <a:gd name="T35" fmla="*/ 23 h 114"/>
                <a:gd name="T36" fmla="*/ 33 w 66"/>
                <a:gd name="T37" fmla="*/ 56 h 114"/>
                <a:gd name="T38" fmla="*/ 6 w 66"/>
                <a:gd name="T39" fmla="*/ 2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" h="114">
                  <a:moveTo>
                    <a:pt x="38" y="107"/>
                  </a:moveTo>
                  <a:cubicBezTo>
                    <a:pt x="38" y="61"/>
                    <a:pt x="38" y="61"/>
                    <a:pt x="38" y="61"/>
                  </a:cubicBezTo>
                  <a:cubicBezTo>
                    <a:pt x="54" y="59"/>
                    <a:pt x="66" y="42"/>
                    <a:pt x="66" y="23"/>
                  </a:cubicBezTo>
                  <a:cubicBezTo>
                    <a:pt x="66" y="15"/>
                    <a:pt x="64" y="8"/>
                    <a:pt x="61" y="2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" y="8"/>
                    <a:pt x="0" y="15"/>
                    <a:pt x="0" y="23"/>
                  </a:cubicBezTo>
                  <a:cubicBezTo>
                    <a:pt x="0" y="43"/>
                    <a:pt x="12" y="59"/>
                    <a:pt x="28" y="61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19" y="107"/>
                    <a:pt x="12" y="109"/>
                    <a:pt x="12" y="111"/>
                  </a:cubicBezTo>
                  <a:cubicBezTo>
                    <a:pt x="12" y="113"/>
                    <a:pt x="21" y="114"/>
                    <a:pt x="33" y="114"/>
                  </a:cubicBezTo>
                  <a:cubicBezTo>
                    <a:pt x="45" y="114"/>
                    <a:pt x="54" y="113"/>
                    <a:pt x="54" y="111"/>
                  </a:cubicBezTo>
                  <a:cubicBezTo>
                    <a:pt x="54" y="109"/>
                    <a:pt x="47" y="107"/>
                    <a:pt x="38" y="107"/>
                  </a:cubicBezTo>
                  <a:close/>
                  <a:moveTo>
                    <a:pt x="6" y="23"/>
                  </a:moveTo>
                  <a:cubicBezTo>
                    <a:pt x="6" y="17"/>
                    <a:pt x="7" y="11"/>
                    <a:pt x="9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9" y="11"/>
                    <a:pt x="60" y="17"/>
                    <a:pt x="60" y="23"/>
                  </a:cubicBezTo>
                  <a:cubicBezTo>
                    <a:pt x="60" y="41"/>
                    <a:pt x="48" y="56"/>
                    <a:pt x="33" y="56"/>
                  </a:cubicBezTo>
                  <a:cubicBezTo>
                    <a:pt x="18" y="56"/>
                    <a:pt x="6" y="41"/>
                    <a:pt x="6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1" name="Rectangle 635"/>
            <p:cNvSpPr>
              <a:spLocks noChangeArrowheads="1"/>
            </p:cNvSpPr>
            <p:nvPr/>
          </p:nvSpPr>
          <p:spPr bwMode="auto">
            <a:xfrm>
              <a:off x="11155333" y="5651519"/>
              <a:ext cx="33338" cy="28575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2" name="Freeform 636"/>
            <p:cNvSpPr>
              <a:spLocks noEditPoints="1"/>
            </p:cNvSpPr>
            <p:nvPr/>
          </p:nvSpPr>
          <p:spPr bwMode="auto">
            <a:xfrm>
              <a:off x="11133108" y="5689619"/>
              <a:ext cx="77788" cy="214313"/>
            </a:xfrm>
            <a:custGeom>
              <a:avLst/>
              <a:gdLst>
                <a:gd name="T0" fmla="*/ 39 w 55"/>
                <a:gd name="T1" fmla="*/ 18 h 151"/>
                <a:gd name="T2" fmla="*/ 39 w 55"/>
                <a:gd name="T3" fmla="*/ 0 h 151"/>
                <a:gd name="T4" fmla="*/ 16 w 55"/>
                <a:gd name="T5" fmla="*/ 0 h 151"/>
                <a:gd name="T6" fmla="*/ 16 w 55"/>
                <a:gd name="T7" fmla="*/ 18 h 151"/>
                <a:gd name="T8" fmla="*/ 0 w 55"/>
                <a:gd name="T9" fmla="*/ 43 h 151"/>
                <a:gd name="T10" fmla="*/ 0 w 55"/>
                <a:gd name="T11" fmla="*/ 61 h 151"/>
                <a:gd name="T12" fmla="*/ 0 w 55"/>
                <a:gd name="T13" fmla="*/ 118 h 151"/>
                <a:gd name="T14" fmla="*/ 0 w 55"/>
                <a:gd name="T15" fmla="*/ 151 h 151"/>
                <a:gd name="T16" fmla="*/ 55 w 55"/>
                <a:gd name="T17" fmla="*/ 151 h 151"/>
                <a:gd name="T18" fmla="*/ 55 w 55"/>
                <a:gd name="T19" fmla="*/ 118 h 151"/>
                <a:gd name="T20" fmla="*/ 55 w 55"/>
                <a:gd name="T21" fmla="*/ 61 h 151"/>
                <a:gd name="T22" fmla="*/ 55 w 55"/>
                <a:gd name="T23" fmla="*/ 43 h 151"/>
                <a:gd name="T24" fmla="*/ 39 w 55"/>
                <a:gd name="T25" fmla="*/ 18 h 151"/>
                <a:gd name="T26" fmla="*/ 53 w 55"/>
                <a:gd name="T27" fmla="*/ 62 h 151"/>
                <a:gd name="T28" fmla="*/ 53 w 55"/>
                <a:gd name="T29" fmla="*/ 116 h 151"/>
                <a:gd name="T30" fmla="*/ 2 w 55"/>
                <a:gd name="T31" fmla="*/ 116 h 151"/>
                <a:gd name="T32" fmla="*/ 2 w 55"/>
                <a:gd name="T33" fmla="*/ 62 h 151"/>
                <a:gd name="T34" fmla="*/ 53 w 55"/>
                <a:gd name="T35" fmla="*/ 6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151">
                  <a:moveTo>
                    <a:pt x="39" y="18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7" y="22"/>
                    <a:pt x="0" y="32"/>
                    <a:pt x="0" y="4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55" y="151"/>
                    <a:pt x="55" y="151"/>
                    <a:pt x="55" y="151"/>
                  </a:cubicBezTo>
                  <a:cubicBezTo>
                    <a:pt x="55" y="118"/>
                    <a:pt x="55" y="118"/>
                    <a:pt x="55" y="118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32"/>
                    <a:pt x="48" y="22"/>
                    <a:pt x="39" y="18"/>
                  </a:cubicBezTo>
                  <a:close/>
                  <a:moveTo>
                    <a:pt x="53" y="62"/>
                  </a:moveTo>
                  <a:cubicBezTo>
                    <a:pt x="53" y="116"/>
                    <a:pt x="53" y="116"/>
                    <a:pt x="53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62"/>
                    <a:pt x="2" y="62"/>
                    <a:pt x="2" y="62"/>
                  </a:cubicBezTo>
                  <a:lnTo>
                    <a:pt x="53" y="6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08" name="Group 1907"/>
          <p:cNvGrpSpPr/>
          <p:nvPr/>
        </p:nvGrpSpPr>
        <p:grpSpPr>
          <a:xfrm>
            <a:off x="7470241" y="3751600"/>
            <a:ext cx="147650" cy="322720"/>
            <a:chOff x="3398838" y="4595813"/>
            <a:chExt cx="111125" cy="242888"/>
          </a:xfrm>
          <a:solidFill>
            <a:schemeClr val="accent1"/>
          </a:solidFill>
        </p:grpSpPr>
        <p:sp>
          <p:nvSpPr>
            <p:cNvPr id="183" name="Freeform 637"/>
            <p:cNvSpPr/>
            <p:nvPr/>
          </p:nvSpPr>
          <p:spPr bwMode="auto">
            <a:xfrm>
              <a:off x="3413126" y="4673601"/>
              <a:ext cx="82550" cy="165100"/>
            </a:xfrm>
            <a:custGeom>
              <a:avLst/>
              <a:gdLst>
                <a:gd name="T0" fmla="*/ 27 w 58"/>
                <a:gd name="T1" fmla="*/ 0 h 116"/>
                <a:gd name="T2" fmla="*/ 10 w 58"/>
                <a:gd name="T3" fmla="*/ 10 h 116"/>
                <a:gd name="T4" fmla="*/ 0 w 58"/>
                <a:gd name="T5" fmla="*/ 7 h 116"/>
                <a:gd name="T6" fmla="*/ 30 w 58"/>
                <a:gd name="T7" fmla="*/ 116 h 116"/>
                <a:gd name="T8" fmla="*/ 58 w 58"/>
                <a:gd name="T9" fmla="*/ 6 h 116"/>
                <a:gd name="T10" fmla="*/ 46 w 58"/>
                <a:gd name="T11" fmla="*/ 10 h 116"/>
                <a:gd name="T12" fmla="*/ 27 w 58"/>
                <a:gd name="T13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16">
                  <a:moveTo>
                    <a:pt x="27" y="0"/>
                  </a:moveTo>
                  <a:cubicBezTo>
                    <a:pt x="24" y="6"/>
                    <a:pt x="17" y="10"/>
                    <a:pt x="10" y="10"/>
                  </a:cubicBezTo>
                  <a:cubicBezTo>
                    <a:pt x="7" y="10"/>
                    <a:pt x="3" y="9"/>
                    <a:pt x="0" y="7"/>
                  </a:cubicBezTo>
                  <a:cubicBezTo>
                    <a:pt x="30" y="116"/>
                    <a:pt x="30" y="116"/>
                    <a:pt x="30" y="11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5" y="9"/>
                    <a:pt x="50" y="10"/>
                    <a:pt x="46" y="10"/>
                  </a:cubicBezTo>
                  <a:cubicBezTo>
                    <a:pt x="38" y="10"/>
                    <a:pt x="31" y="6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4" name="Freeform 638"/>
            <p:cNvSpPr/>
            <p:nvPr/>
          </p:nvSpPr>
          <p:spPr bwMode="auto">
            <a:xfrm>
              <a:off x="3398838" y="4595813"/>
              <a:ext cx="111125" cy="84138"/>
            </a:xfrm>
            <a:custGeom>
              <a:avLst/>
              <a:gdLst>
                <a:gd name="T0" fmla="*/ 70 w 78"/>
                <a:gd name="T1" fmla="*/ 20 h 59"/>
                <a:gd name="T2" fmla="*/ 70 w 78"/>
                <a:gd name="T3" fmla="*/ 18 h 59"/>
                <a:gd name="T4" fmla="*/ 55 w 78"/>
                <a:gd name="T5" fmla="*/ 3 h 59"/>
                <a:gd name="T6" fmla="*/ 42 w 78"/>
                <a:gd name="T7" fmla="*/ 12 h 59"/>
                <a:gd name="T8" fmla="*/ 28 w 78"/>
                <a:gd name="T9" fmla="*/ 0 h 59"/>
                <a:gd name="T10" fmla="*/ 13 w 78"/>
                <a:gd name="T11" fmla="*/ 14 h 59"/>
                <a:gd name="T12" fmla="*/ 14 w 78"/>
                <a:gd name="T13" fmla="*/ 20 h 59"/>
                <a:gd name="T14" fmla="*/ 0 w 78"/>
                <a:gd name="T15" fmla="*/ 39 h 59"/>
                <a:gd name="T16" fmla="*/ 10 w 78"/>
                <a:gd name="T17" fmla="*/ 57 h 59"/>
                <a:gd name="T18" fmla="*/ 20 w 78"/>
                <a:gd name="T19" fmla="*/ 59 h 59"/>
                <a:gd name="T20" fmla="*/ 37 w 78"/>
                <a:gd name="T21" fmla="*/ 50 h 59"/>
                <a:gd name="T22" fmla="*/ 56 w 78"/>
                <a:gd name="T23" fmla="*/ 59 h 59"/>
                <a:gd name="T24" fmla="*/ 68 w 78"/>
                <a:gd name="T25" fmla="*/ 55 h 59"/>
                <a:gd name="T26" fmla="*/ 78 w 78"/>
                <a:gd name="T27" fmla="*/ 37 h 59"/>
                <a:gd name="T28" fmla="*/ 70 w 78"/>
                <a:gd name="T29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8" h="59">
                  <a:moveTo>
                    <a:pt x="70" y="20"/>
                  </a:moveTo>
                  <a:cubicBezTo>
                    <a:pt x="70" y="19"/>
                    <a:pt x="70" y="19"/>
                    <a:pt x="70" y="18"/>
                  </a:cubicBezTo>
                  <a:cubicBezTo>
                    <a:pt x="70" y="10"/>
                    <a:pt x="64" y="3"/>
                    <a:pt x="55" y="3"/>
                  </a:cubicBezTo>
                  <a:cubicBezTo>
                    <a:pt x="49" y="3"/>
                    <a:pt x="44" y="7"/>
                    <a:pt x="42" y="12"/>
                  </a:cubicBezTo>
                  <a:cubicBezTo>
                    <a:pt x="41" y="5"/>
                    <a:pt x="35" y="0"/>
                    <a:pt x="28" y="0"/>
                  </a:cubicBezTo>
                  <a:cubicBezTo>
                    <a:pt x="20" y="0"/>
                    <a:pt x="13" y="6"/>
                    <a:pt x="13" y="14"/>
                  </a:cubicBezTo>
                  <a:cubicBezTo>
                    <a:pt x="13" y="16"/>
                    <a:pt x="14" y="18"/>
                    <a:pt x="14" y="20"/>
                  </a:cubicBezTo>
                  <a:cubicBezTo>
                    <a:pt x="6" y="22"/>
                    <a:pt x="0" y="30"/>
                    <a:pt x="0" y="39"/>
                  </a:cubicBezTo>
                  <a:cubicBezTo>
                    <a:pt x="0" y="47"/>
                    <a:pt x="4" y="53"/>
                    <a:pt x="10" y="57"/>
                  </a:cubicBezTo>
                  <a:cubicBezTo>
                    <a:pt x="13" y="58"/>
                    <a:pt x="17" y="59"/>
                    <a:pt x="20" y="59"/>
                  </a:cubicBezTo>
                  <a:cubicBezTo>
                    <a:pt x="27" y="59"/>
                    <a:pt x="34" y="55"/>
                    <a:pt x="37" y="50"/>
                  </a:cubicBezTo>
                  <a:cubicBezTo>
                    <a:pt x="41" y="56"/>
                    <a:pt x="48" y="59"/>
                    <a:pt x="56" y="59"/>
                  </a:cubicBezTo>
                  <a:cubicBezTo>
                    <a:pt x="60" y="59"/>
                    <a:pt x="65" y="58"/>
                    <a:pt x="68" y="55"/>
                  </a:cubicBezTo>
                  <a:cubicBezTo>
                    <a:pt x="74" y="51"/>
                    <a:pt x="78" y="45"/>
                    <a:pt x="78" y="37"/>
                  </a:cubicBezTo>
                  <a:cubicBezTo>
                    <a:pt x="78" y="30"/>
                    <a:pt x="75" y="24"/>
                    <a:pt x="70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35" name="Group 1934"/>
          <p:cNvGrpSpPr/>
          <p:nvPr/>
        </p:nvGrpSpPr>
        <p:grpSpPr>
          <a:xfrm>
            <a:off x="1468886" y="3266269"/>
            <a:ext cx="371232" cy="225061"/>
            <a:chOff x="3706813" y="5045076"/>
            <a:chExt cx="254001" cy="153988"/>
          </a:xfrm>
          <a:solidFill>
            <a:schemeClr val="accent1"/>
          </a:solidFill>
        </p:grpSpPr>
        <p:sp>
          <p:nvSpPr>
            <p:cNvPr id="222" name="Freeform 676"/>
            <p:cNvSpPr>
              <a:spLocks noEditPoints="1"/>
            </p:cNvSpPr>
            <p:nvPr/>
          </p:nvSpPr>
          <p:spPr bwMode="auto">
            <a:xfrm>
              <a:off x="3754438" y="5045076"/>
              <a:ext cx="152400" cy="153988"/>
            </a:xfrm>
            <a:custGeom>
              <a:avLst/>
              <a:gdLst>
                <a:gd name="T0" fmla="*/ 53 w 107"/>
                <a:gd name="T1" fmla="*/ 108 h 108"/>
                <a:gd name="T2" fmla="*/ 0 w 107"/>
                <a:gd name="T3" fmla="*/ 54 h 108"/>
                <a:gd name="T4" fmla="*/ 53 w 107"/>
                <a:gd name="T5" fmla="*/ 0 h 108"/>
                <a:gd name="T6" fmla="*/ 107 w 107"/>
                <a:gd name="T7" fmla="*/ 54 h 108"/>
                <a:gd name="T8" fmla="*/ 53 w 107"/>
                <a:gd name="T9" fmla="*/ 108 h 108"/>
                <a:gd name="T10" fmla="*/ 53 w 107"/>
                <a:gd name="T11" fmla="*/ 5 h 108"/>
                <a:gd name="T12" fmla="*/ 4 w 107"/>
                <a:gd name="T13" fmla="*/ 54 h 108"/>
                <a:gd name="T14" fmla="*/ 53 w 107"/>
                <a:gd name="T15" fmla="*/ 103 h 108"/>
                <a:gd name="T16" fmla="*/ 102 w 107"/>
                <a:gd name="T17" fmla="*/ 54 h 108"/>
                <a:gd name="T18" fmla="*/ 53 w 107"/>
                <a:gd name="T19" fmla="*/ 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108">
                  <a:moveTo>
                    <a:pt x="53" y="108"/>
                  </a:moveTo>
                  <a:cubicBezTo>
                    <a:pt x="24" y="108"/>
                    <a:pt x="0" y="84"/>
                    <a:pt x="0" y="54"/>
                  </a:cubicBezTo>
                  <a:cubicBezTo>
                    <a:pt x="0" y="25"/>
                    <a:pt x="24" y="0"/>
                    <a:pt x="53" y="0"/>
                  </a:cubicBezTo>
                  <a:cubicBezTo>
                    <a:pt x="83" y="0"/>
                    <a:pt x="107" y="25"/>
                    <a:pt x="107" y="54"/>
                  </a:cubicBezTo>
                  <a:cubicBezTo>
                    <a:pt x="107" y="84"/>
                    <a:pt x="83" y="108"/>
                    <a:pt x="53" y="108"/>
                  </a:cubicBezTo>
                  <a:close/>
                  <a:moveTo>
                    <a:pt x="53" y="5"/>
                  </a:moveTo>
                  <a:cubicBezTo>
                    <a:pt x="26" y="5"/>
                    <a:pt x="4" y="27"/>
                    <a:pt x="4" y="54"/>
                  </a:cubicBezTo>
                  <a:cubicBezTo>
                    <a:pt x="4" y="81"/>
                    <a:pt x="26" y="103"/>
                    <a:pt x="53" y="103"/>
                  </a:cubicBezTo>
                  <a:cubicBezTo>
                    <a:pt x="80" y="103"/>
                    <a:pt x="102" y="81"/>
                    <a:pt x="102" y="54"/>
                  </a:cubicBezTo>
                  <a:cubicBezTo>
                    <a:pt x="102" y="27"/>
                    <a:pt x="80" y="5"/>
                    <a:pt x="53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23" name="Oval 677"/>
            <p:cNvSpPr>
              <a:spLocks noChangeArrowheads="1"/>
            </p:cNvSpPr>
            <p:nvPr/>
          </p:nvSpPr>
          <p:spPr bwMode="auto">
            <a:xfrm>
              <a:off x="3765551" y="5057776"/>
              <a:ext cx="130175" cy="130175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24" name="Freeform 678"/>
            <p:cNvSpPr/>
            <p:nvPr/>
          </p:nvSpPr>
          <p:spPr bwMode="auto">
            <a:xfrm>
              <a:off x="3706813" y="5054601"/>
              <a:ext cx="39688" cy="142875"/>
            </a:xfrm>
            <a:custGeom>
              <a:avLst/>
              <a:gdLst>
                <a:gd name="T0" fmla="*/ 24 w 28"/>
                <a:gd name="T1" fmla="*/ 0 h 100"/>
                <a:gd name="T2" fmla="*/ 22 w 28"/>
                <a:gd name="T3" fmla="*/ 26 h 100"/>
                <a:gd name="T4" fmla="*/ 16 w 28"/>
                <a:gd name="T5" fmla="*/ 26 h 100"/>
                <a:gd name="T6" fmla="*/ 16 w 28"/>
                <a:gd name="T7" fmla="*/ 0 h 100"/>
                <a:gd name="T8" fmla="*/ 12 w 28"/>
                <a:gd name="T9" fmla="*/ 0 h 100"/>
                <a:gd name="T10" fmla="*/ 11 w 28"/>
                <a:gd name="T11" fmla="*/ 26 h 100"/>
                <a:gd name="T12" fmla="*/ 6 w 28"/>
                <a:gd name="T13" fmla="*/ 26 h 100"/>
                <a:gd name="T14" fmla="*/ 4 w 28"/>
                <a:gd name="T15" fmla="*/ 0 h 100"/>
                <a:gd name="T16" fmla="*/ 0 w 28"/>
                <a:gd name="T17" fmla="*/ 0 h 100"/>
                <a:gd name="T18" fmla="*/ 0 w 28"/>
                <a:gd name="T19" fmla="*/ 27 h 100"/>
                <a:gd name="T20" fmla="*/ 0 w 28"/>
                <a:gd name="T21" fmla="*/ 27 h 100"/>
                <a:gd name="T22" fmla="*/ 10 w 28"/>
                <a:gd name="T23" fmla="*/ 38 h 100"/>
                <a:gd name="T24" fmla="*/ 10 w 28"/>
                <a:gd name="T25" fmla="*/ 38 h 100"/>
                <a:gd name="T26" fmla="*/ 10 w 28"/>
                <a:gd name="T27" fmla="*/ 56 h 100"/>
                <a:gd name="T28" fmla="*/ 10 w 28"/>
                <a:gd name="T29" fmla="*/ 56 h 100"/>
                <a:gd name="T30" fmla="*/ 10 w 28"/>
                <a:gd name="T31" fmla="*/ 95 h 100"/>
                <a:gd name="T32" fmla="*/ 19 w 28"/>
                <a:gd name="T33" fmla="*/ 95 h 100"/>
                <a:gd name="T34" fmla="*/ 19 w 28"/>
                <a:gd name="T35" fmla="*/ 56 h 100"/>
                <a:gd name="T36" fmla="*/ 19 w 28"/>
                <a:gd name="T37" fmla="*/ 56 h 100"/>
                <a:gd name="T38" fmla="*/ 19 w 28"/>
                <a:gd name="T39" fmla="*/ 38 h 100"/>
                <a:gd name="T40" fmla="*/ 28 w 28"/>
                <a:gd name="T41" fmla="*/ 27 h 100"/>
                <a:gd name="T42" fmla="*/ 28 w 28"/>
                <a:gd name="T43" fmla="*/ 27 h 100"/>
                <a:gd name="T44" fmla="*/ 28 w 28"/>
                <a:gd name="T45" fmla="*/ 0 h 100"/>
                <a:gd name="T46" fmla="*/ 24 w 28"/>
                <a:gd name="T4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00">
                  <a:moveTo>
                    <a:pt x="24" y="0"/>
                  </a:moveTo>
                  <a:cubicBezTo>
                    <a:pt x="22" y="26"/>
                    <a:pt x="22" y="26"/>
                    <a:pt x="22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5"/>
                    <a:pt x="4" y="36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5" y="100"/>
                    <a:pt x="19" y="95"/>
                    <a:pt x="19" y="9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28" y="35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25" name="Freeform 679"/>
            <p:cNvSpPr/>
            <p:nvPr/>
          </p:nvSpPr>
          <p:spPr bwMode="auto">
            <a:xfrm>
              <a:off x="3921126" y="5051426"/>
              <a:ext cx="39688" cy="142875"/>
            </a:xfrm>
            <a:custGeom>
              <a:avLst/>
              <a:gdLst>
                <a:gd name="T0" fmla="*/ 12 w 28"/>
                <a:gd name="T1" fmla="*/ 0 h 100"/>
                <a:gd name="T2" fmla="*/ 6 w 28"/>
                <a:gd name="T3" fmla="*/ 0 h 100"/>
                <a:gd name="T4" fmla="*/ 0 w 28"/>
                <a:gd name="T5" fmla="*/ 0 h 100"/>
                <a:gd name="T6" fmla="*/ 0 w 28"/>
                <a:gd name="T7" fmla="*/ 100 h 100"/>
                <a:gd name="T8" fmla="*/ 12 w 28"/>
                <a:gd name="T9" fmla="*/ 100 h 100"/>
                <a:gd name="T10" fmla="*/ 12 w 28"/>
                <a:gd name="T11" fmla="*/ 47 h 100"/>
                <a:gd name="T12" fmla="*/ 22 w 28"/>
                <a:gd name="T13" fmla="*/ 47 h 100"/>
                <a:gd name="T14" fmla="*/ 12 w 28"/>
                <a:gd name="T1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00">
                  <a:moveTo>
                    <a:pt x="12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8" y="21"/>
                    <a:pt x="12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21" name="Group 1920"/>
          <p:cNvGrpSpPr/>
          <p:nvPr/>
        </p:nvGrpSpPr>
        <p:grpSpPr>
          <a:xfrm>
            <a:off x="1474790" y="3779292"/>
            <a:ext cx="262183" cy="264503"/>
            <a:chOff x="5610226" y="5029201"/>
            <a:chExt cx="179387" cy="180975"/>
          </a:xfrm>
        </p:grpSpPr>
        <p:sp>
          <p:nvSpPr>
            <p:cNvPr id="242" name="Freeform 696"/>
            <p:cNvSpPr/>
            <p:nvPr/>
          </p:nvSpPr>
          <p:spPr bwMode="auto">
            <a:xfrm>
              <a:off x="5668963" y="5029201"/>
              <a:ext cx="120650" cy="120650"/>
            </a:xfrm>
            <a:custGeom>
              <a:avLst/>
              <a:gdLst>
                <a:gd name="T0" fmla="*/ 69 w 84"/>
                <a:gd name="T1" fmla="*/ 15 h 84"/>
                <a:gd name="T2" fmla="*/ 15 w 84"/>
                <a:gd name="T3" fmla="*/ 15 h 84"/>
                <a:gd name="T4" fmla="*/ 10 w 84"/>
                <a:gd name="T5" fmla="*/ 63 h 84"/>
                <a:gd name="T6" fmla="*/ 7 w 84"/>
                <a:gd name="T7" fmla="*/ 56 h 84"/>
                <a:gd name="T8" fmla="*/ 15 w 84"/>
                <a:gd name="T9" fmla="*/ 23 h 84"/>
                <a:gd name="T10" fmla="*/ 61 w 84"/>
                <a:gd name="T11" fmla="*/ 23 h 84"/>
                <a:gd name="T12" fmla="*/ 61 w 84"/>
                <a:gd name="T13" fmla="*/ 69 h 84"/>
                <a:gd name="T14" fmla="*/ 28 w 84"/>
                <a:gd name="T15" fmla="*/ 77 h 84"/>
                <a:gd name="T16" fmla="*/ 21 w 84"/>
                <a:gd name="T17" fmla="*/ 74 h 84"/>
                <a:gd name="T18" fmla="*/ 69 w 84"/>
                <a:gd name="T19" fmla="*/ 69 h 84"/>
                <a:gd name="T20" fmla="*/ 69 w 84"/>
                <a:gd name="T21" fmla="*/ 1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84">
                  <a:moveTo>
                    <a:pt x="69" y="15"/>
                  </a:moveTo>
                  <a:cubicBezTo>
                    <a:pt x="54" y="0"/>
                    <a:pt x="30" y="0"/>
                    <a:pt x="15" y="15"/>
                  </a:cubicBezTo>
                  <a:cubicBezTo>
                    <a:pt x="2" y="28"/>
                    <a:pt x="0" y="48"/>
                    <a:pt x="10" y="63"/>
                  </a:cubicBezTo>
                  <a:cubicBezTo>
                    <a:pt x="9" y="61"/>
                    <a:pt x="8" y="58"/>
                    <a:pt x="7" y="56"/>
                  </a:cubicBezTo>
                  <a:cubicBezTo>
                    <a:pt x="4" y="44"/>
                    <a:pt x="6" y="32"/>
                    <a:pt x="15" y="23"/>
                  </a:cubicBezTo>
                  <a:cubicBezTo>
                    <a:pt x="28" y="11"/>
                    <a:pt x="48" y="11"/>
                    <a:pt x="61" y="23"/>
                  </a:cubicBezTo>
                  <a:cubicBezTo>
                    <a:pt x="73" y="36"/>
                    <a:pt x="73" y="56"/>
                    <a:pt x="61" y="69"/>
                  </a:cubicBezTo>
                  <a:cubicBezTo>
                    <a:pt x="52" y="77"/>
                    <a:pt x="39" y="80"/>
                    <a:pt x="28" y="77"/>
                  </a:cubicBezTo>
                  <a:cubicBezTo>
                    <a:pt x="26" y="76"/>
                    <a:pt x="23" y="75"/>
                    <a:pt x="21" y="74"/>
                  </a:cubicBezTo>
                  <a:cubicBezTo>
                    <a:pt x="36" y="84"/>
                    <a:pt x="56" y="82"/>
                    <a:pt x="69" y="69"/>
                  </a:cubicBezTo>
                  <a:cubicBezTo>
                    <a:pt x="84" y="54"/>
                    <a:pt x="84" y="30"/>
                    <a:pt x="6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43" name="Freeform 697"/>
            <p:cNvSpPr/>
            <p:nvPr/>
          </p:nvSpPr>
          <p:spPr bwMode="auto">
            <a:xfrm>
              <a:off x="5683251" y="5119688"/>
              <a:ext cx="3175" cy="4763"/>
            </a:xfrm>
            <a:custGeom>
              <a:avLst/>
              <a:gdLst>
                <a:gd name="T0" fmla="*/ 1 w 2"/>
                <a:gd name="T1" fmla="*/ 2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3 h 3"/>
                <a:gd name="T8" fmla="*/ 1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44" name="Freeform 698"/>
            <p:cNvSpPr/>
            <p:nvPr/>
          </p:nvSpPr>
          <p:spPr bwMode="auto">
            <a:xfrm>
              <a:off x="5694363" y="5132388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1 w 3"/>
                <a:gd name="T7" fmla="*/ 0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2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45" name="Freeform 699"/>
            <p:cNvSpPr/>
            <p:nvPr/>
          </p:nvSpPr>
          <p:spPr bwMode="auto">
            <a:xfrm>
              <a:off x="5676901" y="5056188"/>
              <a:ext cx="87313" cy="85725"/>
            </a:xfrm>
            <a:custGeom>
              <a:avLst/>
              <a:gdLst>
                <a:gd name="T0" fmla="*/ 10 w 61"/>
                <a:gd name="T1" fmla="*/ 18 h 61"/>
                <a:gd name="T2" fmla="*/ 42 w 61"/>
                <a:gd name="T3" fmla="*/ 18 h 61"/>
                <a:gd name="T4" fmla="*/ 42 w 61"/>
                <a:gd name="T5" fmla="*/ 51 h 61"/>
                <a:gd name="T6" fmla="*/ 18 w 61"/>
                <a:gd name="T7" fmla="*/ 56 h 61"/>
                <a:gd name="T8" fmla="*/ 23 w 61"/>
                <a:gd name="T9" fmla="*/ 59 h 61"/>
                <a:gd name="T10" fmla="*/ 50 w 61"/>
                <a:gd name="T11" fmla="*/ 51 h 61"/>
                <a:gd name="T12" fmla="*/ 50 w 61"/>
                <a:gd name="T13" fmla="*/ 11 h 61"/>
                <a:gd name="T14" fmla="*/ 10 w 61"/>
                <a:gd name="T15" fmla="*/ 11 h 61"/>
                <a:gd name="T16" fmla="*/ 2 w 61"/>
                <a:gd name="T17" fmla="*/ 38 h 61"/>
                <a:gd name="T18" fmla="*/ 4 w 61"/>
                <a:gd name="T19" fmla="*/ 43 h 61"/>
                <a:gd name="T20" fmla="*/ 10 w 61"/>
                <a:gd name="T21" fmla="*/ 1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1">
                  <a:moveTo>
                    <a:pt x="10" y="18"/>
                  </a:moveTo>
                  <a:cubicBezTo>
                    <a:pt x="19" y="9"/>
                    <a:pt x="33" y="9"/>
                    <a:pt x="42" y="18"/>
                  </a:cubicBezTo>
                  <a:cubicBezTo>
                    <a:pt x="51" y="27"/>
                    <a:pt x="51" y="42"/>
                    <a:pt x="42" y="51"/>
                  </a:cubicBezTo>
                  <a:cubicBezTo>
                    <a:pt x="36" y="58"/>
                    <a:pt x="26" y="59"/>
                    <a:pt x="18" y="56"/>
                  </a:cubicBezTo>
                  <a:cubicBezTo>
                    <a:pt x="19" y="57"/>
                    <a:pt x="21" y="58"/>
                    <a:pt x="23" y="59"/>
                  </a:cubicBezTo>
                  <a:cubicBezTo>
                    <a:pt x="32" y="61"/>
                    <a:pt x="43" y="58"/>
                    <a:pt x="50" y="51"/>
                  </a:cubicBezTo>
                  <a:cubicBezTo>
                    <a:pt x="61" y="40"/>
                    <a:pt x="61" y="22"/>
                    <a:pt x="50" y="11"/>
                  </a:cubicBezTo>
                  <a:cubicBezTo>
                    <a:pt x="39" y="0"/>
                    <a:pt x="21" y="0"/>
                    <a:pt x="10" y="11"/>
                  </a:cubicBezTo>
                  <a:cubicBezTo>
                    <a:pt x="2" y="18"/>
                    <a:pt x="0" y="28"/>
                    <a:pt x="2" y="38"/>
                  </a:cubicBezTo>
                  <a:cubicBezTo>
                    <a:pt x="3" y="39"/>
                    <a:pt x="4" y="41"/>
                    <a:pt x="4" y="43"/>
                  </a:cubicBezTo>
                  <a:cubicBezTo>
                    <a:pt x="1" y="35"/>
                    <a:pt x="3" y="25"/>
                    <a:pt x="10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49" name="Freeform 700"/>
            <p:cNvSpPr/>
            <p:nvPr/>
          </p:nvSpPr>
          <p:spPr bwMode="auto">
            <a:xfrm>
              <a:off x="5681663" y="5116513"/>
              <a:ext cx="4763" cy="7938"/>
            </a:xfrm>
            <a:custGeom>
              <a:avLst/>
              <a:gdLst>
                <a:gd name="T0" fmla="*/ 2 w 3"/>
                <a:gd name="T1" fmla="*/ 4 h 5"/>
                <a:gd name="T2" fmla="*/ 3 w 3"/>
                <a:gd name="T3" fmla="*/ 4 h 5"/>
                <a:gd name="T4" fmla="*/ 3 w 3"/>
                <a:gd name="T5" fmla="*/ 5 h 5"/>
                <a:gd name="T6" fmla="*/ 3 w 3"/>
                <a:gd name="T7" fmla="*/ 5 h 5"/>
                <a:gd name="T8" fmla="*/ 1 w 3"/>
                <a:gd name="T9" fmla="*/ 2 h 5"/>
                <a:gd name="T10" fmla="*/ 0 w 3"/>
                <a:gd name="T11" fmla="*/ 0 h 5"/>
                <a:gd name="T12" fmla="*/ 2 w 3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2" y="3"/>
                    <a:pt x="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50" name="Freeform 701"/>
            <p:cNvSpPr/>
            <p:nvPr/>
          </p:nvSpPr>
          <p:spPr bwMode="auto">
            <a:xfrm>
              <a:off x="5694363" y="5130801"/>
              <a:ext cx="7938" cy="4763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1 h 3"/>
                <a:gd name="T4" fmla="*/ 0 w 5"/>
                <a:gd name="T5" fmla="*/ 1 h 3"/>
                <a:gd name="T6" fmla="*/ 1 w 5"/>
                <a:gd name="T7" fmla="*/ 1 h 3"/>
                <a:gd name="T8" fmla="*/ 5 w 5"/>
                <a:gd name="T9" fmla="*/ 3 h 3"/>
                <a:gd name="T10" fmla="*/ 3 w 5"/>
                <a:gd name="T11" fmla="*/ 2 h 3"/>
                <a:gd name="T12" fmla="*/ 0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3" y="3"/>
                    <a:pt x="5" y="3"/>
                  </a:cubicBezTo>
                  <a:cubicBezTo>
                    <a:pt x="4" y="3"/>
                    <a:pt x="4" y="3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54" name="Freeform 702"/>
            <p:cNvSpPr/>
            <p:nvPr/>
          </p:nvSpPr>
          <p:spPr bwMode="auto">
            <a:xfrm>
              <a:off x="5680076" y="5080001"/>
              <a:ext cx="58738" cy="58738"/>
            </a:xfrm>
            <a:custGeom>
              <a:avLst/>
              <a:gdLst>
                <a:gd name="T0" fmla="*/ 33 w 41"/>
                <a:gd name="T1" fmla="*/ 34 h 41"/>
                <a:gd name="T2" fmla="*/ 33 w 41"/>
                <a:gd name="T3" fmla="*/ 7 h 41"/>
                <a:gd name="T4" fmla="*/ 7 w 41"/>
                <a:gd name="T5" fmla="*/ 7 h 41"/>
                <a:gd name="T6" fmla="*/ 2 w 41"/>
                <a:gd name="T7" fmla="*/ 28 h 41"/>
                <a:gd name="T8" fmla="*/ 4 w 41"/>
                <a:gd name="T9" fmla="*/ 29 h 41"/>
                <a:gd name="T10" fmla="*/ 7 w 41"/>
                <a:gd name="T11" fmla="*/ 14 h 41"/>
                <a:gd name="T12" fmla="*/ 27 w 41"/>
                <a:gd name="T13" fmla="*/ 14 h 41"/>
                <a:gd name="T14" fmla="*/ 27 w 41"/>
                <a:gd name="T15" fmla="*/ 34 h 41"/>
                <a:gd name="T16" fmla="*/ 11 w 41"/>
                <a:gd name="T17" fmla="*/ 37 h 41"/>
                <a:gd name="T18" fmla="*/ 13 w 41"/>
                <a:gd name="T19" fmla="*/ 38 h 41"/>
                <a:gd name="T20" fmla="*/ 33 w 41"/>
                <a:gd name="T21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1">
                  <a:moveTo>
                    <a:pt x="33" y="34"/>
                  </a:moveTo>
                  <a:cubicBezTo>
                    <a:pt x="41" y="27"/>
                    <a:pt x="41" y="15"/>
                    <a:pt x="33" y="7"/>
                  </a:cubicBezTo>
                  <a:cubicBezTo>
                    <a:pt x="26" y="0"/>
                    <a:pt x="14" y="0"/>
                    <a:pt x="7" y="7"/>
                  </a:cubicBezTo>
                  <a:cubicBezTo>
                    <a:pt x="1" y="13"/>
                    <a:pt x="0" y="21"/>
                    <a:pt x="2" y="28"/>
                  </a:cubicBezTo>
                  <a:cubicBezTo>
                    <a:pt x="3" y="28"/>
                    <a:pt x="3" y="29"/>
                    <a:pt x="4" y="29"/>
                  </a:cubicBezTo>
                  <a:cubicBezTo>
                    <a:pt x="2" y="24"/>
                    <a:pt x="3" y="18"/>
                    <a:pt x="7" y="14"/>
                  </a:cubicBezTo>
                  <a:cubicBezTo>
                    <a:pt x="12" y="9"/>
                    <a:pt x="21" y="9"/>
                    <a:pt x="27" y="14"/>
                  </a:cubicBezTo>
                  <a:cubicBezTo>
                    <a:pt x="32" y="20"/>
                    <a:pt x="32" y="29"/>
                    <a:pt x="27" y="34"/>
                  </a:cubicBezTo>
                  <a:cubicBezTo>
                    <a:pt x="22" y="38"/>
                    <a:pt x="16" y="39"/>
                    <a:pt x="11" y="37"/>
                  </a:cubicBezTo>
                  <a:cubicBezTo>
                    <a:pt x="12" y="38"/>
                    <a:pt x="12" y="38"/>
                    <a:pt x="13" y="38"/>
                  </a:cubicBezTo>
                  <a:cubicBezTo>
                    <a:pt x="20" y="41"/>
                    <a:pt x="28" y="40"/>
                    <a:pt x="33" y="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55" name="Freeform 703"/>
            <p:cNvSpPr>
              <a:spLocks noEditPoints="1"/>
            </p:cNvSpPr>
            <p:nvPr/>
          </p:nvSpPr>
          <p:spPr bwMode="auto">
            <a:xfrm>
              <a:off x="5610226" y="5106988"/>
              <a:ext cx="101600" cy="103188"/>
            </a:xfrm>
            <a:custGeom>
              <a:avLst/>
              <a:gdLst>
                <a:gd name="T0" fmla="*/ 59 w 72"/>
                <a:gd name="T1" fmla="*/ 17 h 72"/>
                <a:gd name="T2" fmla="*/ 61 w 72"/>
                <a:gd name="T3" fmla="*/ 18 h 72"/>
                <a:gd name="T4" fmla="*/ 60 w 72"/>
                <a:gd name="T5" fmla="*/ 17 h 72"/>
                <a:gd name="T6" fmla="*/ 68 w 72"/>
                <a:gd name="T7" fmla="*/ 15 h 72"/>
                <a:gd name="T8" fmla="*/ 68 w 72"/>
                <a:gd name="T9" fmla="*/ 3 h 72"/>
                <a:gd name="T10" fmla="*/ 57 w 72"/>
                <a:gd name="T11" fmla="*/ 3 h 72"/>
                <a:gd name="T12" fmla="*/ 55 w 72"/>
                <a:gd name="T13" fmla="*/ 12 h 72"/>
                <a:gd name="T14" fmla="*/ 54 w 72"/>
                <a:gd name="T15" fmla="*/ 10 h 72"/>
                <a:gd name="T16" fmla="*/ 55 w 72"/>
                <a:gd name="T17" fmla="*/ 13 h 72"/>
                <a:gd name="T18" fmla="*/ 56 w 72"/>
                <a:gd name="T19" fmla="*/ 14 h 72"/>
                <a:gd name="T20" fmla="*/ 57 w 72"/>
                <a:gd name="T21" fmla="*/ 15 h 72"/>
                <a:gd name="T22" fmla="*/ 57 w 72"/>
                <a:gd name="T23" fmla="*/ 15 h 72"/>
                <a:gd name="T24" fmla="*/ 57 w 72"/>
                <a:gd name="T25" fmla="*/ 15 h 72"/>
                <a:gd name="T26" fmla="*/ 55 w 72"/>
                <a:gd name="T27" fmla="*/ 13 h 72"/>
                <a:gd name="T28" fmla="*/ 57 w 72"/>
                <a:gd name="T29" fmla="*/ 15 h 72"/>
                <a:gd name="T30" fmla="*/ 54 w 72"/>
                <a:gd name="T31" fmla="*/ 12 h 72"/>
                <a:gd name="T32" fmla="*/ 0 w 72"/>
                <a:gd name="T33" fmla="*/ 65 h 72"/>
                <a:gd name="T34" fmla="*/ 6 w 72"/>
                <a:gd name="T35" fmla="*/ 72 h 72"/>
                <a:gd name="T36" fmla="*/ 60 w 72"/>
                <a:gd name="T37" fmla="*/ 18 h 72"/>
                <a:gd name="T38" fmla="*/ 57 w 72"/>
                <a:gd name="T39" fmla="*/ 16 h 72"/>
                <a:gd name="T40" fmla="*/ 59 w 72"/>
                <a:gd name="T41" fmla="*/ 17 h 72"/>
                <a:gd name="T42" fmla="*/ 55 w 72"/>
                <a:gd name="T43" fmla="*/ 13 h 72"/>
                <a:gd name="T44" fmla="*/ 57 w 72"/>
                <a:gd name="T45" fmla="*/ 8 h 72"/>
                <a:gd name="T46" fmla="*/ 64 w 72"/>
                <a:gd name="T47" fmla="*/ 8 h 72"/>
                <a:gd name="T48" fmla="*/ 64 w 72"/>
                <a:gd name="T49" fmla="*/ 15 h 72"/>
                <a:gd name="T50" fmla="*/ 59 w 72"/>
                <a:gd name="T51" fmla="*/ 16 h 72"/>
                <a:gd name="T52" fmla="*/ 57 w 72"/>
                <a:gd name="T53" fmla="*/ 15 h 72"/>
                <a:gd name="T54" fmla="*/ 55 w 72"/>
                <a:gd name="T55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2" h="72">
                  <a:moveTo>
                    <a:pt x="59" y="17"/>
                  </a:moveTo>
                  <a:cubicBezTo>
                    <a:pt x="60" y="17"/>
                    <a:pt x="60" y="18"/>
                    <a:pt x="61" y="18"/>
                  </a:cubicBezTo>
                  <a:cubicBezTo>
                    <a:pt x="61" y="18"/>
                    <a:pt x="60" y="17"/>
                    <a:pt x="60" y="17"/>
                  </a:cubicBezTo>
                  <a:cubicBezTo>
                    <a:pt x="63" y="18"/>
                    <a:pt x="66" y="17"/>
                    <a:pt x="68" y="15"/>
                  </a:cubicBezTo>
                  <a:cubicBezTo>
                    <a:pt x="72" y="12"/>
                    <a:pt x="72" y="7"/>
                    <a:pt x="68" y="3"/>
                  </a:cubicBezTo>
                  <a:cubicBezTo>
                    <a:pt x="65" y="0"/>
                    <a:pt x="60" y="0"/>
                    <a:pt x="57" y="3"/>
                  </a:cubicBezTo>
                  <a:cubicBezTo>
                    <a:pt x="54" y="6"/>
                    <a:pt x="54" y="9"/>
                    <a:pt x="55" y="12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6" y="15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6" y="14"/>
                    <a:pt x="55" y="14"/>
                    <a:pt x="55" y="13"/>
                  </a:cubicBezTo>
                  <a:cubicBezTo>
                    <a:pt x="55" y="14"/>
                    <a:pt x="56" y="14"/>
                    <a:pt x="57" y="15"/>
                  </a:cubicBezTo>
                  <a:cubicBezTo>
                    <a:pt x="56" y="14"/>
                    <a:pt x="55" y="13"/>
                    <a:pt x="54" y="1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9" y="17"/>
                    <a:pt x="58" y="16"/>
                    <a:pt x="57" y="16"/>
                  </a:cubicBezTo>
                  <a:cubicBezTo>
                    <a:pt x="58" y="16"/>
                    <a:pt x="58" y="16"/>
                    <a:pt x="59" y="17"/>
                  </a:cubicBezTo>
                  <a:close/>
                  <a:moveTo>
                    <a:pt x="55" y="13"/>
                  </a:moveTo>
                  <a:cubicBezTo>
                    <a:pt x="55" y="11"/>
                    <a:pt x="55" y="9"/>
                    <a:pt x="57" y="8"/>
                  </a:cubicBezTo>
                  <a:cubicBezTo>
                    <a:pt x="59" y="5"/>
                    <a:pt x="62" y="5"/>
                    <a:pt x="64" y="8"/>
                  </a:cubicBezTo>
                  <a:cubicBezTo>
                    <a:pt x="66" y="10"/>
                    <a:pt x="66" y="13"/>
                    <a:pt x="64" y="15"/>
                  </a:cubicBezTo>
                  <a:cubicBezTo>
                    <a:pt x="63" y="17"/>
                    <a:pt x="61" y="17"/>
                    <a:pt x="59" y="16"/>
                  </a:cubicBezTo>
                  <a:cubicBezTo>
                    <a:pt x="58" y="16"/>
                    <a:pt x="58" y="15"/>
                    <a:pt x="57" y="15"/>
                  </a:cubicBezTo>
                  <a:cubicBezTo>
                    <a:pt x="56" y="14"/>
                    <a:pt x="56" y="13"/>
                    <a:pt x="55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18" name="Group 1917"/>
          <p:cNvGrpSpPr/>
          <p:nvPr/>
        </p:nvGrpSpPr>
        <p:grpSpPr>
          <a:xfrm>
            <a:off x="1993899" y="2153534"/>
            <a:ext cx="306266" cy="273783"/>
            <a:chOff x="4446588" y="5445126"/>
            <a:chExt cx="209550" cy="187325"/>
          </a:xfrm>
        </p:grpSpPr>
        <p:sp>
          <p:nvSpPr>
            <p:cNvPr id="1170" name="Freeform 709"/>
            <p:cNvSpPr>
              <a:spLocks noEditPoints="1"/>
            </p:cNvSpPr>
            <p:nvPr/>
          </p:nvSpPr>
          <p:spPr bwMode="auto">
            <a:xfrm>
              <a:off x="4446588" y="5445126"/>
              <a:ext cx="209550" cy="187325"/>
            </a:xfrm>
            <a:custGeom>
              <a:avLst/>
              <a:gdLst>
                <a:gd name="T0" fmla="*/ 140 w 147"/>
                <a:gd name="T1" fmla="*/ 13 h 132"/>
                <a:gd name="T2" fmla="*/ 133 w 147"/>
                <a:gd name="T3" fmla="*/ 0 h 132"/>
                <a:gd name="T4" fmla="*/ 77 w 147"/>
                <a:gd name="T5" fmla="*/ 19 h 132"/>
                <a:gd name="T6" fmla="*/ 69 w 147"/>
                <a:gd name="T7" fmla="*/ 27 h 132"/>
                <a:gd name="T8" fmla="*/ 50 w 147"/>
                <a:gd name="T9" fmla="*/ 30 h 132"/>
                <a:gd name="T10" fmla="*/ 49 w 147"/>
                <a:gd name="T11" fmla="*/ 28 h 132"/>
                <a:gd name="T12" fmla="*/ 0 w 147"/>
                <a:gd name="T13" fmla="*/ 44 h 132"/>
                <a:gd name="T14" fmla="*/ 113 w 147"/>
                <a:gd name="T15" fmla="*/ 132 h 132"/>
                <a:gd name="T16" fmla="*/ 124 w 147"/>
                <a:gd name="T17" fmla="*/ 115 h 132"/>
                <a:gd name="T18" fmla="*/ 140 w 147"/>
                <a:gd name="T19" fmla="*/ 13 h 132"/>
                <a:gd name="T20" fmla="*/ 67 w 147"/>
                <a:gd name="T21" fmla="*/ 54 h 132"/>
                <a:gd name="T22" fmla="*/ 53 w 147"/>
                <a:gd name="T23" fmla="*/ 52 h 132"/>
                <a:gd name="T24" fmla="*/ 55 w 147"/>
                <a:gd name="T25" fmla="*/ 38 h 132"/>
                <a:gd name="T26" fmla="*/ 69 w 147"/>
                <a:gd name="T27" fmla="*/ 40 h 132"/>
                <a:gd name="T28" fmla="*/ 67 w 147"/>
                <a:gd name="T29" fmla="*/ 54 h 132"/>
                <a:gd name="T30" fmla="*/ 100 w 147"/>
                <a:gd name="T31" fmla="*/ 91 h 132"/>
                <a:gd name="T32" fmla="*/ 80 w 147"/>
                <a:gd name="T33" fmla="*/ 88 h 132"/>
                <a:gd name="T34" fmla="*/ 83 w 147"/>
                <a:gd name="T35" fmla="*/ 68 h 132"/>
                <a:gd name="T36" fmla="*/ 103 w 147"/>
                <a:gd name="T37" fmla="*/ 71 h 132"/>
                <a:gd name="T38" fmla="*/ 100 w 147"/>
                <a:gd name="T39" fmla="*/ 91 h 132"/>
                <a:gd name="T40" fmla="*/ 114 w 147"/>
                <a:gd name="T41" fmla="*/ 51 h 132"/>
                <a:gd name="T42" fmla="*/ 101 w 147"/>
                <a:gd name="T43" fmla="*/ 49 h 132"/>
                <a:gd name="T44" fmla="*/ 103 w 147"/>
                <a:gd name="T45" fmla="*/ 36 h 132"/>
                <a:gd name="T46" fmla="*/ 116 w 147"/>
                <a:gd name="T47" fmla="*/ 38 h 132"/>
                <a:gd name="T48" fmla="*/ 114 w 147"/>
                <a:gd name="T49" fmla="*/ 5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7" h="132">
                  <a:moveTo>
                    <a:pt x="140" y="13"/>
                  </a:moveTo>
                  <a:cubicBezTo>
                    <a:pt x="138" y="9"/>
                    <a:pt x="136" y="5"/>
                    <a:pt x="133" y="0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5" y="22"/>
                    <a:pt x="73" y="25"/>
                    <a:pt x="69" y="27"/>
                  </a:cubicBezTo>
                  <a:cubicBezTo>
                    <a:pt x="62" y="33"/>
                    <a:pt x="53" y="35"/>
                    <a:pt x="50" y="30"/>
                  </a:cubicBezTo>
                  <a:cubicBezTo>
                    <a:pt x="49" y="30"/>
                    <a:pt x="49" y="29"/>
                    <a:pt x="49" y="2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13" y="132"/>
                    <a:pt x="113" y="132"/>
                    <a:pt x="113" y="132"/>
                  </a:cubicBezTo>
                  <a:cubicBezTo>
                    <a:pt x="117" y="127"/>
                    <a:pt x="121" y="121"/>
                    <a:pt x="124" y="115"/>
                  </a:cubicBezTo>
                  <a:cubicBezTo>
                    <a:pt x="143" y="83"/>
                    <a:pt x="147" y="47"/>
                    <a:pt x="140" y="13"/>
                  </a:cubicBezTo>
                  <a:moveTo>
                    <a:pt x="67" y="54"/>
                  </a:moveTo>
                  <a:cubicBezTo>
                    <a:pt x="63" y="57"/>
                    <a:pt x="57" y="56"/>
                    <a:pt x="53" y="52"/>
                  </a:cubicBezTo>
                  <a:cubicBezTo>
                    <a:pt x="50" y="48"/>
                    <a:pt x="51" y="41"/>
                    <a:pt x="55" y="38"/>
                  </a:cubicBezTo>
                  <a:cubicBezTo>
                    <a:pt x="60" y="35"/>
                    <a:pt x="66" y="35"/>
                    <a:pt x="69" y="40"/>
                  </a:cubicBezTo>
                  <a:cubicBezTo>
                    <a:pt x="73" y="44"/>
                    <a:pt x="72" y="51"/>
                    <a:pt x="67" y="54"/>
                  </a:cubicBezTo>
                  <a:moveTo>
                    <a:pt x="100" y="91"/>
                  </a:moveTo>
                  <a:cubicBezTo>
                    <a:pt x="94" y="96"/>
                    <a:pt x="85" y="94"/>
                    <a:pt x="80" y="88"/>
                  </a:cubicBezTo>
                  <a:cubicBezTo>
                    <a:pt x="76" y="82"/>
                    <a:pt x="77" y="73"/>
                    <a:pt x="83" y="68"/>
                  </a:cubicBezTo>
                  <a:cubicBezTo>
                    <a:pt x="90" y="63"/>
                    <a:pt x="99" y="65"/>
                    <a:pt x="103" y="71"/>
                  </a:cubicBezTo>
                  <a:cubicBezTo>
                    <a:pt x="108" y="77"/>
                    <a:pt x="107" y="86"/>
                    <a:pt x="100" y="91"/>
                  </a:cubicBezTo>
                  <a:moveTo>
                    <a:pt x="114" y="51"/>
                  </a:moveTo>
                  <a:cubicBezTo>
                    <a:pt x="110" y="54"/>
                    <a:pt x="104" y="53"/>
                    <a:pt x="101" y="49"/>
                  </a:cubicBezTo>
                  <a:cubicBezTo>
                    <a:pt x="98" y="45"/>
                    <a:pt x="99" y="39"/>
                    <a:pt x="103" y="36"/>
                  </a:cubicBezTo>
                  <a:cubicBezTo>
                    <a:pt x="107" y="33"/>
                    <a:pt x="113" y="33"/>
                    <a:pt x="116" y="38"/>
                  </a:cubicBezTo>
                  <a:cubicBezTo>
                    <a:pt x="119" y="42"/>
                    <a:pt x="118" y="48"/>
                    <a:pt x="114" y="5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2" name="Freeform 710"/>
            <p:cNvSpPr/>
            <p:nvPr/>
          </p:nvSpPr>
          <p:spPr bwMode="auto">
            <a:xfrm>
              <a:off x="4446588" y="5507038"/>
              <a:ext cx="160338" cy="125413"/>
            </a:xfrm>
            <a:custGeom>
              <a:avLst/>
              <a:gdLst>
                <a:gd name="T0" fmla="*/ 0 w 101"/>
                <a:gd name="T1" fmla="*/ 0 h 79"/>
                <a:gd name="T2" fmla="*/ 20 w 101"/>
                <a:gd name="T3" fmla="*/ 30 h 79"/>
                <a:gd name="T4" fmla="*/ 101 w 101"/>
                <a:gd name="T5" fmla="*/ 79 h 79"/>
                <a:gd name="T6" fmla="*/ 0 w 101"/>
                <a:gd name="T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79">
                  <a:moveTo>
                    <a:pt x="0" y="0"/>
                  </a:moveTo>
                  <a:lnTo>
                    <a:pt x="20" y="30"/>
                  </a:lnTo>
                  <a:lnTo>
                    <a:pt x="101" y="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3" name="Freeform 711"/>
            <p:cNvSpPr/>
            <p:nvPr/>
          </p:nvSpPr>
          <p:spPr bwMode="auto">
            <a:xfrm>
              <a:off x="4446588" y="5507038"/>
              <a:ext cx="160338" cy="125413"/>
            </a:xfrm>
            <a:custGeom>
              <a:avLst/>
              <a:gdLst>
                <a:gd name="T0" fmla="*/ 0 w 101"/>
                <a:gd name="T1" fmla="*/ 0 h 79"/>
                <a:gd name="T2" fmla="*/ 20 w 101"/>
                <a:gd name="T3" fmla="*/ 30 h 79"/>
                <a:gd name="T4" fmla="*/ 101 w 101"/>
                <a:gd name="T5" fmla="*/ 79 h 79"/>
                <a:gd name="T6" fmla="*/ 0 w 101"/>
                <a:gd name="T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79">
                  <a:moveTo>
                    <a:pt x="0" y="0"/>
                  </a:moveTo>
                  <a:lnTo>
                    <a:pt x="20" y="30"/>
                  </a:lnTo>
                  <a:lnTo>
                    <a:pt x="101" y="79"/>
                  </a:ln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01" name="Group 1900"/>
          <p:cNvGrpSpPr/>
          <p:nvPr/>
        </p:nvGrpSpPr>
        <p:grpSpPr>
          <a:xfrm>
            <a:off x="5775712" y="3286609"/>
            <a:ext cx="295298" cy="238349"/>
            <a:chOff x="8772495" y="5716606"/>
            <a:chExt cx="222250" cy="179388"/>
          </a:xfrm>
          <a:solidFill>
            <a:schemeClr val="accent1"/>
          </a:solidFill>
        </p:grpSpPr>
        <p:sp>
          <p:nvSpPr>
            <p:cNvPr id="1191" name="Freeform 717"/>
            <p:cNvSpPr/>
            <p:nvPr/>
          </p:nvSpPr>
          <p:spPr bwMode="auto">
            <a:xfrm>
              <a:off x="8855045" y="5716606"/>
              <a:ext cx="87313" cy="47625"/>
            </a:xfrm>
            <a:custGeom>
              <a:avLst/>
              <a:gdLst>
                <a:gd name="T0" fmla="*/ 17 w 61"/>
                <a:gd name="T1" fmla="*/ 34 h 34"/>
                <a:gd name="T2" fmla="*/ 44 w 61"/>
                <a:gd name="T3" fmla="*/ 34 h 34"/>
                <a:gd name="T4" fmla="*/ 61 w 61"/>
                <a:gd name="T5" fmla="*/ 25 h 34"/>
                <a:gd name="T6" fmla="*/ 44 w 61"/>
                <a:gd name="T7" fmla="*/ 0 h 34"/>
                <a:gd name="T8" fmla="*/ 17 w 61"/>
                <a:gd name="T9" fmla="*/ 0 h 34"/>
                <a:gd name="T10" fmla="*/ 0 w 61"/>
                <a:gd name="T11" fmla="*/ 25 h 34"/>
                <a:gd name="T12" fmla="*/ 17 w 61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34">
                  <a:moveTo>
                    <a:pt x="17" y="34"/>
                  </a:moveTo>
                  <a:cubicBezTo>
                    <a:pt x="44" y="34"/>
                    <a:pt x="44" y="34"/>
                    <a:pt x="44" y="34"/>
                  </a:cubicBezTo>
                  <a:cubicBezTo>
                    <a:pt x="53" y="34"/>
                    <a:pt x="61" y="34"/>
                    <a:pt x="61" y="25"/>
                  </a:cubicBezTo>
                  <a:cubicBezTo>
                    <a:pt x="61" y="15"/>
                    <a:pt x="53" y="0"/>
                    <a:pt x="44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15"/>
                    <a:pt x="0" y="25"/>
                  </a:cubicBezTo>
                  <a:cubicBezTo>
                    <a:pt x="0" y="34"/>
                    <a:pt x="7" y="34"/>
                    <a:pt x="17" y="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2" name="Freeform 718"/>
            <p:cNvSpPr>
              <a:spLocks noEditPoints="1"/>
            </p:cNvSpPr>
            <p:nvPr/>
          </p:nvSpPr>
          <p:spPr bwMode="auto">
            <a:xfrm>
              <a:off x="8772495" y="5732481"/>
              <a:ext cx="222250" cy="163513"/>
            </a:xfrm>
            <a:custGeom>
              <a:avLst/>
              <a:gdLst>
                <a:gd name="T0" fmla="*/ 156 w 156"/>
                <a:gd name="T1" fmla="*/ 57 h 115"/>
                <a:gd name="T2" fmla="*/ 127 w 156"/>
                <a:gd name="T3" fmla="*/ 28 h 115"/>
                <a:gd name="T4" fmla="*/ 122 w 156"/>
                <a:gd name="T5" fmla="*/ 28 h 115"/>
                <a:gd name="T6" fmla="*/ 117 w 156"/>
                <a:gd name="T7" fmla="*/ 26 h 115"/>
                <a:gd name="T8" fmla="*/ 55 w 156"/>
                <a:gd name="T9" fmla="*/ 26 h 115"/>
                <a:gd name="T10" fmla="*/ 43 w 156"/>
                <a:gd name="T11" fmla="*/ 43 h 115"/>
                <a:gd name="T12" fmla="*/ 0 w 156"/>
                <a:gd name="T13" fmla="*/ 0 h 115"/>
                <a:gd name="T14" fmla="*/ 0 w 156"/>
                <a:gd name="T15" fmla="*/ 14 h 115"/>
                <a:gd name="T16" fmla="*/ 39 w 156"/>
                <a:gd name="T17" fmla="*/ 62 h 115"/>
                <a:gd name="T18" fmla="*/ 37 w 156"/>
                <a:gd name="T19" fmla="*/ 93 h 115"/>
                <a:gd name="T20" fmla="*/ 66 w 156"/>
                <a:gd name="T21" fmla="*/ 114 h 115"/>
                <a:gd name="T22" fmla="*/ 118 w 156"/>
                <a:gd name="T23" fmla="*/ 114 h 115"/>
                <a:gd name="T24" fmla="*/ 139 w 156"/>
                <a:gd name="T25" fmla="*/ 93 h 115"/>
                <a:gd name="T26" fmla="*/ 139 w 156"/>
                <a:gd name="T27" fmla="*/ 84 h 115"/>
                <a:gd name="T28" fmla="*/ 156 w 156"/>
                <a:gd name="T29" fmla="*/ 57 h 115"/>
                <a:gd name="T30" fmla="*/ 138 w 156"/>
                <a:gd name="T31" fmla="*/ 78 h 115"/>
                <a:gd name="T32" fmla="*/ 127 w 156"/>
                <a:gd name="T33" fmla="*/ 33 h 115"/>
                <a:gd name="T34" fmla="*/ 151 w 156"/>
                <a:gd name="T35" fmla="*/ 57 h 115"/>
                <a:gd name="T36" fmla="*/ 138 w 156"/>
                <a:gd name="T37" fmla="*/ 7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6" h="115">
                  <a:moveTo>
                    <a:pt x="156" y="57"/>
                  </a:moveTo>
                  <a:cubicBezTo>
                    <a:pt x="156" y="41"/>
                    <a:pt x="143" y="28"/>
                    <a:pt x="127" y="28"/>
                  </a:cubicBezTo>
                  <a:cubicBezTo>
                    <a:pt x="125" y="28"/>
                    <a:pt x="124" y="28"/>
                    <a:pt x="122" y="28"/>
                  </a:cubicBezTo>
                  <a:cubicBezTo>
                    <a:pt x="120" y="26"/>
                    <a:pt x="117" y="26"/>
                    <a:pt x="117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49" y="26"/>
                    <a:pt x="45" y="34"/>
                    <a:pt x="43" y="4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37" y="78"/>
                    <a:pt x="37" y="93"/>
                    <a:pt x="37" y="93"/>
                  </a:cubicBezTo>
                  <a:cubicBezTo>
                    <a:pt x="37" y="115"/>
                    <a:pt x="66" y="114"/>
                    <a:pt x="66" y="114"/>
                  </a:cubicBezTo>
                  <a:cubicBezTo>
                    <a:pt x="66" y="114"/>
                    <a:pt x="100" y="114"/>
                    <a:pt x="118" y="114"/>
                  </a:cubicBezTo>
                  <a:cubicBezTo>
                    <a:pt x="136" y="114"/>
                    <a:pt x="139" y="93"/>
                    <a:pt x="139" y="93"/>
                  </a:cubicBezTo>
                  <a:cubicBezTo>
                    <a:pt x="139" y="90"/>
                    <a:pt x="139" y="87"/>
                    <a:pt x="139" y="84"/>
                  </a:cubicBezTo>
                  <a:cubicBezTo>
                    <a:pt x="149" y="79"/>
                    <a:pt x="156" y="69"/>
                    <a:pt x="156" y="57"/>
                  </a:cubicBezTo>
                  <a:close/>
                  <a:moveTo>
                    <a:pt x="138" y="78"/>
                  </a:moveTo>
                  <a:cubicBezTo>
                    <a:pt x="136" y="53"/>
                    <a:pt x="131" y="40"/>
                    <a:pt x="127" y="33"/>
                  </a:cubicBezTo>
                  <a:cubicBezTo>
                    <a:pt x="140" y="33"/>
                    <a:pt x="151" y="44"/>
                    <a:pt x="151" y="57"/>
                  </a:cubicBezTo>
                  <a:cubicBezTo>
                    <a:pt x="151" y="66"/>
                    <a:pt x="146" y="74"/>
                    <a:pt x="138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23" name="Group 1922"/>
          <p:cNvGrpSpPr/>
          <p:nvPr/>
        </p:nvGrpSpPr>
        <p:grpSpPr>
          <a:xfrm>
            <a:off x="2519444" y="3245511"/>
            <a:ext cx="287705" cy="278423"/>
            <a:chOff x="4462463" y="5861051"/>
            <a:chExt cx="196850" cy="190500"/>
          </a:xfrm>
          <a:solidFill>
            <a:schemeClr val="accent1"/>
          </a:solidFill>
        </p:grpSpPr>
        <p:sp>
          <p:nvSpPr>
            <p:cNvPr id="1230" name="Freeform 743"/>
            <p:cNvSpPr/>
            <p:nvPr/>
          </p:nvSpPr>
          <p:spPr bwMode="auto">
            <a:xfrm>
              <a:off x="4462463" y="5861051"/>
              <a:ext cx="109538" cy="133350"/>
            </a:xfrm>
            <a:custGeom>
              <a:avLst/>
              <a:gdLst>
                <a:gd name="T0" fmla="*/ 23 w 77"/>
                <a:gd name="T1" fmla="*/ 64 h 93"/>
                <a:gd name="T2" fmla="*/ 48 w 77"/>
                <a:gd name="T3" fmla="*/ 33 h 93"/>
                <a:gd name="T4" fmla="*/ 77 w 77"/>
                <a:gd name="T5" fmla="*/ 3 h 93"/>
                <a:gd name="T6" fmla="*/ 23 w 77"/>
                <a:gd name="T7" fmla="*/ 20 h 93"/>
                <a:gd name="T8" fmla="*/ 13 w 77"/>
                <a:gd name="T9" fmla="*/ 93 h 93"/>
                <a:gd name="T10" fmla="*/ 23 w 77"/>
                <a:gd name="T11" fmla="*/ 6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93">
                  <a:moveTo>
                    <a:pt x="23" y="64"/>
                  </a:moveTo>
                  <a:cubicBezTo>
                    <a:pt x="22" y="35"/>
                    <a:pt x="48" y="33"/>
                    <a:pt x="48" y="33"/>
                  </a:cubicBezTo>
                  <a:cubicBezTo>
                    <a:pt x="74" y="35"/>
                    <a:pt x="77" y="3"/>
                    <a:pt x="77" y="3"/>
                  </a:cubicBezTo>
                  <a:cubicBezTo>
                    <a:pt x="58" y="0"/>
                    <a:pt x="38" y="5"/>
                    <a:pt x="23" y="20"/>
                  </a:cubicBezTo>
                  <a:cubicBezTo>
                    <a:pt x="4" y="40"/>
                    <a:pt x="0" y="70"/>
                    <a:pt x="13" y="93"/>
                  </a:cubicBezTo>
                  <a:cubicBezTo>
                    <a:pt x="23" y="84"/>
                    <a:pt x="23" y="64"/>
                    <a:pt x="23" y="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31" name="Freeform 744"/>
            <p:cNvSpPr>
              <a:spLocks noEditPoints="1"/>
            </p:cNvSpPr>
            <p:nvPr/>
          </p:nvSpPr>
          <p:spPr bwMode="auto">
            <a:xfrm>
              <a:off x="4484688" y="5868988"/>
              <a:ext cx="174625" cy="182563"/>
            </a:xfrm>
            <a:custGeom>
              <a:avLst/>
              <a:gdLst>
                <a:gd name="T0" fmla="*/ 98 w 122"/>
                <a:gd name="T1" fmla="*/ 17 h 129"/>
                <a:gd name="T2" fmla="*/ 66 w 122"/>
                <a:gd name="T3" fmla="*/ 0 h 129"/>
                <a:gd name="T4" fmla="*/ 36 w 122"/>
                <a:gd name="T5" fmla="*/ 30 h 129"/>
                <a:gd name="T6" fmla="*/ 10 w 122"/>
                <a:gd name="T7" fmla="*/ 62 h 129"/>
                <a:gd name="T8" fmla="*/ 0 w 122"/>
                <a:gd name="T9" fmla="*/ 91 h 129"/>
                <a:gd name="T10" fmla="*/ 11 w 122"/>
                <a:gd name="T11" fmla="*/ 105 h 129"/>
                <a:gd name="T12" fmla="*/ 98 w 122"/>
                <a:gd name="T13" fmla="*/ 105 h 129"/>
                <a:gd name="T14" fmla="*/ 98 w 122"/>
                <a:gd name="T15" fmla="*/ 17 h 129"/>
                <a:gd name="T16" fmla="*/ 68 w 122"/>
                <a:gd name="T17" fmla="*/ 75 h 129"/>
                <a:gd name="T18" fmla="*/ 41 w 122"/>
                <a:gd name="T19" fmla="*/ 75 h 129"/>
                <a:gd name="T20" fmla="*/ 41 w 122"/>
                <a:gd name="T21" fmla="*/ 47 h 129"/>
                <a:gd name="T22" fmla="*/ 68 w 122"/>
                <a:gd name="T23" fmla="*/ 47 h 129"/>
                <a:gd name="T24" fmla="*/ 68 w 122"/>
                <a:gd name="T25" fmla="*/ 7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129">
                  <a:moveTo>
                    <a:pt x="98" y="17"/>
                  </a:moveTo>
                  <a:cubicBezTo>
                    <a:pt x="89" y="8"/>
                    <a:pt x="78" y="2"/>
                    <a:pt x="66" y="0"/>
                  </a:cubicBezTo>
                  <a:cubicBezTo>
                    <a:pt x="66" y="0"/>
                    <a:pt x="62" y="32"/>
                    <a:pt x="36" y="30"/>
                  </a:cubicBezTo>
                  <a:cubicBezTo>
                    <a:pt x="36" y="30"/>
                    <a:pt x="9" y="32"/>
                    <a:pt x="10" y="62"/>
                  </a:cubicBezTo>
                  <a:cubicBezTo>
                    <a:pt x="10" y="62"/>
                    <a:pt x="10" y="82"/>
                    <a:pt x="0" y="91"/>
                  </a:cubicBezTo>
                  <a:cubicBezTo>
                    <a:pt x="3" y="96"/>
                    <a:pt x="7" y="101"/>
                    <a:pt x="11" y="105"/>
                  </a:cubicBezTo>
                  <a:cubicBezTo>
                    <a:pt x="35" y="129"/>
                    <a:pt x="74" y="129"/>
                    <a:pt x="98" y="105"/>
                  </a:cubicBezTo>
                  <a:cubicBezTo>
                    <a:pt x="122" y="80"/>
                    <a:pt x="122" y="41"/>
                    <a:pt x="98" y="17"/>
                  </a:cubicBezTo>
                  <a:close/>
                  <a:moveTo>
                    <a:pt x="68" y="75"/>
                  </a:moveTo>
                  <a:cubicBezTo>
                    <a:pt x="61" y="82"/>
                    <a:pt x="48" y="82"/>
                    <a:pt x="41" y="75"/>
                  </a:cubicBezTo>
                  <a:cubicBezTo>
                    <a:pt x="33" y="67"/>
                    <a:pt x="33" y="55"/>
                    <a:pt x="41" y="47"/>
                  </a:cubicBezTo>
                  <a:cubicBezTo>
                    <a:pt x="48" y="39"/>
                    <a:pt x="61" y="39"/>
                    <a:pt x="68" y="47"/>
                  </a:cubicBezTo>
                  <a:cubicBezTo>
                    <a:pt x="76" y="55"/>
                    <a:pt x="76" y="67"/>
                    <a:pt x="68" y="7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14" name="Group 1913"/>
          <p:cNvGrpSpPr/>
          <p:nvPr/>
        </p:nvGrpSpPr>
        <p:grpSpPr>
          <a:xfrm>
            <a:off x="6860126" y="2685764"/>
            <a:ext cx="257331" cy="291079"/>
            <a:chOff x="4868863" y="5816601"/>
            <a:chExt cx="193675" cy="219075"/>
          </a:xfrm>
          <a:solidFill>
            <a:schemeClr val="accent1"/>
          </a:solidFill>
        </p:grpSpPr>
        <p:sp>
          <p:nvSpPr>
            <p:cNvPr id="1232" name="Freeform 745"/>
            <p:cNvSpPr/>
            <p:nvPr/>
          </p:nvSpPr>
          <p:spPr bwMode="auto">
            <a:xfrm>
              <a:off x="4868863" y="5816601"/>
              <a:ext cx="31750" cy="28575"/>
            </a:xfrm>
            <a:custGeom>
              <a:avLst/>
              <a:gdLst>
                <a:gd name="T0" fmla="*/ 20 w 20"/>
                <a:gd name="T1" fmla="*/ 13 h 18"/>
                <a:gd name="T2" fmla="*/ 15 w 20"/>
                <a:gd name="T3" fmla="*/ 0 h 18"/>
                <a:gd name="T4" fmla="*/ 0 w 20"/>
                <a:gd name="T5" fmla="*/ 5 h 18"/>
                <a:gd name="T6" fmla="*/ 4 w 20"/>
                <a:gd name="T7" fmla="*/ 18 h 18"/>
                <a:gd name="T8" fmla="*/ 20 w 20"/>
                <a:gd name="T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20" y="13"/>
                  </a:moveTo>
                  <a:lnTo>
                    <a:pt x="15" y="0"/>
                  </a:lnTo>
                  <a:lnTo>
                    <a:pt x="0" y="5"/>
                  </a:lnTo>
                  <a:lnTo>
                    <a:pt x="4" y="18"/>
                  </a:lnTo>
                  <a:lnTo>
                    <a:pt x="20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33" name="Freeform 746"/>
            <p:cNvSpPr>
              <a:spLocks noEditPoints="1"/>
            </p:cNvSpPr>
            <p:nvPr/>
          </p:nvSpPr>
          <p:spPr bwMode="auto">
            <a:xfrm>
              <a:off x="4868863" y="5843588"/>
              <a:ext cx="180975" cy="192088"/>
            </a:xfrm>
            <a:custGeom>
              <a:avLst/>
              <a:gdLst>
                <a:gd name="T0" fmla="*/ 111 w 127"/>
                <a:gd name="T1" fmla="*/ 8 h 134"/>
                <a:gd name="T2" fmla="*/ 105 w 127"/>
                <a:gd name="T3" fmla="*/ 21 h 134"/>
                <a:gd name="T4" fmla="*/ 85 w 127"/>
                <a:gd name="T5" fmla="*/ 32 h 134"/>
                <a:gd name="T6" fmla="*/ 78 w 127"/>
                <a:gd name="T7" fmla="*/ 44 h 134"/>
                <a:gd name="T8" fmla="*/ 61 w 127"/>
                <a:gd name="T9" fmla="*/ 78 h 134"/>
                <a:gd name="T10" fmla="*/ 49 w 127"/>
                <a:gd name="T11" fmla="*/ 41 h 134"/>
                <a:gd name="T12" fmla="*/ 45 w 127"/>
                <a:gd name="T13" fmla="*/ 28 h 134"/>
                <a:gd name="T14" fmla="*/ 27 w 127"/>
                <a:gd name="T15" fmla="*/ 13 h 134"/>
                <a:gd name="T16" fmla="*/ 23 w 127"/>
                <a:gd name="T17" fmla="*/ 0 h 134"/>
                <a:gd name="T18" fmla="*/ 6 w 127"/>
                <a:gd name="T19" fmla="*/ 5 h 134"/>
                <a:gd name="T20" fmla="*/ 11 w 127"/>
                <a:gd name="T21" fmla="*/ 19 h 134"/>
                <a:gd name="T22" fmla="*/ 5 w 127"/>
                <a:gd name="T23" fmla="*/ 41 h 134"/>
                <a:gd name="T24" fmla="*/ 9 w 127"/>
                <a:gd name="T25" fmla="*/ 54 h 134"/>
                <a:gd name="T26" fmla="*/ 16 w 127"/>
                <a:gd name="T27" fmla="*/ 78 h 134"/>
                <a:gd name="T28" fmla="*/ 6 w 127"/>
                <a:gd name="T29" fmla="*/ 78 h 134"/>
                <a:gd name="T30" fmla="*/ 6 w 127"/>
                <a:gd name="T31" fmla="*/ 58 h 134"/>
                <a:gd name="T32" fmla="*/ 0 w 127"/>
                <a:gd name="T33" fmla="*/ 58 h 134"/>
                <a:gd name="T34" fmla="*/ 0 w 127"/>
                <a:gd name="T35" fmla="*/ 134 h 134"/>
                <a:gd name="T36" fmla="*/ 124 w 127"/>
                <a:gd name="T37" fmla="*/ 134 h 134"/>
                <a:gd name="T38" fmla="*/ 124 w 127"/>
                <a:gd name="T39" fmla="*/ 58 h 134"/>
                <a:gd name="T40" fmla="*/ 119 w 127"/>
                <a:gd name="T41" fmla="*/ 58 h 134"/>
                <a:gd name="T42" fmla="*/ 122 w 127"/>
                <a:gd name="T43" fmla="*/ 52 h 134"/>
                <a:gd name="T44" fmla="*/ 120 w 127"/>
                <a:gd name="T45" fmla="*/ 29 h 134"/>
                <a:gd name="T46" fmla="*/ 127 w 127"/>
                <a:gd name="T47" fmla="*/ 16 h 134"/>
                <a:gd name="T48" fmla="*/ 111 w 127"/>
                <a:gd name="T49" fmla="*/ 8 h 134"/>
                <a:gd name="T50" fmla="*/ 18 w 127"/>
                <a:gd name="T51" fmla="*/ 122 h 134"/>
                <a:gd name="T52" fmla="*/ 10 w 127"/>
                <a:gd name="T53" fmla="*/ 116 h 134"/>
                <a:gd name="T54" fmla="*/ 16 w 127"/>
                <a:gd name="T55" fmla="*/ 108 h 134"/>
                <a:gd name="T56" fmla="*/ 24 w 127"/>
                <a:gd name="T57" fmla="*/ 115 h 134"/>
                <a:gd name="T58" fmla="*/ 18 w 127"/>
                <a:gd name="T59" fmla="*/ 122 h 134"/>
                <a:gd name="T60" fmla="*/ 25 w 127"/>
                <a:gd name="T61" fmla="*/ 103 h 134"/>
                <a:gd name="T62" fmla="*/ 17 w 127"/>
                <a:gd name="T63" fmla="*/ 96 h 134"/>
                <a:gd name="T64" fmla="*/ 24 w 127"/>
                <a:gd name="T65" fmla="*/ 88 h 134"/>
                <a:gd name="T66" fmla="*/ 31 w 127"/>
                <a:gd name="T67" fmla="*/ 95 h 134"/>
                <a:gd name="T68" fmla="*/ 25 w 127"/>
                <a:gd name="T69" fmla="*/ 103 h 134"/>
                <a:gd name="T70" fmla="*/ 68 w 127"/>
                <a:gd name="T71" fmla="*/ 126 h 134"/>
                <a:gd name="T72" fmla="*/ 61 w 127"/>
                <a:gd name="T73" fmla="*/ 120 h 134"/>
                <a:gd name="T74" fmla="*/ 67 w 127"/>
                <a:gd name="T75" fmla="*/ 112 h 134"/>
                <a:gd name="T76" fmla="*/ 75 w 127"/>
                <a:gd name="T77" fmla="*/ 118 h 134"/>
                <a:gd name="T78" fmla="*/ 68 w 127"/>
                <a:gd name="T79" fmla="*/ 126 h 134"/>
                <a:gd name="T80" fmla="*/ 105 w 127"/>
                <a:gd name="T81" fmla="*/ 103 h 134"/>
                <a:gd name="T82" fmla="*/ 98 w 127"/>
                <a:gd name="T83" fmla="*/ 96 h 134"/>
                <a:gd name="T84" fmla="*/ 104 w 127"/>
                <a:gd name="T85" fmla="*/ 88 h 134"/>
                <a:gd name="T86" fmla="*/ 112 w 127"/>
                <a:gd name="T87" fmla="*/ 95 h 134"/>
                <a:gd name="T88" fmla="*/ 105 w 127"/>
                <a:gd name="T89" fmla="*/ 103 h 134"/>
                <a:gd name="T90" fmla="*/ 118 w 127"/>
                <a:gd name="T91" fmla="*/ 78 h 134"/>
                <a:gd name="T92" fmla="*/ 109 w 127"/>
                <a:gd name="T93" fmla="*/ 78 h 134"/>
                <a:gd name="T94" fmla="*/ 116 w 127"/>
                <a:gd name="T95" fmla="*/ 64 h 134"/>
                <a:gd name="T96" fmla="*/ 118 w 127"/>
                <a:gd name="T97" fmla="*/ 60 h 134"/>
                <a:gd name="T98" fmla="*/ 118 w 127"/>
                <a:gd name="T99" fmla="*/ 7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7" h="134">
                  <a:moveTo>
                    <a:pt x="111" y="8"/>
                  </a:moveTo>
                  <a:cubicBezTo>
                    <a:pt x="105" y="21"/>
                    <a:pt x="105" y="21"/>
                    <a:pt x="105" y="21"/>
                  </a:cubicBezTo>
                  <a:cubicBezTo>
                    <a:pt x="97" y="20"/>
                    <a:pt x="89" y="25"/>
                    <a:pt x="85" y="32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2" y="20"/>
                    <a:pt x="35" y="14"/>
                    <a:pt x="27" y="13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5" y="24"/>
                    <a:pt x="2" y="33"/>
                    <a:pt x="5" y="41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2" y="52"/>
                    <a:pt x="122" y="52"/>
                    <a:pt x="122" y="52"/>
                  </a:cubicBezTo>
                  <a:cubicBezTo>
                    <a:pt x="126" y="44"/>
                    <a:pt x="125" y="35"/>
                    <a:pt x="120" y="29"/>
                  </a:cubicBezTo>
                  <a:cubicBezTo>
                    <a:pt x="127" y="16"/>
                    <a:pt x="127" y="16"/>
                    <a:pt x="127" y="16"/>
                  </a:cubicBezTo>
                  <a:lnTo>
                    <a:pt x="111" y="8"/>
                  </a:lnTo>
                  <a:close/>
                  <a:moveTo>
                    <a:pt x="18" y="122"/>
                  </a:moveTo>
                  <a:cubicBezTo>
                    <a:pt x="10" y="116"/>
                    <a:pt x="10" y="116"/>
                    <a:pt x="10" y="116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24" y="115"/>
                    <a:pt x="24" y="115"/>
                    <a:pt x="24" y="115"/>
                  </a:cubicBezTo>
                  <a:lnTo>
                    <a:pt x="18" y="122"/>
                  </a:lnTo>
                  <a:close/>
                  <a:moveTo>
                    <a:pt x="25" y="103"/>
                  </a:moveTo>
                  <a:cubicBezTo>
                    <a:pt x="17" y="96"/>
                    <a:pt x="17" y="96"/>
                    <a:pt x="17" y="96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31" y="95"/>
                    <a:pt x="31" y="95"/>
                    <a:pt x="31" y="95"/>
                  </a:cubicBezTo>
                  <a:lnTo>
                    <a:pt x="25" y="103"/>
                  </a:lnTo>
                  <a:close/>
                  <a:moveTo>
                    <a:pt x="68" y="126"/>
                  </a:moveTo>
                  <a:cubicBezTo>
                    <a:pt x="61" y="120"/>
                    <a:pt x="61" y="120"/>
                    <a:pt x="61" y="120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75" y="118"/>
                    <a:pt x="75" y="118"/>
                    <a:pt x="75" y="118"/>
                  </a:cubicBezTo>
                  <a:lnTo>
                    <a:pt x="68" y="126"/>
                  </a:lnTo>
                  <a:close/>
                  <a:moveTo>
                    <a:pt x="105" y="103"/>
                  </a:moveTo>
                  <a:cubicBezTo>
                    <a:pt x="98" y="96"/>
                    <a:pt x="98" y="96"/>
                    <a:pt x="98" y="96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12" y="95"/>
                    <a:pt x="112" y="95"/>
                    <a:pt x="112" y="95"/>
                  </a:cubicBezTo>
                  <a:lnTo>
                    <a:pt x="105" y="103"/>
                  </a:lnTo>
                  <a:close/>
                  <a:moveTo>
                    <a:pt x="118" y="78"/>
                  </a:moveTo>
                  <a:cubicBezTo>
                    <a:pt x="109" y="78"/>
                    <a:pt x="109" y="78"/>
                    <a:pt x="109" y="78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8" y="60"/>
                    <a:pt x="118" y="60"/>
                    <a:pt x="118" y="60"/>
                  </a:cubicBezTo>
                  <a:lnTo>
                    <a:pt x="118" y="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34" name="Freeform 747"/>
            <p:cNvSpPr/>
            <p:nvPr/>
          </p:nvSpPr>
          <p:spPr bwMode="auto">
            <a:xfrm>
              <a:off x="5030788" y="5830888"/>
              <a:ext cx="31750" cy="30163"/>
            </a:xfrm>
            <a:custGeom>
              <a:avLst/>
              <a:gdLst>
                <a:gd name="T0" fmla="*/ 7 w 20"/>
                <a:gd name="T1" fmla="*/ 0 h 19"/>
                <a:gd name="T2" fmla="*/ 0 w 20"/>
                <a:gd name="T3" fmla="*/ 12 h 19"/>
                <a:gd name="T4" fmla="*/ 14 w 20"/>
                <a:gd name="T5" fmla="*/ 19 h 19"/>
                <a:gd name="T6" fmla="*/ 20 w 20"/>
                <a:gd name="T7" fmla="*/ 7 h 19"/>
                <a:gd name="T8" fmla="*/ 7 w 20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7" y="0"/>
                  </a:moveTo>
                  <a:lnTo>
                    <a:pt x="0" y="12"/>
                  </a:lnTo>
                  <a:lnTo>
                    <a:pt x="14" y="19"/>
                  </a:lnTo>
                  <a:lnTo>
                    <a:pt x="20" y="7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255" name="Freeform 768"/>
          <p:cNvSpPr>
            <a:spLocks noEditPoints="1"/>
          </p:cNvSpPr>
          <p:nvPr/>
        </p:nvSpPr>
        <p:spPr bwMode="auto">
          <a:xfrm>
            <a:off x="5250141" y="1612308"/>
            <a:ext cx="209281" cy="311371"/>
          </a:xfrm>
          <a:custGeom>
            <a:avLst/>
            <a:gdLst>
              <a:gd name="T0" fmla="*/ 33 w 82"/>
              <a:gd name="T1" fmla="*/ 19 h 122"/>
              <a:gd name="T2" fmla="*/ 21 w 82"/>
              <a:gd name="T3" fmla="*/ 0 h 122"/>
              <a:gd name="T4" fmla="*/ 0 w 82"/>
              <a:gd name="T5" fmla="*/ 0 h 122"/>
              <a:gd name="T6" fmla="*/ 0 w 82"/>
              <a:gd name="T7" fmla="*/ 4 h 122"/>
              <a:gd name="T8" fmla="*/ 19 w 82"/>
              <a:gd name="T9" fmla="*/ 4 h 122"/>
              <a:gd name="T10" fmla="*/ 29 w 82"/>
              <a:gd name="T11" fmla="*/ 19 h 122"/>
              <a:gd name="T12" fmla="*/ 10 w 82"/>
              <a:gd name="T13" fmla="*/ 19 h 122"/>
              <a:gd name="T14" fmla="*/ 10 w 82"/>
              <a:gd name="T15" fmla="*/ 37 h 122"/>
              <a:gd name="T16" fmla="*/ 16 w 82"/>
              <a:gd name="T17" fmla="*/ 37 h 122"/>
              <a:gd name="T18" fmla="*/ 17 w 82"/>
              <a:gd name="T19" fmla="*/ 52 h 122"/>
              <a:gd name="T20" fmla="*/ 16 w 82"/>
              <a:gd name="T21" fmla="*/ 38 h 122"/>
              <a:gd name="T22" fmla="*/ 18 w 82"/>
              <a:gd name="T23" fmla="*/ 52 h 122"/>
              <a:gd name="T24" fmla="*/ 18 w 82"/>
              <a:gd name="T25" fmla="*/ 60 h 122"/>
              <a:gd name="T26" fmla="*/ 18 w 82"/>
              <a:gd name="T27" fmla="*/ 60 h 122"/>
              <a:gd name="T28" fmla="*/ 19 w 82"/>
              <a:gd name="T29" fmla="*/ 60 h 122"/>
              <a:gd name="T30" fmla="*/ 21 w 82"/>
              <a:gd name="T31" fmla="*/ 87 h 122"/>
              <a:gd name="T32" fmla="*/ 25 w 82"/>
              <a:gd name="T33" fmla="*/ 122 h 122"/>
              <a:gd name="T34" fmla="*/ 66 w 82"/>
              <a:gd name="T35" fmla="*/ 122 h 122"/>
              <a:gd name="T36" fmla="*/ 68 w 82"/>
              <a:gd name="T37" fmla="*/ 104 h 122"/>
              <a:gd name="T38" fmla="*/ 70 w 82"/>
              <a:gd name="T39" fmla="*/ 86 h 122"/>
              <a:gd name="T40" fmla="*/ 70 w 82"/>
              <a:gd name="T41" fmla="*/ 86 h 122"/>
              <a:gd name="T42" fmla="*/ 76 w 82"/>
              <a:gd name="T43" fmla="*/ 37 h 122"/>
              <a:gd name="T44" fmla="*/ 82 w 82"/>
              <a:gd name="T45" fmla="*/ 37 h 122"/>
              <a:gd name="T46" fmla="*/ 82 w 82"/>
              <a:gd name="T47" fmla="*/ 19 h 122"/>
              <a:gd name="T48" fmla="*/ 33 w 82"/>
              <a:gd name="T49" fmla="*/ 19 h 122"/>
              <a:gd name="T50" fmla="*/ 65 w 82"/>
              <a:gd name="T51" fmla="*/ 120 h 122"/>
              <a:gd name="T52" fmla="*/ 49 w 82"/>
              <a:gd name="T53" fmla="*/ 107 h 122"/>
              <a:gd name="T54" fmla="*/ 22 w 82"/>
              <a:gd name="T55" fmla="*/ 84 h 122"/>
              <a:gd name="T56" fmla="*/ 20 w 82"/>
              <a:gd name="T57" fmla="*/ 62 h 122"/>
              <a:gd name="T58" fmla="*/ 66 w 82"/>
              <a:gd name="T59" fmla="*/ 104 h 122"/>
              <a:gd name="T60" fmla="*/ 65 w 82"/>
              <a:gd name="T61" fmla="*/ 12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2" h="122">
                <a:moveTo>
                  <a:pt x="33" y="19"/>
                </a:moveTo>
                <a:lnTo>
                  <a:pt x="21" y="0"/>
                </a:lnTo>
                <a:lnTo>
                  <a:pt x="0" y="0"/>
                </a:lnTo>
                <a:lnTo>
                  <a:pt x="0" y="4"/>
                </a:lnTo>
                <a:lnTo>
                  <a:pt x="19" y="4"/>
                </a:lnTo>
                <a:lnTo>
                  <a:pt x="29" y="19"/>
                </a:lnTo>
                <a:lnTo>
                  <a:pt x="10" y="19"/>
                </a:lnTo>
                <a:lnTo>
                  <a:pt x="10" y="37"/>
                </a:lnTo>
                <a:lnTo>
                  <a:pt x="16" y="37"/>
                </a:lnTo>
                <a:lnTo>
                  <a:pt x="17" y="52"/>
                </a:lnTo>
                <a:lnTo>
                  <a:pt x="16" y="38"/>
                </a:lnTo>
                <a:lnTo>
                  <a:pt x="18" y="52"/>
                </a:lnTo>
                <a:lnTo>
                  <a:pt x="18" y="60"/>
                </a:lnTo>
                <a:lnTo>
                  <a:pt x="18" y="60"/>
                </a:lnTo>
                <a:lnTo>
                  <a:pt x="19" y="60"/>
                </a:lnTo>
                <a:lnTo>
                  <a:pt x="21" y="87"/>
                </a:lnTo>
                <a:lnTo>
                  <a:pt x="25" y="122"/>
                </a:lnTo>
                <a:lnTo>
                  <a:pt x="66" y="122"/>
                </a:lnTo>
                <a:lnTo>
                  <a:pt x="68" y="104"/>
                </a:lnTo>
                <a:lnTo>
                  <a:pt x="70" y="86"/>
                </a:lnTo>
                <a:lnTo>
                  <a:pt x="70" y="86"/>
                </a:lnTo>
                <a:lnTo>
                  <a:pt x="76" y="37"/>
                </a:lnTo>
                <a:lnTo>
                  <a:pt x="82" y="37"/>
                </a:lnTo>
                <a:lnTo>
                  <a:pt x="82" y="19"/>
                </a:lnTo>
                <a:lnTo>
                  <a:pt x="33" y="19"/>
                </a:lnTo>
                <a:close/>
                <a:moveTo>
                  <a:pt x="65" y="120"/>
                </a:moveTo>
                <a:lnTo>
                  <a:pt x="49" y="107"/>
                </a:lnTo>
                <a:lnTo>
                  <a:pt x="22" y="84"/>
                </a:lnTo>
                <a:lnTo>
                  <a:pt x="20" y="62"/>
                </a:lnTo>
                <a:lnTo>
                  <a:pt x="66" y="104"/>
                </a:lnTo>
                <a:lnTo>
                  <a:pt x="65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917" name="Group 1916"/>
          <p:cNvGrpSpPr/>
          <p:nvPr/>
        </p:nvGrpSpPr>
        <p:grpSpPr>
          <a:xfrm>
            <a:off x="960704" y="3162730"/>
            <a:ext cx="250582" cy="368909"/>
            <a:chOff x="4106863" y="5378451"/>
            <a:chExt cx="171450" cy="252412"/>
          </a:xfrm>
        </p:grpSpPr>
        <p:sp>
          <p:nvSpPr>
            <p:cNvPr id="1256" name="Freeform 769"/>
            <p:cNvSpPr/>
            <p:nvPr/>
          </p:nvSpPr>
          <p:spPr bwMode="auto">
            <a:xfrm>
              <a:off x="4184651" y="5392738"/>
              <a:ext cx="22225" cy="20638"/>
            </a:xfrm>
            <a:custGeom>
              <a:avLst/>
              <a:gdLst>
                <a:gd name="T0" fmla="*/ 0 w 15"/>
                <a:gd name="T1" fmla="*/ 9 h 14"/>
                <a:gd name="T2" fmla="*/ 4 w 15"/>
                <a:gd name="T3" fmla="*/ 12 h 14"/>
                <a:gd name="T4" fmla="*/ 8 w 15"/>
                <a:gd name="T5" fmla="*/ 14 h 14"/>
                <a:gd name="T6" fmla="*/ 10 w 15"/>
                <a:gd name="T7" fmla="*/ 12 h 14"/>
                <a:gd name="T8" fmla="*/ 11 w 15"/>
                <a:gd name="T9" fmla="*/ 12 h 14"/>
                <a:gd name="T10" fmla="*/ 14 w 15"/>
                <a:gd name="T11" fmla="*/ 6 h 14"/>
                <a:gd name="T12" fmla="*/ 13 w 15"/>
                <a:gd name="T13" fmla="*/ 4 h 14"/>
                <a:gd name="T14" fmla="*/ 13 w 15"/>
                <a:gd name="T15" fmla="*/ 2 h 14"/>
                <a:gd name="T16" fmla="*/ 10 w 15"/>
                <a:gd name="T17" fmla="*/ 0 h 14"/>
                <a:gd name="T18" fmla="*/ 8 w 15"/>
                <a:gd name="T19" fmla="*/ 2 h 14"/>
                <a:gd name="T20" fmla="*/ 4 w 15"/>
                <a:gd name="T21" fmla="*/ 0 h 14"/>
                <a:gd name="T22" fmla="*/ 1 w 15"/>
                <a:gd name="T23" fmla="*/ 6 h 14"/>
                <a:gd name="T24" fmla="*/ 0 w 15"/>
                <a:gd name="T2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4">
                  <a:moveTo>
                    <a:pt x="0" y="9"/>
                  </a:moveTo>
                  <a:cubicBezTo>
                    <a:pt x="1" y="11"/>
                    <a:pt x="2" y="12"/>
                    <a:pt x="4" y="12"/>
                  </a:cubicBezTo>
                  <a:cubicBezTo>
                    <a:pt x="5" y="13"/>
                    <a:pt x="6" y="14"/>
                    <a:pt x="8" y="14"/>
                  </a:cubicBezTo>
                  <a:cubicBezTo>
                    <a:pt x="9" y="13"/>
                    <a:pt x="9" y="13"/>
                    <a:pt x="10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4" y="11"/>
                    <a:pt x="15" y="9"/>
                    <a:pt x="14" y="6"/>
                  </a:cubicBezTo>
                  <a:cubicBezTo>
                    <a:pt x="14" y="6"/>
                    <a:pt x="13" y="5"/>
                    <a:pt x="13" y="4"/>
                  </a:cubicBezTo>
                  <a:cubicBezTo>
                    <a:pt x="13" y="4"/>
                    <a:pt x="13" y="3"/>
                    <a:pt x="13" y="2"/>
                  </a:cubicBezTo>
                  <a:cubicBezTo>
                    <a:pt x="13" y="1"/>
                    <a:pt x="11" y="0"/>
                    <a:pt x="10" y="0"/>
                  </a:cubicBezTo>
                  <a:cubicBezTo>
                    <a:pt x="9" y="1"/>
                    <a:pt x="9" y="1"/>
                    <a:pt x="8" y="2"/>
                  </a:cubicBezTo>
                  <a:cubicBezTo>
                    <a:pt x="7" y="0"/>
                    <a:pt x="5" y="0"/>
                    <a:pt x="4" y="0"/>
                  </a:cubicBezTo>
                  <a:cubicBezTo>
                    <a:pt x="1" y="1"/>
                    <a:pt x="0" y="3"/>
                    <a:pt x="1" y="6"/>
                  </a:cubicBezTo>
                  <a:cubicBezTo>
                    <a:pt x="0" y="7"/>
                    <a:pt x="0" y="8"/>
                    <a:pt x="0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57" name="Freeform 770"/>
            <p:cNvSpPr/>
            <p:nvPr/>
          </p:nvSpPr>
          <p:spPr bwMode="auto">
            <a:xfrm>
              <a:off x="4164013" y="5378451"/>
              <a:ext cx="20638" cy="20638"/>
            </a:xfrm>
            <a:custGeom>
              <a:avLst/>
              <a:gdLst>
                <a:gd name="T0" fmla="*/ 1 w 15"/>
                <a:gd name="T1" fmla="*/ 9 h 14"/>
                <a:gd name="T2" fmla="*/ 4 w 15"/>
                <a:gd name="T3" fmla="*/ 12 h 14"/>
                <a:gd name="T4" fmla="*/ 8 w 15"/>
                <a:gd name="T5" fmla="*/ 14 h 14"/>
                <a:gd name="T6" fmla="*/ 10 w 15"/>
                <a:gd name="T7" fmla="*/ 12 h 14"/>
                <a:gd name="T8" fmla="*/ 11 w 15"/>
                <a:gd name="T9" fmla="*/ 12 h 14"/>
                <a:gd name="T10" fmla="*/ 14 w 15"/>
                <a:gd name="T11" fmla="*/ 6 h 14"/>
                <a:gd name="T12" fmla="*/ 13 w 15"/>
                <a:gd name="T13" fmla="*/ 4 h 14"/>
                <a:gd name="T14" fmla="*/ 13 w 15"/>
                <a:gd name="T15" fmla="*/ 2 h 14"/>
                <a:gd name="T16" fmla="*/ 10 w 15"/>
                <a:gd name="T17" fmla="*/ 0 h 14"/>
                <a:gd name="T18" fmla="*/ 9 w 15"/>
                <a:gd name="T19" fmla="*/ 2 h 14"/>
                <a:gd name="T20" fmla="*/ 4 w 15"/>
                <a:gd name="T21" fmla="*/ 0 h 14"/>
                <a:gd name="T22" fmla="*/ 1 w 15"/>
                <a:gd name="T23" fmla="*/ 5 h 14"/>
                <a:gd name="T24" fmla="*/ 1 w 15"/>
                <a:gd name="T2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4">
                  <a:moveTo>
                    <a:pt x="1" y="9"/>
                  </a:moveTo>
                  <a:cubicBezTo>
                    <a:pt x="1" y="10"/>
                    <a:pt x="2" y="11"/>
                    <a:pt x="4" y="12"/>
                  </a:cubicBezTo>
                  <a:cubicBezTo>
                    <a:pt x="5" y="13"/>
                    <a:pt x="6" y="14"/>
                    <a:pt x="8" y="14"/>
                  </a:cubicBezTo>
                  <a:cubicBezTo>
                    <a:pt x="9" y="13"/>
                    <a:pt x="9" y="13"/>
                    <a:pt x="10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4" y="11"/>
                    <a:pt x="15" y="9"/>
                    <a:pt x="14" y="6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3" y="4"/>
                    <a:pt x="13" y="3"/>
                    <a:pt x="13" y="2"/>
                  </a:cubicBezTo>
                  <a:cubicBezTo>
                    <a:pt x="13" y="1"/>
                    <a:pt x="11" y="0"/>
                    <a:pt x="10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7" y="0"/>
                    <a:pt x="5" y="0"/>
                    <a:pt x="4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0" y="6"/>
                    <a:pt x="0" y="8"/>
                    <a:pt x="1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58" name="Freeform 771"/>
            <p:cNvSpPr>
              <a:spLocks noEditPoints="1"/>
            </p:cNvSpPr>
            <p:nvPr/>
          </p:nvSpPr>
          <p:spPr bwMode="auto">
            <a:xfrm>
              <a:off x="4106863" y="5414963"/>
              <a:ext cx="171450" cy="212725"/>
            </a:xfrm>
            <a:custGeom>
              <a:avLst/>
              <a:gdLst>
                <a:gd name="T0" fmla="*/ 92 w 120"/>
                <a:gd name="T1" fmla="*/ 29 h 149"/>
                <a:gd name="T2" fmla="*/ 91 w 120"/>
                <a:gd name="T3" fmla="*/ 23 h 149"/>
                <a:gd name="T4" fmla="*/ 91 w 120"/>
                <a:gd name="T5" fmla="*/ 16 h 149"/>
                <a:gd name="T6" fmla="*/ 91 w 120"/>
                <a:gd name="T7" fmla="*/ 11 h 149"/>
                <a:gd name="T8" fmla="*/ 94 w 120"/>
                <a:gd name="T9" fmla="*/ 15 h 149"/>
                <a:gd name="T10" fmla="*/ 96 w 120"/>
                <a:gd name="T11" fmla="*/ 26 h 149"/>
                <a:gd name="T12" fmla="*/ 103 w 120"/>
                <a:gd name="T13" fmla="*/ 26 h 149"/>
                <a:gd name="T14" fmla="*/ 105 w 120"/>
                <a:gd name="T15" fmla="*/ 16 h 149"/>
                <a:gd name="T16" fmla="*/ 105 w 120"/>
                <a:gd name="T17" fmla="*/ 13 h 149"/>
                <a:gd name="T18" fmla="*/ 102 w 120"/>
                <a:gd name="T19" fmla="*/ 5 h 149"/>
                <a:gd name="T20" fmla="*/ 97 w 120"/>
                <a:gd name="T21" fmla="*/ 6 h 149"/>
                <a:gd name="T22" fmla="*/ 90 w 120"/>
                <a:gd name="T23" fmla="*/ 6 h 149"/>
                <a:gd name="T24" fmla="*/ 80 w 120"/>
                <a:gd name="T25" fmla="*/ 5 h 149"/>
                <a:gd name="T26" fmla="*/ 77 w 120"/>
                <a:gd name="T27" fmla="*/ 1 h 149"/>
                <a:gd name="T28" fmla="*/ 67 w 120"/>
                <a:gd name="T29" fmla="*/ 5 h 149"/>
                <a:gd name="T30" fmla="*/ 59 w 120"/>
                <a:gd name="T31" fmla="*/ 5 h 149"/>
                <a:gd name="T32" fmla="*/ 55 w 120"/>
                <a:gd name="T33" fmla="*/ 4 h 149"/>
                <a:gd name="T34" fmla="*/ 46 w 120"/>
                <a:gd name="T35" fmla="*/ 3 h 149"/>
                <a:gd name="T36" fmla="*/ 38 w 120"/>
                <a:gd name="T37" fmla="*/ 12 h 149"/>
                <a:gd name="T38" fmla="*/ 33 w 120"/>
                <a:gd name="T39" fmla="*/ 12 h 149"/>
                <a:gd name="T40" fmla="*/ 32 w 120"/>
                <a:gd name="T41" fmla="*/ 6 h 149"/>
                <a:gd name="T42" fmla="*/ 22 w 120"/>
                <a:gd name="T43" fmla="*/ 4 h 149"/>
                <a:gd name="T44" fmla="*/ 22 w 120"/>
                <a:gd name="T45" fmla="*/ 16 h 149"/>
                <a:gd name="T46" fmla="*/ 28 w 120"/>
                <a:gd name="T47" fmla="*/ 23 h 149"/>
                <a:gd name="T48" fmla="*/ 33 w 120"/>
                <a:gd name="T49" fmla="*/ 29 h 149"/>
                <a:gd name="T50" fmla="*/ 27 w 120"/>
                <a:gd name="T51" fmla="*/ 26 h 149"/>
                <a:gd name="T52" fmla="*/ 20 w 120"/>
                <a:gd name="T53" fmla="*/ 20 h 149"/>
                <a:gd name="T54" fmla="*/ 16 w 120"/>
                <a:gd name="T55" fmla="*/ 24 h 149"/>
                <a:gd name="T56" fmla="*/ 1 w 120"/>
                <a:gd name="T57" fmla="*/ 29 h 149"/>
                <a:gd name="T58" fmla="*/ 16 w 120"/>
                <a:gd name="T59" fmla="*/ 149 h 149"/>
                <a:gd name="T60" fmla="*/ 48 w 120"/>
                <a:gd name="T61" fmla="*/ 40 h 149"/>
                <a:gd name="T62" fmla="*/ 71 w 120"/>
                <a:gd name="T63" fmla="*/ 40 h 149"/>
                <a:gd name="T64" fmla="*/ 105 w 120"/>
                <a:gd name="T65" fmla="*/ 149 h 149"/>
                <a:gd name="T66" fmla="*/ 120 w 120"/>
                <a:gd name="T67" fmla="*/ 29 h 149"/>
                <a:gd name="T68" fmla="*/ 60 w 120"/>
                <a:gd name="T69" fmla="*/ 18 h 149"/>
                <a:gd name="T70" fmla="*/ 66 w 120"/>
                <a:gd name="T71" fmla="*/ 22 h 149"/>
                <a:gd name="T72" fmla="*/ 66 w 120"/>
                <a:gd name="T73" fmla="*/ 21 h 149"/>
                <a:gd name="T74" fmla="*/ 70 w 120"/>
                <a:gd name="T75" fmla="*/ 28 h 149"/>
                <a:gd name="T76" fmla="*/ 61 w 120"/>
                <a:gd name="T77" fmla="*/ 28 h 149"/>
                <a:gd name="T78" fmla="*/ 80 w 120"/>
                <a:gd name="T79" fmla="*/ 22 h 149"/>
                <a:gd name="T80" fmla="*/ 78 w 120"/>
                <a:gd name="T81" fmla="*/ 20 h 149"/>
                <a:gd name="T82" fmla="*/ 78 w 120"/>
                <a:gd name="T83" fmla="*/ 20 h 149"/>
                <a:gd name="T84" fmla="*/ 75 w 120"/>
                <a:gd name="T85" fmla="*/ 29 h 149"/>
                <a:gd name="T86" fmla="*/ 78 w 120"/>
                <a:gd name="T87" fmla="*/ 27 h 149"/>
                <a:gd name="T88" fmla="*/ 79 w 120"/>
                <a:gd name="T89" fmla="*/ 12 h 149"/>
                <a:gd name="T90" fmla="*/ 79 w 120"/>
                <a:gd name="T91" fmla="*/ 17 h 149"/>
                <a:gd name="T92" fmla="*/ 74 w 120"/>
                <a:gd name="T93" fmla="*/ 17 h 149"/>
                <a:gd name="T94" fmla="*/ 76 w 120"/>
                <a:gd name="T95" fmla="*/ 13 h 149"/>
                <a:gd name="T96" fmla="*/ 59 w 120"/>
                <a:gd name="T97" fmla="*/ 16 h 149"/>
                <a:gd name="T98" fmla="*/ 52 w 120"/>
                <a:gd name="T99" fmla="*/ 22 h 149"/>
                <a:gd name="T100" fmla="*/ 57 w 120"/>
                <a:gd name="T101" fmla="*/ 29 h 149"/>
                <a:gd name="T102" fmla="*/ 50 w 120"/>
                <a:gd name="T103" fmla="*/ 22 h 149"/>
                <a:gd name="T104" fmla="*/ 52 w 120"/>
                <a:gd name="T105" fmla="*/ 15 h 149"/>
                <a:gd name="T106" fmla="*/ 38 w 120"/>
                <a:gd name="T107" fmla="*/ 28 h 149"/>
                <a:gd name="T108" fmla="*/ 37 w 120"/>
                <a:gd name="T109" fmla="*/ 2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0" h="149">
                  <a:moveTo>
                    <a:pt x="120" y="29"/>
                  </a:moveTo>
                  <a:cubicBezTo>
                    <a:pt x="96" y="29"/>
                    <a:pt x="96" y="29"/>
                    <a:pt x="96" y="29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2" y="29"/>
                    <a:pt x="92" y="28"/>
                    <a:pt x="92" y="28"/>
                  </a:cubicBezTo>
                  <a:cubicBezTo>
                    <a:pt x="92" y="27"/>
                    <a:pt x="91" y="26"/>
                    <a:pt x="91" y="26"/>
                  </a:cubicBezTo>
                  <a:cubicBezTo>
                    <a:pt x="91" y="25"/>
                    <a:pt x="91" y="24"/>
                    <a:pt x="91" y="23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2" y="21"/>
                    <a:pt x="93" y="19"/>
                    <a:pt x="92" y="18"/>
                  </a:cubicBezTo>
                  <a:cubicBezTo>
                    <a:pt x="92" y="17"/>
                    <a:pt x="91" y="16"/>
                    <a:pt x="91" y="16"/>
                  </a:cubicBezTo>
                  <a:cubicBezTo>
                    <a:pt x="91" y="15"/>
                    <a:pt x="91" y="14"/>
                    <a:pt x="91" y="13"/>
                  </a:cubicBezTo>
                  <a:cubicBezTo>
                    <a:pt x="91" y="13"/>
                    <a:pt x="91" y="12"/>
                    <a:pt x="91" y="12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1" y="11"/>
                    <a:pt x="92" y="11"/>
                    <a:pt x="92" y="11"/>
                  </a:cubicBezTo>
                  <a:cubicBezTo>
                    <a:pt x="92" y="12"/>
                    <a:pt x="93" y="13"/>
                    <a:pt x="94" y="14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3" y="16"/>
                    <a:pt x="92" y="18"/>
                    <a:pt x="93" y="19"/>
                  </a:cubicBezTo>
                  <a:cubicBezTo>
                    <a:pt x="92" y="21"/>
                    <a:pt x="92" y="22"/>
                    <a:pt x="93" y="23"/>
                  </a:cubicBezTo>
                  <a:cubicBezTo>
                    <a:pt x="93" y="24"/>
                    <a:pt x="95" y="26"/>
                    <a:pt x="96" y="26"/>
                  </a:cubicBezTo>
                  <a:cubicBezTo>
                    <a:pt x="97" y="27"/>
                    <a:pt x="99" y="28"/>
                    <a:pt x="100" y="28"/>
                  </a:cubicBezTo>
                  <a:cubicBezTo>
                    <a:pt x="101" y="27"/>
                    <a:pt x="101" y="27"/>
                    <a:pt x="102" y="26"/>
                  </a:cubicBezTo>
                  <a:cubicBezTo>
                    <a:pt x="102" y="26"/>
                    <a:pt x="103" y="26"/>
                    <a:pt x="103" y="26"/>
                  </a:cubicBezTo>
                  <a:cubicBezTo>
                    <a:pt x="106" y="25"/>
                    <a:pt x="107" y="23"/>
                    <a:pt x="106" y="20"/>
                  </a:cubicBezTo>
                  <a:cubicBezTo>
                    <a:pt x="106" y="20"/>
                    <a:pt x="105" y="19"/>
                    <a:pt x="105" y="18"/>
                  </a:cubicBezTo>
                  <a:cubicBezTo>
                    <a:pt x="105" y="18"/>
                    <a:pt x="106" y="17"/>
                    <a:pt x="105" y="16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5" y="14"/>
                    <a:pt x="105" y="13"/>
                    <a:pt x="105" y="13"/>
                  </a:cubicBezTo>
                  <a:cubicBezTo>
                    <a:pt x="106" y="12"/>
                    <a:pt x="106" y="12"/>
                    <a:pt x="106" y="11"/>
                  </a:cubicBezTo>
                  <a:cubicBezTo>
                    <a:pt x="107" y="9"/>
                    <a:pt x="106" y="6"/>
                    <a:pt x="104" y="5"/>
                  </a:cubicBezTo>
                  <a:cubicBezTo>
                    <a:pt x="103" y="5"/>
                    <a:pt x="102" y="5"/>
                    <a:pt x="102" y="5"/>
                  </a:cubicBezTo>
                  <a:cubicBezTo>
                    <a:pt x="102" y="4"/>
                    <a:pt x="101" y="3"/>
                    <a:pt x="100" y="3"/>
                  </a:cubicBezTo>
                  <a:cubicBezTo>
                    <a:pt x="99" y="2"/>
                    <a:pt x="97" y="3"/>
                    <a:pt x="97" y="4"/>
                  </a:cubicBezTo>
                  <a:cubicBezTo>
                    <a:pt x="97" y="5"/>
                    <a:pt x="97" y="5"/>
                    <a:pt x="97" y="6"/>
                  </a:cubicBezTo>
                  <a:cubicBezTo>
                    <a:pt x="95" y="6"/>
                    <a:pt x="94" y="6"/>
                    <a:pt x="93" y="8"/>
                  </a:cubicBezTo>
                  <a:cubicBezTo>
                    <a:pt x="93" y="7"/>
                    <a:pt x="92" y="7"/>
                    <a:pt x="92" y="7"/>
                  </a:cubicBezTo>
                  <a:cubicBezTo>
                    <a:pt x="91" y="6"/>
                    <a:pt x="90" y="6"/>
                    <a:pt x="90" y="6"/>
                  </a:cubicBezTo>
                  <a:cubicBezTo>
                    <a:pt x="90" y="5"/>
                    <a:pt x="89" y="3"/>
                    <a:pt x="87" y="2"/>
                  </a:cubicBezTo>
                  <a:cubicBezTo>
                    <a:pt x="85" y="1"/>
                    <a:pt x="83" y="2"/>
                    <a:pt x="82" y="3"/>
                  </a:cubicBezTo>
                  <a:cubicBezTo>
                    <a:pt x="81" y="4"/>
                    <a:pt x="80" y="4"/>
                    <a:pt x="80" y="5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80" y="4"/>
                    <a:pt x="80" y="3"/>
                    <a:pt x="80" y="2"/>
                  </a:cubicBezTo>
                  <a:cubicBezTo>
                    <a:pt x="79" y="1"/>
                    <a:pt x="78" y="0"/>
                    <a:pt x="77" y="1"/>
                  </a:cubicBezTo>
                  <a:cubicBezTo>
                    <a:pt x="76" y="1"/>
                    <a:pt x="76" y="1"/>
                    <a:pt x="75" y="2"/>
                  </a:cubicBezTo>
                  <a:cubicBezTo>
                    <a:pt x="74" y="1"/>
                    <a:pt x="72" y="0"/>
                    <a:pt x="70" y="1"/>
                  </a:cubicBezTo>
                  <a:cubicBezTo>
                    <a:pt x="68" y="1"/>
                    <a:pt x="67" y="3"/>
                    <a:pt x="67" y="5"/>
                  </a:cubicBezTo>
                  <a:cubicBezTo>
                    <a:pt x="67" y="5"/>
                    <a:pt x="66" y="4"/>
                    <a:pt x="65" y="5"/>
                  </a:cubicBezTo>
                  <a:cubicBezTo>
                    <a:pt x="64" y="5"/>
                    <a:pt x="64" y="5"/>
                    <a:pt x="63" y="6"/>
                  </a:cubicBezTo>
                  <a:cubicBezTo>
                    <a:pt x="62" y="5"/>
                    <a:pt x="60" y="4"/>
                    <a:pt x="59" y="5"/>
                  </a:cubicBezTo>
                  <a:cubicBezTo>
                    <a:pt x="57" y="5"/>
                    <a:pt x="56" y="6"/>
                    <a:pt x="56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6"/>
                    <a:pt x="56" y="5"/>
                    <a:pt x="55" y="4"/>
                  </a:cubicBezTo>
                  <a:cubicBezTo>
                    <a:pt x="55" y="3"/>
                    <a:pt x="53" y="2"/>
                    <a:pt x="52" y="3"/>
                  </a:cubicBezTo>
                  <a:cubicBezTo>
                    <a:pt x="51" y="3"/>
                    <a:pt x="51" y="3"/>
                    <a:pt x="51" y="4"/>
                  </a:cubicBezTo>
                  <a:cubicBezTo>
                    <a:pt x="49" y="3"/>
                    <a:pt x="48" y="2"/>
                    <a:pt x="46" y="3"/>
                  </a:cubicBezTo>
                  <a:cubicBezTo>
                    <a:pt x="44" y="3"/>
                    <a:pt x="43" y="5"/>
                    <a:pt x="43" y="7"/>
                  </a:cubicBezTo>
                  <a:cubicBezTo>
                    <a:pt x="42" y="7"/>
                    <a:pt x="42" y="7"/>
                    <a:pt x="41" y="7"/>
                  </a:cubicBezTo>
                  <a:cubicBezTo>
                    <a:pt x="39" y="8"/>
                    <a:pt x="38" y="10"/>
                    <a:pt x="38" y="12"/>
                  </a:cubicBezTo>
                  <a:cubicBezTo>
                    <a:pt x="37" y="11"/>
                    <a:pt x="36" y="11"/>
                    <a:pt x="35" y="11"/>
                  </a:cubicBezTo>
                  <a:cubicBezTo>
                    <a:pt x="35" y="11"/>
                    <a:pt x="34" y="11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0"/>
                    <a:pt x="32" y="9"/>
                    <a:pt x="31" y="9"/>
                  </a:cubicBezTo>
                  <a:cubicBezTo>
                    <a:pt x="32" y="8"/>
                    <a:pt x="32" y="7"/>
                    <a:pt x="32" y="6"/>
                  </a:cubicBezTo>
                  <a:cubicBezTo>
                    <a:pt x="31" y="5"/>
                    <a:pt x="30" y="4"/>
                    <a:pt x="28" y="4"/>
                  </a:cubicBezTo>
                  <a:cubicBezTo>
                    <a:pt x="28" y="5"/>
                    <a:pt x="27" y="5"/>
                    <a:pt x="27" y="6"/>
                  </a:cubicBezTo>
                  <a:cubicBezTo>
                    <a:pt x="26" y="4"/>
                    <a:pt x="24" y="4"/>
                    <a:pt x="22" y="4"/>
                  </a:cubicBezTo>
                  <a:cubicBezTo>
                    <a:pt x="20" y="5"/>
                    <a:pt x="19" y="7"/>
                    <a:pt x="19" y="10"/>
                  </a:cubicBezTo>
                  <a:cubicBezTo>
                    <a:pt x="19" y="11"/>
                    <a:pt x="19" y="12"/>
                    <a:pt x="19" y="13"/>
                  </a:cubicBezTo>
                  <a:cubicBezTo>
                    <a:pt x="20" y="15"/>
                    <a:pt x="21" y="16"/>
                    <a:pt x="22" y="16"/>
                  </a:cubicBezTo>
                  <a:cubicBezTo>
                    <a:pt x="23" y="18"/>
                    <a:pt x="25" y="18"/>
                    <a:pt x="27" y="18"/>
                  </a:cubicBezTo>
                  <a:cubicBezTo>
                    <a:pt x="26" y="18"/>
                    <a:pt x="26" y="19"/>
                    <a:pt x="26" y="19"/>
                  </a:cubicBezTo>
                  <a:cubicBezTo>
                    <a:pt x="26" y="21"/>
                    <a:pt x="27" y="22"/>
                    <a:pt x="28" y="23"/>
                  </a:cubicBezTo>
                  <a:cubicBezTo>
                    <a:pt x="28" y="24"/>
                    <a:pt x="28" y="24"/>
                    <a:pt x="29" y="25"/>
                  </a:cubicBezTo>
                  <a:cubicBezTo>
                    <a:pt x="29" y="27"/>
                    <a:pt x="30" y="28"/>
                    <a:pt x="32" y="28"/>
                  </a:cubicBezTo>
                  <a:cubicBezTo>
                    <a:pt x="32" y="29"/>
                    <a:pt x="33" y="29"/>
                    <a:pt x="33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9"/>
                    <a:pt x="28" y="28"/>
                    <a:pt x="28" y="28"/>
                  </a:cubicBezTo>
                  <a:cubicBezTo>
                    <a:pt x="28" y="27"/>
                    <a:pt x="27" y="26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2"/>
                    <a:pt x="25" y="20"/>
                    <a:pt x="23" y="20"/>
                  </a:cubicBezTo>
                  <a:cubicBezTo>
                    <a:pt x="22" y="20"/>
                    <a:pt x="21" y="20"/>
                    <a:pt x="20" y="20"/>
                  </a:cubicBezTo>
                  <a:cubicBezTo>
                    <a:pt x="20" y="20"/>
                    <a:pt x="19" y="19"/>
                    <a:pt x="18" y="19"/>
                  </a:cubicBezTo>
                  <a:cubicBezTo>
                    <a:pt x="17" y="19"/>
                    <a:pt x="16" y="20"/>
                    <a:pt x="16" y="22"/>
                  </a:cubicBezTo>
                  <a:cubicBezTo>
                    <a:pt x="16" y="22"/>
                    <a:pt x="16" y="23"/>
                    <a:pt x="16" y="24"/>
                  </a:cubicBezTo>
                  <a:cubicBezTo>
                    <a:pt x="15" y="24"/>
                    <a:pt x="14" y="26"/>
                    <a:pt x="14" y="28"/>
                  </a:cubicBezTo>
                  <a:cubicBezTo>
                    <a:pt x="14" y="28"/>
                    <a:pt x="14" y="29"/>
                    <a:pt x="14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149"/>
                    <a:pt x="48" y="149"/>
                    <a:pt x="48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86" y="149"/>
                    <a:pt x="86" y="149"/>
                    <a:pt x="86" y="149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9" y="40"/>
                    <a:pt x="119" y="40"/>
                    <a:pt x="119" y="40"/>
                  </a:cubicBezTo>
                  <a:lnTo>
                    <a:pt x="120" y="29"/>
                  </a:lnTo>
                  <a:close/>
                  <a:moveTo>
                    <a:pt x="60" y="18"/>
                  </a:move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lose/>
                  <a:moveTo>
                    <a:pt x="61" y="28"/>
                  </a:moveTo>
                  <a:cubicBezTo>
                    <a:pt x="62" y="28"/>
                    <a:pt x="62" y="28"/>
                    <a:pt x="63" y="28"/>
                  </a:cubicBezTo>
                  <a:cubicBezTo>
                    <a:pt x="65" y="27"/>
                    <a:pt x="67" y="25"/>
                    <a:pt x="66" y="22"/>
                  </a:cubicBezTo>
                  <a:cubicBezTo>
                    <a:pt x="66" y="22"/>
                    <a:pt x="65" y="21"/>
                    <a:pt x="64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21"/>
                    <a:pt x="66" y="21"/>
                    <a:pt x="66" y="21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3"/>
                    <a:pt x="66" y="24"/>
                    <a:pt x="66" y="25"/>
                  </a:cubicBezTo>
                  <a:cubicBezTo>
                    <a:pt x="67" y="27"/>
                    <a:pt x="68" y="28"/>
                    <a:pt x="70" y="28"/>
                  </a:cubicBezTo>
                  <a:cubicBezTo>
                    <a:pt x="70" y="29"/>
                    <a:pt x="70" y="29"/>
                    <a:pt x="71" y="29"/>
                  </a:cubicBezTo>
                  <a:cubicBezTo>
                    <a:pt x="61" y="29"/>
                    <a:pt x="61" y="29"/>
                    <a:pt x="61" y="29"/>
                  </a:cubicBezTo>
                  <a:lnTo>
                    <a:pt x="61" y="28"/>
                  </a:lnTo>
                  <a:close/>
                  <a:moveTo>
                    <a:pt x="80" y="22"/>
                  </a:moveTo>
                  <a:cubicBezTo>
                    <a:pt x="80" y="23"/>
                    <a:pt x="80" y="23"/>
                    <a:pt x="80" y="23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79" y="21"/>
                  </a:cubicBezTo>
                  <a:cubicBezTo>
                    <a:pt x="80" y="22"/>
                    <a:pt x="80" y="22"/>
                    <a:pt x="80" y="22"/>
                  </a:cubicBezTo>
                  <a:close/>
                  <a:moveTo>
                    <a:pt x="78" y="20"/>
                  </a:moveTo>
                  <a:cubicBezTo>
                    <a:pt x="79" y="20"/>
                    <a:pt x="79" y="20"/>
                    <a:pt x="79" y="20"/>
                  </a:cubicBezTo>
                  <a:cubicBezTo>
                    <a:pt x="79" y="21"/>
                    <a:pt x="79" y="21"/>
                    <a:pt x="79" y="21"/>
                  </a:cubicBezTo>
                  <a:lnTo>
                    <a:pt x="78" y="20"/>
                  </a:lnTo>
                  <a:close/>
                  <a:moveTo>
                    <a:pt x="78" y="27"/>
                  </a:moveTo>
                  <a:cubicBezTo>
                    <a:pt x="78" y="28"/>
                    <a:pt x="78" y="29"/>
                    <a:pt x="78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8"/>
                    <a:pt x="77" y="28"/>
                    <a:pt x="77" y="28"/>
                  </a:cubicBezTo>
                  <a:cubicBezTo>
                    <a:pt x="78" y="28"/>
                    <a:pt x="78" y="28"/>
                    <a:pt x="78" y="27"/>
                  </a:cubicBezTo>
                  <a:close/>
                  <a:moveTo>
                    <a:pt x="76" y="13"/>
                  </a:moveTo>
                  <a:cubicBezTo>
                    <a:pt x="77" y="13"/>
                    <a:pt x="77" y="13"/>
                    <a:pt x="78" y="12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9" y="12"/>
                    <a:pt x="79" y="13"/>
                    <a:pt x="79" y="13"/>
                  </a:cubicBezTo>
                  <a:cubicBezTo>
                    <a:pt x="79" y="14"/>
                    <a:pt x="78" y="15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8" y="16"/>
                    <a:pt x="77" y="16"/>
                    <a:pt x="76" y="16"/>
                  </a:cubicBezTo>
                  <a:cubicBezTo>
                    <a:pt x="75" y="17"/>
                    <a:pt x="75" y="17"/>
                    <a:pt x="74" y="18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4" y="16"/>
                    <a:pt x="74" y="15"/>
                    <a:pt x="74" y="14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6" y="14"/>
                    <a:pt x="76" y="13"/>
                    <a:pt x="76" y="13"/>
                  </a:cubicBezTo>
                  <a:close/>
                  <a:moveTo>
                    <a:pt x="53" y="14"/>
                  </a:moveTo>
                  <a:cubicBezTo>
                    <a:pt x="54" y="14"/>
                    <a:pt x="55" y="14"/>
                    <a:pt x="55" y="13"/>
                  </a:cubicBezTo>
                  <a:cubicBezTo>
                    <a:pt x="56" y="15"/>
                    <a:pt x="57" y="16"/>
                    <a:pt x="59" y="16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6"/>
                    <a:pt x="57" y="16"/>
                    <a:pt x="55" y="16"/>
                  </a:cubicBezTo>
                  <a:cubicBezTo>
                    <a:pt x="53" y="17"/>
                    <a:pt x="52" y="19"/>
                    <a:pt x="52" y="22"/>
                  </a:cubicBezTo>
                  <a:cubicBezTo>
                    <a:pt x="52" y="23"/>
                    <a:pt x="52" y="24"/>
                    <a:pt x="52" y="25"/>
                  </a:cubicBezTo>
                  <a:cubicBezTo>
                    <a:pt x="53" y="27"/>
                    <a:pt x="54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1" y="28"/>
                    <a:pt x="52" y="26"/>
                    <a:pt x="51" y="24"/>
                  </a:cubicBezTo>
                  <a:cubicBezTo>
                    <a:pt x="51" y="23"/>
                    <a:pt x="51" y="23"/>
                    <a:pt x="50" y="22"/>
                  </a:cubicBezTo>
                  <a:cubicBezTo>
                    <a:pt x="50" y="22"/>
                    <a:pt x="51" y="21"/>
                    <a:pt x="50" y="20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1" y="18"/>
                    <a:pt x="52" y="16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3" y="15"/>
                    <a:pt x="53" y="14"/>
                  </a:cubicBezTo>
                  <a:close/>
                  <a:moveTo>
                    <a:pt x="38" y="28"/>
                  </a:moveTo>
                  <a:cubicBezTo>
                    <a:pt x="39" y="28"/>
                    <a:pt x="39" y="28"/>
                    <a:pt x="39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7" y="29"/>
                    <a:pt x="37" y="29"/>
                    <a:pt x="37" y="29"/>
                  </a:cubicBezTo>
                  <a:lnTo>
                    <a:pt x="38" y="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59" name="Rectangle 772"/>
            <p:cNvSpPr>
              <a:spLocks noChangeArrowheads="1"/>
            </p:cNvSpPr>
            <p:nvPr/>
          </p:nvSpPr>
          <p:spPr bwMode="auto">
            <a:xfrm>
              <a:off x="4129088" y="5627688"/>
              <a:ext cx="127000" cy="3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03" name="Group 1902"/>
          <p:cNvGrpSpPr/>
          <p:nvPr/>
        </p:nvGrpSpPr>
        <p:grpSpPr>
          <a:xfrm>
            <a:off x="6946726" y="1621352"/>
            <a:ext cx="182486" cy="283064"/>
            <a:chOff x="3375026" y="5840413"/>
            <a:chExt cx="103188" cy="193675"/>
          </a:xfrm>
          <a:solidFill>
            <a:schemeClr val="accent1"/>
          </a:solidFill>
        </p:grpSpPr>
        <p:sp>
          <p:nvSpPr>
            <p:cNvPr id="1260" name="Freeform 773"/>
            <p:cNvSpPr>
              <a:spLocks noEditPoints="1"/>
            </p:cNvSpPr>
            <p:nvPr/>
          </p:nvSpPr>
          <p:spPr bwMode="auto">
            <a:xfrm>
              <a:off x="3375026" y="5888038"/>
              <a:ext cx="103188" cy="146050"/>
            </a:xfrm>
            <a:custGeom>
              <a:avLst/>
              <a:gdLst>
                <a:gd name="T0" fmla="*/ 0 w 65"/>
                <a:gd name="T1" fmla="*/ 15 h 92"/>
                <a:gd name="T2" fmla="*/ 5 w 65"/>
                <a:gd name="T3" fmla="*/ 15 h 92"/>
                <a:gd name="T4" fmla="*/ 5 w 65"/>
                <a:gd name="T5" fmla="*/ 16 h 92"/>
                <a:gd name="T6" fmla="*/ 5 w 65"/>
                <a:gd name="T7" fmla="*/ 16 h 92"/>
                <a:gd name="T8" fmla="*/ 7 w 65"/>
                <a:gd name="T9" fmla="*/ 29 h 92"/>
                <a:gd name="T10" fmla="*/ 8 w 65"/>
                <a:gd name="T11" fmla="*/ 36 h 92"/>
                <a:gd name="T12" fmla="*/ 8 w 65"/>
                <a:gd name="T13" fmla="*/ 36 h 92"/>
                <a:gd name="T14" fmla="*/ 8 w 65"/>
                <a:gd name="T15" fmla="*/ 39 h 92"/>
                <a:gd name="T16" fmla="*/ 10 w 65"/>
                <a:gd name="T17" fmla="*/ 56 h 92"/>
                <a:gd name="T18" fmla="*/ 10 w 65"/>
                <a:gd name="T19" fmla="*/ 56 h 92"/>
                <a:gd name="T20" fmla="*/ 14 w 65"/>
                <a:gd name="T21" fmla="*/ 92 h 92"/>
                <a:gd name="T22" fmla="*/ 50 w 65"/>
                <a:gd name="T23" fmla="*/ 92 h 92"/>
                <a:gd name="T24" fmla="*/ 50 w 65"/>
                <a:gd name="T25" fmla="*/ 92 h 92"/>
                <a:gd name="T26" fmla="*/ 50 w 65"/>
                <a:gd name="T27" fmla="*/ 92 h 92"/>
                <a:gd name="T28" fmla="*/ 52 w 65"/>
                <a:gd name="T29" fmla="*/ 75 h 92"/>
                <a:gd name="T30" fmla="*/ 52 w 65"/>
                <a:gd name="T31" fmla="*/ 76 h 92"/>
                <a:gd name="T32" fmla="*/ 54 w 65"/>
                <a:gd name="T33" fmla="*/ 59 h 92"/>
                <a:gd name="T34" fmla="*/ 59 w 65"/>
                <a:gd name="T35" fmla="*/ 15 h 92"/>
                <a:gd name="T36" fmla="*/ 65 w 65"/>
                <a:gd name="T37" fmla="*/ 15 h 92"/>
                <a:gd name="T38" fmla="*/ 65 w 65"/>
                <a:gd name="T39" fmla="*/ 0 h 92"/>
                <a:gd name="T40" fmla="*/ 0 w 65"/>
                <a:gd name="T41" fmla="*/ 0 h 92"/>
                <a:gd name="T42" fmla="*/ 0 w 65"/>
                <a:gd name="T43" fmla="*/ 15 h 92"/>
                <a:gd name="T44" fmla="*/ 51 w 65"/>
                <a:gd name="T45" fmla="*/ 76 h 92"/>
                <a:gd name="T46" fmla="*/ 49 w 65"/>
                <a:gd name="T47" fmla="*/ 89 h 92"/>
                <a:gd name="T48" fmla="*/ 11 w 65"/>
                <a:gd name="T49" fmla="*/ 56 h 92"/>
                <a:gd name="T50" fmla="*/ 10 w 65"/>
                <a:gd name="T51" fmla="*/ 40 h 92"/>
                <a:gd name="T52" fmla="*/ 51 w 65"/>
                <a:gd name="T53" fmla="*/ 7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5" h="92">
                  <a:moveTo>
                    <a:pt x="0" y="15"/>
                  </a:moveTo>
                  <a:lnTo>
                    <a:pt x="5" y="15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29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9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2" y="75"/>
                  </a:lnTo>
                  <a:lnTo>
                    <a:pt x="52" y="76"/>
                  </a:lnTo>
                  <a:lnTo>
                    <a:pt x="54" y="59"/>
                  </a:lnTo>
                  <a:lnTo>
                    <a:pt x="59" y="15"/>
                  </a:lnTo>
                  <a:lnTo>
                    <a:pt x="65" y="15"/>
                  </a:lnTo>
                  <a:lnTo>
                    <a:pt x="65" y="0"/>
                  </a:lnTo>
                  <a:lnTo>
                    <a:pt x="0" y="0"/>
                  </a:lnTo>
                  <a:lnTo>
                    <a:pt x="0" y="15"/>
                  </a:lnTo>
                  <a:close/>
                  <a:moveTo>
                    <a:pt x="51" y="76"/>
                  </a:moveTo>
                  <a:lnTo>
                    <a:pt x="49" y="89"/>
                  </a:lnTo>
                  <a:lnTo>
                    <a:pt x="11" y="56"/>
                  </a:lnTo>
                  <a:lnTo>
                    <a:pt x="10" y="40"/>
                  </a:lnTo>
                  <a:lnTo>
                    <a:pt x="51" y="7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61" name="Freeform 774"/>
            <p:cNvSpPr/>
            <p:nvPr/>
          </p:nvSpPr>
          <p:spPr bwMode="auto">
            <a:xfrm>
              <a:off x="3375026" y="5840413"/>
              <a:ext cx="103188" cy="39688"/>
            </a:xfrm>
            <a:custGeom>
              <a:avLst/>
              <a:gdLst>
                <a:gd name="T0" fmla="*/ 60 w 65"/>
                <a:gd name="T1" fmla="*/ 13 h 25"/>
                <a:gd name="T2" fmla="*/ 60 w 65"/>
                <a:gd name="T3" fmla="*/ 8 h 25"/>
                <a:gd name="T4" fmla="*/ 54 w 65"/>
                <a:gd name="T5" fmla="*/ 8 h 25"/>
                <a:gd name="T6" fmla="*/ 54 w 65"/>
                <a:gd name="T7" fmla="*/ 0 h 25"/>
                <a:gd name="T8" fmla="*/ 11 w 65"/>
                <a:gd name="T9" fmla="*/ 0 h 25"/>
                <a:gd name="T10" fmla="*/ 11 w 65"/>
                <a:gd name="T11" fmla="*/ 8 h 25"/>
                <a:gd name="T12" fmla="*/ 4 w 65"/>
                <a:gd name="T13" fmla="*/ 8 h 25"/>
                <a:gd name="T14" fmla="*/ 4 w 65"/>
                <a:gd name="T15" fmla="*/ 13 h 25"/>
                <a:gd name="T16" fmla="*/ 0 w 65"/>
                <a:gd name="T17" fmla="*/ 13 h 25"/>
                <a:gd name="T18" fmla="*/ 0 w 65"/>
                <a:gd name="T19" fmla="*/ 25 h 25"/>
                <a:gd name="T20" fmla="*/ 65 w 65"/>
                <a:gd name="T21" fmla="*/ 25 h 25"/>
                <a:gd name="T22" fmla="*/ 65 w 65"/>
                <a:gd name="T23" fmla="*/ 13 h 25"/>
                <a:gd name="T24" fmla="*/ 60 w 65"/>
                <a:gd name="T25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25">
                  <a:moveTo>
                    <a:pt x="60" y="13"/>
                  </a:moveTo>
                  <a:lnTo>
                    <a:pt x="60" y="8"/>
                  </a:lnTo>
                  <a:lnTo>
                    <a:pt x="54" y="8"/>
                  </a:lnTo>
                  <a:lnTo>
                    <a:pt x="54" y="0"/>
                  </a:lnTo>
                  <a:lnTo>
                    <a:pt x="11" y="0"/>
                  </a:lnTo>
                  <a:lnTo>
                    <a:pt x="11" y="8"/>
                  </a:lnTo>
                  <a:lnTo>
                    <a:pt x="4" y="8"/>
                  </a:lnTo>
                  <a:lnTo>
                    <a:pt x="4" y="13"/>
                  </a:lnTo>
                  <a:lnTo>
                    <a:pt x="0" y="13"/>
                  </a:lnTo>
                  <a:lnTo>
                    <a:pt x="0" y="25"/>
                  </a:lnTo>
                  <a:lnTo>
                    <a:pt x="65" y="25"/>
                  </a:lnTo>
                  <a:lnTo>
                    <a:pt x="65" y="13"/>
                  </a:lnTo>
                  <a:lnTo>
                    <a:pt x="60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00" name="Group 1899"/>
          <p:cNvGrpSpPr/>
          <p:nvPr/>
        </p:nvGrpSpPr>
        <p:grpSpPr>
          <a:xfrm>
            <a:off x="6429499" y="2162367"/>
            <a:ext cx="166397" cy="218692"/>
            <a:chOff x="9623395" y="5676919"/>
            <a:chExt cx="166688" cy="219075"/>
          </a:xfrm>
          <a:solidFill>
            <a:schemeClr val="accent1"/>
          </a:solidFill>
        </p:grpSpPr>
        <p:sp>
          <p:nvSpPr>
            <p:cNvPr id="1265" name="Freeform 778"/>
            <p:cNvSpPr>
              <a:spLocks noEditPoints="1"/>
            </p:cNvSpPr>
            <p:nvPr/>
          </p:nvSpPr>
          <p:spPr bwMode="auto">
            <a:xfrm>
              <a:off x="9623395" y="5676919"/>
              <a:ext cx="100013" cy="219075"/>
            </a:xfrm>
            <a:custGeom>
              <a:avLst/>
              <a:gdLst>
                <a:gd name="T0" fmla="*/ 55 w 71"/>
                <a:gd name="T1" fmla="*/ 13 h 154"/>
                <a:gd name="T2" fmla="*/ 58 w 71"/>
                <a:gd name="T3" fmla="*/ 7 h 154"/>
                <a:gd name="T4" fmla="*/ 53 w 71"/>
                <a:gd name="T5" fmla="*/ 0 h 154"/>
                <a:gd name="T6" fmla="*/ 18 w 71"/>
                <a:gd name="T7" fmla="*/ 0 h 154"/>
                <a:gd name="T8" fmla="*/ 13 w 71"/>
                <a:gd name="T9" fmla="*/ 7 h 154"/>
                <a:gd name="T10" fmla="*/ 16 w 71"/>
                <a:gd name="T11" fmla="*/ 13 h 154"/>
                <a:gd name="T12" fmla="*/ 0 w 71"/>
                <a:gd name="T13" fmla="*/ 41 h 154"/>
                <a:gd name="T14" fmla="*/ 0 w 71"/>
                <a:gd name="T15" fmla="*/ 42 h 154"/>
                <a:gd name="T16" fmla="*/ 0 w 71"/>
                <a:gd name="T17" fmla="*/ 43 h 154"/>
                <a:gd name="T18" fmla="*/ 0 w 71"/>
                <a:gd name="T19" fmla="*/ 137 h 154"/>
                <a:gd name="T20" fmla="*/ 17 w 71"/>
                <a:gd name="T21" fmla="*/ 154 h 154"/>
                <a:gd name="T22" fmla="*/ 53 w 71"/>
                <a:gd name="T23" fmla="*/ 154 h 154"/>
                <a:gd name="T24" fmla="*/ 71 w 71"/>
                <a:gd name="T25" fmla="*/ 137 h 154"/>
                <a:gd name="T26" fmla="*/ 71 w 71"/>
                <a:gd name="T27" fmla="*/ 43 h 154"/>
                <a:gd name="T28" fmla="*/ 71 w 71"/>
                <a:gd name="T29" fmla="*/ 42 h 154"/>
                <a:gd name="T30" fmla="*/ 71 w 71"/>
                <a:gd name="T31" fmla="*/ 41 h 154"/>
                <a:gd name="T32" fmla="*/ 55 w 71"/>
                <a:gd name="T33" fmla="*/ 13 h 154"/>
                <a:gd name="T34" fmla="*/ 35 w 71"/>
                <a:gd name="T35" fmla="*/ 43 h 154"/>
                <a:gd name="T36" fmla="*/ 5 w 71"/>
                <a:gd name="T37" fmla="*/ 43 h 154"/>
                <a:gd name="T38" fmla="*/ 22 w 71"/>
                <a:gd name="T39" fmla="*/ 13 h 154"/>
                <a:gd name="T40" fmla="*/ 49 w 71"/>
                <a:gd name="T41" fmla="*/ 13 h 154"/>
                <a:gd name="T42" fmla="*/ 66 w 71"/>
                <a:gd name="T43" fmla="*/ 43 h 154"/>
                <a:gd name="T44" fmla="*/ 35 w 71"/>
                <a:gd name="T45" fmla="*/ 4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1" h="154">
                  <a:moveTo>
                    <a:pt x="55" y="13"/>
                  </a:moveTo>
                  <a:cubicBezTo>
                    <a:pt x="57" y="12"/>
                    <a:pt x="58" y="10"/>
                    <a:pt x="58" y="7"/>
                  </a:cubicBezTo>
                  <a:cubicBezTo>
                    <a:pt x="58" y="3"/>
                    <a:pt x="56" y="0"/>
                    <a:pt x="5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0"/>
                    <a:pt x="13" y="3"/>
                    <a:pt x="13" y="7"/>
                  </a:cubicBezTo>
                  <a:cubicBezTo>
                    <a:pt x="13" y="10"/>
                    <a:pt x="14" y="12"/>
                    <a:pt x="16" y="13"/>
                  </a:cubicBezTo>
                  <a:cubicBezTo>
                    <a:pt x="8" y="23"/>
                    <a:pt x="0" y="40"/>
                    <a:pt x="0" y="4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6"/>
                    <a:pt x="7" y="154"/>
                    <a:pt x="17" y="154"/>
                  </a:cubicBezTo>
                  <a:cubicBezTo>
                    <a:pt x="53" y="154"/>
                    <a:pt x="53" y="154"/>
                    <a:pt x="53" y="154"/>
                  </a:cubicBezTo>
                  <a:cubicBezTo>
                    <a:pt x="63" y="154"/>
                    <a:pt x="71" y="146"/>
                    <a:pt x="71" y="137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0" y="40"/>
                    <a:pt x="63" y="23"/>
                    <a:pt x="55" y="13"/>
                  </a:cubicBezTo>
                  <a:close/>
                  <a:moveTo>
                    <a:pt x="35" y="43"/>
                  </a:moveTo>
                  <a:cubicBezTo>
                    <a:pt x="22" y="52"/>
                    <a:pt x="5" y="43"/>
                    <a:pt x="5" y="43"/>
                  </a:cubicBezTo>
                  <a:cubicBezTo>
                    <a:pt x="5" y="43"/>
                    <a:pt x="14" y="23"/>
                    <a:pt x="22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7" y="23"/>
                    <a:pt x="66" y="43"/>
                    <a:pt x="66" y="43"/>
                  </a:cubicBezTo>
                  <a:cubicBezTo>
                    <a:pt x="66" y="43"/>
                    <a:pt x="47" y="34"/>
                    <a:pt x="35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66" name="Freeform 779"/>
            <p:cNvSpPr>
              <a:spLocks noEditPoints="1"/>
            </p:cNvSpPr>
            <p:nvPr/>
          </p:nvSpPr>
          <p:spPr bwMode="auto">
            <a:xfrm>
              <a:off x="9726583" y="5811856"/>
              <a:ext cx="63500" cy="82550"/>
            </a:xfrm>
            <a:custGeom>
              <a:avLst/>
              <a:gdLst>
                <a:gd name="T0" fmla="*/ 0 w 44"/>
                <a:gd name="T1" fmla="*/ 0 h 58"/>
                <a:gd name="T2" fmla="*/ 5 w 44"/>
                <a:gd name="T3" fmla="*/ 58 h 58"/>
                <a:gd name="T4" fmla="*/ 40 w 44"/>
                <a:gd name="T5" fmla="*/ 58 h 58"/>
                <a:gd name="T6" fmla="*/ 44 w 44"/>
                <a:gd name="T7" fmla="*/ 0 h 58"/>
                <a:gd name="T8" fmla="*/ 0 w 44"/>
                <a:gd name="T9" fmla="*/ 0 h 58"/>
                <a:gd name="T10" fmla="*/ 23 w 44"/>
                <a:gd name="T11" fmla="*/ 16 h 58"/>
                <a:gd name="T12" fmla="*/ 5 w 44"/>
                <a:gd name="T13" fmla="*/ 16 h 58"/>
                <a:gd name="T14" fmla="*/ 4 w 44"/>
                <a:gd name="T15" fmla="*/ 3 h 58"/>
                <a:gd name="T16" fmla="*/ 41 w 44"/>
                <a:gd name="T17" fmla="*/ 3 h 58"/>
                <a:gd name="T18" fmla="*/ 40 w 44"/>
                <a:gd name="T19" fmla="*/ 16 h 58"/>
                <a:gd name="T20" fmla="*/ 23 w 44"/>
                <a:gd name="T21" fmla="*/ 1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0" y="0"/>
                  </a:moveTo>
                  <a:cubicBezTo>
                    <a:pt x="5" y="58"/>
                    <a:pt x="5" y="58"/>
                    <a:pt x="5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4" y="0"/>
                    <a:pt x="44" y="0"/>
                    <a:pt x="44" y="0"/>
                  </a:cubicBezTo>
                  <a:lnTo>
                    <a:pt x="0" y="0"/>
                  </a:lnTo>
                  <a:close/>
                  <a:moveTo>
                    <a:pt x="23" y="16"/>
                  </a:moveTo>
                  <a:cubicBezTo>
                    <a:pt x="17" y="20"/>
                    <a:pt x="5" y="16"/>
                    <a:pt x="5" y="1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28" y="13"/>
                    <a:pt x="23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02" name="Group 1901"/>
          <p:cNvGrpSpPr/>
          <p:nvPr/>
        </p:nvGrpSpPr>
        <p:grpSpPr>
          <a:xfrm>
            <a:off x="6323201" y="3281050"/>
            <a:ext cx="299517" cy="198272"/>
            <a:chOff x="9177308" y="5751531"/>
            <a:chExt cx="225425" cy="149226"/>
          </a:xfrm>
          <a:solidFill>
            <a:schemeClr val="accent1"/>
          </a:solidFill>
        </p:grpSpPr>
        <p:sp>
          <p:nvSpPr>
            <p:cNvPr id="1276" name="Freeform 789"/>
            <p:cNvSpPr/>
            <p:nvPr/>
          </p:nvSpPr>
          <p:spPr bwMode="auto">
            <a:xfrm>
              <a:off x="9239220" y="5751531"/>
              <a:ext cx="106363" cy="46038"/>
            </a:xfrm>
            <a:custGeom>
              <a:avLst/>
              <a:gdLst>
                <a:gd name="T0" fmla="*/ 1 w 75"/>
                <a:gd name="T1" fmla="*/ 32 h 32"/>
                <a:gd name="T2" fmla="*/ 74 w 75"/>
                <a:gd name="T3" fmla="*/ 32 h 32"/>
                <a:gd name="T4" fmla="*/ 74 w 75"/>
                <a:gd name="T5" fmla="*/ 31 h 32"/>
                <a:gd name="T6" fmla="*/ 75 w 75"/>
                <a:gd name="T7" fmla="*/ 31 h 32"/>
                <a:gd name="T8" fmla="*/ 46 w 75"/>
                <a:gd name="T9" fmla="*/ 8 h 32"/>
                <a:gd name="T10" fmla="*/ 37 w 75"/>
                <a:gd name="T11" fmla="*/ 0 h 32"/>
                <a:gd name="T12" fmla="*/ 28 w 75"/>
                <a:gd name="T13" fmla="*/ 8 h 32"/>
                <a:gd name="T14" fmla="*/ 0 w 75"/>
                <a:gd name="T15" fmla="*/ 31 h 32"/>
                <a:gd name="T16" fmla="*/ 1 w 75"/>
                <a:gd name="T17" fmla="*/ 31 h 32"/>
                <a:gd name="T18" fmla="*/ 1 w 75"/>
                <a:gd name="T1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32">
                  <a:moveTo>
                    <a:pt x="1" y="32"/>
                  </a:moveTo>
                  <a:cubicBezTo>
                    <a:pt x="74" y="32"/>
                    <a:pt x="74" y="32"/>
                    <a:pt x="74" y="32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0" y="20"/>
                    <a:pt x="59" y="11"/>
                    <a:pt x="46" y="8"/>
                  </a:cubicBezTo>
                  <a:cubicBezTo>
                    <a:pt x="45" y="4"/>
                    <a:pt x="42" y="0"/>
                    <a:pt x="37" y="0"/>
                  </a:cubicBezTo>
                  <a:cubicBezTo>
                    <a:pt x="33" y="0"/>
                    <a:pt x="29" y="4"/>
                    <a:pt x="28" y="8"/>
                  </a:cubicBezTo>
                  <a:cubicBezTo>
                    <a:pt x="15" y="11"/>
                    <a:pt x="5" y="20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lnTo>
                    <a:pt x="1" y="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77" name="Freeform 790"/>
            <p:cNvSpPr>
              <a:spLocks noEditPoints="1"/>
            </p:cNvSpPr>
            <p:nvPr/>
          </p:nvSpPr>
          <p:spPr bwMode="auto">
            <a:xfrm>
              <a:off x="9177308" y="5791219"/>
              <a:ext cx="225425" cy="109538"/>
            </a:xfrm>
            <a:custGeom>
              <a:avLst/>
              <a:gdLst>
                <a:gd name="T0" fmla="*/ 151 w 158"/>
                <a:gd name="T1" fmla="*/ 12 h 77"/>
                <a:gd name="T2" fmla="*/ 141 w 158"/>
                <a:gd name="T3" fmla="*/ 3 h 77"/>
                <a:gd name="T4" fmla="*/ 120 w 158"/>
                <a:gd name="T5" fmla="*/ 6 h 77"/>
                <a:gd name="T6" fmla="*/ 119 w 158"/>
                <a:gd name="T7" fmla="*/ 5 h 77"/>
                <a:gd name="T8" fmla="*/ 42 w 158"/>
                <a:gd name="T9" fmla="*/ 5 h 77"/>
                <a:gd name="T10" fmla="*/ 26 w 158"/>
                <a:gd name="T11" fmla="*/ 35 h 77"/>
                <a:gd name="T12" fmla="*/ 29 w 158"/>
                <a:gd name="T13" fmla="*/ 49 h 77"/>
                <a:gd name="T14" fmla="*/ 26 w 158"/>
                <a:gd name="T15" fmla="*/ 47 h 77"/>
                <a:gd name="T16" fmla="*/ 21 w 158"/>
                <a:gd name="T17" fmla="*/ 31 h 77"/>
                <a:gd name="T18" fmla="*/ 18 w 158"/>
                <a:gd name="T19" fmla="*/ 19 h 77"/>
                <a:gd name="T20" fmla="*/ 1 w 158"/>
                <a:gd name="T21" fmla="*/ 13 h 77"/>
                <a:gd name="T22" fmla="*/ 0 w 158"/>
                <a:gd name="T23" fmla="*/ 13 h 77"/>
                <a:gd name="T24" fmla="*/ 0 w 158"/>
                <a:gd name="T25" fmla="*/ 23 h 77"/>
                <a:gd name="T26" fmla="*/ 10 w 158"/>
                <a:gd name="T27" fmla="*/ 25 h 77"/>
                <a:gd name="T28" fmla="*/ 11 w 158"/>
                <a:gd name="T29" fmla="*/ 29 h 77"/>
                <a:gd name="T30" fmla="*/ 11 w 158"/>
                <a:gd name="T31" fmla="*/ 30 h 77"/>
                <a:gd name="T32" fmla="*/ 11 w 158"/>
                <a:gd name="T33" fmla="*/ 30 h 77"/>
                <a:gd name="T34" fmla="*/ 20 w 158"/>
                <a:gd name="T35" fmla="*/ 54 h 77"/>
                <a:gd name="T36" fmla="*/ 39 w 158"/>
                <a:gd name="T37" fmla="*/ 62 h 77"/>
                <a:gd name="T38" fmla="*/ 80 w 158"/>
                <a:gd name="T39" fmla="*/ 77 h 77"/>
                <a:gd name="T40" fmla="*/ 126 w 158"/>
                <a:gd name="T41" fmla="*/ 57 h 77"/>
                <a:gd name="T42" fmla="*/ 151 w 158"/>
                <a:gd name="T43" fmla="*/ 12 h 77"/>
                <a:gd name="T44" fmla="*/ 132 w 158"/>
                <a:gd name="T45" fmla="*/ 47 h 77"/>
                <a:gd name="T46" fmla="*/ 135 w 158"/>
                <a:gd name="T47" fmla="*/ 35 h 77"/>
                <a:gd name="T48" fmla="*/ 124 w 158"/>
                <a:gd name="T49" fmla="*/ 9 h 77"/>
                <a:gd name="T50" fmla="*/ 140 w 158"/>
                <a:gd name="T51" fmla="*/ 7 h 77"/>
                <a:gd name="T52" fmla="*/ 147 w 158"/>
                <a:gd name="T53" fmla="*/ 13 h 77"/>
                <a:gd name="T54" fmla="*/ 132 w 158"/>
                <a:gd name="T55" fmla="*/ 4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8" h="77">
                  <a:moveTo>
                    <a:pt x="151" y="12"/>
                  </a:moveTo>
                  <a:cubicBezTo>
                    <a:pt x="149" y="7"/>
                    <a:pt x="145" y="4"/>
                    <a:pt x="141" y="3"/>
                  </a:cubicBezTo>
                  <a:cubicBezTo>
                    <a:pt x="134" y="0"/>
                    <a:pt x="126" y="4"/>
                    <a:pt x="120" y="6"/>
                  </a:cubicBezTo>
                  <a:cubicBezTo>
                    <a:pt x="120" y="6"/>
                    <a:pt x="119" y="5"/>
                    <a:pt x="119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2" y="13"/>
                    <a:pt x="26" y="23"/>
                    <a:pt x="26" y="35"/>
                  </a:cubicBezTo>
                  <a:cubicBezTo>
                    <a:pt x="26" y="40"/>
                    <a:pt x="27" y="45"/>
                    <a:pt x="29" y="49"/>
                  </a:cubicBezTo>
                  <a:cubicBezTo>
                    <a:pt x="28" y="49"/>
                    <a:pt x="27" y="48"/>
                    <a:pt x="26" y="47"/>
                  </a:cubicBezTo>
                  <a:cubicBezTo>
                    <a:pt x="23" y="43"/>
                    <a:pt x="21" y="38"/>
                    <a:pt x="21" y="31"/>
                  </a:cubicBezTo>
                  <a:cubicBezTo>
                    <a:pt x="21" y="29"/>
                    <a:pt x="21" y="24"/>
                    <a:pt x="18" y="19"/>
                  </a:cubicBezTo>
                  <a:cubicBezTo>
                    <a:pt x="14" y="15"/>
                    <a:pt x="8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5" y="22"/>
                    <a:pt x="8" y="23"/>
                    <a:pt x="10" y="25"/>
                  </a:cubicBezTo>
                  <a:cubicBezTo>
                    <a:pt x="11" y="27"/>
                    <a:pt x="11" y="29"/>
                    <a:pt x="11" y="29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40"/>
                    <a:pt x="14" y="49"/>
                    <a:pt x="20" y="54"/>
                  </a:cubicBezTo>
                  <a:cubicBezTo>
                    <a:pt x="27" y="61"/>
                    <a:pt x="37" y="62"/>
                    <a:pt x="39" y="62"/>
                  </a:cubicBezTo>
                  <a:cubicBezTo>
                    <a:pt x="49" y="71"/>
                    <a:pt x="64" y="77"/>
                    <a:pt x="80" y="77"/>
                  </a:cubicBezTo>
                  <a:cubicBezTo>
                    <a:pt x="100" y="77"/>
                    <a:pt x="117" y="69"/>
                    <a:pt x="126" y="57"/>
                  </a:cubicBezTo>
                  <a:cubicBezTo>
                    <a:pt x="147" y="42"/>
                    <a:pt x="158" y="30"/>
                    <a:pt x="151" y="12"/>
                  </a:cubicBezTo>
                  <a:close/>
                  <a:moveTo>
                    <a:pt x="132" y="47"/>
                  </a:moveTo>
                  <a:cubicBezTo>
                    <a:pt x="134" y="43"/>
                    <a:pt x="135" y="39"/>
                    <a:pt x="135" y="35"/>
                  </a:cubicBezTo>
                  <a:cubicBezTo>
                    <a:pt x="135" y="25"/>
                    <a:pt x="131" y="16"/>
                    <a:pt x="124" y="9"/>
                  </a:cubicBezTo>
                  <a:cubicBezTo>
                    <a:pt x="128" y="7"/>
                    <a:pt x="135" y="5"/>
                    <a:pt x="140" y="7"/>
                  </a:cubicBezTo>
                  <a:cubicBezTo>
                    <a:pt x="143" y="8"/>
                    <a:pt x="145" y="10"/>
                    <a:pt x="147" y="13"/>
                  </a:cubicBezTo>
                  <a:cubicBezTo>
                    <a:pt x="152" y="27"/>
                    <a:pt x="147" y="35"/>
                    <a:pt x="132" y="4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15" name="Group 1914"/>
          <p:cNvGrpSpPr/>
          <p:nvPr/>
        </p:nvGrpSpPr>
        <p:grpSpPr>
          <a:xfrm>
            <a:off x="2522108" y="2103465"/>
            <a:ext cx="338748" cy="294665"/>
            <a:chOff x="5568951" y="4624388"/>
            <a:chExt cx="231775" cy="201613"/>
          </a:xfrm>
          <a:solidFill>
            <a:schemeClr val="accent1"/>
          </a:solidFill>
        </p:grpSpPr>
        <p:sp>
          <p:nvSpPr>
            <p:cNvPr id="1283" name="Freeform 796"/>
            <p:cNvSpPr>
              <a:spLocks noEditPoints="1"/>
            </p:cNvSpPr>
            <p:nvPr/>
          </p:nvSpPr>
          <p:spPr bwMode="auto">
            <a:xfrm>
              <a:off x="5568951" y="4703763"/>
              <a:ext cx="85725" cy="114300"/>
            </a:xfrm>
            <a:custGeom>
              <a:avLst/>
              <a:gdLst>
                <a:gd name="T0" fmla="*/ 46 w 60"/>
                <a:gd name="T1" fmla="*/ 0 h 80"/>
                <a:gd name="T2" fmla="*/ 0 w 60"/>
                <a:gd name="T3" fmla="*/ 39 h 80"/>
                <a:gd name="T4" fmla="*/ 25 w 60"/>
                <a:gd name="T5" fmla="*/ 51 h 80"/>
                <a:gd name="T6" fmla="*/ 26 w 60"/>
                <a:gd name="T7" fmla="*/ 53 h 80"/>
                <a:gd name="T8" fmla="*/ 21 w 60"/>
                <a:gd name="T9" fmla="*/ 54 h 80"/>
                <a:gd name="T10" fmla="*/ 1 w 60"/>
                <a:gd name="T11" fmla="*/ 44 h 80"/>
                <a:gd name="T12" fmla="*/ 44 w 60"/>
                <a:gd name="T13" fmla="*/ 80 h 80"/>
                <a:gd name="T14" fmla="*/ 46 w 60"/>
                <a:gd name="T15" fmla="*/ 0 h 80"/>
                <a:gd name="T16" fmla="*/ 29 w 60"/>
                <a:gd name="T17" fmla="*/ 41 h 80"/>
                <a:gd name="T18" fmla="*/ 22 w 60"/>
                <a:gd name="T19" fmla="*/ 34 h 80"/>
                <a:gd name="T20" fmla="*/ 29 w 60"/>
                <a:gd name="T21" fmla="*/ 27 h 80"/>
                <a:gd name="T22" fmla="*/ 36 w 60"/>
                <a:gd name="T23" fmla="*/ 34 h 80"/>
                <a:gd name="T24" fmla="*/ 29 w 60"/>
                <a:gd name="T25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80">
                  <a:moveTo>
                    <a:pt x="46" y="0"/>
                  </a:moveTo>
                  <a:cubicBezTo>
                    <a:pt x="18" y="13"/>
                    <a:pt x="0" y="39"/>
                    <a:pt x="0" y="39"/>
                  </a:cubicBezTo>
                  <a:cubicBezTo>
                    <a:pt x="0" y="39"/>
                    <a:pt x="14" y="55"/>
                    <a:pt x="25" y="51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4" y="54"/>
                    <a:pt x="23" y="54"/>
                    <a:pt x="21" y="54"/>
                  </a:cubicBezTo>
                  <a:cubicBezTo>
                    <a:pt x="14" y="54"/>
                    <a:pt x="5" y="48"/>
                    <a:pt x="1" y="44"/>
                  </a:cubicBezTo>
                  <a:cubicBezTo>
                    <a:pt x="7" y="51"/>
                    <a:pt x="23" y="70"/>
                    <a:pt x="44" y="80"/>
                  </a:cubicBezTo>
                  <a:cubicBezTo>
                    <a:pt x="60" y="53"/>
                    <a:pt x="49" y="9"/>
                    <a:pt x="46" y="0"/>
                  </a:cubicBezTo>
                  <a:close/>
                  <a:moveTo>
                    <a:pt x="29" y="41"/>
                  </a:moveTo>
                  <a:cubicBezTo>
                    <a:pt x="25" y="41"/>
                    <a:pt x="22" y="38"/>
                    <a:pt x="22" y="34"/>
                  </a:cubicBezTo>
                  <a:cubicBezTo>
                    <a:pt x="22" y="31"/>
                    <a:pt x="25" y="27"/>
                    <a:pt x="29" y="27"/>
                  </a:cubicBezTo>
                  <a:cubicBezTo>
                    <a:pt x="33" y="27"/>
                    <a:pt x="36" y="31"/>
                    <a:pt x="36" y="34"/>
                  </a:cubicBezTo>
                  <a:cubicBezTo>
                    <a:pt x="36" y="38"/>
                    <a:pt x="33" y="41"/>
                    <a:pt x="29" y="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84" name="Freeform 797"/>
            <p:cNvSpPr/>
            <p:nvPr/>
          </p:nvSpPr>
          <p:spPr bwMode="auto">
            <a:xfrm>
              <a:off x="5637213" y="4694238"/>
              <a:ext cx="163513" cy="131763"/>
            </a:xfrm>
            <a:custGeom>
              <a:avLst/>
              <a:gdLst>
                <a:gd name="T0" fmla="*/ 90 w 115"/>
                <a:gd name="T1" fmla="*/ 36 h 92"/>
                <a:gd name="T2" fmla="*/ 25 w 115"/>
                <a:gd name="T3" fmla="*/ 0 h 92"/>
                <a:gd name="T4" fmla="*/ 2 w 115"/>
                <a:gd name="T5" fmla="*/ 5 h 92"/>
                <a:gd name="T6" fmla="*/ 0 w 115"/>
                <a:gd name="T7" fmla="*/ 87 h 92"/>
                <a:gd name="T8" fmla="*/ 25 w 115"/>
                <a:gd name="T9" fmla="*/ 92 h 92"/>
                <a:gd name="T10" fmla="*/ 92 w 115"/>
                <a:gd name="T11" fmla="*/ 54 h 92"/>
                <a:gd name="T12" fmla="*/ 115 w 115"/>
                <a:gd name="T13" fmla="*/ 67 h 92"/>
                <a:gd name="T14" fmla="*/ 115 w 115"/>
                <a:gd name="T15" fmla="*/ 26 h 92"/>
                <a:gd name="T16" fmla="*/ 90 w 115"/>
                <a:gd name="T17" fmla="*/ 3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92">
                  <a:moveTo>
                    <a:pt x="90" y="36"/>
                  </a:moveTo>
                  <a:cubicBezTo>
                    <a:pt x="78" y="23"/>
                    <a:pt x="53" y="0"/>
                    <a:pt x="25" y="0"/>
                  </a:cubicBezTo>
                  <a:cubicBezTo>
                    <a:pt x="17" y="0"/>
                    <a:pt x="10" y="2"/>
                    <a:pt x="2" y="5"/>
                  </a:cubicBezTo>
                  <a:cubicBezTo>
                    <a:pt x="5" y="13"/>
                    <a:pt x="17" y="58"/>
                    <a:pt x="0" y="87"/>
                  </a:cubicBezTo>
                  <a:cubicBezTo>
                    <a:pt x="8" y="90"/>
                    <a:pt x="16" y="92"/>
                    <a:pt x="25" y="92"/>
                  </a:cubicBezTo>
                  <a:cubicBezTo>
                    <a:pt x="55" y="92"/>
                    <a:pt x="81" y="68"/>
                    <a:pt x="92" y="54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5" y="26"/>
                    <a:pt x="115" y="26"/>
                    <a:pt x="115" y="26"/>
                  </a:cubicBezTo>
                  <a:lnTo>
                    <a:pt x="90" y="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85" name="Freeform 798"/>
            <p:cNvSpPr/>
            <p:nvPr/>
          </p:nvSpPr>
          <p:spPr bwMode="auto">
            <a:xfrm>
              <a:off x="5680076" y="4624388"/>
              <a:ext cx="25400" cy="58738"/>
            </a:xfrm>
            <a:custGeom>
              <a:avLst/>
              <a:gdLst>
                <a:gd name="T0" fmla="*/ 3 w 17"/>
                <a:gd name="T1" fmla="*/ 17 h 41"/>
                <a:gd name="T2" fmla="*/ 8 w 17"/>
                <a:gd name="T3" fmla="*/ 21 h 41"/>
                <a:gd name="T4" fmla="*/ 12 w 17"/>
                <a:gd name="T5" fmla="*/ 26 h 41"/>
                <a:gd name="T6" fmla="*/ 14 w 17"/>
                <a:gd name="T7" fmla="*/ 31 h 41"/>
                <a:gd name="T8" fmla="*/ 12 w 17"/>
                <a:gd name="T9" fmla="*/ 36 h 41"/>
                <a:gd name="T10" fmla="*/ 8 w 17"/>
                <a:gd name="T11" fmla="*/ 41 h 41"/>
                <a:gd name="T12" fmla="*/ 8 w 17"/>
                <a:gd name="T13" fmla="*/ 41 h 41"/>
                <a:gd name="T14" fmla="*/ 14 w 17"/>
                <a:gd name="T15" fmla="*/ 38 h 41"/>
                <a:gd name="T16" fmla="*/ 17 w 17"/>
                <a:gd name="T17" fmla="*/ 31 h 41"/>
                <a:gd name="T18" fmla="*/ 14 w 17"/>
                <a:gd name="T19" fmla="*/ 24 h 41"/>
                <a:gd name="T20" fmla="*/ 9 w 17"/>
                <a:gd name="T21" fmla="*/ 20 h 41"/>
                <a:gd name="T22" fmla="*/ 4 w 17"/>
                <a:gd name="T23" fmla="*/ 16 h 41"/>
                <a:gd name="T24" fmla="*/ 3 w 17"/>
                <a:gd name="T25" fmla="*/ 10 h 41"/>
                <a:gd name="T26" fmla="*/ 3 w 17"/>
                <a:gd name="T27" fmla="*/ 8 h 41"/>
                <a:gd name="T28" fmla="*/ 4 w 17"/>
                <a:gd name="T29" fmla="*/ 5 h 41"/>
                <a:gd name="T30" fmla="*/ 8 w 17"/>
                <a:gd name="T31" fmla="*/ 1 h 41"/>
                <a:gd name="T32" fmla="*/ 8 w 17"/>
                <a:gd name="T33" fmla="*/ 0 h 41"/>
                <a:gd name="T34" fmla="*/ 2 w 17"/>
                <a:gd name="T35" fmla="*/ 4 h 41"/>
                <a:gd name="T36" fmla="*/ 0 w 17"/>
                <a:gd name="T37" fmla="*/ 11 h 41"/>
                <a:gd name="T38" fmla="*/ 3 w 17"/>
                <a:gd name="T39" fmla="*/ 1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41">
                  <a:moveTo>
                    <a:pt x="3" y="17"/>
                  </a:moveTo>
                  <a:cubicBezTo>
                    <a:pt x="5" y="18"/>
                    <a:pt x="6" y="20"/>
                    <a:pt x="8" y="21"/>
                  </a:cubicBezTo>
                  <a:cubicBezTo>
                    <a:pt x="9" y="23"/>
                    <a:pt x="10" y="24"/>
                    <a:pt x="12" y="26"/>
                  </a:cubicBezTo>
                  <a:cubicBezTo>
                    <a:pt x="13" y="28"/>
                    <a:pt x="14" y="29"/>
                    <a:pt x="14" y="31"/>
                  </a:cubicBezTo>
                  <a:cubicBezTo>
                    <a:pt x="14" y="33"/>
                    <a:pt x="13" y="34"/>
                    <a:pt x="12" y="36"/>
                  </a:cubicBezTo>
                  <a:cubicBezTo>
                    <a:pt x="11" y="38"/>
                    <a:pt x="10" y="39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11" y="40"/>
                    <a:pt x="13" y="39"/>
                    <a:pt x="14" y="38"/>
                  </a:cubicBezTo>
                  <a:cubicBezTo>
                    <a:pt x="16" y="36"/>
                    <a:pt x="17" y="33"/>
                    <a:pt x="17" y="31"/>
                  </a:cubicBezTo>
                  <a:cubicBezTo>
                    <a:pt x="17" y="28"/>
                    <a:pt x="15" y="26"/>
                    <a:pt x="14" y="24"/>
                  </a:cubicBezTo>
                  <a:cubicBezTo>
                    <a:pt x="12" y="23"/>
                    <a:pt x="11" y="21"/>
                    <a:pt x="9" y="20"/>
                  </a:cubicBezTo>
                  <a:cubicBezTo>
                    <a:pt x="7" y="19"/>
                    <a:pt x="5" y="18"/>
                    <a:pt x="4" y="16"/>
                  </a:cubicBezTo>
                  <a:cubicBezTo>
                    <a:pt x="3" y="14"/>
                    <a:pt x="2" y="12"/>
                    <a:pt x="3" y="10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5" y="4"/>
                    <a:pt x="7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4" y="2"/>
                    <a:pt x="2" y="4"/>
                  </a:cubicBezTo>
                  <a:cubicBezTo>
                    <a:pt x="1" y="6"/>
                    <a:pt x="0" y="8"/>
                    <a:pt x="0" y="11"/>
                  </a:cubicBezTo>
                  <a:cubicBezTo>
                    <a:pt x="0" y="13"/>
                    <a:pt x="2" y="15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86" name="Freeform 799"/>
            <p:cNvSpPr/>
            <p:nvPr/>
          </p:nvSpPr>
          <p:spPr bwMode="auto">
            <a:xfrm>
              <a:off x="5716588" y="4624388"/>
              <a:ext cx="23813" cy="58738"/>
            </a:xfrm>
            <a:custGeom>
              <a:avLst/>
              <a:gdLst>
                <a:gd name="T0" fmla="*/ 3 w 17"/>
                <a:gd name="T1" fmla="*/ 17 h 41"/>
                <a:gd name="T2" fmla="*/ 8 w 17"/>
                <a:gd name="T3" fmla="*/ 21 h 41"/>
                <a:gd name="T4" fmla="*/ 12 w 17"/>
                <a:gd name="T5" fmla="*/ 26 h 41"/>
                <a:gd name="T6" fmla="*/ 14 w 17"/>
                <a:gd name="T7" fmla="*/ 31 h 41"/>
                <a:gd name="T8" fmla="*/ 12 w 17"/>
                <a:gd name="T9" fmla="*/ 36 h 41"/>
                <a:gd name="T10" fmla="*/ 8 w 17"/>
                <a:gd name="T11" fmla="*/ 41 h 41"/>
                <a:gd name="T12" fmla="*/ 8 w 17"/>
                <a:gd name="T13" fmla="*/ 41 h 41"/>
                <a:gd name="T14" fmla="*/ 14 w 17"/>
                <a:gd name="T15" fmla="*/ 38 h 41"/>
                <a:gd name="T16" fmla="*/ 17 w 17"/>
                <a:gd name="T17" fmla="*/ 31 h 41"/>
                <a:gd name="T18" fmla="*/ 14 w 17"/>
                <a:gd name="T19" fmla="*/ 24 h 41"/>
                <a:gd name="T20" fmla="*/ 9 w 17"/>
                <a:gd name="T21" fmla="*/ 20 h 41"/>
                <a:gd name="T22" fmla="*/ 4 w 17"/>
                <a:gd name="T23" fmla="*/ 16 h 41"/>
                <a:gd name="T24" fmla="*/ 2 w 17"/>
                <a:gd name="T25" fmla="*/ 10 h 41"/>
                <a:gd name="T26" fmla="*/ 3 w 17"/>
                <a:gd name="T27" fmla="*/ 8 h 41"/>
                <a:gd name="T28" fmla="*/ 4 w 17"/>
                <a:gd name="T29" fmla="*/ 5 h 41"/>
                <a:gd name="T30" fmla="*/ 8 w 17"/>
                <a:gd name="T31" fmla="*/ 1 h 41"/>
                <a:gd name="T32" fmla="*/ 8 w 17"/>
                <a:gd name="T33" fmla="*/ 0 h 41"/>
                <a:gd name="T34" fmla="*/ 2 w 17"/>
                <a:gd name="T35" fmla="*/ 4 h 41"/>
                <a:gd name="T36" fmla="*/ 0 w 17"/>
                <a:gd name="T37" fmla="*/ 11 h 41"/>
                <a:gd name="T38" fmla="*/ 3 w 17"/>
                <a:gd name="T39" fmla="*/ 1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41">
                  <a:moveTo>
                    <a:pt x="3" y="17"/>
                  </a:moveTo>
                  <a:cubicBezTo>
                    <a:pt x="5" y="18"/>
                    <a:pt x="6" y="20"/>
                    <a:pt x="8" y="21"/>
                  </a:cubicBezTo>
                  <a:cubicBezTo>
                    <a:pt x="9" y="23"/>
                    <a:pt x="10" y="24"/>
                    <a:pt x="12" y="26"/>
                  </a:cubicBezTo>
                  <a:cubicBezTo>
                    <a:pt x="13" y="28"/>
                    <a:pt x="13" y="29"/>
                    <a:pt x="14" y="31"/>
                  </a:cubicBezTo>
                  <a:cubicBezTo>
                    <a:pt x="14" y="33"/>
                    <a:pt x="13" y="34"/>
                    <a:pt x="12" y="36"/>
                  </a:cubicBezTo>
                  <a:cubicBezTo>
                    <a:pt x="11" y="38"/>
                    <a:pt x="10" y="39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10" y="40"/>
                    <a:pt x="12" y="39"/>
                    <a:pt x="14" y="38"/>
                  </a:cubicBezTo>
                  <a:cubicBezTo>
                    <a:pt x="16" y="36"/>
                    <a:pt x="17" y="33"/>
                    <a:pt x="17" y="31"/>
                  </a:cubicBezTo>
                  <a:cubicBezTo>
                    <a:pt x="17" y="28"/>
                    <a:pt x="15" y="26"/>
                    <a:pt x="14" y="24"/>
                  </a:cubicBezTo>
                  <a:cubicBezTo>
                    <a:pt x="12" y="23"/>
                    <a:pt x="10" y="21"/>
                    <a:pt x="9" y="20"/>
                  </a:cubicBezTo>
                  <a:cubicBezTo>
                    <a:pt x="7" y="19"/>
                    <a:pt x="5" y="18"/>
                    <a:pt x="4" y="16"/>
                  </a:cubicBezTo>
                  <a:cubicBezTo>
                    <a:pt x="3" y="14"/>
                    <a:pt x="2" y="12"/>
                    <a:pt x="2" y="10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5" y="4"/>
                    <a:pt x="7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4" y="2"/>
                    <a:pt x="2" y="4"/>
                  </a:cubicBezTo>
                  <a:cubicBezTo>
                    <a:pt x="1" y="6"/>
                    <a:pt x="0" y="8"/>
                    <a:pt x="0" y="11"/>
                  </a:cubicBezTo>
                  <a:cubicBezTo>
                    <a:pt x="0" y="13"/>
                    <a:pt x="2" y="15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87" name="Freeform 800"/>
            <p:cNvSpPr/>
            <p:nvPr/>
          </p:nvSpPr>
          <p:spPr bwMode="auto">
            <a:xfrm>
              <a:off x="5640388" y="4624388"/>
              <a:ext cx="25400" cy="58738"/>
            </a:xfrm>
            <a:custGeom>
              <a:avLst/>
              <a:gdLst>
                <a:gd name="T0" fmla="*/ 4 w 18"/>
                <a:gd name="T1" fmla="*/ 17 h 41"/>
                <a:gd name="T2" fmla="*/ 8 w 18"/>
                <a:gd name="T3" fmla="*/ 21 h 41"/>
                <a:gd name="T4" fmla="*/ 12 w 18"/>
                <a:gd name="T5" fmla="*/ 26 h 41"/>
                <a:gd name="T6" fmla="*/ 14 w 18"/>
                <a:gd name="T7" fmla="*/ 31 h 41"/>
                <a:gd name="T8" fmla="*/ 13 w 18"/>
                <a:gd name="T9" fmla="*/ 36 h 41"/>
                <a:gd name="T10" fmla="*/ 9 w 18"/>
                <a:gd name="T11" fmla="*/ 41 h 41"/>
                <a:gd name="T12" fmla="*/ 9 w 18"/>
                <a:gd name="T13" fmla="*/ 41 h 41"/>
                <a:gd name="T14" fmla="*/ 15 w 18"/>
                <a:gd name="T15" fmla="*/ 38 h 41"/>
                <a:gd name="T16" fmla="*/ 18 w 18"/>
                <a:gd name="T17" fmla="*/ 31 h 41"/>
                <a:gd name="T18" fmla="*/ 15 w 18"/>
                <a:gd name="T19" fmla="*/ 24 h 41"/>
                <a:gd name="T20" fmla="*/ 9 w 18"/>
                <a:gd name="T21" fmla="*/ 20 h 41"/>
                <a:gd name="T22" fmla="*/ 5 w 18"/>
                <a:gd name="T23" fmla="*/ 16 h 41"/>
                <a:gd name="T24" fmla="*/ 3 w 18"/>
                <a:gd name="T25" fmla="*/ 10 h 41"/>
                <a:gd name="T26" fmla="*/ 4 w 18"/>
                <a:gd name="T27" fmla="*/ 8 h 41"/>
                <a:gd name="T28" fmla="*/ 5 w 18"/>
                <a:gd name="T29" fmla="*/ 5 h 41"/>
                <a:gd name="T30" fmla="*/ 9 w 18"/>
                <a:gd name="T31" fmla="*/ 1 h 41"/>
                <a:gd name="T32" fmla="*/ 9 w 18"/>
                <a:gd name="T33" fmla="*/ 0 h 41"/>
                <a:gd name="T34" fmla="*/ 3 w 18"/>
                <a:gd name="T35" fmla="*/ 4 h 41"/>
                <a:gd name="T36" fmla="*/ 1 w 18"/>
                <a:gd name="T37" fmla="*/ 11 h 41"/>
                <a:gd name="T38" fmla="*/ 4 w 18"/>
                <a:gd name="T39" fmla="*/ 1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41">
                  <a:moveTo>
                    <a:pt x="4" y="17"/>
                  </a:moveTo>
                  <a:cubicBezTo>
                    <a:pt x="5" y="18"/>
                    <a:pt x="7" y="20"/>
                    <a:pt x="8" y="21"/>
                  </a:cubicBezTo>
                  <a:cubicBezTo>
                    <a:pt x="10" y="23"/>
                    <a:pt x="11" y="24"/>
                    <a:pt x="12" y="26"/>
                  </a:cubicBezTo>
                  <a:cubicBezTo>
                    <a:pt x="14" y="28"/>
                    <a:pt x="14" y="29"/>
                    <a:pt x="14" y="31"/>
                  </a:cubicBezTo>
                  <a:cubicBezTo>
                    <a:pt x="15" y="33"/>
                    <a:pt x="14" y="34"/>
                    <a:pt x="13" y="36"/>
                  </a:cubicBezTo>
                  <a:cubicBezTo>
                    <a:pt x="12" y="38"/>
                    <a:pt x="11" y="39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1" y="40"/>
                    <a:pt x="13" y="39"/>
                    <a:pt x="15" y="38"/>
                  </a:cubicBezTo>
                  <a:cubicBezTo>
                    <a:pt x="17" y="36"/>
                    <a:pt x="18" y="33"/>
                    <a:pt x="18" y="31"/>
                  </a:cubicBezTo>
                  <a:cubicBezTo>
                    <a:pt x="18" y="28"/>
                    <a:pt x="16" y="26"/>
                    <a:pt x="15" y="24"/>
                  </a:cubicBezTo>
                  <a:cubicBezTo>
                    <a:pt x="13" y="23"/>
                    <a:pt x="11" y="21"/>
                    <a:pt x="9" y="20"/>
                  </a:cubicBezTo>
                  <a:cubicBezTo>
                    <a:pt x="8" y="19"/>
                    <a:pt x="6" y="18"/>
                    <a:pt x="5" y="16"/>
                  </a:cubicBezTo>
                  <a:cubicBezTo>
                    <a:pt x="4" y="14"/>
                    <a:pt x="3" y="12"/>
                    <a:pt x="3" y="10"/>
                  </a:cubicBezTo>
                  <a:cubicBezTo>
                    <a:pt x="3" y="10"/>
                    <a:pt x="4" y="9"/>
                    <a:pt x="4" y="8"/>
                  </a:cubicBezTo>
                  <a:cubicBezTo>
                    <a:pt x="4" y="7"/>
                    <a:pt x="5" y="6"/>
                    <a:pt x="5" y="5"/>
                  </a:cubicBezTo>
                  <a:cubicBezTo>
                    <a:pt x="6" y="4"/>
                    <a:pt x="8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5" y="2"/>
                    <a:pt x="3" y="4"/>
                  </a:cubicBezTo>
                  <a:cubicBezTo>
                    <a:pt x="2" y="6"/>
                    <a:pt x="0" y="8"/>
                    <a:pt x="1" y="11"/>
                  </a:cubicBezTo>
                  <a:cubicBezTo>
                    <a:pt x="1" y="13"/>
                    <a:pt x="3" y="15"/>
                    <a:pt x="4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01" name="Freeform 869"/>
          <p:cNvSpPr>
            <a:spLocks noEditPoints="1"/>
          </p:cNvSpPr>
          <p:nvPr/>
        </p:nvSpPr>
        <p:spPr bwMode="auto">
          <a:xfrm>
            <a:off x="7509970" y="2122972"/>
            <a:ext cx="140372" cy="331788"/>
          </a:xfrm>
          <a:custGeom>
            <a:avLst/>
            <a:gdLst>
              <a:gd name="T0" fmla="*/ 49 w 61"/>
              <a:gd name="T1" fmla="*/ 75 h 144"/>
              <a:gd name="T2" fmla="*/ 49 w 61"/>
              <a:gd name="T3" fmla="*/ 34 h 144"/>
              <a:gd name="T4" fmla="*/ 49 w 61"/>
              <a:gd name="T5" fmla="*/ 33 h 144"/>
              <a:gd name="T6" fmla="*/ 38 w 61"/>
              <a:gd name="T7" fmla="*/ 33 h 144"/>
              <a:gd name="T8" fmla="*/ 43 w 61"/>
              <a:gd name="T9" fmla="*/ 20 h 144"/>
              <a:gd name="T10" fmla="*/ 61 w 61"/>
              <a:gd name="T11" fmla="*/ 27 h 144"/>
              <a:gd name="T12" fmla="*/ 50 w 61"/>
              <a:gd name="T13" fmla="*/ 0 h 144"/>
              <a:gd name="T14" fmla="*/ 23 w 61"/>
              <a:gd name="T15" fmla="*/ 11 h 144"/>
              <a:gd name="T16" fmla="*/ 40 w 61"/>
              <a:gd name="T17" fmla="*/ 18 h 144"/>
              <a:gd name="T18" fmla="*/ 34 w 61"/>
              <a:gd name="T19" fmla="*/ 33 h 144"/>
              <a:gd name="T20" fmla="*/ 1 w 61"/>
              <a:gd name="T21" fmla="*/ 33 h 144"/>
              <a:gd name="T22" fmla="*/ 1 w 61"/>
              <a:gd name="T23" fmla="*/ 34 h 144"/>
              <a:gd name="T24" fmla="*/ 0 w 61"/>
              <a:gd name="T25" fmla="*/ 75 h 144"/>
              <a:gd name="T26" fmla="*/ 21 w 61"/>
              <a:gd name="T27" fmla="*/ 104 h 144"/>
              <a:gd name="T28" fmla="*/ 21 w 61"/>
              <a:gd name="T29" fmla="*/ 139 h 144"/>
              <a:gd name="T30" fmla="*/ 9 w 61"/>
              <a:gd name="T31" fmla="*/ 142 h 144"/>
              <a:gd name="T32" fmla="*/ 25 w 61"/>
              <a:gd name="T33" fmla="*/ 144 h 144"/>
              <a:gd name="T34" fmla="*/ 41 w 61"/>
              <a:gd name="T35" fmla="*/ 142 h 144"/>
              <a:gd name="T36" fmla="*/ 29 w 61"/>
              <a:gd name="T37" fmla="*/ 139 h 144"/>
              <a:gd name="T38" fmla="*/ 29 w 61"/>
              <a:gd name="T39" fmla="*/ 104 h 144"/>
              <a:gd name="T40" fmla="*/ 49 w 61"/>
              <a:gd name="T41" fmla="*/ 75 h 144"/>
              <a:gd name="T42" fmla="*/ 46 w 61"/>
              <a:gd name="T43" fmla="*/ 36 h 144"/>
              <a:gd name="T44" fmla="*/ 44 w 61"/>
              <a:gd name="T45" fmla="*/ 54 h 144"/>
              <a:gd name="T46" fmla="*/ 32 w 61"/>
              <a:gd name="T47" fmla="*/ 50 h 144"/>
              <a:gd name="T48" fmla="*/ 37 w 61"/>
              <a:gd name="T49" fmla="*/ 36 h 144"/>
              <a:gd name="T50" fmla="*/ 46 w 61"/>
              <a:gd name="T51" fmla="*/ 36 h 144"/>
              <a:gd name="T52" fmla="*/ 6 w 61"/>
              <a:gd name="T53" fmla="*/ 53 h 144"/>
              <a:gd name="T54" fmla="*/ 4 w 61"/>
              <a:gd name="T55" fmla="*/ 36 h 144"/>
              <a:gd name="T56" fmla="*/ 33 w 61"/>
              <a:gd name="T57" fmla="*/ 36 h 144"/>
              <a:gd name="T58" fmla="*/ 27 w 61"/>
              <a:gd name="T59" fmla="*/ 52 h 144"/>
              <a:gd name="T60" fmla="*/ 26 w 61"/>
              <a:gd name="T61" fmla="*/ 53 h 144"/>
              <a:gd name="T62" fmla="*/ 6 w 61"/>
              <a:gd name="T63" fmla="*/ 53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1" h="144">
                <a:moveTo>
                  <a:pt x="49" y="75"/>
                </a:moveTo>
                <a:cubicBezTo>
                  <a:pt x="49" y="70"/>
                  <a:pt x="43" y="50"/>
                  <a:pt x="49" y="34"/>
                </a:cubicBezTo>
                <a:cubicBezTo>
                  <a:pt x="49" y="33"/>
                  <a:pt x="49" y="33"/>
                  <a:pt x="49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43" y="20"/>
                  <a:pt x="43" y="20"/>
                  <a:pt x="43" y="20"/>
                </a:cubicBezTo>
                <a:cubicBezTo>
                  <a:pt x="61" y="27"/>
                  <a:pt x="61" y="27"/>
                  <a:pt x="61" y="27"/>
                </a:cubicBezTo>
                <a:cubicBezTo>
                  <a:pt x="50" y="0"/>
                  <a:pt x="50" y="0"/>
                  <a:pt x="50" y="0"/>
                </a:cubicBezTo>
                <a:cubicBezTo>
                  <a:pt x="23" y="11"/>
                  <a:pt x="23" y="11"/>
                  <a:pt x="23" y="11"/>
                </a:cubicBezTo>
                <a:cubicBezTo>
                  <a:pt x="40" y="18"/>
                  <a:pt x="40" y="18"/>
                  <a:pt x="40" y="18"/>
                </a:cubicBezTo>
                <a:cubicBezTo>
                  <a:pt x="34" y="33"/>
                  <a:pt x="34" y="33"/>
                  <a:pt x="34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4"/>
                  <a:pt x="1" y="34"/>
                  <a:pt x="1" y="34"/>
                </a:cubicBezTo>
                <a:cubicBezTo>
                  <a:pt x="6" y="60"/>
                  <a:pt x="0" y="70"/>
                  <a:pt x="0" y="75"/>
                </a:cubicBezTo>
                <a:cubicBezTo>
                  <a:pt x="0" y="90"/>
                  <a:pt x="10" y="102"/>
                  <a:pt x="21" y="104"/>
                </a:cubicBezTo>
                <a:cubicBezTo>
                  <a:pt x="21" y="139"/>
                  <a:pt x="21" y="139"/>
                  <a:pt x="21" y="139"/>
                </a:cubicBezTo>
                <a:cubicBezTo>
                  <a:pt x="14" y="139"/>
                  <a:pt x="9" y="140"/>
                  <a:pt x="9" y="142"/>
                </a:cubicBezTo>
                <a:cubicBezTo>
                  <a:pt x="9" y="143"/>
                  <a:pt x="16" y="144"/>
                  <a:pt x="25" y="144"/>
                </a:cubicBezTo>
                <a:cubicBezTo>
                  <a:pt x="34" y="144"/>
                  <a:pt x="41" y="143"/>
                  <a:pt x="41" y="142"/>
                </a:cubicBezTo>
                <a:cubicBezTo>
                  <a:pt x="41" y="140"/>
                  <a:pt x="36" y="139"/>
                  <a:pt x="29" y="139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40" y="101"/>
                  <a:pt x="49" y="90"/>
                  <a:pt x="49" y="75"/>
                </a:cubicBezTo>
                <a:close/>
                <a:moveTo>
                  <a:pt x="46" y="36"/>
                </a:moveTo>
                <a:cubicBezTo>
                  <a:pt x="44" y="39"/>
                  <a:pt x="44" y="46"/>
                  <a:pt x="44" y="54"/>
                </a:cubicBezTo>
                <a:cubicBezTo>
                  <a:pt x="44" y="54"/>
                  <a:pt x="38" y="49"/>
                  <a:pt x="32" y="50"/>
                </a:cubicBezTo>
                <a:cubicBezTo>
                  <a:pt x="37" y="36"/>
                  <a:pt x="37" y="36"/>
                  <a:pt x="37" y="36"/>
                </a:cubicBezTo>
                <a:lnTo>
                  <a:pt x="46" y="36"/>
                </a:lnTo>
                <a:close/>
                <a:moveTo>
                  <a:pt x="6" y="53"/>
                </a:moveTo>
                <a:cubicBezTo>
                  <a:pt x="6" y="46"/>
                  <a:pt x="6" y="40"/>
                  <a:pt x="4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27" y="52"/>
                  <a:pt x="27" y="52"/>
                  <a:pt x="27" y="52"/>
                </a:cubicBezTo>
                <a:cubicBezTo>
                  <a:pt x="26" y="52"/>
                  <a:pt x="26" y="53"/>
                  <a:pt x="26" y="53"/>
                </a:cubicBezTo>
                <a:cubicBezTo>
                  <a:pt x="19" y="59"/>
                  <a:pt x="9" y="55"/>
                  <a:pt x="6" y="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898" name="Group 1897"/>
          <p:cNvGrpSpPr/>
          <p:nvPr/>
        </p:nvGrpSpPr>
        <p:grpSpPr>
          <a:xfrm>
            <a:off x="5263708" y="2683223"/>
            <a:ext cx="194054" cy="299518"/>
            <a:chOff x="5284788" y="3803650"/>
            <a:chExt cx="146051" cy="225426"/>
          </a:xfrm>
          <a:solidFill>
            <a:schemeClr val="accent1"/>
          </a:solidFill>
        </p:grpSpPr>
        <p:sp>
          <p:nvSpPr>
            <p:cNvPr id="111" name="Freeform 879"/>
            <p:cNvSpPr>
              <a:spLocks noEditPoints="1"/>
            </p:cNvSpPr>
            <p:nvPr/>
          </p:nvSpPr>
          <p:spPr bwMode="auto">
            <a:xfrm>
              <a:off x="5318126" y="3852863"/>
              <a:ext cx="112713" cy="176213"/>
            </a:xfrm>
            <a:custGeom>
              <a:avLst/>
              <a:gdLst>
                <a:gd name="T0" fmla="*/ 67 w 79"/>
                <a:gd name="T1" fmla="*/ 3 h 124"/>
                <a:gd name="T2" fmla="*/ 66 w 79"/>
                <a:gd name="T3" fmla="*/ 0 h 124"/>
                <a:gd name="T4" fmla="*/ 33 w 79"/>
                <a:gd name="T5" fmla="*/ 0 h 124"/>
                <a:gd name="T6" fmla="*/ 8 w 79"/>
                <a:gd name="T7" fmla="*/ 0 h 124"/>
                <a:gd name="T8" fmla="*/ 8 w 79"/>
                <a:gd name="T9" fmla="*/ 0 h 124"/>
                <a:gd name="T10" fmla="*/ 3 w 79"/>
                <a:gd name="T11" fmla="*/ 14 h 124"/>
                <a:gd name="T12" fmla="*/ 2 w 79"/>
                <a:gd name="T13" fmla="*/ 21 h 124"/>
                <a:gd name="T14" fmla="*/ 8 w 79"/>
                <a:gd name="T15" fmla="*/ 58 h 124"/>
                <a:gd name="T16" fmla="*/ 10 w 79"/>
                <a:gd name="T17" fmla="*/ 109 h 124"/>
                <a:gd name="T18" fmla="*/ 10 w 79"/>
                <a:gd name="T19" fmla="*/ 110 h 124"/>
                <a:gd name="T20" fmla="*/ 10 w 79"/>
                <a:gd name="T21" fmla="*/ 124 h 124"/>
                <a:gd name="T22" fmla="*/ 63 w 79"/>
                <a:gd name="T23" fmla="*/ 124 h 124"/>
                <a:gd name="T24" fmla="*/ 63 w 79"/>
                <a:gd name="T25" fmla="*/ 109 h 124"/>
                <a:gd name="T26" fmla="*/ 63 w 79"/>
                <a:gd name="T27" fmla="*/ 109 h 124"/>
                <a:gd name="T28" fmla="*/ 65 w 79"/>
                <a:gd name="T29" fmla="*/ 59 h 124"/>
                <a:gd name="T30" fmla="*/ 67 w 79"/>
                <a:gd name="T31" fmla="*/ 3 h 124"/>
                <a:gd name="T32" fmla="*/ 56 w 79"/>
                <a:gd name="T33" fmla="*/ 111 h 124"/>
                <a:gd name="T34" fmla="*/ 56 w 79"/>
                <a:gd name="T35" fmla="*/ 117 h 124"/>
                <a:gd name="T36" fmla="*/ 17 w 79"/>
                <a:gd name="T37" fmla="*/ 117 h 124"/>
                <a:gd name="T38" fmla="*/ 17 w 79"/>
                <a:gd name="T39" fmla="*/ 111 h 124"/>
                <a:gd name="T40" fmla="*/ 15 w 79"/>
                <a:gd name="T41" fmla="*/ 55 h 124"/>
                <a:gd name="T42" fmla="*/ 36 w 79"/>
                <a:gd name="T43" fmla="*/ 52 h 124"/>
                <a:gd name="T44" fmla="*/ 58 w 79"/>
                <a:gd name="T45" fmla="*/ 56 h 124"/>
                <a:gd name="T46" fmla="*/ 56 w 79"/>
                <a:gd name="T47" fmla="*/ 11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9" h="124">
                  <a:moveTo>
                    <a:pt x="67" y="3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3" y="14"/>
                    <a:pt x="3" y="14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32"/>
                    <a:pt x="1" y="46"/>
                    <a:pt x="8" y="58"/>
                  </a:cubicBezTo>
                  <a:cubicBezTo>
                    <a:pt x="21" y="78"/>
                    <a:pt x="10" y="109"/>
                    <a:pt x="10" y="109"/>
                  </a:cubicBezTo>
                  <a:cubicBezTo>
                    <a:pt x="10" y="110"/>
                    <a:pt x="10" y="110"/>
                    <a:pt x="10" y="110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3" y="108"/>
                    <a:pt x="52" y="85"/>
                    <a:pt x="65" y="59"/>
                  </a:cubicBezTo>
                  <a:cubicBezTo>
                    <a:pt x="79" y="29"/>
                    <a:pt x="67" y="4"/>
                    <a:pt x="67" y="3"/>
                  </a:cubicBezTo>
                  <a:close/>
                  <a:moveTo>
                    <a:pt x="56" y="111"/>
                  </a:moveTo>
                  <a:cubicBezTo>
                    <a:pt x="56" y="117"/>
                    <a:pt x="56" y="117"/>
                    <a:pt x="56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9" y="106"/>
                    <a:pt x="28" y="77"/>
                    <a:pt x="15" y="55"/>
                  </a:cubicBezTo>
                  <a:cubicBezTo>
                    <a:pt x="16" y="57"/>
                    <a:pt x="21" y="62"/>
                    <a:pt x="36" y="52"/>
                  </a:cubicBezTo>
                  <a:cubicBezTo>
                    <a:pt x="54" y="41"/>
                    <a:pt x="58" y="56"/>
                    <a:pt x="58" y="56"/>
                  </a:cubicBezTo>
                  <a:cubicBezTo>
                    <a:pt x="45" y="83"/>
                    <a:pt x="54" y="106"/>
                    <a:pt x="56" y="1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2" name="Freeform 880"/>
            <p:cNvSpPr/>
            <p:nvPr/>
          </p:nvSpPr>
          <p:spPr bwMode="auto">
            <a:xfrm>
              <a:off x="5284788" y="3803650"/>
              <a:ext cx="77788" cy="74613"/>
            </a:xfrm>
            <a:custGeom>
              <a:avLst/>
              <a:gdLst>
                <a:gd name="T0" fmla="*/ 8 w 54"/>
                <a:gd name="T1" fmla="*/ 24 h 52"/>
                <a:gd name="T2" fmla="*/ 31 w 54"/>
                <a:gd name="T3" fmla="*/ 9 h 52"/>
                <a:gd name="T4" fmla="*/ 46 w 54"/>
                <a:gd name="T5" fmla="*/ 31 h 52"/>
                <a:gd name="T6" fmla="*/ 51 w 54"/>
                <a:gd name="T7" fmla="*/ 33 h 52"/>
                <a:gd name="T8" fmla="*/ 32 w 54"/>
                <a:gd name="T9" fmla="*/ 3 h 52"/>
                <a:gd name="T10" fmla="*/ 3 w 54"/>
                <a:gd name="T11" fmla="*/ 22 h 52"/>
                <a:gd name="T12" fmla="*/ 22 w 54"/>
                <a:gd name="T13" fmla="*/ 52 h 52"/>
                <a:gd name="T14" fmla="*/ 23 w 54"/>
                <a:gd name="T15" fmla="*/ 46 h 52"/>
                <a:gd name="T16" fmla="*/ 8 w 54"/>
                <a:gd name="T17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2">
                  <a:moveTo>
                    <a:pt x="8" y="24"/>
                  </a:moveTo>
                  <a:cubicBezTo>
                    <a:pt x="11" y="13"/>
                    <a:pt x="21" y="7"/>
                    <a:pt x="31" y="9"/>
                  </a:cubicBezTo>
                  <a:cubicBezTo>
                    <a:pt x="41" y="11"/>
                    <a:pt x="48" y="21"/>
                    <a:pt x="46" y="31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4" y="19"/>
                    <a:pt x="46" y="6"/>
                    <a:pt x="32" y="3"/>
                  </a:cubicBezTo>
                  <a:cubicBezTo>
                    <a:pt x="19" y="0"/>
                    <a:pt x="5" y="9"/>
                    <a:pt x="3" y="22"/>
                  </a:cubicBezTo>
                  <a:cubicBezTo>
                    <a:pt x="0" y="36"/>
                    <a:pt x="8" y="49"/>
                    <a:pt x="22" y="52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13" y="44"/>
                    <a:pt x="6" y="34"/>
                    <a:pt x="8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1" name="Freeform 881"/>
            <p:cNvSpPr>
              <a:spLocks noEditPoints="1"/>
            </p:cNvSpPr>
            <p:nvPr/>
          </p:nvSpPr>
          <p:spPr bwMode="auto">
            <a:xfrm>
              <a:off x="5297488" y="3817938"/>
              <a:ext cx="52388" cy="49213"/>
            </a:xfrm>
            <a:custGeom>
              <a:avLst/>
              <a:gdLst>
                <a:gd name="T0" fmla="*/ 36 w 37"/>
                <a:gd name="T1" fmla="*/ 22 h 34"/>
                <a:gd name="T2" fmla="*/ 36 w 37"/>
                <a:gd name="T3" fmla="*/ 21 h 34"/>
                <a:gd name="T4" fmla="*/ 33 w 37"/>
                <a:gd name="T5" fmla="*/ 8 h 34"/>
                <a:gd name="T6" fmla="*/ 23 w 37"/>
                <a:gd name="T7" fmla="*/ 1 h 34"/>
                <a:gd name="T8" fmla="*/ 18 w 37"/>
                <a:gd name="T9" fmla="*/ 0 h 34"/>
                <a:gd name="T10" fmla="*/ 2 w 37"/>
                <a:gd name="T11" fmla="*/ 14 h 34"/>
                <a:gd name="T12" fmla="*/ 15 w 37"/>
                <a:gd name="T13" fmla="*/ 34 h 34"/>
                <a:gd name="T14" fmla="*/ 16 w 37"/>
                <a:gd name="T15" fmla="*/ 34 h 34"/>
                <a:gd name="T16" fmla="*/ 21 w 37"/>
                <a:gd name="T17" fmla="*/ 20 h 34"/>
                <a:gd name="T18" fmla="*/ 36 w 37"/>
                <a:gd name="T19" fmla="*/ 22 h 34"/>
                <a:gd name="T20" fmla="*/ 20 w 37"/>
                <a:gd name="T21" fmla="*/ 19 h 34"/>
                <a:gd name="T22" fmla="*/ 20 w 37"/>
                <a:gd name="T23" fmla="*/ 19 h 34"/>
                <a:gd name="T24" fmla="*/ 18 w 37"/>
                <a:gd name="T25" fmla="*/ 20 h 34"/>
                <a:gd name="T26" fmla="*/ 17 w 37"/>
                <a:gd name="T27" fmla="*/ 19 h 34"/>
                <a:gd name="T28" fmla="*/ 17 w 37"/>
                <a:gd name="T29" fmla="*/ 17 h 34"/>
                <a:gd name="T30" fmla="*/ 19 w 37"/>
                <a:gd name="T31" fmla="*/ 15 h 34"/>
                <a:gd name="T32" fmla="*/ 19 w 37"/>
                <a:gd name="T33" fmla="*/ 15 h 34"/>
                <a:gd name="T34" fmla="*/ 21 w 37"/>
                <a:gd name="T35" fmla="*/ 18 h 34"/>
                <a:gd name="T36" fmla="*/ 20 w 37"/>
                <a:gd name="T37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4">
                  <a:moveTo>
                    <a:pt x="36" y="22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7" y="17"/>
                    <a:pt x="36" y="12"/>
                    <a:pt x="33" y="8"/>
                  </a:cubicBezTo>
                  <a:cubicBezTo>
                    <a:pt x="31" y="4"/>
                    <a:pt x="27" y="2"/>
                    <a:pt x="23" y="1"/>
                  </a:cubicBezTo>
                  <a:cubicBezTo>
                    <a:pt x="21" y="0"/>
                    <a:pt x="19" y="0"/>
                    <a:pt x="18" y="0"/>
                  </a:cubicBezTo>
                  <a:cubicBezTo>
                    <a:pt x="10" y="1"/>
                    <a:pt x="4" y="6"/>
                    <a:pt x="2" y="14"/>
                  </a:cubicBezTo>
                  <a:cubicBezTo>
                    <a:pt x="0" y="23"/>
                    <a:pt x="6" y="32"/>
                    <a:pt x="15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21" y="20"/>
                    <a:pt x="21" y="20"/>
                    <a:pt x="21" y="20"/>
                  </a:cubicBezTo>
                  <a:lnTo>
                    <a:pt x="36" y="22"/>
                  </a:lnTo>
                  <a:close/>
                  <a:moveTo>
                    <a:pt x="20" y="19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19" y="20"/>
                    <a:pt x="19" y="20"/>
                    <a:pt x="18" y="20"/>
                  </a:cubicBezTo>
                  <a:cubicBezTo>
                    <a:pt x="18" y="20"/>
                    <a:pt x="17" y="19"/>
                    <a:pt x="17" y="19"/>
                  </a:cubicBezTo>
                  <a:cubicBezTo>
                    <a:pt x="17" y="18"/>
                    <a:pt x="16" y="18"/>
                    <a:pt x="17" y="17"/>
                  </a:cubicBezTo>
                  <a:cubicBezTo>
                    <a:pt x="17" y="16"/>
                    <a:pt x="18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1" y="15"/>
                    <a:pt x="21" y="17"/>
                    <a:pt x="21" y="18"/>
                  </a:cubicBezTo>
                  <a:cubicBezTo>
                    <a:pt x="21" y="18"/>
                    <a:pt x="21" y="19"/>
                    <a:pt x="20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32" name="Freeform 882"/>
          <p:cNvSpPr>
            <a:spLocks noEditPoints="1"/>
          </p:cNvSpPr>
          <p:nvPr/>
        </p:nvSpPr>
        <p:spPr bwMode="auto">
          <a:xfrm>
            <a:off x="6354924" y="2703534"/>
            <a:ext cx="244675" cy="263659"/>
          </a:xfrm>
          <a:custGeom>
            <a:avLst/>
            <a:gdLst>
              <a:gd name="T0" fmla="*/ 76 w 129"/>
              <a:gd name="T1" fmla="*/ 129 h 139"/>
              <a:gd name="T2" fmla="*/ 76 w 129"/>
              <a:gd name="T3" fmla="*/ 53 h 139"/>
              <a:gd name="T4" fmla="*/ 129 w 129"/>
              <a:gd name="T5" fmla="*/ 0 h 139"/>
              <a:gd name="T6" fmla="*/ 0 w 129"/>
              <a:gd name="T7" fmla="*/ 0 h 139"/>
              <a:gd name="T8" fmla="*/ 53 w 129"/>
              <a:gd name="T9" fmla="*/ 53 h 139"/>
              <a:gd name="T10" fmla="*/ 53 w 129"/>
              <a:gd name="T11" fmla="*/ 129 h 139"/>
              <a:gd name="T12" fmla="*/ 37 w 129"/>
              <a:gd name="T13" fmla="*/ 133 h 139"/>
              <a:gd name="T14" fmla="*/ 36 w 129"/>
              <a:gd name="T15" fmla="*/ 133 h 139"/>
              <a:gd name="T16" fmla="*/ 36 w 129"/>
              <a:gd name="T17" fmla="*/ 139 h 139"/>
              <a:gd name="T18" fmla="*/ 93 w 129"/>
              <a:gd name="T19" fmla="*/ 139 h 139"/>
              <a:gd name="T20" fmla="*/ 93 w 129"/>
              <a:gd name="T21" fmla="*/ 133 h 139"/>
              <a:gd name="T22" fmla="*/ 92 w 129"/>
              <a:gd name="T23" fmla="*/ 133 h 139"/>
              <a:gd name="T24" fmla="*/ 76 w 129"/>
              <a:gd name="T25" fmla="*/ 129 h 139"/>
              <a:gd name="T26" fmla="*/ 10 w 129"/>
              <a:gd name="T27" fmla="*/ 4 h 139"/>
              <a:gd name="T28" fmla="*/ 119 w 129"/>
              <a:gd name="T29" fmla="*/ 4 h 139"/>
              <a:gd name="T30" fmla="*/ 72 w 129"/>
              <a:gd name="T31" fmla="*/ 51 h 139"/>
              <a:gd name="T32" fmla="*/ 72 w 129"/>
              <a:gd name="T33" fmla="*/ 52 h 139"/>
              <a:gd name="T34" fmla="*/ 57 w 129"/>
              <a:gd name="T35" fmla="*/ 52 h 139"/>
              <a:gd name="T36" fmla="*/ 57 w 129"/>
              <a:gd name="T37" fmla="*/ 51 h 139"/>
              <a:gd name="T38" fmla="*/ 10 w 129"/>
              <a:gd name="T39" fmla="*/ 4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9" h="139">
                <a:moveTo>
                  <a:pt x="76" y="129"/>
                </a:moveTo>
                <a:cubicBezTo>
                  <a:pt x="76" y="53"/>
                  <a:pt x="76" y="53"/>
                  <a:pt x="76" y="53"/>
                </a:cubicBezTo>
                <a:cubicBezTo>
                  <a:pt x="129" y="0"/>
                  <a:pt x="129" y="0"/>
                  <a:pt x="129" y="0"/>
                </a:cubicBezTo>
                <a:cubicBezTo>
                  <a:pt x="0" y="0"/>
                  <a:pt x="0" y="0"/>
                  <a:pt x="0" y="0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129"/>
                  <a:pt x="53" y="129"/>
                  <a:pt x="53" y="129"/>
                </a:cubicBezTo>
                <a:cubicBezTo>
                  <a:pt x="40" y="131"/>
                  <a:pt x="38" y="133"/>
                  <a:pt x="37" y="133"/>
                </a:cubicBezTo>
                <a:cubicBezTo>
                  <a:pt x="36" y="133"/>
                  <a:pt x="36" y="133"/>
                  <a:pt x="36" y="133"/>
                </a:cubicBezTo>
                <a:cubicBezTo>
                  <a:pt x="36" y="139"/>
                  <a:pt x="36" y="139"/>
                  <a:pt x="36" y="139"/>
                </a:cubicBezTo>
                <a:cubicBezTo>
                  <a:pt x="93" y="139"/>
                  <a:pt x="93" y="139"/>
                  <a:pt x="93" y="139"/>
                </a:cubicBezTo>
                <a:cubicBezTo>
                  <a:pt x="93" y="133"/>
                  <a:pt x="93" y="133"/>
                  <a:pt x="93" y="133"/>
                </a:cubicBezTo>
                <a:cubicBezTo>
                  <a:pt x="92" y="133"/>
                  <a:pt x="92" y="133"/>
                  <a:pt x="92" y="133"/>
                </a:cubicBezTo>
                <a:cubicBezTo>
                  <a:pt x="91" y="133"/>
                  <a:pt x="89" y="131"/>
                  <a:pt x="76" y="129"/>
                </a:cubicBezTo>
                <a:close/>
                <a:moveTo>
                  <a:pt x="10" y="4"/>
                </a:moveTo>
                <a:cubicBezTo>
                  <a:pt x="119" y="4"/>
                  <a:pt x="119" y="4"/>
                  <a:pt x="119" y="4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2"/>
                  <a:pt x="72" y="52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1"/>
                  <a:pt x="57" y="51"/>
                  <a:pt x="57" y="51"/>
                </a:cubicBezTo>
                <a:lnTo>
                  <a:pt x="10" y="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899" name="Group 1898"/>
          <p:cNvGrpSpPr/>
          <p:nvPr/>
        </p:nvGrpSpPr>
        <p:grpSpPr>
          <a:xfrm>
            <a:off x="5775910" y="2691026"/>
            <a:ext cx="276315" cy="324828"/>
            <a:chOff x="6624638" y="3819525"/>
            <a:chExt cx="207963" cy="244475"/>
          </a:xfrm>
          <a:solidFill>
            <a:schemeClr val="accent1"/>
          </a:solidFill>
        </p:grpSpPr>
        <p:sp>
          <p:nvSpPr>
            <p:cNvPr id="137" name="Freeform 887"/>
            <p:cNvSpPr>
              <a:spLocks noEditPoints="1"/>
            </p:cNvSpPr>
            <p:nvPr/>
          </p:nvSpPr>
          <p:spPr bwMode="auto">
            <a:xfrm>
              <a:off x="6632576" y="3819525"/>
              <a:ext cx="200025" cy="244475"/>
            </a:xfrm>
            <a:custGeom>
              <a:avLst/>
              <a:gdLst>
                <a:gd name="T0" fmla="*/ 87 w 140"/>
                <a:gd name="T1" fmla="*/ 85 h 172"/>
                <a:gd name="T2" fmla="*/ 88 w 140"/>
                <a:gd name="T3" fmla="*/ 32 h 172"/>
                <a:gd name="T4" fmla="*/ 129 w 140"/>
                <a:gd name="T5" fmla="*/ 5 h 172"/>
                <a:gd name="T6" fmla="*/ 96 w 140"/>
                <a:gd name="T7" fmla="*/ 0 h 172"/>
                <a:gd name="T8" fmla="*/ 17 w 140"/>
                <a:gd name="T9" fmla="*/ 32 h 172"/>
                <a:gd name="T10" fmla="*/ 29 w 140"/>
                <a:gd name="T11" fmla="*/ 29 h 172"/>
                <a:gd name="T12" fmla="*/ 14 w 140"/>
                <a:gd name="T13" fmla="*/ 16 h 172"/>
                <a:gd name="T14" fmla="*/ 1 w 140"/>
                <a:gd name="T15" fmla="*/ 31 h 172"/>
                <a:gd name="T16" fmla="*/ 16 w 140"/>
                <a:gd name="T17" fmla="*/ 44 h 172"/>
                <a:gd name="T18" fmla="*/ 63 w 140"/>
                <a:gd name="T19" fmla="*/ 85 h 172"/>
                <a:gd name="T20" fmla="*/ 48 w 140"/>
                <a:gd name="T21" fmla="*/ 165 h 172"/>
                <a:gd name="T22" fmla="*/ 47 w 140"/>
                <a:gd name="T23" fmla="*/ 172 h 172"/>
                <a:gd name="T24" fmla="*/ 103 w 140"/>
                <a:gd name="T25" fmla="*/ 166 h 172"/>
                <a:gd name="T26" fmla="*/ 87 w 140"/>
                <a:gd name="T27" fmla="*/ 161 h 172"/>
                <a:gd name="T28" fmla="*/ 16 w 140"/>
                <a:gd name="T29" fmla="*/ 32 h 172"/>
                <a:gd name="T30" fmla="*/ 15 w 140"/>
                <a:gd name="T31" fmla="*/ 32 h 172"/>
                <a:gd name="T32" fmla="*/ 13 w 140"/>
                <a:gd name="T33" fmla="*/ 32 h 172"/>
                <a:gd name="T34" fmla="*/ 14 w 140"/>
                <a:gd name="T35" fmla="*/ 29 h 172"/>
                <a:gd name="T36" fmla="*/ 17 w 140"/>
                <a:gd name="T37" fmla="*/ 30 h 172"/>
                <a:gd name="T38" fmla="*/ 98 w 140"/>
                <a:gd name="T39" fmla="*/ 62 h 172"/>
                <a:gd name="T40" fmla="*/ 94 w 140"/>
                <a:gd name="T41" fmla="*/ 58 h 172"/>
                <a:gd name="T42" fmla="*/ 98 w 140"/>
                <a:gd name="T43" fmla="*/ 62 h 172"/>
                <a:gd name="T44" fmla="*/ 60 w 140"/>
                <a:gd name="T45" fmla="*/ 66 h 172"/>
                <a:gd name="T46" fmla="*/ 63 w 140"/>
                <a:gd name="T47" fmla="*/ 63 h 172"/>
                <a:gd name="T48" fmla="*/ 42 w 140"/>
                <a:gd name="T49" fmla="*/ 58 h 172"/>
                <a:gd name="T50" fmla="*/ 82 w 140"/>
                <a:gd name="T51" fmla="*/ 36 h 172"/>
                <a:gd name="T52" fmla="*/ 42 w 140"/>
                <a:gd name="T53" fmla="*/ 58 h 172"/>
                <a:gd name="T54" fmla="*/ 70 w 140"/>
                <a:gd name="T55" fmla="*/ 71 h 172"/>
                <a:gd name="T56" fmla="*/ 72 w 140"/>
                <a:gd name="T57" fmla="*/ 69 h 172"/>
                <a:gd name="T58" fmla="*/ 85 w 140"/>
                <a:gd name="T59" fmla="*/ 65 h 172"/>
                <a:gd name="T60" fmla="*/ 81 w 140"/>
                <a:gd name="T61" fmla="*/ 62 h 172"/>
                <a:gd name="T62" fmla="*/ 85 w 140"/>
                <a:gd name="T63" fmla="*/ 65 h 172"/>
                <a:gd name="T64" fmla="*/ 87 w 140"/>
                <a:gd name="T65" fmla="*/ 36 h 172"/>
                <a:gd name="T66" fmla="*/ 110 w 140"/>
                <a:gd name="T67" fmla="*/ 56 h 172"/>
                <a:gd name="T68" fmla="*/ 90 w 140"/>
                <a:gd name="T69" fmla="*/ 53 h 172"/>
                <a:gd name="T70" fmla="*/ 85 w 140"/>
                <a:gd name="T71" fmla="*/ 59 h 172"/>
                <a:gd name="T72" fmla="*/ 80 w 140"/>
                <a:gd name="T73" fmla="*/ 5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0" h="172">
                  <a:moveTo>
                    <a:pt x="87" y="161"/>
                  </a:moveTo>
                  <a:cubicBezTo>
                    <a:pt x="87" y="85"/>
                    <a:pt x="87" y="85"/>
                    <a:pt x="87" y="85"/>
                  </a:cubicBezTo>
                  <a:cubicBezTo>
                    <a:pt x="140" y="32"/>
                    <a:pt x="140" y="32"/>
                    <a:pt x="140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6"/>
                    <a:pt x="27" y="22"/>
                    <a:pt x="24" y="20"/>
                  </a:cubicBezTo>
                  <a:cubicBezTo>
                    <a:pt x="21" y="17"/>
                    <a:pt x="18" y="16"/>
                    <a:pt x="14" y="16"/>
                  </a:cubicBezTo>
                  <a:cubicBezTo>
                    <a:pt x="13" y="16"/>
                    <a:pt x="11" y="17"/>
                    <a:pt x="10" y="17"/>
                  </a:cubicBezTo>
                  <a:cubicBezTo>
                    <a:pt x="4" y="19"/>
                    <a:pt x="0" y="25"/>
                    <a:pt x="1" y="31"/>
                  </a:cubicBezTo>
                  <a:cubicBezTo>
                    <a:pt x="1" y="39"/>
                    <a:pt x="8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161"/>
                    <a:pt x="63" y="161"/>
                    <a:pt x="63" y="161"/>
                  </a:cubicBezTo>
                  <a:cubicBezTo>
                    <a:pt x="51" y="163"/>
                    <a:pt x="48" y="165"/>
                    <a:pt x="48" y="165"/>
                  </a:cubicBezTo>
                  <a:cubicBezTo>
                    <a:pt x="47" y="166"/>
                    <a:pt x="47" y="166"/>
                    <a:pt x="47" y="166"/>
                  </a:cubicBezTo>
                  <a:cubicBezTo>
                    <a:pt x="47" y="172"/>
                    <a:pt x="47" y="172"/>
                    <a:pt x="47" y="172"/>
                  </a:cubicBezTo>
                  <a:cubicBezTo>
                    <a:pt x="103" y="172"/>
                    <a:pt x="103" y="172"/>
                    <a:pt x="103" y="172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2" y="165"/>
                    <a:pt x="102" y="165"/>
                    <a:pt x="102" y="165"/>
                  </a:cubicBezTo>
                  <a:cubicBezTo>
                    <a:pt x="102" y="165"/>
                    <a:pt x="99" y="163"/>
                    <a:pt x="87" y="161"/>
                  </a:cubicBezTo>
                  <a:close/>
                  <a:moveTo>
                    <a:pt x="16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2"/>
                    <a:pt x="13" y="32"/>
                  </a:cubicBezTo>
                  <a:cubicBezTo>
                    <a:pt x="13" y="31"/>
                    <a:pt x="13" y="31"/>
                    <a:pt x="13" y="30"/>
                  </a:cubicBezTo>
                  <a:cubicBezTo>
                    <a:pt x="13" y="30"/>
                    <a:pt x="13" y="29"/>
                    <a:pt x="14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28"/>
                    <a:pt x="17" y="29"/>
                    <a:pt x="17" y="30"/>
                  </a:cubicBezTo>
                  <a:cubicBezTo>
                    <a:pt x="17" y="31"/>
                    <a:pt x="16" y="31"/>
                    <a:pt x="16" y="32"/>
                  </a:cubicBezTo>
                  <a:close/>
                  <a:moveTo>
                    <a:pt x="98" y="62"/>
                  </a:moveTo>
                  <a:cubicBezTo>
                    <a:pt x="94" y="62"/>
                    <a:pt x="94" y="62"/>
                    <a:pt x="94" y="62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8" y="58"/>
                    <a:pt x="98" y="58"/>
                    <a:pt x="98" y="58"/>
                  </a:cubicBezTo>
                  <a:lnTo>
                    <a:pt x="98" y="62"/>
                  </a:lnTo>
                  <a:close/>
                  <a:moveTo>
                    <a:pt x="63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3" y="63"/>
                    <a:pt x="63" y="63"/>
                    <a:pt x="63" y="63"/>
                  </a:cubicBezTo>
                  <a:lnTo>
                    <a:pt x="63" y="66"/>
                  </a:lnTo>
                  <a:close/>
                  <a:moveTo>
                    <a:pt x="42" y="58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61" y="64"/>
                    <a:pt x="48" y="60"/>
                    <a:pt x="42" y="58"/>
                  </a:cubicBezTo>
                  <a:close/>
                  <a:moveTo>
                    <a:pt x="72" y="71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2" y="69"/>
                    <a:pt x="72" y="69"/>
                    <a:pt x="72" y="69"/>
                  </a:cubicBezTo>
                  <a:lnTo>
                    <a:pt x="72" y="71"/>
                  </a:lnTo>
                  <a:close/>
                  <a:moveTo>
                    <a:pt x="85" y="65"/>
                  </a:moveTo>
                  <a:cubicBezTo>
                    <a:pt x="81" y="65"/>
                    <a:pt x="81" y="65"/>
                    <a:pt x="81" y="65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85" y="62"/>
                    <a:pt x="85" y="62"/>
                    <a:pt x="85" y="62"/>
                  </a:cubicBezTo>
                  <a:lnTo>
                    <a:pt x="85" y="65"/>
                  </a:lnTo>
                  <a:close/>
                  <a:moveTo>
                    <a:pt x="80" y="56"/>
                  </a:moveTo>
                  <a:cubicBezTo>
                    <a:pt x="87" y="36"/>
                    <a:pt x="87" y="36"/>
                    <a:pt x="87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07" y="54"/>
                    <a:pt x="97" y="49"/>
                    <a:pt x="85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9"/>
                    <a:pt x="90" y="59"/>
                    <a:pt x="90" y="59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5" y="53"/>
                    <a:pt x="85" y="53"/>
                    <a:pt x="85" y="53"/>
                  </a:cubicBezTo>
                  <a:cubicBezTo>
                    <a:pt x="83" y="54"/>
                    <a:pt x="81" y="55"/>
                    <a:pt x="80" y="5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" name="Freeform 888"/>
            <p:cNvSpPr/>
            <p:nvPr/>
          </p:nvSpPr>
          <p:spPr bwMode="auto">
            <a:xfrm>
              <a:off x="6624638" y="3832225"/>
              <a:ext cx="58738" cy="61913"/>
            </a:xfrm>
            <a:custGeom>
              <a:avLst/>
              <a:gdLst>
                <a:gd name="T0" fmla="*/ 5 w 41"/>
                <a:gd name="T1" fmla="*/ 22 h 43"/>
                <a:gd name="T2" fmla="*/ 20 w 41"/>
                <a:gd name="T3" fmla="*/ 6 h 43"/>
                <a:gd name="T4" fmla="*/ 36 w 41"/>
                <a:gd name="T5" fmla="*/ 20 h 43"/>
                <a:gd name="T6" fmla="*/ 41 w 41"/>
                <a:gd name="T7" fmla="*/ 20 h 43"/>
                <a:gd name="T8" fmla="*/ 20 w 41"/>
                <a:gd name="T9" fmla="*/ 1 h 43"/>
                <a:gd name="T10" fmla="*/ 0 w 41"/>
                <a:gd name="T11" fmla="*/ 23 h 43"/>
                <a:gd name="T12" fmla="*/ 22 w 41"/>
                <a:gd name="T13" fmla="*/ 42 h 43"/>
                <a:gd name="T14" fmla="*/ 22 w 41"/>
                <a:gd name="T15" fmla="*/ 37 h 43"/>
                <a:gd name="T16" fmla="*/ 5 w 41"/>
                <a:gd name="T17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3">
                  <a:moveTo>
                    <a:pt x="5" y="22"/>
                  </a:moveTo>
                  <a:cubicBezTo>
                    <a:pt x="5" y="14"/>
                    <a:pt x="11" y="6"/>
                    <a:pt x="20" y="6"/>
                  </a:cubicBezTo>
                  <a:cubicBezTo>
                    <a:pt x="29" y="5"/>
                    <a:pt x="36" y="12"/>
                    <a:pt x="36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9"/>
                    <a:pt x="31" y="0"/>
                    <a:pt x="20" y="1"/>
                  </a:cubicBezTo>
                  <a:cubicBezTo>
                    <a:pt x="8" y="1"/>
                    <a:pt x="0" y="11"/>
                    <a:pt x="0" y="23"/>
                  </a:cubicBezTo>
                  <a:cubicBezTo>
                    <a:pt x="1" y="34"/>
                    <a:pt x="11" y="43"/>
                    <a:pt x="22" y="42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13" y="38"/>
                    <a:pt x="6" y="31"/>
                    <a:pt x="5" y="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40" name="Freeform 890"/>
          <p:cNvSpPr>
            <a:spLocks noEditPoints="1"/>
          </p:cNvSpPr>
          <p:nvPr/>
        </p:nvSpPr>
        <p:spPr bwMode="auto">
          <a:xfrm>
            <a:off x="7431443" y="1659204"/>
            <a:ext cx="215146" cy="215146"/>
          </a:xfrm>
          <a:custGeom>
            <a:avLst/>
            <a:gdLst>
              <a:gd name="T0" fmla="*/ 0 w 113"/>
              <a:gd name="T1" fmla="*/ 0 h 113"/>
              <a:gd name="T2" fmla="*/ 14 w 113"/>
              <a:gd name="T3" fmla="*/ 93 h 113"/>
              <a:gd name="T4" fmla="*/ 14 w 113"/>
              <a:gd name="T5" fmla="*/ 93 h 113"/>
              <a:gd name="T6" fmla="*/ 14 w 113"/>
              <a:gd name="T7" fmla="*/ 113 h 113"/>
              <a:gd name="T8" fmla="*/ 98 w 113"/>
              <a:gd name="T9" fmla="*/ 113 h 113"/>
              <a:gd name="T10" fmla="*/ 98 w 113"/>
              <a:gd name="T11" fmla="*/ 94 h 113"/>
              <a:gd name="T12" fmla="*/ 105 w 113"/>
              <a:gd name="T13" fmla="*/ 49 h 113"/>
              <a:gd name="T14" fmla="*/ 105 w 113"/>
              <a:gd name="T15" fmla="*/ 49 h 113"/>
              <a:gd name="T16" fmla="*/ 113 w 113"/>
              <a:gd name="T17" fmla="*/ 0 h 113"/>
              <a:gd name="T18" fmla="*/ 0 w 113"/>
              <a:gd name="T19" fmla="*/ 0 h 113"/>
              <a:gd name="T20" fmla="*/ 100 w 113"/>
              <a:gd name="T21" fmla="*/ 51 h 113"/>
              <a:gd name="T22" fmla="*/ 56 w 113"/>
              <a:gd name="T23" fmla="*/ 49 h 113"/>
              <a:gd name="T24" fmla="*/ 12 w 113"/>
              <a:gd name="T25" fmla="*/ 49 h 113"/>
              <a:gd name="T26" fmla="*/ 6 w 113"/>
              <a:gd name="T27" fmla="*/ 6 h 113"/>
              <a:gd name="T28" fmla="*/ 106 w 113"/>
              <a:gd name="T29" fmla="*/ 6 h 113"/>
              <a:gd name="T30" fmla="*/ 100 w 113"/>
              <a:gd name="T31" fmla="*/ 51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3" h="113">
                <a:moveTo>
                  <a:pt x="0" y="0"/>
                </a:moveTo>
                <a:cubicBezTo>
                  <a:pt x="14" y="93"/>
                  <a:pt x="14" y="93"/>
                  <a:pt x="14" y="93"/>
                </a:cubicBezTo>
                <a:cubicBezTo>
                  <a:pt x="14" y="93"/>
                  <a:pt x="14" y="93"/>
                  <a:pt x="14" y="93"/>
                </a:cubicBezTo>
                <a:cubicBezTo>
                  <a:pt x="14" y="113"/>
                  <a:pt x="14" y="113"/>
                  <a:pt x="14" y="113"/>
                </a:cubicBezTo>
                <a:cubicBezTo>
                  <a:pt x="98" y="113"/>
                  <a:pt x="98" y="113"/>
                  <a:pt x="98" y="113"/>
                </a:cubicBezTo>
                <a:cubicBezTo>
                  <a:pt x="98" y="94"/>
                  <a:pt x="98" y="94"/>
                  <a:pt x="98" y="94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13" y="0"/>
                  <a:pt x="113" y="0"/>
                  <a:pt x="113" y="0"/>
                </a:cubicBezTo>
                <a:lnTo>
                  <a:pt x="0" y="0"/>
                </a:lnTo>
                <a:close/>
                <a:moveTo>
                  <a:pt x="100" y="51"/>
                </a:moveTo>
                <a:cubicBezTo>
                  <a:pt x="89" y="54"/>
                  <a:pt x="67" y="59"/>
                  <a:pt x="56" y="49"/>
                </a:cubicBezTo>
                <a:cubicBezTo>
                  <a:pt x="42" y="36"/>
                  <a:pt x="12" y="49"/>
                  <a:pt x="12" y="49"/>
                </a:cubicBezTo>
                <a:cubicBezTo>
                  <a:pt x="6" y="6"/>
                  <a:pt x="6" y="6"/>
                  <a:pt x="6" y="6"/>
                </a:cubicBezTo>
                <a:cubicBezTo>
                  <a:pt x="106" y="6"/>
                  <a:pt x="106" y="6"/>
                  <a:pt x="106" y="6"/>
                </a:cubicBezTo>
                <a:lnTo>
                  <a:pt x="100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910" name="Group 1909"/>
          <p:cNvGrpSpPr/>
          <p:nvPr/>
        </p:nvGrpSpPr>
        <p:grpSpPr>
          <a:xfrm>
            <a:off x="7405146" y="2709964"/>
            <a:ext cx="232021" cy="234128"/>
            <a:chOff x="10352058" y="5724543"/>
            <a:chExt cx="174625" cy="176213"/>
          </a:xfrm>
          <a:solidFill>
            <a:schemeClr val="accent1"/>
          </a:solidFill>
        </p:grpSpPr>
        <p:sp>
          <p:nvSpPr>
            <p:cNvPr id="141" name="Freeform 891"/>
            <p:cNvSpPr>
              <a:spLocks noEditPoints="1"/>
            </p:cNvSpPr>
            <p:nvPr/>
          </p:nvSpPr>
          <p:spPr bwMode="auto">
            <a:xfrm>
              <a:off x="10352058" y="5724543"/>
              <a:ext cx="174625" cy="176213"/>
            </a:xfrm>
            <a:custGeom>
              <a:avLst/>
              <a:gdLst>
                <a:gd name="T0" fmla="*/ 87 w 122"/>
                <a:gd name="T1" fmla="*/ 114 h 124"/>
                <a:gd name="T2" fmla="*/ 87 w 122"/>
                <a:gd name="T3" fmla="*/ 63 h 124"/>
                <a:gd name="T4" fmla="*/ 122 w 122"/>
                <a:gd name="T5" fmla="*/ 27 h 124"/>
                <a:gd name="T6" fmla="*/ 70 w 122"/>
                <a:gd name="T7" fmla="*/ 27 h 124"/>
                <a:gd name="T8" fmla="*/ 70 w 122"/>
                <a:gd name="T9" fmla="*/ 24 h 124"/>
                <a:gd name="T10" fmla="*/ 64 w 122"/>
                <a:gd name="T11" fmla="*/ 1 h 124"/>
                <a:gd name="T12" fmla="*/ 64 w 122"/>
                <a:gd name="T13" fmla="*/ 0 h 124"/>
                <a:gd name="T14" fmla="*/ 6 w 122"/>
                <a:gd name="T15" fmla="*/ 0 h 124"/>
                <a:gd name="T16" fmla="*/ 5 w 122"/>
                <a:gd name="T17" fmla="*/ 1 h 124"/>
                <a:gd name="T18" fmla="*/ 0 w 122"/>
                <a:gd name="T19" fmla="*/ 24 h 124"/>
                <a:gd name="T20" fmla="*/ 30 w 122"/>
                <a:gd name="T21" fmla="*/ 65 h 124"/>
                <a:gd name="T22" fmla="*/ 30 w 122"/>
                <a:gd name="T23" fmla="*/ 117 h 124"/>
                <a:gd name="T24" fmla="*/ 12 w 122"/>
                <a:gd name="T25" fmla="*/ 120 h 124"/>
                <a:gd name="T26" fmla="*/ 35 w 122"/>
                <a:gd name="T27" fmla="*/ 124 h 124"/>
                <a:gd name="T28" fmla="*/ 58 w 122"/>
                <a:gd name="T29" fmla="*/ 120 h 124"/>
                <a:gd name="T30" fmla="*/ 40 w 122"/>
                <a:gd name="T31" fmla="*/ 117 h 124"/>
                <a:gd name="T32" fmla="*/ 40 w 122"/>
                <a:gd name="T33" fmla="*/ 65 h 124"/>
                <a:gd name="T34" fmla="*/ 61 w 122"/>
                <a:gd name="T35" fmla="*/ 52 h 124"/>
                <a:gd name="T36" fmla="*/ 71 w 122"/>
                <a:gd name="T37" fmla="*/ 63 h 124"/>
                <a:gd name="T38" fmla="*/ 71 w 122"/>
                <a:gd name="T39" fmla="*/ 114 h 124"/>
                <a:gd name="T40" fmla="*/ 60 w 122"/>
                <a:gd name="T41" fmla="*/ 116 h 124"/>
                <a:gd name="T42" fmla="*/ 60 w 122"/>
                <a:gd name="T43" fmla="*/ 116 h 124"/>
                <a:gd name="T44" fmla="*/ 60 w 122"/>
                <a:gd name="T45" fmla="*/ 121 h 124"/>
                <a:gd name="T46" fmla="*/ 98 w 122"/>
                <a:gd name="T47" fmla="*/ 121 h 124"/>
                <a:gd name="T48" fmla="*/ 98 w 122"/>
                <a:gd name="T49" fmla="*/ 116 h 124"/>
                <a:gd name="T50" fmla="*/ 97 w 122"/>
                <a:gd name="T51" fmla="*/ 116 h 124"/>
                <a:gd name="T52" fmla="*/ 87 w 122"/>
                <a:gd name="T53" fmla="*/ 114 h 124"/>
                <a:gd name="T54" fmla="*/ 35 w 122"/>
                <a:gd name="T55" fmla="*/ 62 h 124"/>
                <a:gd name="T56" fmla="*/ 4 w 122"/>
                <a:gd name="T57" fmla="*/ 24 h 124"/>
                <a:gd name="T58" fmla="*/ 8 w 122"/>
                <a:gd name="T59" fmla="*/ 5 h 124"/>
                <a:gd name="T60" fmla="*/ 61 w 122"/>
                <a:gd name="T61" fmla="*/ 5 h 124"/>
                <a:gd name="T62" fmla="*/ 66 w 122"/>
                <a:gd name="T63" fmla="*/ 24 h 124"/>
                <a:gd name="T64" fmla="*/ 35 w 122"/>
                <a:gd name="T65" fmla="*/ 62 h 124"/>
                <a:gd name="T66" fmla="*/ 84 w 122"/>
                <a:gd name="T67" fmla="*/ 62 h 124"/>
                <a:gd name="T68" fmla="*/ 74 w 122"/>
                <a:gd name="T69" fmla="*/ 62 h 124"/>
                <a:gd name="T70" fmla="*/ 74 w 122"/>
                <a:gd name="T71" fmla="*/ 61 h 124"/>
                <a:gd name="T72" fmla="*/ 63 w 122"/>
                <a:gd name="T73" fmla="*/ 50 h 124"/>
                <a:gd name="T74" fmla="*/ 70 w 122"/>
                <a:gd name="T75" fmla="*/ 30 h 124"/>
                <a:gd name="T76" fmla="*/ 116 w 122"/>
                <a:gd name="T77" fmla="*/ 30 h 124"/>
                <a:gd name="T78" fmla="*/ 84 w 122"/>
                <a:gd name="T79" fmla="*/ 61 h 124"/>
                <a:gd name="T80" fmla="*/ 84 w 122"/>
                <a:gd name="T81" fmla="*/ 6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2" h="124">
                  <a:moveTo>
                    <a:pt x="87" y="114"/>
                  </a:moveTo>
                  <a:cubicBezTo>
                    <a:pt x="87" y="63"/>
                    <a:pt x="87" y="63"/>
                    <a:pt x="87" y="63"/>
                  </a:cubicBezTo>
                  <a:cubicBezTo>
                    <a:pt x="122" y="27"/>
                    <a:pt x="122" y="27"/>
                    <a:pt x="122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0" y="26"/>
                    <a:pt x="70" y="25"/>
                    <a:pt x="70" y="24"/>
                  </a:cubicBezTo>
                  <a:cubicBezTo>
                    <a:pt x="70" y="16"/>
                    <a:pt x="68" y="8"/>
                    <a:pt x="64" y="1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8"/>
                    <a:pt x="0" y="16"/>
                    <a:pt x="0" y="24"/>
                  </a:cubicBezTo>
                  <a:cubicBezTo>
                    <a:pt x="0" y="45"/>
                    <a:pt x="13" y="62"/>
                    <a:pt x="30" y="65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20" y="117"/>
                    <a:pt x="12" y="119"/>
                    <a:pt x="12" y="120"/>
                  </a:cubicBezTo>
                  <a:cubicBezTo>
                    <a:pt x="12" y="123"/>
                    <a:pt x="22" y="124"/>
                    <a:pt x="35" y="124"/>
                  </a:cubicBezTo>
                  <a:cubicBezTo>
                    <a:pt x="48" y="124"/>
                    <a:pt x="58" y="123"/>
                    <a:pt x="58" y="120"/>
                  </a:cubicBezTo>
                  <a:cubicBezTo>
                    <a:pt x="58" y="119"/>
                    <a:pt x="51" y="117"/>
                    <a:pt x="40" y="117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8" y="64"/>
                    <a:pt x="56" y="59"/>
                    <a:pt x="61" y="52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62" y="115"/>
                    <a:pt x="61" y="116"/>
                    <a:pt x="60" y="116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98" y="121"/>
                    <a:pt x="98" y="121"/>
                    <a:pt x="98" y="121"/>
                  </a:cubicBezTo>
                  <a:cubicBezTo>
                    <a:pt x="98" y="116"/>
                    <a:pt x="98" y="116"/>
                    <a:pt x="98" y="116"/>
                  </a:cubicBezTo>
                  <a:cubicBezTo>
                    <a:pt x="97" y="116"/>
                    <a:pt x="97" y="116"/>
                    <a:pt x="97" y="116"/>
                  </a:cubicBezTo>
                  <a:cubicBezTo>
                    <a:pt x="97" y="116"/>
                    <a:pt x="95" y="115"/>
                    <a:pt x="87" y="114"/>
                  </a:cubicBezTo>
                  <a:close/>
                  <a:moveTo>
                    <a:pt x="35" y="62"/>
                  </a:moveTo>
                  <a:cubicBezTo>
                    <a:pt x="18" y="62"/>
                    <a:pt x="4" y="45"/>
                    <a:pt x="4" y="24"/>
                  </a:cubicBezTo>
                  <a:cubicBezTo>
                    <a:pt x="4" y="17"/>
                    <a:pt x="5" y="10"/>
                    <a:pt x="8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4" y="10"/>
                    <a:pt x="66" y="17"/>
                    <a:pt x="66" y="24"/>
                  </a:cubicBezTo>
                  <a:cubicBezTo>
                    <a:pt x="66" y="45"/>
                    <a:pt x="52" y="62"/>
                    <a:pt x="35" y="62"/>
                  </a:cubicBezTo>
                  <a:close/>
                  <a:moveTo>
                    <a:pt x="84" y="62"/>
                  </a:moveTo>
                  <a:cubicBezTo>
                    <a:pt x="74" y="62"/>
                    <a:pt x="74" y="62"/>
                    <a:pt x="74" y="62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7" y="44"/>
                    <a:pt x="69" y="37"/>
                    <a:pt x="70" y="30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84" y="61"/>
                    <a:pt x="84" y="61"/>
                    <a:pt x="84" y="61"/>
                  </a:cubicBezTo>
                  <a:lnTo>
                    <a:pt x="84" y="6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2" name="Freeform 892"/>
            <p:cNvSpPr/>
            <p:nvPr/>
          </p:nvSpPr>
          <p:spPr bwMode="auto">
            <a:xfrm>
              <a:off x="10361583" y="5761056"/>
              <a:ext cx="80963" cy="47625"/>
            </a:xfrm>
            <a:custGeom>
              <a:avLst/>
              <a:gdLst>
                <a:gd name="T0" fmla="*/ 54 w 57"/>
                <a:gd name="T1" fmla="*/ 0 h 33"/>
                <a:gd name="T2" fmla="*/ 2 w 57"/>
                <a:gd name="T3" fmla="*/ 0 h 33"/>
                <a:gd name="T4" fmla="*/ 30 w 57"/>
                <a:gd name="T5" fmla="*/ 33 h 33"/>
                <a:gd name="T6" fmla="*/ 54 w 5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33">
                  <a:moveTo>
                    <a:pt x="5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3" y="33"/>
                    <a:pt x="30" y="33"/>
                  </a:cubicBezTo>
                  <a:cubicBezTo>
                    <a:pt x="54" y="33"/>
                    <a:pt x="57" y="4"/>
                    <a:pt x="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04" name="Group 1103"/>
          <p:cNvGrpSpPr/>
          <p:nvPr/>
        </p:nvGrpSpPr>
        <p:grpSpPr>
          <a:xfrm>
            <a:off x="3112432" y="3773978"/>
            <a:ext cx="227149" cy="275129"/>
            <a:chOff x="4756151" y="6931026"/>
            <a:chExt cx="141288" cy="155575"/>
          </a:xfrm>
          <a:solidFill>
            <a:schemeClr val="accent1"/>
          </a:solidFill>
        </p:grpSpPr>
        <p:sp>
          <p:nvSpPr>
            <p:cNvPr id="1105" name="Freeform 617"/>
            <p:cNvSpPr>
              <a:spLocks noEditPoints="1"/>
            </p:cNvSpPr>
            <p:nvPr/>
          </p:nvSpPr>
          <p:spPr bwMode="auto">
            <a:xfrm>
              <a:off x="4765676" y="6931026"/>
              <a:ext cx="119063" cy="133350"/>
            </a:xfrm>
            <a:custGeom>
              <a:avLst/>
              <a:gdLst>
                <a:gd name="T0" fmla="*/ 78 w 101"/>
                <a:gd name="T1" fmla="*/ 53 h 112"/>
                <a:gd name="T2" fmla="*/ 70 w 101"/>
                <a:gd name="T3" fmla="*/ 49 h 112"/>
                <a:gd name="T4" fmla="*/ 65 w 101"/>
                <a:gd name="T5" fmla="*/ 35 h 112"/>
                <a:gd name="T6" fmla="*/ 66 w 101"/>
                <a:gd name="T7" fmla="*/ 34 h 112"/>
                <a:gd name="T8" fmla="*/ 46 w 101"/>
                <a:gd name="T9" fmla="*/ 0 h 112"/>
                <a:gd name="T10" fmla="*/ 0 w 101"/>
                <a:gd name="T11" fmla="*/ 98 h 112"/>
                <a:gd name="T12" fmla="*/ 14 w 101"/>
                <a:gd name="T13" fmla="*/ 104 h 112"/>
                <a:gd name="T14" fmla="*/ 92 w 101"/>
                <a:gd name="T15" fmla="*/ 98 h 112"/>
                <a:gd name="T16" fmla="*/ 101 w 101"/>
                <a:gd name="T17" fmla="*/ 92 h 112"/>
                <a:gd name="T18" fmla="*/ 78 w 101"/>
                <a:gd name="T19" fmla="*/ 53 h 112"/>
                <a:gd name="T20" fmla="*/ 60 w 101"/>
                <a:gd name="T21" fmla="*/ 40 h 112"/>
                <a:gd name="T22" fmla="*/ 61 w 101"/>
                <a:gd name="T23" fmla="*/ 51 h 112"/>
                <a:gd name="T24" fmla="*/ 50 w 101"/>
                <a:gd name="T25" fmla="*/ 52 h 112"/>
                <a:gd name="T26" fmla="*/ 49 w 101"/>
                <a:gd name="T27" fmla="*/ 41 h 112"/>
                <a:gd name="T28" fmla="*/ 60 w 101"/>
                <a:gd name="T29" fmla="*/ 40 h 112"/>
                <a:gd name="T30" fmla="*/ 28 w 101"/>
                <a:gd name="T31" fmla="*/ 82 h 112"/>
                <a:gd name="T32" fmla="*/ 27 w 101"/>
                <a:gd name="T33" fmla="*/ 67 h 112"/>
                <a:gd name="T34" fmla="*/ 42 w 101"/>
                <a:gd name="T35" fmla="*/ 66 h 112"/>
                <a:gd name="T36" fmla="*/ 44 w 101"/>
                <a:gd name="T37" fmla="*/ 81 h 112"/>
                <a:gd name="T38" fmla="*/ 28 w 101"/>
                <a:gd name="T39" fmla="*/ 82 h 112"/>
                <a:gd name="T40" fmla="*/ 60 w 101"/>
                <a:gd name="T41" fmla="*/ 86 h 112"/>
                <a:gd name="T42" fmla="*/ 60 w 101"/>
                <a:gd name="T43" fmla="*/ 76 h 112"/>
                <a:gd name="T44" fmla="*/ 70 w 101"/>
                <a:gd name="T45" fmla="*/ 75 h 112"/>
                <a:gd name="T46" fmla="*/ 70 w 101"/>
                <a:gd name="T47" fmla="*/ 85 h 112"/>
                <a:gd name="T48" fmla="*/ 60 w 101"/>
                <a:gd name="T49" fmla="*/ 8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1" h="112">
                  <a:moveTo>
                    <a:pt x="78" y="53"/>
                  </a:moveTo>
                  <a:cubicBezTo>
                    <a:pt x="75" y="52"/>
                    <a:pt x="73" y="51"/>
                    <a:pt x="70" y="49"/>
                  </a:cubicBezTo>
                  <a:cubicBezTo>
                    <a:pt x="64" y="44"/>
                    <a:pt x="62" y="38"/>
                    <a:pt x="65" y="35"/>
                  </a:cubicBezTo>
                  <a:cubicBezTo>
                    <a:pt x="65" y="34"/>
                    <a:pt x="65" y="34"/>
                    <a:pt x="66" y="34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5" y="101"/>
                    <a:pt x="9" y="103"/>
                    <a:pt x="14" y="104"/>
                  </a:cubicBezTo>
                  <a:cubicBezTo>
                    <a:pt x="41" y="112"/>
                    <a:pt x="69" y="110"/>
                    <a:pt x="92" y="98"/>
                  </a:cubicBezTo>
                  <a:cubicBezTo>
                    <a:pt x="92" y="98"/>
                    <a:pt x="100" y="95"/>
                    <a:pt x="101" y="92"/>
                  </a:cubicBezTo>
                  <a:lnTo>
                    <a:pt x="78" y="53"/>
                  </a:lnTo>
                  <a:close/>
                  <a:moveTo>
                    <a:pt x="60" y="40"/>
                  </a:moveTo>
                  <a:cubicBezTo>
                    <a:pt x="63" y="43"/>
                    <a:pt x="64" y="48"/>
                    <a:pt x="61" y="51"/>
                  </a:cubicBezTo>
                  <a:cubicBezTo>
                    <a:pt x="58" y="54"/>
                    <a:pt x="53" y="55"/>
                    <a:pt x="50" y="52"/>
                  </a:cubicBezTo>
                  <a:cubicBezTo>
                    <a:pt x="47" y="49"/>
                    <a:pt x="46" y="44"/>
                    <a:pt x="49" y="41"/>
                  </a:cubicBezTo>
                  <a:cubicBezTo>
                    <a:pt x="52" y="38"/>
                    <a:pt x="57" y="37"/>
                    <a:pt x="60" y="40"/>
                  </a:cubicBezTo>
                  <a:close/>
                  <a:moveTo>
                    <a:pt x="28" y="82"/>
                  </a:moveTo>
                  <a:cubicBezTo>
                    <a:pt x="24" y="79"/>
                    <a:pt x="23" y="72"/>
                    <a:pt x="27" y="67"/>
                  </a:cubicBezTo>
                  <a:cubicBezTo>
                    <a:pt x="31" y="63"/>
                    <a:pt x="38" y="62"/>
                    <a:pt x="42" y="66"/>
                  </a:cubicBezTo>
                  <a:cubicBezTo>
                    <a:pt x="47" y="70"/>
                    <a:pt x="47" y="77"/>
                    <a:pt x="44" y="81"/>
                  </a:cubicBezTo>
                  <a:cubicBezTo>
                    <a:pt x="40" y="86"/>
                    <a:pt x="33" y="86"/>
                    <a:pt x="28" y="82"/>
                  </a:cubicBezTo>
                  <a:close/>
                  <a:moveTo>
                    <a:pt x="60" y="86"/>
                  </a:moveTo>
                  <a:cubicBezTo>
                    <a:pt x="57" y="83"/>
                    <a:pt x="57" y="79"/>
                    <a:pt x="60" y="76"/>
                  </a:cubicBezTo>
                  <a:cubicBezTo>
                    <a:pt x="62" y="73"/>
                    <a:pt x="67" y="73"/>
                    <a:pt x="70" y="75"/>
                  </a:cubicBezTo>
                  <a:cubicBezTo>
                    <a:pt x="72" y="78"/>
                    <a:pt x="73" y="82"/>
                    <a:pt x="70" y="85"/>
                  </a:cubicBezTo>
                  <a:cubicBezTo>
                    <a:pt x="68" y="88"/>
                    <a:pt x="63" y="88"/>
                    <a:pt x="60" y="8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06" name="Freeform 618"/>
            <p:cNvSpPr/>
            <p:nvPr/>
          </p:nvSpPr>
          <p:spPr bwMode="auto">
            <a:xfrm>
              <a:off x="4756151" y="7046913"/>
              <a:ext cx="141288" cy="39688"/>
            </a:xfrm>
            <a:custGeom>
              <a:avLst/>
              <a:gdLst>
                <a:gd name="T0" fmla="*/ 55 w 121"/>
                <a:gd name="T1" fmla="*/ 30 h 34"/>
                <a:gd name="T2" fmla="*/ 0 w 121"/>
                <a:gd name="T3" fmla="*/ 16 h 34"/>
                <a:gd name="T4" fmla="*/ 6 w 121"/>
                <a:gd name="T5" fmla="*/ 5 h 34"/>
                <a:gd name="T6" fmla="*/ 3 w 121"/>
                <a:gd name="T7" fmla="*/ 11 h 34"/>
                <a:gd name="T8" fmla="*/ 6 w 121"/>
                <a:gd name="T9" fmla="*/ 5 h 34"/>
                <a:gd name="T10" fmla="*/ 115 w 121"/>
                <a:gd name="T11" fmla="*/ 0 h 34"/>
                <a:gd name="T12" fmla="*/ 121 w 121"/>
                <a:gd name="T13" fmla="*/ 12 h 34"/>
                <a:gd name="T14" fmla="*/ 55 w 121"/>
                <a:gd name="T15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1" h="34">
                  <a:moveTo>
                    <a:pt x="55" y="30"/>
                  </a:moveTo>
                  <a:cubicBezTo>
                    <a:pt x="23" y="30"/>
                    <a:pt x="1" y="17"/>
                    <a:pt x="0" y="1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55" y="34"/>
                    <a:pt x="115" y="0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97" y="25"/>
                    <a:pt x="74" y="30"/>
                    <a:pt x="55" y="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07" name="Group 1106"/>
          <p:cNvGrpSpPr/>
          <p:nvPr/>
        </p:nvGrpSpPr>
        <p:grpSpPr>
          <a:xfrm>
            <a:off x="2528410" y="3720913"/>
            <a:ext cx="283295" cy="286359"/>
            <a:chOff x="5359401" y="7299326"/>
            <a:chExt cx="176213" cy="161925"/>
          </a:xfrm>
          <a:solidFill>
            <a:schemeClr val="accent1"/>
          </a:solidFill>
        </p:grpSpPr>
        <p:sp>
          <p:nvSpPr>
            <p:cNvPr id="1108" name="Freeform 785"/>
            <p:cNvSpPr>
              <a:spLocks noEditPoints="1"/>
            </p:cNvSpPr>
            <p:nvPr/>
          </p:nvSpPr>
          <p:spPr bwMode="auto">
            <a:xfrm>
              <a:off x="5359401" y="7346951"/>
              <a:ext cx="176213" cy="114300"/>
            </a:xfrm>
            <a:custGeom>
              <a:avLst/>
              <a:gdLst>
                <a:gd name="T0" fmla="*/ 149 w 149"/>
                <a:gd name="T1" fmla="*/ 49 h 97"/>
                <a:gd name="T2" fmla="*/ 97 w 149"/>
                <a:gd name="T3" fmla="*/ 67 h 97"/>
                <a:gd name="T4" fmla="*/ 103 w 149"/>
                <a:gd name="T5" fmla="*/ 30 h 97"/>
                <a:gd name="T6" fmla="*/ 84 w 149"/>
                <a:gd name="T7" fmla="*/ 30 h 97"/>
                <a:gd name="T8" fmla="*/ 2 w 149"/>
                <a:gd name="T9" fmla="*/ 13 h 97"/>
                <a:gd name="T10" fmla="*/ 0 w 149"/>
                <a:gd name="T11" fmla="*/ 22 h 97"/>
                <a:gd name="T12" fmla="*/ 1 w 149"/>
                <a:gd name="T13" fmla="*/ 26 h 97"/>
                <a:gd name="T14" fmla="*/ 0 w 149"/>
                <a:gd name="T15" fmla="*/ 26 h 97"/>
                <a:gd name="T16" fmla="*/ 0 w 149"/>
                <a:gd name="T17" fmla="*/ 27 h 97"/>
                <a:gd name="T18" fmla="*/ 149 w 149"/>
                <a:gd name="T19" fmla="*/ 77 h 97"/>
                <a:gd name="T20" fmla="*/ 145 w 149"/>
                <a:gd name="T21" fmla="*/ 48 h 97"/>
                <a:gd name="T22" fmla="*/ 145 w 149"/>
                <a:gd name="T23" fmla="*/ 48 h 97"/>
                <a:gd name="T24" fmla="*/ 97 w 149"/>
                <a:gd name="T25" fmla="*/ 64 h 97"/>
                <a:gd name="T26" fmla="*/ 117 w 149"/>
                <a:gd name="T27" fmla="*/ 30 h 97"/>
                <a:gd name="T28" fmla="*/ 83 w 149"/>
                <a:gd name="T29" fmla="*/ 63 h 97"/>
                <a:gd name="T30" fmla="*/ 92 w 149"/>
                <a:gd name="T31" fmla="*/ 36 h 97"/>
                <a:gd name="T32" fmla="*/ 62 w 149"/>
                <a:gd name="T33" fmla="*/ 58 h 97"/>
                <a:gd name="T34" fmla="*/ 72 w 149"/>
                <a:gd name="T35" fmla="*/ 19 h 97"/>
                <a:gd name="T36" fmla="*/ 20 w 149"/>
                <a:gd name="T37" fmla="*/ 36 h 97"/>
                <a:gd name="T38" fmla="*/ 30 w 149"/>
                <a:gd name="T39" fmla="*/ 42 h 97"/>
                <a:gd name="T40" fmla="*/ 18 w 149"/>
                <a:gd name="T41" fmla="*/ 39 h 97"/>
                <a:gd name="T42" fmla="*/ 17 w 149"/>
                <a:gd name="T43" fmla="*/ 38 h 97"/>
                <a:gd name="T44" fmla="*/ 29 w 149"/>
                <a:gd name="T45" fmla="*/ 46 h 97"/>
                <a:gd name="T46" fmla="*/ 27 w 149"/>
                <a:gd name="T47" fmla="*/ 44 h 97"/>
                <a:gd name="T48" fmla="*/ 25 w 149"/>
                <a:gd name="T49" fmla="*/ 43 h 97"/>
                <a:gd name="T50" fmla="*/ 23 w 149"/>
                <a:gd name="T51" fmla="*/ 42 h 97"/>
                <a:gd name="T52" fmla="*/ 21 w 149"/>
                <a:gd name="T53" fmla="*/ 41 h 97"/>
                <a:gd name="T54" fmla="*/ 34 w 149"/>
                <a:gd name="T55" fmla="*/ 48 h 97"/>
                <a:gd name="T56" fmla="*/ 32 w 149"/>
                <a:gd name="T57" fmla="*/ 47 h 97"/>
                <a:gd name="T58" fmla="*/ 48 w 149"/>
                <a:gd name="T59" fmla="*/ 56 h 97"/>
                <a:gd name="T60" fmla="*/ 46 w 149"/>
                <a:gd name="T61" fmla="*/ 55 h 97"/>
                <a:gd name="T62" fmla="*/ 69 w 149"/>
                <a:gd name="T63" fmla="*/ 15 h 97"/>
                <a:gd name="T64" fmla="*/ 58 w 149"/>
                <a:gd name="T65" fmla="*/ 9 h 97"/>
                <a:gd name="T66" fmla="*/ 42 w 149"/>
                <a:gd name="T67" fmla="*/ 53 h 97"/>
                <a:gd name="T68" fmla="*/ 40 w 149"/>
                <a:gd name="T69" fmla="*/ 52 h 97"/>
                <a:gd name="T70" fmla="*/ 38 w 149"/>
                <a:gd name="T71" fmla="*/ 50 h 97"/>
                <a:gd name="T72" fmla="*/ 35 w 149"/>
                <a:gd name="T73" fmla="*/ 49 h 97"/>
                <a:gd name="T74" fmla="*/ 30 w 149"/>
                <a:gd name="T75" fmla="*/ 3 h 97"/>
                <a:gd name="T76" fmla="*/ 4 w 149"/>
                <a:gd name="T77" fmla="*/ 24 h 97"/>
                <a:gd name="T78" fmla="*/ 15 w 149"/>
                <a:gd name="T79" fmla="*/ 37 h 97"/>
                <a:gd name="T80" fmla="*/ 14 w 149"/>
                <a:gd name="T81" fmla="*/ 36 h 97"/>
                <a:gd name="T82" fmla="*/ 12 w 149"/>
                <a:gd name="T83" fmla="*/ 34 h 97"/>
                <a:gd name="T84" fmla="*/ 10 w 149"/>
                <a:gd name="T85" fmla="*/ 33 h 97"/>
                <a:gd name="T86" fmla="*/ 9 w 149"/>
                <a:gd name="T87" fmla="*/ 32 h 97"/>
                <a:gd name="T88" fmla="*/ 3 w 149"/>
                <a:gd name="T89" fmla="*/ 28 h 97"/>
                <a:gd name="T90" fmla="*/ 3 w 149"/>
                <a:gd name="T91" fmla="*/ 27 h 97"/>
                <a:gd name="T92" fmla="*/ 1 w 149"/>
                <a:gd name="T93" fmla="*/ 26 h 97"/>
                <a:gd name="T94" fmla="*/ 2 w 149"/>
                <a:gd name="T95" fmla="*/ 26 h 97"/>
                <a:gd name="T96" fmla="*/ 86 w 149"/>
                <a:gd name="T97" fmla="*/ 66 h 97"/>
                <a:gd name="T98" fmla="*/ 69 w 149"/>
                <a:gd name="T99" fmla="*/ 6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9" h="97">
                  <a:moveTo>
                    <a:pt x="149" y="51"/>
                  </a:moveTo>
                  <a:cubicBezTo>
                    <a:pt x="149" y="51"/>
                    <a:pt x="149" y="51"/>
                    <a:pt x="149" y="51"/>
                  </a:cubicBezTo>
                  <a:cubicBezTo>
                    <a:pt x="149" y="49"/>
                    <a:pt x="149" y="49"/>
                    <a:pt x="149" y="49"/>
                  </a:cubicBezTo>
                  <a:cubicBezTo>
                    <a:pt x="129" y="65"/>
                    <a:pt x="106" y="69"/>
                    <a:pt x="86" y="66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90" y="67"/>
                    <a:pt x="93" y="67"/>
                    <a:pt x="97" y="67"/>
                  </a:cubicBezTo>
                  <a:cubicBezTo>
                    <a:pt x="114" y="67"/>
                    <a:pt x="132" y="62"/>
                    <a:pt x="148" y="49"/>
                  </a:cubicBezTo>
                  <a:cubicBezTo>
                    <a:pt x="146" y="39"/>
                    <a:pt x="134" y="27"/>
                    <a:pt x="117" y="27"/>
                  </a:cubicBezTo>
                  <a:cubicBezTo>
                    <a:pt x="113" y="27"/>
                    <a:pt x="108" y="28"/>
                    <a:pt x="103" y="30"/>
                  </a:cubicBezTo>
                  <a:cubicBezTo>
                    <a:pt x="98" y="32"/>
                    <a:pt x="95" y="33"/>
                    <a:pt x="92" y="33"/>
                  </a:cubicBezTo>
                  <a:cubicBezTo>
                    <a:pt x="89" y="33"/>
                    <a:pt x="87" y="32"/>
                    <a:pt x="86" y="31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78" y="25"/>
                    <a:pt x="76" y="13"/>
                    <a:pt x="62" y="8"/>
                  </a:cubicBezTo>
                  <a:cubicBezTo>
                    <a:pt x="51" y="3"/>
                    <a:pt x="40" y="0"/>
                    <a:pt x="30" y="0"/>
                  </a:cubicBezTo>
                  <a:cubicBezTo>
                    <a:pt x="17" y="0"/>
                    <a:pt x="6" y="5"/>
                    <a:pt x="2" y="13"/>
                  </a:cubicBezTo>
                  <a:cubicBezTo>
                    <a:pt x="0" y="17"/>
                    <a:pt x="0" y="20"/>
                    <a:pt x="1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35" y="97"/>
                    <a:pt x="83" y="95"/>
                  </a:cubicBezTo>
                  <a:cubicBezTo>
                    <a:pt x="83" y="95"/>
                    <a:pt x="139" y="95"/>
                    <a:pt x="149" y="77"/>
                  </a:cubicBezTo>
                  <a:cubicBezTo>
                    <a:pt x="149" y="54"/>
                    <a:pt x="149" y="54"/>
                    <a:pt x="149" y="54"/>
                  </a:cubicBezTo>
                  <a:cubicBezTo>
                    <a:pt x="149" y="53"/>
                    <a:pt x="149" y="52"/>
                    <a:pt x="149" y="51"/>
                  </a:cubicBezTo>
                  <a:close/>
                  <a:moveTo>
                    <a:pt x="145" y="48"/>
                  </a:moveTo>
                  <a:cubicBezTo>
                    <a:pt x="134" y="56"/>
                    <a:pt x="121" y="61"/>
                    <a:pt x="108" y="63"/>
                  </a:cubicBezTo>
                  <a:cubicBezTo>
                    <a:pt x="129" y="33"/>
                    <a:pt x="129" y="33"/>
                    <a:pt x="129" y="33"/>
                  </a:cubicBezTo>
                  <a:cubicBezTo>
                    <a:pt x="137" y="36"/>
                    <a:pt x="142" y="43"/>
                    <a:pt x="145" y="48"/>
                  </a:cubicBezTo>
                  <a:close/>
                  <a:moveTo>
                    <a:pt x="125" y="31"/>
                  </a:moveTo>
                  <a:cubicBezTo>
                    <a:pt x="102" y="64"/>
                    <a:pt x="102" y="64"/>
                    <a:pt x="102" y="64"/>
                  </a:cubicBezTo>
                  <a:cubicBezTo>
                    <a:pt x="100" y="64"/>
                    <a:pt x="99" y="64"/>
                    <a:pt x="97" y="64"/>
                  </a:cubicBezTo>
                  <a:cubicBezTo>
                    <a:pt x="94" y="64"/>
                    <a:pt x="91" y="64"/>
                    <a:pt x="88" y="63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13" y="31"/>
                    <a:pt x="115" y="30"/>
                    <a:pt x="117" y="30"/>
                  </a:cubicBezTo>
                  <a:cubicBezTo>
                    <a:pt x="120" y="30"/>
                    <a:pt x="122" y="31"/>
                    <a:pt x="125" y="31"/>
                  </a:cubicBezTo>
                  <a:close/>
                  <a:moveTo>
                    <a:pt x="104" y="33"/>
                  </a:moveTo>
                  <a:cubicBezTo>
                    <a:pt x="83" y="63"/>
                    <a:pt x="83" y="63"/>
                    <a:pt x="83" y="63"/>
                  </a:cubicBezTo>
                  <a:cubicBezTo>
                    <a:pt x="77" y="62"/>
                    <a:pt x="72" y="61"/>
                    <a:pt x="67" y="59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6" y="35"/>
                    <a:pt x="89" y="36"/>
                    <a:pt x="92" y="36"/>
                  </a:cubicBezTo>
                  <a:cubicBezTo>
                    <a:pt x="95" y="36"/>
                    <a:pt x="99" y="35"/>
                    <a:pt x="104" y="33"/>
                  </a:cubicBezTo>
                  <a:close/>
                  <a:moveTo>
                    <a:pt x="81" y="31"/>
                  </a:moveTo>
                  <a:cubicBezTo>
                    <a:pt x="62" y="58"/>
                    <a:pt x="62" y="58"/>
                    <a:pt x="62" y="58"/>
                  </a:cubicBezTo>
                  <a:cubicBezTo>
                    <a:pt x="59" y="57"/>
                    <a:pt x="55" y="55"/>
                    <a:pt x="52" y="54"/>
                  </a:cubicBezTo>
                  <a:cubicBezTo>
                    <a:pt x="51" y="54"/>
                    <a:pt x="50" y="53"/>
                    <a:pt x="49" y="53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21"/>
                    <a:pt x="74" y="22"/>
                    <a:pt x="76" y="24"/>
                  </a:cubicBezTo>
                  <a:cubicBezTo>
                    <a:pt x="77" y="26"/>
                    <a:pt x="79" y="29"/>
                    <a:pt x="81" y="31"/>
                  </a:cubicBezTo>
                  <a:close/>
                  <a:moveTo>
                    <a:pt x="20" y="36"/>
                  </a:moveTo>
                  <a:cubicBezTo>
                    <a:pt x="41" y="4"/>
                    <a:pt x="41" y="4"/>
                    <a:pt x="41" y="4"/>
                  </a:cubicBezTo>
                  <a:cubicBezTo>
                    <a:pt x="45" y="5"/>
                    <a:pt x="49" y="6"/>
                    <a:pt x="53" y="7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6" y="40"/>
                    <a:pt x="23" y="38"/>
                    <a:pt x="20" y="36"/>
                  </a:cubicBezTo>
                  <a:close/>
                  <a:moveTo>
                    <a:pt x="19" y="39"/>
                  </a:moveTo>
                  <a:cubicBezTo>
                    <a:pt x="18" y="39"/>
                    <a:pt x="18" y="39"/>
                    <a:pt x="18" y="39"/>
                  </a:cubicBezTo>
                  <a:lnTo>
                    <a:pt x="19" y="39"/>
                  </a:lnTo>
                  <a:close/>
                  <a:moveTo>
                    <a:pt x="17" y="38"/>
                  </a:moveTo>
                  <a:cubicBezTo>
                    <a:pt x="17" y="38"/>
                    <a:pt x="17" y="38"/>
                    <a:pt x="17" y="38"/>
                  </a:cubicBezTo>
                  <a:close/>
                  <a:moveTo>
                    <a:pt x="29" y="46"/>
                  </a:moveTo>
                  <a:cubicBezTo>
                    <a:pt x="28" y="45"/>
                    <a:pt x="28" y="45"/>
                    <a:pt x="28" y="45"/>
                  </a:cubicBezTo>
                  <a:lnTo>
                    <a:pt x="29" y="46"/>
                  </a:lnTo>
                  <a:close/>
                  <a:moveTo>
                    <a:pt x="27" y="44"/>
                  </a:moveTo>
                  <a:cubicBezTo>
                    <a:pt x="26" y="44"/>
                    <a:pt x="26" y="44"/>
                    <a:pt x="26" y="44"/>
                  </a:cubicBezTo>
                  <a:lnTo>
                    <a:pt x="27" y="44"/>
                  </a:lnTo>
                  <a:close/>
                  <a:moveTo>
                    <a:pt x="25" y="43"/>
                  </a:moveTo>
                  <a:cubicBezTo>
                    <a:pt x="24" y="43"/>
                    <a:pt x="24" y="43"/>
                    <a:pt x="24" y="43"/>
                  </a:cubicBezTo>
                  <a:lnTo>
                    <a:pt x="25" y="43"/>
                  </a:lnTo>
                  <a:close/>
                  <a:moveTo>
                    <a:pt x="23" y="42"/>
                  </a:moveTo>
                  <a:cubicBezTo>
                    <a:pt x="22" y="41"/>
                    <a:pt x="22" y="41"/>
                    <a:pt x="22" y="41"/>
                  </a:cubicBezTo>
                  <a:lnTo>
                    <a:pt x="23" y="42"/>
                  </a:lnTo>
                  <a:close/>
                  <a:moveTo>
                    <a:pt x="21" y="41"/>
                  </a:moveTo>
                  <a:cubicBezTo>
                    <a:pt x="20" y="40"/>
                    <a:pt x="20" y="40"/>
                    <a:pt x="20" y="40"/>
                  </a:cubicBezTo>
                  <a:lnTo>
                    <a:pt x="21" y="41"/>
                  </a:lnTo>
                  <a:close/>
                  <a:moveTo>
                    <a:pt x="34" y="48"/>
                  </a:moveTo>
                  <a:cubicBezTo>
                    <a:pt x="33" y="48"/>
                    <a:pt x="33" y="48"/>
                    <a:pt x="33" y="48"/>
                  </a:cubicBezTo>
                  <a:lnTo>
                    <a:pt x="34" y="48"/>
                  </a:lnTo>
                  <a:close/>
                  <a:moveTo>
                    <a:pt x="32" y="47"/>
                  </a:moveTo>
                  <a:cubicBezTo>
                    <a:pt x="31" y="47"/>
                    <a:pt x="31" y="47"/>
                    <a:pt x="31" y="47"/>
                  </a:cubicBezTo>
                  <a:lnTo>
                    <a:pt x="32" y="47"/>
                  </a:lnTo>
                  <a:close/>
                  <a:moveTo>
                    <a:pt x="48" y="56"/>
                  </a:moveTo>
                  <a:cubicBezTo>
                    <a:pt x="48" y="55"/>
                    <a:pt x="48" y="55"/>
                    <a:pt x="48" y="55"/>
                  </a:cubicBezTo>
                  <a:lnTo>
                    <a:pt x="48" y="56"/>
                  </a:lnTo>
                  <a:close/>
                  <a:moveTo>
                    <a:pt x="46" y="55"/>
                  </a:moveTo>
                  <a:cubicBezTo>
                    <a:pt x="45" y="54"/>
                    <a:pt x="45" y="54"/>
                    <a:pt x="45" y="54"/>
                  </a:cubicBezTo>
                  <a:lnTo>
                    <a:pt x="46" y="55"/>
                  </a:lnTo>
                  <a:close/>
                  <a:moveTo>
                    <a:pt x="61" y="10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64" y="12"/>
                    <a:pt x="67" y="13"/>
                    <a:pt x="69" y="15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1" y="49"/>
                    <a:pt x="37" y="47"/>
                    <a:pt x="33" y="45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9" y="10"/>
                    <a:pt x="60" y="10"/>
                    <a:pt x="61" y="10"/>
                  </a:cubicBezTo>
                  <a:close/>
                  <a:moveTo>
                    <a:pt x="43" y="53"/>
                  </a:moveTo>
                  <a:cubicBezTo>
                    <a:pt x="42" y="53"/>
                    <a:pt x="42" y="53"/>
                    <a:pt x="42" y="53"/>
                  </a:cubicBezTo>
                  <a:lnTo>
                    <a:pt x="43" y="53"/>
                  </a:lnTo>
                  <a:close/>
                  <a:moveTo>
                    <a:pt x="41" y="52"/>
                  </a:moveTo>
                  <a:cubicBezTo>
                    <a:pt x="40" y="52"/>
                    <a:pt x="40" y="52"/>
                    <a:pt x="40" y="52"/>
                  </a:cubicBezTo>
                  <a:lnTo>
                    <a:pt x="41" y="52"/>
                  </a:lnTo>
                  <a:close/>
                  <a:moveTo>
                    <a:pt x="39" y="51"/>
                  </a:moveTo>
                  <a:cubicBezTo>
                    <a:pt x="38" y="50"/>
                    <a:pt x="38" y="50"/>
                    <a:pt x="38" y="50"/>
                  </a:cubicBezTo>
                  <a:lnTo>
                    <a:pt x="39" y="51"/>
                  </a:lnTo>
                  <a:close/>
                  <a:moveTo>
                    <a:pt x="36" y="50"/>
                  </a:moveTo>
                  <a:cubicBezTo>
                    <a:pt x="35" y="49"/>
                    <a:pt x="35" y="49"/>
                    <a:pt x="35" y="49"/>
                  </a:cubicBezTo>
                  <a:lnTo>
                    <a:pt x="36" y="50"/>
                  </a:lnTo>
                  <a:close/>
                  <a:moveTo>
                    <a:pt x="5" y="15"/>
                  </a:moveTo>
                  <a:cubicBezTo>
                    <a:pt x="8" y="7"/>
                    <a:pt x="17" y="3"/>
                    <a:pt x="30" y="3"/>
                  </a:cubicBezTo>
                  <a:cubicBezTo>
                    <a:pt x="32" y="3"/>
                    <a:pt x="34" y="3"/>
                    <a:pt x="35" y="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0" y="29"/>
                    <a:pt x="6" y="26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0"/>
                    <a:pt x="4" y="17"/>
                    <a:pt x="5" y="15"/>
                  </a:cubicBezTo>
                  <a:close/>
                  <a:moveTo>
                    <a:pt x="15" y="37"/>
                  </a:moveTo>
                  <a:cubicBezTo>
                    <a:pt x="15" y="36"/>
                    <a:pt x="15" y="36"/>
                    <a:pt x="15" y="36"/>
                  </a:cubicBezTo>
                  <a:lnTo>
                    <a:pt x="15" y="37"/>
                  </a:lnTo>
                  <a:close/>
                  <a:moveTo>
                    <a:pt x="14" y="36"/>
                  </a:moveTo>
                  <a:cubicBezTo>
                    <a:pt x="13" y="35"/>
                    <a:pt x="13" y="35"/>
                    <a:pt x="13" y="35"/>
                  </a:cubicBezTo>
                  <a:lnTo>
                    <a:pt x="14" y="36"/>
                  </a:lnTo>
                  <a:close/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lose/>
                  <a:moveTo>
                    <a:pt x="11" y="33"/>
                  </a:moveTo>
                  <a:cubicBezTo>
                    <a:pt x="10" y="33"/>
                    <a:pt x="10" y="33"/>
                    <a:pt x="10" y="33"/>
                  </a:cubicBezTo>
                  <a:lnTo>
                    <a:pt x="11" y="33"/>
                  </a:lnTo>
                  <a:close/>
                  <a:moveTo>
                    <a:pt x="9" y="32"/>
                  </a:moveTo>
                  <a:cubicBezTo>
                    <a:pt x="9" y="32"/>
                    <a:pt x="9" y="32"/>
                    <a:pt x="9" y="32"/>
                  </a:cubicBezTo>
                  <a:close/>
                  <a:moveTo>
                    <a:pt x="8" y="31"/>
                  </a:moveTo>
                  <a:cubicBezTo>
                    <a:pt x="8" y="31"/>
                    <a:pt x="8" y="31"/>
                    <a:pt x="8" y="31"/>
                  </a:cubicBezTo>
                  <a:close/>
                  <a:moveTo>
                    <a:pt x="3" y="28"/>
                  </a:moveTo>
                  <a:cubicBezTo>
                    <a:pt x="3" y="27"/>
                    <a:pt x="3" y="27"/>
                    <a:pt x="3" y="27"/>
                  </a:cubicBezTo>
                  <a:lnTo>
                    <a:pt x="3" y="28"/>
                  </a:lnTo>
                  <a:close/>
                  <a:moveTo>
                    <a:pt x="3" y="27"/>
                  </a:moveTo>
                  <a:cubicBezTo>
                    <a:pt x="2" y="27"/>
                    <a:pt x="2" y="27"/>
                    <a:pt x="2" y="27"/>
                  </a:cubicBezTo>
                  <a:lnTo>
                    <a:pt x="3" y="27"/>
                  </a:lnTo>
                  <a:close/>
                  <a:moveTo>
                    <a:pt x="1" y="26"/>
                  </a:moveTo>
                  <a:cubicBezTo>
                    <a:pt x="1" y="26"/>
                    <a:pt x="1" y="26"/>
                    <a:pt x="1" y="26"/>
                  </a:cubicBezTo>
                  <a:close/>
                  <a:moveTo>
                    <a:pt x="2" y="26"/>
                  </a:moveTo>
                  <a:cubicBezTo>
                    <a:pt x="2" y="26"/>
                    <a:pt x="2" y="26"/>
                    <a:pt x="2" y="26"/>
                  </a:cubicBezTo>
                  <a:close/>
                  <a:moveTo>
                    <a:pt x="70" y="63"/>
                  </a:moveTo>
                  <a:cubicBezTo>
                    <a:pt x="75" y="65"/>
                    <a:pt x="80" y="66"/>
                    <a:pt x="86" y="66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80" y="66"/>
                    <a:pt x="75" y="65"/>
                    <a:pt x="70" y="63"/>
                  </a:cubicBezTo>
                  <a:close/>
                  <a:moveTo>
                    <a:pt x="67" y="63"/>
                  </a:moveTo>
                  <a:cubicBezTo>
                    <a:pt x="67" y="63"/>
                    <a:pt x="68" y="63"/>
                    <a:pt x="69" y="63"/>
                  </a:cubicBezTo>
                  <a:cubicBezTo>
                    <a:pt x="68" y="63"/>
                    <a:pt x="67" y="63"/>
                    <a:pt x="67" y="6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09" name="Freeform 786"/>
            <p:cNvSpPr/>
            <p:nvPr/>
          </p:nvSpPr>
          <p:spPr bwMode="auto">
            <a:xfrm>
              <a:off x="5443539" y="7299326"/>
              <a:ext cx="14288" cy="47625"/>
            </a:xfrm>
            <a:custGeom>
              <a:avLst/>
              <a:gdLst>
                <a:gd name="T0" fmla="*/ 2 w 13"/>
                <a:gd name="T1" fmla="*/ 36 h 40"/>
                <a:gd name="T2" fmla="*/ 7 w 13"/>
                <a:gd name="T3" fmla="*/ 40 h 40"/>
                <a:gd name="T4" fmla="*/ 7 w 13"/>
                <a:gd name="T5" fmla="*/ 40 h 40"/>
                <a:gd name="T6" fmla="*/ 3 w 13"/>
                <a:gd name="T7" fmla="*/ 30 h 40"/>
                <a:gd name="T8" fmla="*/ 4 w 13"/>
                <a:gd name="T9" fmla="*/ 25 h 40"/>
                <a:gd name="T10" fmla="*/ 6 w 13"/>
                <a:gd name="T11" fmla="*/ 23 h 40"/>
                <a:gd name="T12" fmla="*/ 9 w 13"/>
                <a:gd name="T13" fmla="*/ 22 h 40"/>
                <a:gd name="T14" fmla="*/ 12 w 13"/>
                <a:gd name="T15" fmla="*/ 20 h 40"/>
                <a:gd name="T16" fmla="*/ 13 w 13"/>
                <a:gd name="T17" fmla="*/ 17 h 40"/>
                <a:gd name="T18" fmla="*/ 13 w 13"/>
                <a:gd name="T19" fmla="*/ 10 h 40"/>
                <a:gd name="T20" fmla="*/ 11 w 13"/>
                <a:gd name="T21" fmla="*/ 4 h 40"/>
                <a:gd name="T22" fmla="*/ 7 w 13"/>
                <a:gd name="T23" fmla="*/ 0 h 40"/>
                <a:gd name="T24" fmla="*/ 7 w 13"/>
                <a:gd name="T25" fmla="*/ 0 h 40"/>
                <a:gd name="T26" fmla="*/ 10 w 13"/>
                <a:gd name="T27" fmla="*/ 11 h 40"/>
                <a:gd name="T28" fmla="*/ 10 w 13"/>
                <a:gd name="T29" fmla="*/ 16 h 40"/>
                <a:gd name="T30" fmla="*/ 8 w 13"/>
                <a:gd name="T31" fmla="*/ 21 h 40"/>
                <a:gd name="T32" fmla="*/ 6 w 13"/>
                <a:gd name="T33" fmla="*/ 22 h 40"/>
                <a:gd name="T34" fmla="*/ 3 w 13"/>
                <a:gd name="T35" fmla="*/ 24 h 40"/>
                <a:gd name="T36" fmla="*/ 1 w 13"/>
                <a:gd name="T37" fmla="*/ 27 h 40"/>
                <a:gd name="T38" fmla="*/ 0 w 13"/>
                <a:gd name="T39" fmla="*/ 30 h 40"/>
                <a:gd name="T40" fmla="*/ 1 w 13"/>
                <a:gd name="T41" fmla="*/ 33 h 40"/>
                <a:gd name="T42" fmla="*/ 2 w 13"/>
                <a:gd name="T43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40">
                  <a:moveTo>
                    <a:pt x="2" y="36"/>
                  </a:moveTo>
                  <a:cubicBezTo>
                    <a:pt x="3" y="38"/>
                    <a:pt x="5" y="39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5" y="36"/>
                    <a:pt x="3" y="33"/>
                    <a:pt x="3" y="30"/>
                  </a:cubicBezTo>
                  <a:cubicBezTo>
                    <a:pt x="3" y="28"/>
                    <a:pt x="3" y="26"/>
                    <a:pt x="4" y="25"/>
                  </a:cubicBezTo>
                  <a:cubicBezTo>
                    <a:pt x="5" y="24"/>
                    <a:pt x="6" y="24"/>
                    <a:pt x="6" y="23"/>
                  </a:cubicBezTo>
                  <a:cubicBezTo>
                    <a:pt x="7" y="23"/>
                    <a:pt x="8" y="22"/>
                    <a:pt x="9" y="22"/>
                  </a:cubicBezTo>
                  <a:cubicBezTo>
                    <a:pt x="10" y="21"/>
                    <a:pt x="11" y="21"/>
                    <a:pt x="12" y="20"/>
                  </a:cubicBezTo>
                  <a:cubicBezTo>
                    <a:pt x="12" y="19"/>
                    <a:pt x="13" y="18"/>
                    <a:pt x="13" y="17"/>
                  </a:cubicBezTo>
                  <a:cubicBezTo>
                    <a:pt x="13" y="14"/>
                    <a:pt x="13" y="12"/>
                    <a:pt x="13" y="10"/>
                  </a:cubicBezTo>
                  <a:cubicBezTo>
                    <a:pt x="12" y="8"/>
                    <a:pt x="12" y="6"/>
                    <a:pt x="11" y="4"/>
                  </a:cubicBezTo>
                  <a:cubicBezTo>
                    <a:pt x="9" y="3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4"/>
                    <a:pt x="9" y="7"/>
                    <a:pt x="10" y="11"/>
                  </a:cubicBezTo>
                  <a:cubicBezTo>
                    <a:pt x="10" y="13"/>
                    <a:pt x="10" y="14"/>
                    <a:pt x="10" y="16"/>
                  </a:cubicBezTo>
                  <a:cubicBezTo>
                    <a:pt x="10" y="18"/>
                    <a:pt x="9" y="19"/>
                    <a:pt x="8" y="21"/>
                  </a:cubicBezTo>
                  <a:cubicBezTo>
                    <a:pt x="7" y="21"/>
                    <a:pt x="7" y="22"/>
                    <a:pt x="6" y="22"/>
                  </a:cubicBezTo>
                  <a:cubicBezTo>
                    <a:pt x="5" y="23"/>
                    <a:pt x="4" y="24"/>
                    <a:pt x="3" y="24"/>
                  </a:cubicBezTo>
                  <a:cubicBezTo>
                    <a:pt x="3" y="25"/>
                    <a:pt x="2" y="26"/>
                    <a:pt x="1" y="27"/>
                  </a:cubicBezTo>
                  <a:cubicBezTo>
                    <a:pt x="1" y="28"/>
                    <a:pt x="0" y="29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1" y="34"/>
                    <a:pt x="2" y="35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10" name="Freeform 787"/>
            <p:cNvSpPr/>
            <p:nvPr/>
          </p:nvSpPr>
          <p:spPr bwMode="auto">
            <a:xfrm>
              <a:off x="5459414" y="7315201"/>
              <a:ext cx="15875" cy="47625"/>
            </a:xfrm>
            <a:custGeom>
              <a:avLst/>
              <a:gdLst>
                <a:gd name="T0" fmla="*/ 2 w 14"/>
                <a:gd name="T1" fmla="*/ 36 h 40"/>
                <a:gd name="T2" fmla="*/ 7 w 14"/>
                <a:gd name="T3" fmla="*/ 40 h 40"/>
                <a:gd name="T4" fmla="*/ 7 w 14"/>
                <a:gd name="T5" fmla="*/ 40 h 40"/>
                <a:gd name="T6" fmla="*/ 3 w 14"/>
                <a:gd name="T7" fmla="*/ 30 h 40"/>
                <a:gd name="T8" fmla="*/ 4 w 14"/>
                <a:gd name="T9" fmla="*/ 25 h 40"/>
                <a:gd name="T10" fmla="*/ 7 w 14"/>
                <a:gd name="T11" fmla="*/ 23 h 40"/>
                <a:gd name="T12" fmla="*/ 9 w 14"/>
                <a:gd name="T13" fmla="*/ 22 h 40"/>
                <a:gd name="T14" fmla="*/ 12 w 14"/>
                <a:gd name="T15" fmla="*/ 20 h 40"/>
                <a:gd name="T16" fmla="*/ 13 w 14"/>
                <a:gd name="T17" fmla="*/ 17 h 40"/>
                <a:gd name="T18" fmla="*/ 13 w 14"/>
                <a:gd name="T19" fmla="*/ 10 h 40"/>
                <a:gd name="T20" fmla="*/ 11 w 14"/>
                <a:gd name="T21" fmla="*/ 5 h 40"/>
                <a:gd name="T22" fmla="*/ 7 w 14"/>
                <a:gd name="T23" fmla="*/ 0 h 40"/>
                <a:gd name="T24" fmla="*/ 7 w 14"/>
                <a:gd name="T25" fmla="*/ 0 h 40"/>
                <a:gd name="T26" fmla="*/ 10 w 14"/>
                <a:gd name="T27" fmla="*/ 11 h 40"/>
                <a:gd name="T28" fmla="*/ 10 w 14"/>
                <a:gd name="T29" fmla="*/ 16 h 40"/>
                <a:gd name="T30" fmla="*/ 8 w 14"/>
                <a:gd name="T31" fmla="*/ 21 h 40"/>
                <a:gd name="T32" fmla="*/ 6 w 14"/>
                <a:gd name="T33" fmla="*/ 23 h 40"/>
                <a:gd name="T34" fmla="*/ 4 w 14"/>
                <a:gd name="T35" fmla="*/ 24 h 40"/>
                <a:gd name="T36" fmla="*/ 2 w 14"/>
                <a:gd name="T37" fmla="*/ 27 h 40"/>
                <a:gd name="T38" fmla="*/ 0 w 14"/>
                <a:gd name="T39" fmla="*/ 30 h 40"/>
                <a:gd name="T40" fmla="*/ 1 w 14"/>
                <a:gd name="T41" fmla="*/ 33 h 40"/>
                <a:gd name="T42" fmla="*/ 2 w 14"/>
                <a:gd name="T43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40">
                  <a:moveTo>
                    <a:pt x="2" y="36"/>
                  </a:moveTo>
                  <a:cubicBezTo>
                    <a:pt x="3" y="38"/>
                    <a:pt x="5" y="39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5" y="37"/>
                    <a:pt x="3" y="33"/>
                    <a:pt x="3" y="30"/>
                  </a:cubicBezTo>
                  <a:cubicBezTo>
                    <a:pt x="3" y="28"/>
                    <a:pt x="3" y="26"/>
                    <a:pt x="4" y="25"/>
                  </a:cubicBezTo>
                  <a:cubicBezTo>
                    <a:pt x="5" y="24"/>
                    <a:pt x="6" y="24"/>
                    <a:pt x="7" y="23"/>
                  </a:cubicBezTo>
                  <a:cubicBezTo>
                    <a:pt x="7" y="23"/>
                    <a:pt x="8" y="23"/>
                    <a:pt x="9" y="22"/>
                  </a:cubicBezTo>
                  <a:cubicBezTo>
                    <a:pt x="10" y="21"/>
                    <a:pt x="11" y="21"/>
                    <a:pt x="12" y="20"/>
                  </a:cubicBezTo>
                  <a:cubicBezTo>
                    <a:pt x="12" y="19"/>
                    <a:pt x="13" y="18"/>
                    <a:pt x="13" y="17"/>
                  </a:cubicBezTo>
                  <a:cubicBezTo>
                    <a:pt x="14" y="15"/>
                    <a:pt x="14" y="12"/>
                    <a:pt x="13" y="10"/>
                  </a:cubicBezTo>
                  <a:cubicBezTo>
                    <a:pt x="13" y="8"/>
                    <a:pt x="12" y="6"/>
                    <a:pt x="11" y="5"/>
                  </a:cubicBezTo>
                  <a:cubicBezTo>
                    <a:pt x="10" y="3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4"/>
                    <a:pt x="9" y="7"/>
                    <a:pt x="10" y="11"/>
                  </a:cubicBezTo>
                  <a:cubicBezTo>
                    <a:pt x="10" y="13"/>
                    <a:pt x="10" y="14"/>
                    <a:pt x="10" y="16"/>
                  </a:cubicBezTo>
                  <a:cubicBezTo>
                    <a:pt x="10" y="18"/>
                    <a:pt x="9" y="19"/>
                    <a:pt x="8" y="21"/>
                  </a:cubicBezTo>
                  <a:cubicBezTo>
                    <a:pt x="8" y="21"/>
                    <a:pt x="7" y="22"/>
                    <a:pt x="6" y="23"/>
                  </a:cubicBezTo>
                  <a:cubicBezTo>
                    <a:pt x="5" y="23"/>
                    <a:pt x="4" y="24"/>
                    <a:pt x="4" y="24"/>
                  </a:cubicBezTo>
                  <a:cubicBezTo>
                    <a:pt x="3" y="25"/>
                    <a:pt x="2" y="26"/>
                    <a:pt x="2" y="27"/>
                  </a:cubicBezTo>
                  <a:cubicBezTo>
                    <a:pt x="1" y="28"/>
                    <a:pt x="1" y="29"/>
                    <a:pt x="0" y="30"/>
                  </a:cubicBezTo>
                  <a:cubicBezTo>
                    <a:pt x="0" y="31"/>
                    <a:pt x="1" y="32"/>
                    <a:pt x="1" y="33"/>
                  </a:cubicBezTo>
                  <a:cubicBezTo>
                    <a:pt x="1" y="34"/>
                    <a:pt x="2" y="35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11" name="Freeform 788"/>
            <p:cNvSpPr/>
            <p:nvPr/>
          </p:nvSpPr>
          <p:spPr bwMode="auto">
            <a:xfrm>
              <a:off x="5483226" y="7315201"/>
              <a:ext cx="15875" cy="47625"/>
            </a:xfrm>
            <a:custGeom>
              <a:avLst/>
              <a:gdLst>
                <a:gd name="T0" fmla="*/ 2 w 13"/>
                <a:gd name="T1" fmla="*/ 36 h 40"/>
                <a:gd name="T2" fmla="*/ 6 w 13"/>
                <a:gd name="T3" fmla="*/ 40 h 40"/>
                <a:gd name="T4" fmla="*/ 6 w 13"/>
                <a:gd name="T5" fmla="*/ 40 h 40"/>
                <a:gd name="T6" fmla="*/ 2 w 13"/>
                <a:gd name="T7" fmla="*/ 30 h 40"/>
                <a:gd name="T8" fmla="*/ 4 w 13"/>
                <a:gd name="T9" fmla="*/ 25 h 40"/>
                <a:gd name="T10" fmla="*/ 6 w 13"/>
                <a:gd name="T11" fmla="*/ 23 h 40"/>
                <a:gd name="T12" fmla="*/ 9 w 13"/>
                <a:gd name="T13" fmla="*/ 22 h 40"/>
                <a:gd name="T14" fmla="*/ 11 w 13"/>
                <a:gd name="T15" fmla="*/ 20 h 40"/>
                <a:gd name="T16" fmla="*/ 13 w 13"/>
                <a:gd name="T17" fmla="*/ 17 h 40"/>
                <a:gd name="T18" fmla="*/ 13 w 13"/>
                <a:gd name="T19" fmla="*/ 10 h 40"/>
                <a:gd name="T20" fmla="*/ 10 w 13"/>
                <a:gd name="T21" fmla="*/ 5 h 40"/>
                <a:gd name="T22" fmla="*/ 6 w 13"/>
                <a:gd name="T23" fmla="*/ 0 h 40"/>
                <a:gd name="T24" fmla="*/ 6 w 13"/>
                <a:gd name="T25" fmla="*/ 0 h 40"/>
                <a:gd name="T26" fmla="*/ 9 w 13"/>
                <a:gd name="T27" fmla="*/ 11 h 40"/>
                <a:gd name="T28" fmla="*/ 10 w 13"/>
                <a:gd name="T29" fmla="*/ 16 h 40"/>
                <a:gd name="T30" fmla="*/ 8 w 13"/>
                <a:gd name="T31" fmla="*/ 21 h 40"/>
                <a:gd name="T32" fmla="*/ 6 w 13"/>
                <a:gd name="T33" fmla="*/ 23 h 40"/>
                <a:gd name="T34" fmla="*/ 3 w 13"/>
                <a:gd name="T35" fmla="*/ 24 h 40"/>
                <a:gd name="T36" fmla="*/ 1 w 13"/>
                <a:gd name="T37" fmla="*/ 27 h 40"/>
                <a:gd name="T38" fmla="*/ 0 w 13"/>
                <a:gd name="T39" fmla="*/ 30 h 40"/>
                <a:gd name="T40" fmla="*/ 0 w 13"/>
                <a:gd name="T41" fmla="*/ 33 h 40"/>
                <a:gd name="T42" fmla="*/ 2 w 13"/>
                <a:gd name="T43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40">
                  <a:moveTo>
                    <a:pt x="2" y="36"/>
                  </a:moveTo>
                  <a:cubicBezTo>
                    <a:pt x="3" y="38"/>
                    <a:pt x="4" y="39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5" y="37"/>
                    <a:pt x="3" y="33"/>
                    <a:pt x="2" y="30"/>
                  </a:cubicBezTo>
                  <a:cubicBezTo>
                    <a:pt x="2" y="28"/>
                    <a:pt x="3" y="26"/>
                    <a:pt x="4" y="25"/>
                  </a:cubicBezTo>
                  <a:cubicBezTo>
                    <a:pt x="4" y="24"/>
                    <a:pt x="5" y="24"/>
                    <a:pt x="6" y="23"/>
                  </a:cubicBezTo>
                  <a:cubicBezTo>
                    <a:pt x="7" y="23"/>
                    <a:pt x="8" y="23"/>
                    <a:pt x="9" y="22"/>
                  </a:cubicBezTo>
                  <a:cubicBezTo>
                    <a:pt x="10" y="21"/>
                    <a:pt x="11" y="21"/>
                    <a:pt x="11" y="20"/>
                  </a:cubicBezTo>
                  <a:cubicBezTo>
                    <a:pt x="12" y="19"/>
                    <a:pt x="12" y="18"/>
                    <a:pt x="13" y="17"/>
                  </a:cubicBezTo>
                  <a:cubicBezTo>
                    <a:pt x="13" y="15"/>
                    <a:pt x="13" y="12"/>
                    <a:pt x="13" y="10"/>
                  </a:cubicBezTo>
                  <a:cubicBezTo>
                    <a:pt x="12" y="8"/>
                    <a:pt x="11" y="6"/>
                    <a:pt x="10" y="5"/>
                  </a:cubicBezTo>
                  <a:cubicBezTo>
                    <a:pt x="9" y="3"/>
                    <a:pt x="8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4"/>
                    <a:pt x="9" y="7"/>
                    <a:pt x="9" y="11"/>
                  </a:cubicBezTo>
                  <a:cubicBezTo>
                    <a:pt x="10" y="13"/>
                    <a:pt x="10" y="14"/>
                    <a:pt x="10" y="16"/>
                  </a:cubicBezTo>
                  <a:cubicBezTo>
                    <a:pt x="10" y="18"/>
                    <a:pt x="9" y="19"/>
                    <a:pt x="8" y="21"/>
                  </a:cubicBezTo>
                  <a:cubicBezTo>
                    <a:pt x="7" y="21"/>
                    <a:pt x="6" y="22"/>
                    <a:pt x="6" y="23"/>
                  </a:cubicBezTo>
                  <a:cubicBezTo>
                    <a:pt x="5" y="23"/>
                    <a:pt x="4" y="24"/>
                    <a:pt x="3" y="24"/>
                  </a:cubicBezTo>
                  <a:cubicBezTo>
                    <a:pt x="2" y="25"/>
                    <a:pt x="2" y="26"/>
                    <a:pt x="1" y="27"/>
                  </a:cubicBezTo>
                  <a:cubicBezTo>
                    <a:pt x="0" y="28"/>
                    <a:pt x="0" y="29"/>
                    <a:pt x="0" y="30"/>
                  </a:cubicBezTo>
                  <a:cubicBezTo>
                    <a:pt x="0" y="31"/>
                    <a:pt x="0" y="32"/>
                    <a:pt x="0" y="33"/>
                  </a:cubicBezTo>
                  <a:cubicBezTo>
                    <a:pt x="1" y="34"/>
                    <a:pt x="1" y="35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112" name="Freeform 803"/>
          <p:cNvSpPr>
            <a:spLocks noEditPoints="1"/>
          </p:cNvSpPr>
          <p:nvPr/>
        </p:nvSpPr>
        <p:spPr bwMode="auto">
          <a:xfrm>
            <a:off x="2030224" y="3782991"/>
            <a:ext cx="260327" cy="227403"/>
          </a:xfrm>
          <a:custGeom>
            <a:avLst/>
            <a:gdLst>
              <a:gd name="T0" fmla="*/ 128 w 137"/>
              <a:gd name="T1" fmla="*/ 15 h 109"/>
              <a:gd name="T2" fmla="*/ 94 w 137"/>
              <a:gd name="T3" fmla="*/ 10 h 109"/>
              <a:gd name="T4" fmla="*/ 91 w 137"/>
              <a:gd name="T5" fmla="*/ 10 h 109"/>
              <a:gd name="T6" fmla="*/ 87 w 137"/>
              <a:gd name="T7" fmla="*/ 7 h 109"/>
              <a:gd name="T8" fmla="*/ 15 w 137"/>
              <a:gd name="T9" fmla="*/ 7 h 109"/>
              <a:gd name="T10" fmla="*/ 12 w 137"/>
              <a:gd name="T11" fmla="*/ 33 h 109"/>
              <a:gd name="T12" fmla="*/ 12 w 137"/>
              <a:gd name="T13" fmla="*/ 94 h 109"/>
              <a:gd name="T14" fmla="*/ 24 w 137"/>
              <a:gd name="T15" fmla="*/ 105 h 109"/>
              <a:gd name="T16" fmla="*/ 60 w 137"/>
              <a:gd name="T17" fmla="*/ 105 h 109"/>
              <a:gd name="T18" fmla="*/ 68 w 137"/>
              <a:gd name="T19" fmla="*/ 109 h 109"/>
              <a:gd name="T20" fmla="*/ 117 w 137"/>
              <a:gd name="T21" fmla="*/ 109 h 109"/>
              <a:gd name="T22" fmla="*/ 130 w 137"/>
              <a:gd name="T23" fmla="*/ 97 h 109"/>
              <a:gd name="T24" fmla="*/ 130 w 137"/>
              <a:gd name="T25" fmla="*/ 41 h 109"/>
              <a:gd name="T26" fmla="*/ 131 w 137"/>
              <a:gd name="T27" fmla="*/ 36 h 109"/>
              <a:gd name="T28" fmla="*/ 128 w 137"/>
              <a:gd name="T29" fmla="*/ 15 h 109"/>
              <a:gd name="T30" fmla="*/ 17 w 137"/>
              <a:gd name="T31" fmla="*/ 35 h 109"/>
              <a:gd name="T32" fmla="*/ 16 w 137"/>
              <a:gd name="T33" fmla="*/ 34 h 109"/>
              <a:gd name="T34" fmla="*/ 17 w 137"/>
              <a:gd name="T35" fmla="*/ 33 h 109"/>
              <a:gd name="T36" fmla="*/ 18 w 137"/>
              <a:gd name="T37" fmla="*/ 34 h 109"/>
              <a:gd name="T38" fmla="*/ 17 w 137"/>
              <a:gd name="T39" fmla="*/ 35 h 109"/>
              <a:gd name="T40" fmla="*/ 51 w 137"/>
              <a:gd name="T41" fmla="*/ 38 h 109"/>
              <a:gd name="T42" fmla="*/ 53 w 137"/>
              <a:gd name="T43" fmla="*/ 40 h 109"/>
              <a:gd name="T44" fmla="*/ 51 w 137"/>
              <a:gd name="T45" fmla="*/ 43 h 109"/>
              <a:gd name="T46" fmla="*/ 49 w 137"/>
              <a:gd name="T47" fmla="*/ 40 h 109"/>
              <a:gd name="T48" fmla="*/ 51 w 137"/>
              <a:gd name="T49" fmla="*/ 38 h 109"/>
              <a:gd name="T50" fmla="*/ 33 w 137"/>
              <a:gd name="T51" fmla="*/ 53 h 109"/>
              <a:gd name="T52" fmla="*/ 29 w 137"/>
              <a:gd name="T53" fmla="*/ 53 h 109"/>
              <a:gd name="T54" fmla="*/ 29 w 137"/>
              <a:gd name="T55" fmla="*/ 49 h 109"/>
              <a:gd name="T56" fmla="*/ 33 w 137"/>
              <a:gd name="T57" fmla="*/ 49 h 109"/>
              <a:gd name="T58" fmla="*/ 33 w 137"/>
              <a:gd name="T59" fmla="*/ 53 h 109"/>
              <a:gd name="T60" fmla="*/ 50 w 137"/>
              <a:gd name="T61" fmla="*/ 65 h 109"/>
              <a:gd name="T62" fmla="*/ 49 w 137"/>
              <a:gd name="T63" fmla="*/ 64 h 109"/>
              <a:gd name="T64" fmla="*/ 50 w 137"/>
              <a:gd name="T65" fmla="*/ 63 h 109"/>
              <a:gd name="T66" fmla="*/ 51 w 137"/>
              <a:gd name="T67" fmla="*/ 64 h 109"/>
              <a:gd name="T68" fmla="*/ 50 w 137"/>
              <a:gd name="T69" fmla="*/ 65 h 109"/>
              <a:gd name="T70" fmla="*/ 57 w 137"/>
              <a:gd name="T71" fmla="*/ 85 h 109"/>
              <a:gd name="T72" fmla="*/ 51 w 137"/>
              <a:gd name="T73" fmla="*/ 85 h 109"/>
              <a:gd name="T74" fmla="*/ 51 w 137"/>
              <a:gd name="T75" fmla="*/ 83 h 109"/>
              <a:gd name="T76" fmla="*/ 57 w 137"/>
              <a:gd name="T77" fmla="*/ 83 h 109"/>
              <a:gd name="T78" fmla="*/ 57 w 137"/>
              <a:gd name="T79" fmla="*/ 85 h 109"/>
              <a:gd name="T80" fmla="*/ 60 w 137"/>
              <a:gd name="T81" fmla="*/ 55 h 109"/>
              <a:gd name="T82" fmla="*/ 57 w 137"/>
              <a:gd name="T83" fmla="*/ 52 h 109"/>
              <a:gd name="T84" fmla="*/ 60 w 137"/>
              <a:gd name="T85" fmla="*/ 49 h 109"/>
              <a:gd name="T86" fmla="*/ 63 w 137"/>
              <a:gd name="T87" fmla="*/ 52 h 109"/>
              <a:gd name="T88" fmla="*/ 60 w 137"/>
              <a:gd name="T89" fmla="*/ 55 h 109"/>
              <a:gd name="T90" fmla="*/ 77 w 137"/>
              <a:gd name="T91" fmla="*/ 79 h 109"/>
              <a:gd name="T92" fmla="*/ 73 w 137"/>
              <a:gd name="T93" fmla="*/ 79 h 109"/>
              <a:gd name="T94" fmla="*/ 73 w 137"/>
              <a:gd name="T95" fmla="*/ 76 h 109"/>
              <a:gd name="T96" fmla="*/ 77 w 137"/>
              <a:gd name="T97" fmla="*/ 76 h 109"/>
              <a:gd name="T98" fmla="*/ 77 w 137"/>
              <a:gd name="T99" fmla="*/ 79 h 109"/>
              <a:gd name="T100" fmla="*/ 127 w 137"/>
              <a:gd name="T101" fmla="*/ 34 h 109"/>
              <a:gd name="T102" fmla="*/ 125 w 137"/>
              <a:gd name="T103" fmla="*/ 41 h 109"/>
              <a:gd name="T104" fmla="*/ 125 w 137"/>
              <a:gd name="T105" fmla="*/ 97 h 109"/>
              <a:gd name="T106" fmla="*/ 117 w 137"/>
              <a:gd name="T107" fmla="*/ 104 h 109"/>
              <a:gd name="T108" fmla="*/ 81 w 137"/>
              <a:gd name="T109" fmla="*/ 104 h 109"/>
              <a:gd name="T110" fmla="*/ 88 w 137"/>
              <a:gd name="T111" fmla="*/ 94 h 109"/>
              <a:gd name="T112" fmla="*/ 88 w 137"/>
              <a:gd name="T113" fmla="*/ 33 h 109"/>
              <a:gd name="T114" fmla="*/ 93 w 137"/>
              <a:gd name="T115" fmla="*/ 14 h 109"/>
              <a:gd name="T116" fmla="*/ 94 w 137"/>
              <a:gd name="T117" fmla="*/ 14 h 109"/>
              <a:gd name="T118" fmla="*/ 125 w 137"/>
              <a:gd name="T119" fmla="*/ 19 h 109"/>
              <a:gd name="T120" fmla="*/ 127 w 137"/>
              <a:gd name="T121" fmla="*/ 34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7" h="109">
                <a:moveTo>
                  <a:pt x="128" y="15"/>
                </a:moveTo>
                <a:cubicBezTo>
                  <a:pt x="121" y="11"/>
                  <a:pt x="106" y="10"/>
                  <a:pt x="94" y="10"/>
                </a:cubicBezTo>
                <a:cubicBezTo>
                  <a:pt x="93" y="10"/>
                  <a:pt x="92" y="10"/>
                  <a:pt x="91" y="10"/>
                </a:cubicBezTo>
                <a:cubicBezTo>
                  <a:pt x="90" y="9"/>
                  <a:pt x="89" y="8"/>
                  <a:pt x="87" y="7"/>
                </a:cubicBezTo>
                <a:cubicBezTo>
                  <a:pt x="75" y="0"/>
                  <a:pt x="30" y="0"/>
                  <a:pt x="15" y="7"/>
                </a:cubicBezTo>
                <a:cubicBezTo>
                  <a:pt x="0" y="15"/>
                  <a:pt x="12" y="27"/>
                  <a:pt x="12" y="33"/>
                </a:cubicBezTo>
                <a:cubicBezTo>
                  <a:pt x="12" y="94"/>
                  <a:pt x="12" y="94"/>
                  <a:pt x="12" y="94"/>
                </a:cubicBezTo>
                <a:cubicBezTo>
                  <a:pt x="12" y="100"/>
                  <a:pt x="17" y="105"/>
                  <a:pt x="24" y="105"/>
                </a:cubicBezTo>
                <a:cubicBezTo>
                  <a:pt x="60" y="105"/>
                  <a:pt x="60" y="105"/>
                  <a:pt x="60" y="105"/>
                </a:cubicBezTo>
                <a:cubicBezTo>
                  <a:pt x="62" y="108"/>
                  <a:pt x="65" y="109"/>
                  <a:pt x="6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24" y="109"/>
                  <a:pt x="130" y="103"/>
                  <a:pt x="130" y="97"/>
                </a:cubicBezTo>
                <a:cubicBezTo>
                  <a:pt x="130" y="41"/>
                  <a:pt x="130" y="41"/>
                  <a:pt x="130" y="41"/>
                </a:cubicBezTo>
                <a:cubicBezTo>
                  <a:pt x="130" y="40"/>
                  <a:pt x="130" y="38"/>
                  <a:pt x="131" y="36"/>
                </a:cubicBezTo>
                <a:cubicBezTo>
                  <a:pt x="134" y="30"/>
                  <a:pt x="137" y="20"/>
                  <a:pt x="128" y="15"/>
                </a:cubicBezTo>
                <a:close/>
                <a:moveTo>
                  <a:pt x="17" y="35"/>
                </a:moveTo>
                <a:cubicBezTo>
                  <a:pt x="17" y="35"/>
                  <a:pt x="16" y="35"/>
                  <a:pt x="16" y="34"/>
                </a:cubicBezTo>
                <a:cubicBezTo>
                  <a:pt x="16" y="34"/>
                  <a:pt x="17" y="33"/>
                  <a:pt x="17" y="33"/>
                </a:cubicBezTo>
                <a:cubicBezTo>
                  <a:pt x="18" y="33"/>
                  <a:pt x="18" y="34"/>
                  <a:pt x="18" y="34"/>
                </a:cubicBezTo>
                <a:cubicBezTo>
                  <a:pt x="18" y="35"/>
                  <a:pt x="18" y="35"/>
                  <a:pt x="17" y="35"/>
                </a:cubicBezTo>
                <a:close/>
                <a:moveTo>
                  <a:pt x="51" y="38"/>
                </a:moveTo>
                <a:cubicBezTo>
                  <a:pt x="52" y="38"/>
                  <a:pt x="53" y="39"/>
                  <a:pt x="53" y="40"/>
                </a:cubicBezTo>
                <a:cubicBezTo>
                  <a:pt x="53" y="42"/>
                  <a:pt x="52" y="43"/>
                  <a:pt x="51" y="43"/>
                </a:cubicBezTo>
                <a:cubicBezTo>
                  <a:pt x="50" y="43"/>
                  <a:pt x="49" y="42"/>
                  <a:pt x="49" y="40"/>
                </a:cubicBezTo>
                <a:cubicBezTo>
                  <a:pt x="49" y="39"/>
                  <a:pt x="50" y="38"/>
                  <a:pt x="51" y="38"/>
                </a:cubicBezTo>
                <a:close/>
                <a:moveTo>
                  <a:pt x="33" y="53"/>
                </a:moveTo>
                <a:cubicBezTo>
                  <a:pt x="29" y="53"/>
                  <a:pt x="29" y="53"/>
                  <a:pt x="29" y="53"/>
                </a:cubicBezTo>
                <a:cubicBezTo>
                  <a:pt x="29" y="49"/>
                  <a:pt x="29" y="49"/>
                  <a:pt x="29" y="49"/>
                </a:cubicBezTo>
                <a:cubicBezTo>
                  <a:pt x="33" y="49"/>
                  <a:pt x="33" y="49"/>
                  <a:pt x="33" y="49"/>
                </a:cubicBezTo>
                <a:lnTo>
                  <a:pt x="33" y="53"/>
                </a:lnTo>
                <a:close/>
                <a:moveTo>
                  <a:pt x="50" y="65"/>
                </a:moveTo>
                <a:cubicBezTo>
                  <a:pt x="49" y="65"/>
                  <a:pt x="49" y="65"/>
                  <a:pt x="49" y="64"/>
                </a:cubicBezTo>
                <a:cubicBezTo>
                  <a:pt x="49" y="64"/>
                  <a:pt x="49" y="63"/>
                  <a:pt x="50" y="63"/>
                </a:cubicBezTo>
                <a:cubicBezTo>
                  <a:pt x="51" y="63"/>
                  <a:pt x="51" y="64"/>
                  <a:pt x="51" y="64"/>
                </a:cubicBezTo>
                <a:cubicBezTo>
                  <a:pt x="51" y="65"/>
                  <a:pt x="51" y="65"/>
                  <a:pt x="50" y="65"/>
                </a:cubicBezTo>
                <a:close/>
                <a:moveTo>
                  <a:pt x="57" y="85"/>
                </a:moveTo>
                <a:cubicBezTo>
                  <a:pt x="51" y="85"/>
                  <a:pt x="51" y="85"/>
                  <a:pt x="51" y="85"/>
                </a:cubicBezTo>
                <a:cubicBezTo>
                  <a:pt x="51" y="83"/>
                  <a:pt x="51" y="83"/>
                  <a:pt x="51" y="83"/>
                </a:cubicBezTo>
                <a:cubicBezTo>
                  <a:pt x="57" y="83"/>
                  <a:pt x="57" y="83"/>
                  <a:pt x="57" y="83"/>
                </a:cubicBezTo>
                <a:lnTo>
                  <a:pt x="57" y="85"/>
                </a:lnTo>
                <a:close/>
                <a:moveTo>
                  <a:pt x="60" y="55"/>
                </a:moveTo>
                <a:cubicBezTo>
                  <a:pt x="58" y="55"/>
                  <a:pt x="57" y="54"/>
                  <a:pt x="57" y="52"/>
                </a:cubicBezTo>
                <a:cubicBezTo>
                  <a:pt x="57" y="51"/>
                  <a:pt x="58" y="49"/>
                  <a:pt x="60" y="49"/>
                </a:cubicBezTo>
                <a:cubicBezTo>
                  <a:pt x="62" y="49"/>
                  <a:pt x="63" y="51"/>
                  <a:pt x="63" y="52"/>
                </a:cubicBezTo>
                <a:cubicBezTo>
                  <a:pt x="63" y="54"/>
                  <a:pt x="62" y="55"/>
                  <a:pt x="60" y="55"/>
                </a:cubicBezTo>
                <a:close/>
                <a:moveTo>
                  <a:pt x="77" y="79"/>
                </a:moveTo>
                <a:cubicBezTo>
                  <a:pt x="73" y="79"/>
                  <a:pt x="73" y="79"/>
                  <a:pt x="73" y="79"/>
                </a:cubicBezTo>
                <a:cubicBezTo>
                  <a:pt x="73" y="76"/>
                  <a:pt x="73" y="76"/>
                  <a:pt x="73" y="76"/>
                </a:cubicBezTo>
                <a:cubicBezTo>
                  <a:pt x="77" y="76"/>
                  <a:pt x="77" y="76"/>
                  <a:pt x="77" y="76"/>
                </a:cubicBezTo>
                <a:lnTo>
                  <a:pt x="77" y="79"/>
                </a:lnTo>
                <a:close/>
                <a:moveTo>
                  <a:pt x="127" y="34"/>
                </a:moveTo>
                <a:cubicBezTo>
                  <a:pt x="126" y="37"/>
                  <a:pt x="125" y="39"/>
                  <a:pt x="125" y="41"/>
                </a:cubicBezTo>
                <a:cubicBezTo>
                  <a:pt x="125" y="97"/>
                  <a:pt x="125" y="97"/>
                  <a:pt x="125" y="97"/>
                </a:cubicBezTo>
                <a:cubicBezTo>
                  <a:pt x="125" y="101"/>
                  <a:pt x="121" y="104"/>
                  <a:pt x="117" y="104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85" y="103"/>
                  <a:pt x="88" y="99"/>
                  <a:pt x="88" y="94"/>
                </a:cubicBezTo>
                <a:cubicBezTo>
                  <a:pt x="88" y="33"/>
                  <a:pt x="88" y="33"/>
                  <a:pt x="88" y="33"/>
                </a:cubicBezTo>
                <a:cubicBezTo>
                  <a:pt x="88" y="29"/>
                  <a:pt x="94" y="21"/>
                  <a:pt x="93" y="14"/>
                </a:cubicBezTo>
                <a:cubicBezTo>
                  <a:pt x="94" y="14"/>
                  <a:pt x="94" y="14"/>
                  <a:pt x="94" y="14"/>
                </a:cubicBezTo>
                <a:cubicBezTo>
                  <a:pt x="108" y="14"/>
                  <a:pt x="120" y="16"/>
                  <a:pt x="125" y="19"/>
                </a:cubicBezTo>
                <a:cubicBezTo>
                  <a:pt x="131" y="22"/>
                  <a:pt x="130" y="27"/>
                  <a:pt x="127" y="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113" name="Group 1112"/>
          <p:cNvGrpSpPr/>
          <p:nvPr/>
        </p:nvGrpSpPr>
        <p:grpSpPr>
          <a:xfrm>
            <a:off x="3584626" y="2703677"/>
            <a:ext cx="329235" cy="270534"/>
            <a:chOff x="3502026" y="3341688"/>
            <a:chExt cx="204788" cy="168275"/>
          </a:xfrm>
          <a:solidFill>
            <a:schemeClr val="accent1"/>
          </a:solidFill>
        </p:grpSpPr>
        <p:sp>
          <p:nvSpPr>
            <p:cNvPr id="1114" name="Freeform 93"/>
            <p:cNvSpPr/>
            <p:nvPr/>
          </p:nvSpPr>
          <p:spPr bwMode="auto">
            <a:xfrm>
              <a:off x="3605213" y="3351213"/>
              <a:ext cx="55563" cy="28575"/>
            </a:xfrm>
            <a:custGeom>
              <a:avLst/>
              <a:gdLst>
                <a:gd name="T0" fmla="*/ 0 w 47"/>
                <a:gd name="T1" fmla="*/ 23 h 23"/>
                <a:gd name="T2" fmla="*/ 47 w 47"/>
                <a:gd name="T3" fmla="*/ 4 h 23"/>
                <a:gd name="T4" fmla="*/ 34 w 47"/>
                <a:gd name="T5" fmla="*/ 0 h 23"/>
                <a:gd name="T6" fmla="*/ 0 w 47"/>
                <a:gd name="T7" fmla="*/ 23 h 23"/>
                <a:gd name="T8" fmla="*/ 0 w 47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3">
                  <a:moveTo>
                    <a:pt x="0" y="23"/>
                  </a:moveTo>
                  <a:cubicBezTo>
                    <a:pt x="18" y="18"/>
                    <a:pt x="47" y="4"/>
                    <a:pt x="47" y="4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9" y="15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15" name="Rectangle 94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16" name="Freeform 95"/>
            <p:cNvSpPr/>
            <p:nvPr/>
          </p:nvSpPr>
          <p:spPr bwMode="auto">
            <a:xfrm>
              <a:off x="3533776" y="3357563"/>
              <a:ext cx="71438" cy="22225"/>
            </a:xfrm>
            <a:custGeom>
              <a:avLst/>
              <a:gdLst>
                <a:gd name="T0" fmla="*/ 60 w 60"/>
                <a:gd name="T1" fmla="*/ 18 h 18"/>
                <a:gd name="T2" fmla="*/ 10 w 60"/>
                <a:gd name="T3" fmla="*/ 0 h 18"/>
                <a:gd name="T4" fmla="*/ 0 w 60"/>
                <a:gd name="T5" fmla="*/ 5 h 18"/>
                <a:gd name="T6" fmla="*/ 60 w 60"/>
                <a:gd name="T7" fmla="*/ 18 h 18"/>
                <a:gd name="T8" fmla="*/ 60 w 60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8">
                  <a:moveTo>
                    <a:pt x="60" y="18"/>
                  </a:moveTo>
                  <a:cubicBezTo>
                    <a:pt x="46" y="11"/>
                    <a:pt x="10" y="0"/>
                    <a:pt x="1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38" y="15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17" name="Rectangle 96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18" name="Freeform 97"/>
            <p:cNvSpPr/>
            <p:nvPr/>
          </p:nvSpPr>
          <p:spPr bwMode="auto">
            <a:xfrm>
              <a:off x="3605213" y="3363913"/>
              <a:ext cx="77788" cy="15875"/>
            </a:xfrm>
            <a:custGeom>
              <a:avLst/>
              <a:gdLst>
                <a:gd name="T0" fmla="*/ 59 w 66"/>
                <a:gd name="T1" fmla="*/ 0 h 13"/>
                <a:gd name="T2" fmla="*/ 0 w 66"/>
                <a:gd name="T3" fmla="*/ 13 h 13"/>
                <a:gd name="T4" fmla="*/ 66 w 66"/>
                <a:gd name="T5" fmla="*/ 6 h 13"/>
                <a:gd name="T6" fmla="*/ 59 w 66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13">
                  <a:moveTo>
                    <a:pt x="59" y="0"/>
                  </a:moveTo>
                  <a:cubicBezTo>
                    <a:pt x="59" y="0"/>
                    <a:pt x="18" y="8"/>
                    <a:pt x="0" y="13"/>
                  </a:cubicBezTo>
                  <a:cubicBezTo>
                    <a:pt x="23" y="12"/>
                    <a:pt x="66" y="6"/>
                    <a:pt x="66" y="6"/>
                  </a:cubicBezTo>
                  <a:lnTo>
                    <a:pt x="5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19" name="Freeform 98"/>
            <p:cNvSpPr/>
            <p:nvPr/>
          </p:nvSpPr>
          <p:spPr bwMode="auto">
            <a:xfrm>
              <a:off x="3563938" y="3349625"/>
              <a:ext cx="41275" cy="30163"/>
            </a:xfrm>
            <a:custGeom>
              <a:avLst/>
              <a:gdLst>
                <a:gd name="T0" fmla="*/ 0 w 35"/>
                <a:gd name="T1" fmla="*/ 2 h 25"/>
                <a:gd name="T2" fmla="*/ 35 w 35"/>
                <a:gd name="T3" fmla="*/ 25 h 25"/>
                <a:gd name="T4" fmla="*/ 16 w 35"/>
                <a:gd name="T5" fmla="*/ 0 h 25"/>
                <a:gd name="T6" fmla="*/ 0 w 35"/>
                <a:gd name="T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25">
                  <a:moveTo>
                    <a:pt x="0" y="2"/>
                  </a:moveTo>
                  <a:cubicBezTo>
                    <a:pt x="0" y="2"/>
                    <a:pt x="21" y="18"/>
                    <a:pt x="35" y="25"/>
                  </a:cubicBezTo>
                  <a:cubicBezTo>
                    <a:pt x="32" y="17"/>
                    <a:pt x="16" y="0"/>
                    <a:pt x="16" y="0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20" name="Freeform 99"/>
            <p:cNvSpPr/>
            <p:nvPr/>
          </p:nvSpPr>
          <p:spPr bwMode="auto">
            <a:xfrm>
              <a:off x="3600451" y="3348038"/>
              <a:ext cx="23813" cy="31750"/>
            </a:xfrm>
            <a:custGeom>
              <a:avLst/>
              <a:gdLst>
                <a:gd name="T0" fmla="*/ 3 w 19"/>
                <a:gd name="T1" fmla="*/ 26 h 26"/>
                <a:gd name="T2" fmla="*/ 3 w 19"/>
                <a:gd name="T3" fmla="*/ 26 h 26"/>
                <a:gd name="T4" fmla="*/ 3 w 19"/>
                <a:gd name="T5" fmla="*/ 26 h 26"/>
                <a:gd name="T6" fmla="*/ 19 w 19"/>
                <a:gd name="T7" fmla="*/ 1 h 26"/>
                <a:gd name="T8" fmla="*/ 3 w 19"/>
                <a:gd name="T9" fmla="*/ 0 h 26"/>
                <a:gd name="T10" fmla="*/ 3 w 19"/>
                <a:gd name="T11" fmla="*/ 0 h 26"/>
                <a:gd name="T12" fmla="*/ 3 w 19"/>
                <a:gd name="T13" fmla="*/ 26 h 26"/>
                <a:gd name="T14" fmla="*/ 3 w 19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6">
                  <a:moveTo>
                    <a:pt x="3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12" y="18"/>
                    <a:pt x="19" y="1"/>
                    <a:pt x="19" y="1"/>
                  </a:cubicBezTo>
                  <a:cubicBezTo>
                    <a:pt x="19" y="1"/>
                    <a:pt x="9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0" y="18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21" name="Freeform 100"/>
            <p:cNvSpPr/>
            <p:nvPr/>
          </p:nvSpPr>
          <p:spPr bwMode="auto">
            <a:xfrm>
              <a:off x="3522663" y="3371850"/>
              <a:ext cx="82550" cy="9525"/>
            </a:xfrm>
            <a:custGeom>
              <a:avLst/>
              <a:gdLst>
                <a:gd name="T0" fmla="*/ 69 w 69"/>
                <a:gd name="T1" fmla="*/ 6 h 8"/>
                <a:gd name="T2" fmla="*/ 69 w 69"/>
                <a:gd name="T3" fmla="*/ 6 h 8"/>
                <a:gd name="T4" fmla="*/ 69 w 69"/>
                <a:gd name="T5" fmla="*/ 6 h 8"/>
                <a:gd name="T6" fmla="*/ 68 w 69"/>
                <a:gd name="T7" fmla="*/ 6 h 8"/>
                <a:gd name="T8" fmla="*/ 69 w 69"/>
                <a:gd name="T9" fmla="*/ 6 h 8"/>
                <a:gd name="T10" fmla="*/ 2 w 69"/>
                <a:gd name="T11" fmla="*/ 0 h 8"/>
                <a:gd name="T12" fmla="*/ 0 w 69"/>
                <a:gd name="T13" fmla="*/ 6 h 8"/>
                <a:gd name="T14" fmla="*/ 0 w 69"/>
                <a:gd name="T15" fmla="*/ 7 h 8"/>
                <a:gd name="T16" fmla="*/ 69 w 69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8"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48" y="3"/>
                    <a:pt x="2" y="0"/>
                    <a:pt x="2" y="0"/>
                  </a:cubicBezTo>
                  <a:cubicBezTo>
                    <a:pt x="2" y="0"/>
                    <a:pt x="0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46" y="8"/>
                    <a:pt x="69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22" name="Freeform 101"/>
            <p:cNvSpPr/>
            <p:nvPr/>
          </p:nvSpPr>
          <p:spPr bwMode="auto">
            <a:xfrm>
              <a:off x="3605213" y="3378200"/>
              <a:ext cx="80963" cy="9525"/>
            </a:xfrm>
            <a:custGeom>
              <a:avLst/>
              <a:gdLst>
                <a:gd name="T0" fmla="*/ 0 w 69"/>
                <a:gd name="T1" fmla="*/ 1 h 8"/>
                <a:gd name="T2" fmla="*/ 1 w 69"/>
                <a:gd name="T3" fmla="*/ 1 h 8"/>
                <a:gd name="T4" fmla="*/ 0 w 69"/>
                <a:gd name="T5" fmla="*/ 1 h 8"/>
                <a:gd name="T6" fmla="*/ 67 w 69"/>
                <a:gd name="T7" fmla="*/ 8 h 8"/>
                <a:gd name="T8" fmla="*/ 69 w 69"/>
                <a:gd name="T9" fmla="*/ 1 h 8"/>
                <a:gd name="T10" fmla="*/ 69 w 69"/>
                <a:gd name="T11" fmla="*/ 1 h 8"/>
                <a:gd name="T12" fmla="*/ 0 w 69"/>
                <a:gd name="T13" fmla="*/ 1 h 8"/>
                <a:gd name="T14" fmla="*/ 0 w 69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8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2" y="5"/>
                    <a:pt x="67" y="8"/>
                    <a:pt x="67" y="8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6" y="0"/>
                    <a:pt x="23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23" name="Freeform 102"/>
            <p:cNvSpPr/>
            <p:nvPr/>
          </p:nvSpPr>
          <p:spPr bwMode="auto">
            <a:xfrm>
              <a:off x="3527426" y="3379788"/>
              <a:ext cx="77788" cy="15875"/>
            </a:xfrm>
            <a:custGeom>
              <a:avLst/>
              <a:gdLst>
                <a:gd name="T0" fmla="*/ 7 w 66"/>
                <a:gd name="T1" fmla="*/ 14 h 14"/>
                <a:gd name="T2" fmla="*/ 66 w 66"/>
                <a:gd name="T3" fmla="*/ 0 h 14"/>
                <a:gd name="T4" fmla="*/ 0 w 66"/>
                <a:gd name="T5" fmla="*/ 8 h 14"/>
                <a:gd name="T6" fmla="*/ 7 w 6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14">
                  <a:moveTo>
                    <a:pt x="7" y="14"/>
                  </a:moveTo>
                  <a:cubicBezTo>
                    <a:pt x="7" y="14"/>
                    <a:pt x="48" y="6"/>
                    <a:pt x="66" y="0"/>
                  </a:cubicBezTo>
                  <a:cubicBezTo>
                    <a:pt x="43" y="2"/>
                    <a:pt x="0" y="8"/>
                    <a:pt x="0" y="8"/>
                  </a:cubicBezTo>
                  <a:lnTo>
                    <a:pt x="7" y="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24" name="Freeform 103"/>
            <p:cNvSpPr/>
            <p:nvPr/>
          </p:nvSpPr>
          <p:spPr bwMode="auto">
            <a:xfrm>
              <a:off x="3605213" y="3379788"/>
              <a:ext cx="41275" cy="30163"/>
            </a:xfrm>
            <a:custGeom>
              <a:avLst/>
              <a:gdLst>
                <a:gd name="T0" fmla="*/ 35 w 35"/>
                <a:gd name="T1" fmla="*/ 23 h 26"/>
                <a:gd name="T2" fmla="*/ 0 w 35"/>
                <a:gd name="T3" fmla="*/ 0 h 26"/>
                <a:gd name="T4" fmla="*/ 20 w 35"/>
                <a:gd name="T5" fmla="*/ 26 h 26"/>
                <a:gd name="T6" fmla="*/ 35 w 35"/>
                <a:gd name="T7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26">
                  <a:moveTo>
                    <a:pt x="35" y="23"/>
                  </a:moveTo>
                  <a:cubicBezTo>
                    <a:pt x="35" y="23"/>
                    <a:pt x="14" y="7"/>
                    <a:pt x="0" y="0"/>
                  </a:cubicBezTo>
                  <a:cubicBezTo>
                    <a:pt x="3" y="9"/>
                    <a:pt x="20" y="26"/>
                    <a:pt x="20" y="26"/>
                  </a:cubicBezTo>
                  <a:lnTo>
                    <a:pt x="35" y="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25" name="Freeform 104"/>
            <p:cNvSpPr/>
            <p:nvPr/>
          </p:nvSpPr>
          <p:spPr bwMode="auto">
            <a:xfrm>
              <a:off x="3605213" y="3379788"/>
              <a:ext cx="69850" cy="22225"/>
            </a:xfrm>
            <a:custGeom>
              <a:avLst/>
              <a:gdLst>
                <a:gd name="T0" fmla="*/ 0 w 60"/>
                <a:gd name="T1" fmla="*/ 1 h 19"/>
                <a:gd name="T2" fmla="*/ 50 w 60"/>
                <a:gd name="T3" fmla="*/ 19 h 19"/>
                <a:gd name="T4" fmla="*/ 60 w 60"/>
                <a:gd name="T5" fmla="*/ 14 h 19"/>
                <a:gd name="T6" fmla="*/ 1 w 60"/>
                <a:gd name="T7" fmla="*/ 1 h 19"/>
                <a:gd name="T8" fmla="*/ 0 w 60"/>
                <a:gd name="T9" fmla="*/ 0 h 19"/>
                <a:gd name="T10" fmla="*/ 0 w 60"/>
                <a:gd name="T11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9">
                  <a:moveTo>
                    <a:pt x="0" y="1"/>
                  </a:moveTo>
                  <a:cubicBezTo>
                    <a:pt x="15" y="7"/>
                    <a:pt x="50" y="19"/>
                    <a:pt x="50" y="19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22" y="4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26" name="Rectangle 105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27" name="Rectangle 106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28" name="Freeform 107"/>
            <p:cNvSpPr/>
            <p:nvPr/>
          </p:nvSpPr>
          <p:spPr bwMode="auto">
            <a:xfrm>
              <a:off x="3549651" y="3379788"/>
              <a:ext cx="55563" cy="26988"/>
            </a:xfrm>
            <a:custGeom>
              <a:avLst/>
              <a:gdLst>
                <a:gd name="T0" fmla="*/ 47 w 47"/>
                <a:gd name="T1" fmla="*/ 1 h 24"/>
                <a:gd name="T2" fmla="*/ 0 w 47"/>
                <a:gd name="T3" fmla="*/ 20 h 24"/>
                <a:gd name="T4" fmla="*/ 13 w 47"/>
                <a:gd name="T5" fmla="*/ 24 h 24"/>
                <a:gd name="T6" fmla="*/ 47 w 47"/>
                <a:gd name="T7" fmla="*/ 1 h 24"/>
                <a:gd name="T8" fmla="*/ 47 w 47"/>
                <a:gd name="T9" fmla="*/ 0 h 24"/>
                <a:gd name="T10" fmla="*/ 47 w 47"/>
                <a:gd name="T1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24">
                  <a:moveTo>
                    <a:pt x="47" y="1"/>
                  </a:moveTo>
                  <a:cubicBezTo>
                    <a:pt x="29" y="6"/>
                    <a:pt x="0" y="20"/>
                    <a:pt x="0" y="20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38" y="9"/>
                    <a:pt x="47" y="1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29" name="Freeform 108"/>
            <p:cNvSpPr/>
            <p:nvPr/>
          </p:nvSpPr>
          <p:spPr bwMode="auto">
            <a:xfrm>
              <a:off x="3586163" y="3379788"/>
              <a:ext cx="22225" cy="31750"/>
            </a:xfrm>
            <a:custGeom>
              <a:avLst/>
              <a:gdLst>
                <a:gd name="T0" fmla="*/ 16 w 19"/>
                <a:gd name="T1" fmla="*/ 0 h 27"/>
                <a:gd name="T2" fmla="*/ 16 w 19"/>
                <a:gd name="T3" fmla="*/ 1 h 27"/>
                <a:gd name="T4" fmla="*/ 16 w 19"/>
                <a:gd name="T5" fmla="*/ 0 h 27"/>
                <a:gd name="T6" fmla="*/ 0 w 19"/>
                <a:gd name="T7" fmla="*/ 26 h 27"/>
                <a:gd name="T8" fmla="*/ 16 w 19"/>
                <a:gd name="T9" fmla="*/ 27 h 27"/>
                <a:gd name="T10" fmla="*/ 16 w 19"/>
                <a:gd name="T11" fmla="*/ 27 h 27"/>
                <a:gd name="T12" fmla="*/ 16 w 19"/>
                <a:gd name="T13" fmla="*/ 0 h 27"/>
                <a:gd name="T14" fmla="*/ 16 w 19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7">
                  <a:moveTo>
                    <a:pt x="16" y="0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8" y="9"/>
                    <a:pt x="0" y="26"/>
                    <a:pt x="0" y="26"/>
                  </a:cubicBezTo>
                  <a:cubicBezTo>
                    <a:pt x="0" y="26"/>
                    <a:pt x="11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9" y="9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30" name="Freeform 109"/>
            <p:cNvSpPr/>
            <p:nvPr/>
          </p:nvSpPr>
          <p:spPr bwMode="auto">
            <a:xfrm>
              <a:off x="3605213" y="3379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31" name="Rectangle 110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32" name="Rectangle 111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33" name="Rectangle 112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34" name="Freeform 113"/>
            <p:cNvSpPr/>
            <p:nvPr/>
          </p:nvSpPr>
          <p:spPr bwMode="auto">
            <a:xfrm>
              <a:off x="3605213" y="3379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35" name="Freeform 114"/>
            <p:cNvSpPr/>
            <p:nvPr/>
          </p:nvSpPr>
          <p:spPr bwMode="auto">
            <a:xfrm>
              <a:off x="3605213" y="3379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36" name="Rectangle 115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37" name="Rectangle 116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38" name="Rectangle 117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39" name="Rectangle 118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40" name="Rectangle 119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41" name="Rectangle 120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42" name="Rectangle 121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43" name="Rectangle 122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44" name="Rectangle 123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45" name="Rectangle 124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46" name="Rectangle 125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47" name="Rectangle 126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48" name="Rectangle 127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49" name="Rectangle 128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50" name="Rectangle 129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51" name="Freeform 130"/>
            <p:cNvSpPr/>
            <p:nvPr/>
          </p:nvSpPr>
          <p:spPr bwMode="auto">
            <a:xfrm>
              <a:off x="3605213" y="3379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36" name="Rectangle 131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37" name="Rectangle 132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38" name="Rectangle 133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39" name="Rectangle 134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40" name="Freeform 135"/>
            <p:cNvSpPr/>
            <p:nvPr/>
          </p:nvSpPr>
          <p:spPr bwMode="auto">
            <a:xfrm>
              <a:off x="3605213" y="3379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41" name="Rectangle 136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42" name="Freeform 137"/>
            <p:cNvSpPr/>
            <p:nvPr/>
          </p:nvSpPr>
          <p:spPr bwMode="auto">
            <a:xfrm>
              <a:off x="3605213" y="3379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43" name="Rectangle 138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44" name="Rectangle 139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45" name="Freeform 140"/>
            <p:cNvSpPr/>
            <p:nvPr/>
          </p:nvSpPr>
          <p:spPr bwMode="auto">
            <a:xfrm>
              <a:off x="3605213" y="3379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46" name="Rectangle 141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47" name="Rectangle 142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48" name="Freeform 143"/>
            <p:cNvSpPr/>
            <p:nvPr/>
          </p:nvSpPr>
          <p:spPr bwMode="auto">
            <a:xfrm>
              <a:off x="3605213" y="3379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49" name="Rectangle 144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50" name="Freeform 145"/>
            <p:cNvSpPr/>
            <p:nvPr/>
          </p:nvSpPr>
          <p:spPr bwMode="auto">
            <a:xfrm>
              <a:off x="3605213" y="3379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51" name="Rectangle 146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52" name="Freeform 147"/>
            <p:cNvSpPr/>
            <p:nvPr/>
          </p:nvSpPr>
          <p:spPr bwMode="auto">
            <a:xfrm>
              <a:off x="3605213" y="3379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53" name="Rectangle 148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54" name="Freeform 149"/>
            <p:cNvSpPr/>
            <p:nvPr/>
          </p:nvSpPr>
          <p:spPr bwMode="auto">
            <a:xfrm>
              <a:off x="3605213" y="3379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55" name="Rectangle 150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56" name="Rectangle 151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57" name="Rectangle 152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58" name="Freeform 153"/>
            <p:cNvSpPr/>
            <p:nvPr/>
          </p:nvSpPr>
          <p:spPr bwMode="auto">
            <a:xfrm>
              <a:off x="3605213" y="3379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59" name="Rectangle 154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60" name="Freeform 155"/>
            <p:cNvSpPr/>
            <p:nvPr/>
          </p:nvSpPr>
          <p:spPr bwMode="auto">
            <a:xfrm>
              <a:off x="3605213" y="3379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61" name="Rectangle 156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62" name="Freeform 157"/>
            <p:cNvSpPr/>
            <p:nvPr/>
          </p:nvSpPr>
          <p:spPr bwMode="auto">
            <a:xfrm>
              <a:off x="3605213" y="3379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63" name="Rectangle 158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64" name="Rectangle 159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65" name="Rectangle 160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66" name="Rectangle 161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67" name="Rectangle 162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68" name="Rectangle 163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69" name="Rectangle 164"/>
            <p:cNvSpPr>
              <a:spLocks noChangeArrowheads="1"/>
            </p:cNvSpPr>
            <p:nvPr/>
          </p:nvSpPr>
          <p:spPr bwMode="auto">
            <a:xfrm>
              <a:off x="3605213" y="3379788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70" name="Freeform 165"/>
            <p:cNvSpPr>
              <a:spLocks noEditPoints="1"/>
            </p:cNvSpPr>
            <p:nvPr/>
          </p:nvSpPr>
          <p:spPr bwMode="auto">
            <a:xfrm>
              <a:off x="3502026" y="3341688"/>
              <a:ext cx="204788" cy="168275"/>
            </a:xfrm>
            <a:custGeom>
              <a:avLst/>
              <a:gdLst>
                <a:gd name="T0" fmla="*/ 164 w 174"/>
                <a:gd name="T1" fmla="*/ 51 h 143"/>
                <a:gd name="T2" fmla="*/ 174 w 174"/>
                <a:gd name="T3" fmla="*/ 45 h 143"/>
                <a:gd name="T4" fmla="*/ 169 w 174"/>
                <a:gd name="T5" fmla="*/ 39 h 143"/>
                <a:gd name="T6" fmla="*/ 170 w 174"/>
                <a:gd name="T7" fmla="*/ 32 h 143"/>
                <a:gd name="T8" fmla="*/ 87 w 174"/>
                <a:gd name="T9" fmla="*/ 0 h 143"/>
                <a:gd name="T10" fmla="*/ 3 w 174"/>
                <a:gd name="T11" fmla="*/ 32 h 143"/>
                <a:gd name="T12" fmla="*/ 4 w 174"/>
                <a:gd name="T13" fmla="*/ 36 h 143"/>
                <a:gd name="T14" fmla="*/ 0 w 174"/>
                <a:gd name="T15" fmla="*/ 38 h 143"/>
                <a:gd name="T16" fmla="*/ 11 w 174"/>
                <a:gd name="T17" fmla="*/ 50 h 143"/>
                <a:gd name="T18" fmla="*/ 11 w 174"/>
                <a:gd name="T19" fmla="*/ 53 h 143"/>
                <a:gd name="T20" fmla="*/ 6 w 174"/>
                <a:gd name="T21" fmla="*/ 66 h 143"/>
                <a:gd name="T22" fmla="*/ 16 w 174"/>
                <a:gd name="T23" fmla="*/ 74 h 143"/>
                <a:gd name="T24" fmla="*/ 17 w 174"/>
                <a:gd name="T25" fmla="*/ 77 h 143"/>
                <a:gd name="T26" fmla="*/ 12 w 174"/>
                <a:gd name="T27" fmla="*/ 87 h 143"/>
                <a:gd name="T28" fmla="*/ 23 w 174"/>
                <a:gd name="T29" fmla="*/ 89 h 143"/>
                <a:gd name="T30" fmla="*/ 30 w 174"/>
                <a:gd name="T31" fmla="*/ 100 h 143"/>
                <a:gd name="T32" fmla="*/ 28 w 174"/>
                <a:gd name="T33" fmla="*/ 109 h 143"/>
                <a:gd name="T34" fmla="*/ 41 w 174"/>
                <a:gd name="T35" fmla="*/ 111 h 143"/>
                <a:gd name="T36" fmla="*/ 51 w 174"/>
                <a:gd name="T37" fmla="*/ 118 h 143"/>
                <a:gd name="T38" fmla="*/ 51 w 174"/>
                <a:gd name="T39" fmla="*/ 128 h 143"/>
                <a:gd name="T40" fmla="*/ 65 w 174"/>
                <a:gd name="T41" fmla="*/ 125 h 143"/>
                <a:gd name="T42" fmla="*/ 74 w 174"/>
                <a:gd name="T43" fmla="*/ 127 h 143"/>
                <a:gd name="T44" fmla="*/ 74 w 174"/>
                <a:gd name="T45" fmla="*/ 127 h 143"/>
                <a:gd name="T46" fmla="*/ 88 w 174"/>
                <a:gd name="T47" fmla="*/ 143 h 143"/>
                <a:gd name="T48" fmla="*/ 102 w 174"/>
                <a:gd name="T49" fmla="*/ 127 h 143"/>
                <a:gd name="T50" fmla="*/ 102 w 174"/>
                <a:gd name="T51" fmla="*/ 127 h 143"/>
                <a:gd name="T52" fmla="*/ 102 w 174"/>
                <a:gd name="T53" fmla="*/ 127 h 143"/>
                <a:gd name="T54" fmla="*/ 109 w 174"/>
                <a:gd name="T55" fmla="*/ 131 h 143"/>
                <a:gd name="T56" fmla="*/ 112 w 174"/>
                <a:gd name="T57" fmla="*/ 124 h 143"/>
                <a:gd name="T58" fmla="*/ 122 w 174"/>
                <a:gd name="T59" fmla="*/ 120 h 143"/>
                <a:gd name="T60" fmla="*/ 130 w 174"/>
                <a:gd name="T61" fmla="*/ 120 h 143"/>
                <a:gd name="T62" fmla="*/ 132 w 174"/>
                <a:gd name="T63" fmla="*/ 113 h 143"/>
                <a:gd name="T64" fmla="*/ 139 w 174"/>
                <a:gd name="T65" fmla="*/ 106 h 143"/>
                <a:gd name="T66" fmla="*/ 148 w 174"/>
                <a:gd name="T67" fmla="*/ 106 h 143"/>
                <a:gd name="T68" fmla="*/ 147 w 174"/>
                <a:gd name="T69" fmla="*/ 98 h 143"/>
                <a:gd name="T70" fmla="*/ 151 w 174"/>
                <a:gd name="T71" fmla="*/ 91 h 143"/>
                <a:gd name="T72" fmla="*/ 156 w 174"/>
                <a:gd name="T73" fmla="*/ 89 h 143"/>
                <a:gd name="T74" fmla="*/ 156 w 174"/>
                <a:gd name="T75" fmla="*/ 83 h 143"/>
                <a:gd name="T76" fmla="*/ 159 w 174"/>
                <a:gd name="T77" fmla="*/ 73 h 143"/>
                <a:gd name="T78" fmla="*/ 169 w 174"/>
                <a:gd name="T79" fmla="*/ 67 h 143"/>
                <a:gd name="T80" fmla="*/ 163 w 174"/>
                <a:gd name="T81" fmla="*/ 61 h 143"/>
                <a:gd name="T82" fmla="*/ 164 w 174"/>
                <a:gd name="T83" fmla="*/ 51 h 143"/>
                <a:gd name="T84" fmla="*/ 87 w 174"/>
                <a:gd name="T85" fmla="*/ 2 h 143"/>
                <a:gd name="T86" fmla="*/ 165 w 174"/>
                <a:gd name="T87" fmla="*/ 32 h 143"/>
                <a:gd name="T88" fmla="*/ 87 w 174"/>
                <a:gd name="T89" fmla="*/ 63 h 143"/>
                <a:gd name="T90" fmla="*/ 9 w 174"/>
                <a:gd name="T91" fmla="*/ 32 h 143"/>
                <a:gd name="T92" fmla="*/ 87 w 174"/>
                <a:gd name="T93" fmla="*/ 2 h 143"/>
                <a:gd name="T94" fmla="*/ 55 w 174"/>
                <a:gd name="T95" fmla="*/ 84 h 143"/>
                <a:gd name="T96" fmla="*/ 47 w 174"/>
                <a:gd name="T97" fmla="*/ 78 h 143"/>
                <a:gd name="T98" fmla="*/ 55 w 174"/>
                <a:gd name="T99" fmla="*/ 72 h 143"/>
                <a:gd name="T100" fmla="*/ 62 w 174"/>
                <a:gd name="T101" fmla="*/ 78 h 143"/>
                <a:gd name="T102" fmla="*/ 55 w 174"/>
                <a:gd name="T103" fmla="*/ 84 h 143"/>
                <a:gd name="T104" fmla="*/ 95 w 174"/>
                <a:gd name="T105" fmla="*/ 102 h 143"/>
                <a:gd name="T106" fmla="*/ 87 w 174"/>
                <a:gd name="T107" fmla="*/ 95 h 143"/>
                <a:gd name="T108" fmla="*/ 95 w 174"/>
                <a:gd name="T109" fmla="*/ 89 h 143"/>
                <a:gd name="T110" fmla="*/ 104 w 174"/>
                <a:gd name="T111" fmla="*/ 95 h 143"/>
                <a:gd name="T112" fmla="*/ 95 w 174"/>
                <a:gd name="T113" fmla="*/ 102 h 143"/>
                <a:gd name="T114" fmla="*/ 115 w 174"/>
                <a:gd name="T115" fmla="*/ 72 h 143"/>
                <a:gd name="T116" fmla="*/ 104 w 174"/>
                <a:gd name="T117" fmla="*/ 64 h 143"/>
                <a:gd name="T118" fmla="*/ 126 w 174"/>
                <a:gd name="T119" fmla="*/ 61 h 143"/>
                <a:gd name="T120" fmla="*/ 127 w 174"/>
                <a:gd name="T121" fmla="*/ 63 h 143"/>
                <a:gd name="T122" fmla="*/ 115 w 174"/>
                <a:gd name="T123" fmla="*/ 7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4" h="143">
                  <a:moveTo>
                    <a:pt x="164" y="51"/>
                  </a:moveTo>
                  <a:cubicBezTo>
                    <a:pt x="174" y="45"/>
                    <a:pt x="174" y="45"/>
                    <a:pt x="174" y="45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70" y="37"/>
                    <a:pt x="170" y="35"/>
                    <a:pt x="170" y="32"/>
                  </a:cubicBezTo>
                  <a:cubicBezTo>
                    <a:pt x="170" y="15"/>
                    <a:pt x="133" y="0"/>
                    <a:pt x="87" y="0"/>
                  </a:cubicBezTo>
                  <a:cubicBezTo>
                    <a:pt x="41" y="0"/>
                    <a:pt x="3" y="15"/>
                    <a:pt x="3" y="32"/>
                  </a:cubicBezTo>
                  <a:cubicBezTo>
                    <a:pt x="3" y="34"/>
                    <a:pt x="3" y="35"/>
                    <a:pt x="4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51"/>
                    <a:pt x="11" y="52"/>
                    <a:pt x="11" y="53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75"/>
                    <a:pt x="17" y="76"/>
                    <a:pt x="17" y="7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5" y="93"/>
                    <a:pt x="28" y="96"/>
                    <a:pt x="30" y="100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41" y="111"/>
                    <a:pt x="41" y="111"/>
                    <a:pt x="41" y="111"/>
                  </a:cubicBezTo>
                  <a:cubicBezTo>
                    <a:pt x="44" y="113"/>
                    <a:pt x="47" y="116"/>
                    <a:pt x="51" y="118"/>
                  </a:cubicBezTo>
                  <a:cubicBezTo>
                    <a:pt x="51" y="128"/>
                    <a:pt x="51" y="128"/>
                    <a:pt x="51" y="128"/>
                  </a:cubicBezTo>
                  <a:cubicBezTo>
                    <a:pt x="65" y="125"/>
                    <a:pt x="65" y="125"/>
                    <a:pt x="65" y="125"/>
                  </a:cubicBezTo>
                  <a:cubicBezTo>
                    <a:pt x="68" y="126"/>
                    <a:pt x="71" y="127"/>
                    <a:pt x="74" y="127"/>
                  </a:cubicBezTo>
                  <a:cubicBezTo>
                    <a:pt x="74" y="127"/>
                    <a:pt x="74" y="127"/>
                    <a:pt x="74" y="127"/>
                  </a:cubicBezTo>
                  <a:cubicBezTo>
                    <a:pt x="74" y="136"/>
                    <a:pt x="80" y="143"/>
                    <a:pt x="88" y="143"/>
                  </a:cubicBezTo>
                  <a:cubicBezTo>
                    <a:pt x="95" y="143"/>
                    <a:pt x="102" y="136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9" y="131"/>
                    <a:pt x="109" y="131"/>
                    <a:pt x="109" y="131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6" y="123"/>
                    <a:pt x="119" y="121"/>
                    <a:pt x="122" y="120"/>
                  </a:cubicBezTo>
                  <a:cubicBezTo>
                    <a:pt x="130" y="120"/>
                    <a:pt x="130" y="120"/>
                    <a:pt x="130" y="120"/>
                  </a:cubicBezTo>
                  <a:cubicBezTo>
                    <a:pt x="132" y="113"/>
                    <a:pt x="132" y="113"/>
                    <a:pt x="132" y="113"/>
                  </a:cubicBezTo>
                  <a:cubicBezTo>
                    <a:pt x="134" y="111"/>
                    <a:pt x="137" y="109"/>
                    <a:pt x="139" y="106"/>
                  </a:cubicBezTo>
                  <a:cubicBezTo>
                    <a:pt x="148" y="106"/>
                    <a:pt x="148" y="106"/>
                    <a:pt x="148" y="106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8" y="96"/>
                    <a:pt x="150" y="93"/>
                    <a:pt x="151" y="91"/>
                  </a:cubicBezTo>
                  <a:cubicBezTo>
                    <a:pt x="156" y="89"/>
                    <a:pt x="156" y="89"/>
                    <a:pt x="156" y="89"/>
                  </a:cubicBezTo>
                  <a:cubicBezTo>
                    <a:pt x="156" y="83"/>
                    <a:pt x="156" y="83"/>
                    <a:pt x="156" y="83"/>
                  </a:cubicBezTo>
                  <a:cubicBezTo>
                    <a:pt x="157" y="80"/>
                    <a:pt x="158" y="77"/>
                    <a:pt x="159" y="73"/>
                  </a:cubicBezTo>
                  <a:cubicBezTo>
                    <a:pt x="169" y="67"/>
                    <a:pt x="169" y="67"/>
                    <a:pt x="169" y="67"/>
                  </a:cubicBezTo>
                  <a:cubicBezTo>
                    <a:pt x="163" y="61"/>
                    <a:pt x="163" y="61"/>
                    <a:pt x="163" y="61"/>
                  </a:cubicBezTo>
                  <a:cubicBezTo>
                    <a:pt x="163" y="58"/>
                    <a:pt x="164" y="54"/>
                    <a:pt x="164" y="51"/>
                  </a:cubicBezTo>
                  <a:close/>
                  <a:moveTo>
                    <a:pt x="87" y="2"/>
                  </a:moveTo>
                  <a:cubicBezTo>
                    <a:pt x="130" y="2"/>
                    <a:pt x="165" y="16"/>
                    <a:pt x="165" y="32"/>
                  </a:cubicBezTo>
                  <a:cubicBezTo>
                    <a:pt x="165" y="49"/>
                    <a:pt x="130" y="63"/>
                    <a:pt x="87" y="63"/>
                  </a:cubicBezTo>
                  <a:cubicBezTo>
                    <a:pt x="44" y="63"/>
                    <a:pt x="9" y="49"/>
                    <a:pt x="9" y="32"/>
                  </a:cubicBezTo>
                  <a:cubicBezTo>
                    <a:pt x="9" y="16"/>
                    <a:pt x="44" y="2"/>
                    <a:pt x="87" y="2"/>
                  </a:cubicBezTo>
                  <a:close/>
                  <a:moveTo>
                    <a:pt x="55" y="84"/>
                  </a:moveTo>
                  <a:cubicBezTo>
                    <a:pt x="50" y="84"/>
                    <a:pt x="47" y="82"/>
                    <a:pt x="47" y="78"/>
                  </a:cubicBezTo>
                  <a:cubicBezTo>
                    <a:pt x="47" y="75"/>
                    <a:pt x="50" y="72"/>
                    <a:pt x="55" y="72"/>
                  </a:cubicBezTo>
                  <a:cubicBezTo>
                    <a:pt x="59" y="72"/>
                    <a:pt x="62" y="75"/>
                    <a:pt x="62" y="78"/>
                  </a:cubicBezTo>
                  <a:cubicBezTo>
                    <a:pt x="62" y="82"/>
                    <a:pt x="59" y="84"/>
                    <a:pt x="55" y="84"/>
                  </a:cubicBezTo>
                  <a:close/>
                  <a:moveTo>
                    <a:pt x="95" y="102"/>
                  </a:moveTo>
                  <a:cubicBezTo>
                    <a:pt x="91" y="102"/>
                    <a:pt x="87" y="99"/>
                    <a:pt x="87" y="95"/>
                  </a:cubicBezTo>
                  <a:cubicBezTo>
                    <a:pt x="87" y="92"/>
                    <a:pt x="91" y="89"/>
                    <a:pt x="95" y="89"/>
                  </a:cubicBezTo>
                  <a:cubicBezTo>
                    <a:pt x="100" y="89"/>
                    <a:pt x="104" y="92"/>
                    <a:pt x="104" y="95"/>
                  </a:cubicBezTo>
                  <a:cubicBezTo>
                    <a:pt x="104" y="99"/>
                    <a:pt x="100" y="102"/>
                    <a:pt x="95" y="102"/>
                  </a:cubicBezTo>
                  <a:close/>
                  <a:moveTo>
                    <a:pt x="115" y="72"/>
                  </a:moveTo>
                  <a:cubicBezTo>
                    <a:pt x="109" y="72"/>
                    <a:pt x="104" y="69"/>
                    <a:pt x="104" y="64"/>
                  </a:cubicBezTo>
                  <a:cubicBezTo>
                    <a:pt x="112" y="63"/>
                    <a:pt x="119" y="62"/>
                    <a:pt x="126" y="61"/>
                  </a:cubicBezTo>
                  <a:cubicBezTo>
                    <a:pt x="126" y="62"/>
                    <a:pt x="127" y="62"/>
                    <a:pt x="127" y="63"/>
                  </a:cubicBezTo>
                  <a:cubicBezTo>
                    <a:pt x="127" y="68"/>
                    <a:pt x="121" y="72"/>
                    <a:pt x="115" y="7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71" name="Group 1970"/>
          <p:cNvGrpSpPr/>
          <p:nvPr/>
        </p:nvGrpSpPr>
        <p:grpSpPr>
          <a:xfrm>
            <a:off x="3619463" y="1629414"/>
            <a:ext cx="248261" cy="285383"/>
            <a:chOff x="5351463" y="4035426"/>
            <a:chExt cx="169863" cy="195262"/>
          </a:xfrm>
          <a:solidFill>
            <a:schemeClr val="accent1"/>
          </a:solidFill>
        </p:grpSpPr>
        <p:sp>
          <p:nvSpPr>
            <p:cNvPr id="1972" name="Freeform 267"/>
            <p:cNvSpPr>
              <a:spLocks noEditPoints="1"/>
            </p:cNvSpPr>
            <p:nvPr/>
          </p:nvSpPr>
          <p:spPr bwMode="auto">
            <a:xfrm>
              <a:off x="5351463" y="4037013"/>
              <a:ext cx="169863" cy="193675"/>
            </a:xfrm>
            <a:custGeom>
              <a:avLst/>
              <a:gdLst>
                <a:gd name="T0" fmla="*/ 72 w 144"/>
                <a:gd name="T1" fmla="*/ 23 h 165"/>
                <a:gd name="T2" fmla="*/ 11 w 144"/>
                <a:gd name="T3" fmla="*/ 84 h 165"/>
                <a:gd name="T4" fmla="*/ 75 w 144"/>
                <a:gd name="T5" fmla="*/ 149 h 165"/>
                <a:gd name="T6" fmla="*/ 132 w 144"/>
                <a:gd name="T7" fmla="*/ 86 h 165"/>
                <a:gd name="T8" fmla="*/ 72 w 144"/>
                <a:gd name="T9" fmla="*/ 23 h 165"/>
                <a:gd name="T10" fmla="*/ 75 w 144"/>
                <a:gd name="T11" fmla="*/ 142 h 165"/>
                <a:gd name="T12" fmla="*/ 68 w 144"/>
                <a:gd name="T13" fmla="*/ 140 h 165"/>
                <a:gd name="T14" fmla="*/ 63 w 144"/>
                <a:gd name="T15" fmla="*/ 136 h 165"/>
                <a:gd name="T16" fmla="*/ 75 w 144"/>
                <a:gd name="T17" fmla="*/ 138 h 165"/>
                <a:gd name="T18" fmla="*/ 86 w 144"/>
                <a:gd name="T19" fmla="*/ 136 h 165"/>
                <a:gd name="T20" fmla="*/ 75 w 144"/>
                <a:gd name="T21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" h="165">
                  <a:moveTo>
                    <a:pt x="72" y="23"/>
                  </a:moveTo>
                  <a:cubicBezTo>
                    <a:pt x="1" y="2"/>
                    <a:pt x="0" y="39"/>
                    <a:pt x="11" y="84"/>
                  </a:cubicBezTo>
                  <a:cubicBezTo>
                    <a:pt x="18" y="112"/>
                    <a:pt x="36" y="165"/>
                    <a:pt x="75" y="149"/>
                  </a:cubicBezTo>
                  <a:cubicBezTo>
                    <a:pt x="116" y="159"/>
                    <a:pt x="126" y="123"/>
                    <a:pt x="132" y="86"/>
                  </a:cubicBezTo>
                  <a:cubicBezTo>
                    <a:pt x="138" y="54"/>
                    <a:pt x="144" y="0"/>
                    <a:pt x="72" y="23"/>
                  </a:cubicBezTo>
                  <a:close/>
                  <a:moveTo>
                    <a:pt x="75" y="142"/>
                  </a:moveTo>
                  <a:cubicBezTo>
                    <a:pt x="72" y="142"/>
                    <a:pt x="70" y="142"/>
                    <a:pt x="68" y="140"/>
                  </a:cubicBezTo>
                  <a:cubicBezTo>
                    <a:pt x="66" y="139"/>
                    <a:pt x="64" y="138"/>
                    <a:pt x="63" y="136"/>
                  </a:cubicBezTo>
                  <a:cubicBezTo>
                    <a:pt x="67" y="137"/>
                    <a:pt x="71" y="138"/>
                    <a:pt x="75" y="138"/>
                  </a:cubicBezTo>
                  <a:cubicBezTo>
                    <a:pt x="78" y="138"/>
                    <a:pt x="82" y="137"/>
                    <a:pt x="86" y="136"/>
                  </a:cubicBezTo>
                  <a:cubicBezTo>
                    <a:pt x="84" y="140"/>
                    <a:pt x="79" y="142"/>
                    <a:pt x="75" y="1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73" name="Freeform 268"/>
            <p:cNvSpPr/>
            <p:nvPr/>
          </p:nvSpPr>
          <p:spPr bwMode="auto">
            <a:xfrm>
              <a:off x="5414963" y="4035426"/>
              <a:ext cx="42863" cy="26988"/>
            </a:xfrm>
            <a:custGeom>
              <a:avLst/>
              <a:gdLst>
                <a:gd name="T0" fmla="*/ 13 w 37"/>
                <a:gd name="T1" fmla="*/ 20 h 23"/>
                <a:gd name="T2" fmla="*/ 22 w 37"/>
                <a:gd name="T3" fmla="*/ 21 h 23"/>
                <a:gd name="T4" fmla="*/ 37 w 37"/>
                <a:gd name="T5" fmla="*/ 11 h 23"/>
                <a:gd name="T6" fmla="*/ 28 w 37"/>
                <a:gd name="T7" fmla="*/ 13 h 23"/>
                <a:gd name="T8" fmla="*/ 28 w 37"/>
                <a:gd name="T9" fmla="*/ 8 h 23"/>
                <a:gd name="T10" fmla="*/ 21 w 37"/>
                <a:gd name="T11" fmla="*/ 14 h 23"/>
                <a:gd name="T12" fmla="*/ 21 w 37"/>
                <a:gd name="T13" fmla="*/ 0 h 23"/>
                <a:gd name="T14" fmla="*/ 18 w 37"/>
                <a:gd name="T15" fmla="*/ 0 h 23"/>
                <a:gd name="T16" fmla="*/ 18 w 37"/>
                <a:gd name="T17" fmla="*/ 15 h 23"/>
                <a:gd name="T18" fmla="*/ 0 w 37"/>
                <a:gd name="T19" fmla="*/ 7 h 23"/>
                <a:gd name="T20" fmla="*/ 13 w 37"/>
                <a:gd name="T21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23">
                  <a:moveTo>
                    <a:pt x="13" y="20"/>
                  </a:moveTo>
                  <a:cubicBezTo>
                    <a:pt x="20" y="23"/>
                    <a:pt x="22" y="21"/>
                    <a:pt x="22" y="21"/>
                  </a:cubicBezTo>
                  <a:cubicBezTo>
                    <a:pt x="27" y="21"/>
                    <a:pt x="37" y="11"/>
                    <a:pt x="37" y="11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8"/>
                    <a:pt x="18" y="15"/>
                  </a:cubicBezTo>
                  <a:cubicBezTo>
                    <a:pt x="18" y="21"/>
                    <a:pt x="0" y="7"/>
                    <a:pt x="0" y="7"/>
                  </a:cubicBezTo>
                  <a:cubicBezTo>
                    <a:pt x="0" y="7"/>
                    <a:pt x="4" y="17"/>
                    <a:pt x="13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77" name="Group 1976"/>
          <p:cNvGrpSpPr/>
          <p:nvPr/>
        </p:nvGrpSpPr>
        <p:grpSpPr>
          <a:xfrm>
            <a:off x="3575693" y="2170121"/>
            <a:ext cx="339444" cy="239909"/>
            <a:chOff x="4471989" y="5419726"/>
            <a:chExt cx="211137" cy="149225"/>
          </a:xfrm>
          <a:solidFill>
            <a:schemeClr val="accent1"/>
          </a:solidFill>
        </p:grpSpPr>
        <p:sp>
          <p:nvSpPr>
            <p:cNvPr id="1978" name="Freeform 424"/>
            <p:cNvSpPr/>
            <p:nvPr/>
          </p:nvSpPr>
          <p:spPr bwMode="auto">
            <a:xfrm>
              <a:off x="4479926" y="5529263"/>
              <a:ext cx="23813" cy="39688"/>
            </a:xfrm>
            <a:custGeom>
              <a:avLst/>
              <a:gdLst>
                <a:gd name="T0" fmla="*/ 2 w 20"/>
                <a:gd name="T1" fmla="*/ 10 h 33"/>
                <a:gd name="T2" fmla="*/ 3 w 20"/>
                <a:gd name="T3" fmla="*/ 12 h 33"/>
                <a:gd name="T4" fmla="*/ 3 w 20"/>
                <a:gd name="T5" fmla="*/ 12 h 33"/>
                <a:gd name="T6" fmla="*/ 3 w 20"/>
                <a:gd name="T7" fmla="*/ 13 h 33"/>
                <a:gd name="T8" fmla="*/ 3 w 20"/>
                <a:gd name="T9" fmla="*/ 13 h 33"/>
                <a:gd name="T10" fmla="*/ 3 w 20"/>
                <a:gd name="T11" fmla="*/ 13 h 33"/>
                <a:gd name="T12" fmla="*/ 4 w 20"/>
                <a:gd name="T13" fmla="*/ 14 h 33"/>
                <a:gd name="T14" fmla="*/ 6 w 20"/>
                <a:gd name="T15" fmla="*/ 19 h 33"/>
                <a:gd name="T16" fmla="*/ 8 w 20"/>
                <a:gd name="T17" fmla="*/ 23 h 33"/>
                <a:gd name="T18" fmla="*/ 11 w 20"/>
                <a:gd name="T19" fmla="*/ 26 h 33"/>
                <a:gd name="T20" fmla="*/ 16 w 20"/>
                <a:gd name="T21" fmla="*/ 27 h 33"/>
                <a:gd name="T22" fmla="*/ 20 w 20"/>
                <a:gd name="T23" fmla="*/ 5 h 33"/>
                <a:gd name="T24" fmla="*/ 0 w 20"/>
                <a:gd name="T25" fmla="*/ 0 h 33"/>
                <a:gd name="T26" fmla="*/ 2 w 20"/>
                <a:gd name="T2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3">
                  <a:moveTo>
                    <a:pt x="2" y="10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5" y="17"/>
                    <a:pt x="6" y="19"/>
                  </a:cubicBezTo>
                  <a:cubicBezTo>
                    <a:pt x="6" y="20"/>
                    <a:pt x="7" y="21"/>
                    <a:pt x="8" y="23"/>
                  </a:cubicBezTo>
                  <a:cubicBezTo>
                    <a:pt x="9" y="24"/>
                    <a:pt x="6" y="20"/>
                    <a:pt x="11" y="26"/>
                  </a:cubicBezTo>
                  <a:cubicBezTo>
                    <a:pt x="16" y="33"/>
                    <a:pt x="16" y="27"/>
                    <a:pt x="16" y="27"/>
                  </a:cubicBezTo>
                  <a:cubicBezTo>
                    <a:pt x="16" y="19"/>
                    <a:pt x="17" y="12"/>
                    <a:pt x="2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7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79" name="Freeform 425"/>
            <p:cNvSpPr/>
            <p:nvPr/>
          </p:nvSpPr>
          <p:spPr bwMode="auto">
            <a:xfrm>
              <a:off x="4541839" y="5419726"/>
              <a:ext cx="76200" cy="66675"/>
            </a:xfrm>
            <a:custGeom>
              <a:avLst/>
              <a:gdLst>
                <a:gd name="T0" fmla="*/ 56 w 65"/>
                <a:gd name="T1" fmla="*/ 12 h 57"/>
                <a:gd name="T2" fmla="*/ 4 w 65"/>
                <a:gd name="T3" fmla="*/ 14 h 57"/>
                <a:gd name="T4" fmla="*/ 8 w 65"/>
                <a:gd name="T5" fmla="*/ 57 h 57"/>
                <a:gd name="T6" fmla="*/ 33 w 65"/>
                <a:gd name="T7" fmla="*/ 54 h 57"/>
                <a:gd name="T8" fmla="*/ 55 w 65"/>
                <a:gd name="T9" fmla="*/ 57 h 57"/>
                <a:gd name="T10" fmla="*/ 56 w 65"/>
                <a:gd name="T11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57">
                  <a:moveTo>
                    <a:pt x="56" y="12"/>
                  </a:moveTo>
                  <a:cubicBezTo>
                    <a:pt x="46" y="0"/>
                    <a:pt x="18" y="0"/>
                    <a:pt x="4" y="14"/>
                  </a:cubicBezTo>
                  <a:cubicBezTo>
                    <a:pt x="0" y="26"/>
                    <a:pt x="2" y="41"/>
                    <a:pt x="8" y="57"/>
                  </a:cubicBezTo>
                  <a:cubicBezTo>
                    <a:pt x="16" y="54"/>
                    <a:pt x="24" y="54"/>
                    <a:pt x="33" y="54"/>
                  </a:cubicBezTo>
                  <a:cubicBezTo>
                    <a:pt x="39" y="54"/>
                    <a:pt x="55" y="57"/>
                    <a:pt x="55" y="57"/>
                  </a:cubicBezTo>
                  <a:cubicBezTo>
                    <a:pt x="55" y="57"/>
                    <a:pt x="65" y="30"/>
                    <a:pt x="56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80" name="Freeform 426"/>
            <p:cNvSpPr/>
            <p:nvPr/>
          </p:nvSpPr>
          <p:spPr bwMode="auto">
            <a:xfrm>
              <a:off x="4651376" y="5518151"/>
              <a:ext cx="23813" cy="42863"/>
            </a:xfrm>
            <a:custGeom>
              <a:avLst/>
              <a:gdLst>
                <a:gd name="T0" fmla="*/ 19 w 20"/>
                <a:gd name="T1" fmla="*/ 0 h 37"/>
                <a:gd name="T2" fmla="*/ 0 w 20"/>
                <a:gd name="T3" fmla="*/ 9 h 37"/>
                <a:gd name="T4" fmla="*/ 7 w 20"/>
                <a:gd name="T5" fmla="*/ 35 h 37"/>
                <a:gd name="T6" fmla="*/ 10 w 20"/>
                <a:gd name="T7" fmla="*/ 35 h 37"/>
                <a:gd name="T8" fmla="*/ 20 w 20"/>
                <a:gd name="T9" fmla="*/ 6 h 37"/>
                <a:gd name="T10" fmla="*/ 19 w 20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7">
                  <a:moveTo>
                    <a:pt x="19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6" y="33"/>
                    <a:pt x="7" y="35"/>
                  </a:cubicBezTo>
                  <a:cubicBezTo>
                    <a:pt x="7" y="37"/>
                    <a:pt x="10" y="35"/>
                    <a:pt x="10" y="35"/>
                  </a:cubicBezTo>
                  <a:cubicBezTo>
                    <a:pt x="17" y="27"/>
                    <a:pt x="20" y="17"/>
                    <a:pt x="20" y="6"/>
                  </a:cubicBezTo>
                  <a:cubicBezTo>
                    <a:pt x="20" y="4"/>
                    <a:pt x="20" y="2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81" name="Line 427"/>
            <p:cNvSpPr>
              <a:spLocks noChangeShapeType="1"/>
            </p:cNvSpPr>
            <p:nvPr/>
          </p:nvSpPr>
          <p:spPr bwMode="auto">
            <a:xfrm>
              <a:off x="4481514" y="5522913"/>
              <a:ext cx="0" cy="0"/>
            </a:xfrm>
            <a:prstGeom prst="lin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82" name="Line 428"/>
            <p:cNvSpPr>
              <a:spLocks noChangeShapeType="1"/>
            </p:cNvSpPr>
            <p:nvPr/>
          </p:nvSpPr>
          <p:spPr bwMode="auto">
            <a:xfrm>
              <a:off x="4481514" y="5522913"/>
              <a:ext cx="0" cy="0"/>
            </a:xfrm>
            <a:prstGeom prst="lin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83" name="Freeform 429"/>
            <p:cNvSpPr/>
            <p:nvPr/>
          </p:nvSpPr>
          <p:spPr bwMode="auto">
            <a:xfrm>
              <a:off x="4471989" y="5441951"/>
              <a:ext cx="73025" cy="87313"/>
            </a:xfrm>
            <a:custGeom>
              <a:avLst/>
              <a:gdLst>
                <a:gd name="T0" fmla="*/ 28 w 62"/>
                <a:gd name="T1" fmla="*/ 74 h 74"/>
                <a:gd name="T2" fmla="*/ 62 w 62"/>
                <a:gd name="T3" fmla="*/ 39 h 74"/>
                <a:gd name="T4" fmla="*/ 57 w 62"/>
                <a:gd name="T5" fmla="*/ 0 h 74"/>
                <a:gd name="T6" fmla="*/ 8 w 62"/>
                <a:gd name="T7" fmla="*/ 65 h 74"/>
                <a:gd name="T8" fmla="*/ 8 w 62"/>
                <a:gd name="T9" fmla="*/ 68 h 74"/>
                <a:gd name="T10" fmla="*/ 28 w 62"/>
                <a:gd name="T1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74">
                  <a:moveTo>
                    <a:pt x="28" y="74"/>
                  </a:moveTo>
                  <a:cubicBezTo>
                    <a:pt x="48" y="63"/>
                    <a:pt x="62" y="39"/>
                    <a:pt x="62" y="39"/>
                  </a:cubicBezTo>
                  <a:cubicBezTo>
                    <a:pt x="54" y="24"/>
                    <a:pt x="57" y="0"/>
                    <a:pt x="57" y="0"/>
                  </a:cubicBezTo>
                  <a:cubicBezTo>
                    <a:pt x="52" y="1"/>
                    <a:pt x="0" y="12"/>
                    <a:pt x="8" y="65"/>
                  </a:cubicBezTo>
                  <a:cubicBezTo>
                    <a:pt x="8" y="66"/>
                    <a:pt x="8" y="67"/>
                    <a:pt x="8" y="68"/>
                  </a:cubicBezTo>
                  <a:cubicBezTo>
                    <a:pt x="28" y="74"/>
                    <a:pt x="28" y="74"/>
                    <a:pt x="28" y="74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84" name="Freeform 430"/>
            <p:cNvSpPr/>
            <p:nvPr/>
          </p:nvSpPr>
          <p:spPr bwMode="auto">
            <a:xfrm>
              <a:off x="4613276" y="5437188"/>
              <a:ext cx="69850" cy="85725"/>
            </a:xfrm>
            <a:custGeom>
              <a:avLst/>
              <a:gdLst>
                <a:gd name="T0" fmla="*/ 31 w 60"/>
                <a:gd name="T1" fmla="*/ 74 h 74"/>
                <a:gd name="T2" fmla="*/ 0 w 60"/>
                <a:gd name="T3" fmla="*/ 44 h 74"/>
                <a:gd name="T4" fmla="*/ 2 w 60"/>
                <a:gd name="T5" fmla="*/ 0 h 74"/>
                <a:gd name="T6" fmla="*/ 52 w 60"/>
                <a:gd name="T7" fmla="*/ 65 h 74"/>
                <a:gd name="T8" fmla="*/ 52 w 60"/>
                <a:gd name="T9" fmla="*/ 66 h 74"/>
                <a:gd name="T10" fmla="*/ 31 w 60"/>
                <a:gd name="T1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74">
                  <a:moveTo>
                    <a:pt x="31" y="74"/>
                  </a:moveTo>
                  <a:cubicBezTo>
                    <a:pt x="12" y="63"/>
                    <a:pt x="0" y="44"/>
                    <a:pt x="0" y="44"/>
                  </a:cubicBezTo>
                  <a:cubicBezTo>
                    <a:pt x="9" y="19"/>
                    <a:pt x="3" y="1"/>
                    <a:pt x="2" y="0"/>
                  </a:cubicBezTo>
                  <a:cubicBezTo>
                    <a:pt x="8" y="2"/>
                    <a:pt x="60" y="13"/>
                    <a:pt x="52" y="65"/>
                  </a:cubicBezTo>
                  <a:cubicBezTo>
                    <a:pt x="52" y="66"/>
                    <a:pt x="52" y="65"/>
                    <a:pt x="52" y="66"/>
                  </a:cubicBezTo>
                  <a:cubicBezTo>
                    <a:pt x="31" y="74"/>
                    <a:pt x="31" y="74"/>
                    <a:pt x="31" y="74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985" name="Freeform 457"/>
          <p:cNvSpPr>
            <a:spLocks noEditPoints="1"/>
          </p:cNvSpPr>
          <p:nvPr/>
        </p:nvSpPr>
        <p:spPr bwMode="auto">
          <a:xfrm>
            <a:off x="3593682" y="3264615"/>
            <a:ext cx="336892" cy="239909"/>
          </a:xfrm>
          <a:custGeom>
            <a:avLst/>
            <a:gdLst>
              <a:gd name="T0" fmla="*/ 154 w 178"/>
              <a:gd name="T1" fmla="*/ 29 h 126"/>
              <a:gd name="T2" fmla="*/ 135 w 178"/>
              <a:gd name="T3" fmla="*/ 24 h 126"/>
              <a:gd name="T4" fmla="*/ 131 w 178"/>
              <a:gd name="T5" fmla="*/ 25 h 126"/>
              <a:gd name="T6" fmla="*/ 91 w 178"/>
              <a:gd name="T7" fmla="*/ 0 h 126"/>
              <a:gd name="T8" fmla="*/ 79 w 178"/>
              <a:gd name="T9" fmla="*/ 2 h 126"/>
              <a:gd name="T10" fmla="*/ 55 w 178"/>
              <a:gd name="T11" fmla="*/ 33 h 126"/>
              <a:gd name="T12" fmla="*/ 54 w 178"/>
              <a:gd name="T13" fmla="*/ 33 h 126"/>
              <a:gd name="T14" fmla="*/ 0 w 178"/>
              <a:gd name="T15" fmla="*/ 75 h 126"/>
              <a:gd name="T16" fmla="*/ 54 w 178"/>
              <a:gd name="T17" fmla="*/ 118 h 126"/>
              <a:gd name="T18" fmla="*/ 86 w 178"/>
              <a:gd name="T19" fmla="*/ 109 h 126"/>
              <a:gd name="T20" fmla="*/ 99 w 178"/>
              <a:gd name="T21" fmla="*/ 121 h 126"/>
              <a:gd name="T22" fmla="*/ 117 w 178"/>
              <a:gd name="T23" fmla="*/ 126 h 126"/>
              <a:gd name="T24" fmla="*/ 163 w 178"/>
              <a:gd name="T25" fmla="*/ 97 h 126"/>
              <a:gd name="T26" fmla="*/ 154 w 178"/>
              <a:gd name="T27" fmla="*/ 29 h 126"/>
              <a:gd name="T28" fmla="*/ 108 w 178"/>
              <a:gd name="T29" fmla="*/ 80 h 126"/>
              <a:gd name="T30" fmla="*/ 107 w 178"/>
              <a:gd name="T31" fmla="*/ 80 h 126"/>
              <a:gd name="T32" fmla="*/ 107 w 178"/>
              <a:gd name="T33" fmla="*/ 75 h 126"/>
              <a:gd name="T34" fmla="*/ 107 w 178"/>
              <a:gd name="T35" fmla="*/ 72 h 126"/>
              <a:gd name="T36" fmla="*/ 110 w 178"/>
              <a:gd name="T37" fmla="*/ 65 h 126"/>
              <a:gd name="T38" fmla="*/ 118 w 178"/>
              <a:gd name="T39" fmla="*/ 56 h 126"/>
              <a:gd name="T40" fmla="*/ 108 w 178"/>
              <a:gd name="T41" fmla="*/ 80 h 126"/>
              <a:gd name="T42" fmla="*/ 87 w 178"/>
              <a:gd name="T43" fmla="*/ 25 h 126"/>
              <a:gd name="T44" fmla="*/ 91 w 178"/>
              <a:gd name="T45" fmla="*/ 24 h 126"/>
              <a:gd name="T46" fmla="*/ 108 w 178"/>
              <a:gd name="T47" fmla="*/ 33 h 126"/>
              <a:gd name="T48" fmla="*/ 94 w 178"/>
              <a:gd name="T49" fmla="*/ 47 h 126"/>
              <a:gd name="T50" fmla="*/ 78 w 178"/>
              <a:gd name="T51" fmla="*/ 37 h 126"/>
              <a:gd name="T52" fmla="*/ 87 w 178"/>
              <a:gd name="T53" fmla="*/ 25 h 126"/>
              <a:gd name="T54" fmla="*/ 24 w 178"/>
              <a:gd name="T55" fmla="*/ 75 h 126"/>
              <a:gd name="T56" fmla="*/ 54 w 178"/>
              <a:gd name="T57" fmla="*/ 56 h 126"/>
              <a:gd name="T58" fmla="*/ 55 w 178"/>
              <a:gd name="T59" fmla="*/ 57 h 126"/>
              <a:gd name="T60" fmla="*/ 58 w 178"/>
              <a:gd name="T61" fmla="*/ 67 h 126"/>
              <a:gd name="T62" fmla="*/ 72 w 178"/>
              <a:gd name="T63" fmla="*/ 89 h 126"/>
              <a:gd name="T64" fmla="*/ 54 w 178"/>
              <a:gd name="T65" fmla="*/ 94 h 126"/>
              <a:gd name="T66" fmla="*/ 24 w 178"/>
              <a:gd name="T67" fmla="*/ 75 h 126"/>
              <a:gd name="T68" fmla="*/ 142 w 178"/>
              <a:gd name="T69" fmla="*/ 85 h 126"/>
              <a:gd name="T70" fmla="*/ 117 w 178"/>
              <a:gd name="T71" fmla="*/ 102 h 126"/>
              <a:gd name="T72" fmla="*/ 141 w 178"/>
              <a:gd name="T73" fmla="*/ 50 h 126"/>
              <a:gd name="T74" fmla="*/ 141 w 178"/>
              <a:gd name="T75" fmla="*/ 50 h 126"/>
              <a:gd name="T76" fmla="*/ 142 w 178"/>
              <a:gd name="T77" fmla="*/ 85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78" h="126">
                <a:moveTo>
                  <a:pt x="154" y="29"/>
                </a:moveTo>
                <a:cubicBezTo>
                  <a:pt x="148" y="26"/>
                  <a:pt x="142" y="24"/>
                  <a:pt x="135" y="24"/>
                </a:cubicBezTo>
                <a:cubicBezTo>
                  <a:pt x="134" y="24"/>
                  <a:pt x="133" y="24"/>
                  <a:pt x="131" y="25"/>
                </a:cubicBezTo>
                <a:cubicBezTo>
                  <a:pt x="122" y="9"/>
                  <a:pt x="106" y="0"/>
                  <a:pt x="91" y="0"/>
                </a:cubicBezTo>
                <a:cubicBezTo>
                  <a:pt x="87" y="0"/>
                  <a:pt x="83" y="1"/>
                  <a:pt x="79" y="2"/>
                </a:cubicBezTo>
                <a:cubicBezTo>
                  <a:pt x="66" y="7"/>
                  <a:pt x="58" y="18"/>
                  <a:pt x="55" y="33"/>
                </a:cubicBezTo>
                <a:cubicBezTo>
                  <a:pt x="55" y="33"/>
                  <a:pt x="54" y="33"/>
                  <a:pt x="54" y="33"/>
                </a:cubicBezTo>
                <a:cubicBezTo>
                  <a:pt x="24" y="33"/>
                  <a:pt x="0" y="52"/>
                  <a:pt x="0" y="75"/>
                </a:cubicBezTo>
                <a:cubicBezTo>
                  <a:pt x="0" y="99"/>
                  <a:pt x="24" y="118"/>
                  <a:pt x="54" y="118"/>
                </a:cubicBezTo>
                <a:cubicBezTo>
                  <a:pt x="66" y="118"/>
                  <a:pt x="77" y="114"/>
                  <a:pt x="86" y="109"/>
                </a:cubicBezTo>
                <a:cubicBezTo>
                  <a:pt x="89" y="114"/>
                  <a:pt x="93" y="118"/>
                  <a:pt x="99" y="121"/>
                </a:cubicBezTo>
                <a:cubicBezTo>
                  <a:pt x="104" y="124"/>
                  <a:pt x="110" y="126"/>
                  <a:pt x="117" y="126"/>
                </a:cubicBezTo>
                <a:cubicBezTo>
                  <a:pt x="134" y="126"/>
                  <a:pt x="152" y="115"/>
                  <a:pt x="163" y="97"/>
                </a:cubicBezTo>
                <a:cubicBezTo>
                  <a:pt x="178" y="72"/>
                  <a:pt x="174" y="41"/>
                  <a:pt x="154" y="29"/>
                </a:cubicBezTo>
                <a:close/>
                <a:moveTo>
                  <a:pt x="108" y="80"/>
                </a:moveTo>
                <a:cubicBezTo>
                  <a:pt x="108" y="80"/>
                  <a:pt x="107" y="80"/>
                  <a:pt x="107" y="80"/>
                </a:cubicBezTo>
                <a:cubicBezTo>
                  <a:pt x="107" y="78"/>
                  <a:pt x="107" y="77"/>
                  <a:pt x="107" y="75"/>
                </a:cubicBezTo>
                <a:cubicBezTo>
                  <a:pt x="107" y="74"/>
                  <a:pt x="107" y="73"/>
                  <a:pt x="107" y="72"/>
                </a:cubicBezTo>
                <a:cubicBezTo>
                  <a:pt x="108" y="70"/>
                  <a:pt x="109" y="68"/>
                  <a:pt x="110" y="65"/>
                </a:cubicBezTo>
                <a:cubicBezTo>
                  <a:pt x="112" y="62"/>
                  <a:pt x="115" y="59"/>
                  <a:pt x="118" y="56"/>
                </a:cubicBezTo>
                <a:cubicBezTo>
                  <a:pt x="119" y="68"/>
                  <a:pt x="115" y="77"/>
                  <a:pt x="108" y="80"/>
                </a:cubicBezTo>
                <a:close/>
                <a:moveTo>
                  <a:pt x="87" y="25"/>
                </a:moveTo>
                <a:cubicBezTo>
                  <a:pt x="89" y="24"/>
                  <a:pt x="90" y="24"/>
                  <a:pt x="91" y="24"/>
                </a:cubicBezTo>
                <a:cubicBezTo>
                  <a:pt x="96" y="24"/>
                  <a:pt x="103" y="27"/>
                  <a:pt x="108" y="33"/>
                </a:cubicBezTo>
                <a:cubicBezTo>
                  <a:pt x="103" y="37"/>
                  <a:pt x="98" y="41"/>
                  <a:pt x="94" y="47"/>
                </a:cubicBezTo>
                <a:cubicBezTo>
                  <a:pt x="89" y="43"/>
                  <a:pt x="84" y="40"/>
                  <a:pt x="78" y="37"/>
                </a:cubicBezTo>
                <a:cubicBezTo>
                  <a:pt x="80" y="31"/>
                  <a:pt x="83" y="26"/>
                  <a:pt x="87" y="25"/>
                </a:cubicBezTo>
                <a:close/>
                <a:moveTo>
                  <a:pt x="24" y="75"/>
                </a:moveTo>
                <a:cubicBezTo>
                  <a:pt x="24" y="66"/>
                  <a:pt x="36" y="56"/>
                  <a:pt x="54" y="56"/>
                </a:cubicBezTo>
                <a:cubicBezTo>
                  <a:pt x="54" y="56"/>
                  <a:pt x="55" y="57"/>
                  <a:pt x="55" y="57"/>
                </a:cubicBezTo>
                <a:cubicBezTo>
                  <a:pt x="56" y="60"/>
                  <a:pt x="57" y="64"/>
                  <a:pt x="58" y="67"/>
                </a:cubicBezTo>
                <a:cubicBezTo>
                  <a:pt x="61" y="76"/>
                  <a:pt x="66" y="83"/>
                  <a:pt x="72" y="89"/>
                </a:cubicBezTo>
                <a:cubicBezTo>
                  <a:pt x="67" y="92"/>
                  <a:pt x="61" y="94"/>
                  <a:pt x="54" y="94"/>
                </a:cubicBezTo>
                <a:cubicBezTo>
                  <a:pt x="36" y="94"/>
                  <a:pt x="24" y="84"/>
                  <a:pt x="24" y="75"/>
                </a:cubicBezTo>
                <a:close/>
                <a:moveTo>
                  <a:pt x="142" y="85"/>
                </a:moveTo>
                <a:cubicBezTo>
                  <a:pt x="135" y="96"/>
                  <a:pt x="125" y="102"/>
                  <a:pt x="117" y="102"/>
                </a:cubicBezTo>
                <a:cubicBezTo>
                  <a:pt x="135" y="95"/>
                  <a:pt x="145" y="73"/>
                  <a:pt x="141" y="50"/>
                </a:cubicBezTo>
                <a:cubicBezTo>
                  <a:pt x="141" y="50"/>
                  <a:pt x="141" y="50"/>
                  <a:pt x="141" y="50"/>
                </a:cubicBezTo>
                <a:cubicBezTo>
                  <a:pt x="149" y="54"/>
                  <a:pt x="151" y="70"/>
                  <a:pt x="142" y="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986" name="Group 1985"/>
          <p:cNvGrpSpPr/>
          <p:nvPr/>
        </p:nvGrpSpPr>
        <p:grpSpPr>
          <a:xfrm>
            <a:off x="3616661" y="3766322"/>
            <a:ext cx="267983" cy="267983"/>
            <a:chOff x="3509963" y="6580188"/>
            <a:chExt cx="166688" cy="166688"/>
          </a:xfrm>
          <a:solidFill>
            <a:schemeClr val="accent1"/>
          </a:solidFill>
        </p:grpSpPr>
        <p:sp>
          <p:nvSpPr>
            <p:cNvPr id="1987" name="Freeform 870"/>
            <p:cNvSpPr/>
            <p:nvPr/>
          </p:nvSpPr>
          <p:spPr bwMode="auto">
            <a:xfrm>
              <a:off x="3532188" y="6629400"/>
              <a:ext cx="123825" cy="28575"/>
            </a:xfrm>
            <a:custGeom>
              <a:avLst/>
              <a:gdLst>
                <a:gd name="T0" fmla="*/ 89 w 106"/>
                <a:gd name="T1" fmla="*/ 10 h 25"/>
                <a:gd name="T2" fmla="*/ 59 w 106"/>
                <a:gd name="T3" fmla="*/ 10 h 25"/>
                <a:gd name="T4" fmla="*/ 64 w 106"/>
                <a:gd name="T5" fmla="*/ 5 h 25"/>
                <a:gd name="T6" fmla="*/ 59 w 106"/>
                <a:gd name="T7" fmla="*/ 0 h 25"/>
                <a:gd name="T8" fmla="*/ 47 w 106"/>
                <a:gd name="T9" fmla="*/ 0 h 25"/>
                <a:gd name="T10" fmla="*/ 42 w 106"/>
                <a:gd name="T11" fmla="*/ 5 h 25"/>
                <a:gd name="T12" fmla="*/ 47 w 106"/>
                <a:gd name="T13" fmla="*/ 10 h 25"/>
                <a:gd name="T14" fmla="*/ 16 w 106"/>
                <a:gd name="T15" fmla="*/ 10 h 25"/>
                <a:gd name="T16" fmla="*/ 0 w 106"/>
                <a:gd name="T17" fmla="*/ 25 h 25"/>
                <a:gd name="T18" fmla="*/ 106 w 106"/>
                <a:gd name="T19" fmla="*/ 25 h 25"/>
                <a:gd name="T20" fmla="*/ 89 w 106"/>
                <a:gd name="T21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6" h="25">
                  <a:moveTo>
                    <a:pt x="89" y="10"/>
                  </a:moveTo>
                  <a:cubicBezTo>
                    <a:pt x="59" y="10"/>
                    <a:pt x="59" y="10"/>
                    <a:pt x="59" y="10"/>
                  </a:cubicBezTo>
                  <a:cubicBezTo>
                    <a:pt x="62" y="10"/>
                    <a:pt x="64" y="8"/>
                    <a:pt x="64" y="5"/>
                  </a:cubicBezTo>
                  <a:cubicBezTo>
                    <a:pt x="64" y="2"/>
                    <a:pt x="62" y="0"/>
                    <a:pt x="5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4" y="0"/>
                    <a:pt x="42" y="2"/>
                    <a:pt x="42" y="5"/>
                  </a:cubicBezTo>
                  <a:cubicBezTo>
                    <a:pt x="42" y="8"/>
                    <a:pt x="44" y="10"/>
                    <a:pt x="4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8" y="10"/>
                    <a:pt x="1" y="17"/>
                    <a:pt x="0" y="25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4" y="17"/>
                    <a:pt x="97" y="10"/>
                    <a:pt x="89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88" name="Freeform 871"/>
            <p:cNvSpPr/>
            <p:nvPr/>
          </p:nvSpPr>
          <p:spPr bwMode="auto">
            <a:xfrm>
              <a:off x="3509963" y="6665913"/>
              <a:ext cx="166688" cy="80963"/>
            </a:xfrm>
            <a:custGeom>
              <a:avLst/>
              <a:gdLst>
                <a:gd name="T0" fmla="*/ 124 w 141"/>
                <a:gd name="T1" fmla="*/ 2 h 68"/>
                <a:gd name="T2" fmla="*/ 124 w 141"/>
                <a:gd name="T3" fmla="*/ 0 h 68"/>
                <a:gd name="T4" fmla="*/ 18 w 141"/>
                <a:gd name="T5" fmla="*/ 0 h 68"/>
                <a:gd name="T6" fmla="*/ 18 w 141"/>
                <a:gd name="T7" fmla="*/ 0 h 68"/>
                <a:gd name="T8" fmla="*/ 0 w 141"/>
                <a:gd name="T9" fmla="*/ 0 h 68"/>
                <a:gd name="T10" fmla="*/ 0 w 141"/>
                <a:gd name="T11" fmla="*/ 7 h 68"/>
                <a:gd name="T12" fmla="*/ 18 w 141"/>
                <a:gd name="T13" fmla="*/ 7 h 68"/>
                <a:gd name="T14" fmla="*/ 18 w 141"/>
                <a:gd name="T15" fmla="*/ 51 h 68"/>
                <a:gd name="T16" fmla="*/ 34 w 141"/>
                <a:gd name="T17" fmla="*/ 68 h 68"/>
                <a:gd name="T18" fmla="*/ 107 w 141"/>
                <a:gd name="T19" fmla="*/ 68 h 68"/>
                <a:gd name="T20" fmla="*/ 124 w 141"/>
                <a:gd name="T21" fmla="*/ 51 h 68"/>
                <a:gd name="T22" fmla="*/ 124 w 141"/>
                <a:gd name="T23" fmla="*/ 9 h 68"/>
                <a:gd name="T24" fmla="*/ 141 w 141"/>
                <a:gd name="T25" fmla="*/ 9 h 68"/>
                <a:gd name="T26" fmla="*/ 141 w 141"/>
                <a:gd name="T27" fmla="*/ 2 h 68"/>
                <a:gd name="T28" fmla="*/ 124 w 141"/>
                <a:gd name="T29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1" h="68">
                  <a:moveTo>
                    <a:pt x="124" y="2"/>
                  </a:moveTo>
                  <a:cubicBezTo>
                    <a:pt x="124" y="0"/>
                    <a:pt x="124" y="0"/>
                    <a:pt x="12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60"/>
                    <a:pt x="25" y="68"/>
                    <a:pt x="34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16" y="68"/>
                    <a:pt x="124" y="60"/>
                    <a:pt x="124" y="51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2"/>
                    <a:pt x="141" y="2"/>
                    <a:pt x="141" y="2"/>
                  </a:cubicBezTo>
                  <a:lnTo>
                    <a:pt x="124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89" name="Freeform 872"/>
            <p:cNvSpPr/>
            <p:nvPr/>
          </p:nvSpPr>
          <p:spPr bwMode="auto">
            <a:xfrm>
              <a:off x="3559176" y="6580188"/>
              <a:ext cx="17463" cy="33338"/>
            </a:xfrm>
            <a:custGeom>
              <a:avLst/>
              <a:gdLst>
                <a:gd name="T0" fmla="*/ 3 w 14"/>
                <a:gd name="T1" fmla="*/ 17 h 28"/>
                <a:gd name="T2" fmla="*/ 4 w 14"/>
                <a:gd name="T3" fmla="*/ 19 h 28"/>
                <a:gd name="T4" fmla="*/ 6 w 14"/>
                <a:gd name="T5" fmla="*/ 20 h 28"/>
                <a:gd name="T6" fmla="*/ 8 w 14"/>
                <a:gd name="T7" fmla="*/ 23 h 28"/>
                <a:gd name="T8" fmla="*/ 9 w 14"/>
                <a:gd name="T9" fmla="*/ 24 h 28"/>
                <a:gd name="T10" fmla="*/ 9 w 14"/>
                <a:gd name="T11" fmla="*/ 25 h 28"/>
                <a:gd name="T12" fmla="*/ 9 w 14"/>
                <a:gd name="T13" fmla="*/ 26 h 28"/>
                <a:gd name="T14" fmla="*/ 7 w 14"/>
                <a:gd name="T15" fmla="*/ 28 h 28"/>
                <a:gd name="T16" fmla="*/ 10 w 14"/>
                <a:gd name="T17" fmla="*/ 28 h 28"/>
                <a:gd name="T18" fmla="*/ 12 w 14"/>
                <a:gd name="T19" fmla="*/ 26 h 28"/>
                <a:gd name="T20" fmla="*/ 13 w 14"/>
                <a:gd name="T21" fmla="*/ 23 h 28"/>
                <a:gd name="T22" fmla="*/ 13 w 14"/>
                <a:gd name="T23" fmla="*/ 20 h 28"/>
                <a:gd name="T24" fmla="*/ 11 w 14"/>
                <a:gd name="T25" fmla="*/ 16 h 28"/>
                <a:gd name="T26" fmla="*/ 10 w 14"/>
                <a:gd name="T27" fmla="*/ 14 h 28"/>
                <a:gd name="T28" fmla="*/ 9 w 14"/>
                <a:gd name="T29" fmla="*/ 13 h 28"/>
                <a:gd name="T30" fmla="*/ 6 w 14"/>
                <a:gd name="T31" fmla="*/ 7 h 28"/>
                <a:gd name="T32" fmla="*/ 7 w 14"/>
                <a:gd name="T33" fmla="*/ 0 h 28"/>
                <a:gd name="T34" fmla="*/ 0 w 14"/>
                <a:gd name="T35" fmla="*/ 7 h 28"/>
                <a:gd name="T36" fmla="*/ 1 w 14"/>
                <a:gd name="T37" fmla="*/ 12 h 28"/>
                <a:gd name="T38" fmla="*/ 3 w 14"/>
                <a:gd name="T3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28">
                  <a:moveTo>
                    <a:pt x="3" y="17"/>
                  </a:moveTo>
                  <a:cubicBezTo>
                    <a:pt x="3" y="18"/>
                    <a:pt x="4" y="18"/>
                    <a:pt x="4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8" y="23"/>
                    <a:pt x="9" y="23"/>
                    <a:pt x="9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6"/>
                    <a:pt x="9" y="26"/>
                  </a:cubicBezTo>
                  <a:cubicBezTo>
                    <a:pt x="8" y="27"/>
                    <a:pt x="8" y="27"/>
                    <a:pt x="7" y="28"/>
                  </a:cubicBezTo>
                  <a:cubicBezTo>
                    <a:pt x="8" y="28"/>
                    <a:pt x="9" y="28"/>
                    <a:pt x="10" y="28"/>
                  </a:cubicBezTo>
                  <a:cubicBezTo>
                    <a:pt x="10" y="28"/>
                    <a:pt x="11" y="27"/>
                    <a:pt x="12" y="26"/>
                  </a:cubicBezTo>
                  <a:cubicBezTo>
                    <a:pt x="13" y="26"/>
                    <a:pt x="13" y="24"/>
                    <a:pt x="13" y="23"/>
                  </a:cubicBezTo>
                  <a:cubicBezTo>
                    <a:pt x="14" y="22"/>
                    <a:pt x="13" y="21"/>
                    <a:pt x="13" y="20"/>
                  </a:cubicBezTo>
                  <a:cubicBezTo>
                    <a:pt x="13" y="19"/>
                    <a:pt x="12" y="17"/>
                    <a:pt x="11" y="16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7" y="11"/>
                    <a:pt x="6" y="9"/>
                    <a:pt x="6" y="7"/>
                  </a:cubicBezTo>
                  <a:cubicBezTo>
                    <a:pt x="6" y="5"/>
                    <a:pt x="6" y="3"/>
                    <a:pt x="7" y="0"/>
                  </a:cubicBezTo>
                  <a:cubicBezTo>
                    <a:pt x="4" y="1"/>
                    <a:pt x="1" y="3"/>
                    <a:pt x="0" y="7"/>
                  </a:cubicBezTo>
                  <a:cubicBezTo>
                    <a:pt x="0" y="9"/>
                    <a:pt x="0" y="11"/>
                    <a:pt x="1" y="12"/>
                  </a:cubicBezTo>
                  <a:cubicBezTo>
                    <a:pt x="1" y="14"/>
                    <a:pt x="2" y="16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90" name="Freeform 873"/>
            <p:cNvSpPr/>
            <p:nvPr/>
          </p:nvSpPr>
          <p:spPr bwMode="auto">
            <a:xfrm>
              <a:off x="3581401" y="6580188"/>
              <a:ext cx="15875" cy="33338"/>
            </a:xfrm>
            <a:custGeom>
              <a:avLst/>
              <a:gdLst>
                <a:gd name="T0" fmla="*/ 3 w 14"/>
                <a:gd name="T1" fmla="*/ 17 h 28"/>
                <a:gd name="T2" fmla="*/ 5 w 14"/>
                <a:gd name="T3" fmla="*/ 19 h 28"/>
                <a:gd name="T4" fmla="*/ 6 w 14"/>
                <a:gd name="T5" fmla="*/ 20 h 28"/>
                <a:gd name="T6" fmla="*/ 8 w 14"/>
                <a:gd name="T7" fmla="*/ 23 h 28"/>
                <a:gd name="T8" fmla="*/ 9 w 14"/>
                <a:gd name="T9" fmla="*/ 24 h 28"/>
                <a:gd name="T10" fmla="*/ 9 w 14"/>
                <a:gd name="T11" fmla="*/ 25 h 28"/>
                <a:gd name="T12" fmla="*/ 9 w 14"/>
                <a:gd name="T13" fmla="*/ 26 h 28"/>
                <a:gd name="T14" fmla="*/ 7 w 14"/>
                <a:gd name="T15" fmla="*/ 28 h 28"/>
                <a:gd name="T16" fmla="*/ 10 w 14"/>
                <a:gd name="T17" fmla="*/ 28 h 28"/>
                <a:gd name="T18" fmla="*/ 12 w 14"/>
                <a:gd name="T19" fmla="*/ 26 h 28"/>
                <a:gd name="T20" fmla="*/ 14 w 14"/>
                <a:gd name="T21" fmla="*/ 23 h 28"/>
                <a:gd name="T22" fmla="*/ 13 w 14"/>
                <a:gd name="T23" fmla="*/ 20 h 28"/>
                <a:gd name="T24" fmla="*/ 11 w 14"/>
                <a:gd name="T25" fmla="*/ 16 h 28"/>
                <a:gd name="T26" fmla="*/ 10 w 14"/>
                <a:gd name="T27" fmla="*/ 14 h 28"/>
                <a:gd name="T28" fmla="*/ 9 w 14"/>
                <a:gd name="T29" fmla="*/ 13 h 28"/>
                <a:gd name="T30" fmla="*/ 6 w 14"/>
                <a:gd name="T31" fmla="*/ 7 h 28"/>
                <a:gd name="T32" fmla="*/ 7 w 14"/>
                <a:gd name="T33" fmla="*/ 0 h 28"/>
                <a:gd name="T34" fmla="*/ 1 w 14"/>
                <a:gd name="T35" fmla="*/ 7 h 28"/>
                <a:gd name="T36" fmla="*/ 1 w 14"/>
                <a:gd name="T37" fmla="*/ 12 h 28"/>
                <a:gd name="T38" fmla="*/ 3 w 14"/>
                <a:gd name="T3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28">
                  <a:moveTo>
                    <a:pt x="3" y="17"/>
                  </a:moveTo>
                  <a:cubicBezTo>
                    <a:pt x="4" y="18"/>
                    <a:pt x="4" y="18"/>
                    <a:pt x="5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1"/>
                    <a:pt x="8" y="22"/>
                    <a:pt x="8" y="23"/>
                  </a:cubicBezTo>
                  <a:cubicBezTo>
                    <a:pt x="9" y="23"/>
                    <a:pt x="9" y="23"/>
                    <a:pt x="9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5"/>
                    <a:pt x="9" y="26"/>
                    <a:pt x="9" y="26"/>
                  </a:cubicBezTo>
                  <a:cubicBezTo>
                    <a:pt x="9" y="27"/>
                    <a:pt x="8" y="27"/>
                    <a:pt x="7" y="28"/>
                  </a:cubicBezTo>
                  <a:cubicBezTo>
                    <a:pt x="8" y="28"/>
                    <a:pt x="9" y="28"/>
                    <a:pt x="10" y="28"/>
                  </a:cubicBezTo>
                  <a:cubicBezTo>
                    <a:pt x="11" y="28"/>
                    <a:pt x="12" y="27"/>
                    <a:pt x="12" y="26"/>
                  </a:cubicBezTo>
                  <a:cubicBezTo>
                    <a:pt x="13" y="26"/>
                    <a:pt x="14" y="24"/>
                    <a:pt x="14" y="23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3" y="19"/>
                    <a:pt x="12" y="17"/>
                    <a:pt x="11" y="16"/>
                  </a:cubicBezTo>
                  <a:cubicBezTo>
                    <a:pt x="11" y="15"/>
                    <a:pt x="10" y="15"/>
                    <a:pt x="10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7" y="11"/>
                    <a:pt x="7" y="9"/>
                    <a:pt x="6" y="7"/>
                  </a:cubicBezTo>
                  <a:cubicBezTo>
                    <a:pt x="6" y="5"/>
                    <a:pt x="6" y="3"/>
                    <a:pt x="7" y="0"/>
                  </a:cubicBezTo>
                  <a:cubicBezTo>
                    <a:pt x="4" y="1"/>
                    <a:pt x="2" y="3"/>
                    <a:pt x="1" y="7"/>
                  </a:cubicBezTo>
                  <a:cubicBezTo>
                    <a:pt x="0" y="9"/>
                    <a:pt x="0" y="11"/>
                    <a:pt x="1" y="12"/>
                  </a:cubicBezTo>
                  <a:cubicBezTo>
                    <a:pt x="1" y="14"/>
                    <a:pt x="2" y="16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91" name="Freeform 874"/>
            <p:cNvSpPr/>
            <p:nvPr/>
          </p:nvSpPr>
          <p:spPr bwMode="auto">
            <a:xfrm>
              <a:off x="3600451" y="6580188"/>
              <a:ext cx="15875" cy="33338"/>
            </a:xfrm>
            <a:custGeom>
              <a:avLst/>
              <a:gdLst>
                <a:gd name="T0" fmla="*/ 3 w 13"/>
                <a:gd name="T1" fmla="*/ 17 h 28"/>
                <a:gd name="T2" fmla="*/ 4 w 13"/>
                <a:gd name="T3" fmla="*/ 19 h 28"/>
                <a:gd name="T4" fmla="*/ 6 w 13"/>
                <a:gd name="T5" fmla="*/ 20 h 28"/>
                <a:gd name="T6" fmla="*/ 8 w 13"/>
                <a:gd name="T7" fmla="*/ 23 h 28"/>
                <a:gd name="T8" fmla="*/ 9 w 13"/>
                <a:gd name="T9" fmla="*/ 24 h 28"/>
                <a:gd name="T10" fmla="*/ 9 w 13"/>
                <a:gd name="T11" fmla="*/ 25 h 28"/>
                <a:gd name="T12" fmla="*/ 9 w 13"/>
                <a:gd name="T13" fmla="*/ 26 h 28"/>
                <a:gd name="T14" fmla="*/ 7 w 13"/>
                <a:gd name="T15" fmla="*/ 28 h 28"/>
                <a:gd name="T16" fmla="*/ 9 w 13"/>
                <a:gd name="T17" fmla="*/ 28 h 28"/>
                <a:gd name="T18" fmla="*/ 12 w 13"/>
                <a:gd name="T19" fmla="*/ 26 h 28"/>
                <a:gd name="T20" fmla="*/ 13 w 13"/>
                <a:gd name="T21" fmla="*/ 23 h 28"/>
                <a:gd name="T22" fmla="*/ 13 w 13"/>
                <a:gd name="T23" fmla="*/ 20 h 28"/>
                <a:gd name="T24" fmla="*/ 11 w 13"/>
                <a:gd name="T25" fmla="*/ 16 h 28"/>
                <a:gd name="T26" fmla="*/ 9 w 13"/>
                <a:gd name="T27" fmla="*/ 14 h 28"/>
                <a:gd name="T28" fmla="*/ 8 w 13"/>
                <a:gd name="T29" fmla="*/ 13 h 28"/>
                <a:gd name="T30" fmla="*/ 6 w 13"/>
                <a:gd name="T31" fmla="*/ 7 h 28"/>
                <a:gd name="T32" fmla="*/ 7 w 13"/>
                <a:gd name="T33" fmla="*/ 0 h 28"/>
                <a:gd name="T34" fmla="*/ 0 w 13"/>
                <a:gd name="T35" fmla="*/ 7 h 28"/>
                <a:gd name="T36" fmla="*/ 0 w 13"/>
                <a:gd name="T37" fmla="*/ 12 h 28"/>
                <a:gd name="T38" fmla="*/ 3 w 13"/>
                <a:gd name="T39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28">
                  <a:moveTo>
                    <a:pt x="3" y="17"/>
                  </a:moveTo>
                  <a:cubicBezTo>
                    <a:pt x="3" y="18"/>
                    <a:pt x="4" y="18"/>
                    <a:pt x="4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1"/>
                    <a:pt x="7" y="22"/>
                    <a:pt x="8" y="23"/>
                  </a:cubicBezTo>
                  <a:cubicBezTo>
                    <a:pt x="8" y="23"/>
                    <a:pt x="9" y="23"/>
                    <a:pt x="9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6"/>
                    <a:pt x="9" y="26"/>
                  </a:cubicBezTo>
                  <a:cubicBezTo>
                    <a:pt x="8" y="27"/>
                    <a:pt x="8" y="27"/>
                    <a:pt x="7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10" y="28"/>
                    <a:pt x="11" y="27"/>
                    <a:pt x="12" y="26"/>
                  </a:cubicBezTo>
                  <a:cubicBezTo>
                    <a:pt x="13" y="26"/>
                    <a:pt x="13" y="24"/>
                    <a:pt x="13" y="23"/>
                  </a:cubicBezTo>
                  <a:cubicBezTo>
                    <a:pt x="13" y="22"/>
                    <a:pt x="13" y="21"/>
                    <a:pt x="13" y="20"/>
                  </a:cubicBezTo>
                  <a:cubicBezTo>
                    <a:pt x="13" y="19"/>
                    <a:pt x="12" y="17"/>
                    <a:pt x="11" y="16"/>
                  </a:cubicBezTo>
                  <a:cubicBezTo>
                    <a:pt x="10" y="15"/>
                    <a:pt x="10" y="15"/>
                    <a:pt x="9" y="14"/>
                  </a:cubicBezTo>
                  <a:cubicBezTo>
                    <a:pt x="9" y="14"/>
                    <a:pt x="9" y="13"/>
                    <a:pt x="8" y="13"/>
                  </a:cubicBezTo>
                  <a:cubicBezTo>
                    <a:pt x="7" y="11"/>
                    <a:pt x="6" y="9"/>
                    <a:pt x="6" y="7"/>
                  </a:cubicBezTo>
                  <a:cubicBezTo>
                    <a:pt x="5" y="5"/>
                    <a:pt x="6" y="3"/>
                    <a:pt x="7" y="0"/>
                  </a:cubicBezTo>
                  <a:cubicBezTo>
                    <a:pt x="4" y="1"/>
                    <a:pt x="1" y="3"/>
                    <a:pt x="0" y="7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1" y="14"/>
                    <a:pt x="2" y="16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92" name="Group 1991"/>
          <p:cNvGrpSpPr/>
          <p:nvPr/>
        </p:nvGrpSpPr>
        <p:grpSpPr>
          <a:xfrm>
            <a:off x="7971354" y="2177407"/>
            <a:ext cx="234804" cy="227149"/>
            <a:chOff x="5953697" y="4764287"/>
            <a:chExt cx="146050" cy="141288"/>
          </a:xfrm>
          <a:solidFill>
            <a:schemeClr val="accent1"/>
          </a:solidFill>
        </p:grpSpPr>
        <p:sp>
          <p:nvSpPr>
            <p:cNvPr id="1993" name="Freeform 595"/>
            <p:cNvSpPr/>
            <p:nvPr/>
          </p:nvSpPr>
          <p:spPr bwMode="auto">
            <a:xfrm>
              <a:off x="5969572" y="4854775"/>
              <a:ext cx="130175" cy="46038"/>
            </a:xfrm>
            <a:custGeom>
              <a:avLst/>
              <a:gdLst>
                <a:gd name="T0" fmla="*/ 111 w 111"/>
                <a:gd name="T1" fmla="*/ 0 h 39"/>
                <a:gd name="T2" fmla="*/ 55 w 111"/>
                <a:gd name="T3" fmla="*/ 39 h 39"/>
                <a:gd name="T4" fmla="*/ 0 w 1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39">
                  <a:moveTo>
                    <a:pt x="111" y="0"/>
                  </a:moveTo>
                  <a:cubicBezTo>
                    <a:pt x="111" y="21"/>
                    <a:pt x="86" y="39"/>
                    <a:pt x="55" y="39"/>
                  </a:cubicBezTo>
                  <a:cubicBezTo>
                    <a:pt x="25" y="39"/>
                    <a:pt x="0" y="21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94" name="Rectangle 596"/>
            <p:cNvSpPr>
              <a:spLocks noChangeArrowheads="1"/>
            </p:cNvSpPr>
            <p:nvPr/>
          </p:nvSpPr>
          <p:spPr bwMode="auto">
            <a:xfrm>
              <a:off x="5969572" y="4835725"/>
              <a:ext cx="130175" cy="17463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95" name="Rectangle 597"/>
            <p:cNvSpPr>
              <a:spLocks noChangeArrowheads="1"/>
            </p:cNvSpPr>
            <p:nvPr/>
          </p:nvSpPr>
          <p:spPr bwMode="auto">
            <a:xfrm>
              <a:off x="6017197" y="4899225"/>
              <a:ext cx="34925" cy="6350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96" name="Freeform 598"/>
            <p:cNvSpPr/>
            <p:nvPr/>
          </p:nvSpPr>
          <p:spPr bwMode="auto">
            <a:xfrm>
              <a:off x="5975922" y="4764287"/>
              <a:ext cx="44450" cy="80963"/>
            </a:xfrm>
            <a:custGeom>
              <a:avLst/>
              <a:gdLst>
                <a:gd name="T0" fmla="*/ 28 w 28"/>
                <a:gd name="T1" fmla="*/ 49 h 51"/>
                <a:gd name="T2" fmla="*/ 2 w 28"/>
                <a:gd name="T3" fmla="*/ 0 h 51"/>
                <a:gd name="T4" fmla="*/ 0 w 28"/>
                <a:gd name="T5" fmla="*/ 1 h 51"/>
                <a:gd name="T6" fmla="*/ 25 w 28"/>
                <a:gd name="T7" fmla="*/ 51 h 51"/>
                <a:gd name="T8" fmla="*/ 28 w 28"/>
                <a:gd name="T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51">
                  <a:moveTo>
                    <a:pt x="28" y="49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5" y="51"/>
                  </a:lnTo>
                  <a:lnTo>
                    <a:pt x="28" y="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97" name="Freeform 599"/>
            <p:cNvSpPr/>
            <p:nvPr/>
          </p:nvSpPr>
          <p:spPr bwMode="auto">
            <a:xfrm>
              <a:off x="5953697" y="4770637"/>
              <a:ext cx="61913" cy="68263"/>
            </a:xfrm>
            <a:custGeom>
              <a:avLst/>
              <a:gdLst>
                <a:gd name="T0" fmla="*/ 39 w 39"/>
                <a:gd name="T1" fmla="*/ 41 h 43"/>
                <a:gd name="T2" fmla="*/ 2 w 39"/>
                <a:gd name="T3" fmla="*/ 0 h 43"/>
                <a:gd name="T4" fmla="*/ 0 w 39"/>
                <a:gd name="T5" fmla="*/ 1 h 43"/>
                <a:gd name="T6" fmla="*/ 38 w 39"/>
                <a:gd name="T7" fmla="*/ 43 h 43"/>
                <a:gd name="T8" fmla="*/ 39 w 39"/>
                <a:gd name="T9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3">
                  <a:moveTo>
                    <a:pt x="39" y="4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38" y="43"/>
                  </a:lnTo>
                  <a:lnTo>
                    <a:pt x="39" y="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98" name="Freeform 600"/>
            <p:cNvSpPr>
              <a:spLocks noEditPoints="1"/>
            </p:cNvSpPr>
            <p:nvPr/>
          </p:nvSpPr>
          <p:spPr bwMode="auto">
            <a:xfrm>
              <a:off x="5969572" y="4783337"/>
              <a:ext cx="130175" cy="52388"/>
            </a:xfrm>
            <a:custGeom>
              <a:avLst/>
              <a:gdLst>
                <a:gd name="T0" fmla="*/ 59 w 111"/>
                <a:gd name="T1" fmla="*/ 5 h 44"/>
                <a:gd name="T2" fmla="*/ 66 w 111"/>
                <a:gd name="T3" fmla="*/ 8 h 44"/>
                <a:gd name="T4" fmla="*/ 67 w 111"/>
                <a:gd name="T5" fmla="*/ 10 h 44"/>
                <a:gd name="T6" fmla="*/ 70 w 111"/>
                <a:gd name="T7" fmla="*/ 10 h 44"/>
                <a:gd name="T8" fmla="*/ 92 w 111"/>
                <a:gd name="T9" fmla="*/ 10 h 44"/>
                <a:gd name="T10" fmla="*/ 103 w 111"/>
                <a:gd name="T11" fmla="*/ 39 h 44"/>
                <a:gd name="T12" fmla="*/ 9 w 111"/>
                <a:gd name="T13" fmla="*/ 39 h 44"/>
                <a:gd name="T14" fmla="*/ 24 w 111"/>
                <a:gd name="T15" fmla="*/ 10 h 44"/>
                <a:gd name="T16" fmla="*/ 48 w 111"/>
                <a:gd name="T17" fmla="*/ 10 h 44"/>
                <a:gd name="T18" fmla="*/ 51 w 111"/>
                <a:gd name="T19" fmla="*/ 10 h 44"/>
                <a:gd name="T20" fmla="*/ 52 w 111"/>
                <a:gd name="T21" fmla="*/ 8 h 44"/>
                <a:gd name="T22" fmla="*/ 59 w 111"/>
                <a:gd name="T23" fmla="*/ 5 h 44"/>
                <a:gd name="T24" fmla="*/ 59 w 111"/>
                <a:gd name="T25" fmla="*/ 0 h 44"/>
                <a:gd name="T26" fmla="*/ 48 w 111"/>
                <a:gd name="T27" fmla="*/ 4 h 44"/>
                <a:gd name="T28" fmla="*/ 21 w 111"/>
                <a:gd name="T29" fmla="*/ 4 h 44"/>
                <a:gd name="T30" fmla="*/ 0 w 111"/>
                <a:gd name="T31" fmla="*/ 44 h 44"/>
                <a:gd name="T32" fmla="*/ 111 w 111"/>
                <a:gd name="T33" fmla="*/ 44 h 44"/>
                <a:gd name="T34" fmla="*/ 96 w 111"/>
                <a:gd name="T35" fmla="*/ 4 h 44"/>
                <a:gd name="T36" fmla="*/ 70 w 111"/>
                <a:gd name="T37" fmla="*/ 4 h 44"/>
                <a:gd name="T38" fmla="*/ 59 w 111"/>
                <a:gd name="T3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44">
                  <a:moveTo>
                    <a:pt x="59" y="5"/>
                  </a:moveTo>
                  <a:cubicBezTo>
                    <a:pt x="62" y="5"/>
                    <a:pt x="66" y="8"/>
                    <a:pt x="66" y="8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4" y="6"/>
                    <a:pt x="56" y="5"/>
                    <a:pt x="59" y="5"/>
                  </a:cubicBezTo>
                  <a:moveTo>
                    <a:pt x="59" y="0"/>
                  </a:moveTo>
                  <a:cubicBezTo>
                    <a:pt x="55" y="0"/>
                    <a:pt x="52" y="1"/>
                    <a:pt x="48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4"/>
                    <a:pt x="65" y="0"/>
                    <a:pt x="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99" name="Group 1998"/>
          <p:cNvGrpSpPr/>
          <p:nvPr/>
        </p:nvGrpSpPr>
        <p:grpSpPr>
          <a:xfrm>
            <a:off x="7971797" y="3779081"/>
            <a:ext cx="206729" cy="255224"/>
            <a:chOff x="7596760" y="4773812"/>
            <a:chExt cx="128587" cy="158751"/>
          </a:xfrm>
          <a:solidFill>
            <a:schemeClr val="accent1"/>
          </a:solidFill>
        </p:grpSpPr>
        <p:sp>
          <p:nvSpPr>
            <p:cNvPr id="2000" name="Freeform 639"/>
            <p:cNvSpPr>
              <a:spLocks noEditPoints="1"/>
            </p:cNvSpPr>
            <p:nvPr/>
          </p:nvSpPr>
          <p:spPr bwMode="auto">
            <a:xfrm>
              <a:off x="7699947" y="4826200"/>
              <a:ext cx="25400" cy="65088"/>
            </a:xfrm>
            <a:custGeom>
              <a:avLst/>
              <a:gdLst>
                <a:gd name="T0" fmla="*/ 4 w 21"/>
                <a:gd name="T1" fmla="*/ 56 h 56"/>
                <a:gd name="T2" fmla="*/ 3 w 21"/>
                <a:gd name="T3" fmla="*/ 56 h 56"/>
                <a:gd name="T4" fmla="*/ 1 w 21"/>
                <a:gd name="T5" fmla="*/ 55 h 56"/>
                <a:gd name="T6" fmla="*/ 0 w 21"/>
                <a:gd name="T7" fmla="*/ 53 h 56"/>
                <a:gd name="T8" fmla="*/ 0 w 21"/>
                <a:gd name="T9" fmla="*/ 0 h 56"/>
                <a:gd name="T10" fmla="*/ 3 w 21"/>
                <a:gd name="T11" fmla="*/ 0 h 56"/>
                <a:gd name="T12" fmla="*/ 4 w 21"/>
                <a:gd name="T13" fmla="*/ 0 h 56"/>
                <a:gd name="T14" fmla="*/ 21 w 21"/>
                <a:gd name="T15" fmla="*/ 17 h 56"/>
                <a:gd name="T16" fmla="*/ 21 w 21"/>
                <a:gd name="T17" fmla="*/ 38 h 56"/>
                <a:gd name="T18" fmla="*/ 4 w 21"/>
                <a:gd name="T19" fmla="*/ 56 h 56"/>
                <a:gd name="T20" fmla="*/ 6 w 21"/>
                <a:gd name="T21" fmla="*/ 5 h 56"/>
                <a:gd name="T22" fmla="*/ 6 w 21"/>
                <a:gd name="T23" fmla="*/ 50 h 56"/>
                <a:gd name="T24" fmla="*/ 16 w 21"/>
                <a:gd name="T25" fmla="*/ 38 h 56"/>
                <a:gd name="T26" fmla="*/ 16 w 21"/>
                <a:gd name="T27" fmla="*/ 17 h 56"/>
                <a:gd name="T28" fmla="*/ 6 w 21"/>
                <a:gd name="T29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56">
                  <a:moveTo>
                    <a:pt x="4" y="56"/>
                  </a:moveTo>
                  <a:cubicBezTo>
                    <a:pt x="3" y="56"/>
                    <a:pt x="3" y="56"/>
                    <a:pt x="3" y="56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14" y="0"/>
                    <a:pt x="21" y="7"/>
                    <a:pt x="21" y="17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48"/>
                    <a:pt x="14" y="56"/>
                    <a:pt x="4" y="56"/>
                  </a:cubicBezTo>
                  <a:close/>
                  <a:moveTo>
                    <a:pt x="6" y="5"/>
                  </a:moveTo>
                  <a:cubicBezTo>
                    <a:pt x="6" y="50"/>
                    <a:pt x="6" y="50"/>
                    <a:pt x="6" y="50"/>
                  </a:cubicBezTo>
                  <a:cubicBezTo>
                    <a:pt x="11" y="49"/>
                    <a:pt x="16" y="44"/>
                    <a:pt x="16" y="3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1"/>
                    <a:pt x="11" y="6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01" name="Rectangle 640"/>
            <p:cNvSpPr>
              <a:spLocks noChangeArrowheads="1"/>
            </p:cNvSpPr>
            <p:nvPr/>
          </p:nvSpPr>
          <p:spPr bwMode="auto">
            <a:xfrm>
              <a:off x="7607872" y="4915100"/>
              <a:ext cx="98425" cy="17463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02" name="Freeform 641"/>
            <p:cNvSpPr>
              <a:spLocks noEditPoints="1"/>
            </p:cNvSpPr>
            <p:nvPr/>
          </p:nvSpPr>
          <p:spPr bwMode="auto">
            <a:xfrm>
              <a:off x="7611047" y="4815087"/>
              <a:ext cx="93663" cy="95250"/>
            </a:xfrm>
            <a:custGeom>
              <a:avLst/>
              <a:gdLst>
                <a:gd name="T0" fmla="*/ 59 w 59"/>
                <a:gd name="T1" fmla="*/ 60 h 60"/>
                <a:gd name="T2" fmla="*/ 0 w 59"/>
                <a:gd name="T3" fmla="*/ 60 h 60"/>
                <a:gd name="T4" fmla="*/ 0 w 59"/>
                <a:gd name="T5" fmla="*/ 0 h 60"/>
                <a:gd name="T6" fmla="*/ 59 w 59"/>
                <a:gd name="T7" fmla="*/ 0 h 60"/>
                <a:gd name="T8" fmla="*/ 59 w 59"/>
                <a:gd name="T9" fmla="*/ 60 h 60"/>
                <a:gd name="T10" fmla="*/ 3 w 59"/>
                <a:gd name="T11" fmla="*/ 56 h 60"/>
                <a:gd name="T12" fmla="*/ 55 w 59"/>
                <a:gd name="T13" fmla="*/ 56 h 60"/>
                <a:gd name="T14" fmla="*/ 55 w 59"/>
                <a:gd name="T15" fmla="*/ 4 h 60"/>
                <a:gd name="T16" fmla="*/ 3 w 59"/>
                <a:gd name="T17" fmla="*/ 4 h 60"/>
                <a:gd name="T18" fmla="*/ 3 w 59"/>
                <a:gd name="T19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60">
                  <a:moveTo>
                    <a:pt x="59" y="60"/>
                  </a:moveTo>
                  <a:lnTo>
                    <a:pt x="0" y="60"/>
                  </a:lnTo>
                  <a:lnTo>
                    <a:pt x="0" y="0"/>
                  </a:lnTo>
                  <a:lnTo>
                    <a:pt x="59" y="0"/>
                  </a:lnTo>
                  <a:lnTo>
                    <a:pt x="59" y="60"/>
                  </a:lnTo>
                  <a:close/>
                  <a:moveTo>
                    <a:pt x="3" y="56"/>
                  </a:moveTo>
                  <a:lnTo>
                    <a:pt x="55" y="56"/>
                  </a:lnTo>
                  <a:lnTo>
                    <a:pt x="55" y="4"/>
                  </a:lnTo>
                  <a:lnTo>
                    <a:pt x="3" y="4"/>
                  </a:lnTo>
                  <a:lnTo>
                    <a:pt x="3" y="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03" name="Rectangle 642"/>
            <p:cNvSpPr>
              <a:spLocks noChangeArrowheads="1"/>
            </p:cNvSpPr>
            <p:nvPr/>
          </p:nvSpPr>
          <p:spPr bwMode="auto">
            <a:xfrm>
              <a:off x="7630097" y="4835725"/>
              <a:ext cx="9525" cy="60325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04" name="Rectangle 643"/>
            <p:cNvSpPr>
              <a:spLocks noChangeArrowheads="1"/>
            </p:cNvSpPr>
            <p:nvPr/>
          </p:nvSpPr>
          <p:spPr bwMode="auto">
            <a:xfrm>
              <a:off x="7652322" y="4835725"/>
              <a:ext cx="9525" cy="60325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05" name="Rectangle 644"/>
            <p:cNvSpPr>
              <a:spLocks noChangeArrowheads="1"/>
            </p:cNvSpPr>
            <p:nvPr/>
          </p:nvSpPr>
          <p:spPr bwMode="auto">
            <a:xfrm>
              <a:off x="7676135" y="4835725"/>
              <a:ext cx="7938" cy="60325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06" name="Freeform 645"/>
            <p:cNvSpPr>
              <a:spLocks noEditPoints="1"/>
            </p:cNvSpPr>
            <p:nvPr/>
          </p:nvSpPr>
          <p:spPr bwMode="auto">
            <a:xfrm>
              <a:off x="7596760" y="4773812"/>
              <a:ext cx="109538" cy="52388"/>
            </a:xfrm>
            <a:custGeom>
              <a:avLst/>
              <a:gdLst>
                <a:gd name="T0" fmla="*/ 88 w 93"/>
                <a:gd name="T1" fmla="*/ 23 h 44"/>
                <a:gd name="T2" fmla="*/ 88 w 93"/>
                <a:gd name="T3" fmla="*/ 22 h 44"/>
                <a:gd name="T4" fmla="*/ 90 w 93"/>
                <a:gd name="T5" fmla="*/ 17 h 44"/>
                <a:gd name="T6" fmla="*/ 81 w 93"/>
                <a:gd name="T7" fmla="*/ 7 h 44"/>
                <a:gd name="T8" fmla="*/ 73 w 93"/>
                <a:gd name="T9" fmla="*/ 12 h 44"/>
                <a:gd name="T10" fmla="*/ 63 w 93"/>
                <a:gd name="T11" fmla="*/ 2 h 44"/>
                <a:gd name="T12" fmla="*/ 58 w 93"/>
                <a:gd name="T13" fmla="*/ 3 h 44"/>
                <a:gd name="T14" fmla="*/ 53 w 93"/>
                <a:gd name="T15" fmla="*/ 2 h 44"/>
                <a:gd name="T16" fmla="*/ 50 w 93"/>
                <a:gd name="T17" fmla="*/ 2 h 44"/>
                <a:gd name="T18" fmla="*/ 44 w 93"/>
                <a:gd name="T19" fmla="*/ 0 h 44"/>
                <a:gd name="T20" fmla="*/ 35 w 93"/>
                <a:gd name="T21" fmla="*/ 8 h 44"/>
                <a:gd name="T22" fmla="*/ 33 w 93"/>
                <a:gd name="T23" fmla="*/ 7 h 44"/>
                <a:gd name="T24" fmla="*/ 20 w 93"/>
                <a:gd name="T25" fmla="*/ 15 h 44"/>
                <a:gd name="T26" fmla="*/ 19 w 93"/>
                <a:gd name="T27" fmla="*/ 15 h 44"/>
                <a:gd name="T28" fmla="*/ 12 w 93"/>
                <a:gd name="T29" fmla="*/ 18 h 44"/>
                <a:gd name="T30" fmla="*/ 10 w 93"/>
                <a:gd name="T31" fmla="*/ 18 h 44"/>
                <a:gd name="T32" fmla="*/ 2 w 93"/>
                <a:gd name="T33" fmla="*/ 26 h 44"/>
                <a:gd name="T34" fmla="*/ 4 w 93"/>
                <a:gd name="T35" fmla="*/ 31 h 44"/>
                <a:gd name="T36" fmla="*/ 0 w 93"/>
                <a:gd name="T37" fmla="*/ 37 h 44"/>
                <a:gd name="T38" fmla="*/ 9 w 93"/>
                <a:gd name="T39" fmla="*/ 44 h 44"/>
                <a:gd name="T40" fmla="*/ 18 w 93"/>
                <a:gd name="T41" fmla="*/ 37 h 44"/>
                <a:gd name="T42" fmla="*/ 17 w 93"/>
                <a:gd name="T43" fmla="*/ 34 h 44"/>
                <a:gd name="T44" fmla="*/ 19 w 93"/>
                <a:gd name="T45" fmla="*/ 34 h 44"/>
                <a:gd name="T46" fmla="*/ 25 w 93"/>
                <a:gd name="T47" fmla="*/ 33 h 44"/>
                <a:gd name="T48" fmla="*/ 33 w 93"/>
                <a:gd name="T49" fmla="*/ 35 h 44"/>
                <a:gd name="T50" fmla="*/ 39 w 93"/>
                <a:gd name="T51" fmla="*/ 34 h 44"/>
                <a:gd name="T52" fmla="*/ 50 w 93"/>
                <a:gd name="T53" fmla="*/ 40 h 44"/>
                <a:gd name="T54" fmla="*/ 56 w 93"/>
                <a:gd name="T55" fmla="*/ 38 h 44"/>
                <a:gd name="T56" fmla="*/ 65 w 93"/>
                <a:gd name="T57" fmla="*/ 44 h 44"/>
                <a:gd name="T58" fmla="*/ 71 w 93"/>
                <a:gd name="T59" fmla="*/ 42 h 44"/>
                <a:gd name="T60" fmla="*/ 77 w 93"/>
                <a:gd name="T61" fmla="*/ 43 h 44"/>
                <a:gd name="T62" fmla="*/ 81 w 93"/>
                <a:gd name="T63" fmla="*/ 42 h 44"/>
                <a:gd name="T64" fmla="*/ 83 w 93"/>
                <a:gd name="T65" fmla="*/ 42 h 44"/>
                <a:gd name="T66" fmla="*/ 93 w 93"/>
                <a:gd name="T67" fmla="*/ 32 h 44"/>
                <a:gd name="T68" fmla="*/ 88 w 93"/>
                <a:gd name="T69" fmla="*/ 23 h 44"/>
                <a:gd name="T70" fmla="*/ 61 w 93"/>
                <a:gd name="T71" fmla="*/ 22 h 44"/>
                <a:gd name="T72" fmla="*/ 62 w 93"/>
                <a:gd name="T73" fmla="*/ 22 h 44"/>
                <a:gd name="T74" fmla="*/ 62 w 93"/>
                <a:gd name="T75" fmla="*/ 23 h 44"/>
                <a:gd name="T76" fmla="*/ 62 w 93"/>
                <a:gd name="T77" fmla="*/ 23 h 44"/>
                <a:gd name="T78" fmla="*/ 61 w 93"/>
                <a:gd name="T79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3" h="44">
                  <a:moveTo>
                    <a:pt x="88" y="23"/>
                  </a:moveTo>
                  <a:cubicBezTo>
                    <a:pt x="88" y="22"/>
                    <a:pt x="88" y="22"/>
                    <a:pt x="88" y="22"/>
                  </a:cubicBezTo>
                  <a:cubicBezTo>
                    <a:pt x="89" y="21"/>
                    <a:pt x="90" y="19"/>
                    <a:pt x="90" y="17"/>
                  </a:cubicBezTo>
                  <a:cubicBezTo>
                    <a:pt x="90" y="11"/>
                    <a:pt x="86" y="7"/>
                    <a:pt x="81" y="7"/>
                  </a:cubicBezTo>
                  <a:cubicBezTo>
                    <a:pt x="78" y="7"/>
                    <a:pt x="75" y="9"/>
                    <a:pt x="73" y="12"/>
                  </a:cubicBezTo>
                  <a:cubicBezTo>
                    <a:pt x="73" y="6"/>
                    <a:pt x="69" y="2"/>
                    <a:pt x="63" y="2"/>
                  </a:cubicBezTo>
                  <a:cubicBezTo>
                    <a:pt x="62" y="2"/>
                    <a:pt x="60" y="2"/>
                    <a:pt x="58" y="3"/>
                  </a:cubicBezTo>
                  <a:cubicBezTo>
                    <a:pt x="57" y="2"/>
                    <a:pt x="55" y="2"/>
                    <a:pt x="53" y="2"/>
                  </a:cubicBezTo>
                  <a:cubicBezTo>
                    <a:pt x="52" y="2"/>
                    <a:pt x="51" y="2"/>
                    <a:pt x="50" y="2"/>
                  </a:cubicBezTo>
                  <a:cubicBezTo>
                    <a:pt x="49" y="1"/>
                    <a:pt x="46" y="0"/>
                    <a:pt x="44" y="0"/>
                  </a:cubicBezTo>
                  <a:cubicBezTo>
                    <a:pt x="39" y="0"/>
                    <a:pt x="35" y="3"/>
                    <a:pt x="35" y="8"/>
                  </a:cubicBezTo>
                  <a:cubicBezTo>
                    <a:pt x="34" y="8"/>
                    <a:pt x="33" y="7"/>
                    <a:pt x="33" y="7"/>
                  </a:cubicBezTo>
                  <a:cubicBezTo>
                    <a:pt x="27" y="7"/>
                    <a:pt x="22" y="11"/>
                    <a:pt x="20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6" y="15"/>
                    <a:pt x="14" y="16"/>
                    <a:pt x="12" y="18"/>
                  </a:cubicBezTo>
                  <a:cubicBezTo>
                    <a:pt x="12" y="18"/>
                    <a:pt x="11" y="18"/>
                    <a:pt x="10" y="18"/>
                  </a:cubicBezTo>
                  <a:cubicBezTo>
                    <a:pt x="6" y="18"/>
                    <a:pt x="2" y="22"/>
                    <a:pt x="2" y="26"/>
                  </a:cubicBezTo>
                  <a:cubicBezTo>
                    <a:pt x="2" y="28"/>
                    <a:pt x="3" y="30"/>
                    <a:pt x="4" y="31"/>
                  </a:cubicBezTo>
                  <a:cubicBezTo>
                    <a:pt x="2" y="32"/>
                    <a:pt x="0" y="35"/>
                    <a:pt x="0" y="37"/>
                  </a:cubicBezTo>
                  <a:cubicBezTo>
                    <a:pt x="0" y="41"/>
                    <a:pt x="4" y="44"/>
                    <a:pt x="9" y="44"/>
                  </a:cubicBezTo>
                  <a:cubicBezTo>
                    <a:pt x="14" y="44"/>
                    <a:pt x="18" y="41"/>
                    <a:pt x="18" y="37"/>
                  </a:cubicBezTo>
                  <a:cubicBezTo>
                    <a:pt x="18" y="36"/>
                    <a:pt x="18" y="35"/>
                    <a:pt x="17" y="34"/>
                  </a:cubicBezTo>
                  <a:cubicBezTo>
                    <a:pt x="18" y="34"/>
                    <a:pt x="18" y="34"/>
                    <a:pt x="19" y="34"/>
                  </a:cubicBezTo>
                  <a:cubicBezTo>
                    <a:pt x="21" y="34"/>
                    <a:pt x="23" y="34"/>
                    <a:pt x="25" y="33"/>
                  </a:cubicBezTo>
                  <a:cubicBezTo>
                    <a:pt x="27" y="34"/>
                    <a:pt x="30" y="35"/>
                    <a:pt x="33" y="35"/>
                  </a:cubicBezTo>
                  <a:cubicBezTo>
                    <a:pt x="35" y="35"/>
                    <a:pt x="37" y="34"/>
                    <a:pt x="39" y="34"/>
                  </a:cubicBezTo>
                  <a:cubicBezTo>
                    <a:pt x="41" y="37"/>
                    <a:pt x="45" y="40"/>
                    <a:pt x="50" y="40"/>
                  </a:cubicBezTo>
                  <a:cubicBezTo>
                    <a:pt x="52" y="40"/>
                    <a:pt x="54" y="39"/>
                    <a:pt x="56" y="38"/>
                  </a:cubicBezTo>
                  <a:cubicBezTo>
                    <a:pt x="58" y="41"/>
                    <a:pt x="61" y="44"/>
                    <a:pt x="65" y="44"/>
                  </a:cubicBezTo>
                  <a:cubicBezTo>
                    <a:pt x="67" y="44"/>
                    <a:pt x="69" y="43"/>
                    <a:pt x="71" y="42"/>
                  </a:cubicBezTo>
                  <a:cubicBezTo>
                    <a:pt x="73" y="42"/>
                    <a:pt x="75" y="43"/>
                    <a:pt x="77" y="43"/>
                  </a:cubicBezTo>
                  <a:cubicBezTo>
                    <a:pt x="78" y="43"/>
                    <a:pt x="80" y="43"/>
                    <a:pt x="81" y="42"/>
                  </a:cubicBezTo>
                  <a:cubicBezTo>
                    <a:pt x="81" y="42"/>
                    <a:pt x="82" y="42"/>
                    <a:pt x="83" y="42"/>
                  </a:cubicBezTo>
                  <a:cubicBezTo>
                    <a:pt x="89" y="42"/>
                    <a:pt x="93" y="38"/>
                    <a:pt x="93" y="32"/>
                  </a:cubicBezTo>
                  <a:cubicBezTo>
                    <a:pt x="93" y="28"/>
                    <a:pt x="91" y="24"/>
                    <a:pt x="88" y="23"/>
                  </a:cubicBezTo>
                  <a:close/>
                  <a:moveTo>
                    <a:pt x="61" y="22"/>
                  </a:moveTo>
                  <a:cubicBezTo>
                    <a:pt x="62" y="22"/>
                    <a:pt x="62" y="22"/>
                    <a:pt x="62" y="22"/>
                  </a:cubicBezTo>
                  <a:cubicBezTo>
                    <a:pt x="62" y="22"/>
                    <a:pt x="62" y="23"/>
                    <a:pt x="62" y="2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62" y="23"/>
                    <a:pt x="61" y="22"/>
                    <a:pt x="61" y="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07" name="Group 2006"/>
          <p:cNvGrpSpPr/>
          <p:nvPr/>
        </p:nvGrpSpPr>
        <p:grpSpPr>
          <a:xfrm>
            <a:off x="7964464" y="2679519"/>
            <a:ext cx="222043" cy="290953"/>
            <a:chOff x="7277672" y="4743650"/>
            <a:chExt cx="138113" cy="180975"/>
          </a:xfrm>
          <a:solidFill>
            <a:schemeClr val="accent1"/>
          </a:solidFill>
        </p:grpSpPr>
        <p:sp>
          <p:nvSpPr>
            <p:cNvPr id="2008" name="Freeform 778"/>
            <p:cNvSpPr>
              <a:spLocks noEditPoints="1"/>
            </p:cNvSpPr>
            <p:nvPr/>
          </p:nvSpPr>
          <p:spPr bwMode="auto">
            <a:xfrm>
              <a:off x="7277672" y="4743650"/>
              <a:ext cx="84138" cy="180975"/>
            </a:xfrm>
            <a:custGeom>
              <a:avLst/>
              <a:gdLst>
                <a:gd name="T0" fmla="*/ 55 w 71"/>
                <a:gd name="T1" fmla="*/ 13 h 154"/>
                <a:gd name="T2" fmla="*/ 58 w 71"/>
                <a:gd name="T3" fmla="*/ 7 h 154"/>
                <a:gd name="T4" fmla="*/ 53 w 71"/>
                <a:gd name="T5" fmla="*/ 0 h 154"/>
                <a:gd name="T6" fmla="*/ 18 w 71"/>
                <a:gd name="T7" fmla="*/ 0 h 154"/>
                <a:gd name="T8" fmla="*/ 13 w 71"/>
                <a:gd name="T9" fmla="*/ 7 h 154"/>
                <a:gd name="T10" fmla="*/ 16 w 71"/>
                <a:gd name="T11" fmla="*/ 13 h 154"/>
                <a:gd name="T12" fmla="*/ 0 w 71"/>
                <a:gd name="T13" fmla="*/ 41 h 154"/>
                <a:gd name="T14" fmla="*/ 0 w 71"/>
                <a:gd name="T15" fmla="*/ 42 h 154"/>
                <a:gd name="T16" fmla="*/ 0 w 71"/>
                <a:gd name="T17" fmla="*/ 43 h 154"/>
                <a:gd name="T18" fmla="*/ 0 w 71"/>
                <a:gd name="T19" fmla="*/ 137 h 154"/>
                <a:gd name="T20" fmla="*/ 17 w 71"/>
                <a:gd name="T21" fmla="*/ 154 h 154"/>
                <a:gd name="T22" fmla="*/ 53 w 71"/>
                <a:gd name="T23" fmla="*/ 154 h 154"/>
                <a:gd name="T24" fmla="*/ 71 w 71"/>
                <a:gd name="T25" fmla="*/ 137 h 154"/>
                <a:gd name="T26" fmla="*/ 71 w 71"/>
                <a:gd name="T27" fmla="*/ 43 h 154"/>
                <a:gd name="T28" fmla="*/ 71 w 71"/>
                <a:gd name="T29" fmla="*/ 42 h 154"/>
                <a:gd name="T30" fmla="*/ 71 w 71"/>
                <a:gd name="T31" fmla="*/ 41 h 154"/>
                <a:gd name="T32" fmla="*/ 55 w 71"/>
                <a:gd name="T33" fmla="*/ 13 h 154"/>
                <a:gd name="T34" fmla="*/ 35 w 71"/>
                <a:gd name="T35" fmla="*/ 43 h 154"/>
                <a:gd name="T36" fmla="*/ 5 w 71"/>
                <a:gd name="T37" fmla="*/ 43 h 154"/>
                <a:gd name="T38" fmla="*/ 22 w 71"/>
                <a:gd name="T39" fmla="*/ 13 h 154"/>
                <a:gd name="T40" fmla="*/ 49 w 71"/>
                <a:gd name="T41" fmla="*/ 13 h 154"/>
                <a:gd name="T42" fmla="*/ 66 w 71"/>
                <a:gd name="T43" fmla="*/ 43 h 154"/>
                <a:gd name="T44" fmla="*/ 35 w 71"/>
                <a:gd name="T45" fmla="*/ 4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1" h="154">
                  <a:moveTo>
                    <a:pt x="55" y="13"/>
                  </a:moveTo>
                  <a:cubicBezTo>
                    <a:pt x="57" y="12"/>
                    <a:pt x="58" y="10"/>
                    <a:pt x="58" y="7"/>
                  </a:cubicBezTo>
                  <a:cubicBezTo>
                    <a:pt x="58" y="3"/>
                    <a:pt x="56" y="0"/>
                    <a:pt x="5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0"/>
                    <a:pt x="13" y="3"/>
                    <a:pt x="13" y="7"/>
                  </a:cubicBezTo>
                  <a:cubicBezTo>
                    <a:pt x="13" y="10"/>
                    <a:pt x="14" y="12"/>
                    <a:pt x="16" y="13"/>
                  </a:cubicBezTo>
                  <a:cubicBezTo>
                    <a:pt x="8" y="23"/>
                    <a:pt x="0" y="40"/>
                    <a:pt x="0" y="4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6"/>
                    <a:pt x="7" y="154"/>
                    <a:pt x="17" y="154"/>
                  </a:cubicBezTo>
                  <a:cubicBezTo>
                    <a:pt x="53" y="154"/>
                    <a:pt x="53" y="154"/>
                    <a:pt x="53" y="154"/>
                  </a:cubicBezTo>
                  <a:cubicBezTo>
                    <a:pt x="63" y="154"/>
                    <a:pt x="71" y="146"/>
                    <a:pt x="71" y="137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0" y="40"/>
                    <a:pt x="63" y="23"/>
                    <a:pt x="55" y="13"/>
                  </a:cubicBezTo>
                  <a:close/>
                  <a:moveTo>
                    <a:pt x="35" y="43"/>
                  </a:moveTo>
                  <a:cubicBezTo>
                    <a:pt x="22" y="52"/>
                    <a:pt x="5" y="43"/>
                    <a:pt x="5" y="43"/>
                  </a:cubicBezTo>
                  <a:cubicBezTo>
                    <a:pt x="5" y="43"/>
                    <a:pt x="14" y="23"/>
                    <a:pt x="22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7" y="23"/>
                    <a:pt x="66" y="43"/>
                    <a:pt x="66" y="43"/>
                  </a:cubicBezTo>
                  <a:cubicBezTo>
                    <a:pt x="66" y="43"/>
                    <a:pt x="47" y="34"/>
                    <a:pt x="35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09" name="Freeform 779"/>
            <p:cNvSpPr>
              <a:spLocks noEditPoints="1"/>
            </p:cNvSpPr>
            <p:nvPr/>
          </p:nvSpPr>
          <p:spPr bwMode="auto">
            <a:xfrm>
              <a:off x="7363397" y="4854775"/>
              <a:ext cx="52388" cy="68263"/>
            </a:xfrm>
            <a:custGeom>
              <a:avLst/>
              <a:gdLst>
                <a:gd name="T0" fmla="*/ 0 w 44"/>
                <a:gd name="T1" fmla="*/ 0 h 58"/>
                <a:gd name="T2" fmla="*/ 5 w 44"/>
                <a:gd name="T3" fmla="*/ 58 h 58"/>
                <a:gd name="T4" fmla="*/ 40 w 44"/>
                <a:gd name="T5" fmla="*/ 58 h 58"/>
                <a:gd name="T6" fmla="*/ 44 w 44"/>
                <a:gd name="T7" fmla="*/ 0 h 58"/>
                <a:gd name="T8" fmla="*/ 0 w 44"/>
                <a:gd name="T9" fmla="*/ 0 h 58"/>
                <a:gd name="T10" fmla="*/ 23 w 44"/>
                <a:gd name="T11" fmla="*/ 16 h 58"/>
                <a:gd name="T12" fmla="*/ 5 w 44"/>
                <a:gd name="T13" fmla="*/ 16 h 58"/>
                <a:gd name="T14" fmla="*/ 4 w 44"/>
                <a:gd name="T15" fmla="*/ 3 h 58"/>
                <a:gd name="T16" fmla="*/ 41 w 44"/>
                <a:gd name="T17" fmla="*/ 3 h 58"/>
                <a:gd name="T18" fmla="*/ 40 w 44"/>
                <a:gd name="T19" fmla="*/ 16 h 58"/>
                <a:gd name="T20" fmla="*/ 23 w 44"/>
                <a:gd name="T21" fmla="*/ 1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0" y="0"/>
                  </a:moveTo>
                  <a:cubicBezTo>
                    <a:pt x="5" y="58"/>
                    <a:pt x="5" y="58"/>
                    <a:pt x="5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4" y="0"/>
                    <a:pt x="44" y="0"/>
                    <a:pt x="44" y="0"/>
                  </a:cubicBezTo>
                  <a:lnTo>
                    <a:pt x="0" y="0"/>
                  </a:lnTo>
                  <a:close/>
                  <a:moveTo>
                    <a:pt x="23" y="16"/>
                  </a:moveTo>
                  <a:cubicBezTo>
                    <a:pt x="17" y="20"/>
                    <a:pt x="5" y="16"/>
                    <a:pt x="5" y="1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28" y="13"/>
                    <a:pt x="23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10" name="Group 2009"/>
          <p:cNvGrpSpPr/>
          <p:nvPr/>
        </p:nvGrpSpPr>
        <p:grpSpPr>
          <a:xfrm>
            <a:off x="7942446" y="3203637"/>
            <a:ext cx="267983" cy="336892"/>
            <a:chOff x="5313363" y="5912048"/>
            <a:chExt cx="166688" cy="209550"/>
          </a:xfrm>
          <a:solidFill>
            <a:schemeClr val="accent1"/>
          </a:solidFill>
        </p:grpSpPr>
        <p:sp>
          <p:nvSpPr>
            <p:cNvPr id="2011" name="Rectangle 846"/>
            <p:cNvSpPr>
              <a:spLocks noChangeArrowheads="1"/>
            </p:cNvSpPr>
            <p:nvPr/>
          </p:nvSpPr>
          <p:spPr bwMode="auto">
            <a:xfrm>
              <a:off x="5335588" y="6112073"/>
              <a:ext cx="119063" cy="9525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12" name="Freeform 847"/>
            <p:cNvSpPr>
              <a:spLocks noEditPoints="1"/>
            </p:cNvSpPr>
            <p:nvPr/>
          </p:nvSpPr>
          <p:spPr bwMode="auto">
            <a:xfrm>
              <a:off x="5313363" y="5912048"/>
              <a:ext cx="166688" cy="190500"/>
            </a:xfrm>
            <a:custGeom>
              <a:avLst/>
              <a:gdLst>
                <a:gd name="T0" fmla="*/ 127 w 141"/>
                <a:gd name="T1" fmla="*/ 72 h 162"/>
                <a:gd name="T2" fmla="*/ 127 w 141"/>
                <a:gd name="T3" fmla="*/ 75 h 162"/>
                <a:gd name="T4" fmla="*/ 133 w 141"/>
                <a:gd name="T5" fmla="*/ 75 h 162"/>
                <a:gd name="T6" fmla="*/ 125 w 141"/>
                <a:gd name="T7" fmla="*/ 82 h 162"/>
                <a:gd name="T8" fmla="*/ 127 w 141"/>
                <a:gd name="T9" fmla="*/ 60 h 162"/>
                <a:gd name="T10" fmla="*/ 109 w 141"/>
                <a:gd name="T11" fmla="*/ 60 h 162"/>
                <a:gd name="T12" fmla="*/ 118 w 141"/>
                <a:gd name="T13" fmla="*/ 24 h 162"/>
                <a:gd name="T14" fmla="*/ 120 w 141"/>
                <a:gd name="T15" fmla="*/ 22 h 162"/>
                <a:gd name="T16" fmla="*/ 126 w 141"/>
                <a:gd name="T17" fmla="*/ 13 h 162"/>
                <a:gd name="T18" fmla="*/ 123 w 141"/>
                <a:gd name="T19" fmla="*/ 2 h 162"/>
                <a:gd name="T20" fmla="*/ 110 w 141"/>
                <a:gd name="T21" fmla="*/ 4 h 162"/>
                <a:gd name="T22" fmla="*/ 106 w 141"/>
                <a:gd name="T23" fmla="*/ 13 h 162"/>
                <a:gd name="T24" fmla="*/ 105 w 141"/>
                <a:gd name="T25" fmla="*/ 17 h 162"/>
                <a:gd name="T26" fmla="*/ 76 w 141"/>
                <a:gd name="T27" fmla="*/ 40 h 162"/>
                <a:gd name="T28" fmla="*/ 66 w 141"/>
                <a:gd name="T29" fmla="*/ 57 h 162"/>
                <a:gd name="T30" fmla="*/ 66 w 141"/>
                <a:gd name="T31" fmla="*/ 52 h 162"/>
                <a:gd name="T32" fmla="*/ 69 w 141"/>
                <a:gd name="T33" fmla="*/ 50 h 162"/>
                <a:gd name="T34" fmla="*/ 61 w 141"/>
                <a:gd name="T35" fmla="*/ 41 h 162"/>
                <a:gd name="T36" fmla="*/ 52 w 141"/>
                <a:gd name="T37" fmla="*/ 48 h 162"/>
                <a:gd name="T38" fmla="*/ 52 w 141"/>
                <a:gd name="T39" fmla="*/ 49 h 162"/>
                <a:gd name="T40" fmla="*/ 47 w 141"/>
                <a:gd name="T41" fmla="*/ 49 h 162"/>
                <a:gd name="T42" fmla="*/ 54 w 141"/>
                <a:gd name="T43" fmla="*/ 43 h 162"/>
                <a:gd name="T44" fmla="*/ 46 w 141"/>
                <a:gd name="T45" fmla="*/ 34 h 162"/>
                <a:gd name="T46" fmla="*/ 37 w 141"/>
                <a:gd name="T47" fmla="*/ 42 h 162"/>
                <a:gd name="T48" fmla="*/ 43 w 141"/>
                <a:gd name="T49" fmla="*/ 49 h 162"/>
                <a:gd name="T50" fmla="*/ 40 w 141"/>
                <a:gd name="T51" fmla="*/ 49 h 162"/>
                <a:gd name="T52" fmla="*/ 34 w 141"/>
                <a:gd name="T53" fmla="*/ 49 h 162"/>
                <a:gd name="T54" fmla="*/ 34 w 141"/>
                <a:gd name="T55" fmla="*/ 47 h 162"/>
                <a:gd name="T56" fmla="*/ 22 w 141"/>
                <a:gd name="T57" fmla="*/ 47 h 162"/>
                <a:gd name="T58" fmla="*/ 22 w 141"/>
                <a:gd name="T59" fmla="*/ 59 h 162"/>
                <a:gd name="T60" fmla="*/ 34 w 141"/>
                <a:gd name="T61" fmla="*/ 59 h 162"/>
                <a:gd name="T62" fmla="*/ 34 w 141"/>
                <a:gd name="T63" fmla="*/ 60 h 162"/>
                <a:gd name="T64" fmla="*/ 11 w 141"/>
                <a:gd name="T65" fmla="*/ 60 h 162"/>
                <a:gd name="T66" fmla="*/ 12 w 141"/>
                <a:gd name="T67" fmla="*/ 72 h 162"/>
                <a:gd name="T68" fmla="*/ 0 w 141"/>
                <a:gd name="T69" fmla="*/ 72 h 162"/>
                <a:gd name="T70" fmla="*/ 3 w 141"/>
                <a:gd name="T71" fmla="*/ 75 h 162"/>
                <a:gd name="T72" fmla="*/ 13 w 141"/>
                <a:gd name="T73" fmla="*/ 84 h 162"/>
                <a:gd name="T74" fmla="*/ 19 w 141"/>
                <a:gd name="T75" fmla="*/ 162 h 162"/>
                <a:gd name="T76" fmla="*/ 120 w 141"/>
                <a:gd name="T77" fmla="*/ 162 h 162"/>
                <a:gd name="T78" fmla="*/ 125 w 141"/>
                <a:gd name="T79" fmla="*/ 86 h 162"/>
                <a:gd name="T80" fmla="*/ 138 w 141"/>
                <a:gd name="T81" fmla="*/ 75 h 162"/>
                <a:gd name="T82" fmla="*/ 141 w 141"/>
                <a:gd name="T83" fmla="*/ 72 h 162"/>
                <a:gd name="T84" fmla="*/ 127 w 141"/>
                <a:gd name="T85" fmla="*/ 72 h 162"/>
                <a:gd name="T86" fmla="*/ 8 w 141"/>
                <a:gd name="T87" fmla="*/ 75 h 162"/>
                <a:gd name="T88" fmla="*/ 12 w 141"/>
                <a:gd name="T89" fmla="*/ 75 h 162"/>
                <a:gd name="T90" fmla="*/ 12 w 141"/>
                <a:gd name="T91" fmla="*/ 79 h 162"/>
                <a:gd name="T92" fmla="*/ 8 w 141"/>
                <a:gd name="T93" fmla="*/ 75 h 162"/>
                <a:gd name="T94" fmla="*/ 102 w 141"/>
                <a:gd name="T95" fmla="*/ 25 h 162"/>
                <a:gd name="T96" fmla="*/ 102 w 141"/>
                <a:gd name="T97" fmla="*/ 26 h 162"/>
                <a:gd name="T98" fmla="*/ 72 w 141"/>
                <a:gd name="T99" fmla="*/ 60 h 162"/>
                <a:gd name="T100" fmla="*/ 71 w 141"/>
                <a:gd name="T101" fmla="*/ 60 h 162"/>
                <a:gd name="T102" fmla="*/ 102 w 141"/>
                <a:gd name="T103" fmla="*/ 25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62">
                  <a:moveTo>
                    <a:pt x="127" y="72"/>
                  </a:moveTo>
                  <a:cubicBezTo>
                    <a:pt x="127" y="75"/>
                    <a:pt x="127" y="75"/>
                    <a:pt x="127" y="75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1" y="77"/>
                    <a:pt x="129" y="79"/>
                    <a:pt x="125" y="82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8" y="23"/>
                    <a:pt x="119" y="22"/>
                    <a:pt x="120" y="22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8" y="9"/>
                    <a:pt x="127" y="5"/>
                    <a:pt x="123" y="2"/>
                  </a:cubicBezTo>
                  <a:cubicBezTo>
                    <a:pt x="119" y="0"/>
                    <a:pt x="112" y="0"/>
                    <a:pt x="110" y="4"/>
                  </a:cubicBezTo>
                  <a:cubicBezTo>
                    <a:pt x="106" y="13"/>
                    <a:pt x="106" y="13"/>
                    <a:pt x="106" y="13"/>
                  </a:cubicBezTo>
                  <a:cubicBezTo>
                    <a:pt x="105" y="14"/>
                    <a:pt x="105" y="15"/>
                    <a:pt x="105" y="17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6" y="78"/>
                    <a:pt x="9" y="81"/>
                    <a:pt x="13" y="84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25" y="86"/>
                    <a:pt x="125" y="86"/>
                    <a:pt x="125" y="86"/>
                  </a:cubicBezTo>
                  <a:cubicBezTo>
                    <a:pt x="133" y="80"/>
                    <a:pt x="138" y="75"/>
                    <a:pt x="138" y="75"/>
                  </a:cubicBezTo>
                  <a:cubicBezTo>
                    <a:pt x="141" y="72"/>
                    <a:pt x="141" y="72"/>
                    <a:pt x="141" y="72"/>
                  </a:cubicBezTo>
                  <a:lnTo>
                    <a:pt x="127" y="72"/>
                  </a:lnTo>
                  <a:close/>
                  <a:moveTo>
                    <a:pt x="8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1" y="78"/>
                    <a:pt x="9" y="77"/>
                    <a:pt x="8" y="75"/>
                  </a:cubicBezTo>
                  <a:close/>
                  <a:moveTo>
                    <a:pt x="102" y="25"/>
                  </a:moveTo>
                  <a:cubicBezTo>
                    <a:pt x="102" y="26"/>
                    <a:pt x="102" y="26"/>
                    <a:pt x="102" y="26"/>
                  </a:cubicBezTo>
                  <a:cubicBezTo>
                    <a:pt x="90" y="34"/>
                    <a:pt x="79" y="49"/>
                    <a:pt x="72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8" y="49"/>
                    <a:pt x="89" y="33"/>
                    <a:pt x="102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13" name="Group 2012"/>
          <p:cNvGrpSpPr/>
          <p:nvPr/>
        </p:nvGrpSpPr>
        <p:grpSpPr>
          <a:xfrm>
            <a:off x="7992889" y="1560364"/>
            <a:ext cx="213037" cy="400761"/>
            <a:chOff x="5610226" y="3103761"/>
            <a:chExt cx="160338" cy="301625"/>
          </a:xfrm>
          <a:solidFill>
            <a:schemeClr val="accent1"/>
          </a:solidFill>
        </p:grpSpPr>
        <p:sp>
          <p:nvSpPr>
            <p:cNvPr id="2014" name="Freeform 524"/>
            <p:cNvSpPr>
              <a:spLocks noEditPoints="1"/>
            </p:cNvSpPr>
            <p:nvPr/>
          </p:nvSpPr>
          <p:spPr bwMode="auto">
            <a:xfrm>
              <a:off x="5610226" y="3103761"/>
              <a:ext cx="160338" cy="301625"/>
            </a:xfrm>
            <a:custGeom>
              <a:avLst/>
              <a:gdLst>
                <a:gd name="T0" fmla="*/ 100 w 136"/>
                <a:gd name="T1" fmla="*/ 32 h 257"/>
                <a:gd name="T2" fmla="*/ 63 w 136"/>
                <a:gd name="T3" fmla="*/ 70 h 257"/>
                <a:gd name="T4" fmla="*/ 38 w 136"/>
                <a:gd name="T5" fmla="*/ 30 h 257"/>
                <a:gd name="T6" fmla="*/ 0 w 136"/>
                <a:gd name="T7" fmla="*/ 5 h 257"/>
                <a:gd name="T8" fmla="*/ 38 w 136"/>
                <a:gd name="T9" fmla="*/ 70 h 257"/>
                <a:gd name="T10" fmla="*/ 12 w 136"/>
                <a:gd name="T11" fmla="*/ 72 h 257"/>
                <a:gd name="T12" fmla="*/ 8 w 136"/>
                <a:gd name="T13" fmla="*/ 133 h 257"/>
                <a:gd name="T14" fmla="*/ 9 w 136"/>
                <a:gd name="T15" fmla="*/ 136 h 257"/>
                <a:gd name="T16" fmla="*/ 48 w 136"/>
                <a:gd name="T17" fmla="*/ 245 h 257"/>
                <a:gd name="T18" fmla="*/ 56 w 136"/>
                <a:gd name="T19" fmla="*/ 257 h 257"/>
                <a:gd name="T20" fmla="*/ 64 w 136"/>
                <a:gd name="T21" fmla="*/ 245 h 257"/>
                <a:gd name="T22" fmla="*/ 79 w 136"/>
                <a:gd name="T23" fmla="*/ 162 h 257"/>
                <a:gd name="T24" fmla="*/ 136 w 136"/>
                <a:gd name="T25" fmla="*/ 69 h 257"/>
                <a:gd name="T26" fmla="*/ 14 w 136"/>
                <a:gd name="T27" fmla="*/ 126 h 257"/>
                <a:gd name="T28" fmla="*/ 25 w 136"/>
                <a:gd name="T29" fmla="*/ 126 h 257"/>
                <a:gd name="T30" fmla="*/ 9 w 136"/>
                <a:gd name="T31" fmla="*/ 100 h 257"/>
                <a:gd name="T32" fmla="*/ 39 w 136"/>
                <a:gd name="T33" fmla="*/ 76 h 257"/>
                <a:gd name="T34" fmla="*/ 9 w 136"/>
                <a:gd name="T35" fmla="*/ 100 h 257"/>
                <a:gd name="T36" fmla="*/ 40 w 136"/>
                <a:gd name="T37" fmla="*/ 131 h 257"/>
                <a:gd name="T38" fmla="*/ 47 w 136"/>
                <a:gd name="T39" fmla="*/ 126 h 257"/>
                <a:gd name="T40" fmla="*/ 52 w 136"/>
                <a:gd name="T41" fmla="*/ 131 h 257"/>
                <a:gd name="T42" fmla="*/ 65 w 136"/>
                <a:gd name="T43" fmla="*/ 128 h 257"/>
                <a:gd name="T44" fmla="*/ 65 w 136"/>
                <a:gd name="T45" fmla="*/ 120 h 257"/>
                <a:gd name="T46" fmla="*/ 65 w 136"/>
                <a:gd name="T47" fmla="*/ 128 h 257"/>
                <a:gd name="T48" fmla="*/ 69 w 136"/>
                <a:gd name="T49" fmla="*/ 140 h 257"/>
                <a:gd name="T50" fmla="*/ 76 w 136"/>
                <a:gd name="T51" fmla="*/ 140 h 257"/>
                <a:gd name="T52" fmla="*/ 88 w 136"/>
                <a:gd name="T53" fmla="*/ 113 h 257"/>
                <a:gd name="T54" fmla="*/ 88 w 136"/>
                <a:gd name="T55" fmla="*/ 110 h 257"/>
                <a:gd name="T56" fmla="*/ 88 w 136"/>
                <a:gd name="T57" fmla="*/ 113 h 257"/>
                <a:gd name="T58" fmla="*/ 89 w 136"/>
                <a:gd name="T59" fmla="*/ 128 h 257"/>
                <a:gd name="T60" fmla="*/ 96 w 136"/>
                <a:gd name="T61" fmla="*/ 128 h 257"/>
                <a:gd name="T62" fmla="*/ 57 w 136"/>
                <a:gd name="T63" fmla="*/ 100 h 257"/>
                <a:gd name="T64" fmla="*/ 46 w 136"/>
                <a:gd name="T65" fmla="*/ 76 h 257"/>
                <a:gd name="T66" fmla="*/ 63 w 136"/>
                <a:gd name="T67" fmla="*/ 77 h 257"/>
                <a:gd name="T68" fmla="*/ 66 w 136"/>
                <a:gd name="T69" fmla="*/ 76 h 257"/>
                <a:gd name="T70" fmla="*/ 73 w 136"/>
                <a:gd name="T71" fmla="*/ 77 h 257"/>
                <a:gd name="T72" fmla="*/ 88 w 136"/>
                <a:gd name="T73" fmla="*/ 76 h 257"/>
                <a:gd name="T74" fmla="*/ 91 w 136"/>
                <a:gd name="T75" fmla="*/ 77 h 257"/>
                <a:gd name="T76" fmla="*/ 96 w 136"/>
                <a:gd name="T77" fmla="*/ 77 h 257"/>
                <a:gd name="T78" fmla="*/ 57 w 136"/>
                <a:gd name="T79" fmla="*/ 100 h 257"/>
                <a:gd name="T80" fmla="*/ 109 w 136"/>
                <a:gd name="T81" fmla="*/ 100 h 257"/>
                <a:gd name="T82" fmla="*/ 109 w 136"/>
                <a:gd name="T83" fmla="*/ 98 h 257"/>
                <a:gd name="T84" fmla="*/ 107 w 136"/>
                <a:gd name="T85" fmla="*/ 80 h 257"/>
                <a:gd name="T86" fmla="*/ 103 w 136"/>
                <a:gd name="T87" fmla="*/ 77 h 257"/>
                <a:gd name="T88" fmla="*/ 100 w 136"/>
                <a:gd name="T89" fmla="*/ 69 h 257"/>
                <a:gd name="T90" fmla="*/ 100 w 136"/>
                <a:gd name="T91" fmla="*/ 71 h 257"/>
                <a:gd name="T92" fmla="*/ 100 w 136"/>
                <a:gd name="T93" fmla="*/ 69 h 257"/>
                <a:gd name="T94" fmla="*/ 100 w 136"/>
                <a:gd name="T95" fmla="*/ 69 h 257"/>
                <a:gd name="T96" fmla="*/ 99 w 136"/>
                <a:gd name="T97" fmla="*/ 70 h 257"/>
                <a:gd name="T98" fmla="*/ 100 w 136"/>
                <a:gd name="T99" fmla="*/ 69 h 257"/>
                <a:gd name="T100" fmla="*/ 99 w 136"/>
                <a:gd name="T101" fmla="*/ 69 h 257"/>
                <a:gd name="T102" fmla="*/ 99 w 136"/>
                <a:gd name="T103" fmla="*/ 69 h 257"/>
                <a:gd name="T104" fmla="*/ 99 w 136"/>
                <a:gd name="T105" fmla="*/ 69 h 257"/>
                <a:gd name="T106" fmla="*/ 98 w 136"/>
                <a:gd name="T107" fmla="*/ 70 h 257"/>
                <a:gd name="T108" fmla="*/ 94 w 136"/>
                <a:gd name="T109" fmla="*/ 70 h 257"/>
                <a:gd name="T110" fmla="*/ 65 w 136"/>
                <a:gd name="T111" fmla="*/ 69 h 257"/>
                <a:gd name="T112" fmla="*/ 134 w 136"/>
                <a:gd name="T113" fmla="*/ 6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6" h="257">
                  <a:moveTo>
                    <a:pt x="136" y="69"/>
                  </a:moveTo>
                  <a:cubicBezTo>
                    <a:pt x="136" y="49"/>
                    <a:pt x="120" y="32"/>
                    <a:pt x="100" y="32"/>
                  </a:cubicBezTo>
                  <a:cubicBezTo>
                    <a:pt x="79" y="32"/>
                    <a:pt x="63" y="49"/>
                    <a:pt x="63" y="69"/>
                  </a:cubicBezTo>
                  <a:cubicBezTo>
                    <a:pt x="63" y="69"/>
                    <a:pt x="63" y="70"/>
                    <a:pt x="63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7" y="81"/>
                    <a:pt x="4" y="91"/>
                    <a:pt x="3" y="101"/>
                  </a:cubicBezTo>
                  <a:cubicBezTo>
                    <a:pt x="2" y="106"/>
                    <a:pt x="2" y="119"/>
                    <a:pt x="8" y="133"/>
                  </a:cubicBezTo>
                  <a:cubicBezTo>
                    <a:pt x="8" y="134"/>
                    <a:pt x="9" y="135"/>
                    <a:pt x="9" y="136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17" y="153"/>
                    <a:pt x="31" y="165"/>
                    <a:pt x="48" y="168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33" y="246"/>
                    <a:pt x="21" y="248"/>
                    <a:pt x="21" y="251"/>
                  </a:cubicBezTo>
                  <a:cubicBezTo>
                    <a:pt x="21" y="254"/>
                    <a:pt x="37" y="257"/>
                    <a:pt x="56" y="257"/>
                  </a:cubicBezTo>
                  <a:cubicBezTo>
                    <a:pt x="76" y="257"/>
                    <a:pt x="91" y="254"/>
                    <a:pt x="91" y="251"/>
                  </a:cubicBezTo>
                  <a:cubicBezTo>
                    <a:pt x="91" y="248"/>
                    <a:pt x="80" y="246"/>
                    <a:pt x="64" y="245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70" y="167"/>
                    <a:pt x="75" y="165"/>
                    <a:pt x="79" y="162"/>
                  </a:cubicBezTo>
                  <a:cubicBezTo>
                    <a:pt x="105" y="151"/>
                    <a:pt x="111" y="117"/>
                    <a:pt x="110" y="104"/>
                  </a:cubicBezTo>
                  <a:cubicBezTo>
                    <a:pt x="125" y="100"/>
                    <a:pt x="136" y="86"/>
                    <a:pt x="136" y="69"/>
                  </a:cubicBezTo>
                  <a:close/>
                  <a:moveTo>
                    <a:pt x="20" y="131"/>
                  </a:moveTo>
                  <a:cubicBezTo>
                    <a:pt x="17" y="131"/>
                    <a:pt x="14" y="129"/>
                    <a:pt x="14" y="126"/>
                  </a:cubicBezTo>
                  <a:cubicBezTo>
                    <a:pt x="14" y="123"/>
                    <a:pt x="17" y="120"/>
                    <a:pt x="20" y="120"/>
                  </a:cubicBezTo>
                  <a:cubicBezTo>
                    <a:pt x="23" y="120"/>
                    <a:pt x="25" y="123"/>
                    <a:pt x="25" y="126"/>
                  </a:cubicBezTo>
                  <a:cubicBezTo>
                    <a:pt x="25" y="129"/>
                    <a:pt x="23" y="131"/>
                    <a:pt x="20" y="131"/>
                  </a:cubicBezTo>
                  <a:close/>
                  <a:moveTo>
                    <a:pt x="9" y="100"/>
                  </a:moveTo>
                  <a:cubicBezTo>
                    <a:pt x="10" y="91"/>
                    <a:pt x="12" y="84"/>
                    <a:pt x="16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105"/>
                    <a:pt x="44" y="105"/>
                    <a:pt x="44" y="105"/>
                  </a:cubicBezTo>
                  <a:cubicBezTo>
                    <a:pt x="22" y="111"/>
                    <a:pt x="9" y="100"/>
                    <a:pt x="9" y="100"/>
                  </a:cubicBezTo>
                  <a:close/>
                  <a:moveTo>
                    <a:pt x="46" y="137"/>
                  </a:moveTo>
                  <a:cubicBezTo>
                    <a:pt x="43" y="137"/>
                    <a:pt x="40" y="134"/>
                    <a:pt x="40" y="131"/>
                  </a:cubicBezTo>
                  <a:cubicBezTo>
                    <a:pt x="40" y="128"/>
                    <a:pt x="43" y="125"/>
                    <a:pt x="46" y="125"/>
                  </a:cubicBezTo>
                  <a:cubicBezTo>
                    <a:pt x="47" y="125"/>
                    <a:pt x="47" y="125"/>
                    <a:pt x="47" y="126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52" y="134"/>
                    <a:pt x="49" y="137"/>
                    <a:pt x="46" y="137"/>
                  </a:cubicBezTo>
                  <a:close/>
                  <a:moveTo>
                    <a:pt x="65" y="128"/>
                  </a:moveTo>
                  <a:cubicBezTo>
                    <a:pt x="63" y="128"/>
                    <a:pt x="62" y="126"/>
                    <a:pt x="62" y="124"/>
                  </a:cubicBezTo>
                  <a:cubicBezTo>
                    <a:pt x="62" y="122"/>
                    <a:pt x="63" y="120"/>
                    <a:pt x="65" y="120"/>
                  </a:cubicBezTo>
                  <a:cubicBezTo>
                    <a:pt x="67" y="120"/>
                    <a:pt x="69" y="122"/>
                    <a:pt x="69" y="124"/>
                  </a:cubicBezTo>
                  <a:cubicBezTo>
                    <a:pt x="69" y="126"/>
                    <a:pt x="67" y="128"/>
                    <a:pt x="65" y="128"/>
                  </a:cubicBezTo>
                  <a:close/>
                  <a:moveTo>
                    <a:pt x="72" y="143"/>
                  </a:moveTo>
                  <a:cubicBezTo>
                    <a:pt x="71" y="143"/>
                    <a:pt x="69" y="142"/>
                    <a:pt x="69" y="140"/>
                  </a:cubicBezTo>
                  <a:cubicBezTo>
                    <a:pt x="69" y="138"/>
                    <a:pt x="71" y="137"/>
                    <a:pt x="72" y="137"/>
                  </a:cubicBezTo>
                  <a:cubicBezTo>
                    <a:pt x="74" y="137"/>
                    <a:pt x="76" y="138"/>
                    <a:pt x="76" y="140"/>
                  </a:cubicBezTo>
                  <a:cubicBezTo>
                    <a:pt x="76" y="142"/>
                    <a:pt x="74" y="143"/>
                    <a:pt x="72" y="143"/>
                  </a:cubicBezTo>
                  <a:close/>
                  <a:moveTo>
                    <a:pt x="88" y="113"/>
                  </a:moveTo>
                  <a:cubicBezTo>
                    <a:pt x="87" y="113"/>
                    <a:pt x="87" y="112"/>
                    <a:pt x="87" y="112"/>
                  </a:cubicBezTo>
                  <a:cubicBezTo>
                    <a:pt x="87" y="111"/>
                    <a:pt x="87" y="110"/>
                    <a:pt x="88" y="110"/>
                  </a:cubicBezTo>
                  <a:cubicBezTo>
                    <a:pt x="89" y="110"/>
                    <a:pt x="89" y="111"/>
                    <a:pt x="89" y="112"/>
                  </a:cubicBezTo>
                  <a:cubicBezTo>
                    <a:pt x="89" y="112"/>
                    <a:pt x="89" y="113"/>
                    <a:pt x="88" y="113"/>
                  </a:cubicBezTo>
                  <a:close/>
                  <a:moveTo>
                    <a:pt x="93" y="131"/>
                  </a:moveTo>
                  <a:cubicBezTo>
                    <a:pt x="91" y="131"/>
                    <a:pt x="89" y="129"/>
                    <a:pt x="89" y="128"/>
                  </a:cubicBezTo>
                  <a:cubicBezTo>
                    <a:pt x="89" y="126"/>
                    <a:pt x="91" y="124"/>
                    <a:pt x="93" y="124"/>
                  </a:cubicBezTo>
                  <a:cubicBezTo>
                    <a:pt x="95" y="124"/>
                    <a:pt x="96" y="126"/>
                    <a:pt x="96" y="128"/>
                  </a:cubicBezTo>
                  <a:cubicBezTo>
                    <a:pt x="96" y="129"/>
                    <a:pt x="95" y="131"/>
                    <a:pt x="93" y="131"/>
                  </a:cubicBezTo>
                  <a:close/>
                  <a:moveTo>
                    <a:pt x="57" y="100"/>
                  </a:moveTo>
                  <a:cubicBezTo>
                    <a:pt x="55" y="101"/>
                    <a:pt x="52" y="102"/>
                    <a:pt x="50" y="103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88" y="77"/>
                    <a:pt x="88" y="77"/>
                    <a:pt x="88" y="77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100" y="84"/>
                    <a:pt x="102" y="92"/>
                    <a:pt x="103" y="100"/>
                  </a:cubicBezTo>
                  <a:cubicBezTo>
                    <a:pt x="103" y="100"/>
                    <a:pt x="87" y="83"/>
                    <a:pt x="57" y="100"/>
                  </a:cubicBezTo>
                  <a:close/>
                  <a:moveTo>
                    <a:pt x="110" y="102"/>
                  </a:moveTo>
                  <a:cubicBezTo>
                    <a:pt x="109" y="101"/>
                    <a:pt x="109" y="100"/>
                    <a:pt x="109" y="100"/>
                  </a:cubicBezTo>
                  <a:cubicBezTo>
                    <a:pt x="109" y="100"/>
                    <a:pt x="109" y="100"/>
                    <a:pt x="109" y="100"/>
                  </a:cubicBezTo>
                  <a:cubicBezTo>
                    <a:pt x="109" y="99"/>
                    <a:pt x="109" y="99"/>
                    <a:pt x="109" y="98"/>
                  </a:cubicBezTo>
                  <a:cubicBezTo>
                    <a:pt x="115" y="95"/>
                    <a:pt x="115" y="95"/>
                    <a:pt x="115" y="95"/>
                  </a:cubicBezTo>
                  <a:cubicBezTo>
                    <a:pt x="115" y="95"/>
                    <a:pt x="111" y="88"/>
                    <a:pt x="107" y="80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6" y="84"/>
                    <a:pt x="104" y="80"/>
                    <a:pt x="103" y="77"/>
                  </a:cubicBezTo>
                  <a:cubicBezTo>
                    <a:pt x="105" y="77"/>
                    <a:pt x="105" y="77"/>
                    <a:pt x="105" y="77"/>
                  </a:cubicBezTo>
                  <a:cubicBezTo>
                    <a:pt x="103" y="74"/>
                    <a:pt x="101" y="71"/>
                    <a:pt x="100" y="69"/>
                  </a:cubicBezTo>
                  <a:cubicBezTo>
                    <a:pt x="100" y="70"/>
                    <a:pt x="100" y="70"/>
                    <a:pt x="100" y="71"/>
                  </a:cubicBezTo>
                  <a:cubicBezTo>
                    <a:pt x="100" y="71"/>
                    <a:pt x="100" y="71"/>
                    <a:pt x="100" y="71"/>
                  </a:cubicBezTo>
                  <a:cubicBezTo>
                    <a:pt x="100" y="70"/>
                    <a:pt x="100" y="70"/>
                    <a:pt x="100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99" y="70"/>
                    <a:pt x="99" y="70"/>
                    <a:pt x="99" y="70"/>
                  </a:cubicBezTo>
                  <a:cubicBezTo>
                    <a:pt x="99" y="70"/>
                    <a:pt x="99" y="70"/>
                    <a:pt x="99" y="70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9" y="69"/>
                    <a:pt x="99" y="69"/>
                    <a:pt x="99" y="69"/>
                  </a:cubicBezTo>
                  <a:cubicBezTo>
                    <a:pt x="98" y="70"/>
                    <a:pt x="98" y="70"/>
                    <a:pt x="98" y="70"/>
                  </a:cubicBezTo>
                  <a:cubicBezTo>
                    <a:pt x="98" y="70"/>
                    <a:pt x="98" y="70"/>
                    <a:pt x="98" y="70"/>
                  </a:cubicBezTo>
                  <a:cubicBezTo>
                    <a:pt x="99" y="70"/>
                    <a:pt x="99" y="69"/>
                    <a:pt x="100" y="69"/>
                  </a:cubicBezTo>
                  <a:cubicBezTo>
                    <a:pt x="98" y="69"/>
                    <a:pt x="96" y="70"/>
                    <a:pt x="94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5" y="70"/>
                    <a:pt x="65" y="69"/>
                    <a:pt x="65" y="69"/>
                  </a:cubicBezTo>
                  <a:cubicBezTo>
                    <a:pt x="65" y="50"/>
                    <a:pt x="81" y="35"/>
                    <a:pt x="100" y="35"/>
                  </a:cubicBezTo>
                  <a:cubicBezTo>
                    <a:pt x="118" y="35"/>
                    <a:pt x="134" y="50"/>
                    <a:pt x="134" y="69"/>
                  </a:cubicBezTo>
                  <a:cubicBezTo>
                    <a:pt x="134" y="84"/>
                    <a:pt x="124" y="97"/>
                    <a:pt x="110" y="10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15" name="Freeform 525"/>
            <p:cNvSpPr/>
            <p:nvPr/>
          </p:nvSpPr>
          <p:spPr bwMode="auto">
            <a:xfrm>
              <a:off x="5727701" y="3154561"/>
              <a:ext cx="25400" cy="30163"/>
            </a:xfrm>
            <a:custGeom>
              <a:avLst/>
              <a:gdLst>
                <a:gd name="T0" fmla="*/ 0 w 21"/>
                <a:gd name="T1" fmla="*/ 26 h 26"/>
                <a:gd name="T2" fmla="*/ 21 w 21"/>
                <a:gd name="T3" fmla="*/ 4 h 26"/>
                <a:gd name="T4" fmla="*/ 15 w 21"/>
                <a:gd name="T5" fmla="*/ 0 h 26"/>
                <a:gd name="T6" fmla="*/ 0 w 21"/>
                <a:gd name="T7" fmla="*/ 26 h 26"/>
                <a:gd name="T8" fmla="*/ 0 w 21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6">
                  <a:moveTo>
                    <a:pt x="0" y="26"/>
                  </a:moveTo>
                  <a:cubicBezTo>
                    <a:pt x="8" y="20"/>
                    <a:pt x="21" y="4"/>
                    <a:pt x="21" y="4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4" y="1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16" name="Rectangle 526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17" name="Freeform 527"/>
            <p:cNvSpPr/>
            <p:nvPr/>
          </p:nvSpPr>
          <p:spPr bwMode="auto">
            <a:xfrm>
              <a:off x="5695951" y="3159324"/>
              <a:ext cx="31750" cy="25400"/>
            </a:xfrm>
            <a:custGeom>
              <a:avLst/>
              <a:gdLst>
                <a:gd name="T0" fmla="*/ 26 w 27"/>
                <a:gd name="T1" fmla="*/ 21 h 21"/>
                <a:gd name="T2" fmla="*/ 5 w 27"/>
                <a:gd name="T3" fmla="*/ 0 h 21"/>
                <a:gd name="T4" fmla="*/ 0 w 27"/>
                <a:gd name="T5" fmla="*/ 6 h 21"/>
                <a:gd name="T6" fmla="*/ 26 w 27"/>
                <a:gd name="T7" fmla="*/ 21 h 21"/>
                <a:gd name="T8" fmla="*/ 27 w 27"/>
                <a:gd name="T9" fmla="*/ 21 h 21"/>
                <a:gd name="T10" fmla="*/ 26 w 27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1">
                  <a:moveTo>
                    <a:pt x="26" y="21"/>
                  </a:moveTo>
                  <a:cubicBezTo>
                    <a:pt x="20" y="13"/>
                    <a:pt x="5" y="0"/>
                    <a:pt x="5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7" y="17"/>
                    <a:pt x="26" y="21"/>
                  </a:cubicBezTo>
                  <a:cubicBezTo>
                    <a:pt x="27" y="21"/>
                    <a:pt x="27" y="21"/>
                    <a:pt x="27" y="21"/>
                  </a:cubicBezTo>
                  <a:lnTo>
                    <a:pt x="26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18" name="Freeform 528"/>
            <p:cNvSpPr/>
            <p:nvPr/>
          </p:nvSpPr>
          <p:spPr bwMode="auto">
            <a:xfrm>
              <a:off x="5726114" y="3184724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19" name="Freeform 529"/>
            <p:cNvSpPr/>
            <p:nvPr/>
          </p:nvSpPr>
          <p:spPr bwMode="auto">
            <a:xfrm>
              <a:off x="5727701" y="3167261"/>
              <a:ext cx="33338" cy="17463"/>
            </a:xfrm>
            <a:custGeom>
              <a:avLst/>
              <a:gdLst>
                <a:gd name="T0" fmla="*/ 26 w 29"/>
                <a:gd name="T1" fmla="*/ 0 h 15"/>
                <a:gd name="T2" fmla="*/ 0 w 29"/>
                <a:gd name="T3" fmla="*/ 15 h 15"/>
                <a:gd name="T4" fmla="*/ 29 w 29"/>
                <a:gd name="T5" fmla="*/ 6 h 15"/>
                <a:gd name="T6" fmla="*/ 26 w 29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5">
                  <a:moveTo>
                    <a:pt x="26" y="0"/>
                  </a:moveTo>
                  <a:cubicBezTo>
                    <a:pt x="26" y="0"/>
                    <a:pt x="8" y="9"/>
                    <a:pt x="0" y="15"/>
                  </a:cubicBezTo>
                  <a:cubicBezTo>
                    <a:pt x="10" y="14"/>
                    <a:pt x="29" y="6"/>
                    <a:pt x="29" y="6"/>
                  </a:cubicBez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20" name="Freeform 530"/>
            <p:cNvSpPr/>
            <p:nvPr/>
          </p:nvSpPr>
          <p:spPr bwMode="auto">
            <a:xfrm>
              <a:off x="5708651" y="3149799"/>
              <a:ext cx="19050" cy="34925"/>
            </a:xfrm>
            <a:custGeom>
              <a:avLst/>
              <a:gdLst>
                <a:gd name="T0" fmla="*/ 0 w 16"/>
                <a:gd name="T1" fmla="*/ 3 h 29"/>
                <a:gd name="T2" fmla="*/ 16 w 16"/>
                <a:gd name="T3" fmla="*/ 29 h 29"/>
                <a:gd name="T4" fmla="*/ 7 w 16"/>
                <a:gd name="T5" fmla="*/ 0 h 29"/>
                <a:gd name="T6" fmla="*/ 0 w 16"/>
                <a:gd name="T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9">
                  <a:moveTo>
                    <a:pt x="0" y="3"/>
                  </a:moveTo>
                  <a:cubicBezTo>
                    <a:pt x="0" y="3"/>
                    <a:pt x="9" y="21"/>
                    <a:pt x="16" y="29"/>
                  </a:cubicBezTo>
                  <a:cubicBezTo>
                    <a:pt x="14" y="19"/>
                    <a:pt x="7" y="0"/>
                    <a:pt x="7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21" name="Freeform 531"/>
            <p:cNvSpPr/>
            <p:nvPr/>
          </p:nvSpPr>
          <p:spPr bwMode="auto">
            <a:xfrm>
              <a:off x="5724526" y="3149799"/>
              <a:ext cx="11113" cy="34925"/>
            </a:xfrm>
            <a:custGeom>
              <a:avLst/>
              <a:gdLst>
                <a:gd name="T0" fmla="*/ 2 w 9"/>
                <a:gd name="T1" fmla="*/ 30 h 30"/>
                <a:gd name="T2" fmla="*/ 2 w 9"/>
                <a:gd name="T3" fmla="*/ 30 h 30"/>
                <a:gd name="T4" fmla="*/ 2 w 9"/>
                <a:gd name="T5" fmla="*/ 30 h 30"/>
                <a:gd name="T6" fmla="*/ 9 w 9"/>
                <a:gd name="T7" fmla="*/ 1 h 30"/>
                <a:gd name="T8" fmla="*/ 2 w 9"/>
                <a:gd name="T9" fmla="*/ 0 h 30"/>
                <a:gd name="T10" fmla="*/ 1 w 9"/>
                <a:gd name="T11" fmla="*/ 0 h 30"/>
                <a:gd name="T12" fmla="*/ 2 w 9"/>
                <a:gd name="T13" fmla="*/ 30 h 30"/>
                <a:gd name="T14" fmla="*/ 2 w 9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0">
                  <a:moveTo>
                    <a:pt x="2" y="30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5" y="21"/>
                    <a:pt x="9" y="1"/>
                    <a:pt x="9" y="1"/>
                  </a:cubicBezTo>
                  <a:cubicBezTo>
                    <a:pt x="9" y="1"/>
                    <a:pt x="4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2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22" name="Freeform 532"/>
            <p:cNvSpPr/>
            <p:nvPr/>
          </p:nvSpPr>
          <p:spPr bwMode="auto">
            <a:xfrm>
              <a:off x="5691189" y="3176786"/>
              <a:ext cx="36513" cy="9525"/>
            </a:xfrm>
            <a:custGeom>
              <a:avLst/>
              <a:gdLst>
                <a:gd name="T0" fmla="*/ 31 w 31"/>
                <a:gd name="T1" fmla="*/ 7 h 9"/>
                <a:gd name="T2" fmla="*/ 30 w 31"/>
                <a:gd name="T3" fmla="*/ 7 h 9"/>
                <a:gd name="T4" fmla="*/ 31 w 31"/>
                <a:gd name="T5" fmla="*/ 7 h 9"/>
                <a:gd name="T6" fmla="*/ 1 w 31"/>
                <a:gd name="T7" fmla="*/ 0 h 9"/>
                <a:gd name="T8" fmla="*/ 0 w 31"/>
                <a:gd name="T9" fmla="*/ 7 h 9"/>
                <a:gd name="T10" fmla="*/ 0 w 31"/>
                <a:gd name="T11" fmla="*/ 7 h 9"/>
                <a:gd name="T12" fmla="*/ 31 w 31"/>
                <a:gd name="T13" fmla="*/ 7 h 9"/>
                <a:gd name="T14" fmla="*/ 31 w 31"/>
                <a:gd name="T1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9">
                  <a:moveTo>
                    <a:pt x="31" y="7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21" y="3"/>
                    <a:pt x="1" y="0"/>
                    <a:pt x="1" y="0"/>
                  </a:cubicBezTo>
                  <a:cubicBezTo>
                    <a:pt x="1" y="0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1" y="9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23" name="Freeform 533"/>
            <p:cNvSpPr/>
            <p:nvPr/>
          </p:nvSpPr>
          <p:spPr bwMode="auto">
            <a:xfrm>
              <a:off x="5727701" y="3183136"/>
              <a:ext cx="34925" cy="9525"/>
            </a:xfrm>
            <a:custGeom>
              <a:avLst/>
              <a:gdLst>
                <a:gd name="T0" fmla="*/ 0 w 30"/>
                <a:gd name="T1" fmla="*/ 1 h 8"/>
                <a:gd name="T2" fmla="*/ 0 w 30"/>
                <a:gd name="T3" fmla="*/ 1 h 8"/>
                <a:gd name="T4" fmla="*/ 0 w 30"/>
                <a:gd name="T5" fmla="*/ 1 h 8"/>
                <a:gd name="T6" fmla="*/ 29 w 30"/>
                <a:gd name="T7" fmla="*/ 8 h 8"/>
                <a:gd name="T8" fmla="*/ 30 w 30"/>
                <a:gd name="T9" fmla="*/ 1 h 8"/>
                <a:gd name="T10" fmla="*/ 30 w 30"/>
                <a:gd name="T11" fmla="*/ 1 h 8"/>
                <a:gd name="T12" fmla="*/ 0 w 30"/>
                <a:gd name="T13" fmla="*/ 1 h 8"/>
                <a:gd name="T14" fmla="*/ 0 w 30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8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9" y="5"/>
                    <a:pt x="29" y="8"/>
                    <a:pt x="29" y="8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0" y="0"/>
                    <a:pt x="1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24" name="Freeform 534"/>
            <p:cNvSpPr/>
            <p:nvPr/>
          </p:nvSpPr>
          <p:spPr bwMode="auto">
            <a:xfrm>
              <a:off x="5727701" y="3184724"/>
              <a:ext cx="30163" cy="23813"/>
            </a:xfrm>
            <a:custGeom>
              <a:avLst/>
              <a:gdLst>
                <a:gd name="T0" fmla="*/ 0 w 26"/>
                <a:gd name="T1" fmla="*/ 0 h 21"/>
                <a:gd name="T2" fmla="*/ 0 w 26"/>
                <a:gd name="T3" fmla="*/ 0 h 21"/>
                <a:gd name="T4" fmla="*/ 22 w 26"/>
                <a:gd name="T5" fmla="*/ 21 h 21"/>
                <a:gd name="T6" fmla="*/ 26 w 26"/>
                <a:gd name="T7" fmla="*/ 15 h 21"/>
                <a:gd name="T8" fmla="*/ 0 w 26"/>
                <a:gd name="T9" fmla="*/ 0 h 21"/>
                <a:gd name="T10" fmla="*/ 0 w 26"/>
                <a:gd name="T11" fmla="*/ 0 h 21"/>
                <a:gd name="T12" fmla="*/ 0 w 26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8"/>
                    <a:pt x="22" y="21"/>
                    <a:pt x="22" y="21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9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25" name="Rectangle 535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26" name="Freeform 536"/>
            <p:cNvSpPr/>
            <p:nvPr/>
          </p:nvSpPr>
          <p:spPr bwMode="auto">
            <a:xfrm>
              <a:off x="5727701" y="3184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27" name="Rectangle 537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28" name="Rectangle 538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29" name="Rectangle 539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30" name="Rectangle 540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31" name="Freeform 541"/>
            <p:cNvSpPr/>
            <p:nvPr/>
          </p:nvSpPr>
          <p:spPr bwMode="auto">
            <a:xfrm>
              <a:off x="5727701" y="3184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32" name="Rectangle 542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33" name="Rectangle 543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34" name="Freeform 544"/>
            <p:cNvSpPr/>
            <p:nvPr/>
          </p:nvSpPr>
          <p:spPr bwMode="auto">
            <a:xfrm>
              <a:off x="5727701" y="3184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35" name="Rectangle 545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36" name="Rectangle 546"/>
            <p:cNvSpPr>
              <a:spLocks noChangeArrowheads="1"/>
            </p:cNvSpPr>
            <p:nvPr/>
          </p:nvSpPr>
          <p:spPr bwMode="auto">
            <a:xfrm>
              <a:off x="5726114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37" name="Freeform 547"/>
            <p:cNvSpPr/>
            <p:nvPr/>
          </p:nvSpPr>
          <p:spPr bwMode="auto">
            <a:xfrm>
              <a:off x="5727701" y="3184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38" name="Rectangle 548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39" name="Freeform 549"/>
            <p:cNvSpPr/>
            <p:nvPr/>
          </p:nvSpPr>
          <p:spPr bwMode="auto">
            <a:xfrm>
              <a:off x="5727701" y="3184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40" name="Rectangle 550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41" name="Freeform 551"/>
            <p:cNvSpPr/>
            <p:nvPr/>
          </p:nvSpPr>
          <p:spPr bwMode="auto">
            <a:xfrm>
              <a:off x="5727701" y="3184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42" name="Line 552"/>
            <p:cNvSpPr>
              <a:spLocks noChangeShapeType="1"/>
            </p:cNvSpPr>
            <p:nvPr/>
          </p:nvSpPr>
          <p:spPr bwMode="auto">
            <a:xfrm>
              <a:off x="5727701" y="3184724"/>
              <a:ext cx="0" cy="0"/>
            </a:xfrm>
            <a:prstGeom prst="lin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43" name="Line 553"/>
            <p:cNvSpPr>
              <a:spLocks noChangeShapeType="1"/>
            </p:cNvSpPr>
            <p:nvPr/>
          </p:nvSpPr>
          <p:spPr bwMode="auto">
            <a:xfrm>
              <a:off x="5727701" y="3184724"/>
              <a:ext cx="0" cy="0"/>
            </a:xfrm>
            <a:prstGeom prst="lin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44" name="Rectangle 554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45" name="Freeform 555"/>
            <p:cNvSpPr/>
            <p:nvPr/>
          </p:nvSpPr>
          <p:spPr bwMode="auto">
            <a:xfrm>
              <a:off x="5727701" y="3184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46" name="Freeform 556"/>
            <p:cNvSpPr/>
            <p:nvPr/>
          </p:nvSpPr>
          <p:spPr bwMode="auto">
            <a:xfrm>
              <a:off x="5727701" y="3184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47" name="Rectangle 557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48" name="Rectangle 558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49" name="Freeform 559"/>
            <p:cNvSpPr/>
            <p:nvPr/>
          </p:nvSpPr>
          <p:spPr bwMode="auto">
            <a:xfrm>
              <a:off x="5727701" y="3184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50" name="Rectangle 560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51" name="Rectangle 561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52" name="Freeform 562"/>
            <p:cNvSpPr/>
            <p:nvPr/>
          </p:nvSpPr>
          <p:spPr bwMode="auto">
            <a:xfrm>
              <a:off x="5727701" y="3184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53" name="Rectangle 563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54" name="Freeform 564"/>
            <p:cNvSpPr/>
            <p:nvPr/>
          </p:nvSpPr>
          <p:spPr bwMode="auto">
            <a:xfrm>
              <a:off x="5726114" y="3184724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55" name="Rectangle 565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56" name="Rectangle 566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57" name="Rectangle 567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58" name="Freeform 568"/>
            <p:cNvSpPr/>
            <p:nvPr/>
          </p:nvSpPr>
          <p:spPr bwMode="auto">
            <a:xfrm>
              <a:off x="5727701" y="3184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59" name="Rectangle 569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60" name="Rectangle 570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61" name="Rectangle 571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62" name="Freeform 572"/>
            <p:cNvSpPr/>
            <p:nvPr/>
          </p:nvSpPr>
          <p:spPr bwMode="auto">
            <a:xfrm>
              <a:off x="5727701" y="3184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63" name="Line 573"/>
            <p:cNvSpPr>
              <a:spLocks noChangeShapeType="1"/>
            </p:cNvSpPr>
            <p:nvPr/>
          </p:nvSpPr>
          <p:spPr bwMode="auto">
            <a:xfrm>
              <a:off x="5727701" y="3184724"/>
              <a:ext cx="0" cy="0"/>
            </a:xfrm>
            <a:prstGeom prst="lin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64" name="Line 574"/>
            <p:cNvSpPr>
              <a:spLocks noChangeShapeType="1"/>
            </p:cNvSpPr>
            <p:nvPr/>
          </p:nvSpPr>
          <p:spPr bwMode="auto">
            <a:xfrm>
              <a:off x="5727701" y="3184724"/>
              <a:ext cx="0" cy="0"/>
            </a:xfrm>
            <a:prstGeom prst="lin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65" name="Freeform 575"/>
            <p:cNvSpPr/>
            <p:nvPr/>
          </p:nvSpPr>
          <p:spPr bwMode="auto">
            <a:xfrm>
              <a:off x="5727701" y="3184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66" name="Rectangle 576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67" name="Line 577"/>
            <p:cNvSpPr>
              <a:spLocks noChangeShapeType="1"/>
            </p:cNvSpPr>
            <p:nvPr/>
          </p:nvSpPr>
          <p:spPr bwMode="auto">
            <a:xfrm>
              <a:off x="5727701" y="3184724"/>
              <a:ext cx="0" cy="0"/>
            </a:xfrm>
            <a:prstGeom prst="lin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68" name="Line 578"/>
            <p:cNvSpPr>
              <a:spLocks noChangeShapeType="1"/>
            </p:cNvSpPr>
            <p:nvPr/>
          </p:nvSpPr>
          <p:spPr bwMode="auto">
            <a:xfrm>
              <a:off x="5727701" y="3184724"/>
              <a:ext cx="0" cy="0"/>
            </a:xfrm>
            <a:prstGeom prst="lin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69" name="Freeform 579"/>
            <p:cNvSpPr/>
            <p:nvPr/>
          </p:nvSpPr>
          <p:spPr bwMode="auto">
            <a:xfrm>
              <a:off x="5727701" y="3184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70" name="Freeform 580"/>
            <p:cNvSpPr/>
            <p:nvPr/>
          </p:nvSpPr>
          <p:spPr bwMode="auto">
            <a:xfrm>
              <a:off x="5727701" y="3184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71" name="Freeform 581"/>
            <p:cNvSpPr/>
            <p:nvPr/>
          </p:nvSpPr>
          <p:spPr bwMode="auto">
            <a:xfrm>
              <a:off x="5727701" y="3184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72" name="Rectangle 582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73" name="Freeform 583"/>
            <p:cNvSpPr/>
            <p:nvPr/>
          </p:nvSpPr>
          <p:spPr bwMode="auto">
            <a:xfrm>
              <a:off x="5727701" y="3184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74" name="Freeform 584"/>
            <p:cNvSpPr/>
            <p:nvPr/>
          </p:nvSpPr>
          <p:spPr bwMode="auto">
            <a:xfrm>
              <a:off x="5727701" y="3184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75" name="Freeform 585"/>
            <p:cNvSpPr/>
            <p:nvPr/>
          </p:nvSpPr>
          <p:spPr bwMode="auto">
            <a:xfrm>
              <a:off x="5727701" y="3184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76" name="Rectangle 586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77" name="Rectangle 587"/>
            <p:cNvSpPr>
              <a:spLocks noChangeArrowheads="1"/>
            </p:cNvSpPr>
            <p:nvPr/>
          </p:nvSpPr>
          <p:spPr bwMode="auto">
            <a:xfrm>
              <a:off x="5727701" y="3184724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78" name="Freeform 588"/>
            <p:cNvSpPr/>
            <p:nvPr/>
          </p:nvSpPr>
          <p:spPr bwMode="auto">
            <a:xfrm>
              <a:off x="5734051" y="3194249"/>
              <a:ext cx="1588" cy="3175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" name="Title 1"/>
          <p:cNvSpPr txBox="1"/>
          <p:nvPr/>
        </p:nvSpPr>
        <p:spPr>
          <a:xfrm>
            <a:off x="795318" y="967905"/>
            <a:ext cx="3239150" cy="517237"/>
          </a:xfrm>
          <a:prstGeom prst="rect">
            <a:avLst/>
          </a:prstGeom>
        </p:spPr>
        <p:txBody>
          <a:bodyPr vert="horz" lIns="68580" tIns="34290" rIns="68580" bIns="34290" rtlCol="0" anchor="t">
            <a:normAutofit/>
          </a:bodyPr>
          <a:lstStyle>
            <a:lvl1pPr algn="ctr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500" b="1" kern="1200" cap="none" baseline="0">
                <a:solidFill>
                  <a:schemeClr val="tx2"/>
                </a:solidFill>
                <a:latin typeface="Roboto"/>
                <a:ea typeface="Roboto" pitchFamily="2" charset="0"/>
                <a:cs typeface="+mj-cs"/>
              </a:defRPr>
            </a:lvl1pPr>
          </a:lstStyle>
          <a:p>
            <a:pPr algn="l" defTabSz="685800">
              <a:defRPr/>
            </a:pPr>
            <a:r>
              <a:rPr lang="en-US" sz="2625" dirty="0">
                <a:solidFill>
                  <a:srgbClr val="445469"/>
                </a:solidFill>
              </a:rPr>
              <a:t>30 medical.</a:t>
            </a:r>
            <a:endParaRPr lang="en-AU" sz="2625" dirty="0">
              <a:solidFill>
                <a:srgbClr val="445469"/>
              </a:solidFill>
            </a:endParaRPr>
          </a:p>
        </p:txBody>
      </p:sp>
      <p:sp>
        <p:nvSpPr>
          <p:cNvPr id="299" name="Title 1"/>
          <p:cNvSpPr txBox="1"/>
          <p:nvPr/>
        </p:nvSpPr>
        <p:spPr>
          <a:xfrm>
            <a:off x="5114587" y="958903"/>
            <a:ext cx="3239150" cy="517237"/>
          </a:xfrm>
          <a:prstGeom prst="rect">
            <a:avLst/>
          </a:prstGeom>
        </p:spPr>
        <p:txBody>
          <a:bodyPr vert="horz" lIns="68580" tIns="34290" rIns="68580" bIns="34290" rtlCol="0" anchor="t">
            <a:normAutofit/>
          </a:bodyPr>
          <a:lstStyle>
            <a:lvl1pPr algn="ctr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500" b="1" kern="1200" cap="none" baseline="0">
                <a:solidFill>
                  <a:schemeClr val="tx2"/>
                </a:solidFill>
                <a:latin typeface="Roboto"/>
                <a:ea typeface="Roboto" pitchFamily="2" charset="0"/>
                <a:cs typeface="+mj-cs"/>
              </a:defRPr>
            </a:lvl1pPr>
          </a:lstStyle>
          <a:p>
            <a:pPr algn="l" defTabSz="685800">
              <a:defRPr/>
            </a:pPr>
            <a:r>
              <a:rPr lang="en-US" sz="2625" dirty="0">
                <a:solidFill>
                  <a:srgbClr val="445469"/>
                </a:solidFill>
              </a:rPr>
              <a:t>30 sport.</a:t>
            </a:r>
            <a:endParaRPr lang="en-AU" sz="2625" dirty="0">
              <a:solidFill>
                <a:srgbClr val="445469"/>
              </a:solidFill>
            </a:endParaRPr>
          </a:p>
        </p:txBody>
      </p:sp>
      <p:grpSp>
        <p:nvGrpSpPr>
          <p:cNvPr id="168" name="Group 167"/>
          <p:cNvGrpSpPr/>
          <p:nvPr/>
        </p:nvGrpSpPr>
        <p:grpSpPr>
          <a:xfrm>
            <a:off x="6309122" y="3751099"/>
            <a:ext cx="319088" cy="286941"/>
            <a:chOff x="5540375" y="2898775"/>
            <a:chExt cx="425450" cy="382588"/>
          </a:xfrm>
          <a:solidFill>
            <a:schemeClr val="accent1"/>
          </a:solidFill>
        </p:grpSpPr>
        <p:sp>
          <p:nvSpPr>
            <p:cNvPr id="14" name="Freeform 85"/>
            <p:cNvSpPr>
              <a:spLocks noEditPoints="1"/>
            </p:cNvSpPr>
            <p:nvPr/>
          </p:nvSpPr>
          <p:spPr bwMode="auto">
            <a:xfrm>
              <a:off x="5540375" y="2898775"/>
              <a:ext cx="425450" cy="204788"/>
            </a:xfrm>
            <a:custGeom>
              <a:avLst/>
              <a:gdLst>
                <a:gd name="T0" fmla="*/ 640 w 640"/>
                <a:gd name="T1" fmla="*/ 0 h 307"/>
                <a:gd name="T2" fmla="*/ 0 w 640"/>
                <a:gd name="T3" fmla="*/ 288 h 307"/>
                <a:gd name="T4" fmla="*/ 78 w 640"/>
                <a:gd name="T5" fmla="*/ 213 h 307"/>
                <a:gd name="T6" fmla="*/ 100 w 640"/>
                <a:gd name="T7" fmla="*/ 166 h 307"/>
                <a:gd name="T8" fmla="*/ 146 w 640"/>
                <a:gd name="T9" fmla="*/ 147 h 307"/>
                <a:gd name="T10" fmla="*/ 100 w 640"/>
                <a:gd name="T11" fmla="*/ 121 h 307"/>
                <a:gd name="T12" fmla="*/ 154 w 640"/>
                <a:gd name="T13" fmla="*/ 102 h 307"/>
                <a:gd name="T14" fmla="*/ 78 w 640"/>
                <a:gd name="T15" fmla="*/ 213 h 307"/>
                <a:gd name="T16" fmla="*/ 194 w 640"/>
                <a:gd name="T17" fmla="*/ 213 h 307"/>
                <a:gd name="T18" fmla="*/ 172 w 640"/>
                <a:gd name="T19" fmla="*/ 102 h 307"/>
                <a:gd name="T20" fmla="*/ 216 w 640"/>
                <a:gd name="T21" fmla="*/ 213 h 307"/>
                <a:gd name="T22" fmla="*/ 236 w 640"/>
                <a:gd name="T23" fmla="*/ 140 h 307"/>
                <a:gd name="T24" fmla="*/ 303 w 640"/>
                <a:gd name="T25" fmla="*/ 213 h 307"/>
                <a:gd name="T26" fmla="*/ 283 w 640"/>
                <a:gd name="T27" fmla="*/ 102 h 307"/>
                <a:gd name="T28" fmla="*/ 237 w 640"/>
                <a:gd name="T29" fmla="*/ 102 h 307"/>
                <a:gd name="T30" fmla="*/ 216 w 640"/>
                <a:gd name="T31" fmla="*/ 213 h 307"/>
                <a:gd name="T32" fmla="*/ 349 w 640"/>
                <a:gd name="T33" fmla="*/ 213 h 307"/>
                <a:gd name="T34" fmla="*/ 326 w 640"/>
                <a:gd name="T35" fmla="*/ 102 h 307"/>
                <a:gd name="T36" fmla="*/ 365 w 640"/>
                <a:gd name="T37" fmla="*/ 177 h 307"/>
                <a:gd name="T38" fmla="*/ 410 w 640"/>
                <a:gd name="T39" fmla="*/ 215 h 307"/>
                <a:gd name="T40" fmla="*/ 449 w 640"/>
                <a:gd name="T41" fmla="*/ 198 h 307"/>
                <a:gd name="T42" fmla="*/ 450 w 640"/>
                <a:gd name="T43" fmla="*/ 163 h 307"/>
                <a:gd name="T44" fmla="*/ 414 w 640"/>
                <a:gd name="T45" fmla="*/ 144 h 307"/>
                <a:gd name="T46" fmla="*/ 390 w 640"/>
                <a:gd name="T47" fmla="*/ 129 h 307"/>
                <a:gd name="T48" fmla="*/ 409 w 640"/>
                <a:gd name="T49" fmla="*/ 119 h 307"/>
                <a:gd name="T50" fmla="*/ 429 w 640"/>
                <a:gd name="T51" fmla="*/ 135 h 307"/>
                <a:gd name="T52" fmla="*/ 440 w 640"/>
                <a:gd name="T53" fmla="*/ 109 h 307"/>
                <a:gd name="T54" fmla="*/ 387 w 640"/>
                <a:gd name="T55" fmla="*/ 104 h 307"/>
                <a:gd name="T56" fmla="*/ 369 w 640"/>
                <a:gd name="T57" fmla="*/ 131 h 307"/>
                <a:gd name="T58" fmla="*/ 404 w 640"/>
                <a:gd name="T59" fmla="*/ 164 h 307"/>
                <a:gd name="T60" fmla="*/ 430 w 640"/>
                <a:gd name="T61" fmla="*/ 174 h 307"/>
                <a:gd name="T62" fmla="*/ 427 w 640"/>
                <a:gd name="T63" fmla="*/ 191 h 307"/>
                <a:gd name="T64" fmla="*/ 394 w 640"/>
                <a:gd name="T65" fmla="*/ 191 h 307"/>
                <a:gd name="T66" fmla="*/ 365 w 640"/>
                <a:gd name="T67" fmla="*/ 177 h 307"/>
                <a:gd name="T68" fmla="*/ 496 w 640"/>
                <a:gd name="T69" fmla="*/ 213 h 307"/>
                <a:gd name="T70" fmla="*/ 540 w 640"/>
                <a:gd name="T71" fmla="*/ 164 h 307"/>
                <a:gd name="T72" fmla="*/ 562 w 640"/>
                <a:gd name="T73" fmla="*/ 213 h 307"/>
                <a:gd name="T74" fmla="*/ 540 w 640"/>
                <a:gd name="T75" fmla="*/ 102 h 307"/>
                <a:gd name="T76" fmla="*/ 496 w 640"/>
                <a:gd name="T77" fmla="*/ 146 h 307"/>
                <a:gd name="T78" fmla="*/ 474 w 640"/>
                <a:gd name="T79" fmla="*/ 10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0" h="307">
                  <a:moveTo>
                    <a:pt x="0" y="0"/>
                  </a:moveTo>
                  <a:cubicBezTo>
                    <a:pt x="213" y="24"/>
                    <a:pt x="427" y="22"/>
                    <a:pt x="640" y="0"/>
                  </a:cubicBezTo>
                  <a:cubicBezTo>
                    <a:pt x="640" y="96"/>
                    <a:pt x="640" y="192"/>
                    <a:pt x="640" y="288"/>
                  </a:cubicBezTo>
                  <a:cubicBezTo>
                    <a:pt x="421" y="307"/>
                    <a:pt x="208" y="306"/>
                    <a:pt x="0" y="288"/>
                  </a:cubicBezTo>
                  <a:cubicBezTo>
                    <a:pt x="0" y="192"/>
                    <a:pt x="0" y="96"/>
                    <a:pt x="0" y="0"/>
                  </a:cubicBezTo>
                  <a:close/>
                  <a:moveTo>
                    <a:pt x="78" y="213"/>
                  </a:moveTo>
                  <a:cubicBezTo>
                    <a:pt x="100" y="213"/>
                    <a:pt x="100" y="213"/>
                    <a:pt x="100" y="213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146" y="166"/>
                    <a:pt x="146" y="166"/>
                    <a:pt x="146" y="166"/>
                  </a:cubicBezTo>
                  <a:cubicBezTo>
                    <a:pt x="146" y="147"/>
                    <a:pt x="146" y="147"/>
                    <a:pt x="146" y="147"/>
                  </a:cubicBezTo>
                  <a:cubicBezTo>
                    <a:pt x="100" y="147"/>
                    <a:pt x="100" y="147"/>
                    <a:pt x="100" y="147"/>
                  </a:cubicBezTo>
                  <a:cubicBezTo>
                    <a:pt x="100" y="121"/>
                    <a:pt x="100" y="121"/>
                    <a:pt x="100" y="121"/>
                  </a:cubicBezTo>
                  <a:cubicBezTo>
                    <a:pt x="154" y="121"/>
                    <a:pt x="154" y="121"/>
                    <a:pt x="154" y="121"/>
                  </a:cubicBezTo>
                  <a:cubicBezTo>
                    <a:pt x="154" y="102"/>
                    <a:pt x="154" y="102"/>
                    <a:pt x="154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213"/>
                    <a:pt x="78" y="213"/>
                    <a:pt x="78" y="213"/>
                  </a:cubicBezTo>
                  <a:close/>
                  <a:moveTo>
                    <a:pt x="172" y="213"/>
                  </a:moveTo>
                  <a:cubicBezTo>
                    <a:pt x="194" y="213"/>
                    <a:pt x="194" y="213"/>
                    <a:pt x="194" y="213"/>
                  </a:cubicBezTo>
                  <a:cubicBezTo>
                    <a:pt x="194" y="102"/>
                    <a:pt x="194" y="102"/>
                    <a:pt x="194" y="102"/>
                  </a:cubicBezTo>
                  <a:cubicBezTo>
                    <a:pt x="172" y="102"/>
                    <a:pt x="172" y="102"/>
                    <a:pt x="172" y="102"/>
                  </a:cubicBezTo>
                  <a:cubicBezTo>
                    <a:pt x="172" y="213"/>
                    <a:pt x="172" y="213"/>
                    <a:pt x="172" y="213"/>
                  </a:cubicBezTo>
                  <a:close/>
                  <a:moveTo>
                    <a:pt x="216" y="213"/>
                  </a:moveTo>
                  <a:cubicBezTo>
                    <a:pt x="236" y="213"/>
                    <a:pt x="236" y="213"/>
                    <a:pt x="236" y="213"/>
                  </a:cubicBezTo>
                  <a:cubicBezTo>
                    <a:pt x="236" y="140"/>
                    <a:pt x="236" y="140"/>
                    <a:pt x="236" y="140"/>
                  </a:cubicBezTo>
                  <a:cubicBezTo>
                    <a:pt x="281" y="213"/>
                    <a:pt x="281" y="213"/>
                    <a:pt x="281" y="213"/>
                  </a:cubicBezTo>
                  <a:cubicBezTo>
                    <a:pt x="303" y="213"/>
                    <a:pt x="303" y="213"/>
                    <a:pt x="303" y="213"/>
                  </a:cubicBezTo>
                  <a:cubicBezTo>
                    <a:pt x="303" y="102"/>
                    <a:pt x="303" y="102"/>
                    <a:pt x="303" y="102"/>
                  </a:cubicBezTo>
                  <a:cubicBezTo>
                    <a:pt x="283" y="102"/>
                    <a:pt x="283" y="102"/>
                    <a:pt x="283" y="102"/>
                  </a:cubicBezTo>
                  <a:cubicBezTo>
                    <a:pt x="283" y="176"/>
                    <a:pt x="283" y="176"/>
                    <a:pt x="283" y="176"/>
                  </a:cubicBezTo>
                  <a:cubicBezTo>
                    <a:pt x="237" y="102"/>
                    <a:pt x="237" y="102"/>
                    <a:pt x="237" y="102"/>
                  </a:cubicBezTo>
                  <a:cubicBezTo>
                    <a:pt x="216" y="102"/>
                    <a:pt x="216" y="102"/>
                    <a:pt x="216" y="102"/>
                  </a:cubicBezTo>
                  <a:cubicBezTo>
                    <a:pt x="216" y="213"/>
                    <a:pt x="216" y="213"/>
                    <a:pt x="216" y="213"/>
                  </a:cubicBezTo>
                  <a:close/>
                  <a:moveTo>
                    <a:pt x="326" y="213"/>
                  </a:moveTo>
                  <a:cubicBezTo>
                    <a:pt x="349" y="213"/>
                    <a:pt x="349" y="213"/>
                    <a:pt x="349" y="213"/>
                  </a:cubicBezTo>
                  <a:cubicBezTo>
                    <a:pt x="349" y="102"/>
                    <a:pt x="349" y="102"/>
                    <a:pt x="349" y="102"/>
                  </a:cubicBezTo>
                  <a:cubicBezTo>
                    <a:pt x="326" y="102"/>
                    <a:pt x="326" y="102"/>
                    <a:pt x="326" y="102"/>
                  </a:cubicBezTo>
                  <a:cubicBezTo>
                    <a:pt x="326" y="213"/>
                    <a:pt x="326" y="213"/>
                    <a:pt x="326" y="213"/>
                  </a:cubicBezTo>
                  <a:close/>
                  <a:moveTo>
                    <a:pt x="365" y="177"/>
                  </a:moveTo>
                  <a:cubicBezTo>
                    <a:pt x="366" y="189"/>
                    <a:pt x="370" y="199"/>
                    <a:pt x="378" y="205"/>
                  </a:cubicBezTo>
                  <a:cubicBezTo>
                    <a:pt x="385" y="212"/>
                    <a:pt x="396" y="215"/>
                    <a:pt x="410" y="215"/>
                  </a:cubicBezTo>
                  <a:cubicBezTo>
                    <a:pt x="420" y="215"/>
                    <a:pt x="428" y="213"/>
                    <a:pt x="434" y="211"/>
                  </a:cubicBezTo>
                  <a:cubicBezTo>
                    <a:pt x="441" y="208"/>
                    <a:pt x="446" y="204"/>
                    <a:pt x="449" y="198"/>
                  </a:cubicBezTo>
                  <a:cubicBezTo>
                    <a:pt x="453" y="193"/>
                    <a:pt x="455" y="187"/>
                    <a:pt x="455" y="181"/>
                  </a:cubicBezTo>
                  <a:cubicBezTo>
                    <a:pt x="455" y="174"/>
                    <a:pt x="453" y="168"/>
                    <a:pt x="450" y="163"/>
                  </a:cubicBezTo>
                  <a:cubicBezTo>
                    <a:pt x="447" y="158"/>
                    <a:pt x="443" y="154"/>
                    <a:pt x="438" y="152"/>
                  </a:cubicBezTo>
                  <a:cubicBezTo>
                    <a:pt x="433" y="149"/>
                    <a:pt x="425" y="146"/>
                    <a:pt x="414" y="144"/>
                  </a:cubicBezTo>
                  <a:cubicBezTo>
                    <a:pt x="403" y="141"/>
                    <a:pt x="396" y="139"/>
                    <a:pt x="393" y="136"/>
                  </a:cubicBezTo>
                  <a:cubicBezTo>
                    <a:pt x="391" y="134"/>
                    <a:pt x="390" y="132"/>
                    <a:pt x="390" y="129"/>
                  </a:cubicBezTo>
                  <a:cubicBezTo>
                    <a:pt x="390" y="127"/>
                    <a:pt x="391" y="124"/>
                    <a:pt x="393" y="123"/>
                  </a:cubicBezTo>
                  <a:cubicBezTo>
                    <a:pt x="397" y="120"/>
                    <a:pt x="402" y="119"/>
                    <a:pt x="409" y="119"/>
                  </a:cubicBezTo>
                  <a:cubicBezTo>
                    <a:pt x="415" y="119"/>
                    <a:pt x="420" y="120"/>
                    <a:pt x="423" y="122"/>
                  </a:cubicBezTo>
                  <a:cubicBezTo>
                    <a:pt x="426" y="125"/>
                    <a:pt x="428" y="129"/>
                    <a:pt x="429" y="135"/>
                  </a:cubicBezTo>
                  <a:cubicBezTo>
                    <a:pt x="452" y="134"/>
                    <a:pt x="452" y="134"/>
                    <a:pt x="452" y="134"/>
                  </a:cubicBezTo>
                  <a:cubicBezTo>
                    <a:pt x="451" y="123"/>
                    <a:pt x="447" y="115"/>
                    <a:pt x="440" y="109"/>
                  </a:cubicBezTo>
                  <a:cubicBezTo>
                    <a:pt x="433" y="103"/>
                    <a:pt x="423" y="100"/>
                    <a:pt x="409" y="100"/>
                  </a:cubicBezTo>
                  <a:cubicBezTo>
                    <a:pt x="400" y="100"/>
                    <a:pt x="393" y="101"/>
                    <a:pt x="387" y="104"/>
                  </a:cubicBezTo>
                  <a:cubicBezTo>
                    <a:pt x="381" y="106"/>
                    <a:pt x="377" y="110"/>
                    <a:pt x="373" y="115"/>
                  </a:cubicBezTo>
                  <a:cubicBezTo>
                    <a:pt x="370" y="120"/>
                    <a:pt x="369" y="125"/>
                    <a:pt x="369" y="131"/>
                  </a:cubicBezTo>
                  <a:cubicBezTo>
                    <a:pt x="369" y="140"/>
                    <a:pt x="372" y="147"/>
                    <a:pt x="379" y="153"/>
                  </a:cubicBezTo>
                  <a:cubicBezTo>
                    <a:pt x="384" y="158"/>
                    <a:pt x="392" y="161"/>
                    <a:pt x="404" y="164"/>
                  </a:cubicBezTo>
                  <a:cubicBezTo>
                    <a:pt x="413" y="167"/>
                    <a:pt x="419" y="168"/>
                    <a:pt x="422" y="169"/>
                  </a:cubicBezTo>
                  <a:cubicBezTo>
                    <a:pt x="426" y="170"/>
                    <a:pt x="428" y="172"/>
                    <a:pt x="430" y="174"/>
                  </a:cubicBezTo>
                  <a:cubicBezTo>
                    <a:pt x="432" y="176"/>
                    <a:pt x="432" y="178"/>
                    <a:pt x="432" y="181"/>
                  </a:cubicBezTo>
                  <a:cubicBezTo>
                    <a:pt x="432" y="185"/>
                    <a:pt x="430" y="188"/>
                    <a:pt x="427" y="191"/>
                  </a:cubicBezTo>
                  <a:cubicBezTo>
                    <a:pt x="423" y="194"/>
                    <a:pt x="418" y="196"/>
                    <a:pt x="411" y="196"/>
                  </a:cubicBezTo>
                  <a:cubicBezTo>
                    <a:pt x="404" y="196"/>
                    <a:pt x="398" y="194"/>
                    <a:pt x="394" y="191"/>
                  </a:cubicBezTo>
                  <a:cubicBezTo>
                    <a:pt x="390" y="187"/>
                    <a:pt x="388" y="182"/>
                    <a:pt x="386" y="175"/>
                  </a:cubicBezTo>
                  <a:cubicBezTo>
                    <a:pt x="365" y="177"/>
                    <a:pt x="365" y="177"/>
                    <a:pt x="365" y="177"/>
                  </a:cubicBezTo>
                  <a:close/>
                  <a:moveTo>
                    <a:pt x="474" y="213"/>
                  </a:moveTo>
                  <a:cubicBezTo>
                    <a:pt x="496" y="213"/>
                    <a:pt x="496" y="213"/>
                    <a:pt x="496" y="213"/>
                  </a:cubicBezTo>
                  <a:cubicBezTo>
                    <a:pt x="496" y="164"/>
                    <a:pt x="496" y="164"/>
                    <a:pt x="496" y="164"/>
                  </a:cubicBezTo>
                  <a:cubicBezTo>
                    <a:pt x="540" y="164"/>
                    <a:pt x="540" y="164"/>
                    <a:pt x="540" y="164"/>
                  </a:cubicBezTo>
                  <a:cubicBezTo>
                    <a:pt x="540" y="213"/>
                    <a:pt x="540" y="213"/>
                    <a:pt x="540" y="213"/>
                  </a:cubicBezTo>
                  <a:cubicBezTo>
                    <a:pt x="562" y="213"/>
                    <a:pt x="562" y="213"/>
                    <a:pt x="562" y="213"/>
                  </a:cubicBezTo>
                  <a:cubicBezTo>
                    <a:pt x="562" y="102"/>
                    <a:pt x="562" y="102"/>
                    <a:pt x="562" y="102"/>
                  </a:cubicBezTo>
                  <a:cubicBezTo>
                    <a:pt x="540" y="102"/>
                    <a:pt x="540" y="102"/>
                    <a:pt x="540" y="102"/>
                  </a:cubicBezTo>
                  <a:cubicBezTo>
                    <a:pt x="540" y="146"/>
                    <a:pt x="540" y="146"/>
                    <a:pt x="540" y="146"/>
                  </a:cubicBezTo>
                  <a:cubicBezTo>
                    <a:pt x="496" y="146"/>
                    <a:pt x="496" y="146"/>
                    <a:pt x="496" y="146"/>
                  </a:cubicBezTo>
                  <a:cubicBezTo>
                    <a:pt x="496" y="102"/>
                    <a:pt x="496" y="102"/>
                    <a:pt x="496" y="102"/>
                  </a:cubicBezTo>
                  <a:cubicBezTo>
                    <a:pt x="474" y="102"/>
                    <a:pt x="474" y="102"/>
                    <a:pt x="474" y="102"/>
                  </a:cubicBezTo>
                  <a:lnTo>
                    <a:pt x="474" y="2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" name="Rectangle 86"/>
            <p:cNvSpPr>
              <a:spLocks noChangeArrowheads="1"/>
            </p:cNvSpPr>
            <p:nvPr/>
          </p:nvSpPr>
          <p:spPr bwMode="auto">
            <a:xfrm>
              <a:off x="5551488" y="3106738"/>
              <a:ext cx="25400" cy="174625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" name="Rectangle 87"/>
            <p:cNvSpPr>
              <a:spLocks noChangeArrowheads="1"/>
            </p:cNvSpPr>
            <p:nvPr/>
          </p:nvSpPr>
          <p:spPr bwMode="auto">
            <a:xfrm>
              <a:off x="5930900" y="3106738"/>
              <a:ext cx="23813" cy="174625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62" name="Group 161"/>
          <p:cNvGrpSpPr/>
          <p:nvPr/>
        </p:nvGrpSpPr>
        <p:grpSpPr>
          <a:xfrm>
            <a:off x="6773466" y="2166938"/>
            <a:ext cx="352425" cy="334566"/>
            <a:chOff x="9031288" y="2889250"/>
            <a:chExt cx="469900" cy="446088"/>
          </a:xfrm>
          <a:solidFill>
            <a:schemeClr val="accent1"/>
          </a:solidFill>
        </p:grpSpPr>
        <p:sp>
          <p:nvSpPr>
            <p:cNvPr id="17" name="Freeform 88"/>
            <p:cNvSpPr>
              <a:spLocks noEditPoints="1"/>
            </p:cNvSpPr>
            <p:nvPr/>
          </p:nvSpPr>
          <p:spPr bwMode="auto">
            <a:xfrm>
              <a:off x="9183688" y="2889250"/>
              <a:ext cx="163513" cy="146050"/>
            </a:xfrm>
            <a:custGeom>
              <a:avLst/>
              <a:gdLst>
                <a:gd name="T0" fmla="*/ 88 w 245"/>
                <a:gd name="T1" fmla="*/ 6 h 219"/>
                <a:gd name="T2" fmla="*/ 123 w 245"/>
                <a:gd name="T3" fmla="*/ 0 h 219"/>
                <a:gd name="T4" fmla="*/ 226 w 245"/>
                <a:gd name="T5" fmla="*/ 75 h 219"/>
                <a:gd name="T6" fmla="*/ 157 w 245"/>
                <a:gd name="T7" fmla="*/ 214 h 219"/>
                <a:gd name="T8" fmla="*/ 123 w 245"/>
                <a:gd name="T9" fmla="*/ 219 h 219"/>
                <a:gd name="T10" fmla="*/ 19 w 245"/>
                <a:gd name="T11" fmla="*/ 144 h 219"/>
                <a:gd name="T12" fmla="*/ 88 w 245"/>
                <a:gd name="T13" fmla="*/ 6 h 219"/>
                <a:gd name="T14" fmla="*/ 203 w 245"/>
                <a:gd name="T15" fmla="*/ 83 h 219"/>
                <a:gd name="T16" fmla="*/ 191 w 245"/>
                <a:gd name="T17" fmla="*/ 59 h 219"/>
                <a:gd name="T18" fmla="*/ 175 w 245"/>
                <a:gd name="T19" fmla="*/ 99 h 219"/>
                <a:gd name="T20" fmla="*/ 196 w 245"/>
                <a:gd name="T21" fmla="*/ 153 h 219"/>
                <a:gd name="T22" fmla="*/ 203 w 245"/>
                <a:gd name="T23" fmla="*/ 83 h 219"/>
                <a:gd name="T24" fmla="*/ 149 w 245"/>
                <a:gd name="T25" fmla="*/ 190 h 219"/>
                <a:gd name="T26" fmla="*/ 183 w 245"/>
                <a:gd name="T27" fmla="*/ 169 h 219"/>
                <a:gd name="T28" fmla="*/ 154 w 245"/>
                <a:gd name="T29" fmla="*/ 99 h 219"/>
                <a:gd name="T30" fmla="*/ 176 w 245"/>
                <a:gd name="T31" fmla="*/ 44 h 219"/>
                <a:gd name="T32" fmla="*/ 123 w 245"/>
                <a:gd name="T33" fmla="*/ 25 h 219"/>
                <a:gd name="T34" fmla="*/ 96 w 245"/>
                <a:gd name="T35" fmla="*/ 29 h 219"/>
                <a:gd name="T36" fmla="*/ 84 w 245"/>
                <a:gd name="T37" fmla="*/ 35 h 219"/>
                <a:gd name="T38" fmla="*/ 129 w 245"/>
                <a:gd name="T39" fmla="*/ 114 h 219"/>
                <a:gd name="T40" fmla="*/ 88 w 245"/>
                <a:gd name="T41" fmla="*/ 187 h 219"/>
                <a:gd name="T42" fmla="*/ 123 w 245"/>
                <a:gd name="T43" fmla="*/ 195 h 219"/>
                <a:gd name="T44" fmla="*/ 149 w 245"/>
                <a:gd name="T45" fmla="*/ 190 h 219"/>
                <a:gd name="T46" fmla="*/ 42 w 245"/>
                <a:gd name="T47" fmla="*/ 137 h 219"/>
                <a:gd name="T48" fmla="*/ 68 w 245"/>
                <a:gd name="T49" fmla="*/ 174 h 219"/>
                <a:gd name="T50" fmla="*/ 108 w 245"/>
                <a:gd name="T51" fmla="*/ 114 h 219"/>
                <a:gd name="T52" fmla="*/ 65 w 245"/>
                <a:gd name="T53" fmla="*/ 48 h 219"/>
                <a:gd name="T54" fmla="*/ 42 w 245"/>
                <a:gd name="T55" fmla="*/ 13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45" h="219">
                  <a:moveTo>
                    <a:pt x="88" y="6"/>
                  </a:moveTo>
                  <a:cubicBezTo>
                    <a:pt x="99" y="2"/>
                    <a:pt x="111" y="0"/>
                    <a:pt x="123" y="0"/>
                  </a:cubicBezTo>
                  <a:cubicBezTo>
                    <a:pt x="170" y="0"/>
                    <a:pt x="211" y="31"/>
                    <a:pt x="226" y="75"/>
                  </a:cubicBezTo>
                  <a:cubicBezTo>
                    <a:pt x="245" y="132"/>
                    <a:pt x="214" y="195"/>
                    <a:pt x="157" y="214"/>
                  </a:cubicBezTo>
                  <a:cubicBezTo>
                    <a:pt x="146" y="217"/>
                    <a:pt x="134" y="219"/>
                    <a:pt x="123" y="219"/>
                  </a:cubicBezTo>
                  <a:cubicBezTo>
                    <a:pt x="75" y="219"/>
                    <a:pt x="34" y="189"/>
                    <a:pt x="19" y="144"/>
                  </a:cubicBezTo>
                  <a:cubicBezTo>
                    <a:pt x="0" y="87"/>
                    <a:pt x="31" y="25"/>
                    <a:pt x="88" y="6"/>
                  </a:cubicBezTo>
                  <a:close/>
                  <a:moveTo>
                    <a:pt x="203" y="83"/>
                  </a:moveTo>
                  <a:cubicBezTo>
                    <a:pt x="200" y="74"/>
                    <a:pt x="196" y="66"/>
                    <a:pt x="191" y="59"/>
                  </a:cubicBezTo>
                  <a:cubicBezTo>
                    <a:pt x="181" y="70"/>
                    <a:pt x="175" y="84"/>
                    <a:pt x="175" y="99"/>
                  </a:cubicBezTo>
                  <a:cubicBezTo>
                    <a:pt x="174" y="118"/>
                    <a:pt x="182" y="137"/>
                    <a:pt x="196" y="153"/>
                  </a:cubicBezTo>
                  <a:cubicBezTo>
                    <a:pt x="208" y="132"/>
                    <a:pt x="211" y="107"/>
                    <a:pt x="203" y="83"/>
                  </a:cubicBezTo>
                  <a:close/>
                  <a:moveTo>
                    <a:pt x="149" y="190"/>
                  </a:moveTo>
                  <a:cubicBezTo>
                    <a:pt x="162" y="186"/>
                    <a:pt x="174" y="179"/>
                    <a:pt x="183" y="169"/>
                  </a:cubicBezTo>
                  <a:cubicBezTo>
                    <a:pt x="164" y="149"/>
                    <a:pt x="154" y="124"/>
                    <a:pt x="154" y="99"/>
                  </a:cubicBezTo>
                  <a:cubicBezTo>
                    <a:pt x="155" y="78"/>
                    <a:pt x="162" y="59"/>
                    <a:pt x="176" y="44"/>
                  </a:cubicBezTo>
                  <a:cubicBezTo>
                    <a:pt x="161" y="32"/>
                    <a:pt x="143" y="25"/>
                    <a:pt x="123" y="25"/>
                  </a:cubicBezTo>
                  <a:cubicBezTo>
                    <a:pt x="113" y="25"/>
                    <a:pt x="104" y="26"/>
                    <a:pt x="96" y="29"/>
                  </a:cubicBezTo>
                  <a:cubicBezTo>
                    <a:pt x="91" y="31"/>
                    <a:pt x="88" y="33"/>
                    <a:pt x="84" y="35"/>
                  </a:cubicBezTo>
                  <a:cubicBezTo>
                    <a:pt x="112" y="52"/>
                    <a:pt x="129" y="82"/>
                    <a:pt x="129" y="114"/>
                  </a:cubicBezTo>
                  <a:cubicBezTo>
                    <a:pt x="128" y="144"/>
                    <a:pt x="113" y="171"/>
                    <a:pt x="88" y="187"/>
                  </a:cubicBezTo>
                  <a:cubicBezTo>
                    <a:pt x="98" y="192"/>
                    <a:pt x="110" y="195"/>
                    <a:pt x="123" y="195"/>
                  </a:cubicBezTo>
                  <a:cubicBezTo>
                    <a:pt x="132" y="195"/>
                    <a:pt x="141" y="193"/>
                    <a:pt x="149" y="190"/>
                  </a:cubicBezTo>
                  <a:close/>
                  <a:moveTo>
                    <a:pt x="42" y="137"/>
                  </a:moveTo>
                  <a:cubicBezTo>
                    <a:pt x="47" y="152"/>
                    <a:pt x="56" y="165"/>
                    <a:pt x="68" y="174"/>
                  </a:cubicBezTo>
                  <a:cubicBezTo>
                    <a:pt x="92" y="163"/>
                    <a:pt x="107" y="140"/>
                    <a:pt x="108" y="114"/>
                  </a:cubicBezTo>
                  <a:cubicBezTo>
                    <a:pt x="108" y="86"/>
                    <a:pt x="92" y="61"/>
                    <a:pt x="65" y="48"/>
                  </a:cubicBezTo>
                  <a:cubicBezTo>
                    <a:pt x="41" y="70"/>
                    <a:pt x="31" y="104"/>
                    <a:pt x="42" y="1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" name="Freeform 89"/>
            <p:cNvSpPr/>
            <p:nvPr/>
          </p:nvSpPr>
          <p:spPr bwMode="auto">
            <a:xfrm>
              <a:off x="9136063" y="2924175"/>
              <a:ext cx="365125" cy="411163"/>
            </a:xfrm>
            <a:custGeom>
              <a:avLst/>
              <a:gdLst>
                <a:gd name="T0" fmla="*/ 7 w 549"/>
                <a:gd name="T1" fmla="*/ 560 h 618"/>
                <a:gd name="T2" fmla="*/ 20 w 549"/>
                <a:gd name="T3" fmla="*/ 554 h 618"/>
                <a:gd name="T4" fmla="*/ 28 w 549"/>
                <a:gd name="T5" fmla="*/ 555 h 618"/>
                <a:gd name="T6" fmla="*/ 67 w 549"/>
                <a:gd name="T7" fmla="*/ 511 h 618"/>
                <a:gd name="T8" fmla="*/ 135 w 549"/>
                <a:gd name="T9" fmla="*/ 430 h 618"/>
                <a:gd name="T10" fmla="*/ 328 w 549"/>
                <a:gd name="T11" fmla="*/ 145 h 618"/>
                <a:gd name="T12" fmla="*/ 434 w 549"/>
                <a:gd name="T13" fmla="*/ 22 h 618"/>
                <a:gd name="T14" fmla="*/ 475 w 549"/>
                <a:gd name="T15" fmla="*/ 1 h 618"/>
                <a:gd name="T16" fmla="*/ 519 w 549"/>
                <a:gd name="T17" fmla="*/ 14 h 618"/>
                <a:gd name="T18" fmla="*/ 527 w 549"/>
                <a:gd name="T19" fmla="*/ 99 h 618"/>
                <a:gd name="T20" fmla="*/ 420 w 549"/>
                <a:gd name="T21" fmla="*/ 222 h 618"/>
                <a:gd name="T22" fmla="*/ 173 w 549"/>
                <a:gd name="T23" fmla="*/ 462 h 618"/>
                <a:gd name="T24" fmla="*/ 105 w 549"/>
                <a:gd name="T25" fmla="*/ 543 h 618"/>
                <a:gd name="T26" fmla="*/ 69 w 549"/>
                <a:gd name="T27" fmla="*/ 589 h 618"/>
                <a:gd name="T28" fmla="*/ 67 w 549"/>
                <a:gd name="T29" fmla="*/ 611 h 618"/>
                <a:gd name="T30" fmla="*/ 54 w 549"/>
                <a:gd name="T31" fmla="*/ 618 h 618"/>
                <a:gd name="T32" fmla="*/ 40 w 549"/>
                <a:gd name="T33" fmla="*/ 613 h 618"/>
                <a:gd name="T34" fmla="*/ 9 w 549"/>
                <a:gd name="T35" fmla="*/ 588 h 618"/>
                <a:gd name="T36" fmla="*/ 7 w 549"/>
                <a:gd name="T37" fmla="*/ 560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9" h="618">
                  <a:moveTo>
                    <a:pt x="7" y="560"/>
                  </a:moveTo>
                  <a:cubicBezTo>
                    <a:pt x="10" y="556"/>
                    <a:pt x="15" y="554"/>
                    <a:pt x="20" y="554"/>
                  </a:cubicBezTo>
                  <a:cubicBezTo>
                    <a:pt x="23" y="553"/>
                    <a:pt x="25" y="554"/>
                    <a:pt x="28" y="555"/>
                  </a:cubicBezTo>
                  <a:cubicBezTo>
                    <a:pt x="39" y="544"/>
                    <a:pt x="51" y="531"/>
                    <a:pt x="67" y="511"/>
                  </a:cubicBezTo>
                  <a:cubicBezTo>
                    <a:pt x="135" y="430"/>
                    <a:pt x="135" y="430"/>
                    <a:pt x="135" y="430"/>
                  </a:cubicBezTo>
                  <a:cubicBezTo>
                    <a:pt x="204" y="348"/>
                    <a:pt x="222" y="271"/>
                    <a:pt x="328" y="145"/>
                  </a:cubicBezTo>
                  <a:cubicBezTo>
                    <a:pt x="349" y="120"/>
                    <a:pt x="434" y="22"/>
                    <a:pt x="434" y="22"/>
                  </a:cubicBezTo>
                  <a:cubicBezTo>
                    <a:pt x="444" y="10"/>
                    <a:pt x="460" y="3"/>
                    <a:pt x="475" y="1"/>
                  </a:cubicBezTo>
                  <a:cubicBezTo>
                    <a:pt x="491" y="0"/>
                    <a:pt x="508" y="4"/>
                    <a:pt x="519" y="14"/>
                  </a:cubicBezTo>
                  <a:cubicBezTo>
                    <a:pt x="543" y="33"/>
                    <a:pt x="549" y="73"/>
                    <a:pt x="527" y="99"/>
                  </a:cubicBezTo>
                  <a:cubicBezTo>
                    <a:pt x="527" y="99"/>
                    <a:pt x="441" y="198"/>
                    <a:pt x="420" y="222"/>
                  </a:cubicBezTo>
                  <a:cubicBezTo>
                    <a:pt x="308" y="356"/>
                    <a:pt x="242" y="380"/>
                    <a:pt x="173" y="462"/>
                  </a:cubicBezTo>
                  <a:cubicBezTo>
                    <a:pt x="105" y="543"/>
                    <a:pt x="105" y="543"/>
                    <a:pt x="105" y="543"/>
                  </a:cubicBezTo>
                  <a:cubicBezTo>
                    <a:pt x="89" y="562"/>
                    <a:pt x="77" y="576"/>
                    <a:pt x="69" y="589"/>
                  </a:cubicBezTo>
                  <a:cubicBezTo>
                    <a:pt x="73" y="596"/>
                    <a:pt x="72" y="604"/>
                    <a:pt x="67" y="611"/>
                  </a:cubicBezTo>
                  <a:cubicBezTo>
                    <a:pt x="63" y="615"/>
                    <a:pt x="59" y="617"/>
                    <a:pt x="54" y="618"/>
                  </a:cubicBezTo>
                  <a:cubicBezTo>
                    <a:pt x="49" y="618"/>
                    <a:pt x="44" y="617"/>
                    <a:pt x="40" y="613"/>
                  </a:cubicBezTo>
                  <a:cubicBezTo>
                    <a:pt x="9" y="588"/>
                    <a:pt x="9" y="588"/>
                    <a:pt x="9" y="588"/>
                  </a:cubicBezTo>
                  <a:cubicBezTo>
                    <a:pt x="1" y="581"/>
                    <a:pt x="0" y="569"/>
                    <a:pt x="7" y="56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" name="Freeform 90"/>
            <p:cNvSpPr>
              <a:spLocks noEditPoints="1"/>
            </p:cNvSpPr>
            <p:nvPr/>
          </p:nvSpPr>
          <p:spPr bwMode="auto">
            <a:xfrm>
              <a:off x="9031288" y="2925763"/>
              <a:ext cx="360363" cy="409575"/>
            </a:xfrm>
            <a:custGeom>
              <a:avLst/>
              <a:gdLst>
                <a:gd name="T0" fmla="*/ 370 w 543"/>
                <a:gd name="T1" fmla="*/ 459 h 617"/>
                <a:gd name="T2" fmla="*/ 438 w 543"/>
                <a:gd name="T3" fmla="*/ 542 h 617"/>
                <a:gd name="T4" fmla="*/ 474 w 543"/>
                <a:gd name="T5" fmla="*/ 588 h 617"/>
                <a:gd name="T6" fmla="*/ 476 w 543"/>
                <a:gd name="T7" fmla="*/ 610 h 617"/>
                <a:gd name="T8" fmla="*/ 489 w 543"/>
                <a:gd name="T9" fmla="*/ 616 h 617"/>
                <a:gd name="T10" fmla="*/ 503 w 543"/>
                <a:gd name="T11" fmla="*/ 612 h 617"/>
                <a:gd name="T12" fmla="*/ 534 w 543"/>
                <a:gd name="T13" fmla="*/ 587 h 617"/>
                <a:gd name="T14" fmla="*/ 536 w 543"/>
                <a:gd name="T15" fmla="*/ 559 h 617"/>
                <a:gd name="T16" fmla="*/ 515 w 543"/>
                <a:gd name="T17" fmla="*/ 554 h 617"/>
                <a:gd name="T18" fmla="*/ 476 w 543"/>
                <a:gd name="T19" fmla="*/ 510 h 617"/>
                <a:gd name="T20" fmla="*/ 408 w 543"/>
                <a:gd name="T21" fmla="*/ 429 h 617"/>
                <a:gd name="T22" fmla="*/ 404 w 543"/>
                <a:gd name="T23" fmla="*/ 424 h 617"/>
                <a:gd name="T24" fmla="*/ 370 w 543"/>
                <a:gd name="T25" fmla="*/ 459 h 617"/>
                <a:gd name="T26" fmla="*/ 28 w 543"/>
                <a:gd name="T27" fmla="*/ 15 h 617"/>
                <a:gd name="T28" fmla="*/ 72 w 543"/>
                <a:gd name="T29" fmla="*/ 2 h 617"/>
                <a:gd name="T30" fmla="*/ 113 w 543"/>
                <a:gd name="T31" fmla="*/ 22 h 617"/>
                <a:gd name="T32" fmla="*/ 215 w 543"/>
                <a:gd name="T33" fmla="*/ 144 h 617"/>
                <a:gd name="T34" fmla="*/ 337 w 543"/>
                <a:gd name="T35" fmla="*/ 322 h 617"/>
                <a:gd name="T36" fmla="*/ 293 w 543"/>
                <a:gd name="T37" fmla="*/ 383 h 617"/>
                <a:gd name="T38" fmla="*/ 123 w 543"/>
                <a:gd name="T39" fmla="*/ 221 h 617"/>
                <a:gd name="T40" fmla="*/ 21 w 543"/>
                <a:gd name="T41" fmla="*/ 100 h 617"/>
                <a:gd name="T42" fmla="*/ 28 w 543"/>
                <a:gd name="T43" fmla="*/ 15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3" h="617">
                  <a:moveTo>
                    <a:pt x="370" y="459"/>
                  </a:moveTo>
                  <a:cubicBezTo>
                    <a:pt x="373" y="463"/>
                    <a:pt x="438" y="542"/>
                    <a:pt x="438" y="542"/>
                  </a:cubicBezTo>
                  <a:cubicBezTo>
                    <a:pt x="454" y="561"/>
                    <a:pt x="466" y="575"/>
                    <a:pt x="474" y="588"/>
                  </a:cubicBezTo>
                  <a:cubicBezTo>
                    <a:pt x="470" y="595"/>
                    <a:pt x="471" y="603"/>
                    <a:pt x="476" y="610"/>
                  </a:cubicBezTo>
                  <a:cubicBezTo>
                    <a:pt x="480" y="614"/>
                    <a:pt x="484" y="616"/>
                    <a:pt x="489" y="616"/>
                  </a:cubicBezTo>
                  <a:cubicBezTo>
                    <a:pt x="494" y="617"/>
                    <a:pt x="499" y="615"/>
                    <a:pt x="503" y="612"/>
                  </a:cubicBezTo>
                  <a:cubicBezTo>
                    <a:pt x="534" y="587"/>
                    <a:pt x="534" y="587"/>
                    <a:pt x="534" y="587"/>
                  </a:cubicBezTo>
                  <a:cubicBezTo>
                    <a:pt x="542" y="580"/>
                    <a:pt x="543" y="568"/>
                    <a:pt x="536" y="559"/>
                  </a:cubicBezTo>
                  <a:cubicBezTo>
                    <a:pt x="531" y="553"/>
                    <a:pt x="522" y="551"/>
                    <a:pt x="515" y="554"/>
                  </a:cubicBezTo>
                  <a:cubicBezTo>
                    <a:pt x="504" y="543"/>
                    <a:pt x="492" y="530"/>
                    <a:pt x="476" y="510"/>
                  </a:cubicBezTo>
                  <a:cubicBezTo>
                    <a:pt x="408" y="429"/>
                    <a:pt x="408" y="429"/>
                    <a:pt x="408" y="429"/>
                  </a:cubicBezTo>
                  <a:cubicBezTo>
                    <a:pt x="406" y="428"/>
                    <a:pt x="405" y="426"/>
                    <a:pt x="404" y="424"/>
                  </a:cubicBezTo>
                  <a:cubicBezTo>
                    <a:pt x="389" y="432"/>
                    <a:pt x="377" y="450"/>
                    <a:pt x="370" y="459"/>
                  </a:cubicBezTo>
                  <a:close/>
                  <a:moveTo>
                    <a:pt x="28" y="15"/>
                  </a:moveTo>
                  <a:cubicBezTo>
                    <a:pt x="40" y="5"/>
                    <a:pt x="56" y="0"/>
                    <a:pt x="72" y="2"/>
                  </a:cubicBezTo>
                  <a:cubicBezTo>
                    <a:pt x="87" y="3"/>
                    <a:pt x="102" y="10"/>
                    <a:pt x="113" y="22"/>
                  </a:cubicBezTo>
                  <a:cubicBezTo>
                    <a:pt x="113" y="22"/>
                    <a:pt x="194" y="119"/>
                    <a:pt x="215" y="144"/>
                  </a:cubicBezTo>
                  <a:cubicBezTo>
                    <a:pt x="278" y="219"/>
                    <a:pt x="309" y="274"/>
                    <a:pt x="337" y="322"/>
                  </a:cubicBezTo>
                  <a:cubicBezTo>
                    <a:pt x="320" y="342"/>
                    <a:pt x="311" y="365"/>
                    <a:pt x="293" y="383"/>
                  </a:cubicBezTo>
                  <a:cubicBezTo>
                    <a:pt x="246" y="344"/>
                    <a:pt x="187" y="298"/>
                    <a:pt x="123" y="221"/>
                  </a:cubicBezTo>
                  <a:cubicBezTo>
                    <a:pt x="102" y="196"/>
                    <a:pt x="21" y="100"/>
                    <a:pt x="21" y="100"/>
                  </a:cubicBezTo>
                  <a:cubicBezTo>
                    <a:pt x="0" y="76"/>
                    <a:pt x="5" y="34"/>
                    <a:pt x="28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54" name="Group 153"/>
          <p:cNvGrpSpPr/>
          <p:nvPr/>
        </p:nvGrpSpPr>
        <p:grpSpPr>
          <a:xfrm>
            <a:off x="6268641" y="1634729"/>
            <a:ext cx="323850" cy="303610"/>
            <a:chOff x="8358188" y="2179638"/>
            <a:chExt cx="431800" cy="404813"/>
          </a:xfrm>
          <a:solidFill>
            <a:schemeClr val="accent1"/>
          </a:solidFill>
        </p:grpSpPr>
        <p:sp>
          <p:nvSpPr>
            <p:cNvPr id="20" name="Freeform 91"/>
            <p:cNvSpPr>
              <a:spLocks noEditPoints="1"/>
            </p:cNvSpPr>
            <p:nvPr/>
          </p:nvSpPr>
          <p:spPr bwMode="auto">
            <a:xfrm>
              <a:off x="8358188" y="2179638"/>
              <a:ext cx="431800" cy="404813"/>
            </a:xfrm>
            <a:custGeom>
              <a:avLst/>
              <a:gdLst>
                <a:gd name="T0" fmla="*/ 498 w 648"/>
                <a:gd name="T1" fmla="*/ 2 h 610"/>
                <a:gd name="T2" fmla="*/ 158 w 648"/>
                <a:gd name="T3" fmla="*/ 124 h 610"/>
                <a:gd name="T4" fmla="*/ 64 w 648"/>
                <a:gd name="T5" fmla="*/ 580 h 610"/>
                <a:gd name="T6" fmla="*/ 180 w 648"/>
                <a:gd name="T7" fmla="*/ 608 h 610"/>
                <a:gd name="T8" fmla="*/ 521 w 648"/>
                <a:gd name="T9" fmla="*/ 486 h 610"/>
                <a:gd name="T10" fmla="*/ 640 w 648"/>
                <a:gd name="T11" fmla="*/ 213 h 610"/>
                <a:gd name="T12" fmla="*/ 614 w 648"/>
                <a:gd name="T13" fmla="*/ 30 h 610"/>
                <a:gd name="T14" fmla="*/ 498 w 648"/>
                <a:gd name="T15" fmla="*/ 2 h 610"/>
                <a:gd name="T16" fmla="*/ 480 w 648"/>
                <a:gd name="T17" fmla="*/ 195 h 610"/>
                <a:gd name="T18" fmla="*/ 497 w 648"/>
                <a:gd name="T19" fmla="*/ 189 h 610"/>
                <a:gd name="T20" fmla="*/ 591 w 648"/>
                <a:gd name="T21" fmla="*/ 95 h 610"/>
                <a:gd name="T22" fmla="*/ 486 w 648"/>
                <a:gd name="T23" fmla="*/ 452 h 610"/>
                <a:gd name="T24" fmla="*/ 178 w 648"/>
                <a:gd name="T25" fmla="*/ 560 h 610"/>
                <a:gd name="T26" fmla="*/ 130 w 648"/>
                <a:gd name="T27" fmla="*/ 556 h 610"/>
                <a:gd name="T28" fmla="*/ 233 w 648"/>
                <a:gd name="T29" fmla="*/ 449 h 610"/>
                <a:gd name="T30" fmla="*/ 232 w 648"/>
                <a:gd name="T31" fmla="*/ 415 h 610"/>
                <a:gd name="T32" fmla="*/ 198 w 648"/>
                <a:gd name="T33" fmla="*/ 414 h 610"/>
                <a:gd name="T34" fmla="*/ 90 w 648"/>
                <a:gd name="T35" fmla="*/ 526 h 610"/>
                <a:gd name="T36" fmla="*/ 193 w 648"/>
                <a:gd name="T37" fmla="*/ 159 h 610"/>
                <a:gd name="T38" fmla="*/ 500 w 648"/>
                <a:gd name="T39" fmla="*/ 50 h 610"/>
                <a:gd name="T40" fmla="*/ 560 w 648"/>
                <a:gd name="T41" fmla="*/ 57 h 610"/>
                <a:gd name="T42" fmla="*/ 462 w 648"/>
                <a:gd name="T43" fmla="*/ 154 h 610"/>
                <a:gd name="T44" fmla="*/ 463 w 648"/>
                <a:gd name="T45" fmla="*/ 188 h 610"/>
                <a:gd name="T46" fmla="*/ 480 w 648"/>
                <a:gd name="T47" fmla="*/ 195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8" h="610">
                  <a:moveTo>
                    <a:pt x="498" y="2"/>
                  </a:moveTo>
                  <a:cubicBezTo>
                    <a:pt x="435" y="0"/>
                    <a:pt x="275" y="8"/>
                    <a:pt x="158" y="124"/>
                  </a:cubicBezTo>
                  <a:cubicBezTo>
                    <a:pt x="0" y="282"/>
                    <a:pt x="27" y="543"/>
                    <a:pt x="64" y="580"/>
                  </a:cubicBezTo>
                  <a:cubicBezTo>
                    <a:pt x="87" y="603"/>
                    <a:pt x="164" y="607"/>
                    <a:pt x="180" y="608"/>
                  </a:cubicBezTo>
                  <a:cubicBezTo>
                    <a:pt x="244" y="610"/>
                    <a:pt x="405" y="603"/>
                    <a:pt x="521" y="486"/>
                  </a:cubicBezTo>
                  <a:cubicBezTo>
                    <a:pt x="607" y="401"/>
                    <a:pt x="633" y="291"/>
                    <a:pt x="640" y="213"/>
                  </a:cubicBezTo>
                  <a:cubicBezTo>
                    <a:pt x="648" y="133"/>
                    <a:pt x="636" y="52"/>
                    <a:pt x="614" y="30"/>
                  </a:cubicBezTo>
                  <a:cubicBezTo>
                    <a:pt x="591" y="7"/>
                    <a:pt x="513" y="3"/>
                    <a:pt x="498" y="2"/>
                  </a:cubicBezTo>
                  <a:close/>
                  <a:moveTo>
                    <a:pt x="480" y="195"/>
                  </a:moveTo>
                  <a:cubicBezTo>
                    <a:pt x="486" y="195"/>
                    <a:pt x="492" y="193"/>
                    <a:pt x="497" y="189"/>
                  </a:cubicBezTo>
                  <a:cubicBezTo>
                    <a:pt x="591" y="95"/>
                    <a:pt x="591" y="95"/>
                    <a:pt x="591" y="95"/>
                  </a:cubicBezTo>
                  <a:cubicBezTo>
                    <a:pt x="603" y="170"/>
                    <a:pt x="598" y="340"/>
                    <a:pt x="486" y="452"/>
                  </a:cubicBezTo>
                  <a:cubicBezTo>
                    <a:pt x="382" y="556"/>
                    <a:pt x="236" y="562"/>
                    <a:pt x="178" y="560"/>
                  </a:cubicBezTo>
                  <a:cubicBezTo>
                    <a:pt x="159" y="560"/>
                    <a:pt x="143" y="558"/>
                    <a:pt x="130" y="556"/>
                  </a:cubicBezTo>
                  <a:cubicBezTo>
                    <a:pt x="233" y="449"/>
                    <a:pt x="233" y="449"/>
                    <a:pt x="233" y="449"/>
                  </a:cubicBezTo>
                  <a:cubicBezTo>
                    <a:pt x="242" y="440"/>
                    <a:pt x="241" y="425"/>
                    <a:pt x="232" y="415"/>
                  </a:cubicBezTo>
                  <a:cubicBezTo>
                    <a:pt x="222" y="406"/>
                    <a:pt x="207" y="405"/>
                    <a:pt x="198" y="414"/>
                  </a:cubicBezTo>
                  <a:cubicBezTo>
                    <a:pt x="90" y="526"/>
                    <a:pt x="90" y="526"/>
                    <a:pt x="90" y="526"/>
                  </a:cubicBezTo>
                  <a:cubicBezTo>
                    <a:pt x="76" y="458"/>
                    <a:pt x="76" y="276"/>
                    <a:pt x="193" y="159"/>
                  </a:cubicBezTo>
                  <a:cubicBezTo>
                    <a:pt x="297" y="54"/>
                    <a:pt x="442" y="48"/>
                    <a:pt x="500" y="50"/>
                  </a:cubicBezTo>
                  <a:cubicBezTo>
                    <a:pt x="526" y="51"/>
                    <a:pt x="546" y="53"/>
                    <a:pt x="560" y="57"/>
                  </a:cubicBezTo>
                  <a:cubicBezTo>
                    <a:pt x="462" y="154"/>
                    <a:pt x="462" y="154"/>
                    <a:pt x="462" y="154"/>
                  </a:cubicBezTo>
                  <a:cubicBezTo>
                    <a:pt x="453" y="163"/>
                    <a:pt x="454" y="178"/>
                    <a:pt x="463" y="188"/>
                  </a:cubicBezTo>
                  <a:cubicBezTo>
                    <a:pt x="468" y="192"/>
                    <a:pt x="474" y="195"/>
                    <a:pt x="480" y="19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1" name="Freeform 92"/>
            <p:cNvSpPr/>
            <p:nvPr/>
          </p:nvSpPr>
          <p:spPr bwMode="auto">
            <a:xfrm>
              <a:off x="8509000" y="2308225"/>
              <a:ext cx="153988" cy="152400"/>
            </a:xfrm>
            <a:custGeom>
              <a:avLst/>
              <a:gdLst>
                <a:gd name="T0" fmla="*/ 184 w 232"/>
                <a:gd name="T1" fmla="*/ 24 h 230"/>
                <a:gd name="T2" fmla="*/ 175 w 232"/>
                <a:gd name="T3" fmla="*/ 33 h 230"/>
                <a:gd name="T4" fmla="*/ 151 w 232"/>
                <a:gd name="T5" fmla="*/ 8 h 230"/>
                <a:gd name="T6" fmla="*/ 123 w 232"/>
                <a:gd name="T7" fmla="*/ 7 h 230"/>
                <a:gd name="T8" fmla="*/ 124 w 232"/>
                <a:gd name="T9" fmla="*/ 35 h 230"/>
                <a:gd name="T10" fmla="*/ 148 w 232"/>
                <a:gd name="T11" fmla="*/ 59 h 230"/>
                <a:gd name="T12" fmla="*/ 118 w 232"/>
                <a:gd name="T13" fmla="*/ 90 h 230"/>
                <a:gd name="T14" fmla="*/ 94 w 232"/>
                <a:gd name="T15" fmla="*/ 66 h 230"/>
                <a:gd name="T16" fmla="*/ 66 w 232"/>
                <a:gd name="T17" fmla="*/ 65 h 230"/>
                <a:gd name="T18" fmla="*/ 67 w 232"/>
                <a:gd name="T19" fmla="*/ 93 h 230"/>
                <a:gd name="T20" fmla="*/ 91 w 232"/>
                <a:gd name="T21" fmla="*/ 117 h 230"/>
                <a:gd name="T22" fmla="*/ 60 w 232"/>
                <a:gd name="T23" fmla="*/ 148 h 230"/>
                <a:gd name="T24" fmla="*/ 36 w 232"/>
                <a:gd name="T25" fmla="*/ 124 h 230"/>
                <a:gd name="T26" fmla="*/ 8 w 232"/>
                <a:gd name="T27" fmla="*/ 123 h 230"/>
                <a:gd name="T28" fmla="*/ 9 w 232"/>
                <a:gd name="T29" fmla="*/ 151 h 230"/>
                <a:gd name="T30" fmla="*/ 33 w 232"/>
                <a:gd name="T31" fmla="*/ 175 h 230"/>
                <a:gd name="T32" fmla="*/ 24 w 232"/>
                <a:gd name="T33" fmla="*/ 184 h 230"/>
                <a:gd name="T34" fmla="*/ 25 w 232"/>
                <a:gd name="T35" fmla="*/ 207 h 230"/>
                <a:gd name="T36" fmla="*/ 36 w 232"/>
                <a:gd name="T37" fmla="*/ 212 h 230"/>
                <a:gd name="T38" fmla="*/ 48 w 232"/>
                <a:gd name="T39" fmla="*/ 208 h 230"/>
                <a:gd name="T40" fmla="*/ 57 w 232"/>
                <a:gd name="T41" fmla="*/ 199 h 230"/>
                <a:gd name="T42" fmla="*/ 81 w 232"/>
                <a:gd name="T43" fmla="*/ 223 h 230"/>
                <a:gd name="T44" fmla="*/ 95 w 232"/>
                <a:gd name="T45" fmla="*/ 230 h 230"/>
                <a:gd name="T46" fmla="*/ 109 w 232"/>
                <a:gd name="T47" fmla="*/ 224 h 230"/>
                <a:gd name="T48" fmla="*/ 108 w 232"/>
                <a:gd name="T49" fmla="*/ 196 h 230"/>
                <a:gd name="T50" fmla="*/ 84 w 232"/>
                <a:gd name="T51" fmla="*/ 172 h 230"/>
                <a:gd name="T52" fmla="*/ 115 w 232"/>
                <a:gd name="T53" fmla="*/ 141 h 230"/>
                <a:gd name="T54" fmla="*/ 139 w 232"/>
                <a:gd name="T55" fmla="*/ 165 h 230"/>
                <a:gd name="T56" fmla="*/ 153 w 232"/>
                <a:gd name="T57" fmla="*/ 171 h 230"/>
                <a:gd name="T58" fmla="*/ 167 w 232"/>
                <a:gd name="T59" fmla="*/ 166 h 230"/>
                <a:gd name="T60" fmla="*/ 166 w 232"/>
                <a:gd name="T61" fmla="*/ 138 h 230"/>
                <a:gd name="T62" fmla="*/ 142 w 232"/>
                <a:gd name="T63" fmla="*/ 114 h 230"/>
                <a:gd name="T64" fmla="*/ 173 w 232"/>
                <a:gd name="T65" fmla="*/ 83 h 230"/>
                <a:gd name="T66" fmla="*/ 197 w 232"/>
                <a:gd name="T67" fmla="*/ 107 h 230"/>
                <a:gd name="T68" fmla="*/ 211 w 232"/>
                <a:gd name="T69" fmla="*/ 114 h 230"/>
                <a:gd name="T70" fmla="*/ 224 w 232"/>
                <a:gd name="T71" fmla="*/ 108 h 230"/>
                <a:gd name="T72" fmla="*/ 223 w 232"/>
                <a:gd name="T73" fmla="*/ 81 h 230"/>
                <a:gd name="T74" fmla="*/ 199 w 232"/>
                <a:gd name="T75" fmla="*/ 57 h 230"/>
                <a:gd name="T76" fmla="*/ 208 w 232"/>
                <a:gd name="T77" fmla="*/ 48 h 230"/>
                <a:gd name="T78" fmla="*/ 207 w 232"/>
                <a:gd name="T79" fmla="*/ 25 h 230"/>
                <a:gd name="T80" fmla="*/ 184 w 232"/>
                <a:gd name="T81" fmla="*/ 2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2" h="230">
                  <a:moveTo>
                    <a:pt x="184" y="24"/>
                  </a:moveTo>
                  <a:cubicBezTo>
                    <a:pt x="175" y="33"/>
                    <a:pt x="175" y="33"/>
                    <a:pt x="175" y="33"/>
                  </a:cubicBezTo>
                  <a:cubicBezTo>
                    <a:pt x="151" y="8"/>
                    <a:pt x="151" y="8"/>
                    <a:pt x="151" y="8"/>
                  </a:cubicBezTo>
                  <a:cubicBezTo>
                    <a:pt x="143" y="1"/>
                    <a:pt x="131" y="0"/>
                    <a:pt x="123" y="7"/>
                  </a:cubicBezTo>
                  <a:cubicBezTo>
                    <a:pt x="116" y="15"/>
                    <a:pt x="116" y="27"/>
                    <a:pt x="124" y="35"/>
                  </a:cubicBezTo>
                  <a:cubicBezTo>
                    <a:pt x="148" y="59"/>
                    <a:pt x="148" y="59"/>
                    <a:pt x="148" y="59"/>
                  </a:cubicBezTo>
                  <a:cubicBezTo>
                    <a:pt x="118" y="90"/>
                    <a:pt x="118" y="90"/>
                    <a:pt x="118" y="90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86" y="58"/>
                    <a:pt x="73" y="58"/>
                    <a:pt x="66" y="65"/>
                  </a:cubicBezTo>
                  <a:cubicBezTo>
                    <a:pt x="59" y="72"/>
                    <a:pt x="59" y="85"/>
                    <a:pt x="67" y="93"/>
                  </a:cubicBezTo>
                  <a:cubicBezTo>
                    <a:pt x="91" y="117"/>
                    <a:pt x="91" y="117"/>
                    <a:pt x="91" y="117"/>
                  </a:cubicBezTo>
                  <a:cubicBezTo>
                    <a:pt x="60" y="148"/>
                    <a:pt x="60" y="148"/>
                    <a:pt x="60" y="148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28" y="116"/>
                    <a:pt x="15" y="116"/>
                    <a:pt x="8" y="123"/>
                  </a:cubicBezTo>
                  <a:cubicBezTo>
                    <a:pt x="0" y="131"/>
                    <a:pt x="1" y="143"/>
                    <a:pt x="9" y="151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24" y="184"/>
                    <a:pt x="24" y="184"/>
                    <a:pt x="24" y="184"/>
                  </a:cubicBezTo>
                  <a:cubicBezTo>
                    <a:pt x="18" y="190"/>
                    <a:pt x="18" y="201"/>
                    <a:pt x="25" y="207"/>
                  </a:cubicBezTo>
                  <a:cubicBezTo>
                    <a:pt x="28" y="211"/>
                    <a:pt x="32" y="212"/>
                    <a:pt x="36" y="212"/>
                  </a:cubicBezTo>
                  <a:cubicBezTo>
                    <a:pt x="41" y="213"/>
                    <a:pt x="45" y="211"/>
                    <a:pt x="48" y="208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81" y="223"/>
                    <a:pt x="81" y="223"/>
                    <a:pt x="81" y="223"/>
                  </a:cubicBezTo>
                  <a:cubicBezTo>
                    <a:pt x="85" y="227"/>
                    <a:pt x="90" y="229"/>
                    <a:pt x="95" y="230"/>
                  </a:cubicBezTo>
                  <a:cubicBezTo>
                    <a:pt x="100" y="230"/>
                    <a:pt x="105" y="228"/>
                    <a:pt x="109" y="224"/>
                  </a:cubicBezTo>
                  <a:cubicBezTo>
                    <a:pt x="116" y="217"/>
                    <a:pt x="116" y="204"/>
                    <a:pt x="108" y="196"/>
                  </a:cubicBezTo>
                  <a:cubicBezTo>
                    <a:pt x="84" y="172"/>
                    <a:pt x="84" y="172"/>
                    <a:pt x="84" y="172"/>
                  </a:cubicBezTo>
                  <a:cubicBezTo>
                    <a:pt x="115" y="141"/>
                    <a:pt x="115" y="141"/>
                    <a:pt x="115" y="141"/>
                  </a:cubicBezTo>
                  <a:cubicBezTo>
                    <a:pt x="139" y="165"/>
                    <a:pt x="139" y="165"/>
                    <a:pt x="139" y="165"/>
                  </a:cubicBezTo>
                  <a:cubicBezTo>
                    <a:pt x="143" y="169"/>
                    <a:pt x="148" y="171"/>
                    <a:pt x="153" y="171"/>
                  </a:cubicBezTo>
                  <a:cubicBezTo>
                    <a:pt x="158" y="171"/>
                    <a:pt x="163" y="170"/>
                    <a:pt x="167" y="166"/>
                  </a:cubicBezTo>
                  <a:cubicBezTo>
                    <a:pt x="174" y="158"/>
                    <a:pt x="174" y="146"/>
                    <a:pt x="166" y="138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73" y="83"/>
                    <a:pt x="173" y="83"/>
                    <a:pt x="173" y="83"/>
                  </a:cubicBezTo>
                  <a:cubicBezTo>
                    <a:pt x="197" y="107"/>
                    <a:pt x="197" y="107"/>
                    <a:pt x="197" y="107"/>
                  </a:cubicBezTo>
                  <a:cubicBezTo>
                    <a:pt x="201" y="111"/>
                    <a:pt x="206" y="114"/>
                    <a:pt x="211" y="114"/>
                  </a:cubicBezTo>
                  <a:cubicBezTo>
                    <a:pt x="216" y="114"/>
                    <a:pt x="221" y="112"/>
                    <a:pt x="224" y="108"/>
                  </a:cubicBezTo>
                  <a:cubicBezTo>
                    <a:pt x="232" y="101"/>
                    <a:pt x="231" y="88"/>
                    <a:pt x="223" y="81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14" y="42"/>
                    <a:pt x="214" y="31"/>
                    <a:pt x="207" y="25"/>
                  </a:cubicBezTo>
                  <a:cubicBezTo>
                    <a:pt x="201" y="18"/>
                    <a:pt x="190" y="18"/>
                    <a:pt x="184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61" name="Group 160"/>
          <p:cNvGrpSpPr/>
          <p:nvPr/>
        </p:nvGrpSpPr>
        <p:grpSpPr>
          <a:xfrm>
            <a:off x="7297342" y="2188369"/>
            <a:ext cx="394097" cy="253604"/>
            <a:chOff x="9729788" y="2917825"/>
            <a:chExt cx="525463" cy="338138"/>
          </a:xfrm>
          <a:solidFill>
            <a:schemeClr val="accent1"/>
          </a:solidFill>
        </p:grpSpPr>
        <p:sp>
          <p:nvSpPr>
            <p:cNvPr id="22" name="Freeform 93"/>
            <p:cNvSpPr>
              <a:spLocks noEditPoints="1"/>
            </p:cNvSpPr>
            <p:nvPr/>
          </p:nvSpPr>
          <p:spPr bwMode="auto">
            <a:xfrm>
              <a:off x="9802813" y="2917825"/>
              <a:ext cx="392113" cy="249238"/>
            </a:xfrm>
            <a:custGeom>
              <a:avLst/>
              <a:gdLst>
                <a:gd name="T0" fmla="*/ 426 w 591"/>
                <a:gd name="T1" fmla="*/ 165 h 375"/>
                <a:gd name="T2" fmla="*/ 301 w 591"/>
                <a:gd name="T3" fmla="*/ 366 h 375"/>
                <a:gd name="T4" fmla="*/ 284 w 591"/>
                <a:gd name="T5" fmla="*/ 375 h 375"/>
                <a:gd name="T6" fmla="*/ 43 w 591"/>
                <a:gd name="T7" fmla="*/ 375 h 375"/>
                <a:gd name="T8" fmla="*/ 26 w 591"/>
                <a:gd name="T9" fmla="*/ 366 h 375"/>
                <a:gd name="T10" fmla="*/ 24 w 591"/>
                <a:gd name="T11" fmla="*/ 347 h 375"/>
                <a:gd name="T12" fmla="*/ 120 w 591"/>
                <a:gd name="T13" fmla="*/ 125 h 375"/>
                <a:gd name="T14" fmla="*/ 73 w 591"/>
                <a:gd name="T15" fmla="*/ 45 h 375"/>
                <a:gd name="T16" fmla="*/ 72 w 591"/>
                <a:gd name="T17" fmla="*/ 43 h 375"/>
                <a:gd name="T18" fmla="*/ 20 w 591"/>
                <a:gd name="T19" fmla="*/ 43 h 375"/>
                <a:gd name="T20" fmla="*/ 0 w 591"/>
                <a:gd name="T21" fmla="*/ 23 h 375"/>
                <a:gd name="T22" fmla="*/ 20 w 591"/>
                <a:gd name="T23" fmla="*/ 3 h 375"/>
                <a:gd name="T24" fmla="*/ 133 w 591"/>
                <a:gd name="T25" fmla="*/ 3 h 375"/>
                <a:gd name="T26" fmla="*/ 153 w 591"/>
                <a:gd name="T27" fmla="*/ 23 h 375"/>
                <a:gd name="T28" fmla="*/ 133 w 591"/>
                <a:gd name="T29" fmla="*/ 43 h 375"/>
                <a:gd name="T30" fmla="*/ 119 w 591"/>
                <a:gd name="T31" fmla="*/ 43 h 375"/>
                <a:gd name="T32" fmla="*/ 154 w 591"/>
                <a:gd name="T33" fmla="*/ 102 h 375"/>
                <a:gd name="T34" fmla="*/ 400 w 591"/>
                <a:gd name="T35" fmla="*/ 102 h 375"/>
                <a:gd name="T36" fmla="*/ 368 w 591"/>
                <a:gd name="T37" fmla="*/ 28 h 375"/>
                <a:gd name="T38" fmla="*/ 370 w 591"/>
                <a:gd name="T39" fmla="*/ 9 h 375"/>
                <a:gd name="T40" fmla="*/ 387 w 591"/>
                <a:gd name="T41" fmla="*/ 0 h 375"/>
                <a:gd name="T42" fmla="*/ 517 w 591"/>
                <a:gd name="T43" fmla="*/ 0 h 375"/>
                <a:gd name="T44" fmla="*/ 591 w 591"/>
                <a:gd name="T45" fmla="*/ 73 h 375"/>
                <a:gd name="T46" fmla="*/ 517 w 591"/>
                <a:gd name="T47" fmla="*/ 146 h 375"/>
                <a:gd name="T48" fmla="*/ 497 w 591"/>
                <a:gd name="T49" fmla="*/ 126 h 375"/>
                <a:gd name="T50" fmla="*/ 517 w 591"/>
                <a:gd name="T51" fmla="*/ 106 h 375"/>
                <a:gd name="T52" fmla="*/ 551 w 591"/>
                <a:gd name="T53" fmla="*/ 73 h 375"/>
                <a:gd name="T54" fmla="*/ 517 w 591"/>
                <a:gd name="T55" fmla="*/ 40 h 375"/>
                <a:gd name="T56" fmla="*/ 417 w 591"/>
                <a:gd name="T57" fmla="*/ 40 h 375"/>
                <a:gd name="T58" fmla="*/ 547 w 591"/>
                <a:gd name="T59" fmla="*/ 348 h 375"/>
                <a:gd name="T60" fmla="*/ 536 w 591"/>
                <a:gd name="T61" fmla="*/ 374 h 375"/>
                <a:gd name="T62" fmla="*/ 528 w 591"/>
                <a:gd name="T63" fmla="*/ 375 h 375"/>
                <a:gd name="T64" fmla="*/ 509 w 591"/>
                <a:gd name="T65" fmla="*/ 363 h 375"/>
                <a:gd name="T66" fmla="*/ 426 w 591"/>
                <a:gd name="T67" fmla="*/ 165 h 375"/>
                <a:gd name="T68" fmla="*/ 73 w 591"/>
                <a:gd name="T69" fmla="*/ 335 h 375"/>
                <a:gd name="T70" fmla="*/ 245 w 591"/>
                <a:gd name="T71" fmla="*/ 335 h 375"/>
                <a:gd name="T72" fmla="*/ 146 w 591"/>
                <a:gd name="T73" fmla="*/ 167 h 375"/>
                <a:gd name="T74" fmla="*/ 73 w 591"/>
                <a:gd name="T75" fmla="*/ 335 h 375"/>
                <a:gd name="T76" fmla="*/ 393 w 591"/>
                <a:gd name="T77" fmla="*/ 142 h 375"/>
                <a:gd name="T78" fmla="*/ 178 w 591"/>
                <a:gd name="T79" fmla="*/ 142 h 375"/>
                <a:gd name="T80" fmla="*/ 283 w 591"/>
                <a:gd name="T81" fmla="*/ 319 h 375"/>
                <a:gd name="T82" fmla="*/ 393 w 591"/>
                <a:gd name="T83" fmla="*/ 142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1" h="375">
                  <a:moveTo>
                    <a:pt x="426" y="165"/>
                  </a:moveTo>
                  <a:cubicBezTo>
                    <a:pt x="301" y="366"/>
                    <a:pt x="301" y="366"/>
                    <a:pt x="301" y="366"/>
                  </a:cubicBezTo>
                  <a:cubicBezTo>
                    <a:pt x="297" y="372"/>
                    <a:pt x="290" y="375"/>
                    <a:pt x="284" y="375"/>
                  </a:cubicBezTo>
                  <a:cubicBezTo>
                    <a:pt x="43" y="375"/>
                    <a:pt x="43" y="375"/>
                    <a:pt x="43" y="375"/>
                  </a:cubicBezTo>
                  <a:cubicBezTo>
                    <a:pt x="36" y="375"/>
                    <a:pt x="30" y="372"/>
                    <a:pt x="26" y="366"/>
                  </a:cubicBezTo>
                  <a:cubicBezTo>
                    <a:pt x="22" y="361"/>
                    <a:pt x="22" y="353"/>
                    <a:pt x="24" y="347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3" y="44"/>
                    <a:pt x="72" y="44"/>
                    <a:pt x="72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9" y="43"/>
                    <a:pt x="0" y="34"/>
                    <a:pt x="0" y="23"/>
                  </a:cubicBezTo>
                  <a:cubicBezTo>
                    <a:pt x="0" y="12"/>
                    <a:pt x="9" y="3"/>
                    <a:pt x="20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44" y="3"/>
                    <a:pt x="153" y="12"/>
                    <a:pt x="153" y="23"/>
                  </a:cubicBezTo>
                  <a:cubicBezTo>
                    <a:pt x="153" y="34"/>
                    <a:pt x="144" y="43"/>
                    <a:pt x="133" y="43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54" y="102"/>
                    <a:pt x="154" y="102"/>
                    <a:pt x="154" y="102"/>
                  </a:cubicBezTo>
                  <a:cubicBezTo>
                    <a:pt x="400" y="102"/>
                    <a:pt x="400" y="102"/>
                    <a:pt x="400" y="102"/>
                  </a:cubicBezTo>
                  <a:cubicBezTo>
                    <a:pt x="368" y="28"/>
                    <a:pt x="368" y="28"/>
                    <a:pt x="368" y="28"/>
                  </a:cubicBezTo>
                  <a:cubicBezTo>
                    <a:pt x="366" y="22"/>
                    <a:pt x="366" y="14"/>
                    <a:pt x="370" y="9"/>
                  </a:cubicBezTo>
                  <a:cubicBezTo>
                    <a:pt x="374" y="3"/>
                    <a:pt x="380" y="0"/>
                    <a:pt x="387" y="0"/>
                  </a:cubicBezTo>
                  <a:cubicBezTo>
                    <a:pt x="517" y="0"/>
                    <a:pt x="517" y="0"/>
                    <a:pt x="517" y="0"/>
                  </a:cubicBezTo>
                  <a:cubicBezTo>
                    <a:pt x="558" y="0"/>
                    <a:pt x="591" y="33"/>
                    <a:pt x="591" y="73"/>
                  </a:cubicBezTo>
                  <a:cubicBezTo>
                    <a:pt x="591" y="113"/>
                    <a:pt x="558" y="146"/>
                    <a:pt x="517" y="146"/>
                  </a:cubicBezTo>
                  <a:cubicBezTo>
                    <a:pt x="506" y="146"/>
                    <a:pt x="497" y="137"/>
                    <a:pt x="497" y="126"/>
                  </a:cubicBezTo>
                  <a:cubicBezTo>
                    <a:pt x="497" y="115"/>
                    <a:pt x="506" y="106"/>
                    <a:pt x="517" y="106"/>
                  </a:cubicBezTo>
                  <a:cubicBezTo>
                    <a:pt x="536" y="106"/>
                    <a:pt x="551" y="91"/>
                    <a:pt x="551" y="73"/>
                  </a:cubicBezTo>
                  <a:cubicBezTo>
                    <a:pt x="551" y="55"/>
                    <a:pt x="536" y="40"/>
                    <a:pt x="517" y="40"/>
                  </a:cubicBezTo>
                  <a:cubicBezTo>
                    <a:pt x="417" y="40"/>
                    <a:pt x="417" y="40"/>
                    <a:pt x="417" y="40"/>
                  </a:cubicBezTo>
                  <a:cubicBezTo>
                    <a:pt x="547" y="348"/>
                    <a:pt x="547" y="348"/>
                    <a:pt x="547" y="348"/>
                  </a:cubicBezTo>
                  <a:cubicBezTo>
                    <a:pt x="551" y="358"/>
                    <a:pt x="546" y="370"/>
                    <a:pt x="536" y="374"/>
                  </a:cubicBezTo>
                  <a:cubicBezTo>
                    <a:pt x="533" y="375"/>
                    <a:pt x="531" y="375"/>
                    <a:pt x="528" y="375"/>
                  </a:cubicBezTo>
                  <a:cubicBezTo>
                    <a:pt x="520" y="375"/>
                    <a:pt x="513" y="371"/>
                    <a:pt x="509" y="363"/>
                  </a:cubicBezTo>
                  <a:lnTo>
                    <a:pt x="426" y="165"/>
                  </a:lnTo>
                  <a:close/>
                  <a:moveTo>
                    <a:pt x="73" y="335"/>
                  </a:moveTo>
                  <a:cubicBezTo>
                    <a:pt x="245" y="335"/>
                    <a:pt x="245" y="335"/>
                    <a:pt x="245" y="335"/>
                  </a:cubicBezTo>
                  <a:cubicBezTo>
                    <a:pt x="146" y="167"/>
                    <a:pt x="146" y="167"/>
                    <a:pt x="146" y="167"/>
                  </a:cubicBezTo>
                  <a:lnTo>
                    <a:pt x="73" y="335"/>
                  </a:lnTo>
                  <a:close/>
                  <a:moveTo>
                    <a:pt x="393" y="142"/>
                  </a:moveTo>
                  <a:cubicBezTo>
                    <a:pt x="178" y="142"/>
                    <a:pt x="178" y="142"/>
                    <a:pt x="178" y="142"/>
                  </a:cubicBezTo>
                  <a:cubicBezTo>
                    <a:pt x="283" y="319"/>
                    <a:pt x="283" y="319"/>
                    <a:pt x="283" y="319"/>
                  </a:cubicBezTo>
                  <a:lnTo>
                    <a:pt x="393" y="1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3" name="Freeform 94"/>
            <p:cNvSpPr/>
            <p:nvPr/>
          </p:nvSpPr>
          <p:spPr bwMode="auto">
            <a:xfrm>
              <a:off x="10050463" y="3051175"/>
              <a:ext cx="204788" cy="204788"/>
            </a:xfrm>
            <a:custGeom>
              <a:avLst/>
              <a:gdLst>
                <a:gd name="T0" fmla="*/ 308 w 308"/>
                <a:gd name="T1" fmla="*/ 154 h 308"/>
                <a:gd name="T2" fmla="*/ 154 w 308"/>
                <a:gd name="T3" fmla="*/ 308 h 308"/>
                <a:gd name="T4" fmla="*/ 0 w 308"/>
                <a:gd name="T5" fmla="*/ 154 h 308"/>
                <a:gd name="T6" fmla="*/ 57 w 308"/>
                <a:gd name="T7" fmla="*/ 35 h 308"/>
                <a:gd name="T8" fmla="*/ 114 w 308"/>
                <a:gd name="T9" fmla="*/ 172 h 308"/>
                <a:gd name="T10" fmla="*/ 154 w 308"/>
                <a:gd name="T11" fmla="*/ 198 h 308"/>
                <a:gd name="T12" fmla="*/ 171 w 308"/>
                <a:gd name="T13" fmla="*/ 195 h 308"/>
                <a:gd name="T14" fmla="*/ 194 w 308"/>
                <a:gd name="T15" fmla="*/ 139 h 308"/>
                <a:gd name="T16" fmla="*/ 136 w 308"/>
                <a:gd name="T17" fmla="*/ 1 h 308"/>
                <a:gd name="T18" fmla="*/ 154 w 308"/>
                <a:gd name="T19" fmla="*/ 0 h 308"/>
                <a:gd name="T20" fmla="*/ 308 w 308"/>
                <a:gd name="T21" fmla="*/ 15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8" h="308">
                  <a:moveTo>
                    <a:pt x="308" y="154"/>
                  </a:moveTo>
                  <a:cubicBezTo>
                    <a:pt x="308" y="239"/>
                    <a:pt x="239" y="308"/>
                    <a:pt x="154" y="308"/>
                  </a:cubicBezTo>
                  <a:cubicBezTo>
                    <a:pt x="69" y="308"/>
                    <a:pt x="0" y="239"/>
                    <a:pt x="0" y="154"/>
                  </a:cubicBezTo>
                  <a:cubicBezTo>
                    <a:pt x="0" y="106"/>
                    <a:pt x="22" y="63"/>
                    <a:pt x="57" y="35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21" y="188"/>
                    <a:pt x="137" y="198"/>
                    <a:pt x="154" y="198"/>
                  </a:cubicBezTo>
                  <a:cubicBezTo>
                    <a:pt x="160" y="198"/>
                    <a:pt x="165" y="197"/>
                    <a:pt x="171" y="195"/>
                  </a:cubicBezTo>
                  <a:cubicBezTo>
                    <a:pt x="192" y="186"/>
                    <a:pt x="203" y="161"/>
                    <a:pt x="194" y="139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42" y="0"/>
                    <a:pt x="148" y="0"/>
                    <a:pt x="154" y="0"/>
                  </a:cubicBezTo>
                  <a:cubicBezTo>
                    <a:pt x="239" y="0"/>
                    <a:pt x="308" y="69"/>
                    <a:pt x="308" y="1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4" name="Freeform 95"/>
            <p:cNvSpPr/>
            <p:nvPr/>
          </p:nvSpPr>
          <p:spPr bwMode="auto">
            <a:xfrm>
              <a:off x="9729788" y="3052763"/>
              <a:ext cx="200025" cy="203200"/>
            </a:xfrm>
            <a:custGeom>
              <a:avLst/>
              <a:gdLst>
                <a:gd name="T0" fmla="*/ 117 w 301"/>
                <a:gd name="T1" fmla="*/ 178 h 307"/>
                <a:gd name="T2" fmla="*/ 113 w 301"/>
                <a:gd name="T3" fmla="*/ 137 h 307"/>
                <a:gd name="T4" fmla="*/ 172 w 301"/>
                <a:gd name="T5" fmla="*/ 1 h 307"/>
                <a:gd name="T6" fmla="*/ 154 w 301"/>
                <a:gd name="T7" fmla="*/ 0 h 307"/>
                <a:gd name="T8" fmla="*/ 0 w 301"/>
                <a:gd name="T9" fmla="*/ 153 h 307"/>
                <a:gd name="T10" fmla="*/ 154 w 301"/>
                <a:gd name="T11" fmla="*/ 307 h 307"/>
                <a:gd name="T12" fmla="*/ 301 w 301"/>
                <a:gd name="T13" fmla="*/ 197 h 307"/>
                <a:gd name="T14" fmla="*/ 153 w 301"/>
                <a:gd name="T15" fmla="*/ 197 h 307"/>
                <a:gd name="T16" fmla="*/ 117 w 301"/>
                <a:gd name="T17" fmla="*/ 178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1" h="307">
                  <a:moveTo>
                    <a:pt x="117" y="178"/>
                  </a:moveTo>
                  <a:cubicBezTo>
                    <a:pt x="109" y="166"/>
                    <a:pt x="108" y="150"/>
                    <a:pt x="113" y="137"/>
                  </a:cubicBezTo>
                  <a:cubicBezTo>
                    <a:pt x="172" y="1"/>
                    <a:pt x="172" y="1"/>
                    <a:pt x="172" y="1"/>
                  </a:cubicBezTo>
                  <a:cubicBezTo>
                    <a:pt x="166" y="0"/>
                    <a:pt x="160" y="0"/>
                    <a:pt x="154" y="0"/>
                  </a:cubicBezTo>
                  <a:cubicBezTo>
                    <a:pt x="69" y="0"/>
                    <a:pt x="0" y="68"/>
                    <a:pt x="0" y="153"/>
                  </a:cubicBezTo>
                  <a:cubicBezTo>
                    <a:pt x="0" y="238"/>
                    <a:pt x="69" y="307"/>
                    <a:pt x="154" y="307"/>
                  </a:cubicBezTo>
                  <a:cubicBezTo>
                    <a:pt x="224" y="307"/>
                    <a:pt x="283" y="261"/>
                    <a:pt x="301" y="197"/>
                  </a:cubicBezTo>
                  <a:cubicBezTo>
                    <a:pt x="153" y="197"/>
                    <a:pt x="153" y="197"/>
                    <a:pt x="153" y="197"/>
                  </a:cubicBezTo>
                  <a:cubicBezTo>
                    <a:pt x="138" y="197"/>
                    <a:pt x="125" y="190"/>
                    <a:pt x="117" y="1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85" name="Group 184"/>
          <p:cNvGrpSpPr/>
          <p:nvPr/>
        </p:nvGrpSpPr>
        <p:grpSpPr>
          <a:xfrm>
            <a:off x="6827044" y="2692003"/>
            <a:ext cx="284560" cy="310754"/>
            <a:chOff x="9102725" y="3589338"/>
            <a:chExt cx="379413" cy="414338"/>
          </a:xfrm>
          <a:solidFill>
            <a:schemeClr val="accent1"/>
          </a:solidFill>
        </p:grpSpPr>
        <p:sp>
          <p:nvSpPr>
            <p:cNvPr id="25" name="Freeform 96"/>
            <p:cNvSpPr>
              <a:spLocks noEditPoints="1"/>
            </p:cNvSpPr>
            <p:nvPr/>
          </p:nvSpPr>
          <p:spPr bwMode="auto">
            <a:xfrm>
              <a:off x="9102725" y="3589338"/>
              <a:ext cx="379413" cy="414338"/>
            </a:xfrm>
            <a:custGeom>
              <a:avLst/>
              <a:gdLst>
                <a:gd name="T0" fmla="*/ 554 w 572"/>
                <a:gd name="T1" fmla="*/ 7 h 622"/>
                <a:gd name="T2" fmla="*/ 515 w 572"/>
                <a:gd name="T3" fmla="*/ 33 h 622"/>
                <a:gd name="T4" fmla="*/ 269 w 572"/>
                <a:gd name="T5" fmla="*/ 477 h 622"/>
                <a:gd name="T6" fmla="*/ 68 w 572"/>
                <a:gd name="T7" fmla="*/ 476 h 622"/>
                <a:gd name="T8" fmla="*/ 4 w 572"/>
                <a:gd name="T9" fmla="*/ 553 h 622"/>
                <a:gd name="T10" fmla="*/ 3 w 572"/>
                <a:gd name="T11" fmla="*/ 560 h 622"/>
                <a:gd name="T12" fmla="*/ 10 w 572"/>
                <a:gd name="T13" fmla="*/ 604 h 622"/>
                <a:gd name="T14" fmla="*/ 86 w 572"/>
                <a:gd name="T15" fmla="*/ 621 h 622"/>
                <a:gd name="T16" fmla="*/ 264 w 572"/>
                <a:gd name="T17" fmla="*/ 598 h 622"/>
                <a:gd name="T18" fmla="*/ 563 w 572"/>
                <a:gd name="T19" fmla="*/ 54 h 622"/>
                <a:gd name="T20" fmla="*/ 554 w 572"/>
                <a:gd name="T21" fmla="*/ 7 h 622"/>
                <a:gd name="T22" fmla="*/ 113 w 572"/>
                <a:gd name="T23" fmla="*/ 529 h 622"/>
                <a:gd name="T24" fmla="*/ 101 w 572"/>
                <a:gd name="T25" fmla="*/ 576 h 622"/>
                <a:gd name="T26" fmla="*/ 88 w 572"/>
                <a:gd name="T27" fmla="*/ 586 h 622"/>
                <a:gd name="T28" fmla="*/ 84 w 572"/>
                <a:gd name="T29" fmla="*/ 586 h 622"/>
                <a:gd name="T30" fmla="*/ 74 w 572"/>
                <a:gd name="T31" fmla="*/ 569 h 622"/>
                <a:gd name="T32" fmla="*/ 86 w 572"/>
                <a:gd name="T33" fmla="*/ 522 h 622"/>
                <a:gd name="T34" fmla="*/ 103 w 572"/>
                <a:gd name="T35" fmla="*/ 512 h 622"/>
                <a:gd name="T36" fmla="*/ 113 w 572"/>
                <a:gd name="T37" fmla="*/ 529 h 622"/>
                <a:gd name="T38" fmla="*/ 168 w 572"/>
                <a:gd name="T39" fmla="*/ 529 h 622"/>
                <a:gd name="T40" fmla="*/ 156 w 572"/>
                <a:gd name="T41" fmla="*/ 576 h 622"/>
                <a:gd name="T42" fmla="*/ 142 w 572"/>
                <a:gd name="T43" fmla="*/ 586 h 622"/>
                <a:gd name="T44" fmla="*/ 139 w 572"/>
                <a:gd name="T45" fmla="*/ 586 h 622"/>
                <a:gd name="T46" fmla="*/ 129 w 572"/>
                <a:gd name="T47" fmla="*/ 569 h 622"/>
                <a:gd name="T48" fmla="*/ 141 w 572"/>
                <a:gd name="T49" fmla="*/ 522 h 622"/>
                <a:gd name="T50" fmla="*/ 158 w 572"/>
                <a:gd name="T51" fmla="*/ 512 h 622"/>
                <a:gd name="T52" fmla="*/ 168 w 572"/>
                <a:gd name="T53" fmla="*/ 529 h 622"/>
                <a:gd name="T54" fmla="*/ 222 w 572"/>
                <a:gd name="T55" fmla="*/ 529 h 622"/>
                <a:gd name="T56" fmla="*/ 211 w 572"/>
                <a:gd name="T57" fmla="*/ 576 h 622"/>
                <a:gd name="T58" fmla="*/ 197 w 572"/>
                <a:gd name="T59" fmla="*/ 586 h 622"/>
                <a:gd name="T60" fmla="*/ 194 w 572"/>
                <a:gd name="T61" fmla="*/ 586 h 622"/>
                <a:gd name="T62" fmla="*/ 184 w 572"/>
                <a:gd name="T63" fmla="*/ 569 h 622"/>
                <a:gd name="T64" fmla="*/ 196 w 572"/>
                <a:gd name="T65" fmla="*/ 522 h 622"/>
                <a:gd name="T66" fmla="*/ 212 w 572"/>
                <a:gd name="T67" fmla="*/ 512 h 622"/>
                <a:gd name="T68" fmla="*/ 222 w 572"/>
                <a:gd name="T69" fmla="*/ 529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2" h="622">
                  <a:moveTo>
                    <a:pt x="554" y="7"/>
                  </a:moveTo>
                  <a:cubicBezTo>
                    <a:pt x="536" y="0"/>
                    <a:pt x="522" y="15"/>
                    <a:pt x="515" y="33"/>
                  </a:cubicBezTo>
                  <a:cubicBezTo>
                    <a:pt x="488" y="95"/>
                    <a:pt x="322" y="477"/>
                    <a:pt x="269" y="477"/>
                  </a:cubicBezTo>
                  <a:cubicBezTo>
                    <a:pt x="205" y="477"/>
                    <a:pt x="119" y="477"/>
                    <a:pt x="68" y="476"/>
                  </a:cubicBezTo>
                  <a:cubicBezTo>
                    <a:pt x="9" y="476"/>
                    <a:pt x="7" y="518"/>
                    <a:pt x="4" y="553"/>
                  </a:cubicBezTo>
                  <a:cubicBezTo>
                    <a:pt x="3" y="560"/>
                    <a:pt x="3" y="560"/>
                    <a:pt x="3" y="560"/>
                  </a:cubicBezTo>
                  <a:cubicBezTo>
                    <a:pt x="1" y="578"/>
                    <a:pt x="0" y="593"/>
                    <a:pt x="10" y="604"/>
                  </a:cubicBezTo>
                  <a:cubicBezTo>
                    <a:pt x="21" y="616"/>
                    <a:pt x="41" y="620"/>
                    <a:pt x="86" y="621"/>
                  </a:cubicBezTo>
                  <a:cubicBezTo>
                    <a:pt x="185" y="622"/>
                    <a:pt x="224" y="613"/>
                    <a:pt x="264" y="598"/>
                  </a:cubicBezTo>
                  <a:cubicBezTo>
                    <a:pt x="338" y="572"/>
                    <a:pt x="554" y="75"/>
                    <a:pt x="563" y="54"/>
                  </a:cubicBezTo>
                  <a:cubicBezTo>
                    <a:pt x="571" y="33"/>
                    <a:pt x="572" y="15"/>
                    <a:pt x="554" y="7"/>
                  </a:cubicBezTo>
                  <a:close/>
                  <a:moveTo>
                    <a:pt x="113" y="529"/>
                  </a:moveTo>
                  <a:cubicBezTo>
                    <a:pt x="101" y="576"/>
                    <a:pt x="101" y="576"/>
                    <a:pt x="101" y="576"/>
                  </a:cubicBezTo>
                  <a:cubicBezTo>
                    <a:pt x="99" y="582"/>
                    <a:pt x="94" y="586"/>
                    <a:pt x="88" y="586"/>
                  </a:cubicBezTo>
                  <a:cubicBezTo>
                    <a:pt x="86" y="586"/>
                    <a:pt x="85" y="586"/>
                    <a:pt x="84" y="586"/>
                  </a:cubicBezTo>
                  <a:cubicBezTo>
                    <a:pt x="77" y="584"/>
                    <a:pt x="72" y="576"/>
                    <a:pt x="74" y="569"/>
                  </a:cubicBezTo>
                  <a:cubicBezTo>
                    <a:pt x="86" y="522"/>
                    <a:pt x="86" y="522"/>
                    <a:pt x="86" y="522"/>
                  </a:cubicBezTo>
                  <a:cubicBezTo>
                    <a:pt x="88" y="515"/>
                    <a:pt x="96" y="510"/>
                    <a:pt x="103" y="512"/>
                  </a:cubicBezTo>
                  <a:cubicBezTo>
                    <a:pt x="110" y="514"/>
                    <a:pt x="114" y="521"/>
                    <a:pt x="113" y="529"/>
                  </a:cubicBezTo>
                  <a:close/>
                  <a:moveTo>
                    <a:pt x="168" y="529"/>
                  </a:moveTo>
                  <a:cubicBezTo>
                    <a:pt x="156" y="576"/>
                    <a:pt x="156" y="576"/>
                    <a:pt x="156" y="576"/>
                  </a:cubicBezTo>
                  <a:cubicBezTo>
                    <a:pt x="154" y="582"/>
                    <a:pt x="149" y="586"/>
                    <a:pt x="142" y="586"/>
                  </a:cubicBezTo>
                  <a:cubicBezTo>
                    <a:pt x="141" y="586"/>
                    <a:pt x="140" y="586"/>
                    <a:pt x="139" y="586"/>
                  </a:cubicBezTo>
                  <a:cubicBezTo>
                    <a:pt x="132" y="584"/>
                    <a:pt x="127" y="576"/>
                    <a:pt x="129" y="569"/>
                  </a:cubicBezTo>
                  <a:cubicBezTo>
                    <a:pt x="141" y="522"/>
                    <a:pt x="141" y="522"/>
                    <a:pt x="141" y="522"/>
                  </a:cubicBezTo>
                  <a:cubicBezTo>
                    <a:pt x="143" y="515"/>
                    <a:pt x="150" y="510"/>
                    <a:pt x="158" y="512"/>
                  </a:cubicBezTo>
                  <a:cubicBezTo>
                    <a:pt x="165" y="514"/>
                    <a:pt x="169" y="521"/>
                    <a:pt x="168" y="529"/>
                  </a:cubicBezTo>
                  <a:close/>
                  <a:moveTo>
                    <a:pt x="222" y="529"/>
                  </a:moveTo>
                  <a:cubicBezTo>
                    <a:pt x="211" y="576"/>
                    <a:pt x="211" y="576"/>
                    <a:pt x="211" y="576"/>
                  </a:cubicBezTo>
                  <a:cubicBezTo>
                    <a:pt x="209" y="582"/>
                    <a:pt x="203" y="586"/>
                    <a:pt x="197" y="586"/>
                  </a:cubicBezTo>
                  <a:cubicBezTo>
                    <a:pt x="196" y="586"/>
                    <a:pt x="195" y="586"/>
                    <a:pt x="194" y="586"/>
                  </a:cubicBezTo>
                  <a:cubicBezTo>
                    <a:pt x="186" y="584"/>
                    <a:pt x="182" y="576"/>
                    <a:pt x="184" y="569"/>
                  </a:cubicBezTo>
                  <a:cubicBezTo>
                    <a:pt x="196" y="522"/>
                    <a:pt x="196" y="522"/>
                    <a:pt x="196" y="522"/>
                  </a:cubicBezTo>
                  <a:cubicBezTo>
                    <a:pt x="198" y="515"/>
                    <a:pt x="205" y="510"/>
                    <a:pt x="212" y="512"/>
                  </a:cubicBezTo>
                  <a:cubicBezTo>
                    <a:pt x="220" y="514"/>
                    <a:pt x="224" y="521"/>
                    <a:pt x="222" y="5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" name="Freeform 97"/>
            <p:cNvSpPr>
              <a:spLocks noEditPoints="1"/>
            </p:cNvSpPr>
            <p:nvPr/>
          </p:nvSpPr>
          <p:spPr bwMode="auto">
            <a:xfrm>
              <a:off x="9118600" y="3709988"/>
              <a:ext cx="188913" cy="150813"/>
            </a:xfrm>
            <a:custGeom>
              <a:avLst/>
              <a:gdLst>
                <a:gd name="T0" fmla="*/ 271 w 284"/>
                <a:gd name="T1" fmla="*/ 73 h 227"/>
                <a:gd name="T2" fmla="*/ 241 w 284"/>
                <a:gd name="T3" fmla="*/ 21 h 227"/>
                <a:gd name="T4" fmla="*/ 104 w 284"/>
                <a:gd name="T5" fmla="*/ 48 h 227"/>
                <a:gd name="T6" fmla="*/ 13 w 284"/>
                <a:gd name="T7" fmla="*/ 153 h 227"/>
                <a:gd name="T8" fmla="*/ 43 w 284"/>
                <a:gd name="T9" fmla="*/ 205 h 227"/>
                <a:gd name="T10" fmla="*/ 180 w 284"/>
                <a:gd name="T11" fmla="*/ 178 h 227"/>
                <a:gd name="T12" fmla="*/ 271 w 284"/>
                <a:gd name="T13" fmla="*/ 73 h 227"/>
                <a:gd name="T14" fmla="*/ 35 w 284"/>
                <a:gd name="T15" fmla="*/ 140 h 227"/>
                <a:gd name="T16" fmla="*/ 98 w 284"/>
                <a:gd name="T17" fmla="*/ 69 h 227"/>
                <a:gd name="T18" fmla="*/ 46 w 284"/>
                <a:gd name="T19" fmla="*/ 134 h 227"/>
                <a:gd name="T20" fmla="*/ 128 w 284"/>
                <a:gd name="T21" fmla="*/ 121 h 227"/>
                <a:gd name="T22" fmla="*/ 35 w 284"/>
                <a:gd name="T23" fmla="*/ 14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4" h="227">
                  <a:moveTo>
                    <a:pt x="271" y="73"/>
                  </a:moveTo>
                  <a:cubicBezTo>
                    <a:pt x="271" y="73"/>
                    <a:pt x="241" y="21"/>
                    <a:pt x="241" y="21"/>
                  </a:cubicBezTo>
                  <a:cubicBezTo>
                    <a:pt x="228" y="0"/>
                    <a:pt x="167" y="12"/>
                    <a:pt x="104" y="48"/>
                  </a:cubicBezTo>
                  <a:cubicBezTo>
                    <a:pt x="41" y="84"/>
                    <a:pt x="0" y="131"/>
                    <a:pt x="13" y="153"/>
                  </a:cubicBezTo>
                  <a:cubicBezTo>
                    <a:pt x="43" y="205"/>
                    <a:pt x="43" y="205"/>
                    <a:pt x="43" y="205"/>
                  </a:cubicBezTo>
                  <a:cubicBezTo>
                    <a:pt x="55" y="227"/>
                    <a:pt x="117" y="215"/>
                    <a:pt x="180" y="178"/>
                  </a:cubicBezTo>
                  <a:cubicBezTo>
                    <a:pt x="243" y="142"/>
                    <a:pt x="284" y="95"/>
                    <a:pt x="271" y="73"/>
                  </a:cubicBezTo>
                  <a:close/>
                  <a:moveTo>
                    <a:pt x="35" y="140"/>
                  </a:moveTo>
                  <a:cubicBezTo>
                    <a:pt x="28" y="127"/>
                    <a:pt x="55" y="97"/>
                    <a:pt x="98" y="69"/>
                  </a:cubicBezTo>
                  <a:cubicBezTo>
                    <a:pt x="81" y="86"/>
                    <a:pt x="38" y="119"/>
                    <a:pt x="46" y="134"/>
                  </a:cubicBezTo>
                  <a:cubicBezTo>
                    <a:pt x="53" y="148"/>
                    <a:pt x="106" y="127"/>
                    <a:pt x="128" y="121"/>
                  </a:cubicBezTo>
                  <a:cubicBezTo>
                    <a:pt x="83" y="144"/>
                    <a:pt x="43" y="153"/>
                    <a:pt x="35" y="1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60" name="Group 159"/>
          <p:cNvGrpSpPr/>
          <p:nvPr/>
        </p:nvGrpSpPr>
        <p:grpSpPr>
          <a:xfrm>
            <a:off x="7932892" y="1647825"/>
            <a:ext cx="365522" cy="278607"/>
            <a:chOff x="10463213" y="2197100"/>
            <a:chExt cx="487362" cy="371476"/>
          </a:xfrm>
          <a:solidFill>
            <a:schemeClr val="accent1"/>
          </a:solidFill>
        </p:grpSpPr>
        <p:sp>
          <p:nvSpPr>
            <p:cNvPr id="27" name="Freeform 98"/>
            <p:cNvSpPr>
              <a:spLocks noEditPoints="1"/>
            </p:cNvSpPr>
            <p:nvPr/>
          </p:nvSpPr>
          <p:spPr bwMode="auto">
            <a:xfrm>
              <a:off x="10463213" y="2236788"/>
              <a:ext cx="396875" cy="331788"/>
            </a:xfrm>
            <a:custGeom>
              <a:avLst/>
              <a:gdLst>
                <a:gd name="T0" fmla="*/ 404 w 597"/>
                <a:gd name="T1" fmla="*/ 240 h 499"/>
                <a:gd name="T2" fmla="*/ 394 w 597"/>
                <a:gd name="T3" fmla="*/ 228 h 499"/>
                <a:gd name="T4" fmla="*/ 394 w 597"/>
                <a:gd name="T5" fmla="*/ 44 h 499"/>
                <a:gd name="T6" fmla="*/ 193 w 597"/>
                <a:gd name="T7" fmla="*/ 0 h 499"/>
                <a:gd name="T8" fmla="*/ 193 w 597"/>
                <a:gd name="T9" fmla="*/ 120 h 499"/>
                <a:gd name="T10" fmla="*/ 189 w 597"/>
                <a:gd name="T11" fmla="*/ 130 h 499"/>
                <a:gd name="T12" fmla="*/ 178 w 597"/>
                <a:gd name="T13" fmla="*/ 133 h 499"/>
                <a:gd name="T14" fmla="*/ 0 w 597"/>
                <a:gd name="T15" fmla="*/ 90 h 499"/>
                <a:gd name="T16" fmla="*/ 0 w 597"/>
                <a:gd name="T17" fmla="*/ 328 h 499"/>
                <a:gd name="T18" fmla="*/ 597 w 597"/>
                <a:gd name="T19" fmla="*/ 499 h 499"/>
                <a:gd name="T20" fmla="*/ 597 w 597"/>
                <a:gd name="T21" fmla="*/ 289 h 499"/>
                <a:gd name="T22" fmla="*/ 404 w 597"/>
                <a:gd name="T23" fmla="*/ 240 h 499"/>
                <a:gd name="T24" fmla="*/ 143 w 597"/>
                <a:gd name="T25" fmla="*/ 294 h 499"/>
                <a:gd name="T26" fmla="*/ 77 w 597"/>
                <a:gd name="T27" fmla="*/ 277 h 499"/>
                <a:gd name="T28" fmla="*/ 63 w 597"/>
                <a:gd name="T29" fmla="*/ 259 h 499"/>
                <a:gd name="T30" fmla="*/ 91 w 597"/>
                <a:gd name="T31" fmla="*/ 230 h 499"/>
                <a:gd name="T32" fmla="*/ 106 w 597"/>
                <a:gd name="T33" fmla="*/ 223 h 499"/>
                <a:gd name="T34" fmla="*/ 115 w 597"/>
                <a:gd name="T35" fmla="*/ 209 h 499"/>
                <a:gd name="T36" fmla="*/ 100 w 597"/>
                <a:gd name="T37" fmla="*/ 192 h 499"/>
                <a:gd name="T38" fmla="*/ 75 w 597"/>
                <a:gd name="T39" fmla="*/ 208 h 499"/>
                <a:gd name="T40" fmla="*/ 58 w 597"/>
                <a:gd name="T41" fmla="*/ 188 h 499"/>
                <a:gd name="T42" fmla="*/ 99 w 597"/>
                <a:gd name="T43" fmla="*/ 166 h 499"/>
                <a:gd name="T44" fmla="*/ 148 w 597"/>
                <a:gd name="T45" fmla="*/ 216 h 499"/>
                <a:gd name="T46" fmla="*/ 130 w 597"/>
                <a:gd name="T47" fmla="*/ 244 h 499"/>
                <a:gd name="T48" fmla="*/ 102 w 597"/>
                <a:gd name="T49" fmla="*/ 255 h 499"/>
                <a:gd name="T50" fmla="*/ 140 w 597"/>
                <a:gd name="T51" fmla="*/ 266 h 499"/>
                <a:gd name="T52" fmla="*/ 155 w 597"/>
                <a:gd name="T53" fmla="*/ 283 h 499"/>
                <a:gd name="T54" fmla="*/ 143 w 597"/>
                <a:gd name="T55" fmla="*/ 294 h 499"/>
                <a:gd name="T56" fmla="*/ 318 w 597"/>
                <a:gd name="T57" fmla="*/ 253 h 499"/>
                <a:gd name="T58" fmla="*/ 299 w 597"/>
                <a:gd name="T59" fmla="*/ 267 h 499"/>
                <a:gd name="T60" fmla="*/ 280 w 597"/>
                <a:gd name="T61" fmla="*/ 243 h 499"/>
                <a:gd name="T62" fmla="*/ 280 w 597"/>
                <a:gd name="T63" fmla="*/ 183 h 499"/>
                <a:gd name="T64" fmla="*/ 259 w 597"/>
                <a:gd name="T65" fmla="*/ 178 h 499"/>
                <a:gd name="T66" fmla="*/ 245 w 597"/>
                <a:gd name="T67" fmla="*/ 161 h 499"/>
                <a:gd name="T68" fmla="*/ 263 w 597"/>
                <a:gd name="T69" fmla="*/ 151 h 499"/>
                <a:gd name="T70" fmla="*/ 286 w 597"/>
                <a:gd name="T71" fmla="*/ 143 h 499"/>
                <a:gd name="T72" fmla="*/ 303 w 597"/>
                <a:gd name="T73" fmla="*/ 135 h 499"/>
                <a:gd name="T74" fmla="*/ 318 w 597"/>
                <a:gd name="T75" fmla="*/ 152 h 499"/>
                <a:gd name="T76" fmla="*/ 318 w 597"/>
                <a:gd name="T77" fmla="*/ 253 h 499"/>
                <a:gd name="T78" fmla="*/ 494 w 597"/>
                <a:gd name="T79" fmla="*/ 426 h 499"/>
                <a:gd name="T80" fmla="*/ 450 w 597"/>
                <a:gd name="T81" fmla="*/ 388 h 499"/>
                <a:gd name="T82" fmla="*/ 465 w 597"/>
                <a:gd name="T83" fmla="*/ 375 h 499"/>
                <a:gd name="T84" fmla="*/ 493 w 597"/>
                <a:gd name="T85" fmla="*/ 401 h 499"/>
                <a:gd name="T86" fmla="*/ 510 w 597"/>
                <a:gd name="T87" fmla="*/ 390 h 499"/>
                <a:gd name="T88" fmla="*/ 499 w 597"/>
                <a:gd name="T89" fmla="*/ 377 h 499"/>
                <a:gd name="T90" fmla="*/ 484 w 597"/>
                <a:gd name="T91" fmla="*/ 363 h 499"/>
                <a:gd name="T92" fmla="*/ 498 w 597"/>
                <a:gd name="T93" fmla="*/ 355 h 499"/>
                <a:gd name="T94" fmla="*/ 509 w 597"/>
                <a:gd name="T95" fmla="*/ 346 h 499"/>
                <a:gd name="T96" fmla="*/ 494 w 597"/>
                <a:gd name="T97" fmla="*/ 332 h 499"/>
                <a:gd name="T98" fmla="*/ 479 w 597"/>
                <a:gd name="T99" fmla="*/ 338 h 499"/>
                <a:gd name="T100" fmla="*/ 467 w 597"/>
                <a:gd name="T101" fmla="*/ 342 h 499"/>
                <a:gd name="T102" fmla="*/ 452 w 597"/>
                <a:gd name="T103" fmla="*/ 324 h 499"/>
                <a:gd name="T104" fmla="*/ 498 w 597"/>
                <a:gd name="T105" fmla="*/ 308 h 499"/>
                <a:gd name="T106" fmla="*/ 542 w 597"/>
                <a:gd name="T107" fmla="*/ 349 h 499"/>
                <a:gd name="T108" fmla="*/ 528 w 597"/>
                <a:gd name="T109" fmla="*/ 369 h 499"/>
                <a:gd name="T110" fmla="*/ 545 w 597"/>
                <a:gd name="T111" fmla="*/ 397 h 499"/>
                <a:gd name="T112" fmla="*/ 494 w 597"/>
                <a:gd name="T113" fmla="*/ 42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97" h="499">
                  <a:moveTo>
                    <a:pt x="404" y="240"/>
                  </a:moveTo>
                  <a:cubicBezTo>
                    <a:pt x="398" y="239"/>
                    <a:pt x="394" y="234"/>
                    <a:pt x="394" y="228"/>
                  </a:cubicBezTo>
                  <a:cubicBezTo>
                    <a:pt x="394" y="44"/>
                    <a:pt x="394" y="44"/>
                    <a:pt x="394" y="44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3" y="120"/>
                    <a:pt x="193" y="120"/>
                    <a:pt x="193" y="120"/>
                  </a:cubicBezTo>
                  <a:cubicBezTo>
                    <a:pt x="193" y="124"/>
                    <a:pt x="192" y="128"/>
                    <a:pt x="189" y="130"/>
                  </a:cubicBezTo>
                  <a:cubicBezTo>
                    <a:pt x="186" y="133"/>
                    <a:pt x="182" y="134"/>
                    <a:pt x="178" y="133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597" y="499"/>
                    <a:pt x="597" y="499"/>
                    <a:pt x="597" y="499"/>
                  </a:cubicBezTo>
                  <a:cubicBezTo>
                    <a:pt x="597" y="289"/>
                    <a:pt x="597" y="289"/>
                    <a:pt x="597" y="289"/>
                  </a:cubicBezTo>
                  <a:lnTo>
                    <a:pt x="404" y="240"/>
                  </a:lnTo>
                  <a:close/>
                  <a:moveTo>
                    <a:pt x="143" y="294"/>
                  </a:moveTo>
                  <a:cubicBezTo>
                    <a:pt x="77" y="277"/>
                    <a:pt x="77" y="277"/>
                    <a:pt x="77" y="277"/>
                  </a:cubicBezTo>
                  <a:cubicBezTo>
                    <a:pt x="69" y="274"/>
                    <a:pt x="63" y="266"/>
                    <a:pt x="63" y="259"/>
                  </a:cubicBezTo>
                  <a:cubicBezTo>
                    <a:pt x="62" y="249"/>
                    <a:pt x="64" y="244"/>
                    <a:pt x="91" y="230"/>
                  </a:cubicBezTo>
                  <a:cubicBezTo>
                    <a:pt x="106" y="223"/>
                    <a:pt x="106" y="223"/>
                    <a:pt x="106" y="223"/>
                  </a:cubicBezTo>
                  <a:cubicBezTo>
                    <a:pt x="113" y="220"/>
                    <a:pt x="116" y="216"/>
                    <a:pt x="115" y="209"/>
                  </a:cubicBezTo>
                  <a:cubicBezTo>
                    <a:pt x="114" y="201"/>
                    <a:pt x="109" y="194"/>
                    <a:pt x="100" y="192"/>
                  </a:cubicBezTo>
                  <a:cubicBezTo>
                    <a:pt x="82" y="187"/>
                    <a:pt x="93" y="213"/>
                    <a:pt x="75" y="208"/>
                  </a:cubicBezTo>
                  <a:cubicBezTo>
                    <a:pt x="64" y="205"/>
                    <a:pt x="59" y="197"/>
                    <a:pt x="58" y="188"/>
                  </a:cubicBezTo>
                  <a:cubicBezTo>
                    <a:pt x="57" y="171"/>
                    <a:pt x="70" y="158"/>
                    <a:pt x="99" y="166"/>
                  </a:cubicBezTo>
                  <a:cubicBezTo>
                    <a:pt x="133" y="175"/>
                    <a:pt x="146" y="197"/>
                    <a:pt x="148" y="216"/>
                  </a:cubicBezTo>
                  <a:cubicBezTo>
                    <a:pt x="149" y="230"/>
                    <a:pt x="143" y="238"/>
                    <a:pt x="130" y="244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6"/>
                    <a:pt x="140" y="266"/>
                    <a:pt x="140" y="266"/>
                  </a:cubicBezTo>
                  <a:cubicBezTo>
                    <a:pt x="150" y="268"/>
                    <a:pt x="154" y="275"/>
                    <a:pt x="155" y="283"/>
                  </a:cubicBezTo>
                  <a:cubicBezTo>
                    <a:pt x="156" y="292"/>
                    <a:pt x="152" y="296"/>
                    <a:pt x="143" y="294"/>
                  </a:cubicBezTo>
                  <a:close/>
                  <a:moveTo>
                    <a:pt x="318" y="253"/>
                  </a:moveTo>
                  <a:cubicBezTo>
                    <a:pt x="318" y="266"/>
                    <a:pt x="310" y="270"/>
                    <a:pt x="299" y="267"/>
                  </a:cubicBezTo>
                  <a:cubicBezTo>
                    <a:pt x="288" y="264"/>
                    <a:pt x="280" y="256"/>
                    <a:pt x="280" y="243"/>
                  </a:cubicBezTo>
                  <a:cubicBezTo>
                    <a:pt x="280" y="183"/>
                    <a:pt x="280" y="183"/>
                    <a:pt x="280" y="183"/>
                  </a:cubicBezTo>
                  <a:cubicBezTo>
                    <a:pt x="259" y="178"/>
                    <a:pt x="259" y="178"/>
                    <a:pt x="259" y="178"/>
                  </a:cubicBezTo>
                  <a:cubicBezTo>
                    <a:pt x="250" y="175"/>
                    <a:pt x="245" y="169"/>
                    <a:pt x="245" y="161"/>
                  </a:cubicBezTo>
                  <a:cubicBezTo>
                    <a:pt x="245" y="151"/>
                    <a:pt x="248" y="150"/>
                    <a:pt x="263" y="151"/>
                  </a:cubicBezTo>
                  <a:cubicBezTo>
                    <a:pt x="275" y="152"/>
                    <a:pt x="281" y="149"/>
                    <a:pt x="286" y="143"/>
                  </a:cubicBezTo>
                  <a:cubicBezTo>
                    <a:pt x="292" y="137"/>
                    <a:pt x="296" y="133"/>
                    <a:pt x="303" y="135"/>
                  </a:cubicBezTo>
                  <a:cubicBezTo>
                    <a:pt x="313" y="138"/>
                    <a:pt x="318" y="143"/>
                    <a:pt x="318" y="152"/>
                  </a:cubicBezTo>
                  <a:lnTo>
                    <a:pt x="318" y="253"/>
                  </a:lnTo>
                  <a:close/>
                  <a:moveTo>
                    <a:pt x="494" y="426"/>
                  </a:moveTo>
                  <a:cubicBezTo>
                    <a:pt x="467" y="420"/>
                    <a:pt x="450" y="403"/>
                    <a:pt x="450" y="388"/>
                  </a:cubicBezTo>
                  <a:cubicBezTo>
                    <a:pt x="450" y="379"/>
                    <a:pt x="455" y="373"/>
                    <a:pt x="465" y="375"/>
                  </a:cubicBezTo>
                  <a:cubicBezTo>
                    <a:pt x="483" y="379"/>
                    <a:pt x="474" y="397"/>
                    <a:pt x="493" y="401"/>
                  </a:cubicBezTo>
                  <a:cubicBezTo>
                    <a:pt x="505" y="404"/>
                    <a:pt x="510" y="401"/>
                    <a:pt x="510" y="390"/>
                  </a:cubicBezTo>
                  <a:cubicBezTo>
                    <a:pt x="510" y="381"/>
                    <a:pt x="506" y="378"/>
                    <a:pt x="499" y="377"/>
                  </a:cubicBezTo>
                  <a:cubicBezTo>
                    <a:pt x="488" y="373"/>
                    <a:pt x="484" y="369"/>
                    <a:pt x="484" y="363"/>
                  </a:cubicBezTo>
                  <a:cubicBezTo>
                    <a:pt x="484" y="354"/>
                    <a:pt x="490" y="353"/>
                    <a:pt x="498" y="355"/>
                  </a:cubicBezTo>
                  <a:cubicBezTo>
                    <a:pt x="503" y="356"/>
                    <a:pt x="509" y="354"/>
                    <a:pt x="509" y="346"/>
                  </a:cubicBezTo>
                  <a:cubicBezTo>
                    <a:pt x="509" y="338"/>
                    <a:pt x="502" y="333"/>
                    <a:pt x="494" y="332"/>
                  </a:cubicBezTo>
                  <a:cubicBezTo>
                    <a:pt x="487" y="330"/>
                    <a:pt x="484" y="332"/>
                    <a:pt x="479" y="338"/>
                  </a:cubicBezTo>
                  <a:cubicBezTo>
                    <a:pt x="475" y="342"/>
                    <a:pt x="472" y="343"/>
                    <a:pt x="467" y="342"/>
                  </a:cubicBezTo>
                  <a:cubicBezTo>
                    <a:pt x="457" y="340"/>
                    <a:pt x="452" y="331"/>
                    <a:pt x="452" y="324"/>
                  </a:cubicBezTo>
                  <a:cubicBezTo>
                    <a:pt x="452" y="310"/>
                    <a:pt x="468" y="302"/>
                    <a:pt x="498" y="308"/>
                  </a:cubicBezTo>
                  <a:cubicBezTo>
                    <a:pt x="524" y="313"/>
                    <a:pt x="542" y="329"/>
                    <a:pt x="542" y="349"/>
                  </a:cubicBezTo>
                  <a:cubicBezTo>
                    <a:pt x="542" y="360"/>
                    <a:pt x="537" y="367"/>
                    <a:pt x="528" y="369"/>
                  </a:cubicBezTo>
                  <a:cubicBezTo>
                    <a:pt x="539" y="375"/>
                    <a:pt x="545" y="386"/>
                    <a:pt x="545" y="397"/>
                  </a:cubicBezTo>
                  <a:cubicBezTo>
                    <a:pt x="545" y="412"/>
                    <a:pt x="537" y="435"/>
                    <a:pt x="494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" name="Freeform 99"/>
            <p:cNvSpPr/>
            <p:nvPr/>
          </p:nvSpPr>
          <p:spPr bwMode="auto">
            <a:xfrm>
              <a:off x="10614025" y="2197100"/>
              <a:ext cx="190500" cy="52388"/>
            </a:xfrm>
            <a:custGeom>
              <a:avLst/>
              <a:gdLst>
                <a:gd name="T0" fmla="*/ 120 w 120"/>
                <a:gd name="T1" fmla="*/ 16 h 33"/>
                <a:gd name="T2" fmla="*/ 75 w 120"/>
                <a:gd name="T3" fmla="*/ 33 h 33"/>
                <a:gd name="T4" fmla="*/ 0 w 120"/>
                <a:gd name="T5" fmla="*/ 17 h 33"/>
                <a:gd name="T6" fmla="*/ 42 w 120"/>
                <a:gd name="T7" fmla="*/ 0 h 33"/>
                <a:gd name="T8" fmla="*/ 120 w 120"/>
                <a:gd name="T9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33">
                  <a:moveTo>
                    <a:pt x="120" y="16"/>
                  </a:moveTo>
                  <a:lnTo>
                    <a:pt x="75" y="33"/>
                  </a:lnTo>
                  <a:lnTo>
                    <a:pt x="0" y="17"/>
                  </a:lnTo>
                  <a:lnTo>
                    <a:pt x="42" y="0"/>
                  </a:lnTo>
                  <a:lnTo>
                    <a:pt x="120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" name="Freeform 100"/>
            <p:cNvSpPr/>
            <p:nvPr/>
          </p:nvSpPr>
          <p:spPr bwMode="auto">
            <a:xfrm>
              <a:off x="10742613" y="2232025"/>
              <a:ext cx="82550" cy="142875"/>
            </a:xfrm>
            <a:custGeom>
              <a:avLst/>
              <a:gdLst>
                <a:gd name="T0" fmla="*/ 0 w 52"/>
                <a:gd name="T1" fmla="*/ 90 h 90"/>
                <a:gd name="T2" fmla="*/ 0 w 52"/>
                <a:gd name="T3" fmla="*/ 20 h 90"/>
                <a:gd name="T4" fmla="*/ 52 w 52"/>
                <a:gd name="T5" fmla="*/ 0 h 90"/>
                <a:gd name="T6" fmla="*/ 52 w 52"/>
                <a:gd name="T7" fmla="*/ 65 h 90"/>
                <a:gd name="T8" fmla="*/ 0 w 52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90">
                  <a:moveTo>
                    <a:pt x="0" y="90"/>
                  </a:moveTo>
                  <a:lnTo>
                    <a:pt x="0" y="20"/>
                  </a:lnTo>
                  <a:lnTo>
                    <a:pt x="52" y="0"/>
                  </a:lnTo>
                  <a:lnTo>
                    <a:pt x="52" y="65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" name="Freeform 101"/>
            <p:cNvSpPr/>
            <p:nvPr/>
          </p:nvSpPr>
          <p:spPr bwMode="auto">
            <a:xfrm>
              <a:off x="10877550" y="2389188"/>
              <a:ext cx="73025" cy="176213"/>
            </a:xfrm>
            <a:custGeom>
              <a:avLst/>
              <a:gdLst>
                <a:gd name="T0" fmla="*/ 0 w 46"/>
                <a:gd name="T1" fmla="*/ 111 h 111"/>
                <a:gd name="T2" fmla="*/ 0 w 46"/>
                <a:gd name="T3" fmla="*/ 24 h 111"/>
                <a:gd name="T4" fmla="*/ 46 w 46"/>
                <a:gd name="T5" fmla="*/ 0 h 111"/>
                <a:gd name="T6" fmla="*/ 46 w 46"/>
                <a:gd name="T7" fmla="*/ 84 h 111"/>
                <a:gd name="T8" fmla="*/ 0 w 46"/>
                <a:gd name="T9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11">
                  <a:moveTo>
                    <a:pt x="0" y="111"/>
                  </a:moveTo>
                  <a:lnTo>
                    <a:pt x="0" y="24"/>
                  </a:lnTo>
                  <a:lnTo>
                    <a:pt x="46" y="0"/>
                  </a:lnTo>
                  <a:lnTo>
                    <a:pt x="46" y="84"/>
                  </a:lnTo>
                  <a:lnTo>
                    <a:pt x="0" y="1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" name="Freeform 102"/>
            <p:cNvSpPr/>
            <p:nvPr/>
          </p:nvSpPr>
          <p:spPr bwMode="auto">
            <a:xfrm>
              <a:off x="10483850" y="2260600"/>
              <a:ext cx="90488" cy="44450"/>
            </a:xfrm>
            <a:custGeom>
              <a:avLst/>
              <a:gdLst>
                <a:gd name="T0" fmla="*/ 0 w 57"/>
                <a:gd name="T1" fmla="*/ 14 h 28"/>
                <a:gd name="T2" fmla="*/ 36 w 57"/>
                <a:gd name="T3" fmla="*/ 0 h 28"/>
                <a:gd name="T4" fmla="*/ 57 w 57"/>
                <a:gd name="T5" fmla="*/ 5 h 28"/>
                <a:gd name="T6" fmla="*/ 57 w 57"/>
                <a:gd name="T7" fmla="*/ 28 h 28"/>
                <a:gd name="T8" fmla="*/ 0 w 57"/>
                <a:gd name="T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8">
                  <a:moveTo>
                    <a:pt x="0" y="14"/>
                  </a:moveTo>
                  <a:lnTo>
                    <a:pt x="36" y="0"/>
                  </a:lnTo>
                  <a:lnTo>
                    <a:pt x="57" y="5"/>
                  </a:lnTo>
                  <a:lnTo>
                    <a:pt x="57" y="28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2" name="Freeform 103"/>
            <p:cNvSpPr/>
            <p:nvPr/>
          </p:nvSpPr>
          <p:spPr bwMode="auto">
            <a:xfrm>
              <a:off x="10758488" y="2349500"/>
              <a:ext cx="176213" cy="63500"/>
            </a:xfrm>
            <a:custGeom>
              <a:avLst/>
              <a:gdLst>
                <a:gd name="T0" fmla="*/ 49 w 111"/>
                <a:gd name="T1" fmla="*/ 0 h 40"/>
                <a:gd name="T2" fmla="*/ 111 w 111"/>
                <a:gd name="T3" fmla="*/ 18 h 40"/>
                <a:gd name="T4" fmla="*/ 69 w 111"/>
                <a:gd name="T5" fmla="*/ 40 h 40"/>
                <a:gd name="T6" fmla="*/ 0 w 111"/>
                <a:gd name="T7" fmla="*/ 22 h 40"/>
                <a:gd name="T8" fmla="*/ 49 w 111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40">
                  <a:moveTo>
                    <a:pt x="49" y="0"/>
                  </a:moveTo>
                  <a:lnTo>
                    <a:pt x="111" y="18"/>
                  </a:lnTo>
                  <a:lnTo>
                    <a:pt x="69" y="40"/>
                  </a:lnTo>
                  <a:lnTo>
                    <a:pt x="0" y="22"/>
                  </a:lnTo>
                  <a:lnTo>
                    <a:pt x="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33" name="Freeform 104"/>
          <p:cNvSpPr>
            <a:spLocks noEditPoints="1"/>
          </p:cNvSpPr>
          <p:nvPr/>
        </p:nvSpPr>
        <p:spPr bwMode="auto">
          <a:xfrm>
            <a:off x="7341394" y="1654969"/>
            <a:ext cx="323850" cy="323850"/>
          </a:xfrm>
          <a:custGeom>
            <a:avLst/>
            <a:gdLst>
              <a:gd name="T0" fmla="*/ 325 w 650"/>
              <a:gd name="T1" fmla="*/ 0 h 651"/>
              <a:gd name="T2" fmla="*/ 0 w 650"/>
              <a:gd name="T3" fmla="*/ 326 h 651"/>
              <a:gd name="T4" fmla="*/ 19 w 650"/>
              <a:gd name="T5" fmla="*/ 441 h 651"/>
              <a:gd name="T6" fmla="*/ 24 w 650"/>
              <a:gd name="T7" fmla="*/ 451 h 651"/>
              <a:gd name="T8" fmla="*/ 325 w 650"/>
              <a:gd name="T9" fmla="*/ 651 h 651"/>
              <a:gd name="T10" fmla="*/ 633 w 650"/>
              <a:gd name="T11" fmla="*/ 434 h 651"/>
              <a:gd name="T12" fmla="*/ 650 w 650"/>
              <a:gd name="T13" fmla="*/ 326 h 651"/>
              <a:gd name="T14" fmla="*/ 555 w 650"/>
              <a:gd name="T15" fmla="*/ 96 h 651"/>
              <a:gd name="T16" fmla="*/ 540 w 650"/>
              <a:gd name="T17" fmla="*/ 112 h 651"/>
              <a:gd name="T18" fmla="*/ 606 w 650"/>
              <a:gd name="T19" fmla="*/ 308 h 651"/>
              <a:gd name="T20" fmla="*/ 417 w 650"/>
              <a:gd name="T21" fmla="*/ 115 h 651"/>
              <a:gd name="T22" fmla="*/ 332 w 650"/>
              <a:gd name="T23" fmla="*/ 41 h 651"/>
              <a:gd name="T24" fmla="*/ 273 w 650"/>
              <a:gd name="T25" fmla="*/ 27 h 651"/>
              <a:gd name="T26" fmla="*/ 325 w 650"/>
              <a:gd name="T27" fmla="*/ 23 h 651"/>
              <a:gd name="T28" fmla="*/ 588 w 650"/>
              <a:gd name="T29" fmla="*/ 304 h 651"/>
              <a:gd name="T30" fmla="*/ 417 w 650"/>
              <a:gd name="T31" fmla="*/ 115 h 651"/>
              <a:gd name="T32" fmla="*/ 408 w 650"/>
              <a:gd name="T33" fmla="*/ 136 h 651"/>
              <a:gd name="T34" fmla="*/ 456 w 650"/>
              <a:gd name="T35" fmla="*/ 252 h 651"/>
              <a:gd name="T36" fmla="*/ 138 w 650"/>
              <a:gd name="T37" fmla="*/ 566 h 651"/>
              <a:gd name="T38" fmla="*/ 127 w 650"/>
              <a:gd name="T39" fmla="*/ 557 h 651"/>
              <a:gd name="T40" fmla="*/ 402 w 650"/>
              <a:gd name="T41" fmla="*/ 128 h 651"/>
              <a:gd name="T42" fmla="*/ 609 w 650"/>
              <a:gd name="T43" fmla="*/ 436 h 651"/>
              <a:gd name="T44" fmla="*/ 466 w 650"/>
              <a:gd name="T45" fmla="*/ 271 h 651"/>
              <a:gd name="T46" fmla="*/ 346 w 650"/>
              <a:gd name="T47" fmla="*/ 392 h 651"/>
              <a:gd name="T48" fmla="*/ 605 w 650"/>
              <a:gd name="T49" fmla="*/ 454 h 651"/>
              <a:gd name="T50" fmla="*/ 509 w 650"/>
              <a:gd name="T51" fmla="*/ 567 h 651"/>
              <a:gd name="T52" fmla="*/ 346 w 650"/>
              <a:gd name="T53" fmla="*/ 392 h 651"/>
              <a:gd name="T54" fmla="*/ 379 w 650"/>
              <a:gd name="T55" fmla="*/ 625 h 651"/>
              <a:gd name="T56" fmla="*/ 264 w 650"/>
              <a:gd name="T57" fmla="*/ 571 h 651"/>
              <a:gd name="T58" fmla="*/ 481 w 650"/>
              <a:gd name="T59" fmla="*/ 587 h 651"/>
              <a:gd name="T60" fmla="*/ 248 w 650"/>
              <a:gd name="T61" fmla="*/ 79 h 651"/>
              <a:gd name="T62" fmla="*/ 171 w 650"/>
              <a:gd name="T63" fmla="*/ 144 h 651"/>
              <a:gd name="T64" fmla="*/ 93 w 650"/>
              <a:gd name="T65" fmla="*/ 233 h 651"/>
              <a:gd name="T66" fmla="*/ 45 w 650"/>
              <a:gd name="T67" fmla="*/ 329 h 651"/>
              <a:gd name="T68" fmla="*/ 28 w 650"/>
              <a:gd name="T69" fmla="*/ 394 h 651"/>
              <a:gd name="T70" fmla="*/ 22 w 650"/>
              <a:gd name="T71" fmla="*/ 327 h 651"/>
              <a:gd name="T72" fmla="*/ 219 w 650"/>
              <a:gd name="T73" fmla="*/ 41 h 651"/>
              <a:gd name="T74" fmla="*/ 277 w 650"/>
              <a:gd name="T75" fmla="*/ 59 h 651"/>
              <a:gd name="T76" fmla="*/ 300 w 650"/>
              <a:gd name="T77" fmla="*/ 72 h 651"/>
              <a:gd name="T78" fmla="*/ 389 w 650"/>
              <a:gd name="T79" fmla="*/ 110 h 651"/>
              <a:gd name="T80" fmla="*/ 110 w 650"/>
              <a:gd name="T81" fmla="*/ 541 h 651"/>
              <a:gd name="T82" fmla="*/ 109 w 650"/>
              <a:gd name="T83" fmla="*/ 540 h 651"/>
              <a:gd name="T84" fmla="*/ 49 w 650"/>
              <a:gd name="T85" fmla="*/ 418 h 651"/>
              <a:gd name="T86" fmla="*/ 68 w 650"/>
              <a:gd name="T87" fmla="*/ 342 h 651"/>
              <a:gd name="T88" fmla="*/ 116 w 650"/>
              <a:gd name="T89" fmla="*/ 246 h 651"/>
              <a:gd name="T90" fmla="*/ 195 w 650"/>
              <a:gd name="T91" fmla="*/ 157 h 651"/>
              <a:gd name="T92" fmla="*/ 271 w 650"/>
              <a:gd name="T93" fmla="*/ 92 h 651"/>
              <a:gd name="T94" fmla="*/ 252 w 650"/>
              <a:gd name="T95" fmla="*/ 596 h 651"/>
              <a:gd name="T96" fmla="*/ 335 w 650"/>
              <a:gd name="T97" fmla="*/ 630 h 651"/>
              <a:gd name="T98" fmla="*/ 205 w 650"/>
              <a:gd name="T99" fmla="*/ 606 h 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50" h="651">
                <a:moveTo>
                  <a:pt x="555" y="96"/>
                </a:moveTo>
                <a:cubicBezTo>
                  <a:pt x="491" y="32"/>
                  <a:pt x="415" y="0"/>
                  <a:pt x="325" y="0"/>
                </a:cubicBezTo>
                <a:cubicBezTo>
                  <a:pt x="235" y="0"/>
                  <a:pt x="158" y="32"/>
                  <a:pt x="95" y="96"/>
                </a:cubicBezTo>
                <a:cubicBezTo>
                  <a:pt x="31" y="159"/>
                  <a:pt x="0" y="236"/>
                  <a:pt x="0" y="326"/>
                </a:cubicBezTo>
                <a:cubicBezTo>
                  <a:pt x="0" y="366"/>
                  <a:pt x="6" y="405"/>
                  <a:pt x="19" y="439"/>
                </a:cubicBezTo>
                <a:cubicBezTo>
                  <a:pt x="19" y="440"/>
                  <a:pt x="19" y="440"/>
                  <a:pt x="19" y="441"/>
                </a:cubicBezTo>
                <a:cubicBezTo>
                  <a:pt x="20" y="444"/>
                  <a:pt x="22" y="446"/>
                  <a:pt x="23" y="448"/>
                </a:cubicBezTo>
                <a:cubicBezTo>
                  <a:pt x="24" y="451"/>
                  <a:pt x="24" y="451"/>
                  <a:pt x="24" y="451"/>
                </a:cubicBezTo>
                <a:cubicBezTo>
                  <a:pt x="39" y="489"/>
                  <a:pt x="63" y="524"/>
                  <a:pt x="95" y="556"/>
                </a:cubicBezTo>
                <a:cubicBezTo>
                  <a:pt x="158" y="619"/>
                  <a:pt x="235" y="651"/>
                  <a:pt x="325" y="651"/>
                </a:cubicBezTo>
                <a:cubicBezTo>
                  <a:pt x="415" y="651"/>
                  <a:pt x="491" y="619"/>
                  <a:pt x="555" y="556"/>
                </a:cubicBezTo>
                <a:cubicBezTo>
                  <a:pt x="591" y="520"/>
                  <a:pt x="618" y="479"/>
                  <a:pt x="633" y="434"/>
                </a:cubicBezTo>
                <a:cubicBezTo>
                  <a:pt x="643" y="404"/>
                  <a:pt x="649" y="373"/>
                  <a:pt x="650" y="339"/>
                </a:cubicBezTo>
                <a:cubicBezTo>
                  <a:pt x="650" y="334"/>
                  <a:pt x="650" y="330"/>
                  <a:pt x="650" y="326"/>
                </a:cubicBezTo>
                <a:cubicBezTo>
                  <a:pt x="650" y="323"/>
                  <a:pt x="650" y="320"/>
                  <a:pt x="650" y="317"/>
                </a:cubicBezTo>
                <a:cubicBezTo>
                  <a:pt x="648" y="231"/>
                  <a:pt x="616" y="157"/>
                  <a:pt x="555" y="96"/>
                </a:cubicBezTo>
                <a:close/>
                <a:moveTo>
                  <a:pt x="522" y="96"/>
                </a:moveTo>
                <a:cubicBezTo>
                  <a:pt x="528" y="101"/>
                  <a:pt x="533" y="106"/>
                  <a:pt x="540" y="112"/>
                </a:cubicBezTo>
                <a:cubicBezTo>
                  <a:pt x="595" y="168"/>
                  <a:pt x="625" y="235"/>
                  <a:pt x="628" y="314"/>
                </a:cubicBezTo>
                <a:cubicBezTo>
                  <a:pt x="620" y="311"/>
                  <a:pt x="612" y="310"/>
                  <a:pt x="606" y="308"/>
                </a:cubicBezTo>
                <a:cubicBezTo>
                  <a:pt x="599" y="229"/>
                  <a:pt x="571" y="158"/>
                  <a:pt x="522" y="96"/>
                </a:cubicBezTo>
                <a:close/>
                <a:moveTo>
                  <a:pt x="417" y="115"/>
                </a:moveTo>
                <a:cubicBezTo>
                  <a:pt x="400" y="93"/>
                  <a:pt x="383" y="77"/>
                  <a:pt x="368" y="63"/>
                </a:cubicBezTo>
                <a:cubicBezTo>
                  <a:pt x="357" y="54"/>
                  <a:pt x="345" y="48"/>
                  <a:pt x="332" y="41"/>
                </a:cubicBezTo>
                <a:cubicBezTo>
                  <a:pt x="323" y="37"/>
                  <a:pt x="310" y="32"/>
                  <a:pt x="299" y="31"/>
                </a:cubicBezTo>
                <a:cubicBezTo>
                  <a:pt x="291" y="29"/>
                  <a:pt x="282" y="28"/>
                  <a:pt x="273" y="27"/>
                </a:cubicBezTo>
                <a:cubicBezTo>
                  <a:pt x="282" y="26"/>
                  <a:pt x="291" y="25"/>
                  <a:pt x="299" y="24"/>
                </a:cubicBezTo>
                <a:cubicBezTo>
                  <a:pt x="307" y="24"/>
                  <a:pt x="316" y="23"/>
                  <a:pt x="325" y="23"/>
                </a:cubicBezTo>
                <a:cubicBezTo>
                  <a:pt x="371" y="23"/>
                  <a:pt x="413" y="31"/>
                  <a:pt x="451" y="50"/>
                </a:cubicBezTo>
                <a:cubicBezTo>
                  <a:pt x="528" y="122"/>
                  <a:pt x="573" y="207"/>
                  <a:pt x="588" y="304"/>
                </a:cubicBezTo>
                <a:cubicBezTo>
                  <a:pt x="544" y="291"/>
                  <a:pt x="507" y="274"/>
                  <a:pt x="474" y="252"/>
                </a:cubicBezTo>
                <a:cubicBezTo>
                  <a:pt x="460" y="196"/>
                  <a:pt x="442" y="150"/>
                  <a:pt x="417" y="115"/>
                </a:cubicBezTo>
                <a:close/>
                <a:moveTo>
                  <a:pt x="402" y="128"/>
                </a:moveTo>
                <a:cubicBezTo>
                  <a:pt x="404" y="131"/>
                  <a:pt x="406" y="133"/>
                  <a:pt x="408" y="136"/>
                </a:cubicBezTo>
                <a:cubicBezTo>
                  <a:pt x="428" y="167"/>
                  <a:pt x="444" y="205"/>
                  <a:pt x="455" y="252"/>
                </a:cubicBezTo>
                <a:cubicBezTo>
                  <a:pt x="456" y="252"/>
                  <a:pt x="456" y="252"/>
                  <a:pt x="456" y="252"/>
                </a:cubicBezTo>
                <a:cubicBezTo>
                  <a:pt x="329" y="354"/>
                  <a:pt x="257" y="461"/>
                  <a:pt x="239" y="571"/>
                </a:cubicBezTo>
                <a:cubicBezTo>
                  <a:pt x="207" y="594"/>
                  <a:pt x="174" y="592"/>
                  <a:pt x="138" y="566"/>
                </a:cubicBezTo>
                <a:cubicBezTo>
                  <a:pt x="137" y="566"/>
                  <a:pt x="137" y="565"/>
                  <a:pt x="136" y="565"/>
                </a:cubicBezTo>
                <a:cubicBezTo>
                  <a:pt x="134" y="562"/>
                  <a:pt x="131" y="559"/>
                  <a:pt x="127" y="557"/>
                </a:cubicBezTo>
                <a:cubicBezTo>
                  <a:pt x="127" y="557"/>
                  <a:pt x="127" y="557"/>
                  <a:pt x="126" y="556"/>
                </a:cubicBezTo>
                <a:cubicBezTo>
                  <a:pt x="136" y="415"/>
                  <a:pt x="228" y="272"/>
                  <a:pt x="402" y="128"/>
                </a:cubicBezTo>
                <a:close/>
                <a:moveTo>
                  <a:pt x="628" y="336"/>
                </a:moveTo>
                <a:cubicBezTo>
                  <a:pt x="627" y="371"/>
                  <a:pt x="621" y="405"/>
                  <a:pt x="609" y="436"/>
                </a:cubicBezTo>
                <a:cubicBezTo>
                  <a:pt x="510" y="422"/>
                  <a:pt x="426" y="401"/>
                  <a:pt x="358" y="375"/>
                </a:cubicBezTo>
                <a:cubicBezTo>
                  <a:pt x="385" y="342"/>
                  <a:pt x="422" y="307"/>
                  <a:pt x="466" y="271"/>
                </a:cubicBezTo>
                <a:cubicBezTo>
                  <a:pt x="515" y="301"/>
                  <a:pt x="569" y="323"/>
                  <a:pt x="628" y="336"/>
                </a:cubicBezTo>
                <a:close/>
                <a:moveTo>
                  <a:pt x="346" y="392"/>
                </a:moveTo>
                <a:cubicBezTo>
                  <a:pt x="350" y="394"/>
                  <a:pt x="350" y="394"/>
                  <a:pt x="350" y="394"/>
                </a:cubicBezTo>
                <a:cubicBezTo>
                  <a:pt x="410" y="424"/>
                  <a:pt x="494" y="444"/>
                  <a:pt x="605" y="454"/>
                </a:cubicBezTo>
                <a:cubicBezTo>
                  <a:pt x="584" y="489"/>
                  <a:pt x="562" y="517"/>
                  <a:pt x="540" y="541"/>
                </a:cubicBezTo>
                <a:cubicBezTo>
                  <a:pt x="530" y="551"/>
                  <a:pt x="520" y="559"/>
                  <a:pt x="509" y="567"/>
                </a:cubicBezTo>
                <a:cubicBezTo>
                  <a:pt x="416" y="553"/>
                  <a:pt x="346" y="521"/>
                  <a:pt x="296" y="469"/>
                </a:cubicBezTo>
                <a:cubicBezTo>
                  <a:pt x="309" y="444"/>
                  <a:pt x="325" y="417"/>
                  <a:pt x="346" y="392"/>
                </a:cubicBezTo>
                <a:close/>
                <a:moveTo>
                  <a:pt x="481" y="587"/>
                </a:moveTo>
                <a:cubicBezTo>
                  <a:pt x="450" y="606"/>
                  <a:pt x="415" y="619"/>
                  <a:pt x="379" y="625"/>
                </a:cubicBezTo>
                <a:cubicBezTo>
                  <a:pt x="364" y="623"/>
                  <a:pt x="351" y="620"/>
                  <a:pt x="339" y="617"/>
                </a:cubicBezTo>
                <a:cubicBezTo>
                  <a:pt x="310" y="607"/>
                  <a:pt x="285" y="592"/>
                  <a:pt x="264" y="571"/>
                </a:cubicBezTo>
                <a:cubicBezTo>
                  <a:pt x="267" y="544"/>
                  <a:pt x="276" y="515"/>
                  <a:pt x="287" y="488"/>
                </a:cubicBezTo>
                <a:cubicBezTo>
                  <a:pt x="336" y="537"/>
                  <a:pt x="400" y="570"/>
                  <a:pt x="481" y="587"/>
                </a:cubicBezTo>
                <a:close/>
                <a:moveTo>
                  <a:pt x="277" y="59"/>
                </a:moveTo>
                <a:cubicBezTo>
                  <a:pt x="267" y="66"/>
                  <a:pt x="257" y="72"/>
                  <a:pt x="248" y="79"/>
                </a:cubicBezTo>
                <a:cubicBezTo>
                  <a:pt x="239" y="86"/>
                  <a:pt x="230" y="93"/>
                  <a:pt x="221" y="101"/>
                </a:cubicBezTo>
                <a:cubicBezTo>
                  <a:pt x="203" y="114"/>
                  <a:pt x="187" y="128"/>
                  <a:pt x="171" y="144"/>
                </a:cubicBezTo>
                <a:cubicBezTo>
                  <a:pt x="156" y="157"/>
                  <a:pt x="142" y="172"/>
                  <a:pt x="128" y="188"/>
                </a:cubicBezTo>
                <a:cubicBezTo>
                  <a:pt x="116" y="202"/>
                  <a:pt x="104" y="217"/>
                  <a:pt x="93" y="233"/>
                </a:cubicBezTo>
                <a:cubicBezTo>
                  <a:pt x="83" y="248"/>
                  <a:pt x="73" y="264"/>
                  <a:pt x="66" y="280"/>
                </a:cubicBezTo>
                <a:cubicBezTo>
                  <a:pt x="57" y="296"/>
                  <a:pt x="50" y="312"/>
                  <a:pt x="45" y="329"/>
                </a:cubicBezTo>
                <a:cubicBezTo>
                  <a:pt x="39" y="345"/>
                  <a:pt x="35" y="363"/>
                  <a:pt x="31" y="380"/>
                </a:cubicBezTo>
                <a:cubicBezTo>
                  <a:pt x="30" y="384"/>
                  <a:pt x="29" y="390"/>
                  <a:pt x="28" y="394"/>
                </a:cubicBezTo>
                <a:cubicBezTo>
                  <a:pt x="28" y="393"/>
                  <a:pt x="28" y="393"/>
                  <a:pt x="28" y="392"/>
                </a:cubicBezTo>
                <a:cubicBezTo>
                  <a:pt x="24" y="371"/>
                  <a:pt x="20" y="349"/>
                  <a:pt x="22" y="327"/>
                </a:cubicBezTo>
                <a:cubicBezTo>
                  <a:pt x="20" y="242"/>
                  <a:pt x="50" y="171"/>
                  <a:pt x="110" y="112"/>
                </a:cubicBezTo>
                <a:cubicBezTo>
                  <a:pt x="143" y="79"/>
                  <a:pt x="178" y="56"/>
                  <a:pt x="219" y="41"/>
                </a:cubicBezTo>
                <a:cubicBezTo>
                  <a:pt x="246" y="40"/>
                  <a:pt x="271" y="42"/>
                  <a:pt x="294" y="48"/>
                </a:cubicBezTo>
                <a:cubicBezTo>
                  <a:pt x="289" y="52"/>
                  <a:pt x="283" y="56"/>
                  <a:pt x="277" y="59"/>
                </a:cubicBezTo>
                <a:close/>
                <a:moveTo>
                  <a:pt x="271" y="92"/>
                </a:moveTo>
                <a:cubicBezTo>
                  <a:pt x="281" y="85"/>
                  <a:pt x="291" y="79"/>
                  <a:pt x="300" y="72"/>
                </a:cubicBezTo>
                <a:cubicBezTo>
                  <a:pt x="307" y="68"/>
                  <a:pt x="315" y="63"/>
                  <a:pt x="321" y="59"/>
                </a:cubicBezTo>
                <a:cubicBezTo>
                  <a:pt x="349" y="73"/>
                  <a:pt x="372" y="90"/>
                  <a:pt x="389" y="110"/>
                </a:cubicBezTo>
                <a:cubicBezTo>
                  <a:pt x="212" y="254"/>
                  <a:pt x="119" y="396"/>
                  <a:pt x="109" y="540"/>
                </a:cubicBezTo>
                <a:cubicBezTo>
                  <a:pt x="110" y="541"/>
                  <a:pt x="110" y="541"/>
                  <a:pt x="110" y="541"/>
                </a:cubicBezTo>
                <a:cubicBezTo>
                  <a:pt x="110" y="541"/>
                  <a:pt x="110" y="541"/>
                  <a:pt x="111" y="541"/>
                </a:cubicBezTo>
                <a:cubicBezTo>
                  <a:pt x="109" y="541"/>
                  <a:pt x="109" y="541"/>
                  <a:pt x="109" y="540"/>
                </a:cubicBezTo>
                <a:cubicBezTo>
                  <a:pt x="80" y="511"/>
                  <a:pt x="59" y="480"/>
                  <a:pt x="45" y="446"/>
                </a:cubicBezTo>
                <a:cubicBezTo>
                  <a:pt x="49" y="418"/>
                  <a:pt x="49" y="418"/>
                  <a:pt x="49" y="418"/>
                </a:cubicBezTo>
                <a:cubicBezTo>
                  <a:pt x="50" y="409"/>
                  <a:pt x="52" y="402"/>
                  <a:pt x="55" y="393"/>
                </a:cubicBezTo>
                <a:cubicBezTo>
                  <a:pt x="58" y="376"/>
                  <a:pt x="62" y="359"/>
                  <a:pt x="68" y="342"/>
                </a:cubicBezTo>
                <a:cubicBezTo>
                  <a:pt x="73" y="326"/>
                  <a:pt x="81" y="309"/>
                  <a:pt x="89" y="294"/>
                </a:cubicBezTo>
                <a:cubicBezTo>
                  <a:pt x="97" y="277"/>
                  <a:pt x="106" y="262"/>
                  <a:pt x="116" y="246"/>
                </a:cubicBezTo>
                <a:cubicBezTo>
                  <a:pt x="127" y="230"/>
                  <a:pt x="140" y="215"/>
                  <a:pt x="152" y="201"/>
                </a:cubicBezTo>
                <a:cubicBezTo>
                  <a:pt x="165" y="186"/>
                  <a:pt x="179" y="170"/>
                  <a:pt x="195" y="157"/>
                </a:cubicBezTo>
                <a:cubicBezTo>
                  <a:pt x="210" y="142"/>
                  <a:pt x="227" y="127"/>
                  <a:pt x="244" y="114"/>
                </a:cubicBezTo>
                <a:cubicBezTo>
                  <a:pt x="253" y="106"/>
                  <a:pt x="262" y="100"/>
                  <a:pt x="271" y="92"/>
                </a:cubicBezTo>
                <a:close/>
                <a:moveTo>
                  <a:pt x="205" y="606"/>
                </a:moveTo>
                <a:cubicBezTo>
                  <a:pt x="219" y="606"/>
                  <a:pt x="234" y="602"/>
                  <a:pt x="252" y="596"/>
                </a:cubicBezTo>
                <a:cubicBezTo>
                  <a:pt x="254" y="594"/>
                  <a:pt x="254" y="594"/>
                  <a:pt x="254" y="594"/>
                </a:cubicBezTo>
                <a:cubicBezTo>
                  <a:pt x="274" y="613"/>
                  <a:pt x="302" y="625"/>
                  <a:pt x="335" y="630"/>
                </a:cubicBezTo>
                <a:cubicBezTo>
                  <a:pt x="331" y="630"/>
                  <a:pt x="328" y="630"/>
                  <a:pt x="325" y="630"/>
                </a:cubicBezTo>
                <a:cubicBezTo>
                  <a:pt x="281" y="630"/>
                  <a:pt x="241" y="622"/>
                  <a:pt x="205" y="60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74" name="Group 173"/>
          <p:cNvGrpSpPr/>
          <p:nvPr/>
        </p:nvGrpSpPr>
        <p:grpSpPr>
          <a:xfrm>
            <a:off x="7401676" y="3240784"/>
            <a:ext cx="280988" cy="264320"/>
            <a:chOff x="5567363" y="3578225"/>
            <a:chExt cx="374650" cy="352426"/>
          </a:xfrm>
          <a:solidFill>
            <a:schemeClr val="accent1"/>
          </a:solidFill>
        </p:grpSpPr>
        <p:sp>
          <p:nvSpPr>
            <p:cNvPr id="34" name="Freeform 105"/>
            <p:cNvSpPr>
              <a:spLocks noEditPoints="1"/>
            </p:cNvSpPr>
            <p:nvPr/>
          </p:nvSpPr>
          <p:spPr bwMode="auto">
            <a:xfrm>
              <a:off x="5567363" y="3578225"/>
              <a:ext cx="333375" cy="319088"/>
            </a:xfrm>
            <a:custGeom>
              <a:avLst/>
              <a:gdLst>
                <a:gd name="T0" fmla="*/ 277 w 501"/>
                <a:gd name="T1" fmla="*/ 3 h 482"/>
                <a:gd name="T2" fmla="*/ 249 w 501"/>
                <a:gd name="T3" fmla="*/ 80 h 482"/>
                <a:gd name="T4" fmla="*/ 211 w 501"/>
                <a:gd name="T5" fmla="*/ 82 h 482"/>
                <a:gd name="T6" fmla="*/ 186 w 501"/>
                <a:gd name="T7" fmla="*/ 152 h 482"/>
                <a:gd name="T8" fmla="*/ 126 w 501"/>
                <a:gd name="T9" fmla="*/ 144 h 482"/>
                <a:gd name="T10" fmla="*/ 132 w 501"/>
                <a:gd name="T11" fmla="*/ 208 h 482"/>
                <a:gd name="T12" fmla="*/ 69 w 501"/>
                <a:gd name="T13" fmla="*/ 207 h 482"/>
                <a:gd name="T14" fmla="*/ 75 w 501"/>
                <a:gd name="T15" fmla="*/ 271 h 482"/>
                <a:gd name="T16" fmla="*/ 33 w 501"/>
                <a:gd name="T17" fmla="*/ 269 h 482"/>
                <a:gd name="T18" fmla="*/ 44 w 501"/>
                <a:gd name="T19" fmla="*/ 318 h 482"/>
                <a:gd name="T20" fmla="*/ 0 w 501"/>
                <a:gd name="T21" fmla="*/ 325 h 482"/>
                <a:gd name="T22" fmla="*/ 43 w 501"/>
                <a:gd name="T23" fmla="*/ 360 h 482"/>
                <a:gd name="T24" fmla="*/ 374 w 501"/>
                <a:gd name="T25" fmla="*/ 462 h 482"/>
                <a:gd name="T26" fmla="*/ 393 w 501"/>
                <a:gd name="T27" fmla="*/ 482 h 482"/>
                <a:gd name="T28" fmla="*/ 485 w 501"/>
                <a:gd name="T29" fmla="*/ 342 h 482"/>
                <a:gd name="T30" fmla="*/ 345 w 501"/>
                <a:gd name="T31" fmla="*/ 108 h 482"/>
                <a:gd name="T32" fmla="*/ 299 w 501"/>
                <a:gd name="T33" fmla="*/ 286 h 482"/>
                <a:gd name="T34" fmla="*/ 439 w 501"/>
                <a:gd name="T35" fmla="*/ 405 h 482"/>
                <a:gd name="T36" fmla="*/ 311 w 501"/>
                <a:gd name="T37" fmla="*/ 325 h 482"/>
                <a:gd name="T38" fmla="*/ 324 w 501"/>
                <a:gd name="T39" fmla="*/ 241 h 482"/>
                <a:gd name="T40" fmla="*/ 455 w 501"/>
                <a:gd name="T41" fmla="*/ 387 h 482"/>
                <a:gd name="T42" fmla="*/ 448 w 501"/>
                <a:gd name="T43" fmla="*/ 395 h 482"/>
                <a:gd name="T44" fmla="*/ 324 w 501"/>
                <a:gd name="T45" fmla="*/ 241 h 482"/>
                <a:gd name="T46" fmla="*/ 382 w 501"/>
                <a:gd name="T47" fmla="*/ 212 h 482"/>
                <a:gd name="T48" fmla="*/ 461 w 501"/>
                <a:gd name="T49" fmla="*/ 375 h 482"/>
                <a:gd name="T50" fmla="*/ 273 w 501"/>
                <a:gd name="T51" fmla="*/ 334 h 482"/>
                <a:gd name="T52" fmla="*/ 418 w 501"/>
                <a:gd name="T53" fmla="*/ 425 h 482"/>
                <a:gd name="T54" fmla="*/ 286 w 501"/>
                <a:gd name="T55" fmla="*/ 360 h 482"/>
                <a:gd name="T56" fmla="*/ 397 w 501"/>
                <a:gd name="T57" fmla="*/ 445 h 482"/>
                <a:gd name="T58" fmla="*/ 270 w 501"/>
                <a:gd name="T59" fmla="*/ 405 h 482"/>
                <a:gd name="T60" fmla="*/ 279 w 501"/>
                <a:gd name="T61" fmla="*/ 377 h 482"/>
                <a:gd name="T62" fmla="*/ 48 w 501"/>
                <a:gd name="T63" fmla="*/ 317 h 482"/>
                <a:gd name="T64" fmla="*/ 48 w 501"/>
                <a:gd name="T65" fmla="*/ 317 h 482"/>
                <a:gd name="T66" fmla="*/ 72 w 501"/>
                <a:gd name="T67" fmla="*/ 213 h 482"/>
                <a:gd name="T68" fmla="*/ 134 w 501"/>
                <a:gd name="T69" fmla="*/ 204 h 482"/>
                <a:gd name="T70" fmla="*/ 134 w 501"/>
                <a:gd name="T71" fmla="*/ 204 h 482"/>
                <a:gd name="T72" fmla="*/ 198 w 501"/>
                <a:gd name="T73" fmla="*/ 88 h 482"/>
                <a:gd name="T74" fmla="*/ 254 w 501"/>
                <a:gd name="T75" fmla="*/ 84 h 482"/>
                <a:gd name="T76" fmla="*/ 254 w 501"/>
                <a:gd name="T77" fmla="*/ 84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01" h="482">
                  <a:moveTo>
                    <a:pt x="281" y="5"/>
                  </a:moveTo>
                  <a:cubicBezTo>
                    <a:pt x="279" y="4"/>
                    <a:pt x="278" y="3"/>
                    <a:pt x="277" y="3"/>
                  </a:cubicBezTo>
                  <a:cubicBezTo>
                    <a:pt x="269" y="0"/>
                    <a:pt x="262" y="11"/>
                    <a:pt x="256" y="32"/>
                  </a:cubicBezTo>
                  <a:cubicBezTo>
                    <a:pt x="248" y="54"/>
                    <a:pt x="246" y="70"/>
                    <a:pt x="249" y="80"/>
                  </a:cubicBezTo>
                  <a:cubicBezTo>
                    <a:pt x="249" y="83"/>
                    <a:pt x="249" y="84"/>
                    <a:pt x="250" y="86"/>
                  </a:cubicBezTo>
                  <a:cubicBezTo>
                    <a:pt x="237" y="83"/>
                    <a:pt x="224" y="80"/>
                    <a:pt x="211" y="82"/>
                  </a:cubicBezTo>
                  <a:cubicBezTo>
                    <a:pt x="204" y="82"/>
                    <a:pt x="198" y="82"/>
                    <a:pt x="191" y="82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72" y="148"/>
                    <a:pt x="158" y="145"/>
                    <a:pt x="143" y="144"/>
                  </a:cubicBezTo>
                  <a:cubicBezTo>
                    <a:pt x="138" y="144"/>
                    <a:pt x="132" y="144"/>
                    <a:pt x="126" y="144"/>
                  </a:cubicBezTo>
                  <a:cubicBezTo>
                    <a:pt x="122" y="162"/>
                    <a:pt x="122" y="179"/>
                    <a:pt x="128" y="197"/>
                  </a:cubicBezTo>
                  <a:cubicBezTo>
                    <a:pt x="128" y="201"/>
                    <a:pt x="130" y="205"/>
                    <a:pt x="132" y="208"/>
                  </a:cubicBezTo>
                  <a:cubicBezTo>
                    <a:pt x="118" y="206"/>
                    <a:pt x="105" y="205"/>
                    <a:pt x="93" y="206"/>
                  </a:cubicBezTo>
                  <a:cubicBezTo>
                    <a:pt x="85" y="206"/>
                    <a:pt x="77" y="206"/>
                    <a:pt x="69" y="207"/>
                  </a:cubicBezTo>
                  <a:cubicBezTo>
                    <a:pt x="68" y="218"/>
                    <a:pt x="67" y="228"/>
                    <a:pt x="67" y="240"/>
                  </a:cubicBezTo>
                  <a:cubicBezTo>
                    <a:pt x="68" y="251"/>
                    <a:pt x="71" y="261"/>
                    <a:pt x="75" y="271"/>
                  </a:cubicBezTo>
                  <a:cubicBezTo>
                    <a:pt x="66" y="271"/>
                    <a:pt x="58" y="269"/>
                    <a:pt x="48" y="269"/>
                  </a:cubicBezTo>
                  <a:cubicBezTo>
                    <a:pt x="43" y="269"/>
                    <a:pt x="38" y="269"/>
                    <a:pt x="33" y="269"/>
                  </a:cubicBezTo>
                  <a:cubicBezTo>
                    <a:pt x="33" y="276"/>
                    <a:pt x="34" y="284"/>
                    <a:pt x="35" y="290"/>
                  </a:cubicBezTo>
                  <a:cubicBezTo>
                    <a:pt x="38" y="300"/>
                    <a:pt x="42" y="309"/>
                    <a:pt x="44" y="318"/>
                  </a:cubicBezTo>
                  <a:cubicBezTo>
                    <a:pt x="38" y="318"/>
                    <a:pt x="31" y="318"/>
                    <a:pt x="25" y="318"/>
                  </a:cubicBezTo>
                  <a:cubicBezTo>
                    <a:pt x="15" y="318"/>
                    <a:pt x="7" y="321"/>
                    <a:pt x="0" y="325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10" y="344"/>
                    <a:pt x="25" y="355"/>
                    <a:pt x="43" y="360"/>
                  </a:cubicBezTo>
                  <a:cubicBezTo>
                    <a:pt x="56" y="364"/>
                    <a:pt x="68" y="367"/>
                    <a:pt x="80" y="370"/>
                  </a:cubicBezTo>
                  <a:cubicBezTo>
                    <a:pt x="182" y="395"/>
                    <a:pt x="279" y="425"/>
                    <a:pt x="374" y="462"/>
                  </a:cubicBezTo>
                  <a:cubicBezTo>
                    <a:pt x="374" y="463"/>
                    <a:pt x="373" y="465"/>
                    <a:pt x="372" y="465"/>
                  </a:cubicBezTo>
                  <a:cubicBezTo>
                    <a:pt x="393" y="482"/>
                    <a:pt x="393" y="482"/>
                    <a:pt x="393" y="482"/>
                  </a:cubicBezTo>
                  <a:cubicBezTo>
                    <a:pt x="443" y="446"/>
                    <a:pt x="479" y="405"/>
                    <a:pt x="501" y="360"/>
                  </a:cubicBezTo>
                  <a:cubicBezTo>
                    <a:pt x="485" y="342"/>
                    <a:pt x="485" y="342"/>
                    <a:pt x="485" y="342"/>
                  </a:cubicBezTo>
                  <a:cubicBezTo>
                    <a:pt x="483" y="344"/>
                    <a:pt x="480" y="346"/>
                    <a:pt x="480" y="347"/>
                  </a:cubicBezTo>
                  <a:cubicBezTo>
                    <a:pt x="430" y="268"/>
                    <a:pt x="385" y="189"/>
                    <a:pt x="345" y="108"/>
                  </a:cubicBezTo>
                  <a:cubicBezTo>
                    <a:pt x="316" y="50"/>
                    <a:pt x="295" y="16"/>
                    <a:pt x="281" y="5"/>
                  </a:cubicBezTo>
                  <a:close/>
                  <a:moveTo>
                    <a:pt x="299" y="286"/>
                  </a:moveTo>
                  <a:cubicBezTo>
                    <a:pt x="331" y="300"/>
                    <a:pt x="331" y="300"/>
                    <a:pt x="331" y="300"/>
                  </a:cubicBezTo>
                  <a:cubicBezTo>
                    <a:pt x="439" y="405"/>
                    <a:pt x="439" y="405"/>
                    <a:pt x="439" y="405"/>
                  </a:cubicBezTo>
                  <a:cubicBezTo>
                    <a:pt x="435" y="410"/>
                    <a:pt x="432" y="414"/>
                    <a:pt x="430" y="416"/>
                  </a:cubicBezTo>
                  <a:cubicBezTo>
                    <a:pt x="311" y="325"/>
                    <a:pt x="311" y="325"/>
                    <a:pt x="311" y="325"/>
                  </a:cubicBezTo>
                  <a:cubicBezTo>
                    <a:pt x="303" y="305"/>
                    <a:pt x="299" y="293"/>
                    <a:pt x="299" y="286"/>
                  </a:cubicBezTo>
                  <a:close/>
                  <a:moveTo>
                    <a:pt x="324" y="241"/>
                  </a:moveTo>
                  <a:cubicBezTo>
                    <a:pt x="364" y="253"/>
                    <a:pt x="364" y="253"/>
                    <a:pt x="364" y="253"/>
                  </a:cubicBezTo>
                  <a:cubicBezTo>
                    <a:pt x="455" y="387"/>
                    <a:pt x="455" y="387"/>
                    <a:pt x="455" y="387"/>
                  </a:cubicBezTo>
                  <a:cubicBezTo>
                    <a:pt x="454" y="388"/>
                    <a:pt x="454" y="388"/>
                    <a:pt x="454" y="388"/>
                  </a:cubicBezTo>
                  <a:cubicBezTo>
                    <a:pt x="452" y="391"/>
                    <a:pt x="450" y="393"/>
                    <a:pt x="448" y="395"/>
                  </a:cubicBezTo>
                  <a:cubicBezTo>
                    <a:pt x="340" y="280"/>
                    <a:pt x="340" y="280"/>
                    <a:pt x="340" y="280"/>
                  </a:cubicBezTo>
                  <a:lnTo>
                    <a:pt x="324" y="241"/>
                  </a:lnTo>
                  <a:close/>
                  <a:moveTo>
                    <a:pt x="361" y="197"/>
                  </a:moveTo>
                  <a:cubicBezTo>
                    <a:pt x="382" y="212"/>
                    <a:pt x="382" y="212"/>
                    <a:pt x="382" y="212"/>
                  </a:cubicBezTo>
                  <a:cubicBezTo>
                    <a:pt x="469" y="364"/>
                    <a:pt x="469" y="364"/>
                    <a:pt x="469" y="364"/>
                  </a:cubicBezTo>
                  <a:cubicBezTo>
                    <a:pt x="467" y="368"/>
                    <a:pt x="464" y="372"/>
                    <a:pt x="461" y="375"/>
                  </a:cubicBezTo>
                  <a:cubicBezTo>
                    <a:pt x="402" y="293"/>
                    <a:pt x="368" y="234"/>
                    <a:pt x="361" y="197"/>
                  </a:cubicBezTo>
                  <a:close/>
                  <a:moveTo>
                    <a:pt x="273" y="334"/>
                  </a:moveTo>
                  <a:cubicBezTo>
                    <a:pt x="279" y="334"/>
                    <a:pt x="289" y="335"/>
                    <a:pt x="302" y="339"/>
                  </a:cubicBezTo>
                  <a:cubicBezTo>
                    <a:pt x="418" y="425"/>
                    <a:pt x="418" y="425"/>
                    <a:pt x="418" y="425"/>
                  </a:cubicBezTo>
                  <a:cubicBezTo>
                    <a:pt x="415" y="429"/>
                    <a:pt x="413" y="433"/>
                    <a:pt x="407" y="438"/>
                  </a:cubicBezTo>
                  <a:cubicBezTo>
                    <a:pt x="286" y="360"/>
                    <a:pt x="286" y="360"/>
                    <a:pt x="286" y="360"/>
                  </a:cubicBezTo>
                  <a:cubicBezTo>
                    <a:pt x="281" y="356"/>
                    <a:pt x="277" y="348"/>
                    <a:pt x="273" y="334"/>
                  </a:cubicBezTo>
                  <a:close/>
                  <a:moveTo>
                    <a:pt x="397" y="445"/>
                  </a:moveTo>
                  <a:cubicBezTo>
                    <a:pt x="395" y="446"/>
                    <a:pt x="392" y="450"/>
                    <a:pt x="385" y="455"/>
                  </a:cubicBezTo>
                  <a:cubicBezTo>
                    <a:pt x="335" y="433"/>
                    <a:pt x="297" y="416"/>
                    <a:pt x="270" y="405"/>
                  </a:cubicBezTo>
                  <a:cubicBezTo>
                    <a:pt x="244" y="395"/>
                    <a:pt x="233" y="385"/>
                    <a:pt x="237" y="380"/>
                  </a:cubicBezTo>
                  <a:cubicBezTo>
                    <a:pt x="256" y="373"/>
                    <a:pt x="269" y="372"/>
                    <a:pt x="279" y="377"/>
                  </a:cubicBezTo>
                  <a:lnTo>
                    <a:pt x="397" y="445"/>
                  </a:lnTo>
                  <a:close/>
                  <a:moveTo>
                    <a:pt x="48" y="317"/>
                  </a:moveTo>
                  <a:cubicBezTo>
                    <a:pt x="48" y="317"/>
                    <a:pt x="35" y="282"/>
                    <a:pt x="36" y="274"/>
                  </a:cubicBezTo>
                  <a:cubicBezTo>
                    <a:pt x="41" y="290"/>
                    <a:pt x="48" y="317"/>
                    <a:pt x="48" y="317"/>
                  </a:cubicBezTo>
                  <a:close/>
                  <a:moveTo>
                    <a:pt x="78" y="268"/>
                  </a:moveTo>
                  <a:cubicBezTo>
                    <a:pt x="78" y="268"/>
                    <a:pt x="66" y="239"/>
                    <a:pt x="72" y="213"/>
                  </a:cubicBezTo>
                  <a:cubicBezTo>
                    <a:pt x="72" y="225"/>
                    <a:pt x="71" y="240"/>
                    <a:pt x="78" y="268"/>
                  </a:cubicBezTo>
                  <a:close/>
                  <a:moveTo>
                    <a:pt x="134" y="204"/>
                  </a:moveTo>
                  <a:cubicBezTo>
                    <a:pt x="134" y="204"/>
                    <a:pt x="121" y="174"/>
                    <a:pt x="128" y="149"/>
                  </a:cubicBezTo>
                  <a:cubicBezTo>
                    <a:pt x="128" y="161"/>
                    <a:pt x="127" y="176"/>
                    <a:pt x="134" y="204"/>
                  </a:cubicBezTo>
                  <a:close/>
                  <a:moveTo>
                    <a:pt x="197" y="150"/>
                  </a:moveTo>
                  <a:cubicBezTo>
                    <a:pt x="197" y="150"/>
                    <a:pt x="188" y="115"/>
                    <a:pt x="198" y="88"/>
                  </a:cubicBezTo>
                  <a:cubicBezTo>
                    <a:pt x="197" y="101"/>
                    <a:pt x="193" y="117"/>
                    <a:pt x="197" y="150"/>
                  </a:cubicBezTo>
                  <a:close/>
                  <a:moveTo>
                    <a:pt x="254" y="84"/>
                  </a:moveTo>
                  <a:cubicBezTo>
                    <a:pt x="254" y="84"/>
                    <a:pt x="249" y="49"/>
                    <a:pt x="263" y="22"/>
                  </a:cubicBezTo>
                  <a:cubicBezTo>
                    <a:pt x="260" y="36"/>
                    <a:pt x="254" y="51"/>
                    <a:pt x="254" y="8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5" name="Freeform 106"/>
            <p:cNvSpPr>
              <a:spLocks noEditPoints="1"/>
            </p:cNvSpPr>
            <p:nvPr/>
          </p:nvSpPr>
          <p:spPr bwMode="auto">
            <a:xfrm>
              <a:off x="5838825" y="3827463"/>
              <a:ext cx="103188" cy="103188"/>
            </a:xfrm>
            <a:custGeom>
              <a:avLst/>
              <a:gdLst>
                <a:gd name="T0" fmla="*/ 132 w 155"/>
                <a:gd name="T1" fmla="*/ 25 h 156"/>
                <a:gd name="T2" fmla="*/ 108 w 155"/>
                <a:gd name="T3" fmla="*/ 0 h 156"/>
                <a:gd name="T4" fmla="*/ 0 w 155"/>
                <a:gd name="T5" fmla="*/ 120 h 156"/>
                <a:gd name="T6" fmla="*/ 22 w 155"/>
                <a:gd name="T7" fmla="*/ 138 h 156"/>
                <a:gd name="T8" fmla="*/ 25 w 155"/>
                <a:gd name="T9" fmla="*/ 140 h 156"/>
                <a:gd name="T10" fmla="*/ 72 w 155"/>
                <a:gd name="T11" fmla="*/ 156 h 156"/>
                <a:gd name="T12" fmla="*/ 128 w 155"/>
                <a:gd name="T13" fmla="*/ 133 h 156"/>
                <a:gd name="T14" fmla="*/ 151 w 155"/>
                <a:gd name="T15" fmla="*/ 78 h 156"/>
                <a:gd name="T16" fmla="*/ 132 w 155"/>
                <a:gd name="T17" fmla="*/ 25 h 156"/>
                <a:gd name="T18" fmla="*/ 142 w 155"/>
                <a:gd name="T19" fmla="*/ 55 h 156"/>
                <a:gd name="T20" fmla="*/ 118 w 155"/>
                <a:gd name="T21" fmla="*/ 133 h 156"/>
                <a:gd name="T22" fmla="*/ 142 w 155"/>
                <a:gd name="T23" fmla="*/ 5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5" h="156">
                  <a:moveTo>
                    <a:pt x="132" y="25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85" y="46"/>
                    <a:pt x="49" y="86"/>
                    <a:pt x="0" y="120"/>
                  </a:cubicBezTo>
                  <a:cubicBezTo>
                    <a:pt x="22" y="138"/>
                    <a:pt x="22" y="138"/>
                    <a:pt x="22" y="138"/>
                  </a:cubicBezTo>
                  <a:cubicBezTo>
                    <a:pt x="23" y="138"/>
                    <a:pt x="23" y="140"/>
                    <a:pt x="25" y="140"/>
                  </a:cubicBezTo>
                  <a:cubicBezTo>
                    <a:pt x="38" y="150"/>
                    <a:pt x="54" y="156"/>
                    <a:pt x="72" y="156"/>
                  </a:cubicBezTo>
                  <a:cubicBezTo>
                    <a:pt x="93" y="156"/>
                    <a:pt x="113" y="149"/>
                    <a:pt x="128" y="133"/>
                  </a:cubicBezTo>
                  <a:cubicBezTo>
                    <a:pt x="144" y="117"/>
                    <a:pt x="151" y="99"/>
                    <a:pt x="151" y="78"/>
                  </a:cubicBezTo>
                  <a:cubicBezTo>
                    <a:pt x="151" y="58"/>
                    <a:pt x="145" y="39"/>
                    <a:pt x="132" y="25"/>
                  </a:cubicBezTo>
                  <a:close/>
                  <a:moveTo>
                    <a:pt x="142" y="55"/>
                  </a:moveTo>
                  <a:cubicBezTo>
                    <a:pt x="142" y="55"/>
                    <a:pt x="155" y="106"/>
                    <a:pt x="118" y="133"/>
                  </a:cubicBezTo>
                  <a:cubicBezTo>
                    <a:pt x="128" y="118"/>
                    <a:pt x="145" y="105"/>
                    <a:pt x="142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73" name="Group 172"/>
          <p:cNvGrpSpPr/>
          <p:nvPr/>
        </p:nvGrpSpPr>
        <p:grpSpPr>
          <a:xfrm>
            <a:off x="7379251" y="3840859"/>
            <a:ext cx="307182" cy="177404"/>
            <a:chOff x="4133850" y="3689350"/>
            <a:chExt cx="409576" cy="236538"/>
          </a:xfrm>
          <a:solidFill>
            <a:schemeClr val="accent1"/>
          </a:solidFill>
        </p:grpSpPr>
        <p:sp>
          <p:nvSpPr>
            <p:cNvPr id="36" name="Freeform 107"/>
            <p:cNvSpPr/>
            <p:nvPr/>
          </p:nvSpPr>
          <p:spPr bwMode="auto">
            <a:xfrm>
              <a:off x="4468813" y="3727450"/>
              <a:ext cx="36513" cy="160338"/>
            </a:xfrm>
            <a:custGeom>
              <a:avLst/>
              <a:gdLst>
                <a:gd name="T0" fmla="*/ 27 w 55"/>
                <a:gd name="T1" fmla="*/ 0 h 241"/>
                <a:gd name="T2" fmla="*/ 7 w 55"/>
                <a:gd name="T3" fmla="*/ 5 h 241"/>
                <a:gd name="T4" fmla="*/ 0 w 55"/>
                <a:gd name="T5" fmla="*/ 18 h 241"/>
                <a:gd name="T6" fmla="*/ 0 w 55"/>
                <a:gd name="T7" fmla="*/ 222 h 241"/>
                <a:gd name="T8" fmla="*/ 7 w 55"/>
                <a:gd name="T9" fmla="*/ 235 h 241"/>
                <a:gd name="T10" fmla="*/ 27 w 55"/>
                <a:gd name="T11" fmla="*/ 241 h 241"/>
                <a:gd name="T12" fmla="*/ 27 w 55"/>
                <a:gd name="T13" fmla="*/ 241 h 241"/>
                <a:gd name="T14" fmla="*/ 47 w 55"/>
                <a:gd name="T15" fmla="*/ 235 h 241"/>
                <a:gd name="T16" fmla="*/ 55 w 55"/>
                <a:gd name="T17" fmla="*/ 222 h 241"/>
                <a:gd name="T18" fmla="*/ 55 w 55"/>
                <a:gd name="T19" fmla="*/ 18 h 241"/>
                <a:gd name="T20" fmla="*/ 47 w 55"/>
                <a:gd name="T21" fmla="*/ 5 h 241"/>
                <a:gd name="T22" fmla="*/ 27 w 55"/>
                <a:gd name="T23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241">
                  <a:moveTo>
                    <a:pt x="27" y="0"/>
                  </a:moveTo>
                  <a:cubicBezTo>
                    <a:pt x="20" y="0"/>
                    <a:pt x="13" y="1"/>
                    <a:pt x="7" y="5"/>
                  </a:cubicBezTo>
                  <a:cubicBezTo>
                    <a:pt x="2" y="8"/>
                    <a:pt x="0" y="13"/>
                    <a:pt x="0" y="18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8"/>
                    <a:pt x="2" y="232"/>
                    <a:pt x="7" y="235"/>
                  </a:cubicBezTo>
                  <a:cubicBezTo>
                    <a:pt x="13" y="239"/>
                    <a:pt x="20" y="241"/>
                    <a:pt x="27" y="241"/>
                  </a:cubicBezTo>
                  <a:cubicBezTo>
                    <a:pt x="27" y="241"/>
                    <a:pt x="27" y="241"/>
                    <a:pt x="27" y="241"/>
                  </a:cubicBezTo>
                  <a:cubicBezTo>
                    <a:pt x="34" y="241"/>
                    <a:pt x="42" y="239"/>
                    <a:pt x="47" y="235"/>
                  </a:cubicBezTo>
                  <a:cubicBezTo>
                    <a:pt x="53" y="232"/>
                    <a:pt x="55" y="228"/>
                    <a:pt x="55" y="222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3"/>
                    <a:pt x="53" y="8"/>
                    <a:pt x="47" y="5"/>
                  </a:cubicBezTo>
                  <a:cubicBezTo>
                    <a:pt x="42" y="1"/>
                    <a:pt x="34" y="0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7" name="Freeform 108"/>
            <p:cNvSpPr/>
            <p:nvPr/>
          </p:nvSpPr>
          <p:spPr bwMode="auto">
            <a:xfrm>
              <a:off x="4422775" y="3689350"/>
              <a:ext cx="38100" cy="236538"/>
            </a:xfrm>
            <a:custGeom>
              <a:avLst/>
              <a:gdLst>
                <a:gd name="T0" fmla="*/ 57 w 57"/>
                <a:gd name="T1" fmla="*/ 28 h 355"/>
                <a:gd name="T2" fmla="*/ 48 w 57"/>
                <a:gd name="T3" fmla="*/ 9 h 355"/>
                <a:gd name="T4" fmla="*/ 29 w 57"/>
                <a:gd name="T5" fmla="*/ 0 h 355"/>
                <a:gd name="T6" fmla="*/ 29 w 57"/>
                <a:gd name="T7" fmla="*/ 0 h 355"/>
                <a:gd name="T8" fmla="*/ 9 w 57"/>
                <a:gd name="T9" fmla="*/ 9 h 355"/>
                <a:gd name="T10" fmla="*/ 0 w 57"/>
                <a:gd name="T11" fmla="*/ 28 h 355"/>
                <a:gd name="T12" fmla="*/ 0 w 57"/>
                <a:gd name="T13" fmla="*/ 328 h 355"/>
                <a:gd name="T14" fmla="*/ 9 w 57"/>
                <a:gd name="T15" fmla="*/ 347 h 355"/>
                <a:gd name="T16" fmla="*/ 29 w 57"/>
                <a:gd name="T17" fmla="*/ 355 h 355"/>
                <a:gd name="T18" fmla="*/ 29 w 57"/>
                <a:gd name="T19" fmla="*/ 355 h 355"/>
                <a:gd name="T20" fmla="*/ 48 w 57"/>
                <a:gd name="T21" fmla="*/ 347 h 355"/>
                <a:gd name="T22" fmla="*/ 57 w 57"/>
                <a:gd name="T23" fmla="*/ 328 h 355"/>
                <a:gd name="T24" fmla="*/ 57 w 57"/>
                <a:gd name="T25" fmla="*/ 28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355">
                  <a:moveTo>
                    <a:pt x="57" y="28"/>
                  </a:moveTo>
                  <a:cubicBezTo>
                    <a:pt x="57" y="21"/>
                    <a:pt x="53" y="15"/>
                    <a:pt x="48" y="9"/>
                  </a:cubicBezTo>
                  <a:cubicBezTo>
                    <a:pt x="42" y="4"/>
                    <a:pt x="37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0" y="0"/>
                    <a:pt x="15" y="4"/>
                    <a:pt x="9" y="9"/>
                  </a:cubicBezTo>
                  <a:cubicBezTo>
                    <a:pt x="4" y="15"/>
                    <a:pt x="0" y="21"/>
                    <a:pt x="0" y="28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0" y="335"/>
                    <a:pt x="4" y="342"/>
                    <a:pt x="9" y="347"/>
                  </a:cubicBezTo>
                  <a:cubicBezTo>
                    <a:pt x="15" y="353"/>
                    <a:pt x="20" y="355"/>
                    <a:pt x="29" y="355"/>
                  </a:cubicBezTo>
                  <a:cubicBezTo>
                    <a:pt x="29" y="355"/>
                    <a:pt x="29" y="355"/>
                    <a:pt x="29" y="355"/>
                  </a:cubicBezTo>
                  <a:cubicBezTo>
                    <a:pt x="37" y="355"/>
                    <a:pt x="42" y="353"/>
                    <a:pt x="48" y="347"/>
                  </a:cubicBezTo>
                  <a:cubicBezTo>
                    <a:pt x="53" y="342"/>
                    <a:pt x="57" y="335"/>
                    <a:pt x="57" y="328"/>
                  </a:cubicBezTo>
                  <a:lnTo>
                    <a:pt x="57" y="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8" name="Rectangle 109"/>
            <p:cNvSpPr>
              <a:spLocks noChangeArrowheads="1"/>
            </p:cNvSpPr>
            <p:nvPr/>
          </p:nvSpPr>
          <p:spPr bwMode="auto">
            <a:xfrm>
              <a:off x="4513263" y="3787775"/>
              <a:ext cx="30163" cy="41275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9" name="Rectangle 110"/>
            <p:cNvSpPr>
              <a:spLocks noChangeArrowheads="1"/>
            </p:cNvSpPr>
            <p:nvPr/>
          </p:nvSpPr>
          <p:spPr bwMode="auto">
            <a:xfrm>
              <a:off x="4133850" y="3787775"/>
              <a:ext cx="30163" cy="41275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40" name="Freeform 111"/>
            <p:cNvSpPr/>
            <p:nvPr/>
          </p:nvSpPr>
          <p:spPr bwMode="auto">
            <a:xfrm>
              <a:off x="4170363" y="3725863"/>
              <a:ext cx="38100" cy="161925"/>
            </a:xfrm>
            <a:custGeom>
              <a:avLst/>
              <a:gdLst>
                <a:gd name="T0" fmla="*/ 29 w 56"/>
                <a:gd name="T1" fmla="*/ 0 h 243"/>
                <a:gd name="T2" fmla="*/ 29 w 56"/>
                <a:gd name="T3" fmla="*/ 0 h 243"/>
                <a:gd name="T4" fmla="*/ 9 w 56"/>
                <a:gd name="T5" fmla="*/ 6 h 243"/>
                <a:gd name="T6" fmla="*/ 0 w 56"/>
                <a:gd name="T7" fmla="*/ 19 h 243"/>
                <a:gd name="T8" fmla="*/ 0 w 56"/>
                <a:gd name="T9" fmla="*/ 224 h 243"/>
                <a:gd name="T10" fmla="*/ 9 w 56"/>
                <a:gd name="T11" fmla="*/ 237 h 243"/>
                <a:gd name="T12" fmla="*/ 29 w 56"/>
                <a:gd name="T13" fmla="*/ 243 h 243"/>
                <a:gd name="T14" fmla="*/ 29 w 56"/>
                <a:gd name="T15" fmla="*/ 243 h 243"/>
                <a:gd name="T16" fmla="*/ 48 w 56"/>
                <a:gd name="T17" fmla="*/ 237 h 243"/>
                <a:gd name="T18" fmla="*/ 56 w 56"/>
                <a:gd name="T19" fmla="*/ 224 h 243"/>
                <a:gd name="T20" fmla="*/ 56 w 56"/>
                <a:gd name="T21" fmla="*/ 19 h 243"/>
                <a:gd name="T22" fmla="*/ 48 w 56"/>
                <a:gd name="T23" fmla="*/ 6 h 243"/>
                <a:gd name="T24" fmla="*/ 29 w 56"/>
                <a:gd name="T25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243"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1" y="0"/>
                    <a:pt x="14" y="3"/>
                    <a:pt x="9" y="6"/>
                  </a:cubicBezTo>
                  <a:cubicBezTo>
                    <a:pt x="3" y="9"/>
                    <a:pt x="0" y="14"/>
                    <a:pt x="0" y="19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29"/>
                    <a:pt x="3" y="233"/>
                    <a:pt x="9" y="237"/>
                  </a:cubicBezTo>
                  <a:cubicBezTo>
                    <a:pt x="14" y="241"/>
                    <a:pt x="21" y="243"/>
                    <a:pt x="29" y="243"/>
                  </a:cubicBezTo>
                  <a:cubicBezTo>
                    <a:pt x="29" y="243"/>
                    <a:pt x="29" y="243"/>
                    <a:pt x="29" y="243"/>
                  </a:cubicBezTo>
                  <a:cubicBezTo>
                    <a:pt x="37" y="243"/>
                    <a:pt x="42" y="241"/>
                    <a:pt x="48" y="237"/>
                  </a:cubicBezTo>
                  <a:cubicBezTo>
                    <a:pt x="53" y="233"/>
                    <a:pt x="56" y="229"/>
                    <a:pt x="56" y="224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4"/>
                    <a:pt x="53" y="9"/>
                    <a:pt x="48" y="6"/>
                  </a:cubicBezTo>
                  <a:cubicBezTo>
                    <a:pt x="42" y="3"/>
                    <a:pt x="37" y="0"/>
                    <a:pt x="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41" name="Freeform 112"/>
            <p:cNvSpPr/>
            <p:nvPr/>
          </p:nvSpPr>
          <p:spPr bwMode="auto">
            <a:xfrm>
              <a:off x="4216400" y="3689350"/>
              <a:ext cx="36513" cy="236538"/>
            </a:xfrm>
            <a:custGeom>
              <a:avLst/>
              <a:gdLst>
                <a:gd name="T0" fmla="*/ 8 w 56"/>
                <a:gd name="T1" fmla="*/ 8 h 355"/>
                <a:gd name="T2" fmla="*/ 0 w 56"/>
                <a:gd name="T3" fmla="*/ 28 h 355"/>
                <a:gd name="T4" fmla="*/ 0 w 56"/>
                <a:gd name="T5" fmla="*/ 328 h 355"/>
                <a:gd name="T6" fmla="*/ 8 w 56"/>
                <a:gd name="T7" fmla="*/ 347 h 355"/>
                <a:gd name="T8" fmla="*/ 28 w 56"/>
                <a:gd name="T9" fmla="*/ 355 h 355"/>
                <a:gd name="T10" fmla="*/ 28 w 56"/>
                <a:gd name="T11" fmla="*/ 355 h 355"/>
                <a:gd name="T12" fmla="*/ 48 w 56"/>
                <a:gd name="T13" fmla="*/ 347 h 355"/>
                <a:gd name="T14" fmla="*/ 56 w 56"/>
                <a:gd name="T15" fmla="*/ 328 h 355"/>
                <a:gd name="T16" fmla="*/ 56 w 56"/>
                <a:gd name="T17" fmla="*/ 28 h 355"/>
                <a:gd name="T18" fmla="*/ 48 w 56"/>
                <a:gd name="T19" fmla="*/ 8 h 355"/>
                <a:gd name="T20" fmla="*/ 28 w 56"/>
                <a:gd name="T21" fmla="*/ 0 h 355"/>
                <a:gd name="T22" fmla="*/ 28 w 56"/>
                <a:gd name="T23" fmla="*/ 0 h 355"/>
                <a:gd name="T24" fmla="*/ 8 w 56"/>
                <a:gd name="T25" fmla="*/ 8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355">
                  <a:moveTo>
                    <a:pt x="8" y="8"/>
                  </a:moveTo>
                  <a:cubicBezTo>
                    <a:pt x="3" y="13"/>
                    <a:pt x="0" y="20"/>
                    <a:pt x="0" y="28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0" y="335"/>
                    <a:pt x="3" y="342"/>
                    <a:pt x="8" y="347"/>
                  </a:cubicBezTo>
                  <a:cubicBezTo>
                    <a:pt x="14" y="353"/>
                    <a:pt x="20" y="355"/>
                    <a:pt x="28" y="355"/>
                  </a:cubicBezTo>
                  <a:cubicBezTo>
                    <a:pt x="28" y="355"/>
                    <a:pt x="28" y="355"/>
                    <a:pt x="28" y="355"/>
                  </a:cubicBezTo>
                  <a:cubicBezTo>
                    <a:pt x="36" y="355"/>
                    <a:pt x="42" y="353"/>
                    <a:pt x="48" y="347"/>
                  </a:cubicBezTo>
                  <a:cubicBezTo>
                    <a:pt x="52" y="342"/>
                    <a:pt x="56" y="335"/>
                    <a:pt x="56" y="3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0"/>
                    <a:pt x="52" y="13"/>
                    <a:pt x="48" y="8"/>
                  </a:cubicBezTo>
                  <a:cubicBezTo>
                    <a:pt x="42" y="2"/>
                    <a:pt x="36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0" y="0"/>
                    <a:pt x="14" y="2"/>
                    <a:pt x="8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42" name="Rectangle 113"/>
            <p:cNvSpPr>
              <a:spLocks noChangeArrowheads="1"/>
            </p:cNvSpPr>
            <p:nvPr/>
          </p:nvSpPr>
          <p:spPr bwMode="auto">
            <a:xfrm>
              <a:off x="4262438" y="3790950"/>
              <a:ext cx="153988" cy="3333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43" name="Freeform 114"/>
          <p:cNvSpPr>
            <a:spLocks noEditPoints="1"/>
          </p:cNvSpPr>
          <p:nvPr/>
        </p:nvSpPr>
        <p:spPr bwMode="auto">
          <a:xfrm>
            <a:off x="7920372" y="2707481"/>
            <a:ext cx="314325" cy="314325"/>
          </a:xfrm>
          <a:custGeom>
            <a:avLst/>
            <a:gdLst>
              <a:gd name="T0" fmla="*/ 545 w 630"/>
              <a:gd name="T1" fmla="*/ 306 h 630"/>
              <a:gd name="T2" fmla="*/ 323 w 630"/>
              <a:gd name="T3" fmla="*/ 85 h 630"/>
              <a:gd name="T4" fmla="*/ 307 w 630"/>
              <a:gd name="T5" fmla="*/ 0 h 630"/>
              <a:gd name="T6" fmla="*/ 152 w 630"/>
              <a:gd name="T7" fmla="*/ 152 h 630"/>
              <a:gd name="T8" fmla="*/ 0 w 630"/>
              <a:gd name="T9" fmla="*/ 306 h 630"/>
              <a:gd name="T10" fmla="*/ 85 w 630"/>
              <a:gd name="T11" fmla="*/ 323 h 630"/>
              <a:gd name="T12" fmla="*/ 307 w 630"/>
              <a:gd name="T13" fmla="*/ 545 h 630"/>
              <a:gd name="T14" fmla="*/ 323 w 630"/>
              <a:gd name="T15" fmla="*/ 630 h 630"/>
              <a:gd name="T16" fmla="*/ 478 w 630"/>
              <a:gd name="T17" fmla="*/ 477 h 630"/>
              <a:gd name="T18" fmla="*/ 630 w 630"/>
              <a:gd name="T19" fmla="*/ 323 h 630"/>
              <a:gd name="T20" fmla="*/ 460 w 630"/>
              <a:gd name="T21" fmla="*/ 170 h 630"/>
              <a:gd name="T22" fmla="*/ 473 w 630"/>
              <a:gd name="T23" fmla="*/ 306 h 630"/>
              <a:gd name="T24" fmla="*/ 323 w 630"/>
              <a:gd name="T25" fmla="*/ 157 h 630"/>
              <a:gd name="T26" fmla="*/ 460 w 630"/>
              <a:gd name="T27" fmla="*/ 170 h 630"/>
              <a:gd name="T28" fmla="*/ 291 w 630"/>
              <a:gd name="T29" fmla="*/ 291 h 630"/>
              <a:gd name="T30" fmla="*/ 223 w 630"/>
              <a:gd name="T31" fmla="*/ 306 h 630"/>
              <a:gd name="T32" fmla="*/ 307 w 630"/>
              <a:gd name="T33" fmla="*/ 222 h 630"/>
              <a:gd name="T34" fmla="*/ 282 w 630"/>
              <a:gd name="T35" fmla="*/ 323 h 630"/>
              <a:gd name="T36" fmla="*/ 307 w 630"/>
              <a:gd name="T37" fmla="*/ 347 h 630"/>
              <a:gd name="T38" fmla="*/ 251 w 630"/>
              <a:gd name="T39" fmla="*/ 379 h 630"/>
              <a:gd name="T40" fmla="*/ 282 w 630"/>
              <a:gd name="T41" fmla="*/ 323 h 630"/>
              <a:gd name="T42" fmla="*/ 339 w 630"/>
              <a:gd name="T43" fmla="*/ 339 h 630"/>
              <a:gd name="T44" fmla="*/ 407 w 630"/>
              <a:gd name="T45" fmla="*/ 323 h 630"/>
              <a:gd name="T46" fmla="*/ 323 w 630"/>
              <a:gd name="T47" fmla="*/ 407 h 630"/>
              <a:gd name="T48" fmla="*/ 348 w 630"/>
              <a:gd name="T49" fmla="*/ 306 h 630"/>
              <a:gd name="T50" fmla="*/ 323 w 630"/>
              <a:gd name="T51" fmla="*/ 282 h 630"/>
              <a:gd name="T52" fmla="*/ 381 w 630"/>
              <a:gd name="T53" fmla="*/ 249 h 630"/>
              <a:gd name="T54" fmla="*/ 348 w 630"/>
              <a:gd name="T55" fmla="*/ 306 h 630"/>
              <a:gd name="T56" fmla="*/ 307 w 630"/>
              <a:gd name="T57" fmla="*/ 111 h 630"/>
              <a:gd name="T58" fmla="*/ 203 w 630"/>
              <a:gd name="T59" fmla="*/ 203 h 630"/>
              <a:gd name="T60" fmla="*/ 111 w 630"/>
              <a:gd name="T61" fmla="*/ 306 h 630"/>
              <a:gd name="T62" fmla="*/ 171 w 630"/>
              <a:gd name="T63" fmla="*/ 459 h 630"/>
              <a:gd name="T64" fmla="*/ 158 w 630"/>
              <a:gd name="T65" fmla="*/ 323 h 630"/>
              <a:gd name="T66" fmla="*/ 307 w 630"/>
              <a:gd name="T67" fmla="*/ 472 h 630"/>
              <a:gd name="T68" fmla="*/ 171 w 630"/>
              <a:gd name="T69" fmla="*/ 459 h 630"/>
              <a:gd name="T70" fmla="*/ 323 w 630"/>
              <a:gd name="T71" fmla="*/ 519 h 630"/>
              <a:gd name="T72" fmla="*/ 427 w 630"/>
              <a:gd name="T73" fmla="*/ 427 h 630"/>
              <a:gd name="T74" fmla="*/ 519 w 630"/>
              <a:gd name="T75" fmla="*/ 323 h 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30" h="630">
                <a:moveTo>
                  <a:pt x="630" y="306"/>
                </a:moveTo>
                <a:cubicBezTo>
                  <a:pt x="545" y="306"/>
                  <a:pt x="545" y="306"/>
                  <a:pt x="545" y="306"/>
                </a:cubicBezTo>
                <a:cubicBezTo>
                  <a:pt x="543" y="247"/>
                  <a:pt x="521" y="196"/>
                  <a:pt x="478" y="152"/>
                </a:cubicBezTo>
                <a:cubicBezTo>
                  <a:pt x="434" y="109"/>
                  <a:pt x="383" y="87"/>
                  <a:pt x="323" y="85"/>
                </a:cubicBezTo>
                <a:cubicBezTo>
                  <a:pt x="323" y="0"/>
                  <a:pt x="323" y="0"/>
                  <a:pt x="323" y="0"/>
                </a:cubicBezTo>
                <a:cubicBezTo>
                  <a:pt x="307" y="0"/>
                  <a:pt x="307" y="0"/>
                  <a:pt x="307" y="0"/>
                </a:cubicBezTo>
                <a:cubicBezTo>
                  <a:pt x="307" y="85"/>
                  <a:pt x="307" y="85"/>
                  <a:pt x="307" y="85"/>
                </a:cubicBezTo>
                <a:cubicBezTo>
                  <a:pt x="248" y="87"/>
                  <a:pt x="197" y="109"/>
                  <a:pt x="152" y="152"/>
                </a:cubicBezTo>
                <a:cubicBezTo>
                  <a:pt x="110" y="196"/>
                  <a:pt x="88" y="247"/>
                  <a:pt x="85" y="306"/>
                </a:cubicBezTo>
                <a:cubicBezTo>
                  <a:pt x="0" y="306"/>
                  <a:pt x="0" y="306"/>
                  <a:pt x="0" y="306"/>
                </a:cubicBezTo>
                <a:cubicBezTo>
                  <a:pt x="0" y="323"/>
                  <a:pt x="0" y="323"/>
                  <a:pt x="0" y="323"/>
                </a:cubicBezTo>
                <a:cubicBezTo>
                  <a:pt x="85" y="323"/>
                  <a:pt x="85" y="323"/>
                  <a:pt x="85" y="323"/>
                </a:cubicBezTo>
                <a:cubicBezTo>
                  <a:pt x="88" y="382"/>
                  <a:pt x="110" y="434"/>
                  <a:pt x="152" y="477"/>
                </a:cubicBezTo>
                <a:cubicBezTo>
                  <a:pt x="197" y="521"/>
                  <a:pt x="248" y="543"/>
                  <a:pt x="307" y="545"/>
                </a:cubicBezTo>
                <a:cubicBezTo>
                  <a:pt x="307" y="630"/>
                  <a:pt x="307" y="630"/>
                  <a:pt x="307" y="630"/>
                </a:cubicBezTo>
                <a:cubicBezTo>
                  <a:pt x="323" y="630"/>
                  <a:pt x="323" y="630"/>
                  <a:pt x="323" y="630"/>
                </a:cubicBezTo>
                <a:cubicBezTo>
                  <a:pt x="323" y="545"/>
                  <a:pt x="323" y="545"/>
                  <a:pt x="323" y="545"/>
                </a:cubicBezTo>
                <a:cubicBezTo>
                  <a:pt x="383" y="543"/>
                  <a:pt x="434" y="521"/>
                  <a:pt x="478" y="477"/>
                </a:cubicBezTo>
                <a:cubicBezTo>
                  <a:pt x="521" y="434"/>
                  <a:pt x="543" y="382"/>
                  <a:pt x="545" y="323"/>
                </a:cubicBezTo>
                <a:cubicBezTo>
                  <a:pt x="630" y="323"/>
                  <a:pt x="630" y="323"/>
                  <a:pt x="630" y="323"/>
                </a:cubicBezTo>
                <a:lnTo>
                  <a:pt x="630" y="306"/>
                </a:lnTo>
                <a:close/>
                <a:moveTo>
                  <a:pt x="460" y="170"/>
                </a:moveTo>
                <a:cubicBezTo>
                  <a:pt x="498" y="209"/>
                  <a:pt x="517" y="253"/>
                  <a:pt x="519" y="306"/>
                </a:cubicBezTo>
                <a:cubicBezTo>
                  <a:pt x="473" y="306"/>
                  <a:pt x="473" y="306"/>
                  <a:pt x="473" y="306"/>
                </a:cubicBezTo>
                <a:cubicBezTo>
                  <a:pt x="471" y="267"/>
                  <a:pt x="456" y="232"/>
                  <a:pt x="427" y="203"/>
                </a:cubicBezTo>
                <a:cubicBezTo>
                  <a:pt x="398" y="174"/>
                  <a:pt x="363" y="159"/>
                  <a:pt x="323" y="157"/>
                </a:cubicBezTo>
                <a:cubicBezTo>
                  <a:pt x="323" y="111"/>
                  <a:pt x="323" y="111"/>
                  <a:pt x="323" y="111"/>
                </a:cubicBezTo>
                <a:cubicBezTo>
                  <a:pt x="376" y="112"/>
                  <a:pt x="421" y="132"/>
                  <a:pt x="460" y="170"/>
                </a:cubicBezTo>
                <a:close/>
                <a:moveTo>
                  <a:pt x="307" y="282"/>
                </a:moveTo>
                <a:cubicBezTo>
                  <a:pt x="301" y="284"/>
                  <a:pt x="296" y="287"/>
                  <a:pt x="291" y="291"/>
                </a:cubicBezTo>
                <a:cubicBezTo>
                  <a:pt x="288" y="296"/>
                  <a:pt x="284" y="301"/>
                  <a:pt x="283" y="306"/>
                </a:cubicBezTo>
                <a:cubicBezTo>
                  <a:pt x="223" y="306"/>
                  <a:pt x="223" y="306"/>
                  <a:pt x="223" y="306"/>
                </a:cubicBezTo>
                <a:cubicBezTo>
                  <a:pt x="225" y="284"/>
                  <a:pt x="234" y="265"/>
                  <a:pt x="251" y="249"/>
                </a:cubicBezTo>
                <a:cubicBezTo>
                  <a:pt x="266" y="232"/>
                  <a:pt x="286" y="224"/>
                  <a:pt x="307" y="222"/>
                </a:cubicBezTo>
                <a:lnTo>
                  <a:pt x="307" y="282"/>
                </a:lnTo>
                <a:close/>
                <a:moveTo>
                  <a:pt x="282" y="323"/>
                </a:moveTo>
                <a:cubicBezTo>
                  <a:pt x="284" y="329"/>
                  <a:pt x="287" y="334"/>
                  <a:pt x="291" y="339"/>
                </a:cubicBezTo>
                <a:cubicBezTo>
                  <a:pt x="296" y="342"/>
                  <a:pt x="301" y="346"/>
                  <a:pt x="307" y="347"/>
                </a:cubicBezTo>
                <a:cubicBezTo>
                  <a:pt x="307" y="407"/>
                  <a:pt x="307" y="407"/>
                  <a:pt x="307" y="407"/>
                </a:cubicBezTo>
                <a:cubicBezTo>
                  <a:pt x="286" y="405"/>
                  <a:pt x="266" y="396"/>
                  <a:pt x="251" y="379"/>
                </a:cubicBezTo>
                <a:cubicBezTo>
                  <a:pt x="234" y="364"/>
                  <a:pt x="225" y="345"/>
                  <a:pt x="223" y="323"/>
                </a:cubicBezTo>
                <a:lnTo>
                  <a:pt x="282" y="323"/>
                </a:lnTo>
                <a:close/>
                <a:moveTo>
                  <a:pt x="323" y="348"/>
                </a:moveTo>
                <a:cubicBezTo>
                  <a:pt x="329" y="346"/>
                  <a:pt x="334" y="343"/>
                  <a:pt x="339" y="339"/>
                </a:cubicBezTo>
                <a:cubicBezTo>
                  <a:pt x="343" y="334"/>
                  <a:pt x="346" y="329"/>
                  <a:pt x="348" y="323"/>
                </a:cubicBezTo>
                <a:cubicBezTo>
                  <a:pt x="407" y="323"/>
                  <a:pt x="407" y="323"/>
                  <a:pt x="407" y="323"/>
                </a:cubicBezTo>
                <a:cubicBezTo>
                  <a:pt x="405" y="345"/>
                  <a:pt x="396" y="364"/>
                  <a:pt x="381" y="379"/>
                </a:cubicBezTo>
                <a:cubicBezTo>
                  <a:pt x="364" y="396"/>
                  <a:pt x="345" y="405"/>
                  <a:pt x="323" y="407"/>
                </a:cubicBezTo>
                <a:lnTo>
                  <a:pt x="323" y="348"/>
                </a:lnTo>
                <a:close/>
                <a:moveTo>
                  <a:pt x="348" y="306"/>
                </a:moveTo>
                <a:cubicBezTo>
                  <a:pt x="346" y="301"/>
                  <a:pt x="343" y="296"/>
                  <a:pt x="339" y="291"/>
                </a:cubicBezTo>
                <a:cubicBezTo>
                  <a:pt x="334" y="286"/>
                  <a:pt x="329" y="283"/>
                  <a:pt x="323" y="282"/>
                </a:cubicBezTo>
                <a:cubicBezTo>
                  <a:pt x="323" y="222"/>
                  <a:pt x="323" y="222"/>
                  <a:pt x="323" y="222"/>
                </a:cubicBezTo>
                <a:cubicBezTo>
                  <a:pt x="345" y="224"/>
                  <a:pt x="364" y="233"/>
                  <a:pt x="381" y="249"/>
                </a:cubicBezTo>
                <a:cubicBezTo>
                  <a:pt x="396" y="265"/>
                  <a:pt x="405" y="284"/>
                  <a:pt x="407" y="306"/>
                </a:cubicBezTo>
                <a:lnTo>
                  <a:pt x="348" y="306"/>
                </a:lnTo>
                <a:close/>
                <a:moveTo>
                  <a:pt x="171" y="170"/>
                </a:moveTo>
                <a:cubicBezTo>
                  <a:pt x="209" y="132"/>
                  <a:pt x="254" y="112"/>
                  <a:pt x="307" y="111"/>
                </a:cubicBezTo>
                <a:cubicBezTo>
                  <a:pt x="307" y="157"/>
                  <a:pt x="307" y="157"/>
                  <a:pt x="307" y="157"/>
                </a:cubicBezTo>
                <a:cubicBezTo>
                  <a:pt x="267" y="159"/>
                  <a:pt x="233" y="174"/>
                  <a:pt x="203" y="203"/>
                </a:cubicBezTo>
                <a:cubicBezTo>
                  <a:pt x="174" y="232"/>
                  <a:pt x="160" y="267"/>
                  <a:pt x="158" y="306"/>
                </a:cubicBezTo>
                <a:cubicBezTo>
                  <a:pt x="111" y="306"/>
                  <a:pt x="111" y="306"/>
                  <a:pt x="111" y="306"/>
                </a:cubicBezTo>
                <a:cubicBezTo>
                  <a:pt x="113" y="253"/>
                  <a:pt x="132" y="209"/>
                  <a:pt x="171" y="170"/>
                </a:cubicBezTo>
                <a:close/>
                <a:moveTo>
                  <a:pt x="171" y="459"/>
                </a:moveTo>
                <a:cubicBezTo>
                  <a:pt x="132" y="421"/>
                  <a:pt x="113" y="375"/>
                  <a:pt x="111" y="323"/>
                </a:cubicBezTo>
                <a:cubicBezTo>
                  <a:pt x="158" y="323"/>
                  <a:pt x="158" y="323"/>
                  <a:pt x="158" y="323"/>
                </a:cubicBezTo>
                <a:cubicBezTo>
                  <a:pt x="160" y="363"/>
                  <a:pt x="174" y="397"/>
                  <a:pt x="203" y="427"/>
                </a:cubicBezTo>
                <a:cubicBezTo>
                  <a:pt x="233" y="456"/>
                  <a:pt x="267" y="470"/>
                  <a:pt x="307" y="472"/>
                </a:cubicBezTo>
                <a:cubicBezTo>
                  <a:pt x="307" y="519"/>
                  <a:pt x="307" y="519"/>
                  <a:pt x="307" y="519"/>
                </a:cubicBezTo>
                <a:cubicBezTo>
                  <a:pt x="254" y="518"/>
                  <a:pt x="209" y="498"/>
                  <a:pt x="171" y="459"/>
                </a:cubicBezTo>
                <a:close/>
                <a:moveTo>
                  <a:pt x="460" y="459"/>
                </a:moveTo>
                <a:cubicBezTo>
                  <a:pt x="421" y="498"/>
                  <a:pt x="376" y="517"/>
                  <a:pt x="323" y="519"/>
                </a:cubicBezTo>
                <a:cubicBezTo>
                  <a:pt x="323" y="472"/>
                  <a:pt x="323" y="472"/>
                  <a:pt x="323" y="472"/>
                </a:cubicBezTo>
                <a:cubicBezTo>
                  <a:pt x="363" y="470"/>
                  <a:pt x="398" y="456"/>
                  <a:pt x="427" y="427"/>
                </a:cubicBezTo>
                <a:cubicBezTo>
                  <a:pt x="456" y="397"/>
                  <a:pt x="471" y="363"/>
                  <a:pt x="473" y="323"/>
                </a:cubicBezTo>
                <a:cubicBezTo>
                  <a:pt x="519" y="323"/>
                  <a:pt x="519" y="323"/>
                  <a:pt x="519" y="323"/>
                </a:cubicBezTo>
                <a:cubicBezTo>
                  <a:pt x="517" y="375"/>
                  <a:pt x="498" y="421"/>
                  <a:pt x="460" y="45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4" name="Freeform 115"/>
          <p:cNvSpPr>
            <a:spLocks noEditPoints="1"/>
          </p:cNvSpPr>
          <p:nvPr/>
        </p:nvSpPr>
        <p:spPr bwMode="auto">
          <a:xfrm>
            <a:off x="7901936" y="3806332"/>
            <a:ext cx="341710" cy="294085"/>
          </a:xfrm>
          <a:custGeom>
            <a:avLst/>
            <a:gdLst>
              <a:gd name="T0" fmla="*/ 653 w 683"/>
              <a:gd name="T1" fmla="*/ 5 h 589"/>
              <a:gd name="T2" fmla="*/ 663 w 683"/>
              <a:gd name="T3" fmla="*/ 89 h 589"/>
              <a:gd name="T4" fmla="*/ 517 w 683"/>
              <a:gd name="T5" fmla="*/ 531 h 589"/>
              <a:gd name="T6" fmla="*/ 220 w 683"/>
              <a:gd name="T7" fmla="*/ 557 h 589"/>
              <a:gd name="T8" fmla="*/ 136 w 683"/>
              <a:gd name="T9" fmla="*/ 297 h 589"/>
              <a:gd name="T10" fmla="*/ 157 w 683"/>
              <a:gd name="T11" fmla="*/ 95 h 589"/>
              <a:gd name="T12" fmla="*/ 293 w 683"/>
              <a:gd name="T13" fmla="*/ 285 h 589"/>
              <a:gd name="T14" fmla="*/ 64 w 683"/>
              <a:gd name="T15" fmla="*/ 66 h 589"/>
              <a:gd name="T16" fmla="*/ 203 w 683"/>
              <a:gd name="T17" fmla="*/ 61 h 589"/>
              <a:gd name="T18" fmla="*/ 94 w 683"/>
              <a:gd name="T19" fmla="*/ 210 h 589"/>
              <a:gd name="T20" fmla="*/ 201 w 683"/>
              <a:gd name="T21" fmla="*/ 307 h 589"/>
              <a:gd name="T22" fmla="*/ 183 w 683"/>
              <a:gd name="T23" fmla="*/ 363 h 589"/>
              <a:gd name="T24" fmla="*/ 213 w 683"/>
              <a:gd name="T25" fmla="*/ 379 h 589"/>
              <a:gd name="T26" fmla="*/ 213 w 683"/>
              <a:gd name="T27" fmla="*/ 342 h 589"/>
              <a:gd name="T28" fmla="*/ 199 w 683"/>
              <a:gd name="T29" fmla="*/ 330 h 589"/>
              <a:gd name="T30" fmla="*/ 300 w 683"/>
              <a:gd name="T31" fmla="*/ 361 h 589"/>
              <a:gd name="T32" fmla="*/ 241 w 683"/>
              <a:gd name="T33" fmla="*/ 373 h 589"/>
              <a:gd name="T34" fmla="*/ 287 w 683"/>
              <a:gd name="T35" fmla="*/ 375 h 589"/>
              <a:gd name="T36" fmla="*/ 402 w 683"/>
              <a:gd name="T37" fmla="*/ 291 h 589"/>
              <a:gd name="T38" fmla="*/ 230 w 683"/>
              <a:gd name="T39" fmla="*/ 386 h 589"/>
              <a:gd name="T40" fmla="*/ 247 w 683"/>
              <a:gd name="T41" fmla="*/ 420 h 589"/>
              <a:gd name="T42" fmla="*/ 295 w 683"/>
              <a:gd name="T43" fmla="*/ 450 h 589"/>
              <a:gd name="T44" fmla="*/ 374 w 683"/>
              <a:gd name="T45" fmla="*/ 465 h 589"/>
              <a:gd name="T46" fmla="*/ 310 w 683"/>
              <a:gd name="T47" fmla="*/ 489 h 589"/>
              <a:gd name="T48" fmla="*/ 311 w 683"/>
              <a:gd name="T49" fmla="*/ 536 h 589"/>
              <a:gd name="T50" fmla="*/ 262 w 683"/>
              <a:gd name="T51" fmla="*/ 485 h 589"/>
              <a:gd name="T52" fmla="*/ 262 w 683"/>
              <a:gd name="T53" fmla="*/ 485 h 589"/>
              <a:gd name="T54" fmla="*/ 177 w 683"/>
              <a:gd name="T55" fmla="*/ 400 h 589"/>
              <a:gd name="T56" fmla="*/ 179 w 683"/>
              <a:gd name="T57" fmla="*/ 414 h 589"/>
              <a:gd name="T58" fmla="*/ 241 w 683"/>
              <a:gd name="T59" fmla="*/ 510 h 589"/>
              <a:gd name="T60" fmla="*/ 172 w 683"/>
              <a:gd name="T61" fmla="*/ 522 h 589"/>
              <a:gd name="T62" fmla="*/ 374 w 683"/>
              <a:gd name="T63" fmla="*/ 380 h 589"/>
              <a:gd name="T64" fmla="*/ 255 w 683"/>
              <a:gd name="T65" fmla="*/ 526 h 589"/>
              <a:gd name="T66" fmla="*/ 569 w 683"/>
              <a:gd name="T67" fmla="*/ 195 h 589"/>
              <a:gd name="T68" fmla="*/ 620 w 683"/>
              <a:gd name="T69" fmla="*/ 142 h 589"/>
              <a:gd name="T70" fmla="*/ 483 w 683"/>
              <a:gd name="T71" fmla="*/ 61 h 589"/>
              <a:gd name="T72" fmla="*/ 446 w 683"/>
              <a:gd name="T73" fmla="*/ 327 h 589"/>
              <a:gd name="T74" fmla="*/ 508 w 683"/>
              <a:gd name="T75" fmla="*/ 61 h 589"/>
              <a:gd name="T76" fmla="*/ 357 w 683"/>
              <a:gd name="T77" fmla="*/ 338 h 589"/>
              <a:gd name="T78" fmla="*/ 473 w 683"/>
              <a:gd name="T79" fmla="*/ 369 h 589"/>
              <a:gd name="T80" fmla="*/ 484 w 683"/>
              <a:gd name="T81" fmla="*/ 385 h 589"/>
              <a:gd name="T82" fmla="*/ 476 w 683"/>
              <a:gd name="T83" fmla="*/ 427 h 589"/>
              <a:gd name="T84" fmla="*/ 476 w 683"/>
              <a:gd name="T85" fmla="*/ 427 h 589"/>
              <a:gd name="T86" fmla="*/ 504 w 683"/>
              <a:gd name="T87" fmla="*/ 466 h 589"/>
              <a:gd name="T88" fmla="*/ 503 w 683"/>
              <a:gd name="T89" fmla="*/ 508 h 589"/>
              <a:gd name="T90" fmla="*/ 454 w 683"/>
              <a:gd name="T91" fmla="*/ 481 h 589"/>
              <a:gd name="T92" fmla="*/ 472 w 683"/>
              <a:gd name="T93" fmla="*/ 498 h 589"/>
              <a:gd name="T94" fmla="*/ 390 w 683"/>
              <a:gd name="T95" fmla="*/ 396 h 589"/>
              <a:gd name="T96" fmla="*/ 403 w 683"/>
              <a:gd name="T97" fmla="*/ 388 h 589"/>
              <a:gd name="T98" fmla="*/ 373 w 683"/>
              <a:gd name="T99" fmla="*/ 520 h 589"/>
              <a:gd name="T100" fmla="*/ 444 w 683"/>
              <a:gd name="T101" fmla="*/ 470 h 589"/>
              <a:gd name="T102" fmla="*/ 377 w 683"/>
              <a:gd name="T103" fmla="*/ 543 h 589"/>
              <a:gd name="T104" fmla="*/ 425 w 683"/>
              <a:gd name="T105" fmla="*/ 514 h 589"/>
              <a:gd name="T106" fmla="*/ 476 w 683"/>
              <a:gd name="T107" fmla="*/ 521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83" h="589">
                <a:moveTo>
                  <a:pt x="15" y="68"/>
                </a:moveTo>
                <a:cubicBezTo>
                  <a:pt x="4" y="54"/>
                  <a:pt x="0" y="39"/>
                  <a:pt x="5" y="26"/>
                </a:cubicBezTo>
                <a:cubicBezTo>
                  <a:pt x="9" y="13"/>
                  <a:pt x="16" y="7"/>
                  <a:pt x="29" y="7"/>
                </a:cubicBezTo>
                <a:cubicBezTo>
                  <a:pt x="237" y="1"/>
                  <a:pt x="446" y="0"/>
                  <a:pt x="652" y="6"/>
                </a:cubicBezTo>
                <a:cubicBezTo>
                  <a:pt x="653" y="6"/>
                  <a:pt x="653" y="5"/>
                  <a:pt x="653" y="5"/>
                </a:cubicBezTo>
                <a:cubicBezTo>
                  <a:pt x="653" y="5"/>
                  <a:pt x="654" y="5"/>
                  <a:pt x="655" y="6"/>
                </a:cubicBezTo>
                <a:cubicBezTo>
                  <a:pt x="668" y="6"/>
                  <a:pt x="677" y="12"/>
                  <a:pt x="681" y="24"/>
                </a:cubicBezTo>
                <a:cubicBezTo>
                  <a:pt x="683" y="32"/>
                  <a:pt x="683" y="40"/>
                  <a:pt x="680" y="50"/>
                </a:cubicBezTo>
                <a:cubicBezTo>
                  <a:pt x="676" y="58"/>
                  <a:pt x="673" y="65"/>
                  <a:pt x="670" y="72"/>
                </a:cubicBezTo>
                <a:cubicBezTo>
                  <a:pt x="667" y="77"/>
                  <a:pt x="665" y="82"/>
                  <a:pt x="663" y="89"/>
                </a:cubicBezTo>
                <a:cubicBezTo>
                  <a:pt x="662" y="92"/>
                  <a:pt x="660" y="95"/>
                  <a:pt x="659" y="100"/>
                </a:cubicBezTo>
                <a:cubicBezTo>
                  <a:pt x="649" y="119"/>
                  <a:pt x="639" y="137"/>
                  <a:pt x="629" y="156"/>
                </a:cubicBezTo>
                <a:cubicBezTo>
                  <a:pt x="555" y="297"/>
                  <a:pt x="555" y="297"/>
                  <a:pt x="555" y="297"/>
                </a:cubicBezTo>
                <a:cubicBezTo>
                  <a:pt x="555" y="298"/>
                  <a:pt x="555" y="298"/>
                  <a:pt x="554" y="298"/>
                </a:cubicBezTo>
                <a:cubicBezTo>
                  <a:pt x="523" y="362"/>
                  <a:pt x="511" y="439"/>
                  <a:pt x="517" y="531"/>
                </a:cubicBezTo>
                <a:cubicBezTo>
                  <a:pt x="519" y="541"/>
                  <a:pt x="520" y="550"/>
                  <a:pt x="520" y="560"/>
                </a:cubicBezTo>
                <a:cubicBezTo>
                  <a:pt x="497" y="574"/>
                  <a:pt x="476" y="571"/>
                  <a:pt x="460" y="549"/>
                </a:cubicBezTo>
                <a:cubicBezTo>
                  <a:pt x="437" y="579"/>
                  <a:pt x="414" y="579"/>
                  <a:pt x="392" y="549"/>
                </a:cubicBezTo>
                <a:cubicBezTo>
                  <a:pt x="365" y="579"/>
                  <a:pt x="339" y="581"/>
                  <a:pt x="311" y="552"/>
                </a:cubicBezTo>
                <a:cubicBezTo>
                  <a:pt x="283" y="587"/>
                  <a:pt x="252" y="589"/>
                  <a:pt x="220" y="557"/>
                </a:cubicBezTo>
                <a:cubicBezTo>
                  <a:pt x="202" y="569"/>
                  <a:pt x="179" y="564"/>
                  <a:pt x="153" y="540"/>
                </a:cubicBezTo>
                <a:cubicBezTo>
                  <a:pt x="155" y="533"/>
                  <a:pt x="156" y="525"/>
                  <a:pt x="158" y="519"/>
                </a:cubicBezTo>
                <a:cubicBezTo>
                  <a:pt x="164" y="487"/>
                  <a:pt x="165" y="453"/>
                  <a:pt x="163" y="418"/>
                </a:cubicBezTo>
                <a:cubicBezTo>
                  <a:pt x="159" y="379"/>
                  <a:pt x="153" y="340"/>
                  <a:pt x="138" y="304"/>
                </a:cubicBezTo>
                <a:cubicBezTo>
                  <a:pt x="137" y="302"/>
                  <a:pt x="136" y="299"/>
                  <a:pt x="136" y="297"/>
                </a:cubicBezTo>
                <a:cubicBezTo>
                  <a:pt x="115" y="267"/>
                  <a:pt x="93" y="235"/>
                  <a:pt x="71" y="201"/>
                </a:cubicBezTo>
                <a:cubicBezTo>
                  <a:pt x="48" y="166"/>
                  <a:pt x="29" y="122"/>
                  <a:pt x="15" y="68"/>
                </a:cubicBezTo>
                <a:close/>
                <a:moveTo>
                  <a:pt x="186" y="62"/>
                </a:moveTo>
                <a:cubicBezTo>
                  <a:pt x="175" y="62"/>
                  <a:pt x="164" y="62"/>
                  <a:pt x="151" y="64"/>
                </a:cubicBezTo>
                <a:cubicBezTo>
                  <a:pt x="153" y="73"/>
                  <a:pt x="155" y="84"/>
                  <a:pt x="157" y="95"/>
                </a:cubicBezTo>
                <a:cubicBezTo>
                  <a:pt x="161" y="120"/>
                  <a:pt x="169" y="143"/>
                  <a:pt x="178" y="165"/>
                </a:cubicBezTo>
                <a:cubicBezTo>
                  <a:pt x="188" y="188"/>
                  <a:pt x="197" y="210"/>
                  <a:pt x="206" y="233"/>
                </a:cubicBezTo>
                <a:cubicBezTo>
                  <a:pt x="214" y="255"/>
                  <a:pt x="219" y="278"/>
                  <a:pt x="217" y="304"/>
                </a:cubicBezTo>
                <a:cubicBezTo>
                  <a:pt x="228" y="314"/>
                  <a:pt x="237" y="324"/>
                  <a:pt x="249" y="331"/>
                </a:cubicBezTo>
                <a:cubicBezTo>
                  <a:pt x="260" y="312"/>
                  <a:pt x="274" y="296"/>
                  <a:pt x="293" y="285"/>
                </a:cubicBezTo>
                <a:cubicBezTo>
                  <a:pt x="236" y="211"/>
                  <a:pt x="202" y="146"/>
                  <a:pt x="191" y="91"/>
                </a:cubicBezTo>
                <a:lnTo>
                  <a:pt x="186" y="62"/>
                </a:lnTo>
                <a:close/>
                <a:moveTo>
                  <a:pt x="153" y="144"/>
                </a:moveTo>
                <a:cubicBezTo>
                  <a:pt x="145" y="118"/>
                  <a:pt x="142" y="91"/>
                  <a:pt x="142" y="64"/>
                </a:cubicBezTo>
                <a:cubicBezTo>
                  <a:pt x="115" y="64"/>
                  <a:pt x="90" y="65"/>
                  <a:pt x="64" y="66"/>
                </a:cubicBezTo>
                <a:cubicBezTo>
                  <a:pt x="109" y="169"/>
                  <a:pt x="153" y="243"/>
                  <a:pt x="199" y="288"/>
                </a:cubicBezTo>
                <a:cubicBezTo>
                  <a:pt x="202" y="260"/>
                  <a:pt x="196" y="234"/>
                  <a:pt x="181" y="211"/>
                </a:cubicBezTo>
                <a:cubicBezTo>
                  <a:pt x="170" y="190"/>
                  <a:pt x="160" y="167"/>
                  <a:pt x="153" y="144"/>
                </a:cubicBezTo>
                <a:close/>
                <a:moveTo>
                  <a:pt x="323" y="60"/>
                </a:moveTo>
                <a:cubicBezTo>
                  <a:pt x="283" y="60"/>
                  <a:pt x="243" y="61"/>
                  <a:pt x="203" y="61"/>
                </a:cubicBezTo>
                <a:cubicBezTo>
                  <a:pt x="209" y="125"/>
                  <a:pt x="241" y="195"/>
                  <a:pt x="300" y="272"/>
                </a:cubicBezTo>
                <a:cubicBezTo>
                  <a:pt x="312" y="215"/>
                  <a:pt x="320" y="144"/>
                  <a:pt x="323" y="60"/>
                </a:cubicBezTo>
                <a:close/>
                <a:moveTo>
                  <a:pt x="31" y="67"/>
                </a:moveTo>
                <a:cubicBezTo>
                  <a:pt x="46" y="120"/>
                  <a:pt x="64" y="163"/>
                  <a:pt x="88" y="198"/>
                </a:cubicBezTo>
                <a:cubicBezTo>
                  <a:pt x="90" y="201"/>
                  <a:pt x="92" y="206"/>
                  <a:pt x="94" y="210"/>
                </a:cubicBezTo>
                <a:cubicBezTo>
                  <a:pt x="109" y="230"/>
                  <a:pt x="122" y="250"/>
                  <a:pt x="135" y="269"/>
                </a:cubicBezTo>
                <a:cubicBezTo>
                  <a:pt x="149" y="287"/>
                  <a:pt x="165" y="304"/>
                  <a:pt x="181" y="317"/>
                </a:cubicBezTo>
                <a:cubicBezTo>
                  <a:pt x="182" y="319"/>
                  <a:pt x="186" y="320"/>
                  <a:pt x="187" y="321"/>
                </a:cubicBezTo>
                <a:cubicBezTo>
                  <a:pt x="191" y="317"/>
                  <a:pt x="197" y="313"/>
                  <a:pt x="202" y="309"/>
                </a:cubicBezTo>
                <a:cubicBezTo>
                  <a:pt x="202" y="308"/>
                  <a:pt x="202" y="307"/>
                  <a:pt x="201" y="307"/>
                </a:cubicBezTo>
                <a:cubicBezTo>
                  <a:pt x="144" y="250"/>
                  <a:pt x="94" y="169"/>
                  <a:pt x="54" y="67"/>
                </a:cubicBezTo>
                <a:cubicBezTo>
                  <a:pt x="47" y="67"/>
                  <a:pt x="38" y="67"/>
                  <a:pt x="31" y="67"/>
                </a:cubicBezTo>
                <a:close/>
                <a:moveTo>
                  <a:pt x="190" y="347"/>
                </a:moveTo>
                <a:cubicBezTo>
                  <a:pt x="189" y="349"/>
                  <a:pt x="188" y="351"/>
                  <a:pt x="187" y="353"/>
                </a:cubicBezTo>
                <a:cubicBezTo>
                  <a:pt x="186" y="357"/>
                  <a:pt x="185" y="360"/>
                  <a:pt x="183" y="363"/>
                </a:cubicBezTo>
                <a:cubicBezTo>
                  <a:pt x="183" y="366"/>
                  <a:pt x="182" y="368"/>
                  <a:pt x="182" y="369"/>
                </a:cubicBezTo>
                <a:cubicBezTo>
                  <a:pt x="181" y="370"/>
                  <a:pt x="181" y="371"/>
                  <a:pt x="181" y="373"/>
                </a:cubicBezTo>
                <a:cubicBezTo>
                  <a:pt x="181" y="373"/>
                  <a:pt x="181" y="373"/>
                  <a:pt x="181" y="373"/>
                </a:cubicBezTo>
                <a:cubicBezTo>
                  <a:pt x="186" y="386"/>
                  <a:pt x="191" y="395"/>
                  <a:pt x="199" y="400"/>
                </a:cubicBezTo>
                <a:cubicBezTo>
                  <a:pt x="203" y="392"/>
                  <a:pt x="208" y="385"/>
                  <a:pt x="213" y="379"/>
                </a:cubicBezTo>
                <a:cubicBezTo>
                  <a:pt x="214" y="377"/>
                  <a:pt x="215" y="374"/>
                  <a:pt x="218" y="372"/>
                </a:cubicBezTo>
                <a:cubicBezTo>
                  <a:pt x="214" y="368"/>
                  <a:pt x="210" y="364"/>
                  <a:pt x="206" y="361"/>
                </a:cubicBezTo>
                <a:cubicBezTo>
                  <a:pt x="201" y="356"/>
                  <a:pt x="196" y="351"/>
                  <a:pt x="190" y="347"/>
                </a:cubicBezTo>
                <a:close/>
                <a:moveTo>
                  <a:pt x="199" y="330"/>
                </a:moveTo>
                <a:cubicBezTo>
                  <a:pt x="204" y="334"/>
                  <a:pt x="208" y="338"/>
                  <a:pt x="213" y="342"/>
                </a:cubicBezTo>
                <a:cubicBezTo>
                  <a:pt x="219" y="348"/>
                  <a:pt x="224" y="353"/>
                  <a:pt x="228" y="359"/>
                </a:cubicBezTo>
                <a:cubicBezTo>
                  <a:pt x="228" y="359"/>
                  <a:pt x="228" y="359"/>
                  <a:pt x="228" y="359"/>
                </a:cubicBezTo>
                <a:cubicBezTo>
                  <a:pt x="233" y="353"/>
                  <a:pt x="237" y="348"/>
                  <a:pt x="243" y="344"/>
                </a:cubicBezTo>
                <a:cubicBezTo>
                  <a:pt x="232" y="335"/>
                  <a:pt x="221" y="327"/>
                  <a:pt x="211" y="317"/>
                </a:cubicBezTo>
                <a:cubicBezTo>
                  <a:pt x="207" y="321"/>
                  <a:pt x="203" y="325"/>
                  <a:pt x="199" y="330"/>
                </a:cubicBezTo>
                <a:close/>
                <a:moveTo>
                  <a:pt x="176" y="332"/>
                </a:moveTo>
                <a:cubicBezTo>
                  <a:pt x="158" y="315"/>
                  <a:pt x="158" y="315"/>
                  <a:pt x="158" y="315"/>
                </a:cubicBezTo>
                <a:cubicBezTo>
                  <a:pt x="165" y="335"/>
                  <a:pt x="169" y="349"/>
                  <a:pt x="170" y="357"/>
                </a:cubicBezTo>
                <a:cubicBezTo>
                  <a:pt x="172" y="351"/>
                  <a:pt x="175" y="344"/>
                  <a:pt x="176" y="332"/>
                </a:cubicBezTo>
                <a:close/>
                <a:moveTo>
                  <a:pt x="300" y="361"/>
                </a:moveTo>
                <a:cubicBezTo>
                  <a:pt x="310" y="351"/>
                  <a:pt x="321" y="341"/>
                  <a:pt x="331" y="332"/>
                </a:cubicBezTo>
                <a:cubicBezTo>
                  <a:pt x="322" y="321"/>
                  <a:pt x="314" y="312"/>
                  <a:pt x="306" y="301"/>
                </a:cubicBezTo>
                <a:cubicBezTo>
                  <a:pt x="288" y="312"/>
                  <a:pt x="274" y="326"/>
                  <a:pt x="265" y="344"/>
                </a:cubicBezTo>
                <a:cubicBezTo>
                  <a:pt x="277" y="350"/>
                  <a:pt x="289" y="356"/>
                  <a:pt x="300" y="361"/>
                </a:cubicBezTo>
                <a:close/>
                <a:moveTo>
                  <a:pt x="241" y="373"/>
                </a:moveTo>
                <a:cubicBezTo>
                  <a:pt x="241" y="374"/>
                  <a:pt x="241" y="374"/>
                  <a:pt x="241" y="374"/>
                </a:cubicBezTo>
                <a:cubicBezTo>
                  <a:pt x="243" y="379"/>
                  <a:pt x="246" y="382"/>
                  <a:pt x="249" y="385"/>
                </a:cubicBezTo>
                <a:cubicBezTo>
                  <a:pt x="252" y="392"/>
                  <a:pt x="255" y="400"/>
                  <a:pt x="258" y="406"/>
                </a:cubicBezTo>
                <a:cubicBezTo>
                  <a:pt x="260" y="405"/>
                  <a:pt x="261" y="404"/>
                  <a:pt x="261" y="403"/>
                </a:cubicBezTo>
                <a:cubicBezTo>
                  <a:pt x="269" y="393"/>
                  <a:pt x="278" y="384"/>
                  <a:pt x="287" y="375"/>
                </a:cubicBezTo>
                <a:cubicBezTo>
                  <a:pt x="278" y="369"/>
                  <a:pt x="268" y="363"/>
                  <a:pt x="260" y="357"/>
                </a:cubicBezTo>
                <a:cubicBezTo>
                  <a:pt x="253" y="361"/>
                  <a:pt x="247" y="368"/>
                  <a:pt x="241" y="373"/>
                </a:cubicBezTo>
                <a:close/>
                <a:moveTo>
                  <a:pt x="312" y="287"/>
                </a:moveTo>
                <a:cubicBezTo>
                  <a:pt x="322" y="294"/>
                  <a:pt x="331" y="305"/>
                  <a:pt x="340" y="319"/>
                </a:cubicBezTo>
                <a:cubicBezTo>
                  <a:pt x="364" y="318"/>
                  <a:pt x="384" y="308"/>
                  <a:pt x="402" y="291"/>
                </a:cubicBezTo>
                <a:cubicBezTo>
                  <a:pt x="369" y="224"/>
                  <a:pt x="347" y="155"/>
                  <a:pt x="336" y="82"/>
                </a:cubicBezTo>
                <a:cubicBezTo>
                  <a:pt x="333" y="154"/>
                  <a:pt x="326" y="222"/>
                  <a:pt x="312" y="287"/>
                </a:cubicBezTo>
                <a:close/>
                <a:moveTo>
                  <a:pt x="247" y="420"/>
                </a:moveTo>
                <a:cubicBezTo>
                  <a:pt x="244" y="414"/>
                  <a:pt x="242" y="409"/>
                  <a:pt x="239" y="403"/>
                </a:cubicBezTo>
                <a:cubicBezTo>
                  <a:pt x="236" y="398"/>
                  <a:pt x="233" y="392"/>
                  <a:pt x="230" y="386"/>
                </a:cubicBezTo>
                <a:cubicBezTo>
                  <a:pt x="226" y="391"/>
                  <a:pt x="224" y="394"/>
                  <a:pt x="221" y="399"/>
                </a:cubicBezTo>
                <a:cubicBezTo>
                  <a:pt x="219" y="403"/>
                  <a:pt x="215" y="407"/>
                  <a:pt x="213" y="412"/>
                </a:cubicBezTo>
                <a:cubicBezTo>
                  <a:pt x="215" y="424"/>
                  <a:pt x="222" y="434"/>
                  <a:pt x="229" y="443"/>
                </a:cubicBezTo>
                <a:cubicBezTo>
                  <a:pt x="235" y="435"/>
                  <a:pt x="241" y="428"/>
                  <a:pt x="246" y="421"/>
                </a:cubicBezTo>
                <a:cubicBezTo>
                  <a:pt x="246" y="421"/>
                  <a:pt x="246" y="421"/>
                  <a:pt x="247" y="420"/>
                </a:cubicBezTo>
                <a:close/>
                <a:moveTo>
                  <a:pt x="328" y="420"/>
                </a:moveTo>
                <a:cubicBezTo>
                  <a:pt x="317" y="415"/>
                  <a:pt x="309" y="404"/>
                  <a:pt x="305" y="386"/>
                </a:cubicBezTo>
                <a:cubicBezTo>
                  <a:pt x="295" y="396"/>
                  <a:pt x="285" y="409"/>
                  <a:pt x="275" y="420"/>
                </a:cubicBezTo>
                <a:cubicBezTo>
                  <a:pt x="279" y="428"/>
                  <a:pt x="285" y="437"/>
                  <a:pt x="291" y="445"/>
                </a:cubicBezTo>
                <a:cubicBezTo>
                  <a:pt x="293" y="446"/>
                  <a:pt x="294" y="448"/>
                  <a:pt x="295" y="450"/>
                </a:cubicBezTo>
                <a:cubicBezTo>
                  <a:pt x="305" y="441"/>
                  <a:pt x="316" y="431"/>
                  <a:pt x="328" y="420"/>
                </a:cubicBezTo>
                <a:close/>
                <a:moveTo>
                  <a:pt x="311" y="467"/>
                </a:moveTo>
                <a:cubicBezTo>
                  <a:pt x="317" y="472"/>
                  <a:pt x="323" y="478"/>
                  <a:pt x="330" y="484"/>
                </a:cubicBezTo>
                <a:cubicBezTo>
                  <a:pt x="336" y="488"/>
                  <a:pt x="340" y="492"/>
                  <a:pt x="346" y="497"/>
                </a:cubicBezTo>
                <a:cubicBezTo>
                  <a:pt x="354" y="487"/>
                  <a:pt x="364" y="476"/>
                  <a:pt x="374" y="465"/>
                </a:cubicBezTo>
                <a:cubicBezTo>
                  <a:pt x="366" y="465"/>
                  <a:pt x="359" y="461"/>
                  <a:pt x="353" y="456"/>
                </a:cubicBezTo>
                <a:cubicBezTo>
                  <a:pt x="348" y="450"/>
                  <a:pt x="344" y="444"/>
                  <a:pt x="344" y="436"/>
                </a:cubicBezTo>
                <a:cubicBezTo>
                  <a:pt x="333" y="446"/>
                  <a:pt x="322" y="456"/>
                  <a:pt x="311" y="467"/>
                </a:cubicBezTo>
                <a:close/>
                <a:moveTo>
                  <a:pt x="328" y="504"/>
                </a:moveTo>
                <a:cubicBezTo>
                  <a:pt x="322" y="499"/>
                  <a:pt x="317" y="493"/>
                  <a:pt x="310" y="489"/>
                </a:cubicBezTo>
                <a:cubicBezTo>
                  <a:pt x="306" y="486"/>
                  <a:pt x="303" y="482"/>
                  <a:pt x="299" y="479"/>
                </a:cubicBezTo>
                <a:cubicBezTo>
                  <a:pt x="290" y="488"/>
                  <a:pt x="282" y="497"/>
                  <a:pt x="273" y="506"/>
                </a:cubicBezTo>
                <a:cubicBezTo>
                  <a:pt x="276" y="513"/>
                  <a:pt x="280" y="519"/>
                  <a:pt x="286" y="524"/>
                </a:cubicBezTo>
                <a:cubicBezTo>
                  <a:pt x="294" y="531"/>
                  <a:pt x="303" y="535"/>
                  <a:pt x="310" y="536"/>
                </a:cubicBezTo>
                <a:cubicBezTo>
                  <a:pt x="311" y="536"/>
                  <a:pt x="311" y="536"/>
                  <a:pt x="311" y="536"/>
                </a:cubicBezTo>
                <a:cubicBezTo>
                  <a:pt x="316" y="532"/>
                  <a:pt x="316" y="532"/>
                  <a:pt x="316" y="532"/>
                </a:cubicBezTo>
                <a:cubicBezTo>
                  <a:pt x="317" y="531"/>
                  <a:pt x="317" y="531"/>
                  <a:pt x="317" y="531"/>
                </a:cubicBezTo>
                <a:cubicBezTo>
                  <a:pt x="322" y="524"/>
                  <a:pt x="328" y="517"/>
                  <a:pt x="334" y="510"/>
                </a:cubicBezTo>
                <a:cubicBezTo>
                  <a:pt x="332" y="508"/>
                  <a:pt x="330" y="506"/>
                  <a:pt x="328" y="504"/>
                </a:cubicBezTo>
                <a:close/>
                <a:moveTo>
                  <a:pt x="262" y="485"/>
                </a:moveTo>
                <a:cubicBezTo>
                  <a:pt x="268" y="478"/>
                  <a:pt x="275" y="470"/>
                  <a:pt x="283" y="463"/>
                </a:cubicBezTo>
                <a:cubicBezTo>
                  <a:pt x="279" y="457"/>
                  <a:pt x="276" y="453"/>
                  <a:pt x="272" y="448"/>
                </a:cubicBezTo>
                <a:cubicBezTo>
                  <a:pt x="268" y="444"/>
                  <a:pt x="265" y="439"/>
                  <a:pt x="263" y="434"/>
                </a:cubicBezTo>
                <a:cubicBezTo>
                  <a:pt x="255" y="443"/>
                  <a:pt x="249" y="452"/>
                  <a:pt x="241" y="461"/>
                </a:cubicBezTo>
                <a:cubicBezTo>
                  <a:pt x="247" y="471"/>
                  <a:pt x="254" y="480"/>
                  <a:pt x="262" y="485"/>
                </a:cubicBezTo>
                <a:close/>
                <a:moveTo>
                  <a:pt x="179" y="414"/>
                </a:moveTo>
                <a:cubicBezTo>
                  <a:pt x="180" y="424"/>
                  <a:pt x="180" y="433"/>
                  <a:pt x="180" y="442"/>
                </a:cubicBezTo>
                <a:cubicBezTo>
                  <a:pt x="183" y="432"/>
                  <a:pt x="188" y="424"/>
                  <a:pt x="191" y="415"/>
                </a:cubicBezTo>
                <a:cubicBezTo>
                  <a:pt x="188" y="410"/>
                  <a:pt x="182" y="404"/>
                  <a:pt x="177" y="400"/>
                </a:cubicBezTo>
                <a:cubicBezTo>
                  <a:pt x="177" y="400"/>
                  <a:pt x="177" y="400"/>
                  <a:pt x="177" y="400"/>
                </a:cubicBezTo>
                <a:cubicBezTo>
                  <a:pt x="177" y="399"/>
                  <a:pt x="177" y="398"/>
                  <a:pt x="177" y="396"/>
                </a:cubicBezTo>
                <a:cubicBezTo>
                  <a:pt x="177" y="396"/>
                  <a:pt x="177" y="396"/>
                  <a:pt x="177" y="396"/>
                </a:cubicBezTo>
                <a:cubicBezTo>
                  <a:pt x="177" y="398"/>
                  <a:pt x="177" y="399"/>
                  <a:pt x="177" y="400"/>
                </a:cubicBezTo>
                <a:cubicBezTo>
                  <a:pt x="177" y="400"/>
                  <a:pt x="177" y="400"/>
                  <a:pt x="177" y="400"/>
                </a:cubicBezTo>
                <a:cubicBezTo>
                  <a:pt x="178" y="405"/>
                  <a:pt x="178" y="410"/>
                  <a:pt x="179" y="414"/>
                </a:cubicBezTo>
                <a:close/>
                <a:moveTo>
                  <a:pt x="237" y="486"/>
                </a:moveTo>
                <a:cubicBezTo>
                  <a:pt x="235" y="482"/>
                  <a:pt x="232" y="479"/>
                  <a:pt x="231" y="475"/>
                </a:cubicBezTo>
                <a:cubicBezTo>
                  <a:pt x="215" y="496"/>
                  <a:pt x="201" y="517"/>
                  <a:pt x="186" y="540"/>
                </a:cubicBezTo>
                <a:cubicBezTo>
                  <a:pt x="202" y="546"/>
                  <a:pt x="212" y="547"/>
                  <a:pt x="215" y="543"/>
                </a:cubicBezTo>
                <a:cubicBezTo>
                  <a:pt x="219" y="539"/>
                  <a:pt x="226" y="529"/>
                  <a:pt x="241" y="510"/>
                </a:cubicBezTo>
                <a:cubicBezTo>
                  <a:pt x="246" y="502"/>
                  <a:pt x="246" y="495"/>
                  <a:pt x="237" y="486"/>
                </a:cubicBezTo>
                <a:close/>
                <a:moveTo>
                  <a:pt x="215" y="458"/>
                </a:moveTo>
                <a:cubicBezTo>
                  <a:pt x="213" y="449"/>
                  <a:pt x="208" y="444"/>
                  <a:pt x="197" y="441"/>
                </a:cubicBezTo>
                <a:cubicBezTo>
                  <a:pt x="190" y="455"/>
                  <a:pt x="182" y="471"/>
                  <a:pt x="177" y="488"/>
                </a:cubicBezTo>
                <a:cubicBezTo>
                  <a:pt x="172" y="522"/>
                  <a:pt x="172" y="522"/>
                  <a:pt x="172" y="522"/>
                </a:cubicBezTo>
                <a:cubicBezTo>
                  <a:pt x="187" y="500"/>
                  <a:pt x="202" y="479"/>
                  <a:pt x="215" y="458"/>
                </a:cubicBezTo>
                <a:close/>
                <a:moveTo>
                  <a:pt x="319" y="373"/>
                </a:moveTo>
                <a:cubicBezTo>
                  <a:pt x="319" y="381"/>
                  <a:pt x="321" y="389"/>
                  <a:pt x="327" y="395"/>
                </a:cubicBezTo>
                <a:cubicBezTo>
                  <a:pt x="332" y="401"/>
                  <a:pt x="339" y="404"/>
                  <a:pt x="347" y="404"/>
                </a:cubicBezTo>
                <a:cubicBezTo>
                  <a:pt x="355" y="396"/>
                  <a:pt x="364" y="388"/>
                  <a:pt x="374" y="380"/>
                </a:cubicBezTo>
                <a:cubicBezTo>
                  <a:pt x="364" y="369"/>
                  <a:pt x="354" y="359"/>
                  <a:pt x="346" y="348"/>
                </a:cubicBezTo>
                <a:cubicBezTo>
                  <a:pt x="337" y="356"/>
                  <a:pt x="328" y="364"/>
                  <a:pt x="319" y="373"/>
                </a:cubicBezTo>
                <a:close/>
                <a:moveTo>
                  <a:pt x="289" y="552"/>
                </a:moveTo>
                <a:cubicBezTo>
                  <a:pt x="287" y="543"/>
                  <a:pt x="272" y="541"/>
                  <a:pt x="266" y="533"/>
                </a:cubicBezTo>
                <a:cubicBezTo>
                  <a:pt x="264" y="530"/>
                  <a:pt x="259" y="528"/>
                  <a:pt x="255" y="526"/>
                </a:cubicBezTo>
                <a:cubicBezTo>
                  <a:pt x="248" y="535"/>
                  <a:pt x="245" y="539"/>
                  <a:pt x="237" y="547"/>
                </a:cubicBezTo>
                <a:cubicBezTo>
                  <a:pt x="268" y="567"/>
                  <a:pt x="257" y="562"/>
                  <a:pt x="289" y="552"/>
                </a:cubicBezTo>
                <a:close/>
                <a:moveTo>
                  <a:pt x="654" y="67"/>
                </a:moveTo>
                <a:cubicBezTo>
                  <a:pt x="645" y="66"/>
                  <a:pt x="634" y="66"/>
                  <a:pt x="621" y="67"/>
                </a:cubicBezTo>
                <a:cubicBezTo>
                  <a:pt x="622" y="93"/>
                  <a:pt x="606" y="135"/>
                  <a:pt x="569" y="195"/>
                </a:cubicBezTo>
                <a:cubicBezTo>
                  <a:pt x="534" y="253"/>
                  <a:pt x="516" y="283"/>
                  <a:pt x="516" y="284"/>
                </a:cubicBezTo>
                <a:cubicBezTo>
                  <a:pt x="506" y="307"/>
                  <a:pt x="508" y="328"/>
                  <a:pt x="520" y="349"/>
                </a:cubicBezTo>
                <a:cubicBezTo>
                  <a:pt x="525" y="329"/>
                  <a:pt x="533" y="310"/>
                  <a:pt x="542" y="293"/>
                </a:cubicBezTo>
                <a:cubicBezTo>
                  <a:pt x="542" y="292"/>
                  <a:pt x="549" y="275"/>
                  <a:pt x="566" y="242"/>
                </a:cubicBezTo>
                <a:cubicBezTo>
                  <a:pt x="583" y="208"/>
                  <a:pt x="600" y="175"/>
                  <a:pt x="620" y="142"/>
                </a:cubicBezTo>
                <a:cubicBezTo>
                  <a:pt x="640" y="108"/>
                  <a:pt x="651" y="83"/>
                  <a:pt x="654" y="67"/>
                </a:cubicBezTo>
                <a:close/>
                <a:moveTo>
                  <a:pt x="483" y="61"/>
                </a:moveTo>
                <a:cubicBezTo>
                  <a:pt x="439" y="60"/>
                  <a:pt x="395" y="60"/>
                  <a:pt x="351" y="60"/>
                </a:cubicBezTo>
                <a:cubicBezTo>
                  <a:pt x="359" y="130"/>
                  <a:pt x="379" y="197"/>
                  <a:pt x="411" y="264"/>
                </a:cubicBezTo>
                <a:cubicBezTo>
                  <a:pt x="440" y="199"/>
                  <a:pt x="463" y="132"/>
                  <a:pt x="483" y="61"/>
                </a:cubicBezTo>
                <a:close/>
                <a:moveTo>
                  <a:pt x="491" y="100"/>
                </a:moveTo>
                <a:cubicBezTo>
                  <a:pt x="483" y="135"/>
                  <a:pt x="476" y="162"/>
                  <a:pt x="468" y="178"/>
                </a:cubicBezTo>
                <a:cubicBezTo>
                  <a:pt x="458" y="200"/>
                  <a:pt x="451" y="217"/>
                  <a:pt x="445" y="229"/>
                </a:cubicBezTo>
                <a:cubicBezTo>
                  <a:pt x="440" y="242"/>
                  <a:pt x="431" y="260"/>
                  <a:pt x="420" y="284"/>
                </a:cubicBezTo>
                <a:cubicBezTo>
                  <a:pt x="429" y="298"/>
                  <a:pt x="437" y="313"/>
                  <a:pt x="446" y="327"/>
                </a:cubicBezTo>
                <a:cubicBezTo>
                  <a:pt x="454" y="321"/>
                  <a:pt x="461" y="317"/>
                  <a:pt x="470" y="313"/>
                </a:cubicBezTo>
                <a:cubicBezTo>
                  <a:pt x="477" y="306"/>
                  <a:pt x="484" y="299"/>
                  <a:pt x="491" y="292"/>
                </a:cubicBezTo>
                <a:cubicBezTo>
                  <a:pt x="500" y="208"/>
                  <a:pt x="500" y="144"/>
                  <a:pt x="491" y="100"/>
                </a:cubicBezTo>
                <a:close/>
                <a:moveTo>
                  <a:pt x="603" y="66"/>
                </a:moveTo>
                <a:cubicBezTo>
                  <a:pt x="568" y="64"/>
                  <a:pt x="536" y="62"/>
                  <a:pt x="508" y="61"/>
                </a:cubicBezTo>
                <a:cubicBezTo>
                  <a:pt x="520" y="99"/>
                  <a:pt x="520" y="169"/>
                  <a:pt x="508" y="272"/>
                </a:cubicBezTo>
                <a:cubicBezTo>
                  <a:pt x="568" y="180"/>
                  <a:pt x="600" y="112"/>
                  <a:pt x="603" y="66"/>
                </a:cubicBezTo>
                <a:close/>
                <a:moveTo>
                  <a:pt x="428" y="338"/>
                </a:moveTo>
                <a:cubicBezTo>
                  <a:pt x="422" y="327"/>
                  <a:pt x="416" y="317"/>
                  <a:pt x="409" y="306"/>
                </a:cubicBezTo>
                <a:cubicBezTo>
                  <a:pt x="393" y="326"/>
                  <a:pt x="375" y="336"/>
                  <a:pt x="357" y="338"/>
                </a:cubicBezTo>
                <a:cubicBezTo>
                  <a:pt x="364" y="347"/>
                  <a:pt x="373" y="356"/>
                  <a:pt x="384" y="368"/>
                </a:cubicBezTo>
                <a:cubicBezTo>
                  <a:pt x="397" y="358"/>
                  <a:pt x="412" y="348"/>
                  <a:pt x="428" y="338"/>
                </a:cubicBezTo>
                <a:close/>
                <a:moveTo>
                  <a:pt x="497" y="314"/>
                </a:moveTo>
                <a:cubicBezTo>
                  <a:pt x="483" y="330"/>
                  <a:pt x="468" y="339"/>
                  <a:pt x="454" y="339"/>
                </a:cubicBezTo>
                <a:cubicBezTo>
                  <a:pt x="458" y="352"/>
                  <a:pt x="463" y="362"/>
                  <a:pt x="473" y="369"/>
                </a:cubicBezTo>
                <a:cubicBezTo>
                  <a:pt x="473" y="370"/>
                  <a:pt x="474" y="370"/>
                  <a:pt x="474" y="370"/>
                </a:cubicBezTo>
                <a:cubicBezTo>
                  <a:pt x="483" y="366"/>
                  <a:pt x="491" y="357"/>
                  <a:pt x="498" y="347"/>
                </a:cubicBezTo>
                <a:cubicBezTo>
                  <a:pt x="498" y="341"/>
                  <a:pt x="498" y="341"/>
                  <a:pt x="498" y="341"/>
                </a:cubicBezTo>
                <a:cubicBezTo>
                  <a:pt x="495" y="331"/>
                  <a:pt x="495" y="323"/>
                  <a:pt x="497" y="314"/>
                </a:cubicBezTo>
                <a:close/>
                <a:moveTo>
                  <a:pt x="484" y="385"/>
                </a:moveTo>
                <a:cubicBezTo>
                  <a:pt x="484" y="394"/>
                  <a:pt x="487" y="401"/>
                  <a:pt x="492" y="407"/>
                </a:cubicBezTo>
                <a:cubicBezTo>
                  <a:pt x="502" y="402"/>
                  <a:pt x="509" y="392"/>
                  <a:pt x="513" y="380"/>
                </a:cubicBezTo>
                <a:cubicBezTo>
                  <a:pt x="510" y="372"/>
                  <a:pt x="509" y="366"/>
                  <a:pt x="510" y="359"/>
                </a:cubicBezTo>
                <a:lnTo>
                  <a:pt x="484" y="385"/>
                </a:lnTo>
                <a:close/>
                <a:moveTo>
                  <a:pt x="476" y="427"/>
                </a:moveTo>
                <a:cubicBezTo>
                  <a:pt x="466" y="403"/>
                  <a:pt x="466" y="403"/>
                  <a:pt x="466" y="403"/>
                </a:cubicBezTo>
                <a:cubicBezTo>
                  <a:pt x="440" y="428"/>
                  <a:pt x="440" y="428"/>
                  <a:pt x="440" y="428"/>
                </a:cubicBezTo>
                <a:cubicBezTo>
                  <a:pt x="456" y="448"/>
                  <a:pt x="456" y="448"/>
                  <a:pt x="456" y="448"/>
                </a:cubicBezTo>
                <a:cubicBezTo>
                  <a:pt x="462" y="448"/>
                  <a:pt x="462" y="448"/>
                  <a:pt x="462" y="448"/>
                </a:cubicBezTo>
                <a:cubicBezTo>
                  <a:pt x="470" y="444"/>
                  <a:pt x="474" y="437"/>
                  <a:pt x="476" y="427"/>
                </a:cubicBezTo>
                <a:close/>
                <a:moveTo>
                  <a:pt x="505" y="444"/>
                </a:moveTo>
                <a:cubicBezTo>
                  <a:pt x="506" y="439"/>
                  <a:pt x="506" y="436"/>
                  <a:pt x="506" y="432"/>
                </a:cubicBezTo>
                <a:cubicBezTo>
                  <a:pt x="492" y="445"/>
                  <a:pt x="481" y="455"/>
                  <a:pt x="473" y="464"/>
                </a:cubicBezTo>
                <a:cubicBezTo>
                  <a:pt x="477" y="469"/>
                  <a:pt x="480" y="474"/>
                  <a:pt x="484" y="479"/>
                </a:cubicBezTo>
                <a:cubicBezTo>
                  <a:pt x="490" y="470"/>
                  <a:pt x="497" y="466"/>
                  <a:pt x="504" y="466"/>
                </a:cubicBezTo>
                <a:cubicBezTo>
                  <a:pt x="504" y="458"/>
                  <a:pt x="505" y="450"/>
                  <a:pt x="505" y="444"/>
                </a:cubicBezTo>
                <a:close/>
                <a:moveTo>
                  <a:pt x="497" y="492"/>
                </a:moveTo>
                <a:cubicBezTo>
                  <a:pt x="495" y="495"/>
                  <a:pt x="494" y="498"/>
                  <a:pt x="494" y="501"/>
                </a:cubicBezTo>
                <a:cubicBezTo>
                  <a:pt x="503" y="522"/>
                  <a:pt x="503" y="522"/>
                  <a:pt x="503" y="522"/>
                </a:cubicBezTo>
                <a:cubicBezTo>
                  <a:pt x="503" y="508"/>
                  <a:pt x="503" y="508"/>
                  <a:pt x="503" y="508"/>
                </a:cubicBezTo>
                <a:cubicBezTo>
                  <a:pt x="503" y="507"/>
                  <a:pt x="503" y="506"/>
                  <a:pt x="503" y="503"/>
                </a:cubicBezTo>
                <a:cubicBezTo>
                  <a:pt x="503" y="498"/>
                  <a:pt x="503" y="492"/>
                  <a:pt x="503" y="487"/>
                </a:cubicBezTo>
                <a:cubicBezTo>
                  <a:pt x="501" y="487"/>
                  <a:pt x="499" y="489"/>
                  <a:pt x="497" y="492"/>
                </a:cubicBezTo>
                <a:close/>
                <a:moveTo>
                  <a:pt x="472" y="498"/>
                </a:moveTo>
                <a:cubicBezTo>
                  <a:pt x="466" y="491"/>
                  <a:pt x="460" y="486"/>
                  <a:pt x="454" y="481"/>
                </a:cubicBezTo>
                <a:cubicBezTo>
                  <a:pt x="449" y="486"/>
                  <a:pt x="445" y="490"/>
                  <a:pt x="440" y="495"/>
                </a:cubicBezTo>
                <a:cubicBezTo>
                  <a:pt x="439" y="496"/>
                  <a:pt x="439" y="496"/>
                  <a:pt x="439" y="496"/>
                </a:cubicBezTo>
                <a:cubicBezTo>
                  <a:pt x="439" y="496"/>
                  <a:pt x="439" y="496"/>
                  <a:pt x="439" y="496"/>
                </a:cubicBezTo>
                <a:cubicBezTo>
                  <a:pt x="445" y="507"/>
                  <a:pt x="451" y="515"/>
                  <a:pt x="461" y="520"/>
                </a:cubicBezTo>
                <a:lnTo>
                  <a:pt x="472" y="498"/>
                </a:lnTo>
                <a:close/>
                <a:moveTo>
                  <a:pt x="390" y="396"/>
                </a:moveTo>
                <a:cubicBezTo>
                  <a:pt x="381" y="403"/>
                  <a:pt x="371" y="411"/>
                  <a:pt x="362" y="420"/>
                </a:cubicBezTo>
                <a:cubicBezTo>
                  <a:pt x="369" y="436"/>
                  <a:pt x="377" y="446"/>
                  <a:pt x="390" y="449"/>
                </a:cubicBezTo>
                <a:cubicBezTo>
                  <a:pt x="397" y="442"/>
                  <a:pt x="406" y="434"/>
                  <a:pt x="417" y="425"/>
                </a:cubicBezTo>
                <a:cubicBezTo>
                  <a:pt x="407" y="415"/>
                  <a:pt x="398" y="405"/>
                  <a:pt x="390" y="396"/>
                </a:cubicBezTo>
                <a:close/>
                <a:moveTo>
                  <a:pt x="403" y="388"/>
                </a:moveTo>
                <a:cubicBezTo>
                  <a:pt x="411" y="394"/>
                  <a:pt x="418" y="402"/>
                  <a:pt x="426" y="409"/>
                </a:cubicBezTo>
                <a:cubicBezTo>
                  <a:pt x="436" y="402"/>
                  <a:pt x="446" y="394"/>
                  <a:pt x="456" y="386"/>
                </a:cubicBezTo>
                <a:cubicBezTo>
                  <a:pt x="438" y="356"/>
                  <a:pt x="438" y="356"/>
                  <a:pt x="438" y="356"/>
                </a:cubicBezTo>
                <a:cubicBezTo>
                  <a:pt x="424" y="364"/>
                  <a:pt x="412" y="374"/>
                  <a:pt x="403" y="388"/>
                </a:cubicBezTo>
                <a:close/>
                <a:moveTo>
                  <a:pt x="416" y="502"/>
                </a:moveTo>
                <a:cubicBezTo>
                  <a:pt x="409" y="502"/>
                  <a:pt x="403" y="500"/>
                  <a:pt x="398" y="496"/>
                </a:cubicBezTo>
                <a:cubicBezTo>
                  <a:pt x="393" y="491"/>
                  <a:pt x="391" y="486"/>
                  <a:pt x="391" y="479"/>
                </a:cubicBezTo>
                <a:cubicBezTo>
                  <a:pt x="360" y="509"/>
                  <a:pt x="360" y="509"/>
                  <a:pt x="360" y="509"/>
                </a:cubicBezTo>
                <a:cubicBezTo>
                  <a:pt x="363" y="512"/>
                  <a:pt x="368" y="517"/>
                  <a:pt x="373" y="520"/>
                </a:cubicBezTo>
                <a:cubicBezTo>
                  <a:pt x="377" y="524"/>
                  <a:pt x="384" y="529"/>
                  <a:pt x="392" y="535"/>
                </a:cubicBezTo>
                <a:lnTo>
                  <a:pt x="416" y="502"/>
                </a:lnTo>
                <a:close/>
                <a:moveTo>
                  <a:pt x="414" y="478"/>
                </a:moveTo>
                <a:cubicBezTo>
                  <a:pt x="418" y="482"/>
                  <a:pt x="424" y="485"/>
                  <a:pt x="430" y="485"/>
                </a:cubicBezTo>
                <a:cubicBezTo>
                  <a:pt x="444" y="470"/>
                  <a:pt x="444" y="470"/>
                  <a:pt x="444" y="470"/>
                </a:cubicBezTo>
                <a:cubicBezTo>
                  <a:pt x="424" y="445"/>
                  <a:pt x="424" y="445"/>
                  <a:pt x="424" y="445"/>
                </a:cubicBezTo>
                <a:cubicBezTo>
                  <a:pt x="406" y="463"/>
                  <a:pt x="406" y="463"/>
                  <a:pt x="406" y="463"/>
                </a:cubicBezTo>
                <a:cubicBezTo>
                  <a:pt x="406" y="468"/>
                  <a:pt x="408" y="474"/>
                  <a:pt x="414" y="478"/>
                </a:cubicBezTo>
                <a:close/>
                <a:moveTo>
                  <a:pt x="352" y="558"/>
                </a:moveTo>
                <a:cubicBezTo>
                  <a:pt x="354" y="554"/>
                  <a:pt x="378" y="547"/>
                  <a:pt x="377" y="543"/>
                </a:cubicBezTo>
                <a:cubicBezTo>
                  <a:pt x="376" y="538"/>
                  <a:pt x="361" y="532"/>
                  <a:pt x="357" y="527"/>
                </a:cubicBezTo>
                <a:cubicBezTo>
                  <a:pt x="356" y="526"/>
                  <a:pt x="348" y="524"/>
                  <a:pt x="347" y="523"/>
                </a:cubicBezTo>
                <a:cubicBezTo>
                  <a:pt x="328" y="541"/>
                  <a:pt x="328" y="541"/>
                  <a:pt x="328" y="541"/>
                </a:cubicBezTo>
                <a:cubicBezTo>
                  <a:pt x="338" y="549"/>
                  <a:pt x="343" y="558"/>
                  <a:pt x="352" y="558"/>
                </a:cubicBezTo>
                <a:close/>
                <a:moveTo>
                  <a:pt x="425" y="514"/>
                </a:moveTo>
                <a:cubicBezTo>
                  <a:pt x="417" y="524"/>
                  <a:pt x="408" y="540"/>
                  <a:pt x="406" y="548"/>
                </a:cubicBezTo>
                <a:cubicBezTo>
                  <a:pt x="419" y="559"/>
                  <a:pt x="437" y="553"/>
                  <a:pt x="451" y="541"/>
                </a:cubicBezTo>
                <a:cubicBezTo>
                  <a:pt x="439" y="536"/>
                  <a:pt x="429" y="528"/>
                  <a:pt x="425" y="514"/>
                </a:cubicBezTo>
                <a:close/>
                <a:moveTo>
                  <a:pt x="486" y="515"/>
                </a:moveTo>
                <a:cubicBezTo>
                  <a:pt x="481" y="515"/>
                  <a:pt x="479" y="518"/>
                  <a:pt x="476" y="521"/>
                </a:cubicBezTo>
                <a:cubicBezTo>
                  <a:pt x="473" y="525"/>
                  <a:pt x="472" y="530"/>
                  <a:pt x="472" y="535"/>
                </a:cubicBezTo>
                <a:cubicBezTo>
                  <a:pt x="482" y="545"/>
                  <a:pt x="491" y="547"/>
                  <a:pt x="500" y="543"/>
                </a:cubicBezTo>
                <a:cubicBezTo>
                  <a:pt x="495" y="533"/>
                  <a:pt x="490" y="524"/>
                  <a:pt x="486" y="5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52" name="Group 151"/>
          <p:cNvGrpSpPr/>
          <p:nvPr/>
        </p:nvGrpSpPr>
        <p:grpSpPr>
          <a:xfrm>
            <a:off x="6896101" y="3277230"/>
            <a:ext cx="267891" cy="235744"/>
            <a:chOff x="6323013" y="2266950"/>
            <a:chExt cx="357188" cy="314325"/>
          </a:xfrm>
          <a:solidFill>
            <a:schemeClr val="accent1"/>
          </a:solidFill>
        </p:grpSpPr>
        <p:sp>
          <p:nvSpPr>
            <p:cNvPr id="45" name="Freeform 116"/>
            <p:cNvSpPr>
              <a:spLocks noEditPoints="1"/>
            </p:cNvSpPr>
            <p:nvPr/>
          </p:nvSpPr>
          <p:spPr bwMode="auto">
            <a:xfrm>
              <a:off x="6396038" y="2266950"/>
              <a:ext cx="284163" cy="284163"/>
            </a:xfrm>
            <a:custGeom>
              <a:avLst/>
              <a:gdLst>
                <a:gd name="T0" fmla="*/ 261 w 427"/>
                <a:gd name="T1" fmla="*/ 123 h 427"/>
                <a:gd name="T2" fmla="*/ 167 w 427"/>
                <a:gd name="T3" fmla="*/ 29 h 427"/>
                <a:gd name="T4" fmla="*/ 99 w 427"/>
                <a:gd name="T5" fmla="*/ 1 h 427"/>
                <a:gd name="T6" fmla="*/ 30 w 427"/>
                <a:gd name="T7" fmla="*/ 30 h 427"/>
                <a:gd name="T8" fmla="*/ 1 w 427"/>
                <a:gd name="T9" fmla="*/ 99 h 427"/>
                <a:gd name="T10" fmla="*/ 29 w 427"/>
                <a:gd name="T11" fmla="*/ 166 h 427"/>
                <a:gd name="T12" fmla="*/ 124 w 427"/>
                <a:gd name="T13" fmla="*/ 262 h 427"/>
                <a:gd name="T14" fmla="*/ 253 w 427"/>
                <a:gd name="T15" fmla="*/ 399 h 427"/>
                <a:gd name="T16" fmla="*/ 321 w 427"/>
                <a:gd name="T17" fmla="*/ 425 h 427"/>
                <a:gd name="T18" fmla="*/ 393 w 427"/>
                <a:gd name="T19" fmla="*/ 392 h 427"/>
                <a:gd name="T20" fmla="*/ 426 w 427"/>
                <a:gd name="T21" fmla="*/ 321 h 427"/>
                <a:gd name="T22" fmla="*/ 399 w 427"/>
                <a:gd name="T23" fmla="*/ 252 h 427"/>
                <a:gd name="T24" fmla="*/ 261 w 427"/>
                <a:gd name="T25" fmla="*/ 123 h 427"/>
                <a:gd name="T26" fmla="*/ 164 w 427"/>
                <a:gd name="T27" fmla="*/ 47 h 427"/>
                <a:gd name="T28" fmla="*/ 243 w 427"/>
                <a:gd name="T29" fmla="*/ 128 h 427"/>
                <a:gd name="T30" fmla="*/ 129 w 427"/>
                <a:gd name="T31" fmla="*/ 242 h 427"/>
                <a:gd name="T32" fmla="*/ 50 w 427"/>
                <a:gd name="T33" fmla="*/ 163 h 427"/>
                <a:gd name="T34" fmla="*/ 23 w 427"/>
                <a:gd name="T35" fmla="*/ 102 h 427"/>
                <a:gd name="T36" fmla="*/ 45 w 427"/>
                <a:gd name="T37" fmla="*/ 43 h 427"/>
                <a:gd name="T38" fmla="*/ 104 w 427"/>
                <a:gd name="T39" fmla="*/ 21 h 427"/>
                <a:gd name="T40" fmla="*/ 164 w 427"/>
                <a:gd name="T41" fmla="*/ 4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7" h="427">
                  <a:moveTo>
                    <a:pt x="261" y="123"/>
                  </a:moveTo>
                  <a:cubicBezTo>
                    <a:pt x="167" y="29"/>
                    <a:pt x="167" y="29"/>
                    <a:pt x="167" y="29"/>
                  </a:cubicBezTo>
                  <a:cubicBezTo>
                    <a:pt x="148" y="10"/>
                    <a:pt x="126" y="0"/>
                    <a:pt x="99" y="1"/>
                  </a:cubicBezTo>
                  <a:cubicBezTo>
                    <a:pt x="72" y="1"/>
                    <a:pt x="50" y="11"/>
                    <a:pt x="30" y="30"/>
                  </a:cubicBezTo>
                  <a:cubicBezTo>
                    <a:pt x="11" y="50"/>
                    <a:pt x="1" y="72"/>
                    <a:pt x="1" y="99"/>
                  </a:cubicBezTo>
                  <a:cubicBezTo>
                    <a:pt x="0" y="126"/>
                    <a:pt x="10" y="148"/>
                    <a:pt x="29" y="166"/>
                  </a:cubicBezTo>
                  <a:cubicBezTo>
                    <a:pt x="124" y="262"/>
                    <a:pt x="124" y="262"/>
                    <a:pt x="124" y="262"/>
                  </a:cubicBezTo>
                  <a:cubicBezTo>
                    <a:pt x="253" y="399"/>
                    <a:pt x="253" y="399"/>
                    <a:pt x="253" y="399"/>
                  </a:cubicBezTo>
                  <a:cubicBezTo>
                    <a:pt x="270" y="418"/>
                    <a:pt x="293" y="427"/>
                    <a:pt x="321" y="425"/>
                  </a:cubicBezTo>
                  <a:cubicBezTo>
                    <a:pt x="349" y="424"/>
                    <a:pt x="372" y="413"/>
                    <a:pt x="393" y="392"/>
                  </a:cubicBezTo>
                  <a:cubicBezTo>
                    <a:pt x="414" y="373"/>
                    <a:pt x="425" y="348"/>
                    <a:pt x="426" y="321"/>
                  </a:cubicBezTo>
                  <a:cubicBezTo>
                    <a:pt x="427" y="293"/>
                    <a:pt x="418" y="270"/>
                    <a:pt x="399" y="252"/>
                  </a:cubicBezTo>
                  <a:lnTo>
                    <a:pt x="261" y="123"/>
                  </a:lnTo>
                  <a:close/>
                  <a:moveTo>
                    <a:pt x="164" y="47"/>
                  </a:moveTo>
                  <a:cubicBezTo>
                    <a:pt x="243" y="128"/>
                    <a:pt x="243" y="128"/>
                    <a:pt x="243" y="128"/>
                  </a:cubicBezTo>
                  <a:cubicBezTo>
                    <a:pt x="129" y="242"/>
                    <a:pt x="129" y="242"/>
                    <a:pt x="129" y="242"/>
                  </a:cubicBezTo>
                  <a:cubicBezTo>
                    <a:pt x="50" y="163"/>
                    <a:pt x="50" y="163"/>
                    <a:pt x="50" y="163"/>
                  </a:cubicBezTo>
                  <a:cubicBezTo>
                    <a:pt x="33" y="145"/>
                    <a:pt x="24" y="126"/>
                    <a:pt x="23" y="102"/>
                  </a:cubicBezTo>
                  <a:cubicBezTo>
                    <a:pt x="22" y="79"/>
                    <a:pt x="30" y="59"/>
                    <a:pt x="45" y="43"/>
                  </a:cubicBezTo>
                  <a:cubicBezTo>
                    <a:pt x="62" y="28"/>
                    <a:pt x="81" y="20"/>
                    <a:pt x="104" y="21"/>
                  </a:cubicBezTo>
                  <a:cubicBezTo>
                    <a:pt x="127" y="21"/>
                    <a:pt x="147" y="31"/>
                    <a:pt x="164" y="4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46" name="Freeform 117"/>
            <p:cNvSpPr>
              <a:spLocks noEditPoints="1"/>
            </p:cNvSpPr>
            <p:nvPr/>
          </p:nvSpPr>
          <p:spPr bwMode="auto">
            <a:xfrm>
              <a:off x="6323013" y="2422525"/>
              <a:ext cx="161925" cy="158750"/>
            </a:xfrm>
            <a:custGeom>
              <a:avLst/>
              <a:gdLst>
                <a:gd name="T0" fmla="*/ 227 w 242"/>
                <a:gd name="T1" fmla="*/ 64 h 239"/>
                <a:gd name="T2" fmla="*/ 215 w 242"/>
                <a:gd name="T3" fmla="*/ 46 h 239"/>
                <a:gd name="T4" fmla="*/ 206 w 242"/>
                <a:gd name="T5" fmla="*/ 35 h 239"/>
                <a:gd name="T6" fmla="*/ 203 w 242"/>
                <a:gd name="T7" fmla="*/ 32 h 239"/>
                <a:gd name="T8" fmla="*/ 201 w 242"/>
                <a:gd name="T9" fmla="*/ 31 h 239"/>
                <a:gd name="T10" fmla="*/ 188 w 242"/>
                <a:gd name="T11" fmla="*/ 19 h 239"/>
                <a:gd name="T12" fmla="*/ 177 w 242"/>
                <a:gd name="T13" fmla="*/ 13 h 239"/>
                <a:gd name="T14" fmla="*/ 162 w 242"/>
                <a:gd name="T15" fmla="*/ 7 h 239"/>
                <a:gd name="T16" fmla="*/ 121 w 242"/>
                <a:gd name="T17" fmla="*/ 0 h 239"/>
                <a:gd name="T18" fmla="*/ 119 w 242"/>
                <a:gd name="T19" fmla="*/ 0 h 239"/>
                <a:gd name="T20" fmla="*/ 116 w 242"/>
                <a:gd name="T21" fmla="*/ 0 h 239"/>
                <a:gd name="T22" fmla="*/ 87 w 242"/>
                <a:gd name="T23" fmla="*/ 3 h 239"/>
                <a:gd name="T24" fmla="*/ 83 w 242"/>
                <a:gd name="T25" fmla="*/ 4 h 239"/>
                <a:gd name="T26" fmla="*/ 35 w 242"/>
                <a:gd name="T27" fmla="*/ 33 h 239"/>
                <a:gd name="T28" fmla="*/ 35 w 242"/>
                <a:gd name="T29" fmla="*/ 34 h 239"/>
                <a:gd name="T30" fmla="*/ 0 w 242"/>
                <a:gd name="T31" fmla="*/ 115 h 239"/>
                <a:gd name="T32" fmla="*/ 1 w 242"/>
                <a:gd name="T33" fmla="*/ 124 h 239"/>
                <a:gd name="T34" fmla="*/ 37 w 242"/>
                <a:gd name="T35" fmla="*/ 205 h 239"/>
                <a:gd name="T36" fmla="*/ 121 w 242"/>
                <a:gd name="T37" fmla="*/ 239 h 239"/>
                <a:gd name="T38" fmla="*/ 206 w 242"/>
                <a:gd name="T39" fmla="*/ 205 h 239"/>
                <a:gd name="T40" fmla="*/ 234 w 242"/>
                <a:gd name="T41" fmla="*/ 163 h 239"/>
                <a:gd name="T42" fmla="*/ 239 w 242"/>
                <a:gd name="T43" fmla="*/ 142 h 239"/>
                <a:gd name="T44" fmla="*/ 242 w 242"/>
                <a:gd name="T45" fmla="*/ 119 h 239"/>
                <a:gd name="T46" fmla="*/ 227 w 242"/>
                <a:gd name="T47" fmla="*/ 64 h 239"/>
                <a:gd name="T48" fmla="*/ 178 w 242"/>
                <a:gd name="T49" fmla="*/ 63 h 239"/>
                <a:gd name="T50" fmla="*/ 180 w 242"/>
                <a:gd name="T51" fmla="*/ 66 h 239"/>
                <a:gd name="T52" fmla="*/ 201 w 242"/>
                <a:gd name="T53" fmla="*/ 102 h 239"/>
                <a:gd name="T54" fmla="*/ 202 w 242"/>
                <a:gd name="T55" fmla="*/ 117 h 239"/>
                <a:gd name="T56" fmla="*/ 180 w 242"/>
                <a:gd name="T57" fmla="*/ 168 h 239"/>
                <a:gd name="T58" fmla="*/ 130 w 242"/>
                <a:gd name="T59" fmla="*/ 189 h 239"/>
                <a:gd name="T60" fmla="*/ 86 w 242"/>
                <a:gd name="T61" fmla="*/ 174 h 239"/>
                <a:gd name="T62" fmla="*/ 178 w 242"/>
                <a:gd name="T63" fmla="*/ 63 h 239"/>
                <a:gd name="T64" fmla="*/ 143 w 242"/>
                <a:gd name="T65" fmla="*/ 47 h 239"/>
                <a:gd name="T66" fmla="*/ 151 w 242"/>
                <a:gd name="T67" fmla="*/ 51 h 239"/>
                <a:gd name="T68" fmla="*/ 66 w 242"/>
                <a:gd name="T69" fmla="*/ 152 h 239"/>
                <a:gd name="T70" fmla="*/ 50 w 242"/>
                <a:gd name="T71" fmla="*/ 109 h 239"/>
                <a:gd name="T72" fmla="*/ 70 w 242"/>
                <a:gd name="T73" fmla="*/ 62 h 239"/>
                <a:gd name="T74" fmla="*/ 117 w 242"/>
                <a:gd name="T75" fmla="*/ 42 h 239"/>
                <a:gd name="T76" fmla="*/ 143 w 242"/>
                <a:gd name="T77" fmla="*/ 4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2" h="239">
                  <a:moveTo>
                    <a:pt x="227" y="64"/>
                  </a:moveTo>
                  <a:cubicBezTo>
                    <a:pt x="224" y="58"/>
                    <a:pt x="221" y="51"/>
                    <a:pt x="215" y="46"/>
                  </a:cubicBezTo>
                  <a:cubicBezTo>
                    <a:pt x="213" y="42"/>
                    <a:pt x="210" y="38"/>
                    <a:pt x="206" y="35"/>
                  </a:cubicBezTo>
                  <a:cubicBezTo>
                    <a:pt x="204" y="34"/>
                    <a:pt x="204" y="33"/>
                    <a:pt x="203" y="32"/>
                  </a:cubicBezTo>
                  <a:cubicBezTo>
                    <a:pt x="202" y="32"/>
                    <a:pt x="202" y="32"/>
                    <a:pt x="201" y="31"/>
                  </a:cubicBezTo>
                  <a:cubicBezTo>
                    <a:pt x="196" y="27"/>
                    <a:pt x="192" y="23"/>
                    <a:pt x="188" y="19"/>
                  </a:cubicBezTo>
                  <a:cubicBezTo>
                    <a:pt x="184" y="17"/>
                    <a:pt x="180" y="15"/>
                    <a:pt x="177" y="13"/>
                  </a:cubicBezTo>
                  <a:cubicBezTo>
                    <a:pt x="171" y="11"/>
                    <a:pt x="168" y="8"/>
                    <a:pt x="162" y="7"/>
                  </a:cubicBezTo>
                  <a:cubicBezTo>
                    <a:pt x="149" y="2"/>
                    <a:pt x="136" y="0"/>
                    <a:pt x="121" y="0"/>
                  </a:cubicBezTo>
                  <a:cubicBezTo>
                    <a:pt x="120" y="0"/>
                    <a:pt x="119" y="0"/>
                    <a:pt x="119" y="0"/>
                  </a:cubicBezTo>
                  <a:cubicBezTo>
                    <a:pt x="118" y="0"/>
                    <a:pt x="116" y="0"/>
                    <a:pt x="116" y="0"/>
                  </a:cubicBezTo>
                  <a:cubicBezTo>
                    <a:pt x="105" y="0"/>
                    <a:pt x="96" y="1"/>
                    <a:pt x="87" y="3"/>
                  </a:cubicBezTo>
                  <a:cubicBezTo>
                    <a:pt x="85" y="4"/>
                    <a:pt x="84" y="4"/>
                    <a:pt x="83" y="4"/>
                  </a:cubicBezTo>
                  <a:cubicBezTo>
                    <a:pt x="65" y="10"/>
                    <a:pt x="50" y="19"/>
                    <a:pt x="35" y="33"/>
                  </a:cubicBezTo>
                  <a:cubicBezTo>
                    <a:pt x="35" y="33"/>
                    <a:pt x="35" y="33"/>
                    <a:pt x="35" y="34"/>
                  </a:cubicBezTo>
                  <a:cubicBezTo>
                    <a:pt x="12" y="56"/>
                    <a:pt x="0" y="83"/>
                    <a:pt x="0" y="115"/>
                  </a:cubicBezTo>
                  <a:cubicBezTo>
                    <a:pt x="0" y="118"/>
                    <a:pt x="0" y="121"/>
                    <a:pt x="1" y="124"/>
                  </a:cubicBezTo>
                  <a:cubicBezTo>
                    <a:pt x="2" y="155"/>
                    <a:pt x="15" y="182"/>
                    <a:pt x="37" y="205"/>
                  </a:cubicBezTo>
                  <a:cubicBezTo>
                    <a:pt x="60" y="228"/>
                    <a:pt x="88" y="239"/>
                    <a:pt x="121" y="239"/>
                  </a:cubicBezTo>
                  <a:cubicBezTo>
                    <a:pt x="155" y="239"/>
                    <a:pt x="182" y="228"/>
                    <a:pt x="206" y="205"/>
                  </a:cubicBezTo>
                  <a:cubicBezTo>
                    <a:pt x="218" y="191"/>
                    <a:pt x="227" y="178"/>
                    <a:pt x="234" y="163"/>
                  </a:cubicBezTo>
                  <a:cubicBezTo>
                    <a:pt x="236" y="156"/>
                    <a:pt x="237" y="150"/>
                    <a:pt x="239" y="142"/>
                  </a:cubicBezTo>
                  <a:cubicBezTo>
                    <a:pt x="241" y="134"/>
                    <a:pt x="242" y="126"/>
                    <a:pt x="242" y="119"/>
                  </a:cubicBezTo>
                  <a:cubicBezTo>
                    <a:pt x="242" y="98"/>
                    <a:pt x="237" y="80"/>
                    <a:pt x="227" y="64"/>
                  </a:cubicBezTo>
                  <a:close/>
                  <a:moveTo>
                    <a:pt x="178" y="63"/>
                  </a:moveTo>
                  <a:cubicBezTo>
                    <a:pt x="179" y="64"/>
                    <a:pt x="179" y="64"/>
                    <a:pt x="180" y="66"/>
                  </a:cubicBezTo>
                  <a:cubicBezTo>
                    <a:pt x="192" y="76"/>
                    <a:pt x="198" y="88"/>
                    <a:pt x="201" y="102"/>
                  </a:cubicBezTo>
                  <a:cubicBezTo>
                    <a:pt x="201" y="107"/>
                    <a:pt x="202" y="112"/>
                    <a:pt x="202" y="117"/>
                  </a:cubicBezTo>
                  <a:cubicBezTo>
                    <a:pt x="202" y="137"/>
                    <a:pt x="195" y="154"/>
                    <a:pt x="180" y="168"/>
                  </a:cubicBezTo>
                  <a:cubicBezTo>
                    <a:pt x="166" y="182"/>
                    <a:pt x="149" y="189"/>
                    <a:pt x="130" y="189"/>
                  </a:cubicBezTo>
                  <a:cubicBezTo>
                    <a:pt x="113" y="189"/>
                    <a:pt x="98" y="184"/>
                    <a:pt x="86" y="174"/>
                  </a:cubicBezTo>
                  <a:lnTo>
                    <a:pt x="178" y="63"/>
                  </a:lnTo>
                  <a:close/>
                  <a:moveTo>
                    <a:pt x="143" y="47"/>
                  </a:moveTo>
                  <a:cubicBezTo>
                    <a:pt x="145" y="48"/>
                    <a:pt x="148" y="50"/>
                    <a:pt x="151" y="51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56" y="139"/>
                    <a:pt x="50" y="125"/>
                    <a:pt x="50" y="109"/>
                  </a:cubicBezTo>
                  <a:cubicBezTo>
                    <a:pt x="50" y="90"/>
                    <a:pt x="57" y="74"/>
                    <a:pt x="70" y="62"/>
                  </a:cubicBezTo>
                  <a:cubicBezTo>
                    <a:pt x="83" y="48"/>
                    <a:pt x="98" y="42"/>
                    <a:pt x="117" y="42"/>
                  </a:cubicBezTo>
                  <a:cubicBezTo>
                    <a:pt x="126" y="42"/>
                    <a:pt x="135" y="44"/>
                    <a:pt x="143" y="4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47" name="Freeform 118"/>
          <p:cNvSpPr/>
          <p:nvPr/>
        </p:nvSpPr>
        <p:spPr bwMode="auto">
          <a:xfrm>
            <a:off x="6834945" y="3754731"/>
            <a:ext cx="306860" cy="273725"/>
          </a:xfrm>
          <a:custGeom>
            <a:avLst/>
            <a:gdLst>
              <a:gd name="T0" fmla="*/ 416 w 509"/>
              <a:gd name="T1" fmla="*/ 7 h 454"/>
              <a:gd name="T2" fmla="*/ 361 w 509"/>
              <a:gd name="T3" fmla="*/ 5 h 454"/>
              <a:gd name="T4" fmla="*/ 304 w 509"/>
              <a:gd name="T5" fmla="*/ 26 h 454"/>
              <a:gd name="T6" fmla="*/ 268 w 509"/>
              <a:gd name="T7" fmla="*/ 67 h 454"/>
              <a:gd name="T8" fmla="*/ 255 w 509"/>
              <a:gd name="T9" fmla="*/ 107 h 454"/>
              <a:gd name="T10" fmla="*/ 230 w 509"/>
              <a:gd name="T11" fmla="*/ 50 h 454"/>
              <a:gd name="T12" fmla="*/ 182 w 509"/>
              <a:gd name="T13" fmla="*/ 16 h 454"/>
              <a:gd name="T14" fmla="*/ 137 w 509"/>
              <a:gd name="T15" fmla="*/ 5 h 454"/>
              <a:gd name="T16" fmla="*/ 81 w 509"/>
              <a:gd name="T17" fmla="*/ 16 h 454"/>
              <a:gd name="T18" fmla="*/ 27 w 509"/>
              <a:gd name="T19" fmla="*/ 61 h 454"/>
              <a:gd name="T20" fmla="*/ 6 w 509"/>
              <a:gd name="T21" fmla="*/ 108 h 454"/>
              <a:gd name="T22" fmla="*/ 4 w 509"/>
              <a:gd name="T23" fmla="*/ 172 h 454"/>
              <a:gd name="T24" fmla="*/ 7 w 509"/>
              <a:gd name="T25" fmla="*/ 194 h 454"/>
              <a:gd name="T26" fmla="*/ 111 w 509"/>
              <a:gd name="T27" fmla="*/ 193 h 454"/>
              <a:gd name="T28" fmla="*/ 142 w 509"/>
              <a:gd name="T29" fmla="*/ 118 h 454"/>
              <a:gd name="T30" fmla="*/ 157 w 509"/>
              <a:gd name="T31" fmla="*/ 195 h 454"/>
              <a:gd name="T32" fmla="*/ 177 w 509"/>
              <a:gd name="T33" fmla="*/ 131 h 454"/>
              <a:gd name="T34" fmla="*/ 189 w 509"/>
              <a:gd name="T35" fmla="*/ 163 h 454"/>
              <a:gd name="T36" fmla="*/ 214 w 509"/>
              <a:gd name="T37" fmla="*/ 56 h 454"/>
              <a:gd name="T38" fmla="*/ 232 w 509"/>
              <a:gd name="T39" fmla="*/ 224 h 454"/>
              <a:gd name="T40" fmla="*/ 239 w 509"/>
              <a:gd name="T41" fmla="*/ 204 h 454"/>
              <a:gd name="T42" fmla="*/ 263 w 509"/>
              <a:gd name="T43" fmla="*/ 167 h 454"/>
              <a:gd name="T44" fmla="*/ 279 w 509"/>
              <a:gd name="T45" fmla="*/ 260 h 454"/>
              <a:gd name="T46" fmla="*/ 329 w 509"/>
              <a:gd name="T47" fmla="*/ 72 h 454"/>
              <a:gd name="T48" fmla="*/ 369 w 509"/>
              <a:gd name="T49" fmla="*/ 194 h 454"/>
              <a:gd name="T50" fmla="*/ 463 w 509"/>
              <a:gd name="T51" fmla="*/ 195 h 454"/>
              <a:gd name="T52" fmla="*/ 461 w 509"/>
              <a:gd name="T53" fmla="*/ 218 h 454"/>
              <a:gd name="T54" fmla="*/ 351 w 509"/>
              <a:gd name="T55" fmla="*/ 218 h 454"/>
              <a:gd name="T56" fmla="*/ 326 w 509"/>
              <a:gd name="T57" fmla="*/ 135 h 454"/>
              <a:gd name="T58" fmla="*/ 280 w 509"/>
              <a:gd name="T59" fmla="*/ 345 h 454"/>
              <a:gd name="T60" fmla="*/ 255 w 509"/>
              <a:gd name="T61" fmla="*/ 221 h 454"/>
              <a:gd name="T62" fmla="*/ 218 w 509"/>
              <a:gd name="T63" fmla="*/ 277 h 454"/>
              <a:gd name="T64" fmla="*/ 206 w 509"/>
              <a:gd name="T65" fmla="*/ 167 h 454"/>
              <a:gd name="T66" fmla="*/ 188 w 509"/>
              <a:gd name="T67" fmla="*/ 235 h 454"/>
              <a:gd name="T68" fmla="*/ 177 w 509"/>
              <a:gd name="T69" fmla="*/ 187 h 454"/>
              <a:gd name="T70" fmla="*/ 150 w 509"/>
              <a:gd name="T71" fmla="*/ 258 h 454"/>
              <a:gd name="T72" fmla="*/ 133 w 509"/>
              <a:gd name="T73" fmla="*/ 182 h 454"/>
              <a:gd name="T74" fmla="*/ 115 w 509"/>
              <a:gd name="T75" fmla="*/ 217 h 454"/>
              <a:gd name="T76" fmla="*/ 7 w 509"/>
              <a:gd name="T77" fmla="*/ 217 h 454"/>
              <a:gd name="T78" fmla="*/ 7 w 509"/>
              <a:gd name="T79" fmla="*/ 218 h 454"/>
              <a:gd name="T80" fmla="*/ 16 w 509"/>
              <a:gd name="T81" fmla="*/ 241 h 454"/>
              <a:gd name="T82" fmla="*/ 60 w 509"/>
              <a:gd name="T83" fmla="*/ 291 h 454"/>
              <a:gd name="T84" fmla="*/ 161 w 509"/>
              <a:gd name="T85" fmla="*/ 361 h 454"/>
              <a:gd name="T86" fmla="*/ 196 w 509"/>
              <a:gd name="T87" fmla="*/ 386 h 454"/>
              <a:gd name="T88" fmla="*/ 234 w 509"/>
              <a:gd name="T89" fmla="*/ 428 h 454"/>
              <a:gd name="T90" fmla="*/ 246 w 509"/>
              <a:gd name="T91" fmla="*/ 448 h 454"/>
              <a:gd name="T92" fmla="*/ 252 w 509"/>
              <a:gd name="T93" fmla="*/ 454 h 454"/>
              <a:gd name="T94" fmla="*/ 305 w 509"/>
              <a:gd name="T95" fmla="*/ 385 h 454"/>
              <a:gd name="T96" fmla="*/ 341 w 509"/>
              <a:gd name="T97" fmla="*/ 356 h 454"/>
              <a:gd name="T98" fmla="*/ 443 w 509"/>
              <a:gd name="T99" fmla="*/ 288 h 454"/>
              <a:gd name="T100" fmla="*/ 450 w 509"/>
              <a:gd name="T101" fmla="*/ 282 h 454"/>
              <a:gd name="T102" fmla="*/ 498 w 509"/>
              <a:gd name="T103" fmla="*/ 214 h 454"/>
              <a:gd name="T104" fmla="*/ 505 w 509"/>
              <a:gd name="T105" fmla="*/ 138 h 454"/>
              <a:gd name="T106" fmla="*/ 498 w 509"/>
              <a:gd name="T107" fmla="*/ 91 h 454"/>
              <a:gd name="T108" fmla="*/ 491 w 509"/>
              <a:gd name="T109" fmla="*/ 74 h 454"/>
              <a:gd name="T110" fmla="*/ 478 w 509"/>
              <a:gd name="T111" fmla="*/ 50 h 454"/>
              <a:gd name="T112" fmla="*/ 467 w 509"/>
              <a:gd name="T113" fmla="*/ 38 h 454"/>
              <a:gd name="T114" fmla="*/ 416 w 509"/>
              <a:gd name="T115" fmla="*/ 7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09" h="454">
                <a:moveTo>
                  <a:pt x="416" y="7"/>
                </a:moveTo>
                <a:cubicBezTo>
                  <a:pt x="398" y="1"/>
                  <a:pt x="380" y="0"/>
                  <a:pt x="361" y="5"/>
                </a:cubicBezTo>
                <a:cubicBezTo>
                  <a:pt x="340" y="5"/>
                  <a:pt x="320" y="12"/>
                  <a:pt x="304" y="26"/>
                </a:cubicBezTo>
                <a:cubicBezTo>
                  <a:pt x="288" y="37"/>
                  <a:pt x="276" y="51"/>
                  <a:pt x="268" y="67"/>
                </a:cubicBezTo>
                <a:cubicBezTo>
                  <a:pt x="261" y="78"/>
                  <a:pt x="257" y="93"/>
                  <a:pt x="255" y="107"/>
                </a:cubicBezTo>
                <a:cubicBezTo>
                  <a:pt x="252" y="85"/>
                  <a:pt x="243" y="66"/>
                  <a:pt x="230" y="50"/>
                </a:cubicBezTo>
                <a:cubicBezTo>
                  <a:pt x="218" y="34"/>
                  <a:pt x="201" y="22"/>
                  <a:pt x="182" y="16"/>
                </a:cubicBezTo>
                <a:cubicBezTo>
                  <a:pt x="168" y="9"/>
                  <a:pt x="153" y="5"/>
                  <a:pt x="137" y="5"/>
                </a:cubicBezTo>
                <a:cubicBezTo>
                  <a:pt x="117" y="4"/>
                  <a:pt x="99" y="7"/>
                  <a:pt x="81" y="16"/>
                </a:cubicBezTo>
                <a:cubicBezTo>
                  <a:pt x="59" y="24"/>
                  <a:pt x="41" y="40"/>
                  <a:pt x="27" y="61"/>
                </a:cubicBezTo>
                <a:cubicBezTo>
                  <a:pt x="16" y="75"/>
                  <a:pt x="9" y="91"/>
                  <a:pt x="6" y="108"/>
                </a:cubicBezTo>
                <a:cubicBezTo>
                  <a:pt x="2" y="130"/>
                  <a:pt x="0" y="150"/>
                  <a:pt x="4" y="172"/>
                </a:cubicBezTo>
                <a:cubicBezTo>
                  <a:pt x="5" y="180"/>
                  <a:pt x="5" y="187"/>
                  <a:pt x="7" y="194"/>
                </a:cubicBezTo>
                <a:cubicBezTo>
                  <a:pt x="111" y="193"/>
                  <a:pt x="111" y="193"/>
                  <a:pt x="111" y="193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57" y="195"/>
                  <a:pt x="157" y="195"/>
                  <a:pt x="157" y="195"/>
                </a:cubicBezTo>
                <a:cubicBezTo>
                  <a:pt x="177" y="131"/>
                  <a:pt x="177" y="131"/>
                  <a:pt x="177" y="131"/>
                </a:cubicBezTo>
                <a:cubicBezTo>
                  <a:pt x="189" y="163"/>
                  <a:pt x="189" y="163"/>
                  <a:pt x="189" y="163"/>
                </a:cubicBezTo>
                <a:cubicBezTo>
                  <a:pt x="214" y="56"/>
                  <a:pt x="214" y="56"/>
                  <a:pt x="214" y="56"/>
                </a:cubicBezTo>
                <a:cubicBezTo>
                  <a:pt x="232" y="224"/>
                  <a:pt x="232" y="224"/>
                  <a:pt x="232" y="224"/>
                </a:cubicBezTo>
                <a:cubicBezTo>
                  <a:pt x="239" y="204"/>
                  <a:pt x="239" y="204"/>
                  <a:pt x="239" y="204"/>
                </a:cubicBezTo>
                <a:cubicBezTo>
                  <a:pt x="263" y="167"/>
                  <a:pt x="263" y="167"/>
                  <a:pt x="263" y="167"/>
                </a:cubicBezTo>
                <a:cubicBezTo>
                  <a:pt x="279" y="260"/>
                  <a:pt x="279" y="260"/>
                  <a:pt x="279" y="260"/>
                </a:cubicBezTo>
                <a:cubicBezTo>
                  <a:pt x="329" y="72"/>
                  <a:pt x="329" y="72"/>
                  <a:pt x="329" y="72"/>
                </a:cubicBezTo>
                <a:cubicBezTo>
                  <a:pt x="369" y="194"/>
                  <a:pt x="369" y="194"/>
                  <a:pt x="369" y="194"/>
                </a:cubicBezTo>
                <a:cubicBezTo>
                  <a:pt x="414" y="195"/>
                  <a:pt x="446" y="195"/>
                  <a:pt x="463" y="195"/>
                </a:cubicBezTo>
                <a:cubicBezTo>
                  <a:pt x="461" y="218"/>
                  <a:pt x="461" y="218"/>
                  <a:pt x="461" y="218"/>
                </a:cubicBezTo>
                <a:cubicBezTo>
                  <a:pt x="351" y="218"/>
                  <a:pt x="351" y="218"/>
                  <a:pt x="351" y="218"/>
                </a:cubicBezTo>
                <a:cubicBezTo>
                  <a:pt x="326" y="135"/>
                  <a:pt x="326" y="135"/>
                  <a:pt x="326" y="135"/>
                </a:cubicBezTo>
                <a:cubicBezTo>
                  <a:pt x="280" y="345"/>
                  <a:pt x="280" y="345"/>
                  <a:pt x="280" y="345"/>
                </a:cubicBezTo>
                <a:cubicBezTo>
                  <a:pt x="255" y="221"/>
                  <a:pt x="255" y="221"/>
                  <a:pt x="255" y="221"/>
                </a:cubicBezTo>
                <a:cubicBezTo>
                  <a:pt x="218" y="277"/>
                  <a:pt x="218" y="277"/>
                  <a:pt x="218" y="277"/>
                </a:cubicBezTo>
                <a:cubicBezTo>
                  <a:pt x="206" y="167"/>
                  <a:pt x="206" y="167"/>
                  <a:pt x="206" y="167"/>
                </a:cubicBezTo>
                <a:cubicBezTo>
                  <a:pt x="188" y="235"/>
                  <a:pt x="188" y="235"/>
                  <a:pt x="188" y="235"/>
                </a:cubicBezTo>
                <a:cubicBezTo>
                  <a:pt x="177" y="187"/>
                  <a:pt x="177" y="187"/>
                  <a:pt x="177" y="187"/>
                </a:cubicBezTo>
                <a:cubicBezTo>
                  <a:pt x="150" y="258"/>
                  <a:pt x="150" y="258"/>
                  <a:pt x="150" y="258"/>
                </a:cubicBezTo>
                <a:cubicBezTo>
                  <a:pt x="133" y="182"/>
                  <a:pt x="133" y="182"/>
                  <a:pt x="133" y="182"/>
                </a:cubicBezTo>
                <a:cubicBezTo>
                  <a:pt x="115" y="217"/>
                  <a:pt x="115" y="217"/>
                  <a:pt x="115" y="217"/>
                </a:cubicBezTo>
                <a:cubicBezTo>
                  <a:pt x="7" y="217"/>
                  <a:pt x="7" y="217"/>
                  <a:pt x="7" y="217"/>
                </a:cubicBezTo>
                <a:cubicBezTo>
                  <a:pt x="7" y="218"/>
                  <a:pt x="7" y="218"/>
                  <a:pt x="7" y="218"/>
                </a:cubicBezTo>
                <a:cubicBezTo>
                  <a:pt x="8" y="226"/>
                  <a:pt x="11" y="233"/>
                  <a:pt x="16" y="241"/>
                </a:cubicBezTo>
                <a:cubicBezTo>
                  <a:pt x="25" y="260"/>
                  <a:pt x="40" y="278"/>
                  <a:pt x="60" y="291"/>
                </a:cubicBezTo>
                <a:cubicBezTo>
                  <a:pt x="93" y="314"/>
                  <a:pt x="127" y="338"/>
                  <a:pt x="161" y="361"/>
                </a:cubicBezTo>
                <a:cubicBezTo>
                  <a:pt x="172" y="368"/>
                  <a:pt x="185" y="376"/>
                  <a:pt x="196" y="386"/>
                </a:cubicBezTo>
                <a:cubicBezTo>
                  <a:pt x="210" y="398"/>
                  <a:pt x="222" y="411"/>
                  <a:pt x="234" y="428"/>
                </a:cubicBezTo>
                <a:cubicBezTo>
                  <a:pt x="237" y="433"/>
                  <a:pt x="242" y="440"/>
                  <a:pt x="246" y="448"/>
                </a:cubicBezTo>
                <a:cubicBezTo>
                  <a:pt x="248" y="449"/>
                  <a:pt x="250" y="452"/>
                  <a:pt x="252" y="454"/>
                </a:cubicBezTo>
                <a:cubicBezTo>
                  <a:pt x="264" y="427"/>
                  <a:pt x="282" y="404"/>
                  <a:pt x="305" y="385"/>
                </a:cubicBezTo>
                <a:cubicBezTo>
                  <a:pt x="316" y="375"/>
                  <a:pt x="328" y="365"/>
                  <a:pt x="341" y="356"/>
                </a:cubicBezTo>
                <a:cubicBezTo>
                  <a:pt x="374" y="333"/>
                  <a:pt x="408" y="311"/>
                  <a:pt x="443" y="288"/>
                </a:cubicBezTo>
                <a:cubicBezTo>
                  <a:pt x="445" y="287"/>
                  <a:pt x="448" y="285"/>
                  <a:pt x="450" y="282"/>
                </a:cubicBezTo>
                <a:cubicBezTo>
                  <a:pt x="472" y="265"/>
                  <a:pt x="488" y="242"/>
                  <a:pt x="498" y="214"/>
                </a:cubicBezTo>
                <a:cubicBezTo>
                  <a:pt x="505" y="188"/>
                  <a:pt x="509" y="163"/>
                  <a:pt x="505" y="138"/>
                </a:cubicBezTo>
                <a:cubicBezTo>
                  <a:pt x="505" y="123"/>
                  <a:pt x="502" y="107"/>
                  <a:pt x="498" y="91"/>
                </a:cubicBezTo>
                <a:cubicBezTo>
                  <a:pt x="495" y="85"/>
                  <a:pt x="494" y="80"/>
                  <a:pt x="491" y="74"/>
                </a:cubicBezTo>
                <a:cubicBezTo>
                  <a:pt x="487" y="65"/>
                  <a:pt x="482" y="58"/>
                  <a:pt x="478" y="50"/>
                </a:cubicBezTo>
                <a:cubicBezTo>
                  <a:pt x="474" y="45"/>
                  <a:pt x="471" y="41"/>
                  <a:pt x="467" y="38"/>
                </a:cubicBezTo>
                <a:cubicBezTo>
                  <a:pt x="452" y="23"/>
                  <a:pt x="436" y="12"/>
                  <a:pt x="416" y="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86" name="Group 185"/>
          <p:cNvGrpSpPr/>
          <p:nvPr/>
        </p:nvGrpSpPr>
        <p:grpSpPr>
          <a:xfrm>
            <a:off x="7368779" y="2689623"/>
            <a:ext cx="260747" cy="317897"/>
            <a:chOff x="9825038" y="3586163"/>
            <a:chExt cx="347663" cy="423863"/>
          </a:xfrm>
          <a:solidFill>
            <a:schemeClr val="accent1"/>
          </a:solidFill>
        </p:grpSpPr>
        <p:sp>
          <p:nvSpPr>
            <p:cNvPr id="48" name="Freeform 119"/>
            <p:cNvSpPr>
              <a:spLocks noEditPoints="1"/>
            </p:cNvSpPr>
            <p:nvPr/>
          </p:nvSpPr>
          <p:spPr bwMode="auto">
            <a:xfrm>
              <a:off x="9825038" y="3586163"/>
              <a:ext cx="347663" cy="423863"/>
            </a:xfrm>
            <a:custGeom>
              <a:avLst/>
              <a:gdLst>
                <a:gd name="T0" fmla="*/ 320 w 524"/>
                <a:gd name="T1" fmla="*/ 24 h 636"/>
                <a:gd name="T2" fmla="*/ 312 w 524"/>
                <a:gd name="T3" fmla="*/ 7 h 636"/>
                <a:gd name="T4" fmla="*/ 292 w 524"/>
                <a:gd name="T5" fmla="*/ 0 h 636"/>
                <a:gd name="T6" fmla="*/ 231 w 524"/>
                <a:gd name="T7" fmla="*/ 0 h 636"/>
                <a:gd name="T8" fmla="*/ 211 w 524"/>
                <a:gd name="T9" fmla="*/ 7 h 636"/>
                <a:gd name="T10" fmla="*/ 204 w 524"/>
                <a:gd name="T11" fmla="*/ 24 h 636"/>
                <a:gd name="T12" fmla="*/ 204 w 524"/>
                <a:gd name="T13" fmla="*/ 77 h 636"/>
                <a:gd name="T14" fmla="*/ 211 w 524"/>
                <a:gd name="T15" fmla="*/ 94 h 636"/>
                <a:gd name="T16" fmla="*/ 231 w 524"/>
                <a:gd name="T17" fmla="*/ 101 h 636"/>
                <a:gd name="T18" fmla="*/ 242 w 524"/>
                <a:gd name="T19" fmla="*/ 101 h 636"/>
                <a:gd name="T20" fmla="*/ 242 w 524"/>
                <a:gd name="T21" fmla="*/ 115 h 636"/>
                <a:gd name="T22" fmla="*/ 102 w 524"/>
                <a:gd name="T23" fmla="*/ 167 h 636"/>
                <a:gd name="T24" fmla="*/ 94 w 524"/>
                <a:gd name="T25" fmla="*/ 160 h 636"/>
                <a:gd name="T26" fmla="*/ 99 w 524"/>
                <a:gd name="T27" fmla="*/ 155 h 636"/>
                <a:gd name="T28" fmla="*/ 104 w 524"/>
                <a:gd name="T29" fmla="*/ 143 h 636"/>
                <a:gd name="T30" fmla="*/ 99 w 524"/>
                <a:gd name="T31" fmla="*/ 131 h 636"/>
                <a:gd name="T32" fmla="*/ 74 w 524"/>
                <a:gd name="T33" fmla="*/ 106 h 636"/>
                <a:gd name="T34" fmla="*/ 61 w 524"/>
                <a:gd name="T35" fmla="*/ 100 h 636"/>
                <a:gd name="T36" fmla="*/ 49 w 524"/>
                <a:gd name="T37" fmla="*/ 106 h 636"/>
                <a:gd name="T38" fmla="*/ 24 w 524"/>
                <a:gd name="T39" fmla="*/ 131 h 636"/>
                <a:gd name="T40" fmla="*/ 18 w 524"/>
                <a:gd name="T41" fmla="*/ 143 h 636"/>
                <a:gd name="T42" fmla="*/ 24 w 524"/>
                <a:gd name="T43" fmla="*/ 155 h 636"/>
                <a:gd name="T44" fmla="*/ 49 w 524"/>
                <a:gd name="T45" fmla="*/ 181 h 636"/>
                <a:gd name="T46" fmla="*/ 61 w 524"/>
                <a:gd name="T47" fmla="*/ 186 h 636"/>
                <a:gd name="T48" fmla="*/ 74 w 524"/>
                <a:gd name="T49" fmla="*/ 181 h 636"/>
                <a:gd name="T50" fmla="*/ 78 w 524"/>
                <a:gd name="T51" fmla="*/ 177 h 636"/>
                <a:gd name="T52" fmla="*/ 85 w 524"/>
                <a:gd name="T53" fmla="*/ 183 h 636"/>
                <a:gd name="T54" fmla="*/ 76 w 524"/>
                <a:gd name="T55" fmla="*/ 191 h 636"/>
                <a:gd name="T56" fmla="*/ 12 w 524"/>
                <a:gd name="T57" fmla="*/ 294 h 636"/>
                <a:gd name="T58" fmla="*/ 0 w 524"/>
                <a:gd name="T59" fmla="*/ 376 h 636"/>
                <a:gd name="T60" fmla="*/ 65 w 524"/>
                <a:gd name="T61" fmla="*/ 549 h 636"/>
                <a:gd name="T62" fmla="*/ 57 w 524"/>
                <a:gd name="T63" fmla="*/ 541 h 636"/>
                <a:gd name="T64" fmla="*/ 252 w 524"/>
                <a:gd name="T65" fmla="*/ 634 h 636"/>
                <a:gd name="T66" fmla="*/ 391 w 524"/>
                <a:gd name="T67" fmla="*/ 605 h 636"/>
                <a:gd name="T68" fmla="*/ 414 w 524"/>
                <a:gd name="T69" fmla="*/ 591 h 636"/>
                <a:gd name="T70" fmla="*/ 491 w 524"/>
                <a:gd name="T71" fmla="*/ 505 h 636"/>
                <a:gd name="T72" fmla="*/ 524 w 524"/>
                <a:gd name="T73" fmla="*/ 376 h 636"/>
                <a:gd name="T74" fmla="*/ 512 w 524"/>
                <a:gd name="T75" fmla="*/ 294 h 636"/>
                <a:gd name="T76" fmla="*/ 447 w 524"/>
                <a:gd name="T77" fmla="*/ 191 h 636"/>
                <a:gd name="T78" fmla="*/ 282 w 524"/>
                <a:gd name="T79" fmla="*/ 115 h 636"/>
                <a:gd name="T80" fmla="*/ 282 w 524"/>
                <a:gd name="T81" fmla="*/ 101 h 636"/>
                <a:gd name="T82" fmla="*/ 292 w 524"/>
                <a:gd name="T83" fmla="*/ 101 h 636"/>
                <a:gd name="T84" fmla="*/ 312 w 524"/>
                <a:gd name="T85" fmla="*/ 94 h 636"/>
                <a:gd name="T86" fmla="*/ 320 w 524"/>
                <a:gd name="T87" fmla="*/ 77 h 636"/>
                <a:gd name="T88" fmla="*/ 320 w 524"/>
                <a:gd name="T89" fmla="*/ 24 h 636"/>
                <a:gd name="T90" fmla="*/ 262 w 524"/>
                <a:gd name="T91" fmla="*/ 152 h 636"/>
                <a:gd name="T92" fmla="*/ 421 w 524"/>
                <a:gd name="T93" fmla="*/ 217 h 636"/>
                <a:gd name="T94" fmla="*/ 487 w 524"/>
                <a:gd name="T95" fmla="*/ 376 h 636"/>
                <a:gd name="T96" fmla="*/ 474 w 524"/>
                <a:gd name="T97" fmla="*/ 455 h 636"/>
                <a:gd name="T98" fmla="*/ 421 w 524"/>
                <a:gd name="T99" fmla="*/ 536 h 636"/>
                <a:gd name="T100" fmla="*/ 262 w 524"/>
                <a:gd name="T101" fmla="*/ 602 h 636"/>
                <a:gd name="T102" fmla="*/ 103 w 524"/>
                <a:gd name="T103" fmla="*/ 536 h 636"/>
                <a:gd name="T104" fmla="*/ 50 w 524"/>
                <a:gd name="T105" fmla="*/ 455 h 636"/>
                <a:gd name="T106" fmla="*/ 37 w 524"/>
                <a:gd name="T107" fmla="*/ 376 h 636"/>
                <a:gd name="T108" fmla="*/ 103 w 524"/>
                <a:gd name="T109" fmla="*/ 217 h 636"/>
                <a:gd name="T110" fmla="*/ 262 w 524"/>
                <a:gd name="T111" fmla="*/ 152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24" h="636">
                  <a:moveTo>
                    <a:pt x="320" y="24"/>
                  </a:moveTo>
                  <a:cubicBezTo>
                    <a:pt x="320" y="18"/>
                    <a:pt x="317" y="12"/>
                    <a:pt x="312" y="7"/>
                  </a:cubicBezTo>
                  <a:cubicBezTo>
                    <a:pt x="306" y="2"/>
                    <a:pt x="299" y="0"/>
                    <a:pt x="292" y="0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223" y="0"/>
                    <a:pt x="217" y="2"/>
                    <a:pt x="211" y="7"/>
                  </a:cubicBezTo>
                  <a:cubicBezTo>
                    <a:pt x="206" y="12"/>
                    <a:pt x="204" y="18"/>
                    <a:pt x="204" y="24"/>
                  </a:cubicBezTo>
                  <a:cubicBezTo>
                    <a:pt x="204" y="77"/>
                    <a:pt x="204" y="77"/>
                    <a:pt x="204" y="77"/>
                  </a:cubicBezTo>
                  <a:cubicBezTo>
                    <a:pt x="204" y="84"/>
                    <a:pt x="206" y="89"/>
                    <a:pt x="211" y="94"/>
                  </a:cubicBezTo>
                  <a:cubicBezTo>
                    <a:pt x="217" y="99"/>
                    <a:pt x="223" y="101"/>
                    <a:pt x="231" y="101"/>
                  </a:cubicBezTo>
                  <a:cubicBezTo>
                    <a:pt x="242" y="101"/>
                    <a:pt x="242" y="101"/>
                    <a:pt x="242" y="101"/>
                  </a:cubicBezTo>
                  <a:cubicBezTo>
                    <a:pt x="242" y="115"/>
                    <a:pt x="242" y="115"/>
                    <a:pt x="242" y="115"/>
                  </a:cubicBezTo>
                  <a:cubicBezTo>
                    <a:pt x="190" y="118"/>
                    <a:pt x="143" y="136"/>
                    <a:pt x="102" y="167"/>
                  </a:cubicBezTo>
                  <a:cubicBezTo>
                    <a:pt x="94" y="160"/>
                    <a:pt x="94" y="160"/>
                    <a:pt x="94" y="160"/>
                  </a:cubicBezTo>
                  <a:cubicBezTo>
                    <a:pt x="99" y="155"/>
                    <a:pt x="99" y="155"/>
                    <a:pt x="99" y="155"/>
                  </a:cubicBezTo>
                  <a:cubicBezTo>
                    <a:pt x="102" y="153"/>
                    <a:pt x="104" y="149"/>
                    <a:pt x="104" y="143"/>
                  </a:cubicBezTo>
                  <a:cubicBezTo>
                    <a:pt x="104" y="139"/>
                    <a:pt x="102" y="134"/>
                    <a:pt x="99" y="131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69" y="102"/>
                    <a:pt x="66" y="100"/>
                    <a:pt x="61" y="100"/>
                  </a:cubicBezTo>
                  <a:cubicBezTo>
                    <a:pt x="56" y="100"/>
                    <a:pt x="53" y="102"/>
                    <a:pt x="49" y="106"/>
                  </a:cubicBezTo>
                  <a:cubicBezTo>
                    <a:pt x="24" y="131"/>
                    <a:pt x="24" y="131"/>
                    <a:pt x="24" y="131"/>
                  </a:cubicBezTo>
                  <a:cubicBezTo>
                    <a:pt x="20" y="134"/>
                    <a:pt x="18" y="139"/>
                    <a:pt x="18" y="143"/>
                  </a:cubicBezTo>
                  <a:cubicBezTo>
                    <a:pt x="18" y="148"/>
                    <a:pt x="20" y="152"/>
                    <a:pt x="24" y="155"/>
                  </a:cubicBezTo>
                  <a:cubicBezTo>
                    <a:pt x="49" y="181"/>
                    <a:pt x="49" y="181"/>
                    <a:pt x="49" y="181"/>
                  </a:cubicBezTo>
                  <a:cubicBezTo>
                    <a:pt x="53" y="184"/>
                    <a:pt x="57" y="186"/>
                    <a:pt x="61" y="186"/>
                  </a:cubicBezTo>
                  <a:cubicBezTo>
                    <a:pt x="66" y="186"/>
                    <a:pt x="70" y="184"/>
                    <a:pt x="74" y="181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85" y="183"/>
                    <a:pt x="85" y="183"/>
                    <a:pt x="85" y="183"/>
                  </a:cubicBezTo>
                  <a:cubicBezTo>
                    <a:pt x="81" y="185"/>
                    <a:pt x="79" y="187"/>
                    <a:pt x="76" y="191"/>
                  </a:cubicBezTo>
                  <a:cubicBezTo>
                    <a:pt x="45" y="222"/>
                    <a:pt x="24" y="256"/>
                    <a:pt x="12" y="294"/>
                  </a:cubicBezTo>
                  <a:cubicBezTo>
                    <a:pt x="4" y="320"/>
                    <a:pt x="0" y="347"/>
                    <a:pt x="0" y="376"/>
                  </a:cubicBezTo>
                  <a:cubicBezTo>
                    <a:pt x="0" y="443"/>
                    <a:pt x="22" y="500"/>
                    <a:pt x="65" y="549"/>
                  </a:cubicBezTo>
                  <a:cubicBezTo>
                    <a:pt x="62" y="547"/>
                    <a:pt x="60" y="543"/>
                    <a:pt x="57" y="541"/>
                  </a:cubicBezTo>
                  <a:cubicBezTo>
                    <a:pt x="113" y="600"/>
                    <a:pt x="179" y="630"/>
                    <a:pt x="252" y="634"/>
                  </a:cubicBezTo>
                  <a:cubicBezTo>
                    <a:pt x="305" y="636"/>
                    <a:pt x="350" y="626"/>
                    <a:pt x="391" y="605"/>
                  </a:cubicBezTo>
                  <a:cubicBezTo>
                    <a:pt x="399" y="601"/>
                    <a:pt x="406" y="595"/>
                    <a:pt x="414" y="591"/>
                  </a:cubicBezTo>
                  <a:cubicBezTo>
                    <a:pt x="446" y="568"/>
                    <a:pt x="471" y="539"/>
                    <a:pt x="491" y="505"/>
                  </a:cubicBezTo>
                  <a:cubicBezTo>
                    <a:pt x="513" y="466"/>
                    <a:pt x="524" y="423"/>
                    <a:pt x="524" y="376"/>
                  </a:cubicBezTo>
                  <a:cubicBezTo>
                    <a:pt x="524" y="347"/>
                    <a:pt x="520" y="320"/>
                    <a:pt x="512" y="294"/>
                  </a:cubicBezTo>
                  <a:cubicBezTo>
                    <a:pt x="499" y="257"/>
                    <a:pt x="478" y="222"/>
                    <a:pt x="447" y="191"/>
                  </a:cubicBezTo>
                  <a:cubicBezTo>
                    <a:pt x="401" y="144"/>
                    <a:pt x="346" y="119"/>
                    <a:pt x="282" y="115"/>
                  </a:cubicBezTo>
                  <a:cubicBezTo>
                    <a:pt x="282" y="101"/>
                    <a:pt x="282" y="101"/>
                    <a:pt x="282" y="101"/>
                  </a:cubicBezTo>
                  <a:cubicBezTo>
                    <a:pt x="292" y="101"/>
                    <a:pt x="292" y="101"/>
                    <a:pt x="292" y="101"/>
                  </a:cubicBezTo>
                  <a:cubicBezTo>
                    <a:pt x="299" y="101"/>
                    <a:pt x="306" y="99"/>
                    <a:pt x="312" y="94"/>
                  </a:cubicBezTo>
                  <a:cubicBezTo>
                    <a:pt x="317" y="89"/>
                    <a:pt x="320" y="84"/>
                    <a:pt x="320" y="77"/>
                  </a:cubicBezTo>
                  <a:lnTo>
                    <a:pt x="320" y="24"/>
                  </a:lnTo>
                  <a:close/>
                  <a:moveTo>
                    <a:pt x="262" y="152"/>
                  </a:moveTo>
                  <a:cubicBezTo>
                    <a:pt x="324" y="152"/>
                    <a:pt x="377" y="173"/>
                    <a:pt x="421" y="217"/>
                  </a:cubicBezTo>
                  <a:cubicBezTo>
                    <a:pt x="465" y="261"/>
                    <a:pt x="487" y="314"/>
                    <a:pt x="487" y="376"/>
                  </a:cubicBezTo>
                  <a:cubicBezTo>
                    <a:pt x="487" y="404"/>
                    <a:pt x="482" y="431"/>
                    <a:pt x="474" y="455"/>
                  </a:cubicBezTo>
                  <a:cubicBezTo>
                    <a:pt x="463" y="485"/>
                    <a:pt x="445" y="511"/>
                    <a:pt x="421" y="536"/>
                  </a:cubicBezTo>
                  <a:cubicBezTo>
                    <a:pt x="377" y="580"/>
                    <a:pt x="324" y="601"/>
                    <a:pt x="262" y="602"/>
                  </a:cubicBezTo>
                  <a:cubicBezTo>
                    <a:pt x="199" y="601"/>
                    <a:pt x="147" y="580"/>
                    <a:pt x="103" y="536"/>
                  </a:cubicBezTo>
                  <a:cubicBezTo>
                    <a:pt x="79" y="511"/>
                    <a:pt x="61" y="485"/>
                    <a:pt x="50" y="455"/>
                  </a:cubicBezTo>
                  <a:cubicBezTo>
                    <a:pt x="42" y="431"/>
                    <a:pt x="37" y="404"/>
                    <a:pt x="37" y="376"/>
                  </a:cubicBezTo>
                  <a:cubicBezTo>
                    <a:pt x="37" y="314"/>
                    <a:pt x="59" y="261"/>
                    <a:pt x="103" y="217"/>
                  </a:cubicBezTo>
                  <a:cubicBezTo>
                    <a:pt x="147" y="173"/>
                    <a:pt x="199" y="152"/>
                    <a:pt x="262" y="1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49" name="Freeform 120"/>
            <p:cNvSpPr/>
            <p:nvPr/>
          </p:nvSpPr>
          <p:spPr bwMode="auto">
            <a:xfrm>
              <a:off x="9993313" y="3694113"/>
              <a:ext cx="11113" cy="28575"/>
            </a:xfrm>
            <a:custGeom>
              <a:avLst/>
              <a:gdLst>
                <a:gd name="T0" fmla="*/ 16 w 16"/>
                <a:gd name="T1" fmla="*/ 7 h 42"/>
                <a:gd name="T2" fmla="*/ 14 w 16"/>
                <a:gd name="T3" fmla="*/ 2 h 42"/>
                <a:gd name="T4" fmla="*/ 8 w 16"/>
                <a:gd name="T5" fmla="*/ 0 h 42"/>
                <a:gd name="T6" fmla="*/ 2 w 16"/>
                <a:gd name="T7" fmla="*/ 2 h 42"/>
                <a:gd name="T8" fmla="*/ 0 w 16"/>
                <a:gd name="T9" fmla="*/ 7 h 42"/>
                <a:gd name="T10" fmla="*/ 0 w 16"/>
                <a:gd name="T11" fmla="*/ 35 h 42"/>
                <a:gd name="T12" fmla="*/ 2 w 16"/>
                <a:gd name="T13" fmla="*/ 40 h 42"/>
                <a:gd name="T14" fmla="*/ 8 w 16"/>
                <a:gd name="T15" fmla="*/ 42 h 42"/>
                <a:gd name="T16" fmla="*/ 14 w 16"/>
                <a:gd name="T17" fmla="*/ 40 h 42"/>
                <a:gd name="T18" fmla="*/ 16 w 16"/>
                <a:gd name="T19" fmla="*/ 35 h 42"/>
                <a:gd name="T20" fmla="*/ 16 w 16"/>
                <a:gd name="T21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42">
                  <a:moveTo>
                    <a:pt x="16" y="7"/>
                  </a:moveTo>
                  <a:cubicBezTo>
                    <a:pt x="16" y="4"/>
                    <a:pt x="15" y="3"/>
                    <a:pt x="14" y="2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7" y="0"/>
                    <a:pt x="5" y="1"/>
                    <a:pt x="2" y="2"/>
                  </a:cubicBezTo>
                  <a:cubicBezTo>
                    <a:pt x="1" y="3"/>
                    <a:pt x="0" y="4"/>
                    <a:pt x="0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1" y="39"/>
                    <a:pt x="2" y="40"/>
                  </a:cubicBezTo>
                  <a:cubicBezTo>
                    <a:pt x="5" y="41"/>
                    <a:pt x="7" y="42"/>
                    <a:pt x="8" y="42"/>
                  </a:cubicBezTo>
                  <a:cubicBezTo>
                    <a:pt x="10" y="42"/>
                    <a:pt x="12" y="41"/>
                    <a:pt x="14" y="40"/>
                  </a:cubicBezTo>
                  <a:cubicBezTo>
                    <a:pt x="15" y="39"/>
                    <a:pt x="16" y="37"/>
                    <a:pt x="16" y="35"/>
                  </a:cubicBezTo>
                  <a:lnTo>
                    <a:pt x="16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0" name="Freeform 121"/>
            <p:cNvSpPr/>
            <p:nvPr/>
          </p:nvSpPr>
          <p:spPr bwMode="auto">
            <a:xfrm>
              <a:off x="10048875" y="3705225"/>
              <a:ext cx="17463" cy="25400"/>
            </a:xfrm>
            <a:custGeom>
              <a:avLst/>
              <a:gdLst>
                <a:gd name="T0" fmla="*/ 1 w 27"/>
                <a:gd name="T1" fmla="*/ 29 h 40"/>
                <a:gd name="T2" fmla="*/ 1 w 27"/>
                <a:gd name="T3" fmla="*/ 35 h 40"/>
                <a:gd name="T4" fmla="*/ 5 w 27"/>
                <a:gd name="T5" fmla="*/ 39 h 40"/>
                <a:gd name="T6" fmla="*/ 11 w 27"/>
                <a:gd name="T7" fmla="*/ 39 h 40"/>
                <a:gd name="T8" fmla="*/ 14 w 27"/>
                <a:gd name="T9" fmla="*/ 36 h 40"/>
                <a:gd name="T10" fmla="*/ 27 w 27"/>
                <a:gd name="T11" fmla="*/ 10 h 40"/>
                <a:gd name="T12" fmla="*/ 26 w 27"/>
                <a:gd name="T13" fmla="*/ 6 h 40"/>
                <a:gd name="T14" fmla="*/ 22 w 27"/>
                <a:gd name="T15" fmla="*/ 2 h 40"/>
                <a:gd name="T16" fmla="*/ 18 w 27"/>
                <a:gd name="T17" fmla="*/ 2 h 40"/>
                <a:gd name="T18" fmla="*/ 13 w 27"/>
                <a:gd name="T19" fmla="*/ 4 h 40"/>
                <a:gd name="T20" fmla="*/ 1 w 27"/>
                <a:gd name="T21" fmla="*/ 2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40">
                  <a:moveTo>
                    <a:pt x="1" y="29"/>
                  </a:moveTo>
                  <a:cubicBezTo>
                    <a:pt x="0" y="31"/>
                    <a:pt x="0" y="32"/>
                    <a:pt x="1" y="35"/>
                  </a:cubicBezTo>
                  <a:cubicBezTo>
                    <a:pt x="1" y="36"/>
                    <a:pt x="3" y="38"/>
                    <a:pt x="5" y="39"/>
                  </a:cubicBezTo>
                  <a:cubicBezTo>
                    <a:pt x="6" y="39"/>
                    <a:pt x="9" y="40"/>
                    <a:pt x="11" y="39"/>
                  </a:cubicBezTo>
                  <a:cubicBezTo>
                    <a:pt x="12" y="39"/>
                    <a:pt x="14" y="38"/>
                    <a:pt x="14" y="36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9"/>
                    <a:pt x="27" y="8"/>
                    <a:pt x="26" y="6"/>
                  </a:cubicBezTo>
                  <a:cubicBezTo>
                    <a:pt x="26" y="4"/>
                    <a:pt x="24" y="3"/>
                    <a:pt x="22" y="2"/>
                  </a:cubicBezTo>
                  <a:cubicBezTo>
                    <a:pt x="21" y="2"/>
                    <a:pt x="20" y="0"/>
                    <a:pt x="18" y="2"/>
                  </a:cubicBezTo>
                  <a:cubicBezTo>
                    <a:pt x="15" y="2"/>
                    <a:pt x="14" y="2"/>
                    <a:pt x="13" y="4"/>
                  </a:cubicBezTo>
                  <a:lnTo>
                    <a:pt x="1" y="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1" name="Freeform 122"/>
            <p:cNvSpPr/>
            <p:nvPr/>
          </p:nvSpPr>
          <p:spPr bwMode="auto">
            <a:xfrm>
              <a:off x="9966325" y="3770313"/>
              <a:ext cx="152400" cy="74613"/>
            </a:xfrm>
            <a:custGeom>
              <a:avLst/>
              <a:gdLst>
                <a:gd name="T0" fmla="*/ 67 w 231"/>
                <a:gd name="T1" fmla="*/ 69 h 112"/>
                <a:gd name="T2" fmla="*/ 65 w 231"/>
                <a:gd name="T3" fmla="*/ 68 h 112"/>
                <a:gd name="T4" fmla="*/ 49 w 231"/>
                <a:gd name="T5" fmla="*/ 61 h 112"/>
                <a:gd name="T6" fmla="*/ 31 w 231"/>
                <a:gd name="T7" fmla="*/ 68 h 112"/>
                <a:gd name="T8" fmla="*/ 25 w 231"/>
                <a:gd name="T9" fmla="*/ 85 h 112"/>
                <a:gd name="T10" fmla="*/ 25 w 231"/>
                <a:gd name="T11" fmla="*/ 89 h 112"/>
                <a:gd name="T12" fmla="*/ 5 w 231"/>
                <a:gd name="T13" fmla="*/ 98 h 112"/>
                <a:gd name="T14" fmla="*/ 2 w 231"/>
                <a:gd name="T15" fmla="*/ 102 h 112"/>
                <a:gd name="T16" fmla="*/ 2 w 231"/>
                <a:gd name="T17" fmla="*/ 108 h 112"/>
                <a:gd name="T18" fmla="*/ 6 w 231"/>
                <a:gd name="T19" fmla="*/ 112 h 112"/>
                <a:gd name="T20" fmla="*/ 11 w 231"/>
                <a:gd name="T21" fmla="*/ 112 h 112"/>
                <a:gd name="T22" fmla="*/ 31 w 231"/>
                <a:gd name="T23" fmla="*/ 103 h 112"/>
                <a:gd name="T24" fmla="*/ 49 w 231"/>
                <a:gd name="T25" fmla="*/ 110 h 112"/>
                <a:gd name="T26" fmla="*/ 65 w 231"/>
                <a:gd name="T27" fmla="*/ 103 h 112"/>
                <a:gd name="T28" fmla="*/ 73 w 231"/>
                <a:gd name="T29" fmla="*/ 85 h 112"/>
                <a:gd name="T30" fmla="*/ 73 w 231"/>
                <a:gd name="T31" fmla="*/ 84 h 112"/>
                <a:gd name="T32" fmla="*/ 226 w 231"/>
                <a:gd name="T33" fmla="*/ 15 h 112"/>
                <a:gd name="T34" fmla="*/ 231 w 231"/>
                <a:gd name="T35" fmla="*/ 11 h 112"/>
                <a:gd name="T36" fmla="*/ 230 w 231"/>
                <a:gd name="T37" fmla="*/ 5 h 112"/>
                <a:gd name="T38" fmla="*/ 225 w 231"/>
                <a:gd name="T39" fmla="*/ 1 h 112"/>
                <a:gd name="T40" fmla="*/ 220 w 231"/>
                <a:gd name="T41" fmla="*/ 0 h 112"/>
                <a:gd name="T42" fmla="*/ 67 w 231"/>
                <a:gd name="T43" fmla="*/ 6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1" h="112">
                  <a:moveTo>
                    <a:pt x="67" y="69"/>
                  </a:moveTo>
                  <a:cubicBezTo>
                    <a:pt x="67" y="69"/>
                    <a:pt x="67" y="69"/>
                    <a:pt x="65" y="68"/>
                  </a:cubicBezTo>
                  <a:cubicBezTo>
                    <a:pt x="61" y="65"/>
                    <a:pt x="56" y="61"/>
                    <a:pt x="49" y="61"/>
                  </a:cubicBezTo>
                  <a:cubicBezTo>
                    <a:pt x="42" y="61"/>
                    <a:pt x="36" y="65"/>
                    <a:pt x="31" y="68"/>
                  </a:cubicBezTo>
                  <a:cubicBezTo>
                    <a:pt x="27" y="73"/>
                    <a:pt x="25" y="79"/>
                    <a:pt x="25" y="85"/>
                  </a:cubicBezTo>
                  <a:cubicBezTo>
                    <a:pt x="25" y="87"/>
                    <a:pt x="25" y="88"/>
                    <a:pt x="25" y="8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4" y="98"/>
                    <a:pt x="2" y="100"/>
                    <a:pt x="2" y="102"/>
                  </a:cubicBezTo>
                  <a:cubicBezTo>
                    <a:pt x="0" y="103"/>
                    <a:pt x="0" y="105"/>
                    <a:pt x="2" y="108"/>
                  </a:cubicBezTo>
                  <a:cubicBezTo>
                    <a:pt x="3" y="110"/>
                    <a:pt x="5" y="111"/>
                    <a:pt x="6" y="112"/>
                  </a:cubicBezTo>
                  <a:cubicBezTo>
                    <a:pt x="8" y="112"/>
                    <a:pt x="10" y="112"/>
                    <a:pt x="11" y="112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6" y="108"/>
                    <a:pt x="42" y="110"/>
                    <a:pt x="49" y="110"/>
                  </a:cubicBezTo>
                  <a:cubicBezTo>
                    <a:pt x="56" y="110"/>
                    <a:pt x="61" y="108"/>
                    <a:pt x="65" y="103"/>
                  </a:cubicBezTo>
                  <a:cubicBezTo>
                    <a:pt x="70" y="99"/>
                    <a:pt x="73" y="92"/>
                    <a:pt x="73" y="85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226" y="15"/>
                    <a:pt x="226" y="15"/>
                    <a:pt x="226" y="15"/>
                  </a:cubicBezTo>
                  <a:cubicBezTo>
                    <a:pt x="229" y="14"/>
                    <a:pt x="230" y="12"/>
                    <a:pt x="231" y="11"/>
                  </a:cubicBezTo>
                  <a:cubicBezTo>
                    <a:pt x="231" y="8"/>
                    <a:pt x="231" y="6"/>
                    <a:pt x="230" y="5"/>
                  </a:cubicBezTo>
                  <a:cubicBezTo>
                    <a:pt x="230" y="3"/>
                    <a:pt x="227" y="2"/>
                    <a:pt x="225" y="1"/>
                  </a:cubicBezTo>
                  <a:cubicBezTo>
                    <a:pt x="224" y="0"/>
                    <a:pt x="222" y="0"/>
                    <a:pt x="220" y="0"/>
                  </a:cubicBezTo>
                  <a:lnTo>
                    <a:pt x="67" y="6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2" name="Freeform 123"/>
            <p:cNvSpPr/>
            <p:nvPr/>
          </p:nvSpPr>
          <p:spPr bwMode="auto">
            <a:xfrm>
              <a:off x="10085388" y="3735388"/>
              <a:ext cx="22225" cy="22225"/>
            </a:xfrm>
            <a:custGeom>
              <a:avLst/>
              <a:gdLst>
                <a:gd name="T0" fmla="*/ 33 w 34"/>
                <a:gd name="T1" fmla="*/ 13 h 34"/>
                <a:gd name="T2" fmla="*/ 34 w 34"/>
                <a:gd name="T3" fmla="*/ 8 h 34"/>
                <a:gd name="T4" fmla="*/ 32 w 34"/>
                <a:gd name="T5" fmla="*/ 3 h 34"/>
                <a:gd name="T6" fmla="*/ 28 w 34"/>
                <a:gd name="T7" fmla="*/ 1 h 34"/>
                <a:gd name="T8" fmla="*/ 23 w 34"/>
                <a:gd name="T9" fmla="*/ 2 h 34"/>
                <a:gd name="T10" fmla="*/ 2 w 34"/>
                <a:gd name="T11" fmla="*/ 22 h 34"/>
                <a:gd name="T12" fmla="*/ 0 w 34"/>
                <a:gd name="T13" fmla="*/ 26 h 34"/>
                <a:gd name="T14" fmla="*/ 2 w 34"/>
                <a:gd name="T15" fmla="*/ 32 h 34"/>
                <a:gd name="T16" fmla="*/ 8 w 34"/>
                <a:gd name="T17" fmla="*/ 34 h 34"/>
                <a:gd name="T18" fmla="*/ 12 w 34"/>
                <a:gd name="T19" fmla="*/ 33 h 34"/>
                <a:gd name="T20" fmla="*/ 33 w 34"/>
                <a:gd name="T2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4">
                  <a:moveTo>
                    <a:pt x="33" y="13"/>
                  </a:moveTo>
                  <a:cubicBezTo>
                    <a:pt x="34" y="12"/>
                    <a:pt x="34" y="11"/>
                    <a:pt x="34" y="8"/>
                  </a:cubicBezTo>
                  <a:cubicBezTo>
                    <a:pt x="34" y="6"/>
                    <a:pt x="33" y="5"/>
                    <a:pt x="32" y="3"/>
                  </a:cubicBezTo>
                  <a:cubicBezTo>
                    <a:pt x="31" y="2"/>
                    <a:pt x="30" y="1"/>
                    <a:pt x="28" y="1"/>
                  </a:cubicBezTo>
                  <a:cubicBezTo>
                    <a:pt x="26" y="0"/>
                    <a:pt x="24" y="1"/>
                    <a:pt x="23" y="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4"/>
                    <a:pt x="0" y="26"/>
                  </a:cubicBezTo>
                  <a:cubicBezTo>
                    <a:pt x="0" y="27"/>
                    <a:pt x="1" y="29"/>
                    <a:pt x="2" y="32"/>
                  </a:cubicBezTo>
                  <a:cubicBezTo>
                    <a:pt x="3" y="33"/>
                    <a:pt x="5" y="33"/>
                    <a:pt x="8" y="34"/>
                  </a:cubicBezTo>
                  <a:cubicBezTo>
                    <a:pt x="9" y="34"/>
                    <a:pt x="11" y="34"/>
                    <a:pt x="12" y="33"/>
                  </a:cubicBezTo>
                  <a:lnTo>
                    <a:pt x="33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3" name="Freeform 124"/>
            <p:cNvSpPr/>
            <p:nvPr/>
          </p:nvSpPr>
          <p:spPr bwMode="auto">
            <a:xfrm>
              <a:off x="10110788" y="3781425"/>
              <a:ext cx="25400" cy="15875"/>
            </a:xfrm>
            <a:custGeom>
              <a:avLst/>
              <a:gdLst>
                <a:gd name="T0" fmla="*/ 3 w 39"/>
                <a:gd name="T1" fmla="*/ 24 h 25"/>
                <a:gd name="T2" fmla="*/ 8 w 39"/>
                <a:gd name="T3" fmla="*/ 24 h 25"/>
                <a:gd name="T4" fmla="*/ 36 w 39"/>
                <a:gd name="T5" fmla="*/ 14 h 25"/>
                <a:gd name="T6" fmla="*/ 38 w 39"/>
                <a:gd name="T7" fmla="*/ 11 h 25"/>
                <a:gd name="T8" fmla="*/ 38 w 39"/>
                <a:gd name="T9" fmla="*/ 6 h 25"/>
                <a:gd name="T10" fmla="*/ 35 w 39"/>
                <a:gd name="T11" fmla="*/ 1 h 25"/>
                <a:gd name="T12" fmla="*/ 30 w 39"/>
                <a:gd name="T13" fmla="*/ 0 h 25"/>
                <a:gd name="T14" fmla="*/ 3 w 39"/>
                <a:gd name="T15" fmla="*/ 11 h 25"/>
                <a:gd name="T16" fmla="*/ 0 w 39"/>
                <a:gd name="T17" fmla="*/ 14 h 25"/>
                <a:gd name="T18" fmla="*/ 0 w 39"/>
                <a:gd name="T19" fmla="*/ 20 h 25"/>
                <a:gd name="T20" fmla="*/ 3 w 39"/>
                <a:gd name="T21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5">
                  <a:moveTo>
                    <a:pt x="3" y="24"/>
                  </a:moveTo>
                  <a:cubicBezTo>
                    <a:pt x="5" y="25"/>
                    <a:pt x="6" y="25"/>
                    <a:pt x="8" y="2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3"/>
                    <a:pt x="38" y="12"/>
                    <a:pt x="38" y="11"/>
                  </a:cubicBezTo>
                  <a:cubicBezTo>
                    <a:pt x="39" y="9"/>
                    <a:pt x="39" y="7"/>
                    <a:pt x="38" y="6"/>
                  </a:cubicBezTo>
                  <a:cubicBezTo>
                    <a:pt x="38" y="3"/>
                    <a:pt x="37" y="1"/>
                    <a:pt x="35" y="1"/>
                  </a:cubicBezTo>
                  <a:cubicBezTo>
                    <a:pt x="33" y="0"/>
                    <a:pt x="32" y="0"/>
                    <a:pt x="30" y="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1" y="21"/>
                    <a:pt x="2" y="23"/>
                    <a:pt x="3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4" name="Freeform 125"/>
            <p:cNvSpPr/>
            <p:nvPr/>
          </p:nvSpPr>
          <p:spPr bwMode="auto">
            <a:xfrm>
              <a:off x="9944100" y="3703638"/>
              <a:ext cx="17463" cy="26988"/>
            </a:xfrm>
            <a:custGeom>
              <a:avLst/>
              <a:gdLst>
                <a:gd name="T0" fmla="*/ 2 w 26"/>
                <a:gd name="T1" fmla="*/ 5 h 40"/>
                <a:gd name="T2" fmla="*/ 0 w 26"/>
                <a:gd name="T3" fmla="*/ 9 h 40"/>
                <a:gd name="T4" fmla="*/ 11 w 26"/>
                <a:gd name="T5" fmla="*/ 37 h 40"/>
                <a:gd name="T6" fmla="*/ 15 w 26"/>
                <a:gd name="T7" fmla="*/ 40 h 40"/>
                <a:gd name="T8" fmla="*/ 20 w 26"/>
                <a:gd name="T9" fmla="*/ 40 h 40"/>
                <a:gd name="T10" fmla="*/ 25 w 26"/>
                <a:gd name="T11" fmla="*/ 36 h 40"/>
                <a:gd name="T12" fmla="*/ 26 w 26"/>
                <a:gd name="T13" fmla="*/ 31 h 40"/>
                <a:gd name="T14" fmla="*/ 15 w 26"/>
                <a:gd name="T15" fmla="*/ 4 h 40"/>
                <a:gd name="T16" fmla="*/ 11 w 26"/>
                <a:gd name="T17" fmla="*/ 1 h 40"/>
                <a:gd name="T18" fmla="*/ 6 w 26"/>
                <a:gd name="T19" fmla="*/ 1 h 40"/>
                <a:gd name="T20" fmla="*/ 2 w 26"/>
                <a:gd name="T21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40">
                  <a:moveTo>
                    <a:pt x="2" y="5"/>
                  </a:moveTo>
                  <a:cubicBezTo>
                    <a:pt x="0" y="6"/>
                    <a:pt x="0" y="8"/>
                    <a:pt x="0" y="9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8"/>
                    <a:pt x="14" y="39"/>
                    <a:pt x="15" y="40"/>
                  </a:cubicBezTo>
                  <a:cubicBezTo>
                    <a:pt x="17" y="40"/>
                    <a:pt x="19" y="40"/>
                    <a:pt x="20" y="40"/>
                  </a:cubicBezTo>
                  <a:cubicBezTo>
                    <a:pt x="22" y="39"/>
                    <a:pt x="24" y="38"/>
                    <a:pt x="25" y="36"/>
                  </a:cubicBezTo>
                  <a:cubicBezTo>
                    <a:pt x="26" y="34"/>
                    <a:pt x="26" y="32"/>
                    <a:pt x="26" y="31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4" y="1"/>
                    <a:pt x="11" y="1"/>
                  </a:cubicBezTo>
                  <a:cubicBezTo>
                    <a:pt x="10" y="0"/>
                    <a:pt x="7" y="0"/>
                    <a:pt x="6" y="1"/>
                  </a:cubicBezTo>
                  <a:cubicBezTo>
                    <a:pt x="4" y="1"/>
                    <a:pt x="2" y="3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5" name="Freeform 126"/>
            <p:cNvSpPr/>
            <p:nvPr/>
          </p:nvSpPr>
          <p:spPr bwMode="auto">
            <a:xfrm>
              <a:off x="9899650" y="3730625"/>
              <a:ext cx="22225" cy="23813"/>
            </a:xfrm>
            <a:custGeom>
              <a:avLst/>
              <a:gdLst>
                <a:gd name="T0" fmla="*/ 13 w 34"/>
                <a:gd name="T1" fmla="*/ 2 h 35"/>
                <a:gd name="T2" fmla="*/ 9 w 34"/>
                <a:gd name="T3" fmla="*/ 0 h 35"/>
                <a:gd name="T4" fmla="*/ 4 w 34"/>
                <a:gd name="T5" fmla="*/ 2 h 35"/>
                <a:gd name="T6" fmla="*/ 1 w 34"/>
                <a:gd name="T7" fmla="*/ 8 h 35"/>
                <a:gd name="T8" fmla="*/ 2 w 34"/>
                <a:gd name="T9" fmla="*/ 12 h 35"/>
                <a:gd name="T10" fmla="*/ 22 w 34"/>
                <a:gd name="T11" fmla="*/ 33 h 35"/>
                <a:gd name="T12" fmla="*/ 27 w 34"/>
                <a:gd name="T13" fmla="*/ 35 h 35"/>
                <a:gd name="T14" fmla="*/ 31 w 34"/>
                <a:gd name="T15" fmla="*/ 33 h 35"/>
                <a:gd name="T16" fmla="*/ 34 w 34"/>
                <a:gd name="T17" fmla="*/ 28 h 35"/>
                <a:gd name="T18" fmla="*/ 33 w 34"/>
                <a:gd name="T19" fmla="*/ 23 h 35"/>
                <a:gd name="T20" fmla="*/ 13 w 34"/>
                <a:gd name="T21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3" y="2"/>
                  </a:moveTo>
                  <a:cubicBezTo>
                    <a:pt x="12" y="0"/>
                    <a:pt x="11" y="0"/>
                    <a:pt x="9" y="0"/>
                  </a:cubicBezTo>
                  <a:cubicBezTo>
                    <a:pt x="7" y="0"/>
                    <a:pt x="6" y="1"/>
                    <a:pt x="4" y="2"/>
                  </a:cubicBezTo>
                  <a:cubicBezTo>
                    <a:pt x="2" y="5"/>
                    <a:pt x="1" y="6"/>
                    <a:pt x="1" y="8"/>
                  </a:cubicBezTo>
                  <a:cubicBezTo>
                    <a:pt x="0" y="9"/>
                    <a:pt x="1" y="11"/>
                    <a:pt x="2" y="12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4"/>
                    <a:pt x="24" y="35"/>
                    <a:pt x="27" y="35"/>
                  </a:cubicBezTo>
                  <a:cubicBezTo>
                    <a:pt x="29" y="35"/>
                    <a:pt x="30" y="34"/>
                    <a:pt x="31" y="33"/>
                  </a:cubicBezTo>
                  <a:cubicBezTo>
                    <a:pt x="33" y="31"/>
                    <a:pt x="34" y="30"/>
                    <a:pt x="34" y="28"/>
                  </a:cubicBezTo>
                  <a:cubicBezTo>
                    <a:pt x="34" y="25"/>
                    <a:pt x="34" y="24"/>
                    <a:pt x="33" y="23"/>
                  </a:cubicBezTo>
                  <a:lnTo>
                    <a:pt x="13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6" name="Freeform 127"/>
            <p:cNvSpPr/>
            <p:nvPr/>
          </p:nvSpPr>
          <p:spPr bwMode="auto">
            <a:xfrm>
              <a:off x="9871075" y="3771900"/>
              <a:ext cx="26988" cy="17463"/>
            </a:xfrm>
            <a:custGeom>
              <a:avLst/>
              <a:gdLst>
                <a:gd name="T0" fmla="*/ 6 w 40"/>
                <a:gd name="T1" fmla="*/ 1 h 27"/>
                <a:gd name="T2" fmla="*/ 2 w 40"/>
                <a:gd name="T3" fmla="*/ 4 h 27"/>
                <a:gd name="T4" fmla="*/ 0 w 40"/>
                <a:gd name="T5" fmla="*/ 10 h 27"/>
                <a:gd name="T6" fmla="*/ 3 w 40"/>
                <a:gd name="T7" fmla="*/ 14 h 27"/>
                <a:gd name="T8" fmla="*/ 30 w 40"/>
                <a:gd name="T9" fmla="*/ 26 h 27"/>
                <a:gd name="T10" fmla="*/ 34 w 40"/>
                <a:gd name="T11" fmla="*/ 26 h 27"/>
                <a:gd name="T12" fmla="*/ 39 w 40"/>
                <a:gd name="T13" fmla="*/ 23 h 27"/>
                <a:gd name="T14" fmla="*/ 39 w 40"/>
                <a:gd name="T15" fmla="*/ 16 h 27"/>
                <a:gd name="T16" fmla="*/ 36 w 40"/>
                <a:gd name="T17" fmla="*/ 13 h 27"/>
                <a:gd name="T18" fmla="*/ 10 w 40"/>
                <a:gd name="T19" fmla="*/ 1 h 27"/>
                <a:gd name="T20" fmla="*/ 6 w 40"/>
                <a:gd name="T21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27">
                  <a:moveTo>
                    <a:pt x="6" y="1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0" y="6"/>
                    <a:pt x="0" y="9"/>
                    <a:pt x="0" y="10"/>
                  </a:cubicBezTo>
                  <a:cubicBezTo>
                    <a:pt x="1" y="12"/>
                    <a:pt x="2" y="13"/>
                    <a:pt x="3" y="14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1" y="27"/>
                    <a:pt x="32" y="27"/>
                    <a:pt x="34" y="26"/>
                  </a:cubicBezTo>
                  <a:cubicBezTo>
                    <a:pt x="36" y="26"/>
                    <a:pt x="38" y="25"/>
                    <a:pt x="39" y="23"/>
                  </a:cubicBezTo>
                  <a:cubicBezTo>
                    <a:pt x="39" y="21"/>
                    <a:pt x="40" y="18"/>
                    <a:pt x="39" y="16"/>
                  </a:cubicBezTo>
                  <a:cubicBezTo>
                    <a:pt x="39" y="15"/>
                    <a:pt x="38" y="14"/>
                    <a:pt x="36" y="1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7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7" name="Freeform 128"/>
            <p:cNvSpPr/>
            <p:nvPr/>
          </p:nvSpPr>
          <p:spPr bwMode="auto">
            <a:xfrm>
              <a:off x="9852025" y="3832225"/>
              <a:ext cx="26988" cy="9525"/>
            </a:xfrm>
            <a:custGeom>
              <a:avLst/>
              <a:gdLst>
                <a:gd name="T0" fmla="*/ 41 w 41"/>
                <a:gd name="T1" fmla="*/ 8 h 16"/>
                <a:gd name="T2" fmla="*/ 40 w 41"/>
                <a:gd name="T3" fmla="*/ 3 h 16"/>
                <a:gd name="T4" fmla="*/ 36 w 41"/>
                <a:gd name="T5" fmla="*/ 0 h 16"/>
                <a:gd name="T6" fmla="*/ 7 w 41"/>
                <a:gd name="T7" fmla="*/ 0 h 16"/>
                <a:gd name="T8" fmla="*/ 3 w 41"/>
                <a:gd name="T9" fmla="*/ 3 h 16"/>
                <a:gd name="T10" fmla="*/ 0 w 41"/>
                <a:gd name="T11" fmla="*/ 8 h 16"/>
                <a:gd name="T12" fmla="*/ 3 w 41"/>
                <a:gd name="T13" fmla="*/ 13 h 16"/>
                <a:gd name="T14" fmla="*/ 7 w 41"/>
                <a:gd name="T15" fmla="*/ 16 h 16"/>
                <a:gd name="T16" fmla="*/ 36 w 41"/>
                <a:gd name="T17" fmla="*/ 16 h 16"/>
                <a:gd name="T18" fmla="*/ 40 w 41"/>
                <a:gd name="T19" fmla="*/ 13 h 16"/>
                <a:gd name="T20" fmla="*/ 41 w 41"/>
                <a:gd name="T2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6">
                  <a:moveTo>
                    <a:pt x="41" y="8"/>
                  </a:moveTo>
                  <a:cubicBezTo>
                    <a:pt x="41" y="7"/>
                    <a:pt x="41" y="5"/>
                    <a:pt x="40" y="3"/>
                  </a:cubicBezTo>
                  <a:cubicBezTo>
                    <a:pt x="39" y="1"/>
                    <a:pt x="38" y="0"/>
                    <a:pt x="3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4" y="1"/>
                    <a:pt x="3" y="3"/>
                  </a:cubicBezTo>
                  <a:cubicBezTo>
                    <a:pt x="2" y="5"/>
                    <a:pt x="0" y="7"/>
                    <a:pt x="0" y="8"/>
                  </a:cubicBezTo>
                  <a:cubicBezTo>
                    <a:pt x="0" y="10"/>
                    <a:pt x="2" y="12"/>
                    <a:pt x="3" y="13"/>
                  </a:cubicBezTo>
                  <a:cubicBezTo>
                    <a:pt x="4" y="14"/>
                    <a:pt x="5" y="16"/>
                    <a:pt x="7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8" y="16"/>
                    <a:pt x="39" y="14"/>
                    <a:pt x="40" y="13"/>
                  </a:cubicBezTo>
                  <a:cubicBezTo>
                    <a:pt x="41" y="12"/>
                    <a:pt x="41" y="10"/>
                    <a:pt x="41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8" name="Freeform 129"/>
            <p:cNvSpPr/>
            <p:nvPr/>
          </p:nvSpPr>
          <p:spPr bwMode="auto">
            <a:xfrm>
              <a:off x="9861550" y="3876675"/>
              <a:ext cx="25400" cy="17463"/>
            </a:xfrm>
            <a:custGeom>
              <a:avLst/>
              <a:gdLst>
                <a:gd name="T0" fmla="*/ 1 w 39"/>
                <a:gd name="T1" fmla="*/ 20 h 26"/>
                <a:gd name="T2" fmla="*/ 4 w 39"/>
                <a:gd name="T3" fmla="*/ 26 h 26"/>
                <a:gd name="T4" fmla="*/ 9 w 39"/>
                <a:gd name="T5" fmla="*/ 26 h 26"/>
                <a:gd name="T6" fmla="*/ 36 w 39"/>
                <a:gd name="T7" fmla="*/ 15 h 26"/>
                <a:gd name="T8" fmla="*/ 39 w 39"/>
                <a:gd name="T9" fmla="*/ 11 h 26"/>
                <a:gd name="T10" fmla="*/ 39 w 39"/>
                <a:gd name="T11" fmla="*/ 6 h 26"/>
                <a:gd name="T12" fmla="*/ 36 w 39"/>
                <a:gd name="T13" fmla="*/ 1 h 26"/>
                <a:gd name="T14" fmla="*/ 31 w 39"/>
                <a:gd name="T15" fmla="*/ 1 h 26"/>
                <a:gd name="T16" fmla="*/ 4 w 39"/>
                <a:gd name="T17" fmla="*/ 11 h 26"/>
                <a:gd name="T18" fmla="*/ 1 w 39"/>
                <a:gd name="T19" fmla="*/ 15 h 26"/>
                <a:gd name="T20" fmla="*/ 1 w 39"/>
                <a:gd name="T21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6">
                  <a:moveTo>
                    <a:pt x="1" y="20"/>
                  </a:moveTo>
                  <a:cubicBezTo>
                    <a:pt x="1" y="22"/>
                    <a:pt x="2" y="25"/>
                    <a:pt x="4" y="26"/>
                  </a:cubicBezTo>
                  <a:cubicBezTo>
                    <a:pt x="6" y="26"/>
                    <a:pt x="7" y="26"/>
                    <a:pt x="9" y="2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7" y="15"/>
                    <a:pt x="38" y="14"/>
                    <a:pt x="39" y="11"/>
                  </a:cubicBezTo>
                  <a:cubicBezTo>
                    <a:pt x="39" y="9"/>
                    <a:pt x="39" y="8"/>
                    <a:pt x="39" y="6"/>
                  </a:cubicBezTo>
                  <a:cubicBezTo>
                    <a:pt x="38" y="4"/>
                    <a:pt x="37" y="3"/>
                    <a:pt x="36" y="1"/>
                  </a:cubicBezTo>
                  <a:cubicBezTo>
                    <a:pt x="34" y="0"/>
                    <a:pt x="32" y="0"/>
                    <a:pt x="31" y="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1" y="14"/>
                    <a:pt x="1" y="15"/>
                  </a:cubicBezTo>
                  <a:cubicBezTo>
                    <a:pt x="0" y="17"/>
                    <a:pt x="0" y="19"/>
                    <a:pt x="1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9" name="Freeform 130"/>
            <p:cNvSpPr/>
            <p:nvPr/>
          </p:nvSpPr>
          <p:spPr bwMode="auto">
            <a:xfrm>
              <a:off x="9890125" y="3916363"/>
              <a:ext cx="22225" cy="22225"/>
            </a:xfrm>
            <a:custGeom>
              <a:avLst/>
              <a:gdLst>
                <a:gd name="T0" fmla="*/ 27 w 35"/>
                <a:gd name="T1" fmla="*/ 1 h 34"/>
                <a:gd name="T2" fmla="*/ 23 w 35"/>
                <a:gd name="T3" fmla="*/ 2 h 34"/>
                <a:gd name="T4" fmla="*/ 2 w 35"/>
                <a:gd name="T5" fmla="*/ 22 h 34"/>
                <a:gd name="T6" fmla="*/ 1 w 35"/>
                <a:gd name="T7" fmla="*/ 26 h 34"/>
                <a:gd name="T8" fmla="*/ 3 w 35"/>
                <a:gd name="T9" fmla="*/ 31 h 34"/>
                <a:gd name="T10" fmla="*/ 7 w 35"/>
                <a:gd name="T11" fmla="*/ 34 h 34"/>
                <a:gd name="T12" fmla="*/ 12 w 35"/>
                <a:gd name="T13" fmla="*/ 33 h 34"/>
                <a:gd name="T14" fmla="*/ 34 w 35"/>
                <a:gd name="T15" fmla="*/ 13 h 34"/>
                <a:gd name="T16" fmla="*/ 35 w 35"/>
                <a:gd name="T17" fmla="*/ 9 h 34"/>
                <a:gd name="T18" fmla="*/ 33 w 35"/>
                <a:gd name="T19" fmla="*/ 3 h 34"/>
                <a:gd name="T20" fmla="*/ 27 w 35"/>
                <a:gd name="T21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34">
                  <a:moveTo>
                    <a:pt x="27" y="1"/>
                  </a:moveTo>
                  <a:cubicBezTo>
                    <a:pt x="26" y="0"/>
                    <a:pt x="24" y="1"/>
                    <a:pt x="23" y="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3"/>
                    <a:pt x="0" y="24"/>
                    <a:pt x="1" y="26"/>
                  </a:cubicBezTo>
                  <a:cubicBezTo>
                    <a:pt x="1" y="29"/>
                    <a:pt x="1" y="30"/>
                    <a:pt x="3" y="31"/>
                  </a:cubicBezTo>
                  <a:cubicBezTo>
                    <a:pt x="4" y="33"/>
                    <a:pt x="6" y="34"/>
                    <a:pt x="7" y="34"/>
                  </a:cubicBezTo>
                  <a:cubicBezTo>
                    <a:pt x="10" y="34"/>
                    <a:pt x="11" y="34"/>
                    <a:pt x="12" y="3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5" y="11"/>
                    <a:pt x="35" y="9"/>
                  </a:cubicBezTo>
                  <a:cubicBezTo>
                    <a:pt x="34" y="6"/>
                    <a:pt x="34" y="5"/>
                    <a:pt x="33" y="3"/>
                  </a:cubicBezTo>
                  <a:cubicBezTo>
                    <a:pt x="32" y="2"/>
                    <a:pt x="29" y="1"/>
                    <a:pt x="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60" name="Freeform 131"/>
            <p:cNvSpPr/>
            <p:nvPr/>
          </p:nvSpPr>
          <p:spPr bwMode="auto">
            <a:xfrm>
              <a:off x="9993313" y="3951288"/>
              <a:ext cx="11113" cy="28575"/>
            </a:xfrm>
            <a:custGeom>
              <a:avLst/>
              <a:gdLst>
                <a:gd name="T0" fmla="*/ 2 w 16"/>
                <a:gd name="T1" fmla="*/ 2 h 42"/>
                <a:gd name="T2" fmla="*/ 0 w 16"/>
                <a:gd name="T3" fmla="*/ 7 h 42"/>
                <a:gd name="T4" fmla="*/ 0 w 16"/>
                <a:gd name="T5" fmla="*/ 35 h 42"/>
                <a:gd name="T6" fmla="*/ 2 w 16"/>
                <a:gd name="T7" fmla="*/ 40 h 42"/>
                <a:gd name="T8" fmla="*/ 8 w 16"/>
                <a:gd name="T9" fmla="*/ 42 h 42"/>
                <a:gd name="T10" fmla="*/ 14 w 16"/>
                <a:gd name="T11" fmla="*/ 40 h 42"/>
                <a:gd name="T12" fmla="*/ 16 w 16"/>
                <a:gd name="T13" fmla="*/ 35 h 42"/>
                <a:gd name="T14" fmla="*/ 16 w 16"/>
                <a:gd name="T15" fmla="*/ 7 h 42"/>
                <a:gd name="T16" fmla="*/ 14 w 16"/>
                <a:gd name="T17" fmla="*/ 2 h 42"/>
                <a:gd name="T18" fmla="*/ 8 w 16"/>
                <a:gd name="T19" fmla="*/ 0 h 42"/>
                <a:gd name="T20" fmla="*/ 2 w 16"/>
                <a:gd name="T21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42">
                  <a:moveTo>
                    <a:pt x="2" y="2"/>
                  </a:moveTo>
                  <a:cubicBezTo>
                    <a:pt x="1" y="3"/>
                    <a:pt x="0" y="4"/>
                    <a:pt x="0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1" y="38"/>
                    <a:pt x="2" y="40"/>
                  </a:cubicBezTo>
                  <a:cubicBezTo>
                    <a:pt x="5" y="41"/>
                    <a:pt x="7" y="42"/>
                    <a:pt x="8" y="42"/>
                  </a:cubicBezTo>
                  <a:cubicBezTo>
                    <a:pt x="10" y="42"/>
                    <a:pt x="12" y="41"/>
                    <a:pt x="14" y="40"/>
                  </a:cubicBezTo>
                  <a:cubicBezTo>
                    <a:pt x="15" y="38"/>
                    <a:pt x="16" y="37"/>
                    <a:pt x="16" y="3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4"/>
                    <a:pt x="15" y="3"/>
                    <a:pt x="14" y="2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7" y="0"/>
                    <a:pt x="5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61" name="Freeform 132"/>
            <p:cNvSpPr/>
            <p:nvPr/>
          </p:nvSpPr>
          <p:spPr bwMode="auto">
            <a:xfrm>
              <a:off x="9929813" y="3943350"/>
              <a:ext cx="19050" cy="25400"/>
            </a:xfrm>
            <a:custGeom>
              <a:avLst/>
              <a:gdLst>
                <a:gd name="T0" fmla="*/ 24 w 28"/>
                <a:gd name="T1" fmla="*/ 1 h 38"/>
                <a:gd name="T2" fmla="*/ 18 w 28"/>
                <a:gd name="T3" fmla="*/ 0 h 38"/>
                <a:gd name="T4" fmla="*/ 14 w 28"/>
                <a:gd name="T5" fmla="*/ 3 h 38"/>
                <a:gd name="T6" fmla="*/ 2 w 28"/>
                <a:gd name="T7" fmla="*/ 30 h 38"/>
                <a:gd name="T8" fmla="*/ 2 w 28"/>
                <a:gd name="T9" fmla="*/ 33 h 38"/>
                <a:gd name="T10" fmla="*/ 5 w 28"/>
                <a:gd name="T11" fmla="*/ 37 h 38"/>
                <a:gd name="T12" fmla="*/ 10 w 28"/>
                <a:gd name="T13" fmla="*/ 38 h 38"/>
                <a:gd name="T14" fmla="*/ 15 w 28"/>
                <a:gd name="T15" fmla="*/ 36 h 38"/>
                <a:gd name="T16" fmla="*/ 28 w 28"/>
                <a:gd name="T17" fmla="*/ 10 h 38"/>
                <a:gd name="T18" fmla="*/ 28 w 28"/>
                <a:gd name="T19" fmla="*/ 5 h 38"/>
                <a:gd name="T20" fmla="*/ 24 w 28"/>
                <a:gd name="T21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38">
                  <a:moveTo>
                    <a:pt x="24" y="1"/>
                  </a:moveTo>
                  <a:cubicBezTo>
                    <a:pt x="21" y="0"/>
                    <a:pt x="20" y="0"/>
                    <a:pt x="18" y="0"/>
                  </a:cubicBezTo>
                  <a:cubicBezTo>
                    <a:pt x="16" y="1"/>
                    <a:pt x="15" y="1"/>
                    <a:pt x="14" y="3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31"/>
                    <a:pt x="0" y="32"/>
                    <a:pt x="2" y="33"/>
                  </a:cubicBezTo>
                  <a:cubicBezTo>
                    <a:pt x="3" y="35"/>
                    <a:pt x="4" y="36"/>
                    <a:pt x="5" y="37"/>
                  </a:cubicBezTo>
                  <a:cubicBezTo>
                    <a:pt x="7" y="38"/>
                    <a:pt x="9" y="38"/>
                    <a:pt x="10" y="38"/>
                  </a:cubicBezTo>
                  <a:cubicBezTo>
                    <a:pt x="13" y="37"/>
                    <a:pt x="14" y="37"/>
                    <a:pt x="15" y="36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7"/>
                    <a:pt x="28" y="6"/>
                    <a:pt x="28" y="5"/>
                  </a:cubicBezTo>
                  <a:cubicBezTo>
                    <a:pt x="27" y="3"/>
                    <a:pt x="26" y="1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62" name="Freeform 133"/>
            <p:cNvSpPr/>
            <p:nvPr/>
          </p:nvSpPr>
          <p:spPr bwMode="auto">
            <a:xfrm>
              <a:off x="10118725" y="3832225"/>
              <a:ext cx="26988" cy="9525"/>
            </a:xfrm>
            <a:custGeom>
              <a:avLst/>
              <a:gdLst>
                <a:gd name="T0" fmla="*/ 40 w 40"/>
                <a:gd name="T1" fmla="*/ 8 h 16"/>
                <a:gd name="T2" fmla="*/ 39 w 40"/>
                <a:gd name="T3" fmla="*/ 3 h 16"/>
                <a:gd name="T4" fmla="*/ 35 w 40"/>
                <a:gd name="T5" fmla="*/ 0 h 16"/>
                <a:gd name="T6" fmla="*/ 6 w 40"/>
                <a:gd name="T7" fmla="*/ 0 h 16"/>
                <a:gd name="T8" fmla="*/ 2 w 40"/>
                <a:gd name="T9" fmla="*/ 3 h 16"/>
                <a:gd name="T10" fmla="*/ 0 w 40"/>
                <a:gd name="T11" fmla="*/ 8 h 16"/>
                <a:gd name="T12" fmla="*/ 2 w 40"/>
                <a:gd name="T13" fmla="*/ 13 h 16"/>
                <a:gd name="T14" fmla="*/ 6 w 40"/>
                <a:gd name="T15" fmla="*/ 16 h 16"/>
                <a:gd name="T16" fmla="*/ 35 w 40"/>
                <a:gd name="T17" fmla="*/ 16 h 16"/>
                <a:gd name="T18" fmla="*/ 39 w 40"/>
                <a:gd name="T19" fmla="*/ 13 h 16"/>
                <a:gd name="T20" fmla="*/ 40 w 40"/>
                <a:gd name="T2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6">
                  <a:moveTo>
                    <a:pt x="40" y="8"/>
                  </a:moveTo>
                  <a:cubicBezTo>
                    <a:pt x="40" y="7"/>
                    <a:pt x="40" y="5"/>
                    <a:pt x="39" y="3"/>
                  </a:cubicBezTo>
                  <a:cubicBezTo>
                    <a:pt x="38" y="1"/>
                    <a:pt x="37" y="0"/>
                    <a:pt x="3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3" y="1"/>
                    <a:pt x="2" y="3"/>
                  </a:cubicBezTo>
                  <a:cubicBezTo>
                    <a:pt x="1" y="5"/>
                    <a:pt x="0" y="7"/>
                    <a:pt x="0" y="8"/>
                  </a:cubicBezTo>
                  <a:cubicBezTo>
                    <a:pt x="0" y="10"/>
                    <a:pt x="1" y="12"/>
                    <a:pt x="2" y="13"/>
                  </a:cubicBezTo>
                  <a:cubicBezTo>
                    <a:pt x="3" y="14"/>
                    <a:pt x="4" y="16"/>
                    <a:pt x="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7" y="16"/>
                    <a:pt x="38" y="14"/>
                    <a:pt x="39" y="13"/>
                  </a:cubicBezTo>
                  <a:cubicBezTo>
                    <a:pt x="40" y="12"/>
                    <a:pt x="40" y="10"/>
                    <a:pt x="40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63" name="Freeform 134"/>
            <p:cNvSpPr/>
            <p:nvPr/>
          </p:nvSpPr>
          <p:spPr bwMode="auto">
            <a:xfrm>
              <a:off x="10101263" y="3884613"/>
              <a:ext cx="25400" cy="17463"/>
            </a:xfrm>
            <a:custGeom>
              <a:avLst/>
              <a:gdLst>
                <a:gd name="T0" fmla="*/ 6 w 40"/>
                <a:gd name="T1" fmla="*/ 2 h 28"/>
                <a:gd name="T2" fmla="*/ 1 w 40"/>
                <a:gd name="T3" fmla="*/ 6 h 28"/>
                <a:gd name="T4" fmla="*/ 1 w 40"/>
                <a:gd name="T5" fmla="*/ 10 h 28"/>
                <a:gd name="T6" fmla="*/ 4 w 40"/>
                <a:gd name="T7" fmla="*/ 15 h 28"/>
                <a:gd name="T8" fmla="*/ 30 w 40"/>
                <a:gd name="T9" fmla="*/ 27 h 28"/>
                <a:gd name="T10" fmla="*/ 34 w 40"/>
                <a:gd name="T11" fmla="*/ 27 h 28"/>
                <a:gd name="T12" fmla="*/ 39 w 40"/>
                <a:gd name="T13" fmla="*/ 24 h 28"/>
                <a:gd name="T14" fmla="*/ 40 w 40"/>
                <a:gd name="T15" fmla="*/ 17 h 28"/>
                <a:gd name="T16" fmla="*/ 37 w 40"/>
                <a:gd name="T17" fmla="*/ 14 h 28"/>
                <a:gd name="T18" fmla="*/ 10 w 40"/>
                <a:gd name="T19" fmla="*/ 2 h 28"/>
                <a:gd name="T20" fmla="*/ 6 w 40"/>
                <a:gd name="T21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28">
                  <a:moveTo>
                    <a:pt x="6" y="2"/>
                  </a:moveTo>
                  <a:cubicBezTo>
                    <a:pt x="4" y="2"/>
                    <a:pt x="2" y="4"/>
                    <a:pt x="1" y="6"/>
                  </a:cubicBezTo>
                  <a:cubicBezTo>
                    <a:pt x="1" y="7"/>
                    <a:pt x="0" y="9"/>
                    <a:pt x="1" y="10"/>
                  </a:cubicBezTo>
                  <a:cubicBezTo>
                    <a:pt x="1" y="13"/>
                    <a:pt x="2" y="14"/>
                    <a:pt x="4" y="15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1" y="28"/>
                    <a:pt x="33" y="28"/>
                    <a:pt x="34" y="27"/>
                  </a:cubicBezTo>
                  <a:cubicBezTo>
                    <a:pt x="37" y="27"/>
                    <a:pt x="38" y="26"/>
                    <a:pt x="39" y="24"/>
                  </a:cubicBezTo>
                  <a:cubicBezTo>
                    <a:pt x="39" y="21"/>
                    <a:pt x="40" y="19"/>
                    <a:pt x="40" y="17"/>
                  </a:cubicBezTo>
                  <a:cubicBezTo>
                    <a:pt x="39" y="16"/>
                    <a:pt x="38" y="15"/>
                    <a:pt x="37" y="1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0"/>
                    <a:pt x="8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64" name="Freeform 135"/>
            <p:cNvSpPr/>
            <p:nvPr/>
          </p:nvSpPr>
          <p:spPr bwMode="auto">
            <a:xfrm>
              <a:off x="10074275" y="3919538"/>
              <a:ext cx="23813" cy="23813"/>
            </a:xfrm>
            <a:custGeom>
              <a:avLst/>
              <a:gdLst>
                <a:gd name="T0" fmla="*/ 13 w 34"/>
                <a:gd name="T1" fmla="*/ 1 h 36"/>
                <a:gd name="T2" fmla="*/ 8 w 34"/>
                <a:gd name="T3" fmla="*/ 0 h 36"/>
                <a:gd name="T4" fmla="*/ 3 w 34"/>
                <a:gd name="T5" fmla="*/ 3 h 36"/>
                <a:gd name="T6" fmla="*/ 1 w 34"/>
                <a:gd name="T7" fmla="*/ 7 h 36"/>
                <a:gd name="T8" fmla="*/ 2 w 34"/>
                <a:gd name="T9" fmla="*/ 13 h 36"/>
                <a:gd name="T10" fmla="*/ 22 w 34"/>
                <a:gd name="T11" fmla="*/ 33 h 36"/>
                <a:gd name="T12" fmla="*/ 26 w 34"/>
                <a:gd name="T13" fmla="*/ 36 h 36"/>
                <a:gd name="T14" fmla="*/ 30 w 34"/>
                <a:gd name="T15" fmla="*/ 32 h 36"/>
                <a:gd name="T16" fmla="*/ 34 w 34"/>
                <a:gd name="T17" fmla="*/ 28 h 36"/>
                <a:gd name="T18" fmla="*/ 33 w 34"/>
                <a:gd name="T19" fmla="*/ 24 h 36"/>
                <a:gd name="T20" fmla="*/ 13 w 34"/>
                <a:gd name="T21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6">
                  <a:moveTo>
                    <a:pt x="13" y="1"/>
                  </a:moveTo>
                  <a:cubicBezTo>
                    <a:pt x="12" y="0"/>
                    <a:pt x="11" y="0"/>
                    <a:pt x="8" y="0"/>
                  </a:cubicBezTo>
                  <a:cubicBezTo>
                    <a:pt x="6" y="0"/>
                    <a:pt x="5" y="1"/>
                    <a:pt x="3" y="3"/>
                  </a:cubicBezTo>
                  <a:cubicBezTo>
                    <a:pt x="2" y="4"/>
                    <a:pt x="1" y="6"/>
                    <a:pt x="1" y="7"/>
                  </a:cubicBezTo>
                  <a:cubicBezTo>
                    <a:pt x="0" y="9"/>
                    <a:pt x="1" y="11"/>
                    <a:pt x="2" y="1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5"/>
                    <a:pt x="24" y="36"/>
                    <a:pt x="26" y="36"/>
                  </a:cubicBezTo>
                  <a:cubicBezTo>
                    <a:pt x="28" y="35"/>
                    <a:pt x="29" y="35"/>
                    <a:pt x="30" y="32"/>
                  </a:cubicBezTo>
                  <a:cubicBezTo>
                    <a:pt x="33" y="31"/>
                    <a:pt x="34" y="30"/>
                    <a:pt x="34" y="28"/>
                  </a:cubicBezTo>
                  <a:cubicBezTo>
                    <a:pt x="34" y="26"/>
                    <a:pt x="34" y="25"/>
                    <a:pt x="33" y="24"/>
                  </a:cubicBezTo>
                  <a:lnTo>
                    <a:pt x="1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65" name="Freeform 136"/>
            <p:cNvSpPr/>
            <p:nvPr/>
          </p:nvSpPr>
          <p:spPr bwMode="auto">
            <a:xfrm>
              <a:off x="10036175" y="3943350"/>
              <a:ext cx="17463" cy="26988"/>
            </a:xfrm>
            <a:custGeom>
              <a:avLst/>
              <a:gdLst>
                <a:gd name="T0" fmla="*/ 12 w 27"/>
                <a:gd name="T1" fmla="*/ 1 h 39"/>
                <a:gd name="T2" fmla="*/ 7 w 27"/>
                <a:gd name="T3" fmla="*/ 1 h 39"/>
                <a:gd name="T4" fmla="*/ 2 w 27"/>
                <a:gd name="T5" fmla="*/ 4 h 39"/>
                <a:gd name="T6" fmla="*/ 1 w 27"/>
                <a:gd name="T7" fmla="*/ 10 h 39"/>
                <a:gd name="T8" fmla="*/ 12 w 27"/>
                <a:gd name="T9" fmla="*/ 36 h 39"/>
                <a:gd name="T10" fmla="*/ 16 w 27"/>
                <a:gd name="T11" fmla="*/ 39 h 39"/>
                <a:gd name="T12" fmla="*/ 21 w 27"/>
                <a:gd name="T13" fmla="*/ 38 h 39"/>
                <a:gd name="T14" fmla="*/ 26 w 27"/>
                <a:gd name="T15" fmla="*/ 35 h 39"/>
                <a:gd name="T16" fmla="*/ 26 w 27"/>
                <a:gd name="T17" fmla="*/ 31 h 39"/>
                <a:gd name="T18" fmla="*/ 16 w 27"/>
                <a:gd name="T19" fmla="*/ 4 h 39"/>
                <a:gd name="T20" fmla="*/ 12 w 27"/>
                <a:gd name="T21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9">
                  <a:moveTo>
                    <a:pt x="12" y="1"/>
                  </a:moveTo>
                  <a:cubicBezTo>
                    <a:pt x="10" y="0"/>
                    <a:pt x="8" y="0"/>
                    <a:pt x="7" y="1"/>
                  </a:cubicBezTo>
                  <a:cubicBezTo>
                    <a:pt x="5" y="1"/>
                    <a:pt x="2" y="2"/>
                    <a:pt x="2" y="4"/>
                  </a:cubicBezTo>
                  <a:cubicBezTo>
                    <a:pt x="1" y="6"/>
                    <a:pt x="0" y="7"/>
                    <a:pt x="1" y="10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7"/>
                    <a:pt x="13" y="38"/>
                    <a:pt x="16" y="39"/>
                  </a:cubicBezTo>
                  <a:cubicBezTo>
                    <a:pt x="18" y="39"/>
                    <a:pt x="19" y="39"/>
                    <a:pt x="21" y="38"/>
                  </a:cubicBezTo>
                  <a:cubicBezTo>
                    <a:pt x="23" y="38"/>
                    <a:pt x="24" y="37"/>
                    <a:pt x="26" y="35"/>
                  </a:cubicBezTo>
                  <a:cubicBezTo>
                    <a:pt x="26" y="33"/>
                    <a:pt x="27" y="32"/>
                    <a:pt x="26" y="31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2"/>
                    <a:pt x="13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78" name="Group 177"/>
          <p:cNvGrpSpPr/>
          <p:nvPr/>
        </p:nvGrpSpPr>
        <p:grpSpPr>
          <a:xfrm>
            <a:off x="6390085" y="2683669"/>
            <a:ext cx="96441" cy="320279"/>
            <a:chOff x="8520113" y="3578225"/>
            <a:chExt cx="128588" cy="427038"/>
          </a:xfrm>
          <a:solidFill>
            <a:schemeClr val="accent1"/>
          </a:solidFill>
        </p:grpSpPr>
        <p:sp>
          <p:nvSpPr>
            <p:cNvPr id="66" name="Freeform 137"/>
            <p:cNvSpPr/>
            <p:nvPr/>
          </p:nvSpPr>
          <p:spPr bwMode="auto">
            <a:xfrm>
              <a:off x="8529638" y="3578225"/>
              <a:ext cx="109538" cy="69850"/>
            </a:xfrm>
            <a:custGeom>
              <a:avLst/>
              <a:gdLst>
                <a:gd name="T0" fmla="*/ 102 w 164"/>
                <a:gd name="T1" fmla="*/ 19 h 104"/>
                <a:gd name="T2" fmla="*/ 102 w 164"/>
                <a:gd name="T3" fmla="*/ 17 h 104"/>
                <a:gd name="T4" fmla="*/ 108 w 164"/>
                <a:gd name="T5" fmla="*/ 17 h 104"/>
                <a:gd name="T6" fmla="*/ 112 w 164"/>
                <a:gd name="T7" fmla="*/ 14 h 104"/>
                <a:gd name="T8" fmla="*/ 114 w 164"/>
                <a:gd name="T9" fmla="*/ 8 h 104"/>
                <a:gd name="T10" fmla="*/ 114 w 164"/>
                <a:gd name="T11" fmla="*/ 8 h 104"/>
                <a:gd name="T12" fmla="*/ 112 w 164"/>
                <a:gd name="T13" fmla="*/ 3 h 104"/>
                <a:gd name="T14" fmla="*/ 108 w 164"/>
                <a:gd name="T15" fmla="*/ 0 h 104"/>
                <a:gd name="T16" fmla="*/ 56 w 164"/>
                <a:gd name="T17" fmla="*/ 0 h 104"/>
                <a:gd name="T18" fmla="*/ 51 w 164"/>
                <a:gd name="T19" fmla="*/ 3 h 104"/>
                <a:gd name="T20" fmla="*/ 50 w 164"/>
                <a:gd name="T21" fmla="*/ 8 h 104"/>
                <a:gd name="T22" fmla="*/ 50 w 164"/>
                <a:gd name="T23" fmla="*/ 8 h 104"/>
                <a:gd name="T24" fmla="*/ 51 w 164"/>
                <a:gd name="T25" fmla="*/ 14 h 104"/>
                <a:gd name="T26" fmla="*/ 56 w 164"/>
                <a:gd name="T27" fmla="*/ 17 h 104"/>
                <a:gd name="T28" fmla="*/ 63 w 164"/>
                <a:gd name="T29" fmla="*/ 17 h 104"/>
                <a:gd name="T30" fmla="*/ 63 w 164"/>
                <a:gd name="T31" fmla="*/ 19 h 104"/>
                <a:gd name="T32" fmla="*/ 63 w 164"/>
                <a:gd name="T33" fmla="*/ 52 h 104"/>
                <a:gd name="T34" fmla="*/ 22 w 164"/>
                <a:gd name="T35" fmla="*/ 52 h 104"/>
                <a:gd name="T36" fmla="*/ 6 w 164"/>
                <a:gd name="T37" fmla="*/ 60 h 104"/>
                <a:gd name="T38" fmla="*/ 2 w 164"/>
                <a:gd name="T39" fmla="*/ 78 h 104"/>
                <a:gd name="T40" fmla="*/ 7 w 164"/>
                <a:gd name="T41" fmla="*/ 96 h 104"/>
                <a:gd name="T42" fmla="*/ 22 w 164"/>
                <a:gd name="T43" fmla="*/ 104 h 104"/>
                <a:gd name="T44" fmla="*/ 140 w 164"/>
                <a:gd name="T45" fmla="*/ 104 h 104"/>
                <a:gd name="T46" fmla="*/ 157 w 164"/>
                <a:gd name="T47" fmla="*/ 97 h 104"/>
                <a:gd name="T48" fmla="*/ 164 w 164"/>
                <a:gd name="T49" fmla="*/ 81 h 104"/>
                <a:gd name="T50" fmla="*/ 158 w 164"/>
                <a:gd name="T51" fmla="*/ 61 h 104"/>
                <a:gd name="T52" fmla="*/ 140 w 164"/>
                <a:gd name="T53" fmla="*/ 52 h 104"/>
                <a:gd name="T54" fmla="*/ 102 w 164"/>
                <a:gd name="T55" fmla="*/ 52 h 104"/>
                <a:gd name="T56" fmla="*/ 102 w 164"/>
                <a:gd name="T57" fmla="*/ 1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04">
                  <a:moveTo>
                    <a:pt x="102" y="19"/>
                  </a:moveTo>
                  <a:cubicBezTo>
                    <a:pt x="102" y="18"/>
                    <a:pt x="102" y="17"/>
                    <a:pt x="102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10" y="17"/>
                    <a:pt x="111" y="16"/>
                    <a:pt x="112" y="14"/>
                  </a:cubicBezTo>
                  <a:cubicBezTo>
                    <a:pt x="113" y="13"/>
                    <a:pt x="114" y="10"/>
                    <a:pt x="114" y="8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4" y="6"/>
                    <a:pt x="113" y="4"/>
                    <a:pt x="112" y="3"/>
                  </a:cubicBezTo>
                  <a:cubicBezTo>
                    <a:pt x="111" y="2"/>
                    <a:pt x="110" y="0"/>
                    <a:pt x="108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4" y="0"/>
                    <a:pt x="52" y="2"/>
                    <a:pt x="51" y="3"/>
                  </a:cubicBezTo>
                  <a:cubicBezTo>
                    <a:pt x="50" y="4"/>
                    <a:pt x="50" y="6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10"/>
                    <a:pt x="50" y="13"/>
                    <a:pt x="51" y="14"/>
                  </a:cubicBezTo>
                  <a:cubicBezTo>
                    <a:pt x="52" y="16"/>
                    <a:pt x="54" y="17"/>
                    <a:pt x="56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9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16" y="52"/>
                    <a:pt x="10" y="56"/>
                    <a:pt x="6" y="60"/>
                  </a:cubicBezTo>
                  <a:cubicBezTo>
                    <a:pt x="3" y="66"/>
                    <a:pt x="0" y="71"/>
                    <a:pt x="2" y="78"/>
                  </a:cubicBezTo>
                  <a:cubicBezTo>
                    <a:pt x="2" y="85"/>
                    <a:pt x="4" y="91"/>
                    <a:pt x="7" y="96"/>
                  </a:cubicBezTo>
                  <a:cubicBezTo>
                    <a:pt x="10" y="101"/>
                    <a:pt x="16" y="104"/>
                    <a:pt x="22" y="104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8" y="103"/>
                    <a:pt x="154" y="102"/>
                    <a:pt x="157" y="97"/>
                  </a:cubicBezTo>
                  <a:cubicBezTo>
                    <a:pt x="160" y="94"/>
                    <a:pt x="162" y="88"/>
                    <a:pt x="164" y="81"/>
                  </a:cubicBezTo>
                  <a:cubicBezTo>
                    <a:pt x="164" y="73"/>
                    <a:pt x="162" y="67"/>
                    <a:pt x="158" y="61"/>
                  </a:cubicBezTo>
                  <a:cubicBezTo>
                    <a:pt x="154" y="56"/>
                    <a:pt x="148" y="52"/>
                    <a:pt x="140" y="52"/>
                  </a:cubicBezTo>
                  <a:cubicBezTo>
                    <a:pt x="102" y="52"/>
                    <a:pt x="102" y="52"/>
                    <a:pt x="102" y="52"/>
                  </a:cubicBezTo>
                  <a:lnTo>
                    <a:pt x="102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67" name="Freeform 138"/>
            <p:cNvSpPr>
              <a:spLocks noEditPoints="1"/>
            </p:cNvSpPr>
            <p:nvPr/>
          </p:nvSpPr>
          <p:spPr bwMode="auto">
            <a:xfrm>
              <a:off x="8520113" y="3656013"/>
              <a:ext cx="128588" cy="349250"/>
            </a:xfrm>
            <a:custGeom>
              <a:avLst/>
              <a:gdLst>
                <a:gd name="T0" fmla="*/ 179 w 194"/>
                <a:gd name="T1" fmla="*/ 15 h 526"/>
                <a:gd name="T2" fmla="*/ 141 w 194"/>
                <a:gd name="T3" fmla="*/ 0 h 526"/>
                <a:gd name="T4" fmla="*/ 54 w 194"/>
                <a:gd name="T5" fmla="*/ 0 h 526"/>
                <a:gd name="T6" fmla="*/ 15 w 194"/>
                <a:gd name="T7" fmla="*/ 15 h 526"/>
                <a:gd name="T8" fmla="*/ 0 w 194"/>
                <a:gd name="T9" fmla="*/ 49 h 526"/>
                <a:gd name="T10" fmla="*/ 0 w 194"/>
                <a:gd name="T11" fmla="*/ 479 h 526"/>
                <a:gd name="T12" fmla="*/ 15 w 194"/>
                <a:gd name="T13" fmla="*/ 512 h 526"/>
                <a:gd name="T14" fmla="*/ 54 w 194"/>
                <a:gd name="T15" fmla="*/ 526 h 526"/>
                <a:gd name="T16" fmla="*/ 141 w 194"/>
                <a:gd name="T17" fmla="*/ 526 h 526"/>
                <a:gd name="T18" fmla="*/ 179 w 194"/>
                <a:gd name="T19" fmla="*/ 512 h 526"/>
                <a:gd name="T20" fmla="*/ 194 w 194"/>
                <a:gd name="T21" fmla="*/ 479 h 526"/>
                <a:gd name="T22" fmla="*/ 194 w 194"/>
                <a:gd name="T23" fmla="*/ 49 h 526"/>
                <a:gd name="T24" fmla="*/ 179 w 194"/>
                <a:gd name="T25" fmla="*/ 15 h 526"/>
                <a:gd name="T26" fmla="*/ 179 w 194"/>
                <a:gd name="T27" fmla="*/ 257 h 526"/>
                <a:gd name="T28" fmla="*/ 179 w 194"/>
                <a:gd name="T29" fmla="*/ 471 h 526"/>
                <a:gd name="T30" fmla="*/ 171 w 194"/>
                <a:gd name="T31" fmla="*/ 471 h 526"/>
                <a:gd name="T32" fmla="*/ 179 w 194"/>
                <a:gd name="T33" fmla="*/ 257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4" h="526">
                  <a:moveTo>
                    <a:pt x="179" y="15"/>
                  </a:moveTo>
                  <a:cubicBezTo>
                    <a:pt x="168" y="6"/>
                    <a:pt x="155" y="0"/>
                    <a:pt x="141" y="0"/>
                  </a:cubicBezTo>
                  <a:cubicBezTo>
                    <a:pt x="111" y="0"/>
                    <a:pt x="83" y="0"/>
                    <a:pt x="54" y="0"/>
                  </a:cubicBezTo>
                  <a:cubicBezTo>
                    <a:pt x="39" y="0"/>
                    <a:pt x="26" y="6"/>
                    <a:pt x="15" y="15"/>
                  </a:cubicBezTo>
                  <a:cubicBezTo>
                    <a:pt x="6" y="24"/>
                    <a:pt x="0" y="35"/>
                    <a:pt x="0" y="49"/>
                  </a:cubicBezTo>
                  <a:cubicBezTo>
                    <a:pt x="0" y="479"/>
                    <a:pt x="0" y="479"/>
                    <a:pt x="0" y="479"/>
                  </a:cubicBezTo>
                  <a:cubicBezTo>
                    <a:pt x="0" y="491"/>
                    <a:pt x="6" y="503"/>
                    <a:pt x="15" y="512"/>
                  </a:cubicBezTo>
                  <a:cubicBezTo>
                    <a:pt x="26" y="522"/>
                    <a:pt x="39" y="526"/>
                    <a:pt x="54" y="526"/>
                  </a:cubicBezTo>
                  <a:cubicBezTo>
                    <a:pt x="141" y="526"/>
                    <a:pt x="141" y="526"/>
                    <a:pt x="141" y="526"/>
                  </a:cubicBezTo>
                  <a:cubicBezTo>
                    <a:pt x="155" y="526"/>
                    <a:pt x="168" y="522"/>
                    <a:pt x="179" y="512"/>
                  </a:cubicBezTo>
                  <a:cubicBezTo>
                    <a:pt x="188" y="503"/>
                    <a:pt x="194" y="491"/>
                    <a:pt x="194" y="479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94" y="35"/>
                    <a:pt x="188" y="24"/>
                    <a:pt x="179" y="15"/>
                  </a:cubicBezTo>
                  <a:close/>
                  <a:moveTo>
                    <a:pt x="179" y="257"/>
                  </a:moveTo>
                  <a:cubicBezTo>
                    <a:pt x="179" y="471"/>
                    <a:pt x="179" y="471"/>
                    <a:pt x="179" y="471"/>
                  </a:cubicBezTo>
                  <a:cubicBezTo>
                    <a:pt x="171" y="471"/>
                    <a:pt x="171" y="471"/>
                    <a:pt x="171" y="471"/>
                  </a:cubicBezTo>
                  <a:lnTo>
                    <a:pt x="179" y="2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63" name="Group 162"/>
          <p:cNvGrpSpPr/>
          <p:nvPr/>
        </p:nvGrpSpPr>
        <p:grpSpPr>
          <a:xfrm>
            <a:off x="6316266" y="2158604"/>
            <a:ext cx="261938" cy="315516"/>
            <a:chOff x="8421688" y="2878138"/>
            <a:chExt cx="349250" cy="420688"/>
          </a:xfrm>
          <a:solidFill>
            <a:schemeClr val="accent1"/>
          </a:solidFill>
        </p:grpSpPr>
        <p:sp>
          <p:nvSpPr>
            <p:cNvPr id="68" name="Freeform 139"/>
            <p:cNvSpPr>
              <a:spLocks noEditPoints="1"/>
            </p:cNvSpPr>
            <p:nvPr/>
          </p:nvSpPr>
          <p:spPr bwMode="auto">
            <a:xfrm>
              <a:off x="8421688" y="2878138"/>
              <a:ext cx="349250" cy="420688"/>
            </a:xfrm>
            <a:custGeom>
              <a:avLst/>
              <a:gdLst>
                <a:gd name="T0" fmla="*/ 82 w 526"/>
                <a:gd name="T1" fmla="*/ 0 h 632"/>
                <a:gd name="T2" fmla="*/ 93 w 526"/>
                <a:gd name="T3" fmla="*/ 7 h 632"/>
                <a:gd name="T4" fmla="*/ 196 w 526"/>
                <a:gd name="T5" fmla="*/ 39 h 632"/>
                <a:gd name="T6" fmla="*/ 340 w 526"/>
                <a:gd name="T7" fmla="*/ 24 h 632"/>
                <a:gd name="T8" fmla="*/ 484 w 526"/>
                <a:gd name="T9" fmla="*/ 32 h 632"/>
                <a:gd name="T10" fmla="*/ 488 w 526"/>
                <a:gd name="T11" fmla="*/ 16 h 632"/>
                <a:gd name="T12" fmla="*/ 526 w 526"/>
                <a:gd name="T13" fmla="*/ 26 h 632"/>
                <a:gd name="T14" fmla="*/ 363 w 526"/>
                <a:gd name="T15" fmla="*/ 623 h 632"/>
                <a:gd name="T16" fmla="*/ 325 w 526"/>
                <a:gd name="T17" fmla="*/ 610 h 632"/>
                <a:gd name="T18" fmla="*/ 397 w 526"/>
                <a:gd name="T19" fmla="*/ 348 h 632"/>
                <a:gd name="T20" fmla="*/ 113 w 526"/>
                <a:gd name="T21" fmla="*/ 296 h 632"/>
                <a:gd name="T22" fmla="*/ 0 w 526"/>
                <a:gd name="T23" fmla="*/ 272 h 632"/>
                <a:gd name="T24" fmla="*/ 67 w 526"/>
                <a:gd name="T25" fmla="*/ 134 h 632"/>
                <a:gd name="T26" fmla="*/ 82 w 526"/>
                <a:gd name="T27" fmla="*/ 16 h 632"/>
                <a:gd name="T28" fmla="*/ 82 w 526"/>
                <a:gd name="T29" fmla="*/ 0 h 632"/>
                <a:gd name="T30" fmla="*/ 446 w 526"/>
                <a:gd name="T31" fmla="*/ 171 h 632"/>
                <a:gd name="T32" fmla="*/ 465 w 526"/>
                <a:gd name="T33" fmla="*/ 100 h 632"/>
                <a:gd name="T34" fmla="*/ 399 w 526"/>
                <a:gd name="T35" fmla="*/ 83 h 632"/>
                <a:gd name="T36" fmla="*/ 409 w 526"/>
                <a:gd name="T37" fmla="*/ 26 h 632"/>
                <a:gd name="T38" fmla="*/ 336 w 526"/>
                <a:gd name="T39" fmla="*/ 35 h 632"/>
                <a:gd name="T40" fmla="*/ 322 w 526"/>
                <a:gd name="T41" fmla="*/ 40 h 632"/>
                <a:gd name="T42" fmla="*/ 319 w 526"/>
                <a:gd name="T43" fmla="*/ 84 h 632"/>
                <a:gd name="T44" fmla="*/ 241 w 526"/>
                <a:gd name="T45" fmla="*/ 103 h 632"/>
                <a:gd name="T46" fmla="*/ 246 w 526"/>
                <a:gd name="T47" fmla="*/ 50 h 632"/>
                <a:gd name="T48" fmla="*/ 190 w 526"/>
                <a:gd name="T49" fmla="*/ 50 h 632"/>
                <a:gd name="T50" fmla="*/ 163 w 526"/>
                <a:gd name="T51" fmla="*/ 44 h 632"/>
                <a:gd name="T52" fmla="*/ 162 w 526"/>
                <a:gd name="T53" fmla="*/ 103 h 632"/>
                <a:gd name="T54" fmla="*/ 92 w 526"/>
                <a:gd name="T55" fmla="*/ 73 h 632"/>
                <a:gd name="T56" fmla="*/ 82 w 526"/>
                <a:gd name="T57" fmla="*/ 132 h 632"/>
                <a:gd name="T58" fmla="*/ 80 w 526"/>
                <a:gd name="T59" fmla="*/ 140 h 632"/>
                <a:gd name="T60" fmla="*/ 154 w 526"/>
                <a:gd name="T61" fmla="*/ 160 h 632"/>
                <a:gd name="T62" fmla="*/ 136 w 526"/>
                <a:gd name="T63" fmla="*/ 225 h 632"/>
                <a:gd name="T64" fmla="*/ 60 w 526"/>
                <a:gd name="T65" fmla="*/ 201 h 632"/>
                <a:gd name="T66" fmla="*/ 23 w 526"/>
                <a:gd name="T67" fmla="*/ 267 h 632"/>
                <a:gd name="T68" fmla="*/ 117 w 526"/>
                <a:gd name="T69" fmla="*/ 281 h 632"/>
                <a:gd name="T70" fmla="*/ 136 w 526"/>
                <a:gd name="T71" fmla="*/ 225 h 632"/>
                <a:gd name="T72" fmla="*/ 198 w 526"/>
                <a:gd name="T73" fmla="*/ 232 h 632"/>
                <a:gd name="T74" fmla="*/ 215 w 526"/>
                <a:gd name="T75" fmla="*/ 231 h 632"/>
                <a:gd name="T76" fmla="*/ 193 w 526"/>
                <a:gd name="T77" fmla="*/ 285 h 632"/>
                <a:gd name="T78" fmla="*/ 265 w 526"/>
                <a:gd name="T79" fmla="*/ 294 h 632"/>
                <a:gd name="T80" fmla="*/ 289 w 526"/>
                <a:gd name="T81" fmla="*/ 229 h 632"/>
                <a:gd name="T82" fmla="*/ 360 w 526"/>
                <a:gd name="T83" fmla="*/ 234 h 632"/>
                <a:gd name="T84" fmla="*/ 335 w 526"/>
                <a:gd name="T85" fmla="*/ 309 h 632"/>
                <a:gd name="T86" fmla="*/ 345 w 526"/>
                <a:gd name="T87" fmla="*/ 312 h 632"/>
                <a:gd name="T88" fmla="*/ 400 w 526"/>
                <a:gd name="T89" fmla="*/ 334 h 632"/>
                <a:gd name="T90" fmla="*/ 423 w 526"/>
                <a:gd name="T91" fmla="*/ 253 h 632"/>
                <a:gd name="T92" fmla="*/ 360 w 526"/>
                <a:gd name="T93" fmla="*/ 234 h 632"/>
                <a:gd name="T94" fmla="*/ 381 w 526"/>
                <a:gd name="T95" fmla="*/ 159 h 632"/>
                <a:gd name="T96" fmla="*/ 446 w 526"/>
                <a:gd name="T97" fmla="*/ 171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26" h="632">
                  <a:moveTo>
                    <a:pt x="82" y="0"/>
                  </a:moveTo>
                  <a:cubicBezTo>
                    <a:pt x="86" y="3"/>
                    <a:pt x="89" y="5"/>
                    <a:pt x="93" y="7"/>
                  </a:cubicBezTo>
                  <a:cubicBezTo>
                    <a:pt x="118" y="21"/>
                    <a:pt x="152" y="31"/>
                    <a:pt x="196" y="39"/>
                  </a:cubicBezTo>
                  <a:cubicBezTo>
                    <a:pt x="244" y="42"/>
                    <a:pt x="292" y="37"/>
                    <a:pt x="340" y="24"/>
                  </a:cubicBezTo>
                  <a:cubicBezTo>
                    <a:pt x="391" y="9"/>
                    <a:pt x="438" y="13"/>
                    <a:pt x="484" y="32"/>
                  </a:cubicBezTo>
                  <a:cubicBezTo>
                    <a:pt x="488" y="16"/>
                    <a:pt x="488" y="16"/>
                    <a:pt x="488" y="16"/>
                  </a:cubicBezTo>
                  <a:cubicBezTo>
                    <a:pt x="500" y="8"/>
                    <a:pt x="512" y="11"/>
                    <a:pt x="526" y="26"/>
                  </a:cubicBezTo>
                  <a:cubicBezTo>
                    <a:pt x="363" y="623"/>
                    <a:pt x="363" y="623"/>
                    <a:pt x="363" y="623"/>
                  </a:cubicBezTo>
                  <a:cubicBezTo>
                    <a:pt x="344" y="632"/>
                    <a:pt x="330" y="629"/>
                    <a:pt x="325" y="610"/>
                  </a:cubicBezTo>
                  <a:cubicBezTo>
                    <a:pt x="397" y="348"/>
                    <a:pt x="397" y="348"/>
                    <a:pt x="397" y="348"/>
                  </a:cubicBezTo>
                  <a:cubicBezTo>
                    <a:pt x="323" y="313"/>
                    <a:pt x="229" y="296"/>
                    <a:pt x="113" y="296"/>
                  </a:cubicBezTo>
                  <a:cubicBezTo>
                    <a:pt x="74" y="295"/>
                    <a:pt x="35" y="287"/>
                    <a:pt x="0" y="272"/>
                  </a:cubicBezTo>
                  <a:cubicBezTo>
                    <a:pt x="33" y="223"/>
                    <a:pt x="55" y="177"/>
                    <a:pt x="67" y="134"/>
                  </a:cubicBezTo>
                  <a:cubicBezTo>
                    <a:pt x="79" y="94"/>
                    <a:pt x="84" y="56"/>
                    <a:pt x="82" y="16"/>
                  </a:cubicBezTo>
                  <a:cubicBezTo>
                    <a:pt x="82" y="10"/>
                    <a:pt x="82" y="6"/>
                    <a:pt x="82" y="0"/>
                  </a:cubicBezTo>
                  <a:close/>
                  <a:moveTo>
                    <a:pt x="446" y="171"/>
                  </a:moveTo>
                  <a:cubicBezTo>
                    <a:pt x="465" y="100"/>
                    <a:pt x="465" y="100"/>
                    <a:pt x="465" y="100"/>
                  </a:cubicBezTo>
                  <a:cubicBezTo>
                    <a:pt x="442" y="91"/>
                    <a:pt x="420" y="84"/>
                    <a:pt x="399" y="83"/>
                  </a:cubicBezTo>
                  <a:cubicBezTo>
                    <a:pt x="402" y="64"/>
                    <a:pt x="405" y="46"/>
                    <a:pt x="409" y="26"/>
                  </a:cubicBezTo>
                  <a:cubicBezTo>
                    <a:pt x="386" y="25"/>
                    <a:pt x="360" y="27"/>
                    <a:pt x="336" y="35"/>
                  </a:cubicBezTo>
                  <a:cubicBezTo>
                    <a:pt x="328" y="37"/>
                    <a:pt x="324" y="38"/>
                    <a:pt x="322" y="40"/>
                  </a:cubicBezTo>
                  <a:cubicBezTo>
                    <a:pt x="322" y="53"/>
                    <a:pt x="320" y="69"/>
                    <a:pt x="319" y="84"/>
                  </a:cubicBezTo>
                  <a:cubicBezTo>
                    <a:pt x="293" y="87"/>
                    <a:pt x="266" y="93"/>
                    <a:pt x="241" y="103"/>
                  </a:cubicBezTo>
                  <a:cubicBezTo>
                    <a:pt x="242" y="85"/>
                    <a:pt x="244" y="69"/>
                    <a:pt x="246" y="50"/>
                  </a:cubicBezTo>
                  <a:cubicBezTo>
                    <a:pt x="227" y="51"/>
                    <a:pt x="209" y="51"/>
                    <a:pt x="190" y="50"/>
                  </a:cubicBezTo>
                  <a:cubicBezTo>
                    <a:pt x="182" y="49"/>
                    <a:pt x="172" y="47"/>
                    <a:pt x="163" y="44"/>
                  </a:cubicBezTo>
                  <a:cubicBezTo>
                    <a:pt x="165" y="62"/>
                    <a:pt x="164" y="82"/>
                    <a:pt x="162" y="103"/>
                  </a:cubicBezTo>
                  <a:cubicBezTo>
                    <a:pt x="138" y="97"/>
                    <a:pt x="113" y="89"/>
                    <a:pt x="92" y="73"/>
                  </a:cubicBezTo>
                  <a:cubicBezTo>
                    <a:pt x="90" y="93"/>
                    <a:pt x="88" y="112"/>
                    <a:pt x="82" y="132"/>
                  </a:cubicBezTo>
                  <a:cubicBezTo>
                    <a:pt x="82" y="134"/>
                    <a:pt x="82" y="137"/>
                    <a:pt x="80" y="140"/>
                  </a:cubicBezTo>
                  <a:cubicBezTo>
                    <a:pt x="101" y="150"/>
                    <a:pt x="126" y="156"/>
                    <a:pt x="154" y="160"/>
                  </a:cubicBezTo>
                  <a:cubicBezTo>
                    <a:pt x="150" y="181"/>
                    <a:pt x="143" y="203"/>
                    <a:pt x="136" y="225"/>
                  </a:cubicBezTo>
                  <a:cubicBezTo>
                    <a:pt x="109" y="221"/>
                    <a:pt x="84" y="212"/>
                    <a:pt x="60" y="201"/>
                  </a:cubicBezTo>
                  <a:cubicBezTo>
                    <a:pt x="49" y="223"/>
                    <a:pt x="38" y="245"/>
                    <a:pt x="23" y="267"/>
                  </a:cubicBezTo>
                  <a:cubicBezTo>
                    <a:pt x="50" y="276"/>
                    <a:pt x="82" y="281"/>
                    <a:pt x="117" y="281"/>
                  </a:cubicBezTo>
                  <a:cubicBezTo>
                    <a:pt x="124" y="263"/>
                    <a:pt x="131" y="244"/>
                    <a:pt x="136" y="225"/>
                  </a:cubicBezTo>
                  <a:cubicBezTo>
                    <a:pt x="155" y="230"/>
                    <a:pt x="176" y="231"/>
                    <a:pt x="198" y="232"/>
                  </a:cubicBezTo>
                  <a:cubicBezTo>
                    <a:pt x="204" y="231"/>
                    <a:pt x="209" y="231"/>
                    <a:pt x="215" y="231"/>
                  </a:cubicBezTo>
                  <a:cubicBezTo>
                    <a:pt x="208" y="250"/>
                    <a:pt x="200" y="267"/>
                    <a:pt x="193" y="285"/>
                  </a:cubicBezTo>
                  <a:cubicBezTo>
                    <a:pt x="218" y="287"/>
                    <a:pt x="242" y="290"/>
                    <a:pt x="265" y="294"/>
                  </a:cubicBezTo>
                  <a:cubicBezTo>
                    <a:pt x="275" y="272"/>
                    <a:pt x="283" y="250"/>
                    <a:pt x="289" y="229"/>
                  </a:cubicBezTo>
                  <a:cubicBezTo>
                    <a:pt x="314" y="230"/>
                    <a:pt x="337" y="231"/>
                    <a:pt x="360" y="234"/>
                  </a:cubicBezTo>
                  <a:cubicBezTo>
                    <a:pt x="352" y="259"/>
                    <a:pt x="344" y="285"/>
                    <a:pt x="335" y="309"/>
                  </a:cubicBezTo>
                  <a:cubicBezTo>
                    <a:pt x="338" y="310"/>
                    <a:pt x="341" y="311"/>
                    <a:pt x="345" y="312"/>
                  </a:cubicBezTo>
                  <a:cubicBezTo>
                    <a:pt x="365" y="319"/>
                    <a:pt x="383" y="326"/>
                    <a:pt x="400" y="334"/>
                  </a:cubicBezTo>
                  <a:cubicBezTo>
                    <a:pt x="423" y="253"/>
                    <a:pt x="423" y="253"/>
                    <a:pt x="423" y="253"/>
                  </a:cubicBezTo>
                  <a:cubicBezTo>
                    <a:pt x="401" y="243"/>
                    <a:pt x="380" y="237"/>
                    <a:pt x="360" y="234"/>
                  </a:cubicBezTo>
                  <a:cubicBezTo>
                    <a:pt x="369" y="210"/>
                    <a:pt x="376" y="184"/>
                    <a:pt x="381" y="159"/>
                  </a:cubicBezTo>
                  <a:cubicBezTo>
                    <a:pt x="403" y="160"/>
                    <a:pt x="425" y="165"/>
                    <a:pt x="446" y="17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69" name="Freeform 140"/>
            <p:cNvSpPr/>
            <p:nvPr/>
          </p:nvSpPr>
          <p:spPr bwMode="auto">
            <a:xfrm>
              <a:off x="8523288" y="2946400"/>
              <a:ext cx="58738" cy="42863"/>
            </a:xfrm>
            <a:custGeom>
              <a:avLst/>
              <a:gdLst>
                <a:gd name="T0" fmla="*/ 0 w 87"/>
                <a:gd name="T1" fmla="*/ 57 h 64"/>
                <a:gd name="T2" fmla="*/ 8 w 87"/>
                <a:gd name="T3" fmla="*/ 0 h 64"/>
                <a:gd name="T4" fmla="*/ 86 w 87"/>
                <a:gd name="T5" fmla="*/ 0 h 64"/>
                <a:gd name="T6" fmla="*/ 87 w 87"/>
                <a:gd name="T7" fmla="*/ 0 h 64"/>
                <a:gd name="T8" fmla="*/ 77 w 87"/>
                <a:gd name="T9" fmla="*/ 64 h 64"/>
                <a:gd name="T10" fmla="*/ 0 w 87"/>
                <a:gd name="T11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64">
                  <a:moveTo>
                    <a:pt x="0" y="57"/>
                  </a:moveTo>
                  <a:cubicBezTo>
                    <a:pt x="3" y="36"/>
                    <a:pt x="7" y="18"/>
                    <a:pt x="8" y="0"/>
                  </a:cubicBezTo>
                  <a:cubicBezTo>
                    <a:pt x="33" y="3"/>
                    <a:pt x="58" y="3"/>
                    <a:pt x="86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4" y="22"/>
                    <a:pt x="81" y="43"/>
                    <a:pt x="77" y="64"/>
                  </a:cubicBezTo>
                  <a:cubicBezTo>
                    <a:pt x="50" y="64"/>
                    <a:pt x="23" y="62"/>
                    <a:pt x="0" y="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0" name="Freeform 141"/>
            <p:cNvSpPr/>
            <p:nvPr/>
          </p:nvSpPr>
          <p:spPr bwMode="auto">
            <a:xfrm>
              <a:off x="8624888" y="2932113"/>
              <a:ext cx="61913" cy="52388"/>
            </a:xfrm>
            <a:custGeom>
              <a:avLst/>
              <a:gdLst>
                <a:gd name="T0" fmla="*/ 75 w 93"/>
                <a:gd name="T1" fmla="*/ 79 h 80"/>
                <a:gd name="T2" fmla="*/ 75 w 93"/>
                <a:gd name="T3" fmla="*/ 79 h 80"/>
                <a:gd name="T4" fmla="*/ 0 w 93"/>
                <a:gd name="T5" fmla="*/ 80 h 80"/>
                <a:gd name="T6" fmla="*/ 13 w 93"/>
                <a:gd name="T7" fmla="*/ 4 h 80"/>
                <a:gd name="T8" fmla="*/ 93 w 93"/>
                <a:gd name="T9" fmla="*/ 3 h 80"/>
                <a:gd name="T10" fmla="*/ 75 w 93"/>
                <a:gd name="T11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" h="80">
                  <a:moveTo>
                    <a:pt x="75" y="79"/>
                  </a:moveTo>
                  <a:cubicBezTo>
                    <a:pt x="75" y="79"/>
                    <a:pt x="75" y="79"/>
                    <a:pt x="75" y="79"/>
                  </a:cubicBezTo>
                  <a:cubicBezTo>
                    <a:pt x="52" y="77"/>
                    <a:pt x="27" y="77"/>
                    <a:pt x="0" y="80"/>
                  </a:cubicBezTo>
                  <a:cubicBezTo>
                    <a:pt x="6" y="53"/>
                    <a:pt x="10" y="27"/>
                    <a:pt x="13" y="4"/>
                  </a:cubicBezTo>
                  <a:cubicBezTo>
                    <a:pt x="39" y="1"/>
                    <a:pt x="65" y="0"/>
                    <a:pt x="93" y="3"/>
                  </a:cubicBezTo>
                  <a:cubicBezTo>
                    <a:pt x="87" y="28"/>
                    <a:pt x="82" y="54"/>
                    <a:pt x="75" y="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1" name="Freeform 142"/>
            <p:cNvSpPr/>
            <p:nvPr/>
          </p:nvSpPr>
          <p:spPr bwMode="auto">
            <a:xfrm>
              <a:off x="8564563" y="2984500"/>
              <a:ext cx="60325" cy="47625"/>
            </a:xfrm>
            <a:custGeom>
              <a:avLst/>
              <a:gdLst>
                <a:gd name="T0" fmla="*/ 74 w 91"/>
                <a:gd name="T1" fmla="*/ 69 h 71"/>
                <a:gd name="T2" fmla="*/ 0 w 91"/>
                <a:gd name="T3" fmla="*/ 71 h 71"/>
                <a:gd name="T4" fmla="*/ 16 w 91"/>
                <a:gd name="T5" fmla="*/ 7 h 71"/>
                <a:gd name="T6" fmla="*/ 91 w 91"/>
                <a:gd name="T7" fmla="*/ 0 h 71"/>
                <a:gd name="T8" fmla="*/ 74 w 91"/>
                <a:gd name="T9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71">
                  <a:moveTo>
                    <a:pt x="74" y="69"/>
                  </a:moveTo>
                  <a:cubicBezTo>
                    <a:pt x="49" y="69"/>
                    <a:pt x="24" y="69"/>
                    <a:pt x="0" y="71"/>
                  </a:cubicBezTo>
                  <a:cubicBezTo>
                    <a:pt x="5" y="50"/>
                    <a:pt x="11" y="29"/>
                    <a:pt x="16" y="7"/>
                  </a:cubicBezTo>
                  <a:cubicBezTo>
                    <a:pt x="39" y="6"/>
                    <a:pt x="65" y="4"/>
                    <a:pt x="91" y="0"/>
                  </a:cubicBezTo>
                  <a:cubicBezTo>
                    <a:pt x="88" y="21"/>
                    <a:pt x="82" y="44"/>
                    <a:pt x="74" y="6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5732860" y="2191942"/>
            <a:ext cx="348854" cy="251222"/>
            <a:chOff x="7643813" y="2922588"/>
            <a:chExt cx="465138" cy="334963"/>
          </a:xfrm>
          <a:solidFill>
            <a:schemeClr val="accent1"/>
          </a:solidFill>
        </p:grpSpPr>
        <p:sp>
          <p:nvSpPr>
            <p:cNvPr id="72" name="Freeform 143"/>
            <p:cNvSpPr/>
            <p:nvPr/>
          </p:nvSpPr>
          <p:spPr bwMode="auto">
            <a:xfrm>
              <a:off x="7880350" y="3028950"/>
              <a:ext cx="58738" cy="122238"/>
            </a:xfrm>
            <a:custGeom>
              <a:avLst/>
              <a:gdLst>
                <a:gd name="T0" fmla="*/ 0 w 87"/>
                <a:gd name="T1" fmla="*/ 78 h 185"/>
                <a:gd name="T2" fmla="*/ 5 w 87"/>
                <a:gd name="T3" fmla="*/ 80 h 185"/>
                <a:gd name="T4" fmla="*/ 9 w 87"/>
                <a:gd name="T5" fmla="*/ 92 h 185"/>
                <a:gd name="T6" fmla="*/ 5 w 87"/>
                <a:gd name="T7" fmla="*/ 102 h 185"/>
                <a:gd name="T8" fmla="*/ 0 w 87"/>
                <a:gd name="T9" fmla="*/ 106 h 185"/>
                <a:gd name="T10" fmla="*/ 0 w 87"/>
                <a:gd name="T11" fmla="*/ 185 h 185"/>
                <a:gd name="T12" fmla="*/ 59 w 87"/>
                <a:gd name="T13" fmla="*/ 160 h 185"/>
                <a:gd name="T14" fmla="*/ 62 w 87"/>
                <a:gd name="T15" fmla="*/ 157 h 185"/>
                <a:gd name="T16" fmla="*/ 87 w 87"/>
                <a:gd name="T17" fmla="*/ 92 h 185"/>
                <a:gd name="T18" fmla="*/ 79 w 87"/>
                <a:gd name="T19" fmla="*/ 51 h 185"/>
                <a:gd name="T20" fmla="*/ 62 w 87"/>
                <a:gd name="T21" fmla="*/ 28 h 185"/>
                <a:gd name="T22" fmla="*/ 0 w 87"/>
                <a:gd name="T23" fmla="*/ 0 h 185"/>
                <a:gd name="T24" fmla="*/ 0 w 87"/>
                <a:gd name="T25" fmla="*/ 78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" h="185">
                  <a:moveTo>
                    <a:pt x="0" y="78"/>
                  </a:moveTo>
                  <a:cubicBezTo>
                    <a:pt x="2" y="78"/>
                    <a:pt x="3" y="79"/>
                    <a:pt x="5" y="80"/>
                  </a:cubicBezTo>
                  <a:cubicBezTo>
                    <a:pt x="7" y="84"/>
                    <a:pt x="9" y="87"/>
                    <a:pt x="9" y="92"/>
                  </a:cubicBezTo>
                  <a:cubicBezTo>
                    <a:pt x="9" y="95"/>
                    <a:pt x="7" y="100"/>
                    <a:pt x="5" y="102"/>
                  </a:cubicBezTo>
                  <a:cubicBezTo>
                    <a:pt x="3" y="104"/>
                    <a:pt x="2" y="105"/>
                    <a:pt x="0" y="106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23" y="184"/>
                    <a:pt x="43" y="175"/>
                    <a:pt x="59" y="160"/>
                  </a:cubicBezTo>
                  <a:cubicBezTo>
                    <a:pt x="61" y="158"/>
                    <a:pt x="61" y="158"/>
                    <a:pt x="62" y="157"/>
                  </a:cubicBezTo>
                  <a:cubicBezTo>
                    <a:pt x="79" y="139"/>
                    <a:pt x="87" y="116"/>
                    <a:pt x="87" y="92"/>
                  </a:cubicBezTo>
                  <a:cubicBezTo>
                    <a:pt x="87" y="77"/>
                    <a:pt x="85" y="64"/>
                    <a:pt x="79" y="51"/>
                  </a:cubicBezTo>
                  <a:cubicBezTo>
                    <a:pt x="75" y="43"/>
                    <a:pt x="69" y="35"/>
                    <a:pt x="62" y="28"/>
                  </a:cubicBezTo>
                  <a:cubicBezTo>
                    <a:pt x="44" y="12"/>
                    <a:pt x="24" y="2"/>
                    <a:pt x="0" y="0"/>
                  </a:cubicBez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3" name="Freeform 144"/>
            <p:cNvSpPr/>
            <p:nvPr/>
          </p:nvSpPr>
          <p:spPr bwMode="auto">
            <a:xfrm>
              <a:off x="7880350" y="2922588"/>
              <a:ext cx="228600" cy="334963"/>
            </a:xfrm>
            <a:custGeom>
              <a:avLst/>
              <a:gdLst>
                <a:gd name="T0" fmla="*/ 69 w 343"/>
                <a:gd name="T1" fmla="*/ 174 h 503"/>
                <a:gd name="T2" fmla="*/ 71 w 343"/>
                <a:gd name="T3" fmla="*/ 176 h 503"/>
                <a:gd name="T4" fmla="*/ 103 w 343"/>
                <a:gd name="T5" fmla="*/ 251 h 503"/>
                <a:gd name="T6" fmla="*/ 91 w 343"/>
                <a:gd name="T7" fmla="*/ 300 h 503"/>
                <a:gd name="T8" fmla="*/ 69 w 343"/>
                <a:gd name="T9" fmla="*/ 330 h 503"/>
                <a:gd name="T10" fmla="*/ 0 w 343"/>
                <a:gd name="T11" fmla="*/ 362 h 503"/>
                <a:gd name="T12" fmla="*/ 0 w 343"/>
                <a:gd name="T13" fmla="*/ 503 h 503"/>
                <a:gd name="T14" fmla="*/ 343 w 343"/>
                <a:gd name="T15" fmla="*/ 503 h 503"/>
                <a:gd name="T16" fmla="*/ 343 w 343"/>
                <a:gd name="T17" fmla="*/ 398 h 503"/>
                <a:gd name="T18" fmla="*/ 219 w 343"/>
                <a:gd name="T19" fmla="*/ 398 h 503"/>
                <a:gd name="T20" fmla="*/ 219 w 343"/>
                <a:gd name="T21" fmla="*/ 344 h 503"/>
                <a:gd name="T22" fmla="*/ 186 w 343"/>
                <a:gd name="T23" fmla="*/ 323 h 503"/>
                <a:gd name="T24" fmla="*/ 164 w 343"/>
                <a:gd name="T25" fmla="*/ 293 h 503"/>
                <a:gd name="T26" fmla="*/ 153 w 343"/>
                <a:gd name="T27" fmla="*/ 251 h 503"/>
                <a:gd name="T28" fmla="*/ 182 w 343"/>
                <a:gd name="T29" fmla="*/ 183 h 503"/>
                <a:gd name="T30" fmla="*/ 185 w 343"/>
                <a:gd name="T31" fmla="*/ 182 h 503"/>
                <a:gd name="T32" fmla="*/ 186 w 343"/>
                <a:gd name="T33" fmla="*/ 180 h 503"/>
                <a:gd name="T34" fmla="*/ 219 w 343"/>
                <a:gd name="T35" fmla="*/ 159 h 503"/>
                <a:gd name="T36" fmla="*/ 219 w 343"/>
                <a:gd name="T37" fmla="*/ 105 h 503"/>
                <a:gd name="T38" fmla="*/ 343 w 343"/>
                <a:gd name="T39" fmla="*/ 105 h 503"/>
                <a:gd name="T40" fmla="*/ 343 w 343"/>
                <a:gd name="T41" fmla="*/ 0 h 503"/>
                <a:gd name="T42" fmla="*/ 0 w 343"/>
                <a:gd name="T43" fmla="*/ 0 h 503"/>
                <a:gd name="T44" fmla="*/ 0 w 343"/>
                <a:gd name="T45" fmla="*/ 143 h 503"/>
                <a:gd name="T46" fmla="*/ 69 w 343"/>
                <a:gd name="T47" fmla="*/ 174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3" h="503">
                  <a:moveTo>
                    <a:pt x="69" y="174"/>
                  </a:moveTo>
                  <a:cubicBezTo>
                    <a:pt x="70" y="174"/>
                    <a:pt x="70" y="175"/>
                    <a:pt x="71" y="176"/>
                  </a:cubicBezTo>
                  <a:cubicBezTo>
                    <a:pt x="91" y="196"/>
                    <a:pt x="101" y="222"/>
                    <a:pt x="103" y="251"/>
                  </a:cubicBezTo>
                  <a:cubicBezTo>
                    <a:pt x="103" y="270"/>
                    <a:pt x="98" y="286"/>
                    <a:pt x="91" y="300"/>
                  </a:cubicBezTo>
                  <a:cubicBezTo>
                    <a:pt x="85" y="312"/>
                    <a:pt x="77" y="321"/>
                    <a:pt x="69" y="330"/>
                  </a:cubicBezTo>
                  <a:cubicBezTo>
                    <a:pt x="50" y="350"/>
                    <a:pt x="27" y="359"/>
                    <a:pt x="0" y="362"/>
                  </a:cubicBezTo>
                  <a:cubicBezTo>
                    <a:pt x="0" y="503"/>
                    <a:pt x="0" y="503"/>
                    <a:pt x="0" y="503"/>
                  </a:cubicBezTo>
                  <a:cubicBezTo>
                    <a:pt x="343" y="503"/>
                    <a:pt x="343" y="503"/>
                    <a:pt x="343" y="503"/>
                  </a:cubicBezTo>
                  <a:cubicBezTo>
                    <a:pt x="343" y="398"/>
                    <a:pt x="343" y="398"/>
                    <a:pt x="343" y="398"/>
                  </a:cubicBezTo>
                  <a:cubicBezTo>
                    <a:pt x="219" y="398"/>
                    <a:pt x="219" y="398"/>
                    <a:pt x="219" y="398"/>
                  </a:cubicBezTo>
                  <a:cubicBezTo>
                    <a:pt x="219" y="344"/>
                    <a:pt x="219" y="344"/>
                    <a:pt x="219" y="344"/>
                  </a:cubicBezTo>
                  <a:cubicBezTo>
                    <a:pt x="207" y="340"/>
                    <a:pt x="197" y="333"/>
                    <a:pt x="186" y="323"/>
                  </a:cubicBezTo>
                  <a:cubicBezTo>
                    <a:pt x="176" y="314"/>
                    <a:pt x="169" y="305"/>
                    <a:pt x="164" y="293"/>
                  </a:cubicBezTo>
                  <a:cubicBezTo>
                    <a:pt x="157" y="280"/>
                    <a:pt x="153" y="266"/>
                    <a:pt x="153" y="251"/>
                  </a:cubicBezTo>
                  <a:cubicBezTo>
                    <a:pt x="153" y="224"/>
                    <a:pt x="163" y="202"/>
                    <a:pt x="182" y="183"/>
                  </a:cubicBezTo>
                  <a:cubicBezTo>
                    <a:pt x="183" y="183"/>
                    <a:pt x="184" y="182"/>
                    <a:pt x="185" y="182"/>
                  </a:cubicBezTo>
                  <a:cubicBezTo>
                    <a:pt x="185" y="181"/>
                    <a:pt x="186" y="180"/>
                    <a:pt x="186" y="180"/>
                  </a:cubicBezTo>
                  <a:cubicBezTo>
                    <a:pt x="197" y="171"/>
                    <a:pt x="207" y="164"/>
                    <a:pt x="219" y="159"/>
                  </a:cubicBezTo>
                  <a:cubicBezTo>
                    <a:pt x="219" y="105"/>
                    <a:pt x="219" y="105"/>
                    <a:pt x="219" y="105"/>
                  </a:cubicBezTo>
                  <a:cubicBezTo>
                    <a:pt x="343" y="105"/>
                    <a:pt x="343" y="105"/>
                    <a:pt x="343" y="105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7" y="145"/>
                    <a:pt x="50" y="154"/>
                    <a:pt x="69" y="17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4" name="Freeform 145"/>
            <p:cNvSpPr/>
            <p:nvPr/>
          </p:nvSpPr>
          <p:spPr bwMode="auto">
            <a:xfrm>
              <a:off x="7993063" y="3040063"/>
              <a:ext cx="33338" cy="100013"/>
            </a:xfrm>
            <a:custGeom>
              <a:avLst/>
              <a:gdLst>
                <a:gd name="T0" fmla="*/ 25 w 51"/>
                <a:gd name="T1" fmla="*/ 18 h 152"/>
                <a:gd name="T2" fmla="*/ 8 w 51"/>
                <a:gd name="T3" fmla="*/ 41 h 152"/>
                <a:gd name="T4" fmla="*/ 0 w 51"/>
                <a:gd name="T5" fmla="*/ 75 h 152"/>
                <a:gd name="T6" fmla="*/ 23 w 51"/>
                <a:gd name="T7" fmla="*/ 133 h 152"/>
                <a:gd name="T8" fmla="*/ 25 w 51"/>
                <a:gd name="T9" fmla="*/ 135 h 152"/>
                <a:gd name="T10" fmla="*/ 38 w 51"/>
                <a:gd name="T11" fmla="*/ 145 h 152"/>
                <a:gd name="T12" fmla="*/ 43 w 51"/>
                <a:gd name="T13" fmla="*/ 148 h 152"/>
                <a:gd name="T14" fmla="*/ 51 w 51"/>
                <a:gd name="T15" fmla="*/ 152 h 152"/>
                <a:gd name="T16" fmla="*/ 51 w 51"/>
                <a:gd name="T17" fmla="*/ 0 h 152"/>
                <a:gd name="T18" fmla="*/ 43 w 51"/>
                <a:gd name="T19" fmla="*/ 4 h 152"/>
                <a:gd name="T20" fmla="*/ 38 w 51"/>
                <a:gd name="T21" fmla="*/ 7 h 152"/>
                <a:gd name="T22" fmla="*/ 25 w 51"/>
                <a:gd name="T23" fmla="*/ 1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152">
                  <a:moveTo>
                    <a:pt x="25" y="18"/>
                  </a:moveTo>
                  <a:cubicBezTo>
                    <a:pt x="18" y="25"/>
                    <a:pt x="11" y="32"/>
                    <a:pt x="8" y="41"/>
                  </a:cubicBezTo>
                  <a:cubicBezTo>
                    <a:pt x="2" y="51"/>
                    <a:pt x="0" y="63"/>
                    <a:pt x="0" y="75"/>
                  </a:cubicBezTo>
                  <a:cubicBezTo>
                    <a:pt x="0" y="98"/>
                    <a:pt x="8" y="117"/>
                    <a:pt x="23" y="133"/>
                  </a:cubicBezTo>
                  <a:cubicBezTo>
                    <a:pt x="24" y="134"/>
                    <a:pt x="25" y="134"/>
                    <a:pt x="25" y="135"/>
                  </a:cubicBezTo>
                  <a:cubicBezTo>
                    <a:pt x="30" y="139"/>
                    <a:pt x="34" y="142"/>
                    <a:pt x="38" y="145"/>
                  </a:cubicBezTo>
                  <a:cubicBezTo>
                    <a:pt x="41" y="146"/>
                    <a:pt x="42" y="147"/>
                    <a:pt x="43" y="148"/>
                  </a:cubicBezTo>
                  <a:cubicBezTo>
                    <a:pt x="45" y="149"/>
                    <a:pt x="48" y="151"/>
                    <a:pt x="51" y="152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8" y="1"/>
                    <a:pt x="45" y="3"/>
                    <a:pt x="43" y="4"/>
                  </a:cubicBezTo>
                  <a:cubicBezTo>
                    <a:pt x="42" y="5"/>
                    <a:pt x="41" y="6"/>
                    <a:pt x="38" y="7"/>
                  </a:cubicBezTo>
                  <a:cubicBezTo>
                    <a:pt x="34" y="11"/>
                    <a:pt x="30" y="13"/>
                    <a:pt x="25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5" name="Freeform 146"/>
            <p:cNvSpPr/>
            <p:nvPr/>
          </p:nvSpPr>
          <p:spPr bwMode="auto">
            <a:xfrm>
              <a:off x="8035925" y="3003550"/>
              <a:ext cx="73025" cy="173038"/>
            </a:xfrm>
            <a:custGeom>
              <a:avLst/>
              <a:gdLst>
                <a:gd name="T0" fmla="*/ 46 w 46"/>
                <a:gd name="T1" fmla="*/ 0 h 109"/>
                <a:gd name="T2" fmla="*/ 0 w 46"/>
                <a:gd name="T3" fmla="*/ 0 h 109"/>
                <a:gd name="T4" fmla="*/ 0 w 46"/>
                <a:gd name="T5" fmla="*/ 109 h 109"/>
                <a:gd name="T6" fmla="*/ 46 w 46"/>
                <a:gd name="T7" fmla="*/ 109 h 109"/>
                <a:gd name="T8" fmla="*/ 46 w 46"/>
                <a:gd name="T9" fmla="*/ 87 h 109"/>
                <a:gd name="T10" fmla="*/ 26 w 46"/>
                <a:gd name="T11" fmla="*/ 87 h 109"/>
                <a:gd name="T12" fmla="*/ 26 w 46"/>
                <a:gd name="T13" fmla="*/ 23 h 109"/>
                <a:gd name="T14" fmla="*/ 46 w 46"/>
                <a:gd name="T15" fmla="*/ 23 h 109"/>
                <a:gd name="T16" fmla="*/ 46 w 46"/>
                <a:gd name="T1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09">
                  <a:moveTo>
                    <a:pt x="46" y="0"/>
                  </a:moveTo>
                  <a:lnTo>
                    <a:pt x="0" y="0"/>
                  </a:lnTo>
                  <a:lnTo>
                    <a:pt x="0" y="109"/>
                  </a:lnTo>
                  <a:lnTo>
                    <a:pt x="46" y="109"/>
                  </a:lnTo>
                  <a:lnTo>
                    <a:pt x="46" y="87"/>
                  </a:lnTo>
                  <a:lnTo>
                    <a:pt x="26" y="87"/>
                  </a:lnTo>
                  <a:lnTo>
                    <a:pt x="26" y="23"/>
                  </a:lnTo>
                  <a:lnTo>
                    <a:pt x="46" y="23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6" name="Rectangle 147"/>
            <p:cNvSpPr>
              <a:spLocks noChangeArrowheads="1"/>
            </p:cNvSpPr>
            <p:nvPr/>
          </p:nvSpPr>
          <p:spPr bwMode="auto">
            <a:xfrm>
              <a:off x="8085138" y="3051175"/>
              <a:ext cx="23813" cy="79375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7" name="Freeform 148"/>
            <p:cNvSpPr/>
            <p:nvPr/>
          </p:nvSpPr>
          <p:spPr bwMode="auto">
            <a:xfrm>
              <a:off x="7643813" y="2922588"/>
              <a:ext cx="228600" cy="334963"/>
            </a:xfrm>
            <a:custGeom>
              <a:avLst/>
              <a:gdLst>
                <a:gd name="T0" fmla="*/ 0 w 343"/>
                <a:gd name="T1" fmla="*/ 0 h 503"/>
                <a:gd name="T2" fmla="*/ 2 w 343"/>
                <a:gd name="T3" fmla="*/ 105 h 503"/>
                <a:gd name="T4" fmla="*/ 125 w 343"/>
                <a:gd name="T5" fmla="*/ 105 h 503"/>
                <a:gd name="T6" fmla="*/ 125 w 343"/>
                <a:gd name="T7" fmla="*/ 159 h 503"/>
                <a:gd name="T8" fmla="*/ 157 w 343"/>
                <a:gd name="T9" fmla="*/ 179 h 503"/>
                <a:gd name="T10" fmla="*/ 159 w 343"/>
                <a:gd name="T11" fmla="*/ 181 h 503"/>
                <a:gd name="T12" fmla="*/ 161 w 343"/>
                <a:gd name="T13" fmla="*/ 183 h 503"/>
                <a:gd name="T14" fmla="*/ 190 w 343"/>
                <a:gd name="T15" fmla="*/ 250 h 503"/>
                <a:gd name="T16" fmla="*/ 180 w 343"/>
                <a:gd name="T17" fmla="*/ 292 h 503"/>
                <a:gd name="T18" fmla="*/ 157 w 343"/>
                <a:gd name="T19" fmla="*/ 323 h 503"/>
                <a:gd name="T20" fmla="*/ 125 w 343"/>
                <a:gd name="T21" fmla="*/ 343 h 503"/>
                <a:gd name="T22" fmla="*/ 125 w 343"/>
                <a:gd name="T23" fmla="*/ 398 h 503"/>
                <a:gd name="T24" fmla="*/ 2 w 343"/>
                <a:gd name="T25" fmla="*/ 398 h 503"/>
                <a:gd name="T26" fmla="*/ 0 w 343"/>
                <a:gd name="T27" fmla="*/ 503 h 503"/>
                <a:gd name="T28" fmla="*/ 343 w 343"/>
                <a:gd name="T29" fmla="*/ 503 h 503"/>
                <a:gd name="T30" fmla="*/ 343 w 343"/>
                <a:gd name="T31" fmla="*/ 362 h 503"/>
                <a:gd name="T32" fmla="*/ 340 w 343"/>
                <a:gd name="T33" fmla="*/ 361 h 503"/>
                <a:gd name="T34" fmla="*/ 275 w 343"/>
                <a:gd name="T35" fmla="*/ 330 h 503"/>
                <a:gd name="T36" fmla="*/ 254 w 343"/>
                <a:gd name="T37" fmla="*/ 300 h 503"/>
                <a:gd name="T38" fmla="*/ 243 w 343"/>
                <a:gd name="T39" fmla="*/ 251 h 503"/>
                <a:gd name="T40" fmla="*/ 273 w 343"/>
                <a:gd name="T41" fmla="*/ 176 h 503"/>
                <a:gd name="T42" fmla="*/ 275 w 343"/>
                <a:gd name="T43" fmla="*/ 174 h 503"/>
                <a:gd name="T44" fmla="*/ 340 w 343"/>
                <a:gd name="T45" fmla="*/ 144 h 503"/>
                <a:gd name="T46" fmla="*/ 343 w 343"/>
                <a:gd name="T47" fmla="*/ 143 h 503"/>
                <a:gd name="T48" fmla="*/ 343 w 343"/>
                <a:gd name="T49" fmla="*/ 0 h 503"/>
                <a:gd name="T50" fmla="*/ 0 w 343"/>
                <a:gd name="T51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3" h="503">
                  <a:moveTo>
                    <a:pt x="0" y="0"/>
                  </a:moveTo>
                  <a:cubicBezTo>
                    <a:pt x="2" y="105"/>
                    <a:pt x="2" y="105"/>
                    <a:pt x="2" y="105"/>
                  </a:cubicBezTo>
                  <a:cubicBezTo>
                    <a:pt x="125" y="105"/>
                    <a:pt x="125" y="105"/>
                    <a:pt x="125" y="105"/>
                  </a:cubicBezTo>
                  <a:cubicBezTo>
                    <a:pt x="125" y="159"/>
                    <a:pt x="125" y="159"/>
                    <a:pt x="125" y="159"/>
                  </a:cubicBezTo>
                  <a:cubicBezTo>
                    <a:pt x="137" y="164"/>
                    <a:pt x="147" y="171"/>
                    <a:pt x="157" y="179"/>
                  </a:cubicBezTo>
                  <a:cubicBezTo>
                    <a:pt x="158" y="180"/>
                    <a:pt x="159" y="180"/>
                    <a:pt x="159" y="181"/>
                  </a:cubicBezTo>
                  <a:cubicBezTo>
                    <a:pt x="160" y="182"/>
                    <a:pt x="161" y="182"/>
                    <a:pt x="161" y="183"/>
                  </a:cubicBezTo>
                  <a:cubicBezTo>
                    <a:pt x="181" y="202"/>
                    <a:pt x="190" y="224"/>
                    <a:pt x="190" y="250"/>
                  </a:cubicBezTo>
                  <a:cubicBezTo>
                    <a:pt x="190" y="265"/>
                    <a:pt x="187" y="279"/>
                    <a:pt x="180" y="292"/>
                  </a:cubicBezTo>
                  <a:cubicBezTo>
                    <a:pt x="175" y="303"/>
                    <a:pt x="167" y="314"/>
                    <a:pt x="157" y="323"/>
                  </a:cubicBezTo>
                  <a:cubicBezTo>
                    <a:pt x="147" y="331"/>
                    <a:pt x="137" y="338"/>
                    <a:pt x="125" y="343"/>
                  </a:cubicBezTo>
                  <a:cubicBezTo>
                    <a:pt x="125" y="398"/>
                    <a:pt x="125" y="398"/>
                    <a:pt x="125" y="398"/>
                  </a:cubicBezTo>
                  <a:cubicBezTo>
                    <a:pt x="2" y="398"/>
                    <a:pt x="2" y="398"/>
                    <a:pt x="2" y="398"/>
                  </a:cubicBezTo>
                  <a:cubicBezTo>
                    <a:pt x="0" y="503"/>
                    <a:pt x="0" y="503"/>
                    <a:pt x="0" y="503"/>
                  </a:cubicBezTo>
                  <a:cubicBezTo>
                    <a:pt x="343" y="503"/>
                    <a:pt x="343" y="503"/>
                    <a:pt x="343" y="503"/>
                  </a:cubicBezTo>
                  <a:cubicBezTo>
                    <a:pt x="343" y="362"/>
                    <a:pt x="343" y="362"/>
                    <a:pt x="343" y="362"/>
                  </a:cubicBezTo>
                  <a:cubicBezTo>
                    <a:pt x="342" y="361"/>
                    <a:pt x="341" y="361"/>
                    <a:pt x="340" y="361"/>
                  </a:cubicBezTo>
                  <a:cubicBezTo>
                    <a:pt x="315" y="358"/>
                    <a:pt x="294" y="349"/>
                    <a:pt x="275" y="330"/>
                  </a:cubicBezTo>
                  <a:cubicBezTo>
                    <a:pt x="266" y="321"/>
                    <a:pt x="259" y="312"/>
                    <a:pt x="254" y="300"/>
                  </a:cubicBezTo>
                  <a:cubicBezTo>
                    <a:pt x="246" y="286"/>
                    <a:pt x="242" y="270"/>
                    <a:pt x="243" y="251"/>
                  </a:cubicBezTo>
                  <a:cubicBezTo>
                    <a:pt x="243" y="222"/>
                    <a:pt x="253" y="196"/>
                    <a:pt x="273" y="176"/>
                  </a:cubicBezTo>
                  <a:cubicBezTo>
                    <a:pt x="274" y="175"/>
                    <a:pt x="275" y="174"/>
                    <a:pt x="275" y="174"/>
                  </a:cubicBezTo>
                  <a:cubicBezTo>
                    <a:pt x="294" y="155"/>
                    <a:pt x="315" y="145"/>
                    <a:pt x="340" y="144"/>
                  </a:cubicBezTo>
                  <a:cubicBezTo>
                    <a:pt x="341" y="143"/>
                    <a:pt x="342" y="143"/>
                    <a:pt x="343" y="143"/>
                  </a:cubicBezTo>
                  <a:cubicBezTo>
                    <a:pt x="343" y="0"/>
                    <a:pt x="343" y="0"/>
                    <a:pt x="343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8" name="Freeform 149"/>
            <p:cNvSpPr/>
            <p:nvPr/>
          </p:nvSpPr>
          <p:spPr bwMode="auto">
            <a:xfrm>
              <a:off x="7643813" y="3003550"/>
              <a:ext cx="74613" cy="173038"/>
            </a:xfrm>
            <a:custGeom>
              <a:avLst/>
              <a:gdLst>
                <a:gd name="T0" fmla="*/ 112 w 112"/>
                <a:gd name="T1" fmla="*/ 0 h 261"/>
                <a:gd name="T2" fmla="*/ 2 w 112"/>
                <a:gd name="T3" fmla="*/ 0 h 261"/>
                <a:gd name="T4" fmla="*/ 2 w 112"/>
                <a:gd name="T5" fmla="*/ 55 h 261"/>
                <a:gd name="T6" fmla="*/ 48 w 112"/>
                <a:gd name="T7" fmla="*/ 55 h 261"/>
                <a:gd name="T8" fmla="*/ 48 w 112"/>
                <a:gd name="T9" fmla="*/ 207 h 261"/>
                <a:gd name="T10" fmla="*/ 2 w 112"/>
                <a:gd name="T11" fmla="*/ 207 h 261"/>
                <a:gd name="T12" fmla="*/ 2 w 112"/>
                <a:gd name="T13" fmla="*/ 261 h 261"/>
                <a:gd name="T14" fmla="*/ 112 w 112"/>
                <a:gd name="T15" fmla="*/ 261 h 261"/>
                <a:gd name="T16" fmla="*/ 112 w 112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261">
                  <a:moveTo>
                    <a:pt x="11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207"/>
                    <a:pt x="48" y="207"/>
                    <a:pt x="48" y="207"/>
                  </a:cubicBezTo>
                  <a:cubicBezTo>
                    <a:pt x="2" y="207"/>
                    <a:pt x="2" y="207"/>
                    <a:pt x="2" y="207"/>
                  </a:cubicBezTo>
                  <a:cubicBezTo>
                    <a:pt x="0" y="225"/>
                    <a:pt x="0" y="243"/>
                    <a:pt x="2" y="261"/>
                  </a:cubicBezTo>
                  <a:cubicBezTo>
                    <a:pt x="112" y="261"/>
                    <a:pt x="112" y="261"/>
                    <a:pt x="112" y="261"/>
                  </a:cubicBezTo>
                  <a:lnTo>
                    <a:pt x="1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9" name="Freeform 150"/>
            <p:cNvSpPr/>
            <p:nvPr/>
          </p:nvSpPr>
          <p:spPr bwMode="auto">
            <a:xfrm>
              <a:off x="7643813" y="3049588"/>
              <a:ext cx="23813" cy="80963"/>
            </a:xfrm>
            <a:custGeom>
              <a:avLst/>
              <a:gdLst>
                <a:gd name="T0" fmla="*/ 35 w 35"/>
                <a:gd name="T1" fmla="*/ 0 h 122"/>
                <a:gd name="T2" fmla="*/ 2 w 35"/>
                <a:gd name="T3" fmla="*/ 0 h 122"/>
                <a:gd name="T4" fmla="*/ 2 w 35"/>
                <a:gd name="T5" fmla="*/ 122 h 122"/>
                <a:gd name="T6" fmla="*/ 35 w 35"/>
                <a:gd name="T7" fmla="*/ 122 h 122"/>
                <a:gd name="T8" fmla="*/ 35 w 35"/>
                <a:gd name="T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2">
                  <a:moveTo>
                    <a:pt x="3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41"/>
                    <a:pt x="0" y="81"/>
                    <a:pt x="2" y="122"/>
                  </a:cubicBezTo>
                  <a:cubicBezTo>
                    <a:pt x="35" y="122"/>
                    <a:pt x="35" y="122"/>
                    <a:pt x="35" y="122"/>
                  </a:cubicBez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80" name="Freeform 151"/>
            <p:cNvSpPr/>
            <p:nvPr/>
          </p:nvSpPr>
          <p:spPr bwMode="auto">
            <a:xfrm>
              <a:off x="7726363" y="3040063"/>
              <a:ext cx="34925" cy="100013"/>
            </a:xfrm>
            <a:custGeom>
              <a:avLst/>
              <a:gdLst>
                <a:gd name="T0" fmla="*/ 43 w 51"/>
                <a:gd name="T1" fmla="*/ 40 h 152"/>
                <a:gd name="T2" fmla="*/ 25 w 51"/>
                <a:gd name="T3" fmla="*/ 17 h 152"/>
                <a:gd name="T4" fmla="*/ 0 w 51"/>
                <a:gd name="T5" fmla="*/ 0 h 152"/>
                <a:gd name="T6" fmla="*/ 0 w 51"/>
                <a:gd name="T7" fmla="*/ 152 h 152"/>
                <a:gd name="T8" fmla="*/ 25 w 51"/>
                <a:gd name="T9" fmla="*/ 134 h 152"/>
                <a:gd name="T10" fmla="*/ 27 w 51"/>
                <a:gd name="T11" fmla="*/ 133 h 152"/>
                <a:gd name="T12" fmla="*/ 51 w 51"/>
                <a:gd name="T13" fmla="*/ 75 h 152"/>
                <a:gd name="T14" fmla="*/ 43 w 51"/>
                <a:gd name="T15" fmla="*/ 4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152">
                  <a:moveTo>
                    <a:pt x="43" y="40"/>
                  </a:moveTo>
                  <a:cubicBezTo>
                    <a:pt x="39" y="32"/>
                    <a:pt x="33" y="24"/>
                    <a:pt x="25" y="17"/>
                  </a:cubicBezTo>
                  <a:cubicBezTo>
                    <a:pt x="18" y="10"/>
                    <a:pt x="9" y="4"/>
                    <a:pt x="0" y="0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9" y="147"/>
                    <a:pt x="18" y="141"/>
                    <a:pt x="25" y="134"/>
                  </a:cubicBezTo>
                  <a:cubicBezTo>
                    <a:pt x="26" y="134"/>
                    <a:pt x="27" y="133"/>
                    <a:pt x="27" y="133"/>
                  </a:cubicBezTo>
                  <a:cubicBezTo>
                    <a:pt x="43" y="117"/>
                    <a:pt x="51" y="97"/>
                    <a:pt x="51" y="75"/>
                  </a:cubicBezTo>
                  <a:cubicBezTo>
                    <a:pt x="51" y="62"/>
                    <a:pt x="49" y="50"/>
                    <a:pt x="43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81" name="Freeform 152"/>
            <p:cNvSpPr/>
            <p:nvPr/>
          </p:nvSpPr>
          <p:spPr bwMode="auto">
            <a:xfrm>
              <a:off x="7815263" y="3028950"/>
              <a:ext cx="57150" cy="122238"/>
            </a:xfrm>
            <a:custGeom>
              <a:avLst/>
              <a:gdLst>
                <a:gd name="T0" fmla="*/ 84 w 86"/>
                <a:gd name="T1" fmla="*/ 0 h 185"/>
                <a:gd name="T2" fmla="*/ 83 w 86"/>
                <a:gd name="T3" fmla="*/ 1 h 185"/>
                <a:gd name="T4" fmla="*/ 79 w 86"/>
                <a:gd name="T5" fmla="*/ 1 h 185"/>
                <a:gd name="T6" fmla="*/ 74 w 86"/>
                <a:gd name="T7" fmla="*/ 2 h 185"/>
                <a:gd name="T8" fmla="*/ 25 w 86"/>
                <a:gd name="T9" fmla="*/ 28 h 185"/>
                <a:gd name="T10" fmla="*/ 8 w 86"/>
                <a:gd name="T11" fmla="*/ 51 h 185"/>
                <a:gd name="T12" fmla="*/ 0 w 86"/>
                <a:gd name="T13" fmla="*/ 92 h 185"/>
                <a:gd name="T14" fmla="*/ 25 w 86"/>
                <a:gd name="T15" fmla="*/ 157 h 185"/>
                <a:gd name="T16" fmla="*/ 28 w 86"/>
                <a:gd name="T17" fmla="*/ 160 h 185"/>
                <a:gd name="T18" fmla="*/ 74 w 86"/>
                <a:gd name="T19" fmla="*/ 184 h 185"/>
                <a:gd name="T20" fmla="*/ 79 w 86"/>
                <a:gd name="T21" fmla="*/ 184 h 185"/>
                <a:gd name="T22" fmla="*/ 83 w 86"/>
                <a:gd name="T23" fmla="*/ 185 h 185"/>
                <a:gd name="T24" fmla="*/ 84 w 86"/>
                <a:gd name="T25" fmla="*/ 185 h 185"/>
                <a:gd name="T26" fmla="*/ 86 w 86"/>
                <a:gd name="T27" fmla="*/ 185 h 185"/>
                <a:gd name="T28" fmla="*/ 86 w 86"/>
                <a:gd name="T29" fmla="*/ 106 h 185"/>
                <a:gd name="T30" fmla="*/ 83 w 86"/>
                <a:gd name="T31" fmla="*/ 102 h 185"/>
                <a:gd name="T32" fmla="*/ 78 w 86"/>
                <a:gd name="T33" fmla="*/ 92 h 185"/>
                <a:gd name="T34" fmla="*/ 83 w 86"/>
                <a:gd name="T35" fmla="*/ 80 h 185"/>
                <a:gd name="T36" fmla="*/ 86 w 86"/>
                <a:gd name="T37" fmla="*/ 78 h 185"/>
                <a:gd name="T38" fmla="*/ 86 w 86"/>
                <a:gd name="T39" fmla="*/ 0 h 185"/>
                <a:gd name="T40" fmla="*/ 84 w 86"/>
                <a:gd name="T41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6" h="185">
                  <a:moveTo>
                    <a:pt x="84" y="0"/>
                  </a:moveTo>
                  <a:cubicBezTo>
                    <a:pt x="84" y="0"/>
                    <a:pt x="83" y="0"/>
                    <a:pt x="83" y="1"/>
                  </a:cubicBezTo>
                  <a:cubicBezTo>
                    <a:pt x="81" y="1"/>
                    <a:pt x="80" y="1"/>
                    <a:pt x="79" y="1"/>
                  </a:cubicBezTo>
                  <a:cubicBezTo>
                    <a:pt x="77" y="1"/>
                    <a:pt x="76" y="1"/>
                    <a:pt x="74" y="2"/>
                  </a:cubicBezTo>
                  <a:cubicBezTo>
                    <a:pt x="56" y="6"/>
                    <a:pt x="39" y="14"/>
                    <a:pt x="25" y="28"/>
                  </a:cubicBezTo>
                  <a:cubicBezTo>
                    <a:pt x="18" y="35"/>
                    <a:pt x="13" y="43"/>
                    <a:pt x="8" y="51"/>
                  </a:cubicBezTo>
                  <a:cubicBezTo>
                    <a:pt x="2" y="63"/>
                    <a:pt x="0" y="77"/>
                    <a:pt x="0" y="92"/>
                  </a:cubicBezTo>
                  <a:cubicBezTo>
                    <a:pt x="0" y="116"/>
                    <a:pt x="8" y="139"/>
                    <a:pt x="25" y="157"/>
                  </a:cubicBezTo>
                  <a:cubicBezTo>
                    <a:pt x="27" y="158"/>
                    <a:pt x="27" y="158"/>
                    <a:pt x="28" y="160"/>
                  </a:cubicBezTo>
                  <a:cubicBezTo>
                    <a:pt x="41" y="172"/>
                    <a:pt x="57" y="181"/>
                    <a:pt x="74" y="184"/>
                  </a:cubicBezTo>
                  <a:cubicBezTo>
                    <a:pt x="76" y="184"/>
                    <a:pt x="77" y="184"/>
                    <a:pt x="79" y="184"/>
                  </a:cubicBezTo>
                  <a:cubicBezTo>
                    <a:pt x="80" y="184"/>
                    <a:pt x="81" y="184"/>
                    <a:pt x="83" y="185"/>
                  </a:cubicBezTo>
                  <a:cubicBezTo>
                    <a:pt x="84" y="185"/>
                    <a:pt x="84" y="185"/>
                    <a:pt x="84" y="185"/>
                  </a:cubicBezTo>
                  <a:cubicBezTo>
                    <a:pt x="85" y="185"/>
                    <a:pt x="85" y="185"/>
                    <a:pt x="86" y="185"/>
                  </a:cubicBezTo>
                  <a:cubicBezTo>
                    <a:pt x="86" y="106"/>
                    <a:pt x="86" y="106"/>
                    <a:pt x="86" y="106"/>
                  </a:cubicBezTo>
                  <a:cubicBezTo>
                    <a:pt x="85" y="105"/>
                    <a:pt x="84" y="104"/>
                    <a:pt x="83" y="102"/>
                  </a:cubicBezTo>
                  <a:cubicBezTo>
                    <a:pt x="79" y="100"/>
                    <a:pt x="78" y="95"/>
                    <a:pt x="78" y="92"/>
                  </a:cubicBezTo>
                  <a:cubicBezTo>
                    <a:pt x="78" y="87"/>
                    <a:pt x="79" y="84"/>
                    <a:pt x="83" y="80"/>
                  </a:cubicBezTo>
                  <a:cubicBezTo>
                    <a:pt x="84" y="79"/>
                    <a:pt x="85" y="78"/>
                    <a:pt x="86" y="78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8" name="Group 147"/>
          <p:cNvGrpSpPr/>
          <p:nvPr/>
        </p:nvGrpSpPr>
        <p:grpSpPr>
          <a:xfrm>
            <a:off x="5213748" y="3716571"/>
            <a:ext cx="385763" cy="357188"/>
            <a:chOff x="4079875" y="2852738"/>
            <a:chExt cx="514351" cy="476250"/>
          </a:xfrm>
          <a:solidFill>
            <a:schemeClr val="accent1"/>
          </a:solidFill>
        </p:grpSpPr>
        <p:sp>
          <p:nvSpPr>
            <p:cNvPr id="82" name="Freeform 153"/>
            <p:cNvSpPr>
              <a:spLocks noEditPoints="1"/>
            </p:cNvSpPr>
            <p:nvPr/>
          </p:nvSpPr>
          <p:spPr bwMode="auto">
            <a:xfrm>
              <a:off x="4079875" y="2852738"/>
              <a:ext cx="484188" cy="476250"/>
            </a:xfrm>
            <a:custGeom>
              <a:avLst/>
              <a:gdLst>
                <a:gd name="T0" fmla="*/ 663 w 728"/>
                <a:gd name="T1" fmla="*/ 55 h 716"/>
                <a:gd name="T2" fmla="*/ 524 w 728"/>
                <a:gd name="T3" fmla="*/ 0 h 716"/>
                <a:gd name="T4" fmla="*/ 322 w 728"/>
                <a:gd name="T5" fmla="*/ 89 h 716"/>
                <a:gd name="T6" fmla="*/ 234 w 728"/>
                <a:gd name="T7" fmla="*/ 268 h 716"/>
                <a:gd name="T8" fmla="*/ 163 w 728"/>
                <a:gd name="T9" fmla="*/ 489 h 716"/>
                <a:gd name="T10" fmla="*/ 6 w 728"/>
                <a:gd name="T11" fmla="*/ 644 h 716"/>
                <a:gd name="T12" fmla="*/ 6 w 728"/>
                <a:gd name="T13" fmla="*/ 664 h 716"/>
                <a:gd name="T14" fmla="*/ 52 w 728"/>
                <a:gd name="T15" fmla="*/ 710 h 716"/>
                <a:gd name="T16" fmla="*/ 73 w 728"/>
                <a:gd name="T17" fmla="*/ 710 h 716"/>
                <a:gd name="T18" fmla="*/ 227 w 728"/>
                <a:gd name="T19" fmla="*/ 558 h 716"/>
                <a:gd name="T20" fmla="*/ 446 w 728"/>
                <a:gd name="T21" fmla="*/ 484 h 716"/>
                <a:gd name="T22" fmla="*/ 485 w 728"/>
                <a:gd name="T23" fmla="*/ 478 h 716"/>
                <a:gd name="T24" fmla="*/ 483 w 728"/>
                <a:gd name="T25" fmla="*/ 473 h 716"/>
                <a:gd name="T26" fmla="*/ 469 w 728"/>
                <a:gd name="T27" fmla="*/ 433 h 716"/>
                <a:gd name="T28" fmla="*/ 428 w 728"/>
                <a:gd name="T29" fmla="*/ 438 h 716"/>
                <a:gd name="T30" fmla="*/ 321 w 728"/>
                <a:gd name="T31" fmla="*/ 397 h 716"/>
                <a:gd name="T32" fmla="*/ 355 w 728"/>
                <a:gd name="T33" fmla="*/ 122 h 716"/>
                <a:gd name="T34" fmla="*/ 524 w 728"/>
                <a:gd name="T35" fmla="*/ 47 h 716"/>
                <a:gd name="T36" fmla="*/ 630 w 728"/>
                <a:gd name="T37" fmla="*/ 88 h 716"/>
                <a:gd name="T38" fmla="*/ 670 w 728"/>
                <a:gd name="T39" fmla="*/ 214 h 716"/>
                <a:gd name="T40" fmla="*/ 668 w 728"/>
                <a:gd name="T41" fmla="*/ 229 h 716"/>
                <a:gd name="T42" fmla="*/ 713 w 728"/>
                <a:gd name="T43" fmla="*/ 245 h 716"/>
                <a:gd name="T44" fmla="*/ 663 w 728"/>
                <a:gd name="T45" fmla="*/ 55 h 716"/>
                <a:gd name="T46" fmla="*/ 94 w 728"/>
                <a:gd name="T47" fmla="*/ 664 h 716"/>
                <a:gd name="T48" fmla="*/ 87 w 728"/>
                <a:gd name="T49" fmla="*/ 667 h 716"/>
                <a:gd name="T50" fmla="*/ 80 w 728"/>
                <a:gd name="T51" fmla="*/ 664 h 716"/>
                <a:gd name="T52" fmla="*/ 52 w 728"/>
                <a:gd name="T53" fmla="*/ 636 h 716"/>
                <a:gd name="T54" fmla="*/ 52 w 728"/>
                <a:gd name="T55" fmla="*/ 622 h 716"/>
                <a:gd name="T56" fmla="*/ 66 w 728"/>
                <a:gd name="T57" fmla="*/ 622 h 716"/>
                <a:gd name="T58" fmla="*/ 94 w 728"/>
                <a:gd name="T59" fmla="*/ 650 h 716"/>
                <a:gd name="T60" fmla="*/ 94 w 728"/>
                <a:gd name="T61" fmla="*/ 664 h 716"/>
                <a:gd name="T62" fmla="*/ 133 w 728"/>
                <a:gd name="T63" fmla="*/ 628 h 716"/>
                <a:gd name="T64" fmla="*/ 126 w 728"/>
                <a:gd name="T65" fmla="*/ 631 h 716"/>
                <a:gd name="T66" fmla="*/ 119 w 728"/>
                <a:gd name="T67" fmla="*/ 628 h 716"/>
                <a:gd name="T68" fmla="*/ 91 w 728"/>
                <a:gd name="T69" fmla="*/ 600 h 716"/>
                <a:gd name="T70" fmla="*/ 91 w 728"/>
                <a:gd name="T71" fmla="*/ 586 h 716"/>
                <a:gd name="T72" fmla="*/ 105 w 728"/>
                <a:gd name="T73" fmla="*/ 586 h 716"/>
                <a:gd name="T74" fmla="*/ 133 w 728"/>
                <a:gd name="T75" fmla="*/ 614 h 716"/>
                <a:gd name="T76" fmla="*/ 133 w 728"/>
                <a:gd name="T77" fmla="*/ 628 h 716"/>
                <a:gd name="T78" fmla="*/ 169 w 728"/>
                <a:gd name="T79" fmla="*/ 591 h 716"/>
                <a:gd name="T80" fmla="*/ 162 w 728"/>
                <a:gd name="T81" fmla="*/ 594 h 716"/>
                <a:gd name="T82" fmla="*/ 155 w 728"/>
                <a:gd name="T83" fmla="*/ 591 h 716"/>
                <a:gd name="T84" fmla="*/ 127 w 728"/>
                <a:gd name="T85" fmla="*/ 563 h 716"/>
                <a:gd name="T86" fmla="*/ 127 w 728"/>
                <a:gd name="T87" fmla="*/ 548 h 716"/>
                <a:gd name="T88" fmla="*/ 141 w 728"/>
                <a:gd name="T89" fmla="*/ 548 h 716"/>
                <a:gd name="T90" fmla="*/ 169 w 728"/>
                <a:gd name="T91" fmla="*/ 576 h 716"/>
                <a:gd name="T92" fmla="*/ 169 w 728"/>
                <a:gd name="T93" fmla="*/ 591 h 716"/>
                <a:gd name="T94" fmla="*/ 206 w 728"/>
                <a:gd name="T95" fmla="*/ 553 h 716"/>
                <a:gd name="T96" fmla="*/ 199 w 728"/>
                <a:gd name="T97" fmla="*/ 556 h 716"/>
                <a:gd name="T98" fmla="*/ 192 w 728"/>
                <a:gd name="T99" fmla="*/ 553 h 716"/>
                <a:gd name="T100" fmla="*/ 164 w 728"/>
                <a:gd name="T101" fmla="*/ 525 h 716"/>
                <a:gd name="T102" fmla="*/ 164 w 728"/>
                <a:gd name="T103" fmla="*/ 511 h 716"/>
                <a:gd name="T104" fmla="*/ 178 w 728"/>
                <a:gd name="T105" fmla="*/ 511 h 716"/>
                <a:gd name="T106" fmla="*/ 206 w 728"/>
                <a:gd name="T107" fmla="*/ 539 h 716"/>
                <a:gd name="T108" fmla="*/ 206 w 728"/>
                <a:gd name="T109" fmla="*/ 553 h 716"/>
                <a:gd name="T110" fmla="*/ 242 w 728"/>
                <a:gd name="T111" fmla="*/ 516 h 716"/>
                <a:gd name="T112" fmla="*/ 235 w 728"/>
                <a:gd name="T113" fmla="*/ 519 h 716"/>
                <a:gd name="T114" fmla="*/ 228 w 728"/>
                <a:gd name="T115" fmla="*/ 516 h 716"/>
                <a:gd name="T116" fmla="*/ 200 w 728"/>
                <a:gd name="T117" fmla="*/ 488 h 716"/>
                <a:gd name="T118" fmla="*/ 200 w 728"/>
                <a:gd name="T119" fmla="*/ 473 h 716"/>
                <a:gd name="T120" fmla="*/ 214 w 728"/>
                <a:gd name="T121" fmla="*/ 473 h 716"/>
                <a:gd name="T122" fmla="*/ 242 w 728"/>
                <a:gd name="T123" fmla="*/ 501 h 716"/>
                <a:gd name="T124" fmla="*/ 242 w 728"/>
                <a:gd name="T125" fmla="*/ 516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8" h="716">
                  <a:moveTo>
                    <a:pt x="663" y="55"/>
                  </a:moveTo>
                  <a:cubicBezTo>
                    <a:pt x="626" y="18"/>
                    <a:pt x="577" y="0"/>
                    <a:pt x="524" y="0"/>
                  </a:cubicBezTo>
                  <a:cubicBezTo>
                    <a:pt x="455" y="0"/>
                    <a:pt x="380" y="30"/>
                    <a:pt x="322" y="89"/>
                  </a:cubicBezTo>
                  <a:cubicBezTo>
                    <a:pt x="270" y="141"/>
                    <a:pt x="246" y="195"/>
                    <a:pt x="234" y="268"/>
                  </a:cubicBezTo>
                  <a:cubicBezTo>
                    <a:pt x="222" y="341"/>
                    <a:pt x="210" y="442"/>
                    <a:pt x="163" y="489"/>
                  </a:cubicBezTo>
                  <a:cubicBezTo>
                    <a:pt x="117" y="535"/>
                    <a:pt x="6" y="644"/>
                    <a:pt x="6" y="644"/>
                  </a:cubicBezTo>
                  <a:cubicBezTo>
                    <a:pt x="0" y="649"/>
                    <a:pt x="0" y="659"/>
                    <a:pt x="6" y="664"/>
                  </a:cubicBezTo>
                  <a:cubicBezTo>
                    <a:pt x="52" y="710"/>
                    <a:pt x="52" y="710"/>
                    <a:pt x="52" y="710"/>
                  </a:cubicBezTo>
                  <a:cubicBezTo>
                    <a:pt x="58" y="716"/>
                    <a:pt x="67" y="716"/>
                    <a:pt x="73" y="710"/>
                  </a:cubicBezTo>
                  <a:cubicBezTo>
                    <a:pt x="73" y="710"/>
                    <a:pt x="166" y="619"/>
                    <a:pt x="227" y="558"/>
                  </a:cubicBezTo>
                  <a:cubicBezTo>
                    <a:pt x="289" y="496"/>
                    <a:pt x="433" y="486"/>
                    <a:pt x="446" y="484"/>
                  </a:cubicBezTo>
                  <a:cubicBezTo>
                    <a:pt x="460" y="482"/>
                    <a:pt x="472" y="481"/>
                    <a:pt x="485" y="478"/>
                  </a:cubicBezTo>
                  <a:cubicBezTo>
                    <a:pt x="484" y="476"/>
                    <a:pt x="484" y="475"/>
                    <a:pt x="483" y="473"/>
                  </a:cubicBezTo>
                  <a:cubicBezTo>
                    <a:pt x="476" y="461"/>
                    <a:pt x="472" y="447"/>
                    <a:pt x="469" y="433"/>
                  </a:cubicBezTo>
                  <a:cubicBezTo>
                    <a:pt x="455" y="436"/>
                    <a:pt x="442" y="438"/>
                    <a:pt x="428" y="438"/>
                  </a:cubicBezTo>
                  <a:cubicBezTo>
                    <a:pt x="385" y="438"/>
                    <a:pt x="348" y="424"/>
                    <a:pt x="321" y="397"/>
                  </a:cubicBezTo>
                  <a:cubicBezTo>
                    <a:pt x="255" y="330"/>
                    <a:pt x="270" y="207"/>
                    <a:pt x="355" y="122"/>
                  </a:cubicBezTo>
                  <a:cubicBezTo>
                    <a:pt x="403" y="74"/>
                    <a:pt x="464" y="47"/>
                    <a:pt x="524" y="47"/>
                  </a:cubicBezTo>
                  <a:cubicBezTo>
                    <a:pt x="566" y="47"/>
                    <a:pt x="603" y="61"/>
                    <a:pt x="630" y="88"/>
                  </a:cubicBezTo>
                  <a:cubicBezTo>
                    <a:pt x="661" y="119"/>
                    <a:pt x="675" y="164"/>
                    <a:pt x="670" y="214"/>
                  </a:cubicBezTo>
                  <a:cubicBezTo>
                    <a:pt x="670" y="219"/>
                    <a:pt x="669" y="224"/>
                    <a:pt x="668" y="229"/>
                  </a:cubicBezTo>
                  <a:cubicBezTo>
                    <a:pt x="684" y="232"/>
                    <a:pt x="699" y="237"/>
                    <a:pt x="713" y="245"/>
                  </a:cubicBezTo>
                  <a:cubicBezTo>
                    <a:pt x="728" y="174"/>
                    <a:pt x="712" y="103"/>
                    <a:pt x="663" y="55"/>
                  </a:cubicBezTo>
                  <a:close/>
                  <a:moveTo>
                    <a:pt x="94" y="664"/>
                  </a:moveTo>
                  <a:cubicBezTo>
                    <a:pt x="92" y="666"/>
                    <a:pt x="90" y="667"/>
                    <a:pt x="87" y="667"/>
                  </a:cubicBezTo>
                  <a:cubicBezTo>
                    <a:pt x="84" y="667"/>
                    <a:pt x="82" y="666"/>
                    <a:pt x="80" y="664"/>
                  </a:cubicBezTo>
                  <a:cubicBezTo>
                    <a:pt x="52" y="636"/>
                    <a:pt x="52" y="636"/>
                    <a:pt x="52" y="636"/>
                  </a:cubicBezTo>
                  <a:cubicBezTo>
                    <a:pt x="48" y="632"/>
                    <a:pt x="48" y="626"/>
                    <a:pt x="52" y="622"/>
                  </a:cubicBezTo>
                  <a:cubicBezTo>
                    <a:pt x="56" y="618"/>
                    <a:pt x="62" y="618"/>
                    <a:pt x="66" y="622"/>
                  </a:cubicBezTo>
                  <a:cubicBezTo>
                    <a:pt x="94" y="650"/>
                    <a:pt x="94" y="650"/>
                    <a:pt x="94" y="650"/>
                  </a:cubicBezTo>
                  <a:cubicBezTo>
                    <a:pt x="98" y="654"/>
                    <a:pt x="98" y="660"/>
                    <a:pt x="94" y="664"/>
                  </a:cubicBezTo>
                  <a:close/>
                  <a:moveTo>
                    <a:pt x="133" y="628"/>
                  </a:moveTo>
                  <a:cubicBezTo>
                    <a:pt x="131" y="630"/>
                    <a:pt x="128" y="631"/>
                    <a:pt x="126" y="631"/>
                  </a:cubicBezTo>
                  <a:cubicBezTo>
                    <a:pt x="123" y="631"/>
                    <a:pt x="121" y="630"/>
                    <a:pt x="119" y="628"/>
                  </a:cubicBezTo>
                  <a:cubicBezTo>
                    <a:pt x="91" y="600"/>
                    <a:pt x="91" y="600"/>
                    <a:pt x="91" y="600"/>
                  </a:cubicBezTo>
                  <a:cubicBezTo>
                    <a:pt x="87" y="596"/>
                    <a:pt x="87" y="590"/>
                    <a:pt x="91" y="586"/>
                  </a:cubicBezTo>
                  <a:cubicBezTo>
                    <a:pt x="94" y="582"/>
                    <a:pt x="101" y="582"/>
                    <a:pt x="105" y="586"/>
                  </a:cubicBezTo>
                  <a:cubicBezTo>
                    <a:pt x="133" y="614"/>
                    <a:pt x="133" y="614"/>
                    <a:pt x="133" y="614"/>
                  </a:cubicBezTo>
                  <a:cubicBezTo>
                    <a:pt x="137" y="618"/>
                    <a:pt x="137" y="624"/>
                    <a:pt x="133" y="628"/>
                  </a:cubicBezTo>
                  <a:close/>
                  <a:moveTo>
                    <a:pt x="169" y="591"/>
                  </a:moveTo>
                  <a:cubicBezTo>
                    <a:pt x="167" y="593"/>
                    <a:pt x="165" y="594"/>
                    <a:pt x="162" y="594"/>
                  </a:cubicBezTo>
                  <a:cubicBezTo>
                    <a:pt x="160" y="594"/>
                    <a:pt x="157" y="593"/>
                    <a:pt x="155" y="591"/>
                  </a:cubicBezTo>
                  <a:cubicBezTo>
                    <a:pt x="127" y="563"/>
                    <a:pt x="127" y="563"/>
                    <a:pt x="127" y="563"/>
                  </a:cubicBezTo>
                  <a:cubicBezTo>
                    <a:pt x="123" y="559"/>
                    <a:pt x="123" y="552"/>
                    <a:pt x="127" y="548"/>
                  </a:cubicBezTo>
                  <a:cubicBezTo>
                    <a:pt x="131" y="544"/>
                    <a:pt x="137" y="544"/>
                    <a:pt x="141" y="548"/>
                  </a:cubicBezTo>
                  <a:cubicBezTo>
                    <a:pt x="169" y="576"/>
                    <a:pt x="169" y="576"/>
                    <a:pt x="169" y="576"/>
                  </a:cubicBezTo>
                  <a:cubicBezTo>
                    <a:pt x="173" y="580"/>
                    <a:pt x="173" y="587"/>
                    <a:pt x="169" y="591"/>
                  </a:cubicBezTo>
                  <a:close/>
                  <a:moveTo>
                    <a:pt x="206" y="553"/>
                  </a:moveTo>
                  <a:cubicBezTo>
                    <a:pt x="204" y="555"/>
                    <a:pt x="201" y="556"/>
                    <a:pt x="199" y="556"/>
                  </a:cubicBezTo>
                  <a:cubicBezTo>
                    <a:pt x="196" y="556"/>
                    <a:pt x="194" y="555"/>
                    <a:pt x="192" y="553"/>
                  </a:cubicBezTo>
                  <a:cubicBezTo>
                    <a:pt x="164" y="525"/>
                    <a:pt x="164" y="525"/>
                    <a:pt x="164" y="525"/>
                  </a:cubicBezTo>
                  <a:cubicBezTo>
                    <a:pt x="160" y="521"/>
                    <a:pt x="160" y="515"/>
                    <a:pt x="164" y="511"/>
                  </a:cubicBezTo>
                  <a:cubicBezTo>
                    <a:pt x="167" y="507"/>
                    <a:pt x="174" y="507"/>
                    <a:pt x="178" y="511"/>
                  </a:cubicBezTo>
                  <a:cubicBezTo>
                    <a:pt x="206" y="539"/>
                    <a:pt x="206" y="539"/>
                    <a:pt x="206" y="539"/>
                  </a:cubicBezTo>
                  <a:cubicBezTo>
                    <a:pt x="210" y="543"/>
                    <a:pt x="210" y="549"/>
                    <a:pt x="206" y="553"/>
                  </a:cubicBezTo>
                  <a:close/>
                  <a:moveTo>
                    <a:pt x="242" y="516"/>
                  </a:moveTo>
                  <a:cubicBezTo>
                    <a:pt x="240" y="518"/>
                    <a:pt x="238" y="519"/>
                    <a:pt x="235" y="519"/>
                  </a:cubicBezTo>
                  <a:cubicBezTo>
                    <a:pt x="233" y="519"/>
                    <a:pt x="230" y="518"/>
                    <a:pt x="228" y="516"/>
                  </a:cubicBezTo>
                  <a:cubicBezTo>
                    <a:pt x="200" y="488"/>
                    <a:pt x="200" y="488"/>
                    <a:pt x="200" y="488"/>
                  </a:cubicBezTo>
                  <a:cubicBezTo>
                    <a:pt x="196" y="484"/>
                    <a:pt x="196" y="477"/>
                    <a:pt x="200" y="473"/>
                  </a:cubicBezTo>
                  <a:cubicBezTo>
                    <a:pt x="204" y="469"/>
                    <a:pt x="210" y="469"/>
                    <a:pt x="214" y="473"/>
                  </a:cubicBezTo>
                  <a:cubicBezTo>
                    <a:pt x="242" y="501"/>
                    <a:pt x="242" y="501"/>
                    <a:pt x="242" y="501"/>
                  </a:cubicBezTo>
                  <a:cubicBezTo>
                    <a:pt x="246" y="505"/>
                    <a:pt x="246" y="512"/>
                    <a:pt x="242" y="5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83" name="Freeform 154"/>
            <p:cNvSpPr/>
            <p:nvPr/>
          </p:nvSpPr>
          <p:spPr bwMode="auto">
            <a:xfrm>
              <a:off x="4398963" y="3014663"/>
              <a:ext cx="166688" cy="146050"/>
            </a:xfrm>
            <a:custGeom>
              <a:avLst/>
              <a:gdLst>
                <a:gd name="T0" fmla="*/ 145 w 250"/>
                <a:gd name="T1" fmla="*/ 129 h 221"/>
                <a:gd name="T2" fmla="*/ 250 w 250"/>
                <a:gd name="T3" fmla="*/ 42 h 221"/>
                <a:gd name="T4" fmla="*/ 147 w 250"/>
                <a:gd name="T5" fmla="*/ 0 h 221"/>
                <a:gd name="T6" fmla="*/ 0 w 250"/>
                <a:gd name="T7" fmla="*/ 147 h 221"/>
                <a:gd name="T8" fmla="*/ 20 w 250"/>
                <a:gd name="T9" fmla="*/ 221 h 221"/>
                <a:gd name="T10" fmla="*/ 145 w 250"/>
                <a:gd name="T11" fmla="*/ 129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0" h="221">
                  <a:moveTo>
                    <a:pt x="145" y="129"/>
                  </a:moveTo>
                  <a:cubicBezTo>
                    <a:pt x="213" y="117"/>
                    <a:pt x="238" y="78"/>
                    <a:pt x="250" y="42"/>
                  </a:cubicBezTo>
                  <a:cubicBezTo>
                    <a:pt x="224" y="16"/>
                    <a:pt x="187" y="0"/>
                    <a:pt x="147" y="0"/>
                  </a:cubicBezTo>
                  <a:cubicBezTo>
                    <a:pt x="66" y="0"/>
                    <a:pt x="0" y="66"/>
                    <a:pt x="0" y="147"/>
                  </a:cubicBezTo>
                  <a:cubicBezTo>
                    <a:pt x="0" y="174"/>
                    <a:pt x="7" y="199"/>
                    <a:pt x="20" y="221"/>
                  </a:cubicBezTo>
                  <a:cubicBezTo>
                    <a:pt x="39" y="183"/>
                    <a:pt x="76" y="141"/>
                    <a:pt x="145" y="1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84" name="Freeform 155"/>
            <p:cNvSpPr/>
            <p:nvPr/>
          </p:nvSpPr>
          <p:spPr bwMode="auto">
            <a:xfrm>
              <a:off x="4424363" y="3059113"/>
              <a:ext cx="169863" cy="150813"/>
            </a:xfrm>
            <a:custGeom>
              <a:avLst/>
              <a:gdLst>
                <a:gd name="T0" fmla="*/ 232 w 255"/>
                <a:gd name="T1" fmla="*/ 0 h 227"/>
                <a:gd name="T2" fmla="*/ 111 w 255"/>
                <a:gd name="T3" fmla="*/ 89 h 227"/>
                <a:gd name="T4" fmla="*/ 0 w 255"/>
                <a:gd name="T5" fmla="*/ 179 h 227"/>
                <a:gd name="T6" fmla="*/ 108 w 255"/>
                <a:gd name="T7" fmla="*/ 227 h 227"/>
                <a:gd name="T8" fmla="*/ 255 w 255"/>
                <a:gd name="T9" fmla="*/ 80 h 227"/>
                <a:gd name="T10" fmla="*/ 232 w 255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5" h="227">
                  <a:moveTo>
                    <a:pt x="232" y="0"/>
                  </a:moveTo>
                  <a:cubicBezTo>
                    <a:pt x="215" y="37"/>
                    <a:pt x="182" y="76"/>
                    <a:pt x="111" y="89"/>
                  </a:cubicBezTo>
                  <a:cubicBezTo>
                    <a:pt x="45" y="101"/>
                    <a:pt x="14" y="145"/>
                    <a:pt x="0" y="179"/>
                  </a:cubicBezTo>
                  <a:cubicBezTo>
                    <a:pt x="27" y="208"/>
                    <a:pt x="65" y="227"/>
                    <a:pt x="108" y="227"/>
                  </a:cubicBezTo>
                  <a:cubicBezTo>
                    <a:pt x="189" y="227"/>
                    <a:pt x="255" y="161"/>
                    <a:pt x="255" y="80"/>
                  </a:cubicBezTo>
                  <a:cubicBezTo>
                    <a:pt x="255" y="50"/>
                    <a:pt x="247" y="23"/>
                    <a:pt x="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51" name="Group 150"/>
          <p:cNvGrpSpPr/>
          <p:nvPr/>
        </p:nvGrpSpPr>
        <p:grpSpPr>
          <a:xfrm>
            <a:off x="6255544" y="3181980"/>
            <a:ext cx="406004" cy="404813"/>
            <a:chOff x="5468938" y="2139950"/>
            <a:chExt cx="541338" cy="539750"/>
          </a:xfrm>
          <a:solidFill>
            <a:schemeClr val="accent1"/>
          </a:solidFill>
        </p:grpSpPr>
        <p:sp>
          <p:nvSpPr>
            <p:cNvPr id="85" name="Freeform 156"/>
            <p:cNvSpPr/>
            <p:nvPr/>
          </p:nvSpPr>
          <p:spPr bwMode="auto">
            <a:xfrm>
              <a:off x="5662613" y="2347913"/>
              <a:ext cx="163513" cy="155575"/>
            </a:xfrm>
            <a:custGeom>
              <a:avLst/>
              <a:gdLst>
                <a:gd name="T0" fmla="*/ 0 w 103"/>
                <a:gd name="T1" fmla="*/ 60 h 98"/>
                <a:gd name="T2" fmla="*/ 51 w 103"/>
                <a:gd name="T3" fmla="*/ 98 h 98"/>
                <a:gd name="T4" fmla="*/ 103 w 103"/>
                <a:gd name="T5" fmla="*/ 61 h 98"/>
                <a:gd name="T6" fmla="*/ 84 w 103"/>
                <a:gd name="T7" fmla="*/ 0 h 98"/>
                <a:gd name="T8" fmla="*/ 21 w 103"/>
                <a:gd name="T9" fmla="*/ 0 h 98"/>
                <a:gd name="T10" fmla="*/ 0 w 103"/>
                <a:gd name="T11" fmla="*/ 6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" h="98">
                  <a:moveTo>
                    <a:pt x="0" y="60"/>
                  </a:moveTo>
                  <a:lnTo>
                    <a:pt x="51" y="98"/>
                  </a:lnTo>
                  <a:lnTo>
                    <a:pt x="103" y="61"/>
                  </a:lnTo>
                  <a:lnTo>
                    <a:pt x="84" y="0"/>
                  </a:lnTo>
                  <a:lnTo>
                    <a:pt x="21" y="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86" name="Freeform 157"/>
            <p:cNvSpPr>
              <a:spLocks noEditPoints="1"/>
            </p:cNvSpPr>
            <p:nvPr/>
          </p:nvSpPr>
          <p:spPr bwMode="auto">
            <a:xfrm>
              <a:off x="5468938" y="2139950"/>
              <a:ext cx="541338" cy="539750"/>
            </a:xfrm>
            <a:custGeom>
              <a:avLst/>
              <a:gdLst>
                <a:gd name="T0" fmla="*/ 200 w 814"/>
                <a:gd name="T1" fmla="*/ 114 h 813"/>
                <a:gd name="T2" fmla="*/ 115 w 814"/>
                <a:gd name="T3" fmla="*/ 614 h 813"/>
                <a:gd name="T4" fmla="*/ 614 w 814"/>
                <a:gd name="T5" fmla="*/ 699 h 813"/>
                <a:gd name="T6" fmla="*/ 699 w 814"/>
                <a:gd name="T7" fmla="*/ 199 h 813"/>
                <a:gd name="T8" fmla="*/ 200 w 814"/>
                <a:gd name="T9" fmla="*/ 114 h 813"/>
                <a:gd name="T10" fmla="*/ 642 w 814"/>
                <a:gd name="T11" fmla="*/ 491 h 813"/>
                <a:gd name="T12" fmla="*/ 631 w 814"/>
                <a:gd name="T13" fmla="*/ 608 h 813"/>
                <a:gd name="T14" fmla="*/ 688 w 814"/>
                <a:gd name="T15" fmla="*/ 582 h 813"/>
                <a:gd name="T16" fmla="*/ 599 w 814"/>
                <a:gd name="T17" fmla="*/ 677 h 813"/>
                <a:gd name="T18" fmla="*/ 480 w 814"/>
                <a:gd name="T19" fmla="*/ 730 h 813"/>
                <a:gd name="T20" fmla="*/ 524 w 814"/>
                <a:gd name="T21" fmla="*/ 685 h 813"/>
                <a:gd name="T22" fmla="*/ 409 w 814"/>
                <a:gd name="T23" fmla="*/ 656 h 813"/>
                <a:gd name="T24" fmla="*/ 291 w 814"/>
                <a:gd name="T25" fmla="*/ 681 h 813"/>
                <a:gd name="T26" fmla="*/ 324 w 814"/>
                <a:gd name="T27" fmla="*/ 728 h 813"/>
                <a:gd name="T28" fmla="*/ 137 w 814"/>
                <a:gd name="T29" fmla="*/ 598 h 813"/>
                <a:gd name="T30" fmla="*/ 130 w 814"/>
                <a:gd name="T31" fmla="*/ 588 h 813"/>
                <a:gd name="T32" fmla="*/ 186 w 814"/>
                <a:gd name="T33" fmla="*/ 604 h 813"/>
                <a:gd name="T34" fmla="*/ 179 w 814"/>
                <a:gd name="T35" fmla="*/ 487 h 813"/>
                <a:gd name="T36" fmla="*/ 111 w 814"/>
                <a:gd name="T37" fmla="*/ 382 h 813"/>
                <a:gd name="T38" fmla="*/ 76 w 814"/>
                <a:gd name="T39" fmla="*/ 418 h 813"/>
                <a:gd name="T40" fmla="*/ 149 w 814"/>
                <a:gd name="T41" fmla="*/ 198 h 813"/>
                <a:gd name="T42" fmla="*/ 150 w 814"/>
                <a:gd name="T43" fmla="*/ 254 h 813"/>
                <a:gd name="T44" fmla="*/ 270 w 814"/>
                <a:gd name="T45" fmla="*/ 212 h 813"/>
                <a:gd name="T46" fmla="*/ 348 w 814"/>
                <a:gd name="T47" fmla="*/ 109 h 813"/>
                <a:gd name="T48" fmla="*/ 299 w 814"/>
                <a:gd name="T49" fmla="*/ 93 h 813"/>
                <a:gd name="T50" fmla="*/ 527 w 814"/>
                <a:gd name="T51" fmla="*/ 98 h 813"/>
                <a:gd name="T52" fmla="*/ 481 w 814"/>
                <a:gd name="T53" fmla="*/ 119 h 813"/>
                <a:gd name="T54" fmla="*/ 558 w 814"/>
                <a:gd name="T55" fmla="*/ 218 h 813"/>
                <a:gd name="T56" fmla="*/ 666 w 814"/>
                <a:gd name="T57" fmla="*/ 263 h 813"/>
                <a:gd name="T58" fmla="*/ 670 w 814"/>
                <a:gd name="T59" fmla="*/ 205 h 813"/>
                <a:gd name="T60" fmla="*/ 677 w 814"/>
                <a:gd name="T61" fmla="*/ 215 h 813"/>
                <a:gd name="T62" fmla="*/ 737 w 814"/>
                <a:gd name="T63" fmla="*/ 434 h 813"/>
                <a:gd name="T64" fmla="*/ 704 w 814"/>
                <a:gd name="T65" fmla="*/ 387 h 813"/>
                <a:gd name="T66" fmla="*/ 642 w 814"/>
                <a:gd name="T67" fmla="*/ 491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4" h="813">
                  <a:moveTo>
                    <a:pt x="200" y="114"/>
                  </a:moveTo>
                  <a:cubicBezTo>
                    <a:pt x="38" y="229"/>
                    <a:pt x="0" y="453"/>
                    <a:pt x="115" y="614"/>
                  </a:cubicBezTo>
                  <a:cubicBezTo>
                    <a:pt x="229" y="775"/>
                    <a:pt x="453" y="813"/>
                    <a:pt x="614" y="699"/>
                  </a:cubicBezTo>
                  <a:cubicBezTo>
                    <a:pt x="776" y="584"/>
                    <a:pt x="814" y="361"/>
                    <a:pt x="699" y="199"/>
                  </a:cubicBezTo>
                  <a:cubicBezTo>
                    <a:pt x="585" y="38"/>
                    <a:pt x="361" y="0"/>
                    <a:pt x="200" y="114"/>
                  </a:cubicBezTo>
                  <a:close/>
                  <a:moveTo>
                    <a:pt x="642" y="491"/>
                  </a:moveTo>
                  <a:cubicBezTo>
                    <a:pt x="631" y="608"/>
                    <a:pt x="631" y="608"/>
                    <a:pt x="631" y="608"/>
                  </a:cubicBezTo>
                  <a:cubicBezTo>
                    <a:pt x="688" y="582"/>
                    <a:pt x="688" y="582"/>
                    <a:pt x="688" y="582"/>
                  </a:cubicBezTo>
                  <a:cubicBezTo>
                    <a:pt x="666" y="618"/>
                    <a:pt x="636" y="651"/>
                    <a:pt x="599" y="677"/>
                  </a:cubicBezTo>
                  <a:cubicBezTo>
                    <a:pt x="562" y="703"/>
                    <a:pt x="521" y="721"/>
                    <a:pt x="480" y="730"/>
                  </a:cubicBezTo>
                  <a:cubicBezTo>
                    <a:pt x="524" y="685"/>
                    <a:pt x="524" y="685"/>
                    <a:pt x="524" y="685"/>
                  </a:cubicBezTo>
                  <a:cubicBezTo>
                    <a:pt x="409" y="656"/>
                    <a:pt x="409" y="656"/>
                    <a:pt x="409" y="656"/>
                  </a:cubicBezTo>
                  <a:cubicBezTo>
                    <a:pt x="291" y="681"/>
                    <a:pt x="291" y="681"/>
                    <a:pt x="291" y="681"/>
                  </a:cubicBezTo>
                  <a:cubicBezTo>
                    <a:pt x="324" y="728"/>
                    <a:pt x="324" y="728"/>
                    <a:pt x="324" y="728"/>
                  </a:cubicBezTo>
                  <a:cubicBezTo>
                    <a:pt x="251" y="709"/>
                    <a:pt x="184" y="665"/>
                    <a:pt x="137" y="598"/>
                  </a:cubicBezTo>
                  <a:cubicBezTo>
                    <a:pt x="134" y="595"/>
                    <a:pt x="132" y="592"/>
                    <a:pt x="130" y="588"/>
                  </a:cubicBezTo>
                  <a:cubicBezTo>
                    <a:pt x="186" y="604"/>
                    <a:pt x="186" y="604"/>
                    <a:pt x="186" y="604"/>
                  </a:cubicBezTo>
                  <a:cubicBezTo>
                    <a:pt x="179" y="487"/>
                    <a:pt x="179" y="487"/>
                    <a:pt x="179" y="48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76" y="418"/>
                    <a:pt x="76" y="418"/>
                    <a:pt x="76" y="418"/>
                  </a:cubicBezTo>
                  <a:cubicBezTo>
                    <a:pt x="73" y="339"/>
                    <a:pt x="99" y="261"/>
                    <a:pt x="149" y="198"/>
                  </a:cubicBezTo>
                  <a:cubicBezTo>
                    <a:pt x="150" y="254"/>
                    <a:pt x="150" y="254"/>
                    <a:pt x="150" y="254"/>
                  </a:cubicBezTo>
                  <a:cubicBezTo>
                    <a:pt x="270" y="212"/>
                    <a:pt x="270" y="212"/>
                    <a:pt x="270" y="212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299" y="93"/>
                    <a:pt x="299" y="93"/>
                    <a:pt x="299" y="93"/>
                  </a:cubicBezTo>
                  <a:cubicBezTo>
                    <a:pt x="374" y="67"/>
                    <a:pt x="455" y="70"/>
                    <a:pt x="527" y="98"/>
                  </a:cubicBezTo>
                  <a:cubicBezTo>
                    <a:pt x="481" y="119"/>
                    <a:pt x="481" y="119"/>
                    <a:pt x="481" y="119"/>
                  </a:cubicBezTo>
                  <a:cubicBezTo>
                    <a:pt x="558" y="218"/>
                    <a:pt x="558" y="218"/>
                    <a:pt x="558" y="218"/>
                  </a:cubicBezTo>
                  <a:cubicBezTo>
                    <a:pt x="666" y="263"/>
                    <a:pt x="666" y="263"/>
                    <a:pt x="666" y="263"/>
                  </a:cubicBezTo>
                  <a:cubicBezTo>
                    <a:pt x="670" y="205"/>
                    <a:pt x="670" y="205"/>
                    <a:pt x="670" y="205"/>
                  </a:cubicBezTo>
                  <a:cubicBezTo>
                    <a:pt x="672" y="208"/>
                    <a:pt x="675" y="211"/>
                    <a:pt x="677" y="215"/>
                  </a:cubicBezTo>
                  <a:cubicBezTo>
                    <a:pt x="724" y="281"/>
                    <a:pt x="744" y="359"/>
                    <a:pt x="737" y="434"/>
                  </a:cubicBezTo>
                  <a:cubicBezTo>
                    <a:pt x="704" y="387"/>
                    <a:pt x="704" y="387"/>
                    <a:pt x="704" y="387"/>
                  </a:cubicBezTo>
                  <a:lnTo>
                    <a:pt x="642" y="49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76" name="Group 175"/>
          <p:cNvGrpSpPr/>
          <p:nvPr/>
        </p:nvGrpSpPr>
        <p:grpSpPr>
          <a:xfrm>
            <a:off x="5195887" y="2772967"/>
            <a:ext cx="339329" cy="202406"/>
            <a:chOff x="6927850" y="3697288"/>
            <a:chExt cx="452438" cy="269875"/>
          </a:xfrm>
          <a:solidFill>
            <a:schemeClr val="accent1"/>
          </a:solidFill>
        </p:grpSpPr>
        <p:sp>
          <p:nvSpPr>
            <p:cNvPr id="87" name="Freeform 158"/>
            <p:cNvSpPr/>
            <p:nvPr/>
          </p:nvSpPr>
          <p:spPr bwMode="auto">
            <a:xfrm>
              <a:off x="6983413" y="3916363"/>
              <a:ext cx="7938" cy="4763"/>
            </a:xfrm>
            <a:custGeom>
              <a:avLst/>
              <a:gdLst>
                <a:gd name="T0" fmla="*/ 11 w 11"/>
                <a:gd name="T1" fmla="*/ 8 h 8"/>
                <a:gd name="T2" fmla="*/ 0 w 11"/>
                <a:gd name="T3" fmla="*/ 0 h 8"/>
                <a:gd name="T4" fmla="*/ 11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7" y="6"/>
                    <a:pt x="3" y="3"/>
                    <a:pt x="0" y="0"/>
                  </a:cubicBezTo>
                  <a:cubicBezTo>
                    <a:pt x="3" y="3"/>
                    <a:pt x="7" y="6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88" name="Freeform 159"/>
            <p:cNvSpPr/>
            <p:nvPr/>
          </p:nvSpPr>
          <p:spPr bwMode="auto">
            <a:xfrm>
              <a:off x="6991350" y="3736975"/>
              <a:ext cx="7938" cy="4763"/>
            </a:xfrm>
            <a:custGeom>
              <a:avLst/>
              <a:gdLst>
                <a:gd name="T0" fmla="*/ 0 w 11"/>
                <a:gd name="T1" fmla="*/ 8 h 8"/>
                <a:gd name="T2" fmla="*/ 11 w 11"/>
                <a:gd name="T3" fmla="*/ 0 h 8"/>
                <a:gd name="T4" fmla="*/ 0 w 1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3" y="5"/>
                    <a:pt x="7" y="3"/>
                    <a:pt x="11" y="0"/>
                  </a:cubicBezTo>
                  <a:cubicBezTo>
                    <a:pt x="7" y="3"/>
                    <a:pt x="3" y="5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89" name="Freeform 160"/>
            <p:cNvSpPr/>
            <p:nvPr/>
          </p:nvSpPr>
          <p:spPr bwMode="auto">
            <a:xfrm>
              <a:off x="6927850" y="3746500"/>
              <a:ext cx="55563" cy="169863"/>
            </a:xfrm>
            <a:custGeom>
              <a:avLst/>
              <a:gdLst>
                <a:gd name="T0" fmla="*/ 67 w 82"/>
                <a:gd name="T1" fmla="*/ 127 h 254"/>
                <a:gd name="T2" fmla="*/ 82 w 82"/>
                <a:gd name="T3" fmla="*/ 0 h 254"/>
                <a:gd name="T4" fmla="*/ 0 w 82"/>
                <a:gd name="T5" fmla="*/ 127 h 254"/>
                <a:gd name="T6" fmla="*/ 82 w 82"/>
                <a:gd name="T7" fmla="*/ 254 h 254"/>
                <a:gd name="T8" fmla="*/ 67 w 82"/>
                <a:gd name="T9" fmla="*/ 127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254">
                  <a:moveTo>
                    <a:pt x="67" y="127"/>
                  </a:moveTo>
                  <a:cubicBezTo>
                    <a:pt x="67" y="81"/>
                    <a:pt x="73" y="37"/>
                    <a:pt x="82" y="0"/>
                  </a:cubicBezTo>
                  <a:cubicBezTo>
                    <a:pt x="31" y="37"/>
                    <a:pt x="0" y="83"/>
                    <a:pt x="0" y="127"/>
                  </a:cubicBezTo>
                  <a:cubicBezTo>
                    <a:pt x="0" y="172"/>
                    <a:pt x="31" y="217"/>
                    <a:pt x="82" y="254"/>
                  </a:cubicBezTo>
                  <a:cubicBezTo>
                    <a:pt x="73" y="217"/>
                    <a:pt x="67" y="173"/>
                    <a:pt x="67" y="1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90" name="Freeform 161"/>
            <p:cNvSpPr/>
            <p:nvPr/>
          </p:nvSpPr>
          <p:spPr bwMode="auto">
            <a:xfrm>
              <a:off x="6983413" y="3741738"/>
              <a:ext cx="7938" cy="4763"/>
            </a:xfrm>
            <a:custGeom>
              <a:avLst/>
              <a:gdLst>
                <a:gd name="T0" fmla="*/ 0 w 12"/>
                <a:gd name="T1" fmla="*/ 8 h 8"/>
                <a:gd name="T2" fmla="*/ 12 w 12"/>
                <a:gd name="T3" fmla="*/ 0 h 8"/>
                <a:gd name="T4" fmla="*/ 0 w 1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4" y="5"/>
                    <a:pt x="8" y="3"/>
                    <a:pt x="12" y="0"/>
                  </a:cubicBezTo>
                  <a:cubicBezTo>
                    <a:pt x="8" y="3"/>
                    <a:pt x="4" y="5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91" name="Freeform 162"/>
            <p:cNvSpPr/>
            <p:nvPr/>
          </p:nvSpPr>
          <p:spPr bwMode="auto">
            <a:xfrm>
              <a:off x="6999288" y="3732213"/>
              <a:ext cx="7938" cy="4763"/>
            </a:xfrm>
            <a:custGeom>
              <a:avLst/>
              <a:gdLst>
                <a:gd name="T0" fmla="*/ 0 w 11"/>
                <a:gd name="T1" fmla="*/ 7 h 7"/>
                <a:gd name="T2" fmla="*/ 11 w 11"/>
                <a:gd name="T3" fmla="*/ 0 h 7"/>
                <a:gd name="T4" fmla="*/ 0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3" y="5"/>
                    <a:pt x="7" y="2"/>
                    <a:pt x="11" y="0"/>
                  </a:cubicBezTo>
                  <a:cubicBezTo>
                    <a:pt x="7" y="2"/>
                    <a:pt x="3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92" name="Freeform 163"/>
            <p:cNvSpPr/>
            <p:nvPr/>
          </p:nvSpPr>
          <p:spPr bwMode="auto">
            <a:xfrm>
              <a:off x="7008813" y="3727450"/>
              <a:ext cx="7938" cy="3175"/>
            </a:xfrm>
            <a:custGeom>
              <a:avLst/>
              <a:gdLst>
                <a:gd name="T0" fmla="*/ 0 w 12"/>
                <a:gd name="T1" fmla="*/ 6 h 6"/>
                <a:gd name="T2" fmla="*/ 12 w 12"/>
                <a:gd name="T3" fmla="*/ 0 h 6"/>
                <a:gd name="T4" fmla="*/ 0 w 1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93" name="Freeform 164"/>
            <p:cNvSpPr/>
            <p:nvPr/>
          </p:nvSpPr>
          <p:spPr bwMode="auto">
            <a:xfrm>
              <a:off x="7318375" y="3741738"/>
              <a:ext cx="7938" cy="4763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8 h 8"/>
                <a:gd name="T4" fmla="*/ 0 w 1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3"/>
                    <a:pt x="8" y="5"/>
                    <a:pt x="12" y="8"/>
                  </a:cubicBezTo>
                  <a:cubicBezTo>
                    <a:pt x="8" y="5"/>
                    <a:pt x="4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94" name="Freeform 165"/>
            <p:cNvSpPr/>
            <p:nvPr/>
          </p:nvSpPr>
          <p:spPr bwMode="auto">
            <a:xfrm>
              <a:off x="7310438" y="3736975"/>
              <a:ext cx="7938" cy="4763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8 h 8"/>
                <a:gd name="T4" fmla="*/ 0 w 1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3"/>
                    <a:pt x="8" y="5"/>
                    <a:pt x="12" y="8"/>
                  </a:cubicBezTo>
                  <a:cubicBezTo>
                    <a:pt x="8" y="5"/>
                    <a:pt x="4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95" name="Freeform 166"/>
            <p:cNvSpPr/>
            <p:nvPr/>
          </p:nvSpPr>
          <p:spPr bwMode="auto">
            <a:xfrm>
              <a:off x="7302500" y="3732213"/>
              <a:ext cx="7938" cy="4763"/>
            </a:xfrm>
            <a:custGeom>
              <a:avLst/>
              <a:gdLst>
                <a:gd name="T0" fmla="*/ 0 w 12"/>
                <a:gd name="T1" fmla="*/ 0 h 7"/>
                <a:gd name="T2" fmla="*/ 12 w 12"/>
                <a:gd name="T3" fmla="*/ 7 h 7"/>
                <a:gd name="T4" fmla="*/ 0 w 1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4" y="2"/>
                    <a:pt x="8" y="5"/>
                    <a:pt x="12" y="7"/>
                  </a:cubicBezTo>
                  <a:cubicBezTo>
                    <a:pt x="8" y="5"/>
                    <a:pt x="4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96" name="Freeform 167"/>
            <p:cNvSpPr/>
            <p:nvPr/>
          </p:nvSpPr>
          <p:spPr bwMode="auto">
            <a:xfrm>
              <a:off x="7292975" y="3727450"/>
              <a:ext cx="7938" cy="3175"/>
            </a:xfrm>
            <a:custGeom>
              <a:avLst/>
              <a:gdLst>
                <a:gd name="T0" fmla="*/ 0 w 12"/>
                <a:gd name="T1" fmla="*/ 0 h 6"/>
                <a:gd name="T2" fmla="*/ 12 w 12"/>
                <a:gd name="T3" fmla="*/ 6 h 6"/>
                <a:gd name="T4" fmla="*/ 0 w 1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4" y="2"/>
                    <a:pt x="8" y="4"/>
                    <a:pt x="12" y="6"/>
                  </a:cubicBezTo>
                  <a:cubicBezTo>
                    <a:pt x="8" y="4"/>
                    <a:pt x="4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97" name="Freeform 168"/>
            <p:cNvSpPr>
              <a:spLocks noEditPoints="1"/>
            </p:cNvSpPr>
            <p:nvPr/>
          </p:nvSpPr>
          <p:spPr bwMode="auto">
            <a:xfrm>
              <a:off x="7000875" y="3697288"/>
              <a:ext cx="307975" cy="269875"/>
            </a:xfrm>
            <a:custGeom>
              <a:avLst/>
              <a:gdLst>
                <a:gd name="T0" fmla="*/ 438 w 463"/>
                <a:gd name="T1" fmla="*/ 46 h 406"/>
                <a:gd name="T2" fmla="*/ 25 w 463"/>
                <a:gd name="T3" fmla="*/ 46 h 406"/>
                <a:gd name="T4" fmla="*/ 25 w 463"/>
                <a:gd name="T5" fmla="*/ 360 h 406"/>
                <a:gd name="T6" fmla="*/ 438 w 463"/>
                <a:gd name="T7" fmla="*/ 360 h 406"/>
                <a:gd name="T8" fmla="*/ 402 w 463"/>
                <a:gd name="T9" fmla="*/ 209 h 406"/>
                <a:gd name="T10" fmla="*/ 396 w 463"/>
                <a:gd name="T11" fmla="*/ 242 h 406"/>
                <a:gd name="T12" fmla="*/ 385 w 463"/>
                <a:gd name="T13" fmla="*/ 237 h 406"/>
                <a:gd name="T14" fmla="*/ 362 w 463"/>
                <a:gd name="T15" fmla="*/ 215 h 406"/>
                <a:gd name="T16" fmla="*/ 356 w 463"/>
                <a:gd name="T17" fmla="*/ 242 h 406"/>
                <a:gd name="T18" fmla="*/ 345 w 463"/>
                <a:gd name="T19" fmla="*/ 237 h 406"/>
                <a:gd name="T20" fmla="*/ 321 w 463"/>
                <a:gd name="T21" fmla="*/ 215 h 406"/>
                <a:gd name="T22" fmla="*/ 315 w 463"/>
                <a:gd name="T23" fmla="*/ 242 h 406"/>
                <a:gd name="T24" fmla="*/ 304 w 463"/>
                <a:gd name="T25" fmla="*/ 237 h 406"/>
                <a:gd name="T26" fmla="*/ 281 w 463"/>
                <a:gd name="T27" fmla="*/ 215 h 406"/>
                <a:gd name="T28" fmla="*/ 275 w 463"/>
                <a:gd name="T29" fmla="*/ 242 h 406"/>
                <a:gd name="T30" fmla="*/ 264 w 463"/>
                <a:gd name="T31" fmla="*/ 237 h 406"/>
                <a:gd name="T32" fmla="*/ 240 w 463"/>
                <a:gd name="T33" fmla="*/ 215 h 406"/>
                <a:gd name="T34" fmla="*/ 234 w 463"/>
                <a:gd name="T35" fmla="*/ 242 h 406"/>
                <a:gd name="T36" fmla="*/ 223 w 463"/>
                <a:gd name="T37" fmla="*/ 237 h 406"/>
                <a:gd name="T38" fmla="*/ 199 w 463"/>
                <a:gd name="T39" fmla="*/ 215 h 406"/>
                <a:gd name="T40" fmla="*/ 194 w 463"/>
                <a:gd name="T41" fmla="*/ 242 h 406"/>
                <a:gd name="T42" fmla="*/ 183 w 463"/>
                <a:gd name="T43" fmla="*/ 237 h 406"/>
                <a:gd name="T44" fmla="*/ 159 w 463"/>
                <a:gd name="T45" fmla="*/ 215 h 406"/>
                <a:gd name="T46" fmla="*/ 153 w 463"/>
                <a:gd name="T47" fmla="*/ 242 h 406"/>
                <a:gd name="T48" fmla="*/ 142 w 463"/>
                <a:gd name="T49" fmla="*/ 237 h 406"/>
                <a:gd name="T50" fmla="*/ 118 w 463"/>
                <a:gd name="T51" fmla="*/ 215 h 406"/>
                <a:gd name="T52" fmla="*/ 113 w 463"/>
                <a:gd name="T53" fmla="*/ 242 h 406"/>
                <a:gd name="T54" fmla="*/ 101 w 463"/>
                <a:gd name="T55" fmla="*/ 237 h 406"/>
                <a:gd name="T56" fmla="*/ 78 w 463"/>
                <a:gd name="T57" fmla="*/ 215 h 406"/>
                <a:gd name="T58" fmla="*/ 72 w 463"/>
                <a:gd name="T59" fmla="*/ 242 h 406"/>
                <a:gd name="T60" fmla="*/ 61 w 463"/>
                <a:gd name="T61" fmla="*/ 237 h 406"/>
                <a:gd name="T62" fmla="*/ 61 w 463"/>
                <a:gd name="T63" fmla="*/ 197 h 406"/>
                <a:gd name="T64" fmla="*/ 67 w 463"/>
                <a:gd name="T65" fmla="*/ 165 h 406"/>
                <a:gd name="T66" fmla="*/ 78 w 463"/>
                <a:gd name="T67" fmla="*/ 169 h 406"/>
                <a:gd name="T68" fmla="*/ 101 w 463"/>
                <a:gd name="T69" fmla="*/ 191 h 406"/>
                <a:gd name="T70" fmla="*/ 107 w 463"/>
                <a:gd name="T71" fmla="*/ 165 h 406"/>
                <a:gd name="T72" fmla="*/ 118 w 463"/>
                <a:gd name="T73" fmla="*/ 169 h 406"/>
                <a:gd name="T74" fmla="*/ 142 w 463"/>
                <a:gd name="T75" fmla="*/ 191 h 406"/>
                <a:gd name="T76" fmla="*/ 148 w 463"/>
                <a:gd name="T77" fmla="*/ 165 h 406"/>
                <a:gd name="T78" fmla="*/ 159 w 463"/>
                <a:gd name="T79" fmla="*/ 169 h 406"/>
                <a:gd name="T80" fmla="*/ 183 w 463"/>
                <a:gd name="T81" fmla="*/ 191 h 406"/>
                <a:gd name="T82" fmla="*/ 188 w 463"/>
                <a:gd name="T83" fmla="*/ 165 h 406"/>
                <a:gd name="T84" fmla="*/ 199 w 463"/>
                <a:gd name="T85" fmla="*/ 169 h 406"/>
                <a:gd name="T86" fmla="*/ 223 w 463"/>
                <a:gd name="T87" fmla="*/ 191 h 406"/>
                <a:gd name="T88" fmla="*/ 229 w 463"/>
                <a:gd name="T89" fmla="*/ 165 h 406"/>
                <a:gd name="T90" fmla="*/ 240 w 463"/>
                <a:gd name="T91" fmla="*/ 169 h 406"/>
                <a:gd name="T92" fmla="*/ 264 w 463"/>
                <a:gd name="T93" fmla="*/ 191 h 406"/>
                <a:gd name="T94" fmla="*/ 269 w 463"/>
                <a:gd name="T95" fmla="*/ 165 h 406"/>
                <a:gd name="T96" fmla="*/ 281 w 463"/>
                <a:gd name="T97" fmla="*/ 169 h 406"/>
                <a:gd name="T98" fmla="*/ 304 w 463"/>
                <a:gd name="T99" fmla="*/ 191 h 406"/>
                <a:gd name="T100" fmla="*/ 310 w 463"/>
                <a:gd name="T101" fmla="*/ 165 h 406"/>
                <a:gd name="T102" fmla="*/ 321 w 463"/>
                <a:gd name="T103" fmla="*/ 169 h 406"/>
                <a:gd name="T104" fmla="*/ 345 w 463"/>
                <a:gd name="T105" fmla="*/ 191 h 406"/>
                <a:gd name="T106" fmla="*/ 350 w 463"/>
                <a:gd name="T107" fmla="*/ 165 h 406"/>
                <a:gd name="T108" fmla="*/ 362 w 463"/>
                <a:gd name="T109" fmla="*/ 169 h 406"/>
                <a:gd name="T110" fmla="*/ 385 w 463"/>
                <a:gd name="T111" fmla="*/ 191 h 406"/>
                <a:gd name="T112" fmla="*/ 391 w 463"/>
                <a:gd name="T113" fmla="*/ 165 h 406"/>
                <a:gd name="T114" fmla="*/ 402 w 463"/>
                <a:gd name="T115" fmla="*/ 169 h 406"/>
                <a:gd name="T116" fmla="*/ 402 w 463"/>
                <a:gd name="T117" fmla="*/ 209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3" h="406">
                  <a:moveTo>
                    <a:pt x="463" y="203"/>
                  </a:moveTo>
                  <a:cubicBezTo>
                    <a:pt x="463" y="144"/>
                    <a:pt x="453" y="89"/>
                    <a:pt x="438" y="46"/>
                  </a:cubicBezTo>
                  <a:cubicBezTo>
                    <a:pt x="381" y="18"/>
                    <a:pt x="309" y="0"/>
                    <a:pt x="232" y="0"/>
                  </a:cubicBezTo>
                  <a:cubicBezTo>
                    <a:pt x="154" y="0"/>
                    <a:pt x="82" y="18"/>
                    <a:pt x="25" y="46"/>
                  </a:cubicBezTo>
                  <a:cubicBezTo>
                    <a:pt x="10" y="89"/>
                    <a:pt x="0" y="144"/>
                    <a:pt x="0" y="203"/>
                  </a:cubicBezTo>
                  <a:cubicBezTo>
                    <a:pt x="0" y="263"/>
                    <a:pt x="10" y="317"/>
                    <a:pt x="25" y="360"/>
                  </a:cubicBezTo>
                  <a:cubicBezTo>
                    <a:pt x="82" y="388"/>
                    <a:pt x="154" y="406"/>
                    <a:pt x="232" y="406"/>
                  </a:cubicBezTo>
                  <a:cubicBezTo>
                    <a:pt x="309" y="406"/>
                    <a:pt x="381" y="388"/>
                    <a:pt x="438" y="360"/>
                  </a:cubicBezTo>
                  <a:cubicBezTo>
                    <a:pt x="453" y="317"/>
                    <a:pt x="463" y="263"/>
                    <a:pt x="463" y="203"/>
                  </a:cubicBezTo>
                  <a:close/>
                  <a:moveTo>
                    <a:pt x="402" y="209"/>
                  </a:moveTo>
                  <a:cubicBezTo>
                    <a:pt x="402" y="237"/>
                    <a:pt x="402" y="237"/>
                    <a:pt x="402" y="237"/>
                  </a:cubicBezTo>
                  <a:cubicBezTo>
                    <a:pt x="402" y="240"/>
                    <a:pt x="399" y="242"/>
                    <a:pt x="396" y="242"/>
                  </a:cubicBezTo>
                  <a:cubicBezTo>
                    <a:pt x="391" y="242"/>
                    <a:pt x="391" y="242"/>
                    <a:pt x="391" y="242"/>
                  </a:cubicBezTo>
                  <a:cubicBezTo>
                    <a:pt x="388" y="242"/>
                    <a:pt x="385" y="240"/>
                    <a:pt x="385" y="237"/>
                  </a:cubicBezTo>
                  <a:cubicBezTo>
                    <a:pt x="385" y="215"/>
                    <a:pt x="385" y="215"/>
                    <a:pt x="385" y="215"/>
                  </a:cubicBezTo>
                  <a:cubicBezTo>
                    <a:pt x="362" y="215"/>
                    <a:pt x="362" y="215"/>
                    <a:pt x="362" y="215"/>
                  </a:cubicBezTo>
                  <a:cubicBezTo>
                    <a:pt x="362" y="237"/>
                    <a:pt x="362" y="237"/>
                    <a:pt x="362" y="237"/>
                  </a:cubicBezTo>
                  <a:cubicBezTo>
                    <a:pt x="362" y="240"/>
                    <a:pt x="359" y="242"/>
                    <a:pt x="356" y="242"/>
                  </a:cubicBezTo>
                  <a:cubicBezTo>
                    <a:pt x="350" y="242"/>
                    <a:pt x="350" y="242"/>
                    <a:pt x="350" y="242"/>
                  </a:cubicBezTo>
                  <a:cubicBezTo>
                    <a:pt x="347" y="242"/>
                    <a:pt x="345" y="240"/>
                    <a:pt x="345" y="237"/>
                  </a:cubicBezTo>
                  <a:cubicBezTo>
                    <a:pt x="345" y="215"/>
                    <a:pt x="345" y="215"/>
                    <a:pt x="345" y="215"/>
                  </a:cubicBezTo>
                  <a:cubicBezTo>
                    <a:pt x="321" y="215"/>
                    <a:pt x="321" y="215"/>
                    <a:pt x="321" y="215"/>
                  </a:cubicBezTo>
                  <a:cubicBezTo>
                    <a:pt x="321" y="237"/>
                    <a:pt x="321" y="237"/>
                    <a:pt x="321" y="237"/>
                  </a:cubicBezTo>
                  <a:cubicBezTo>
                    <a:pt x="321" y="240"/>
                    <a:pt x="318" y="242"/>
                    <a:pt x="315" y="242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307" y="242"/>
                    <a:pt x="304" y="240"/>
                    <a:pt x="304" y="237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281" y="215"/>
                    <a:pt x="281" y="215"/>
                    <a:pt x="281" y="215"/>
                  </a:cubicBezTo>
                  <a:cubicBezTo>
                    <a:pt x="281" y="237"/>
                    <a:pt x="281" y="237"/>
                    <a:pt x="281" y="237"/>
                  </a:cubicBezTo>
                  <a:cubicBezTo>
                    <a:pt x="281" y="240"/>
                    <a:pt x="278" y="242"/>
                    <a:pt x="275" y="242"/>
                  </a:cubicBezTo>
                  <a:cubicBezTo>
                    <a:pt x="269" y="242"/>
                    <a:pt x="269" y="242"/>
                    <a:pt x="269" y="242"/>
                  </a:cubicBezTo>
                  <a:cubicBezTo>
                    <a:pt x="266" y="242"/>
                    <a:pt x="264" y="240"/>
                    <a:pt x="264" y="237"/>
                  </a:cubicBezTo>
                  <a:cubicBezTo>
                    <a:pt x="264" y="215"/>
                    <a:pt x="264" y="215"/>
                    <a:pt x="264" y="215"/>
                  </a:cubicBezTo>
                  <a:cubicBezTo>
                    <a:pt x="240" y="215"/>
                    <a:pt x="240" y="215"/>
                    <a:pt x="240" y="215"/>
                  </a:cubicBezTo>
                  <a:cubicBezTo>
                    <a:pt x="240" y="237"/>
                    <a:pt x="240" y="237"/>
                    <a:pt x="240" y="237"/>
                  </a:cubicBezTo>
                  <a:cubicBezTo>
                    <a:pt x="240" y="240"/>
                    <a:pt x="237" y="242"/>
                    <a:pt x="234" y="242"/>
                  </a:cubicBezTo>
                  <a:cubicBezTo>
                    <a:pt x="229" y="242"/>
                    <a:pt x="229" y="242"/>
                    <a:pt x="229" y="242"/>
                  </a:cubicBezTo>
                  <a:cubicBezTo>
                    <a:pt x="226" y="242"/>
                    <a:pt x="223" y="240"/>
                    <a:pt x="223" y="237"/>
                  </a:cubicBezTo>
                  <a:cubicBezTo>
                    <a:pt x="223" y="215"/>
                    <a:pt x="223" y="215"/>
                    <a:pt x="223" y="215"/>
                  </a:cubicBezTo>
                  <a:cubicBezTo>
                    <a:pt x="199" y="215"/>
                    <a:pt x="199" y="215"/>
                    <a:pt x="199" y="215"/>
                  </a:cubicBezTo>
                  <a:cubicBezTo>
                    <a:pt x="199" y="237"/>
                    <a:pt x="199" y="237"/>
                    <a:pt x="199" y="237"/>
                  </a:cubicBezTo>
                  <a:cubicBezTo>
                    <a:pt x="199" y="240"/>
                    <a:pt x="197" y="242"/>
                    <a:pt x="194" y="242"/>
                  </a:cubicBezTo>
                  <a:cubicBezTo>
                    <a:pt x="188" y="242"/>
                    <a:pt x="188" y="242"/>
                    <a:pt x="188" y="242"/>
                  </a:cubicBezTo>
                  <a:cubicBezTo>
                    <a:pt x="185" y="242"/>
                    <a:pt x="183" y="240"/>
                    <a:pt x="183" y="237"/>
                  </a:cubicBezTo>
                  <a:cubicBezTo>
                    <a:pt x="183" y="215"/>
                    <a:pt x="183" y="215"/>
                    <a:pt x="183" y="215"/>
                  </a:cubicBezTo>
                  <a:cubicBezTo>
                    <a:pt x="159" y="215"/>
                    <a:pt x="159" y="215"/>
                    <a:pt x="159" y="215"/>
                  </a:cubicBezTo>
                  <a:cubicBezTo>
                    <a:pt x="159" y="237"/>
                    <a:pt x="159" y="237"/>
                    <a:pt x="159" y="237"/>
                  </a:cubicBezTo>
                  <a:cubicBezTo>
                    <a:pt x="159" y="240"/>
                    <a:pt x="156" y="242"/>
                    <a:pt x="153" y="242"/>
                  </a:cubicBezTo>
                  <a:cubicBezTo>
                    <a:pt x="148" y="242"/>
                    <a:pt x="148" y="242"/>
                    <a:pt x="148" y="242"/>
                  </a:cubicBezTo>
                  <a:cubicBezTo>
                    <a:pt x="145" y="242"/>
                    <a:pt x="142" y="240"/>
                    <a:pt x="142" y="237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18" y="215"/>
                    <a:pt x="118" y="215"/>
                    <a:pt x="118" y="215"/>
                  </a:cubicBezTo>
                  <a:cubicBezTo>
                    <a:pt x="118" y="237"/>
                    <a:pt x="118" y="237"/>
                    <a:pt x="118" y="237"/>
                  </a:cubicBezTo>
                  <a:cubicBezTo>
                    <a:pt x="118" y="240"/>
                    <a:pt x="116" y="242"/>
                    <a:pt x="113" y="242"/>
                  </a:cubicBezTo>
                  <a:cubicBezTo>
                    <a:pt x="107" y="242"/>
                    <a:pt x="107" y="242"/>
                    <a:pt x="107" y="242"/>
                  </a:cubicBezTo>
                  <a:cubicBezTo>
                    <a:pt x="104" y="242"/>
                    <a:pt x="101" y="240"/>
                    <a:pt x="101" y="237"/>
                  </a:cubicBezTo>
                  <a:cubicBezTo>
                    <a:pt x="101" y="215"/>
                    <a:pt x="101" y="215"/>
                    <a:pt x="101" y="215"/>
                  </a:cubicBezTo>
                  <a:cubicBezTo>
                    <a:pt x="78" y="215"/>
                    <a:pt x="78" y="215"/>
                    <a:pt x="78" y="215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8" y="240"/>
                    <a:pt x="75" y="242"/>
                    <a:pt x="72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4" y="242"/>
                    <a:pt x="61" y="240"/>
                    <a:pt x="61" y="237"/>
                  </a:cubicBezTo>
                  <a:cubicBezTo>
                    <a:pt x="61" y="209"/>
                    <a:pt x="61" y="209"/>
                    <a:pt x="61" y="209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61" y="169"/>
                    <a:pt x="61" y="169"/>
                    <a:pt x="61" y="169"/>
                  </a:cubicBezTo>
                  <a:cubicBezTo>
                    <a:pt x="61" y="167"/>
                    <a:pt x="64" y="165"/>
                    <a:pt x="67" y="165"/>
                  </a:cubicBezTo>
                  <a:cubicBezTo>
                    <a:pt x="72" y="165"/>
                    <a:pt x="72" y="165"/>
                    <a:pt x="72" y="165"/>
                  </a:cubicBezTo>
                  <a:cubicBezTo>
                    <a:pt x="75" y="165"/>
                    <a:pt x="78" y="167"/>
                    <a:pt x="78" y="169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101" y="191"/>
                    <a:pt x="101" y="191"/>
                    <a:pt x="101" y="191"/>
                  </a:cubicBezTo>
                  <a:cubicBezTo>
                    <a:pt x="101" y="169"/>
                    <a:pt x="101" y="169"/>
                    <a:pt x="101" y="169"/>
                  </a:cubicBezTo>
                  <a:cubicBezTo>
                    <a:pt x="101" y="167"/>
                    <a:pt x="104" y="165"/>
                    <a:pt x="107" y="165"/>
                  </a:cubicBezTo>
                  <a:cubicBezTo>
                    <a:pt x="113" y="165"/>
                    <a:pt x="113" y="165"/>
                    <a:pt x="113" y="165"/>
                  </a:cubicBezTo>
                  <a:cubicBezTo>
                    <a:pt x="116" y="165"/>
                    <a:pt x="118" y="167"/>
                    <a:pt x="118" y="169"/>
                  </a:cubicBezTo>
                  <a:cubicBezTo>
                    <a:pt x="118" y="191"/>
                    <a:pt x="118" y="191"/>
                    <a:pt x="118" y="191"/>
                  </a:cubicBezTo>
                  <a:cubicBezTo>
                    <a:pt x="142" y="191"/>
                    <a:pt x="142" y="191"/>
                    <a:pt x="142" y="191"/>
                  </a:cubicBezTo>
                  <a:cubicBezTo>
                    <a:pt x="142" y="169"/>
                    <a:pt x="142" y="169"/>
                    <a:pt x="142" y="169"/>
                  </a:cubicBezTo>
                  <a:cubicBezTo>
                    <a:pt x="142" y="167"/>
                    <a:pt x="145" y="165"/>
                    <a:pt x="148" y="165"/>
                  </a:cubicBezTo>
                  <a:cubicBezTo>
                    <a:pt x="153" y="165"/>
                    <a:pt x="153" y="165"/>
                    <a:pt x="153" y="165"/>
                  </a:cubicBezTo>
                  <a:cubicBezTo>
                    <a:pt x="156" y="165"/>
                    <a:pt x="159" y="167"/>
                    <a:pt x="159" y="169"/>
                  </a:cubicBezTo>
                  <a:cubicBezTo>
                    <a:pt x="159" y="191"/>
                    <a:pt x="159" y="191"/>
                    <a:pt x="159" y="191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69"/>
                    <a:pt x="183" y="169"/>
                    <a:pt x="183" y="169"/>
                  </a:cubicBezTo>
                  <a:cubicBezTo>
                    <a:pt x="183" y="167"/>
                    <a:pt x="185" y="165"/>
                    <a:pt x="188" y="165"/>
                  </a:cubicBezTo>
                  <a:cubicBezTo>
                    <a:pt x="194" y="165"/>
                    <a:pt x="194" y="165"/>
                    <a:pt x="194" y="165"/>
                  </a:cubicBezTo>
                  <a:cubicBezTo>
                    <a:pt x="197" y="165"/>
                    <a:pt x="199" y="167"/>
                    <a:pt x="199" y="169"/>
                  </a:cubicBezTo>
                  <a:cubicBezTo>
                    <a:pt x="199" y="191"/>
                    <a:pt x="199" y="191"/>
                    <a:pt x="199" y="191"/>
                  </a:cubicBezTo>
                  <a:cubicBezTo>
                    <a:pt x="223" y="191"/>
                    <a:pt x="223" y="191"/>
                    <a:pt x="223" y="191"/>
                  </a:cubicBezTo>
                  <a:cubicBezTo>
                    <a:pt x="223" y="169"/>
                    <a:pt x="223" y="169"/>
                    <a:pt x="223" y="169"/>
                  </a:cubicBezTo>
                  <a:cubicBezTo>
                    <a:pt x="223" y="167"/>
                    <a:pt x="226" y="165"/>
                    <a:pt x="229" y="165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7" y="165"/>
                    <a:pt x="240" y="167"/>
                    <a:pt x="240" y="169"/>
                  </a:cubicBezTo>
                  <a:cubicBezTo>
                    <a:pt x="240" y="191"/>
                    <a:pt x="240" y="191"/>
                    <a:pt x="240" y="191"/>
                  </a:cubicBezTo>
                  <a:cubicBezTo>
                    <a:pt x="264" y="191"/>
                    <a:pt x="264" y="191"/>
                    <a:pt x="264" y="191"/>
                  </a:cubicBezTo>
                  <a:cubicBezTo>
                    <a:pt x="264" y="169"/>
                    <a:pt x="264" y="169"/>
                    <a:pt x="264" y="169"/>
                  </a:cubicBezTo>
                  <a:cubicBezTo>
                    <a:pt x="264" y="167"/>
                    <a:pt x="266" y="165"/>
                    <a:pt x="269" y="165"/>
                  </a:cubicBezTo>
                  <a:cubicBezTo>
                    <a:pt x="275" y="165"/>
                    <a:pt x="275" y="165"/>
                    <a:pt x="275" y="165"/>
                  </a:cubicBezTo>
                  <a:cubicBezTo>
                    <a:pt x="278" y="165"/>
                    <a:pt x="281" y="167"/>
                    <a:pt x="281" y="169"/>
                  </a:cubicBezTo>
                  <a:cubicBezTo>
                    <a:pt x="281" y="191"/>
                    <a:pt x="281" y="191"/>
                    <a:pt x="281" y="191"/>
                  </a:cubicBezTo>
                  <a:cubicBezTo>
                    <a:pt x="304" y="191"/>
                    <a:pt x="304" y="191"/>
                    <a:pt x="304" y="191"/>
                  </a:cubicBezTo>
                  <a:cubicBezTo>
                    <a:pt x="304" y="169"/>
                    <a:pt x="304" y="169"/>
                    <a:pt x="304" y="169"/>
                  </a:cubicBezTo>
                  <a:cubicBezTo>
                    <a:pt x="304" y="167"/>
                    <a:pt x="307" y="165"/>
                    <a:pt x="310" y="165"/>
                  </a:cubicBezTo>
                  <a:cubicBezTo>
                    <a:pt x="315" y="165"/>
                    <a:pt x="315" y="165"/>
                    <a:pt x="315" y="165"/>
                  </a:cubicBezTo>
                  <a:cubicBezTo>
                    <a:pt x="318" y="165"/>
                    <a:pt x="321" y="167"/>
                    <a:pt x="321" y="169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45" y="191"/>
                    <a:pt x="345" y="191"/>
                    <a:pt x="345" y="191"/>
                  </a:cubicBezTo>
                  <a:cubicBezTo>
                    <a:pt x="345" y="169"/>
                    <a:pt x="345" y="169"/>
                    <a:pt x="345" y="169"/>
                  </a:cubicBezTo>
                  <a:cubicBezTo>
                    <a:pt x="345" y="167"/>
                    <a:pt x="347" y="165"/>
                    <a:pt x="350" y="165"/>
                  </a:cubicBezTo>
                  <a:cubicBezTo>
                    <a:pt x="356" y="165"/>
                    <a:pt x="356" y="165"/>
                    <a:pt x="356" y="165"/>
                  </a:cubicBezTo>
                  <a:cubicBezTo>
                    <a:pt x="359" y="165"/>
                    <a:pt x="362" y="167"/>
                    <a:pt x="362" y="169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85" y="191"/>
                    <a:pt x="385" y="191"/>
                    <a:pt x="385" y="191"/>
                  </a:cubicBezTo>
                  <a:cubicBezTo>
                    <a:pt x="385" y="169"/>
                    <a:pt x="385" y="169"/>
                    <a:pt x="385" y="169"/>
                  </a:cubicBezTo>
                  <a:cubicBezTo>
                    <a:pt x="385" y="167"/>
                    <a:pt x="388" y="165"/>
                    <a:pt x="391" y="165"/>
                  </a:cubicBezTo>
                  <a:cubicBezTo>
                    <a:pt x="396" y="165"/>
                    <a:pt x="396" y="165"/>
                    <a:pt x="396" y="165"/>
                  </a:cubicBezTo>
                  <a:cubicBezTo>
                    <a:pt x="399" y="165"/>
                    <a:pt x="402" y="167"/>
                    <a:pt x="402" y="169"/>
                  </a:cubicBezTo>
                  <a:cubicBezTo>
                    <a:pt x="402" y="197"/>
                    <a:pt x="402" y="197"/>
                    <a:pt x="402" y="197"/>
                  </a:cubicBezTo>
                  <a:lnTo>
                    <a:pt x="402" y="2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98" name="Freeform 169"/>
            <p:cNvSpPr/>
            <p:nvPr/>
          </p:nvSpPr>
          <p:spPr bwMode="auto">
            <a:xfrm>
              <a:off x="6991350" y="3921125"/>
              <a:ext cx="7938" cy="6350"/>
            </a:xfrm>
            <a:custGeom>
              <a:avLst/>
              <a:gdLst>
                <a:gd name="T0" fmla="*/ 13 w 13"/>
                <a:gd name="T1" fmla="*/ 8 h 8"/>
                <a:gd name="T2" fmla="*/ 0 w 13"/>
                <a:gd name="T3" fmla="*/ 0 h 8"/>
                <a:gd name="T4" fmla="*/ 13 w 13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8">
                  <a:moveTo>
                    <a:pt x="13" y="8"/>
                  </a:moveTo>
                  <a:cubicBezTo>
                    <a:pt x="8" y="5"/>
                    <a:pt x="4" y="3"/>
                    <a:pt x="0" y="0"/>
                  </a:cubicBezTo>
                  <a:cubicBezTo>
                    <a:pt x="4" y="3"/>
                    <a:pt x="8" y="5"/>
                    <a:pt x="13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99" name="Freeform 170"/>
            <p:cNvSpPr/>
            <p:nvPr/>
          </p:nvSpPr>
          <p:spPr bwMode="auto">
            <a:xfrm>
              <a:off x="7318375" y="3916363"/>
              <a:ext cx="7938" cy="4763"/>
            </a:xfrm>
            <a:custGeom>
              <a:avLst/>
              <a:gdLst>
                <a:gd name="T0" fmla="*/ 11 w 11"/>
                <a:gd name="T1" fmla="*/ 0 h 8"/>
                <a:gd name="T2" fmla="*/ 0 w 11"/>
                <a:gd name="T3" fmla="*/ 8 h 8"/>
                <a:gd name="T4" fmla="*/ 11 w 11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8" y="3"/>
                    <a:pt x="4" y="6"/>
                    <a:pt x="0" y="8"/>
                  </a:cubicBezTo>
                  <a:cubicBezTo>
                    <a:pt x="4" y="6"/>
                    <a:pt x="8" y="3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0" name="Freeform 171"/>
            <p:cNvSpPr/>
            <p:nvPr/>
          </p:nvSpPr>
          <p:spPr bwMode="auto">
            <a:xfrm>
              <a:off x="7310438" y="3921125"/>
              <a:ext cx="7938" cy="6350"/>
            </a:xfrm>
            <a:custGeom>
              <a:avLst/>
              <a:gdLst>
                <a:gd name="T0" fmla="*/ 11 w 11"/>
                <a:gd name="T1" fmla="*/ 0 h 8"/>
                <a:gd name="T2" fmla="*/ 0 w 11"/>
                <a:gd name="T3" fmla="*/ 8 h 8"/>
                <a:gd name="T4" fmla="*/ 11 w 11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8" y="3"/>
                    <a:pt x="4" y="5"/>
                    <a:pt x="0" y="8"/>
                  </a:cubicBezTo>
                  <a:cubicBezTo>
                    <a:pt x="4" y="5"/>
                    <a:pt x="8" y="3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2" name="Freeform 172"/>
            <p:cNvSpPr/>
            <p:nvPr/>
          </p:nvSpPr>
          <p:spPr bwMode="auto">
            <a:xfrm>
              <a:off x="7326313" y="3746500"/>
              <a:ext cx="53975" cy="169863"/>
            </a:xfrm>
            <a:custGeom>
              <a:avLst/>
              <a:gdLst>
                <a:gd name="T0" fmla="*/ 0 w 82"/>
                <a:gd name="T1" fmla="*/ 0 h 254"/>
                <a:gd name="T2" fmla="*/ 15 w 82"/>
                <a:gd name="T3" fmla="*/ 127 h 254"/>
                <a:gd name="T4" fmla="*/ 0 w 82"/>
                <a:gd name="T5" fmla="*/ 254 h 254"/>
                <a:gd name="T6" fmla="*/ 82 w 82"/>
                <a:gd name="T7" fmla="*/ 127 h 254"/>
                <a:gd name="T8" fmla="*/ 0 w 82"/>
                <a:gd name="T9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254">
                  <a:moveTo>
                    <a:pt x="0" y="0"/>
                  </a:moveTo>
                  <a:cubicBezTo>
                    <a:pt x="9" y="37"/>
                    <a:pt x="15" y="81"/>
                    <a:pt x="15" y="127"/>
                  </a:cubicBezTo>
                  <a:cubicBezTo>
                    <a:pt x="15" y="173"/>
                    <a:pt x="9" y="217"/>
                    <a:pt x="0" y="254"/>
                  </a:cubicBezTo>
                  <a:cubicBezTo>
                    <a:pt x="51" y="217"/>
                    <a:pt x="82" y="172"/>
                    <a:pt x="82" y="127"/>
                  </a:cubicBezTo>
                  <a:cubicBezTo>
                    <a:pt x="82" y="83"/>
                    <a:pt x="51" y="3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3" name="Freeform 173"/>
            <p:cNvSpPr/>
            <p:nvPr/>
          </p:nvSpPr>
          <p:spPr bwMode="auto">
            <a:xfrm>
              <a:off x="7292975" y="3932238"/>
              <a:ext cx="7938" cy="3175"/>
            </a:xfrm>
            <a:custGeom>
              <a:avLst/>
              <a:gdLst>
                <a:gd name="T0" fmla="*/ 0 w 12"/>
                <a:gd name="T1" fmla="*/ 6 h 6"/>
                <a:gd name="T2" fmla="*/ 12 w 12"/>
                <a:gd name="T3" fmla="*/ 0 h 6"/>
                <a:gd name="T4" fmla="*/ 0 w 1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4" y="4"/>
                    <a:pt x="8" y="2"/>
                    <a:pt x="12" y="0"/>
                  </a:cubicBezTo>
                  <a:cubicBezTo>
                    <a:pt x="8" y="2"/>
                    <a:pt x="4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4" name="Freeform 174"/>
            <p:cNvSpPr/>
            <p:nvPr/>
          </p:nvSpPr>
          <p:spPr bwMode="auto">
            <a:xfrm>
              <a:off x="6999288" y="3927475"/>
              <a:ext cx="7938" cy="3175"/>
            </a:xfrm>
            <a:custGeom>
              <a:avLst/>
              <a:gdLst>
                <a:gd name="T0" fmla="*/ 13 w 13"/>
                <a:gd name="T1" fmla="*/ 7 h 7"/>
                <a:gd name="T2" fmla="*/ 0 w 13"/>
                <a:gd name="T3" fmla="*/ 0 h 7"/>
                <a:gd name="T4" fmla="*/ 13 w 1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cubicBezTo>
                    <a:pt x="8" y="5"/>
                    <a:pt x="4" y="3"/>
                    <a:pt x="0" y="0"/>
                  </a:cubicBezTo>
                  <a:cubicBezTo>
                    <a:pt x="4" y="3"/>
                    <a:pt x="8" y="5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5" name="Freeform 175"/>
            <p:cNvSpPr/>
            <p:nvPr/>
          </p:nvSpPr>
          <p:spPr bwMode="auto">
            <a:xfrm>
              <a:off x="7300913" y="3927475"/>
              <a:ext cx="9525" cy="3175"/>
            </a:xfrm>
            <a:custGeom>
              <a:avLst/>
              <a:gdLst>
                <a:gd name="T0" fmla="*/ 0 w 13"/>
                <a:gd name="T1" fmla="*/ 7 h 7"/>
                <a:gd name="T2" fmla="*/ 13 w 13"/>
                <a:gd name="T3" fmla="*/ 0 h 7"/>
                <a:gd name="T4" fmla="*/ 0 w 1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5" y="5"/>
                    <a:pt x="9" y="3"/>
                    <a:pt x="13" y="0"/>
                  </a:cubicBezTo>
                  <a:cubicBezTo>
                    <a:pt x="9" y="3"/>
                    <a:pt x="5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6" name="Freeform 176"/>
            <p:cNvSpPr/>
            <p:nvPr/>
          </p:nvSpPr>
          <p:spPr bwMode="auto">
            <a:xfrm>
              <a:off x="7008813" y="3932238"/>
              <a:ext cx="7938" cy="3175"/>
            </a:xfrm>
            <a:custGeom>
              <a:avLst/>
              <a:gdLst>
                <a:gd name="T0" fmla="*/ 12 w 12"/>
                <a:gd name="T1" fmla="*/ 6 h 6"/>
                <a:gd name="T2" fmla="*/ 0 w 12"/>
                <a:gd name="T3" fmla="*/ 0 h 6"/>
                <a:gd name="T4" fmla="*/ 12 w 1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cubicBezTo>
                    <a:pt x="8" y="4"/>
                    <a:pt x="4" y="2"/>
                    <a:pt x="0" y="0"/>
                  </a:cubicBezTo>
                  <a:cubicBezTo>
                    <a:pt x="4" y="2"/>
                    <a:pt x="8" y="4"/>
                    <a:pt x="12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67" name="Group 166"/>
          <p:cNvGrpSpPr/>
          <p:nvPr/>
        </p:nvGrpSpPr>
        <p:grpSpPr>
          <a:xfrm>
            <a:off x="5195888" y="2176463"/>
            <a:ext cx="314325" cy="314325"/>
            <a:chOff x="6927850" y="2901950"/>
            <a:chExt cx="419100" cy="419100"/>
          </a:xfrm>
          <a:solidFill>
            <a:schemeClr val="accent1"/>
          </a:solidFill>
        </p:grpSpPr>
        <p:sp>
          <p:nvSpPr>
            <p:cNvPr id="107" name="Freeform 177"/>
            <p:cNvSpPr/>
            <p:nvPr/>
          </p:nvSpPr>
          <p:spPr bwMode="auto">
            <a:xfrm>
              <a:off x="7248525" y="2901950"/>
              <a:ext cx="98425" cy="98425"/>
            </a:xfrm>
            <a:custGeom>
              <a:avLst/>
              <a:gdLst>
                <a:gd name="T0" fmla="*/ 145 w 147"/>
                <a:gd name="T1" fmla="*/ 2 h 147"/>
                <a:gd name="T2" fmla="*/ 42 w 147"/>
                <a:gd name="T3" fmla="*/ 96 h 147"/>
                <a:gd name="T4" fmla="*/ 13 w 147"/>
                <a:gd name="T5" fmla="*/ 100 h 147"/>
                <a:gd name="T6" fmla="*/ 0 w 147"/>
                <a:gd name="T7" fmla="*/ 112 h 147"/>
                <a:gd name="T8" fmla="*/ 35 w 147"/>
                <a:gd name="T9" fmla="*/ 147 h 147"/>
                <a:gd name="T10" fmla="*/ 47 w 147"/>
                <a:gd name="T11" fmla="*/ 134 h 147"/>
                <a:gd name="T12" fmla="*/ 51 w 147"/>
                <a:gd name="T13" fmla="*/ 105 h 147"/>
                <a:gd name="T14" fmla="*/ 145 w 147"/>
                <a:gd name="T15" fmla="*/ 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7">
                  <a:moveTo>
                    <a:pt x="145" y="2"/>
                  </a:moveTo>
                  <a:cubicBezTo>
                    <a:pt x="144" y="0"/>
                    <a:pt x="92" y="47"/>
                    <a:pt x="42" y="96"/>
                  </a:cubicBezTo>
                  <a:cubicBezTo>
                    <a:pt x="32" y="91"/>
                    <a:pt x="21" y="92"/>
                    <a:pt x="13" y="100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55" y="126"/>
                    <a:pt x="56" y="115"/>
                    <a:pt x="51" y="105"/>
                  </a:cubicBezTo>
                  <a:cubicBezTo>
                    <a:pt x="100" y="55"/>
                    <a:pt x="147" y="4"/>
                    <a:pt x="145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8" name="Freeform 178"/>
            <p:cNvSpPr>
              <a:spLocks noEditPoints="1"/>
            </p:cNvSpPr>
            <p:nvPr/>
          </p:nvSpPr>
          <p:spPr bwMode="auto">
            <a:xfrm>
              <a:off x="6927850" y="2978150"/>
              <a:ext cx="342900" cy="342900"/>
            </a:xfrm>
            <a:custGeom>
              <a:avLst/>
              <a:gdLst>
                <a:gd name="T0" fmla="*/ 480 w 515"/>
                <a:gd name="T1" fmla="*/ 71 h 516"/>
                <a:gd name="T2" fmla="*/ 445 w 515"/>
                <a:gd name="T3" fmla="*/ 36 h 516"/>
                <a:gd name="T4" fmla="*/ 451 w 515"/>
                <a:gd name="T5" fmla="*/ 31 h 516"/>
                <a:gd name="T6" fmla="*/ 485 w 515"/>
                <a:gd name="T7" fmla="*/ 65 h 516"/>
                <a:gd name="T8" fmla="*/ 496 w 515"/>
                <a:gd name="T9" fmla="*/ 55 h 516"/>
                <a:gd name="T10" fmla="*/ 462 w 515"/>
                <a:gd name="T11" fmla="*/ 20 h 516"/>
                <a:gd name="T12" fmla="*/ 467 w 515"/>
                <a:gd name="T13" fmla="*/ 14 h 516"/>
                <a:gd name="T14" fmla="*/ 502 w 515"/>
                <a:gd name="T15" fmla="*/ 49 h 516"/>
                <a:gd name="T16" fmla="*/ 499 w 515"/>
                <a:gd name="T17" fmla="*/ 51 h 516"/>
                <a:gd name="T18" fmla="*/ 515 w 515"/>
                <a:gd name="T19" fmla="*/ 36 h 516"/>
                <a:gd name="T20" fmla="*/ 512 w 515"/>
                <a:gd name="T21" fmla="*/ 38 h 516"/>
                <a:gd name="T22" fmla="*/ 478 w 515"/>
                <a:gd name="T23" fmla="*/ 4 h 516"/>
                <a:gd name="T24" fmla="*/ 482 w 515"/>
                <a:gd name="T25" fmla="*/ 0 h 516"/>
                <a:gd name="T26" fmla="*/ 326 w 515"/>
                <a:gd name="T27" fmla="*/ 156 h 516"/>
                <a:gd name="T28" fmla="*/ 319 w 515"/>
                <a:gd name="T29" fmla="*/ 178 h 516"/>
                <a:gd name="T30" fmla="*/ 218 w 515"/>
                <a:gd name="T31" fmla="*/ 280 h 516"/>
                <a:gd name="T32" fmla="*/ 83 w 515"/>
                <a:gd name="T33" fmla="*/ 310 h 516"/>
                <a:gd name="T34" fmla="*/ 0 w 515"/>
                <a:gd name="T35" fmla="*/ 394 h 516"/>
                <a:gd name="T36" fmla="*/ 44 w 515"/>
                <a:gd name="T37" fmla="*/ 472 h 516"/>
                <a:gd name="T38" fmla="*/ 122 w 515"/>
                <a:gd name="T39" fmla="*/ 516 h 516"/>
                <a:gd name="T40" fmla="*/ 206 w 515"/>
                <a:gd name="T41" fmla="*/ 433 h 516"/>
                <a:gd name="T42" fmla="*/ 236 w 515"/>
                <a:gd name="T43" fmla="*/ 298 h 516"/>
                <a:gd name="T44" fmla="*/ 338 w 515"/>
                <a:gd name="T45" fmla="*/ 197 h 516"/>
                <a:gd name="T46" fmla="*/ 360 w 515"/>
                <a:gd name="T47" fmla="*/ 190 h 516"/>
                <a:gd name="T48" fmla="*/ 484 w 515"/>
                <a:gd name="T49" fmla="*/ 67 h 516"/>
                <a:gd name="T50" fmla="*/ 480 w 515"/>
                <a:gd name="T51" fmla="*/ 71 h 516"/>
                <a:gd name="T52" fmla="*/ 138 w 515"/>
                <a:gd name="T53" fmla="*/ 383 h 516"/>
                <a:gd name="T54" fmla="*/ 57 w 515"/>
                <a:gd name="T55" fmla="*/ 459 h 516"/>
                <a:gd name="T56" fmla="*/ 133 w 515"/>
                <a:gd name="T57" fmla="*/ 378 h 516"/>
                <a:gd name="T58" fmla="*/ 213 w 515"/>
                <a:gd name="T59" fmla="*/ 303 h 516"/>
                <a:gd name="T60" fmla="*/ 138 w 515"/>
                <a:gd name="T61" fmla="*/ 383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5" h="516">
                  <a:moveTo>
                    <a:pt x="480" y="71"/>
                  </a:moveTo>
                  <a:cubicBezTo>
                    <a:pt x="445" y="36"/>
                    <a:pt x="445" y="36"/>
                    <a:pt x="445" y="36"/>
                  </a:cubicBezTo>
                  <a:cubicBezTo>
                    <a:pt x="451" y="31"/>
                    <a:pt x="451" y="31"/>
                    <a:pt x="451" y="31"/>
                  </a:cubicBezTo>
                  <a:cubicBezTo>
                    <a:pt x="485" y="65"/>
                    <a:pt x="485" y="65"/>
                    <a:pt x="485" y="65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62" y="20"/>
                    <a:pt x="462" y="20"/>
                    <a:pt x="462" y="20"/>
                  </a:cubicBezTo>
                  <a:cubicBezTo>
                    <a:pt x="467" y="14"/>
                    <a:pt x="467" y="14"/>
                    <a:pt x="467" y="14"/>
                  </a:cubicBezTo>
                  <a:cubicBezTo>
                    <a:pt x="502" y="49"/>
                    <a:pt x="502" y="49"/>
                    <a:pt x="502" y="49"/>
                  </a:cubicBezTo>
                  <a:cubicBezTo>
                    <a:pt x="499" y="51"/>
                    <a:pt x="499" y="51"/>
                    <a:pt x="499" y="51"/>
                  </a:cubicBezTo>
                  <a:cubicBezTo>
                    <a:pt x="515" y="36"/>
                    <a:pt x="515" y="36"/>
                    <a:pt x="515" y="36"/>
                  </a:cubicBezTo>
                  <a:cubicBezTo>
                    <a:pt x="512" y="38"/>
                    <a:pt x="512" y="38"/>
                    <a:pt x="512" y="38"/>
                  </a:cubicBezTo>
                  <a:cubicBezTo>
                    <a:pt x="478" y="4"/>
                    <a:pt x="478" y="4"/>
                    <a:pt x="478" y="4"/>
                  </a:cubicBezTo>
                  <a:cubicBezTo>
                    <a:pt x="482" y="0"/>
                    <a:pt x="482" y="0"/>
                    <a:pt x="482" y="0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0" y="162"/>
                    <a:pt x="318" y="171"/>
                    <a:pt x="319" y="178"/>
                  </a:cubicBezTo>
                  <a:cubicBezTo>
                    <a:pt x="218" y="280"/>
                    <a:pt x="218" y="280"/>
                    <a:pt x="218" y="280"/>
                  </a:cubicBezTo>
                  <a:cubicBezTo>
                    <a:pt x="83" y="310"/>
                    <a:pt x="83" y="310"/>
                    <a:pt x="83" y="310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44" y="472"/>
                    <a:pt x="44" y="472"/>
                    <a:pt x="44" y="472"/>
                  </a:cubicBezTo>
                  <a:cubicBezTo>
                    <a:pt x="122" y="516"/>
                    <a:pt x="122" y="516"/>
                    <a:pt x="122" y="516"/>
                  </a:cubicBezTo>
                  <a:cubicBezTo>
                    <a:pt x="206" y="433"/>
                    <a:pt x="206" y="433"/>
                    <a:pt x="206" y="433"/>
                  </a:cubicBezTo>
                  <a:cubicBezTo>
                    <a:pt x="236" y="298"/>
                    <a:pt x="236" y="298"/>
                    <a:pt x="236" y="298"/>
                  </a:cubicBezTo>
                  <a:cubicBezTo>
                    <a:pt x="338" y="197"/>
                    <a:pt x="338" y="197"/>
                    <a:pt x="338" y="197"/>
                  </a:cubicBezTo>
                  <a:cubicBezTo>
                    <a:pt x="346" y="198"/>
                    <a:pt x="354" y="196"/>
                    <a:pt x="360" y="190"/>
                  </a:cubicBezTo>
                  <a:cubicBezTo>
                    <a:pt x="484" y="67"/>
                    <a:pt x="484" y="67"/>
                    <a:pt x="484" y="67"/>
                  </a:cubicBezTo>
                  <a:lnTo>
                    <a:pt x="480" y="71"/>
                  </a:lnTo>
                  <a:close/>
                  <a:moveTo>
                    <a:pt x="138" y="383"/>
                  </a:moveTo>
                  <a:cubicBezTo>
                    <a:pt x="94" y="426"/>
                    <a:pt x="58" y="460"/>
                    <a:pt x="57" y="459"/>
                  </a:cubicBezTo>
                  <a:cubicBezTo>
                    <a:pt x="56" y="458"/>
                    <a:pt x="90" y="422"/>
                    <a:pt x="133" y="378"/>
                  </a:cubicBezTo>
                  <a:cubicBezTo>
                    <a:pt x="176" y="335"/>
                    <a:pt x="212" y="301"/>
                    <a:pt x="213" y="303"/>
                  </a:cubicBezTo>
                  <a:cubicBezTo>
                    <a:pt x="215" y="304"/>
                    <a:pt x="181" y="340"/>
                    <a:pt x="138" y="38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77" name="Group 176"/>
          <p:cNvGrpSpPr/>
          <p:nvPr/>
        </p:nvGrpSpPr>
        <p:grpSpPr>
          <a:xfrm>
            <a:off x="5760132" y="2696766"/>
            <a:ext cx="311944" cy="330994"/>
            <a:chOff x="7616825" y="3595688"/>
            <a:chExt cx="415925" cy="441325"/>
          </a:xfrm>
          <a:solidFill>
            <a:schemeClr val="accent1"/>
          </a:solidFill>
        </p:grpSpPr>
        <p:sp>
          <p:nvSpPr>
            <p:cNvPr id="109" name="Freeform 179"/>
            <p:cNvSpPr>
              <a:spLocks noEditPoints="1"/>
            </p:cNvSpPr>
            <p:nvPr/>
          </p:nvSpPr>
          <p:spPr bwMode="auto">
            <a:xfrm>
              <a:off x="7689850" y="3927475"/>
              <a:ext cx="265113" cy="109538"/>
            </a:xfrm>
            <a:custGeom>
              <a:avLst/>
              <a:gdLst>
                <a:gd name="T0" fmla="*/ 396 w 399"/>
                <a:gd name="T1" fmla="*/ 0 h 164"/>
                <a:gd name="T2" fmla="*/ 388 w 399"/>
                <a:gd name="T3" fmla="*/ 0 h 164"/>
                <a:gd name="T4" fmla="*/ 351 w 399"/>
                <a:gd name="T5" fmla="*/ 0 h 164"/>
                <a:gd name="T6" fmla="*/ 49 w 399"/>
                <a:gd name="T7" fmla="*/ 0 h 164"/>
                <a:gd name="T8" fmla="*/ 4 w 399"/>
                <a:gd name="T9" fmla="*/ 0 h 164"/>
                <a:gd name="T10" fmla="*/ 0 w 399"/>
                <a:gd name="T11" fmla="*/ 3 h 164"/>
                <a:gd name="T12" fmla="*/ 0 w 399"/>
                <a:gd name="T13" fmla="*/ 160 h 164"/>
                <a:gd name="T14" fmla="*/ 4 w 399"/>
                <a:gd name="T15" fmla="*/ 164 h 164"/>
                <a:gd name="T16" fmla="*/ 396 w 399"/>
                <a:gd name="T17" fmla="*/ 164 h 164"/>
                <a:gd name="T18" fmla="*/ 399 w 399"/>
                <a:gd name="T19" fmla="*/ 160 h 164"/>
                <a:gd name="T20" fmla="*/ 399 w 399"/>
                <a:gd name="T21" fmla="*/ 3 h 164"/>
                <a:gd name="T22" fmla="*/ 396 w 399"/>
                <a:gd name="T23" fmla="*/ 0 h 164"/>
                <a:gd name="T24" fmla="*/ 286 w 399"/>
                <a:gd name="T25" fmla="*/ 107 h 164"/>
                <a:gd name="T26" fmla="*/ 284 w 399"/>
                <a:gd name="T27" fmla="*/ 108 h 164"/>
                <a:gd name="T28" fmla="*/ 115 w 399"/>
                <a:gd name="T29" fmla="*/ 108 h 164"/>
                <a:gd name="T30" fmla="*/ 114 w 399"/>
                <a:gd name="T31" fmla="*/ 107 h 164"/>
                <a:gd name="T32" fmla="*/ 114 w 399"/>
                <a:gd name="T33" fmla="*/ 57 h 164"/>
                <a:gd name="T34" fmla="*/ 115 w 399"/>
                <a:gd name="T35" fmla="*/ 56 h 164"/>
                <a:gd name="T36" fmla="*/ 284 w 399"/>
                <a:gd name="T37" fmla="*/ 56 h 164"/>
                <a:gd name="T38" fmla="*/ 286 w 399"/>
                <a:gd name="T39" fmla="*/ 57 h 164"/>
                <a:gd name="T40" fmla="*/ 286 w 399"/>
                <a:gd name="T41" fmla="*/ 10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9" h="164">
                  <a:moveTo>
                    <a:pt x="396" y="0"/>
                  </a:moveTo>
                  <a:cubicBezTo>
                    <a:pt x="388" y="0"/>
                    <a:pt x="388" y="0"/>
                    <a:pt x="388" y="0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62"/>
                    <a:pt x="2" y="164"/>
                    <a:pt x="4" y="164"/>
                  </a:cubicBezTo>
                  <a:cubicBezTo>
                    <a:pt x="396" y="164"/>
                    <a:pt x="396" y="164"/>
                    <a:pt x="396" y="164"/>
                  </a:cubicBezTo>
                  <a:cubicBezTo>
                    <a:pt x="398" y="164"/>
                    <a:pt x="399" y="162"/>
                    <a:pt x="399" y="160"/>
                  </a:cubicBezTo>
                  <a:cubicBezTo>
                    <a:pt x="399" y="3"/>
                    <a:pt x="399" y="3"/>
                    <a:pt x="399" y="3"/>
                  </a:cubicBezTo>
                  <a:cubicBezTo>
                    <a:pt x="399" y="1"/>
                    <a:pt x="398" y="0"/>
                    <a:pt x="396" y="0"/>
                  </a:cubicBezTo>
                  <a:close/>
                  <a:moveTo>
                    <a:pt x="286" y="107"/>
                  </a:moveTo>
                  <a:cubicBezTo>
                    <a:pt x="286" y="107"/>
                    <a:pt x="285" y="108"/>
                    <a:pt x="284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108"/>
                    <a:pt x="114" y="107"/>
                    <a:pt x="114" y="107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4" y="56"/>
                    <a:pt x="115" y="56"/>
                    <a:pt x="115" y="56"/>
                  </a:cubicBezTo>
                  <a:cubicBezTo>
                    <a:pt x="284" y="56"/>
                    <a:pt x="284" y="56"/>
                    <a:pt x="284" y="56"/>
                  </a:cubicBezTo>
                  <a:cubicBezTo>
                    <a:pt x="285" y="56"/>
                    <a:pt x="286" y="56"/>
                    <a:pt x="286" y="57"/>
                  </a:cubicBezTo>
                  <a:lnTo>
                    <a:pt x="286" y="1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0" name="Freeform 180"/>
            <p:cNvSpPr>
              <a:spLocks noEditPoints="1"/>
            </p:cNvSpPr>
            <p:nvPr/>
          </p:nvSpPr>
          <p:spPr bwMode="auto">
            <a:xfrm>
              <a:off x="7616825" y="3595688"/>
              <a:ext cx="415925" cy="322263"/>
            </a:xfrm>
            <a:custGeom>
              <a:avLst/>
              <a:gdLst>
                <a:gd name="T0" fmla="*/ 409 w 625"/>
                <a:gd name="T1" fmla="*/ 276 h 485"/>
                <a:gd name="T2" fmla="*/ 625 w 625"/>
                <a:gd name="T3" fmla="*/ 41 h 485"/>
                <a:gd name="T4" fmla="*/ 541 w 625"/>
                <a:gd name="T5" fmla="*/ 41 h 485"/>
                <a:gd name="T6" fmla="*/ 544 w 625"/>
                <a:gd name="T7" fmla="*/ 0 h 485"/>
                <a:gd name="T8" fmla="*/ 76 w 625"/>
                <a:gd name="T9" fmla="*/ 0 h 485"/>
                <a:gd name="T10" fmla="*/ 79 w 625"/>
                <a:gd name="T11" fmla="*/ 41 h 485"/>
                <a:gd name="T12" fmla="*/ 0 w 625"/>
                <a:gd name="T13" fmla="*/ 41 h 485"/>
                <a:gd name="T14" fmla="*/ 210 w 625"/>
                <a:gd name="T15" fmla="*/ 276 h 485"/>
                <a:gd name="T16" fmla="*/ 254 w 625"/>
                <a:gd name="T17" fmla="*/ 302 h 485"/>
                <a:gd name="T18" fmla="*/ 254 w 625"/>
                <a:gd name="T19" fmla="*/ 390 h 485"/>
                <a:gd name="T20" fmla="*/ 201 w 625"/>
                <a:gd name="T21" fmla="*/ 390 h 485"/>
                <a:gd name="T22" fmla="*/ 164 w 625"/>
                <a:gd name="T23" fmla="*/ 485 h 485"/>
                <a:gd name="T24" fmla="*/ 456 w 625"/>
                <a:gd name="T25" fmla="*/ 485 h 485"/>
                <a:gd name="T26" fmla="*/ 419 w 625"/>
                <a:gd name="T27" fmla="*/ 390 h 485"/>
                <a:gd name="T28" fmla="*/ 366 w 625"/>
                <a:gd name="T29" fmla="*/ 390 h 485"/>
                <a:gd name="T30" fmla="*/ 366 w 625"/>
                <a:gd name="T31" fmla="*/ 302 h 485"/>
                <a:gd name="T32" fmla="*/ 409 w 625"/>
                <a:gd name="T33" fmla="*/ 276 h 485"/>
                <a:gd name="T34" fmla="*/ 581 w 625"/>
                <a:gd name="T35" fmla="*/ 76 h 485"/>
                <a:gd name="T36" fmla="*/ 452 w 625"/>
                <a:gd name="T37" fmla="*/ 236 h 485"/>
                <a:gd name="T38" fmla="*/ 534 w 625"/>
                <a:gd name="T39" fmla="*/ 76 h 485"/>
                <a:gd name="T40" fmla="*/ 581 w 625"/>
                <a:gd name="T41" fmla="*/ 76 h 485"/>
                <a:gd name="T42" fmla="*/ 44 w 625"/>
                <a:gd name="T43" fmla="*/ 76 h 485"/>
                <a:gd name="T44" fmla="*/ 86 w 625"/>
                <a:gd name="T45" fmla="*/ 76 h 485"/>
                <a:gd name="T46" fmla="*/ 165 w 625"/>
                <a:gd name="T47" fmla="*/ 233 h 485"/>
                <a:gd name="T48" fmla="*/ 44 w 625"/>
                <a:gd name="T49" fmla="*/ 7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5" h="485">
                  <a:moveTo>
                    <a:pt x="409" y="276"/>
                  </a:moveTo>
                  <a:cubicBezTo>
                    <a:pt x="530" y="266"/>
                    <a:pt x="625" y="165"/>
                    <a:pt x="625" y="41"/>
                  </a:cubicBezTo>
                  <a:cubicBezTo>
                    <a:pt x="541" y="41"/>
                    <a:pt x="541" y="41"/>
                    <a:pt x="541" y="41"/>
                  </a:cubicBezTo>
                  <a:cubicBezTo>
                    <a:pt x="543" y="27"/>
                    <a:pt x="544" y="13"/>
                    <a:pt x="544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13"/>
                    <a:pt x="77" y="27"/>
                    <a:pt x="79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163"/>
                    <a:pt x="92" y="262"/>
                    <a:pt x="210" y="276"/>
                  </a:cubicBezTo>
                  <a:cubicBezTo>
                    <a:pt x="224" y="287"/>
                    <a:pt x="239" y="295"/>
                    <a:pt x="254" y="302"/>
                  </a:cubicBezTo>
                  <a:cubicBezTo>
                    <a:pt x="254" y="390"/>
                    <a:pt x="254" y="390"/>
                    <a:pt x="254" y="390"/>
                  </a:cubicBezTo>
                  <a:cubicBezTo>
                    <a:pt x="201" y="390"/>
                    <a:pt x="201" y="390"/>
                    <a:pt x="201" y="390"/>
                  </a:cubicBezTo>
                  <a:cubicBezTo>
                    <a:pt x="164" y="485"/>
                    <a:pt x="164" y="485"/>
                    <a:pt x="164" y="485"/>
                  </a:cubicBezTo>
                  <a:cubicBezTo>
                    <a:pt x="456" y="485"/>
                    <a:pt x="456" y="485"/>
                    <a:pt x="456" y="485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366" y="390"/>
                    <a:pt x="366" y="390"/>
                    <a:pt x="366" y="390"/>
                  </a:cubicBezTo>
                  <a:cubicBezTo>
                    <a:pt x="366" y="302"/>
                    <a:pt x="366" y="302"/>
                    <a:pt x="366" y="302"/>
                  </a:cubicBezTo>
                  <a:cubicBezTo>
                    <a:pt x="381" y="296"/>
                    <a:pt x="396" y="287"/>
                    <a:pt x="409" y="276"/>
                  </a:cubicBezTo>
                  <a:close/>
                  <a:moveTo>
                    <a:pt x="581" y="76"/>
                  </a:moveTo>
                  <a:cubicBezTo>
                    <a:pt x="570" y="149"/>
                    <a:pt x="519" y="210"/>
                    <a:pt x="452" y="236"/>
                  </a:cubicBezTo>
                  <a:cubicBezTo>
                    <a:pt x="490" y="191"/>
                    <a:pt x="519" y="133"/>
                    <a:pt x="534" y="76"/>
                  </a:cubicBezTo>
                  <a:lnTo>
                    <a:pt x="581" y="76"/>
                  </a:lnTo>
                  <a:close/>
                  <a:moveTo>
                    <a:pt x="44" y="76"/>
                  </a:moveTo>
                  <a:cubicBezTo>
                    <a:pt x="86" y="76"/>
                    <a:pt x="86" y="76"/>
                    <a:pt x="86" y="76"/>
                  </a:cubicBezTo>
                  <a:cubicBezTo>
                    <a:pt x="100" y="131"/>
                    <a:pt x="128" y="188"/>
                    <a:pt x="165" y="233"/>
                  </a:cubicBezTo>
                  <a:cubicBezTo>
                    <a:pt x="102" y="205"/>
                    <a:pt x="55" y="146"/>
                    <a:pt x="44" y="7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69" name="Group 168"/>
          <p:cNvGrpSpPr/>
          <p:nvPr/>
        </p:nvGrpSpPr>
        <p:grpSpPr>
          <a:xfrm>
            <a:off x="5775723" y="3730859"/>
            <a:ext cx="326231" cy="327422"/>
            <a:chOff x="4829175" y="2871788"/>
            <a:chExt cx="434975" cy="436563"/>
          </a:xfrm>
          <a:solidFill>
            <a:schemeClr val="accent1"/>
          </a:solidFill>
        </p:grpSpPr>
        <p:sp>
          <p:nvSpPr>
            <p:cNvPr id="113" name="Freeform 181"/>
            <p:cNvSpPr/>
            <p:nvPr/>
          </p:nvSpPr>
          <p:spPr bwMode="auto">
            <a:xfrm>
              <a:off x="4908550" y="2930525"/>
              <a:ext cx="274638" cy="25400"/>
            </a:xfrm>
            <a:custGeom>
              <a:avLst/>
              <a:gdLst>
                <a:gd name="T0" fmla="*/ 163 w 173"/>
                <a:gd name="T1" fmla="*/ 16 h 16"/>
                <a:gd name="T2" fmla="*/ 173 w 173"/>
                <a:gd name="T3" fmla="*/ 0 h 16"/>
                <a:gd name="T4" fmla="*/ 0 w 173"/>
                <a:gd name="T5" fmla="*/ 0 h 16"/>
                <a:gd name="T6" fmla="*/ 10 w 173"/>
                <a:gd name="T7" fmla="*/ 16 h 16"/>
                <a:gd name="T8" fmla="*/ 163 w 173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6">
                  <a:moveTo>
                    <a:pt x="163" y="16"/>
                  </a:moveTo>
                  <a:lnTo>
                    <a:pt x="173" y="0"/>
                  </a:lnTo>
                  <a:lnTo>
                    <a:pt x="0" y="0"/>
                  </a:lnTo>
                  <a:lnTo>
                    <a:pt x="10" y="16"/>
                  </a:lnTo>
                  <a:lnTo>
                    <a:pt x="163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4" name="Freeform 182"/>
            <p:cNvSpPr/>
            <p:nvPr/>
          </p:nvSpPr>
          <p:spPr bwMode="auto">
            <a:xfrm>
              <a:off x="4887913" y="2871788"/>
              <a:ext cx="315913" cy="25400"/>
            </a:xfrm>
            <a:custGeom>
              <a:avLst/>
              <a:gdLst>
                <a:gd name="T0" fmla="*/ 0 w 199"/>
                <a:gd name="T1" fmla="*/ 16 h 16"/>
                <a:gd name="T2" fmla="*/ 199 w 199"/>
                <a:gd name="T3" fmla="*/ 16 h 16"/>
                <a:gd name="T4" fmla="*/ 187 w 199"/>
                <a:gd name="T5" fmla="*/ 0 h 16"/>
                <a:gd name="T6" fmla="*/ 12 w 199"/>
                <a:gd name="T7" fmla="*/ 0 h 16"/>
                <a:gd name="T8" fmla="*/ 0 w 19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16">
                  <a:moveTo>
                    <a:pt x="0" y="16"/>
                  </a:moveTo>
                  <a:lnTo>
                    <a:pt x="199" y="16"/>
                  </a:lnTo>
                  <a:lnTo>
                    <a:pt x="187" y="0"/>
                  </a:lnTo>
                  <a:lnTo>
                    <a:pt x="12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5" name="Freeform 183"/>
            <p:cNvSpPr/>
            <p:nvPr/>
          </p:nvSpPr>
          <p:spPr bwMode="auto">
            <a:xfrm>
              <a:off x="4829175" y="2951163"/>
              <a:ext cx="138113" cy="203200"/>
            </a:xfrm>
            <a:custGeom>
              <a:avLst/>
              <a:gdLst>
                <a:gd name="T0" fmla="*/ 209 w 209"/>
                <a:gd name="T1" fmla="*/ 272 h 305"/>
                <a:gd name="T2" fmla="*/ 25 w 209"/>
                <a:gd name="T3" fmla="*/ 0 h 305"/>
                <a:gd name="T4" fmla="*/ 0 w 209"/>
                <a:gd name="T5" fmla="*/ 33 h 305"/>
                <a:gd name="T6" fmla="*/ 183 w 209"/>
                <a:gd name="T7" fmla="*/ 305 h 305"/>
                <a:gd name="T8" fmla="*/ 209 w 209"/>
                <a:gd name="T9" fmla="*/ 27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305">
                  <a:moveTo>
                    <a:pt x="209" y="272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83" y="305"/>
                    <a:pt x="183" y="305"/>
                    <a:pt x="183" y="305"/>
                  </a:cubicBezTo>
                  <a:cubicBezTo>
                    <a:pt x="191" y="293"/>
                    <a:pt x="199" y="282"/>
                    <a:pt x="209" y="27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6" name="Freeform 184"/>
            <p:cNvSpPr/>
            <p:nvPr/>
          </p:nvSpPr>
          <p:spPr bwMode="auto">
            <a:xfrm>
              <a:off x="4867275" y="2900363"/>
              <a:ext cx="153988" cy="211138"/>
            </a:xfrm>
            <a:custGeom>
              <a:avLst/>
              <a:gdLst>
                <a:gd name="T0" fmla="*/ 25 w 230"/>
                <a:gd name="T1" fmla="*/ 0 h 317"/>
                <a:gd name="T2" fmla="*/ 0 w 230"/>
                <a:gd name="T3" fmla="*/ 32 h 317"/>
                <a:gd name="T4" fmla="*/ 192 w 230"/>
                <a:gd name="T5" fmla="*/ 317 h 317"/>
                <a:gd name="T6" fmla="*/ 230 w 230"/>
                <a:gd name="T7" fmla="*/ 303 h 317"/>
                <a:gd name="T8" fmla="*/ 25 w 230"/>
                <a:gd name="T9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317">
                  <a:moveTo>
                    <a:pt x="25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92" y="317"/>
                    <a:pt x="192" y="317"/>
                    <a:pt x="192" y="317"/>
                  </a:cubicBezTo>
                  <a:cubicBezTo>
                    <a:pt x="204" y="311"/>
                    <a:pt x="217" y="306"/>
                    <a:pt x="230" y="303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" name="Freeform 185"/>
            <p:cNvSpPr/>
            <p:nvPr/>
          </p:nvSpPr>
          <p:spPr bwMode="auto">
            <a:xfrm>
              <a:off x="5124450" y="2951163"/>
              <a:ext cx="139700" cy="203200"/>
            </a:xfrm>
            <a:custGeom>
              <a:avLst/>
              <a:gdLst>
                <a:gd name="T0" fmla="*/ 184 w 209"/>
                <a:gd name="T1" fmla="*/ 0 h 305"/>
                <a:gd name="T2" fmla="*/ 0 w 209"/>
                <a:gd name="T3" fmla="*/ 272 h 305"/>
                <a:gd name="T4" fmla="*/ 26 w 209"/>
                <a:gd name="T5" fmla="*/ 305 h 305"/>
                <a:gd name="T6" fmla="*/ 209 w 209"/>
                <a:gd name="T7" fmla="*/ 33 h 305"/>
                <a:gd name="T8" fmla="*/ 184 w 209"/>
                <a:gd name="T9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305">
                  <a:moveTo>
                    <a:pt x="184" y="0"/>
                  </a:moveTo>
                  <a:cubicBezTo>
                    <a:pt x="0" y="272"/>
                    <a:pt x="0" y="272"/>
                    <a:pt x="0" y="272"/>
                  </a:cubicBezTo>
                  <a:cubicBezTo>
                    <a:pt x="10" y="282"/>
                    <a:pt x="18" y="293"/>
                    <a:pt x="26" y="305"/>
                  </a:cubicBezTo>
                  <a:cubicBezTo>
                    <a:pt x="209" y="33"/>
                    <a:pt x="209" y="33"/>
                    <a:pt x="209" y="33"/>
                  </a:cubicBezTo>
                  <a:lnTo>
                    <a:pt x="1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8" name="Freeform 186"/>
            <p:cNvSpPr/>
            <p:nvPr/>
          </p:nvSpPr>
          <p:spPr bwMode="auto">
            <a:xfrm>
              <a:off x="5072063" y="2900363"/>
              <a:ext cx="152400" cy="211138"/>
            </a:xfrm>
            <a:custGeom>
              <a:avLst/>
              <a:gdLst>
                <a:gd name="T0" fmla="*/ 230 w 230"/>
                <a:gd name="T1" fmla="*/ 32 h 317"/>
                <a:gd name="T2" fmla="*/ 205 w 230"/>
                <a:gd name="T3" fmla="*/ 0 h 317"/>
                <a:gd name="T4" fmla="*/ 0 w 230"/>
                <a:gd name="T5" fmla="*/ 303 h 317"/>
                <a:gd name="T6" fmla="*/ 38 w 230"/>
                <a:gd name="T7" fmla="*/ 317 h 317"/>
                <a:gd name="T8" fmla="*/ 230 w 230"/>
                <a:gd name="T9" fmla="*/ 32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317">
                  <a:moveTo>
                    <a:pt x="230" y="32"/>
                  </a:moveTo>
                  <a:cubicBezTo>
                    <a:pt x="205" y="0"/>
                    <a:pt x="205" y="0"/>
                    <a:pt x="205" y="0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3" y="306"/>
                    <a:pt x="26" y="311"/>
                    <a:pt x="38" y="317"/>
                  </a:cubicBezTo>
                  <a:lnTo>
                    <a:pt x="230" y="3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" name="Freeform 187"/>
            <p:cNvSpPr>
              <a:spLocks noEditPoints="1"/>
            </p:cNvSpPr>
            <p:nvPr/>
          </p:nvSpPr>
          <p:spPr bwMode="auto">
            <a:xfrm>
              <a:off x="4948238" y="3113088"/>
              <a:ext cx="195263" cy="195263"/>
            </a:xfrm>
            <a:custGeom>
              <a:avLst/>
              <a:gdLst>
                <a:gd name="T0" fmla="*/ 251 w 294"/>
                <a:gd name="T1" fmla="*/ 251 h 294"/>
                <a:gd name="T2" fmla="*/ 294 w 294"/>
                <a:gd name="T3" fmla="*/ 147 h 294"/>
                <a:gd name="T4" fmla="*/ 251 w 294"/>
                <a:gd name="T5" fmla="*/ 43 h 294"/>
                <a:gd name="T6" fmla="*/ 147 w 294"/>
                <a:gd name="T7" fmla="*/ 0 h 294"/>
                <a:gd name="T8" fmla="*/ 43 w 294"/>
                <a:gd name="T9" fmla="*/ 43 h 294"/>
                <a:gd name="T10" fmla="*/ 0 w 294"/>
                <a:gd name="T11" fmla="*/ 147 h 294"/>
                <a:gd name="T12" fmla="*/ 43 w 294"/>
                <a:gd name="T13" fmla="*/ 251 h 294"/>
                <a:gd name="T14" fmla="*/ 147 w 294"/>
                <a:gd name="T15" fmla="*/ 294 h 294"/>
                <a:gd name="T16" fmla="*/ 251 w 294"/>
                <a:gd name="T17" fmla="*/ 251 h 294"/>
                <a:gd name="T18" fmla="*/ 147 w 294"/>
                <a:gd name="T19" fmla="*/ 63 h 294"/>
                <a:gd name="T20" fmla="*/ 173 w 294"/>
                <a:gd name="T21" fmla="*/ 115 h 294"/>
                <a:gd name="T22" fmla="*/ 230 w 294"/>
                <a:gd name="T23" fmla="*/ 123 h 294"/>
                <a:gd name="T24" fmla="*/ 189 w 294"/>
                <a:gd name="T25" fmla="*/ 163 h 294"/>
                <a:gd name="T26" fmla="*/ 198 w 294"/>
                <a:gd name="T27" fmla="*/ 221 h 294"/>
                <a:gd name="T28" fmla="*/ 147 w 294"/>
                <a:gd name="T29" fmla="*/ 194 h 294"/>
                <a:gd name="T30" fmla="*/ 96 w 294"/>
                <a:gd name="T31" fmla="*/ 221 h 294"/>
                <a:gd name="T32" fmla="*/ 105 w 294"/>
                <a:gd name="T33" fmla="*/ 163 h 294"/>
                <a:gd name="T34" fmla="*/ 64 w 294"/>
                <a:gd name="T35" fmla="*/ 123 h 294"/>
                <a:gd name="T36" fmla="*/ 121 w 294"/>
                <a:gd name="T37" fmla="*/ 115 h 294"/>
                <a:gd name="T38" fmla="*/ 147 w 294"/>
                <a:gd name="T39" fmla="*/ 63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4" h="294">
                  <a:moveTo>
                    <a:pt x="251" y="251"/>
                  </a:moveTo>
                  <a:cubicBezTo>
                    <a:pt x="278" y="225"/>
                    <a:pt x="294" y="188"/>
                    <a:pt x="294" y="147"/>
                  </a:cubicBezTo>
                  <a:cubicBezTo>
                    <a:pt x="294" y="106"/>
                    <a:pt x="278" y="70"/>
                    <a:pt x="251" y="43"/>
                  </a:cubicBezTo>
                  <a:cubicBezTo>
                    <a:pt x="224" y="16"/>
                    <a:pt x="188" y="0"/>
                    <a:pt x="147" y="0"/>
                  </a:cubicBezTo>
                  <a:cubicBezTo>
                    <a:pt x="106" y="0"/>
                    <a:pt x="70" y="16"/>
                    <a:pt x="43" y="43"/>
                  </a:cubicBezTo>
                  <a:cubicBezTo>
                    <a:pt x="16" y="70"/>
                    <a:pt x="0" y="106"/>
                    <a:pt x="0" y="147"/>
                  </a:cubicBezTo>
                  <a:cubicBezTo>
                    <a:pt x="0" y="188"/>
                    <a:pt x="16" y="225"/>
                    <a:pt x="43" y="251"/>
                  </a:cubicBezTo>
                  <a:cubicBezTo>
                    <a:pt x="70" y="278"/>
                    <a:pt x="106" y="294"/>
                    <a:pt x="147" y="294"/>
                  </a:cubicBezTo>
                  <a:cubicBezTo>
                    <a:pt x="188" y="294"/>
                    <a:pt x="224" y="278"/>
                    <a:pt x="251" y="251"/>
                  </a:cubicBezTo>
                  <a:close/>
                  <a:moveTo>
                    <a:pt x="147" y="63"/>
                  </a:moveTo>
                  <a:cubicBezTo>
                    <a:pt x="173" y="115"/>
                    <a:pt x="173" y="115"/>
                    <a:pt x="173" y="115"/>
                  </a:cubicBezTo>
                  <a:cubicBezTo>
                    <a:pt x="230" y="123"/>
                    <a:pt x="230" y="123"/>
                    <a:pt x="230" y="123"/>
                  </a:cubicBezTo>
                  <a:cubicBezTo>
                    <a:pt x="189" y="163"/>
                    <a:pt x="189" y="163"/>
                    <a:pt x="189" y="163"/>
                  </a:cubicBezTo>
                  <a:cubicBezTo>
                    <a:pt x="198" y="221"/>
                    <a:pt x="198" y="221"/>
                    <a:pt x="198" y="221"/>
                  </a:cubicBezTo>
                  <a:cubicBezTo>
                    <a:pt x="147" y="194"/>
                    <a:pt x="147" y="194"/>
                    <a:pt x="147" y="194"/>
                  </a:cubicBezTo>
                  <a:cubicBezTo>
                    <a:pt x="96" y="221"/>
                    <a:pt x="96" y="221"/>
                    <a:pt x="96" y="221"/>
                  </a:cubicBezTo>
                  <a:cubicBezTo>
                    <a:pt x="105" y="163"/>
                    <a:pt x="105" y="163"/>
                    <a:pt x="105" y="16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121" y="115"/>
                    <a:pt x="121" y="115"/>
                    <a:pt x="121" y="115"/>
                  </a:cubicBezTo>
                  <a:lnTo>
                    <a:pt x="147" y="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5258992" y="3256990"/>
            <a:ext cx="298847" cy="258365"/>
            <a:chOff x="4140200" y="2239963"/>
            <a:chExt cx="398463" cy="344487"/>
          </a:xfrm>
          <a:solidFill>
            <a:schemeClr val="accent1"/>
          </a:solidFill>
        </p:grpSpPr>
        <p:sp>
          <p:nvSpPr>
            <p:cNvPr id="120" name="Freeform 188"/>
            <p:cNvSpPr/>
            <p:nvPr/>
          </p:nvSpPr>
          <p:spPr bwMode="auto">
            <a:xfrm>
              <a:off x="4140200" y="2239963"/>
              <a:ext cx="398463" cy="290513"/>
            </a:xfrm>
            <a:custGeom>
              <a:avLst/>
              <a:gdLst>
                <a:gd name="T0" fmla="*/ 297 w 598"/>
                <a:gd name="T1" fmla="*/ 0 h 437"/>
                <a:gd name="T2" fmla="*/ 172 w 598"/>
                <a:gd name="T3" fmla="*/ 28 h 437"/>
                <a:gd name="T4" fmla="*/ 152 w 598"/>
                <a:gd name="T5" fmla="*/ 39 h 437"/>
                <a:gd name="T6" fmla="*/ 88 w 598"/>
                <a:gd name="T7" fmla="*/ 88 h 437"/>
                <a:gd name="T8" fmla="*/ 43 w 598"/>
                <a:gd name="T9" fmla="*/ 146 h 437"/>
                <a:gd name="T10" fmla="*/ 1 w 598"/>
                <a:gd name="T11" fmla="*/ 281 h 437"/>
                <a:gd name="T12" fmla="*/ 23 w 598"/>
                <a:gd name="T13" fmla="*/ 413 h 437"/>
                <a:gd name="T14" fmla="*/ 37 w 598"/>
                <a:gd name="T15" fmla="*/ 434 h 437"/>
                <a:gd name="T16" fmla="*/ 218 w 598"/>
                <a:gd name="T17" fmla="*/ 437 h 437"/>
                <a:gd name="T18" fmla="*/ 215 w 598"/>
                <a:gd name="T19" fmla="*/ 416 h 437"/>
                <a:gd name="T20" fmla="*/ 219 w 598"/>
                <a:gd name="T21" fmla="*/ 391 h 437"/>
                <a:gd name="T22" fmla="*/ 47 w 598"/>
                <a:gd name="T23" fmla="*/ 305 h 437"/>
                <a:gd name="T24" fmla="*/ 108 w 598"/>
                <a:gd name="T25" fmla="*/ 301 h 437"/>
                <a:gd name="T26" fmla="*/ 107 w 598"/>
                <a:gd name="T27" fmla="*/ 262 h 437"/>
                <a:gd name="T28" fmla="*/ 96 w 598"/>
                <a:gd name="T29" fmla="*/ 259 h 437"/>
                <a:gd name="T30" fmla="*/ 72 w 598"/>
                <a:gd name="T31" fmla="*/ 188 h 437"/>
                <a:gd name="T32" fmla="*/ 116 w 598"/>
                <a:gd name="T33" fmla="*/ 213 h 437"/>
                <a:gd name="T34" fmla="*/ 125 w 598"/>
                <a:gd name="T35" fmla="*/ 191 h 437"/>
                <a:gd name="T36" fmla="*/ 136 w 598"/>
                <a:gd name="T37" fmla="*/ 171 h 437"/>
                <a:gd name="T38" fmla="*/ 121 w 598"/>
                <a:gd name="T39" fmla="*/ 120 h 437"/>
                <a:gd name="T40" fmla="*/ 175 w 598"/>
                <a:gd name="T41" fmla="*/ 127 h 437"/>
                <a:gd name="T42" fmla="*/ 204 w 598"/>
                <a:gd name="T43" fmla="*/ 107 h 437"/>
                <a:gd name="T44" fmla="*/ 195 w 598"/>
                <a:gd name="T45" fmla="*/ 68 h 437"/>
                <a:gd name="T46" fmla="*/ 275 w 598"/>
                <a:gd name="T47" fmla="*/ 83 h 437"/>
                <a:gd name="T48" fmla="*/ 298 w 598"/>
                <a:gd name="T49" fmla="*/ 82 h 437"/>
                <a:gd name="T50" fmla="*/ 321 w 598"/>
                <a:gd name="T51" fmla="*/ 83 h 437"/>
                <a:gd name="T52" fmla="*/ 401 w 598"/>
                <a:gd name="T53" fmla="*/ 67 h 437"/>
                <a:gd name="T54" fmla="*/ 393 w 598"/>
                <a:gd name="T55" fmla="*/ 106 h 437"/>
                <a:gd name="T56" fmla="*/ 420 w 598"/>
                <a:gd name="T57" fmla="*/ 125 h 437"/>
                <a:gd name="T58" fmla="*/ 483 w 598"/>
                <a:gd name="T59" fmla="*/ 125 h 437"/>
                <a:gd name="T60" fmla="*/ 461 w 598"/>
                <a:gd name="T61" fmla="*/ 170 h 437"/>
                <a:gd name="T62" fmla="*/ 473 w 598"/>
                <a:gd name="T63" fmla="*/ 190 h 437"/>
                <a:gd name="T64" fmla="*/ 526 w 598"/>
                <a:gd name="T65" fmla="*/ 186 h 437"/>
                <a:gd name="T66" fmla="*/ 499 w 598"/>
                <a:gd name="T67" fmla="*/ 259 h 437"/>
                <a:gd name="T68" fmla="*/ 491 w 598"/>
                <a:gd name="T69" fmla="*/ 262 h 437"/>
                <a:gd name="T70" fmla="*/ 490 w 598"/>
                <a:gd name="T71" fmla="*/ 303 h 437"/>
                <a:gd name="T72" fmla="*/ 552 w 598"/>
                <a:gd name="T73" fmla="*/ 305 h 437"/>
                <a:gd name="T74" fmla="*/ 384 w 598"/>
                <a:gd name="T75" fmla="*/ 391 h 437"/>
                <a:gd name="T76" fmla="*/ 384 w 598"/>
                <a:gd name="T77" fmla="*/ 437 h 437"/>
                <a:gd name="T78" fmla="*/ 562 w 598"/>
                <a:gd name="T79" fmla="*/ 434 h 437"/>
                <a:gd name="T80" fmla="*/ 576 w 598"/>
                <a:gd name="T81" fmla="*/ 413 h 437"/>
                <a:gd name="T82" fmla="*/ 597 w 598"/>
                <a:gd name="T83" fmla="*/ 280 h 437"/>
                <a:gd name="T84" fmla="*/ 555 w 598"/>
                <a:gd name="T85" fmla="*/ 144 h 437"/>
                <a:gd name="T86" fmla="*/ 516 w 598"/>
                <a:gd name="T87" fmla="*/ 93 h 437"/>
                <a:gd name="T88" fmla="*/ 444 w 598"/>
                <a:gd name="T89" fmla="*/ 37 h 437"/>
                <a:gd name="T90" fmla="*/ 425 w 598"/>
                <a:gd name="T91" fmla="*/ 27 h 437"/>
                <a:gd name="T92" fmla="*/ 298 w 598"/>
                <a:gd name="T93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98" h="437">
                  <a:moveTo>
                    <a:pt x="298" y="0"/>
                  </a:moveTo>
                  <a:cubicBezTo>
                    <a:pt x="297" y="0"/>
                    <a:pt x="297" y="0"/>
                    <a:pt x="297" y="0"/>
                  </a:cubicBezTo>
                  <a:cubicBezTo>
                    <a:pt x="253" y="1"/>
                    <a:pt x="212" y="10"/>
                    <a:pt x="175" y="27"/>
                  </a:cubicBezTo>
                  <a:cubicBezTo>
                    <a:pt x="174" y="28"/>
                    <a:pt x="173" y="28"/>
                    <a:pt x="172" y="28"/>
                  </a:cubicBezTo>
                  <a:cubicBezTo>
                    <a:pt x="166" y="31"/>
                    <a:pt x="160" y="34"/>
                    <a:pt x="154" y="38"/>
                  </a:cubicBezTo>
                  <a:cubicBezTo>
                    <a:pt x="153" y="38"/>
                    <a:pt x="152" y="38"/>
                    <a:pt x="152" y="39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29" y="52"/>
                    <a:pt x="108" y="68"/>
                    <a:pt x="88" y="88"/>
                  </a:cubicBezTo>
                  <a:cubicBezTo>
                    <a:pt x="70" y="106"/>
                    <a:pt x="56" y="124"/>
                    <a:pt x="44" y="144"/>
                  </a:cubicBezTo>
                  <a:cubicBezTo>
                    <a:pt x="43" y="145"/>
                    <a:pt x="43" y="146"/>
                    <a:pt x="43" y="146"/>
                  </a:cubicBezTo>
                  <a:cubicBezTo>
                    <a:pt x="18" y="186"/>
                    <a:pt x="4" y="231"/>
                    <a:pt x="1" y="280"/>
                  </a:cubicBezTo>
                  <a:cubicBezTo>
                    <a:pt x="1" y="281"/>
                    <a:pt x="1" y="281"/>
                    <a:pt x="1" y="281"/>
                  </a:cubicBezTo>
                  <a:cubicBezTo>
                    <a:pt x="1" y="287"/>
                    <a:pt x="0" y="293"/>
                    <a:pt x="1" y="299"/>
                  </a:cubicBezTo>
                  <a:cubicBezTo>
                    <a:pt x="1" y="340"/>
                    <a:pt x="8" y="378"/>
                    <a:pt x="23" y="413"/>
                  </a:cubicBezTo>
                  <a:cubicBezTo>
                    <a:pt x="25" y="417"/>
                    <a:pt x="26" y="420"/>
                    <a:pt x="28" y="424"/>
                  </a:cubicBezTo>
                  <a:cubicBezTo>
                    <a:pt x="30" y="428"/>
                    <a:pt x="33" y="431"/>
                    <a:pt x="37" y="434"/>
                  </a:cubicBezTo>
                  <a:cubicBezTo>
                    <a:pt x="40" y="436"/>
                    <a:pt x="44" y="437"/>
                    <a:pt x="49" y="437"/>
                  </a:cubicBezTo>
                  <a:cubicBezTo>
                    <a:pt x="218" y="437"/>
                    <a:pt x="218" y="437"/>
                    <a:pt x="218" y="437"/>
                  </a:cubicBezTo>
                  <a:cubicBezTo>
                    <a:pt x="218" y="436"/>
                    <a:pt x="218" y="435"/>
                    <a:pt x="218" y="434"/>
                  </a:cubicBezTo>
                  <a:cubicBezTo>
                    <a:pt x="216" y="428"/>
                    <a:pt x="215" y="422"/>
                    <a:pt x="215" y="416"/>
                  </a:cubicBezTo>
                  <a:cubicBezTo>
                    <a:pt x="215" y="409"/>
                    <a:pt x="216" y="403"/>
                    <a:pt x="218" y="397"/>
                  </a:cubicBezTo>
                  <a:cubicBezTo>
                    <a:pt x="218" y="395"/>
                    <a:pt x="218" y="393"/>
                    <a:pt x="219" y="391"/>
                  </a:cubicBezTo>
                  <a:cubicBezTo>
                    <a:pt x="64" y="391"/>
                    <a:pt x="64" y="391"/>
                    <a:pt x="64" y="391"/>
                  </a:cubicBezTo>
                  <a:cubicBezTo>
                    <a:pt x="53" y="364"/>
                    <a:pt x="47" y="335"/>
                    <a:pt x="47" y="305"/>
                  </a:cubicBezTo>
                  <a:cubicBezTo>
                    <a:pt x="96" y="305"/>
                    <a:pt x="96" y="305"/>
                    <a:pt x="96" y="305"/>
                  </a:cubicBezTo>
                  <a:cubicBezTo>
                    <a:pt x="101" y="304"/>
                    <a:pt x="104" y="303"/>
                    <a:pt x="108" y="301"/>
                  </a:cubicBezTo>
                  <a:cubicBezTo>
                    <a:pt x="107" y="292"/>
                    <a:pt x="107" y="283"/>
                    <a:pt x="107" y="274"/>
                  </a:cubicBezTo>
                  <a:cubicBezTo>
                    <a:pt x="107" y="270"/>
                    <a:pt x="107" y="266"/>
                    <a:pt x="107" y="262"/>
                  </a:cubicBezTo>
                  <a:cubicBezTo>
                    <a:pt x="107" y="262"/>
                    <a:pt x="107" y="262"/>
                    <a:pt x="107" y="261"/>
                  </a:cubicBezTo>
                  <a:cubicBezTo>
                    <a:pt x="104" y="260"/>
                    <a:pt x="100" y="259"/>
                    <a:pt x="96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3" y="233"/>
                    <a:pt x="60" y="210"/>
                    <a:pt x="72" y="188"/>
                  </a:cubicBezTo>
                  <a:cubicBezTo>
                    <a:pt x="114" y="211"/>
                    <a:pt x="114" y="211"/>
                    <a:pt x="114" y="211"/>
                  </a:cubicBezTo>
                  <a:cubicBezTo>
                    <a:pt x="114" y="212"/>
                    <a:pt x="115" y="212"/>
                    <a:pt x="116" y="213"/>
                  </a:cubicBezTo>
                  <a:cubicBezTo>
                    <a:pt x="116" y="212"/>
                    <a:pt x="116" y="212"/>
                    <a:pt x="117" y="212"/>
                  </a:cubicBezTo>
                  <a:cubicBezTo>
                    <a:pt x="119" y="205"/>
                    <a:pt x="122" y="198"/>
                    <a:pt x="125" y="191"/>
                  </a:cubicBezTo>
                  <a:cubicBezTo>
                    <a:pt x="128" y="185"/>
                    <a:pt x="131" y="180"/>
                    <a:pt x="134" y="175"/>
                  </a:cubicBezTo>
                  <a:cubicBezTo>
                    <a:pt x="135" y="173"/>
                    <a:pt x="136" y="172"/>
                    <a:pt x="136" y="171"/>
                  </a:cubicBezTo>
                  <a:cubicBezTo>
                    <a:pt x="96" y="148"/>
                    <a:pt x="96" y="148"/>
                    <a:pt x="96" y="148"/>
                  </a:cubicBezTo>
                  <a:cubicBezTo>
                    <a:pt x="103" y="139"/>
                    <a:pt x="111" y="130"/>
                    <a:pt x="121" y="120"/>
                  </a:cubicBezTo>
                  <a:cubicBezTo>
                    <a:pt x="131" y="109"/>
                    <a:pt x="143" y="100"/>
                    <a:pt x="155" y="92"/>
                  </a:cubicBezTo>
                  <a:cubicBezTo>
                    <a:pt x="175" y="127"/>
                    <a:pt x="175" y="127"/>
                    <a:pt x="175" y="127"/>
                  </a:cubicBezTo>
                  <a:cubicBezTo>
                    <a:pt x="181" y="122"/>
                    <a:pt x="188" y="117"/>
                    <a:pt x="194" y="113"/>
                  </a:cubicBezTo>
                  <a:cubicBezTo>
                    <a:pt x="198" y="111"/>
                    <a:pt x="201" y="108"/>
                    <a:pt x="204" y="107"/>
                  </a:cubicBezTo>
                  <a:cubicBezTo>
                    <a:pt x="207" y="105"/>
                    <a:pt x="211" y="103"/>
                    <a:pt x="214" y="101"/>
                  </a:cubicBezTo>
                  <a:cubicBezTo>
                    <a:pt x="195" y="68"/>
                    <a:pt x="195" y="68"/>
                    <a:pt x="195" y="68"/>
                  </a:cubicBezTo>
                  <a:cubicBezTo>
                    <a:pt x="219" y="57"/>
                    <a:pt x="246" y="50"/>
                    <a:pt x="275" y="48"/>
                  </a:cubicBezTo>
                  <a:cubicBezTo>
                    <a:pt x="275" y="83"/>
                    <a:pt x="275" y="83"/>
                    <a:pt x="275" y="83"/>
                  </a:cubicBezTo>
                  <a:cubicBezTo>
                    <a:pt x="282" y="82"/>
                    <a:pt x="289" y="82"/>
                    <a:pt x="297" y="82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8" y="82"/>
                    <a:pt x="299" y="82"/>
                    <a:pt x="299" y="82"/>
                  </a:cubicBezTo>
                  <a:cubicBezTo>
                    <a:pt x="307" y="82"/>
                    <a:pt x="314" y="82"/>
                    <a:pt x="321" y="83"/>
                  </a:cubicBezTo>
                  <a:cubicBezTo>
                    <a:pt x="321" y="47"/>
                    <a:pt x="321" y="47"/>
                    <a:pt x="321" y="47"/>
                  </a:cubicBezTo>
                  <a:cubicBezTo>
                    <a:pt x="349" y="49"/>
                    <a:pt x="375" y="56"/>
                    <a:pt x="401" y="67"/>
                  </a:cubicBezTo>
                  <a:cubicBezTo>
                    <a:pt x="382" y="100"/>
                    <a:pt x="382" y="100"/>
                    <a:pt x="382" y="100"/>
                  </a:cubicBezTo>
                  <a:cubicBezTo>
                    <a:pt x="386" y="101"/>
                    <a:pt x="389" y="103"/>
                    <a:pt x="393" y="106"/>
                  </a:cubicBezTo>
                  <a:cubicBezTo>
                    <a:pt x="395" y="107"/>
                    <a:pt x="399" y="109"/>
                    <a:pt x="402" y="111"/>
                  </a:cubicBezTo>
                  <a:cubicBezTo>
                    <a:pt x="408" y="115"/>
                    <a:pt x="414" y="120"/>
                    <a:pt x="420" y="125"/>
                  </a:cubicBezTo>
                  <a:cubicBezTo>
                    <a:pt x="440" y="90"/>
                    <a:pt x="440" y="90"/>
                    <a:pt x="440" y="90"/>
                  </a:cubicBezTo>
                  <a:cubicBezTo>
                    <a:pt x="458" y="103"/>
                    <a:pt x="473" y="115"/>
                    <a:pt x="483" y="125"/>
                  </a:cubicBezTo>
                  <a:cubicBezTo>
                    <a:pt x="490" y="132"/>
                    <a:pt x="496" y="139"/>
                    <a:pt x="502" y="147"/>
                  </a:cubicBezTo>
                  <a:cubicBezTo>
                    <a:pt x="461" y="170"/>
                    <a:pt x="461" y="170"/>
                    <a:pt x="461" y="170"/>
                  </a:cubicBezTo>
                  <a:cubicBezTo>
                    <a:pt x="462" y="171"/>
                    <a:pt x="463" y="172"/>
                    <a:pt x="464" y="173"/>
                  </a:cubicBezTo>
                  <a:cubicBezTo>
                    <a:pt x="467" y="178"/>
                    <a:pt x="470" y="184"/>
                    <a:pt x="473" y="190"/>
                  </a:cubicBezTo>
                  <a:cubicBezTo>
                    <a:pt x="476" y="197"/>
                    <a:pt x="479" y="204"/>
                    <a:pt x="482" y="211"/>
                  </a:cubicBezTo>
                  <a:cubicBezTo>
                    <a:pt x="526" y="186"/>
                    <a:pt x="526" y="186"/>
                    <a:pt x="526" y="186"/>
                  </a:cubicBezTo>
                  <a:cubicBezTo>
                    <a:pt x="537" y="208"/>
                    <a:pt x="545" y="232"/>
                    <a:pt x="548" y="259"/>
                  </a:cubicBezTo>
                  <a:cubicBezTo>
                    <a:pt x="499" y="259"/>
                    <a:pt x="499" y="259"/>
                    <a:pt x="499" y="259"/>
                  </a:cubicBezTo>
                  <a:cubicBezTo>
                    <a:pt x="496" y="259"/>
                    <a:pt x="494" y="259"/>
                    <a:pt x="491" y="260"/>
                  </a:cubicBezTo>
                  <a:cubicBezTo>
                    <a:pt x="491" y="260"/>
                    <a:pt x="491" y="261"/>
                    <a:pt x="491" y="262"/>
                  </a:cubicBezTo>
                  <a:cubicBezTo>
                    <a:pt x="492" y="266"/>
                    <a:pt x="492" y="270"/>
                    <a:pt x="492" y="274"/>
                  </a:cubicBezTo>
                  <a:cubicBezTo>
                    <a:pt x="492" y="284"/>
                    <a:pt x="491" y="294"/>
                    <a:pt x="490" y="303"/>
                  </a:cubicBezTo>
                  <a:cubicBezTo>
                    <a:pt x="493" y="304"/>
                    <a:pt x="496" y="304"/>
                    <a:pt x="499" y="305"/>
                  </a:cubicBezTo>
                  <a:cubicBezTo>
                    <a:pt x="552" y="305"/>
                    <a:pt x="552" y="305"/>
                    <a:pt x="552" y="305"/>
                  </a:cubicBezTo>
                  <a:cubicBezTo>
                    <a:pt x="551" y="335"/>
                    <a:pt x="545" y="364"/>
                    <a:pt x="535" y="391"/>
                  </a:cubicBezTo>
                  <a:cubicBezTo>
                    <a:pt x="384" y="391"/>
                    <a:pt x="384" y="391"/>
                    <a:pt x="384" y="391"/>
                  </a:cubicBezTo>
                  <a:cubicBezTo>
                    <a:pt x="386" y="399"/>
                    <a:pt x="387" y="407"/>
                    <a:pt x="387" y="416"/>
                  </a:cubicBezTo>
                  <a:cubicBezTo>
                    <a:pt x="387" y="423"/>
                    <a:pt x="386" y="430"/>
                    <a:pt x="384" y="437"/>
                  </a:cubicBezTo>
                  <a:cubicBezTo>
                    <a:pt x="550" y="437"/>
                    <a:pt x="550" y="437"/>
                    <a:pt x="550" y="437"/>
                  </a:cubicBezTo>
                  <a:cubicBezTo>
                    <a:pt x="554" y="437"/>
                    <a:pt x="559" y="436"/>
                    <a:pt x="562" y="434"/>
                  </a:cubicBezTo>
                  <a:cubicBezTo>
                    <a:pt x="566" y="431"/>
                    <a:pt x="569" y="428"/>
                    <a:pt x="571" y="424"/>
                  </a:cubicBezTo>
                  <a:cubicBezTo>
                    <a:pt x="573" y="420"/>
                    <a:pt x="574" y="417"/>
                    <a:pt x="576" y="413"/>
                  </a:cubicBezTo>
                  <a:cubicBezTo>
                    <a:pt x="590" y="378"/>
                    <a:pt x="597" y="340"/>
                    <a:pt x="598" y="299"/>
                  </a:cubicBezTo>
                  <a:cubicBezTo>
                    <a:pt x="598" y="293"/>
                    <a:pt x="598" y="286"/>
                    <a:pt x="597" y="280"/>
                  </a:cubicBezTo>
                  <a:cubicBezTo>
                    <a:pt x="597" y="280"/>
                    <a:pt x="597" y="280"/>
                    <a:pt x="597" y="280"/>
                  </a:cubicBezTo>
                  <a:cubicBezTo>
                    <a:pt x="594" y="229"/>
                    <a:pt x="580" y="184"/>
                    <a:pt x="555" y="144"/>
                  </a:cubicBezTo>
                  <a:cubicBezTo>
                    <a:pt x="554" y="143"/>
                    <a:pt x="554" y="143"/>
                    <a:pt x="554" y="143"/>
                  </a:cubicBezTo>
                  <a:cubicBezTo>
                    <a:pt x="544" y="125"/>
                    <a:pt x="531" y="109"/>
                    <a:pt x="516" y="93"/>
                  </a:cubicBezTo>
                  <a:cubicBezTo>
                    <a:pt x="501" y="77"/>
                    <a:pt x="478" y="60"/>
                    <a:pt x="448" y="40"/>
                  </a:cubicBezTo>
                  <a:cubicBezTo>
                    <a:pt x="446" y="39"/>
                    <a:pt x="445" y="38"/>
                    <a:pt x="444" y="37"/>
                  </a:cubicBezTo>
                  <a:cubicBezTo>
                    <a:pt x="438" y="34"/>
                    <a:pt x="433" y="31"/>
                    <a:pt x="427" y="28"/>
                  </a:cubicBezTo>
                  <a:cubicBezTo>
                    <a:pt x="426" y="28"/>
                    <a:pt x="425" y="28"/>
                    <a:pt x="425" y="27"/>
                  </a:cubicBezTo>
                  <a:cubicBezTo>
                    <a:pt x="386" y="9"/>
                    <a:pt x="344" y="0"/>
                    <a:pt x="299" y="0"/>
                  </a:cubicBezTo>
                  <a:cubicBezTo>
                    <a:pt x="298" y="0"/>
                    <a:pt x="298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1" name="Freeform 189"/>
            <p:cNvSpPr/>
            <p:nvPr/>
          </p:nvSpPr>
          <p:spPr bwMode="auto">
            <a:xfrm>
              <a:off x="4351338" y="2336800"/>
              <a:ext cx="53975" cy="128588"/>
            </a:xfrm>
            <a:custGeom>
              <a:avLst/>
              <a:gdLst>
                <a:gd name="T0" fmla="*/ 81 w 81"/>
                <a:gd name="T1" fmla="*/ 2 h 193"/>
                <a:gd name="T2" fmla="*/ 74 w 81"/>
                <a:gd name="T3" fmla="*/ 0 h 193"/>
                <a:gd name="T4" fmla="*/ 0 w 81"/>
                <a:gd name="T5" fmla="*/ 186 h 193"/>
                <a:gd name="T6" fmla="*/ 22 w 81"/>
                <a:gd name="T7" fmla="*/ 193 h 193"/>
                <a:gd name="T8" fmla="*/ 81 w 81"/>
                <a:gd name="T9" fmla="*/ 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93">
                  <a:moveTo>
                    <a:pt x="81" y="2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8" y="187"/>
                    <a:pt x="15" y="189"/>
                    <a:pt x="22" y="193"/>
                  </a:cubicBezTo>
                  <a:cubicBezTo>
                    <a:pt x="81" y="2"/>
                    <a:pt x="81" y="2"/>
                    <a:pt x="8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2" name="Freeform 190"/>
            <p:cNvSpPr/>
            <p:nvPr/>
          </p:nvSpPr>
          <p:spPr bwMode="auto">
            <a:xfrm>
              <a:off x="4297363" y="2474913"/>
              <a:ext cx="85725" cy="84138"/>
            </a:xfrm>
            <a:custGeom>
              <a:avLst/>
              <a:gdLst>
                <a:gd name="T0" fmla="*/ 75 w 128"/>
                <a:gd name="T1" fmla="*/ 1 h 128"/>
                <a:gd name="T2" fmla="*/ 64 w 128"/>
                <a:gd name="T3" fmla="*/ 0 h 128"/>
                <a:gd name="T4" fmla="*/ 19 w 128"/>
                <a:gd name="T5" fmla="*/ 18 h 128"/>
                <a:gd name="T6" fmla="*/ 19 w 128"/>
                <a:gd name="T7" fmla="*/ 19 h 128"/>
                <a:gd name="T8" fmla="*/ 2 w 128"/>
                <a:gd name="T9" fmla="*/ 50 h 128"/>
                <a:gd name="T10" fmla="*/ 0 w 128"/>
                <a:gd name="T11" fmla="*/ 64 h 128"/>
                <a:gd name="T12" fmla="*/ 2 w 128"/>
                <a:gd name="T13" fmla="*/ 78 h 128"/>
                <a:gd name="T14" fmla="*/ 19 w 128"/>
                <a:gd name="T15" fmla="*/ 109 h 128"/>
                <a:gd name="T16" fmla="*/ 29 w 128"/>
                <a:gd name="T17" fmla="*/ 117 h 128"/>
                <a:gd name="T18" fmla="*/ 28 w 128"/>
                <a:gd name="T19" fmla="*/ 117 h 128"/>
                <a:gd name="T20" fmla="*/ 57 w 128"/>
                <a:gd name="T21" fmla="*/ 127 h 128"/>
                <a:gd name="T22" fmla="*/ 58 w 128"/>
                <a:gd name="T23" fmla="*/ 127 h 128"/>
                <a:gd name="T24" fmla="*/ 64 w 128"/>
                <a:gd name="T25" fmla="*/ 128 h 128"/>
                <a:gd name="T26" fmla="*/ 109 w 128"/>
                <a:gd name="T27" fmla="*/ 109 h 128"/>
                <a:gd name="T28" fmla="*/ 128 w 128"/>
                <a:gd name="T29" fmla="*/ 64 h 128"/>
                <a:gd name="T30" fmla="*/ 109 w 128"/>
                <a:gd name="T31" fmla="*/ 18 h 128"/>
                <a:gd name="T32" fmla="*/ 94 w 128"/>
                <a:gd name="T33" fmla="*/ 7 h 128"/>
                <a:gd name="T34" fmla="*/ 95 w 128"/>
                <a:gd name="T35" fmla="*/ 7 h 128"/>
                <a:gd name="T36" fmla="*/ 76 w 128"/>
                <a:gd name="T37" fmla="*/ 1 h 128"/>
                <a:gd name="T38" fmla="*/ 75 w 128"/>
                <a:gd name="T39" fmla="*/ 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" h="128">
                  <a:moveTo>
                    <a:pt x="75" y="1"/>
                  </a:moveTo>
                  <a:cubicBezTo>
                    <a:pt x="71" y="0"/>
                    <a:pt x="68" y="0"/>
                    <a:pt x="64" y="0"/>
                  </a:cubicBezTo>
                  <a:cubicBezTo>
                    <a:pt x="46" y="0"/>
                    <a:pt x="32" y="6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9" y="28"/>
                    <a:pt x="4" y="38"/>
                    <a:pt x="2" y="50"/>
                  </a:cubicBezTo>
                  <a:cubicBezTo>
                    <a:pt x="1" y="54"/>
                    <a:pt x="0" y="59"/>
                    <a:pt x="0" y="64"/>
                  </a:cubicBezTo>
                  <a:cubicBezTo>
                    <a:pt x="0" y="69"/>
                    <a:pt x="1" y="73"/>
                    <a:pt x="2" y="78"/>
                  </a:cubicBezTo>
                  <a:cubicBezTo>
                    <a:pt x="4" y="89"/>
                    <a:pt x="9" y="99"/>
                    <a:pt x="19" y="109"/>
                  </a:cubicBezTo>
                  <a:cubicBezTo>
                    <a:pt x="22" y="112"/>
                    <a:pt x="25" y="115"/>
                    <a:pt x="29" y="117"/>
                  </a:cubicBezTo>
                  <a:cubicBezTo>
                    <a:pt x="28" y="117"/>
                    <a:pt x="28" y="117"/>
                    <a:pt x="28" y="117"/>
                  </a:cubicBezTo>
                  <a:cubicBezTo>
                    <a:pt x="37" y="123"/>
                    <a:pt x="47" y="127"/>
                    <a:pt x="57" y="127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60" y="128"/>
                    <a:pt x="62" y="128"/>
                    <a:pt x="64" y="128"/>
                  </a:cubicBezTo>
                  <a:cubicBezTo>
                    <a:pt x="81" y="128"/>
                    <a:pt x="97" y="121"/>
                    <a:pt x="109" y="109"/>
                  </a:cubicBezTo>
                  <a:cubicBezTo>
                    <a:pt x="122" y="96"/>
                    <a:pt x="128" y="81"/>
                    <a:pt x="128" y="64"/>
                  </a:cubicBezTo>
                  <a:cubicBezTo>
                    <a:pt x="128" y="46"/>
                    <a:pt x="122" y="31"/>
                    <a:pt x="109" y="18"/>
                  </a:cubicBezTo>
                  <a:cubicBezTo>
                    <a:pt x="104" y="13"/>
                    <a:pt x="99" y="10"/>
                    <a:pt x="94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89" y="4"/>
                    <a:pt x="83" y="1"/>
                    <a:pt x="76" y="1"/>
                  </a:cubicBezTo>
                  <a:cubicBezTo>
                    <a:pt x="75" y="1"/>
                    <a:pt x="75" y="1"/>
                    <a:pt x="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3" name="Freeform 191"/>
            <p:cNvSpPr/>
            <p:nvPr/>
          </p:nvSpPr>
          <p:spPr bwMode="auto">
            <a:xfrm>
              <a:off x="4305300" y="2565400"/>
              <a:ext cx="28575" cy="19050"/>
            </a:xfrm>
            <a:custGeom>
              <a:avLst/>
              <a:gdLst>
                <a:gd name="T0" fmla="*/ 36 w 42"/>
                <a:gd name="T1" fmla="*/ 30 h 30"/>
                <a:gd name="T2" fmla="*/ 42 w 42"/>
                <a:gd name="T3" fmla="*/ 13 h 30"/>
                <a:gd name="T4" fmla="*/ 7 w 42"/>
                <a:gd name="T5" fmla="*/ 0 h 30"/>
                <a:gd name="T6" fmla="*/ 0 w 42"/>
                <a:gd name="T7" fmla="*/ 17 h 30"/>
                <a:gd name="T8" fmla="*/ 36 w 42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0">
                  <a:moveTo>
                    <a:pt x="36" y="30"/>
                  </a:moveTo>
                  <a:cubicBezTo>
                    <a:pt x="42" y="13"/>
                    <a:pt x="42" y="13"/>
                    <a:pt x="42" y="13"/>
                  </a:cubicBezTo>
                  <a:cubicBezTo>
                    <a:pt x="29" y="11"/>
                    <a:pt x="17" y="7"/>
                    <a:pt x="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6" y="30"/>
                    <a:pt x="36" y="30"/>
                    <a:pt x="36" y="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24" name="Freeform 192"/>
          <p:cNvSpPr>
            <a:spLocks noEditPoints="1"/>
          </p:cNvSpPr>
          <p:nvPr/>
        </p:nvSpPr>
        <p:spPr bwMode="auto">
          <a:xfrm>
            <a:off x="5248275" y="1672829"/>
            <a:ext cx="257175" cy="257175"/>
          </a:xfrm>
          <a:custGeom>
            <a:avLst/>
            <a:gdLst>
              <a:gd name="T0" fmla="*/ 221 w 516"/>
              <a:gd name="T1" fmla="*/ 3 h 516"/>
              <a:gd name="T2" fmla="*/ 76 w 516"/>
              <a:gd name="T3" fmla="*/ 76 h 516"/>
              <a:gd name="T4" fmla="*/ 0 w 516"/>
              <a:gd name="T5" fmla="*/ 258 h 516"/>
              <a:gd name="T6" fmla="*/ 19 w 516"/>
              <a:gd name="T7" fmla="*/ 357 h 516"/>
              <a:gd name="T8" fmla="*/ 66 w 516"/>
              <a:gd name="T9" fmla="*/ 430 h 516"/>
              <a:gd name="T10" fmla="*/ 76 w 516"/>
              <a:gd name="T11" fmla="*/ 441 h 516"/>
              <a:gd name="T12" fmla="*/ 441 w 516"/>
              <a:gd name="T13" fmla="*/ 441 h 516"/>
              <a:gd name="T14" fmla="*/ 450 w 516"/>
              <a:gd name="T15" fmla="*/ 431 h 516"/>
              <a:gd name="T16" fmla="*/ 463 w 516"/>
              <a:gd name="T17" fmla="*/ 416 h 516"/>
              <a:gd name="T18" fmla="*/ 504 w 516"/>
              <a:gd name="T19" fmla="*/ 339 h 516"/>
              <a:gd name="T20" fmla="*/ 516 w 516"/>
              <a:gd name="T21" fmla="*/ 258 h 516"/>
              <a:gd name="T22" fmla="*/ 441 w 516"/>
              <a:gd name="T23" fmla="*/ 76 h 516"/>
              <a:gd name="T24" fmla="*/ 312 w 516"/>
              <a:gd name="T25" fmla="*/ 6 h 516"/>
              <a:gd name="T26" fmla="*/ 258 w 516"/>
              <a:gd name="T27" fmla="*/ 0 h 516"/>
              <a:gd name="T28" fmla="*/ 455 w 516"/>
              <a:gd name="T29" fmla="*/ 195 h 516"/>
              <a:gd name="T30" fmla="*/ 455 w 516"/>
              <a:gd name="T31" fmla="*/ 322 h 516"/>
              <a:gd name="T32" fmla="*/ 431 w 516"/>
              <a:gd name="T33" fmla="*/ 328 h 516"/>
              <a:gd name="T34" fmla="*/ 293 w 516"/>
              <a:gd name="T35" fmla="*/ 224 h 516"/>
              <a:gd name="T36" fmla="*/ 285 w 516"/>
              <a:gd name="T37" fmla="*/ 71 h 516"/>
              <a:gd name="T38" fmla="*/ 300 w 516"/>
              <a:gd name="T39" fmla="*/ 56 h 516"/>
              <a:gd name="T40" fmla="*/ 404 w 516"/>
              <a:gd name="T41" fmla="*/ 113 h 516"/>
              <a:gd name="T42" fmla="*/ 233 w 516"/>
              <a:gd name="T43" fmla="*/ 71 h 516"/>
              <a:gd name="T44" fmla="*/ 226 w 516"/>
              <a:gd name="T45" fmla="*/ 224 h 516"/>
              <a:gd name="T46" fmla="*/ 87 w 516"/>
              <a:gd name="T47" fmla="*/ 328 h 516"/>
              <a:gd name="T48" fmla="*/ 62 w 516"/>
              <a:gd name="T49" fmla="*/ 322 h 516"/>
              <a:gd name="T50" fmla="*/ 61 w 516"/>
              <a:gd name="T51" fmla="*/ 195 h 516"/>
              <a:gd name="T52" fmla="*/ 217 w 516"/>
              <a:gd name="T53" fmla="*/ 56 h 516"/>
              <a:gd name="T54" fmla="*/ 218 w 516"/>
              <a:gd name="T55" fmla="*/ 56 h 516"/>
              <a:gd name="T56" fmla="*/ 238 w 516"/>
              <a:gd name="T57" fmla="*/ 300 h 516"/>
              <a:gd name="T58" fmla="*/ 281 w 516"/>
              <a:gd name="T59" fmla="*/ 300 h 516"/>
              <a:gd name="T60" fmla="*/ 412 w 516"/>
              <a:gd name="T61" fmla="*/ 395 h 516"/>
              <a:gd name="T62" fmla="*/ 403 w 516"/>
              <a:gd name="T63" fmla="*/ 405 h 516"/>
              <a:gd name="T64" fmla="*/ 112 w 516"/>
              <a:gd name="T65" fmla="*/ 405 h 516"/>
              <a:gd name="T66" fmla="*/ 112 w 516"/>
              <a:gd name="T67" fmla="*/ 373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16" h="516">
                <a:moveTo>
                  <a:pt x="258" y="0"/>
                </a:moveTo>
                <a:cubicBezTo>
                  <a:pt x="246" y="0"/>
                  <a:pt x="233" y="1"/>
                  <a:pt x="221" y="3"/>
                </a:cubicBezTo>
                <a:cubicBezTo>
                  <a:pt x="217" y="3"/>
                  <a:pt x="212" y="4"/>
                  <a:pt x="207" y="5"/>
                </a:cubicBezTo>
                <a:cubicBezTo>
                  <a:pt x="157" y="14"/>
                  <a:pt x="114" y="38"/>
                  <a:pt x="76" y="76"/>
                </a:cubicBezTo>
                <a:cubicBezTo>
                  <a:pt x="41" y="111"/>
                  <a:pt x="18" y="150"/>
                  <a:pt x="7" y="195"/>
                </a:cubicBezTo>
                <a:cubicBezTo>
                  <a:pt x="3" y="215"/>
                  <a:pt x="0" y="236"/>
                  <a:pt x="0" y="258"/>
                </a:cubicBezTo>
                <a:cubicBezTo>
                  <a:pt x="0" y="287"/>
                  <a:pt x="4" y="314"/>
                  <a:pt x="13" y="340"/>
                </a:cubicBezTo>
                <a:cubicBezTo>
                  <a:pt x="15" y="345"/>
                  <a:pt x="17" y="351"/>
                  <a:pt x="19" y="357"/>
                </a:cubicBezTo>
                <a:cubicBezTo>
                  <a:pt x="27" y="377"/>
                  <a:pt x="39" y="397"/>
                  <a:pt x="53" y="416"/>
                </a:cubicBezTo>
                <a:cubicBezTo>
                  <a:pt x="57" y="420"/>
                  <a:pt x="62" y="426"/>
                  <a:pt x="66" y="430"/>
                </a:cubicBezTo>
                <a:cubicBezTo>
                  <a:pt x="66" y="431"/>
                  <a:pt x="66" y="431"/>
                  <a:pt x="66" y="431"/>
                </a:cubicBezTo>
                <a:cubicBezTo>
                  <a:pt x="69" y="434"/>
                  <a:pt x="72" y="438"/>
                  <a:pt x="76" y="441"/>
                </a:cubicBezTo>
                <a:cubicBezTo>
                  <a:pt x="126" y="491"/>
                  <a:pt x="187" y="516"/>
                  <a:pt x="258" y="516"/>
                </a:cubicBezTo>
                <a:cubicBezTo>
                  <a:pt x="329" y="516"/>
                  <a:pt x="390" y="491"/>
                  <a:pt x="441" y="441"/>
                </a:cubicBezTo>
                <a:cubicBezTo>
                  <a:pt x="441" y="441"/>
                  <a:pt x="441" y="440"/>
                  <a:pt x="441" y="440"/>
                </a:cubicBezTo>
                <a:cubicBezTo>
                  <a:pt x="444" y="437"/>
                  <a:pt x="447" y="434"/>
                  <a:pt x="450" y="431"/>
                </a:cubicBezTo>
                <a:cubicBezTo>
                  <a:pt x="451" y="431"/>
                  <a:pt x="451" y="430"/>
                  <a:pt x="451" y="430"/>
                </a:cubicBezTo>
                <a:cubicBezTo>
                  <a:pt x="455" y="425"/>
                  <a:pt x="459" y="421"/>
                  <a:pt x="463" y="416"/>
                </a:cubicBezTo>
                <a:cubicBezTo>
                  <a:pt x="477" y="397"/>
                  <a:pt x="489" y="377"/>
                  <a:pt x="498" y="356"/>
                </a:cubicBezTo>
                <a:cubicBezTo>
                  <a:pt x="500" y="350"/>
                  <a:pt x="502" y="344"/>
                  <a:pt x="504" y="339"/>
                </a:cubicBezTo>
                <a:cubicBezTo>
                  <a:pt x="504" y="338"/>
                  <a:pt x="504" y="338"/>
                  <a:pt x="504" y="338"/>
                </a:cubicBezTo>
                <a:cubicBezTo>
                  <a:pt x="512" y="313"/>
                  <a:pt x="516" y="287"/>
                  <a:pt x="516" y="258"/>
                </a:cubicBezTo>
                <a:cubicBezTo>
                  <a:pt x="516" y="236"/>
                  <a:pt x="513" y="215"/>
                  <a:pt x="509" y="195"/>
                </a:cubicBezTo>
                <a:cubicBezTo>
                  <a:pt x="498" y="150"/>
                  <a:pt x="475" y="111"/>
                  <a:pt x="441" y="76"/>
                </a:cubicBezTo>
                <a:cubicBezTo>
                  <a:pt x="440" y="76"/>
                  <a:pt x="440" y="76"/>
                  <a:pt x="440" y="76"/>
                </a:cubicBezTo>
                <a:cubicBezTo>
                  <a:pt x="403" y="39"/>
                  <a:pt x="360" y="15"/>
                  <a:pt x="312" y="6"/>
                </a:cubicBezTo>
                <a:cubicBezTo>
                  <a:pt x="307" y="5"/>
                  <a:pt x="302" y="4"/>
                  <a:pt x="298" y="3"/>
                </a:cubicBezTo>
                <a:cubicBezTo>
                  <a:pt x="285" y="1"/>
                  <a:pt x="271" y="0"/>
                  <a:pt x="258" y="0"/>
                </a:cubicBezTo>
                <a:close/>
                <a:moveTo>
                  <a:pt x="404" y="113"/>
                </a:moveTo>
                <a:cubicBezTo>
                  <a:pt x="429" y="137"/>
                  <a:pt x="445" y="164"/>
                  <a:pt x="455" y="195"/>
                </a:cubicBezTo>
                <a:cubicBezTo>
                  <a:pt x="461" y="215"/>
                  <a:pt x="464" y="236"/>
                  <a:pt x="464" y="258"/>
                </a:cubicBezTo>
                <a:cubicBezTo>
                  <a:pt x="464" y="281"/>
                  <a:pt x="461" y="302"/>
                  <a:pt x="455" y="322"/>
                </a:cubicBezTo>
                <a:cubicBezTo>
                  <a:pt x="454" y="322"/>
                  <a:pt x="453" y="322"/>
                  <a:pt x="452" y="322"/>
                </a:cubicBezTo>
                <a:cubicBezTo>
                  <a:pt x="445" y="322"/>
                  <a:pt x="437" y="324"/>
                  <a:pt x="431" y="328"/>
                </a:cubicBezTo>
                <a:cubicBezTo>
                  <a:pt x="307" y="256"/>
                  <a:pt x="307" y="256"/>
                  <a:pt x="307" y="256"/>
                </a:cubicBezTo>
                <a:cubicBezTo>
                  <a:pt x="306" y="243"/>
                  <a:pt x="301" y="233"/>
                  <a:pt x="293" y="224"/>
                </a:cubicBezTo>
                <a:cubicBezTo>
                  <a:pt x="290" y="222"/>
                  <a:pt x="288" y="220"/>
                  <a:pt x="285" y="218"/>
                </a:cubicBezTo>
                <a:cubicBezTo>
                  <a:pt x="285" y="71"/>
                  <a:pt x="285" y="71"/>
                  <a:pt x="285" y="71"/>
                </a:cubicBezTo>
                <a:cubicBezTo>
                  <a:pt x="288" y="70"/>
                  <a:pt x="290" y="68"/>
                  <a:pt x="293" y="65"/>
                </a:cubicBezTo>
                <a:cubicBezTo>
                  <a:pt x="296" y="62"/>
                  <a:pt x="298" y="59"/>
                  <a:pt x="300" y="56"/>
                </a:cubicBezTo>
                <a:cubicBezTo>
                  <a:pt x="301" y="56"/>
                  <a:pt x="301" y="56"/>
                  <a:pt x="301" y="56"/>
                </a:cubicBezTo>
                <a:cubicBezTo>
                  <a:pt x="340" y="64"/>
                  <a:pt x="374" y="83"/>
                  <a:pt x="404" y="113"/>
                </a:cubicBezTo>
                <a:close/>
                <a:moveTo>
                  <a:pt x="226" y="65"/>
                </a:moveTo>
                <a:cubicBezTo>
                  <a:pt x="228" y="68"/>
                  <a:pt x="231" y="70"/>
                  <a:pt x="233" y="71"/>
                </a:cubicBezTo>
                <a:cubicBezTo>
                  <a:pt x="233" y="218"/>
                  <a:pt x="233" y="218"/>
                  <a:pt x="233" y="218"/>
                </a:cubicBezTo>
                <a:cubicBezTo>
                  <a:pt x="231" y="220"/>
                  <a:pt x="228" y="222"/>
                  <a:pt x="226" y="224"/>
                </a:cubicBezTo>
                <a:cubicBezTo>
                  <a:pt x="217" y="233"/>
                  <a:pt x="212" y="243"/>
                  <a:pt x="212" y="256"/>
                </a:cubicBezTo>
                <a:cubicBezTo>
                  <a:pt x="87" y="328"/>
                  <a:pt x="87" y="328"/>
                  <a:pt x="87" y="328"/>
                </a:cubicBezTo>
                <a:cubicBezTo>
                  <a:pt x="80" y="324"/>
                  <a:pt x="73" y="322"/>
                  <a:pt x="65" y="322"/>
                </a:cubicBezTo>
                <a:cubicBezTo>
                  <a:pt x="63" y="322"/>
                  <a:pt x="62" y="322"/>
                  <a:pt x="62" y="322"/>
                </a:cubicBezTo>
                <a:cubicBezTo>
                  <a:pt x="55" y="302"/>
                  <a:pt x="52" y="281"/>
                  <a:pt x="52" y="258"/>
                </a:cubicBezTo>
                <a:cubicBezTo>
                  <a:pt x="52" y="236"/>
                  <a:pt x="55" y="215"/>
                  <a:pt x="61" y="195"/>
                </a:cubicBezTo>
                <a:cubicBezTo>
                  <a:pt x="71" y="164"/>
                  <a:pt x="88" y="137"/>
                  <a:pt x="112" y="113"/>
                </a:cubicBezTo>
                <a:cubicBezTo>
                  <a:pt x="142" y="82"/>
                  <a:pt x="177" y="63"/>
                  <a:pt x="217" y="56"/>
                </a:cubicBezTo>
                <a:cubicBezTo>
                  <a:pt x="217" y="56"/>
                  <a:pt x="217" y="56"/>
                  <a:pt x="217" y="56"/>
                </a:cubicBezTo>
                <a:cubicBezTo>
                  <a:pt x="218" y="56"/>
                  <a:pt x="218" y="56"/>
                  <a:pt x="218" y="56"/>
                </a:cubicBezTo>
                <a:cubicBezTo>
                  <a:pt x="221" y="59"/>
                  <a:pt x="223" y="62"/>
                  <a:pt x="226" y="65"/>
                </a:cubicBezTo>
                <a:close/>
                <a:moveTo>
                  <a:pt x="238" y="300"/>
                </a:moveTo>
                <a:cubicBezTo>
                  <a:pt x="244" y="304"/>
                  <a:pt x="251" y="305"/>
                  <a:pt x="259" y="305"/>
                </a:cubicBezTo>
                <a:cubicBezTo>
                  <a:pt x="267" y="305"/>
                  <a:pt x="274" y="304"/>
                  <a:pt x="281" y="300"/>
                </a:cubicBezTo>
                <a:cubicBezTo>
                  <a:pt x="405" y="372"/>
                  <a:pt x="405" y="372"/>
                  <a:pt x="405" y="372"/>
                </a:cubicBezTo>
                <a:cubicBezTo>
                  <a:pt x="405" y="381"/>
                  <a:pt x="408" y="389"/>
                  <a:pt x="412" y="395"/>
                </a:cubicBezTo>
                <a:cubicBezTo>
                  <a:pt x="410" y="398"/>
                  <a:pt x="407" y="402"/>
                  <a:pt x="404" y="405"/>
                </a:cubicBezTo>
                <a:cubicBezTo>
                  <a:pt x="404" y="405"/>
                  <a:pt x="404" y="405"/>
                  <a:pt x="403" y="405"/>
                </a:cubicBezTo>
                <a:cubicBezTo>
                  <a:pt x="363" y="445"/>
                  <a:pt x="314" y="465"/>
                  <a:pt x="258" y="465"/>
                </a:cubicBezTo>
                <a:cubicBezTo>
                  <a:pt x="201" y="465"/>
                  <a:pt x="153" y="444"/>
                  <a:pt x="112" y="405"/>
                </a:cubicBezTo>
                <a:cubicBezTo>
                  <a:pt x="109" y="402"/>
                  <a:pt x="107" y="399"/>
                  <a:pt x="104" y="396"/>
                </a:cubicBezTo>
                <a:cubicBezTo>
                  <a:pt x="109" y="389"/>
                  <a:pt x="111" y="382"/>
                  <a:pt x="112" y="373"/>
                </a:cubicBezTo>
                <a:cubicBezTo>
                  <a:pt x="238" y="300"/>
                  <a:pt x="238" y="300"/>
                  <a:pt x="238" y="3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25" name="Freeform 193"/>
          <p:cNvSpPr>
            <a:spLocks noEditPoints="1"/>
          </p:cNvSpPr>
          <p:nvPr/>
        </p:nvSpPr>
        <p:spPr bwMode="auto">
          <a:xfrm>
            <a:off x="7920372" y="2166937"/>
            <a:ext cx="303610" cy="301229"/>
          </a:xfrm>
          <a:custGeom>
            <a:avLst/>
            <a:gdLst>
              <a:gd name="T0" fmla="*/ 74 w 609"/>
              <a:gd name="T1" fmla="*/ 0 h 605"/>
              <a:gd name="T2" fmla="*/ 21 w 609"/>
              <a:gd name="T3" fmla="*/ 22 h 605"/>
              <a:gd name="T4" fmla="*/ 21 w 609"/>
              <a:gd name="T5" fmla="*/ 127 h 605"/>
              <a:gd name="T6" fmla="*/ 41 w 609"/>
              <a:gd name="T7" fmla="*/ 459 h 605"/>
              <a:gd name="T8" fmla="*/ 21 w 609"/>
              <a:gd name="T9" fmla="*/ 478 h 605"/>
              <a:gd name="T10" fmla="*/ 0 w 609"/>
              <a:gd name="T11" fmla="*/ 531 h 605"/>
              <a:gd name="T12" fmla="*/ 21 w 609"/>
              <a:gd name="T13" fmla="*/ 584 h 605"/>
              <a:gd name="T14" fmla="*/ 127 w 609"/>
              <a:gd name="T15" fmla="*/ 584 h 605"/>
              <a:gd name="T16" fmla="*/ 127 w 609"/>
              <a:gd name="T17" fmla="*/ 479 h 605"/>
              <a:gd name="T18" fmla="*/ 109 w 609"/>
              <a:gd name="T19" fmla="*/ 466 h 605"/>
              <a:gd name="T20" fmla="*/ 102 w 609"/>
              <a:gd name="T21" fmla="*/ 462 h 605"/>
              <a:gd name="T22" fmla="*/ 102 w 609"/>
              <a:gd name="T23" fmla="*/ 347 h 605"/>
              <a:gd name="T24" fmla="*/ 270 w 609"/>
              <a:gd name="T25" fmla="*/ 459 h 605"/>
              <a:gd name="T26" fmla="*/ 250 w 609"/>
              <a:gd name="T27" fmla="*/ 478 h 605"/>
              <a:gd name="T28" fmla="*/ 228 w 609"/>
              <a:gd name="T29" fmla="*/ 531 h 605"/>
              <a:gd name="T30" fmla="*/ 303 w 609"/>
              <a:gd name="T31" fmla="*/ 605 h 605"/>
              <a:gd name="T32" fmla="*/ 377 w 609"/>
              <a:gd name="T33" fmla="*/ 531 h 605"/>
              <a:gd name="T34" fmla="*/ 339 w 609"/>
              <a:gd name="T35" fmla="*/ 466 h 605"/>
              <a:gd name="T36" fmla="*/ 338 w 609"/>
              <a:gd name="T37" fmla="*/ 465 h 605"/>
              <a:gd name="T38" fmla="*/ 332 w 609"/>
              <a:gd name="T39" fmla="*/ 459 h 605"/>
              <a:gd name="T40" fmla="*/ 564 w 609"/>
              <a:gd name="T41" fmla="*/ 347 h 605"/>
              <a:gd name="T42" fmla="*/ 588 w 609"/>
              <a:gd name="T43" fmla="*/ 127 h 605"/>
              <a:gd name="T44" fmla="*/ 588 w 609"/>
              <a:gd name="T45" fmla="*/ 22 h 605"/>
              <a:gd name="T46" fmla="*/ 483 w 609"/>
              <a:gd name="T47" fmla="*/ 21 h 605"/>
              <a:gd name="T48" fmla="*/ 462 w 609"/>
              <a:gd name="T49" fmla="*/ 74 h 605"/>
              <a:gd name="T50" fmla="*/ 503 w 609"/>
              <a:gd name="T51" fmla="*/ 141 h 605"/>
              <a:gd name="T52" fmla="*/ 332 w 609"/>
              <a:gd name="T53" fmla="*/ 285 h 605"/>
              <a:gd name="T54" fmla="*/ 356 w 609"/>
              <a:gd name="T55" fmla="*/ 127 h 605"/>
              <a:gd name="T56" fmla="*/ 356 w 609"/>
              <a:gd name="T57" fmla="*/ 22 h 605"/>
              <a:gd name="T58" fmla="*/ 250 w 609"/>
              <a:gd name="T59" fmla="*/ 21 h 605"/>
              <a:gd name="T60" fmla="*/ 228 w 609"/>
              <a:gd name="T61" fmla="*/ 74 h 605"/>
              <a:gd name="T62" fmla="*/ 270 w 609"/>
              <a:gd name="T63" fmla="*/ 141 h 605"/>
              <a:gd name="T64" fmla="*/ 102 w 609"/>
              <a:gd name="T65" fmla="*/ 285 h 605"/>
              <a:gd name="T66" fmla="*/ 127 w 609"/>
              <a:gd name="T67" fmla="*/ 127 h 605"/>
              <a:gd name="T68" fmla="*/ 127 w 609"/>
              <a:gd name="T69" fmla="*/ 22 h 605"/>
              <a:gd name="T70" fmla="*/ 35 w 609"/>
              <a:gd name="T71" fmla="*/ 74 h 605"/>
              <a:gd name="T72" fmla="*/ 74 w 609"/>
              <a:gd name="T73" fmla="*/ 36 h 605"/>
              <a:gd name="T74" fmla="*/ 102 w 609"/>
              <a:gd name="T75" fmla="*/ 47 h 605"/>
              <a:gd name="T76" fmla="*/ 102 w 609"/>
              <a:gd name="T77" fmla="*/ 101 h 605"/>
              <a:gd name="T78" fmla="*/ 96 w 609"/>
              <a:gd name="T79" fmla="*/ 107 h 605"/>
              <a:gd name="T80" fmla="*/ 46 w 609"/>
              <a:gd name="T81" fmla="*/ 103 h 605"/>
              <a:gd name="T82" fmla="*/ 74 w 609"/>
              <a:gd name="T83" fmla="*/ 492 h 605"/>
              <a:gd name="T84" fmla="*/ 102 w 609"/>
              <a:gd name="T85" fmla="*/ 504 h 605"/>
              <a:gd name="T86" fmla="*/ 102 w 609"/>
              <a:gd name="T87" fmla="*/ 558 h 605"/>
              <a:gd name="T88" fmla="*/ 96 w 609"/>
              <a:gd name="T89" fmla="*/ 563 h 605"/>
              <a:gd name="T90" fmla="*/ 46 w 609"/>
              <a:gd name="T91" fmla="*/ 559 h 605"/>
              <a:gd name="T92" fmla="*/ 46 w 609"/>
              <a:gd name="T93" fmla="*/ 504 h 605"/>
              <a:gd name="T94" fmla="*/ 303 w 609"/>
              <a:gd name="T95" fmla="*/ 113 h 605"/>
              <a:gd name="T96" fmla="*/ 264 w 609"/>
              <a:gd name="T97" fmla="*/ 74 h 605"/>
              <a:gd name="T98" fmla="*/ 303 w 609"/>
              <a:gd name="T99" fmla="*/ 36 h 605"/>
              <a:gd name="T100" fmla="*/ 342 w 609"/>
              <a:gd name="T101" fmla="*/ 74 h 605"/>
              <a:gd name="T102" fmla="*/ 330 w 609"/>
              <a:gd name="T103" fmla="*/ 103 h 605"/>
              <a:gd name="T104" fmla="*/ 536 w 609"/>
              <a:gd name="T105" fmla="*/ 113 h 605"/>
              <a:gd name="T106" fmla="*/ 497 w 609"/>
              <a:gd name="T107" fmla="*/ 74 h 605"/>
              <a:gd name="T108" fmla="*/ 536 w 609"/>
              <a:gd name="T109" fmla="*/ 36 h 605"/>
              <a:gd name="T110" fmla="*/ 574 w 609"/>
              <a:gd name="T111" fmla="*/ 74 h 605"/>
              <a:gd name="T112" fmla="*/ 563 w 609"/>
              <a:gd name="T113" fmla="*/ 103 h 605"/>
              <a:gd name="T114" fmla="*/ 330 w 609"/>
              <a:gd name="T115" fmla="*/ 558 h 605"/>
              <a:gd name="T116" fmla="*/ 303 w 609"/>
              <a:gd name="T117" fmla="*/ 570 h 605"/>
              <a:gd name="T118" fmla="*/ 264 w 609"/>
              <a:gd name="T119" fmla="*/ 531 h 605"/>
              <a:gd name="T120" fmla="*/ 303 w 609"/>
              <a:gd name="T121" fmla="*/ 492 h 605"/>
              <a:gd name="T122" fmla="*/ 342 w 609"/>
              <a:gd name="T123" fmla="*/ 53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9" h="605">
                <a:moveTo>
                  <a:pt x="96" y="3"/>
                </a:moveTo>
                <a:cubicBezTo>
                  <a:pt x="89" y="1"/>
                  <a:pt x="82" y="0"/>
                  <a:pt x="74" y="0"/>
                </a:cubicBezTo>
                <a:cubicBezTo>
                  <a:pt x="53" y="0"/>
                  <a:pt x="35" y="7"/>
                  <a:pt x="21" y="21"/>
                </a:cubicBezTo>
                <a:cubicBezTo>
                  <a:pt x="21" y="22"/>
                  <a:pt x="21" y="22"/>
                  <a:pt x="21" y="22"/>
                </a:cubicBezTo>
                <a:cubicBezTo>
                  <a:pt x="7" y="36"/>
                  <a:pt x="0" y="54"/>
                  <a:pt x="0" y="74"/>
                </a:cubicBezTo>
                <a:cubicBezTo>
                  <a:pt x="0" y="95"/>
                  <a:pt x="7" y="112"/>
                  <a:pt x="21" y="127"/>
                </a:cubicBezTo>
                <a:cubicBezTo>
                  <a:pt x="27" y="133"/>
                  <a:pt x="34" y="138"/>
                  <a:pt x="41" y="141"/>
                </a:cubicBezTo>
                <a:cubicBezTo>
                  <a:pt x="41" y="459"/>
                  <a:pt x="41" y="459"/>
                  <a:pt x="41" y="459"/>
                </a:cubicBezTo>
                <a:cubicBezTo>
                  <a:pt x="41" y="461"/>
                  <a:pt x="41" y="463"/>
                  <a:pt x="41" y="464"/>
                </a:cubicBezTo>
                <a:cubicBezTo>
                  <a:pt x="34" y="468"/>
                  <a:pt x="27" y="473"/>
                  <a:pt x="21" y="478"/>
                </a:cubicBezTo>
                <a:cubicBezTo>
                  <a:pt x="21" y="479"/>
                  <a:pt x="21" y="479"/>
                  <a:pt x="21" y="479"/>
                </a:cubicBezTo>
                <a:cubicBezTo>
                  <a:pt x="7" y="493"/>
                  <a:pt x="0" y="510"/>
                  <a:pt x="0" y="531"/>
                </a:cubicBezTo>
                <a:cubicBezTo>
                  <a:pt x="0" y="546"/>
                  <a:pt x="4" y="560"/>
                  <a:pt x="12" y="572"/>
                </a:cubicBezTo>
                <a:cubicBezTo>
                  <a:pt x="15" y="577"/>
                  <a:pt x="18" y="580"/>
                  <a:pt x="21" y="584"/>
                </a:cubicBezTo>
                <a:cubicBezTo>
                  <a:pt x="35" y="598"/>
                  <a:pt x="53" y="605"/>
                  <a:pt x="74" y="605"/>
                </a:cubicBezTo>
                <a:cubicBezTo>
                  <a:pt x="94" y="605"/>
                  <a:pt x="112" y="598"/>
                  <a:pt x="127" y="584"/>
                </a:cubicBezTo>
                <a:cubicBezTo>
                  <a:pt x="140" y="569"/>
                  <a:pt x="148" y="551"/>
                  <a:pt x="148" y="531"/>
                </a:cubicBezTo>
                <a:cubicBezTo>
                  <a:pt x="148" y="510"/>
                  <a:pt x="140" y="493"/>
                  <a:pt x="127" y="479"/>
                </a:cubicBezTo>
                <a:cubicBezTo>
                  <a:pt x="121" y="473"/>
                  <a:pt x="116" y="469"/>
                  <a:pt x="110" y="466"/>
                </a:cubicBezTo>
                <a:cubicBezTo>
                  <a:pt x="109" y="466"/>
                  <a:pt x="109" y="466"/>
                  <a:pt x="109" y="466"/>
                </a:cubicBezTo>
                <a:cubicBezTo>
                  <a:pt x="109" y="465"/>
                  <a:pt x="109" y="465"/>
                  <a:pt x="109" y="465"/>
                </a:cubicBezTo>
                <a:cubicBezTo>
                  <a:pt x="107" y="464"/>
                  <a:pt x="105" y="464"/>
                  <a:pt x="102" y="462"/>
                </a:cubicBezTo>
                <a:cubicBezTo>
                  <a:pt x="102" y="461"/>
                  <a:pt x="102" y="461"/>
                  <a:pt x="102" y="459"/>
                </a:cubicBezTo>
                <a:cubicBezTo>
                  <a:pt x="102" y="347"/>
                  <a:pt x="102" y="347"/>
                  <a:pt x="102" y="347"/>
                </a:cubicBezTo>
                <a:cubicBezTo>
                  <a:pt x="270" y="347"/>
                  <a:pt x="270" y="347"/>
                  <a:pt x="270" y="347"/>
                </a:cubicBezTo>
                <a:cubicBezTo>
                  <a:pt x="270" y="459"/>
                  <a:pt x="270" y="459"/>
                  <a:pt x="270" y="459"/>
                </a:cubicBezTo>
                <a:cubicBezTo>
                  <a:pt x="270" y="461"/>
                  <a:pt x="270" y="463"/>
                  <a:pt x="270" y="464"/>
                </a:cubicBezTo>
                <a:cubicBezTo>
                  <a:pt x="263" y="468"/>
                  <a:pt x="256" y="473"/>
                  <a:pt x="250" y="478"/>
                </a:cubicBezTo>
                <a:cubicBezTo>
                  <a:pt x="250" y="479"/>
                  <a:pt x="250" y="479"/>
                  <a:pt x="250" y="479"/>
                </a:cubicBezTo>
                <a:cubicBezTo>
                  <a:pt x="236" y="493"/>
                  <a:pt x="228" y="510"/>
                  <a:pt x="228" y="531"/>
                </a:cubicBezTo>
                <a:cubicBezTo>
                  <a:pt x="228" y="551"/>
                  <a:pt x="236" y="569"/>
                  <a:pt x="250" y="584"/>
                </a:cubicBezTo>
                <a:cubicBezTo>
                  <a:pt x="265" y="598"/>
                  <a:pt x="283" y="605"/>
                  <a:pt x="303" y="605"/>
                </a:cubicBezTo>
                <a:cubicBezTo>
                  <a:pt x="324" y="605"/>
                  <a:pt x="341" y="598"/>
                  <a:pt x="356" y="584"/>
                </a:cubicBezTo>
                <a:cubicBezTo>
                  <a:pt x="370" y="569"/>
                  <a:pt x="377" y="551"/>
                  <a:pt x="377" y="531"/>
                </a:cubicBezTo>
                <a:cubicBezTo>
                  <a:pt x="377" y="510"/>
                  <a:pt x="370" y="493"/>
                  <a:pt x="356" y="479"/>
                </a:cubicBezTo>
                <a:cubicBezTo>
                  <a:pt x="351" y="473"/>
                  <a:pt x="344" y="469"/>
                  <a:pt x="339" y="466"/>
                </a:cubicBezTo>
                <a:cubicBezTo>
                  <a:pt x="338" y="466"/>
                  <a:pt x="338" y="466"/>
                  <a:pt x="338" y="466"/>
                </a:cubicBezTo>
                <a:cubicBezTo>
                  <a:pt x="338" y="465"/>
                  <a:pt x="338" y="465"/>
                  <a:pt x="338" y="465"/>
                </a:cubicBezTo>
                <a:cubicBezTo>
                  <a:pt x="337" y="464"/>
                  <a:pt x="334" y="464"/>
                  <a:pt x="332" y="462"/>
                </a:cubicBezTo>
                <a:cubicBezTo>
                  <a:pt x="332" y="461"/>
                  <a:pt x="332" y="461"/>
                  <a:pt x="332" y="459"/>
                </a:cubicBezTo>
                <a:cubicBezTo>
                  <a:pt x="332" y="347"/>
                  <a:pt x="332" y="347"/>
                  <a:pt x="332" y="347"/>
                </a:cubicBezTo>
                <a:cubicBezTo>
                  <a:pt x="564" y="347"/>
                  <a:pt x="564" y="347"/>
                  <a:pt x="564" y="347"/>
                </a:cubicBezTo>
                <a:cubicBezTo>
                  <a:pt x="564" y="143"/>
                  <a:pt x="564" y="143"/>
                  <a:pt x="564" y="143"/>
                </a:cubicBezTo>
                <a:cubicBezTo>
                  <a:pt x="573" y="140"/>
                  <a:pt x="581" y="135"/>
                  <a:pt x="588" y="127"/>
                </a:cubicBezTo>
                <a:cubicBezTo>
                  <a:pt x="602" y="112"/>
                  <a:pt x="609" y="95"/>
                  <a:pt x="609" y="74"/>
                </a:cubicBezTo>
                <a:cubicBezTo>
                  <a:pt x="609" y="54"/>
                  <a:pt x="602" y="36"/>
                  <a:pt x="588" y="22"/>
                </a:cubicBezTo>
                <a:cubicBezTo>
                  <a:pt x="574" y="7"/>
                  <a:pt x="556" y="0"/>
                  <a:pt x="536" y="0"/>
                </a:cubicBezTo>
                <a:cubicBezTo>
                  <a:pt x="516" y="0"/>
                  <a:pt x="498" y="7"/>
                  <a:pt x="483" y="21"/>
                </a:cubicBezTo>
                <a:cubicBezTo>
                  <a:pt x="483" y="22"/>
                  <a:pt x="483" y="22"/>
                  <a:pt x="483" y="22"/>
                </a:cubicBezTo>
                <a:cubicBezTo>
                  <a:pt x="469" y="36"/>
                  <a:pt x="462" y="54"/>
                  <a:pt x="462" y="74"/>
                </a:cubicBezTo>
                <a:cubicBezTo>
                  <a:pt x="462" y="95"/>
                  <a:pt x="469" y="112"/>
                  <a:pt x="483" y="127"/>
                </a:cubicBezTo>
                <a:cubicBezTo>
                  <a:pt x="490" y="133"/>
                  <a:pt x="496" y="138"/>
                  <a:pt x="503" y="141"/>
                </a:cubicBezTo>
                <a:cubicBezTo>
                  <a:pt x="503" y="285"/>
                  <a:pt x="503" y="285"/>
                  <a:pt x="503" y="285"/>
                </a:cubicBezTo>
                <a:cubicBezTo>
                  <a:pt x="332" y="285"/>
                  <a:pt x="332" y="285"/>
                  <a:pt x="332" y="285"/>
                </a:cubicBezTo>
                <a:cubicBezTo>
                  <a:pt x="332" y="143"/>
                  <a:pt x="332" y="143"/>
                  <a:pt x="332" y="143"/>
                </a:cubicBezTo>
                <a:cubicBezTo>
                  <a:pt x="341" y="140"/>
                  <a:pt x="349" y="135"/>
                  <a:pt x="356" y="127"/>
                </a:cubicBezTo>
                <a:cubicBezTo>
                  <a:pt x="370" y="112"/>
                  <a:pt x="377" y="95"/>
                  <a:pt x="377" y="74"/>
                </a:cubicBezTo>
                <a:cubicBezTo>
                  <a:pt x="377" y="54"/>
                  <a:pt x="370" y="36"/>
                  <a:pt x="356" y="22"/>
                </a:cubicBezTo>
                <a:cubicBezTo>
                  <a:pt x="341" y="7"/>
                  <a:pt x="324" y="0"/>
                  <a:pt x="303" y="0"/>
                </a:cubicBezTo>
                <a:cubicBezTo>
                  <a:pt x="283" y="0"/>
                  <a:pt x="265" y="7"/>
                  <a:pt x="250" y="21"/>
                </a:cubicBezTo>
                <a:cubicBezTo>
                  <a:pt x="250" y="22"/>
                  <a:pt x="250" y="22"/>
                  <a:pt x="250" y="22"/>
                </a:cubicBezTo>
                <a:cubicBezTo>
                  <a:pt x="236" y="36"/>
                  <a:pt x="228" y="54"/>
                  <a:pt x="228" y="74"/>
                </a:cubicBezTo>
                <a:cubicBezTo>
                  <a:pt x="228" y="95"/>
                  <a:pt x="236" y="112"/>
                  <a:pt x="250" y="127"/>
                </a:cubicBezTo>
                <a:cubicBezTo>
                  <a:pt x="256" y="133"/>
                  <a:pt x="263" y="138"/>
                  <a:pt x="270" y="141"/>
                </a:cubicBezTo>
                <a:cubicBezTo>
                  <a:pt x="270" y="285"/>
                  <a:pt x="270" y="285"/>
                  <a:pt x="270" y="285"/>
                </a:cubicBezTo>
                <a:cubicBezTo>
                  <a:pt x="102" y="285"/>
                  <a:pt x="102" y="285"/>
                  <a:pt x="102" y="285"/>
                </a:cubicBezTo>
                <a:cubicBezTo>
                  <a:pt x="102" y="143"/>
                  <a:pt x="102" y="143"/>
                  <a:pt x="102" y="143"/>
                </a:cubicBezTo>
                <a:cubicBezTo>
                  <a:pt x="111" y="140"/>
                  <a:pt x="119" y="135"/>
                  <a:pt x="127" y="127"/>
                </a:cubicBezTo>
                <a:cubicBezTo>
                  <a:pt x="140" y="112"/>
                  <a:pt x="148" y="95"/>
                  <a:pt x="148" y="74"/>
                </a:cubicBezTo>
                <a:cubicBezTo>
                  <a:pt x="148" y="54"/>
                  <a:pt x="140" y="36"/>
                  <a:pt x="127" y="22"/>
                </a:cubicBezTo>
                <a:cubicBezTo>
                  <a:pt x="117" y="13"/>
                  <a:pt x="107" y="7"/>
                  <a:pt x="96" y="3"/>
                </a:cubicBezTo>
                <a:close/>
                <a:moveTo>
                  <a:pt x="35" y="74"/>
                </a:moveTo>
                <a:cubicBezTo>
                  <a:pt x="35" y="64"/>
                  <a:pt x="38" y="55"/>
                  <a:pt x="46" y="47"/>
                </a:cubicBezTo>
                <a:cubicBezTo>
                  <a:pt x="54" y="39"/>
                  <a:pt x="63" y="36"/>
                  <a:pt x="74" y="36"/>
                </a:cubicBezTo>
                <a:cubicBezTo>
                  <a:pt x="82" y="36"/>
                  <a:pt x="89" y="38"/>
                  <a:pt x="96" y="42"/>
                </a:cubicBezTo>
                <a:cubicBezTo>
                  <a:pt x="97" y="44"/>
                  <a:pt x="100" y="45"/>
                  <a:pt x="102" y="47"/>
                </a:cubicBezTo>
                <a:cubicBezTo>
                  <a:pt x="109" y="54"/>
                  <a:pt x="113" y="63"/>
                  <a:pt x="113" y="74"/>
                </a:cubicBezTo>
                <a:cubicBezTo>
                  <a:pt x="113" y="85"/>
                  <a:pt x="109" y="94"/>
                  <a:pt x="102" y="101"/>
                </a:cubicBezTo>
                <a:cubicBezTo>
                  <a:pt x="101" y="103"/>
                  <a:pt x="101" y="103"/>
                  <a:pt x="101" y="103"/>
                </a:cubicBezTo>
                <a:cubicBezTo>
                  <a:pt x="99" y="105"/>
                  <a:pt x="97" y="106"/>
                  <a:pt x="96" y="107"/>
                </a:cubicBezTo>
                <a:cubicBezTo>
                  <a:pt x="89" y="111"/>
                  <a:pt x="82" y="113"/>
                  <a:pt x="74" y="113"/>
                </a:cubicBezTo>
                <a:cubicBezTo>
                  <a:pt x="62" y="113"/>
                  <a:pt x="53" y="110"/>
                  <a:pt x="46" y="103"/>
                </a:cubicBezTo>
                <a:cubicBezTo>
                  <a:pt x="38" y="95"/>
                  <a:pt x="35" y="86"/>
                  <a:pt x="35" y="74"/>
                </a:cubicBezTo>
                <a:close/>
                <a:moveTo>
                  <a:pt x="74" y="492"/>
                </a:moveTo>
                <a:cubicBezTo>
                  <a:pt x="82" y="492"/>
                  <a:pt x="89" y="495"/>
                  <a:pt x="96" y="499"/>
                </a:cubicBezTo>
                <a:cubicBezTo>
                  <a:pt x="97" y="500"/>
                  <a:pt x="100" y="502"/>
                  <a:pt x="102" y="504"/>
                </a:cubicBezTo>
                <a:cubicBezTo>
                  <a:pt x="109" y="510"/>
                  <a:pt x="113" y="520"/>
                  <a:pt x="113" y="531"/>
                </a:cubicBezTo>
                <a:cubicBezTo>
                  <a:pt x="113" y="541"/>
                  <a:pt x="109" y="551"/>
                  <a:pt x="102" y="558"/>
                </a:cubicBezTo>
                <a:cubicBezTo>
                  <a:pt x="101" y="559"/>
                  <a:pt x="101" y="559"/>
                  <a:pt x="101" y="559"/>
                </a:cubicBezTo>
                <a:cubicBezTo>
                  <a:pt x="99" y="561"/>
                  <a:pt x="97" y="562"/>
                  <a:pt x="96" y="563"/>
                </a:cubicBezTo>
                <a:cubicBezTo>
                  <a:pt x="89" y="568"/>
                  <a:pt x="82" y="570"/>
                  <a:pt x="74" y="570"/>
                </a:cubicBezTo>
                <a:cubicBezTo>
                  <a:pt x="62" y="570"/>
                  <a:pt x="53" y="566"/>
                  <a:pt x="46" y="559"/>
                </a:cubicBezTo>
                <a:cubicBezTo>
                  <a:pt x="38" y="551"/>
                  <a:pt x="35" y="542"/>
                  <a:pt x="35" y="531"/>
                </a:cubicBezTo>
                <a:cubicBezTo>
                  <a:pt x="35" y="520"/>
                  <a:pt x="38" y="511"/>
                  <a:pt x="46" y="504"/>
                </a:cubicBezTo>
                <a:cubicBezTo>
                  <a:pt x="54" y="496"/>
                  <a:pt x="63" y="492"/>
                  <a:pt x="74" y="492"/>
                </a:cubicBezTo>
                <a:close/>
                <a:moveTo>
                  <a:pt x="303" y="113"/>
                </a:moveTo>
                <a:cubicBezTo>
                  <a:pt x="292" y="113"/>
                  <a:pt x="283" y="110"/>
                  <a:pt x="276" y="103"/>
                </a:cubicBezTo>
                <a:cubicBezTo>
                  <a:pt x="268" y="95"/>
                  <a:pt x="264" y="86"/>
                  <a:pt x="264" y="74"/>
                </a:cubicBezTo>
                <a:cubicBezTo>
                  <a:pt x="264" y="64"/>
                  <a:pt x="268" y="55"/>
                  <a:pt x="276" y="47"/>
                </a:cubicBezTo>
                <a:cubicBezTo>
                  <a:pt x="283" y="39"/>
                  <a:pt x="292" y="36"/>
                  <a:pt x="303" y="36"/>
                </a:cubicBezTo>
                <a:cubicBezTo>
                  <a:pt x="314" y="36"/>
                  <a:pt x="324" y="39"/>
                  <a:pt x="330" y="47"/>
                </a:cubicBezTo>
                <a:cubicBezTo>
                  <a:pt x="338" y="54"/>
                  <a:pt x="342" y="63"/>
                  <a:pt x="342" y="74"/>
                </a:cubicBezTo>
                <a:cubicBezTo>
                  <a:pt x="342" y="85"/>
                  <a:pt x="338" y="94"/>
                  <a:pt x="330" y="101"/>
                </a:cubicBezTo>
                <a:cubicBezTo>
                  <a:pt x="330" y="103"/>
                  <a:pt x="330" y="103"/>
                  <a:pt x="330" y="103"/>
                </a:cubicBezTo>
                <a:cubicBezTo>
                  <a:pt x="322" y="110"/>
                  <a:pt x="313" y="113"/>
                  <a:pt x="303" y="113"/>
                </a:cubicBezTo>
                <a:close/>
                <a:moveTo>
                  <a:pt x="536" y="113"/>
                </a:moveTo>
                <a:cubicBezTo>
                  <a:pt x="525" y="113"/>
                  <a:pt x="516" y="110"/>
                  <a:pt x="508" y="103"/>
                </a:cubicBezTo>
                <a:cubicBezTo>
                  <a:pt x="500" y="95"/>
                  <a:pt x="497" y="86"/>
                  <a:pt x="497" y="74"/>
                </a:cubicBezTo>
                <a:cubicBezTo>
                  <a:pt x="497" y="64"/>
                  <a:pt x="500" y="55"/>
                  <a:pt x="508" y="47"/>
                </a:cubicBezTo>
                <a:cubicBezTo>
                  <a:pt x="516" y="39"/>
                  <a:pt x="525" y="36"/>
                  <a:pt x="536" y="36"/>
                </a:cubicBezTo>
                <a:cubicBezTo>
                  <a:pt x="547" y="36"/>
                  <a:pt x="556" y="39"/>
                  <a:pt x="564" y="47"/>
                </a:cubicBezTo>
                <a:cubicBezTo>
                  <a:pt x="570" y="54"/>
                  <a:pt x="574" y="63"/>
                  <a:pt x="574" y="74"/>
                </a:cubicBezTo>
                <a:cubicBezTo>
                  <a:pt x="574" y="85"/>
                  <a:pt x="570" y="94"/>
                  <a:pt x="564" y="101"/>
                </a:cubicBezTo>
                <a:cubicBezTo>
                  <a:pt x="563" y="103"/>
                  <a:pt x="563" y="103"/>
                  <a:pt x="563" y="103"/>
                </a:cubicBezTo>
                <a:cubicBezTo>
                  <a:pt x="555" y="110"/>
                  <a:pt x="546" y="113"/>
                  <a:pt x="536" y="113"/>
                </a:cubicBezTo>
                <a:close/>
                <a:moveTo>
                  <a:pt x="330" y="558"/>
                </a:moveTo>
                <a:cubicBezTo>
                  <a:pt x="330" y="559"/>
                  <a:pt x="330" y="559"/>
                  <a:pt x="330" y="559"/>
                </a:cubicBezTo>
                <a:cubicBezTo>
                  <a:pt x="322" y="566"/>
                  <a:pt x="313" y="570"/>
                  <a:pt x="303" y="570"/>
                </a:cubicBezTo>
                <a:cubicBezTo>
                  <a:pt x="292" y="570"/>
                  <a:pt x="283" y="566"/>
                  <a:pt x="276" y="559"/>
                </a:cubicBezTo>
                <a:cubicBezTo>
                  <a:pt x="268" y="551"/>
                  <a:pt x="264" y="542"/>
                  <a:pt x="264" y="531"/>
                </a:cubicBezTo>
                <a:cubicBezTo>
                  <a:pt x="264" y="520"/>
                  <a:pt x="268" y="511"/>
                  <a:pt x="276" y="504"/>
                </a:cubicBezTo>
                <a:cubicBezTo>
                  <a:pt x="283" y="496"/>
                  <a:pt x="292" y="492"/>
                  <a:pt x="303" y="492"/>
                </a:cubicBezTo>
                <a:cubicBezTo>
                  <a:pt x="314" y="492"/>
                  <a:pt x="324" y="496"/>
                  <a:pt x="330" y="504"/>
                </a:cubicBezTo>
                <a:cubicBezTo>
                  <a:pt x="338" y="510"/>
                  <a:pt x="342" y="520"/>
                  <a:pt x="342" y="531"/>
                </a:cubicBezTo>
                <a:cubicBezTo>
                  <a:pt x="342" y="541"/>
                  <a:pt x="338" y="551"/>
                  <a:pt x="330" y="55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75" name="Group 174"/>
          <p:cNvGrpSpPr/>
          <p:nvPr/>
        </p:nvGrpSpPr>
        <p:grpSpPr>
          <a:xfrm>
            <a:off x="7955317" y="3219354"/>
            <a:ext cx="235744" cy="346472"/>
            <a:chOff x="6305550" y="3549650"/>
            <a:chExt cx="314325" cy="461963"/>
          </a:xfrm>
          <a:solidFill>
            <a:schemeClr val="accent1"/>
          </a:solidFill>
        </p:grpSpPr>
        <p:sp>
          <p:nvSpPr>
            <p:cNvPr id="126" name="Freeform 194"/>
            <p:cNvSpPr/>
            <p:nvPr/>
          </p:nvSpPr>
          <p:spPr bwMode="auto">
            <a:xfrm>
              <a:off x="6305550" y="3549650"/>
              <a:ext cx="314325" cy="301625"/>
            </a:xfrm>
            <a:custGeom>
              <a:avLst/>
              <a:gdLst>
                <a:gd name="T0" fmla="*/ 173 w 473"/>
                <a:gd name="T1" fmla="*/ 453 h 453"/>
                <a:gd name="T2" fmla="*/ 134 w 473"/>
                <a:gd name="T3" fmla="*/ 159 h 453"/>
                <a:gd name="T4" fmla="*/ 191 w 473"/>
                <a:gd name="T5" fmla="*/ 261 h 453"/>
                <a:gd name="T6" fmla="*/ 246 w 473"/>
                <a:gd name="T7" fmla="*/ 0 h 453"/>
                <a:gd name="T8" fmla="*/ 304 w 473"/>
                <a:gd name="T9" fmla="*/ 222 h 453"/>
                <a:gd name="T10" fmla="*/ 384 w 473"/>
                <a:gd name="T11" fmla="*/ 126 h 453"/>
                <a:gd name="T12" fmla="*/ 339 w 473"/>
                <a:gd name="T13" fmla="*/ 444 h 453"/>
                <a:gd name="T14" fmla="*/ 322 w 473"/>
                <a:gd name="T15" fmla="*/ 316 h 453"/>
                <a:gd name="T16" fmla="*/ 287 w 473"/>
                <a:gd name="T17" fmla="*/ 374 h 453"/>
                <a:gd name="T18" fmla="*/ 266 w 473"/>
                <a:gd name="T19" fmla="*/ 244 h 453"/>
                <a:gd name="T20" fmla="*/ 232 w 473"/>
                <a:gd name="T21" fmla="*/ 360 h 453"/>
                <a:gd name="T22" fmla="*/ 200 w 473"/>
                <a:gd name="T23" fmla="*/ 296 h 453"/>
                <a:gd name="T24" fmla="*/ 173 w 473"/>
                <a:gd name="T25" fmla="*/ 453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3" h="453">
                  <a:moveTo>
                    <a:pt x="173" y="453"/>
                  </a:moveTo>
                  <a:cubicBezTo>
                    <a:pt x="0" y="355"/>
                    <a:pt x="143" y="308"/>
                    <a:pt x="134" y="159"/>
                  </a:cubicBezTo>
                  <a:cubicBezTo>
                    <a:pt x="158" y="192"/>
                    <a:pt x="181" y="226"/>
                    <a:pt x="191" y="261"/>
                  </a:cubicBezTo>
                  <a:cubicBezTo>
                    <a:pt x="223" y="225"/>
                    <a:pt x="125" y="72"/>
                    <a:pt x="246" y="0"/>
                  </a:cubicBezTo>
                  <a:cubicBezTo>
                    <a:pt x="215" y="114"/>
                    <a:pt x="297" y="132"/>
                    <a:pt x="304" y="222"/>
                  </a:cubicBezTo>
                  <a:cubicBezTo>
                    <a:pt x="314" y="164"/>
                    <a:pt x="341" y="146"/>
                    <a:pt x="384" y="126"/>
                  </a:cubicBezTo>
                  <a:cubicBezTo>
                    <a:pt x="345" y="206"/>
                    <a:pt x="473" y="375"/>
                    <a:pt x="339" y="444"/>
                  </a:cubicBezTo>
                  <a:cubicBezTo>
                    <a:pt x="349" y="397"/>
                    <a:pt x="331" y="359"/>
                    <a:pt x="322" y="316"/>
                  </a:cubicBezTo>
                  <a:cubicBezTo>
                    <a:pt x="315" y="350"/>
                    <a:pt x="304" y="370"/>
                    <a:pt x="287" y="374"/>
                  </a:cubicBezTo>
                  <a:cubicBezTo>
                    <a:pt x="298" y="331"/>
                    <a:pt x="293" y="287"/>
                    <a:pt x="266" y="244"/>
                  </a:cubicBezTo>
                  <a:cubicBezTo>
                    <a:pt x="261" y="323"/>
                    <a:pt x="225" y="312"/>
                    <a:pt x="232" y="360"/>
                  </a:cubicBezTo>
                  <a:cubicBezTo>
                    <a:pt x="207" y="344"/>
                    <a:pt x="210" y="317"/>
                    <a:pt x="200" y="296"/>
                  </a:cubicBezTo>
                  <a:cubicBezTo>
                    <a:pt x="191" y="348"/>
                    <a:pt x="156" y="371"/>
                    <a:pt x="173" y="4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7" name="Freeform 195"/>
            <p:cNvSpPr/>
            <p:nvPr/>
          </p:nvSpPr>
          <p:spPr bwMode="auto">
            <a:xfrm>
              <a:off x="6370638" y="3876675"/>
              <a:ext cx="195263" cy="68263"/>
            </a:xfrm>
            <a:custGeom>
              <a:avLst/>
              <a:gdLst>
                <a:gd name="T0" fmla="*/ 0 w 293"/>
                <a:gd name="T1" fmla="*/ 0 h 103"/>
                <a:gd name="T2" fmla="*/ 293 w 293"/>
                <a:gd name="T3" fmla="*/ 0 h 103"/>
                <a:gd name="T4" fmla="*/ 293 w 293"/>
                <a:gd name="T5" fmla="*/ 52 h 103"/>
                <a:gd name="T6" fmla="*/ 241 w 293"/>
                <a:gd name="T7" fmla="*/ 103 h 103"/>
                <a:gd name="T8" fmla="*/ 52 w 293"/>
                <a:gd name="T9" fmla="*/ 103 h 103"/>
                <a:gd name="T10" fmla="*/ 0 w 293"/>
                <a:gd name="T11" fmla="*/ 52 h 103"/>
                <a:gd name="T12" fmla="*/ 0 w 293"/>
                <a:gd name="T1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3" h="103">
                  <a:moveTo>
                    <a:pt x="0" y="0"/>
                  </a:moveTo>
                  <a:cubicBezTo>
                    <a:pt x="293" y="0"/>
                    <a:pt x="293" y="0"/>
                    <a:pt x="293" y="0"/>
                  </a:cubicBezTo>
                  <a:cubicBezTo>
                    <a:pt x="293" y="52"/>
                    <a:pt x="293" y="52"/>
                    <a:pt x="293" y="52"/>
                  </a:cubicBezTo>
                  <a:cubicBezTo>
                    <a:pt x="293" y="80"/>
                    <a:pt x="269" y="103"/>
                    <a:pt x="241" y="103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23" y="103"/>
                    <a:pt x="0" y="80"/>
                    <a:pt x="0" y="5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8" name="Freeform 196"/>
            <p:cNvSpPr/>
            <p:nvPr/>
          </p:nvSpPr>
          <p:spPr bwMode="auto">
            <a:xfrm>
              <a:off x="6392863" y="3959225"/>
              <a:ext cx="149225" cy="52388"/>
            </a:xfrm>
            <a:custGeom>
              <a:avLst/>
              <a:gdLst>
                <a:gd name="T0" fmla="*/ 0 w 224"/>
                <a:gd name="T1" fmla="*/ 0 h 79"/>
                <a:gd name="T2" fmla="*/ 224 w 224"/>
                <a:gd name="T3" fmla="*/ 0 h 79"/>
                <a:gd name="T4" fmla="*/ 224 w 224"/>
                <a:gd name="T5" fmla="*/ 40 h 79"/>
                <a:gd name="T6" fmla="*/ 185 w 224"/>
                <a:gd name="T7" fmla="*/ 79 h 79"/>
                <a:gd name="T8" fmla="*/ 40 w 224"/>
                <a:gd name="T9" fmla="*/ 79 h 79"/>
                <a:gd name="T10" fmla="*/ 0 w 224"/>
                <a:gd name="T11" fmla="*/ 40 h 79"/>
                <a:gd name="T12" fmla="*/ 0 w 224"/>
                <a:gd name="T1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79">
                  <a:moveTo>
                    <a:pt x="0" y="0"/>
                  </a:moveTo>
                  <a:cubicBezTo>
                    <a:pt x="224" y="0"/>
                    <a:pt x="224" y="0"/>
                    <a:pt x="224" y="0"/>
                  </a:cubicBezTo>
                  <a:cubicBezTo>
                    <a:pt x="224" y="40"/>
                    <a:pt x="224" y="40"/>
                    <a:pt x="224" y="40"/>
                  </a:cubicBezTo>
                  <a:cubicBezTo>
                    <a:pt x="224" y="62"/>
                    <a:pt x="207" y="79"/>
                    <a:pt x="185" y="79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18" y="79"/>
                    <a:pt x="0" y="62"/>
                    <a:pt x="0" y="4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50" name="Group 149"/>
          <p:cNvGrpSpPr/>
          <p:nvPr/>
        </p:nvGrpSpPr>
        <p:grpSpPr>
          <a:xfrm>
            <a:off x="5778104" y="3189124"/>
            <a:ext cx="335757" cy="334566"/>
            <a:chOff x="4832350" y="2149475"/>
            <a:chExt cx="447676" cy="446088"/>
          </a:xfrm>
          <a:solidFill>
            <a:schemeClr val="accent1"/>
          </a:solidFill>
        </p:grpSpPr>
        <p:sp>
          <p:nvSpPr>
            <p:cNvPr id="129" name="Freeform 197"/>
            <p:cNvSpPr>
              <a:spLocks noEditPoints="1"/>
            </p:cNvSpPr>
            <p:nvPr/>
          </p:nvSpPr>
          <p:spPr bwMode="auto">
            <a:xfrm>
              <a:off x="4832350" y="2376488"/>
              <a:ext cx="217488" cy="219075"/>
            </a:xfrm>
            <a:custGeom>
              <a:avLst/>
              <a:gdLst>
                <a:gd name="T0" fmla="*/ 118 w 327"/>
                <a:gd name="T1" fmla="*/ 0 h 328"/>
                <a:gd name="T2" fmla="*/ 126 w 327"/>
                <a:gd name="T3" fmla="*/ 48 h 328"/>
                <a:gd name="T4" fmla="*/ 93 w 327"/>
                <a:gd name="T5" fmla="*/ 161 h 328"/>
                <a:gd name="T6" fmla="*/ 17 w 327"/>
                <a:gd name="T7" fmla="*/ 225 h 328"/>
                <a:gd name="T8" fmla="*/ 18 w 327"/>
                <a:gd name="T9" fmla="*/ 269 h 328"/>
                <a:gd name="T10" fmla="*/ 60 w 327"/>
                <a:gd name="T11" fmla="*/ 312 h 328"/>
                <a:gd name="T12" fmla="*/ 104 w 327"/>
                <a:gd name="T13" fmla="*/ 311 h 328"/>
                <a:gd name="T14" fmla="*/ 170 w 327"/>
                <a:gd name="T15" fmla="*/ 237 h 328"/>
                <a:gd name="T16" fmla="*/ 279 w 327"/>
                <a:gd name="T17" fmla="*/ 199 h 328"/>
                <a:gd name="T18" fmla="*/ 327 w 327"/>
                <a:gd name="T19" fmla="*/ 207 h 328"/>
                <a:gd name="T20" fmla="*/ 118 w 327"/>
                <a:gd name="T21" fmla="*/ 0 h 328"/>
                <a:gd name="T22" fmla="*/ 99 w 327"/>
                <a:gd name="T23" fmla="*/ 267 h 328"/>
                <a:gd name="T24" fmla="*/ 92 w 327"/>
                <a:gd name="T25" fmla="*/ 270 h 328"/>
                <a:gd name="T26" fmla="*/ 85 w 327"/>
                <a:gd name="T27" fmla="*/ 267 h 328"/>
                <a:gd name="T28" fmla="*/ 58 w 327"/>
                <a:gd name="T29" fmla="*/ 240 h 328"/>
                <a:gd name="T30" fmla="*/ 58 w 327"/>
                <a:gd name="T31" fmla="*/ 226 h 328"/>
                <a:gd name="T32" fmla="*/ 72 w 327"/>
                <a:gd name="T33" fmla="*/ 226 h 328"/>
                <a:gd name="T34" fmla="*/ 99 w 327"/>
                <a:gd name="T35" fmla="*/ 253 h 328"/>
                <a:gd name="T36" fmla="*/ 99 w 327"/>
                <a:gd name="T37" fmla="*/ 267 h 328"/>
                <a:gd name="T38" fmla="*/ 126 w 327"/>
                <a:gd name="T39" fmla="*/ 241 h 328"/>
                <a:gd name="T40" fmla="*/ 119 w 327"/>
                <a:gd name="T41" fmla="*/ 244 h 328"/>
                <a:gd name="T42" fmla="*/ 113 w 327"/>
                <a:gd name="T43" fmla="*/ 241 h 328"/>
                <a:gd name="T44" fmla="*/ 86 w 327"/>
                <a:gd name="T45" fmla="*/ 214 h 328"/>
                <a:gd name="T46" fmla="*/ 86 w 327"/>
                <a:gd name="T47" fmla="*/ 200 h 328"/>
                <a:gd name="T48" fmla="*/ 99 w 327"/>
                <a:gd name="T49" fmla="*/ 200 h 328"/>
                <a:gd name="T50" fmla="*/ 126 w 327"/>
                <a:gd name="T51" fmla="*/ 227 h 328"/>
                <a:gd name="T52" fmla="*/ 126 w 327"/>
                <a:gd name="T53" fmla="*/ 241 h 328"/>
                <a:gd name="T54" fmla="*/ 153 w 327"/>
                <a:gd name="T55" fmla="*/ 215 h 328"/>
                <a:gd name="T56" fmla="*/ 147 w 327"/>
                <a:gd name="T57" fmla="*/ 218 h 328"/>
                <a:gd name="T58" fmla="*/ 140 w 327"/>
                <a:gd name="T59" fmla="*/ 215 h 328"/>
                <a:gd name="T60" fmla="*/ 113 w 327"/>
                <a:gd name="T61" fmla="*/ 188 h 328"/>
                <a:gd name="T62" fmla="*/ 113 w 327"/>
                <a:gd name="T63" fmla="*/ 175 h 328"/>
                <a:gd name="T64" fmla="*/ 127 w 327"/>
                <a:gd name="T65" fmla="*/ 175 h 328"/>
                <a:gd name="T66" fmla="*/ 153 w 327"/>
                <a:gd name="T67" fmla="*/ 201 h 328"/>
                <a:gd name="T68" fmla="*/ 153 w 327"/>
                <a:gd name="T69" fmla="*/ 215 h 328"/>
                <a:gd name="T70" fmla="*/ 180 w 327"/>
                <a:gd name="T71" fmla="*/ 189 h 328"/>
                <a:gd name="T72" fmla="*/ 174 w 327"/>
                <a:gd name="T73" fmla="*/ 192 h 328"/>
                <a:gd name="T74" fmla="*/ 167 w 327"/>
                <a:gd name="T75" fmla="*/ 189 h 328"/>
                <a:gd name="T76" fmla="*/ 140 w 327"/>
                <a:gd name="T77" fmla="*/ 163 h 328"/>
                <a:gd name="T78" fmla="*/ 140 w 327"/>
                <a:gd name="T79" fmla="*/ 149 h 328"/>
                <a:gd name="T80" fmla="*/ 154 w 327"/>
                <a:gd name="T81" fmla="*/ 149 h 328"/>
                <a:gd name="T82" fmla="*/ 180 w 327"/>
                <a:gd name="T83" fmla="*/ 176 h 328"/>
                <a:gd name="T84" fmla="*/ 180 w 327"/>
                <a:gd name="T85" fmla="*/ 189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7" h="328">
                  <a:moveTo>
                    <a:pt x="118" y="0"/>
                  </a:moveTo>
                  <a:cubicBezTo>
                    <a:pt x="120" y="18"/>
                    <a:pt x="123" y="35"/>
                    <a:pt x="126" y="48"/>
                  </a:cubicBezTo>
                  <a:cubicBezTo>
                    <a:pt x="135" y="95"/>
                    <a:pt x="132" y="127"/>
                    <a:pt x="93" y="161"/>
                  </a:cubicBezTo>
                  <a:cubicBezTo>
                    <a:pt x="55" y="194"/>
                    <a:pt x="17" y="225"/>
                    <a:pt x="17" y="225"/>
                  </a:cubicBezTo>
                  <a:cubicBezTo>
                    <a:pt x="0" y="240"/>
                    <a:pt x="2" y="254"/>
                    <a:pt x="18" y="269"/>
                  </a:cubicBezTo>
                  <a:cubicBezTo>
                    <a:pt x="60" y="312"/>
                    <a:pt x="60" y="312"/>
                    <a:pt x="60" y="312"/>
                  </a:cubicBezTo>
                  <a:cubicBezTo>
                    <a:pt x="76" y="327"/>
                    <a:pt x="89" y="328"/>
                    <a:pt x="104" y="311"/>
                  </a:cubicBezTo>
                  <a:cubicBezTo>
                    <a:pt x="104" y="311"/>
                    <a:pt x="136" y="274"/>
                    <a:pt x="170" y="237"/>
                  </a:cubicBezTo>
                  <a:cubicBezTo>
                    <a:pt x="204" y="199"/>
                    <a:pt x="230" y="190"/>
                    <a:pt x="279" y="199"/>
                  </a:cubicBezTo>
                  <a:cubicBezTo>
                    <a:pt x="292" y="201"/>
                    <a:pt x="308" y="205"/>
                    <a:pt x="327" y="207"/>
                  </a:cubicBezTo>
                  <a:lnTo>
                    <a:pt x="118" y="0"/>
                  </a:lnTo>
                  <a:close/>
                  <a:moveTo>
                    <a:pt x="99" y="267"/>
                  </a:moveTo>
                  <a:cubicBezTo>
                    <a:pt x="97" y="269"/>
                    <a:pt x="95" y="270"/>
                    <a:pt x="92" y="270"/>
                  </a:cubicBezTo>
                  <a:cubicBezTo>
                    <a:pt x="90" y="270"/>
                    <a:pt x="87" y="269"/>
                    <a:pt x="85" y="267"/>
                  </a:cubicBezTo>
                  <a:cubicBezTo>
                    <a:pt x="58" y="240"/>
                    <a:pt x="58" y="240"/>
                    <a:pt x="58" y="240"/>
                  </a:cubicBezTo>
                  <a:cubicBezTo>
                    <a:pt x="55" y="236"/>
                    <a:pt x="55" y="230"/>
                    <a:pt x="58" y="226"/>
                  </a:cubicBezTo>
                  <a:cubicBezTo>
                    <a:pt x="62" y="223"/>
                    <a:pt x="68" y="223"/>
                    <a:pt x="72" y="226"/>
                  </a:cubicBezTo>
                  <a:cubicBezTo>
                    <a:pt x="99" y="253"/>
                    <a:pt x="99" y="253"/>
                    <a:pt x="99" y="253"/>
                  </a:cubicBezTo>
                  <a:cubicBezTo>
                    <a:pt x="103" y="257"/>
                    <a:pt x="103" y="263"/>
                    <a:pt x="99" y="267"/>
                  </a:cubicBezTo>
                  <a:close/>
                  <a:moveTo>
                    <a:pt x="126" y="241"/>
                  </a:moveTo>
                  <a:cubicBezTo>
                    <a:pt x="124" y="243"/>
                    <a:pt x="122" y="244"/>
                    <a:pt x="119" y="244"/>
                  </a:cubicBezTo>
                  <a:cubicBezTo>
                    <a:pt x="117" y="244"/>
                    <a:pt x="114" y="243"/>
                    <a:pt x="113" y="241"/>
                  </a:cubicBezTo>
                  <a:cubicBezTo>
                    <a:pt x="86" y="214"/>
                    <a:pt x="86" y="214"/>
                    <a:pt x="86" y="214"/>
                  </a:cubicBezTo>
                  <a:cubicBezTo>
                    <a:pt x="82" y="210"/>
                    <a:pt x="82" y="204"/>
                    <a:pt x="86" y="200"/>
                  </a:cubicBezTo>
                  <a:cubicBezTo>
                    <a:pt x="89" y="197"/>
                    <a:pt x="96" y="197"/>
                    <a:pt x="99" y="200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30" y="231"/>
                    <a:pt x="130" y="237"/>
                    <a:pt x="126" y="241"/>
                  </a:cubicBezTo>
                  <a:close/>
                  <a:moveTo>
                    <a:pt x="153" y="215"/>
                  </a:moveTo>
                  <a:cubicBezTo>
                    <a:pt x="152" y="217"/>
                    <a:pt x="149" y="218"/>
                    <a:pt x="147" y="218"/>
                  </a:cubicBezTo>
                  <a:cubicBezTo>
                    <a:pt x="144" y="218"/>
                    <a:pt x="142" y="217"/>
                    <a:pt x="140" y="215"/>
                  </a:cubicBezTo>
                  <a:cubicBezTo>
                    <a:pt x="113" y="188"/>
                    <a:pt x="113" y="188"/>
                    <a:pt x="113" y="188"/>
                  </a:cubicBezTo>
                  <a:cubicBezTo>
                    <a:pt x="109" y="185"/>
                    <a:pt x="109" y="178"/>
                    <a:pt x="113" y="175"/>
                  </a:cubicBezTo>
                  <a:cubicBezTo>
                    <a:pt x="117" y="171"/>
                    <a:pt x="123" y="171"/>
                    <a:pt x="127" y="175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7" y="205"/>
                    <a:pt x="157" y="211"/>
                    <a:pt x="153" y="215"/>
                  </a:cubicBezTo>
                  <a:close/>
                  <a:moveTo>
                    <a:pt x="180" y="189"/>
                  </a:moveTo>
                  <a:cubicBezTo>
                    <a:pt x="179" y="191"/>
                    <a:pt x="176" y="192"/>
                    <a:pt x="174" y="192"/>
                  </a:cubicBezTo>
                  <a:cubicBezTo>
                    <a:pt x="171" y="192"/>
                    <a:pt x="169" y="191"/>
                    <a:pt x="167" y="189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36" y="159"/>
                    <a:pt x="136" y="153"/>
                    <a:pt x="140" y="149"/>
                  </a:cubicBezTo>
                  <a:cubicBezTo>
                    <a:pt x="144" y="145"/>
                    <a:pt x="150" y="145"/>
                    <a:pt x="154" y="149"/>
                  </a:cubicBezTo>
                  <a:cubicBezTo>
                    <a:pt x="180" y="176"/>
                    <a:pt x="180" y="176"/>
                    <a:pt x="180" y="176"/>
                  </a:cubicBezTo>
                  <a:cubicBezTo>
                    <a:pt x="184" y="179"/>
                    <a:pt x="184" y="186"/>
                    <a:pt x="180" y="18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0" name="Freeform 198"/>
            <p:cNvSpPr>
              <a:spLocks noEditPoints="1"/>
            </p:cNvSpPr>
            <p:nvPr/>
          </p:nvSpPr>
          <p:spPr bwMode="auto">
            <a:xfrm>
              <a:off x="4910138" y="2149475"/>
              <a:ext cx="369888" cy="366713"/>
            </a:xfrm>
            <a:custGeom>
              <a:avLst/>
              <a:gdLst>
                <a:gd name="T0" fmla="*/ 445 w 556"/>
                <a:gd name="T1" fmla="*/ 110 h 551"/>
                <a:gd name="T2" fmla="*/ 80 w 556"/>
                <a:gd name="T3" fmla="*/ 125 h 551"/>
                <a:gd name="T4" fmla="*/ 0 w 556"/>
                <a:gd name="T5" fmla="*/ 301 h 551"/>
                <a:gd name="T6" fmla="*/ 252 w 556"/>
                <a:gd name="T7" fmla="*/ 551 h 551"/>
                <a:gd name="T8" fmla="*/ 430 w 556"/>
                <a:gd name="T9" fmla="*/ 471 h 551"/>
                <a:gd name="T10" fmla="*/ 445 w 556"/>
                <a:gd name="T11" fmla="*/ 110 h 551"/>
                <a:gd name="T12" fmla="*/ 443 w 556"/>
                <a:gd name="T13" fmla="*/ 397 h 551"/>
                <a:gd name="T14" fmla="*/ 473 w 556"/>
                <a:gd name="T15" fmla="*/ 228 h 551"/>
                <a:gd name="T16" fmla="*/ 443 w 556"/>
                <a:gd name="T17" fmla="*/ 397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6" h="551">
                  <a:moveTo>
                    <a:pt x="445" y="110"/>
                  </a:moveTo>
                  <a:cubicBezTo>
                    <a:pt x="348" y="14"/>
                    <a:pt x="206" y="0"/>
                    <a:pt x="80" y="125"/>
                  </a:cubicBezTo>
                  <a:cubicBezTo>
                    <a:pt x="18" y="186"/>
                    <a:pt x="1" y="249"/>
                    <a:pt x="0" y="301"/>
                  </a:cubicBezTo>
                  <a:cubicBezTo>
                    <a:pt x="252" y="551"/>
                    <a:pt x="252" y="551"/>
                    <a:pt x="252" y="551"/>
                  </a:cubicBezTo>
                  <a:cubicBezTo>
                    <a:pt x="305" y="550"/>
                    <a:pt x="368" y="533"/>
                    <a:pt x="430" y="471"/>
                  </a:cubicBezTo>
                  <a:cubicBezTo>
                    <a:pt x="556" y="346"/>
                    <a:pt x="541" y="205"/>
                    <a:pt x="445" y="110"/>
                  </a:cubicBezTo>
                  <a:close/>
                  <a:moveTo>
                    <a:pt x="443" y="397"/>
                  </a:moveTo>
                  <a:cubicBezTo>
                    <a:pt x="473" y="308"/>
                    <a:pt x="473" y="295"/>
                    <a:pt x="473" y="228"/>
                  </a:cubicBezTo>
                  <a:cubicBezTo>
                    <a:pt x="521" y="339"/>
                    <a:pt x="443" y="397"/>
                    <a:pt x="443" y="39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53" name="Group 152"/>
          <p:cNvGrpSpPr/>
          <p:nvPr/>
        </p:nvGrpSpPr>
        <p:grpSpPr>
          <a:xfrm>
            <a:off x="5722144" y="1613297"/>
            <a:ext cx="273845" cy="346472"/>
            <a:chOff x="7629525" y="2151063"/>
            <a:chExt cx="365126" cy="461962"/>
          </a:xfrm>
          <a:solidFill>
            <a:schemeClr val="accent1"/>
          </a:solidFill>
        </p:grpSpPr>
        <p:sp>
          <p:nvSpPr>
            <p:cNvPr id="133" name="Freeform 199"/>
            <p:cNvSpPr/>
            <p:nvPr/>
          </p:nvSpPr>
          <p:spPr bwMode="auto">
            <a:xfrm>
              <a:off x="7818438" y="2316163"/>
              <a:ext cx="176213" cy="290513"/>
            </a:xfrm>
            <a:custGeom>
              <a:avLst/>
              <a:gdLst>
                <a:gd name="T0" fmla="*/ 75 w 264"/>
                <a:gd name="T1" fmla="*/ 0 h 437"/>
                <a:gd name="T2" fmla="*/ 189 w 264"/>
                <a:gd name="T3" fmla="*/ 0 h 437"/>
                <a:gd name="T4" fmla="*/ 264 w 264"/>
                <a:gd name="T5" fmla="*/ 228 h 437"/>
                <a:gd name="T6" fmla="*/ 198 w 264"/>
                <a:gd name="T7" fmla="*/ 424 h 437"/>
                <a:gd name="T8" fmla="*/ 176 w 264"/>
                <a:gd name="T9" fmla="*/ 437 h 437"/>
                <a:gd name="T10" fmla="*/ 89 w 264"/>
                <a:gd name="T11" fmla="*/ 437 h 437"/>
                <a:gd name="T12" fmla="*/ 66 w 264"/>
                <a:gd name="T13" fmla="*/ 424 h 437"/>
                <a:gd name="T14" fmla="*/ 0 w 264"/>
                <a:gd name="T15" fmla="*/ 228 h 437"/>
                <a:gd name="T16" fmla="*/ 75 w 264"/>
                <a:gd name="T17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4" h="437">
                  <a:moveTo>
                    <a:pt x="75" y="0"/>
                  </a:moveTo>
                  <a:cubicBezTo>
                    <a:pt x="189" y="0"/>
                    <a:pt x="189" y="0"/>
                    <a:pt x="189" y="0"/>
                  </a:cubicBezTo>
                  <a:cubicBezTo>
                    <a:pt x="206" y="93"/>
                    <a:pt x="264" y="90"/>
                    <a:pt x="264" y="228"/>
                  </a:cubicBezTo>
                  <a:cubicBezTo>
                    <a:pt x="264" y="303"/>
                    <a:pt x="198" y="424"/>
                    <a:pt x="198" y="424"/>
                  </a:cubicBezTo>
                  <a:cubicBezTo>
                    <a:pt x="194" y="431"/>
                    <a:pt x="184" y="437"/>
                    <a:pt x="176" y="437"/>
                  </a:cubicBezTo>
                  <a:cubicBezTo>
                    <a:pt x="89" y="437"/>
                    <a:pt x="89" y="437"/>
                    <a:pt x="89" y="437"/>
                  </a:cubicBezTo>
                  <a:cubicBezTo>
                    <a:pt x="80" y="437"/>
                    <a:pt x="70" y="431"/>
                    <a:pt x="66" y="424"/>
                  </a:cubicBezTo>
                  <a:cubicBezTo>
                    <a:pt x="66" y="424"/>
                    <a:pt x="0" y="303"/>
                    <a:pt x="0" y="228"/>
                  </a:cubicBezTo>
                  <a:cubicBezTo>
                    <a:pt x="0" y="90"/>
                    <a:pt x="58" y="93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4" name="Freeform 200"/>
            <p:cNvSpPr/>
            <p:nvPr/>
          </p:nvSpPr>
          <p:spPr bwMode="auto">
            <a:xfrm>
              <a:off x="7856538" y="2151063"/>
              <a:ext cx="100013" cy="112713"/>
            </a:xfrm>
            <a:custGeom>
              <a:avLst/>
              <a:gdLst>
                <a:gd name="T0" fmla="*/ 129 w 151"/>
                <a:gd name="T1" fmla="*/ 168 h 168"/>
                <a:gd name="T2" fmla="*/ 151 w 151"/>
                <a:gd name="T3" fmla="*/ 77 h 168"/>
                <a:gd name="T4" fmla="*/ 75 w 151"/>
                <a:gd name="T5" fmla="*/ 0 h 168"/>
                <a:gd name="T6" fmla="*/ 0 w 151"/>
                <a:gd name="T7" fmla="*/ 77 h 168"/>
                <a:gd name="T8" fmla="*/ 22 w 151"/>
                <a:gd name="T9" fmla="*/ 168 h 168"/>
                <a:gd name="T10" fmla="*/ 129 w 151"/>
                <a:gd name="T11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68">
                  <a:moveTo>
                    <a:pt x="129" y="168"/>
                  </a:moveTo>
                  <a:cubicBezTo>
                    <a:pt x="134" y="131"/>
                    <a:pt x="151" y="126"/>
                    <a:pt x="151" y="77"/>
                  </a:cubicBezTo>
                  <a:cubicBezTo>
                    <a:pt x="151" y="34"/>
                    <a:pt x="117" y="0"/>
                    <a:pt x="75" y="0"/>
                  </a:cubicBezTo>
                  <a:cubicBezTo>
                    <a:pt x="34" y="0"/>
                    <a:pt x="0" y="34"/>
                    <a:pt x="0" y="77"/>
                  </a:cubicBezTo>
                  <a:cubicBezTo>
                    <a:pt x="0" y="126"/>
                    <a:pt x="17" y="129"/>
                    <a:pt x="22" y="168"/>
                  </a:cubicBezTo>
                  <a:lnTo>
                    <a:pt x="129" y="1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5" name="Freeform 201"/>
            <p:cNvSpPr/>
            <p:nvPr/>
          </p:nvSpPr>
          <p:spPr bwMode="auto">
            <a:xfrm>
              <a:off x="7870825" y="2281238"/>
              <a:ext cx="71438" cy="17463"/>
            </a:xfrm>
            <a:custGeom>
              <a:avLst/>
              <a:gdLst>
                <a:gd name="T0" fmla="*/ 1 w 107"/>
                <a:gd name="T1" fmla="*/ 0 h 28"/>
                <a:gd name="T2" fmla="*/ 105 w 107"/>
                <a:gd name="T3" fmla="*/ 0 h 28"/>
                <a:gd name="T4" fmla="*/ 107 w 107"/>
                <a:gd name="T5" fmla="*/ 28 h 28"/>
                <a:gd name="T6" fmla="*/ 0 w 107"/>
                <a:gd name="T7" fmla="*/ 28 h 28"/>
                <a:gd name="T8" fmla="*/ 1 w 107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28">
                  <a:moveTo>
                    <a:pt x="1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6" y="10"/>
                    <a:pt x="106" y="19"/>
                    <a:pt x="107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19"/>
                    <a:pt x="1" y="1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6" name="Freeform 202"/>
            <p:cNvSpPr>
              <a:spLocks noEditPoints="1"/>
            </p:cNvSpPr>
            <p:nvPr/>
          </p:nvSpPr>
          <p:spPr bwMode="auto">
            <a:xfrm>
              <a:off x="7629525" y="2359025"/>
              <a:ext cx="209550" cy="254000"/>
            </a:xfrm>
            <a:custGeom>
              <a:avLst/>
              <a:gdLst>
                <a:gd name="T0" fmla="*/ 260 w 317"/>
                <a:gd name="T1" fmla="*/ 164 h 382"/>
                <a:gd name="T2" fmla="*/ 295 w 317"/>
                <a:gd name="T3" fmla="*/ 21 h 382"/>
                <a:gd name="T4" fmla="*/ 209 w 317"/>
                <a:gd name="T5" fmla="*/ 0 h 382"/>
                <a:gd name="T6" fmla="*/ 74 w 317"/>
                <a:gd name="T7" fmla="*/ 56 h 382"/>
                <a:gd name="T8" fmla="*/ 74 w 317"/>
                <a:gd name="T9" fmla="*/ 326 h 382"/>
                <a:gd name="T10" fmla="*/ 209 w 317"/>
                <a:gd name="T11" fmla="*/ 382 h 382"/>
                <a:gd name="T12" fmla="*/ 317 w 317"/>
                <a:gd name="T13" fmla="*/ 348 h 382"/>
                <a:gd name="T14" fmla="*/ 260 w 317"/>
                <a:gd name="T15" fmla="*/ 164 h 382"/>
                <a:gd name="T16" fmla="*/ 167 w 317"/>
                <a:gd name="T17" fmla="*/ 41 h 382"/>
                <a:gd name="T18" fmla="*/ 194 w 317"/>
                <a:gd name="T19" fmla="*/ 48 h 382"/>
                <a:gd name="T20" fmla="*/ 176 w 317"/>
                <a:gd name="T21" fmla="*/ 70 h 382"/>
                <a:gd name="T22" fmla="*/ 149 w 317"/>
                <a:gd name="T23" fmla="*/ 62 h 382"/>
                <a:gd name="T24" fmla="*/ 167 w 317"/>
                <a:gd name="T25" fmla="*/ 41 h 382"/>
                <a:gd name="T26" fmla="*/ 105 w 317"/>
                <a:gd name="T27" fmla="*/ 86 h 382"/>
                <a:gd name="T28" fmla="*/ 133 w 317"/>
                <a:gd name="T29" fmla="*/ 83 h 382"/>
                <a:gd name="T30" fmla="*/ 125 w 317"/>
                <a:gd name="T31" fmla="*/ 111 h 382"/>
                <a:gd name="T32" fmla="*/ 97 w 317"/>
                <a:gd name="T33" fmla="*/ 113 h 382"/>
                <a:gd name="T34" fmla="*/ 105 w 317"/>
                <a:gd name="T35" fmla="*/ 86 h 382"/>
                <a:gd name="T36" fmla="*/ 58 w 317"/>
                <a:gd name="T37" fmla="*/ 161 h 382"/>
                <a:gd name="T38" fmla="*/ 168 w 317"/>
                <a:gd name="T39" fmla="*/ 353 h 382"/>
                <a:gd name="T40" fmla="*/ 58 w 317"/>
                <a:gd name="T41" fmla="*/ 161 h 382"/>
                <a:gd name="T42" fmla="*/ 187 w 317"/>
                <a:gd name="T43" fmla="*/ 133 h 382"/>
                <a:gd name="T44" fmla="*/ 158 w 317"/>
                <a:gd name="T45" fmla="*/ 127 h 382"/>
                <a:gd name="T46" fmla="*/ 172 w 317"/>
                <a:gd name="T47" fmla="*/ 101 h 382"/>
                <a:gd name="T48" fmla="*/ 201 w 317"/>
                <a:gd name="T49" fmla="*/ 107 h 382"/>
                <a:gd name="T50" fmla="*/ 187 w 317"/>
                <a:gd name="T51" fmla="*/ 133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7" h="382">
                  <a:moveTo>
                    <a:pt x="260" y="164"/>
                  </a:moveTo>
                  <a:cubicBezTo>
                    <a:pt x="260" y="89"/>
                    <a:pt x="277" y="51"/>
                    <a:pt x="295" y="21"/>
                  </a:cubicBezTo>
                  <a:cubicBezTo>
                    <a:pt x="268" y="7"/>
                    <a:pt x="239" y="0"/>
                    <a:pt x="209" y="0"/>
                  </a:cubicBezTo>
                  <a:cubicBezTo>
                    <a:pt x="160" y="0"/>
                    <a:pt x="111" y="19"/>
                    <a:pt x="74" y="56"/>
                  </a:cubicBezTo>
                  <a:cubicBezTo>
                    <a:pt x="0" y="131"/>
                    <a:pt x="0" y="252"/>
                    <a:pt x="74" y="326"/>
                  </a:cubicBezTo>
                  <a:cubicBezTo>
                    <a:pt x="111" y="364"/>
                    <a:pt x="160" y="382"/>
                    <a:pt x="209" y="382"/>
                  </a:cubicBezTo>
                  <a:cubicBezTo>
                    <a:pt x="247" y="382"/>
                    <a:pt x="285" y="371"/>
                    <a:pt x="317" y="348"/>
                  </a:cubicBezTo>
                  <a:cubicBezTo>
                    <a:pt x="298" y="308"/>
                    <a:pt x="260" y="224"/>
                    <a:pt x="260" y="164"/>
                  </a:cubicBezTo>
                  <a:close/>
                  <a:moveTo>
                    <a:pt x="167" y="41"/>
                  </a:moveTo>
                  <a:cubicBezTo>
                    <a:pt x="179" y="37"/>
                    <a:pt x="191" y="40"/>
                    <a:pt x="194" y="48"/>
                  </a:cubicBezTo>
                  <a:cubicBezTo>
                    <a:pt x="196" y="57"/>
                    <a:pt x="188" y="66"/>
                    <a:pt x="176" y="70"/>
                  </a:cubicBezTo>
                  <a:cubicBezTo>
                    <a:pt x="163" y="74"/>
                    <a:pt x="151" y="70"/>
                    <a:pt x="149" y="62"/>
                  </a:cubicBezTo>
                  <a:cubicBezTo>
                    <a:pt x="146" y="54"/>
                    <a:pt x="155" y="45"/>
                    <a:pt x="167" y="41"/>
                  </a:cubicBezTo>
                  <a:close/>
                  <a:moveTo>
                    <a:pt x="105" y="86"/>
                  </a:moveTo>
                  <a:cubicBezTo>
                    <a:pt x="115" y="77"/>
                    <a:pt x="128" y="76"/>
                    <a:pt x="133" y="83"/>
                  </a:cubicBezTo>
                  <a:cubicBezTo>
                    <a:pt x="139" y="90"/>
                    <a:pt x="135" y="102"/>
                    <a:pt x="125" y="111"/>
                  </a:cubicBezTo>
                  <a:cubicBezTo>
                    <a:pt x="115" y="119"/>
                    <a:pt x="103" y="120"/>
                    <a:pt x="97" y="113"/>
                  </a:cubicBezTo>
                  <a:cubicBezTo>
                    <a:pt x="91" y="106"/>
                    <a:pt x="95" y="94"/>
                    <a:pt x="105" y="86"/>
                  </a:cubicBezTo>
                  <a:close/>
                  <a:moveTo>
                    <a:pt x="58" y="161"/>
                  </a:moveTo>
                  <a:cubicBezTo>
                    <a:pt x="75" y="286"/>
                    <a:pt x="113" y="296"/>
                    <a:pt x="168" y="353"/>
                  </a:cubicBezTo>
                  <a:cubicBezTo>
                    <a:pt x="14" y="284"/>
                    <a:pt x="58" y="161"/>
                    <a:pt x="58" y="161"/>
                  </a:cubicBezTo>
                  <a:close/>
                  <a:moveTo>
                    <a:pt x="187" y="133"/>
                  </a:moveTo>
                  <a:cubicBezTo>
                    <a:pt x="175" y="139"/>
                    <a:pt x="162" y="136"/>
                    <a:pt x="158" y="127"/>
                  </a:cubicBezTo>
                  <a:cubicBezTo>
                    <a:pt x="154" y="118"/>
                    <a:pt x="160" y="106"/>
                    <a:pt x="172" y="101"/>
                  </a:cubicBezTo>
                  <a:cubicBezTo>
                    <a:pt x="184" y="95"/>
                    <a:pt x="197" y="98"/>
                    <a:pt x="201" y="107"/>
                  </a:cubicBezTo>
                  <a:cubicBezTo>
                    <a:pt x="205" y="116"/>
                    <a:pt x="199" y="128"/>
                    <a:pt x="187" y="1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59" name="Group 158"/>
          <p:cNvGrpSpPr/>
          <p:nvPr/>
        </p:nvGrpSpPr>
        <p:grpSpPr>
          <a:xfrm>
            <a:off x="6804422" y="1600200"/>
            <a:ext cx="328613" cy="378619"/>
            <a:chOff x="9072563" y="2133600"/>
            <a:chExt cx="438150" cy="504825"/>
          </a:xfrm>
          <a:solidFill>
            <a:schemeClr val="accent1"/>
          </a:solidFill>
        </p:grpSpPr>
        <p:sp>
          <p:nvSpPr>
            <p:cNvPr id="139" name="Freeform 203"/>
            <p:cNvSpPr>
              <a:spLocks noEditPoints="1"/>
            </p:cNvSpPr>
            <p:nvPr/>
          </p:nvSpPr>
          <p:spPr bwMode="auto">
            <a:xfrm>
              <a:off x="9266238" y="2133600"/>
              <a:ext cx="187325" cy="379413"/>
            </a:xfrm>
            <a:custGeom>
              <a:avLst/>
              <a:gdLst>
                <a:gd name="T0" fmla="*/ 26 w 282"/>
                <a:gd name="T1" fmla="*/ 571 h 571"/>
                <a:gd name="T2" fmla="*/ 52 w 282"/>
                <a:gd name="T3" fmla="*/ 545 h 571"/>
                <a:gd name="T4" fmla="*/ 52 w 282"/>
                <a:gd name="T5" fmla="*/ 230 h 571"/>
                <a:gd name="T6" fmla="*/ 275 w 282"/>
                <a:gd name="T7" fmla="*/ 135 h 571"/>
                <a:gd name="T8" fmla="*/ 274 w 282"/>
                <a:gd name="T9" fmla="*/ 124 h 571"/>
                <a:gd name="T10" fmla="*/ 52 w 282"/>
                <a:gd name="T11" fmla="*/ 43 h 571"/>
                <a:gd name="T12" fmla="*/ 52 w 282"/>
                <a:gd name="T13" fmla="*/ 26 h 571"/>
                <a:gd name="T14" fmla="*/ 26 w 282"/>
                <a:gd name="T15" fmla="*/ 0 h 571"/>
                <a:gd name="T16" fmla="*/ 0 w 282"/>
                <a:gd name="T17" fmla="*/ 26 h 571"/>
                <a:gd name="T18" fmla="*/ 0 w 282"/>
                <a:gd name="T19" fmla="*/ 545 h 571"/>
                <a:gd name="T20" fmla="*/ 26 w 282"/>
                <a:gd name="T21" fmla="*/ 571 h 571"/>
                <a:gd name="T22" fmla="*/ 12 w 282"/>
                <a:gd name="T23" fmla="*/ 112 h 571"/>
                <a:gd name="T24" fmla="*/ 25 w 282"/>
                <a:gd name="T25" fmla="*/ 98 h 571"/>
                <a:gd name="T26" fmla="*/ 39 w 282"/>
                <a:gd name="T27" fmla="*/ 112 h 571"/>
                <a:gd name="T28" fmla="*/ 39 w 282"/>
                <a:gd name="T29" fmla="*/ 155 h 571"/>
                <a:gd name="T30" fmla="*/ 25 w 282"/>
                <a:gd name="T31" fmla="*/ 168 h 571"/>
                <a:gd name="T32" fmla="*/ 12 w 282"/>
                <a:gd name="T33" fmla="*/ 155 h 571"/>
                <a:gd name="T34" fmla="*/ 12 w 282"/>
                <a:gd name="T35" fmla="*/ 112 h 571"/>
                <a:gd name="T36" fmla="*/ 12 w 282"/>
                <a:gd name="T37" fmla="*/ 493 h 571"/>
                <a:gd name="T38" fmla="*/ 25 w 282"/>
                <a:gd name="T39" fmla="*/ 479 h 571"/>
                <a:gd name="T40" fmla="*/ 39 w 282"/>
                <a:gd name="T41" fmla="*/ 493 h 571"/>
                <a:gd name="T42" fmla="*/ 39 w 282"/>
                <a:gd name="T43" fmla="*/ 536 h 571"/>
                <a:gd name="T44" fmla="*/ 25 w 282"/>
                <a:gd name="T45" fmla="*/ 549 h 571"/>
                <a:gd name="T46" fmla="*/ 12 w 282"/>
                <a:gd name="T47" fmla="*/ 536 h 571"/>
                <a:gd name="T48" fmla="*/ 12 w 282"/>
                <a:gd name="T49" fmla="*/ 493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2" h="571">
                  <a:moveTo>
                    <a:pt x="26" y="571"/>
                  </a:moveTo>
                  <a:cubicBezTo>
                    <a:pt x="40" y="571"/>
                    <a:pt x="52" y="560"/>
                    <a:pt x="52" y="545"/>
                  </a:cubicBezTo>
                  <a:cubicBezTo>
                    <a:pt x="52" y="230"/>
                    <a:pt x="52" y="230"/>
                    <a:pt x="52" y="230"/>
                  </a:cubicBezTo>
                  <a:cubicBezTo>
                    <a:pt x="275" y="135"/>
                    <a:pt x="275" y="135"/>
                    <a:pt x="275" y="135"/>
                  </a:cubicBezTo>
                  <a:cubicBezTo>
                    <a:pt x="282" y="132"/>
                    <a:pt x="282" y="127"/>
                    <a:pt x="274" y="124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2" y="12"/>
                    <a:pt x="40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60"/>
                    <a:pt x="12" y="571"/>
                    <a:pt x="26" y="571"/>
                  </a:cubicBezTo>
                  <a:close/>
                  <a:moveTo>
                    <a:pt x="12" y="112"/>
                  </a:moveTo>
                  <a:cubicBezTo>
                    <a:pt x="12" y="104"/>
                    <a:pt x="18" y="98"/>
                    <a:pt x="25" y="98"/>
                  </a:cubicBezTo>
                  <a:cubicBezTo>
                    <a:pt x="33" y="98"/>
                    <a:pt x="39" y="104"/>
                    <a:pt x="39" y="112"/>
                  </a:cubicBezTo>
                  <a:cubicBezTo>
                    <a:pt x="39" y="155"/>
                    <a:pt x="39" y="155"/>
                    <a:pt x="39" y="155"/>
                  </a:cubicBezTo>
                  <a:cubicBezTo>
                    <a:pt x="39" y="162"/>
                    <a:pt x="33" y="168"/>
                    <a:pt x="25" y="168"/>
                  </a:cubicBezTo>
                  <a:cubicBezTo>
                    <a:pt x="18" y="168"/>
                    <a:pt x="12" y="162"/>
                    <a:pt x="12" y="155"/>
                  </a:cubicBezTo>
                  <a:lnTo>
                    <a:pt x="12" y="112"/>
                  </a:lnTo>
                  <a:close/>
                  <a:moveTo>
                    <a:pt x="12" y="493"/>
                  </a:moveTo>
                  <a:cubicBezTo>
                    <a:pt x="12" y="485"/>
                    <a:pt x="18" y="479"/>
                    <a:pt x="25" y="479"/>
                  </a:cubicBezTo>
                  <a:cubicBezTo>
                    <a:pt x="33" y="479"/>
                    <a:pt x="39" y="485"/>
                    <a:pt x="39" y="493"/>
                  </a:cubicBezTo>
                  <a:cubicBezTo>
                    <a:pt x="39" y="536"/>
                    <a:pt x="39" y="536"/>
                    <a:pt x="39" y="536"/>
                  </a:cubicBezTo>
                  <a:cubicBezTo>
                    <a:pt x="39" y="543"/>
                    <a:pt x="33" y="549"/>
                    <a:pt x="25" y="549"/>
                  </a:cubicBezTo>
                  <a:cubicBezTo>
                    <a:pt x="18" y="549"/>
                    <a:pt x="12" y="543"/>
                    <a:pt x="12" y="536"/>
                  </a:cubicBezTo>
                  <a:lnTo>
                    <a:pt x="12" y="4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3" name="Freeform 204"/>
            <p:cNvSpPr>
              <a:spLocks noEditPoints="1"/>
            </p:cNvSpPr>
            <p:nvPr/>
          </p:nvSpPr>
          <p:spPr bwMode="auto">
            <a:xfrm>
              <a:off x="9072563" y="2409825"/>
              <a:ext cx="438150" cy="228600"/>
            </a:xfrm>
            <a:custGeom>
              <a:avLst/>
              <a:gdLst>
                <a:gd name="T0" fmla="*/ 563 w 660"/>
                <a:gd name="T1" fmla="*/ 47 h 344"/>
                <a:gd name="T2" fmla="*/ 368 w 660"/>
                <a:gd name="T3" fmla="*/ 0 h 344"/>
                <a:gd name="T4" fmla="*/ 368 w 660"/>
                <a:gd name="T5" fmla="*/ 129 h 344"/>
                <a:gd name="T6" fmla="*/ 317 w 660"/>
                <a:gd name="T7" fmla="*/ 180 h 344"/>
                <a:gd name="T8" fmla="*/ 266 w 660"/>
                <a:gd name="T9" fmla="*/ 129 h 344"/>
                <a:gd name="T10" fmla="*/ 266 w 660"/>
                <a:gd name="T11" fmla="*/ 2 h 344"/>
                <a:gd name="T12" fmla="*/ 1 w 660"/>
                <a:gd name="T13" fmla="*/ 167 h 344"/>
                <a:gd name="T14" fmla="*/ 97 w 660"/>
                <a:gd name="T15" fmla="*/ 284 h 344"/>
                <a:gd name="T16" fmla="*/ 327 w 660"/>
                <a:gd name="T17" fmla="*/ 332 h 344"/>
                <a:gd name="T18" fmla="*/ 331 w 660"/>
                <a:gd name="T19" fmla="*/ 332 h 344"/>
                <a:gd name="T20" fmla="*/ 659 w 660"/>
                <a:gd name="T21" fmla="*/ 164 h 344"/>
                <a:gd name="T22" fmla="*/ 563 w 660"/>
                <a:gd name="T23" fmla="*/ 47 h 344"/>
                <a:gd name="T24" fmla="*/ 147 w 660"/>
                <a:gd name="T25" fmla="*/ 274 h 344"/>
                <a:gd name="T26" fmla="*/ 539 w 660"/>
                <a:gd name="T27" fmla="*/ 267 h 344"/>
                <a:gd name="T28" fmla="*/ 147 w 660"/>
                <a:gd name="T29" fmla="*/ 274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0" h="344">
                  <a:moveTo>
                    <a:pt x="563" y="47"/>
                  </a:moveTo>
                  <a:cubicBezTo>
                    <a:pt x="510" y="20"/>
                    <a:pt x="442" y="4"/>
                    <a:pt x="368" y="0"/>
                  </a:cubicBezTo>
                  <a:cubicBezTo>
                    <a:pt x="368" y="129"/>
                    <a:pt x="368" y="129"/>
                    <a:pt x="368" y="129"/>
                  </a:cubicBezTo>
                  <a:cubicBezTo>
                    <a:pt x="368" y="157"/>
                    <a:pt x="345" y="180"/>
                    <a:pt x="317" y="180"/>
                  </a:cubicBezTo>
                  <a:cubicBezTo>
                    <a:pt x="289" y="180"/>
                    <a:pt x="266" y="157"/>
                    <a:pt x="266" y="129"/>
                  </a:cubicBezTo>
                  <a:cubicBezTo>
                    <a:pt x="266" y="2"/>
                    <a:pt x="266" y="2"/>
                    <a:pt x="266" y="2"/>
                  </a:cubicBezTo>
                  <a:cubicBezTo>
                    <a:pt x="115" y="18"/>
                    <a:pt x="0" y="86"/>
                    <a:pt x="1" y="167"/>
                  </a:cubicBezTo>
                  <a:cubicBezTo>
                    <a:pt x="1" y="212"/>
                    <a:pt x="35" y="253"/>
                    <a:pt x="97" y="284"/>
                  </a:cubicBezTo>
                  <a:cubicBezTo>
                    <a:pt x="159" y="315"/>
                    <a:pt x="240" y="332"/>
                    <a:pt x="327" y="332"/>
                  </a:cubicBezTo>
                  <a:cubicBezTo>
                    <a:pt x="331" y="332"/>
                    <a:pt x="331" y="332"/>
                    <a:pt x="331" y="332"/>
                  </a:cubicBezTo>
                  <a:cubicBezTo>
                    <a:pt x="512" y="331"/>
                    <a:pt x="660" y="255"/>
                    <a:pt x="659" y="164"/>
                  </a:cubicBezTo>
                  <a:cubicBezTo>
                    <a:pt x="659" y="119"/>
                    <a:pt x="625" y="78"/>
                    <a:pt x="563" y="47"/>
                  </a:cubicBezTo>
                  <a:close/>
                  <a:moveTo>
                    <a:pt x="147" y="274"/>
                  </a:moveTo>
                  <a:cubicBezTo>
                    <a:pt x="362" y="305"/>
                    <a:pt x="475" y="279"/>
                    <a:pt x="539" y="267"/>
                  </a:cubicBezTo>
                  <a:cubicBezTo>
                    <a:pt x="327" y="344"/>
                    <a:pt x="147" y="274"/>
                    <a:pt x="147" y="27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75" name="Group 1174"/>
          <p:cNvGrpSpPr/>
          <p:nvPr/>
        </p:nvGrpSpPr>
        <p:grpSpPr>
          <a:xfrm>
            <a:off x="967494" y="1638899"/>
            <a:ext cx="198835" cy="317897"/>
            <a:chOff x="914400" y="2173288"/>
            <a:chExt cx="265113" cy="423862"/>
          </a:xfrm>
          <a:solidFill>
            <a:schemeClr val="accent1"/>
          </a:solidFill>
        </p:grpSpPr>
        <p:sp>
          <p:nvSpPr>
            <p:cNvPr id="198" name="Freeform 216"/>
            <p:cNvSpPr>
              <a:spLocks noEditPoints="1"/>
            </p:cNvSpPr>
            <p:nvPr/>
          </p:nvSpPr>
          <p:spPr bwMode="auto">
            <a:xfrm>
              <a:off x="914400" y="2247900"/>
              <a:ext cx="265113" cy="349250"/>
            </a:xfrm>
            <a:custGeom>
              <a:avLst/>
              <a:gdLst>
                <a:gd name="T0" fmla="*/ 0 w 352"/>
                <a:gd name="T1" fmla="*/ 465 h 465"/>
                <a:gd name="T2" fmla="*/ 40 w 352"/>
                <a:gd name="T3" fmla="*/ 371 h 465"/>
                <a:gd name="T4" fmla="*/ 180 w 352"/>
                <a:gd name="T5" fmla="*/ 465 h 465"/>
                <a:gd name="T6" fmla="*/ 58 w 352"/>
                <a:gd name="T7" fmla="*/ 329 h 465"/>
                <a:gd name="T8" fmla="*/ 58 w 352"/>
                <a:gd name="T9" fmla="*/ 329 h 465"/>
                <a:gd name="T10" fmla="*/ 58 w 352"/>
                <a:gd name="T11" fmla="*/ 242 h 465"/>
                <a:gd name="T12" fmla="*/ 40 w 352"/>
                <a:gd name="T13" fmla="*/ 180 h 465"/>
                <a:gd name="T14" fmla="*/ 40 w 352"/>
                <a:gd name="T15" fmla="*/ 147 h 465"/>
                <a:gd name="T16" fmla="*/ 58 w 352"/>
                <a:gd name="T17" fmla="*/ 93 h 465"/>
                <a:gd name="T18" fmla="*/ 58 w 352"/>
                <a:gd name="T19" fmla="*/ 93 h 465"/>
                <a:gd name="T20" fmla="*/ 94 w 352"/>
                <a:gd name="T21" fmla="*/ 302 h 465"/>
                <a:gd name="T22" fmla="*/ 76 w 352"/>
                <a:gd name="T23" fmla="*/ 242 h 465"/>
                <a:gd name="T24" fmla="*/ 76 w 352"/>
                <a:gd name="T25" fmla="*/ 207 h 465"/>
                <a:gd name="T26" fmla="*/ 94 w 352"/>
                <a:gd name="T27" fmla="*/ 147 h 465"/>
                <a:gd name="T28" fmla="*/ 94 w 352"/>
                <a:gd name="T29" fmla="*/ 147 h 465"/>
                <a:gd name="T30" fmla="*/ 94 w 352"/>
                <a:gd name="T31" fmla="*/ 66 h 465"/>
                <a:gd name="T32" fmla="*/ 112 w 352"/>
                <a:gd name="T33" fmla="*/ 302 h 465"/>
                <a:gd name="T34" fmla="*/ 112 w 352"/>
                <a:gd name="T35" fmla="*/ 269 h 465"/>
                <a:gd name="T36" fmla="*/ 130 w 352"/>
                <a:gd name="T37" fmla="*/ 207 h 465"/>
                <a:gd name="T38" fmla="*/ 130 w 352"/>
                <a:gd name="T39" fmla="*/ 207 h 465"/>
                <a:gd name="T40" fmla="*/ 130 w 352"/>
                <a:gd name="T41" fmla="*/ 120 h 465"/>
                <a:gd name="T42" fmla="*/ 112 w 352"/>
                <a:gd name="T43" fmla="*/ 66 h 465"/>
                <a:gd name="T44" fmla="*/ 149 w 352"/>
                <a:gd name="T45" fmla="*/ 329 h 465"/>
                <a:gd name="T46" fmla="*/ 167 w 352"/>
                <a:gd name="T47" fmla="*/ 269 h 465"/>
                <a:gd name="T48" fmla="*/ 167 w 352"/>
                <a:gd name="T49" fmla="*/ 269 h 465"/>
                <a:gd name="T50" fmla="*/ 167 w 352"/>
                <a:gd name="T51" fmla="*/ 180 h 465"/>
                <a:gd name="T52" fmla="*/ 149 w 352"/>
                <a:gd name="T53" fmla="*/ 120 h 465"/>
                <a:gd name="T54" fmla="*/ 149 w 352"/>
                <a:gd name="T55" fmla="*/ 93 h 465"/>
                <a:gd name="T56" fmla="*/ 203 w 352"/>
                <a:gd name="T57" fmla="*/ 329 h 465"/>
                <a:gd name="T58" fmla="*/ 203 w 352"/>
                <a:gd name="T59" fmla="*/ 329 h 465"/>
                <a:gd name="T60" fmla="*/ 203 w 352"/>
                <a:gd name="T61" fmla="*/ 242 h 465"/>
                <a:gd name="T62" fmla="*/ 185 w 352"/>
                <a:gd name="T63" fmla="*/ 180 h 465"/>
                <a:gd name="T64" fmla="*/ 185 w 352"/>
                <a:gd name="T65" fmla="*/ 147 h 465"/>
                <a:gd name="T66" fmla="*/ 203 w 352"/>
                <a:gd name="T67" fmla="*/ 93 h 465"/>
                <a:gd name="T68" fmla="*/ 203 w 352"/>
                <a:gd name="T69" fmla="*/ 93 h 465"/>
                <a:gd name="T70" fmla="*/ 240 w 352"/>
                <a:gd name="T71" fmla="*/ 302 h 465"/>
                <a:gd name="T72" fmla="*/ 222 w 352"/>
                <a:gd name="T73" fmla="*/ 242 h 465"/>
                <a:gd name="T74" fmla="*/ 222 w 352"/>
                <a:gd name="T75" fmla="*/ 207 h 465"/>
                <a:gd name="T76" fmla="*/ 240 w 352"/>
                <a:gd name="T77" fmla="*/ 147 h 465"/>
                <a:gd name="T78" fmla="*/ 240 w 352"/>
                <a:gd name="T79" fmla="*/ 147 h 465"/>
                <a:gd name="T80" fmla="*/ 240 w 352"/>
                <a:gd name="T81" fmla="*/ 66 h 465"/>
                <a:gd name="T82" fmla="*/ 258 w 352"/>
                <a:gd name="T83" fmla="*/ 302 h 465"/>
                <a:gd name="T84" fmla="*/ 258 w 352"/>
                <a:gd name="T85" fmla="*/ 269 h 465"/>
                <a:gd name="T86" fmla="*/ 276 w 352"/>
                <a:gd name="T87" fmla="*/ 207 h 465"/>
                <a:gd name="T88" fmla="*/ 276 w 352"/>
                <a:gd name="T89" fmla="*/ 207 h 465"/>
                <a:gd name="T90" fmla="*/ 276 w 352"/>
                <a:gd name="T91" fmla="*/ 120 h 465"/>
                <a:gd name="T92" fmla="*/ 258 w 352"/>
                <a:gd name="T93" fmla="*/ 66 h 465"/>
                <a:gd name="T94" fmla="*/ 294 w 352"/>
                <a:gd name="T95" fmla="*/ 329 h 465"/>
                <a:gd name="T96" fmla="*/ 312 w 352"/>
                <a:gd name="T97" fmla="*/ 269 h 465"/>
                <a:gd name="T98" fmla="*/ 312 w 352"/>
                <a:gd name="T99" fmla="*/ 269 h 465"/>
                <a:gd name="T100" fmla="*/ 312 w 352"/>
                <a:gd name="T101" fmla="*/ 180 h 465"/>
                <a:gd name="T102" fmla="*/ 294 w 352"/>
                <a:gd name="T103" fmla="*/ 120 h 465"/>
                <a:gd name="T104" fmla="*/ 294 w 352"/>
                <a:gd name="T105" fmla="*/ 93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65">
                  <a:moveTo>
                    <a:pt x="308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19" y="0"/>
                    <a:pt x="0" y="20"/>
                    <a:pt x="0" y="44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172" y="465"/>
                    <a:pt x="172" y="465"/>
                    <a:pt x="172" y="465"/>
                  </a:cubicBezTo>
                  <a:cubicBezTo>
                    <a:pt x="172" y="426"/>
                    <a:pt x="172" y="426"/>
                    <a:pt x="172" y="426"/>
                  </a:cubicBezTo>
                  <a:cubicBezTo>
                    <a:pt x="40" y="426"/>
                    <a:pt x="40" y="426"/>
                    <a:pt x="40" y="426"/>
                  </a:cubicBezTo>
                  <a:cubicBezTo>
                    <a:pt x="40" y="371"/>
                    <a:pt x="40" y="371"/>
                    <a:pt x="40" y="371"/>
                  </a:cubicBezTo>
                  <a:cubicBezTo>
                    <a:pt x="312" y="371"/>
                    <a:pt x="312" y="371"/>
                    <a:pt x="312" y="371"/>
                  </a:cubicBezTo>
                  <a:cubicBezTo>
                    <a:pt x="312" y="426"/>
                    <a:pt x="312" y="426"/>
                    <a:pt x="312" y="426"/>
                  </a:cubicBezTo>
                  <a:cubicBezTo>
                    <a:pt x="180" y="426"/>
                    <a:pt x="180" y="426"/>
                    <a:pt x="180" y="426"/>
                  </a:cubicBezTo>
                  <a:cubicBezTo>
                    <a:pt x="180" y="465"/>
                    <a:pt x="180" y="465"/>
                    <a:pt x="180" y="465"/>
                  </a:cubicBezTo>
                  <a:cubicBezTo>
                    <a:pt x="352" y="465"/>
                    <a:pt x="352" y="465"/>
                    <a:pt x="352" y="465"/>
                  </a:cubicBezTo>
                  <a:cubicBezTo>
                    <a:pt x="352" y="44"/>
                    <a:pt x="352" y="44"/>
                    <a:pt x="352" y="44"/>
                  </a:cubicBezTo>
                  <a:cubicBezTo>
                    <a:pt x="352" y="20"/>
                    <a:pt x="333" y="0"/>
                    <a:pt x="308" y="0"/>
                  </a:cubicBezTo>
                  <a:close/>
                  <a:moveTo>
                    <a:pt x="58" y="329"/>
                  </a:moveTo>
                  <a:cubicBezTo>
                    <a:pt x="40" y="329"/>
                    <a:pt x="40" y="329"/>
                    <a:pt x="40" y="329"/>
                  </a:cubicBezTo>
                  <a:cubicBezTo>
                    <a:pt x="40" y="302"/>
                    <a:pt x="40" y="302"/>
                    <a:pt x="40" y="302"/>
                  </a:cubicBezTo>
                  <a:cubicBezTo>
                    <a:pt x="58" y="302"/>
                    <a:pt x="58" y="302"/>
                    <a:pt x="58" y="302"/>
                  </a:cubicBezTo>
                  <a:lnTo>
                    <a:pt x="58" y="329"/>
                  </a:lnTo>
                  <a:close/>
                  <a:moveTo>
                    <a:pt x="58" y="269"/>
                  </a:moveTo>
                  <a:cubicBezTo>
                    <a:pt x="40" y="269"/>
                    <a:pt x="40" y="269"/>
                    <a:pt x="40" y="269"/>
                  </a:cubicBezTo>
                  <a:cubicBezTo>
                    <a:pt x="40" y="242"/>
                    <a:pt x="40" y="242"/>
                    <a:pt x="40" y="242"/>
                  </a:cubicBezTo>
                  <a:cubicBezTo>
                    <a:pt x="58" y="242"/>
                    <a:pt x="58" y="242"/>
                    <a:pt x="58" y="242"/>
                  </a:cubicBezTo>
                  <a:lnTo>
                    <a:pt x="58" y="269"/>
                  </a:lnTo>
                  <a:close/>
                  <a:moveTo>
                    <a:pt x="58" y="207"/>
                  </a:moveTo>
                  <a:cubicBezTo>
                    <a:pt x="40" y="207"/>
                    <a:pt x="40" y="207"/>
                    <a:pt x="40" y="207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58" y="180"/>
                    <a:pt x="58" y="180"/>
                    <a:pt x="58" y="180"/>
                  </a:cubicBezTo>
                  <a:lnTo>
                    <a:pt x="58" y="207"/>
                  </a:lnTo>
                  <a:close/>
                  <a:moveTo>
                    <a:pt x="58" y="147"/>
                  </a:moveTo>
                  <a:cubicBezTo>
                    <a:pt x="40" y="147"/>
                    <a:pt x="40" y="147"/>
                    <a:pt x="40" y="147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58" y="120"/>
                    <a:pt x="58" y="120"/>
                    <a:pt x="58" y="120"/>
                  </a:cubicBezTo>
                  <a:lnTo>
                    <a:pt x="58" y="147"/>
                  </a:lnTo>
                  <a:close/>
                  <a:moveTo>
                    <a:pt x="58" y="93"/>
                  </a:moveTo>
                  <a:cubicBezTo>
                    <a:pt x="40" y="93"/>
                    <a:pt x="40" y="93"/>
                    <a:pt x="40" y="93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58" y="66"/>
                    <a:pt x="58" y="66"/>
                    <a:pt x="58" y="66"/>
                  </a:cubicBezTo>
                  <a:lnTo>
                    <a:pt x="58" y="93"/>
                  </a:lnTo>
                  <a:close/>
                  <a:moveTo>
                    <a:pt x="94" y="329"/>
                  </a:moveTo>
                  <a:cubicBezTo>
                    <a:pt x="76" y="329"/>
                    <a:pt x="76" y="329"/>
                    <a:pt x="76" y="329"/>
                  </a:cubicBezTo>
                  <a:cubicBezTo>
                    <a:pt x="76" y="302"/>
                    <a:pt x="76" y="302"/>
                    <a:pt x="76" y="302"/>
                  </a:cubicBezTo>
                  <a:cubicBezTo>
                    <a:pt x="94" y="302"/>
                    <a:pt x="94" y="302"/>
                    <a:pt x="94" y="302"/>
                  </a:cubicBezTo>
                  <a:lnTo>
                    <a:pt x="94" y="329"/>
                  </a:lnTo>
                  <a:close/>
                  <a:moveTo>
                    <a:pt x="94" y="269"/>
                  </a:moveTo>
                  <a:cubicBezTo>
                    <a:pt x="76" y="269"/>
                    <a:pt x="76" y="269"/>
                    <a:pt x="76" y="269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94" y="242"/>
                    <a:pt x="94" y="242"/>
                    <a:pt x="94" y="242"/>
                  </a:cubicBezTo>
                  <a:lnTo>
                    <a:pt x="94" y="269"/>
                  </a:lnTo>
                  <a:close/>
                  <a:moveTo>
                    <a:pt x="94" y="207"/>
                  </a:moveTo>
                  <a:cubicBezTo>
                    <a:pt x="76" y="207"/>
                    <a:pt x="76" y="207"/>
                    <a:pt x="76" y="207"/>
                  </a:cubicBezTo>
                  <a:cubicBezTo>
                    <a:pt x="76" y="180"/>
                    <a:pt x="76" y="180"/>
                    <a:pt x="76" y="180"/>
                  </a:cubicBezTo>
                  <a:cubicBezTo>
                    <a:pt x="94" y="180"/>
                    <a:pt x="94" y="180"/>
                    <a:pt x="94" y="180"/>
                  </a:cubicBezTo>
                  <a:lnTo>
                    <a:pt x="94" y="207"/>
                  </a:lnTo>
                  <a:close/>
                  <a:moveTo>
                    <a:pt x="94" y="147"/>
                  </a:moveTo>
                  <a:cubicBezTo>
                    <a:pt x="76" y="147"/>
                    <a:pt x="76" y="147"/>
                    <a:pt x="76" y="147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94" y="120"/>
                    <a:pt x="94" y="120"/>
                    <a:pt x="94" y="120"/>
                  </a:cubicBezTo>
                  <a:lnTo>
                    <a:pt x="94" y="147"/>
                  </a:lnTo>
                  <a:close/>
                  <a:moveTo>
                    <a:pt x="94" y="93"/>
                  </a:moveTo>
                  <a:cubicBezTo>
                    <a:pt x="76" y="93"/>
                    <a:pt x="76" y="93"/>
                    <a:pt x="76" y="93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94" y="66"/>
                    <a:pt x="94" y="66"/>
                    <a:pt x="94" y="66"/>
                  </a:cubicBezTo>
                  <a:lnTo>
                    <a:pt x="94" y="93"/>
                  </a:lnTo>
                  <a:close/>
                  <a:moveTo>
                    <a:pt x="130" y="329"/>
                  </a:moveTo>
                  <a:cubicBezTo>
                    <a:pt x="112" y="329"/>
                    <a:pt x="112" y="329"/>
                    <a:pt x="112" y="329"/>
                  </a:cubicBezTo>
                  <a:cubicBezTo>
                    <a:pt x="112" y="302"/>
                    <a:pt x="112" y="302"/>
                    <a:pt x="112" y="302"/>
                  </a:cubicBezTo>
                  <a:cubicBezTo>
                    <a:pt x="130" y="302"/>
                    <a:pt x="130" y="302"/>
                    <a:pt x="130" y="302"/>
                  </a:cubicBezTo>
                  <a:lnTo>
                    <a:pt x="130" y="329"/>
                  </a:lnTo>
                  <a:close/>
                  <a:moveTo>
                    <a:pt x="130" y="269"/>
                  </a:moveTo>
                  <a:cubicBezTo>
                    <a:pt x="112" y="269"/>
                    <a:pt x="112" y="269"/>
                    <a:pt x="112" y="269"/>
                  </a:cubicBezTo>
                  <a:cubicBezTo>
                    <a:pt x="112" y="242"/>
                    <a:pt x="112" y="242"/>
                    <a:pt x="112" y="242"/>
                  </a:cubicBezTo>
                  <a:cubicBezTo>
                    <a:pt x="130" y="242"/>
                    <a:pt x="130" y="242"/>
                    <a:pt x="130" y="242"/>
                  </a:cubicBezTo>
                  <a:lnTo>
                    <a:pt x="130" y="269"/>
                  </a:lnTo>
                  <a:close/>
                  <a:moveTo>
                    <a:pt x="130" y="207"/>
                  </a:moveTo>
                  <a:cubicBezTo>
                    <a:pt x="112" y="207"/>
                    <a:pt x="112" y="207"/>
                    <a:pt x="112" y="207"/>
                  </a:cubicBezTo>
                  <a:cubicBezTo>
                    <a:pt x="112" y="180"/>
                    <a:pt x="112" y="180"/>
                    <a:pt x="112" y="180"/>
                  </a:cubicBezTo>
                  <a:cubicBezTo>
                    <a:pt x="130" y="180"/>
                    <a:pt x="130" y="180"/>
                    <a:pt x="130" y="180"/>
                  </a:cubicBezTo>
                  <a:lnTo>
                    <a:pt x="130" y="207"/>
                  </a:lnTo>
                  <a:close/>
                  <a:moveTo>
                    <a:pt x="130" y="147"/>
                  </a:moveTo>
                  <a:cubicBezTo>
                    <a:pt x="112" y="147"/>
                    <a:pt x="112" y="147"/>
                    <a:pt x="112" y="147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30" y="120"/>
                    <a:pt x="130" y="120"/>
                    <a:pt x="130" y="120"/>
                  </a:cubicBezTo>
                  <a:lnTo>
                    <a:pt x="130" y="147"/>
                  </a:lnTo>
                  <a:close/>
                  <a:moveTo>
                    <a:pt x="130" y="93"/>
                  </a:moveTo>
                  <a:cubicBezTo>
                    <a:pt x="112" y="93"/>
                    <a:pt x="112" y="93"/>
                    <a:pt x="112" y="93"/>
                  </a:cubicBezTo>
                  <a:cubicBezTo>
                    <a:pt x="112" y="66"/>
                    <a:pt x="112" y="66"/>
                    <a:pt x="112" y="66"/>
                  </a:cubicBezTo>
                  <a:cubicBezTo>
                    <a:pt x="130" y="66"/>
                    <a:pt x="130" y="66"/>
                    <a:pt x="130" y="66"/>
                  </a:cubicBezTo>
                  <a:lnTo>
                    <a:pt x="130" y="93"/>
                  </a:lnTo>
                  <a:close/>
                  <a:moveTo>
                    <a:pt x="167" y="329"/>
                  </a:moveTo>
                  <a:cubicBezTo>
                    <a:pt x="149" y="329"/>
                    <a:pt x="149" y="329"/>
                    <a:pt x="149" y="329"/>
                  </a:cubicBezTo>
                  <a:cubicBezTo>
                    <a:pt x="149" y="302"/>
                    <a:pt x="149" y="302"/>
                    <a:pt x="149" y="302"/>
                  </a:cubicBezTo>
                  <a:cubicBezTo>
                    <a:pt x="167" y="302"/>
                    <a:pt x="167" y="302"/>
                    <a:pt x="167" y="302"/>
                  </a:cubicBezTo>
                  <a:lnTo>
                    <a:pt x="167" y="329"/>
                  </a:lnTo>
                  <a:close/>
                  <a:moveTo>
                    <a:pt x="167" y="269"/>
                  </a:moveTo>
                  <a:cubicBezTo>
                    <a:pt x="149" y="269"/>
                    <a:pt x="149" y="269"/>
                    <a:pt x="149" y="269"/>
                  </a:cubicBezTo>
                  <a:cubicBezTo>
                    <a:pt x="149" y="242"/>
                    <a:pt x="149" y="242"/>
                    <a:pt x="149" y="242"/>
                  </a:cubicBezTo>
                  <a:cubicBezTo>
                    <a:pt x="167" y="242"/>
                    <a:pt x="167" y="242"/>
                    <a:pt x="167" y="242"/>
                  </a:cubicBezTo>
                  <a:lnTo>
                    <a:pt x="167" y="269"/>
                  </a:lnTo>
                  <a:close/>
                  <a:moveTo>
                    <a:pt x="167" y="207"/>
                  </a:moveTo>
                  <a:cubicBezTo>
                    <a:pt x="149" y="207"/>
                    <a:pt x="149" y="207"/>
                    <a:pt x="149" y="207"/>
                  </a:cubicBezTo>
                  <a:cubicBezTo>
                    <a:pt x="149" y="180"/>
                    <a:pt x="149" y="180"/>
                    <a:pt x="149" y="180"/>
                  </a:cubicBezTo>
                  <a:cubicBezTo>
                    <a:pt x="167" y="180"/>
                    <a:pt x="167" y="180"/>
                    <a:pt x="167" y="180"/>
                  </a:cubicBezTo>
                  <a:lnTo>
                    <a:pt x="167" y="207"/>
                  </a:lnTo>
                  <a:close/>
                  <a:moveTo>
                    <a:pt x="167" y="147"/>
                  </a:moveTo>
                  <a:cubicBezTo>
                    <a:pt x="149" y="147"/>
                    <a:pt x="149" y="147"/>
                    <a:pt x="149" y="147"/>
                  </a:cubicBezTo>
                  <a:cubicBezTo>
                    <a:pt x="149" y="120"/>
                    <a:pt x="149" y="120"/>
                    <a:pt x="149" y="120"/>
                  </a:cubicBezTo>
                  <a:cubicBezTo>
                    <a:pt x="167" y="120"/>
                    <a:pt x="167" y="120"/>
                    <a:pt x="167" y="120"/>
                  </a:cubicBezTo>
                  <a:lnTo>
                    <a:pt x="167" y="147"/>
                  </a:lnTo>
                  <a:close/>
                  <a:moveTo>
                    <a:pt x="167" y="93"/>
                  </a:moveTo>
                  <a:cubicBezTo>
                    <a:pt x="149" y="93"/>
                    <a:pt x="149" y="93"/>
                    <a:pt x="149" y="93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67" y="66"/>
                    <a:pt x="167" y="66"/>
                    <a:pt x="167" y="66"/>
                  </a:cubicBezTo>
                  <a:lnTo>
                    <a:pt x="167" y="93"/>
                  </a:lnTo>
                  <a:close/>
                  <a:moveTo>
                    <a:pt x="203" y="329"/>
                  </a:moveTo>
                  <a:cubicBezTo>
                    <a:pt x="185" y="329"/>
                    <a:pt x="185" y="329"/>
                    <a:pt x="185" y="329"/>
                  </a:cubicBezTo>
                  <a:cubicBezTo>
                    <a:pt x="185" y="302"/>
                    <a:pt x="185" y="302"/>
                    <a:pt x="185" y="302"/>
                  </a:cubicBezTo>
                  <a:cubicBezTo>
                    <a:pt x="203" y="302"/>
                    <a:pt x="203" y="302"/>
                    <a:pt x="203" y="302"/>
                  </a:cubicBezTo>
                  <a:lnTo>
                    <a:pt x="203" y="329"/>
                  </a:lnTo>
                  <a:close/>
                  <a:moveTo>
                    <a:pt x="203" y="269"/>
                  </a:moveTo>
                  <a:cubicBezTo>
                    <a:pt x="185" y="269"/>
                    <a:pt x="185" y="269"/>
                    <a:pt x="185" y="269"/>
                  </a:cubicBezTo>
                  <a:cubicBezTo>
                    <a:pt x="185" y="242"/>
                    <a:pt x="185" y="242"/>
                    <a:pt x="185" y="242"/>
                  </a:cubicBezTo>
                  <a:cubicBezTo>
                    <a:pt x="203" y="242"/>
                    <a:pt x="203" y="242"/>
                    <a:pt x="203" y="242"/>
                  </a:cubicBezTo>
                  <a:lnTo>
                    <a:pt x="203" y="269"/>
                  </a:lnTo>
                  <a:close/>
                  <a:moveTo>
                    <a:pt x="203" y="207"/>
                  </a:moveTo>
                  <a:cubicBezTo>
                    <a:pt x="185" y="207"/>
                    <a:pt x="185" y="207"/>
                    <a:pt x="185" y="207"/>
                  </a:cubicBezTo>
                  <a:cubicBezTo>
                    <a:pt x="185" y="180"/>
                    <a:pt x="185" y="180"/>
                    <a:pt x="185" y="180"/>
                  </a:cubicBezTo>
                  <a:cubicBezTo>
                    <a:pt x="203" y="180"/>
                    <a:pt x="203" y="180"/>
                    <a:pt x="203" y="180"/>
                  </a:cubicBezTo>
                  <a:lnTo>
                    <a:pt x="203" y="207"/>
                  </a:lnTo>
                  <a:close/>
                  <a:moveTo>
                    <a:pt x="203" y="147"/>
                  </a:moveTo>
                  <a:cubicBezTo>
                    <a:pt x="185" y="147"/>
                    <a:pt x="185" y="147"/>
                    <a:pt x="185" y="147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203" y="120"/>
                    <a:pt x="203" y="120"/>
                    <a:pt x="203" y="120"/>
                  </a:cubicBezTo>
                  <a:lnTo>
                    <a:pt x="203" y="147"/>
                  </a:lnTo>
                  <a:close/>
                  <a:moveTo>
                    <a:pt x="203" y="93"/>
                  </a:moveTo>
                  <a:cubicBezTo>
                    <a:pt x="185" y="93"/>
                    <a:pt x="185" y="93"/>
                    <a:pt x="185" y="93"/>
                  </a:cubicBezTo>
                  <a:cubicBezTo>
                    <a:pt x="185" y="66"/>
                    <a:pt x="185" y="66"/>
                    <a:pt x="185" y="66"/>
                  </a:cubicBezTo>
                  <a:cubicBezTo>
                    <a:pt x="203" y="66"/>
                    <a:pt x="203" y="66"/>
                    <a:pt x="203" y="66"/>
                  </a:cubicBezTo>
                  <a:lnTo>
                    <a:pt x="203" y="93"/>
                  </a:lnTo>
                  <a:close/>
                  <a:moveTo>
                    <a:pt x="240" y="329"/>
                  </a:moveTo>
                  <a:cubicBezTo>
                    <a:pt x="222" y="329"/>
                    <a:pt x="222" y="329"/>
                    <a:pt x="222" y="329"/>
                  </a:cubicBezTo>
                  <a:cubicBezTo>
                    <a:pt x="222" y="302"/>
                    <a:pt x="222" y="302"/>
                    <a:pt x="222" y="302"/>
                  </a:cubicBezTo>
                  <a:cubicBezTo>
                    <a:pt x="240" y="302"/>
                    <a:pt x="240" y="302"/>
                    <a:pt x="240" y="302"/>
                  </a:cubicBezTo>
                  <a:lnTo>
                    <a:pt x="240" y="329"/>
                  </a:lnTo>
                  <a:close/>
                  <a:moveTo>
                    <a:pt x="240" y="269"/>
                  </a:moveTo>
                  <a:cubicBezTo>
                    <a:pt x="222" y="269"/>
                    <a:pt x="222" y="269"/>
                    <a:pt x="222" y="269"/>
                  </a:cubicBezTo>
                  <a:cubicBezTo>
                    <a:pt x="222" y="242"/>
                    <a:pt x="222" y="242"/>
                    <a:pt x="222" y="242"/>
                  </a:cubicBezTo>
                  <a:cubicBezTo>
                    <a:pt x="240" y="242"/>
                    <a:pt x="240" y="242"/>
                    <a:pt x="240" y="242"/>
                  </a:cubicBezTo>
                  <a:lnTo>
                    <a:pt x="240" y="269"/>
                  </a:lnTo>
                  <a:close/>
                  <a:moveTo>
                    <a:pt x="240" y="207"/>
                  </a:moveTo>
                  <a:cubicBezTo>
                    <a:pt x="222" y="207"/>
                    <a:pt x="222" y="207"/>
                    <a:pt x="222" y="207"/>
                  </a:cubicBezTo>
                  <a:cubicBezTo>
                    <a:pt x="222" y="180"/>
                    <a:pt x="222" y="180"/>
                    <a:pt x="222" y="180"/>
                  </a:cubicBezTo>
                  <a:cubicBezTo>
                    <a:pt x="240" y="180"/>
                    <a:pt x="240" y="180"/>
                    <a:pt x="240" y="180"/>
                  </a:cubicBezTo>
                  <a:lnTo>
                    <a:pt x="240" y="207"/>
                  </a:lnTo>
                  <a:close/>
                  <a:moveTo>
                    <a:pt x="240" y="147"/>
                  </a:moveTo>
                  <a:cubicBezTo>
                    <a:pt x="222" y="147"/>
                    <a:pt x="222" y="147"/>
                    <a:pt x="222" y="147"/>
                  </a:cubicBezTo>
                  <a:cubicBezTo>
                    <a:pt x="222" y="120"/>
                    <a:pt x="222" y="120"/>
                    <a:pt x="222" y="120"/>
                  </a:cubicBezTo>
                  <a:cubicBezTo>
                    <a:pt x="240" y="120"/>
                    <a:pt x="240" y="120"/>
                    <a:pt x="240" y="120"/>
                  </a:cubicBezTo>
                  <a:lnTo>
                    <a:pt x="240" y="147"/>
                  </a:lnTo>
                  <a:close/>
                  <a:moveTo>
                    <a:pt x="240" y="93"/>
                  </a:moveTo>
                  <a:cubicBezTo>
                    <a:pt x="222" y="93"/>
                    <a:pt x="222" y="93"/>
                    <a:pt x="222" y="93"/>
                  </a:cubicBezTo>
                  <a:cubicBezTo>
                    <a:pt x="222" y="66"/>
                    <a:pt x="222" y="66"/>
                    <a:pt x="222" y="66"/>
                  </a:cubicBezTo>
                  <a:cubicBezTo>
                    <a:pt x="240" y="66"/>
                    <a:pt x="240" y="66"/>
                    <a:pt x="240" y="66"/>
                  </a:cubicBezTo>
                  <a:lnTo>
                    <a:pt x="240" y="93"/>
                  </a:lnTo>
                  <a:close/>
                  <a:moveTo>
                    <a:pt x="276" y="329"/>
                  </a:moveTo>
                  <a:cubicBezTo>
                    <a:pt x="258" y="329"/>
                    <a:pt x="258" y="329"/>
                    <a:pt x="258" y="329"/>
                  </a:cubicBezTo>
                  <a:cubicBezTo>
                    <a:pt x="258" y="302"/>
                    <a:pt x="258" y="302"/>
                    <a:pt x="258" y="302"/>
                  </a:cubicBezTo>
                  <a:cubicBezTo>
                    <a:pt x="276" y="302"/>
                    <a:pt x="276" y="302"/>
                    <a:pt x="276" y="302"/>
                  </a:cubicBezTo>
                  <a:lnTo>
                    <a:pt x="276" y="329"/>
                  </a:lnTo>
                  <a:close/>
                  <a:moveTo>
                    <a:pt x="276" y="269"/>
                  </a:moveTo>
                  <a:cubicBezTo>
                    <a:pt x="258" y="269"/>
                    <a:pt x="258" y="269"/>
                    <a:pt x="258" y="269"/>
                  </a:cubicBezTo>
                  <a:cubicBezTo>
                    <a:pt x="258" y="242"/>
                    <a:pt x="258" y="242"/>
                    <a:pt x="258" y="242"/>
                  </a:cubicBezTo>
                  <a:cubicBezTo>
                    <a:pt x="276" y="242"/>
                    <a:pt x="276" y="242"/>
                    <a:pt x="276" y="242"/>
                  </a:cubicBezTo>
                  <a:lnTo>
                    <a:pt x="276" y="269"/>
                  </a:lnTo>
                  <a:close/>
                  <a:moveTo>
                    <a:pt x="276" y="207"/>
                  </a:moveTo>
                  <a:cubicBezTo>
                    <a:pt x="258" y="207"/>
                    <a:pt x="258" y="207"/>
                    <a:pt x="258" y="207"/>
                  </a:cubicBezTo>
                  <a:cubicBezTo>
                    <a:pt x="258" y="180"/>
                    <a:pt x="258" y="180"/>
                    <a:pt x="258" y="180"/>
                  </a:cubicBezTo>
                  <a:cubicBezTo>
                    <a:pt x="276" y="180"/>
                    <a:pt x="276" y="180"/>
                    <a:pt x="276" y="180"/>
                  </a:cubicBezTo>
                  <a:lnTo>
                    <a:pt x="276" y="207"/>
                  </a:lnTo>
                  <a:close/>
                  <a:moveTo>
                    <a:pt x="276" y="147"/>
                  </a:moveTo>
                  <a:cubicBezTo>
                    <a:pt x="258" y="147"/>
                    <a:pt x="258" y="147"/>
                    <a:pt x="258" y="147"/>
                  </a:cubicBezTo>
                  <a:cubicBezTo>
                    <a:pt x="258" y="120"/>
                    <a:pt x="258" y="120"/>
                    <a:pt x="258" y="120"/>
                  </a:cubicBezTo>
                  <a:cubicBezTo>
                    <a:pt x="276" y="120"/>
                    <a:pt x="276" y="120"/>
                    <a:pt x="276" y="120"/>
                  </a:cubicBezTo>
                  <a:lnTo>
                    <a:pt x="276" y="147"/>
                  </a:lnTo>
                  <a:close/>
                  <a:moveTo>
                    <a:pt x="276" y="93"/>
                  </a:moveTo>
                  <a:cubicBezTo>
                    <a:pt x="258" y="93"/>
                    <a:pt x="258" y="93"/>
                    <a:pt x="258" y="93"/>
                  </a:cubicBezTo>
                  <a:cubicBezTo>
                    <a:pt x="258" y="66"/>
                    <a:pt x="258" y="66"/>
                    <a:pt x="258" y="66"/>
                  </a:cubicBezTo>
                  <a:cubicBezTo>
                    <a:pt x="276" y="66"/>
                    <a:pt x="276" y="66"/>
                    <a:pt x="276" y="66"/>
                  </a:cubicBezTo>
                  <a:lnTo>
                    <a:pt x="276" y="93"/>
                  </a:lnTo>
                  <a:close/>
                  <a:moveTo>
                    <a:pt x="312" y="329"/>
                  </a:moveTo>
                  <a:cubicBezTo>
                    <a:pt x="294" y="329"/>
                    <a:pt x="294" y="329"/>
                    <a:pt x="294" y="329"/>
                  </a:cubicBezTo>
                  <a:cubicBezTo>
                    <a:pt x="294" y="302"/>
                    <a:pt x="294" y="302"/>
                    <a:pt x="294" y="302"/>
                  </a:cubicBezTo>
                  <a:cubicBezTo>
                    <a:pt x="312" y="302"/>
                    <a:pt x="312" y="302"/>
                    <a:pt x="312" y="302"/>
                  </a:cubicBezTo>
                  <a:lnTo>
                    <a:pt x="312" y="329"/>
                  </a:lnTo>
                  <a:close/>
                  <a:moveTo>
                    <a:pt x="312" y="269"/>
                  </a:moveTo>
                  <a:cubicBezTo>
                    <a:pt x="294" y="269"/>
                    <a:pt x="294" y="269"/>
                    <a:pt x="294" y="269"/>
                  </a:cubicBezTo>
                  <a:cubicBezTo>
                    <a:pt x="294" y="242"/>
                    <a:pt x="294" y="242"/>
                    <a:pt x="294" y="242"/>
                  </a:cubicBezTo>
                  <a:cubicBezTo>
                    <a:pt x="312" y="242"/>
                    <a:pt x="312" y="242"/>
                    <a:pt x="312" y="242"/>
                  </a:cubicBezTo>
                  <a:lnTo>
                    <a:pt x="312" y="269"/>
                  </a:lnTo>
                  <a:close/>
                  <a:moveTo>
                    <a:pt x="312" y="207"/>
                  </a:moveTo>
                  <a:cubicBezTo>
                    <a:pt x="294" y="207"/>
                    <a:pt x="294" y="207"/>
                    <a:pt x="294" y="207"/>
                  </a:cubicBezTo>
                  <a:cubicBezTo>
                    <a:pt x="294" y="180"/>
                    <a:pt x="294" y="180"/>
                    <a:pt x="294" y="180"/>
                  </a:cubicBezTo>
                  <a:cubicBezTo>
                    <a:pt x="312" y="180"/>
                    <a:pt x="312" y="180"/>
                    <a:pt x="312" y="180"/>
                  </a:cubicBezTo>
                  <a:lnTo>
                    <a:pt x="312" y="207"/>
                  </a:lnTo>
                  <a:close/>
                  <a:moveTo>
                    <a:pt x="312" y="147"/>
                  </a:moveTo>
                  <a:cubicBezTo>
                    <a:pt x="294" y="147"/>
                    <a:pt x="294" y="147"/>
                    <a:pt x="294" y="147"/>
                  </a:cubicBezTo>
                  <a:cubicBezTo>
                    <a:pt x="294" y="120"/>
                    <a:pt x="294" y="120"/>
                    <a:pt x="294" y="120"/>
                  </a:cubicBezTo>
                  <a:cubicBezTo>
                    <a:pt x="312" y="120"/>
                    <a:pt x="312" y="120"/>
                    <a:pt x="312" y="120"/>
                  </a:cubicBezTo>
                  <a:lnTo>
                    <a:pt x="312" y="147"/>
                  </a:lnTo>
                  <a:close/>
                  <a:moveTo>
                    <a:pt x="312" y="93"/>
                  </a:moveTo>
                  <a:cubicBezTo>
                    <a:pt x="294" y="93"/>
                    <a:pt x="294" y="93"/>
                    <a:pt x="294" y="93"/>
                  </a:cubicBezTo>
                  <a:cubicBezTo>
                    <a:pt x="294" y="66"/>
                    <a:pt x="294" y="66"/>
                    <a:pt x="294" y="66"/>
                  </a:cubicBezTo>
                  <a:cubicBezTo>
                    <a:pt x="312" y="66"/>
                    <a:pt x="312" y="66"/>
                    <a:pt x="312" y="66"/>
                  </a:cubicBezTo>
                  <a:lnTo>
                    <a:pt x="312" y="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9" name="Freeform 217"/>
            <p:cNvSpPr/>
            <p:nvPr/>
          </p:nvSpPr>
          <p:spPr bwMode="auto">
            <a:xfrm>
              <a:off x="990600" y="2173288"/>
              <a:ext cx="112713" cy="111125"/>
            </a:xfrm>
            <a:custGeom>
              <a:avLst/>
              <a:gdLst>
                <a:gd name="T0" fmla="*/ 148 w 148"/>
                <a:gd name="T1" fmla="*/ 117 h 148"/>
                <a:gd name="T2" fmla="*/ 117 w 148"/>
                <a:gd name="T3" fmla="*/ 148 h 148"/>
                <a:gd name="T4" fmla="*/ 31 w 148"/>
                <a:gd name="T5" fmla="*/ 148 h 148"/>
                <a:gd name="T6" fmla="*/ 0 w 148"/>
                <a:gd name="T7" fmla="*/ 117 h 148"/>
                <a:gd name="T8" fmla="*/ 0 w 148"/>
                <a:gd name="T9" fmla="*/ 31 h 148"/>
                <a:gd name="T10" fmla="*/ 31 w 148"/>
                <a:gd name="T11" fmla="*/ 0 h 148"/>
                <a:gd name="T12" fmla="*/ 117 w 148"/>
                <a:gd name="T13" fmla="*/ 0 h 148"/>
                <a:gd name="T14" fmla="*/ 148 w 148"/>
                <a:gd name="T15" fmla="*/ 31 h 148"/>
                <a:gd name="T16" fmla="*/ 148 w 148"/>
                <a:gd name="T17" fmla="*/ 11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148">
                  <a:moveTo>
                    <a:pt x="148" y="117"/>
                  </a:moveTo>
                  <a:cubicBezTo>
                    <a:pt x="148" y="134"/>
                    <a:pt x="134" y="148"/>
                    <a:pt x="117" y="148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14" y="148"/>
                    <a:pt x="0" y="134"/>
                    <a:pt x="0" y="11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34" y="0"/>
                    <a:pt x="148" y="14"/>
                    <a:pt x="148" y="31"/>
                  </a:cubicBezTo>
                  <a:lnTo>
                    <a:pt x="148" y="1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0" name="Freeform 218"/>
            <p:cNvSpPr/>
            <p:nvPr/>
          </p:nvSpPr>
          <p:spPr bwMode="auto">
            <a:xfrm>
              <a:off x="1016000" y="2195513"/>
              <a:ext cx="61913" cy="66675"/>
            </a:xfrm>
            <a:custGeom>
              <a:avLst/>
              <a:gdLst>
                <a:gd name="T0" fmla="*/ 0 w 39"/>
                <a:gd name="T1" fmla="*/ 0 h 42"/>
                <a:gd name="T2" fmla="*/ 12 w 39"/>
                <a:gd name="T3" fmla="*/ 0 h 42"/>
                <a:gd name="T4" fmla="*/ 12 w 39"/>
                <a:gd name="T5" fmla="*/ 15 h 42"/>
                <a:gd name="T6" fmla="*/ 27 w 39"/>
                <a:gd name="T7" fmla="*/ 15 h 42"/>
                <a:gd name="T8" fmla="*/ 27 w 39"/>
                <a:gd name="T9" fmla="*/ 0 h 42"/>
                <a:gd name="T10" fmla="*/ 39 w 39"/>
                <a:gd name="T11" fmla="*/ 0 h 42"/>
                <a:gd name="T12" fmla="*/ 39 w 39"/>
                <a:gd name="T13" fmla="*/ 42 h 42"/>
                <a:gd name="T14" fmla="*/ 27 w 39"/>
                <a:gd name="T15" fmla="*/ 42 h 42"/>
                <a:gd name="T16" fmla="*/ 27 w 39"/>
                <a:gd name="T17" fmla="*/ 25 h 42"/>
                <a:gd name="T18" fmla="*/ 12 w 39"/>
                <a:gd name="T19" fmla="*/ 25 h 42"/>
                <a:gd name="T20" fmla="*/ 12 w 39"/>
                <a:gd name="T21" fmla="*/ 42 h 42"/>
                <a:gd name="T22" fmla="*/ 0 w 39"/>
                <a:gd name="T23" fmla="*/ 42 h 42"/>
                <a:gd name="T24" fmla="*/ 0 w 39"/>
                <a:gd name="T2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42">
                  <a:moveTo>
                    <a:pt x="0" y="0"/>
                  </a:moveTo>
                  <a:lnTo>
                    <a:pt x="12" y="0"/>
                  </a:lnTo>
                  <a:lnTo>
                    <a:pt x="12" y="15"/>
                  </a:lnTo>
                  <a:lnTo>
                    <a:pt x="27" y="15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39" y="42"/>
                  </a:lnTo>
                  <a:lnTo>
                    <a:pt x="27" y="42"/>
                  </a:lnTo>
                  <a:lnTo>
                    <a:pt x="27" y="25"/>
                  </a:lnTo>
                  <a:lnTo>
                    <a:pt x="12" y="25"/>
                  </a:lnTo>
                  <a:lnTo>
                    <a:pt x="12" y="42"/>
                  </a:lnTo>
                  <a:lnTo>
                    <a:pt x="0" y="4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263" name="Freeform 269"/>
          <p:cNvSpPr>
            <a:spLocks noEditPoints="1"/>
          </p:cNvSpPr>
          <p:nvPr/>
        </p:nvSpPr>
        <p:spPr bwMode="auto">
          <a:xfrm>
            <a:off x="2603542" y="1651996"/>
            <a:ext cx="261938" cy="261938"/>
          </a:xfrm>
          <a:custGeom>
            <a:avLst/>
            <a:gdLst>
              <a:gd name="T0" fmla="*/ 401 w 464"/>
              <a:gd name="T1" fmla="*/ 0 h 464"/>
              <a:gd name="T2" fmla="*/ 63 w 464"/>
              <a:gd name="T3" fmla="*/ 0 h 464"/>
              <a:gd name="T4" fmla="*/ 0 w 464"/>
              <a:gd name="T5" fmla="*/ 63 h 464"/>
              <a:gd name="T6" fmla="*/ 0 w 464"/>
              <a:gd name="T7" fmla="*/ 401 h 464"/>
              <a:gd name="T8" fmla="*/ 63 w 464"/>
              <a:gd name="T9" fmla="*/ 464 h 464"/>
              <a:gd name="T10" fmla="*/ 401 w 464"/>
              <a:gd name="T11" fmla="*/ 464 h 464"/>
              <a:gd name="T12" fmla="*/ 464 w 464"/>
              <a:gd name="T13" fmla="*/ 401 h 464"/>
              <a:gd name="T14" fmla="*/ 464 w 464"/>
              <a:gd name="T15" fmla="*/ 63 h 464"/>
              <a:gd name="T16" fmla="*/ 401 w 464"/>
              <a:gd name="T17" fmla="*/ 0 h 464"/>
              <a:gd name="T18" fmla="*/ 369 w 464"/>
              <a:gd name="T19" fmla="*/ 375 h 464"/>
              <a:gd name="T20" fmla="*/ 280 w 464"/>
              <a:gd name="T21" fmla="*/ 375 h 464"/>
              <a:gd name="T22" fmla="*/ 280 w 464"/>
              <a:gd name="T23" fmla="*/ 259 h 464"/>
              <a:gd name="T24" fmla="*/ 183 w 464"/>
              <a:gd name="T25" fmla="*/ 259 h 464"/>
              <a:gd name="T26" fmla="*/ 183 w 464"/>
              <a:gd name="T27" fmla="*/ 375 h 464"/>
              <a:gd name="T28" fmla="*/ 95 w 464"/>
              <a:gd name="T29" fmla="*/ 375 h 464"/>
              <a:gd name="T30" fmla="*/ 95 w 464"/>
              <a:gd name="T31" fmla="*/ 89 h 464"/>
              <a:gd name="T32" fmla="*/ 183 w 464"/>
              <a:gd name="T33" fmla="*/ 89 h 464"/>
              <a:gd name="T34" fmla="*/ 183 w 464"/>
              <a:gd name="T35" fmla="*/ 189 h 464"/>
              <a:gd name="T36" fmla="*/ 280 w 464"/>
              <a:gd name="T37" fmla="*/ 189 h 464"/>
              <a:gd name="T38" fmla="*/ 280 w 464"/>
              <a:gd name="T39" fmla="*/ 89 h 464"/>
              <a:gd name="T40" fmla="*/ 369 w 464"/>
              <a:gd name="T41" fmla="*/ 89 h 464"/>
              <a:gd name="T42" fmla="*/ 369 w 464"/>
              <a:gd name="T43" fmla="*/ 375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64" h="464">
                <a:moveTo>
                  <a:pt x="401" y="0"/>
                </a:moveTo>
                <a:cubicBezTo>
                  <a:pt x="63" y="0"/>
                  <a:pt x="63" y="0"/>
                  <a:pt x="63" y="0"/>
                </a:cubicBezTo>
                <a:cubicBezTo>
                  <a:pt x="28" y="0"/>
                  <a:pt x="0" y="28"/>
                  <a:pt x="0" y="63"/>
                </a:cubicBezTo>
                <a:cubicBezTo>
                  <a:pt x="0" y="401"/>
                  <a:pt x="0" y="401"/>
                  <a:pt x="0" y="401"/>
                </a:cubicBezTo>
                <a:cubicBezTo>
                  <a:pt x="0" y="436"/>
                  <a:pt x="28" y="464"/>
                  <a:pt x="63" y="464"/>
                </a:cubicBezTo>
                <a:cubicBezTo>
                  <a:pt x="401" y="464"/>
                  <a:pt x="401" y="464"/>
                  <a:pt x="401" y="464"/>
                </a:cubicBezTo>
                <a:cubicBezTo>
                  <a:pt x="436" y="464"/>
                  <a:pt x="464" y="436"/>
                  <a:pt x="464" y="401"/>
                </a:cubicBezTo>
                <a:cubicBezTo>
                  <a:pt x="464" y="63"/>
                  <a:pt x="464" y="63"/>
                  <a:pt x="464" y="63"/>
                </a:cubicBezTo>
                <a:cubicBezTo>
                  <a:pt x="464" y="28"/>
                  <a:pt x="436" y="0"/>
                  <a:pt x="401" y="0"/>
                </a:cubicBezTo>
                <a:close/>
                <a:moveTo>
                  <a:pt x="369" y="375"/>
                </a:moveTo>
                <a:cubicBezTo>
                  <a:pt x="280" y="375"/>
                  <a:pt x="280" y="375"/>
                  <a:pt x="280" y="375"/>
                </a:cubicBezTo>
                <a:cubicBezTo>
                  <a:pt x="280" y="259"/>
                  <a:pt x="280" y="259"/>
                  <a:pt x="280" y="259"/>
                </a:cubicBezTo>
                <a:cubicBezTo>
                  <a:pt x="183" y="259"/>
                  <a:pt x="183" y="259"/>
                  <a:pt x="183" y="259"/>
                </a:cubicBezTo>
                <a:cubicBezTo>
                  <a:pt x="183" y="375"/>
                  <a:pt x="183" y="375"/>
                  <a:pt x="183" y="375"/>
                </a:cubicBezTo>
                <a:cubicBezTo>
                  <a:pt x="95" y="375"/>
                  <a:pt x="95" y="375"/>
                  <a:pt x="95" y="375"/>
                </a:cubicBezTo>
                <a:cubicBezTo>
                  <a:pt x="95" y="89"/>
                  <a:pt x="95" y="89"/>
                  <a:pt x="95" y="89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3" y="189"/>
                  <a:pt x="183" y="189"/>
                  <a:pt x="183" y="189"/>
                </a:cubicBezTo>
                <a:cubicBezTo>
                  <a:pt x="280" y="189"/>
                  <a:pt x="280" y="189"/>
                  <a:pt x="280" y="189"/>
                </a:cubicBezTo>
                <a:cubicBezTo>
                  <a:pt x="280" y="89"/>
                  <a:pt x="280" y="89"/>
                  <a:pt x="280" y="89"/>
                </a:cubicBezTo>
                <a:cubicBezTo>
                  <a:pt x="369" y="89"/>
                  <a:pt x="369" y="89"/>
                  <a:pt x="369" y="89"/>
                </a:cubicBezTo>
                <a:lnTo>
                  <a:pt x="369" y="3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178" name="Group 1177"/>
          <p:cNvGrpSpPr/>
          <p:nvPr/>
        </p:nvGrpSpPr>
        <p:grpSpPr>
          <a:xfrm>
            <a:off x="3100627" y="1638900"/>
            <a:ext cx="215504" cy="326231"/>
            <a:chOff x="4222750" y="2166938"/>
            <a:chExt cx="287338" cy="434975"/>
          </a:xfrm>
          <a:solidFill>
            <a:schemeClr val="accent1"/>
          </a:solidFill>
        </p:grpSpPr>
        <p:sp>
          <p:nvSpPr>
            <p:cNvPr id="264" name="Freeform 270"/>
            <p:cNvSpPr/>
            <p:nvPr/>
          </p:nvSpPr>
          <p:spPr bwMode="auto">
            <a:xfrm>
              <a:off x="4252913" y="2197100"/>
              <a:ext cx="228600" cy="11113"/>
            </a:xfrm>
            <a:custGeom>
              <a:avLst/>
              <a:gdLst>
                <a:gd name="T0" fmla="*/ 297 w 304"/>
                <a:gd name="T1" fmla="*/ 16 h 16"/>
                <a:gd name="T2" fmla="*/ 7 w 304"/>
                <a:gd name="T3" fmla="*/ 16 h 16"/>
                <a:gd name="T4" fmla="*/ 0 w 304"/>
                <a:gd name="T5" fmla="*/ 8 h 16"/>
                <a:gd name="T6" fmla="*/ 7 w 304"/>
                <a:gd name="T7" fmla="*/ 0 h 16"/>
                <a:gd name="T8" fmla="*/ 297 w 304"/>
                <a:gd name="T9" fmla="*/ 0 h 16"/>
                <a:gd name="T10" fmla="*/ 304 w 304"/>
                <a:gd name="T11" fmla="*/ 8 h 16"/>
                <a:gd name="T12" fmla="*/ 297 w 30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16">
                  <a:moveTo>
                    <a:pt x="29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3" y="16"/>
                    <a:pt x="0" y="12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301" y="0"/>
                    <a:pt x="304" y="4"/>
                    <a:pt x="304" y="8"/>
                  </a:cubicBezTo>
                  <a:cubicBezTo>
                    <a:pt x="304" y="12"/>
                    <a:pt x="301" y="16"/>
                    <a:pt x="297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5" name="Freeform 271"/>
            <p:cNvSpPr/>
            <p:nvPr/>
          </p:nvSpPr>
          <p:spPr bwMode="auto">
            <a:xfrm>
              <a:off x="4252913" y="2241550"/>
              <a:ext cx="228600" cy="11113"/>
            </a:xfrm>
            <a:custGeom>
              <a:avLst/>
              <a:gdLst>
                <a:gd name="T0" fmla="*/ 297 w 304"/>
                <a:gd name="T1" fmla="*/ 15 h 15"/>
                <a:gd name="T2" fmla="*/ 7 w 304"/>
                <a:gd name="T3" fmla="*/ 15 h 15"/>
                <a:gd name="T4" fmla="*/ 0 w 304"/>
                <a:gd name="T5" fmla="*/ 8 h 15"/>
                <a:gd name="T6" fmla="*/ 7 w 304"/>
                <a:gd name="T7" fmla="*/ 0 h 15"/>
                <a:gd name="T8" fmla="*/ 297 w 304"/>
                <a:gd name="T9" fmla="*/ 0 h 15"/>
                <a:gd name="T10" fmla="*/ 304 w 304"/>
                <a:gd name="T11" fmla="*/ 8 h 15"/>
                <a:gd name="T12" fmla="*/ 297 w 30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15">
                  <a:moveTo>
                    <a:pt x="297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301" y="0"/>
                    <a:pt x="304" y="3"/>
                    <a:pt x="304" y="8"/>
                  </a:cubicBezTo>
                  <a:cubicBezTo>
                    <a:pt x="304" y="12"/>
                    <a:pt x="301" y="15"/>
                    <a:pt x="297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6" name="Freeform 272"/>
            <p:cNvSpPr/>
            <p:nvPr/>
          </p:nvSpPr>
          <p:spPr bwMode="auto">
            <a:xfrm>
              <a:off x="4260850" y="2287588"/>
              <a:ext cx="212725" cy="11113"/>
            </a:xfrm>
            <a:custGeom>
              <a:avLst/>
              <a:gdLst>
                <a:gd name="T0" fmla="*/ 276 w 284"/>
                <a:gd name="T1" fmla="*/ 15 h 15"/>
                <a:gd name="T2" fmla="*/ 8 w 284"/>
                <a:gd name="T3" fmla="*/ 15 h 15"/>
                <a:gd name="T4" fmla="*/ 0 w 284"/>
                <a:gd name="T5" fmla="*/ 7 h 15"/>
                <a:gd name="T6" fmla="*/ 8 w 284"/>
                <a:gd name="T7" fmla="*/ 0 h 15"/>
                <a:gd name="T8" fmla="*/ 276 w 284"/>
                <a:gd name="T9" fmla="*/ 0 h 15"/>
                <a:gd name="T10" fmla="*/ 284 w 284"/>
                <a:gd name="T11" fmla="*/ 7 h 15"/>
                <a:gd name="T12" fmla="*/ 276 w 28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4" h="15">
                  <a:moveTo>
                    <a:pt x="276" y="1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4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80" y="0"/>
                    <a:pt x="284" y="3"/>
                    <a:pt x="284" y="7"/>
                  </a:cubicBezTo>
                  <a:cubicBezTo>
                    <a:pt x="284" y="11"/>
                    <a:pt x="280" y="15"/>
                    <a:pt x="276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7" name="Freeform 273"/>
            <p:cNvSpPr/>
            <p:nvPr/>
          </p:nvSpPr>
          <p:spPr bwMode="auto">
            <a:xfrm>
              <a:off x="4292600" y="2332038"/>
              <a:ext cx="149225" cy="11113"/>
            </a:xfrm>
            <a:custGeom>
              <a:avLst/>
              <a:gdLst>
                <a:gd name="T0" fmla="*/ 191 w 198"/>
                <a:gd name="T1" fmla="*/ 15 h 15"/>
                <a:gd name="T2" fmla="*/ 7 w 198"/>
                <a:gd name="T3" fmla="*/ 15 h 15"/>
                <a:gd name="T4" fmla="*/ 0 w 198"/>
                <a:gd name="T5" fmla="*/ 8 h 15"/>
                <a:gd name="T6" fmla="*/ 7 w 198"/>
                <a:gd name="T7" fmla="*/ 0 h 15"/>
                <a:gd name="T8" fmla="*/ 191 w 198"/>
                <a:gd name="T9" fmla="*/ 0 h 15"/>
                <a:gd name="T10" fmla="*/ 198 w 198"/>
                <a:gd name="T11" fmla="*/ 8 h 15"/>
                <a:gd name="T12" fmla="*/ 191 w 198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15">
                  <a:moveTo>
                    <a:pt x="191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95" y="0"/>
                    <a:pt x="198" y="4"/>
                    <a:pt x="198" y="8"/>
                  </a:cubicBezTo>
                  <a:cubicBezTo>
                    <a:pt x="198" y="12"/>
                    <a:pt x="195" y="15"/>
                    <a:pt x="191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8" name="Freeform 274"/>
            <p:cNvSpPr/>
            <p:nvPr/>
          </p:nvSpPr>
          <p:spPr bwMode="auto">
            <a:xfrm>
              <a:off x="4252913" y="2560638"/>
              <a:ext cx="228600" cy="12700"/>
            </a:xfrm>
            <a:custGeom>
              <a:avLst/>
              <a:gdLst>
                <a:gd name="T0" fmla="*/ 297 w 304"/>
                <a:gd name="T1" fmla="*/ 16 h 16"/>
                <a:gd name="T2" fmla="*/ 7 w 304"/>
                <a:gd name="T3" fmla="*/ 16 h 16"/>
                <a:gd name="T4" fmla="*/ 0 w 304"/>
                <a:gd name="T5" fmla="*/ 8 h 16"/>
                <a:gd name="T6" fmla="*/ 7 w 304"/>
                <a:gd name="T7" fmla="*/ 0 h 16"/>
                <a:gd name="T8" fmla="*/ 297 w 304"/>
                <a:gd name="T9" fmla="*/ 0 h 16"/>
                <a:gd name="T10" fmla="*/ 304 w 304"/>
                <a:gd name="T11" fmla="*/ 8 h 16"/>
                <a:gd name="T12" fmla="*/ 297 w 30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16">
                  <a:moveTo>
                    <a:pt x="297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3" y="16"/>
                    <a:pt x="0" y="12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301" y="0"/>
                    <a:pt x="304" y="4"/>
                    <a:pt x="304" y="8"/>
                  </a:cubicBezTo>
                  <a:cubicBezTo>
                    <a:pt x="304" y="12"/>
                    <a:pt x="301" y="16"/>
                    <a:pt x="297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9" name="Freeform 275"/>
            <p:cNvSpPr/>
            <p:nvPr/>
          </p:nvSpPr>
          <p:spPr bwMode="auto">
            <a:xfrm>
              <a:off x="4252913" y="2516188"/>
              <a:ext cx="228600" cy="11113"/>
            </a:xfrm>
            <a:custGeom>
              <a:avLst/>
              <a:gdLst>
                <a:gd name="T0" fmla="*/ 297 w 304"/>
                <a:gd name="T1" fmla="*/ 15 h 15"/>
                <a:gd name="T2" fmla="*/ 7 w 304"/>
                <a:gd name="T3" fmla="*/ 15 h 15"/>
                <a:gd name="T4" fmla="*/ 0 w 304"/>
                <a:gd name="T5" fmla="*/ 7 h 15"/>
                <a:gd name="T6" fmla="*/ 7 w 304"/>
                <a:gd name="T7" fmla="*/ 0 h 15"/>
                <a:gd name="T8" fmla="*/ 297 w 304"/>
                <a:gd name="T9" fmla="*/ 0 h 15"/>
                <a:gd name="T10" fmla="*/ 304 w 304"/>
                <a:gd name="T11" fmla="*/ 7 h 15"/>
                <a:gd name="T12" fmla="*/ 297 w 30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15">
                  <a:moveTo>
                    <a:pt x="297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2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301" y="0"/>
                    <a:pt x="304" y="3"/>
                    <a:pt x="304" y="7"/>
                  </a:cubicBezTo>
                  <a:cubicBezTo>
                    <a:pt x="304" y="12"/>
                    <a:pt x="301" y="15"/>
                    <a:pt x="297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0" name="Freeform 276"/>
            <p:cNvSpPr/>
            <p:nvPr/>
          </p:nvSpPr>
          <p:spPr bwMode="auto">
            <a:xfrm>
              <a:off x="4260850" y="2471738"/>
              <a:ext cx="212725" cy="11113"/>
            </a:xfrm>
            <a:custGeom>
              <a:avLst/>
              <a:gdLst>
                <a:gd name="T0" fmla="*/ 276 w 284"/>
                <a:gd name="T1" fmla="*/ 15 h 15"/>
                <a:gd name="T2" fmla="*/ 8 w 284"/>
                <a:gd name="T3" fmla="*/ 15 h 15"/>
                <a:gd name="T4" fmla="*/ 0 w 284"/>
                <a:gd name="T5" fmla="*/ 8 h 15"/>
                <a:gd name="T6" fmla="*/ 8 w 284"/>
                <a:gd name="T7" fmla="*/ 0 h 15"/>
                <a:gd name="T8" fmla="*/ 276 w 284"/>
                <a:gd name="T9" fmla="*/ 0 h 15"/>
                <a:gd name="T10" fmla="*/ 284 w 284"/>
                <a:gd name="T11" fmla="*/ 8 h 15"/>
                <a:gd name="T12" fmla="*/ 276 w 284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4" h="15">
                  <a:moveTo>
                    <a:pt x="276" y="1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4" y="15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80" y="0"/>
                    <a:pt x="284" y="4"/>
                    <a:pt x="284" y="8"/>
                  </a:cubicBezTo>
                  <a:cubicBezTo>
                    <a:pt x="284" y="12"/>
                    <a:pt x="280" y="15"/>
                    <a:pt x="276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1" name="Freeform 277"/>
            <p:cNvSpPr/>
            <p:nvPr/>
          </p:nvSpPr>
          <p:spPr bwMode="auto">
            <a:xfrm>
              <a:off x="4292600" y="2427288"/>
              <a:ext cx="149225" cy="11113"/>
            </a:xfrm>
            <a:custGeom>
              <a:avLst/>
              <a:gdLst>
                <a:gd name="T0" fmla="*/ 191 w 198"/>
                <a:gd name="T1" fmla="*/ 15 h 15"/>
                <a:gd name="T2" fmla="*/ 7 w 198"/>
                <a:gd name="T3" fmla="*/ 15 h 15"/>
                <a:gd name="T4" fmla="*/ 0 w 198"/>
                <a:gd name="T5" fmla="*/ 7 h 15"/>
                <a:gd name="T6" fmla="*/ 7 w 198"/>
                <a:gd name="T7" fmla="*/ 0 h 15"/>
                <a:gd name="T8" fmla="*/ 191 w 198"/>
                <a:gd name="T9" fmla="*/ 0 h 15"/>
                <a:gd name="T10" fmla="*/ 198 w 198"/>
                <a:gd name="T11" fmla="*/ 7 h 15"/>
                <a:gd name="T12" fmla="*/ 191 w 198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15">
                  <a:moveTo>
                    <a:pt x="191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95" y="0"/>
                    <a:pt x="198" y="3"/>
                    <a:pt x="198" y="7"/>
                  </a:cubicBezTo>
                  <a:cubicBezTo>
                    <a:pt x="198" y="11"/>
                    <a:pt x="195" y="15"/>
                    <a:pt x="191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2" name="Freeform 278"/>
            <p:cNvSpPr/>
            <p:nvPr/>
          </p:nvSpPr>
          <p:spPr bwMode="auto">
            <a:xfrm>
              <a:off x="4222750" y="2166938"/>
              <a:ext cx="287338" cy="434975"/>
            </a:xfrm>
            <a:custGeom>
              <a:avLst/>
              <a:gdLst>
                <a:gd name="T0" fmla="*/ 228 w 382"/>
                <a:gd name="T1" fmla="*/ 290 h 579"/>
                <a:gd name="T2" fmla="*/ 348 w 382"/>
                <a:gd name="T3" fmla="*/ 13 h 579"/>
                <a:gd name="T4" fmla="*/ 330 w 382"/>
                <a:gd name="T5" fmla="*/ 1 h 579"/>
                <a:gd name="T6" fmla="*/ 318 w 382"/>
                <a:gd name="T7" fmla="*/ 19 h 579"/>
                <a:gd name="T8" fmla="*/ 191 w 382"/>
                <a:gd name="T9" fmla="*/ 274 h 579"/>
                <a:gd name="T10" fmla="*/ 64 w 382"/>
                <a:gd name="T11" fmla="*/ 19 h 579"/>
                <a:gd name="T12" fmla="*/ 52 w 382"/>
                <a:gd name="T13" fmla="*/ 1 h 579"/>
                <a:gd name="T14" fmla="*/ 34 w 382"/>
                <a:gd name="T15" fmla="*/ 13 h 579"/>
                <a:gd name="T16" fmla="*/ 154 w 382"/>
                <a:gd name="T17" fmla="*/ 290 h 579"/>
                <a:gd name="T18" fmla="*/ 34 w 382"/>
                <a:gd name="T19" fmla="*/ 567 h 579"/>
                <a:gd name="T20" fmla="*/ 49 w 382"/>
                <a:gd name="T21" fmla="*/ 579 h 579"/>
                <a:gd name="T22" fmla="*/ 52 w 382"/>
                <a:gd name="T23" fmla="*/ 579 h 579"/>
                <a:gd name="T24" fmla="*/ 64 w 382"/>
                <a:gd name="T25" fmla="*/ 561 h 579"/>
                <a:gd name="T26" fmla="*/ 191 w 382"/>
                <a:gd name="T27" fmla="*/ 306 h 579"/>
                <a:gd name="T28" fmla="*/ 318 w 382"/>
                <a:gd name="T29" fmla="*/ 561 h 579"/>
                <a:gd name="T30" fmla="*/ 330 w 382"/>
                <a:gd name="T31" fmla="*/ 579 h 579"/>
                <a:gd name="T32" fmla="*/ 333 w 382"/>
                <a:gd name="T33" fmla="*/ 579 h 579"/>
                <a:gd name="T34" fmla="*/ 348 w 382"/>
                <a:gd name="T35" fmla="*/ 567 h 579"/>
                <a:gd name="T36" fmla="*/ 228 w 382"/>
                <a:gd name="T37" fmla="*/ 29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2" h="579">
                  <a:moveTo>
                    <a:pt x="228" y="290"/>
                  </a:moveTo>
                  <a:cubicBezTo>
                    <a:pt x="382" y="209"/>
                    <a:pt x="348" y="16"/>
                    <a:pt x="348" y="13"/>
                  </a:cubicBezTo>
                  <a:cubicBezTo>
                    <a:pt x="346" y="5"/>
                    <a:pt x="338" y="0"/>
                    <a:pt x="330" y="1"/>
                  </a:cubicBezTo>
                  <a:cubicBezTo>
                    <a:pt x="322" y="3"/>
                    <a:pt x="317" y="11"/>
                    <a:pt x="318" y="19"/>
                  </a:cubicBezTo>
                  <a:cubicBezTo>
                    <a:pt x="319" y="27"/>
                    <a:pt x="351" y="211"/>
                    <a:pt x="191" y="274"/>
                  </a:cubicBezTo>
                  <a:cubicBezTo>
                    <a:pt x="31" y="211"/>
                    <a:pt x="63" y="27"/>
                    <a:pt x="64" y="19"/>
                  </a:cubicBezTo>
                  <a:cubicBezTo>
                    <a:pt x="66" y="11"/>
                    <a:pt x="60" y="3"/>
                    <a:pt x="52" y="1"/>
                  </a:cubicBezTo>
                  <a:cubicBezTo>
                    <a:pt x="44" y="0"/>
                    <a:pt x="36" y="5"/>
                    <a:pt x="34" y="13"/>
                  </a:cubicBezTo>
                  <a:cubicBezTo>
                    <a:pt x="34" y="16"/>
                    <a:pt x="0" y="209"/>
                    <a:pt x="154" y="290"/>
                  </a:cubicBezTo>
                  <a:cubicBezTo>
                    <a:pt x="0" y="371"/>
                    <a:pt x="34" y="564"/>
                    <a:pt x="34" y="567"/>
                  </a:cubicBezTo>
                  <a:cubicBezTo>
                    <a:pt x="35" y="574"/>
                    <a:pt x="42" y="579"/>
                    <a:pt x="49" y="579"/>
                  </a:cubicBezTo>
                  <a:cubicBezTo>
                    <a:pt x="50" y="579"/>
                    <a:pt x="51" y="579"/>
                    <a:pt x="52" y="579"/>
                  </a:cubicBezTo>
                  <a:cubicBezTo>
                    <a:pt x="60" y="577"/>
                    <a:pt x="65" y="569"/>
                    <a:pt x="64" y="561"/>
                  </a:cubicBezTo>
                  <a:cubicBezTo>
                    <a:pt x="63" y="553"/>
                    <a:pt x="31" y="369"/>
                    <a:pt x="191" y="306"/>
                  </a:cubicBezTo>
                  <a:cubicBezTo>
                    <a:pt x="351" y="369"/>
                    <a:pt x="319" y="553"/>
                    <a:pt x="318" y="561"/>
                  </a:cubicBezTo>
                  <a:cubicBezTo>
                    <a:pt x="316" y="569"/>
                    <a:pt x="322" y="577"/>
                    <a:pt x="330" y="579"/>
                  </a:cubicBezTo>
                  <a:cubicBezTo>
                    <a:pt x="331" y="579"/>
                    <a:pt x="332" y="579"/>
                    <a:pt x="333" y="579"/>
                  </a:cubicBezTo>
                  <a:cubicBezTo>
                    <a:pt x="340" y="579"/>
                    <a:pt x="347" y="574"/>
                    <a:pt x="348" y="567"/>
                  </a:cubicBezTo>
                  <a:cubicBezTo>
                    <a:pt x="348" y="564"/>
                    <a:pt x="382" y="371"/>
                    <a:pt x="228" y="29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79" name="Group 1178"/>
          <p:cNvGrpSpPr/>
          <p:nvPr/>
        </p:nvGrpSpPr>
        <p:grpSpPr>
          <a:xfrm>
            <a:off x="3642362" y="1676999"/>
            <a:ext cx="276226" cy="276225"/>
            <a:chOff x="5022850" y="2200275"/>
            <a:chExt cx="368301" cy="368300"/>
          </a:xfrm>
          <a:solidFill>
            <a:schemeClr val="accent1"/>
          </a:solidFill>
        </p:grpSpPr>
        <p:sp>
          <p:nvSpPr>
            <p:cNvPr id="273" name="Freeform 279"/>
            <p:cNvSpPr/>
            <p:nvPr/>
          </p:nvSpPr>
          <p:spPr bwMode="auto">
            <a:xfrm>
              <a:off x="5151438" y="2200275"/>
              <a:ext cx="239713" cy="239713"/>
            </a:xfrm>
            <a:custGeom>
              <a:avLst/>
              <a:gdLst>
                <a:gd name="T0" fmla="*/ 274 w 319"/>
                <a:gd name="T1" fmla="*/ 45 h 319"/>
                <a:gd name="T2" fmla="*/ 109 w 319"/>
                <a:gd name="T3" fmla="*/ 45 h 319"/>
                <a:gd name="T4" fmla="*/ 0 w 319"/>
                <a:gd name="T5" fmla="*/ 154 h 319"/>
                <a:gd name="T6" fmla="*/ 164 w 319"/>
                <a:gd name="T7" fmla="*/ 319 h 319"/>
                <a:gd name="T8" fmla="*/ 274 w 319"/>
                <a:gd name="T9" fmla="*/ 210 h 319"/>
                <a:gd name="T10" fmla="*/ 274 w 319"/>
                <a:gd name="T11" fmla="*/ 4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9" h="319">
                  <a:moveTo>
                    <a:pt x="274" y="45"/>
                  </a:moveTo>
                  <a:cubicBezTo>
                    <a:pt x="228" y="0"/>
                    <a:pt x="155" y="0"/>
                    <a:pt x="109" y="45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164" y="319"/>
                    <a:pt x="164" y="319"/>
                    <a:pt x="164" y="319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319" y="164"/>
                    <a:pt x="319" y="91"/>
                    <a:pt x="274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4" name="Freeform 280"/>
            <p:cNvSpPr/>
            <p:nvPr/>
          </p:nvSpPr>
          <p:spPr bwMode="auto">
            <a:xfrm>
              <a:off x="5022850" y="2324100"/>
              <a:ext cx="241300" cy="244475"/>
            </a:xfrm>
            <a:custGeom>
              <a:avLst/>
              <a:gdLst>
                <a:gd name="T0" fmla="*/ 155 w 320"/>
                <a:gd name="T1" fmla="*/ 5 h 325"/>
                <a:gd name="T2" fmla="*/ 161 w 320"/>
                <a:gd name="T3" fmla="*/ 0 h 325"/>
                <a:gd name="T4" fmla="*/ 45 w 320"/>
                <a:gd name="T5" fmla="*/ 116 h 325"/>
                <a:gd name="T6" fmla="*/ 45 w 320"/>
                <a:gd name="T7" fmla="*/ 280 h 325"/>
                <a:gd name="T8" fmla="*/ 209 w 320"/>
                <a:gd name="T9" fmla="*/ 280 h 325"/>
                <a:gd name="T10" fmla="*/ 320 w 320"/>
                <a:gd name="T11" fmla="*/ 170 h 325"/>
                <a:gd name="T12" fmla="*/ 155 w 320"/>
                <a:gd name="T13" fmla="*/ 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0" h="325">
                  <a:moveTo>
                    <a:pt x="155" y="5"/>
                  </a:moveTo>
                  <a:cubicBezTo>
                    <a:pt x="161" y="0"/>
                    <a:pt x="161" y="0"/>
                    <a:pt x="161" y="0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0" y="161"/>
                    <a:pt x="0" y="234"/>
                    <a:pt x="45" y="280"/>
                  </a:cubicBezTo>
                  <a:cubicBezTo>
                    <a:pt x="90" y="325"/>
                    <a:pt x="164" y="325"/>
                    <a:pt x="209" y="280"/>
                  </a:cubicBezTo>
                  <a:cubicBezTo>
                    <a:pt x="320" y="170"/>
                    <a:pt x="320" y="170"/>
                    <a:pt x="320" y="170"/>
                  </a:cubicBezTo>
                  <a:lnTo>
                    <a:pt x="155" y="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80" name="Group 1179"/>
          <p:cNvGrpSpPr/>
          <p:nvPr/>
        </p:nvGrpSpPr>
        <p:grpSpPr>
          <a:xfrm>
            <a:off x="1979446" y="1633984"/>
            <a:ext cx="295276" cy="317897"/>
            <a:chOff x="5832475" y="2170113"/>
            <a:chExt cx="393701" cy="423863"/>
          </a:xfrm>
          <a:solidFill>
            <a:schemeClr val="accent1"/>
          </a:solidFill>
        </p:grpSpPr>
        <p:sp>
          <p:nvSpPr>
            <p:cNvPr id="275" name="Freeform 281"/>
            <p:cNvSpPr/>
            <p:nvPr/>
          </p:nvSpPr>
          <p:spPr bwMode="auto">
            <a:xfrm>
              <a:off x="6081713" y="2170113"/>
              <a:ext cx="144463" cy="153988"/>
            </a:xfrm>
            <a:custGeom>
              <a:avLst/>
              <a:gdLst>
                <a:gd name="T0" fmla="*/ 111 w 194"/>
                <a:gd name="T1" fmla="*/ 205 h 205"/>
                <a:gd name="T2" fmla="*/ 181 w 194"/>
                <a:gd name="T3" fmla="*/ 78 h 205"/>
                <a:gd name="T4" fmla="*/ 162 w 194"/>
                <a:gd name="T5" fmla="*/ 13 h 205"/>
                <a:gd name="T6" fmla="*/ 96 w 194"/>
                <a:gd name="T7" fmla="*/ 32 h 205"/>
                <a:gd name="T8" fmla="*/ 0 w 194"/>
                <a:gd name="T9" fmla="*/ 205 h 205"/>
                <a:gd name="T10" fmla="*/ 111 w 194"/>
                <a:gd name="T11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4" h="205">
                  <a:moveTo>
                    <a:pt x="111" y="205"/>
                  </a:moveTo>
                  <a:cubicBezTo>
                    <a:pt x="181" y="78"/>
                    <a:pt x="181" y="78"/>
                    <a:pt x="181" y="78"/>
                  </a:cubicBezTo>
                  <a:cubicBezTo>
                    <a:pt x="194" y="55"/>
                    <a:pt x="185" y="26"/>
                    <a:pt x="162" y="13"/>
                  </a:cubicBezTo>
                  <a:cubicBezTo>
                    <a:pt x="138" y="0"/>
                    <a:pt x="109" y="8"/>
                    <a:pt x="96" y="32"/>
                  </a:cubicBezTo>
                  <a:cubicBezTo>
                    <a:pt x="0" y="205"/>
                    <a:pt x="0" y="205"/>
                    <a:pt x="0" y="205"/>
                  </a:cubicBezTo>
                  <a:lnTo>
                    <a:pt x="111" y="20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6" name="Freeform 282"/>
            <p:cNvSpPr>
              <a:spLocks noEditPoints="1"/>
            </p:cNvSpPr>
            <p:nvPr/>
          </p:nvSpPr>
          <p:spPr bwMode="auto">
            <a:xfrm>
              <a:off x="5843588" y="2373313"/>
              <a:ext cx="346075" cy="220663"/>
            </a:xfrm>
            <a:custGeom>
              <a:avLst/>
              <a:gdLst>
                <a:gd name="T0" fmla="*/ 0 w 461"/>
                <a:gd name="T1" fmla="*/ 0 h 293"/>
                <a:gd name="T2" fmla="*/ 0 w 461"/>
                <a:gd name="T3" fmla="*/ 152 h 293"/>
                <a:gd name="T4" fmla="*/ 141 w 461"/>
                <a:gd name="T5" fmla="*/ 293 h 293"/>
                <a:gd name="T6" fmla="*/ 320 w 461"/>
                <a:gd name="T7" fmla="*/ 293 h 293"/>
                <a:gd name="T8" fmla="*/ 461 w 461"/>
                <a:gd name="T9" fmla="*/ 152 h 293"/>
                <a:gd name="T10" fmla="*/ 461 w 461"/>
                <a:gd name="T11" fmla="*/ 0 h 293"/>
                <a:gd name="T12" fmla="*/ 0 w 461"/>
                <a:gd name="T13" fmla="*/ 0 h 293"/>
                <a:gd name="T14" fmla="*/ 303 w 461"/>
                <a:gd name="T15" fmla="*/ 181 h 293"/>
                <a:gd name="T16" fmla="*/ 292 w 461"/>
                <a:gd name="T17" fmla="*/ 193 h 293"/>
                <a:gd name="T18" fmla="*/ 251 w 461"/>
                <a:gd name="T19" fmla="*/ 193 h 293"/>
                <a:gd name="T20" fmla="*/ 251 w 461"/>
                <a:gd name="T21" fmla="*/ 234 h 293"/>
                <a:gd name="T22" fmla="*/ 240 w 461"/>
                <a:gd name="T23" fmla="*/ 246 h 293"/>
                <a:gd name="T24" fmla="*/ 221 w 461"/>
                <a:gd name="T25" fmla="*/ 246 h 293"/>
                <a:gd name="T26" fmla="*/ 210 w 461"/>
                <a:gd name="T27" fmla="*/ 234 h 293"/>
                <a:gd name="T28" fmla="*/ 210 w 461"/>
                <a:gd name="T29" fmla="*/ 193 h 293"/>
                <a:gd name="T30" fmla="*/ 169 w 461"/>
                <a:gd name="T31" fmla="*/ 193 h 293"/>
                <a:gd name="T32" fmla="*/ 158 w 461"/>
                <a:gd name="T33" fmla="*/ 181 h 293"/>
                <a:gd name="T34" fmla="*/ 158 w 461"/>
                <a:gd name="T35" fmla="*/ 162 h 293"/>
                <a:gd name="T36" fmla="*/ 169 w 461"/>
                <a:gd name="T37" fmla="*/ 151 h 293"/>
                <a:gd name="T38" fmla="*/ 210 w 461"/>
                <a:gd name="T39" fmla="*/ 151 h 293"/>
                <a:gd name="T40" fmla="*/ 210 w 461"/>
                <a:gd name="T41" fmla="*/ 109 h 293"/>
                <a:gd name="T42" fmla="*/ 221 w 461"/>
                <a:gd name="T43" fmla="*/ 98 h 293"/>
                <a:gd name="T44" fmla="*/ 240 w 461"/>
                <a:gd name="T45" fmla="*/ 98 h 293"/>
                <a:gd name="T46" fmla="*/ 251 w 461"/>
                <a:gd name="T47" fmla="*/ 109 h 293"/>
                <a:gd name="T48" fmla="*/ 251 w 461"/>
                <a:gd name="T49" fmla="*/ 151 h 293"/>
                <a:gd name="T50" fmla="*/ 292 w 461"/>
                <a:gd name="T51" fmla="*/ 151 h 293"/>
                <a:gd name="T52" fmla="*/ 303 w 461"/>
                <a:gd name="T53" fmla="*/ 162 h 293"/>
                <a:gd name="T54" fmla="*/ 303 w 461"/>
                <a:gd name="T55" fmla="*/ 181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1" h="293">
                  <a:moveTo>
                    <a:pt x="0" y="0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0" y="230"/>
                    <a:pt x="63" y="293"/>
                    <a:pt x="141" y="293"/>
                  </a:cubicBezTo>
                  <a:cubicBezTo>
                    <a:pt x="320" y="293"/>
                    <a:pt x="320" y="293"/>
                    <a:pt x="320" y="293"/>
                  </a:cubicBezTo>
                  <a:cubicBezTo>
                    <a:pt x="398" y="293"/>
                    <a:pt x="461" y="230"/>
                    <a:pt x="461" y="152"/>
                  </a:cubicBezTo>
                  <a:cubicBezTo>
                    <a:pt x="461" y="0"/>
                    <a:pt x="461" y="0"/>
                    <a:pt x="461" y="0"/>
                  </a:cubicBezTo>
                  <a:lnTo>
                    <a:pt x="0" y="0"/>
                  </a:lnTo>
                  <a:close/>
                  <a:moveTo>
                    <a:pt x="303" y="181"/>
                  </a:moveTo>
                  <a:cubicBezTo>
                    <a:pt x="303" y="188"/>
                    <a:pt x="298" y="193"/>
                    <a:pt x="292" y="193"/>
                  </a:cubicBezTo>
                  <a:cubicBezTo>
                    <a:pt x="251" y="193"/>
                    <a:pt x="251" y="193"/>
                    <a:pt x="251" y="193"/>
                  </a:cubicBezTo>
                  <a:cubicBezTo>
                    <a:pt x="251" y="234"/>
                    <a:pt x="251" y="234"/>
                    <a:pt x="251" y="234"/>
                  </a:cubicBezTo>
                  <a:cubicBezTo>
                    <a:pt x="251" y="241"/>
                    <a:pt x="246" y="246"/>
                    <a:pt x="240" y="246"/>
                  </a:cubicBezTo>
                  <a:cubicBezTo>
                    <a:pt x="221" y="246"/>
                    <a:pt x="221" y="246"/>
                    <a:pt x="221" y="246"/>
                  </a:cubicBezTo>
                  <a:cubicBezTo>
                    <a:pt x="215" y="246"/>
                    <a:pt x="210" y="241"/>
                    <a:pt x="210" y="234"/>
                  </a:cubicBezTo>
                  <a:cubicBezTo>
                    <a:pt x="210" y="193"/>
                    <a:pt x="210" y="193"/>
                    <a:pt x="210" y="193"/>
                  </a:cubicBezTo>
                  <a:cubicBezTo>
                    <a:pt x="169" y="193"/>
                    <a:pt x="169" y="193"/>
                    <a:pt x="169" y="193"/>
                  </a:cubicBezTo>
                  <a:cubicBezTo>
                    <a:pt x="163" y="193"/>
                    <a:pt x="158" y="188"/>
                    <a:pt x="158" y="181"/>
                  </a:cubicBezTo>
                  <a:cubicBezTo>
                    <a:pt x="158" y="162"/>
                    <a:pt x="158" y="162"/>
                    <a:pt x="158" y="162"/>
                  </a:cubicBezTo>
                  <a:cubicBezTo>
                    <a:pt x="158" y="156"/>
                    <a:pt x="163" y="151"/>
                    <a:pt x="169" y="151"/>
                  </a:cubicBezTo>
                  <a:cubicBezTo>
                    <a:pt x="210" y="151"/>
                    <a:pt x="210" y="151"/>
                    <a:pt x="210" y="151"/>
                  </a:cubicBezTo>
                  <a:cubicBezTo>
                    <a:pt x="210" y="109"/>
                    <a:pt x="210" y="109"/>
                    <a:pt x="210" y="109"/>
                  </a:cubicBezTo>
                  <a:cubicBezTo>
                    <a:pt x="210" y="103"/>
                    <a:pt x="215" y="98"/>
                    <a:pt x="221" y="98"/>
                  </a:cubicBezTo>
                  <a:cubicBezTo>
                    <a:pt x="240" y="98"/>
                    <a:pt x="240" y="98"/>
                    <a:pt x="240" y="98"/>
                  </a:cubicBezTo>
                  <a:cubicBezTo>
                    <a:pt x="246" y="98"/>
                    <a:pt x="251" y="103"/>
                    <a:pt x="251" y="109"/>
                  </a:cubicBezTo>
                  <a:cubicBezTo>
                    <a:pt x="251" y="151"/>
                    <a:pt x="251" y="151"/>
                    <a:pt x="251" y="151"/>
                  </a:cubicBezTo>
                  <a:cubicBezTo>
                    <a:pt x="292" y="151"/>
                    <a:pt x="292" y="151"/>
                    <a:pt x="292" y="151"/>
                  </a:cubicBezTo>
                  <a:cubicBezTo>
                    <a:pt x="298" y="151"/>
                    <a:pt x="303" y="156"/>
                    <a:pt x="303" y="162"/>
                  </a:cubicBezTo>
                  <a:lnTo>
                    <a:pt x="303" y="18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7" name="Rectangle 283"/>
            <p:cNvSpPr>
              <a:spLocks noChangeArrowheads="1"/>
            </p:cNvSpPr>
            <p:nvPr/>
          </p:nvSpPr>
          <p:spPr bwMode="auto">
            <a:xfrm>
              <a:off x="5843588" y="2373313"/>
              <a:ext cx="346075" cy="41275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8" name="Freeform 284"/>
            <p:cNvSpPr/>
            <p:nvPr/>
          </p:nvSpPr>
          <p:spPr bwMode="auto">
            <a:xfrm>
              <a:off x="5832475" y="2339975"/>
              <a:ext cx="368300" cy="50800"/>
            </a:xfrm>
            <a:custGeom>
              <a:avLst/>
              <a:gdLst>
                <a:gd name="T0" fmla="*/ 17 w 491"/>
                <a:gd name="T1" fmla="*/ 67 h 67"/>
                <a:gd name="T2" fmla="*/ 0 w 491"/>
                <a:gd name="T3" fmla="*/ 48 h 67"/>
                <a:gd name="T4" fmla="*/ 0 w 491"/>
                <a:gd name="T5" fmla="*/ 18 h 67"/>
                <a:gd name="T6" fmla="*/ 17 w 491"/>
                <a:gd name="T7" fmla="*/ 0 h 67"/>
                <a:gd name="T8" fmla="*/ 474 w 491"/>
                <a:gd name="T9" fmla="*/ 0 h 67"/>
                <a:gd name="T10" fmla="*/ 491 w 491"/>
                <a:gd name="T11" fmla="*/ 18 h 67"/>
                <a:gd name="T12" fmla="*/ 491 w 491"/>
                <a:gd name="T13" fmla="*/ 48 h 67"/>
                <a:gd name="T14" fmla="*/ 474 w 491"/>
                <a:gd name="T15" fmla="*/ 67 h 67"/>
                <a:gd name="T16" fmla="*/ 17 w 491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1" h="67">
                  <a:moveTo>
                    <a:pt x="17" y="67"/>
                  </a:moveTo>
                  <a:cubicBezTo>
                    <a:pt x="8" y="67"/>
                    <a:pt x="0" y="58"/>
                    <a:pt x="0" y="4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474" y="0"/>
                    <a:pt x="474" y="0"/>
                    <a:pt x="474" y="0"/>
                  </a:cubicBezTo>
                  <a:cubicBezTo>
                    <a:pt x="483" y="0"/>
                    <a:pt x="491" y="8"/>
                    <a:pt x="491" y="18"/>
                  </a:cubicBezTo>
                  <a:cubicBezTo>
                    <a:pt x="491" y="48"/>
                    <a:pt x="491" y="48"/>
                    <a:pt x="491" y="48"/>
                  </a:cubicBezTo>
                  <a:cubicBezTo>
                    <a:pt x="491" y="58"/>
                    <a:pt x="483" y="67"/>
                    <a:pt x="474" y="67"/>
                  </a:cubicBezTo>
                  <a:lnTo>
                    <a:pt x="17" y="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81" name="Group 1180"/>
          <p:cNvGrpSpPr/>
          <p:nvPr/>
        </p:nvGrpSpPr>
        <p:grpSpPr>
          <a:xfrm>
            <a:off x="904380" y="3273828"/>
            <a:ext cx="336947" cy="205979"/>
            <a:chOff x="-7938" y="3078163"/>
            <a:chExt cx="449263" cy="274638"/>
          </a:xfrm>
          <a:solidFill>
            <a:schemeClr val="accent1"/>
          </a:solidFill>
        </p:grpSpPr>
        <p:sp>
          <p:nvSpPr>
            <p:cNvPr id="279" name="Freeform 285"/>
            <p:cNvSpPr>
              <a:spLocks noEditPoints="1"/>
            </p:cNvSpPr>
            <p:nvPr/>
          </p:nvSpPr>
          <p:spPr bwMode="auto">
            <a:xfrm>
              <a:off x="-7938" y="3078163"/>
              <a:ext cx="449263" cy="274638"/>
            </a:xfrm>
            <a:custGeom>
              <a:avLst/>
              <a:gdLst>
                <a:gd name="T0" fmla="*/ 299 w 598"/>
                <a:gd name="T1" fmla="*/ 0 h 364"/>
                <a:gd name="T2" fmla="*/ 0 w 598"/>
                <a:gd name="T3" fmla="*/ 182 h 364"/>
                <a:gd name="T4" fmla="*/ 299 w 598"/>
                <a:gd name="T5" fmla="*/ 364 h 364"/>
                <a:gd name="T6" fmla="*/ 598 w 598"/>
                <a:gd name="T7" fmla="*/ 182 h 364"/>
                <a:gd name="T8" fmla="*/ 299 w 598"/>
                <a:gd name="T9" fmla="*/ 0 h 364"/>
                <a:gd name="T10" fmla="*/ 299 w 598"/>
                <a:gd name="T11" fmla="*/ 316 h 364"/>
                <a:gd name="T12" fmla="*/ 166 w 598"/>
                <a:gd name="T13" fmla="*/ 182 h 364"/>
                <a:gd name="T14" fmla="*/ 299 w 598"/>
                <a:gd name="T15" fmla="*/ 48 h 364"/>
                <a:gd name="T16" fmla="*/ 432 w 598"/>
                <a:gd name="T17" fmla="*/ 182 h 364"/>
                <a:gd name="T18" fmla="*/ 299 w 598"/>
                <a:gd name="T19" fmla="*/ 316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8" h="364">
                  <a:moveTo>
                    <a:pt x="299" y="0"/>
                  </a:moveTo>
                  <a:cubicBezTo>
                    <a:pt x="106" y="0"/>
                    <a:pt x="0" y="182"/>
                    <a:pt x="0" y="182"/>
                  </a:cubicBezTo>
                  <a:cubicBezTo>
                    <a:pt x="0" y="182"/>
                    <a:pt x="106" y="364"/>
                    <a:pt x="299" y="364"/>
                  </a:cubicBezTo>
                  <a:cubicBezTo>
                    <a:pt x="492" y="364"/>
                    <a:pt x="598" y="182"/>
                    <a:pt x="598" y="182"/>
                  </a:cubicBezTo>
                  <a:cubicBezTo>
                    <a:pt x="598" y="182"/>
                    <a:pt x="492" y="0"/>
                    <a:pt x="299" y="0"/>
                  </a:cubicBezTo>
                  <a:close/>
                  <a:moveTo>
                    <a:pt x="299" y="316"/>
                  </a:moveTo>
                  <a:cubicBezTo>
                    <a:pt x="226" y="315"/>
                    <a:pt x="166" y="256"/>
                    <a:pt x="166" y="182"/>
                  </a:cubicBezTo>
                  <a:cubicBezTo>
                    <a:pt x="166" y="109"/>
                    <a:pt x="226" y="49"/>
                    <a:pt x="299" y="48"/>
                  </a:cubicBezTo>
                  <a:cubicBezTo>
                    <a:pt x="372" y="49"/>
                    <a:pt x="432" y="109"/>
                    <a:pt x="432" y="182"/>
                  </a:cubicBezTo>
                  <a:cubicBezTo>
                    <a:pt x="432" y="256"/>
                    <a:pt x="372" y="315"/>
                    <a:pt x="299" y="3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0" name="Oval 286"/>
            <p:cNvSpPr>
              <a:spLocks noChangeArrowheads="1"/>
            </p:cNvSpPr>
            <p:nvPr/>
          </p:nvSpPr>
          <p:spPr bwMode="auto">
            <a:xfrm>
              <a:off x="163512" y="3162300"/>
              <a:ext cx="106363" cy="106363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82" name="Group 1181"/>
          <p:cNvGrpSpPr/>
          <p:nvPr/>
        </p:nvGrpSpPr>
        <p:grpSpPr>
          <a:xfrm>
            <a:off x="940668" y="2202065"/>
            <a:ext cx="304800" cy="317897"/>
            <a:chOff x="839787" y="3005138"/>
            <a:chExt cx="406400" cy="423862"/>
          </a:xfrm>
          <a:solidFill>
            <a:schemeClr val="accent1"/>
          </a:solidFill>
        </p:grpSpPr>
        <p:sp>
          <p:nvSpPr>
            <p:cNvPr id="281" name="Freeform 287"/>
            <p:cNvSpPr/>
            <p:nvPr/>
          </p:nvSpPr>
          <p:spPr bwMode="auto">
            <a:xfrm>
              <a:off x="985837" y="3094038"/>
              <a:ext cx="84138" cy="100013"/>
            </a:xfrm>
            <a:custGeom>
              <a:avLst/>
              <a:gdLst>
                <a:gd name="T0" fmla="*/ 53 w 53"/>
                <a:gd name="T1" fmla="*/ 54 h 63"/>
                <a:gd name="T2" fmla="*/ 40 w 53"/>
                <a:gd name="T3" fmla="*/ 63 h 63"/>
                <a:gd name="T4" fmla="*/ 0 w 53"/>
                <a:gd name="T5" fmla="*/ 9 h 63"/>
                <a:gd name="T6" fmla="*/ 12 w 53"/>
                <a:gd name="T7" fmla="*/ 0 h 63"/>
                <a:gd name="T8" fmla="*/ 53 w 53"/>
                <a:gd name="T9" fmla="*/ 5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63">
                  <a:moveTo>
                    <a:pt x="53" y="54"/>
                  </a:moveTo>
                  <a:lnTo>
                    <a:pt x="40" y="63"/>
                  </a:lnTo>
                  <a:lnTo>
                    <a:pt x="0" y="9"/>
                  </a:lnTo>
                  <a:lnTo>
                    <a:pt x="12" y="0"/>
                  </a:lnTo>
                  <a:lnTo>
                    <a:pt x="53" y="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2" name="Freeform 288"/>
            <p:cNvSpPr/>
            <p:nvPr/>
          </p:nvSpPr>
          <p:spPr bwMode="auto">
            <a:xfrm>
              <a:off x="1098550" y="3244850"/>
              <a:ext cx="82550" cy="100013"/>
            </a:xfrm>
            <a:custGeom>
              <a:avLst/>
              <a:gdLst>
                <a:gd name="T0" fmla="*/ 12 w 52"/>
                <a:gd name="T1" fmla="*/ 0 h 63"/>
                <a:gd name="T2" fmla="*/ 0 w 52"/>
                <a:gd name="T3" fmla="*/ 9 h 63"/>
                <a:gd name="T4" fmla="*/ 40 w 52"/>
                <a:gd name="T5" fmla="*/ 63 h 63"/>
                <a:gd name="T6" fmla="*/ 52 w 52"/>
                <a:gd name="T7" fmla="*/ 53 h 63"/>
                <a:gd name="T8" fmla="*/ 12 w 52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63">
                  <a:moveTo>
                    <a:pt x="12" y="0"/>
                  </a:moveTo>
                  <a:lnTo>
                    <a:pt x="0" y="9"/>
                  </a:lnTo>
                  <a:lnTo>
                    <a:pt x="40" y="63"/>
                  </a:lnTo>
                  <a:lnTo>
                    <a:pt x="52" y="53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3" name="Freeform 289"/>
            <p:cNvSpPr/>
            <p:nvPr/>
          </p:nvSpPr>
          <p:spPr bwMode="auto">
            <a:xfrm>
              <a:off x="1114425" y="3136900"/>
              <a:ext cx="95250" cy="74613"/>
            </a:xfrm>
            <a:custGeom>
              <a:avLst/>
              <a:gdLst>
                <a:gd name="T0" fmla="*/ 5 w 60"/>
                <a:gd name="T1" fmla="*/ 47 h 47"/>
                <a:gd name="T2" fmla="*/ 0 w 60"/>
                <a:gd name="T3" fmla="*/ 38 h 47"/>
                <a:gd name="T4" fmla="*/ 55 w 60"/>
                <a:gd name="T5" fmla="*/ 0 h 47"/>
                <a:gd name="T6" fmla="*/ 60 w 60"/>
                <a:gd name="T7" fmla="*/ 8 h 47"/>
                <a:gd name="T8" fmla="*/ 5 w 60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7">
                  <a:moveTo>
                    <a:pt x="5" y="47"/>
                  </a:moveTo>
                  <a:lnTo>
                    <a:pt x="0" y="38"/>
                  </a:lnTo>
                  <a:lnTo>
                    <a:pt x="55" y="0"/>
                  </a:lnTo>
                  <a:lnTo>
                    <a:pt x="60" y="8"/>
                  </a:lnTo>
                  <a:lnTo>
                    <a:pt x="5" y="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4" name="Freeform 290"/>
            <p:cNvSpPr/>
            <p:nvPr/>
          </p:nvSpPr>
          <p:spPr bwMode="auto">
            <a:xfrm>
              <a:off x="958850" y="3233738"/>
              <a:ext cx="100013" cy="82550"/>
            </a:xfrm>
            <a:custGeom>
              <a:avLst/>
              <a:gdLst>
                <a:gd name="T0" fmla="*/ 63 w 63"/>
                <a:gd name="T1" fmla="*/ 13 h 52"/>
                <a:gd name="T2" fmla="*/ 54 w 63"/>
                <a:gd name="T3" fmla="*/ 0 h 52"/>
                <a:gd name="T4" fmla="*/ 0 w 63"/>
                <a:gd name="T5" fmla="*/ 40 h 52"/>
                <a:gd name="T6" fmla="*/ 9 w 63"/>
                <a:gd name="T7" fmla="*/ 52 h 52"/>
                <a:gd name="T8" fmla="*/ 63 w 63"/>
                <a:gd name="T9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63" y="13"/>
                  </a:moveTo>
                  <a:lnTo>
                    <a:pt x="54" y="0"/>
                  </a:lnTo>
                  <a:lnTo>
                    <a:pt x="0" y="40"/>
                  </a:lnTo>
                  <a:lnTo>
                    <a:pt x="9" y="52"/>
                  </a:lnTo>
                  <a:lnTo>
                    <a:pt x="63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5" name="Freeform 291"/>
            <p:cNvSpPr/>
            <p:nvPr/>
          </p:nvSpPr>
          <p:spPr bwMode="auto">
            <a:xfrm>
              <a:off x="995362" y="3127375"/>
              <a:ext cx="182563" cy="184150"/>
            </a:xfrm>
            <a:custGeom>
              <a:avLst/>
              <a:gdLst>
                <a:gd name="T0" fmla="*/ 219 w 243"/>
                <a:gd name="T1" fmla="*/ 166 h 244"/>
                <a:gd name="T2" fmla="*/ 78 w 243"/>
                <a:gd name="T3" fmla="*/ 220 h 244"/>
                <a:gd name="T4" fmla="*/ 24 w 243"/>
                <a:gd name="T5" fmla="*/ 78 h 244"/>
                <a:gd name="T6" fmla="*/ 165 w 243"/>
                <a:gd name="T7" fmla="*/ 24 h 244"/>
                <a:gd name="T8" fmla="*/ 219 w 243"/>
                <a:gd name="T9" fmla="*/ 16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244">
                  <a:moveTo>
                    <a:pt x="219" y="166"/>
                  </a:moveTo>
                  <a:cubicBezTo>
                    <a:pt x="195" y="220"/>
                    <a:pt x="132" y="244"/>
                    <a:pt x="78" y="220"/>
                  </a:cubicBezTo>
                  <a:cubicBezTo>
                    <a:pt x="24" y="196"/>
                    <a:pt x="0" y="132"/>
                    <a:pt x="24" y="78"/>
                  </a:cubicBezTo>
                  <a:cubicBezTo>
                    <a:pt x="48" y="25"/>
                    <a:pt x="111" y="0"/>
                    <a:pt x="165" y="24"/>
                  </a:cubicBezTo>
                  <a:cubicBezTo>
                    <a:pt x="219" y="49"/>
                    <a:pt x="243" y="112"/>
                    <a:pt x="219" y="16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6" name="Freeform 292"/>
            <p:cNvSpPr/>
            <p:nvPr/>
          </p:nvSpPr>
          <p:spPr bwMode="auto">
            <a:xfrm>
              <a:off x="909637" y="3005138"/>
              <a:ext cx="133350" cy="133350"/>
            </a:xfrm>
            <a:custGeom>
              <a:avLst/>
              <a:gdLst>
                <a:gd name="T0" fmla="*/ 160 w 178"/>
                <a:gd name="T1" fmla="*/ 120 h 177"/>
                <a:gd name="T2" fmla="*/ 57 w 178"/>
                <a:gd name="T3" fmla="*/ 160 h 177"/>
                <a:gd name="T4" fmla="*/ 18 w 178"/>
                <a:gd name="T5" fmla="*/ 57 h 177"/>
                <a:gd name="T6" fmla="*/ 121 w 178"/>
                <a:gd name="T7" fmla="*/ 17 h 177"/>
                <a:gd name="T8" fmla="*/ 160 w 178"/>
                <a:gd name="T9" fmla="*/ 12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177">
                  <a:moveTo>
                    <a:pt x="160" y="120"/>
                  </a:moveTo>
                  <a:cubicBezTo>
                    <a:pt x="143" y="160"/>
                    <a:pt x="97" y="177"/>
                    <a:pt x="57" y="160"/>
                  </a:cubicBezTo>
                  <a:cubicBezTo>
                    <a:pt x="18" y="142"/>
                    <a:pt x="0" y="96"/>
                    <a:pt x="18" y="57"/>
                  </a:cubicBezTo>
                  <a:cubicBezTo>
                    <a:pt x="36" y="17"/>
                    <a:pt x="82" y="0"/>
                    <a:pt x="121" y="17"/>
                  </a:cubicBezTo>
                  <a:cubicBezTo>
                    <a:pt x="160" y="35"/>
                    <a:pt x="178" y="81"/>
                    <a:pt x="160" y="1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7" name="Freeform 293"/>
            <p:cNvSpPr/>
            <p:nvPr/>
          </p:nvSpPr>
          <p:spPr bwMode="auto">
            <a:xfrm>
              <a:off x="839787" y="3248025"/>
              <a:ext cx="179388" cy="180975"/>
            </a:xfrm>
            <a:custGeom>
              <a:avLst/>
              <a:gdLst>
                <a:gd name="T0" fmla="*/ 216 w 240"/>
                <a:gd name="T1" fmla="*/ 163 h 240"/>
                <a:gd name="T2" fmla="*/ 77 w 240"/>
                <a:gd name="T3" fmla="*/ 216 h 240"/>
                <a:gd name="T4" fmla="*/ 24 w 240"/>
                <a:gd name="T5" fmla="*/ 77 h 240"/>
                <a:gd name="T6" fmla="*/ 163 w 240"/>
                <a:gd name="T7" fmla="*/ 24 h 240"/>
                <a:gd name="T8" fmla="*/ 216 w 240"/>
                <a:gd name="T9" fmla="*/ 16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16" y="163"/>
                  </a:moveTo>
                  <a:cubicBezTo>
                    <a:pt x="192" y="216"/>
                    <a:pt x="130" y="240"/>
                    <a:pt x="77" y="216"/>
                  </a:cubicBezTo>
                  <a:cubicBezTo>
                    <a:pt x="24" y="193"/>
                    <a:pt x="0" y="130"/>
                    <a:pt x="24" y="77"/>
                  </a:cubicBezTo>
                  <a:cubicBezTo>
                    <a:pt x="47" y="24"/>
                    <a:pt x="110" y="0"/>
                    <a:pt x="163" y="24"/>
                  </a:cubicBezTo>
                  <a:cubicBezTo>
                    <a:pt x="216" y="48"/>
                    <a:pt x="240" y="110"/>
                    <a:pt x="216" y="16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8" name="Freeform 294"/>
            <p:cNvSpPr/>
            <p:nvPr/>
          </p:nvSpPr>
          <p:spPr bwMode="auto">
            <a:xfrm>
              <a:off x="1185862" y="3105150"/>
              <a:ext cx="60325" cy="60325"/>
            </a:xfrm>
            <a:custGeom>
              <a:avLst/>
              <a:gdLst>
                <a:gd name="T0" fmla="*/ 75 w 81"/>
                <a:gd name="T1" fmla="*/ 50 h 80"/>
                <a:gd name="T2" fmla="*/ 31 w 81"/>
                <a:gd name="T3" fmla="*/ 75 h 80"/>
                <a:gd name="T4" fmla="*/ 6 w 81"/>
                <a:gd name="T5" fmla="*/ 31 h 80"/>
                <a:gd name="T6" fmla="*/ 50 w 81"/>
                <a:gd name="T7" fmla="*/ 5 h 80"/>
                <a:gd name="T8" fmla="*/ 75 w 81"/>
                <a:gd name="T9" fmla="*/ 5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0">
                  <a:moveTo>
                    <a:pt x="75" y="50"/>
                  </a:moveTo>
                  <a:cubicBezTo>
                    <a:pt x="70" y="69"/>
                    <a:pt x="50" y="80"/>
                    <a:pt x="31" y="75"/>
                  </a:cubicBezTo>
                  <a:cubicBezTo>
                    <a:pt x="12" y="70"/>
                    <a:pt x="0" y="50"/>
                    <a:pt x="6" y="31"/>
                  </a:cubicBezTo>
                  <a:cubicBezTo>
                    <a:pt x="11" y="12"/>
                    <a:pt x="31" y="0"/>
                    <a:pt x="50" y="5"/>
                  </a:cubicBezTo>
                  <a:cubicBezTo>
                    <a:pt x="69" y="11"/>
                    <a:pt x="81" y="31"/>
                    <a:pt x="75" y="5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9" name="Freeform 295"/>
            <p:cNvSpPr/>
            <p:nvPr/>
          </p:nvSpPr>
          <p:spPr bwMode="auto">
            <a:xfrm>
              <a:off x="1141412" y="3313113"/>
              <a:ext cx="79375" cy="77788"/>
            </a:xfrm>
            <a:custGeom>
              <a:avLst/>
              <a:gdLst>
                <a:gd name="T0" fmla="*/ 95 w 106"/>
                <a:gd name="T1" fmla="*/ 72 h 105"/>
                <a:gd name="T2" fmla="*/ 34 w 106"/>
                <a:gd name="T3" fmla="*/ 95 h 105"/>
                <a:gd name="T4" fmla="*/ 11 w 106"/>
                <a:gd name="T5" fmla="*/ 34 h 105"/>
                <a:gd name="T6" fmla="*/ 72 w 106"/>
                <a:gd name="T7" fmla="*/ 10 h 105"/>
                <a:gd name="T8" fmla="*/ 95 w 106"/>
                <a:gd name="T9" fmla="*/ 7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5">
                  <a:moveTo>
                    <a:pt x="95" y="72"/>
                  </a:moveTo>
                  <a:cubicBezTo>
                    <a:pt x="85" y="95"/>
                    <a:pt x="58" y="105"/>
                    <a:pt x="34" y="95"/>
                  </a:cubicBezTo>
                  <a:cubicBezTo>
                    <a:pt x="11" y="84"/>
                    <a:pt x="0" y="57"/>
                    <a:pt x="11" y="34"/>
                  </a:cubicBezTo>
                  <a:cubicBezTo>
                    <a:pt x="21" y="10"/>
                    <a:pt x="49" y="0"/>
                    <a:pt x="72" y="10"/>
                  </a:cubicBezTo>
                  <a:cubicBezTo>
                    <a:pt x="95" y="21"/>
                    <a:pt x="106" y="48"/>
                    <a:pt x="95" y="7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84" name="Group 1183"/>
          <p:cNvGrpSpPr/>
          <p:nvPr/>
        </p:nvGrpSpPr>
        <p:grpSpPr>
          <a:xfrm>
            <a:off x="1980320" y="2254073"/>
            <a:ext cx="354806" cy="201216"/>
            <a:chOff x="2470150" y="3081338"/>
            <a:chExt cx="473075" cy="268288"/>
          </a:xfrm>
          <a:solidFill>
            <a:schemeClr val="accent1"/>
          </a:solidFill>
        </p:grpSpPr>
        <p:sp>
          <p:nvSpPr>
            <p:cNvPr id="290" name="Freeform 296"/>
            <p:cNvSpPr>
              <a:spLocks noEditPoints="1"/>
            </p:cNvSpPr>
            <p:nvPr/>
          </p:nvSpPr>
          <p:spPr bwMode="auto">
            <a:xfrm>
              <a:off x="2470150" y="3081338"/>
              <a:ext cx="473075" cy="268288"/>
            </a:xfrm>
            <a:custGeom>
              <a:avLst/>
              <a:gdLst>
                <a:gd name="T0" fmla="*/ 623 w 630"/>
                <a:gd name="T1" fmla="*/ 83 h 358"/>
                <a:gd name="T2" fmla="*/ 315 w 630"/>
                <a:gd name="T3" fmla="*/ 0 h 358"/>
                <a:gd name="T4" fmla="*/ 6 w 630"/>
                <a:gd name="T5" fmla="*/ 83 h 358"/>
                <a:gd name="T6" fmla="*/ 2 w 630"/>
                <a:gd name="T7" fmla="*/ 99 h 358"/>
                <a:gd name="T8" fmla="*/ 72 w 630"/>
                <a:gd name="T9" fmla="*/ 346 h 358"/>
                <a:gd name="T10" fmla="*/ 88 w 630"/>
                <a:gd name="T11" fmla="*/ 358 h 358"/>
                <a:gd name="T12" fmla="*/ 542 w 630"/>
                <a:gd name="T13" fmla="*/ 358 h 358"/>
                <a:gd name="T14" fmla="*/ 558 w 630"/>
                <a:gd name="T15" fmla="*/ 346 h 358"/>
                <a:gd name="T16" fmla="*/ 628 w 630"/>
                <a:gd name="T17" fmla="*/ 99 h 358"/>
                <a:gd name="T18" fmla="*/ 623 w 630"/>
                <a:gd name="T19" fmla="*/ 83 h 358"/>
                <a:gd name="T20" fmla="*/ 390 w 630"/>
                <a:gd name="T21" fmla="*/ 227 h 358"/>
                <a:gd name="T22" fmla="*/ 315 w 630"/>
                <a:gd name="T23" fmla="*/ 275 h 358"/>
                <a:gd name="T24" fmla="*/ 240 w 630"/>
                <a:gd name="T25" fmla="*/ 227 h 358"/>
                <a:gd name="T26" fmla="*/ 216 w 630"/>
                <a:gd name="T27" fmla="*/ 105 h 358"/>
                <a:gd name="T28" fmla="*/ 279 w 630"/>
                <a:gd name="T29" fmla="*/ 87 h 358"/>
                <a:gd name="T30" fmla="*/ 315 w 630"/>
                <a:gd name="T31" fmla="*/ 136 h 358"/>
                <a:gd name="T32" fmla="*/ 351 w 630"/>
                <a:gd name="T33" fmla="*/ 87 h 358"/>
                <a:gd name="T34" fmla="*/ 414 w 630"/>
                <a:gd name="T35" fmla="*/ 105 h 358"/>
                <a:gd name="T36" fmla="*/ 390 w 630"/>
                <a:gd name="T37" fmla="*/ 227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0" h="358">
                  <a:moveTo>
                    <a:pt x="623" y="83"/>
                  </a:moveTo>
                  <a:cubicBezTo>
                    <a:pt x="564" y="34"/>
                    <a:pt x="452" y="0"/>
                    <a:pt x="315" y="0"/>
                  </a:cubicBezTo>
                  <a:cubicBezTo>
                    <a:pt x="178" y="0"/>
                    <a:pt x="66" y="34"/>
                    <a:pt x="6" y="83"/>
                  </a:cubicBezTo>
                  <a:cubicBezTo>
                    <a:pt x="2" y="87"/>
                    <a:pt x="0" y="93"/>
                    <a:pt x="2" y="99"/>
                  </a:cubicBezTo>
                  <a:cubicBezTo>
                    <a:pt x="72" y="346"/>
                    <a:pt x="72" y="346"/>
                    <a:pt x="72" y="346"/>
                  </a:cubicBezTo>
                  <a:cubicBezTo>
                    <a:pt x="74" y="353"/>
                    <a:pt x="81" y="358"/>
                    <a:pt x="88" y="358"/>
                  </a:cubicBezTo>
                  <a:cubicBezTo>
                    <a:pt x="542" y="358"/>
                    <a:pt x="542" y="358"/>
                    <a:pt x="542" y="358"/>
                  </a:cubicBezTo>
                  <a:cubicBezTo>
                    <a:pt x="549" y="358"/>
                    <a:pt x="556" y="353"/>
                    <a:pt x="558" y="346"/>
                  </a:cubicBezTo>
                  <a:cubicBezTo>
                    <a:pt x="628" y="99"/>
                    <a:pt x="628" y="99"/>
                    <a:pt x="628" y="99"/>
                  </a:cubicBezTo>
                  <a:cubicBezTo>
                    <a:pt x="630" y="93"/>
                    <a:pt x="628" y="87"/>
                    <a:pt x="623" y="83"/>
                  </a:cubicBezTo>
                  <a:close/>
                  <a:moveTo>
                    <a:pt x="390" y="227"/>
                  </a:moveTo>
                  <a:cubicBezTo>
                    <a:pt x="362" y="262"/>
                    <a:pt x="315" y="275"/>
                    <a:pt x="315" y="275"/>
                  </a:cubicBezTo>
                  <a:cubicBezTo>
                    <a:pt x="315" y="275"/>
                    <a:pt x="268" y="262"/>
                    <a:pt x="240" y="227"/>
                  </a:cubicBezTo>
                  <a:cubicBezTo>
                    <a:pt x="212" y="192"/>
                    <a:pt x="194" y="147"/>
                    <a:pt x="216" y="105"/>
                  </a:cubicBezTo>
                  <a:cubicBezTo>
                    <a:pt x="228" y="84"/>
                    <a:pt x="258" y="79"/>
                    <a:pt x="279" y="87"/>
                  </a:cubicBezTo>
                  <a:cubicBezTo>
                    <a:pt x="302" y="94"/>
                    <a:pt x="315" y="136"/>
                    <a:pt x="315" y="136"/>
                  </a:cubicBezTo>
                  <a:cubicBezTo>
                    <a:pt x="315" y="136"/>
                    <a:pt x="328" y="94"/>
                    <a:pt x="351" y="87"/>
                  </a:cubicBezTo>
                  <a:cubicBezTo>
                    <a:pt x="372" y="79"/>
                    <a:pt x="402" y="84"/>
                    <a:pt x="414" y="105"/>
                  </a:cubicBezTo>
                  <a:cubicBezTo>
                    <a:pt x="436" y="147"/>
                    <a:pt x="418" y="192"/>
                    <a:pt x="390" y="2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1" name="Freeform 297"/>
            <p:cNvSpPr/>
            <p:nvPr/>
          </p:nvSpPr>
          <p:spPr bwMode="auto">
            <a:xfrm>
              <a:off x="2516187" y="3314700"/>
              <a:ext cx="381000" cy="34925"/>
            </a:xfrm>
            <a:custGeom>
              <a:avLst/>
              <a:gdLst>
                <a:gd name="T0" fmla="*/ 0 w 506"/>
                <a:gd name="T1" fmla="*/ 0 h 47"/>
                <a:gd name="T2" fmla="*/ 10 w 506"/>
                <a:gd name="T3" fmla="*/ 35 h 47"/>
                <a:gd name="T4" fmla="*/ 26 w 506"/>
                <a:gd name="T5" fmla="*/ 47 h 47"/>
                <a:gd name="T6" fmla="*/ 480 w 506"/>
                <a:gd name="T7" fmla="*/ 47 h 47"/>
                <a:gd name="T8" fmla="*/ 496 w 506"/>
                <a:gd name="T9" fmla="*/ 35 h 47"/>
                <a:gd name="T10" fmla="*/ 506 w 506"/>
                <a:gd name="T11" fmla="*/ 0 h 47"/>
                <a:gd name="T12" fmla="*/ 0 w 506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6" h="47">
                  <a:moveTo>
                    <a:pt x="0" y="0"/>
                  </a:moveTo>
                  <a:cubicBezTo>
                    <a:pt x="10" y="35"/>
                    <a:pt x="10" y="35"/>
                    <a:pt x="10" y="35"/>
                  </a:cubicBezTo>
                  <a:cubicBezTo>
                    <a:pt x="12" y="42"/>
                    <a:pt x="19" y="47"/>
                    <a:pt x="26" y="47"/>
                  </a:cubicBezTo>
                  <a:cubicBezTo>
                    <a:pt x="480" y="47"/>
                    <a:pt x="480" y="47"/>
                    <a:pt x="480" y="47"/>
                  </a:cubicBezTo>
                  <a:cubicBezTo>
                    <a:pt x="487" y="47"/>
                    <a:pt x="494" y="42"/>
                    <a:pt x="496" y="35"/>
                  </a:cubicBezTo>
                  <a:cubicBezTo>
                    <a:pt x="506" y="0"/>
                    <a:pt x="506" y="0"/>
                    <a:pt x="506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85" name="Group 1184"/>
          <p:cNvGrpSpPr/>
          <p:nvPr/>
        </p:nvGrpSpPr>
        <p:grpSpPr>
          <a:xfrm>
            <a:off x="2552345" y="2237864"/>
            <a:ext cx="352425" cy="303609"/>
            <a:chOff x="3302000" y="3008313"/>
            <a:chExt cx="469900" cy="404812"/>
          </a:xfrm>
          <a:solidFill>
            <a:schemeClr val="accent1"/>
          </a:solidFill>
        </p:grpSpPr>
        <p:sp>
          <p:nvSpPr>
            <p:cNvPr id="292" name="Freeform 298"/>
            <p:cNvSpPr/>
            <p:nvPr/>
          </p:nvSpPr>
          <p:spPr bwMode="auto">
            <a:xfrm>
              <a:off x="3302000" y="3008313"/>
              <a:ext cx="469900" cy="303213"/>
            </a:xfrm>
            <a:custGeom>
              <a:avLst/>
              <a:gdLst>
                <a:gd name="T0" fmla="*/ 24 w 624"/>
                <a:gd name="T1" fmla="*/ 263 h 403"/>
                <a:gd name="T2" fmla="*/ 117 w 624"/>
                <a:gd name="T3" fmla="*/ 263 h 403"/>
                <a:gd name="T4" fmla="*/ 120 w 624"/>
                <a:gd name="T5" fmla="*/ 246 h 403"/>
                <a:gd name="T6" fmla="*/ 127 w 624"/>
                <a:gd name="T7" fmla="*/ 240 h 403"/>
                <a:gd name="T8" fmla="*/ 134 w 624"/>
                <a:gd name="T9" fmla="*/ 245 h 403"/>
                <a:gd name="T10" fmla="*/ 147 w 624"/>
                <a:gd name="T11" fmla="*/ 278 h 403"/>
                <a:gd name="T12" fmla="*/ 172 w 624"/>
                <a:gd name="T13" fmla="*/ 151 h 403"/>
                <a:gd name="T14" fmla="*/ 179 w 624"/>
                <a:gd name="T15" fmla="*/ 145 h 403"/>
                <a:gd name="T16" fmla="*/ 186 w 624"/>
                <a:gd name="T17" fmla="*/ 151 h 403"/>
                <a:gd name="T18" fmla="*/ 204 w 624"/>
                <a:gd name="T19" fmla="*/ 324 h 403"/>
                <a:gd name="T20" fmla="*/ 230 w 624"/>
                <a:gd name="T21" fmla="*/ 146 h 403"/>
                <a:gd name="T22" fmla="*/ 237 w 624"/>
                <a:gd name="T23" fmla="*/ 140 h 403"/>
                <a:gd name="T24" fmla="*/ 244 w 624"/>
                <a:gd name="T25" fmla="*/ 146 h 403"/>
                <a:gd name="T26" fmla="*/ 265 w 624"/>
                <a:gd name="T27" fmla="*/ 263 h 403"/>
                <a:gd name="T28" fmla="*/ 300 w 624"/>
                <a:gd name="T29" fmla="*/ 263 h 403"/>
                <a:gd name="T30" fmla="*/ 308 w 624"/>
                <a:gd name="T31" fmla="*/ 269 h 403"/>
                <a:gd name="T32" fmla="*/ 308 w 624"/>
                <a:gd name="T33" fmla="*/ 275 h 403"/>
                <a:gd name="T34" fmla="*/ 310 w 624"/>
                <a:gd name="T35" fmla="*/ 267 h 403"/>
                <a:gd name="T36" fmla="*/ 317 w 624"/>
                <a:gd name="T37" fmla="*/ 261 h 403"/>
                <a:gd name="T38" fmla="*/ 325 w 624"/>
                <a:gd name="T39" fmla="*/ 267 h 403"/>
                <a:gd name="T40" fmla="*/ 335 w 624"/>
                <a:gd name="T41" fmla="*/ 298 h 403"/>
                <a:gd name="T42" fmla="*/ 344 w 624"/>
                <a:gd name="T43" fmla="*/ 265 h 403"/>
                <a:gd name="T44" fmla="*/ 352 w 624"/>
                <a:gd name="T45" fmla="*/ 260 h 403"/>
                <a:gd name="T46" fmla="*/ 359 w 624"/>
                <a:gd name="T47" fmla="*/ 266 h 403"/>
                <a:gd name="T48" fmla="*/ 372 w 624"/>
                <a:gd name="T49" fmla="*/ 403 h 403"/>
                <a:gd name="T50" fmla="*/ 413 w 624"/>
                <a:gd name="T51" fmla="*/ 199 h 403"/>
                <a:gd name="T52" fmla="*/ 420 w 624"/>
                <a:gd name="T53" fmla="*/ 193 h 403"/>
                <a:gd name="T54" fmla="*/ 428 w 624"/>
                <a:gd name="T55" fmla="*/ 198 h 403"/>
                <a:gd name="T56" fmla="*/ 446 w 624"/>
                <a:gd name="T57" fmla="*/ 243 h 403"/>
                <a:gd name="T58" fmla="*/ 465 w 624"/>
                <a:gd name="T59" fmla="*/ 130 h 403"/>
                <a:gd name="T60" fmla="*/ 472 w 624"/>
                <a:gd name="T61" fmla="*/ 124 h 403"/>
                <a:gd name="T62" fmla="*/ 479 w 624"/>
                <a:gd name="T63" fmla="*/ 129 h 403"/>
                <a:gd name="T64" fmla="*/ 513 w 624"/>
                <a:gd name="T65" fmla="*/ 263 h 403"/>
                <a:gd name="T66" fmla="*/ 602 w 624"/>
                <a:gd name="T67" fmla="*/ 263 h 403"/>
                <a:gd name="T68" fmla="*/ 604 w 624"/>
                <a:gd name="T69" fmla="*/ 263 h 403"/>
                <a:gd name="T70" fmla="*/ 589 w 624"/>
                <a:gd name="T71" fmla="*/ 72 h 403"/>
                <a:gd name="T72" fmla="*/ 412 w 624"/>
                <a:gd name="T73" fmla="*/ 21 h 403"/>
                <a:gd name="T74" fmla="*/ 312 w 624"/>
                <a:gd name="T75" fmla="*/ 98 h 403"/>
                <a:gd name="T76" fmla="*/ 212 w 624"/>
                <a:gd name="T77" fmla="*/ 21 h 403"/>
                <a:gd name="T78" fmla="*/ 35 w 624"/>
                <a:gd name="T79" fmla="*/ 72 h 403"/>
                <a:gd name="T80" fmla="*/ 20 w 624"/>
                <a:gd name="T81" fmla="*/ 264 h 403"/>
                <a:gd name="T82" fmla="*/ 24 w 624"/>
                <a:gd name="T83" fmla="*/ 263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4" h="403">
                  <a:moveTo>
                    <a:pt x="24" y="263"/>
                  </a:moveTo>
                  <a:cubicBezTo>
                    <a:pt x="117" y="263"/>
                    <a:pt x="117" y="263"/>
                    <a:pt x="117" y="263"/>
                  </a:cubicBezTo>
                  <a:cubicBezTo>
                    <a:pt x="120" y="246"/>
                    <a:pt x="120" y="246"/>
                    <a:pt x="120" y="246"/>
                  </a:cubicBezTo>
                  <a:cubicBezTo>
                    <a:pt x="121" y="243"/>
                    <a:pt x="123" y="241"/>
                    <a:pt x="127" y="240"/>
                  </a:cubicBezTo>
                  <a:cubicBezTo>
                    <a:pt x="130" y="240"/>
                    <a:pt x="133" y="242"/>
                    <a:pt x="134" y="245"/>
                  </a:cubicBezTo>
                  <a:cubicBezTo>
                    <a:pt x="147" y="278"/>
                    <a:pt x="147" y="278"/>
                    <a:pt x="147" y="278"/>
                  </a:cubicBezTo>
                  <a:cubicBezTo>
                    <a:pt x="172" y="151"/>
                    <a:pt x="172" y="151"/>
                    <a:pt x="172" y="151"/>
                  </a:cubicBezTo>
                  <a:cubicBezTo>
                    <a:pt x="172" y="147"/>
                    <a:pt x="176" y="144"/>
                    <a:pt x="179" y="145"/>
                  </a:cubicBezTo>
                  <a:cubicBezTo>
                    <a:pt x="183" y="145"/>
                    <a:pt x="186" y="148"/>
                    <a:pt x="186" y="151"/>
                  </a:cubicBezTo>
                  <a:cubicBezTo>
                    <a:pt x="204" y="324"/>
                    <a:pt x="204" y="324"/>
                    <a:pt x="204" y="324"/>
                  </a:cubicBezTo>
                  <a:cubicBezTo>
                    <a:pt x="230" y="146"/>
                    <a:pt x="230" y="146"/>
                    <a:pt x="230" y="146"/>
                  </a:cubicBezTo>
                  <a:cubicBezTo>
                    <a:pt x="230" y="143"/>
                    <a:pt x="233" y="140"/>
                    <a:pt x="237" y="140"/>
                  </a:cubicBezTo>
                  <a:cubicBezTo>
                    <a:pt x="241" y="140"/>
                    <a:pt x="244" y="142"/>
                    <a:pt x="244" y="146"/>
                  </a:cubicBezTo>
                  <a:cubicBezTo>
                    <a:pt x="265" y="263"/>
                    <a:pt x="265" y="263"/>
                    <a:pt x="265" y="263"/>
                  </a:cubicBezTo>
                  <a:cubicBezTo>
                    <a:pt x="300" y="263"/>
                    <a:pt x="300" y="263"/>
                    <a:pt x="300" y="263"/>
                  </a:cubicBezTo>
                  <a:cubicBezTo>
                    <a:pt x="304" y="263"/>
                    <a:pt x="307" y="266"/>
                    <a:pt x="308" y="269"/>
                  </a:cubicBezTo>
                  <a:cubicBezTo>
                    <a:pt x="308" y="275"/>
                    <a:pt x="308" y="275"/>
                    <a:pt x="308" y="275"/>
                  </a:cubicBezTo>
                  <a:cubicBezTo>
                    <a:pt x="310" y="267"/>
                    <a:pt x="310" y="267"/>
                    <a:pt x="310" y="267"/>
                  </a:cubicBezTo>
                  <a:cubicBezTo>
                    <a:pt x="311" y="264"/>
                    <a:pt x="314" y="262"/>
                    <a:pt x="317" y="261"/>
                  </a:cubicBezTo>
                  <a:cubicBezTo>
                    <a:pt x="321" y="261"/>
                    <a:pt x="324" y="264"/>
                    <a:pt x="325" y="267"/>
                  </a:cubicBezTo>
                  <a:cubicBezTo>
                    <a:pt x="335" y="298"/>
                    <a:pt x="335" y="298"/>
                    <a:pt x="335" y="298"/>
                  </a:cubicBezTo>
                  <a:cubicBezTo>
                    <a:pt x="344" y="265"/>
                    <a:pt x="344" y="265"/>
                    <a:pt x="344" y="265"/>
                  </a:cubicBezTo>
                  <a:cubicBezTo>
                    <a:pt x="345" y="262"/>
                    <a:pt x="349" y="259"/>
                    <a:pt x="352" y="260"/>
                  </a:cubicBezTo>
                  <a:cubicBezTo>
                    <a:pt x="356" y="260"/>
                    <a:pt x="358" y="263"/>
                    <a:pt x="359" y="266"/>
                  </a:cubicBezTo>
                  <a:cubicBezTo>
                    <a:pt x="372" y="403"/>
                    <a:pt x="372" y="403"/>
                    <a:pt x="372" y="403"/>
                  </a:cubicBezTo>
                  <a:cubicBezTo>
                    <a:pt x="413" y="199"/>
                    <a:pt x="413" y="199"/>
                    <a:pt x="413" y="199"/>
                  </a:cubicBezTo>
                  <a:cubicBezTo>
                    <a:pt x="414" y="196"/>
                    <a:pt x="417" y="194"/>
                    <a:pt x="420" y="193"/>
                  </a:cubicBezTo>
                  <a:cubicBezTo>
                    <a:pt x="423" y="193"/>
                    <a:pt x="426" y="195"/>
                    <a:pt x="428" y="198"/>
                  </a:cubicBezTo>
                  <a:cubicBezTo>
                    <a:pt x="446" y="243"/>
                    <a:pt x="446" y="243"/>
                    <a:pt x="446" y="243"/>
                  </a:cubicBezTo>
                  <a:cubicBezTo>
                    <a:pt x="465" y="130"/>
                    <a:pt x="465" y="130"/>
                    <a:pt x="465" y="130"/>
                  </a:cubicBezTo>
                  <a:cubicBezTo>
                    <a:pt x="466" y="126"/>
                    <a:pt x="468" y="124"/>
                    <a:pt x="472" y="124"/>
                  </a:cubicBezTo>
                  <a:cubicBezTo>
                    <a:pt x="475" y="123"/>
                    <a:pt x="479" y="126"/>
                    <a:pt x="479" y="129"/>
                  </a:cubicBezTo>
                  <a:cubicBezTo>
                    <a:pt x="513" y="263"/>
                    <a:pt x="513" y="263"/>
                    <a:pt x="513" y="263"/>
                  </a:cubicBezTo>
                  <a:cubicBezTo>
                    <a:pt x="602" y="263"/>
                    <a:pt x="602" y="263"/>
                    <a:pt x="602" y="263"/>
                  </a:cubicBezTo>
                  <a:cubicBezTo>
                    <a:pt x="603" y="263"/>
                    <a:pt x="604" y="263"/>
                    <a:pt x="604" y="263"/>
                  </a:cubicBezTo>
                  <a:cubicBezTo>
                    <a:pt x="624" y="201"/>
                    <a:pt x="624" y="135"/>
                    <a:pt x="589" y="72"/>
                  </a:cubicBezTo>
                  <a:cubicBezTo>
                    <a:pt x="557" y="14"/>
                    <a:pt x="473" y="0"/>
                    <a:pt x="412" y="21"/>
                  </a:cubicBezTo>
                  <a:cubicBezTo>
                    <a:pt x="350" y="42"/>
                    <a:pt x="312" y="98"/>
                    <a:pt x="312" y="98"/>
                  </a:cubicBezTo>
                  <a:cubicBezTo>
                    <a:pt x="312" y="98"/>
                    <a:pt x="274" y="42"/>
                    <a:pt x="212" y="21"/>
                  </a:cubicBezTo>
                  <a:cubicBezTo>
                    <a:pt x="151" y="0"/>
                    <a:pt x="67" y="14"/>
                    <a:pt x="35" y="72"/>
                  </a:cubicBezTo>
                  <a:cubicBezTo>
                    <a:pt x="0" y="136"/>
                    <a:pt x="0" y="202"/>
                    <a:pt x="20" y="264"/>
                  </a:cubicBezTo>
                  <a:cubicBezTo>
                    <a:pt x="21" y="263"/>
                    <a:pt x="22" y="263"/>
                    <a:pt x="24" y="26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3" name="Freeform 299"/>
            <p:cNvSpPr/>
            <p:nvPr/>
          </p:nvSpPr>
          <p:spPr bwMode="auto">
            <a:xfrm>
              <a:off x="3321050" y="3133725"/>
              <a:ext cx="431800" cy="279400"/>
            </a:xfrm>
            <a:custGeom>
              <a:avLst/>
              <a:gdLst>
                <a:gd name="T0" fmla="*/ 483 w 576"/>
                <a:gd name="T1" fmla="*/ 111 h 373"/>
                <a:gd name="T2" fmla="*/ 476 w 576"/>
                <a:gd name="T3" fmla="*/ 105 h 373"/>
                <a:gd name="T4" fmla="*/ 450 w 576"/>
                <a:gd name="T5" fmla="*/ 0 h 373"/>
                <a:gd name="T6" fmla="*/ 432 w 576"/>
                <a:gd name="T7" fmla="*/ 104 h 373"/>
                <a:gd name="T8" fmla="*/ 426 w 576"/>
                <a:gd name="T9" fmla="*/ 110 h 373"/>
                <a:gd name="T10" fmla="*/ 418 w 576"/>
                <a:gd name="T11" fmla="*/ 106 h 373"/>
                <a:gd name="T12" fmla="*/ 399 w 576"/>
                <a:gd name="T13" fmla="*/ 59 h 373"/>
                <a:gd name="T14" fmla="*/ 353 w 576"/>
                <a:gd name="T15" fmla="*/ 286 h 373"/>
                <a:gd name="T16" fmla="*/ 346 w 576"/>
                <a:gd name="T17" fmla="*/ 292 h 373"/>
                <a:gd name="T18" fmla="*/ 345 w 576"/>
                <a:gd name="T19" fmla="*/ 292 h 373"/>
                <a:gd name="T20" fmla="*/ 338 w 576"/>
                <a:gd name="T21" fmla="*/ 286 h 373"/>
                <a:gd name="T22" fmla="*/ 324 w 576"/>
                <a:gd name="T23" fmla="*/ 138 h 373"/>
                <a:gd name="T24" fmla="*/ 318 w 576"/>
                <a:gd name="T25" fmla="*/ 159 h 373"/>
                <a:gd name="T26" fmla="*/ 311 w 576"/>
                <a:gd name="T27" fmla="*/ 164 h 373"/>
                <a:gd name="T28" fmla="*/ 311 w 576"/>
                <a:gd name="T29" fmla="*/ 164 h 373"/>
                <a:gd name="T30" fmla="*/ 304 w 576"/>
                <a:gd name="T31" fmla="*/ 159 h 373"/>
                <a:gd name="T32" fmla="*/ 294 w 576"/>
                <a:gd name="T33" fmla="*/ 128 h 373"/>
                <a:gd name="T34" fmla="*/ 289 w 576"/>
                <a:gd name="T35" fmla="*/ 148 h 373"/>
                <a:gd name="T36" fmla="*/ 281 w 576"/>
                <a:gd name="T37" fmla="*/ 153 h 373"/>
                <a:gd name="T38" fmla="*/ 275 w 576"/>
                <a:gd name="T39" fmla="*/ 147 h 373"/>
                <a:gd name="T40" fmla="*/ 270 w 576"/>
                <a:gd name="T41" fmla="*/ 111 h 373"/>
                <a:gd name="T42" fmla="*/ 235 w 576"/>
                <a:gd name="T43" fmla="*/ 111 h 373"/>
                <a:gd name="T44" fmla="*/ 227 w 576"/>
                <a:gd name="T45" fmla="*/ 105 h 373"/>
                <a:gd name="T46" fmla="*/ 214 w 576"/>
                <a:gd name="T47" fmla="*/ 26 h 373"/>
                <a:gd name="T48" fmla="*/ 185 w 576"/>
                <a:gd name="T49" fmla="*/ 218 h 373"/>
                <a:gd name="T50" fmla="*/ 178 w 576"/>
                <a:gd name="T51" fmla="*/ 224 h 373"/>
                <a:gd name="T52" fmla="*/ 171 w 576"/>
                <a:gd name="T53" fmla="*/ 218 h 373"/>
                <a:gd name="T54" fmla="*/ 153 w 576"/>
                <a:gd name="T55" fmla="*/ 36 h 373"/>
                <a:gd name="T56" fmla="*/ 133 w 576"/>
                <a:gd name="T57" fmla="*/ 139 h 373"/>
                <a:gd name="T58" fmla="*/ 126 w 576"/>
                <a:gd name="T59" fmla="*/ 145 h 373"/>
                <a:gd name="T60" fmla="*/ 119 w 576"/>
                <a:gd name="T61" fmla="*/ 140 h 373"/>
                <a:gd name="T62" fmla="*/ 106 w 576"/>
                <a:gd name="T63" fmla="*/ 107 h 373"/>
                <a:gd name="T64" fmla="*/ 100 w 576"/>
                <a:gd name="T65" fmla="*/ 111 h 373"/>
                <a:gd name="T66" fmla="*/ 0 w 576"/>
                <a:gd name="T67" fmla="*/ 111 h 373"/>
                <a:gd name="T68" fmla="*/ 77 w 576"/>
                <a:gd name="T69" fmla="*/ 241 h 373"/>
                <a:gd name="T70" fmla="*/ 288 w 576"/>
                <a:gd name="T71" fmla="*/ 373 h 373"/>
                <a:gd name="T72" fmla="*/ 499 w 576"/>
                <a:gd name="T73" fmla="*/ 241 h 373"/>
                <a:gd name="T74" fmla="*/ 576 w 576"/>
                <a:gd name="T75" fmla="*/ 111 h 373"/>
                <a:gd name="T76" fmla="*/ 483 w 576"/>
                <a:gd name="T77" fmla="*/ 111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76" h="373">
                  <a:moveTo>
                    <a:pt x="483" y="111"/>
                  </a:moveTo>
                  <a:cubicBezTo>
                    <a:pt x="480" y="111"/>
                    <a:pt x="477" y="108"/>
                    <a:pt x="476" y="105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32" y="104"/>
                    <a:pt x="432" y="104"/>
                    <a:pt x="432" y="104"/>
                  </a:cubicBezTo>
                  <a:cubicBezTo>
                    <a:pt x="432" y="108"/>
                    <a:pt x="429" y="110"/>
                    <a:pt x="426" y="110"/>
                  </a:cubicBezTo>
                  <a:cubicBezTo>
                    <a:pt x="422" y="111"/>
                    <a:pt x="419" y="109"/>
                    <a:pt x="418" y="106"/>
                  </a:cubicBezTo>
                  <a:cubicBezTo>
                    <a:pt x="399" y="59"/>
                    <a:pt x="399" y="59"/>
                    <a:pt x="399" y="59"/>
                  </a:cubicBezTo>
                  <a:cubicBezTo>
                    <a:pt x="353" y="286"/>
                    <a:pt x="353" y="286"/>
                    <a:pt x="353" y="286"/>
                  </a:cubicBezTo>
                  <a:cubicBezTo>
                    <a:pt x="352" y="290"/>
                    <a:pt x="349" y="292"/>
                    <a:pt x="346" y="292"/>
                  </a:cubicBezTo>
                  <a:cubicBezTo>
                    <a:pt x="346" y="292"/>
                    <a:pt x="346" y="292"/>
                    <a:pt x="345" y="292"/>
                  </a:cubicBezTo>
                  <a:cubicBezTo>
                    <a:pt x="342" y="292"/>
                    <a:pt x="339" y="289"/>
                    <a:pt x="338" y="286"/>
                  </a:cubicBezTo>
                  <a:cubicBezTo>
                    <a:pt x="324" y="138"/>
                    <a:pt x="324" y="138"/>
                    <a:pt x="324" y="138"/>
                  </a:cubicBezTo>
                  <a:cubicBezTo>
                    <a:pt x="318" y="159"/>
                    <a:pt x="318" y="159"/>
                    <a:pt x="318" y="159"/>
                  </a:cubicBezTo>
                  <a:cubicBezTo>
                    <a:pt x="317" y="162"/>
                    <a:pt x="314" y="164"/>
                    <a:pt x="311" y="164"/>
                  </a:cubicBezTo>
                  <a:cubicBezTo>
                    <a:pt x="311" y="164"/>
                    <a:pt x="311" y="164"/>
                    <a:pt x="311" y="164"/>
                  </a:cubicBezTo>
                  <a:cubicBezTo>
                    <a:pt x="308" y="164"/>
                    <a:pt x="305" y="162"/>
                    <a:pt x="304" y="159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89" y="148"/>
                    <a:pt x="289" y="148"/>
                    <a:pt x="289" y="148"/>
                  </a:cubicBezTo>
                  <a:cubicBezTo>
                    <a:pt x="288" y="151"/>
                    <a:pt x="285" y="153"/>
                    <a:pt x="281" y="153"/>
                  </a:cubicBezTo>
                  <a:cubicBezTo>
                    <a:pt x="278" y="153"/>
                    <a:pt x="275" y="150"/>
                    <a:pt x="275" y="147"/>
                  </a:cubicBezTo>
                  <a:cubicBezTo>
                    <a:pt x="270" y="111"/>
                    <a:pt x="270" y="111"/>
                    <a:pt x="270" y="111"/>
                  </a:cubicBezTo>
                  <a:cubicBezTo>
                    <a:pt x="235" y="111"/>
                    <a:pt x="235" y="111"/>
                    <a:pt x="235" y="111"/>
                  </a:cubicBezTo>
                  <a:cubicBezTo>
                    <a:pt x="231" y="111"/>
                    <a:pt x="228" y="108"/>
                    <a:pt x="227" y="105"/>
                  </a:cubicBezTo>
                  <a:cubicBezTo>
                    <a:pt x="214" y="26"/>
                    <a:pt x="214" y="26"/>
                    <a:pt x="214" y="26"/>
                  </a:cubicBezTo>
                  <a:cubicBezTo>
                    <a:pt x="185" y="218"/>
                    <a:pt x="185" y="218"/>
                    <a:pt x="185" y="218"/>
                  </a:cubicBezTo>
                  <a:cubicBezTo>
                    <a:pt x="185" y="222"/>
                    <a:pt x="182" y="225"/>
                    <a:pt x="178" y="224"/>
                  </a:cubicBezTo>
                  <a:cubicBezTo>
                    <a:pt x="174" y="224"/>
                    <a:pt x="171" y="222"/>
                    <a:pt x="171" y="218"/>
                  </a:cubicBezTo>
                  <a:cubicBezTo>
                    <a:pt x="153" y="36"/>
                    <a:pt x="153" y="36"/>
                    <a:pt x="153" y="36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132" y="142"/>
                    <a:pt x="129" y="144"/>
                    <a:pt x="126" y="145"/>
                  </a:cubicBezTo>
                  <a:cubicBezTo>
                    <a:pt x="123" y="145"/>
                    <a:pt x="120" y="143"/>
                    <a:pt x="119" y="140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5" y="109"/>
                    <a:pt x="102" y="111"/>
                    <a:pt x="10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7" y="157"/>
                    <a:pt x="45" y="201"/>
                    <a:pt x="77" y="241"/>
                  </a:cubicBezTo>
                  <a:cubicBezTo>
                    <a:pt x="156" y="337"/>
                    <a:pt x="288" y="373"/>
                    <a:pt x="288" y="373"/>
                  </a:cubicBezTo>
                  <a:cubicBezTo>
                    <a:pt x="288" y="373"/>
                    <a:pt x="420" y="337"/>
                    <a:pt x="499" y="241"/>
                  </a:cubicBezTo>
                  <a:cubicBezTo>
                    <a:pt x="531" y="201"/>
                    <a:pt x="559" y="157"/>
                    <a:pt x="576" y="111"/>
                  </a:cubicBezTo>
                  <a:lnTo>
                    <a:pt x="483" y="1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86" name="Group 1185"/>
          <p:cNvGrpSpPr/>
          <p:nvPr/>
        </p:nvGrpSpPr>
        <p:grpSpPr>
          <a:xfrm>
            <a:off x="3113037" y="2202065"/>
            <a:ext cx="251222" cy="302419"/>
            <a:chOff x="4197350" y="3013075"/>
            <a:chExt cx="334963" cy="403225"/>
          </a:xfrm>
          <a:solidFill>
            <a:schemeClr val="accent1"/>
          </a:solidFill>
        </p:grpSpPr>
        <p:sp>
          <p:nvSpPr>
            <p:cNvPr id="294" name="Freeform 300"/>
            <p:cNvSpPr>
              <a:spLocks noEditPoints="1"/>
            </p:cNvSpPr>
            <p:nvPr/>
          </p:nvSpPr>
          <p:spPr bwMode="auto">
            <a:xfrm>
              <a:off x="4197350" y="3013075"/>
              <a:ext cx="293688" cy="403225"/>
            </a:xfrm>
            <a:custGeom>
              <a:avLst/>
              <a:gdLst>
                <a:gd name="T0" fmla="*/ 317 w 391"/>
                <a:gd name="T1" fmla="*/ 220 h 536"/>
                <a:gd name="T2" fmla="*/ 196 w 391"/>
                <a:gd name="T3" fmla="*/ 0 h 536"/>
                <a:gd name="T4" fmla="*/ 74 w 391"/>
                <a:gd name="T5" fmla="*/ 220 h 536"/>
                <a:gd name="T6" fmla="*/ 19 w 391"/>
                <a:gd name="T7" fmla="*/ 416 h 536"/>
                <a:gd name="T8" fmla="*/ 196 w 391"/>
                <a:gd name="T9" fmla="*/ 536 h 536"/>
                <a:gd name="T10" fmla="*/ 373 w 391"/>
                <a:gd name="T11" fmla="*/ 416 h 536"/>
                <a:gd name="T12" fmla="*/ 317 w 391"/>
                <a:gd name="T13" fmla="*/ 220 h 536"/>
                <a:gd name="T14" fmla="*/ 78 w 391"/>
                <a:gd name="T15" fmla="*/ 431 h 536"/>
                <a:gd name="T16" fmla="*/ 150 w 391"/>
                <a:gd name="T17" fmla="*/ 509 h 536"/>
                <a:gd name="T18" fmla="*/ 42 w 391"/>
                <a:gd name="T19" fmla="*/ 410 h 536"/>
                <a:gd name="T20" fmla="*/ 89 w 391"/>
                <a:gd name="T21" fmla="*/ 239 h 536"/>
                <a:gd name="T22" fmla="*/ 181 w 391"/>
                <a:gd name="T23" fmla="*/ 76 h 536"/>
                <a:gd name="T24" fmla="*/ 108 w 391"/>
                <a:gd name="T25" fmla="*/ 239 h 536"/>
                <a:gd name="T26" fmla="*/ 78 w 391"/>
                <a:gd name="T27" fmla="*/ 431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1" h="536">
                  <a:moveTo>
                    <a:pt x="317" y="220"/>
                  </a:moveTo>
                  <a:cubicBezTo>
                    <a:pt x="253" y="144"/>
                    <a:pt x="210" y="39"/>
                    <a:pt x="196" y="0"/>
                  </a:cubicBezTo>
                  <a:cubicBezTo>
                    <a:pt x="181" y="39"/>
                    <a:pt x="138" y="144"/>
                    <a:pt x="74" y="220"/>
                  </a:cubicBezTo>
                  <a:cubicBezTo>
                    <a:pt x="0" y="308"/>
                    <a:pt x="7" y="382"/>
                    <a:pt x="19" y="416"/>
                  </a:cubicBezTo>
                  <a:cubicBezTo>
                    <a:pt x="41" y="485"/>
                    <a:pt x="104" y="534"/>
                    <a:pt x="196" y="536"/>
                  </a:cubicBezTo>
                  <a:cubicBezTo>
                    <a:pt x="287" y="534"/>
                    <a:pt x="350" y="485"/>
                    <a:pt x="373" y="416"/>
                  </a:cubicBezTo>
                  <a:cubicBezTo>
                    <a:pt x="384" y="382"/>
                    <a:pt x="391" y="308"/>
                    <a:pt x="317" y="220"/>
                  </a:cubicBezTo>
                  <a:close/>
                  <a:moveTo>
                    <a:pt x="78" y="431"/>
                  </a:moveTo>
                  <a:cubicBezTo>
                    <a:pt x="93" y="465"/>
                    <a:pt x="118" y="492"/>
                    <a:pt x="150" y="509"/>
                  </a:cubicBezTo>
                  <a:cubicBezTo>
                    <a:pt x="95" y="496"/>
                    <a:pt x="58" y="459"/>
                    <a:pt x="42" y="410"/>
                  </a:cubicBezTo>
                  <a:cubicBezTo>
                    <a:pt x="33" y="380"/>
                    <a:pt x="27" y="315"/>
                    <a:pt x="89" y="239"/>
                  </a:cubicBezTo>
                  <a:cubicBezTo>
                    <a:pt x="132" y="187"/>
                    <a:pt x="163" y="119"/>
                    <a:pt x="181" y="76"/>
                  </a:cubicBezTo>
                  <a:cubicBezTo>
                    <a:pt x="165" y="124"/>
                    <a:pt x="142" y="187"/>
                    <a:pt x="108" y="239"/>
                  </a:cubicBezTo>
                  <a:cubicBezTo>
                    <a:pt x="49" y="330"/>
                    <a:pt x="64" y="400"/>
                    <a:pt x="78" y="4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5" name="Freeform 301"/>
            <p:cNvSpPr>
              <a:spLocks noEditPoints="1"/>
            </p:cNvSpPr>
            <p:nvPr/>
          </p:nvSpPr>
          <p:spPr bwMode="auto">
            <a:xfrm>
              <a:off x="4391025" y="3041650"/>
              <a:ext cx="141288" cy="193675"/>
            </a:xfrm>
            <a:custGeom>
              <a:avLst/>
              <a:gdLst>
                <a:gd name="T0" fmla="*/ 153 w 188"/>
                <a:gd name="T1" fmla="*/ 106 h 258"/>
                <a:gd name="T2" fmla="*/ 94 w 188"/>
                <a:gd name="T3" fmla="*/ 0 h 258"/>
                <a:gd name="T4" fmla="*/ 35 w 188"/>
                <a:gd name="T5" fmla="*/ 106 h 258"/>
                <a:gd name="T6" fmla="*/ 8 w 188"/>
                <a:gd name="T7" fmla="*/ 201 h 258"/>
                <a:gd name="T8" fmla="*/ 94 w 188"/>
                <a:gd name="T9" fmla="*/ 258 h 258"/>
                <a:gd name="T10" fmla="*/ 179 w 188"/>
                <a:gd name="T11" fmla="*/ 201 h 258"/>
                <a:gd name="T12" fmla="*/ 153 w 188"/>
                <a:gd name="T13" fmla="*/ 106 h 258"/>
                <a:gd name="T14" fmla="*/ 37 w 188"/>
                <a:gd name="T15" fmla="*/ 208 h 258"/>
                <a:gd name="T16" fmla="*/ 72 w 188"/>
                <a:gd name="T17" fmla="*/ 246 h 258"/>
                <a:gd name="T18" fmla="*/ 20 w 188"/>
                <a:gd name="T19" fmla="*/ 198 h 258"/>
                <a:gd name="T20" fmla="*/ 43 w 188"/>
                <a:gd name="T21" fmla="*/ 115 h 258"/>
                <a:gd name="T22" fmla="*/ 87 w 188"/>
                <a:gd name="T23" fmla="*/ 37 h 258"/>
                <a:gd name="T24" fmla="*/ 52 w 188"/>
                <a:gd name="T25" fmla="*/ 115 h 258"/>
                <a:gd name="T26" fmla="*/ 37 w 188"/>
                <a:gd name="T27" fmla="*/ 20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8" h="258">
                  <a:moveTo>
                    <a:pt x="153" y="106"/>
                  </a:moveTo>
                  <a:cubicBezTo>
                    <a:pt x="122" y="69"/>
                    <a:pt x="101" y="18"/>
                    <a:pt x="94" y="0"/>
                  </a:cubicBezTo>
                  <a:cubicBezTo>
                    <a:pt x="87" y="18"/>
                    <a:pt x="66" y="69"/>
                    <a:pt x="35" y="106"/>
                  </a:cubicBezTo>
                  <a:cubicBezTo>
                    <a:pt x="0" y="148"/>
                    <a:pt x="3" y="184"/>
                    <a:pt x="8" y="201"/>
                  </a:cubicBezTo>
                  <a:cubicBezTo>
                    <a:pt x="19" y="234"/>
                    <a:pt x="50" y="257"/>
                    <a:pt x="94" y="258"/>
                  </a:cubicBezTo>
                  <a:cubicBezTo>
                    <a:pt x="138" y="257"/>
                    <a:pt x="169" y="234"/>
                    <a:pt x="179" y="201"/>
                  </a:cubicBezTo>
                  <a:cubicBezTo>
                    <a:pt x="185" y="184"/>
                    <a:pt x="188" y="148"/>
                    <a:pt x="153" y="106"/>
                  </a:cubicBezTo>
                  <a:close/>
                  <a:moveTo>
                    <a:pt x="37" y="208"/>
                  </a:moveTo>
                  <a:cubicBezTo>
                    <a:pt x="44" y="224"/>
                    <a:pt x="56" y="238"/>
                    <a:pt x="72" y="246"/>
                  </a:cubicBezTo>
                  <a:cubicBezTo>
                    <a:pt x="46" y="239"/>
                    <a:pt x="27" y="221"/>
                    <a:pt x="20" y="198"/>
                  </a:cubicBezTo>
                  <a:cubicBezTo>
                    <a:pt x="15" y="183"/>
                    <a:pt x="12" y="152"/>
                    <a:pt x="43" y="115"/>
                  </a:cubicBezTo>
                  <a:cubicBezTo>
                    <a:pt x="63" y="90"/>
                    <a:pt x="78" y="57"/>
                    <a:pt x="87" y="37"/>
                  </a:cubicBezTo>
                  <a:cubicBezTo>
                    <a:pt x="79" y="60"/>
                    <a:pt x="68" y="90"/>
                    <a:pt x="52" y="115"/>
                  </a:cubicBezTo>
                  <a:cubicBezTo>
                    <a:pt x="23" y="159"/>
                    <a:pt x="30" y="193"/>
                    <a:pt x="37" y="2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87" name="Group 1186"/>
          <p:cNvGrpSpPr/>
          <p:nvPr/>
        </p:nvGrpSpPr>
        <p:grpSpPr>
          <a:xfrm>
            <a:off x="3613035" y="2216635"/>
            <a:ext cx="303610" cy="327422"/>
            <a:chOff x="4994275" y="2997200"/>
            <a:chExt cx="404813" cy="436563"/>
          </a:xfrm>
          <a:solidFill>
            <a:schemeClr val="accent1"/>
          </a:solidFill>
        </p:grpSpPr>
        <p:sp>
          <p:nvSpPr>
            <p:cNvPr id="296" name="Freeform 302"/>
            <p:cNvSpPr>
              <a:spLocks noEditPoints="1"/>
            </p:cNvSpPr>
            <p:nvPr/>
          </p:nvSpPr>
          <p:spPr bwMode="auto">
            <a:xfrm>
              <a:off x="4994275" y="3103563"/>
              <a:ext cx="249238" cy="330200"/>
            </a:xfrm>
            <a:custGeom>
              <a:avLst/>
              <a:gdLst>
                <a:gd name="T0" fmla="*/ 170 w 332"/>
                <a:gd name="T1" fmla="*/ 194 h 439"/>
                <a:gd name="T2" fmla="*/ 111 w 332"/>
                <a:gd name="T3" fmla="*/ 77 h 439"/>
                <a:gd name="T4" fmla="*/ 177 w 332"/>
                <a:gd name="T5" fmla="*/ 101 h 439"/>
                <a:gd name="T6" fmla="*/ 194 w 332"/>
                <a:gd name="T7" fmla="*/ 55 h 439"/>
                <a:gd name="T8" fmla="*/ 44 w 332"/>
                <a:gd name="T9" fmla="*/ 0 h 439"/>
                <a:gd name="T10" fmla="*/ 0 w 332"/>
                <a:gd name="T11" fmla="*/ 153 h 439"/>
                <a:gd name="T12" fmla="*/ 47 w 332"/>
                <a:gd name="T13" fmla="*/ 166 h 439"/>
                <a:gd name="T14" fmla="*/ 67 w 332"/>
                <a:gd name="T15" fmla="*/ 99 h 439"/>
                <a:gd name="T16" fmla="*/ 126 w 332"/>
                <a:gd name="T17" fmla="*/ 216 h 439"/>
                <a:gd name="T18" fmla="*/ 96 w 332"/>
                <a:gd name="T19" fmla="*/ 359 h 439"/>
                <a:gd name="T20" fmla="*/ 252 w 332"/>
                <a:gd name="T21" fmla="*/ 410 h 439"/>
                <a:gd name="T22" fmla="*/ 303 w 332"/>
                <a:gd name="T23" fmla="*/ 254 h 439"/>
                <a:gd name="T24" fmla="*/ 170 w 332"/>
                <a:gd name="T25" fmla="*/ 194 h 439"/>
                <a:gd name="T26" fmla="*/ 229 w 332"/>
                <a:gd name="T27" fmla="*/ 366 h 439"/>
                <a:gd name="T28" fmla="*/ 139 w 332"/>
                <a:gd name="T29" fmla="*/ 337 h 439"/>
                <a:gd name="T30" fmla="*/ 169 w 332"/>
                <a:gd name="T31" fmla="*/ 247 h 439"/>
                <a:gd name="T32" fmla="*/ 259 w 332"/>
                <a:gd name="T33" fmla="*/ 276 h 439"/>
                <a:gd name="T34" fmla="*/ 229 w 332"/>
                <a:gd name="T35" fmla="*/ 36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2" h="439">
                  <a:moveTo>
                    <a:pt x="170" y="194"/>
                  </a:moveTo>
                  <a:cubicBezTo>
                    <a:pt x="111" y="77"/>
                    <a:pt x="111" y="77"/>
                    <a:pt x="111" y="77"/>
                  </a:cubicBezTo>
                  <a:cubicBezTo>
                    <a:pt x="177" y="101"/>
                    <a:pt x="177" y="101"/>
                    <a:pt x="177" y="101"/>
                  </a:cubicBezTo>
                  <a:cubicBezTo>
                    <a:pt x="194" y="55"/>
                    <a:pt x="194" y="55"/>
                    <a:pt x="194" y="55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47" y="166"/>
                    <a:pt x="47" y="166"/>
                    <a:pt x="47" y="16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126" y="216"/>
                    <a:pt x="126" y="216"/>
                    <a:pt x="126" y="216"/>
                  </a:cubicBezTo>
                  <a:cubicBezTo>
                    <a:pt x="84" y="250"/>
                    <a:pt x="70" y="309"/>
                    <a:pt x="96" y="359"/>
                  </a:cubicBezTo>
                  <a:cubicBezTo>
                    <a:pt x="124" y="416"/>
                    <a:pt x="194" y="439"/>
                    <a:pt x="252" y="410"/>
                  </a:cubicBezTo>
                  <a:cubicBezTo>
                    <a:pt x="309" y="381"/>
                    <a:pt x="332" y="311"/>
                    <a:pt x="303" y="254"/>
                  </a:cubicBezTo>
                  <a:cubicBezTo>
                    <a:pt x="278" y="205"/>
                    <a:pt x="222" y="181"/>
                    <a:pt x="170" y="194"/>
                  </a:cubicBezTo>
                  <a:close/>
                  <a:moveTo>
                    <a:pt x="229" y="366"/>
                  </a:moveTo>
                  <a:cubicBezTo>
                    <a:pt x="196" y="383"/>
                    <a:pt x="156" y="370"/>
                    <a:pt x="139" y="337"/>
                  </a:cubicBezTo>
                  <a:cubicBezTo>
                    <a:pt x="123" y="304"/>
                    <a:pt x="136" y="264"/>
                    <a:pt x="169" y="247"/>
                  </a:cubicBezTo>
                  <a:cubicBezTo>
                    <a:pt x="202" y="230"/>
                    <a:pt x="242" y="244"/>
                    <a:pt x="259" y="276"/>
                  </a:cubicBezTo>
                  <a:cubicBezTo>
                    <a:pt x="275" y="309"/>
                    <a:pt x="262" y="350"/>
                    <a:pt x="229" y="36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7" name="Freeform 303"/>
            <p:cNvSpPr>
              <a:spLocks noEditPoints="1"/>
            </p:cNvSpPr>
            <p:nvPr/>
          </p:nvSpPr>
          <p:spPr bwMode="auto">
            <a:xfrm>
              <a:off x="5157788" y="2997200"/>
              <a:ext cx="241300" cy="319088"/>
            </a:xfrm>
            <a:custGeom>
              <a:avLst/>
              <a:gdLst>
                <a:gd name="T0" fmla="*/ 205 w 319"/>
                <a:gd name="T1" fmla="*/ 223 h 424"/>
                <a:gd name="T2" fmla="*/ 236 w 319"/>
                <a:gd name="T3" fmla="*/ 81 h 424"/>
                <a:gd name="T4" fmla="*/ 80 w 319"/>
                <a:gd name="T5" fmla="*/ 29 h 424"/>
                <a:gd name="T6" fmla="*/ 28 w 319"/>
                <a:gd name="T7" fmla="*/ 185 h 424"/>
                <a:gd name="T8" fmla="*/ 161 w 319"/>
                <a:gd name="T9" fmla="*/ 245 h 424"/>
                <a:gd name="T10" fmla="*/ 177 w 319"/>
                <a:gd name="T11" fmla="*/ 277 h 424"/>
                <a:gd name="T12" fmla="*/ 102 w 319"/>
                <a:gd name="T13" fmla="*/ 315 h 424"/>
                <a:gd name="T14" fmla="*/ 124 w 319"/>
                <a:gd name="T15" fmla="*/ 359 h 424"/>
                <a:gd name="T16" fmla="*/ 199 w 319"/>
                <a:gd name="T17" fmla="*/ 321 h 424"/>
                <a:gd name="T18" fmla="*/ 252 w 319"/>
                <a:gd name="T19" fmla="*/ 424 h 424"/>
                <a:gd name="T20" fmla="*/ 296 w 319"/>
                <a:gd name="T21" fmla="*/ 402 h 424"/>
                <a:gd name="T22" fmla="*/ 243 w 319"/>
                <a:gd name="T23" fmla="*/ 299 h 424"/>
                <a:gd name="T24" fmla="*/ 319 w 319"/>
                <a:gd name="T25" fmla="*/ 260 h 424"/>
                <a:gd name="T26" fmla="*/ 297 w 319"/>
                <a:gd name="T27" fmla="*/ 216 h 424"/>
                <a:gd name="T28" fmla="*/ 221 w 319"/>
                <a:gd name="T29" fmla="*/ 255 h 424"/>
                <a:gd name="T30" fmla="*/ 205 w 319"/>
                <a:gd name="T31" fmla="*/ 223 h 424"/>
                <a:gd name="T32" fmla="*/ 72 w 319"/>
                <a:gd name="T33" fmla="*/ 163 h 424"/>
                <a:gd name="T34" fmla="*/ 102 w 319"/>
                <a:gd name="T35" fmla="*/ 73 h 424"/>
                <a:gd name="T36" fmla="*/ 192 w 319"/>
                <a:gd name="T37" fmla="*/ 103 h 424"/>
                <a:gd name="T38" fmla="*/ 162 w 319"/>
                <a:gd name="T39" fmla="*/ 193 h 424"/>
                <a:gd name="T40" fmla="*/ 72 w 319"/>
                <a:gd name="T41" fmla="*/ 16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9" h="424">
                  <a:moveTo>
                    <a:pt x="205" y="223"/>
                  </a:moveTo>
                  <a:cubicBezTo>
                    <a:pt x="247" y="189"/>
                    <a:pt x="261" y="130"/>
                    <a:pt x="236" y="81"/>
                  </a:cubicBezTo>
                  <a:cubicBezTo>
                    <a:pt x="207" y="23"/>
                    <a:pt x="137" y="0"/>
                    <a:pt x="80" y="29"/>
                  </a:cubicBezTo>
                  <a:cubicBezTo>
                    <a:pt x="23" y="58"/>
                    <a:pt x="0" y="128"/>
                    <a:pt x="28" y="185"/>
                  </a:cubicBezTo>
                  <a:cubicBezTo>
                    <a:pt x="54" y="235"/>
                    <a:pt x="110" y="259"/>
                    <a:pt x="161" y="245"/>
                  </a:cubicBezTo>
                  <a:cubicBezTo>
                    <a:pt x="177" y="277"/>
                    <a:pt x="177" y="277"/>
                    <a:pt x="177" y="277"/>
                  </a:cubicBezTo>
                  <a:cubicBezTo>
                    <a:pt x="102" y="315"/>
                    <a:pt x="102" y="315"/>
                    <a:pt x="102" y="315"/>
                  </a:cubicBezTo>
                  <a:cubicBezTo>
                    <a:pt x="124" y="359"/>
                    <a:pt x="124" y="359"/>
                    <a:pt x="124" y="359"/>
                  </a:cubicBezTo>
                  <a:cubicBezTo>
                    <a:pt x="199" y="321"/>
                    <a:pt x="199" y="321"/>
                    <a:pt x="199" y="321"/>
                  </a:cubicBezTo>
                  <a:cubicBezTo>
                    <a:pt x="252" y="424"/>
                    <a:pt x="252" y="424"/>
                    <a:pt x="252" y="424"/>
                  </a:cubicBezTo>
                  <a:cubicBezTo>
                    <a:pt x="296" y="402"/>
                    <a:pt x="296" y="402"/>
                    <a:pt x="296" y="402"/>
                  </a:cubicBezTo>
                  <a:cubicBezTo>
                    <a:pt x="243" y="299"/>
                    <a:pt x="243" y="299"/>
                    <a:pt x="243" y="299"/>
                  </a:cubicBezTo>
                  <a:cubicBezTo>
                    <a:pt x="319" y="260"/>
                    <a:pt x="319" y="260"/>
                    <a:pt x="319" y="260"/>
                  </a:cubicBezTo>
                  <a:cubicBezTo>
                    <a:pt x="297" y="216"/>
                    <a:pt x="297" y="216"/>
                    <a:pt x="297" y="216"/>
                  </a:cubicBezTo>
                  <a:cubicBezTo>
                    <a:pt x="221" y="255"/>
                    <a:pt x="221" y="255"/>
                    <a:pt x="221" y="255"/>
                  </a:cubicBezTo>
                  <a:lnTo>
                    <a:pt x="205" y="223"/>
                  </a:lnTo>
                  <a:close/>
                  <a:moveTo>
                    <a:pt x="72" y="163"/>
                  </a:moveTo>
                  <a:cubicBezTo>
                    <a:pt x="56" y="130"/>
                    <a:pt x="69" y="90"/>
                    <a:pt x="102" y="73"/>
                  </a:cubicBezTo>
                  <a:cubicBezTo>
                    <a:pt x="135" y="57"/>
                    <a:pt x="175" y="70"/>
                    <a:pt x="192" y="103"/>
                  </a:cubicBezTo>
                  <a:cubicBezTo>
                    <a:pt x="208" y="136"/>
                    <a:pt x="195" y="176"/>
                    <a:pt x="162" y="193"/>
                  </a:cubicBezTo>
                  <a:cubicBezTo>
                    <a:pt x="129" y="209"/>
                    <a:pt x="89" y="196"/>
                    <a:pt x="72" y="16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88" name="Group 1187"/>
          <p:cNvGrpSpPr/>
          <p:nvPr/>
        </p:nvGrpSpPr>
        <p:grpSpPr>
          <a:xfrm>
            <a:off x="2572159" y="3788607"/>
            <a:ext cx="270272" cy="276225"/>
            <a:chOff x="5846763" y="3030538"/>
            <a:chExt cx="360363" cy="368300"/>
          </a:xfrm>
          <a:solidFill>
            <a:schemeClr val="accent1"/>
          </a:solidFill>
        </p:grpSpPr>
        <p:sp>
          <p:nvSpPr>
            <p:cNvPr id="300" name="Freeform 304"/>
            <p:cNvSpPr/>
            <p:nvPr/>
          </p:nvSpPr>
          <p:spPr bwMode="auto">
            <a:xfrm>
              <a:off x="5922963" y="3030538"/>
              <a:ext cx="207963" cy="88900"/>
            </a:xfrm>
            <a:custGeom>
              <a:avLst/>
              <a:gdLst>
                <a:gd name="T0" fmla="*/ 45 w 276"/>
                <a:gd name="T1" fmla="*/ 117 h 117"/>
                <a:gd name="T2" fmla="*/ 45 w 276"/>
                <a:gd name="T3" fmla="*/ 61 h 117"/>
                <a:gd name="T4" fmla="*/ 65 w 276"/>
                <a:gd name="T5" fmla="*/ 41 h 117"/>
                <a:gd name="T6" fmla="*/ 211 w 276"/>
                <a:gd name="T7" fmla="*/ 41 h 117"/>
                <a:gd name="T8" fmla="*/ 231 w 276"/>
                <a:gd name="T9" fmla="*/ 61 h 117"/>
                <a:gd name="T10" fmla="*/ 231 w 276"/>
                <a:gd name="T11" fmla="*/ 117 h 117"/>
                <a:gd name="T12" fmla="*/ 276 w 276"/>
                <a:gd name="T13" fmla="*/ 117 h 117"/>
                <a:gd name="T14" fmla="*/ 276 w 276"/>
                <a:gd name="T15" fmla="*/ 42 h 117"/>
                <a:gd name="T16" fmla="*/ 235 w 276"/>
                <a:gd name="T17" fmla="*/ 0 h 117"/>
                <a:gd name="T18" fmla="*/ 41 w 276"/>
                <a:gd name="T19" fmla="*/ 0 h 117"/>
                <a:gd name="T20" fmla="*/ 0 w 276"/>
                <a:gd name="T21" fmla="*/ 42 h 117"/>
                <a:gd name="T22" fmla="*/ 0 w 276"/>
                <a:gd name="T23" fmla="*/ 117 h 117"/>
                <a:gd name="T24" fmla="*/ 45 w 276"/>
                <a:gd name="T25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117">
                  <a:moveTo>
                    <a:pt x="45" y="117"/>
                  </a:moveTo>
                  <a:cubicBezTo>
                    <a:pt x="45" y="61"/>
                    <a:pt x="45" y="61"/>
                    <a:pt x="45" y="61"/>
                  </a:cubicBezTo>
                  <a:cubicBezTo>
                    <a:pt x="45" y="50"/>
                    <a:pt x="54" y="41"/>
                    <a:pt x="65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22" y="41"/>
                    <a:pt x="231" y="50"/>
                    <a:pt x="231" y="61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76" y="117"/>
                    <a:pt x="276" y="117"/>
                    <a:pt x="276" y="117"/>
                  </a:cubicBezTo>
                  <a:cubicBezTo>
                    <a:pt x="276" y="42"/>
                    <a:pt x="276" y="42"/>
                    <a:pt x="276" y="42"/>
                  </a:cubicBezTo>
                  <a:cubicBezTo>
                    <a:pt x="276" y="19"/>
                    <a:pt x="257" y="0"/>
                    <a:pt x="235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117"/>
                    <a:pt x="0" y="117"/>
                    <a:pt x="0" y="117"/>
                  </a:cubicBezTo>
                  <a:lnTo>
                    <a:pt x="45" y="1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1" name="Freeform 305"/>
            <p:cNvSpPr>
              <a:spLocks noEditPoints="1"/>
            </p:cNvSpPr>
            <p:nvPr/>
          </p:nvSpPr>
          <p:spPr bwMode="auto">
            <a:xfrm>
              <a:off x="5846763" y="3119438"/>
              <a:ext cx="360363" cy="279400"/>
            </a:xfrm>
            <a:custGeom>
              <a:avLst/>
              <a:gdLst>
                <a:gd name="T0" fmla="*/ 441 w 478"/>
                <a:gd name="T1" fmla="*/ 0 h 373"/>
                <a:gd name="T2" fmla="*/ 37 w 478"/>
                <a:gd name="T3" fmla="*/ 0 h 373"/>
                <a:gd name="T4" fmla="*/ 0 w 478"/>
                <a:gd name="T5" fmla="*/ 37 h 373"/>
                <a:gd name="T6" fmla="*/ 0 w 478"/>
                <a:gd name="T7" fmla="*/ 336 h 373"/>
                <a:gd name="T8" fmla="*/ 37 w 478"/>
                <a:gd name="T9" fmla="*/ 373 h 373"/>
                <a:gd name="T10" fmla="*/ 441 w 478"/>
                <a:gd name="T11" fmla="*/ 373 h 373"/>
                <a:gd name="T12" fmla="*/ 478 w 478"/>
                <a:gd name="T13" fmla="*/ 336 h 373"/>
                <a:gd name="T14" fmla="*/ 478 w 478"/>
                <a:gd name="T15" fmla="*/ 37 h 373"/>
                <a:gd name="T16" fmla="*/ 441 w 478"/>
                <a:gd name="T17" fmla="*/ 0 h 373"/>
                <a:gd name="T18" fmla="*/ 378 w 478"/>
                <a:gd name="T19" fmla="*/ 204 h 373"/>
                <a:gd name="T20" fmla="*/ 356 w 478"/>
                <a:gd name="T21" fmla="*/ 226 h 373"/>
                <a:gd name="T22" fmla="*/ 279 w 478"/>
                <a:gd name="T23" fmla="*/ 226 h 373"/>
                <a:gd name="T24" fmla="*/ 279 w 478"/>
                <a:gd name="T25" fmla="*/ 303 h 373"/>
                <a:gd name="T26" fmla="*/ 257 w 478"/>
                <a:gd name="T27" fmla="*/ 325 h 373"/>
                <a:gd name="T28" fmla="*/ 221 w 478"/>
                <a:gd name="T29" fmla="*/ 325 h 373"/>
                <a:gd name="T30" fmla="*/ 199 w 478"/>
                <a:gd name="T31" fmla="*/ 303 h 373"/>
                <a:gd name="T32" fmla="*/ 199 w 478"/>
                <a:gd name="T33" fmla="*/ 226 h 373"/>
                <a:gd name="T34" fmla="*/ 122 w 478"/>
                <a:gd name="T35" fmla="*/ 226 h 373"/>
                <a:gd name="T36" fmla="*/ 100 w 478"/>
                <a:gd name="T37" fmla="*/ 204 h 373"/>
                <a:gd name="T38" fmla="*/ 100 w 478"/>
                <a:gd name="T39" fmla="*/ 168 h 373"/>
                <a:gd name="T40" fmla="*/ 122 w 478"/>
                <a:gd name="T41" fmla="*/ 146 h 373"/>
                <a:gd name="T42" fmla="*/ 199 w 478"/>
                <a:gd name="T43" fmla="*/ 146 h 373"/>
                <a:gd name="T44" fmla="*/ 199 w 478"/>
                <a:gd name="T45" fmla="*/ 69 h 373"/>
                <a:gd name="T46" fmla="*/ 221 w 478"/>
                <a:gd name="T47" fmla="*/ 47 h 373"/>
                <a:gd name="T48" fmla="*/ 257 w 478"/>
                <a:gd name="T49" fmla="*/ 47 h 373"/>
                <a:gd name="T50" fmla="*/ 279 w 478"/>
                <a:gd name="T51" fmla="*/ 69 h 373"/>
                <a:gd name="T52" fmla="*/ 279 w 478"/>
                <a:gd name="T53" fmla="*/ 146 h 373"/>
                <a:gd name="T54" fmla="*/ 356 w 478"/>
                <a:gd name="T55" fmla="*/ 146 h 373"/>
                <a:gd name="T56" fmla="*/ 378 w 478"/>
                <a:gd name="T57" fmla="*/ 168 h 373"/>
                <a:gd name="T58" fmla="*/ 378 w 478"/>
                <a:gd name="T59" fmla="*/ 204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8" h="373">
                  <a:moveTo>
                    <a:pt x="441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6" y="0"/>
                    <a:pt x="0" y="16"/>
                    <a:pt x="0" y="37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356"/>
                    <a:pt x="16" y="373"/>
                    <a:pt x="37" y="373"/>
                  </a:cubicBezTo>
                  <a:cubicBezTo>
                    <a:pt x="441" y="373"/>
                    <a:pt x="441" y="373"/>
                    <a:pt x="441" y="373"/>
                  </a:cubicBezTo>
                  <a:cubicBezTo>
                    <a:pt x="462" y="373"/>
                    <a:pt x="478" y="356"/>
                    <a:pt x="478" y="336"/>
                  </a:cubicBezTo>
                  <a:cubicBezTo>
                    <a:pt x="478" y="37"/>
                    <a:pt x="478" y="37"/>
                    <a:pt x="478" y="37"/>
                  </a:cubicBezTo>
                  <a:cubicBezTo>
                    <a:pt x="478" y="16"/>
                    <a:pt x="462" y="0"/>
                    <a:pt x="441" y="0"/>
                  </a:cubicBezTo>
                  <a:close/>
                  <a:moveTo>
                    <a:pt x="378" y="204"/>
                  </a:moveTo>
                  <a:cubicBezTo>
                    <a:pt x="378" y="216"/>
                    <a:pt x="368" y="226"/>
                    <a:pt x="356" y="226"/>
                  </a:cubicBezTo>
                  <a:cubicBezTo>
                    <a:pt x="279" y="226"/>
                    <a:pt x="279" y="226"/>
                    <a:pt x="279" y="226"/>
                  </a:cubicBezTo>
                  <a:cubicBezTo>
                    <a:pt x="279" y="303"/>
                    <a:pt x="279" y="303"/>
                    <a:pt x="279" y="303"/>
                  </a:cubicBezTo>
                  <a:cubicBezTo>
                    <a:pt x="279" y="316"/>
                    <a:pt x="269" y="325"/>
                    <a:pt x="257" y="325"/>
                  </a:cubicBezTo>
                  <a:cubicBezTo>
                    <a:pt x="221" y="325"/>
                    <a:pt x="221" y="325"/>
                    <a:pt x="221" y="325"/>
                  </a:cubicBezTo>
                  <a:cubicBezTo>
                    <a:pt x="209" y="325"/>
                    <a:pt x="199" y="316"/>
                    <a:pt x="199" y="303"/>
                  </a:cubicBezTo>
                  <a:cubicBezTo>
                    <a:pt x="199" y="226"/>
                    <a:pt x="199" y="226"/>
                    <a:pt x="199" y="226"/>
                  </a:cubicBezTo>
                  <a:cubicBezTo>
                    <a:pt x="122" y="226"/>
                    <a:pt x="122" y="226"/>
                    <a:pt x="122" y="226"/>
                  </a:cubicBezTo>
                  <a:cubicBezTo>
                    <a:pt x="110" y="226"/>
                    <a:pt x="100" y="216"/>
                    <a:pt x="100" y="204"/>
                  </a:cubicBezTo>
                  <a:cubicBezTo>
                    <a:pt x="100" y="168"/>
                    <a:pt x="100" y="168"/>
                    <a:pt x="100" y="168"/>
                  </a:cubicBezTo>
                  <a:cubicBezTo>
                    <a:pt x="100" y="156"/>
                    <a:pt x="110" y="146"/>
                    <a:pt x="122" y="146"/>
                  </a:cubicBezTo>
                  <a:cubicBezTo>
                    <a:pt x="199" y="146"/>
                    <a:pt x="199" y="146"/>
                    <a:pt x="199" y="146"/>
                  </a:cubicBezTo>
                  <a:cubicBezTo>
                    <a:pt x="199" y="69"/>
                    <a:pt x="199" y="69"/>
                    <a:pt x="199" y="69"/>
                  </a:cubicBezTo>
                  <a:cubicBezTo>
                    <a:pt x="199" y="57"/>
                    <a:pt x="209" y="47"/>
                    <a:pt x="221" y="47"/>
                  </a:cubicBezTo>
                  <a:cubicBezTo>
                    <a:pt x="257" y="47"/>
                    <a:pt x="257" y="47"/>
                    <a:pt x="257" y="47"/>
                  </a:cubicBezTo>
                  <a:cubicBezTo>
                    <a:pt x="269" y="47"/>
                    <a:pt x="279" y="57"/>
                    <a:pt x="279" y="69"/>
                  </a:cubicBezTo>
                  <a:cubicBezTo>
                    <a:pt x="279" y="146"/>
                    <a:pt x="279" y="146"/>
                    <a:pt x="279" y="146"/>
                  </a:cubicBezTo>
                  <a:cubicBezTo>
                    <a:pt x="356" y="146"/>
                    <a:pt x="356" y="146"/>
                    <a:pt x="356" y="146"/>
                  </a:cubicBezTo>
                  <a:cubicBezTo>
                    <a:pt x="368" y="146"/>
                    <a:pt x="378" y="156"/>
                    <a:pt x="378" y="168"/>
                  </a:cubicBezTo>
                  <a:lnTo>
                    <a:pt x="378" y="20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94" name="Group 1193"/>
          <p:cNvGrpSpPr/>
          <p:nvPr/>
        </p:nvGrpSpPr>
        <p:grpSpPr>
          <a:xfrm>
            <a:off x="2033996" y="3780040"/>
            <a:ext cx="310754" cy="327422"/>
            <a:chOff x="5819775" y="3827463"/>
            <a:chExt cx="414338" cy="436563"/>
          </a:xfrm>
          <a:solidFill>
            <a:schemeClr val="accent1"/>
          </a:solidFill>
        </p:grpSpPr>
        <p:sp>
          <p:nvSpPr>
            <p:cNvPr id="302" name="Freeform 306"/>
            <p:cNvSpPr>
              <a:spLocks noEditPoints="1"/>
            </p:cNvSpPr>
            <p:nvPr/>
          </p:nvSpPr>
          <p:spPr bwMode="auto">
            <a:xfrm>
              <a:off x="5937250" y="3827463"/>
              <a:ext cx="173038" cy="436563"/>
            </a:xfrm>
            <a:custGeom>
              <a:avLst/>
              <a:gdLst>
                <a:gd name="T0" fmla="*/ 93 w 231"/>
                <a:gd name="T1" fmla="*/ 545 h 582"/>
                <a:gd name="T2" fmla="*/ 16 w 231"/>
                <a:gd name="T3" fmla="*/ 303 h 582"/>
                <a:gd name="T4" fmla="*/ 85 w 231"/>
                <a:gd name="T5" fmla="*/ 2 h 582"/>
                <a:gd name="T6" fmla="*/ 145 w 231"/>
                <a:gd name="T7" fmla="*/ 37 h 582"/>
                <a:gd name="T8" fmla="*/ 222 w 231"/>
                <a:gd name="T9" fmla="*/ 279 h 582"/>
                <a:gd name="T10" fmla="*/ 218 w 231"/>
                <a:gd name="T11" fmla="*/ 482 h 582"/>
                <a:gd name="T12" fmla="*/ 153 w 231"/>
                <a:gd name="T13" fmla="*/ 580 h 582"/>
                <a:gd name="T14" fmla="*/ 93 w 231"/>
                <a:gd name="T15" fmla="*/ 545 h 582"/>
                <a:gd name="T16" fmla="*/ 124 w 231"/>
                <a:gd name="T17" fmla="*/ 52 h 582"/>
                <a:gd name="T18" fmla="*/ 88 w 231"/>
                <a:gd name="T19" fmla="*/ 27 h 582"/>
                <a:gd name="T20" fmla="*/ 42 w 231"/>
                <a:gd name="T21" fmla="*/ 300 h 582"/>
                <a:gd name="T22" fmla="*/ 114 w 231"/>
                <a:gd name="T23" fmla="*/ 530 h 582"/>
                <a:gd name="T24" fmla="*/ 150 w 231"/>
                <a:gd name="T25" fmla="*/ 555 h 582"/>
                <a:gd name="T26" fmla="*/ 193 w 231"/>
                <a:gd name="T27" fmla="*/ 477 h 582"/>
                <a:gd name="T28" fmla="*/ 196 w 231"/>
                <a:gd name="T29" fmla="*/ 282 h 582"/>
                <a:gd name="T30" fmla="*/ 124 w 231"/>
                <a:gd name="T31" fmla="*/ 52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1" h="582">
                  <a:moveTo>
                    <a:pt x="93" y="545"/>
                  </a:moveTo>
                  <a:cubicBezTo>
                    <a:pt x="58" y="498"/>
                    <a:pt x="28" y="405"/>
                    <a:pt x="16" y="303"/>
                  </a:cubicBezTo>
                  <a:cubicBezTo>
                    <a:pt x="0" y="163"/>
                    <a:pt x="18" y="9"/>
                    <a:pt x="85" y="2"/>
                  </a:cubicBezTo>
                  <a:cubicBezTo>
                    <a:pt x="99" y="0"/>
                    <a:pt x="121" y="5"/>
                    <a:pt x="145" y="37"/>
                  </a:cubicBezTo>
                  <a:cubicBezTo>
                    <a:pt x="180" y="84"/>
                    <a:pt x="210" y="177"/>
                    <a:pt x="222" y="279"/>
                  </a:cubicBezTo>
                  <a:cubicBezTo>
                    <a:pt x="231" y="354"/>
                    <a:pt x="229" y="426"/>
                    <a:pt x="218" y="482"/>
                  </a:cubicBezTo>
                  <a:cubicBezTo>
                    <a:pt x="206" y="543"/>
                    <a:pt x="184" y="577"/>
                    <a:pt x="153" y="580"/>
                  </a:cubicBezTo>
                  <a:cubicBezTo>
                    <a:pt x="139" y="582"/>
                    <a:pt x="117" y="577"/>
                    <a:pt x="93" y="545"/>
                  </a:cubicBezTo>
                  <a:close/>
                  <a:moveTo>
                    <a:pt x="124" y="52"/>
                  </a:moveTo>
                  <a:cubicBezTo>
                    <a:pt x="111" y="35"/>
                    <a:pt x="98" y="26"/>
                    <a:pt x="88" y="27"/>
                  </a:cubicBezTo>
                  <a:cubicBezTo>
                    <a:pt x="52" y="32"/>
                    <a:pt x="24" y="149"/>
                    <a:pt x="42" y="300"/>
                  </a:cubicBezTo>
                  <a:cubicBezTo>
                    <a:pt x="54" y="398"/>
                    <a:pt x="81" y="486"/>
                    <a:pt x="114" y="530"/>
                  </a:cubicBezTo>
                  <a:cubicBezTo>
                    <a:pt x="127" y="547"/>
                    <a:pt x="140" y="556"/>
                    <a:pt x="150" y="555"/>
                  </a:cubicBezTo>
                  <a:cubicBezTo>
                    <a:pt x="167" y="553"/>
                    <a:pt x="184" y="523"/>
                    <a:pt x="193" y="477"/>
                  </a:cubicBezTo>
                  <a:cubicBezTo>
                    <a:pt x="203" y="424"/>
                    <a:pt x="204" y="355"/>
                    <a:pt x="196" y="282"/>
                  </a:cubicBezTo>
                  <a:cubicBezTo>
                    <a:pt x="184" y="184"/>
                    <a:pt x="157" y="96"/>
                    <a:pt x="124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3" name="Freeform 307"/>
            <p:cNvSpPr>
              <a:spLocks noEditPoints="1"/>
            </p:cNvSpPr>
            <p:nvPr/>
          </p:nvSpPr>
          <p:spPr bwMode="auto">
            <a:xfrm>
              <a:off x="5819775" y="3929063"/>
              <a:ext cx="414338" cy="249238"/>
            </a:xfrm>
            <a:custGeom>
              <a:avLst/>
              <a:gdLst>
                <a:gd name="T0" fmla="*/ 24 w 550"/>
                <a:gd name="T1" fmla="*/ 107 h 332"/>
                <a:gd name="T2" fmla="*/ 7 w 550"/>
                <a:gd name="T3" fmla="*/ 40 h 332"/>
                <a:gd name="T4" fmla="*/ 121 w 550"/>
                <a:gd name="T5" fmla="*/ 5 h 332"/>
                <a:gd name="T6" fmla="*/ 316 w 550"/>
                <a:gd name="T7" fmla="*/ 60 h 332"/>
                <a:gd name="T8" fmla="*/ 526 w 550"/>
                <a:gd name="T9" fmla="*/ 203 h 332"/>
                <a:gd name="T10" fmla="*/ 543 w 550"/>
                <a:gd name="T11" fmla="*/ 270 h 332"/>
                <a:gd name="T12" fmla="*/ 234 w 550"/>
                <a:gd name="T13" fmla="*/ 250 h 332"/>
                <a:gd name="T14" fmla="*/ 24 w 550"/>
                <a:gd name="T15" fmla="*/ 107 h 332"/>
                <a:gd name="T16" fmla="*/ 505 w 550"/>
                <a:gd name="T17" fmla="*/ 218 h 332"/>
                <a:gd name="T18" fmla="*/ 306 w 550"/>
                <a:gd name="T19" fmla="*/ 84 h 332"/>
                <a:gd name="T20" fmla="*/ 118 w 550"/>
                <a:gd name="T21" fmla="*/ 31 h 332"/>
                <a:gd name="T22" fmla="*/ 31 w 550"/>
                <a:gd name="T23" fmla="*/ 50 h 332"/>
                <a:gd name="T24" fmla="*/ 45 w 550"/>
                <a:gd name="T25" fmla="*/ 92 h 332"/>
                <a:gd name="T26" fmla="*/ 244 w 550"/>
                <a:gd name="T27" fmla="*/ 226 h 332"/>
                <a:gd name="T28" fmla="*/ 519 w 550"/>
                <a:gd name="T29" fmla="*/ 260 h 332"/>
                <a:gd name="T30" fmla="*/ 505 w 550"/>
                <a:gd name="T31" fmla="*/ 218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50" h="332">
                  <a:moveTo>
                    <a:pt x="24" y="107"/>
                  </a:moveTo>
                  <a:cubicBezTo>
                    <a:pt x="0" y="75"/>
                    <a:pt x="2" y="53"/>
                    <a:pt x="7" y="40"/>
                  </a:cubicBezTo>
                  <a:cubicBezTo>
                    <a:pt x="19" y="12"/>
                    <a:pt x="59" y="0"/>
                    <a:pt x="121" y="5"/>
                  </a:cubicBezTo>
                  <a:cubicBezTo>
                    <a:pt x="177" y="11"/>
                    <a:pt x="246" y="30"/>
                    <a:pt x="316" y="60"/>
                  </a:cubicBezTo>
                  <a:cubicBezTo>
                    <a:pt x="410" y="101"/>
                    <a:pt x="491" y="155"/>
                    <a:pt x="526" y="203"/>
                  </a:cubicBezTo>
                  <a:cubicBezTo>
                    <a:pt x="550" y="235"/>
                    <a:pt x="548" y="257"/>
                    <a:pt x="543" y="270"/>
                  </a:cubicBezTo>
                  <a:cubicBezTo>
                    <a:pt x="516" y="332"/>
                    <a:pt x="364" y="306"/>
                    <a:pt x="234" y="250"/>
                  </a:cubicBezTo>
                  <a:cubicBezTo>
                    <a:pt x="140" y="209"/>
                    <a:pt x="59" y="155"/>
                    <a:pt x="24" y="107"/>
                  </a:cubicBezTo>
                  <a:close/>
                  <a:moveTo>
                    <a:pt x="505" y="218"/>
                  </a:moveTo>
                  <a:cubicBezTo>
                    <a:pt x="472" y="174"/>
                    <a:pt x="396" y="123"/>
                    <a:pt x="306" y="84"/>
                  </a:cubicBezTo>
                  <a:cubicBezTo>
                    <a:pt x="239" y="55"/>
                    <a:pt x="172" y="36"/>
                    <a:pt x="118" y="31"/>
                  </a:cubicBezTo>
                  <a:cubicBezTo>
                    <a:pt x="71" y="27"/>
                    <a:pt x="38" y="34"/>
                    <a:pt x="31" y="50"/>
                  </a:cubicBezTo>
                  <a:cubicBezTo>
                    <a:pt x="27" y="60"/>
                    <a:pt x="32" y="74"/>
                    <a:pt x="45" y="92"/>
                  </a:cubicBezTo>
                  <a:cubicBezTo>
                    <a:pt x="78" y="136"/>
                    <a:pt x="154" y="187"/>
                    <a:pt x="244" y="226"/>
                  </a:cubicBezTo>
                  <a:cubicBezTo>
                    <a:pt x="384" y="286"/>
                    <a:pt x="504" y="293"/>
                    <a:pt x="519" y="260"/>
                  </a:cubicBezTo>
                  <a:cubicBezTo>
                    <a:pt x="523" y="250"/>
                    <a:pt x="518" y="236"/>
                    <a:pt x="505" y="2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4" name="Freeform 308"/>
            <p:cNvSpPr/>
            <p:nvPr/>
          </p:nvSpPr>
          <p:spPr bwMode="auto">
            <a:xfrm>
              <a:off x="5995988" y="4019550"/>
              <a:ext cx="60325" cy="58738"/>
            </a:xfrm>
            <a:custGeom>
              <a:avLst/>
              <a:gdLst>
                <a:gd name="T0" fmla="*/ 61 w 79"/>
                <a:gd name="T1" fmla="*/ 68 h 79"/>
                <a:gd name="T2" fmla="*/ 11 w 79"/>
                <a:gd name="T3" fmla="*/ 61 h 79"/>
                <a:gd name="T4" fmla="*/ 19 w 79"/>
                <a:gd name="T5" fmla="*/ 11 h 79"/>
                <a:gd name="T6" fmla="*/ 68 w 79"/>
                <a:gd name="T7" fmla="*/ 18 h 79"/>
                <a:gd name="T8" fmla="*/ 61 w 79"/>
                <a:gd name="T9" fmla="*/ 6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79">
                  <a:moveTo>
                    <a:pt x="61" y="68"/>
                  </a:moveTo>
                  <a:cubicBezTo>
                    <a:pt x="45" y="79"/>
                    <a:pt x="23" y="76"/>
                    <a:pt x="11" y="61"/>
                  </a:cubicBezTo>
                  <a:cubicBezTo>
                    <a:pt x="0" y="45"/>
                    <a:pt x="3" y="23"/>
                    <a:pt x="19" y="11"/>
                  </a:cubicBezTo>
                  <a:cubicBezTo>
                    <a:pt x="34" y="0"/>
                    <a:pt x="56" y="3"/>
                    <a:pt x="68" y="18"/>
                  </a:cubicBezTo>
                  <a:cubicBezTo>
                    <a:pt x="79" y="34"/>
                    <a:pt x="76" y="56"/>
                    <a:pt x="61" y="6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5" name="Freeform 309"/>
            <p:cNvSpPr>
              <a:spLocks noEditPoints="1"/>
            </p:cNvSpPr>
            <p:nvPr/>
          </p:nvSpPr>
          <p:spPr bwMode="auto">
            <a:xfrm>
              <a:off x="5821363" y="3873500"/>
              <a:ext cx="411163" cy="342900"/>
            </a:xfrm>
            <a:custGeom>
              <a:avLst/>
              <a:gdLst>
                <a:gd name="T0" fmla="*/ 40 w 548"/>
                <a:gd name="T1" fmla="*/ 402 h 456"/>
                <a:gd name="T2" fmla="*/ 212 w 548"/>
                <a:gd name="T3" fmla="*/ 145 h 456"/>
                <a:gd name="T4" fmla="*/ 508 w 548"/>
                <a:gd name="T5" fmla="*/ 54 h 456"/>
                <a:gd name="T6" fmla="*/ 336 w 548"/>
                <a:gd name="T7" fmla="*/ 311 h 456"/>
                <a:gd name="T8" fmla="*/ 40 w 548"/>
                <a:gd name="T9" fmla="*/ 402 h 456"/>
                <a:gd name="T10" fmla="*/ 487 w 548"/>
                <a:gd name="T11" fmla="*/ 69 h 456"/>
                <a:gd name="T12" fmla="*/ 228 w 548"/>
                <a:gd name="T13" fmla="*/ 166 h 456"/>
                <a:gd name="T14" fmla="*/ 61 w 548"/>
                <a:gd name="T15" fmla="*/ 387 h 456"/>
                <a:gd name="T16" fmla="*/ 320 w 548"/>
                <a:gd name="T17" fmla="*/ 290 h 456"/>
                <a:gd name="T18" fmla="*/ 487 w 548"/>
                <a:gd name="T19" fmla="*/ 69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8" h="456">
                  <a:moveTo>
                    <a:pt x="40" y="402"/>
                  </a:moveTo>
                  <a:cubicBezTo>
                    <a:pt x="0" y="348"/>
                    <a:pt x="99" y="230"/>
                    <a:pt x="212" y="145"/>
                  </a:cubicBezTo>
                  <a:cubicBezTo>
                    <a:pt x="325" y="61"/>
                    <a:pt x="468" y="0"/>
                    <a:pt x="508" y="54"/>
                  </a:cubicBezTo>
                  <a:cubicBezTo>
                    <a:pt x="548" y="108"/>
                    <a:pt x="449" y="226"/>
                    <a:pt x="336" y="311"/>
                  </a:cubicBezTo>
                  <a:cubicBezTo>
                    <a:pt x="223" y="395"/>
                    <a:pt x="81" y="456"/>
                    <a:pt x="40" y="402"/>
                  </a:cubicBezTo>
                  <a:close/>
                  <a:moveTo>
                    <a:pt x="487" y="69"/>
                  </a:moveTo>
                  <a:cubicBezTo>
                    <a:pt x="465" y="40"/>
                    <a:pt x="350" y="75"/>
                    <a:pt x="228" y="166"/>
                  </a:cubicBezTo>
                  <a:cubicBezTo>
                    <a:pt x="106" y="257"/>
                    <a:pt x="39" y="357"/>
                    <a:pt x="61" y="387"/>
                  </a:cubicBezTo>
                  <a:cubicBezTo>
                    <a:pt x="83" y="416"/>
                    <a:pt x="198" y="381"/>
                    <a:pt x="320" y="290"/>
                  </a:cubicBezTo>
                  <a:cubicBezTo>
                    <a:pt x="442" y="199"/>
                    <a:pt x="509" y="99"/>
                    <a:pt x="487" y="6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93" name="Group 1192"/>
          <p:cNvGrpSpPr/>
          <p:nvPr/>
        </p:nvGrpSpPr>
        <p:grpSpPr>
          <a:xfrm>
            <a:off x="3683496" y="2701723"/>
            <a:ext cx="184547" cy="310754"/>
            <a:chOff x="5068888" y="3838575"/>
            <a:chExt cx="246063" cy="414338"/>
          </a:xfrm>
          <a:solidFill>
            <a:schemeClr val="accent1"/>
          </a:solidFill>
        </p:grpSpPr>
        <p:sp>
          <p:nvSpPr>
            <p:cNvPr id="306" name="Freeform 310"/>
            <p:cNvSpPr/>
            <p:nvPr/>
          </p:nvSpPr>
          <p:spPr bwMode="auto">
            <a:xfrm>
              <a:off x="5068888" y="3843338"/>
              <a:ext cx="241300" cy="409575"/>
            </a:xfrm>
            <a:custGeom>
              <a:avLst/>
              <a:gdLst>
                <a:gd name="T0" fmla="*/ 268 w 321"/>
                <a:gd name="T1" fmla="*/ 0 h 544"/>
                <a:gd name="T2" fmla="*/ 243 w 321"/>
                <a:gd name="T3" fmla="*/ 0 h 544"/>
                <a:gd name="T4" fmla="*/ 243 w 321"/>
                <a:gd name="T5" fmla="*/ 35 h 544"/>
                <a:gd name="T6" fmla="*/ 268 w 321"/>
                <a:gd name="T7" fmla="*/ 35 h 544"/>
                <a:gd name="T8" fmla="*/ 286 w 321"/>
                <a:gd name="T9" fmla="*/ 53 h 544"/>
                <a:gd name="T10" fmla="*/ 286 w 321"/>
                <a:gd name="T11" fmla="*/ 190 h 544"/>
                <a:gd name="T12" fmla="*/ 268 w 321"/>
                <a:gd name="T13" fmla="*/ 208 h 544"/>
                <a:gd name="T14" fmla="*/ 53 w 321"/>
                <a:gd name="T15" fmla="*/ 208 h 544"/>
                <a:gd name="T16" fmla="*/ 35 w 321"/>
                <a:gd name="T17" fmla="*/ 190 h 544"/>
                <a:gd name="T18" fmla="*/ 35 w 321"/>
                <a:gd name="T19" fmla="*/ 53 h 544"/>
                <a:gd name="T20" fmla="*/ 53 w 321"/>
                <a:gd name="T21" fmla="*/ 35 h 544"/>
                <a:gd name="T22" fmla="*/ 78 w 321"/>
                <a:gd name="T23" fmla="*/ 35 h 544"/>
                <a:gd name="T24" fmla="*/ 78 w 321"/>
                <a:gd name="T25" fmla="*/ 0 h 544"/>
                <a:gd name="T26" fmla="*/ 53 w 321"/>
                <a:gd name="T27" fmla="*/ 0 h 544"/>
                <a:gd name="T28" fmla="*/ 0 w 321"/>
                <a:gd name="T29" fmla="*/ 53 h 544"/>
                <a:gd name="T30" fmla="*/ 0 w 321"/>
                <a:gd name="T31" fmla="*/ 190 h 544"/>
                <a:gd name="T32" fmla="*/ 53 w 321"/>
                <a:gd name="T33" fmla="*/ 243 h 544"/>
                <a:gd name="T34" fmla="*/ 142 w 321"/>
                <a:gd name="T35" fmla="*/ 243 h 544"/>
                <a:gd name="T36" fmla="*/ 142 w 321"/>
                <a:gd name="T37" fmla="*/ 486 h 544"/>
                <a:gd name="T38" fmla="*/ 199 w 321"/>
                <a:gd name="T39" fmla="*/ 544 h 544"/>
                <a:gd name="T40" fmla="*/ 238 w 321"/>
                <a:gd name="T41" fmla="*/ 544 h 544"/>
                <a:gd name="T42" fmla="*/ 296 w 321"/>
                <a:gd name="T43" fmla="*/ 486 h 544"/>
                <a:gd name="T44" fmla="*/ 296 w 321"/>
                <a:gd name="T45" fmla="*/ 445 h 544"/>
                <a:gd name="T46" fmla="*/ 258 w 321"/>
                <a:gd name="T47" fmla="*/ 445 h 544"/>
                <a:gd name="T48" fmla="*/ 258 w 321"/>
                <a:gd name="T49" fmla="*/ 486 h 544"/>
                <a:gd name="T50" fmla="*/ 238 w 321"/>
                <a:gd name="T51" fmla="*/ 506 h 544"/>
                <a:gd name="T52" fmla="*/ 199 w 321"/>
                <a:gd name="T53" fmla="*/ 506 h 544"/>
                <a:gd name="T54" fmla="*/ 179 w 321"/>
                <a:gd name="T55" fmla="*/ 486 h 544"/>
                <a:gd name="T56" fmla="*/ 179 w 321"/>
                <a:gd name="T57" fmla="*/ 243 h 544"/>
                <a:gd name="T58" fmla="*/ 268 w 321"/>
                <a:gd name="T59" fmla="*/ 243 h 544"/>
                <a:gd name="T60" fmla="*/ 321 w 321"/>
                <a:gd name="T61" fmla="*/ 190 h 544"/>
                <a:gd name="T62" fmla="*/ 321 w 321"/>
                <a:gd name="T63" fmla="*/ 53 h 544"/>
                <a:gd name="T64" fmla="*/ 268 w 321"/>
                <a:gd name="T65" fmla="*/ 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1" h="544">
                  <a:moveTo>
                    <a:pt x="268" y="0"/>
                  </a:moveTo>
                  <a:cubicBezTo>
                    <a:pt x="243" y="0"/>
                    <a:pt x="243" y="0"/>
                    <a:pt x="243" y="0"/>
                  </a:cubicBezTo>
                  <a:cubicBezTo>
                    <a:pt x="243" y="35"/>
                    <a:pt x="243" y="35"/>
                    <a:pt x="243" y="35"/>
                  </a:cubicBezTo>
                  <a:cubicBezTo>
                    <a:pt x="268" y="35"/>
                    <a:pt x="268" y="35"/>
                    <a:pt x="268" y="35"/>
                  </a:cubicBezTo>
                  <a:cubicBezTo>
                    <a:pt x="278" y="35"/>
                    <a:pt x="286" y="43"/>
                    <a:pt x="286" y="53"/>
                  </a:cubicBezTo>
                  <a:cubicBezTo>
                    <a:pt x="286" y="190"/>
                    <a:pt x="286" y="190"/>
                    <a:pt x="286" y="190"/>
                  </a:cubicBezTo>
                  <a:cubicBezTo>
                    <a:pt x="286" y="200"/>
                    <a:pt x="278" y="208"/>
                    <a:pt x="268" y="208"/>
                  </a:cubicBezTo>
                  <a:cubicBezTo>
                    <a:pt x="53" y="208"/>
                    <a:pt x="53" y="208"/>
                    <a:pt x="53" y="208"/>
                  </a:cubicBezTo>
                  <a:cubicBezTo>
                    <a:pt x="43" y="208"/>
                    <a:pt x="35" y="200"/>
                    <a:pt x="35" y="190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43"/>
                    <a:pt x="43" y="35"/>
                    <a:pt x="53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219"/>
                    <a:pt x="24" y="243"/>
                    <a:pt x="53" y="243"/>
                  </a:cubicBezTo>
                  <a:cubicBezTo>
                    <a:pt x="142" y="243"/>
                    <a:pt x="142" y="243"/>
                    <a:pt x="142" y="243"/>
                  </a:cubicBezTo>
                  <a:cubicBezTo>
                    <a:pt x="142" y="486"/>
                    <a:pt x="142" y="486"/>
                    <a:pt x="142" y="486"/>
                  </a:cubicBezTo>
                  <a:cubicBezTo>
                    <a:pt x="142" y="518"/>
                    <a:pt x="167" y="544"/>
                    <a:pt x="199" y="544"/>
                  </a:cubicBezTo>
                  <a:cubicBezTo>
                    <a:pt x="238" y="544"/>
                    <a:pt x="238" y="544"/>
                    <a:pt x="238" y="544"/>
                  </a:cubicBezTo>
                  <a:cubicBezTo>
                    <a:pt x="270" y="544"/>
                    <a:pt x="296" y="518"/>
                    <a:pt x="296" y="486"/>
                  </a:cubicBezTo>
                  <a:cubicBezTo>
                    <a:pt x="296" y="445"/>
                    <a:pt x="296" y="445"/>
                    <a:pt x="296" y="445"/>
                  </a:cubicBezTo>
                  <a:cubicBezTo>
                    <a:pt x="258" y="445"/>
                    <a:pt x="258" y="445"/>
                    <a:pt x="258" y="445"/>
                  </a:cubicBezTo>
                  <a:cubicBezTo>
                    <a:pt x="258" y="486"/>
                    <a:pt x="258" y="486"/>
                    <a:pt x="258" y="486"/>
                  </a:cubicBezTo>
                  <a:cubicBezTo>
                    <a:pt x="258" y="497"/>
                    <a:pt x="249" y="506"/>
                    <a:pt x="238" y="506"/>
                  </a:cubicBezTo>
                  <a:cubicBezTo>
                    <a:pt x="199" y="506"/>
                    <a:pt x="199" y="506"/>
                    <a:pt x="199" y="506"/>
                  </a:cubicBezTo>
                  <a:cubicBezTo>
                    <a:pt x="188" y="506"/>
                    <a:pt x="179" y="497"/>
                    <a:pt x="179" y="486"/>
                  </a:cubicBezTo>
                  <a:cubicBezTo>
                    <a:pt x="179" y="243"/>
                    <a:pt x="179" y="243"/>
                    <a:pt x="179" y="243"/>
                  </a:cubicBezTo>
                  <a:cubicBezTo>
                    <a:pt x="268" y="243"/>
                    <a:pt x="268" y="243"/>
                    <a:pt x="268" y="243"/>
                  </a:cubicBezTo>
                  <a:cubicBezTo>
                    <a:pt x="297" y="243"/>
                    <a:pt x="321" y="219"/>
                    <a:pt x="321" y="190"/>
                  </a:cubicBezTo>
                  <a:cubicBezTo>
                    <a:pt x="321" y="53"/>
                    <a:pt x="321" y="53"/>
                    <a:pt x="321" y="53"/>
                  </a:cubicBezTo>
                  <a:cubicBezTo>
                    <a:pt x="321" y="24"/>
                    <a:pt x="297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7" name="Freeform 311"/>
            <p:cNvSpPr/>
            <p:nvPr/>
          </p:nvSpPr>
          <p:spPr bwMode="auto">
            <a:xfrm>
              <a:off x="5106988" y="3838575"/>
              <a:ext cx="63500" cy="38100"/>
            </a:xfrm>
            <a:custGeom>
              <a:avLst/>
              <a:gdLst>
                <a:gd name="T0" fmla="*/ 84 w 84"/>
                <a:gd name="T1" fmla="*/ 41 h 52"/>
                <a:gd name="T2" fmla="*/ 73 w 84"/>
                <a:gd name="T3" fmla="*/ 52 h 52"/>
                <a:gd name="T4" fmla="*/ 11 w 84"/>
                <a:gd name="T5" fmla="*/ 52 h 52"/>
                <a:gd name="T6" fmla="*/ 0 w 84"/>
                <a:gd name="T7" fmla="*/ 41 h 52"/>
                <a:gd name="T8" fmla="*/ 0 w 84"/>
                <a:gd name="T9" fmla="*/ 11 h 52"/>
                <a:gd name="T10" fmla="*/ 11 w 84"/>
                <a:gd name="T11" fmla="*/ 0 h 52"/>
                <a:gd name="T12" fmla="*/ 73 w 84"/>
                <a:gd name="T13" fmla="*/ 0 h 52"/>
                <a:gd name="T14" fmla="*/ 84 w 84"/>
                <a:gd name="T15" fmla="*/ 11 h 52"/>
                <a:gd name="T16" fmla="*/ 84 w 84"/>
                <a:gd name="T17" fmla="*/ 4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52">
                  <a:moveTo>
                    <a:pt x="84" y="41"/>
                  </a:moveTo>
                  <a:cubicBezTo>
                    <a:pt x="84" y="47"/>
                    <a:pt x="79" y="52"/>
                    <a:pt x="73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5" y="52"/>
                    <a:pt x="0" y="47"/>
                    <a:pt x="0" y="4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9" y="0"/>
                    <a:pt x="84" y="5"/>
                    <a:pt x="84" y="11"/>
                  </a:cubicBezTo>
                  <a:lnTo>
                    <a:pt x="84" y="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8" name="Freeform 312"/>
            <p:cNvSpPr/>
            <p:nvPr/>
          </p:nvSpPr>
          <p:spPr bwMode="auto">
            <a:xfrm>
              <a:off x="5207000" y="3838575"/>
              <a:ext cx="63500" cy="38100"/>
            </a:xfrm>
            <a:custGeom>
              <a:avLst/>
              <a:gdLst>
                <a:gd name="T0" fmla="*/ 73 w 85"/>
                <a:gd name="T1" fmla="*/ 0 h 52"/>
                <a:gd name="T2" fmla="*/ 11 w 85"/>
                <a:gd name="T3" fmla="*/ 0 h 52"/>
                <a:gd name="T4" fmla="*/ 0 w 85"/>
                <a:gd name="T5" fmla="*/ 11 h 52"/>
                <a:gd name="T6" fmla="*/ 0 w 85"/>
                <a:gd name="T7" fmla="*/ 41 h 52"/>
                <a:gd name="T8" fmla="*/ 11 w 85"/>
                <a:gd name="T9" fmla="*/ 52 h 52"/>
                <a:gd name="T10" fmla="*/ 73 w 85"/>
                <a:gd name="T11" fmla="*/ 52 h 52"/>
                <a:gd name="T12" fmla="*/ 85 w 85"/>
                <a:gd name="T13" fmla="*/ 41 h 52"/>
                <a:gd name="T14" fmla="*/ 85 w 85"/>
                <a:gd name="T15" fmla="*/ 11 h 52"/>
                <a:gd name="T16" fmla="*/ 73 w 85"/>
                <a:gd name="T1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52">
                  <a:moveTo>
                    <a:pt x="73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7"/>
                    <a:pt x="5" y="52"/>
                    <a:pt x="11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80" y="52"/>
                    <a:pt x="85" y="47"/>
                    <a:pt x="85" y="4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5"/>
                    <a:pt x="80" y="0"/>
                    <a:pt x="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9" name="Oval 313"/>
            <p:cNvSpPr>
              <a:spLocks noChangeArrowheads="1"/>
            </p:cNvSpPr>
            <p:nvPr/>
          </p:nvSpPr>
          <p:spPr bwMode="auto">
            <a:xfrm>
              <a:off x="5233988" y="4103688"/>
              <a:ext cx="80963" cy="80963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89" name="Group 1188"/>
          <p:cNvGrpSpPr/>
          <p:nvPr/>
        </p:nvGrpSpPr>
        <p:grpSpPr>
          <a:xfrm>
            <a:off x="3146040" y="3749317"/>
            <a:ext cx="227410" cy="338138"/>
            <a:chOff x="65087" y="3805238"/>
            <a:chExt cx="303213" cy="450850"/>
          </a:xfrm>
          <a:solidFill>
            <a:schemeClr val="accent1"/>
          </a:solidFill>
        </p:grpSpPr>
        <p:sp>
          <p:nvSpPr>
            <p:cNvPr id="310" name="Freeform 314"/>
            <p:cNvSpPr/>
            <p:nvPr/>
          </p:nvSpPr>
          <p:spPr bwMode="auto">
            <a:xfrm>
              <a:off x="142875" y="3870325"/>
              <a:ext cx="147638" cy="47625"/>
            </a:xfrm>
            <a:custGeom>
              <a:avLst/>
              <a:gdLst>
                <a:gd name="T0" fmla="*/ 14 w 196"/>
                <a:gd name="T1" fmla="*/ 65 h 65"/>
                <a:gd name="T2" fmla="*/ 0 w 196"/>
                <a:gd name="T3" fmla="*/ 47 h 65"/>
                <a:gd name="T4" fmla="*/ 0 w 196"/>
                <a:gd name="T5" fmla="*/ 18 h 65"/>
                <a:gd name="T6" fmla="*/ 14 w 196"/>
                <a:gd name="T7" fmla="*/ 0 h 65"/>
                <a:gd name="T8" fmla="*/ 182 w 196"/>
                <a:gd name="T9" fmla="*/ 0 h 65"/>
                <a:gd name="T10" fmla="*/ 196 w 196"/>
                <a:gd name="T11" fmla="*/ 18 h 65"/>
                <a:gd name="T12" fmla="*/ 196 w 196"/>
                <a:gd name="T13" fmla="*/ 47 h 65"/>
                <a:gd name="T14" fmla="*/ 182 w 196"/>
                <a:gd name="T15" fmla="*/ 65 h 65"/>
                <a:gd name="T16" fmla="*/ 14 w 196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65">
                  <a:moveTo>
                    <a:pt x="14" y="65"/>
                  </a:moveTo>
                  <a:cubicBezTo>
                    <a:pt x="6" y="65"/>
                    <a:pt x="0" y="56"/>
                    <a:pt x="0" y="4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6" y="0"/>
                    <a:pt x="14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90" y="0"/>
                    <a:pt x="196" y="8"/>
                    <a:pt x="196" y="18"/>
                  </a:cubicBezTo>
                  <a:cubicBezTo>
                    <a:pt x="196" y="47"/>
                    <a:pt x="196" y="47"/>
                    <a:pt x="196" y="47"/>
                  </a:cubicBezTo>
                  <a:cubicBezTo>
                    <a:pt x="196" y="56"/>
                    <a:pt x="190" y="65"/>
                    <a:pt x="182" y="65"/>
                  </a:cubicBezTo>
                  <a:lnTo>
                    <a:pt x="14" y="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1" name="Freeform 315"/>
            <p:cNvSpPr>
              <a:spLocks noEditPoints="1"/>
            </p:cNvSpPr>
            <p:nvPr/>
          </p:nvSpPr>
          <p:spPr bwMode="auto">
            <a:xfrm>
              <a:off x="65087" y="3913188"/>
              <a:ext cx="303213" cy="342900"/>
            </a:xfrm>
            <a:custGeom>
              <a:avLst/>
              <a:gdLst>
                <a:gd name="T0" fmla="*/ 396 w 402"/>
                <a:gd name="T1" fmla="*/ 382 h 456"/>
                <a:gd name="T2" fmla="*/ 249 w 402"/>
                <a:gd name="T3" fmla="*/ 118 h 456"/>
                <a:gd name="T4" fmla="*/ 249 w 402"/>
                <a:gd name="T5" fmla="*/ 0 h 456"/>
                <a:gd name="T6" fmla="*/ 153 w 402"/>
                <a:gd name="T7" fmla="*/ 0 h 456"/>
                <a:gd name="T8" fmla="*/ 153 w 402"/>
                <a:gd name="T9" fmla="*/ 118 h 456"/>
                <a:gd name="T10" fmla="*/ 6 w 402"/>
                <a:gd name="T11" fmla="*/ 382 h 456"/>
                <a:gd name="T12" fmla="*/ 14 w 402"/>
                <a:gd name="T13" fmla="*/ 433 h 456"/>
                <a:gd name="T14" fmla="*/ 76 w 402"/>
                <a:gd name="T15" fmla="*/ 456 h 456"/>
                <a:gd name="T16" fmla="*/ 326 w 402"/>
                <a:gd name="T17" fmla="*/ 456 h 456"/>
                <a:gd name="T18" fmla="*/ 388 w 402"/>
                <a:gd name="T19" fmla="*/ 433 h 456"/>
                <a:gd name="T20" fmla="*/ 396 w 402"/>
                <a:gd name="T21" fmla="*/ 382 h 456"/>
                <a:gd name="T22" fmla="*/ 238 w 402"/>
                <a:gd name="T23" fmla="*/ 165 h 456"/>
                <a:gd name="T24" fmla="*/ 269 w 402"/>
                <a:gd name="T25" fmla="*/ 196 h 456"/>
                <a:gd name="T26" fmla="*/ 238 w 402"/>
                <a:gd name="T27" fmla="*/ 227 h 456"/>
                <a:gd name="T28" fmla="*/ 207 w 402"/>
                <a:gd name="T29" fmla="*/ 196 h 456"/>
                <a:gd name="T30" fmla="*/ 238 w 402"/>
                <a:gd name="T31" fmla="*/ 165 h 456"/>
                <a:gd name="T32" fmla="*/ 195 w 402"/>
                <a:gd name="T33" fmla="*/ 100 h 456"/>
                <a:gd name="T34" fmla="*/ 216 w 402"/>
                <a:gd name="T35" fmla="*/ 120 h 456"/>
                <a:gd name="T36" fmla="*/ 195 w 402"/>
                <a:gd name="T37" fmla="*/ 141 h 456"/>
                <a:gd name="T38" fmla="*/ 174 w 402"/>
                <a:gd name="T39" fmla="*/ 120 h 456"/>
                <a:gd name="T40" fmla="*/ 195 w 402"/>
                <a:gd name="T41" fmla="*/ 100 h 456"/>
                <a:gd name="T42" fmla="*/ 165 w 402"/>
                <a:gd name="T43" fmla="*/ 200 h 456"/>
                <a:gd name="T44" fmla="*/ 190 w 402"/>
                <a:gd name="T45" fmla="*/ 225 h 456"/>
                <a:gd name="T46" fmla="*/ 165 w 402"/>
                <a:gd name="T47" fmla="*/ 249 h 456"/>
                <a:gd name="T48" fmla="*/ 140 w 402"/>
                <a:gd name="T49" fmla="*/ 225 h 456"/>
                <a:gd name="T50" fmla="*/ 165 w 402"/>
                <a:gd name="T51" fmla="*/ 200 h 456"/>
                <a:gd name="T52" fmla="*/ 360 w 402"/>
                <a:gd name="T53" fmla="*/ 411 h 456"/>
                <a:gd name="T54" fmla="*/ 326 w 402"/>
                <a:gd name="T55" fmla="*/ 421 h 456"/>
                <a:gd name="T56" fmla="*/ 76 w 402"/>
                <a:gd name="T57" fmla="*/ 421 h 456"/>
                <a:gd name="T58" fmla="*/ 42 w 402"/>
                <a:gd name="T59" fmla="*/ 411 h 456"/>
                <a:gd name="T60" fmla="*/ 39 w 402"/>
                <a:gd name="T61" fmla="*/ 393 h 456"/>
                <a:gd name="T62" fmla="*/ 107 w 402"/>
                <a:gd name="T63" fmla="*/ 257 h 456"/>
                <a:gd name="T64" fmla="*/ 295 w 402"/>
                <a:gd name="T65" fmla="*/ 257 h 456"/>
                <a:gd name="T66" fmla="*/ 363 w 402"/>
                <a:gd name="T67" fmla="*/ 393 h 456"/>
                <a:gd name="T68" fmla="*/ 360 w 402"/>
                <a:gd name="T69" fmla="*/ 411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2" h="456">
                  <a:moveTo>
                    <a:pt x="396" y="382"/>
                  </a:moveTo>
                  <a:cubicBezTo>
                    <a:pt x="365" y="289"/>
                    <a:pt x="310" y="221"/>
                    <a:pt x="249" y="118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118"/>
                    <a:pt x="153" y="118"/>
                    <a:pt x="153" y="118"/>
                  </a:cubicBezTo>
                  <a:cubicBezTo>
                    <a:pt x="92" y="221"/>
                    <a:pt x="37" y="289"/>
                    <a:pt x="6" y="382"/>
                  </a:cubicBezTo>
                  <a:cubicBezTo>
                    <a:pt x="0" y="399"/>
                    <a:pt x="3" y="418"/>
                    <a:pt x="14" y="433"/>
                  </a:cubicBezTo>
                  <a:cubicBezTo>
                    <a:pt x="24" y="447"/>
                    <a:pt x="58" y="456"/>
                    <a:pt x="76" y="456"/>
                  </a:cubicBezTo>
                  <a:cubicBezTo>
                    <a:pt x="326" y="456"/>
                    <a:pt x="326" y="456"/>
                    <a:pt x="326" y="456"/>
                  </a:cubicBezTo>
                  <a:cubicBezTo>
                    <a:pt x="344" y="456"/>
                    <a:pt x="378" y="447"/>
                    <a:pt x="388" y="433"/>
                  </a:cubicBezTo>
                  <a:cubicBezTo>
                    <a:pt x="399" y="418"/>
                    <a:pt x="402" y="399"/>
                    <a:pt x="396" y="382"/>
                  </a:cubicBezTo>
                  <a:close/>
                  <a:moveTo>
                    <a:pt x="238" y="165"/>
                  </a:moveTo>
                  <a:cubicBezTo>
                    <a:pt x="255" y="165"/>
                    <a:pt x="269" y="178"/>
                    <a:pt x="269" y="196"/>
                  </a:cubicBezTo>
                  <a:cubicBezTo>
                    <a:pt x="269" y="213"/>
                    <a:pt x="255" y="227"/>
                    <a:pt x="238" y="227"/>
                  </a:cubicBezTo>
                  <a:cubicBezTo>
                    <a:pt x="221" y="227"/>
                    <a:pt x="207" y="213"/>
                    <a:pt x="207" y="196"/>
                  </a:cubicBezTo>
                  <a:cubicBezTo>
                    <a:pt x="207" y="178"/>
                    <a:pt x="221" y="165"/>
                    <a:pt x="238" y="165"/>
                  </a:cubicBezTo>
                  <a:close/>
                  <a:moveTo>
                    <a:pt x="195" y="100"/>
                  </a:moveTo>
                  <a:cubicBezTo>
                    <a:pt x="207" y="100"/>
                    <a:pt x="216" y="109"/>
                    <a:pt x="216" y="120"/>
                  </a:cubicBezTo>
                  <a:cubicBezTo>
                    <a:pt x="216" y="132"/>
                    <a:pt x="207" y="141"/>
                    <a:pt x="195" y="141"/>
                  </a:cubicBezTo>
                  <a:cubicBezTo>
                    <a:pt x="184" y="141"/>
                    <a:pt x="174" y="132"/>
                    <a:pt x="174" y="120"/>
                  </a:cubicBezTo>
                  <a:cubicBezTo>
                    <a:pt x="174" y="109"/>
                    <a:pt x="184" y="100"/>
                    <a:pt x="195" y="100"/>
                  </a:cubicBezTo>
                  <a:close/>
                  <a:moveTo>
                    <a:pt x="165" y="200"/>
                  </a:moveTo>
                  <a:cubicBezTo>
                    <a:pt x="179" y="200"/>
                    <a:pt x="190" y="211"/>
                    <a:pt x="190" y="225"/>
                  </a:cubicBezTo>
                  <a:cubicBezTo>
                    <a:pt x="190" y="238"/>
                    <a:pt x="179" y="249"/>
                    <a:pt x="165" y="249"/>
                  </a:cubicBezTo>
                  <a:cubicBezTo>
                    <a:pt x="151" y="249"/>
                    <a:pt x="140" y="238"/>
                    <a:pt x="140" y="225"/>
                  </a:cubicBezTo>
                  <a:cubicBezTo>
                    <a:pt x="140" y="211"/>
                    <a:pt x="151" y="200"/>
                    <a:pt x="165" y="200"/>
                  </a:cubicBezTo>
                  <a:close/>
                  <a:moveTo>
                    <a:pt x="360" y="411"/>
                  </a:moveTo>
                  <a:cubicBezTo>
                    <a:pt x="355" y="415"/>
                    <a:pt x="337" y="421"/>
                    <a:pt x="326" y="421"/>
                  </a:cubicBezTo>
                  <a:cubicBezTo>
                    <a:pt x="76" y="421"/>
                    <a:pt x="76" y="421"/>
                    <a:pt x="76" y="421"/>
                  </a:cubicBezTo>
                  <a:cubicBezTo>
                    <a:pt x="65" y="421"/>
                    <a:pt x="47" y="415"/>
                    <a:pt x="42" y="411"/>
                  </a:cubicBezTo>
                  <a:cubicBezTo>
                    <a:pt x="38" y="406"/>
                    <a:pt x="37" y="399"/>
                    <a:pt x="39" y="393"/>
                  </a:cubicBezTo>
                  <a:cubicBezTo>
                    <a:pt x="55" y="344"/>
                    <a:pt x="79" y="302"/>
                    <a:pt x="107" y="257"/>
                  </a:cubicBezTo>
                  <a:cubicBezTo>
                    <a:pt x="295" y="257"/>
                    <a:pt x="295" y="257"/>
                    <a:pt x="295" y="257"/>
                  </a:cubicBezTo>
                  <a:cubicBezTo>
                    <a:pt x="323" y="302"/>
                    <a:pt x="347" y="344"/>
                    <a:pt x="363" y="393"/>
                  </a:cubicBezTo>
                  <a:cubicBezTo>
                    <a:pt x="365" y="399"/>
                    <a:pt x="364" y="406"/>
                    <a:pt x="360" y="4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2" name="Oval 316"/>
            <p:cNvSpPr>
              <a:spLocks noChangeArrowheads="1"/>
            </p:cNvSpPr>
            <p:nvPr/>
          </p:nvSpPr>
          <p:spPr bwMode="auto">
            <a:xfrm>
              <a:off x="217487" y="3805238"/>
              <a:ext cx="44450" cy="4603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3" name="Oval 317"/>
            <p:cNvSpPr>
              <a:spLocks noChangeArrowheads="1"/>
            </p:cNvSpPr>
            <p:nvPr/>
          </p:nvSpPr>
          <p:spPr bwMode="auto">
            <a:xfrm>
              <a:off x="173037" y="3835400"/>
              <a:ext cx="23813" cy="23813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90" name="Group 1189"/>
          <p:cNvGrpSpPr/>
          <p:nvPr/>
        </p:nvGrpSpPr>
        <p:grpSpPr>
          <a:xfrm>
            <a:off x="923739" y="2734274"/>
            <a:ext cx="309563" cy="309563"/>
            <a:chOff x="846137" y="3833813"/>
            <a:chExt cx="412750" cy="412750"/>
          </a:xfrm>
          <a:solidFill>
            <a:schemeClr val="accent1"/>
          </a:solidFill>
        </p:grpSpPr>
        <p:sp>
          <p:nvSpPr>
            <p:cNvPr id="314" name="Freeform 318"/>
            <p:cNvSpPr>
              <a:spLocks noEditPoints="1"/>
            </p:cNvSpPr>
            <p:nvPr/>
          </p:nvSpPr>
          <p:spPr bwMode="auto">
            <a:xfrm>
              <a:off x="846137" y="3833813"/>
              <a:ext cx="412750" cy="412750"/>
            </a:xfrm>
            <a:custGeom>
              <a:avLst/>
              <a:gdLst>
                <a:gd name="T0" fmla="*/ 476 w 548"/>
                <a:gd name="T1" fmla="*/ 72 h 548"/>
                <a:gd name="T2" fmla="*/ 216 w 548"/>
                <a:gd name="T3" fmla="*/ 72 h 548"/>
                <a:gd name="T4" fmla="*/ 190 w 548"/>
                <a:gd name="T5" fmla="*/ 300 h 548"/>
                <a:gd name="T6" fmla="*/ 14 w 548"/>
                <a:gd name="T7" fmla="*/ 477 h 548"/>
                <a:gd name="T8" fmla="*/ 14 w 548"/>
                <a:gd name="T9" fmla="*/ 525 h 548"/>
                <a:gd name="T10" fmla="*/ 23 w 548"/>
                <a:gd name="T11" fmla="*/ 534 h 548"/>
                <a:gd name="T12" fmla="*/ 71 w 548"/>
                <a:gd name="T13" fmla="*/ 534 h 548"/>
                <a:gd name="T14" fmla="*/ 248 w 548"/>
                <a:gd name="T15" fmla="*/ 358 h 548"/>
                <a:gd name="T16" fmla="*/ 476 w 548"/>
                <a:gd name="T17" fmla="*/ 332 h 548"/>
                <a:gd name="T18" fmla="*/ 476 w 548"/>
                <a:gd name="T19" fmla="*/ 72 h 548"/>
                <a:gd name="T20" fmla="*/ 440 w 548"/>
                <a:gd name="T21" fmla="*/ 296 h 548"/>
                <a:gd name="T22" fmla="*/ 252 w 548"/>
                <a:gd name="T23" fmla="*/ 296 h 548"/>
                <a:gd name="T24" fmla="*/ 252 w 548"/>
                <a:gd name="T25" fmla="*/ 108 h 548"/>
                <a:gd name="T26" fmla="*/ 440 w 548"/>
                <a:gd name="T27" fmla="*/ 108 h 548"/>
                <a:gd name="T28" fmla="*/ 440 w 548"/>
                <a:gd name="T29" fmla="*/ 296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8" h="548">
                  <a:moveTo>
                    <a:pt x="476" y="72"/>
                  </a:moveTo>
                  <a:cubicBezTo>
                    <a:pt x="404" y="0"/>
                    <a:pt x="288" y="0"/>
                    <a:pt x="216" y="72"/>
                  </a:cubicBezTo>
                  <a:cubicBezTo>
                    <a:pt x="154" y="134"/>
                    <a:pt x="145" y="229"/>
                    <a:pt x="190" y="300"/>
                  </a:cubicBezTo>
                  <a:cubicBezTo>
                    <a:pt x="14" y="477"/>
                    <a:pt x="14" y="477"/>
                    <a:pt x="14" y="477"/>
                  </a:cubicBezTo>
                  <a:cubicBezTo>
                    <a:pt x="0" y="490"/>
                    <a:pt x="0" y="512"/>
                    <a:pt x="14" y="525"/>
                  </a:cubicBezTo>
                  <a:cubicBezTo>
                    <a:pt x="23" y="534"/>
                    <a:pt x="23" y="534"/>
                    <a:pt x="23" y="534"/>
                  </a:cubicBezTo>
                  <a:cubicBezTo>
                    <a:pt x="36" y="548"/>
                    <a:pt x="58" y="548"/>
                    <a:pt x="71" y="534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319" y="403"/>
                    <a:pt x="414" y="394"/>
                    <a:pt x="476" y="332"/>
                  </a:cubicBezTo>
                  <a:cubicBezTo>
                    <a:pt x="548" y="260"/>
                    <a:pt x="548" y="144"/>
                    <a:pt x="476" y="72"/>
                  </a:cubicBezTo>
                  <a:close/>
                  <a:moveTo>
                    <a:pt x="440" y="296"/>
                  </a:moveTo>
                  <a:cubicBezTo>
                    <a:pt x="388" y="348"/>
                    <a:pt x="304" y="348"/>
                    <a:pt x="252" y="296"/>
                  </a:cubicBezTo>
                  <a:cubicBezTo>
                    <a:pt x="200" y="244"/>
                    <a:pt x="200" y="160"/>
                    <a:pt x="252" y="108"/>
                  </a:cubicBezTo>
                  <a:cubicBezTo>
                    <a:pt x="304" y="56"/>
                    <a:pt x="388" y="56"/>
                    <a:pt x="440" y="108"/>
                  </a:cubicBezTo>
                  <a:cubicBezTo>
                    <a:pt x="492" y="160"/>
                    <a:pt x="492" y="244"/>
                    <a:pt x="440" y="29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5" name="Freeform 319"/>
            <p:cNvSpPr/>
            <p:nvPr/>
          </p:nvSpPr>
          <p:spPr bwMode="auto">
            <a:xfrm>
              <a:off x="1008062" y="3944938"/>
              <a:ext cx="196850" cy="23813"/>
            </a:xfrm>
            <a:custGeom>
              <a:avLst/>
              <a:gdLst>
                <a:gd name="T0" fmla="*/ 9 w 262"/>
                <a:gd name="T1" fmla="*/ 0 h 31"/>
                <a:gd name="T2" fmla="*/ 0 w 262"/>
                <a:gd name="T3" fmla="*/ 31 h 31"/>
                <a:gd name="T4" fmla="*/ 262 w 262"/>
                <a:gd name="T5" fmla="*/ 31 h 31"/>
                <a:gd name="T6" fmla="*/ 253 w 262"/>
                <a:gd name="T7" fmla="*/ 0 h 31"/>
                <a:gd name="T8" fmla="*/ 9 w 262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2" h="31">
                  <a:moveTo>
                    <a:pt x="9" y="0"/>
                  </a:moveTo>
                  <a:cubicBezTo>
                    <a:pt x="5" y="10"/>
                    <a:pt x="2" y="20"/>
                    <a:pt x="0" y="31"/>
                  </a:cubicBezTo>
                  <a:cubicBezTo>
                    <a:pt x="262" y="31"/>
                    <a:pt x="262" y="31"/>
                    <a:pt x="262" y="31"/>
                  </a:cubicBezTo>
                  <a:cubicBezTo>
                    <a:pt x="260" y="20"/>
                    <a:pt x="257" y="10"/>
                    <a:pt x="253" y="0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6" name="Freeform 320"/>
            <p:cNvSpPr/>
            <p:nvPr/>
          </p:nvSpPr>
          <p:spPr bwMode="auto">
            <a:xfrm>
              <a:off x="1006475" y="3990975"/>
              <a:ext cx="200025" cy="23813"/>
            </a:xfrm>
            <a:custGeom>
              <a:avLst/>
              <a:gdLst>
                <a:gd name="T0" fmla="*/ 0 w 266"/>
                <a:gd name="T1" fmla="*/ 1 h 31"/>
                <a:gd name="T2" fmla="*/ 5 w 266"/>
                <a:gd name="T3" fmla="*/ 31 h 31"/>
                <a:gd name="T4" fmla="*/ 261 w 266"/>
                <a:gd name="T5" fmla="*/ 31 h 31"/>
                <a:gd name="T6" fmla="*/ 266 w 266"/>
                <a:gd name="T7" fmla="*/ 0 h 31"/>
                <a:gd name="T8" fmla="*/ 0 w 266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6" h="31">
                  <a:moveTo>
                    <a:pt x="0" y="1"/>
                  </a:moveTo>
                  <a:cubicBezTo>
                    <a:pt x="1" y="11"/>
                    <a:pt x="2" y="21"/>
                    <a:pt x="5" y="31"/>
                  </a:cubicBezTo>
                  <a:cubicBezTo>
                    <a:pt x="261" y="31"/>
                    <a:pt x="261" y="31"/>
                    <a:pt x="261" y="31"/>
                  </a:cubicBezTo>
                  <a:cubicBezTo>
                    <a:pt x="264" y="21"/>
                    <a:pt x="265" y="11"/>
                    <a:pt x="266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317" name="Freeform 321"/>
          <p:cNvSpPr/>
          <p:nvPr/>
        </p:nvSpPr>
        <p:spPr bwMode="auto">
          <a:xfrm>
            <a:off x="1519400" y="2708080"/>
            <a:ext cx="264319" cy="295275"/>
          </a:xfrm>
          <a:custGeom>
            <a:avLst/>
            <a:gdLst>
              <a:gd name="T0" fmla="*/ 234 w 468"/>
              <a:gd name="T1" fmla="*/ 299 h 522"/>
              <a:gd name="T2" fmla="*/ 163 w 468"/>
              <a:gd name="T3" fmla="*/ 414 h 522"/>
              <a:gd name="T4" fmla="*/ 170 w 468"/>
              <a:gd name="T5" fmla="*/ 504 h 522"/>
              <a:gd name="T6" fmla="*/ 164 w 468"/>
              <a:gd name="T7" fmla="*/ 518 h 522"/>
              <a:gd name="T8" fmla="*/ 148 w 468"/>
              <a:gd name="T9" fmla="*/ 519 h 522"/>
              <a:gd name="T10" fmla="*/ 80 w 468"/>
              <a:gd name="T11" fmla="*/ 430 h 522"/>
              <a:gd name="T12" fmla="*/ 76 w 468"/>
              <a:gd name="T13" fmla="*/ 284 h 522"/>
              <a:gd name="T14" fmla="*/ 17 w 468"/>
              <a:gd name="T15" fmla="*/ 207 h 522"/>
              <a:gd name="T16" fmla="*/ 17 w 468"/>
              <a:gd name="T17" fmla="*/ 92 h 522"/>
              <a:gd name="T18" fmla="*/ 105 w 468"/>
              <a:gd name="T19" fmla="*/ 8 h 522"/>
              <a:gd name="T20" fmla="*/ 234 w 468"/>
              <a:gd name="T21" fmla="*/ 32 h 522"/>
              <a:gd name="T22" fmla="*/ 363 w 468"/>
              <a:gd name="T23" fmla="*/ 8 h 522"/>
              <a:gd name="T24" fmla="*/ 451 w 468"/>
              <a:gd name="T25" fmla="*/ 92 h 522"/>
              <a:gd name="T26" fmla="*/ 451 w 468"/>
              <a:gd name="T27" fmla="*/ 207 h 522"/>
              <a:gd name="T28" fmla="*/ 392 w 468"/>
              <a:gd name="T29" fmla="*/ 284 h 522"/>
              <a:gd name="T30" fmla="*/ 388 w 468"/>
              <a:gd name="T31" fmla="*/ 430 h 522"/>
              <a:gd name="T32" fmla="*/ 320 w 468"/>
              <a:gd name="T33" fmla="*/ 519 h 522"/>
              <a:gd name="T34" fmla="*/ 304 w 468"/>
              <a:gd name="T35" fmla="*/ 518 h 522"/>
              <a:gd name="T36" fmla="*/ 298 w 468"/>
              <a:gd name="T37" fmla="*/ 504 h 522"/>
              <a:gd name="T38" fmla="*/ 305 w 468"/>
              <a:gd name="T39" fmla="*/ 414 h 522"/>
              <a:gd name="T40" fmla="*/ 234 w 468"/>
              <a:gd name="T41" fmla="*/ 299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68" h="522">
                <a:moveTo>
                  <a:pt x="234" y="299"/>
                </a:moveTo>
                <a:cubicBezTo>
                  <a:pt x="206" y="299"/>
                  <a:pt x="163" y="350"/>
                  <a:pt x="163" y="414"/>
                </a:cubicBezTo>
                <a:cubicBezTo>
                  <a:pt x="163" y="450"/>
                  <a:pt x="167" y="482"/>
                  <a:pt x="170" y="504"/>
                </a:cubicBezTo>
                <a:cubicBezTo>
                  <a:pt x="171" y="509"/>
                  <a:pt x="169" y="515"/>
                  <a:pt x="164" y="518"/>
                </a:cubicBezTo>
                <a:cubicBezTo>
                  <a:pt x="159" y="522"/>
                  <a:pt x="153" y="522"/>
                  <a:pt x="148" y="519"/>
                </a:cubicBezTo>
                <a:cubicBezTo>
                  <a:pt x="127" y="508"/>
                  <a:pt x="98" y="483"/>
                  <a:pt x="80" y="430"/>
                </a:cubicBezTo>
                <a:cubicBezTo>
                  <a:pt x="47" y="337"/>
                  <a:pt x="76" y="284"/>
                  <a:pt x="76" y="284"/>
                </a:cubicBezTo>
                <a:cubicBezTo>
                  <a:pt x="76" y="284"/>
                  <a:pt x="35" y="254"/>
                  <a:pt x="17" y="207"/>
                </a:cubicBezTo>
                <a:cubicBezTo>
                  <a:pt x="0" y="160"/>
                  <a:pt x="2" y="114"/>
                  <a:pt x="17" y="92"/>
                </a:cubicBezTo>
                <a:cubicBezTo>
                  <a:pt x="33" y="70"/>
                  <a:pt x="71" y="16"/>
                  <a:pt x="105" y="8"/>
                </a:cubicBezTo>
                <a:cubicBezTo>
                  <a:pt x="139" y="0"/>
                  <a:pt x="164" y="32"/>
                  <a:pt x="234" y="32"/>
                </a:cubicBezTo>
                <a:cubicBezTo>
                  <a:pt x="304" y="32"/>
                  <a:pt x="329" y="0"/>
                  <a:pt x="363" y="8"/>
                </a:cubicBezTo>
                <a:cubicBezTo>
                  <a:pt x="397" y="16"/>
                  <a:pt x="435" y="70"/>
                  <a:pt x="451" y="92"/>
                </a:cubicBezTo>
                <a:cubicBezTo>
                  <a:pt x="466" y="114"/>
                  <a:pt x="468" y="160"/>
                  <a:pt x="451" y="207"/>
                </a:cubicBezTo>
                <a:cubicBezTo>
                  <a:pt x="433" y="254"/>
                  <a:pt x="392" y="284"/>
                  <a:pt x="392" y="284"/>
                </a:cubicBezTo>
                <a:cubicBezTo>
                  <a:pt x="392" y="284"/>
                  <a:pt x="421" y="337"/>
                  <a:pt x="388" y="430"/>
                </a:cubicBezTo>
                <a:cubicBezTo>
                  <a:pt x="370" y="483"/>
                  <a:pt x="341" y="508"/>
                  <a:pt x="320" y="519"/>
                </a:cubicBezTo>
                <a:cubicBezTo>
                  <a:pt x="315" y="522"/>
                  <a:pt x="309" y="522"/>
                  <a:pt x="304" y="518"/>
                </a:cubicBezTo>
                <a:cubicBezTo>
                  <a:pt x="299" y="515"/>
                  <a:pt x="297" y="509"/>
                  <a:pt x="298" y="504"/>
                </a:cubicBezTo>
                <a:cubicBezTo>
                  <a:pt x="301" y="482"/>
                  <a:pt x="305" y="450"/>
                  <a:pt x="305" y="414"/>
                </a:cubicBezTo>
                <a:cubicBezTo>
                  <a:pt x="305" y="350"/>
                  <a:pt x="262" y="299"/>
                  <a:pt x="234" y="2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18" name="Freeform 322"/>
          <p:cNvSpPr/>
          <p:nvPr/>
        </p:nvSpPr>
        <p:spPr bwMode="auto">
          <a:xfrm>
            <a:off x="2038590" y="2690806"/>
            <a:ext cx="266700" cy="317897"/>
          </a:xfrm>
          <a:custGeom>
            <a:avLst/>
            <a:gdLst>
              <a:gd name="T0" fmla="*/ 419 w 473"/>
              <a:gd name="T1" fmla="*/ 209 h 564"/>
              <a:gd name="T2" fmla="*/ 1 w 473"/>
              <a:gd name="T3" fmla="*/ 209 h 564"/>
              <a:gd name="T4" fmla="*/ 95 w 473"/>
              <a:gd name="T5" fmla="*/ 411 h 564"/>
              <a:gd name="T6" fmla="*/ 143 w 473"/>
              <a:gd name="T7" fmla="*/ 564 h 564"/>
              <a:gd name="T8" fmla="*/ 117 w 473"/>
              <a:gd name="T9" fmla="*/ 341 h 564"/>
              <a:gd name="T10" fmla="*/ 55 w 473"/>
              <a:gd name="T11" fmla="*/ 257 h 564"/>
              <a:gd name="T12" fmla="*/ 71 w 473"/>
              <a:gd name="T13" fmla="*/ 234 h 564"/>
              <a:gd name="T14" fmla="*/ 28 w 473"/>
              <a:gd name="T15" fmla="*/ 210 h 564"/>
              <a:gd name="T16" fmla="*/ 60 w 473"/>
              <a:gd name="T17" fmla="*/ 156 h 564"/>
              <a:gd name="T18" fmla="*/ 83 w 473"/>
              <a:gd name="T19" fmla="*/ 149 h 564"/>
              <a:gd name="T20" fmla="*/ 66 w 473"/>
              <a:gd name="T21" fmla="*/ 109 h 564"/>
              <a:gd name="T22" fmla="*/ 115 w 473"/>
              <a:gd name="T23" fmla="*/ 83 h 564"/>
              <a:gd name="T24" fmla="*/ 145 w 473"/>
              <a:gd name="T25" fmla="*/ 94 h 564"/>
              <a:gd name="T26" fmla="*/ 142 w 473"/>
              <a:gd name="T27" fmla="*/ 50 h 564"/>
              <a:gd name="T28" fmla="*/ 202 w 473"/>
              <a:gd name="T29" fmla="*/ 55 h 564"/>
              <a:gd name="T30" fmla="*/ 221 w 473"/>
              <a:gd name="T31" fmla="*/ 78 h 564"/>
              <a:gd name="T32" fmla="*/ 244 w 473"/>
              <a:gd name="T33" fmla="*/ 38 h 564"/>
              <a:gd name="T34" fmla="*/ 290 w 473"/>
              <a:gd name="T35" fmla="*/ 80 h 564"/>
              <a:gd name="T36" fmla="*/ 296 w 473"/>
              <a:gd name="T37" fmla="*/ 103 h 564"/>
              <a:gd name="T38" fmla="*/ 319 w 473"/>
              <a:gd name="T39" fmla="*/ 76 h 564"/>
              <a:gd name="T40" fmla="*/ 356 w 473"/>
              <a:gd name="T41" fmla="*/ 169 h 564"/>
              <a:gd name="T42" fmla="*/ 281 w 473"/>
              <a:gd name="T43" fmla="*/ 195 h 564"/>
              <a:gd name="T44" fmla="*/ 260 w 473"/>
              <a:gd name="T45" fmla="*/ 147 h 564"/>
              <a:gd name="T46" fmla="*/ 239 w 473"/>
              <a:gd name="T47" fmla="*/ 177 h 564"/>
              <a:gd name="T48" fmla="*/ 203 w 473"/>
              <a:gd name="T49" fmla="*/ 194 h 564"/>
              <a:gd name="T50" fmla="*/ 170 w 473"/>
              <a:gd name="T51" fmla="*/ 169 h 564"/>
              <a:gd name="T52" fmla="*/ 172 w 473"/>
              <a:gd name="T53" fmla="*/ 198 h 564"/>
              <a:gd name="T54" fmla="*/ 181 w 473"/>
              <a:gd name="T55" fmla="*/ 241 h 564"/>
              <a:gd name="T56" fmla="*/ 140 w 473"/>
              <a:gd name="T57" fmla="*/ 259 h 564"/>
              <a:gd name="T58" fmla="*/ 163 w 473"/>
              <a:gd name="T59" fmla="*/ 278 h 564"/>
              <a:gd name="T60" fmla="*/ 178 w 473"/>
              <a:gd name="T61" fmla="*/ 564 h 564"/>
              <a:gd name="T62" fmla="*/ 315 w 473"/>
              <a:gd name="T63" fmla="*/ 479 h 564"/>
              <a:gd name="T64" fmla="*/ 390 w 473"/>
              <a:gd name="T65" fmla="*/ 460 h 564"/>
              <a:gd name="T66" fmla="*/ 420 w 473"/>
              <a:gd name="T67" fmla="*/ 354 h 564"/>
              <a:gd name="T68" fmla="*/ 450 w 473"/>
              <a:gd name="T69" fmla="*/ 344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73" h="564">
                <a:moveTo>
                  <a:pt x="467" y="319"/>
                </a:moveTo>
                <a:cubicBezTo>
                  <a:pt x="419" y="209"/>
                  <a:pt x="419" y="209"/>
                  <a:pt x="419" y="209"/>
                </a:cubicBezTo>
                <a:cubicBezTo>
                  <a:pt x="419" y="93"/>
                  <a:pt x="325" y="0"/>
                  <a:pt x="210" y="0"/>
                </a:cubicBezTo>
                <a:cubicBezTo>
                  <a:pt x="94" y="0"/>
                  <a:pt x="0" y="94"/>
                  <a:pt x="1" y="209"/>
                </a:cubicBezTo>
                <a:cubicBezTo>
                  <a:pt x="1" y="275"/>
                  <a:pt x="31" y="334"/>
                  <a:pt x="79" y="372"/>
                </a:cubicBezTo>
                <a:cubicBezTo>
                  <a:pt x="95" y="384"/>
                  <a:pt x="95" y="394"/>
                  <a:pt x="95" y="411"/>
                </a:cubicBezTo>
                <a:cubicBezTo>
                  <a:pt x="95" y="564"/>
                  <a:pt x="95" y="564"/>
                  <a:pt x="95" y="564"/>
                </a:cubicBezTo>
                <a:cubicBezTo>
                  <a:pt x="143" y="564"/>
                  <a:pt x="143" y="564"/>
                  <a:pt x="143" y="564"/>
                </a:cubicBezTo>
                <a:cubicBezTo>
                  <a:pt x="143" y="397"/>
                  <a:pt x="143" y="397"/>
                  <a:pt x="143" y="397"/>
                </a:cubicBezTo>
                <a:cubicBezTo>
                  <a:pt x="143" y="374"/>
                  <a:pt x="131" y="356"/>
                  <a:pt x="117" y="341"/>
                </a:cubicBezTo>
                <a:cubicBezTo>
                  <a:pt x="96" y="320"/>
                  <a:pt x="65" y="307"/>
                  <a:pt x="49" y="285"/>
                </a:cubicBezTo>
                <a:cubicBezTo>
                  <a:pt x="42" y="277"/>
                  <a:pt x="45" y="259"/>
                  <a:pt x="55" y="257"/>
                </a:cubicBezTo>
                <a:cubicBezTo>
                  <a:pt x="76" y="251"/>
                  <a:pt x="76" y="251"/>
                  <a:pt x="76" y="251"/>
                </a:cubicBezTo>
                <a:cubicBezTo>
                  <a:pt x="90" y="247"/>
                  <a:pt x="84" y="232"/>
                  <a:pt x="71" y="234"/>
                </a:cubicBezTo>
                <a:cubicBezTo>
                  <a:pt x="49" y="238"/>
                  <a:pt x="49" y="238"/>
                  <a:pt x="49" y="238"/>
                </a:cubicBezTo>
                <a:cubicBezTo>
                  <a:pt x="32" y="241"/>
                  <a:pt x="26" y="225"/>
                  <a:pt x="28" y="210"/>
                </a:cubicBezTo>
                <a:cubicBezTo>
                  <a:pt x="29" y="194"/>
                  <a:pt x="32" y="179"/>
                  <a:pt x="37" y="164"/>
                </a:cubicBezTo>
                <a:cubicBezTo>
                  <a:pt x="40" y="155"/>
                  <a:pt x="49" y="150"/>
                  <a:pt x="60" y="156"/>
                </a:cubicBezTo>
                <a:cubicBezTo>
                  <a:pt x="74" y="164"/>
                  <a:pt x="74" y="164"/>
                  <a:pt x="74" y="164"/>
                </a:cubicBezTo>
                <a:cubicBezTo>
                  <a:pt x="88" y="172"/>
                  <a:pt x="95" y="157"/>
                  <a:pt x="83" y="149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55" y="129"/>
                  <a:pt x="61" y="116"/>
                  <a:pt x="66" y="109"/>
                </a:cubicBezTo>
                <a:cubicBezTo>
                  <a:pt x="72" y="101"/>
                  <a:pt x="79" y="94"/>
                  <a:pt x="86" y="87"/>
                </a:cubicBezTo>
                <a:cubicBezTo>
                  <a:pt x="94" y="79"/>
                  <a:pt x="106" y="69"/>
                  <a:pt x="115" y="83"/>
                </a:cubicBezTo>
                <a:cubicBezTo>
                  <a:pt x="129" y="105"/>
                  <a:pt x="129" y="105"/>
                  <a:pt x="129" y="105"/>
                </a:cubicBezTo>
                <a:cubicBezTo>
                  <a:pt x="136" y="116"/>
                  <a:pt x="153" y="107"/>
                  <a:pt x="145" y="94"/>
                </a:cubicBezTo>
                <a:cubicBezTo>
                  <a:pt x="132" y="72"/>
                  <a:pt x="132" y="72"/>
                  <a:pt x="132" y="72"/>
                </a:cubicBezTo>
                <a:cubicBezTo>
                  <a:pt x="124" y="60"/>
                  <a:pt x="136" y="53"/>
                  <a:pt x="142" y="50"/>
                </a:cubicBezTo>
                <a:cubicBezTo>
                  <a:pt x="155" y="45"/>
                  <a:pt x="168" y="41"/>
                  <a:pt x="181" y="39"/>
                </a:cubicBezTo>
                <a:cubicBezTo>
                  <a:pt x="192" y="37"/>
                  <a:pt x="202" y="41"/>
                  <a:pt x="202" y="55"/>
                </a:cubicBezTo>
                <a:cubicBezTo>
                  <a:pt x="202" y="79"/>
                  <a:pt x="202" y="79"/>
                  <a:pt x="202" y="79"/>
                </a:cubicBezTo>
                <a:cubicBezTo>
                  <a:pt x="202" y="95"/>
                  <a:pt x="221" y="95"/>
                  <a:pt x="221" y="78"/>
                </a:cubicBezTo>
                <a:cubicBezTo>
                  <a:pt x="222" y="58"/>
                  <a:pt x="222" y="58"/>
                  <a:pt x="222" y="58"/>
                </a:cubicBezTo>
                <a:cubicBezTo>
                  <a:pt x="222" y="44"/>
                  <a:pt x="228" y="36"/>
                  <a:pt x="244" y="38"/>
                </a:cubicBezTo>
                <a:cubicBezTo>
                  <a:pt x="255" y="40"/>
                  <a:pt x="265" y="43"/>
                  <a:pt x="275" y="46"/>
                </a:cubicBezTo>
                <a:cubicBezTo>
                  <a:pt x="292" y="52"/>
                  <a:pt x="302" y="62"/>
                  <a:pt x="290" y="80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74" y="106"/>
                  <a:pt x="288" y="116"/>
                  <a:pt x="296" y="103"/>
                </a:cubicBezTo>
                <a:cubicBezTo>
                  <a:pt x="307" y="85"/>
                  <a:pt x="307" y="85"/>
                  <a:pt x="307" y="85"/>
                </a:cubicBezTo>
                <a:cubicBezTo>
                  <a:pt x="310" y="80"/>
                  <a:pt x="314" y="76"/>
                  <a:pt x="319" y="76"/>
                </a:cubicBezTo>
                <a:cubicBezTo>
                  <a:pt x="329" y="76"/>
                  <a:pt x="340" y="84"/>
                  <a:pt x="348" y="93"/>
                </a:cubicBezTo>
                <a:cubicBezTo>
                  <a:pt x="380" y="125"/>
                  <a:pt x="359" y="165"/>
                  <a:pt x="356" y="169"/>
                </a:cubicBezTo>
                <a:cubicBezTo>
                  <a:pt x="340" y="188"/>
                  <a:pt x="319" y="195"/>
                  <a:pt x="294" y="195"/>
                </a:cubicBezTo>
                <a:cubicBezTo>
                  <a:pt x="281" y="195"/>
                  <a:pt x="281" y="195"/>
                  <a:pt x="281" y="195"/>
                </a:cubicBezTo>
                <a:cubicBezTo>
                  <a:pt x="271" y="194"/>
                  <a:pt x="260" y="188"/>
                  <a:pt x="260" y="178"/>
                </a:cubicBezTo>
                <a:cubicBezTo>
                  <a:pt x="260" y="147"/>
                  <a:pt x="260" y="147"/>
                  <a:pt x="260" y="147"/>
                </a:cubicBezTo>
                <a:cubicBezTo>
                  <a:pt x="260" y="135"/>
                  <a:pt x="239" y="132"/>
                  <a:pt x="239" y="147"/>
                </a:cubicBezTo>
                <a:cubicBezTo>
                  <a:pt x="239" y="177"/>
                  <a:pt x="239" y="177"/>
                  <a:pt x="239" y="177"/>
                </a:cubicBezTo>
                <a:cubicBezTo>
                  <a:pt x="239" y="190"/>
                  <a:pt x="234" y="194"/>
                  <a:pt x="220" y="194"/>
                </a:cubicBezTo>
                <a:cubicBezTo>
                  <a:pt x="203" y="194"/>
                  <a:pt x="203" y="194"/>
                  <a:pt x="203" y="194"/>
                </a:cubicBezTo>
                <a:cubicBezTo>
                  <a:pt x="195" y="194"/>
                  <a:pt x="190" y="189"/>
                  <a:pt x="184" y="184"/>
                </a:cubicBezTo>
                <a:cubicBezTo>
                  <a:pt x="170" y="169"/>
                  <a:pt x="170" y="169"/>
                  <a:pt x="170" y="169"/>
                </a:cubicBezTo>
                <a:cubicBezTo>
                  <a:pt x="157" y="156"/>
                  <a:pt x="144" y="171"/>
                  <a:pt x="156" y="183"/>
                </a:cubicBezTo>
                <a:cubicBezTo>
                  <a:pt x="172" y="198"/>
                  <a:pt x="172" y="198"/>
                  <a:pt x="172" y="198"/>
                </a:cubicBezTo>
                <a:cubicBezTo>
                  <a:pt x="179" y="205"/>
                  <a:pt x="181" y="211"/>
                  <a:pt x="181" y="219"/>
                </a:cubicBezTo>
                <a:cubicBezTo>
                  <a:pt x="181" y="241"/>
                  <a:pt x="181" y="241"/>
                  <a:pt x="181" y="241"/>
                </a:cubicBezTo>
                <a:cubicBezTo>
                  <a:pt x="181" y="252"/>
                  <a:pt x="178" y="259"/>
                  <a:pt x="163" y="259"/>
                </a:cubicBezTo>
                <a:cubicBezTo>
                  <a:pt x="140" y="259"/>
                  <a:pt x="140" y="259"/>
                  <a:pt x="140" y="259"/>
                </a:cubicBezTo>
                <a:cubicBezTo>
                  <a:pt x="123" y="259"/>
                  <a:pt x="122" y="279"/>
                  <a:pt x="140" y="279"/>
                </a:cubicBezTo>
                <a:cubicBezTo>
                  <a:pt x="163" y="278"/>
                  <a:pt x="163" y="278"/>
                  <a:pt x="163" y="278"/>
                </a:cubicBezTo>
                <a:cubicBezTo>
                  <a:pt x="173" y="278"/>
                  <a:pt x="180" y="281"/>
                  <a:pt x="180" y="295"/>
                </a:cubicBezTo>
                <a:cubicBezTo>
                  <a:pt x="178" y="564"/>
                  <a:pt x="178" y="564"/>
                  <a:pt x="178" y="564"/>
                </a:cubicBezTo>
                <a:cubicBezTo>
                  <a:pt x="315" y="564"/>
                  <a:pt x="315" y="564"/>
                  <a:pt x="315" y="564"/>
                </a:cubicBezTo>
                <a:cubicBezTo>
                  <a:pt x="315" y="479"/>
                  <a:pt x="315" y="479"/>
                  <a:pt x="315" y="479"/>
                </a:cubicBezTo>
                <a:cubicBezTo>
                  <a:pt x="315" y="465"/>
                  <a:pt x="319" y="460"/>
                  <a:pt x="335" y="460"/>
                </a:cubicBezTo>
                <a:cubicBezTo>
                  <a:pt x="390" y="460"/>
                  <a:pt x="390" y="460"/>
                  <a:pt x="390" y="460"/>
                </a:cubicBezTo>
                <a:cubicBezTo>
                  <a:pt x="411" y="460"/>
                  <a:pt x="420" y="451"/>
                  <a:pt x="420" y="430"/>
                </a:cubicBezTo>
                <a:cubicBezTo>
                  <a:pt x="420" y="354"/>
                  <a:pt x="420" y="354"/>
                  <a:pt x="420" y="354"/>
                </a:cubicBezTo>
                <a:cubicBezTo>
                  <a:pt x="420" y="347"/>
                  <a:pt x="423" y="344"/>
                  <a:pt x="430" y="344"/>
                </a:cubicBezTo>
                <a:cubicBezTo>
                  <a:pt x="450" y="344"/>
                  <a:pt x="450" y="344"/>
                  <a:pt x="450" y="344"/>
                </a:cubicBezTo>
                <a:cubicBezTo>
                  <a:pt x="468" y="344"/>
                  <a:pt x="473" y="335"/>
                  <a:pt x="467" y="3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19" name="Freeform 323"/>
          <p:cNvSpPr/>
          <p:nvPr/>
        </p:nvSpPr>
        <p:spPr bwMode="auto">
          <a:xfrm>
            <a:off x="2606091" y="2709874"/>
            <a:ext cx="246460" cy="291704"/>
          </a:xfrm>
          <a:custGeom>
            <a:avLst/>
            <a:gdLst>
              <a:gd name="T0" fmla="*/ 419 w 437"/>
              <a:gd name="T1" fmla="*/ 256 h 517"/>
              <a:gd name="T2" fmla="*/ 386 w 437"/>
              <a:gd name="T3" fmla="*/ 265 h 517"/>
              <a:gd name="T4" fmla="*/ 316 w 437"/>
              <a:gd name="T5" fmla="*/ 344 h 517"/>
              <a:gd name="T6" fmla="*/ 293 w 437"/>
              <a:gd name="T7" fmla="*/ 332 h 517"/>
              <a:gd name="T8" fmla="*/ 285 w 437"/>
              <a:gd name="T9" fmla="*/ 72 h 517"/>
              <a:gd name="T10" fmla="*/ 267 w 437"/>
              <a:gd name="T11" fmla="*/ 41 h 517"/>
              <a:gd name="T12" fmla="*/ 232 w 437"/>
              <a:gd name="T13" fmla="*/ 62 h 517"/>
              <a:gd name="T14" fmla="*/ 228 w 437"/>
              <a:gd name="T15" fmla="*/ 242 h 517"/>
              <a:gd name="T16" fmla="*/ 214 w 437"/>
              <a:gd name="T17" fmla="*/ 242 h 517"/>
              <a:gd name="T18" fmla="*/ 211 w 437"/>
              <a:gd name="T19" fmla="*/ 29 h 517"/>
              <a:gd name="T20" fmla="*/ 186 w 437"/>
              <a:gd name="T21" fmla="*/ 1 h 517"/>
              <a:gd name="T22" fmla="*/ 156 w 437"/>
              <a:gd name="T23" fmla="*/ 24 h 517"/>
              <a:gd name="T24" fmla="*/ 153 w 437"/>
              <a:gd name="T25" fmla="*/ 244 h 517"/>
              <a:gd name="T26" fmla="*/ 139 w 437"/>
              <a:gd name="T27" fmla="*/ 244 h 517"/>
              <a:gd name="T28" fmla="*/ 134 w 437"/>
              <a:gd name="T29" fmla="*/ 54 h 517"/>
              <a:gd name="T30" fmla="*/ 105 w 437"/>
              <a:gd name="T31" fmla="*/ 29 h 517"/>
              <a:gd name="T32" fmla="*/ 79 w 437"/>
              <a:gd name="T33" fmla="*/ 54 h 517"/>
              <a:gd name="T34" fmla="*/ 78 w 437"/>
              <a:gd name="T35" fmla="*/ 246 h 517"/>
              <a:gd name="T36" fmla="*/ 66 w 437"/>
              <a:gd name="T37" fmla="*/ 243 h 517"/>
              <a:gd name="T38" fmla="*/ 53 w 437"/>
              <a:gd name="T39" fmla="*/ 104 h 517"/>
              <a:gd name="T40" fmla="*/ 19 w 437"/>
              <a:gd name="T41" fmla="*/ 86 h 517"/>
              <a:gd name="T42" fmla="*/ 0 w 437"/>
              <a:gd name="T43" fmla="*/ 116 h 517"/>
              <a:gd name="T44" fmla="*/ 9 w 437"/>
              <a:gd name="T45" fmla="*/ 377 h 517"/>
              <a:gd name="T46" fmla="*/ 170 w 437"/>
              <a:gd name="T47" fmla="*/ 517 h 517"/>
              <a:gd name="T48" fmla="*/ 344 w 437"/>
              <a:gd name="T49" fmla="*/ 428 h 517"/>
              <a:gd name="T50" fmla="*/ 430 w 437"/>
              <a:gd name="T51" fmla="*/ 290 h 517"/>
              <a:gd name="T52" fmla="*/ 419 w 437"/>
              <a:gd name="T53" fmla="*/ 256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37" h="517">
                <a:moveTo>
                  <a:pt x="419" y="256"/>
                </a:moveTo>
                <a:cubicBezTo>
                  <a:pt x="408" y="252"/>
                  <a:pt x="395" y="254"/>
                  <a:pt x="386" y="265"/>
                </a:cubicBezTo>
                <a:cubicBezTo>
                  <a:pt x="316" y="344"/>
                  <a:pt x="316" y="344"/>
                  <a:pt x="316" y="344"/>
                </a:cubicBezTo>
                <a:cubicBezTo>
                  <a:pt x="305" y="357"/>
                  <a:pt x="293" y="348"/>
                  <a:pt x="293" y="332"/>
                </a:cubicBezTo>
                <a:cubicBezTo>
                  <a:pt x="285" y="72"/>
                  <a:pt x="285" y="72"/>
                  <a:pt x="285" y="72"/>
                </a:cubicBezTo>
                <a:cubicBezTo>
                  <a:pt x="284" y="58"/>
                  <a:pt x="282" y="45"/>
                  <a:pt x="267" y="41"/>
                </a:cubicBezTo>
                <a:cubicBezTo>
                  <a:pt x="248" y="35"/>
                  <a:pt x="233" y="45"/>
                  <a:pt x="232" y="62"/>
                </a:cubicBezTo>
                <a:cubicBezTo>
                  <a:pt x="228" y="242"/>
                  <a:pt x="228" y="242"/>
                  <a:pt x="228" y="242"/>
                </a:cubicBezTo>
                <a:cubicBezTo>
                  <a:pt x="227" y="258"/>
                  <a:pt x="214" y="257"/>
                  <a:pt x="214" y="242"/>
                </a:cubicBezTo>
                <a:cubicBezTo>
                  <a:pt x="211" y="29"/>
                  <a:pt x="211" y="29"/>
                  <a:pt x="211" y="29"/>
                </a:cubicBezTo>
                <a:cubicBezTo>
                  <a:pt x="211" y="15"/>
                  <a:pt x="201" y="3"/>
                  <a:pt x="186" y="1"/>
                </a:cubicBezTo>
                <a:cubicBezTo>
                  <a:pt x="171" y="0"/>
                  <a:pt x="156" y="10"/>
                  <a:pt x="156" y="24"/>
                </a:cubicBezTo>
                <a:cubicBezTo>
                  <a:pt x="153" y="244"/>
                  <a:pt x="153" y="244"/>
                  <a:pt x="153" y="244"/>
                </a:cubicBezTo>
                <a:cubicBezTo>
                  <a:pt x="153" y="257"/>
                  <a:pt x="140" y="256"/>
                  <a:pt x="139" y="244"/>
                </a:cubicBezTo>
                <a:cubicBezTo>
                  <a:pt x="134" y="54"/>
                  <a:pt x="134" y="54"/>
                  <a:pt x="134" y="54"/>
                </a:cubicBezTo>
                <a:cubicBezTo>
                  <a:pt x="133" y="40"/>
                  <a:pt x="121" y="29"/>
                  <a:pt x="105" y="29"/>
                </a:cubicBezTo>
                <a:cubicBezTo>
                  <a:pt x="90" y="29"/>
                  <a:pt x="79" y="41"/>
                  <a:pt x="79" y="54"/>
                </a:cubicBezTo>
                <a:cubicBezTo>
                  <a:pt x="78" y="246"/>
                  <a:pt x="78" y="246"/>
                  <a:pt x="78" y="246"/>
                </a:cubicBezTo>
                <a:cubicBezTo>
                  <a:pt x="78" y="256"/>
                  <a:pt x="67" y="257"/>
                  <a:pt x="66" y="243"/>
                </a:cubicBezTo>
                <a:cubicBezTo>
                  <a:pt x="53" y="104"/>
                  <a:pt x="53" y="104"/>
                  <a:pt x="53" y="104"/>
                </a:cubicBezTo>
                <a:cubicBezTo>
                  <a:pt x="52" y="91"/>
                  <a:pt x="34" y="83"/>
                  <a:pt x="19" y="86"/>
                </a:cubicBezTo>
                <a:cubicBezTo>
                  <a:pt x="5" y="90"/>
                  <a:pt x="0" y="103"/>
                  <a:pt x="0" y="116"/>
                </a:cubicBezTo>
                <a:cubicBezTo>
                  <a:pt x="9" y="377"/>
                  <a:pt x="9" y="377"/>
                  <a:pt x="9" y="377"/>
                </a:cubicBezTo>
                <a:cubicBezTo>
                  <a:pt x="11" y="455"/>
                  <a:pt x="93" y="517"/>
                  <a:pt x="170" y="517"/>
                </a:cubicBezTo>
                <a:cubicBezTo>
                  <a:pt x="245" y="517"/>
                  <a:pt x="308" y="486"/>
                  <a:pt x="344" y="428"/>
                </a:cubicBezTo>
                <a:cubicBezTo>
                  <a:pt x="430" y="290"/>
                  <a:pt x="430" y="290"/>
                  <a:pt x="430" y="290"/>
                </a:cubicBezTo>
                <a:cubicBezTo>
                  <a:pt x="437" y="279"/>
                  <a:pt x="436" y="262"/>
                  <a:pt x="419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024" name="Freeform 324"/>
          <p:cNvSpPr>
            <a:spLocks noEditPoints="1"/>
          </p:cNvSpPr>
          <p:nvPr/>
        </p:nvSpPr>
        <p:spPr bwMode="auto">
          <a:xfrm>
            <a:off x="3158543" y="2693939"/>
            <a:ext cx="230981" cy="325041"/>
          </a:xfrm>
          <a:custGeom>
            <a:avLst/>
            <a:gdLst>
              <a:gd name="T0" fmla="*/ 227 w 410"/>
              <a:gd name="T1" fmla="*/ 10 h 578"/>
              <a:gd name="T2" fmla="*/ 206 w 410"/>
              <a:gd name="T3" fmla="*/ 0 h 578"/>
              <a:gd name="T4" fmla="*/ 184 w 410"/>
              <a:gd name="T5" fmla="*/ 10 h 578"/>
              <a:gd name="T6" fmla="*/ 0 w 410"/>
              <a:gd name="T7" fmla="*/ 373 h 578"/>
              <a:gd name="T8" fmla="*/ 205 w 410"/>
              <a:gd name="T9" fmla="*/ 578 h 578"/>
              <a:gd name="T10" fmla="*/ 410 w 410"/>
              <a:gd name="T11" fmla="*/ 373 h 578"/>
              <a:gd name="T12" fmla="*/ 227 w 410"/>
              <a:gd name="T13" fmla="*/ 10 h 578"/>
              <a:gd name="T14" fmla="*/ 331 w 410"/>
              <a:gd name="T15" fmla="*/ 393 h 578"/>
              <a:gd name="T16" fmla="*/ 315 w 410"/>
              <a:gd name="T17" fmla="*/ 408 h 578"/>
              <a:gd name="T18" fmla="*/ 254 w 410"/>
              <a:gd name="T19" fmla="*/ 408 h 578"/>
              <a:gd name="T20" fmla="*/ 254 w 410"/>
              <a:gd name="T21" fmla="*/ 469 h 578"/>
              <a:gd name="T22" fmla="*/ 239 w 410"/>
              <a:gd name="T23" fmla="*/ 485 h 578"/>
              <a:gd name="T24" fmla="*/ 175 w 410"/>
              <a:gd name="T25" fmla="*/ 485 h 578"/>
              <a:gd name="T26" fmla="*/ 159 w 410"/>
              <a:gd name="T27" fmla="*/ 469 h 578"/>
              <a:gd name="T28" fmla="*/ 159 w 410"/>
              <a:gd name="T29" fmla="*/ 408 h 578"/>
              <a:gd name="T30" fmla="*/ 98 w 410"/>
              <a:gd name="T31" fmla="*/ 408 h 578"/>
              <a:gd name="T32" fmla="*/ 83 w 410"/>
              <a:gd name="T33" fmla="*/ 393 h 578"/>
              <a:gd name="T34" fmla="*/ 83 w 410"/>
              <a:gd name="T35" fmla="*/ 329 h 578"/>
              <a:gd name="T36" fmla="*/ 98 w 410"/>
              <a:gd name="T37" fmla="*/ 313 h 578"/>
              <a:gd name="T38" fmla="*/ 159 w 410"/>
              <a:gd name="T39" fmla="*/ 313 h 578"/>
              <a:gd name="T40" fmla="*/ 159 w 410"/>
              <a:gd name="T41" fmla="*/ 252 h 578"/>
              <a:gd name="T42" fmla="*/ 175 w 410"/>
              <a:gd name="T43" fmla="*/ 236 h 578"/>
              <a:gd name="T44" fmla="*/ 239 w 410"/>
              <a:gd name="T45" fmla="*/ 236 h 578"/>
              <a:gd name="T46" fmla="*/ 254 w 410"/>
              <a:gd name="T47" fmla="*/ 252 h 578"/>
              <a:gd name="T48" fmla="*/ 254 w 410"/>
              <a:gd name="T49" fmla="*/ 313 h 578"/>
              <a:gd name="T50" fmla="*/ 315 w 410"/>
              <a:gd name="T51" fmla="*/ 313 h 578"/>
              <a:gd name="T52" fmla="*/ 331 w 410"/>
              <a:gd name="T53" fmla="*/ 329 h 578"/>
              <a:gd name="T54" fmla="*/ 331 w 410"/>
              <a:gd name="T55" fmla="*/ 393 h 5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10" h="578">
                <a:moveTo>
                  <a:pt x="227" y="10"/>
                </a:moveTo>
                <a:cubicBezTo>
                  <a:pt x="222" y="4"/>
                  <a:pt x="214" y="0"/>
                  <a:pt x="206" y="0"/>
                </a:cubicBezTo>
                <a:cubicBezTo>
                  <a:pt x="197" y="0"/>
                  <a:pt x="189" y="3"/>
                  <a:pt x="184" y="10"/>
                </a:cubicBezTo>
                <a:cubicBezTo>
                  <a:pt x="176" y="18"/>
                  <a:pt x="0" y="217"/>
                  <a:pt x="0" y="373"/>
                </a:cubicBezTo>
                <a:cubicBezTo>
                  <a:pt x="0" y="486"/>
                  <a:pt x="92" y="578"/>
                  <a:pt x="205" y="578"/>
                </a:cubicBezTo>
                <a:cubicBezTo>
                  <a:pt x="318" y="578"/>
                  <a:pt x="410" y="486"/>
                  <a:pt x="410" y="373"/>
                </a:cubicBezTo>
                <a:cubicBezTo>
                  <a:pt x="410" y="234"/>
                  <a:pt x="234" y="19"/>
                  <a:pt x="227" y="10"/>
                </a:cubicBezTo>
                <a:close/>
                <a:moveTo>
                  <a:pt x="331" y="393"/>
                </a:moveTo>
                <a:cubicBezTo>
                  <a:pt x="331" y="401"/>
                  <a:pt x="324" y="408"/>
                  <a:pt x="315" y="408"/>
                </a:cubicBezTo>
                <a:cubicBezTo>
                  <a:pt x="254" y="408"/>
                  <a:pt x="254" y="408"/>
                  <a:pt x="254" y="408"/>
                </a:cubicBezTo>
                <a:cubicBezTo>
                  <a:pt x="254" y="469"/>
                  <a:pt x="254" y="469"/>
                  <a:pt x="254" y="469"/>
                </a:cubicBezTo>
                <a:cubicBezTo>
                  <a:pt x="254" y="478"/>
                  <a:pt x="247" y="485"/>
                  <a:pt x="239" y="485"/>
                </a:cubicBezTo>
                <a:cubicBezTo>
                  <a:pt x="175" y="485"/>
                  <a:pt x="175" y="485"/>
                  <a:pt x="175" y="485"/>
                </a:cubicBezTo>
                <a:cubicBezTo>
                  <a:pt x="166" y="485"/>
                  <a:pt x="159" y="478"/>
                  <a:pt x="159" y="469"/>
                </a:cubicBezTo>
                <a:cubicBezTo>
                  <a:pt x="159" y="408"/>
                  <a:pt x="159" y="408"/>
                  <a:pt x="159" y="408"/>
                </a:cubicBezTo>
                <a:cubicBezTo>
                  <a:pt x="98" y="408"/>
                  <a:pt x="98" y="408"/>
                  <a:pt x="98" y="408"/>
                </a:cubicBezTo>
                <a:cubicBezTo>
                  <a:pt x="90" y="408"/>
                  <a:pt x="83" y="401"/>
                  <a:pt x="83" y="393"/>
                </a:cubicBezTo>
                <a:cubicBezTo>
                  <a:pt x="83" y="329"/>
                  <a:pt x="83" y="329"/>
                  <a:pt x="83" y="329"/>
                </a:cubicBezTo>
                <a:cubicBezTo>
                  <a:pt x="83" y="320"/>
                  <a:pt x="90" y="313"/>
                  <a:pt x="98" y="313"/>
                </a:cubicBezTo>
                <a:cubicBezTo>
                  <a:pt x="159" y="313"/>
                  <a:pt x="159" y="313"/>
                  <a:pt x="159" y="313"/>
                </a:cubicBezTo>
                <a:cubicBezTo>
                  <a:pt x="159" y="252"/>
                  <a:pt x="159" y="252"/>
                  <a:pt x="159" y="252"/>
                </a:cubicBezTo>
                <a:cubicBezTo>
                  <a:pt x="159" y="243"/>
                  <a:pt x="166" y="236"/>
                  <a:pt x="175" y="236"/>
                </a:cubicBezTo>
                <a:cubicBezTo>
                  <a:pt x="239" y="236"/>
                  <a:pt x="239" y="236"/>
                  <a:pt x="239" y="236"/>
                </a:cubicBezTo>
                <a:cubicBezTo>
                  <a:pt x="247" y="236"/>
                  <a:pt x="254" y="243"/>
                  <a:pt x="254" y="252"/>
                </a:cubicBezTo>
                <a:cubicBezTo>
                  <a:pt x="254" y="313"/>
                  <a:pt x="254" y="313"/>
                  <a:pt x="254" y="313"/>
                </a:cubicBezTo>
                <a:cubicBezTo>
                  <a:pt x="315" y="313"/>
                  <a:pt x="315" y="313"/>
                  <a:pt x="315" y="313"/>
                </a:cubicBezTo>
                <a:cubicBezTo>
                  <a:pt x="324" y="313"/>
                  <a:pt x="331" y="320"/>
                  <a:pt x="331" y="329"/>
                </a:cubicBezTo>
                <a:lnTo>
                  <a:pt x="331" y="39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200" name="Group 1199"/>
          <p:cNvGrpSpPr/>
          <p:nvPr/>
        </p:nvGrpSpPr>
        <p:grpSpPr>
          <a:xfrm>
            <a:off x="3662418" y="3274303"/>
            <a:ext cx="315516" cy="289322"/>
            <a:chOff x="5816600" y="4683125"/>
            <a:chExt cx="420688" cy="385763"/>
          </a:xfrm>
          <a:solidFill>
            <a:schemeClr val="accent1"/>
          </a:solidFill>
        </p:grpSpPr>
        <p:sp>
          <p:nvSpPr>
            <p:cNvPr id="1025" name="Oval 325"/>
            <p:cNvSpPr>
              <a:spLocks noChangeArrowheads="1"/>
            </p:cNvSpPr>
            <p:nvPr/>
          </p:nvSpPr>
          <p:spPr bwMode="auto">
            <a:xfrm>
              <a:off x="6151563" y="5006975"/>
              <a:ext cx="61913" cy="61913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26" name="Oval 326"/>
            <p:cNvSpPr>
              <a:spLocks noChangeArrowheads="1"/>
            </p:cNvSpPr>
            <p:nvPr/>
          </p:nvSpPr>
          <p:spPr bwMode="auto">
            <a:xfrm>
              <a:off x="5930900" y="5006975"/>
              <a:ext cx="61913" cy="61913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27" name="Freeform 327"/>
            <p:cNvSpPr>
              <a:spLocks noEditPoints="1"/>
            </p:cNvSpPr>
            <p:nvPr/>
          </p:nvSpPr>
          <p:spPr bwMode="auto">
            <a:xfrm>
              <a:off x="5816600" y="4683125"/>
              <a:ext cx="420688" cy="311150"/>
            </a:xfrm>
            <a:custGeom>
              <a:avLst/>
              <a:gdLst>
                <a:gd name="T0" fmla="*/ 550 w 559"/>
                <a:gd name="T1" fmla="*/ 91 h 414"/>
                <a:gd name="T2" fmla="*/ 529 w 559"/>
                <a:gd name="T3" fmla="*/ 81 h 414"/>
                <a:gd name="T4" fmla="*/ 163 w 559"/>
                <a:gd name="T5" fmla="*/ 81 h 414"/>
                <a:gd name="T6" fmla="*/ 153 w 559"/>
                <a:gd name="T7" fmla="*/ 24 h 414"/>
                <a:gd name="T8" fmla="*/ 124 w 559"/>
                <a:gd name="T9" fmla="*/ 0 h 414"/>
                <a:gd name="T10" fmla="*/ 29 w 559"/>
                <a:gd name="T11" fmla="*/ 0 h 414"/>
                <a:gd name="T12" fmla="*/ 0 w 559"/>
                <a:gd name="T13" fmla="*/ 30 h 414"/>
                <a:gd name="T14" fmla="*/ 29 w 559"/>
                <a:gd name="T15" fmla="*/ 59 h 414"/>
                <a:gd name="T16" fmla="*/ 99 w 559"/>
                <a:gd name="T17" fmla="*/ 59 h 414"/>
                <a:gd name="T18" fmla="*/ 162 w 559"/>
                <a:gd name="T19" fmla="*/ 390 h 414"/>
                <a:gd name="T20" fmla="*/ 191 w 559"/>
                <a:gd name="T21" fmla="*/ 414 h 414"/>
                <a:gd name="T22" fmla="*/ 502 w 559"/>
                <a:gd name="T23" fmla="*/ 414 h 414"/>
                <a:gd name="T24" fmla="*/ 531 w 559"/>
                <a:gd name="T25" fmla="*/ 385 h 414"/>
                <a:gd name="T26" fmla="*/ 502 w 559"/>
                <a:gd name="T27" fmla="*/ 355 h 414"/>
                <a:gd name="T28" fmla="*/ 215 w 559"/>
                <a:gd name="T29" fmla="*/ 355 h 414"/>
                <a:gd name="T30" fmla="*/ 207 w 559"/>
                <a:gd name="T31" fmla="*/ 314 h 414"/>
                <a:gd name="T32" fmla="*/ 516 w 559"/>
                <a:gd name="T33" fmla="*/ 289 h 414"/>
                <a:gd name="T34" fmla="*/ 542 w 559"/>
                <a:gd name="T35" fmla="*/ 262 h 414"/>
                <a:gd name="T36" fmla="*/ 558 w 559"/>
                <a:gd name="T37" fmla="*/ 113 h 414"/>
                <a:gd name="T38" fmla="*/ 550 w 559"/>
                <a:gd name="T39" fmla="*/ 91 h 414"/>
                <a:gd name="T40" fmla="*/ 418 w 559"/>
                <a:gd name="T41" fmla="*/ 211 h 414"/>
                <a:gd name="T42" fmla="*/ 408 w 559"/>
                <a:gd name="T43" fmla="*/ 222 h 414"/>
                <a:gd name="T44" fmla="*/ 369 w 559"/>
                <a:gd name="T45" fmla="*/ 222 h 414"/>
                <a:gd name="T46" fmla="*/ 369 w 559"/>
                <a:gd name="T47" fmla="*/ 261 h 414"/>
                <a:gd name="T48" fmla="*/ 359 w 559"/>
                <a:gd name="T49" fmla="*/ 271 h 414"/>
                <a:gd name="T50" fmla="*/ 317 w 559"/>
                <a:gd name="T51" fmla="*/ 271 h 414"/>
                <a:gd name="T52" fmla="*/ 307 w 559"/>
                <a:gd name="T53" fmla="*/ 261 h 414"/>
                <a:gd name="T54" fmla="*/ 307 w 559"/>
                <a:gd name="T55" fmla="*/ 222 h 414"/>
                <a:gd name="T56" fmla="*/ 267 w 559"/>
                <a:gd name="T57" fmla="*/ 222 h 414"/>
                <a:gd name="T58" fmla="*/ 257 w 559"/>
                <a:gd name="T59" fmla="*/ 211 h 414"/>
                <a:gd name="T60" fmla="*/ 257 w 559"/>
                <a:gd name="T61" fmla="*/ 170 h 414"/>
                <a:gd name="T62" fmla="*/ 267 w 559"/>
                <a:gd name="T63" fmla="*/ 160 h 414"/>
                <a:gd name="T64" fmla="*/ 307 w 559"/>
                <a:gd name="T65" fmla="*/ 160 h 414"/>
                <a:gd name="T66" fmla="*/ 307 w 559"/>
                <a:gd name="T67" fmla="*/ 120 h 414"/>
                <a:gd name="T68" fmla="*/ 317 w 559"/>
                <a:gd name="T69" fmla="*/ 110 h 414"/>
                <a:gd name="T70" fmla="*/ 359 w 559"/>
                <a:gd name="T71" fmla="*/ 110 h 414"/>
                <a:gd name="T72" fmla="*/ 369 w 559"/>
                <a:gd name="T73" fmla="*/ 120 h 414"/>
                <a:gd name="T74" fmla="*/ 369 w 559"/>
                <a:gd name="T75" fmla="*/ 160 h 414"/>
                <a:gd name="T76" fmla="*/ 408 w 559"/>
                <a:gd name="T77" fmla="*/ 160 h 414"/>
                <a:gd name="T78" fmla="*/ 418 w 559"/>
                <a:gd name="T79" fmla="*/ 170 h 414"/>
                <a:gd name="T80" fmla="*/ 418 w 559"/>
                <a:gd name="T81" fmla="*/ 211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9" h="414">
                  <a:moveTo>
                    <a:pt x="550" y="91"/>
                  </a:moveTo>
                  <a:cubicBezTo>
                    <a:pt x="545" y="84"/>
                    <a:pt x="537" y="81"/>
                    <a:pt x="529" y="81"/>
                  </a:cubicBezTo>
                  <a:cubicBezTo>
                    <a:pt x="163" y="81"/>
                    <a:pt x="163" y="81"/>
                    <a:pt x="163" y="81"/>
                  </a:cubicBezTo>
                  <a:cubicBezTo>
                    <a:pt x="153" y="24"/>
                    <a:pt x="153" y="24"/>
                    <a:pt x="153" y="24"/>
                  </a:cubicBezTo>
                  <a:cubicBezTo>
                    <a:pt x="150" y="10"/>
                    <a:pt x="138" y="0"/>
                    <a:pt x="124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6"/>
                    <a:pt x="13" y="59"/>
                    <a:pt x="29" y="59"/>
                  </a:cubicBezTo>
                  <a:cubicBezTo>
                    <a:pt x="99" y="59"/>
                    <a:pt x="99" y="59"/>
                    <a:pt x="99" y="59"/>
                  </a:cubicBezTo>
                  <a:cubicBezTo>
                    <a:pt x="162" y="390"/>
                    <a:pt x="162" y="390"/>
                    <a:pt x="162" y="390"/>
                  </a:cubicBezTo>
                  <a:cubicBezTo>
                    <a:pt x="164" y="404"/>
                    <a:pt x="176" y="414"/>
                    <a:pt x="191" y="414"/>
                  </a:cubicBezTo>
                  <a:cubicBezTo>
                    <a:pt x="502" y="414"/>
                    <a:pt x="502" y="414"/>
                    <a:pt x="502" y="414"/>
                  </a:cubicBezTo>
                  <a:cubicBezTo>
                    <a:pt x="518" y="414"/>
                    <a:pt x="531" y="401"/>
                    <a:pt x="531" y="385"/>
                  </a:cubicBezTo>
                  <a:cubicBezTo>
                    <a:pt x="531" y="369"/>
                    <a:pt x="518" y="355"/>
                    <a:pt x="502" y="355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07" y="314"/>
                    <a:pt x="207" y="314"/>
                    <a:pt x="207" y="314"/>
                  </a:cubicBezTo>
                  <a:cubicBezTo>
                    <a:pt x="516" y="289"/>
                    <a:pt x="516" y="289"/>
                    <a:pt x="516" y="289"/>
                  </a:cubicBezTo>
                  <a:cubicBezTo>
                    <a:pt x="530" y="287"/>
                    <a:pt x="541" y="276"/>
                    <a:pt x="542" y="262"/>
                  </a:cubicBezTo>
                  <a:cubicBezTo>
                    <a:pt x="558" y="113"/>
                    <a:pt x="558" y="113"/>
                    <a:pt x="558" y="113"/>
                  </a:cubicBezTo>
                  <a:cubicBezTo>
                    <a:pt x="559" y="105"/>
                    <a:pt x="556" y="97"/>
                    <a:pt x="550" y="91"/>
                  </a:cubicBezTo>
                  <a:close/>
                  <a:moveTo>
                    <a:pt x="418" y="211"/>
                  </a:moveTo>
                  <a:cubicBezTo>
                    <a:pt x="418" y="217"/>
                    <a:pt x="414" y="222"/>
                    <a:pt x="408" y="222"/>
                  </a:cubicBezTo>
                  <a:cubicBezTo>
                    <a:pt x="369" y="222"/>
                    <a:pt x="369" y="222"/>
                    <a:pt x="369" y="222"/>
                  </a:cubicBezTo>
                  <a:cubicBezTo>
                    <a:pt x="369" y="261"/>
                    <a:pt x="369" y="261"/>
                    <a:pt x="369" y="261"/>
                  </a:cubicBezTo>
                  <a:cubicBezTo>
                    <a:pt x="369" y="267"/>
                    <a:pt x="364" y="271"/>
                    <a:pt x="359" y="271"/>
                  </a:cubicBezTo>
                  <a:cubicBezTo>
                    <a:pt x="317" y="271"/>
                    <a:pt x="317" y="271"/>
                    <a:pt x="317" y="271"/>
                  </a:cubicBezTo>
                  <a:cubicBezTo>
                    <a:pt x="311" y="271"/>
                    <a:pt x="307" y="267"/>
                    <a:pt x="307" y="261"/>
                  </a:cubicBezTo>
                  <a:cubicBezTo>
                    <a:pt x="307" y="222"/>
                    <a:pt x="307" y="222"/>
                    <a:pt x="307" y="222"/>
                  </a:cubicBezTo>
                  <a:cubicBezTo>
                    <a:pt x="267" y="222"/>
                    <a:pt x="267" y="222"/>
                    <a:pt x="267" y="222"/>
                  </a:cubicBezTo>
                  <a:cubicBezTo>
                    <a:pt x="261" y="222"/>
                    <a:pt x="257" y="217"/>
                    <a:pt x="257" y="211"/>
                  </a:cubicBezTo>
                  <a:cubicBezTo>
                    <a:pt x="257" y="170"/>
                    <a:pt x="257" y="170"/>
                    <a:pt x="257" y="170"/>
                  </a:cubicBezTo>
                  <a:cubicBezTo>
                    <a:pt x="257" y="164"/>
                    <a:pt x="261" y="160"/>
                    <a:pt x="267" y="160"/>
                  </a:cubicBezTo>
                  <a:cubicBezTo>
                    <a:pt x="307" y="160"/>
                    <a:pt x="307" y="160"/>
                    <a:pt x="307" y="160"/>
                  </a:cubicBezTo>
                  <a:cubicBezTo>
                    <a:pt x="307" y="120"/>
                    <a:pt x="307" y="120"/>
                    <a:pt x="307" y="120"/>
                  </a:cubicBezTo>
                  <a:cubicBezTo>
                    <a:pt x="307" y="114"/>
                    <a:pt x="311" y="110"/>
                    <a:pt x="317" y="110"/>
                  </a:cubicBezTo>
                  <a:cubicBezTo>
                    <a:pt x="359" y="110"/>
                    <a:pt x="359" y="110"/>
                    <a:pt x="359" y="110"/>
                  </a:cubicBezTo>
                  <a:cubicBezTo>
                    <a:pt x="364" y="110"/>
                    <a:pt x="369" y="114"/>
                    <a:pt x="369" y="120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408" y="160"/>
                    <a:pt x="408" y="160"/>
                    <a:pt x="408" y="160"/>
                  </a:cubicBezTo>
                  <a:cubicBezTo>
                    <a:pt x="414" y="160"/>
                    <a:pt x="418" y="164"/>
                    <a:pt x="418" y="170"/>
                  </a:cubicBezTo>
                  <a:lnTo>
                    <a:pt x="418" y="2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028" name="Freeform 328"/>
          <p:cNvSpPr>
            <a:spLocks noEditPoints="1"/>
          </p:cNvSpPr>
          <p:nvPr/>
        </p:nvSpPr>
        <p:spPr bwMode="auto">
          <a:xfrm>
            <a:off x="1548464" y="3749317"/>
            <a:ext cx="241697" cy="350044"/>
          </a:xfrm>
          <a:custGeom>
            <a:avLst/>
            <a:gdLst>
              <a:gd name="T0" fmla="*/ 215 w 430"/>
              <a:gd name="T1" fmla="*/ 0 h 621"/>
              <a:gd name="T2" fmla="*/ 0 w 430"/>
              <a:gd name="T3" fmla="*/ 216 h 621"/>
              <a:gd name="T4" fmla="*/ 182 w 430"/>
              <a:gd name="T5" fmla="*/ 428 h 621"/>
              <a:gd name="T6" fmla="*/ 182 w 430"/>
              <a:gd name="T7" fmla="*/ 494 h 621"/>
              <a:gd name="T8" fmla="*/ 135 w 430"/>
              <a:gd name="T9" fmla="*/ 494 h 621"/>
              <a:gd name="T10" fmla="*/ 119 w 430"/>
              <a:gd name="T11" fmla="*/ 511 h 621"/>
              <a:gd name="T12" fmla="*/ 119 w 430"/>
              <a:gd name="T13" fmla="*/ 541 h 621"/>
              <a:gd name="T14" fmla="*/ 135 w 430"/>
              <a:gd name="T15" fmla="*/ 557 h 621"/>
              <a:gd name="T16" fmla="*/ 182 w 430"/>
              <a:gd name="T17" fmla="*/ 557 h 621"/>
              <a:gd name="T18" fmla="*/ 182 w 430"/>
              <a:gd name="T19" fmla="*/ 604 h 621"/>
              <a:gd name="T20" fmla="*/ 199 w 430"/>
              <a:gd name="T21" fmla="*/ 621 h 621"/>
              <a:gd name="T22" fmla="*/ 229 w 430"/>
              <a:gd name="T23" fmla="*/ 621 h 621"/>
              <a:gd name="T24" fmla="*/ 246 w 430"/>
              <a:gd name="T25" fmla="*/ 604 h 621"/>
              <a:gd name="T26" fmla="*/ 246 w 430"/>
              <a:gd name="T27" fmla="*/ 557 h 621"/>
              <a:gd name="T28" fmla="*/ 293 w 430"/>
              <a:gd name="T29" fmla="*/ 557 h 621"/>
              <a:gd name="T30" fmla="*/ 310 w 430"/>
              <a:gd name="T31" fmla="*/ 541 h 621"/>
              <a:gd name="T32" fmla="*/ 310 w 430"/>
              <a:gd name="T33" fmla="*/ 511 h 621"/>
              <a:gd name="T34" fmla="*/ 293 w 430"/>
              <a:gd name="T35" fmla="*/ 494 h 621"/>
              <a:gd name="T36" fmla="*/ 246 w 430"/>
              <a:gd name="T37" fmla="*/ 494 h 621"/>
              <a:gd name="T38" fmla="*/ 246 w 430"/>
              <a:gd name="T39" fmla="*/ 429 h 621"/>
              <a:gd name="T40" fmla="*/ 430 w 430"/>
              <a:gd name="T41" fmla="*/ 216 h 621"/>
              <a:gd name="T42" fmla="*/ 215 w 430"/>
              <a:gd name="T43" fmla="*/ 0 h 621"/>
              <a:gd name="T44" fmla="*/ 367 w 430"/>
              <a:gd name="T45" fmla="*/ 216 h 621"/>
              <a:gd name="T46" fmla="*/ 215 w 430"/>
              <a:gd name="T47" fmla="*/ 368 h 621"/>
              <a:gd name="T48" fmla="*/ 63 w 430"/>
              <a:gd name="T49" fmla="*/ 216 h 621"/>
              <a:gd name="T50" fmla="*/ 215 w 430"/>
              <a:gd name="T51" fmla="*/ 63 h 621"/>
              <a:gd name="T52" fmla="*/ 367 w 430"/>
              <a:gd name="T53" fmla="*/ 216 h 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30" h="621">
                <a:moveTo>
                  <a:pt x="215" y="0"/>
                </a:moveTo>
                <a:cubicBezTo>
                  <a:pt x="96" y="0"/>
                  <a:pt x="0" y="97"/>
                  <a:pt x="0" y="216"/>
                </a:cubicBezTo>
                <a:cubicBezTo>
                  <a:pt x="0" y="324"/>
                  <a:pt x="79" y="413"/>
                  <a:pt x="182" y="428"/>
                </a:cubicBezTo>
                <a:cubicBezTo>
                  <a:pt x="182" y="494"/>
                  <a:pt x="182" y="494"/>
                  <a:pt x="182" y="494"/>
                </a:cubicBezTo>
                <a:cubicBezTo>
                  <a:pt x="135" y="494"/>
                  <a:pt x="135" y="494"/>
                  <a:pt x="135" y="494"/>
                </a:cubicBezTo>
                <a:cubicBezTo>
                  <a:pt x="126" y="494"/>
                  <a:pt x="119" y="502"/>
                  <a:pt x="119" y="511"/>
                </a:cubicBezTo>
                <a:cubicBezTo>
                  <a:pt x="119" y="541"/>
                  <a:pt x="119" y="541"/>
                  <a:pt x="119" y="541"/>
                </a:cubicBezTo>
                <a:cubicBezTo>
                  <a:pt x="119" y="550"/>
                  <a:pt x="127" y="557"/>
                  <a:pt x="135" y="557"/>
                </a:cubicBezTo>
                <a:cubicBezTo>
                  <a:pt x="182" y="557"/>
                  <a:pt x="182" y="557"/>
                  <a:pt x="182" y="557"/>
                </a:cubicBezTo>
                <a:cubicBezTo>
                  <a:pt x="182" y="604"/>
                  <a:pt x="182" y="604"/>
                  <a:pt x="182" y="604"/>
                </a:cubicBezTo>
                <a:cubicBezTo>
                  <a:pt x="182" y="614"/>
                  <a:pt x="190" y="621"/>
                  <a:pt x="199" y="621"/>
                </a:cubicBezTo>
                <a:cubicBezTo>
                  <a:pt x="229" y="621"/>
                  <a:pt x="229" y="621"/>
                  <a:pt x="229" y="621"/>
                </a:cubicBezTo>
                <a:cubicBezTo>
                  <a:pt x="239" y="621"/>
                  <a:pt x="246" y="614"/>
                  <a:pt x="246" y="604"/>
                </a:cubicBezTo>
                <a:cubicBezTo>
                  <a:pt x="246" y="557"/>
                  <a:pt x="246" y="557"/>
                  <a:pt x="246" y="557"/>
                </a:cubicBezTo>
                <a:cubicBezTo>
                  <a:pt x="293" y="557"/>
                  <a:pt x="293" y="557"/>
                  <a:pt x="293" y="557"/>
                </a:cubicBezTo>
                <a:cubicBezTo>
                  <a:pt x="302" y="557"/>
                  <a:pt x="310" y="550"/>
                  <a:pt x="310" y="541"/>
                </a:cubicBezTo>
                <a:cubicBezTo>
                  <a:pt x="310" y="511"/>
                  <a:pt x="310" y="511"/>
                  <a:pt x="310" y="511"/>
                </a:cubicBezTo>
                <a:cubicBezTo>
                  <a:pt x="310" y="502"/>
                  <a:pt x="302" y="494"/>
                  <a:pt x="293" y="494"/>
                </a:cubicBezTo>
                <a:cubicBezTo>
                  <a:pt x="246" y="494"/>
                  <a:pt x="246" y="494"/>
                  <a:pt x="246" y="494"/>
                </a:cubicBezTo>
                <a:cubicBezTo>
                  <a:pt x="246" y="429"/>
                  <a:pt x="246" y="429"/>
                  <a:pt x="246" y="429"/>
                </a:cubicBezTo>
                <a:cubicBezTo>
                  <a:pt x="350" y="414"/>
                  <a:pt x="430" y="324"/>
                  <a:pt x="430" y="216"/>
                </a:cubicBezTo>
                <a:cubicBezTo>
                  <a:pt x="430" y="97"/>
                  <a:pt x="334" y="0"/>
                  <a:pt x="215" y="0"/>
                </a:cubicBezTo>
                <a:close/>
                <a:moveTo>
                  <a:pt x="367" y="216"/>
                </a:moveTo>
                <a:cubicBezTo>
                  <a:pt x="367" y="300"/>
                  <a:pt x="299" y="368"/>
                  <a:pt x="215" y="368"/>
                </a:cubicBezTo>
                <a:cubicBezTo>
                  <a:pt x="131" y="368"/>
                  <a:pt x="63" y="300"/>
                  <a:pt x="63" y="216"/>
                </a:cubicBezTo>
                <a:cubicBezTo>
                  <a:pt x="63" y="132"/>
                  <a:pt x="131" y="63"/>
                  <a:pt x="215" y="63"/>
                </a:cubicBezTo>
                <a:cubicBezTo>
                  <a:pt x="299" y="63"/>
                  <a:pt x="367" y="132"/>
                  <a:pt x="367" y="2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066" name="Freeform 329"/>
          <p:cNvSpPr>
            <a:spLocks noEditPoints="1"/>
          </p:cNvSpPr>
          <p:nvPr/>
        </p:nvSpPr>
        <p:spPr bwMode="auto">
          <a:xfrm>
            <a:off x="899593" y="3759883"/>
            <a:ext cx="288131" cy="364331"/>
          </a:xfrm>
          <a:custGeom>
            <a:avLst/>
            <a:gdLst>
              <a:gd name="T0" fmla="*/ 439 w 511"/>
              <a:gd name="T1" fmla="*/ 3 h 645"/>
              <a:gd name="T2" fmla="*/ 287 w 511"/>
              <a:gd name="T3" fmla="*/ 51 h 645"/>
              <a:gd name="T4" fmla="*/ 277 w 511"/>
              <a:gd name="T5" fmla="*/ 72 h 645"/>
              <a:gd name="T6" fmla="*/ 286 w 511"/>
              <a:gd name="T7" fmla="*/ 101 h 645"/>
              <a:gd name="T8" fmla="*/ 307 w 511"/>
              <a:gd name="T9" fmla="*/ 112 h 645"/>
              <a:gd name="T10" fmla="*/ 369 w 511"/>
              <a:gd name="T11" fmla="*/ 93 h 645"/>
              <a:gd name="T12" fmla="*/ 320 w 511"/>
              <a:gd name="T13" fmla="*/ 187 h 645"/>
              <a:gd name="T14" fmla="*/ 49 w 511"/>
              <a:gd name="T15" fmla="*/ 306 h 645"/>
              <a:gd name="T16" fmla="*/ 161 w 511"/>
              <a:gd name="T17" fmla="*/ 595 h 645"/>
              <a:gd name="T18" fmla="*/ 451 w 511"/>
              <a:gd name="T19" fmla="*/ 484 h 645"/>
              <a:gd name="T20" fmla="*/ 378 w 511"/>
              <a:gd name="T21" fmla="*/ 216 h 645"/>
              <a:gd name="T22" fmla="*/ 427 w 511"/>
              <a:gd name="T23" fmla="*/ 123 h 645"/>
              <a:gd name="T24" fmla="*/ 446 w 511"/>
              <a:gd name="T25" fmla="*/ 185 h 645"/>
              <a:gd name="T26" fmla="*/ 468 w 511"/>
              <a:gd name="T27" fmla="*/ 196 h 645"/>
              <a:gd name="T28" fmla="*/ 497 w 511"/>
              <a:gd name="T29" fmla="*/ 187 h 645"/>
              <a:gd name="T30" fmla="*/ 508 w 511"/>
              <a:gd name="T31" fmla="*/ 165 h 645"/>
              <a:gd name="T32" fmla="*/ 474 w 511"/>
              <a:gd name="T33" fmla="*/ 59 h 645"/>
              <a:gd name="T34" fmla="*/ 474 w 511"/>
              <a:gd name="T35" fmla="*/ 59 h 645"/>
              <a:gd name="T36" fmla="*/ 460 w 511"/>
              <a:gd name="T37" fmla="*/ 13 h 645"/>
              <a:gd name="T38" fmla="*/ 439 w 511"/>
              <a:gd name="T39" fmla="*/ 3 h 645"/>
              <a:gd name="T40" fmla="*/ 392 w 511"/>
              <a:gd name="T41" fmla="*/ 458 h 645"/>
              <a:gd name="T42" fmla="*/ 187 w 511"/>
              <a:gd name="T43" fmla="*/ 537 h 645"/>
              <a:gd name="T44" fmla="*/ 108 w 511"/>
              <a:gd name="T45" fmla="*/ 332 h 645"/>
              <a:gd name="T46" fmla="*/ 313 w 511"/>
              <a:gd name="T47" fmla="*/ 253 h 645"/>
              <a:gd name="T48" fmla="*/ 392 w 511"/>
              <a:gd name="T49" fmla="*/ 458 h 6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11" h="645">
                <a:moveTo>
                  <a:pt x="439" y="3"/>
                </a:moveTo>
                <a:cubicBezTo>
                  <a:pt x="287" y="51"/>
                  <a:pt x="287" y="51"/>
                  <a:pt x="287" y="51"/>
                </a:cubicBezTo>
                <a:cubicBezTo>
                  <a:pt x="278" y="54"/>
                  <a:pt x="274" y="63"/>
                  <a:pt x="277" y="72"/>
                </a:cubicBezTo>
                <a:cubicBezTo>
                  <a:pt x="286" y="101"/>
                  <a:pt x="286" y="101"/>
                  <a:pt x="286" y="101"/>
                </a:cubicBezTo>
                <a:cubicBezTo>
                  <a:pt x="289" y="110"/>
                  <a:pt x="298" y="115"/>
                  <a:pt x="307" y="112"/>
                </a:cubicBezTo>
                <a:cubicBezTo>
                  <a:pt x="369" y="93"/>
                  <a:pt x="369" y="93"/>
                  <a:pt x="369" y="93"/>
                </a:cubicBezTo>
                <a:cubicBezTo>
                  <a:pt x="320" y="187"/>
                  <a:pt x="320" y="187"/>
                  <a:pt x="320" y="187"/>
                </a:cubicBezTo>
                <a:cubicBezTo>
                  <a:pt x="214" y="151"/>
                  <a:pt x="96" y="201"/>
                  <a:pt x="49" y="306"/>
                </a:cubicBezTo>
                <a:cubicBezTo>
                  <a:pt x="0" y="417"/>
                  <a:pt x="50" y="546"/>
                  <a:pt x="161" y="595"/>
                </a:cubicBezTo>
                <a:cubicBezTo>
                  <a:pt x="272" y="645"/>
                  <a:pt x="402" y="595"/>
                  <a:pt x="451" y="484"/>
                </a:cubicBezTo>
                <a:cubicBezTo>
                  <a:pt x="494" y="387"/>
                  <a:pt x="461" y="276"/>
                  <a:pt x="378" y="216"/>
                </a:cubicBezTo>
                <a:cubicBezTo>
                  <a:pt x="427" y="123"/>
                  <a:pt x="427" y="123"/>
                  <a:pt x="427" y="123"/>
                </a:cubicBezTo>
                <a:cubicBezTo>
                  <a:pt x="446" y="185"/>
                  <a:pt x="446" y="185"/>
                  <a:pt x="446" y="185"/>
                </a:cubicBezTo>
                <a:cubicBezTo>
                  <a:pt x="449" y="194"/>
                  <a:pt x="459" y="199"/>
                  <a:pt x="468" y="196"/>
                </a:cubicBezTo>
                <a:cubicBezTo>
                  <a:pt x="497" y="187"/>
                  <a:pt x="497" y="187"/>
                  <a:pt x="497" y="187"/>
                </a:cubicBezTo>
                <a:cubicBezTo>
                  <a:pt x="505" y="184"/>
                  <a:pt x="511" y="175"/>
                  <a:pt x="508" y="165"/>
                </a:cubicBezTo>
                <a:cubicBezTo>
                  <a:pt x="474" y="59"/>
                  <a:pt x="474" y="59"/>
                  <a:pt x="474" y="59"/>
                </a:cubicBezTo>
                <a:cubicBezTo>
                  <a:pt x="474" y="59"/>
                  <a:pt x="474" y="59"/>
                  <a:pt x="474" y="59"/>
                </a:cubicBezTo>
                <a:cubicBezTo>
                  <a:pt x="460" y="13"/>
                  <a:pt x="460" y="13"/>
                  <a:pt x="460" y="13"/>
                </a:cubicBezTo>
                <a:cubicBezTo>
                  <a:pt x="457" y="4"/>
                  <a:pt x="447" y="0"/>
                  <a:pt x="439" y="3"/>
                </a:cubicBezTo>
                <a:close/>
                <a:moveTo>
                  <a:pt x="392" y="458"/>
                </a:moveTo>
                <a:cubicBezTo>
                  <a:pt x="357" y="536"/>
                  <a:pt x="266" y="571"/>
                  <a:pt x="187" y="537"/>
                </a:cubicBezTo>
                <a:cubicBezTo>
                  <a:pt x="109" y="502"/>
                  <a:pt x="73" y="410"/>
                  <a:pt x="108" y="332"/>
                </a:cubicBezTo>
                <a:cubicBezTo>
                  <a:pt x="143" y="253"/>
                  <a:pt x="235" y="218"/>
                  <a:pt x="313" y="253"/>
                </a:cubicBezTo>
                <a:cubicBezTo>
                  <a:pt x="391" y="288"/>
                  <a:pt x="427" y="379"/>
                  <a:pt x="392" y="45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199" name="Group 1198"/>
          <p:cNvGrpSpPr/>
          <p:nvPr/>
        </p:nvGrpSpPr>
        <p:grpSpPr>
          <a:xfrm>
            <a:off x="3136247" y="3229609"/>
            <a:ext cx="285750" cy="286941"/>
            <a:chOff x="3346450" y="4684713"/>
            <a:chExt cx="381000" cy="382588"/>
          </a:xfrm>
          <a:solidFill>
            <a:schemeClr val="accent1"/>
          </a:solidFill>
        </p:grpSpPr>
        <p:sp>
          <p:nvSpPr>
            <p:cNvPr id="1067" name="Freeform 330"/>
            <p:cNvSpPr/>
            <p:nvPr/>
          </p:nvSpPr>
          <p:spPr bwMode="auto">
            <a:xfrm>
              <a:off x="3389313" y="4905375"/>
              <a:ext cx="115888" cy="115888"/>
            </a:xfrm>
            <a:custGeom>
              <a:avLst/>
              <a:gdLst>
                <a:gd name="T0" fmla="*/ 62 w 73"/>
                <a:gd name="T1" fmla="*/ 0 h 73"/>
                <a:gd name="T2" fmla="*/ 2 w 73"/>
                <a:gd name="T3" fmla="*/ 60 h 73"/>
                <a:gd name="T4" fmla="*/ 0 w 73"/>
                <a:gd name="T5" fmla="*/ 73 h 73"/>
                <a:gd name="T6" fmla="*/ 13 w 73"/>
                <a:gd name="T7" fmla="*/ 70 h 73"/>
                <a:gd name="T8" fmla="*/ 73 w 73"/>
                <a:gd name="T9" fmla="*/ 11 h 73"/>
                <a:gd name="T10" fmla="*/ 62 w 73"/>
                <a:gd name="T11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73">
                  <a:moveTo>
                    <a:pt x="62" y="0"/>
                  </a:moveTo>
                  <a:lnTo>
                    <a:pt x="2" y="60"/>
                  </a:lnTo>
                  <a:lnTo>
                    <a:pt x="0" y="73"/>
                  </a:lnTo>
                  <a:lnTo>
                    <a:pt x="13" y="70"/>
                  </a:lnTo>
                  <a:lnTo>
                    <a:pt x="73" y="11"/>
                  </a:lnTo>
                  <a:lnTo>
                    <a:pt x="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68" name="Freeform 331"/>
            <p:cNvSpPr>
              <a:spLocks noEditPoints="1"/>
            </p:cNvSpPr>
            <p:nvPr/>
          </p:nvSpPr>
          <p:spPr bwMode="auto">
            <a:xfrm>
              <a:off x="3346450" y="4684713"/>
              <a:ext cx="381000" cy="382588"/>
            </a:xfrm>
            <a:custGeom>
              <a:avLst/>
              <a:gdLst>
                <a:gd name="T0" fmla="*/ 506 w 506"/>
                <a:gd name="T1" fmla="*/ 66 h 508"/>
                <a:gd name="T2" fmla="*/ 486 w 506"/>
                <a:gd name="T3" fmla="*/ 20 h 508"/>
                <a:gd name="T4" fmla="*/ 440 w 506"/>
                <a:gd name="T5" fmla="*/ 0 h 508"/>
                <a:gd name="T6" fmla="*/ 393 w 506"/>
                <a:gd name="T7" fmla="*/ 20 h 508"/>
                <a:gd name="T8" fmla="*/ 269 w 506"/>
                <a:gd name="T9" fmla="*/ 144 h 508"/>
                <a:gd name="T10" fmla="*/ 212 w 506"/>
                <a:gd name="T11" fmla="*/ 145 h 508"/>
                <a:gd name="T12" fmla="*/ 210 w 506"/>
                <a:gd name="T13" fmla="*/ 199 h 508"/>
                <a:gd name="T14" fmla="*/ 19 w 506"/>
                <a:gd name="T15" fmla="*/ 391 h 508"/>
                <a:gd name="T16" fmla="*/ 14 w 506"/>
                <a:gd name="T17" fmla="*/ 400 h 508"/>
                <a:gd name="T18" fmla="*/ 1 w 506"/>
                <a:gd name="T19" fmla="*/ 488 h 508"/>
                <a:gd name="T20" fmla="*/ 6 w 506"/>
                <a:gd name="T21" fmla="*/ 503 h 508"/>
                <a:gd name="T22" fmla="*/ 18 w 506"/>
                <a:gd name="T23" fmla="*/ 508 h 508"/>
                <a:gd name="T24" fmla="*/ 21 w 506"/>
                <a:gd name="T25" fmla="*/ 507 h 508"/>
                <a:gd name="T26" fmla="*/ 104 w 506"/>
                <a:gd name="T27" fmla="*/ 490 h 508"/>
                <a:gd name="T28" fmla="*/ 113 w 506"/>
                <a:gd name="T29" fmla="*/ 485 h 508"/>
                <a:gd name="T30" fmla="*/ 304 w 506"/>
                <a:gd name="T31" fmla="*/ 294 h 508"/>
                <a:gd name="T32" fmla="*/ 360 w 506"/>
                <a:gd name="T33" fmla="*/ 293 h 508"/>
                <a:gd name="T34" fmla="*/ 362 w 506"/>
                <a:gd name="T35" fmla="*/ 238 h 508"/>
                <a:gd name="T36" fmla="*/ 486 w 506"/>
                <a:gd name="T37" fmla="*/ 113 h 508"/>
                <a:gd name="T38" fmla="*/ 506 w 506"/>
                <a:gd name="T39" fmla="*/ 66 h 508"/>
                <a:gd name="T40" fmla="*/ 92 w 506"/>
                <a:gd name="T41" fmla="*/ 457 h 508"/>
                <a:gd name="T42" fmla="*/ 39 w 506"/>
                <a:gd name="T43" fmla="*/ 468 h 508"/>
                <a:gd name="T44" fmla="*/ 47 w 506"/>
                <a:gd name="T45" fmla="*/ 411 h 508"/>
                <a:gd name="T46" fmla="*/ 234 w 506"/>
                <a:gd name="T47" fmla="*/ 224 h 508"/>
                <a:gd name="T48" fmla="*/ 279 w 506"/>
                <a:gd name="T49" fmla="*/ 270 h 508"/>
                <a:gd name="T50" fmla="*/ 92 w 506"/>
                <a:gd name="T51" fmla="*/ 457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6" h="508">
                  <a:moveTo>
                    <a:pt x="506" y="66"/>
                  </a:moveTo>
                  <a:cubicBezTo>
                    <a:pt x="506" y="49"/>
                    <a:pt x="499" y="32"/>
                    <a:pt x="486" y="20"/>
                  </a:cubicBezTo>
                  <a:cubicBezTo>
                    <a:pt x="474" y="7"/>
                    <a:pt x="457" y="0"/>
                    <a:pt x="440" y="0"/>
                  </a:cubicBezTo>
                  <a:cubicBezTo>
                    <a:pt x="422" y="0"/>
                    <a:pt x="405" y="7"/>
                    <a:pt x="393" y="20"/>
                  </a:cubicBezTo>
                  <a:cubicBezTo>
                    <a:pt x="269" y="144"/>
                    <a:pt x="269" y="144"/>
                    <a:pt x="269" y="144"/>
                  </a:cubicBezTo>
                  <a:cubicBezTo>
                    <a:pt x="253" y="128"/>
                    <a:pt x="228" y="129"/>
                    <a:pt x="212" y="145"/>
                  </a:cubicBezTo>
                  <a:cubicBezTo>
                    <a:pt x="198" y="160"/>
                    <a:pt x="197" y="183"/>
                    <a:pt x="210" y="199"/>
                  </a:cubicBezTo>
                  <a:cubicBezTo>
                    <a:pt x="19" y="391"/>
                    <a:pt x="19" y="391"/>
                    <a:pt x="19" y="391"/>
                  </a:cubicBezTo>
                  <a:cubicBezTo>
                    <a:pt x="16" y="393"/>
                    <a:pt x="14" y="397"/>
                    <a:pt x="14" y="400"/>
                  </a:cubicBezTo>
                  <a:cubicBezTo>
                    <a:pt x="1" y="488"/>
                    <a:pt x="1" y="488"/>
                    <a:pt x="1" y="488"/>
                  </a:cubicBezTo>
                  <a:cubicBezTo>
                    <a:pt x="0" y="493"/>
                    <a:pt x="2" y="499"/>
                    <a:pt x="6" y="503"/>
                  </a:cubicBezTo>
                  <a:cubicBezTo>
                    <a:pt x="9" y="506"/>
                    <a:pt x="13" y="508"/>
                    <a:pt x="18" y="508"/>
                  </a:cubicBezTo>
                  <a:cubicBezTo>
                    <a:pt x="19" y="508"/>
                    <a:pt x="20" y="508"/>
                    <a:pt x="21" y="507"/>
                  </a:cubicBezTo>
                  <a:cubicBezTo>
                    <a:pt x="104" y="490"/>
                    <a:pt x="104" y="490"/>
                    <a:pt x="104" y="490"/>
                  </a:cubicBezTo>
                  <a:cubicBezTo>
                    <a:pt x="108" y="489"/>
                    <a:pt x="111" y="487"/>
                    <a:pt x="113" y="485"/>
                  </a:cubicBezTo>
                  <a:cubicBezTo>
                    <a:pt x="304" y="294"/>
                    <a:pt x="304" y="294"/>
                    <a:pt x="304" y="294"/>
                  </a:cubicBezTo>
                  <a:cubicBezTo>
                    <a:pt x="320" y="310"/>
                    <a:pt x="345" y="309"/>
                    <a:pt x="360" y="293"/>
                  </a:cubicBezTo>
                  <a:cubicBezTo>
                    <a:pt x="375" y="278"/>
                    <a:pt x="376" y="254"/>
                    <a:pt x="362" y="238"/>
                  </a:cubicBezTo>
                  <a:cubicBezTo>
                    <a:pt x="486" y="113"/>
                    <a:pt x="486" y="113"/>
                    <a:pt x="486" y="113"/>
                  </a:cubicBezTo>
                  <a:cubicBezTo>
                    <a:pt x="499" y="101"/>
                    <a:pt x="506" y="84"/>
                    <a:pt x="506" y="66"/>
                  </a:cubicBezTo>
                  <a:close/>
                  <a:moveTo>
                    <a:pt x="92" y="457"/>
                  </a:moveTo>
                  <a:cubicBezTo>
                    <a:pt x="39" y="468"/>
                    <a:pt x="39" y="468"/>
                    <a:pt x="39" y="468"/>
                  </a:cubicBezTo>
                  <a:cubicBezTo>
                    <a:pt x="47" y="411"/>
                    <a:pt x="47" y="411"/>
                    <a:pt x="47" y="411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79" y="270"/>
                    <a:pt x="279" y="270"/>
                    <a:pt x="279" y="270"/>
                  </a:cubicBezTo>
                  <a:lnTo>
                    <a:pt x="92" y="4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98" name="Group 1197"/>
          <p:cNvGrpSpPr/>
          <p:nvPr/>
        </p:nvGrpSpPr>
        <p:grpSpPr>
          <a:xfrm>
            <a:off x="2556922" y="3264932"/>
            <a:ext cx="301229" cy="301229"/>
            <a:chOff x="2506662" y="4675188"/>
            <a:chExt cx="401638" cy="401638"/>
          </a:xfrm>
          <a:solidFill>
            <a:schemeClr val="accent1"/>
          </a:solidFill>
        </p:grpSpPr>
        <p:sp>
          <p:nvSpPr>
            <p:cNvPr id="1152" name="Freeform 332"/>
            <p:cNvSpPr/>
            <p:nvPr/>
          </p:nvSpPr>
          <p:spPr bwMode="auto">
            <a:xfrm>
              <a:off x="2787650" y="4675188"/>
              <a:ext cx="120650" cy="117475"/>
            </a:xfrm>
            <a:custGeom>
              <a:avLst/>
              <a:gdLst>
                <a:gd name="T0" fmla="*/ 150 w 161"/>
                <a:gd name="T1" fmla="*/ 111 h 158"/>
                <a:gd name="T2" fmla="*/ 50 w 161"/>
                <a:gd name="T3" fmla="*/ 11 h 158"/>
                <a:gd name="T4" fmla="*/ 11 w 161"/>
                <a:gd name="T5" fmla="*/ 11 h 158"/>
                <a:gd name="T6" fmla="*/ 11 w 161"/>
                <a:gd name="T7" fmla="*/ 50 h 158"/>
                <a:gd name="T8" fmla="*/ 111 w 161"/>
                <a:gd name="T9" fmla="*/ 150 h 158"/>
                <a:gd name="T10" fmla="*/ 131 w 161"/>
                <a:gd name="T11" fmla="*/ 158 h 158"/>
                <a:gd name="T12" fmla="*/ 150 w 161"/>
                <a:gd name="T13" fmla="*/ 150 h 158"/>
                <a:gd name="T14" fmla="*/ 150 w 161"/>
                <a:gd name="T15" fmla="*/ 11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158">
                  <a:moveTo>
                    <a:pt x="150" y="111"/>
                  </a:moveTo>
                  <a:cubicBezTo>
                    <a:pt x="50" y="11"/>
                    <a:pt x="50" y="11"/>
                    <a:pt x="50" y="11"/>
                  </a:cubicBezTo>
                  <a:cubicBezTo>
                    <a:pt x="39" y="0"/>
                    <a:pt x="22" y="0"/>
                    <a:pt x="11" y="11"/>
                  </a:cubicBezTo>
                  <a:cubicBezTo>
                    <a:pt x="0" y="22"/>
                    <a:pt x="0" y="39"/>
                    <a:pt x="11" y="50"/>
                  </a:cubicBezTo>
                  <a:cubicBezTo>
                    <a:pt x="111" y="150"/>
                    <a:pt x="111" y="150"/>
                    <a:pt x="111" y="150"/>
                  </a:cubicBezTo>
                  <a:cubicBezTo>
                    <a:pt x="117" y="156"/>
                    <a:pt x="124" y="158"/>
                    <a:pt x="131" y="158"/>
                  </a:cubicBezTo>
                  <a:cubicBezTo>
                    <a:pt x="138" y="158"/>
                    <a:pt x="145" y="156"/>
                    <a:pt x="150" y="150"/>
                  </a:cubicBezTo>
                  <a:cubicBezTo>
                    <a:pt x="161" y="140"/>
                    <a:pt x="161" y="122"/>
                    <a:pt x="150" y="1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53" name="Freeform 333"/>
            <p:cNvSpPr>
              <a:spLocks noEditPoints="1"/>
            </p:cNvSpPr>
            <p:nvPr/>
          </p:nvSpPr>
          <p:spPr bwMode="auto">
            <a:xfrm>
              <a:off x="2506662" y="4748213"/>
              <a:ext cx="328613" cy="328613"/>
            </a:xfrm>
            <a:custGeom>
              <a:avLst/>
              <a:gdLst>
                <a:gd name="T0" fmla="*/ 398 w 437"/>
                <a:gd name="T1" fmla="*/ 0 h 438"/>
                <a:gd name="T2" fmla="*/ 344 w 437"/>
                <a:gd name="T3" fmla="*/ 54 h 438"/>
                <a:gd name="T4" fmla="*/ 313 w 437"/>
                <a:gd name="T5" fmla="*/ 23 h 438"/>
                <a:gd name="T6" fmla="*/ 287 w 437"/>
                <a:gd name="T7" fmla="*/ 23 h 438"/>
                <a:gd name="T8" fmla="*/ 88 w 437"/>
                <a:gd name="T9" fmla="*/ 222 h 438"/>
                <a:gd name="T10" fmla="*/ 82 w 437"/>
                <a:gd name="T11" fmla="*/ 235 h 438"/>
                <a:gd name="T12" fmla="*/ 82 w 437"/>
                <a:gd name="T13" fmla="*/ 323 h 438"/>
                <a:gd name="T14" fmla="*/ 3 w 437"/>
                <a:gd name="T15" fmla="*/ 419 h 438"/>
                <a:gd name="T16" fmla="*/ 3 w 437"/>
                <a:gd name="T17" fmla="*/ 432 h 438"/>
                <a:gd name="T18" fmla="*/ 18 w 437"/>
                <a:gd name="T19" fmla="*/ 434 h 438"/>
                <a:gd name="T20" fmla="*/ 114 w 437"/>
                <a:gd name="T21" fmla="*/ 354 h 438"/>
                <a:gd name="T22" fmla="*/ 202 w 437"/>
                <a:gd name="T23" fmla="*/ 354 h 438"/>
                <a:gd name="T24" fmla="*/ 215 w 437"/>
                <a:gd name="T25" fmla="*/ 349 h 438"/>
                <a:gd name="T26" fmla="*/ 414 w 437"/>
                <a:gd name="T27" fmla="*/ 150 h 438"/>
                <a:gd name="T28" fmla="*/ 414 w 437"/>
                <a:gd name="T29" fmla="*/ 124 h 438"/>
                <a:gd name="T30" fmla="*/ 383 w 437"/>
                <a:gd name="T31" fmla="*/ 93 h 438"/>
                <a:gd name="T32" fmla="*/ 437 w 437"/>
                <a:gd name="T33" fmla="*/ 39 h 438"/>
                <a:gd name="T34" fmla="*/ 398 w 437"/>
                <a:gd name="T35" fmla="*/ 0 h 438"/>
                <a:gd name="T36" fmla="*/ 194 w 437"/>
                <a:gd name="T37" fmla="*/ 317 h 438"/>
                <a:gd name="T38" fmla="*/ 119 w 437"/>
                <a:gd name="T39" fmla="*/ 317 h 438"/>
                <a:gd name="T40" fmla="*/ 119 w 437"/>
                <a:gd name="T41" fmla="*/ 243 h 438"/>
                <a:gd name="T42" fmla="*/ 139 w 437"/>
                <a:gd name="T43" fmla="*/ 224 h 438"/>
                <a:gd name="T44" fmla="*/ 167 w 437"/>
                <a:gd name="T45" fmla="*/ 252 h 438"/>
                <a:gd name="T46" fmla="*/ 173 w 437"/>
                <a:gd name="T47" fmla="*/ 255 h 438"/>
                <a:gd name="T48" fmla="*/ 180 w 437"/>
                <a:gd name="T49" fmla="*/ 252 h 438"/>
                <a:gd name="T50" fmla="*/ 180 w 437"/>
                <a:gd name="T51" fmla="*/ 239 h 438"/>
                <a:gd name="T52" fmla="*/ 152 w 437"/>
                <a:gd name="T53" fmla="*/ 211 h 438"/>
                <a:gd name="T54" fmla="*/ 179 w 437"/>
                <a:gd name="T55" fmla="*/ 183 h 438"/>
                <a:gd name="T56" fmla="*/ 189 w 437"/>
                <a:gd name="T57" fmla="*/ 193 h 438"/>
                <a:gd name="T58" fmla="*/ 196 w 437"/>
                <a:gd name="T59" fmla="*/ 196 h 438"/>
                <a:gd name="T60" fmla="*/ 202 w 437"/>
                <a:gd name="T61" fmla="*/ 193 h 438"/>
                <a:gd name="T62" fmla="*/ 202 w 437"/>
                <a:gd name="T63" fmla="*/ 180 h 438"/>
                <a:gd name="T64" fmla="*/ 192 w 437"/>
                <a:gd name="T65" fmla="*/ 170 h 438"/>
                <a:gd name="T66" fmla="*/ 220 w 437"/>
                <a:gd name="T67" fmla="*/ 142 h 438"/>
                <a:gd name="T68" fmla="*/ 248 w 437"/>
                <a:gd name="T69" fmla="*/ 171 h 438"/>
                <a:gd name="T70" fmla="*/ 255 w 437"/>
                <a:gd name="T71" fmla="*/ 173 h 438"/>
                <a:gd name="T72" fmla="*/ 261 w 437"/>
                <a:gd name="T73" fmla="*/ 171 h 438"/>
                <a:gd name="T74" fmla="*/ 261 w 437"/>
                <a:gd name="T75" fmla="*/ 158 h 438"/>
                <a:gd name="T76" fmla="*/ 233 w 437"/>
                <a:gd name="T77" fmla="*/ 129 h 438"/>
                <a:gd name="T78" fmla="*/ 261 w 437"/>
                <a:gd name="T79" fmla="*/ 102 h 438"/>
                <a:gd name="T80" fmla="*/ 270 w 437"/>
                <a:gd name="T81" fmla="*/ 112 h 438"/>
                <a:gd name="T82" fmla="*/ 277 w 437"/>
                <a:gd name="T83" fmla="*/ 114 h 438"/>
                <a:gd name="T84" fmla="*/ 283 w 437"/>
                <a:gd name="T85" fmla="*/ 112 h 438"/>
                <a:gd name="T86" fmla="*/ 283 w 437"/>
                <a:gd name="T87" fmla="*/ 99 h 438"/>
                <a:gd name="T88" fmla="*/ 274 w 437"/>
                <a:gd name="T89" fmla="*/ 89 h 438"/>
                <a:gd name="T90" fmla="*/ 300 w 437"/>
                <a:gd name="T91" fmla="*/ 62 h 438"/>
                <a:gd name="T92" fmla="*/ 375 w 437"/>
                <a:gd name="T93" fmla="*/ 137 h 438"/>
                <a:gd name="T94" fmla="*/ 194 w 437"/>
                <a:gd name="T95" fmla="*/ 317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37" h="438">
                  <a:moveTo>
                    <a:pt x="398" y="0"/>
                  </a:moveTo>
                  <a:cubicBezTo>
                    <a:pt x="344" y="54"/>
                    <a:pt x="344" y="54"/>
                    <a:pt x="344" y="54"/>
                  </a:cubicBezTo>
                  <a:cubicBezTo>
                    <a:pt x="313" y="23"/>
                    <a:pt x="313" y="23"/>
                    <a:pt x="313" y="23"/>
                  </a:cubicBezTo>
                  <a:cubicBezTo>
                    <a:pt x="306" y="16"/>
                    <a:pt x="295" y="16"/>
                    <a:pt x="287" y="23"/>
                  </a:cubicBezTo>
                  <a:cubicBezTo>
                    <a:pt x="88" y="222"/>
                    <a:pt x="88" y="222"/>
                    <a:pt x="88" y="222"/>
                  </a:cubicBezTo>
                  <a:cubicBezTo>
                    <a:pt x="84" y="226"/>
                    <a:pt x="82" y="230"/>
                    <a:pt x="82" y="235"/>
                  </a:cubicBezTo>
                  <a:cubicBezTo>
                    <a:pt x="82" y="323"/>
                    <a:pt x="82" y="323"/>
                    <a:pt x="82" y="323"/>
                  </a:cubicBezTo>
                  <a:cubicBezTo>
                    <a:pt x="3" y="419"/>
                    <a:pt x="3" y="419"/>
                    <a:pt x="3" y="419"/>
                  </a:cubicBezTo>
                  <a:cubicBezTo>
                    <a:pt x="0" y="423"/>
                    <a:pt x="0" y="428"/>
                    <a:pt x="3" y="432"/>
                  </a:cubicBezTo>
                  <a:cubicBezTo>
                    <a:pt x="7" y="437"/>
                    <a:pt x="14" y="438"/>
                    <a:pt x="18" y="434"/>
                  </a:cubicBezTo>
                  <a:cubicBezTo>
                    <a:pt x="114" y="354"/>
                    <a:pt x="114" y="354"/>
                    <a:pt x="114" y="354"/>
                  </a:cubicBezTo>
                  <a:cubicBezTo>
                    <a:pt x="202" y="354"/>
                    <a:pt x="202" y="354"/>
                    <a:pt x="202" y="354"/>
                  </a:cubicBezTo>
                  <a:cubicBezTo>
                    <a:pt x="207" y="354"/>
                    <a:pt x="211" y="352"/>
                    <a:pt x="215" y="349"/>
                  </a:cubicBezTo>
                  <a:cubicBezTo>
                    <a:pt x="414" y="150"/>
                    <a:pt x="414" y="150"/>
                    <a:pt x="414" y="150"/>
                  </a:cubicBezTo>
                  <a:cubicBezTo>
                    <a:pt x="421" y="142"/>
                    <a:pt x="421" y="131"/>
                    <a:pt x="414" y="124"/>
                  </a:cubicBezTo>
                  <a:cubicBezTo>
                    <a:pt x="383" y="93"/>
                    <a:pt x="383" y="93"/>
                    <a:pt x="383" y="93"/>
                  </a:cubicBezTo>
                  <a:cubicBezTo>
                    <a:pt x="437" y="39"/>
                    <a:pt x="437" y="39"/>
                    <a:pt x="437" y="39"/>
                  </a:cubicBezTo>
                  <a:lnTo>
                    <a:pt x="398" y="0"/>
                  </a:lnTo>
                  <a:close/>
                  <a:moveTo>
                    <a:pt x="194" y="317"/>
                  </a:moveTo>
                  <a:cubicBezTo>
                    <a:pt x="119" y="317"/>
                    <a:pt x="119" y="317"/>
                    <a:pt x="119" y="317"/>
                  </a:cubicBezTo>
                  <a:cubicBezTo>
                    <a:pt x="119" y="243"/>
                    <a:pt x="119" y="243"/>
                    <a:pt x="119" y="243"/>
                  </a:cubicBezTo>
                  <a:cubicBezTo>
                    <a:pt x="139" y="224"/>
                    <a:pt x="139" y="224"/>
                    <a:pt x="139" y="224"/>
                  </a:cubicBezTo>
                  <a:cubicBezTo>
                    <a:pt x="167" y="252"/>
                    <a:pt x="167" y="252"/>
                    <a:pt x="167" y="252"/>
                  </a:cubicBezTo>
                  <a:cubicBezTo>
                    <a:pt x="169" y="254"/>
                    <a:pt x="171" y="255"/>
                    <a:pt x="173" y="255"/>
                  </a:cubicBezTo>
                  <a:cubicBezTo>
                    <a:pt x="176" y="255"/>
                    <a:pt x="178" y="254"/>
                    <a:pt x="180" y="252"/>
                  </a:cubicBezTo>
                  <a:cubicBezTo>
                    <a:pt x="184" y="248"/>
                    <a:pt x="184" y="243"/>
                    <a:pt x="180" y="239"/>
                  </a:cubicBezTo>
                  <a:cubicBezTo>
                    <a:pt x="152" y="211"/>
                    <a:pt x="152" y="211"/>
                    <a:pt x="152" y="211"/>
                  </a:cubicBezTo>
                  <a:cubicBezTo>
                    <a:pt x="179" y="183"/>
                    <a:pt x="179" y="183"/>
                    <a:pt x="179" y="183"/>
                  </a:cubicBezTo>
                  <a:cubicBezTo>
                    <a:pt x="189" y="193"/>
                    <a:pt x="189" y="193"/>
                    <a:pt x="189" y="193"/>
                  </a:cubicBezTo>
                  <a:cubicBezTo>
                    <a:pt x="191" y="195"/>
                    <a:pt x="193" y="196"/>
                    <a:pt x="196" y="196"/>
                  </a:cubicBezTo>
                  <a:cubicBezTo>
                    <a:pt x="198" y="196"/>
                    <a:pt x="200" y="195"/>
                    <a:pt x="202" y="193"/>
                  </a:cubicBezTo>
                  <a:cubicBezTo>
                    <a:pt x="206" y="189"/>
                    <a:pt x="206" y="183"/>
                    <a:pt x="202" y="180"/>
                  </a:cubicBezTo>
                  <a:cubicBezTo>
                    <a:pt x="192" y="170"/>
                    <a:pt x="192" y="170"/>
                    <a:pt x="192" y="170"/>
                  </a:cubicBezTo>
                  <a:cubicBezTo>
                    <a:pt x="220" y="142"/>
                    <a:pt x="220" y="142"/>
                    <a:pt x="220" y="142"/>
                  </a:cubicBezTo>
                  <a:cubicBezTo>
                    <a:pt x="248" y="171"/>
                    <a:pt x="248" y="171"/>
                    <a:pt x="248" y="171"/>
                  </a:cubicBezTo>
                  <a:cubicBezTo>
                    <a:pt x="250" y="173"/>
                    <a:pt x="252" y="173"/>
                    <a:pt x="255" y="173"/>
                  </a:cubicBezTo>
                  <a:cubicBezTo>
                    <a:pt x="257" y="173"/>
                    <a:pt x="259" y="173"/>
                    <a:pt x="261" y="171"/>
                  </a:cubicBezTo>
                  <a:cubicBezTo>
                    <a:pt x="265" y="167"/>
                    <a:pt x="265" y="161"/>
                    <a:pt x="261" y="158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61" y="102"/>
                    <a:pt x="261" y="102"/>
                    <a:pt x="261" y="102"/>
                  </a:cubicBezTo>
                  <a:cubicBezTo>
                    <a:pt x="270" y="112"/>
                    <a:pt x="270" y="112"/>
                    <a:pt x="270" y="112"/>
                  </a:cubicBezTo>
                  <a:cubicBezTo>
                    <a:pt x="272" y="113"/>
                    <a:pt x="274" y="114"/>
                    <a:pt x="277" y="114"/>
                  </a:cubicBezTo>
                  <a:cubicBezTo>
                    <a:pt x="279" y="114"/>
                    <a:pt x="281" y="113"/>
                    <a:pt x="283" y="112"/>
                  </a:cubicBezTo>
                  <a:cubicBezTo>
                    <a:pt x="287" y="108"/>
                    <a:pt x="287" y="102"/>
                    <a:pt x="283" y="9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300" y="62"/>
                    <a:pt x="300" y="62"/>
                    <a:pt x="300" y="62"/>
                  </a:cubicBezTo>
                  <a:cubicBezTo>
                    <a:pt x="375" y="137"/>
                    <a:pt x="375" y="137"/>
                    <a:pt x="375" y="137"/>
                  </a:cubicBezTo>
                  <a:lnTo>
                    <a:pt x="194" y="3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54" name="Freeform 334"/>
            <p:cNvSpPr/>
            <p:nvPr/>
          </p:nvSpPr>
          <p:spPr bwMode="auto">
            <a:xfrm>
              <a:off x="2638425" y="4843463"/>
              <a:ext cx="134938" cy="134938"/>
            </a:xfrm>
            <a:custGeom>
              <a:avLst/>
              <a:gdLst>
                <a:gd name="T0" fmla="*/ 4 w 180"/>
                <a:gd name="T1" fmla="*/ 176 h 179"/>
                <a:gd name="T2" fmla="*/ 10 w 180"/>
                <a:gd name="T3" fmla="*/ 179 h 179"/>
                <a:gd name="T4" fmla="*/ 16 w 180"/>
                <a:gd name="T5" fmla="*/ 176 h 179"/>
                <a:gd name="T6" fmla="*/ 177 w 180"/>
                <a:gd name="T7" fmla="*/ 15 h 179"/>
                <a:gd name="T8" fmla="*/ 177 w 180"/>
                <a:gd name="T9" fmla="*/ 3 h 179"/>
                <a:gd name="T10" fmla="*/ 165 w 180"/>
                <a:gd name="T11" fmla="*/ 3 h 179"/>
                <a:gd name="T12" fmla="*/ 4 w 180"/>
                <a:gd name="T13" fmla="*/ 164 h 179"/>
                <a:gd name="T14" fmla="*/ 4 w 180"/>
                <a:gd name="T15" fmla="*/ 17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79">
                  <a:moveTo>
                    <a:pt x="4" y="176"/>
                  </a:moveTo>
                  <a:cubicBezTo>
                    <a:pt x="5" y="178"/>
                    <a:pt x="7" y="179"/>
                    <a:pt x="10" y="179"/>
                  </a:cubicBezTo>
                  <a:cubicBezTo>
                    <a:pt x="12" y="179"/>
                    <a:pt x="14" y="178"/>
                    <a:pt x="16" y="176"/>
                  </a:cubicBezTo>
                  <a:cubicBezTo>
                    <a:pt x="177" y="15"/>
                    <a:pt x="177" y="15"/>
                    <a:pt x="177" y="15"/>
                  </a:cubicBezTo>
                  <a:cubicBezTo>
                    <a:pt x="180" y="12"/>
                    <a:pt x="180" y="6"/>
                    <a:pt x="177" y="3"/>
                  </a:cubicBezTo>
                  <a:cubicBezTo>
                    <a:pt x="173" y="0"/>
                    <a:pt x="168" y="0"/>
                    <a:pt x="165" y="3"/>
                  </a:cubicBezTo>
                  <a:cubicBezTo>
                    <a:pt x="4" y="164"/>
                    <a:pt x="4" y="164"/>
                    <a:pt x="4" y="164"/>
                  </a:cubicBezTo>
                  <a:cubicBezTo>
                    <a:pt x="0" y="167"/>
                    <a:pt x="0" y="173"/>
                    <a:pt x="4" y="17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97" name="Group 1196"/>
          <p:cNvGrpSpPr/>
          <p:nvPr/>
        </p:nvGrpSpPr>
        <p:grpSpPr>
          <a:xfrm>
            <a:off x="2029905" y="3241859"/>
            <a:ext cx="273844" cy="300038"/>
            <a:chOff x="1693862" y="4675188"/>
            <a:chExt cx="365125" cy="400050"/>
          </a:xfrm>
          <a:solidFill>
            <a:schemeClr val="accent1"/>
          </a:solidFill>
        </p:grpSpPr>
        <p:sp>
          <p:nvSpPr>
            <p:cNvPr id="1155" name="Freeform 335"/>
            <p:cNvSpPr/>
            <p:nvPr/>
          </p:nvSpPr>
          <p:spPr bwMode="auto">
            <a:xfrm>
              <a:off x="1811337" y="4675188"/>
              <a:ext cx="130175" cy="130175"/>
            </a:xfrm>
            <a:custGeom>
              <a:avLst/>
              <a:gdLst>
                <a:gd name="T0" fmla="*/ 92 w 174"/>
                <a:gd name="T1" fmla="*/ 171 h 173"/>
                <a:gd name="T2" fmla="*/ 171 w 174"/>
                <a:gd name="T3" fmla="*/ 82 h 173"/>
                <a:gd name="T4" fmla="*/ 82 w 174"/>
                <a:gd name="T5" fmla="*/ 3 h 173"/>
                <a:gd name="T6" fmla="*/ 3 w 174"/>
                <a:gd name="T7" fmla="*/ 92 h 173"/>
                <a:gd name="T8" fmla="*/ 92 w 174"/>
                <a:gd name="T9" fmla="*/ 17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73">
                  <a:moveTo>
                    <a:pt x="92" y="171"/>
                  </a:moveTo>
                  <a:cubicBezTo>
                    <a:pt x="138" y="168"/>
                    <a:pt x="174" y="128"/>
                    <a:pt x="171" y="82"/>
                  </a:cubicBezTo>
                  <a:cubicBezTo>
                    <a:pt x="168" y="36"/>
                    <a:pt x="128" y="0"/>
                    <a:pt x="82" y="3"/>
                  </a:cubicBezTo>
                  <a:cubicBezTo>
                    <a:pt x="36" y="6"/>
                    <a:pt x="0" y="46"/>
                    <a:pt x="3" y="92"/>
                  </a:cubicBezTo>
                  <a:cubicBezTo>
                    <a:pt x="6" y="138"/>
                    <a:pt x="46" y="173"/>
                    <a:pt x="92" y="17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56" name="Freeform 336"/>
            <p:cNvSpPr/>
            <p:nvPr/>
          </p:nvSpPr>
          <p:spPr bwMode="auto">
            <a:xfrm>
              <a:off x="1693862" y="4826000"/>
              <a:ext cx="365125" cy="249238"/>
            </a:xfrm>
            <a:custGeom>
              <a:avLst/>
              <a:gdLst>
                <a:gd name="T0" fmla="*/ 457 w 486"/>
                <a:gd name="T1" fmla="*/ 129 h 331"/>
                <a:gd name="T2" fmla="*/ 254 w 486"/>
                <a:gd name="T3" fmla="*/ 0 h 331"/>
                <a:gd name="T4" fmla="*/ 254 w 486"/>
                <a:gd name="T5" fmla="*/ 106 h 331"/>
                <a:gd name="T6" fmla="*/ 254 w 486"/>
                <a:gd name="T7" fmla="*/ 107 h 331"/>
                <a:gd name="T8" fmla="*/ 257 w 486"/>
                <a:gd name="T9" fmla="*/ 108 h 331"/>
                <a:gd name="T10" fmla="*/ 263 w 486"/>
                <a:gd name="T11" fmla="*/ 110 h 331"/>
                <a:gd name="T12" fmla="*/ 276 w 486"/>
                <a:gd name="T13" fmla="*/ 66 h 331"/>
                <a:gd name="T14" fmla="*/ 346 w 486"/>
                <a:gd name="T15" fmla="*/ 234 h 331"/>
                <a:gd name="T16" fmla="*/ 279 w 486"/>
                <a:gd name="T17" fmla="*/ 212 h 331"/>
                <a:gd name="T18" fmla="*/ 267 w 486"/>
                <a:gd name="T19" fmla="*/ 185 h 331"/>
                <a:gd name="T20" fmla="*/ 264 w 486"/>
                <a:gd name="T21" fmla="*/ 137 h 331"/>
                <a:gd name="T22" fmla="*/ 262 w 486"/>
                <a:gd name="T23" fmla="*/ 136 h 331"/>
                <a:gd name="T24" fmla="*/ 222 w 486"/>
                <a:gd name="T25" fmla="*/ 136 h 331"/>
                <a:gd name="T26" fmla="*/ 219 w 486"/>
                <a:gd name="T27" fmla="*/ 185 h 331"/>
                <a:gd name="T28" fmla="*/ 207 w 486"/>
                <a:gd name="T29" fmla="*/ 212 h 331"/>
                <a:gd name="T30" fmla="*/ 140 w 486"/>
                <a:gd name="T31" fmla="*/ 234 h 331"/>
                <a:gd name="T32" fmla="*/ 210 w 486"/>
                <a:gd name="T33" fmla="*/ 66 h 331"/>
                <a:gd name="T34" fmla="*/ 223 w 486"/>
                <a:gd name="T35" fmla="*/ 110 h 331"/>
                <a:gd name="T36" fmla="*/ 229 w 486"/>
                <a:gd name="T37" fmla="*/ 108 h 331"/>
                <a:gd name="T38" fmla="*/ 231 w 486"/>
                <a:gd name="T39" fmla="*/ 107 h 331"/>
                <a:gd name="T40" fmla="*/ 231 w 486"/>
                <a:gd name="T41" fmla="*/ 106 h 331"/>
                <a:gd name="T42" fmla="*/ 231 w 486"/>
                <a:gd name="T43" fmla="*/ 104 h 331"/>
                <a:gd name="T44" fmla="*/ 231 w 486"/>
                <a:gd name="T45" fmla="*/ 0 h 331"/>
                <a:gd name="T46" fmla="*/ 29 w 486"/>
                <a:gd name="T47" fmla="*/ 129 h 331"/>
                <a:gd name="T48" fmla="*/ 0 w 486"/>
                <a:gd name="T49" fmla="*/ 331 h 331"/>
                <a:gd name="T50" fmla="*/ 69 w 486"/>
                <a:gd name="T51" fmla="*/ 331 h 331"/>
                <a:gd name="T52" fmla="*/ 100 w 486"/>
                <a:gd name="T53" fmla="*/ 159 h 331"/>
                <a:gd name="T54" fmla="*/ 110 w 486"/>
                <a:gd name="T55" fmla="*/ 151 h 331"/>
                <a:gd name="T56" fmla="*/ 117 w 486"/>
                <a:gd name="T57" fmla="*/ 160 h 331"/>
                <a:gd name="T58" fmla="*/ 109 w 486"/>
                <a:gd name="T59" fmla="*/ 331 h 331"/>
                <a:gd name="T60" fmla="*/ 218 w 486"/>
                <a:gd name="T61" fmla="*/ 331 h 331"/>
                <a:gd name="T62" fmla="*/ 242 w 486"/>
                <a:gd name="T63" fmla="*/ 331 h 331"/>
                <a:gd name="T64" fmla="*/ 377 w 486"/>
                <a:gd name="T65" fmla="*/ 331 h 331"/>
                <a:gd name="T66" fmla="*/ 369 w 486"/>
                <a:gd name="T67" fmla="*/ 160 h 331"/>
                <a:gd name="T68" fmla="*/ 376 w 486"/>
                <a:gd name="T69" fmla="*/ 151 h 331"/>
                <a:gd name="T70" fmla="*/ 386 w 486"/>
                <a:gd name="T71" fmla="*/ 159 h 331"/>
                <a:gd name="T72" fmla="*/ 417 w 486"/>
                <a:gd name="T73" fmla="*/ 331 h 331"/>
                <a:gd name="T74" fmla="*/ 486 w 486"/>
                <a:gd name="T75" fmla="*/ 331 h 331"/>
                <a:gd name="T76" fmla="*/ 457 w 486"/>
                <a:gd name="T77" fmla="*/ 129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6" h="331">
                  <a:moveTo>
                    <a:pt x="457" y="129"/>
                  </a:moveTo>
                  <a:cubicBezTo>
                    <a:pt x="432" y="23"/>
                    <a:pt x="349" y="1"/>
                    <a:pt x="254" y="0"/>
                  </a:cubicBezTo>
                  <a:cubicBezTo>
                    <a:pt x="254" y="106"/>
                    <a:pt x="254" y="106"/>
                    <a:pt x="254" y="106"/>
                  </a:cubicBezTo>
                  <a:cubicBezTo>
                    <a:pt x="254" y="106"/>
                    <a:pt x="254" y="107"/>
                    <a:pt x="254" y="107"/>
                  </a:cubicBezTo>
                  <a:cubicBezTo>
                    <a:pt x="255" y="108"/>
                    <a:pt x="256" y="108"/>
                    <a:pt x="257" y="108"/>
                  </a:cubicBezTo>
                  <a:cubicBezTo>
                    <a:pt x="259" y="109"/>
                    <a:pt x="261" y="109"/>
                    <a:pt x="263" y="110"/>
                  </a:cubicBezTo>
                  <a:cubicBezTo>
                    <a:pt x="264" y="86"/>
                    <a:pt x="267" y="67"/>
                    <a:pt x="276" y="66"/>
                  </a:cubicBezTo>
                  <a:cubicBezTo>
                    <a:pt x="342" y="62"/>
                    <a:pt x="372" y="222"/>
                    <a:pt x="346" y="234"/>
                  </a:cubicBezTo>
                  <a:cubicBezTo>
                    <a:pt x="326" y="243"/>
                    <a:pt x="297" y="226"/>
                    <a:pt x="279" y="212"/>
                  </a:cubicBezTo>
                  <a:cubicBezTo>
                    <a:pt x="269" y="205"/>
                    <a:pt x="268" y="195"/>
                    <a:pt x="267" y="185"/>
                  </a:cubicBezTo>
                  <a:cubicBezTo>
                    <a:pt x="266" y="173"/>
                    <a:pt x="264" y="155"/>
                    <a:pt x="264" y="137"/>
                  </a:cubicBezTo>
                  <a:cubicBezTo>
                    <a:pt x="263" y="137"/>
                    <a:pt x="263" y="136"/>
                    <a:pt x="262" y="136"/>
                  </a:cubicBezTo>
                  <a:cubicBezTo>
                    <a:pt x="249" y="131"/>
                    <a:pt x="235" y="131"/>
                    <a:pt x="222" y="136"/>
                  </a:cubicBezTo>
                  <a:cubicBezTo>
                    <a:pt x="222" y="154"/>
                    <a:pt x="220" y="173"/>
                    <a:pt x="219" y="185"/>
                  </a:cubicBezTo>
                  <a:cubicBezTo>
                    <a:pt x="218" y="195"/>
                    <a:pt x="217" y="205"/>
                    <a:pt x="207" y="212"/>
                  </a:cubicBezTo>
                  <a:cubicBezTo>
                    <a:pt x="189" y="226"/>
                    <a:pt x="160" y="243"/>
                    <a:pt x="140" y="234"/>
                  </a:cubicBezTo>
                  <a:cubicBezTo>
                    <a:pt x="114" y="222"/>
                    <a:pt x="144" y="62"/>
                    <a:pt x="210" y="66"/>
                  </a:cubicBezTo>
                  <a:cubicBezTo>
                    <a:pt x="219" y="67"/>
                    <a:pt x="222" y="86"/>
                    <a:pt x="223" y="110"/>
                  </a:cubicBezTo>
                  <a:cubicBezTo>
                    <a:pt x="225" y="109"/>
                    <a:pt x="227" y="108"/>
                    <a:pt x="229" y="108"/>
                  </a:cubicBezTo>
                  <a:cubicBezTo>
                    <a:pt x="230" y="108"/>
                    <a:pt x="231" y="108"/>
                    <a:pt x="231" y="107"/>
                  </a:cubicBezTo>
                  <a:cubicBezTo>
                    <a:pt x="231" y="107"/>
                    <a:pt x="231" y="106"/>
                    <a:pt x="231" y="106"/>
                  </a:cubicBezTo>
                  <a:cubicBezTo>
                    <a:pt x="231" y="104"/>
                    <a:pt x="231" y="104"/>
                    <a:pt x="231" y="104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136" y="1"/>
                    <a:pt x="54" y="23"/>
                    <a:pt x="29" y="129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69" y="331"/>
                    <a:pt x="69" y="331"/>
                    <a:pt x="69" y="331"/>
                  </a:cubicBezTo>
                  <a:cubicBezTo>
                    <a:pt x="100" y="159"/>
                    <a:pt x="100" y="159"/>
                    <a:pt x="100" y="159"/>
                  </a:cubicBezTo>
                  <a:cubicBezTo>
                    <a:pt x="102" y="154"/>
                    <a:pt x="105" y="151"/>
                    <a:pt x="110" y="151"/>
                  </a:cubicBezTo>
                  <a:cubicBezTo>
                    <a:pt x="114" y="152"/>
                    <a:pt x="118" y="154"/>
                    <a:pt x="117" y="160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218" y="331"/>
                    <a:pt x="218" y="331"/>
                    <a:pt x="218" y="331"/>
                  </a:cubicBezTo>
                  <a:cubicBezTo>
                    <a:pt x="242" y="331"/>
                    <a:pt x="242" y="331"/>
                    <a:pt x="242" y="331"/>
                  </a:cubicBezTo>
                  <a:cubicBezTo>
                    <a:pt x="377" y="331"/>
                    <a:pt x="377" y="331"/>
                    <a:pt x="377" y="331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68" y="154"/>
                    <a:pt x="372" y="152"/>
                    <a:pt x="376" y="151"/>
                  </a:cubicBezTo>
                  <a:cubicBezTo>
                    <a:pt x="381" y="151"/>
                    <a:pt x="384" y="154"/>
                    <a:pt x="386" y="159"/>
                  </a:cubicBezTo>
                  <a:cubicBezTo>
                    <a:pt x="417" y="331"/>
                    <a:pt x="417" y="331"/>
                    <a:pt x="417" y="331"/>
                  </a:cubicBezTo>
                  <a:cubicBezTo>
                    <a:pt x="486" y="331"/>
                    <a:pt x="486" y="331"/>
                    <a:pt x="486" y="331"/>
                  </a:cubicBezTo>
                  <a:lnTo>
                    <a:pt x="457" y="1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96" name="Group 1195"/>
          <p:cNvGrpSpPr/>
          <p:nvPr/>
        </p:nvGrpSpPr>
        <p:grpSpPr>
          <a:xfrm>
            <a:off x="1493658" y="3219823"/>
            <a:ext cx="253604" cy="327422"/>
            <a:chOff x="879475" y="4657725"/>
            <a:chExt cx="338138" cy="436563"/>
          </a:xfrm>
          <a:solidFill>
            <a:schemeClr val="accent1"/>
          </a:solidFill>
        </p:grpSpPr>
        <p:sp>
          <p:nvSpPr>
            <p:cNvPr id="1157" name="Oval 337"/>
            <p:cNvSpPr>
              <a:spLocks noChangeArrowheads="1"/>
            </p:cNvSpPr>
            <p:nvPr/>
          </p:nvSpPr>
          <p:spPr bwMode="auto">
            <a:xfrm>
              <a:off x="984250" y="4657725"/>
              <a:ext cx="74613" cy="74613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58" name="Freeform 338"/>
            <p:cNvSpPr>
              <a:spLocks noEditPoints="1"/>
            </p:cNvSpPr>
            <p:nvPr/>
          </p:nvSpPr>
          <p:spPr bwMode="auto">
            <a:xfrm>
              <a:off x="879475" y="4738688"/>
              <a:ext cx="338138" cy="355600"/>
            </a:xfrm>
            <a:custGeom>
              <a:avLst/>
              <a:gdLst>
                <a:gd name="T0" fmla="*/ 444 w 450"/>
                <a:gd name="T1" fmla="*/ 439 h 474"/>
                <a:gd name="T2" fmla="*/ 398 w 450"/>
                <a:gd name="T3" fmla="*/ 261 h 474"/>
                <a:gd name="T4" fmla="*/ 344 w 450"/>
                <a:gd name="T5" fmla="*/ 217 h 474"/>
                <a:gd name="T6" fmla="*/ 229 w 450"/>
                <a:gd name="T7" fmla="*/ 205 h 474"/>
                <a:gd name="T8" fmla="*/ 226 w 450"/>
                <a:gd name="T9" fmla="*/ 159 h 474"/>
                <a:gd name="T10" fmla="*/ 333 w 450"/>
                <a:gd name="T11" fmla="*/ 160 h 474"/>
                <a:gd name="T12" fmla="*/ 333 w 450"/>
                <a:gd name="T13" fmla="*/ 125 h 474"/>
                <a:gd name="T14" fmla="*/ 222 w 450"/>
                <a:gd name="T15" fmla="*/ 116 h 474"/>
                <a:gd name="T16" fmla="*/ 218 w 450"/>
                <a:gd name="T17" fmla="*/ 63 h 474"/>
                <a:gd name="T18" fmla="*/ 181 w 450"/>
                <a:gd name="T19" fmla="*/ 14 h 474"/>
                <a:gd name="T20" fmla="*/ 147 w 450"/>
                <a:gd name="T21" fmla="*/ 62 h 474"/>
                <a:gd name="T22" fmla="*/ 147 w 450"/>
                <a:gd name="T23" fmla="*/ 124 h 474"/>
                <a:gd name="T24" fmla="*/ 0 w 450"/>
                <a:gd name="T25" fmla="*/ 298 h 474"/>
                <a:gd name="T26" fmla="*/ 176 w 450"/>
                <a:gd name="T27" fmla="*/ 474 h 474"/>
                <a:gd name="T28" fmla="*/ 352 w 450"/>
                <a:gd name="T29" fmla="*/ 311 h 474"/>
                <a:gd name="T30" fmla="*/ 410 w 450"/>
                <a:gd name="T31" fmla="*/ 448 h 474"/>
                <a:gd name="T32" fmla="*/ 444 w 450"/>
                <a:gd name="T33" fmla="*/ 439 h 474"/>
                <a:gd name="T34" fmla="*/ 176 w 450"/>
                <a:gd name="T35" fmla="*/ 429 h 474"/>
                <a:gd name="T36" fmla="*/ 45 w 450"/>
                <a:gd name="T37" fmla="*/ 298 h 474"/>
                <a:gd name="T38" fmla="*/ 147 w 450"/>
                <a:gd name="T39" fmla="*/ 170 h 474"/>
                <a:gd name="T40" fmla="*/ 147 w 450"/>
                <a:gd name="T41" fmla="*/ 219 h 474"/>
                <a:gd name="T42" fmla="*/ 198 w 450"/>
                <a:gd name="T43" fmla="*/ 279 h 474"/>
                <a:gd name="T44" fmla="*/ 306 w 450"/>
                <a:gd name="T45" fmla="*/ 279 h 474"/>
                <a:gd name="T46" fmla="*/ 307 w 450"/>
                <a:gd name="T47" fmla="*/ 298 h 474"/>
                <a:gd name="T48" fmla="*/ 176 w 450"/>
                <a:gd name="T49" fmla="*/ 429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50" h="474">
                  <a:moveTo>
                    <a:pt x="444" y="439"/>
                  </a:moveTo>
                  <a:cubicBezTo>
                    <a:pt x="398" y="261"/>
                    <a:pt x="398" y="261"/>
                    <a:pt x="398" y="261"/>
                  </a:cubicBezTo>
                  <a:cubicBezTo>
                    <a:pt x="391" y="236"/>
                    <a:pt x="370" y="219"/>
                    <a:pt x="344" y="217"/>
                  </a:cubicBezTo>
                  <a:cubicBezTo>
                    <a:pt x="229" y="205"/>
                    <a:pt x="229" y="205"/>
                    <a:pt x="229" y="205"/>
                  </a:cubicBezTo>
                  <a:cubicBezTo>
                    <a:pt x="226" y="159"/>
                    <a:pt x="226" y="159"/>
                    <a:pt x="226" y="159"/>
                  </a:cubicBezTo>
                  <a:cubicBezTo>
                    <a:pt x="333" y="160"/>
                    <a:pt x="333" y="160"/>
                    <a:pt x="333" y="160"/>
                  </a:cubicBezTo>
                  <a:cubicBezTo>
                    <a:pt x="356" y="160"/>
                    <a:pt x="356" y="127"/>
                    <a:pt x="333" y="125"/>
                  </a:cubicBezTo>
                  <a:cubicBezTo>
                    <a:pt x="222" y="116"/>
                    <a:pt x="222" y="116"/>
                    <a:pt x="222" y="116"/>
                  </a:cubicBezTo>
                  <a:cubicBezTo>
                    <a:pt x="218" y="63"/>
                    <a:pt x="218" y="63"/>
                    <a:pt x="218" y="63"/>
                  </a:cubicBezTo>
                  <a:cubicBezTo>
                    <a:pt x="216" y="39"/>
                    <a:pt x="201" y="23"/>
                    <a:pt x="181" y="14"/>
                  </a:cubicBezTo>
                  <a:cubicBezTo>
                    <a:pt x="148" y="0"/>
                    <a:pt x="147" y="29"/>
                    <a:pt x="147" y="62"/>
                  </a:cubicBezTo>
                  <a:cubicBezTo>
                    <a:pt x="147" y="124"/>
                    <a:pt x="147" y="124"/>
                    <a:pt x="147" y="124"/>
                  </a:cubicBezTo>
                  <a:cubicBezTo>
                    <a:pt x="63" y="138"/>
                    <a:pt x="0" y="211"/>
                    <a:pt x="0" y="298"/>
                  </a:cubicBezTo>
                  <a:cubicBezTo>
                    <a:pt x="0" y="395"/>
                    <a:pt x="79" y="474"/>
                    <a:pt x="176" y="474"/>
                  </a:cubicBezTo>
                  <a:cubicBezTo>
                    <a:pt x="269" y="474"/>
                    <a:pt x="345" y="402"/>
                    <a:pt x="352" y="311"/>
                  </a:cubicBezTo>
                  <a:cubicBezTo>
                    <a:pt x="410" y="448"/>
                    <a:pt x="410" y="448"/>
                    <a:pt x="410" y="448"/>
                  </a:cubicBezTo>
                  <a:cubicBezTo>
                    <a:pt x="419" y="469"/>
                    <a:pt x="450" y="462"/>
                    <a:pt x="444" y="439"/>
                  </a:cubicBezTo>
                  <a:close/>
                  <a:moveTo>
                    <a:pt x="176" y="429"/>
                  </a:moveTo>
                  <a:cubicBezTo>
                    <a:pt x="104" y="429"/>
                    <a:pt x="45" y="370"/>
                    <a:pt x="45" y="298"/>
                  </a:cubicBezTo>
                  <a:cubicBezTo>
                    <a:pt x="45" y="236"/>
                    <a:pt x="89" y="183"/>
                    <a:pt x="147" y="170"/>
                  </a:cubicBezTo>
                  <a:cubicBezTo>
                    <a:pt x="147" y="219"/>
                    <a:pt x="147" y="219"/>
                    <a:pt x="147" y="219"/>
                  </a:cubicBezTo>
                  <a:cubicBezTo>
                    <a:pt x="147" y="251"/>
                    <a:pt x="164" y="280"/>
                    <a:pt x="198" y="279"/>
                  </a:cubicBezTo>
                  <a:cubicBezTo>
                    <a:pt x="306" y="279"/>
                    <a:pt x="306" y="279"/>
                    <a:pt x="306" y="279"/>
                  </a:cubicBezTo>
                  <a:cubicBezTo>
                    <a:pt x="307" y="285"/>
                    <a:pt x="307" y="291"/>
                    <a:pt x="307" y="298"/>
                  </a:cubicBezTo>
                  <a:cubicBezTo>
                    <a:pt x="307" y="370"/>
                    <a:pt x="248" y="429"/>
                    <a:pt x="176" y="4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95" name="Group 1194"/>
          <p:cNvGrpSpPr/>
          <p:nvPr/>
        </p:nvGrpSpPr>
        <p:grpSpPr>
          <a:xfrm>
            <a:off x="3724057" y="3793238"/>
            <a:ext cx="128588" cy="325041"/>
            <a:chOff x="131762" y="4659313"/>
            <a:chExt cx="171450" cy="433388"/>
          </a:xfrm>
          <a:solidFill>
            <a:schemeClr val="accent1"/>
          </a:solidFill>
        </p:grpSpPr>
        <p:sp>
          <p:nvSpPr>
            <p:cNvPr id="1159" name="Freeform 339"/>
            <p:cNvSpPr>
              <a:spLocks noEditPoints="1"/>
            </p:cNvSpPr>
            <p:nvPr/>
          </p:nvSpPr>
          <p:spPr bwMode="auto">
            <a:xfrm>
              <a:off x="131762" y="4659313"/>
              <a:ext cx="171450" cy="433388"/>
            </a:xfrm>
            <a:custGeom>
              <a:avLst/>
              <a:gdLst>
                <a:gd name="T0" fmla="*/ 182 w 228"/>
                <a:gd name="T1" fmla="*/ 374 h 578"/>
                <a:gd name="T2" fmla="*/ 182 w 228"/>
                <a:gd name="T3" fmla="*/ 37 h 578"/>
                <a:gd name="T4" fmla="*/ 146 w 228"/>
                <a:gd name="T5" fmla="*/ 0 h 578"/>
                <a:gd name="T6" fmla="*/ 82 w 228"/>
                <a:gd name="T7" fmla="*/ 0 h 578"/>
                <a:gd name="T8" fmla="*/ 46 w 228"/>
                <a:gd name="T9" fmla="*/ 37 h 578"/>
                <a:gd name="T10" fmla="*/ 46 w 228"/>
                <a:gd name="T11" fmla="*/ 374 h 578"/>
                <a:gd name="T12" fmla="*/ 0 w 228"/>
                <a:gd name="T13" fmla="*/ 464 h 578"/>
                <a:gd name="T14" fmla="*/ 114 w 228"/>
                <a:gd name="T15" fmla="*/ 578 h 578"/>
                <a:gd name="T16" fmla="*/ 228 w 228"/>
                <a:gd name="T17" fmla="*/ 464 h 578"/>
                <a:gd name="T18" fmla="*/ 182 w 228"/>
                <a:gd name="T19" fmla="*/ 374 h 578"/>
                <a:gd name="T20" fmla="*/ 114 w 228"/>
                <a:gd name="T21" fmla="*/ 542 h 578"/>
                <a:gd name="T22" fmla="*/ 36 w 228"/>
                <a:gd name="T23" fmla="*/ 464 h 578"/>
                <a:gd name="T24" fmla="*/ 73 w 228"/>
                <a:gd name="T25" fmla="*/ 398 h 578"/>
                <a:gd name="T26" fmla="*/ 81 w 228"/>
                <a:gd name="T27" fmla="*/ 393 h 578"/>
                <a:gd name="T28" fmla="*/ 81 w 228"/>
                <a:gd name="T29" fmla="*/ 37 h 578"/>
                <a:gd name="T30" fmla="*/ 82 w 228"/>
                <a:gd name="T31" fmla="*/ 36 h 578"/>
                <a:gd name="T32" fmla="*/ 146 w 228"/>
                <a:gd name="T33" fmla="*/ 36 h 578"/>
                <a:gd name="T34" fmla="*/ 147 w 228"/>
                <a:gd name="T35" fmla="*/ 37 h 578"/>
                <a:gd name="T36" fmla="*/ 147 w 228"/>
                <a:gd name="T37" fmla="*/ 393 h 578"/>
                <a:gd name="T38" fmla="*/ 155 w 228"/>
                <a:gd name="T39" fmla="*/ 398 h 578"/>
                <a:gd name="T40" fmla="*/ 192 w 228"/>
                <a:gd name="T41" fmla="*/ 464 h 578"/>
                <a:gd name="T42" fmla="*/ 114 w 228"/>
                <a:gd name="T43" fmla="*/ 542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8" h="578">
                  <a:moveTo>
                    <a:pt x="182" y="374"/>
                  </a:moveTo>
                  <a:cubicBezTo>
                    <a:pt x="182" y="37"/>
                    <a:pt x="182" y="37"/>
                    <a:pt x="182" y="37"/>
                  </a:cubicBezTo>
                  <a:cubicBezTo>
                    <a:pt x="182" y="16"/>
                    <a:pt x="166" y="0"/>
                    <a:pt x="146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62" y="0"/>
                    <a:pt x="46" y="16"/>
                    <a:pt x="46" y="37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17" y="396"/>
                    <a:pt x="0" y="429"/>
                    <a:pt x="0" y="464"/>
                  </a:cubicBezTo>
                  <a:cubicBezTo>
                    <a:pt x="0" y="527"/>
                    <a:pt x="51" y="578"/>
                    <a:pt x="114" y="578"/>
                  </a:cubicBezTo>
                  <a:cubicBezTo>
                    <a:pt x="177" y="578"/>
                    <a:pt x="228" y="527"/>
                    <a:pt x="228" y="464"/>
                  </a:cubicBezTo>
                  <a:cubicBezTo>
                    <a:pt x="228" y="429"/>
                    <a:pt x="211" y="396"/>
                    <a:pt x="182" y="374"/>
                  </a:cubicBezTo>
                  <a:close/>
                  <a:moveTo>
                    <a:pt x="114" y="542"/>
                  </a:moveTo>
                  <a:cubicBezTo>
                    <a:pt x="71" y="542"/>
                    <a:pt x="36" y="507"/>
                    <a:pt x="36" y="464"/>
                  </a:cubicBezTo>
                  <a:cubicBezTo>
                    <a:pt x="36" y="438"/>
                    <a:pt x="50" y="413"/>
                    <a:pt x="73" y="398"/>
                  </a:cubicBezTo>
                  <a:cubicBezTo>
                    <a:pt x="81" y="393"/>
                    <a:pt x="81" y="393"/>
                    <a:pt x="81" y="393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1" y="36"/>
                    <a:pt x="82" y="36"/>
                    <a:pt x="82" y="36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6" y="36"/>
                    <a:pt x="147" y="36"/>
                    <a:pt x="147" y="37"/>
                  </a:cubicBezTo>
                  <a:cubicBezTo>
                    <a:pt x="147" y="393"/>
                    <a:pt x="147" y="393"/>
                    <a:pt x="147" y="393"/>
                  </a:cubicBezTo>
                  <a:cubicBezTo>
                    <a:pt x="155" y="398"/>
                    <a:pt x="155" y="398"/>
                    <a:pt x="155" y="398"/>
                  </a:cubicBezTo>
                  <a:cubicBezTo>
                    <a:pt x="178" y="413"/>
                    <a:pt x="192" y="438"/>
                    <a:pt x="192" y="464"/>
                  </a:cubicBezTo>
                  <a:cubicBezTo>
                    <a:pt x="192" y="507"/>
                    <a:pt x="157" y="542"/>
                    <a:pt x="114" y="5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60" name="Freeform 340"/>
            <p:cNvSpPr/>
            <p:nvPr/>
          </p:nvSpPr>
          <p:spPr bwMode="auto">
            <a:xfrm>
              <a:off x="171450" y="4802188"/>
              <a:ext cx="92075" cy="252413"/>
            </a:xfrm>
            <a:custGeom>
              <a:avLst/>
              <a:gdLst>
                <a:gd name="T0" fmla="*/ 93 w 122"/>
                <a:gd name="T1" fmla="*/ 223 h 336"/>
                <a:gd name="T2" fmla="*/ 77 w 122"/>
                <a:gd name="T3" fmla="*/ 213 h 336"/>
                <a:gd name="T4" fmla="*/ 77 w 122"/>
                <a:gd name="T5" fmla="*/ 0 h 336"/>
                <a:gd name="T6" fmla="*/ 45 w 122"/>
                <a:gd name="T7" fmla="*/ 0 h 336"/>
                <a:gd name="T8" fmla="*/ 45 w 122"/>
                <a:gd name="T9" fmla="*/ 213 h 336"/>
                <a:gd name="T10" fmla="*/ 29 w 122"/>
                <a:gd name="T11" fmla="*/ 223 h 336"/>
                <a:gd name="T12" fmla="*/ 0 w 122"/>
                <a:gd name="T13" fmla="*/ 275 h 336"/>
                <a:gd name="T14" fmla="*/ 61 w 122"/>
                <a:gd name="T15" fmla="*/ 336 h 336"/>
                <a:gd name="T16" fmla="*/ 122 w 122"/>
                <a:gd name="T17" fmla="*/ 275 h 336"/>
                <a:gd name="T18" fmla="*/ 93 w 122"/>
                <a:gd name="T19" fmla="*/ 223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336">
                  <a:moveTo>
                    <a:pt x="93" y="223"/>
                  </a:moveTo>
                  <a:cubicBezTo>
                    <a:pt x="77" y="213"/>
                    <a:pt x="77" y="213"/>
                    <a:pt x="77" y="213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213"/>
                    <a:pt x="45" y="213"/>
                    <a:pt x="45" y="213"/>
                  </a:cubicBezTo>
                  <a:cubicBezTo>
                    <a:pt x="29" y="223"/>
                    <a:pt x="29" y="223"/>
                    <a:pt x="29" y="223"/>
                  </a:cubicBezTo>
                  <a:cubicBezTo>
                    <a:pt x="11" y="235"/>
                    <a:pt x="0" y="254"/>
                    <a:pt x="0" y="275"/>
                  </a:cubicBezTo>
                  <a:cubicBezTo>
                    <a:pt x="0" y="309"/>
                    <a:pt x="27" y="336"/>
                    <a:pt x="61" y="336"/>
                  </a:cubicBezTo>
                  <a:cubicBezTo>
                    <a:pt x="95" y="336"/>
                    <a:pt x="122" y="309"/>
                    <a:pt x="122" y="275"/>
                  </a:cubicBezTo>
                  <a:cubicBezTo>
                    <a:pt x="122" y="254"/>
                    <a:pt x="112" y="235"/>
                    <a:pt x="93" y="2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201" name="Group 1200"/>
          <p:cNvGrpSpPr/>
          <p:nvPr/>
        </p:nvGrpSpPr>
        <p:grpSpPr>
          <a:xfrm>
            <a:off x="87511" y="5369629"/>
            <a:ext cx="176213" cy="345281"/>
            <a:chOff x="100012" y="5476875"/>
            <a:chExt cx="234950" cy="460375"/>
          </a:xfrm>
        </p:grpSpPr>
        <p:sp>
          <p:nvSpPr>
            <p:cNvPr id="1161" name="Oval 341"/>
            <p:cNvSpPr>
              <a:spLocks noChangeArrowheads="1"/>
            </p:cNvSpPr>
            <p:nvPr/>
          </p:nvSpPr>
          <p:spPr bwMode="auto">
            <a:xfrm>
              <a:off x="180975" y="5476875"/>
              <a:ext cx="69850" cy="69850"/>
            </a:xfrm>
            <a:prstGeom prst="ellipse">
              <a:avLst/>
            </a:prstGeom>
            <a:solidFill>
              <a:srgbClr val="ED1A59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62" name="Freeform 342"/>
            <p:cNvSpPr>
              <a:spLocks noEditPoints="1"/>
            </p:cNvSpPr>
            <p:nvPr/>
          </p:nvSpPr>
          <p:spPr bwMode="auto">
            <a:xfrm>
              <a:off x="100012" y="5559425"/>
              <a:ext cx="234950" cy="377825"/>
            </a:xfrm>
            <a:custGeom>
              <a:avLst/>
              <a:gdLst>
                <a:gd name="T0" fmla="*/ 311 w 312"/>
                <a:gd name="T1" fmla="*/ 220 h 501"/>
                <a:gd name="T2" fmla="*/ 265 w 312"/>
                <a:gd name="T3" fmla="*/ 68 h 501"/>
                <a:gd name="T4" fmla="*/ 156 w 312"/>
                <a:gd name="T5" fmla="*/ 0 h 501"/>
                <a:gd name="T6" fmla="*/ 47 w 312"/>
                <a:gd name="T7" fmla="*/ 68 h 501"/>
                <a:gd name="T8" fmla="*/ 1 w 312"/>
                <a:gd name="T9" fmla="*/ 221 h 501"/>
                <a:gd name="T10" fmla="*/ 3 w 312"/>
                <a:gd name="T11" fmla="*/ 236 h 501"/>
                <a:gd name="T12" fmla="*/ 15 w 312"/>
                <a:gd name="T13" fmla="*/ 246 h 501"/>
                <a:gd name="T14" fmla="*/ 40 w 312"/>
                <a:gd name="T15" fmla="*/ 233 h 501"/>
                <a:gd name="T16" fmla="*/ 89 w 312"/>
                <a:gd name="T17" fmla="*/ 96 h 501"/>
                <a:gd name="T18" fmla="*/ 68 w 312"/>
                <a:gd name="T19" fmla="*/ 480 h 501"/>
                <a:gd name="T20" fmla="*/ 73 w 312"/>
                <a:gd name="T21" fmla="*/ 494 h 501"/>
                <a:gd name="T22" fmla="*/ 88 w 312"/>
                <a:gd name="T23" fmla="*/ 501 h 501"/>
                <a:gd name="T24" fmla="*/ 108 w 312"/>
                <a:gd name="T25" fmla="*/ 483 h 501"/>
                <a:gd name="T26" fmla="*/ 156 w 312"/>
                <a:gd name="T27" fmla="*/ 270 h 501"/>
                <a:gd name="T28" fmla="*/ 203 w 312"/>
                <a:gd name="T29" fmla="*/ 483 h 501"/>
                <a:gd name="T30" fmla="*/ 223 w 312"/>
                <a:gd name="T31" fmla="*/ 501 h 501"/>
                <a:gd name="T32" fmla="*/ 224 w 312"/>
                <a:gd name="T33" fmla="*/ 501 h 501"/>
                <a:gd name="T34" fmla="*/ 238 w 312"/>
                <a:gd name="T35" fmla="*/ 494 h 501"/>
                <a:gd name="T36" fmla="*/ 243 w 312"/>
                <a:gd name="T37" fmla="*/ 480 h 501"/>
                <a:gd name="T38" fmla="*/ 221 w 312"/>
                <a:gd name="T39" fmla="*/ 95 h 501"/>
                <a:gd name="T40" fmla="*/ 272 w 312"/>
                <a:gd name="T41" fmla="*/ 232 h 501"/>
                <a:gd name="T42" fmla="*/ 292 w 312"/>
                <a:gd name="T43" fmla="*/ 246 h 501"/>
                <a:gd name="T44" fmla="*/ 297 w 312"/>
                <a:gd name="T45" fmla="*/ 245 h 501"/>
                <a:gd name="T46" fmla="*/ 309 w 312"/>
                <a:gd name="T47" fmla="*/ 235 h 501"/>
                <a:gd name="T48" fmla="*/ 311 w 312"/>
                <a:gd name="T49" fmla="*/ 220 h 501"/>
                <a:gd name="T50" fmla="*/ 223 w 312"/>
                <a:gd name="T51" fmla="*/ 495 h 501"/>
                <a:gd name="T52" fmla="*/ 223 w 312"/>
                <a:gd name="T53" fmla="*/ 495 h 501"/>
                <a:gd name="T54" fmla="*/ 223 w 312"/>
                <a:gd name="T55" fmla="*/ 495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2" h="501">
                  <a:moveTo>
                    <a:pt x="311" y="220"/>
                  </a:moveTo>
                  <a:cubicBezTo>
                    <a:pt x="265" y="68"/>
                    <a:pt x="265" y="68"/>
                    <a:pt x="265" y="68"/>
                  </a:cubicBezTo>
                  <a:cubicBezTo>
                    <a:pt x="247" y="8"/>
                    <a:pt x="200" y="0"/>
                    <a:pt x="156" y="0"/>
                  </a:cubicBezTo>
                  <a:cubicBezTo>
                    <a:pt x="112" y="0"/>
                    <a:pt x="65" y="8"/>
                    <a:pt x="47" y="68"/>
                  </a:cubicBezTo>
                  <a:cubicBezTo>
                    <a:pt x="1" y="221"/>
                    <a:pt x="1" y="221"/>
                    <a:pt x="1" y="221"/>
                  </a:cubicBezTo>
                  <a:cubicBezTo>
                    <a:pt x="0" y="226"/>
                    <a:pt x="0" y="231"/>
                    <a:pt x="3" y="236"/>
                  </a:cubicBezTo>
                  <a:cubicBezTo>
                    <a:pt x="6" y="241"/>
                    <a:pt x="10" y="244"/>
                    <a:pt x="15" y="246"/>
                  </a:cubicBezTo>
                  <a:cubicBezTo>
                    <a:pt x="25" y="249"/>
                    <a:pt x="36" y="243"/>
                    <a:pt x="40" y="233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68" y="480"/>
                    <a:pt x="68" y="480"/>
                    <a:pt x="68" y="480"/>
                  </a:cubicBezTo>
                  <a:cubicBezTo>
                    <a:pt x="68" y="485"/>
                    <a:pt x="69" y="490"/>
                    <a:pt x="73" y="494"/>
                  </a:cubicBezTo>
                  <a:cubicBezTo>
                    <a:pt x="77" y="498"/>
                    <a:pt x="82" y="500"/>
                    <a:pt x="88" y="501"/>
                  </a:cubicBezTo>
                  <a:cubicBezTo>
                    <a:pt x="98" y="501"/>
                    <a:pt x="106" y="493"/>
                    <a:pt x="108" y="483"/>
                  </a:cubicBezTo>
                  <a:cubicBezTo>
                    <a:pt x="156" y="270"/>
                    <a:pt x="156" y="270"/>
                    <a:pt x="156" y="270"/>
                  </a:cubicBezTo>
                  <a:cubicBezTo>
                    <a:pt x="203" y="483"/>
                    <a:pt x="203" y="483"/>
                    <a:pt x="203" y="483"/>
                  </a:cubicBezTo>
                  <a:cubicBezTo>
                    <a:pt x="206" y="493"/>
                    <a:pt x="214" y="501"/>
                    <a:pt x="223" y="501"/>
                  </a:cubicBezTo>
                  <a:cubicBezTo>
                    <a:pt x="224" y="501"/>
                    <a:pt x="224" y="501"/>
                    <a:pt x="224" y="501"/>
                  </a:cubicBezTo>
                  <a:cubicBezTo>
                    <a:pt x="230" y="501"/>
                    <a:pt x="235" y="498"/>
                    <a:pt x="238" y="494"/>
                  </a:cubicBezTo>
                  <a:cubicBezTo>
                    <a:pt x="242" y="490"/>
                    <a:pt x="244" y="485"/>
                    <a:pt x="243" y="480"/>
                  </a:cubicBezTo>
                  <a:cubicBezTo>
                    <a:pt x="221" y="95"/>
                    <a:pt x="221" y="95"/>
                    <a:pt x="221" y="95"/>
                  </a:cubicBezTo>
                  <a:cubicBezTo>
                    <a:pt x="272" y="232"/>
                    <a:pt x="272" y="232"/>
                    <a:pt x="272" y="232"/>
                  </a:cubicBezTo>
                  <a:cubicBezTo>
                    <a:pt x="275" y="240"/>
                    <a:pt x="283" y="246"/>
                    <a:pt x="292" y="246"/>
                  </a:cubicBezTo>
                  <a:cubicBezTo>
                    <a:pt x="293" y="246"/>
                    <a:pt x="295" y="246"/>
                    <a:pt x="297" y="245"/>
                  </a:cubicBezTo>
                  <a:cubicBezTo>
                    <a:pt x="302" y="244"/>
                    <a:pt x="307" y="240"/>
                    <a:pt x="309" y="235"/>
                  </a:cubicBezTo>
                  <a:cubicBezTo>
                    <a:pt x="312" y="231"/>
                    <a:pt x="312" y="225"/>
                    <a:pt x="311" y="220"/>
                  </a:cubicBezTo>
                  <a:close/>
                  <a:moveTo>
                    <a:pt x="223" y="495"/>
                  </a:moveTo>
                  <a:cubicBezTo>
                    <a:pt x="223" y="495"/>
                    <a:pt x="223" y="495"/>
                    <a:pt x="223" y="495"/>
                  </a:cubicBezTo>
                  <a:cubicBezTo>
                    <a:pt x="223" y="495"/>
                    <a:pt x="223" y="495"/>
                    <a:pt x="223" y="495"/>
                  </a:cubicBezTo>
                  <a:close/>
                </a:path>
              </a:pathLst>
            </a:custGeom>
            <a:solidFill>
              <a:srgbClr val="ED1A59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202" name="Group 1201"/>
          <p:cNvGrpSpPr/>
          <p:nvPr/>
        </p:nvGrpSpPr>
        <p:grpSpPr>
          <a:xfrm>
            <a:off x="1533934" y="1634990"/>
            <a:ext cx="155972" cy="295275"/>
            <a:chOff x="942975" y="5508625"/>
            <a:chExt cx="207963" cy="393700"/>
          </a:xfrm>
          <a:solidFill>
            <a:schemeClr val="accent1"/>
          </a:solidFill>
        </p:grpSpPr>
        <p:sp>
          <p:nvSpPr>
            <p:cNvPr id="1163" name="Freeform 343"/>
            <p:cNvSpPr/>
            <p:nvPr/>
          </p:nvSpPr>
          <p:spPr bwMode="auto">
            <a:xfrm>
              <a:off x="974725" y="5508625"/>
              <a:ext cx="147638" cy="111125"/>
            </a:xfrm>
            <a:custGeom>
              <a:avLst/>
              <a:gdLst>
                <a:gd name="T0" fmla="*/ 23 w 195"/>
                <a:gd name="T1" fmla="*/ 146 h 146"/>
                <a:gd name="T2" fmla="*/ 176 w 195"/>
                <a:gd name="T3" fmla="*/ 146 h 146"/>
                <a:gd name="T4" fmla="*/ 195 w 195"/>
                <a:gd name="T5" fmla="*/ 134 h 146"/>
                <a:gd name="T6" fmla="*/ 195 w 195"/>
                <a:gd name="T7" fmla="*/ 60 h 146"/>
                <a:gd name="T8" fmla="*/ 195 w 195"/>
                <a:gd name="T9" fmla="*/ 57 h 146"/>
                <a:gd name="T10" fmla="*/ 195 w 195"/>
                <a:gd name="T11" fmla="*/ 55 h 146"/>
                <a:gd name="T12" fmla="*/ 195 w 195"/>
                <a:gd name="T13" fmla="*/ 55 h 146"/>
                <a:gd name="T14" fmla="*/ 104 w 195"/>
                <a:gd name="T15" fmla="*/ 2 h 146"/>
                <a:gd name="T16" fmla="*/ 1 w 195"/>
                <a:gd name="T17" fmla="*/ 55 h 146"/>
                <a:gd name="T18" fmla="*/ 1 w 195"/>
                <a:gd name="T19" fmla="*/ 55 h 146"/>
                <a:gd name="T20" fmla="*/ 0 w 195"/>
                <a:gd name="T21" fmla="*/ 55 h 146"/>
                <a:gd name="T22" fmla="*/ 0 w 195"/>
                <a:gd name="T23" fmla="*/ 57 h 146"/>
                <a:gd name="T24" fmla="*/ 0 w 195"/>
                <a:gd name="T25" fmla="*/ 59 h 146"/>
                <a:gd name="T26" fmla="*/ 0 w 195"/>
                <a:gd name="T27" fmla="*/ 135 h 146"/>
                <a:gd name="T28" fmla="*/ 23 w 195"/>
                <a:gd name="T29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5" h="146">
                  <a:moveTo>
                    <a:pt x="23" y="146"/>
                  </a:moveTo>
                  <a:cubicBezTo>
                    <a:pt x="176" y="146"/>
                    <a:pt x="176" y="146"/>
                    <a:pt x="176" y="146"/>
                  </a:cubicBezTo>
                  <a:cubicBezTo>
                    <a:pt x="188" y="146"/>
                    <a:pt x="195" y="142"/>
                    <a:pt x="195" y="134"/>
                  </a:cubicBezTo>
                  <a:cubicBezTo>
                    <a:pt x="195" y="60"/>
                    <a:pt x="195" y="60"/>
                    <a:pt x="195" y="60"/>
                  </a:cubicBezTo>
                  <a:cubicBezTo>
                    <a:pt x="195" y="59"/>
                    <a:pt x="195" y="58"/>
                    <a:pt x="195" y="57"/>
                  </a:cubicBezTo>
                  <a:cubicBezTo>
                    <a:pt x="195" y="55"/>
                    <a:pt x="195" y="55"/>
                    <a:pt x="195" y="55"/>
                  </a:cubicBezTo>
                  <a:cubicBezTo>
                    <a:pt x="195" y="55"/>
                    <a:pt x="195" y="55"/>
                    <a:pt x="195" y="55"/>
                  </a:cubicBezTo>
                  <a:cubicBezTo>
                    <a:pt x="192" y="27"/>
                    <a:pt x="153" y="4"/>
                    <a:pt x="104" y="2"/>
                  </a:cubicBezTo>
                  <a:cubicBezTo>
                    <a:pt x="50" y="0"/>
                    <a:pt x="4" y="24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45"/>
                    <a:pt x="9" y="146"/>
                    <a:pt x="23" y="1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64" name="Freeform 344"/>
            <p:cNvSpPr>
              <a:spLocks noEditPoints="1"/>
            </p:cNvSpPr>
            <p:nvPr/>
          </p:nvSpPr>
          <p:spPr bwMode="auto">
            <a:xfrm>
              <a:off x="942975" y="5607050"/>
              <a:ext cx="207963" cy="295275"/>
            </a:xfrm>
            <a:custGeom>
              <a:avLst/>
              <a:gdLst>
                <a:gd name="T0" fmla="*/ 276 w 276"/>
                <a:gd name="T1" fmla="*/ 147 h 393"/>
                <a:gd name="T2" fmla="*/ 0 w 276"/>
                <a:gd name="T3" fmla="*/ 146 h 393"/>
                <a:gd name="T4" fmla="*/ 0 w 276"/>
                <a:gd name="T5" fmla="*/ 147 h 393"/>
                <a:gd name="T6" fmla="*/ 0 w 276"/>
                <a:gd name="T7" fmla="*/ 147 h 393"/>
                <a:gd name="T8" fmla="*/ 0 w 276"/>
                <a:gd name="T9" fmla="*/ 152 h 393"/>
                <a:gd name="T10" fmla="*/ 0 w 276"/>
                <a:gd name="T11" fmla="*/ 157 h 393"/>
                <a:gd name="T12" fmla="*/ 0 w 276"/>
                <a:gd name="T13" fmla="*/ 367 h 393"/>
                <a:gd name="T14" fmla="*/ 32 w 276"/>
                <a:gd name="T15" fmla="*/ 393 h 393"/>
                <a:gd name="T16" fmla="*/ 249 w 276"/>
                <a:gd name="T17" fmla="*/ 393 h 393"/>
                <a:gd name="T18" fmla="*/ 276 w 276"/>
                <a:gd name="T19" fmla="*/ 363 h 393"/>
                <a:gd name="T20" fmla="*/ 276 w 276"/>
                <a:gd name="T21" fmla="*/ 159 h 393"/>
                <a:gd name="T22" fmla="*/ 276 w 276"/>
                <a:gd name="T23" fmla="*/ 151 h 393"/>
                <a:gd name="T24" fmla="*/ 276 w 276"/>
                <a:gd name="T25" fmla="*/ 147 h 393"/>
                <a:gd name="T26" fmla="*/ 229 w 276"/>
                <a:gd name="T27" fmla="*/ 242 h 393"/>
                <a:gd name="T28" fmla="*/ 218 w 276"/>
                <a:gd name="T29" fmla="*/ 253 h 393"/>
                <a:gd name="T30" fmla="*/ 174 w 276"/>
                <a:gd name="T31" fmla="*/ 253 h 393"/>
                <a:gd name="T32" fmla="*/ 174 w 276"/>
                <a:gd name="T33" fmla="*/ 298 h 393"/>
                <a:gd name="T34" fmla="*/ 163 w 276"/>
                <a:gd name="T35" fmla="*/ 309 h 393"/>
                <a:gd name="T36" fmla="*/ 116 w 276"/>
                <a:gd name="T37" fmla="*/ 309 h 393"/>
                <a:gd name="T38" fmla="*/ 105 w 276"/>
                <a:gd name="T39" fmla="*/ 298 h 393"/>
                <a:gd name="T40" fmla="*/ 105 w 276"/>
                <a:gd name="T41" fmla="*/ 253 h 393"/>
                <a:gd name="T42" fmla="*/ 60 w 276"/>
                <a:gd name="T43" fmla="*/ 253 h 393"/>
                <a:gd name="T44" fmla="*/ 49 w 276"/>
                <a:gd name="T45" fmla="*/ 242 h 393"/>
                <a:gd name="T46" fmla="*/ 49 w 276"/>
                <a:gd name="T47" fmla="*/ 195 h 393"/>
                <a:gd name="T48" fmla="*/ 60 w 276"/>
                <a:gd name="T49" fmla="*/ 184 h 393"/>
                <a:gd name="T50" fmla="*/ 105 w 276"/>
                <a:gd name="T51" fmla="*/ 184 h 393"/>
                <a:gd name="T52" fmla="*/ 105 w 276"/>
                <a:gd name="T53" fmla="*/ 140 h 393"/>
                <a:gd name="T54" fmla="*/ 116 w 276"/>
                <a:gd name="T55" fmla="*/ 129 h 393"/>
                <a:gd name="T56" fmla="*/ 163 w 276"/>
                <a:gd name="T57" fmla="*/ 129 h 393"/>
                <a:gd name="T58" fmla="*/ 174 w 276"/>
                <a:gd name="T59" fmla="*/ 140 h 393"/>
                <a:gd name="T60" fmla="*/ 174 w 276"/>
                <a:gd name="T61" fmla="*/ 184 h 393"/>
                <a:gd name="T62" fmla="*/ 218 w 276"/>
                <a:gd name="T63" fmla="*/ 184 h 393"/>
                <a:gd name="T64" fmla="*/ 229 w 276"/>
                <a:gd name="T65" fmla="*/ 195 h 393"/>
                <a:gd name="T66" fmla="*/ 229 w 276"/>
                <a:gd name="T67" fmla="*/ 242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6" h="393">
                  <a:moveTo>
                    <a:pt x="276" y="147"/>
                  </a:moveTo>
                  <a:cubicBezTo>
                    <a:pt x="269" y="2"/>
                    <a:pt x="13" y="0"/>
                    <a:pt x="0" y="146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367"/>
                    <a:pt x="0" y="367"/>
                    <a:pt x="0" y="367"/>
                  </a:cubicBezTo>
                  <a:cubicBezTo>
                    <a:pt x="0" y="390"/>
                    <a:pt x="13" y="393"/>
                    <a:pt x="32" y="393"/>
                  </a:cubicBezTo>
                  <a:cubicBezTo>
                    <a:pt x="249" y="393"/>
                    <a:pt x="249" y="393"/>
                    <a:pt x="249" y="393"/>
                  </a:cubicBezTo>
                  <a:cubicBezTo>
                    <a:pt x="266" y="393"/>
                    <a:pt x="276" y="384"/>
                    <a:pt x="276" y="363"/>
                  </a:cubicBezTo>
                  <a:cubicBezTo>
                    <a:pt x="276" y="159"/>
                    <a:pt x="276" y="159"/>
                    <a:pt x="276" y="159"/>
                  </a:cubicBezTo>
                  <a:cubicBezTo>
                    <a:pt x="276" y="156"/>
                    <a:pt x="276" y="153"/>
                    <a:pt x="276" y="151"/>
                  </a:cubicBezTo>
                  <a:cubicBezTo>
                    <a:pt x="276" y="147"/>
                    <a:pt x="276" y="147"/>
                    <a:pt x="276" y="147"/>
                  </a:cubicBezTo>
                  <a:close/>
                  <a:moveTo>
                    <a:pt x="229" y="242"/>
                  </a:moveTo>
                  <a:cubicBezTo>
                    <a:pt x="229" y="248"/>
                    <a:pt x="224" y="253"/>
                    <a:pt x="218" y="253"/>
                  </a:cubicBezTo>
                  <a:cubicBezTo>
                    <a:pt x="174" y="253"/>
                    <a:pt x="174" y="253"/>
                    <a:pt x="174" y="253"/>
                  </a:cubicBezTo>
                  <a:cubicBezTo>
                    <a:pt x="174" y="298"/>
                    <a:pt x="174" y="298"/>
                    <a:pt x="174" y="298"/>
                  </a:cubicBezTo>
                  <a:cubicBezTo>
                    <a:pt x="174" y="304"/>
                    <a:pt x="169" y="309"/>
                    <a:pt x="163" y="309"/>
                  </a:cubicBezTo>
                  <a:cubicBezTo>
                    <a:pt x="116" y="309"/>
                    <a:pt x="116" y="309"/>
                    <a:pt x="116" y="309"/>
                  </a:cubicBezTo>
                  <a:cubicBezTo>
                    <a:pt x="110" y="309"/>
                    <a:pt x="105" y="304"/>
                    <a:pt x="105" y="298"/>
                  </a:cubicBezTo>
                  <a:cubicBezTo>
                    <a:pt x="105" y="253"/>
                    <a:pt x="105" y="253"/>
                    <a:pt x="105" y="253"/>
                  </a:cubicBezTo>
                  <a:cubicBezTo>
                    <a:pt x="60" y="253"/>
                    <a:pt x="60" y="253"/>
                    <a:pt x="60" y="253"/>
                  </a:cubicBezTo>
                  <a:cubicBezTo>
                    <a:pt x="54" y="253"/>
                    <a:pt x="49" y="248"/>
                    <a:pt x="49" y="242"/>
                  </a:cubicBezTo>
                  <a:cubicBezTo>
                    <a:pt x="49" y="195"/>
                    <a:pt x="49" y="195"/>
                    <a:pt x="49" y="195"/>
                  </a:cubicBezTo>
                  <a:cubicBezTo>
                    <a:pt x="49" y="189"/>
                    <a:pt x="54" y="184"/>
                    <a:pt x="60" y="184"/>
                  </a:cubicBezTo>
                  <a:cubicBezTo>
                    <a:pt x="105" y="184"/>
                    <a:pt x="105" y="184"/>
                    <a:pt x="105" y="184"/>
                  </a:cubicBezTo>
                  <a:cubicBezTo>
                    <a:pt x="105" y="140"/>
                    <a:pt x="105" y="140"/>
                    <a:pt x="105" y="140"/>
                  </a:cubicBezTo>
                  <a:cubicBezTo>
                    <a:pt x="105" y="134"/>
                    <a:pt x="110" y="129"/>
                    <a:pt x="116" y="129"/>
                  </a:cubicBezTo>
                  <a:cubicBezTo>
                    <a:pt x="163" y="129"/>
                    <a:pt x="163" y="129"/>
                    <a:pt x="163" y="129"/>
                  </a:cubicBezTo>
                  <a:cubicBezTo>
                    <a:pt x="169" y="129"/>
                    <a:pt x="174" y="134"/>
                    <a:pt x="174" y="140"/>
                  </a:cubicBezTo>
                  <a:cubicBezTo>
                    <a:pt x="174" y="184"/>
                    <a:pt x="174" y="184"/>
                    <a:pt x="174" y="184"/>
                  </a:cubicBezTo>
                  <a:cubicBezTo>
                    <a:pt x="218" y="184"/>
                    <a:pt x="218" y="184"/>
                    <a:pt x="218" y="184"/>
                  </a:cubicBezTo>
                  <a:cubicBezTo>
                    <a:pt x="224" y="184"/>
                    <a:pt x="229" y="189"/>
                    <a:pt x="229" y="195"/>
                  </a:cubicBezTo>
                  <a:lnTo>
                    <a:pt x="229" y="2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83" name="Group 1182"/>
          <p:cNvGrpSpPr/>
          <p:nvPr/>
        </p:nvGrpSpPr>
        <p:grpSpPr>
          <a:xfrm>
            <a:off x="1451018" y="2227428"/>
            <a:ext cx="345281" cy="294084"/>
            <a:chOff x="1635125" y="3014663"/>
            <a:chExt cx="460375" cy="392112"/>
          </a:xfrm>
          <a:solidFill>
            <a:schemeClr val="accent1"/>
          </a:solidFill>
        </p:grpSpPr>
        <p:sp>
          <p:nvSpPr>
            <p:cNvPr id="1169" name="Freeform 348"/>
            <p:cNvSpPr/>
            <p:nvPr/>
          </p:nvSpPr>
          <p:spPr bwMode="auto">
            <a:xfrm>
              <a:off x="1635125" y="3014663"/>
              <a:ext cx="460375" cy="238125"/>
            </a:xfrm>
            <a:custGeom>
              <a:avLst/>
              <a:gdLst>
                <a:gd name="T0" fmla="*/ 159 w 613"/>
                <a:gd name="T1" fmla="*/ 254 h 316"/>
                <a:gd name="T2" fmla="*/ 203 w 613"/>
                <a:gd name="T3" fmla="*/ 148 h 316"/>
                <a:gd name="T4" fmla="*/ 222 w 613"/>
                <a:gd name="T5" fmla="*/ 136 h 316"/>
                <a:gd name="T6" fmla="*/ 240 w 613"/>
                <a:gd name="T7" fmla="*/ 149 h 316"/>
                <a:gd name="T8" fmla="*/ 306 w 613"/>
                <a:gd name="T9" fmla="*/ 316 h 316"/>
                <a:gd name="T10" fmla="*/ 372 w 613"/>
                <a:gd name="T11" fmla="*/ 149 h 316"/>
                <a:gd name="T12" fmla="*/ 391 w 613"/>
                <a:gd name="T13" fmla="*/ 136 h 316"/>
                <a:gd name="T14" fmla="*/ 391 w 613"/>
                <a:gd name="T15" fmla="*/ 136 h 316"/>
                <a:gd name="T16" fmla="*/ 409 w 613"/>
                <a:gd name="T17" fmla="*/ 148 h 316"/>
                <a:gd name="T18" fmla="*/ 452 w 613"/>
                <a:gd name="T19" fmla="*/ 254 h 316"/>
                <a:gd name="T20" fmla="*/ 583 w 613"/>
                <a:gd name="T21" fmla="*/ 254 h 316"/>
                <a:gd name="T22" fmla="*/ 613 w 613"/>
                <a:gd name="T23" fmla="*/ 161 h 316"/>
                <a:gd name="T24" fmla="*/ 566 w 613"/>
                <a:gd name="T25" fmla="*/ 47 h 316"/>
                <a:gd name="T26" fmla="*/ 453 w 613"/>
                <a:gd name="T27" fmla="*/ 0 h 316"/>
                <a:gd name="T28" fmla="*/ 339 w 613"/>
                <a:gd name="T29" fmla="*/ 47 h 316"/>
                <a:gd name="T30" fmla="*/ 307 w 613"/>
                <a:gd name="T31" fmla="*/ 80 h 316"/>
                <a:gd name="T32" fmla="*/ 273 w 613"/>
                <a:gd name="T33" fmla="*/ 46 h 316"/>
                <a:gd name="T34" fmla="*/ 160 w 613"/>
                <a:gd name="T35" fmla="*/ 0 h 316"/>
                <a:gd name="T36" fmla="*/ 47 w 613"/>
                <a:gd name="T37" fmla="*/ 47 h 316"/>
                <a:gd name="T38" fmla="*/ 0 w 613"/>
                <a:gd name="T39" fmla="*/ 160 h 316"/>
                <a:gd name="T40" fmla="*/ 30 w 613"/>
                <a:gd name="T41" fmla="*/ 254 h 316"/>
                <a:gd name="T42" fmla="*/ 159 w 613"/>
                <a:gd name="T43" fmla="*/ 254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3" h="316">
                  <a:moveTo>
                    <a:pt x="159" y="254"/>
                  </a:moveTo>
                  <a:cubicBezTo>
                    <a:pt x="203" y="148"/>
                    <a:pt x="203" y="148"/>
                    <a:pt x="203" y="148"/>
                  </a:cubicBezTo>
                  <a:cubicBezTo>
                    <a:pt x="207" y="141"/>
                    <a:pt x="214" y="136"/>
                    <a:pt x="222" y="136"/>
                  </a:cubicBezTo>
                  <a:cubicBezTo>
                    <a:pt x="230" y="136"/>
                    <a:pt x="237" y="141"/>
                    <a:pt x="240" y="149"/>
                  </a:cubicBezTo>
                  <a:cubicBezTo>
                    <a:pt x="306" y="316"/>
                    <a:pt x="306" y="316"/>
                    <a:pt x="306" y="316"/>
                  </a:cubicBezTo>
                  <a:cubicBezTo>
                    <a:pt x="372" y="149"/>
                    <a:pt x="372" y="149"/>
                    <a:pt x="372" y="149"/>
                  </a:cubicBezTo>
                  <a:cubicBezTo>
                    <a:pt x="375" y="141"/>
                    <a:pt x="382" y="136"/>
                    <a:pt x="391" y="136"/>
                  </a:cubicBezTo>
                  <a:cubicBezTo>
                    <a:pt x="391" y="136"/>
                    <a:pt x="391" y="136"/>
                    <a:pt x="391" y="136"/>
                  </a:cubicBezTo>
                  <a:cubicBezTo>
                    <a:pt x="399" y="136"/>
                    <a:pt x="406" y="141"/>
                    <a:pt x="409" y="148"/>
                  </a:cubicBezTo>
                  <a:cubicBezTo>
                    <a:pt x="452" y="254"/>
                    <a:pt x="452" y="254"/>
                    <a:pt x="452" y="254"/>
                  </a:cubicBezTo>
                  <a:cubicBezTo>
                    <a:pt x="583" y="254"/>
                    <a:pt x="583" y="254"/>
                    <a:pt x="583" y="254"/>
                  </a:cubicBezTo>
                  <a:cubicBezTo>
                    <a:pt x="602" y="227"/>
                    <a:pt x="613" y="195"/>
                    <a:pt x="613" y="161"/>
                  </a:cubicBezTo>
                  <a:cubicBezTo>
                    <a:pt x="613" y="118"/>
                    <a:pt x="596" y="78"/>
                    <a:pt x="566" y="47"/>
                  </a:cubicBezTo>
                  <a:cubicBezTo>
                    <a:pt x="536" y="17"/>
                    <a:pt x="495" y="0"/>
                    <a:pt x="453" y="0"/>
                  </a:cubicBezTo>
                  <a:cubicBezTo>
                    <a:pt x="410" y="0"/>
                    <a:pt x="370" y="17"/>
                    <a:pt x="339" y="47"/>
                  </a:cubicBezTo>
                  <a:cubicBezTo>
                    <a:pt x="307" y="80"/>
                    <a:pt x="307" y="80"/>
                    <a:pt x="307" y="80"/>
                  </a:cubicBezTo>
                  <a:cubicBezTo>
                    <a:pt x="273" y="46"/>
                    <a:pt x="273" y="46"/>
                    <a:pt x="273" y="46"/>
                  </a:cubicBezTo>
                  <a:cubicBezTo>
                    <a:pt x="243" y="16"/>
                    <a:pt x="203" y="0"/>
                    <a:pt x="160" y="0"/>
                  </a:cubicBezTo>
                  <a:cubicBezTo>
                    <a:pt x="117" y="0"/>
                    <a:pt x="77" y="16"/>
                    <a:pt x="47" y="47"/>
                  </a:cubicBezTo>
                  <a:cubicBezTo>
                    <a:pt x="16" y="77"/>
                    <a:pt x="0" y="117"/>
                    <a:pt x="0" y="160"/>
                  </a:cubicBezTo>
                  <a:cubicBezTo>
                    <a:pt x="0" y="194"/>
                    <a:pt x="10" y="227"/>
                    <a:pt x="30" y="254"/>
                  </a:cubicBezTo>
                  <a:lnTo>
                    <a:pt x="159" y="2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1" name="Freeform 349"/>
            <p:cNvSpPr/>
            <p:nvPr/>
          </p:nvSpPr>
          <p:spPr bwMode="auto">
            <a:xfrm>
              <a:off x="1685925" y="3171825"/>
              <a:ext cx="358775" cy="234950"/>
            </a:xfrm>
            <a:custGeom>
              <a:avLst/>
              <a:gdLst>
                <a:gd name="T0" fmla="*/ 372 w 479"/>
                <a:gd name="T1" fmla="*/ 85 h 312"/>
                <a:gd name="T2" fmla="*/ 353 w 479"/>
                <a:gd name="T3" fmla="*/ 72 h 312"/>
                <a:gd name="T4" fmla="*/ 324 w 479"/>
                <a:gd name="T5" fmla="*/ 1 h 312"/>
                <a:gd name="T6" fmla="*/ 258 w 479"/>
                <a:gd name="T7" fmla="*/ 169 h 312"/>
                <a:gd name="T8" fmla="*/ 239 w 479"/>
                <a:gd name="T9" fmla="*/ 182 h 312"/>
                <a:gd name="T10" fmla="*/ 221 w 479"/>
                <a:gd name="T11" fmla="*/ 169 h 312"/>
                <a:gd name="T12" fmla="*/ 154 w 479"/>
                <a:gd name="T13" fmla="*/ 0 h 312"/>
                <a:gd name="T14" fmla="*/ 123 w 479"/>
                <a:gd name="T15" fmla="*/ 72 h 312"/>
                <a:gd name="T16" fmla="*/ 105 w 479"/>
                <a:gd name="T17" fmla="*/ 85 h 312"/>
                <a:gd name="T18" fmla="*/ 0 w 479"/>
                <a:gd name="T19" fmla="*/ 85 h 312"/>
                <a:gd name="T20" fmla="*/ 220 w 479"/>
                <a:gd name="T21" fmla="*/ 303 h 312"/>
                <a:gd name="T22" fmla="*/ 241 w 479"/>
                <a:gd name="T23" fmla="*/ 312 h 312"/>
                <a:gd name="T24" fmla="*/ 241 w 479"/>
                <a:gd name="T25" fmla="*/ 312 h 312"/>
                <a:gd name="T26" fmla="*/ 262 w 479"/>
                <a:gd name="T27" fmla="*/ 303 h 312"/>
                <a:gd name="T28" fmla="*/ 479 w 479"/>
                <a:gd name="T29" fmla="*/ 85 h 312"/>
                <a:gd name="T30" fmla="*/ 372 w 479"/>
                <a:gd name="T31" fmla="*/ 8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9" h="312">
                  <a:moveTo>
                    <a:pt x="372" y="85"/>
                  </a:moveTo>
                  <a:cubicBezTo>
                    <a:pt x="364" y="85"/>
                    <a:pt x="356" y="80"/>
                    <a:pt x="353" y="72"/>
                  </a:cubicBezTo>
                  <a:cubicBezTo>
                    <a:pt x="324" y="1"/>
                    <a:pt x="324" y="1"/>
                    <a:pt x="324" y="1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5" y="177"/>
                    <a:pt x="248" y="182"/>
                    <a:pt x="239" y="182"/>
                  </a:cubicBezTo>
                  <a:cubicBezTo>
                    <a:pt x="231" y="182"/>
                    <a:pt x="224" y="177"/>
                    <a:pt x="221" y="169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0" y="80"/>
                    <a:pt x="113" y="85"/>
                    <a:pt x="105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220" y="303"/>
                    <a:pt x="220" y="303"/>
                    <a:pt x="220" y="303"/>
                  </a:cubicBezTo>
                  <a:cubicBezTo>
                    <a:pt x="226" y="309"/>
                    <a:pt x="233" y="312"/>
                    <a:pt x="241" y="312"/>
                  </a:cubicBezTo>
                  <a:cubicBezTo>
                    <a:pt x="241" y="312"/>
                    <a:pt x="241" y="312"/>
                    <a:pt x="241" y="312"/>
                  </a:cubicBezTo>
                  <a:cubicBezTo>
                    <a:pt x="249" y="312"/>
                    <a:pt x="256" y="309"/>
                    <a:pt x="262" y="303"/>
                  </a:cubicBezTo>
                  <a:cubicBezTo>
                    <a:pt x="479" y="85"/>
                    <a:pt x="479" y="85"/>
                    <a:pt x="479" y="85"/>
                  </a:cubicBezTo>
                  <a:lnTo>
                    <a:pt x="372" y="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576263" y="1377539"/>
            <a:ext cx="2505075" cy="2915841"/>
            <a:chOff x="1060" y="1157"/>
            <a:chExt cx="2104" cy="2449"/>
          </a:xfrm>
          <a:solidFill>
            <a:schemeClr val="accent1"/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1256" y="1399"/>
              <a:ext cx="1654" cy="2207"/>
            </a:xfrm>
            <a:custGeom>
              <a:avLst/>
              <a:gdLst>
                <a:gd name="T0" fmla="*/ 492 w 868"/>
                <a:gd name="T1" fmla="*/ 1 h 1159"/>
                <a:gd name="T2" fmla="*/ 262 w 868"/>
                <a:gd name="T3" fmla="*/ 751 h 1159"/>
                <a:gd name="T4" fmla="*/ 453 w 868"/>
                <a:gd name="T5" fmla="*/ 921 h 1159"/>
                <a:gd name="T6" fmla="*/ 574 w 868"/>
                <a:gd name="T7" fmla="*/ 1127 h 1159"/>
                <a:gd name="T8" fmla="*/ 792 w 868"/>
                <a:gd name="T9" fmla="*/ 970 h 1159"/>
                <a:gd name="T10" fmla="*/ 787 w 868"/>
                <a:gd name="T11" fmla="*/ 621 h 1159"/>
                <a:gd name="T12" fmla="*/ 453 w 868"/>
                <a:gd name="T13" fmla="*/ 942 h 1159"/>
                <a:gd name="T14" fmla="*/ 454 w 868"/>
                <a:gd name="T15" fmla="*/ 955 h 1159"/>
                <a:gd name="T16" fmla="*/ 485 w 868"/>
                <a:gd name="T17" fmla="*/ 1026 h 1159"/>
                <a:gd name="T18" fmla="*/ 484 w 868"/>
                <a:gd name="T19" fmla="*/ 1029 h 1159"/>
                <a:gd name="T20" fmla="*/ 496 w 868"/>
                <a:gd name="T21" fmla="*/ 1045 h 1159"/>
                <a:gd name="T22" fmla="*/ 505 w 868"/>
                <a:gd name="T23" fmla="*/ 1052 h 1159"/>
                <a:gd name="T24" fmla="*/ 515 w 868"/>
                <a:gd name="T25" fmla="*/ 1072 h 1159"/>
                <a:gd name="T26" fmla="*/ 514 w 868"/>
                <a:gd name="T27" fmla="*/ 1080 h 1159"/>
                <a:gd name="T28" fmla="*/ 523 w 868"/>
                <a:gd name="T29" fmla="*/ 1094 h 1159"/>
                <a:gd name="T30" fmla="*/ 684 w 868"/>
                <a:gd name="T31" fmla="*/ 1136 h 1159"/>
                <a:gd name="T32" fmla="*/ 706 w 868"/>
                <a:gd name="T33" fmla="*/ 1131 h 1159"/>
                <a:gd name="T34" fmla="*/ 705 w 868"/>
                <a:gd name="T35" fmla="*/ 1124 h 1159"/>
                <a:gd name="T36" fmla="*/ 742 w 868"/>
                <a:gd name="T37" fmla="*/ 1106 h 1159"/>
                <a:gd name="T38" fmla="*/ 723 w 868"/>
                <a:gd name="T39" fmla="*/ 1114 h 1159"/>
                <a:gd name="T40" fmla="*/ 675 w 868"/>
                <a:gd name="T41" fmla="*/ 1116 h 1159"/>
                <a:gd name="T42" fmla="*/ 623 w 868"/>
                <a:gd name="T43" fmla="*/ 1119 h 1159"/>
                <a:gd name="T44" fmla="*/ 666 w 868"/>
                <a:gd name="T45" fmla="*/ 1138 h 1159"/>
                <a:gd name="T46" fmla="*/ 742 w 868"/>
                <a:gd name="T47" fmla="*/ 1106 h 1159"/>
                <a:gd name="T48" fmla="*/ 572 w 868"/>
                <a:gd name="T49" fmla="*/ 1112 h 1159"/>
                <a:gd name="T50" fmla="*/ 581 w 868"/>
                <a:gd name="T51" fmla="*/ 1101 h 1159"/>
                <a:gd name="T52" fmla="*/ 561 w 868"/>
                <a:gd name="T53" fmla="*/ 1085 h 1159"/>
                <a:gd name="T54" fmla="*/ 562 w 868"/>
                <a:gd name="T55" fmla="*/ 1076 h 1159"/>
                <a:gd name="T56" fmla="*/ 787 w 868"/>
                <a:gd name="T57" fmla="*/ 980 h 1159"/>
                <a:gd name="T58" fmla="*/ 546 w 868"/>
                <a:gd name="T59" fmla="*/ 1062 h 1159"/>
                <a:gd name="T60" fmla="*/ 541 w 868"/>
                <a:gd name="T61" fmla="*/ 1049 h 1159"/>
                <a:gd name="T62" fmla="*/ 500 w 868"/>
                <a:gd name="T63" fmla="*/ 1022 h 1159"/>
                <a:gd name="T64" fmla="*/ 494 w 868"/>
                <a:gd name="T65" fmla="*/ 1011 h 1159"/>
                <a:gd name="T66" fmla="*/ 528 w 868"/>
                <a:gd name="T67" fmla="*/ 1015 h 1159"/>
                <a:gd name="T68" fmla="*/ 742 w 868"/>
                <a:gd name="T69" fmla="*/ 844 h 1159"/>
                <a:gd name="T70" fmla="*/ 520 w 868"/>
                <a:gd name="T71" fmla="*/ 1002 h 1159"/>
                <a:gd name="T72" fmla="*/ 524 w 868"/>
                <a:gd name="T73" fmla="*/ 995 h 1159"/>
                <a:gd name="T74" fmla="*/ 519 w 868"/>
                <a:gd name="T75" fmla="*/ 981 h 1159"/>
                <a:gd name="T76" fmla="*/ 513 w 868"/>
                <a:gd name="T77" fmla="*/ 959 h 1159"/>
                <a:gd name="T78" fmla="*/ 522 w 868"/>
                <a:gd name="T79" fmla="*/ 940 h 1159"/>
                <a:gd name="T80" fmla="*/ 742 w 868"/>
                <a:gd name="T81" fmla="*/ 844 h 1159"/>
                <a:gd name="T82" fmla="*/ 490 w 868"/>
                <a:gd name="T83" fmla="*/ 940 h 1159"/>
                <a:gd name="T84" fmla="*/ 300 w 868"/>
                <a:gd name="T85" fmla="*/ 598 h 1159"/>
                <a:gd name="T86" fmla="*/ 712 w 868"/>
                <a:gd name="T87" fmla="*/ 767 h 1159"/>
                <a:gd name="T88" fmla="*/ 602 w 868"/>
                <a:gd name="T89" fmla="*/ 614 h 1159"/>
                <a:gd name="T90" fmla="*/ 664 w 868"/>
                <a:gd name="T91" fmla="*/ 357 h 1159"/>
                <a:gd name="T92" fmla="*/ 289 w 868"/>
                <a:gd name="T93" fmla="*/ 590 h 1159"/>
                <a:gd name="T94" fmla="*/ 294 w 868"/>
                <a:gd name="T95" fmla="*/ 642 h 1159"/>
                <a:gd name="T96" fmla="*/ 450 w 868"/>
                <a:gd name="T97" fmla="*/ 869 h 1159"/>
                <a:gd name="T98" fmla="*/ 93 w 868"/>
                <a:gd name="T99" fmla="*/ 216 h 1159"/>
                <a:gd name="T100" fmla="*/ 774 w 868"/>
                <a:gd name="T101" fmla="*/ 615 h 1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68" h="1159">
                  <a:moveTo>
                    <a:pt x="787" y="621"/>
                  </a:moveTo>
                  <a:cubicBezTo>
                    <a:pt x="836" y="558"/>
                    <a:pt x="863" y="480"/>
                    <a:pt x="866" y="400"/>
                  </a:cubicBezTo>
                  <a:cubicBezTo>
                    <a:pt x="868" y="321"/>
                    <a:pt x="844" y="241"/>
                    <a:pt x="802" y="174"/>
                  </a:cubicBezTo>
                  <a:cubicBezTo>
                    <a:pt x="760" y="106"/>
                    <a:pt x="697" y="45"/>
                    <a:pt x="621" y="17"/>
                  </a:cubicBezTo>
                  <a:cubicBezTo>
                    <a:pt x="580" y="2"/>
                    <a:pt x="535" y="0"/>
                    <a:pt x="492" y="1"/>
                  </a:cubicBezTo>
                  <a:cubicBezTo>
                    <a:pt x="446" y="1"/>
                    <a:pt x="400" y="5"/>
                    <a:pt x="356" y="18"/>
                  </a:cubicBezTo>
                  <a:cubicBezTo>
                    <a:pt x="275" y="41"/>
                    <a:pt x="201" y="91"/>
                    <a:pt x="139" y="147"/>
                  </a:cubicBezTo>
                  <a:cubicBezTo>
                    <a:pt x="79" y="201"/>
                    <a:pt x="39" y="269"/>
                    <a:pt x="31" y="351"/>
                  </a:cubicBezTo>
                  <a:cubicBezTo>
                    <a:pt x="23" y="427"/>
                    <a:pt x="42" y="506"/>
                    <a:pt x="80" y="573"/>
                  </a:cubicBezTo>
                  <a:cubicBezTo>
                    <a:pt x="123" y="648"/>
                    <a:pt x="189" y="707"/>
                    <a:pt x="262" y="751"/>
                  </a:cubicBezTo>
                  <a:cubicBezTo>
                    <a:pt x="300" y="774"/>
                    <a:pt x="340" y="793"/>
                    <a:pt x="381" y="809"/>
                  </a:cubicBezTo>
                  <a:cubicBezTo>
                    <a:pt x="393" y="814"/>
                    <a:pt x="406" y="818"/>
                    <a:pt x="415" y="827"/>
                  </a:cubicBezTo>
                  <a:cubicBezTo>
                    <a:pt x="425" y="836"/>
                    <a:pt x="429" y="849"/>
                    <a:pt x="434" y="861"/>
                  </a:cubicBezTo>
                  <a:cubicBezTo>
                    <a:pt x="441" y="880"/>
                    <a:pt x="449" y="900"/>
                    <a:pt x="456" y="920"/>
                  </a:cubicBezTo>
                  <a:cubicBezTo>
                    <a:pt x="455" y="919"/>
                    <a:pt x="454" y="920"/>
                    <a:pt x="453" y="921"/>
                  </a:cubicBezTo>
                  <a:cubicBezTo>
                    <a:pt x="434" y="947"/>
                    <a:pt x="444" y="976"/>
                    <a:pt x="465" y="994"/>
                  </a:cubicBezTo>
                  <a:cubicBezTo>
                    <a:pt x="464" y="994"/>
                    <a:pt x="464" y="995"/>
                    <a:pt x="464" y="995"/>
                  </a:cubicBezTo>
                  <a:cubicBezTo>
                    <a:pt x="461" y="1023"/>
                    <a:pt x="478" y="1050"/>
                    <a:pt x="501" y="1064"/>
                  </a:cubicBezTo>
                  <a:cubicBezTo>
                    <a:pt x="497" y="1097"/>
                    <a:pt x="527" y="1124"/>
                    <a:pt x="558" y="1127"/>
                  </a:cubicBezTo>
                  <a:cubicBezTo>
                    <a:pt x="564" y="1127"/>
                    <a:pt x="569" y="1127"/>
                    <a:pt x="574" y="1127"/>
                  </a:cubicBezTo>
                  <a:cubicBezTo>
                    <a:pt x="574" y="1127"/>
                    <a:pt x="574" y="1127"/>
                    <a:pt x="574" y="1127"/>
                  </a:cubicBezTo>
                  <a:cubicBezTo>
                    <a:pt x="614" y="1147"/>
                    <a:pt x="667" y="1159"/>
                    <a:pt x="709" y="1143"/>
                  </a:cubicBezTo>
                  <a:cubicBezTo>
                    <a:pt x="737" y="1133"/>
                    <a:pt x="773" y="1102"/>
                    <a:pt x="774" y="1070"/>
                  </a:cubicBezTo>
                  <a:cubicBezTo>
                    <a:pt x="786" y="1064"/>
                    <a:pt x="797" y="1056"/>
                    <a:pt x="805" y="1045"/>
                  </a:cubicBezTo>
                  <a:cubicBezTo>
                    <a:pt x="823" y="1020"/>
                    <a:pt x="821" y="984"/>
                    <a:pt x="792" y="970"/>
                  </a:cubicBezTo>
                  <a:cubicBezTo>
                    <a:pt x="801" y="947"/>
                    <a:pt x="792" y="918"/>
                    <a:pt x="771" y="905"/>
                  </a:cubicBezTo>
                  <a:cubicBezTo>
                    <a:pt x="787" y="878"/>
                    <a:pt x="780" y="834"/>
                    <a:pt x="744" y="828"/>
                  </a:cubicBezTo>
                  <a:cubicBezTo>
                    <a:pt x="743" y="828"/>
                    <a:pt x="743" y="828"/>
                    <a:pt x="743" y="828"/>
                  </a:cubicBezTo>
                  <a:cubicBezTo>
                    <a:pt x="741" y="793"/>
                    <a:pt x="716" y="761"/>
                    <a:pt x="722" y="724"/>
                  </a:cubicBezTo>
                  <a:cubicBezTo>
                    <a:pt x="729" y="683"/>
                    <a:pt x="762" y="652"/>
                    <a:pt x="787" y="621"/>
                  </a:cubicBezTo>
                  <a:close/>
                  <a:moveTo>
                    <a:pt x="458" y="925"/>
                  </a:moveTo>
                  <a:cubicBezTo>
                    <a:pt x="460" y="929"/>
                    <a:pt x="462" y="934"/>
                    <a:pt x="463" y="938"/>
                  </a:cubicBezTo>
                  <a:cubicBezTo>
                    <a:pt x="460" y="937"/>
                    <a:pt x="457" y="936"/>
                    <a:pt x="454" y="935"/>
                  </a:cubicBezTo>
                  <a:cubicBezTo>
                    <a:pt x="455" y="932"/>
                    <a:pt x="456" y="928"/>
                    <a:pt x="458" y="925"/>
                  </a:cubicBezTo>
                  <a:close/>
                  <a:moveTo>
                    <a:pt x="453" y="942"/>
                  </a:moveTo>
                  <a:cubicBezTo>
                    <a:pt x="459" y="946"/>
                    <a:pt x="465" y="950"/>
                    <a:pt x="472" y="954"/>
                  </a:cubicBezTo>
                  <a:cubicBezTo>
                    <a:pt x="465" y="951"/>
                    <a:pt x="459" y="949"/>
                    <a:pt x="453" y="947"/>
                  </a:cubicBezTo>
                  <a:cubicBezTo>
                    <a:pt x="453" y="945"/>
                    <a:pt x="453" y="943"/>
                    <a:pt x="453" y="942"/>
                  </a:cubicBezTo>
                  <a:close/>
                  <a:moveTo>
                    <a:pt x="455" y="960"/>
                  </a:moveTo>
                  <a:cubicBezTo>
                    <a:pt x="455" y="958"/>
                    <a:pt x="454" y="956"/>
                    <a:pt x="454" y="955"/>
                  </a:cubicBezTo>
                  <a:cubicBezTo>
                    <a:pt x="461" y="958"/>
                    <a:pt x="468" y="962"/>
                    <a:pt x="476" y="966"/>
                  </a:cubicBezTo>
                  <a:cubicBezTo>
                    <a:pt x="469" y="964"/>
                    <a:pt x="462" y="962"/>
                    <a:pt x="455" y="960"/>
                  </a:cubicBezTo>
                  <a:close/>
                  <a:moveTo>
                    <a:pt x="476" y="1015"/>
                  </a:moveTo>
                  <a:cubicBezTo>
                    <a:pt x="489" y="1021"/>
                    <a:pt x="501" y="1027"/>
                    <a:pt x="513" y="1033"/>
                  </a:cubicBezTo>
                  <a:cubicBezTo>
                    <a:pt x="504" y="1031"/>
                    <a:pt x="495" y="1028"/>
                    <a:pt x="485" y="1026"/>
                  </a:cubicBezTo>
                  <a:cubicBezTo>
                    <a:pt x="484" y="1025"/>
                    <a:pt x="482" y="1027"/>
                    <a:pt x="483" y="1028"/>
                  </a:cubicBezTo>
                  <a:cubicBezTo>
                    <a:pt x="480" y="1024"/>
                    <a:pt x="478" y="1020"/>
                    <a:pt x="476" y="1015"/>
                  </a:cubicBezTo>
                  <a:close/>
                  <a:moveTo>
                    <a:pt x="489" y="1037"/>
                  </a:moveTo>
                  <a:cubicBezTo>
                    <a:pt x="487" y="1034"/>
                    <a:pt x="485" y="1032"/>
                    <a:pt x="483" y="1029"/>
                  </a:cubicBezTo>
                  <a:cubicBezTo>
                    <a:pt x="483" y="1029"/>
                    <a:pt x="484" y="1029"/>
                    <a:pt x="484" y="1029"/>
                  </a:cubicBezTo>
                  <a:cubicBezTo>
                    <a:pt x="489" y="1033"/>
                    <a:pt x="494" y="1036"/>
                    <a:pt x="500" y="1038"/>
                  </a:cubicBezTo>
                  <a:cubicBezTo>
                    <a:pt x="496" y="1038"/>
                    <a:pt x="493" y="1037"/>
                    <a:pt x="489" y="1037"/>
                  </a:cubicBezTo>
                  <a:cubicBezTo>
                    <a:pt x="489" y="1037"/>
                    <a:pt x="489" y="1037"/>
                    <a:pt x="489" y="1037"/>
                  </a:cubicBezTo>
                  <a:close/>
                  <a:moveTo>
                    <a:pt x="498" y="1047"/>
                  </a:moveTo>
                  <a:cubicBezTo>
                    <a:pt x="498" y="1046"/>
                    <a:pt x="497" y="1046"/>
                    <a:pt x="496" y="1045"/>
                  </a:cubicBezTo>
                  <a:cubicBezTo>
                    <a:pt x="501" y="1047"/>
                    <a:pt x="506" y="1049"/>
                    <a:pt x="511" y="1051"/>
                  </a:cubicBezTo>
                  <a:cubicBezTo>
                    <a:pt x="507" y="1050"/>
                    <a:pt x="503" y="1048"/>
                    <a:pt x="498" y="1047"/>
                  </a:cubicBezTo>
                  <a:close/>
                  <a:moveTo>
                    <a:pt x="541" y="1062"/>
                  </a:moveTo>
                  <a:cubicBezTo>
                    <a:pt x="541" y="1062"/>
                    <a:pt x="541" y="1062"/>
                    <a:pt x="541" y="1062"/>
                  </a:cubicBezTo>
                  <a:cubicBezTo>
                    <a:pt x="527" y="1062"/>
                    <a:pt x="515" y="1058"/>
                    <a:pt x="505" y="1052"/>
                  </a:cubicBezTo>
                  <a:cubicBezTo>
                    <a:pt x="517" y="1056"/>
                    <a:pt x="529" y="1059"/>
                    <a:pt x="541" y="1062"/>
                  </a:cubicBezTo>
                  <a:close/>
                  <a:moveTo>
                    <a:pt x="512" y="1074"/>
                  </a:moveTo>
                  <a:cubicBezTo>
                    <a:pt x="512" y="1072"/>
                    <a:pt x="511" y="1071"/>
                    <a:pt x="511" y="1069"/>
                  </a:cubicBezTo>
                  <a:cubicBezTo>
                    <a:pt x="511" y="1069"/>
                    <a:pt x="512" y="1069"/>
                    <a:pt x="513" y="1070"/>
                  </a:cubicBezTo>
                  <a:cubicBezTo>
                    <a:pt x="513" y="1071"/>
                    <a:pt x="513" y="1072"/>
                    <a:pt x="515" y="1072"/>
                  </a:cubicBezTo>
                  <a:cubicBezTo>
                    <a:pt x="519" y="1074"/>
                    <a:pt x="523" y="1076"/>
                    <a:pt x="528" y="1077"/>
                  </a:cubicBezTo>
                  <a:cubicBezTo>
                    <a:pt x="523" y="1076"/>
                    <a:pt x="519" y="1075"/>
                    <a:pt x="514" y="1074"/>
                  </a:cubicBezTo>
                  <a:cubicBezTo>
                    <a:pt x="513" y="1074"/>
                    <a:pt x="513" y="1074"/>
                    <a:pt x="512" y="1074"/>
                  </a:cubicBezTo>
                  <a:close/>
                  <a:moveTo>
                    <a:pt x="523" y="1094"/>
                  </a:moveTo>
                  <a:cubicBezTo>
                    <a:pt x="519" y="1090"/>
                    <a:pt x="517" y="1085"/>
                    <a:pt x="514" y="1080"/>
                  </a:cubicBezTo>
                  <a:cubicBezTo>
                    <a:pt x="519" y="1082"/>
                    <a:pt x="523" y="1084"/>
                    <a:pt x="527" y="1085"/>
                  </a:cubicBezTo>
                  <a:cubicBezTo>
                    <a:pt x="527" y="1085"/>
                    <a:pt x="526" y="1085"/>
                    <a:pt x="526" y="1085"/>
                  </a:cubicBezTo>
                  <a:cubicBezTo>
                    <a:pt x="523" y="1084"/>
                    <a:pt x="521" y="1089"/>
                    <a:pt x="524" y="1090"/>
                  </a:cubicBezTo>
                  <a:cubicBezTo>
                    <a:pt x="530" y="1092"/>
                    <a:pt x="536" y="1094"/>
                    <a:pt x="542" y="1095"/>
                  </a:cubicBezTo>
                  <a:cubicBezTo>
                    <a:pt x="536" y="1095"/>
                    <a:pt x="529" y="1094"/>
                    <a:pt x="523" y="1094"/>
                  </a:cubicBezTo>
                  <a:cubicBezTo>
                    <a:pt x="523" y="1094"/>
                    <a:pt x="523" y="1094"/>
                    <a:pt x="523" y="1094"/>
                  </a:cubicBezTo>
                  <a:close/>
                  <a:moveTo>
                    <a:pt x="684" y="1136"/>
                  </a:moveTo>
                  <a:cubicBezTo>
                    <a:pt x="670" y="1134"/>
                    <a:pt x="657" y="1131"/>
                    <a:pt x="644" y="1127"/>
                  </a:cubicBezTo>
                  <a:cubicBezTo>
                    <a:pt x="661" y="1129"/>
                    <a:pt x="677" y="1132"/>
                    <a:pt x="693" y="1135"/>
                  </a:cubicBezTo>
                  <a:cubicBezTo>
                    <a:pt x="690" y="1135"/>
                    <a:pt x="687" y="1136"/>
                    <a:pt x="684" y="1136"/>
                  </a:cubicBezTo>
                  <a:close/>
                  <a:moveTo>
                    <a:pt x="697" y="1134"/>
                  </a:moveTo>
                  <a:cubicBezTo>
                    <a:pt x="698" y="1132"/>
                    <a:pt x="698" y="1131"/>
                    <a:pt x="696" y="1130"/>
                  </a:cubicBezTo>
                  <a:cubicBezTo>
                    <a:pt x="684" y="1128"/>
                    <a:pt x="674" y="1126"/>
                    <a:pt x="663" y="1122"/>
                  </a:cubicBezTo>
                  <a:cubicBezTo>
                    <a:pt x="677" y="1124"/>
                    <a:pt x="692" y="1127"/>
                    <a:pt x="706" y="1131"/>
                  </a:cubicBezTo>
                  <a:cubicBezTo>
                    <a:pt x="706" y="1131"/>
                    <a:pt x="706" y="1131"/>
                    <a:pt x="706" y="1131"/>
                  </a:cubicBezTo>
                  <a:cubicBezTo>
                    <a:pt x="704" y="1132"/>
                    <a:pt x="702" y="1132"/>
                    <a:pt x="700" y="1133"/>
                  </a:cubicBezTo>
                  <a:cubicBezTo>
                    <a:pt x="699" y="1133"/>
                    <a:pt x="698" y="1133"/>
                    <a:pt x="697" y="1134"/>
                  </a:cubicBezTo>
                  <a:close/>
                  <a:moveTo>
                    <a:pt x="709" y="1130"/>
                  </a:moveTo>
                  <a:cubicBezTo>
                    <a:pt x="710" y="1128"/>
                    <a:pt x="710" y="1126"/>
                    <a:pt x="707" y="1125"/>
                  </a:cubicBezTo>
                  <a:cubicBezTo>
                    <a:pt x="707" y="1125"/>
                    <a:pt x="706" y="1125"/>
                    <a:pt x="705" y="1124"/>
                  </a:cubicBezTo>
                  <a:cubicBezTo>
                    <a:pt x="708" y="1125"/>
                    <a:pt x="711" y="1125"/>
                    <a:pt x="715" y="1125"/>
                  </a:cubicBezTo>
                  <a:cubicBezTo>
                    <a:pt x="717" y="1126"/>
                    <a:pt x="718" y="1123"/>
                    <a:pt x="717" y="1121"/>
                  </a:cubicBezTo>
                  <a:cubicBezTo>
                    <a:pt x="719" y="1122"/>
                    <a:pt x="721" y="1122"/>
                    <a:pt x="724" y="1122"/>
                  </a:cubicBezTo>
                  <a:cubicBezTo>
                    <a:pt x="719" y="1125"/>
                    <a:pt x="714" y="1128"/>
                    <a:pt x="709" y="1130"/>
                  </a:cubicBezTo>
                  <a:close/>
                  <a:moveTo>
                    <a:pt x="742" y="1106"/>
                  </a:moveTo>
                  <a:cubicBezTo>
                    <a:pt x="738" y="1111"/>
                    <a:pt x="733" y="1115"/>
                    <a:pt x="728" y="1119"/>
                  </a:cubicBezTo>
                  <a:cubicBezTo>
                    <a:pt x="728" y="1119"/>
                    <a:pt x="728" y="1119"/>
                    <a:pt x="727" y="1118"/>
                  </a:cubicBezTo>
                  <a:cubicBezTo>
                    <a:pt x="727" y="1118"/>
                    <a:pt x="727" y="1117"/>
                    <a:pt x="727" y="1116"/>
                  </a:cubicBezTo>
                  <a:cubicBezTo>
                    <a:pt x="726" y="1115"/>
                    <a:pt x="726" y="1114"/>
                    <a:pt x="725" y="1114"/>
                  </a:cubicBezTo>
                  <a:cubicBezTo>
                    <a:pt x="724" y="1114"/>
                    <a:pt x="723" y="1114"/>
                    <a:pt x="723" y="1114"/>
                  </a:cubicBezTo>
                  <a:cubicBezTo>
                    <a:pt x="721" y="1114"/>
                    <a:pt x="719" y="1115"/>
                    <a:pt x="719" y="1117"/>
                  </a:cubicBezTo>
                  <a:cubicBezTo>
                    <a:pt x="717" y="1115"/>
                    <a:pt x="714" y="1114"/>
                    <a:pt x="710" y="1115"/>
                  </a:cubicBezTo>
                  <a:cubicBezTo>
                    <a:pt x="706" y="1114"/>
                    <a:pt x="701" y="1114"/>
                    <a:pt x="696" y="1113"/>
                  </a:cubicBezTo>
                  <a:cubicBezTo>
                    <a:pt x="694" y="1113"/>
                    <a:pt x="693" y="1116"/>
                    <a:pt x="694" y="1117"/>
                  </a:cubicBezTo>
                  <a:cubicBezTo>
                    <a:pt x="688" y="1117"/>
                    <a:pt x="681" y="1116"/>
                    <a:pt x="675" y="1116"/>
                  </a:cubicBezTo>
                  <a:cubicBezTo>
                    <a:pt x="673" y="1115"/>
                    <a:pt x="672" y="1117"/>
                    <a:pt x="673" y="1119"/>
                  </a:cubicBezTo>
                  <a:cubicBezTo>
                    <a:pt x="662" y="1117"/>
                    <a:pt x="652" y="1116"/>
                    <a:pt x="641" y="1115"/>
                  </a:cubicBezTo>
                  <a:cubicBezTo>
                    <a:pt x="638" y="1115"/>
                    <a:pt x="638" y="1119"/>
                    <a:pt x="641" y="1120"/>
                  </a:cubicBezTo>
                  <a:cubicBezTo>
                    <a:pt x="643" y="1121"/>
                    <a:pt x="646" y="1122"/>
                    <a:pt x="648" y="1123"/>
                  </a:cubicBezTo>
                  <a:cubicBezTo>
                    <a:pt x="640" y="1122"/>
                    <a:pt x="632" y="1120"/>
                    <a:pt x="623" y="1119"/>
                  </a:cubicBezTo>
                  <a:cubicBezTo>
                    <a:pt x="621" y="1119"/>
                    <a:pt x="620" y="1122"/>
                    <a:pt x="622" y="1123"/>
                  </a:cubicBezTo>
                  <a:cubicBezTo>
                    <a:pt x="628" y="1126"/>
                    <a:pt x="634" y="1128"/>
                    <a:pt x="640" y="1130"/>
                  </a:cubicBezTo>
                  <a:cubicBezTo>
                    <a:pt x="629" y="1128"/>
                    <a:pt x="617" y="1126"/>
                    <a:pt x="606" y="1125"/>
                  </a:cubicBezTo>
                  <a:cubicBezTo>
                    <a:pt x="604" y="1124"/>
                    <a:pt x="603" y="1127"/>
                    <a:pt x="605" y="1128"/>
                  </a:cubicBezTo>
                  <a:cubicBezTo>
                    <a:pt x="625" y="1131"/>
                    <a:pt x="646" y="1134"/>
                    <a:pt x="666" y="1138"/>
                  </a:cubicBezTo>
                  <a:cubicBezTo>
                    <a:pt x="640" y="1138"/>
                    <a:pt x="614" y="1132"/>
                    <a:pt x="590" y="1125"/>
                  </a:cubicBezTo>
                  <a:cubicBezTo>
                    <a:pt x="601" y="1123"/>
                    <a:pt x="611" y="1120"/>
                    <a:pt x="621" y="1117"/>
                  </a:cubicBezTo>
                  <a:cubicBezTo>
                    <a:pt x="645" y="1110"/>
                    <a:pt x="670" y="1103"/>
                    <a:pt x="694" y="1096"/>
                  </a:cubicBezTo>
                  <a:cubicBezTo>
                    <a:pt x="714" y="1090"/>
                    <a:pt x="737" y="1085"/>
                    <a:pt x="759" y="1077"/>
                  </a:cubicBezTo>
                  <a:cubicBezTo>
                    <a:pt x="754" y="1087"/>
                    <a:pt x="750" y="1097"/>
                    <a:pt x="742" y="1106"/>
                  </a:cubicBezTo>
                  <a:close/>
                  <a:moveTo>
                    <a:pt x="775" y="1056"/>
                  </a:moveTo>
                  <a:cubicBezTo>
                    <a:pt x="746" y="1073"/>
                    <a:pt x="708" y="1079"/>
                    <a:pt x="676" y="1088"/>
                  </a:cubicBezTo>
                  <a:cubicBezTo>
                    <a:pt x="644" y="1098"/>
                    <a:pt x="612" y="1111"/>
                    <a:pt x="579" y="1114"/>
                  </a:cubicBezTo>
                  <a:cubicBezTo>
                    <a:pt x="577" y="1115"/>
                    <a:pt x="575" y="1115"/>
                    <a:pt x="573" y="1115"/>
                  </a:cubicBezTo>
                  <a:cubicBezTo>
                    <a:pt x="573" y="1114"/>
                    <a:pt x="573" y="1113"/>
                    <a:pt x="572" y="1112"/>
                  </a:cubicBezTo>
                  <a:cubicBezTo>
                    <a:pt x="562" y="1109"/>
                    <a:pt x="552" y="1106"/>
                    <a:pt x="542" y="1103"/>
                  </a:cubicBezTo>
                  <a:cubicBezTo>
                    <a:pt x="541" y="1103"/>
                    <a:pt x="541" y="1103"/>
                    <a:pt x="541" y="1103"/>
                  </a:cubicBezTo>
                  <a:cubicBezTo>
                    <a:pt x="538" y="1102"/>
                    <a:pt x="536" y="1101"/>
                    <a:pt x="534" y="1100"/>
                  </a:cubicBezTo>
                  <a:cubicBezTo>
                    <a:pt x="549" y="1101"/>
                    <a:pt x="565" y="1103"/>
                    <a:pt x="580" y="1106"/>
                  </a:cubicBezTo>
                  <a:cubicBezTo>
                    <a:pt x="583" y="1106"/>
                    <a:pt x="585" y="1102"/>
                    <a:pt x="581" y="1101"/>
                  </a:cubicBezTo>
                  <a:cubicBezTo>
                    <a:pt x="580" y="1100"/>
                    <a:pt x="579" y="1100"/>
                    <a:pt x="578" y="1100"/>
                  </a:cubicBezTo>
                  <a:cubicBezTo>
                    <a:pt x="579" y="1099"/>
                    <a:pt x="580" y="1096"/>
                    <a:pt x="577" y="1095"/>
                  </a:cubicBezTo>
                  <a:cubicBezTo>
                    <a:pt x="566" y="1093"/>
                    <a:pt x="555" y="1090"/>
                    <a:pt x="544" y="1086"/>
                  </a:cubicBezTo>
                  <a:cubicBezTo>
                    <a:pt x="550" y="1087"/>
                    <a:pt x="555" y="1088"/>
                    <a:pt x="560" y="1089"/>
                  </a:cubicBezTo>
                  <a:cubicBezTo>
                    <a:pt x="563" y="1090"/>
                    <a:pt x="564" y="1086"/>
                    <a:pt x="561" y="1085"/>
                  </a:cubicBezTo>
                  <a:cubicBezTo>
                    <a:pt x="553" y="1082"/>
                    <a:pt x="545" y="1079"/>
                    <a:pt x="536" y="1076"/>
                  </a:cubicBezTo>
                  <a:cubicBezTo>
                    <a:pt x="547" y="1078"/>
                    <a:pt x="558" y="1079"/>
                    <a:pt x="568" y="1082"/>
                  </a:cubicBezTo>
                  <a:cubicBezTo>
                    <a:pt x="571" y="1082"/>
                    <a:pt x="572" y="1078"/>
                    <a:pt x="570" y="1077"/>
                  </a:cubicBezTo>
                  <a:cubicBezTo>
                    <a:pt x="568" y="1076"/>
                    <a:pt x="566" y="1076"/>
                    <a:pt x="564" y="1075"/>
                  </a:cubicBezTo>
                  <a:cubicBezTo>
                    <a:pt x="563" y="1075"/>
                    <a:pt x="562" y="1075"/>
                    <a:pt x="562" y="1076"/>
                  </a:cubicBezTo>
                  <a:cubicBezTo>
                    <a:pt x="557" y="1075"/>
                    <a:pt x="553" y="1075"/>
                    <a:pt x="549" y="1074"/>
                  </a:cubicBezTo>
                  <a:cubicBezTo>
                    <a:pt x="564" y="1073"/>
                    <a:pt x="578" y="1068"/>
                    <a:pt x="592" y="1063"/>
                  </a:cubicBezTo>
                  <a:cubicBezTo>
                    <a:pt x="618" y="1054"/>
                    <a:pt x="643" y="1044"/>
                    <a:pt x="668" y="1035"/>
                  </a:cubicBezTo>
                  <a:cubicBezTo>
                    <a:pt x="693" y="1025"/>
                    <a:pt x="719" y="1016"/>
                    <a:pt x="744" y="1006"/>
                  </a:cubicBezTo>
                  <a:cubicBezTo>
                    <a:pt x="760" y="1000"/>
                    <a:pt x="777" y="994"/>
                    <a:pt x="787" y="980"/>
                  </a:cubicBezTo>
                  <a:cubicBezTo>
                    <a:pt x="822" y="997"/>
                    <a:pt x="800" y="1040"/>
                    <a:pt x="775" y="1056"/>
                  </a:cubicBezTo>
                  <a:close/>
                  <a:moveTo>
                    <a:pt x="761" y="986"/>
                  </a:moveTo>
                  <a:cubicBezTo>
                    <a:pt x="745" y="995"/>
                    <a:pt x="727" y="1000"/>
                    <a:pt x="710" y="1006"/>
                  </a:cubicBezTo>
                  <a:cubicBezTo>
                    <a:pt x="691" y="1013"/>
                    <a:pt x="672" y="1020"/>
                    <a:pt x="653" y="1027"/>
                  </a:cubicBezTo>
                  <a:cubicBezTo>
                    <a:pt x="620" y="1040"/>
                    <a:pt x="583" y="1060"/>
                    <a:pt x="546" y="1062"/>
                  </a:cubicBezTo>
                  <a:cubicBezTo>
                    <a:pt x="547" y="1061"/>
                    <a:pt x="547" y="1059"/>
                    <a:pt x="545" y="1059"/>
                  </a:cubicBezTo>
                  <a:cubicBezTo>
                    <a:pt x="532" y="1054"/>
                    <a:pt x="519" y="1050"/>
                    <a:pt x="507" y="1044"/>
                  </a:cubicBezTo>
                  <a:cubicBezTo>
                    <a:pt x="512" y="1045"/>
                    <a:pt x="518" y="1047"/>
                    <a:pt x="523" y="1048"/>
                  </a:cubicBezTo>
                  <a:cubicBezTo>
                    <a:pt x="529" y="1050"/>
                    <a:pt x="534" y="1052"/>
                    <a:pt x="540" y="1053"/>
                  </a:cubicBezTo>
                  <a:cubicBezTo>
                    <a:pt x="543" y="1054"/>
                    <a:pt x="544" y="1050"/>
                    <a:pt x="541" y="1049"/>
                  </a:cubicBezTo>
                  <a:cubicBezTo>
                    <a:pt x="536" y="1047"/>
                    <a:pt x="531" y="1046"/>
                    <a:pt x="526" y="1044"/>
                  </a:cubicBezTo>
                  <a:cubicBezTo>
                    <a:pt x="517" y="1041"/>
                    <a:pt x="510" y="1038"/>
                    <a:pt x="502" y="1034"/>
                  </a:cubicBezTo>
                  <a:cubicBezTo>
                    <a:pt x="511" y="1037"/>
                    <a:pt x="520" y="1039"/>
                    <a:pt x="530" y="1042"/>
                  </a:cubicBezTo>
                  <a:cubicBezTo>
                    <a:pt x="532" y="1043"/>
                    <a:pt x="533" y="1040"/>
                    <a:pt x="531" y="1039"/>
                  </a:cubicBezTo>
                  <a:cubicBezTo>
                    <a:pt x="521" y="1033"/>
                    <a:pt x="510" y="1027"/>
                    <a:pt x="500" y="1022"/>
                  </a:cubicBezTo>
                  <a:cubicBezTo>
                    <a:pt x="507" y="1025"/>
                    <a:pt x="515" y="1028"/>
                    <a:pt x="523" y="1030"/>
                  </a:cubicBezTo>
                  <a:cubicBezTo>
                    <a:pt x="525" y="1031"/>
                    <a:pt x="527" y="1027"/>
                    <a:pt x="524" y="1026"/>
                  </a:cubicBezTo>
                  <a:cubicBezTo>
                    <a:pt x="516" y="1022"/>
                    <a:pt x="508" y="1018"/>
                    <a:pt x="499" y="1016"/>
                  </a:cubicBezTo>
                  <a:cubicBezTo>
                    <a:pt x="495" y="1014"/>
                    <a:pt x="491" y="1012"/>
                    <a:pt x="487" y="1009"/>
                  </a:cubicBezTo>
                  <a:cubicBezTo>
                    <a:pt x="489" y="1010"/>
                    <a:pt x="491" y="1010"/>
                    <a:pt x="494" y="1011"/>
                  </a:cubicBezTo>
                  <a:cubicBezTo>
                    <a:pt x="498" y="1012"/>
                    <a:pt x="502" y="1013"/>
                    <a:pt x="506" y="1013"/>
                  </a:cubicBezTo>
                  <a:cubicBezTo>
                    <a:pt x="510" y="1015"/>
                    <a:pt x="516" y="1016"/>
                    <a:pt x="520" y="1017"/>
                  </a:cubicBezTo>
                  <a:cubicBezTo>
                    <a:pt x="519" y="1020"/>
                    <a:pt x="520" y="1022"/>
                    <a:pt x="523" y="1024"/>
                  </a:cubicBezTo>
                  <a:cubicBezTo>
                    <a:pt x="524" y="1024"/>
                    <a:pt x="525" y="1024"/>
                    <a:pt x="526" y="1024"/>
                  </a:cubicBezTo>
                  <a:cubicBezTo>
                    <a:pt x="529" y="1021"/>
                    <a:pt x="530" y="1018"/>
                    <a:pt x="528" y="1015"/>
                  </a:cubicBezTo>
                  <a:cubicBezTo>
                    <a:pt x="567" y="1014"/>
                    <a:pt x="608" y="994"/>
                    <a:pt x="643" y="981"/>
                  </a:cubicBezTo>
                  <a:cubicBezTo>
                    <a:pt x="669" y="971"/>
                    <a:pt x="695" y="960"/>
                    <a:pt x="720" y="947"/>
                  </a:cubicBezTo>
                  <a:cubicBezTo>
                    <a:pt x="737" y="939"/>
                    <a:pt x="753" y="929"/>
                    <a:pt x="765" y="915"/>
                  </a:cubicBezTo>
                  <a:cubicBezTo>
                    <a:pt x="791" y="932"/>
                    <a:pt x="789" y="970"/>
                    <a:pt x="761" y="986"/>
                  </a:cubicBezTo>
                  <a:close/>
                  <a:moveTo>
                    <a:pt x="742" y="844"/>
                  </a:moveTo>
                  <a:cubicBezTo>
                    <a:pt x="742" y="842"/>
                    <a:pt x="743" y="841"/>
                    <a:pt x="743" y="840"/>
                  </a:cubicBezTo>
                  <a:cubicBezTo>
                    <a:pt x="759" y="844"/>
                    <a:pt x="768" y="860"/>
                    <a:pt x="768" y="876"/>
                  </a:cubicBezTo>
                  <a:cubicBezTo>
                    <a:pt x="768" y="893"/>
                    <a:pt x="757" y="907"/>
                    <a:pt x="744" y="918"/>
                  </a:cubicBezTo>
                  <a:cubicBezTo>
                    <a:pt x="713" y="943"/>
                    <a:pt x="671" y="957"/>
                    <a:pt x="634" y="971"/>
                  </a:cubicBezTo>
                  <a:cubicBezTo>
                    <a:pt x="598" y="984"/>
                    <a:pt x="559" y="1004"/>
                    <a:pt x="520" y="1002"/>
                  </a:cubicBezTo>
                  <a:cubicBezTo>
                    <a:pt x="498" y="1001"/>
                    <a:pt x="475" y="990"/>
                    <a:pt x="462" y="973"/>
                  </a:cubicBezTo>
                  <a:cubicBezTo>
                    <a:pt x="464" y="974"/>
                    <a:pt x="466" y="975"/>
                    <a:pt x="468" y="976"/>
                  </a:cubicBezTo>
                  <a:cubicBezTo>
                    <a:pt x="467" y="977"/>
                    <a:pt x="466" y="979"/>
                    <a:pt x="468" y="979"/>
                  </a:cubicBezTo>
                  <a:cubicBezTo>
                    <a:pt x="485" y="989"/>
                    <a:pt x="503" y="995"/>
                    <a:pt x="523" y="1000"/>
                  </a:cubicBezTo>
                  <a:cubicBezTo>
                    <a:pt x="526" y="1000"/>
                    <a:pt x="527" y="996"/>
                    <a:pt x="524" y="995"/>
                  </a:cubicBezTo>
                  <a:cubicBezTo>
                    <a:pt x="523" y="994"/>
                    <a:pt x="522" y="994"/>
                    <a:pt x="521" y="993"/>
                  </a:cubicBezTo>
                  <a:cubicBezTo>
                    <a:pt x="522" y="992"/>
                    <a:pt x="521" y="991"/>
                    <a:pt x="520" y="990"/>
                  </a:cubicBezTo>
                  <a:cubicBezTo>
                    <a:pt x="509" y="985"/>
                    <a:pt x="499" y="981"/>
                    <a:pt x="489" y="976"/>
                  </a:cubicBezTo>
                  <a:cubicBezTo>
                    <a:pt x="498" y="979"/>
                    <a:pt x="507" y="982"/>
                    <a:pt x="516" y="986"/>
                  </a:cubicBezTo>
                  <a:cubicBezTo>
                    <a:pt x="520" y="988"/>
                    <a:pt x="523" y="983"/>
                    <a:pt x="519" y="981"/>
                  </a:cubicBezTo>
                  <a:cubicBezTo>
                    <a:pt x="509" y="976"/>
                    <a:pt x="498" y="970"/>
                    <a:pt x="488" y="965"/>
                  </a:cubicBezTo>
                  <a:cubicBezTo>
                    <a:pt x="497" y="968"/>
                    <a:pt x="506" y="971"/>
                    <a:pt x="515" y="974"/>
                  </a:cubicBezTo>
                  <a:cubicBezTo>
                    <a:pt x="518" y="976"/>
                    <a:pt x="520" y="970"/>
                    <a:pt x="516" y="969"/>
                  </a:cubicBezTo>
                  <a:cubicBezTo>
                    <a:pt x="498" y="962"/>
                    <a:pt x="481" y="954"/>
                    <a:pt x="465" y="943"/>
                  </a:cubicBezTo>
                  <a:cubicBezTo>
                    <a:pt x="481" y="948"/>
                    <a:pt x="497" y="953"/>
                    <a:pt x="513" y="959"/>
                  </a:cubicBezTo>
                  <a:cubicBezTo>
                    <a:pt x="516" y="960"/>
                    <a:pt x="518" y="956"/>
                    <a:pt x="516" y="954"/>
                  </a:cubicBezTo>
                  <a:cubicBezTo>
                    <a:pt x="518" y="954"/>
                    <a:pt x="519" y="951"/>
                    <a:pt x="517" y="949"/>
                  </a:cubicBezTo>
                  <a:cubicBezTo>
                    <a:pt x="514" y="947"/>
                    <a:pt x="511" y="946"/>
                    <a:pt x="509" y="944"/>
                  </a:cubicBezTo>
                  <a:cubicBezTo>
                    <a:pt x="513" y="944"/>
                    <a:pt x="517" y="945"/>
                    <a:pt x="521" y="946"/>
                  </a:cubicBezTo>
                  <a:cubicBezTo>
                    <a:pt x="525" y="947"/>
                    <a:pt x="526" y="942"/>
                    <a:pt x="522" y="940"/>
                  </a:cubicBezTo>
                  <a:cubicBezTo>
                    <a:pt x="522" y="940"/>
                    <a:pt x="521" y="940"/>
                    <a:pt x="521" y="940"/>
                  </a:cubicBezTo>
                  <a:cubicBezTo>
                    <a:pt x="559" y="938"/>
                    <a:pt x="598" y="928"/>
                    <a:pt x="633" y="915"/>
                  </a:cubicBezTo>
                  <a:cubicBezTo>
                    <a:pt x="658" y="906"/>
                    <a:pt x="681" y="896"/>
                    <a:pt x="704" y="883"/>
                  </a:cubicBezTo>
                  <a:cubicBezTo>
                    <a:pt x="719" y="874"/>
                    <a:pt x="733" y="864"/>
                    <a:pt x="739" y="848"/>
                  </a:cubicBezTo>
                  <a:cubicBezTo>
                    <a:pt x="740" y="848"/>
                    <a:pt x="742" y="846"/>
                    <a:pt x="742" y="844"/>
                  </a:cubicBezTo>
                  <a:close/>
                  <a:moveTo>
                    <a:pt x="490" y="940"/>
                  </a:moveTo>
                  <a:cubicBezTo>
                    <a:pt x="492" y="940"/>
                    <a:pt x="493" y="941"/>
                    <a:pt x="495" y="941"/>
                  </a:cubicBezTo>
                  <a:cubicBezTo>
                    <a:pt x="495" y="941"/>
                    <a:pt x="496" y="942"/>
                    <a:pt x="496" y="943"/>
                  </a:cubicBezTo>
                  <a:cubicBezTo>
                    <a:pt x="496" y="943"/>
                    <a:pt x="497" y="943"/>
                    <a:pt x="497" y="943"/>
                  </a:cubicBezTo>
                  <a:cubicBezTo>
                    <a:pt x="494" y="942"/>
                    <a:pt x="492" y="941"/>
                    <a:pt x="490" y="940"/>
                  </a:cubicBezTo>
                  <a:close/>
                  <a:moveTo>
                    <a:pt x="648" y="895"/>
                  </a:moveTo>
                  <a:cubicBezTo>
                    <a:pt x="636" y="900"/>
                    <a:pt x="624" y="904"/>
                    <a:pt x="611" y="908"/>
                  </a:cubicBezTo>
                  <a:cubicBezTo>
                    <a:pt x="593" y="914"/>
                    <a:pt x="575" y="918"/>
                    <a:pt x="557" y="921"/>
                  </a:cubicBezTo>
                  <a:cubicBezTo>
                    <a:pt x="557" y="920"/>
                    <a:pt x="557" y="920"/>
                    <a:pt x="557" y="920"/>
                  </a:cubicBezTo>
                  <a:cubicBezTo>
                    <a:pt x="526" y="781"/>
                    <a:pt x="413" y="680"/>
                    <a:pt x="300" y="598"/>
                  </a:cubicBezTo>
                  <a:cubicBezTo>
                    <a:pt x="309" y="574"/>
                    <a:pt x="326" y="553"/>
                    <a:pt x="349" y="539"/>
                  </a:cubicBezTo>
                  <a:cubicBezTo>
                    <a:pt x="386" y="514"/>
                    <a:pt x="433" y="508"/>
                    <a:pt x="477" y="506"/>
                  </a:cubicBezTo>
                  <a:cubicBezTo>
                    <a:pt x="517" y="504"/>
                    <a:pt x="558" y="505"/>
                    <a:pt x="597" y="497"/>
                  </a:cubicBezTo>
                  <a:cubicBezTo>
                    <a:pt x="573" y="629"/>
                    <a:pt x="604" y="772"/>
                    <a:pt x="648" y="895"/>
                  </a:cubicBezTo>
                  <a:close/>
                  <a:moveTo>
                    <a:pt x="712" y="767"/>
                  </a:moveTo>
                  <a:cubicBezTo>
                    <a:pt x="719" y="789"/>
                    <a:pt x="731" y="812"/>
                    <a:pt x="729" y="836"/>
                  </a:cubicBezTo>
                  <a:cubicBezTo>
                    <a:pt x="729" y="836"/>
                    <a:pt x="729" y="837"/>
                    <a:pt x="729" y="837"/>
                  </a:cubicBezTo>
                  <a:cubicBezTo>
                    <a:pt x="726" y="861"/>
                    <a:pt x="697" y="872"/>
                    <a:pt x="678" y="881"/>
                  </a:cubicBezTo>
                  <a:cubicBezTo>
                    <a:pt x="671" y="885"/>
                    <a:pt x="664" y="888"/>
                    <a:pt x="657" y="891"/>
                  </a:cubicBezTo>
                  <a:cubicBezTo>
                    <a:pt x="630" y="801"/>
                    <a:pt x="604" y="709"/>
                    <a:pt x="602" y="614"/>
                  </a:cubicBezTo>
                  <a:cubicBezTo>
                    <a:pt x="601" y="573"/>
                    <a:pt x="604" y="533"/>
                    <a:pt x="612" y="494"/>
                  </a:cubicBezTo>
                  <a:cubicBezTo>
                    <a:pt x="638" y="488"/>
                    <a:pt x="681" y="473"/>
                    <a:pt x="673" y="440"/>
                  </a:cubicBezTo>
                  <a:cubicBezTo>
                    <a:pt x="672" y="433"/>
                    <a:pt x="663" y="435"/>
                    <a:pt x="662" y="441"/>
                  </a:cubicBezTo>
                  <a:cubicBezTo>
                    <a:pt x="660" y="465"/>
                    <a:pt x="636" y="474"/>
                    <a:pt x="615" y="480"/>
                  </a:cubicBezTo>
                  <a:cubicBezTo>
                    <a:pt x="625" y="437"/>
                    <a:pt x="641" y="396"/>
                    <a:pt x="664" y="357"/>
                  </a:cubicBezTo>
                  <a:cubicBezTo>
                    <a:pt x="668" y="351"/>
                    <a:pt x="658" y="345"/>
                    <a:pt x="654" y="351"/>
                  </a:cubicBezTo>
                  <a:cubicBezTo>
                    <a:pt x="628" y="393"/>
                    <a:pt x="610" y="437"/>
                    <a:pt x="600" y="484"/>
                  </a:cubicBezTo>
                  <a:cubicBezTo>
                    <a:pt x="581" y="488"/>
                    <a:pt x="560" y="490"/>
                    <a:pt x="540" y="491"/>
                  </a:cubicBezTo>
                  <a:cubicBezTo>
                    <a:pt x="498" y="493"/>
                    <a:pt x="454" y="492"/>
                    <a:pt x="412" y="501"/>
                  </a:cubicBezTo>
                  <a:cubicBezTo>
                    <a:pt x="364" y="510"/>
                    <a:pt x="308" y="543"/>
                    <a:pt x="289" y="590"/>
                  </a:cubicBezTo>
                  <a:cubicBezTo>
                    <a:pt x="279" y="582"/>
                    <a:pt x="268" y="575"/>
                    <a:pt x="257" y="567"/>
                  </a:cubicBezTo>
                  <a:cubicBezTo>
                    <a:pt x="250" y="563"/>
                    <a:pt x="244" y="574"/>
                    <a:pt x="251" y="579"/>
                  </a:cubicBezTo>
                  <a:cubicBezTo>
                    <a:pt x="262" y="587"/>
                    <a:pt x="274" y="595"/>
                    <a:pt x="285" y="603"/>
                  </a:cubicBezTo>
                  <a:cubicBezTo>
                    <a:pt x="283" y="616"/>
                    <a:pt x="283" y="629"/>
                    <a:pt x="286" y="643"/>
                  </a:cubicBezTo>
                  <a:cubicBezTo>
                    <a:pt x="287" y="648"/>
                    <a:pt x="294" y="647"/>
                    <a:pt x="294" y="642"/>
                  </a:cubicBezTo>
                  <a:cubicBezTo>
                    <a:pt x="293" y="631"/>
                    <a:pt x="294" y="621"/>
                    <a:pt x="296" y="611"/>
                  </a:cubicBezTo>
                  <a:cubicBezTo>
                    <a:pt x="346" y="648"/>
                    <a:pt x="394" y="686"/>
                    <a:pt x="435" y="731"/>
                  </a:cubicBezTo>
                  <a:cubicBezTo>
                    <a:pt x="486" y="787"/>
                    <a:pt x="524" y="850"/>
                    <a:pt x="546" y="922"/>
                  </a:cubicBezTo>
                  <a:cubicBezTo>
                    <a:pt x="522" y="926"/>
                    <a:pt x="497" y="928"/>
                    <a:pt x="473" y="931"/>
                  </a:cubicBezTo>
                  <a:cubicBezTo>
                    <a:pt x="465" y="910"/>
                    <a:pt x="458" y="889"/>
                    <a:pt x="450" y="869"/>
                  </a:cubicBezTo>
                  <a:cubicBezTo>
                    <a:pt x="444" y="852"/>
                    <a:pt x="439" y="835"/>
                    <a:pt x="428" y="821"/>
                  </a:cubicBezTo>
                  <a:cubicBezTo>
                    <a:pt x="418" y="810"/>
                    <a:pt x="403" y="803"/>
                    <a:pt x="389" y="798"/>
                  </a:cubicBezTo>
                  <a:cubicBezTo>
                    <a:pt x="370" y="790"/>
                    <a:pt x="351" y="783"/>
                    <a:pt x="333" y="774"/>
                  </a:cubicBezTo>
                  <a:cubicBezTo>
                    <a:pt x="264" y="742"/>
                    <a:pt x="199" y="698"/>
                    <a:pt x="147" y="642"/>
                  </a:cubicBezTo>
                  <a:cubicBezTo>
                    <a:pt x="44" y="529"/>
                    <a:pt x="0" y="349"/>
                    <a:pt x="93" y="216"/>
                  </a:cubicBezTo>
                  <a:cubicBezTo>
                    <a:pt x="117" y="183"/>
                    <a:pt x="148" y="154"/>
                    <a:pt x="181" y="129"/>
                  </a:cubicBezTo>
                  <a:cubicBezTo>
                    <a:pt x="214" y="103"/>
                    <a:pt x="249" y="79"/>
                    <a:pt x="287" y="60"/>
                  </a:cubicBezTo>
                  <a:cubicBezTo>
                    <a:pt x="367" y="19"/>
                    <a:pt x="460" y="8"/>
                    <a:pt x="549" y="16"/>
                  </a:cubicBezTo>
                  <a:cubicBezTo>
                    <a:pt x="715" y="31"/>
                    <a:pt x="839" y="202"/>
                    <a:pt x="851" y="360"/>
                  </a:cubicBezTo>
                  <a:cubicBezTo>
                    <a:pt x="858" y="451"/>
                    <a:pt x="831" y="543"/>
                    <a:pt x="774" y="615"/>
                  </a:cubicBezTo>
                  <a:cubicBezTo>
                    <a:pt x="750" y="644"/>
                    <a:pt x="721" y="674"/>
                    <a:pt x="711" y="712"/>
                  </a:cubicBezTo>
                  <a:cubicBezTo>
                    <a:pt x="706" y="730"/>
                    <a:pt x="707" y="748"/>
                    <a:pt x="712" y="7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2135" y="1479"/>
              <a:ext cx="585" cy="413"/>
            </a:xfrm>
            <a:custGeom>
              <a:avLst/>
              <a:gdLst>
                <a:gd name="T0" fmla="*/ 274 w 307"/>
                <a:gd name="T1" fmla="*/ 115 h 217"/>
                <a:gd name="T2" fmla="*/ 217 w 307"/>
                <a:gd name="T3" fmla="*/ 57 h 217"/>
                <a:gd name="T4" fmla="*/ 24 w 307"/>
                <a:gd name="T5" fmla="*/ 24 h 217"/>
                <a:gd name="T6" fmla="*/ 22 w 307"/>
                <a:gd name="T7" fmla="*/ 26 h 217"/>
                <a:gd name="T8" fmla="*/ 12 w 307"/>
                <a:gd name="T9" fmla="*/ 78 h 217"/>
                <a:gd name="T10" fmla="*/ 77 w 307"/>
                <a:gd name="T11" fmla="*/ 87 h 217"/>
                <a:gd name="T12" fmla="*/ 229 w 307"/>
                <a:gd name="T13" fmla="*/ 143 h 217"/>
                <a:gd name="T14" fmla="*/ 252 w 307"/>
                <a:gd name="T15" fmla="*/ 177 h 217"/>
                <a:gd name="T16" fmla="*/ 274 w 307"/>
                <a:gd name="T17" fmla="*/ 208 h 217"/>
                <a:gd name="T18" fmla="*/ 306 w 307"/>
                <a:gd name="T19" fmla="*/ 184 h 217"/>
                <a:gd name="T20" fmla="*/ 274 w 307"/>
                <a:gd name="T21" fmla="*/ 115 h 217"/>
                <a:gd name="T22" fmla="*/ 293 w 307"/>
                <a:gd name="T23" fmla="*/ 194 h 217"/>
                <a:gd name="T24" fmla="*/ 274 w 307"/>
                <a:gd name="T25" fmla="*/ 193 h 217"/>
                <a:gd name="T26" fmla="*/ 268 w 307"/>
                <a:gd name="T27" fmla="*/ 183 h 217"/>
                <a:gd name="T28" fmla="*/ 237 w 307"/>
                <a:gd name="T29" fmla="*/ 135 h 217"/>
                <a:gd name="T30" fmla="*/ 140 w 307"/>
                <a:gd name="T31" fmla="*/ 78 h 217"/>
                <a:gd name="T32" fmla="*/ 78 w 307"/>
                <a:gd name="T33" fmla="*/ 74 h 217"/>
                <a:gd name="T34" fmla="*/ 33 w 307"/>
                <a:gd name="T35" fmla="*/ 79 h 217"/>
                <a:gd name="T36" fmla="*/ 33 w 307"/>
                <a:gd name="T37" fmla="*/ 34 h 217"/>
                <a:gd name="T38" fmla="*/ 36 w 307"/>
                <a:gd name="T39" fmla="*/ 30 h 217"/>
                <a:gd name="T40" fmla="*/ 277 w 307"/>
                <a:gd name="T41" fmla="*/ 144 h 217"/>
                <a:gd name="T42" fmla="*/ 292 w 307"/>
                <a:gd name="T43" fmla="*/ 174 h 217"/>
                <a:gd name="T44" fmla="*/ 294 w 307"/>
                <a:gd name="T45" fmla="*/ 188 h 217"/>
                <a:gd name="T46" fmla="*/ 293 w 307"/>
                <a:gd name="T47" fmla="*/ 19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7" h="217">
                  <a:moveTo>
                    <a:pt x="274" y="115"/>
                  </a:moveTo>
                  <a:cubicBezTo>
                    <a:pt x="258" y="93"/>
                    <a:pt x="239" y="73"/>
                    <a:pt x="217" y="57"/>
                  </a:cubicBezTo>
                  <a:cubicBezTo>
                    <a:pt x="162" y="16"/>
                    <a:pt x="89" y="0"/>
                    <a:pt x="24" y="24"/>
                  </a:cubicBezTo>
                  <a:cubicBezTo>
                    <a:pt x="23" y="24"/>
                    <a:pt x="22" y="25"/>
                    <a:pt x="22" y="26"/>
                  </a:cubicBezTo>
                  <a:cubicBezTo>
                    <a:pt x="5" y="38"/>
                    <a:pt x="0" y="60"/>
                    <a:pt x="12" y="78"/>
                  </a:cubicBezTo>
                  <a:cubicBezTo>
                    <a:pt x="28" y="100"/>
                    <a:pt x="54" y="91"/>
                    <a:pt x="77" y="87"/>
                  </a:cubicBezTo>
                  <a:cubicBezTo>
                    <a:pt x="132" y="78"/>
                    <a:pt x="191" y="101"/>
                    <a:pt x="229" y="143"/>
                  </a:cubicBezTo>
                  <a:cubicBezTo>
                    <a:pt x="238" y="153"/>
                    <a:pt x="245" y="165"/>
                    <a:pt x="252" y="177"/>
                  </a:cubicBezTo>
                  <a:cubicBezTo>
                    <a:pt x="257" y="189"/>
                    <a:pt x="262" y="202"/>
                    <a:pt x="274" y="208"/>
                  </a:cubicBezTo>
                  <a:cubicBezTo>
                    <a:pt x="293" y="217"/>
                    <a:pt x="307" y="202"/>
                    <a:pt x="306" y="184"/>
                  </a:cubicBezTo>
                  <a:cubicBezTo>
                    <a:pt x="305" y="160"/>
                    <a:pt x="287" y="134"/>
                    <a:pt x="274" y="115"/>
                  </a:cubicBezTo>
                  <a:close/>
                  <a:moveTo>
                    <a:pt x="293" y="194"/>
                  </a:moveTo>
                  <a:cubicBezTo>
                    <a:pt x="286" y="194"/>
                    <a:pt x="280" y="194"/>
                    <a:pt x="274" y="193"/>
                  </a:cubicBezTo>
                  <a:cubicBezTo>
                    <a:pt x="272" y="191"/>
                    <a:pt x="269" y="186"/>
                    <a:pt x="268" y="183"/>
                  </a:cubicBezTo>
                  <a:cubicBezTo>
                    <a:pt x="259" y="166"/>
                    <a:pt x="250" y="149"/>
                    <a:pt x="237" y="135"/>
                  </a:cubicBezTo>
                  <a:cubicBezTo>
                    <a:pt x="212" y="106"/>
                    <a:pt x="177" y="86"/>
                    <a:pt x="140" y="78"/>
                  </a:cubicBezTo>
                  <a:cubicBezTo>
                    <a:pt x="120" y="73"/>
                    <a:pt x="99" y="72"/>
                    <a:pt x="78" y="74"/>
                  </a:cubicBezTo>
                  <a:cubicBezTo>
                    <a:pt x="64" y="76"/>
                    <a:pt x="47" y="84"/>
                    <a:pt x="33" y="79"/>
                  </a:cubicBezTo>
                  <a:cubicBezTo>
                    <a:pt x="12" y="71"/>
                    <a:pt x="15" y="43"/>
                    <a:pt x="33" y="34"/>
                  </a:cubicBezTo>
                  <a:cubicBezTo>
                    <a:pt x="35" y="33"/>
                    <a:pt x="36" y="31"/>
                    <a:pt x="36" y="30"/>
                  </a:cubicBezTo>
                  <a:cubicBezTo>
                    <a:pt x="133" y="9"/>
                    <a:pt x="227" y="59"/>
                    <a:pt x="277" y="144"/>
                  </a:cubicBezTo>
                  <a:cubicBezTo>
                    <a:pt x="282" y="153"/>
                    <a:pt x="289" y="164"/>
                    <a:pt x="292" y="174"/>
                  </a:cubicBezTo>
                  <a:cubicBezTo>
                    <a:pt x="293" y="179"/>
                    <a:pt x="294" y="183"/>
                    <a:pt x="294" y="188"/>
                  </a:cubicBezTo>
                  <a:lnTo>
                    <a:pt x="293" y="1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7" name="Freeform 7"/>
            <p:cNvSpPr/>
            <p:nvPr/>
          </p:nvSpPr>
          <p:spPr bwMode="auto">
            <a:xfrm>
              <a:off x="1813" y="2964"/>
              <a:ext cx="91" cy="162"/>
            </a:xfrm>
            <a:custGeom>
              <a:avLst/>
              <a:gdLst>
                <a:gd name="T0" fmla="*/ 37 w 48"/>
                <a:gd name="T1" fmla="*/ 5 h 85"/>
                <a:gd name="T2" fmla="*/ 21 w 48"/>
                <a:gd name="T3" fmla="*/ 41 h 85"/>
                <a:gd name="T4" fmla="*/ 13 w 48"/>
                <a:gd name="T5" fmla="*/ 58 h 85"/>
                <a:gd name="T6" fmla="*/ 7 w 48"/>
                <a:gd name="T7" fmla="*/ 71 h 85"/>
                <a:gd name="T8" fmla="*/ 4 w 48"/>
                <a:gd name="T9" fmla="*/ 72 h 85"/>
                <a:gd name="T10" fmla="*/ 2 w 48"/>
                <a:gd name="T11" fmla="*/ 80 h 85"/>
                <a:gd name="T12" fmla="*/ 9 w 48"/>
                <a:gd name="T13" fmla="*/ 85 h 85"/>
                <a:gd name="T14" fmla="*/ 28 w 48"/>
                <a:gd name="T15" fmla="*/ 54 h 85"/>
                <a:gd name="T16" fmla="*/ 46 w 48"/>
                <a:gd name="T17" fmla="*/ 9 h 85"/>
                <a:gd name="T18" fmla="*/ 37 w 48"/>
                <a:gd name="T19" fmla="*/ 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85">
                  <a:moveTo>
                    <a:pt x="37" y="5"/>
                  </a:moveTo>
                  <a:cubicBezTo>
                    <a:pt x="32" y="17"/>
                    <a:pt x="27" y="29"/>
                    <a:pt x="21" y="41"/>
                  </a:cubicBezTo>
                  <a:cubicBezTo>
                    <a:pt x="18" y="46"/>
                    <a:pt x="16" y="52"/>
                    <a:pt x="13" y="58"/>
                  </a:cubicBezTo>
                  <a:cubicBezTo>
                    <a:pt x="12" y="61"/>
                    <a:pt x="10" y="67"/>
                    <a:pt x="7" y="71"/>
                  </a:cubicBezTo>
                  <a:cubicBezTo>
                    <a:pt x="6" y="71"/>
                    <a:pt x="4" y="71"/>
                    <a:pt x="4" y="72"/>
                  </a:cubicBezTo>
                  <a:cubicBezTo>
                    <a:pt x="1" y="75"/>
                    <a:pt x="0" y="77"/>
                    <a:pt x="2" y="80"/>
                  </a:cubicBezTo>
                  <a:cubicBezTo>
                    <a:pt x="3" y="84"/>
                    <a:pt x="6" y="85"/>
                    <a:pt x="9" y="85"/>
                  </a:cubicBezTo>
                  <a:cubicBezTo>
                    <a:pt x="21" y="82"/>
                    <a:pt x="24" y="64"/>
                    <a:pt x="28" y="54"/>
                  </a:cubicBezTo>
                  <a:cubicBezTo>
                    <a:pt x="35" y="39"/>
                    <a:pt x="41" y="24"/>
                    <a:pt x="46" y="9"/>
                  </a:cubicBezTo>
                  <a:cubicBezTo>
                    <a:pt x="48" y="3"/>
                    <a:pt x="40" y="0"/>
                    <a:pt x="3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1498" y="2831"/>
              <a:ext cx="119" cy="139"/>
            </a:xfrm>
            <a:custGeom>
              <a:avLst/>
              <a:gdLst>
                <a:gd name="T0" fmla="*/ 54 w 62"/>
                <a:gd name="T1" fmla="*/ 3 h 73"/>
                <a:gd name="T2" fmla="*/ 4 w 62"/>
                <a:gd name="T3" fmla="*/ 60 h 73"/>
                <a:gd name="T4" fmla="*/ 14 w 62"/>
                <a:gd name="T5" fmla="*/ 66 h 73"/>
                <a:gd name="T6" fmla="*/ 14 w 62"/>
                <a:gd name="T7" fmla="*/ 66 h 73"/>
                <a:gd name="T8" fmla="*/ 59 w 62"/>
                <a:gd name="T9" fmla="*/ 9 h 73"/>
                <a:gd name="T10" fmla="*/ 54 w 62"/>
                <a:gd name="T11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73">
                  <a:moveTo>
                    <a:pt x="54" y="3"/>
                  </a:moveTo>
                  <a:cubicBezTo>
                    <a:pt x="32" y="17"/>
                    <a:pt x="15" y="37"/>
                    <a:pt x="4" y="60"/>
                  </a:cubicBezTo>
                  <a:cubicBezTo>
                    <a:pt x="0" y="68"/>
                    <a:pt x="10" y="73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25" y="44"/>
                    <a:pt x="40" y="26"/>
                    <a:pt x="59" y="9"/>
                  </a:cubicBezTo>
                  <a:cubicBezTo>
                    <a:pt x="62" y="6"/>
                    <a:pt x="58" y="0"/>
                    <a:pt x="5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1169" y="2494"/>
              <a:ext cx="145" cy="80"/>
            </a:xfrm>
            <a:custGeom>
              <a:avLst/>
              <a:gdLst>
                <a:gd name="T0" fmla="*/ 68 w 76"/>
                <a:gd name="T1" fmla="*/ 2 h 42"/>
                <a:gd name="T2" fmla="*/ 36 w 76"/>
                <a:gd name="T3" fmla="*/ 20 h 42"/>
                <a:gd name="T4" fmla="*/ 3 w 76"/>
                <a:gd name="T5" fmla="*/ 34 h 42"/>
                <a:gd name="T6" fmla="*/ 6 w 76"/>
                <a:gd name="T7" fmla="*/ 42 h 42"/>
                <a:gd name="T8" fmla="*/ 40 w 76"/>
                <a:gd name="T9" fmla="*/ 30 h 42"/>
                <a:gd name="T10" fmla="*/ 73 w 76"/>
                <a:gd name="T11" fmla="*/ 9 h 42"/>
                <a:gd name="T12" fmla="*/ 68 w 76"/>
                <a:gd name="T13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42">
                  <a:moveTo>
                    <a:pt x="68" y="2"/>
                  </a:moveTo>
                  <a:cubicBezTo>
                    <a:pt x="57" y="8"/>
                    <a:pt x="47" y="15"/>
                    <a:pt x="36" y="20"/>
                  </a:cubicBezTo>
                  <a:cubicBezTo>
                    <a:pt x="26" y="25"/>
                    <a:pt x="13" y="27"/>
                    <a:pt x="3" y="34"/>
                  </a:cubicBezTo>
                  <a:cubicBezTo>
                    <a:pt x="0" y="36"/>
                    <a:pt x="1" y="42"/>
                    <a:pt x="6" y="42"/>
                  </a:cubicBezTo>
                  <a:cubicBezTo>
                    <a:pt x="17" y="42"/>
                    <a:pt x="29" y="35"/>
                    <a:pt x="40" y="30"/>
                  </a:cubicBezTo>
                  <a:cubicBezTo>
                    <a:pt x="51" y="24"/>
                    <a:pt x="63" y="17"/>
                    <a:pt x="73" y="9"/>
                  </a:cubicBezTo>
                  <a:cubicBezTo>
                    <a:pt x="76" y="6"/>
                    <a:pt x="72" y="0"/>
                    <a:pt x="6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1060" y="2014"/>
              <a:ext cx="170" cy="34"/>
            </a:xfrm>
            <a:custGeom>
              <a:avLst/>
              <a:gdLst>
                <a:gd name="T0" fmla="*/ 84 w 89"/>
                <a:gd name="T1" fmla="*/ 5 h 18"/>
                <a:gd name="T2" fmla="*/ 21 w 89"/>
                <a:gd name="T3" fmla="*/ 5 h 18"/>
                <a:gd name="T4" fmla="*/ 14 w 89"/>
                <a:gd name="T5" fmla="*/ 2 h 18"/>
                <a:gd name="T6" fmla="*/ 5 w 89"/>
                <a:gd name="T7" fmla="*/ 7 h 18"/>
                <a:gd name="T8" fmla="*/ 8 w 89"/>
                <a:gd name="T9" fmla="*/ 17 h 18"/>
                <a:gd name="T10" fmla="*/ 84 w 89"/>
                <a:gd name="T11" fmla="*/ 13 h 18"/>
                <a:gd name="T12" fmla="*/ 84 w 89"/>
                <a:gd name="T13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8">
                  <a:moveTo>
                    <a:pt x="84" y="5"/>
                  </a:moveTo>
                  <a:cubicBezTo>
                    <a:pt x="63" y="4"/>
                    <a:pt x="42" y="5"/>
                    <a:pt x="21" y="5"/>
                  </a:cubicBezTo>
                  <a:cubicBezTo>
                    <a:pt x="20" y="3"/>
                    <a:pt x="17" y="0"/>
                    <a:pt x="14" y="2"/>
                  </a:cubicBezTo>
                  <a:cubicBezTo>
                    <a:pt x="11" y="3"/>
                    <a:pt x="8" y="5"/>
                    <a:pt x="5" y="7"/>
                  </a:cubicBezTo>
                  <a:cubicBezTo>
                    <a:pt x="0" y="9"/>
                    <a:pt x="2" y="18"/>
                    <a:pt x="8" y="17"/>
                  </a:cubicBezTo>
                  <a:cubicBezTo>
                    <a:pt x="33" y="16"/>
                    <a:pt x="59" y="16"/>
                    <a:pt x="84" y="13"/>
                  </a:cubicBezTo>
                  <a:cubicBezTo>
                    <a:pt x="88" y="12"/>
                    <a:pt x="89" y="5"/>
                    <a:pt x="8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1300" y="1566"/>
              <a:ext cx="120" cy="120"/>
            </a:xfrm>
            <a:custGeom>
              <a:avLst/>
              <a:gdLst>
                <a:gd name="T0" fmla="*/ 59 w 63"/>
                <a:gd name="T1" fmla="*/ 53 h 63"/>
                <a:gd name="T2" fmla="*/ 33 w 63"/>
                <a:gd name="T3" fmla="*/ 26 h 63"/>
                <a:gd name="T4" fmla="*/ 8 w 63"/>
                <a:gd name="T5" fmla="*/ 2 h 63"/>
                <a:gd name="T6" fmla="*/ 2 w 63"/>
                <a:gd name="T7" fmla="*/ 8 h 63"/>
                <a:gd name="T8" fmla="*/ 26 w 63"/>
                <a:gd name="T9" fmla="*/ 34 h 63"/>
                <a:gd name="T10" fmla="*/ 53 w 63"/>
                <a:gd name="T11" fmla="*/ 60 h 63"/>
                <a:gd name="T12" fmla="*/ 59 w 63"/>
                <a:gd name="T13" fmla="*/ 5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63">
                  <a:moveTo>
                    <a:pt x="59" y="53"/>
                  </a:moveTo>
                  <a:cubicBezTo>
                    <a:pt x="51" y="44"/>
                    <a:pt x="42" y="35"/>
                    <a:pt x="33" y="26"/>
                  </a:cubicBezTo>
                  <a:cubicBezTo>
                    <a:pt x="26" y="18"/>
                    <a:pt x="18" y="6"/>
                    <a:pt x="8" y="2"/>
                  </a:cubicBezTo>
                  <a:cubicBezTo>
                    <a:pt x="4" y="0"/>
                    <a:pt x="0" y="4"/>
                    <a:pt x="2" y="8"/>
                  </a:cubicBezTo>
                  <a:cubicBezTo>
                    <a:pt x="6" y="18"/>
                    <a:pt x="18" y="26"/>
                    <a:pt x="26" y="34"/>
                  </a:cubicBezTo>
                  <a:cubicBezTo>
                    <a:pt x="35" y="42"/>
                    <a:pt x="43" y="51"/>
                    <a:pt x="53" y="60"/>
                  </a:cubicBezTo>
                  <a:cubicBezTo>
                    <a:pt x="57" y="63"/>
                    <a:pt x="63" y="58"/>
                    <a:pt x="59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1681" y="1262"/>
              <a:ext cx="73" cy="158"/>
            </a:xfrm>
            <a:custGeom>
              <a:avLst/>
              <a:gdLst>
                <a:gd name="T0" fmla="*/ 36 w 38"/>
                <a:gd name="T1" fmla="*/ 74 h 83"/>
                <a:gd name="T2" fmla="*/ 23 w 38"/>
                <a:gd name="T3" fmla="*/ 36 h 83"/>
                <a:gd name="T4" fmla="*/ 9 w 38"/>
                <a:gd name="T5" fmla="*/ 3 h 83"/>
                <a:gd name="T6" fmla="*/ 1 w 38"/>
                <a:gd name="T7" fmla="*/ 5 h 83"/>
                <a:gd name="T8" fmla="*/ 13 w 38"/>
                <a:gd name="T9" fmla="*/ 42 h 83"/>
                <a:gd name="T10" fmla="*/ 27 w 38"/>
                <a:gd name="T11" fmla="*/ 78 h 83"/>
                <a:gd name="T12" fmla="*/ 36 w 38"/>
                <a:gd name="T13" fmla="*/ 7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83">
                  <a:moveTo>
                    <a:pt x="36" y="74"/>
                  </a:moveTo>
                  <a:cubicBezTo>
                    <a:pt x="32" y="61"/>
                    <a:pt x="28" y="49"/>
                    <a:pt x="23" y="36"/>
                  </a:cubicBezTo>
                  <a:cubicBezTo>
                    <a:pt x="19" y="25"/>
                    <a:pt x="16" y="13"/>
                    <a:pt x="9" y="3"/>
                  </a:cubicBezTo>
                  <a:cubicBezTo>
                    <a:pt x="7" y="0"/>
                    <a:pt x="0" y="1"/>
                    <a:pt x="1" y="5"/>
                  </a:cubicBezTo>
                  <a:cubicBezTo>
                    <a:pt x="2" y="18"/>
                    <a:pt x="9" y="30"/>
                    <a:pt x="13" y="42"/>
                  </a:cubicBezTo>
                  <a:cubicBezTo>
                    <a:pt x="18" y="54"/>
                    <a:pt x="22" y="66"/>
                    <a:pt x="27" y="78"/>
                  </a:cubicBezTo>
                  <a:cubicBezTo>
                    <a:pt x="30" y="83"/>
                    <a:pt x="38" y="79"/>
                    <a:pt x="36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2200" y="1157"/>
              <a:ext cx="61" cy="173"/>
            </a:xfrm>
            <a:custGeom>
              <a:avLst/>
              <a:gdLst>
                <a:gd name="T0" fmla="*/ 25 w 32"/>
                <a:gd name="T1" fmla="*/ 3 h 91"/>
                <a:gd name="T2" fmla="*/ 13 w 32"/>
                <a:gd name="T3" fmla="*/ 41 h 91"/>
                <a:gd name="T4" fmla="*/ 2 w 32"/>
                <a:gd name="T5" fmla="*/ 84 h 91"/>
                <a:gd name="T6" fmla="*/ 9 w 32"/>
                <a:gd name="T7" fmla="*/ 86 h 91"/>
                <a:gd name="T8" fmla="*/ 22 w 32"/>
                <a:gd name="T9" fmla="*/ 43 h 91"/>
                <a:gd name="T10" fmla="*/ 32 w 32"/>
                <a:gd name="T11" fmla="*/ 5 h 91"/>
                <a:gd name="T12" fmla="*/ 25 w 32"/>
                <a:gd name="T13" fmla="*/ 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91">
                  <a:moveTo>
                    <a:pt x="25" y="3"/>
                  </a:moveTo>
                  <a:cubicBezTo>
                    <a:pt x="18" y="14"/>
                    <a:pt x="16" y="28"/>
                    <a:pt x="13" y="41"/>
                  </a:cubicBezTo>
                  <a:cubicBezTo>
                    <a:pt x="9" y="55"/>
                    <a:pt x="5" y="69"/>
                    <a:pt x="2" y="84"/>
                  </a:cubicBezTo>
                  <a:cubicBezTo>
                    <a:pt x="0" y="89"/>
                    <a:pt x="8" y="91"/>
                    <a:pt x="9" y="86"/>
                  </a:cubicBezTo>
                  <a:cubicBezTo>
                    <a:pt x="14" y="72"/>
                    <a:pt x="18" y="58"/>
                    <a:pt x="22" y="43"/>
                  </a:cubicBezTo>
                  <a:cubicBezTo>
                    <a:pt x="26" y="31"/>
                    <a:pt x="32" y="18"/>
                    <a:pt x="32" y="5"/>
                  </a:cubicBezTo>
                  <a:cubicBezTo>
                    <a:pt x="32" y="1"/>
                    <a:pt x="27" y="0"/>
                    <a:pt x="2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2680" y="1317"/>
              <a:ext cx="116" cy="145"/>
            </a:xfrm>
            <a:custGeom>
              <a:avLst/>
              <a:gdLst>
                <a:gd name="T0" fmla="*/ 53 w 61"/>
                <a:gd name="T1" fmla="*/ 2 h 76"/>
                <a:gd name="T2" fmla="*/ 25 w 61"/>
                <a:gd name="T3" fmla="*/ 34 h 76"/>
                <a:gd name="T4" fmla="*/ 1 w 61"/>
                <a:gd name="T5" fmla="*/ 69 h 76"/>
                <a:gd name="T6" fmla="*/ 6 w 61"/>
                <a:gd name="T7" fmla="*/ 74 h 76"/>
                <a:gd name="T8" fmla="*/ 33 w 61"/>
                <a:gd name="T9" fmla="*/ 39 h 76"/>
                <a:gd name="T10" fmla="*/ 59 w 61"/>
                <a:gd name="T11" fmla="*/ 8 h 76"/>
                <a:gd name="T12" fmla="*/ 53 w 61"/>
                <a:gd name="T1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76">
                  <a:moveTo>
                    <a:pt x="53" y="2"/>
                  </a:moveTo>
                  <a:cubicBezTo>
                    <a:pt x="42" y="11"/>
                    <a:pt x="33" y="23"/>
                    <a:pt x="25" y="34"/>
                  </a:cubicBezTo>
                  <a:cubicBezTo>
                    <a:pt x="16" y="45"/>
                    <a:pt x="7" y="57"/>
                    <a:pt x="1" y="69"/>
                  </a:cubicBezTo>
                  <a:cubicBezTo>
                    <a:pt x="0" y="73"/>
                    <a:pt x="3" y="76"/>
                    <a:pt x="6" y="74"/>
                  </a:cubicBezTo>
                  <a:cubicBezTo>
                    <a:pt x="16" y="63"/>
                    <a:pt x="24" y="51"/>
                    <a:pt x="33" y="39"/>
                  </a:cubicBezTo>
                  <a:cubicBezTo>
                    <a:pt x="42" y="29"/>
                    <a:pt x="52" y="19"/>
                    <a:pt x="59" y="8"/>
                  </a:cubicBezTo>
                  <a:cubicBezTo>
                    <a:pt x="61" y="5"/>
                    <a:pt x="57" y="0"/>
                    <a:pt x="5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2968" y="1713"/>
              <a:ext cx="156" cy="73"/>
            </a:xfrm>
            <a:custGeom>
              <a:avLst/>
              <a:gdLst>
                <a:gd name="T0" fmla="*/ 77 w 82"/>
                <a:gd name="T1" fmla="*/ 2 h 38"/>
                <a:gd name="T2" fmla="*/ 38 w 82"/>
                <a:gd name="T3" fmla="*/ 12 h 38"/>
                <a:gd name="T4" fmla="*/ 3 w 82"/>
                <a:gd name="T5" fmla="*/ 32 h 38"/>
                <a:gd name="T6" fmla="*/ 7 w 82"/>
                <a:gd name="T7" fmla="*/ 37 h 38"/>
                <a:gd name="T8" fmla="*/ 45 w 82"/>
                <a:gd name="T9" fmla="*/ 19 h 38"/>
                <a:gd name="T10" fmla="*/ 78 w 82"/>
                <a:gd name="T11" fmla="*/ 9 h 38"/>
                <a:gd name="T12" fmla="*/ 77 w 82"/>
                <a:gd name="T1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38">
                  <a:moveTo>
                    <a:pt x="77" y="2"/>
                  </a:moveTo>
                  <a:cubicBezTo>
                    <a:pt x="64" y="0"/>
                    <a:pt x="49" y="7"/>
                    <a:pt x="38" y="12"/>
                  </a:cubicBezTo>
                  <a:cubicBezTo>
                    <a:pt x="25" y="17"/>
                    <a:pt x="13" y="23"/>
                    <a:pt x="3" y="32"/>
                  </a:cubicBezTo>
                  <a:cubicBezTo>
                    <a:pt x="0" y="34"/>
                    <a:pt x="4" y="38"/>
                    <a:pt x="7" y="37"/>
                  </a:cubicBezTo>
                  <a:cubicBezTo>
                    <a:pt x="20" y="31"/>
                    <a:pt x="32" y="23"/>
                    <a:pt x="45" y="19"/>
                  </a:cubicBezTo>
                  <a:cubicBezTo>
                    <a:pt x="56" y="15"/>
                    <a:pt x="68" y="14"/>
                    <a:pt x="78" y="9"/>
                  </a:cubicBezTo>
                  <a:cubicBezTo>
                    <a:pt x="82" y="7"/>
                    <a:pt x="80" y="2"/>
                    <a:pt x="7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8" name="Freeform 16"/>
            <p:cNvSpPr/>
            <p:nvPr/>
          </p:nvSpPr>
          <p:spPr bwMode="auto">
            <a:xfrm>
              <a:off x="2998" y="2323"/>
              <a:ext cx="166" cy="34"/>
            </a:xfrm>
            <a:custGeom>
              <a:avLst/>
              <a:gdLst>
                <a:gd name="T0" fmla="*/ 83 w 87"/>
                <a:gd name="T1" fmla="*/ 9 h 18"/>
                <a:gd name="T2" fmla="*/ 6 w 87"/>
                <a:gd name="T3" fmla="*/ 3 h 18"/>
                <a:gd name="T4" fmla="*/ 6 w 87"/>
                <a:gd name="T5" fmla="*/ 11 h 18"/>
                <a:gd name="T6" fmla="*/ 44 w 87"/>
                <a:gd name="T7" fmla="*/ 12 h 18"/>
                <a:gd name="T8" fmla="*/ 82 w 87"/>
                <a:gd name="T9" fmla="*/ 17 h 18"/>
                <a:gd name="T10" fmla="*/ 83 w 87"/>
                <a:gd name="T11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18">
                  <a:moveTo>
                    <a:pt x="83" y="9"/>
                  </a:moveTo>
                  <a:cubicBezTo>
                    <a:pt x="60" y="0"/>
                    <a:pt x="30" y="1"/>
                    <a:pt x="6" y="3"/>
                  </a:cubicBezTo>
                  <a:cubicBezTo>
                    <a:pt x="1" y="3"/>
                    <a:pt x="0" y="11"/>
                    <a:pt x="6" y="11"/>
                  </a:cubicBezTo>
                  <a:cubicBezTo>
                    <a:pt x="19" y="10"/>
                    <a:pt x="31" y="10"/>
                    <a:pt x="44" y="12"/>
                  </a:cubicBezTo>
                  <a:cubicBezTo>
                    <a:pt x="57" y="13"/>
                    <a:pt x="69" y="17"/>
                    <a:pt x="82" y="17"/>
                  </a:cubicBezTo>
                  <a:cubicBezTo>
                    <a:pt x="87" y="18"/>
                    <a:pt x="87" y="11"/>
                    <a:pt x="8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874" y="2782"/>
              <a:ext cx="170" cy="80"/>
            </a:xfrm>
            <a:custGeom>
              <a:avLst/>
              <a:gdLst>
                <a:gd name="T0" fmla="*/ 86 w 89"/>
                <a:gd name="T1" fmla="*/ 34 h 42"/>
                <a:gd name="T2" fmla="*/ 49 w 89"/>
                <a:gd name="T3" fmla="*/ 17 h 42"/>
                <a:gd name="T4" fmla="*/ 7 w 89"/>
                <a:gd name="T5" fmla="*/ 2 h 42"/>
                <a:gd name="T6" fmla="*/ 5 w 89"/>
                <a:gd name="T7" fmla="*/ 9 h 42"/>
                <a:gd name="T8" fmla="*/ 48 w 89"/>
                <a:gd name="T9" fmla="*/ 27 h 42"/>
                <a:gd name="T10" fmla="*/ 83 w 89"/>
                <a:gd name="T11" fmla="*/ 41 h 42"/>
                <a:gd name="T12" fmla="*/ 86 w 89"/>
                <a:gd name="T13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42">
                  <a:moveTo>
                    <a:pt x="86" y="34"/>
                  </a:moveTo>
                  <a:cubicBezTo>
                    <a:pt x="75" y="26"/>
                    <a:pt x="61" y="22"/>
                    <a:pt x="49" y="17"/>
                  </a:cubicBezTo>
                  <a:cubicBezTo>
                    <a:pt x="35" y="11"/>
                    <a:pt x="21" y="6"/>
                    <a:pt x="7" y="2"/>
                  </a:cubicBezTo>
                  <a:cubicBezTo>
                    <a:pt x="2" y="0"/>
                    <a:pt x="0" y="7"/>
                    <a:pt x="5" y="9"/>
                  </a:cubicBezTo>
                  <a:cubicBezTo>
                    <a:pt x="19" y="15"/>
                    <a:pt x="34" y="21"/>
                    <a:pt x="48" y="27"/>
                  </a:cubicBezTo>
                  <a:cubicBezTo>
                    <a:pt x="59" y="32"/>
                    <a:pt x="71" y="38"/>
                    <a:pt x="83" y="41"/>
                  </a:cubicBezTo>
                  <a:cubicBezTo>
                    <a:pt x="87" y="42"/>
                    <a:pt x="89" y="36"/>
                    <a:pt x="86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id-ID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sp>
        <p:nvSpPr>
          <p:cNvPr id="59" name="Rectangle 58"/>
          <p:cNvSpPr/>
          <p:nvPr/>
        </p:nvSpPr>
        <p:spPr>
          <a:xfrm>
            <a:off x="3825480" y="1706770"/>
            <a:ext cx="4767359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The outline prepared by the creative team of an advertising agency for the launching of an advertising campaign or message. </a:t>
            </a:r>
            <a:r>
              <a:rPr lang="en-US" sz="900" b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The creative strategy generally</a:t>
            </a:r>
            <a:r>
              <a:rPr lang="en-US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explains how the advertising campaign will meet the advertising objectives of the business.</a:t>
            </a:r>
            <a:endParaRPr lang="id-ID" sz="90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60" name="Rounded Rectangle 59"/>
          <p:cNvSpPr/>
          <p:nvPr/>
        </p:nvSpPr>
        <p:spPr>
          <a:xfrm>
            <a:off x="3863686" y="2580466"/>
            <a:ext cx="416540" cy="413198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id-ID" sz="9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61" name="Rounded Rectangle 60"/>
          <p:cNvSpPr/>
          <p:nvPr/>
        </p:nvSpPr>
        <p:spPr>
          <a:xfrm>
            <a:off x="3863686" y="3511673"/>
            <a:ext cx="416540" cy="413198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id-ID" sz="9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63" name="Text Placeholder 5"/>
          <p:cNvSpPr txBox="1"/>
          <p:nvPr/>
        </p:nvSpPr>
        <p:spPr>
          <a:xfrm>
            <a:off x="4411335" y="2697636"/>
            <a:ext cx="1653988" cy="41098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</a:t>
            </a: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, </a:t>
            </a:r>
            <a:r>
              <a:rPr lang="en-US" sz="90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consectetur</a:t>
            </a: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 </a:t>
            </a:r>
            <a:r>
              <a:rPr lang="en-US" sz="90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adipiscing</a:t>
            </a: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 </a:t>
            </a:r>
            <a:r>
              <a:rPr lang="en-US" sz="900" dirty="0" err="1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elit</a:t>
            </a: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. </a:t>
            </a:r>
            <a:endParaRPr lang="id-ID" sz="900" dirty="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4401249" y="2500822"/>
            <a:ext cx="16640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sz="105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66" name="Text Placeholder 5"/>
          <p:cNvSpPr txBox="1"/>
          <p:nvPr/>
        </p:nvSpPr>
        <p:spPr>
          <a:xfrm>
            <a:off x="4411335" y="3636912"/>
            <a:ext cx="1653988" cy="37614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401249" y="3440097"/>
            <a:ext cx="16640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sz="105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3888371" y="2656312"/>
            <a:ext cx="380232" cy="297774"/>
          </a:xfrm>
          <a:prstGeom prst="rect">
            <a:avLst/>
          </a:prstGeom>
        </p:spPr>
        <p:txBody>
          <a:bodyPr wrap="none" lIns="91440" rIns="91440" bIns="45720">
            <a:spAutoFit/>
          </a:bodyPr>
          <a:lstStyle/>
          <a:p>
            <a:pPr algn="ctr">
              <a:lnSpc>
                <a:spcPct val="89000"/>
              </a:lnSpc>
              <a:defRPr/>
            </a:pPr>
            <a:r>
              <a:rPr lang="en-US" sz="15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01</a:t>
            </a:r>
            <a:endParaRPr lang="en-US" sz="15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69" name="Rectangle 68"/>
          <p:cNvSpPr/>
          <p:nvPr/>
        </p:nvSpPr>
        <p:spPr>
          <a:xfrm>
            <a:off x="3881839" y="3606107"/>
            <a:ext cx="380232" cy="297774"/>
          </a:xfrm>
          <a:prstGeom prst="rect">
            <a:avLst/>
          </a:prstGeom>
        </p:spPr>
        <p:txBody>
          <a:bodyPr wrap="none" lIns="91440" rIns="91440" bIns="45720">
            <a:spAutoFit/>
          </a:bodyPr>
          <a:lstStyle/>
          <a:p>
            <a:pPr algn="ctr">
              <a:lnSpc>
                <a:spcPct val="89000"/>
              </a:lnSpc>
              <a:defRPr/>
            </a:pPr>
            <a:r>
              <a:rPr lang="id-ID" sz="15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02</a:t>
            </a:r>
            <a:endParaRPr lang="en-US" sz="15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70" name="Rounded Rectangle 69"/>
          <p:cNvSpPr/>
          <p:nvPr/>
        </p:nvSpPr>
        <p:spPr>
          <a:xfrm>
            <a:off x="6250752" y="2580466"/>
            <a:ext cx="416540" cy="413198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id-ID" sz="9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71" name="Rounded Rectangle 70"/>
          <p:cNvSpPr/>
          <p:nvPr/>
        </p:nvSpPr>
        <p:spPr>
          <a:xfrm>
            <a:off x="6250752" y="3511673"/>
            <a:ext cx="416540" cy="41319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id-ID" sz="900">
              <a:solidFill>
                <a:srgbClr val="FFFFFF">
                  <a:lumMod val="5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73" name="Text Placeholder 5"/>
          <p:cNvSpPr txBox="1"/>
          <p:nvPr/>
        </p:nvSpPr>
        <p:spPr>
          <a:xfrm>
            <a:off x="6798402" y="2697636"/>
            <a:ext cx="1653988" cy="41098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6788316" y="2500822"/>
            <a:ext cx="16640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sz="105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76" name="Text Placeholder 5"/>
          <p:cNvSpPr txBox="1"/>
          <p:nvPr/>
        </p:nvSpPr>
        <p:spPr>
          <a:xfrm>
            <a:off x="6798402" y="3636912"/>
            <a:ext cx="1653988" cy="376145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lvl1pPr marL="0" indent="0" algn="ctr" defTabSz="914400" rtl="0" eaLnBrk="1" latinLnBrk="0" hangingPunct="1">
              <a:lnSpc>
                <a:spcPct val="86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defTabSz="685800">
              <a:lnSpc>
                <a:spcPct val="110000"/>
              </a:lnSpc>
              <a:defRPr/>
            </a:pPr>
            <a:r>
              <a:rPr lang="en-US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Lorem ipsum dolor sit </a:t>
            </a:r>
            <a:r>
              <a:rPr lang="id-ID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dudu </a:t>
            </a:r>
            <a:r>
              <a:rPr lang="en-US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Open Sans Light" panose="020B0306030504020204" pitchFamily="34" charset="0"/>
                <a:sym typeface="Calibri" panose="020F0502020204030204" pitchFamily="34" charset="0"/>
              </a:rPr>
              <a:t>amet, consectetur adipiscing elit. </a:t>
            </a:r>
            <a:endParaRPr lang="id-ID" sz="90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6788316" y="3440097"/>
            <a:ext cx="16640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zh-CN" altLang="en-US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请输入标题</a:t>
            </a:r>
            <a:endParaRPr lang="id-ID" sz="1050" b="1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78" name="Rectangle 77"/>
          <p:cNvSpPr/>
          <p:nvPr/>
        </p:nvSpPr>
        <p:spPr>
          <a:xfrm>
            <a:off x="6275437" y="2656312"/>
            <a:ext cx="380232" cy="297774"/>
          </a:xfrm>
          <a:prstGeom prst="rect">
            <a:avLst/>
          </a:prstGeom>
        </p:spPr>
        <p:txBody>
          <a:bodyPr wrap="none" lIns="91440" rIns="91440" bIns="45720">
            <a:spAutoFit/>
          </a:bodyPr>
          <a:lstStyle/>
          <a:p>
            <a:pPr algn="ctr">
              <a:lnSpc>
                <a:spcPct val="89000"/>
              </a:lnSpc>
              <a:defRPr/>
            </a:pPr>
            <a:r>
              <a:rPr lang="id-ID" sz="15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03</a:t>
            </a:r>
            <a:endParaRPr lang="en-US" sz="15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79" name="Rectangle 78"/>
          <p:cNvSpPr/>
          <p:nvPr/>
        </p:nvSpPr>
        <p:spPr>
          <a:xfrm>
            <a:off x="6268905" y="3606107"/>
            <a:ext cx="380232" cy="297774"/>
          </a:xfrm>
          <a:prstGeom prst="rect">
            <a:avLst/>
          </a:prstGeom>
        </p:spPr>
        <p:txBody>
          <a:bodyPr wrap="none" lIns="91440" rIns="91440" bIns="45720">
            <a:spAutoFit/>
          </a:bodyPr>
          <a:lstStyle/>
          <a:p>
            <a:pPr algn="ctr">
              <a:lnSpc>
                <a:spcPct val="89000"/>
              </a:lnSpc>
              <a:defRPr/>
            </a:pPr>
            <a:r>
              <a:rPr lang="id-ID" sz="15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04</a:t>
            </a:r>
            <a:endParaRPr lang="en-US" sz="15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cxnSp>
        <p:nvCxnSpPr>
          <p:cNvPr id="43" name="直接连接符 42"/>
          <p:cNvCxnSpPr/>
          <p:nvPr/>
        </p:nvCxnSpPr>
        <p:spPr>
          <a:xfrm>
            <a:off x="4366703" y="1164719"/>
            <a:ext cx="410595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12"/>
          <p:cNvSpPr txBox="1"/>
          <p:nvPr/>
        </p:nvSpPr>
        <p:spPr>
          <a:xfrm>
            <a:off x="3447334" y="368777"/>
            <a:ext cx="2249334" cy="3432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zh-CN" altLang="en-US" sz="2000" spc="30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Arvo"/>
                <a:sym typeface="Calibri" panose="020F0502020204030204" pitchFamily="34" charset="0"/>
              </a:rPr>
              <a:t>请输入你的标题</a:t>
            </a:r>
            <a:endParaRPr lang="en-US" sz="2000" spc="30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Arvo"/>
              <a:sym typeface="Calibri" panose="020F0502020204030204" pitchFamily="34" charset="0"/>
            </a:endParaRPr>
          </a:p>
        </p:txBody>
      </p:sp>
      <p:sp>
        <p:nvSpPr>
          <p:cNvPr id="45" name="矩形 1"/>
          <p:cNvSpPr>
            <a:spLocks noChangeArrowheads="1"/>
          </p:cNvSpPr>
          <p:nvPr/>
        </p:nvSpPr>
        <p:spPr bwMode="auto">
          <a:xfrm>
            <a:off x="2552701" y="625559"/>
            <a:ext cx="403860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amet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consectetuer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adipiscing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elit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commodo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ligula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eget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dolor.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massa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zh-CN" altLang="en-US" sz="1200" dirty="0">
              <a:solidFill>
                <a:srgbClr val="7F7F7F">
                  <a:lumMod val="60000"/>
                  <a:lumOff val="4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" name="Title 1"/>
          <p:cNvSpPr txBox="1"/>
          <p:nvPr/>
        </p:nvSpPr>
        <p:spPr>
          <a:xfrm>
            <a:off x="795318" y="967905"/>
            <a:ext cx="3239150" cy="517237"/>
          </a:xfrm>
          <a:prstGeom prst="rect">
            <a:avLst/>
          </a:prstGeom>
        </p:spPr>
        <p:txBody>
          <a:bodyPr vert="horz" lIns="68580" tIns="34290" rIns="68580" bIns="34290" rtlCol="0" anchor="t">
            <a:normAutofit/>
          </a:bodyPr>
          <a:lstStyle>
            <a:lvl1pPr algn="ctr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500" b="1" kern="1200" cap="none" baseline="0">
                <a:solidFill>
                  <a:schemeClr val="tx2"/>
                </a:solidFill>
                <a:latin typeface="Roboto"/>
                <a:ea typeface="Roboto" pitchFamily="2" charset="0"/>
                <a:cs typeface="+mj-cs"/>
              </a:defRPr>
            </a:lvl1pPr>
          </a:lstStyle>
          <a:p>
            <a:pPr algn="l" defTabSz="685800">
              <a:defRPr/>
            </a:pPr>
            <a:r>
              <a:rPr lang="en-US" sz="2625" dirty="0">
                <a:solidFill>
                  <a:srgbClr val="445469"/>
                </a:solidFill>
              </a:rPr>
              <a:t>30 finance.</a:t>
            </a:r>
            <a:endParaRPr lang="en-AU" sz="2625" dirty="0">
              <a:solidFill>
                <a:srgbClr val="445469"/>
              </a:solidFill>
            </a:endParaRPr>
          </a:p>
        </p:txBody>
      </p:sp>
      <p:sp>
        <p:nvSpPr>
          <p:cNvPr id="299" name="Title 1"/>
          <p:cNvSpPr txBox="1"/>
          <p:nvPr/>
        </p:nvSpPr>
        <p:spPr>
          <a:xfrm>
            <a:off x="5114587" y="958903"/>
            <a:ext cx="3239150" cy="517237"/>
          </a:xfrm>
          <a:prstGeom prst="rect">
            <a:avLst/>
          </a:prstGeom>
        </p:spPr>
        <p:txBody>
          <a:bodyPr vert="horz" lIns="68580" tIns="34290" rIns="68580" bIns="34290" rtlCol="0" anchor="t">
            <a:normAutofit/>
          </a:bodyPr>
          <a:lstStyle>
            <a:lvl1pPr algn="ctr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500" b="1" kern="1200" cap="none" baseline="0">
                <a:solidFill>
                  <a:schemeClr val="tx2"/>
                </a:solidFill>
                <a:latin typeface="Roboto"/>
                <a:ea typeface="Roboto" pitchFamily="2" charset="0"/>
                <a:cs typeface="+mj-cs"/>
              </a:defRPr>
            </a:lvl1pPr>
          </a:lstStyle>
          <a:p>
            <a:pPr algn="l" defTabSz="685800">
              <a:defRPr/>
            </a:pPr>
            <a:r>
              <a:rPr lang="en-US" sz="2625" dirty="0">
                <a:solidFill>
                  <a:srgbClr val="445469"/>
                </a:solidFill>
              </a:rPr>
              <a:t>30 weather.</a:t>
            </a:r>
            <a:endParaRPr lang="en-AU" sz="2625" dirty="0">
              <a:solidFill>
                <a:srgbClr val="445469"/>
              </a:solidFill>
            </a:endParaRPr>
          </a:p>
        </p:txBody>
      </p:sp>
      <p:grpSp>
        <p:nvGrpSpPr>
          <p:cNvPr id="1300" name="Group 1299"/>
          <p:cNvGrpSpPr/>
          <p:nvPr/>
        </p:nvGrpSpPr>
        <p:grpSpPr>
          <a:xfrm>
            <a:off x="2519772" y="1574007"/>
            <a:ext cx="294085" cy="294085"/>
            <a:chOff x="3771900" y="2098675"/>
            <a:chExt cx="392113" cy="392113"/>
          </a:xfrm>
          <a:solidFill>
            <a:schemeClr val="accent1"/>
          </a:solidFill>
        </p:grpSpPr>
        <p:sp>
          <p:nvSpPr>
            <p:cNvPr id="1158" name="Freeform 6"/>
            <p:cNvSpPr/>
            <p:nvPr/>
          </p:nvSpPr>
          <p:spPr bwMode="auto">
            <a:xfrm>
              <a:off x="3771900" y="2301875"/>
              <a:ext cx="153988" cy="55563"/>
            </a:xfrm>
            <a:custGeom>
              <a:avLst/>
              <a:gdLst>
                <a:gd name="T0" fmla="*/ 200 w 200"/>
                <a:gd name="T1" fmla="*/ 1 h 73"/>
                <a:gd name="T2" fmla="*/ 200 w 200"/>
                <a:gd name="T3" fmla="*/ 0 h 73"/>
                <a:gd name="T4" fmla="*/ 0 w 200"/>
                <a:gd name="T5" fmla="*/ 0 h 73"/>
                <a:gd name="T6" fmla="*/ 0 w 200"/>
                <a:gd name="T7" fmla="*/ 1 h 73"/>
                <a:gd name="T8" fmla="*/ 73 w 200"/>
                <a:gd name="T9" fmla="*/ 73 h 73"/>
                <a:gd name="T10" fmla="*/ 127 w 200"/>
                <a:gd name="T11" fmla="*/ 73 h 73"/>
                <a:gd name="T12" fmla="*/ 200 w 200"/>
                <a:gd name="T13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0" h="73">
                  <a:moveTo>
                    <a:pt x="200" y="1"/>
                  </a:moveTo>
                  <a:cubicBezTo>
                    <a:pt x="200" y="0"/>
                    <a:pt x="200" y="0"/>
                    <a:pt x="20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41"/>
                    <a:pt x="32" y="73"/>
                    <a:pt x="73" y="73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67" y="73"/>
                    <a:pt x="200" y="4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59" name="Freeform 7"/>
            <p:cNvSpPr>
              <a:spLocks noEditPoints="1"/>
            </p:cNvSpPr>
            <p:nvPr/>
          </p:nvSpPr>
          <p:spPr bwMode="auto">
            <a:xfrm>
              <a:off x="3771900" y="2098675"/>
              <a:ext cx="392113" cy="392113"/>
            </a:xfrm>
            <a:custGeom>
              <a:avLst/>
              <a:gdLst>
                <a:gd name="T0" fmla="*/ 335 w 511"/>
                <a:gd name="T1" fmla="*/ 476 h 512"/>
                <a:gd name="T2" fmla="*/ 273 w 511"/>
                <a:gd name="T3" fmla="*/ 476 h 512"/>
                <a:gd name="T4" fmla="*/ 273 w 511"/>
                <a:gd name="T5" fmla="*/ 162 h 512"/>
                <a:gd name="T6" fmla="*/ 322 w 511"/>
                <a:gd name="T7" fmla="*/ 112 h 512"/>
                <a:gd name="T8" fmla="*/ 394 w 511"/>
                <a:gd name="T9" fmla="*/ 112 h 512"/>
                <a:gd name="T10" fmla="*/ 314 w 511"/>
                <a:gd name="T11" fmla="*/ 266 h 512"/>
                <a:gd name="T12" fmla="*/ 326 w 511"/>
                <a:gd name="T13" fmla="*/ 266 h 512"/>
                <a:gd name="T14" fmla="*/ 406 w 511"/>
                <a:gd name="T15" fmla="*/ 112 h 512"/>
                <a:gd name="T16" fmla="*/ 417 w 511"/>
                <a:gd name="T17" fmla="*/ 112 h 512"/>
                <a:gd name="T18" fmla="*/ 497 w 511"/>
                <a:gd name="T19" fmla="*/ 266 h 512"/>
                <a:gd name="T20" fmla="*/ 509 w 511"/>
                <a:gd name="T21" fmla="*/ 266 h 512"/>
                <a:gd name="T22" fmla="*/ 429 w 511"/>
                <a:gd name="T23" fmla="*/ 112 h 512"/>
                <a:gd name="T24" fmla="*/ 497 w 511"/>
                <a:gd name="T25" fmla="*/ 112 h 512"/>
                <a:gd name="T26" fmla="*/ 511 w 511"/>
                <a:gd name="T27" fmla="*/ 97 h 512"/>
                <a:gd name="T28" fmla="*/ 497 w 511"/>
                <a:gd name="T29" fmla="*/ 83 h 512"/>
                <a:gd name="T30" fmla="*/ 322 w 511"/>
                <a:gd name="T31" fmla="*/ 83 h 512"/>
                <a:gd name="T32" fmla="*/ 273 w 511"/>
                <a:gd name="T33" fmla="*/ 32 h 512"/>
                <a:gd name="T34" fmla="*/ 273 w 511"/>
                <a:gd name="T35" fmla="*/ 7 h 512"/>
                <a:gd name="T36" fmla="*/ 266 w 511"/>
                <a:gd name="T37" fmla="*/ 0 h 512"/>
                <a:gd name="T38" fmla="*/ 247 w 511"/>
                <a:gd name="T39" fmla="*/ 0 h 512"/>
                <a:gd name="T40" fmla="*/ 239 w 511"/>
                <a:gd name="T41" fmla="*/ 7 h 512"/>
                <a:gd name="T42" fmla="*/ 239 w 511"/>
                <a:gd name="T43" fmla="*/ 32 h 512"/>
                <a:gd name="T44" fmla="*/ 190 w 511"/>
                <a:gd name="T45" fmla="*/ 83 h 512"/>
                <a:gd name="T46" fmla="*/ 15 w 511"/>
                <a:gd name="T47" fmla="*/ 83 h 512"/>
                <a:gd name="T48" fmla="*/ 0 w 511"/>
                <a:gd name="T49" fmla="*/ 97 h 512"/>
                <a:gd name="T50" fmla="*/ 15 w 511"/>
                <a:gd name="T51" fmla="*/ 112 h 512"/>
                <a:gd name="T52" fmla="*/ 83 w 511"/>
                <a:gd name="T53" fmla="*/ 112 h 512"/>
                <a:gd name="T54" fmla="*/ 3 w 511"/>
                <a:gd name="T55" fmla="*/ 266 h 512"/>
                <a:gd name="T56" fmla="*/ 15 w 511"/>
                <a:gd name="T57" fmla="*/ 266 h 512"/>
                <a:gd name="T58" fmla="*/ 95 w 511"/>
                <a:gd name="T59" fmla="*/ 112 h 512"/>
                <a:gd name="T60" fmla="*/ 106 w 511"/>
                <a:gd name="T61" fmla="*/ 112 h 512"/>
                <a:gd name="T62" fmla="*/ 186 w 511"/>
                <a:gd name="T63" fmla="*/ 266 h 512"/>
                <a:gd name="T64" fmla="*/ 198 w 511"/>
                <a:gd name="T65" fmla="*/ 266 h 512"/>
                <a:gd name="T66" fmla="*/ 118 w 511"/>
                <a:gd name="T67" fmla="*/ 112 h 512"/>
                <a:gd name="T68" fmla="*/ 190 w 511"/>
                <a:gd name="T69" fmla="*/ 112 h 512"/>
                <a:gd name="T70" fmla="*/ 239 w 511"/>
                <a:gd name="T71" fmla="*/ 162 h 512"/>
                <a:gd name="T72" fmla="*/ 239 w 511"/>
                <a:gd name="T73" fmla="*/ 476 h 512"/>
                <a:gd name="T74" fmla="*/ 178 w 511"/>
                <a:gd name="T75" fmla="*/ 476 h 512"/>
                <a:gd name="T76" fmla="*/ 159 w 511"/>
                <a:gd name="T77" fmla="*/ 494 h 512"/>
                <a:gd name="T78" fmla="*/ 178 w 511"/>
                <a:gd name="T79" fmla="*/ 512 h 512"/>
                <a:gd name="T80" fmla="*/ 335 w 511"/>
                <a:gd name="T81" fmla="*/ 512 h 512"/>
                <a:gd name="T82" fmla="*/ 353 w 511"/>
                <a:gd name="T83" fmla="*/ 494 h 512"/>
                <a:gd name="T84" fmla="*/ 335 w 511"/>
                <a:gd name="T85" fmla="*/ 476 h 512"/>
                <a:gd name="T86" fmla="*/ 218 w 511"/>
                <a:gd name="T87" fmla="*/ 97 h 512"/>
                <a:gd name="T88" fmla="*/ 256 w 511"/>
                <a:gd name="T89" fmla="*/ 59 h 512"/>
                <a:gd name="T90" fmla="*/ 294 w 511"/>
                <a:gd name="T91" fmla="*/ 97 h 512"/>
                <a:gd name="T92" fmla="*/ 256 w 511"/>
                <a:gd name="T93" fmla="*/ 135 h 512"/>
                <a:gd name="T94" fmla="*/ 218 w 511"/>
                <a:gd name="T95" fmla="*/ 97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1" h="512">
                  <a:moveTo>
                    <a:pt x="335" y="476"/>
                  </a:moveTo>
                  <a:cubicBezTo>
                    <a:pt x="273" y="476"/>
                    <a:pt x="273" y="476"/>
                    <a:pt x="273" y="476"/>
                  </a:cubicBezTo>
                  <a:cubicBezTo>
                    <a:pt x="273" y="162"/>
                    <a:pt x="273" y="162"/>
                    <a:pt x="273" y="162"/>
                  </a:cubicBezTo>
                  <a:cubicBezTo>
                    <a:pt x="297" y="156"/>
                    <a:pt x="316" y="136"/>
                    <a:pt x="322" y="112"/>
                  </a:cubicBezTo>
                  <a:cubicBezTo>
                    <a:pt x="394" y="112"/>
                    <a:pt x="394" y="112"/>
                    <a:pt x="394" y="112"/>
                  </a:cubicBezTo>
                  <a:cubicBezTo>
                    <a:pt x="314" y="266"/>
                    <a:pt x="314" y="266"/>
                    <a:pt x="314" y="266"/>
                  </a:cubicBezTo>
                  <a:cubicBezTo>
                    <a:pt x="326" y="266"/>
                    <a:pt x="326" y="266"/>
                    <a:pt x="326" y="266"/>
                  </a:cubicBezTo>
                  <a:cubicBezTo>
                    <a:pt x="406" y="112"/>
                    <a:pt x="406" y="112"/>
                    <a:pt x="406" y="112"/>
                  </a:cubicBezTo>
                  <a:cubicBezTo>
                    <a:pt x="417" y="112"/>
                    <a:pt x="417" y="112"/>
                    <a:pt x="417" y="112"/>
                  </a:cubicBezTo>
                  <a:cubicBezTo>
                    <a:pt x="497" y="266"/>
                    <a:pt x="497" y="266"/>
                    <a:pt x="497" y="266"/>
                  </a:cubicBezTo>
                  <a:cubicBezTo>
                    <a:pt x="509" y="266"/>
                    <a:pt x="509" y="266"/>
                    <a:pt x="509" y="266"/>
                  </a:cubicBezTo>
                  <a:cubicBezTo>
                    <a:pt x="429" y="112"/>
                    <a:pt x="429" y="112"/>
                    <a:pt x="429" y="112"/>
                  </a:cubicBezTo>
                  <a:cubicBezTo>
                    <a:pt x="497" y="112"/>
                    <a:pt x="497" y="112"/>
                    <a:pt x="497" y="112"/>
                  </a:cubicBezTo>
                  <a:cubicBezTo>
                    <a:pt x="505" y="112"/>
                    <a:pt x="511" y="105"/>
                    <a:pt x="511" y="97"/>
                  </a:cubicBezTo>
                  <a:cubicBezTo>
                    <a:pt x="511" y="89"/>
                    <a:pt x="505" y="83"/>
                    <a:pt x="497" y="83"/>
                  </a:cubicBezTo>
                  <a:cubicBezTo>
                    <a:pt x="322" y="83"/>
                    <a:pt x="322" y="83"/>
                    <a:pt x="322" y="83"/>
                  </a:cubicBezTo>
                  <a:cubicBezTo>
                    <a:pt x="316" y="58"/>
                    <a:pt x="297" y="39"/>
                    <a:pt x="273" y="32"/>
                  </a:cubicBezTo>
                  <a:cubicBezTo>
                    <a:pt x="273" y="7"/>
                    <a:pt x="273" y="7"/>
                    <a:pt x="273" y="7"/>
                  </a:cubicBezTo>
                  <a:cubicBezTo>
                    <a:pt x="273" y="3"/>
                    <a:pt x="270" y="0"/>
                    <a:pt x="266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2" y="0"/>
                    <a:pt x="239" y="3"/>
                    <a:pt x="239" y="7"/>
                  </a:cubicBezTo>
                  <a:cubicBezTo>
                    <a:pt x="239" y="32"/>
                    <a:pt x="239" y="32"/>
                    <a:pt x="239" y="32"/>
                  </a:cubicBezTo>
                  <a:cubicBezTo>
                    <a:pt x="215" y="38"/>
                    <a:pt x="196" y="58"/>
                    <a:pt x="190" y="83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7" y="83"/>
                    <a:pt x="0" y="89"/>
                    <a:pt x="0" y="97"/>
                  </a:cubicBezTo>
                  <a:cubicBezTo>
                    <a:pt x="0" y="105"/>
                    <a:pt x="7" y="112"/>
                    <a:pt x="15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15" y="266"/>
                    <a:pt x="15" y="266"/>
                    <a:pt x="15" y="266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106" y="112"/>
                    <a:pt x="106" y="112"/>
                    <a:pt x="106" y="112"/>
                  </a:cubicBezTo>
                  <a:cubicBezTo>
                    <a:pt x="186" y="266"/>
                    <a:pt x="186" y="266"/>
                    <a:pt x="186" y="266"/>
                  </a:cubicBezTo>
                  <a:cubicBezTo>
                    <a:pt x="198" y="266"/>
                    <a:pt x="198" y="266"/>
                    <a:pt x="198" y="266"/>
                  </a:cubicBezTo>
                  <a:cubicBezTo>
                    <a:pt x="118" y="112"/>
                    <a:pt x="118" y="112"/>
                    <a:pt x="118" y="112"/>
                  </a:cubicBezTo>
                  <a:cubicBezTo>
                    <a:pt x="190" y="112"/>
                    <a:pt x="190" y="112"/>
                    <a:pt x="190" y="112"/>
                  </a:cubicBezTo>
                  <a:cubicBezTo>
                    <a:pt x="196" y="136"/>
                    <a:pt x="215" y="156"/>
                    <a:pt x="239" y="162"/>
                  </a:cubicBezTo>
                  <a:cubicBezTo>
                    <a:pt x="239" y="476"/>
                    <a:pt x="239" y="476"/>
                    <a:pt x="239" y="476"/>
                  </a:cubicBezTo>
                  <a:cubicBezTo>
                    <a:pt x="178" y="476"/>
                    <a:pt x="178" y="476"/>
                    <a:pt x="178" y="476"/>
                  </a:cubicBezTo>
                  <a:cubicBezTo>
                    <a:pt x="168" y="476"/>
                    <a:pt x="159" y="484"/>
                    <a:pt x="159" y="494"/>
                  </a:cubicBezTo>
                  <a:cubicBezTo>
                    <a:pt x="159" y="504"/>
                    <a:pt x="168" y="512"/>
                    <a:pt x="178" y="512"/>
                  </a:cubicBezTo>
                  <a:cubicBezTo>
                    <a:pt x="335" y="512"/>
                    <a:pt x="335" y="512"/>
                    <a:pt x="335" y="512"/>
                  </a:cubicBezTo>
                  <a:cubicBezTo>
                    <a:pt x="345" y="512"/>
                    <a:pt x="353" y="504"/>
                    <a:pt x="353" y="494"/>
                  </a:cubicBezTo>
                  <a:cubicBezTo>
                    <a:pt x="353" y="484"/>
                    <a:pt x="345" y="476"/>
                    <a:pt x="335" y="476"/>
                  </a:cubicBezTo>
                  <a:close/>
                  <a:moveTo>
                    <a:pt x="218" y="97"/>
                  </a:moveTo>
                  <a:cubicBezTo>
                    <a:pt x="218" y="76"/>
                    <a:pt x="235" y="59"/>
                    <a:pt x="256" y="59"/>
                  </a:cubicBezTo>
                  <a:cubicBezTo>
                    <a:pt x="277" y="59"/>
                    <a:pt x="294" y="76"/>
                    <a:pt x="294" y="97"/>
                  </a:cubicBezTo>
                  <a:cubicBezTo>
                    <a:pt x="294" y="118"/>
                    <a:pt x="277" y="135"/>
                    <a:pt x="256" y="135"/>
                  </a:cubicBezTo>
                  <a:cubicBezTo>
                    <a:pt x="235" y="135"/>
                    <a:pt x="218" y="118"/>
                    <a:pt x="218" y="9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60" name="Freeform 8"/>
            <p:cNvSpPr/>
            <p:nvPr/>
          </p:nvSpPr>
          <p:spPr bwMode="auto">
            <a:xfrm>
              <a:off x="4010025" y="2301875"/>
              <a:ext cx="153988" cy="55563"/>
            </a:xfrm>
            <a:custGeom>
              <a:avLst/>
              <a:gdLst>
                <a:gd name="T0" fmla="*/ 201 w 201"/>
                <a:gd name="T1" fmla="*/ 0 h 73"/>
                <a:gd name="T2" fmla="*/ 0 w 201"/>
                <a:gd name="T3" fmla="*/ 0 h 73"/>
                <a:gd name="T4" fmla="*/ 0 w 201"/>
                <a:gd name="T5" fmla="*/ 1 h 73"/>
                <a:gd name="T6" fmla="*/ 73 w 201"/>
                <a:gd name="T7" fmla="*/ 73 h 73"/>
                <a:gd name="T8" fmla="*/ 128 w 201"/>
                <a:gd name="T9" fmla="*/ 73 h 73"/>
                <a:gd name="T10" fmla="*/ 201 w 201"/>
                <a:gd name="T11" fmla="*/ 1 h 73"/>
                <a:gd name="T12" fmla="*/ 201 w 201"/>
                <a:gd name="T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1" h="73">
                  <a:moveTo>
                    <a:pt x="20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41"/>
                    <a:pt x="33" y="73"/>
                    <a:pt x="73" y="73"/>
                  </a:cubicBezTo>
                  <a:cubicBezTo>
                    <a:pt x="128" y="73"/>
                    <a:pt x="128" y="73"/>
                    <a:pt x="128" y="73"/>
                  </a:cubicBezTo>
                  <a:cubicBezTo>
                    <a:pt x="168" y="73"/>
                    <a:pt x="201" y="41"/>
                    <a:pt x="201" y="1"/>
                  </a:cubicBezTo>
                  <a:cubicBezTo>
                    <a:pt x="201" y="0"/>
                    <a:pt x="201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61" name="Freeform 9"/>
            <p:cNvSpPr/>
            <p:nvPr/>
          </p:nvSpPr>
          <p:spPr bwMode="auto">
            <a:xfrm>
              <a:off x="3771900" y="2301875"/>
              <a:ext cx="153988" cy="55563"/>
            </a:xfrm>
            <a:custGeom>
              <a:avLst/>
              <a:gdLst>
                <a:gd name="T0" fmla="*/ 200 w 200"/>
                <a:gd name="T1" fmla="*/ 1 h 73"/>
                <a:gd name="T2" fmla="*/ 200 w 200"/>
                <a:gd name="T3" fmla="*/ 0 h 73"/>
                <a:gd name="T4" fmla="*/ 0 w 200"/>
                <a:gd name="T5" fmla="*/ 0 h 73"/>
                <a:gd name="T6" fmla="*/ 0 w 200"/>
                <a:gd name="T7" fmla="*/ 1 h 73"/>
                <a:gd name="T8" fmla="*/ 73 w 200"/>
                <a:gd name="T9" fmla="*/ 73 h 73"/>
                <a:gd name="T10" fmla="*/ 127 w 200"/>
                <a:gd name="T11" fmla="*/ 73 h 73"/>
                <a:gd name="T12" fmla="*/ 200 w 200"/>
                <a:gd name="T13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0" h="73">
                  <a:moveTo>
                    <a:pt x="200" y="1"/>
                  </a:moveTo>
                  <a:cubicBezTo>
                    <a:pt x="200" y="0"/>
                    <a:pt x="200" y="0"/>
                    <a:pt x="20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41"/>
                    <a:pt x="32" y="73"/>
                    <a:pt x="73" y="73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67" y="73"/>
                    <a:pt x="200" y="4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62" name="Freeform 10"/>
            <p:cNvSpPr>
              <a:spLocks noEditPoints="1"/>
            </p:cNvSpPr>
            <p:nvPr/>
          </p:nvSpPr>
          <p:spPr bwMode="auto">
            <a:xfrm>
              <a:off x="3771900" y="2098675"/>
              <a:ext cx="392113" cy="392113"/>
            </a:xfrm>
            <a:custGeom>
              <a:avLst/>
              <a:gdLst>
                <a:gd name="T0" fmla="*/ 335 w 511"/>
                <a:gd name="T1" fmla="*/ 476 h 512"/>
                <a:gd name="T2" fmla="*/ 273 w 511"/>
                <a:gd name="T3" fmla="*/ 476 h 512"/>
                <a:gd name="T4" fmla="*/ 273 w 511"/>
                <a:gd name="T5" fmla="*/ 162 h 512"/>
                <a:gd name="T6" fmla="*/ 322 w 511"/>
                <a:gd name="T7" fmla="*/ 112 h 512"/>
                <a:gd name="T8" fmla="*/ 394 w 511"/>
                <a:gd name="T9" fmla="*/ 112 h 512"/>
                <a:gd name="T10" fmla="*/ 314 w 511"/>
                <a:gd name="T11" fmla="*/ 266 h 512"/>
                <a:gd name="T12" fmla="*/ 326 w 511"/>
                <a:gd name="T13" fmla="*/ 266 h 512"/>
                <a:gd name="T14" fmla="*/ 406 w 511"/>
                <a:gd name="T15" fmla="*/ 112 h 512"/>
                <a:gd name="T16" fmla="*/ 417 w 511"/>
                <a:gd name="T17" fmla="*/ 112 h 512"/>
                <a:gd name="T18" fmla="*/ 497 w 511"/>
                <a:gd name="T19" fmla="*/ 266 h 512"/>
                <a:gd name="T20" fmla="*/ 509 w 511"/>
                <a:gd name="T21" fmla="*/ 266 h 512"/>
                <a:gd name="T22" fmla="*/ 429 w 511"/>
                <a:gd name="T23" fmla="*/ 112 h 512"/>
                <a:gd name="T24" fmla="*/ 497 w 511"/>
                <a:gd name="T25" fmla="*/ 112 h 512"/>
                <a:gd name="T26" fmla="*/ 511 w 511"/>
                <a:gd name="T27" fmla="*/ 97 h 512"/>
                <a:gd name="T28" fmla="*/ 497 w 511"/>
                <a:gd name="T29" fmla="*/ 83 h 512"/>
                <a:gd name="T30" fmla="*/ 322 w 511"/>
                <a:gd name="T31" fmla="*/ 83 h 512"/>
                <a:gd name="T32" fmla="*/ 273 w 511"/>
                <a:gd name="T33" fmla="*/ 32 h 512"/>
                <a:gd name="T34" fmla="*/ 273 w 511"/>
                <a:gd name="T35" fmla="*/ 7 h 512"/>
                <a:gd name="T36" fmla="*/ 266 w 511"/>
                <a:gd name="T37" fmla="*/ 0 h 512"/>
                <a:gd name="T38" fmla="*/ 247 w 511"/>
                <a:gd name="T39" fmla="*/ 0 h 512"/>
                <a:gd name="T40" fmla="*/ 239 w 511"/>
                <a:gd name="T41" fmla="*/ 7 h 512"/>
                <a:gd name="T42" fmla="*/ 239 w 511"/>
                <a:gd name="T43" fmla="*/ 32 h 512"/>
                <a:gd name="T44" fmla="*/ 190 w 511"/>
                <a:gd name="T45" fmla="*/ 83 h 512"/>
                <a:gd name="T46" fmla="*/ 15 w 511"/>
                <a:gd name="T47" fmla="*/ 83 h 512"/>
                <a:gd name="T48" fmla="*/ 0 w 511"/>
                <a:gd name="T49" fmla="*/ 97 h 512"/>
                <a:gd name="T50" fmla="*/ 15 w 511"/>
                <a:gd name="T51" fmla="*/ 112 h 512"/>
                <a:gd name="T52" fmla="*/ 83 w 511"/>
                <a:gd name="T53" fmla="*/ 112 h 512"/>
                <a:gd name="T54" fmla="*/ 3 w 511"/>
                <a:gd name="T55" fmla="*/ 266 h 512"/>
                <a:gd name="T56" fmla="*/ 15 w 511"/>
                <a:gd name="T57" fmla="*/ 266 h 512"/>
                <a:gd name="T58" fmla="*/ 95 w 511"/>
                <a:gd name="T59" fmla="*/ 112 h 512"/>
                <a:gd name="T60" fmla="*/ 106 w 511"/>
                <a:gd name="T61" fmla="*/ 112 h 512"/>
                <a:gd name="T62" fmla="*/ 186 w 511"/>
                <a:gd name="T63" fmla="*/ 266 h 512"/>
                <a:gd name="T64" fmla="*/ 198 w 511"/>
                <a:gd name="T65" fmla="*/ 266 h 512"/>
                <a:gd name="T66" fmla="*/ 118 w 511"/>
                <a:gd name="T67" fmla="*/ 112 h 512"/>
                <a:gd name="T68" fmla="*/ 190 w 511"/>
                <a:gd name="T69" fmla="*/ 112 h 512"/>
                <a:gd name="T70" fmla="*/ 239 w 511"/>
                <a:gd name="T71" fmla="*/ 162 h 512"/>
                <a:gd name="T72" fmla="*/ 239 w 511"/>
                <a:gd name="T73" fmla="*/ 476 h 512"/>
                <a:gd name="T74" fmla="*/ 178 w 511"/>
                <a:gd name="T75" fmla="*/ 476 h 512"/>
                <a:gd name="T76" fmla="*/ 159 w 511"/>
                <a:gd name="T77" fmla="*/ 494 h 512"/>
                <a:gd name="T78" fmla="*/ 178 w 511"/>
                <a:gd name="T79" fmla="*/ 512 h 512"/>
                <a:gd name="T80" fmla="*/ 335 w 511"/>
                <a:gd name="T81" fmla="*/ 512 h 512"/>
                <a:gd name="T82" fmla="*/ 353 w 511"/>
                <a:gd name="T83" fmla="*/ 494 h 512"/>
                <a:gd name="T84" fmla="*/ 335 w 511"/>
                <a:gd name="T85" fmla="*/ 476 h 512"/>
                <a:gd name="T86" fmla="*/ 218 w 511"/>
                <a:gd name="T87" fmla="*/ 97 h 512"/>
                <a:gd name="T88" fmla="*/ 256 w 511"/>
                <a:gd name="T89" fmla="*/ 59 h 512"/>
                <a:gd name="T90" fmla="*/ 294 w 511"/>
                <a:gd name="T91" fmla="*/ 97 h 512"/>
                <a:gd name="T92" fmla="*/ 256 w 511"/>
                <a:gd name="T93" fmla="*/ 135 h 512"/>
                <a:gd name="T94" fmla="*/ 218 w 511"/>
                <a:gd name="T95" fmla="*/ 97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1" h="512">
                  <a:moveTo>
                    <a:pt x="335" y="476"/>
                  </a:moveTo>
                  <a:cubicBezTo>
                    <a:pt x="273" y="476"/>
                    <a:pt x="273" y="476"/>
                    <a:pt x="273" y="476"/>
                  </a:cubicBezTo>
                  <a:cubicBezTo>
                    <a:pt x="273" y="162"/>
                    <a:pt x="273" y="162"/>
                    <a:pt x="273" y="162"/>
                  </a:cubicBezTo>
                  <a:cubicBezTo>
                    <a:pt x="297" y="156"/>
                    <a:pt x="316" y="136"/>
                    <a:pt x="322" y="112"/>
                  </a:cubicBezTo>
                  <a:cubicBezTo>
                    <a:pt x="394" y="112"/>
                    <a:pt x="394" y="112"/>
                    <a:pt x="394" y="112"/>
                  </a:cubicBezTo>
                  <a:cubicBezTo>
                    <a:pt x="314" y="266"/>
                    <a:pt x="314" y="266"/>
                    <a:pt x="314" y="266"/>
                  </a:cubicBezTo>
                  <a:cubicBezTo>
                    <a:pt x="326" y="266"/>
                    <a:pt x="326" y="266"/>
                    <a:pt x="326" y="266"/>
                  </a:cubicBezTo>
                  <a:cubicBezTo>
                    <a:pt x="406" y="112"/>
                    <a:pt x="406" y="112"/>
                    <a:pt x="406" y="112"/>
                  </a:cubicBezTo>
                  <a:cubicBezTo>
                    <a:pt x="417" y="112"/>
                    <a:pt x="417" y="112"/>
                    <a:pt x="417" y="112"/>
                  </a:cubicBezTo>
                  <a:cubicBezTo>
                    <a:pt x="497" y="266"/>
                    <a:pt x="497" y="266"/>
                    <a:pt x="497" y="266"/>
                  </a:cubicBezTo>
                  <a:cubicBezTo>
                    <a:pt x="509" y="266"/>
                    <a:pt x="509" y="266"/>
                    <a:pt x="509" y="266"/>
                  </a:cubicBezTo>
                  <a:cubicBezTo>
                    <a:pt x="429" y="112"/>
                    <a:pt x="429" y="112"/>
                    <a:pt x="429" y="112"/>
                  </a:cubicBezTo>
                  <a:cubicBezTo>
                    <a:pt x="497" y="112"/>
                    <a:pt x="497" y="112"/>
                    <a:pt x="497" y="112"/>
                  </a:cubicBezTo>
                  <a:cubicBezTo>
                    <a:pt x="505" y="112"/>
                    <a:pt x="511" y="105"/>
                    <a:pt x="511" y="97"/>
                  </a:cubicBezTo>
                  <a:cubicBezTo>
                    <a:pt x="511" y="89"/>
                    <a:pt x="505" y="83"/>
                    <a:pt x="497" y="83"/>
                  </a:cubicBezTo>
                  <a:cubicBezTo>
                    <a:pt x="322" y="83"/>
                    <a:pt x="322" y="83"/>
                    <a:pt x="322" y="83"/>
                  </a:cubicBezTo>
                  <a:cubicBezTo>
                    <a:pt x="316" y="58"/>
                    <a:pt x="297" y="39"/>
                    <a:pt x="273" y="32"/>
                  </a:cubicBezTo>
                  <a:cubicBezTo>
                    <a:pt x="273" y="7"/>
                    <a:pt x="273" y="7"/>
                    <a:pt x="273" y="7"/>
                  </a:cubicBezTo>
                  <a:cubicBezTo>
                    <a:pt x="273" y="3"/>
                    <a:pt x="270" y="0"/>
                    <a:pt x="266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42" y="0"/>
                    <a:pt x="239" y="3"/>
                    <a:pt x="239" y="7"/>
                  </a:cubicBezTo>
                  <a:cubicBezTo>
                    <a:pt x="239" y="32"/>
                    <a:pt x="239" y="32"/>
                    <a:pt x="239" y="32"/>
                  </a:cubicBezTo>
                  <a:cubicBezTo>
                    <a:pt x="215" y="38"/>
                    <a:pt x="196" y="58"/>
                    <a:pt x="190" y="83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7" y="83"/>
                    <a:pt x="0" y="89"/>
                    <a:pt x="0" y="97"/>
                  </a:cubicBezTo>
                  <a:cubicBezTo>
                    <a:pt x="0" y="105"/>
                    <a:pt x="7" y="112"/>
                    <a:pt x="15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15" y="266"/>
                    <a:pt x="15" y="266"/>
                    <a:pt x="15" y="266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106" y="112"/>
                    <a:pt x="106" y="112"/>
                    <a:pt x="106" y="112"/>
                  </a:cubicBezTo>
                  <a:cubicBezTo>
                    <a:pt x="186" y="266"/>
                    <a:pt x="186" y="266"/>
                    <a:pt x="186" y="266"/>
                  </a:cubicBezTo>
                  <a:cubicBezTo>
                    <a:pt x="198" y="266"/>
                    <a:pt x="198" y="266"/>
                    <a:pt x="198" y="266"/>
                  </a:cubicBezTo>
                  <a:cubicBezTo>
                    <a:pt x="118" y="112"/>
                    <a:pt x="118" y="112"/>
                    <a:pt x="118" y="112"/>
                  </a:cubicBezTo>
                  <a:cubicBezTo>
                    <a:pt x="190" y="112"/>
                    <a:pt x="190" y="112"/>
                    <a:pt x="190" y="112"/>
                  </a:cubicBezTo>
                  <a:cubicBezTo>
                    <a:pt x="196" y="136"/>
                    <a:pt x="215" y="156"/>
                    <a:pt x="239" y="162"/>
                  </a:cubicBezTo>
                  <a:cubicBezTo>
                    <a:pt x="239" y="476"/>
                    <a:pt x="239" y="476"/>
                    <a:pt x="239" y="476"/>
                  </a:cubicBezTo>
                  <a:cubicBezTo>
                    <a:pt x="178" y="476"/>
                    <a:pt x="178" y="476"/>
                    <a:pt x="178" y="476"/>
                  </a:cubicBezTo>
                  <a:cubicBezTo>
                    <a:pt x="168" y="476"/>
                    <a:pt x="159" y="484"/>
                    <a:pt x="159" y="494"/>
                  </a:cubicBezTo>
                  <a:cubicBezTo>
                    <a:pt x="159" y="504"/>
                    <a:pt x="168" y="512"/>
                    <a:pt x="178" y="512"/>
                  </a:cubicBezTo>
                  <a:cubicBezTo>
                    <a:pt x="335" y="512"/>
                    <a:pt x="335" y="512"/>
                    <a:pt x="335" y="512"/>
                  </a:cubicBezTo>
                  <a:cubicBezTo>
                    <a:pt x="345" y="512"/>
                    <a:pt x="353" y="504"/>
                    <a:pt x="353" y="494"/>
                  </a:cubicBezTo>
                  <a:cubicBezTo>
                    <a:pt x="353" y="484"/>
                    <a:pt x="345" y="476"/>
                    <a:pt x="335" y="476"/>
                  </a:cubicBezTo>
                  <a:close/>
                  <a:moveTo>
                    <a:pt x="218" y="97"/>
                  </a:moveTo>
                  <a:cubicBezTo>
                    <a:pt x="218" y="76"/>
                    <a:pt x="235" y="59"/>
                    <a:pt x="256" y="59"/>
                  </a:cubicBezTo>
                  <a:cubicBezTo>
                    <a:pt x="277" y="59"/>
                    <a:pt x="294" y="76"/>
                    <a:pt x="294" y="97"/>
                  </a:cubicBezTo>
                  <a:cubicBezTo>
                    <a:pt x="294" y="118"/>
                    <a:pt x="277" y="135"/>
                    <a:pt x="256" y="135"/>
                  </a:cubicBezTo>
                  <a:cubicBezTo>
                    <a:pt x="235" y="135"/>
                    <a:pt x="218" y="118"/>
                    <a:pt x="218" y="9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63" name="Freeform 11"/>
            <p:cNvSpPr/>
            <p:nvPr/>
          </p:nvSpPr>
          <p:spPr bwMode="auto">
            <a:xfrm>
              <a:off x="4010025" y="2301875"/>
              <a:ext cx="153988" cy="55563"/>
            </a:xfrm>
            <a:custGeom>
              <a:avLst/>
              <a:gdLst>
                <a:gd name="T0" fmla="*/ 201 w 201"/>
                <a:gd name="T1" fmla="*/ 0 h 73"/>
                <a:gd name="T2" fmla="*/ 0 w 201"/>
                <a:gd name="T3" fmla="*/ 0 h 73"/>
                <a:gd name="T4" fmla="*/ 0 w 201"/>
                <a:gd name="T5" fmla="*/ 1 h 73"/>
                <a:gd name="T6" fmla="*/ 73 w 201"/>
                <a:gd name="T7" fmla="*/ 73 h 73"/>
                <a:gd name="T8" fmla="*/ 128 w 201"/>
                <a:gd name="T9" fmla="*/ 73 h 73"/>
                <a:gd name="T10" fmla="*/ 201 w 201"/>
                <a:gd name="T11" fmla="*/ 1 h 73"/>
                <a:gd name="T12" fmla="*/ 201 w 201"/>
                <a:gd name="T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1" h="73">
                  <a:moveTo>
                    <a:pt x="20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41"/>
                    <a:pt x="33" y="73"/>
                    <a:pt x="73" y="73"/>
                  </a:cubicBezTo>
                  <a:cubicBezTo>
                    <a:pt x="128" y="73"/>
                    <a:pt x="128" y="73"/>
                    <a:pt x="128" y="73"/>
                  </a:cubicBezTo>
                  <a:cubicBezTo>
                    <a:pt x="168" y="73"/>
                    <a:pt x="201" y="41"/>
                    <a:pt x="201" y="1"/>
                  </a:cubicBezTo>
                  <a:cubicBezTo>
                    <a:pt x="201" y="0"/>
                    <a:pt x="201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164" name="Freeform 12"/>
          <p:cNvSpPr>
            <a:spLocks noEditPoints="1"/>
          </p:cNvSpPr>
          <p:nvPr/>
        </p:nvSpPr>
        <p:spPr bwMode="auto">
          <a:xfrm>
            <a:off x="909638" y="2147032"/>
            <a:ext cx="315516" cy="315516"/>
          </a:xfrm>
          <a:custGeom>
            <a:avLst/>
            <a:gdLst>
              <a:gd name="T0" fmla="*/ 473 w 548"/>
              <a:gd name="T1" fmla="*/ 86 h 548"/>
              <a:gd name="T2" fmla="*/ 468 w 548"/>
              <a:gd name="T3" fmla="*/ 82 h 548"/>
              <a:gd name="T4" fmla="*/ 464 w 548"/>
              <a:gd name="T5" fmla="*/ 77 h 548"/>
              <a:gd name="T6" fmla="*/ 458 w 548"/>
              <a:gd name="T7" fmla="*/ 73 h 548"/>
              <a:gd name="T8" fmla="*/ 90 w 548"/>
              <a:gd name="T9" fmla="*/ 73 h 548"/>
              <a:gd name="T10" fmla="*/ 86 w 548"/>
              <a:gd name="T11" fmla="*/ 77 h 548"/>
              <a:gd name="T12" fmla="*/ 81 w 548"/>
              <a:gd name="T13" fmla="*/ 82 h 548"/>
              <a:gd name="T14" fmla="*/ 75 w 548"/>
              <a:gd name="T15" fmla="*/ 86 h 548"/>
              <a:gd name="T16" fmla="*/ 0 w 548"/>
              <a:gd name="T17" fmla="*/ 273 h 548"/>
              <a:gd name="T18" fmla="*/ 90 w 548"/>
              <a:gd name="T19" fmla="*/ 476 h 548"/>
              <a:gd name="T20" fmla="*/ 458 w 548"/>
              <a:gd name="T21" fmla="*/ 476 h 548"/>
              <a:gd name="T22" fmla="*/ 548 w 548"/>
              <a:gd name="T23" fmla="*/ 273 h 548"/>
              <a:gd name="T24" fmla="*/ 229 w 548"/>
              <a:gd name="T25" fmla="*/ 37 h 548"/>
              <a:gd name="T26" fmla="*/ 112 w 548"/>
              <a:gd name="T27" fmla="*/ 95 h 548"/>
              <a:gd name="T28" fmla="*/ 90 w 548"/>
              <a:gd name="T29" fmla="*/ 118 h 548"/>
              <a:gd name="T30" fmla="*/ 120 w 548"/>
              <a:gd name="T31" fmla="*/ 259 h 548"/>
              <a:gd name="T32" fmla="*/ 90 w 548"/>
              <a:gd name="T33" fmla="*/ 118 h 548"/>
              <a:gd name="T34" fmla="*/ 120 w 548"/>
              <a:gd name="T35" fmla="*/ 290 h 548"/>
              <a:gd name="T36" fmla="*/ 90 w 548"/>
              <a:gd name="T37" fmla="*/ 430 h 548"/>
              <a:gd name="T38" fmla="*/ 112 w 548"/>
              <a:gd name="T39" fmla="*/ 454 h 548"/>
              <a:gd name="T40" fmla="*/ 229 w 548"/>
              <a:gd name="T41" fmla="*/ 511 h 548"/>
              <a:gd name="T42" fmla="*/ 259 w 548"/>
              <a:gd name="T43" fmla="*/ 493 h 548"/>
              <a:gd name="T44" fmla="*/ 217 w 548"/>
              <a:gd name="T45" fmla="*/ 456 h 548"/>
              <a:gd name="T46" fmla="*/ 185 w 548"/>
              <a:gd name="T47" fmla="*/ 408 h 548"/>
              <a:gd name="T48" fmla="*/ 259 w 548"/>
              <a:gd name="T49" fmla="*/ 493 h 548"/>
              <a:gd name="T50" fmla="*/ 171 w 548"/>
              <a:gd name="T51" fmla="*/ 378 h 548"/>
              <a:gd name="T52" fmla="*/ 154 w 548"/>
              <a:gd name="T53" fmla="*/ 315 h 548"/>
              <a:gd name="T54" fmla="*/ 259 w 548"/>
              <a:gd name="T55" fmla="*/ 290 h 548"/>
              <a:gd name="T56" fmla="*/ 259 w 548"/>
              <a:gd name="T57" fmla="*/ 259 h 548"/>
              <a:gd name="T58" fmla="*/ 154 w 548"/>
              <a:gd name="T59" fmla="*/ 232 h 548"/>
              <a:gd name="T60" fmla="*/ 171 w 548"/>
              <a:gd name="T61" fmla="*/ 170 h 548"/>
              <a:gd name="T62" fmla="*/ 259 w 548"/>
              <a:gd name="T63" fmla="*/ 259 h 548"/>
              <a:gd name="T64" fmla="*/ 185 w 548"/>
              <a:gd name="T65" fmla="*/ 141 h 548"/>
              <a:gd name="T66" fmla="*/ 217 w 548"/>
              <a:gd name="T67" fmla="*/ 92 h 548"/>
              <a:gd name="T68" fmla="*/ 259 w 548"/>
              <a:gd name="T69" fmla="*/ 53 h 548"/>
              <a:gd name="T70" fmla="*/ 515 w 548"/>
              <a:gd name="T71" fmla="*/ 259 h 548"/>
              <a:gd name="T72" fmla="*/ 406 w 548"/>
              <a:gd name="T73" fmla="*/ 155 h 548"/>
              <a:gd name="T74" fmla="*/ 515 w 548"/>
              <a:gd name="T75" fmla="*/ 259 h 548"/>
              <a:gd name="T76" fmla="*/ 393 w 548"/>
              <a:gd name="T77" fmla="*/ 127 h 548"/>
              <a:gd name="T78" fmla="*/ 436 w 548"/>
              <a:gd name="T79" fmla="*/ 95 h 548"/>
              <a:gd name="T80" fmla="*/ 304 w 548"/>
              <a:gd name="T81" fmla="*/ 65 h 548"/>
              <a:gd name="T82" fmla="*/ 353 w 548"/>
              <a:gd name="T83" fmla="*/ 123 h 548"/>
              <a:gd name="T84" fmla="*/ 289 w 548"/>
              <a:gd name="T85" fmla="*/ 157 h 548"/>
              <a:gd name="T86" fmla="*/ 289 w 548"/>
              <a:gd name="T87" fmla="*/ 189 h 548"/>
              <a:gd name="T88" fmla="*/ 385 w 548"/>
              <a:gd name="T89" fmla="*/ 194 h 548"/>
              <a:gd name="T90" fmla="*/ 397 w 548"/>
              <a:gd name="T91" fmla="*/ 259 h 548"/>
              <a:gd name="T92" fmla="*/ 289 w 548"/>
              <a:gd name="T93" fmla="*/ 189 h 548"/>
              <a:gd name="T94" fmla="*/ 397 w 548"/>
              <a:gd name="T95" fmla="*/ 290 h 548"/>
              <a:gd name="T96" fmla="*/ 385 w 548"/>
              <a:gd name="T97" fmla="*/ 355 h 548"/>
              <a:gd name="T98" fmla="*/ 289 w 548"/>
              <a:gd name="T99" fmla="*/ 359 h 548"/>
              <a:gd name="T100" fmla="*/ 289 w 548"/>
              <a:gd name="T101" fmla="*/ 493 h 548"/>
              <a:gd name="T102" fmla="*/ 363 w 548"/>
              <a:gd name="T103" fmla="*/ 408 h 548"/>
              <a:gd name="T104" fmla="*/ 331 w 548"/>
              <a:gd name="T105" fmla="*/ 456 h 548"/>
              <a:gd name="T106" fmla="*/ 289 w 548"/>
              <a:gd name="T107" fmla="*/ 493 h 548"/>
              <a:gd name="T108" fmla="*/ 393 w 548"/>
              <a:gd name="T109" fmla="*/ 421 h 548"/>
              <a:gd name="T110" fmla="*/ 319 w 548"/>
              <a:gd name="T111" fmla="*/ 511 h 548"/>
              <a:gd name="T112" fmla="*/ 406 w 548"/>
              <a:gd name="T113" fmla="*/ 392 h 548"/>
              <a:gd name="T114" fmla="*/ 515 w 548"/>
              <a:gd name="T115" fmla="*/ 290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48" h="548">
                <a:moveTo>
                  <a:pt x="481" y="95"/>
                </a:moveTo>
                <a:cubicBezTo>
                  <a:pt x="478" y="92"/>
                  <a:pt x="475" y="89"/>
                  <a:pt x="473" y="86"/>
                </a:cubicBezTo>
                <a:cubicBezTo>
                  <a:pt x="473" y="86"/>
                  <a:pt x="473" y="86"/>
                  <a:pt x="471" y="84"/>
                </a:cubicBezTo>
                <a:cubicBezTo>
                  <a:pt x="471" y="83"/>
                  <a:pt x="470" y="83"/>
                  <a:pt x="468" y="82"/>
                </a:cubicBezTo>
                <a:cubicBezTo>
                  <a:pt x="468" y="82"/>
                  <a:pt x="468" y="80"/>
                  <a:pt x="467" y="80"/>
                </a:cubicBezTo>
                <a:cubicBezTo>
                  <a:pt x="467" y="79"/>
                  <a:pt x="465" y="77"/>
                  <a:pt x="464" y="77"/>
                </a:cubicBezTo>
                <a:cubicBezTo>
                  <a:pt x="462" y="76"/>
                  <a:pt x="462" y="76"/>
                  <a:pt x="462" y="76"/>
                </a:cubicBezTo>
                <a:cubicBezTo>
                  <a:pt x="461" y="74"/>
                  <a:pt x="459" y="73"/>
                  <a:pt x="458" y="73"/>
                </a:cubicBezTo>
                <a:cubicBezTo>
                  <a:pt x="411" y="27"/>
                  <a:pt x="346" y="0"/>
                  <a:pt x="275" y="0"/>
                </a:cubicBezTo>
                <a:cubicBezTo>
                  <a:pt x="204" y="0"/>
                  <a:pt x="139" y="27"/>
                  <a:pt x="90" y="73"/>
                </a:cubicBezTo>
                <a:cubicBezTo>
                  <a:pt x="89" y="73"/>
                  <a:pt x="87" y="74"/>
                  <a:pt x="86" y="76"/>
                </a:cubicBezTo>
                <a:cubicBezTo>
                  <a:pt x="86" y="76"/>
                  <a:pt x="86" y="76"/>
                  <a:pt x="86" y="77"/>
                </a:cubicBezTo>
                <a:cubicBezTo>
                  <a:pt x="84" y="77"/>
                  <a:pt x="83" y="79"/>
                  <a:pt x="81" y="80"/>
                </a:cubicBezTo>
                <a:cubicBezTo>
                  <a:pt x="81" y="82"/>
                  <a:pt x="81" y="82"/>
                  <a:pt x="81" y="82"/>
                </a:cubicBezTo>
                <a:cubicBezTo>
                  <a:pt x="80" y="83"/>
                  <a:pt x="78" y="83"/>
                  <a:pt x="77" y="84"/>
                </a:cubicBezTo>
                <a:cubicBezTo>
                  <a:pt x="77" y="86"/>
                  <a:pt x="77" y="86"/>
                  <a:pt x="75" y="86"/>
                </a:cubicBezTo>
                <a:cubicBezTo>
                  <a:pt x="74" y="89"/>
                  <a:pt x="71" y="92"/>
                  <a:pt x="68" y="95"/>
                </a:cubicBezTo>
                <a:cubicBezTo>
                  <a:pt x="25" y="144"/>
                  <a:pt x="0" y="206"/>
                  <a:pt x="0" y="273"/>
                </a:cubicBezTo>
                <a:cubicBezTo>
                  <a:pt x="0" y="343"/>
                  <a:pt x="25" y="405"/>
                  <a:pt x="68" y="454"/>
                </a:cubicBezTo>
                <a:cubicBezTo>
                  <a:pt x="74" y="461"/>
                  <a:pt x="83" y="468"/>
                  <a:pt x="90" y="476"/>
                </a:cubicBezTo>
                <a:cubicBezTo>
                  <a:pt x="139" y="520"/>
                  <a:pt x="204" y="548"/>
                  <a:pt x="275" y="548"/>
                </a:cubicBezTo>
                <a:cubicBezTo>
                  <a:pt x="346" y="548"/>
                  <a:pt x="409" y="520"/>
                  <a:pt x="458" y="476"/>
                </a:cubicBezTo>
                <a:cubicBezTo>
                  <a:pt x="467" y="468"/>
                  <a:pt x="474" y="461"/>
                  <a:pt x="481" y="454"/>
                </a:cubicBezTo>
                <a:cubicBezTo>
                  <a:pt x="523" y="405"/>
                  <a:pt x="548" y="343"/>
                  <a:pt x="548" y="273"/>
                </a:cubicBezTo>
                <a:cubicBezTo>
                  <a:pt x="548" y="206"/>
                  <a:pt x="523" y="144"/>
                  <a:pt x="481" y="95"/>
                </a:cubicBezTo>
                <a:close/>
                <a:moveTo>
                  <a:pt x="229" y="37"/>
                </a:moveTo>
                <a:cubicBezTo>
                  <a:pt x="199" y="61"/>
                  <a:pt x="174" y="92"/>
                  <a:pt x="157" y="127"/>
                </a:cubicBezTo>
                <a:cubicBezTo>
                  <a:pt x="140" y="118"/>
                  <a:pt x="126" y="107"/>
                  <a:pt x="112" y="95"/>
                </a:cubicBezTo>
                <a:cubicBezTo>
                  <a:pt x="145" y="65"/>
                  <a:pt x="185" y="45"/>
                  <a:pt x="229" y="37"/>
                </a:cubicBezTo>
                <a:close/>
                <a:moveTo>
                  <a:pt x="90" y="118"/>
                </a:moveTo>
                <a:cubicBezTo>
                  <a:pt x="106" y="133"/>
                  <a:pt x="124" y="145"/>
                  <a:pt x="142" y="155"/>
                </a:cubicBezTo>
                <a:cubicBezTo>
                  <a:pt x="130" y="188"/>
                  <a:pt x="121" y="222"/>
                  <a:pt x="120" y="259"/>
                </a:cubicBezTo>
                <a:cubicBezTo>
                  <a:pt x="34" y="259"/>
                  <a:pt x="34" y="259"/>
                  <a:pt x="34" y="259"/>
                </a:cubicBezTo>
                <a:cubicBezTo>
                  <a:pt x="37" y="206"/>
                  <a:pt x="58" y="157"/>
                  <a:pt x="90" y="118"/>
                </a:cubicBezTo>
                <a:close/>
                <a:moveTo>
                  <a:pt x="34" y="290"/>
                </a:moveTo>
                <a:cubicBezTo>
                  <a:pt x="120" y="290"/>
                  <a:pt x="120" y="290"/>
                  <a:pt x="120" y="290"/>
                </a:cubicBezTo>
                <a:cubicBezTo>
                  <a:pt x="121" y="327"/>
                  <a:pt x="130" y="361"/>
                  <a:pt x="142" y="392"/>
                </a:cubicBezTo>
                <a:cubicBezTo>
                  <a:pt x="124" y="402"/>
                  <a:pt x="106" y="415"/>
                  <a:pt x="90" y="430"/>
                </a:cubicBezTo>
                <a:cubicBezTo>
                  <a:pt x="58" y="392"/>
                  <a:pt x="37" y="343"/>
                  <a:pt x="34" y="290"/>
                </a:cubicBezTo>
                <a:close/>
                <a:moveTo>
                  <a:pt x="112" y="454"/>
                </a:moveTo>
                <a:cubicBezTo>
                  <a:pt x="126" y="440"/>
                  <a:pt x="140" y="430"/>
                  <a:pt x="157" y="421"/>
                </a:cubicBezTo>
                <a:cubicBezTo>
                  <a:pt x="174" y="456"/>
                  <a:pt x="199" y="486"/>
                  <a:pt x="229" y="511"/>
                </a:cubicBezTo>
                <a:cubicBezTo>
                  <a:pt x="185" y="502"/>
                  <a:pt x="145" y="482"/>
                  <a:pt x="112" y="454"/>
                </a:cubicBezTo>
                <a:close/>
                <a:moveTo>
                  <a:pt x="259" y="493"/>
                </a:moveTo>
                <a:cubicBezTo>
                  <a:pt x="254" y="490"/>
                  <a:pt x="250" y="486"/>
                  <a:pt x="244" y="483"/>
                </a:cubicBezTo>
                <a:cubicBezTo>
                  <a:pt x="235" y="474"/>
                  <a:pt x="226" y="465"/>
                  <a:pt x="217" y="456"/>
                </a:cubicBezTo>
                <a:cubicBezTo>
                  <a:pt x="210" y="446"/>
                  <a:pt x="202" y="436"/>
                  <a:pt x="195" y="425"/>
                </a:cubicBezTo>
                <a:cubicBezTo>
                  <a:pt x="191" y="420"/>
                  <a:pt x="188" y="414"/>
                  <a:pt x="185" y="408"/>
                </a:cubicBezTo>
                <a:cubicBezTo>
                  <a:pt x="208" y="399"/>
                  <a:pt x="232" y="393"/>
                  <a:pt x="259" y="390"/>
                </a:cubicBezTo>
                <a:lnTo>
                  <a:pt x="259" y="493"/>
                </a:lnTo>
                <a:close/>
                <a:moveTo>
                  <a:pt x="259" y="359"/>
                </a:moveTo>
                <a:cubicBezTo>
                  <a:pt x="227" y="361"/>
                  <a:pt x="198" y="368"/>
                  <a:pt x="171" y="378"/>
                </a:cubicBezTo>
                <a:cubicBezTo>
                  <a:pt x="168" y="371"/>
                  <a:pt x="166" y="362"/>
                  <a:pt x="163" y="355"/>
                </a:cubicBezTo>
                <a:cubicBezTo>
                  <a:pt x="158" y="341"/>
                  <a:pt x="157" y="328"/>
                  <a:pt x="154" y="315"/>
                </a:cubicBezTo>
                <a:cubicBezTo>
                  <a:pt x="152" y="307"/>
                  <a:pt x="152" y="299"/>
                  <a:pt x="151" y="290"/>
                </a:cubicBezTo>
                <a:cubicBezTo>
                  <a:pt x="259" y="290"/>
                  <a:pt x="259" y="290"/>
                  <a:pt x="259" y="290"/>
                </a:cubicBezTo>
                <a:lnTo>
                  <a:pt x="259" y="359"/>
                </a:lnTo>
                <a:close/>
                <a:moveTo>
                  <a:pt x="259" y="259"/>
                </a:moveTo>
                <a:cubicBezTo>
                  <a:pt x="151" y="259"/>
                  <a:pt x="151" y="259"/>
                  <a:pt x="151" y="259"/>
                </a:cubicBezTo>
                <a:cubicBezTo>
                  <a:pt x="152" y="250"/>
                  <a:pt x="152" y="241"/>
                  <a:pt x="154" y="232"/>
                </a:cubicBezTo>
                <a:cubicBezTo>
                  <a:pt x="157" y="219"/>
                  <a:pt x="158" y="207"/>
                  <a:pt x="163" y="194"/>
                </a:cubicBezTo>
                <a:cubicBezTo>
                  <a:pt x="166" y="185"/>
                  <a:pt x="168" y="177"/>
                  <a:pt x="171" y="170"/>
                </a:cubicBezTo>
                <a:cubicBezTo>
                  <a:pt x="198" y="180"/>
                  <a:pt x="227" y="188"/>
                  <a:pt x="259" y="189"/>
                </a:cubicBezTo>
                <a:lnTo>
                  <a:pt x="259" y="259"/>
                </a:lnTo>
                <a:close/>
                <a:moveTo>
                  <a:pt x="259" y="157"/>
                </a:moveTo>
                <a:cubicBezTo>
                  <a:pt x="232" y="155"/>
                  <a:pt x="208" y="149"/>
                  <a:pt x="185" y="141"/>
                </a:cubicBezTo>
                <a:cubicBezTo>
                  <a:pt x="188" y="135"/>
                  <a:pt x="191" y="129"/>
                  <a:pt x="195" y="123"/>
                </a:cubicBezTo>
                <a:cubicBezTo>
                  <a:pt x="202" y="113"/>
                  <a:pt x="210" y="102"/>
                  <a:pt x="217" y="92"/>
                </a:cubicBezTo>
                <a:cubicBezTo>
                  <a:pt x="226" y="83"/>
                  <a:pt x="235" y="74"/>
                  <a:pt x="244" y="65"/>
                </a:cubicBezTo>
                <a:cubicBezTo>
                  <a:pt x="250" y="61"/>
                  <a:pt x="254" y="58"/>
                  <a:pt x="259" y="53"/>
                </a:cubicBezTo>
                <a:lnTo>
                  <a:pt x="259" y="157"/>
                </a:lnTo>
                <a:close/>
                <a:moveTo>
                  <a:pt x="515" y="259"/>
                </a:moveTo>
                <a:cubicBezTo>
                  <a:pt x="428" y="259"/>
                  <a:pt x="428" y="259"/>
                  <a:pt x="428" y="259"/>
                </a:cubicBezTo>
                <a:cubicBezTo>
                  <a:pt x="427" y="222"/>
                  <a:pt x="419" y="188"/>
                  <a:pt x="406" y="155"/>
                </a:cubicBezTo>
                <a:cubicBezTo>
                  <a:pt x="425" y="145"/>
                  <a:pt x="443" y="133"/>
                  <a:pt x="458" y="118"/>
                </a:cubicBezTo>
                <a:cubicBezTo>
                  <a:pt x="490" y="157"/>
                  <a:pt x="512" y="206"/>
                  <a:pt x="515" y="259"/>
                </a:cubicBezTo>
                <a:close/>
                <a:moveTo>
                  <a:pt x="436" y="95"/>
                </a:moveTo>
                <a:cubicBezTo>
                  <a:pt x="422" y="107"/>
                  <a:pt x="408" y="118"/>
                  <a:pt x="393" y="127"/>
                </a:cubicBezTo>
                <a:cubicBezTo>
                  <a:pt x="374" y="92"/>
                  <a:pt x="349" y="61"/>
                  <a:pt x="319" y="37"/>
                </a:cubicBezTo>
                <a:cubicBezTo>
                  <a:pt x="363" y="45"/>
                  <a:pt x="403" y="65"/>
                  <a:pt x="436" y="95"/>
                </a:cubicBezTo>
                <a:close/>
                <a:moveTo>
                  <a:pt x="289" y="53"/>
                </a:moveTo>
                <a:cubicBezTo>
                  <a:pt x="295" y="58"/>
                  <a:pt x="300" y="61"/>
                  <a:pt x="304" y="65"/>
                </a:cubicBezTo>
                <a:cubicBezTo>
                  <a:pt x="313" y="74"/>
                  <a:pt x="322" y="83"/>
                  <a:pt x="331" y="92"/>
                </a:cubicBezTo>
                <a:cubicBezTo>
                  <a:pt x="340" y="102"/>
                  <a:pt x="347" y="113"/>
                  <a:pt x="353" y="123"/>
                </a:cubicBezTo>
                <a:cubicBezTo>
                  <a:pt x="357" y="129"/>
                  <a:pt x="360" y="135"/>
                  <a:pt x="363" y="141"/>
                </a:cubicBezTo>
                <a:cubicBezTo>
                  <a:pt x="341" y="149"/>
                  <a:pt x="316" y="155"/>
                  <a:pt x="289" y="157"/>
                </a:cubicBezTo>
                <a:lnTo>
                  <a:pt x="289" y="53"/>
                </a:lnTo>
                <a:close/>
                <a:moveTo>
                  <a:pt x="289" y="189"/>
                </a:moveTo>
                <a:cubicBezTo>
                  <a:pt x="321" y="188"/>
                  <a:pt x="350" y="180"/>
                  <a:pt x="378" y="170"/>
                </a:cubicBezTo>
                <a:cubicBezTo>
                  <a:pt x="381" y="177"/>
                  <a:pt x="384" y="185"/>
                  <a:pt x="385" y="194"/>
                </a:cubicBezTo>
                <a:cubicBezTo>
                  <a:pt x="390" y="207"/>
                  <a:pt x="393" y="219"/>
                  <a:pt x="394" y="232"/>
                </a:cubicBezTo>
                <a:cubicBezTo>
                  <a:pt x="396" y="241"/>
                  <a:pt x="397" y="250"/>
                  <a:pt x="397" y="259"/>
                </a:cubicBezTo>
                <a:cubicBezTo>
                  <a:pt x="289" y="259"/>
                  <a:pt x="289" y="259"/>
                  <a:pt x="289" y="259"/>
                </a:cubicBezTo>
                <a:lnTo>
                  <a:pt x="289" y="189"/>
                </a:lnTo>
                <a:close/>
                <a:moveTo>
                  <a:pt x="289" y="290"/>
                </a:moveTo>
                <a:cubicBezTo>
                  <a:pt x="397" y="290"/>
                  <a:pt x="397" y="290"/>
                  <a:pt x="397" y="290"/>
                </a:cubicBezTo>
                <a:cubicBezTo>
                  <a:pt x="397" y="299"/>
                  <a:pt x="396" y="307"/>
                  <a:pt x="394" y="315"/>
                </a:cubicBezTo>
                <a:cubicBezTo>
                  <a:pt x="393" y="328"/>
                  <a:pt x="390" y="341"/>
                  <a:pt x="385" y="355"/>
                </a:cubicBezTo>
                <a:cubicBezTo>
                  <a:pt x="384" y="362"/>
                  <a:pt x="381" y="371"/>
                  <a:pt x="378" y="378"/>
                </a:cubicBezTo>
                <a:cubicBezTo>
                  <a:pt x="350" y="368"/>
                  <a:pt x="321" y="361"/>
                  <a:pt x="289" y="359"/>
                </a:cubicBezTo>
                <a:lnTo>
                  <a:pt x="289" y="290"/>
                </a:lnTo>
                <a:close/>
                <a:moveTo>
                  <a:pt x="289" y="493"/>
                </a:moveTo>
                <a:cubicBezTo>
                  <a:pt x="289" y="390"/>
                  <a:pt x="289" y="390"/>
                  <a:pt x="289" y="390"/>
                </a:cubicBezTo>
                <a:cubicBezTo>
                  <a:pt x="316" y="393"/>
                  <a:pt x="341" y="399"/>
                  <a:pt x="363" y="408"/>
                </a:cubicBezTo>
                <a:cubicBezTo>
                  <a:pt x="360" y="414"/>
                  <a:pt x="357" y="420"/>
                  <a:pt x="353" y="425"/>
                </a:cubicBezTo>
                <a:cubicBezTo>
                  <a:pt x="347" y="436"/>
                  <a:pt x="340" y="446"/>
                  <a:pt x="331" y="456"/>
                </a:cubicBezTo>
                <a:cubicBezTo>
                  <a:pt x="322" y="465"/>
                  <a:pt x="313" y="474"/>
                  <a:pt x="304" y="483"/>
                </a:cubicBezTo>
                <a:cubicBezTo>
                  <a:pt x="300" y="486"/>
                  <a:pt x="295" y="490"/>
                  <a:pt x="289" y="493"/>
                </a:cubicBezTo>
                <a:close/>
                <a:moveTo>
                  <a:pt x="319" y="511"/>
                </a:moveTo>
                <a:cubicBezTo>
                  <a:pt x="349" y="486"/>
                  <a:pt x="374" y="456"/>
                  <a:pt x="393" y="421"/>
                </a:cubicBezTo>
                <a:cubicBezTo>
                  <a:pt x="408" y="430"/>
                  <a:pt x="422" y="440"/>
                  <a:pt x="436" y="454"/>
                </a:cubicBezTo>
                <a:cubicBezTo>
                  <a:pt x="403" y="482"/>
                  <a:pt x="363" y="502"/>
                  <a:pt x="319" y="511"/>
                </a:cubicBezTo>
                <a:close/>
                <a:moveTo>
                  <a:pt x="458" y="430"/>
                </a:moveTo>
                <a:cubicBezTo>
                  <a:pt x="443" y="415"/>
                  <a:pt x="425" y="402"/>
                  <a:pt x="406" y="392"/>
                </a:cubicBezTo>
                <a:cubicBezTo>
                  <a:pt x="419" y="361"/>
                  <a:pt x="427" y="327"/>
                  <a:pt x="428" y="290"/>
                </a:cubicBezTo>
                <a:cubicBezTo>
                  <a:pt x="515" y="290"/>
                  <a:pt x="515" y="290"/>
                  <a:pt x="515" y="290"/>
                </a:cubicBezTo>
                <a:cubicBezTo>
                  <a:pt x="512" y="343"/>
                  <a:pt x="490" y="392"/>
                  <a:pt x="458" y="43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297" name="Group 1296"/>
          <p:cNvGrpSpPr/>
          <p:nvPr/>
        </p:nvGrpSpPr>
        <p:grpSpPr>
          <a:xfrm>
            <a:off x="900113" y="1564482"/>
            <a:ext cx="334566" cy="313135"/>
            <a:chOff x="1200150" y="2085975"/>
            <a:chExt cx="446088" cy="417513"/>
          </a:xfrm>
          <a:solidFill>
            <a:schemeClr val="accent1"/>
          </a:solidFill>
        </p:grpSpPr>
        <p:sp>
          <p:nvSpPr>
            <p:cNvPr id="1165" name="Freeform 13"/>
            <p:cNvSpPr>
              <a:spLocks noEditPoints="1"/>
            </p:cNvSpPr>
            <p:nvPr/>
          </p:nvSpPr>
          <p:spPr bwMode="auto">
            <a:xfrm>
              <a:off x="1200150" y="2270125"/>
              <a:ext cx="446088" cy="233363"/>
            </a:xfrm>
            <a:custGeom>
              <a:avLst/>
              <a:gdLst>
                <a:gd name="T0" fmla="*/ 267 w 281"/>
                <a:gd name="T1" fmla="*/ 126 h 147"/>
                <a:gd name="T2" fmla="*/ 267 w 281"/>
                <a:gd name="T3" fmla="*/ 109 h 147"/>
                <a:gd name="T4" fmla="*/ 251 w 281"/>
                <a:gd name="T5" fmla="*/ 109 h 147"/>
                <a:gd name="T6" fmla="*/ 251 w 281"/>
                <a:gd name="T7" fmla="*/ 19 h 147"/>
                <a:gd name="T8" fmla="*/ 267 w 281"/>
                <a:gd name="T9" fmla="*/ 19 h 147"/>
                <a:gd name="T10" fmla="*/ 267 w 281"/>
                <a:gd name="T11" fmla="*/ 0 h 147"/>
                <a:gd name="T12" fmla="*/ 14 w 281"/>
                <a:gd name="T13" fmla="*/ 0 h 147"/>
                <a:gd name="T14" fmla="*/ 14 w 281"/>
                <a:gd name="T15" fmla="*/ 19 h 147"/>
                <a:gd name="T16" fmla="*/ 30 w 281"/>
                <a:gd name="T17" fmla="*/ 19 h 147"/>
                <a:gd name="T18" fmla="*/ 30 w 281"/>
                <a:gd name="T19" fmla="*/ 109 h 147"/>
                <a:gd name="T20" fmla="*/ 14 w 281"/>
                <a:gd name="T21" fmla="*/ 109 h 147"/>
                <a:gd name="T22" fmla="*/ 14 w 281"/>
                <a:gd name="T23" fmla="*/ 126 h 147"/>
                <a:gd name="T24" fmla="*/ 0 w 281"/>
                <a:gd name="T25" fmla="*/ 126 h 147"/>
                <a:gd name="T26" fmla="*/ 0 w 281"/>
                <a:gd name="T27" fmla="*/ 147 h 147"/>
                <a:gd name="T28" fmla="*/ 281 w 281"/>
                <a:gd name="T29" fmla="*/ 147 h 147"/>
                <a:gd name="T30" fmla="*/ 281 w 281"/>
                <a:gd name="T31" fmla="*/ 126 h 147"/>
                <a:gd name="T32" fmla="*/ 267 w 281"/>
                <a:gd name="T33" fmla="*/ 126 h 147"/>
                <a:gd name="T34" fmla="*/ 92 w 281"/>
                <a:gd name="T35" fmla="*/ 109 h 147"/>
                <a:gd name="T36" fmla="*/ 62 w 281"/>
                <a:gd name="T37" fmla="*/ 109 h 147"/>
                <a:gd name="T38" fmla="*/ 62 w 281"/>
                <a:gd name="T39" fmla="*/ 19 h 147"/>
                <a:gd name="T40" fmla="*/ 92 w 281"/>
                <a:gd name="T41" fmla="*/ 19 h 147"/>
                <a:gd name="T42" fmla="*/ 92 w 281"/>
                <a:gd name="T43" fmla="*/ 109 h 147"/>
                <a:gd name="T44" fmla="*/ 155 w 281"/>
                <a:gd name="T45" fmla="*/ 109 h 147"/>
                <a:gd name="T46" fmla="*/ 125 w 281"/>
                <a:gd name="T47" fmla="*/ 109 h 147"/>
                <a:gd name="T48" fmla="*/ 125 w 281"/>
                <a:gd name="T49" fmla="*/ 19 h 147"/>
                <a:gd name="T50" fmla="*/ 155 w 281"/>
                <a:gd name="T51" fmla="*/ 19 h 147"/>
                <a:gd name="T52" fmla="*/ 155 w 281"/>
                <a:gd name="T53" fmla="*/ 109 h 147"/>
                <a:gd name="T54" fmla="*/ 218 w 281"/>
                <a:gd name="T55" fmla="*/ 109 h 147"/>
                <a:gd name="T56" fmla="*/ 188 w 281"/>
                <a:gd name="T57" fmla="*/ 109 h 147"/>
                <a:gd name="T58" fmla="*/ 188 w 281"/>
                <a:gd name="T59" fmla="*/ 19 h 147"/>
                <a:gd name="T60" fmla="*/ 218 w 281"/>
                <a:gd name="T61" fmla="*/ 19 h 147"/>
                <a:gd name="T62" fmla="*/ 218 w 281"/>
                <a:gd name="T63" fmla="*/ 10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1" h="147">
                  <a:moveTo>
                    <a:pt x="267" y="126"/>
                  </a:moveTo>
                  <a:lnTo>
                    <a:pt x="267" y="109"/>
                  </a:lnTo>
                  <a:lnTo>
                    <a:pt x="251" y="109"/>
                  </a:lnTo>
                  <a:lnTo>
                    <a:pt x="251" y="19"/>
                  </a:lnTo>
                  <a:lnTo>
                    <a:pt x="267" y="19"/>
                  </a:lnTo>
                  <a:lnTo>
                    <a:pt x="267" y="0"/>
                  </a:lnTo>
                  <a:lnTo>
                    <a:pt x="14" y="0"/>
                  </a:lnTo>
                  <a:lnTo>
                    <a:pt x="14" y="19"/>
                  </a:lnTo>
                  <a:lnTo>
                    <a:pt x="30" y="19"/>
                  </a:lnTo>
                  <a:lnTo>
                    <a:pt x="30" y="109"/>
                  </a:lnTo>
                  <a:lnTo>
                    <a:pt x="14" y="109"/>
                  </a:lnTo>
                  <a:lnTo>
                    <a:pt x="14" y="126"/>
                  </a:lnTo>
                  <a:lnTo>
                    <a:pt x="0" y="126"/>
                  </a:lnTo>
                  <a:lnTo>
                    <a:pt x="0" y="147"/>
                  </a:lnTo>
                  <a:lnTo>
                    <a:pt x="281" y="147"/>
                  </a:lnTo>
                  <a:lnTo>
                    <a:pt x="281" y="126"/>
                  </a:lnTo>
                  <a:lnTo>
                    <a:pt x="267" y="126"/>
                  </a:lnTo>
                  <a:close/>
                  <a:moveTo>
                    <a:pt x="92" y="109"/>
                  </a:moveTo>
                  <a:lnTo>
                    <a:pt x="62" y="109"/>
                  </a:lnTo>
                  <a:lnTo>
                    <a:pt x="62" y="19"/>
                  </a:lnTo>
                  <a:lnTo>
                    <a:pt x="92" y="19"/>
                  </a:lnTo>
                  <a:lnTo>
                    <a:pt x="92" y="109"/>
                  </a:lnTo>
                  <a:close/>
                  <a:moveTo>
                    <a:pt x="155" y="109"/>
                  </a:moveTo>
                  <a:lnTo>
                    <a:pt x="125" y="109"/>
                  </a:lnTo>
                  <a:lnTo>
                    <a:pt x="125" y="19"/>
                  </a:lnTo>
                  <a:lnTo>
                    <a:pt x="155" y="19"/>
                  </a:lnTo>
                  <a:lnTo>
                    <a:pt x="155" y="109"/>
                  </a:lnTo>
                  <a:close/>
                  <a:moveTo>
                    <a:pt x="218" y="109"/>
                  </a:moveTo>
                  <a:lnTo>
                    <a:pt x="188" y="109"/>
                  </a:lnTo>
                  <a:lnTo>
                    <a:pt x="188" y="19"/>
                  </a:lnTo>
                  <a:lnTo>
                    <a:pt x="218" y="19"/>
                  </a:lnTo>
                  <a:lnTo>
                    <a:pt x="218" y="1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66" name="Freeform 14"/>
            <p:cNvSpPr>
              <a:spLocks noEditPoints="1"/>
            </p:cNvSpPr>
            <p:nvPr/>
          </p:nvSpPr>
          <p:spPr bwMode="auto">
            <a:xfrm>
              <a:off x="1200150" y="2085975"/>
              <a:ext cx="446088" cy="163513"/>
            </a:xfrm>
            <a:custGeom>
              <a:avLst/>
              <a:gdLst>
                <a:gd name="T0" fmla="*/ 140 w 281"/>
                <a:gd name="T1" fmla="*/ 0 h 103"/>
                <a:gd name="T2" fmla="*/ 0 w 281"/>
                <a:gd name="T3" fmla="*/ 95 h 103"/>
                <a:gd name="T4" fmla="*/ 0 w 281"/>
                <a:gd name="T5" fmla="*/ 103 h 103"/>
                <a:gd name="T6" fmla="*/ 281 w 281"/>
                <a:gd name="T7" fmla="*/ 103 h 103"/>
                <a:gd name="T8" fmla="*/ 281 w 281"/>
                <a:gd name="T9" fmla="*/ 95 h 103"/>
                <a:gd name="T10" fmla="*/ 140 w 281"/>
                <a:gd name="T11" fmla="*/ 0 h 103"/>
                <a:gd name="T12" fmla="*/ 190 w 281"/>
                <a:gd name="T13" fmla="*/ 74 h 103"/>
                <a:gd name="T14" fmla="*/ 91 w 281"/>
                <a:gd name="T15" fmla="*/ 74 h 103"/>
                <a:gd name="T16" fmla="*/ 91 w 281"/>
                <a:gd name="T17" fmla="*/ 71 h 103"/>
                <a:gd name="T18" fmla="*/ 140 w 281"/>
                <a:gd name="T19" fmla="*/ 38 h 103"/>
                <a:gd name="T20" fmla="*/ 190 w 281"/>
                <a:gd name="T21" fmla="*/ 71 h 103"/>
                <a:gd name="T22" fmla="*/ 190 w 281"/>
                <a:gd name="T23" fmla="*/ 7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1" h="103">
                  <a:moveTo>
                    <a:pt x="140" y="0"/>
                  </a:moveTo>
                  <a:lnTo>
                    <a:pt x="0" y="95"/>
                  </a:lnTo>
                  <a:lnTo>
                    <a:pt x="0" y="103"/>
                  </a:lnTo>
                  <a:lnTo>
                    <a:pt x="281" y="103"/>
                  </a:lnTo>
                  <a:lnTo>
                    <a:pt x="281" y="95"/>
                  </a:lnTo>
                  <a:lnTo>
                    <a:pt x="140" y="0"/>
                  </a:lnTo>
                  <a:close/>
                  <a:moveTo>
                    <a:pt x="190" y="74"/>
                  </a:moveTo>
                  <a:lnTo>
                    <a:pt x="91" y="74"/>
                  </a:lnTo>
                  <a:lnTo>
                    <a:pt x="91" y="71"/>
                  </a:lnTo>
                  <a:lnTo>
                    <a:pt x="140" y="38"/>
                  </a:lnTo>
                  <a:lnTo>
                    <a:pt x="190" y="71"/>
                  </a:lnTo>
                  <a:lnTo>
                    <a:pt x="190" y="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301" name="Group 1300"/>
          <p:cNvGrpSpPr/>
          <p:nvPr/>
        </p:nvGrpSpPr>
        <p:grpSpPr>
          <a:xfrm>
            <a:off x="3059833" y="1557338"/>
            <a:ext cx="335756" cy="327422"/>
            <a:chOff x="4592638" y="2076450"/>
            <a:chExt cx="447675" cy="436563"/>
          </a:xfrm>
          <a:solidFill>
            <a:schemeClr val="accent1"/>
          </a:solidFill>
        </p:grpSpPr>
        <p:sp>
          <p:nvSpPr>
            <p:cNvPr id="1168" name="Freeform 15"/>
            <p:cNvSpPr>
              <a:spLocks noEditPoints="1"/>
            </p:cNvSpPr>
            <p:nvPr/>
          </p:nvSpPr>
          <p:spPr bwMode="auto">
            <a:xfrm>
              <a:off x="4656138" y="2076450"/>
              <a:ext cx="295275" cy="295275"/>
            </a:xfrm>
            <a:custGeom>
              <a:avLst/>
              <a:gdLst>
                <a:gd name="T0" fmla="*/ 4 w 385"/>
                <a:gd name="T1" fmla="*/ 249 h 385"/>
                <a:gd name="T2" fmla="*/ 4 w 385"/>
                <a:gd name="T3" fmla="*/ 234 h 385"/>
                <a:gd name="T4" fmla="*/ 48 w 385"/>
                <a:gd name="T5" fmla="*/ 189 h 385"/>
                <a:gd name="T6" fmla="*/ 64 w 385"/>
                <a:gd name="T7" fmla="*/ 189 h 385"/>
                <a:gd name="T8" fmla="*/ 195 w 385"/>
                <a:gd name="T9" fmla="*/ 321 h 385"/>
                <a:gd name="T10" fmla="*/ 195 w 385"/>
                <a:gd name="T11" fmla="*/ 336 h 385"/>
                <a:gd name="T12" fmla="*/ 151 w 385"/>
                <a:gd name="T13" fmla="*/ 381 h 385"/>
                <a:gd name="T14" fmla="*/ 135 w 385"/>
                <a:gd name="T15" fmla="*/ 381 h 385"/>
                <a:gd name="T16" fmla="*/ 4 w 385"/>
                <a:gd name="T17" fmla="*/ 249 h 385"/>
                <a:gd name="T18" fmla="*/ 320 w 385"/>
                <a:gd name="T19" fmla="*/ 196 h 385"/>
                <a:gd name="T20" fmla="*/ 336 w 385"/>
                <a:gd name="T21" fmla="*/ 196 h 385"/>
                <a:gd name="T22" fmla="*/ 381 w 385"/>
                <a:gd name="T23" fmla="*/ 151 h 385"/>
                <a:gd name="T24" fmla="*/ 381 w 385"/>
                <a:gd name="T25" fmla="*/ 135 h 385"/>
                <a:gd name="T26" fmla="*/ 249 w 385"/>
                <a:gd name="T27" fmla="*/ 4 h 385"/>
                <a:gd name="T28" fmla="*/ 234 w 385"/>
                <a:gd name="T29" fmla="*/ 4 h 385"/>
                <a:gd name="T30" fmla="*/ 189 w 385"/>
                <a:gd name="T31" fmla="*/ 49 h 385"/>
                <a:gd name="T32" fmla="*/ 189 w 385"/>
                <a:gd name="T33" fmla="*/ 64 h 385"/>
                <a:gd name="T34" fmla="*/ 320 w 385"/>
                <a:gd name="T35" fmla="*/ 196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5" h="385">
                  <a:moveTo>
                    <a:pt x="4" y="249"/>
                  </a:moveTo>
                  <a:cubicBezTo>
                    <a:pt x="0" y="245"/>
                    <a:pt x="0" y="238"/>
                    <a:pt x="4" y="234"/>
                  </a:cubicBezTo>
                  <a:cubicBezTo>
                    <a:pt x="48" y="189"/>
                    <a:pt x="48" y="189"/>
                    <a:pt x="48" y="189"/>
                  </a:cubicBezTo>
                  <a:cubicBezTo>
                    <a:pt x="52" y="185"/>
                    <a:pt x="59" y="185"/>
                    <a:pt x="64" y="189"/>
                  </a:cubicBezTo>
                  <a:cubicBezTo>
                    <a:pt x="195" y="321"/>
                    <a:pt x="195" y="321"/>
                    <a:pt x="195" y="321"/>
                  </a:cubicBezTo>
                  <a:cubicBezTo>
                    <a:pt x="199" y="325"/>
                    <a:pt x="199" y="332"/>
                    <a:pt x="195" y="336"/>
                  </a:cubicBezTo>
                  <a:cubicBezTo>
                    <a:pt x="151" y="381"/>
                    <a:pt x="151" y="381"/>
                    <a:pt x="151" y="381"/>
                  </a:cubicBezTo>
                  <a:cubicBezTo>
                    <a:pt x="147" y="385"/>
                    <a:pt x="140" y="385"/>
                    <a:pt x="135" y="381"/>
                  </a:cubicBezTo>
                  <a:lnTo>
                    <a:pt x="4" y="249"/>
                  </a:lnTo>
                  <a:close/>
                  <a:moveTo>
                    <a:pt x="320" y="196"/>
                  </a:moveTo>
                  <a:cubicBezTo>
                    <a:pt x="325" y="200"/>
                    <a:pt x="332" y="200"/>
                    <a:pt x="336" y="196"/>
                  </a:cubicBezTo>
                  <a:cubicBezTo>
                    <a:pt x="381" y="151"/>
                    <a:pt x="381" y="151"/>
                    <a:pt x="381" y="151"/>
                  </a:cubicBezTo>
                  <a:cubicBezTo>
                    <a:pt x="385" y="147"/>
                    <a:pt x="385" y="140"/>
                    <a:pt x="381" y="135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5" y="0"/>
                    <a:pt x="238" y="0"/>
                    <a:pt x="234" y="4"/>
                  </a:cubicBezTo>
                  <a:cubicBezTo>
                    <a:pt x="189" y="49"/>
                    <a:pt x="189" y="49"/>
                    <a:pt x="189" y="49"/>
                  </a:cubicBezTo>
                  <a:cubicBezTo>
                    <a:pt x="185" y="53"/>
                    <a:pt x="185" y="60"/>
                    <a:pt x="189" y="64"/>
                  </a:cubicBezTo>
                  <a:lnTo>
                    <a:pt x="320" y="19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69" name="Freeform 16"/>
            <p:cNvSpPr/>
            <p:nvPr/>
          </p:nvSpPr>
          <p:spPr bwMode="auto">
            <a:xfrm>
              <a:off x="4724400" y="2144713"/>
              <a:ext cx="315913" cy="315913"/>
            </a:xfrm>
            <a:custGeom>
              <a:avLst/>
              <a:gdLst>
                <a:gd name="T0" fmla="*/ 406 w 411"/>
                <a:gd name="T1" fmla="*/ 359 h 411"/>
                <a:gd name="T2" fmla="*/ 223 w 411"/>
                <a:gd name="T3" fmla="*/ 175 h 411"/>
                <a:gd name="T4" fmla="*/ 207 w 411"/>
                <a:gd name="T5" fmla="*/ 175 h 411"/>
                <a:gd name="T6" fmla="*/ 205 w 411"/>
                <a:gd name="T7" fmla="*/ 177 h 411"/>
                <a:gd name="T8" fmla="*/ 172 w 411"/>
                <a:gd name="T9" fmla="*/ 144 h 411"/>
                <a:gd name="T10" fmla="*/ 202 w 411"/>
                <a:gd name="T11" fmla="*/ 114 h 411"/>
                <a:gd name="T12" fmla="*/ 202 w 411"/>
                <a:gd name="T13" fmla="*/ 98 h 411"/>
                <a:gd name="T14" fmla="*/ 108 w 411"/>
                <a:gd name="T15" fmla="*/ 4 h 411"/>
                <a:gd name="T16" fmla="*/ 93 w 411"/>
                <a:gd name="T17" fmla="*/ 4 h 411"/>
                <a:gd name="T18" fmla="*/ 4 w 411"/>
                <a:gd name="T19" fmla="*/ 93 h 411"/>
                <a:gd name="T20" fmla="*/ 4 w 411"/>
                <a:gd name="T21" fmla="*/ 108 h 411"/>
                <a:gd name="T22" fmla="*/ 98 w 411"/>
                <a:gd name="T23" fmla="*/ 203 h 411"/>
                <a:gd name="T24" fmla="*/ 114 w 411"/>
                <a:gd name="T25" fmla="*/ 203 h 411"/>
                <a:gd name="T26" fmla="*/ 144 w 411"/>
                <a:gd name="T27" fmla="*/ 172 h 411"/>
                <a:gd name="T28" fmla="*/ 177 w 411"/>
                <a:gd name="T29" fmla="*/ 205 h 411"/>
                <a:gd name="T30" fmla="*/ 175 w 411"/>
                <a:gd name="T31" fmla="*/ 207 h 411"/>
                <a:gd name="T32" fmla="*/ 175 w 411"/>
                <a:gd name="T33" fmla="*/ 223 h 411"/>
                <a:gd name="T34" fmla="*/ 359 w 411"/>
                <a:gd name="T35" fmla="*/ 406 h 411"/>
                <a:gd name="T36" fmla="*/ 374 w 411"/>
                <a:gd name="T37" fmla="*/ 406 h 411"/>
                <a:gd name="T38" fmla="*/ 406 w 411"/>
                <a:gd name="T39" fmla="*/ 374 h 411"/>
                <a:gd name="T40" fmla="*/ 406 w 411"/>
                <a:gd name="T41" fmla="*/ 359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1" h="411">
                  <a:moveTo>
                    <a:pt x="406" y="359"/>
                  </a:moveTo>
                  <a:cubicBezTo>
                    <a:pt x="223" y="175"/>
                    <a:pt x="223" y="175"/>
                    <a:pt x="223" y="175"/>
                  </a:cubicBezTo>
                  <a:cubicBezTo>
                    <a:pt x="219" y="171"/>
                    <a:pt x="212" y="171"/>
                    <a:pt x="207" y="175"/>
                  </a:cubicBezTo>
                  <a:cubicBezTo>
                    <a:pt x="205" y="177"/>
                    <a:pt x="205" y="177"/>
                    <a:pt x="205" y="177"/>
                  </a:cubicBezTo>
                  <a:cubicBezTo>
                    <a:pt x="172" y="144"/>
                    <a:pt x="172" y="144"/>
                    <a:pt x="172" y="144"/>
                  </a:cubicBezTo>
                  <a:cubicBezTo>
                    <a:pt x="202" y="114"/>
                    <a:pt x="202" y="114"/>
                    <a:pt x="202" y="114"/>
                  </a:cubicBezTo>
                  <a:cubicBezTo>
                    <a:pt x="207" y="109"/>
                    <a:pt x="207" y="102"/>
                    <a:pt x="202" y="98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4" y="0"/>
                    <a:pt x="97" y="0"/>
                    <a:pt x="93" y="4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0" y="97"/>
                    <a:pt x="0" y="104"/>
                    <a:pt x="4" y="108"/>
                  </a:cubicBezTo>
                  <a:cubicBezTo>
                    <a:pt x="98" y="203"/>
                    <a:pt x="98" y="203"/>
                    <a:pt x="98" y="203"/>
                  </a:cubicBezTo>
                  <a:cubicBezTo>
                    <a:pt x="102" y="207"/>
                    <a:pt x="109" y="207"/>
                    <a:pt x="114" y="203"/>
                  </a:cubicBezTo>
                  <a:cubicBezTo>
                    <a:pt x="144" y="172"/>
                    <a:pt x="144" y="172"/>
                    <a:pt x="144" y="172"/>
                  </a:cubicBezTo>
                  <a:cubicBezTo>
                    <a:pt x="177" y="205"/>
                    <a:pt x="177" y="205"/>
                    <a:pt x="177" y="205"/>
                  </a:cubicBezTo>
                  <a:cubicBezTo>
                    <a:pt x="175" y="207"/>
                    <a:pt x="175" y="207"/>
                    <a:pt x="175" y="207"/>
                  </a:cubicBezTo>
                  <a:cubicBezTo>
                    <a:pt x="171" y="212"/>
                    <a:pt x="171" y="219"/>
                    <a:pt x="175" y="223"/>
                  </a:cubicBezTo>
                  <a:cubicBezTo>
                    <a:pt x="359" y="406"/>
                    <a:pt x="359" y="406"/>
                    <a:pt x="359" y="406"/>
                  </a:cubicBezTo>
                  <a:cubicBezTo>
                    <a:pt x="363" y="411"/>
                    <a:pt x="370" y="411"/>
                    <a:pt x="374" y="406"/>
                  </a:cubicBezTo>
                  <a:cubicBezTo>
                    <a:pt x="406" y="374"/>
                    <a:pt x="406" y="374"/>
                    <a:pt x="406" y="374"/>
                  </a:cubicBezTo>
                  <a:cubicBezTo>
                    <a:pt x="411" y="370"/>
                    <a:pt x="411" y="363"/>
                    <a:pt x="406" y="35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0" name="Freeform 17"/>
            <p:cNvSpPr/>
            <p:nvPr/>
          </p:nvSpPr>
          <p:spPr bwMode="auto">
            <a:xfrm>
              <a:off x="4592638" y="2468563"/>
              <a:ext cx="244475" cy="44450"/>
            </a:xfrm>
            <a:custGeom>
              <a:avLst/>
              <a:gdLst>
                <a:gd name="T0" fmla="*/ 306 w 318"/>
                <a:gd name="T1" fmla="*/ 0 h 57"/>
                <a:gd name="T2" fmla="*/ 12 w 318"/>
                <a:gd name="T3" fmla="*/ 0 h 57"/>
                <a:gd name="T4" fmla="*/ 0 w 318"/>
                <a:gd name="T5" fmla="*/ 12 h 57"/>
                <a:gd name="T6" fmla="*/ 0 w 318"/>
                <a:gd name="T7" fmla="*/ 45 h 57"/>
                <a:gd name="T8" fmla="*/ 12 w 318"/>
                <a:gd name="T9" fmla="*/ 57 h 57"/>
                <a:gd name="T10" fmla="*/ 306 w 318"/>
                <a:gd name="T11" fmla="*/ 57 h 57"/>
                <a:gd name="T12" fmla="*/ 318 w 318"/>
                <a:gd name="T13" fmla="*/ 45 h 57"/>
                <a:gd name="T14" fmla="*/ 318 w 318"/>
                <a:gd name="T15" fmla="*/ 12 h 57"/>
                <a:gd name="T16" fmla="*/ 306 w 318"/>
                <a:gd name="T1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8" h="57">
                  <a:moveTo>
                    <a:pt x="30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2"/>
                    <a:pt x="5" y="57"/>
                    <a:pt x="12" y="57"/>
                  </a:cubicBezTo>
                  <a:cubicBezTo>
                    <a:pt x="306" y="57"/>
                    <a:pt x="306" y="57"/>
                    <a:pt x="306" y="57"/>
                  </a:cubicBezTo>
                  <a:cubicBezTo>
                    <a:pt x="313" y="57"/>
                    <a:pt x="318" y="52"/>
                    <a:pt x="318" y="45"/>
                  </a:cubicBezTo>
                  <a:cubicBezTo>
                    <a:pt x="318" y="12"/>
                    <a:pt x="318" y="12"/>
                    <a:pt x="318" y="12"/>
                  </a:cubicBezTo>
                  <a:cubicBezTo>
                    <a:pt x="318" y="6"/>
                    <a:pt x="313" y="0"/>
                    <a:pt x="3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302" name="Group 1301"/>
          <p:cNvGrpSpPr/>
          <p:nvPr/>
        </p:nvGrpSpPr>
        <p:grpSpPr>
          <a:xfrm>
            <a:off x="3059832" y="2148223"/>
            <a:ext cx="342900" cy="297656"/>
            <a:chOff x="4587875" y="2944813"/>
            <a:chExt cx="457200" cy="396875"/>
          </a:xfrm>
          <a:solidFill>
            <a:schemeClr val="accent1"/>
          </a:solidFill>
        </p:grpSpPr>
        <p:sp>
          <p:nvSpPr>
            <p:cNvPr id="1171" name="Freeform 18"/>
            <p:cNvSpPr/>
            <p:nvPr/>
          </p:nvSpPr>
          <p:spPr bwMode="auto">
            <a:xfrm>
              <a:off x="4587875" y="3055938"/>
              <a:ext cx="457200" cy="285750"/>
            </a:xfrm>
            <a:custGeom>
              <a:avLst/>
              <a:gdLst>
                <a:gd name="T0" fmla="*/ 0 w 288"/>
                <a:gd name="T1" fmla="*/ 0 h 180"/>
                <a:gd name="T2" fmla="*/ 72 w 288"/>
                <a:gd name="T3" fmla="*/ 0 h 180"/>
                <a:gd name="T4" fmla="*/ 144 w 288"/>
                <a:gd name="T5" fmla="*/ 180 h 180"/>
                <a:gd name="T6" fmla="*/ 216 w 288"/>
                <a:gd name="T7" fmla="*/ 0 h 180"/>
                <a:gd name="T8" fmla="*/ 288 w 288"/>
                <a:gd name="T9" fmla="*/ 0 h 180"/>
                <a:gd name="T10" fmla="*/ 144 w 288"/>
                <a:gd name="T11" fmla="*/ 180 h 180"/>
                <a:gd name="T12" fmla="*/ 195 w 288"/>
                <a:gd name="T13" fmla="*/ 0 h 180"/>
                <a:gd name="T14" fmla="*/ 92 w 288"/>
                <a:gd name="T15" fmla="*/ 0 h 180"/>
                <a:gd name="T16" fmla="*/ 144 w 288"/>
                <a:gd name="T17" fmla="*/ 180 h 180"/>
                <a:gd name="T18" fmla="*/ 0 w 288"/>
                <a:gd name="T19" fmla="*/ 0 h 180"/>
                <a:gd name="T20" fmla="*/ 0 w 288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8" h="180">
                  <a:moveTo>
                    <a:pt x="0" y="0"/>
                  </a:moveTo>
                  <a:lnTo>
                    <a:pt x="72" y="0"/>
                  </a:lnTo>
                  <a:lnTo>
                    <a:pt x="144" y="180"/>
                  </a:lnTo>
                  <a:lnTo>
                    <a:pt x="216" y="0"/>
                  </a:lnTo>
                  <a:lnTo>
                    <a:pt x="288" y="0"/>
                  </a:lnTo>
                  <a:lnTo>
                    <a:pt x="144" y="180"/>
                  </a:lnTo>
                  <a:lnTo>
                    <a:pt x="195" y="0"/>
                  </a:lnTo>
                  <a:lnTo>
                    <a:pt x="92" y="0"/>
                  </a:lnTo>
                  <a:lnTo>
                    <a:pt x="144" y="18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2" name="Freeform 19"/>
            <p:cNvSpPr>
              <a:spLocks noEditPoints="1"/>
            </p:cNvSpPr>
            <p:nvPr/>
          </p:nvSpPr>
          <p:spPr bwMode="auto">
            <a:xfrm>
              <a:off x="4816475" y="2944813"/>
              <a:ext cx="228600" cy="87313"/>
            </a:xfrm>
            <a:custGeom>
              <a:avLst/>
              <a:gdLst>
                <a:gd name="T0" fmla="*/ 83 w 144"/>
                <a:gd name="T1" fmla="*/ 55 h 55"/>
                <a:gd name="T2" fmla="*/ 144 w 144"/>
                <a:gd name="T3" fmla="*/ 55 h 55"/>
                <a:gd name="T4" fmla="*/ 112 w 144"/>
                <a:gd name="T5" fmla="*/ 0 h 55"/>
                <a:gd name="T6" fmla="*/ 112 w 144"/>
                <a:gd name="T7" fmla="*/ 0 h 55"/>
                <a:gd name="T8" fmla="*/ 83 w 144"/>
                <a:gd name="T9" fmla="*/ 55 h 55"/>
                <a:gd name="T10" fmla="*/ 83 w 144"/>
                <a:gd name="T11" fmla="*/ 55 h 55"/>
                <a:gd name="T12" fmla="*/ 0 w 144"/>
                <a:gd name="T13" fmla="*/ 0 h 55"/>
                <a:gd name="T14" fmla="*/ 0 w 144"/>
                <a:gd name="T15" fmla="*/ 0 h 55"/>
                <a:gd name="T16" fmla="*/ 0 w 144"/>
                <a:gd name="T17" fmla="*/ 0 h 55"/>
                <a:gd name="T18" fmla="*/ 0 w 144"/>
                <a:gd name="T19" fmla="*/ 0 h 55"/>
                <a:gd name="T20" fmla="*/ 0 w 144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" h="55">
                  <a:moveTo>
                    <a:pt x="83" y="55"/>
                  </a:moveTo>
                  <a:lnTo>
                    <a:pt x="144" y="55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83" y="55"/>
                  </a:lnTo>
                  <a:lnTo>
                    <a:pt x="83" y="55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3" name="Freeform 20"/>
            <p:cNvSpPr/>
            <p:nvPr/>
          </p:nvSpPr>
          <p:spPr bwMode="auto">
            <a:xfrm>
              <a:off x="4587875" y="2944813"/>
              <a:ext cx="96838" cy="87313"/>
            </a:xfrm>
            <a:custGeom>
              <a:avLst/>
              <a:gdLst>
                <a:gd name="T0" fmla="*/ 0 w 61"/>
                <a:gd name="T1" fmla="*/ 55 h 55"/>
                <a:gd name="T2" fmla="*/ 61 w 61"/>
                <a:gd name="T3" fmla="*/ 55 h 55"/>
                <a:gd name="T4" fmla="*/ 31 w 61"/>
                <a:gd name="T5" fmla="*/ 0 h 55"/>
                <a:gd name="T6" fmla="*/ 31 w 61"/>
                <a:gd name="T7" fmla="*/ 0 h 55"/>
                <a:gd name="T8" fmla="*/ 0 w 61"/>
                <a:gd name="T9" fmla="*/ 55 h 55"/>
                <a:gd name="T10" fmla="*/ 0 w 61"/>
                <a:gd name="T11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5">
                  <a:moveTo>
                    <a:pt x="0" y="55"/>
                  </a:moveTo>
                  <a:lnTo>
                    <a:pt x="61" y="55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0" y="55"/>
                  </a:lnTo>
                  <a:lnTo>
                    <a:pt x="0" y="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4" name="Freeform 21"/>
            <p:cNvSpPr/>
            <p:nvPr/>
          </p:nvSpPr>
          <p:spPr bwMode="auto">
            <a:xfrm>
              <a:off x="4648200" y="2944813"/>
              <a:ext cx="133350" cy="87313"/>
            </a:xfrm>
            <a:custGeom>
              <a:avLst/>
              <a:gdLst>
                <a:gd name="T0" fmla="*/ 45 w 84"/>
                <a:gd name="T1" fmla="*/ 55 h 55"/>
                <a:gd name="T2" fmla="*/ 46 w 84"/>
                <a:gd name="T3" fmla="*/ 55 h 55"/>
                <a:gd name="T4" fmla="*/ 84 w 84"/>
                <a:gd name="T5" fmla="*/ 0 h 55"/>
                <a:gd name="T6" fmla="*/ 0 w 84"/>
                <a:gd name="T7" fmla="*/ 0 h 55"/>
                <a:gd name="T8" fmla="*/ 45 w 84"/>
                <a:gd name="T9" fmla="*/ 55 h 55"/>
                <a:gd name="T10" fmla="*/ 45 w 84"/>
                <a:gd name="T11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55">
                  <a:moveTo>
                    <a:pt x="45" y="55"/>
                  </a:moveTo>
                  <a:lnTo>
                    <a:pt x="46" y="55"/>
                  </a:lnTo>
                  <a:lnTo>
                    <a:pt x="84" y="0"/>
                  </a:lnTo>
                  <a:lnTo>
                    <a:pt x="0" y="0"/>
                  </a:lnTo>
                  <a:lnTo>
                    <a:pt x="45" y="55"/>
                  </a:lnTo>
                  <a:lnTo>
                    <a:pt x="45" y="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5" name="Freeform 22"/>
            <p:cNvSpPr/>
            <p:nvPr/>
          </p:nvSpPr>
          <p:spPr bwMode="auto">
            <a:xfrm>
              <a:off x="4735513" y="2944813"/>
              <a:ext cx="161925" cy="87313"/>
            </a:xfrm>
            <a:custGeom>
              <a:avLst/>
              <a:gdLst>
                <a:gd name="T0" fmla="*/ 0 w 102"/>
                <a:gd name="T1" fmla="*/ 55 h 55"/>
                <a:gd name="T2" fmla="*/ 102 w 102"/>
                <a:gd name="T3" fmla="*/ 55 h 55"/>
                <a:gd name="T4" fmla="*/ 51 w 102"/>
                <a:gd name="T5" fmla="*/ 0 h 55"/>
                <a:gd name="T6" fmla="*/ 0 w 102"/>
                <a:gd name="T7" fmla="*/ 55 h 55"/>
                <a:gd name="T8" fmla="*/ 0 w 102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55">
                  <a:moveTo>
                    <a:pt x="0" y="55"/>
                  </a:moveTo>
                  <a:lnTo>
                    <a:pt x="102" y="55"/>
                  </a:lnTo>
                  <a:lnTo>
                    <a:pt x="51" y="0"/>
                  </a:lnTo>
                  <a:lnTo>
                    <a:pt x="0" y="55"/>
                  </a:lnTo>
                  <a:lnTo>
                    <a:pt x="0" y="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6" name="Freeform 23"/>
            <p:cNvSpPr/>
            <p:nvPr/>
          </p:nvSpPr>
          <p:spPr bwMode="auto">
            <a:xfrm>
              <a:off x="4851400" y="2944813"/>
              <a:ext cx="131763" cy="87313"/>
            </a:xfrm>
            <a:custGeom>
              <a:avLst/>
              <a:gdLst>
                <a:gd name="T0" fmla="*/ 38 w 83"/>
                <a:gd name="T1" fmla="*/ 55 h 55"/>
                <a:gd name="T2" fmla="*/ 38 w 83"/>
                <a:gd name="T3" fmla="*/ 55 h 55"/>
                <a:gd name="T4" fmla="*/ 83 w 83"/>
                <a:gd name="T5" fmla="*/ 0 h 55"/>
                <a:gd name="T6" fmla="*/ 0 w 83"/>
                <a:gd name="T7" fmla="*/ 0 h 55"/>
                <a:gd name="T8" fmla="*/ 38 w 83"/>
                <a:gd name="T9" fmla="*/ 55 h 55"/>
                <a:gd name="T10" fmla="*/ 38 w 83"/>
                <a:gd name="T11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55">
                  <a:moveTo>
                    <a:pt x="38" y="55"/>
                  </a:moveTo>
                  <a:lnTo>
                    <a:pt x="38" y="55"/>
                  </a:lnTo>
                  <a:lnTo>
                    <a:pt x="83" y="0"/>
                  </a:lnTo>
                  <a:lnTo>
                    <a:pt x="0" y="0"/>
                  </a:lnTo>
                  <a:lnTo>
                    <a:pt x="38" y="55"/>
                  </a:lnTo>
                  <a:lnTo>
                    <a:pt x="38" y="5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303" name="Group 1302"/>
          <p:cNvGrpSpPr/>
          <p:nvPr/>
        </p:nvGrpSpPr>
        <p:grpSpPr>
          <a:xfrm>
            <a:off x="2573778" y="2130363"/>
            <a:ext cx="229791" cy="333375"/>
            <a:chOff x="3814763" y="2921000"/>
            <a:chExt cx="306388" cy="444500"/>
          </a:xfrm>
          <a:solidFill>
            <a:schemeClr val="accent1"/>
          </a:solidFill>
        </p:grpSpPr>
        <p:sp>
          <p:nvSpPr>
            <p:cNvPr id="1177" name="Freeform 24"/>
            <p:cNvSpPr>
              <a:spLocks noEditPoints="1"/>
            </p:cNvSpPr>
            <p:nvPr/>
          </p:nvSpPr>
          <p:spPr bwMode="auto">
            <a:xfrm>
              <a:off x="3814763" y="2921000"/>
              <a:ext cx="306388" cy="444500"/>
            </a:xfrm>
            <a:custGeom>
              <a:avLst/>
              <a:gdLst>
                <a:gd name="T0" fmla="*/ 340 w 398"/>
                <a:gd name="T1" fmla="*/ 0 h 580"/>
                <a:gd name="T2" fmla="*/ 58 w 398"/>
                <a:gd name="T3" fmla="*/ 0 h 580"/>
                <a:gd name="T4" fmla="*/ 0 w 398"/>
                <a:gd name="T5" fmla="*/ 57 h 580"/>
                <a:gd name="T6" fmla="*/ 0 w 398"/>
                <a:gd name="T7" fmla="*/ 523 h 580"/>
                <a:gd name="T8" fmla="*/ 58 w 398"/>
                <a:gd name="T9" fmla="*/ 580 h 580"/>
                <a:gd name="T10" fmla="*/ 340 w 398"/>
                <a:gd name="T11" fmla="*/ 580 h 580"/>
                <a:gd name="T12" fmla="*/ 398 w 398"/>
                <a:gd name="T13" fmla="*/ 523 h 580"/>
                <a:gd name="T14" fmla="*/ 398 w 398"/>
                <a:gd name="T15" fmla="*/ 522 h 580"/>
                <a:gd name="T16" fmla="*/ 398 w 398"/>
                <a:gd name="T17" fmla="*/ 518 h 580"/>
                <a:gd name="T18" fmla="*/ 398 w 398"/>
                <a:gd name="T19" fmla="*/ 57 h 580"/>
                <a:gd name="T20" fmla="*/ 340 w 398"/>
                <a:gd name="T21" fmla="*/ 0 h 580"/>
                <a:gd name="T22" fmla="*/ 172 w 398"/>
                <a:gd name="T23" fmla="*/ 15 h 580"/>
                <a:gd name="T24" fmla="*/ 226 w 398"/>
                <a:gd name="T25" fmla="*/ 15 h 580"/>
                <a:gd name="T26" fmla="*/ 232 w 398"/>
                <a:gd name="T27" fmla="*/ 21 h 580"/>
                <a:gd name="T28" fmla="*/ 226 w 398"/>
                <a:gd name="T29" fmla="*/ 28 h 580"/>
                <a:gd name="T30" fmla="*/ 172 w 398"/>
                <a:gd name="T31" fmla="*/ 28 h 580"/>
                <a:gd name="T32" fmla="*/ 166 w 398"/>
                <a:gd name="T33" fmla="*/ 21 h 580"/>
                <a:gd name="T34" fmla="*/ 172 w 398"/>
                <a:gd name="T35" fmla="*/ 15 h 580"/>
                <a:gd name="T36" fmla="*/ 199 w 398"/>
                <a:gd name="T37" fmla="*/ 561 h 580"/>
                <a:gd name="T38" fmla="*/ 173 w 398"/>
                <a:gd name="T39" fmla="*/ 535 h 580"/>
                <a:gd name="T40" fmla="*/ 199 w 398"/>
                <a:gd name="T41" fmla="*/ 508 h 580"/>
                <a:gd name="T42" fmla="*/ 225 w 398"/>
                <a:gd name="T43" fmla="*/ 535 h 580"/>
                <a:gd name="T44" fmla="*/ 199 w 398"/>
                <a:gd name="T45" fmla="*/ 561 h 580"/>
                <a:gd name="T46" fmla="*/ 356 w 398"/>
                <a:gd name="T47" fmla="*/ 476 h 580"/>
                <a:gd name="T48" fmla="*/ 340 w 398"/>
                <a:gd name="T49" fmla="*/ 491 h 580"/>
                <a:gd name="T50" fmla="*/ 58 w 398"/>
                <a:gd name="T51" fmla="*/ 491 h 580"/>
                <a:gd name="T52" fmla="*/ 42 w 398"/>
                <a:gd name="T53" fmla="*/ 475 h 580"/>
                <a:gd name="T54" fmla="*/ 42 w 398"/>
                <a:gd name="T55" fmla="*/ 63 h 580"/>
                <a:gd name="T56" fmla="*/ 58 w 398"/>
                <a:gd name="T57" fmla="*/ 47 h 580"/>
                <a:gd name="T58" fmla="*/ 340 w 398"/>
                <a:gd name="T59" fmla="*/ 47 h 580"/>
                <a:gd name="T60" fmla="*/ 356 w 398"/>
                <a:gd name="T61" fmla="*/ 63 h 580"/>
                <a:gd name="T62" fmla="*/ 356 w 398"/>
                <a:gd name="T63" fmla="*/ 476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8" h="580">
                  <a:moveTo>
                    <a:pt x="340" y="0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26" y="0"/>
                    <a:pt x="0" y="25"/>
                    <a:pt x="0" y="57"/>
                  </a:cubicBezTo>
                  <a:cubicBezTo>
                    <a:pt x="0" y="523"/>
                    <a:pt x="0" y="523"/>
                    <a:pt x="0" y="523"/>
                  </a:cubicBezTo>
                  <a:cubicBezTo>
                    <a:pt x="0" y="555"/>
                    <a:pt x="26" y="580"/>
                    <a:pt x="58" y="580"/>
                  </a:cubicBezTo>
                  <a:cubicBezTo>
                    <a:pt x="340" y="580"/>
                    <a:pt x="340" y="580"/>
                    <a:pt x="340" y="580"/>
                  </a:cubicBezTo>
                  <a:cubicBezTo>
                    <a:pt x="372" y="580"/>
                    <a:pt x="398" y="555"/>
                    <a:pt x="398" y="523"/>
                  </a:cubicBezTo>
                  <a:cubicBezTo>
                    <a:pt x="398" y="522"/>
                    <a:pt x="398" y="522"/>
                    <a:pt x="398" y="522"/>
                  </a:cubicBezTo>
                  <a:cubicBezTo>
                    <a:pt x="398" y="518"/>
                    <a:pt x="398" y="518"/>
                    <a:pt x="398" y="518"/>
                  </a:cubicBezTo>
                  <a:cubicBezTo>
                    <a:pt x="398" y="57"/>
                    <a:pt x="398" y="57"/>
                    <a:pt x="398" y="57"/>
                  </a:cubicBezTo>
                  <a:cubicBezTo>
                    <a:pt x="398" y="25"/>
                    <a:pt x="372" y="0"/>
                    <a:pt x="340" y="0"/>
                  </a:cubicBezTo>
                  <a:close/>
                  <a:moveTo>
                    <a:pt x="172" y="15"/>
                  </a:moveTo>
                  <a:cubicBezTo>
                    <a:pt x="226" y="15"/>
                    <a:pt x="226" y="15"/>
                    <a:pt x="226" y="15"/>
                  </a:cubicBezTo>
                  <a:cubicBezTo>
                    <a:pt x="230" y="15"/>
                    <a:pt x="232" y="18"/>
                    <a:pt x="232" y="21"/>
                  </a:cubicBezTo>
                  <a:cubicBezTo>
                    <a:pt x="232" y="25"/>
                    <a:pt x="230" y="28"/>
                    <a:pt x="226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68" y="28"/>
                    <a:pt x="166" y="25"/>
                    <a:pt x="166" y="21"/>
                  </a:cubicBezTo>
                  <a:cubicBezTo>
                    <a:pt x="166" y="18"/>
                    <a:pt x="168" y="15"/>
                    <a:pt x="172" y="15"/>
                  </a:cubicBezTo>
                  <a:close/>
                  <a:moveTo>
                    <a:pt x="199" y="561"/>
                  </a:moveTo>
                  <a:cubicBezTo>
                    <a:pt x="184" y="561"/>
                    <a:pt x="173" y="549"/>
                    <a:pt x="173" y="535"/>
                  </a:cubicBezTo>
                  <a:cubicBezTo>
                    <a:pt x="173" y="520"/>
                    <a:pt x="184" y="508"/>
                    <a:pt x="199" y="508"/>
                  </a:cubicBezTo>
                  <a:cubicBezTo>
                    <a:pt x="214" y="508"/>
                    <a:pt x="225" y="520"/>
                    <a:pt x="225" y="535"/>
                  </a:cubicBezTo>
                  <a:cubicBezTo>
                    <a:pt x="225" y="549"/>
                    <a:pt x="214" y="561"/>
                    <a:pt x="199" y="561"/>
                  </a:cubicBezTo>
                  <a:close/>
                  <a:moveTo>
                    <a:pt x="356" y="476"/>
                  </a:moveTo>
                  <a:cubicBezTo>
                    <a:pt x="355" y="484"/>
                    <a:pt x="349" y="491"/>
                    <a:pt x="340" y="491"/>
                  </a:cubicBezTo>
                  <a:cubicBezTo>
                    <a:pt x="58" y="491"/>
                    <a:pt x="58" y="491"/>
                    <a:pt x="58" y="491"/>
                  </a:cubicBezTo>
                  <a:cubicBezTo>
                    <a:pt x="49" y="491"/>
                    <a:pt x="42" y="484"/>
                    <a:pt x="42" y="475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54"/>
                    <a:pt x="49" y="47"/>
                    <a:pt x="58" y="47"/>
                  </a:cubicBezTo>
                  <a:cubicBezTo>
                    <a:pt x="340" y="47"/>
                    <a:pt x="340" y="47"/>
                    <a:pt x="340" y="47"/>
                  </a:cubicBezTo>
                  <a:cubicBezTo>
                    <a:pt x="349" y="47"/>
                    <a:pt x="356" y="54"/>
                    <a:pt x="356" y="63"/>
                  </a:cubicBezTo>
                  <a:cubicBezTo>
                    <a:pt x="356" y="476"/>
                    <a:pt x="356" y="476"/>
                    <a:pt x="356" y="47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8" name="Freeform 25"/>
            <p:cNvSpPr/>
            <p:nvPr/>
          </p:nvSpPr>
          <p:spPr bwMode="auto">
            <a:xfrm>
              <a:off x="3903663" y="2998788"/>
              <a:ext cx="128588" cy="96838"/>
            </a:xfrm>
            <a:custGeom>
              <a:avLst/>
              <a:gdLst>
                <a:gd name="T0" fmla="*/ 166 w 166"/>
                <a:gd name="T1" fmla="*/ 62 h 127"/>
                <a:gd name="T2" fmla="*/ 133 w 166"/>
                <a:gd name="T3" fmla="*/ 47 h 127"/>
                <a:gd name="T4" fmla="*/ 0 w 166"/>
                <a:gd name="T5" fmla="*/ 117 h 127"/>
                <a:gd name="T6" fmla="*/ 111 w 166"/>
                <a:gd name="T7" fmla="*/ 37 h 127"/>
                <a:gd name="T8" fmla="*/ 80 w 166"/>
                <a:gd name="T9" fmla="*/ 23 h 127"/>
                <a:gd name="T10" fmla="*/ 143 w 166"/>
                <a:gd name="T11" fmla="*/ 0 h 127"/>
                <a:gd name="T12" fmla="*/ 166 w 166"/>
                <a:gd name="T13" fmla="*/ 6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127">
                  <a:moveTo>
                    <a:pt x="166" y="62"/>
                  </a:moveTo>
                  <a:cubicBezTo>
                    <a:pt x="133" y="47"/>
                    <a:pt x="133" y="47"/>
                    <a:pt x="133" y="47"/>
                  </a:cubicBezTo>
                  <a:cubicBezTo>
                    <a:pt x="95" y="127"/>
                    <a:pt x="0" y="117"/>
                    <a:pt x="0" y="117"/>
                  </a:cubicBezTo>
                  <a:cubicBezTo>
                    <a:pt x="71" y="106"/>
                    <a:pt x="101" y="58"/>
                    <a:pt x="111" y="37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143" y="0"/>
                    <a:pt x="143" y="0"/>
                    <a:pt x="143" y="0"/>
                  </a:cubicBezTo>
                  <a:lnTo>
                    <a:pt x="166" y="6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9" name="Freeform 26"/>
            <p:cNvSpPr/>
            <p:nvPr/>
          </p:nvSpPr>
          <p:spPr bwMode="auto">
            <a:xfrm>
              <a:off x="4008438" y="3060700"/>
              <a:ext cx="52388" cy="207963"/>
            </a:xfrm>
            <a:custGeom>
              <a:avLst/>
              <a:gdLst>
                <a:gd name="T0" fmla="*/ 68 w 68"/>
                <a:gd name="T1" fmla="*/ 10 h 271"/>
                <a:gd name="T2" fmla="*/ 68 w 68"/>
                <a:gd name="T3" fmla="*/ 261 h 271"/>
                <a:gd name="T4" fmla="*/ 58 w 68"/>
                <a:gd name="T5" fmla="*/ 271 h 271"/>
                <a:gd name="T6" fmla="*/ 10 w 68"/>
                <a:gd name="T7" fmla="*/ 271 h 271"/>
                <a:gd name="T8" fmla="*/ 0 w 68"/>
                <a:gd name="T9" fmla="*/ 261 h 271"/>
                <a:gd name="T10" fmla="*/ 0 w 68"/>
                <a:gd name="T11" fmla="*/ 10 h 271"/>
                <a:gd name="T12" fmla="*/ 10 w 68"/>
                <a:gd name="T13" fmla="*/ 0 h 271"/>
                <a:gd name="T14" fmla="*/ 58 w 68"/>
                <a:gd name="T15" fmla="*/ 0 h 271"/>
                <a:gd name="T16" fmla="*/ 68 w 68"/>
                <a:gd name="T17" fmla="*/ 1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271">
                  <a:moveTo>
                    <a:pt x="68" y="10"/>
                  </a:moveTo>
                  <a:cubicBezTo>
                    <a:pt x="68" y="261"/>
                    <a:pt x="68" y="261"/>
                    <a:pt x="68" y="261"/>
                  </a:cubicBezTo>
                  <a:cubicBezTo>
                    <a:pt x="68" y="266"/>
                    <a:pt x="64" y="271"/>
                    <a:pt x="58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4" y="271"/>
                    <a:pt x="0" y="266"/>
                    <a:pt x="0" y="26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4" y="0"/>
                    <a:pt x="68" y="4"/>
                    <a:pt x="68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80" name="Freeform 27"/>
            <p:cNvSpPr/>
            <p:nvPr/>
          </p:nvSpPr>
          <p:spPr bwMode="auto">
            <a:xfrm>
              <a:off x="3941763" y="3098800"/>
              <a:ext cx="52388" cy="169863"/>
            </a:xfrm>
            <a:custGeom>
              <a:avLst/>
              <a:gdLst>
                <a:gd name="T0" fmla="*/ 68 w 68"/>
                <a:gd name="T1" fmla="*/ 10 h 220"/>
                <a:gd name="T2" fmla="*/ 68 w 68"/>
                <a:gd name="T3" fmla="*/ 210 h 220"/>
                <a:gd name="T4" fmla="*/ 58 w 68"/>
                <a:gd name="T5" fmla="*/ 220 h 220"/>
                <a:gd name="T6" fmla="*/ 10 w 68"/>
                <a:gd name="T7" fmla="*/ 220 h 220"/>
                <a:gd name="T8" fmla="*/ 0 w 68"/>
                <a:gd name="T9" fmla="*/ 210 h 220"/>
                <a:gd name="T10" fmla="*/ 0 w 68"/>
                <a:gd name="T11" fmla="*/ 10 h 220"/>
                <a:gd name="T12" fmla="*/ 10 w 68"/>
                <a:gd name="T13" fmla="*/ 0 h 220"/>
                <a:gd name="T14" fmla="*/ 58 w 68"/>
                <a:gd name="T15" fmla="*/ 0 h 220"/>
                <a:gd name="T16" fmla="*/ 68 w 68"/>
                <a:gd name="T17" fmla="*/ 1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220">
                  <a:moveTo>
                    <a:pt x="68" y="10"/>
                  </a:moveTo>
                  <a:cubicBezTo>
                    <a:pt x="68" y="210"/>
                    <a:pt x="68" y="210"/>
                    <a:pt x="68" y="210"/>
                  </a:cubicBezTo>
                  <a:cubicBezTo>
                    <a:pt x="68" y="215"/>
                    <a:pt x="64" y="220"/>
                    <a:pt x="58" y="220"/>
                  </a:cubicBezTo>
                  <a:cubicBezTo>
                    <a:pt x="10" y="220"/>
                    <a:pt x="10" y="220"/>
                    <a:pt x="10" y="220"/>
                  </a:cubicBezTo>
                  <a:cubicBezTo>
                    <a:pt x="4" y="220"/>
                    <a:pt x="0" y="215"/>
                    <a:pt x="0" y="2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4" y="0"/>
                    <a:pt x="68" y="5"/>
                    <a:pt x="68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81" name="Freeform 28"/>
            <p:cNvSpPr/>
            <p:nvPr/>
          </p:nvSpPr>
          <p:spPr bwMode="auto">
            <a:xfrm>
              <a:off x="3875088" y="3138488"/>
              <a:ext cx="53975" cy="130175"/>
            </a:xfrm>
            <a:custGeom>
              <a:avLst/>
              <a:gdLst>
                <a:gd name="T0" fmla="*/ 69 w 69"/>
                <a:gd name="T1" fmla="*/ 10 h 168"/>
                <a:gd name="T2" fmla="*/ 69 w 69"/>
                <a:gd name="T3" fmla="*/ 158 h 168"/>
                <a:gd name="T4" fmla="*/ 58 w 69"/>
                <a:gd name="T5" fmla="*/ 168 h 168"/>
                <a:gd name="T6" fmla="*/ 10 w 69"/>
                <a:gd name="T7" fmla="*/ 168 h 168"/>
                <a:gd name="T8" fmla="*/ 0 w 69"/>
                <a:gd name="T9" fmla="*/ 158 h 168"/>
                <a:gd name="T10" fmla="*/ 0 w 69"/>
                <a:gd name="T11" fmla="*/ 10 h 168"/>
                <a:gd name="T12" fmla="*/ 10 w 69"/>
                <a:gd name="T13" fmla="*/ 0 h 168"/>
                <a:gd name="T14" fmla="*/ 58 w 69"/>
                <a:gd name="T15" fmla="*/ 0 h 168"/>
                <a:gd name="T16" fmla="*/ 69 w 69"/>
                <a:gd name="T17" fmla="*/ 1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68">
                  <a:moveTo>
                    <a:pt x="69" y="10"/>
                  </a:moveTo>
                  <a:cubicBezTo>
                    <a:pt x="69" y="158"/>
                    <a:pt x="69" y="158"/>
                    <a:pt x="69" y="158"/>
                  </a:cubicBezTo>
                  <a:cubicBezTo>
                    <a:pt x="69" y="163"/>
                    <a:pt x="64" y="168"/>
                    <a:pt x="58" y="168"/>
                  </a:cubicBezTo>
                  <a:cubicBezTo>
                    <a:pt x="10" y="168"/>
                    <a:pt x="10" y="168"/>
                    <a:pt x="10" y="168"/>
                  </a:cubicBezTo>
                  <a:cubicBezTo>
                    <a:pt x="4" y="168"/>
                    <a:pt x="0" y="163"/>
                    <a:pt x="0" y="15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4" y="0"/>
                    <a:pt x="69" y="4"/>
                    <a:pt x="69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305" name="Group 1304"/>
          <p:cNvGrpSpPr/>
          <p:nvPr/>
        </p:nvGrpSpPr>
        <p:grpSpPr>
          <a:xfrm>
            <a:off x="1439653" y="2192276"/>
            <a:ext cx="346472" cy="209550"/>
            <a:chOff x="2039938" y="3003550"/>
            <a:chExt cx="461963" cy="279400"/>
          </a:xfrm>
          <a:solidFill>
            <a:schemeClr val="accent1"/>
          </a:solidFill>
        </p:grpSpPr>
        <p:sp>
          <p:nvSpPr>
            <p:cNvPr id="1182" name="Freeform 29"/>
            <p:cNvSpPr>
              <a:spLocks noEditPoints="1"/>
            </p:cNvSpPr>
            <p:nvPr/>
          </p:nvSpPr>
          <p:spPr bwMode="auto">
            <a:xfrm>
              <a:off x="2039938" y="3003550"/>
              <a:ext cx="461963" cy="279400"/>
            </a:xfrm>
            <a:custGeom>
              <a:avLst/>
              <a:gdLst>
                <a:gd name="T0" fmla="*/ 602 w 602"/>
                <a:gd name="T1" fmla="*/ 21 h 364"/>
                <a:gd name="T2" fmla="*/ 602 w 602"/>
                <a:gd name="T3" fmla="*/ 343 h 364"/>
                <a:gd name="T4" fmla="*/ 581 w 602"/>
                <a:gd name="T5" fmla="*/ 364 h 364"/>
                <a:gd name="T6" fmla="*/ 21 w 602"/>
                <a:gd name="T7" fmla="*/ 364 h 364"/>
                <a:gd name="T8" fmla="*/ 0 w 602"/>
                <a:gd name="T9" fmla="*/ 343 h 364"/>
                <a:gd name="T10" fmla="*/ 0 w 602"/>
                <a:gd name="T11" fmla="*/ 21 h 364"/>
                <a:gd name="T12" fmla="*/ 21 w 602"/>
                <a:gd name="T13" fmla="*/ 0 h 364"/>
                <a:gd name="T14" fmla="*/ 581 w 602"/>
                <a:gd name="T15" fmla="*/ 0 h 364"/>
                <a:gd name="T16" fmla="*/ 602 w 602"/>
                <a:gd name="T17" fmla="*/ 21 h 364"/>
                <a:gd name="T18" fmla="*/ 559 w 602"/>
                <a:gd name="T19" fmla="*/ 43 h 364"/>
                <a:gd name="T20" fmla="*/ 43 w 602"/>
                <a:gd name="T21" fmla="*/ 43 h 364"/>
                <a:gd name="T22" fmla="*/ 43 w 602"/>
                <a:gd name="T23" fmla="*/ 321 h 364"/>
                <a:gd name="T24" fmla="*/ 559 w 602"/>
                <a:gd name="T25" fmla="*/ 321 h 364"/>
                <a:gd name="T26" fmla="*/ 559 w 602"/>
                <a:gd name="T27" fmla="*/ 43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2" h="364">
                  <a:moveTo>
                    <a:pt x="602" y="21"/>
                  </a:moveTo>
                  <a:cubicBezTo>
                    <a:pt x="602" y="343"/>
                    <a:pt x="602" y="343"/>
                    <a:pt x="602" y="343"/>
                  </a:cubicBezTo>
                  <a:cubicBezTo>
                    <a:pt x="602" y="355"/>
                    <a:pt x="592" y="364"/>
                    <a:pt x="581" y="364"/>
                  </a:cubicBezTo>
                  <a:cubicBezTo>
                    <a:pt x="21" y="364"/>
                    <a:pt x="21" y="364"/>
                    <a:pt x="21" y="364"/>
                  </a:cubicBezTo>
                  <a:cubicBezTo>
                    <a:pt x="10" y="364"/>
                    <a:pt x="0" y="355"/>
                    <a:pt x="0" y="34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10" y="0"/>
                    <a:pt x="21" y="0"/>
                  </a:cubicBezTo>
                  <a:cubicBezTo>
                    <a:pt x="581" y="0"/>
                    <a:pt x="581" y="0"/>
                    <a:pt x="581" y="0"/>
                  </a:cubicBezTo>
                  <a:cubicBezTo>
                    <a:pt x="592" y="0"/>
                    <a:pt x="602" y="9"/>
                    <a:pt x="602" y="21"/>
                  </a:cubicBezTo>
                  <a:close/>
                  <a:moveTo>
                    <a:pt x="559" y="43"/>
                  </a:moveTo>
                  <a:cubicBezTo>
                    <a:pt x="43" y="43"/>
                    <a:pt x="43" y="43"/>
                    <a:pt x="43" y="43"/>
                  </a:cubicBezTo>
                  <a:cubicBezTo>
                    <a:pt x="43" y="321"/>
                    <a:pt x="43" y="321"/>
                    <a:pt x="43" y="321"/>
                  </a:cubicBezTo>
                  <a:cubicBezTo>
                    <a:pt x="559" y="321"/>
                    <a:pt x="559" y="321"/>
                    <a:pt x="559" y="321"/>
                  </a:cubicBezTo>
                  <a:lnTo>
                    <a:pt x="559" y="4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83" name="Freeform 30"/>
            <p:cNvSpPr/>
            <p:nvPr/>
          </p:nvSpPr>
          <p:spPr bwMode="auto">
            <a:xfrm>
              <a:off x="2241550" y="3087688"/>
              <a:ext cx="60325" cy="111125"/>
            </a:xfrm>
            <a:custGeom>
              <a:avLst/>
              <a:gdLst>
                <a:gd name="T0" fmla="*/ 34 w 78"/>
                <a:gd name="T1" fmla="*/ 107 h 144"/>
                <a:gd name="T2" fmla="*/ 5 w 78"/>
                <a:gd name="T3" fmla="*/ 99 h 144"/>
                <a:gd name="T4" fmla="*/ 0 w 78"/>
                <a:gd name="T5" fmla="*/ 120 h 144"/>
                <a:gd name="T6" fmla="*/ 30 w 78"/>
                <a:gd name="T7" fmla="*/ 127 h 144"/>
                <a:gd name="T8" fmla="*/ 30 w 78"/>
                <a:gd name="T9" fmla="*/ 144 h 144"/>
                <a:gd name="T10" fmla="*/ 47 w 78"/>
                <a:gd name="T11" fmla="*/ 144 h 144"/>
                <a:gd name="T12" fmla="*/ 47 w 78"/>
                <a:gd name="T13" fmla="*/ 126 h 144"/>
                <a:gd name="T14" fmla="*/ 78 w 78"/>
                <a:gd name="T15" fmla="*/ 93 h 144"/>
                <a:gd name="T16" fmla="*/ 49 w 78"/>
                <a:gd name="T17" fmla="*/ 60 h 144"/>
                <a:gd name="T18" fmla="*/ 28 w 78"/>
                <a:gd name="T19" fmla="*/ 45 h 144"/>
                <a:gd name="T20" fmla="*/ 43 w 78"/>
                <a:gd name="T21" fmla="*/ 35 h 144"/>
                <a:gd name="T22" fmla="*/ 68 w 78"/>
                <a:gd name="T23" fmla="*/ 41 h 144"/>
                <a:gd name="T24" fmla="*/ 74 w 78"/>
                <a:gd name="T25" fmla="*/ 21 h 144"/>
                <a:gd name="T26" fmla="*/ 48 w 78"/>
                <a:gd name="T27" fmla="*/ 16 h 144"/>
                <a:gd name="T28" fmla="*/ 48 w 78"/>
                <a:gd name="T29" fmla="*/ 0 h 144"/>
                <a:gd name="T30" fmla="*/ 31 w 78"/>
                <a:gd name="T31" fmla="*/ 0 h 144"/>
                <a:gd name="T32" fmla="*/ 31 w 78"/>
                <a:gd name="T33" fmla="*/ 17 h 144"/>
                <a:gd name="T34" fmla="*/ 1 w 78"/>
                <a:gd name="T35" fmla="*/ 48 h 144"/>
                <a:gd name="T36" fmla="*/ 32 w 78"/>
                <a:gd name="T37" fmla="*/ 80 h 144"/>
                <a:gd name="T38" fmla="*/ 51 w 78"/>
                <a:gd name="T39" fmla="*/ 96 h 144"/>
                <a:gd name="T40" fmla="*/ 34 w 78"/>
                <a:gd name="T41" fmla="*/ 10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8" h="144">
                  <a:moveTo>
                    <a:pt x="34" y="107"/>
                  </a:moveTo>
                  <a:cubicBezTo>
                    <a:pt x="23" y="107"/>
                    <a:pt x="12" y="103"/>
                    <a:pt x="5" y="99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6" y="123"/>
                    <a:pt x="18" y="127"/>
                    <a:pt x="30" y="127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47" y="144"/>
                    <a:pt x="47" y="144"/>
                    <a:pt x="47" y="144"/>
                  </a:cubicBezTo>
                  <a:cubicBezTo>
                    <a:pt x="47" y="126"/>
                    <a:pt x="47" y="126"/>
                    <a:pt x="47" y="126"/>
                  </a:cubicBezTo>
                  <a:cubicBezTo>
                    <a:pt x="67" y="122"/>
                    <a:pt x="78" y="109"/>
                    <a:pt x="78" y="93"/>
                  </a:cubicBezTo>
                  <a:cubicBezTo>
                    <a:pt x="78" y="77"/>
                    <a:pt x="70" y="68"/>
                    <a:pt x="49" y="60"/>
                  </a:cubicBezTo>
                  <a:cubicBezTo>
                    <a:pt x="34" y="55"/>
                    <a:pt x="28" y="51"/>
                    <a:pt x="28" y="45"/>
                  </a:cubicBezTo>
                  <a:cubicBezTo>
                    <a:pt x="28" y="40"/>
                    <a:pt x="31" y="35"/>
                    <a:pt x="43" y="35"/>
                  </a:cubicBezTo>
                  <a:cubicBezTo>
                    <a:pt x="56" y="35"/>
                    <a:pt x="64" y="39"/>
                    <a:pt x="68" y="4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67" y="19"/>
                    <a:pt x="59" y="16"/>
                    <a:pt x="48" y="16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12" y="20"/>
                    <a:pt x="1" y="33"/>
                    <a:pt x="1" y="48"/>
                  </a:cubicBezTo>
                  <a:cubicBezTo>
                    <a:pt x="1" y="65"/>
                    <a:pt x="14" y="74"/>
                    <a:pt x="32" y="80"/>
                  </a:cubicBezTo>
                  <a:cubicBezTo>
                    <a:pt x="46" y="85"/>
                    <a:pt x="51" y="89"/>
                    <a:pt x="51" y="96"/>
                  </a:cubicBezTo>
                  <a:cubicBezTo>
                    <a:pt x="51" y="103"/>
                    <a:pt x="44" y="107"/>
                    <a:pt x="34" y="10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84" name="Freeform 31"/>
            <p:cNvSpPr>
              <a:spLocks noEditPoints="1"/>
            </p:cNvSpPr>
            <p:nvPr/>
          </p:nvSpPr>
          <p:spPr bwMode="auto">
            <a:xfrm>
              <a:off x="2084388" y="3048000"/>
              <a:ext cx="373063" cy="190500"/>
            </a:xfrm>
            <a:custGeom>
              <a:avLst/>
              <a:gdLst>
                <a:gd name="T0" fmla="*/ 484 w 486"/>
                <a:gd name="T1" fmla="*/ 35 h 248"/>
                <a:gd name="T2" fmla="*/ 478 w 486"/>
                <a:gd name="T3" fmla="*/ 34 h 248"/>
                <a:gd name="T4" fmla="*/ 475 w 486"/>
                <a:gd name="T5" fmla="*/ 34 h 248"/>
                <a:gd name="T6" fmla="*/ 449 w 486"/>
                <a:gd name="T7" fmla="*/ 8 h 248"/>
                <a:gd name="T8" fmla="*/ 449 w 486"/>
                <a:gd name="T9" fmla="*/ 7 h 248"/>
                <a:gd name="T10" fmla="*/ 448 w 486"/>
                <a:gd name="T11" fmla="*/ 2 h 248"/>
                <a:gd name="T12" fmla="*/ 443 w 486"/>
                <a:gd name="T13" fmla="*/ 0 h 248"/>
                <a:gd name="T14" fmla="*/ 43 w 486"/>
                <a:gd name="T15" fmla="*/ 0 h 248"/>
                <a:gd name="T16" fmla="*/ 38 w 486"/>
                <a:gd name="T17" fmla="*/ 2 h 248"/>
                <a:gd name="T18" fmla="*/ 37 w 486"/>
                <a:gd name="T19" fmla="*/ 7 h 248"/>
                <a:gd name="T20" fmla="*/ 37 w 486"/>
                <a:gd name="T21" fmla="*/ 8 h 248"/>
                <a:gd name="T22" fmla="*/ 11 w 486"/>
                <a:gd name="T23" fmla="*/ 34 h 248"/>
                <a:gd name="T24" fmla="*/ 7 w 486"/>
                <a:gd name="T25" fmla="*/ 34 h 248"/>
                <a:gd name="T26" fmla="*/ 2 w 486"/>
                <a:gd name="T27" fmla="*/ 35 h 248"/>
                <a:gd name="T28" fmla="*/ 0 w 486"/>
                <a:gd name="T29" fmla="*/ 40 h 248"/>
                <a:gd name="T30" fmla="*/ 0 w 486"/>
                <a:gd name="T31" fmla="*/ 208 h 248"/>
                <a:gd name="T32" fmla="*/ 2 w 486"/>
                <a:gd name="T33" fmla="*/ 213 h 248"/>
                <a:gd name="T34" fmla="*/ 8 w 486"/>
                <a:gd name="T35" fmla="*/ 214 h 248"/>
                <a:gd name="T36" fmla="*/ 11 w 486"/>
                <a:gd name="T37" fmla="*/ 214 h 248"/>
                <a:gd name="T38" fmla="*/ 37 w 486"/>
                <a:gd name="T39" fmla="*/ 240 h 248"/>
                <a:gd name="T40" fmla="*/ 37 w 486"/>
                <a:gd name="T41" fmla="*/ 241 h 248"/>
                <a:gd name="T42" fmla="*/ 38 w 486"/>
                <a:gd name="T43" fmla="*/ 246 h 248"/>
                <a:gd name="T44" fmla="*/ 43 w 486"/>
                <a:gd name="T45" fmla="*/ 248 h 248"/>
                <a:gd name="T46" fmla="*/ 443 w 486"/>
                <a:gd name="T47" fmla="*/ 248 h 248"/>
                <a:gd name="T48" fmla="*/ 448 w 486"/>
                <a:gd name="T49" fmla="*/ 246 h 248"/>
                <a:gd name="T50" fmla="*/ 449 w 486"/>
                <a:gd name="T51" fmla="*/ 241 h 248"/>
                <a:gd name="T52" fmla="*/ 449 w 486"/>
                <a:gd name="T53" fmla="*/ 240 h 248"/>
                <a:gd name="T54" fmla="*/ 475 w 486"/>
                <a:gd name="T55" fmla="*/ 214 h 248"/>
                <a:gd name="T56" fmla="*/ 479 w 486"/>
                <a:gd name="T57" fmla="*/ 214 h 248"/>
                <a:gd name="T58" fmla="*/ 484 w 486"/>
                <a:gd name="T59" fmla="*/ 213 h 248"/>
                <a:gd name="T60" fmla="*/ 486 w 486"/>
                <a:gd name="T61" fmla="*/ 208 h 248"/>
                <a:gd name="T62" fmla="*/ 486 w 486"/>
                <a:gd name="T63" fmla="*/ 40 h 248"/>
                <a:gd name="T64" fmla="*/ 484 w 486"/>
                <a:gd name="T65" fmla="*/ 35 h 248"/>
                <a:gd name="T66" fmla="*/ 91 w 486"/>
                <a:gd name="T67" fmla="*/ 163 h 248"/>
                <a:gd name="T68" fmla="*/ 52 w 486"/>
                <a:gd name="T69" fmla="*/ 124 h 248"/>
                <a:gd name="T70" fmla="*/ 91 w 486"/>
                <a:gd name="T71" fmla="*/ 85 h 248"/>
                <a:gd name="T72" fmla="*/ 130 w 486"/>
                <a:gd name="T73" fmla="*/ 124 h 248"/>
                <a:gd name="T74" fmla="*/ 91 w 486"/>
                <a:gd name="T75" fmla="*/ 163 h 248"/>
                <a:gd name="T76" fmla="*/ 243 w 486"/>
                <a:gd name="T77" fmla="*/ 217 h 248"/>
                <a:gd name="T78" fmla="*/ 150 w 486"/>
                <a:gd name="T79" fmla="*/ 124 h 248"/>
                <a:gd name="T80" fmla="*/ 243 w 486"/>
                <a:gd name="T81" fmla="*/ 31 h 248"/>
                <a:gd name="T82" fmla="*/ 336 w 486"/>
                <a:gd name="T83" fmla="*/ 124 h 248"/>
                <a:gd name="T84" fmla="*/ 243 w 486"/>
                <a:gd name="T85" fmla="*/ 217 h 248"/>
                <a:gd name="T86" fmla="*/ 395 w 486"/>
                <a:gd name="T87" fmla="*/ 163 h 248"/>
                <a:gd name="T88" fmla="*/ 356 w 486"/>
                <a:gd name="T89" fmla="*/ 124 h 248"/>
                <a:gd name="T90" fmla="*/ 395 w 486"/>
                <a:gd name="T91" fmla="*/ 85 h 248"/>
                <a:gd name="T92" fmla="*/ 434 w 486"/>
                <a:gd name="T93" fmla="*/ 124 h 248"/>
                <a:gd name="T94" fmla="*/ 395 w 486"/>
                <a:gd name="T95" fmla="*/ 16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6" h="248">
                  <a:moveTo>
                    <a:pt x="484" y="35"/>
                  </a:moveTo>
                  <a:cubicBezTo>
                    <a:pt x="482" y="34"/>
                    <a:pt x="480" y="34"/>
                    <a:pt x="478" y="34"/>
                  </a:cubicBezTo>
                  <a:cubicBezTo>
                    <a:pt x="477" y="34"/>
                    <a:pt x="476" y="34"/>
                    <a:pt x="475" y="34"/>
                  </a:cubicBezTo>
                  <a:cubicBezTo>
                    <a:pt x="461" y="34"/>
                    <a:pt x="449" y="23"/>
                    <a:pt x="449" y="8"/>
                  </a:cubicBezTo>
                  <a:cubicBezTo>
                    <a:pt x="449" y="8"/>
                    <a:pt x="449" y="7"/>
                    <a:pt x="449" y="7"/>
                  </a:cubicBezTo>
                  <a:cubicBezTo>
                    <a:pt x="450" y="5"/>
                    <a:pt x="449" y="3"/>
                    <a:pt x="448" y="2"/>
                  </a:cubicBezTo>
                  <a:cubicBezTo>
                    <a:pt x="446" y="0"/>
                    <a:pt x="445" y="0"/>
                    <a:pt x="4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0" y="0"/>
                    <a:pt x="38" y="2"/>
                  </a:cubicBezTo>
                  <a:cubicBezTo>
                    <a:pt x="37" y="3"/>
                    <a:pt x="36" y="5"/>
                    <a:pt x="37" y="7"/>
                  </a:cubicBezTo>
                  <a:cubicBezTo>
                    <a:pt x="37" y="7"/>
                    <a:pt x="37" y="8"/>
                    <a:pt x="37" y="8"/>
                  </a:cubicBezTo>
                  <a:cubicBezTo>
                    <a:pt x="37" y="23"/>
                    <a:pt x="25" y="34"/>
                    <a:pt x="11" y="34"/>
                  </a:cubicBezTo>
                  <a:cubicBezTo>
                    <a:pt x="10" y="34"/>
                    <a:pt x="9" y="34"/>
                    <a:pt x="7" y="34"/>
                  </a:cubicBezTo>
                  <a:cubicBezTo>
                    <a:pt x="6" y="34"/>
                    <a:pt x="4" y="34"/>
                    <a:pt x="2" y="35"/>
                  </a:cubicBezTo>
                  <a:cubicBezTo>
                    <a:pt x="1" y="37"/>
                    <a:pt x="0" y="38"/>
                    <a:pt x="0" y="40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10"/>
                    <a:pt x="1" y="211"/>
                    <a:pt x="2" y="213"/>
                  </a:cubicBezTo>
                  <a:cubicBezTo>
                    <a:pt x="4" y="214"/>
                    <a:pt x="6" y="214"/>
                    <a:pt x="8" y="214"/>
                  </a:cubicBezTo>
                  <a:cubicBezTo>
                    <a:pt x="9" y="214"/>
                    <a:pt x="10" y="214"/>
                    <a:pt x="11" y="214"/>
                  </a:cubicBezTo>
                  <a:cubicBezTo>
                    <a:pt x="25" y="214"/>
                    <a:pt x="37" y="225"/>
                    <a:pt x="37" y="240"/>
                  </a:cubicBezTo>
                  <a:cubicBezTo>
                    <a:pt x="37" y="240"/>
                    <a:pt x="37" y="241"/>
                    <a:pt x="37" y="241"/>
                  </a:cubicBezTo>
                  <a:cubicBezTo>
                    <a:pt x="36" y="243"/>
                    <a:pt x="37" y="245"/>
                    <a:pt x="38" y="246"/>
                  </a:cubicBezTo>
                  <a:cubicBezTo>
                    <a:pt x="40" y="248"/>
                    <a:pt x="41" y="248"/>
                    <a:pt x="43" y="248"/>
                  </a:cubicBezTo>
                  <a:cubicBezTo>
                    <a:pt x="443" y="248"/>
                    <a:pt x="443" y="248"/>
                    <a:pt x="443" y="248"/>
                  </a:cubicBezTo>
                  <a:cubicBezTo>
                    <a:pt x="445" y="248"/>
                    <a:pt x="446" y="248"/>
                    <a:pt x="448" y="246"/>
                  </a:cubicBezTo>
                  <a:cubicBezTo>
                    <a:pt x="449" y="245"/>
                    <a:pt x="450" y="243"/>
                    <a:pt x="449" y="241"/>
                  </a:cubicBezTo>
                  <a:cubicBezTo>
                    <a:pt x="449" y="241"/>
                    <a:pt x="449" y="240"/>
                    <a:pt x="449" y="240"/>
                  </a:cubicBezTo>
                  <a:cubicBezTo>
                    <a:pt x="449" y="225"/>
                    <a:pt x="461" y="214"/>
                    <a:pt x="475" y="214"/>
                  </a:cubicBezTo>
                  <a:cubicBezTo>
                    <a:pt x="476" y="214"/>
                    <a:pt x="477" y="214"/>
                    <a:pt x="479" y="214"/>
                  </a:cubicBezTo>
                  <a:cubicBezTo>
                    <a:pt x="480" y="215"/>
                    <a:pt x="482" y="214"/>
                    <a:pt x="484" y="213"/>
                  </a:cubicBezTo>
                  <a:cubicBezTo>
                    <a:pt x="485" y="211"/>
                    <a:pt x="486" y="210"/>
                    <a:pt x="486" y="208"/>
                  </a:cubicBezTo>
                  <a:cubicBezTo>
                    <a:pt x="486" y="40"/>
                    <a:pt x="486" y="40"/>
                    <a:pt x="486" y="40"/>
                  </a:cubicBezTo>
                  <a:cubicBezTo>
                    <a:pt x="486" y="38"/>
                    <a:pt x="485" y="37"/>
                    <a:pt x="484" y="35"/>
                  </a:cubicBezTo>
                  <a:close/>
                  <a:moveTo>
                    <a:pt x="91" y="163"/>
                  </a:moveTo>
                  <a:cubicBezTo>
                    <a:pt x="70" y="163"/>
                    <a:pt x="52" y="145"/>
                    <a:pt x="52" y="124"/>
                  </a:cubicBezTo>
                  <a:cubicBezTo>
                    <a:pt x="52" y="103"/>
                    <a:pt x="70" y="85"/>
                    <a:pt x="91" y="85"/>
                  </a:cubicBezTo>
                  <a:cubicBezTo>
                    <a:pt x="112" y="85"/>
                    <a:pt x="130" y="103"/>
                    <a:pt x="130" y="124"/>
                  </a:cubicBezTo>
                  <a:cubicBezTo>
                    <a:pt x="130" y="145"/>
                    <a:pt x="112" y="163"/>
                    <a:pt x="91" y="163"/>
                  </a:cubicBezTo>
                  <a:close/>
                  <a:moveTo>
                    <a:pt x="243" y="217"/>
                  </a:moveTo>
                  <a:cubicBezTo>
                    <a:pt x="192" y="217"/>
                    <a:pt x="150" y="176"/>
                    <a:pt x="150" y="124"/>
                  </a:cubicBezTo>
                  <a:cubicBezTo>
                    <a:pt x="150" y="73"/>
                    <a:pt x="192" y="31"/>
                    <a:pt x="243" y="31"/>
                  </a:cubicBezTo>
                  <a:cubicBezTo>
                    <a:pt x="294" y="31"/>
                    <a:pt x="336" y="73"/>
                    <a:pt x="336" y="124"/>
                  </a:cubicBezTo>
                  <a:cubicBezTo>
                    <a:pt x="336" y="176"/>
                    <a:pt x="294" y="217"/>
                    <a:pt x="243" y="217"/>
                  </a:cubicBezTo>
                  <a:close/>
                  <a:moveTo>
                    <a:pt x="395" y="163"/>
                  </a:moveTo>
                  <a:cubicBezTo>
                    <a:pt x="374" y="163"/>
                    <a:pt x="356" y="145"/>
                    <a:pt x="356" y="124"/>
                  </a:cubicBezTo>
                  <a:cubicBezTo>
                    <a:pt x="356" y="103"/>
                    <a:pt x="374" y="85"/>
                    <a:pt x="395" y="85"/>
                  </a:cubicBezTo>
                  <a:cubicBezTo>
                    <a:pt x="416" y="85"/>
                    <a:pt x="434" y="103"/>
                    <a:pt x="434" y="124"/>
                  </a:cubicBezTo>
                  <a:cubicBezTo>
                    <a:pt x="434" y="145"/>
                    <a:pt x="416" y="163"/>
                    <a:pt x="395" y="16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310" name="Group 1309"/>
          <p:cNvGrpSpPr/>
          <p:nvPr/>
        </p:nvGrpSpPr>
        <p:grpSpPr>
          <a:xfrm>
            <a:off x="3113838" y="2714291"/>
            <a:ext cx="315516" cy="265510"/>
            <a:chOff x="4605338" y="3814763"/>
            <a:chExt cx="420688" cy="354013"/>
          </a:xfrm>
          <a:solidFill>
            <a:schemeClr val="accent1"/>
          </a:solidFill>
        </p:grpSpPr>
        <p:sp>
          <p:nvSpPr>
            <p:cNvPr id="1185" name="Freeform 32"/>
            <p:cNvSpPr>
              <a:spLocks noEditPoints="1"/>
            </p:cNvSpPr>
            <p:nvPr/>
          </p:nvSpPr>
          <p:spPr bwMode="auto">
            <a:xfrm>
              <a:off x="4605338" y="3814763"/>
              <a:ext cx="420688" cy="354013"/>
            </a:xfrm>
            <a:custGeom>
              <a:avLst/>
              <a:gdLst>
                <a:gd name="T0" fmla="*/ 507 w 548"/>
                <a:gd name="T1" fmla="*/ 0 h 462"/>
                <a:gd name="T2" fmla="*/ 41 w 548"/>
                <a:gd name="T3" fmla="*/ 0 h 462"/>
                <a:gd name="T4" fmla="*/ 0 w 548"/>
                <a:gd name="T5" fmla="*/ 41 h 462"/>
                <a:gd name="T6" fmla="*/ 0 w 548"/>
                <a:gd name="T7" fmla="*/ 369 h 462"/>
                <a:gd name="T8" fmla="*/ 41 w 548"/>
                <a:gd name="T9" fmla="*/ 409 h 462"/>
                <a:gd name="T10" fmla="*/ 226 w 548"/>
                <a:gd name="T11" fmla="*/ 409 h 462"/>
                <a:gd name="T12" fmla="*/ 226 w 548"/>
                <a:gd name="T13" fmla="*/ 416 h 462"/>
                <a:gd name="T14" fmla="*/ 223 w 548"/>
                <a:gd name="T15" fmla="*/ 428 h 462"/>
                <a:gd name="T16" fmla="*/ 177 w 548"/>
                <a:gd name="T17" fmla="*/ 445 h 462"/>
                <a:gd name="T18" fmla="*/ 160 w 548"/>
                <a:gd name="T19" fmla="*/ 449 h 462"/>
                <a:gd name="T20" fmla="*/ 151 w 548"/>
                <a:gd name="T21" fmla="*/ 449 h 462"/>
                <a:gd name="T22" fmla="*/ 142 w 548"/>
                <a:gd name="T23" fmla="*/ 455 h 462"/>
                <a:gd name="T24" fmla="*/ 142 w 548"/>
                <a:gd name="T25" fmla="*/ 455 h 462"/>
                <a:gd name="T26" fmla="*/ 151 w 548"/>
                <a:gd name="T27" fmla="*/ 462 h 462"/>
                <a:gd name="T28" fmla="*/ 397 w 548"/>
                <a:gd name="T29" fmla="*/ 462 h 462"/>
                <a:gd name="T30" fmla="*/ 406 w 548"/>
                <a:gd name="T31" fmla="*/ 455 h 462"/>
                <a:gd name="T32" fmla="*/ 406 w 548"/>
                <a:gd name="T33" fmla="*/ 455 h 462"/>
                <a:gd name="T34" fmla="*/ 402 w 548"/>
                <a:gd name="T35" fmla="*/ 449 h 462"/>
                <a:gd name="T36" fmla="*/ 389 w 548"/>
                <a:gd name="T37" fmla="*/ 448 h 462"/>
                <a:gd name="T38" fmla="*/ 329 w 548"/>
                <a:gd name="T39" fmla="*/ 426 h 462"/>
                <a:gd name="T40" fmla="*/ 322 w 548"/>
                <a:gd name="T41" fmla="*/ 416 h 462"/>
                <a:gd name="T42" fmla="*/ 322 w 548"/>
                <a:gd name="T43" fmla="*/ 409 h 462"/>
                <a:gd name="T44" fmla="*/ 507 w 548"/>
                <a:gd name="T45" fmla="*/ 409 h 462"/>
                <a:gd name="T46" fmla="*/ 548 w 548"/>
                <a:gd name="T47" fmla="*/ 369 h 462"/>
                <a:gd name="T48" fmla="*/ 548 w 548"/>
                <a:gd name="T49" fmla="*/ 41 h 462"/>
                <a:gd name="T50" fmla="*/ 507 w 548"/>
                <a:gd name="T51" fmla="*/ 0 h 462"/>
                <a:gd name="T52" fmla="*/ 510 w 548"/>
                <a:gd name="T53" fmla="*/ 330 h 462"/>
                <a:gd name="T54" fmla="*/ 497 w 548"/>
                <a:gd name="T55" fmla="*/ 344 h 462"/>
                <a:gd name="T56" fmla="*/ 51 w 548"/>
                <a:gd name="T57" fmla="*/ 344 h 462"/>
                <a:gd name="T58" fmla="*/ 38 w 548"/>
                <a:gd name="T59" fmla="*/ 330 h 462"/>
                <a:gd name="T60" fmla="*/ 38 w 548"/>
                <a:gd name="T61" fmla="*/ 50 h 462"/>
                <a:gd name="T62" fmla="*/ 51 w 548"/>
                <a:gd name="T63" fmla="*/ 36 h 462"/>
                <a:gd name="T64" fmla="*/ 497 w 548"/>
                <a:gd name="T65" fmla="*/ 36 h 462"/>
                <a:gd name="T66" fmla="*/ 510 w 548"/>
                <a:gd name="T67" fmla="*/ 50 h 462"/>
                <a:gd name="T68" fmla="*/ 510 w 548"/>
                <a:gd name="T69" fmla="*/ 33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8" h="462">
                  <a:moveTo>
                    <a:pt x="507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8"/>
                    <a:pt x="0" y="41"/>
                  </a:cubicBezTo>
                  <a:cubicBezTo>
                    <a:pt x="0" y="369"/>
                    <a:pt x="0" y="369"/>
                    <a:pt x="0" y="369"/>
                  </a:cubicBezTo>
                  <a:cubicBezTo>
                    <a:pt x="0" y="391"/>
                    <a:pt x="18" y="409"/>
                    <a:pt x="41" y="409"/>
                  </a:cubicBezTo>
                  <a:cubicBezTo>
                    <a:pt x="226" y="409"/>
                    <a:pt x="226" y="409"/>
                    <a:pt x="226" y="409"/>
                  </a:cubicBezTo>
                  <a:cubicBezTo>
                    <a:pt x="226" y="416"/>
                    <a:pt x="226" y="416"/>
                    <a:pt x="226" y="416"/>
                  </a:cubicBezTo>
                  <a:cubicBezTo>
                    <a:pt x="226" y="419"/>
                    <a:pt x="225" y="425"/>
                    <a:pt x="223" y="428"/>
                  </a:cubicBezTo>
                  <a:cubicBezTo>
                    <a:pt x="177" y="445"/>
                    <a:pt x="177" y="445"/>
                    <a:pt x="177" y="445"/>
                  </a:cubicBezTo>
                  <a:cubicBezTo>
                    <a:pt x="173" y="447"/>
                    <a:pt x="165" y="449"/>
                    <a:pt x="160" y="449"/>
                  </a:cubicBezTo>
                  <a:cubicBezTo>
                    <a:pt x="151" y="449"/>
                    <a:pt x="151" y="449"/>
                    <a:pt x="151" y="449"/>
                  </a:cubicBezTo>
                  <a:cubicBezTo>
                    <a:pt x="146" y="449"/>
                    <a:pt x="142" y="452"/>
                    <a:pt x="142" y="455"/>
                  </a:cubicBezTo>
                  <a:cubicBezTo>
                    <a:pt x="142" y="455"/>
                    <a:pt x="142" y="455"/>
                    <a:pt x="142" y="455"/>
                  </a:cubicBezTo>
                  <a:cubicBezTo>
                    <a:pt x="142" y="459"/>
                    <a:pt x="146" y="462"/>
                    <a:pt x="151" y="462"/>
                  </a:cubicBezTo>
                  <a:cubicBezTo>
                    <a:pt x="397" y="462"/>
                    <a:pt x="397" y="462"/>
                    <a:pt x="397" y="462"/>
                  </a:cubicBezTo>
                  <a:cubicBezTo>
                    <a:pt x="402" y="462"/>
                    <a:pt x="406" y="459"/>
                    <a:pt x="406" y="455"/>
                  </a:cubicBezTo>
                  <a:cubicBezTo>
                    <a:pt x="406" y="455"/>
                    <a:pt x="406" y="455"/>
                    <a:pt x="406" y="455"/>
                  </a:cubicBezTo>
                  <a:cubicBezTo>
                    <a:pt x="406" y="452"/>
                    <a:pt x="404" y="449"/>
                    <a:pt x="402" y="449"/>
                  </a:cubicBezTo>
                  <a:cubicBezTo>
                    <a:pt x="399" y="449"/>
                    <a:pt x="393" y="448"/>
                    <a:pt x="389" y="448"/>
                  </a:cubicBezTo>
                  <a:cubicBezTo>
                    <a:pt x="329" y="426"/>
                    <a:pt x="329" y="426"/>
                    <a:pt x="329" y="426"/>
                  </a:cubicBezTo>
                  <a:cubicBezTo>
                    <a:pt x="325" y="424"/>
                    <a:pt x="322" y="419"/>
                    <a:pt x="322" y="416"/>
                  </a:cubicBezTo>
                  <a:cubicBezTo>
                    <a:pt x="322" y="409"/>
                    <a:pt x="322" y="409"/>
                    <a:pt x="322" y="409"/>
                  </a:cubicBezTo>
                  <a:cubicBezTo>
                    <a:pt x="507" y="409"/>
                    <a:pt x="507" y="409"/>
                    <a:pt x="507" y="409"/>
                  </a:cubicBezTo>
                  <a:cubicBezTo>
                    <a:pt x="530" y="409"/>
                    <a:pt x="548" y="391"/>
                    <a:pt x="548" y="369"/>
                  </a:cubicBezTo>
                  <a:cubicBezTo>
                    <a:pt x="548" y="41"/>
                    <a:pt x="548" y="41"/>
                    <a:pt x="548" y="41"/>
                  </a:cubicBezTo>
                  <a:cubicBezTo>
                    <a:pt x="548" y="18"/>
                    <a:pt x="530" y="0"/>
                    <a:pt x="507" y="0"/>
                  </a:cubicBezTo>
                  <a:close/>
                  <a:moveTo>
                    <a:pt x="510" y="330"/>
                  </a:moveTo>
                  <a:cubicBezTo>
                    <a:pt x="510" y="337"/>
                    <a:pt x="504" y="343"/>
                    <a:pt x="497" y="344"/>
                  </a:cubicBezTo>
                  <a:cubicBezTo>
                    <a:pt x="51" y="344"/>
                    <a:pt x="51" y="344"/>
                    <a:pt x="51" y="344"/>
                  </a:cubicBezTo>
                  <a:cubicBezTo>
                    <a:pt x="44" y="343"/>
                    <a:pt x="38" y="337"/>
                    <a:pt x="38" y="33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42"/>
                    <a:pt x="44" y="36"/>
                    <a:pt x="51" y="36"/>
                  </a:cubicBezTo>
                  <a:cubicBezTo>
                    <a:pt x="497" y="36"/>
                    <a:pt x="497" y="36"/>
                    <a:pt x="497" y="36"/>
                  </a:cubicBezTo>
                  <a:cubicBezTo>
                    <a:pt x="504" y="36"/>
                    <a:pt x="510" y="42"/>
                    <a:pt x="510" y="50"/>
                  </a:cubicBezTo>
                  <a:lnTo>
                    <a:pt x="510" y="3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86" name="Oval 33"/>
            <p:cNvSpPr>
              <a:spLocks noChangeArrowheads="1"/>
            </p:cNvSpPr>
            <p:nvPr/>
          </p:nvSpPr>
          <p:spPr bwMode="auto">
            <a:xfrm>
              <a:off x="4932363" y="4103688"/>
              <a:ext cx="6350" cy="4763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87" name="Freeform 34"/>
            <p:cNvSpPr/>
            <p:nvPr/>
          </p:nvSpPr>
          <p:spPr bwMode="auto">
            <a:xfrm>
              <a:off x="4943475" y="4100513"/>
              <a:ext cx="47625" cy="9525"/>
            </a:xfrm>
            <a:custGeom>
              <a:avLst/>
              <a:gdLst>
                <a:gd name="T0" fmla="*/ 63 w 63"/>
                <a:gd name="T1" fmla="*/ 6 h 13"/>
                <a:gd name="T2" fmla="*/ 57 w 63"/>
                <a:gd name="T3" fmla="*/ 13 h 13"/>
                <a:gd name="T4" fmla="*/ 6 w 63"/>
                <a:gd name="T5" fmla="*/ 13 h 13"/>
                <a:gd name="T6" fmla="*/ 0 w 63"/>
                <a:gd name="T7" fmla="*/ 6 h 13"/>
                <a:gd name="T8" fmla="*/ 0 w 63"/>
                <a:gd name="T9" fmla="*/ 6 h 13"/>
                <a:gd name="T10" fmla="*/ 6 w 63"/>
                <a:gd name="T11" fmla="*/ 0 h 13"/>
                <a:gd name="T12" fmla="*/ 57 w 63"/>
                <a:gd name="T13" fmla="*/ 0 h 13"/>
                <a:gd name="T14" fmla="*/ 63 w 63"/>
                <a:gd name="T1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3">
                  <a:moveTo>
                    <a:pt x="63" y="6"/>
                  </a:moveTo>
                  <a:cubicBezTo>
                    <a:pt x="63" y="10"/>
                    <a:pt x="60" y="13"/>
                    <a:pt x="5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60" y="0"/>
                    <a:pt x="63" y="3"/>
                    <a:pt x="63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88" name="Freeform 35"/>
            <p:cNvSpPr/>
            <p:nvPr/>
          </p:nvSpPr>
          <p:spPr bwMode="auto">
            <a:xfrm>
              <a:off x="4922838" y="3875088"/>
              <a:ext cx="34925" cy="166688"/>
            </a:xfrm>
            <a:custGeom>
              <a:avLst/>
              <a:gdLst>
                <a:gd name="T0" fmla="*/ 45 w 45"/>
                <a:gd name="T1" fmla="*/ 193 h 216"/>
                <a:gd name="T2" fmla="*/ 22 w 45"/>
                <a:gd name="T3" fmla="*/ 216 h 216"/>
                <a:gd name="T4" fmla="*/ 22 w 45"/>
                <a:gd name="T5" fmla="*/ 216 h 216"/>
                <a:gd name="T6" fmla="*/ 0 w 45"/>
                <a:gd name="T7" fmla="*/ 193 h 216"/>
                <a:gd name="T8" fmla="*/ 0 w 45"/>
                <a:gd name="T9" fmla="*/ 23 h 216"/>
                <a:gd name="T10" fmla="*/ 22 w 45"/>
                <a:gd name="T11" fmla="*/ 0 h 216"/>
                <a:gd name="T12" fmla="*/ 22 w 45"/>
                <a:gd name="T13" fmla="*/ 0 h 216"/>
                <a:gd name="T14" fmla="*/ 45 w 45"/>
                <a:gd name="T15" fmla="*/ 23 h 216"/>
                <a:gd name="T16" fmla="*/ 45 w 45"/>
                <a:gd name="T17" fmla="*/ 19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216">
                  <a:moveTo>
                    <a:pt x="45" y="193"/>
                  </a:moveTo>
                  <a:cubicBezTo>
                    <a:pt x="45" y="206"/>
                    <a:pt x="35" y="216"/>
                    <a:pt x="22" y="216"/>
                  </a:cubicBezTo>
                  <a:cubicBezTo>
                    <a:pt x="22" y="216"/>
                    <a:pt x="22" y="216"/>
                    <a:pt x="22" y="216"/>
                  </a:cubicBezTo>
                  <a:cubicBezTo>
                    <a:pt x="10" y="216"/>
                    <a:pt x="0" y="206"/>
                    <a:pt x="0" y="19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5" y="0"/>
                    <a:pt x="45" y="10"/>
                    <a:pt x="45" y="23"/>
                  </a:cubicBezTo>
                  <a:lnTo>
                    <a:pt x="45" y="19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89" name="Freeform 36"/>
            <p:cNvSpPr/>
            <p:nvPr/>
          </p:nvSpPr>
          <p:spPr bwMode="auto">
            <a:xfrm>
              <a:off x="4860925" y="3903663"/>
              <a:ext cx="34925" cy="138113"/>
            </a:xfrm>
            <a:custGeom>
              <a:avLst/>
              <a:gdLst>
                <a:gd name="T0" fmla="*/ 45 w 45"/>
                <a:gd name="T1" fmla="*/ 157 h 180"/>
                <a:gd name="T2" fmla="*/ 23 w 45"/>
                <a:gd name="T3" fmla="*/ 180 h 180"/>
                <a:gd name="T4" fmla="*/ 23 w 45"/>
                <a:gd name="T5" fmla="*/ 180 h 180"/>
                <a:gd name="T6" fmla="*/ 0 w 45"/>
                <a:gd name="T7" fmla="*/ 157 h 180"/>
                <a:gd name="T8" fmla="*/ 0 w 45"/>
                <a:gd name="T9" fmla="*/ 23 h 180"/>
                <a:gd name="T10" fmla="*/ 23 w 45"/>
                <a:gd name="T11" fmla="*/ 0 h 180"/>
                <a:gd name="T12" fmla="*/ 23 w 45"/>
                <a:gd name="T13" fmla="*/ 0 h 180"/>
                <a:gd name="T14" fmla="*/ 45 w 45"/>
                <a:gd name="T15" fmla="*/ 23 h 180"/>
                <a:gd name="T16" fmla="*/ 45 w 45"/>
                <a:gd name="T17" fmla="*/ 15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180">
                  <a:moveTo>
                    <a:pt x="45" y="157"/>
                  </a:moveTo>
                  <a:cubicBezTo>
                    <a:pt x="45" y="170"/>
                    <a:pt x="35" y="180"/>
                    <a:pt x="23" y="180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10" y="180"/>
                    <a:pt x="0" y="170"/>
                    <a:pt x="0" y="157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5" y="0"/>
                    <a:pt x="45" y="10"/>
                    <a:pt x="45" y="23"/>
                  </a:cubicBezTo>
                  <a:lnTo>
                    <a:pt x="45" y="15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0" name="Freeform 37"/>
            <p:cNvSpPr/>
            <p:nvPr/>
          </p:nvSpPr>
          <p:spPr bwMode="auto">
            <a:xfrm>
              <a:off x="4799013" y="3930650"/>
              <a:ext cx="33338" cy="111125"/>
            </a:xfrm>
            <a:custGeom>
              <a:avLst/>
              <a:gdLst>
                <a:gd name="T0" fmla="*/ 44 w 44"/>
                <a:gd name="T1" fmla="*/ 121 h 144"/>
                <a:gd name="T2" fmla="*/ 22 w 44"/>
                <a:gd name="T3" fmla="*/ 144 h 144"/>
                <a:gd name="T4" fmla="*/ 22 w 44"/>
                <a:gd name="T5" fmla="*/ 144 h 144"/>
                <a:gd name="T6" fmla="*/ 0 w 44"/>
                <a:gd name="T7" fmla="*/ 121 h 144"/>
                <a:gd name="T8" fmla="*/ 0 w 44"/>
                <a:gd name="T9" fmla="*/ 23 h 144"/>
                <a:gd name="T10" fmla="*/ 22 w 44"/>
                <a:gd name="T11" fmla="*/ 0 h 144"/>
                <a:gd name="T12" fmla="*/ 22 w 44"/>
                <a:gd name="T13" fmla="*/ 0 h 144"/>
                <a:gd name="T14" fmla="*/ 44 w 44"/>
                <a:gd name="T15" fmla="*/ 23 h 144"/>
                <a:gd name="T16" fmla="*/ 44 w 44"/>
                <a:gd name="T17" fmla="*/ 12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44">
                  <a:moveTo>
                    <a:pt x="44" y="121"/>
                  </a:moveTo>
                  <a:cubicBezTo>
                    <a:pt x="44" y="134"/>
                    <a:pt x="34" y="144"/>
                    <a:pt x="22" y="144"/>
                  </a:cubicBezTo>
                  <a:cubicBezTo>
                    <a:pt x="22" y="144"/>
                    <a:pt x="22" y="144"/>
                    <a:pt x="22" y="144"/>
                  </a:cubicBezTo>
                  <a:cubicBezTo>
                    <a:pt x="10" y="144"/>
                    <a:pt x="0" y="134"/>
                    <a:pt x="0" y="1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4" y="0"/>
                    <a:pt x="44" y="10"/>
                    <a:pt x="44" y="23"/>
                  </a:cubicBezTo>
                  <a:lnTo>
                    <a:pt x="44" y="1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1" name="Freeform 38"/>
            <p:cNvSpPr/>
            <p:nvPr/>
          </p:nvSpPr>
          <p:spPr bwMode="auto">
            <a:xfrm>
              <a:off x="4737100" y="3959225"/>
              <a:ext cx="34925" cy="82550"/>
            </a:xfrm>
            <a:custGeom>
              <a:avLst/>
              <a:gdLst>
                <a:gd name="T0" fmla="*/ 45 w 45"/>
                <a:gd name="T1" fmla="*/ 85 h 108"/>
                <a:gd name="T2" fmla="*/ 22 w 45"/>
                <a:gd name="T3" fmla="*/ 108 h 108"/>
                <a:gd name="T4" fmla="*/ 22 w 45"/>
                <a:gd name="T5" fmla="*/ 108 h 108"/>
                <a:gd name="T6" fmla="*/ 0 w 45"/>
                <a:gd name="T7" fmla="*/ 85 h 108"/>
                <a:gd name="T8" fmla="*/ 0 w 45"/>
                <a:gd name="T9" fmla="*/ 23 h 108"/>
                <a:gd name="T10" fmla="*/ 22 w 45"/>
                <a:gd name="T11" fmla="*/ 0 h 108"/>
                <a:gd name="T12" fmla="*/ 22 w 45"/>
                <a:gd name="T13" fmla="*/ 0 h 108"/>
                <a:gd name="T14" fmla="*/ 45 w 45"/>
                <a:gd name="T15" fmla="*/ 23 h 108"/>
                <a:gd name="T16" fmla="*/ 45 w 45"/>
                <a:gd name="T17" fmla="*/ 8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108">
                  <a:moveTo>
                    <a:pt x="45" y="85"/>
                  </a:moveTo>
                  <a:cubicBezTo>
                    <a:pt x="45" y="98"/>
                    <a:pt x="35" y="108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10" y="108"/>
                    <a:pt x="0" y="98"/>
                    <a:pt x="0" y="8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5" y="0"/>
                    <a:pt x="45" y="10"/>
                    <a:pt x="45" y="23"/>
                  </a:cubicBezTo>
                  <a:lnTo>
                    <a:pt x="45" y="8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2" name="Freeform 39"/>
            <p:cNvSpPr/>
            <p:nvPr/>
          </p:nvSpPr>
          <p:spPr bwMode="auto">
            <a:xfrm>
              <a:off x="4675188" y="3986213"/>
              <a:ext cx="33338" cy="55563"/>
            </a:xfrm>
            <a:custGeom>
              <a:avLst/>
              <a:gdLst>
                <a:gd name="T0" fmla="*/ 45 w 45"/>
                <a:gd name="T1" fmla="*/ 49 h 72"/>
                <a:gd name="T2" fmla="*/ 23 w 45"/>
                <a:gd name="T3" fmla="*/ 72 h 72"/>
                <a:gd name="T4" fmla="*/ 23 w 45"/>
                <a:gd name="T5" fmla="*/ 72 h 72"/>
                <a:gd name="T6" fmla="*/ 0 w 45"/>
                <a:gd name="T7" fmla="*/ 49 h 72"/>
                <a:gd name="T8" fmla="*/ 0 w 45"/>
                <a:gd name="T9" fmla="*/ 23 h 72"/>
                <a:gd name="T10" fmla="*/ 23 w 45"/>
                <a:gd name="T11" fmla="*/ 0 h 72"/>
                <a:gd name="T12" fmla="*/ 23 w 45"/>
                <a:gd name="T13" fmla="*/ 0 h 72"/>
                <a:gd name="T14" fmla="*/ 45 w 45"/>
                <a:gd name="T15" fmla="*/ 23 h 72"/>
                <a:gd name="T16" fmla="*/ 45 w 45"/>
                <a:gd name="T17" fmla="*/ 4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72">
                  <a:moveTo>
                    <a:pt x="45" y="49"/>
                  </a:moveTo>
                  <a:cubicBezTo>
                    <a:pt x="45" y="62"/>
                    <a:pt x="35" y="72"/>
                    <a:pt x="23" y="72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10" y="72"/>
                    <a:pt x="0" y="62"/>
                    <a:pt x="0" y="49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5" y="0"/>
                    <a:pt x="45" y="10"/>
                    <a:pt x="45" y="23"/>
                  </a:cubicBezTo>
                  <a:lnTo>
                    <a:pt x="45" y="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309" name="Group 1308"/>
          <p:cNvGrpSpPr/>
          <p:nvPr/>
        </p:nvGrpSpPr>
        <p:grpSpPr>
          <a:xfrm>
            <a:off x="2573778" y="2694050"/>
            <a:ext cx="267891" cy="305991"/>
            <a:chOff x="3789363" y="3787775"/>
            <a:chExt cx="357188" cy="407988"/>
          </a:xfrm>
          <a:solidFill>
            <a:schemeClr val="accent1"/>
          </a:solidFill>
        </p:grpSpPr>
        <p:sp>
          <p:nvSpPr>
            <p:cNvPr id="1193" name="Freeform 40"/>
            <p:cNvSpPr>
              <a:spLocks noEditPoints="1"/>
            </p:cNvSpPr>
            <p:nvPr/>
          </p:nvSpPr>
          <p:spPr bwMode="auto">
            <a:xfrm>
              <a:off x="3789363" y="3787775"/>
              <a:ext cx="357188" cy="407988"/>
            </a:xfrm>
            <a:custGeom>
              <a:avLst/>
              <a:gdLst>
                <a:gd name="T0" fmla="*/ 403 w 464"/>
                <a:gd name="T1" fmla="*/ 0 h 532"/>
                <a:gd name="T2" fmla="*/ 61 w 464"/>
                <a:gd name="T3" fmla="*/ 0 h 532"/>
                <a:gd name="T4" fmla="*/ 0 w 464"/>
                <a:gd name="T5" fmla="*/ 62 h 532"/>
                <a:gd name="T6" fmla="*/ 0 w 464"/>
                <a:gd name="T7" fmla="*/ 470 h 532"/>
                <a:gd name="T8" fmla="*/ 61 w 464"/>
                <a:gd name="T9" fmla="*/ 532 h 532"/>
                <a:gd name="T10" fmla="*/ 403 w 464"/>
                <a:gd name="T11" fmla="*/ 532 h 532"/>
                <a:gd name="T12" fmla="*/ 464 w 464"/>
                <a:gd name="T13" fmla="*/ 470 h 532"/>
                <a:gd name="T14" fmla="*/ 464 w 464"/>
                <a:gd name="T15" fmla="*/ 62 h 532"/>
                <a:gd name="T16" fmla="*/ 403 w 464"/>
                <a:gd name="T17" fmla="*/ 0 h 532"/>
                <a:gd name="T18" fmla="*/ 430 w 464"/>
                <a:gd name="T19" fmla="*/ 470 h 532"/>
                <a:gd name="T20" fmla="*/ 403 w 464"/>
                <a:gd name="T21" fmla="*/ 498 h 532"/>
                <a:gd name="T22" fmla="*/ 61 w 464"/>
                <a:gd name="T23" fmla="*/ 498 h 532"/>
                <a:gd name="T24" fmla="*/ 34 w 464"/>
                <a:gd name="T25" fmla="*/ 470 h 532"/>
                <a:gd name="T26" fmla="*/ 34 w 464"/>
                <a:gd name="T27" fmla="*/ 62 h 532"/>
                <a:gd name="T28" fmla="*/ 61 w 464"/>
                <a:gd name="T29" fmla="*/ 34 h 532"/>
                <a:gd name="T30" fmla="*/ 403 w 464"/>
                <a:gd name="T31" fmla="*/ 34 h 532"/>
                <a:gd name="T32" fmla="*/ 430 w 464"/>
                <a:gd name="T33" fmla="*/ 62 h 532"/>
                <a:gd name="T34" fmla="*/ 430 w 464"/>
                <a:gd name="T35" fmla="*/ 470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4" h="532">
                  <a:moveTo>
                    <a:pt x="403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27" y="1"/>
                    <a:pt x="0" y="28"/>
                    <a:pt x="0" y="62"/>
                  </a:cubicBezTo>
                  <a:cubicBezTo>
                    <a:pt x="0" y="470"/>
                    <a:pt x="0" y="470"/>
                    <a:pt x="0" y="470"/>
                  </a:cubicBezTo>
                  <a:cubicBezTo>
                    <a:pt x="0" y="504"/>
                    <a:pt x="27" y="531"/>
                    <a:pt x="61" y="532"/>
                  </a:cubicBezTo>
                  <a:cubicBezTo>
                    <a:pt x="403" y="532"/>
                    <a:pt x="403" y="532"/>
                    <a:pt x="403" y="532"/>
                  </a:cubicBezTo>
                  <a:cubicBezTo>
                    <a:pt x="437" y="531"/>
                    <a:pt x="464" y="504"/>
                    <a:pt x="464" y="470"/>
                  </a:cubicBezTo>
                  <a:cubicBezTo>
                    <a:pt x="464" y="62"/>
                    <a:pt x="464" y="62"/>
                    <a:pt x="464" y="62"/>
                  </a:cubicBezTo>
                  <a:cubicBezTo>
                    <a:pt x="464" y="28"/>
                    <a:pt x="437" y="1"/>
                    <a:pt x="403" y="0"/>
                  </a:cubicBezTo>
                  <a:close/>
                  <a:moveTo>
                    <a:pt x="430" y="470"/>
                  </a:moveTo>
                  <a:cubicBezTo>
                    <a:pt x="430" y="485"/>
                    <a:pt x="418" y="497"/>
                    <a:pt x="403" y="498"/>
                  </a:cubicBezTo>
                  <a:cubicBezTo>
                    <a:pt x="61" y="498"/>
                    <a:pt x="61" y="498"/>
                    <a:pt x="61" y="498"/>
                  </a:cubicBezTo>
                  <a:cubicBezTo>
                    <a:pt x="46" y="497"/>
                    <a:pt x="34" y="485"/>
                    <a:pt x="34" y="470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4" y="47"/>
                    <a:pt x="46" y="35"/>
                    <a:pt x="61" y="34"/>
                  </a:cubicBezTo>
                  <a:cubicBezTo>
                    <a:pt x="403" y="34"/>
                    <a:pt x="403" y="34"/>
                    <a:pt x="403" y="34"/>
                  </a:cubicBezTo>
                  <a:cubicBezTo>
                    <a:pt x="418" y="35"/>
                    <a:pt x="430" y="47"/>
                    <a:pt x="430" y="62"/>
                  </a:cubicBezTo>
                  <a:lnTo>
                    <a:pt x="430" y="47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4" name="Freeform 41"/>
            <p:cNvSpPr/>
            <p:nvPr/>
          </p:nvSpPr>
          <p:spPr bwMode="auto">
            <a:xfrm>
              <a:off x="3916363" y="3997325"/>
              <a:ext cx="42863" cy="44450"/>
            </a:xfrm>
            <a:custGeom>
              <a:avLst/>
              <a:gdLst>
                <a:gd name="T0" fmla="*/ 57 w 57"/>
                <a:gd name="T1" fmla="*/ 12 h 57"/>
                <a:gd name="T2" fmla="*/ 57 w 57"/>
                <a:gd name="T3" fmla="*/ 44 h 57"/>
                <a:gd name="T4" fmla="*/ 44 w 57"/>
                <a:gd name="T5" fmla="*/ 57 h 57"/>
                <a:gd name="T6" fmla="*/ 13 w 57"/>
                <a:gd name="T7" fmla="*/ 57 h 57"/>
                <a:gd name="T8" fmla="*/ 0 w 57"/>
                <a:gd name="T9" fmla="*/ 44 h 57"/>
                <a:gd name="T10" fmla="*/ 0 w 57"/>
                <a:gd name="T11" fmla="*/ 12 h 57"/>
                <a:gd name="T12" fmla="*/ 13 w 57"/>
                <a:gd name="T13" fmla="*/ 0 h 57"/>
                <a:gd name="T14" fmla="*/ 44 w 57"/>
                <a:gd name="T15" fmla="*/ 0 h 57"/>
                <a:gd name="T16" fmla="*/ 57 w 57"/>
                <a:gd name="T17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57">
                  <a:moveTo>
                    <a:pt x="57" y="12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57" y="51"/>
                    <a:pt x="51" y="57"/>
                    <a:pt x="44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6" y="57"/>
                    <a:pt x="0" y="51"/>
                    <a:pt x="0" y="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1" y="0"/>
                    <a:pt x="57" y="5"/>
                    <a:pt x="57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5" name="Freeform 42"/>
            <p:cNvSpPr/>
            <p:nvPr/>
          </p:nvSpPr>
          <p:spPr bwMode="auto">
            <a:xfrm>
              <a:off x="3976688" y="4100513"/>
              <a:ext cx="42863" cy="44450"/>
            </a:xfrm>
            <a:custGeom>
              <a:avLst/>
              <a:gdLst>
                <a:gd name="T0" fmla="*/ 57 w 57"/>
                <a:gd name="T1" fmla="*/ 12 h 57"/>
                <a:gd name="T2" fmla="*/ 57 w 57"/>
                <a:gd name="T3" fmla="*/ 44 h 57"/>
                <a:gd name="T4" fmla="*/ 44 w 57"/>
                <a:gd name="T5" fmla="*/ 57 h 57"/>
                <a:gd name="T6" fmla="*/ 13 w 57"/>
                <a:gd name="T7" fmla="*/ 57 h 57"/>
                <a:gd name="T8" fmla="*/ 0 w 57"/>
                <a:gd name="T9" fmla="*/ 44 h 57"/>
                <a:gd name="T10" fmla="*/ 0 w 57"/>
                <a:gd name="T11" fmla="*/ 12 h 57"/>
                <a:gd name="T12" fmla="*/ 13 w 57"/>
                <a:gd name="T13" fmla="*/ 0 h 57"/>
                <a:gd name="T14" fmla="*/ 44 w 57"/>
                <a:gd name="T15" fmla="*/ 0 h 57"/>
                <a:gd name="T16" fmla="*/ 57 w 57"/>
                <a:gd name="T17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57">
                  <a:moveTo>
                    <a:pt x="57" y="12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57" y="51"/>
                    <a:pt x="51" y="57"/>
                    <a:pt x="44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6" y="57"/>
                    <a:pt x="0" y="51"/>
                    <a:pt x="0" y="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1" y="0"/>
                    <a:pt x="57" y="5"/>
                    <a:pt x="57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6" name="Freeform 43"/>
            <p:cNvSpPr/>
            <p:nvPr/>
          </p:nvSpPr>
          <p:spPr bwMode="auto">
            <a:xfrm>
              <a:off x="3916363" y="3946525"/>
              <a:ext cx="42863" cy="42863"/>
            </a:xfrm>
            <a:custGeom>
              <a:avLst/>
              <a:gdLst>
                <a:gd name="T0" fmla="*/ 57 w 57"/>
                <a:gd name="T1" fmla="*/ 12 h 57"/>
                <a:gd name="T2" fmla="*/ 57 w 57"/>
                <a:gd name="T3" fmla="*/ 44 h 57"/>
                <a:gd name="T4" fmla="*/ 44 w 57"/>
                <a:gd name="T5" fmla="*/ 57 h 57"/>
                <a:gd name="T6" fmla="*/ 13 w 57"/>
                <a:gd name="T7" fmla="*/ 57 h 57"/>
                <a:gd name="T8" fmla="*/ 0 w 57"/>
                <a:gd name="T9" fmla="*/ 44 h 57"/>
                <a:gd name="T10" fmla="*/ 0 w 57"/>
                <a:gd name="T11" fmla="*/ 12 h 57"/>
                <a:gd name="T12" fmla="*/ 13 w 57"/>
                <a:gd name="T13" fmla="*/ 0 h 57"/>
                <a:gd name="T14" fmla="*/ 44 w 57"/>
                <a:gd name="T15" fmla="*/ 0 h 57"/>
                <a:gd name="T16" fmla="*/ 57 w 57"/>
                <a:gd name="T17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57">
                  <a:moveTo>
                    <a:pt x="57" y="12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57" y="51"/>
                    <a:pt x="51" y="57"/>
                    <a:pt x="44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6" y="57"/>
                    <a:pt x="0" y="51"/>
                    <a:pt x="0" y="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1" y="0"/>
                    <a:pt x="57" y="5"/>
                    <a:pt x="57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7" name="Freeform 44"/>
            <p:cNvSpPr/>
            <p:nvPr/>
          </p:nvSpPr>
          <p:spPr bwMode="auto">
            <a:xfrm>
              <a:off x="3916363" y="4100513"/>
              <a:ext cx="42863" cy="44450"/>
            </a:xfrm>
            <a:custGeom>
              <a:avLst/>
              <a:gdLst>
                <a:gd name="T0" fmla="*/ 57 w 57"/>
                <a:gd name="T1" fmla="*/ 12 h 57"/>
                <a:gd name="T2" fmla="*/ 57 w 57"/>
                <a:gd name="T3" fmla="*/ 44 h 57"/>
                <a:gd name="T4" fmla="*/ 44 w 57"/>
                <a:gd name="T5" fmla="*/ 57 h 57"/>
                <a:gd name="T6" fmla="*/ 13 w 57"/>
                <a:gd name="T7" fmla="*/ 57 h 57"/>
                <a:gd name="T8" fmla="*/ 0 w 57"/>
                <a:gd name="T9" fmla="*/ 44 h 57"/>
                <a:gd name="T10" fmla="*/ 0 w 57"/>
                <a:gd name="T11" fmla="*/ 12 h 57"/>
                <a:gd name="T12" fmla="*/ 13 w 57"/>
                <a:gd name="T13" fmla="*/ 0 h 57"/>
                <a:gd name="T14" fmla="*/ 44 w 57"/>
                <a:gd name="T15" fmla="*/ 0 h 57"/>
                <a:gd name="T16" fmla="*/ 57 w 57"/>
                <a:gd name="T17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57">
                  <a:moveTo>
                    <a:pt x="57" y="12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57" y="51"/>
                    <a:pt x="51" y="57"/>
                    <a:pt x="44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6" y="57"/>
                    <a:pt x="0" y="51"/>
                    <a:pt x="0" y="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1" y="0"/>
                    <a:pt x="57" y="5"/>
                    <a:pt x="57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8" name="Freeform 45"/>
            <p:cNvSpPr/>
            <p:nvPr/>
          </p:nvSpPr>
          <p:spPr bwMode="auto">
            <a:xfrm>
              <a:off x="3916363" y="4049713"/>
              <a:ext cx="42863" cy="42863"/>
            </a:xfrm>
            <a:custGeom>
              <a:avLst/>
              <a:gdLst>
                <a:gd name="T0" fmla="*/ 57 w 57"/>
                <a:gd name="T1" fmla="*/ 12 h 57"/>
                <a:gd name="T2" fmla="*/ 57 w 57"/>
                <a:gd name="T3" fmla="*/ 44 h 57"/>
                <a:gd name="T4" fmla="*/ 44 w 57"/>
                <a:gd name="T5" fmla="*/ 57 h 57"/>
                <a:gd name="T6" fmla="*/ 13 w 57"/>
                <a:gd name="T7" fmla="*/ 57 h 57"/>
                <a:gd name="T8" fmla="*/ 0 w 57"/>
                <a:gd name="T9" fmla="*/ 44 h 57"/>
                <a:gd name="T10" fmla="*/ 0 w 57"/>
                <a:gd name="T11" fmla="*/ 12 h 57"/>
                <a:gd name="T12" fmla="*/ 13 w 57"/>
                <a:gd name="T13" fmla="*/ 0 h 57"/>
                <a:gd name="T14" fmla="*/ 44 w 57"/>
                <a:gd name="T15" fmla="*/ 0 h 57"/>
                <a:gd name="T16" fmla="*/ 57 w 57"/>
                <a:gd name="T17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57">
                  <a:moveTo>
                    <a:pt x="57" y="12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57" y="51"/>
                    <a:pt x="51" y="57"/>
                    <a:pt x="44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6" y="57"/>
                    <a:pt x="0" y="51"/>
                    <a:pt x="0" y="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1" y="0"/>
                    <a:pt x="57" y="5"/>
                    <a:pt x="57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9" name="Freeform 46"/>
            <p:cNvSpPr/>
            <p:nvPr/>
          </p:nvSpPr>
          <p:spPr bwMode="auto">
            <a:xfrm>
              <a:off x="3854450" y="4049713"/>
              <a:ext cx="44450" cy="42863"/>
            </a:xfrm>
            <a:custGeom>
              <a:avLst/>
              <a:gdLst>
                <a:gd name="T0" fmla="*/ 57 w 57"/>
                <a:gd name="T1" fmla="*/ 12 h 57"/>
                <a:gd name="T2" fmla="*/ 57 w 57"/>
                <a:gd name="T3" fmla="*/ 44 h 57"/>
                <a:gd name="T4" fmla="*/ 44 w 57"/>
                <a:gd name="T5" fmla="*/ 57 h 57"/>
                <a:gd name="T6" fmla="*/ 12 w 57"/>
                <a:gd name="T7" fmla="*/ 57 h 57"/>
                <a:gd name="T8" fmla="*/ 0 w 57"/>
                <a:gd name="T9" fmla="*/ 44 h 57"/>
                <a:gd name="T10" fmla="*/ 0 w 57"/>
                <a:gd name="T11" fmla="*/ 12 h 57"/>
                <a:gd name="T12" fmla="*/ 12 w 57"/>
                <a:gd name="T13" fmla="*/ 0 h 57"/>
                <a:gd name="T14" fmla="*/ 44 w 57"/>
                <a:gd name="T15" fmla="*/ 0 h 57"/>
                <a:gd name="T16" fmla="*/ 57 w 57"/>
                <a:gd name="T17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57">
                  <a:moveTo>
                    <a:pt x="57" y="12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57" y="51"/>
                    <a:pt x="51" y="57"/>
                    <a:pt x="44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6" y="57"/>
                    <a:pt x="0" y="51"/>
                    <a:pt x="0" y="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1" y="0"/>
                    <a:pt x="57" y="5"/>
                    <a:pt x="57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0" name="Freeform 47"/>
            <p:cNvSpPr/>
            <p:nvPr/>
          </p:nvSpPr>
          <p:spPr bwMode="auto">
            <a:xfrm>
              <a:off x="3854450" y="3946525"/>
              <a:ext cx="44450" cy="42863"/>
            </a:xfrm>
            <a:custGeom>
              <a:avLst/>
              <a:gdLst>
                <a:gd name="T0" fmla="*/ 57 w 57"/>
                <a:gd name="T1" fmla="*/ 12 h 57"/>
                <a:gd name="T2" fmla="*/ 57 w 57"/>
                <a:gd name="T3" fmla="*/ 44 h 57"/>
                <a:gd name="T4" fmla="*/ 44 w 57"/>
                <a:gd name="T5" fmla="*/ 57 h 57"/>
                <a:gd name="T6" fmla="*/ 12 w 57"/>
                <a:gd name="T7" fmla="*/ 57 h 57"/>
                <a:gd name="T8" fmla="*/ 0 w 57"/>
                <a:gd name="T9" fmla="*/ 44 h 57"/>
                <a:gd name="T10" fmla="*/ 0 w 57"/>
                <a:gd name="T11" fmla="*/ 12 h 57"/>
                <a:gd name="T12" fmla="*/ 12 w 57"/>
                <a:gd name="T13" fmla="*/ 0 h 57"/>
                <a:gd name="T14" fmla="*/ 44 w 57"/>
                <a:gd name="T15" fmla="*/ 0 h 57"/>
                <a:gd name="T16" fmla="*/ 57 w 57"/>
                <a:gd name="T17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57">
                  <a:moveTo>
                    <a:pt x="57" y="12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57" y="51"/>
                    <a:pt x="51" y="57"/>
                    <a:pt x="44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6" y="57"/>
                    <a:pt x="0" y="51"/>
                    <a:pt x="0" y="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1" y="0"/>
                    <a:pt x="57" y="5"/>
                    <a:pt x="57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1" name="Freeform 48"/>
            <p:cNvSpPr/>
            <p:nvPr/>
          </p:nvSpPr>
          <p:spPr bwMode="auto">
            <a:xfrm>
              <a:off x="3854450" y="3997325"/>
              <a:ext cx="44450" cy="44450"/>
            </a:xfrm>
            <a:custGeom>
              <a:avLst/>
              <a:gdLst>
                <a:gd name="T0" fmla="*/ 57 w 57"/>
                <a:gd name="T1" fmla="*/ 12 h 57"/>
                <a:gd name="T2" fmla="*/ 57 w 57"/>
                <a:gd name="T3" fmla="*/ 44 h 57"/>
                <a:gd name="T4" fmla="*/ 44 w 57"/>
                <a:gd name="T5" fmla="*/ 57 h 57"/>
                <a:gd name="T6" fmla="*/ 12 w 57"/>
                <a:gd name="T7" fmla="*/ 57 h 57"/>
                <a:gd name="T8" fmla="*/ 0 w 57"/>
                <a:gd name="T9" fmla="*/ 44 h 57"/>
                <a:gd name="T10" fmla="*/ 0 w 57"/>
                <a:gd name="T11" fmla="*/ 12 h 57"/>
                <a:gd name="T12" fmla="*/ 12 w 57"/>
                <a:gd name="T13" fmla="*/ 0 h 57"/>
                <a:gd name="T14" fmla="*/ 44 w 57"/>
                <a:gd name="T15" fmla="*/ 0 h 57"/>
                <a:gd name="T16" fmla="*/ 57 w 57"/>
                <a:gd name="T17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57">
                  <a:moveTo>
                    <a:pt x="57" y="12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57" y="51"/>
                    <a:pt x="51" y="57"/>
                    <a:pt x="44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6" y="57"/>
                    <a:pt x="0" y="51"/>
                    <a:pt x="0" y="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1" y="0"/>
                    <a:pt x="57" y="5"/>
                    <a:pt x="57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2" name="Freeform 49"/>
            <p:cNvSpPr/>
            <p:nvPr/>
          </p:nvSpPr>
          <p:spPr bwMode="auto">
            <a:xfrm>
              <a:off x="3854450" y="4100513"/>
              <a:ext cx="44450" cy="44450"/>
            </a:xfrm>
            <a:custGeom>
              <a:avLst/>
              <a:gdLst>
                <a:gd name="T0" fmla="*/ 57 w 57"/>
                <a:gd name="T1" fmla="*/ 12 h 57"/>
                <a:gd name="T2" fmla="*/ 57 w 57"/>
                <a:gd name="T3" fmla="*/ 44 h 57"/>
                <a:gd name="T4" fmla="*/ 44 w 57"/>
                <a:gd name="T5" fmla="*/ 57 h 57"/>
                <a:gd name="T6" fmla="*/ 12 w 57"/>
                <a:gd name="T7" fmla="*/ 57 h 57"/>
                <a:gd name="T8" fmla="*/ 0 w 57"/>
                <a:gd name="T9" fmla="*/ 44 h 57"/>
                <a:gd name="T10" fmla="*/ 0 w 57"/>
                <a:gd name="T11" fmla="*/ 12 h 57"/>
                <a:gd name="T12" fmla="*/ 12 w 57"/>
                <a:gd name="T13" fmla="*/ 0 h 57"/>
                <a:gd name="T14" fmla="*/ 44 w 57"/>
                <a:gd name="T15" fmla="*/ 0 h 57"/>
                <a:gd name="T16" fmla="*/ 57 w 57"/>
                <a:gd name="T17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57">
                  <a:moveTo>
                    <a:pt x="57" y="12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57" y="51"/>
                    <a:pt x="51" y="57"/>
                    <a:pt x="44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6" y="57"/>
                    <a:pt x="0" y="51"/>
                    <a:pt x="0" y="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1" y="0"/>
                    <a:pt x="57" y="5"/>
                    <a:pt x="57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3" name="Freeform 50"/>
            <p:cNvSpPr/>
            <p:nvPr/>
          </p:nvSpPr>
          <p:spPr bwMode="auto">
            <a:xfrm>
              <a:off x="4037013" y="3946525"/>
              <a:ext cx="44450" cy="42863"/>
            </a:xfrm>
            <a:custGeom>
              <a:avLst/>
              <a:gdLst>
                <a:gd name="T0" fmla="*/ 57 w 57"/>
                <a:gd name="T1" fmla="*/ 12 h 57"/>
                <a:gd name="T2" fmla="*/ 57 w 57"/>
                <a:gd name="T3" fmla="*/ 44 h 57"/>
                <a:gd name="T4" fmla="*/ 45 w 57"/>
                <a:gd name="T5" fmla="*/ 57 h 57"/>
                <a:gd name="T6" fmla="*/ 13 w 57"/>
                <a:gd name="T7" fmla="*/ 57 h 57"/>
                <a:gd name="T8" fmla="*/ 0 w 57"/>
                <a:gd name="T9" fmla="*/ 44 h 57"/>
                <a:gd name="T10" fmla="*/ 0 w 57"/>
                <a:gd name="T11" fmla="*/ 12 h 57"/>
                <a:gd name="T12" fmla="*/ 13 w 57"/>
                <a:gd name="T13" fmla="*/ 0 h 57"/>
                <a:gd name="T14" fmla="*/ 45 w 57"/>
                <a:gd name="T15" fmla="*/ 0 h 57"/>
                <a:gd name="T16" fmla="*/ 57 w 57"/>
                <a:gd name="T17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57">
                  <a:moveTo>
                    <a:pt x="57" y="12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57" y="51"/>
                    <a:pt x="51" y="57"/>
                    <a:pt x="45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6" y="57"/>
                    <a:pt x="0" y="51"/>
                    <a:pt x="0" y="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1" y="0"/>
                    <a:pt x="57" y="5"/>
                    <a:pt x="57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4" name="Freeform 51"/>
            <p:cNvSpPr/>
            <p:nvPr/>
          </p:nvSpPr>
          <p:spPr bwMode="auto">
            <a:xfrm>
              <a:off x="4037013" y="3997325"/>
              <a:ext cx="44450" cy="44450"/>
            </a:xfrm>
            <a:custGeom>
              <a:avLst/>
              <a:gdLst>
                <a:gd name="T0" fmla="*/ 57 w 57"/>
                <a:gd name="T1" fmla="*/ 12 h 57"/>
                <a:gd name="T2" fmla="*/ 57 w 57"/>
                <a:gd name="T3" fmla="*/ 44 h 57"/>
                <a:gd name="T4" fmla="*/ 45 w 57"/>
                <a:gd name="T5" fmla="*/ 57 h 57"/>
                <a:gd name="T6" fmla="*/ 13 w 57"/>
                <a:gd name="T7" fmla="*/ 57 h 57"/>
                <a:gd name="T8" fmla="*/ 0 w 57"/>
                <a:gd name="T9" fmla="*/ 44 h 57"/>
                <a:gd name="T10" fmla="*/ 0 w 57"/>
                <a:gd name="T11" fmla="*/ 12 h 57"/>
                <a:gd name="T12" fmla="*/ 13 w 57"/>
                <a:gd name="T13" fmla="*/ 0 h 57"/>
                <a:gd name="T14" fmla="*/ 45 w 57"/>
                <a:gd name="T15" fmla="*/ 0 h 57"/>
                <a:gd name="T16" fmla="*/ 57 w 57"/>
                <a:gd name="T17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57">
                  <a:moveTo>
                    <a:pt x="57" y="12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57" y="51"/>
                    <a:pt x="51" y="57"/>
                    <a:pt x="45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6" y="57"/>
                    <a:pt x="0" y="51"/>
                    <a:pt x="0" y="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1" y="0"/>
                    <a:pt x="57" y="5"/>
                    <a:pt x="57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5" name="Freeform 52"/>
            <p:cNvSpPr/>
            <p:nvPr/>
          </p:nvSpPr>
          <p:spPr bwMode="auto">
            <a:xfrm>
              <a:off x="3976688" y="3997325"/>
              <a:ext cx="42863" cy="44450"/>
            </a:xfrm>
            <a:custGeom>
              <a:avLst/>
              <a:gdLst>
                <a:gd name="T0" fmla="*/ 57 w 57"/>
                <a:gd name="T1" fmla="*/ 12 h 57"/>
                <a:gd name="T2" fmla="*/ 57 w 57"/>
                <a:gd name="T3" fmla="*/ 44 h 57"/>
                <a:gd name="T4" fmla="*/ 44 w 57"/>
                <a:gd name="T5" fmla="*/ 57 h 57"/>
                <a:gd name="T6" fmla="*/ 13 w 57"/>
                <a:gd name="T7" fmla="*/ 57 h 57"/>
                <a:gd name="T8" fmla="*/ 0 w 57"/>
                <a:gd name="T9" fmla="*/ 44 h 57"/>
                <a:gd name="T10" fmla="*/ 0 w 57"/>
                <a:gd name="T11" fmla="*/ 12 h 57"/>
                <a:gd name="T12" fmla="*/ 13 w 57"/>
                <a:gd name="T13" fmla="*/ 0 h 57"/>
                <a:gd name="T14" fmla="*/ 44 w 57"/>
                <a:gd name="T15" fmla="*/ 0 h 57"/>
                <a:gd name="T16" fmla="*/ 57 w 57"/>
                <a:gd name="T17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57">
                  <a:moveTo>
                    <a:pt x="57" y="12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57" y="51"/>
                    <a:pt x="51" y="57"/>
                    <a:pt x="44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6" y="57"/>
                    <a:pt x="0" y="51"/>
                    <a:pt x="0" y="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1" y="0"/>
                    <a:pt x="57" y="5"/>
                    <a:pt x="57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6" name="Freeform 53"/>
            <p:cNvSpPr/>
            <p:nvPr/>
          </p:nvSpPr>
          <p:spPr bwMode="auto">
            <a:xfrm>
              <a:off x="3976688" y="4049713"/>
              <a:ext cx="42863" cy="42863"/>
            </a:xfrm>
            <a:custGeom>
              <a:avLst/>
              <a:gdLst>
                <a:gd name="T0" fmla="*/ 57 w 57"/>
                <a:gd name="T1" fmla="*/ 12 h 57"/>
                <a:gd name="T2" fmla="*/ 57 w 57"/>
                <a:gd name="T3" fmla="*/ 44 h 57"/>
                <a:gd name="T4" fmla="*/ 44 w 57"/>
                <a:gd name="T5" fmla="*/ 57 h 57"/>
                <a:gd name="T6" fmla="*/ 13 w 57"/>
                <a:gd name="T7" fmla="*/ 57 h 57"/>
                <a:gd name="T8" fmla="*/ 0 w 57"/>
                <a:gd name="T9" fmla="*/ 44 h 57"/>
                <a:gd name="T10" fmla="*/ 0 w 57"/>
                <a:gd name="T11" fmla="*/ 12 h 57"/>
                <a:gd name="T12" fmla="*/ 13 w 57"/>
                <a:gd name="T13" fmla="*/ 0 h 57"/>
                <a:gd name="T14" fmla="*/ 44 w 57"/>
                <a:gd name="T15" fmla="*/ 0 h 57"/>
                <a:gd name="T16" fmla="*/ 57 w 57"/>
                <a:gd name="T17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57">
                  <a:moveTo>
                    <a:pt x="57" y="12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57" y="51"/>
                    <a:pt x="51" y="57"/>
                    <a:pt x="44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6" y="57"/>
                    <a:pt x="0" y="51"/>
                    <a:pt x="0" y="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1" y="0"/>
                    <a:pt x="57" y="5"/>
                    <a:pt x="57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7" name="Freeform 54"/>
            <p:cNvSpPr/>
            <p:nvPr/>
          </p:nvSpPr>
          <p:spPr bwMode="auto">
            <a:xfrm>
              <a:off x="4037013" y="4049713"/>
              <a:ext cx="44450" cy="42863"/>
            </a:xfrm>
            <a:custGeom>
              <a:avLst/>
              <a:gdLst>
                <a:gd name="T0" fmla="*/ 57 w 57"/>
                <a:gd name="T1" fmla="*/ 12 h 57"/>
                <a:gd name="T2" fmla="*/ 57 w 57"/>
                <a:gd name="T3" fmla="*/ 44 h 57"/>
                <a:gd name="T4" fmla="*/ 45 w 57"/>
                <a:gd name="T5" fmla="*/ 57 h 57"/>
                <a:gd name="T6" fmla="*/ 13 w 57"/>
                <a:gd name="T7" fmla="*/ 57 h 57"/>
                <a:gd name="T8" fmla="*/ 0 w 57"/>
                <a:gd name="T9" fmla="*/ 44 h 57"/>
                <a:gd name="T10" fmla="*/ 0 w 57"/>
                <a:gd name="T11" fmla="*/ 12 h 57"/>
                <a:gd name="T12" fmla="*/ 13 w 57"/>
                <a:gd name="T13" fmla="*/ 0 h 57"/>
                <a:gd name="T14" fmla="*/ 45 w 57"/>
                <a:gd name="T15" fmla="*/ 0 h 57"/>
                <a:gd name="T16" fmla="*/ 57 w 57"/>
                <a:gd name="T17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57">
                  <a:moveTo>
                    <a:pt x="57" y="12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57" y="51"/>
                    <a:pt x="51" y="57"/>
                    <a:pt x="45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6" y="57"/>
                    <a:pt x="0" y="51"/>
                    <a:pt x="0" y="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1" y="0"/>
                    <a:pt x="57" y="5"/>
                    <a:pt x="57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8" name="Freeform 55"/>
            <p:cNvSpPr/>
            <p:nvPr/>
          </p:nvSpPr>
          <p:spPr bwMode="auto">
            <a:xfrm>
              <a:off x="3976688" y="3946525"/>
              <a:ext cx="42863" cy="42863"/>
            </a:xfrm>
            <a:custGeom>
              <a:avLst/>
              <a:gdLst>
                <a:gd name="T0" fmla="*/ 57 w 57"/>
                <a:gd name="T1" fmla="*/ 12 h 57"/>
                <a:gd name="T2" fmla="*/ 57 w 57"/>
                <a:gd name="T3" fmla="*/ 44 h 57"/>
                <a:gd name="T4" fmla="*/ 44 w 57"/>
                <a:gd name="T5" fmla="*/ 57 h 57"/>
                <a:gd name="T6" fmla="*/ 13 w 57"/>
                <a:gd name="T7" fmla="*/ 57 h 57"/>
                <a:gd name="T8" fmla="*/ 0 w 57"/>
                <a:gd name="T9" fmla="*/ 44 h 57"/>
                <a:gd name="T10" fmla="*/ 0 w 57"/>
                <a:gd name="T11" fmla="*/ 12 h 57"/>
                <a:gd name="T12" fmla="*/ 13 w 57"/>
                <a:gd name="T13" fmla="*/ 0 h 57"/>
                <a:gd name="T14" fmla="*/ 44 w 57"/>
                <a:gd name="T15" fmla="*/ 0 h 57"/>
                <a:gd name="T16" fmla="*/ 57 w 57"/>
                <a:gd name="T17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57">
                  <a:moveTo>
                    <a:pt x="57" y="12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57" y="51"/>
                    <a:pt x="51" y="57"/>
                    <a:pt x="44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6" y="57"/>
                    <a:pt x="0" y="51"/>
                    <a:pt x="0" y="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1" y="0"/>
                    <a:pt x="57" y="5"/>
                    <a:pt x="57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9" name="Freeform 56"/>
            <p:cNvSpPr/>
            <p:nvPr/>
          </p:nvSpPr>
          <p:spPr bwMode="auto">
            <a:xfrm>
              <a:off x="4037013" y="4100513"/>
              <a:ext cx="44450" cy="44450"/>
            </a:xfrm>
            <a:custGeom>
              <a:avLst/>
              <a:gdLst>
                <a:gd name="T0" fmla="*/ 57 w 57"/>
                <a:gd name="T1" fmla="*/ 12 h 57"/>
                <a:gd name="T2" fmla="*/ 57 w 57"/>
                <a:gd name="T3" fmla="*/ 44 h 57"/>
                <a:gd name="T4" fmla="*/ 45 w 57"/>
                <a:gd name="T5" fmla="*/ 57 h 57"/>
                <a:gd name="T6" fmla="*/ 13 w 57"/>
                <a:gd name="T7" fmla="*/ 57 h 57"/>
                <a:gd name="T8" fmla="*/ 0 w 57"/>
                <a:gd name="T9" fmla="*/ 44 h 57"/>
                <a:gd name="T10" fmla="*/ 0 w 57"/>
                <a:gd name="T11" fmla="*/ 12 h 57"/>
                <a:gd name="T12" fmla="*/ 13 w 57"/>
                <a:gd name="T13" fmla="*/ 0 h 57"/>
                <a:gd name="T14" fmla="*/ 45 w 57"/>
                <a:gd name="T15" fmla="*/ 0 h 57"/>
                <a:gd name="T16" fmla="*/ 57 w 57"/>
                <a:gd name="T17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57">
                  <a:moveTo>
                    <a:pt x="57" y="12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57" y="51"/>
                    <a:pt x="51" y="57"/>
                    <a:pt x="45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6" y="57"/>
                    <a:pt x="0" y="51"/>
                    <a:pt x="0" y="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1" y="0"/>
                    <a:pt x="57" y="5"/>
                    <a:pt x="57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10" name="Freeform 57"/>
            <p:cNvSpPr/>
            <p:nvPr/>
          </p:nvSpPr>
          <p:spPr bwMode="auto">
            <a:xfrm>
              <a:off x="3849688" y="3840163"/>
              <a:ext cx="236538" cy="79375"/>
            </a:xfrm>
            <a:custGeom>
              <a:avLst/>
              <a:gdLst>
                <a:gd name="T0" fmla="*/ 287 w 308"/>
                <a:gd name="T1" fmla="*/ 0 h 105"/>
                <a:gd name="T2" fmla="*/ 21 w 308"/>
                <a:gd name="T3" fmla="*/ 0 h 105"/>
                <a:gd name="T4" fmla="*/ 0 w 308"/>
                <a:gd name="T5" fmla="*/ 26 h 105"/>
                <a:gd name="T6" fmla="*/ 0 w 308"/>
                <a:gd name="T7" fmla="*/ 79 h 105"/>
                <a:gd name="T8" fmla="*/ 21 w 308"/>
                <a:gd name="T9" fmla="*/ 105 h 105"/>
                <a:gd name="T10" fmla="*/ 287 w 308"/>
                <a:gd name="T11" fmla="*/ 105 h 105"/>
                <a:gd name="T12" fmla="*/ 308 w 308"/>
                <a:gd name="T13" fmla="*/ 79 h 105"/>
                <a:gd name="T14" fmla="*/ 308 w 308"/>
                <a:gd name="T15" fmla="*/ 26 h 105"/>
                <a:gd name="T16" fmla="*/ 287 w 308"/>
                <a:gd name="T1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105">
                  <a:moveTo>
                    <a:pt x="287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0" y="0"/>
                    <a:pt x="0" y="11"/>
                    <a:pt x="0" y="26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94"/>
                    <a:pt x="10" y="105"/>
                    <a:pt x="21" y="105"/>
                  </a:cubicBezTo>
                  <a:cubicBezTo>
                    <a:pt x="287" y="105"/>
                    <a:pt x="287" y="105"/>
                    <a:pt x="287" y="105"/>
                  </a:cubicBezTo>
                  <a:cubicBezTo>
                    <a:pt x="298" y="105"/>
                    <a:pt x="308" y="94"/>
                    <a:pt x="308" y="79"/>
                  </a:cubicBezTo>
                  <a:cubicBezTo>
                    <a:pt x="308" y="26"/>
                    <a:pt x="308" y="26"/>
                    <a:pt x="308" y="26"/>
                  </a:cubicBezTo>
                  <a:cubicBezTo>
                    <a:pt x="308" y="11"/>
                    <a:pt x="298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11" name="Freeform 58"/>
            <p:cNvSpPr/>
            <p:nvPr/>
          </p:nvSpPr>
          <p:spPr bwMode="auto">
            <a:xfrm>
              <a:off x="3921125" y="3862388"/>
              <a:ext cx="15875" cy="34925"/>
            </a:xfrm>
            <a:custGeom>
              <a:avLst/>
              <a:gdLst>
                <a:gd name="T0" fmla="*/ 5 w 10"/>
                <a:gd name="T1" fmla="*/ 4 h 22"/>
                <a:gd name="T2" fmla="*/ 5 w 10"/>
                <a:gd name="T3" fmla="*/ 4 h 22"/>
                <a:gd name="T4" fmla="*/ 1 w 10"/>
                <a:gd name="T5" fmla="*/ 6 h 22"/>
                <a:gd name="T6" fmla="*/ 0 w 10"/>
                <a:gd name="T7" fmla="*/ 2 h 22"/>
                <a:gd name="T8" fmla="*/ 5 w 10"/>
                <a:gd name="T9" fmla="*/ 0 h 22"/>
                <a:gd name="T10" fmla="*/ 10 w 10"/>
                <a:gd name="T11" fmla="*/ 0 h 22"/>
                <a:gd name="T12" fmla="*/ 10 w 10"/>
                <a:gd name="T13" fmla="*/ 22 h 22"/>
                <a:gd name="T14" fmla="*/ 5 w 10"/>
                <a:gd name="T15" fmla="*/ 22 h 22"/>
                <a:gd name="T16" fmla="*/ 5 w 10"/>
                <a:gd name="T1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2">
                  <a:moveTo>
                    <a:pt x="5" y="4"/>
                  </a:moveTo>
                  <a:lnTo>
                    <a:pt x="5" y="4"/>
                  </a:lnTo>
                  <a:lnTo>
                    <a:pt x="1" y="6"/>
                  </a:lnTo>
                  <a:lnTo>
                    <a:pt x="0" y="2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22"/>
                  </a:lnTo>
                  <a:lnTo>
                    <a:pt x="5" y="22"/>
                  </a:ln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12" name="Freeform 59"/>
            <p:cNvSpPr/>
            <p:nvPr/>
          </p:nvSpPr>
          <p:spPr bwMode="auto">
            <a:xfrm>
              <a:off x="3944938" y="3860800"/>
              <a:ext cx="20638" cy="36513"/>
            </a:xfrm>
            <a:custGeom>
              <a:avLst/>
              <a:gdLst>
                <a:gd name="T0" fmla="*/ 0 w 27"/>
                <a:gd name="T1" fmla="*/ 48 h 48"/>
                <a:gd name="T2" fmla="*/ 0 w 27"/>
                <a:gd name="T3" fmla="*/ 41 h 48"/>
                <a:gd name="T4" fmla="*/ 5 w 27"/>
                <a:gd name="T5" fmla="*/ 34 h 48"/>
                <a:gd name="T6" fmla="*/ 16 w 27"/>
                <a:gd name="T7" fmla="*/ 15 h 48"/>
                <a:gd name="T8" fmla="*/ 10 w 27"/>
                <a:gd name="T9" fmla="*/ 9 h 48"/>
                <a:gd name="T10" fmla="*/ 3 w 27"/>
                <a:gd name="T11" fmla="*/ 12 h 48"/>
                <a:gd name="T12" fmla="*/ 1 w 27"/>
                <a:gd name="T13" fmla="*/ 3 h 48"/>
                <a:gd name="T14" fmla="*/ 12 w 27"/>
                <a:gd name="T15" fmla="*/ 0 h 48"/>
                <a:gd name="T16" fmla="*/ 27 w 27"/>
                <a:gd name="T17" fmla="*/ 14 h 48"/>
                <a:gd name="T18" fmla="*/ 16 w 27"/>
                <a:gd name="T19" fmla="*/ 35 h 48"/>
                <a:gd name="T20" fmla="*/ 14 w 27"/>
                <a:gd name="T21" fmla="*/ 38 h 48"/>
                <a:gd name="T22" fmla="*/ 14 w 27"/>
                <a:gd name="T23" fmla="*/ 38 h 48"/>
                <a:gd name="T24" fmla="*/ 27 w 27"/>
                <a:gd name="T25" fmla="*/ 38 h 48"/>
                <a:gd name="T26" fmla="*/ 27 w 27"/>
                <a:gd name="T27" fmla="*/ 48 h 48"/>
                <a:gd name="T28" fmla="*/ 0 w 27"/>
                <a:gd name="T2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48">
                  <a:moveTo>
                    <a:pt x="0" y="48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12" y="26"/>
                    <a:pt x="16" y="21"/>
                    <a:pt x="16" y="15"/>
                  </a:cubicBezTo>
                  <a:cubicBezTo>
                    <a:pt x="16" y="12"/>
                    <a:pt x="14" y="9"/>
                    <a:pt x="10" y="9"/>
                  </a:cubicBezTo>
                  <a:cubicBezTo>
                    <a:pt x="7" y="9"/>
                    <a:pt x="5" y="11"/>
                    <a:pt x="3" y="1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1"/>
                    <a:pt x="8" y="0"/>
                    <a:pt x="12" y="0"/>
                  </a:cubicBezTo>
                  <a:cubicBezTo>
                    <a:pt x="24" y="0"/>
                    <a:pt x="27" y="8"/>
                    <a:pt x="27" y="14"/>
                  </a:cubicBezTo>
                  <a:cubicBezTo>
                    <a:pt x="27" y="23"/>
                    <a:pt x="21" y="30"/>
                    <a:pt x="16" y="35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48"/>
                    <a:pt x="27" y="48"/>
                    <a:pt x="27" y="48"/>
                  </a:cubicBezTo>
                  <a:lnTo>
                    <a:pt x="0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13" name="Freeform 60"/>
            <p:cNvSpPr/>
            <p:nvPr/>
          </p:nvSpPr>
          <p:spPr bwMode="auto">
            <a:xfrm>
              <a:off x="3970338" y="3860800"/>
              <a:ext cx="19050" cy="38100"/>
            </a:xfrm>
            <a:custGeom>
              <a:avLst/>
              <a:gdLst>
                <a:gd name="T0" fmla="*/ 1 w 26"/>
                <a:gd name="T1" fmla="*/ 38 h 49"/>
                <a:gd name="T2" fmla="*/ 8 w 26"/>
                <a:gd name="T3" fmla="*/ 40 h 49"/>
                <a:gd name="T4" fmla="*/ 15 w 26"/>
                <a:gd name="T5" fmla="*/ 34 h 49"/>
                <a:gd name="T6" fmla="*/ 7 w 26"/>
                <a:gd name="T7" fmla="*/ 27 h 49"/>
                <a:gd name="T8" fmla="*/ 5 w 26"/>
                <a:gd name="T9" fmla="*/ 27 h 49"/>
                <a:gd name="T10" fmla="*/ 5 w 26"/>
                <a:gd name="T11" fmla="*/ 19 h 49"/>
                <a:gd name="T12" fmla="*/ 6 w 26"/>
                <a:gd name="T13" fmla="*/ 19 h 49"/>
                <a:gd name="T14" fmla="*/ 14 w 26"/>
                <a:gd name="T15" fmla="*/ 14 h 49"/>
                <a:gd name="T16" fmla="*/ 9 w 26"/>
                <a:gd name="T17" fmla="*/ 9 h 49"/>
                <a:gd name="T18" fmla="*/ 3 w 26"/>
                <a:gd name="T19" fmla="*/ 11 h 49"/>
                <a:gd name="T20" fmla="*/ 1 w 26"/>
                <a:gd name="T21" fmla="*/ 2 h 49"/>
                <a:gd name="T22" fmla="*/ 12 w 26"/>
                <a:gd name="T23" fmla="*/ 0 h 49"/>
                <a:gd name="T24" fmla="*/ 25 w 26"/>
                <a:gd name="T25" fmla="*/ 12 h 49"/>
                <a:gd name="T26" fmla="*/ 18 w 26"/>
                <a:gd name="T27" fmla="*/ 22 h 49"/>
                <a:gd name="T28" fmla="*/ 18 w 26"/>
                <a:gd name="T29" fmla="*/ 22 h 49"/>
                <a:gd name="T30" fmla="*/ 26 w 26"/>
                <a:gd name="T31" fmla="*/ 34 h 49"/>
                <a:gd name="T32" fmla="*/ 10 w 26"/>
                <a:gd name="T33" fmla="*/ 49 h 49"/>
                <a:gd name="T34" fmla="*/ 0 w 26"/>
                <a:gd name="T35" fmla="*/ 47 h 49"/>
                <a:gd name="T36" fmla="*/ 1 w 26"/>
                <a:gd name="T37" fmla="*/ 3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49">
                  <a:moveTo>
                    <a:pt x="1" y="38"/>
                  </a:moveTo>
                  <a:cubicBezTo>
                    <a:pt x="3" y="39"/>
                    <a:pt x="6" y="40"/>
                    <a:pt x="8" y="40"/>
                  </a:cubicBezTo>
                  <a:cubicBezTo>
                    <a:pt x="13" y="40"/>
                    <a:pt x="15" y="37"/>
                    <a:pt x="15" y="34"/>
                  </a:cubicBezTo>
                  <a:cubicBezTo>
                    <a:pt x="15" y="29"/>
                    <a:pt x="11" y="27"/>
                    <a:pt x="7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0" y="19"/>
                    <a:pt x="14" y="18"/>
                    <a:pt x="14" y="14"/>
                  </a:cubicBezTo>
                  <a:cubicBezTo>
                    <a:pt x="14" y="11"/>
                    <a:pt x="12" y="9"/>
                    <a:pt x="9" y="9"/>
                  </a:cubicBezTo>
                  <a:cubicBezTo>
                    <a:pt x="7" y="9"/>
                    <a:pt x="4" y="10"/>
                    <a:pt x="3" y="1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8" y="0"/>
                    <a:pt x="12" y="0"/>
                  </a:cubicBezTo>
                  <a:cubicBezTo>
                    <a:pt x="21" y="0"/>
                    <a:pt x="25" y="6"/>
                    <a:pt x="25" y="12"/>
                  </a:cubicBezTo>
                  <a:cubicBezTo>
                    <a:pt x="25" y="17"/>
                    <a:pt x="22" y="20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3" y="24"/>
                    <a:pt x="26" y="28"/>
                    <a:pt x="26" y="34"/>
                  </a:cubicBezTo>
                  <a:cubicBezTo>
                    <a:pt x="26" y="41"/>
                    <a:pt x="21" y="49"/>
                    <a:pt x="10" y="49"/>
                  </a:cubicBezTo>
                  <a:cubicBezTo>
                    <a:pt x="5" y="49"/>
                    <a:pt x="2" y="48"/>
                    <a:pt x="0" y="47"/>
                  </a:cubicBezTo>
                  <a:lnTo>
                    <a:pt x="1" y="3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14" name="Freeform 61"/>
            <p:cNvSpPr>
              <a:spLocks noEditPoints="1"/>
            </p:cNvSpPr>
            <p:nvPr/>
          </p:nvSpPr>
          <p:spPr bwMode="auto">
            <a:xfrm>
              <a:off x="3994150" y="3862388"/>
              <a:ext cx="23813" cy="34925"/>
            </a:xfrm>
            <a:custGeom>
              <a:avLst/>
              <a:gdLst>
                <a:gd name="T0" fmla="*/ 17 w 31"/>
                <a:gd name="T1" fmla="*/ 47 h 47"/>
                <a:gd name="T2" fmla="*/ 17 w 31"/>
                <a:gd name="T3" fmla="*/ 37 h 47"/>
                <a:gd name="T4" fmla="*/ 0 w 31"/>
                <a:gd name="T5" fmla="*/ 37 h 47"/>
                <a:gd name="T6" fmla="*/ 0 w 31"/>
                <a:gd name="T7" fmla="*/ 29 h 47"/>
                <a:gd name="T8" fmla="*/ 16 w 31"/>
                <a:gd name="T9" fmla="*/ 0 h 47"/>
                <a:gd name="T10" fmla="*/ 27 w 31"/>
                <a:gd name="T11" fmla="*/ 0 h 47"/>
                <a:gd name="T12" fmla="*/ 27 w 31"/>
                <a:gd name="T13" fmla="*/ 28 h 47"/>
                <a:gd name="T14" fmla="*/ 31 w 31"/>
                <a:gd name="T15" fmla="*/ 28 h 47"/>
                <a:gd name="T16" fmla="*/ 31 w 31"/>
                <a:gd name="T17" fmla="*/ 37 h 47"/>
                <a:gd name="T18" fmla="*/ 27 w 31"/>
                <a:gd name="T19" fmla="*/ 37 h 47"/>
                <a:gd name="T20" fmla="*/ 27 w 31"/>
                <a:gd name="T21" fmla="*/ 47 h 47"/>
                <a:gd name="T22" fmla="*/ 17 w 31"/>
                <a:gd name="T23" fmla="*/ 47 h 47"/>
                <a:gd name="T24" fmla="*/ 17 w 31"/>
                <a:gd name="T25" fmla="*/ 28 h 47"/>
                <a:gd name="T26" fmla="*/ 17 w 31"/>
                <a:gd name="T27" fmla="*/ 19 h 47"/>
                <a:gd name="T28" fmla="*/ 17 w 31"/>
                <a:gd name="T29" fmla="*/ 12 h 47"/>
                <a:gd name="T30" fmla="*/ 17 w 31"/>
                <a:gd name="T31" fmla="*/ 12 h 47"/>
                <a:gd name="T32" fmla="*/ 14 w 31"/>
                <a:gd name="T33" fmla="*/ 19 h 47"/>
                <a:gd name="T34" fmla="*/ 10 w 31"/>
                <a:gd name="T35" fmla="*/ 27 h 47"/>
                <a:gd name="T36" fmla="*/ 10 w 31"/>
                <a:gd name="T37" fmla="*/ 28 h 47"/>
                <a:gd name="T38" fmla="*/ 17 w 31"/>
                <a:gd name="T39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47">
                  <a:moveTo>
                    <a:pt x="17" y="47"/>
                  </a:moveTo>
                  <a:cubicBezTo>
                    <a:pt x="17" y="37"/>
                    <a:pt x="17" y="37"/>
                    <a:pt x="17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47"/>
                    <a:pt x="27" y="47"/>
                    <a:pt x="27" y="47"/>
                  </a:cubicBezTo>
                  <a:lnTo>
                    <a:pt x="17" y="47"/>
                  </a:lnTo>
                  <a:close/>
                  <a:moveTo>
                    <a:pt x="17" y="28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17"/>
                    <a:pt x="17" y="15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4"/>
                    <a:pt x="15" y="17"/>
                    <a:pt x="14" y="19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0" y="28"/>
                    <a:pt x="10" y="28"/>
                  </a:cubicBezTo>
                  <a:lnTo>
                    <a:pt x="17" y="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15" name="Freeform 62"/>
            <p:cNvSpPr/>
            <p:nvPr/>
          </p:nvSpPr>
          <p:spPr bwMode="auto">
            <a:xfrm>
              <a:off x="4019550" y="3862388"/>
              <a:ext cx="20638" cy="36513"/>
            </a:xfrm>
            <a:custGeom>
              <a:avLst/>
              <a:gdLst>
                <a:gd name="T0" fmla="*/ 26 w 27"/>
                <a:gd name="T1" fmla="*/ 9 h 48"/>
                <a:gd name="T2" fmla="*/ 13 w 27"/>
                <a:gd name="T3" fmla="*/ 9 h 48"/>
                <a:gd name="T4" fmla="*/ 13 w 27"/>
                <a:gd name="T5" fmla="*/ 16 h 48"/>
                <a:gd name="T6" fmla="*/ 14 w 27"/>
                <a:gd name="T7" fmla="*/ 16 h 48"/>
                <a:gd name="T8" fmla="*/ 23 w 27"/>
                <a:gd name="T9" fmla="*/ 20 h 48"/>
                <a:gd name="T10" fmla="*/ 27 w 27"/>
                <a:gd name="T11" fmla="*/ 31 h 48"/>
                <a:gd name="T12" fmla="*/ 10 w 27"/>
                <a:gd name="T13" fmla="*/ 48 h 48"/>
                <a:gd name="T14" fmla="*/ 0 w 27"/>
                <a:gd name="T15" fmla="*/ 46 h 48"/>
                <a:gd name="T16" fmla="*/ 2 w 27"/>
                <a:gd name="T17" fmla="*/ 37 h 48"/>
                <a:gd name="T18" fmla="*/ 9 w 27"/>
                <a:gd name="T19" fmla="*/ 39 h 48"/>
                <a:gd name="T20" fmla="*/ 16 w 27"/>
                <a:gd name="T21" fmla="*/ 32 h 48"/>
                <a:gd name="T22" fmla="*/ 6 w 27"/>
                <a:gd name="T23" fmla="*/ 24 h 48"/>
                <a:gd name="T24" fmla="*/ 3 w 27"/>
                <a:gd name="T25" fmla="*/ 24 h 48"/>
                <a:gd name="T26" fmla="*/ 5 w 27"/>
                <a:gd name="T27" fmla="*/ 0 h 48"/>
                <a:gd name="T28" fmla="*/ 26 w 27"/>
                <a:gd name="T29" fmla="*/ 0 h 48"/>
                <a:gd name="T30" fmla="*/ 26 w 27"/>
                <a:gd name="T31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48">
                  <a:moveTo>
                    <a:pt x="26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6" y="16"/>
                    <a:pt x="20" y="17"/>
                    <a:pt x="23" y="20"/>
                  </a:cubicBezTo>
                  <a:cubicBezTo>
                    <a:pt x="26" y="22"/>
                    <a:pt x="27" y="26"/>
                    <a:pt x="27" y="31"/>
                  </a:cubicBezTo>
                  <a:cubicBezTo>
                    <a:pt x="27" y="40"/>
                    <a:pt x="21" y="48"/>
                    <a:pt x="10" y="48"/>
                  </a:cubicBezTo>
                  <a:cubicBezTo>
                    <a:pt x="6" y="48"/>
                    <a:pt x="2" y="47"/>
                    <a:pt x="0" y="4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4" y="38"/>
                    <a:pt x="6" y="39"/>
                    <a:pt x="9" y="39"/>
                  </a:cubicBezTo>
                  <a:cubicBezTo>
                    <a:pt x="13" y="39"/>
                    <a:pt x="16" y="36"/>
                    <a:pt x="16" y="32"/>
                  </a:cubicBezTo>
                  <a:cubicBezTo>
                    <a:pt x="16" y="26"/>
                    <a:pt x="11" y="24"/>
                    <a:pt x="6" y="24"/>
                  </a:cubicBezTo>
                  <a:cubicBezTo>
                    <a:pt x="5" y="24"/>
                    <a:pt x="4" y="24"/>
                    <a:pt x="3" y="2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26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56" name="Freeform 63"/>
            <p:cNvSpPr>
              <a:spLocks noEditPoints="1"/>
            </p:cNvSpPr>
            <p:nvPr/>
          </p:nvSpPr>
          <p:spPr bwMode="auto">
            <a:xfrm>
              <a:off x="4044950" y="3860800"/>
              <a:ext cx="22225" cy="38100"/>
            </a:xfrm>
            <a:custGeom>
              <a:avLst/>
              <a:gdLst>
                <a:gd name="T0" fmla="*/ 26 w 30"/>
                <a:gd name="T1" fmla="*/ 9 h 49"/>
                <a:gd name="T2" fmla="*/ 22 w 30"/>
                <a:gd name="T3" fmla="*/ 10 h 49"/>
                <a:gd name="T4" fmla="*/ 12 w 30"/>
                <a:gd name="T5" fmla="*/ 20 h 49"/>
                <a:gd name="T6" fmla="*/ 12 w 30"/>
                <a:gd name="T7" fmla="*/ 20 h 49"/>
                <a:gd name="T8" fmla="*/ 19 w 30"/>
                <a:gd name="T9" fmla="*/ 17 h 49"/>
                <a:gd name="T10" fmla="*/ 30 w 30"/>
                <a:gd name="T11" fmla="*/ 32 h 49"/>
                <a:gd name="T12" fmla="*/ 16 w 30"/>
                <a:gd name="T13" fmla="*/ 49 h 49"/>
                <a:gd name="T14" fmla="*/ 0 w 30"/>
                <a:gd name="T15" fmla="*/ 29 h 49"/>
                <a:gd name="T16" fmla="*/ 9 w 30"/>
                <a:gd name="T17" fmla="*/ 7 h 49"/>
                <a:gd name="T18" fmla="*/ 20 w 30"/>
                <a:gd name="T19" fmla="*/ 1 h 49"/>
                <a:gd name="T20" fmla="*/ 26 w 30"/>
                <a:gd name="T21" fmla="*/ 0 h 49"/>
                <a:gd name="T22" fmla="*/ 26 w 30"/>
                <a:gd name="T23" fmla="*/ 9 h 49"/>
                <a:gd name="T24" fmla="*/ 19 w 30"/>
                <a:gd name="T25" fmla="*/ 31 h 49"/>
                <a:gd name="T26" fmla="*/ 15 w 30"/>
                <a:gd name="T27" fmla="*/ 25 h 49"/>
                <a:gd name="T28" fmla="*/ 12 w 30"/>
                <a:gd name="T29" fmla="*/ 27 h 49"/>
                <a:gd name="T30" fmla="*/ 12 w 30"/>
                <a:gd name="T31" fmla="*/ 32 h 49"/>
                <a:gd name="T32" fmla="*/ 15 w 30"/>
                <a:gd name="T33" fmla="*/ 41 h 49"/>
                <a:gd name="T34" fmla="*/ 19 w 30"/>
                <a:gd name="T35" fmla="*/ 3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49">
                  <a:moveTo>
                    <a:pt x="26" y="9"/>
                  </a:moveTo>
                  <a:cubicBezTo>
                    <a:pt x="25" y="9"/>
                    <a:pt x="23" y="9"/>
                    <a:pt x="22" y="10"/>
                  </a:cubicBezTo>
                  <a:cubicBezTo>
                    <a:pt x="16" y="11"/>
                    <a:pt x="13" y="15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4" y="18"/>
                    <a:pt x="16" y="17"/>
                    <a:pt x="19" y="17"/>
                  </a:cubicBezTo>
                  <a:cubicBezTo>
                    <a:pt x="26" y="17"/>
                    <a:pt x="30" y="23"/>
                    <a:pt x="30" y="32"/>
                  </a:cubicBezTo>
                  <a:cubicBezTo>
                    <a:pt x="30" y="40"/>
                    <a:pt x="26" y="49"/>
                    <a:pt x="16" y="49"/>
                  </a:cubicBezTo>
                  <a:cubicBezTo>
                    <a:pt x="6" y="49"/>
                    <a:pt x="0" y="41"/>
                    <a:pt x="0" y="29"/>
                  </a:cubicBezTo>
                  <a:cubicBezTo>
                    <a:pt x="0" y="18"/>
                    <a:pt x="4" y="11"/>
                    <a:pt x="9" y="7"/>
                  </a:cubicBezTo>
                  <a:cubicBezTo>
                    <a:pt x="12" y="3"/>
                    <a:pt x="17" y="1"/>
                    <a:pt x="20" y="1"/>
                  </a:cubicBezTo>
                  <a:cubicBezTo>
                    <a:pt x="23" y="0"/>
                    <a:pt x="25" y="0"/>
                    <a:pt x="26" y="0"/>
                  </a:cubicBezTo>
                  <a:lnTo>
                    <a:pt x="26" y="9"/>
                  </a:lnTo>
                  <a:close/>
                  <a:moveTo>
                    <a:pt x="19" y="31"/>
                  </a:moveTo>
                  <a:cubicBezTo>
                    <a:pt x="19" y="29"/>
                    <a:pt x="18" y="25"/>
                    <a:pt x="15" y="25"/>
                  </a:cubicBezTo>
                  <a:cubicBezTo>
                    <a:pt x="14" y="25"/>
                    <a:pt x="13" y="26"/>
                    <a:pt x="12" y="27"/>
                  </a:cubicBezTo>
                  <a:cubicBezTo>
                    <a:pt x="12" y="28"/>
                    <a:pt x="12" y="29"/>
                    <a:pt x="12" y="32"/>
                  </a:cubicBezTo>
                  <a:cubicBezTo>
                    <a:pt x="12" y="37"/>
                    <a:pt x="13" y="41"/>
                    <a:pt x="15" y="41"/>
                  </a:cubicBezTo>
                  <a:cubicBezTo>
                    <a:pt x="19" y="41"/>
                    <a:pt x="19" y="36"/>
                    <a:pt x="19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308" name="Group 1307"/>
          <p:cNvGrpSpPr/>
          <p:nvPr/>
        </p:nvGrpSpPr>
        <p:grpSpPr>
          <a:xfrm>
            <a:off x="2003710" y="2689287"/>
            <a:ext cx="300038" cy="315516"/>
            <a:chOff x="2919413" y="3781425"/>
            <a:chExt cx="400050" cy="420688"/>
          </a:xfrm>
          <a:solidFill>
            <a:schemeClr val="accent1"/>
          </a:solidFill>
        </p:grpSpPr>
        <p:sp>
          <p:nvSpPr>
            <p:cNvPr id="257" name="Freeform 64"/>
            <p:cNvSpPr>
              <a:spLocks noEditPoints="1"/>
            </p:cNvSpPr>
            <p:nvPr/>
          </p:nvSpPr>
          <p:spPr bwMode="auto">
            <a:xfrm>
              <a:off x="3059113" y="3781425"/>
              <a:ext cx="120650" cy="420688"/>
            </a:xfrm>
            <a:custGeom>
              <a:avLst/>
              <a:gdLst>
                <a:gd name="T0" fmla="*/ 137 w 156"/>
                <a:gd name="T1" fmla="*/ 548 h 548"/>
                <a:gd name="T2" fmla="*/ 0 w 156"/>
                <a:gd name="T3" fmla="*/ 528 h 548"/>
                <a:gd name="T4" fmla="*/ 137 w 156"/>
                <a:gd name="T5" fmla="*/ 509 h 548"/>
                <a:gd name="T6" fmla="*/ 137 w 156"/>
                <a:gd name="T7" fmla="*/ 453 h 548"/>
                <a:gd name="T8" fmla="*/ 0 w 156"/>
                <a:gd name="T9" fmla="*/ 472 h 548"/>
                <a:gd name="T10" fmla="*/ 137 w 156"/>
                <a:gd name="T11" fmla="*/ 492 h 548"/>
                <a:gd name="T12" fmla="*/ 137 w 156"/>
                <a:gd name="T13" fmla="*/ 453 h 548"/>
                <a:gd name="T14" fmla="*/ 19 w 156"/>
                <a:gd name="T15" fmla="*/ 397 h 548"/>
                <a:gd name="T16" fmla="*/ 19 w 156"/>
                <a:gd name="T17" fmla="*/ 436 h 548"/>
                <a:gd name="T18" fmla="*/ 156 w 156"/>
                <a:gd name="T19" fmla="*/ 416 h 548"/>
                <a:gd name="T20" fmla="*/ 137 w 156"/>
                <a:gd name="T21" fmla="*/ 341 h 548"/>
                <a:gd name="T22" fmla="*/ 0 w 156"/>
                <a:gd name="T23" fmla="*/ 361 h 548"/>
                <a:gd name="T24" fmla="*/ 137 w 156"/>
                <a:gd name="T25" fmla="*/ 380 h 548"/>
                <a:gd name="T26" fmla="*/ 137 w 156"/>
                <a:gd name="T27" fmla="*/ 341 h 548"/>
                <a:gd name="T28" fmla="*/ 19 w 156"/>
                <a:gd name="T29" fmla="*/ 285 h 548"/>
                <a:gd name="T30" fmla="*/ 19 w 156"/>
                <a:gd name="T31" fmla="*/ 324 h 548"/>
                <a:gd name="T32" fmla="*/ 156 w 156"/>
                <a:gd name="T33" fmla="*/ 305 h 548"/>
                <a:gd name="T34" fmla="*/ 137 w 156"/>
                <a:gd name="T35" fmla="*/ 229 h 548"/>
                <a:gd name="T36" fmla="*/ 0 w 156"/>
                <a:gd name="T37" fmla="*/ 249 h 548"/>
                <a:gd name="T38" fmla="*/ 137 w 156"/>
                <a:gd name="T39" fmla="*/ 268 h 548"/>
                <a:gd name="T40" fmla="*/ 137 w 156"/>
                <a:gd name="T41" fmla="*/ 229 h 548"/>
                <a:gd name="T42" fmla="*/ 19 w 156"/>
                <a:gd name="T43" fmla="*/ 168 h 548"/>
                <a:gd name="T44" fmla="*/ 19 w 156"/>
                <a:gd name="T45" fmla="*/ 207 h 548"/>
                <a:gd name="T46" fmla="*/ 156 w 156"/>
                <a:gd name="T47" fmla="*/ 188 h 548"/>
                <a:gd name="T48" fmla="*/ 137 w 156"/>
                <a:gd name="T49" fmla="*/ 112 h 548"/>
                <a:gd name="T50" fmla="*/ 0 w 156"/>
                <a:gd name="T51" fmla="*/ 132 h 548"/>
                <a:gd name="T52" fmla="*/ 137 w 156"/>
                <a:gd name="T53" fmla="*/ 151 h 548"/>
                <a:gd name="T54" fmla="*/ 137 w 156"/>
                <a:gd name="T55" fmla="*/ 112 h 548"/>
                <a:gd name="T56" fmla="*/ 19 w 156"/>
                <a:gd name="T57" fmla="*/ 56 h 548"/>
                <a:gd name="T58" fmla="*/ 19 w 156"/>
                <a:gd name="T59" fmla="*/ 95 h 548"/>
                <a:gd name="T60" fmla="*/ 156 w 156"/>
                <a:gd name="T61" fmla="*/ 76 h 548"/>
                <a:gd name="T62" fmla="*/ 137 w 156"/>
                <a:gd name="T63" fmla="*/ 0 h 548"/>
                <a:gd name="T64" fmla="*/ 0 w 156"/>
                <a:gd name="T65" fmla="*/ 20 h 548"/>
                <a:gd name="T66" fmla="*/ 137 w 156"/>
                <a:gd name="T67" fmla="*/ 40 h 548"/>
                <a:gd name="T68" fmla="*/ 137 w 156"/>
                <a:gd name="T69" fmla="*/ 0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548">
                  <a:moveTo>
                    <a:pt x="156" y="528"/>
                  </a:moveTo>
                  <a:cubicBezTo>
                    <a:pt x="156" y="539"/>
                    <a:pt x="148" y="548"/>
                    <a:pt x="137" y="548"/>
                  </a:cubicBezTo>
                  <a:cubicBezTo>
                    <a:pt x="19" y="548"/>
                    <a:pt x="19" y="548"/>
                    <a:pt x="19" y="548"/>
                  </a:cubicBezTo>
                  <a:cubicBezTo>
                    <a:pt x="8" y="548"/>
                    <a:pt x="0" y="539"/>
                    <a:pt x="0" y="528"/>
                  </a:cubicBezTo>
                  <a:cubicBezTo>
                    <a:pt x="0" y="517"/>
                    <a:pt x="8" y="509"/>
                    <a:pt x="19" y="509"/>
                  </a:cubicBezTo>
                  <a:cubicBezTo>
                    <a:pt x="137" y="509"/>
                    <a:pt x="137" y="509"/>
                    <a:pt x="137" y="509"/>
                  </a:cubicBezTo>
                  <a:cubicBezTo>
                    <a:pt x="148" y="509"/>
                    <a:pt x="156" y="517"/>
                    <a:pt x="156" y="528"/>
                  </a:cubicBezTo>
                  <a:close/>
                  <a:moveTo>
                    <a:pt x="137" y="453"/>
                  </a:moveTo>
                  <a:cubicBezTo>
                    <a:pt x="19" y="453"/>
                    <a:pt x="19" y="453"/>
                    <a:pt x="19" y="453"/>
                  </a:cubicBezTo>
                  <a:cubicBezTo>
                    <a:pt x="8" y="453"/>
                    <a:pt x="0" y="461"/>
                    <a:pt x="0" y="472"/>
                  </a:cubicBezTo>
                  <a:cubicBezTo>
                    <a:pt x="0" y="483"/>
                    <a:pt x="8" y="492"/>
                    <a:pt x="19" y="492"/>
                  </a:cubicBezTo>
                  <a:cubicBezTo>
                    <a:pt x="137" y="492"/>
                    <a:pt x="137" y="492"/>
                    <a:pt x="137" y="492"/>
                  </a:cubicBezTo>
                  <a:cubicBezTo>
                    <a:pt x="148" y="492"/>
                    <a:pt x="156" y="483"/>
                    <a:pt x="156" y="472"/>
                  </a:cubicBezTo>
                  <a:cubicBezTo>
                    <a:pt x="156" y="461"/>
                    <a:pt x="148" y="453"/>
                    <a:pt x="137" y="453"/>
                  </a:cubicBezTo>
                  <a:close/>
                  <a:moveTo>
                    <a:pt x="137" y="397"/>
                  </a:moveTo>
                  <a:cubicBezTo>
                    <a:pt x="19" y="397"/>
                    <a:pt x="19" y="397"/>
                    <a:pt x="19" y="397"/>
                  </a:cubicBezTo>
                  <a:cubicBezTo>
                    <a:pt x="8" y="397"/>
                    <a:pt x="0" y="406"/>
                    <a:pt x="0" y="416"/>
                  </a:cubicBezTo>
                  <a:cubicBezTo>
                    <a:pt x="0" y="427"/>
                    <a:pt x="8" y="436"/>
                    <a:pt x="19" y="436"/>
                  </a:cubicBezTo>
                  <a:cubicBezTo>
                    <a:pt x="137" y="436"/>
                    <a:pt x="137" y="436"/>
                    <a:pt x="137" y="436"/>
                  </a:cubicBezTo>
                  <a:cubicBezTo>
                    <a:pt x="148" y="436"/>
                    <a:pt x="156" y="427"/>
                    <a:pt x="156" y="416"/>
                  </a:cubicBezTo>
                  <a:cubicBezTo>
                    <a:pt x="156" y="406"/>
                    <a:pt x="148" y="397"/>
                    <a:pt x="137" y="397"/>
                  </a:cubicBezTo>
                  <a:close/>
                  <a:moveTo>
                    <a:pt x="137" y="341"/>
                  </a:moveTo>
                  <a:cubicBezTo>
                    <a:pt x="19" y="341"/>
                    <a:pt x="19" y="341"/>
                    <a:pt x="19" y="341"/>
                  </a:cubicBezTo>
                  <a:cubicBezTo>
                    <a:pt x="8" y="341"/>
                    <a:pt x="0" y="350"/>
                    <a:pt x="0" y="361"/>
                  </a:cubicBezTo>
                  <a:cubicBezTo>
                    <a:pt x="0" y="371"/>
                    <a:pt x="8" y="380"/>
                    <a:pt x="19" y="380"/>
                  </a:cubicBezTo>
                  <a:cubicBezTo>
                    <a:pt x="137" y="380"/>
                    <a:pt x="137" y="380"/>
                    <a:pt x="137" y="380"/>
                  </a:cubicBezTo>
                  <a:cubicBezTo>
                    <a:pt x="148" y="380"/>
                    <a:pt x="156" y="371"/>
                    <a:pt x="156" y="361"/>
                  </a:cubicBezTo>
                  <a:cubicBezTo>
                    <a:pt x="156" y="350"/>
                    <a:pt x="148" y="341"/>
                    <a:pt x="137" y="341"/>
                  </a:cubicBezTo>
                  <a:close/>
                  <a:moveTo>
                    <a:pt x="137" y="285"/>
                  </a:moveTo>
                  <a:cubicBezTo>
                    <a:pt x="19" y="285"/>
                    <a:pt x="19" y="285"/>
                    <a:pt x="19" y="285"/>
                  </a:cubicBezTo>
                  <a:cubicBezTo>
                    <a:pt x="8" y="285"/>
                    <a:pt x="0" y="294"/>
                    <a:pt x="0" y="305"/>
                  </a:cubicBezTo>
                  <a:cubicBezTo>
                    <a:pt x="0" y="315"/>
                    <a:pt x="8" y="324"/>
                    <a:pt x="19" y="324"/>
                  </a:cubicBezTo>
                  <a:cubicBezTo>
                    <a:pt x="137" y="324"/>
                    <a:pt x="137" y="324"/>
                    <a:pt x="137" y="324"/>
                  </a:cubicBezTo>
                  <a:cubicBezTo>
                    <a:pt x="148" y="324"/>
                    <a:pt x="156" y="315"/>
                    <a:pt x="156" y="305"/>
                  </a:cubicBezTo>
                  <a:cubicBezTo>
                    <a:pt x="156" y="294"/>
                    <a:pt x="148" y="285"/>
                    <a:pt x="137" y="285"/>
                  </a:cubicBezTo>
                  <a:close/>
                  <a:moveTo>
                    <a:pt x="137" y="229"/>
                  </a:moveTo>
                  <a:cubicBezTo>
                    <a:pt x="19" y="229"/>
                    <a:pt x="19" y="229"/>
                    <a:pt x="19" y="229"/>
                  </a:cubicBezTo>
                  <a:cubicBezTo>
                    <a:pt x="8" y="229"/>
                    <a:pt x="0" y="238"/>
                    <a:pt x="0" y="249"/>
                  </a:cubicBezTo>
                  <a:cubicBezTo>
                    <a:pt x="0" y="260"/>
                    <a:pt x="8" y="268"/>
                    <a:pt x="19" y="268"/>
                  </a:cubicBezTo>
                  <a:cubicBezTo>
                    <a:pt x="137" y="268"/>
                    <a:pt x="137" y="268"/>
                    <a:pt x="137" y="268"/>
                  </a:cubicBezTo>
                  <a:cubicBezTo>
                    <a:pt x="148" y="268"/>
                    <a:pt x="156" y="260"/>
                    <a:pt x="156" y="249"/>
                  </a:cubicBezTo>
                  <a:cubicBezTo>
                    <a:pt x="156" y="238"/>
                    <a:pt x="148" y="229"/>
                    <a:pt x="137" y="229"/>
                  </a:cubicBezTo>
                  <a:close/>
                  <a:moveTo>
                    <a:pt x="137" y="168"/>
                  </a:moveTo>
                  <a:cubicBezTo>
                    <a:pt x="19" y="168"/>
                    <a:pt x="19" y="168"/>
                    <a:pt x="19" y="168"/>
                  </a:cubicBezTo>
                  <a:cubicBezTo>
                    <a:pt x="8" y="168"/>
                    <a:pt x="0" y="177"/>
                    <a:pt x="0" y="188"/>
                  </a:cubicBezTo>
                  <a:cubicBezTo>
                    <a:pt x="0" y="198"/>
                    <a:pt x="8" y="207"/>
                    <a:pt x="19" y="207"/>
                  </a:cubicBezTo>
                  <a:cubicBezTo>
                    <a:pt x="137" y="207"/>
                    <a:pt x="137" y="207"/>
                    <a:pt x="137" y="207"/>
                  </a:cubicBezTo>
                  <a:cubicBezTo>
                    <a:pt x="148" y="207"/>
                    <a:pt x="156" y="198"/>
                    <a:pt x="156" y="188"/>
                  </a:cubicBezTo>
                  <a:cubicBezTo>
                    <a:pt x="156" y="177"/>
                    <a:pt x="148" y="168"/>
                    <a:pt x="137" y="168"/>
                  </a:cubicBezTo>
                  <a:close/>
                  <a:moveTo>
                    <a:pt x="137" y="112"/>
                  </a:moveTo>
                  <a:cubicBezTo>
                    <a:pt x="19" y="112"/>
                    <a:pt x="19" y="112"/>
                    <a:pt x="19" y="112"/>
                  </a:cubicBezTo>
                  <a:cubicBezTo>
                    <a:pt x="8" y="112"/>
                    <a:pt x="0" y="121"/>
                    <a:pt x="0" y="132"/>
                  </a:cubicBezTo>
                  <a:cubicBezTo>
                    <a:pt x="0" y="142"/>
                    <a:pt x="8" y="151"/>
                    <a:pt x="19" y="151"/>
                  </a:cubicBezTo>
                  <a:cubicBezTo>
                    <a:pt x="137" y="151"/>
                    <a:pt x="137" y="151"/>
                    <a:pt x="137" y="151"/>
                  </a:cubicBezTo>
                  <a:cubicBezTo>
                    <a:pt x="148" y="151"/>
                    <a:pt x="156" y="142"/>
                    <a:pt x="156" y="132"/>
                  </a:cubicBezTo>
                  <a:cubicBezTo>
                    <a:pt x="156" y="121"/>
                    <a:pt x="148" y="112"/>
                    <a:pt x="137" y="112"/>
                  </a:cubicBezTo>
                  <a:close/>
                  <a:moveTo>
                    <a:pt x="137" y="5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8" y="56"/>
                    <a:pt x="0" y="65"/>
                    <a:pt x="0" y="76"/>
                  </a:cubicBezTo>
                  <a:cubicBezTo>
                    <a:pt x="0" y="87"/>
                    <a:pt x="8" y="95"/>
                    <a:pt x="19" y="95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48" y="95"/>
                    <a:pt x="156" y="87"/>
                    <a:pt x="156" y="76"/>
                  </a:cubicBezTo>
                  <a:cubicBezTo>
                    <a:pt x="156" y="65"/>
                    <a:pt x="148" y="56"/>
                    <a:pt x="137" y="56"/>
                  </a:cubicBezTo>
                  <a:close/>
                  <a:moveTo>
                    <a:pt x="137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0" y="31"/>
                    <a:pt x="8" y="40"/>
                    <a:pt x="19" y="40"/>
                  </a:cubicBezTo>
                  <a:cubicBezTo>
                    <a:pt x="137" y="40"/>
                    <a:pt x="137" y="40"/>
                    <a:pt x="137" y="40"/>
                  </a:cubicBezTo>
                  <a:cubicBezTo>
                    <a:pt x="148" y="40"/>
                    <a:pt x="156" y="31"/>
                    <a:pt x="156" y="20"/>
                  </a:cubicBezTo>
                  <a:cubicBezTo>
                    <a:pt x="156" y="9"/>
                    <a:pt x="148" y="0"/>
                    <a:pt x="1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58" name="Freeform 65"/>
            <p:cNvSpPr/>
            <p:nvPr/>
          </p:nvSpPr>
          <p:spPr bwMode="auto">
            <a:xfrm>
              <a:off x="2919413" y="4171950"/>
              <a:ext cx="120650" cy="30163"/>
            </a:xfrm>
            <a:custGeom>
              <a:avLst/>
              <a:gdLst>
                <a:gd name="T0" fmla="*/ 137 w 157"/>
                <a:gd name="T1" fmla="*/ 0 h 39"/>
                <a:gd name="T2" fmla="*/ 20 w 157"/>
                <a:gd name="T3" fmla="*/ 0 h 39"/>
                <a:gd name="T4" fmla="*/ 0 w 157"/>
                <a:gd name="T5" fmla="*/ 19 h 39"/>
                <a:gd name="T6" fmla="*/ 20 w 157"/>
                <a:gd name="T7" fmla="*/ 39 h 39"/>
                <a:gd name="T8" fmla="*/ 137 w 157"/>
                <a:gd name="T9" fmla="*/ 39 h 39"/>
                <a:gd name="T10" fmla="*/ 157 w 157"/>
                <a:gd name="T11" fmla="*/ 19 h 39"/>
                <a:gd name="T12" fmla="*/ 137 w 157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39">
                  <a:moveTo>
                    <a:pt x="137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30"/>
                    <a:pt x="9" y="39"/>
                    <a:pt x="20" y="39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48" y="39"/>
                    <a:pt x="157" y="30"/>
                    <a:pt x="157" y="19"/>
                  </a:cubicBezTo>
                  <a:cubicBezTo>
                    <a:pt x="157" y="8"/>
                    <a:pt x="148" y="0"/>
                    <a:pt x="1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59" name="Freeform 66"/>
            <p:cNvSpPr/>
            <p:nvPr/>
          </p:nvSpPr>
          <p:spPr bwMode="auto">
            <a:xfrm>
              <a:off x="2919413" y="4129088"/>
              <a:ext cx="120650" cy="30163"/>
            </a:xfrm>
            <a:custGeom>
              <a:avLst/>
              <a:gdLst>
                <a:gd name="T0" fmla="*/ 137 w 157"/>
                <a:gd name="T1" fmla="*/ 0 h 39"/>
                <a:gd name="T2" fmla="*/ 20 w 157"/>
                <a:gd name="T3" fmla="*/ 0 h 39"/>
                <a:gd name="T4" fmla="*/ 0 w 157"/>
                <a:gd name="T5" fmla="*/ 19 h 39"/>
                <a:gd name="T6" fmla="*/ 20 w 157"/>
                <a:gd name="T7" fmla="*/ 39 h 39"/>
                <a:gd name="T8" fmla="*/ 137 w 157"/>
                <a:gd name="T9" fmla="*/ 39 h 39"/>
                <a:gd name="T10" fmla="*/ 157 w 157"/>
                <a:gd name="T11" fmla="*/ 19 h 39"/>
                <a:gd name="T12" fmla="*/ 137 w 157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39">
                  <a:moveTo>
                    <a:pt x="137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30"/>
                    <a:pt x="9" y="39"/>
                    <a:pt x="20" y="39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48" y="39"/>
                    <a:pt x="157" y="30"/>
                    <a:pt x="157" y="19"/>
                  </a:cubicBezTo>
                  <a:cubicBezTo>
                    <a:pt x="157" y="8"/>
                    <a:pt x="148" y="0"/>
                    <a:pt x="1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0" name="Freeform 67"/>
            <p:cNvSpPr/>
            <p:nvPr/>
          </p:nvSpPr>
          <p:spPr bwMode="auto">
            <a:xfrm>
              <a:off x="2919413" y="4086225"/>
              <a:ext cx="120650" cy="30163"/>
            </a:xfrm>
            <a:custGeom>
              <a:avLst/>
              <a:gdLst>
                <a:gd name="T0" fmla="*/ 137 w 157"/>
                <a:gd name="T1" fmla="*/ 0 h 39"/>
                <a:gd name="T2" fmla="*/ 20 w 157"/>
                <a:gd name="T3" fmla="*/ 0 h 39"/>
                <a:gd name="T4" fmla="*/ 0 w 157"/>
                <a:gd name="T5" fmla="*/ 19 h 39"/>
                <a:gd name="T6" fmla="*/ 20 w 157"/>
                <a:gd name="T7" fmla="*/ 39 h 39"/>
                <a:gd name="T8" fmla="*/ 137 w 157"/>
                <a:gd name="T9" fmla="*/ 39 h 39"/>
                <a:gd name="T10" fmla="*/ 157 w 157"/>
                <a:gd name="T11" fmla="*/ 19 h 39"/>
                <a:gd name="T12" fmla="*/ 137 w 157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39">
                  <a:moveTo>
                    <a:pt x="137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30"/>
                    <a:pt x="9" y="39"/>
                    <a:pt x="20" y="39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48" y="39"/>
                    <a:pt x="157" y="30"/>
                    <a:pt x="157" y="19"/>
                  </a:cubicBezTo>
                  <a:cubicBezTo>
                    <a:pt x="157" y="9"/>
                    <a:pt x="148" y="0"/>
                    <a:pt x="1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1" name="Freeform 68"/>
            <p:cNvSpPr/>
            <p:nvPr/>
          </p:nvSpPr>
          <p:spPr bwMode="auto">
            <a:xfrm>
              <a:off x="2919413" y="4043363"/>
              <a:ext cx="120650" cy="30163"/>
            </a:xfrm>
            <a:custGeom>
              <a:avLst/>
              <a:gdLst>
                <a:gd name="T0" fmla="*/ 137 w 157"/>
                <a:gd name="T1" fmla="*/ 0 h 39"/>
                <a:gd name="T2" fmla="*/ 20 w 157"/>
                <a:gd name="T3" fmla="*/ 0 h 39"/>
                <a:gd name="T4" fmla="*/ 0 w 157"/>
                <a:gd name="T5" fmla="*/ 20 h 39"/>
                <a:gd name="T6" fmla="*/ 20 w 157"/>
                <a:gd name="T7" fmla="*/ 39 h 39"/>
                <a:gd name="T8" fmla="*/ 137 w 157"/>
                <a:gd name="T9" fmla="*/ 39 h 39"/>
                <a:gd name="T10" fmla="*/ 157 w 157"/>
                <a:gd name="T11" fmla="*/ 20 h 39"/>
                <a:gd name="T12" fmla="*/ 137 w 157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39">
                  <a:moveTo>
                    <a:pt x="137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0"/>
                    <a:pt x="9" y="39"/>
                    <a:pt x="20" y="39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48" y="39"/>
                    <a:pt x="157" y="30"/>
                    <a:pt x="157" y="20"/>
                  </a:cubicBezTo>
                  <a:cubicBezTo>
                    <a:pt x="157" y="9"/>
                    <a:pt x="148" y="0"/>
                    <a:pt x="1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2" name="Freeform 69"/>
            <p:cNvSpPr/>
            <p:nvPr/>
          </p:nvSpPr>
          <p:spPr bwMode="auto">
            <a:xfrm>
              <a:off x="2919413" y="4000500"/>
              <a:ext cx="120650" cy="30163"/>
            </a:xfrm>
            <a:custGeom>
              <a:avLst/>
              <a:gdLst>
                <a:gd name="T0" fmla="*/ 137 w 157"/>
                <a:gd name="T1" fmla="*/ 0 h 39"/>
                <a:gd name="T2" fmla="*/ 20 w 157"/>
                <a:gd name="T3" fmla="*/ 0 h 39"/>
                <a:gd name="T4" fmla="*/ 0 w 157"/>
                <a:gd name="T5" fmla="*/ 20 h 39"/>
                <a:gd name="T6" fmla="*/ 20 w 157"/>
                <a:gd name="T7" fmla="*/ 39 h 39"/>
                <a:gd name="T8" fmla="*/ 137 w 157"/>
                <a:gd name="T9" fmla="*/ 39 h 39"/>
                <a:gd name="T10" fmla="*/ 157 w 157"/>
                <a:gd name="T11" fmla="*/ 20 h 39"/>
                <a:gd name="T12" fmla="*/ 137 w 157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39">
                  <a:moveTo>
                    <a:pt x="137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0"/>
                    <a:pt x="9" y="39"/>
                    <a:pt x="20" y="39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48" y="39"/>
                    <a:pt x="157" y="30"/>
                    <a:pt x="157" y="20"/>
                  </a:cubicBezTo>
                  <a:cubicBezTo>
                    <a:pt x="157" y="9"/>
                    <a:pt x="148" y="0"/>
                    <a:pt x="1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3" name="Freeform 70"/>
            <p:cNvSpPr/>
            <p:nvPr/>
          </p:nvSpPr>
          <p:spPr bwMode="auto">
            <a:xfrm>
              <a:off x="2919413" y="3957638"/>
              <a:ext cx="120650" cy="28575"/>
            </a:xfrm>
            <a:custGeom>
              <a:avLst/>
              <a:gdLst>
                <a:gd name="T0" fmla="*/ 137 w 157"/>
                <a:gd name="T1" fmla="*/ 0 h 39"/>
                <a:gd name="T2" fmla="*/ 20 w 157"/>
                <a:gd name="T3" fmla="*/ 0 h 39"/>
                <a:gd name="T4" fmla="*/ 0 w 157"/>
                <a:gd name="T5" fmla="*/ 20 h 39"/>
                <a:gd name="T6" fmla="*/ 20 w 157"/>
                <a:gd name="T7" fmla="*/ 39 h 39"/>
                <a:gd name="T8" fmla="*/ 137 w 157"/>
                <a:gd name="T9" fmla="*/ 39 h 39"/>
                <a:gd name="T10" fmla="*/ 157 w 157"/>
                <a:gd name="T11" fmla="*/ 20 h 39"/>
                <a:gd name="T12" fmla="*/ 137 w 157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39">
                  <a:moveTo>
                    <a:pt x="137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9" y="39"/>
                    <a:pt x="20" y="39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48" y="39"/>
                    <a:pt x="157" y="31"/>
                    <a:pt x="157" y="20"/>
                  </a:cubicBezTo>
                  <a:cubicBezTo>
                    <a:pt x="157" y="9"/>
                    <a:pt x="148" y="0"/>
                    <a:pt x="1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4" name="Freeform 71"/>
            <p:cNvSpPr/>
            <p:nvPr/>
          </p:nvSpPr>
          <p:spPr bwMode="auto">
            <a:xfrm>
              <a:off x="3198813" y="4171950"/>
              <a:ext cx="120650" cy="30163"/>
            </a:xfrm>
            <a:custGeom>
              <a:avLst/>
              <a:gdLst>
                <a:gd name="T0" fmla="*/ 137 w 157"/>
                <a:gd name="T1" fmla="*/ 0 h 39"/>
                <a:gd name="T2" fmla="*/ 20 w 157"/>
                <a:gd name="T3" fmla="*/ 0 h 39"/>
                <a:gd name="T4" fmla="*/ 0 w 157"/>
                <a:gd name="T5" fmla="*/ 19 h 39"/>
                <a:gd name="T6" fmla="*/ 20 w 157"/>
                <a:gd name="T7" fmla="*/ 39 h 39"/>
                <a:gd name="T8" fmla="*/ 137 w 157"/>
                <a:gd name="T9" fmla="*/ 39 h 39"/>
                <a:gd name="T10" fmla="*/ 157 w 157"/>
                <a:gd name="T11" fmla="*/ 19 h 39"/>
                <a:gd name="T12" fmla="*/ 137 w 157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39">
                  <a:moveTo>
                    <a:pt x="137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30"/>
                    <a:pt x="9" y="39"/>
                    <a:pt x="20" y="39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48" y="39"/>
                    <a:pt x="157" y="30"/>
                    <a:pt x="157" y="19"/>
                  </a:cubicBezTo>
                  <a:cubicBezTo>
                    <a:pt x="157" y="8"/>
                    <a:pt x="148" y="0"/>
                    <a:pt x="1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5" name="Freeform 72"/>
            <p:cNvSpPr/>
            <p:nvPr/>
          </p:nvSpPr>
          <p:spPr bwMode="auto">
            <a:xfrm>
              <a:off x="3198813" y="4129088"/>
              <a:ext cx="120650" cy="30163"/>
            </a:xfrm>
            <a:custGeom>
              <a:avLst/>
              <a:gdLst>
                <a:gd name="T0" fmla="*/ 137 w 157"/>
                <a:gd name="T1" fmla="*/ 0 h 39"/>
                <a:gd name="T2" fmla="*/ 20 w 157"/>
                <a:gd name="T3" fmla="*/ 0 h 39"/>
                <a:gd name="T4" fmla="*/ 0 w 157"/>
                <a:gd name="T5" fmla="*/ 19 h 39"/>
                <a:gd name="T6" fmla="*/ 20 w 157"/>
                <a:gd name="T7" fmla="*/ 39 h 39"/>
                <a:gd name="T8" fmla="*/ 137 w 157"/>
                <a:gd name="T9" fmla="*/ 39 h 39"/>
                <a:gd name="T10" fmla="*/ 157 w 157"/>
                <a:gd name="T11" fmla="*/ 19 h 39"/>
                <a:gd name="T12" fmla="*/ 137 w 157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39">
                  <a:moveTo>
                    <a:pt x="137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30"/>
                    <a:pt x="9" y="39"/>
                    <a:pt x="20" y="39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48" y="39"/>
                    <a:pt x="157" y="30"/>
                    <a:pt x="157" y="19"/>
                  </a:cubicBezTo>
                  <a:cubicBezTo>
                    <a:pt x="157" y="8"/>
                    <a:pt x="148" y="0"/>
                    <a:pt x="1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6" name="Freeform 73"/>
            <p:cNvSpPr/>
            <p:nvPr/>
          </p:nvSpPr>
          <p:spPr bwMode="auto">
            <a:xfrm>
              <a:off x="3198813" y="4086225"/>
              <a:ext cx="120650" cy="30163"/>
            </a:xfrm>
            <a:custGeom>
              <a:avLst/>
              <a:gdLst>
                <a:gd name="T0" fmla="*/ 137 w 157"/>
                <a:gd name="T1" fmla="*/ 0 h 39"/>
                <a:gd name="T2" fmla="*/ 20 w 157"/>
                <a:gd name="T3" fmla="*/ 0 h 39"/>
                <a:gd name="T4" fmla="*/ 0 w 157"/>
                <a:gd name="T5" fmla="*/ 19 h 39"/>
                <a:gd name="T6" fmla="*/ 20 w 157"/>
                <a:gd name="T7" fmla="*/ 39 h 39"/>
                <a:gd name="T8" fmla="*/ 137 w 157"/>
                <a:gd name="T9" fmla="*/ 39 h 39"/>
                <a:gd name="T10" fmla="*/ 157 w 157"/>
                <a:gd name="T11" fmla="*/ 19 h 39"/>
                <a:gd name="T12" fmla="*/ 137 w 157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39">
                  <a:moveTo>
                    <a:pt x="137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30"/>
                    <a:pt x="9" y="39"/>
                    <a:pt x="20" y="39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48" y="39"/>
                    <a:pt x="157" y="30"/>
                    <a:pt x="157" y="19"/>
                  </a:cubicBezTo>
                  <a:cubicBezTo>
                    <a:pt x="157" y="9"/>
                    <a:pt x="148" y="0"/>
                    <a:pt x="1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7" name="Freeform 74"/>
            <p:cNvSpPr/>
            <p:nvPr/>
          </p:nvSpPr>
          <p:spPr bwMode="auto">
            <a:xfrm>
              <a:off x="3198813" y="4043363"/>
              <a:ext cx="120650" cy="30163"/>
            </a:xfrm>
            <a:custGeom>
              <a:avLst/>
              <a:gdLst>
                <a:gd name="T0" fmla="*/ 20 w 157"/>
                <a:gd name="T1" fmla="*/ 39 h 39"/>
                <a:gd name="T2" fmla="*/ 137 w 157"/>
                <a:gd name="T3" fmla="*/ 39 h 39"/>
                <a:gd name="T4" fmla="*/ 157 w 157"/>
                <a:gd name="T5" fmla="*/ 20 h 39"/>
                <a:gd name="T6" fmla="*/ 137 w 157"/>
                <a:gd name="T7" fmla="*/ 0 h 39"/>
                <a:gd name="T8" fmla="*/ 20 w 157"/>
                <a:gd name="T9" fmla="*/ 0 h 39"/>
                <a:gd name="T10" fmla="*/ 0 w 157"/>
                <a:gd name="T11" fmla="*/ 20 h 39"/>
                <a:gd name="T12" fmla="*/ 20 w 157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39">
                  <a:moveTo>
                    <a:pt x="20" y="39"/>
                  </a:moveTo>
                  <a:cubicBezTo>
                    <a:pt x="137" y="39"/>
                    <a:pt x="137" y="39"/>
                    <a:pt x="137" y="39"/>
                  </a:cubicBezTo>
                  <a:cubicBezTo>
                    <a:pt x="148" y="39"/>
                    <a:pt x="157" y="30"/>
                    <a:pt x="157" y="20"/>
                  </a:cubicBezTo>
                  <a:cubicBezTo>
                    <a:pt x="157" y="9"/>
                    <a:pt x="148" y="0"/>
                    <a:pt x="137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0"/>
                    <a:pt x="9" y="39"/>
                    <a:pt x="20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307" name="Group 1306"/>
          <p:cNvGrpSpPr/>
          <p:nvPr/>
        </p:nvGrpSpPr>
        <p:grpSpPr>
          <a:xfrm>
            <a:off x="1511703" y="2692859"/>
            <a:ext cx="305991" cy="308372"/>
            <a:chOff x="2066925" y="3786188"/>
            <a:chExt cx="407988" cy="411162"/>
          </a:xfrm>
          <a:solidFill>
            <a:schemeClr val="accent1"/>
          </a:solidFill>
        </p:grpSpPr>
        <p:sp>
          <p:nvSpPr>
            <p:cNvPr id="268" name="Freeform 75"/>
            <p:cNvSpPr>
              <a:spLocks noEditPoints="1"/>
            </p:cNvSpPr>
            <p:nvPr/>
          </p:nvSpPr>
          <p:spPr bwMode="auto">
            <a:xfrm>
              <a:off x="2179638" y="3892550"/>
              <a:ext cx="182563" cy="184150"/>
            </a:xfrm>
            <a:custGeom>
              <a:avLst/>
              <a:gdLst>
                <a:gd name="T0" fmla="*/ 119 w 239"/>
                <a:gd name="T1" fmla="*/ 0 h 239"/>
                <a:gd name="T2" fmla="*/ 239 w 239"/>
                <a:gd name="T3" fmla="*/ 119 h 239"/>
                <a:gd name="T4" fmla="*/ 120 w 239"/>
                <a:gd name="T5" fmla="*/ 239 h 239"/>
                <a:gd name="T6" fmla="*/ 0 w 239"/>
                <a:gd name="T7" fmla="*/ 120 h 239"/>
                <a:gd name="T8" fmla="*/ 119 w 239"/>
                <a:gd name="T9" fmla="*/ 0 h 239"/>
                <a:gd name="T10" fmla="*/ 137 w 239"/>
                <a:gd name="T11" fmla="*/ 48 h 239"/>
                <a:gd name="T12" fmla="*/ 137 w 239"/>
                <a:gd name="T13" fmla="*/ 36 h 239"/>
                <a:gd name="T14" fmla="*/ 111 w 239"/>
                <a:gd name="T15" fmla="*/ 36 h 239"/>
                <a:gd name="T16" fmla="*/ 111 w 239"/>
                <a:gd name="T17" fmla="*/ 48 h 239"/>
                <a:gd name="T18" fmla="*/ 84 w 239"/>
                <a:gd name="T19" fmla="*/ 63 h 239"/>
                <a:gd name="T20" fmla="*/ 75 w 239"/>
                <a:gd name="T21" fmla="*/ 86 h 239"/>
                <a:gd name="T22" fmla="*/ 81 w 239"/>
                <a:gd name="T23" fmla="*/ 110 h 239"/>
                <a:gd name="T24" fmla="*/ 100 w 239"/>
                <a:gd name="T25" fmla="*/ 124 h 239"/>
                <a:gd name="T26" fmla="*/ 106 w 239"/>
                <a:gd name="T27" fmla="*/ 127 h 239"/>
                <a:gd name="T28" fmla="*/ 111 w 239"/>
                <a:gd name="T29" fmla="*/ 129 h 239"/>
                <a:gd name="T30" fmla="*/ 111 w 239"/>
                <a:gd name="T31" fmla="*/ 167 h 239"/>
                <a:gd name="T32" fmla="*/ 101 w 239"/>
                <a:gd name="T33" fmla="*/ 159 h 239"/>
                <a:gd name="T34" fmla="*/ 98 w 239"/>
                <a:gd name="T35" fmla="*/ 145 h 239"/>
                <a:gd name="T36" fmla="*/ 72 w 239"/>
                <a:gd name="T37" fmla="*/ 145 h 239"/>
                <a:gd name="T38" fmla="*/ 81 w 239"/>
                <a:gd name="T39" fmla="*/ 174 h 239"/>
                <a:gd name="T40" fmla="*/ 111 w 239"/>
                <a:gd name="T41" fmla="*/ 193 h 239"/>
                <a:gd name="T42" fmla="*/ 111 w 239"/>
                <a:gd name="T43" fmla="*/ 206 h 239"/>
                <a:gd name="T44" fmla="*/ 137 w 239"/>
                <a:gd name="T45" fmla="*/ 206 h 239"/>
                <a:gd name="T46" fmla="*/ 137 w 239"/>
                <a:gd name="T47" fmla="*/ 193 h 239"/>
                <a:gd name="T48" fmla="*/ 165 w 239"/>
                <a:gd name="T49" fmla="*/ 180 h 239"/>
                <a:gd name="T50" fmla="*/ 176 w 239"/>
                <a:gd name="T51" fmla="*/ 155 h 239"/>
                <a:gd name="T52" fmla="*/ 171 w 239"/>
                <a:gd name="T53" fmla="*/ 132 h 239"/>
                <a:gd name="T54" fmla="*/ 152 w 239"/>
                <a:gd name="T55" fmla="*/ 117 h 239"/>
                <a:gd name="T56" fmla="*/ 144 w 239"/>
                <a:gd name="T57" fmla="*/ 113 h 239"/>
                <a:gd name="T58" fmla="*/ 137 w 239"/>
                <a:gd name="T59" fmla="*/ 111 h 239"/>
                <a:gd name="T60" fmla="*/ 137 w 239"/>
                <a:gd name="T61" fmla="*/ 72 h 239"/>
                <a:gd name="T62" fmla="*/ 145 w 239"/>
                <a:gd name="T63" fmla="*/ 81 h 239"/>
                <a:gd name="T64" fmla="*/ 147 w 239"/>
                <a:gd name="T65" fmla="*/ 92 h 239"/>
                <a:gd name="T66" fmla="*/ 171 w 239"/>
                <a:gd name="T67" fmla="*/ 92 h 239"/>
                <a:gd name="T68" fmla="*/ 164 w 239"/>
                <a:gd name="T69" fmla="*/ 68 h 239"/>
                <a:gd name="T70" fmla="*/ 137 w 239"/>
                <a:gd name="T71" fmla="*/ 48 h 239"/>
                <a:gd name="T72" fmla="*/ 137 w 239"/>
                <a:gd name="T73" fmla="*/ 168 h 239"/>
                <a:gd name="T74" fmla="*/ 146 w 239"/>
                <a:gd name="T75" fmla="*/ 163 h 239"/>
                <a:gd name="T76" fmla="*/ 150 w 239"/>
                <a:gd name="T77" fmla="*/ 155 h 239"/>
                <a:gd name="T78" fmla="*/ 148 w 239"/>
                <a:gd name="T79" fmla="*/ 144 h 239"/>
                <a:gd name="T80" fmla="*/ 139 w 239"/>
                <a:gd name="T81" fmla="*/ 137 h 239"/>
                <a:gd name="T82" fmla="*/ 138 w 239"/>
                <a:gd name="T83" fmla="*/ 137 h 239"/>
                <a:gd name="T84" fmla="*/ 137 w 239"/>
                <a:gd name="T85" fmla="*/ 136 h 239"/>
                <a:gd name="T86" fmla="*/ 137 w 239"/>
                <a:gd name="T87" fmla="*/ 168 h 239"/>
                <a:gd name="T88" fmla="*/ 102 w 239"/>
                <a:gd name="T89" fmla="*/ 78 h 239"/>
                <a:gd name="T90" fmla="*/ 99 w 239"/>
                <a:gd name="T91" fmla="*/ 88 h 239"/>
                <a:gd name="T92" fmla="*/ 103 w 239"/>
                <a:gd name="T93" fmla="*/ 97 h 239"/>
                <a:gd name="T94" fmla="*/ 111 w 239"/>
                <a:gd name="T95" fmla="*/ 104 h 239"/>
                <a:gd name="T96" fmla="*/ 111 w 239"/>
                <a:gd name="T97" fmla="*/ 71 h 239"/>
                <a:gd name="T98" fmla="*/ 102 w 239"/>
                <a:gd name="T99" fmla="*/ 78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9" h="239">
                  <a:moveTo>
                    <a:pt x="119" y="0"/>
                  </a:moveTo>
                  <a:cubicBezTo>
                    <a:pt x="185" y="0"/>
                    <a:pt x="239" y="53"/>
                    <a:pt x="239" y="119"/>
                  </a:cubicBezTo>
                  <a:cubicBezTo>
                    <a:pt x="239" y="185"/>
                    <a:pt x="186" y="239"/>
                    <a:pt x="120" y="239"/>
                  </a:cubicBezTo>
                  <a:cubicBezTo>
                    <a:pt x="54" y="239"/>
                    <a:pt x="0" y="186"/>
                    <a:pt x="0" y="120"/>
                  </a:cubicBezTo>
                  <a:cubicBezTo>
                    <a:pt x="0" y="54"/>
                    <a:pt x="53" y="0"/>
                    <a:pt x="119" y="0"/>
                  </a:cubicBezTo>
                  <a:close/>
                  <a:moveTo>
                    <a:pt x="137" y="48"/>
                  </a:moveTo>
                  <a:cubicBezTo>
                    <a:pt x="137" y="36"/>
                    <a:pt x="137" y="36"/>
                    <a:pt x="137" y="36"/>
                  </a:cubicBezTo>
                  <a:cubicBezTo>
                    <a:pt x="111" y="36"/>
                    <a:pt x="111" y="36"/>
                    <a:pt x="111" y="36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99" y="51"/>
                    <a:pt x="90" y="56"/>
                    <a:pt x="84" y="63"/>
                  </a:cubicBezTo>
                  <a:cubicBezTo>
                    <a:pt x="78" y="71"/>
                    <a:pt x="75" y="78"/>
                    <a:pt x="75" y="86"/>
                  </a:cubicBezTo>
                  <a:cubicBezTo>
                    <a:pt x="74" y="95"/>
                    <a:pt x="76" y="103"/>
                    <a:pt x="81" y="110"/>
                  </a:cubicBezTo>
                  <a:cubicBezTo>
                    <a:pt x="85" y="116"/>
                    <a:pt x="92" y="121"/>
                    <a:pt x="100" y="124"/>
                  </a:cubicBezTo>
                  <a:cubicBezTo>
                    <a:pt x="102" y="125"/>
                    <a:pt x="104" y="126"/>
                    <a:pt x="106" y="127"/>
                  </a:cubicBezTo>
                  <a:cubicBezTo>
                    <a:pt x="108" y="127"/>
                    <a:pt x="109" y="128"/>
                    <a:pt x="111" y="129"/>
                  </a:cubicBezTo>
                  <a:cubicBezTo>
                    <a:pt x="111" y="167"/>
                    <a:pt x="111" y="167"/>
                    <a:pt x="111" y="167"/>
                  </a:cubicBezTo>
                  <a:cubicBezTo>
                    <a:pt x="107" y="166"/>
                    <a:pt x="104" y="163"/>
                    <a:pt x="101" y="159"/>
                  </a:cubicBezTo>
                  <a:cubicBezTo>
                    <a:pt x="99" y="156"/>
                    <a:pt x="98" y="151"/>
                    <a:pt x="98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2" y="154"/>
                    <a:pt x="75" y="164"/>
                    <a:pt x="81" y="174"/>
                  </a:cubicBezTo>
                  <a:cubicBezTo>
                    <a:pt x="87" y="184"/>
                    <a:pt x="97" y="190"/>
                    <a:pt x="111" y="193"/>
                  </a:cubicBezTo>
                  <a:cubicBezTo>
                    <a:pt x="111" y="206"/>
                    <a:pt x="111" y="206"/>
                    <a:pt x="111" y="206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7" y="193"/>
                    <a:pt x="137" y="193"/>
                    <a:pt x="137" y="193"/>
                  </a:cubicBezTo>
                  <a:cubicBezTo>
                    <a:pt x="149" y="191"/>
                    <a:pt x="158" y="187"/>
                    <a:pt x="165" y="180"/>
                  </a:cubicBezTo>
                  <a:cubicBezTo>
                    <a:pt x="171" y="173"/>
                    <a:pt x="175" y="165"/>
                    <a:pt x="176" y="155"/>
                  </a:cubicBezTo>
                  <a:cubicBezTo>
                    <a:pt x="177" y="146"/>
                    <a:pt x="175" y="139"/>
                    <a:pt x="171" y="132"/>
                  </a:cubicBezTo>
                  <a:cubicBezTo>
                    <a:pt x="166" y="125"/>
                    <a:pt x="160" y="120"/>
                    <a:pt x="152" y="117"/>
                  </a:cubicBezTo>
                  <a:cubicBezTo>
                    <a:pt x="149" y="115"/>
                    <a:pt x="147" y="114"/>
                    <a:pt x="144" y="113"/>
                  </a:cubicBezTo>
                  <a:cubicBezTo>
                    <a:pt x="142" y="112"/>
                    <a:pt x="139" y="112"/>
                    <a:pt x="137" y="111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40" y="74"/>
                    <a:pt x="143" y="77"/>
                    <a:pt x="145" y="81"/>
                  </a:cubicBezTo>
                  <a:cubicBezTo>
                    <a:pt x="146" y="84"/>
                    <a:pt x="147" y="88"/>
                    <a:pt x="147" y="92"/>
                  </a:cubicBezTo>
                  <a:cubicBezTo>
                    <a:pt x="171" y="92"/>
                    <a:pt x="171" y="92"/>
                    <a:pt x="171" y="92"/>
                  </a:cubicBezTo>
                  <a:cubicBezTo>
                    <a:pt x="171" y="86"/>
                    <a:pt x="169" y="78"/>
                    <a:pt x="164" y="68"/>
                  </a:cubicBezTo>
                  <a:cubicBezTo>
                    <a:pt x="159" y="58"/>
                    <a:pt x="150" y="51"/>
                    <a:pt x="137" y="48"/>
                  </a:cubicBezTo>
                  <a:close/>
                  <a:moveTo>
                    <a:pt x="137" y="168"/>
                  </a:moveTo>
                  <a:cubicBezTo>
                    <a:pt x="141" y="167"/>
                    <a:pt x="144" y="165"/>
                    <a:pt x="146" y="163"/>
                  </a:cubicBezTo>
                  <a:cubicBezTo>
                    <a:pt x="148" y="161"/>
                    <a:pt x="149" y="158"/>
                    <a:pt x="150" y="155"/>
                  </a:cubicBezTo>
                  <a:cubicBezTo>
                    <a:pt x="150" y="151"/>
                    <a:pt x="150" y="147"/>
                    <a:pt x="148" y="144"/>
                  </a:cubicBezTo>
                  <a:cubicBezTo>
                    <a:pt x="146" y="141"/>
                    <a:pt x="143" y="139"/>
                    <a:pt x="139" y="137"/>
                  </a:cubicBezTo>
                  <a:cubicBezTo>
                    <a:pt x="139" y="137"/>
                    <a:pt x="138" y="137"/>
                    <a:pt x="138" y="137"/>
                  </a:cubicBezTo>
                  <a:cubicBezTo>
                    <a:pt x="138" y="136"/>
                    <a:pt x="137" y="136"/>
                    <a:pt x="137" y="136"/>
                  </a:cubicBezTo>
                  <a:lnTo>
                    <a:pt x="137" y="168"/>
                  </a:lnTo>
                  <a:close/>
                  <a:moveTo>
                    <a:pt x="102" y="78"/>
                  </a:moveTo>
                  <a:cubicBezTo>
                    <a:pt x="100" y="81"/>
                    <a:pt x="99" y="84"/>
                    <a:pt x="99" y="88"/>
                  </a:cubicBezTo>
                  <a:cubicBezTo>
                    <a:pt x="99" y="92"/>
                    <a:pt x="100" y="95"/>
                    <a:pt x="103" y="97"/>
                  </a:cubicBezTo>
                  <a:cubicBezTo>
                    <a:pt x="105" y="100"/>
                    <a:pt x="108" y="102"/>
                    <a:pt x="111" y="104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07" y="73"/>
                    <a:pt x="104" y="76"/>
                    <a:pt x="102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9" name="Freeform 76"/>
            <p:cNvSpPr/>
            <p:nvPr/>
          </p:nvSpPr>
          <p:spPr bwMode="auto">
            <a:xfrm>
              <a:off x="2066925" y="3786188"/>
              <a:ext cx="404813" cy="190500"/>
            </a:xfrm>
            <a:custGeom>
              <a:avLst/>
              <a:gdLst>
                <a:gd name="T0" fmla="*/ 54 w 525"/>
                <a:gd name="T1" fmla="*/ 248 h 248"/>
                <a:gd name="T2" fmla="*/ 0 w 525"/>
                <a:gd name="T3" fmla="*/ 241 h 248"/>
                <a:gd name="T4" fmla="*/ 265 w 525"/>
                <a:gd name="T5" fmla="*/ 0 h 248"/>
                <a:gd name="T6" fmla="*/ 483 w 525"/>
                <a:gd name="T7" fmla="*/ 114 h 248"/>
                <a:gd name="T8" fmla="*/ 514 w 525"/>
                <a:gd name="T9" fmla="*/ 93 h 248"/>
                <a:gd name="T10" fmla="*/ 525 w 525"/>
                <a:gd name="T11" fmla="*/ 99 h 248"/>
                <a:gd name="T12" fmla="*/ 525 w 525"/>
                <a:gd name="T13" fmla="*/ 214 h 248"/>
                <a:gd name="T14" fmla="*/ 511 w 525"/>
                <a:gd name="T15" fmla="*/ 224 h 248"/>
                <a:gd name="T16" fmla="*/ 403 w 525"/>
                <a:gd name="T17" fmla="*/ 184 h 248"/>
                <a:gd name="T18" fmla="*/ 401 w 525"/>
                <a:gd name="T19" fmla="*/ 172 h 248"/>
                <a:gd name="T20" fmla="*/ 438 w 525"/>
                <a:gd name="T21" fmla="*/ 145 h 248"/>
                <a:gd name="T22" fmla="*/ 265 w 525"/>
                <a:gd name="T23" fmla="*/ 55 h 248"/>
                <a:gd name="T24" fmla="*/ 54 w 525"/>
                <a:gd name="T25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5" h="248">
                  <a:moveTo>
                    <a:pt x="54" y="248"/>
                  </a:moveTo>
                  <a:cubicBezTo>
                    <a:pt x="0" y="241"/>
                    <a:pt x="0" y="241"/>
                    <a:pt x="0" y="241"/>
                  </a:cubicBezTo>
                  <a:cubicBezTo>
                    <a:pt x="13" y="106"/>
                    <a:pt x="127" y="0"/>
                    <a:pt x="265" y="0"/>
                  </a:cubicBezTo>
                  <a:cubicBezTo>
                    <a:pt x="355" y="1"/>
                    <a:pt x="435" y="46"/>
                    <a:pt x="483" y="114"/>
                  </a:cubicBezTo>
                  <a:cubicBezTo>
                    <a:pt x="514" y="93"/>
                    <a:pt x="514" y="93"/>
                    <a:pt x="514" y="93"/>
                  </a:cubicBezTo>
                  <a:cubicBezTo>
                    <a:pt x="520" y="89"/>
                    <a:pt x="525" y="92"/>
                    <a:pt x="525" y="99"/>
                  </a:cubicBezTo>
                  <a:cubicBezTo>
                    <a:pt x="525" y="214"/>
                    <a:pt x="525" y="214"/>
                    <a:pt x="525" y="214"/>
                  </a:cubicBezTo>
                  <a:cubicBezTo>
                    <a:pt x="525" y="222"/>
                    <a:pt x="519" y="226"/>
                    <a:pt x="511" y="224"/>
                  </a:cubicBezTo>
                  <a:cubicBezTo>
                    <a:pt x="403" y="184"/>
                    <a:pt x="403" y="184"/>
                    <a:pt x="403" y="184"/>
                  </a:cubicBezTo>
                  <a:cubicBezTo>
                    <a:pt x="396" y="181"/>
                    <a:pt x="395" y="176"/>
                    <a:pt x="401" y="172"/>
                  </a:cubicBezTo>
                  <a:cubicBezTo>
                    <a:pt x="438" y="145"/>
                    <a:pt x="438" y="145"/>
                    <a:pt x="438" y="145"/>
                  </a:cubicBezTo>
                  <a:cubicBezTo>
                    <a:pt x="400" y="91"/>
                    <a:pt x="337" y="55"/>
                    <a:pt x="265" y="55"/>
                  </a:cubicBezTo>
                  <a:cubicBezTo>
                    <a:pt x="155" y="55"/>
                    <a:pt x="64" y="139"/>
                    <a:pt x="54" y="2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0" name="Freeform 77"/>
            <p:cNvSpPr/>
            <p:nvPr/>
          </p:nvSpPr>
          <p:spPr bwMode="auto">
            <a:xfrm>
              <a:off x="2071688" y="4006850"/>
              <a:ext cx="403225" cy="190500"/>
            </a:xfrm>
            <a:custGeom>
              <a:avLst/>
              <a:gdLst>
                <a:gd name="T0" fmla="*/ 471 w 525"/>
                <a:gd name="T1" fmla="*/ 0 h 248"/>
                <a:gd name="T2" fmla="*/ 260 w 525"/>
                <a:gd name="T3" fmla="*/ 193 h 248"/>
                <a:gd name="T4" fmla="*/ 87 w 525"/>
                <a:gd name="T5" fmla="*/ 103 h 248"/>
                <a:gd name="T6" fmla="*/ 124 w 525"/>
                <a:gd name="T7" fmla="*/ 76 h 248"/>
                <a:gd name="T8" fmla="*/ 122 w 525"/>
                <a:gd name="T9" fmla="*/ 64 h 248"/>
                <a:gd name="T10" fmla="*/ 14 w 525"/>
                <a:gd name="T11" fmla="*/ 24 h 248"/>
                <a:gd name="T12" fmla="*/ 0 w 525"/>
                <a:gd name="T13" fmla="*/ 34 h 248"/>
                <a:gd name="T14" fmla="*/ 0 w 525"/>
                <a:gd name="T15" fmla="*/ 148 h 248"/>
                <a:gd name="T16" fmla="*/ 11 w 525"/>
                <a:gd name="T17" fmla="*/ 155 h 248"/>
                <a:gd name="T18" fmla="*/ 42 w 525"/>
                <a:gd name="T19" fmla="*/ 134 h 248"/>
                <a:gd name="T20" fmla="*/ 260 w 525"/>
                <a:gd name="T21" fmla="*/ 248 h 248"/>
                <a:gd name="T22" fmla="*/ 525 w 525"/>
                <a:gd name="T23" fmla="*/ 7 h 248"/>
                <a:gd name="T24" fmla="*/ 471 w 525"/>
                <a:gd name="T25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5" h="248">
                  <a:moveTo>
                    <a:pt x="471" y="0"/>
                  </a:moveTo>
                  <a:cubicBezTo>
                    <a:pt x="462" y="108"/>
                    <a:pt x="371" y="193"/>
                    <a:pt x="260" y="193"/>
                  </a:cubicBezTo>
                  <a:cubicBezTo>
                    <a:pt x="188" y="193"/>
                    <a:pt x="125" y="157"/>
                    <a:pt x="87" y="103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30" y="72"/>
                    <a:pt x="129" y="67"/>
                    <a:pt x="122" y="6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6" y="22"/>
                    <a:pt x="0" y="26"/>
                    <a:pt x="0" y="34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6"/>
                    <a:pt x="5" y="159"/>
                    <a:pt x="11" y="155"/>
                  </a:cubicBezTo>
                  <a:cubicBezTo>
                    <a:pt x="42" y="134"/>
                    <a:pt x="42" y="134"/>
                    <a:pt x="42" y="134"/>
                  </a:cubicBezTo>
                  <a:cubicBezTo>
                    <a:pt x="90" y="202"/>
                    <a:pt x="170" y="247"/>
                    <a:pt x="260" y="248"/>
                  </a:cubicBezTo>
                  <a:cubicBezTo>
                    <a:pt x="398" y="248"/>
                    <a:pt x="512" y="142"/>
                    <a:pt x="525" y="7"/>
                  </a:cubicBezTo>
                  <a:lnTo>
                    <a:pt x="47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306" name="Group 1305"/>
          <p:cNvGrpSpPr/>
          <p:nvPr/>
        </p:nvGrpSpPr>
        <p:grpSpPr>
          <a:xfrm>
            <a:off x="900113" y="2679762"/>
            <a:ext cx="334566" cy="334566"/>
            <a:chOff x="1200150" y="3768725"/>
            <a:chExt cx="446088" cy="446088"/>
          </a:xfrm>
          <a:solidFill>
            <a:schemeClr val="accent1"/>
          </a:solidFill>
        </p:grpSpPr>
        <p:sp>
          <p:nvSpPr>
            <p:cNvPr id="271" name="Freeform 78"/>
            <p:cNvSpPr/>
            <p:nvPr/>
          </p:nvSpPr>
          <p:spPr bwMode="auto">
            <a:xfrm>
              <a:off x="1200150" y="3768725"/>
              <a:ext cx="446088" cy="446088"/>
            </a:xfrm>
            <a:custGeom>
              <a:avLst/>
              <a:gdLst>
                <a:gd name="T0" fmla="*/ 539 w 580"/>
                <a:gd name="T1" fmla="*/ 141 h 580"/>
                <a:gd name="T2" fmla="*/ 509 w 580"/>
                <a:gd name="T3" fmla="*/ 171 h 580"/>
                <a:gd name="T4" fmla="*/ 489 w 580"/>
                <a:gd name="T5" fmla="*/ 181 h 580"/>
                <a:gd name="T6" fmla="*/ 517 w 580"/>
                <a:gd name="T7" fmla="*/ 290 h 580"/>
                <a:gd name="T8" fmla="*/ 290 w 580"/>
                <a:gd name="T9" fmla="*/ 517 h 580"/>
                <a:gd name="T10" fmla="*/ 63 w 580"/>
                <a:gd name="T11" fmla="*/ 290 h 580"/>
                <a:gd name="T12" fmla="*/ 290 w 580"/>
                <a:gd name="T13" fmla="*/ 63 h 580"/>
                <a:gd name="T14" fmla="*/ 401 w 580"/>
                <a:gd name="T15" fmla="*/ 92 h 580"/>
                <a:gd name="T16" fmla="*/ 411 w 580"/>
                <a:gd name="T17" fmla="*/ 72 h 580"/>
                <a:gd name="T18" fmla="*/ 441 w 580"/>
                <a:gd name="T19" fmla="*/ 42 h 580"/>
                <a:gd name="T20" fmla="*/ 290 w 580"/>
                <a:gd name="T21" fmla="*/ 0 h 580"/>
                <a:gd name="T22" fmla="*/ 0 w 580"/>
                <a:gd name="T23" fmla="*/ 290 h 580"/>
                <a:gd name="T24" fmla="*/ 290 w 580"/>
                <a:gd name="T25" fmla="*/ 580 h 580"/>
                <a:gd name="T26" fmla="*/ 580 w 580"/>
                <a:gd name="T27" fmla="*/ 290 h 580"/>
                <a:gd name="T28" fmla="*/ 539 w 580"/>
                <a:gd name="T29" fmla="*/ 14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0" h="580">
                  <a:moveTo>
                    <a:pt x="539" y="141"/>
                  </a:moveTo>
                  <a:cubicBezTo>
                    <a:pt x="509" y="171"/>
                    <a:pt x="509" y="171"/>
                    <a:pt x="509" y="171"/>
                  </a:cubicBezTo>
                  <a:cubicBezTo>
                    <a:pt x="504" y="176"/>
                    <a:pt x="496" y="179"/>
                    <a:pt x="489" y="181"/>
                  </a:cubicBezTo>
                  <a:cubicBezTo>
                    <a:pt x="506" y="213"/>
                    <a:pt x="517" y="250"/>
                    <a:pt x="517" y="290"/>
                  </a:cubicBezTo>
                  <a:cubicBezTo>
                    <a:pt x="517" y="415"/>
                    <a:pt x="415" y="517"/>
                    <a:pt x="290" y="517"/>
                  </a:cubicBezTo>
                  <a:cubicBezTo>
                    <a:pt x="165" y="517"/>
                    <a:pt x="63" y="415"/>
                    <a:pt x="63" y="290"/>
                  </a:cubicBezTo>
                  <a:cubicBezTo>
                    <a:pt x="63" y="165"/>
                    <a:pt x="165" y="63"/>
                    <a:pt x="290" y="63"/>
                  </a:cubicBezTo>
                  <a:cubicBezTo>
                    <a:pt x="330" y="63"/>
                    <a:pt x="368" y="74"/>
                    <a:pt x="401" y="92"/>
                  </a:cubicBezTo>
                  <a:cubicBezTo>
                    <a:pt x="402" y="85"/>
                    <a:pt x="406" y="78"/>
                    <a:pt x="411" y="72"/>
                  </a:cubicBezTo>
                  <a:cubicBezTo>
                    <a:pt x="441" y="42"/>
                    <a:pt x="441" y="42"/>
                    <a:pt x="441" y="42"/>
                  </a:cubicBezTo>
                  <a:cubicBezTo>
                    <a:pt x="397" y="15"/>
                    <a:pt x="345" y="0"/>
                    <a:pt x="290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450"/>
                    <a:pt x="130" y="580"/>
                    <a:pt x="290" y="580"/>
                  </a:cubicBezTo>
                  <a:cubicBezTo>
                    <a:pt x="450" y="580"/>
                    <a:pt x="580" y="450"/>
                    <a:pt x="580" y="290"/>
                  </a:cubicBezTo>
                  <a:cubicBezTo>
                    <a:pt x="580" y="235"/>
                    <a:pt x="565" y="184"/>
                    <a:pt x="539" y="1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2" name="Freeform 79"/>
            <p:cNvSpPr/>
            <p:nvPr/>
          </p:nvSpPr>
          <p:spPr bwMode="auto">
            <a:xfrm>
              <a:off x="1381125" y="3781425"/>
              <a:ext cx="252413" cy="252413"/>
            </a:xfrm>
            <a:custGeom>
              <a:avLst/>
              <a:gdLst>
                <a:gd name="T0" fmla="*/ 186 w 329"/>
                <a:gd name="T1" fmla="*/ 67 h 328"/>
                <a:gd name="T2" fmla="*/ 249 w 329"/>
                <a:gd name="T3" fmla="*/ 4 h 328"/>
                <a:gd name="T4" fmla="*/ 257 w 329"/>
                <a:gd name="T5" fmla="*/ 7 h 328"/>
                <a:gd name="T6" fmla="*/ 263 w 329"/>
                <a:gd name="T7" fmla="*/ 66 h 328"/>
                <a:gd name="T8" fmla="*/ 322 w 329"/>
                <a:gd name="T9" fmla="*/ 71 h 328"/>
                <a:gd name="T10" fmla="*/ 325 w 329"/>
                <a:gd name="T11" fmla="*/ 80 h 328"/>
                <a:gd name="T12" fmla="*/ 262 w 329"/>
                <a:gd name="T13" fmla="*/ 142 h 328"/>
                <a:gd name="T14" fmla="*/ 245 w 329"/>
                <a:gd name="T15" fmla="*/ 149 h 328"/>
                <a:gd name="T16" fmla="*/ 207 w 329"/>
                <a:gd name="T17" fmla="*/ 145 h 328"/>
                <a:gd name="T18" fmla="*/ 99 w 329"/>
                <a:gd name="T19" fmla="*/ 253 h 328"/>
                <a:gd name="T20" fmla="*/ 89 w 329"/>
                <a:gd name="T21" fmla="*/ 309 h 328"/>
                <a:gd name="T22" fmla="*/ 19 w 329"/>
                <a:gd name="T23" fmla="*/ 309 h 328"/>
                <a:gd name="T24" fmla="*/ 19 w 329"/>
                <a:gd name="T25" fmla="*/ 239 h 328"/>
                <a:gd name="T26" fmla="*/ 75 w 329"/>
                <a:gd name="T27" fmla="*/ 230 h 328"/>
                <a:gd name="T28" fmla="*/ 184 w 329"/>
                <a:gd name="T29" fmla="*/ 121 h 328"/>
                <a:gd name="T30" fmla="*/ 180 w 329"/>
                <a:gd name="T31" fmla="*/ 84 h 328"/>
                <a:gd name="T32" fmla="*/ 186 w 329"/>
                <a:gd name="T33" fmla="*/ 67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9" h="328">
                  <a:moveTo>
                    <a:pt x="186" y="67"/>
                  </a:moveTo>
                  <a:cubicBezTo>
                    <a:pt x="249" y="4"/>
                    <a:pt x="249" y="4"/>
                    <a:pt x="249" y="4"/>
                  </a:cubicBezTo>
                  <a:cubicBezTo>
                    <a:pt x="253" y="0"/>
                    <a:pt x="256" y="1"/>
                    <a:pt x="257" y="7"/>
                  </a:cubicBezTo>
                  <a:cubicBezTo>
                    <a:pt x="263" y="66"/>
                    <a:pt x="263" y="66"/>
                    <a:pt x="263" y="66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7" y="72"/>
                    <a:pt x="329" y="76"/>
                    <a:pt x="325" y="80"/>
                  </a:cubicBezTo>
                  <a:cubicBezTo>
                    <a:pt x="262" y="142"/>
                    <a:pt x="262" y="142"/>
                    <a:pt x="262" y="142"/>
                  </a:cubicBezTo>
                  <a:cubicBezTo>
                    <a:pt x="258" y="146"/>
                    <a:pt x="250" y="149"/>
                    <a:pt x="245" y="149"/>
                  </a:cubicBezTo>
                  <a:cubicBezTo>
                    <a:pt x="207" y="145"/>
                    <a:pt x="207" y="145"/>
                    <a:pt x="207" y="145"/>
                  </a:cubicBezTo>
                  <a:cubicBezTo>
                    <a:pt x="99" y="253"/>
                    <a:pt x="99" y="253"/>
                    <a:pt x="99" y="253"/>
                  </a:cubicBezTo>
                  <a:cubicBezTo>
                    <a:pt x="107" y="272"/>
                    <a:pt x="104" y="294"/>
                    <a:pt x="89" y="309"/>
                  </a:cubicBezTo>
                  <a:cubicBezTo>
                    <a:pt x="70" y="328"/>
                    <a:pt x="39" y="328"/>
                    <a:pt x="19" y="309"/>
                  </a:cubicBezTo>
                  <a:cubicBezTo>
                    <a:pt x="0" y="290"/>
                    <a:pt x="0" y="259"/>
                    <a:pt x="19" y="239"/>
                  </a:cubicBezTo>
                  <a:cubicBezTo>
                    <a:pt x="34" y="224"/>
                    <a:pt x="57" y="221"/>
                    <a:pt x="75" y="230"/>
                  </a:cubicBezTo>
                  <a:cubicBezTo>
                    <a:pt x="184" y="121"/>
                    <a:pt x="184" y="121"/>
                    <a:pt x="184" y="121"/>
                  </a:cubicBezTo>
                  <a:cubicBezTo>
                    <a:pt x="180" y="84"/>
                    <a:pt x="180" y="84"/>
                    <a:pt x="180" y="84"/>
                  </a:cubicBezTo>
                  <a:cubicBezTo>
                    <a:pt x="179" y="78"/>
                    <a:pt x="182" y="71"/>
                    <a:pt x="186" y="6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3" name="Freeform 80"/>
            <p:cNvSpPr/>
            <p:nvPr/>
          </p:nvSpPr>
          <p:spPr bwMode="auto">
            <a:xfrm>
              <a:off x="1292225" y="3860800"/>
              <a:ext cx="261938" cy="261938"/>
            </a:xfrm>
            <a:custGeom>
              <a:avLst/>
              <a:gdLst>
                <a:gd name="T0" fmla="*/ 170 w 340"/>
                <a:gd name="T1" fmla="*/ 73 h 340"/>
                <a:gd name="T2" fmla="*/ 212 w 340"/>
                <a:gd name="T3" fmla="*/ 83 h 340"/>
                <a:gd name="T4" fmla="*/ 266 w 340"/>
                <a:gd name="T5" fmla="*/ 30 h 340"/>
                <a:gd name="T6" fmla="*/ 170 w 340"/>
                <a:gd name="T7" fmla="*/ 0 h 340"/>
                <a:gd name="T8" fmla="*/ 0 w 340"/>
                <a:gd name="T9" fmla="*/ 170 h 340"/>
                <a:gd name="T10" fmla="*/ 170 w 340"/>
                <a:gd name="T11" fmla="*/ 340 h 340"/>
                <a:gd name="T12" fmla="*/ 340 w 340"/>
                <a:gd name="T13" fmla="*/ 170 h 340"/>
                <a:gd name="T14" fmla="*/ 311 w 340"/>
                <a:gd name="T15" fmla="*/ 76 h 340"/>
                <a:gd name="T16" fmla="*/ 258 w 340"/>
                <a:gd name="T17" fmla="*/ 130 h 340"/>
                <a:gd name="T18" fmla="*/ 267 w 340"/>
                <a:gd name="T19" fmla="*/ 170 h 340"/>
                <a:gd name="T20" fmla="*/ 170 w 340"/>
                <a:gd name="T21" fmla="*/ 267 h 340"/>
                <a:gd name="T22" fmla="*/ 73 w 340"/>
                <a:gd name="T23" fmla="*/ 170 h 340"/>
                <a:gd name="T24" fmla="*/ 170 w 340"/>
                <a:gd name="T25" fmla="*/ 73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0" h="340">
                  <a:moveTo>
                    <a:pt x="170" y="73"/>
                  </a:moveTo>
                  <a:cubicBezTo>
                    <a:pt x="185" y="73"/>
                    <a:pt x="199" y="77"/>
                    <a:pt x="212" y="83"/>
                  </a:cubicBezTo>
                  <a:cubicBezTo>
                    <a:pt x="266" y="30"/>
                    <a:pt x="266" y="30"/>
                    <a:pt x="266" y="30"/>
                  </a:cubicBezTo>
                  <a:cubicBezTo>
                    <a:pt x="238" y="11"/>
                    <a:pt x="205" y="0"/>
                    <a:pt x="170" y="0"/>
                  </a:cubicBezTo>
                  <a:cubicBezTo>
                    <a:pt x="76" y="0"/>
                    <a:pt x="0" y="76"/>
                    <a:pt x="0" y="170"/>
                  </a:cubicBezTo>
                  <a:cubicBezTo>
                    <a:pt x="0" y="264"/>
                    <a:pt x="76" y="340"/>
                    <a:pt x="170" y="340"/>
                  </a:cubicBezTo>
                  <a:cubicBezTo>
                    <a:pt x="264" y="340"/>
                    <a:pt x="340" y="264"/>
                    <a:pt x="340" y="170"/>
                  </a:cubicBezTo>
                  <a:cubicBezTo>
                    <a:pt x="340" y="135"/>
                    <a:pt x="329" y="103"/>
                    <a:pt x="311" y="76"/>
                  </a:cubicBezTo>
                  <a:cubicBezTo>
                    <a:pt x="258" y="130"/>
                    <a:pt x="258" y="130"/>
                    <a:pt x="258" y="130"/>
                  </a:cubicBezTo>
                  <a:cubicBezTo>
                    <a:pt x="264" y="142"/>
                    <a:pt x="267" y="156"/>
                    <a:pt x="267" y="170"/>
                  </a:cubicBezTo>
                  <a:cubicBezTo>
                    <a:pt x="267" y="223"/>
                    <a:pt x="223" y="267"/>
                    <a:pt x="170" y="267"/>
                  </a:cubicBezTo>
                  <a:cubicBezTo>
                    <a:pt x="117" y="267"/>
                    <a:pt x="73" y="223"/>
                    <a:pt x="73" y="170"/>
                  </a:cubicBezTo>
                  <a:cubicBezTo>
                    <a:pt x="73" y="117"/>
                    <a:pt x="117" y="73"/>
                    <a:pt x="170" y="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313" name="Group 1312"/>
          <p:cNvGrpSpPr/>
          <p:nvPr/>
        </p:nvGrpSpPr>
        <p:grpSpPr>
          <a:xfrm>
            <a:off x="1925706" y="3261494"/>
            <a:ext cx="431007" cy="228601"/>
            <a:chOff x="2832100" y="4686300"/>
            <a:chExt cx="574676" cy="304801"/>
          </a:xfrm>
          <a:solidFill>
            <a:schemeClr val="accent1"/>
          </a:solidFill>
        </p:grpSpPr>
        <p:sp>
          <p:nvSpPr>
            <p:cNvPr id="274" name="Freeform 81"/>
            <p:cNvSpPr>
              <a:spLocks noEditPoints="1"/>
            </p:cNvSpPr>
            <p:nvPr/>
          </p:nvSpPr>
          <p:spPr bwMode="auto">
            <a:xfrm>
              <a:off x="3051175" y="4686300"/>
              <a:ext cx="325438" cy="263525"/>
            </a:xfrm>
            <a:custGeom>
              <a:avLst/>
              <a:gdLst>
                <a:gd name="T0" fmla="*/ 380 w 424"/>
                <a:gd name="T1" fmla="*/ 73 h 342"/>
                <a:gd name="T2" fmla="*/ 341 w 424"/>
                <a:gd name="T3" fmla="*/ 96 h 342"/>
                <a:gd name="T4" fmla="*/ 324 w 424"/>
                <a:gd name="T5" fmla="*/ 134 h 342"/>
                <a:gd name="T6" fmla="*/ 308 w 424"/>
                <a:gd name="T7" fmla="*/ 214 h 342"/>
                <a:gd name="T8" fmla="*/ 256 w 424"/>
                <a:gd name="T9" fmla="*/ 183 h 342"/>
                <a:gd name="T10" fmla="*/ 172 w 424"/>
                <a:gd name="T11" fmla="*/ 174 h 342"/>
                <a:gd name="T12" fmla="*/ 147 w 424"/>
                <a:gd name="T13" fmla="*/ 202 h 342"/>
                <a:gd name="T14" fmla="*/ 76 w 424"/>
                <a:gd name="T15" fmla="*/ 297 h 342"/>
                <a:gd name="T16" fmla="*/ 13 w 424"/>
                <a:gd name="T17" fmla="*/ 166 h 342"/>
                <a:gd name="T18" fmla="*/ 67 w 424"/>
                <a:gd name="T19" fmla="*/ 83 h 342"/>
                <a:gd name="T20" fmla="*/ 119 w 424"/>
                <a:gd name="T21" fmla="*/ 63 h 342"/>
                <a:gd name="T22" fmla="*/ 180 w 424"/>
                <a:gd name="T23" fmla="*/ 54 h 342"/>
                <a:gd name="T24" fmla="*/ 239 w 424"/>
                <a:gd name="T25" fmla="*/ 21 h 342"/>
                <a:gd name="T26" fmla="*/ 319 w 424"/>
                <a:gd name="T27" fmla="*/ 31 h 342"/>
                <a:gd name="T28" fmla="*/ 97 w 424"/>
                <a:gd name="T29" fmla="*/ 83 h 342"/>
                <a:gd name="T30" fmla="*/ 129 w 424"/>
                <a:gd name="T31" fmla="*/ 242 h 342"/>
                <a:gd name="T32" fmla="*/ 78 w 424"/>
                <a:gd name="T33" fmla="*/ 115 h 342"/>
                <a:gd name="T34" fmla="*/ 70 w 424"/>
                <a:gd name="T35" fmla="*/ 146 h 342"/>
                <a:gd name="T36" fmla="*/ 121 w 424"/>
                <a:gd name="T37" fmla="*/ 113 h 342"/>
                <a:gd name="T38" fmla="*/ 35 w 424"/>
                <a:gd name="T39" fmla="*/ 140 h 342"/>
                <a:gd name="T40" fmla="*/ 78 w 424"/>
                <a:gd name="T41" fmla="*/ 88 h 342"/>
                <a:gd name="T42" fmla="*/ 169 w 424"/>
                <a:gd name="T43" fmla="*/ 284 h 342"/>
                <a:gd name="T44" fmla="*/ 316 w 424"/>
                <a:gd name="T45" fmla="*/ 236 h 342"/>
                <a:gd name="T46" fmla="*/ 411 w 424"/>
                <a:gd name="T47" fmla="*/ 267 h 342"/>
                <a:gd name="T48" fmla="*/ 416 w 424"/>
                <a:gd name="T49" fmla="*/ 271 h 342"/>
                <a:gd name="T50" fmla="*/ 51 w 424"/>
                <a:gd name="T51" fmla="*/ 98 h 342"/>
                <a:gd name="T52" fmla="*/ 349 w 424"/>
                <a:gd name="T53" fmla="*/ 151 h 342"/>
                <a:gd name="T54" fmla="*/ 28 w 424"/>
                <a:gd name="T55" fmla="*/ 91 h 342"/>
                <a:gd name="T56" fmla="*/ 339 w 424"/>
                <a:gd name="T57" fmla="*/ 190 h 342"/>
                <a:gd name="T58" fmla="*/ 243 w 424"/>
                <a:gd name="T59" fmla="*/ 225 h 342"/>
                <a:gd name="T60" fmla="*/ 338 w 424"/>
                <a:gd name="T61" fmla="*/ 180 h 342"/>
                <a:gd name="T62" fmla="*/ 412 w 424"/>
                <a:gd name="T63" fmla="*/ 258 h 342"/>
                <a:gd name="T64" fmla="*/ 366 w 424"/>
                <a:gd name="T65" fmla="*/ 250 h 342"/>
                <a:gd name="T66" fmla="*/ 353 w 424"/>
                <a:gd name="T67" fmla="*/ 264 h 342"/>
                <a:gd name="T68" fmla="*/ 338 w 424"/>
                <a:gd name="T69" fmla="*/ 269 h 342"/>
                <a:gd name="T70" fmla="*/ 287 w 424"/>
                <a:gd name="T71" fmla="*/ 240 h 342"/>
                <a:gd name="T72" fmla="*/ 376 w 424"/>
                <a:gd name="T73" fmla="*/ 261 h 342"/>
                <a:gd name="T74" fmla="*/ 369 w 424"/>
                <a:gd name="T75" fmla="*/ 262 h 342"/>
                <a:gd name="T76" fmla="*/ 356 w 424"/>
                <a:gd name="T77" fmla="*/ 264 h 342"/>
                <a:gd name="T78" fmla="*/ 417 w 424"/>
                <a:gd name="T79" fmla="*/ 248 h 342"/>
                <a:gd name="T80" fmla="*/ 366 w 424"/>
                <a:gd name="T81" fmla="*/ 247 h 342"/>
                <a:gd name="T82" fmla="*/ 344 w 424"/>
                <a:gd name="T83" fmla="*/ 173 h 342"/>
                <a:gd name="T84" fmla="*/ 422 w 424"/>
                <a:gd name="T85" fmla="*/ 273 h 342"/>
                <a:gd name="T86" fmla="*/ 341 w 424"/>
                <a:gd name="T87" fmla="*/ 227 h 342"/>
                <a:gd name="T88" fmla="*/ 347 w 424"/>
                <a:gd name="T89" fmla="*/ 207 h 342"/>
                <a:gd name="T90" fmla="*/ 364 w 424"/>
                <a:gd name="T91" fmla="*/ 241 h 342"/>
                <a:gd name="T92" fmla="*/ 346 w 424"/>
                <a:gd name="T93" fmla="*/ 243 h 342"/>
                <a:gd name="T94" fmla="*/ 417 w 424"/>
                <a:gd name="T95" fmla="*/ 265 h 342"/>
                <a:gd name="T96" fmla="*/ 361 w 424"/>
                <a:gd name="T97" fmla="*/ 264 h 342"/>
                <a:gd name="T98" fmla="*/ 308 w 424"/>
                <a:gd name="T99" fmla="*/ 233 h 342"/>
                <a:gd name="T100" fmla="*/ 380 w 424"/>
                <a:gd name="T101" fmla="*/ 246 h 342"/>
                <a:gd name="T102" fmla="*/ 67 w 424"/>
                <a:gd name="T103" fmla="*/ 231 h 342"/>
                <a:gd name="T104" fmla="*/ 421 w 424"/>
                <a:gd name="T105" fmla="*/ 267 h 342"/>
                <a:gd name="T106" fmla="*/ 80 w 424"/>
                <a:gd name="T107" fmla="*/ 89 h 342"/>
                <a:gd name="T108" fmla="*/ 103 w 424"/>
                <a:gd name="T109" fmla="*/ 143 h 342"/>
                <a:gd name="T110" fmla="*/ 56 w 424"/>
                <a:gd name="T111" fmla="*/ 130 h 342"/>
                <a:gd name="T112" fmla="*/ 103 w 424"/>
                <a:gd name="T113" fmla="*/ 137 h 342"/>
                <a:gd name="T114" fmla="*/ 376 w 424"/>
                <a:gd name="T115" fmla="*/ 107 h 342"/>
                <a:gd name="T116" fmla="*/ 162 w 424"/>
                <a:gd name="T117" fmla="*/ 24 h 342"/>
                <a:gd name="T118" fmla="*/ 150 w 424"/>
                <a:gd name="T119" fmla="*/ 3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4" h="342">
                  <a:moveTo>
                    <a:pt x="319" y="133"/>
                  </a:moveTo>
                  <a:cubicBezTo>
                    <a:pt x="319" y="133"/>
                    <a:pt x="319" y="133"/>
                    <a:pt x="319" y="133"/>
                  </a:cubicBezTo>
                  <a:close/>
                  <a:moveTo>
                    <a:pt x="66" y="105"/>
                  </a:moveTo>
                  <a:cubicBezTo>
                    <a:pt x="66" y="105"/>
                    <a:pt x="66" y="105"/>
                    <a:pt x="66" y="105"/>
                  </a:cubicBezTo>
                  <a:close/>
                  <a:moveTo>
                    <a:pt x="80" y="207"/>
                  </a:moveTo>
                  <a:cubicBezTo>
                    <a:pt x="80" y="208"/>
                    <a:pt x="80" y="207"/>
                    <a:pt x="80" y="207"/>
                  </a:cubicBezTo>
                  <a:close/>
                  <a:moveTo>
                    <a:pt x="412" y="39"/>
                  </a:moveTo>
                  <a:cubicBezTo>
                    <a:pt x="412" y="39"/>
                    <a:pt x="413" y="43"/>
                    <a:pt x="414" y="43"/>
                  </a:cubicBezTo>
                  <a:cubicBezTo>
                    <a:pt x="411" y="46"/>
                    <a:pt x="404" y="47"/>
                    <a:pt x="401" y="44"/>
                  </a:cubicBezTo>
                  <a:cubicBezTo>
                    <a:pt x="399" y="41"/>
                    <a:pt x="396" y="44"/>
                    <a:pt x="393" y="45"/>
                  </a:cubicBezTo>
                  <a:cubicBezTo>
                    <a:pt x="390" y="43"/>
                    <a:pt x="392" y="47"/>
                    <a:pt x="389" y="43"/>
                  </a:cubicBezTo>
                  <a:cubicBezTo>
                    <a:pt x="388" y="43"/>
                    <a:pt x="391" y="47"/>
                    <a:pt x="391" y="48"/>
                  </a:cubicBezTo>
                  <a:cubicBezTo>
                    <a:pt x="390" y="50"/>
                    <a:pt x="389" y="52"/>
                    <a:pt x="387" y="53"/>
                  </a:cubicBezTo>
                  <a:cubicBezTo>
                    <a:pt x="389" y="53"/>
                    <a:pt x="399" y="60"/>
                    <a:pt x="396" y="62"/>
                  </a:cubicBezTo>
                  <a:cubicBezTo>
                    <a:pt x="396" y="62"/>
                    <a:pt x="391" y="63"/>
                    <a:pt x="391" y="63"/>
                  </a:cubicBezTo>
                  <a:cubicBezTo>
                    <a:pt x="387" y="65"/>
                    <a:pt x="384" y="73"/>
                    <a:pt x="382" y="75"/>
                  </a:cubicBezTo>
                  <a:cubicBezTo>
                    <a:pt x="382" y="74"/>
                    <a:pt x="380" y="74"/>
                    <a:pt x="380" y="73"/>
                  </a:cubicBezTo>
                  <a:cubicBezTo>
                    <a:pt x="379" y="73"/>
                    <a:pt x="375" y="74"/>
                    <a:pt x="375" y="74"/>
                  </a:cubicBezTo>
                  <a:cubicBezTo>
                    <a:pt x="369" y="76"/>
                    <a:pt x="371" y="80"/>
                    <a:pt x="374" y="84"/>
                  </a:cubicBezTo>
                  <a:cubicBezTo>
                    <a:pt x="374" y="85"/>
                    <a:pt x="377" y="86"/>
                    <a:pt x="378" y="87"/>
                  </a:cubicBezTo>
                  <a:cubicBezTo>
                    <a:pt x="377" y="87"/>
                    <a:pt x="374" y="90"/>
                    <a:pt x="377" y="90"/>
                  </a:cubicBezTo>
                  <a:cubicBezTo>
                    <a:pt x="378" y="91"/>
                    <a:pt x="378" y="91"/>
                    <a:pt x="379" y="92"/>
                  </a:cubicBezTo>
                  <a:cubicBezTo>
                    <a:pt x="378" y="92"/>
                    <a:pt x="378" y="103"/>
                    <a:pt x="377" y="103"/>
                  </a:cubicBezTo>
                  <a:cubicBezTo>
                    <a:pt x="373" y="101"/>
                    <a:pt x="369" y="96"/>
                    <a:pt x="366" y="92"/>
                  </a:cubicBezTo>
                  <a:cubicBezTo>
                    <a:pt x="363" y="89"/>
                    <a:pt x="364" y="85"/>
                    <a:pt x="362" y="83"/>
                  </a:cubicBezTo>
                  <a:cubicBezTo>
                    <a:pt x="365" y="81"/>
                    <a:pt x="367" y="65"/>
                    <a:pt x="364" y="66"/>
                  </a:cubicBezTo>
                  <a:cubicBezTo>
                    <a:pt x="365" y="66"/>
                    <a:pt x="363" y="72"/>
                    <a:pt x="362" y="73"/>
                  </a:cubicBezTo>
                  <a:cubicBezTo>
                    <a:pt x="358" y="70"/>
                    <a:pt x="360" y="69"/>
                    <a:pt x="354" y="70"/>
                  </a:cubicBezTo>
                  <a:cubicBezTo>
                    <a:pt x="349" y="71"/>
                    <a:pt x="356" y="78"/>
                    <a:pt x="356" y="78"/>
                  </a:cubicBezTo>
                  <a:cubicBezTo>
                    <a:pt x="354" y="83"/>
                    <a:pt x="342" y="75"/>
                    <a:pt x="339" y="79"/>
                  </a:cubicBezTo>
                  <a:cubicBezTo>
                    <a:pt x="337" y="82"/>
                    <a:pt x="332" y="77"/>
                    <a:pt x="331" y="82"/>
                  </a:cubicBezTo>
                  <a:cubicBezTo>
                    <a:pt x="330" y="85"/>
                    <a:pt x="329" y="89"/>
                    <a:pt x="328" y="92"/>
                  </a:cubicBezTo>
                  <a:cubicBezTo>
                    <a:pt x="328" y="92"/>
                    <a:pt x="335" y="96"/>
                    <a:pt x="336" y="96"/>
                  </a:cubicBezTo>
                  <a:cubicBezTo>
                    <a:pt x="337" y="96"/>
                    <a:pt x="337" y="92"/>
                    <a:pt x="341" y="96"/>
                  </a:cubicBezTo>
                  <a:cubicBezTo>
                    <a:pt x="344" y="98"/>
                    <a:pt x="342" y="96"/>
                    <a:pt x="344" y="96"/>
                  </a:cubicBezTo>
                  <a:cubicBezTo>
                    <a:pt x="344" y="95"/>
                    <a:pt x="344" y="95"/>
                    <a:pt x="343" y="94"/>
                  </a:cubicBezTo>
                  <a:cubicBezTo>
                    <a:pt x="345" y="94"/>
                    <a:pt x="354" y="107"/>
                    <a:pt x="356" y="108"/>
                  </a:cubicBezTo>
                  <a:cubicBezTo>
                    <a:pt x="355" y="108"/>
                    <a:pt x="354" y="109"/>
                    <a:pt x="354" y="109"/>
                  </a:cubicBezTo>
                  <a:cubicBezTo>
                    <a:pt x="353" y="110"/>
                    <a:pt x="358" y="116"/>
                    <a:pt x="359" y="116"/>
                  </a:cubicBezTo>
                  <a:cubicBezTo>
                    <a:pt x="357" y="116"/>
                    <a:pt x="358" y="115"/>
                    <a:pt x="356" y="117"/>
                  </a:cubicBezTo>
                  <a:cubicBezTo>
                    <a:pt x="352" y="116"/>
                    <a:pt x="351" y="104"/>
                    <a:pt x="345" y="102"/>
                  </a:cubicBezTo>
                  <a:cubicBezTo>
                    <a:pt x="346" y="103"/>
                    <a:pt x="348" y="110"/>
                    <a:pt x="349" y="111"/>
                  </a:cubicBezTo>
                  <a:cubicBezTo>
                    <a:pt x="347" y="115"/>
                    <a:pt x="349" y="120"/>
                    <a:pt x="347" y="123"/>
                  </a:cubicBezTo>
                  <a:cubicBezTo>
                    <a:pt x="347" y="123"/>
                    <a:pt x="347" y="123"/>
                    <a:pt x="347" y="123"/>
                  </a:cubicBezTo>
                  <a:cubicBezTo>
                    <a:pt x="346" y="124"/>
                    <a:pt x="345" y="124"/>
                    <a:pt x="344" y="125"/>
                  </a:cubicBezTo>
                  <a:cubicBezTo>
                    <a:pt x="343" y="125"/>
                    <a:pt x="336" y="125"/>
                    <a:pt x="339" y="129"/>
                  </a:cubicBezTo>
                  <a:cubicBezTo>
                    <a:pt x="340" y="130"/>
                    <a:pt x="338" y="131"/>
                    <a:pt x="337" y="132"/>
                  </a:cubicBezTo>
                  <a:cubicBezTo>
                    <a:pt x="336" y="133"/>
                    <a:pt x="340" y="136"/>
                    <a:pt x="340" y="136"/>
                  </a:cubicBezTo>
                  <a:cubicBezTo>
                    <a:pt x="343" y="138"/>
                    <a:pt x="348" y="150"/>
                    <a:pt x="341" y="147"/>
                  </a:cubicBezTo>
                  <a:cubicBezTo>
                    <a:pt x="343" y="146"/>
                    <a:pt x="330" y="132"/>
                    <a:pt x="330" y="132"/>
                  </a:cubicBezTo>
                  <a:cubicBezTo>
                    <a:pt x="328" y="131"/>
                    <a:pt x="325" y="135"/>
                    <a:pt x="324" y="134"/>
                  </a:cubicBezTo>
                  <a:cubicBezTo>
                    <a:pt x="324" y="132"/>
                    <a:pt x="324" y="132"/>
                    <a:pt x="324" y="130"/>
                  </a:cubicBezTo>
                  <a:cubicBezTo>
                    <a:pt x="321" y="128"/>
                    <a:pt x="317" y="134"/>
                    <a:pt x="318" y="135"/>
                  </a:cubicBezTo>
                  <a:cubicBezTo>
                    <a:pt x="320" y="137"/>
                    <a:pt x="330" y="139"/>
                    <a:pt x="329" y="140"/>
                  </a:cubicBezTo>
                  <a:cubicBezTo>
                    <a:pt x="326" y="140"/>
                    <a:pt x="325" y="142"/>
                    <a:pt x="325" y="145"/>
                  </a:cubicBezTo>
                  <a:cubicBezTo>
                    <a:pt x="329" y="147"/>
                    <a:pt x="332" y="152"/>
                    <a:pt x="334" y="155"/>
                  </a:cubicBezTo>
                  <a:cubicBezTo>
                    <a:pt x="334" y="156"/>
                    <a:pt x="333" y="156"/>
                    <a:pt x="333" y="157"/>
                  </a:cubicBezTo>
                  <a:cubicBezTo>
                    <a:pt x="333" y="158"/>
                    <a:pt x="336" y="158"/>
                    <a:pt x="336" y="158"/>
                  </a:cubicBezTo>
                  <a:cubicBezTo>
                    <a:pt x="336" y="159"/>
                    <a:pt x="334" y="158"/>
                    <a:pt x="336" y="160"/>
                  </a:cubicBezTo>
                  <a:cubicBezTo>
                    <a:pt x="337" y="161"/>
                    <a:pt x="335" y="165"/>
                    <a:pt x="334" y="166"/>
                  </a:cubicBezTo>
                  <a:cubicBezTo>
                    <a:pt x="334" y="166"/>
                    <a:pt x="332" y="173"/>
                    <a:pt x="332" y="173"/>
                  </a:cubicBezTo>
                  <a:cubicBezTo>
                    <a:pt x="329" y="176"/>
                    <a:pt x="324" y="180"/>
                    <a:pt x="320" y="180"/>
                  </a:cubicBezTo>
                  <a:cubicBezTo>
                    <a:pt x="316" y="181"/>
                    <a:pt x="314" y="181"/>
                    <a:pt x="314" y="185"/>
                  </a:cubicBezTo>
                  <a:cubicBezTo>
                    <a:pt x="313" y="185"/>
                    <a:pt x="312" y="185"/>
                    <a:pt x="313" y="185"/>
                  </a:cubicBezTo>
                  <a:cubicBezTo>
                    <a:pt x="311" y="184"/>
                    <a:pt x="312" y="184"/>
                    <a:pt x="311" y="184"/>
                  </a:cubicBezTo>
                  <a:cubicBezTo>
                    <a:pt x="310" y="182"/>
                    <a:pt x="311" y="182"/>
                    <a:pt x="308" y="182"/>
                  </a:cubicBezTo>
                  <a:cubicBezTo>
                    <a:pt x="297" y="188"/>
                    <a:pt x="307" y="192"/>
                    <a:pt x="311" y="198"/>
                  </a:cubicBezTo>
                  <a:cubicBezTo>
                    <a:pt x="319" y="203"/>
                    <a:pt x="311" y="211"/>
                    <a:pt x="308" y="214"/>
                  </a:cubicBezTo>
                  <a:cubicBezTo>
                    <a:pt x="306" y="215"/>
                    <a:pt x="306" y="217"/>
                    <a:pt x="304" y="218"/>
                  </a:cubicBezTo>
                  <a:cubicBezTo>
                    <a:pt x="304" y="217"/>
                    <a:pt x="302" y="213"/>
                    <a:pt x="302" y="212"/>
                  </a:cubicBezTo>
                  <a:cubicBezTo>
                    <a:pt x="301" y="212"/>
                    <a:pt x="302" y="215"/>
                    <a:pt x="301" y="214"/>
                  </a:cubicBezTo>
                  <a:cubicBezTo>
                    <a:pt x="301" y="210"/>
                    <a:pt x="295" y="206"/>
                    <a:pt x="292" y="204"/>
                  </a:cubicBezTo>
                  <a:cubicBezTo>
                    <a:pt x="291" y="205"/>
                    <a:pt x="289" y="210"/>
                    <a:pt x="290" y="212"/>
                  </a:cubicBezTo>
                  <a:cubicBezTo>
                    <a:pt x="289" y="216"/>
                    <a:pt x="296" y="221"/>
                    <a:pt x="296" y="223"/>
                  </a:cubicBezTo>
                  <a:cubicBezTo>
                    <a:pt x="300" y="227"/>
                    <a:pt x="300" y="231"/>
                    <a:pt x="303" y="236"/>
                  </a:cubicBezTo>
                  <a:cubicBezTo>
                    <a:pt x="303" y="236"/>
                    <a:pt x="304" y="239"/>
                    <a:pt x="304" y="239"/>
                  </a:cubicBezTo>
                  <a:cubicBezTo>
                    <a:pt x="291" y="235"/>
                    <a:pt x="297" y="227"/>
                    <a:pt x="289" y="220"/>
                  </a:cubicBezTo>
                  <a:cubicBezTo>
                    <a:pt x="287" y="219"/>
                    <a:pt x="286" y="218"/>
                    <a:pt x="288" y="214"/>
                  </a:cubicBezTo>
                  <a:cubicBezTo>
                    <a:pt x="288" y="214"/>
                    <a:pt x="286" y="207"/>
                    <a:pt x="286" y="206"/>
                  </a:cubicBezTo>
                  <a:cubicBezTo>
                    <a:pt x="286" y="206"/>
                    <a:pt x="286" y="204"/>
                    <a:pt x="286" y="204"/>
                  </a:cubicBezTo>
                  <a:cubicBezTo>
                    <a:pt x="285" y="201"/>
                    <a:pt x="284" y="198"/>
                    <a:pt x="282" y="195"/>
                  </a:cubicBezTo>
                  <a:cubicBezTo>
                    <a:pt x="282" y="194"/>
                    <a:pt x="280" y="196"/>
                    <a:pt x="280" y="196"/>
                  </a:cubicBezTo>
                  <a:cubicBezTo>
                    <a:pt x="276" y="201"/>
                    <a:pt x="275" y="189"/>
                    <a:pt x="273" y="187"/>
                  </a:cubicBezTo>
                  <a:cubicBezTo>
                    <a:pt x="269" y="185"/>
                    <a:pt x="268" y="182"/>
                    <a:pt x="266" y="179"/>
                  </a:cubicBezTo>
                  <a:cubicBezTo>
                    <a:pt x="265" y="180"/>
                    <a:pt x="256" y="181"/>
                    <a:pt x="256" y="183"/>
                  </a:cubicBezTo>
                  <a:cubicBezTo>
                    <a:pt x="258" y="185"/>
                    <a:pt x="248" y="192"/>
                    <a:pt x="246" y="194"/>
                  </a:cubicBezTo>
                  <a:cubicBezTo>
                    <a:pt x="246" y="194"/>
                    <a:pt x="244" y="198"/>
                    <a:pt x="242" y="197"/>
                  </a:cubicBezTo>
                  <a:cubicBezTo>
                    <a:pt x="240" y="198"/>
                    <a:pt x="244" y="206"/>
                    <a:pt x="242" y="208"/>
                  </a:cubicBezTo>
                  <a:cubicBezTo>
                    <a:pt x="240" y="209"/>
                    <a:pt x="240" y="220"/>
                    <a:pt x="236" y="219"/>
                  </a:cubicBezTo>
                  <a:cubicBezTo>
                    <a:pt x="233" y="219"/>
                    <a:pt x="226" y="202"/>
                    <a:pt x="226" y="200"/>
                  </a:cubicBezTo>
                  <a:cubicBezTo>
                    <a:pt x="222" y="196"/>
                    <a:pt x="223" y="187"/>
                    <a:pt x="221" y="182"/>
                  </a:cubicBezTo>
                  <a:cubicBezTo>
                    <a:pt x="221" y="182"/>
                    <a:pt x="216" y="184"/>
                    <a:pt x="216" y="184"/>
                  </a:cubicBezTo>
                  <a:cubicBezTo>
                    <a:pt x="215" y="183"/>
                    <a:pt x="210" y="178"/>
                    <a:pt x="214" y="178"/>
                  </a:cubicBezTo>
                  <a:cubicBezTo>
                    <a:pt x="210" y="177"/>
                    <a:pt x="208" y="174"/>
                    <a:pt x="206" y="171"/>
                  </a:cubicBezTo>
                  <a:cubicBezTo>
                    <a:pt x="206" y="170"/>
                    <a:pt x="195" y="172"/>
                    <a:pt x="195" y="172"/>
                  </a:cubicBezTo>
                  <a:cubicBezTo>
                    <a:pt x="190" y="172"/>
                    <a:pt x="185" y="170"/>
                    <a:pt x="182" y="167"/>
                  </a:cubicBezTo>
                  <a:cubicBezTo>
                    <a:pt x="179" y="166"/>
                    <a:pt x="175" y="169"/>
                    <a:pt x="172" y="166"/>
                  </a:cubicBezTo>
                  <a:cubicBezTo>
                    <a:pt x="168" y="164"/>
                    <a:pt x="168" y="161"/>
                    <a:pt x="165" y="158"/>
                  </a:cubicBezTo>
                  <a:cubicBezTo>
                    <a:pt x="164" y="158"/>
                    <a:pt x="160" y="159"/>
                    <a:pt x="160" y="159"/>
                  </a:cubicBezTo>
                  <a:cubicBezTo>
                    <a:pt x="160" y="159"/>
                    <a:pt x="160" y="159"/>
                    <a:pt x="160" y="159"/>
                  </a:cubicBezTo>
                  <a:cubicBezTo>
                    <a:pt x="160" y="159"/>
                    <a:pt x="160" y="159"/>
                    <a:pt x="160" y="159"/>
                  </a:cubicBezTo>
                  <a:cubicBezTo>
                    <a:pt x="162" y="162"/>
                    <a:pt x="171" y="174"/>
                    <a:pt x="172" y="174"/>
                  </a:cubicBezTo>
                  <a:cubicBezTo>
                    <a:pt x="176" y="175"/>
                    <a:pt x="179" y="170"/>
                    <a:pt x="181" y="168"/>
                  </a:cubicBezTo>
                  <a:cubicBezTo>
                    <a:pt x="184" y="173"/>
                    <a:pt x="183" y="174"/>
                    <a:pt x="189" y="178"/>
                  </a:cubicBezTo>
                  <a:cubicBezTo>
                    <a:pt x="191" y="182"/>
                    <a:pt x="185" y="185"/>
                    <a:pt x="184" y="189"/>
                  </a:cubicBezTo>
                  <a:cubicBezTo>
                    <a:pt x="179" y="194"/>
                    <a:pt x="172" y="199"/>
                    <a:pt x="165" y="202"/>
                  </a:cubicBezTo>
                  <a:cubicBezTo>
                    <a:pt x="165" y="202"/>
                    <a:pt x="165" y="202"/>
                    <a:pt x="164" y="202"/>
                  </a:cubicBezTo>
                  <a:cubicBezTo>
                    <a:pt x="162" y="205"/>
                    <a:pt x="156" y="204"/>
                    <a:pt x="154" y="206"/>
                  </a:cubicBezTo>
                  <a:cubicBezTo>
                    <a:pt x="152" y="206"/>
                    <a:pt x="151" y="206"/>
                    <a:pt x="151" y="204"/>
                  </a:cubicBezTo>
                  <a:cubicBezTo>
                    <a:pt x="148" y="197"/>
                    <a:pt x="149" y="194"/>
                    <a:pt x="144" y="187"/>
                  </a:cubicBezTo>
                  <a:cubicBezTo>
                    <a:pt x="140" y="182"/>
                    <a:pt x="138" y="177"/>
                    <a:pt x="135" y="172"/>
                  </a:cubicBezTo>
                  <a:cubicBezTo>
                    <a:pt x="134" y="171"/>
                    <a:pt x="134" y="170"/>
                    <a:pt x="133" y="169"/>
                  </a:cubicBezTo>
                  <a:cubicBezTo>
                    <a:pt x="133" y="168"/>
                    <a:pt x="129" y="165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6" y="164"/>
                    <a:pt x="126" y="164"/>
                    <a:pt x="126" y="164"/>
                  </a:cubicBezTo>
                  <a:cubicBezTo>
                    <a:pt x="127" y="168"/>
                    <a:pt x="132" y="172"/>
                    <a:pt x="131" y="176"/>
                  </a:cubicBezTo>
                  <a:cubicBezTo>
                    <a:pt x="132" y="179"/>
                    <a:pt x="137" y="190"/>
                    <a:pt x="139" y="191"/>
                  </a:cubicBezTo>
                  <a:cubicBezTo>
                    <a:pt x="141" y="193"/>
                    <a:pt x="141" y="196"/>
                    <a:pt x="142" y="198"/>
                  </a:cubicBezTo>
                  <a:cubicBezTo>
                    <a:pt x="142" y="199"/>
                    <a:pt x="146" y="201"/>
                    <a:pt x="147" y="202"/>
                  </a:cubicBezTo>
                  <a:cubicBezTo>
                    <a:pt x="150" y="205"/>
                    <a:pt x="151" y="205"/>
                    <a:pt x="150" y="209"/>
                  </a:cubicBezTo>
                  <a:cubicBezTo>
                    <a:pt x="153" y="209"/>
                    <a:pt x="156" y="214"/>
                    <a:pt x="160" y="211"/>
                  </a:cubicBezTo>
                  <a:cubicBezTo>
                    <a:pt x="162" y="211"/>
                    <a:pt x="170" y="207"/>
                    <a:pt x="171" y="209"/>
                  </a:cubicBezTo>
                  <a:cubicBezTo>
                    <a:pt x="174" y="211"/>
                    <a:pt x="166" y="226"/>
                    <a:pt x="164" y="228"/>
                  </a:cubicBezTo>
                  <a:cubicBezTo>
                    <a:pt x="157" y="234"/>
                    <a:pt x="152" y="243"/>
                    <a:pt x="145" y="249"/>
                  </a:cubicBezTo>
                  <a:cubicBezTo>
                    <a:pt x="142" y="262"/>
                    <a:pt x="142" y="262"/>
                    <a:pt x="142" y="262"/>
                  </a:cubicBezTo>
                  <a:cubicBezTo>
                    <a:pt x="142" y="263"/>
                    <a:pt x="145" y="282"/>
                    <a:pt x="145" y="281"/>
                  </a:cubicBezTo>
                  <a:cubicBezTo>
                    <a:pt x="146" y="286"/>
                    <a:pt x="142" y="289"/>
                    <a:pt x="138" y="291"/>
                  </a:cubicBezTo>
                  <a:cubicBezTo>
                    <a:pt x="134" y="293"/>
                    <a:pt x="130" y="296"/>
                    <a:pt x="130" y="300"/>
                  </a:cubicBezTo>
                  <a:cubicBezTo>
                    <a:pt x="131" y="302"/>
                    <a:pt x="132" y="307"/>
                    <a:pt x="131" y="310"/>
                  </a:cubicBezTo>
                  <a:cubicBezTo>
                    <a:pt x="129" y="311"/>
                    <a:pt x="126" y="312"/>
                    <a:pt x="124" y="314"/>
                  </a:cubicBezTo>
                  <a:cubicBezTo>
                    <a:pt x="122" y="317"/>
                    <a:pt x="123" y="325"/>
                    <a:pt x="118" y="328"/>
                  </a:cubicBezTo>
                  <a:cubicBezTo>
                    <a:pt x="113" y="334"/>
                    <a:pt x="99" y="342"/>
                    <a:pt x="92" y="338"/>
                  </a:cubicBezTo>
                  <a:cubicBezTo>
                    <a:pt x="90" y="338"/>
                    <a:pt x="89" y="337"/>
                    <a:pt x="89" y="335"/>
                  </a:cubicBezTo>
                  <a:cubicBezTo>
                    <a:pt x="87" y="334"/>
                    <a:pt x="87" y="326"/>
                    <a:pt x="85" y="323"/>
                  </a:cubicBezTo>
                  <a:cubicBezTo>
                    <a:pt x="82" y="319"/>
                    <a:pt x="82" y="316"/>
                    <a:pt x="80" y="311"/>
                  </a:cubicBezTo>
                  <a:cubicBezTo>
                    <a:pt x="79" y="306"/>
                    <a:pt x="79" y="301"/>
                    <a:pt x="76" y="297"/>
                  </a:cubicBezTo>
                  <a:cubicBezTo>
                    <a:pt x="71" y="291"/>
                    <a:pt x="77" y="285"/>
                    <a:pt x="76" y="279"/>
                  </a:cubicBezTo>
                  <a:cubicBezTo>
                    <a:pt x="76" y="276"/>
                    <a:pt x="78" y="276"/>
                    <a:pt x="79" y="272"/>
                  </a:cubicBezTo>
                  <a:cubicBezTo>
                    <a:pt x="78" y="270"/>
                    <a:pt x="77" y="268"/>
                    <a:pt x="77" y="266"/>
                  </a:cubicBezTo>
                  <a:cubicBezTo>
                    <a:pt x="78" y="262"/>
                    <a:pt x="75" y="259"/>
                    <a:pt x="75" y="256"/>
                  </a:cubicBezTo>
                  <a:cubicBezTo>
                    <a:pt x="74" y="256"/>
                    <a:pt x="70" y="250"/>
                    <a:pt x="69" y="249"/>
                  </a:cubicBezTo>
                  <a:cubicBezTo>
                    <a:pt x="67" y="245"/>
                    <a:pt x="68" y="244"/>
                    <a:pt x="68" y="241"/>
                  </a:cubicBezTo>
                  <a:cubicBezTo>
                    <a:pt x="68" y="241"/>
                    <a:pt x="69" y="233"/>
                    <a:pt x="69" y="232"/>
                  </a:cubicBezTo>
                  <a:cubicBezTo>
                    <a:pt x="68" y="232"/>
                    <a:pt x="66" y="229"/>
                    <a:pt x="65" y="229"/>
                  </a:cubicBezTo>
                  <a:cubicBezTo>
                    <a:pt x="60" y="232"/>
                    <a:pt x="60" y="228"/>
                    <a:pt x="58" y="227"/>
                  </a:cubicBezTo>
                  <a:cubicBezTo>
                    <a:pt x="54" y="225"/>
                    <a:pt x="53" y="223"/>
                    <a:pt x="48" y="225"/>
                  </a:cubicBezTo>
                  <a:cubicBezTo>
                    <a:pt x="44" y="229"/>
                    <a:pt x="31" y="229"/>
                    <a:pt x="26" y="230"/>
                  </a:cubicBezTo>
                  <a:cubicBezTo>
                    <a:pt x="23" y="229"/>
                    <a:pt x="14" y="222"/>
                    <a:pt x="13" y="219"/>
                  </a:cubicBezTo>
                  <a:cubicBezTo>
                    <a:pt x="12" y="215"/>
                    <a:pt x="9" y="214"/>
                    <a:pt x="7" y="211"/>
                  </a:cubicBezTo>
                  <a:cubicBezTo>
                    <a:pt x="4" y="207"/>
                    <a:pt x="5" y="204"/>
                    <a:pt x="2" y="200"/>
                  </a:cubicBezTo>
                  <a:cubicBezTo>
                    <a:pt x="6" y="197"/>
                    <a:pt x="7" y="189"/>
                    <a:pt x="6" y="185"/>
                  </a:cubicBezTo>
                  <a:cubicBezTo>
                    <a:pt x="0" y="180"/>
                    <a:pt x="10" y="175"/>
                    <a:pt x="10" y="169"/>
                  </a:cubicBezTo>
                  <a:cubicBezTo>
                    <a:pt x="12" y="168"/>
                    <a:pt x="12" y="167"/>
                    <a:pt x="13" y="166"/>
                  </a:cubicBezTo>
                  <a:cubicBezTo>
                    <a:pt x="14" y="165"/>
                    <a:pt x="15" y="163"/>
                    <a:pt x="17" y="162"/>
                  </a:cubicBezTo>
                  <a:cubicBezTo>
                    <a:pt x="19" y="162"/>
                    <a:pt x="20" y="160"/>
                    <a:pt x="21" y="159"/>
                  </a:cubicBezTo>
                  <a:cubicBezTo>
                    <a:pt x="24" y="156"/>
                    <a:pt x="22" y="152"/>
                    <a:pt x="26" y="149"/>
                  </a:cubicBezTo>
                  <a:cubicBezTo>
                    <a:pt x="28" y="148"/>
                    <a:pt x="32" y="141"/>
                    <a:pt x="33" y="141"/>
                  </a:cubicBezTo>
                  <a:cubicBezTo>
                    <a:pt x="30" y="141"/>
                    <a:pt x="32" y="137"/>
                    <a:pt x="29" y="138"/>
                  </a:cubicBezTo>
                  <a:cubicBezTo>
                    <a:pt x="25" y="139"/>
                    <a:pt x="24" y="134"/>
                    <a:pt x="25" y="132"/>
                  </a:cubicBezTo>
                  <a:cubicBezTo>
                    <a:pt x="27" y="126"/>
                    <a:pt x="25" y="121"/>
                    <a:pt x="31" y="119"/>
                  </a:cubicBezTo>
                  <a:cubicBezTo>
                    <a:pt x="34" y="121"/>
                    <a:pt x="52" y="120"/>
                    <a:pt x="44" y="112"/>
                  </a:cubicBezTo>
                  <a:cubicBezTo>
                    <a:pt x="43" y="110"/>
                    <a:pt x="38" y="109"/>
                    <a:pt x="38" y="108"/>
                  </a:cubicBezTo>
                  <a:cubicBezTo>
                    <a:pt x="38" y="104"/>
                    <a:pt x="39" y="107"/>
                    <a:pt x="41" y="105"/>
                  </a:cubicBezTo>
                  <a:cubicBezTo>
                    <a:pt x="45" y="106"/>
                    <a:pt x="42" y="105"/>
                    <a:pt x="44" y="103"/>
                  </a:cubicBezTo>
                  <a:cubicBezTo>
                    <a:pt x="45" y="102"/>
                    <a:pt x="49" y="103"/>
                    <a:pt x="50" y="102"/>
                  </a:cubicBezTo>
                  <a:cubicBezTo>
                    <a:pt x="52" y="101"/>
                    <a:pt x="52" y="100"/>
                    <a:pt x="53" y="99"/>
                  </a:cubicBezTo>
                  <a:cubicBezTo>
                    <a:pt x="55" y="98"/>
                    <a:pt x="57" y="96"/>
                    <a:pt x="58" y="95"/>
                  </a:cubicBezTo>
                  <a:cubicBezTo>
                    <a:pt x="59" y="95"/>
                    <a:pt x="60" y="95"/>
                    <a:pt x="60" y="95"/>
                  </a:cubicBezTo>
                  <a:cubicBezTo>
                    <a:pt x="58" y="91"/>
                    <a:pt x="69" y="92"/>
                    <a:pt x="67" y="90"/>
                  </a:cubicBezTo>
                  <a:cubicBezTo>
                    <a:pt x="67" y="90"/>
                    <a:pt x="64" y="83"/>
                    <a:pt x="67" y="83"/>
                  </a:cubicBezTo>
                  <a:cubicBezTo>
                    <a:pt x="66" y="80"/>
                    <a:pt x="74" y="86"/>
                    <a:pt x="72" y="86"/>
                  </a:cubicBezTo>
                  <a:cubicBezTo>
                    <a:pt x="78" y="86"/>
                    <a:pt x="72" y="80"/>
                    <a:pt x="71" y="77"/>
                  </a:cubicBezTo>
                  <a:cubicBezTo>
                    <a:pt x="71" y="79"/>
                    <a:pt x="66" y="80"/>
                    <a:pt x="65" y="81"/>
                  </a:cubicBezTo>
                  <a:cubicBezTo>
                    <a:pt x="60" y="81"/>
                    <a:pt x="58" y="74"/>
                    <a:pt x="61" y="70"/>
                  </a:cubicBezTo>
                  <a:cubicBezTo>
                    <a:pt x="66" y="68"/>
                    <a:pt x="77" y="62"/>
                    <a:pt x="79" y="55"/>
                  </a:cubicBezTo>
                  <a:cubicBezTo>
                    <a:pt x="79" y="55"/>
                    <a:pt x="76" y="56"/>
                    <a:pt x="76" y="56"/>
                  </a:cubicBezTo>
                  <a:cubicBezTo>
                    <a:pt x="74" y="54"/>
                    <a:pt x="82" y="54"/>
                    <a:pt x="82" y="54"/>
                  </a:cubicBezTo>
                  <a:cubicBezTo>
                    <a:pt x="83" y="51"/>
                    <a:pt x="85" y="51"/>
                    <a:pt x="87" y="50"/>
                  </a:cubicBezTo>
                  <a:cubicBezTo>
                    <a:pt x="86" y="52"/>
                    <a:pt x="96" y="46"/>
                    <a:pt x="98" y="48"/>
                  </a:cubicBezTo>
                  <a:cubicBezTo>
                    <a:pt x="99" y="48"/>
                    <a:pt x="105" y="50"/>
                    <a:pt x="107" y="50"/>
                  </a:cubicBezTo>
                  <a:cubicBezTo>
                    <a:pt x="107" y="50"/>
                    <a:pt x="106" y="51"/>
                    <a:pt x="106" y="51"/>
                  </a:cubicBezTo>
                  <a:cubicBezTo>
                    <a:pt x="111" y="53"/>
                    <a:pt x="116" y="53"/>
                    <a:pt x="121" y="54"/>
                  </a:cubicBezTo>
                  <a:cubicBezTo>
                    <a:pt x="121" y="55"/>
                    <a:pt x="124" y="55"/>
                    <a:pt x="124" y="56"/>
                  </a:cubicBezTo>
                  <a:cubicBezTo>
                    <a:pt x="125" y="57"/>
                    <a:pt x="126" y="56"/>
                    <a:pt x="127" y="58"/>
                  </a:cubicBezTo>
                  <a:cubicBezTo>
                    <a:pt x="130" y="63"/>
                    <a:pt x="116" y="60"/>
                    <a:pt x="115" y="60"/>
                  </a:cubicBezTo>
                  <a:cubicBezTo>
                    <a:pt x="117" y="61"/>
                    <a:pt x="117" y="66"/>
                    <a:pt x="121" y="65"/>
                  </a:cubicBezTo>
                  <a:cubicBezTo>
                    <a:pt x="120" y="65"/>
                    <a:pt x="119" y="64"/>
                    <a:pt x="119" y="63"/>
                  </a:cubicBezTo>
                  <a:cubicBezTo>
                    <a:pt x="120" y="61"/>
                    <a:pt x="125" y="63"/>
                    <a:pt x="126" y="64"/>
                  </a:cubicBezTo>
                  <a:cubicBezTo>
                    <a:pt x="124" y="60"/>
                    <a:pt x="131" y="59"/>
                    <a:pt x="133" y="60"/>
                  </a:cubicBezTo>
                  <a:cubicBezTo>
                    <a:pt x="132" y="59"/>
                    <a:pt x="133" y="58"/>
                    <a:pt x="133" y="59"/>
                  </a:cubicBezTo>
                  <a:cubicBezTo>
                    <a:pt x="132" y="57"/>
                    <a:pt x="129" y="54"/>
                    <a:pt x="129" y="54"/>
                  </a:cubicBezTo>
                  <a:cubicBezTo>
                    <a:pt x="130" y="52"/>
                    <a:pt x="136" y="54"/>
                    <a:pt x="135" y="57"/>
                  </a:cubicBezTo>
                  <a:cubicBezTo>
                    <a:pt x="137" y="58"/>
                    <a:pt x="140" y="57"/>
                    <a:pt x="141" y="55"/>
                  </a:cubicBezTo>
                  <a:cubicBezTo>
                    <a:pt x="142" y="55"/>
                    <a:pt x="145" y="54"/>
                    <a:pt x="149" y="53"/>
                  </a:cubicBezTo>
                  <a:cubicBezTo>
                    <a:pt x="154" y="52"/>
                    <a:pt x="159" y="51"/>
                    <a:pt x="159" y="51"/>
                  </a:cubicBezTo>
                  <a:cubicBezTo>
                    <a:pt x="159" y="49"/>
                    <a:pt x="153" y="50"/>
                    <a:pt x="154" y="47"/>
                  </a:cubicBezTo>
                  <a:cubicBezTo>
                    <a:pt x="155" y="46"/>
                    <a:pt x="172" y="47"/>
                    <a:pt x="175" y="49"/>
                  </a:cubicBezTo>
                  <a:cubicBezTo>
                    <a:pt x="175" y="49"/>
                    <a:pt x="175" y="49"/>
                    <a:pt x="175" y="48"/>
                  </a:cubicBezTo>
                  <a:cubicBezTo>
                    <a:pt x="171" y="46"/>
                    <a:pt x="166" y="43"/>
                    <a:pt x="169" y="40"/>
                  </a:cubicBezTo>
                  <a:cubicBezTo>
                    <a:pt x="167" y="40"/>
                    <a:pt x="170" y="35"/>
                    <a:pt x="171" y="33"/>
                  </a:cubicBezTo>
                  <a:cubicBezTo>
                    <a:pt x="171" y="32"/>
                    <a:pt x="171" y="32"/>
                    <a:pt x="171" y="32"/>
                  </a:cubicBezTo>
                  <a:cubicBezTo>
                    <a:pt x="172" y="32"/>
                    <a:pt x="176" y="34"/>
                    <a:pt x="177" y="35"/>
                  </a:cubicBezTo>
                  <a:cubicBezTo>
                    <a:pt x="177" y="36"/>
                    <a:pt x="178" y="39"/>
                    <a:pt x="180" y="42"/>
                  </a:cubicBezTo>
                  <a:cubicBezTo>
                    <a:pt x="183" y="47"/>
                    <a:pt x="186" y="53"/>
                    <a:pt x="180" y="54"/>
                  </a:cubicBezTo>
                  <a:cubicBezTo>
                    <a:pt x="187" y="53"/>
                    <a:pt x="183" y="49"/>
                    <a:pt x="184" y="46"/>
                  </a:cubicBezTo>
                  <a:cubicBezTo>
                    <a:pt x="184" y="46"/>
                    <a:pt x="184" y="46"/>
                    <a:pt x="184" y="45"/>
                  </a:cubicBezTo>
                  <a:cubicBezTo>
                    <a:pt x="184" y="45"/>
                    <a:pt x="175" y="37"/>
                    <a:pt x="180" y="36"/>
                  </a:cubicBezTo>
                  <a:cubicBezTo>
                    <a:pt x="181" y="34"/>
                    <a:pt x="180" y="34"/>
                    <a:pt x="179" y="33"/>
                  </a:cubicBezTo>
                  <a:cubicBezTo>
                    <a:pt x="180" y="32"/>
                    <a:pt x="182" y="34"/>
                    <a:pt x="182" y="34"/>
                  </a:cubicBezTo>
                  <a:cubicBezTo>
                    <a:pt x="184" y="35"/>
                    <a:pt x="182" y="37"/>
                    <a:pt x="184" y="37"/>
                  </a:cubicBezTo>
                  <a:cubicBezTo>
                    <a:pt x="183" y="36"/>
                    <a:pt x="183" y="35"/>
                    <a:pt x="183" y="35"/>
                  </a:cubicBezTo>
                  <a:cubicBezTo>
                    <a:pt x="185" y="33"/>
                    <a:pt x="190" y="32"/>
                    <a:pt x="193" y="33"/>
                  </a:cubicBezTo>
                  <a:cubicBezTo>
                    <a:pt x="191" y="31"/>
                    <a:pt x="185" y="27"/>
                    <a:pt x="193" y="27"/>
                  </a:cubicBezTo>
                  <a:cubicBezTo>
                    <a:pt x="193" y="27"/>
                    <a:pt x="198" y="25"/>
                    <a:pt x="198" y="25"/>
                  </a:cubicBezTo>
                  <a:cubicBezTo>
                    <a:pt x="193" y="21"/>
                    <a:pt x="202" y="17"/>
                    <a:pt x="205" y="16"/>
                  </a:cubicBezTo>
                  <a:cubicBezTo>
                    <a:pt x="208" y="15"/>
                    <a:pt x="214" y="9"/>
                    <a:pt x="217" y="9"/>
                  </a:cubicBezTo>
                  <a:cubicBezTo>
                    <a:pt x="218" y="9"/>
                    <a:pt x="218" y="6"/>
                    <a:pt x="218" y="6"/>
                  </a:cubicBezTo>
                  <a:cubicBezTo>
                    <a:pt x="218" y="6"/>
                    <a:pt x="226" y="0"/>
                    <a:pt x="225" y="5"/>
                  </a:cubicBezTo>
                  <a:cubicBezTo>
                    <a:pt x="225" y="6"/>
                    <a:pt x="233" y="9"/>
                    <a:pt x="234" y="9"/>
                  </a:cubicBezTo>
                  <a:cubicBezTo>
                    <a:pt x="242" y="13"/>
                    <a:pt x="242" y="18"/>
                    <a:pt x="234" y="24"/>
                  </a:cubicBezTo>
                  <a:cubicBezTo>
                    <a:pt x="238" y="24"/>
                    <a:pt x="236" y="21"/>
                    <a:pt x="239" y="21"/>
                  </a:cubicBezTo>
                  <a:cubicBezTo>
                    <a:pt x="241" y="21"/>
                    <a:pt x="239" y="19"/>
                    <a:pt x="242" y="20"/>
                  </a:cubicBezTo>
                  <a:cubicBezTo>
                    <a:pt x="242" y="20"/>
                    <a:pt x="242" y="22"/>
                    <a:pt x="242" y="22"/>
                  </a:cubicBezTo>
                  <a:cubicBezTo>
                    <a:pt x="246" y="20"/>
                    <a:pt x="257" y="24"/>
                    <a:pt x="261" y="22"/>
                  </a:cubicBezTo>
                  <a:cubicBezTo>
                    <a:pt x="265" y="21"/>
                    <a:pt x="263" y="17"/>
                    <a:pt x="267" y="17"/>
                  </a:cubicBezTo>
                  <a:cubicBezTo>
                    <a:pt x="271" y="18"/>
                    <a:pt x="278" y="16"/>
                    <a:pt x="279" y="22"/>
                  </a:cubicBezTo>
                  <a:cubicBezTo>
                    <a:pt x="279" y="23"/>
                    <a:pt x="279" y="28"/>
                    <a:pt x="280" y="29"/>
                  </a:cubicBezTo>
                  <a:cubicBezTo>
                    <a:pt x="280" y="29"/>
                    <a:pt x="280" y="29"/>
                    <a:pt x="281" y="30"/>
                  </a:cubicBezTo>
                  <a:cubicBezTo>
                    <a:pt x="281" y="29"/>
                    <a:pt x="282" y="30"/>
                    <a:pt x="283" y="31"/>
                  </a:cubicBezTo>
                  <a:cubicBezTo>
                    <a:pt x="284" y="30"/>
                    <a:pt x="284" y="29"/>
                    <a:pt x="284" y="27"/>
                  </a:cubicBezTo>
                  <a:cubicBezTo>
                    <a:pt x="285" y="27"/>
                    <a:pt x="285" y="27"/>
                    <a:pt x="286" y="28"/>
                  </a:cubicBezTo>
                  <a:cubicBezTo>
                    <a:pt x="290" y="29"/>
                    <a:pt x="296" y="29"/>
                    <a:pt x="295" y="23"/>
                  </a:cubicBezTo>
                  <a:cubicBezTo>
                    <a:pt x="295" y="22"/>
                    <a:pt x="297" y="22"/>
                    <a:pt x="297" y="22"/>
                  </a:cubicBezTo>
                  <a:cubicBezTo>
                    <a:pt x="297" y="22"/>
                    <a:pt x="297" y="20"/>
                    <a:pt x="297" y="20"/>
                  </a:cubicBezTo>
                  <a:cubicBezTo>
                    <a:pt x="297" y="20"/>
                    <a:pt x="298" y="20"/>
                    <a:pt x="298" y="20"/>
                  </a:cubicBezTo>
                  <a:cubicBezTo>
                    <a:pt x="298" y="20"/>
                    <a:pt x="298" y="20"/>
                    <a:pt x="298" y="20"/>
                  </a:cubicBezTo>
                  <a:cubicBezTo>
                    <a:pt x="307" y="24"/>
                    <a:pt x="309" y="29"/>
                    <a:pt x="316" y="32"/>
                  </a:cubicBezTo>
                  <a:cubicBezTo>
                    <a:pt x="317" y="31"/>
                    <a:pt x="319" y="30"/>
                    <a:pt x="319" y="31"/>
                  </a:cubicBezTo>
                  <a:cubicBezTo>
                    <a:pt x="322" y="28"/>
                    <a:pt x="328" y="30"/>
                    <a:pt x="329" y="31"/>
                  </a:cubicBezTo>
                  <a:cubicBezTo>
                    <a:pt x="330" y="31"/>
                    <a:pt x="331" y="33"/>
                    <a:pt x="331" y="33"/>
                  </a:cubicBezTo>
                  <a:cubicBezTo>
                    <a:pt x="332" y="38"/>
                    <a:pt x="354" y="27"/>
                    <a:pt x="349" y="34"/>
                  </a:cubicBezTo>
                  <a:cubicBezTo>
                    <a:pt x="351" y="34"/>
                    <a:pt x="352" y="35"/>
                    <a:pt x="354" y="36"/>
                  </a:cubicBezTo>
                  <a:cubicBezTo>
                    <a:pt x="354" y="34"/>
                    <a:pt x="349" y="29"/>
                    <a:pt x="351" y="29"/>
                  </a:cubicBezTo>
                  <a:cubicBezTo>
                    <a:pt x="351" y="29"/>
                    <a:pt x="353" y="29"/>
                    <a:pt x="353" y="29"/>
                  </a:cubicBezTo>
                  <a:cubicBezTo>
                    <a:pt x="359" y="28"/>
                    <a:pt x="363" y="27"/>
                    <a:pt x="369" y="28"/>
                  </a:cubicBezTo>
                  <a:cubicBezTo>
                    <a:pt x="376" y="28"/>
                    <a:pt x="381" y="31"/>
                    <a:pt x="388" y="31"/>
                  </a:cubicBezTo>
                  <a:cubicBezTo>
                    <a:pt x="391" y="30"/>
                    <a:pt x="396" y="34"/>
                    <a:pt x="398" y="33"/>
                  </a:cubicBezTo>
                  <a:cubicBezTo>
                    <a:pt x="400" y="31"/>
                    <a:pt x="408" y="30"/>
                    <a:pt x="412" y="31"/>
                  </a:cubicBezTo>
                  <a:cubicBezTo>
                    <a:pt x="413" y="32"/>
                    <a:pt x="414" y="32"/>
                    <a:pt x="414" y="33"/>
                  </a:cubicBezTo>
                  <a:cubicBezTo>
                    <a:pt x="414" y="34"/>
                    <a:pt x="414" y="35"/>
                    <a:pt x="414" y="36"/>
                  </a:cubicBezTo>
                  <a:cubicBezTo>
                    <a:pt x="413" y="38"/>
                    <a:pt x="411" y="36"/>
                    <a:pt x="412" y="39"/>
                  </a:cubicBezTo>
                  <a:close/>
                  <a:moveTo>
                    <a:pt x="72" y="90"/>
                  </a:moveTo>
                  <a:cubicBezTo>
                    <a:pt x="75" y="92"/>
                    <a:pt x="82" y="90"/>
                    <a:pt x="85" y="89"/>
                  </a:cubicBezTo>
                  <a:cubicBezTo>
                    <a:pt x="85" y="89"/>
                    <a:pt x="92" y="89"/>
                    <a:pt x="92" y="89"/>
                  </a:cubicBezTo>
                  <a:cubicBezTo>
                    <a:pt x="94" y="89"/>
                    <a:pt x="90" y="78"/>
                    <a:pt x="97" y="83"/>
                  </a:cubicBezTo>
                  <a:cubicBezTo>
                    <a:pt x="99" y="85"/>
                    <a:pt x="99" y="78"/>
                    <a:pt x="96" y="79"/>
                  </a:cubicBezTo>
                  <a:cubicBezTo>
                    <a:pt x="96" y="74"/>
                    <a:pt x="107" y="79"/>
                    <a:pt x="107" y="76"/>
                  </a:cubicBezTo>
                  <a:cubicBezTo>
                    <a:pt x="101" y="75"/>
                    <a:pt x="94" y="79"/>
                    <a:pt x="91" y="71"/>
                  </a:cubicBezTo>
                  <a:cubicBezTo>
                    <a:pt x="89" y="65"/>
                    <a:pt x="99" y="66"/>
                    <a:pt x="96" y="61"/>
                  </a:cubicBezTo>
                  <a:cubicBezTo>
                    <a:pt x="96" y="62"/>
                    <a:pt x="80" y="71"/>
                    <a:pt x="85" y="74"/>
                  </a:cubicBezTo>
                  <a:cubicBezTo>
                    <a:pt x="91" y="77"/>
                    <a:pt x="81" y="85"/>
                    <a:pt x="78" y="88"/>
                  </a:cubicBezTo>
                  <a:cubicBezTo>
                    <a:pt x="78" y="88"/>
                    <a:pt x="78" y="88"/>
                    <a:pt x="78" y="88"/>
                  </a:cubicBezTo>
                  <a:cubicBezTo>
                    <a:pt x="78" y="88"/>
                    <a:pt x="78" y="88"/>
                    <a:pt x="78" y="88"/>
                  </a:cubicBezTo>
                  <a:cubicBezTo>
                    <a:pt x="77" y="89"/>
                    <a:pt x="76" y="88"/>
                    <a:pt x="75" y="87"/>
                  </a:cubicBezTo>
                  <a:cubicBezTo>
                    <a:pt x="74" y="89"/>
                    <a:pt x="75" y="89"/>
                    <a:pt x="72" y="90"/>
                  </a:cubicBezTo>
                  <a:close/>
                  <a:moveTo>
                    <a:pt x="66" y="105"/>
                  </a:moveTo>
                  <a:cubicBezTo>
                    <a:pt x="65" y="105"/>
                    <a:pt x="65" y="106"/>
                    <a:pt x="66" y="105"/>
                  </a:cubicBezTo>
                  <a:close/>
                  <a:moveTo>
                    <a:pt x="80" y="207"/>
                  </a:moveTo>
                  <a:cubicBezTo>
                    <a:pt x="80" y="208"/>
                    <a:pt x="80" y="209"/>
                    <a:pt x="80" y="210"/>
                  </a:cubicBezTo>
                  <a:cubicBezTo>
                    <a:pt x="81" y="209"/>
                    <a:pt x="82" y="208"/>
                    <a:pt x="80" y="207"/>
                  </a:cubicBezTo>
                  <a:close/>
                  <a:moveTo>
                    <a:pt x="127" y="248"/>
                  </a:moveTo>
                  <a:cubicBezTo>
                    <a:pt x="127" y="245"/>
                    <a:pt x="130" y="244"/>
                    <a:pt x="129" y="242"/>
                  </a:cubicBezTo>
                  <a:cubicBezTo>
                    <a:pt x="124" y="241"/>
                    <a:pt x="121" y="247"/>
                    <a:pt x="127" y="248"/>
                  </a:cubicBezTo>
                  <a:close/>
                  <a:moveTo>
                    <a:pt x="130" y="145"/>
                  </a:moveTo>
                  <a:cubicBezTo>
                    <a:pt x="128" y="136"/>
                    <a:pt x="125" y="145"/>
                    <a:pt x="120" y="140"/>
                  </a:cubicBezTo>
                  <a:cubicBezTo>
                    <a:pt x="118" y="138"/>
                    <a:pt x="114" y="143"/>
                    <a:pt x="111" y="139"/>
                  </a:cubicBezTo>
                  <a:cubicBezTo>
                    <a:pt x="111" y="140"/>
                    <a:pt x="113" y="140"/>
                    <a:pt x="111" y="141"/>
                  </a:cubicBezTo>
                  <a:cubicBezTo>
                    <a:pt x="109" y="140"/>
                    <a:pt x="107" y="134"/>
                    <a:pt x="108" y="133"/>
                  </a:cubicBezTo>
                  <a:cubicBezTo>
                    <a:pt x="107" y="134"/>
                    <a:pt x="106" y="128"/>
                    <a:pt x="106" y="128"/>
                  </a:cubicBezTo>
                  <a:cubicBezTo>
                    <a:pt x="106" y="128"/>
                    <a:pt x="100" y="126"/>
                    <a:pt x="102" y="129"/>
                  </a:cubicBezTo>
                  <a:cubicBezTo>
                    <a:pt x="101" y="131"/>
                    <a:pt x="99" y="128"/>
                    <a:pt x="98" y="129"/>
                  </a:cubicBezTo>
                  <a:cubicBezTo>
                    <a:pt x="98" y="131"/>
                    <a:pt x="100" y="133"/>
                    <a:pt x="103" y="135"/>
                  </a:cubicBezTo>
                  <a:cubicBezTo>
                    <a:pt x="102" y="135"/>
                    <a:pt x="101" y="136"/>
                    <a:pt x="100" y="138"/>
                  </a:cubicBezTo>
                  <a:cubicBezTo>
                    <a:pt x="100" y="138"/>
                    <a:pt x="100" y="139"/>
                    <a:pt x="100" y="139"/>
                  </a:cubicBezTo>
                  <a:cubicBezTo>
                    <a:pt x="96" y="142"/>
                    <a:pt x="92" y="131"/>
                    <a:pt x="91" y="129"/>
                  </a:cubicBezTo>
                  <a:cubicBezTo>
                    <a:pt x="91" y="128"/>
                    <a:pt x="91" y="128"/>
                    <a:pt x="91" y="128"/>
                  </a:cubicBezTo>
                  <a:cubicBezTo>
                    <a:pt x="88" y="123"/>
                    <a:pt x="87" y="123"/>
                    <a:pt x="82" y="119"/>
                  </a:cubicBezTo>
                  <a:cubicBezTo>
                    <a:pt x="81" y="118"/>
                    <a:pt x="79" y="117"/>
                    <a:pt x="78" y="115"/>
                  </a:cubicBezTo>
                  <a:cubicBezTo>
                    <a:pt x="78" y="115"/>
                    <a:pt x="78" y="115"/>
                    <a:pt x="78" y="115"/>
                  </a:cubicBezTo>
                  <a:cubicBezTo>
                    <a:pt x="78" y="115"/>
                    <a:pt x="78" y="114"/>
                    <a:pt x="78" y="114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69" y="115"/>
                    <a:pt x="87" y="128"/>
                    <a:pt x="88" y="130"/>
                  </a:cubicBezTo>
                  <a:cubicBezTo>
                    <a:pt x="81" y="125"/>
                    <a:pt x="88" y="137"/>
                    <a:pt x="83" y="135"/>
                  </a:cubicBezTo>
                  <a:cubicBezTo>
                    <a:pt x="84" y="136"/>
                    <a:pt x="74" y="144"/>
                    <a:pt x="75" y="136"/>
                  </a:cubicBezTo>
                  <a:cubicBezTo>
                    <a:pt x="76" y="131"/>
                    <a:pt x="86" y="139"/>
                    <a:pt x="81" y="129"/>
                  </a:cubicBezTo>
                  <a:cubicBezTo>
                    <a:pt x="80" y="127"/>
                    <a:pt x="67" y="117"/>
                    <a:pt x="66" y="118"/>
                  </a:cubicBezTo>
                  <a:cubicBezTo>
                    <a:pt x="63" y="122"/>
                    <a:pt x="60" y="120"/>
                    <a:pt x="57" y="121"/>
                  </a:cubicBezTo>
                  <a:cubicBezTo>
                    <a:pt x="53" y="121"/>
                    <a:pt x="56" y="125"/>
                    <a:pt x="52" y="126"/>
                  </a:cubicBezTo>
                  <a:cubicBezTo>
                    <a:pt x="47" y="129"/>
                    <a:pt x="49" y="132"/>
                    <a:pt x="45" y="135"/>
                  </a:cubicBezTo>
                  <a:cubicBezTo>
                    <a:pt x="42" y="139"/>
                    <a:pt x="39" y="138"/>
                    <a:pt x="35" y="140"/>
                  </a:cubicBezTo>
                  <a:cubicBezTo>
                    <a:pt x="35" y="140"/>
                    <a:pt x="35" y="140"/>
                    <a:pt x="35" y="140"/>
                  </a:cubicBezTo>
                  <a:cubicBezTo>
                    <a:pt x="35" y="140"/>
                    <a:pt x="35" y="140"/>
                    <a:pt x="35" y="140"/>
                  </a:cubicBezTo>
                  <a:cubicBezTo>
                    <a:pt x="32" y="142"/>
                    <a:pt x="40" y="142"/>
                    <a:pt x="42" y="143"/>
                  </a:cubicBezTo>
                  <a:cubicBezTo>
                    <a:pt x="44" y="138"/>
                    <a:pt x="55" y="138"/>
                    <a:pt x="59" y="138"/>
                  </a:cubicBezTo>
                  <a:cubicBezTo>
                    <a:pt x="63" y="138"/>
                    <a:pt x="69" y="137"/>
                    <a:pt x="72" y="138"/>
                  </a:cubicBezTo>
                  <a:cubicBezTo>
                    <a:pt x="73" y="139"/>
                    <a:pt x="71" y="145"/>
                    <a:pt x="70" y="146"/>
                  </a:cubicBezTo>
                  <a:cubicBezTo>
                    <a:pt x="71" y="149"/>
                    <a:pt x="78" y="150"/>
                    <a:pt x="82" y="151"/>
                  </a:cubicBezTo>
                  <a:cubicBezTo>
                    <a:pt x="84" y="152"/>
                    <a:pt x="87" y="156"/>
                    <a:pt x="91" y="157"/>
                  </a:cubicBezTo>
                  <a:cubicBezTo>
                    <a:pt x="91" y="157"/>
                    <a:pt x="98" y="144"/>
                    <a:pt x="100" y="150"/>
                  </a:cubicBezTo>
                  <a:cubicBezTo>
                    <a:pt x="102" y="154"/>
                    <a:pt x="111" y="153"/>
                    <a:pt x="115" y="155"/>
                  </a:cubicBezTo>
                  <a:cubicBezTo>
                    <a:pt x="115" y="155"/>
                    <a:pt x="116" y="155"/>
                    <a:pt x="118" y="155"/>
                  </a:cubicBezTo>
                  <a:cubicBezTo>
                    <a:pt x="122" y="154"/>
                    <a:pt x="127" y="153"/>
                    <a:pt x="128" y="152"/>
                  </a:cubicBezTo>
                  <a:cubicBezTo>
                    <a:pt x="127" y="152"/>
                    <a:pt x="131" y="144"/>
                    <a:pt x="130" y="145"/>
                  </a:cubicBezTo>
                  <a:close/>
                  <a:moveTo>
                    <a:pt x="137" y="120"/>
                  </a:moveTo>
                  <a:cubicBezTo>
                    <a:pt x="136" y="120"/>
                    <a:pt x="136" y="120"/>
                    <a:pt x="136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2" y="118"/>
                    <a:pt x="126" y="114"/>
                    <a:pt x="132" y="110"/>
                  </a:cubicBezTo>
                  <a:cubicBezTo>
                    <a:pt x="132" y="110"/>
                    <a:pt x="131" y="110"/>
                    <a:pt x="131" y="110"/>
                  </a:cubicBezTo>
                  <a:cubicBezTo>
                    <a:pt x="131" y="110"/>
                    <a:pt x="126" y="112"/>
                    <a:pt x="125" y="113"/>
                  </a:cubicBezTo>
                  <a:cubicBezTo>
                    <a:pt x="123" y="116"/>
                    <a:pt x="127" y="114"/>
                    <a:pt x="128" y="115"/>
                  </a:cubicBezTo>
                  <a:cubicBezTo>
                    <a:pt x="129" y="121"/>
                    <a:pt x="120" y="115"/>
                    <a:pt x="120" y="115"/>
                  </a:cubicBezTo>
                  <a:cubicBezTo>
                    <a:pt x="120" y="114"/>
                    <a:pt x="121" y="114"/>
                    <a:pt x="121" y="113"/>
                  </a:cubicBezTo>
                  <a:cubicBezTo>
                    <a:pt x="116" y="108"/>
                    <a:pt x="107" y="121"/>
                    <a:pt x="110" y="124"/>
                  </a:cubicBezTo>
                  <a:cubicBezTo>
                    <a:pt x="112" y="129"/>
                    <a:pt x="119" y="125"/>
                    <a:pt x="122" y="124"/>
                  </a:cubicBezTo>
                  <a:cubicBezTo>
                    <a:pt x="126" y="123"/>
                    <a:pt x="128" y="126"/>
                    <a:pt x="133" y="127"/>
                  </a:cubicBezTo>
                  <a:cubicBezTo>
                    <a:pt x="140" y="128"/>
                    <a:pt x="144" y="120"/>
                    <a:pt x="137" y="120"/>
                  </a:cubicBezTo>
                  <a:close/>
                  <a:moveTo>
                    <a:pt x="171" y="137"/>
                  </a:moveTo>
                  <a:cubicBezTo>
                    <a:pt x="168" y="136"/>
                    <a:pt x="168" y="127"/>
                    <a:pt x="166" y="126"/>
                  </a:cubicBezTo>
                  <a:cubicBezTo>
                    <a:pt x="164" y="122"/>
                    <a:pt x="157" y="119"/>
                    <a:pt x="160" y="116"/>
                  </a:cubicBezTo>
                  <a:cubicBezTo>
                    <a:pt x="162" y="114"/>
                    <a:pt x="163" y="114"/>
                    <a:pt x="165" y="115"/>
                  </a:cubicBezTo>
                  <a:cubicBezTo>
                    <a:pt x="165" y="108"/>
                    <a:pt x="153" y="111"/>
                    <a:pt x="153" y="116"/>
                  </a:cubicBezTo>
                  <a:cubicBezTo>
                    <a:pt x="152" y="119"/>
                    <a:pt x="158" y="128"/>
                    <a:pt x="161" y="129"/>
                  </a:cubicBezTo>
                  <a:cubicBezTo>
                    <a:pt x="154" y="130"/>
                    <a:pt x="163" y="137"/>
                    <a:pt x="165" y="138"/>
                  </a:cubicBezTo>
                  <a:cubicBezTo>
                    <a:pt x="165" y="138"/>
                    <a:pt x="166" y="138"/>
                    <a:pt x="166" y="138"/>
                  </a:cubicBezTo>
                  <a:cubicBezTo>
                    <a:pt x="166" y="138"/>
                    <a:pt x="166" y="138"/>
                    <a:pt x="166" y="138"/>
                  </a:cubicBezTo>
                  <a:cubicBezTo>
                    <a:pt x="166" y="138"/>
                    <a:pt x="166" y="138"/>
                    <a:pt x="166" y="138"/>
                  </a:cubicBezTo>
                  <a:cubicBezTo>
                    <a:pt x="168" y="139"/>
                    <a:pt x="169" y="138"/>
                    <a:pt x="171" y="137"/>
                  </a:cubicBezTo>
                  <a:close/>
                  <a:moveTo>
                    <a:pt x="35" y="140"/>
                  </a:moveTo>
                  <a:cubicBezTo>
                    <a:pt x="35" y="140"/>
                    <a:pt x="35" y="140"/>
                    <a:pt x="35" y="140"/>
                  </a:cubicBezTo>
                  <a:cubicBezTo>
                    <a:pt x="35" y="140"/>
                    <a:pt x="35" y="140"/>
                    <a:pt x="35" y="140"/>
                  </a:cubicBezTo>
                  <a:cubicBezTo>
                    <a:pt x="35" y="140"/>
                    <a:pt x="35" y="140"/>
                    <a:pt x="35" y="140"/>
                  </a:cubicBezTo>
                  <a:close/>
                  <a:moveTo>
                    <a:pt x="166" y="138"/>
                  </a:moveTo>
                  <a:cubicBezTo>
                    <a:pt x="166" y="138"/>
                    <a:pt x="166" y="138"/>
                    <a:pt x="166" y="138"/>
                  </a:cubicBezTo>
                  <a:cubicBezTo>
                    <a:pt x="166" y="138"/>
                    <a:pt x="166" y="138"/>
                    <a:pt x="166" y="138"/>
                  </a:cubicBezTo>
                  <a:cubicBezTo>
                    <a:pt x="166" y="138"/>
                    <a:pt x="166" y="138"/>
                    <a:pt x="166" y="138"/>
                  </a:cubicBezTo>
                  <a:close/>
                  <a:moveTo>
                    <a:pt x="127" y="248"/>
                  </a:moveTo>
                  <a:cubicBezTo>
                    <a:pt x="127" y="246"/>
                    <a:pt x="126" y="248"/>
                    <a:pt x="127" y="248"/>
                  </a:cubicBezTo>
                  <a:close/>
                  <a:moveTo>
                    <a:pt x="105" y="137"/>
                  </a:moveTo>
                  <a:cubicBezTo>
                    <a:pt x="105" y="136"/>
                    <a:pt x="104" y="136"/>
                    <a:pt x="104" y="135"/>
                  </a:cubicBezTo>
                  <a:cubicBezTo>
                    <a:pt x="104" y="136"/>
                    <a:pt x="104" y="136"/>
                    <a:pt x="104" y="137"/>
                  </a:cubicBezTo>
                  <a:cubicBezTo>
                    <a:pt x="104" y="137"/>
                    <a:pt x="105" y="137"/>
                    <a:pt x="105" y="137"/>
                  </a:cubicBezTo>
                  <a:close/>
                  <a:moveTo>
                    <a:pt x="103" y="135"/>
                  </a:moveTo>
                  <a:cubicBezTo>
                    <a:pt x="103" y="135"/>
                    <a:pt x="103" y="135"/>
                    <a:pt x="104" y="135"/>
                  </a:cubicBezTo>
                  <a:cubicBezTo>
                    <a:pt x="103" y="135"/>
                    <a:pt x="103" y="135"/>
                    <a:pt x="103" y="135"/>
                  </a:cubicBezTo>
                  <a:close/>
                  <a:moveTo>
                    <a:pt x="78" y="88"/>
                  </a:moveTo>
                  <a:cubicBezTo>
                    <a:pt x="78" y="88"/>
                    <a:pt x="78" y="88"/>
                    <a:pt x="78" y="88"/>
                  </a:cubicBezTo>
                  <a:cubicBezTo>
                    <a:pt x="77" y="88"/>
                    <a:pt x="78" y="88"/>
                    <a:pt x="78" y="88"/>
                  </a:cubicBezTo>
                  <a:close/>
                  <a:moveTo>
                    <a:pt x="414" y="43"/>
                  </a:moveTo>
                  <a:cubicBezTo>
                    <a:pt x="414" y="43"/>
                    <a:pt x="414" y="43"/>
                    <a:pt x="414" y="43"/>
                  </a:cubicBezTo>
                  <a:cubicBezTo>
                    <a:pt x="414" y="43"/>
                    <a:pt x="414" y="43"/>
                    <a:pt x="414" y="43"/>
                  </a:cubicBezTo>
                  <a:close/>
                  <a:moveTo>
                    <a:pt x="113" y="59"/>
                  </a:moveTo>
                  <a:cubicBezTo>
                    <a:pt x="113" y="59"/>
                    <a:pt x="114" y="59"/>
                    <a:pt x="113" y="59"/>
                  </a:cubicBezTo>
                  <a:close/>
                  <a:moveTo>
                    <a:pt x="167" y="277"/>
                  </a:moveTo>
                  <a:cubicBezTo>
                    <a:pt x="168" y="277"/>
                    <a:pt x="166" y="274"/>
                    <a:pt x="166" y="275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3" y="277"/>
                    <a:pt x="163" y="282"/>
                    <a:pt x="160" y="284"/>
                  </a:cubicBezTo>
                  <a:cubicBezTo>
                    <a:pt x="155" y="287"/>
                    <a:pt x="150" y="289"/>
                    <a:pt x="153" y="296"/>
                  </a:cubicBezTo>
                  <a:cubicBezTo>
                    <a:pt x="152" y="295"/>
                    <a:pt x="153" y="298"/>
                    <a:pt x="153" y="298"/>
                  </a:cubicBezTo>
                  <a:cubicBezTo>
                    <a:pt x="152" y="299"/>
                    <a:pt x="151" y="302"/>
                    <a:pt x="150" y="303"/>
                  </a:cubicBezTo>
                  <a:cubicBezTo>
                    <a:pt x="150" y="304"/>
                    <a:pt x="150" y="310"/>
                    <a:pt x="151" y="311"/>
                  </a:cubicBezTo>
                  <a:cubicBezTo>
                    <a:pt x="158" y="319"/>
                    <a:pt x="159" y="307"/>
                    <a:pt x="162" y="304"/>
                  </a:cubicBezTo>
                  <a:cubicBezTo>
                    <a:pt x="163" y="303"/>
                    <a:pt x="169" y="285"/>
                    <a:pt x="169" y="284"/>
                  </a:cubicBezTo>
                  <a:cubicBezTo>
                    <a:pt x="169" y="284"/>
                    <a:pt x="169" y="284"/>
                    <a:pt x="169" y="284"/>
                  </a:cubicBezTo>
                  <a:cubicBezTo>
                    <a:pt x="168" y="283"/>
                    <a:pt x="168" y="279"/>
                    <a:pt x="167" y="277"/>
                  </a:cubicBezTo>
                  <a:close/>
                  <a:moveTo>
                    <a:pt x="154" y="287"/>
                  </a:moveTo>
                  <a:cubicBezTo>
                    <a:pt x="154" y="287"/>
                    <a:pt x="154" y="287"/>
                    <a:pt x="154" y="287"/>
                  </a:cubicBezTo>
                  <a:close/>
                  <a:moveTo>
                    <a:pt x="332" y="253"/>
                  </a:moveTo>
                  <a:cubicBezTo>
                    <a:pt x="333" y="253"/>
                    <a:pt x="334" y="246"/>
                    <a:pt x="335" y="245"/>
                  </a:cubicBezTo>
                  <a:cubicBezTo>
                    <a:pt x="337" y="240"/>
                    <a:pt x="335" y="242"/>
                    <a:pt x="339" y="239"/>
                  </a:cubicBezTo>
                  <a:cubicBezTo>
                    <a:pt x="340" y="239"/>
                    <a:pt x="337" y="237"/>
                    <a:pt x="337" y="236"/>
                  </a:cubicBezTo>
                  <a:cubicBezTo>
                    <a:pt x="337" y="234"/>
                    <a:pt x="337" y="226"/>
                    <a:pt x="339" y="226"/>
                  </a:cubicBezTo>
                  <a:cubicBezTo>
                    <a:pt x="336" y="224"/>
                    <a:pt x="333" y="220"/>
                    <a:pt x="331" y="225"/>
                  </a:cubicBezTo>
                  <a:cubicBezTo>
                    <a:pt x="329" y="229"/>
                    <a:pt x="319" y="237"/>
                    <a:pt x="316" y="236"/>
                  </a:cubicBezTo>
                  <a:cubicBezTo>
                    <a:pt x="315" y="236"/>
                    <a:pt x="315" y="237"/>
                    <a:pt x="315" y="237"/>
                  </a:cubicBezTo>
                  <a:cubicBezTo>
                    <a:pt x="314" y="241"/>
                    <a:pt x="315" y="247"/>
                    <a:pt x="317" y="250"/>
                  </a:cubicBezTo>
                  <a:cubicBezTo>
                    <a:pt x="321" y="252"/>
                    <a:pt x="327" y="252"/>
                    <a:pt x="331" y="252"/>
                  </a:cubicBezTo>
                  <a:cubicBezTo>
                    <a:pt x="331" y="252"/>
                    <a:pt x="332" y="253"/>
                    <a:pt x="332" y="253"/>
                  </a:cubicBezTo>
                  <a:close/>
                  <a:moveTo>
                    <a:pt x="316" y="236"/>
                  </a:moveTo>
                  <a:cubicBezTo>
                    <a:pt x="316" y="236"/>
                    <a:pt x="316" y="236"/>
                    <a:pt x="316" y="236"/>
                  </a:cubicBezTo>
                  <a:cubicBezTo>
                    <a:pt x="318" y="235"/>
                    <a:pt x="321" y="234"/>
                    <a:pt x="316" y="236"/>
                  </a:cubicBezTo>
                  <a:close/>
                  <a:moveTo>
                    <a:pt x="317" y="250"/>
                  </a:moveTo>
                  <a:cubicBezTo>
                    <a:pt x="317" y="250"/>
                    <a:pt x="317" y="250"/>
                    <a:pt x="317" y="250"/>
                  </a:cubicBezTo>
                  <a:close/>
                  <a:moveTo>
                    <a:pt x="306" y="258"/>
                  </a:moveTo>
                  <a:cubicBezTo>
                    <a:pt x="306" y="258"/>
                    <a:pt x="307" y="251"/>
                    <a:pt x="307" y="250"/>
                  </a:cubicBezTo>
                  <a:cubicBezTo>
                    <a:pt x="308" y="250"/>
                    <a:pt x="308" y="250"/>
                    <a:pt x="309" y="250"/>
                  </a:cubicBezTo>
                  <a:cubicBezTo>
                    <a:pt x="309" y="250"/>
                    <a:pt x="305" y="241"/>
                    <a:pt x="306" y="249"/>
                  </a:cubicBezTo>
                  <a:cubicBezTo>
                    <a:pt x="305" y="246"/>
                    <a:pt x="287" y="223"/>
                    <a:pt x="280" y="226"/>
                  </a:cubicBezTo>
                  <a:cubicBezTo>
                    <a:pt x="279" y="226"/>
                    <a:pt x="287" y="236"/>
                    <a:pt x="288" y="236"/>
                  </a:cubicBezTo>
                  <a:cubicBezTo>
                    <a:pt x="289" y="238"/>
                    <a:pt x="294" y="251"/>
                    <a:pt x="297" y="252"/>
                  </a:cubicBezTo>
                  <a:cubicBezTo>
                    <a:pt x="299" y="255"/>
                    <a:pt x="303" y="256"/>
                    <a:pt x="306" y="258"/>
                  </a:cubicBezTo>
                  <a:close/>
                  <a:moveTo>
                    <a:pt x="373" y="253"/>
                  </a:moveTo>
                  <a:cubicBezTo>
                    <a:pt x="373" y="253"/>
                    <a:pt x="373" y="253"/>
                    <a:pt x="373" y="253"/>
                  </a:cubicBezTo>
                  <a:close/>
                  <a:moveTo>
                    <a:pt x="384" y="265"/>
                  </a:moveTo>
                  <a:cubicBezTo>
                    <a:pt x="384" y="265"/>
                    <a:pt x="384" y="265"/>
                    <a:pt x="384" y="265"/>
                  </a:cubicBezTo>
                  <a:cubicBezTo>
                    <a:pt x="384" y="265"/>
                    <a:pt x="384" y="265"/>
                    <a:pt x="384" y="265"/>
                  </a:cubicBezTo>
                  <a:close/>
                  <a:moveTo>
                    <a:pt x="416" y="271"/>
                  </a:moveTo>
                  <a:cubicBezTo>
                    <a:pt x="415" y="269"/>
                    <a:pt x="413" y="267"/>
                    <a:pt x="411" y="267"/>
                  </a:cubicBezTo>
                  <a:cubicBezTo>
                    <a:pt x="411" y="267"/>
                    <a:pt x="408" y="261"/>
                    <a:pt x="408" y="261"/>
                  </a:cubicBezTo>
                  <a:cubicBezTo>
                    <a:pt x="408" y="258"/>
                    <a:pt x="410" y="261"/>
                    <a:pt x="408" y="258"/>
                  </a:cubicBezTo>
                  <a:cubicBezTo>
                    <a:pt x="407" y="257"/>
                    <a:pt x="404" y="253"/>
                    <a:pt x="403" y="253"/>
                  </a:cubicBezTo>
                  <a:cubicBezTo>
                    <a:pt x="400" y="252"/>
                    <a:pt x="395" y="251"/>
                    <a:pt x="393" y="249"/>
                  </a:cubicBezTo>
                  <a:cubicBezTo>
                    <a:pt x="389" y="248"/>
                    <a:pt x="386" y="244"/>
                    <a:pt x="383" y="248"/>
                  </a:cubicBezTo>
                  <a:cubicBezTo>
                    <a:pt x="378" y="249"/>
                    <a:pt x="377" y="252"/>
                    <a:pt x="377" y="244"/>
                  </a:cubicBezTo>
                  <a:cubicBezTo>
                    <a:pt x="374" y="241"/>
                    <a:pt x="370" y="245"/>
                    <a:pt x="368" y="244"/>
                  </a:cubicBezTo>
                  <a:cubicBezTo>
                    <a:pt x="367" y="245"/>
                    <a:pt x="373" y="248"/>
                    <a:pt x="374" y="248"/>
                  </a:cubicBezTo>
                  <a:cubicBezTo>
                    <a:pt x="372" y="250"/>
                    <a:pt x="371" y="249"/>
                    <a:pt x="373" y="253"/>
                  </a:cubicBezTo>
                  <a:cubicBezTo>
                    <a:pt x="374" y="254"/>
                    <a:pt x="375" y="253"/>
                    <a:pt x="375" y="252"/>
                  </a:cubicBezTo>
                  <a:cubicBezTo>
                    <a:pt x="378" y="254"/>
                    <a:pt x="382" y="254"/>
                    <a:pt x="385" y="256"/>
                  </a:cubicBezTo>
                  <a:cubicBezTo>
                    <a:pt x="385" y="256"/>
                    <a:pt x="385" y="257"/>
                    <a:pt x="385" y="257"/>
                  </a:cubicBezTo>
                  <a:cubicBezTo>
                    <a:pt x="389" y="257"/>
                    <a:pt x="385" y="264"/>
                    <a:pt x="384" y="265"/>
                  </a:cubicBezTo>
                  <a:cubicBezTo>
                    <a:pt x="386" y="265"/>
                    <a:pt x="392" y="267"/>
                    <a:pt x="392" y="267"/>
                  </a:cubicBezTo>
                  <a:cubicBezTo>
                    <a:pt x="391" y="270"/>
                    <a:pt x="404" y="264"/>
                    <a:pt x="402" y="264"/>
                  </a:cubicBezTo>
                  <a:cubicBezTo>
                    <a:pt x="406" y="264"/>
                    <a:pt x="405" y="267"/>
                    <a:pt x="408" y="269"/>
                  </a:cubicBezTo>
                  <a:cubicBezTo>
                    <a:pt x="409" y="271"/>
                    <a:pt x="416" y="271"/>
                    <a:pt x="416" y="271"/>
                  </a:cubicBezTo>
                  <a:cubicBezTo>
                    <a:pt x="416" y="271"/>
                    <a:pt x="416" y="271"/>
                    <a:pt x="416" y="271"/>
                  </a:cubicBezTo>
                  <a:close/>
                  <a:moveTo>
                    <a:pt x="45" y="86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5" y="86"/>
                    <a:pt x="44" y="86"/>
                    <a:pt x="43" y="86"/>
                  </a:cubicBezTo>
                  <a:cubicBezTo>
                    <a:pt x="44" y="85"/>
                    <a:pt x="45" y="83"/>
                    <a:pt x="46" y="82"/>
                  </a:cubicBezTo>
                  <a:cubicBezTo>
                    <a:pt x="45" y="81"/>
                    <a:pt x="42" y="82"/>
                    <a:pt x="42" y="81"/>
                  </a:cubicBezTo>
                  <a:cubicBezTo>
                    <a:pt x="42" y="80"/>
                    <a:pt x="44" y="79"/>
                    <a:pt x="44" y="78"/>
                  </a:cubicBezTo>
                  <a:cubicBezTo>
                    <a:pt x="43" y="77"/>
                    <a:pt x="38" y="80"/>
                    <a:pt x="37" y="82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37" y="81"/>
                    <a:pt x="36" y="81"/>
                    <a:pt x="36" y="82"/>
                  </a:cubicBezTo>
                  <a:cubicBezTo>
                    <a:pt x="37" y="84"/>
                    <a:pt x="36" y="86"/>
                    <a:pt x="36" y="87"/>
                  </a:cubicBezTo>
                  <a:cubicBezTo>
                    <a:pt x="36" y="87"/>
                    <a:pt x="38" y="88"/>
                    <a:pt x="39" y="88"/>
                  </a:cubicBezTo>
                  <a:cubicBezTo>
                    <a:pt x="37" y="89"/>
                    <a:pt x="44" y="93"/>
                    <a:pt x="41" y="93"/>
                  </a:cubicBezTo>
                  <a:cubicBezTo>
                    <a:pt x="38" y="93"/>
                    <a:pt x="40" y="95"/>
                    <a:pt x="38" y="96"/>
                  </a:cubicBezTo>
                  <a:cubicBezTo>
                    <a:pt x="36" y="98"/>
                    <a:pt x="38" y="98"/>
                    <a:pt x="40" y="98"/>
                  </a:cubicBezTo>
                  <a:cubicBezTo>
                    <a:pt x="38" y="98"/>
                    <a:pt x="38" y="101"/>
                    <a:pt x="36" y="102"/>
                  </a:cubicBezTo>
                  <a:cubicBezTo>
                    <a:pt x="36" y="103"/>
                    <a:pt x="53" y="99"/>
                    <a:pt x="51" y="98"/>
                  </a:cubicBezTo>
                  <a:cubicBezTo>
                    <a:pt x="53" y="96"/>
                    <a:pt x="47" y="91"/>
                    <a:pt x="45" y="86"/>
                  </a:cubicBezTo>
                  <a:close/>
                  <a:moveTo>
                    <a:pt x="368" y="141"/>
                  </a:moveTo>
                  <a:cubicBezTo>
                    <a:pt x="369" y="140"/>
                    <a:pt x="366" y="132"/>
                    <a:pt x="365" y="132"/>
                  </a:cubicBezTo>
                  <a:cubicBezTo>
                    <a:pt x="363" y="130"/>
                    <a:pt x="362" y="128"/>
                    <a:pt x="360" y="127"/>
                  </a:cubicBezTo>
                  <a:cubicBezTo>
                    <a:pt x="362" y="127"/>
                    <a:pt x="363" y="126"/>
                    <a:pt x="365" y="128"/>
                  </a:cubicBezTo>
                  <a:cubicBezTo>
                    <a:pt x="366" y="125"/>
                    <a:pt x="365" y="127"/>
                    <a:pt x="368" y="125"/>
                  </a:cubicBezTo>
                  <a:cubicBezTo>
                    <a:pt x="368" y="125"/>
                    <a:pt x="368" y="121"/>
                    <a:pt x="368" y="121"/>
                  </a:cubicBezTo>
                  <a:cubicBezTo>
                    <a:pt x="367" y="119"/>
                    <a:pt x="367" y="124"/>
                    <a:pt x="367" y="123"/>
                  </a:cubicBezTo>
                  <a:cubicBezTo>
                    <a:pt x="365" y="123"/>
                    <a:pt x="357" y="117"/>
                    <a:pt x="356" y="118"/>
                  </a:cubicBezTo>
                  <a:cubicBezTo>
                    <a:pt x="356" y="118"/>
                    <a:pt x="358" y="124"/>
                    <a:pt x="357" y="125"/>
                  </a:cubicBezTo>
                  <a:cubicBezTo>
                    <a:pt x="359" y="128"/>
                    <a:pt x="358" y="128"/>
                    <a:pt x="361" y="128"/>
                  </a:cubicBezTo>
                  <a:cubicBezTo>
                    <a:pt x="358" y="130"/>
                    <a:pt x="365" y="137"/>
                    <a:pt x="362" y="140"/>
                  </a:cubicBezTo>
                  <a:cubicBezTo>
                    <a:pt x="361" y="140"/>
                    <a:pt x="361" y="140"/>
                    <a:pt x="360" y="141"/>
                  </a:cubicBezTo>
                  <a:cubicBezTo>
                    <a:pt x="360" y="139"/>
                    <a:pt x="359" y="140"/>
                    <a:pt x="359" y="139"/>
                  </a:cubicBezTo>
                  <a:cubicBezTo>
                    <a:pt x="356" y="142"/>
                    <a:pt x="362" y="145"/>
                    <a:pt x="354" y="144"/>
                  </a:cubicBezTo>
                  <a:cubicBezTo>
                    <a:pt x="353" y="144"/>
                    <a:pt x="347" y="150"/>
                    <a:pt x="349" y="151"/>
                  </a:cubicBezTo>
                  <a:cubicBezTo>
                    <a:pt x="348" y="150"/>
                    <a:pt x="349" y="151"/>
                    <a:pt x="349" y="151"/>
                  </a:cubicBezTo>
                  <a:cubicBezTo>
                    <a:pt x="349" y="151"/>
                    <a:pt x="351" y="154"/>
                    <a:pt x="351" y="154"/>
                  </a:cubicBezTo>
                  <a:cubicBezTo>
                    <a:pt x="351" y="155"/>
                    <a:pt x="352" y="156"/>
                    <a:pt x="353" y="156"/>
                  </a:cubicBezTo>
                  <a:cubicBezTo>
                    <a:pt x="354" y="154"/>
                    <a:pt x="354" y="154"/>
                    <a:pt x="355" y="151"/>
                  </a:cubicBezTo>
                  <a:cubicBezTo>
                    <a:pt x="356" y="153"/>
                    <a:pt x="359" y="149"/>
                    <a:pt x="358" y="148"/>
                  </a:cubicBezTo>
                  <a:cubicBezTo>
                    <a:pt x="358" y="148"/>
                    <a:pt x="358" y="148"/>
                    <a:pt x="358" y="148"/>
                  </a:cubicBezTo>
                  <a:cubicBezTo>
                    <a:pt x="359" y="148"/>
                    <a:pt x="360" y="149"/>
                    <a:pt x="361" y="150"/>
                  </a:cubicBezTo>
                  <a:cubicBezTo>
                    <a:pt x="365" y="142"/>
                    <a:pt x="369" y="151"/>
                    <a:pt x="368" y="141"/>
                  </a:cubicBezTo>
                  <a:close/>
                  <a:moveTo>
                    <a:pt x="327" y="265"/>
                  </a:moveTo>
                  <a:cubicBezTo>
                    <a:pt x="333" y="267"/>
                    <a:pt x="327" y="263"/>
                    <a:pt x="324" y="263"/>
                  </a:cubicBezTo>
                  <a:cubicBezTo>
                    <a:pt x="324" y="262"/>
                    <a:pt x="327" y="262"/>
                    <a:pt x="326" y="261"/>
                  </a:cubicBezTo>
                  <a:cubicBezTo>
                    <a:pt x="323" y="261"/>
                    <a:pt x="304" y="257"/>
                    <a:pt x="305" y="261"/>
                  </a:cubicBezTo>
                  <a:cubicBezTo>
                    <a:pt x="309" y="263"/>
                    <a:pt x="313" y="263"/>
                    <a:pt x="317" y="264"/>
                  </a:cubicBezTo>
                  <a:cubicBezTo>
                    <a:pt x="318" y="266"/>
                    <a:pt x="327" y="265"/>
                    <a:pt x="327" y="265"/>
                  </a:cubicBezTo>
                  <a:close/>
                  <a:moveTo>
                    <a:pt x="28" y="91"/>
                  </a:moveTo>
                  <a:cubicBezTo>
                    <a:pt x="29" y="93"/>
                    <a:pt x="27" y="98"/>
                    <a:pt x="28" y="98"/>
                  </a:cubicBezTo>
                  <a:cubicBezTo>
                    <a:pt x="35" y="97"/>
                    <a:pt x="35" y="95"/>
                    <a:pt x="38" y="90"/>
                  </a:cubicBezTo>
                  <a:cubicBezTo>
                    <a:pt x="39" y="89"/>
                    <a:pt x="30" y="88"/>
                    <a:pt x="28" y="91"/>
                  </a:cubicBezTo>
                  <a:close/>
                  <a:moveTo>
                    <a:pt x="354" y="212"/>
                  </a:moveTo>
                  <a:cubicBezTo>
                    <a:pt x="355" y="219"/>
                    <a:pt x="345" y="216"/>
                    <a:pt x="346" y="222"/>
                  </a:cubicBezTo>
                  <a:cubicBezTo>
                    <a:pt x="346" y="223"/>
                    <a:pt x="353" y="217"/>
                    <a:pt x="351" y="224"/>
                  </a:cubicBezTo>
                  <a:cubicBezTo>
                    <a:pt x="351" y="225"/>
                    <a:pt x="354" y="226"/>
                    <a:pt x="355" y="226"/>
                  </a:cubicBezTo>
                  <a:cubicBezTo>
                    <a:pt x="355" y="226"/>
                    <a:pt x="355" y="222"/>
                    <a:pt x="355" y="222"/>
                  </a:cubicBezTo>
                  <a:cubicBezTo>
                    <a:pt x="356" y="222"/>
                    <a:pt x="356" y="223"/>
                    <a:pt x="356" y="224"/>
                  </a:cubicBezTo>
                  <a:cubicBezTo>
                    <a:pt x="356" y="224"/>
                    <a:pt x="357" y="222"/>
                    <a:pt x="357" y="222"/>
                  </a:cubicBezTo>
                  <a:cubicBezTo>
                    <a:pt x="357" y="220"/>
                    <a:pt x="354" y="212"/>
                    <a:pt x="354" y="212"/>
                  </a:cubicBezTo>
                  <a:close/>
                  <a:moveTo>
                    <a:pt x="349" y="206"/>
                  </a:moveTo>
                  <a:cubicBezTo>
                    <a:pt x="346" y="208"/>
                    <a:pt x="349" y="208"/>
                    <a:pt x="350" y="209"/>
                  </a:cubicBezTo>
                  <a:cubicBezTo>
                    <a:pt x="350" y="208"/>
                    <a:pt x="349" y="208"/>
                    <a:pt x="349" y="206"/>
                  </a:cubicBezTo>
                  <a:cubicBezTo>
                    <a:pt x="352" y="207"/>
                    <a:pt x="347" y="200"/>
                    <a:pt x="347" y="203"/>
                  </a:cubicBezTo>
                  <a:cubicBezTo>
                    <a:pt x="347" y="201"/>
                    <a:pt x="346" y="202"/>
                    <a:pt x="345" y="202"/>
                  </a:cubicBezTo>
                  <a:cubicBezTo>
                    <a:pt x="345" y="203"/>
                    <a:pt x="344" y="204"/>
                    <a:pt x="344" y="204"/>
                  </a:cubicBezTo>
                  <a:cubicBezTo>
                    <a:pt x="345" y="204"/>
                    <a:pt x="349" y="206"/>
                    <a:pt x="349" y="206"/>
                  </a:cubicBezTo>
                  <a:close/>
                  <a:moveTo>
                    <a:pt x="339" y="190"/>
                  </a:moveTo>
                  <a:cubicBezTo>
                    <a:pt x="339" y="190"/>
                    <a:pt x="339" y="190"/>
                    <a:pt x="339" y="190"/>
                  </a:cubicBezTo>
                  <a:cubicBezTo>
                    <a:pt x="336" y="192"/>
                    <a:pt x="339" y="206"/>
                    <a:pt x="344" y="203"/>
                  </a:cubicBezTo>
                  <a:cubicBezTo>
                    <a:pt x="344" y="203"/>
                    <a:pt x="344" y="202"/>
                    <a:pt x="344" y="202"/>
                  </a:cubicBezTo>
                  <a:cubicBezTo>
                    <a:pt x="344" y="201"/>
                    <a:pt x="345" y="186"/>
                    <a:pt x="339" y="189"/>
                  </a:cubicBezTo>
                  <a:cubicBezTo>
                    <a:pt x="339" y="189"/>
                    <a:pt x="339" y="189"/>
                    <a:pt x="339" y="190"/>
                  </a:cubicBezTo>
                  <a:close/>
                  <a:moveTo>
                    <a:pt x="344" y="204"/>
                  </a:moveTo>
                  <a:cubicBezTo>
                    <a:pt x="344" y="205"/>
                    <a:pt x="344" y="204"/>
                    <a:pt x="344" y="204"/>
                  </a:cubicBezTo>
                  <a:cubicBezTo>
                    <a:pt x="344" y="204"/>
                    <a:pt x="344" y="204"/>
                    <a:pt x="344" y="204"/>
                  </a:cubicBezTo>
                  <a:close/>
                  <a:moveTo>
                    <a:pt x="345" y="202"/>
                  </a:moveTo>
                  <a:cubicBezTo>
                    <a:pt x="345" y="201"/>
                    <a:pt x="344" y="201"/>
                    <a:pt x="344" y="202"/>
                  </a:cubicBezTo>
                  <a:cubicBezTo>
                    <a:pt x="344" y="202"/>
                    <a:pt x="344" y="202"/>
                    <a:pt x="344" y="202"/>
                  </a:cubicBezTo>
                  <a:cubicBezTo>
                    <a:pt x="344" y="202"/>
                    <a:pt x="344" y="202"/>
                    <a:pt x="345" y="202"/>
                  </a:cubicBezTo>
                  <a:close/>
                  <a:moveTo>
                    <a:pt x="338" y="196"/>
                  </a:moveTo>
                  <a:cubicBezTo>
                    <a:pt x="338" y="196"/>
                    <a:pt x="338" y="196"/>
                    <a:pt x="338" y="196"/>
                  </a:cubicBezTo>
                  <a:close/>
                  <a:moveTo>
                    <a:pt x="247" y="220"/>
                  </a:moveTo>
                  <a:cubicBezTo>
                    <a:pt x="247" y="220"/>
                    <a:pt x="247" y="220"/>
                    <a:pt x="247" y="220"/>
                  </a:cubicBezTo>
                  <a:close/>
                  <a:moveTo>
                    <a:pt x="242" y="214"/>
                  </a:moveTo>
                  <a:cubicBezTo>
                    <a:pt x="241" y="215"/>
                    <a:pt x="241" y="224"/>
                    <a:pt x="243" y="225"/>
                  </a:cubicBezTo>
                  <a:cubicBezTo>
                    <a:pt x="245" y="226"/>
                    <a:pt x="249" y="222"/>
                    <a:pt x="247" y="220"/>
                  </a:cubicBezTo>
                  <a:cubicBezTo>
                    <a:pt x="246" y="218"/>
                    <a:pt x="244" y="214"/>
                    <a:pt x="242" y="214"/>
                  </a:cubicBezTo>
                  <a:close/>
                  <a:moveTo>
                    <a:pt x="355" y="237"/>
                  </a:moveTo>
                  <a:cubicBezTo>
                    <a:pt x="355" y="238"/>
                    <a:pt x="343" y="239"/>
                    <a:pt x="345" y="238"/>
                  </a:cubicBezTo>
                  <a:cubicBezTo>
                    <a:pt x="344" y="238"/>
                    <a:pt x="341" y="239"/>
                    <a:pt x="341" y="242"/>
                  </a:cubicBezTo>
                  <a:cubicBezTo>
                    <a:pt x="341" y="244"/>
                    <a:pt x="339" y="247"/>
                    <a:pt x="339" y="249"/>
                  </a:cubicBezTo>
                  <a:cubicBezTo>
                    <a:pt x="339" y="249"/>
                    <a:pt x="340" y="258"/>
                    <a:pt x="340" y="258"/>
                  </a:cubicBezTo>
                  <a:cubicBezTo>
                    <a:pt x="344" y="257"/>
                    <a:pt x="341" y="252"/>
                    <a:pt x="343" y="249"/>
                  </a:cubicBezTo>
                  <a:cubicBezTo>
                    <a:pt x="344" y="249"/>
                    <a:pt x="347" y="257"/>
                    <a:pt x="348" y="258"/>
                  </a:cubicBezTo>
                  <a:cubicBezTo>
                    <a:pt x="349" y="258"/>
                    <a:pt x="349" y="251"/>
                    <a:pt x="347" y="249"/>
                  </a:cubicBezTo>
                  <a:cubicBezTo>
                    <a:pt x="347" y="247"/>
                    <a:pt x="346" y="245"/>
                    <a:pt x="350" y="247"/>
                  </a:cubicBezTo>
                  <a:cubicBezTo>
                    <a:pt x="350" y="245"/>
                    <a:pt x="350" y="245"/>
                    <a:pt x="350" y="243"/>
                  </a:cubicBezTo>
                  <a:cubicBezTo>
                    <a:pt x="346" y="242"/>
                    <a:pt x="345" y="246"/>
                    <a:pt x="343" y="244"/>
                  </a:cubicBezTo>
                  <a:cubicBezTo>
                    <a:pt x="341" y="241"/>
                    <a:pt x="346" y="239"/>
                    <a:pt x="349" y="241"/>
                  </a:cubicBezTo>
                  <a:cubicBezTo>
                    <a:pt x="351" y="241"/>
                    <a:pt x="356" y="238"/>
                    <a:pt x="355" y="237"/>
                  </a:cubicBezTo>
                  <a:close/>
                  <a:moveTo>
                    <a:pt x="336" y="178"/>
                  </a:moveTo>
                  <a:cubicBezTo>
                    <a:pt x="336" y="178"/>
                    <a:pt x="337" y="180"/>
                    <a:pt x="338" y="180"/>
                  </a:cubicBezTo>
                  <a:cubicBezTo>
                    <a:pt x="338" y="180"/>
                    <a:pt x="338" y="180"/>
                    <a:pt x="338" y="180"/>
                  </a:cubicBezTo>
                  <a:cubicBezTo>
                    <a:pt x="339" y="179"/>
                    <a:pt x="340" y="172"/>
                    <a:pt x="339" y="171"/>
                  </a:cubicBezTo>
                  <a:cubicBezTo>
                    <a:pt x="336" y="169"/>
                    <a:pt x="335" y="177"/>
                    <a:pt x="336" y="178"/>
                  </a:cubicBezTo>
                  <a:close/>
                  <a:moveTo>
                    <a:pt x="315" y="188"/>
                  </a:moveTo>
                  <a:cubicBezTo>
                    <a:pt x="314" y="188"/>
                    <a:pt x="315" y="188"/>
                    <a:pt x="315" y="188"/>
                  </a:cubicBezTo>
                  <a:close/>
                  <a:moveTo>
                    <a:pt x="309" y="188"/>
                  </a:moveTo>
                  <a:cubicBezTo>
                    <a:pt x="312" y="191"/>
                    <a:pt x="313" y="191"/>
                    <a:pt x="315" y="188"/>
                  </a:cubicBezTo>
                  <a:cubicBezTo>
                    <a:pt x="318" y="185"/>
                    <a:pt x="309" y="184"/>
                    <a:pt x="309" y="188"/>
                  </a:cubicBezTo>
                  <a:close/>
                  <a:moveTo>
                    <a:pt x="421" y="256"/>
                  </a:moveTo>
                  <a:cubicBezTo>
                    <a:pt x="421" y="256"/>
                    <a:pt x="422" y="255"/>
                    <a:pt x="422" y="254"/>
                  </a:cubicBezTo>
                  <a:cubicBezTo>
                    <a:pt x="423" y="257"/>
                    <a:pt x="422" y="252"/>
                    <a:pt x="421" y="250"/>
                  </a:cubicBezTo>
                  <a:cubicBezTo>
                    <a:pt x="421" y="249"/>
                    <a:pt x="420" y="248"/>
                    <a:pt x="420" y="249"/>
                  </a:cubicBezTo>
                  <a:cubicBezTo>
                    <a:pt x="420" y="248"/>
                    <a:pt x="419" y="248"/>
                    <a:pt x="418" y="249"/>
                  </a:cubicBezTo>
                  <a:cubicBezTo>
                    <a:pt x="418" y="250"/>
                    <a:pt x="422" y="252"/>
                    <a:pt x="422" y="254"/>
                  </a:cubicBezTo>
                  <a:cubicBezTo>
                    <a:pt x="421" y="253"/>
                    <a:pt x="415" y="258"/>
                    <a:pt x="411" y="257"/>
                  </a:cubicBezTo>
                  <a:cubicBezTo>
                    <a:pt x="412" y="258"/>
                    <a:pt x="412" y="258"/>
                    <a:pt x="411" y="258"/>
                  </a:cubicBezTo>
                  <a:cubicBezTo>
                    <a:pt x="416" y="265"/>
                    <a:pt x="412" y="258"/>
                    <a:pt x="412" y="258"/>
                  </a:cubicBezTo>
                  <a:cubicBezTo>
                    <a:pt x="411" y="258"/>
                    <a:pt x="412" y="258"/>
                    <a:pt x="414" y="259"/>
                  </a:cubicBezTo>
                  <a:cubicBezTo>
                    <a:pt x="415" y="259"/>
                    <a:pt x="417" y="259"/>
                    <a:pt x="418" y="258"/>
                  </a:cubicBezTo>
                  <a:cubicBezTo>
                    <a:pt x="417" y="259"/>
                    <a:pt x="421" y="257"/>
                    <a:pt x="421" y="256"/>
                  </a:cubicBezTo>
                  <a:close/>
                  <a:moveTo>
                    <a:pt x="351" y="208"/>
                  </a:moveTo>
                  <a:cubicBezTo>
                    <a:pt x="351" y="208"/>
                    <a:pt x="352" y="209"/>
                    <a:pt x="351" y="208"/>
                  </a:cubicBezTo>
                  <a:close/>
                  <a:moveTo>
                    <a:pt x="351" y="208"/>
                  </a:moveTo>
                  <a:cubicBezTo>
                    <a:pt x="352" y="209"/>
                    <a:pt x="352" y="209"/>
                    <a:pt x="352" y="210"/>
                  </a:cubicBezTo>
                  <a:cubicBezTo>
                    <a:pt x="352" y="209"/>
                    <a:pt x="351" y="209"/>
                    <a:pt x="351" y="209"/>
                  </a:cubicBezTo>
                  <a:cubicBezTo>
                    <a:pt x="351" y="211"/>
                    <a:pt x="352" y="212"/>
                    <a:pt x="353" y="214"/>
                  </a:cubicBezTo>
                  <a:cubicBezTo>
                    <a:pt x="354" y="212"/>
                    <a:pt x="355" y="208"/>
                    <a:pt x="353" y="207"/>
                  </a:cubicBezTo>
                  <a:cubicBezTo>
                    <a:pt x="353" y="207"/>
                    <a:pt x="352" y="207"/>
                    <a:pt x="351" y="207"/>
                  </a:cubicBezTo>
                  <a:cubicBezTo>
                    <a:pt x="351" y="207"/>
                    <a:pt x="351" y="208"/>
                    <a:pt x="351" y="208"/>
                  </a:cubicBezTo>
                  <a:close/>
                  <a:moveTo>
                    <a:pt x="361" y="252"/>
                  </a:moveTo>
                  <a:cubicBezTo>
                    <a:pt x="361" y="252"/>
                    <a:pt x="361" y="252"/>
                    <a:pt x="361" y="252"/>
                  </a:cubicBezTo>
                  <a:cubicBezTo>
                    <a:pt x="361" y="252"/>
                    <a:pt x="361" y="252"/>
                    <a:pt x="361" y="252"/>
                  </a:cubicBezTo>
                  <a:close/>
                  <a:moveTo>
                    <a:pt x="366" y="250"/>
                  </a:moveTo>
                  <a:cubicBezTo>
                    <a:pt x="366" y="250"/>
                    <a:pt x="366" y="250"/>
                    <a:pt x="366" y="250"/>
                  </a:cubicBezTo>
                  <a:cubicBezTo>
                    <a:pt x="363" y="247"/>
                    <a:pt x="361" y="251"/>
                    <a:pt x="361" y="252"/>
                  </a:cubicBezTo>
                  <a:cubicBezTo>
                    <a:pt x="362" y="251"/>
                    <a:pt x="368" y="252"/>
                    <a:pt x="368" y="252"/>
                  </a:cubicBezTo>
                  <a:cubicBezTo>
                    <a:pt x="368" y="250"/>
                    <a:pt x="367" y="251"/>
                    <a:pt x="366" y="250"/>
                  </a:cubicBezTo>
                  <a:close/>
                  <a:moveTo>
                    <a:pt x="337" y="267"/>
                  </a:moveTo>
                  <a:cubicBezTo>
                    <a:pt x="339" y="265"/>
                    <a:pt x="338" y="266"/>
                    <a:pt x="339" y="264"/>
                  </a:cubicBezTo>
                  <a:cubicBezTo>
                    <a:pt x="338" y="265"/>
                    <a:pt x="329" y="265"/>
                    <a:pt x="331" y="267"/>
                  </a:cubicBezTo>
                  <a:cubicBezTo>
                    <a:pt x="333" y="267"/>
                    <a:pt x="335" y="266"/>
                    <a:pt x="337" y="267"/>
                  </a:cubicBezTo>
                  <a:close/>
                  <a:moveTo>
                    <a:pt x="359" y="265"/>
                  </a:moveTo>
                  <a:cubicBezTo>
                    <a:pt x="359" y="265"/>
                    <a:pt x="346" y="268"/>
                    <a:pt x="349" y="271"/>
                  </a:cubicBezTo>
                  <a:cubicBezTo>
                    <a:pt x="349" y="271"/>
                    <a:pt x="359" y="266"/>
                    <a:pt x="359" y="265"/>
                  </a:cubicBezTo>
                  <a:close/>
                  <a:moveTo>
                    <a:pt x="345" y="209"/>
                  </a:moveTo>
                  <a:cubicBezTo>
                    <a:pt x="345" y="210"/>
                    <a:pt x="345" y="211"/>
                    <a:pt x="345" y="212"/>
                  </a:cubicBezTo>
                  <a:cubicBezTo>
                    <a:pt x="347" y="211"/>
                    <a:pt x="346" y="213"/>
                    <a:pt x="347" y="213"/>
                  </a:cubicBezTo>
                  <a:cubicBezTo>
                    <a:pt x="347" y="214"/>
                    <a:pt x="346" y="215"/>
                    <a:pt x="348" y="216"/>
                  </a:cubicBezTo>
                  <a:cubicBezTo>
                    <a:pt x="349" y="215"/>
                    <a:pt x="351" y="212"/>
                    <a:pt x="350" y="210"/>
                  </a:cubicBezTo>
                  <a:cubicBezTo>
                    <a:pt x="350" y="212"/>
                    <a:pt x="344" y="208"/>
                    <a:pt x="345" y="209"/>
                  </a:cubicBezTo>
                  <a:close/>
                  <a:moveTo>
                    <a:pt x="353" y="264"/>
                  </a:moveTo>
                  <a:cubicBezTo>
                    <a:pt x="353" y="264"/>
                    <a:pt x="344" y="266"/>
                    <a:pt x="344" y="265"/>
                  </a:cubicBezTo>
                  <a:cubicBezTo>
                    <a:pt x="344" y="265"/>
                    <a:pt x="339" y="264"/>
                    <a:pt x="340" y="266"/>
                  </a:cubicBezTo>
                  <a:cubicBezTo>
                    <a:pt x="340" y="267"/>
                    <a:pt x="345" y="267"/>
                    <a:pt x="346" y="266"/>
                  </a:cubicBezTo>
                  <a:cubicBezTo>
                    <a:pt x="346" y="267"/>
                    <a:pt x="353" y="265"/>
                    <a:pt x="353" y="264"/>
                  </a:cubicBezTo>
                  <a:close/>
                  <a:moveTo>
                    <a:pt x="346" y="266"/>
                  </a:moveTo>
                  <a:cubicBezTo>
                    <a:pt x="346" y="267"/>
                    <a:pt x="346" y="266"/>
                    <a:pt x="346" y="266"/>
                  </a:cubicBezTo>
                  <a:close/>
                  <a:moveTo>
                    <a:pt x="339" y="210"/>
                  </a:moveTo>
                  <a:cubicBezTo>
                    <a:pt x="339" y="211"/>
                    <a:pt x="334" y="218"/>
                    <a:pt x="334" y="218"/>
                  </a:cubicBezTo>
                  <a:cubicBezTo>
                    <a:pt x="336" y="220"/>
                    <a:pt x="339" y="211"/>
                    <a:pt x="339" y="210"/>
                  </a:cubicBezTo>
                  <a:close/>
                  <a:moveTo>
                    <a:pt x="339" y="210"/>
                  </a:moveTo>
                  <a:cubicBezTo>
                    <a:pt x="339" y="210"/>
                    <a:pt x="339" y="210"/>
                    <a:pt x="339" y="210"/>
                  </a:cubicBezTo>
                  <a:cubicBezTo>
                    <a:pt x="339" y="210"/>
                    <a:pt x="339" y="210"/>
                    <a:pt x="339" y="210"/>
                  </a:cubicBezTo>
                  <a:close/>
                  <a:moveTo>
                    <a:pt x="341" y="205"/>
                  </a:moveTo>
                  <a:cubicBezTo>
                    <a:pt x="341" y="205"/>
                    <a:pt x="342" y="207"/>
                    <a:pt x="342" y="207"/>
                  </a:cubicBezTo>
                  <a:cubicBezTo>
                    <a:pt x="342" y="207"/>
                    <a:pt x="342" y="207"/>
                    <a:pt x="343" y="207"/>
                  </a:cubicBezTo>
                  <a:cubicBezTo>
                    <a:pt x="346" y="205"/>
                    <a:pt x="339" y="202"/>
                    <a:pt x="341" y="205"/>
                  </a:cubicBezTo>
                  <a:close/>
                  <a:moveTo>
                    <a:pt x="338" y="269"/>
                  </a:moveTo>
                  <a:cubicBezTo>
                    <a:pt x="340" y="270"/>
                    <a:pt x="342" y="271"/>
                    <a:pt x="343" y="270"/>
                  </a:cubicBezTo>
                  <a:cubicBezTo>
                    <a:pt x="341" y="268"/>
                    <a:pt x="336" y="268"/>
                    <a:pt x="338" y="269"/>
                  </a:cubicBezTo>
                  <a:close/>
                  <a:moveTo>
                    <a:pt x="359" y="251"/>
                  </a:moveTo>
                  <a:cubicBezTo>
                    <a:pt x="352" y="252"/>
                    <a:pt x="360" y="253"/>
                    <a:pt x="359" y="251"/>
                  </a:cubicBezTo>
                  <a:close/>
                  <a:moveTo>
                    <a:pt x="368" y="273"/>
                  </a:moveTo>
                  <a:cubicBezTo>
                    <a:pt x="367" y="273"/>
                    <a:pt x="366" y="273"/>
                    <a:pt x="365" y="274"/>
                  </a:cubicBezTo>
                  <a:cubicBezTo>
                    <a:pt x="365" y="276"/>
                    <a:pt x="369" y="275"/>
                    <a:pt x="368" y="273"/>
                  </a:cubicBezTo>
                  <a:close/>
                  <a:moveTo>
                    <a:pt x="416" y="268"/>
                  </a:moveTo>
                  <a:cubicBezTo>
                    <a:pt x="416" y="268"/>
                    <a:pt x="416" y="268"/>
                    <a:pt x="416" y="268"/>
                  </a:cubicBezTo>
                  <a:cubicBezTo>
                    <a:pt x="416" y="268"/>
                    <a:pt x="415" y="267"/>
                    <a:pt x="415" y="268"/>
                  </a:cubicBezTo>
                  <a:cubicBezTo>
                    <a:pt x="415" y="268"/>
                    <a:pt x="417" y="271"/>
                    <a:pt x="418" y="270"/>
                  </a:cubicBezTo>
                  <a:cubicBezTo>
                    <a:pt x="417" y="269"/>
                    <a:pt x="417" y="268"/>
                    <a:pt x="416" y="268"/>
                  </a:cubicBezTo>
                  <a:close/>
                  <a:moveTo>
                    <a:pt x="287" y="238"/>
                  </a:moveTo>
                  <a:cubicBezTo>
                    <a:pt x="287" y="238"/>
                    <a:pt x="287" y="238"/>
                    <a:pt x="287" y="238"/>
                  </a:cubicBezTo>
                  <a:close/>
                  <a:moveTo>
                    <a:pt x="285" y="237"/>
                  </a:moveTo>
                  <a:cubicBezTo>
                    <a:pt x="285" y="238"/>
                    <a:pt x="286" y="240"/>
                    <a:pt x="286" y="240"/>
                  </a:cubicBezTo>
                  <a:cubicBezTo>
                    <a:pt x="286" y="240"/>
                    <a:pt x="286" y="240"/>
                    <a:pt x="287" y="240"/>
                  </a:cubicBezTo>
                  <a:cubicBezTo>
                    <a:pt x="287" y="240"/>
                    <a:pt x="287" y="239"/>
                    <a:pt x="287" y="238"/>
                  </a:cubicBezTo>
                  <a:cubicBezTo>
                    <a:pt x="287" y="238"/>
                    <a:pt x="286" y="237"/>
                    <a:pt x="285" y="237"/>
                  </a:cubicBezTo>
                  <a:close/>
                  <a:moveTo>
                    <a:pt x="311" y="250"/>
                  </a:moveTo>
                  <a:cubicBezTo>
                    <a:pt x="311" y="251"/>
                    <a:pt x="311" y="251"/>
                    <a:pt x="312" y="251"/>
                  </a:cubicBezTo>
                  <a:cubicBezTo>
                    <a:pt x="313" y="251"/>
                    <a:pt x="313" y="249"/>
                    <a:pt x="312" y="249"/>
                  </a:cubicBezTo>
                  <a:cubicBezTo>
                    <a:pt x="312" y="249"/>
                    <a:pt x="312" y="249"/>
                    <a:pt x="312" y="249"/>
                  </a:cubicBezTo>
                  <a:cubicBezTo>
                    <a:pt x="311" y="249"/>
                    <a:pt x="311" y="249"/>
                    <a:pt x="312" y="249"/>
                  </a:cubicBezTo>
                  <a:cubicBezTo>
                    <a:pt x="311" y="249"/>
                    <a:pt x="310" y="249"/>
                    <a:pt x="311" y="250"/>
                  </a:cubicBezTo>
                  <a:close/>
                  <a:moveTo>
                    <a:pt x="368" y="243"/>
                  </a:moveTo>
                  <a:cubicBezTo>
                    <a:pt x="368" y="243"/>
                    <a:pt x="371" y="243"/>
                    <a:pt x="370" y="242"/>
                  </a:cubicBezTo>
                  <a:cubicBezTo>
                    <a:pt x="369" y="242"/>
                    <a:pt x="368" y="242"/>
                    <a:pt x="367" y="242"/>
                  </a:cubicBezTo>
                  <a:cubicBezTo>
                    <a:pt x="367" y="242"/>
                    <a:pt x="368" y="244"/>
                    <a:pt x="368" y="243"/>
                  </a:cubicBezTo>
                  <a:close/>
                  <a:moveTo>
                    <a:pt x="289" y="244"/>
                  </a:moveTo>
                  <a:cubicBezTo>
                    <a:pt x="286" y="247"/>
                    <a:pt x="292" y="246"/>
                    <a:pt x="290" y="246"/>
                  </a:cubicBezTo>
                  <a:cubicBezTo>
                    <a:pt x="290" y="245"/>
                    <a:pt x="290" y="244"/>
                    <a:pt x="289" y="244"/>
                  </a:cubicBezTo>
                  <a:close/>
                  <a:moveTo>
                    <a:pt x="377" y="257"/>
                  </a:moveTo>
                  <a:cubicBezTo>
                    <a:pt x="376" y="258"/>
                    <a:pt x="377" y="259"/>
                    <a:pt x="376" y="261"/>
                  </a:cubicBezTo>
                  <a:cubicBezTo>
                    <a:pt x="376" y="263"/>
                    <a:pt x="378" y="257"/>
                    <a:pt x="377" y="257"/>
                  </a:cubicBezTo>
                  <a:close/>
                  <a:moveTo>
                    <a:pt x="176" y="207"/>
                  </a:moveTo>
                  <a:cubicBezTo>
                    <a:pt x="178" y="208"/>
                    <a:pt x="178" y="206"/>
                    <a:pt x="179" y="206"/>
                  </a:cubicBezTo>
                  <a:cubicBezTo>
                    <a:pt x="178" y="206"/>
                    <a:pt x="176" y="206"/>
                    <a:pt x="176" y="207"/>
                  </a:cubicBezTo>
                  <a:close/>
                  <a:moveTo>
                    <a:pt x="304" y="241"/>
                  </a:moveTo>
                  <a:cubicBezTo>
                    <a:pt x="304" y="241"/>
                    <a:pt x="303" y="243"/>
                    <a:pt x="303" y="243"/>
                  </a:cubicBezTo>
                  <a:cubicBezTo>
                    <a:pt x="305" y="244"/>
                    <a:pt x="305" y="242"/>
                    <a:pt x="304" y="241"/>
                  </a:cubicBezTo>
                  <a:close/>
                  <a:moveTo>
                    <a:pt x="361" y="247"/>
                  </a:moveTo>
                  <a:cubicBezTo>
                    <a:pt x="360" y="247"/>
                    <a:pt x="361" y="247"/>
                    <a:pt x="361" y="247"/>
                  </a:cubicBezTo>
                  <a:close/>
                  <a:moveTo>
                    <a:pt x="361" y="247"/>
                  </a:moveTo>
                  <a:cubicBezTo>
                    <a:pt x="363" y="247"/>
                    <a:pt x="361" y="245"/>
                    <a:pt x="360" y="245"/>
                  </a:cubicBezTo>
                  <a:cubicBezTo>
                    <a:pt x="360" y="245"/>
                    <a:pt x="359" y="247"/>
                    <a:pt x="361" y="247"/>
                  </a:cubicBezTo>
                  <a:close/>
                  <a:moveTo>
                    <a:pt x="357" y="247"/>
                  </a:moveTo>
                  <a:cubicBezTo>
                    <a:pt x="356" y="247"/>
                    <a:pt x="352" y="245"/>
                    <a:pt x="352" y="247"/>
                  </a:cubicBezTo>
                  <a:cubicBezTo>
                    <a:pt x="353" y="249"/>
                    <a:pt x="356" y="245"/>
                    <a:pt x="356" y="248"/>
                  </a:cubicBezTo>
                  <a:cubicBezTo>
                    <a:pt x="357" y="248"/>
                    <a:pt x="357" y="247"/>
                    <a:pt x="357" y="247"/>
                  </a:cubicBezTo>
                  <a:close/>
                  <a:moveTo>
                    <a:pt x="369" y="262"/>
                  </a:moveTo>
                  <a:cubicBezTo>
                    <a:pt x="369" y="262"/>
                    <a:pt x="369" y="262"/>
                    <a:pt x="369" y="262"/>
                  </a:cubicBezTo>
                  <a:close/>
                  <a:moveTo>
                    <a:pt x="369" y="262"/>
                  </a:moveTo>
                  <a:cubicBezTo>
                    <a:pt x="368" y="263"/>
                    <a:pt x="367" y="264"/>
                    <a:pt x="367" y="265"/>
                  </a:cubicBezTo>
                  <a:cubicBezTo>
                    <a:pt x="368" y="266"/>
                    <a:pt x="371" y="262"/>
                    <a:pt x="370" y="262"/>
                  </a:cubicBezTo>
                  <a:cubicBezTo>
                    <a:pt x="370" y="261"/>
                    <a:pt x="369" y="262"/>
                    <a:pt x="369" y="262"/>
                  </a:cubicBezTo>
                  <a:close/>
                  <a:moveTo>
                    <a:pt x="383" y="247"/>
                  </a:moveTo>
                  <a:cubicBezTo>
                    <a:pt x="383" y="246"/>
                    <a:pt x="379" y="246"/>
                    <a:pt x="380" y="247"/>
                  </a:cubicBezTo>
                  <a:cubicBezTo>
                    <a:pt x="381" y="247"/>
                    <a:pt x="382" y="247"/>
                    <a:pt x="383" y="247"/>
                  </a:cubicBezTo>
                  <a:close/>
                  <a:moveTo>
                    <a:pt x="380" y="247"/>
                  </a:moveTo>
                  <a:cubicBezTo>
                    <a:pt x="380" y="247"/>
                    <a:pt x="381" y="247"/>
                    <a:pt x="380" y="247"/>
                  </a:cubicBezTo>
                  <a:close/>
                  <a:moveTo>
                    <a:pt x="273" y="204"/>
                  </a:moveTo>
                  <a:cubicBezTo>
                    <a:pt x="273" y="205"/>
                    <a:pt x="273" y="209"/>
                    <a:pt x="273" y="210"/>
                  </a:cubicBezTo>
                  <a:cubicBezTo>
                    <a:pt x="273" y="210"/>
                    <a:pt x="273" y="206"/>
                    <a:pt x="273" y="204"/>
                  </a:cubicBezTo>
                  <a:cubicBezTo>
                    <a:pt x="273" y="205"/>
                    <a:pt x="274" y="204"/>
                    <a:pt x="273" y="204"/>
                  </a:cubicBezTo>
                  <a:close/>
                  <a:moveTo>
                    <a:pt x="356" y="264"/>
                  </a:moveTo>
                  <a:cubicBezTo>
                    <a:pt x="356" y="264"/>
                    <a:pt x="358" y="264"/>
                    <a:pt x="358" y="263"/>
                  </a:cubicBezTo>
                  <a:cubicBezTo>
                    <a:pt x="357" y="262"/>
                    <a:pt x="355" y="264"/>
                    <a:pt x="356" y="264"/>
                  </a:cubicBezTo>
                  <a:cubicBezTo>
                    <a:pt x="356" y="264"/>
                    <a:pt x="355" y="264"/>
                    <a:pt x="356" y="264"/>
                  </a:cubicBezTo>
                  <a:close/>
                  <a:moveTo>
                    <a:pt x="293" y="250"/>
                  </a:moveTo>
                  <a:cubicBezTo>
                    <a:pt x="293" y="249"/>
                    <a:pt x="293" y="248"/>
                    <a:pt x="292" y="249"/>
                  </a:cubicBezTo>
                  <a:cubicBezTo>
                    <a:pt x="292" y="250"/>
                    <a:pt x="293" y="250"/>
                    <a:pt x="293" y="251"/>
                  </a:cubicBezTo>
                  <a:cubicBezTo>
                    <a:pt x="294" y="251"/>
                    <a:pt x="294" y="250"/>
                    <a:pt x="293" y="250"/>
                  </a:cubicBezTo>
                  <a:close/>
                  <a:moveTo>
                    <a:pt x="373" y="258"/>
                  </a:moveTo>
                  <a:cubicBezTo>
                    <a:pt x="373" y="258"/>
                    <a:pt x="374" y="257"/>
                    <a:pt x="374" y="256"/>
                  </a:cubicBezTo>
                  <a:cubicBezTo>
                    <a:pt x="373" y="256"/>
                    <a:pt x="371" y="260"/>
                    <a:pt x="373" y="258"/>
                  </a:cubicBezTo>
                  <a:close/>
                  <a:moveTo>
                    <a:pt x="381" y="245"/>
                  </a:moveTo>
                  <a:cubicBezTo>
                    <a:pt x="383" y="246"/>
                    <a:pt x="381" y="244"/>
                    <a:pt x="380" y="243"/>
                  </a:cubicBezTo>
                  <a:cubicBezTo>
                    <a:pt x="380" y="244"/>
                    <a:pt x="380" y="245"/>
                    <a:pt x="381" y="245"/>
                  </a:cubicBezTo>
                  <a:close/>
                  <a:moveTo>
                    <a:pt x="351" y="169"/>
                  </a:moveTo>
                  <a:cubicBezTo>
                    <a:pt x="352" y="169"/>
                    <a:pt x="353" y="168"/>
                    <a:pt x="353" y="167"/>
                  </a:cubicBezTo>
                  <a:cubicBezTo>
                    <a:pt x="351" y="167"/>
                    <a:pt x="351" y="168"/>
                    <a:pt x="351" y="169"/>
                  </a:cubicBezTo>
                  <a:close/>
                  <a:moveTo>
                    <a:pt x="417" y="248"/>
                  </a:moveTo>
                  <a:cubicBezTo>
                    <a:pt x="416" y="248"/>
                    <a:pt x="415" y="249"/>
                    <a:pt x="416" y="249"/>
                  </a:cubicBezTo>
                  <a:cubicBezTo>
                    <a:pt x="417" y="249"/>
                    <a:pt x="418" y="249"/>
                    <a:pt x="417" y="248"/>
                  </a:cubicBezTo>
                  <a:close/>
                  <a:moveTo>
                    <a:pt x="289" y="242"/>
                  </a:moveTo>
                  <a:cubicBezTo>
                    <a:pt x="288" y="240"/>
                    <a:pt x="288" y="243"/>
                    <a:pt x="288" y="243"/>
                  </a:cubicBezTo>
                  <a:cubicBezTo>
                    <a:pt x="289" y="244"/>
                    <a:pt x="289" y="243"/>
                    <a:pt x="289" y="242"/>
                  </a:cubicBezTo>
                  <a:close/>
                  <a:moveTo>
                    <a:pt x="363" y="234"/>
                  </a:moveTo>
                  <a:cubicBezTo>
                    <a:pt x="363" y="234"/>
                    <a:pt x="362" y="234"/>
                    <a:pt x="363" y="234"/>
                  </a:cubicBezTo>
                  <a:cubicBezTo>
                    <a:pt x="362" y="235"/>
                    <a:pt x="362" y="235"/>
                    <a:pt x="362" y="236"/>
                  </a:cubicBezTo>
                  <a:cubicBezTo>
                    <a:pt x="362" y="236"/>
                    <a:pt x="364" y="235"/>
                    <a:pt x="363" y="234"/>
                  </a:cubicBezTo>
                  <a:close/>
                  <a:moveTo>
                    <a:pt x="339" y="208"/>
                  </a:moveTo>
                  <a:cubicBezTo>
                    <a:pt x="339" y="208"/>
                    <a:pt x="340" y="209"/>
                    <a:pt x="340" y="209"/>
                  </a:cubicBezTo>
                  <a:cubicBezTo>
                    <a:pt x="340" y="208"/>
                    <a:pt x="340" y="208"/>
                    <a:pt x="341" y="208"/>
                  </a:cubicBezTo>
                  <a:cubicBezTo>
                    <a:pt x="341" y="207"/>
                    <a:pt x="340" y="207"/>
                    <a:pt x="339" y="208"/>
                  </a:cubicBezTo>
                  <a:cubicBezTo>
                    <a:pt x="339" y="207"/>
                    <a:pt x="339" y="207"/>
                    <a:pt x="339" y="208"/>
                  </a:cubicBezTo>
                  <a:close/>
                  <a:moveTo>
                    <a:pt x="313" y="230"/>
                  </a:moveTo>
                  <a:cubicBezTo>
                    <a:pt x="312" y="229"/>
                    <a:pt x="312" y="230"/>
                    <a:pt x="312" y="231"/>
                  </a:cubicBezTo>
                  <a:cubicBezTo>
                    <a:pt x="313" y="231"/>
                    <a:pt x="313" y="231"/>
                    <a:pt x="313" y="230"/>
                  </a:cubicBezTo>
                  <a:close/>
                  <a:moveTo>
                    <a:pt x="366" y="247"/>
                  </a:moveTo>
                  <a:cubicBezTo>
                    <a:pt x="366" y="246"/>
                    <a:pt x="366" y="247"/>
                    <a:pt x="366" y="247"/>
                  </a:cubicBezTo>
                  <a:cubicBezTo>
                    <a:pt x="366" y="247"/>
                    <a:pt x="366" y="247"/>
                    <a:pt x="366" y="247"/>
                  </a:cubicBezTo>
                  <a:cubicBezTo>
                    <a:pt x="366" y="248"/>
                    <a:pt x="366" y="249"/>
                    <a:pt x="368" y="247"/>
                  </a:cubicBezTo>
                  <a:cubicBezTo>
                    <a:pt x="368" y="246"/>
                    <a:pt x="367" y="246"/>
                    <a:pt x="366" y="247"/>
                  </a:cubicBezTo>
                  <a:close/>
                  <a:moveTo>
                    <a:pt x="283" y="234"/>
                  </a:moveTo>
                  <a:cubicBezTo>
                    <a:pt x="283" y="234"/>
                    <a:pt x="283" y="234"/>
                    <a:pt x="283" y="234"/>
                  </a:cubicBezTo>
                  <a:cubicBezTo>
                    <a:pt x="283" y="234"/>
                    <a:pt x="281" y="233"/>
                    <a:pt x="281" y="234"/>
                  </a:cubicBezTo>
                  <a:cubicBezTo>
                    <a:pt x="281" y="236"/>
                    <a:pt x="285" y="235"/>
                    <a:pt x="283" y="234"/>
                  </a:cubicBezTo>
                  <a:close/>
                  <a:moveTo>
                    <a:pt x="343" y="149"/>
                  </a:moveTo>
                  <a:cubicBezTo>
                    <a:pt x="341" y="149"/>
                    <a:pt x="341" y="149"/>
                    <a:pt x="341" y="150"/>
                  </a:cubicBezTo>
                  <a:cubicBezTo>
                    <a:pt x="343" y="149"/>
                    <a:pt x="343" y="151"/>
                    <a:pt x="343" y="149"/>
                  </a:cubicBezTo>
                  <a:close/>
                  <a:moveTo>
                    <a:pt x="348" y="271"/>
                  </a:moveTo>
                  <a:cubicBezTo>
                    <a:pt x="348" y="272"/>
                    <a:pt x="347" y="271"/>
                    <a:pt x="347" y="272"/>
                  </a:cubicBezTo>
                  <a:cubicBezTo>
                    <a:pt x="348" y="273"/>
                    <a:pt x="350" y="271"/>
                    <a:pt x="348" y="271"/>
                  </a:cubicBezTo>
                  <a:close/>
                  <a:moveTo>
                    <a:pt x="344" y="173"/>
                  </a:moveTo>
                  <a:cubicBezTo>
                    <a:pt x="344" y="173"/>
                    <a:pt x="344" y="173"/>
                    <a:pt x="344" y="173"/>
                  </a:cubicBezTo>
                  <a:close/>
                  <a:moveTo>
                    <a:pt x="345" y="174"/>
                  </a:moveTo>
                  <a:cubicBezTo>
                    <a:pt x="346" y="172"/>
                    <a:pt x="344" y="173"/>
                    <a:pt x="344" y="173"/>
                  </a:cubicBezTo>
                  <a:cubicBezTo>
                    <a:pt x="343" y="174"/>
                    <a:pt x="344" y="174"/>
                    <a:pt x="345" y="174"/>
                  </a:cubicBezTo>
                  <a:close/>
                  <a:moveTo>
                    <a:pt x="34" y="84"/>
                  </a:moveTo>
                  <a:cubicBezTo>
                    <a:pt x="35" y="83"/>
                    <a:pt x="37" y="80"/>
                    <a:pt x="37" y="80"/>
                  </a:cubicBezTo>
                  <a:cubicBezTo>
                    <a:pt x="35" y="78"/>
                    <a:pt x="34" y="84"/>
                    <a:pt x="34" y="84"/>
                  </a:cubicBezTo>
                  <a:close/>
                  <a:moveTo>
                    <a:pt x="347" y="223"/>
                  </a:moveTo>
                  <a:cubicBezTo>
                    <a:pt x="346" y="222"/>
                    <a:pt x="345" y="223"/>
                    <a:pt x="346" y="224"/>
                  </a:cubicBezTo>
                  <a:cubicBezTo>
                    <a:pt x="346" y="223"/>
                    <a:pt x="347" y="224"/>
                    <a:pt x="347" y="223"/>
                  </a:cubicBezTo>
                  <a:close/>
                  <a:moveTo>
                    <a:pt x="361" y="137"/>
                  </a:moveTo>
                  <a:cubicBezTo>
                    <a:pt x="361" y="137"/>
                    <a:pt x="361" y="137"/>
                    <a:pt x="361" y="137"/>
                  </a:cubicBezTo>
                  <a:cubicBezTo>
                    <a:pt x="360" y="138"/>
                    <a:pt x="360" y="139"/>
                    <a:pt x="361" y="139"/>
                  </a:cubicBezTo>
                  <a:cubicBezTo>
                    <a:pt x="361" y="138"/>
                    <a:pt x="362" y="137"/>
                    <a:pt x="361" y="137"/>
                  </a:cubicBezTo>
                  <a:close/>
                  <a:moveTo>
                    <a:pt x="361" y="139"/>
                  </a:moveTo>
                  <a:cubicBezTo>
                    <a:pt x="361" y="139"/>
                    <a:pt x="361" y="139"/>
                    <a:pt x="361" y="139"/>
                  </a:cubicBezTo>
                  <a:cubicBezTo>
                    <a:pt x="361" y="139"/>
                    <a:pt x="361" y="139"/>
                    <a:pt x="361" y="139"/>
                  </a:cubicBezTo>
                  <a:close/>
                  <a:moveTo>
                    <a:pt x="422" y="274"/>
                  </a:moveTo>
                  <a:cubicBezTo>
                    <a:pt x="423" y="274"/>
                    <a:pt x="422" y="274"/>
                    <a:pt x="422" y="274"/>
                  </a:cubicBezTo>
                  <a:cubicBezTo>
                    <a:pt x="424" y="275"/>
                    <a:pt x="423" y="274"/>
                    <a:pt x="422" y="273"/>
                  </a:cubicBezTo>
                  <a:cubicBezTo>
                    <a:pt x="421" y="273"/>
                    <a:pt x="422" y="274"/>
                    <a:pt x="422" y="274"/>
                  </a:cubicBezTo>
                  <a:cubicBezTo>
                    <a:pt x="422" y="274"/>
                    <a:pt x="422" y="274"/>
                    <a:pt x="422" y="274"/>
                  </a:cubicBezTo>
                  <a:close/>
                  <a:moveTo>
                    <a:pt x="347" y="148"/>
                  </a:moveTo>
                  <a:cubicBezTo>
                    <a:pt x="347" y="148"/>
                    <a:pt x="347" y="148"/>
                    <a:pt x="347" y="148"/>
                  </a:cubicBezTo>
                  <a:cubicBezTo>
                    <a:pt x="347" y="145"/>
                    <a:pt x="346" y="149"/>
                    <a:pt x="347" y="148"/>
                  </a:cubicBezTo>
                  <a:close/>
                  <a:moveTo>
                    <a:pt x="292" y="247"/>
                  </a:moveTo>
                  <a:cubicBezTo>
                    <a:pt x="292" y="248"/>
                    <a:pt x="291" y="247"/>
                    <a:pt x="292" y="248"/>
                  </a:cubicBezTo>
                  <a:cubicBezTo>
                    <a:pt x="292" y="249"/>
                    <a:pt x="292" y="248"/>
                    <a:pt x="292" y="247"/>
                  </a:cubicBezTo>
                  <a:close/>
                  <a:moveTo>
                    <a:pt x="408" y="247"/>
                  </a:moveTo>
                  <a:cubicBezTo>
                    <a:pt x="408" y="247"/>
                    <a:pt x="408" y="247"/>
                    <a:pt x="408" y="247"/>
                  </a:cubicBezTo>
                  <a:cubicBezTo>
                    <a:pt x="407" y="248"/>
                    <a:pt x="409" y="248"/>
                    <a:pt x="408" y="247"/>
                  </a:cubicBezTo>
                  <a:close/>
                  <a:moveTo>
                    <a:pt x="386" y="288"/>
                  </a:moveTo>
                  <a:cubicBezTo>
                    <a:pt x="386" y="288"/>
                    <a:pt x="385" y="289"/>
                    <a:pt x="386" y="288"/>
                  </a:cubicBezTo>
                  <a:close/>
                  <a:moveTo>
                    <a:pt x="386" y="288"/>
                  </a:moveTo>
                  <a:cubicBezTo>
                    <a:pt x="386" y="288"/>
                    <a:pt x="386" y="288"/>
                    <a:pt x="386" y="288"/>
                  </a:cubicBezTo>
                  <a:close/>
                  <a:moveTo>
                    <a:pt x="341" y="227"/>
                  </a:moveTo>
                  <a:cubicBezTo>
                    <a:pt x="342" y="226"/>
                    <a:pt x="339" y="227"/>
                    <a:pt x="341" y="227"/>
                  </a:cubicBezTo>
                  <a:close/>
                  <a:moveTo>
                    <a:pt x="333" y="220"/>
                  </a:moveTo>
                  <a:cubicBezTo>
                    <a:pt x="333" y="220"/>
                    <a:pt x="333" y="220"/>
                    <a:pt x="333" y="220"/>
                  </a:cubicBezTo>
                  <a:cubicBezTo>
                    <a:pt x="335" y="220"/>
                    <a:pt x="332" y="219"/>
                    <a:pt x="333" y="220"/>
                  </a:cubicBezTo>
                  <a:close/>
                  <a:moveTo>
                    <a:pt x="353" y="163"/>
                  </a:moveTo>
                  <a:cubicBezTo>
                    <a:pt x="353" y="164"/>
                    <a:pt x="355" y="163"/>
                    <a:pt x="353" y="163"/>
                  </a:cubicBezTo>
                  <a:close/>
                  <a:moveTo>
                    <a:pt x="375" y="114"/>
                  </a:moveTo>
                  <a:cubicBezTo>
                    <a:pt x="375" y="114"/>
                    <a:pt x="375" y="114"/>
                    <a:pt x="375" y="114"/>
                  </a:cubicBezTo>
                  <a:cubicBezTo>
                    <a:pt x="374" y="116"/>
                    <a:pt x="375" y="115"/>
                    <a:pt x="376" y="115"/>
                  </a:cubicBezTo>
                  <a:cubicBezTo>
                    <a:pt x="376" y="114"/>
                    <a:pt x="375" y="114"/>
                    <a:pt x="375" y="114"/>
                  </a:cubicBezTo>
                  <a:close/>
                  <a:moveTo>
                    <a:pt x="356" y="232"/>
                  </a:moveTo>
                  <a:cubicBezTo>
                    <a:pt x="356" y="229"/>
                    <a:pt x="354" y="234"/>
                    <a:pt x="356" y="232"/>
                  </a:cubicBezTo>
                  <a:close/>
                  <a:moveTo>
                    <a:pt x="345" y="271"/>
                  </a:moveTo>
                  <a:cubicBezTo>
                    <a:pt x="343" y="272"/>
                    <a:pt x="347" y="271"/>
                    <a:pt x="345" y="271"/>
                  </a:cubicBezTo>
                  <a:close/>
                  <a:moveTo>
                    <a:pt x="377" y="221"/>
                  </a:moveTo>
                  <a:cubicBezTo>
                    <a:pt x="378" y="218"/>
                    <a:pt x="376" y="223"/>
                    <a:pt x="377" y="221"/>
                  </a:cubicBezTo>
                  <a:close/>
                  <a:moveTo>
                    <a:pt x="347" y="207"/>
                  </a:moveTo>
                  <a:cubicBezTo>
                    <a:pt x="347" y="204"/>
                    <a:pt x="345" y="209"/>
                    <a:pt x="347" y="207"/>
                  </a:cubicBezTo>
                  <a:close/>
                  <a:moveTo>
                    <a:pt x="356" y="214"/>
                  </a:moveTo>
                  <a:cubicBezTo>
                    <a:pt x="356" y="214"/>
                    <a:pt x="355" y="213"/>
                    <a:pt x="356" y="214"/>
                  </a:cubicBezTo>
                  <a:close/>
                  <a:moveTo>
                    <a:pt x="291" y="224"/>
                  </a:moveTo>
                  <a:cubicBezTo>
                    <a:pt x="291" y="225"/>
                    <a:pt x="292" y="223"/>
                    <a:pt x="291" y="223"/>
                  </a:cubicBezTo>
                  <a:cubicBezTo>
                    <a:pt x="291" y="223"/>
                    <a:pt x="291" y="223"/>
                    <a:pt x="291" y="224"/>
                  </a:cubicBezTo>
                  <a:close/>
                  <a:moveTo>
                    <a:pt x="365" y="264"/>
                  </a:moveTo>
                  <a:cubicBezTo>
                    <a:pt x="364" y="265"/>
                    <a:pt x="366" y="264"/>
                    <a:pt x="365" y="264"/>
                  </a:cubicBezTo>
                  <a:close/>
                  <a:moveTo>
                    <a:pt x="365" y="264"/>
                  </a:moveTo>
                  <a:cubicBezTo>
                    <a:pt x="365" y="264"/>
                    <a:pt x="365" y="264"/>
                    <a:pt x="365" y="264"/>
                  </a:cubicBezTo>
                  <a:close/>
                  <a:moveTo>
                    <a:pt x="343" y="260"/>
                  </a:moveTo>
                  <a:cubicBezTo>
                    <a:pt x="343" y="259"/>
                    <a:pt x="343" y="259"/>
                    <a:pt x="343" y="258"/>
                  </a:cubicBezTo>
                  <a:cubicBezTo>
                    <a:pt x="342" y="259"/>
                    <a:pt x="342" y="259"/>
                    <a:pt x="343" y="260"/>
                  </a:cubicBezTo>
                  <a:close/>
                  <a:moveTo>
                    <a:pt x="276" y="218"/>
                  </a:moveTo>
                  <a:cubicBezTo>
                    <a:pt x="274" y="218"/>
                    <a:pt x="276" y="221"/>
                    <a:pt x="276" y="218"/>
                  </a:cubicBezTo>
                  <a:close/>
                  <a:moveTo>
                    <a:pt x="297" y="256"/>
                  </a:moveTo>
                  <a:cubicBezTo>
                    <a:pt x="296" y="256"/>
                    <a:pt x="299" y="258"/>
                    <a:pt x="297" y="256"/>
                  </a:cubicBezTo>
                  <a:close/>
                  <a:moveTo>
                    <a:pt x="364" y="241"/>
                  </a:moveTo>
                  <a:cubicBezTo>
                    <a:pt x="362" y="240"/>
                    <a:pt x="364" y="238"/>
                    <a:pt x="363" y="237"/>
                  </a:cubicBezTo>
                  <a:cubicBezTo>
                    <a:pt x="363" y="237"/>
                    <a:pt x="362" y="237"/>
                    <a:pt x="362" y="238"/>
                  </a:cubicBezTo>
                  <a:cubicBezTo>
                    <a:pt x="361" y="237"/>
                    <a:pt x="362" y="236"/>
                    <a:pt x="361" y="235"/>
                  </a:cubicBezTo>
                  <a:cubicBezTo>
                    <a:pt x="360" y="236"/>
                    <a:pt x="360" y="238"/>
                    <a:pt x="360" y="240"/>
                  </a:cubicBezTo>
                  <a:cubicBezTo>
                    <a:pt x="361" y="241"/>
                    <a:pt x="360" y="244"/>
                    <a:pt x="360" y="244"/>
                  </a:cubicBezTo>
                  <a:cubicBezTo>
                    <a:pt x="360" y="245"/>
                    <a:pt x="362" y="244"/>
                    <a:pt x="362" y="244"/>
                  </a:cubicBezTo>
                  <a:cubicBezTo>
                    <a:pt x="362" y="240"/>
                    <a:pt x="363" y="243"/>
                    <a:pt x="364" y="241"/>
                  </a:cubicBezTo>
                  <a:close/>
                  <a:moveTo>
                    <a:pt x="213" y="9"/>
                  </a:moveTo>
                  <a:cubicBezTo>
                    <a:pt x="213" y="9"/>
                    <a:pt x="213" y="9"/>
                    <a:pt x="213" y="10"/>
                  </a:cubicBezTo>
                  <a:cubicBezTo>
                    <a:pt x="213" y="9"/>
                    <a:pt x="213" y="9"/>
                    <a:pt x="213" y="9"/>
                  </a:cubicBezTo>
                  <a:close/>
                  <a:moveTo>
                    <a:pt x="358" y="229"/>
                  </a:moveTo>
                  <a:cubicBezTo>
                    <a:pt x="358" y="229"/>
                    <a:pt x="358" y="229"/>
                    <a:pt x="358" y="229"/>
                  </a:cubicBezTo>
                  <a:cubicBezTo>
                    <a:pt x="359" y="232"/>
                    <a:pt x="358" y="228"/>
                    <a:pt x="358" y="229"/>
                  </a:cubicBezTo>
                  <a:close/>
                  <a:moveTo>
                    <a:pt x="346" y="243"/>
                  </a:moveTo>
                  <a:cubicBezTo>
                    <a:pt x="346" y="243"/>
                    <a:pt x="346" y="242"/>
                    <a:pt x="346" y="243"/>
                  </a:cubicBezTo>
                  <a:close/>
                  <a:moveTo>
                    <a:pt x="346" y="243"/>
                  </a:moveTo>
                  <a:cubicBezTo>
                    <a:pt x="347" y="242"/>
                    <a:pt x="346" y="242"/>
                    <a:pt x="346" y="243"/>
                  </a:cubicBezTo>
                  <a:close/>
                  <a:moveTo>
                    <a:pt x="272" y="211"/>
                  </a:moveTo>
                  <a:cubicBezTo>
                    <a:pt x="272" y="211"/>
                    <a:pt x="272" y="211"/>
                    <a:pt x="272" y="211"/>
                  </a:cubicBezTo>
                  <a:cubicBezTo>
                    <a:pt x="272" y="211"/>
                    <a:pt x="272" y="211"/>
                    <a:pt x="272" y="211"/>
                  </a:cubicBezTo>
                  <a:close/>
                  <a:moveTo>
                    <a:pt x="272" y="211"/>
                  </a:moveTo>
                  <a:cubicBezTo>
                    <a:pt x="273" y="213"/>
                    <a:pt x="273" y="211"/>
                    <a:pt x="272" y="211"/>
                  </a:cubicBezTo>
                  <a:close/>
                  <a:moveTo>
                    <a:pt x="424" y="274"/>
                  </a:moveTo>
                  <a:cubicBezTo>
                    <a:pt x="424" y="271"/>
                    <a:pt x="422" y="275"/>
                    <a:pt x="424" y="274"/>
                  </a:cubicBezTo>
                  <a:close/>
                  <a:moveTo>
                    <a:pt x="341" y="187"/>
                  </a:moveTo>
                  <a:cubicBezTo>
                    <a:pt x="341" y="187"/>
                    <a:pt x="340" y="188"/>
                    <a:pt x="341" y="187"/>
                  </a:cubicBezTo>
                  <a:close/>
                  <a:moveTo>
                    <a:pt x="421" y="271"/>
                  </a:moveTo>
                  <a:cubicBezTo>
                    <a:pt x="421" y="270"/>
                    <a:pt x="420" y="273"/>
                    <a:pt x="421" y="271"/>
                  </a:cubicBezTo>
                  <a:close/>
                  <a:moveTo>
                    <a:pt x="314" y="246"/>
                  </a:moveTo>
                  <a:cubicBezTo>
                    <a:pt x="313" y="247"/>
                    <a:pt x="314" y="245"/>
                    <a:pt x="314" y="246"/>
                  </a:cubicBezTo>
                  <a:close/>
                  <a:moveTo>
                    <a:pt x="410" y="257"/>
                  </a:moveTo>
                  <a:cubicBezTo>
                    <a:pt x="411" y="259"/>
                    <a:pt x="410" y="256"/>
                    <a:pt x="410" y="257"/>
                  </a:cubicBezTo>
                  <a:close/>
                  <a:moveTo>
                    <a:pt x="417" y="265"/>
                  </a:moveTo>
                  <a:cubicBezTo>
                    <a:pt x="415" y="267"/>
                    <a:pt x="420" y="265"/>
                    <a:pt x="417" y="265"/>
                  </a:cubicBezTo>
                  <a:close/>
                  <a:moveTo>
                    <a:pt x="75" y="56"/>
                  </a:moveTo>
                  <a:cubicBezTo>
                    <a:pt x="75" y="57"/>
                    <a:pt x="77" y="55"/>
                    <a:pt x="75" y="56"/>
                  </a:cubicBezTo>
                  <a:close/>
                  <a:moveTo>
                    <a:pt x="292" y="215"/>
                  </a:moveTo>
                  <a:cubicBezTo>
                    <a:pt x="291" y="213"/>
                    <a:pt x="291" y="215"/>
                    <a:pt x="292" y="215"/>
                  </a:cubicBezTo>
                  <a:close/>
                  <a:moveTo>
                    <a:pt x="291" y="215"/>
                  </a:moveTo>
                  <a:cubicBezTo>
                    <a:pt x="291" y="215"/>
                    <a:pt x="291" y="215"/>
                    <a:pt x="291" y="215"/>
                  </a:cubicBezTo>
                  <a:close/>
                  <a:moveTo>
                    <a:pt x="276" y="222"/>
                  </a:moveTo>
                  <a:cubicBezTo>
                    <a:pt x="276" y="223"/>
                    <a:pt x="277" y="223"/>
                    <a:pt x="276" y="222"/>
                  </a:cubicBezTo>
                  <a:close/>
                  <a:moveTo>
                    <a:pt x="344" y="225"/>
                  </a:moveTo>
                  <a:cubicBezTo>
                    <a:pt x="346" y="226"/>
                    <a:pt x="344" y="223"/>
                    <a:pt x="344" y="225"/>
                  </a:cubicBezTo>
                  <a:close/>
                  <a:moveTo>
                    <a:pt x="286" y="235"/>
                  </a:moveTo>
                  <a:cubicBezTo>
                    <a:pt x="284" y="237"/>
                    <a:pt x="286" y="236"/>
                    <a:pt x="286" y="235"/>
                  </a:cubicBezTo>
                  <a:close/>
                  <a:moveTo>
                    <a:pt x="286" y="236"/>
                  </a:moveTo>
                  <a:cubicBezTo>
                    <a:pt x="286" y="236"/>
                    <a:pt x="286" y="235"/>
                    <a:pt x="286" y="235"/>
                  </a:cubicBezTo>
                  <a:cubicBezTo>
                    <a:pt x="286" y="236"/>
                    <a:pt x="286" y="236"/>
                    <a:pt x="286" y="236"/>
                  </a:cubicBezTo>
                  <a:close/>
                  <a:moveTo>
                    <a:pt x="361" y="264"/>
                  </a:moveTo>
                  <a:cubicBezTo>
                    <a:pt x="359" y="264"/>
                    <a:pt x="362" y="265"/>
                    <a:pt x="361" y="264"/>
                  </a:cubicBezTo>
                  <a:close/>
                  <a:moveTo>
                    <a:pt x="422" y="250"/>
                  </a:moveTo>
                  <a:cubicBezTo>
                    <a:pt x="421" y="251"/>
                    <a:pt x="424" y="250"/>
                    <a:pt x="422" y="250"/>
                  </a:cubicBezTo>
                  <a:close/>
                  <a:moveTo>
                    <a:pt x="334" y="221"/>
                  </a:moveTo>
                  <a:cubicBezTo>
                    <a:pt x="334" y="222"/>
                    <a:pt x="335" y="221"/>
                    <a:pt x="334" y="221"/>
                  </a:cubicBezTo>
                  <a:close/>
                  <a:moveTo>
                    <a:pt x="408" y="257"/>
                  </a:moveTo>
                  <a:cubicBezTo>
                    <a:pt x="409" y="256"/>
                    <a:pt x="407" y="256"/>
                    <a:pt x="408" y="257"/>
                  </a:cubicBezTo>
                  <a:close/>
                  <a:moveTo>
                    <a:pt x="378" y="244"/>
                  </a:moveTo>
                  <a:cubicBezTo>
                    <a:pt x="378" y="246"/>
                    <a:pt x="379" y="244"/>
                    <a:pt x="378" y="244"/>
                  </a:cubicBezTo>
                  <a:close/>
                  <a:moveTo>
                    <a:pt x="173" y="208"/>
                  </a:moveTo>
                  <a:cubicBezTo>
                    <a:pt x="174" y="208"/>
                    <a:pt x="174" y="207"/>
                    <a:pt x="173" y="208"/>
                  </a:cubicBezTo>
                  <a:close/>
                  <a:moveTo>
                    <a:pt x="415" y="245"/>
                  </a:moveTo>
                  <a:cubicBezTo>
                    <a:pt x="414" y="245"/>
                    <a:pt x="415" y="247"/>
                    <a:pt x="415" y="245"/>
                  </a:cubicBezTo>
                  <a:close/>
                  <a:moveTo>
                    <a:pt x="342" y="189"/>
                  </a:moveTo>
                  <a:cubicBezTo>
                    <a:pt x="342" y="189"/>
                    <a:pt x="342" y="189"/>
                    <a:pt x="342" y="189"/>
                  </a:cubicBezTo>
                  <a:cubicBezTo>
                    <a:pt x="343" y="188"/>
                    <a:pt x="342" y="188"/>
                    <a:pt x="342" y="189"/>
                  </a:cubicBezTo>
                  <a:close/>
                  <a:moveTo>
                    <a:pt x="308" y="233"/>
                  </a:moveTo>
                  <a:cubicBezTo>
                    <a:pt x="308" y="233"/>
                    <a:pt x="308" y="233"/>
                    <a:pt x="308" y="233"/>
                  </a:cubicBezTo>
                  <a:cubicBezTo>
                    <a:pt x="308" y="233"/>
                    <a:pt x="308" y="233"/>
                    <a:pt x="308" y="233"/>
                  </a:cubicBezTo>
                  <a:cubicBezTo>
                    <a:pt x="308" y="231"/>
                    <a:pt x="307" y="233"/>
                    <a:pt x="308" y="233"/>
                  </a:cubicBezTo>
                  <a:close/>
                  <a:moveTo>
                    <a:pt x="306" y="234"/>
                  </a:moveTo>
                  <a:cubicBezTo>
                    <a:pt x="307" y="233"/>
                    <a:pt x="306" y="233"/>
                    <a:pt x="306" y="234"/>
                  </a:cubicBezTo>
                  <a:close/>
                  <a:moveTo>
                    <a:pt x="314" y="234"/>
                  </a:moveTo>
                  <a:cubicBezTo>
                    <a:pt x="313" y="235"/>
                    <a:pt x="314" y="232"/>
                    <a:pt x="314" y="234"/>
                  </a:cubicBezTo>
                  <a:close/>
                  <a:moveTo>
                    <a:pt x="302" y="234"/>
                  </a:moveTo>
                  <a:cubicBezTo>
                    <a:pt x="302" y="234"/>
                    <a:pt x="302" y="233"/>
                    <a:pt x="302" y="234"/>
                  </a:cubicBezTo>
                  <a:close/>
                  <a:moveTo>
                    <a:pt x="362" y="261"/>
                  </a:moveTo>
                  <a:cubicBezTo>
                    <a:pt x="362" y="263"/>
                    <a:pt x="363" y="261"/>
                    <a:pt x="362" y="261"/>
                  </a:cubicBezTo>
                  <a:close/>
                  <a:moveTo>
                    <a:pt x="323" y="258"/>
                  </a:moveTo>
                  <a:cubicBezTo>
                    <a:pt x="323" y="258"/>
                    <a:pt x="323" y="258"/>
                    <a:pt x="323" y="258"/>
                  </a:cubicBezTo>
                  <a:cubicBezTo>
                    <a:pt x="323" y="258"/>
                    <a:pt x="323" y="258"/>
                    <a:pt x="323" y="258"/>
                  </a:cubicBezTo>
                  <a:close/>
                  <a:moveTo>
                    <a:pt x="359" y="263"/>
                  </a:moveTo>
                  <a:cubicBezTo>
                    <a:pt x="359" y="264"/>
                    <a:pt x="360" y="263"/>
                    <a:pt x="359" y="263"/>
                  </a:cubicBezTo>
                  <a:close/>
                  <a:moveTo>
                    <a:pt x="379" y="246"/>
                  </a:moveTo>
                  <a:cubicBezTo>
                    <a:pt x="379" y="246"/>
                    <a:pt x="379" y="246"/>
                    <a:pt x="380" y="246"/>
                  </a:cubicBezTo>
                  <a:cubicBezTo>
                    <a:pt x="379" y="246"/>
                    <a:pt x="379" y="246"/>
                    <a:pt x="379" y="246"/>
                  </a:cubicBezTo>
                  <a:close/>
                  <a:moveTo>
                    <a:pt x="350" y="215"/>
                  </a:moveTo>
                  <a:cubicBezTo>
                    <a:pt x="350" y="215"/>
                    <a:pt x="350" y="215"/>
                    <a:pt x="350" y="215"/>
                  </a:cubicBezTo>
                  <a:cubicBezTo>
                    <a:pt x="352" y="215"/>
                    <a:pt x="352" y="214"/>
                    <a:pt x="351" y="213"/>
                  </a:cubicBezTo>
                  <a:cubicBezTo>
                    <a:pt x="351" y="213"/>
                    <a:pt x="350" y="214"/>
                    <a:pt x="350" y="215"/>
                  </a:cubicBezTo>
                  <a:close/>
                  <a:moveTo>
                    <a:pt x="39" y="91"/>
                  </a:moveTo>
                  <a:cubicBezTo>
                    <a:pt x="39" y="91"/>
                    <a:pt x="39" y="91"/>
                    <a:pt x="40" y="91"/>
                  </a:cubicBezTo>
                  <a:cubicBezTo>
                    <a:pt x="39" y="91"/>
                    <a:pt x="39" y="91"/>
                    <a:pt x="39" y="91"/>
                  </a:cubicBezTo>
                  <a:close/>
                  <a:moveTo>
                    <a:pt x="39" y="91"/>
                  </a:moveTo>
                  <a:cubicBezTo>
                    <a:pt x="39" y="91"/>
                    <a:pt x="39" y="91"/>
                    <a:pt x="39" y="91"/>
                  </a:cubicBezTo>
                  <a:close/>
                  <a:moveTo>
                    <a:pt x="346" y="257"/>
                  </a:moveTo>
                  <a:cubicBezTo>
                    <a:pt x="346" y="256"/>
                    <a:pt x="346" y="256"/>
                    <a:pt x="346" y="257"/>
                  </a:cubicBezTo>
                  <a:close/>
                  <a:moveTo>
                    <a:pt x="5" y="210"/>
                  </a:moveTo>
                  <a:cubicBezTo>
                    <a:pt x="4" y="211"/>
                    <a:pt x="7" y="210"/>
                    <a:pt x="5" y="210"/>
                  </a:cubicBezTo>
                  <a:close/>
                  <a:moveTo>
                    <a:pt x="67" y="231"/>
                  </a:moveTo>
                  <a:cubicBezTo>
                    <a:pt x="65" y="231"/>
                    <a:pt x="67" y="233"/>
                    <a:pt x="67" y="233"/>
                  </a:cubicBezTo>
                  <a:cubicBezTo>
                    <a:pt x="67" y="232"/>
                    <a:pt x="67" y="232"/>
                    <a:pt x="67" y="231"/>
                  </a:cubicBezTo>
                  <a:close/>
                  <a:moveTo>
                    <a:pt x="354" y="158"/>
                  </a:moveTo>
                  <a:cubicBezTo>
                    <a:pt x="354" y="158"/>
                    <a:pt x="354" y="158"/>
                    <a:pt x="354" y="158"/>
                  </a:cubicBezTo>
                  <a:cubicBezTo>
                    <a:pt x="354" y="155"/>
                    <a:pt x="354" y="158"/>
                    <a:pt x="354" y="158"/>
                  </a:cubicBezTo>
                  <a:close/>
                  <a:moveTo>
                    <a:pt x="349" y="202"/>
                  </a:moveTo>
                  <a:cubicBezTo>
                    <a:pt x="349" y="203"/>
                    <a:pt x="349" y="203"/>
                    <a:pt x="350" y="204"/>
                  </a:cubicBezTo>
                  <a:cubicBezTo>
                    <a:pt x="350" y="203"/>
                    <a:pt x="350" y="202"/>
                    <a:pt x="349" y="202"/>
                  </a:cubicBezTo>
                  <a:close/>
                  <a:moveTo>
                    <a:pt x="188" y="184"/>
                  </a:moveTo>
                  <a:cubicBezTo>
                    <a:pt x="188" y="185"/>
                    <a:pt x="188" y="185"/>
                    <a:pt x="188" y="185"/>
                  </a:cubicBezTo>
                  <a:cubicBezTo>
                    <a:pt x="188" y="185"/>
                    <a:pt x="188" y="185"/>
                    <a:pt x="188" y="184"/>
                  </a:cubicBezTo>
                  <a:close/>
                  <a:moveTo>
                    <a:pt x="345" y="206"/>
                  </a:moveTo>
                  <a:cubicBezTo>
                    <a:pt x="344" y="207"/>
                    <a:pt x="344" y="208"/>
                    <a:pt x="345" y="208"/>
                  </a:cubicBezTo>
                  <a:cubicBezTo>
                    <a:pt x="345" y="207"/>
                    <a:pt x="345" y="207"/>
                    <a:pt x="345" y="206"/>
                  </a:cubicBezTo>
                  <a:cubicBezTo>
                    <a:pt x="345" y="206"/>
                    <a:pt x="345" y="206"/>
                    <a:pt x="345" y="206"/>
                  </a:cubicBezTo>
                  <a:close/>
                  <a:moveTo>
                    <a:pt x="330" y="261"/>
                  </a:moveTo>
                  <a:cubicBezTo>
                    <a:pt x="330" y="261"/>
                    <a:pt x="329" y="261"/>
                    <a:pt x="329" y="261"/>
                  </a:cubicBezTo>
                  <a:cubicBezTo>
                    <a:pt x="329" y="261"/>
                    <a:pt x="330" y="261"/>
                    <a:pt x="330" y="261"/>
                  </a:cubicBezTo>
                  <a:close/>
                  <a:moveTo>
                    <a:pt x="421" y="267"/>
                  </a:moveTo>
                  <a:cubicBezTo>
                    <a:pt x="423" y="269"/>
                    <a:pt x="420" y="265"/>
                    <a:pt x="421" y="267"/>
                  </a:cubicBezTo>
                  <a:close/>
                  <a:moveTo>
                    <a:pt x="365" y="242"/>
                  </a:moveTo>
                  <a:cubicBezTo>
                    <a:pt x="365" y="242"/>
                    <a:pt x="365" y="242"/>
                    <a:pt x="365" y="242"/>
                  </a:cubicBezTo>
                  <a:cubicBezTo>
                    <a:pt x="365" y="242"/>
                    <a:pt x="365" y="242"/>
                    <a:pt x="365" y="242"/>
                  </a:cubicBezTo>
                  <a:close/>
                  <a:moveTo>
                    <a:pt x="95" y="78"/>
                  </a:moveTo>
                  <a:cubicBezTo>
                    <a:pt x="95" y="78"/>
                    <a:pt x="95" y="78"/>
                    <a:pt x="95" y="78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4" y="78"/>
                    <a:pt x="93" y="80"/>
                    <a:pt x="94" y="81"/>
                  </a:cubicBezTo>
                  <a:cubicBezTo>
                    <a:pt x="95" y="81"/>
                    <a:pt x="96" y="80"/>
                    <a:pt x="96" y="79"/>
                  </a:cubicBezTo>
                  <a:cubicBezTo>
                    <a:pt x="95" y="80"/>
                    <a:pt x="96" y="78"/>
                    <a:pt x="95" y="78"/>
                  </a:cubicBezTo>
                  <a:close/>
                  <a:moveTo>
                    <a:pt x="88" y="81"/>
                  </a:moveTo>
                  <a:cubicBezTo>
                    <a:pt x="86" y="82"/>
                    <a:pt x="86" y="82"/>
                    <a:pt x="86" y="84"/>
                  </a:cubicBezTo>
                  <a:cubicBezTo>
                    <a:pt x="88" y="83"/>
                    <a:pt x="88" y="82"/>
                    <a:pt x="88" y="81"/>
                  </a:cubicBezTo>
                  <a:close/>
                  <a:moveTo>
                    <a:pt x="90" y="75"/>
                  </a:moveTo>
                  <a:cubicBezTo>
                    <a:pt x="90" y="75"/>
                    <a:pt x="89" y="74"/>
                    <a:pt x="88" y="75"/>
                  </a:cubicBezTo>
                  <a:cubicBezTo>
                    <a:pt x="89" y="75"/>
                    <a:pt x="89" y="76"/>
                    <a:pt x="90" y="75"/>
                  </a:cubicBezTo>
                  <a:close/>
                  <a:moveTo>
                    <a:pt x="80" y="89"/>
                  </a:moveTo>
                  <a:cubicBezTo>
                    <a:pt x="78" y="89"/>
                    <a:pt x="81" y="89"/>
                    <a:pt x="80" y="89"/>
                  </a:cubicBezTo>
                  <a:close/>
                  <a:moveTo>
                    <a:pt x="144" y="198"/>
                  </a:moveTo>
                  <a:cubicBezTo>
                    <a:pt x="143" y="196"/>
                    <a:pt x="142" y="199"/>
                    <a:pt x="144" y="198"/>
                  </a:cubicBezTo>
                  <a:close/>
                  <a:moveTo>
                    <a:pt x="147" y="195"/>
                  </a:moveTo>
                  <a:cubicBezTo>
                    <a:pt x="147" y="194"/>
                    <a:pt x="148" y="196"/>
                    <a:pt x="147" y="195"/>
                  </a:cubicBezTo>
                  <a:close/>
                  <a:moveTo>
                    <a:pt x="66" y="131"/>
                  </a:moveTo>
                  <a:cubicBezTo>
                    <a:pt x="66" y="132"/>
                    <a:pt x="66" y="132"/>
                    <a:pt x="66" y="131"/>
                  </a:cubicBezTo>
                  <a:cubicBezTo>
                    <a:pt x="65" y="133"/>
                    <a:pt x="69" y="132"/>
                    <a:pt x="69" y="130"/>
                  </a:cubicBezTo>
                  <a:cubicBezTo>
                    <a:pt x="69" y="129"/>
                    <a:pt x="69" y="122"/>
                    <a:pt x="68" y="122"/>
                  </a:cubicBezTo>
                  <a:cubicBezTo>
                    <a:pt x="65" y="124"/>
                    <a:pt x="67" y="129"/>
                    <a:pt x="66" y="131"/>
                  </a:cubicBezTo>
                  <a:close/>
                  <a:moveTo>
                    <a:pt x="101" y="143"/>
                  </a:moveTo>
                  <a:cubicBezTo>
                    <a:pt x="102" y="143"/>
                    <a:pt x="102" y="143"/>
                    <a:pt x="103" y="143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5" y="144"/>
                    <a:pt x="106" y="144"/>
                    <a:pt x="108" y="143"/>
                  </a:cubicBezTo>
                  <a:cubicBezTo>
                    <a:pt x="107" y="143"/>
                    <a:pt x="101" y="141"/>
                    <a:pt x="101" y="143"/>
                  </a:cubicBezTo>
                  <a:close/>
                  <a:moveTo>
                    <a:pt x="103" y="143"/>
                  </a:moveTo>
                  <a:cubicBezTo>
                    <a:pt x="103" y="143"/>
                    <a:pt x="103" y="143"/>
                    <a:pt x="103" y="143"/>
                  </a:cubicBezTo>
                  <a:cubicBezTo>
                    <a:pt x="103" y="143"/>
                    <a:pt x="104" y="144"/>
                    <a:pt x="103" y="143"/>
                  </a:cubicBezTo>
                  <a:close/>
                  <a:moveTo>
                    <a:pt x="124" y="145"/>
                  </a:moveTo>
                  <a:cubicBezTo>
                    <a:pt x="125" y="144"/>
                    <a:pt x="126" y="144"/>
                    <a:pt x="126" y="142"/>
                  </a:cubicBezTo>
                  <a:cubicBezTo>
                    <a:pt x="124" y="142"/>
                    <a:pt x="123" y="143"/>
                    <a:pt x="122" y="144"/>
                  </a:cubicBezTo>
                  <a:cubicBezTo>
                    <a:pt x="122" y="144"/>
                    <a:pt x="123" y="144"/>
                    <a:pt x="124" y="145"/>
                  </a:cubicBezTo>
                  <a:close/>
                  <a:moveTo>
                    <a:pt x="124" y="145"/>
                  </a:moveTo>
                  <a:cubicBezTo>
                    <a:pt x="123" y="145"/>
                    <a:pt x="125" y="144"/>
                    <a:pt x="124" y="145"/>
                  </a:cubicBezTo>
                  <a:close/>
                  <a:moveTo>
                    <a:pt x="54" y="131"/>
                  </a:moveTo>
                  <a:cubicBezTo>
                    <a:pt x="54" y="132"/>
                    <a:pt x="54" y="131"/>
                    <a:pt x="54" y="131"/>
                  </a:cubicBezTo>
                  <a:close/>
                  <a:moveTo>
                    <a:pt x="52" y="131"/>
                  </a:moveTo>
                  <a:cubicBezTo>
                    <a:pt x="53" y="132"/>
                    <a:pt x="54" y="132"/>
                    <a:pt x="54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5" y="130"/>
                    <a:pt x="54" y="130"/>
                    <a:pt x="52" y="131"/>
                  </a:cubicBezTo>
                  <a:close/>
                  <a:moveTo>
                    <a:pt x="105" y="138"/>
                  </a:moveTo>
                  <a:cubicBezTo>
                    <a:pt x="105" y="138"/>
                    <a:pt x="105" y="138"/>
                    <a:pt x="105" y="138"/>
                  </a:cubicBezTo>
                  <a:cubicBezTo>
                    <a:pt x="104" y="138"/>
                    <a:pt x="107" y="138"/>
                    <a:pt x="105" y="138"/>
                  </a:cubicBezTo>
                  <a:close/>
                  <a:moveTo>
                    <a:pt x="56" y="130"/>
                  </a:moveTo>
                  <a:cubicBezTo>
                    <a:pt x="56" y="130"/>
                    <a:pt x="56" y="130"/>
                    <a:pt x="56" y="130"/>
                  </a:cubicBezTo>
                  <a:cubicBezTo>
                    <a:pt x="56" y="130"/>
                    <a:pt x="56" y="130"/>
                    <a:pt x="56" y="130"/>
                  </a:cubicBezTo>
                  <a:close/>
                  <a:moveTo>
                    <a:pt x="105" y="128"/>
                  </a:moveTo>
                  <a:cubicBezTo>
                    <a:pt x="104" y="129"/>
                    <a:pt x="106" y="129"/>
                    <a:pt x="105" y="128"/>
                  </a:cubicBezTo>
                  <a:close/>
                  <a:moveTo>
                    <a:pt x="104" y="130"/>
                  </a:moveTo>
                  <a:cubicBezTo>
                    <a:pt x="103" y="130"/>
                    <a:pt x="106" y="130"/>
                    <a:pt x="104" y="130"/>
                  </a:cubicBezTo>
                  <a:close/>
                  <a:moveTo>
                    <a:pt x="107" y="136"/>
                  </a:moveTo>
                  <a:cubicBezTo>
                    <a:pt x="107" y="136"/>
                    <a:pt x="106" y="137"/>
                    <a:pt x="107" y="136"/>
                  </a:cubicBezTo>
                  <a:close/>
                  <a:moveTo>
                    <a:pt x="110" y="142"/>
                  </a:moveTo>
                  <a:cubicBezTo>
                    <a:pt x="109" y="140"/>
                    <a:pt x="110" y="143"/>
                    <a:pt x="110" y="142"/>
                  </a:cubicBezTo>
                  <a:close/>
                  <a:moveTo>
                    <a:pt x="50" y="132"/>
                  </a:moveTo>
                  <a:cubicBezTo>
                    <a:pt x="50" y="132"/>
                    <a:pt x="50" y="132"/>
                    <a:pt x="50" y="132"/>
                  </a:cubicBezTo>
                  <a:cubicBezTo>
                    <a:pt x="50" y="132"/>
                    <a:pt x="50" y="133"/>
                    <a:pt x="50" y="132"/>
                  </a:cubicBezTo>
                  <a:close/>
                  <a:moveTo>
                    <a:pt x="103" y="133"/>
                  </a:moveTo>
                  <a:cubicBezTo>
                    <a:pt x="103" y="134"/>
                    <a:pt x="103" y="132"/>
                    <a:pt x="103" y="133"/>
                  </a:cubicBezTo>
                  <a:close/>
                  <a:moveTo>
                    <a:pt x="103" y="137"/>
                  </a:moveTo>
                  <a:cubicBezTo>
                    <a:pt x="103" y="138"/>
                    <a:pt x="103" y="136"/>
                    <a:pt x="103" y="137"/>
                  </a:cubicBezTo>
                  <a:close/>
                  <a:moveTo>
                    <a:pt x="80" y="141"/>
                  </a:moveTo>
                  <a:cubicBezTo>
                    <a:pt x="80" y="141"/>
                    <a:pt x="80" y="141"/>
                    <a:pt x="80" y="141"/>
                  </a:cubicBezTo>
                  <a:cubicBezTo>
                    <a:pt x="80" y="141"/>
                    <a:pt x="79" y="140"/>
                    <a:pt x="80" y="141"/>
                  </a:cubicBezTo>
                  <a:close/>
                  <a:moveTo>
                    <a:pt x="103" y="139"/>
                  </a:move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lose/>
                  <a:moveTo>
                    <a:pt x="126" y="142"/>
                  </a:moveTo>
                  <a:cubicBezTo>
                    <a:pt x="126" y="142"/>
                    <a:pt x="126" y="142"/>
                    <a:pt x="126" y="142"/>
                  </a:cubicBezTo>
                  <a:close/>
                  <a:moveTo>
                    <a:pt x="331" y="92"/>
                  </a:moveTo>
                  <a:cubicBezTo>
                    <a:pt x="331" y="92"/>
                    <a:pt x="331" y="92"/>
                    <a:pt x="331" y="92"/>
                  </a:cubicBezTo>
                  <a:cubicBezTo>
                    <a:pt x="330" y="93"/>
                    <a:pt x="331" y="91"/>
                    <a:pt x="331" y="92"/>
                  </a:cubicBezTo>
                  <a:close/>
                  <a:moveTo>
                    <a:pt x="334" y="93"/>
                  </a:moveTo>
                  <a:cubicBezTo>
                    <a:pt x="334" y="92"/>
                    <a:pt x="334" y="92"/>
                    <a:pt x="332" y="92"/>
                  </a:cubicBezTo>
                  <a:cubicBezTo>
                    <a:pt x="332" y="93"/>
                    <a:pt x="332" y="93"/>
                    <a:pt x="334" y="93"/>
                  </a:cubicBezTo>
                  <a:close/>
                  <a:moveTo>
                    <a:pt x="347" y="123"/>
                  </a:moveTo>
                  <a:cubicBezTo>
                    <a:pt x="347" y="123"/>
                    <a:pt x="347" y="123"/>
                    <a:pt x="347" y="123"/>
                  </a:cubicBezTo>
                  <a:close/>
                  <a:moveTo>
                    <a:pt x="376" y="107"/>
                  </a:moveTo>
                  <a:cubicBezTo>
                    <a:pt x="374" y="109"/>
                    <a:pt x="378" y="107"/>
                    <a:pt x="376" y="107"/>
                  </a:cubicBezTo>
                  <a:close/>
                  <a:moveTo>
                    <a:pt x="376" y="104"/>
                  </a:moveTo>
                  <a:cubicBezTo>
                    <a:pt x="376" y="104"/>
                    <a:pt x="374" y="108"/>
                    <a:pt x="377" y="105"/>
                  </a:cubicBezTo>
                  <a:cubicBezTo>
                    <a:pt x="376" y="105"/>
                    <a:pt x="378" y="103"/>
                    <a:pt x="376" y="104"/>
                  </a:cubicBezTo>
                  <a:close/>
                  <a:moveTo>
                    <a:pt x="190" y="32"/>
                  </a:moveTo>
                  <a:cubicBezTo>
                    <a:pt x="190" y="32"/>
                    <a:pt x="190" y="32"/>
                    <a:pt x="190" y="32"/>
                  </a:cubicBezTo>
                  <a:close/>
                  <a:moveTo>
                    <a:pt x="372" y="80"/>
                  </a:moveTo>
                  <a:cubicBezTo>
                    <a:pt x="374" y="79"/>
                    <a:pt x="373" y="79"/>
                    <a:pt x="373" y="78"/>
                  </a:cubicBezTo>
                  <a:cubicBezTo>
                    <a:pt x="372" y="78"/>
                    <a:pt x="371" y="78"/>
                    <a:pt x="372" y="80"/>
                  </a:cubicBezTo>
                  <a:close/>
                  <a:moveTo>
                    <a:pt x="373" y="116"/>
                  </a:moveTo>
                  <a:cubicBezTo>
                    <a:pt x="372" y="117"/>
                    <a:pt x="373" y="119"/>
                    <a:pt x="373" y="118"/>
                  </a:cubicBezTo>
                  <a:cubicBezTo>
                    <a:pt x="374" y="117"/>
                    <a:pt x="374" y="116"/>
                    <a:pt x="373" y="116"/>
                  </a:cubicBezTo>
                  <a:close/>
                  <a:moveTo>
                    <a:pt x="373" y="118"/>
                  </a:moveTo>
                  <a:cubicBezTo>
                    <a:pt x="373" y="118"/>
                    <a:pt x="373" y="118"/>
                    <a:pt x="373" y="118"/>
                  </a:cubicBezTo>
                  <a:close/>
                  <a:moveTo>
                    <a:pt x="141" y="52"/>
                  </a:moveTo>
                  <a:cubicBezTo>
                    <a:pt x="132" y="48"/>
                    <a:pt x="143" y="56"/>
                    <a:pt x="141" y="52"/>
                  </a:cubicBezTo>
                  <a:close/>
                  <a:moveTo>
                    <a:pt x="162" y="24"/>
                  </a:moveTo>
                  <a:cubicBezTo>
                    <a:pt x="161" y="25"/>
                    <a:pt x="156" y="27"/>
                    <a:pt x="155" y="28"/>
                  </a:cubicBezTo>
                  <a:cubicBezTo>
                    <a:pt x="154" y="29"/>
                    <a:pt x="151" y="29"/>
                    <a:pt x="150" y="30"/>
                  </a:cubicBezTo>
                  <a:cubicBezTo>
                    <a:pt x="150" y="30"/>
                    <a:pt x="150" y="30"/>
                    <a:pt x="150" y="30"/>
                  </a:cubicBezTo>
                  <a:cubicBezTo>
                    <a:pt x="150" y="30"/>
                    <a:pt x="150" y="30"/>
                    <a:pt x="150" y="30"/>
                  </a:cubicBezTo>
                  <a:cubicBezTo>
                    <a:pt x="148" y="32"/>
                    <a:pt x="145" y="34"/>
                    <a:pt x="143" y="35"/>
                  </a:cubicBezTo>
                  <a:cubicBezTo>
                    <a:pt x="144" y="35"/>
                    <a:pt x="142" y="41"/>
                    <a:pt x="141" y="41"/>
                  </a:cubicBezTo>
                  <a:cubicBezTo>
                    <a:pt x="140" y="42"/>
                    <a:pt x="140" y="44"/>
                    <a:pt x="140" y="45"/>
                  </a:cubicBezTo>
                  <a:cubicBezTo>
                    <a:pt x="140" y="45"/>
                    <a:pt x="140" y="45"/>
                    <a:pt x="140" y="45"/>
                  </a:cubicBezTo>
                  <a:cubicBezTo>
                    <a:pt x="141" y="45"/>
                    <a:pt x="141" y="46"/>
                    <a:pt x="142" y="47"/>
                  </a:cubicBezTo>
                  <a:cubicBezTo>
                    <a:pt x="146" y="49"/>
                    <a:pt x="151" y="49"/>
                    <a:pt x="152" y="47"/>
                  </a:cubicBezTo>
                  <a:cubicBezTo>
                    <a:pt x="152" y="46"/>
                    <a:pt x="146" y="45"/>
                    <a:pt x="147" y="42"/>
                  </a:cubicBezTo>
                  <a:cubicBezTo>
                    <a:pt x="148" y="39"/>
                    <a:pt x="150" y="37"/>
                    <a:pt x="152" y="34"/>
                  </a:cubicBezTo>
                  <a:cubicBezTo>
                    <a:pt x="154" y="31"/>
                    <a:pt x="159" y="29"/>
                    <a:pt x="162" y="27"/>
                  </a:cubicBezTo>
                  <a:cubicBezTo>
                    <a:pt x="163" y="26"/>
                    <a:pt x="163" y="25"/>
                    <a:pt x="163" y="25"/>
                  </a:cubicBezTo>
                  <a:cubicBezTo>
                    <a:pt x="163" y="24"/>
                    <a:pt x="163" y="24"/>
                    <a:pt x="162" y="24"/>
                  </a:cubicBezTo>
                  <a:close/>
                  <a:moveTo>
                    <a:pt x="150" y="30"/>
                  </a:moveTo>
                  <a:cubicBezTo>
                    <a:pt x="150" y="30"/>
                    <a:pt x="150" y="30"/>
                    <a:pt x="150" y="30"/>
                  </a:cubicBezTo>
                  <a:cubicBezTo>
                    <a:pt x="150" y="30"/>
                    <a:pt x="150" y="30"/>
                    <a:pt x="150" y="30"/>
                  </a:cubicBezTo>
                  <a:cubicBezTo>
                    <a:pt x="150" y="30"/>
                    <a:pt x="150" y="30"/>
                    <a:pt x="150" y="30"/>
                  </a:cubicBezTo>
                  <a:close/>
                  <a:moveTo>
                    <a:pt x="370" y="123"/>
                  </a:moveTo>
                  <a:cubicBezTo>
                    <a:pt x="370" y="123"/>
                    <a:pt x="370" y="123"/>
                    <a:pt x="370" y="123"/>
                  </a:cubicBezTo>
                  <a:cubicBezTo>
                    <a:pt x="369" y="122"/>
                    <a:pt x="371" y="123"/>
                    <a:pt x="370" y="123"/>
                  </a:cubicBezTo>
                  <a:close/>
                  <a:moveTo>
                    <a:pt x="371" y="118"/>
                  </a:moveTo>
                  <a:cubicBezTo>
                    <a:pt x="371" y="119"/>
                    <a:pt x="367" y="119"/>
                    <a:pt x="369" y="121"/>
                  </a:cubicBezTo>
                  <a:cubicBezTo>
                    <a:pt x="370" y="120"/>
                    <a:pt x="371" y="119"/>
                    <a:pt x="371" y="119"/>
                  </a:cubicBezTo>
                  <a:cubicBezTo>
                    <a:pt x="371" y="119"/>
                    <a:pt x="371" y="118"/>
                    <a:pt x="371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5" name="Rectangle 82"/>
            <p:cNvSpPr>
              <a:spLocks noChangeArrowheads="1"/>
            </p:cNvSpPr>
            <p:nvPr/>
          </p:nvSpPr>
          <p:spPr bwMode="auto">
            <a:xfrm>
              <a:off x="2924175" y="4826000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6" name="Rectangle 83"/>
            <p:cNvSpPr>
              <a:spLocks noChangeArrowheads="1"/>
            </p:cNvSpPr>
            <p:nvPr/>
          </p:nvSpPr>
          <p:spPr bwMode="auto">
            <a:xfrm>
              <a:off x="2951163" y="4845050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7" name="Freeform 84"/>
            <p:cNvSpPr/>
            <p:nvPr/>
          </p:nvSpPr>
          <p:spPr bwMode="auto">
            <a:xfrm>
              <a:off x="3030538" y="4737100"/>
              <a:ext cx="15875" cy="9525"/>
            </a:xfrm>
            <a:custGeom>
              <a:avLst/>
              <a:gdLst>
                <a:gd name="T0" fmla="*/ 19 w 20"/>
                <a:gd name="T1" fmla="*/ 3 h 11"/>
                <a:gd name="T2" fmla="*/ 9 w 20"/>
                <a:gd name="T3" fmla="*/ 2 h 11"/>
                <a:gd name="T4" fmla="*/ 0 w 20"/>
                <a:gd name="T5" fmla="*/ 5 h 11"/>
                <a:gd name="T6" fmla="*/ 3 w 20"/>
                <a:gd name="T7" fmla="*/ 5 h 11"/>
                <a:gd name="T8" fmla="*/ 1 w 20"/>
                <a:gd name="T9" fmla="*/ 7 h 11"/>
                <a:gd name="T10" fmla="*/ 4 w 20"/>
                <a:gd name="T11" fmla="*/ 8 h 11"/>
                <a:gd name="T12" fmla="*/ 4 w 20"/>
                <a:gd name="T13" fmla="*/ 10 h 11"/>
                <a:gd name="T14" fmla="*/ 8 w 20"/>
                <a:gd name="T15" fmla="*/ 10 h 11"/>
                <a:gd name="T16" fmla="*/ 19 w 20"/>
                <a:gd name="T17" fmla="*/ 7 h 11"/>
                <a:gd name="T18" fmla="*/ 20 w 20"/>
                <a:gd name="T19" fmla="*/ 5 h 11"/>
                <a:gd name="T20" fmla="*/ 19 w 20"/>
                <a:gd name="T2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1">
                  <a:moveTo>
                    <a:pt x="19" y="3"/>
                  </a:moveTo>
                  <a:cubicBezTo>
                    <a:pt x="14" y="1"/>
                    <a:pt x="15" y="0"/>
                    <a:pt x="9" y="2"/>
                  </a:cubicBezTo>
                  <a:cubicBezTo>
                    <a:pt x="6" y="4"/>
                    <a:pt x="1" y="0"/>
                    <a:pt x="0" y="5"/>
                  </a:cubicBezTo>
                  <a:cubicBezTo>
                    <a:pt x="0" y="5"/>
                    <a:pt x="3" y="5"/>
                    <a:pt x="3" y="5"/>
                  </a:cubicBezTo>
                  <a:cubicBezTo>
                    <a:pt x="4" y="6"/>
                    <a:pt x="1" y="7"/>
                    <a:pt x="1" y="7"/>
                  </a:cubicBezTo>
                  <a:cubicBezTo>
                    <a:pt x="4" y="8"/>
                    <a:pt x="1" y="6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5" y="10"/>
                    <a:pt x="7" y="10"/>
                    <a:pt x="8" y="10"/>
                  </a:cubicBezTo>
                  <a:cubicBezTo>
                    <a:pt x="9" y="11"/>
                    <a:pt x="17" y="9"/>
                    <a:pt x="19" y="7"/>
                  </a:cubicBezTo>
                  <a:cubicBezTo>
                    <a:pt x="18" y="7"/>
                    <a:pt x="19" y="6"/>
                    <a:pt x="20" y="5"/>
                  </a:cubicBezTo>
                  <a:cubicBezTo>
                    <a:pt x="20" y="4"/>
                    <a:pt x="20" y="4"/>
                    <a:pt x="19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8" name="Freeform 85"/>
            <p:cNvSpPr/>
            <p:nvPr/>
          </p:nvSpPr>
          <p:spPr bwMode="auto">
            <a:xfrm>
              <a:off x="2928938" y="4819650"/>
              <a:ext cx="19050" cy="9525"/>
            </a:xfrm>
            <a:custGeom>
              <a:avLst/>
              <a:gdLst>
                <a:gd name="T0" fmla="*/ 25 w 25"/>
                <a:gd name="T1" fmla="*/ 12 h 13"/>
                <a:gd name="T2" fmla="*/ 14 w 25"/>
                <a:gd name="T3" fmla="*/ 6 h 13"/>
                <a:gd name="T4" fmla="*/ 0 w 25"/>
                <a:gd name="T5" fmla="*/ 7 h 13"/>
                <a:gd name="T6" fmla="*/ 1 w 25"/>
                <a:gd name="T7" fmla="*/ 8 h 13"/>
                <a:gd name="T8" fmla="*/ 8 w 25"/>
                <a:gd name="T9" fmla="*/ 5 h 13"/>
                <a:gd name="T10" fmla="*/ 14 w 25"/>
                <a:gd name="T11" fmla="*/ 9 h 13"/>
                <a:gd name="T12" fmla="*/ 18 w 25"/>
                <a:gd name="T13" fmla="*/ 12 h 13"/>
                <a:gd name="T14" fmla="*/ 16 w 25"/>
                <a:gd name="T15" fmla="*/ 13 h 13"/>
                <a:gd name="T16" fmla="*/ 17 w 25"/>
                <a:gd name="T17" fmla="*/ 13 h 13"/>
                <a:gd name="T18" fmla="*/ 21 w 25"/>
                <a:gd name="T19" fmla="*/ 13 h 13"/>
                <a:gd name="T20" fmla="*/ 25 w 25"/>
                <a:gd name="T2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3">
                  <a:moveTo>
                    <a:pt x="25" y="12"/>
                  </a:moveTo>
                  <a:cubicBezTo>
                    <a:pt x="24" y="10"/>
                    <a:pt x="16" y="6"/>
                    <a:pt x="14" y="6"/>
                  </a:cubicBezTo>
                  <a:cubicBezTo>
                    <a:pt x="11" y="0"/>
                    <a:pt x="3" y="6"/>
                    <a:pt x="0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3" y="7"/>
                    <a:pt x="6" y="6"/>
                    <a:pt x="8" y="5"/>
                  </a:cubicBezTo>
                  <a:cubicBezTo>
                    <a:pt x="6" y="7"/>
                    <a:pt x="12" y="8"/>
                    <a:pt x="14" y="9"/>
                  </a:cubicBezTo>
                  <a:cubicBezTo>
                    <a:pt x="15" y="9"/>
                    <a:pt x="18" y="12"/>
                    <a:pt x="18" y="12"/>
                  </a:cubicBezTo>
                  <a:cubicBezTo>
                    <a:pt x="18" y="12"/>
                    <a:pt x="17" y="12"/>
                    <a:pt x="16" y="13"/>
                  </a:cubicBezTo>
                  <a:cubicBezTo>
                    <a:pt x="17" y="12"/>
                    <a:pt x="17" y="13"/>
                    <a:pt x="17" y="13"/>
                  </a:cubicBezTo>
                  <a:cubicBezTo>
                    <a:pt x="18" y="13"/>
                    <a:pt x="20" y="13"/>
                    <a:pt x="21" y="13"/>
                  </a:cubicBezTo>
                  <a:cubicBezTo>
                    <a:pt x="23" y="13"/>
                    <a:pt x="24" y="13"/>
                    <a:pt x="25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9" name="Freeform 86"/>
            <p:cNvSpPr/>
            <p:nvPr/>
          </p:nvSpPr>
          <p:spPr bwMode="auto">
            <a:xfrm>
              <a:off x="2944813" y="4829175"/>
              <a:ext cx="0" cy="0"/>
            </a:xfrm>
            <a:custGeom>
              <a:avLst/>
              <a:gdLst>
                <a:gd name="T0" fmla="*/ 0 w 1"/>
                <a:gd name="T1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0" name="Freeform 87"/>
            <p:cNvSpPr/>
            <p:nvPr/>
          </p:nvSpPr>
          <p:spPr bwMode="auto">
            <a:xfrm>
              <a:off x="2946400" y="4829175"/>
              <a:ext cx="11113" cy="4763"/>
            </a:xfrm>
            <a:custGeom>
              <a:avLst/>
              <a:gdLst>
                <a:gd name="T0" fmla="*/ 15 w 15"/>
                <a:gd name="T1" fmla="*/ 3 h 6"/>
                <a:gd name="T2" fmla="*/ 3 w 15"/>
                <a:gd name="T3" fmla="*/ 0 h 6"/>
                <a:gd name="T4" fmla="*/ 4 w 15"/>
                <a:gd name="T5" fmla="*/ 3 h 6"/>
                <a:gd name="T6" fmla="*/ 0 w 15"/>
                <a:gd name="T7" fmla="*/ 4 h 6"/>
                <a:gd name="T8" fmla="*/ 7 w 15"/>
                <a:gd name="T9" fmla="*/ 6 h 6"/>
                <a:gd name="T10" fmla="*/ 15 w 15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">
                  <a:moveTo>
                    <a:pt x="15" y="3"/>
                  </a:moveTo>
                  <a:cubicBezTo>
                    <a:pt x="11" y="0"/>
                    <a:pt x="7" y="1"/>
                    <a:pt x="3" y="0"/>
                  </a:cubicBezTo>
                  <a:cubicBezTo>
                    <a:pt x="3" y="0"/>
                    <a:pt x="5" y="3"/>
                    <a:pt x="4" y="3"/>
                  </a:cubicBezTo>
                  <a:cubicBezTo>
                    <a:pt x="3" y="5"/>
                    <a:pt x="1" y="2"/>
                    <a:pt x="0" y="4"/>
                  </a:cubicBezTo>
                  <a:cubicBezTo>
                    <a:pt x="1" y="6"/>
                    <a:pt x="5" y="5"/>
                    <a:pt x="7" y="6"/>
                  </a:cubicBezTo>
                  <a:cubicBezTo>
                    <a:pt x="9" y="5"/>
                    <a:pt x="15" y="4"/>
                    <a:pt x="15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1" name="Freeform 88"/>
            <p:cNvSpPr/>
            <p:nvPr/>
          </p:nvSpPr>
          <p:spPr bwMode="auto">
            <a:xfrm>
              <a:off x="2938463" y="4830763"/>
              <a:ext cx="4763" cy="3175"/>
            </a:xfrm>
            <a:custGeom>
              <a:avLst/>
              <a:gdLst>
                <a:gd name="T0" fmla="*/ 0 w 6"/>
                <a:gd name="T1" fmla="*/ 1 h 3"/>
                <a:gd name="T2" fmla="*/ 5 w 6"/>
                <a:gd name="T3" fmla="*/ 3 h 3"/>
                <a:gd name="T4" fmla="*/ 4 w 6"/>
                <a:gd name="T5" fmla="*/ 1 h 3"/>
                <a:gd name="T6" fmla="*/ 0 w 6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0" y="1"/>
                  </a:moveTo>
                  <a:cubicBezTo>
                    <a:pt x="1" y="3"/>
                    <a:pt x="4" y="3"/>
                    <a:pt x="5" y="3"/>
                  </a:cubicBezTo>
                  <a:cubicBezTo>
                    <a:pt x="6" y="2"/>
                    <a:pt x="4" y="1"/>
                    <a:pt x="4" y="1"/>
                  </a:cubicBezTo>
                  <a:cubicBezTo>
                    <a:pt x="3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2" name="Freeform 89"/>
            <p:cNvSpPr/>
            <p:nvPr/>
          </p:nvSpPr>
          <p:spPr bwMode="auto">
            <a:xfrm>
              <a:off x="2959100" y="4830763"/>
              <a:ext cx="3175" cy="3175"/>
            </a:xfrm>
            <a:custGeom>
              <a:avLst/>
              <a:gdLst>
                <a:gd name="T0" fmla="*/ 4 w 4"/>
                <a:gd name="T1" fmla="*/ 2 h 3"/>
                <a:gd name="T2" fmla="*/ 0 w 4"/>
                <a:gd name="T3" fmla="*/ 1 h 3"/>
                <a:gd name="T4" fmla="*/ 2 w 4"/>
                <a:gd name="T5" fmla="*/ 2 h 3"/>
                <a:gd name="T6" fmla="*/ 4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0"/>
                    <a:pt x="3" y="0"/>
                    <a:pt x="0" y="1"/>
                  </a:cubicBezTo>
                  <a:cubicBezTo>
                    <a:pt x="0" y="2"/>
                    <a:pt x="0" y="3"/>
                    <a:pt x="2" y="2"/>
                  </a:cubicBezTo>
                  <a:cubicBezTo>
                    <a:pt x="2" y="2"/>
                    <a:pt x="4" y="3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3" name="Freeform 90"/>
            <p:cNvSpPr/>
            <p:nvPr/>
          </p:nvSpPr>
          <p:spPr bwMode="auto">
            <a:xfrm>
              <a:off x="2959100" y="4832350"/>
              <a:ext cx="1588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4" name="Freeform 91"/>
            <p:cNvSpPr/>
            <p:nvPr/>
          </p:nvSpPr>
          <p:spPr bwMode="auto">
            <a:xfrm>
              <a:off x="2946400" y="4708525"/>
              <a:ext cx="1588" cy="4763"/>
            </a:xfrm>
            <a:custGeom>
              <a:avLst/>
              <a:gdLst>
                <a:gd name="T0" fmla="*/ 0 w 2"/>
                <a:gd name="T1" fmla="*/ 3 h 5"/>
                <a:gd name="T2" fmla="*/ 0 w 2"/>
                <a:gd name="T3" fmla="*/ 3 h 5"/>
                <a:gd name="T4" fmla="*/ 0 w 2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5"/>
                    <a:pt x="2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5" name="Freeform 92"/>
            <p:cNvSpPr/>
            <p:nvPr/>
          </p:nvSpPr>
          <p:spPr bwMode="auto">
            <a:xfrm>
              <a:off x="2936875" y="4706938"/>
              <a:ext cx="7938" cy="4763"/>
            </a:xfrm>
            <a:custGeom>
              <a:avLst/>
              <a:gdLst>
                <a:gd name="T0" fmla="*/ 4 w 9"/>
                <a:gd name="T1" fmla="*/ 4 h 7"/>
                <a:gd name="T2" fmla="*/ 1 w 9"/>
                <a:gd name="T3" fmla="*/ 4 h 7"/>
                <a:gd name="T4" fmla="*/ 2 w 9"/>
                <a:gd name="T5" fmla="*/ 6 h 7"/>
                <a:gd name="T6" fmla="*/ 3 w 9"/>
                <a:gd name="T7" fmla="*/ 6 h 7"/>
                <a:gd name="T8" fmla="*/ 9 w 9"/>
                <a:gd name="T9" fmla="*/ 3 h 7"/>
                <a:gd name="T10" fmla="*/ 4 w 9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4" y="4"/>
                  </a:moveTo>
                  <a:cubicBezTo>
                    <a:pt x="2" y="4"/>
                    <a:pt x="2" y="4"/>
                    <a:pt x="1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7"/>
                    <a:pt x="8" y="5"/>
                    <a:pt x="9" y="3"/>
                  </a:cubicBezTo>
                  <a:cubicBezTo>
                    <a:pt x="8" y="0"/>
                    <a:pt x="2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6" name="Freeform 93"/>
            <p:cNvSpPr/>
            <p:nvPr/>
          </p:nvSpPr>
          <p:spPr bwMode="auto">
            <a:xfrm>
              <a:off x="2944813" y="4821238"/>
              <a:ext cx="3175" cy="1588"/>
            </a:xfrm>
            <a:custGeom>
              <a:avLst/>
              <a:gdLst>
                <a:gd name="T0" fmla="*/ 3 w 3"/>
                <a:gd name="T1" fmla="*/ 3 h 3"/>
                <a:gd name="T2" fmla="*/ 1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2"/>
                    <a:pt x="2" y="1"/>
                    <a:pt x="1" y="0"/>
                  </a:cubicBezTo>
                  <a:cubicBezTo>
                    <a:pt x="0" y="0"/>
                    <a:pt x="2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7" name="Freeform 94"/>
            <p:cNvSpPr/>
            <p:nvPr/>
          </p:nvSpPr>
          <p:spPr bwMode="auto">
            <a:xfrm>
              <a:off x="2941638" y="4816475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8" name="Freeform 95"/>
            <p:cNvSpPr/>
            <p:nvPr/>
          </p:nvSpPr>
          <p:spPr bwMode="auto">
            <a:xfrm>
              <a:off x="2940050" y="4814888"/>
              <a:ext cx="4763" cy="4763"/>
            </a:xfrm>
            <a:custGeom>
              <a:avLst/>
              <a:gdLst>
                <a:gd name="T0" fmla="*/ 4 w 5"/>
                <a:gd name="T1" fmla="*/ 4 h 5"/>
                <a:gd name="T2" fmla="*/ 2 w 5"/>
                <a:gd name="T3" fmla="*/ 2 h 5"/>
                <a:gd name="T4" fmla="*/ 2 w 5"/>
                <a:gd name="T5" fmla="*/ 2 h 5"/>
                <a:gd name="T6" fmla="*/ 0 w 5"/>
                <a:gd name="T7" fmla="*/ 2 h 5"/>
                <a:gd name="T8" fmla="*/ 3 w 5"/>
                <a:gd name="T9" fmla="*/ 2 h 5"/>
                <a:gd name="T10" fmla="*/ 4 w 5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5" y="5"/>
                    <a:pt x="4" y="0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1" y="3"/>
                    <a:pt x="3" y="2"/>
                    <a:pt x="3" y="2"/>
                  </a:cubicBezTo>
                  <a:cubicBezTo>
                    <a:pt x="3" y="1"/>
                    <a:pt x="4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9" name="Freeform 96"/>
            <p:cNvSpPr/>
            <p:nvPr/>
          </p:nvSpPr>
          <p:spPr bwMode="auto">
            <a:xfrm>
              <a:off x="2930525" y="4824413"/>
              <a:ext cx="1588" cy="158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0" name="Freeform 97"/>
            <p:cNvSpPr/>
            <p:nvPr/>
          </p:nvSpPr>
          <p:spPr bwMode="auto">
            <a:xfrm>
              <a:off x="2947988" y="4826000"/>
              <a:ext cx="1588" cy="158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1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1" name="Freeform 98"/>
            <p:cNvSpPr/>
            <p:nvPr/>
          </p:nvSpPr>
          <p:spPr bwMode="auto">
            <a:xfrm>
              <a:off x="2986088" y="4987925"/>
              <a:ext cx="1588" cy="1588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2"/>
                    <a:pt x="0" y="1"/>
                    <a:pt x="2" y="1"/>
                  </a:cubicBezTo>
                  <a:cubicBezTo>
                    <a:pt x="2" y="0"/>
                    <a:pt x="2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2" name="Freeform 99"/>
            <p:cNvSpPr/>
            <p:nvPr/>
          </p:nvSpPr>
          <p:spPr bwMode="auto">
            <a:xfrm>
              <a:off x="2970213" y="4835525"/>
              <a:ext cx="1588" cy="3175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0 h 3"/>
                <a:gd name="T4" fmla="*/ 0 w 2"/>
                <a:gd name="T5" fmla="*/ 2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3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3" name="Freeform 100"/>
            <p:cNvSpPr/>
            <p:nvPr/>
          </p:nvSpPr>
          <p:spPr bwMode="auto">
            <a:xfrm>
              <a:off x="2970213" y="4837113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4" name="Freeform 101"/>
            <p:cNvSpPr/>
            <p:nvPr/>
          </p:nvSpPr>
          <p:spPr bwMode="auto">
            <a:xfrm>
              <a:off x="2976563" y="4779963"/>
              <a:ext cx="1588" cy="1588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5" name="Freeform 102"/>
            <p:cNvSpPr/>
            <p:nvPr/>
          </p:nvSpPr>
          <p:spPr bwMode="auto">
            <a:xfrm>
              <a:off x="2947988" y="4822825"/>
              <a:ext cx="1588" cy="1588"/>
            </a:xfrm>
            <a:custGeom>
              <a:avLst/>
              <a:gdLst>
                <a:gd name="T0" fmla="*/ 1 w 3"/>
                <a:gd name="T1" fmla="*/ 1 h 2"/>
                <a:gd name="T2" fmla="*/ 1 w 3"/>
                <a:gd name="T3" fmla="*/ 2 h 2"/>
                <a:gd name="T4" fmla="*/ 1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3" y="1"/>
                    <a:pt x="2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6" name="Freeform 103"/>
            <p:cNvSpPr/>
            <p:nvPr/>
          </p:nvSpPr>
          <p:spPr bwMode="auto">
            <a:xfrm>
              <a:off x="2981325" y="4989513"/>
              <a:ext cx="1588" cy="1588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7" name="Freeform 104"/>
            <p:cNvSpPr/>
            <p:nvPr/>
          </p:nvSpPr>
          <p:spPr bwMode="auto">
            <a:xfrm>
              <a:off x="2970213" y="4838700"/>
              <a:ext cx="1588" cy="3175"/>
            </a:xfrm>
            <a:custGeom>
              <a:avLst/>
              <a:gdLst>
                <a:gd name="T0" fmla="*/ 1 w 1"/>
                <a:gd name="T1" fmla="*/ 2 h 3"/>
                <a:gd name="T2" fmla="*/ 1 w 1"/>
                <a:gd name="T3" fmla="*/ 2 h 3"/>
                <a:gd name="T4" fmla="*/ 0 w 1"/>
                <a:gd name="T5" fmla="*/ 1 h 3"/>
                <a:gd name="T6" fmla="*/ 1 w 1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ubicBezTo>
                    <a:pt x="0" y="1"/>
                    <a:pt x="1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0" name="Freeform 105"/>
            <p:cNvSpPr/>
            <p:nvPr/>
          </p:nvSpPr>
          <p:spPr bwMode="auto">
            <a:xfrm>
              <a:off x="2970213" y="4838700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1" name="Freeform 106"/>
            <p:cNvSpPr/>
            <p:nvPr/>
          </p:nvSpPr>
          <p:spPr bwMode="auto">
            <a:xfrm>
              <a:off x="2971800" y="4843463"/>
              <a:ext cx="3175" cy="1588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0" y="0"/>
                    <a:pt x="3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2" name="Freeform 107"/>
            <p:cNvSpPr/>
            <p:nvPr/>
          </p:nvSpPr>
          <p:spPr bwMode="auto">
            <a:xfrm>
              <a:off x="2967038" y="4833938"/>
              <a:ext cx="1588" cy="1588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1 h 3"/>
                <a:gd name="T4" fmla="*/ 2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3" name="Freeform 108"/>
            <p:cNvSpPr/>
            <p:nvPr/>
          </p:nvSpPr>
          <p:spPr bwMode="auto">
            <a:xfrm>
              <a:off x="3033713" y="4708525"/>
              <a:ext cx="1588" cy="158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4" name="Rectangle 109"/>
            <p:cNvSpPr>
              <a:spLocks noChangeArrowheads="1"/>
            </p:cNvSpPr>
            <p:nvPr/>
          </p:nvSpPr>
          <p:spPr bwMode="auto">
            <a:xfrm>
              <a:off x="3033713" y="470852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5" name="Freeform 110"/>
            <p:cNvSpPr/>
            <p:nvPr/>
          </p:nvSpPr>
          <p:spPr bwMode="auto">
            <a:xfrm>
              <a:off x="2954338" y="4845050"/>
              <a:ext cx="1588" cy="1588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6" name="Freeform 111"/>
            <p:cNvSpPr/>
            <p:nvPr/>
          </p:nvSpPr>
          <p:spPr bwMode="auto">
            <a:xfrm>
              <a:off x="2954338" y="48466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7" name="Freeform 112"/>
            <p:cNvSpPr/>
            <p:nvPr/>
          </p:nvSpPr>
          <p:spPr bwMode="auto">
            <a:xfrm>
              <a:off x="2933700" y="4852988"/>
              <a:ext cx="3175" cy="1588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4" y="2"/>
                    <a:pt x="0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8" name="Freeform 113"/>
            <p:cNvSpPr/>
            <p:nvPr/>
          </p:nvSpPr>
          <p:spPr bwMode="auto">
            <a:xfrm>
              <a:off x="2832100" y="4757738"/>
              <a:ext cx="3175" cy="1588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2"/>
                    <a:pt x="3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9" name="Freeform 114"/>
            <p:cNvSpPr/>
            <p:nvPr/>
          </p:nvSpPr>
          <p:spPr bwMode="auto">
            <a:xfrm>
              <a:off x="2840038" y="4757738"/>
              <a:ext cx="0" cy="0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0" name="Freeform 115"/>
            <p:cNvSpPr/>
            <p:nvPr/>
          </p:nvSpPr>
          <p:spPr bwMode="auto">
            <a:xfrm>
              <a:off x="2965450" y="4832350"/>
              <a:ext cx="4763" cy="1588"/>
            </a:xfrm>
            <a:custGeom>
              <a:avLst/>
              <a:gdLst>
                <a:gd name="T0" fmla="*/ 3 w 5"/>
                <a:gd name="T1" fmla="*/ 0 h 2"/>
                <a:gd name="T2" fmla="*/ 3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0" y="0"/>
                    <a:pt x="5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1" name="Freeform 116"/>
            <p:cNvSpPr/>
            <p:nvPr/>
          </p:nvSpPr>
          <p:spPr bwMode="auto">
            <a:xfrm>
              <a:off x="2963863" y="483393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2" name="Freeform 117"/>
            <p:cNvSpPr/>
            <p:nvPr/>
          </p:nvSpPr>
          <p:spPr bwMode="auto">
            <a:xfrm>
              <a:off x="2952750" y="4845050"/>
              <a:ext cx="1588" cy="0"/>
            </a:xfrm>
            <a:custGeom>
              <a:avLst/>
              <a:gdLst>
                <a:gd name="T0" fmla="*/ 1 w 3"/>
                <a:gd name="T1" fmla="*/ 1 h 1"/>
                <a:gd name="T2" fmla="*/ 1 w 3"/>
                <a:gd name="T3" fmla="*/ 1 h 1"/>
                <a:gd name="T4" fmla="*/ 1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3" y="1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3" name="Freeform 118"/>
            <p:cNvSpPr/>
            <p:nvPr/>
          </p:nvSpPr>
          <p:spPr bwMode="auto">
            <a:xfrm>
              <a:off x="2955925" y="4845050"/>
              <a:ext cx="1588" cy="1588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3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4" name="Rectangle 119"/>
            <p:cNvSpPr>
              <a:spLocks noChangeArrowheads="1"/>
            </p:cNvSpPr>
            <p:nvPr/>
          </p:nvSpPr>
          <p:spPr bwMode="auto">
            <a:xfrm>
              <a:off x="2968625" y="4845050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5" name="Freeform 120"/>
            <p:cNvSpPr/>
            <p:nvPr/>
          </p:nvSpPr>
          <p:spPr bwMode="auto">
            <a:xfrm>
              <a:off x="2951163" y="4824413"/>
              <a:ext cx="1588" cy="158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6" name="Freeform 121"/>
            <p:cNvSpPr/>
            <p:nvPr/>
          </p:nvSpPr>
          <p:spPr bwMode="auto">
            <a:xfrm>
              <a:off x="2873375" y="4802188"/>
              <a:ext cx="1588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0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7" name="Freeform 122"/>
            <p:cNvSpPr/>
            <p:nvPr/>
          </p:nvSpPr>
          <p:spPr bwMode="auto">
            <a:xfrm>
              <a:off x="2960688" y="4791075"/>
              <a:ext cx="1588" cy="0"/>
            </a:xfrm>
            <a:custGeom>
              <a:avLst/>
              <a:gdLst>
                <a:gd name="T0" fmla="*/ 1 w 2"/>
                <a:gd name="T1" fmla="*/ 0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8" name="Freeform 123"/>
            <p:cNvSpPr/>
            <p:nvPr/>
          </p:nvSpPr>
          <p:spPr bwMode="auto">
            <a:xfrm>
              <a:off x="2963863" y="4848225"/>
              <a:ext cx="1588" cy="0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0" y="1"/>
                    <a:pt x="3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9" name="Freeform 124"/>
            <p:cNvSpPr/>
            <p:nvPr/>
          </p:nvSpPr>
          <p:spPr bwMode="auto">
            <a:xfrm>
              <a:off x="2952750" y="4826000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16" name="Freeform 125"/>
            <p:cNvSpPr/>
            <p:nvPr/>
          </p:nvSpPr>
          <p:spPr bwMode="auto">
            <a:xfrm>
              <a:off x="2954338" y="474662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0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17" name="Freeform 126"/>
            <p:cNvSpPr/>
            <p:nvPr/>
          </p:nvSpPr>
          <p:spPr bwMode="auto">
            <a:xfrm>
              <a:off x="2954338" y="4759325"/>
              <a:ext cx="1588" cy="1588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1 w 3"/>
                <a:gd name="T7" fmla="*/ 0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18" name="Freeform 127"/>
            <p:cNvSpPr/>
            <p:nvPr/>
          </p:nvSpPr>
          <p:spPr bwMode="auto">
            <a:xfrm>
              <a:off x="2954338" y="4759325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19" name="Freeform 128"/>
            <p:cNvSpPr/>
            <p:nvPr/>
          </p:nvSpPr>
          <p:spPr bwMode="auto">
            <a:xfrm>
              <a:off x="2957513" y="4746625"/>
              <a:ext cx="1588" cy="3175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2 h 3"/>
                <a:gd name="T4" fmla="*/ 0 w 2"/>
                <a:gd name="T5" fmla="*/ 2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1" y="0"/>
                    <a:pt x="1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20" name="Freeform 129"/>
            <p:cNvSpPr/>
            <p:nvPr/>
          </p:nvSpPr>
          <p:spPr bwMode="auto">
            <a:xfrm>
              <a:off x="2957513" y="4748213"/>
              <a:ext cx="0" cy="0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21" name="Freeform 130"/>
            <p:cNvSpPr/>
            <p:nvPr/>
          </p:nvSpPr>
          <p:spPr bwMode="auto">
            <a:xfrm>
              <a:off x="2963863" y="4729163"/>
              <a:ext cx="1588" cy="3175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3 h 5"/>
                <a:gd name="T4" fmla="*/ 0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1" y="5"/>
                    <a:pt x="2" y="4"/>
                    <a:pt x="3" y="3"/>
                  </a:cubicBezTo>
                  <a:cubicBezTo>
                    <a:pt x="3" y="0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22" name="Freeform 131"/>
            <p:cNvSpPr/>
            <p:nvPr/>
          </p:nvSpPr>
          <p:spPr bwMode="auto">
            <a:xfrm>
              <a:off x="2960688" y="4745038"/>
              <a:ext cx="3175" cy="0"/>
            </a:xfrm>
            <a:custGeom>
              <a:avLst/>
              <a:gdLst>
                <a:gd name="T0" fmla="*/ 1 w 5"/>
                <a:gd name="T1" fmla="*/ 1 h 1"/>
                <a:gd name="T2" fmla="*/ 1 w 5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">
                  <a:moveTo>
                    <a:pt x="1" y="1"/>
                  </a:moveTo>
                  <a:cubicBezTo>
                    <a:pt x="5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23" name="Freeform 132"/>
            <p:cNvSpPr/>
            <p:nvPr/>
          </p:nvSpPr>
          <p:spPr bwMode="auto">
            <a:xfrm>
              <a:off x="2962275" y="4745038"/>
              <a:ext cx="1588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24" name="Freeform 133"/>
            <p:cNvSpPr/>
            <p:nvPr/>
          </p:nvSpPr>
          <p:spPr bwMode="auto">
            <a:xfrm>
              <a:off x="2971800" y="4751388"/>
              <a:ext cx="1588" cy="3175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2" y="3"/>
                    <a:pt x="0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25" name="Freeform 134"/>
            <p:cNvSpPr/>
            <p:nvPr/>
          </p:nvSpPr>
          <p:spPr bwMode="auto">
            <a:xfrm>
              <a:off x="2962275" y="4743450"/>
              <a:ext cx="0" cy="1588"/>
            </a:xfrm>
            <a:custGeom>
              <a:avLst/>
              <a:gdLst>
                <a:gd name="T0" fmla="*/ 0 h 1"/>
                <a:gd name="T1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26" name="Freeform 135"/>
            <p:cNvSpPr/>
            <p:nvPr/>
          </p:nvSpPr>
          <p:spPr bwMode="auto">
            <a:xfrm>
              <a:off x="2952750" y="4768850"/>
              <a:ext cx="0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27" name="Freeform 136"/>
            <p:cNvSpPr/>
            <p:nvPr/>
          </p:nvSpPr>
          <p:spPr bwMode="auto">
            <a:xfrm>
              <a:off x="2954338" y="4697413"/>
              <a:ext cx="36513" cy="22225"/>
            </a:xfrm>
            <a:custGeom>
              <a:avLst/>
              <a:gdLst>
                <a:gd name="T0" fmla="*/ 12 w 49"/>
                <a:gd name="T1" fmla="*/ 4 h 28"/>
                <a:gd name="T2" fmla="*/ 14 w 49"/>
                <a:gd name="T3" fmla="*/ 8 h 28"/>
                <a:gd name="T4" fmla="*/ 6 w 49"/>
                <a:gd name="T5" fmla="*/ 8 h 28"/>
                <a:gd name="T6" fmla="*/ 8 w 49"/>
                <a:gd name="T7" fmla="*/ 13 h 28"/>
                <a:gd name="T8" fmla="*/ 9 w 49"/>
                <a:gd name="T9" fmla="*/ 17 h 28"/>
                <a:gd name="T10" fmla="*/ 9 w 49"/>
                <a:gd name="T11" fmla="*/ 20 h 28"/>
                <a:gd name="T12" fmla="*/ 0 w 49"/>
                <a:gd name="T13" fmla="*/ 20 h 28"/>
                <a:gd name="T14" fmla="*/ 3 w 49"/>
                <a:gd name="T15" fmla="*/ 22 h 28"/>
                <a:gd name="T16" fmla="*/ 4 w 49"/>
                <a:gd name="T17" fmla="*/ 23 h 28"/>
                <a:gd name="T18" fmla="*/ 5 w 49"/>
                <a:gd name="T19" fmla="*/ 28 h 28"/>
                <a:gd name="T20" fmla="*/ 7 w 49"/>
                <a:gd name="T21" fmla="*/ 28 h 28"/>
                <a:gd name="T22" fmla="*/ 7 w 49"/>
                <a:gd name="T23" fmla="*/ 23 h 28"/>
                <a:gd name="T24" fmla="*/ 12 w 49"/>
                <a:gd name="T25" fmla="*/ 23 h 28"/>
                <a:gd name="T26" fmla="*/ 19 w 49"/>
                <a:gd name="T27" fmla="*/ 24 h 28"/>
                <a:gd name="T28" fmla="*/ 23 w 49"/>
                <a:gd name="T29" fmla="*/ 21 h 28"/>
                <a:gd name="T30" fmla="*/ 49 w 49"/>
                <a:gd name="T31" fmla="*/ 5 h 28"/>
                <a:gd name="T32" fmla="*/ 12 w 49"/>
                <a:gd name="T3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12" y="4"/>
                  </a:moveTo>
                  <a:cubicBezTo>
                    <a:pt x="12" y="6"/>
                    <a:pt x="14" y="7"/>
                    <a:pt x="14" y="8"/>
                  </a:cubicBezTo>
                  <a:cubicBezTo>
                    <a:pt x="9" y="6"/>
                    <a:pt x="11" y="6"/>
                    <a:pt x="6" y="8"/>
                  </a:cubicBezTo>
                  <a:cubicBezTo>
                    <a:pt x="1" y="11"/>
                    <a:pt x="8" y="12"/>
                    <a:pt x="8" y="13"/>
                  </a:cubicBezTo>
                  <a:cubicBezTo>
                    <a:pt x="4" y="14"/>
                    <a:pt x="8" y="16"/>
                    <a:pt x="9" y="17"/>
                  </a:cubicBezTo>
                  <a:cubicBezTo>
                    <a:pt x="14" y="19"/>
                    <a:pt x="12" y="20"/>
                    <a:pt x="9" y="20"/>
                  </a:cubicBezTo>
                  <a:cubicBezTo>
                    <a:pt x="6" y="21"/>
                    <a:pt x="0" y="20"/>
                    <a:pt x="0" y="20"/>
                  </a:cubicBezTo>
                  <a:cubicBezTo>
                    <a:pt x="0" y="23"/>
                    <a:pt x="2" y="22"/>
                    <a:pt x="3" y="22"/>
                  </a:cubicBezTo>
                  <a:cubicBezTo>
                    <a:pt x="3" y="23"/>
                    <a:pt x="4" y="23"/>
                    <a:pt x="4" y="23"/>
                  </a:cubicBezTo>
                  <a:cubicBezTo>
                    <a:pt x="5" y="25"/>
                    <a:pt x="1" y="27"/>
                    <a:pt x="5" y="28"/>
                  </a:cubicBezTo>
                  <a:cubicBezTo>
                    <a:pt x="5" y="28"/>
                    <a:pt x="6" y="28"/>
                    <a:pt x="7" y="28"/>
                  </a:cubicBezTo>
                  <a:cubicBezTo>
                    <a:pt x="7" y="27"/>
                    <a:pt x="7" y="25"/>
                    <a:pt x="7" y="23"/>
                  </a:cubicBezTo>
                  <a:cubicBezTo>
                    <a:pt x="9" y="23"/>
                    <a:pt x="10" y="23"/>
                    <a:pt x="12" y="23"/>
                  </a:cubicBezTo>
                  <a:cubicBezTo>
                    <a:pt x="15" y="23"/>
                    <a:pt x="17" y="23"/>
                    <a:pt x="19" y="24"/>
                  </a:cubicBezTo>
                  <a:cubicBezTo>
                    <a:pt x="23" y="24"/>
                    <a:pt x="23" y="21"/>
                    <a:pt x="23" y="21"/>
                  </a:cubicBezTo>
                  <a:cubicBezTo>
                    <a:pt x="20" y="19"/>
                    <a:pt x="49" y="5"/>
                    <a:pt x="49" y="5"/>
                  </a:cubicBezTo>
                  <a:cubicBezTo>
                    <a:pt x="35" y="0"/>
                    <a:pt x="25" y="1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28" name="Freeform 137"/>
            <p:cNvSpPr/>
            <p:nvPr/>
          </p:nvSpPr>
          <p:spPr bwMode="auto">
            <a:xfrm>
              <a:off x="2959100" y="4716463"/>
              <a:ext cx="9525" cy="3175"/>
            </a:xfrm>
            <a:custGeom>
              <a:avLst/>
              <a:gdLst>
                <a:gd name="T0" fmla="*/ 7 w 13"/>
                <a:gd name="T1" fmla="*/ 0 h 4"/>
                <a:gd name="T2" fmla="*/ 1 w 13"/>
                <a:gd name="T3" fmla="*/ 0 h 4"/>
                <a:gd name="T4" fmla="*/ 0 w 13"/>
                <a:gd name="T5" fmla="*/ 3 h 4"/>
                <a:gd name="T6" fmla="*/ 7 w 13"/>
                <a:gd name="T7" fmla="*/ 3 h 4"/>
                <a:gd name="T8" fmla="*/ 10 w 13"/>
                <a:gd name="T9" fmla="*/ 4 h 4"/>
                <a:gd name="T10" fmla="*/ 13 w 13"/>
                <a:gd name="T11" fmla="*/ 1 h 4"/>
                <a:gd name="T12" fmla="*/ 7 w 1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4">
                  <a:moveTo>
                    <a:pt x="7" y="0"/>
                  </a:moveTo>
                  <a:cubicBezTo>
                    <a:pt x="4" y="0"/>
                    <a:pt x="1" y="0"/>
                    <a:pt x="1" y="0"/>
                  </a:cubicBezTo>
                  <a:cubicBezTo>
                    <a:pt x="1" y="0"/>
                    <a:pt x="1" y="1"/>
                    <a:pt x="0" y="3"/>
                  </a:cubicBezTo>
                  <a:cubicBezTo>
                    <a:pt x="3" y="3"/>
                    <a:pt x="6" y="3"/>
                    <a:pt x="7" y="3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2" y="3"/>
                    <a:pt x="13" y="3"/>
                    <a:pt x="13" y="1"/>
                  </a:cubicBezTo>
                  <a:cubicBezTo>
                    <a:pt x="12" y="0"/>
                    <a:pt x="9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29" name="Freeform 138"/>
            <p:cNvSpPr/>
            <p:nvPr/>
          </p:nvSpPr>
          <p:spPr bwMode="auto">
            <a:xfrm>
              <a:off x="2951163" y="4716463"/>
              <a:ext cx="3175" cy="1588"/>
            </a:xfrm>
            <a:custGeom>
              <a:avLst/>
              <a:gdLst>
                <a:gd name="T0" fmla="*/ 0 w 5"/>
                <a:gd name="T1" fmla="*/ 2 h 3"/>
                <a:gd name="T2" fmla="*/ 3 w 5"/>
                <a:gd name="T3" fmla="*/ 3 h 3"/>
                <a:gd name="T4" fmla="*/ 4 w 5"/>
                <a:gd name="T5" fmla="*/ 1 h 3"/>
                <a:gd name="T6" fmla="*/ 0 w 5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3" y="0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30" name="Freeform 139"/>
            <p:cNvSpPr/>
            <p:nvPr/>
          </p:nvSpPr>
          <p:spPr bwMode="auto">
            <a:xfrm>
              <a:off x="2959100" y="4711700"/>
              <a:ext cx="1588" cy="1588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1 h 2"/>
                <a:gd name="T4" fmla="*/ 1 w 2"/>
                <a:gd name="T5" fmla="*/ 2 h 2"/>
                <a:gd name="T6" fmla="*/ 2 w 2"/>
                <a:gd name="T7" fmla="*/ 1 h 2"/>
                <a:gd name="T8" fmla="*/ 2 w 2"/>
                <a:gd name="T9" fmla="*/ 1 h 2"/>
                <a:gd name="T10" fmla="*/ 0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31" name="Rectangle 140"/>
            <p:cNvSpPr>
              <a:spLocks noChangeArrowheads="1"/>
            </p:cNvSpPr>
            <p:nvPr/>
          </p:nvSpPr>
          <p:spPr bwMode="auto">
            <a:xfrm>
              <a:off x="2957513" y="4711700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32" name="Freeform 141"/>
            <p:cNvSpPr/>
            <p:nvPr/>
          </p:nvSpPr>
          <p:spPr bwMode="auto">
            <a:xfrm>
              <a:off x="2954338" y="4708525"/>
              <a:ext cx="3175" cy="3175"/>
            </a:xfrm>
            <a:custGeom>
              <a:avLst/>
              <a:gdLst>
                <a:gd name="T0" fmla="*/ 2 w 4"/>
                <a:gd name="T1" fmla="*/ 3 h 5"/>
                <a:gd name="T2" fmla="*/ 3 w 4"/>
                <a:gd name="T3" fmla="*/ 1 h 5"/>
                <a:gd name="T4" fmla="*/ 2 w 4"/>
                <a:gd name="T5" fmla="*/ 0 h 5"/>
                <a:gd name="T6" fmla="*/ 0 w 4"/>
                <a:gd name="T7" fmla="*/ 0 h 5"/>
                <a:gd name="T8" fmla="*/ 0 w 4"/>
                <a:gd name="T9" fmla="*/ 3 h 5"/>
                <a:gd name="T10" fmla="*/ 4 w 4"/>
                <a:gd name="T11" fmla="*/ 4 h 5"/>
                <a:gd name="T12" fmla="*/ 2 w 4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3"/>
                  </a:moveTo>
                  <a:cubicBezTo>
                    <a:pt x="4" y="3"/>
                    <a:pt x="4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3" y="5"/>
                    <a:pt x="4" y="4"/>
                  </a:cubicBezTo>
                  <a:cubicBezTo>
                    <a:pt x="4" y="4"/>
                    <a:pt x="3" y="4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33" name="Freeform 142"/>
            <p:cNvSpPr/>
            <p:nvPr/>
          </p:nvSpPr>
          <p:spPr bwMode="auto">
            <a:xfrm>
              <a:off x="2927350" y="4708525"/>
              <a:ext cx="15875" cy="9525"/>
            </a:xfrm>
            <a:custGeom>
              <a:avLst/>
              <a:gdLst>
                <a:gd name="T0" fmla="*/ 21 w 21"/>
                <a:gd name="T1" fmla="*/ 10 h 14"/>
                <a:gd name="T2" fmla="*/ 8 w 21"/>
                <a:gd name="T3" fmla="*/ 12 h 14"/>
                <a:gd name="T4" fmla="*/ 10 w 21"/>
                <a:gd name="T5" fmla="*/ 11 h 14"/>
                <a:gd name="T6" fmla="*/ 3 w 21"/>
                <a:gd name="T7" fmla="*/ 8 h 14"/>
                <a:gd name="T8" fmla="*/ 1 w 21"/>
                <a:gd name="T9" fmla="*/ 7 h 14"/>
                <a:gd name="T10" fmla="*/ 0 w 21"/>
                <a:gd name="T11" fmla="*/ 7 h 14"/>
                <a:gd name="T12" fmla="*/ 10 w 21"/>
                <a:gd name="T13" fmla="*/ 5 h 14"/>
                <a:gd name="T14" fmla="*/ 13 w 21"/>
                <a:gd name="T15" fmla="*/ 6 h 14"/>
                <a:gd name="T16" fmla="*/ 12 w 21"/>
                <a:gd name="T17" fmla="*/ 6 h 14"/>
                <a:gd name="T18" fmla="*/ 19 w 21"/>
                <a:gd name="T19" fmla="*/ 6 h 14"/>
                <a:gd name="T20" fmla="*/ 21 w 21"/>
                <a:gd name="T21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4">
                  <a:moveTo>
                    <a:pt x="21" y="10"/>
                  </a:moveTo>
                  <a:cubicBezTo>
                    <a:pt x="19" y="12"/>
                    <a:pt x="10" y="14"/>
                    <a:pt x="8" y="12"/>
                  </a:cubicBezTo>
                  <a:cubicBezTo>
                    <a:pt x="8" y="11"/>
                    <a:pt x="9" y="11"/>
                    <a:pt x="10" y="11"/>
                  </a:cubicBezTo>
                  <a:cubicBezTo>
                    <a:pt x="9" y="10"/>
                    <a:pt x="4" y="9"/>
                    <a:pt x="3" y="8"/>
                  </a:cubicBezTo>
                  <a:cubicBezTo>
                    <a:pt x="4" y="8"/>
                    <a:pt x="1" y="7"/>
                    <a:pt x="1" y="7"/>
                  </a:cubicBezTo>
                  <a:cubicBezTo>
                    <a:pt x="1" y="7"/>
                    <a:pt x="1" y="6"/>
                    <a:pt x="0" y="7"/>
                  </a:cubicBezTo>
                  <a:cubicBezTo>
                    <a:pt x="1" y="4"/>
                    <a:pt x="11" y="0"/>
                    <a:pt x="10" y="5"/>
                  </a:cubicBezTo>
                  <a:cubicBezTo>
                    <a:pt x="11" y="6"/>
                    <a:pt x="13" y="3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1" y="13"/>
                    <a:pt x="18" y="6"/>
                    <a:pt x="19" y="6"/>
                  </a:cubicBezTo>
                  <a:cubicBezTo>
                    <a:pt x="19" y="6"/>
                    <a:pt x="20" y="10"/>
                    <a:pt x="21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34" name="Freeform 143"/>
            <p:cNvSpPr/>
            <p:nvPr/>
          </p:nvSpPr>
          <p:spPr bwMode="auto">
            <a:xfrm>
              <a:off x="2943225" y="4714875"/>
              <a:ext cx="1588" cy="1588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1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1 h 2"/>
                <a:gd name="T10" fmla="*/ 0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35" name="Freeform 144"/>
            <p:cNvSpPr/>
            <p:nvPr/>
          </p:nvSpPr>
          <p:spPr bwMode="auto">
            <a:xfrm>
              <a:off x="2944813" y="4711700"/>
              <a:ext cx="9525" cy="6350"/>
            </a:xfrm>
            <a:custGeom>
              <a:avLst/>
              <a:gdLst>
                <a:gd name="T0" fmla="*/ 6 w 12"/>
                <a:gd name="T1" fmla="*/ 3 h 8"/>
                <a:gd name="T2" fmla="*/ 6 w 12"/>
                <a:gd name="T3" fmla="*/ 4 h 8"/>
                <a:gd name="T4" fmla="*/ 5 w 12"/>
                <a:gd name="T5" fmla="*/ 3 h 8"/>
                <a:gd name="T6" fmla="*/ 4 w 12"/>
                <a:gd name="T7" fmla="*/ 4 h 8"/>
                <a:gd name="T8" fmla="*/ 2 w 12"/>
                <a:gd name="T9" fmla="*/ 2 h 8"/>
                <a:gd name="T10" fmla="*/ 2 w 12"/>
                <a:gd name="T11" fmla="*/ 4 h 8"/>
                <a:gd name="T12" fmla="*/ 5 w 12"/>
                <a:gd name="T13" fmla="*/ 7 h 8"/>
                <a:gd name="T14" fmla="*/ 6 w 12"/>
                <a:gd name="T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">
                  <a:moveTo>
                    <a:pt x="6" y="3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3"/>
                    <a:pt x="3" y="2"/>
                    <a:pt x="2" y="2"/>
                  </a:cubicBezTo>
                  <a:cubicBezTo>
                    <a:pt x="0" y="2"/>
                    <a:pt x="2" y="4"/>
                    <a:pt x="2" y="4"/>
                  </a:cubicBezTo>
                  <a:cubicBezTo>
                    <a:pt x="3" y="6"/>
                    <a:pt x="3" y="5"/>
                    <a:pt x="5" y="7"/>
                  </a:cubicBezTo>
                  <a:cubicBezTo>
                    <a:pt x="12" y="8"/>
                    <a:pt x="9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36" name="Freeform 145"/>
            <p:cNvSpPr/>
            <p:nvPr/>
          </p:nvSpPr>
          <p:spPr bwMode="auto">
            <a:xfrm>
              <a:off x="2974975" y="4695825"/>
              <a:ext cx="65088" cy="61913"/>
            </a:xfrm>
            <a:custGeom>
              <a:avLst/>
              <a:gdLst>
                <a:gd name="T0" fmla="*/ 84 w 84"/>
                <a:gd name="T1" fmla="*/ 10 h 80"/>
                <a:gd name="T2" fmla="*/ 72 w 84"/>
                <a:gd name="T3" fmla="*/ 7 h 80"/>
                <a:gd name="T4" fmla="*/ 53 w 84"/>
                <a:gd name="T5" fmla="*/ 4 h 80"/>
                <a:gd name="T6" fmla="*/ 39 w 84"/>
                <a:gd name="T7" fmla="*/ 7 h 80"/>
                <a:gd name="T8" fmla="*/ 39 w 84"/>
                <a:gd name="T9" fmla="*/ 9 h 80"/>
                <a:gd name="T10" fmla="*/ 35 w 84"/>
                <a:gd name="T11" fmla="*/ 8 h 80"/>
                <a:gd name="T12" fmla="*/ 35 w 84"/>
                <a:gd name="T13" fmla="*/ 10 h 80"/>
                <a:gd name="T14" fmla="*/ 32 w 84"/>
                <a:gd name="T15" fmla="*/ 10 h 80"/>
                <a:gd name="T16" fmla="*/ 12 w 84"/>
                <a:gd name="T17" fmla="*/ 15 h 80"/>
                <a:gd name="T18" fmla="*/ 14 w 84"/>
                <a:gd name="T19" fmla="*/ 18 h 80"/>
                <a:gd name="T20" fmla="*/ 4 w 84"/>
                <a:gd name="T21" fmla="*/ 20 h 80"/>
                <a:gd name="T22" fmla="*/ 6 w 84"/>
                <a:gd name="T23" fmla="*/ 23 h 80"/>
                <a:gd name="T24" fmla="*/ 3 w 84"/>
                <a:gd name="T25" fmla="*/ 23 h 80"/>
                <a:gd name="T26" fmla="*/ 16 w 84"/>
                <a:gd name="T27" fmla="*/ 28 h 80"/>
                <a:gd name="T28" fmla="*/ 21 w 84"/>
                <a:gd name="T29" fmla="*/ 43 h 80"/>
                <a:gd name="T30" fmla="*/ 24 w 84"/>
                <a:gd name="T31" fmla="*/ 44 h 80"/>
                <a:gd name="T32" fmla="*/ 27 w 84"/>
                <a:gd name="T33" fmla="*/ 46 h 80"/>
                <a:gd name="T34" fmla="*/ 22 w 84"/>
                <a:gd name="T35" fmla="*/ 49 h 80"/>
                <a:gd name="T36" fmla="*/ 27 w 84"/>
                <a:gd name="T37" fmla="*/ 48 h 80"/>
                <a:gd name="T38" fmla="*/ 23 w 84"/>
                <a:gd name="T39" fmla="*/ 55 h 80"/>
                <a:gd name="T40" fmla="*/ 26 w 84"/>
                <a:gd name="T41" fmla="*/ 65 h 80"/>
                <a:gd name="T42" fmla="*/ 28 w 84"/>
                <a:gd name="T43" fmla="*/ 70 h 80"/>
                <a:gd name="T44" fmla="*/ 28 w 84"/>
                <a:gd name="T45" fmla="*/ 70 h 80"/>
                <a:gd name="T46" fmla="*/ 31 w 84"/>
                <a:gd name="T47" fmla="*/ 73 h 80"/>
                <a:gd name="T48" fmla="*/ 32 w 84"/>
                <a:gd name="T49" fmla="*/ 74 h 80"/>
                <a:gd name="T50" fmla="*/ 38 w 84"/>
                <a:gd name="T51" fmla="*/ 77 h 80"/>
                <a:gd name="T52" fmla="*/ 45 w 84"/>
                <a:gd name="T53" fmla="*/ 62 h 80"/>
                <a:gd name="T54" fmla="*/ 56 w 84"/>
                <a:gd name="T55" fmla="*/ 55 h 80"/>
                <a:gd name="T56" fmla="*/ 72 w 84"/>
                <a:gd name="T57" fmla="*/ 47 h 80"/>
                <a:gd name="T58" fmla="*/ 67 w 84"/>
                <a:gd name="T59" fmla="*/ 46 h 80"/>
                <a:gd name="T60" fmla="*/ 67 w 84"/>
                <a:gd name="T61" fmla="*/ 46 h 80"/>
                <a:gd name="T62" fmla="*/ 67 w 84"/>
                <a:gd name="T63" fmla="*/ 45 h 80"/>
                <a:gd name="T64" fmla="*/ 69 w 84"/>
                <a:gd name="T65" fmla="*/ 43 h 80"/>
                <a:gd name="T66" fmla="*/ 74 w 84"/>
                <a:gd name="T67" fmla="*/ 43 h 80"/>
                <a:gd name="T68" fmla="*/ 74 w 84"/>
                <a:gd name="T69" fmla="*/ 35 h 80"/>
                <a:gd name="T70" fmla="*/ 75 w 84"/>
                <a:gd name="T71" fmla="*/ 32 h 80"/>
                <a:gd name="T72" fmla="*/ 74 w 84"/>
                <a:gd name="T73" fmla="*/ 31 h 80"/>
                <a:gd name="T74" fmla="*/ 72 w 84"/>
                <a:gd name="T75" fmla="*/ 27 h 80"/>
                <a:gd name="T76" fmla="*/ 77 w 84"/>
                <a:gd name="T77" fmla="*/ 28 h 80"/>
                <a:gd name="T78" fmla="*/ 74 w 84"/>
                <a:gd name="T79" fmla="*/ 23 h 80"/>
                <a:gd name="T80" fmla="*/ 75 w 84"/>
                <a:gd name="T81" fmla="*/ 23 h 80"/>
                <a:gd name="T82" fmla="*/ 72 w 84"/>
                <a:gd name="T83" fmla="*/ 23 h 80"/>
                <a:gd name="T84" fmla="*/ 76 w 84"/>
                <a:gd name="T85" fmla="*/ 19 h 80"/>
                <a:gd name="T86" fmla="*/ 75 w 84"/>
                <a:gd name="T87" fmla="*/ 17 h 80"/>
                <a:gd name="T88" fmla="*/ 84 w 84"/>
                <a:gd name="T89" fmla="*/ 1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80">
                  <a:moveTo>
                    <a:pt x="84" y="10"/>
                  </a:moveTo>
                  <a:cubicBezTo>
                    <a:pt x="79" y="9"/>
                    <a:pt x="70" y="13"/>
                    <a:pt x="72" y="7"/>
                  </a:cubicBezTo>
                  <a:cubicBezTo>
                    <a:pt x="67" y="6"/>
                    <a:pt x="58" y="0"/>
                    <a:pt x="53" y="4"/>
                  </a:cubicBezTo>
                  <a:cubicBezTo>
                    <a:pt x="49" y="5"/>
                    <a:pt x="42" y="5"/>
                    <a:pt x="39" y="7"/>
                  </a:cubicBezTo>
                  <a:cubicBezTo>
                    <a:pt x="39" y="8"/>
                    <a:pt x="40" y="9"/>
                    <a:pt x="39" y="9"/>
                  </a:cubicBezTo>
                  <a:cubicBezTo>
                    <a:pt x="38" y="8"/>
                    <a:pt x="37" y="7"/>
                    <a:pt x="35" y="8"/>
                  </a:cubicBezTo>
                  <a:cubicBezTo>
                    <a:pt x="35" y="8"/>
                    <a:pt x="35" y="9"/>
                    <a:pt x="35" y="10"/>
                  </a:cubicBezTo>
                  <a:cubicBezTo>
                    <a:pt x="34" y="10"/>
                    <a:pt x="32" y="7"/>
                    <a:pt x="32" y="10"/>
                  </a:cubicBezTo>
                  <a:cubicBezTo>
                    <a:pt x="30" y="8"/>
                    <a:pt x="14" y="11"/>
                    <a:pt x="12" y="15"/>
                  </a:cubicBezTo>
                  <a:cubicBezTo>
                    <a:pt x="12" y="16"/>
                    <a:pt x="17" y="15"/>
                    <a:pt x="14" y="18"/>
                  </a:cubicBezTo>
                  <a:cubicBezTo>
                    <a:pt x="13" y="19"/>
                    <a:pt x="6" y="19"/>
                    <a:pt x="4" y="20"/>
                  </a:cubicBezTo>
                  <a:cubicBezTo>
                    <a:pt x="3" y="21"/>
                    <a:pt x="5" y="22"/>
                    <a:pt x="6" y="23"/>
                  </a:cubicBezTo>
                  <a:cubicBezTo>
                    <a:pt x="5" y="23"/>
                    <a:pt x="4" y="23"/>
                    <a:pt x="3" y="23"/>
                  </a:cubicBezTo>
                  <a:cubicBezTo>
                    <a:pt x="0" y="27"/>
                    <a:pt x="14" y="28"/>
                    <a:pt x="16" y="28"/>
                  </a:cubicBezTo>
                  <a:cubicBezTo>
                    <a:pt x="25" y="28"/>
                    <a:pt x="22" y="39"/>
                    <a:pt x="21" y="43"/>
                  </a:cubicBezTo>
                  <a:cubicBezTo>
                    <a:pt x="21" y="43"/>
                    <a:pt x="23" y="43"/>
                    <a:pt x="24" y="44"/>
                  </a:cubicBezTo>
                  <a:cubicBezTo>
                    <a:pt x="26" y="44"/>
                    <a:pt x="28" y="45"/>
                    <a:pt x="27" y="46"/>
                  </a:cubicBezTo>
                  <a:cubicBezTo>
                    <a:pt x="25" y="45"/>
                    <a:pt x="20" y="47"/>
                    <a:pt x="22" y="49"/>
                  </a:cubicBezTo>
                  <a:cubicBezTo>
                    <a:pt x="25" y="51"/>
                    <a:pt x="25" y="48"/>
                    <a:pt x="27" y="48"/>
                  </a:cubicBezTo>
                  <a:cubicBezTo>
                    <a:pt x="26" y="51"/>
                    <a:pt x="23" y="52"/>
                    <a:pt x="23" y="55"/>
                  </a:cubicBezTo>
                  <a:cubicBezTo>
                    <a:pt x="22" y="57"/>
                    <a:pt x="26" y="65"/>
                    <a:pt x="26" y="65"/>
                  </a:cubicBezTo>
                  <a:cubicBezTo>
                    <a:pt x="25" y="67"/>
                    <a:pt x="27" y="68"/>
                    <a:pt x="28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9" y="72"/>
                    <a:pt x="30" y="73"/>
                    <a:pt x="31" y="73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5"/>
                    <a:pt x="36" y="75"/>
                    <a:pt x="38" y="77"/>
                  </a:cubicBezTo>
                  <a:cubicBezTo>
                    <a:pt x="40" y="80"/>
                    <a:pt x="46" y="62"/>
                    <a:pt x="45" y="62"/>
                  </a:cubicBezTo>
                  <a:cubicBezTo>
                    <a:pt x="49" y="60"/>
                    <a:pt x="54" y="60"/>
                    <a:pt x="56" y="55"/>
                  </a:cubicBezTo>
                  <a:cubicBezTo>
                    <a:pt x="57" y="53"/>
                    <a:pt x="70" y="48"/>
                    <a:pt x="72" y="47"/>
                  </a:cubicBezTo>
                  <a:cubicBezTo>
                    <a:pt x="75" y="45"/>
                    <a:pt x="69" y="46"/>
                    <a:pt x="67" y="46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7" y="46"/>
                    <a:pt x="66" y="46"/>
                    <a:pt x="67" y="45"/>
                  </a:cubicBezTo>
                  <a:cubicBezTo>
                    <a:pt x="69" y="45"/>
                    <a:pt x="67" y="43"/>
                    <a:pt x="69" y="43"/>
                  </a:cubicBezTo>
                  <a:cubicBezTo>
                    <a:pt x="71" y="46"/>
                    <a:pt x="76" y="45"/>
                    <a:pt x="74" y="43"/>
                  </a:cubicBezTo>
                  <a:cubicBezTo>
                    <a:pt x="72" y="42"/>
                    <a:pt x="73" y="34"/>
                    <a:pt x="74" y="35"/>
                  </a:cubicBezTo>
                  <a:cubicBezTo>
                    <a:pt x="77" y="33"/>
                    <a:pt x="77" y="34"/>
                    <a:pt x="75" y="32"/>
                  </a:cubicBezTo>
                  <a:cubicBezTo>
                    <a:pt x="75" y="31"/>
                    <a:pt x="75" y="31"/>
                    <a:pt x="74" y="31"/>
                  </a:cubicBezTo>
                  <a:cubicBezTo>
                    <a:pt x="78" y="28"/>
                    <a:pt x="73" y="29"/>
                    <a:pt x="72" y="27"/>
                  </a:cubicBezTo>
                  <a:cubicBezTo>
                    <a:pt x="74" y="24"/>
                    <a:pt x="76" y="26"/>
                    <a:pt x="77" y="28"/>
                  </a:cubicBezTo>
                  <a:cubicBezTo>
                    <a:pt x="79" y="29"/>
                    <a:pt x="76" y="25"/>
                    <a:pt x="74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2"/>
                    <a:pt x="73" y="22"/>
                    <a:pt x="72" y="23"/>
                  </a:cubicBezTo>
                  <a:cubicBezTo>
                    <a:pt x="74" y="16"/>
                    <a:pt x="71" y="22"/>
                    <a:pt x="76" y="19"/>
                  </a:cubicBezTo>
                  <a:cubicBezTo>
                    <a:pt x="76" y="19"/>
                    <a:pt x="75" y="16"/>
                    <a:pt x="75" y="17"/>
                  </a:cubicBezTo>
                  <a:cubicBezTo>
                    <a:pt x="75" y="15"/>
                    <a:pt x="84" y="11"/>
                    <a:pt x="84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37" name="Freeform 146"/>
            <p:cNvSpPr/>
            <p:nvPr/>
          </p:nvSpPr>
          <p:spPr bwMode="auto">
            <a:xfrm>
              <a:off x="2940050" y="4730750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38" name="Freeform 147"/>
            <p:cNvSpPr/>
            <p:nvPr/>
          </p:nvSpPr>
          <p:spPr bwMode="auto">
            <a:xfrm>
              <a:off x="2938463" y="4730750"/>
              <a:ext cx="0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39" name="Freeform 148"/>
            <p:cNvSpPr/>
            <p:nvPr/>
          </p:nvSpPr>
          <p:spPr bwMode="auto">
            <a:xfrm>
              <a:off x="3033713" y="4718050"/>
              <a:ext cx="1588" cy="1588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1 h 2"/>
                <a:gd name="T4" fmla="*/ 0 w 2"/>
                <a:gd name="T5" fmla="*/ 1 h 2"/>
                <a:gd name="T6" fmla="*/ 2 w 2"/>
                <a:gd name="T7" fmla="*/ 2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40" name="Freeform 149"/>
            <p:cNvSpPr/>
            <p:nvPr/>
          </p:nvSpPr>
          <p:spPr bwMode="auto">
            <a:xfrm>
              <a:off x="2941638" y="4718050"/>
              <a:ext cx="7938" cy="7938"/>
            </a:xfrm>
            <a:custGeom>
              <a:avLst/>
              <a:gdLst>
                <a:gd name="T0" fmla="*/ 9 w 10"/>
                <a:gd name="T1" fmla="*/ 1 h 10"/>
                <a:gd name="T2" fmla="*/ 4 w 10"/>
                <a:gd name="T3" fmla="*/ 5 h 10"/>
                <a:gd name="T4" fmla="*/ 2 w 10"/>
                <a:gd name="T5" fmla="*/ 4 h 10"/>
                <a:gd name="T6" fmla="*/ 5 w 10"/>
                <a:gd name="T7" fmla="*/ 9 h 10"/>
                <a:gd name="T8" fmla="*/ 10 w 10"/>
                <a:gd name="T9" fmla="*/ 3 h 10"/>
                <a:gd name="T10" fmla="*/ 9 w 10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9" y="1"/>
                  </a:moveTo>
                  <a:cubicBezTo>
                    <a:pt x="5" y="0"/>
                    <a:pt x="5" y="4"/>
                    <a:pt x="4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0" y="4"/>
                    <a:pt x="3" y="10"/>
                    <a:pt x="5" y="9"/>
                  </a:cubicBezTo>
                  <a:cubicBezTo>
                    <a:pt x="5" y="9"/>
                    <a:pt x="9" y="3"/>
                    <a:pt x="10" y="3"/>
                  </a:cubicBezTo>
                  <a:cubicBezTo>
                    <a:pt x="10" y="3"/>
                    <a:pt x="9" y="1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41" name="Freeform 150"/>
            <p:cNvSpPr/>
            <p:nvPr/>
          </p:nvSpPr>
          <p:spPr bwMode="auto">
            <a:xfrm>
              <a:off x="2949575" y="4721225"/>
              <a:ext cx="0" cy="0"/>
            </a:xfrm>
            <a:custGeom>
              <a:avLst/>
              <a:gdLst>
                <a:gd name="T0" fmla="*/ 1 w 1"/>
                <a:gd name="T1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42" name="Freeform 151"/>
            <p:cNvSpPr/>
            <p:nvPr/>
          </p:nvSpPr>
          <p:spPr bwMode="auto">
            <a:xfrm>
              <a:off x="2994025" y="4729163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43" name="Freeform 152"/>
            <p:cNvSpPr/>
            <p:nvPr/>
          </p:nvSpPr>
          <p:spPr bwMode="auto">
            <a:xfrm>
              <a:off x="2946400" y="4706938"/>
              <a:ext cx="7938" cy="3175"/>
            </a:xfrm>
            <a:custGeom>
              <a:avLst/>
              <a:gdLst>
                <a:gd name="T0" fmla="*/ 3 w 11"/>
                <a:gd name="T1" fmla="*/ 2 h 6"/>
                <a:gd name="T2" fmla="*/ 3 w 11"/>
                <a:gd name="T3" fmla="*/ 3 h 6"/>
                <a:gd name="T4" fmla="*/ 3 w 11"/>
                <a:gd name="T5" fmla="*/ 5 h 6"/>
                <a:gd name="T6" fmla="*/ 3 w 11"/>
                <a:gd name="T7" fmla="*/ 5 h 6"/>
                <a:gd name="T8" fmla="*/ 7 w 11"/>
                <a:gd name="T9" fmla="*/ 6 h 6"/>
                <a:gd name="T10" fmla="*/ 3 w 11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3" y="2"/>
                  </a:moveTo>
                  <a:cubicBezTo>
                    <a:pt x="2" y="2"/>
                    <a:pt x="3" y="3"/>
                    <a:pt x="3" y="3"/>
                  </a:cubicBezTo>
                  <a:cubicBezTo>
                    <a:pt x="3" y="3"/>
                    <a:pt x="0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7" y="6"/>
                    <a:pt x="7" y="6"/>
                  </a:cubicBezTo>
                  <a:cubicBezTo>
                    <a:pt x="11" y="5"/>
                    <a:pt x="5" y="0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44" name="Freeform 153"/>
            <p:cNvSpPr/>
            <p:nvPr/>
          </p:nvSpPr>
          <p:spPr bwMode="auto">
            <a:xfrm>
              <a:off x="2949575" y="4710113"/>
              <a:ext cx="1588" cy="1588"/>
            </a:xfrm>
            <a:custGeom>
              <a:avLst/>
              <a:gdLst>
                <a:gd name="T0" fmla="*/ 1 w 3"/>
                <a:gd name="T1" fmla="*/ 0 h 2"/>
                <a:gd name="T2" fmla="*/ 3 w 3"/>
                <a:gd name="T3" fmla="*/ 1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2" y="2"/>
                    <a:pt x="3" y="1"/>
                  </a:cubicBezTo>
                  <a:cubicBezTo>
                    <a:pt x="2" y="0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45" name="Freeform 154"/>
            <p:cNvSpPr/>
            <p:nvPr/>
          </p:nvSpPr>
          <p:spPr bwMode="auto">
            <a:xfrm>
              <a:off x="2871788" y="4800600"/>
              <a:ext cx="1588" cy="0"/>
            </a:xfrm>
            <a:custGeom>
              <a:avLst/>
              <a:gdLst>
                <a:gd name="T0" fmla="*/ 1 w 2"/>
                <a:gd name="T1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46" name="Freeform 155"/>
            <p:cNvSpPr/>
            <p:nvPr/>
          </p:nvSpPr>
          <p:spPr bwMode="auto">
            <a:xfrm>
              <a:off x="2976563" y="4749800"/>
              <a:ext cx="1588" cy="1588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0"/>
                    <a:pt x="2" y="0"/>
                  </a:cubicBez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47" name="Freeform 156"/>
            <p:cNvSpPr/>
            <p:nvPr/>
          </p:nvSpPr>
          <p:spPr bwMode="auto">
            <a:xfrm>
              <a:off x="2959100" y="4965700"/>
              <a:ext cx="1588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48" name="Freeform 157"/>
            <p:cNvSpPr/>
            <p:nvPr/>
          </p:nvSpPr>
          <p:spPr bwMode="auto">
            <a:xfrm>
              <a:off x="3033713" y="4711700"/>
              <a:ext cx="1588" cy="1588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1 h 1"/>
                <a:gd name="T4" fmla="*/ 1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3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49" name="Freeform 158"/>
            <p:cNvSpPr/>
            <p:nvPr/>
          </p:nvSpPr>
          <p:spPr bwMode="auto">
            <a:xfrm>
              <a:off x="2954338" y="4705350"/>
              <a:ext cx="1588" cy="158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2 h 3"/>
                <a:gd name="T4" fmla="*/ 1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0" y="3"/>
                    <a:pt x="2" y="2"/>
                  </a:cubicBezTo>
                  <a:cubicBezTo>
                    <a:pt x="1" y="1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50" name="Freeform 159"/>
            <p:cNvSpPr/>
            <p:nvPr/>
          </p:nvSpPr>
          <p:spPr bwMode="auto">
            <a:xfrm>
              <a:off x="2978150" y="4748213"/>
              <a:ext cx="0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51" name="Freeform 160"/>
            <p:cNvSpPr/>
            <p:nvPr/>
          </p:nvSpPr>
          <p:spPr bwMode="auto">
            <a:xfrm>
              <a:off x="2940050" y="4819650"/>
              <a:ext cx="1588" cy="3175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1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2"/>
                    <a:pt x="2" y="1"/>
                  </a:cubicBezTo>
                  <a:cubicBezTo>
                    <a:pt x="1" y="0"/>
                    <a:pt x="0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52" name="Freeform 161"/>
            <p:cNvSpPr/>
            <p:nvPr/>
          </p:nvSpPr>
          <p:spPr bwMode="auto">
            <a:xfrm>
              <a:off x="2852738" y="4732338"/>
              <a:ext cx="1588" cy="0"/>
            </a:xfrm>
            <a:custGeom>
              <a:avLst/>
              <a:gdLst>
                <a:gd name="T0" fmla="*/ 1 w 3"/>
                <a:gd name="T1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53" name="Freeform 162"/>
            <p:cNvSpPr/>
            <p:nvPr/>
          </p:nvSpPr>
          <p:spPr bwMode="auto">
            <a:xfrm>
              <a:off x="2930525" y="4854575"/>
              <a:ext cx="0" cy="1588"/>
            </a:xfrm>
            <a:custGeom>
              <a:avLst/>
              <a:gdLst>
                <a:gd name="T0" fmla="*/ 1 h 2"/>
                <a:gd name="T1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54" name="Rectangle 163"/>
            <p:cNvSpPr>
              <a:spLocks noChangeArrowheads="1"/>
            </p:cNvSpPr>
            <p:nvPr/>
          </p:nvSpPr>
          <p:spPr bwMode="auto">
            <a:xfrm>
              <a:off x="2943225" y="4727575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55" name="Oval 164"/>
            <p:cNvSpPr>
              <a:spLocks noChangeArrowheads="1"/>
            </p:cNvSpPr>
            <p:nvPr/>
          </p:nvSpPr>
          <p:spPr bwMode="auto">
            <a:xfrm>
              <a:off x="2943225" y="4727575"/>
              <a:ext cx="1588" cy="158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56" name="Freeform 165"/>
            <p:cNvSpPr/>
            <p:nvPr/>
          </p:nvSpPr>
          <p:spPr bwMode="auto">
            <a:xfrm>
              <a:off x="2943225" y="47275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57" name="Freeform 166"/>
            <p:cNvSpPr/>
            <p:nvPr/>
          </p:nvSpPr>
          <p:spPr bwMode="auto">
            <a:xfrm>
              <a:off x="2870200" y="4810125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58" name="Freeform 167"/>
            <p:cNvSpPr/>
            <p:nvPr/>
          </p:nvSpPr>
          <p:spPr bwMode="auto">
            <a:xfrm>
              <a:off x="2878138" y="4756150"/>
              <a:ext cx="4763" cy="7938"/>
            </a:xfrm>
            <a:custGeom>
              <a:avLst/>
              <a:gdLst>
                <a:gd name="T0" fmla="*/ 6 w 6"/>
                <a:gd name="T1" fmla="*/ 5 h 10"/>
                <a:gd name="T2" fmla="*/ 3 w 6"/>
                <a:gd name="T3" fmla="*/ 10 h 10"/>
                <a:gd name="T4" fmla="*/ 4 w 6"/>
                <a:gd name="T5" fmla="*/ 8 h 10"/>
                <a:gd name="T6" fmla="*/ 6 w 6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5"/>
                  </a:moveTo>
                  <a:cubicBezTo>
                    <a:pt x="3" y="0"/>
                    <a:pt x="0" y="10"/>
                    <a:pt x="3" y="10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4" y="7"/>
                    <a:pt x="5" y="6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59" name="Freeform 168"/>
            <p:cNvSpPr/>
            <p:nvPr/>
          </p:nvSpPr>
          <p:spPr bwMode="auto">
            <a:xfrm>
              <a:off x="2970213" y="4841875"/>
              <a:ext cx="1588" cy="158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0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60" name="Rectangle 169"/>
            <p:cNvSpPr>
              <a:spLocks noChangeArrowheads="1"/>
            </p:cNvSpPr>
            <p:nvPr/>
          </p:nvSpPr>
          <p:spPr bwMode="auto">
            <a:xfrm>
              <a:off x="2959100" y="4965700"/>
              <a:ext cx="1588" cy="158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61" name="Freeform 170"/>
            <p:cNvSpPr/>
            <p:nvPr/>
          </p:nvSpPr>
          <p:spPr bwMode="auto">
            <a:xfrm>
              <a:off x="2841625" y="4756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62" name="Freeform 171"/>
            <p:cNvSpPr/>
            <p:nvPr/>
          </p:nvSpPr>
          <p:spPr bwMode="auto">
            <a:xfrm>
              <a:off x="2943225" y="4849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63" name="Freeform 172"/>
            <p:cNvSpPr/>
            <p:nvPr/>
          </p:nvSpPr>
          <p:spPr bwMode="auto">
            <a:xfrm>
              <a:off x="2924175" y="48117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64" name="Freeform 173"/>
            <p:cNvSpPr/>
            <p:nvPr/>
          </p:nvSpPr>
          <p:spPr bwMode="auto">
            <a:xfrm>
              <a:off x="2986088" y="4772025"/>
              <a:ext cx="0" cy="0"/>
            </a:xfrm>
            <a:custGeom>
              <a:avLst/>
              <a:gdLst>
                <a:gd name="T0" fmla="*/ 1 w 1"/>
                <a:gd name="T1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65" name="Freeform 174"/>
            <p:cNvSpPr/>
            <p:nvPr/>
          </p:nvSpPr>
          <p:spPr bwMode="auto">
            <a:xfrm>
              <a:off x="2881313" y="4757738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66" name="Freeform 175"/>
            <p:cNvSpPr/>
            <p:nvPr/>
          </p:nvSpPr>
          <p:spPr bwMode="auto">
            <a:xfrm>
              <a:off x="2962275" y="49688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67" name="Freeform 176"/>
            <p:cNvSpPr/>
            <p:nvPr/>
          </p:nvSpPr>
          <p:spPr bwMode="auto">
            <a:xfrm>
              <a:off x="2841625" y="4716463"/>
              <a:ext cx="179388" cy="274638"/>
            </a:xfrm>
            <a:custGeom>
              <a:avLst/>
              <a:gdLst>
                <a:gd name="T0" fmla="*/ 219 w 234"/>
                <a:gd name="T1" fmla="*/ 264 h 357"/>
                <a:gd name="T2" fmla="*/ 188 w 234"/>
                <a:gd name="T3" fmla="*/ 305 h 357"/>
                <a:gd name="T4" fmla="*/ 176 w 234"/>
                <a:gd name="T5" fmla="*/ 323 h 357"/>
                <a:gd name="T6" fmla="*/ 176 w 234"/>
                <a:gd name="T7" fmla="*/ 349 h 357"/>
                <a:gd name="T8" fmla="*/ 165 w 234"/>
                <a:gd name="T9" fmla="*/ 349 h 357"/>
                <a:gd name="T10" fmla="*/ 161 w 234"/>
                <a:gd name="T11" fmla="*/ 343 h 357"/>
                <a:gd name="T12" fmla="*/ 157 w 234"/>
                <a:gd name="T13" fmla="*/ 328 h 357"/>
                <a:gd name="T14" fmla="*/ 149 w 234"/>
                <a:gd name="T15" fmla="*/ 286 h 357"/>
                <a:gd name="T16" fmla="*/ 118 w 234"/>
                <a:gd name="T17" fmla="*/ 218 h 357"/>
                <a:gd name="T18" fmla="*/ 109 w 234"/>
                <a:gd name="T19" fmla="*/ 176 h 357"/>
                <a:gd name="T20" fmla="*/ 57 w 234"/>
                <a:gd name="T21" fmla="*/ 137 h 357"/>
                <a:gd name="T22" fmla="*/ 51 w 234"/>
                <a:gd name="T23" fmla="*/ 131 h 357"/>
                <a:gd name="T24" fmla="*/ 46 w 234"/>
                <a:gd name="T25" fmla="*/ 126 h 357"/>
                <a:gd name="T26" fmla="*/ 40 w 234"/>
                <a:gd name="T27" fmla="*/ 95 h 357"/>
                <a:gd name="T28" fmla="*/ 56 w 234"/>
                <a:gd name="T29" fmla="*/ 66 h 357"/>
                <a:gd name="T30" fmla="*/ 53 w 234"/>
                <a:gd name="T31" fmla="*/ 45 h 357"/>
                <a:gd name="T32" fmla="*/ 28 w 234"/>
                <a:gd name="T33" fmla="*/ 41 h 357"/>
                <a:gd name="T34" fmla="*/ 17 w 234"/>
                <a:gd name="T35" fmla="*/ 44 h 357"/>
                <a:gd name="T36" fmla="*/ 24 w 234"/>
                <a:gd name="T37" fmla="*/ 27 h 357"/>
                <a:gd name="T38" fmla="*/ 30 w 234"/>
                <a:gd name="T39" fmla="*/ 19 h 357"/>
                <a:gd name="T40" fmla="*/ 69 w 234"/>
                <a:gd name="T41" fmla="*/ 8 h 357"/>
                <a:gd name="T42" fmla="*/ 94 w 234"/>
                <a:gd name="T43" fmla="*/ 10 h 357"/>
                <a:gd name="T44" fmla="*/ 108 w 234"/>
                <a:gd name="T45" fmla="*/ 19 h 357"/>
                <a:gd name="T46" fmla="*/ 108 w 234"/>
                <a:gd name="T47" fmla="*/ 7 h 357"/>
                <a:gd name="T48" fmla="*/ 125 w 234"/>
                <a:gd name="T49" fmla="*/ 5 h 357"/>
                <a:gd name="T50" fmla="*/ 122 w 234"/>
                <a:gd name="T51" fmla="*/ 18 h 357"/>
                <a:gd name="T52" fmla="*/ 142 w 234"/>
                <a:gd name="T53" fmla="*/ 6 h 357"/>
                <a:gd name="T54" fmla="*/ 152 w 234"/>
                <a:gd name="T55" fmla="*/ 7 h 357"/>
                <a:gd name="T56" fmla="*/ 167 w 234"/>
                <a:gd name="T57" fmla="*/ 11 h 357"/>
                <a:gd name="T58" fmla="*/ 176 w 234"/>
                <a:gd name="T59" fmla="*/ 21 h 357"/>
                <a:gd name="T60" fmla="*/ 177 w 234"/>
                <a:gd name="T61" fmla="*/ 42 h 357"/>
                <a:gd name="T62" fmla="*/ 158 w 234"/>
                <a:gd name="T63" fmla="*/ 35 h 357"/>
                <a:gd name="T64" fmla="*/ 162 w 234"/>
                <a:gd name="T65" fmla="*/ 18 h 357"/>
                <a:gd name="T66" fmla="*/ 149 w 234"/>
                <a:gd name="T67" fmla="*/ 30 h 357"/>
                <a:gd name="T68" fmla="*/ 145 w 234"/>
                <a:gd name="T69" fmla="*/ 31 h 357"/>
                <a:gd name="T70" fmla="*/ 143 w 234"/>
                <a:gd name="T71" fmla="*/ 67 h 357"/>
                <a:gd name="T72" fmla="*/ 155 w 234"/>
                <a:gd name="T73" fmla="*/ 41 h 357"/>
                <a:gd name="T74" fmla="*/ 190 w 234"/>
                <a:gd name="T75" fmla="*/ 72 h 357"/>
                <a:gd name="T76" fmla="*/ 187 w 234"/>
                <a:gd name="T77" fmla="*/ 85 h 357"/>
                <a:gd name="T78" fmla="*/ 177 w 234"/>
                <a:gd name="T79" fmla="*/ 77 h 357"/>
                <a:gd name="T80" fmla="*/ 177 w 234"/>
                <a:gd name="T81" fmla="*/ 78 h 357"/>
                <a:gd name="T82" fmla="*/ 173 w 234"/>
                <a:gd name="T83" fmla="*/ 80 h 357"/>
                <a:gd name="T84" fmla="*/ 179 w 234"/>
                <a:gd name="T85" fmla="*/ 84 h 357"/>
                <a:gd name="T86" fmla="*/ 158 w 234"/>
                <a:gd name="T87" fmla="*/ 96 h 357"/>
                <a:gd name="T88" fmla="*/ 123 w 234"/>
                <a:gd name="T89" fmla="*/ 135 h 357"/>
                <a:gd name="T90" fmla="*/ 95 w 234"/>
                <a:gd name="T91" fmla="*/ 123 h 357"/>
                <a:gd name="T92" fmla="*/ 89 w 234"/>
                <a:gd name="T93" fmla="*/ 151 h 357"/>
                <a:gd name="T94" fmla="*/ 112 w 234"/>
                <a:gd name="T95" fmla="*/ 172 h 357"/>
                <a:gd name="T96" fmla="*/ 132 w 234"/>
                <a:gd name="T97" fmla="*/ 173 h 357"/>
                <a:gd name="T98" fmla="*/ 145 w 234"/>
                <a:gd name="T99" fmla="*/ 169 h 357"/>
                <a:gd name="T100" fmla="*/ 166 w 234"/>
                <a:gd name="T101" fmla="*/ 175 h 357"/>
                <a:gd name="T102" fmla="*/ 221 w 234"/>
                <a:gd name="T103" fmla="*/ 211 h 357"/>
                <a:gd name="T104" fmla="*/ 227 w 234"/>
                <a:gd name="T105" fmla="*/ 234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4" h="357">
                  <a:moveTo>
                    <a:pt x="227" y="234"/>
                  </a:moveTo>
                  <a:cubicBezTo>
                    <a:pt x="226" y="236"/>
                    <a:pt x="225" y="237"/>
                    <a:pt x="224" y="239"/>
                  </a:cubicBezTo>
                  <a:cubicBezTo>
                    <a:pt x="223" y="239"/>
                    <a:pt x="224" y="239"/>
                    <a:pt x="223" y="239"/>
                  </a:cubicBezTo>
                  <a:cubicBezTo>
                    <a:pt x="221" y="243"/>
                    <a:pt x="224" y="249"/>
                    <a:pt x="222" y="254"/>
                  </a:cubicBezTo>
                  <a:cubicBezTo>
                    <a:pt x="222" y="257"/>
                    <a:pt x="219" y="261"/>
                    <a:pt x="219" y="264"/>
                  </a:cubicBezTo>
                  <a:cubicBezTo>
                    <a:pt x="220" y="268"/>
                    <a:pt x="211" y="266"/>
                    <a:pt x="210" y="269"/>
                  </a:cubicBezTo>
                  <a:cubicBezTo>
                    <a:pt x="209" y="269"/>
                    <a:pt x="208" y="270"/>
                    <a:pt x="206" y="271"/>
                  </a:cubicBezTo>
                  <a:cubicBezTo>
                    <a:pt x="203" y="274"/>
                    <a:pt x="201" y="281"/>
                    <a:pt x="201" y="285"/>
                  </a:cubicBezTo>
                  <a:cubicBezTo>
                    <a:pt x="199" y="292"/>
                    <a:pt x="192" y="306"/>
                    <a:pt x="183" y="299"/>
                  </a:cubicBezTo>
                  <a:cubicBezTo>
                    <a:pt x="183" y="300"/>
                    <a:pt x="187" y="304"/>
                    <a:pt x="188" y="305"/>
                  </a:cubicBezTo>
                  <a:cubicBezTo>
                    <a:pt x="190" y="310"/>
                    <a:pt x="179" y="315"/>
                    <a:pt x="177" y="312"/>
                  </a:cubicBezTo>
                  <a:cubicBezTo>
                    <a:pt x="177" y="313"/>
                    <a:pt x="178" y="316"/>
                    <a:pt x="179" y="317"/>
                  </a:cubicBezTo>
                  <a:cubicBezTo>
                    <a:pt x="177" y="320"/>
                    <a:pt x="174" y="316"/>
                    <a:pt x="172" y="317"/>
                  </a:cubicBezTo>
                  <a:cubicBezTo>
                    <a:pt x="172" y="319"/>
                    <a:pt x="174" y="321"/>
                    <a:pt x="176" y="320"/>
                  </a:cubicBezTo>
                  <a:cubicBezTo>
                    <a:pt x="178" y="319"/>
                    <a:pt x="176" y="325"/>
                    <a:pt x="176" y="323"/>
                  </a:cubicBezTo>
                  <a:cubicBezTo>
                    <a:pt x="175" y="325"/>
                    <a:pt x="174" y="332"/>
                    <a:pt x="172" y="332"/>
                  </a:cubicBezTo>
                  <a:cubicBezTo>
                    <a:pt x="172" y="334"/>
                    <a:pt x="176" y="333"/>
                    <a:pt x="177" y="335"/>
                  </a:cubicBezTo>
                  <a:cubicBezTo>
                    <a:pt x="178" y="338"/>
                    <a:pt x="176" y="337"/>
                    <a:pt x="175" y="339"/>
                  </a:cubicBezTo>
                  <a:cubicBezTo>
                    <a:pt x="173" y="342"/>
                    <a:pt x="175" y="346"/>
                    <a:pt x="177" y="348"/>
                  </a:cubicBezTo>
                  <a:cubicBezTo>
                    <a:pt x="175" y="350"/>
                    <a:pt x="178" y="347"/>
                    <a:pt x="176" y="349"/>
                  </a:cubicBezTo>
                  <a:cubicBezTo>
                    <a:pt x="176" y="349"/>
                    <a:pt x="186" y="354"/>
                    <a:pt x="187" y="355"/>
                  </a:cubicBezTo>
                  <a:cubicBezTo>
                    <a:pt x="189" y="357"/>
                    <a:pt x="175" y="357"/>
                    <a:pt x="176" y="356"/>
                  </a:cubicBezTo>
                  <a:cubicBezTo>
                    <a:pt x="176" y="356"/>
                    <a:pt x="170" y="354"/>
                    <a:pt x="170" y="353"/>
                  </a:cubicBezTo>
                  <a:cubicBezTo>
                    <a:pt x="170" y="354"/>
                    <a:pt x="166" y="350"/>
                    <a:pt x="164" y="350"/>
                  </a:cubicBezTo>
                  <a:cubicBezTo>
                    <a:pt x="164" y="350"/>
                    <a:pt x="165" y="349"/>
                    <a:pt x="165" y="349"/>
                  </a:cubicBezTo>
                  <a:cubicBezTo>
                    <a:pt x="165" y="349"/>
                    <a:pt x="163" y="348"/>
                    <a:pt x="162" y="347"/>
                  </a:cubicBezTo>
                  <a:cubicBezTo>
                    <a:pt x="163" y="346"/>
                    <a:pt x="163" y="348"/>
                    <a:pt x="164" y="348"/>
                  </a:cubicBezTo>
                  <a:cubicBezTo>
                    <a:pt x="164" y="348"/>
                    <a:pt x="163" y="344"/>
                    <a:pt x="163" y="345"/>
                  </a:cubicBezTo>
                  <a:cubicBezTo>
                    <a:pt x="162" y="345"/>
                    <a:pt x="163" y="347"/>
                    <a:pt x="161" y="346"/>
                  </a:cubicBezTo>
                  <a:cubicBezTo>
                    <a:pt x="161" y="345"/>
                    <a:pt x="162" y="344"/>
                    <a:pt x="161" y="343"/>
                  </a:cubicBezTo>
                  <a:cubicBezTo>
                    <a:pt x="160" y="344"/>
                    <a:pt x="158" y="343"/>
                    <a:pt x="160" y="342"/>
                  </a:cubicBezTo>
                  <a:cubicBezTo>
                    <a:pt x="158" y="342"/>
                    <a:pt x="157" y="340"/>
                    <a:pt x="158" y="339"/>
                  </a:cubicBezTo>
                  <a:cubicBezTo>
                    <a:pt x="156" y="338"/>
                    <a:pt x="160" y="334"/>
                    <a:pt x="154" y="334"/>
                  </a:cubicBezTo>
                  <a:cubicBezTo>
                    <a:pt x="154" y="333"/>
                    <a:pt x="155" y="329"/>
                    <a:pt x="154" y="327"/>
                  </a:cubicBezTo>
                  <a:cubicBezTo>
                    <a:pt x="155" y="326"/>
                    <a:pt x="157" y="327"/>
                    <a:pt x="157" y="328"/>
                  </a:cubicBezTo>
                  <a:cubicBezTo>
                    <a:pt x="157" y="327"/>
                    <a:pt x="156" y="319"/>
                    <a:pt x="155" y="320"/>
                  </a:cubicBezTo>
                  <a:cubicBezTo>
                    <a:pt x="155" y="320"/>
                    <a:pt x="155" y="323"/>
                    <a:pt x="155" y="324"/>
                  </a:cubicBezTo>
                  <a:cubicBezTo>
                    <a:pt x="155" y="324"/>
                    <a:pt x="150" y="311"/>
                    <a:pt x="150" y="309"/>
                  </a:cubicBezTo>
                  <a:cubicBezTo>
                    <a:pt x="147" y="307"/>
                    <a:pt x="153" y="293"/>
                    <a:pt x="149" y="289"/>
                  </a:cubicBezTo>
                  <a:cubicBezTo>
                    <a:pt x="149" y="289"/>
                    <a:pt x="149" y="287"/>
                    <a:pt x="149" y="286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0"/>
                    <a:pt x="151" y="255"/>
                    <a:pt x="145" y="253"/>
                  </a:cubicBezTo>
                  <a:cubicBezTo>
                    <a:pt x="142" y="250"/>
                    <a:pt x="138" y="248"/>
                    <a:pt x="135" y="246"/>
                  </a:cubicBezTo>
                  <a:cubicBezTo>
                    <a:pt x="131" y="239"/>
                    <a:pt x="126" y="230"/>
                    <a:pt x="122" y="224"/>
                  </a:cubicBezTo>
                  <a:cubicBezTo>
                    <a:pt x="120" y="223"/>
                    <a:pt x="118" y="219"/>
                    <a:pt x="118" y="218"/>
                  </a:cubicBezTo>
                  <a:cubicBezTo>
                    <a:pt x="117" y="213"/>
                    <a:pt x="120" y="214"/>
                    <a:pt x="120" y="211"/>
                  </a:cubicBezTo>
                  <a:cubicBezTo>
                    <a:pt x="116" y="209"/>
                    <a:pt x="118" y="203"/>
                    <a:pt x="120" y="200"/>
                  </a:cubicBezTo>
                  <a:cubicBezTo>
                    <a:pt x="125" y="193"/>
                    <a:pt x="129" y="191"/>
                    <a:pt x="124" y="180"/>
                  </a:cubicBezTo>
                  <a:cubicBezTo>
                    <a:pt x="128" y="175"/>
                    <a:pt x="118" y="182"/>
                    <a:pt x="119" y="182"/>
                  </a:cubicBezTo>
                  <a:cubicBezTo>
                    <a:pt x="116" y="182"/>
                    <a:pt x="111" y="178"/>
                    <a:pt x="109" y="176"/>
                  </a:cubicBezTo>
                  <a:cubicBezTo>
                    <a:pt x="107" y="174"/>
                    <a:pt x="105" y="169"/>
                    <a:pt x="102" y="166"/>
                  </a:cubicBezTo>
                  <a:cubicBezTo>
                    <a:pt x="95" y="166"/>
                    <a:pt x="92" y="161"/>
                    <a:pt x="87" y="158"/>
                  </a:cubicBezTo>
                  <a:cubicBezTo>
                    <a:pt x="87" y="157"/>
                    <a:pt x="84" y="158"/>
                    <a:pt x="83" y="159"/>
                  </a:cubicBezTo>
                  <a:cubicBezTo>
                    <a:pt x="77" y="159"/>
                    <a:pt x="70" y="154"/>
                    <a:pt x="66" y="151"/>
                  </a:cubicBezTo>
                  <a:cubicBezTo>
                    <a:pt x="61" y="147"/>
                    <a:pt x="61" y="141"/>
                    <a:pt x="57" y="137"/>
                  </a:cubicBezTo>
                  <a:cubicBezTo>
                    <a:pt x="56" y="135"/>
                    <a:pt x="55" y="134"/>
                    <a:pt x="55" y="134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56" y="133"/>
                    <a:pt x="53" y="127"/>
                    <a:pt x="52" y="126"/>
                  </a:cubicBezTo>
                  <a:cubicBezTo>
                    <a:pt x="51" y="125"/>
                    <a:pt x="52" y="117"/>
                    <a:pt x="50" y="117"/>
                  </a:cubicBezTo>
                  <a:cubicBezTo>
                    <a:pt x="48" y="117"/>
                    <a:pt x="50" y="129"/>
                    <a:pt x="51" y="131"/>
                  </a:cubicBezTo>
                  <a:cubicBezTo>
                    <a:pt x="51" y="132"/>
                    <a:pt x="53" y="145"/>
                    <a:pt x="51" y="143"/>
                  </a:cubicBezTo>
                  <a:cubicBezTo>
                    <a:pt x="51" y="141"/>
                    <a:pt x="50" y="139"/>
                    <a:pt x="48" y="138"/>
                  </a:cubicBezTo>
                  <a:cubicBezTo>
                    <a:pt x="48" y="137"/>
                    <a:pt x="48" y="133"/>
                    <a:pt x="47" y="131"/>
                  </a:cubicBezTo>
                  <a:cubicBezTo>
                    <a:pt x="47" y="131"/>
                    <a:pt x="43" y="128"/>
                    <a:pt x="44" y="127"/>
                  </a:cubicBezTo>
                  <a:cubicBezTo>
                    <a:pt x="44" y="127"/>
                    <a:pt x="46" y="126"/>
                    <a:pt x="46" y="126"/>
                  </a:cubicBezTo>
                  <a:cubicBezTo>
                    <a:pt x="46" y="126"/>
                    <a:pt x="46" y="124"/>
                    <a:pt x="46" y="124"/>
                  </a:cubicBezTo>
                  <a:cubicBezTo>
                    <a:pt x="44" y="120"/>
                    <a:pt x="47" y="115"/>
                    <a:pt x="45" y="111"/>
                  </a:cubicBezTo>
                  <a:cubicBezTo>
                    <a:pt x="45" y="109"/>
                    <a:pt x="41" y="109"/>
                    <a:pt x="40" y="108"/>
                  </a:cubicBezTo>
                  <a:cubicBezTo>
                    <a:pt x="40" y="107"/>
                    <a:pt x="41" y="105"/>
                    <a:pt x="40" y="104"/>
                  </a:cubicBezTo>
                  <a:cubicBezTo>
                    <a:pt x="39" y="102"/>
                    <a:pt x="40" y="97"/>
                    <a:pt x="40" y="95"/>
                  </a:cubicBezTo>
                  <a:cubicBezTo>
                    <a:pt x="40" y="95"/>
                    <a:pt x="43" y="91"/>
                    <a:pt x="43" y="90"/>
                  </a:cubicBezTo>
                  <a:cubicBezTo>
                    <a:pt x="45" y="88"/>
                    <a:pt x="46" y="84"/>
                    <a:pt x="49" y="82"/>
                  </a:cubicBezTo>
                  <a:cubicBezTo>
                    <a:pt x="50" y="81"/>
                    <a:pt x="52" y="78"/>
                    <a:pt x="52" y="77"/>
                  </a:cubicBezTo>
                  <a:cubicBezTo>
                    <a:pt x="53" y="76"/>
                    <a:pt x="54" y="73"/>
                    <a:pt x="54" y="72"/>
                  </a:cubicBezTo>
                  <a:cubicBezTo>
                    <a:pt x="53" y="67"/>
                    <a:pt x="50" y="66"/>
                    <a:pt x="56" y="66"/>
                  </a:cubicBezTo>
                  <a:cubicBezTo>
                    <a:pt x="52" y="64"/>
                    <a:pt x="55" y="56"/>
                    <a:pt x="56" y="55"/>
                  </a:cubicBezTo>
                  <a:cubicBezTo>
                    <a:pt x="55" y="54"/>
                    <a:pt x="55" y="54"/>
                    <a:pt x="55" y="53"/>
                  </a:cubicBezTo>
                  <a:cubicBezTo>
                    <a:pt x="54" y="55"/>
                    <a:pt x="54" y="54"/>
                    <a:pt x="53" y="55"/>
                  </a:cubicBezTo>
                  <a:cubicBezTo>
                    <a:pt x="53" y="53"/>
                    <a:pt x="52" y="48"/>
                    <a:pt x="52" y="48"/>
                  </a:cubicBezTo>
                  <a:cubicBezTo>
                    <a:pt x="52" y="47"/>
                    <a:pt x="53" y="45"/>
                    <a:pt x="53" y="45"/>
                  </a:cubicBezTo>
                  <a:cubicBezTo>
                    <a:pt x="53" y="39"/>
                    <a:pt x="45" y="40"/>
                    <a:pt x="43" y="38"/>
                  </a:cubicBezTo>
                  <a:cubicBezTo>
                    <a:pt x="40" y="37"/>
                    <a:pt x="41" y="37"/>
                    <a:pt x="38" y="39"/>
                  </a:cubicBezTo>
                  <a:cubicBezTo>
                    <a:pt x="40" y="39"/>
                    <a:pt x="39" y="38"/>
                    <a:pt x="40" y="38"/>
                  </a:cubicBezTo>
                  <a:cubicBezTo>
                    <a:pt x="40" y="41"/>
                    <a:pt x="32" y="40"/>
                    <a:pt x="30" y="41"/>
                  </a:cubicBezTo>
                  <a:cubicBezTo>
                    <a:pt x="31" y="41"/>
                    <a:pt x="30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4" y="44"/>
                    <a:pt x="10" y="49"/>
                    <a:pt x="9" y="51"/>
                  </a:cubicBezTo>
                  <a:cubicBezTo>
                    <a:pt x="10" y="51"/>
                    <a:pt x="1" y="52"/>
                    <a:pt x="0" y="52"/>
                  </a:cubicBezTo>
                  <a:cubicBezTo>
                    <a:pt x="2" y="51"/>
                    <a:pt x="12" y="49"/>
                    <a:pt x="13" y="47"/>
                  </a:cubicBezTo>
                  <a:cubicBezTo>
                    <a:pt x="15" y="46"/>
                    <a:pt x="16" y="45"/>
                    <a:pt x="17" y="44"/>
                  </a:cubicBezTo>
                  <a:cubicBezTo>
                    <a:pt x="17" y="44"/>
                    <a:pt x="17" y="43"/>
                    <a:pt x="17" y="43"/>
                  </a:cubicBezTo>
                  <a:cubicBezTo>
                    <a:pt x="16" y="42"/>
                    <a:pt x="13" y="43"/>
                    <a:pt x="11" y="42"/>
                  </a:cubicBezTo>
                  <a:cubicBezTo>
                    <a:pt x="12" y="42"/>
                    <a:pt x="13" y="40"/>
                    <a:pt x="13" y="39"/>
                  </a:cubicBezTo>
                  <a:cubicBezTo>
                    <a:pt x="11" y="38"/>
                    <a:pt x="9" y="36"/>
                    <a:pt x="11" y="33"/>
                  </a:cubicBezTo>
                  <a:cubicBezTo>
                    <a:pt x="13" y="31"/>
                    <a:pt x="24" y="26"/>
                    <a:pt x="24" y="27"/>
                  </a:cubicBezTo>
                  <a:cubicBezTo>
                    <a:pt x="24" y="26"/>
                    <a:pt x="25" y="26"/>
                    <a:pt x="25" y="25"/>
                  </a:cubicBezTo>
                  <a:cubicBezTo>
                    <a:pt x="22" y="25"/>
                    <a:pt x="19" y="26"/>
                    <a:pt x="17" y="24"/>
                  </a:cubicBezTo>
                  <a:cubicBezTo>
                    <a:pt x="17" y="22"/>
                    <a:pt x="18" y="20"/>
                    <a:pt x="21" y="20"/>
                  </a:cubicBezTo>
                  <a:cubicBezTo>
                    <a:pt x="20" y="20"/>
                    <a:pt x="23" y="19"/>
                    <a:pt x="23" y="19"/>
                  </a:cubicBezTo>
                  <a:cubicBezTo>
                    <a:pt x="26" y="17"/>
                    <a:pt x="28" y="18"/>
                    <a:pt x="30" y="19"/>
                  </a:cubicBezTo>
                  <a:cubicBezTo>
                    <a:pt x="30" y="18"/>
                    <a:pt x="30" y="16"/>
                    <a:pt x="30" y="16"/>
                  </a:cubicBezTo>
                  <a:cubicBezTo>
                    <a:pt x="31" y="14"/>
                    <a:pt x="28" y="13"/>
                    <a:pt x="29" y="12"/>
                  </a:cubicBezTo>
                  <a:cubicBezTo>
                    <a:pt x="30" y="10"/>
                    <a:pt x="36" y="10"/>
                    <a:pt x="36" y="9"/>
                  </a:cubicBezTo>
                  <a:cubicBezTo>
                    <a:pt x="44" y="4"/>
                    <a:pt x="57" y="0"/>
                    <a:pt x="64" y="6"/>
                  </a:cubicBezTo>
                  <a:cubicBezTo>
                    <a:pt x="66" y="7"/>
                    <a:pt x="68" y="8"/>
                    <a:pt x="69" y="8"/>
                  </a:cubicBezTo>
                  <a:cubicBezTo>
                    <a:pt x="70" y="8"/>
                    <a:pt x="71" y="8"/>
                    <a:pt x="72" y="8"/>
                  </a:cubicBezTo>
                  <a:cubicBezTo>
                    <a:pt x="74" y="9"/>
                    <a:pt x="76" y="12"/>
                    <a:pt x="78" y="13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8" y="13"/>
                    <a:pt x="79" y="13"/>
                    <a:pt x="80" y="13"/>
                  </a:cubicBezTo>
                  <a:cubicBezTo>
                    <a:pt x="81" y="12"/>
                    <a:pt x="93" y="10"/>
                    <a:pt x="94" y="10"/>
                  </a:cubicBezTo>
                  <a:cubicBezTo>
                    <a:pt x="94" y="10"/>
                    <a:pt x="94" y="13"/>
                    <a:pt x="94" y="13"/>
                  </a:cubicBezTo>
                  <a:cubicBezTo>
                    <a:pt x="95" y="13"/>
                    <a:pt x="97" y="11"/>
                    <a:pt x="97" y="12"/>
                  </a:cubicBezTo>
                  <a:cubicBezTo>
                    <a:pt x="97" y="12"/>
                    <a:pt x="97" y="14"/>
                    <a:pt x="97" y="14"/>
                  </a:cubicBezTo>
                  <a:cubicBezTo>
                    <a:pt x="100" y="12"/>
                    <a:pt x="101" y="13"/>
                    <a:pt x="103" y="15"/>
                  </a:cubicBezTo>
                  <a:cubicBezTo>
                    <a:pt x="103" y="15"/>
                    <a:pt x="114" y="18"/>
                    <a:pt x="108" y="19"/>
                  </a:cubicBezTo>
                  <a:cubicBezTo>
                    <a:pt x="111" y="21"/>
                    <a:pt x="114" y="18"/>
                    <a:pt x="116" y="22"/>
                  </a:cubicBezTo>
                  <a:cubicBezTo>
                    <a:pt x="116" y="21"/>
                    <a:pt x="116" y="20"/>
                    <a:pt x="117" y="19"/>
                  </a:cubicBezTo>
                  <a:cubicBezTo>
                    <a:pt x="113" y="16"/>
                    <a:pt x="110" y="19"/>
                    <a:pt x="107" y="14"/>
                  </a:cubicBezTo>
                  <a:cubicBezTo>
                    <a:pt x="108" y="12"/>
                    <a:pt x="111" y="12"/>
                    <a:pt x="114" y="13"/>
                  </a:cubicBezTo>
                  <a:cubicBezTo>
                    <a:pt x="111" y="12"/>
                    <a:pt x="105" y="11"/>
                    <a:pt x="108" y="7"/>
                  </a:cubicBezTo>
                  <a:cubicBezTo>
                    <a:pt x="108" y="7"/>
                    <a:pt x="108" y="7"/>
                    <a:pt x="107" y="7"/>
                  </a:cubicBezTo>
                  <a:cubicBezTo>
                    <a:pt x="104" y="11"/>
                    <a:pt x="98" y="6"/>
                    <a:pt x="100" y="5"/>
                  </a:cubicBezTo>
                  <a:cubicBezTo>
                    <a:pt x="101" y="0"/>
                    <a:pt x="113" y="0"/>
                    <a:pt x="116" y="2"/>
                  </a:cubicBezTo>
                  <a:cubicBezTo>
                    <a:pt x="118" y="4"/>
                    <a:pt x="124" y="7"/>
                    <a:pt x="124" y="9"/>
                  </a:cubicBezTo>
                  <a:cubicBezTo>
                    <a:pt x="125" y="6"/>
                    <a:pt x="126" y="5"/>
                    <a:pt x="125" y="5"/>
                  </a:cubicBezTo>
                  <a:cubicBezTo>
                    <a:pt x="125" y="4"/>
                    <a:pt x="130" y="4"/>
                    <a:pt x="131" y="5"/>
                  </a:cubicBezTo>
                  <a:cubicBezTo>
                    <a:pt x="129" y="7"/>
                    <a:pt x="125" y="12"/>
                    <a:pt x="128" y="13"/>
                  </a:cubicBezTo>
                  <a:cubicBezTo>
                    <a:pt x="128" y="11"/>
                    <a:pt x="130" y="16"/>
                    <a:pt x="130" y="16"/>
                  </a:cubicBezTo>
                  <a:cubicBezTo>
                    <a:pt x="127" y="19"/>
                    <a:pt x="126" y="21"/>
                    <a:pt x="122" y="18"/>
                  </a:cubicBezTo>
                  <a:cubicBezTo>
                    <a:pt x="122" y="18"/>
                    <a:pt x="122" y="18"/>
                    <a:pt x="122" y="18"/>
                  </a:cubicBezTo>
                  <a:cubicBezTo>
                    <a:pt x="123" y="20"/>
                    <a:pt x="131" y="25"/>
                    <a:pt x="132" y="20"/>
                  </a:cubicBezTo>
                  <a:cubicBezTo>
                    <a:pt x="132" y="20"/>
                    <a:pt x="131" y="19"/>
                    <a:pt x="131" y="19"/>
                  </a:cubicBezTo>
                  <a:cubicBezTo>
                    <a:pt x="131" y="16"/>
                    <a:pt x="136" y="17"/>
                    <a:pt x="137" y="17"/>
                  </a:cubicBezTo>
                  <a:cubicBezTo>
                    <a:pt x="136" y="16"/>
                    <a:pt x="137" y="14"/>
                    <a:pt x="137" y="13"/>
                  </a:cubicBezTo>
                  <a:cubicBezTo>
                    <a:pt x="139" y="11"/>
                    <a:pt x="141" y="9"/>
                    <a:pt x="142" y="6"/>
                  </a:cubicBezTo>
                  <a:cubicBezTo>
                    <a:pt x="146" y="0"/>
                    <a:pt x="154" y="8"/>
                    <a:pt x="145" y="9"/>
                  </a:cubicBezTo>
                  <a:cubicBezTo>
                    <a:pt x="141" y="10"/>
                    <a:pt x="144" y="18"/>
                    <a:pt x="144" y="21"/>
                  </a:cubicBezTo>
                  <a:cubicBezTo>
                    <a:pt x="147" y="16"/>
                    <a:pt x="147" y="25"/>
                    <a:pt x="147" y="25"/>
                  </a:cubicBezTo>
                  <a:cubicBezTo>
                    <a:pt x="149" y="24"/>
                    <a:pt x="151" y="21"/>
                    <a:pt x="151" y="18"/>
                  </a:cubicBezTo>
                  <a:cubicBezTo>
                    <a:pt x="146" y="15"/>
                    <a:pt x="147" y="9"/>
                    <a:pt x="152" y="7"/>
                  </a:cubicBezTo>
                  <a:cubicBezTo>
                    <a:pt x="152" y="6"/>
                    <a:pt x="153" y="5"/>
                    <a:pt x="153" y="4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5"/>
                    <a:pt x="153" y="6"/>
                    <a:pt x="153" y="7"/>
                  </a:cubicBezTo>
                  <a:cubicBezTo>
                    <a:pt x="154" y="6"/>
                    <a:pt x="155" y="6"/>
                    <a:pt x="156" y="6"/>
                  </a:cubicBezTo>
                  <a:cubicBezTo>
                    <a:pt x="156" y="5"/>
                    <a:pt x="171" y="11"/>
                    <a:pt x="167" y="11"/>
                  </a:cubicBezTo>
                  <a:cubicBezTo>
                    <a:pt x="167" y="11"/>
                    <a:pt x="167" y="11"/>
                    <a:pt x="167" y="11"/>
                  </a:cubicBezTo>
                  <a:cubicBezTo>
                    <a:pt x="167" y="11"/>
                    <a:pt x="167" y="11"/>
                    <a:pt x="167" y="11"/>
                  </a:cubicBezTo>
                  <a:cubicBezTo>
                    <a:pt x="169" y="13"/>
                    <a:pt x="173" y="15"/>
                    <a:pt x="175" y="16"/>
                  </a:cubicBezTo>
                  <a:cubicBezTo>
                    <a:pt x="176" y="18"/>
                    <a:pt x="176" y="18"/>
                    <a:pt x="176" y="18"/>
                  </a:cubicBezTo>
                  <a:cubicBezTo>
                    <a:pt x="177" y="18"/>
                    <a:pt x="177" y="20"/>
                    <a:pt x="176" y="21"/>
                  </a:cubicBezTo>
                  <a:cubicBezTo>
                    <a:pt x="177" y="22"/>
                    <a:pt x="175" y="25"/>
                    <a:pt x="181" y="27"/>
                  </a:cubicBezTo>
                  <a:cubicBezTo>
                    <a:pt x="182" y="28"/>
                    <a:pt x="183" y="29"/>
                    <a:pt x="185" y="30"/>
                  </a:cubicBezTo>
                  <a:cubicBezTo>
                    <a:pt x="185" y="36"/>
                    <a:pt x="178" y="36"/>
                    <a:pt x="176" y="31"/>
                  </a:cubicBezTo>
                  <a:cubicBezTo>
                    <a:pt x="172" y="30"/>
                    <a:pt x="177" y="37"/>
                    <a:pt x="177" y="37"/>
                  </a:cubicBezTo>
                  <a:cubicBezTo>
                    <a:pt x="177" y="39"/>
                    <a:pt x="177" y="41"/>
                    <a:pt x="177" y="42"/>
                  </a:cubicBezTo>
                  <a:cubicBezTo>
                    <a:pt x="176" y="42"/>
                    <a:pt x="175" y="41"/>
                    <a:pt x="174" y="40"/>
                  </a:cubicBezTo>
                  <a:cubicBezTo>
                    <a:pt x="172" y="41"/>
                    <a:pt x="176" y="43"/>
                    <a:pt x="175" y="44"/>
                  </a:cubicBezTo>
                  <a:cubicBezTo>
                    <a:pt x="173" y="45"/>
                    <a:pt x="168" y="41"/>
                    <a:pt x="167" y="40"/>
                  </a:cubicBezTo>
                  <a:cubicBezTo>
                    <a:pt x="166" y="39"/>
                    <a:pt x="166" y="37"/>
                    <a:pt x="165" y="35"/>
                  </a:cubicBezTo>
                  <a:cubicBezTo>
                    <a:pt x="164" y="36"/>
                    <a:pt x="158" y="36"/>
                    <a:pt x="158" y="35"/>
                  </a:cubicBezTo>
                  <a:cubicBezTo>
                    <a:pt x="157" y="32"/>
                    <a:pt x="170" y="32"/>
                    <a:pt x="168" y="26"/>
                  </a:cubicBezTo>
                  <a:cubicBezTo>
                    <a:pt x="167" y="26"/>
                    <a:pt x="162" y="28"/>
                    <a:pt x="162" y="27"/>
                  </a:cubicBezTo>
                  <a:cubicBezTo>
                    <a:pt x="160" y="25"/>
                    <a:pt x="163" y="23"/>
                    <a:pt x="165" y="24"/>
                  </a:cubicBezTo>
                  <a:cubicBezTo>
                    <a:pt x="164" y="23"/>
                    <a:pt x="161" y="20"/>
                    <a:pt x="164" y="21"/>
                  </a:cubicBezTo>
                  <a:cubicBezTo>
                    <a:pt x="163" y="19"/>
                    <a:pt x="163" y="18"/>
                    <a:pt x="162" y="18"/>
                  </a:cubicBezTo>
                  <a:cubicBezTo>
                    <a:pt x="162" y="21"/>
                    <a:pt x="158" y="19"/>
                    <a:pt x="158" y="19"/>
                  </a:cubicBezTo>
                  <a:cubicBezTo>
                    <a:pt x="158" y="19"/>
                    <a:pt x="158" y="19"/>
                    <a:pt x="158" y="19"/>
                  </a:cubicBezTo>
                  <a:cubicBezTo>
                    <a:pt x="158" y="19"/>
                    <a:pt x="157" y="18"/>
                    <a:pt x="156" y="19"/>
                  </a:cubicBezTo>
                  <a:cubicBezTo>
                    <a:pt x="160" y="25"/>
                    <a:pt x="150" y="28"/>
                    <a:pt x="151" y="31"/>
                  </a:cubicBezTo>
                  <a:cubicBezTo>
                    <a:pt x="150" y="31"/>
                    <a:pt x="149" y="30"/>
                    <a:pt x="149" y="30"/>
                  </a:cubicBezTo>
                  <a:cubicBezTo>
                    <a:pt x="147" y="32"/>
                    <a:pt x="153" y="35"/>
                    <a:pt x="153" y="36"/>
                  </a:cubicBezTo>
                  <a:cubicBezTo>
                    <a:pt x="152" y="36"/>
                    <a:pt x="146" y="38"/>
                    <a:pt x="145" y="38"/>
                  </a:cubicBezTo>
                  <a:cubicBezTo>
                    <a:pt x="144" y="37"/>
                    <a:pt x="144" y="37"/>
                    <a:pt x="143" y="36"/>
                  </a:cubicBezTo>
                  <a:cubicBezTo>
                    <a:pt x="143" y="35"/>
                    <a:pt x="146" y="31"/>
                    <a:pt x="147" y="30"/>
                  </a:cubicBezTo>
                  <a:cubicBezTo>
                    <a:pt x="146" y="30"/>
                    <a:pt x="146" y="30"/>
                    <a:pt x="145" y="31"/>
                  </a:cubicBezTo>
                  <a:cubicBezTo>
                    <a:pt x="143" y="34"/>
                    <a:pt x="138" y="34"/>
                    <a:pt x="136" y="36"/>
                  </a:cubicBezTo>
                  <a:cubicBezTo>
                    <a:pt x="139" y="36"/>
                    <a:pt x="130" y="42"/>
                    <a:pt x="130" y="42"/>
                  </a:cubicBezTo>
                  <a:cubicBezTo>
                    <a:pt x="125" y="46"/>
                    <a:pt x="128" y="46"/>
                    <a:pt x="128" y="50"/>
                  </a:cubicBezTo>
                  <a:cubicBezTo>
                    <a:pt x="127" y="57"/>
                    <a:pt x="148" y="57"/>
                    <a:pt x="141" y="65"/>
                  </a:cubicBezTo>
                  <a:cubicBezTo>
                    <a:pt x="142" y="65"/>
                    <a:pt x="143" y="66"/>
                    <a:pt x="143" y="67"/>
                  </a:cubicBezTo>
                  <a:cubicBezTo>
                    <a:pt x="143" y="67"/>
                    <a:pt x="141" y="66"/>
                    <a:pt x="141" y="66"/>
                  </a:cubicBezTo>
                  <a:cubicBezTo>
                    <a:pt x="142" y="68"/>
                    <a:pt x="146" y="72"/>
                    <a:pt x="146" y="67"/>
                  </a:cubicBezTo>
                  <a:cubicBezTo>
                    <a:pt x="147" y="59"/>
                    <a:pt x="146" y="63"/>
                    <a:pt x="152" y="59"/>
                  </a:cubicBezTo>
                  <a:cubicBezTo>
                    <a:pt x="156" y="55"/>
                    <a:pt x="150" y="52"/>
                    <a:pt x="153" y="49"/>
                  </a:cubicBezTo>
                  <a:cubicBezTo>
                    <a:pt x="155" y="48"/>
                    <a:pt x="155" y="43"/>
                    <a:pt x="155" y="41"/>
                  </a:cubicBezTo>
                  <a:cubicBezTo>
                    <a:pt x="156" y="36"/>
                    <a:pt x="169" y="44"/>
                    <a:pt x="169" y="47"/>
                  </a:cubicBezTo>
                  <a:cubicBezTo>
                    <a:pt x="167" y="58"/>
                    <a:pt x="173" y="48"/>
                    <a:pt x="177" y="48"/>
                  </a:cubicBezTo>
                  <a:cubicBezTo>
                    <a:pt x="181" y="51"/>
                    <a:pt x="180" y="60"/>
                    <a:pt x="184" y="63"/>
                  </a:cubicBezTo>
                  <a:cubicBezTo>
                    <a:pt x="185" y="63"/>
                    <a:pt x="186" y="64"/>
                    <a:pt x="188" y="66"/>
                  </a:cubicBezTo>
                  <a:cubicBezTo>
                    <a:pt x="189" y="67"/>
                    <a:pt x="190" y="69"/>
                    <a:pt x="190" y="72"/>
                  </a:cubicBezTo>
                  <a:cubicBezTo>
                    <a:pt x="190" y="72"/>
                    <a:pt x="189" y="72"/>
                    <a:pt x="189" y="72"/>
                  </a:cubicBezTo>
                  <a:cubicBezTo>
                    <a:pt x="191" y="72"/>
                    <a:pt x="189" y="76"/>
                    <a:pt x="190" y="77"/>
                  </a:cubicBezTo>
                  <a:cubicBezTo>
                    <a:pt x="191" y="77"/>
                    <a:pt x="198" y="80"/>
                    <a:pt x="193" y="82"/>
                  </a:cubicBezTo>
                  <a:cubicBezTo>
                    <a:pt x="194" y="83"/>
                    <a:pt x="194" y="88"/>
                    <a:pt x="192" y="83"/>
                  </a:cubicBezTo>
                  <a:cubicBezTo>
                    <a:pt x="190" y="87"/>
                    <a:pt x="190" y="85"/>
                    <a:pt x="187" y="85"/>
                  </a:cubicBezTo>
                  <a:cubicBezTo>
                    <a:pt x="187" y="84"/>
                    <a:pt x="187" y="84"/>
                    <a:pt x="188" y="84"/>
                  </a:cubicBezTo>
                  <a:cubicBezTo>
                    <a:pt x="189" y="81"/>
                    <a:pt x="183" y="84"/>
                    <a:pt x="182" y="83"/>
                  </a:cubicBezTo>
                  <a:cubicBezTo>
                    <a:pt x="181" y="82"/>
                    <a:pt x="186" y="74"/>
                    <a:pt x="188" y="73"/>
                  </a:cubicBezTo>
                  <a:cubicBezTo>
                    <a:pt x="185" y="73"/>
                    <a:pt x="184" y="75"/>
                    <a:pt x="182" y="76"/>
                  </a:cubicBezTo>
                  <a:cubicBezTo>
                    <a:pt x="180" y="76"/>
                    <a:pt x="178" y="76"/>
                    <a:pt x="177" y="77"/>
                  </a:cubicBezTo>
                  <a:cubicBezTo>
                    <a:pt x="176" y="77"/>
                    <a:pt x="175" y="77"/>
                    <a:pt x="174" y="77"/>
                  </a:cubicBezTo>
                  <a:cubicBezTo>
                    <a:pt x="174" y="77"/>
                    <a:pt x="175" y="77"/>
                    <a:pt x="175" y="77"/>
                  </a:cubicBezTo>
                  <a:cubicBezTo>
                    <a:pt x="175" y="77"/>
                    <a:pt x="176" y="77"/>
                    <a:pt x="176" y="78"/>
                  </a:cubicBezTo>
                  <a:cubicBezTo>
                    <a:pt x="176" y="78"/>
                    <a:pt x="176" y="78"/>
                    <a:pt x="176" y="78"/>
                  </a:cubicBezTo>
                  <a:cubicBezTo>
                    <a:pt x="176" y="78"/>
                    <a:pt x="177" y="78"/>
                    <a:pt x="177" y="78"/>
                  </a:cubicBezTo>
                  <a:cubicBezTo>
                    <a:pt x="178" y="80"/>
                    <a:pt x="176" y="79"/>
                    <a:pt x="175" y="79"/>
                  </a:cubicBezTo>
                  <a:cubicBezTo>
                    <a:pt x="174" y="78"/>
                    <a:pt x="173" y="77"/>
                    <a:pt x="172" y="7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0" y="77"/>
                    <a:pt x="167" y="78"/>
                    <a:pt x="165" y="79"/>
                  </a:cubicBezTo>
                  <a:cubicBezTo>
                    <a:pt x="167" y="79"/>
                    <a:pt x="172" y="79"/>
                    <a:pt x="173" y="80"/>
                  </a:cubicBezTo>
                  <a:cubicBezTo>
                    <a:pt x="173" y="81"/>
                    <a:pt x="173" y="81"/>
                    <a:pt x="172" y="81"/>
                  </a:cubicBezTo>
                  <a:cubicBezTo>
                    <a:pt x="172" y="82"/>
                    <a:pt x="171" y="82"/>
                    <a:pt x="170" y="82"/>
                  </a:cubicBezTo>
                  <a:cubicBezTo>
                    <a:pt x="170" y="82"/>
                    <a:pt x="170" y="82"/>
                    <a:pt x="171" y="83"/>
                  </a:cubicBezTo>
                  <a:cubicBezTo>
                    <a:pt x="172" y="84"/>
                    <a:pt x="173" y="85"/>
                    <a:pt x="176" y="85"/>
                  </a:cubicBezTo>
                  <a:cubicBezTo>
                    <a:pt x="174" y="90"/>
                    <a:pt x="177" y="85"/>
                    <a:pt x="179" y="84"/>
                  </a:cubicBezTo>
                  <a:cubicBezTo>
                    <a:pt x="184" y="88"/>
                    <a:pt x="173" y="90"/>
                    <a:pt x="170" y="91"/>
                  </a:cubicBezTo>
                  <a:cubicBezTo>
                    <a:pt x="170" y="91"/>
                    <a:pt x="164" y="95"/>
                    <a:pt x="166" y="91"/>
                  </a:cubicBezTo>
                  <a:cubicBezTo>
                    <a:pt x="166" y="91"/>
                    <a:pt x="166" y="90"/>
                    <a:pt x="167" y="90"/>
                  </a:cubicBezTo>
                  <a:cubicBezTo>
                    <a:pt x="166" y="90"/>
                    <a:pt x="164" y="90"/>
                    <a:pt x="163" y="90"/>
                  </a:cubicBezTo>
                  <a:cubicBezTo>
                    <a:pt x="159" y="91"/>
                    <a:pt x="155" y="92"/>
                    <a:pt x="158" y="96"/>
                  </a:cubicBezTo>
                  <a:cubicBezTo>
                    <a:pt x="158" y="96"/>
                    <a:pt x="158" y="96"/>
                    <a:pt x="157" y="97"/>
                  </a:cubicBezTo>
                  <a:cubicBezTo>
                    <a:pt x="147" y="97"/>
                    <a:pt x="144" y="104"/>
                    <a:pt x="140" y="112"/>
                  </a:cubicBezTo>
                  <a:cubicBezTo>
                    <a:pt x="137" y="116"/>
                    <a:pt x="129" y="116"/>
                    <a:pt x="126" y="121"/>
                  </a:cubicBezTo>
                  <a:cubicBezTo>
                    <a:pt x="127" y="121"/>
                    <a:pt x="127" y="126"/>
                    <a:pt x="126" y="125"/>
                  </a:cubicBezTo>
                  <a:cubicBezTo>
                    <a:pt x="127" y="129"/>
                    <a:pt x="128" y="134"/>
                    <a:pt x="123" y="135"/>
                  </a:cubicBezTo>
                  <a:cubicBezTo>
                    <a:pt x="118" y="133"/>
                    <a:pt x="124" y="119"/>
                    <a:pt x="116" y="123"/>
                  </a:cubicBezTo>
                  <a:cubicBezTo>
                    <a:pt x="116" y="123"/>
                    <a:pt x="114" y="122"/>
                    <a:pt x="114" y="122"/>
                  </a:cubicBezTo>
                  <a:cubicBezTo>
                    <a:pt x="113" y="121"/>
                    <a:pt x="107" y="123"/>
                    <a:pt x="106" y="123"/>
                  </a:cubicBezTo>
                  <a:cubicBezTo>
                    <a:pt x="106" y="124"/>
                    <a:pt x="107" y="124"/>
                    <a:pt x="107" y="125"/>
                  </a:cubicBezTo>
                  <a:cubicBezTo>
                    <a:pt x="105" y="126"/>
                    <a:pt x="97" y="122"/>
                    <a:pt x="95" y="123"/>
                  </a:cubicBezTo>
                  <a:cubicBezTo>
                    <a:pt x="95" y="123"/>
                    <a:pt x="92" y="125"/>
                    <a:pt x="91" y="125"/>
                  </a:cubicBezTo>
                  <a:cubicBezTo>
                    <a:pt x="91" y="125"/>
                    <a:pt x="89" y="127"/>
                    <a:pt x="88" y="127"/>
                  </a:cubicBezTo>
                  <a:cubicBezTo>
                    <a:pt x="87" y="127"/>
                    <a:pt x="87" y="128"/>
                    <a:pt x="85" y="130"/>
                  </a:cubicBezTo>
                  <a:cubicBezTo>
                    <a:pt x="86" y="137"/>
                    <a:pt x="80" y="139"/>
                    <a:pt x="84" y="146"/>
                  </a:cubicBezTo>
                  <a:cubicBezTo>
                    <a:pt x="85" y="147"/>
                    <a:pt x="86" y="153"/>
                    <a:pt x="89" y="151"/>
                  </a:cubicBezTo>
                  <a:cubicBezTo>
                    <a:pt x="91" y="152"/>
                    <a:pt x="96" y="150"/>
                    <a:pt x="97" y="148"/>
                  </a:cubicBezTo>
                  <a:cubicBezTo>
                    <a:pt x="98" y="139"/>
                    <a:pt x="112" y="143"/>
                    <a:pt x="106" y="146"/>
                  </a:cubicBezTo>
                  <a:cubicBezTo>
                    <a:pt x="104" y="148"/>
                    <a:pt x="102" y="156"/>
                    <a:pt x="101" y="158"/>
                  </a:cubicBezTo>
                  <a:cubicBezTo>
                    <a:pt x="104" y="159"/>
                    <a:pt x="111" y="156"/>
                    <a:pt x="114" y="160"/>
                  </a:cubicBezTo>
                  <a:cubicBezTo>
                    <a:pt x="116" y="162"/>
                    <a:pt x="111" y="169"/>
                    <a:pt x="112" y="172"/>
                  </a:cubicBezTo>
                  <a:cubicBezTo>
                    <a:pt x="113" y="173"/>
                    <a:pt x="116" y="179"/>
                    <a:pt x="118" y="178"/>
                  </a:cubicBezTo>
                  <a:cubicBezTo>
                    <a:pt x="120" y="178"/>
                    <a:pt x="123" y="173"/>
                    <a:pt x="126" y="177"/>
                  </a:cubicBezTo>
                  <a:cubicBezTo>
                    <a:pt x="126" y="178"/>
                    <a:pt x="127" y="178"/>
                    <a:pt x="128" y="179"/>
                  </a:cubicBezTo>
                  <a:cubicBezTo>
                    <a:pt x="129" y="178"/>
                    <a:pt x="131" y="176"/>
                    <a:pt x="132" y="175"/>
                  </a:cubicBezTo>
                  <a:cubicBezTo>
                    <a:pt x="132" y="175"/>
                    <a:pt x="132" y="173"/>
                    <a:pt x="132" y="173"/>
                  </a:cubicBezTo>
                  <a:cubicBezTo>
                    <a:pt x="133" y="171"/>
                    <a:pt x="136" y="173"/>
                    <a:pt x="138" y="171"/>
                  </a:cubicBezTo>
                  <a:cubicBezTo>
                    <a:pt x="140" y="169"/>
                    <a:pt x="145" y="167"/>
                    <a:pt x="141" y="170"/>
                  </a:cubicBezTo>
                  <a:cubicBezTo>
                    <a:pt x="141" y="170"/>
                    <a:pt x="141" y="171"/>
                    <a:pt x="141" y="171"/>
                  </a:cubicBezTo>
                  <a:cubicBezTo>
                    <a:pt x="143" y="171"/>
                    <a:pt x="144" y="171"/>
                    <a:pt x="146" y="170"/>
                  </a:cubicBezTo>
                  <a:cubicBezTo>
                    <a:pt x="145" y="170"/>
                    <a:pt x="145" y="170"/>
                    <a:pt x="145" y="169"/>
                  </a:cubicBezTo>
                  <a:cubicBezTo>
                    <a:pt x="145" y="170"/>
                    <a:pt x="155" y="173"/>
                    <a:pt x="156" y="173"/>
                  </a:cubicBezTo>
                  <a:cubicBezTo>
                    <a:pt x="157" y="174"/>
                    <a:pt x="158" y="174"/>
                    <a:pt x="159" y="174"/>
                  </a:cubicBezTo>
                  <a:cubicBezTo>
                    <a:pt x="163" y="172"/>
                    <a:pt x="163" y="174"/>
                    <a:pt x="166" y="175"/>
                  </a:cubicBezTo>
                  <a:cubicBezTo>
                    <a:pt x="166" y="173"/>
                    <a:pt x="166" y="172"/>
                    <a:pt x="168" y="172"/>
                  </a:cubicBezTo>
                  <a:cubicBezTo>
                    <a:pt x="169" y="172"/>
                    <a:pt x="168" y="175"/>
                    <a:pt x="166" y="175"/>
                  </a:cubicBezTo>
                  <a:cubicBezTo>
                    <a:pt x="173" y="177"/>
                    <a:pt x="173" y="186"/>
                    <a:pt x="181" y="186"/>
                  </a:cubicBezTo>
                  <a:cubicBezTo>
                    <a:pt x="183" y="187"/>
                    <a:pt x="187" y="187"/>
                    <a:pt x="190" y="189"/>
                  </a:cubicBezTo>
                  <a:cubicBezTo>
                    <a:pt x="191" y="190"/>
                    <a:pt x="198" y="205"/>
                    <a:pt x="198" y="205"/>
                  </a:cubicBezTo>
                  <a:cubicBezTo>
                    <a:pt x="203" y="205"/>
                    <a:pt x="205" y="204"/>
                    <a:pt x="208" y="208"/>
                  </a:cubicBezTo>
                  <a:cubicBezTo>
                    <a:pt x="211" y="211"/>
                    <a:pt x="218" y="210"/>
                    <a:pt x="221" y="211"/>
                  </a:cubicBezTo>
                  <a:cubicBezTo>
                    <a:pt x="223" y="212"/>
                    <a:pt x="230" y="217"/>
                    <a:pt x="232" y="219"/>
                  </a:cubicBezTo>
                  <a:cubicBezTo>
                    <a:pt x="232" y="219"/>
                    <a:pt x="232" y="219"/>
                    <a:pt x="232" y="219"/>
                  </a:cubicBezTo>
                  <a:cubicBezTo>
                    <a:pt x="232" y="219"/>
                    <a:pt x="232" y="219"/>
                    <a:pt x="232" y="219"/>
                  </a:cubicBezTo>
                  <a:cubicBezTo>
                    <a:pt x="232" y="219"/>
                    <a:pt x="232" y="219"/>
                    <a:pt x="232" y="219"/>
                  </a:cubicBezTo>
                  <a:cubicBezTo>
                    <a:pt x="234" y="225"/>
                    <a:pt x="231" y="230"/>
                    <a:pt x="227" y="2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68" name="Freeform 177"/>
            <p:cNvSpPr/>
            <p:nvPr/>
          </p:nvSpPr>
          <p:spPr bwMode="auto">
            <a:xfrm>
              <a:off x="2941638" y="4779963"/>
              <a:ext cx="6350" cy="4763"/>
            </a:xfrm>
            <a:custGeom>
              <a:avLst/>
              <a:gdLst>
                <a:gd name="T0" fmla="*/ 0 w 7"/>
                <a:gd name="T1" fmla="*/ 1 h 7"/>
                <a:gd name="T2" fmla="*/ 1 w 7"/>
                <a:gd name="T3" fmla="*/ 7 h 7"/>
                <a:gd name="T4" fmla="*/ 7 w 7"/>
                <a:gd name="T5" fmla="*/ 4 h 7"/>
                <a:gd name="T6" fmla="*/ 7 w 7"/>
                <a:gd name="T7" fmla="*/ 4 h 7"/>
                <a:gd name="T8" fmla="*/ 7 w 7"/>
                <a:gd name="T9" fmla="*/ 3 h 7"/>
                <a:gd name="T10" fmla="*/ 7 w 7"/>
                <a:gd name="T11" fmla="*/ 3 h 7"/>
                <a:gd name="T12" fmla="*/ 0 w 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0" y="1"/>
                  </a:moveTo>
                  <a:cubicBezTo>
                    <a:pt x="0" y="1"/>
                    <a:pt x="2" y="7"/>
                    <a:pt x="1" y="7"/>
                  </a:cubicBezTo>
                  <a:cubicBezTo>
                    <a:pt x="5" y="6"/>
                    <a:pt x="3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69" name="Freeform 178"/>
            <p:cNvSpPr/>
            <p:nvPr/>
          </p:nvSpPr>
          <p:spPr bwMode="auto">
            <a:xfrm>
              <a:off x="2932113" y="4775200"/>
              <a:ext cx="9525" cy="4763"/>
            </a:xfrm>
            <a:custGeom>
              <a:avLst/>
              <a:gdLst>
                <a:gd name="T0" fmla="*/ 0 w 13"/>
                <a:gd name="T1" fmla="*/ 4 h 6"/>
                <a:gd name="T2" fmla="*/ 12 w 13"/>
                <a:gd name="T3" fmla="*/ 6 h 6"/>
                <a:gd name="T4" fmla="*/ 8 w 13"/>
                <a:gd name="T5" fmla="*/ 0 h 6"/>
                <a:gd name="T6" fmla="*/ 0 w 1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6">
                  <a:moveTo>
                    <a:pt x="0" y="4"/>
                  </a:moveTo>
                  <a:cubicBezTo>
                    <a:pt x="4" y="5"/>
                    <a:pt x="9" y="1"/>
                    <a:pt x="12" y="6"/>
                  </a:cubicBezTo>
                  <a:cubicBezTo>
                    <a:pt x="13" y="3"/>
                    <a:pt x="11" y="0"/>
                    <a:pt x="8" y="0"/>
                  </a:cubicBezTo>
                  <a:cubicBezTo>
                    <a:pt x="5" y="1"/>
                    <a:pt x="2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70" name="Freeform 179"/>
            <p:cNvSpPr/>
            <p:nvPr/>
          </p:nvSpPr>
          <p:spPr bwMode="auto">
            <a:xfrm>
              <a:off x="2962275" y="4968875"/>
              <a:ext cx="0" cy="0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71" name="Freeform 180"/>
            <p:cNvSpPr/>
            <p:nvPr/>
          </p:nvSpPr>
          <p:spPr bwMode="auto">
            <a:xfrm>
              <a:off x="2882900" y="4819650"/>
              <a:ext cx="1588" cy="3175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72" name="Freeform 181"/>
            <p:cNvSpPr/>
            <p:nvPr/>
          </p:nvSpPr>
          <p:spPr bwMode="auto">
            <a:xfrm>
              <a:off x="3019425" y="4883150"/>
              <a:ext cx="0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73" name="Freeform 182"/>
            <p:cNvSpPr/>
            <p:nvPr/>
          </p:nvSpPr>
          <p:spPr bwMode="auto">
            <a:xfrm>
              <a:off x="2946400" y="4781550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74" name="Freeform 183"/>
            <p:cNvSpPr/>
            <p:nvPr/>
          </p:nvSpPr>
          <p:spPr bwMode="auto">
            <a:xfrm>
              <a:off x="3373438" y="4960938"/>
              <a:ext cx="20638" cy="14288"/>
            </a:xfrm>
            <a:custGeom>
              <a:avLst/>
              <a:gdLst>
                <a:gd name="T0" fmla="*/ 21 w 28"/>
                <a:gd name="T1" fmla="*/ 3 h 18"/>
                <a:gd name="T2" fmla="*/ 8 w 28"/>
                <a:gd name="T3" fmla="*/ 12 h 18"/>
                <a:gd name="T4" fmla="*/ 8 w 28"/>
                <a:gd name="T5" fmla="*/ 18 h 18"/>
                <a:gd name="T6" fmla="*/ 18 w 28"/>
                <a:gd name="T7" fmla="*/ 11 h 18"/>
                <a:gd name="T8" fmla="*/ 19 w 28"/>
                <a:gd name="T9" fmla="*/ 11 h 18"/>
                <a:gd name="T10" fmla="*/ 28 w 28"/>
                <a:gd name="T11" fmla="*/ 2 h 18"/>
                <a:gd name="T12" fmla="*/ 21 w 28"/>
                <a:gd name="T1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8">
                  <a:moveTo>
                    <a:pt x="21" y="3"/>
                  </a:moveTo>
                  <a:cubicBezTo>
                    <a:pt x="18" y="6"/>
                    <a:pt x="10" y="9"/>
                    <a:pt x="8" y="12"/>
                  </a:cubicBezTo>
                  <a:cubicBezTo>
                    <a:pt x="5" y="14"/>
                    <a:pt x="0" y="18"/>
                    <a:pt x="8" y="18"/>
                  </a:cubicBezTo>
                  <a:cubicBezTo>
                    <a:pt x="12" y="18"/>
                    <a:pt x="15" y="13"/>
                    <a:pt x="18" y="11"/>
                  </a:cubicBezTo>
                  <a:cubicBezTo>
                    <a:pt x="26" y="1"/>
                    <a:pt x="18" y="11"/>
                    <a:pt x="19" y="11"/>
                  </a:cubicBezTo>
                  <a:cubicBezTo>
                    <a:pt x="22" y="8"/>
                    <a:pt x="26" y="7"/>
                    <a:pt x="28" y="2"/>
                  </a:cubicBezTo>
                  <a:cubicBezTo>
                    <a:pt x="26" y="0"/>
                    <a:pt x="22" y="1"/>
                    <a:pt x="21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75" name="Freeform 184"/>
            <p:cNvSpPr/>
            <p:nvPr/>
          </p:nvSpPr>
          <p:spPr bwMode="auto">
            <a:xfrm>
              <a:off x="3400425" y="4951413"/>
              <a:ext cx="0" cy="1588"/>
            </a:xfrm>
            <a:custGeom>
              <a:avLst/>
              <a:gdLst>
                <a:gd name="T0" fmla="*/ 0 h 1"/>
                <a:gd name="T1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76" name="Freeform 185"/>
            <p:cNvSpPr/>
            <p:nvPr/>
          </p:nvSpPr>
          <p:spPr bwMode="auto">
            <a:xfrm>
              <a:off x="3400425" y="4949825"/>
              <a:ext cx="0" cy="3175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0" y="0"/>
                    <a:pt x="0" y="1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77" name="Freeform 186"/>
            <p:cNvSpPr/>
            <p:nvPr/>
          </p:nvSpPr>
          <p:spPr bwMode="auto">
            <a:xfrm>
              <a:off x="3394075" y="4946650"/>
              <a:ext cx="12700" cy="19050"/>
            </a:xfrm>
            <a:custGeom>
              <a:avLst/>
              <a:gdLst>
                <a:gd name="T0" fmla="*/ 11 w 15"/>
                <a:gd name="T1" fmla="*/ 11 h 25"/>
                <a:gd name="T2" fmla="*/ 9 w 15"/>
                <a:gd name="T3" fmla="*/ 12 h 25"/>
                <a:gd name="T4" fmla="*/ 7 w 15"/>
                <a:gd name="T5" fmla="*/ 8 h 25"/>
                <a:gd name="T6" fmla="*/ 7 w 15"/>
                <a:gd name="T7" fmla="*/ 8 h 25"/>
                <a:gd name="T8" fmla="*/ 3 w 15"/>
                <a:gd name="T9" fmla="*/ 0 h 25"/>
                <a:gd name="T10" fmla="*/ 3 w 15"/>
                <a:gd name="T11" fmla="*/ 4 h 25"/>
                <a:gd name="T12" fmla="*/ 1 w 15"/>
                <a:gd name="T13" fmla="*/ 16 h 25"/>
                <a:gd name="T14" fmla="*/ 2 w 15"/>
                <a:gd name="T15" fmla="*/ 20 h 25"/>
                <a:gd name="T16" fmla="*/ 0 w 15"/>
                <a:gd name="T17" fmla="*/ 23 h 25"/>
                <a:gd name="T18" fmla="*/ 9 w 15"/>
                <a:gd name="T19" fmla="*/ 16 h 25"/>
                <a:gd name="T20" fmla="*/ 13 w 15"/>
                <a:gd name="T21" fmla="*/ 11 h 25"/>
                <a:gd name="T22" fmla="*/ 11 w 15"/>
                <a:gd name="T2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5">
                  <a:moveTo>
                    <a:pt x="11" y="11"/>
                  </a:moveTo>
                  <a:cubicBezTo>
                    <a:pt x="9" y="11"/>
                    <a:pt x="8" y="11"/>
                    <a:pt x="9" y="12"/>
                  </a:cubicBezTo>
                  <a:cubicBezTo>
                    <a:pt x="10" y="16"/>
                    <a:pt x="8" y="10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5"/>
                    <a:pt x="7" y="2"/>
                    <a:pt x="3" y="0"/>
                  </a:cubicBezTo>
                  <a:cubicBezTo>
                    <a:pt x="3" y="0"/>
                    <a:pt x="4" y="4"/>
                    <a:pt x="3" y="4"/>
                  </a:cubicBezTo>
                  <a:cubicBezTo>
                    <a:pt x="8" y="9"/>
                    <a:pt x="3" y="13"/>
                    <a:pt x="1" y="16"/>
                  </a:cubicBezTo>
                  <a:cubicBezTo>
                    <a:pt x="1" y="17"/>
                    <a:pt x="2" y="19"/>
                    <a:pt x="2" y="20"/>
                  </a:cubicBezTo>
                  <a:cubicBezTo>
                    <a:pt x="1" y="21"/>
                    <a:pt x="1" y="22"/>
                    <a:pt x="0" y="23"/>
                  </a:cubicBezTo>
                  <a:cubicBezTo>
                    <a:pt x="3" y="25"/>
                    <a:pt x="8" y="19"/>
                    <a:pt x="9" y="16"/>
                  </a:cubicBezTo>
                  <a:cubicBezTo>
                    <a:pt x="9" y="16"/>
                    <a:pt x="15" y="13"/>
                    <a:pt x="13" y="11"/>
                  </a:cubicBezTo>
                  <a:cubicBezTo>
                    <a:pt x="12" y="11"/>
                    <a:pt x="12" y="11"/>
                    <a:pt x="11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78" name="Freeform 187"/>
            <p:cNvSpPr/>
            <p:nvPr/>
          </p:nvSpPr>
          <p:spPr bwMode="auto">
            <a:xfrm>
              <a:off x="3375025" y="4975225"/>
              <a:ext cx="3175" cy="0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2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2" y="1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79" name="Freeform 188"/>
            <p:cNvSpPr/>
            <p:nvPr/>
          </p:nvSpPr>
          <p:spPr bwMode="auto">
            <a:xfrm>
              <a:off x="3294063" y="4894263"/>
              <a:ext cx="76200" cy="65088"/>
            </a:xfrm>
            <a:custGeom>
              <a:avLst/>
              <a:gdLst>
                <a:gd name="T0" fmla="*/ 97 w 99"/>
                <a:gd name="T1" fmla="*/ 40 h 85"/>
                <a:gd name="T2" fmla="*/ 97 w 99"/>
                <a:gd name="T3" fmla="*/ 40 h 85"/>
                <a:gd name="T4" fmla="*/ 96 w 99"/>
                <a:gd name="T5" fmla="*/ 41 h 85"/>
                <a:gd name="T6" fmla="*/ 93 w 99"/>
                <a:gd name="T7" fmla="*/ 36 h 85"/>
                <a:gd name="T8" fmla="*/ 92 w 99"/>
                <a:gd name="T9" fmla="*/ 33 h 85"/>
                <a:gd name="T10" fmla="*/ 91 w 99"/>
                <a:gd name="T11" fmla="*/ 33 h 85"/>
                <a:gd name="T12" fmla="*/ 90 w 99"/>
                <a:gd name="T13" fmla="*/ 27 h 85"/>
                <a:gd name="T14" fmla="*/ 81 w 99"/>
                <a:gd name="T15" fmla="*/ 11 h 85"/>
                <a:gd name="T16" fmla="*/ 78 w 99"/>
                <a:gd name="T17" fmla="*/ 1 h 85"/>
                <a:gd name="T18" fmla="*/ 74 w 99"/>
                <a:gd name="T19" fmla="*/ 16 h 85"/>
                <a:gd name="T20" fmla="*/ 69 w 99"/>
                <a:gd name="T21" fmla="*/ 19 h 85"/>
                <a:gd name="T22" fmla="*/ 62 w 99"/>
                <a:gd name="T23" fmla="*/ 14 h 85"/>
                <a:gd name="T24" fmla="*/ 61 w 99"/>
                <a:gd name="T25" fmla="*/ 10 h 85"/>
                <a:gd name="T26" fmla="*/ 63 w 99"/>
                <a:gd name="T27" fmla="*/ 9 h 85"/>
                <a:gd name="T28" fmla="*/ 64 w 99"/>
                <a:gd name="T29" fmla="*/ 11 h 85"/>
                <a:gd name="T30" fmla="*/ 63 w 99"/>
                <a:gd name="T31" fmla="*/ 9 h 85"/>
                <a:gd name="T32" fmla="*/ 63 w 99"/>
                <a:gd name="T33" fmla="*/ 5 h 85"/>
                <a:gd name="T34" fmla="*/ 54 w 99"/>
                <a:gd name="T35" fmla="*/ 2 h 85"/>
                <a:gd name="T36" fmla="*/ 52 w 99"/>
                <a:gd name="T37" fmla="*/ 2 h 85"/>
                <a:gd name="T38" fmla="*/ 53 w 99"/>
                <a:gd name="T39" fmla="*/ 4 h 85"/>
                <a:gd name="T40" fmla="*/ 46 w 99"/>
                <a:gd name="T41" fmla="*/ 12 h 85"/>
                <a:gd name="T42" fmla="*/ 42 w 99"/>
                <a:gd name="T43" fmla="*/ 12 h 85"/>
                <a:gd name="T44" fmla="*/ 34 w 99"/>
                <a:gd name="T45" fmla="*/ 13 h 85"/>
                <a:gd name="T46" fmla="*/ 29 w 99"/>
                <a:gd name="T47" fmla="*/ 19 h 85"/>
                <a:gd name="T48" fmla="*/ 29 w 99"/>
                <a:gd name="T49" fmla="*/ 17 h 85"/>
                <a:gd name="T50" fmla="*/ 23 w 99"/>
                <a:gd name="T51" fmla="*/ 25 h 85"/>
                <a:gd name="T52" fmla="*/ 11 w 99"/>
                <a:gd name="T53" fmla="*/ 29 h 85"/>
                <a:gd name="T54" fmla="*/ 2 w 99"/>
                <a:gd name="T55" fmla="*/ 43 h 85"/>
                <a:gd name="T56" fmla="*/ 0 w 99"/>
                <a:gd name="T57" fmla="*/ 42 h 85"/>
                <a:gd name="T58" fmla="*/ 2 w 99"/>
                <a:gd name="T59" fmla="*/ 64 h 85"/>
                <a:gd name="T60" fmla="*/ 12 w 99"/>
                <a:gd name="T61" fmla="*/ 68 h 85"/>
                <a:gd name="T62" fmla="*/ 24 w 99"/>
                <a:gd name="T63" fmla="*/ 63 h 85"/>
                <a:gd name="T64" fmla="*/ 40 w 99"/>
                <a:gd name="T65" fmla="*/ 59 h 85"/>
                <a:gd name="T66" fmla="*/ 44 w 99"/>
                <a:gd name="T67" fmla="*/ 62 h 85"/>
                <a:gd name="T68" fmla="*/ 46 w 99"/>
                <a:gd name="T69" fmla="*/ 67 h 85"/>
                <a:gd name="T70" fmla="*/ 54 w 99"/>
                <a:gd name="T71" fmla="*/ 65 h 85"/>
                <a:gd name="T72" fmla="*/ 49 w 99"/>
                <a:gd name="T73" fmla="*/ 71 h 85"/>
                <a:gd name="T74" fmla="*/ 53 w 99"/>
                <a:gd name="T75" fmla="*/ 70 h 85"/>
                <a:gd name="T76" fmla="*/ 52 w 99"/>
                <a:gd name="T77" fmla="*/ 73 h 85"/>
                <a:gd name="T78" fmla="*/ 55 w 99"/>
                <a:gd name="T79" fmla="*/ 76 h 85"/>
                <a:gd name="T80" fmla="*/ 57 w 99"/>
                <a:gd name="T81" fmla="*/ 81 h 85"/>
                <a:gd name="T82" fmla="*/ 65 w 99"/>
                <a:gd name="T83" fmla="*/ 82 h 85"/>
                <a:gd name="T84" fmla="*/ 72 w 99"/>
                <a:gd name="T85" fmla="*/ 82 h 85"/>
                <a:gd name="T86" fmla="*/ 80 w 99"/>
                <a:gd name="T87" fmla="*/ 79 h 85"/>
                <a:gd name="T88" fmla="*/ 91 w 99"/>
                <a:gd name="T89" fmla="*/ 62 h 85"/>
                <a:gd name="T90" fmla="*/ 98 w 99"/>
                <a:gd name="T91" fmla="*/ 40 h 85"/>
                <a:gd name="T92" fmla="*/ 97 w 99"/>
                <a:gd name="T93" fmla="*/ 4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9" h="85">
                  <a:moveTo>
                    <a:pt x="97" y="40"/>
                  </a:moveTo>
                  <a:cubicBezTo>
                    <a:pt x="97" y="40"/>
                    <a:pt x="97" y="40"/>
                    <a:pt x="97" y="40"/>
                  </a:cubicBezTo>
                  <a:cubicBezTo>
                    <a:pt x="97" y="40"/>
                    <a:pt x="97" y="41"/>
                    <a:pt x="96" y="41"/>
                  </a:cubicBezTo>
                  <a:cubicBezTo>
                    <a:pt x="95" y="40"/>
                    <a:pt x="94" y="38"/>
                    <a:pt x="93" y="36"/>
                  </a:cubicBezTo>
                  <a:cubicBezTo>
                    <a:pt x="92" y="35"/>
                    <a:pt x="93" y="34"/>
                    <a:pt x="92" y="33"/>
                  </a:cubicBezTo>
                  <a:cubicBezTo>
                    <a:pt x="91" y="32"/>
                    <a:pt x="91" y="33"/>
                    <a:pt x="91" y="33"/>
                  </a:cubicBezTo>
                  <a:cubicBezTo>
                    <a:pt x="90" y="32"/>
                    <a:pt x="91" y="28"/>
                    <a:pt x="90" y="27"/>
                  </a:cubicBezTo>
                  <a:cubicBezTo>
                    <a:pt x="84" y="30"/>
                    <a:pt x="85" y="11"/>
                    <a:pt x="81" y="11"/>
                  </a:cubicBezTo>
                  <a:cubicBezTo>
                    <a:pt x="79" y="11"/>
                    <a:pt x="81" y="0"/>
                    <a:pt x="78" y="1"/>
                  </a:cubicBezTo>
                  <a:cubicBezTo>
                    <a:pt x="75" y="1"/>
                    <a:pt x="75" y="14"/>
                    <a:pt x="74" y="16"/>
                  </a:cubicBezTo>
                  <a:cubicBezTo>
                    <a:pt x="73" y="17"/>
                    <a:pt x="71" y="22"/>
                    <a:pt x="69" y="19"/>
                  </a:cubicBezTo>
                  <a:cubicBezTo>
                    <a:pt x="68" y="19"/>
                    <a:pt x="63" y="15"/>
                    <a:pt x="62" y="14"/>
                  </a:cubicBezTo>
                  <a:cubicBezTo>
                    <a:pt x="61" y="12"/>
                    <a:pt x="61" y="12"/>
                    <a:pt x="61" y="10"/>
                  </a:cubicBezTo>
                  <a:cubicBezTo>
                    <a:pt x="62" y="10"/>
                    <a:pt x="62" y="10"/>
                    <a:pt x="63" y="9"/>
                  </a:cubicBezTo>
                  <a:cubicBezTo>
                    <a:pt x="63" y="10"/>
                    <a:pt x="63" y="12"/>
                    <a:pt x="64" y="11"/>
                  </a:cubicBezTo>
                  <a:cubicBezTo>
                    <a:pt x="64" y="10"/>
                    <a:pt x="64" y="9"/>
                    <a:pt x="63" y="9"/>
                  </a:cubicBezTo>
                  <a:cubicBezTo>
                    <a:pt x="65" y="6"/>
                    <a:pt x="63" y="5"/>
                    <a:pt x="63" y="5"/>
                  </a:cubicBezTo>
                  <a:cubicBezTo>
                    <a:pt x="60" y="4"/>
                    <a:pt x="57" y="4"/>
                    <a:pt x="54" y="2"/>
                  </a:cubicBezTo>
                  <a:cubicBezTo>
                    <a:pt x="53" y="2"/>
                    <a:pt x="53" y="2"/>
                    <a:pt x="52" y="2"/>
                  </a:cubicBezTo>
                  <a:cubicBezTo>
                    <a:pt x="53" y="3"/>
                    <a:pt x="53" y="3"/>
                    <a:pt x="53" y="4"/>
                  </a:cubicBezTo>
                  <a:cubicBezTo>
                    <a:pt x="51" y="7"/>
                    <a:pt x="45" y="6"/>
                    <a:pt x="46" y="12"/>
                  </a:cubicBezTo>
                  <a:cubicBezTo>
                    <a:pt x="45" y="12"/>
                    <a:pt x="42" y="12"/>
                    <a:pt x="42" y="12"/>
                  </a:cubicBezTo>
                  <a:cubicBezTo>
                    <a:pt x="43" y="11"/>
                    <a:pt x="37" y="9"/>
                    <a:pt x="34" y="13"/>
                  </a:cubicBezTo>
                  <a:cubicBezTo>
                    <a:pt x="33" y="14"/>
                    <a:pt x="29" y="19"/>
                    <a:pt x="29" y="19"/>
                  </a:cubicBezTo>
                  <a:cubicBezTo>
                    <a:pt x="29" y="19"/>
                    <a:pt x="30" y="17"/>
                    <a:pt x="29" y="17"/>
                  </a:cubicBezTo>
                  <a:cubicBezTo>
                    <a:pt x="25" y="18"/>
                    <a:pt x="26" y="25"/>
                    <a:pt x="23" y="25"/>
                  </a:cubicBezTo>
                  <a:cubicBezTo>
                    <a:pt x="21" y="25"/>
                    <a:pt x="12" y="28"/>
                    <a:pt x="11" y="29"/>
                  </a:cubicBezTo>
                  <a:cubicBezTo>
                    <a:pt x="3" y="32"/>
                    <a:pt x="3" y="35"/>
                    <a:pt x="2" y="43"/>
                  </a:cubicBezTo>
                  <a:cubicBezTo>
                    <a:pt x="2" y="42"/>
                    <a:pt x="0" y="41"/>
                    <a:pt x="0" y="42"/>
                  </a:cubicBezTo>
                  <a:cubicBezTo>
                    <a:pt x="0" y="49"/>
                    <a:pt x="5" y="57"/>
                    <a:pt x="2" y="64"/>
                  </a:cubicBezTo>
                  <a:cubicBezTo>
                    <a:pt x="1" y="72"/>
                    <a:pt x="7" y="75"/>
                    <a:pt x="12" y="68"/>
                  </a:cubicBezTo>
                  <a:cubicBezTo>
                    <a:pt x="12" y="67"/>
                    <a:pt x="21" y="66"/>
                    <a:pt x="24" y="63"/>
                  </a:cubicBezTo>
                  <a:cubicBezTo>
                    <a:pt x="28" y="61"/>
                    <a:pt x="35" y="59"/>
                    <a:pt x="40" y="59"/>
                  </a:cubicBezTo>
                  <a:cubicBezTo>
                    <a:pt x="41" y="61"/>
                    <a:pt x="42" y="61"/>
                    <a:pt x="44" y="62"/>
                  </a:cubicBezTo>
                  <a:cubicBezTo>
                    <a:pt x="44" y="62"/>
                    <a:pt x="45" y="66"/>
                    <a:pt x="46" y="67"/>
                  </a:cubicBezTo>
                  <a:cubicBezTo>
                    <a:pt x="44" y="73"/>
                    <a:pt x="51" y="68"/>
                    <a:pt x="54" y="65"/>
                  </a:cubicBezTo>
                  <a:cubicBezTo>
                    <a:pt x="53" y="66"/>
                    <a:pt x="50" y="72"/>
                    <a:pt x="49" y="71"/>
                  </a:cubicBezTo>
                  <a:cubicBezTo>
                    <a:pt x="51" y="73"/>
                    <a:pt x="52" y="70"/>
                    <a:pt x="53" y="70"/>
                  </a:cubicBezTo>
                  <a:cubicBezTo>
                    <a:pt x="55" y="70"/>
                    <a:pt x="52" y="72"/>
                    <a:pt x="52" y="73"/>
                  </a:cubicBezTo>
                  <a:cubicBezTo>
                    <a:pt x="53" y="74"/>
                    <a:pt x="58" y="73"/>
                    <a:pt x="55" y="76"/>
                  </a:cubicBezTo>
                  <a:cubicBezTo>
                    <a:pt x="54" y="78"/>
                    <a:pt x="55" y="80"/>
                    <a:pt x="57" y="81"/>
                  </a:cubicBezTo>
                  <a:cubicBezTo>
                    <a:pt x="58" y="82"/>
                    <a:pt x="63" y="84"/>
                    <a:pt x="65" y="82"/>
                  </a:cubicBezTo>
                  <a:cubicBezTo>
                    <a:pt x="68" y="80"/>
                    <a:pt x="69" y="85"/>
                    <a:pt x="72" y="82"/>
                  </a:cubicBezTo>
                  <a:cubicBezTo>
                    <a:pt x="72" y="81"/>
                    <a:pt x="79" y="79"/>
                    <a:pt x="80" y="79"/>
                  </a:cubicBezTo>
                  <a:cubicBezTo>
                    <a:pt x="84" y="74"/>
                    <a:pt x="86" y="66"/>
                    <a:pt x="91" y="62"/>
                  </a:cubicBezTo>
                  <a:cubicBezTo>
                    <a:pt x="93" y="58"/>
                    <a:pt x="99" y="43"/>
                    <a:pt x="98" y="40"/>
                  </a:cubicBezTo>
                  <a:cubicBezTo>
                    <a:pt x="98" y="40"/>
                    <a:pt x="98" y="40"/>
                    <a:pt x="97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80" name="Freeform 189"/>
            <p:cNvSpPr/>
            <p:nvPr/>
          </p:nvSpPr>
          <p:spPr bwMode="auto">
            <a:xfrm>
              <a:off x="3405188" y="4970463"/>
              <a:ext cx="1588" cy="3175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1 h 3"/>
                <a:gd name="T4" fmla="*/ 1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3"/>
                    <a:pt x="2" y="1"/>
                    <a:pt x="2" y="1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81" name="Freeform 190"/>
            <p:cNvSpPr/>
            <p:nvPr/>
          </p:nvSpPr>
          <p:spPr bwMode="auto">
            <a:xfrm>
              <a:off x="3341688" y="4957763"/>
              <a:ext cx="1588" cy="6350"/>
            </a:xfrm>
            <a:custGeom>
              <a:avLst/>
              <a:gdLst>
                <a:gd name="T0" fmla="*/ 0 w 2"/>
                <a:gd name="T1" fmla="*/ 4 h 8"/>
                <a:gd name="T2" fmla="*/ 0 w 2"/>
                <a:gd name="T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8">
                  <a:moveTo>
                    <a:pt x="0" y="4"/>
                  </a:moveTo>
                  <a:cubicBezTo>
                    <a:pt x="0" y="8"/>
                    <a:pt x="2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82" name="Freeform 191"/>
            <p:cNvSpPr/>
            <p:nvPr/>
          </p:nvSpPr>
          <p:spPr bwMode="auto">
            <a:xfrm>
              <a:off x="3363913" y="4981575"/>
              <a:ext cx="3175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0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3" y="2"/>
                    <a:pt x="2" y="1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83" name="Freeform 192"/>
            <p:cNvSpPr/>
            <p:nvPr/>
          </p:nvSpPr>
          <p:spPr bwMode="auto">
            <a:xfrm>
              <a:off x="3332163" y="4949825"/>
              <a:ext cx="3175" cy="1588"/>
            </a:xfrm>
            <a:custGeom>
              <a:avLst/>
              <a:gdLst>
                <a:gd name="T0" fmla="*/ 0 w 5"/>
                <a:gd name="T1" fmla="*/ 1 h 3"/>
                <a:gd name="T2" fmla="*/ 0 w 5"/>
                <a:gd name="T3" fmla="*/ 1 h 3"/>
                <a:gd name="T4" fmla="*/ 3 w 5"/>
                <a:gd name="T5" fmla="*/ 1 h 3"/>
                <a:gd name="T6" fmla="*/ 0 w 5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5" y="3"/>
                    <a:pt x="3" y="1"/>
                  </a:cubicBezTo>
                  <a:cubicBezTo>
                    <a:pt x="2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84" name="Freeform 193"/>
            <p:cNvSpPr/>
            <p:nvPr/>
          </p:nvSpPr>
          <p:spPr bwMode="auto">
            <a:xfrm>
              <a:off x="3338513" y="4962525"/>
              <a:ext cx="11113" cy="12700"/>
            </a:xfrm>
            <a:custGeom>
              <a:avLst/>
              <a:gdLst>
                <a:gd name="T0" fmla="*/ 4 w 13"/>
                <a:gd name="T1" fmla="*/ 1 h 17"/>
                <a:gd name="T2" fmla="*/ 13 w 13"/>
                <a:gd name="T3" fmla="*/ 0 h 17"/>
                <a:gd name="T4" fmla="*/ 13 w 13"/>
                <a:gd name="T5" fmla="*/ 0 h 17"/>
                <a:gd name="T6" fmla="*/ 4 w 13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4" y="1"/>
                  </a:moveTo>
                  <a:cubicBezTo>
                    <a:pt x="0" y="17"/>
                    <a:pt x="13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5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85" name="Freeform 194"/>
            <p:cNvSpPr/>
            <p:nvPr/>
          </p:nvSpPr>
          <p:spPr bwMode="auto">
            <a:xfrm>
              <a:off x="3349625" y="4957763"/>
              <a:ext cx="1588" cy="3175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4 h 4"/>
                <a:gd name="T4" fmla="*/ 1 w 1"/>
                <a:gd name="T5" fmla="*/ 2 h 4"/>
                <a:gd name="T6" fmla="*/ 0 w 1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2"/>
                    <a:pt x="1" y="2"/>
                  </a:cubicBezTo>
                  <a:cubicBezTo>
                    <a:pt x="0" y="0"/>
                    <a:pt x="0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312" name="Group 1311"/>
          <p:cNvGrpSpPr/>
          <p:nvPr/>
        </p:nvGrpSpPr>
        <p:grpSpPr>
          <a:xfrm>
            <a:off x="2553668" y="3232919"/>
            <a:ext cx="286941" cy="286941"/>
            <a:chOff x="3776663" y="4648200"/>
            <a:chExt cx="382588" cy="382588"/>
          </a:xfrm>
          <a:solidFill>
            <a:schemeClr val="accent1"/>
          </a:solidFill>
        </p:grpSpPr>
        <p:sp>
          <p:nvSpPr>
            <p:cNvPr id="1286" name="Freeform 195"/>
            <p:cNvSpPr>
              <a:spLocks noEditPoints="1"/>
            </p:cNvSpPr>
            <p:nvPr/>
          </p:nvSpPr>
          <p:spPr bwMode="auto">
            <a:xfrm>
              <a:off x="3776663" y="4648200"/>
              <a:ext cx="382588" cy="382588"/>
            </a:xfrm>
            <a:custGeom>
              <a:avLst/>
              <a:gdLst>
                <a:gd name="T0" fmla="*/ 447 w 498"/>
                <a:gd name="T1" fmla="*/ 0 h 498"/>
                <a:gd name="T2" fmla="*/ 51 w 498"/>
                <a:gd name="T3" fmla="*/ 0 h 498"/>
                <a:gd name="T4" fmla="*/ 0 w 498"/>
                <a:gd name="T5" fmla="*/ 51 h 498"/>
                <a:gd name="T6" fmla="*/ 0 w 498"/>
                <a:gd name="T7" fmla="*/ 447 h 498"/>
                <a:gd name="T8" fmla="*/ 51 w 498"/>
                <a:gd name="T9" fmla="*/ 498 h 498"/>
                <a:gd name="T10" fmla="*/ 447 w 498"/>
                <a:gd name="T11" fmla="*/ 498 h 498"/>
                <a:gd name="T12" fmla="*/ 498 w 498"/>
                <a:gd name="T13" fmla="*/ 447 h 498"/>
                <a:gd name="T14" fmla="*/ 498 w 498"/>
                <a:gd name="T15" fmla="*/ 51 h 498"/>
                <a:gd name="T16" fmla="*/ 447 w 498"/>
                <a:gd name="T17" fmla="*/ 0 h 498"/>
                <a:gd name="T18" fmla="*/ 472 w 498"/>
                <a:gd name="T19" fmla="*/ 453 h 498"/>
                <a:gd name="T20" fmla="*/ 452 w 498"/>
                <a:gd name="T21" fmla="*/ 472 h 498"/>
                <a:gd name="T22" fmla="*/ 45 w 498"/>
                <a:gd name="T23" fmla="*/ 472 h 498"/>
                <a:gd name="T24" fmla="*/ 25 w 498"/>
                <a:gd name="T25" fmla="*/ 453 h 498"/>
                <a:gd name="T26" fmla="*/ 25 w 498"/>
                <a:gd name="T27" fmla="*/ 45 h 498"/>
                <a:gd name="T28" fmla="*/ 45 w 498"/>
                <a:gd name="T29" fmla="*/ 26 h 498"/>
                <a:gd name="T30" fmla="*/ 452 w 498"/>
                <a:gd name="T31" fmla="*/ 26 h 498"/>
                <a:gd name="T32" fmla="*/ 472 w 498"/>
                <a:gd name="T33" fmla="*/ 45 h 498"/>
                <a:gd name="T34" fmla="*/ 472 w 498"/>
                <a:gd name="T35" fmla="*/ 45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8" h="498">
                  <a:moveTo>
                    <a:pt x="447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447"/>
                    <a:pt x="0" y="447"/>
                    <a:pt x="0" y="447"/>
                  </a:cubicBezTo>
                  <a:cubicBezTo>
                    <a:pt x="0" y="475"/>
                    <a:pt x="23" y="498"/>
                    <a:pt x="51" y="498"/>
                  </a:cubicBezTo>
                  <a:cubicBezTo>
                    <a:pt x="447" y="498"/>
                    <a:pt x="447" y="498"/>
                    <a:pt x="447" y="498"/>
                  </a:cubicBezTo>
                  <a:cubicBezTo>
                    <a:pt x="475" y="498"/>
                    <a:pt x="498" y="475"/>
                    <a:pt x="498" y="447"/>
                  </a:cubicBezTo>
                  <a:cubicBezTo>
                    <a:pt x="498" y="51"/>
                    <a:pt x="498" y="51"/>
                    <a:pt x="498" y="51"/>
                  </a:cubicBezTo>
                  <a:cubicBezTo>
                    <a:pt x="498" y="23"/>
                    <a:pt x="475" y="0"/>
                    <a:pt x="447" y="0"/>
                  </a:cubicBezTo>
                  <a:close/>
                  <a:moveTo>
                    <a:pt x="472" y="453"/>
                  </a:moveTo>
                  <a:cubicBezTo>
                    <a:pt x="472" y="464"/>
                    <a:pt x="463" y="472"/>
                    <a:pt x="452" y="472"/>
                  </a:cubicBezTo>
                  <a:cubicBezTo>
                    <a:pt x="45" y="472"/>
                    <a:pt x="45" y="472"/>
                    <a:pt x="45" y="472"/>
                  </a:cubicBezTo>
                  <a:cubicBezTo>
                    <a:pt x="34" y="472"/>
                    <a:pt x="25" y="464"/>
                    <a:pt x="25" y="453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35"/>
                    <a:pt x="34" y="26"/>
                    <a:pt x="45" y="26"/>
                  </a:cubicBezTo>
                  <a:cubicBezTo>
                    <a:pt x="452" y="26"/>
                    <a:pt x="452" y="26"/>
                    <a:pt x="452" y="26"/>
                  </a:cubicBezTo>
                  <a:cubicBezTo>
                    <a:pt x="463" y="26"/>
                    <a:pt x="472" y="35"/>
                    <a:pt x="472" y="45"/>
                  </a:cubicBezTo>
                  <a:lnTo>
                    <a:pt x="472" y="4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87" name="Freeform 196"/>
            <p:cNvSpPr>
              <a:spLocks noEditPoints="1"/>
            </p:cNvSpPr>
            <p:nvPr/>
          </p:nvSpPr>
          <p:spPr bwMode="auto">
            <a:xfrm>
              <a:off x="3811588" y="4849813"/>
              <a:ext cx="146050" cy="147638"/>
            </a:xfrm>
            <a:custGeom>
              <a:avLst/>
              <a:gdLst>
                <a:gd name="T0" fmla="*/ 176 w 191"/>
                <a:gd name="T1" fmla="*/ 0 h 192"/>
                <a:gd name="T2" fmla="*/ 14 w 191"/>
                <a:gd name="T3" fmla="*/ 0 h 192"/>
                <a:gd name="T4" fmla="*/ 0 w 191"/>
                <a:gd name="T5" fmla="*/ 15 h 192"/>
                <a:gd name="T6" fmla="*/ 0 w 191"/>
                <a:gd name="T7" fmla="*/ 177 h 192"/>
                <a:gd name="T8" fmla="*/ 14 w 191"/>
                <a:gd name="T9" fmla="*/ 192 h 192"/>
                <a:gd name="T10" fmla="*/ 176 w 191"/>
                <a:gd name="T11" fmla="*/ 192 h 192"/>
                <a:gd name="T12" fmla="*/ 191 w 191"/>
                <a:gd name="T13" fmla="*/ 177 h 192"/>
                <a:gd name="T14" fmla="*/ 191 w 191"/>
                <a:gd name="T15" fmla="*/ 15 h 192"/>
                <a:gd name="T16" fmla="*/ 176 w 191"/>
                <a:gd name="T17" fmla="*/ 0 h 192"/>
                <a:gd name="T18" fmla="*/ 93 w 191"/>
                <a:gd name="T19" fmla="*/ 32 h 192"/>
                <a:gd name="T20" fmla="*/ 111 w 191"/>
                <a:gd name="T21" fmla="*/ 50 h 192"/>
                <a:gd name="T22" fmla="*/ 93 w 191"/>
                <a:gd name="T23" fmla="*/ 69 h 192"/>
                <a:gd name="T24" fmla="*/ 75 w 191"/>
                <a:gd name="T25" fmla="*/ 50 h 192"/>
                <a:gd name="T26" fmla="*/ 93 w 191"/>
                <a:gd name="T27" fmla="*/ 32 h 192"/>
                <a:gd name="T28" fmla="*/ 93 w 191"/>
                <a:gd name="T29" fmla="*/ 157 h 192"/>
                <a:gd name="T30" fmla="*/ 75 w 191"/>
                <a:gd name="T31" fmla="*/ 138 h 192"/>
                <a:gd name="T32" fmla="*/ 93 w 191"/>
                <a:gd name="T33" fmla="*/ 120 h 192"/>
                <a:gd name="T34" fmla="*/ 111 w 191"/>
                <a:gd name="T35" fmla="*/ 138 h 192"/>
                <a:gd name="T36" fmla="*/ 93 w 191"/>
                <a:gd name="T37" fmla="*/ 157 h 192"/>
                <a:gd name="T38" fmla="*/ 158 w 191"/>
                <a:gd name="T39" fmla="*/ 104 h 192"/>
                <a:gd name="T40" fmla="*/ 151 w 191"/>
                <a:gd name="T41" fmla="*/ 112 h 192"/>
                <a:gd name="T42" fmla="*/ 151 w 191"/>
                <a:gd name="T43" fmla="*/ 112 h 192"/>
                <a:gd name="T44" fmla="*/ 146 w 191"/>
                <a:gd name="T45" fmla="*/ 112 h 192"/>
                <a:gd name="T46" fmla="*/ 42 w 191"/>
                <a:gd name="T47" fmla="*/ 112 h 192"/>
                <a:gd name="T48" fmla="*/ 36 w 191"/>
                <a:gd name="T49" fmla="*/ 112 h 192"/>
                <a:gd name="T50" fmla="*/ 29 w 191"/>
                <a:gd name="T51" fmla="*/ 104 h 192"/>
                <a:gd name="T52" fmla="*/ 29 w 191"/>
                <a:gd name="T53" fmla="*/ 93 h 192"/>
                <a:gd name="T54" fmla="*/ 29 w 191"/>
                <a:gd name="T55" fmla="*/ 82 h 192"/>
                <a:gd name="T56" fmla="*/ 36 w 191"/>
                <a:gd name="T57" fmla="*/ 74 h 192"/>
                <a:gd name="T58" fmla="*/ 42 w 191"/>
                <a:gd name="T59" fmla="*/ 74 h 192"/>
                <a:gd name="T60" fmla="*/ 146 w 191"/>
                <a:gd name="T61" fmla="*/ 74 h 192"/>
                <a:gd name="T62" fmla="*/ 151 w 191"/>
                <a:gd name="T63" fmla="*/ 74 h 192"/>
                <a:gd name="T64" fmla="*/ 151 w 191"/>
                <a:gd name="T65" fmla="*/ 74 h 192"/>
                <a:gd name="T66" fmla="*/ 158 w 191"/>
                <a:gd name="T67" fmla="*/ 82 h 192"/>
                <a:gd name="T68" fmla="*/ 158 w 191"/>
                <a:gd name="T69" fmla="*/ 10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1" h="192">
                  <a:moveTo>
                    <a:pt x="176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85"/>
                    <a:pt x="6" y="192"/>
                    <a:pt x="14" y="192"/>
                  </a:cubicBezTo>
                  <a:cubicBezTo>
                    <a:pt x="176" y="192"/>
                    <a:pt x="176" y="192"/>
                    <a:pt x="176" y="192"/>
                  </a:cubicBezTo>
                  <a:cubicBezTo>
                    <a:pt x="184" y="192"/>
                    <a:pt x="191" y="185"/>
                    <a:pt x="191" y="177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7"/>
                    <a:pt x="184" y="0"/>
                    <a:pt x="176" y="0"/>
                  </a:cubicBezTo>
                  <a:close/>
                  <a:moveTo>
                    <a:pt x="93" y="32"/>
                  </a:moveTo>
                  <a:cubicBezTo>
                    <a:pt x="103" y="32"/>
                    <a:pt x="111" y="40"/>
                    <a:pt x="111" y="50"/>
                  </a:cubicBezTo>
                  <a:cubicBezTo>
                    <a:pt x="111" y="60"/>
                    <a:pt x="103" y="69"/>
                    <a:pt x="93" y="69"/>
                  </a:cubicBezTo>
                  <a:cubicBezTo>
                    <a:pt x="83" y="69"/>
                    <a:pt x="75" y="60"/>
                    <a:pt x="75" y="50"/>
                  </a:cubicBezTo>
                  <a:cubicBezTo>
                    <a:pt x="75" y="40"/>
                    <a:pt x="83" y="32"/>
                    <a:pt x="93" y="32"/>
                  </a:cubicBezTo>
                  <a:close/>
                  <a:moveTo>
                    <a:pt x="93" y="157"/>
                  </a:moveTo>
                  <a:cubicBezTo>
                    <a:pt x="83" y="157"/>
                    <a:pt x="75" y="148"/>
                    <a:pt x="75" y="138"/>
                  </a:cubicBezTo>
                  <a:cubicBezTo>
                    <a:pt x="75" y="128"/>
                    <a:pt x="83" y="120"/>
                    <a:pt x="93" y="120"/>
                  </a:cubicBezTo>
                  <a:cubicBezTo>
                    <a:pt x="103" y="120"/>
                    <a:pt x="111" y="128"/>
                    <a:pt x="111" y="138"/>
                  </a:cubicBezTo>
                  <a:cubicBezTo>
                    <a:pt x="111" y="148"/>
                    <a:pt x="103" y="157"/>
                    <a:pt x="93" y="157"/>
                  </a:cubicBezTo>
                  <a:close/>
                  <a:moveTo>
                    <a:pt x="158" y="104"/>
                  </a:moveTo>
                  <a:cubicBezTo>
                    <a:pt x="158" y="108"/>
                    <a:pt x="155" y="112"/>
                    <a:pt x="151" y="112"/>
                  </a:cubicBezTo>
                  <a:cubicBezTo>
                    <a:pt x="151" y="112"/>
                    <a:pt x="151" y="112"/>
                    <a:pt x="151" y="112"/>
                  </a:cubicBezTo>
                  <a:cubicBezTo>
                    <a:pt x="146" y="112"/>
                    <a:pt x="146" y="112"/>
                    <a:pt x="146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32" y="112"/>
                    <a:pt x="29" y="108"/>
                    <a:pt x="29" y="104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78"/>
                    <a:pt x="32" y="74"/>
                    <a:pt x="36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146" y="74"/>
                    <a:pt x="146" y="74"/>
                    <a:pt x="146" y="74"/>
                  </a:cubicBezTo>
                  <a:cubicBezTo>
                    <a:pt x="151" y="74"/>
                    <a:pt x="151" y="74"/>
                    <a:pt x="151" y="74"/>
                  </a:cubicBezTo>
                  <a:cubicBezTo>
                    <a:pt x="151" y="74"/>
                    <a:pt x="151" y="74"/>
                    <a:pt x="151" y="74"/>
                  </a:cubicBezTo>
                  <a:cubicBezTo>
                    <a:pt x="155" y="74"/>
                    <a:pt x="158" y="78"/>
                    <a:pt x="158" y="82"/>
                  </a:cubicBezTo>
                  <a:lnTo>
                    <a:pt x="158" y="10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88" name="Freeform 197"/>
            <p:cNvSpPr>
              <a:spLocks noEditPoints="1"/>
            </p:cNvSpPr>
            <p:nvPr/>
          </p:nvSpPr>
          <p:spPr bwMode="auto">
            <a:xfrm>
              <a:off x="3811588" y="4683125"/>
              <a:ext cx="146050" cy="146050"/>
            </a:xfrm>
            <a:custGeom>
              <a:avLst/>
              <a:gdLst>
                <a:gd name="T0" fmla="*/ 176 w 191"/>
                <a:gd name="T1" fmla="*/ 0 h 191"/>
                <a:gd name="T2" fmla="*/ 14 w 191"/>
                <a:gd name="T3" fmla="*/ 0 h 191"/>
                <a:gd name="T4" fmla="*/ 0 w 191"/>
                <a:gd name="T5" fmla="*/ 14 h 191"/>
                <a:gd name="T6" fmla="*/ 0 w 191"/>
                <a:gd name="T7" fmla="*/ 176 h 191"/>
                <a:gd name="T8" fmla="*/ 14 w 191"/>
                <a:gd name="T9" fmla="*/ 191 h 191"/>
                <a:gd name="T10" fmla="*/ 176 w 191"/>
                <a:gd name="T11" fmla="*/ 191 h 191"/>
                <a:gd name="T12" fmla="*/ 191 w 191"/>
                <a:gd name="T13" fmla="*/ 176 h 191"/>
                <a:gd name="T14" fmla="*/ 191 w 191"/>
                <a:gd name="T15" fmla="*/ 14 h 191"/>
                <a:gd name="T16" fmla="*/ 176 w 191"/>
                <a:gd name="T17" fmla="*/ 0 h 191"/>
                <a:gd name="T18" fmla="*/ 158 w 191"/>
                <a:gd name="T19" fmla="*/ 106 h 191"/>
                <a:gd name="T20" fmla="*/ 150 w 191"/>
                <a:gd name="T21" fmla="*/ 113 h 191"/>
                <a:gd name="T22" fmla="*/ 150 w 191"/>
                <a:gd name="T23" fmla="*/ 113 h 191"/>
                <a:gd name="T24" fmla="*/ 145 w 191"/>
                <a:gd name="T25" fmla="*/ 113 h 191"/>
                <a:gd name="T26" fmla="*/ 111 w 191"/>
                <a:gd name="T27" fmla="*/ 113 h 191"/>
                <a:gd name="T28" fmla="*/ 111 w 191"/>
                <a:gd name="T29" fmla="*/ 145 h 191"/>
                <a:gd name="T30" fmla="*/ 111 w 191"/>
                <a:gd name="T31" fmla="*/ 152 h 191"/>
                <a:gd name="T32" fmla="*/ 104 w 191"/>
                <a:gd name="T33" fmla="*/ 159 h 191"/>
                <a:gd name="T34" fmla="*/ 82 w 191"/>
                <a:gd name="T35" fmla="*/ 159 h 191"/>
                <a:gd name="T36" fmla="*/ 74 w 191"/>
                <a:gd name="T37" fmla="*/ 152 h 191"/>
                <a:gd name="T38" fmla="*/ 74 w 191"/>
                <a:gd name="T39" fmla="*/ 145 h 191"/>
                <a:gd name="T40" fmla="*/ 74 w 191"/>
                <a:gd name="T41" fmla="*/ 113 h 191"/>
                <a:gd name="T42" fmla="*/ 41 w 191"/>
                <a:gd name="T43" fmla="*/ 113 h 191"/>
                <a:gd name="T44" fmla="*/ 36 w 191"/>
                <a:gd name="T45" fmla="*/ 113 h 191"/>
                <a:gd name="T46" fmla="*/ 28 w 191"/>
                <a:gd name="T47" fmla="*/ 106 h 191"/>
                <a:gd name="T48" fmla="*/ 28 w 191"/>
                <a:gd name="T49" fmla="*/ 83 h 191"/>
                <a:gd name="T50" fmla="*/ 36 w 191"/>
                <a:gd name="T51" fmla="*/ 76 h 191"/>
                <a:gd name="T52" fmla="*/ 41 w 191"/>
                <a:gd name="T53" fmla="*/ 76 h 191"/>
                <a:gd name="T54" fmla="*/ 74 w 191"/>
                <a:gd name="T55" fmla="*/ 76 h 191"/>
                <a:gd name="T56" fmla="*/ 74 w 191"/>
                <a:gd name="T57" fmla="*/ 44 h 191"/>
                <a:gd name="T58" fmla="*/ 74 w 191"/>
                <a:gd name="T59" fmla="*/ 37 h 191"/>
                <a:gd name="T60" fmla="*/ 82 w 191"/>
                <a:gd name="T61" fmla="*/ 30 h 191"/>
                <a:gd name="T62" fmla="*/ 104 w 191"/>
                <a:gd name="T63" fmla="*/ 30 h 191"/>
                <a:gd name="T64" fmla="*/ 111 w 191"/>
                <a:gd name="T65" fmla="*/ 37 h 191"/>
                <a:gd name="T66" fmla="*/ 111 w 191"/>
                <a:gd name="T67" fmla="*/ 44 h 191"/>
                <a:gd name="T68" fmla="*/ 111 w 191"/>
                <a:gd name="T69" fmla="*/ 76 h 191"/>
                <a:gd name="T70" fmla="*/ 145 w 191"/>
                <a:gd name="T71" fmla="*/ 76 h 191"/>
                <a:gd name="T72" fmla="*/ 150 w 191"/>
                <a:gd name="T73" fmla="*/ 76 h 191"/>
                <a:gd name="T74" fmla="*/ 150 w 191"/>
                <a:gd name="T75" fmla="*/ 76 h 191"/>
                <a:gd name="T76" fmla="*/ 158 w 191"/>
                <a:gd name="T77" fmla="*/ 83 h 191"/>
                <a:gd name="T78" fmla="*/ 158 w 191"/>
                <a:gd name="T79" fmla="*/ 10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1" h="191">
                  <a:moveTo>
                    <a:pt x="176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84"/>
                    <a:pt x="6" y="191"/>
                    <a:pt x="14" y="191"/>
                  </a:cubicBezTo>
                  <a:cubicBezTo>
                    <a:pt x="176" y="191"/>
                    <a:pt x="176" y="191"/>
                    <a:pt x="176" y="191"/>
                  </a:cubicBezTo>
                  <a:cubicBezTo>
                    <a:pt x="184" y="191"/>
                    <a:pt x="191" y="184"/>
                    <a:pt x="191" y="176"/>
                  </a:cubicBezTo>
                  <a:cubicBezTo>
                    <a:pt x="191" y="14"/>
                    <a:pt x="191" y="14"/>
                    <a:pt x="191" y="14"/>
                  </a:cubicBezTo>
                  <a:cubicBezTo>
                    <a:pt x="191" y="6"/>
                    <a:pt x="184" y="0"/>
                    <a:pt x="176" y="0"/>
                  </a:cubicBezTo>
                  <a:close/>
                  <a:moveTo>
                    <a:pt x="158" y="106"/>
                  </a:moveTo>
                  <a:cubicBezTo>
                    <a:pt x="158" y="110"/>
                    <a:pt x="154" y="113"/>
                    <a:pt x="150" y="113"/>
                  </a:cubicBezTo>
                  <a:cubicBezTo>
                    <a:pt x="150" y="113"/>
                    <a:pt x="150" y="113"/>
                    <a:pt x="150" y="113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11" y="113"/>
                    <a:pt x="111" y="113"/>
                    <a:pt x="111" y="113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52"/>
                    <a:pt x="111" y="152"/>
                    <a:pt x="111" y="152"/>
                  </a:cubicBezTo>
                  <a:cubicBezTo>
                    <a:pt x="111" y="156"/>
                    <a:pt x="108" y="159"/>
                    <a:pt x="104" y="159"/>
                  </a:cubicBezTo>
                  <a:cubicBezTo>
                    <a:pt x="82" y="159"/>
                    <a:pt x="82" y="159"/>
                    <a:pt x="82" y="159"/>
                  </a:cubicBezTo>
                  <a:cubicBezTo>
                    <a:pt x="78" y="159"/>
                    <a:pt x="74" y="156"/>
                    <a:pt x="74" y="152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74" y="113"/>
                    <a:pt x="74" y="113"/>
                    <a:pt x="74" y="113"/>
                  </a:cubicBezTo>
                  <a:cubicBezTo>
                    <a:pt x="41" y="113"/>
                    <a:pt x="41" y="113"/>
                    <a:pt x="41" y="113"/>
                  </a:cubicBezTo>
                  <a:cubicBezTo>
                    <a:pt x="36" y="113"/>
                    <a:pt x="36" y="113"/>
                    <a:pt x="36" y="113"/>
                  </a:cubicBezTo>
                  <a:cubicBezTo>
                    <a:pt x="32" y="113"/>
                    <a:pt x="28" y="110"/>
                    <a:pt x="28" y="106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8" y="79"/>
                    <a:pt x="32" y="76"/>
                    <a:pt x="36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4" y="33"/>
                    <a:pt x="78" y="30"/>
                    <a:pt x="82" y="3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8" y="30"/>
                    <a:pt x="111" y="33"/>
                    <a:pt x="111" y="37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1" y="76"/>
                    <a:pt x="111" y="76"/>
                    <a:pt x="111" y="76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4" y="76"/>
                    <a:pt x="158" y="79"/>
                    <a:pt x="158" y="83"/>
                  </a:cubicBezTo>
                  <a:lnTo>
                    <a:pt x="158" y="1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89" name="Freeform 198"/>
            <p:cNvSpPr>
              <a:spLocks noEditPoints="1"/>
            </p:cNvSpPr>
            <p:nvPr/>
          </p:nvSpPr>
          <p:spPr bwMode="auto">
            <a:xfrm>
              <a:off x="3978275" y="4849813"/>
              <a:ext cx="146050" cy="147638"/>
            </a:xfrm>
            <a:custGeom>
              <a:avLst/>
              <a:gdLst>
                <a:gd name="T0" fmla="*/ 177 w 191"/>
                <a:gd name="T1" fmla="*/ 0 h 192"/>
                <a:gd name="T2" fmla="*/ 15 w 191"/>
                <a:gd name="T3" fmla="*/ 0 h 192"/>
                <a:gd name="T4" fmla="*/ 0 w 191"/>
                <a:gd name="T5" fmla="*/ 15 h 192"/>
                <a:gd name="T6" fmla="*/ 0 w 191"/>
                <a:gd name="T7" fmla="*/ 177 h 192"/>
                <a:gd name="T8" fmla="*/ 15 w 191"/>
                <a:gd name="T9" fmla="*/ 192 h 192"/>
                <a:gd name="T10" fmla="*/ 177 w 191"/>
                <a:gd name="T11" fmla="*/ 192 h 192"/>
                <a:gd name="T12" fmla="*/ 191 w 191"/>
                <a:gd name="T13" fmla="*/ 177 h 192"/>
                <a:gd name="T14" fmla="*/ 191 w 191"/>
                <a:gd name="T15" fmla="*/ 15 h 192"/>
                <a:gd name="T16" fmla="*/ 177 w 191"/>
                <a:gd name="T17" fmla="*/ 0 h 192"/>
                <a:gd name="T18" fmla="*/ 154 w 191"/>
                <a:gd name="T19" fmla="*/ 140 h 192"/>
                <a:gd name="T20" fmla="*/ 138 w 191"/>
                <a:gd name="T21" fmla="*/ 156 h 192"/>
                <a:gd name="T22" fmla="*/ 128 w 191"/>
                <a:gd name="T23" fmla="*/ 156 h 192"/>
                <a:gd name="T24" fmla="*/ 128 w 191"/>
                <a:gd name="T25" fmla="*/ 156 h 192"/>
                <a:gd name="T26" fmla="*/ 128 w 191"/>
                <a:gd name="T27" fmla="*/ 156 h 192"/>
                <a:gd name="T28" fmla="*/ 101 w 191"/>
                <a:gd name="T29" fmla="*/ 128 h 192"/>
                <a:gd name="T30" fmla="*/ 73 w 191"/>
                <a:gd name="T31" fmla="*/ 156 h 192"/>
                <a:gd name="T32" fmla="*/ 63 w 191"/>
                <a:gd name="T33" fmla="*/ 156 h 192"/>
                <a:gd name="T34" fmla="*/ 47 w 191"/>
                <a:gd name="T35" fmla="*/ 140 h 192"/>
                <a:gd name="T36" fmla="*/ 47 w 191"/>
                <a:gd name="T37" fmla="*/ 130 h 192"/>
                <a:gd name="T38" fmla="*/ 53 w 191"/>
                <a:gd name="T39" fmla="*/ 124 h 192"/>
                <a:gd name="T40" fmla="*/ 74 w 191"/>
                <a:gd name="T41" fmla="*/ 102 h 192"/>
                <a:gd name="T42" fmla="*/ 51 w 191"/>
                <a:gd name="T43" fmla="*/ 78 h 192"/>
                <a:gd name="T44" fmla="*/ 47 w 191"/>
                <a:gd name="T45" fmla="*/ 75 h 192"/>
                <a:gd name="T46" fmla="*/ 47 w 191"/>
                <a:gd name="T47" fmla="*/ 64 h 192"/>
                <a:gd name="T48" fmla="*/ 63 w 191"/>
                <a:gd name="T49" fmla="*/ 48 h 192"/>
                <a:gd name="T50" fmla="*/ 73 w 191"/>
                <a:gd name="T51" fmla="*/ 48 h 192"/>
                <a:gd name="T52" fmla="*/ 101 w 191"/>
                <a:gd name="T53" fmla="*/ 76 h 192"/>
                <a:gd name="T54" fmla="*/ 117 w 191"/>
                <a:gd name="T55" fmla="*/ 59 h 192"/>
                <a:gd name="T56" fmla="*/ 128 w 191"/>
                <a:gd name="T57" fmla="*/ 48 h 192"/>
                <a:gd name="T58" fmla="*/ 138 w 191"/>
                <a:gd name="T59" fmla="*/ 48 h 192"/>
                <a:gd name="T60" fmla="*/ 154 w 191"/>
                <a:gd name="T61" fmla="*/ 64 h 192"/>
                <a:gd name="T62" fmla="*/ 154 w 191"/>
                <a:gd name="T63" fmla="*/ 75 h 192"/>
                <a:gd name="T64" fmla="*/ 144 w 191"/>
                <a:gd name="T65" fmla="*/ 85 h 192"/>
                <a:gd name="T66" fmla="*/ 144 w 191"/>
                <a:gd name="T67" fmla="*/ 85 h 192"/>
                <a:gd name="T68" fmla="*/ 127 w 191"/>
                <a:gd name="T69" fmla="*/ 102 h 192"/>
                <a:gd name="T70" fmla="*/ 151 w 191"/>
                <a:gd name="T71" fmla="*/ 126 h 192"/>
                <a:gd name="T72" fmla="*/ 151 w 191"/>
                <a:gd name="T73" fmla="*/ 126 h 192"/>
                <a:gd name="T74" fmla="*/ 154 w 191"/>
                <a:gd name="T75" fmla="*/ 130 h 192"/>
                <a:gd name="T76" fmla="*/ 154 w 191"/>
                <a:gd name="T77" fmla="*/ 14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1" h="192">
                  <a:moveTo>
                    <a:pt x="177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85"/>
                    <a:pt x="7" y="192"/>
                    <a:pt x="15" y="192"/>
                  </a:cubicBezTo>
                  <a:cubicBezTo>
                    <a:pt x="177" y="192"/>
                    <a:pt x="177" y="192"/>
                    <a:pt x="177" y="192"/>
                  </a:cubicBezTo>
                  <a:cubicBezTo>
                    <a:pt x="185" y="192"/>
                    <a:pt x="191" y="185"/>
                    <a:pt x="191" y="177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7"/>
                    <a:pt x="185" y="0"/>
                    <a:pt x="177" y="0"/>
                  </a:cubicBezTo>
                  <a:close/>
                  <a:moveTo>
                    <a:pt x="154" y="140"/>
                  </a:moveTo>
                  <a:cubicBezTo>
                    <a:pt x="138" y="156"/>
                    <a:pt x="138" y="156"/>
                    <a:pt x="138" y="156"/>
                  </a:cubicBezTo>
                  <a:cubicBezTo>
                    <a:pt x="136" y="159"/>
                    <a:pt x="131" y="159"/>
                    <a:pt x="128" y="156"/>
                  </a:cubicBezTo>
                  <a:cubicBezTo>
                    <a:pt x="128" y="156"/>
                    <a:pt x="128" y="156"/>
                    <a:pt x="128" y="156"/>
                  </a:cubicBezTo>
                  <a:cubicBezTo>
                    <a:pt x="128" y="156"/>
                    <a:pt x="128" y="156"/>
                    <a:pt x="128" y="156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0" y="159"/>
                    <a:pt x="66" y="159"/>
                    <a:pt x="63" y="156"/>
                  </a:cubicBezTo>
                  <a:cubicBezTo>
                    <a:pt x="47" y="140"/>
                    <a:pt x="47" y="140"/>
                    <a:pt x="47" y="140"/>
                  </a:cubicBezTo>
                  <a:cubicBezTo>
                    <a:pt x="44" y="137"/>
                    <a:pt x="44" y="132"/>
                    <a:pt x="47" y="130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4" y="72"/>
                    <a:pt x="44" y="67"/>
                    <a:pt x="47" y="64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6" y="45"/>
                    <a:pt x="70" y="45"/>
                    <a:pt x="73" y="48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31" y="45"/>
                    <a:pt x="136" y="45"/>
                    <a:pt x="138" y="48"/>
                  </a:cubicBezTo>
                  <a:cubicBezTo>
                    <a:pt x="154" y="64"/>
                    <a:pt x="154" y="64"/>
                    <a:pt x="154" y="64"/>
                  </a:cubicBezTo>
                  <a:cubicBezTo>
                    <a:pt x="157" y="67"/>
                    <a:pt x="157" y="72"/>
                    <a:pt x="154" y="7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44" y="85"/>
                    <a:pt x="144" y="85"/>
                    <a:pt x="144" y="85"/>
                  </a:cubicBezTo>
                  <a:cubicBezTo>
                    <a:pt x="127" y="102"/>
                    <a:pt x="127" y="102"/>
                    <a:pt x="127" y="102"/>
                  </a:cubicBezTo>
                  <a:cubicBezTo>
                    <a:pt x="151" y="126"/>
                    <a:pt x="151" y="126"/>
                    <a:pt x="151" y="126"/>
                  </a:cubicBezTo>
                  <a:cubicBezTo>
                    <a:pt x="151" y="126"/>
                    <a:pt x="151" y="126"/>
                    <a:pt x="151" y="126"/>
                  </a:cubicBezTo>
                  <a:cubicBezTo>
                    <a:pt x="154" y="130"/>
                    <a:pt x="154" y="130"/>
                    <a:pt x="154" y="130"/>
                  </a:cubicBezTo>
                  <a:cubicBezTo>
                    <a:pt x="157" y="132"/>
                    <a:pt x="157" y="137"/>
                    <a:pt x="154" y="1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90" name="Freeform 199"/>
            <p:cNvSpPr>
              <a:spLocks noEditPoints="1"/>
            </p:cNvSpPr>
            <p:nvPr/>
          </p:nvSpPr>
          <p:spPr bwMode="auto">
            <a:xfrm>
              <a:off x="3978275" y="4683125"/>
              <a:ext cx="146050" cy="146050"/>
            </a:xfrm>
            <a:custGeom>
              <a:avLst/>
              <a:gdLst>
                <a:gd name="T0" fmla="*/ 177 w 191"/>
                <a:gd name="T1" fmla="*/ 0 h 191"/>
                <a:gd name="T2" fmla="*/ 15 w 191"/>
                <a:gd name="T3" fmla="*/ 0 h 191"/>
                <a:gd name="T4" fmla="*/ 0 w 191"/>
                <a:gd name="T5" fmla="*/ 14 h 191"/>
                <a:gd name="T6" fmla="*/ 0 w 191"/>
                <a:gd name="T7" fmla="*/ 176 h 191"/>
                <a:gd name="T8" fmla="*/ 15 w 191"/>
                <a:gd name="T9" fmla="*/ 191 h 191"/>
                <a:gd name="T10" fmla="*/ 177 w 191"/>
                <a:gd name="T11" fmla="*/ 191 h 191"/>
                <a:gd name="T12" fmla="*/ 191 w 191"/>
                <a:gd name="T13" fmla="*/ 176 h 191"/>
                <a:gd name="T14" fmla="*/ 191 w 191"/>
                <a:gd name="T15" fmla="*/ 14 h 191"/>
                <a:gd name="T16" fmla="*/ 177 w 191"/>
                <a:gd name="T17" fmla="*/ 0 h 191"/>
                <a:gd name="T18" fmla="*/ 161 w 191"/>
                <a:gd name="T19" fmla="*/ 106 h 191"/>
                <a:gd name="T20" fmla="*/ 153 w 191"/>
                <a:gd name="T21" fmla="*/ 113 h 191"/>
                <a:gd name="T22" fmla="*/ 153 w 191"/>
                <a:gd name="T23" fmla="*/ 113 h 191"/>
                <a:gd name="T24" fmla="*/ 148 w 191"/>
                <a:gd name="T25" fmla="*/ 113 h 191"/>
                <a:gd name="T26" fmla="*/ 44 w 191"/>
                <a:gd name="T27" fmla="*/ 113 h 191"/>
                <a:gd name="T28" fmla="*/ 38 w 191"/>
                <a:gd name="T29" fmla="*/ 113 h 191"/>
                <a:gd name="T30" fmla="*/ 31 w 191"/>
                <a:gd name="T31" fmla="*/ 106 h 191"/>
                <a:gd name="T32" fmla="*/ 31 w 191"/>
                <a:gd name="T33" fmla="*/ 95 h 191"/>
                <a:gd name="T34" fmla="*/ 31 w 191"/>
                <a:gd name="T35" fmla="*/ 83 h 191"/>
                <a:gd name="T36" fmla="*/ 38 w 191"/>
                <a:gd name="T37" fmla="*/ 76 h 191"/>
                <a:gd name="T38" fmla="*/ 44 w 191"/>
                <a:gd name="T39" fmla="*/ 76 h 191"/>
                <a:gd name="T40" fmla="*/ 148 w 191"/>
                <a:gd name="T41" fmla="*/ 76 h 191"/>
                <a:gd name="T42" fmla="*/ 153 w 191"/>
                <a:gd name="T43" fmla="*/ 76 h 191"/>
                <a:gd name="T44" fmla="*/ 153 w 191"/>
                <a:gd name="T45" fmla="*/ 76 h 191"/>
                <a:gd name="T46" fmla="*/ 161 w 191"/>
                <a:gd name="T47" fmla="*/ 83 h 191"/>
                <a:gd name="T48" fmla="*/ 161 w 191"/>
                <a:gd name="T49" fmla="*/ 10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1" h="191">
                  <a:moveTo>
                    <a:pt x="177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84"/>
                    <a:pt x="7" y="191"/>
                    <a:pt x="15" y="191"/>
                  </a:cubicBezTo>
                  <a:cubicBezTo>
                    <a:pt x="177" y="191"/>
                    <a:pt x="177" y="191"/>
                    <a:pt x="177" y="191"/>
                  </a:cubicBezTo>
                  <a:cubicBezTo>
                    <a:pt x="185" y="191"/>
                    <a:pt x="191" y="184"/>
                    <a:pt x="191" y="176"/>
                  </a:cubicBezTo>
                  <a:cubicBezTo>
                    <a:pt x="191" y="14"/>
                    <a:pt x="191" y="14"/>
                    <a:pt x="191" y="14"/>
                  </a:cubicBezTo>
                  <a:cubicBezTo>
                    <a:pt x="191" y="6"/>
                    <a:pt x="185" y="0"/>
                    <a:pt x="177" y="0"/>
                  </a:cubicBezTo>
                  <a:close/>
                  <a:moveTo>
                    <a:pt x="161" y="106"/>
                  </a:moveTo>
                  <a:cubicBezTo>
                    <a:pt x="161" y="110"/>
                    <a:pt x="157" y="113"/>
                    <a:pt x="153" y="113"/>
                  </a:cubicBezTo>
                  <a:cubicBezTo>
                    <a:pt x="153" y="113"/>
                    <a:pt x="153" y="113"/>
                    <a:pt x="153" y="113"/>
                  </a:cubicBezTo>
                  <a:cubicBezTo>
                    <a:pt x="148" y="113"/>
                    <a:pt x="148" y="113"/>
                    <a:pt x="148" y="113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4" y="113"/>
                    <a:pt x="31" y="110"/>
                    <a:pt x="31" y="106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1" y="79"/>
                    <a:pt x="34" y="76"/>
                    <a:pt x="38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148" y="76"/>
                    <a:pt x="148" y="76"/>
                    <a:pt x="148" y="76"/>
                  </a:cubicBezTo>
                  <a:cubicBezTo>
                    <a:pt x="153" y="76"/>
                    <a:pt x="153" y="76"/>
                    <a:pt x="153" y="76"/>
                  </a:cubicBezTo>
                  <a:cubicBezTo>
                    <a:pt x="153" y="76"/>
                    <a:pt x="153" y="76"/>
                    <a:pt x="153" y="76"/>
                  </a:cubicBezTo>
                  <a:cubicBezTo>
                    <a:pt x="157" y="76"/>
                    <a:pt x="161" y="79"/>
                    <a:pt x="161" y="83"/>
                  </a:cubicBezTo>
                  <a:lnTo>
                    <a:pt x="161" y="10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291" name="Freeform 200"/>
          <p:cNvSpPr>
            <a:spLocks noEditPoints="1"/>
          </p:cNvSpPr>
          <p:nvPr/>
        </p:nvSpPr>
        <p:spPr bwMode="auto">
          <a:xfrm>
            <a:off x="909638" y="3228156"/>
            <a:ext cx="315516" cy="296466"/>
          </a:xfrm>
          <a:custGeom>
            <a:avLst/>
            <a:gdLst>
              <a:gd name="T0" fmla="*/ 394 w 548"/>
              <a:gd name="T1" fmla="*/ 0 h 514"/>
              <a:gd name="T2" fmla="*/ 240 w 548"/>
              <a:gd name="T3" fmla="*/ 153 h 514"/>
              <a:gd name="T4" fmla="*/ 240 w 548"/>
              <a:gd name="T5" fmla="*/ 206 h 514"/>
              <a:gd name="T6" fmla="*/ 0 w 548"/>
              <a:gd name="T7" fmla="*/ 206 h 514"/>
              <a:gd name="T8" fmla="*/ 0 w 548"/>
              <a:gd name="T9" fmla="*/ 514 h 514"/>
              <a:gd name="T10" fmla="*/ 377 w 548"/>
              <a:gd name="T11" fmla="*/ 514 h 514"/>
              <a:gd name="T12" fmla="*/ 377 w 548"/>
              <a:gd name="T13" fmla="*/ 206 h 514"/>
              <a:gd name="T14" fmla="*/ 308 w 548"/>
              <a:gd name="T15" fmla="*/ 206 h 514"/>
              <a:gd name="T16" fmla="*/ 308 w 548"/>
              <a:gd name="T17" fmla="*/ 153 h 514"/>
              <a:gd name="T18" fmla="*/ 394 w 548"/>
              <a:gd name="T19" fmla="*/ 68 h 514"/>
              <a:gd name="T20" fmla="*/ 479 w 548"/>
              <a:gd name="T21" fmla="*/ 153 h 514"/>
              <a:gd name="T22" fmla="*/ 479 w 548"/>
              <a:gd name="T23" fmla="*/ 206 h 514"/>
              <a:gd name="T24" fmla="*/ 548 w 548"/>
              <a:gd name="T25" fmla="*/ 206 h 514"/>
              <a:gd name="T26" fmla="*/ 548 w 548"/>
              <a:gd name="T27" fmla="*/ 153 h 514"/>
              <a:gd name="T28" fmla="*/ 394 w 548"/>
              <a:gd name="T29" fmla="*/ 0 h 514"/>
              <a:gd name="T30" fmla="*/ 216 w 548"/>
              <a:gd name="T31" fmla="*/ 434 h 514"/>
              <a:gd name="T32" fmla="*/ 145 w 548"/>
              <a:gd name="T33" fmla="*/ 434 h 514"/>
              <a:gd name="T34" fmla="*/ 161 w 548"/>
              <a:gd name="T35" fmla="*/ 373 h 514"/>
              <a:gd name="T36" fmla="*/ 137 w 548"/>
              <a:gd name="T37" fmla="*/ 334 h 514"/>
              <a:gd name="T38" fmla="*/ 180 w 548"/>
              <a:gd name="T39" fmla="*/ 291 h 514"/>
              <a:gd name="T40" fmla="*/ 224 w 548"/>
              <a:gd name="T41" fmla="*/ 334 h 514"/>
              <a:gd name="T42" fmla="*/ 200 w 548"/>
              <a:gd name="T43" fmla="*/ 373 h 514"/>
              <a:gd name="T44" fmla="*/ 216 w 548"/>
              <a:gd name="T45" fmla="*/ 434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8" h="514">
                <a:moveTo>
                  <a:pt x="394" y="0"/>
                </a:moveTo>
                <a:cubicBezTo>
                  <a:pt x="309" y="0"/>
                  <a:pt x="240" y="69"/>
                  <a:pt x="240" y="153"/>
                </a:cubicBezTo>
                <a:cubicBezTo>
                  <a:pt x="240" y="206"/>
                  <a:pt x="240" y="206"/>
                  <a:pt x="240" y="206"/>
                </a:cubicBezTo>
                <a:cubicBezTo>
                  <a:pt x="0" y="206"/>
                  <a:pt x="0" y="206"/>
                  <a:pt x="0" y="206"/>
                </a:cubicBezTo>
                <a:cubicBezTo>
                  <a:pt x="0" y="514"/>
                  <a:pt x="0" y="514"/>
                  <a:pt x="0" y="514"/>
                </a:cubicBezTo>
                <a:cubicBezTo>
                  <a:pt x="377" y="514"/>
                  <a:pt x="377" y="514"/>
                  <a:pt x="377" y="514"/>
                </a:cubicBezTo>
                <a:cubicBezTo>
                  <a:pt x="377" y="206"/>
                  <a:pt x="377" y="206"/>
                  <a:pt x="377" y="206"/>
                </a:cubicBezTo>
                <a:cubicBezTo>
                  <a:pt x="308" y="206"/>
                  <a:pt x="308" y="206"/>
                  <a:pt x="308" y="206"/>
                </a:cubicBezTo>
                <a:cubicBezTo>
                  <a:pt x="308" y="153"/>
                  <a:pt x="308" y="153"/>
                  <a:pt x="308" y="153"/>
                </a:cubicBezTo>
                <a:cubicBezTo>
                  <a:pt x="308" y="106"/>
                  <a:pt x="347" y="68"/>
                  <a:pt x="394" y="68"/>
                </a:cubicBezTo>
                <a:cubicBezTo>
                  <a:pt x="441" y="68"/>
                  <a:pt x="479" y="106"/>
                  <a:pt x="479" y="153"/>
                </a:cubicBezTo>
                <a:cubicBezTo>
                  <a:pt x="479" y="206"/>
                  <a:pt x="479" y="206"/>
                  <a:pt x="479" y="206"/>
                </a:cubicBezTo>
                <a:cubicBezTo>
                  <a:pt x="548" y="206"/>
                  <a:pt x="548" y="206"/>
                  <a:pt x="548" y="206"/>
                </a:cubicBezTo>
                <a:cubicBezTo>
                  <a:pt x="548" y="153"/>
                  <a:pt x="548" y="153"/>
                  <a:pt x="548" y="153"/>
                </a:cubicBezTo>
                <a:cubicBezTo>
                  <a:pt x="548" y="69"/>
                  <a:pt x="479" y="0"/>
                  <a:pt x="394" y="0"/>
                </a:cubicBezTo>
                <a:close/>
                <a:moveTo>
                  <a:pt x="216" y="434"/>
                </a:moveTo>
                <a:cubicBezTo>
                  <a:pt x="145" y="434"/>
                  <a:pt x="145" y="434"/>
                  <a:pt x="145" y="434"/>
                </a:cubicBezTo>
                <a:cubicBezTo>
                  <a:pt x="161" y="373"/>
                  <a:pt x="161" y="373"/>
                  <a:pt x="161" y="373"/>
                </a:cubicBezTo>
                <a:cubicBezTo>
                  <a:pt x="147" y="366"/>
                  <a:pt x="137" y="351"/>
                  <a:pt x="137" y="334"/>
                </a:cubicBezTo>
                <a:cubicBezTo>
                  <a:pt x="137" y="311"/>
                  <a:pt x="157" y="291"/>
                  <a:pt x="180" y="291"/>
                </a:cubicBezTo>
                <a:cubicBezTo>
                  <a:pt x="204" y="291"/>
                  <a:pt x="224" y="311"/>
                  <a:pt x="224" y="334"/>
                </a:cubicBezTo>
                <a:cubicBezTo>
                  <a:pt x="224" y="351"/>
                  <a:pt x="214" y="366"/>
                  <a:pt x="200" y="373"/>
                </a:cubicBezTo>
                <a:lnTo>
                  <a:pt x="216" y="43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292" name="Freeform 201"/>
          <p:cNvSpPr>
            <a:spLocks noEditPoints="1"/>
          </p:cNvSpPr>
          <p:nvPr/>
        </p:nvSpPr>
        <p:spPr bwMode="auto">
          <a:xfrm>
            <a:off x="3059832" y="3774170"/>
            <a:ext cx="315516" cy="286941"/>
          </a:xfrm>
          <a:custGeom>
            <a:avLst/>
            <a:gdLst>
              <a:gd name="T0" fmla="*/ 484 w 548"/>
              <a:gd name="T1" fmla="*/ 63 h 498"/>
              <a:gd name="T2" fmla="*/ 476 w 548"/>
              <a:gd name="T3" fmla="*/ 52 h 498"/>
              <a:gd name="T4" fmla="*/ 354 w 548"/>
              <a:gd name="T5" fmla="*/ 0 h 498"/>
              <a:gd name="T6" fmla="*/ 132 w 548"/>
              <a:gd name="T7" fmla="*/ 52 h 498"/>
              <a:gd name="T8" fmla="*/ 63 w 548"/>
              <a:gd name="T9" fmla="*/ 60 h 498"/>
              <a:gd name="T10" fmla="*/ 58 w 548"/>
              <a:gd name="T11" fmla="*/ 63 h 498"/>
              <a:gd name="T12" fmla="*/ 0 w 548"/>
              <a:gd name="T13" fmla="*/ 423 h 498"/>
              <a:gd name="T14" fmla="*/ 42 w 548"/>
              <a:gd name="T15" fmla="*/ 479 h 498"/>
              <a:gd name="T16" fmla="*/ 100 w 548"/>
              <a:gd name="T17" fmla="*/ 498 h 498"/>
              <a:gd name="T18" fmla="*/ 433 w 548"/>
              <a:gd name="T19" fmla="*/ 481 h 498"/>
              <a:gd name="T20" fmla="*/ 490 w 548"/>
              <a:gd name="T21" fmla="*/ 498 h 498"/>
              <a:gd name="T22" fmla="*/ 506 w 548"/>
              <a:gd name="T23" fmla="*/ 479 h 498"/>
              <a:gd name="T24" fmla="*/ 548 w 548"/>
              <a:gd name="T25" fmla="*/ 121 h 498"/>
              <a:gd name="T26" fmla="*/ 192 w 548"/>
              <a:gd name="T27" fmla="*/ 29 h 498"/>
              <a:gd name="T28" fmla="*/ 384 w 548"/>
              <a:gd name="T29" fmla="*/ 52 h 498"/>
              <a:gd name="T30" fmla="*/ 371 w 548"/>
              <a:gd name="T31" fmla="*/ 60 h 498"/>
              <a:gd name="T32" fmla="*/ 177 w 548"/>
              <a:gd name="T33" fmla="*/ 63 h 498"/>
              <a:gd name="T34" fmla="*/ 169 w 548"/>
              <a:gd name="T35" fmla="*/ 52 h 498"/>
              <a:gd name="T36" fmla="*/ 192 w 548"/>
              <a:gd name="T37" fmla="*/ 29 h 498"/>
              <a:gd name="T38" fmla="*/ 82 w 548"/>
              <a:gd name="T39" fmla="*/ 402 h 498"/>
              <a:gd name="T40" fmla="*/ 82 w 548"/>
              <a:gd name="T41" fmla="*/ 376 h 498"/>
              <a:gd name="T42" fmla="*/ 479 w 548"/>
              <a:gd name="T43" fmla="*/ 389 h 498"/>
              <a:gd name="T44" fmla="*/ 466 w 548"/>
              <a:gd name="T45" fmla="*/ 324 h 498"/>
              <a:gd name="T46" fmla="*/ 69 w 548"/>
              <a:gd name="T47" fmla="*/ 311 h 498"/>
              <a:gd name="T48" fmla="*/ 466 w 548"/>
              <a:gd name="T49" fmla="*/ 298 h 498"/>
              <a:gd name="T50" fmla="*/ 466 w 548"/>
              <a:gd name="T51" fmla="*/ 324 h 498"/>
              <a:gd name="T52" fmla="*/ 82 w 548"/>
              <a:gd name="T53" fmla="*/ 246 h 498"/>
              <a:gd name="T54" fmla="*/ 82 w 548"/>
              <a:gd name="T55" fmla="*/ 220 h 498"/>
              <a:gd name="T56" fmla="*/ 479 w 548"/>
              <a:gd name="T57" fmla="*/ 233 h 498"/>
              <a:gd name="T58" fmla="*/ 466 w 548"/>
              <a:gd name="T59" fmla="*/ 168 h 498"/>
              <a:gd name="T60" fmla="*/ 69 w 548"/>
              <a:gd name="T61" fmla="*/ 155 h 498"/>
              <a:gd name="T62" fmla="*/ 466 w 548"/>
              <a:gd name="T63" fmla="*/ 142 h 498"/>
              <a:gd name="T64" fmla="*/ 466 w 548"/>
              <a:gd name="T65" fmla="*/ 16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48" h="498">
                <a:moveTo>
                  <a:pt x="490" y="63"/>
                </a:moveTo>
                <a:cubicBezTo>
                  <a:pt x="484" y="63"/>
                  <a:pt x="484" y="63"/>
                  <a:pt x="484" y="63"/>
                </a:cubicBezTo>
                <a:cubicBezTo>
                  <a:pt x="485" y="62"/>
                  <a:pt x="485" y="61"/>
                  <a:pt x="485" y="60"/>
                </a:cubicBezTo>
                <a:cubicBezTo>
                  <a:pt x="485" y="56"/>
                  <a:pt x="481" y="52"/>
                  <a:pt x="476" y="52"/>
                </a:cubicBezTo>
                <a:cubicBezTo>
                  <a:pt x="413" y="52"/>
                  <a:pt x="413" y="52"/>
                  <a:pt x="413" y="52"/>
                </a:cubicBezTo>
                <a:cubicBezTo>
                  <a:pt x="409" y="23"/>
                  <a:pt x="384" y="0"/>
                  <a:pt x="354" y="0"/>
                </a:cubicBezTo>
                <a:cubicBezTo>
                  <a:pt x="192" y="0"/>
                  <a:pt x="192" y="0"/>
                  <a:pt x="192" y="0"/>
                </a:cubicBezTo>
                <a:cubicBezTo>
                  <a:pt x="161" y="0"/>
                  <a:pt x="136" y="23"/>
                  <a:pt x="132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67" y="52"/>
                  <a:pt x="63" y="56"/>
                  <a:pt x="63" y="60"/>
                </a:cubicBezTo>
                <a:cubicBezTo>
                  <a:pt x="63" y="61"/>
                  <a:pt x="63" y="62"/>
                  <a:pt x="64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26" y="63"/>
                  <a:pt x="0" y="89"/>
                  <a:pt x="0" y="121"/>
                </a:cubicBezTo>
                <a:cubicBezTo>
                  <a:pt x="0" y="423"/>
                  <a:pt x="0" y="423"/>
                  <a:pt x="0" y="423"/>
                </a:cubicBezTo>
                <a:cubicBezTo>
                  <a:pt x="0" y="450"/>
                  <a:pt x="18" y="472"/>
                  <a:pt x="42" y="479"/>
                </a:cubicBezTo>
                <a:cubicBezTo>
                  <a:pt x="42" y="479"/>
                  <a:pt x="42" y="479"/>
                  <a:pt x="42" y="479"/>
                </a:cubicBezTo>
                <a:cubicBezTo>
                  <a:pt x="42" y="490"/>
                  <a:pt x="49" y="498"/>
                  <a:pt x="58" y="498"/>
                </a:cubicBezTo>
                <a:cubicBezTo>
                  <a:pt x="100" y="498"/>
                  <a:pt x="100" y="498"/>
                  <a:pt x="100" y="498"/>
                </a:cubicBezTo>
                <a:cubicBezTo>
                  <a:pt x="108" y="498"/>
                  <a:pt x="114" y="491"/>
                  <a:pt x="115" y="481"/>
                </a:cubicBezTo>
                <a:cubicBezTo>
                  <a:pt x="433" y="481"/>
                  <a:pt x="433" y="481"/>
                  <a:pt x="433" y="481"/>
                </a:cubicBezTo>
                <a:cubicBezTo>
                  <a:pt x="434" y="491"/>
                  <a:pt x="440" y="498"/>
                  <a:pt x="448" y="498"/>
                </a:cubicBezTo>
                <a:cubicBezTo>
                  <a:pt x="490" y="498"/>
                  <a:pt x="490" y="498"/>
                  <a:pt x="490" y="498"/>
                </a:cubicBezTo>
                <a:cubicBezTo>
                  <a:pt x="499" y="498"/>
                  <a:pt x="506" y="490"/>
                  <a:pt x="506" y="479"/>
                </a:cubicBezTo>
                <a:cubicBezTo>
                  <a:pt x="506" y="479"/>
                  <a:pt x="506" y="479"/>
                  <a:pt x="506" y="479"/>
                </a:cubicBezTo>
                <a:cubicBezTo>
                  <a:pt x="530" y="472"/>
                  <a:pt x="548" y="450"/>
                  <a:pt x="548" y="423"/>
                </a:cubicBezTo>
                <a:cubicBezTo>
                  <a:pt x="548" y="121"/>
                  <a:pt x="548" y="121"/>
                  <a:pt x="548" y="121"/>
                </a:cubicBezTo>
                <a:cubicBezTo>
                  <a:pt x="548" y="89"/>
                  <a:pt x="522" y="63"/>
                  <a:pt x="490" y="63"/>
                </a:cubicBezTo>
                <a:close/>
                <a:moveTo>
                  <a:pt x="192" y="29"/>
                </a:moveTo>
                <a:cubicBezTo>
                  <a:pt x="354" y="29"/>
                  <a:pt x="354" y="29"/>
                  <a:pt x="354" y="29"/>
                </a:cubicBezTo>
                <a:cubicBezTo>
                  <a:pt x="368" y="29"/>
                  <a:pt x="380" y="39"/>
                  <a:pt x="384" y="52"/>
                </a:cubicBezTo>
                <a:cubicBezTo>
                  <a:pt x="379" y="52"/>
                  <a:pt x="379" y="52"/>
                  <a:pt x="379" y="52"/>
                </a:cubicBezTo>
                <a:cubicBezTo>
                  <a:pt x="374" y="52"/>
                  <a:pt x="371" y="56"/>
                  <a:pt x="371" y="60"/>
                </a:cubicBezTo>
                <a:cubicBezTo>
                  <a:pt x="371" y="61"/>
                  <a:pt x="371" y="62"/>
                  <a:pt x="371" y="63"/>
                </a:cubicBezTo>
                <a:cubicBezTo>
                  <a:pt x="177" y="63"/>
                  <a:pt x="177" y="63"/>
                  <a:pt x="177" y="63"/>
                </a:cubicBezTo>
                <a:cubicBezTo>
                  <a:pt x="177" y="62"/>
                  <a:pt x="177" y="61"/>
                  <a:pt x="177" y="60"/>
                </a:cubicBezTo>
                <a:cubicBezTo>
                  <a:pt x="177" y="56"/>
                  <a:pt x="174" y="52"/>
                  <a:pt x="169" y="52"/>
                </a:cubicBezTo>
                <a:cubicBezTo>
                  <a:pt x="161" y="52"/>
                  <a:pt x="161" y="52"/>
                  <a:pt x="161" y="52"/>
                </a:cubicBezTo>
                <a:cubicBezTo>
                  <a:pt x="165" y="39"/>
                  <a:pt x="177" y="29"/>
                  <a:pt x="192" y="29"/>
                </a:cubicBezTo>
                <a:close/>
                <a:moveTo>
                  <a:pt x="466" y="402"/>
                </a:moveTo>
                <a:cubicBezTo>
                  <a:pt x="82" y="402"/>
                  <a:pt x="82" y="402"/>
                  <a:pt x="82" y="402"/>
                </a:cubicBezTo>
                <a:cubicBezTo>
                  <a:pt x="75" y="402"/>
                  <a:pt x="69" y="396"/>
                  <a:pt x="69" y="389"/>
                </a:cubicBezTo>
                <a:cubicBezTo>
                  <a:pt x="69" y="382"/>
                  <a:pt x="75" y="376"/>
                  <a:pt x="82" y="376"/>
                </a:cubicBezTo>
                <a:cubicBezTo>
                  <a:pt x="466" y="376"/>
                  <a:pt x="466" y="376"/>
                  <a:pt x="466" y="376"/>
                </a:cubicBezTo>
                <a:cubicBezTo>
                  <a:pt x="473" y="376"/>
                  <a:pt x="479" y="382"/>
                  <a:pt x="479" y="389"/>
                </a:cubicBezTo>
                <a:cubicBezTo>
                  <a:pt x="479" y="396"/>
                  <a:pt x="473" y="402"/>
                  <a:pt x="466" y="402"/>
                </a:cubicBezTo>
                <a:close/>
                <a:moveTo>
                  <a:pt x="466" y="324"/>
                </a:moveTo>
                <a:cubicBezTo>
                  <a:pt x="82" y="324"/>
                  <a:pt x="82" y="324"/>
                  <a:pt x="82" y="324"/>
                </a:cubicBezTo>
                <a:cubicBezTo>
                  <a:pt x="75" y="324"/>
                  <a:pt x="69" y="318"/>
                  <a:pt x="69" y="311"/>
                </a:cubicBezTo>
                <a:cubicBezTo>
                  <a:pt x="69" y="304"/>
                  <a:pt x="75" y="298"/>
                  <a:pt x="82" y="298"/>
                </a:cubicBezTo>
                <a:cubicBezTo>
                  <a:pt x="466" y="298"/>
                  <a:pt x="466" y="298"/>
                  <a:pt x="466" y="298"/>
                </a:cubicBezTo>
                <a:cubicBezTo>
                  <a:pt x="473" y="298"/>
                  <a:pt x="479" y="304"/>
                  <a:pt x="479" y="311"/>
                </a:cubicBezTo>
                <a:cubicBezTo>
                  <a:pt x="479" y="318"/>
                  <a:pt x="473" y="324"/>
                  <a:pt x="466" y="324"/>
                </a:cubicBezTo>
                <a:close/>
                <a:moveTo>
                  <a:pt x="466" y="246"/>
                </a:moveTo>
                <a:cubicBezTo>
                  <a:pt x="82" y="246"/>
                  <a:pt x="82" y="246"/>
                  <a:pt x="82" y="246"/>
                </a:cubicBezTo>
                <a:cubicBezTo>
                  <a:pt x="75" y="246"/>
                  <a:pt x="69" y="240"/>
                  <a:pt x="69" y="233"/>
                </a:cubicBezTo>
                <a:cubicBezTo>
                  <a:pt x="69" y="226"/>
                  <a:pt x="75" y="220"/>
                  <a:pt x="82" y="220"/>
                </a:cubicBezTo>
                <a:cubicBezTo>
                  <a:pt x="466" y="220"/>
                  <a:pt x="466" y="220"/>
                  <a:pt x="466" y="220"/>
                </a:cubicBezTo>
                <a:cubicBezTo>
                  <a:pt x="473" y="220"/>
                  <a:pt x="479" y="226"/>
                  <a:pt x="479" y="233"/>
                </a:cubicBezTo>
                <a:cubicBezTo>
                  <a:pt x="479" y="240"/>
                  <a:pt x="473" y="246"/>
                  <a:pt x="466" y="246"/>
                </a:cubicBezTo>
                <a:close/>
                <a:moveTo>
                  <a:pt x="466" y="168"/>
                </a:moveTo>
                <a:cubicBezTo>
                  <a:pt x="82" y="168"/>
                  <a:pt x="82" y="168"/>
                  <a:pt x="82" y="168"/>
                </a:cubicBezTo>
                <a:cubicBezTo>
                  <a:pt x="75" y="168"/>
                  <a:pt x="69" y="163"/>
                  <a:pt x="69" y="155"/>
                </a:cubicBezTo>
                <a:cubicBezTo>
                  <a:pt x="69" y="148"/>
                  <a:pt x="75" y="142"/>
                  <a:pt x="82" y="142"/>
                </a:cubicBezTo>
                <a:cubicBezTo>
                  <a:pt x="466" y="142"/>
                  <a:pt x="466" y="142"/>
                  <a:pt x="466" y="142"/>
                </a:cubicBezTo>
                <a:cubicBezTo>
                  <a:pt x="473" y="142"/>
                  <a:pt x="479" y="148"/>
                  <a:pt x="479" y="155"/>
                </a:cubicBezTo>
                <a:cubicBezTo>
                  <a:pt x="479" y="163"/>
                  <a:pt x="473" y="168"/>
                  <a:pt x="466" y="1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293" name="Freeform 202"/>
          <p:cNvSpPr>
            <a:spLocks noEditPoints="1"/>
          </p:cNvSpPr>
          <p:nvPr/>
        </p:nvSpPr>
        <p:spPr bwMode="auto">
          <a:xfrm>
            <a:off x="899592" y="3759882"/>
            <a:ext cx="234554" cy="315516"/>
          </a:xfrm>
          <a:custGeom>
            <a:avLst/>
            <a:gdLst>
              <a:gd name="T0" fmla="*/ 369 w 406"/>
              <a:gd name="T1" fmla="*/ 216 h 548"/>
              <a:gd name="T2" fmla="*/ 369 w 406"/>
              <a:gd name="T3" fmla="*/ 164 h 548"/>
              <a:gd name="T4" fmla="*/ 203 w 406"/>
              <a:gd name="T5" fmla="*/ 0 h 548"/>
              <a:gd name="T6" fmla="*/ 37 w 406"/>
              <a:gd name="T7" fmla="*/ 164 h 548"/>
              <a:gd name="T8" fmla="*/ 37 w 406"/>
              <a:gd name="T9" fmla="*/ 216 h 548"/>
              <a:gd name="T10" fmla="*/ 0 w 406"/>
              <a:gd name="T11" fmla="*/ 216 h 548"/>
              <a:gd name="T12" fmla="*/ 0 w 406"/>
              <a:gd name="T13" fmla="*/ 548 h 548"/>
              <a:gd name="T14" fmla="*/ 406 w 406"/>
              <a:gd name="T15" fmla="*/ 548 h 548"/>
              <a:gd name="T16" fmla="*/ 406 w 406"/>
              <a:gd name="T17" fmla="*/ 216 h 548"/>
              <a:gd name="T18" fmla="*/ 369 w 406"/>
              <a:gd name="T19" fmla="*/ 216 h 548"/>
              <a:gd name="T20" fmla="*/ 241 w 406"/>
              <a:gd name="T21" fmla="*/ 462 h 548"/>
              <a:gd name="T22" fmla="*/ 165 w 406"/>
              <a:gd name="T23" fmla="*/ 462 h 548"/>
              <a:gd name="T24" fmla="*/ 182 w 406"/>
              <a:gd name="T25" fmla="*/ 397 h 548"/>
              <a:gd name="T26" fmla="*/ 157 w 406"/>
              <a:gd name="T27" fmla="*/ 356 h 548"/>
              <a:gd name="T28" fmla="*/ 203 w 406"/>
              <a:gd name="T29" fmla="*/ 310 h 548"/>
              <a:gd name="T30" fmla="*/ 249 w 406"/>
              <a:gd name="T31" fmla="*/ 356 h 548"/>
              <a:gd name="T32" fmla="*/ 224 w 406"/>
              <a:gd name="T33" fmla="*/ 397 h 548"/>
              <a:gd name="T34" fmla="*/ 241 w 406"/>
              <a:gd name="T35" fmla="*/ 462 h 548"/>
              <a:gd name="T36" fmla="*/ 295 w 406"/>
              <a:gd name="T37" fmla="*/ 216 h 548"/>
              <a:gd name="T38" fmla="*/ 111 w 406"/>
              <a:gd name="T39" fmla="*/ 216 h 548"/>
              <a:gd name="T40" fmla="*/ 111 w 406"/>
              <a:gd name="T41" fmla="*/ 164 h 548"/>
              <a:gd name="T42" fmla="*/ 203 w 406"/>
              <a:gd name="T43" fmla="*/ 74 h 548"/>
              <a:gd name="T44" fmla="*/ 295 w 406"/>
              <a:gd name="T45" fmla="*/ 164 h 548"/>
              <a:gd name="T46" fmla="*/ 295 w 406"/>
              <a:gd name="T47" fmla="*/ 216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06" h="548">
                <a:moveTo>
                  <a:pt x="369" y="216"/>
                </a:moveTo>
                <a:cubicBezTo>
                  <a:pt x="369" y="164"/>
                  <a:pt x="369" y="164"/>
                  <a:pt x="369" y="164"/>
                </a:cubicBezTo>
                <a:cubicBezTo>
                  <a:pt x="369" y="74"/>
                  <a:pt x="295" y="0"/>
                  <a:pt x="203" y="0"/>
                </a:cubicBezTo>
                <a:cubicBezTo>
                  <a:pt x="111" y="0"/>
                  <a:pt x="37" y="74"/>
                  <a:pt x="37" y="164"/>
                </a:cubicBezTo>
                <a:cubicBezTo>
                  <a:pt x="37" y="216"/>
                  <a:pt x="37" y="216"/>
                  <a:pt x="37" y="216"/>
                </a:cubicBezTo>
                <a:cubicBezTo>
                  <a:pt x="0" y="216"/>
                  <a:pt x="0" y="216"/>
                  <a:pt x="0" y="216"/>
                </a:cubicBezTo>
                <a:cubicBezTo>
                  <a:pt x="0" y="548"/>
                  <a:pt x="0" y="548"/>
                  <a:pt x="0" y="548"/>
                </a:cubicBezTo>
                <a:cubicBezTo>
                  <a:pt x="406" y="548"/>
                  <a:pt x="406" y="548"/>
                  <a:pt x="406" y="548"/>
                </a:cubicBezTo>
                <a:cubicBezTo>
                  <a:pt x="406" y="216"/>
                  <a:pt x="406" y="216"/>
                  <a:pt x="406" y="216"/>
                </a:cubicBezTo>
                <a:lnTo>
                  <a:pt x="369" y="216"/>
                </a:lnTo>
                <a:close/>
                <a:moveTo>
                  <a:pt x="241" y="462"/>
                </a:moveTo>
                <a:cubicBezTo>
                  <a:pt x="165" y="462"/>
                  <a:pt x="165" y="462"/>
                  <a:pt x="165" y="462"/>
                </a:cubicBezTo>
                <a:cubicBezTo>
                  <a:pt x="182" y="397"/>
                  <a:pt x="182" y="397"/>
                  <a:pt x="182" y="397"/>
                </a:cubicBezTo>
                <a:cubicBezTo>
                  <a:pt x="167" y="390"/>
                  <a:pt x="157" y="374"/>
                  <a:pt x="157" y="356"/>
                </a:cubicBezTo>
                <a:cubicBezTo>
                  <a:pt x="157" y="331"/>
                  <a:pt x="178" y="310"/>
                  <a:pt x="203" y="310"/>
                </a:cubicBezTo>
                <a:cubicBezTo>
                  <a:pt x="228" y="310"/>
                  <a:pt x="249" y="331"/>
                  <a:pt x="249" y="356"/>
                </a:cubicBezTo>
                <a:cubicBezTo>
                  <a:pt x="249" y="374"/>
                  <a:pt x="239" y="390"/>
                  <a:pt x="224" y="397"/>
                </a:cubicBezTo>
                <a:lnTo>
                  <a:pt x="241" y="462"/>
                </a:lnTo>
                <a:close/>
                <a:moveTo>
                  <a:pt x="295" y="216"/>
                </a:moveTo>
                <a:cubicBezTo>
                  <a:pt x="111" y="216"/>
                  <a:pt x="111" y="216"/>
                  <a:pt x="111" y="216"/>
                </a:cubicBezTo>
                <a:cubicBezTo>
                  <a:pt x="111" y="164"/>
                  <a:pt x="111" y="164"/>
                  <a:pt x="111" y="164"/>
                </a:cubicBezTo>
                <a:cubicBezTo>
                  <a:pt x="111" y="115"/>
                  <a:pt x="153" y="74"/>
                  <a:pt x="203" y="74"/>
                </a:cubicBezTo>
                <a:cubicBezTo>
                  <a:pt x="253" y="74"/>
                  <a:pt x="295" y="115"/>
                  <a:pt x="295" y="164"/>
                </a:cubicBezTo>
                <a:lnTo>
                  <a:pt x="295" y="2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316" name="Group 1315"/>
          <p:cNvGrpSpPr/>
          <p:nvPr/>
        </p:nvGrpSpPr>
        <p:grpSpPr>
          <a:xfrm>
            <a:off x="1979712" y="3765835"/>
            <a:ext cx="328613" cy="303610"/>
            <a:chOff x="2900363" y="5486400"/>
            <a:chExt cx="438150" cy="404813"/>
          </a:xfrm>
          <a:solidFill>
            <a:schemeClr val="accent1"/>
          </a:solidFill>
        </p:grpSpPr>
        <p:sp>
          <p:nvSpPr>
            <p:cNvPr id="1294" name="Freeform 203"/>
            <p:cNvSpPr>
              <a:spLocks noEditPoints="1"/>
            </p:cNvSpPr>
            <p:nvPr/>
          </p:nvSpPr>
          <p:spPr bwMode="auto">
            <a:xfrm>
              <a:off x="3151188" y="5486400"/>
              <a:ext cx="187325" cy="195263"/>
            </a:xfrm>
            <a:custGeom>
              <a:avLst/>
              <a:gdLst>
                <a:gd name="T0" fmla="*/ 240 w 245"/>
                <a:gd name="T1" fmla="*/ 155 h 254"/>
                <a:gd name="T2" fmla="*/ 211 w 245"/>
                <a:gd name="T3" fmla="*/ 137 h 254"/>
                <a:gd name="T4" fmla="*/ 211 w 245"/>
                <a:gd name="T5" fmla="*/ 118 h 254"/>
                <a:gd name="T6" fmla="*/ 207 w 245"/>
                <a:gd name="T7" fmla="*/ 100 h 254"/>
                <a:gd name="T8" fmla="*/ 231 w 245"/>
                <a:gd name="T9" fmla="*/ 76 h 254"/>
                <a:gd name="T10" fmla="*/ 232 w 245"/>
                <a:gd name="T11" fmla="*/ 64 h 254"/>
                <a:gd name="T12" fmla="*/ 217 w 245"/>
                <a:gd name="T13" fmla="*/ 43 h 254"/>
                <a:gd name="T14" fmla="*/ 205 w 245"/>
                <a:gd name="T15" fmla="*/ 40 h 254"/>
                <a:gd name="T16" fmla="*/ 175 w 245"/>
                <a:gd name="T17" fmla="*/ 55 h 254"/>
                <a:gd name="T18" fmla="*/ 141 w 245"/>
                <a:gd name="T19" fmla="*/ 40 h 254"/>
                <a:gd name="T20" fmla="*/ 133 w 245"/>
                <a:gd name="T21" fmla="*/ 7 h 254"/>
                <a:gd name="T22" fmla="*/ 123 w 245"/>
                <a:gd name="T23" fmla="*/ 1 h 254"/>
                <a:gd name="T24" fmla="*/ 96 w 245"/>
                <a:gd name="T25" fmla="*/ 3 h 254"/>
                <a:gd name="T26" fmla="*/ 88 w 245"/>
                <a:gd name="T27" fmla="*/ 12 h 254"/>
                <a:gd name="T28" fmla="*/ 86 w 245"/>
                <a:gd name="T29" fmla="*/ 46 h 254"/>
                <a:gd name="T30" fmla="*/ 57 w 245"/>
                <a:gd name="T31" fmla="*/ 68 h 254"/>
                <a:gd name="T32" fmla="*/ 24 w 245"/>
                <a:gd name="T33" fmla="*/ 59 h 254"/>
                <a:gd name="T34" fmla="*/ 13 w 245"/>
                <a:gd name="T35" fmla="*/ 64 h 254"/>
                <a:gd name="T36" fmla="*/ 2 w 245"/>
                <a:gd name="T37" fmla="*/ 88 h 254"/>
                <a:gd name="T38" fmla="*/ 6 w 245"/>
                <a:gd name="T39" fmla="*/ 99 h 254"/>
                <a:gd name="T40" fmla="*/ 34 w 245"/>
                <a:gd name="T41" fmla="*/ 118 h 254"/>
                <a:gd name="T42" fmla="*/ 34 w 245"/>
                <a:gd name="T43" fmla="*/ 136 h 254"/>
                <a:gd name="T44" fmla="*/ 38 w 245"/>
                <a:gd name="T45" fmla="*/ 155 h 254"/>
                <a:gd name="T46" fmla="*/ 14 w 245"/>
                <a:gd name="T47" fmla="*/ 179 h 254"/>
                <a:gd name="T48" fmla="*/ 13 w 245"/>
                <a:gd name="T49" fmla="*/ 190 h 254"/>
                <a:gd name="T50" fmla="*/ 28 w 245"/>
                <a:gd name="T51" fmla="*/ 212 h 254"/>
                <a:gd name="T52" fmla="*/ 40 w 245"/>
                <a:gd name="T53" fmla="*/ 215 h 254"/>
                <a:gd name="T54" fmla="*/ 70 w 245"/>
                <a:gd name="T55" fmla="*/ 199 h 254"/>
                <a:gd name="T56" fmla="*/ 104 w 245"/>
                <a:gd name="T57" fmla="*/ 214 h 254"/>
                <a:gd name="T58" fmla="*/ 113 w 245"/>
                <a:gd name="T59" fmla="*/ 247 h 254"/>
                <a:gd name="T60" fmla="*/ 122 w 245"/>
                <a:gd name="T61" fmla="*/ 254 h 254"/>
                <a:gd name="T62" fmla="*/ 149 w 245"/>
                <a:gd name="T63" fmla="*/ 251 h 254"/>
                <a:gd name="T64" fmla="*/ 157 w 245"/>
                <a:gd name="T65" fmla="*/ 243 h 254"/>
                <a:gd name="T66" fmla="*/ 159 w 245"/>
                <a:gd name="T67" fmla="*/ 209 h 254"/>
                <a:gd name="T68" fmla="*/ 188 w 245"/>
                <a:gd name="T69" fmla="*/ 187 h 254"/>
                <a:gd name="T70" fmla="*/ 221 w 245"/>
                <a:gd name="T71" fmla="*/ 196 h 254"/>
                <a:gd name="T72" fmla="*/ 232 w 245"/>
                <a:gd name="T73" fmla="*/ 191 h 254"/>
                <a:gd name="T74" fmla="*/ 243 w 245"/>
                <a:gd name="T75" fmla="*/ 167 h 254"/>
                <a:gd name="T76" fmla="*/ 240 w 245"/>
                <a:gd name="T77" fmla="*/ 155 h 254"/>
                <a:gd name="T78" fmla="*/ 127 w 245"/>
                <a:gd name="T79" fmla="*/ 174 h 254"/>
                <a:gd name="T80" fmla="*/ 76 w 245"/>
                <a:gd name="T81" fmla="*/ 132 h 254"/>
                <a:gd name="T82" fmla="*/ 118 w 245"/>
                <a:gd name="T83" fmla="*/ 80 h 254"/>
                <a:gd name="T84" fmla="*/ 170 w 245"/>
                <a:gd name="T85" fmla="*/ 123 h 254"/>
                <a:gd name="T86" fmla="*/ 127 w 245"/>
                <a:gd name="T87" fmla="*/ 17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5" h="254">
                  <a:moveTo>
                    <a:pt x="240" y="155"/>
                  </a:moveTo>
                  <a:cubicBezTo>
                    <a:pt x="211" y="137"/>
                    <a:pt x="211" y="137"/>
                    <a:pt x="211" y="137"/>
                  </a:cubicBezTo>
                  <a:cubicBezTo>
                    <a:pt x="212" y="131"/>
                    <a:pt x="212" y="124"/>
                    <a:pt x="211" y="118"/>
                  </a:cubicBezTo>
                  <a:cubicBezTo>
                    <a:pt x="210" y="112"/>
                    <a:pt x="209" y="106"/>
                    <a:pt x="207" y="100"/>
                  </a:cubicBezTo>
                  <a:cubicBezTo>
                    <a:pt x="231" y="76"/>
                    <a:pt x="231" y="76"/>
                    <a:pt x="231" y="76"/>
                  </a:cubicBezTo>
                  <a:cubicBezTo>
                    <a:pt x="234" y="73"/>
                    <a:pt x="235" y="68"/>
                    <a:pt x="232" y="64"/>
                  </a:cubicBezTo>
                  <a:cubicBezTo>
                    <a:pt x="217" y="43"/>
                    <a:pt x="217" y="43"/>
                    <a:pt x="217" y="43"/>
                  </a:cubicBezTo>
                  <a:cubicBezTo>
                    <a:pt x="214" y="39"/>
                    <a:pt x="209" y="38"/>
                    <a:pt x="205" y="40"/>
                  </a:cubicBezTo>
                  <a:cubicBezTo>
                    <a:pt x="175" y="55"/>
                    <a:pt x="175" y="55"/>
                    <a:pt x="175" y="55"/>
                  </a:cubicBezTo>
                  <a:cubicBezTo>
                    <a:pt x="165" y="48"/>
                    <a:pt x="154" y="43"/>
                    <a:pt x="141" y="40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2" y="3"/>
                    <a:pt x="127" y="0"/>
                    <a:pt x="123" y="1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2" y="4"/>
                    <a:pt x="89" y="8"/>
                    <a:pt x="88" y="12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75" y="51"/>
                    <a:pt x="65" y="59"/>
                    <a:pt x="57" y="68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0" y="58"/>
                    <a:pt x="15" y="60"/>
                    <a:pt x="13" y="64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0" y="92"/>
                    <a:pt x="2" y="97"/>
                    <a:pt x="6" y="9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24"/>
                    <a:pt x="34" y="130"/>
                    <a:pt x="34" y="136"/>
                  </a:cubicBezTo>
                  <a:cubicBezTo>
                    <a:pt x="35" y="143"/>
                    <a:pt x="36" y="149"/>
                    <a:pt x="38" y="155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1" y="182"/>
                    <a:pt x="10" y="187"/>
                    <a:pt x="13" y="190"/>
                  </a:cubicBezTo>
                  <a:cubicBezTo>
                    <a:pt x="28" y="212"/>
                    <a:pt x="28" y="212"/>
                    <a:pt x="28" y="212"/>
                  </a:cubicBezTo>
                  <a:cubicBezTo>
                    <a:pt x="31" y="215"/>
                    <a:pt x="36" y="217"/>
                    <a:pt x="40" y="215"/>
                  </a:cubicBezTo>
                  <a:cubicBezTo>
                    <a:pt x="70" y="199"/>
                    <a:pt x="70" y="199"/>
                    <a:pt x="70" y="199"/>
                  </a:cubicBezTo>
                  <a:cubicBezTo>
                    <a:pt x="80" y="206"/>
                    <a:pt x="92" y="212"/>
                    <a:pt x="104" y="214"/>
                  </a:cubicBezTo>
                  <a:cubicBezTo>
                    <a:pt x="113" y="247"/>
                    <a:pt x="113" y="247"/>
                    <a:pt x="113" y="247"/>
                  </a:cubicBezTo>
                  <a:cubicBezTo>
                    <a:pt x="114" y="251"/>
                    <a:pt x="118" y="254"/>
                    <a:pt x="122" y="254"/>
                  </a:cubicBezTo>
                  <a:cubicBezTo>
                    <a:pt x="149" y="251"/>
                    <a:pt x="149" y="251"/>
                    <a:pt x="149" y="251"/>
                  </a:cubicBezTo>
                  <a:cubicBezTo>
                    <a:pt x="153" y="251"/>
                    <a:pt x="157" y="247"/>
                    <a:pt x="157" y="243"/>
                  </a:cubicBezTo>
                  <a:cubicBezTo>
                    <a:pt x="159" y="209"/>
                    <a:pt x="159" y="209"/>
                    <a:pt x="159" y="209"/>
                  </a:cubicBezTo>
                  <a:cubicBezTo>
                    <a:pt x="170" y="203"/>
                    <a:pt x="180" y="196"/>
                    <a:pt x="188" y="187"/>
                  </a:cubicBezTo>
                  <a:cubicBezTo>
                    <a:pt x="221" y="196"/>
                    <a:pt x="221" y="196"/>
                    <a:pt x="221" y="196"/>
                  </a:cubicBezTo>
                  <a:cubicBezTo>
                    <a:pt x="226" y="197"/>
                    <a:pt x="230" y="195"/>
                    <a:pt x="232" y="191"/>
                  </a:cubicBezTo>
                  <a:cubicBezTo>
                    <a:pt x="243" y="167"/>
                    <a:pt x="243" y="167"/>
                    <a:pt x="243" y="167"/>
                  </a:cubicBezTo>
                  <a:cubicBezTo>
                    <a:pt x="245" y="163"/>
                    <a:pt x="243" y="158"/>
                    <a:pt x="240" y="155"/>
                  </a:cubicBezTo>
                  <a:close/>
                  <a:moveTo>
                    <a:pt x="127" y="174"/>
                  </a:moveTo>
                  <a:cubicBezTo>
                    <a:pt x="102" y="177"/>
                    <a:pt x="78" y="158"/>
                    <a:pt x="76" y="132"/>
                  </a:cubicBezTo>
                  <a:cubicBezTo>
                    <a:pt x="73" y="106"/>
                    <a:pt x="92" y="83"/>
                    <a:pt x="118" y="80"/>
                  </a:cubicBezTo>
                  <a:cubicBezTo>
                    <a:pt x="144" y="78"/>
                    <a:pt x="167" y="97"/>
                    <a:pt x="170" y="123"/>
                  </a:cubicBezTo>
                  <a:cubicBezTo>
                    <a:pt x="172" y="148"/>
                    <a:pt x="153" y="172"/>
                    <a:pt x="127" y="17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95" name="Freeform 204"/>
            <p:cNvSpPr>
              <a:spLocks noEditPoints="1"/>
            </p:cNvSpPr>
            <p:nvPr/>
          </p:nvSpPr>
          <p:spPr bwMode="auto">
            <a:xfrm>
              <a:off x="2900363" y="5572125"/>
              <a:ext cx="317500" cy="319088"/>
            </a:xfrm>
            <a:custGeom>
              <a:avLst/>
              <a:gdLst>
                <a:gd name="T0" fmla="*/ 413 w 414"/>
                <a:gd name="T1" fmla="*/ 171 h 415"/>
                <a:gd name="T2" fmla="*/ 398 w 414"/>
                <a:gd name="T3" fmla="*/ 124 h 415"/>
                <a:gd name="T4" fmla="*/ 385 w 414"/>
                <a:gd name="T5" fmla="*/ 116 h 415"/>
                <a:gd name="T6" fmla="*/ 331 w 414"/>
                <a:gd name="T7" fmla="*/ 125 h 415"/>
                <a:gd name="T8" fmla="*/ 312 w 414"/>
                <a:gd name="T9" fmla="*/ 102 h 415"/>
                <a:gd name="T10" fmla="*/ 332 w 414"/>
                <a:gd name="T11" fmla="*/ 51 h 415"/>
                <a:gd name="T12" fmla="*/ 327 w 414"/>
                <a:gd name="T13" fmla="*/ 36 h 415"/>
                <a:gd name="T14" fmla="*/ 283 w 414"/>
                <a:gd name="T15" fmla="*/ 13 h 415"/>
                <a:gd name="T16" fmla="*/ 268 w 414"/>
                <a:gd name="T17" fmla="*/ 17 h 415"/>
                <a:gd name="T18" fmla="*/ 236 w 414"/>
                <a:gd name="T19" fmla="*/ 62 h 415"/>
                <a:gd name="T20" fmla="*/ 207 w 414"/>
                <a:gd name="T21" fmla="*/ 59 h 415"/>
                <a:gd name="T22" fmla="*/ 184 w 414"/>
                <a:gd name="T23" fmla="*/ 8 h 415"/>
                <a:gd name="T24" fmla="*/ 171 w 414"/>
                <a:gd name="T25" fmla="*/ 2 h 415"/>
                <a:gd name="T26" fmla="*/ 124 w 414"/>
                <a:gd name="T27" fmla="*/ 16 h 415"/>
                <a:gd name="T28" fmla="*/ 116 w 414"/>
                <a:gd name="T29" fmla="*/ 29 h 415"/>
                <a:gd name="T30" fmla="*/ 125 w 414"/>
                <a:gd name="T31" fmla="*/ 84 h 415"/>
                <a:gd name="T32" fmla="*/ 102 w 414"/>
                <a:gd name="T33" fmla="*/ 102 h 415"/>
                <a:gd name="T34" fmla="*/ 50 w 414"/>
                <a:gd name="T35" fmla="*/ 83 h 415"/>
                <a:gd name="T36" fmla="*/ 36 w 414"/>
                <a:gd name="T37" fmla="*/ 88 h 415"/>
                <a:gd name="T38" fmla="*/ 13 w 414"/>
                <a:gd name="T39" fmla="*/ 131 h 415"/>
                <a:gd name="T40" fmla="*/ 16 w 414"/>
                <a:gd name="T41" fmla="*/ 146 h 415"/>
                <a:gd name="T42" fmla="*/ 61 w 414"/>
                <a:gd name="T43" fmla="*/ 178 h 415"/>
                <a:gd name="T44" fmla="*/ 58 w 414"/>
                <a:gd name="T45" fmla="*/ 208 h 415"/>
                <a:gd name="T46" fmla="*/ 8 w 414"/>
                <a:gd name="T47" fmla="*/ 230 h 415"/>
                <a:gd name="T48" fmla="*/ 2 w 414"/>
                <a:gd name="T49" fmla="*/ 244 h 415"/>
                <a:gd name="T50" fmla="*/ 16 w 414"/>
                <a:gd name="T51" fmla="*/ 291 h 415"/>
                <a:gd name="T52" fmla="*/ 29 w 414"/>
                <a:gd name="T53" fmla="*/ 299 h 415"/>
                <a:gd name="T54" fmla="*/ 83 w 414"/>
                <a:gd name="T55" fmla="*/ 290 h 415"/>
                <a:gd name="T56" fmla="*/ 102 w 414"/>
                <a:gd name="T57" fmla="*/ 313 h 415"/>
                <a:gd name="T58" fmla="*/ 82 w 414"/>
                <a:gd name="T59" fmla="*/ 364 h 415"/>
                <a:gd name="T60" fmla="*/ 88 w 414"/>
                <a:gd name="T61" fmla="*/ 379 h 415"/>
                <a:gd name="T62" fmla="*/ 131 w 414"/>
                <a:gd name="T63" fmla="*/ 402 h 415"/>
                <a:gd name="T64" fmla="*/ 146 w 414"/>
                <a:gd name="T65" fmla="*/ 398 h 415"/>
                <a:gd name="T66" fmla="*/ 178 w 414"/>
                <a:gd name="T67" fmla="*/ 353 h 415"/>
                <a:gd name="T68" fmla="*/ 207 w 414"/>
                <a:gd name="T69" fmla="*/ 356 h 415"/>
                <a:gd name="T70" fmla="*/ 230 w 414"/>
                <a:gd name="T71" fmla="*/ 407 h 415"/>
                <a:gd name="T72" fmla="*/ 244 w 414"/>
                <a:gd name="T73" fmla="*/ 413 h 415"/>
                <a:gd name="T74" fmla="*/ 291 w 414"/>
                <a:gd name="T75" fmla="*/ 399 h 415"/>
                <a:gd name="T76" fmla="*/ 299 w 414"/>
                <a:gd name="T77" fmla="*/ 386 h 415"/>
                <a:gd name="T78" fmla="*/ 290 w 414"/>
                <a:gd name="T79" fmla="*/ 331 h 415"/>
                <a:gd name="T80" fmla="*/ 312 w 414"/>
                <a:gd name="T81" fmla="*/ 312 h 415"/>
                <a:gd name="T82" fmla="*/ 364 w 414"/>
                <a:gd name="T83" fmla="*/ 332 h 415"/>
                <a:gd name="T84" fmla="*/ 378 w 414"/>
                <a:gd name="T85" fmla="*/ 327 h 415"/>
                <a:gd name="T86" fmla="*/ 401 w 414"/>
                <a:gd name="T87" fmla="*/ 284 h 415"/>
                <a:gd name="T88" fmla="*/ 398 w 414"/>
                <a:gd name="T89" fmla="*/ 269 h 415"/>
                <a:gd name="T90" fmla="*/ 353 w 414"/>
                <a:gd name="T91" fmla="*/ 237 h 415"/>
                <a:gd name="T92" fmla="*/ 356 w 414"/>
                <a:gd name="T93" fmla="*/ 207 h 415"/>
                <a:gd name="T94" fmla="*/ 406 w 414"/>
                <a:gd name="T95" fmla="*/ 185 h 415"/>
                <a:gd name="T96" fmla="*/ 413 w 414"/>
                <a:gd name="T97" fmla="*/ 171 h 415"/>
                <a:gd name="T98" fmla="*/ 233 w 414"/>
                <a:gd name="T99" fmla="*/ 293 h 415"/>
                <a:gd name="T100" fmla="*/ 122 w 414"/>
                <a:gd name="T101" fmla="*/ 233 h 415"/>
                <a:gd name="T102" fmla="*/ 181 w 414"/>
                <a:gd name="T103" fmla="*/ 122 h 415"/>
                <a:gd name="T104" fmla="*/ 293 w 414"/>
                <a:gd name="T105" fmla="*/ 182 h 415"/>
                <a:gd name="T106" fmla="*/ 233 w 414"/>
                <a:gd name="T107" fmla="*/ 293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4" h="415">
                  <a:moveTo>
                    <a:pt x="413" y="171"/>
                  </a:moveTo>
                  <a:cubicBezTo>
                    <a:pt x="398" y="124"/>
                    <a:pt x="398" y="124"/>
                    <a:pt x="398" y="124"/>
                  </a:cubicBezTo>
                  <a:cubicBezTo>
                    <a:pt x="397" y="119"/>
                    <a:pt x="391" y="115"/>
                    <a:pt x="385" y="116"/>
                  </a:cubicBezTo>
                  <a:cubicBezTo>
                    <a:pt x="331" y="125"/>
                    <a:pt x="331" y="125"/>
                    <a:pt x="331" y="125"/>
                  </a:cubicBezTo>
                  <a:cubicBezTo>
                    <a:pt x="325" y="117"/>
                    <a:pt x="319" y="109"/>
                    <a:pt x="312" y="102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4" y="45"/>
                    <a:pt x="332" y="39"/>
                    <a:pt x="327" y="36"/>
                  </a:cubicBezTo>
                  <a:cubicBezTo>
                    <a:pt x="283" y="13"/>
                    <a:pt x="283" y="13"/>
                    <a:pt x="283" y="13"/>
                  </a:cubicBezTo>
                  <a:cubicBezTo>
                    <a:pt x="278" y="10"/>
                    <a:pt x="272" y="12"/>
                    <a:pt x="268" y="17"/>
                  </a:cubicBezTo>
                  <a:cubicBezTo>
                    <a:pt x="236" y="62"/>
                    <a:pt x="236" y="62"/>
                    <a:pt x="236" y="62"/>
                  </a:cubicBezTo>
                  <a:cubicBezTo>
                    <a:pt x="227" y="60"/>
                    <a:pt x="217" y="59"/>
                    <a:pt x="207" y="59"/>
                  </a:cubicBezTo>
                  <a:cubicBezTo>
                    <a:pt x="184" y="8"/>
                    <a:pt x="184" y="8"/>
                    <a:pt x="184" y="8"/>
                  </a:cubicBezTo>
                  <a:cubicBezTo>
                    <a:pt x="182" y="3"/>
                    <a:pt x="176" y="0"/>
                    <a:pt x="171" y="2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18" y="18"/>
                    <a:pt x="115" y="24"/>
                    <a:pt x="116" y="29"/>
                  </a:cubicBezTo>
                  <a:cubicBezTo>
                    <a:pt x="125" y="84"/>
                    <a:pt x="125" y="84"/>
                    <a:pt x="125" y="84"/>
                  </a:cubicBezTo>
                  <a:cubicBezTo>
                    <a:pt x="116" y="89"/>
                    <a:pt x="109" y="95"/>
                    <a:pt x="102" y="102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45" y="81"/>
                    <a:pt x="39" y="83"/>
                    <a:pt x="36" y="88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0" y="136"/>
                    <a:pt x="12" y="143"/>
                    <a:pt x="16" y="146"/>
                  </a:cubicBezTo>
                  <a:cubicBezTo>
                    <a:pt x="61" y="178"/>
                    <a:pt x="61" y="178"/>
                    <a:pt x="61" y="178"/>
                  </a:cubicBezTo>
                  <a:cubicBezTo>
                    <a:pt x="59" y="188"/>
                    <a:pt x="58" y="198"/>
                    <a:pt x="58" y="208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3" y="232"/>
                    <a:pt x="0" y="239"/>
                    <a:pt x="2" y="244"/>
                  </a:cubicBezTo>
                  <a:cubicBezTo>
                    <a:pt x="16" y="291"/>
                    <a:pt x="16" y="291"/>
                    <a:pt x="16" y="291"/>
                  </a:cubicBezTo>
                  <a:cubicBezTo>
                    <a:pt x="18" y="296"/>
                    <a:pt x="23" y="300"/>
                    <a:pt x="29" y="299"/>
                  </a:cubicBezTo>
                  <a:cubicBezTo>
                    <a:pt x="83" y="290"/>
                    <a:pt x="83" y="290"/>
                    <a:pt x="83" y="290"/>
                  </a:cubicBezTo>
                  <a:cubicBezTo>
                    <a:pt x="89" y="298"/>
                    <a:pt x="95" y="306"/>
                    <a:pt x="102" y="313"/>
                  </a:cubicBezTo>
                  <a:cubicBezTo>
                    <a:pt x="82" y="364"/>
                    <a:pt x="82" y="364"/>
                    <a:pt x="82" y="364"/>
                  </a:cubicBezTo>
                  <a:cubicBezTo>
                    <a:pt x="80" y="370"/>
                    <a:pt x="83" y="376"/>
                    <a:pt x="88" y="379"/>
                  </a:cubicBezTo>
                  <a:cubicBezTo>
                    <a:pt x="131" y="402"/>
                    <a:pt x="131" y="402"/>
                    <a:pt x="131" y="402"/>
                  </a:cubicBezTo>
                  <a:cubicBezTo>
                    <a:pt x="136" y="404"/>
                    <a:pt x="143" y="403"/>
                    <a:pt x="146" y="398"/>
                  </a:cubicBezTo>
                  <a:cubicBezTo>
                    <a:pt x="178" y="353"/>
                    <a:pt x="178" y="353"/>
                    <a:pt x="178" y="353"/>
                  </a:cubicBezTo>
                  <a:cubicBezTo>
                    <a:pt x="187" y="355"/>
                    <a:pt x="197" y="356"/>
                    <a:pt x="207" y="356"/>
                  </a:cubicBezTo>
                  <a:cubicBezTo>
                    <a:pt x="230" y="407"/>
                    <a:pt x="230" y="407"/>
                    <a:pt x="230" y="407"/>
                  </a:cubicBezTo>
                  <a:cubicBezTo>
                    <a:pt x="232" y="412"/>
                    <a:pt x="238" y="415"/>
                    <a:pt x="244" y="413"/>
                  </a:cubicBezTo>
                  <a:cubicBezTo>
                    <a:pt x="291" y="399"/>
                    <a:pt x="291" y="399"/>
                    <a:pt x="291" y="399"/>
                  </a:cubicBezTo>
                  <a:cubicBezTo>
                    <a:pt x="296" y="397"/>
                    <a:pt x="300" y="391"/>
                    <a:pt x="299" y="386"/>
                  </a:cubicBezTo>
                  <a:cubicBezTo>
                    <a:pt x="290" y="331"/>
                    <a:pt x="290" y="331"/>
                    <a:pt x="290" y="331"/>
                  </a:cubicBezTo>
                  <a:cubicBezTo>
                    <a:pt x="298" y="326"/>
                    <a:pt x="306" y="319"/>
                    <a:pt x="312" y="312"/>
                  </a:cubicBezTo>
                  <a:cubicBezTo>
                    <a:pt x="364" y="332"/>
                    <a:pt x="364" y="332"/>
                    <a:pt x="364" y="332"/>
                  </a:cubicBezTo>
                  <a:cubicBezTo>
                    <a:pt x="369" y="334"/>
                    <a:pt x="376" y="332"/>
                    <a:pt x="378" y="327"/>
                  </a:cubicBezTo>
                  <a:cubicBezTo>
                    <a:pt x="401" y="284"/>
                    <a:pt x="401" y="284"/>
                    <a:pt x="401" y="284"/>
                  </a:cubicBezTo>
                  <a:cubicBezTo>
                    <a:pt x="404" y="279"/>
                    <a:pt x="403" y="272"/>
                    <a:pt x="398" y="269"/>
                  </a:cubicBezTo>
                  <a:cubicBezTo>
                    <a:pt x="353" y="237"/>
                    <a:pt x="353" y="237"/>
                    <a:pt x="353" y="237"/>
                  </a:cubicBezTo>
                  <a:cubicBezTo>
                    <a:pt x="355" y="227"/>
                    <a:pt x="356" y="217"/>
                    <a:pt x="356" y="207"/>
                  </a:cubicBezTo>
                  <a:cubicBezTo>
                    <a:pt x="406" y="185"/>
                    <a:pt x="406" y="185"/>
                    <a:pt x="406" y="185"/>
                  </a:cubicBezTo>
                  <a:cubicBezTo>
                    <a:pt x="411" y="182"/>
                    <a:pt x="414" y="176"/>
                    <a:pt x="413" y="171"/>
                  </a:cubicBezTo>
                  <a:close/>
                  <a:moveTo>
                    <a:pt x="233" y="293"/>
                  </a:moveTo>
                  <a:cubicBezTo>
                    <a:pt x="186" y="307"/>
                    <a:pt x="136" y="280"/>
                    <a:pt x="122" y="233"/>
                  </a:cubicBezTo>
                  <a:cubicBezTo>
                    <a:pt x="108" y="186"/>
                    <a:pt x="134" y="136"/>
                    <a:pt x="181" y="122"/>
                  </a:cubicBezTo>
                  <a:cubicBezTo>
                    <a:pt x="228" y="108"/>
                    <a:pt x="278" y="134"/>
                    <a:pt x="293" y="182"/>
                  </a:cubicBezTo>
                  <a:cubicBezTo>
                    <a:pt x="307" y="229"/>
                    <a:pt x="280" y="278"/>
                    <a:pt x="233" y="29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322" name="Group 1321"/>
          <p:cNvGrpSpPr/>
          <p:nvPr/>
        </p:nvGrpSpPr>
        <p:grpSpPr>
          <a:xfrm>
            <a:off x="3566458" y="1608535"/>
            <a:ext cx="336947" cy="272654"/>
            <a:chOff x="1209675" y="6354763"/>
            <a:chExt cx="449263" cy="363538"/>
          </a:xfrm>
          <a:solidFill>
            <a:schemeClr val="accent1"/>
          </a:solidFill>
        </p:grpSpPr>
        <p:sp>
          <p:nvSpPr>
            <p:cNvPr id="1296" name="Freeform 205"/>
            <p:cNvSpPr/>
            <p:nvPr/>
          </p:nvSpPr>
          <p:spPr bwMode="auto">
            <a:xfrm>
              <a:off x="1560513" y="6529388"/>
              <a:ext cx="96838" cy="188913"/>
            </a:xfrm>
            <a:custGeom>
              <a:avLst/>
              <a:gdLst>
                <a:gd name="T0" fmla="*/ 31 w 126"/>
                <a:gd name="T1" fmla="*/ 0 h 245"/>
                <a:gd name="T2" fmla="*/ 0 w 126"/>
                <a:gd name="T3" fmla="*/ 39 h 245"/>
                <a:gd name="T4" fmla="*/ 0 w 126"/>
                <a:gd name="T5" fmla="*/ 245 h 245"/>
                <a:gd name="T6" fmla="*/ 126 w 126"/>
                <a:gd name="T7" fmla="*/ 245 h 245"/>
                <a:gd name="T8" fmla="*/ 125 w 126"/>
                <a:gd name="T9" fmla="*/ 74 h 245"/>
                <a:gd name="T10" fmla="*/ 31 w 126"/>
                <a:gd name="T1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245">
                  <a:moveTo>
                    <a:pt x="31" y="0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126" y="245"/>
                    <a:pt x="126" y="245"/>
                    <a:pt x="126" y="245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99" y="52"/>
                    <a:pt x="31" y="0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6" name="Freeform 207"/>
            <p:cNvSpPr/>
            <p:nvPr/>
          </p:nvSpPr>
          <p:spPr bwMode="auto">
            <a:xfrm>
              <a:off x="1209675" y="6354763"/>
              <a:ext cx="449263" cy="339725"/>
            </a:xfrm>
            <a:custGeom>
              <a:avLst/>
              <a:gdLst>
                <a:gd name="T0" fmla="*/ 236 w 585"/>
                <a:gd name="T1" fmla="*/ 248 h 442"/>
                <a:gd name="T2" fmla="*/ 76 w 585"/>
                <a:gd name="T3" fmla="*/ 428 h 442"/>
                <a:gd name="T4" fmla="*/ 46 w 585"/>
                <a:gd name="T5" fmla="*/ 442 h 442"/>
                <a:gd name="T6" fmla="*/ 18 w 585"/>
                <a:gd name="T7" fmla="*/ 432 h 442"/>
                <a:gd name="T8" fmla="*/ 15 w 585"/>
                <a:gd name="T9" fmla="*/ 374 h 442"/>
                <a:gd name="T10" fmla="*/ 206 w 585"/>
                <a:gd name="T11" fmla="*/ 158 h 442"/>
                <a:gd name="T12" fmla="*/ 237 w 585"/>
                <a:gd name="T13" fmla="*/ 144 h 442"/>
                <a:gd name="T14" fmla="*/ 268 w 585"/>
                <a:gd name="T15" fmla="*/ 158 h 442"/>
                <a:gd name="T16" fmla="*/ 323 w 585"/>
                <a:gd name="T17" fmla="*/ 224 h 442"/>
                <a:gd name="T18" fmla="*/ 425 w 585"/>
                <a:gd name="T19" fmla="*/ 101 h 442"/>
                <a:gd name="T20" fmla="*/ 330 w 585"/>
                <a:gd name="T21" fmla="*/ 19 h 442"/>
                <a:gd name="T22" fmla="*/ 566 w 585"/>
                <a:gd name="T23" fmla="*/ 0 h 442"/>
                <a:gd name="T24" fmla="*/ 585 w 585"/>
                <a:gd name="T25" fmla="*/ 239 h 442"/>
                <a:gd name="T26" fmla="*/ 487 w 585"/>
                <a:gd name="T27" fmla="*/ 154 h 442"/>
                <a:gd name="T28" fmla="*/ 355 w 585"/>
                <a:gd name="T29" fmla="*/ 314 h 442"/>
                <a:gd name="T30" fmla="*/ 324 w 585"/>
                <a:gd name="T31" fmla="*/ 329 h 442"/>
                <a:gd name="T32" fmla="*/ 292 w 585"/>
                <a:gd name="T33" fmla="*/ 314 h 442"/>
                <a:gd name="T34" fmla="*/ 236 w 585"/>
                <a:gd name="T35" fmla="*/ 248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5" h="442">
                  <a:moveTo>
                    <a:pt x="236" y="248"/>
                  </a:moveTo>
                  <a:cubicBezTo>
                    <a:pt x="76" y="428"/>
                    <a:pt x="76" y="428"/>
                    <a:pt x="76" y="428"/>
                  </a:cubicBezTo>
                  <a:cubicBezTo>
                    <a:pt x="68" y="438"/>
                    <a:pt x="57" y="442"/>
                    <a:pt x="46" y="442"/>
                  </a:cubicBezTo>
                  <a:cubicBezTo>
                    <a:pt x="36" y="442"/>
                    <a:pt x="26" y="439"/>
                    <a:pt x="18" y="432"/>
                  </a:cubicBezTo>
                  <a:cubicBezTo>
                    <a:pt x="1" y="417"/>
                    <a:pt x="0" y="391"/>
                    <a:pt x="15" y="374"/>
                  </a:cubicBezTo>
                  <a:cubicBezTo>
                    <a:pt x="206" y="158"/>
                    <a:pt x="206" y="158"/>
                    <a:pt x="206" y="158"/>
                  </a:cubicBezTo>
                  <a:cubicBezTo>
                    <a:pt x="214" y="149"/>
                    <a:pt x="225" y="143"/>
                    <a:pt x="237" y="144"/>
                  </a:cubicBezTo>
                  <a:cubicBezTo>
                    <a:pt x="249" y="144"/>
                    <a:pt x="260" y="149"/>
                    <a:pt x="268" y="158"/>
                  </a:cubicBezTo>
                  <a:cubicBezTo>
                    <a:pt x="323" y="224"/>
                    <a:pt x="323" y="224"/>
                    <a:pt x="323" y="224"/>
                  </a:cubicBezTo>
                  <a:cubicBezTo>
                    <a:pt x="425" y="101"/>
                    <a:pt x="425" y="101"/>
                    <a:pt x="425" y="101"/>
                  </a:cubicBezTo>
                  <a:cubicBezTo>
                    <a:pt x="330" y="19"/>
                    <a:pt x="330" y="19"/>
                    <a:pt x="330" y="19"/>
                  </a:cubicBezTo>
                  <a:cubicBezTo>
                    <a:pt x="566" y="0"/>
                    <a:pt x="566" y="0"/>
                    <a:pt x="566" y="0"/>
                  </a:cubicBezTo>
                  <a:cubicBezTo>
                    <a:pt x="585" y="239"/>
                    <a:pt x="585" y="239"/>
                    <a:pt x="585" y="239"/>
                  </a:cubicBezTo>
                  <a:cubicBezTo>
                    <a:pt x="487" y="154"/>
                    <a:pt x="487" y="154"/>
                    <a:pt x="487" y="154"/>
                  </a:cubicBezTo>
                  <a:cubicBezTo>
                    <a:pt x="355" y="314"/>
                    <a:pt x="355" y="314"/>
                    <a:pt x="355" y="314"/>
                  </a:cubicBezTo>
                  <a:cubicBezTo>
                    <a:pt x="348" y="323"/>
                    <a:pt x="336" y="329"/>
                    <a:pt x="324" y="329"/>
                  </a:cubicBezTo>
                  <a:cubicBezTo>
                    <a:pt x="311" y="329"/>
                    <a:pt x="300" y="324"/>
                    <a:pt x="292" y="314"/>
                  </a:cubicBezTo>
                  <a:lnTo>
                    <a:pt x="236" y="2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" name="Freeform 208"/>
            <p:cNvSpPr/>
            <p:nvPr/>
          </p:nvSpPr>
          <p:spPr bwMode="auto">
            <a:xfrm>
              <a:off x="1417638" y="6589713"/>
              <a:ext cx="119063" cy="127000"/>
            </a:xfrm>
            <a:custGeom>
              <a:avLst/>
              <a:gdLst>
                <a:gd name="T0" fmla="*/ 98 w 153"/>
                <a:gd name="T1" fmla="*/ 64 h 167"/>
                <a:gd name="T2" fmla="*/ 62 w 153"/>
                <a:gd name="T3" fmla="*/ 83 h 167"/>
                <a:gd name="T4" fmla="*/ 1 w 153"/>
                <a:gd name="T5" fmla="*/ 56 h 167"/>
                <a:gd name="T6" fmla="*/ 0 w 153"/>
                <a:gd name="T7" fmla="*/ 167 h 167"/>
                <a:gd name="T8" fmla="*/ 150 w 153"/>
                <a:gd name="T9" fmla="*/ 167 h 167"/>
                <a:gd name="T10" fmla="*/ 153 w 153"/>
                <a:gd name="T11" fmla="*/ 0 h 167"/>
                <a:gd name="T12" fmla="*/ 98 w 153"/>
                <a:gd name="T13" fmla="*/ 6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3" h="167">
                  <a:moveTo>
                    <a:pt x="98" y="64"/>
                  </a:moveTo>
                  <a:cubicBezTo>
                    <a:pt x="76" y="83"/>
                    <a:pt x="62" y="83"/>
                    <a:pt x="62" y="83"/>
                  </a:cubicBezTo>
                  <a:cubicBezTo>
                    <a:pt x="43" y="86"/>
                    <a:pt x="15" y="67"/>
                    <a:pt x="1" y="56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32" y="24"/>
                    <a:pt x="116" y="47"/>
                    <a:pt x="98" y="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8" name="Freeform 209"/>
            <p:cNvSpPr/>
            <p:nvPr/>
          </p:nvSpPr>
          <p:spPr bwMode="auto">
            <a:xfrm>
              <a:off x="1295400" y="6600825"/>
              <a:ext cx="96838" cy="115888"/>
            </a:xfrm>
            <a:custGeom>
              <a:avLst/>
              <a:gdLst>
                <a:gd name="T0" fmla="*/ 0 w 61"/>
                <a:gd name="T1" fmla="*/ 73 h 73"/>
                <a:gd name="T2" fmla="*/ 61 w 61"/>
                <a:gd name="T3" fmla="*/ 73 h 73"/>
                <a:gd name="T4" fmla="*/ 61 w 61"/>
                <a:gd name="T5" fmla="*/ 0 h 73"/>
                <a:gd name="T6" fmla="*/ 0 w 61"/>
                <a:gd name="T7" fmla="*/ 70 h 73"/>
                <a:gd name="T8" fmla="*/ 0 w 61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3">
                  <a:moveTo>
                    <a:pt x="0" y="73"/>
                  </a:moveTo>
                  <a:lnTo>
                    <a:pt x="61" y="73"/>
                  </a:lnTo>
                  <a:lnTo>
                    <a:pt x="61" y="0"/>
                  </a:lnTo>
                  <a:lnTo>
                    <a:pt x="0" y="70"/>
                  </a:lnTo>
                  <a:lnTo>
                    <a:pt x="0" y="7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321" name="Group 1320"/>
          <p:cNvGrpSpPr/>
          <p:nvPr/>
        </p:nvGrpSpPr>
        <p:grpSpPr>
          <a:xfrm>
            <a:off x="3590822" y="2140550"/>
            <a:ext cx="334566" cy="335756"/>
            <a:chOff x="2060575" y="6313488"/>
            <a:chExt cx="446088" cy="447675"/>
          </a:xfrm>
          <a:solidFill>
            <a:schemeClr val="accent1"/>
          </a:solidFill>
        </p:grpSpPr>
        <p:sp>
          <p:nvSpPr>
            <p:cNvPr id="9" name="Freeform 210"/>
            <p:cNvSpPr/>
            <p:nvPr/>
          </p:nvSpPr>
          <p:spPr bwMode="auto">
            <a:xfrm>
              <a:off x="2306638" y="6553200"/>
              <a:ext cx="200025" cy="188913"/>
            </a:xfrm>
            <a:custGeom>
              <a:avLst/>
              <a:gdLst>
                <a:gd name="T0" fmla="*/ 88 w 262"/>
                <a:gd name="T1" fmla="*/ 245 h 245"/>
                <a:gd name="T2" fmla="*/ 262 w 262"/>
                <a:gd name="T3" fmla="*/ 0 h 245"/>
                <a:gd name="T4" fmla="*/ 0 w 262"/>
                <a:gd name="T5" fmla="*/ 0 h 245"/>
                <a:gd name="T6" fmla="*/ 88 w 262"/>
                <a:gd name="T7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2" h="245">
                  <a:moveTo>
                    <a:pt x="88" y="245"/>
                  </a:moveTo>
                  <a:cubicBezTo>
                    <a:pt x="185" y="203"/>
                    <a:pt x="254" y="110"/>
                    <a:pt x="26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88" y="2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" name="Freeform 211"/>
            <p:cNvSpPr/>
            <p:nvPr/>
          </p:nvSpPr>
          <p:spPr bwMode="auto">
            <a:xfrm>
              <a:off x="2060575" y="6553200"/>
              <a:ext cx="282575" cy="207963"/>
            </a:xfrm>
            <a:custGeom>
              <a:avLst/>
              <a:gdLst>
                <a:gd name="T0" fmla="*/ 0 w 367"/>
                <a:gd name="T1" fmla="*/ 0 h 269"/>
                <a:gd name="T2" fmla="*/ 291 w 367"/>
                <a:gd name="T3" fmla="*/ 269 h 269"/>
                <a:gd name="T4" fmla="*/ 367 w 367"/>
                <a:gd name="T5" fmla="*/ 259 h 269"/>
                <a:gd name="T6" fmla="*/ 274 w 367"/>
                <a:gd name="T7" fmla="*/ 0 h 269"/>
                <a:gd name="T8" fmla="*/ 0 w 367"/>
                <a:gd name="T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7" h="269">
                  <a:moveTo>
                    <a:pt x="0" y="0"/>
                  </a:moveTo>
                  <a:cubicBezTo>
                    <a:pt x="12" y="151"/>
                    <a:pt x="137" y="269"/>
                    <a:pt x="291" y="269"/>
                  </a:cubicBezTo>
                  <a:cubicBezTo>
                    <a:pt x="317" y="269"/>
                    <a:pt x="342" y="265"/>
                    <a:pt x="367" y="259"/>
                  </a:cubicBezTo>
                  <a:cubicBezTo>
                    <a:pt x="274" y="0"/>
                    <a:pt x="274" y="0"/>
                    <a:pt x="274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" name="Freeform 212"/>
            <p:cNvSpPr/>
            <p:nvPr/>
          </p:nvSpPr>
          <p:spPr bwMode="auto">
            <a:xfrm>
              <a:off x="2060575" y="6361113"/>
              <a:ext cx="188913" cy="158750"/>
            </a:xfrm>
            <a:custGeom>
              <a:avLst/>
              <a:gdLst>
                <a:gd name="T0" fmla="*/ 110 w 245"/>
                <a:gd name="T1" fmla="*/ 0 h 206"/>
                <a:gd name="T2" fmla="*/ 0 w 245"/>
                <a:gd name="T3" fmla="*/ 206 h 206"/>
                <a:gd name="T4" fmla="*/ 245 w 245"/>
                <a:gd name="T5" fmla="*/ 206 h 206"/>
                <a:gd name="T6" fmla="*/ 110 w 245"/>
                <a:gd name="T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5" h="206">
                  <a:moveTo>
                    <a:pt x="110" y="0"/>
                  </a:moveTo>
                  <a:cubicBezTo>
                    <a:pt x="48" y="49"/>
                    <a:pt x="7" y="122"/>
                    <a:pt x="0" y="206"/>
                  </a:cubicBezTo>
                  <a:cubicBezTo>
                    <a:pt x="245" y="206"/>
                    <a:pt x="245" y="206"/>
                    <a:pt x="245" y="206"/>
                  </a:cubicBezTo>
                  <a:lnTo>
                    <a:pt x="1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" name="Freeform 213"/>
            <p:cNvSpPr/>
            <p:nvPr/>
          </p:nvSpPr>
          <p:spPr bwMode="auto">
            <a:xfrm>
              <a:off x="2173288" y="6313488"/>
              <a:ext cx="93663" cy="173038"/>
            </a:xfrm>
            <a:custGeom>
              <a:avLst/>
              <a:gdLst>
                <a:gd name="T0" fmla="*/ 123 w 123"/>
                <a:gd name="T1" fmla="*/ 0 h 225"/>
                <a:gd name="T2" fmla="*/ 0 w 123"/>
                <a:gd name="T3" fmla="*/ 37 h 225"/>
                <a:gd name="T4" fmla="*/ 123 w 123"/>
                <a:gd name="T5" fmla="*/ 225 h 225"/>
                <a:gd name="T6" fmla="*/ 123 w 123"/>
                <a:gd name="T7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225">
                  <a:moveTo>
                    <a:pt x="123" y="0"/>
                  </a:moveTo>
                  <a:cubicBezTo>
                    <a:pt x="79" y="3"/>
                    <a:pt x="37" y="16"/>
                    <a:pt x="0" y="37"/>
                  </a:cubicBezTo>
                  <a:cubicBezTo>
                    <a:pt x="123" y="225"/>
                    <a:pt x="123" y="225"/>
                    <a:pt x="123" y="225"/>
                  </a:cubicBezTo>
                  <a:lnTo>
                    <a:pt x="1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" name="Freeform 214"/>
            <p:cNvSpPr/>
            <p:nvPr/>
          </p:nvSpPr>
          <p:spPr bwMode="auto">
            <a:xfrm>
              <a:off x="2300288" y="6313488"/>
              <a:ext cx="206375" cy="206375"/>
            </a:xfrm>
            <a:custGeom>
              <a:avLst/>
              <a:gdLst>
                <a:gd name="T0" fmla="*/ 269 w 269"/>
                <a:gd name="T1" fmla="*/ 268 h 268"/>
                <a:gd name="T2" fmla="*/ 0 w 269"/>
                <a:gd name="T3" fmla="*/ 268 h 268"/>
                <a:gd name="T4" fmla="*/ 0 w 269"/>
                <a:gd name="T5" fmla="*/ 0 h 268"/>
                <a:gd name="T6" fmla="*/ 269 w 269"/>
                <a:gd name="T7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9" h="268">
                  <a:moveTo>
                    <a:pt x="269" y="268"/>
                  </a:moveTo>
                  <a:cubicBezTo>
                    <a:pt x="0" y="268"/>
                    <a:pt x="0" y="268"/>
                    <a:pt x="0" y="26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4" y="10"/>
                    <a:pt x="258" y="124"/>
                    <a:pt x="269" y="26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320" name="Group 1319"/>
          <p:cNvGrpSpPr/>
          <p:nvPr/>
        </p:nvGrpSpPr>
        <p:grpSpPr>
          <a:xfrm>
            <a:off x="3649163" y="2705360"/>
            <a:ext cx="276225" cy="305991"/>
            <a:chOff x="2947988" y="6332538"/>
            <a:chExt cx="368300" cy="407988"/>
          </a:xfrm>
          <a:solidFill>
            <a:schemeClr val="accent1"/>
          </a:solidFill>
        </p:grpSpPr>
        <p:sp>
          <p:nvSpPr>
            <p:cNvPr id="101" name="Freeform 215"/>
            <p:cNvSpPr>
              <a:spLocks noEditPoints="1"/>
            </p:cNvSpPr>
            <p:nvPr/>
          </p:nvSpPr>
          <p:spPr bwMode="auto">
            <a:xfrm>
              <a:off x="2965450" y="6446838"/>
              <a:ext cx="334963" cy="293688"/>
            </a:xfrm>
            <a:custGeom>
              <a:avLst/>
              <a:gdLst>
                <a:gd name="T0" fmla="*/ 410 w 436"/>
                <a:gd name="T1" fmla="*/ 0 h 382"/>
                <a:gd name="T2" fmla="*/ 25 w 436"/>
                <a:gd name="T3" fmla="*/ 0 h 382"/>
                <a:gd name="T4" fmla="*/ 1 w 436"/>
                <a:gd name="T5" fmla="*/ 27 h 382"/>
                <a:gd name="T6" fmla="*/ 25 w 436"/>
                <a:gd name="T7" fmla="*/ 355 h 382"/>
                <a:gd name="T8" fmla="*/ 55 w 436"/>
                <a:gd name="T9" fmla="*/ 382 h 382"/>
                <a:gd name="T10" fmla="*/ 378 w 436"/>
                <a:gd name="T11" fmla="*/ 382 h 382"/>
                <a:gd name="T12" fmla="*/ 408 w 436"/>
                <a:gd name="T13" fmla="*/ 355 h 382"/>
                <a:gd name="T14" fmla="*/ 434 w 436"/>
                <a:gd name="T15" fmla="*/ 27 h 382"/>
                <a:gd name="T16" fmla="*/ 410 w 436"/>
                <a:gd name="T17" fmla="*/ 0 h 382"/>
                <a:gd name="T18" fmla="*/ 126 w 436"/>
                <a:gd name="T19" fmla="*/ 334 h 382"/>
                <a:gd name="T20" fmla="*/ 100 w 436"/>
                <a:gd name="T21" fmla="*/ 334 h 382"/>
                <a:gd name="T22" fmla="*/ 90 w 436"/>
                <a:gd name="T23" fmla="*/ 326 h 382"/>
                <a:gd name="T24" fmla="*/ 78 w 436"/>
                <a:gd name="T25" fmla="*/ 61 h 382"/>
                <a:gd name="T26" fmla="*/ 86 w 436"/>
                <a:gd name="T27" fmla="*/ 52 h 382"/>
                <a:gd name="T28" fmla="*/ 124 w 436"/>
                <a:gd name="T29" fmla="*/ 51 h 382"/>
                <a:gd name="T30" fmla="*/ 133 w 436"/>
                <a:gd name="T31" fmla="*/ 59 h 382"/>
                <a:gd name="T32" fmla="*/ 134 w 436"/>
                <a:gd name="T33" fmla="*/ 325 h 382"/>
                <a:gd name="T34" fmla="*/ 126 w 436"/>
                <a:gd name="T35" fmla="*/ 334 h 382"/>
                <a:gd name="T36" fmla="*/ 253 w 436"/>
                <a:gd name="T37" fmla="*/ 325 h 382"/>
                <a:gd name="T38" fmla="*/ 245 w 436"/>
                <a:gd name="T39" fmla="*/ 333 h 382"/>
                <a:gd name="T40" fmla="*/ 200 w 436"/>
                <a:gd name="T41" fmla="*/ 333 h 382"/>
                <a:gd name="T42" fmla="*/ 191 w 436"/>
                <a:gd name="T43" fmla="*/ 325 h 382"/>
                <a:gd name="T44" fmla="*/ 191 w 436"/>
                <a:gd name="T45" fmla="*/ 60 h 382"/>
                <a:gd name="T46" fmla="*/ 200 w 436"/>
                <a:gd name="T47" fmla="*/ 51 h 382"/>
                <a:gd name="T48" fmla="*/ 245 w 436"/>
                <a:gd name="T49" fmla="*/ 51 h 382"/>
                <a:gd name="T50" fmla="*/ 253 w 436"/>
                <a:gd name="T51" fmla="*/ 60 h 382"/>
                <a:gd name="T52" fmla="*/ 253 w 436"/>
                <a:gd name="T53" fmla="*/ 325 h 382"/>
                <a:gd name="T54" fmla="*/ 354 w 436"/>
                <a:gd name="T55" fmla="*/ 326 h 382"/>
                <a:gd name="T56" fmla="*/ 345 w 436"/>
                <a:gd name="T57" fmla="*/ 334 h 382"/>
                <a:gd name="T58" fmla="*/ 320 w 436"/>
                <a:gd name="T59" fmla="*/ 334 h 382"/>
                <a:gd name="T60" fmla="*/ 312 w 436"/>
                <a:gd name="T61" fmla="*/ 325 h 382"/>
                <a:gd name="T62" fmla="*/ 312 w 436"/>
                <a:gd name="T63" fmla="*/ 59 h 382"/>
                <a:gd name="T64" fmla="*/ 321 w 436"/>
                <a:gd name="T65" fmla="*/ 51 h 382"/>
                <a:gd name="T66" fmla="*/ 358 w 436"/>
                <a:gd name="T67" fmla="*/ 52 h 382"/>
                <a:gd name="T68" fmla="*/ 366 w 436"/>
                <a:gd name="T69" fmla="*/ 61 h 382"/>
                <a:gd name="T70" fmla="*/ 354 w 436"/>
                <a:gd name="T71" fmla="*/ 326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6" h="382">
                  <a:moveTo>
                    <a:pt x="41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2"/>
                    <a:pt x="1" y="27"/>
                  </a:cubicBezTo>
                  <a:cubicBezTo>
                    <a:pt x="25" y="355"/>
                    <a:pt x="25" y="355"/>
                    <a:pt x="25" y="355"/>
                  </a:cubicBezTo>
                  <a:cubicBezTo>
                    <a:pt x="27" y="369"/>
                    <a:pt x="40" y="382"/>
                    <a:pt x="55" y="382"/>
                  </a:cubicBezTo>
                  <a:cubicBezTo>
                    <a:pt x="378" y="382"/>
                    <a:pt x="378" y="382"/>
                    <a:pt x="378" y="382"/>
                  </a:cubicBezTo>
                  <a:cubicBezTo>
                    <a:pt x="393" y="382"/>
                    <a:pt x="406" y="369"/>
                    <a:pt x="408" y="355"/>
                  </a:cubicBezTo>
                  <a:cubicBezTo>
                    <a:pt x="434" y="27"/>
                    <a:pt x="434" y="27"/>
                    <a:pt x="434" y="27"/>
                  </a:cubicBezTo>
                  <a:cubicBezTo>
                    <a:pt x="436" y="12"/>
                    <a:pt x="425" y="0"/>
                    <a:pt x="410" y="0"/>
                  </a:cubicBezTo>
                  <a:close/>
                  <a:moveTo>
                    <a:pt x="126" y="334"/>
                  </a:moveTo>
                  <a:cubicBezTo>
                    <a:pt x="100" y="334"/>
                    <a:pt x="100" y="334"/>
                    <a:pt x="100" y="334"/>
                  </a:cubicBezTo>
                  <a:cubicBezTo>
                    <a:pt x="95" y="334"/>
                    <a:pt x="91" y="330"/>
                    <a:pt x="90" y="326"/>
                  </a:cubicBezTo>
                  <a:cubicBezTo>
                    <a:pt x="78" y="61"/>
                    <a:pt x="78" y="61"/>
                    <a:pt x="78" y="61"/>
                  </a:cubicBezTo>
                  <a:cubicBezTo>
                    <a:pt x="78" y="56"/>
                    <a:pt x="82" y="52"/>
                    <a:pt x="86" y="52"/>
                  </a:cubicBezTo>
                  <a:cubicBezTo>
                    <a:pt x="124" y="51"/>
                    <a:pt x="124" y="51"/>
                    <a:pt x="124" y="51"/>
                  </a:cubicBezTo>
                  <a:cubicBezTo>
                    <a:pt x="128" y="50"/>
                    <a:pt x="133" y="54"/>
                    <a:pt x="133" y="59"/>
                  </a:cubicBezTo>
                  <a:cubicBezTo>
                    <a:pt x="134" y="325"/>
                    <a:pt x="134" y="325"/>
                    <a:pt x="134" y="325"/>
                  </a:cubicBezTo>
                  <a:cubicBezTo>
                    <a:pt x="135" y="330"/>
                    <a:pt x="131" y="334"/>
                    <a:pt x="126" y="334"/>
                  </a:cubicBezTo>
                  <a:close/>
                  <a:moveTo>
                    <a:pt x="253" y="325"/>
                  </a:moveTo>
                  <a:cubicBezTo>
                    <a:pt x="253" y="329"/>
                    <a:pt x="250" y="333"/>
                    <a:pt x="245" y="333"/>
                  </a:cubicBezTo>
                  <a:cubicBezTo>
                    <a:pt x="200" y="333"/>
                    <a:pt x="200" y="333"/>
                    <a:pt x="200" y="333"/>
                  </a:cubicBezTo>
                  <a:cubicBezTo>
                    <a:pt x="195" y="333"/>
                    <a:pt x="191" y="329"/>
                    <a:pt x="191" y="325"/>
                  </a:cubicBezTo>
                  <a:cubicBezTo>
                    <a:pt x="191" y="60"/>
                    <a:pt x="191" y="60"/>
                    <a:pt x="191" y="60"/>
                  </a:cubicBezTo>
                  <a:cubicBezTo>
                    <a:pt x="191" y="55"/>
                    <a:pt x="195" y="51"/>
                    <a:pt x="200" y="51"/>
                  </a:cubicBezTo>
                  <a:cubicBezTo>
                    <a:pt x="245" y="51"/>
                    <a:pt x="245" y="51"/>
                    <a:pt x="245" y="51"/>
                  </a:cubicBezTo>
                  <a:cubicBezTo>
                    <a:pt x="250" y="51"/>
                    <a:pt x="253" y="55"/>
                    <a:pt x="253" y="60"/>
                  </a:cubicBezTo>
                  <a:lnTo>
                    <a:pt x="253" y="325"/>
                  </a:lnTo>
                  <a:close/>
                  <a:moveTo>
                    <a:pt x="354" y="326"/>
                  </a:moveTo>
                  <a:cubicBezTo>
                    <a:pt x="354" y="330"/>
                    <a:pt x="350" y="334"/>
                    <a:pt x="345" y="334"/>
                  </a:cubicBezTo>
                  <a:cubicBezTo>
                    <a:pt x="320" y="334"/>
                    <a:pt x="320" y="334"/>
                    <a:pt x="320" y="334"/>
                  </a:cubicBezTo>
                  <a:cubicBezTo>
                    <a:pt x="315" y="334"/>
                    <a:pt x="311" y="330"/>
                    <a:pt x="312" y="325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12" y="54"/>
                    <a:pt x="316" y="50"/>
                    <a:pt x="321" y="51"/>
                  </a:cubicBezTo>
                  <a:cubicBezTo>
                    <a:pt x="358" y="52"/>
                    <a:pt x="358" y="52"/>
                    <a:pt x="358" y="52"/>
                  </a:cubicBezTo>
                  <a:cubicBezTo>
                    <a:pt x="363" y="52"/>
                    <a:pt x="367" y="56"/>
                    <a:pt x="366" y="61"/>
                  </a:cubicBezTo>
                  <a:lnTo>
                    <a:pt x="354" y="3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1" name="Freeform 216"/>
            <p:cNvSpPr/>
            <p:nvPr/>
          </p:nvSpPr>
          <p:spPr bwMode="auto">
            <a:xfrm>
              <a:off x="2947988" y="6369050"/>
              <a:ext cx="368300" cy="53975"/>
            </a:xfrm>
            <a:custGeom>
              <a:avLst/>
              <a:gdLst>
                <a:gd name="T0" fmla="*/ 480 w 480"/>
                <a:gd name="T1" fmla="*/ 14 h 70"/>
                <a:gd name="T2" fmla="*/ 480 w 480"/>
                <a:gd name="T3" fmla="*/ 56 h 70"/>
                <a:gd name="T4" fmla="*/ 466 w 480"/>
                <a:gd name="T5" fmla="*/ 70 h 70"/>
                <a:gd name="T6" fmla="*/ 14 w 480"/>
                <a:gd name="T7" fmla="*/ 70 h 70"/>
                <a:gd name="T8" fmla="*/ 0 w 480"/>
                <a:gd name="T9" fmla="*/ 56 h 70"/>
                <a:gd name="T10" fmla="*/ 0 w 480"/>
                <a:gd name="T11" fmla="*/ 14 h 70"/>
                <a:gd name="T12" fmla="*/ 14 w 480"/>
                <a:gd name="T13" fmla="*/ 0 h 70"/>
                <a:gd name="T14" fmla="*/ 118 w 480"/>
                <a:gd name="T15" fmla="*/ 0 h 70"/>
                <a:gd name="T16" fmla="*/ 118 w 480"/>
                <a:gd name="T17" fmla="*/ 20 h 70"/>
                <a:gd name="T18" fmla="*/ 122 w 480"/>
                <a:gd name="T19" fmla="*/ 30 h 70"/>
                <a:gd name="T20" fmla="*/ 132 w 480"/>
                <a:gd name="T21" fmla="*/ 34 h 70"/>
                <a:gd name="T22" fmla="*/ 174 w 480"/>
                <a:gd name="T23" fmla="*/ 34 h 70"/>
                <a:gd name="T24" fmla="*/ 184 w 480"/>
                <a:gd name="T25" fmla="*/ 30 h 70"/>
                <a:gd name="T26" fmla="*/ 188 w 480"/>
                <a:gd name="T27" fmla="*/ 20 h 70"/>
                <a:gd name="T28" fmla="*/ 188 w 480"/>
                <a:gd name="T29" fmla="*/ 0 h 70"/>
                <a:gd name="T30" fmla="*/ 292 w 480"/>
                <a:gd name="T31" fmla="*/ 0 h 70"/>
                <a:gd name="T32" fmla="*/ 292 w 480"/>
                <a:gd name="T33" fmla="*/ 20 h 70"/>
                <a:gd name="T34" fmla="*/ 296 w 480"/>
                <a:gd name="T35" fmla="*/ 30 h 70"/>
                <a:gd name="T36" fmla="*/ 305 w 480"/>
                <a:gd name="T37" fmla="*/ 34 h 70"/>
                <a:gd name="T38" fmla="*/ 347 w 480"/>
                <a:gd name="T39" fmla="*/ 34 h 70"/>
                <a:gd name="T40" fmla="*/ 357 w 480"/>
                <a:gd name="T41" fmla="*/ 30 h 70"/>
                <a:gd name="T42" fmla="*/ 361 w 480"/>
                <a:gd name="T43" fmla="*/ 20 h 70"/>
                <a:gd name="T44" fmla="*/ 361 w 480"/>
                <a:gd name="T45" fmla="*/ 0 h 70"/>
                <a:gd name="T46" fmla="*/ 466 w 480"/>
                <a:gd name="T47" fmla="*/ 0 h 70"/>
                <a:gd name="T48" fmla="*/ 480 w 480"/>
                <a:gd name="T49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0" h="70">
                  <a:moveTo>
                    <a:pt x="480" y="14"/>
                  </a:moveTo>
                  <a:cubicBezTo>
                    <a:pt x="480" y="56"/>
                    <a:pt x="480" y="56"/>
                    <a:pt x="480" y="56"/>
                  </a:cubicBezTo>
                  <a:cubicBezTo>
                    <a:pt x="480" y="64"/>
                    <a:pt x="473" y="70"/>
                    <a:pt x="466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6" y="70"/>
                    <a:pt x="0" y="64"/>
                    <a:pt x="0" y="5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8" y="24"/>
                    <a:pt x="120" y="27"/>
                    <a:pt x="122" y="30"/>
                  </a:cubicBezTo>
                  <a:cubicBezTo>
                    <a:pt x="125" y="32"/>
                    <a:pt x="129" y="34"/>
                    <a:pt x="132" y="34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8" y="34"/>
                    <a:pt x="181" y="32"/>
                    <a:pt x="184" y="30"/>
                  </a:cubicBezTo>
                  <a:cubicBezTo>
                    <a:pt x="186" y="27"/>
                    <a:pt x="188" y="24"/>
                    <a:pt x="188" y="2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92" y="20"/>
                    <a:pt x="292" y="20"/>
                    <a:pt x="292" y="20"/>
                  </a:cubicBezTo>
                  <a:cubicBezTo>
                    <a:pt x="292" y="24"/>
                    <a:pt x="293" y="27"/>
                    <a:pt x="296" y="30"/>
                  </a:cubicBezTo>
                  <a:cubicBezTo>
                    <a:pt x="298" y="32"/>
                    <a:pt x="302" y="34"/>
                    <a:pt x="305" y="34"/>
                  </a:cubicBezTo>
                  <a:cubicBezTo>
                    <a:pt x="347" y="34"/>
                    <a:pt x="347" y="34"/>
                    <a:pt x="347" y="34"/>
                  </a:cubicBezTo>
                  <a:cubicBezTo>
                    <a:pt x="351" y="34"/>
                    <a:pt x="355" y="32"/>
                    <a:pt x="357" y="30"/>
                  </a:cubicBezTo>
                  <a:cubicBezTo>
                    <a:pt x="360" y="27"/>
                    <a:pt x="361" y="24"/>
                    <a:pt x="361" y="20"/>
                  </a:cubicBezTo>
                  <a:cubicBezTo>
                    <a:pt x="361" y="0"/>
                    <a:pt x="361" y="0"/>
                    <a:pt x="361" y="0"/>
                  </a:cubicBezTo>
                  <a:cubicBezTo>
                    <a:pt x="466" y="0"/>
                    <a:pt x="466" y="0"/>
                    <a:pt x="466" y="0"/>
                  </a:cubicBezTo>
                  <a:cubicBezTo>
                    <a:pt x="473" y="0"/>
                    <a:pt x="480" y="6"/>
                    <a:pt x="480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2" name="Freeform 217"/>
            <p:cNvSpPr/>
            <p:nvPr/>
          </p:nvSpPr>
          <p:spPr bwMode="auto">
            <a:xfrm>
              <a:off x="3049588" y="6332538"/>
              <a:ext cx="165100" cy="52388"/>
            </a:xfrm>
            <a:custGeom>
              <a:avLst/>
              <a:gdLst>
                <a:gd name="T0" fmla="*/ 0 w 215"/>
                <a:gd name="T1" fmla="*/ 57 h 68"/>
                <a:gd name="T2" fmla="*/ 0 w 215"/>
                <a:gd name="T3" fmla="*/ 11 h 68"/>
                <a:gd name="T4" fmla="*/ 11 w 215"/>
                <a:gd name="T5" fmla="*/ 0 h 68"/>
                <a:gd name="T6" fmla="*/ 204 w 215"/>
                <a:gd name="T7" fmla="*/ 0 h 68"/>
                <a:gd name="T8" fmla="*/ 215 w 215"/>
                <a:gd name="T9" fmla="*/ 11 h 68"/>
                <a:gd name="T10" fmla="*/ 215 w 215"/>
                <a:gd name="T11" fmla="*/ 57 h 68"/>
                <a:gd name="T12" fmla="*/ 204 w 215"/>
                <a:gd name="T13" fmla="*/ 68 h 68"/>
                <a:gd name="T14" fmla="*/ 185 w 215"/>
                <a:gd name="T15" fmla="*/ 68 h 68"/>
                <a:gd name="T16" fmla="*/ 174 w 215"/>
                <a:gd name="T17" fmla="*/ 57 h 68"/>
                <a:gd name="T18" fmla="*/ 174 w 215"/>
                <a:gd name="T19" fmla="*/ 40 h 68"/>
                <a:gd name="T20" fmla="*/ 163 w 215"/>
                <a:gd name="T21" fmla="*/ 29 h 68"/>
                <a:gd name="T22" fmla="*/ 53 w 215"/>
                <a:gd name="T23" fmla="*/ 29 h 68"/>
                <a:gd name="T24" fmla="*/ 42 w 215"/>
                <a:gd name="T25" fmla="*/ 40 h 68"/>
                <a:gd name="T26" fmla="*/ 42 w 215"/>
                <a:gd name="T27" fmla="*/ 57 h 68"/>
                <a:gd name="T28" fmla="*/ 31 w 215"/>
                <a:gd name="T29" fmla="*/ 68 h 68"/>
                <a:gd name="T30" fmla="*/ 11 w 215"/>
                <a:gd name="T31" fmla="*/ 68 h 68"/>
                <a:gd name="T32" fmla="*/ 0 w 215"/>
                <a:gd name="T33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68">
                  <a:moveTo>
                    <a:pt x="0" y="57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10" y="0"/>
                    <a:pt x="215" y="5"/>
                    <a:pt x="215" y="11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15" y="63"/>
                    <a:pt x="210" y="68"/>
                    <a:pt x="204" y="68"/>
                  </a:cubicBezTo>
                  <a:cubicBezTo>
                    <a:pt x="185" y="68"/>
                    <a:pt x="185" y="68"/>
                    <a:pt x="185" y="68"/>
                  </a:cubicBezTo>
                  <a:cubicBezTo>
                    <a:pt x="179" y="68"/>
                    <a:pt x="174" y="63"/>
                    <a:pt x="174" y="57"/>
                  </a:cubicBezTo>
                  <a:cubicBezTo>
                    <a:pt x="174" y="40"/>
                    <a:pt x="174" y="40"/>
                    <a:pt x="174" y="40"/>
                  </a:cubicBezTo>
                  <a:cubicBezTo>
                    <a:pt x="174" y="34"/>
                    <a:pt x="169" y="29"/>
                    <a:pt x="16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47" y="29"/>
                    <a:pt x="42" y="34"/>
                    <a:pt x="42" y="40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63"/>
                    <a:pt x="37" y="68"/>
                    <a:pt x="31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5" y="68"/>
                    <a:pt x="0" y="63"/>
                    <a:pt x="0" y="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318" name="Group 1317"/>
          <p:cNvGrpSpPr/>
          <p:nvPr/>
        </p:nvGrpSpPr>
        <p:grpSpPr>
          <a:xfrm>
            <a:off x="3609872" y="3748460"/>
            <a:ext cx="315516" cy="353616"/>
            <a:chOff x="4608513" y="6291263"/>
            <a:chExt cx="420688" cy="471488"/>
          </a:xfrm>
          <a:solidFill>
            <a:schemeClr val="accent1"/>
          </a:solidFill>
        </p:grpSpPr>
        <p:sp>
          <p:nvSpPr>
            <p:cNvPr id="131" name="Freeform 218"/>
            <p:cNvSpPr/>
            <p:nvPr/>
          </p:nvSpPr>
          <p:spPr bwMode="auto">
            <a:xfrm>
              <a:off x="4908550" y="6627813"/>
              <a:ext cx="80963" cy="84138"/>
            </a:xfrm>
            <a:custGeom>
              <a:avLst/>
              <a:gdLst>
                <a:gd name="T0" fmla="*/ 13 w 105"/>
                <a:gd name="T1" fmla="*/ 20 h 108"/>
                <a:gd name="T2" fmla="*/ 27 w 105"/>
                <a:gd name="T3" fmla="*/ 9 h 108"/>
                <a:gd name="T4" fmla="*/ 65 w 105"/>
                <a:gd name="T5" fmla="*/ 13 h 108"/>
                <a:gd name="T6" fmla="*/ 105 w 105"/>
                <a:gd name="T7" fmla="*/ 64 h 108"/>
                <a:gd name="T8" fmla="*/ 49 w 105"/>
                <a:gd name="T9" fmla="*/ 108 h 108"/>
                <a:gd name="T10" fmla="*/ 9 w 105"/>
                <a:gd name="T11" fmla="*/ 57 h 108"/>
                <a:gd name="T12" fmla="*/ 13 w 105"/>
                <a:gd name="T13" fmla="*/ 2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108">
                  <a:moveTo>
                    <a:pt x="13" y="20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39" y="0"/>
                    <a:pt x="56" y="2"/>
                    <a:pt x="65" y="13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49" y="108"/>
                    <a:pt x="49" y="108"/>
                    <a:pt x="49" y="10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0" y="46"/>
                    <a:pt x="2" y="29"/>
                    <a:pt x="13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2" name="Freeform 219"/>
            <p:cNvSpPr>
              <a:spLocks noEditPoints="1"/>
            </p:cNvSpPr>
            <p:nvPr/>
          </p:nvSpPr>
          <p:spPr bwMode="auto">
            <a:xfrm>
              <a:off x="4608513" y="6291263"/>
              <a:ext cx="403225" cy="401638"/>
            </a:xfrm>
            <a:custGeom>
              <a:avLst/>
              <a:gdLst>
                <a:gd name="T0" fmla="*/ 445 w 524"/>
                <a:gd name="T1" fmla="*/ 119 h 523"/>
                <a:gd name="T2" fmla="*/ 119 w 524"/>
                <a:gd name="T3" fmla="*/ 79 h 523"/>
                <a:gd name="T4" fmla="*/ 79 w 524"/>
                <a:gd name="T5" fmla="*/ 404 h 523"/>
                <a:gd name="T6" fmla="*/ 405 w 524"/>
                <a:gd name="T7" fmla="*/ 444 h 523"/>
                <a:gd name="T8" fmla="*/ 445 w 524"/>
                <a:gd name="T9" fmla="*/ 119 h 523"/>
                <a:gd name="T10" fmla="*/ 373 w 524"/>
                <a:gd name="T11" fmla="*/ 404 h 523"/>
                <a:gd name="T12" fmla="*/ 119 w 524"/>
                <a:gd name="T13" fmla="*/ 373 h 523"/>
                <a:gd name="T14" fmla="*/ 151 w 524"/>
                <a:gd name="T15" fmla="*/ 119 h 523"/>
                <a:gd name="T16" fmla="*/ 404 w 524"/>
                <a:gd name="T17" fmla="*/ 150 h 523"/>
                <a:gd name="T18" fmla="*/ 373 w 524"/>
                <a:gd name="T19" fmla="*/ 404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4" h="523">
                  <a:moveTo>
                    <a:pt x="445" y="119"/>
                  </a:moveTo>
                  <a:cubicBezTo>
                    <a:pt x="366" y="18"/>
                    <a:pt x="220" y="0"/>
                    <a:pt x="119" y="79"/>
                  </a:cubicBezTo>
                  <a:cubicBezTo>
                    <a:pt x="18" y="157"/>
                    <a:pt x="0" y="303"/>
                    <a:pt x="79" y="404"/>
                  </a:cubicBezTo>
                  <a:cubicBezTo>
                    <a:pt x="158" y="505"/>
                    <a:pt x="304" y="523"/>
                    <a:pt x="405" y="444"/>
                  </a:cubicBezTo>
                  <a:cubicBezTo>
                    <a:pt x="506" y="366"/>
                    <a:pt x="524" y="220"/>
                    <a:pt x="445" y="119"/>
                  </a:cubicBezTo>
                  <a:close/>
                  <a:moveTo>
                    <a:pt x="373" y="404"/>
                  </a:moveTo>
                  <a:cubicBezTo>
                    <a:pt x="294" y="465"/>
                    <a:pt x="181" y="451"/>
                    <a:pt x="119" y="373"/>
                  </a:cubicBezTo>
                  <a:cubicBezTo>
                    <a:pt x="58" y="294"/>
                    <a:pt x="72" y="180"/>
                    <a:pt x="151" y="119"/>
                  </a:cubicBezTo>
                  <a:cubicBezTo>
                    <a:pt x="229" y="58"/>
                    <a:pt x="343" y="72"/>
                    <a:pt x="404" y="150"/>
                  </a:cubicBezTo>
                  <a:cubicBezTo>
                    <a:pt x="466" y="229"/>
                    <a:pt x="452" y="343"/>
                    <a:pt x="373" y="40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7" name="Freeform 220"/>
            <p:cNvSpPr/>
            <p:nvPr/>
          </p:nvSpPr>
          <p:spPr bwMode="auto">
            <a:xfrm>
              <a:off x="4957763" y="6691313"/>
              <a:ext cx="71438" cy="71438"/>
            </a:xfrm>
            <a:custGeom>
              <a:avLst/>
              <a:gdLst>
                <a:gd name="T0" fmla="*/ 78 w 92"/>
                <a:gd name="T1" fmla="*/ 72 h 92"/>
                <a:gd name="T2" fmla="*/ 64 w 92"/>
                <a:gd name="T3" fmla="*/ 83 h 92"/>
                <a:gd name="T4" fmla="*/ 27 w 92"/>
                <a:gd name="T5" fmla="*/ 78 h 92"/>
                <a:gd name="T6" fmla="*/ 0 w 92"/>
                <a:gd name="T7" fmla="*/ 44 h 92"/>
                <a:gd name="T8" fmla="*/ 56 w 92"/>
                <a:gd name="T9" fmla="*/ 0 h 92"/>
                <a:gd name="T10" fmla="*/ 83 w 92"/>
                <a:gd name="T11" fmla="*/ 34 h 92"/>
                <a:gd name="T12" fmla="*/ 78 w 92"/>
                <a:gd name="T13" fmla="*/ 7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92">
                  <a:moveTo>
                    <a:pt x="78" y="72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53" y="92"/>
                    <a:pt x="36" y="90"/>
                    <a:pt x="27" y="7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92" y="46"/>
                    <a:pt x="90" y="63"/>
                    <a:pt x="78" y="7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298" name="Group 1297"/>
          <p:cNvGrpSpPr/>
          <p:nvPr/>
        </p:nvGrpSpPr>
        <p:grpSpPr>
          <a:xfrm>
            <a:off x="1439653" y="1589485"/>
            <a:ext cx="307181" cy="315516"/>
            <a:chOff x="2044700" y="2119313"/>
            <a:chExt cx="409575" cy="420688"/>
          </a:xfrm>
          <a:solidFill>
            <a:schemeClr val="accent1"/>
          </a:solidFill>
        </p:grpSpPr>
        <p:sp>
          <p:nvSpPr>
            <p:cNvPr id="138" name="Freeform 221"/>
            <p:cNvSpPr>
              <a:spLocks noEditPoints="1"/>
            </p:cNvSpPr>
            <p:nvPr/>
          </p:nvSpPr>
          <p:spPr bwMode="auto">
            <a:xfrm>
              <a:off x="2044700" y="2268538"/>
              <a:ext cx="409575" cy="271463"/>
            </a:xfrm>
            <a:custGeom>
              <a:avLst/>
              <a:gdLst>
                <a:gd name="T0" fmla="*/ 0 w 533"/>
                <a:gd name="T1" fmla="*/ 0 h 355"/>
                <a:gd name="T2" fmla="*/ 0 w 533"/>
                <a:gd name="T3" fmla="*/ 2 h 355"/>
                <a:gd name="T4" fmla="*/ 0 w 533"/>
                <a:gd name="T5" fmla="*/ 333 h 355"/>
                <a:gd name="T6" fmla="*/ 0 w 533"/>
                <a:gd name="T7" fmla="*/ 333 h 355"/>
                <a:gd name="T8" fmla="*/ 21 w 533"/>
                <a:gd name="T9" fmla="*/ 355 h 355"/>
                <a:gd name="T10" fmla="*/ 512 w 533"/>
                <a:gd name="T11" fmla="*/ 355 h 355"/>
                <a:gd name="T12" fmla="*/ 533 w 533"/>
                <a:gd name="T13" fmla="*/ 333 h 355"/>
                <a:gd name="T14" fmla="*/ 533 w 533"/>
                <a:gd name="T15" fmla="*/ 2 h 355"/>
                <a:gd name="T16" fmla="*/ 532 w 533"/>
                <a:gd name="T17" fmla="*/ 0 h 355"/>
                <a:gd name="T18" fmla="*/ 0 w 533"/>
                <a:gd name="T19" fmla="*/ 0 h 355"/>
                <a:gd name="T20" fmla="*/ 492 w 533"/>
                <a:gd name="T21" fmla="*/ 307 h 355"/>
                <a:gd name="T22" fmla="*/ 484 w 533"/>
                <a:gd name="T23" fmla="*/ 316 h 355"/>
                <a:gd name="T24" fmla="*/ 47 w 533"/>
                <a:gd name="T25" fmla="*/ 316 h 355"/>
                <a:gd name="T26" fmla="*/ 39 w 533"/>
                <a:gd name="T27" fmla="*/ 307 h 355"/>
                <a:gd name="T28" fmla="*/ 39 w 533"/>
                <a:gd name="T29" fmla="*/ 31 h 355"/>
                <a:gd name="T30" fmla="*/ 492 w 533"/>
                <a:gd name="T31" fmla="*/ 31 h 355"/>
                <a:gd name="T32" fmla="*/ 492 w 533"/>
                <a:gd name="T33" fmla="*/ 307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3" h="355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33"/>
                    <a:pt x="0" y="333"/>
                    <a:pt x="0" y="333"/>
                  </a:cubicBezTo>
                  <a:cubicBezTo>
                    <a:pt x="0" y="333"/>
                    <a:pt x="0" y="333"/>
                    <a:pt x="0" y="333"/>
                  </a:cubicBezTo>
                  <a:cubicBezTo>
                    <a:pt x="0" y="345"/>
                    <a:pt x="9" y="355"/>
                    <a:pt x="21" y="355"/>
                  </a:cubicBezTo>
                  <a:cubicBezTo>
                    <a:pt x="512" y="355"/>
                    <a:pt x="512" y="355"/>
                    <a:pt x="512" y="355"/>
                  </a:cubicBezTo>
                  <a:cubicBezTo>
                    <a:pt x="523" y="355"/>
                    <a:pt x="533" y="345"/>
                    <a:pt x="533" y="333"/>
                  </a:cubicBezTo>
                  <a:cubicBezTo>
                    <a:pt x="533" y="2"/>
                    <a:pt x="533" y="2"/>
                    <a:pt x="533" y="2"/>
                  </a:cubicBezTo>
                  <a:cubicBezTo>
                    <a:pt x="533" y="1"/>
                    <a:pt x="533" y="0"/>
                    <a:pt x="532" y="0"/>
                  </a:cubicBezTo>
                  <a:lnTo>
                    <a:pt x="0" y="0"/>
                  </a:lnTo>
                  <a:close/>
                  <a:moveTo>
                    <a:pt x="492" y="307"/>
                  </a:moveTo>
                  <a:cubicBezTo>
                    <a:pt x="492" y="312"/>
                    <a:pt x="489" y="316"/>
                    <a:pt x="484" y="316"/>
                  </a:cubicBezTo>
                  <a:cubicBezTo>
                    <a:pt x="47" y="316"/>
                    <a:pt x="47" y="316"/>
                    <a:pt x="47" y="316"/>
                  </a:cubicBezTo>
                  <a:cubicBezTo>
                    <a:pt x="43" y="316"/>
                    <a:pt x="39" y="312"/>
                    <a:pt x="39" y="307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492" y="31"/>
                    <a:pt x="492" y="31"/>
                    <a:pt x="492" y="31"/>
                  </a:cubicBezTo>
                  <a:lnTo>
                    <a:pt x="492" y="30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" name="Freeform 222"/>
            <p:cNvSpPr/>
            <p:nvPr/>
          </p:nvSpPr>
          <p:spPr bwMode="auto">
            <a:xfrm>
              <a:off x="2044700" y="2154238"/>
              <a:ext cx="409575" cy="87313"/>
            </a:xfrm>
            <a:custGeom>
              <a:avLst/>
              <a:gdLst>
                <a:gd name="T0" fmla="*/ 533 w 533"/>
                <a:gd name="T1" fmla="*/ 21 h 112"/>
                <a:gd name="T2" fmla="*/ 533 w 533"/>
                <a:gd name="T3" fmla="*/ 112 h 112"/>
                <a:gd name="T4" fmla="*/ 0 w 533"/>
                <a:gd name="T5" fmla="*/ 112 h 112"/>
                <a:gd name="T6" fmla="*/ 0 w 533"/>
                <a:gd name="T7" fmla="*/ 21 h 112"/>
                <a:gd name="T8" fmla="*/ 21 w 533"/>
                <a:gd name="T9" fmla="*/ 0 h 112"/>
                <a:gd name="T10" fmla="*/ 83 w 533"/>
                <a:gd name="T11" fmla="*/ 0 h 112"/>
                <a:gd name="T12" fmla="*/ 83 w 533"/>
                <a:gd name="T13" fmla="*/ 41 h 112"/>
                <a:gd name="T14" fmla="*/ 108 w 533"/>
                <a:gd name="T15" fmla="*/ 65 h 112"/>
                <a:gd name="T16" fmla="*/ 136 w 533"/>
                <a:gd name="T17" fmla="*/ 65 h 112"/>
                <a:gd name="T18" fmla="*/ 161 w 533"/>
                <a:gd name="T19" fmla="*/ 41 h 112"/>
                <a:gd name="T20" fmla="*/ 161 w 533"/>
                <a:gd name="T21" fmla="*/ 0 h 112"/>
                <a:gd name="T22" fmla="*/ 373 w 533"/>
                <a:gd name="T23" fmla="*/ 0 h 112"/>
                <a:gd name="T24" fmla="*/ 373 w 533"/>
                <a:gd name="T25" fmla="*/ 41 h 112"/>
                <a:gd name="T26" fmla="*/ 398 w 533"/>
                <a:gd name="T27" fmla="*/ 65 h 112"/>
                <a:gd name="T28" fmla="*/ 426 w 533"/>
                <a:gd name="T29" fmla="*/ 65 h 112"/>
                <a:gd name="T30" fmla="*/ 450 w 533"/>
                <a:gd name="T31" fmla="*/ 41 h 112"/>
                <a:gd name="T32" fmla="*/ 450 w 533"/>
                <a:gd name="T33" fmla="*/ 0 h 112"/>
                <a:gd name="T34" fmla="*/ 512 w 533"/>
                <a:gd name="T35" fmla="*/ 0 h 112"/>
                <a:gd name="T36" fmla="*/ 533 w 533"/>
                <a:gd name="T37" fmla="*/ 2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3" h="112">
                  <a:moveTo>
                    <a:pt x="533" y="21"/>
                  </a:moveTo>
                  <a:cubicBezTo>
                    <a:pt x="533" y="112"/>
                    <a:pt x="533" y="112"/>
                    <a:pt x="533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9" y="0"/>
                    <a:pt x="21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54"/>
                    <a:pt x="95" y="65"/>
                    <a:pt x="108" y="65"/>
                  </a:cubicBezTo>
                  <a:cubicBezTo>
                    <a:pt x="136" y="65"/>
                    <a:pt x="136" y="65"/>
                    <a:pt x="136" y="65"/>
                  </a:cubicBezTo>
                  <a:cubicBezTo>
                    <a:pt x="150" y="65"/>
                    <a:pt x="161" y="54"/>
                    <a:pt x="161" y="41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373" y="0"/>
                    <a:pt x="373" y="0"/>
                    <a:pt x="373" y="0"/>
                  </a:cubicBezTo>
                  <a:cubicBezTo>
                    <a:pt x="373" y="41"/>
                    <a:pt x="373" y="41"/>
                    <a:pt x="373" y="41"/>
                  </a:cubicBezTo>
                  <a:cubicBezTo>
                    <a:pt x="373" y="54"/>
                    <a:pt x="384" y="65"/>
                    <a:pt x="398" y="65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39" y="65"/>
                    <a:pt x="450" y="54"/>
                    <a:pt x="450" y="41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512" y="0"/>
                    <a:pt x="512" y="0"/>
                    <a:pt x="512" y="0"/>
                  </a:cubicBezTo>
                  <a:cubicBezTo>
                    <a:pt x="523" y="0"/>
                    <a:pt x="533" y="9"/>
                    <a:pt x="533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1" name="Freeform 223"/>
            <p:cNvSpPr>
              <a:spLocks noEditPoints="1"/>
            </p:cNvSpPr>
            <p:nvPr/>
          </p:nvSpPr>
          <p:spPr bwMode="auto">
            <a:xfrm>
              <a:off x="2257425" y="2320925"/>
              <a:ext cx="111125" cy="153988"/>
            </a:xfrm>
            <a:custGeom>
              <a:avLst/>
              <a:gdLst>
                <a:gd name="T0" fmla="*/ 74 w 146"/>
                <a:gd name="T1" fmla="*/ 0 h 201"/>
                <a:gd name="T2" fmla="*/ 0 w 146"/>
                <a:gd name="T3" fmla="*/ 100 h 201"/>
                <a:gd name="T4" fmla="*/ 73 w 146"/>
                <a:gd name="T5" fmla="*/ 201 h 201"/>
                <a:gd name="T6" fmla="*/ 146 w 146"/>
                <a:gd name="T7" fmla="*/ 99 h 201"/>
                <a:gd name="T8" fmla="*/ 74 w 146"/>
                <a:gd name="T9" fmla="*/ 0 h 201"/>
                <a:gd name="T10" fmla="*/ 74 w 146"/>
                <a:gd name="T11" fmla="*/ 166 h 201"/>
                <a:gd name="T12" fmla="*/ 46 w 146"/>
                <a:gd name="T13" fmla="*/ 100 h 201"/>
                <a:gd name="T14" fmla="*/ 73 w 146"/>
                <a:gd name="T15" fmla="*/ 34 h 201"/>
                <a:gd name="T16" fmla="*/ 101 w 146"/>
                <a:gd name="T17" fmla="*/ 100 h 201"/>
                <a:gd name="T18" fmla="*/ 74 w 146"/>
                <a:gd name="T19" fmla="*/ 16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201">
                  <a:moveTo>
                    <a:pt x="74" y="0"/>
                  </a:moveTo>
                  <a:cubicBezTo>
                    <a:pt x="24" y="0"/>
                    <a:pt x="0" y="44"/>
                    <a:pt x="0" y="100"/>
                  </a:cubicBezTo>
                  <a:cubicBezTo>
                    <a:pt x="0" y="155"/>
                    <a:pt x="22" y="201"/>
                    <a:pt x="73" y="201"/>
                  </a:cubicBezTo>
                  <a:cubicBezTo>
                    <a:pt x="122" y="201"/>
                    <a:pt x="146" y="159"/>
                    <a:pt x="146" y="99"/>
                  </a:cubicBezTo>
                  <a:cubicBezTo>
                    <a:pt x="146" y="46"/>
                    <a:pt x="126" y="0"/>
                    <a:pt x="74" y="0"/>
                  </a:cubicBezTo>
                  <a:close/>
                  <a:moveTo>
                    <a:pt x="74" y="166"/>
                  </a:moveTo>
                  <a:cubicBezTo>
                    <a:pt x="56" y="166"/>
                    <a:pt x="45" y="145"/>
                    <a:pt x="46" y="100"/>
                  </a:cubicBezTo>
                  <a:cubicBezTo>
                    <a:pt x="45" y="55"/>
                    <a:pt x="57" y="34"/>
                    <a:pt x="73" y="34"/>
                  </a:cubicBezTo>
                  <a:cubicBezTo>
                    <a:pt x="92" y="34"/>
                    <a:pt x="101" y="57"/>
                    <a:pt x="101" y="100"/>
                  </a:cubicBezTo>
                  <a:cubicBezTo>
                    <a:pt x="101" y="144"/>
                    <a:pt x="91" y="166"/>
                    <a:pt x="74" y="16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2" name="Freeform 224"/>
            <p:cNvSpPr/>
            <p:nvPr/>
          </p:nvSpPr>
          <p:spPr bwMode="auto">
            <a:xfrm>
              <a:off x="2132013" y="2320925"/>
              <a:ext cx="104775" cy="150813"/>
            </a:xfrm>
            <a:custGeom>
              <a:avLst/>
              <a:gdLst>
                <a:gd name="T0" fmla="*/ 138 w 138"/>
                <a:gd name="T1" fmla="*/ 197 h 197"/>
                <a:gd name="T2" fmla="*/ 0 w 138"/>
                <a:gd name="T3" fmla="*/ 197 h 197"/>
                <a:gd name="T4" fmla="*/ 0 w 138"/>
                <a:gd name="T5" fmla="*/ 170 h 197"/>
                <a:gd name="T6" fmla="*/ 25 w 138"/>
                <a:gd name="T7" fmla="*/ 147 h 197"/>
                <a:gd name="T8" fmla="*/ 89 w 138"/>
                <a:gd name="T9" fmla="*/ 65 h 197"/>
                <a:gd name="T10" fmla="*/ 57 w 138"/>
                <a:gd name="T11" fmla="*/ 36 h 197"/>
                <a:gd name="T12" fmla="*/ 15 w 138"/>
                <a:gd name="T13" fmla="*/ 52 h 197"/>
                <a:gd name="T14" fmla="*/ 3 w 138"/>
                <a:gd name="T15" fmla="*/ 20 h 197"/>
                <a:gd name="T16" fmla="*/ 66 w 138"/>
                <a:gd name="T17" fmla="*/ 0 h 197"/>
                <a:gd name="T18" fmla="*/ 134 w 138"/>
                <a:gd name="T19" fmla="*/ 61 h 197"/>
                <a:gd name="T20" fmla="*/ 83 w 138"/>
                <a:gd name="T21" fmla="*/ 144 h 197"/>
                <a:gd name="T22" fmla="*/ 65 w 138"/>
                <a:gd name="T23" fmla="*/ 159 h 197"/>
                <a:gd name="T24" fmla="*/ 65 w 138"/>
                <a:gd name="T25" fmla="*/ 160 h 197"/>
                <a:gd name="T26" fmla="*/ 138 w 138"/>
                <a:gd name="T27" fmla="*/ 160 h 197"/>
                <a:gd name="T28" fmla="*/ 138 w 138"/>
                <a:gd name="T29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8" h="197">
                  <a:moveTo>
                    <a:pt x="138" y="197"/>
                  </a:moveTo>
                  <a:cubicBezTo>
                    <a:pt x="0" y="197"/>
                    <a:pt x="0" y="197"/>
                    <a:pt x="0" y="19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68" y="109"/>
                    <a:pt x="88" y="87"/>
                    <a:pt x="89" y="65"/>
                  </a:cubicBezTo>
                  <a:cubicBezTo>
                    <a:pt x="89" y="49"/>
                    <a:pt x="79" y="36"/>
                    <a:pt x="57" y="36"/>
                  </a:cubicBezTo>
                  <a:cubicBezTo>
                    <a:pt x="40" y="36"/>
                    <a:pt x="26" y="45"/>
                    <a:pt x="15" y="5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7" y="9"/>
                    <a:pt x="40" y="0"/>
                    <a:pt x="66" y="0"/>
                  </a:cubicBezTo>
                  <a:cubicBezTo>
                    <a:pt x="110" y="0"/>
                    <a:pt x="134" y="25"/>
                    <a:pt x="134" y="61"/>
                  </a:cubicBezTo>
                  <a:cubicBezTo>
                    <a:pt x="134" y="93"/>
                    <a:pt x="111" y="119"/>
                    <a:pt x="83" y="144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65" y="160"/>
                    <a:pt x="65" y="160"/>
                    <a:pt x="65" y="160"/>
                  </a:cubicBezTo>
                  <a:cubicBezTo>
                    <a:pt x="138" y="160"/>
                    <a:pt x="138" y="160"/>
                    <a:pt x="138" y="160"/>
                  </a:cubicBezTo>
                  <a:lnTo>
                    <a:pt x="138" y="19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4" name="Freeform 225"/>
            <p:cNvSpPr/>
            <p:nvPr/>
          </p:nvSpPr>
          <p:spPr bwMode="auto">
            <a:xfrm>
              <a:off x="2124075" y="2119313"/>
              <a:ext cx="30163" cy="71438"/>
            </a:xfrm>
            <a:custGeom>
              <a:avLst/>
              <a:gdLst>
                <a:gd name="T0" fmla="*/ 0 w 39"/>
                <a:gd name="T1" fmla="*/ 80 h 92"/>
                <a:gd name="T2" fmla="*/ 0 w 39"/>
                <a:gd name="T3" fmla="*/ 13 h 92"/>
                <a:gd name="T4" fmla="*/ 12 w 39"/>
                <a:gd name="T5" fmla="*/ 0 h 92"/>
                <a:gd name="T6" fmla="*/ 26 w 39"/>
                <a:gd name="T7" fmla="*/ 0 h 92"/>
                <a:gd name="T8" fmla="*/ 39 w 39"/>
                <a:gd name="T9" fmla="*/ 13 h 92"/>
                <a:gd name="T10" fmla="*/ 39 w 39"/>
                <a:gd name="T11" fmla="*/ 80 h 92"/>
                <a:gd name="T12" fmla="*/ 26 w 39"/>
                <a:gd name="T13" fmla="*/ 92 h 92"/>
                <a:gd name="T14" fmla="*/ 12 w 39"/>
                <a:gd name="T15" fmla="*/ 92 h 92"/>
                <a:gd name="T16" fmla="*/ 0 w 39"/>
                <a:gd name="T17" fmla="*/ 8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92">
                  <a:moveTo>
                    <a:pt x="0" y="8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3" y="0"/>
                    <a:pt x="39" y="6"/>
                    <a:pt x="39" y="13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7"/>
                    <a:pt x="33" y="92"/>
                    <a:pt x="26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5" y="92"/>
                    <a:pt x="0" y="87"/>
                    <a:pt x="0" y="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5" name="Freeform 226"/>
            <p:cNvSpPr/>
            <p:nvPr/>
          </p:nvSpPr>
          <p:spPr bwMode="auto">
            <a:xfrm>
              <a:off x="2346325" y="2119313"/>
              <a:ext cx="30163" cy="71438"/>
            </a:xfrm>
            <a:custGeom>
              <a:avLst/>
              <a:gdLst>
                <a:gd name="T0" fmla="*/ 0 w 39"/>
                <a:gd name="T1" fmla="*/ 80 h 92"/>
                <a:gd name="T2" fmla="*/ 0 w 39"/>
                <a:gd name="T3" fmla="*/ 13 h 92"/>
                <a:gd name="T4" fmla="*/ 13 w 39"/>
                <a:gd name="T5" fmla="*/ 0 h 92"/>
                <a:gd name="T6" fmla="*/ 27 w 39"/>
                <a:gd name="T7" fmla="*/ 0 h 92"/>
                <a:gd name="T8" fmla="*/ 39 w 39"/>
                <a:gd name="T9" fmla="*/ 13 h 92"/>
                <a:gd name="T10" fmla="*/ 39 w 39"/>
                <a:gd name="T11" fmla="*/ 80 h 92"/>
                <a:gd name="T12" fmla="*/ 27 w 39"/>
                <a:gd name="T13" fmla="*/ 92 h 92"/>
                <a:gd name="T14" fmla="*/ 13 w 39"/>
                <a:gd name="T15" fmla="*/ 92 h 92"/>
                <a:gd name="T16" fmla="*/ 0 w 39"/>
                <a:gd name="T17" fmla="*/ 8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92">
                  <a:moveTo>
                    <a:pt x="0" y="8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4" y="0"/>
                    <a:pt x="39" y="6"/>
                    <a:pt x="39" y="13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7"/>
                    <a:pt x="34" y="92"/>
                    <a:pt x="27" y="92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6" y="92"/>
                    <a:pt x="0" y="87"/>
                    <a:pt x="0" y="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304" name="Group 1303"/>
          <p:cNvGrpSpPr/>
          <p:nvPr/>
        </p:nvGrpSpPr>
        <p:grpSpPr>
          <a:xfrm>
            <a:off x="1979713" y="2149413"/>
            <a:ext cx="335756" cy="255985"/>
            <a:chOff x="2908300" y="2946400"/>
            <a:chExt cx="447675" cy="341313"/>
          </a:xfrm>
          <a:solidFill>
            <a:schemeClr val="accent1"/>
          </a:solidFill>
        </p:grpSpPr>
        <p:sp>
          <p:nvSpPr>
            <p:cNvPr id="146" name="Freeform 227"/>
            <p:cNvSpPr/>
            <p:nvPr/>
          </p:nvSpPr>
          <p:spPr bwMode="auto">
            <a:xfrm>
              <a:off x="2957513" y="2946400"/>
              <a:ext cx="349250" cy="115888"/>
            </a:xfrm>
            <a:custGeom>
              <a:avLst/>
              <a:gdLst>
                <a:gd name="T0" fmla="*/ 0 w 454"/>
                <a:gd name="T1" fmla="*/ 136 h 152"/>
                <a:gd name="T2" fmla="*/ 16 w 454"/>
                <a:gd name="T3" fmla="*/ 119 h 152"/>
                <a:gd name="T4" fmla="*/ 30 w 454"/>
                <a:gd name="T5" fmla="*/ 127 h 152"/>
                <a:gd name="T6" fmla="*/ 141 w 454"/>
                <a:gd name="T7" fmla="*/ 79 h 152"/>
                <a:gd name="T8" fmla="*/ 140 w 454"/>
                <a:gd name="T9" fmla="*/ 75 h 152"/>
                <a:gd name="T10" fmla="*/ 157 w 454"/>
                <a:gd name="T11" fmla="*/ 58 h 152"/>
                <a:gd name="T12" fmla="*/ 173 w 454"/>
                <a:gd name="T13" fmla="*/ 75 h 152"/>
                <a:gd name="T14" fmla="*/ 282 w 454"/>
                <a:gd name="T15" fmla="*/ 97 h 152"/>
                <a:gd name="T16" fmla="*/ 297 w 454"/>
                <a:gd name="T17" fmla="*/ 86 h 152"/>
                <a:gd name="T18" fmla="*/ 309 w 454"/>
                <a:gd name="T19" fmla="*/ 92 h 152"/>
                <a:gd name="T20" fmla="*/ 422 w 454"/>
                <a:gd name="T21" fmla="*/ 22 h 152"/>
                <a:gd name="T22" fmla="*/ 421 w 454"/>
                <a:gd name="T23" fmla="*/ 17 h 152"/>
                <a:gd name="T24" fmla="*/ 437 w 454"/>
                <a:gd name="T25" fmla="*/ 0 h 152"/>
                <a:gd name="T26" fmla="*/ 454 w 454"/>
                <a:gd name="T27" fmla="*/ 17 h 152"/>
                <a:gd name="T28" fmla="*/ 437 w 454"/>
                <a:gd name="T29" fmla="*/ 33 h 152"/>
                <a:gd name="T30" fmla="*/ 425 w 454"/>
                <a:gd name="T31" fmla="*/ 27 h 152"/>
                <a:gd name="T32" fmla="*/ 312 w 454"/>
                <a:gd name="T33" fmla="*/ 97 h 152"/>
                <a:gd name="T34" fmla="*/ 313 w 454"/>
                <a:gd name="T35" fmla="*/ 103 h 152"/>
                <a:gd name="T36" fmla="*/ 297 w 454"/>
                <a:gd name="T37" fmla="*/ 119 h 152"/>
                <a:gd name="T38" fmla="*/ 281 w 454"/>
                <a:gd name="T39" fmla="*/ 103 h 152"/>
                <a:gd name="T40" fmla="*/ 172 w 454"/>
                <a:gd name="T41" fmla="*/ 81 h 152"/>
                <a:gd name="T42" fmla="*/ 157 w 454"/>
                <a:gd name="T43" fmla="*/ 91 h 152"/>
                <a:gd name="T44" fmla="*/ 144 w 454"/>
                <a:gd name="T45" fmla="*/ 84 h 152"/>
                <a:gd name="T46" fmla="*/ 32 w 454"/>
                <a:gd name="T47" fmla="*/ 132 h 152"/>
                <a:gd name="T48" fmla="*/ 33 w 454"/>
                <a:gd name="T49" fmla="*/ 136 h 152"/>
                <a:gd name="T50" fmla="*/ 16 w 454"/>
                <a:gd name="T51" fmla="*/ 152 h 152"/>
                <a:gd name="T52" fmla="*/ 0 w 454"/>
                <a:gd name="T53" fmla="*/ 13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4" h="152">
                  <a:moveTo>
                    <a:pt x="0" y="136"/>
                  </a:moveTo>
                  <a:cubicBezTo>
                    <a:pt x="0" y="127"/>
                    <a:pt x="7" y="119"/>
                    <a:pt x="16" y="119"/>
                  </a:cubicBezTo>
                  <a:cubicBezTo>
                    <a:pt x="22" y="119"/>
                    <a:pt x="27" y="122"/>
                    <a:pt x="30" y="127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1" y="77"/>
                    <a:pt x="140" y="76"/>
                    <a:pt x="140" y="75"/>
                  </a:cubicBezTo>
                  <a:cubicBezTo>
                    <a:pt x="140" y="66"/>
                    <a:pt x="148" y="58"/>
                    <a:pt x="157" y="58"/>
                  </a:cubicBezTo>
                  <a:cubicBezTo>
                    <a:pt x="166" y="58"/>
                    <a:pt x="173" y="66"/>
                    <a:pt x="173" y="75"/>
                  </a:cubicBezTo>
                  <a:cubicBezTo>
                    <a:pt x="282" y="97"/>
                    <a:pt x="282" y="97"/>
                    <a:pt x="282" y="97"/>
                  </a:cubicBezTo>
                  <a:cubicBezTo>
                    <a:pt x="284" y="91"/>
                    <a:pt x="290" y="86"/>
                    <a:pt x="297" y="86"/>
                  </a:cubicBezTo>
                  <a:cubicBezTo>
                    <a:pt x="302" y="86"/>
                    <a:pt x="306" y="88"/>
                    <a:pt x="309" y="92"/>
                  </a:cubicBezTo>
                  <a:cubicBezTo>
                    <a:pt x="422" y="22"/>
                    <a:pt x="422" y="22"/>
                    <a:pt x="422" y="22"/>
                  </a:cubicBezTo>
                  <a:cubicBezTo>
                    <a:pt x="421" y="20"/>
                    <a:pt x="421" y="18"/>
                    <a:pt x="421" y="17"/>
                  </a:cubicBezTo>
                  <a:cubicBezTo>
                    <a:pt x="421" y="8"/>
                    <a:pt x="428" y="0"/>
                    <a:pt x="437" y="0"/>
                  </a:cubicBezTo>
                  <a:cubicBezTo>
                    <a:pt x="446" y="0"/>
                    <a:pt x="454" y="8"/>
                    <a:pt x="454" y="17"/>
                  </a:cubicBezTo>
                  <a:cubicBezTo>
                    <a:pt x="454" y="26"/>
                    <a:pt x="446" y="33"/>
                    <a:pt x="437" y="33"/>
                  </a:cubicBezTo>
                  <a:cubicBezTo>
                    <a:pt x="432" y="33"/>
                    <a:pt x="428" y="31"/>
                    <a:pt x="425" y="27"/>
                  </a:cubicBezTo>
                  <a:cubicBezTo>
                    <a:pt x="312" y="97"/>
                    <a:pt x="312" y="97"/>
                    <a:pt x="312" y="97"/>
                  </a:cubicBezTo>
                  <a:cubicBezTo>
                    <a:pt x="313" y="99"/>
                    <a:pt x="313" y="101"/>
                    <a:pt x="313" y="103"/>
                  </a:cubicBezTo>
                  <a:cubicBezTo>
                    <a:pt x="313" y="112"/>
                    <a:pt x="306" y="119"/>
                    <a:pt x="297" y="119"/>
                  </a:cubicBezTo>
                  <a:cubicBezTo>
                    <a:pt x="288" y="119"/>
                    <a:pt x="281" y="112"/>
                    <a:pt x="281" y="103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70" y="87"/>
                    <a:pt x="164" y="91"/>
                    <a:pt x="157" y="91"/>
                  </a:cubicBezTo>
                  <a:cubicBezTo>
                    <a:pt x="151" y="91"/>
                    <a:pt x="147" y="88"/>
                    <a:pt x="144" y="8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4"/>
                    <a:pt x="33" y="134"/>
                    <a:pt x="33" y="136"/>
                  </a:cubicBezTo>
                  <a:cubicBezTo>
                    <a:pt x="33" y="145"/>
                    <a:pt x="26" y="152"/>
                    <a:pt x="16" y="152"/>
                  </a:cubicBezTo>
                  <a:cubicBezTo>
                    <a:pt x="7" y="152"/>
                    <a:pt x="0" y="145"/>
                    <a:pt x="0" y="1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7" name="Freeform 228"/>
            <p:cNvSpPr/>
            <p:nvPr/>
          </p:nvSpPr>
          <p:spPr bwMode="auto">
            <a:xfrm>
              <a:off x="2908300" y="2987675"/>
              <a:ext cx="447675" cy="300038"/>
            </a:xfrm>
            <a:custGeom>
              <a:avLst/>
              <a:gdLst>
                <a:gd name="T0" fmla="*/ 568 w 581"/>
                <a:gd name="T1" fmla="*/ 367 h 392"/>
                <a:gd name="T2" fmla="*/ 550 w 581"/>
                <a:gd name="T3" fmla="*/ 367 h 392"/>
                <a:gd name="T4" fmla="*/ 550 w 581"/>
                <a:gd name="T5" fmla="*/ 32 h 392"/>
                <a:gd name="T6" fmla="*/ 518 w 581"/>
                <a:gd name="T7" fmla="*/ 0 h 392"/>
                <a:gd name="T8" fmla="*/ 483 w 581"/>
                <a:gd name="T9" fmla="*/ 0 h 392"/>
                <a:gd name="T10" fmla="*/ 451 w 581"/>
                <a:gd name="T11" fmla="*/ 32 h 392"/>
                <a:gd name="T12" fmla="*/ 451 w 581"/>
                <a:gd name="T13" fmla="*/ 367 h 392"/>
                <a:gd name="T14" fmla="*/ 410 w 581"/>
                <a:gd name="T15" fmla="*/ 367 h 392"/>
                <a:gd name="T16" fmla="*/ 410 w 581"/>
                <a:gd name="T17" fmla="*/ 120 h 392"/>
                <a:gd name="T18" fmla="*/ 379 w 581"/>
                <a:gd name="T19" fmla="*/ 88 h 392"/>
                <a:gd name="T20" fmla="*/ 343 w 581"/>
                <a:gd name="T21" fmla="*/ 88 h 392"/>
                <a:gd name="T22" fmla="*/ 311 w 581"/>
                <a:gd name="T23" fmla="*/ 120 h 392"/>
                <a:gd name="T24" fmla="*/ 311 w 581"/>
                <a:gd name="T25" fmla="*/ 367 h 392"/>
                <a:gd name="T26" fmla="*/ 270 w 581"/>
                <a:gd name="T27" fmla="*/ 367 h 392"/>
                <a:gd name="T28" fmla="*/ 270 w 581"/>
                <a:gd name="T29" fmla="*/ 92 h 392"/>
                <a:gd name="T30" fmla="*/ 239 w 581"/>
                <a:gd name="T31" fmla="*/ 61 h 392"/>
                <a:gd name="T32" fmla="*/ 203 w 581"/>
                <a:gd name="T33" fmla="*/ 61 h 392"/>
                <a:gd name="T34" fmla="*/ 171 w 581"/>
                <a:gd name="T35" fmla="*/ 92 h 392"/>
                <a:gd name="T36" fmla="*/ 171 w 581"/>
                <a:gd name="T37" fmla="*/ 367 h 392"/>
                <a:gd name="T38" fmla="*/ 131 w 581"/>
                <a:gd name="T39" fmla="*/ 367 h 392"/>
                <a:gd name="T40" fmla="*/ 131 w 581"/>
                <a:gd name="T41" fmla="*/ 160 h 392"/>
                <a:gd name="T42" fmla="*/ 99 w 581"/>
                <a:gd name="T43" fmla="*/ 128 h 392"/>
                <a:gd name="T44" fmla="*/ 63 w 581"/>
                <a:gd name="T45" fmla="*/ 128 h 392"/>
                <a:gd name="T46" fmla="*/ 32 w 581"/>
                <a:gd name="T47" fmla="*/ 160 h 392"/>
                <a:gd name="T48" fmla="*/ 32 w 581"/>
                <a:gd name="T49" fmla="*/ 367 h 392"/>
                <a:gd name="T50" fmla="*/ 11 w 581"/>
                <a:gd name="T51" fmla="*/ 367 h 392"/>
                <a:gd name="T52" fmla="*/ 0 w 581"/>
                <a:gd name="T53" fmla="*/ 378 h 392"/>
                <a:gd name="T54" fmla="*/ 0 w 581"/>
                <a:gd name="T55" fmla="*/ 381 h 392"/>
                <a:gd name="T56" fmla="*/ 11 w 581"/>
                <a:gd name="T57" fmla="*/ 392 h 392"/>
                <a:gd name="T58" fmla="*/ 568 w 581"/>
                <a:gd name="T59" fmla="*/ 392 h 392"/>
                <a:gd name="T60" fmla="*/ 581 w 581"/>
                <a:gd name="T61" fmla="*/ 381 h 392"/>
                <a:gd name="T62" fmla="*/ 581 w 581"/>
                <a:gd name="T63" fmla="*/ 378 h 392"/>
                <a:gd name="T64" fmla="*/ 568 w 581"/>
                <a:gd name="T65" fmla="*/ 36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1" h="392">
                  <a:moveTo>
                    <a:pt x="568" y="367"/>
                  </a:moveTo>
                  <a:cubicBezTo>
                    <a:pt x="550" y="367"/>
                    <a:pt x="550" y="367"/>
                    <a:pt x="550" y="367"/>
                  </a:cubicBezTo>
                  <a:cubicBezTo>
                    <a:pt x="550" y="32"/>
                    <a:pt x="550" y="32"/>
                    <a:pt x="550" y="32"/>
                  </a:cubicBezTo>
                  <a:cubicBezTo>
                    <a:pt x="550" y="14"/>
                    <a:pt x="536" y="0"/>
                    <a:pt x="518" y="0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65" y="0"/>
                    <a:pt x="451" y="14"/>
                    <a:pt x="451" y="32"/>
                  </a:cubicBezTo>
                  <a:cubicBezTo>
                    <a:pt x="451" y="367"/>
                    <a:pt x="451" y="367"/>
                    <a:pt x="451" y="367"/>
                  </a:cubicBezTo>
                  <a:cubicBezTo>
                    <a:pt x="410" y="367"/>
                    <a:pt x="410" y="367"/>
                    <a:pt x="410" y="367"/>
                  </a:cubicBezTo>
                  <a:cubicBezTo>
                    <a:pt x="410" y="120"/>
                    <a:pt x="410" y="120"/>
                    <a:pt x="410" y="120"/>
                  </a:cubicBezTo>
                  <a:cubicBezTo>
                    <a:pt x="410" y="102"/>
                    <a:pt x="396" y="88"/>
                    <a:pt x="379" y="88"/>
                  </a:cubicBezTo>
                  <a:cubicBezTo>
                    <a:pt x="343" y="88"/>
                    <a:pt x="343" y="88"/>
                    <a:pt x="343" y="88"/>
                  </a:cubicBezTo>
                  <a:cubicBezTo>
                    <a:pt x="325" y="88"/>
                    <a:pt x="311" y="102"/>
                    <a:pt x="311" y="120"/>
                  </a:cubicBezTo>
                  <a:cubicBezTo>
                    <a:pt x="311" y="367"/>
                    <a:pt x="311" y="367"/>
                    <a:pt x="311" y="367"/>
                  </a:cubicBezTo>
                  <a:cubicBezTo>
                    <a:pt x="270" y="367"/>
                    <a:pt x="270" y="367"/>
                    <a:pt x="270" y="367"/>
                  </a:cubicBezTo>
                  <a:cubicBezTo>
                    <a:pt x="270" y="92"/>
                    <a:pt x="270" y="92"/>
                    <a:pt x="270" y="92"/>
                  </a:cubicBezTo>
                  <a:cubicBezTo>
                    <a:pt x="270" y="75"/>
                    <a:pt x="256" y="61"/>
                    <a:pt x="239" y="61"/>
                  </a:cubicBezTo>
                  <a:cubicBezTo>
                    <a:pt x="203" y="61"/>
                    <a:pt x="203" y="61"/>
                    <a:pt x="203" y="61"/>
                  </a:cubicBezTo>
                  <a:cubicBezTo>
                    <a:pt x="186" y="61"/>
                    <a:pt x="171" y="75"/>
                    <a:pt x="171" y="92"/>
                  </a:cubicBezTo>
                  <a:cubicBezTo>
                    <a:pt x="171" y="367"/>
                    <a:pt x="171" y="367"/>
                    <a:pt x="171" y="367"/>
                  </a:cubicBezTo>
                  <a:cubicBezTo>
                    <a:pt x="131" y="367"/>
                    <a:pt x="131" y="367"/>
                    <a:pt x="131" y="367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31" y="143"/>
                    <a:pt x="117" y="128"/>
                    <a:pt x="99" y="128"/>
                  </a:cubicBezTo>
                  <a:cubicBezTo>
                    <a:pt x="63" y="128"/>
                    <a:pt x="63" y="128"/>
                    <a:pt x="63" y="128"/>
                  </a:cubicBezTo>
                  <a:cubicBezTo>
                    <a:pt x="46" y="128"/>
                    <a:pt x="32" y="143"/>
                    <a:pt x="32" y="160"/>
                  </a:cubicBezTo>
                  <a:cubicBezTo>
                    <a:pt x="32" y="367"/>
                    <a:pt x="32" y="367"/>
                    <a:pt x="32" y="367"/>
                  </a:cubicBezTo>
                  <a:cubicBezTo>
                    <a:pt x="11" y="367"/>
                    <a:pt x="11" y="367"/>
                    <a:pt x="11" y="367"/>
                  </a:cubicBezTo>
                  <a:cubicBezTo>
                    <a:pt x="4" y="367"/>
                    <a:pt x="0" y="372"/>
                    <a:pt x="0" y="378"/>
                  </a:cubicBezTo>
                  <a:cubicBezTo>
                    <a:pt x="0" y="381"/>
                    <a:pt x="0" y="381"/>
                    <a:pt x="0" y="381"/>
                  </a:cubicBezTo>
                  <a:cubicBezTo>
                    <a:pt x="0" y="387"/>
                    <a:pt x="4" y="392"/>
                    <a:pt x="11" y="392"/>
                  </a:cubicBezTo>
                  <a:cubicBezTo>
                    <a:pt x="568" y="392"/>
                    <a:pt x="568" y="392"/>
                    <a:pt x="568" y="392"/>
                  </a:cubicBezTo>
                  <a:cubicBezTo>
                    <a:pt x="575" y="392"/>
                    <a:pt x="581" y="387"/>
                    <a:pt x="581" y="381"/>
                  </a:cubicBezTo>
                  <a:cubicBezTo>
                    <a:pt x="581" y="378"/>
                    <a:pt x="581" y="378"/>
                    <a:pt x="581" y="378"/>
                  </a:cubicBezTo>
                  <a:cubicBezTo>
                    <a:pt x="581" y="372"/>
                    <a:pt x="575" y="367"/>
                    <a:pt x="568" y="36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319" name="Group 1318"/>
          <p:cNvGrpSpPr/>
          <p:nvPr/>
        </p:nvGrpSpPr>
        <p:grpSpPr>
          <a:xfrm>
            <a:off x="3608086" y="3232918"/>
            <a:ext cx="334565" cy="310754"/>
            <a:chOff x="3767138" y="6329363"/>
            <a:chExt cx="446087" cy="414338"/>
          </a:xfrm>
          <a:solidFill>
            <a:schemeClr val="accent1"/>
          </a:solidFill>
        </p:grpSpPr>
        <p:sp>
          <p:nvSpPr>
            <p:cNvPr id="155" name="Freeform 229"/>
            <p:cNvSpPr/>
            <p:nvPr/>
          </p:nvSpPr>
          <p:spPr bwMode="auto">
            <a:xfrm>
              <a:off x="3767138" y="6329363"/>
              <a:ext cx="382588" cy="414338"/>
            </a:xfrm>
            <a:custGeom>
              <a:avLst/>
              <a:gdLst>
                <a:gd name="T0" fmla="*/ 476 w 497"/>
                <a:gd name="T1" fmla="*/ 422 h 538"/>
                <a:gd name="T2" fmla="*/ 497 w 497"/>
                <a:gd name="T3" fmla="*/ 440 h 538"/>
                <a:gd name="T4" fmla="*/ 497 w 497"/>
                <a:gd name="T5" fmla="*/ 470 h 538"/>
                <a:gd name="T6" fmla="*/ 430 w 497"/>
                <a:gd name="T7" fmla="*/ 538 h 538"/>
                <a:gd name="T8" fmla="*/ 67 w 497"/>
                <a:gd name="T9" fmla="*/ 538 h 538"/>
                <a:gd name="T10" fmla="*/ 0 w 497"/>
                <a:gd name="T11" fmla="*/ 470 h 538"/>
                <a:gd name="T12" fmla="*/ 0 w 497"/>
                <a:gd name="T13" fmla="*/ 125 h 538"/>
                <a:gd name="T14" fmla="*/ 0 w 497"/>
                <a:gd name="T15" fmla="*/ 125 h 538"/>
                <a:gd name="T16" fmla="*/ 5 w 497"/>
                <a:gd name="T17" fmla="*/ 113 h 538"/>
                <a:gd name="T18" fmla="*/ 107 w 497"/>
                <a:gd name="T19" fmla="*/ 6 h 538"/>
                <a:gd name="T20" fmla="*/ 120 w 497"/>
                <a:gd name="T21" fmla="*/ 0 h 538"/>
                <a:gd name="T22" fmla="*/ 120 w 497"/>
                <a:gd name="T23" fmla="*/ 0 h 538"/>
                <a:gd name="T24" fmla="*/ 430 w 497"/>
                <a:gd name="T25" fmla="*/ 0 h 538"/>
                <a:gd name="T26" fmla="*/ 497 w 497"/>
                <a:gd name="T27" fmla="*/ 68 h 538"/>
                <a:gd name="T28" fmla="*/ 497 w 497"/>
                <a:gd name="T29" fmla="*/ 137 h 538"/>
                <a:gd name="T30" fmla="*/ 475 w 497"/>
                <a:gd name="T31" fmla="*/ 134 h 538"/>
                <a:gd name="T32" fmla="*/ 462 w 497"/>
                <a:gd name="T33" fmla="*/ 135 h 538"/>
                <a:gd name="T34" fmla="*/ 462 w 497"/>
                <a:gd name="T35" fmla="*/ 68 h 538"/>
                <a:gd name="T36" fmla="*/ 430 w 497"/>
                <a:gd name="T37" fmla="*/ 35 h 538"/>
                <a:gd name="T38" fmla="*/ 137 w 497"/>
                <a:gd name="T39" fmla="*/ 35 h 538"/>
                <a:gd name="T40" fmla="*/ 137 w 497"/>
                <a:gd name="T41" fmla="*/ 75 h 538"/>
                <a:gd name="T42" fmla="*/ 70 w 497"/>
                <a:gd name="T43" fmla="*/ 143 h 538"/>
                <a:gd name="T44" fmla="*/ 35 w 497"/>
                <a:gd name="T45" fmla="*/ 143 h 538"/>
                <a:gd name="T46" fmla="*/ 35 w 497"/>
                <a:gd name="T47" fmla="*/ 470 h 538"/>
                <a:gd name="T48" fmla="*/ 67 w 497"/>
                <a:gd name="T49" fmla="*/ 503 h 538"/>
                <a:gd name="T50" fmla="*/ 430 w 497"/>
                <a:gd name="T51" fmla="*/ 503 h 538"/>
                <a:gd name="T52" fmla="*/ 462 w 497"/>
                <a:gd name="T53" fmla="*/ 470 h 538"/>
                <a:gd name="T54" fmla="*/ 462 w 497"/>
                <a:gd name="T55" fmla="*/ 433 h 538"/>
                <a:gd name="T56" fmla="*/ 476 w 497"/>
                <a:gd name="T57" fmla="*/ 422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538">
                  <a:moveTo>
                    <a:pt x="476" y="422"/>
                  </a:moveTo>
                  <a:cubicBezTo>
                    <a:pt x="497" y="440"/>
                    <a:pt x="497" y="440"/>
                    <a:pt x="497" y="440"/>
                  </a:cubicBezTo>
                  <a:cubicBezTo>
                    <a:pt x="497" y="470"/>
                    <a:pt x="497" y="470"/>
                    <a:pt x="497" y="470"/>
                  </a:cubicBezTo>
                  <a:cubicBezTo>
                    <a:pt x="497" y="507"/>
                    <a:pt x="467" y="538"/>
                    <a:pt x="430" y="538"/>
                  </a:cubicBezTo>
                  <a:cubicBezTo>
                    <a:pt x="67" y="538"/>
                    <a:pt x="67" y="538"/>
                    <a:pt x="67" y="538"/>
                  </a:cubicBezTo>
                  <a:cubicBezTo>
                    <a:pt x="30" y="538"/>
                    <a:pt x="0" y="507"/>
                    <a:pt x="0" y="470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1"/>
                    <a:pt x="2" y="117"/>
                    <a:pt x="5" y="113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11" y="2"/>
                    <a:pt x="115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430" y="0"/>
                    <a:pt x="430" y="0"/>
                    <a:pt x="430" y="0"/>
                  </a:cubicBezTo>
                  <a:cubicBezTo>
                    <a:pt x="467" y="0"/>
                    <a:pt x="497" y="31"/>
                    <a:pt x="497" y="68"/>
                  </a:cubicBezTo>
                  <a:cubicBezTo>
                    <a:pt x="497" y="137"/>
                    <a:pt x="497" y="137"/>
                    <a:pt x="497" y="137"/>
                  </a:cubicBezTo>
                  <a:cubicBezTo>
                    <a:pt x="490" y="135"/>
                    <a:pt x="483" y="134"/>
                    <a:pt x="475" y="134"/>
                  </a:cubicBezTo>
                  <a:cubicBezTo>
                    <a:pt x="471" y="134"/>
                    <a:pt x="467" y="135"/>
                    <a:pt x="462" y="135"/>
                  </a:cubicBezTo>
                  <a:cubicBezTo>
                    <a:pt x="462" y="68"/>
                    <a:pt x="462" y="68"/>
                    <a:pt x="462" y="68"/>
                  </a:cubicBezTo>
                  <a:cubicBezTo>
                    <a:pt x="462" y="50"/>
                    <a:pt x="448" y="35"/>
                    <a:pt x="430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75"/>
                    <a:pt x="137" y="75"/>
                    <a:pt x="137" y="75"/>
                  </a:cubicBezTo>
                  <a:cubicBezTo>
                    <a:pt x="137" y="113"/>
                    <a:pt x="107" y="143"/>
                    <a:pt x="70" y="143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5" y="470"/>
                    <a:pt x="35" y="470"/>
                    <a:pt x="35" y="470"/>
                  </a:cubicBezTo>
                  <a:cubicBezTo>
                    <a:pt x="35" y="488"/>
                    <a:pt x="50" y="503"/>
                    <a:pt x="67" y="503"/>
                  </a:cubicBezTo>
                  <a:cubicBezTo>
                    <a:pt x="430" y="503"/>
                    <a:pt x="430" y="503"/>
                    <a:pt x="430" y="503"/>
                  </a:cubicBezTo>
                  <a:cubicBezTo>
                    <a:pt x="448" y="503"/>
                    <a:pt x="462" y="488"/>
                    <a:pt x="462" y="470"/>
                  </a:cubicBezTo>
                  <a:cubicBezTo>
                    <a:pt x="462" y="433"/>
                    <a:pt x="462" y="433"/>
                    <a:pt x="462" y="433"/>
                  </a:cubicBezTo>
                  <a:lnTo>
                    <a:pt x="476" y="4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6" name="Freeform 230"/>
            <p:cNvSpPr/>
            <p:nvPr/>
          </p:nvSpPr>
          <p:spPr bwMode="auto">
            <a:xfrm>
              <a:off x="3844925" y="6446838"/>
              <a:ext cx="187325" cy="22225"/>
            </a:xfrm>
            <a:custGeom>
              <a:avLst/>
              <a:gdLst>
                <a:gd name="T0" fmla="*/ 229 w 243"/>
                <a:gd name="T1" fmla="*/ 0 h 28"/>
                <a:gd name="T2" fmla="*/ 14 w 243"/>
                <a:gd name="T3" fmla="*/ 0 h 28"/>
                <a:gd name="T4" fmla="*/ 0 w 243"/>
                <a:gd name="T5" fmla="*/ 14 h 28"/>
                <a:gd name="T6" fmla="*/ 14 w 243"/>
                <a:gd name="T7" fmla="*/ 28 h 28"/>
                <a:gd name="T8" fmla="*/ 229 w 243"/>
                <a:gd name="T9" fmla="*/ 28 h 28"/>
                <a:gd name="T10" fmla="*/ 243 w 243"/>
                <a:gd name="T11" fmla="*/ 14 h 28"/>
                <a:gd name="T12" fmla="*/ 229 w 243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3" h="28">
                  <a:moveTo>
                    <a:pt x="229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cubicBezTo>
                    <a:pt x="229" y="28"/>
                    <a:pt x="229" y="28"/>
                    <a:pt x="229" y="28"/>
                  </a:cubicBezTo>
                  <a:cubicBezTo>
                    <a:pt x="237" y="28"/>
                    <a:pt x="243" y="22"/>
                    <a:pt x="243" y="14"/>
                  </a:cubicBezTo>
                  <a:cubicBezTo>
                    <a:pt x="243" y="6"/>
                    <a:pt x="237" y="0"/>
                    <a:pt x="2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7" name="Freeform 231"/>
            <p:cNvSpPr/>
            <p:nvPr/>
          </p:nvSpPr>
          <p:spPr bwMode="auto">
            <a:xfrm>
              <a:off x="3844925" y="6497638"/>
              <a:ext cx="187325" cy="22225"/>
            </a:xfrm>
            <a:custGeom>
              <a:avLst/>
              <a:gdLst>
                <a:gd name="T0" fmla="*/ 14 w 243"/>
                <a:gd name="T1" fmla="*/ 29 h 29"/>
                <a:gd name="T2" fmla="*/ 229 w 243"/>
                <a:gd name="T3" fmla="*/ 29 h 29"/>
                <a:gd name="T4" fmla="*/ 243 w 243"/>
                <a:gd name="T5" fmla="*/ 15 h 29"/>
                <a:gd name="T6" fmla="*/ 229 w 243"/>
                <a:gd name="T7" fmla="*/ 0 h 29"/>
                <a:gd name="T8" fmla="*/ 14 w 243"/>
                <a:gd name="T9" fmla="*/ 0 h 29"/>
                <a:gd name="T10" fmla="*/ 0 w 243"/>
                <a:gd name="T11" fmla="*/ 15 h 29"/>
                <a:gd name="T12" fmla="*/ 14 w 243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3" h="29">
                  <a:moveTo>
                    <a:pt x="14" y="29"/>
                  </a:moveTo>
                  <a:cubicBezTo>
                    <a:pt x="229" y="29"/>
                    <a:pt x="229" y="29"/>
                    <a:pt x="229" y="29"/>
                  </a:cubicBezTo>
                  <a:cubicBezTo>
                    <a:pt x="237" y="29"/>
                    <a:pt x="243" y="22"/>
                    <a:pt x="243" y="15"/>
                  </a:cubicBezTo>
                  <a:cubicBezTo>
                    <a:pt x="243" y="7"/>
                    <a:pt x="237" y="0"/>
                    <a:pt x="229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6" y="29"/>
                    <a:pt x="14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8" name="Freeform 232"/>
            <p:cNvSpPr/>
            <p:nvPr/>
          </p:nvSpPr>
          <p:spPr bwMode="auto">
            <a:xfrm>
              <a:off x="3844925" y="6550025"/>
              <a:ext cx="187325" cy="22225"/>
            </a:xfrm>
            <a:custGeom>
              <a:avLst/>
              <a:gdLst>
                <a:gd name="T0" fmla="*/ 14 w 243"/>
                <a:gd name="T1" fmla="*/ 28 h 28"/>
                <a:gd name="T2" fmla="*/ 229 w 243"/>
                <a:gd name="T3" fmla="*/ 28 h 28"/>
                <a:gd name="T4" fmla="*/ 243 w 243"/>
                <a:gd name="T5" fmla="*/ 14 h 28"/>
                <a:gd name="T6" fmla="*/ 229 w 243"/>
                <a:gd name="T7" fmla="*/ 0 h 28"/>
                <a:gd name="T8" fmla="*/ 14 w 243"/>
                <a:gd name="T9" fmla="*/ 0 h 28"/>
                <a:gd name="T10" fmla="*/ 0 w 243"/>
                <a:gd name="T11" fmla="*/ 14 h 28"/>
                <a:gd name="T12" fmla="*/ 14 w 243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3" h="28">
                  <a:moveTo>
                    <a:pt x="14" y="28"/>
                  </a:moveTo>
                  <a:cubicBezTo>
                    <a:pt x="229" y="28"/>
                    <a:pt x="229" y="28"/>
                    <a:pt x="229" y="28"/>
                  </a:cubicBezTo>
                  <a:cubicBezTo>
                    <a:pt x="237" y="28"/>
                    <a:pt x="243" y="22"/>
                    <a:pt x="243" y="14"/>
                  </a:cubicBezTo>
                  <a:cubicBezTo>
                    <a:pt x="243" y="6"/>
                    <a:pt x="237" y="0"/>
                    <a:pt x="229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5" name="Freeform 233"/>
            <p:cNvSpPr/>
            <p:nvPr/>
          </p:nvSpPr>
          <p:spPr bwMode="auto">
            <a:xfrm>
              <a:off x="3844925" y="6602413"/>
              <a:ext cx="225425" cy="22225"/>
            </a:xfrm>
            <a:custGeom>
              <a:avLst/>
              <a:gdLst>
                <a:gd name="T0" fmla="*/ 279 w 293"/>
                <a:gd name="T1" fmla="*/ 0 h 29"/>
                <a:gd name="T2" fmla="*/ 14 w 293"/>
                <a:gd name="T3" fmla="*/ 0 h 29"/>
                <a:gd name="T4" fmla="*/ 0 w 293"/>
                <a:gd name="T5" fmla="*/ 15 h 29"/>
                <a:gd name="T6" fmla="*/ 14 w 293"/>
                <a:gd name="T7" fmla="*/ 29 h 29"/>
                <a:gd name="T8" fmla="*/ 279 w 293"/>
                <a:gd name="T9" fmla="*/ 29 h 29"/>
                <a:gd name="T10" fmla="*/ 293 w 293"/>
                <a:gd name="T11" fmla="*/ 15 h 29"/>
                <a:gd name="T12" fmla="*/ 279 w 293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3" h="29">
                  <a:moveTo>
                    <a:pt x="279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6" y="29"/>
                    <a:pt x="14" y="29"/>
                  </a:cubicBezTo>
                  <a:cubicBezTo>
                    <a:pt x="279" y="29"/>
                    <a:pt x="279" y="29"/>
                    <a:pt x="279" y="29"/>
                  </a:cubicBezTo>
                  <a:cubicBezTo>
                    <a:pt x="287" y="29"/>
                    <a:pt x="293" y="22"/>
                    <a:pt x="293" y="15"/>
                  </a:cubicBezTo>
                  <a:cubicBezTo>
                    <a:pt x="293" y="7"/>
                    <a:pt x="287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6" name="Freeform 234"/>
            <p:cNvSpPr/>
            <p:nvPr/>
          </p:nvSpPr>
          <p:spPr bwMode="auto">
            <a:xfrm>
              <a:off x="3844925" y="6654800"/>
              <a:ext cx="225425" cy="20638"/>
            </a:xfrm>
            <a:custGeom>
              <a:avLst/>
              <a:gdLst>
                <a:gd name="T0" fmla="*/ 279 w 293"/>
                <a:gd name="T1" fmla="*/ 0 h 28"/>
                <a:gd name="T2" fmla="*/ 14 w 293"/>
                <a:gd name="T3" fmla="*/ 0 h 28"/>
                <a:gd name="T4" fmla="*/ 0 w 293"/>
                <a:gd name="T5" fmla="*/ 14 h 28"/>
                <a:gd name="T6" fmla="*/ 14 w 293"/>
                <a:gd name="T7" fmla="*/ 28 h 28"/>
                <a:gd name="T8" fmla="*/ 279 w 293"/>
                <a:gd name="T9" fmla="*/ 28 h 28"/>
                <a:gd name="T10" fmla="*/ 293 w 293"/>
                <a:gd name="T11" fmla="*/ 14 h 28"/>
                <a:gd name="T12" fmla="*/ 279 w 293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3" h="28">
                  <a:moveTo>
                    <a:pt x="279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cubicBezTo>
                    <a:pt x="279" y="28"/>
                    <a:pt x="279" y="28"/>
                    <a:pt x="279" y="28"/>
                  </a:cubicBezTo>
                  <a:cubicBezTo>
                    <a:pt x="287" y="28"/>
                    <a:pt x="293" y="22"/>
                    <a:pt x="293" y="14"/>
                  </a:cubicBezTo>
                  <a:cubicBezTo>
                    <a:pt x="293" y="6"/>
                    <a:pt x="287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0" name="Freeform 235"/>
            <p:cNvSpPr>
              <a:spLocks noEditPoints="1"/>
            </p:cNvSpPr>
            <p:nvPr/>
          </p:nvSpPr>
          <p:spPr bwMode="auto">
            <a:xfrm>
              <a:off x="4051300" y="6445250"/>
              <a:ext cx="161925" cy="227013"/>
            </a:xfrm>
            <a:custGeom>
              <a:avLst/>
              <a:gdLst>
                <a:gd name="T0" fmla="*/ 105 w 211"/>
                <a:gd name="T1" fmla="*/ 0 h 296"/>
                <a:gd name="T2" fmla="*/ 0 w 211"/>
                <a:gd name="T3" fmla="*/ 106 h 296"/>
                <a:gd name="T4" fmla="*/ 52 w 211"/>
                <a:gd name="T5" fmla="*/ 197 h 296"/>
                <a:gd name="T6" fmla="*/ 52 w 211"/>
                <a:gd name="T7" fmla="*/ 296 h 296"/>
                <a:gd name="T8" fmla="*/ 106 w 211"/>
                <a:gd name="T9" fmla="*/ 254 h 296"/>
                <a:gd name="T10" fmla="*/ 159 w 211"/>
                <a:gd name="T11" fmla="*/ 296 h 296"/>
                <a:gd name="T12" fmla="*/ 159 w 211"/>
                <a:gd name="T13" fmla="*/ 197 h 296"/>
                <a:gd name="T14" fmla="*/ 211 w 211"/>
                <a:gd name="T15" fmla="*/ 106 h 296"/>
                <a:gd name="T16" fmla="*/ 105 w 211"/>
                <a:gd name="T17" fmla="*/ 0 h 296"/>
                <a:gd name="T18" fmla="*/ 105 w 211"/>
                <a:gd name="T19" fmla="*/ 196 h 296"/>
                <a:gd name="T20" fmla="*/ 15 w 211"/>
                <a:gd name="T21" fmla="*/ 106 h 296"/>
                <a:gd name="T22" fmla="*/ 105 w 211"/>
                <a:gd name="T23" fmla="*/ 16 h 296"/>
                <a:gd name="T24" fmla="*/ 195 w 211"/>
                <a:gd name="T25" fmla="*/ 106 h 296"/>
                <a:gd name="T26" fmla="*/ 105 w 211"/>
                <a:gd name="T27" fmla="*/ 1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1" h="296">
                  <a:moveTo>
                    <a:pt x="105" y="0"/>
                  </a:moveTo>
                  <a:cubicBezTo>
                    <a:pt x="47" y="0"/>
                    <a:pt x="0" y="48"/>
                    <a:pt x="0" y="106"/>
                  </a:cubicBezTo>
                  <a:cubicBezTo>
                    <a:pt x="0" y="145"/>
                    <a:pt x="21" y="179"/>
                    <a:pt x="52" y="197"/>
                  </a:cubicBezTo>
                  <a:cubicBezTo>
                    <a:pt x="52" y="296"/>
                    <a:pt x="52" y="296"/>
                    <a:pt x="52" y="296"/>
                  </a:cubicBezTo>
                  <a:cubicBezTo>
                    <a:pt x="106" y="254"/>
                    <a:pt x="106" y="254"/>
                    <a:pt x="106" y="254"/>
                  </a:cubicBezTo>
                  <a:cubicBezTo>
                    <a:pt x="159" y="296"/>
                    <a:pt x="159" y="296"/>
                    <a:pt x="159" y="296"/>
                  </a:cubicBezTo>
                  <a:cubicBezTo>
                    <a:pt x="159" y="197"/>
                    <a:pt x="159" y="197"/>
                    <a:pt x="159" y="197"/>
                  </a:cubicBezTo>
                  <a:cubicBezTo>
                    <a:pt x="190" y="179"/>
                    <a:pt x="211" y="145"/>
                    <a:pt x="211" y="106"/>
                  </a:cubicBezTo>
                  <a:cubicBezTo>
                    <a:pt x="211" y="48"/>
                    <a:pt x="164" y="0"/>
                    <a:pt x="105" y="0"/>
                  </a:cubicBezTo>
                  <a:close/>
                  <a:moveTo>
                    <a:pt x="105" y="196"/>
                  </a:moveTo>
                  <a:cubicBezTo>
                    <a:pt x="56" y="196"/>
                    <a:pt x="16" y="156"/>
                    <a:pt x="15" y="106"/>
                  </a:cubicBezTo>
                  <a:cubicBezTo>
                    <a:pt x="16" y="56"/>
                    <a:pt x="56" y="16"/>
                    <a:pt x="105" y="16"/>
                  </a:cubicBezTo>
                  <a:cubicBezTo>
                    <a:pt x="155" y="16"/>
                    <a:pt x="195" y="56"/>
                    <a:pt x="195" y="106"/>
                  </a:cubicBezTo>
                  <a:cubicBezTo>
                    <a:pt x="195" y="156"/>
                    <a:pt x="155" y="196"/>
                    <a:pt x="105" y="19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315" name="Group 1314"/>
          <p:cNvGrpSpPr/>
          <p:nvPr/>
        </p:nvGrpSpPr>
        <p:grpSpPr>
          <a:xfrm>
            <a:off x="1439652" y="3783695"/>
            <a:ext cx="359569" cy="267891"/>
            <a:chOff x="2044700" y="5510213"/>
            <a:chExt cx="479425" cy="357188"/>
          </a:xfrm>
          <a:solidFill>
            <a:schemeClr val="accent1"/>
          </a:solidFill>
        </p:grpSpPr>
        <p:sp>
          <p:nvSpPr>
            <p:cNvPr id="171" name="Freeform 236"/>
            <p:cNvSpPr>
              <a:spLocks noEditPoints="1"/>
            </p:cNvSpPr>
            <p:nvPr/>
          </p:nvSpPr>
          <p:spPr bwMode="auto">
            <a:xfrm>
              <a:off x="2044700" y="5510213"/>
              <a:ext cx="479425" cy="357188"/>
            </a:xfrm>
            <a:custGeom>
              <a:avLst/>
              <a:gdLst>
                <a:gd name="T0" fmla="*/ 614 w 624"/>
                <a:gd name="T1" fmla="*/ 355 h 464"/>
                <a:gd name="T2" fmla="*/ 535 w 624"/>
                <a:gd name="T3" fmla="*/ 461 h 464"/>
                <a:gd name="T4" fmla="*/ 519 w 624"/>
                <a:gd name="T5" fmla="*/ 464 h 464"/>
                <a:gd name="T6" fmla="*/ 65 w 624"/>
                <a:gd name="T7" fmla="*/ 464 h 464"/>
                <a:gd name="T8" fmla="*/ 0 w 624"/>
                <a:gd name="T9" fmla="*/ 399 h 464"/>
                <a:gd name="T10" fmla="*/ 0 w 624"/>
                <a:gd name="T11" fmla="*/ 394 h 464"/>
                <a:gd name="T12" fmla="*/ 0 w 624"/>
                <a:gd name="T13" fmla="*/ 124 h 464"/>
                <a:gd name="T14" fmla="*/ 0 w 624"/>
                <a:gd name="T15" fmla="*/ 59 h 464"/>
                <a:gd name="T16" fmla="*/ 4 w 624"/>
                <a:gd name="T17" fmla="*/ 48 h 464"/>
                <a:gd name="T18" fmla="*/ 15 w 624"/>
                <a:gd name="T19" fmla="*/ 44 h 464"/>
                <a:gd name="T20" fmla="*/ 37 w 624"/>
                <a:gd name="T21" fmla="*/ 44 h 464"/>
                <a:gd name="T22" fmla="*/ 75 w 624"/>
                <a:gd name="T23" fmla="*/ 0 h 464"/>
                <a:gd name="T24" fmla="*/ 579 w 624"/>
                <a:gd name="T25" fmla="*/ 0 h 464"/>
                <a:gd name="T26" fmla="*/ 614 w 624"/>
                <a:gd name="T27" fmla="*/ 32 h 464"/>
                <a:gd name="T28" fmla="*/ 614 w 624"/>
                <a:gd name="T29" fmla="*/ 355 h 464"/>
                <a:gd name="T30" fmla="*/ 554 w 624"/>
                <a:gd name="T31" fmla="*/ 74 h 464"/>
                <a:gd name="T32" fmla="*/ 30 w 624"/>
                <a:gd name="T33" fmla="*/ 74 h 464"/>
                <a:gd name="T34" fmla="*/ 30 w 624"/>
                <a:gd name="T35" fmla="*/ 124 h 464"/>
                <a:gd name="T36" fmla="*/ 30 w 624"/>
                <a:gd name="T37" fmla="*/ 394 h 464"/>
                <a:gd name="T38" fmla="*/ 30 w 624"/>
                <a:gd name="T39" fmla="*/ 399 h 464"/>
                <a:gd name="T40" fmla="*/ 65 w 624"/>
                <a:gd name="T41" fmla="*/ 434 h 464"/>
                <a:gd name="T42" fmla="*/ 519 w 624"/>
                <a:gd name="T43" fmla="*/ 434 h 464"/>
                <a:gd name="T44" fmla="*/ 554 w 624"/>
                <a:gd name="T45" fmla="*/ 399 h 464"/>
                <a:gd name="T46" fmla="*/ 554 w 624"/>
                <a:gd name="T47" fmla="*/ 394 h 464"/>
                <a:gd name="T48" fmla="*/ 554 w 624"/>
                <a:gd name="T49" fmla="*/ 124 h 464"/>
                <a:gd name="T50" fmla="*/ 554 w 624"/>
                <a:gd name="T51" fmla="*/ 74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4" h="464">
                  <a:moveTo>
                    <a:pt x="614" y="355"/>
                  </a:moveTo>
                  <a:cubicBezTo>
                    <a:pt x="613" y="377"/>
                    <a:pt x="624" y="460"/>
                    <a:pt x="535" y="461"/>
                  </a:cubicBezTo>
                  <a:cubicBezTo>
                    <a:pt x="530" y="463"/>
                    <a:pt x="525" y="464"/>
                    <a:pt x="519" y="464"/>
                  </a:cubicBezTo>
                  <a:cubicBezTo>
                    <a:pt x="65" y="464"/>
                    <a:pt x="65" y="464"/>
                    <a:pt x="65" y="464"/>
                  </a:cubicBezTo>
                  <a:cubicBezTo>
                    <a:pt x="29" y="464"/>
                    <a:pt x="0" y="435"/>
                    <a:pt x="0" y="399"/>
                  </a:cubicBezTo>
                  <a:cubicBezTo>
                    <a:pt x="0" y="394"/>
                    <a:pt x="0" y="394"/>
                    <a:pt x="0" y="39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5"/>
                    <a:pt x="2" y="51"/>
                    <a:pt x="4" y="48"/>
                  </a:cubicBezTo>
                  <a:cubicBezTo>
                    <a:pt x="7" y="46"/>
                    <a:pt x="11" y="44"/>
                    <a:pt x="15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90" y="35"/>
                    <a:pt x="75" y="0"/>
                    <a:pt x="75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98" y="0"/>
                    <a:pt x="614" y="8"/>
                    <a:pt x="614" y="32"/>
                  </a:cubicBezTo>
                  <a:lnTo>
                    <a:pt x="614" y="355"/>
                  </a:lnTo>
                  <a:close/>
                  <a:moveTo>
                    <a:pt x="554" y="74"/>
                  </a:moveTo>
                  <a:cubicBezTo>
                    <a:pt x="30" y="74"/>
                    <a:pt x="30" y="74"/>
                    <a:pt x="30" y="74"/>
                  </a:cubicBezTo>
                  <a:cubicBezTo>
                    <a:pt x="30" y="124"/>
                    <a:pt x="30" y="124"/>
                    <a:pt x="30" y="124"/>
                  </a:cubicBezTo>
                  <a:cubicBezTo>
                    <a:pt x="30" y="394"/>
                    <a:pt x="30" y="394"/>
                    <a:pt x="30" y="394"/>
                  </a:cubicBezTo>
                  <a:cubicBezTo>
                    <a:pt x="30" y="399"/>
                    <a:pt x="30" y="399"/>
                    <a:pt x="30" y="399"/>
                  </a:cubicBezTo>
                  <a:cubicBezTo>
                    <a:pt x="30" y="418"/>
                    <a:pt x="46" y="434"/>
                    <a:pt x="65" y="434"/>
                  </a:cubicBezTo>
                  <a:cubicBezTo>
                    <a:pt x="519" y="434"/>
                    <a:pt x="519" y="434"/>
                    <a:pt x="519" y="434"/>
                  </a:cubicBezTo>
                  <a:cubicBezTo>
                    <a:pt x="538" y="434"/>
                    <a:pt x="554" y="418"/>
                    <a:pt x="554" y="399"/>
                  </a:cubicBezTo>
                  <a:cubicBezTo>
                    <a:pt x="554" y="394"/>
                    <a:pt x="554" y="394"/>
                    <a:pt x="554" y="394"/>
                  </a:cubicBezTo>
                  <a:cubicBezTo>
                    <a:pt x="554" y="124"/>
                    <a:pt x="554" y="124"/>
                    <a:pt x="554" y="124"/>
                  </a:cubicBezTo>
                  <a:lnTo>
                    <a:pt x="554" y="7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2" name="Freeform 237"/>
            <p:cNvSpPr/>
            <p:nvPr/>
          </p:nvSpPr>
          <p:spPr bwMode="auto">
            <a:xfrm>
              <a:off x="2271713" y="5668963"/>
              <a:ext cx="176213" cy="17463"/>
            </a:xfrm>
            <a:custGeom>
              <a:avLst/>
              <a:gdLst>
                <a:gd name="T0" fmla="*/ 0 w 229"/>
                <a:gd name="T1" fmla="*/ 12 h 24"/>
                <a:gd name="T2" fmla="*/ 12 w 229"/>
                <a:gd name="T3" fmla="*/ 0 h 24"/>
                <a:gd name="T4" fmla="*/ 217 w 229"/>
                <a:gd name="T5" fmla="*/ 0 h 24"/>
                <a:gd name="T6" fmla="*/ 229 w 229"/>
                <a:gd name="T7" fmla="*/ 12 h 24"/>
                <a:gd name="T8" fmla="*/ 217 w 229"/>
                <a:gd name="T9" fmla="*/ 24 h 24"/>
                <a:gd name="T10" fmla="*/ 12 w 229"/>
                <a:gd name="T11" fmla="*/ 24 h 24"/>
                <a:gd name="T12" fmla="*/ 0 w 229"/>
                <a:gd name="T1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24">
                  <a:moveTo>
                    <a:pt x="0" y="12"/>
                  </a:moveTo>
                  <a:cubicBezTo>
                    <a:pt x="0" y="5"/>
                    <a:pt x="5" y="0"/>
                    <a:pt x="12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24" y="0"/>
                    <a:pt x="229" y="5"/>
                    <a:pt x="229" y="12"/>
                  </a:cubicBezTo>
                  <a:cubicBezTo>
                    <a:pt x="229" y="18"/>
                    <a:pt x="224" y="24"/>
                    <a:pt x="217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5" y="24"/>
                    <a:pt x="0" y="18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9" name="Freeform 238"/>
            <p:cNvSpPr/>
            <p:nvPr/>
          </p:nvSpPr>
          <p:spPr bwMode="auto">
            <a:xfrm>
              <a:off x="2271713" y="5749925"/>
              <a:ext cx="176213" cy="19050"/>
            </a:xfrm>
            <a:custGeom>
              <a:avLst/>
              <a:gdLst>
                <a:gd name="T0" fmla="*/ 12 w 229"/>
                <a:gd name="T1" fmla="*/ 24 h 24"/>
                <a:gd name="T2" fmla="*/ 217 w 229"/>
                <a:gd name="T3" fmla="*/ 24 h 24"/>
                <a:gd name="T4" fmla="*/ 229 w 229"/>
                <a:gd name="T5" fmla="*/ 12 h 24"/>
                <a:gd name="T6" fmla="*/ 217 w 229"/>
                <a:gd name="T7" fmla="*/ 0 h 24"/>
                <a:gd name="T8" fmla="*/ 12 w 229"/>
                <a:gd name="T9" fmla="*/ 0 h 24"/>
                <a:gd name="T10" fmla="*/ 0 w 229"/>
                <a:gd name="T11" fmla="*/ 12 h 24"/>
                <a:gd name="T12" fmla="*/ 12 w 229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24">
                  <a:moveTo>
                    <a:pt x="12" y="24"/>
                  </a:moveTo>
                  <a:cubicBezTo>
                    <a:pt x="217" y="24"/>
                    <a:pt x="217" y="24"/>
                    <a:pt x="217" y="24"/>
                  </a:cubicBezTo>
                  <a:cubicBezTo>
                    <a:pt x="224" y="24"/>
                    <a:pt x="229" y="18"/>
                    <a:pt x="229" y="12"/>
                  </a:cubicBezTo>
                  <a:cubicBezTo>
                    <a:pt x="229" y="5"/>
                    <a:pt x="224" y="0"/>
                    <a:pt x="21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0" name="Freeform 239"/>
            <p:cNvSpPr/>
            <p:nvPr/>
          </p:nvSpPr>
          <p:spPr bwMode="auto">
            <a:xfrm>
              <a:off x="2271713" y="5708650"/>
              <a:ext cx="176213" cy="19050"/>
            </a:xfrm>
            <a:custGeom>
              <a:avLst/>
              <a:gdLst>
                <a:gd name="T0" fmla="*/ 12 w 229"/>
                <a:gd name="T1" fmla="*/ 24 h 24"/>
                <a:gd name="T2" fmla="*/ 217 w 229"/>
                <a:gd name="T3" fmla="*/ 24 h 24"/>
                <a:gd name="T4" fmla="*/ 229 w 229"/>
                <a:gd name="T5" fmla="*/ 12 h 24"/>
                <a:gd name="T6" fmla="*/ 217 w 229"/>
                <a:gd name="T7" fmla="*/ 0 h 24"/>
                <a:gd name="T8" fmla="*/ 12 w 229"/>
                <a:gd name="T9" fmla="*/ 0 h 24"/>
                <a:gd name="T10" fmla="*/ 0 w 229"/>
                <a:gd name="T11" fmla="*/ 12 h 24"/>
                <a:gd name="T12" fmla="*/ 12 w 229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24">
                  <a:moveTo>
                    <a:pt x="12" y="24"/>
                  </a:moveTo>
                  <a:cubicBezTo>
                    <a:pt x="217" y="24"/>
                    <a:pt x="217" y="24"/>
                    <a:pt x="217" y="24"/>
                  </a:cubicBezTo>
                  <a:cubicBezTo>
                    <a:pt x="224" y="24"/>
                    <a:pt x="229" y="19"/>
                    <a:pt x="229" y="12"/>
                  </a:cubicBezTo>
                  <a:cubicBezTo>
                    <a:pt x="229" y="6"/>
                    <a:pt x="224" y="0"/>
                    <a:pt x="21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1" name="Freeform 240"/>
            <p:cNvSpPr>
              <a:spLocks noEditPoints="1"/>
            </p:cNvSpPr>
            <p:nvPr/>
          </p:nvSpPr>
          <p:spPr bwMode="auto">
            <a:xfrm>
              <a:off x="2093913" y="5654675"/>
              <a:ext cx="150813" cy="168275"/>
            </a:xfrm>
            <a:custGeom>
              <a:avLst/>
              <a:gdLst>
                <a:gd name="T0" fmla="*/ 0 w 196"/>
                <a:gd name="T1" fmla="*/ 0 h 218"/>
                <a:gd name="T2" fmla="*/ 0 w 196"/>
                <a:gd name="T3" fmla="*/ 218 h 218"/>
                <a:gd name="T4" fmla="*/ 196 w 196"/>
                <a:gd name="T5" fmla="*/ 218 h 218"/>
                <a:gd name="T6" fmla="*/ 196 w 196"/>
                <a:gd name="T7" fmla="*/ 0 h 218"/>
                <a:gd name="T8" fmla="*/ 0 w 196"/>
                <a:gd name="T9" fmla="*/ 0 h 218"/>
                <a:gd name="T10" fmla="*/ 7 w 196"/>
                <a:gd name="T11" fmla="*/ 208 h 218"/>
                <a:gd name="T12" fmla="*/ 13 w 196"/>
                <a:gd name="T13" fmla="*/ 181 h 218"/>
                <a:gd name="T14" fmla="*/ 27 w 196"/>
                <a:gd name="T15" fmla="*/ 162 h 218"/>
                <a:gd name="T16" fmla="*/ 63 w 196"/>
                <a:gd name="T17" fmla="*/ 145 h 218"/>
                <a:gd name="T18" fmla="*/ 79 w 196"/>
                <a:gd name="T19" fmla="*/ 133 h 218"/>
                <a:gd name="T20" fmla="*/ 79 w 196"/>
                <a:gd name="T21" fmla="*/ 133 h 218"/>
                <a:gd name="T22" fmla="*/ 79 w 196"/>
                <a:gd name="T23" fmla="*/ 128 h 218"/>
                <a:gd name="T24" fmla="*/ 67 w 196"/>
                <a:gd name="T25" fmla="*/ 110 h 218"/>
                <a:gd name="T26" fmla="*/ 63 w 196"/>
                <a:gd name="T27" fmla="*/ 75 h 218"/>
                <a:gd name="T28" fmla="*/ 78 w 196"/>
                <a:gd name="T29" fmla="*/ 50 h 218"/>
                <a:gd name="T30" fmla="*/ 121 w 196"/>
                <a:gd name="T31" fmla="*/ 48 h 218"/>
                <a:gd name="T32" fmla="*/ 137 w 196"/>
                <a:gd name="T33" fmla="*/ 56 h 218"/>
                <a:gd name="T34" fmla="*/ 139 w 196"/>
                <a:gd name="T35" fmla="*/ 76 h 218"/>
                <a:gd name="T36" fmla="*/ 133 w 196"/>
                <a:gd name="T37" fmla="*/ 93 h 218"/>
                <a:gd name="T38" fmla="*/ 132 w 196"/>
                <a:gd name="T39" fmla="*/ 112 h 218"/>
                <a:gd name="T40" fmla="*/ 123 w 196"/>
                <a:gd name="T41" fmla="*/ 132 h 218"/>
                <a:gd name="T42" fmla="*/ 123 w 196"/>
                <a:gd name="T43" fmla="*/ 133 h 218"/>
                <a:gd name="T44" fmla="*/ 123 w 196"/>
                <a:gd name="T45" fmla="*/ 133 h 218"/>
                <a:gd name="T46" fmla="*/ 145 w 196"/>
                <a:gd name="T47" fmla="*/ 150 h 218"/>
                <a:gd name="T48" fmla="*/ 177 w 196"/>
                <a:gd name="T49" fmla="*/ 178 h 218"/>
                <a:gd name="T50" fmla="*/ 183 w 196"/>
                <a:gd name="T51" fmla="*/ 209 h 218"/>
                <a:gd name="T52" fmla="*/ 7 w 196"/>
                <a:gd name="T53" fmla="*/ 2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6" h="218">
                  <a:moveTo>
                    <a:pt x="0" y="0"/>
                  </a:moveTo>
                  <a:cubicBezTo>
                    <a:pt x="0" y="218"/>
                    <a:pt x="0" y="218"/>
                    <a:pt x="0" y="218"/>
                  </a:cubicBezTo>
                  <a:cubicBezTo>
                    <a:pt x="196" y="218"/>
                    <a:pt x="196" y="218"/>
                    <a:pt x="196" y="218"/>
                  </a:cubicBezTo>
                  <a:cubicBezTo>
                    <a:pt x="196" y="0"/>
                    <a:pt x="196" y="0"/>
                    <a:pt x="196" y="0"/>
                  </a:cubicBezTo>
                  <a:lnTo>
                    <a:pt x="0" y="0"/>
                  </a:lnTo>
                  <a:close/>
                  <a:moveTo>
                    <a:pt x="7" y="208"/>
                  </a:moveTo>
                  <a:cubicBezTo>
                    <a:pt x="7" y="208"/>
                    <a:pt x="11" y="189"/>
                    <a:pt x="13" y="181"/>
                  </a:cubicBezTo>
                  <a:cubicBezTo>
                    <a:pt x="15" y="173"/>
                    <a:pt x="14" y="169"/>
                    <a:pt x="27" y="162"/>
                  </a:cubicBezTo>
                  <a:cubicBezTo>
                    <a:pt x="40" y="155"/>
                    <a:pt x="61" y="147"/>
                    <a:pt x="63" y="145"/>
                  </a:cubicBezTo>
                  <a:cubicBezTo>
                    <a:pt x="65" y="143"/>
                    <a:pt x="77" y="135"/>
                    <a:pt x="79" y="133"/>
                  </a:cubicBezTo>
                  <a:cubicBezTo>
                    <a:pt x="79" y="133"/>
                    <a:pt x="79" y="133"/>
                    <a:pt x="79" y="133"/>
                  </a:cubicBezTo>
                  <a:cubicBezTo>
                    <a:pt x="79" y="132"/>
                    <a:pt x="79" y="130"/>
                    <a:pt x="79" y="128"/>
                  </a:cubicBezTo>
                  <a:cubicBezTo>
                    <a:pt x="77" y="122"/>
                    <a:pt x="70" y="115"/>
                    <a:pt x="67" y="110"/>
                  </a:cubicBezTo>
                  <a:cubicBezTo>
                    <a:pt x="63" y="104"/>
                    <a:pt x="62" y="90"/>
                    <a:pt x="63" y="75"/>
                  </a:cubicBezTo>
                  <a:cubicBezTo>
                    <a:pt x="64" y="60"/>
                    <a:pt x="78" y="50"/>
                    <a:pt x="78" y="50"/>
                  </a:cubicBezTo>
                  <a:cubicBezTo>
                    <a:pt x="103" y="36"/>
                    <a:pt x="114" y="45"/>
                    <a:pt x="121" y="48"/>
                  </a:cubicBezTo>
                  <a:cubicBezTo>
                    <a:pt x="128" y="50"/>
                    <a:pt x="136" y="52"/>
                    <a:pt x="137" y="56"/>
                  </a:cubicBezTo>
                  <a:cubicBezTo>
                    <a:pt x="138" y="61"/>
                    <a:pt x="139" y="71"/>
                    <a:pt x="139" y="76"/>
                  </a:cubicBezTo>
                  <a:cubicBezTo>
                    <a:pt x="139" y="82"/>
                    <a:pt x="134" y="91"/>
                    <a:pt x="133" y="93"/>
                  </a:cubicBezTo>
                  <a:cubicBezTo>
                    <a:pt x="133" y="100"/>
                    <a:pt x="132" y="110"/>
                    <a:pt x="132" y="112"/>
                  </a:cubicBezTo>
                  <a:cubicBezTo>
                    <a:pt x="131" y="117"/>
                    <a:pt x="127" y="125"/>
                    <a:pt x="123" y="132"/>
                  </a:cubicBezTo>
                  <a:cubicBezTo>
                    <a:pt x="123" y="132"/>
                    <a:pt x="123" y="132"/>
                    <a:pt x="123" y="133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3" y="133"/>
                    <a:pt x="121" y="138"/>
                    <a:pt x="145" y="150"/>
                  </a:cubicBezTo>
                  <a:cubicBezTo>
                    <a:pt x="168" y="162"/>
                    <a:pt x="175" y="171"/>
                    <a:pt x="177" y="178"/>
                  </a:cubicBezTo>
                  <a:cubicBezTo>
                    <a:pt x="179" y="186"/>
                    <a:pt x="183" y="209"/>
                    <a:pt x="183" y="209"/>
                  </a:cubicBezTo>
                  <a:lnTo>
                    <a:pt x="7" y="2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311" name="Group 1310"/>
          <p:cNvGrpSpPr/>
          <p:nvPr/>
        </p:nvGrpSpPr>
        <p:grpSpPr>
          <a:xfrm>
            <a:off x="3092164" y="3237681"/>
            <a:ext cx="291704" cy="334566"/>
            <a:chOff x="4638675" y="4654550"/>
            <a:chExt cx="388938" cy="446088"/>
          </a:xfrm>
          <a:solidFill>
            <a:schemeClr val="accent1"/>
          </a:solidFill>
        </p:grpSpPr>
        <p:sp>
          <p:nvSpPr>
            <p:cNvPr id="182" name="Freeform 241"/>
            <p:cNvSpPr>
              <a:spLocks noEditPoints="1"/>
            </p:cNvSpPr>
            <p:nvPr/>
          </p:nvSpPr>
          <p:spPr bwMode="auto">
            <a:xfrm>
              <a:off x="4638675" y="4654550"/>
              <a:ext cx="388938" cy="446088"/>
            </a:xfrm>
            <a:custGeom>
              <a:avLst/>
              <a:gdLst>
                <a:gd name="T0" fmla="*/ 507 w 507"/>
                <a:gd name="T1" fmla="*/ 118 h 581"/>
                <a:gd name="T2" fmla="*/ 507 w 507"/>
                <a:gd name="T3" fmla="*/ 143 h 581"/>
                <a:gd name="T4" fmla="*/ 506 w 507"/>
                <a:gd name="T5" fmla="*/ 229 h 581"/>
                <a:gd name="T6" fmla="*/ 496 w 507"/>
                <a:gd name="T7" fmla="*/ 296 h 581"/>
                <a:gd name="T8" fmla="*/ 268 w 507"/>
                <a:gd name="T9" fmla="*/ 576 h 581"/>
                <a:gd name="T10" fmla="*/ 257 w 507"/>
                <a:gd name="T11" fmla="*/ 580 h 581"/>
                <a:gd name="T12" fmla="*/ 253 w 507"/>
                <a:gd name="T13" fmla="*/ 581 h 581"/>
                <a:gd name="T14" fmla="*/ 250 w 507"/>
                <a:gd name="T15" fmla="*/ 580 h 581"/>
                <a:gd name="T16" fmla="*/ 239 w 507"/>
                <a:gd name="T17" fmla="*/ 576 h 581"/>
                <a:gd name="T18" fmla="*/ 10 w 507"/>
                <a:gd name="T19" fmla="*/ 296 h 581"/>
                <a:gd name="T20" fmla="*/ 1 w 507"/>
                <a:gd name="T21" fmla="*/ 229 h 581"/>
                <a:gd name="T22" fmla="*/ 0 w 507"/>
                <a:gd name="T23" fmla="*/ 143 h 581"/>
                <a:gd name="T24" fmla="*/ 0 w 507"/>
                <a:gd name="T25" fmla="*/ 118 h 581"/>
                <a:gd name="T26" fmla="*/ 7 w 507"/>
                <a:gd name="T27" fmla="*/ 109 h 581"/>
                <a:gd name="T28" fmla="*/ 31 w 507"/>
                <a:gd name="T29" fmla="*/ 102 h 581"/>
                <a:gd name="T30" fmla="*/ 148 w 507"/>
                <a:gd name="T31" fmla="*/ 44 h 581"/>
                <a:gd name="T32" fmla="*/ 253 w 507"/>
                <a:gd name="T33" fmla="*/ 0 h 581"/>
                <a:gd name="T34" fmla="*/ 359 w 507"/>
                <a:gd name="T35" fmla="*/ 44 h 581"/>
                <a:gd name="T36" fmla="*/ 476 w 507"/>
                <a:gd name="T37" fmla="*/ 102 h 581"/>
                <a:gd name="T38" fmla="*/ 500 w 507"/>
                <a:gd name="T39" fmla="*/ 109 h 581"/>
                <a:gd name="T40" fmla="*/ 507 w 507"/>
                <a:gd name="T41" fmla="*/ 118 h 581"/>
                <a:gd name="T42" fmla="*/ 488 w 507"/>
                <a:gd name="T43" fmla="*/ 125 h 581"/>
                <a:gd name="T44" fmla="*/ 471 w 507"/>
                <a:gd name="T45" fmla="*/ 120 h 581"/>
                <a:gd name="T46" fmla="*/ 349 w 507"/>
                <a:gd name="T47" fmla="*/ 59 h 581"/>
                <a:gd name="T48" fmla="*/ 253 w 507"/>
                <a:gd name="T49" fmla="*/ 19 h 581"/>
                <a:gd name="T50" fmla="*/ 158 w 507"/>
                <a:gd name="T51" fmla="*/ 59 h 581"/>
                <a:gd name="T52" fmla="*/ 36 w 507"/>
                <a:gd name="T53" fmla="*/ 120 h 581"/>
                <a:gd name="T54" fmla="*/ 19 w 507"/>
                <a:gd name="T55" fmla="*/ 125 h 581"/>
                <a:gd name="T56" fmla="*/ 19 w 507"/>
                <a:gd name="T57" fmla="*/ 143 h 581"/>
                <a:gd name="T58" fmla="*/ 20 w 507"/>
                <a:gd name="T59" fmla="*/ 228 h 581"/>
                <a:gd name="T60" fmla="*/ 29 w 507"/>
                <a:gd name="T61" fmla="*/ 292 h 581"/>
                <a:gd name="T62" fmla="*/ 245 w 507"/>
                <a:gd name="T63" fmla="*/ 559 h 581"/>
                <a:gd name="T64" fmla="*/ 253 w 507"/>
                <a:gd name="T65" fmla="*/ 562 h 581"/>
                <a:gd name="T66" fmla="*/ 262 w 507"/>
                <a:gd name="T67" fmla="*/ 559 h 581"/>
                <a:gd name="T68" fmla="*/ 478 w 507"/>
                <a:gd name="T69" fmla="*/ 292 h 581"/>
                <a:gd name="T70" fmla="*/ 487 w 507"/>
                <a:gd name="T71" fmla="*/ 228 h 581"/>
                <a:gd name="T72" fmla="*/ 488 w 507"/>
                <a:gd name="T73" fmla="*/ 143 h 581"/>
                <a:gd name="T74" fmla="*/ 488 w 507"/>
                <a:gd name="T75" fmla="*/ 125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7" h="581">
                  <a:moveTo>
                    <a:pt x="507" y="118"/>
                  </a:moveTo>
                  <a:cubicBezTo>
                    <a:pt x="507" y="143"/>
                    <a:pt x="507" y="143"/>
                    <a:pt x="507" y="143"/>
                  </a:cubicBezTo>
                  <a:cubicBezTo>
                    <a:pt x="507" y="151"/>
                    <a:pt x="507" y="217"/>
                    <a:pt x="506" y="229"/>
                  </a:cubicBezTo>
                  <a:cubicBezTo>
                    <a:pt x="504" y="252"/>
                    <a:pt x="501" y="275"/>
                    <a:pt x="496" y="296"/>
                  </a:cubicBezTo>
                  <a:cubicBezTo>
                    <a:pt x="451" y="505"/>
                    <a:pt x="276" y="573"/>
                    <a:pt x="268" y="576"/>
                  </a:cubicBezTo>
                  <a:cubicBezTo>
                    <a:pt x="257" y="580"/>
                    <a:pt x="257" y="580"/>
                    <a:pt x="257" y="580"/>
                  </a:cubicBezTo>
                  <a:cubicBezTo>
                    <a:pt x="256" y="581"/>
                    <a:pt x="255" y="581"/>
                    <a:pt x="253" y="581"/>
                  </a:cubicBezTo>
                  <a:cubicBezTo>
                    <a:pt x="252" y="581"/>
                    <a:pt x="251" y="581"/>
                    <a:pt x="250" y="580"/>
                  </a:cubicBezTo>
                  <a:cubicBezTo>
                    <a:pt x="239" y="576"/>
                    <a:pt x="239" y="576"/>
                    <a:pt x="239" y="576"/>
                  </a:cubicBezTo>
                  <a:cubicBezTo>
                    <a:pt x="231" y="573"/>
                    <a:pt x="56" y="505"/>
                    <a:pt x="10" y="296"/>
                  </a:cubicBezTo>
                  <a:cubicBezTo>
                    <a:pt x="6" y="275"/>
                    <a:pt x="3" y="252"/>
                    <a:pt x="1" y="229"/>
                  </a:cubicBezTo>
                  <a:cubicBezTo>
                    <a:pt x="0" y="217"/>
                    <a:pt x="0" y="151"/>
                    <a:pt x="0" y="143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4"/>
                    <a:pt x="3" y="110"/>
                    <a:pt x="7" y="109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79" y="88"/>
                    <a:pt x="116" y="65"/>
                    <a:pt x="148" y="44"/>
                  </a:cubicBezTo>
                  <a:cubicBezTo>
                    <a:pt x="185" y="20"/>
                    <a:pt x="216" y="0"/>
                    <a:pt x="253" y="0"/>
                  </a:cubicBezTo>
                  <a:cubicBezTo>
                    <a:pt x="291" y="0"/>
                    <a:pt x="322" y="20"/>
                    <a:pt x="359" y="44"/>
                  </a:cubicBezTo>
                  <a:cubicBezTo>
                    <a:pt x="391" y="65"/>
                    <a:pt x="428" y="88"/>
                    <a:pt x="476" y="102"/>
                  </a:cubicBezTo>
                  <a:cubicBezTo>
                    <a:pt x="500" y="109"/>
                    <a:pt x="500" y="109"/>
                    <a:pt x="500" y="109"/>
                  </a:cubicBezTo>
                  <a:cubicBezTo>
                    <a:pt x="504" y="110"/>
                    <a:pt x="507" y="114"/>
                    <a:pt x="507" y="118"/>
                  </a:cubicBezTo>
                  <a:close/>
                  <a:moveTo>
                    <a:pt x="488" y="125"/>
                  </a:moveTo>
                  <a:cubicBezTo>
                    <a:pt x="471" y="120"/>
                    <a:pt x="471" y="120"/>
                    <a:pt x="471" y="120"/>
                  </a:cubicBezTo>
                  <a:cubicBezTo>
                    <a:pt x="420" y="105"/>
                    <a:pt x="382" y="81"/>
                    <a:pt x="349" y="59"/>
                  </a:cubicBezTo>
                  <a:cubicBezTo>
                    <a:pt x="315" y="38"/>
                    <a:pt x="286" y="19"/>
                    <a:pt x="253" y="19"/>
                  </a:cubicBezTo>
                  <a:cubicBezTo>
                    <a:pt x="221" y="19"/>
                    <a:pt x="192" y="38"/>
                    <a:pt x="158" y="59"/>
                  </a:cubicBezTo>
                  <a:cubicBezTo>
                    <a:pt x="125" y="81"/>
                    <a:pt x="87" y="105"/>
                    <a:pt x="36" y="120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52"/>
                    <a:pt x="19" y="217"/>
                    <a:pt x="20" y="228"/>
                  </a:cubicBezTo>
                  <a:cubicBezTo>
                    <a:pt x="21" y="250"/>
                    <a:pt x="24" y="272"/>
                    <a:pt x="29" y="292"/>
                  </a:cubicBezTo>
                  <a:cubicBezTo>
                    <a:pt x="72" y="492"/>
                    <a:pt x="238" y="556"/>
                    <a:pt x="245" y="559"/>
                  </a:cubicBezTo>
                  <a:cubicBezTo>
                    <a:pt x="253" y="562"/>
                    <a:pt x="253" y="562"/>
                    <a:pt x="253" y="562"/>
                  </a:cubicBezTo>
                  <a:cubicBezTo>
                    <a:pt x="262" y="559"/>
                    <a:pt x="262" y="559"/>
                    <a:pt x="262" y="559"/>
                  </a:cubicBezTo>
                  <a:cubicBezTo>
                    <a:pt x="269" y="556"/>
                    <a:pt x="435" y="492"/>
                    <a:pt x="478" y="292"/>
                  </a:cubicBezTo>
                  <a:cubicBezTo>
                    <a:pt x="483" y="272"/>
                    <a:pt x="486" y="250"/>
                    <a:pt x="487" y="228"/>
                  </a:cubicBezTo>
                  <a:cubicBezTo>
                    <a:pt x="488" y="217"/>
                    <a:pt x="488" y="152"/>
                    <a:pt x="488" y="143"/>
                  </a:cubicBezTo>
                  <a:lnTo>
                    <a:pt x="488" y="1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3" name="Freeform 242"/>
            <p:cNvSpPr/>
            <p:nvPr/>
          </p:nvSpPr>
          <p:spPr bwMode="auto">
            <a:xfrm>
              <a:off x="4670425" y="4686300"/>
              <a:ext cx="161925" cy="188913"/>
            </a:xfrm>
            <a:custGeom>
              <a:avLst/>
              <a:gdLst>
                <a:gd name="T0" fmla="*/ 211 w 211"/>
                <a:gd name="T1" fmla="*/ 183 h 244"/>
                <a:gd name="T2" fmla="*/ 211 w 211"/>
                <a:gd name="T3" fmla="*/ 244 h 244"/>
                <a:gd name="T4" fmla="*/ 10 w 211"/>
                <a:gd name="T5" fmla="*/ 244 h 244"/>
                <a:gd name="T6" fmla="*/ 2 w 211"/>
                <a:gd name="T7" fmla="*/ 183 h 244"/>
                <a:gd name="T8" fmla="*/ 0 w 211"/>
                <a:gd name="T9" fmla="*/ 100 h 244"/>
                <a:gd name="T10" fmla="*/ 211 w 211"/>
                <a:gd name="T11" fmla="*/ 0 h 244"/>
                <a:gd name="T12" fmla="*/ 211 w 211"/>
                <a:gd name="T13" fmla="*/ 183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244">
                  <a:moveTo>
                    <a:pt x="211" y="183"/>
                  </a:moveTo>
                  <a:cubicBezTo>
                    <a:pt x="211" y="244"/>
                    <a:pt x="211" y="244"/>
                    <a:pt x="211" y="244"/>
                  </a:cubicBezTo>
                  <a:cubicBezTo>
                    <a:pt x="10" y="244"/>
                    <a:pt x="10" y="244"/>
                    <a:pt x="10" y="244"/>
                  </a:cubicBezTo>
                  <a:cubicBezTo>
                    <a:pt x="6" y="225"/>
                    <a:pt x="3" y="205"/>
                    <a:pt x="2" y="183"/>
                  </a:cubicBezTo>
                  <a:cubicBezTo>
                    <a:pt x="1" y="174"/>
                    <a:pt x="0" y="110"/>
                    <a:pt x="0" y="100"/>
                  </a:cubicBezTo>
                  <a:cubicBezTo>
                    <a:pt x="106" y="70"/>
                    <a:pt x="160" y="0"/>
                    <a:pt x="211" y="0"/>
                  </a:cubicBezTo>
                  <a:lnTo>
                    <a:pt x="211" y="18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4" name="Freeform 243"/>
            <p:cNvSpPr/>
            <p:nvPr/>
          </p:nvSpPr>
          <p:spPr bwMode="auto">
            <a:xfrm>
              <a:off x="4832350" y="4875213"/>
              <a:ext cx="155575" cy="190500"/>
            </a:xfrm>
            <a:custGeom>
              <a:avLst/>
              <a:gdLst>
                <a:gd name="T0" fmla="*/ 0 w 202"/>
                <a:gd name="T1" fmla="*/ 249 h 249"/>
                <a:gd name="T2" fmla="*/ 202 w 202"/>
                <a:gd name="T3" fmla="*/ 0 h 249"/>
                <a:gd name="T4" fmla="*/ 0 w 202"/>
                <a:gd name="T5" fmla="*/ 0 h 249"/>
                <a:gd name="T6" fmla="*/ 0 w 202"/>
                <a:gd name="T7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2" h="249">
                  <a:moveTo>
                    <a:pt x="0" y="249"/>
                  </a:moveTo>
                  <a:cubicBezTo>
                    <a:pt x="0" y="249"/>
                    <a:pt x="161" y="189"/>
                    <a:pt x="20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314" name="Group 1313"/>
          <p:cNvGrpSpPr/>
          <p:nvPr/>
        </p:nvGrpSpPr>
        <p:grpSpPr>
          <a:xfrm>
            <a:off x="1439652" y="3219822"/>
            <a:ext cx="313135" cy="310754"/>
            <a:chOff x="2097088" y="4630738"/>
            <a:chExt cx="417513" cy="414338"/>
          </a:xfrm>
          <a:solidFill>
            <a:schemeClr val="accent1"/>
          </a:solidFill>
        </p:grpSpPr>
        <p:sp>
          <p:nvSpPr>
            <p:cNvPr id="187" name="Freeform 244"/>
            <p:cNvSpPr>
              <a:spLocks noEditPoints="1"/>
            </p:cNvSpPr>
            <p:nvPr/>
          </p:nvSpPr>
          <p:spPr bwMode="auto">
            <a:xfrm>
              <a:off x="2097088" y="4630738"/>
              <a:ext cx="417513" cy="320675"/>
            </a:xfrm>
            <a:custGeom>
              <a:avLst/>
              <a:gdLst>
                <a:gd name="T0" fmla="*/ 312 w 543"/>
                <a:gd name="T1" fmla="*/ 241 h 417"/>
                <a:gd name="T2" fmla="*/ 306 w 543"/>
                <a:gd name="T3" fmla="*/ 229 h 417"/>
                <a:gd name="T4" fmla="*/ 283 w 543"/>
                <a:gd name="T5" fmla="*/ 222 h 417"/>
                <a:gd name="T6" fmla="*/ 283 w 543"/>
                <a:gd name="T7" fmla="*/ 260 h 417"/>
                <a:gd name="T8" fmla="*/ 304 w 543"/>
                <a:gd name="T9" fmla="*/ 255 h 417"/>
                <a:gd name="T10" fmla="*/ 312 w 543"/>
                <a:gd name="T11" fmla="*/ 241 h 417"/>
                <a:gd name="T12" fmla="*/ 256 w 543"/>
                <a:gd name="T13" fmla="*/ 173 h 417"/>
                <a:gd name="T14" fmla="*/ 256 w 543"/>
                <a:gd name="T15" fmla="*/ 138 h 417"/>
                <a:gd name="T16" fmla="*/ 237 w 543"/>
                <a:gd name="T17" fmla="*/ 143 h 417"/>
                <a:gd name="T18" fmla="*/ 229 w 543"/>
                <a:gd name="T19" fmla="*/ 155 h 417"/>
                <a:gd name="T20" fmla="*/ 234 w 543"/>
                <a:gd name="T21" fmla="*/ 166 h 417"/>
                <a:gd name="T22" fmla="*/ 256 w 543"/>
                <a:gd name="T23" fmla="*/ 173 h 417"/>
                <a:gd name="T24" fmla="*/ 0 w 543"/>
                <a:gd name="T25" fmla="*/ 210 h 417"/>
                <a:gd name="T26" fmla="*/ 271 w 543"/>
                <a:gd name="T27" fmla="*/ 1 h 417"/>
                <a:gd name="T28" fmla="*/ 543 w 543"/>
                <a:gd name="T29" fmla="*/ 208 h 417"/>
                <a:gd name="T30" fmla="*/ 271 w 543"/>
                <a:gd name="T31" fmla="*/ 417 h 417"/>
                <a:gd name="T32" fmla="*/ 0 w 543"/>
                <a:gd name="T33" fmla="*/ 210 h 417"/>
                <a:gd name="T34" fmla="*/ 161 w 543"/>
                <a:gd name="T35" fmla="*/ 157 h 417"/>
                <a:gd name="T36" fmla="*/ 167 w 543"/>
                <a:gd name="T37" fmla="*/ 182 h 417"/>
                <a:gd name="T38" fmla="*/ 184 w 543"/>
                <a:gd name="T39" fmla="*/ 198 h 417"/>
                <a:gd name="T40" fmla="*/ 209 w 543"/>
                <a:gd name="T41" fmla="*/ 209 h 417"/>
                <a:gd name="T42" fmla="*/ 237 w 543"/>
                <a:gd name="T43" fmla="*/ 216 h 417"/>
                <a:gd name="T44" fmla="*/ 255 w 543"/>
                <a:gd name="T45" fmla="*/ 219 h 417"/>
                <a:gd name="T46" fmla="*/ 255 w 543"/>
                <a:gd name="T47" fmla="*/ 261 h 417"/>
                <a:gd name="T48" fmla="*/ 206 w 543"/>
                <a:gd name="T49" fmla="*/ 254 h 417"/>
                <a:gd name="T50" fmla="*/ 172 w 543"/>
                <a:gd name="T51" fmla="*/ 244 h 417"/>
                <a:gd name="T52" fmla="*/ 166 w 543"/>
                <a:gd name="T53" fmla="*/ 244 h 417"/>
                <a:gd name="T54" fmla="*/ 166 w 543"/>
                <a:gd name="T55" fmla="*/ 287 h 417"/>
                <a:gd name="T56" fmla="*/ 207 w 543"/>
                <a:gd name="T57" fmla="*/ 297 h 417"/>
                <a:gd name="T58" fmla="*/ 254 w 543"/>
                <a:gd name="T59" fmla="*/ 300 h 417"/>
                <a:gd name="T60" fmla="*/ 254 w 543"/>
                <a:gd name="T61" fmla="*/ 354 h 417"/>
                <a:gd name="T62" fmla="*/ 286 w 543"/>
                <a:gd name="T63" fmla="*/ 354 h 417"/>
                <a:gd name="T64" fmla="*/ 286 w 543"/>
                <a:gd name="T65" fmla="*/ 300 h 417"/>
                <a:gd name="T66" fmla="*/ 326 w 543"/>
                <a:gd name="T67" fmla="*/ 293 h 417"/>
                <a:gd name="T68" fmla="*/ 356 w 543"/>
                <a:gd name="T69" fmla="*/ 279 h 417"/>
                <a:gd name="T70" fmla="*/ 375 w 543"/>
                <a:gd name="T71" fmla="*/ 259 h 417"/>
                <a:gd name="T72" fmla="*/ 382 w 543"/>
                <a:gd name="T73" fmla="*/ 235 h 417"/>
                <a:gd name="T74" fmla="*/ 362 w 543"/>
                <a:gd name="T75" fmla="*/ 198 h 417"/>
                <a:gd name="T76" fmla="*/ 302 w 543"/>
                <a:gd name="T77" fmla="*/ 178 h 417"/>
                <a:gd name="T78" fmla="*/ 285 w 543"/>
                <a:gd name="T79" fmla="*/ 176 h 417"/>
                <a:gd name="T80" fmla="*/ 285 w 543"/>
                <a:gd name="T81" fmla="*/ 138 h 417"/>
                <a:gd name="T82" fmla="*/ 324 w 543"/>
                <a:gd name="T83" fmla="*/ 142 h 417"/>
                <a:gd name="T84" fmla="*/ 355 w 543"/>
                <a:gd name="T85" fmla="*/ 153 h 417"/>
                <a:gd name="T86" fmla="*/ 361 w 543"/>
                <a:gd name="T87" fmla="*/ 153 h 417"/>
                <a:gd name="T88" fmla="*/ 361 w 543"/>
                <a:gd name="T89" fmla="*/ 109 h 417"/>
                <a:gd name="T90" fmla="*/ 326 w 543"/>
                <a:gd name="T91" fmla="*/ 102 h 417"/>
                <a:gd name="T92" fmla="*/ 286 w 543"/>
                <a:gd name="T93" fmla="*/ 98 h 417"/>
                <a:gd name="T94" fmla="*/ 286 w 543"/>
                <a:gd name="T95" fmla="*/ 64 h 417"/>
                <a:gd name="T96" fmla="*/ 254 w 543"/>
                <a:gd name="T97" fmla="*/ 64 h 417"/>
                <a:gd name="T98" fmla="*/ 254 w 543"/>
                <a:gd name="T99" fmla="*/ 99 h 417"/>
                <a:gd name="T100" fmla="*/ 186 w 543"/>
                <a:gd name="T101" fmla="*/ 118 h 417"/>
                <a:gd name="T102" fmla="*/ 161 w 543"/>
                <a:gd name="T103" fmla="*/ 15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43" h="417">
                  <a:moveTo>
                    <a:pt x="312" y="241"/>
                  </a:moveTo>
                  <a:cubicBezTo>
                    <a:pt x="312" y="236"/>
                    <a:pt x="310" y="232"/>
                    <a:pt x="306" y="229"/>
                  </a:cubicBezTo>
                  <a:cubicBezTo>
                    <a:pt x="301" y="226"/>
                    <a:pt x="294" y="224"/>
                    <a:pt x="283" y="222"/>
                  </a:cubicBezTo>
                  <a:cubicBezTo>
                    <a:pt x="283" y="260"/>
                    <a:pt x="283" y="260"/>
                    <a:pt x="283" y="260"/>
                  </a:cubicBezTo>
                  <a:cubicBezTo>
                    <a:pt x="292" y="260"/>
                    <a:pt x="299" y="258"/>
                    <a:pt x="304" y="255"/>
                  </a:cubicBezTo>
                  <a:cubicBezTo>
                    <a:pt x="310" y="252"/>
                    <a:pt x="312" y="248"/>
                    <a:pt x="312" y="241"/>
                  </a:cubicBezTo>
                  <a:close/>
                  <a:moveTo>
                    <a:pt x="256" y="173"/>
                  </a:moveTo>
                  <a:cubicBezTo>
                    <a:pt x="256" y="138"/>
                    <a:pt x="256" y="138"/>
                    <a:pt x="256" y="138"/>
                  </a:cubicBezTo>
                  <a:cubicBezTo>
                    <a:pt x="249" y="138"/>
                    <a:pt x="243" y="140"/>
                    <a:pt x="237" y="143"/>
                  </a:cubicBezTo>
                  <a:cubicBezTo>
                    <a:pt x="232" y="146"/>
                    <a:pt x="229" y="150"/>
                    <a:pt x="229" y="155"/>
                  </a:cubicBezTo>
                  <a:cubicBezTo>
                    <a:pt x="229" y="159"/>
                    <a:pt x="231" y="163"/>
                    <a:pt x="234" y="166"/>
                  </a:cubicBezTo>
                  <a:cubicBezTo>
                    <a:pt x="237" y="168"/>
                    <a:pt x="244" y="171"/>
                    <a:pt x="256" y="173"/>
                  </a:cubicBezTo>
                  <a:close/>
                  <a:moveTo>
                    <a:pt x="0" y="210"/>
                  </a:moveTo>
                  <a:cubicBezTo>
                    <a:pt x="0" y="95"/>
                    <a:pt x="122" y="2"/>
                    <a:pt x="271" y="1"/>
                  </a:cubicBezTo>
                  <a:cubicBezTo>
                    <a:pt x="421" y="0"/>
                    <a:pt x="543" y="92"/>
                    <a:pt x="543" y="208"/>
                  </a:cubicBezTo>
                  <a:cubicBezTo>
                    <a:pt x="543" y="323"/>
                    <a:pt x="421" y="417"/>
                    <a:pt x="271" y="417"/>
                  </a:cubicBezTo>
                  <a:cubicBezTo>
                    <a:pt x="122" y="417"/>
                    <a:pt x="0" y="324"/>
                    <a:pt x="0" y="210"/>
                  </a:cubicBezTo>
                  <a:close/>
                  <a:moveTo>
                    <a:pt x="161" y="157"/>
                  </a:moveTo>
                  <a:cubicBezTo>
                    <a:pt x="161" y="167"/>
                    <a:pt x="163" y="175"/>
                    <a:pt x="167" y="182"/>
                  </a:cubicBezTo>
                  <a:cubicBezTo>
                    <a:pt x="171" y="188"/>
                    <a:pt x="177" y="194"/>
                    <a:pt x="184" y="198"/>
                  </a:cubicBezTo>
                  <a:cubicBezTo>
                    <a:pt x="191" y="203"/>
                    <a:pt x="200" y="207"/>
                    <a:pt x="209" y="209"/>
                  </a:cubicBezTo>
                  <a:cubicBezTo>
                    <a:pt x="218" y="212"/>
                    <a:pt x="227" y="214"/>
                    <a:pt x="237" y="216"/>
                  </a:cubicBezTo>
                  <a:cubicBezTo>
                    <a:pt x="255" y="219"/>
                    <a:pt x="255" y="219"/>
                    <a:pt x="255" y="219"/>
                  </a:cubicBezTo>
                  <a:cubicBezTo>
                    <a:pt x="255" y="261"/>
                    <a:pt x="255" y="261"/>
                    <a:pt x="255" y="261"/>
                  </a:cubicBezTo>
                  <a:cubicBezTo>
                    <a:pt x="239" y="260"/>
                    <a:pt x="222" y="258"/>
                    <a:pt x="206" y="254"/>
                  </a:cubicBezTo>
                  <a:cubicBezTo>
                    <a:pt x="190" y="250"/>
                    <a:pt x="179" y="247"/>
                    <a:pt x="172" y="244"/>
                  </a:cubicBezTo>
                  <a:cubicBezTo>
                    <a:pt x="166" y="244"/>
                    <a:pt x="166" y="244"/>
                    <a:pt x="166" y="244"/>
                  </a:cubicBezTo>
                  <a:cubicBezTo>
                    <a:pt x="166" y="287"/>
                    <a:pt x="166" y="287"/>
                    <a:pt x="166" y="287"/>
                  </a:cubicBezTo>
                  <a:cubicBezTo>
                    <a:pt x="176" y="291"/>
                    <a:pt x="190" y="294"/>
                    <a:pt x="207" y="297"/>
                  </a:cubicBezTo>
                  <a:cubicBezTo>
                    <a:pt x="224" y="299"/>
                    <a:pt x="240" y="300"/>
                    <a:pt x="254" y="300"/>
                  </a:cubicBezTo>
                  <a:cubicBezTo>
                    <a:pt x="254" y="354"/>
                    <a:pt x="254" y="354"/>
                    <a:pt x="254" y="354"/>
                  </a:cubicBezTo>
                  <a:cubicBezTo>
                    <a:pt x="286" y="354"/>
                    <a:pt x="286" y="354"/>
                    <a:pt x="286" y="354"/>
                  </a:cubicBezTo>
                  <a:cubicBezTo>
                    <a:pt x="286" y="300"/>
                    <a:pt x="286" y="300"/>
                    <a:pt x="286" y="300"/>
                  </a:cubicBezTo>
                  <a:cubicBezTo>
                    <a:pt x="301" y="299"/>
                    <a:pt x="314" y="297"/>
                    <a:pt x="326" y="293"/>
                  </a:cubicBezTo>
                  <a:cubicBezTo>
                    <a:pt x="338" y="289"/>
                    <a:pt x="348" y="285"/>
                    <a:pt x="356" y="279"/>
                  </a:cubicBezTo>
                  <a:cubicBezTo>
                    <a:pt x="364" y="273"/>
                    <a:pt x="370" y="267"/>
                    <a:pt x="375" y="259"/>
                  </a:cubicBezTo>
                  <a:cubicBezTo>
                    <a:pt x="379" y="252"/>
                    <a:pt x="382" y="244"/>
                    <a:pt x="382" y="235"/>
                  </a:cubicBezTo>
                  <a:cubicBezTo>
                    <a:pt x="382" y="219"/>
                    <a:pt x="375" y="206"/>
                    <a:pt x="362" y="198"/>
                  </a:cubicBezTo>
                  <a:cubicBezTo>
                    <a:pt x="349" y="189"/>
                    <a:pt x="329" y="183"/>
                    <a:pt x="302" y="178"/>
                  </a:cubicBezTo>
                  <a:cubicBezTo>
                    <a:pt x="285" y="176"/>
                    <a:pt x="285" y="176"/>
                    <a:pt x="285" y="176"/>
                  </a:cubicBezTo>
                  <a:cubicBezTo>
                    <a:pt x="285" y="138"/>
                    <a:pt x="285" y="138"/>
                    <a:pt x="285" y="138"/>
                  </a:cubicBezTo>
                  <a:cubicBezTo>
                    <a:pt x="299" y="138"/>
                    <a:pt x="312" y="140"/>
                    <a:pt x="324" y="142"/>
                  </a:cubicBezTo>
                  <a:cubicBezTo>
                    <a:pt x="335" y="145"/>
                    <a:pt x="345" y="148"/>
                    <a:pt x="355" y="153"/>
                  </a:cubicBezTo>
                  <a:cubicBezTo>
                    <a:pt x="361" y="153"/>
                    <a:pt x="361" y="153"/>
                    <a:pt x="361" y="153"/>
                  </a:cubicBezTo>
                  <a:cubicBezTo>
                    <a:pt x="361" y="109"/>
                    <a:pt x="361" y="109"/>
                    <a:pt x="361" y="109"/>
                  </a:cubicBezTo>
                  <a:cubicBezTo>
                    <a:pt x="353" y="107"/>
                    <a:pt x="341" y="104"/>
                    <a:pt x="326" y="102"/>
                  </a:cubicBezTo>
                  <a:cubicBezTo>
                    <a:pt x="311" y="100"/>
                    <a:pt x="298" y="99"/>
                    <a:pt x="286" y="98"/>
                  </a:cubicBezTo>
                  <a:cubicBezTo>
                    <a:pt x="286" y="64"/>
                    <a:pt x="286" y="64"/>
                    <a:pt x="286" y="64"/>
                  </a:cubicBezTo>
                  <a:cubicBezTo>
                    <a:pt x="254" y="64"/>
                    <a:pt x="254" y="64"/>
                    <a:pt x="254" y="64"/>
                  </a:cubicBezTo>
                  <a:cubicBezTo>
                    <a:pt x="254" y="99"/>
                    <a:pt x="254" y="99"/>
                    <a:pt x="254" y="99"/>
                  </a:cubicBezTo>
                  <a:cubicBezTo>
                    <a:pt x="225" y="101"/>
                    <a:pt x="202" y="108"/>
                    <a:pt x="186" y="118"/>
                  </a:cubicBezTo>
                  <a:cubicBezTo>
                    <a:pt x="169" y="129"/>
                    <a:pt x="161" y="142"/>
                    <a:pt x="161" y="1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8" name="Freeform 245"/>
            <p:cNvSpPr/>
            <p:nvPr/>
          </p:nvSpPr>
          <p:spPr bwMode="auto">
            <a:xfrm>
              <a:off x="2097088" y="4811713"/>
              <a:ext cx="417513" cy="168275"/>
            </a:xfrm>
            <a:custGeom>
              <a:avLst/>
              <a:gdLst>
                <a:gd name="T0" fmla="*/ 542 w 543"/>
                <a:gd name="T1" fmla="*/ 0 h 219"/>
                <a:gd name="T2" fmla="*/ 543 w 543"/>
                <a:gd name="T3" fmla="*/ 10 h 219"/>
                <a:gd name="T4" fmla="*/ 271 w 543"/>
                <a:gd name="T5" fmla="*/ 219 h 219"/>
                <a:gd name="T6" fmla="*/ 0 w 543"/>
                <a:gd name="T7" fmla="*/ 12 h 219"/>
                <a:gd name="T8" fmla="*/ 0 w 543"/>
                <a:gd name="T9" fmla="*/ 2 h 219"/>
                <a:gd name="T10" fmla="*/ 271 w 543"/>
                <a:gd name="T11" fmla="*/ 201 h 219"/>
                <a:gd name="T12" fmla="*/ 542 w 543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3" h="219">
                  <a:moveTo>
                    <a:pt x="542" y="0"/>
                  </a:moveTo>
                  <a:cubicBezTo>
                    <a:pt x="542" y="4"/>
                    <a:pt x="543" y="7"/>
                    <a:pt x="543" y="10"/>
                  </a:cubicBezTo>
                  <a:cubicBezTo>
                    <a:pt x="543" y="125"/>
                    <a:pt x="421" y="219"/>
                    <a:pt x="271" y="219"/>
                  </a:cubicBezTo>
                  <a:cubicBezTo>
                    <a:pt x="122" y="219"/>
                    <a:pt x="0" y="126"/>
                    <a:pt x="0" y="12"/>
                  </a:cubicBezTo>
                  <a:cubicBezTo>
                    <a:pt x="0" y="9"/>
                    <a:pt x="0" y="5"/>
                    <a:pt x="0" y="2"/>
                  </a:cubicBezTo>
                  <a:cubicBezTo>
                    <a:pt x="7" y="113"/>
                    <a:pt x="126" y="201"/>
                    <a:pt x="271" y="201"/>
                  </a:cubicBezTo>
                  <a:cubicBezTo>
                    <a:pt x="417" y="201"/>
                    <a:pt x="536" y="112"/>
                    <a:pt x="5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9" name="Freeform 246"/>
            <p:cNvSpPr/>
            <p:nvPr/>
          </p:nvSpPr>
          <p:spPr bwMode="auto">
            <a:xfrm>
              <a:off x="2097088" y="4845050"/>
              <a:ext cx="417513" cy="166688"/>
            </a:xfrm>
            <a:custGeom>
              <a:avLst/>
              <a:gdLst>
                <a:gd name="T0" fmla="*/ 271 w 543"/>
                <a:gd name="T1" fmla="*/ 200 h 218"/>
                <a:gd name="T2" fmla="*/ 0 w 543"/>
                <a:gd name="T3" fmla="*/ 2 h 218"/>
                <a:gd name="T4" fmla="*/ 0 w 543"/>
                <a:gd name="T5" fmla="*/ 11 h 218"/>
                <a:gd name="T6" fmla="*/ 271 w 543"/>
                <a:gd name="T7" fmla="*/ 218 h 218"/>
                <a:gd name="T8" fmla="*/ 543 w 543"/>
                <a:gd name="T9" fmla="*/ 9 h 218"/>
                <a:gd name="T10" fmla="*/ 542 w 543"/>
                <a:gd name="T11" fmla="*/ 0 h 218"/>
                <a:gd name="T12" fmla="*/ 271 w 543"/>
                <a:gd name="T13" fmla="*/ 20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3" h="218">
                  <a:moveTo>
                    <a:pt x="271" y="200"/>
                  </a:moveTo>
                  <a:cubicBezTo>
                    <a:pt x="126" y="200"/>
                    <a:pt x="7" y="112"/>
                    <a:pt x="0" y="2"/>
                  </a:cubicBezTo>
                  <a:cubicBezTo>
                    <a:pt x="0" y="5"/>
                    <a:pt x="0" y="8"/>
                    <a:pt x="0" y="11"/>
                  </a:cubicBezTo>
                  <a:cubicBezTo>
                    <a:pt x="0" y="126"/>
                    <a:pt x="122" y="218"/>
                    <a:pt x="271" y="218"/>
                  </a:cubicBezTo>
                  <a:cubicBezTo>
                    <a:pt x="421" y="218"/>
                    <a:pt x="543" y="125"/>
                    <a:pt x="543" y="9"/>
                  </a:cubicBezTo>
                  <a:cubicBezTo>
                    <a:pt x="543" y="6"/>
                    <a:pt x="542" y="3"/>
                    <a:pt x="542" y="0"/>
                  </a:cubicBezTo>
                  <a:cubicBezTo>
                    <a:pt x="536" y="111"/>
                    <a:pt x="417" y="200"/>
                    <a:pt x="271" y="20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0" name="Freeform 247"/>
            <p:cNvSpPr/>
            <p:nvPr/>
          </p:nvSpPr>
          <p:spPr bwMode="auto">
            <a:xfrm>
              <a:off x="2097088" y="4878388"/>
              <a:ext cx="417513" cy="166688"/>
            </a:xfrm>
            <a:custGeom>
              <a:avLst/>
              <a:gdLst>
                <a:gd name="T0" fmla="*/ 271 w 543"/>
                <a:gd name="T1" fmla="*/ 200 h 218"/>
                <a:gd name="T2" fmla="*/ 0 w 543"/>
                <a:gd name="T3" fmla="*/ 1 h 218"/>
                <a:gd name="T4" fmla="*/ 0 w 543"/>
                <a:gd name="T5" fmla="*/ 11 h 218"/>
                <a:gd name="T6" fmla="*/ 271 w 543"/>
                <a:gd name="T7" fmla="*/ 218 h 218"/>
                <a:gd name="T8" fmla="*/ 543 w 543"/>
                <a:gd name="T9" fmla="*/ 9 h 218"/>
                <a:gd name="T10" fmla="*/ 542 w 543"/>
                <a:gd name="T11" fmla="*/ 0 h 218"/>
                <a:gd name="T12" fmla="*/ 271 w 543"/>
                <a:gd name="T13" fmla="*/ 20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3" h="218">
                  <a:moveTo>
                    <a:pt x="271" y="200"/>
                  </a:moveTo>
                  <a:cubicBezTo>
                    <a:pt x="126" y="200"/>
                    <a:pt x="7" y="112"/>
                    <a:pt x="0" y="1"/>
                  </a:cubicBezTo>
                  <a:cubicBezTo>
                    <a:pt x="0" y="5"/>
                    <a:pt x="0" y="8"/>
                    <a:pt x="0" y="11"/>
                  </a:cubicBezTo>
                  <a:cubicBezTo>
                    <a:pt x="0" y="125"/>
                    <a:pt x="122" y="218"/>
                    <a:pt x="271" y="218"/>
                  </a:cubicBezTo>
                  <a:cubicBezTo>
                    <a:pt x="421" y="218"/>
                    <a:pt x="543" y="124"/>
                    <a:pt x="543" y="9"/>
                  </a:cubicBezTo>
                  <a:cubicBezTo>
                    <a:pt x="543" y="6"/>
                    <a:pt x="542" y="3"/>
                    <a:pt x="542" y="0"/>
                  </a:cubicBezTo>
                  <a:cubicBezTo>
                    <a:pt x="536" y="111"/>
                    <a:pt x="417" y="200"/>
                    <a:pt x="271" y="20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317" name="Group 1316"/>
          <p:cNvGrpSpPr/>
          <p:nvPr/>
        </p:nvGrpSpPr>
        <p:grpSpPr>
          <a:xfrm>
            <a:off x="2573779" y="3765835"/>
            <a:ext cx="230981" cy="366713"/>
            <a:chOff x="3824288" y="5486400"/>
            <a:chExt cx="307975" cy="488950"/>
          </a:xfrm>
          <a:solidFill>
            <a:schemeClr val="accent1"/>
          </a:solidFill>
        </p:grpSpPr>
        <p:sp>
          <p:nvSpPr>
            <p:cNvPr id="191" name="Freeform 248"/>
            <p:cNvSpPr>
              <a:spLocks noEditPoints="1"/>
            </p:cNvSpPr>
            <p:nvPr/>
          </p:nvSpPr>
          <p:spPr bwMode="auto">
            <a:xfrm>
              <a:off x="3824288" y="5486400"/>
              <a:ext cx="307975" cy="338138"/>
            </a:xfrm>
            <a:custGeom>
              <a:avLst/>
              <a:gdLst>
                <a:gd name="T0" fmla="*/ 227 w 401"/>
                <a:gd name="T1" fmla="*/ 250 h 440"/>
                <a:gd name="T2" fmla="*/ 215 w 401"/>
                <a:gd name="T3" fmla="*/ 251 h 440"/>
                <a:gd name="T4" fmla="*/ 224 w 401"/>
                <a:gd name="T5" fmla="*/ 283 h 440"/>
                <a:gd name="T6" fmla="*/ 200 w 401"/>
                <a:gd name="T7" fmla="*/ 329 h 440"/>
                <a:gd name="T8" fmla="*/ 175 w 401"/>
                <a:gd name="T9" fmla="*/ 283 h 440"/>
                <a:gd name="T10" fmla="*/ 187 w 401"/>
                <a:gd name="T11" fmla="*/ 251 h 440"/>
                <a:gd name="T12" fmla="*/ 181 w 401"/>
                <a:gd name="T13" fmla="*/ 250 h 440"/>
                <a:gd name="T14" fmla="*/ 148 w 401"/>
                <a:gd name="T15" fmla="*/ 283 h 440"/>
                <a:gd name="T16" fmla="*/ 148 w 401"/>
                <a:gd name="T17" fmla="*/ 440 h 440"/>
                <a:gd name="T18" fmla="*/ 254 w 401"/>
                <a:gd name="T19" fmla="*/ 440 h 440"/>
                <a:gd name="T20" fmla="*/ 254 w 401"/>
                <a:gd name="T21" fmla="*/ 280 h 440"/>
                <a:gd name="T22" fmla="*/ 227 w 401"/>
                <a:gd name="T23" fmla="*/ 250 h 440"/>
                <a:gd name="T24" fmla="*/ 401 w 401"/>
                <a:gd name="T25" fmla="*/ 201 h 440"/>
                <a:gd name="T26" fmla="*/ 200 w 401"/>
                <a:gd name="T27" fmla="*/ 0 h 440"/>
                <a:gd name="T28" fmla="*/ 0 w 401"/>
                <a:gd name="T29" fmla="*/ 201 h 440"/>
                <a:gd name="T30" fmla="*/ 0 w 401"/>
                <a:gd name="T31" fmla="*/ 211 h 440"/>
                <a:gd name="T32" fmla="*/ 0 w 401"/>
                <a:gd name="T33" fmla="*/ 220 h 440"/>
                <a:gd name="T34" fmla="*/ 84 w 401"/>
                <a:gd name="T35" fmla="*/ 375 h 440"/>
                <a:gd name="T36" fmla="*/ 113 w 401"/>
                <a:gd name="T37" fmla="*/ 440 h 440"/>
                <a:gd name="T38" fmla="*/ 113 w 401"/>
                <a:gd name="T39" fmla="*/ 440 h 440"/>
                <a:gd name="T40" fmla="*/ 131 w 401"/>
                <a:gd name="T41" fmla="*/ 440 h 440"/>
                <a:gd name="T42" fmla="*/ 131 w 401"/>
                <a:gd name="T43" fmla="*/ 283 h 440"/>
                <a:gd name="T44" fmla="*/ 181 w 401"/>
                <a:gd name="T45" fmla="*/ 234 h 440"/>
                <a:gd name="T46" fmla="*/ 202 w 401"/>
                <a:gd name="T47" fmla="*/ 239 h 440"/>
                <a:gd name="T48" fmla="*/ 227 w 401"/>
                <a:gd name="T49" fmla="*/ 233 h 440"/>
                <a:gd name="T50" fmla="*/ 271 w 401"/>
                <a:gd name="T51" fmla="*/ 280 h 440"/>
                <a:gd name="T52" fmla="*/ 271 w 401"/>
                <a:gd name="T53" fmla="*/ 440 h 440"/>
                <a:gd name="T54" fmla="*/ 288 w 401"/>
                <a:gd name="T55" fmla="*/ 440 h 440"/>
                <a:gd name="T56" fmla="*/ 288 w 401"/>
                <a:gd name="T57" fmla="*/ 440 h 440"/>
                <a:gd name="T58" fmla="*/ 317 w 401"/>
                <a:gd name="T59" fmla="*/ 375 h 440"/>
                <a:gd name="T60" fmla="*/ 401 w 401"/>
                <a:gd name="T61" fmla="*/ 220 h 440"/>
                <a:gd name="T62" fmla="*/ 401 w 401"/>
                <a:gd name="T63" fmla="*/ 211 h 440"/>
                <a:gd name="T64" fmla="*/ 401 w 401"/>
                <a:gd name="T65" fmla="*/ 201 h 440"/>
                <a:gd name="T66" fmla="*/ 208 w 401"/>
                <a:gd name="T67" fmla="*/ 283 h 440"/>
                <a:gd name="T68" fmla="*/ 201 w 401"/>
                <a:gd name="T69" fmla="*/ 260 h 440"/>
                <a:gd name="T70" fmla="*/ 192 w 401"/>
                <a:gd name="T71" fmla="*/ 283 h 440"/>
                <a:gd name="T72" fmla="*/ 200 w 401"/>
                <a:gd name="T73" fmla="*/ 313 h 440"/>
                <a:gd name="T74" fmla="*/ 208 w 401"/>
                <a:gd name="T75" fmla="*/ 283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1" h="440">
                  <a:moveTo>
                    <a:pt x="227" y="250"/>
                  </a:moveTo>
                  <a:cubicBezTo>
                    <a:pt x="223" y="250"/>
                    <a:pt x="219" y="250"/>
                    <a:pt x="215" y="251"/>
                  </a:cubicBezTo>
                  <a:cubicBezTo>
                    <a:pt x="221" y="260"/>
                    <a:pt x="224" y="270"/>
                    <a:pt x="224" y="283"/>
                  </a:cubicBezTo>
                  <a:cubicBezTo>
                    <a:pt x="224" y="317"/>
                    <a:pt x="211" y="329"/>
                    <a:pt x="200" y="329"/>
                  </a:cubicBezTo>
                  <a:cubicBezTo>
                    <a:pt x="188" y="329"/>
                    <a:pt x="175" y="315"/>
                    <a:pt x="175" y="283"/>
                  </a:cubicBezTo>
                  <a:cubicBezTo>
                    <a:pt x="175" y="270"/>
                    <a:pt x="180" y="259"/>
                    <a:pt x="187" y="251"/>
                  </a:cubicBezTo>
                  <a:cubicBezTo>
                    <a:pt x="185" y="250"/>
                    <a:pt x="183" y="250"/>
                    <a:pt x="181" y="250"/>
                  </a:cubicBezTo>
                  <a:cubicBezTo>
                    <a:pt x="165" y="250"/>
                    <a:pt x="148" y="262"/>
                    <a:pt x="148" y="283"/>
                  </a:cubicBezTo>
                  <a:cubicBezTo>
                    <a:pt x="148" y="440"/>
                    <a:pt x="148" y="440"/>
                    <a:pt x="148" y="440"/>
                  </a:cubicBezTo>
                  <a:cubicBezTo>
                    <a:pt x="254" y="440"/>
                    <a:pt x="254" y="440"/>
                    <a:pt x="254" y="440"/>
                  </a:cubicBezTo>
                  <a:cubicBezTo>
                    <a:pt x="254" y="280"/>
                    <a:pt x="254" y="280"/>
                    <a:pt x="254" y="280"/>
                  </a:cubicBezTo>
                  <a:cubicBezTo>
                    <a:pt x="254" y="252"/>
                    <a:pt x="233" y="250"/>
                    <a:pt x="227" y="250"/>
                  </a:cubicBezTo>
                  <a:close/>
                  <a:moveTo>
                    <a:pt x="401" y="201"/>
                  </a:moveTo>
                  <a:cubicBezTo>
                    <a:pt x="401" y="90"/>
                    <a:pt x="311" y="0"/>
                    <a:pt x="200" y="0"/>
                  </a:cubicBezTo>
                  <a:cubicBezTo>
                    <a:pt x="89" y="0"/>
                    <a:pt x="0" y="90"/>
                    <a:pt x="0" y="201"/>
                  </a:cubicBezTo>
                  <a:cubicBezTo>
                    <a:pt x="0" y="204"/>
                    <a:pt x="0" y="208"/>
                    <a:pt x="0" y="211"/>
                  </a:cubicBezTo>
                  <a:cubicBezTo>
                    <a:pt x="0" y="214"/>
                    <a:pt x="0" y="217"/>
                    <a:pt x="0" y="220"/>
                  </a:cubicBezTo>
                  <a:cubicBezTo>
                    <a:pt x="0" y="300"/>
                    <a:pt x="84" y="375"/>
                    <a:pt x="84" y="375"/>
                  </a:cubicBezTo>
                  <a:cubicBezTo>
                    <a:pt x="100" y="390"/>
                    <a:pt x="113" y="419"/>
                    <a:pt x="113" y="440"/>
                  </a:cubicBezTo>
                  <a:cubicBezTo>
                    <a:pt x="113" y="440"/>
                    <a:pt x="113" y="440"/>
                    <a:pt x="113" y="440"/>
                  </a:cubicBezTo>
                  <a:cubicBezTo>
                    <a:pt x="131" y="440"/>
                    <a:pt x="131" y="440"/>
                    <a:pt x="131" y="440"/>
                  </a:cubicBezTo>
                  <a:cubicBezTo>
                    <a:pt x="131" y="283"/>
                    <a:pt x="131" y="283"/>
                    <a:pt x="131" y="283"/>
                  </a:cubicBezTo>
                  <a:cubicBezTo>
                    <a:pt x="131" y="252"/>
                    <a:pt x="156" y="234"/>
                    <a:pt x="181" y="234"/>
                  </a:cubicBezTo>
                  <a:cubicBezTo>
                    <a:pt x="189" y="234"/>
                    <a:pt x="196" y="236"/>
                    <a:pt x="202" y="239"/>
                  </a:cubicBezTo>
                  <a:cubicBezTo>
                    <a:pt x="210" y="235"/>
                    <a:pt x="218" y="233"/>
                    <a:pt x="227" y="233"/>
                  </a:cubicBezTo>
                  <a:cubicBezTo>
                    <a:pt x="249" y="233"/>
                    <a:pt x="271" y="248"/>
                    <a:pt x="271" y="280"/>
                  </a:cubicBezTo>
                  <a:cubicBezTo>
                    <a:pt x="271" y="440"/>
                    <a:pt x="271" y="440"/>
                    <a:pt x="271" y="440"/>
                  </a:cubicBezTo>
                  <a:cubicBezTo>
                    <a:pt x="288" y="440"/>
                    <a:pt x="288" y="440"/>
                    <a:pt x="288" y="440"/>
                  </a:cubicBezTo>
                  <a:cubicBezTo>
                    <a:pt x="288" y="440"/>
                    <a:pt x="288" y="440"/>
                    <a:pt x="288" y="440"/>
                  </a:cubicBezTo>
                  <a:cubicBezTo>
                    <a:pt x="288" y="419"/>
                    <a:pt x="301" y="390"/>
                    <a:pt x="317" y="375"/>
                  </a:cubicBezTo>
                  <a:cubicBezTo>
                    <a:pt x="317" y="375"/>
                    <a:pt x="401" y="300"/>
                    <a:pt x="401" y="220"/>
                  </a:cubicBezTo>
                  <a:cubicBezTo>
                    <a:pt x="401" y="217"/>
                    <a:pt x="401" y="214"/>
                    <a:pt x="401" y="211"/>
                  </a:cubicBezTo>
                  <a:cubicBezTo>
                    <a:pt x="401" y="208"/>
                    <a:pt x="401" y="204"/>
                    <a:pt x="401" y="201"/>
                  </a:cubicBezTo>
                  <a:close/>
                  <a:moveTo>
                    <a:pt x="208" y="283"/>
                  </a:moveTo>
                  <a:cubicBezTo>
                    <a:pt x="208" y="272"/>
                    <a:pt x="205" y="265"/>
                    <a:pt x="201" y="260"/>
                  </a:cubicBezTo>
                  <a:cubicBezTo>
                    <a:pt x="195" y="265"/>
                    <a:pt x="192" y="273"/>
                    <a:pt x="192" y="283"/>
                  </a:cubicBezTo>
                  <a:cubicBezTo>
                    <a:pt x="192" y="304"/>
                    <a:pt x="198" y="312"/>
                    <a:pt x="200" y="313"/>
                  </a:cubicBezTo>
                  <a:cubicBezTo>
                    <a:pt x="201" y="312"/>
                    <a:pt x="208" y="306"/>
                    <a:pt x="208" y="28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52" name="Freeform 249"/>
            <p:cNvSpPr/>
            <p:nvPr/>
          </p:nvSpPr>
          <p:spPr bwMode="auto">
            <a:xfrm>
              <a:off x="3917950" y="5843588"/>
              <a:ext cx="119063" cy="25400"/>
            </a:xfrm>
            <a:custGeom>
              <a:avLst/>
              <a:gdLst>
                <a:gd name="T0" fmla="*/ 145 w 154"/>
                <a:gd name="T1" fmla="*/ 33 h 33"/>
                <a:gd name="T2" fmla="*/ 154 w 154"/>
                <a:gd name="T3" fmla="*/ 23 h 33"/>
                <a:gd name="T4" fmla="*/ 154 w 154"/>
                <a:gd name="T5" fmla="*/ 10 h 33"/>
                <a:gd name="T6" fmla="*/ 145 w 154"/>
                <a:gd name="T7" fmla="*/ 0 h 33"/>
                <a:gd name="T8" fmla="*/ 9 w 154"/>
                <a:gd name="T9" fmla="*/ 0 h 33"/>
                <a:gd name="T10" fmla="*/ 0 w 154"/>
                <a:gd name="T11" fmla="*/ 10 h 33"/>
                <a:gd name="T12" fmla="*/ 0 w 154"/>
                <a:gd name="T13" fmla="*/ 23 h 33"/>
                <a:gd name="T14" fmla="*/ 9 w 154"/>
                <a:gd name="T15" fmla="*/ 33 h 33"/>
                <a:gd name="T16" fmla="*/ 145 w 154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33">
                  <a:moveTo>
                    <a:pt x="145" y="33"/>
                  </a:moveTo>
                  <a:cubicBezTo>
                    <a:pt x="150" y="33"/>
                    <a:pt x="154" y="28"/>
                    <a:pt x="154" y="23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4"/>
                    <a:pt x="150" y="0"/>
                    <a:pt x="145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8"/>
                    <a:pt x="4" y="33"/>
                    <a:pt x="9" y="33"/>
                  </a:cubicBezTo>
                  <a:lnTo>
                    <a:pt x="145" y="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53" name="Freeform 250"/>
            <p:cNvSpPr/>
            <p:nvPr/>
          </p:nvSpPr>
          <p:spPr bwMode="auto">
            <a:xfrm>
              <a:off x="3917950" y="5880100"/>
              <a:ext cx="119063" cy="25400"/>
            </a:xfrm>
            <a:custGeom>
              <a:avLst/>
              <a:gdLst>
                <a:gd name="T0" fmla="*/ 145 w 154"/>
                <a:gd name="T1" fmla="*/ 33 h 33"/>
                <a:gd name="T2" fmla="*/ 154 w 154"/>
                <a:gd name="T3" fmla="*/ 23 h 33"/>
                <a:gd name="T4" fmla="*/ 154 w 154"/>
                <a:gd name="T5" fmla="*/ 10 h 33"/>
                <a:gd name="T6" fmla="*/ 145 w 154"/>
                <a:gd name="T7" fmla="*/ 0 h 33"/>
                <a:gd name="T8" fmla="*/ 9 w 154"/>
                <a:gd name="T9" fmla="*/ 0 h 33"/>
                <a:gd name="T10" fmla="*/ 0 w 154"/>
                <a:gd name="T11" fmla="*/ 10 h 33"/>
                <a:gd name="T12" fmla="*/ 0 w 154"/>
                <a:gd name="T13" fmla="*/ 23 h 33"/>
                <a:gd name="T14" fmla="*/ 9 w 154"/>
                <a:gd name="T15" fmla="*/ 33 h 33"/>
                <a:gd name="T16" fmla="*/ 145 w 154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33">
                  <a:moveTo>
                    <a:pt x="145" y="33"/>
                  </a:moveTo>
                  <a:cubicBezTo>
                    <a:pt x="150" y="33"/>
                    <a:pt x="154" y="29"/>
                    <a:pt x="154" y="23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5"/>
                    <a:pt x="150" y="0"/>
                    <a:pt x="145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9"/>
                    <a:pt x="4" y="33"/>
                    <a:pt x="9" y="33"/>
                  </a:cubicBezTo>
                  <a:lnTo>
                    <a:pt x="145" y="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54" name="Freeform 251"/>
            <p:cNvSpPr/>
            <p:nvPr/>
          </p:nvSpPr>
          <p:spPr bwMode="auto">
            <a:xfrm>
              <a:off x="3917950" y="5916613"/>
              <a:ext cx="119063" cy="25400"/>
            </a:xfrm>
            <a:custGeom>
              <a:avLst/>
              <a:gdLst>
                <a:gd name="T0" fmla="*/ 145 w 154"/>
                <a:gd name="T1" fmla="*/ 33 h 33"/>
                <a:gd name="T2" fmla="*/ 154 w 154"/>
                <a:gd name="T3" fmla="*/ 23 h 33"/>
                <a:gd name="T4" fmla="*/ 154 w 154"/>
                <a:gd name="T5" fmla="*/ 10 h 33"/>
                <a:gd name="T6" fmla="*/ 145 w 154"/>
                <a:gd name="T7" fmla="*/ 0 h 33"/>
                <a:gd name="T8" fmla="*/ 9 w 154"/>
                <a:gd name="T9" fmla="*/ 0 h 33"/>
                <a:gd name="T10" fmla="*/ 0 w 154"/>
                <a:gd name="T11" fmla="*/ 10 h 33"/>
                <a:gd name="T12" fmla="*/ 0 w 154"/>
                <a:gd name="T13" fmla="*/ 23 h 33"/>
                <a:gd name="T14" fmla="*/ 9 w 154"/>
                <a:gd name="T15" fmla="*/ 33 h 33"/>
                <a:gd name="T16" fmla="*/ 145 w 154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33">
                  <a:moveTo>
                    <a:pt x="145" y="33"/>
                  </a:moveTo>
                  <a:cubicBezTo>
                    <a:pt x="150" y="33"/>
                    <a:pt x="154" y="28"/>
                    <a:pt x="154" y="23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4"/>
                    <a:pt x="150" y="0"/>
                    <a:pt x="145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8"/>
                    <a:pt x="4" y="33"/>
                    <a:pt x="9" y="33"/>
                  </a:cubicBezTo>
                  <a:lnTo>
                    <a:pt x="145" y="3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55" name="Freeform 252"/>
            <p:cNvSpPr/>
            <p:nvPr/>
          </p:nvSpPr>
          <p:spPr bwMode="auto">
            <a:xfrm>
              <a:off x="3943350" y="5953125"/>
              <a:ext cx="68263" cy="22225"/>
            </a:xfrm>
            <a:custGeom>
              <a:avLst/>
              <a:gdLst>
                <a:gd name="T0" fmla="*/ 0 w 90"/>
                <a:gd name="T1" fmla="*/ 0 h 29"/>
                <a:gd name="T2" fmla="*/ 45 w 90"/>
                <a:gd name="T3" fmla="*/ 29 h 29"/>
                <a:gd name="T4" fmla="*/ 90 w 90"/>
                <a:gd name="T5" fmla="*/ 0 h 29"/>
                <a:gd name="T6" fmla="*/ 0 w 9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29">
                  <a:moveTo>
                    <a:pt x="0" y="0"/>
                  </a:moveTo>
                  <a:cubicBezTo>
                    <a:pt x="9" y="17"/>
                    <a:pt x="26" y="29"/>
                    <a:pt x="45" y="29"/>
                  </a:cubicBezTo>
                  <a:cubicBezTo>
                    <a:pt x="65" y="29"/>
                    <a:pt x="82" y="17"/>
                    <a:pt x="9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299" name="Group 1298"/>
          <p:cNvGrpSpPr/>
          <p:nvPr/>
        </p:nvGrpSpPr>
        <p:grpSpPr>
          <a:xfrm>
            <a:off x="1979712" y="1581150"/>
            <a:ext cx="322660" cy="320279"/>
            <a:chOff x="2936875" y="2108200"/>
            <a:chExt cx="430213" cy="427038"/>
          </a:xfrm>
          <a:solidFill>
            <a:schemeClr val="accent1"/>
          </a:solidFill>
        </p:grpSpPr>
        <p:sp>
          <p:nvSpPr>
            <p:cNvPr id="1156" name="Freeform 253"/>
            <p:cNvSpPr/>
            <p:nvPr/>
          </p:nvSpPr>
          <p:spPr bwMode="auto">
            <a:xfrm>
              <a:off x="3036888" y="2108200"/>
              <a:ext cx="223838" cy="93663"/>
            </a:xfrm>
            <a:custGeom>
              <a:avLst/>
              <a:gdLst>
                <a:gd name="T0" fmla="*/ 6 w 292"/>
                <a:gd name="T1" fmla="*/ 34 h 122"/>
                <a:gd name="T2" fmla="*/ 13 w 292"/>
                <a:gd name="T3" fmla="*/ 23 h 122"/>
                <a:gd name="T4" fmla="*/ 51 w 292"/>
                <a:gd name="T5" fmla="*/ 36 h 122"/>
                <a:gd name="T6" fmla="*/ 74 w 292"/>
                <a:gd name="T7" fmla="*/ 0 h 122"/>
                <a:gd name="T8" fmla="*/ 133 w 292"/>
                <a:gd name="T9" fmla="*/ 33 h 122"/>
                <a:gd name="T10" fmla="*/ 174 w 292"/>
                <a:gd name="T11" fmla="*/ 7 h 122"/>
                <a:gd name="T12" fmla="*/ 279 w 292"/>
                <a:gd name="T13" fmla="*/ 23 h 122"/>
                <a:gd name="T14" fmla="*/ 287 w 292"/>
                <a:gd name="T15" fmla="*/ 34 h 122"/>
                <a:gd name="T16" fmla="*/ 167 w 292"/>
                <a:gd name="T17" fmla="*/ 122 h 122"/>
                <a:gd name="T18" fmla="*/ 125 w 292"/>
                <a:gd name="T19" fmla="*/ 122 h 122"/>
                <a:gd name="T20" fmla="*/ 6 w 292"/>
                <a:gd name="T21" fmla="*/ 3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2" h="122">
                  <a:moveTo>
                    <a:pt x="6" y="34"/>
                  </a:moveTo>
                  <a:cubicBezTo>
                    <a:pt x="0" y="21"/>
                    <a:pt x="10" y="23"/>
                    <a:pt x="13" y="23"/>
                  </a:cubicBezTo>
                  <a:cubicBezTo>
                    <a:pt x="22" y="23"/>
                    <a:pt x="43" y="36"/>
                    <a:pt x="51" y="36"/>
                  </a:cubicBezTo>
                  <a:cubicBezTo>
                    <a:pt x="64" y="36"/>
                    <a:pt x="62" y="0"/>
                    <a:pt x="74" y="0"/>
                  </a:cubicBezTo>
                  <a:cubicBezTo>
                    <a:pt x="89" y="0"/>
                    <a:pt x="117" y="33"/>
                    <a:pt x="133" y="33"/>
                  </a:cubicBezTo>
                  <a:cubicBezTo>
                    <a:pt x="151" y="33"/>
                    <a:pt x="155" y="7"/>
                    <a:pt x="174" y="7"/>
                  </a:cubicBezTo>
                  <a:cubicBezTo>
                    <a:pt x="186" y="7"/>
                    <a:pt x="195" y="53"/>
                    <a:pt x="279" y="23"/>
                  </a:cubicBezTo>
                  <a:cubicBezTo>
                    <a:pt x="282" y="22"/>
                    <a:pt x="292" y="21"/>
                    <a:pt x="287" y="34"/>
                  </a:cubicBezTo>
                  <a:cubicBezTo>
                    <a:pt x="287" y="34"/>
                    <a:pt x="238" y="118"/>
                    <a:pt x="167" y="122"/>
                  </a:cubicBezTo>
                  <a:cubicBezTo>
                    <a:pt x="125" y="122"/>
                    <a:pt x="125" y="122"/>
                    <a:pt x="125" y="122"/>
                  </a:cubicBezTo>
                  <a:cubicBezTo>
                    <a:pt x="55" y="118"/>
                    <a:pt x="6" y="34"/>
                    <a:pt x="6" y="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57" name="Freeform 254"/>
            <p:cNvSpPr>
              <a:spLocks noEditPoints="1"/>
            </p:cNvSpPr>
            <p:nvPr/>
          </p:nvSpPr>
          <p:spPr bwMode="auto">
            <a:xfrm>
              <a:off x="2936875" y="2193925"/>
              <a:ext cx="430213" cy="341313"/>
            </a:xfrm>
            <a:custGeom>
              <a:avLst/>
              <a:gdLst>
                <a:gd name="T0" fmla="*/ 518 w 559"/>
                <a:gd name="T1" fmla="*/ 284 h 444"/>
                <a:gd name="T2" fmla="*/ 336 w 559"/>
                <a:gd name="T3" fmla="*/ 36 h 444"/>
                <a:gd name="T4" fmla="*/ 307 w 559"/>
                <a:gd name="T5" fmla="*/ 28 h 444"/>
                <a:gd name="T6" fmla="*/ 287 w 559"/>
                <a:gd name="T7" fmla="*/ 26 h 444"/>
                <a:gd name="T8" fmla="*/ 41 w 559"/>
                <a:gd name="T9" fmla="*/ 285 h 444"/>
                <a:gd name="T10" fmla="*/ 55 w 559"/>
                <a:gd name="T11" fmla="*/ 440 h 444"/>
                <a:gd name="T12" fmla="*/ 132 w 559"/>
                <a:gd name="T13" fmla="*/ 442 h 444"/>
                <a:gd name="T14" fmla="*/ 477 w 559"/>
                <a:gd name="T15" fmla="*/ 442 h 444"/>
                <a:gd name="T16" fmla="*/ 488 w 559"/>
                <a:gd name="T17" fmla="*/ 440 h 444"/>
                <a:gd name="T18" fmla="*/ 504 w 559"/>
                <a:gd name="T19" fmla="*/ 439 h 444"/>
                <a:gd name="T20" fmla="*/ 518 w 559"/>
                <a:gd name="T21" fmla="*/ 284 h 444"/>
                <a:gd name="T22" fmla="*/ 294 w 559"/>
                <a:gd name="T23" fmla="*/ 327 h 444"/>
                <a:gd name="T24" fmla="*/ 294 w 559"/>
                <a:gd name="T25" fmla="*/ 356 h 444"/>
                <a:gd name="T26" fmla="*/ 266 w 559"/>
                <a:gd name="T27" fmla="*/ 356 h 444"/>
                <a:gd name="T28" fmla="*/ 266 w 559"/>
                <a:gd name="T29" fmla="*/ 329 h 444"/>
                <a:gd name="T30" fmla="*/ 217 w 559"/>
                <a:gd name="T31" fmla="*/ 317 h 444"/>
                <a:gd name="T32" fmla="*/ 226 w 559"/>
                <a:gd name="T33" fmla="*/ 284 h 444"/>
                <a:gd name="T34" fmla="*/ 273 w 559"/>
                <a:gd name="T35" fmla="*/ 296 h 444"/>
                <a:gd name="T36" fmla="*/ 301 w 559"/>
                <a:gd name="T37" fmla="*/ 279 h 444"/>
                <a:gd name="T38" fmla="*/ 270 w 559"/>
                <a:gd name="T39" fmla="*/ 254 h 444"/>
                <a:gd name="T40" fmla="*/ 219 w 559"/>
                <a:gd name="T41" fmla="*/ 202 h 444"/>
                <a:gd name="T42" fmla="*/ 267 w 559"/>
                <a:gd name="T43" fmla="*/ 151 h 444"/>
                <a:gd name="T44" fmla="*/ 267 w 559"/>
                <a:gd name="T45" fmla="*/ 124 h 444"/>
                <a:gd name="T46" fmla="*/ 295 w 559"/>
                <a:gd name="T47" fmla="*/ 124 h 444"/>
                <a:gd name="T48" fmla="*/ 295 w 559"/>
                <a:gd name="T49" fmla="*/ 149 h 444"/>
                <a:gd name="T50" fmla="*/ 337 w 559"/>
                <a:gd name="T51" fmla="*/ 158 h 444"/>
                <a:gd name="T52" fmla="*/ 328 w 559"/>
                <a:gd name="T53" fmla="*/ 191 h 444"/>
                <a:gd name="T54" fmla="*/ 287 w 559"/>
                <a:gd name="T55" fmla="*/ 181 h 444"/>
                <a:gd name="T56" fmla="*/ 263 w 559"/>
                <a:gd name="T57" fmla="*/ 197 h 444"/>
                <a:gd name="T58" fmla="*/ 297 w 559"/>
                <a:gd name="T59" fmla="*/ 221 h 444"/>
                <a:gd name="T60" fmla="*/ 344 w 559"/>
                <a:gd name="T61" fmla="*/ 275 h 444"/>
                <a:gd name="T62" fmla="*/ 294 w 559"/>
                <a:gd name="T63" fmla="*/ 327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9" h="444">
                  <a:moveTo>
                    <a:pt x="518" y="284"/>
                  </a:moveTo>
                  <a:cubicBezTo>
                    <a:pt x="466" y="115"/>
                    <a:pt x="387" y="56"/>
                    <a:pt x="336" y="36"/>
                  </a:cubicBezTo>
                  <a:cubicBezTo>
                    <a:pt x="325" y="32"/>
                    <a:pt x="316" y="29"/>
                    <a:pt x="307" y="28"/>
                  </a:cubicBezTo>
                  <a:cubicBezTo>
                    <a:pt x="297" y="26"/>
                    <a:pt x="290" y="26"/>
                    <a:pt x="287" y="26"/>
                  </a:cubicBezTo>
                  <a:cubicBezTo>
                    <a:pt x="287" y="26"/>
                    <a:pt x="120" y="0"/>
                    <a:pt x="41" y="285"/>
                  </a:cubicBezTo>
                  <a:cubicBezTo>
                    <a:pt x="41" y="285"/>
                    <a:pt x="0" y="429"/>
                    <a:pt x="55" y="440"/>
                  </a:cubicBezTo>
                  <a:cubicBezTo>
                    <a:pt x="55" y="440"/>
                    <a:pt x="69" y="444"/>
                    <a:pt x="132" y="442"/>
                  </a:cubicBezTo>
                  <a:cubicBezTo>
                    <a:pt x="477" y="442"/>
                    <a:pt x="477" y="442"/>
                    <a:pt x="477" y="442"/>
                  </a:cubicBezTo>
                  <a:cubicBezTo>
                    <a:pt x="481" y="442"/>
                    <a:pt x="485" y="441"/>
                    <a:pt x="488" y="440"/>
                  </a:cubicBezTo>
                  <a:cubicBezTo>
                    <a:pt x="500" y="440"/>
                    <a:pt x="504" y="439"/>
                    <a:pt x="504" y="439"/>
                  </a:cubicBezTo>
                  <a:cubicBezTo>
                    <a:pt x="559" y="427"/>
                    <a:pt x="518" y="284"/>
                    <a:pt x="518" y="284"/>
                  </a:cubicBezTo>
                  <a:close/>
                  <a:moveTo>
                    <a:pt x="294" y="327"/>
                  </a:moveTo>
                  <a:cubicBezTo>
                    <a:pt x="294" y="356"/>
                    <a:pt x="294" y="356"/>
                    <a:pt x="294" y="356"/>
                  </a:cubicBezTo>
                  <a:cubicBezTo>
                    <a:pt x="266" y="356"/>
                    <a:pt x="266" y="356"/>
                    <a:pt x="266" y="356"/>
                  </a:cubicBezTo>
                  <a:cubicBezTo>
                    <a:pt x="266" y="329"/>
                    <a:pt x="266" y="329"/>
                    <a:pt x="266" y="329"/>
                  </a:cubicBezTo>
                  <a:cubicBezTo>
                    <a:pt x="247" y="328"/>
                    <a:pt x="228" y="323"/>
                    <a:pt x="217" y="317"/>
                  </a:cubicBezTo>
                  <a:cubicBezTo>
                    <a:pt x="226" y="284"/>
                    <a:pt x="226" y="284"/>
                    <a:pt x="226" y="284"/>
                  </a:cubicBezTo>
                  <a:cubicBezTo>
                    <a:pt x="238" y="290"/>
                    <a:pt x="255" y="296"/>
                    <a:pt x="273" y="296"/>
                  </a:cubicBezTo>
                  <a:cubicBezTo>
                    <a:pt x="290" y="296"/>
                    <a:pt x="301" y="290"/>
                    <a:pt x="301" y="279"/>
                  </a:cubicBezTo>
                  <a:cubicBezTo>
                    <a:pt x="301" y="268"/>
                    <a:pt x="292" y="261"/>
                    <a:pt x="270" y="254"/>
                  </a:cubicBezTo>
                  <a:cubicBezTo>
                    <a:pt x="240" y="244"/>
                    <a:pt x="219" y="229"/>
                    <a:pt x="219" y="202"/>
                  </a:cubicBezTo>
                  <a:cubicBezTo>
                    <a:pt x="219" y="176"/>
                    <a:pt x="237" y="157"/>
                    <a:pt x="267" y="151"/>
                  </a:cubicBezTo>
                  <a:cubicBezTo>
                    <a:pt x="267" y="124"/>
                    <a:pt x="267" y="124"/>
                    <a:pt x="267" y="124"/>
                  </a:cubicBezTo>
                  <a:cubicBezTo>
                    <a:pt x="295" y="124"/>
                    <a:pt x="295" y="124"/>
                    <a:pt x="295" y="124"/>
                  </a:cubicBezTo>
                  <a:cubicBezTo>
                    <a:pt x="295" y="149"/>
                    <a:pt x="295" y="149"/>
                    <a:pt x="295" y="149"/>
                  </a:cubicBezTo>
                  <a:cubicBezTo>
                    <a:pt x="314" y="150"/>
                    <a:pt x="327" y="154"/>
                    <a:pt x="337" y="158"/>
                  </a:cubicBezTo>
                  <a:cubicBezTo>
                    <a:pt x="328" y="191"/>
                    <a:pt x="328" y="191"/>
                    <a:pt x="328" y="191"/>
                  </a:cubicBezTo>
                  <a:cubicBezTo>
                    <a:pt x="321" y="187"/>
                    <a:pt x="308" y="181"/>
                    <a:pt x="287" y="181"/>
                  </a:cubicBezTo>
                  <a:cubicBezTo>
                    <a:pt x="269" y="181"/>
                    <a:pt x="263" y="189"/>
                    <a:pt x="263" y="197"/>
                  </a:cubicBezTo>
                  <a:cubicBezTo>
                    <a:pt x="263" y="206"/>
                    <a:pt x="273" y="212"/>
                    <a:pt x="297" y="221"/>
                  </a:cubicBezTo>
                  <a:cubicBezTo>
                    <a:pt x="331" y="233"/>
                    <a:pt x="344" y="249"/>
                    <a:pt x="344" y="275"/>
                  </a:cubicBezTo>
                  <a:cubicBezTo>
                    <a:pt x="344" y="300"/>
                    <a:pt x="327" y="322"/>
                    <a:pt x="294" y="3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326" name="Freeform 258"/>
          <p:cNvSpPr>
            <a:spLocks noEditPoints="1"/>
          </p:cNvSpPr>
          <p:nvPr/>
        </p:nvSpPr>
        <p:spPr bwMode="auto">
          <a:xfrm>
            <a:off x="5218279" y="1647467"/>
            <a:ext cx="349316" cy="223366"/>
          </a:xfrm>
          <a:custGeom>
            <a:avLst/>
            <a:gdLst>
              <a:gd name="T0" fmla="*/ 116 w 150"/>
              <a:gd name="T1" fmla="*/ 96 h 96"/>
              <a:gd name="T2" fmla="*/ 31 w 150"/>
              <a:gd name="T3" fmla="*/ 96 h 96"/>
              <a:gd name="T4" fmla="*/ 22 w 150"/>
              <a:gd name="T5" fmla="*/ 95 h 96"/>
              <a:gd name="T6" fmla="*/ 0 w 150"/>
              <a:gd name="T7" fmla="*/ 65 h 96"/>
              <a:gd name="T8" fmla="*/ 31 w 150"/>
              <a:gd name="T9" fmla="*/ 34 h 96"/>
              <a:gd name="T10" fmla="*/ 71 w 150"/>
              <a:gd name="T11" fmla="*/ 0 h 96"/>
              <a:gd name="T12" fmla="*/ 108 w 150"/>
              <a:gd name="T13" fmla="*/ 26 h 96"/>
              <a:gd name="T14" fmla="*/ 114 w 150"/>
              <a:gd name="T15" fmla="*/ 25 h 96"/>
              <a:gd name="T16" fmla="*/ 150 w 150"/>
              <a:gd name="T17" fmla="*/ 61 h 96"/>
              <a:gd name="T18" fmla="*/ 125 w 150"/>
              <a:gd name="T19" fmla="*/ 95 h 96"/>
              <a:gd name="T20" fmla="*/ 116 w 150"/>
              <a:gd name="T21" fmla="*/ 96 h 96"/>
              <a:gd name="T22" fmla="*/ 31 w 150"/>
              <a:gd name="T23" fmla="*/ 46 h 96"/>
              <a:gd name="T24" fmla="*/ 12 w 150"/>
              <a:gd name="T25" fmla="*/ 65 h 96"/>
              <a:gd name="T26" fmla="*/ 26 w 150"/>
              <a:gd name="T27" fmla="*/ 83 h 96"/>
              <a:gd name="T28" fmla="*/ 31 w 150"/>
              <a:gd name="T29" fmla="*/ 84 h 96"/>
              <a:gd name="T30" fmla="*/ 116 w 150"/>
              <a:gd name="T31" fmla="*/ 84 h 96"/>
              <a:gd name="T32" fmla="*/ 121 w 150"/>
              <a:gd name="T33" fmla="*/ 83 h 96"/>
              <a:gd name="T34" fmla="*/ 138 w 150"/>
              <a:gd name="T35" fmla="*/ 61 h 96"/>
              <a:gd name="T36" fmla="*/ 114 w 150"/>
              <a:gd name="T37" fmla="*/ 37 h 96"/>
              <a:gd name="T38" fmla="*/ 107 w 150"/>
              <a:gd name="T39" fmla="*/ 39 h 96"/>
              <a:gd name="T40" fmla="*/ 100 w 150"/>
              <a:gd name="T41" fmla="*/ 41 h 96"/>
              <a:gd name="T42" fmla="*/ 99 w 150"/>
              <a:gd name="T43" fmla="*/ 34 h 96"/>
              <a:gd name="T44" fmla="*/ 71 w 150"/>
              <a:gd name="T45" fmla="*/ 12 h 96"/>
              <a:gd name="T46" fmla="*/ 42 w 150"/>
              <a:gd name="T47" fmla="*/ 40 h 96"/>
              <a:gd name="T48" fmla="*/ 42 w 150"/>
              <a:gd name="T49" fmla="*/ 48 h 96"/>
              <a:gd name="T50" fmla="*/ 35 w 150"/>
              <a:gd name="T51" fmla="*/ 46 h 96"/>
              <a:gd name="T52" fmla="*/ 31 w 150"/>
              <a:gd name="T53" fmla="*/ 4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0" h="96">
                <a:moveTo>
                  <a:pt x="116" y="96"/>
                </a:moveTo>
                <a:cubicBezTo>
                  <a:pt x="31" y="96"/>
                  <a:pt x="31" y="96"/>
                  <a:pt x="31" y="96"/>
                </a:cubicBezTo>
                <a:cubicBezTo>
                  <a:pt x="28" y="96"/>
                  <a:pt x="25" y="96"/>
                  <a:pt x="22" y="95"/>
                </a:cubicBezTo>
                <a:cubicBezTo>
                  <a:pt x="9" y="91"/>
                  <a:pt x="0" y="79"/>
                  <a:pt x="0" y="65"/>
                </a:cubicBezTo>
                <a:cubicBezTo>
                  <a:pt x="0" y="48"/>
                  <a:pt x="14" y="34"/>
                  <a:pt x="31" y="34"/>
                </a:cubicBezTo>
                <a:cubicBezTo>
                  <a:pt x="35" y="15"/>
                  <a:pt x="51" y="0"/>
                  <a:pt x="71" y="0"/>
                </a:cubicBezTo>
                <a:cubicBezTo>
                  <a:pt x="88" y="0"/>
                  <a:pt x="102" y="11"/>
                  <a:pt x="108" y="26"/>
                </a:cubicBezTo>
                <a:cubicBezTo>
                  <a:pt x="110" y="25"/>
                  <a:pt x="112" y="25"/>
                  <a:pt x="114" y="25"/>
                </a:cubicBezTo>
                <a:cubicBezTo>
                  <a:pt x="134" y="25"/>
                  <a:pt x="150" y="41"/>
                  <a:pt x="150" y="61"/>
                </a:cubicBezTo>
                <a:cubicBezTo>
                  <a:pt x="150" y="76"/>
                  <a:pt x="140" y="90"/>
                  <a:pt x="125" y="95"/>
                </a:cubicBezTo>
                <a:cubicBezTo>
                  <a:pt x="122" y="96"/>
                  <a:pt x="119" y="96"/>
                  <a:pt x="116" y="96"/>
                </a:cubicBezTo>
                <a:close/>
                <a:moveTo>
                  <a:pt x="31" y="46"/>
                </a:moveTo>
                <a:cubicBezTo>
                  <a:pt x="21" y="46"/>
                  <a:pt x="12" y="54"/>
                  <a:pt x="12" y="65"/>
                </a:cubicBezTo>
                <a:cubicBezTo>
                  <a:pt x="12" y="73"/>
                  <a:pt x="18" y="81"/>
                  <a:pt x="26" y="83"/>
                </a:cubicBezTo>
                <a:cubicBezTo>
                  <a:pt x="27" y="84"/>
                  <a:pt x="29" y="84"/>
                  <a:pt x="31" y="84"/>
                </a:cubicBezTo>
                <a:cubicBezTo>
                  <a:pt x="116" y="84"/>
                  <a:pt x="116" y="84"/>
                  <a:pt x="116" y="84"/>
                </a:cubicBezTo>
                <a:cubicBezTo>
                  <a:pt x="118" y="84"/>
                  <a:pt x="119" y="84"/>
                  <a:pt x="121" y="83"/>
                </a:cubicBezTo>
                <a:cubicBezTo>
                  <a:pt x="131" y="80"/>
                  <a:pt x="138" y="71"/>
                  <a:pt x="138" y="61"/>
                </a:cubicBezTo>
                <a:cubicBezTo>
                  <a:pt x="138" y="48"/>
                  <a:pt x="127" y="37"/>
                  <a:pt x="114" y="37"/>
                </a:cubicBezTo>
                <a:cubicBezTo>
                  <a:pt x="112" y="37"/>
                  <a:pt x="109" y="38"/>
                  <a:pt x="107" y="39"/>
                </a:cubicBezTo>
                <a:cubicBezTo>
                  <a:pt x="100" y="41"/>
                  <a:pt x="100" y="41"/>
                  <a:pt x="100" y="41"/>
                </a:cubicBezTo>
                <a:cubicBezTo>
                  <a:pt x="99" y="34"/>
                  <a:pt x="99" y="34"/>
                  <a:pt x="99" y="34"/>
                </a:cubicBezTo>
                <a:cubicBezTo>
                  <a:pt x="96" y="21"/>
                  <a:pt x="84" y="12"/>
                  <a:pt x="71" y="12"/>
                </a:cubicBezTo>
                <a:cubicBezTo>
                  <a:pt x="56" y="12"/>
                  <a:pt x="43" y="25"/>
                  <a:pt x="42" y="40"/>
                </a:cubicBezTo>
                <a:cubicBezTo>
                  <a:pt x="42" y="48"/>
                  <a:pt x="42" y="48"/>
                  <a:pt x="42" y="48"/>
                </a:cubicBezTo>
                <a:cubicBezTo>
                  <a:pt x="35" y="46"/>
                  <a:pt x="35" y="46"/>
                  <a:pt x="35" y="46"/>
                </a:cubicBezTo>
                <a:cubicBezTo>
                  <a:pt x="34" y="46"/>
                  <a:pt x="33" y="46"/>
                  <a:pt x="31" y="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462" name="Group 1461"/>
          <p:cNvGrpSpPr/>
          <p:nvPr/>
        </p:nvGrpSpPr>
        <p:grpSpPr>
          <a:xfrm>
            <a:off x="6295793" y="1597495"/>
            <a:ext cx="410323" cy="303068"/>
            <a:chOff x="9170988" y="2036763"/>
            <a:chExt cx="661988" cy="488950"/>
          </a:xfrm>
          <a:solidFill>
            <a:schemeClr val="accent1"/>
          </a:solidFill>
        </p:grpSpPr>
        <p:sp>
          <p:nvSpPr>
            <p:cNvPr id="1327" name="Freeform 259"/>
            <p:cNvSpPr>
              <a:spLocks noEditPoints="1"/>
            </p:cNvSpPr>
            <p:nvPr/>
          </p:nvSpPr>
          <p:spPr bwMode="auto">
            <a:xfrm>
              <a:off x="9170988" y="2157413"/>
              <a:ext cx="541338" cy="368300"/>
            </a:xfrm>
            <a:custGeom>
              <a:avLst/>
              <a:gdLst>
                <a:gd name="T0" fmla="*/ 143 w 144"/>
                <a:gd name="T1" fmla="*/ 34 h 98"/>
                <a:gd name="T2" fmla="*/ 130 w 144"/>
                <a:gd name="T3" fmla="*/ 9 h 98"/>
                <a:gd name="T4" fmla="*/ 103 w 144"/>
                <a:gd name="T5" fmla="*/ 1 h 98"/>
                <a:gd name="T6" fmla="*/ 78 w 144"/>
                <a:gd name="T7" fmla="*/ 14 h 98"/>
                <a:gd name="T8" fmla="*/ 78 w 144"/>
                <a:gd name="T9" fmla="*/ 14 h 98"/>
                <a:gd name="T10" fmla="*/ 64 w 144"/>
                <a:gd name="T11" fmla="*/ 12 h 98"/>
                <a:gd name="T12" fmla="*/ 28 w 144"/>
                <a:gd name="T13" fmla="*/ 41 h 98"/>
                <a:gd name="T14" fmla="*/ 0 w 144"/>
                <a:gd name="T15" fmla="*/ 70 h 98"/>
                <a:gd name="T16" fmla="*/ 21 w 144"/>
                <a:gd name="T17" fmla="*/ 97 h 98"/>
                <a:gd name="T18" fmla="*/ 28 w 144"/>
                <a:gd name="T19" fmla="*/ 98 h 98"/>
                <a:gd name="T20" fmla="*/ 104 w 144"/>
                <a:gd name="T21" fmla="*/ 98 h 98"/>
                <a:gd name="T22" fmla="*/ 113 w 144"/>
                <a:gd name="T23" fmla="*/ 97 h 98"/>
                <a:gd name="T24" fmla="*/ 135 w 144"/>
                <a:gd name="T25" fmla="*/ 66 h 98"/>
                <a:gd name="T26" fmla="*/ 135 w 144"/>
                <a:gd name="T27" fmla="*/ 61 h 98"/>
                <a:gd name="T28" fmla="*/ 143 w 144"/>
                <a:gd name="T29" fmla="*/ 34 h 98"/>
                <a:gd name="T30" fmla="*/ 109 w 144"/>
                <a:gd name="T31" fmla="*/ 85 h 98"/>
                <a:gd name="T32" fmla="*/ 104 w 144"/>
                <a:gd name="T33" fmla="*/ 86 h 98"/>
                <a:gd name="T34" fmla="*/ 28 w 144"/>
                <a:gd name="T35" fmla="*/ 86 h 98"/>
                <a:gd name="T36" fmla="*/ 24 w 144"/>
                <a:gd name="T37" fmla="*/ 86 h 98"/>
                <a:gd name="T38" fmla="*/ 12 w 144"/>
                <a:gd name="T39" fmla="*/ 70 h 98"/>
                <a:gd name="T40" fmla="*/ 29 w 144"/>
                <a:gd name="T41" fmla="*/ 53 h 98"/>
                <a:gd name="T42" fmla="*/ 32 w 144"/>
                <a:gd name="T43" fmla="*/ 54 h 98"/>
                <a:gd name="T44" fmla="*/ 39 w 144"/>
                <a:gd name="T45" fmla="*/ 55 h 98"/>
                <a:gd name="T46" fmla="*/ 40 w 144"/>
                <a:gd name="T47" fmla="*/ 48 h 98"/>
                <a:gd name="T48" fmla="*/ 64 w 144"/>
                <a:gd name="T49" fmla="*/ 24 h 98"/>
                <a:gd name="T50" fmla="*/ 88 w 144"/>
                <a:gd name="T51" fmla="*/ 43 h 98"/>
                <a:gd name="T52" fmla="*/ 90 w 144"/>
                <a:gd name="T53" fmla="*/ 49 h 98"/>
                <a:gd name="T54" fmla="*/ 96 w 144"/>
                <a:gd name="T55" fmla="*/ 47 h 98"/>
                <a:gd name="T56" fmla="*/ 103 w 144"/>
                <a:gd name="T57" fmla="*/ 46 h 98"/>
                <a:gd name="T58" fmla="*/ 123 w 144"/>
                <a:gd name="T59" fmla="*/ 66 h 98"/>
                <a:gd name="T60" fmla="*/ 109 w 144"/>
                <a:gd name="T61" fmla="*/ 85 h 98"/>
                <a:gd name="T62" fmla="*/ 103 w 144"/>
                <a:gd name="T63" fmla="*/ 34 h 98"/>
                <a:gd name="T64" fmla="*/ 98 w 144"/>
                <a:gd name="T65" fmla="*/ 34 h 98"/>
                <a:gd name="T66" fmla="*/ 88 w 144"/>
                <a:gd name="T67" fmla="*/ 21 h 98"/>
                <a:gd name="T68" fmla="*/ 104 w 144"/>
                <a:gd name="T69" fmla="*/ 13 h 98"/>
                <a:gd name="T70" fmla="*/ 122 w 144"/>
                <a:gd name="T71" fmla="*/ 18 h 98"/>
                <a:gd name="T72" fmla="*/ 129 w 144"/>
                <a:gd name="T73" fmla="*/ 47 h 98"/>
                <a:gd name="T74" fmla="*/ 103 w 144"/>
                <a:gd name="T75" fmla="*/ 3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4" h="98">
                  <a:moveTo>
                    <a:pt x="143" y="34"/>
                  </a:moveTo>
                  <a:cubicBezTo>
                    <a:pt x="142" y="24"/>
                    <a:pt x="137" y="15"/>
                    <a:pt x="130" y="9"/>
                  </a:cubicBezTo>
                  <a:cubicBezTo>
                    <a:pt x="122" y="3"/>
                    <a:pt x="113" y="0"/>
                    <a:pt x="103" y="1"/>
                  </a:cubicBezTo>
                  <a:cubicBezTo>
                    <a:pt x="93" y="2"/>
                    <a:pt x="84" y="6"/>
                    <a:pt x="78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3" y="13"/>
                    <a:pt x="69" y="12"/>
                    <a:pt x="64" y="12"/>
                  </a:cubicBezTo>
                  <a:cubicBezTo>
                    <a:pt x="46" y="12"/>
                    <a:pt x="31" y="24"/>
                    <a:pt x="28" y="41"/>
                  </a:cubicBezTo>
                  <a:cubicBezTo>
                    <a:pt x="13" y="42"/>
                    <a:pt x="0" y="54"/>
                    <a:pt x="0" y="70"/>
                  </a:cubicBezTo>
                  <a:cubicBezTo>
                    <a:pt x="0" y="82"/>
                    <a:pt x="9" y="94"/>
                    <a:pt x="21" y="97"/>
                  </a:cubicBezTo>
                  <a:cubicBezTo>
                    <a:pt x="23" y="98"/>
                    <a:pt x="26" y="98"/>
                    <a:pt x="28" y="98"/>
                  </a:cubicBezTo>
                  <a:cubicBezTo>
                    <a:pt x="104" y="98"/>
                    <a:pt x="104" y="98"/>
                    <a:pt x="104" y="98"/>
                  </a:cubicBezTo>
                  <a:cubicBezTo>
                    <a:pt x="107" y="98"/>
                    <a:pt x="110" y="98"/>
                    <a:pt x="113" y="97"/>
                  </a:cubicBezTo>
                  <a:cubicBezTo>
                    <a:pt x="126" y="93"/>
                    <a:pt x="135" y="80"/>
                    <a:pt x="135" y="66"/>
                  </a:cubicBezTo>
                  <a:cubicBezTo>
                    <a:pt x="135" y="64"/>
                    <a:pt x="135" y="62"/>
                    <a:pt x="135" y="61"/>
                  </a:cubicBezTo>
                  <a:cubicBezTo>
                    <a:pt x="141" y="53"/>
                    <a:pt x="144" y="44"/>
                    <a:pt x="143" y="34"/>
                  </a:cubicBezTo>
                  <a:close/>
                  <a:moveTo>
                    <a:pt x="109" y="85"/>
                  </a:moveTo>
                  <a:cubicBezTo>
                    <a:pt x="107" y="86"/>
                    <a:pt x="106" y="86"/>
                    <a:pt x="104" y="86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27" y="86"/>
                    <a:pt x="26" y="86"/>
                    <a:pt x="24" y="86"/>
                  </a:cubicBezTo>
                  <a:cubicBezTo>
                    <a:pt x="17" y="84"/>
                    <a:pt x="12" y="77"/>
                    <a:pt x="12" y="70"/>
                  </a:cubicBezTo>
                  <a:cubicBezTo>
                    <a:pt x="12" y="61"/>
                    <a:pt x="20" y="53"/>
                    <a:pt x="29" y="53"/>
                  </a:cubicBezTo>
                  <a:cubicBezTo>
                    <a:pt x="30" y="53"/>
                    <a:pt x="31" y="53"/>
                    <a:pt x="32" y="54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35"/>
                    <a:pt x="51" y="24"/>
                    <a:pt x="64" y="24"/>
                  </a:cubicBezTo>
                  <a:cubicBezTo>
                    <a:pt x="76" y="24"/>
                    <a:pt x="85" y="32"/>
                    <a:pt x="88" y="43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8" y="46"/>
                    <a:pt x="101" y="46"/>
                    <a:pt x="103" y="46"/>
                  </a:cubicBezTo>
                  <a:cubicBezTo>
                    <a:pt x="114" y="46"/>
                    <a:pt x="123" y="55"/>
                    <a:pt x="123" y="66"/>
                  </a:cubicBezTo>
                  <a:cubicBezTo>
                    <a:pt x="123" y="75"/>
                    <a:pt x="117" y="83"/>
                    <a:pt x="109" y="85"/>
                  </a:cubicBezTo>
                  <a:close/>
                  <a:moveTo>
                    <a:pt x="103" y="34"/>
                  </a:moveTo>
                  <a:cubicBezTo>
                    <a:pt x="101" y="34"/>
                    <a:pt x="100" y="34"/>
                    <a:pt x="98" y="34"/>
                  </a:cubicBezTo>
                  <a:cubicBezTo>
                    <a:pt x="96" y="29"/>
                    <a:pt x="92" y="24"/>
                    <a:pt x="88" y="21"/>
                  </a:cubicBezTo>
                  <a:cubicBezTo>
                    <a:pt x="92" y="16"/>
                    <a:pt x="98" y="13"/>
                    <a:pt x="104" y="13"/>
                  </a:cubicBezTo>
                  <a:cubicBezTo>
                    <a:pt x="111" y="12"/>
                    <a:pt x="117" y="14"/>
                    <a:pt x="122" y="18"/>
                  </a:cubicBezTo>
                  <a:cubicBezTo>
                    <a:pt x="131" y="25"/>
                    <a:pt x="133" y="37"/>
                    <a:pt x="129" y="47"/>
                  </a:cubicBezTo>
                  <a:cubicBezTo>
                    <a:pt x="123" y="39"/>
                    <a:pt x="114" y="34"/>
                    <a:pt x="103" y="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28" name="Freeform 260"/>
            <p:cNvSpPr/>
            <p:nvPr/>
          </p:nvSpPr>
          <p:spPr bwMode="auto">
            <a:xfrm>
              <a:off x="9671051" y="2089151"/>
              <a:ext cx="79375" cy="82550"/>
            </a:xfrm>
            <a:custGeom>
              <a:avLst/>
              <a:gdLst>
                <a:gd name="T0" fmla="*/ 19 w 21"/>
                <a:gd name="T1" fmla="*/ 2 h 22"/>
                <a:gd name="T2" fmla="*/ 10 w 21"/>
                <a:gd name="T3" fmla="*/ 3 h 22"/>
                <a:gd name="T4" fmla="*/ 2 w 21"/>
                <a:gd name="T5" fmla="*/ 12 h 22"/>
                <a:gd name="T6" fmla="*/ 3 w 21"/>
                <a:gd name="T7" fmla="*/ 21 h 22"/>
                <a:gd name="T8" fmla="*/ 7 w 21"/>
                <a:gd name="T9" fmla="*/ 22 h 22"/>
                <a:gd name="T10" fmla="*/ 12 w 21"/>
                <a:gd name="T11" fmla="*/ 20 h 22"/>
                <a:gd name="T12" fmla="*/ 19 w 21"/>
                <a:gd name="T13" fmla="*/ 11 h 22"/>
                <a:gd name="T14" fmla="*/ 19 w 21"/>
                <a:gd name="T1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2">
                  <a:moveTo>
                    <a:pt x="19" y="2"/>
                  </a:moveTo>
                  <a:cubicBezTo>
                    <a:pt x="16" y="0"/>
                    <a:pt x="12" y="0"/>
                    <a:pt x="10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5"/>
                    <a:pt x="1" y="18"/>
                    <a:pt x="3" y="21"/>
                  </a:cubicBezTo>
                  <a:cubicBezTo>
                    <a:pt x="4" y="22"/>
                    <a:pt x="6" y="22"/>
                    <a:pt x="7" y="22"/>
                  </a:cubicBezTo>
                  <a:cubicBezTo>
                    <a:pt x="9" y="22"/>
                    <a:pt x="10" y="21"/>
                    <a:pt x="12" y="2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1" y="8"/>
                    <a:pt x="21" y="4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29" name="Freeform 261"/>
            <p:cNvSpPr/>
            <p:nvPr/>
          </p:nvSpPr>
          <p:spPr bwMode="auto">
            <a:xfrm>
              <a:off x="9580563" y="2036763"/>
              <a:ext cx="57150" cy="90488"/>
            </a:xfrm>
            <a:custGeom>
              <a:avLst/>
              <a:gdLst>
                <a:gd name="T0" fmla="*/ 6 w 15"/>
                <a:gd name="T1" fmla="*/ 24 h 24"/>
                <a:gd name="T2" fmla="*/ 7 w 15"/>
                <a:gd name="T3" fmla="*/ 24 h 24"/>
                <a:gd name="T4" fmla="*/ 13 w 15"/>
                <a:gd name="T5" fmla="*/ 19 h 24"/>
                <a:gd name="T6" fmla="*/ 15 w 15"/>
                <a:gd name="T7" fmla="*/ 8 h 24"/>
                <a:gd name="T8" fmla="*/ 10 w 15"/>
                <a:gd name="T9" fmla="*/ 1 h 24"/>
                <a:gd name="T10" fmla="*/ 3 w 15"/>
                <a:gd name="T11" fmla="*/ 6 h 24"/>
                <a:gd name="T12" fmla="*/ 1 w 15"/>
                <a:gd name="T13" fmla="*/ 17 h 24"/>
                <a:gd name="T14" fmla="*/ 6 w 15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4">
                  <a:moveTo>
                    <a:pt x="6" y="24"/>
                  </a:moveTo>
                  <a:cubicBezTo>
                    <a:pt x="6" y="24"/>
                    <a:pt x="6" y="24"/>
                    <a:pt x="7" y="24"/>
                  </a:cubicBezTo>
                  <a:cubicBezTo>
                    <a:pt x="10" y="24"/>
                    <a:pt x="12" y="22"/>
                    <a:pt x="13" y="1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4"/>
                    <a:pt x="13" y="1"/>
                    <a:pt x="10" y="1"/>
                  </a:cubicBezTo>
                  <a:cubicBezTo>
                    <a:pt x="7" y="0"/>
                    <a:pt x="3" y="2"/>
                    <a:pt x="3" y="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21"/>
                    <a:pt x="2" y="24"/>
                    <a:pt x="6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30" name="Freeform 262"/>
            <p:cNvSpPr/>
            <p:nvPr/>
          </p:nvSpPr>
          <p:spPr bwMode="auto">
            <a:xfrm>
              <a:off x="9464676" y="2044701"/>
              <a:ext cx="66675" cy="90488"/>
            </a:xfrm>
            <a:custGeom>
              <a:avLst/>
              <a:gdLst>
                <a:gd name="T0" fmla="*/ 5 w 18"/>
                <a:gd name="T1" fmla="*/ 21 h 24"/>
                <a:gd name="T2" fmla="*/ 11 w 18"/>
                <a:gd name="T3" fmla="*/ 24 h 24"/>
                <a:gd name="T4" fmla="*/ 13 w 18"/>
                <a:gd name="T5" fmla="*/ 24 h 24"/>
                <a:gd name="T6" fmla="*/ 17 w 18"/>
                <a:gd name="T7" fmla="*/ 16 h 24"/>
                <a:gd name="T8" fmla="*/ 13 w 18"/>
                <a:gd name="T9" fmla="*/ 5 h 24"/>
                <a:gd name="T10" fmla="*/ 5 w 18"/>
                <a:gd name="T11" fmla="*/ 1 h 24"/>
                <a:gd name="T12" fmla="*/ 1 w 18"/>
                <a:gd name="T13" fmla="*/ 9 h 24"/>
                <a:gd name="T14" fmla="*/ 5 w 18"/>
                <a:gd name="T15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4">
                  <a:moveTo>
                    <a:pt x="5" y="21"/>
                  </a:moveTo>
                  <a:cubicBezTo>
                    <a:pt x="6" y="23"/>
                    <a:pt x="9" y="24"/>
                    <a:pt x="11" y="24"/>
                  </a:cubicBezTo>
                  <a:cubicBezTo>
                    <a:pt x="12" y="24"/>
                    <a:pt x="12" y="24"/>
                    <a:pt x="13" y="24"/>
                  </a:cubicBezTo>
                  <a:cubicBezTo>
                    <a:pt x="16" y="23"/>
                    <a:pt x="18" y="19"/>
                    <a:pt x="17" y="1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2"/>
                    <a:pt x="8" y="0"/>
                    <a:pt x="5" y="1"/>
                  </a:cubicBezTo>
                  <a:cubicBezTo>
                    <a:pt x="2" y="3"/>
                    <a:pt x="0" y="6"/>
                    <a:pt x="1" y="9"/>
                  </a:cubicBezTo>
                  <a:lnTo>
                    <a:pt x="5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31" name="Freeform 263"/>
            <p:cNvSpPr/>
            <p:nvPr/>
          </p:nvSpPr>
          <p:spPr bwMode="auto">
            <a:xfrm>
              <a:off x="9739313" y="2308226"/>
              <a:ext cx="93663" cy="55563"/>
            </a:xfrm>
            <a:custGeom>
              <a:avLst/>
              <a:gdLst>
                <a:gd name="T0" fmla="*/ 19 w 25"/>
                <a:gd name="T1" fmla="*/ 3 h 15"/>
                <a:gd name="T2" fmla="*/ 7 w 25"/>
                <a:gd name="T3" fmla="*/ 1 h 15"/>
                <a:gd name="T4" fmla="*/ 0 w 25"/>
                <a:gd name="T5" fmla="*/ 6 h 15"/>
                <a:gd name="T6" fmla="*/ 5 w 25"/>
                <a:gd name="T7" fmla="*/ 13 h 15"/>
                <a:gd name="T8" fmla="*/ 17 w 25"/>
                <a:gd name="T9" fmla="*/ 15 h 15"/>
                <a:gd name="T10" fmla="*/ 18 w 25"/>
                <a:gd name="T11" fmla="*/ 15 h 15"/>
                <a:gd name="T12" fmla="*/ 24 w 25"/>
                <a:gd name="T13" fmla="*/ 10 h 15"/>
                <a:gd name="T14" fmla="*/ 19 w 25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5">
                  <a:moveTo>
                    <a:pt x="19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4" y="0"/>
                    <a:pt x="1" y="3"/>
                    <a:pt x="0" y="6"/>
                  </a:cubicBezTo>
                  <a:cubicBezTo>
                    <a:pt x="0" y="9"/>
                    <a:pt x="2" y="12"/>
                    <a:pt x="5" y="13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21" y="15"/>
                    <a:pt x="23" y="13"/>
                    <a:pt x="24" y="10"/>
                  </a:cubicBezTo>
                  <a:cubicBezTo>
                    <a:pt x="25" y="7"/>
                    <a:pt x="22" y="4"/>
                    <a:pt x="19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32" name="Freeform 264"/>
            <p:cNvSpPr/>
            <p:nvPr/>
          </p:nvSpPr>
          <p:spPr bwMode="auto">
            <a:xfrm>
              <a:off x="9726613" y="2190751"/>
              <a:ext cx="95250" cy="63500"/>
            </a:xfrm>
            <a:custGeom>
              <a:avLst/>
              <a:gdLst>
                <a:gd name="T0" fmla="*/ 9 w 25"/>
                <a:gd name="T1" fmla="*/ 17 h 17"/>
                <a:gd name="T2" fmla="*/ 21 w 25"/>
                <a:gd name="T3" fmla="*/ 13 h 17"/>
                <a:gd name="T4" fmla="*/ 24 w 25"/>
                <a:gd name="T5" fmla="*/ 5 h 17"/>
                <a:gd name="T6" fmla="*/ 16 w 25"/>
                <a:gd name="T7" fmla="*/ 1 h 17"/>
                <a:gd name="T8" fmla="*/ 5 w 25"/>
                <a:gd name="T9" fmla="*/ 5 h 17"/>
                <a:gd name="T10" fmla="*/ 1 w 25"/>
                <a:gd name="T11" fmla="*/ 13 h 17"/>
                <a:gd name="T12" fmla="*/ 7 w 25"/>
                <a:gd name="T13" fmla="*/ 17 h 17"/>
                <a:gd name="T14" fmla="*/ 9 w 25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7">
                  <a:moveTo>
                    <a:pt x="9" y="17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4" y="11"/>
                    <a:pt x="25" y="8"/>
                    <a:pt x="24" y="5"/>
                  </a:cubicBezTo>
                  <a:cubicBezTo>
                    <a:pt x="23" y="2"/>
                    <a:pt x="19" y="0"/>
                    <a:pt x="16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7"/>
                    <a:pt x="0" y="10"/>
                    <a:pt x="1" y="13"/>
                  </a:cubicBezTo>
                  <a:cubicBezTo>
                    <a:pt x="2" y="16"/>
                    <a:pt x="5" y="17"/>
                    <a:pt x="7" y="17"/>
                  </a:cubicBezTo>
                  <a:cubicBezTo>
                    <a:pt x="8" y="17"/>
                    <a:pt x="9" y="17"/>
                    <a:pt x="9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333" name="Freeform 265"/>
          <p:cNvSpPr>
            <a:spLocks noEditPoints="1"/>
          </p:cNvSpPr>
          <p:nvPr/>
        </p:nvSpPr>
        <p:spPr bwMode="auto">
          <a:xfrm>
            <a:off x="6845005" y="1633681"/>
            <a:ext cx="332588" cy="277484"/>
          </a:xfrm>
          <a:custGeom>
            <a:avLst/>
            <a:gdLst>
              <a:gd name="T0" fmla="*/ 143 w 143"/>
              <a:gd name="T1" fmla="*/ 48 h 119"/>
              <a:gd name="T2" fmla="*/ 137 w 143"/>
              <a:gd name="T3" fmla="*/ 42 h 119"/>
              <a:gd name="T4" fmla="*/ 99 w 143"/>
              <a:gd name="T5" fmla="*/ 5 h 119"/>
              <a:gd name="T6" fmla="*/ 94 w 143"/>
              <a:gd name="T7" fmla="*/ 0 h 119"/>
              <a:gd name="T8" fmla="*/ 92 w 143"/>
              <a:gd name="T9" fmla="*/ 0 h 119"/>
              <a:gd name="T10" fmla="*/ 88 w 143"/>
              <a:gd name="T11" fmla="*/ 1 h 119"/>
              <a:gd name="T12" fmla="*/ 76 w 143"/>
              <a:gd name="T13" fmla="*/ 27 h 119"/>
              <a:gd name="T14" fmla="*/ 77 w 143"/>
              <a:gd name="T15" fmla="*/ 35 h 119"/>
              <a:gd name="T16" fmla="*/ 63 w 143"/>
              <a:gd name="T17" fmla="*/ 33 h 119"/>
              <a:gd name="T18" fmla="*/ 27 w 143"/>
              <a:gd name="T19" fmla="*/ 62 h 119"/>
              <a:gd name="T20" fmla="*/ 0 w 143"/>
              <a:gd name="T21" fmla="*/ 91 h 119"/>
              <a:gd name="T22" fmla="*/ 20 w 143"/>
              <a:gd name="T23" fmla="*/ 118 h 119"/>
              <a:gd name="T24" fmla="*/ 28 w 143"/>
              <a:gd name="T25" fmla="*/ 119 h 119"/>
              <a:gd name="T26" fmla="*/ 103 w 143"/>
              <a:gd name="T27" fmla="*/ 119 h 119"/>
              <a:gd name="T28" fmla="*/ 112 w 143"/>
              <a:gd name="T29" fmla="*/ 118 h 119"/>
              <a:gd name="T30" fmla="*/ 134 w 143"/>
              <a:gd name="T31" fmla="*/ 87 h 119"/>
              <a:gd name="T32" fmla="*/ 124 w 143"/>
              <a:gd name="T33" fmla="*/ 63 h 119"/>
              <a:gd name="T34" fmla="*/ 139 w 143"/>
              <a:gd name="T35" fmla="*/ 54 h 119"/>
              <a:gd name="T36" fmla="*/ 140 w 143"/>
              <a:gd name="T37" fmla="*/ 53 h 119"/>
              <a:gd name="T38" fmla="*/ 143 w 143"/>
              <a:gd name="T39" fmla="*/ 48 h 119"/>
              <a:gd name="T40" fmla="*/ 122 w 143"/>
              <a:gd name="T41" fmla="*/ 51 h 119"/>
              <a:gd name="T42" fmla="*/ 113 w 143"/>
              <a:gd name="T43" fmla="*/ 53 h 119"/>
              <a:gd name="T44" fmla="*/ 95 w 143"/>
              <a:gd name="T45" fmla="*/ 45 h 119"/>
              <a:gd name="T46" fmla="*/ 91 w 143"/>
              <a:gd name="T47" fmla="*/ 18 h 119"/>
              <a:gd name="T48" fmla="*/ 122 w 143"/>
              <a:gd name="T49" fmla="*/ 51 h 119"/>
              <a:gd name="T50" fmla="*/ 108 w 143"/>
              <a:gd name="T51" fmla="*/ 106 h 119"/>
              <a:gd name="T52" fmla="*/ 103 w 143"/>
              <a:gd name="T53" fmla="*/ 107 h 119"/>
              <a:gd name="T54" fmla="*/ 28 w 143"/>
              <a:gd name="T55" fmla="*/ 107 h 119"/>
              <a:gd name="T56" fmla="*/ 23 w 143"/>
              <a:gd name="T57" fmla="*/ 107 h 119"/>
              <a:gd name="T58" fmla="*/ 12 w 143"/>
              <a:gd name="T59" fmla="*/ 91 h 119"/>
              <a:gd name="T60" fmla="*/ 28 w 143"/>
              <a:gd name="T61" fmla="*/ 74 h 119"/>
              <a:gd name="T62" fmla="*/ 31 w 143"/>
              <a:gd name="T63" fmla="*/ 75 h 119"/>
              <a:gd name="T64" fmla="*/ 39 w 143"/>
              <a:gd name="T65" fmla="*/ 76 h 119"/>
              <a:gd name="T66" fmla="*/ 39 w 143"/>
              <a:gd name="T67" fmla="*/ 69 h 119"/>
              <a:gd name="T68" fmla="*/ 63 w 143"/>
              <a:gd name="T69" fmla="*/ 45 h 119"/>
              <a:gd name="T70" fmla="*/ 87 w 143"/>
              <a:gd name="T71" fmla="*/ 64 h 119"/>
              <a:gd name="T72" fmla="*/ 89 w 143"/>
              <a:gd name="T73" fmla="*/ 70 h 119"/>
              <a:gd name="T74" fmla="*/ 95 w 143"/>
              <a:gd name="T75" fmla="*/ 68 h 119"/>
              <a:gd name="T76" fmla="*/ 102 w 143"/>
              <a:gd name="T77" fmla="*/ 67 h 119"/>
              <a:gd name="T78" fmla="*/ 122 w 143"/>
              <a:gd name="T79" fmla="*/ 87 h 119"/>
              <a:gd name="T80" fmla="*/ 108 w 143"/>
              <a:gd name="T81" fmla="*/ 106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3" h="119">
                <a:moveTo>
                  <a:pt x="143" y="48"/>
                </a:moveTo>
                <a:cubicBezTo>
                  <a:pt x="143" y="45"/>
                  <a:pt x="140" y="42"/>
                  <a:pt x="137" y="42"/>
                </a:cubicBezTo>
                <a:cubicBezTo>
                  <a:pt x="107" y="39"/>
                  <a:pt x="99" y="6"/>
                  <a:pt x="99" y="5"/>
                </a:cubicBezTo>
                <a:cubicBezTo>
                  <a:pt x="98" y="2"/>
                  <a:pt x="96" y="0"/>
                  <a:pt x="94" y="0"/>
                </a:cubicBezTo>
                <a:cubicBezTo>
                  <a:pt x="93" y="0"/>
                  <a:pt x="93" y="0"/>
                  <a:pt x="92" y="0"/>
                </a:cubicBezTo>
                <a:cubicBezTo>
                  <a:pt x="91" y="0"/>
                  <a:pt x="89" y="0"/>
                  <a:pt x="88" y="1"/>
                </a:cubicBezTo>
                <a:cubicBezTo>
                  <a:pt x="81" y="8"/>
                  <a:pt x="77" y="17"/>
                  <a:pt x="76" y="27"/>
                </a:cubicBezTo>
                <a:cubicBezTo>
                  <a:pt x="76" y="30"/>
                  <a:pt x="77" y="33"/>
                  <a:pt x="77" y="35"/>
                </a:cubicBezTo>
                <a:cubicBezTo>
                  <a:pt x="73" y="34"/>
                  <a:pt x="68" y="33"/>
                  <a:pt x="63" y="33"/>
                </a:cubicBezTo>
                <a:cubicBezTo>
                  <a:pt x="46" y="33"/>
                  <a:pt x="31" y="45"/>
                  <a:pt x="27" y="62"/>
                </a:cubicBezTo>
                <a:cubicBezTo>
                  <a:pt x="12" y="63"/>
                  <a:pt x="0" y="75"/>
                  <a:pt x="0" y="91"/>
                </a:cubicBezTo>
                <a:cubicBezTo>
                  <a:pt x="0" y="103"/>
                  <a:pt x="8" y="115"/>
                  <a:pt x="20" y="118"/>
                </a:cubicBezTo>
                <a:cubicBezTo>
                  <a:pt x="22" y="119"/>
                  <a:pt x="25" y="119"/>
                  <a:pt x="28" y="119"/>
                </a:cubicBezTo>
                <a:cubicBezTo>
                  <a:pt x="103" y="119"/>
                  <a:pt x="103" y="119"/>
                  <a:pt x="103" y="119"/>
                </a:cubicBezTo>
                <a:cubicBezTo>
                  <a:pt x="106" y="119"/>
                  <a:pt x="109" y="119"/>
                  <a:pt x="112" y="118"/>
                </a:cubicBezTo>
                <a:cubicBezTo>
                  <a:pt x="125" y="114"/>
                  <a:pt x="134" y="101"/>
                  <a:pt x="134" y="87"/>
                </a:cubicBezTo>
                <a:cubicBezTo>
                  <a:pt x="134" y="78"/>
                  <a:pt x="130" y="69"/>
                  <a:pt x="124" y="63"/>
                </a:cubicBezTo>
                <a:cubicBezTo>
                  <a:pt x="129" y="62"/>
                  <a:pt x="134" y="59"/>
                  <a:pt x="139" y="54"/>
                </a:cubicBezTo>
                <a:cubicBezTo>
                  <a:pt x="139" y="54"/>
                  <a:pt x="140" y="53"/>
                  <a:pt x="140" y="53"/>
                </a:cubicBezTo>
                <a:cubicBezTo>
                  <a:pt x="141" y="52"/>
                  <a:pt x="142" y="50"/>
                  <a:pt x="143" y="48"/>
                </a:cubicBezTo>
                <a:close/>
                <a:moveTo>
                  <a:pt x="122" y="51"/>
                </a:moveTo>
                <a:cubicBezTo>
                  <a:pt x="119" y="52"/>
                  <a:pt x="116" y="53"/>
                  <a:pt x="113" y="53"/>
                </a:cubicBezTo>
                <a:cubicBezTo>
                  <a:pt x="106" y="53"/>
                  <a:pt x="100" y="50"/>
                  <a:pt x="95" y="45"/>
                </a:cubicBezTo>
                <a:cubicBezTo>
                  <a:pt x="88" y="38"/>
                  <a:pt x="87" y="27"/>
                  <a:pt x="91" y="18"/>
                </a:cubicBezTo>
                <a:cubicBezTo>
                  <a:pt x="96" y="30"/>
                  <a:pt x="106" y="45"/>
                  <a:pt x="122" y="51"/>
                </a:cubicBezTo>
                <a:close/>
                <a:moveTo>
                  <a:pt x="108" y="106"/>
                </a:moveTo>
                <a:cubicBezTo>
                  <a:pt x="106" y="107"/>
                  <a:pt x="105" y="107"/>
                  <a:pt x="103" y="107"/>
                </a:cubicBezTo>
                <a:cubicBezTo>
                  <a:pt x="28" y="107"/>
                  <a:pt x="28" y="107"/>
                  <a:pt x="28" y="107"/>
                </a:cubicBezTo>
                <a:cubicBezTo>
                  <a:pt x="26" y="107"/>
                  <a:pt x="25" y="107"/>
                  <a:pt x="23" y="107"/>
                </a:cubicBezTo>
                <a:cubicBezTo>
                  <a:pt x="16" y="105"/>
                  <a:pt x="12" y="98"/>
                  <a:pt x="12" y="91"/>
                </a:cubicBezTo>
                <a:cubicBezTo>
                  <a:pt x="12" y="82"/>
                  <a:pt x="19" y="74"/>
                  <a:pt x="28" y="74"/>
                </a:cubicBezTo>
                <a:cubicBezTo>
                  <a:pt x="29" y="74"/>
                  <a:pt x="30" y="74"/>
                  <a:pt x="31" y="75"/>
                </a:cubicBezTo>
                <a:cubicBezTo>
                  <a:pt x="39" y="76"/>
                  <a:pt x="39" y="76"/>
                  <a:pt x="39" y="76"/>
                </a:cubicBezTo>
                <a:cubicBezTo>
                  <a:pt x="39" y="69"/>
                  <a:pt x="39" y="69"/>
                  <a:pt x="39" y="69"/>
                </a:cubicBezTo>
                <a:cubicBezTo>
                  <a:pt x="39" y="56"/>
                  <a:pt x="50" y="45"/>
                  <a:pt x="63" y="45"/>
                </a:cubicBezTo>
                <a:cubicBezTo>
                  <a:pt x="75" y="45"/>
                  <a:pt x="85" y="53"/>
                  <a:pt x="87" y="64"/>
                </a:cubicBezTo>
                <a:cubicBezTo>
                  <a:pt x="89" y="70"/>
                  <a:pt x="89" y="70"/>
                  <a:pt x="89" y="70"/>
                </a:cubicBezTo>
                <a:cubicBezTo>
                  <a:pt x="95" y="68"/>
                  <a:pt x="95" y="68"/>
                  <a:pt x="95" y="68"/>
                </a:cubicBezTo>
                <a:cubicBezTo>
                  <a:pt x="98" y="67"/>
                  <a:pt x="100" y="67"/>
                  <a:pt x="102" y="67"/>
                </a:cubicBezTo>
                <a:cubicBezTo>
                  <a:pt x="113" y="67"/>
                  <a:pt x="122" y="76"/>
                  <a:pt x="122" y="87"/>
                </a:cubicBezTo>
                <a:cubicBezTo>
                  <a:pt x="122" y="96"/>
                  <a:pt x="117" y="104"/>
                  <a:pt x="108" y="10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463" name="Group 1462"/>
          <p:cNvGrpSpPr/>
          <p:nvPr/>
        </p:nvGrpSpPr>
        <p:grpSpPr>
          <a:xfrm>
            <a:off x="7365436" y="1643796"/>
            <a:ext cx="349316" cy="318812"/>
            <a:chOff x="11452226" y="2165351"/>
            <a:chExt cx="563563" cy="514350"/>
          </a:xfrm>
          <a:solidFill>
            <a:schemeClr val="accent1"/>
          </a:solidFill>
        </p:grpSpPr>
        <p:sp>
          <p:nvSpPr>
            <p:cNvPr id="1334" name="Freeform 266"/>
            <p:cNvSpPr/>
            <p:nvPr/>
          </p:nvSpPr>
          <p:spPr bwMode="auto">
            <a:xfrm>
              <a:off x="11452226" y="2165351"/>
              <a:ext cx="563563" cy="360363"/>
            </a:xfrm>
            <a:custGeom>
              <a:avLst/>
              <a:gdLst>
                <a:gd name="T0" fmla="*/ 115 w 150"/>
                <a:gd name="T1" fmla="*/ 25 h 96"/>
                <a:gd name="T2" fmla="*/ 109 w 150"/>
                <a:gd name="T3" fmla="*/ 26 h 96"/>
                <a:gd name="T4" fmla="*/ 71 w 150"/>
                <a:gd name="T5" fmla="*/ 0 h 96"/>
                <a:gd name="T6" fmla="*/ 31 w 150"/>
                <a:gd name="T7" fmla="*/ 34 h 96"/>
                <a:gd name="T8" fmla="*/ 0 w 150"/>
                <a:gd name="T9" fmla="*/ 65 h 96"/>
                <a:gd name="T10" fmla="*/ 22 w 150"/>
                <a:gd name="T11" fmla="*/ 95 h 96"/>
                <a:gd name="T12" fmla="*/ 31 w 150"/>
                <a:gd name="T13" fmla="*/ 96 h 96"/>
                <a:gd name="T14" fmla="*/ 48 w 150"/>
                <a:gd name="T15" fmla="*/ 96 h 96"/>
                <a:gd name="T16" fmla="*/ 53 w 150"/>
                <a:gd name="T17" fmla="*/ 90 h 96"/>
                <a:gd name="T18" fmla="*/ 49 w 150"/>
                <a:gd name="T19" fmla="*/ 84 h 96"/>
                <a:gd name="T20" fmla="*/ 31 w 150"/>
                <a:gd name="T21" fmla="*/ 84 h 96"/>
                <a:gd name="T22" fmla="*/ 26 w 150"/>
                <a:gd name="T23" fmla="*/ 83 h 96"/>
                <a:gd name="T24" fmla="*/ 12 w 150"/>
                <a:gd name="T25" fmla="*/ 65 h 96"/>
                <a:gd name="T26" fmla="*/ 32 w 150"/>
                <a:gd name="T27" fmla="*/ 46 h 96"/>
                <a:gd name="T28" fmla="*/ 36 w 150"/>
                <a:gd name="T29" fmla="*/ 46 h 96"/>
                <a:gd name="T30" fmla="*/ 43 w 150"/>
                <a:gd name="T31" fmla="*/ 48 h 96"/>
                <a:gd name="T32" fmla="*/ 43 w 150"/>
                <a:gd name="T33" fmla="*/ 40 h 96"/>
                <a:gd name="T34" fmla="*/ 71 w 150"/>
                <a:gd name="T35" fmla="*/ 12 h 96"/>
                <a:gd name="T36" fmla="*/ 99 w 150"/>
                <a:gd name="T37" fmla="*/ 34 h 96"/>
                <a:gd name="T38" fmla="*/ 100 w 150"/>
                <a:gd name="T39" fmla="*/ 41 h 96"/>
                <a:gd name="T40" fmla="*/ 107 w 150"/>
                <a:gd name="T41" fmla="*/ 39 h 96"/>
                <a:gd name="T42" fmla="*/ 115 w 150"/>
                <a:gd name="T43" fmla="*/ 37 h 96"/>
                <a:gd name="T44" fmla="*/ 138 w 150"/>
                <a:gd name="T45" fmla="*/ 61 h 96"/>
                <a:gd name="T46" fmla="*/ 122 w 150"/>
                <a:gd name="T47" fmla="*/ 83 h 96"/>
                <a:gd name="T48" fmla="*/ 116 w 150"/>
                <a:gd name="T49" fmla="*/ 84 h 96"/>
                <a:gd name="T50" fmla="*/ 101 w 150"/>
                <a:gd name="T51" fmla="*/ 84 h 96"/>
                <a:gd name="T52" fmla="*/ 97 w 150"/>
                <a:gd name="T53" fmla="*/ 90 h 96"/>
                <a:gd name="T54" fmla="*/ 103 w 150"/>
                <a:gd name="T55" fmla="*/ 96 h 96"/>
                <a:gd name="T56" fmla="*/ 116 w 150"/>
                <a:gd name="T57" fmla="*/ 96 h 96"/>
                <a:gd name="T58" fmla="*/ 125 w 150"/>
                <a:gd name="T59" fmla="*/ 95 h 96"/>
                <a:gd name="T60" fmla="*/ 150 w 150"/>
                <a:gd name="T61" fmla="*/ 61 h 96"/>
                <a:gd name="T62" fmla="*/ 115 w 150"/>
                <a:gd name="T63" fmla="*/ 2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0" h="96">
                  <a:moveTo>
                    <a:pt x="115" y="25"/>
                  </a:moveTo>
                  <a:cubicBezTo>
                    <a:pt x="113" y="25"/>
                    <a:pt x="111" y="25"/>
                    <a:pt x="109" y="26"/>
                  </a:cubicBezTo>
                  <a:cubicBezTo>
                    <a:pt x="103" y="11"/>
                    <a:pt x="88" y="0"/>
                    <a:pt x="71" y="0"/>
                  </a:cubicBezTo>
                  <a:cubicBezTo>
                    <a:pt x="52" y="0"/>
                    <a:pt x="35" y="15"/>
                    <a:pt x="31" y="34"/>
                  </a:cubicBezTo>
                  <a:cubicBezTo>
                    <a:pt x="14" y="34"/>
                    <a:pt x="0" y="48"/>
                    <a:pt x="0" y="65"/>
                  </a:cubicBezTo>
                  <a:cubicBezTo>
                    <a:pt x="0" y="79"/>
                    <a:pt x="9" y="91"/>
                    <a:pt x="22" y="95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51" y="96"/>
                    <a:pt x="53" y="93"/>
                    <a:pt x="53" y="90"/>
                  </a:cubicBezTo>
                  <a:cubicBezTo>
                    <a:pt x="53" y="88"/>
                    <a:pt x="51" y="85"/>
                    <a:pt x="49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4"/>
                    <a:pt x="28" y="84"/>
                    <a:pt x="26" y="83"/>
                  </a:cubicBezTo>
                  <a:cubicBezTo>
                    <a:pt x="18" y="81"/>
                    <a:pt x="12" y="73"/>
                    <a:pt x="12" y="65"/>
                  </a:cubicBezTo>
                  <a:cubicBezTo>
                    <a:pt x="12" y="54"/>
                    <a:pt x="21" y="46"/>
                    <a:pt x="32" y="46"/>
                  </a:cubicBezTo>
                  <a:cubicBezTo>
                    <a:pt x="33" y="46"/>
                    <a:pt x="34" y="46"/>
                    <a:pt x="36" y="46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25"/>
                    <a:pt x="56" y="12"/>
                    <a:pt x="71" y="12"/>
                  </a:cubicBezTo>
                  <a:cubicBezTo>
                    <a:pt x="84" y="12"/>
                    <a:pt x="96" y="21"/>
                    <a:pt x="99" y="34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7" y="39"/>
                    <a:pt x="107" y="39"/>
                    <a:pt x="107" y="39"/>
                  </a:cubicBezTo>
                  <a:cubicBezTo>
                    <a:pt x="109" y="38"/>
                    <a:pt x="112" y="37"/>
                    <a:pt x="115" y="37"/>
                  </a:cubicBezTo>
                  <a:cubicBezTo>
                    <a:pt x="128" y="37"/>
                    <a:pt x="138" y="48"/>
                    <a:pt x="138" y="61"/>
                  </a:cubicBezTo>
                  <a:cubicBezTo>
                    <a:pt x="138" y="71"/>
                    <a:pt x="132" y="80"/>
                    <a:pt x="122" y="83"/>
                  </a:cubicBezTo>
                  <a:cubicBezTo>
                    <a:pt x="120" y="84"/>
                    <a:pt x="118" y="84"/>
                    <a:pt x="116" y="84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99" y="85"/>
                    <a:pt x="97" y="88"/>
                    <a:pt x="97" y="90"/>
                  </a:cubicBezTo>
                  <a:cubicBezTo>
                    <a:pt x="97" y="93"/>
                    <a:pt x="100" y="96"/>
                    <a:pt x="103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9" y="96"/>
                    <a:pt x="123" y="96"/>
                    <a:pt x="125" y="95"/>
                  </a:cubicBezTo>
                  <a:cubicBezTo>
                    <a:pt x="140" y="90"/>
                    <a:pt x="150" y="76"/>
                    <a:pt x="150" y="61"/>
                  </a:cubicBezTo>
                  <a:cubicBezTo>
                    <a:pt x="150" y="41"/>
                    <a:pt x="134" y="25"/>
                    <a:pt x="115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35" name="Freeform 267"/>
            <p:cNvSpPr/>
            <p:nvPr/>
          </p:nvSpPr>
          <p:spPr bwMode="auto">
            <a:xfrm>
              <a:off x="11715751" y="2484438"/>
              <a:ext cx="38100" cy="85725"/>
            </a:xfrm>
            <a:custGeom>
              <a:avLst/>
              <a:gdLst>
                <a:gd name="T0" fmla="*/ 10 w 10"/>
                <a:gd name="T1" fmla="*/ 18 h 23"/>
                <a:gd name="T2" fmla="*/ 5 w 10"/>
                <a:gd name="T3" fmla="*/ 23 h 23"/>
                <a:gd name="T4" fmla="*/ 5 w 10"/>
                <a:gd name="T5" fmla="*/ 23 h 23"/>
                <a:gd name="T6" fmla="*/ 0 w 10"/>
                <a:gd name="T7" fmla="*/ 18 h 23"/>
                <a:gd name="T8" fmla="*/ 0 w 10"/>
                <a:gd name="T9" fmla="*/ 5 h 23"/>
                <a:gd name="T10" fmla="*/ 5 w 10"/>
                <a:gd name="T11" fmla="*/ 0 h 23"/>
                <a:gd name="T12" fmla="*/ 5 w 10"/>
                <a:gd name="T13" fmla="*/ 0 h 23"/>
                <a:gd name="T14" fmla="*/ 10 w 10"/>
                <a:gd name="T15" fmla="*/ 5 h 23"/>
                <a:gd name="T16" fmla="*/ 10 w 10"/>
                <a:gd name="T1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3">
                  <a:moveTo>
                    <a:pt x="10" y="18"/>
                  </a:moveTo>
                  <a:cubicBezTo>
                    <a:pt x="10" y="21"/>
                    <a:pt x="8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2" y="23"/>
                    <a:pt x="0" y="21"/>
                    <a:pt x="0" y="1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36" name="Freeform 268"/>
            <p:cNvSpPr/>
            <p:nvPr/>
          </p:nvSpPr>
          <p:spPr bwMode="auto">
            <a:xfrm>
              <a:off x="11784013" y="2416176"/>
              <a:ext cx="36513" cy="82550"/>
            </a:xfrm>
            <a:custGeom>
              <a:avLst/>
              <a:gdLst>
                <a:gd name="T0" fmla="*/ 10 w 10"/>
                <a:gd name="T1" fmla="*/ 17 h 22"/>
                <a:gd name="T2" fmla="*/ 5 w 10"/>
                <a:gd name="T3" fmla="*/ 22 h 22"/>
                <a:gd name="T4" fmla="*/ 5 w 10"/>
                <a:gd name="T5" fmla="*/ 22 h 22"/>
                <a:gd name="T6" fmla="*/ 0 w 10"/>
                <a:gd name="T7" fmla="*/ 17 h 22"/>
                <a:gd name="T8" fmla="*/ 0 w 10"/>
                <a:gd name="T9" fmla="*/ 5 h 22"/>
                <a:gd name="T10" fmla="*/ 5 w 10"/>
                <a:gd name="T11" fmla="*/ 0 h 22"/>
                <a:gd name="T12" fmla="*/ 5 w 10"/>
                <a:gd name="T13" fmla="*/ 0 h 22"/>
                <a:gd name="T14" fmla="*/ 10 w 10"/>
                <a:gd name="T15" fmla="*/ 5 h 22"/>
                <a:gd name="T16" fmla="*/ 10 w 10"/>
                <a:gd name="T1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2">
                  <a:moveTo>
                    <a:pt x="10" y="17"/>
                  </a:moveTo>
                  <a:cubicBezTo>
                    <a:pt x="10" y="20"/>
                    <a:pt x="8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2" y="22"/>
                    <a:pt x="0" y="20"/>
                    <a:pt x="0" y="1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37" name="Freeform 269"/>
            <p:cNvSpPr/>
            <p:nvPr/>
          </p:nvSpPr>
          <p:spPr bwMode="auto">
            <a:xfrm>
              <a:off x="11647488" y="2405063"/>
              <a:ext cx="38100" cy="87313"/>
            </a:xfrm>
            <a:custGeom>
              <a:avLst/>
              <a:gdLst>
                <a:gd name="T0" fmla="*/ 10 w 10"/>
                <a:gd name="T1" fmla="*/ 18 h 23"/>
                <a:gd name="T2" fmla="*/ 5 w 10"/>
                <a:gd name="T3" fmla="*/ 23 h 23"/>
                <a:gd name="T4" fmla="*/ 5 w 10"/>
                <a:gd name="T5" fmla="*/ 23 h 23"/>
                <a:gd name="T6" fmla="*/ 0 w 10"/>
                <a:gd name="T7" fmla="*/ 18 h 23"/>
                <a:gd name="T8" fmla="*/ 0 w 10"/>
                <a:gd name="T9" fmla="*/ 5 h 23"/>
                <a:gd name="T10" fmla="*/ 5 w 10"/>
                <a:gd name="T11" fmla="*/ 0 h 23"/>
                <a:gd name="T12" fmla="*/ 5 w 10"/>
                <a:gd name="T13" fmla="*/ 0 h 23"/>
                <a:gd name="T14" fmla="*/ 10 w 10"/>
                <a:gd name="T15" fmla="*/ 5 h 23"/>
                <a:gd name="T16" fmla="*/ 10 w 10"/>
                <a:gd name="T1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3">
                  <a:moveTo>
                    <a:pt x="10" y="18"/>
                  </a:moveTo>
                  <a:cubicBezTo>
                    <a:pt x="10" y="21"/>
                    <a:pt x="8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2" y="23"/>
                    <a:pt x="0" y="21"/>
                    <a:pt x="0" y="1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38" name="Freeform 270"/>
            <p:cNvSpPr/>
            <p:nvPr/>
          </p:nvSpPr>
          <p:spPr bwMode="auto">
            <a:xfrm>
              <a:off x="11715751" y="2593976"/>
              <a:ext cx="38100" cy="85725"/>
            </a:xfrm>
            <a:custGeom>
              <a:avLst/>
              <a:gdLst>
                <a:gd name="T0" fmla="*/ 10 w 10"/>
                <a:gd name="T1" fmla="*/ 18 h 23"/>
                <a:gd name="T2" fmla="*/ 5 w 10"/>
                <a:gd name="T3" fmla="*/ 23 h 23"/>
                <a:gd name="T4" fmla="*/ 5 w 10"/>
                <a:gd name="T5" fmla="*/ 23 h 23"/>
                <a:gd name="T6" fmla="*/ 0 w 10"/>
                <a:gd name="T7" fmla="*/ 18 h 23"/>
                <a:gd name="T8" fmla="*/ 0 w 10"/>
                <a:gd name="T9" fmla="*/ 5 h 23"/>
                <a:gd name="T10" fmla="*/ 5 w 10"/>
                <a:gd name="T11" fmla="*/ 0 h 23"/>
                <a:gd name="T12" fmla="*/ 5 w 10"/>
                <a:gd name="T13" fmla="*/ 0 h 23"/>
                <a:gd name="T14" fmla="*/ 10 w 10"/>
                <a:gd name="T15" fmla="*/ 5 h 23"/>
                <a:gd name="T16" fmla="*/ 10 w 10"/>
                <a:gd name="T1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3">
                  <a:moveTo>
                    <a:pt x="10" y="18"/>
                  </a:moveTo>
                  <a:cubicBezTo>
                    <a:pt x="10" y="21"/>
                    <a:pt x="8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2" y="23"/>
                    <a:pt x="0" y="21"/>
                    <a:pt x="0" y="1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39" name="Freeform 271"/>
            <p:cNvSpPr/>
            <p:nvPr/>
          </p:nvSpPr>
          <p:spPr bwMode="auto">
            <a:xfrm>
              <a:off x="11784013" y="2547938"/>
              <a:ext cx="36513" cy="82550"/>
            </a:xfrm>
            <a:custGeom>
              <a:avLst/>
              <a:gdLst>
                <a:gd name="T0" fmla="*/ 10 w 10"/>
                <a:gd name="T1" fmla="*/ 18 h 22"/>
                <a:gd name="T2" fmla="*/ 5 w 10"/>
                <a:gd name="T3" fmla="*/ 22 h 22"/>
                <a:gd name="T4" fmla="*/ 5 w 10"/>
                <a:gd name="T5" fmla="*/ 22 h 22"/>
                <a:gd name="T6" fmla="*/ 0 w 10"/>
                <a:gd name="T7" fmla="*/ 18 h 22"/>
                <a:gd name="T8" fmla="*/ 0 w 10"/>
                <a:gd name="T9" fmla="*/ 5 h 22"/>
                <a:gd name="T10" fmla="*/ 5 w 10"/>
                <a:gd name="T11" fmla="*/ 0 h 22"/>
                <a:gd name="T12" fmla="*/ 5 w 10"/>
                <a:gd name="T13" fmla="*/ 0 h 22"/>
                <a:gd name="T14" fmla="*/ 10 w 10"/>
                <a:gd name="T15" fmla="*/ 5 h 22"/>
                <a:gd name="T16" fmla="*/ 10 w 10"/>
                <a:gd name="T1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2">
                  <a:moveTo>
                    <a:pt x="10" y="18"/>
                  </a:moveTo>
                  <a:cubicBezTo>
                    <a:pt x="10" y="20"/>
                    <a:pt x="8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2" y="22"/>
                    <a:pt x="0" y="20"/>
                    <a:pt x="0" y="1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40" name="Freeform 272"/>
            <p:cNvSpPr/>
            <p:nvPr/>
          </p:nvSpPr>
          <p:spPr bwMode="auto">
            <a:xfrm>
              <a:off x="11647488" y="2536826"/>
              <a:ext cx="38100" cy="85725"/>
            </a:xfrm>
            <a:custGeom>
              <a:avLst/>
              <a:gdLst>
                <a:gd name="T0" fmla="*/ 10 w 10"/>
                <a:gd name="T1" fmla="*/ 18 h 23"/>
                <a:gd name="T2" fmla="*/ 5 w 10"/>
                <a:gd name="T3" fmla="*/ 23 h 23"/>
                <a:gd name="T4" fmla="*/ 5 w 10"/>
                <a:gd name="T5" fmla="*/ 23 h 23"/>
                <a:gd name="T6" fmla="*/ 0 w 10"/>
                <a:gd name="T7" fmla="*/ 18 h 23"/>
                <a:gd name="T8" fmla="*/ 0 w 10"/>
                <a:gd name="T9" fmla="*/ 5 h 23"/>
                <a:gd name="T10" fmla="*/ 5 w 10"/>
                <a:gd name="T11" fmla="*/ 0 h 23"/>
                <a:gd name="T12" fmla="*/ 5 w 10"/>
                <a:gd name="T13" fmla="*/ 0 h 23"/>
                <a:gd name="T14" fmla="*/ 10 w 10"/>
                <a:gd name="T15" fmla="*/ 5 h 23"/>
                <a:gd name="T16" fmla="*/ 10 w 10"/>
                <a:gd name="T1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3">
                  <a:moveTo>
                    <a:pt x="10" y="18"/>
                  </a:moveTo>
                  <a:cubicBezTo>
                    <a:pt x="10" y="21"/>
                    <a:pt x="8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2" y="23"/>
                    <a:pt x="0" y="21"/>
                    <a:pt x="0" y="1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72" name="Group 1471"/>
          <p:cNvGrpSpPr/>
          <p:nvPr/>
        </p:nvGrpSpPr>
        <p:grpSpPr>
          <a:xfrm>
            <a:off x="6333025" y="2701873"/>
            <a:ext cx="349316" cy="326684"/>
            <a:chOff x="9170988" y="3754438"/>
            <a:chExt cx="563563" cy="527051"/>
          </a:xfrm>
          <a:solidFill>
            <a:schemeClr val="accent1"/>
          </a:solidFill>
        </p:grpSpPr>
        <p:sp>
          <p:nvSpPr>
            <p:cNvPr id="1341" name="Freeform 273"/>
            <p:cNvSpPr/>
            <p:nvPr/>
          </p:nvSpPr>
          <p:spPr bwMode="auto">
            <a:xfrm>
              <a:off x="9170988" y="3754438"/>
              <a:ext cx="563563" cy="361950"/>
            </a:xfrm>
            <a:custGeom>
              <a:avLst/>
              <a:gdLst>
                <a:gd name="T0" fmla="*/ 115 w 150"/>
                <a:gd name="T1" fmla="*/ 24 h 96"/>
                <a:gd name="T2" fmla="*/ 109 w 150"/>
                <a:gd name="T3" fmla="*/ 25 h 96"/>
                <a:gd name="T4" fmla="*/ 71 w 150"/>
                <a:gd name="T5" fmla="*/ 0 h 96"/>
                <a:gd name="T6" fmla="*/ 31 w 150"/>
                <a:gd name="T7" fmla="*/ 33 h 96"/>
                <a:gd name="T8" fmla="*/ 0 w 150"/>
                <a:gd name="T9" fmla="*/ 64 h 96"/>
                <a:gd name="T10" fmla="*/ 22 w 150"/>
                <a:gd name="T11" fmla="*/ 94 h 96"/>
                <a:gd name="T12" fmla="*/ 31 w 150"/>
                <a:gd name="T13" fmla="*/ 96 h 96"/>
                <a:gd name="T14" fmla="*/ 48 w 150"/>
                <a:gd name="T15" fmla="*/ 96 h 96"/>
                <a:gd name="T16" fmla="*/ 53 w 150"/>
                <a:gd name="T17" fmla="*/ 89 h 96"/>
                <a:gd name="T18" fmla="*/ 49 w 150"/>
                <a:gd name="T19" fmla="*/ 83 h 96"/>
                <a:gd name="T20" fmla="*/ 31 w 150"/>
                <a:gd name="T21" fmla="*/ 83 h 96"/>
                <a:gd name="T22" fmla="*/ 26 w 150"/>
                <a:gd name="T23" fmla="*/ 83 h 96"/>
                <a:gd name="T24" fmla="*/ 12 w 150"/>
                <a:gd name="T25" fmla="*/ 64 h 96"/>
                <a:gd name="T26" fmla="*/ 32 w 150"/>
                <a:gd name="T27" fmla="*/ 45 h 96"/>
                <a:gd name="T28" fmla="*/ 36 w 150"/>
                <a:gd name="T29" fmla="*/ 45 h 96"/>
                <a:gd name="T30" fmla="*/ 43 w 150"/>
                <a:gd name="T31" fmla="*/ 47 h 96"/>
                <a:gd name="T32" fmla="*/ 43 w 150"/>
                <a:gd name="T33" fmla="*/ 40 h 96"/>
                <a:gd name="T34" fmla="*/ 71 w 150"/>
                <a:gd name="T35" fmla="*/ 12 h 96"/>
                <a:gd name="T36" fmla="*/ 99 w 150"/>
                <a:gd name="T37" fmla="*/ 34 h 96"/>
                <a:gd name="T38" fmla="*/ 101 w 150"/>
                <a:gd name="T39" fmla="*/ 40 h 96"/>
                <a:gd name="T40" fmla="*/ 107 w 150"/>
                <a:gd name="T41" fmla="*/ 38 h 96"/>
                <a:gd name="T42" fmla="*/ 115 w 150"/>
                <a:gd name="T43" fmla="*/ 36 h 96"/>
                <a:gd name="T44" fmla="*/ 138 w 150"/>
                <a:gd name="T45" fmla="*/ 60 h 96"/>
                <a:gd name="T46" fmla="*/ 122 w 150"/>
                <a:gd name="T47" fmla="*/ 82 h 96"/>
                <a:gd name="T48" fmla="*/ 116 w 150"/>
                <a:gd name="T49" fmla="*/ 83 h 96"/>
                <a:gd name="T50" fmla="*/ 101 w 150"/>
                <a:gd name="T51" fmla="*/ 83 h 96"/>
                <a:gd name="T52" fmla="*/ 98 w 150"/>
                <a:gd name="T53" fmla="*/ 89 h 96"/>
                <a:gd name="T54" fmla="*/ 103 w 150"/>
                <a:gd name="T55" fmla="*/ 96 h 96"/>
                <a:gd name="T56" fmla="*/ 116 w 150"/>
                <a:gd name="T57" fmla="*/ 96 h 96"/>
                <a:gd name="T58" fmla="*/ 126 w 150"/>
                <a:gd name="T59" fmla="*/ 94 h 96"/>
                <a:gd name="T60" fmla="*/ 150 w 150"/>
                <a:gd name="T61" fmla="*/ 60 h 96"/>
                <a:gd name="T62" fmla="*/ 115 w 150"/>
                <a:gd name="T63" fmla="*/ 2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0" h="96">
                  <a:moveTo>
                    <a:pt x="115" y="24"/>
                  </a:moveTo>
                  <a:cubicBezTo>
                    <a:pt x="113" y="24"/>
                    <a:pt x="111" y="25"/>
                    <a:pt x="109" y="25"/>
                  </a:cubicBezTo>
                  <a:cubicBezTo>
                    <a:pt x="103" y="10"/>
                    <a:pt x="88" y="0"/>
                    <a:pt x="71" y="0"/>
                  </a:cubicBezTo>
                  <a:cubicBezTo>
                    <a:pt x="52" y="0"/>
                    <a:pt x="35" y="14"/>
                    <a:pt x="31" y="33"/>
                  </a:cubicBezTo>
                  <a:cubicBezTo>
                    <a:pt x="14" y="33"/>
                    <a:pt x="0" y="47"/>
                    <a:pt x="0" y="64"/>
                  </a:cubicBezTo>
                  <a:cubicBezTo>
                    <a:pt x="0" y="78"/>
                    <a:pt x="9" y="90"/>
                    <a:pt x="22" y="94"/>
                  </a:cubicBezTo>
                  <a:cubicBezTo>
                    <a:pt x="25" y="95"/>
                    <a:pt x="28" y="96"/>
                    <a:pt x="31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51" y="95"/>
                    <a:pt x="53" y="92"/>
                    <a:pt x="53" y="89"/>
                  </a:cubicBezTo>
                  <a:cubicBezTo>
                    <a:pt x="53" y="87"/>
                    <a:pt x="51" y="84"/>
                    <a:pt x="49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29" y="83"/>
                    <a:pt x="28" y="83"/>
                    <a:pt x="26" y="83"/>
                  </a:cubicBezTo>
                  <a:cubicBezTo>
                    <a:pt x="18" y="80"/>
                    <a:pt x="12" y="73"/>
                    <a:pt x="12" y="64"/>
                  </a:cubicBezTo>
                  <a:cubicBezTo>
                    <a:pt x="12" y="54"/>
                    <a:pt x="21" y="45"/>
                    <a:pt x="32" y="45"/>
                  </a:cubicBezTo>
                  <a:cubicBezTo>
                    <a:pt x="33" y="45"/>
                    <a:pt x="34" y="45"/>
                    <a:pt x="36" y="45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24"/>
                    <a:pt x="56" y="12"/>
                    <a:pt x="71" y="12"/>
                  </a:cubicBezTo>
                  <a:cubicBezTo>
                    <a:pt x="85" y="12"/>
                    <a:pt x="96" y="21"/>
                    <a:pt x="99" y="34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2" y="36"/>
                    <a:pt x="115" y="36"/>
                  </a:cubicBezTo>
                  <a:cubicBezTo>
                    <a:pt x="128" y="36"/>
                    <a:pt x="138" y="47"/>
                    <a:pt x="138" y="60"/>
                  </a:cubicBezTo>
                  <a:cubicBezTo>
                    <a:pt x="138" y="70"/>
                    <a:pt x="132" y="79"/>
                    <a:pt x="122" y="82"/>
                  </a:cubicBezTo>
                  <a:cubicBezTo>
                    <a:pt x="120" y="83"/>
                    <a:pt x="118" y="83"/>
                    <a:pt x="116" y="83"/>
                  </a:cubicBezTo>
                  <a:cubicBezTo>
                    <a:pt x="101" y="83"/>
                    <a:pt x="101" y="83"/>
                    <a:pt x="101" y="83"/>
                  </a:cubicBezTo>
                  <a:cubicBezTo>
                    <a:pt x="99" y="84"/>
                    <a:pt x="98" y="87"/>
                    <a:pt x="98" y="89"/>
                  </a:cubicBezTo>
                  <a:cubicBezTo>
                    <a:pt x="98" y="92"/>
                    <a:pt x="100" y="95"/>
                    <a:pt x="103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20" y="96"/>
                    <a:pt x="123" y="95"/>
                    <a:pt x="126" y="94"/>
                  </a:cubicBezTo>
                  <a:cubicBezTo>
                    <a:pt x="140" y="89"/>
                    <a:pt x="150" y="76"/>
                    <a:pt x="150" y="60"/>
                  </a:cubicBezTo>
                  <a:cubicBezTo>
                    <a:pt x="150" y="40"/>
                    <a:pt x="134" y="24"/>
                    <a:pt x="115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42" name="Freeform 274"/>
            <p:cNvSpPr/>
            <p:nvPr/>
          </p:nvSpPr>
          <p:spPr bwMode="auto">
            <a:xfrm>
              <a:off x="9429751" y="4122738"/>
              <a:ext cx="60325" cy="49213"/>
            </a:xfrm>
            <a:custGeom>
              <a:avLst/>
              <a:gdLst>
                <a:gd name="T0" fmla="*/ 8 w 16"/>
                <a:gd name="T1" fmla="*/ 0 h 13"/>
                <a:gd name="T2" fmla="*/ 7 w 16"/>
                <a:gd name="T3" fmla="*/ 13 h 13"/>
                <a:gd name="T4" fmla="*/ 8 w 1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3">
                  <a:moveTo>
                    <a:pt x="8" y="0"/>
                  </a:moveTo>
                  <a:cubicBezTo>
                    <a:pt x="4" y="4"/>
                    <a:pt x="0" y="13"/>
                    <a:pt x="7" y="13"/>
                  </a:cubicBezTo>
                  <a:cubicBezTo>
                    <a:pt x="16" y="13"/>
                    <a:pt x="11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43" name="Freeform 275"/>
            <p:cNvSpPr/>
            <p:nvPr/>
          </p:nvSpPr>
          <p:spPr bwMode="auto">
            <a:xfrm>
              <a:off x="9429751" y="4229101"/>
              <a:ext cx="60325" cy="52388"/>
            </a:xfrm>
            <a:custGeom>
              <a:avLst/>
              <a:gdLst>
                <a:gd name="T0" fmla="*/ 8 w 16"/>
                <a:gd name="T1" fmla="*/ 0 h 14"/>
                <a:gd name="T2" fmla="*/ 7 w 16"/>
                <a:gd name="T3" fmla="*/ 14 h 14"/>
                <a:gd name="T4" fmla="*/ 8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cubicBezTo>
                    <a:pt x="4" y="4"/>
                    <a:pt x="0" y="13"/>
                    <a:pt x="7" y="14"/>
                  </a:cubicBezTo>
                  <a:cubicBezTo>
                    <a:pt x="16" y="14"/>
                    <a:pt x="11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44" name="Freeform 276"/>
            <p:cNvSpPr/>
            <p:nvPr/>
          </p:nvSpPr>
          <p:spPr bwMode="auto">
            <a:xfrm>
              <a:off x="9336088" y="4175126"/>
              <a:ext cx="60325" cy="53975"/>
            </a:xfrm>
            <a:custGeom>
              <a:avLst/>
              <a:gdLst>
                <a:gd name="T0" fmla="*/ 8 w 16"/>
                <a:gd name="T1" fmla="*/ 0 h 14"/>
                <a:gd name="T2" fmla="*/ 8 w 16"/>
                <a:gd name="T3" fmla="*/ 14 h 14"/>
                <a:gd name="T4" fmla="*/ 8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cubicBezTo>
                    <a:pt x="4" y="4"/>
                    <a:pt x="0" y="13"/>
                    <a:pt x="8" y="14"/>
                  </a:cubicBezTo>
                  <a:cubicBezTo>
                    <a:pt x="16" y="14"/>
                    <a:pt x="11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45" name="Freeform 277"/>
            <p:cNvSpPr/>
            <p:nvPr/>
          </p:nvSpPr>
          <p:spPr bwMode="auto">
            <a:xfrm>
              <a:off x="9525001" y="4175126"/>
              <a:ext cx="60325" cy="53975"/>
            </a:xfrm>
            <a:custGeom>
              <a:avLst/>
              <a:gdLst>
                <a:gd name="T0" fmla="*/ 7 w 16"/>
                <a:gd name="T1" fmla="*/ 0 h 14"/>
                <a:gd name="T2" fmla="*/ 7 w 16"/>
                <a:gd name="T3" fmla="*/ 14 h 14"/>
                <a:gd name="T4" fmla="*/ 7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7" y="0"/>
                  </a:moveTo>
                  <a:cubicBezTo>
                    <a:pt x="4" y="4"/>
                    <a:pt x="0" y="13"/>
                    <a:pt x="7" y="14"/>
                  </a:cubicBezTo>
                  <a:cubicBezTo>
                    <a:pt x="16" y="14"/>
                    <a:pt x="11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65" name="Group 1464"/>
          <p:cNvGrpSpPr/>
          <p:nvPr/>
        </p:nvGrpSpPr>
        <p:grpSpPr>
          <a:xfrm>
            <a:off x="5763423" y="2138119"/>
            <a:ext cx="349316" cy="328652"/>
            <a:chOff x="7972426" y="2830513"/>
            <a:chExt cx="563563" cy="530225"/>
          </a:xfrm>
          <a:solidFill>
            <a:schemeClr val="accent1"/>
          </a:solidFill>
        </p:grpSpPr>
        <p:sp>
          <p:nvSpPr>
            <p:cNvPr id="1346" name="Freeform 278"/>
            <p:cNvSpPr/>
            <p:nvPr/>
          </p:nvSpPr>
          <p:spPr bwMode="auto">
            <a:xfrm>
              <a:off x="7972426" y="2830513"/>
              <a:ext cx="563563" cy="360363"/>
            </a:xfrm>
            <a:custGeom>
              <a:avLst/>
              <a:gdLst>
                <a:gd name="T0" fmla="*/ 114 w 150"/>
                <a:gd name="T1" fmla="*/ 25 h 96"/>
                <a:gd name="T2" fmla="*/ 108 w 150"/>
                <a:gd name="T3" fmla="*/ 25 h 96"/>
                <a:gd name="T4" fmla="*/ 71 w 150"/>
                <a:gd name="T5" fmla="*/ 0 h 96"/>
                <a:gd name="T6" fmla="*/ 31 w 150"/>
                <a:gd name="T7" fmla="*/ 33 h 96"/>
                <a:gd name="T8" fmla="*/ 0 w 150"/>
                <a:gd name="T9" fmla="*/ 65 h 96"/>
                <a:gd name="T10" fmla="*/ 22 w 150"/>
                <a:gd name="T11" fmla="*/ 95 h 96"/>
                <a:gd name="T12" fmla="*/ 30 w 150"/>
                <a:gd name="T13" fmla="*/ 96 h 96"/>
                <a:gd name="T14" fmla="*/ 47 w 150"/>
                <a:gd name="T15" fmla="*/ 96 h 96"/>
                <a:gd name="T16" fmla="*/ 52 w 150"/>
                <a:gd name="T17" fmla="*/ 90 h 96"/>
                <a:gd name="T18" fmla="*/ 48 w 150"/>
                <a:gd name="T19" fmla="*/ 84 h 96"/>
                <a:gd name="T20" fmla="*/ 30 w 150"/>
                <a:gd name="T21" fmla="*/ 84 h 96"/>
                <a:gd name="T22" fmla="*/ 25 w 150"/>
                <a:gd name="T23" fmla="*/ 83 h 96"/>
                <a:gd name="T24" fmla="*/ 12 w 150"/>
                <a:gd name="T25" fmla="*/ 65 h 96"/>
                <a:gd name="T26" fmla="*/ 31 w 150"/>
                <a:gd name="T27" fmla="*/ 46 h 96"/>
                <a:gd name="T28" fmla="*/ 35 w 150"/>
                <a:gd name="T29" fmla="*/ 46 h 96"/>
                <a:gd name="T30" fmla="*/ 42 w 150"/>
                <a:gd name="T31" fmla="*/ 47 h 96"/>
                <a:gd name="T32" fmla="*/ 42 w 150"/>
                <a:gd name="T33" fmla="*/ 40 h 96"/>
                <a:gd name="T34" fmla="*/ 71 w 150"/>
                <a:gd name="T35" fmla="*/ 12 h 96"/>
                <a:gd name="T36" fmla="*/ 98 w 150"/>
                <a:gd name="T37" fmla="*/ 34 h 96"/>
                <a:gd name="T38" fmla="*/ 100 w 150"/>
                <a:gd name="T39" fmla="*/ 41 h 96"/>
                <a:gd name="T40" fmla="*/ 106 w 150"/>
                <a:gd name="T41" fmla="*/ 38 h 96"/>
                <a:gd name="T42" fmla="*/ 114 w 150"/>
                <a:gd name="T43" fmla="*/ 37 h 96"/>
                <a:gd name="T44" fmla="*/ 138 w 150"/>
                <a:gd name="T45" fmla="*/ 61 h 96"/>
                <a:gd name="T46" fmla="*/ 121 w 150"/>
                <a:gd name="T47" fmla="*/ 83 h 96"/>
                <a:gd name="T48" fmla="*/ 116 w 150"/>
                <a:gd name="T49" fmla="*/ 84 h 96"/>
                <a:gd name="T50" fmla="*/ 101 w 150"/>
                <a:gd name="T51" fmla="*/ 84 h 96"/>
                <a:gd name="T52" fmla="*/ 97 w 150"/>
                <a:gd name="T53" fmla="*/ 90 h 96"/>
                <a:gd name="T54" fmla="*/ 102 w 150"/>
                <a:gd name="T55" fmla="*/ 96 h 96"/>
                <a:gd name="T56" fmla="*/ 116 w 150"/>
                <a:gd name="T57" fmla="*/ 96 h 96"/>
                <a:gd name="T58" fmla="*/ 125 w 150"/>
                <a:gd name="T59" fmla="*/ 95 h 96"/>
                <a:gd name="T60" fmla="*/ 150 w 150"/>
                <a:gd name="T61" fmla="*/ 61 h 96"/>
                <a:gd name="T62" fmla="*/ 114 w 150"/>
                <a:gd name="T63" fmla="*/ 2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0" h="96">
                  <a:moveTo>
                    <a:pt x="114" y="25"/>
                  </a:moveTo>
                  <a:cubicBezTo>
                    <a:pt x="112" y="25"/>
                    <a:pt x="110" y="25"/>
                    <a:pt x="108" y="25"/>
                  </a:cubicBezTo>
                  <a:cubicBezTo>
                    <a:pt x="102" y="10"/>
                    <a:pt x="87" y="0"/>
                    <a:pt x="71" y="0"/>
                  </a:cubicBezTo>
                  <a:cubicBezTo>
                    <a:pt x="51" y="0"/>
                    <a:pt x="34" y="15"/>
                    <a:pt x="31" y="33"/>
                  </a:cubicBezTo>
                  <a:cubicBezTo>
                    <a:pt x="14" y="34"/>
                    <a:pt x="0" y="48"/>
                    <a:pt x="0" y="65"/>
                  </a:cubicBezTo>
                  <a:cubicBezTo>
                    <a:pt x="0" y="79"/>
                    <a:pt x="9" y="91"/>
                    <a:pt x="22" y="95"/>
                  </a:cubicBezTo>
                  <a:cubicBezTo>
                    <a:pt x="25" y="96"/>
                    <a:pt x="27" y="96"/>
                    <a:pt x="30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50" y="96"/>
                    <a:pt x="52" y="93"/>
                    <a:pt x="52" y="90"/>
                  </a:cubicBezTo>
                  <a:cubicBezTo>
                    <a:pt x="52" y="87"/>
                    <a:pt x="51" y="85"/>
                    <a:pt x="48" y="84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29" y="84"/>
                    <a:pt x="27" y="84"/>
                    <a:pt x="25" y="83"/>
                  </a:cubicBezTo>
                  <a:cubicBezTo>
                    <a:pt x="17" y="81"/>
                    <a:pt x="12" y="73"/>
                    <a:pt x="12" y="65"/>
                  </a:cubicBezTo>
                  <a:cubicBezTo>
                    <a:pt x="12" y="54"/>
                    <a:pt x="20" y="46"/>
                    <a:pt x="31" y="46"/>
                  </a:cubicBezTo>
                  <a:cubicBezTo>
                    <a:pt x="32" y="46"/>
                    <a:pt x="34" y="46"/>
                    <a:pt x="35" y="46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25"/>
                    <a:pt x="55" y="12"/>
                    <a:pt x="71" y="12"/>
                  </a:cubicBezTo>
                  <a:cubicBezTo>
                    <a:pt x="84" y="12"/>
                    <a:pt x="95" y="21"/>
                    <a:pt x="98" y="34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9" y="38"/>
                    <a:pt x="111" y="37"/>
                    <a:pt x="114" y="37"/>
                  </a:cubicBezTo>
                  <a:cubicBezTo>
                    <a:pt x="127" y="37"/>
                    <a:pt x="138" y="48"/>
                    <a:pt x="138" y="61"/>
                  </a:cubicBezTo>
                  <a:cubicBezTo>
                    <a:pt x="138" y="71"/>
                    <a:pt x="131" y="80"/>
                    <a:pt x="121" y="83"/>
                  </a:cubicBezTo>
                  <a:cubicBezTo>
                    <a:pt x="119" y="84"/>
                    <a:pt x="117" y="84"/>
                    <a:pt x="116" y="84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98" y="85"/>
                    <a:pt x="97" y="87"/>
                    <a:pt x="97" y="90"/>
                  </a:cubicBezTo>
                  <a:cubicBezTo>
                    <a:pt x="97" y="93"/>
                    <a:pt x="99" y="96"/>
                    <a:pt x="102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9" y="96"/>
                    <a:pt x="122" y="96"/>
                    <a:pt x="125" y="95"/>
                  </a:cubicBezTo>
                  <a:cubicBezTo>
                    <a:pt x="140" y="90"/>
                    <a:pt x="150" y="76"/>
                    <a:pt x="150" y="61"/>
                  </a:cubicBezTo>
                  <a:cubicBezTo>
                    <a:pt x="150" y="41"/>
                    <a:pt x="134" y="25"/>
                    <a:pt x="114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47" name="Freeform 279"/>
            <p:cNvSpPr/>
            <p:nvPr/>
          </p:nvSpPr>
          <p:spPr bwMode="auto">
            <a:xfrm>
              <a:off x="8178801" y="3074988"/>
              <a:ext cx="38100" cy="217488"/>
            </a:xfrm>
            <a:custGeom>
              <a:avLst/>
              <a:gdLst>
                <a:gd name="T0" fmla="*/ 10 w 10"/>
                <a:gd name="T1" fmla="*/ 53 h 58"/>
                <a:gd name="T2" fmla="*/ 5 w 10"/>
                <a:gd name="T3" fmla="*/ 58 h 58"/>
                <a:gd name="T4" fmla="*/ 5 w 10"/>
                <a:gd name="T5" fmla="*/ 58 h 58"/>
                <a:gd name="T6" fmla="*/ 0 w 10"/>
                <a:gd name="T7" fmla="*/ 53 h 58"/>
                <a:gd name="T8" fmla="*/ 0 w 10"/>
                <a:gd name="T9" fmla="*/ 5 h 58"/>
                <a:gd name="T10" fmla="*/ 5 w 10"/>
                <a:gd name="T11" fmla="*/ 0 h 58"/>
                <a:gd name="T12" fmla="*/ 5 w 10"/>
                <a:gd name="T13" fmla="*/ 0 h 58"/>
                <a:gd name="T14" fmla="*/ 10 w 10"/>
                <a:gd name="T15" fmla="*/ 5 h 58"/>
                <a:gd name="T16" fmla="*/ 10 w 10"/>
                <a:gd name="T17" fmla="*/ 5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8">
                  <a:moveTo>
                    <a:pt x="10" y="53"/>
                  </a:moveTo>
                  <a:cubicBezTo>
                    <a:pt x="10" y="56"/>
                    <a:pt x="7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2" y="58"/>
                    <a:pt x="0" y="56"/>
                    <a:pt x="0" y="5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10" y="2"/>
                    <a:pt x="10" y="5"/>
                  </a:cubicBezTo>
                  <a:lnTo>
                    <a:pt x="10" y="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48" name="Freeform 280"/>
            <p:cNvSpPr/>
            <p:nvPr/>
          </p:nvSpPr>
          <p:spPr bwMode="auto">
            <a:xfrm>
              <a:off x="8291513" y="3074988"/>
              <a:ext cx="38100" cy="217488"/>
            </a:xfrm>
            <a:custGeom>
              <a:avLst/>
              <a:gdLst>
                <a:gd name="T0" fmla="*/ 10 w 10"/>
                <a:gd name="T1" fmla="*/ 53 h 58"/>
                <a:gd name="T2" fmla="*/ 5 w 10"/>
                <a:gd name="T3" fmla="*/ 58 h 58"/>
                <a:gd name="T4" fmla="*/ 5 w 10"/>
                <a:gd name="T5" fmla="*/ 58 h 58"/>
                <a:gd name="T6" fmla="*/ 0 w 10"/>
                <a:gd name="T7" fmla="*/ 53 h 58"/>
                <a:gd name="T8" fmla="*/ 0 w 10"/>
                <a:gd name="T9" fmla="*/ 5 h 58"/>
                <a:gd name="T10" fmla="*/ 5 w 10"/>
                <a:gd name="T11" fmla="*/ 0 h 58"/>
                <a:gd name="T12" fmla="*/ 5 w 10"/>
                <a:gd name="T13" fmla="*/ 0 h 58"/>
                <a:gd name="T14" fmla="*/ 10 w 10"/>
                <a:gd name="T15" fmla="*/ 5 h 58"/>
                <a:gd name="T16" fmla="*/ 10 w 10"/>
                <a:gd name="T17" fmla="*/ 5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8">
                  <a:moveTo>
                    <a:pt x="10" y="53"/>
                  </a:moveTo>
                  <a:cubicBezTo>
                    <a:pt x="10" y="56"/>
                    <a:pt x="7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2" y="58"/>
                    <a:pt x="0" y="56"/>
                    <a:pt x="0" y="5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10" y="2"/>
                    <a:pt x="10" y="5"/>
                  </a:cubicBezTo>
                  <a:lnTo>
                    <a:pt x="10" y="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49" name="Freeform 281"/>
            <p:cNvSpPr/>
            <p:nvPr/>
          </p:nvSpPr>
          <p:spPr bwMode="auto">
            <a:xfrm>
              <a:off x="8235951" y="3141663"/>
              <a:ext cx="36513" cy="219075"/>
            </a:xfrm>
            <a:custGeom>
              <a:avLst/>
              <a:gdLst>
                <a:gd name="T0" fmla="*/ 10 w 10"/>
                <a:gd name="T1" fmla="*/ 53 h 58"/>
                <a:gd name="T2" fmla="*/ 5 w 10"/>
                <a:gd name="T3" fmla="*/ 58 h 58"/>
                <a:gd name="T4" fmla="*/ 5 w 10"/>
                <a:gd name="T5" fmla="*/ 58 h 58"/>
                <a:gd name="T6" fmla="*/ 0 w 10"/>
                <a:gd name="T7" fmla="*/ 53 h 58"/>
                <a:gd name="T8" fmla="*/ 0 w 10"/>
                <a:gd name="T9" fmla="*/ 5 h 58"/>
                <a:gd name="T10" fmla="*/ 5 w 10"/>
                <a:gd name="T11" fmla="*/ 0 h 58"/>
                <a:gd name="T12" fmla="*/ 5 w 10"/>
                <a:gd name="T13" fmla="*/ 0 h 58"/>
                <a:gd name="T14" fmla="*/ 10 w 10"/>
                <a:gd name="T15" fmla="*/ 5 h 58"/>
                <a:gd name="T16" fmla="*/ 10 w 10"/>
                <a:gd name="T17" fmla="*/ 5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8">
                  <a:moveTo>
                    <a:pt x="10" y="53"/>
                  </a:moveTo>
                  <a:cubicBezTo>
                    <a:pt x="10" y="56"/>
                    <a:pt x="7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2" y="58"/>
                    <a:pt x="0" y="56"/>
                    <a:pt x="0" y="5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10" y="3"/>
                    <a:pt x="10" y="5"/>
                  </a:cubicBezTo>
                  <a:lnTo>
                    <a:pt x="10" y="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67" name="Group 1466"/>
          <p:cNvGrpSpPr/>
          <p:nvPr/>
        </p:nvGrpSpPr>
        <p:grpSpPr>
          <a:xfrm>
            <a:off x="6272438" y="2112473"/>
            <a:ext cx="407371" cy="410322"/>
            <a:chOff x="9099551" y="2698751"/>
            <a:chExt cx="657225" cy="661987"/>
          </a:xfrm>
          <a:solidFill>
            <a:schemeClr val="accent1"/>
          </a:solidFill>
        </p:grpSpPr>
        <p:sp>
          <p:nvSpPr>
            <p:cNvPr id="1350" name="Freeform 282"/>
            <p:cNvSpPr/>
            <p:nvPr/>
          </p:nvSpPr>
          <p:spPr bwMode="auto">
            <a:xfrm>
              <a:off x="9286876" y="3074988"/>
              <a:ext cx="38100" cy="217488"/>
            </a:xfrm>
            <a:custGeom>
              <a:avLst/>
              <a:gdLst>
                <a:gd name="T0" fmla="*/ 10 w 10"/>
                <a:gd name="T1" fmla="*/ 53 h 58"/>
                <a:gd name="T2" fmla="*/ 5 w 10"/>
                <a:gd name="T3" fmla="*/ 58 h 58"/>
                <a:gd name="T4" fmla="*/ 5 w 10"/>
                <a:gd name="T5" fmla="*/ 58 h 58"/>
                <a:gd name="T6" fmla="*/ 0 w 10"/>
                <a:gd name="T7" fmla="*/ 53 h 58"/>
                <a:gd name="T8" fmla="*/ 0 w 10"/>
                <a:gd name="T9" fmla="*/ 5 h 58"/>
                <a:gd name="T10" fmla="*/ 5 w 10"/>
                <a:gd name="T11" fmla="*/ 0 h 58"/>
                <a:gd name="T12" fmla="*/ 5 w 10"/>
                <a:gd name="T13" fmla="*/ 0 h 58"/>
                <a:gd name="T14" fmla="*/ 10 w 10"/>
                <a:gd name="T15" fmla="*/ 5 h 58"/>
                <a:gd name="T16" fmla="*/ 10 w 10"/>
                <a:gd name="T17" fmla="*/ 5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8">
                  <a:moveTo>
                    <a:pt x="10" y="53"/>
                  </a:moveTo>
                  <a:cubicBezTo>
                    <a:pt x="10" y="56"/>
                    <a:pt x="8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2" y="58"/>
                    <a:pt x="0" y="56"/>
                    <a:pt x="0" y="5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51" name="Freeform 283"/>
            <p:cNvSpPr/>
            <p:nvPr/>
          </p:nvSpPr>
          <p:spPr bwMode="auto">
            <a:xfrm>
              <a:off x="9399588" y="3074988"/>
              <a:ext cx="38100" cy="217488"/>
            </a:xfrm>
            <a:custGeom>
              <a:avLst/>
              <a:gdLst>
                <a:gd name="T0" fmla="*/ 10 w 10"/>
                <a:gd name="T1" fmla="*/ 53 h 58"/>
                <a:gd name="T2" fmla="*/ 5 w 10"/>
                <a:gd name="T3" fmla="*/ 58 h 58"/>
                <a:gd name="T4" fmla="*/ 5 w 10"/>
                <a:gd name="T5" fmla="*/ 58 h 58"/>
                <a:gd name="T6" fmla="*/ 0 w 10"/>
                <a:gd name="T7" fmla="*/ 53 h 58"/>
                <a:gd name="T8" fmla="*/ 0 w 10"/>
                <a:gd name="T9" fmla="*/ 5 h 58"/>
                <a:gd name="T10" fmla="*/ 5 w 10"/>
                <a:gd name="T11" fmla="*/ 0 h 58"/>
                <a:gd name="T12" fmla="*/ 5 w 10"/>
                <a:gd name="T13" fmla="*/ 0 h 58"/>
                <a:gd name="T14" fmla="*/ 10 w 10"/>
                <a:gd name="T15" fmla="*/ 5 h 58"/>
                <a:gd name="T16" fmla="*/ 10 w 10"/>
                <a:gd name="T17" fmla="*/ 5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8">
                  <a:moveTo>
                    <a:pt x="10" y="53"/>
                  </a:moveTo>
                  <a:cubicBezTo>
                    <a:pt x="10" y="56"/>
                    <a:pt x="8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2" y="58"/>
                    <a:pt x="0" y="56"/>
                    <a:pt x="0" y="5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52" name="Freeform 284"/>
            <p:cNvSpPr/>
            <p:nvPr/>
          </p:nvSpPr>
          <p:spPr bwMode="auto">
            <a:xfrm>
              <a:off x="9344026" y="3141663"/>
              <a:ext cx="38100" cy="219075"/>
            </a:xfrm>
            <a:custGeom>
              <a:avLst/>
              <a:gdLst>
                <a:gd name="T0" fmla="*/ 10 w 10"/>
                <a:gd name="T1" fmla="*/ 53 h 58"/>
                <a:gd name="T2" fmla="*/ 5 w 10"/>
                <a:gd name="T3" fmla="*/ 58 h 58"/>
                <a:gd name="T4" fmla="*/ 5 w 10"/>
                <a:gd name="T5" fmla="*/ 58 h 58"/>
                <a:gd name="T6" fmla="*/ 0 w 10"/>
                <a:gd name="T7" fmla="*/ 53 h 58"/>
                <a:gd name="T8" fmla="*/ 0 w 10"/>
                <a:gd name="T9" fmla="*/ 5 h 58"/>
                <a:gd name="T10" fmla="*/ 5 w 10"/>
                <a:gd name="T11" fmla="*/ 0 h 58"/>
                <a:gd name="T12" fmla="*/ 5 w 10"/>
                <a:gd name="T13" fmla="*/ 0 h 58"/>
                <a:gd name="T14" fmla="*/ 10 w 10"/>
                <a:gd name="T15" fmla="*/ 5 h 58"/>
                <a:gd name="T16" fmla="*/ 10 w 10"/>
                <a:gd name="T17" fmla="*/ 5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8">
                  <a:moveTo>
                    <a:pt x="10" y="53"/>
                  </a:moveTo>
                  <a:cubicBezTo>
                    <a:pt x="10" y="56"/>
                    <a:pt x="8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2" y="58"/>
                    <a:pt x="0" y="56"/>
                    <a:pt x="0" y="5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3"/>
                    <a:pt x="10" y="5"/>
                  </a:cubicBezTo>
                  <a:lnTo>
                    <a:pt x="10" y="5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53" name="Freeform 285"/>
            <p:cNvSpPr>
              <a:spLocks noEditPoints="1"/>
            </p:cNvSpPr>
            <p:nvPr/>
          </p:nvSpPr>
          <p:spPr bwMode="auto">
            <a:xfrm>
              <a:off x="9099551" y="2819401"/>
              <a:ext cx="541338" cy="371475"/>
            </a:xfrm>
            <a:custGeom>
              <a:avLst/>
              <a:gdLst>
                <a:gd name="T0" fmla="*/ 143 w 144"/>
                <a:gd name="T1" fmla="*/ 34 h 99"/>
                <a:gd name="T2" fmla="*/ 130 w 144"/>
                <a:gd name="T3" fmla="*/ 9 h 99"/>
                <a:gd name="T4" fmla="*/ 103 w 144"/>
                <a:gd name="T5" fmla="*/ 1 h 99"/>
                <a:gd name="T6" fmla="*/ 78 w 144"/>
                <a:gd name="T7" fmla="*/ 14 h 99"/>
                <a:gd name="T8" fmla="*/ 78 w 144"/>
                <a:gd name="T9" fmla="*/ 15 h 99"/>
                <a:gd name="T10" fmla="*/ 64 w 144"/>
                <a:gd name="T11" fmla="*/ 12 h 99"/>
                <a:gd name="T12" fmla="*/ 28 w 144"/>
                <a:gd name="T13" fmla="*/ 42 h 99"/>
                <a:gd name="T14" fmla="*/ 0 w 144"/>
                <a:gd name="T15" fmla="*/ 70 h 99"/>
                <a:gd name="T16" fmla="*/ 20 w 144"/>
                <a:gd name="T17" fmla="*/ 98 h 99"/>
                <a:gd name="T18" fmla="*/ 28 w 144"/>
                <a:gd name="T19" fmla="*/ 99 h 99"/>
                <a:gd name="T20" fmla="*/ 43 w 144"/>
                <a:gd name="T21" fmla="*/ 99 h 99"/>
                <a:gd name="T22" fmla="*/ 48 w 144"/>
                <a:gd name="T23" fmla="*/ 93 h 99"/>
                <a:gd name="T24" fmla="*/ 43 w 144"/>
                <a:gd name="T25" fmla="*/ 87 h 99"/>
                <a:gd name="T26" fmla="*/ 28 w 144"/>
                <a:gd name="T27" fmla="*/ 87 h 99"/>
                <a:gd name="T28" fmla="*/ 24 w 144"/>
                <a:gd name="T29" fmla="*/ 86 h 99"/>
                <a:gd name="T30" fmla="*/ 12 w 144"/>
                <a:gd name="T31" fmla="*/ 70 h 99"/>
                <a:gd name="T32" fmla="*/ 29 w 144"/>
                <a:gd name="T33" fmla="*/ 54 h 99"/>
                <a:gd name="T34" fmla="*/ 32 w 144"/>
                <a:gd name="T35" fmla="*/ 54 h 99"/>
                <a:gd name="T36" fmla="*/ 39 w 144"/>
                <a:gd name="T37" fmla="*/ 56 h 99"/>
                <a:gd name="T38" fmla="*/ 39 w 144"/>
                <a:gd name="T39" fmla="*/ 48 h 99"/>
                <a:gd name="T40" fmla="*/ 64 w 144"/>
                <a:gd name="T41" fmla="*/ 24 h 99"/>
                <a:gd name="T42" fmla="*/ 88 w 144"/>
                <a:gd name="T43" fmla="*/ 43 h 99"/>
                <a:gd name="T44" fmla="*/ 90 w 144"/>
                <a:gd name="T45" fmla="*/ 50 h 99"/>
                <a:gd name="T46" fmla="*/ 96 w 144"/>
                <a:gd name="T47" fmla="*/ 47 h 99"/>
                <a:gd name="T48" fmla="*/ 103 w 144"/>
                <a:gd name="T49" fmla="*/ 46 h 99"/>
                <a:gd name="T50" fmla="*/ 123 w 144"/>
                <a:gd name="T51" fmla="*/ 66 h 99"/>
                <a:gd name="T52" fmla="*/ 109 w 144"/>
                <a:gd name="T53" fmla="*/ 86 h 99"/>
                <a:gd name="T54" fmla="*/ 104 w 144"/>
                <a:gd name="T55" fmla="*/ 87 h 99"/>
                <a:gd name="T56" fmla="*/ 97 w 144"/>
                <a:gd name="T57" fmla="*/ 87 h 99"/>
                <a:gd name="T58" fmla="*/ 92 w 144"/>
                <a:gd name="T59" fmla="*/ 93 h 99"/>
                <a:gd name="T60" fmla="*/ 96 w 144"/>
                <a:gd name="T61" fmla="*/ 99 h 99"/>
                <a:gd name="T62" fmla="*/ 104 w 144"/>
                <a:gd name="T63" fmla="*/ 99 h 99"/>
                <a:gd name="T64" fmla="*/ 112 w 144"/>
                <a:gd name="T65" fmla="*/ 97 h 99"/>
                <a:gd name="T66" fmla="*/ 135 w 144"/>
                <a:gd name="T67" fmla="*/ 66 h 99"/>
                <a:gd name="T68" fmla="*/ 135 w 144"/>
                <a:gd name="T69" fmla="*/ 61 h 99"/>
                <a:gd name="T70" fmla="*/ 143 w 144"/>
                <a:gd name="T71" fmla="*/ 34 h 99"/>
                <a:gd name="T72" fmla="*/ 129 w 144"/>
                <a:gd name="T73" fmla="*/ 47 h 99"/>
                <a:gd name="T74" fmla="*/ 103 w 144"/>
                <a:gd name="T75" fmla="*/ 34 h 99"/>
                <a:gd name="T76" fmla="*/ 98 w 144"/>
                <a:gd name="T77" fmla="*/ 35 h 99"/>
                <a:gd name="T78" fmla="*/ 88 w 144"/>
                <a:gd name="T79" fmla="*/ 21 h 99"/>
                <a:gd name="T80" fmla="*/ 104 w 144"/>
                <a:gd name="T81" fmla="*/ 13 h 99"/>
                <a:gd name="T82" fmla="*/ 122 w 144"/>
                <a:gd name="T83" fmla="*/ 19 h 99"/>
                <a:gd name="T84" fmla="*/ 129 w 144"/>
                <a:gd name="T85" fmla="*/ 4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" h="99">
                  <a:moveTo>
                    <a:pt x="143" y="34"/>
                  </a:moveTo>
                  <a:cubicBezTo>
                    <a:pt x="142" y="25"/>
                    <a:pt x="137" y="16"/>
                    <a:pt x="130" y="9"/>
                  </a:cubicBezTo>
                  <a:cubicBezTo>
                    <a:pt x="122" y="3"/>
                    <a:pt x="113" y="0"/>
                    <a:pt x="103" y="1"/>
                  </a:cubicBezTo>
                  <a:cubicBezTo>
                    <a:pt x="93" y="2"/>
                    <a:pt x="84" y="7"/>
                    <a:pt x="78" y="14"/>
                  </a:cubicBezTo>
                  <a:cubicBezTo>
                    <a:pt x="78" y="14"/>
                    <a:pt x="78" y="15"/>
                    <a:pt x="78" y="15"/>
                  </a:cubicBezTo>
                  <a:cubicBezTo>
                    <a:pt x="73" y="13"/>
                    <a:pt x="69" y="12"/>
                    <a:pt x="64" y="12"/>
                  </a:cubicBezTo>
                  <a:cubicBezTo>
                    <a:pt x="46" y="12"/>
                    <a:pt x="31" y="25"/>
                    <a:pt x="28" y="42"/>
                  </a:cubicBezTo>
                  <a:cubicBezTo>
                    <a:pt x="13" y="42"/>
                    <a:pt x="0" y="55"/>
                    <a:pt x="0" y="70"/>
                  </a:cubicBezTo>
                  <a:cubicBezTo>
                    <a:pt x="0" y="83"/>
                    <a:pt x="9" y="94"/>
                    <a:pt x="20" y="98"/>
                  </a:cubicBezTo>
                  <a:cubicBezTo>
                    <a:pt x="23" y="98"/>
                    <a:pt x="26" y="99"/>
                    <a:pt x="28" y="99"/>
                  </a:cubicBezTo>
                  <a:cubicBezTo>
                    <a:pt x="43" y="99"/>
                    <a:pt x="43" y="99"/>
                    <a:pt x="43" y="99"/>
                  </a:cubicBezTo>
                  <a:cubicBezTo>
                    <a:pt x="46" y="98"/>
                    <a:pt x="48" y="96"/>
                    <a:pt x="48" y="93"/>
                  </a:cubicBezTo>
                  <a:cubicBezTo>
                    <a:pt x="48" y="90"/>
                    <a:pt x="45" y="87"/>
                    <a:pt x="43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7" y="87"/>
                    <a:pt x="25" y="87"/>
                    <a:pt x="24" y="86"/>
                  </a:cubicBezTo>
                  <a:cubicBezTo>
                    <a:pt x="17" y="84"/>
                    <a:pt x="12" y="77"/>
                    <a:pt x="12" y="70"/>
                  </a:cubicBezTo>
                  <a:cubicBezTo>
                    <a:pt x="12" y="61"/>
                    <a:pt x="20" y="54"/>
                    <a:pt x="29" y="54"/>
                  </a:cubicBezTo>
                  <a:cubicBezTo>
                    <a:pt x="30" y="54"/>
                    <a:pt x="31" y="54"/>
                    <a:pt x="32" y="54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35"/>
                    <a:pt x="51" y="24"/>
                    <a:pt x="64" y="24"/>
                  </a:cubicBezTo>
                  <a:cubicBezTo>
                    <a:pt x="75" y="24"/>
                    <a:pt x="85" y="32"/>
                    <a:pt x="88" y="43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8" y="47"/>
                    <a:pt x="100" y="46"/>
                    <a:pt x="103" y="46"/>
                  </a:cubicBezTo>
                  <a:cubicBezTo>
                    <a:pt x="114" y="46"/>
                    <a:pt x="123" y="55"/>
                    <a:pt x="123" y="66"/>
                  </a:cubicBezTo>
                  <a:cubicBezTo>
                    <a:pt x="123" y="75"/>
                    <a:pt x="117" y="83"/>
                    <a:pt x="109" y="86"/>
                  </a:cubicBezTo>
                  <a:cubicBezTo>
                    <a:pt x="107" y="86"/>
                    <a:pt x="106" y="87"/>
                    <a:pt x="104" y="87"/>
                  </a:cubicBezTo>
                  <a:cubicBezTo>
                    <a:pt x="97" y="87"/>
                    <a:pt x="97" y="87"/>
                    <a:pt x="97" y="87"/>
                  </a:cubicBezTo>
                  <a:cubicBezTo>
                    <a:pt x="94" y="87"/>
                    <a:pt x="92" y="90"/>
                    <a:pt x="92" y="93"/>
                  </a:cubicBezTo>
                  <a:cubicBezTo>
                    <a:pt x="92" y="96"/>
                    <a:pt x="94" y="98"/>
                    <a:pt x="96" y="99"/>
                  </a:cubicBezTo>
                  <a:cubicBezTo>
                    <a:pt x="104" y="99"/>
                    <a:pt x="104" y="99"/>
                    <a:pt x="104" y="99"/>
                  </a:cubicBezTo>
                  <a:cubicBezTo>
                    <a:pt x="107" y="99"/>
                    <a:pt x="110" y="98"/>
                    <a:pt x="112" y="97"/>
                  </a:cubicBezTo>
                  <a:cubicBezTo>
                    <a:pt x="126" y="93"/>
                    <a:pt x="135" y="81"/>
                    <a:pt x="135" y="66"/>
                  </a:cubicBezTo>
                  <a:cubicBezTo>
                    <a:pt x="135" y="65"/>
                    <a:pt x="135" y="63"/>
                    <a:pt x="135" y="61"/>
                  </a:cubicBezTo>
                  <a:cubicBezTo>
                    <a:pt x="141" y="54"/>
                    <a:pt x="144" y="44"/>
                    <a:pt x="143" y="34"/>
                  </a:cubicBezTo>
                  <a:close/>
                  <a:moveTo>
                    <a:pt x="129" y="47"/>
                  </a:moveTo>
                  <a:cubicBezTo>
                    <a:pt x="123" y="39"/>
                    <a:pt x="113" y="34"/>
                    <a:pt x="103" y="34"/>
                  </a:cubicBezTo>
                  <a:cubicBezTo>
                    <a:pt x="101" y="34"/>
                    <a:pt x="99" y="34"/>
                    <a:pt x="98" y="35"/>
                  </a:cubicBezTo>
                  <a:cubicBezTo>
                    <a:pt x="96" y="29"/>
                    <a:pt x="92" y="25"/>
                    <a:pt x="88" y="21"/>
                  </a:cubicBezTo>
                  <a:cubicBezTo>
                    <a:pt x="92" y="17"/>
                    <a:pt x="98" y="14"/>
                    <a:pt x="104" y="13"/>
                  </a:cubicBezTo>
                  <a:cubicBezTo>
                    <a:pt x="110" y="12"/>
                    <a:pt x="117" y="15"/>
                    <a:pt x="122" y="19"/>
                  </a:cubicBezTo>
                  <a:cubicBezTo>
                    <a:pt x="131" y="26"/>
                    <a:pt x="133" y="38"/>
                    <a:pt x="129" y="4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54" name="Freeform 286"/>
            <p:cNvSpPr/>
            <p:nvPr/>
          </p:nvSpPr>
          <p:spPr bwMode="auto">
            <a:xfrm>
              <a:off x="9599613" y="2751138"/>
              <a:ext cx="79375" cy="82550"/>
            </a:xfrm>
            <a:custGeom>
              <a:avLst/>
              <a:gdLst>
                <a:gd name="T0" fmla="*/ 18 w 21"/>
                <a:gd name="T1" fmla="*/ 3 h 22"/>
                <a:gd name="T2" fmla="*/ 10 w 21"/>
                <a:gd name="T3" fmla="*/ 3 h 22"/>
                <a:gd name="T4" fmla="*/ 2 w 21"/>
                <a:gd name="T5" fmla="*/ 13 h 22"/>
                <a:gd name="T6" fmla="*/ 3 w 21"/>
                <a:gd name="T7" fmla="*/ 21 h 22"/>
                <a:gd name="T8" fmla="*/ 7 w 21"/>
                <a:gd name="T9" fmla="*/ 22 h 22"/>
                <a:gd name="T10" fmla="*/ 11 w 21"/>
                <a:gd name="T11" fmla="*/ 20 h 22"/>
                <a:gd name="T12" fmla="*/ 19 w 21"/>
                <a:gd name="T13" fmla="*/ 11 h 22"/>
                <a:gd name="T14" fmla="*/ 18 w 21"/>
                <a:gd name="T1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2">
                  <a:moveTo>
                    <a:pt x="18" y="3"/>
                  </a:moveTo>
                  <a:cubicBezTo>
                    <a:pt x="16" y="0"/>
                    <a:pt x="12" y="1"/>
                    <a:pt x="10" y="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5"/>
                    <a:pt x="0" y="19"/>
                    <a:pt x="3" y="21"/>
                  </a:cubicBezTo>
                  <a:cubicBezTo>
                    <a:pt x="4" y="22"/>
                    <a:pt x="5" y="22"/>
                    <a:pt x="7" y="22"/>
                  </a:cubicBezTo>
                  <a:cubicBezTo>
                    <a:pt x="9" y="22"/>
                    <a:pt x="10" y="22"/>
                    <a:pt x="11" y="2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1" y="8"/>
                    <a:pt x="21" y="5"/>
                    <a:pt x="18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55" name="Freeform 287"/>
            <p:cNvSpPr/>
            <p:nvPr/>
          </p:nvSpPr>
          <p:spPr bwMode="auto">
            <a:xfrm>
              <a:off x="9509126" y="2698751"/>
              <a:ext cx="57150" cy="93663"/>
            </a:xfrm>
            <a:custGeom>
              <a:avLst/>
              <a:gdLst>
                <a:gd name="T0" fmla="*/ 6 w 15"/>
                <a:gd name="T1" fmla="*/ 25 h 25"/>
                <a:gd name="T2" fmla="*/ 7 w 15"/>
                <a:gd name="T3" fmla="*/ 25 h 25"/>
                <a:gd name="T4" fmla="*/ 13 w 15"/>
                <a:gd name="T5" fmla="*/ 20 h 25"/>
                <a:gd name="T6" fmla="*/ 15 w 15"/>
                <a:gd name="T7" fmla="*/ 8 h 25"/>
                <a:gd name="T8" fmla="*/ 10 w 15"/>
                <a:gd name="T9" fmla="*/ 1 h 25"/>
                <a:gd name="T10" fmla="*/ 3 w 15"/>
                <a:gd name="T11" fmla="*/ 6 h 25"/>
                <a:gd name="T12" fmla="*/ 1 w 15"/>
                <a:gd name="T13" fmla="*/ 18 h 25"/>
                <a:gd name="T14" fmla="*/ 6 w 15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5">
                  <a:moveTo>
                    <a:pt x="6" y="25"/>
                  </a:moveTo>
                  <a:cubicBezTo>
                    <a:pt x="6" y="25"/>
                    <a:pt x="6" y="25"/>
                    <a:pt x="7" y="25"/>
                  </a:cubicBezTo>
                  <a:cubicBezTo>
                    <a:pt x="10" y="25"/>
                    <a:pt x="12" y="23"/>
                    <a:pt x="13" y="20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5"/>
                    <a:pt x="13" y="2"/>
                    <a:pt x="10" y="1"/>
                  </a:cubicBezTo>
                  <a:cubicBezTo>
                    <a:pt x="6" y="0"/>
                    <a:pt x="3" y="3"/>
                    <a:pt x="3" y="6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21"/>
                    <a:pt x="2" y="24"/>
                    <a:pt x="6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56" name="Freeform 288"/>
            <p:cNvSpPr/>
            <p:nvPr/>
          </p:nvSpPr>
          <p:spPr bwMode="auto">
            <a:xfrm>
              <a:off x="9393238" y="2709863"/>
              <a:ext cx="66675" cy="90488"/>
            </a:xfrm>
            <a:custGeom>
              <a:avLst/>
              <a:gdLst>
                <a:gd name="T0" fmla="*/ 5 w 18"/>
                <a:gd name="T1" fmla="*/ 20 h 24"/>
                <a:gd name="T2" fmla="*/ 11 w 18"/>
                <a:gd name="T3" fmla="*/ 24 h 24"/>
                <a:gd name="T4" fmla="*/ 13 w 18"/>
                <a:gd name="T5" fmla="*/ 24 h 24"/>
                <a:gd name="T6" fmla="*/ 17 w 18"/>
                <a:gd name="T7" fmla="*/ 16 h 24"/>
                <a:gd name="T8" fmla="*/ 12 w 18"/>
                <a:gd name="T9" fmla="*/ 5 h 24"/>
                <a:gd name="T10" fmla="*/ 5 w 18"/>
                <a:gd name="T11" fmla="*/ 1 h 24"/>
                <a:gd name="T12" fmla="*/ 1 w 18"/>
                <a:gd name="T13" fmla="*/ 9 h 24"/>
                <a:gd name="T14" fmla="*/ 5 w 18"/>
                <a:gd name="T15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4">
                  <a:moveTo>
                    <a:pt x="5" y="20"/>
                  </a:moveTo>
                  <a:cubicBezTo>
                    <a:pt x="6" y="22"/>
                    <a:pt x="8" y="24"/>
                    <a:pt x="11" y="24"/>
                  </a:cubicBezTo>
                  <a:cubicBezTo>
                    <a:pt x="12" y="24"/>
                    <a:pt x="12" y="24"/>
                    <a:pt x="13" y="24"/>
                  </a:cubicBezTo>
                  <a:cubicBezTo>
                    <a:pt x="16" y="22"/>
                    <a:pt x="18" y="19"/>
                    <a:pt x="17" y="1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1"/>
                    <a:pt x="8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lnTo>
                    <a:pt x="5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57" name="Freeform 289"/>
            <p:cNvSpPr/>
            <p:nvPr/>
          </p:nvSpPr>
          <p:spPr bwMode="auto">
            <a:xfrm>
              <a:off x="9667876" y="2973388"/>
              <a:ext cx="88900" cy="52388"/>
            </a:xfrm>
            <a:custGeom>
              <a:avLst/>
              <a:gdLst>
                <a:gd name="T0" fmla="*/ 19 w 24"/>
                <a:gd name="T1" fmla="*/ 2 h 14"/>
                <a:gd name="T2" fmla="*/ 7 w 24"/>
                <a:gd name="T3" fmla="*/ 0 h 14"/>
                <a:gd name="T4" fmla="*/ 0 w 24"/>
                <a:gd name="T5" fmla="*/ 5 h 14"/>
                <a:gd name="T6" fmla="*/ 5 w 24"/>
                <a:gd name="T7" fmla="*/ 12 h 14"/>
                <a:gd name="T8" fmla="*/ 17 w 24"/>
                <a:gd name="T9" fmla="*/ 14 h 14"/>
                <a:gd name="T10" fmla="*/ 18 w 24"/>
                <a:gd name="T11" fmla="*/ 14 h 14"/>
                <a:gd name="T12" fmla="*/ 24 w 24"/>
                <a:gd name="T13" fmla="*/ 9 h 14"/>
                <a:gd name="T14" fmla="*/ 19 w 24"/>
                <a:gd name="T1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4">
                  <a:moveTo>
                    <a:pt x="19" y="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21" y="14"/>
                    <a:pt x="23" y="12"/>
                    <a:pt x="24" y="9"/>
                  </a:cubicBezTo>
                  <a:cubicBezTo>
                    <a:pt x="24" y="6"/>
                    <a:pt x="22" y="3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58" name="Freeform 290"/>
            <p:cNvSpPr/>
            <p:nvPr/>
          </p:nvSpPr>
          <p:spPr bwMode="auto">
            <a:xfrm>
              <a:off x="9655176" y="2855913"/>
              <a:ext cx="95250" cy="65088"/>
            </a:xfrm>
            <a:custGeom>
              <a:avLst/>
              <a:gdLst>
                <a:gd name="T0" fmla="*/ 9 w 25"/>
                <a:gd name="T1" fmla="*/ 16 h 17"/>
                <a:gd name="T2" fmla="*/ 20 w 25"/>
                <a:gd name="T3" fmla="*/ 12 h 17"/>
                <a:gd name="T4" fmla="*/ 24 w 25"/>
                <a:gd name="T5" fmla="*/ 4 h 17"/>
                <a:gd name="T6" fmla="*/ 16 w 25"/>
                <a:gd name="T7" fmla="*/ 1 h 17"/>
                <a:gd name="T8" fmla="*/ 5 w 25"/>
                <a:gd name="T9" fmla="*/ 5 h 17"/>
                <a:gd name="T10" fmla="*/ 1 w 25"/>
                <a:gd name="T11" fmla="*/ 13 h 17"/>
                <a:gd name="T12" fmla="*/ 7 w 25"/>
                <a:gd name="T13" fmla="*/ 17 h 17"/>
                <a:gd name="T14" fmla="*/ 9 w 25"/>
                <a:gd name="T1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7">
                  <a:moveTo>
                    <a:pt x="9" y="16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3" y="11"/>
                    <a:pt x="25" y="7"/>
                    <a:pt x="24" y="4"/>
                  </a:cubicBezTo>
                  <a:cubicBezTo>
                    <a:pt x="23" y="1"/>
                    <a:pt x="19" y="0"/>
                    <a:pt x="16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6"/>
                    <a:pt x="0" y="10"/>
                    <a:pt x="1" y="13"/>
                  </a:cubicBezTo>
                  <a:cubicBezTo>
                    <a:pt x="2" y="15"/>
                    <a:pt x="5" y="17"/>
                    <a:pt x="7" y="17"/>
                  </a:cubicBezTo>
                  <a:cubicBezTo>
                    <a:pt x="8" y="17"/>
                    <a:pt x="8" y="16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68" name="Group 1467"/>
          <p:cNvGrpSpPr/>
          <p:nvPr/>
        </p:nvGrpSpPr>
        <p:grpSpPr>
          <a:xfrm>
            <a:off x="6804979" y="2166542"/>
            <a:ext cx="349316" cy="268629"/>
            <a:chOff x="10242551" y="2886076"/>
            <a:chExt cx="563563" cy="433388"/>
          </a:xfrm>
          <a:solidFill>
            <a:schemeClr val="accent1"/>
          </a:solidFill>
        </p:grpSpPr>
        <p:sp>
          <p:nvSpPr>
            <p:cNvPr id="1359" name="Freeform 291"/>
            <p:cNvSpPr/>
            <p:nvPr/>
          </p:nvSpPr>
          <p:spPr bwMode="auto">
            <a:xfrm>
              <a:off x="10242551" y="2886076"/>
              <a:ext cx="563563" cy="361950"/>
            </a:xfrm>
            <a:custGeom>
              <a:avLst/>
              <a:gdLst>
                <a:gd name="T0" fmla="*/ 114 w 150"/>
                <a:gd name="T1" fmla="*/ 25 h 96"/>
                <a:gd name="T2" fmla="*/ 108 w 150"/>
                <a:gd name="T3" fmla="*/ 25 h 96"/>
                <a:gd name="T4" fmla="*/ 71 w 150"/>
                <a:gd name="T5" fmla="*/ 0 h 96"/>
                <a:gd name="T6" fmla="*/ 31 w 150"/>
                <a:gd name="T7" fmla="*/ 33 h 96"/>
                <a:gd name="T8" fmla="*/ 0 w 150"/>
                <a:gd name="T9" fmla="*/ 65 h 96"/>
                <a:gd name="T10" fmla="*/ 22 w 150"/>
                <a:gd name="T11" fmla="*/ 95 h 96"/>
                <a:gd name="T12" fmla="*/ 30 w 150"/>
                <a:gd name="T13" fmla="*/ 96 h 96"/>
                <a:gd name="T14" fmla="*/ 47 w 150"/>
                <a:gd name="T15" fmla="*/ 96 h 96"/>
                <a:gd name="T16" fmla="*/ 52 w 150"/>
                <a:gd name="T17" fmla="*/ 90 h 96"/>
                <a:gd name="T18" fmla="*/ 48 w 150"/>
                <a:gd name="T19" fmla="*/ 84 h 96"/>
                <a:gd name="T20" fmla="*/ 30 w 150"/>
                <a:gd name="T21" fmla="*/ 84 h 96"/>
                <a:gd name="T22" fmla="*/ 25 w 150"/>
                <a:gd name="T23" fmla="*/ 83 h 96"/>
                <a:gd name="T24" fmla="*/ 12 w 150"/>
                <a:gd name="T25" fmla="*/ 65 h 96"/>
                <a:gd name="T26" fmla="*/ 31 w 150"/>
                <a:gd name="T27" fmla="*/ 45 h 96"/>
                <a:gd name="T28" fmla="*/ 35 w 150"/>
                <a:gd name="T29" fmla="*/ 46 h 96"/>
                <a:gd name="T30" fmla="*/ 42 w 150"/>
                <a:gd name="T31" fmla="*/ 47 h 96"/>
                <a:gd name="T32" fmla="*/ 42 w 150"/>
                <a:gd name="T33" fmla="*/ 40 h 96"/>
                <a:gd name="T34" fmla="*/ 71 w 150"/>
                <a:gd name="T35" fmla="*/ 12 h 96"/>
                <a:gd name="T36" fmla="*/ 98 w 150"/>
                <a:gd name="T37" fmla="*/ 34 h 96"/>
                <a:gd name="T38" fmla="*/ 100 w 150"/>
                <a:gd name="T39" fmla="*/ 41 h 96"/>
                <a:gd name="T40" fmla="*/ 106 w 150"/>
                <a:gd name="T41" fmla="*/ 38 h 96"/>
                <a:gd name="T42" fmla="*/ 114 w 150"/>
                <a:gd name="T43" fmla="*/ 37 h 96"/>
                <a:gd name="T44" fmla="*/ 138 w 150"/>
                <a:gd name="T45" fmla="*/ 60 h 96"/>
                <a:gd name="T46" fmla="*/ 121 w 150"/>
                <a:gd name="T47" fmla="*/ 83 h 96"/>
                <a:gd name="T48" fmla="*/ 116 w 150"/>
                <a:gd name="T49" fmla="*/ 84 h 96"/>
                <a:gd name="T50" fmla="*/ 101 w 150"/>
                <a:gd name="T51" fmla="*/ 84 h 96"/>
                <a:gd name="T52" fmla="*/ 97 w 150"/>
                <a:gd name="T53" fmla="*/ 90 h 96"/>
                <a:gd name="T54" fmla="*/ 102 w 150"/>
                <a:gd name="T55" fmla="*/ 96 h 96"/>
                <a:gd name="T56" fmla="*/ 116 w 150"/>
                <a:gd name="T57" fmla="*/ 96 h 96"/>
                <a:gd name="T58" fmla="*/ 125 w 150"/>
                <a:gd name="T59" fmla="*/ 94 h 96"/>
                <a:gd name="T60" fmla="*/ 150 w 150"/>
                <a:gd name="T61" fmla="*/ 60 h 96"/>
                <a:gd name="T62" fmla="*/ 114 w 150"/>
                <a:gd name="T63" fmla="*/ 2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0" h="96">
                  <a:moveTo>
                    <a:pt x="114" y="25"/>
                  </a:moveTo>
                  <a:cubicBezTo>
                    <a:pt x="112" y="25"/>
                    <a:pt x="110" y="25"/>
                    <a:pt x="108" y="25"/>
                  </a:cubicBezTo>
                  <a:cubicBezTo>
                    <a:pt x="102" y="10"/>
                    <a:pt x="87" y="0"/>
                    <a:pt x="71" y="0"/>
                  </a:cubicBezTo>
                  <a:cubicBezTo>
                    <a:pt x="51" y="0"/>
                    <a:pt x="34" y="14"/>
                    <a:pt x="31" y="33"/>
                  </a:cubicBezTo>
                  <a:cubicBezTo>
                    <a:pt x="14" y="33"/>
                    <a:pt x="0" y="47"/>
                    <a:pt x="0" y="65"/>
                  </a:cubicBezTo>
                  <a:cubicBezTo>
                    <a:pt x="0" y="78"/>
                    <a:pt x="9" y="91"/>
                    <a:pt x="22" y="95"/>
                  </a:cubicBezTo>
                  <a:cubicBezTo>
                    <a:pt x="25" y="95"/>
                    <a:pt x="27" y="96"/>
                    <a:pt x="30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50" y="95"/>
                    <a:pt x="52" y="93"/>
                    <a:pt x="52" y="90"/>
                  </a:cubicBezTo>
                  <a:cubicBezTo>
                    <a:pt x="52" y="87"/>
                    <a:pt x="51" y="85"/>
                    <a:pt x="48" y="84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29" y="84"/>
                    <a:pt x="27" y="84"/>
                    <a:pt x="25" y="83"/>
                  </a:cubicBezTo>
                  <a:cubicBezTo>
                    <a:pt x="17" y="81"/>
                    <a:pt x="12" y="73"/>
                    <a:pt x="12" y="65"/>
                  </a:cubicBezTo>
                  <a:cubicBezTo>
                    <a:pt x="12" y="54"/>
                    <a:pt x="20" y="45"/>
                    <a:pt x="31" y="45"/>
                  </a:cubicBezTo>
                  <a:cubicBezTo>
                    <a:pt x="32" y="45"/>
                    <a:pt x="34" y="45"/>
                    <a:pt x="35" y="46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24"/>
                    <a:pt x="55" y="12"/>
                    <a:pt x="71" y="12"/>
                  </a:cubicBezTo>
                  <a:cubicBezTo>
                    <a:pt x="84" y="12"/>
                    <a:pt x="95" y="21"/>
                    <a:pt x="98" y="34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09" y="37"/>
                    <a:pt x="111" y="37"/>
                    <a:pt x="114" y="37"/>
                  </a:cubicBezTo>
                  <a:cubicBezTo>
                    <a:pt x="127" y="37"/>
                    <a:pt x="138" y="47"/>
                    <a:pt x="138" y="60"/>
                  </a:cubicBezTo>
                  <a:cubicBezTo>
                    <a:pt x="138" y="71"/>
                    <a:pt x="131" y="80"/>
                    <a:pt x="121" y="83"/>
                  </a:cubicBezTo>
                  <a:cubicBezTo>
                    <a:pt x="119" y="83"/>
                    <a:pt x="117" y="84"/>
                    <a:pt x="116" y="84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98" y="85"/>
                    <a:pt x="97" y="87"/>
                    <a:pt x="97" y="90"/>
                  </a:cubicBezTo>
                  <a:cubicBezTo>
                    <a:pt x="97" y="93"/>
                    <a:pt x="99" y="95"/>
                    <a:pt x="102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9" y="96"/>
                    <a:pt x="122" y="95"/>
                    <a:pt x="125" y="94"/>
                  </a:cubicBezTo>
                  <a:cubicBezTo>
                    <a:pt x="140" y="90"/>
                    <a:pt x="150" y="76"/>
                    <a:pt x="150" y="60"/>
                  </a:cubicBezTo>
                  <a:cubicBezTo>
                    <a:pt x="150" y="41"/>
                    <a:pt x="134" y="25"/>
                    <a:pt x="114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60" name="Freeform 292"/>
            <p:cNvSpPr/>
            <p:nvPr/>
          </p:nvSpPr>
          <p:spPr bwMode="auto">
            <a:xfrm>
              <a:off x="10448926" y="3190876"/>
              <a:ext cx="150813" cy="128588"/>
            </a:xfrm>
            <a:custGeom>
              <a:avLst/>
              <a:gdLst>
                <a:gd name="T0" fmla="*/ 20 w 40"/>
                <a:gd name="T1" fmla="*/ 0 h 34"/>
                <a:gd name="T2" fmla="*/ 19 w 40"/>
                <a:gd name="T3" fmla="*/ 34 h 34"/>
                <a:gd name="T4" fmla="*/ 20 w 40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4">
                  <a:moveTo>
                    <a:pt x="20" y="0"/>
                  </a:moveTo>
                  <a:cubicBezTo>
                    <a:pt x="11" y="10"/>
                    <a:pt x="0" y="33"/>
                    <a:pt x="19" y="34"/>
                  </a:cubicBezTo>
                  <a:cubicBezTo>
                    <a:pt x="40" y="34"/>
                    <a:pt x="28" y="1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69" name="Group 1468"/>
          <p:cNvGrpSpPr/>
          <p:nvPr/>
        </p:nvGrpSpPr>
        <p:grpSpPr>
          <a:xfrm>
            <a:off x="7316039" y="2110382"/>
            <a:ext cx="448109" cy="385331"/>
            <a:chOff x="11399838" y="2754313"/>
            <a:chExt cx="657226" cy="565151"/>
          </a:xfrm>
          <a:solidFill>
            <a:schemeClr val="accent1"/>
          </a:solidFill>
        </p:grpSpPr>
        <p:sp>
          <p:nvSpPr>
            <p:cNvPr id="1361" name="Freeform 293"/>
            <p:cNvSpPr>
              <a:spLocks noEditPoints="1"/>
            </p:cNvSpPr>
            <p:nvPr/>
          </p:nvSpPr>
          <p:spPr bwMode="auto">
            <a:xfrm>
              <a:off x="11399838" y="2874963"/>
              <a:ext cx="538163" cy="373063"/>
            </a:xfrm>
            <a:custGeom>
              <a:avLst/>
              <a:gdLst>
                <a:gd name="T0" fmla="*/ 142 w 143"/>
                <a:gd name="T1" fmla="*/ 34 h 99"/>
                <a:gd name="T2" fmla="*/ 129 w 143"/>
                <a:gd name="T3" fmla="*/ 9 h 99"/>
                <a:gd name="T4" fmla="*/ 102 w 143"/>
                <a:gd name="T5" fmla="*/ 1 h 99"/>
                <a:gd name="T6" fmla="*/ 77 w 143"/>
                <a:gd name="T7" fmla="*/ 14 h 99"/>
                <a:gd name="T8" fmla="*/ 77 w 143"/>
                <a:gd name="T9" fmla="*/ 14 h 99"/>
                <a:gd name="T10" fmla="*/ 63 w 143"/>
                <a:gd name="T11" fmla="*/ 12 h 99"/>
                <a:gd name="T12" fmla="*/ 27 w 143"/>
                <a:gd name="T13" fmla="*/ 41 h 99"/>
                <a:gd name="T14" fmla="*/ 0 w 143"/>
                <a:gd name="T15" fmla="*/ 70 h 99"/>
                <a:gd name="T16" fmla="*/ 20 w 143"/>
                <a:gd name="T17" fmla="*/ 97 h 99"/>
                <a:gd name="T18" fmla="*/ 28 w 143"/>
                <a:gd name="T19" fmla="*/ 99 h 99"/>
                <a:gd name="T20" fmla="*/ 43 w 143"/>
                <a:gd name="T21" fmla="*/ 99 h 99"/>
                <a:gd name="T22" fmla="*/ 47 w 143"/>
                <a:gd name="T23" fmla="*/ 93 h 99"/>
                <a:gd name="T24" fmla="*/ 42 w 143"/>
                <a:gd name="T25" fmla="*/ 86 h 99"/>
                <a:gd name="T26" fmla="*/ 28 w 143"/>
                <a:gd name="T27" fmla="*/ 86 h 99"/>
                <a:gd name="T28" fmla="*/ 23 w 143"/>
                <a:gd name="T29" fmla="*/ 86 h 99"/>
                <a:gd name="T30" fmla="*/ 12 w 143"/>
                <a:gd name="T31" fmla="*/ 70 h 99"/>
                <a:gd name="T32" fmla="*/ 28 w 143"/>
                <a:gd name="T33" fmla="*/ 53 h 99"/>
                <a:gd name="T34" fmla="*/ 32 w 143"/>
                <a:gd name="T35" fmla="*/ 54 h 99"/>
                <a:gd name="T36" fmla="*/ 39 w 143"/>
                <a:gd name="T37" fmla="*/ 55 h 99"/>
                <a:gd name="T38" fmla="*/ 39 w 143"/>
                <a:gd name="T39" fmla="*/ 48 h 99"/>
                <a:gd name="T40" fmla="*/ 63 w 143"/>
                <a:gd name="T41" fmla="*/ 24 h 99"/>
                <a:gd name="T42" fmla="*/ 87 w 143"/>
                <a:gd name="T43" fmla="*/ 43 h 99"/>
                <a:gd name="T44" fmla="*/ 89 w 143"/>
                <a:gd name="T45" fmla="*/ 50 h 99"/>
                <a:gd name="T46" fmla="*/ 95 w 143"/>
                <a:gd name="T47" fmla="*/ 47 h 99"/>
                <a:gd name="T48" fmla="*/ 102 w 143"/>
                <a:gd name="T49" fmla="*/ 46 h 99"/>
                <a:gd name="T50" fmla="*/ 122 w 143"/>
                <a:gd name="T51" fmla="*/ 66 h 99"/>
                <a:gd name="T52" fmla="*/ 108 w 143"/>
                <a:gd name="T53" fmla="*/ 86 h 99"/>
                <a:gd name="T54" fmla="*/ 104 w 143"/>
                <a:gd name="T55" fmla="*/ 86 h 99"/>
                <a:gd name="T56" fmla="*/ 96 w 143"/>
                <a:gd name="T57" fmla="*/ 86 h 99"/>
                <a:gd name="T58" fmla="*/ 92 w 143"/>
                <a:gd name="T59" fmla="*/ 93 h 99"/>
                <a:gd name="T60" fmla="*/ 96 w 143"/>
                <a:gd name="T61" fmla="*/ 99 h 99"/>
                <a:gd name="T62" fmla="*/ 104 w 143"/>
                <a:gd name="T63" fmla="*/ 99 h 99"/>
                <a:gd name="T64" fmla="*/ 112 w 143"/>
                <a:gd name="T65" fmla="*/ 97 h 99"/>
                <a:gd name="T66" fmla="*/ 135 w 143"/>
                <a:gd name="T67" fmla="*/ 66 h 99"/>
                <a:gd name="T68" fmla="*/ 134 w 143"/>
                <a:gd name="T69" fmla="*/ 61 h 99"/>
                <a:gd name="T70" fmla="*/ 142 w 143"/>
                <a:gd name="T71" fmla="*/ 34 h 99"/>
                <a:gd name="T72" fmla="*/ 128 w 143"/>
                <a:gd name="T73" fmla="*/ 47 h 99"/>
                <a:gd name="T74" fmla="*/ 102 w 143"/>
                <a:gd name="T75" fmla="*/ 34 h 99"/>
                <a:gd name="T76" fmla="*/ 97 w 143"/>
                <a:gd name="T77" fmla="*/ 34 h 99"/>
                <a:gd name="T78" fmla="*/ 88 w 143"/>
                <a:gd name="T79" fmla="*/ 21 h 99"/>
                <a:gd name="T80" fmla="*/ 103 w 143"/>
                <a:gd name="T81" fmla="*/ 13 h 99"/>
                <a:gd name="T82" fmla="*/ 121 w 143"/>
                <a:gd name="T83" fmla="*/ 18 h 99"/>
                <a:gd name="T84" fmla="*/ 128 w 143"/>
                <a:gd name="T85" fmla="*/ 4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3" h="99">
                  <a:moveTo>
                    <a:pt x="142" y="34"/>
                  </a:moveTo>
                  <a:cubicBezTo>
                    <a:pt x="141" y="24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2" y="2"/>
                    <a:pt x="84" y="6"/>
                    <a:pt x="77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3" y="13"/>
                    <a:pt x="68" y="12"/>
                    <a:pt x="63" y="12"/>
                  </a:cubicBezTo>
                  <a:cubicBezTo>
                    <a:pt x="46" y="12"/>
                    <a:pt x="31" y="25"/>
                    <a:pt x="27" y="41"/>
                  </a:cubicBezTo>
                  <a:cubicBezTo>
                    <a:pt x="12" y="42"/>
                    <a:pt x="0" y="54"/>
                    <a:pt x="0" y="70"/>
                  </a:cubicBezTo>
                  <a:cubicBezTo>
                    <a:pt x="0" y="82"/>
                    <a:pt x="8" y="94"/>
                    <a:pt x="20" y="97"/>
                  </a:cubicBezTo>
                  <a:cubicBezTo>
                    <a:pt x="22" y="98"/>
                    <a:pt x="25" y="99"/>
                    <a:pt x="28" y="99"/>
                  </a:cubicBezTo>
                  <a:cubicBezTo>
                    <a:pt x="43" y="99"/>
                    <a:pt x="43" y="99"/>
                    <a:pt x="43" y="99"/>
                  </a:cubicBezTo>
                  <a:cubicBezTo>
                    <a:pt x="45" y="98"/>
                    <a:pt x="47" y="95"/>
                    <a:pt x="47" y="93"/>
                  </a:cubicBezTo>
                  <a:cubicBezTo>
                    <a:pt x="47" y="90"/>
                    <a:pt x="45" y="87"/>
                    <a:pt x="42" y="86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26" y="86"/>
                    <a:pt x="25" y="86"/>
                    <a:pt x="23" y="86"/>
                  </a:cubicBezTo>
                  <a:cubicBezTo>
                    <a:pt x="17" y="84"/>
                    <a:pt x="12" y="77"/>
                    <a:pt x="12" y="70"/>
                  </a:cubicBezTo>
                  <a:cubicBezTo>
                    <a:pt x="12" y="61"/>
                    <a:pt x="19" y="53"/>
                    <a:pt x="28" y="53"/>
                  </a:cubicBezTo>
                  <a:cubicBezTo>
                    <a:pt x="29" y="53"/>
                    <a:pt x="30" y="54"/>
                    <a:pt x="32" y="54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35"/>
                    <a:pt x="50" y="24"/>
                    <a:pt x="63" y="24"/>
                  </a:cubicBezTo>
                  <a:cubicBezTo>
                    <a:pt x="75" y="24"/>
                    <a:pt x="85" y="32"/>
                    <a:pt x="87" y="43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8" y="46"/>
                    <a:pt x="100" y="46"/>
                    <a:pt x="102" y="46"/>
                  </a:cubicBezTo>
                  <a:cubicBezTo>
                    <a:pt x="113" y="46"/>
                    <a:pt x="122" y="55"/>
                    <a:pt x="122" y="66"/>
                  </a:cubicBezTo>
                  <a:cubicBezTo>
                    <a:pt x="122" y="75"/>
                    <a:pt x="117" y="83"/>
                    <a:pt x="108" y="86"/>
                  </a:cubicBezTo>
                  <a:cubicBezTo>
                    <a:pt x="107" y="86"/>
                    <a:pt x="105" y="86"/>
                    <a:pt x="104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4" y="87"/>
                    <a:pt x="92" y="90"/>
                    <a:pt x="92" y="93"/>
                  </a:cubicBezTo>
                  <a:cubicBezTo>
                    <a:pt x="92" y="95"/>
                    <a:pt x="93" y="98"/>
                    <a:pt x="96" y="99"/>
                  </a:cubicBezTo>
                  <a:cubicBezTo>
                    <a:pt x="104" y="99"/>
                    <a:pt x="104" y="99"/>
                    <a:pt x="104" y="99"/>
                  </a:cubicBezTo>
                  <a:cubicBezTo>
                    <a:pt x="106" y="99"/>
                    <a:pt x="109" y="98"/>
                    <a:pt x="112" y="97"/>
                  </a:cubicBezTo>
                  <a:cubicBezTo>
                    <a:pt x="125" y="93"/>
                    <a:pt x="135" y="80"/>
                    <a:pt x="135" y="66"/>
                  </a:cubicBezTo>
                  <a:cubicBezTo>
                    <a:pt x="135" y="64"/>
                    <a:pt x="134" y="63"/>
                    <a:pt x="134" y="61"/>
                  </a:cubicBezTo>
                  <a:cubicBezTo>
                    <a:pt x="140" y="53"/>
                    <a:pt x="143" y="44"/>
                    <a:pt x="142" y="34"/>
                  </a:cubicBezTo>
                  <a:close/>
                  <a:moveTo>
                    <a:pt x="128" y="47"/>
                  </a:moveTo>
                  <a:cubicBezTo>
                    <a:pt x="122" y="39"/>
                    <a:pt x="113" y="34"/>
                    <a:pt x="102" y="34"/>
                  </a:cubicBezTo>
                  <a:cubicBezTo>
                    <a:pt x="101" y="34"/>
                    <a:pt x="99" y="34"/>
                    <a:pt x="97" y="34"/>
                  </a:cubicBezTo>
                  <a:cubicBezTo>
                    <a:pt x="95" y="29"/>
                    <a:pt x="92" y="24"/>
                    <a:pt x="88" y="21"/>
                  </a:cubicBezTo>
                  <a:cubicBezTo>
                    <a:pt x="92" y="16"/>
                    <a:pt x="97" y="13"/>
                    <a:pt x="103" y="13"/>
                  </a:cubicBezTo>
                  <a:cubicBezTo>
                    <a:pt x="110" y="12"/>
                    <a:pt x="116" y="14"/>
                    <a:pt x="121" y="18"/>
                  </a:cubicBezTo>
                  <a:cubicBezTo>
                    <a:pt x="130" y="26"/>
                    <a:pt x="132" y="37"/>
                    <a:pt x="128" y="4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62" name="Freeform 294"/>
            <p:cNvSpPr/>
            <p:nvPr/>
          </p:nvSpPr>
          <p:spPr bwMode="auto">
            <a:xfrm>
              <a:off x="11899901" y="2806701"/>
              <a:ext cx="79375" cy="84138"/>
            </a:xfrm>
            <a:custGeom>
              <a:avLst/>
              <a:gdLst>
                <a:gd name="T0" fmla="*/ 18 w 21"/>
                <a:gd name="T1" fmla="*/ 2 h 22"/>
                <a:gd name="T2" fmla="*/ 9 w 21"/>
                <a:gd name="T3" fmla="*/ 3 h 22"/>
                <a:gd name="T4" fmla="*/ 2 w 21"/>
                <a:gd name="T5" fmla="*/ 12 h 22"/>
                <a:gd name="T6" fmla="*/ 2 w 21"/>
                <a:gd name="T7" fmla="*/ 21 h 22"/>
                <a:gd name="T8" fmla="*/ 6 w 21"/>
                <a:gd name="T9" fmla="*/ 22 h 22"/>
                <a:gd name="T10" fmla="*/ 11 w 21"/>
                <a:gd name="T11" fmla="*/ 20 h 22"/>
                <a:gd name="T12" fmla="*/ 19 w 21"/>
                <a:gd name="T13" fmla="*/ 11 h 22"/>
                <a:gd name="T14" fmla="*/ 18 w 21"/>
                <a:gd name="T1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2">
                  <a:moveTo>
                    <a:pt x="18" y="2"/>
                  </a:moveTo>
                  <a:cubicBezTo>
                    <a:pt x="15" y="0"/>
                    <a:pt x="11" y="0"/>
                    <a:pt x="9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5"/>
                    <a:pt x="0" y="19"/>
                    <a:pt x="2" y="21"/>
                  </a:cubicBezTo>
                  <a:cubicBezTo>
                    <a:pt x="4" y="22"/>
                    <a:pt x="5" y="22"/>
                    <a:pt x="6" y="22"/>
                  </a:cubicBezTo>
                  <a:cubicBezTo>
                    <a:pt x="8" y="22"/>
                    <a:pt x="10" y="21"/>
                    <a:pt x="11" y="2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1" y="8"/>
                    <a:pt x="20" y="4"/>
                    <a:pt x="1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63" name="Freeform 295"/>
            <p:cNvSpPr/>
            <p:nvPr/>
          </p:nvSpPr>
          <p:spPr bwMode="auto">
            <a:xfrm>
              <a:off x="11809413" y="2754313"/>
              <a:ext cx="57150" cy="95250"/>
            </a:xfrm>
            <a:custGeom>
              <a:avLst/>
              <a:gdLst>
                <a:gd name="T0" fmla="*/ 5 w 15"/>
                <a:gd name="T1" fmla="*/ 25 h 25"/>
                <a:gd name="T2" fmla="*/ 6 w 15"/>
                <a:gd name="T3" fmla="*/ 25 h 25"/>
                <a:gd name="T4" fmla="*/ 12 w 15"/>
                <a:gd name="T5" fmla="*/ 20 h 25"/>
                <a:gd name="T6" fmla="*/ 14 w 15"/>
                <a:gd name="T7" fmla="*/ 8 h 25"/>
                <a:gd name="T8" fmla="*/ 9 w 15"/>
                <a:gd name="T9" fmla="*/ 1 h 25"/>
                <a:gd name="T10" fmla="*/ 2 w 15"/>
                <a:gd name="T11" fmla="*/ 6 h 25"/>
                <a:gd name="T12" fmla="*/ 0 w 15"/>
                <a:gd name="T13" fmla="*/ 18 h 25"/>
                <a:gd name="T14" fmla="*/ 5 w 15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5" y="25"/>
                    <a:pt x="6" y="25"/>
                    <a:pt x="6" y="25"/>
                  </a:cubicBezTo>
                  <a:cubicBezTo>
                    <a:pt x="9" y="25"/>
                    <a:pt x="12" y="23"/>
                    <a:pt x="12" y="20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4"/>
                    <a:pt x="12" y="1"/>
                    <a:pt x="9" y="1"/>
                  </a:cubicBezTo>
                  <a:cubicBezTo>
                    <a:pt x="6" y="0"/>
                    <a:pt x="3" y="2"/>
                    <a:pt x="2" y="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1"/>
                    <a:pt x="2" y="24"/>
                    <a:pt x="5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64" name="Freeform 296"/>
            <p:cNvSpPr/>
            <p:nvPr/>
          </p:nvSpPr>
          <p:spPr bwMode="auto">
            <a:xfrm>
              <a:off x="11688763" y="2762251"/>
              <a:ext cx="68263" cy="93663"/>
            </a:xfrm>
            <a:custGeom>
              <a:avLst/>
              <a:gdLst>
                <a:gd name="T0" fmla="*/ 6 w 18"/>
                <a:gd name="T1" fmla="*/ 21 h 25"/>
                <a:gd name="T2" fmla="*/ 11 w 18"/>
                <a:gd name="T3" fmla="*/ 25 h 25"/>
                <a:gd name="T4" fmla="*/ 13 w 18"/>
                <a:gd name="T5" fmla="*/ 24 h 25"/>
                <a:gd name="T6" fmla="*/ 17 w 18"/>
                <a:gd name="T7" fmla="*/ 17 h 25"/>
                <a:gd name="T8" fmla="*/ 13 w 18"/>
                <a:gd name="T9" fmla="*/ 5 h 25"/>
                <a:gd name="T10" fmla="*/ 5 w 18"/>
                <a:gd name="T11" fmla="*/ 2 h 25"/>
                <a:gd name="T12" fmla="*/ 2 w 18"/>
                <a:gd name="T13" fmla="*/ 9 h 25"/>
                <a:gd name="T14" fmla="*/ 6 w 18"/>
                <a:gd name="T15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5">
                  <a:moveTo>
                    <a:pt x="6" y="21"/>
                  </a:moveTo>
                  <a:cubicBezTo>
                    <a:pt x="7" y="23"/>
                    <a:pt x="9" y="25"/>
                    <a:pt x="11" y="25"/>
                  </a:cubicBezTo>
                  <a:cubicBezTo>
                    <a:pt x="12" y="25"/>
                    <a:pt x="13" y="25"/>
                    <a:pt x="13" y="24"/>
                  </a:cubicBezTo>
                  <a:cubicBezTo>
                    <a:pt x="17" y="23"/>
                    <a:pt x="18" y="20"/>
                    <a:pt x="17" y="1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2"/>
                    <a:pt x="8" y="0"/>
                    <a:pt x="5" y="2"/>
                  </a:cubicBezTo>
                  <a:cubicBezTo>
                    <a:pt x="2" y="3"/>
                    <a:pt x="0" y="6"/>
                    <a:pt x="2" y="9"/>
                  </a:cubicBezTo>
                  <a:lnTo>
                    <a:pt x="6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65" name="Freeform 297"/>
            <p:cNvSpPr/>
            <p:nvPr/>
          </p:nvSpPr>
          <p:spPr bwMode="auto">
            <a:xfrm>
              <a:off x="11963401" y="3028951"/>
              <a:ext cx="93663" cy="52388"/>
            </a:xfrm>
            <a:custGeom>
              <a:avLst/>
              <a:gdLst>
                <a:gd name="T0" fmla="*/ 19 w 25"/>
                <a:gd name="T1" fmla="*/ 2 h 14"/>
                <a:gd name="T2" fmla="*/ 8 w 25"/>
                <a:gd name="T3" fmla="*/ 0 h 14"/>
                <a:gd name="T4" fmla="*/ 1 w 25"/>
                <a:gd name="T5" fmla="*/ 5 h 14"/>
                <a:gd name="T6" fmla="*/ 6 w 25"/>
                <a:gd name="T7" fmla="*/ 12 h 14"/>
                <a:gd name="T8" fmla="*/ 17 w 25"/>
                <a:gd name="T9" fmla="*/ 14 h 14"/>
                <a:gd name="T10" fmla="*/ 18 w 25"/>
                <a:gd name="T11" fmla="*/ 14 h 14"/>
                <a:gd name="T12" fmla="*/ 24 w 25"/>
                <a:gd name="T13" fmla="*/ 9 h 14"/>
                <a:gd name="T14" fmla="*/ 19 w 25"/>
                <a:gd name="T1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4">
                  <a:moveTo>
                    <a:pt x="19" y="2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1" y="2"/>
                    <a:pt x="1" y="5"/>
                  </a:cubicBezTo>
                  <a:cubicBezTo>
                    <a:pt x="0" y="8"/>
                    <a:pt x="2" y="11"/>
                    <a:pt x="6" y="12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1" y="14"/>
                    <a:pt x="24" y="12"/>
                    <a:pt x="24" y="9"/>
                  </a:cubicBezTo>
                  <a:cubicBezTo>
                    <a:pt x="25" y="6"/>
                    <a:pt x="23" y="3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66" name="Freeform 298"/>
            <p:cNvSpPr/>
            <p:nvPr/>
          </p:nvSpPr>
          <p:spPr bwMode="auto">
            <a:xfrm>
              <a:off x="11957051" y="2908301"/>
              <a:ext cx="93663" cy="65088"/>
            </a:xfrm>
            <a:custGeom>
              <a:avLst/>
              <a:gdLst>
                <a:gd name="T0" fmla="*/ 9 w 25"/>
                <a:gd name="T1" fmla="*/ 17 h 17"/>
                <a:gd name="T2" fmla="*/ 20 w 25"/>
                <a:gd name="T3" fmla="*/ 13 h 17"/>
                <a:gd name="T4" fmla="*/ 23 w 25"/>
                <a:gd name="T5" fmla="*/ 5 h 17"/>
                <a:gd name="T6" fmla="*/ 16 w 25"/>
                <a:gd name="T7" fmla="*/ 1 h 17"/>
                <a:gd name="T8" fmla="*/ 4 w 25"/>
                <a:gd name="T9" fmla="*/ 6 h 17"/>
                <a:gd name="T10" fmla="*/ 1 w 25"/>
                <a:gd name="T11" fmla="*/ 13 h 17"/>
                <a:gd name="T12" fmla="*/ 6 w 25"/>
                <a:gd name="T13" fmla="*/ 17 h 17"/>
                <a:gd name="T14" fmla="*/ 9 w 25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7">
                  <a:moveTo>
                    <a:pt x="9" y="17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23" y="12"/>
                    <a:pt x="25" y="8"/>
                    <a:pt x="23" y="5"/>
                  </a:cubicBezTo>
                  <a:cubicBezTo>
                    <a:pt x="22" y="2"/>
                    <a:pt x="19" y="0"/>
                    <a:pt x="16" y="1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7"/>
                    <a:pt x="0" y="10"/>
                    <a:pt x="1" y="13"/>
                  </a:cubicBezTo>
                  <a:cubicBezTo>
                    <a:pt x="2" y="16"/>
                    <a:pt x="4" y="17"/>
                    <a:pt x="6" y="17"/>
                  </a:cubicBezTo>
                  <a:cubicBezTo>
                    <a:pt x="7" y="17"/>
                    <a:pt x="8" y="17"/>
                    <a:pt x="9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67" name="Freeform 299"/>
            <p:cNvSpPr/>
            <p:nvPr/>
          </p:nvSpPr>
          <p:spPr bwMode="auto">
            <a:xfrm>
              <a:off x="11587163" y="3190876"/>
              <a:ext cx="155575" cy="128588"/>
            </a:xfrm>
            <a:custGeom>
              <a:avLst/>
              <a:gdLst>
                <a:gd name="T0" fmla="*/ 20 w 41"/>
                <a:gd name="T1" fmla="*/ 0 h 34"/>
                <a:gd name="T2" fmla="*/ 19 w 41"/>
                <a:gd name="T3" fmla="*/ 34 h 34"/>
                <a:gd name="T4" fmla="*/ 20 w 41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4">
                  <a:moveTo>
                    <a:pt x="20" y="0"/>
                  </a:moveTo>
                  <a:cubicBezTo>
                    <a:pt x="11" y="10"/>
                    <a:pt x="0" y="33"/>
                    <a:pt x="19" y="34"/>
                  </a:cubicBezTo>
                  <a:cubicBezTo>
                    <a:pt x="41" y="34"/>
                    <a:pt x="29" y="1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70" name="Group 1469"/>
          <p:cNvGrpSpPr/>
          <p:nvPr/>
        </p:nvGrpSpPr>
        <p:grpSpPr>
          <a:xfrm>
            <a:off x="5247814" y="2684011"/>
            <a:ext cx="350300" cy="342428"/>
            <a:chOff x="6945313" y="3721101"/>
            <a:chExt cx="565150" cy="552450"/>
          </a:xfrm>
          <a:solidFill>
            <a:schemeClr val="accent1"/>
          </a:solidFill>
        </p:grpSpPr>
        <p:sp>
          <p:nvSpPr>
            <p:cNvPr id="1368" name="Freeform 300"/>
            <p:cNvSpPr/>
            <p:nvPr/>
          </p:nvSpPr>
          <p:spPr bwMode="auto">
            <a:xfrm>
              <a:off x="6945313" y="3721101"/>
              <a:ext cx="565150" cy="360363"/>
            </a:xfrm>
            <a:custGeom>
              <a:avLst/>
              <a:gdLst>
                <a:gd name="T0" fmla="*/ 115 w 150"/>
                <a:gd name="T1" fmla="*/ 24 h 96"/>
                <a:gd name="T2" fmla="*/ 109 w 150"/>
                <a:gd name="T3" fmla="*/ 25 h 96"/>
                <a:gd name="T4" fmla="*/ 71 w 150"/>
                <a:gd name="T5" fmla="*/ 0 h 96"/>
                <a:gd name="T6" fmla="*/ 31 w 150"/>
                <a:gd name="T7" fmla="*/ 33 h 96"/>
                <a:gd name="T8" fmla="*/ 0 w 150"/>
                <a:gd name="T9" fmla="*/ 64 h 96"/>
                <a:gd name="T10" fmla="*/ 22 w 150"/>
                <a:gd name="T11" fmla="*/ 94 h 96"/>
                <a:gd name="T12" fmla="*/ 31 w 150"/>
                <a:gd name="T13" fmla="*/ 96 h 96"/>
                <a:gd name="T14" fmla="*/ 47 w 150"/>
                <a:gd name="T15" fmla="*/ 96 h 96"/>
                <a:gd name="T16" fmla="*/ 53 w 150"/>
                <a:gd name="T17" fmla="*/ 90 h 96"/>
                <a:gd name="T18" fmla="*/ 49 w 150"/>
                <a:gd name="T19" fmla="*/ 84 h 96"/>
                <a:gd name="T20" fmla="*/ 31 w 150"/>
                <a:gd name="T21" fmla="*/ 84 h 96"/>
                <a:gd name="T22" fmla="*/ 26 w 150"/>
                <a:gd name="T23" fmla="*/ 83 h 96"/>
                <a:gd name="T24" fmla="*/ 12 w 150"/>
                <a:gd name="T25" fmla="*/ 64 h 96"/>
                <a:gd name="T26" fmla="*/ 31 w 150"/>
                <a:gd name="T27" fmla="*/ 45 h 96"/>
                <a:gd name="T28" fmla="*/ 35 w 150"/>
                <a:gd name="T29" fmla="*/ 45 h 96"/>
                <a:gd name="T30" fmla="*/ 42 w 150"/>
                <a:gd name="T31" fmla="*/ 47 h 96"/>
                <a:gd name="T32" fmla="*/ 43 w 150"/>
                <a:gd name="T33" fmla="*/ 40 h 96"/>
                <a:gd name="T34" fmla="*/ 71 w 150"/>
                <a:gd name="T35" fmla="*/ 12 h 96"/>
                <a:gd name="T36" fmla="*/ 99 w 150"/>
                <a:gd name="T37" fmla="*/ 34 h 96"/>
                <a:gd name="T38" fmla="*/ 100 w 150"/>
                <a:gd name="T39" fmla="*/ 40 h 96"/>
                <a:gd name="T40" fmla="*/ 107 w 150"/>
                <a:gd name="T41" fmla="*/ 38 h 96"/>
                <a:gd name="T42" fmla="*/ 115 w 150"/>
                <a:gd name="T43" fmla="*/ 37 h 96"/>
                <a:gd name="T44" fmla="*/ 138 w 150"/>
                <a:gd name="T45" fmla="*/ 60 h 96"/>
                <a:gd name="T46" fmla="*/ 121 w 150"/>
                <a:gd name="T47" fmla="*/ 83 h 96"/>
                <a:gd name="T48" fmla="*/ 116 w 150"/>
                <a:gd name="T49" fmla="*/ 84 h 96"/>
                <a:gd name="T50" fmla="*/ 101 w 150"/>
                <a:gd name="T51" fmla="*/ 84 h 96"/>
                <a:gd name="T52" fmla="*/ 97 w 150"/>
                <a:gd name="T53" fmla="*/ 90 h 96"/>
                <a:gd name="T54" fmla="*/ 102 w 150"/>
                <a:gd name="T55" fmla="*/ 96 h 96"/>
                <a:gd name="T56" fmla="*/ 116 w 150"/>
                <a:gd name="T57" fmla="*/ 96 h 96"/>
                <a:gd name="T58" fmla="*/ 125 w 150"/>
                <a:gd name="T59" fmla="*/ 94 h 96"/>
                <a:gd name="T60" fmla="*/ 150 w 150"/>
                <a:gd name="T61" fmla="*/ 60 h 96"/>
                <a:gd name="T62" fmla="*/ 115 w 150"/>
                <a:gd name="T63" fmla="*/ 2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0" h="96">
                  <a:moveTo>
                    <a:pt x="115" y="24"/>
                  </a:moveTo>
                  <a:cubicBezTo>
                    <a:pt x="113" y="24"/>
                    <a:pt x="111" y="25"/>
                    <a:pt x="109" y="25"/>
                  </a:cubicBezTo>
                  <a:cubicBezTo>
                    <a:pt x="102" y="10"/>
                    <a:pt x="88" y="0"/>
                    <a:pt x="71" y="0"/>
                  </a:cubicBezTo>
                  <a:cubicBezTo>
                    <a:pt x="51" y="0"/>
                    <a:pt x="35" y="14"/>
                    <a:pt x="31" y="33"/>
                  </a:cubicBezTo>
                  <a:cubicBezTo>
                    <a:pt x="14" y="33"/>
                    <a:pt x="0" y="47"/>
                    <a:pt x="0" y="64"/>
                  </a:cubicBezTo>
                  <a:cubicBezTo>
                    <a:pt x="0" y="78"/>
                    <a:pt x="9" y="90"/>
                    <a:pt x="22" y="94"/>
                  </a:cubicBezTo>
                  <a:cubicBezTo>
                    <a:pt x="25" y="95"/>
                    <a:pt x="28" y="96"/>
                    <a:pt x="31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50" y="95"/>
                    <a:pt x="53" y="93"/>
                    <a:pt x="53" y="90"/>
                  </a:cubicBezTo>
                  <a:cubicBezTo>
                    <a:pt x="53" y="87"/>
                    <a:pt x="51" y="85"/>
                    <a:pt x="49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4"/>
                    <a:pt x="27" y="83"/>
                    <a:pt x="26" y="83"/>
                  </a:cubicBezTo>
                  <a:cubicBezTo>
                    <a:pt x="18" y="80"/>
                    <a:pt x="12" y="73"/>
                    <a:pt x="12" y="64"/>
                  </a:cubicBezTo>
                  <a:cubicBezTo>
                    <a:pt x="12" y="54"/>
                    <a:pt x="21" y="45"/>
                    <a:pt x="31" y="45"/>
                  </a:cubicBezTo>
                  <a:cubicBezTo>
                    <a:pt x="33" y="45"/>
                    <a:pt x="34" y="45"/>
                    <a:pt x="35" y="45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24"/>
                    <a:pt x="56" y="12"/>
                    <a:pt x="71" y="12"/>
                  </a:cubicBezTo>
                  <a:cubicBezTo>
                    <a:pt x="84" y="12"/>
                    <a:pt x="96" y="21"/>
                    <a:pt x="99" y="34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09" y="37"/>
                    <a:pt x="112" y="37"/>
                    <a:pt x="115" y="37"/>
                  </a:cubicBezTo>
                  <a:cubicBezTo>
                    <a:pt x="127" y="37"/>
                    <a:pt x="138" y="47"/>
                    <a:pt x="138" y="60"/>
                  </a:cubicBezTo>
                  <a:cubicBezTo>
                    <a:pt x="138" y="70"/>
                    <a:pt x="131" y="79"/>
                    <a:pt x="121" y="83"/>
                  </a:cubicBezTo>
                  <a:cubicBezTo>
                    <a:pt x="120" y="83"/>
                    <a:pt x="118" y="84"/>
                    <a:pt x="116" y="84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99" y="85"/>
                    <a:pt x="97" y="87"/>
                    <a:pt x="97" y="90"/>
                  </a:cubicBezTo>
                  <a:cubicBezTo>
                    <a:pt x="97" y="93"/>
                    <a:pt x="99" y="95"/>
                    <a:pt x="102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9" y="96"/>
                    <a:pt x="122" y="95"/>
                    <a:pt x="125" y="94"/>
                  </a:cubicBezTo>
                  <a:cubicBezTo>
                    <a:pt x="140" y="89"/>
                    <a:pt x="150" y="76"/>
                    <a:pt x="150" y="60"/>
                  </a:cubicBezTo>
                  <a:cubicBezTo>
                    <a:pt x="150" y="40"/>
                    <a:pt x="134" y="24"/>
                    <a:pt x="115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69" name="Freeform 301"/>
            <p:cNvSpPr/>
            <p:nvPr/>
          </p:nvSpPr>
          <p:spPr bwMode="auto">
            <a:xfrm>
              <a:off x="7208838" y="4010026"/>
              <a:ext cx="38100" cy="169863"/>
            </a:xfrm>
            <a:custGeom>
              <a:avLst/>
              <a:gdLst>
                <a:gd name="T0" fmla="*/ 10 w 10"/>
                <a:gd name="T1" fmla="*/ 40 h 45"/>
                <a:gd name="T2" fmla="*/ 5 w 10"/>
                <a:gd name="T3" fmla="*/ 45 h 45"/>
                <a:gd name="T4" fmla="*/ 5 w 10"/>
                <a:gd name="T5" fmla="*/ 45 h 45"/>
                <a:gd name="T6" fmla="*/ 0 w 10"/>
                <a:gd name="T7" fmla="*/ 40 h 45"/>
                <a:gd name="T8" fmla="*/ 0 w 10"/>
                <a:gd name="T9" fmla="*/ 5 h 45"/>
                <a:gd name="T10" fmla="*/ 5 w 10"/>
                <a:gd name="T11" fmla="*/ 0 h 45"/>
                <a:gd name="T12" fmla="*/ 5 w 10"/>
                <a:gd name="T13" fmla="*/ 0 h 45"/>
                <a:gd name="T14" fmla="*/ 10 w 10"/>
                <a:gd name="T15" fmla="*/ 5 h 45"/>
                <a:gd name="T16" fmla="*/ 10 w 10"/>
                <a:gd name="T17" fmla="*/ 4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0"/>
                  </a:moveTo>
                  <a:cubicBezTo>
                    <a:pt x="10" y="43"/>
                    <a:pt x="8" y="45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45"/>
                    <a:pt x="0" y="43"/>
                    <a:pt x="0" y="4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70" name="Freeform 302"/>
            <p:cNvSpPr/>
            <p:nvPr/>
          </p:nvSpPr>
          <p:spPr bwMode="auto">
            <a:xfrm>
              <a:off x="7208838" y="4194176"/>
              <a:ext cx="41275" cy="34925"/>
            </a:xfrm>
            <a:custGeom>
              <a:avLst/>
              <a:gdLst>
                <a:gd name="T0" fmla="*/ 5 w 11"/>
                <a:gd name="T1" fmla="*/ 0 h 9"/>
                <a:gd name="T2" fmla="*/ 5 w 11"/>
                <a:gd name="T3" fmla="*/ 9 h 9"/>
                <a:gd name="T4" fmla="*/ 5 w 11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3" y="2"/>
                    <a:pt x="0" y="9"/>
                    <a:pt x="5" y="9"/>
                  </a:cubicBezTo>
                  <a:cubicBezTo>
                    <a:pt x="11" y="9"/>
                    <a:pt x="7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71" name="Freeform 303"/>
            <p:cNvSpPr/>
            <p:nvPr/>
          </p:nvSpPr>
          <p:spPr bwMode="auto">
            <a:xfrm>
              <a:off x="7265988" y="3960813"/>
              <a:ext cx="123825" cy="312738"/>
            </a:xfrm>
            <a:custGeom>
              <a:avLst/>
              <a:gdLst>
                <a:gd name="T0" fmla="*/ 28 w 33"/>
                <a:gd name="T1" fmla="*/ 57 h 83"/>
                <a:gd name="T2" fmla="*/ 10 w 33"/>
                <a:gd name="T3" fmla="*/ 66 h 83"/>
                <a:gd name="T4" fmla="*/ 10 w 33"/>
                <a:gd name="T5" fmla="*/ 5 h 83"/>
                <a:gd name="T6" fmla="*/ 5 w 33"/>
                <a:gd name="T7" fmla="*/ 0 h 83"/>
                <a:gd name="T8" fmla="*/ 0 w 33"/>
                <a:gd name="T9" fmla="*/ 5 h 83"/>
                <a:gd name="T10" fmla="*/ 0 w 33"/>
                <a:gd name="T11" fmla="*/ 78 h 83"/>
                <a:gd name="T12" fmla="*/ 5 w 33"/>
                <a:gd name="T13" fmla="*/ 83 h 83"/>
                <a:gd name="T14" fmla="*/ 10 w 33"/>
                <a:gd name="T15" fmla="*/ 80 h 83"/>
                <a:gd name="T16" fmla="*/ 29 w 33"/>
                <a:gd name="T17" fmla="*/ 66 h 83"/>
                <a:gd name="T18" fmla="*/ 33 w 33"/>
                <a:gd name="T19" fmla="*/ 61 h 83"/>
                <a:gd name="T20" fmla="*/ 28 w 33"/>
                <a:gd name="T21" fmla="*/ 5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83">
                  <a:moveTo>
                    <a:pt x="28" y="57"/>
                  </a:moveTo>
                  <a:cubicBezTo>
                    <a:pt x="20" y="59"/>
                    <a:pt x="14" y="62"/>
                    <a:pt x="10" y="6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1"/>
                    <a:pt x="2" y="83"/>
                    <a:pt x="5" y="83"/>
                  </a:cubicBezTo>
                  <a:cubicBezTo>
                    <a:pt x="7" y="83"/>
                    <a:pt x="9" y="81"/>
                    <a:pt x="10" y="80"/>
                  </a:cubicBezTo>
                  <a:cubicBezTo>
                    <a:pt x="11" y="77"/>
                    <a:pt x="18" y="68"/>
                    <a:pt x="29" y="66"/>
                  </a:cubicBezTo>
                  <a:cubicBezTo>
                    <a:pt x="32" y="66"/>
                    <a:pt x="33" y="63"/>
                    <a:pt x="33" y="61"/>
                  </a:cubicBezTo>
                  <a:cubicBezTo>
                    <a:pt x="33" y="58"/>
                    <a:pt x="30" y="57"/>
                    <a:pt x="28" y="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72" name="Freeform 304"/>
            <p:cNvSpPr/>
            <p:nvPr/>
          </p:nvSpPr>
          <p:spPr bwMode="auto">
            <a:xfrm>
              <a:off x="7088188" y="3960813"/>
              <a:ext cx="101600" cy="312738"/>
            </a:xfrm>
            <a:custGeom>
              <a:avLst/>
              <a:gdLst>
                <a:gd name="T0" fmla="*/ 22 w 27"/>
                <a:gd name="T1" fmla="*/ 0 h 83"/>
                <a:gd name="T2" fmla="*/ 17 w 27"/>
                <a:gd name="T3" fmla="*/ 5 h 83"/>
                <a:gd name="T4" fmla="*/ 17 w 27"/>
                <a:gd name="T5" fmla="*/ 66 h 83"/>
                <a:gd name="T6" fmla="*/ 6 w 27"/>
                <a:gd name="T7" fmla="*/ 63 h 83"/>
                <a:gd name="T8" fmla="*/ 1 w 27"/>
                <a:gd name="T9" fmla="*/ 66 h 83"/>
                <a:gd name="T10" fmla="*/ 4 w 27"/>
                <a:gd name="T11" fmla="*/ 72 h 83"/>
                <a:gd name="T12" fmla="*/ 17 w 27"/>
                <a:gd name="T13" fmla="*/ 78 h 83"/>
                <a:gd name="T14" fmla="*/ 22 w 27"/>
                <a:gd name="T15" fmla="*/ 83 h 83"/>
                <a:gd name="T16" fmla="*/ 27 w 27"/>
                <a:gd name="T17" fmla="*/ 78 h 83"/>
                <a:gd name="T18" fmla="*/ 27 w 27"/>
                <a:gd name="T19" fmla="*/ 5 h 83"/>
                <a:gd name="T20" fmla="*/ 22 w 27"/>
                <a:gd name="T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83">
                  <a:moveTo>
                    <a:pt x="22" y="0"/>
                  </a:moveTo>
                  <a:cubicBezTo>
                    <a:pt x="19" y="0"/>
                    <a:pt x="17" y="3"/>
                    <a:pt x="17" y="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4" y="65"/>
                    <a:pt x="11" y="64"/>
                    <a:pt x="6" y="63"/>
                  </a:cubicBezTo>
                  <a:cubicBezTo>
                    <a:pt x="4" y="62"/>
                    <a:pt x="1" y="64"/>
                    <a:pt x="1" y="66"/>
                  </a:cubicBezTo>
                  <a:cubicBezTo>
                    <a:pt x="0" y="69"/>
                    <a:pt x="2" y="71"/>
                    <a:pt x="4" y="72"/>
                  </a:cubicBezTo>
                  <a:cubicBezTo>
                    <a:pt x="13" y="73"/>
                    <a:pt x="16" y="76"/>
                    <a:pt x="17" y="78"/>
                  </a:cubicBezTo>
                  <a:cubicBezTo>
                    <a:pt x="17" y="81"/>
                    <a:pt x="19" y="83"/>
                    <a:pt x="22" y="83"/>
                  </a:cubicBezTo>
                  <a:cubicBezTo>
                    <a:pt x="25" y="83"/>
                    <a:pt x="27" y="81"/>
                    <a:pt x="27" y="78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3"/>
                    <a:pt x="25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73" name="Freeform 305"/>
            <p:cNvSpPr/>
            <p:nvPr/>
          </p:nvSpPr>
          <p:spPr bwMode="auto">
            <a:xfrm>
              <a:off x="7408863" y="4149726"/>
              <a:ext cx="63500" cy="44450"/>
            </a:xfrm>
            <a:custGeom>
              <a:avLst/>
              <a:gdLst>
                <a:gd name="T0" fmla="*/ 5 w 17"/>
                <a:gd name="T1" fmla="*/ 11 h 12"/>
                <a:gd name="T2" fmla="*/ 1 w 17"/>
                <a:gd name="T3" fmla="*/ 8 h 12"/>
                <a:gd name="T4" fmla="*/ 1 w 17"/>
                <a:gd name="T5" fmla="*/ 8 h 12"/>
                <a:gd name="T6" fmla="*/ 3 w 17"/>
                <a:gd name="T7" fmla="*/ 4 h 12"/>
                <a:gd name="T8" fmla="*/ 12 w 17"/>
                <a:gd name="T9" fmla="*/ 1 h 12"/>
                <a:gd name="T10" fmla="*/ 17 w 17"/>
                <a:gd name="T11" fmla="*/ 4 h 12"/>
                <a:gd name="T12" fmla="*/ 17 w 17"/>
                <a:gd name="T13" fmla="*/ 4 h 12"/>
                <a:gd name="T14" fmla="*/ 14 w 17"/>
                <a:gd name="T15" fmla="*/ 9 h 12"/>
                <a:gd name="T16" fmla="*/ 5 w 17"/>
                <a:gd name="T1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2">
                  <a:moveTo>
                    <a:pt x="5" y="11"/>
                  </a:moveTo>
                  <a:cubicBezTo>
                    <a:pt x="4" y="12"/>
                    <a:pt x="1" y="10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1" y="4"/>
                    <a:pt x="3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6" y="2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6"/>
                    <a:pt x="16" y="8"/>
                    <a:pt x="14" y="9"/>
                  </a:cubicBezTo>
                  <a:lnTo>
                    <a:pt x="5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74" name="Freeform 306"/>
            <p:cNvSpPr/>
            <p:nvPr/>
          </p:nvSpPr>
          <p:spPr bwMode="auto">
            <a:xfrm>
              <a:off x="7013576" y="4191001"/>
              <a:ext cx="57150" cy="30163"/>
            </a:xfrm>
            <a:custGeom>
              <a:avLst/>
              <a:gdLst>
                <a:gd name="T0" fmla="*/ 3 w 15"/>
                <a:gd name="T1" fmla="*/ 8 h 8"/>
                <a:gd name="T2" fmla="*/ 0 w 15"/>
                <a:gd name="T3" fmla="*/ 4 h 8"/>
                <a:gd name="T4" fmla="*/ 0 w 15"/>
                <a:gd name="T5" fmla="*/ 4 h 8"/>
                <a:gd name="T6" fmla="*/ 3 w 15"/>
                <a:gd name="T7" fmla="*/ 1 h 8"/>
                <a:gd name="T8" fmla="*/ 11 w 15"/>
                <a:gd name="T9" fmla="*/ 0 h 8"/>
                <a:gd name="T10" fmla="*/ 15 w 15"/>
                <a:gd name="T11" fmla="*/ 4 h 8"/>
                <a:gd name="T12" fmla="*/ 15 w 15"/>
                <a:gd name="T13" fmla="*/ 4 h 8"/>
                <a:gd name="T14" fmla="*/ 11 w 15"/>
                <a:gd name="T15" fmla="*/ 8 h 8"/>
                <a:gd name="T16" fmla="*/ 3 w 15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8">
                  <a:moveTo>
                    <a:pt x="3" y="8"/>
                  </a:moveTo>
                  <a:cubicBezTo>
                    <a:pt x="1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3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5" y="2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6"/>
                    <a:pt x="13" y="8"/>
                    <a:pt x="11" y="8"/>
                  </a:cubicBezTo>
                  <a:lnTo>
                    <a:pt x="3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71" name="Group 1470"/>
          <p:cNvGrpSpPr/>
          <p:nvPr/>
        </p:nvGrpSpPr>
        <p:grpSpPr>
          <a:xfrm>
            <a:off x="5706126" y="2643572"/>
            <a:ext cx="410323" cy="437875"/>
            <a:chOff x="7923213" y="3608388"/>
            <a:chExt cx="661988" cy="706438"/>
          </a:xfrm>
          <a:solidFill>
            <a:schemeClr val="accent1"/>
          </a:solidFill>
        </p:grpSpPr>
        <p:sp>
          <p:nvSpPr>
            <p:cNvPr id="1375" name="Freeform 307"/>
            <p:cNvSpPr>
              <a:spLocks noEditPoints="1"/>
            </p:cNvSpPr>
            <p:nvPr/>
          </p:nvSpPr>
          <p:spPr bwMode="auto">
            <a:xfrm>
              <a:off x="7923213" y="3729038"/>
              <a:ext cx="541338" cy="368300"/>
            </a:xfrm>
            <a:custGeom>
              <a:avLst/>
              <a:gdLst>
                <a:gd name="T0" fmla="*/ 143 w 144"/>
                <a:gd name="T1" fmla="*/ 34 h 98"/>
                <a:gd name="T2" fmla="*/ 130 w 144"/>
                <a:gd name="T3" fmla="*/ 9 h 98"/>
                <a:gd name="T4" fmla="*/ 103 w 144"/>
                <a:gd name="T5" fmla="*/ 1 h 98"/>
                <a:gd name="T6" fmla="*/ 78 w 144"/>
                <a:gd name="T7" fmla="*/ 14 h 98"/>
                <a:gd name="T8" fmla="*/ 78 w 144"/>
                <a:gd name="T9" fmla="*/ 14 h 98"/>
                <a:gd name="T10" fmla="*/ 64 w 144"/>
                <a:gd name="T11" fmla="*/ 12 h 98"/>
                <a:gd name="T12" fmla="*/ 28 w 144"/>
                <a:gd name="T13" fmla="*/ 41 h 98"/>
                <a:gd name="T14" fmla="*/ 0 w 144"/>
                <a:gd name="T15" fmla="*/ 70 h 98"/>
                <a:gd name="T16" fmla="*/ 20 w 144"/>
                <a:gd name="T17" fmla="*/ 97 h 98"/>
                <a:gd name="T18" fmla="*/ 28 w 144"/>
                <a:gd name="T19" fmla="*/ 98 h 98"/>
                <a:gd name="T20" fmla="*/ 43 w 144"/>
                <a:gd name="T21" fmla="*/ 98 h 98"/>
                <a:gd name="T22" fmla="*/ 48 w 144"/>
                <a:gd name="T23" fmla="*/ 92 h 98"/>
                <a:gd name="T24" fmla="*/ 43 w 144"/>
                <a:gd name="T25" fmla="*/ 86 h 98"/>
                <a:gd name="T26" fmla="*/ 28 w 144"/>
                <a:gd name="T27" fmla="*/ 86 h 98"/>
                <a:gd name="T28" fmla="*/ 24 w 144"/>
                <a:gd name="T29" fmla="*/ 86 h 98"/>
                <a:gd name="T30" fmla="*/ 12 w 144"/>
                <a:gd name="T31" fmla="*/ 70 h 98"/>
                <a:gd name="T32" fmla="*/ 29 w 144"/>
                <a:gd name="T33" fmla="*/ 53 h 98"/>
                <a:gd name="T34" fmla="*/ 32 w 144"/>
                <a:gd name="T35" fmla="*/ 54 h 98"/>
                <a:gd name="T36" fmla="*/ 39 w 144"/>
                <a:gd name="T37" fmla="*/ 55 h 98"/>
                <a:gd name="T38" fmla="*/ 40 w 144"/>
                <a:gd name="T39" fmla="*/ 48 h 98"/>
                <a:gd name="T40" fmla="*/ 64 w 144"/>
                <a:gd name="T41" fmla="*/ 24 h 98"/>
                <a:gd name="T42" fmla="*/ 88 w 144"/>
                <a:gd name="T43" fmla="*/ 43 h 98"/>
                <a:gd name="T44" fmla="*/ 90 w 144"/>
                <a:gd name="T45" fmla="*/ 49 h 98"/>
                <a:gd name="T46" fmla="*/ 96 w 144"/>
                <a:gd name="T47" fmla="*/ 47 h 98"/>
                <a:gd name="T48" fmla="*/ 103 w 144"/>
                <a:gd name="T49" fmla="*/ 46 h 98"/>
                <a:gd name="T50" fmla="*/ 123 w 144"/>
                <a:gd name="T51" fmla="*/ 66 h 98"/>
                <a:gd name="T52" fmla="*/ 109 w 144"/>
                <a:gd name="T53" fmla="*/ 85 h 98"/>
                <a:gd name="T54" fmla="*/ 104 w 144"/>
                <a:gd name="T55" fmla="*/ 86 h 98"/>
                <a:gd name="T56" fmla="*/ 97 w 144"/>
                <a:gd name="T57" fmla="*/ 86 h 98"/>
                <a:gd name="T58" fmla="*/ 92 w 144"/>
                <a:gd name="T59" fmla="*/ 92 h 98"/>
                <a:gd name="T60" fmla="*/ 96 w 144"/>
                <a:gd name="T61" fmla="*/ 98 h 98"/>
                <a:gd name="T62" fmla="*/ 104 w 144"/>
                <a:gd name="T63" fmla="*/ 98 h 98"/>
                <a:gd name="T64" fmla="*/ 113 w 144"/>
                <a:gd name="T65" fmla="*/ 97 h 98"/>
                <a:gd name="T66" fmla="*/ 135 w 144"/>
                <a:gd name="T67" fmla="*/ 66 h 98"/>
                <a:gd name="T68" fmla="*/ 135 w 144"/>
                <a:gd name="T69" fmla="*/ 61 h 98"/>
                <a:gd name="T70" fmla="*/ 143 w 144"/>
                <a:gd name="T71" fmla="*/ 34 h 98"/>
                <a:gd name="T72" fmla="*/ 129 w 144"/>
                <a:gd name="T73" fmla="*/ 47 h 98"/>
                <a:gd name="T74" fmla="*/ 103 w 144"/>
                <a:gd name="T75" fmla="*/ 34 h 98"/>
                <a:gd name="T76" fmla="*/ 98 w 144"/>
                <a:gd name="T77" fmla="*/ 34 h 98"/>
                <a:gd name="T78" fmla="*/ 88 w 144"/>
                <a:gd name="T79" fmla="*/ 21 h 98"/>
                <a:gd name="T80" fmla="*/ 104 w 144"/>
                <a:gd name="T81" fmla="*/ 13 h 98"/>
                <a:gd name="T82" fmla="*/ 122 w 144"/>
                <a:gd name="T83" fmla="*/ 18 h 98"/>
                <a:gd name="T84" fmla="*/ 129 w 144"/>
                <a:gd name="T85" fmla="*/ 4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" h="98">
                  <a:moveTo>
                    <a:pt x="143" y="34"/>
                  </a:moveTo>
                  <a:cubicBezTo>
                    <a:pt x="142" y="24"/>
                    <a:pt x="137" y="15"/>
                    <a:pt x="130" y="9"/>
                  </a:cubicBezTo>
                  <a:cubicBezTo>
                    <a:pt x="122" y="3"/>
                    <a:pt x="113" y="0"/>
                    <a:pt x="103" y="1"/>
                  </a:cubicBezTo>
                  <a:cubicBezTo>
                    <a:pt x="93" y="1"/>
                    <a:pt x="84" y="6"/>
                    <a:pt x="78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3" y="13"/>
                    <a:pt x="69" y="12"/>
                    <a:pt x="64" y="12"/>
                  </a:cubicBezTo>
                  <a:cubicBezTo>
                    <a:pt x="46" y="12"/>
                    <a:pt x="31" y="24"/>
                    <a:pt x="28" y="41"/>
                  </a:cubicBezTo>
                  <a:cubicBezTo>
                    <a:pt x="13" y="42"/>
                    <a:pt x="0" y="54"/>
                    <a:pt x="0" y="70"/>
                  </a:cubicBezTo>
                  <a:cubicBezTo>
                    <a:pt x="0" y="82"/>
                    <a:pt x="9" y="94"/>
                    <a:pt x="20" y="97"/>
                  </a:cubicBezTo>
                  <a:cubicBezTo>
                    <a:pt x="23" y="98"/>
                    <a:pt x="26" y="98"/>
                    <a:pt x="28" y="98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6" y="97"/>
                    <a:pt x="48" y="95"/>
                    <a:pt x="48" y="92"/>
                  </a:cubicBezTo>
                  <a:cubicBezTo>
                    <a:pt x="48" y="89"/>
                    <a:pt x="46" y="87"/>
                    <a:pt x="43" y="86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27" y="86"/>
                    <a:pt x="26" y="86"/>
                    <a:pt x="24" y="86"/>
                  </a:cubicBezTo>
                  <a:cubicBezTo>
                    <a:pt x="17" y="83"/>
                    <a:pt x="12" y="77"/>
                    <a:pt x="12" y="70"/>
                  </a:cubicBezTo>
                  <a:cubicBezTo>
                    <a:pt x="12" y="61"/>
                    <a:pt x="20" y="53"/>
                    <a:pt x="29" y="53"/>
                  </a:cubicBezTo>
                  <a:cubicBezTo>
                    <a:pt x="30" y="53"/>
                    <a:pt x="31" y="53"/>
                    <a:pt x="32" y="54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35"/>
                    <a:pt x="51" y="24"/>
                    <a:pt x="64" y="24"/>
                  </a:cubicBezTo>
                  <a:cubicBezTo>
                    <a:pt x="76" y="24"/>
                    <a:pt x="85" y="31"/>
                    <a:pt x="88" y="43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8" y="46"/>
                    <a:pt x="101" y="46"/>
                    <a:pt x="103" y="46"/>
                  </a:cubicBezTo>
                  <a:cubicBezTo>
                    <a:pt x="114" y="46"/>
                    <a:pt x="123" y="55"/>
                    <a:pt x="123" y="66"/>
                  </a:cubicBezTo>
                  <a:cubicBezTo>
                    <a:pt x="123" y="75"/>
                    <a:pt x="117" y="83"/>
                    <a:pt x="109" y="85"/>
                  </a:cubicBezTo>
                  <a:cubicBezTo>
                    <a:pt x="107" y="86"/>
                    <a:pt x="106" y="86"/>
                    <a:pt x="104" y="86"/>
                  </a:cubicBezTo>
                  <a:cubicBezTo>
                    <a:pt x="97" y="86"/>
                    <a:pt x="97" y="86"/>
                    <a:pt x="97" y="86"/>
                  </a:cubicBezTo>
                  <a:cubicBezTo>
                    <a:pt x="94" y="87"/>
                    <a:pt x="92" y="89"/>
                    <a:pt x="92" y="92"/>
                  </a:cubicBezTo>
                  <a:cubicBezTo>
                    <a:pt x="92" y="95"/>
                    <a:pt x="94" y="97"/>
                    <a:pt x="96" y="98"/>
                  </a:cubicBezTo>
                  <a:cubicBezTo>
                    <a:pt x="104" y="98"/>
                    <a:pt x="104" y="98"/>
                    <a:pt x="104" y="98"/>
                  </a:cubicBezTo>
                  <a:cubicBezTo>
                    <a:pt x="107" y="98"/>
                    <a:pt x="110" y="98"/>
                    <a:pt x="113" y="97"/>
                  </a:cubicBezTo>
                  <a:cubicBezTo>
                    <a:pt x="126" y="93"/>
                    <a:pt x="135" y="80"/>
                    <a:pt x="135" y="66"/>
                  </a:cubicBezTo>
                  <a:cubicBezTo>
                    <a:pt x="135" y="64"/>
                    <a:pt x="135" y="62"/>
                    <a:pt x="135" y="61"/>
                  </a:cubicBezTo>
                  <a:cubicBezTo>
                    <a:pt x="141" y="53"/>
                    <a:pt x="144" y="44"/>
                    <a:pt x="143" y="34"/>
                  </a:cubicBezTo>
                  <a:close/>
                  <a:moveTo>
                    <a:pt x="129" y="47"/>
                  </a:moveTo>
                  <a:cubicBezTo>
                    <a:pt x="123" y="39"/>
                    <a:pt x="114" y="34"/>
                    <a:pt x="103" y="34"/>
                  </a:cubicBezTo>
                  <a:cubicBezTo>
                    <a:pt x="101" y="34"/>
                    <a:pt x="100" y="34"/>
                    <a:pt x="98" y="34"/>
                  </a:cubicBezTo>
                  <a:cubicBezTo>
                    <a:pt x="96" y="29"/>
                    <a:pt x="92" y="24"/>
                    <a:pt x="88" y="21"/>
                  </a:cubicBezTo>
                  <a:cubicBezTo>
                    <a:pt x="92" y="16"/>
                    <a:pt x="98" y="13"/>
                    <a:pt x="104" y="13"/>
                  </a:cubicBezTo>
                  <a:cubicBezTo>
                    <a:pt x="110" y="12"/>
                    <a:pt x="117" y="14"/>
                    <a:pt x="122" y="18"/>
                  </a:cubicBezTo>
                  <a:cubicBezTo>
                    <a:pt x="131" y="25"/>
                    <a:pt x="133" y="37"/>
                    <a:pt x="129" y="4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76" name="Freeform 308"/>
            <p:cNvSpPr/>
            <p:nvPr/>
          </p:nvSpPr>
          <p:spPr bwMode="auto">
            <a:xfrm>
              <a:off x="8423276" y="3660776"/>
              <a:ext cx="79375" cy="82550"/>
            </a:xfrm>
            <a:custGeom>
              <a:avLst/>
              <a:gdLst>
                <a:gd name="T0" fmla="*/ 19 w 21"/>
                <a:gd name="T1" fmla="*/ 2 h 22"/>
                <a:gd name="T2" fmla="*/ 10 w 21"/>
                <a:gd name="T3" fmla="*/ 3 h 22"/>
                <a:gd name="T4" fmla="*/ 2 w 21"/>
                <a:gd name="T5" fmla="*/ 12 h 22"/>
                <a:gd name="T6" fmla="*/ 3 w 21"/>
                <a:gd name="T7" fmla="*/ 21 h 22"/>
                <a:gd name="T8" fmla="*/ 7 w 21"/>
                <a:gd name="T9" fmla="*/ 22 h 22"/>
                <a:gd name="T10" fmla="*/ 12 w 21"/>
                <a:gd name="T11" fmla="*/ 20 h 22"/>
                <a:gd name="T12" fmla="*/ 19 w 21"/>
                <a:gd name="T13" fmla="*/ 11 h 22"/>
                <a:gd name="T14" fmla="*/ 19 w 21"/>
                <a:gd name="T1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2">
                  <a:moveTo>
                    <a:pt x="19" y="2"/>
                  </a:moveTo>
                  <a:cubicBezTo>
                    <a:pt x="16" y="0"/>
                    <a:pt x="12" y="0"/>
                    <a:pt x="10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5"/>
                    <a:pt x="1" y="18"/>
                    <a:pt x="3" y="21"/>
                  </a:cubicBezTo>
                  <a:cubicBezTo>
                    <a:pt x="4" y="22"/>
                    <a:pt x="6" y="22"/>
                    <a:pt x="7" y="22"/>
                  </a:cubicBezTo>
                  <a:cubicBezTo>
                    <a:pt x="9" y="22"/>
                    <a:pt x="10" y="21"/>
                    <a:pt x="12" y="2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1" y="8"/>
                    <a:pt x="21" y="4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77" name="Freeform 309"/>
            <p:cNvSpPr/>
            <p:nvPr/>
          </p:nvSpPr>
          <p:spPr bwMode="auto">
            <a:xfrm>
              <a:off x="8332788" y="3608388"/>
              <a:ext cx="57150" cy="90488"/>
            </a:xfrm>
            <a:custGeom>
              <a:avLst/>
              <a:gdLst>
                <a:gd name="T0" fmla="*/ 6 w 15"/>
                <a:gd name="T1" fmla="*/ 24 h 24"/>
                <a:gd name="T2" fmla="*/ 7 w 15"/>
                <a:gd name="T3" fmla="*/ 24 h 24"/>
                <a:gd name="T4" fmla="*/ 13 w 15"/>
                <a:gd name="T5" fmla="*/ 19 h 24"/>
                <a:gd name="T6" fmla="*/ 15 w 15"/>
                <a:gd name="T7" fmla="*/ 8 h 24"/>
                <a:gd name="T8" fmla="*/ 10 w 15"/>
                <a:gd name="T9" fmla="*/ 1 h 24"/>
                <a:gd name="T10" fmla="*/ 3 w 15"/>
                <a:gd name="T11" fmla="*/ 5 h 24"/>
                <a:gd name="T12" fmla="*/ 1 w 15"/>
                <a:gd name="T13" fmla="*/ 17 h 24"/>
                <a:gd name="T14" fmla="*/ 6 w 15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4">
                  <a:moveTo>
                    <a:pt x="6" y="24"/>
                  </a:moveTo>
                  <a:cubicBezTo>
                    <a:pt x="6" y="24"/>
                    <a:pt x="6" y="24"/>
                    <a:pt x="7" y="24"/>
                  </a:cubicBezTo>
                  <a:cubicBezTo>
                    <a:pt x="10" y="24"/>
                    <a:pt x="12" y="22"/>
                    <a:pt x="13" y="1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4"/>
                    <a:pt x="13" y="1"/>
                    <a:pt x="10" y="1"/>
                  </a:cubicBezTo>
                  <a:cubicBezTo>
                    <a:pt x="7" y="0"/>
                    <a:pt x="3" y="2"/>
                    <a:pt x="3" y="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21"/>
                    <a:pt x="2" y="24"/>
                    <a:pt x="6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78" name="Freeform 310"/>
            <p:cNvSpPr/>
            <p:nvPr/>
          </p:nvSpPr>
          <p:spPr bwMode="auto">
            <a:xfrm>
              <a:off x="8216901" y="3616326"/>
              <a:ext cx="66675" cy="88900"/>
            </a:xfrm>
            <a:custGeom>
              <a:avLst/>
              <a:gdLst>
                <a:gd name="T0" fmla="*/ 5 w 18"/>
                <a:gd name="T1" fmla="*/ 20 h 24"/>
                <a:gd name="T2" fmla="*/ 11 w 18"/>
                <a:gd name="T3" fmla="*/ 24 h 24"/>
                <a:gd name="T4" fmla="*/ 13 w 18"/>
                <a:gd name="T5" fmla="*/ 24 h 24"/>
                <a:gd name="T6" fmla="*/ 17 w 18"/>
                <a:gd name="T7" fmla="*/ 16 h 24"/>
                <a:gd name="T8" fmla="*/ 13 w 18"/>
                <a:gd name="T9" fmla="*/ 5 h 24"/>
                <a:gd name="T10" fmla="*/ 5 w 18"/>
                <a:gd name="T11" fmla="*/ 1 h 24"/>
                <a:gd name="T12" fmla="*/ 1 w 18"/>
                <a:gd name="T13" fmla="*/ 9 h 24"/>
                <a:gd name="T14" fmla="*/ 5 w 18"/>
                <a:gd name="T15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4">
                  <a:moveTo>
                    <a:pt x="5" y="20"/>
                  </a:moveTo>
                  <a:cubicBezTo>
                    <a:pt x="6" y="23"/>
                    <a:pt x="9" y="24"/>
                    <a:pt x="11" y="24"/>
                  </a:cubicBezTo>
                  <a:cubicBezTo>
                    <a:pt x="12" y="24"/>
                    <a:pt x="12" y="24"/>
                    <a:pt x="13" y="24"/>
                  </a:cubicBezTo>
                  <a:cubicBezTo>
                    <a:pt x="16" y="23"/>
                    <a:pt x="18" y="19"/>
                    <a:pt x="17" y="1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2"/>
                    <a:pt x="8" y="0"/>
                    <a:pt x="5" y="1"/>
                  </a:cubicBezTo>
                  <a:cubicBezTo>
                    <a:pt x="2" y="3"/>
                    <a:pt x="0" y="6"/>
                    <a:pt x="1" y="9"/>
                  </a:cubicBezTo>
                  <a:lnTo>
                    <a:pt x="5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79" name="Freeform 311"/>
            <p:cNvSpPr/>
            <p:nvPr/>
          </p:nvSpPr>
          <p:spPr bwMode="auto">
            <a:xfrm>
              <a:off x="8491538" y="3878263"/>
              <a:ext cx="93663" cy="57150"/>
            </a:xfrm>
            <a:custGeom>
              <a:avLst/>
              <a:gdLst>
                <a:gd name="T0" fmla="*/ 19 w 25"/>
                <a:gd name="T1" fmla="*/ 3 h 15"/>
                <a:gd name="T2" fmla="*/ 7 w 25"/>
                <a:gd name="T3" fmla="*/ 1 h 15"/>
                <a:gd name="T4" fmla="*/ 0 w 25"/>
                <a:gd name="T5" fmla="*/ 6 h 15"/>
                <a:gd name="T6" fmla="*/ 5 w 25"/>
                <a:gd name="T7" fmla="*/ 13 h 15"/>
                <a:gd name="T8" fmla="*/ 17 w 25"/>
                <a:gd name="T9" fmla="*/ 15 h 15"/>
                <a:gd name="T10" fmla="*/ 18 w 25"/>
                <a:gd name="T11" fmla="*/ 15 h 15"/>
                <a:gd name="T12" fmla="*/ 24 w 25"/>
                <a:gd name="T13" fmla="*/ 10 h 15"/>
                <a:gd name="T14" fmla="*/ 19 w 25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5">
                  <a:moveTo>
                    <a:pt x="19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4" y="0"/>
                    <a:pt x="1" y="2"/>
                    <a:pt x="0" y="6"/>
                  </a:cubicBezTo>
                  <a:cubicBezTo>
                    <a:pt x="0" y="9"/>
                    <a:pt x="2" y="12"/>
                    <a:pt x="5" y="13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21" y="15"/>
                    <a:pt x="23" y="13"/>
                    <a:pt x="24" y="10"/>
                  </a:cubicBezTo>
                  <a:cubicBezTo>
                    <a:pt x="25" y="7"/>
                    <a:pt x="22" y="3"/>
                    <a:pt x="19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0" name="Freeform 312"/>
            <p:cNvSpPr/>
            <p:nvPr/>
          </p:nvSpPr>
          <p:spPr bwMode="auto">
            <a:xfrm>
              <a:off x="8478838" y="3762376"/>
              <a:ext cx="95250" cy="63500"/>
            </a:xfrm>
            <a:custGeom>
              <a:avLst/>
              <a:gdLst>
                <a:gd name="T0" fmla="*/ 9 w 25"/>
                <a:gd name="T1" fmla="*/ 17 h 17"/>
                <a:gd name="T2" fmla="*/ 20 w 25"/>
                <a:gd name="T3" fmla="*/ 13 h 17"/>
                <a:gd name="T4" fmla="*/ 24 w 25"/>
                <a:gd name="T5" fmla="*/ 5 h 17"/>
                <a:gd name="T6" fmla="*/ 16 w 25"/>
                <a:gd name="T7" fmla="*/ 1 h 17"/>
                <a:gd name="T8" fmla="*/ 5 w 25"/>
                <a:gd name="T9" fmla="*/ 5 h 17"/>
                <a:gd name="T10" fmla="*/ 1 w 25"/>
                <a:gd name="T11" fmla="*/ 13 h 17"/>
                <a:gd name="T12" fmla="*/ 7 w 25"/>
                <a:gd name="T13" fmla="*/ 17 h 17"/>
                <a:gd name="T14" fmla="*/ 9 w 25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7">
                  <a:moveTo>
                    <a:pt x="9" y="17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24" y="11"/>
                    <a:pt x="25" y="8"/>
                    <a:pt x="24" y="5"/>
                  </a:cubicBezTo>
                  <a:cubicBezTo>
                    <a:pt x="23" y="2"/>
                    <a:pt x="19" y="0"/>
                    <a:pt x="16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7"/>
                    <a:pt x="0" y="10"/>
                    <a:pt x="1" y="13"/>
                  </a:cubicBezTo>
                  <a:cubicBezTo>
                    <a:pt x="2" y="16"/>
                    <a:pt x="5" y="17"/>
                    <a:pt x="7" y="17"/>
                  </a:cubicBezTo>
                  <a:cubicBezTo>
                    <a:pt x="8" y="17"/>
                    <a:pt x="9" y="17"/>
                    <a:pt x="9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1" name="Freeform 313"/>
            <p:cNvSpPr/>
            <p:nvPr/>
          </p:nvSpPr>
          <p:spPr bwMode="auto">
            <a:xfrm>
              <a:off x="8167688" y="4051301"/>
              <a:ext cx="38100" cy="173038"/>
            </a:xfrm>
            <a:custGeom>
              <a:avLst/>
              <a:gdLst>
                <a:gd name="T0" fmla="*/ 10 w 10"/>
                <a:gd name="T1" fmla="*/ 41 h 46"/>
                <a:gd name="T2" fmla="*/ 5 w 10"/>
                <a:gd name="T3" fmla="*/ 46 h 46"/>
                <a:gd name="T4" fmla="*/ 5 w 10"/>
                <a:gd name="T5" fmla="*/ 46 h 46"/>
                <a:gd name="T6" fmla="*/ 0 w 10"/>
                <a:gd name="T7" fmla="*/ 41 h 46"/>
                <a:gd name="T8" fmla="*/ 0 w 10"/>
                <a:gd name="T9" fmla="*/ 5 h 46"/>
                <a:gd name="T10" fmla="*/ 5 w 10"/>
                <a:gd name="T11" fmla="*/ 0 h 46"/>
                <a:gd name="T12" fmla="*/ 5 w 10"/>
                <a:gd name="T13" fmla="*/ 0 h 46"/>
                <a:gd name="T14" fmla="*/ 10 w 10"/>
                <a:gd name="T15" fmla="*/ 5 h 46"/>
                <a:gd name="T16" fmla="*/ 10 w 10"/>
                <a:gd name="T17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6">
                  <a:moveTo>
                    <a:pt x="10" y="41"/>
                  </a:moveTo>
                  <a:cubicBezTo>
                    <a:pt x="10" y="43"/>
                    <a:pt x="7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2" y="46"/>
                    <a:pt x="0" y="43"/>
                    <a:pt x="0" y="4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10" y="2"/>
                    <a:pt x="10" y="5"/>
                  </a:cubicBezTo>
                  <a:lnTo>
                    <a:pt x="10" y="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2" name="Freeform 314"/>
            <p:cNvSpPr/>
            <p:nvPr/>
          </p:nvSpPr>
          <p:spPr bwMode="auto">
            <a:xfrm>
              <a:off x="8164513" y="4235451"/>
              <a:ext cx="41275" cy="34925"/>
            </a:xfrm>
            <a:custGeom>
              <a:avLst/>
              <a:gdLst>
                <a:gd name="T0" fmla="*/ 6 w 11"/>
                <a:gd name="T1" fmla="*/ 0 h 9"/>
                <a:gd name="T2" fmla="*/ 5 w 11"/>
                <a:gd name="T3" fmla="*/ 9 h 9"/>
                <a:gd name="T4" fmla="*/ 6 w 11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">
                  <a:moveTo>
                    <a:pt x="6" y="0"/>
                  </a:moveTo>
                  <a:cubicBezTo>
                    <a:pt x="3" y="3"/>
                    <a:pt x="0" y="9"/>
                    <a:pt x="5" y="9"/>
                  </a:cubicBezTo>
                  <a:cubicBezTo>
                    <a:pt x="11" y="9"/>
                    <a:pt x="8" y="3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3" name="Freeform 315"/>
            <p:cNvSpPr/>
            <p:nvPr/>
          </p:nvSpPr>
          <p:spPr bwMode="auto">
            <a:xfrm>
              <a:off x="8223251" y="4006851"/>
              <a:ext cx="125413" cy="307975"/>
            </a:xfrm>
            <a:custGeom>
              <a:avLst/>
              <a:gdLst>
                <a:gd name="T0" fmla="*/ 27 w 33"/>
                <a:gd name="T1" fmla="*/ 57 h 82"/>
                <a:gd name="T2" fmla="*/ 10 w 33"/>
                <a:gd name="T3" fmla="*/ 66 h 82"/>
                <a:gd name="T4" fmla="*/ 10 w 33"/>
                <a:gd name="T5" fmla="*/ 5 h 82"/>
                <a:gd name="T6" fmla="*/ 5 w 33"/>
                <a:gd name="T7" fmla="*/ 0 h 82"/>
                <a:gd name="T8" fmla="*/ 0 w 33"/>
                <a:gd name="T9" fmla="*/ 5 h 82"/>
                <a:gd name="T10" fmla="*/ 0 w 33"/>
                <a:gd name="T11" fmla="*/ 77 h 82"/>
                <a:gd name="T12" fmla="*/ 5 w 33"/>
                <a:gd name="T13" fmla="*/ 82 h 82"/>
                <a:gd name="T14" fmla="*/ 9 w 33"/>
                <a:gd name="T15" fmla="*/ 79 h 82"/>
                <a:gd name="T16" fmla="*/ 29 w 33"/>
                <a:gd name="T17" fmla="*/ 66 h 82"/>
                <a:gd name="T18" fmla="*/ 33 w 33"/>
                <a:gd name="T19" fmla="*/ 60 h 82"/>
                <a:gd name="T20" fmla="*/ 27 w 33"/>
                <a:gd name="T21" fmla="*/ 5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82">
                  <a:moveTo>
                    <a:pt x="27" y="57"/>
                  </a:moveTo>
                  <a:cubicBezTo>
                    <a:pt x="20" y="58"/>
                    <a:pt x="14" y="62"/>
                    <a:pt x="10" y="6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7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0"/>
                    <a:pt x="2" y="82"/>
                    <a:pt x="5" y="82"/>
                  </a:cubicBezTo>
                  <a:cubicBezTo>
                    <a:pt x="7" y="82"/>
                    <a:pt x="9" y="81"/>
                    <a:pt x="9" y="79"/>
                  </a:cubicBezTo>
                  <a:cubicBezTo>
                    <a:pt x="11" y="76"/>
                    <a:pt x="18" y="68"/>
                    <a:pt x="29" y="66"/>
                  </a:cubicBezTo>
                  <a:cubicBezTo>
                    <a:pt x="31" y="65"/>
                    <a:pt x="33" y="63"/>
                    <a:pt x="33" y="60"/>
                  </a:cubicBezTo>
                  <a:cubicBezTo>
                    <a:pt x="32" y="58"/>
                    <a:pt x="30" y="56"/>
                    <a:pt x="27" y="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4" name="Freeform 316"/>
            <p:cNvSpPr/>
            <p:nvPr/>
          </p:nvSpPr>
          <p:spPr bwMode="auto">
            <a:xfrm>
              <a:off x="8047038" y="4006851"/>
              <a:ext cx="101600" cy="307975"/>
            </a:xfrm>
            <a:custGeom>
              <a:avLst/>
              <a:gdLst>
                <a:gd name="T0" fmla="*/ 22 w 27"/>
                <a:gd name="T1" fmla="*/ 0 h 82"/>
                <a:gd name="T2" fmla="*/ 17 w 27"/>
                <a:gd name="T3" fmla="*/ 5 h 82"/>
                <a:gd name="T4" fmla="*/ 17 w 27"/>
                <a:gd name="T5" fmla="*/ 66 h 82"/>
                <a:gd name="T6" fmla="*/ 6 w 27"/>
                <a:gd name="T7" fmla="*/ 62 h 82"/>
                <a:gd name="T8" fmla="*/ 1 w 27"/>
                <a:gd name="T9" fmla="*/ 66 h 82"/>
                <a:gd name="T10" fmla="*/ 4 w 27"/>
                <a:gd name="T11" fmla="*/ 71 h 82"/>
                <a:gd name="T12" fmla="*/ 17 w 27"/>
                <a:gd name="T13" fmla="*/ 78 h 82"/>
                <a:gd name="T14" fmla="*/ 22 w 27"/>
                <a:gd name="T15" fmla="*/ 82 h 82"/>
                <a:gd name="T16" fmla="*/ 27 w 27"/>
                <a:gd name="T17" fmla="*/ 77 h 82"/>
                <a:gd name="T18" fmla="*/ 27 w 27"/>
                <a:gd name="T19" fmla="*/ 5 h 82"/>
                <a:gd name="T20" fmla="*/ 22 w 27"/>
                <a:gd name="T2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82">
                  <a:moveTo>
                    <a:pt x="22" y="0"/>
                  </a:moveTo>
                  <a:cubicBezTo>
                    <a:pt x="19" y="0"/>
                    <a:pt x="17" y="2"/>
                    <a:pt x="17" y="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4" y="64"/>
                    <a:pt x="11" y="63"/>
                    <a:pt x="6" y="62"/>
                  </a:cubicBezTo>
                  <a:cubicBezTo>
                    <a:pt x="3" y="62"/>
                    <a:pt x="1" y="63"/>
                    <a:pt x="1" y="66"/>
                  </a:cubicBezTo>
                  <a:cubicBezTo>
                    <a:pt x="0" y="68"/>
                    <a:pt x="2" y="71"/>
                    <a:pt x="4" y="71"/>
                  </a:cubicBezTo>
                  <a:cubicBezTo>
                    <a:pt x="12" y="73"/>
                    <a:pt x="15" y="75"/>
                    <a:pt x="17" y="78"/>
                  </a:cubicBezTo>
                  <a:cubicBezTo>
                    <a:pt x="17" y="80"/>
                    <a:pt x="19" y="82"/>
                    <a:pt x="22" y="82"/>
                  </a:cubicBezTo>
                  <a:cubicBezTo>
                    <a:pt x="24" y="82"/>
                    <a:pt x="27" y="80"/>
                    <a:pt x="27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2"/>
                    <a:pt x="24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5" name="Freeform 317"/>
            <p:cNvSpPr/>
            <p:nvPr/>
          </p:nvSpPr>
          <p:spPr bwMode="auto">
            <a:xfrm>
              <a:off x="8366126" y="4194176"/>
              <a:ext cx="65088" cy="41275"/>
            </a:xfrm>
            <a:custGeom>
              <a:avLst/>
              <a:gdLst>
                <a:gd name="T0" fmla="*/ 5 w 17"/>
                <a:gd name="T1" fmla="*/ 11 h 11"/>
                <a:gd name="T2" fmla="*/ 0 w 17"/>
                <a:gd name="T3" fmla="*/ 8 h 11"/>
                <a:gd name="T4" fmla="*/ 0 w 17"/>
                <a:gd name="T5" fmla="*/ 8 h 11"/>
                <a:gd name="T6" fmla="*/ 3 w 17"/>
                <a:gd name="T7" fmla="*/ 3 h 11"/>
                <a:gd name="T8" fmla="*/ 12 w 17"/>
                <a:gd name="T9" fmla="*/ 0 h 11"/>
                <a:gd name="T10" fmla="*/ 16 w 17"/>
                <a:gd name="T11" fmla="*/ 3 h 11"/>
                <a:gd name="T12" fmla="*/ 16 w 17"/>
                <a:gd name="T13" fmla="*/ 3 h 11"/>
                <a:gd name="T14" fmla="*/ 14 w 17"/>
                <a:gd name="T15" fmla="*/ 8 h 11"/>
                <a:gd name="T16" fmla="*/ 5 w 17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5" y="11"/>
                  </a:moveTo>
                  <a:cubicBezTo>
                    <a:pt x="3" y="11"/>
                    <a:pt x="1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3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1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5"/>
                    <a:pt x="16" y="8"/>
                    <a:pt x="14" y="8"/>
                  </a:cubicBezTo>
                  <a:lnTo>
                    <a:pt x="5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6" name="Freeform 318"/>
            <p:cNvSpPr/>
            <p:nvPr/>
          </p:nvSpPr>
          <p:spPr bwMode="auto">
            <a:xfrm>
              <a:off x="7967663" y="4235451"/>
              <a:ext cx="57150" cy="26988"/>
            </a:xfrm>
            <a:custGeom>
              <a:avLst/>
              <a:gdLst>
                <a:gd name="T0" fmla="*/ 4 w 15"/>
                <a:gd name="T1" fmla="*/ 7 h 7"/>
                <a:gd name="T2" fmla="*/ 0 w 15"/>
                <a:gd name="T3" fmla="*/ 4 h 7"/>
                <a:gd name="T4" fmla="*/ 0 w 15"/>
                <a:gd name="T5" fmla="*/ 4 h 7"/>
                <a:gd name="T6" fmla="*/ 4 w 15"/>
                <a:gd name="T7" fmla="*/ 0 h 7"/>
                <a:gd name="T8" fmla="*/ 12 w 15"/>
                <a:gd name="T9" fmla="*/ 0 h 7"/>
                <a:gd name="T10" fmla="*/ 15 w 15"/>
                <a:gd name="T11" fmla="*/ 3 h 7"/>
                <a:gd name="T12" fmla="*/ 15 w 15"/>
                <a:gd name="T13" fmla="*/ 3 h 7"/>
                <a:gd name="T14" fmla="*/ 12 w 15"/>
                <a:gd name="T15" fmla="*/ 7 h 7"/>
                <a:gd name="T16" fmla="*/ 4 w 15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7">
                  <a:moveTo>
                    <a:pt x="4" y="7"/>
                  </a:moveTo>
                  <a:cubicBezTo>
                    <a:pt x="2" y="7"/>
                    <a:pt x="1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5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6"/>
                    <a:pt x="14" y="7"/>
                    <a:pt x="12" y="7"/>
                  </a:cubicBezTo>
                  <a:lnTo>
                    <a:pt x="4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73" name="Group 1472"/>
          <p:cNvGrpSpPr/>
          <p:nvPr/>
        </p:nvGrpSpPr>
        <p:grpSpPr>
          <a:xfrm>
            <a:off x="6786246" y="2666917"/>
            <a:ext cx="400483" cy="393596"/>
            <a:chOff x="10333038" y="3646488"/>
            <a:chExt cx="646113" cy="635001"/>
          </a:xfrm>
          <a:solidFill>
            <a:schemeClr val="accent1"/>
          </a:solidFill>
        </p:grpSpPr>
        <p:sp>
          <p:nvSpPr>
            <p:cNvPr id="1387" name="Freeform 319"/>
            <p:cNvSpPr/>
            <p:nvPr/>
          </p:nvSpPr>
          <p:spPr bwMode="auto">
            <a:xfrm>
              <a:off x="10564813" y="4122738"/>
              <a:ext cx="60325" cy="49213"/>
            </a:xfrm>
            <a:custGeom>
              <a:avLst/>
              <a:gdLst>
                <a:gd name="T0" fmla="*/ 8 w 16"/>
                <a:gd name="T1" fmla="*/ 0 h 13"/>
                <a:gd name="T2" fmla="*/ 8 w 16"/>
                <a:gd name="T3" fmla="*/ 13 h 13"/>
                <a:gd name="T4" fmla="*/ 8 w 1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3">
                  <a:moveTo>
                    <a:pt x="8" y="0"/>
                  </a:moveTo>
                  <a:cubicBezTo>
                    <a:pt x="4" y="4"/>
                    <a:pt x="0" y="13"/>
                    <a:pt x="8" y="13"/>
                  </a:cubicBezTo>
                  <a:cubicBezTo>
                    <a:pt x="16" y="13"/>
                    <a:pt x="11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8" name="Freeform 320"/>
            <p:cNvSpPr/>
            <p:nvPr/>
          </p:nvSpPr>
          <p:spPr bwMode="auto">
            <a:xfrm>
              <a:off x="10564813" y="4229101"/>
              <a:ext cx="60325" cy="52388"/>
            </a:xfrm>
            <a:custGeom>
              <a:avLst/>
              <a:gdLst>
                <a:gd name="T0" fmla="*/ 8 w 16"/>
                <a:gd name="T1" fmla="*/ 0 h 14"/>
                <a:gd name="T2" fmla="*/ 8 w 16"/>
                <a:gd name="T3" fmla="*/ 14 h 14"/>
                <a:gd name="T4" fmla="*/ 8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cubicBezTo>
                    <a:pt x="4" y="4"/>
                    <a:pt x="0" y="13"/>
                    <a:pt x="8" y="14"/>
                  </a:cubicBezTo>
                  <a:cubicBezTo>
                    <a:pt x="16" y="14"/>
                    <a:pt x="11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9" name="Freeform 321"/>
            <p:cNvSpPr/>
            <p:nvPr/>
          </p:nvSpPr>
          <p:spPr bwMode="auto">
            <a:xfrm>
              <a:off x="10471151" y="4175126"/>
              <a:ext cx="60325" cy="53975"/>
            </a:xfrm>
            <a:custGeom>
              <a:avLst/>
              <a:gdLst>
                <a:gd name="T0" fmla="*/ 8 w 16"/>
                <a:gd name="T1" fmla="*/ 0 h 14"/>
                <a:gd name="T2" fmla="*/ 8 w 16"/>
                <a:gd name="T3" fmla="*/ 14 h 14"/>
                <a:gd name="T4" fmla="*/ 8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cubicBezTo>
                    <a:pt x="5" y="4"/>
                    <a:pt x="0" y="13"/>
                    <a:pt x="8" y="14"/>
                  </a:cubicBezTo>
                  <a:cubicBezTo>
                    <a:pt x="16" y="14"/>
                    <a:pt x="12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0" name="Freeform 322"/>
            <p:cNvSpPr/>
            <p:nvPr/>
          </p:nvSpPr>
          <p:spPr bwMode="auto">
            <a:xfrm>
              <a:off x="10660063" y="4175126"/>
              <a:ext cx="60325" cy="53975"/>
            </a:xfrm>
            <a:custGeom>
              <a:avLst/>
              <a:gdLst>
                <a:gd name="T0" fmla="*/ 8 w 16"/>
                <a:gd name="T1" fmla="*/ 0 h 14"/>
                <a:gd name="T2" fmla="*/ 7 w 16"/>
                <a:gd name="T3" fmla="*/ 14 h 14"/>
                <a:gd name="T4" fmla="*/ 8 w 1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4">
                  <a:moveTo>
                    <a:pt x="8" y="0"/>
                  </a:moveTo>
                  <a:cubicBezTo>
                    <a:pt x="4" y="4"/>
                    <a:pt x="0" y="13"/>
                    <a:pt x="7" y="14"/>
                  </a:cubicBezTo>
                  <a:cubicBezTo>
                    <a:pt x="16" y="14"/>
                    <a:pt x="11" y="4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1" name="Freeform 323"/>
            <p:cNvSpPr>
              <a:spLocks noEditPoints="1"/>
            </p:cNvSpPr>
            <p:nvPr/>
          </p:nvSpPr>
          <p:spPr bwMode="auto">
            <a:xfrm>
              <a:off x="10333038" y="3751263"/>
              <a:ext cx="536575" cy="371475"/>
            </a:xfrm>
            <a:custGeom>
              <a:avLst/>
              <a:gdLst>
                <a:gd name="T0" fmla="*/ 142 w 143"/>
                <a:gd name="T1" fmla="*/ 34 h 99"/>
                <a:gd name="T2" fmla="*/ 129 w 143"/>
                <a:gd name="T3" fmla="*/ 9 h 99"/>
                <a:gd name="T4" fmla="*/ 102 w 143"/>
                <a:gd name="T5" fmla="*/ 1 h 99"/>
                <a:gd name="T6" fmla="*/ 77 w 143"/>
                <a:gd name="T7" fmla="*/ 14 h 99"/>
                <a:gd name="T8" fmla="*/ 77 w 143"/>
                <a:gd name="T9" fmla="*/ 15 h 99"/>
                <a:gd name="T10" fmla="*/ 63 w 143"/>
                <a:gd name="T11" fmla="*/ 12 h 99"/>
                <a:gd name="T12" fmla="*/ 27 w 143"/>
                <a:gd name="T13" fmla="*/ 42 h 99"/>
                <a:gd name="T14" fmla="*/ 0 w 143"/>
                <a:gd name="T15" fmla="*/ 70 h 99"/>
                <a:gd name="T16" fmla="*/ 20 w 143"/>
                <a:gd name="T17" fmla="*/ 98 h 99"/>
                <a:gd name="T18" fmla="*/ 28 w 143"/>
                <a:gd name="T19" fmla="*/ 99 h 99"/>
                <a:gd name="T20" fmla="*/ 43 w 143"/>
                <a:gd name="T21" fmla="*/ 99 h 99"/>
                <a:gd name="T22" fmla="*/ 47 w 143"/>
                <a:gd name="T23" fmla="*/ 93 h 99"/>
                <a:gd name="T24" fmla="*/ 42 w 143"/>
                <a:gd name="T25" fmla="*/ 87 h 99"/>
                <a:gd name="T26" fmla="*/ 28 w 143"/>
                <a:gd name="T27" fmla="*/ 87 h 99"/>
                <a:gd name="T28" fmla="*/ 23 w 143"/>
                <a:gd name="T29" fmla="*/ 86 h 99"/>
                <a:gd name="T30" fmla="*/ 12 w 143"/>
                <a:gd name="T31" fmla="*/ 70 h 99"/>
                <a:gd name="T32" fmla="*/ 28 w 143"/>
                <a:gd name="T33" fmla="*/ 54 h 99"/>
                <a:gd name="T34" fmla="*/ 32 w 143"/>
                <a:gd name="T35" fmla="*/ 54 h 99"/>
                <a:gd name="T36" fmla="*/ 39 w 143"/>
                <a:gd name="T37" fmla="*/ 56 h 99"/>
                <a:gd name="T38" fmla="*/ 39 w 143"/>
                <a:gd name="T39" fmla="*/ 48 h 99"/>
                <a:gd name="T40" fmla="*/ 63 w 143"/>
                <a:gd name="T41" fmla="*/ 24 h 99"/>
                <a:gd name="T42" fmla="*/ 87 w 143"/>
                <a:gd name="T43" fmla="*/ 43 h 99"/>
                <a:gd name="T44" fmla="*/ 89 w 143"/>
                <a:gd name="T45" fmla="*/ 50 h 99"/>
                <a:gd name="T46" fmla="*/ 95 w 143"/>
                <a:gd name="T47" fmla="*/ 47 h 99"/>
                <a:gd name="T48" fmla="*/ 102 w 143"/>
                <a:gd name="T49" fmla="*/ 46 h 99"/>
                <a:gd name="T50" fmla="*/ 122 w 143"/>
                <a:gd name="T51" fmla="*/ 66 h 99"/>
                <a:gd name="T52" fmla="*/ 108 w 143"/>
                <a:gd name="T53" fmla="*/ 86 h 99"/>
                <a:gd name="T54" fmla="*/ 104 w 143"/>
                <a:gd name="T55" fmla="*/ 87 h 99"/>
                <a:gd name="T56" fmla="*/ 96 w 143"/>
                <a:gd name="T57" fmla="*/ 87 h 99"/>
                <a:gd name="T58" fmla="*/ 92 w 143"/>
                <a:gd name="T59" fmla="*/ 93 h 99"/>
                <a:gd name="T60" fmla="*/ 96 w 143"/>
                <a:gd name="T61" fmla="*/ 99 h 99"/>
                <a:gd name="T62" fmla="*/ 104 w 143"/>
                <a:gd name="T63" fmla="*/ 99 h 99"/>
                <a:gd name="T64" fmla="*/ 112 w 143"/>
                <a:gd name="T65" fmla="*/ 97 h 99"/>
                <a:gd name="T66" fmla="*/ 135 w 143"/>
                <a:gd name="T67" fmla="*/ 66 h 99"/>
                <a:gd name="T68" fmla="*/ 134 w 143"/>
                <a:gd name="T69" fmla="*/ 61 h 99"/>
                <a:gd name="T70" fmla="*/ 142 w 143"/>
                <a:gd name="T71" fmla="*/ 34 h 99"/>
                <a:gd name="T72" fmla="*/ 128 w 143"/>
                <a:gd name="T73" fmla="*/ 47 h 99"/>
                <a:gd name="T74" fmla="*/ 102 w 143"/>
                <a:gd name="T75" fmla="*/ 34 h 99"/>
                <a:gd name="T76" fmla="*/ 97 w 143"/>
                <a:gd name="T77" fmla="*/ 34 h 99"/>
                <a:gd name="T78" fmla="*/ 87 w 143"/>
                <a:gd name="T79" fmla="*/ 21 h 99"/>
                <a:gd name="T80" fmla="*/ 103 w 143"/>
                <a:gd name="T81" fmla="*/ 13 h 99"/>
                <a:gd name="T82" fmla="*/ 121 w 143"/>
                <a:gd name="T83" fmla="*/ 19 h 99"/>
                <a:gd name="T84" fmla="*/ 128 w 143"/>
                <a:gd name="T85" fmla="*/ 4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3" h="99">
                  <a:moveTo>
                    <a:pt x="142" y="34"/>
                  </a:moveTo>
                  <a:cubicBezTo>
                    <a:pt x="141" y="25"/>
                    <a:pt x="137" y="16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2" y="2"/>
                    <a:pt x="84" y="7"/>
                    <a:pt x="77" y="14"/>
                  </a:cubicBezTo>
                  <a:cubicBezTo>
                    <a:pt x="77" y="14"/>
                    <a:pt x="77" y="15"/>
                    <a:pt x="77" y="15"/>
                  </a:cubicBezTo>
                  <a:cubicBezTo>
                    <a:pt x="73" y="13"/>
                    <a:pt x="68" y="12"/>
                    <a:pt x="63" y="12"/>
                  </a:cubicBezTo>
                  <a:cubicBezTo>
                    <a:pt x="46" y="12"/>
                    <a:pt x="31" y="25"/>
                    <a:pt x="27" y="42"/>
                  </a:cubicBezTo>
                  <a:cubicBezTo>
                    <a:pt x="12" y="42"/>
                    <a:pt x="0" y="55"/>
                    <a:pt x="0" y="70"/>
                  </a:cubicBezTo>
                  <a:cubicBezTo>
                    <a:pt x="0" y="83"/>
                    <a:pt x="8" y="94"/>
                    <a:pt x="20" y="98"/>
                  </a:cubicBezTo>
                  <a:cubicBezTo>
                    <a:pt x="22" y="98"/>
                    <a:pt x="25" y="99"/>
                    <a:pt x="28" y="99"/>
                  </a:cubicBezTo>
                  <a:cubicBezTo>
                    <a:pt x="43" y="99"/>
                    <a:pt x="43" y="99"/>
                    <a:pt x="43" y="99"/>
                  </a:cubicBezTo>
                  <a:cubicBezTo>
                    <a:pt x="45" y="98"/>
                    <a:pt x="47" y="96"/>
                    <a:pt x="47" y="93"/>
                  </a:cubicBezTo>
                  <a:cubicBezTo>
                    <a:pt x="47" y="90"/>
                    <a:pt x="45" y="87"/>
                    <a:pt x="42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6" y="87"/>
                    <a:pt x="25" y="86"/>
                    <a:pt x="23" y="86"/>
                  </a:cubicBezTo>
                  <a:cubicBezTo>
                    <a:pt x="17" y="84"/>
                    <a:pt x="12" y="77"/>
                    <a:pt x="12" y="70"/>
                  </a:cubicBezTo>
                  <a:cubicBezTo>
                    <a:pt x="12" y="61"/>
                    <a:pt x="19" y="54"/>
                    <a:pt x="28" y="54"/>
                  </a:cubicBezTo>
                  <a:cubicBezTo>
                    <a:pt x="29" y="54"/>
                    <a:pt x="30" y="54"/>
                    <a:pt x="32" y="54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35"/>
                    <a:pt x="50" y="24"/>
                    <a:pt x="63" y="24"/>
                  </a:cubicBezTo>
                  <a:cubicBezTo>
                    <a:pt x="75" y="24"/>
                    <a:pt x="85" y="32"/>
                    <a:pt x="87" y="43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8" y="47"/>
                    <a:pt x="100" y="46"/>
                    <a:pt x="102" y="46"/>
                  </a:cubicBezTo>
                  <a:cubicBezTo>
                    <a:pt x="113" y="46"/>
                    <a:pt x="122" y="55"/>
                    <a:pt x="122" y="66"/>
                  </a:cubicBezTo>
                  <a:cubicBezTo>
                    <a:pt x="122" y="75"/>
                    <a:pt x="117" y="83"/>
                    <a:pt x="108" y="86"/>
                  </a:cubicBezTo>
                  <a:cubicBezTo>
                    <a:pt x="106" y="86"/>
                    <a:pt x="105" y="87"/>
                    <a:pt x="104" y="87"/>
                  </a:cubicBezTo>
                  <a:cubicBezTo>
                    <a:pt x="96" y="87"/>
                    <a:pt x="96" y="87"/>
                    <a:pt x="96" y="87"/>
                  </a:cubicBezTo>
                  <a:cubicBezTo>
                    <a:pt x="94" y="87"/>
                    <a:pt x="92" y="90"/>
                    <a:pt x="92" y="93"/>
                  </a:cubicBezTo>
                  <a:cubicBezTo>
                    <a:pt x="92" y="96"/>
                    <a:pt x="93" y="98"/>
                    <a:pt x="96" y="99"/>
                  </a:cubicBezTo>
                  <a:cubicBezTo>
                    <a:pt x="104" y="99"/>
                    <a:pt x="104" y="99"/>
                    <a:pt x="104" y="99"/>
                  </a:cubicBezTo>
                  <a:cubicBezTo>
                    <a:pt x="106" y="99"/>
                    <a:pt x="109" y="98"/>
                    <a:pt x="112" y="97"/>
                  </a:cubicBezTo>
                  <a:cubicBezTo>
                    <a:pt x="125" y="93"/>
                    <a:pt x="135" y="81"/>
                    <a:pt x="135" y="66"/>
                  </a:cubicBezTo>
                  <a:cubicBezTo>
                    <a:pt x="135" y="65"/>
                    <a:pt x="134" y="63"/>
                    <a:pt x="134" y="61"/>
                  </a:cubicBezTo>
                  <a:cubicBezTo>
                    <a:pt x="140" y="54"/>
                    <a:pt x="143" y="44"/>
                    <a:pt x="142" y="34"/>
                  </a:cubicBezTo>
                  <a:close/>
                  <a:moveTo>
                    <a:pt x="128" y="47"/>
                  </a:moveTo>
                  <a:cubicBezTo>
                    <a:pt x="122" y="39"/>
                    <a:pt x="113" y="34"/>
                    <a:pt x="102" y="34"/>
                  </a:cubicBezTo>
                  <a:cubicBezTo>
                    <a:pt x="101" y="34"/>
                    <a:pt x="99" y="34"/>
                    <a:pt x="97" y="34"/>
                  </a:cubicBezTo>
                  <a:cubicBezTo>
                    <a:pt x="95" y="29"/>
                    <a:pt x="92" y="25"/>
                    <a:pt x="87" y="21"/>
                  </a:cubicBezTo>
                  <a:cubicBezTo>
                    <a:pt x="92" y="16"/>
                    <a:pt x="97" y="14"/>
                    <a:pt x="103" y="13"/>
                  </a:cubicBezTo>
                  <a:cubicBezTo>
                    <a:pt x="110" y="12"/>
                    <a:pt x="116" y="14"/>
                    <a:pt x="121" y="19"/>
                  </a:cubicBezTo>
                  <a:cubicBezTo>
                    <a:pt x="130" y="26"/>
                    <a:pt x="132" y="38"/>
                    <a:pt x="128" y="4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2" name="Freeform 324"/>
            <p:cNvSpPr/>
            <p:nvPr/>
          </p:nvSpPr>
          <p:spPr bwMode="auto">
            <a:xfrm>
              <a:off x="10817226" y="3698876"/>
              <a:ext cx="82550" cy="82550"/>
            </a:xfrm>
            <a:custGeom>
              <a:avLst/>
              <a:gdLst>
                <a:gd name="T0" fmla="*/ 19 w 22"/>
                <a:gd name="T1" fmla="*/ 2 h 22"/>
                <a:gd name="T2" fmla="*/ 10 w 22"/>
                <a:gd name="T3" fmla="*/ 3 h 22"/>
                <a:gd name="T4" fmla="*/ 2 w 22"/>
                <a:gd name="T5" fmla="*/ 12 h 22"/>
                <a:gd name="T6" fmla="*/ 3 w 22"/>
                <a:gd name="T7" fmla="*/ 20 h 22"/>
                <a:gd name="T8" fmla="*/ 7 w 22"/>
                <a:gd name="T9" fmla="*/ 22 h 22"/>
                <a:gd name="T10" fmla="*/ 12 w 22"/>
                <a:gd name="T11" fmla="*/ 20 h 22"/>
                <a:gd name="T12" fmla="*/ 19 w 22"/>
                <a:gd name="T13" fmla="*/ 10 h 22"/>
                <a:gd name="T14" fmla="*/ 19 w 22"/>
                <a:gd name="T1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2">
                  <a:moveTo>
                    <a:pt x="19" y="2"/>
                  </a:moveTo>
                  <a:cubicBezTo>
                    <a:pt x="16" y="0"/>
                    <a:pt x="12" y="0"/>
                    <a:pt x="10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4"/>
                    <a:pt x="1" y="18"/>
                    <a:pt x="3" y="20"/>
                  </a:cubicBezTo>
                  <a:cubicBezTo>
                    <a:pt x="4" y="21"/>
                    <a:pt x="6" y="22"/>
                    <a:pt x="7" y="22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8"/>
                    <a:pt x="21" y="4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3" name="Freeform 325"/>
            <p:cNvSpPr/>
            <p:nvPr/>
          </p:nvSpPr>
          <p:spPr bwMode="auto">
            <a:xfrm>
              <a:off x="10726738" y="3646488"/>
              <a:ext cx="57150" cy="88900"/>
            </a:xfrm>
            <a:custGeom>
              <a:avLst/>
              <a:gdLst>
                <a:gd name="T0" fmla="*/ 6 w 15"/>
                <a:gd name="T1" fmla="*/ 24 h 24"/>
                <a:gd name="T2" fmla="*/ 7 w 15"/>
                <a:gd name="T3" fmla="*/ 24 h 24"/>
                <a:gd name="T4" fmla="*/ 13 w 15"/>
                <a:gd name="T5" fmla="*/ 19 h 24"/>
                <a:gd name="T6" fmla="*/ 15 w 15"/>
                <a:gd name="T7" fmla="*/ 7 h 24"/>
                <a:gd name="T8" fmla="*/ 10 w 15"/>
                <a:gd name="T9" fmla="*/ 0 h 24"/>
                <a:gd name="T10" fmla="*/ 3 w 15"/>
                <a:gd name="T11" fmla="*/ 5 h 24"/>
                <a:gd name="T12" fmla="*/ 1 w 15"/>
                <a:gd name="T13" fmla="*/ 17 h 24"/>
                <a:gd name="T14" fmla="*/ 6 w 15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4">
                  <a:moveTo>
                    <a:pt x="6" y="24"/>
                  </a:moveTo>
                  <a:cubicBezTo>
                    <a:pt x="6" y="24"/>
                    <a:pt x="7" y="24"/>
                    <a:pt x="7" y="24"/>
                  </a:cubicBezTo>
                  <a:cubicBezTo>
                    <a:pt x="10" y="24"/>
                    <a:pt x="12" y="22"/>
                    <a:pt x="13" y="1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4"/>
                    <a:pt x="13" y="1"/>
                    <a:pt x="10" y="0"/>
                  </a:cubicBezTo>
                  <a:cubicBezTo>
                    <a:pt x="7" y="0"/>
                    <a:pt x="4" y="2"/>
                    <a:pt x="3" y="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20"/>
                    <a:pt x="3" y="24"/>
                    <a:pt x="6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4" name="Freeform 326"/>
            <p:cNvSpPr/>
            <p:nvPr/>
          </p:nvSpPr>
          <p:spPr bwMode="auto">
            <a:xfrm>
              <a:off x="10610851" y="3652838"/>
              <a:ext cx="66675" cy="90488"/>
            </a:xfrm>
            <a:custGeom>
              <a:avLst/>
              <a:gdLst>
                <a:gd name="T0" fmla="*/ 5 w 18"/>
                <a:gd name="T1" fmla="*/ 20 h 24"/>
                <a:gd name="T2" fmla="*/ 11 w 18"/>
                <a:gd name="T3" fmla="*/ 24 h 24"/>
                <a:gd name="T4" fmla="*/ 13 w 18"/>
                <a:gd name="T5" fmla="*/ 24 h 24"/>
                <a:gd name="T6" fmla="*/ 17 w 18"/>
                <a:gd name="T7" fmla="*/ 16 h 24"/>
                <a:gd name="T8" fmla="*/ 13 w 18"/>
                <a:gd name="T9" fmla="*/ 5 h 24"/>
                <a:gd name="T10" fmla="*/ 5 w 18"/>
                <a:gd name="T11" fmla="*/ 1 h 24"/>
                <a:gd name="T12" fmla="*/ 1 w 18"/>
                <a:gd name="T13" fmla="*/ 9 h 24"/>
                <a:gd name="T14" fmla="*/ 5 w 18"/>
                <a:gd name="T15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4">
                  <a:moveTo>
                    <a:pt x="5" y="20"/>
                  </a:moveTo>
                  <a:cubicBezTo>
                    <a:pt x="6" y="23"/>
                    <a:pt x="9" y="24"/>
                    <a:pt x="11" y="24"/>
                  </a:cubicBezTo>
                  <a:cubicBezTo>
                    <a:pt x="12" y="24"/>
                    <a:pt x="13" y="24"/>
                    <a:pt x="13" y="24"/>
                  </a:cubicBezTo>
                  <a:cubicBezTo>
                    <a:pt x="16" y="23"/>
                    <a:pt x="18" y="19"/>
                    <a:pt x="17" y="1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lnTo>
                    <a:pt x="5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5" name="Freeform 327"/>
            <p:cNvSpPr/>
            <p:nvPr/>
          </p:nvSpPr>
          <p:spPr bwMode="auto">
            <a:xfrm>
              <a:off x="10885488" y="3916363"/>
              <a:ext cx="93663" cy="57150"/>
            </a:xfrm>
            <a:custGeom>
              <a:avLst/>
              <a:gdLst>
                <a:gd name="T0" fmla="*/ 19 w 25"/>
                <a:gd name="T1" fmla="*/ 3 h 15"/>
                <a:gd name="T2" fmla="*/ 7 w 25"/>
                <a:gd name="T3" fmla="*/ 1 h 15"/>
                <a:gd name="T4" fmla="*/ 0 w 25"/>
                <a:gd name="T5" fmla="*/ 6 h 15"/>
                <a:gd name="T6" fmla="*/ 5 w 25"/>
                <a:gd name="T7" fmla="*/ 13 h 15"/>
                <a:gd name="T8" fmla="*/ 17 w 25"/>
                <a:gd name="T9" fmla="*/ 15 h 15"/>
                <a:gd name="T10" fmla="*/ 18 w 25"/>
                <a:gd name="T11" fmla="*/ 15 h 15"/>
                <a:gd name="T12" fmla="*/ 24 w 25"/>
                <a:gd name="T13" fmla="*/ 10 h 15"/>
                <a:gd name="T14" fmla="*/ 19 w 25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5">
                  <a:moveTo>
                    <a:pt x="19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4" y="0"/>
                    <a:pt x="1" y="2"/>
                    <a:pt x="0" y="6"/>
                  </a:cubicBezTo>
                  <a:cubicBezTo>
                    <a:pt x="0" y="9"/>
                    <a:pt x="2" y="12"/>
                    <a:pt x="5" y="13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21" y="15"/>
                    <a:pt x="24" y="13"/>
                    <a:pt x="24" y="10"/>
                  </a:cubicBezTo>
                  <a:cubicBezTo>
                    <a:pt x="25" y="6"/>
                    <a:pt x="22" y="3"/>
                    <a:pt x="19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6" name="Freeform 328"/>
            <p:cNvSpPr/>
            <p:nvPr/>
          </p:nvSpPr>
          <p:spPr bwMode="auto">
            <a:xfrm>
              <a:off x="10874376" y="3800476"/>
              <a:ext cx="93663" cy="63500"/>
            </a:xfrm>
            <a:custGeom>
              <a:avLst/>
              <a:gdLst>
                <a:gd name="T0" fmla="*/ 9 w 25"/>
                <a:gd name="T1" fmla="*/ 17 h 17"/>
                <a:gd name="T2" fmla="*/ 21 w 25"/>
                <a:gd name="T3" fmla="*/ 12 h 17"/>
                <a:gd name="T4" fmla="*/ 24 w 25"/>
                <a:gd name="T5" fmla="*/ 5 h 17"/>
                <a:gd name="T6" fmla="*/ 16 w 25"/>
                <a:gd name="T7" fmla="*/ 1 h 17"/>
                <a:gd name="T8" fmla="*/ 5 w 25"/>
                <a:gd name="T9" fmla="*/ 5 h 17"/>
                <a:gd name="T10" fmla="*/ 2 w 25"/>
                <a:gd name="T11" fmla="*/ 13 h 17"/>
                <a:gd name="T12" fmla="*/ 7 w 25"/>
                <a:gd name="T13" fmla="*/ 17 h 17"/>
                <a:gd name="T14" fmla="*/ 9 w 25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7">
                  <a:moveTo>
                    <a:pt x="9" y="17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4" y="11"/>
                    <a:pt x="25" y="8"/>
                    <a:pt x="24" y="5"/>
                  </a:cubicBezTo>
                  <a:cubicBezTo>
                    <a:pt x="23" y="1"/>
                    <a:pt x="20" y="0"/>
                    <a:pt x="16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6"/>
                    <a:pt x="0" y="10"/>
                    <a:pt x="2" y="13"/>
                  </a:cubicBezTo>
                  <a:cubicBezTo>
                    <a:pt x="2" y="15"/>
                    <a:pt x="5" y="17"/>
                    <a:pt x="7" y="17"/>
                  </a:cubicBezTo>
                  <a:cubicBezTo>
                    <a:pt x="8" y="17"/>
                    <a:pt x="9" y="17"/>
                    <a:pt x="9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64" name="Group 1463"/>
          <p:cNvGrpSpPr/>
          <p:nvPr/>
        </p:nvGrpSpPr>
        <p:grpSpPr>
          <a:xfrm>
            <a:off x="5224375" y="2127897"/>
            <a:ext cx="407371" cy="393596"/>
            <a:chOff x="6908801" y="2732088"/>
            <a:chExt cx="657225" cy="635000"/>
          </a:xfrm>
          <a:solidFill>
            <a:schemeClr val="accent1"/>
          </a:solidFill>
        </p:grpSpPr>
        <p:sp>
          <p:nvSpPr>
            <p:cNvPr id="1397" name="Freeform 329"/>
            <p:cNvSpPr>
              <a:spLocks noEditPoints="1"/>
            </p:cNvSpPr>
            <p:nvPr/>
          </p:nvSpPr>
          <p:spPr bwMode="auto">
            <a:xfrm>
              <a:off x="6908801" y="2849563"/>
              <a:ext cx="536575" cy="371475"/>
            </a:xfrm>
            <a:custGeom>
              <a:avLst/>
              <a:gdLst>
                <a:gd name="T0" fmla="*/ 143 w 143"/>
                <a:gd name="T1" fmla="*/ 35 h 99"/>
                <a:gd name="T2" fmla="*/ 129 w 143"/>
                <a:gd name="T3" fmla="*/ 10 h 99"/>
                <a:gd name="T4" fmla="*/ 103 w 143"/>
                <a:gd name="T5" fmla="*/ 1 h 99"/>
                <a:gd name="T6" fmla="*/ 78 w 143"/>
                <a:gd name="T7" fmla="*/ 14 h 99"/>
                <a:gd name="T8" fmla="*/ 77 w 143"/>
                <a:gd name="T9" fmla="*/ 15 h 99"/>
                <a:gd name="T10" fmla="*/ 64 w 143"/>
                <a:gd name="T11" fmla="*/ 12 h 99"/>
                <a:gd name="T12" fmla="*/ 28 w 143"/>
                <a:gd name="T13" fmla="*/ 42 h 99"/>
                <a:gd name="T14" fmla="*/ 0 w 143"/>
                <a:gd name="T15" fmla="*/ 71 h 99"/>
                <a:gd name="T16" fmla="*/ 20 w 143"/>
                <a:gd name="T17" fmla="*/ 98 h 99"/>
                <a:gd name="T18" fmla="*/ 28 w 143"/>
                <a:gd name="T19" fmla="*/ 99 h 99"/>
                <a:gd name="T20" fmla="*/ 43 w 143"/>
                <a:gd name="T21" fmla="*/ 99 h 99"/>
                <a:gd name="T22" fmla="*/ 47 w 143"/>
                <a:gd name="T23" fmla="*/ 93 h 99"/>
                <a:gd name="T24" fmla="*/ 42 w 143"/>
                <a:gd name="T25" fmla="*/ 87 h 99"/>
                <a:gd name="T26" fmla="*/ 28 w 143"/>
                <a:gd name="T27" fmla="*/ 87 h 99"/>
                <a:gd name="T28" fmla="*/ 24 w 143"/>
                <a:gd name="T29" fmla="*/ 86 h 99"/>
                <a:gd name="T30" fmla="*/ 12 w 143"/>
                <a:gd name="T31" fmla="*/ 71 h 99"/>
                <a:gd name="T32" fmla="*/ 28 w 143"/>
                <a:gd name="T33" fmla="*/ 54 h 99"/>
                <a:gd name="T34" fmla="*/ 32 w 143"/>
                <a:gd name="T35" fmla="*/ 54 h 99"/>
                <a:gd name="T36" fmla="*/ 39 w 143"/>
                <a:gd name="T37" fmla="*/ 56 h 99"/>
                <a:gd name="T38" fmla="*/ 39 w 143"/>
                <a:gd name="T39" fmla="*/ 49 h 99"/>
                <a:gd name="T40" fmla="*/ 64 w 143"/>
                <a:gd name="T41" fmla="*/ 24 h 99"/>
                <a:gd name="T42" fmla="*/ 88 w 143"/>
                <a:gd name="T43" fmla="*/ 43 h 99"/>
                <a:gd name="T44" fmla="*/ 89 w 143"/>
                <a:gd name="T45" fmla="*/ 50 h 99"/>
                <a:gd name="T46" fmla="*/ 96 w 143"/>
                <a:gd name="T47" fmla="*/ 48 h 99"/>
                <a:gd name="T48" fmla="*/ 102 w 143"/>
                <a:gd name="T49" fmla="*/ 47 h 99"/>
                <a:gd name="T50" fmla="*/ 123 w 143"/>
                <a:gd name="T51" fmla="*/ 67 h 99"/>
                <a:gd name="T52" fmla="*/ 108 w 143"/>
                <a:gd name="T53" fmla="*/ 86 h 99"/>
                <a:gd name="T54" fmla="*/ 104 w 143"/>
                <a:gd name="T55" fmla="*/ 87 h 99"/>
                <a:gd name="T56" fmla="*/ 97 w 143"/>
                <a:gd name="T57" fmla="*/ 87 h 99"/>
                <a:gd name="T58" fmla="*/ 92 w 143"/>
                <a:gd name="T59" fmla="*/ 93 h 99"/>
                <a:gd name="T60" fmla="*/ 96 w 143"/>
                <a:gd name="T61" fmla="*/ 99 h 99"/>
                <a:gd name="T62" fmla="*/ 104 w 143"/>
                <a:gd name="T63" fmla="*/ 99 h 99"/>
                <a:gd name="T64" fmla="*/ 112 w 143"/>
                <a:gd name="T65" fmla="*/ 98 h 99"/>
                <a:gd name="T66" fmla="*/ 135 w 143"/>
                <a:gd name="T67" fmla="*/ 67 h 99"/>
                <a:gd name="T68" fmla="*/ 134 w 143"/>
                <a:gd name="T69" fmla="*/ 61 h 99"/>
                <a:gd name="T70" fmla="*/ 143 w 143"/>
                <a:gd name="T71" fmla="*/ 35 h 99"/>
                <a:gd name="T72" fmla="*/ 128 w 143"/>
                <a:gd name="T73" fmla="*/ 48 h 99"/>
                <a:gd name="T74" fmla="*/ 102 w 143"/>
                <a:gd name="T75" fmla="*/ 34 h 99"/>
                <a:gd name="T76" fmla="*/ 98 w 143"/>
                <a:gd name="T77" fmla="*/ 35 h 99"/>
                <a:gd name="T78" fmla="*/ 88 w 143"/>
                <a:gd name="T79" fmla="*/ 21 h 99"/>
                <a:gd name="T80" fmla="*/ 104 w 143"/>
                <a:gd name="T81" fmla="*/ 13 h 99"/>
                <a:gd name="T82" fmla="*/ 122 w 143"/>
                <a:gd name="T83" fmla="*/ 19 h 99"/>
                <a:gd name="T84" fmla="*/ 128 w 143"/>
                <a:gd name="T85" fmla="*/ 4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3" h="99">
                  <a:moveTo>
                    <a:pt x="143" y="35"/>
                  </a:moveTo>
                  <a:cubicBezTo>
                    <a:pt x="142" y="25"/>
                    <a:pt x="137" y="16"/>
                    <a:pt x="129" y="10"/>
                  </a:cubicBezTo>
                  <a:cubicBezTo>
                    <a:pt x="122" y="3"/>
                    <a:pt x="112" y="0"/>
                    <a:pt x="103" y="1"/>
                  </a:cubicBezTo>
                  <a:cubicBezTo>
                    <a:pt x="93" y="2"/>
                    <a:pt x="84" y="7"/>
                    <a:pt x="78" y="14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3" y="13"/>
                    <a:pt x="69" y="12"/>
                    <a:pt x="64" y="12"/>
                  </a:cubicBezTo>
                  <a:cubicBezTo>
                    <a:pt x="46" y="12"/>
                    <a:pt x="31" y="25"/>
                    <a:pt x="28" y="42"/>
                  </a:cubicBezTo>
                  <a:cubicBezTo>
                    <a:pt x="12" y="42"/>
                    <a:pt x="0" y="55"/>
                    <a:pt x="0" y="71"/>
                  </a:cubicBezTo>
                  <a:cubicBezTo>
                    <a:pt x="0" y="83"/>
                    <a:pt x="8" y="94"/>
                    <a:pt x="20" y="98"/>
                  </a:cubicBezTo>
                  <a:cubicBezTo>
                    <a:pt x="23" y="99"/>
                    <a:pt x="25" y="99"/>
                    <a:pt x="28" y="99"/>
                  </a:cubicBezTo>
                  <a:cubicBezTo>
                    <a:pt x="43" y="99"/>
                    <a:pt x="43" y="99"/>
                    <a:pt x="43" y="99"/>
                  </a:cubicBezTo>
                  <a:cubicBezTo>
                    <a:pt x="45" y="98"/>
                    <a:pt x="47" y="96"/>
                    <a:pt x="47" y="93"/>
                  </a:cubicBezTo>
                  <a:cubicBezTo>
                    <a:pt x="47" y="90"/>
                    <a:pt x="45" y="88"/>
                    <a:pt x="42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7" y="87"/>
                    <a:pt x="25" y="87"/>
                    <a:pt x="24" y="86"/>
                  </a:cubicBezTo>
                  <a:cubicBezTo>
                    <a:pt x="17" y="84"/>
                    <a:pt x="12" y="78"/>
                    <a:pt x="12" y="71"/>
                  </a:cubicBezTo>
                  <a:cubicBezTo>
                    <a:pt x="12" y="61"/>
                    <a:pt x="19" y="54"/>
                    <a:pt x="28" y="54"/>
                  </a:cubicBezTo>
                  <a:cubicBezTo>
                    <a:pt x="30" y="54"/>
                    <a:pt x="31" y="54"/>
                    <a:pt x="32" y="54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35"/>
                    <a:pt x="50" y="24"/>
                    <a:pt x="64" y="24"/>
                  </a:cubicBezTo>
                  <a:cubicBezTo>
                    <a:pt x="75" y="24"/>
                    <a:pt x="85" y="32"/>
                    <a:pt x="88" y="43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8" y="47"/>
                    <a:pt x="100" y="47"/>
                    <a:pt x="102" y="47"/>
                  </a:cubicBezTo>
                  <a:cubicBezTo>
                    <a:pt x="114" y="47"/>
                    <a:pt x="123" y="56"/>
                    <a:pt x="123" y="67"/>
                  </a:cubicBezTo>
                  <a:cubicBezTo>
                    <a:pt x="123" y="76"/>
                    <a:pt x="117" y="83"/>
                    <a:pt x="108" y="86"/>
                  </a:cubicBezTo>
                  <a:cubicBezTo>
                    <a:pt x="107" y="87"/>
                    <a:pt x="105" y="87"/>
                    <a:pt x="104" y="87"/>
                  </a:cubicBezTo>
                  <a:cubicBezTo>
                    <a:pt x="97" y="87"/>
                    <a:pt x="97" y="87"/>
                    <a:pt x="97" y="87"/>
                  </a:cubicBezTo>
                  <a:cubicBezTo>
                    <a:pt x="94" y="88"/>
                    <a:pt x="92" y="90"/>
                    <a:pt x="92" y="93"/>
                  </a:cubicBezTo>
                  <a:cubicBezTo>
                    <a:pt x="92" y="96"/>
                    <a:pt x="94" y="98"/>
                    <a:pt x="96" y="99"/>
                  </a:cubicBezTo>
                  <a:cubicBezTo>
                    <a:pt x="104" y="99"/>
                    <a:pt x="104" y="99"/>
                    <a:pt x="104" y="99"/>
                  </a:cubicBezTo>
                  <a:cubicBezTo>
                    <a:pt x="107" y="99"/>
                    <a:pt x="110" y="99"/>
                    <a:pt x="112" y="98"/>
                  </a:cubicBezTo>
                  <a:cubicBezTo>
                    <a:pt x="126" y="93"/>
                    <a:pt x="135" y="81"/>
                    <a:pt x="135" y="67"/>
                  </a:cubicBezTo>
                  <a:cubicBezTo>
                    <a:pt x="135" y="65"/>
                    <a:pt x="135" y="63"/>
                    <a:pt x="134" y="61"/>
                  </a:cubicBezTo>
                  <a:cubicBezTo>
                    <a:pt x="141" y="54"/>
                    <a:pt x="143" y="44"/>
                    <a:pt x="143" y="35"/>
                  </a:cubicBezTo>
                  <a:close/>
                  <a:moveTo>
                    <a:pt x="128" y="48"/>
                  </a:moveTo>
                  <a:cubicBezTo>
                    <a:pt x="123" y="40"/>
                    <a:pt x="113" y="34"/>
                    <a:pt x="102" y="34"/>
                  </a:cubicBezTo>
                  <a:cubicBezTo>
                    <a:pt x="101" y="34"/>
                    <a:pt x="99" y="35"/>
                    <a:pt x="98" y="35"/>
                  </a:cubicBezTo>
                  <a:cubicBezTo>
                    <a:pt x="95" y="30"/>
                    <a:pt x="92" y="25"/>
                    <a:pt x="88" y="21"/>
                  </a:cubicBezTo>
                  <a:cubicBezTo>
                    <a:pt x="92" y="17"/>
                    <a:pt x="97" y="14"/>
                    <a:pt x="104" y="13"/>
                  </a:cubicBezTo>
                  <a:cubicBezTo>
                    <a:pt x="110" y="13"/>
                    <a:pt x="117" y="15"/>
                    <a:pt x="122" y="19"/>
                  </a:cubicBezTo>
                  <a:cubicBezTo>
                    <a:pt x="130" y="26"/>
                    <a:pt x="133" y="38"/>
                    <a:pt x="128" y="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8" name="Freeform 330"/>
            <p:cNvSpPr/>
            <p:nvPr/>
          </p:nvSpPr>
          <p:spPr bwMode="auto">
            <a:xfrm>
              <a:off x="7145338" y="3171826"/>
              <a:ext cx="38100" cy="87313"/>
            </a:xfrm>
            <a:custGeom>
              <a:avLst/>
              <a:gdLst>
                <a:gd name="T0" fmla="*/ 10 w 10"/>
                <a:gd name="T1" fmla="*/ 18 h 23"/>
                <a:gd name="T2" fmla="*/ 5 w 10"/>
                <a:gd name="T3" fmla="*/ 23 h 23"/>
                <a:gd name="T4" fmla="*/ 5 w 10"/>
                <a:gd name="T5" fmla="*/ 23 h 23"/>
                <a:gd name="T6" fmla="*/ 0 w 10"/>
                <a:gd name="T7" fmla="*/ 18 h 23"/>
                <a:gd name="T8" fmla="*/ 0 w 10"/>
                <a:gd name="T9" fmla="*/ 5 h 23"/>
                <a:gd name="T10" fmla="*/ 5 w 10"/>
                <a:gd name="T11" fmla="*/ 0 h 23"/>
                <a:gd name="T12" fmla="*/ 5 w 10"/>
                <a:gd name="T13" fmla="*/ 0 h 23"/>
                <a:gd name="T14" fmla="*/ 10 w 10"/>
                <a:gd name="T15" fmla="*/ 5 h 23"/>
                <a:gd name="T16" fmla="*/ 10 w 10"/>
                <a:gd name="T1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3">
                  <a:moveTo>
                    <a:pt x="10" y="18"/>
                  </a:moveTo>
                  <a:cubicBezTo>
                    <a:pt x="10" y="20"/>
                    <a:pt x="8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3" y="23"/>
                    <a:pt x="0" y="20"/>
                    <a:pt x="0" y="1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9" name="Freeform 331"/>
            <p:cNvSpPr/>
            <p:nvPr/>
          </p:nvSpPr>
          <p:spPr bwMode="auto">
            <a:xfrm>
              <a:off x="7216776" y="3100388"/>
              <a:ext cx="33338" cy="87313"/>
            </a:xfrm>
            <a:custGeom>
              <a:avLst/>
              <a:gdLst>
                <a:gd name="T0" fmla="*/ 9 w 9"/>
                <a:gd name="T1" fmla="*/ 18 h 23"/>
                <a:gd name="T2" fmla="*/ 4 w 9"/>
                <a:gd name="T3" fmla="*/ 23 h 23"/>
                <a:gd name="T4" fmla="*/ 4 w 9"/>
                <a:gd name="T5" fmla="*/ 23 h 23"/>
                <a:gd name="T6" fmla="*/ 0 w 9"/>
                <a:gd name="T7" fmla="*/ 18 h 23"/>
                <a:gd name="T8" fmla="*/ 0 w 9"/>
                <a:gd name="T9" fmla="*/ 5 h 23"/>
                <a:gd name="T10" fmla="*/ 4 w 9"/>
                <a:gd name="T11" fmla="*/ 0 h 23"/>
                <a:gd name="T12" fmla="*/ 4 w 9"/>
                <a:gd name="T13" fmla="*/ 0 h 23"/>
                <a:gd name="T14" fmla="*/ 9 w 9"/>
                <a:gd name="T15" fmla="*/ 5 h 23"/>
                <a:gd name="T16" fmla="*/ 9 w 9"/>
                <a:gd name="T1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3">
                  <a:moveTo>
                    <a:pt x="9" y="18"/>
                  </a:moveTo>
                  <a:cubicBezTo>
                    <a:pt x="9" y="21"/>
                    <a:pt x="7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2" y="23"/>
                    <a:pt x="0" y="21"/>
                    <a:pt x="0" y="1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3"/>
                    <a:pt x="9" y="5"/>
                  </a:cubicBezTo>
                  <a:lnTo>
                    <a:pt x="9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0" name="Freeform 332"/>
            <p:cNvSpPr/>
            <p:nvPr/>
          </p:nvSpPr>
          <p:spPr bwMode="auto">
            <a:xfrm>
              <a:off x="7077076" y="3092451"/>
              <a:ext cx="38100" cy="87313"/>
            </a:xfrm>
            <a:custGeom>
              <a:avLst/>
              <a:gdLst>
                <a:gd name="T0" fmla="*/ 10 w 10"/>
                <a:gd name="T1" fmla="*/ 18 h 23"/>
                <a:gd name="T2" fmla="*/ 5 w 10"/>
                <a:gd name="T3" fmla="*/ 23 h 23"/>
                <a:gd name="T4" fmla="*/ 5 w 10"/>
                <a:gd name="T5" fmla="*/ 23 h 23"/>
                <a:gd name="T6" fmla="*/ 0 w 10"/>
                <a:gd name="T7" fmla="*/ 18 h 23"/>
                <a:gd name="T8" fmla="*/ 0 w 10"/>
                <a:gd name="T9" fmla="*/ 5 h 23"/>
                <a:gd name="T10" fmla="*/ 5 w 10"/>
                <a:gd name="T11" fmla="*/ 0 h 23"/>
                <a:gd name="T12" fmla="*/ 5 w 10"/>
                <a:gd name="T13" fmla="*/ 0 h 23"/>
                <a:gd name="T14" fmla="*/ 10 w 10"/>
                <a:gd name="T15" fmla="*/ 5 h 23"/>
                <a:gd name="T16" fmla="*/ 10 w 10"/>
                <a:gd name="T1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3">
                  <a:moveTo>
                    <a:pt x="10" y="18"/>
                  </a:moveTo>
                  <a:cubicBezTo>
                    <a:pt x="10" y="20"/>
                    <a:pt x="8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3" y="23"/>
                    <a:pt x="0" y="20"/>
                    <a:pt x="0" y="1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1" name="Freeform 333"/>
            <p:cNvSpPr/>
            <p:nvPr/>
          </p:nvSpPr>
          <p:spPr bwMode="auto">
            <a:xfrm>
              <a:off x="7145338" y="3281363"/>
              <a:ext cx="38100" cy="85725"/>
            </a:xfrm>
            <a:custGeom>
              <a:avLst/>
              <a:gdLst>
                <a:gd name="T0" fmla="*/ 10 w 10"/>
                <a:gd name="T1" fmla="*/ 18 h 23"/>
                <a:gd name="T2" fmla="*/ 5 w 10"/>
                <a:gd name="T3" fmla="*/ 23 h 23"/>
                <a:gd name="T4" fmla="*/ 5 w 10"/>
                <a:gd name="T5" fmla="*/ 23 h 23"/>
                <a:gd name="T6" fmla="*/ 0 w 10"/>
                <a:gd name="T7" fmla="*/ 18 h 23"/>
                <a:gd name="T8" fmla="*/ 0 w 10"/>
                <a:gd name="T9" fmla="*/ 5 h 23"/>
                <a:gd name="T10" fmla="*/ 5 w 10"/>
                <a:gd name="T11" fmla="*/ 0 h 23"/>
                <a:gd name="T12" fmla="*/ 5 w 10"/>
                <a:gd name="T13" fmla="*/ 0 h 23"/>
                <a:gd name="T14" fmla="*/ 10 w 10"/>
                <a:gd name="T15" fmla="*/ 5 h 23"/>
                <a:gd name="T16" fmla="*/ 10 w 10"/>
                <a:gd name="T1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3">
                  <a:moveTo>
                    <a:pt x="10" y="18"/>
                  </a:moveTo>
                  <a:cubicBezTo>
                    <a:pt x="10" y="21"/>
                    <a:pt x="8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3" y="23"/>
                    <a:pt x="0" y="21"/>
                    <a:pt x="0" y="1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2" name="Freeform 334"/>
            <p:cNvSpPr/>
            <p:nvPr/>
          </p:nvSpPr>
          <p:spPr bwMode="auto">
            <a:xfrm>
              <a:off x="7216776" y="3235326"/>
              <a:ext cx="33338" cy="84138"/>
            </a:xfrm>
            <a:custGeom>
              <a:avLst/>
              <a:gdLst>
                <a:gd name="T0" fmla="*/ 9 w 9"/>
                <a:gd name="T1" fmla="*/ 17 h 22"/>
                <a:gd name="T2" fmla="*/ 4 w 9"/>
                <a:gd name="T3" fmla="*/ 22 h 22"/>
                <a:gd name="T4" fmla="*/ 4 w 9"/>
                <a:gd name="T5" fmla="*/ 22 h 22"/>
                <a:gd name="T6" fmla="*/ 0 w 9"/>
                <a:gd name="T7" fmla="*/ 17 h 22"/>
                <a:gd name="T8" fmla="*/ 0 w 9"/>
                <a:gd name="T9" fmla="*/ 4 h 22"/>
                <a:gd name="T10" fmla="*/ 4 w 9"/>
                <a:gd name="T11" fmla="*/ 0 h 22"/>
                <a:gd name="T12" fmla="*/ 4 w 9"/>
                <a:gd name="T13" fmla="*/ 0 h 22"/>
                <a:gd name="T14" fmla="*/ 9 w 9"/>
                <a:gd name="T15" fmla="*/ 4 h 22"/>
                <a:gd name="T16" fmla="*/ 9 w 9"/>
                <a:gd name="T1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2">
                  <a:moveTo>
                    <a:pt x="9" y="17"/>
                  </a:moveTo>
                  <a:cubicBezTo>
                    <a:pt x="9" y="20"/>
                    <a:pt x="7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0"/>
                    <a:pt x="0" y="1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lnTo>
                    <a:pt x="9" y="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3" name="Freeform 335"/>
            <p:cNvSpPr/>
            <p:nvPr/>
          </p:nvSpPr>
          <p:spPr bwMode="auto">
            <a:xfrm>
              <a:off x="7077076" y="3224213"/>
              <a:ext cx="38100" cy="87313"/>
            </a:xfrm>
            <a:custGeom>
              <a:avLst/>
              <a:gdLst>
                <a:gd name="T0" fmla="*/ 10 w 10"/>
                <a:gd name="T1" fmla="*/ 18 h 23"/>
                <a:gd name="T2" fmla="*/ 5 w 10"/>
                <a:gd name="T3" fmla="*/ 23 h 23"/>
                <a:gd name="T4" fmla="*/ 5 w 10"/>
                <a:gd name="T5" fmla="*/ 23 h 23"/>
                <a:gd name="T6" fmla="*/ 0 w 10"/>
                <a:gd name="T7" fmla="*/ 18 h 23"/>
                <a:gd name="T8" fmla="*/ 0 w 10"/>
                <a:gd name="T9" fmla="*/ 5 h 23"/>
                <a:gd name="T10" fmla="*/ 5 w 10"/>
                <a:gd name="T11" fmla="*/ 0 h 23"/>
                <a:gd name="T12" fmla="*/ 5 w 10"/>
                <a:gd name="T13" fmla="*/ 0 h 23"/>
                <a:gd name="T14" fmla="*/ 10 w 10"/>
                <a:gd name="T15" fmla="*/ 5 h 23"/>
                <a:gd name="T16" fmla="*/ 10 w 10"/>
                <a:gd name="T1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3">
                  <a:moveTo>
                    <a:pt x="10" y="18"/>
                  </a:moveTo>
                  <a:cubicBezTo>
                    <a:pt x="10" y="21"/>
                    <a:pt x="8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3" y="23"/>
                    <a:pt x="0" y="21"/>
                    <a:pt x="0" y="1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4" name="Freeform 336"/>
            <p:cNvSpPr/>
            <p:nvPr/>
          </p:nvSpPr>
          <p:spPr bwMode="auto">
            <a:xfrm>
              <a:off x="7408863" y="2784476"/>
              <a:ext cx="77788" cy="82550"/>
            </a:xfrm>
            <a:custGeom>
              <a:avLst/>
              <a:gdLst>
                <a:gd name="T0" fmla="*/ 18 w 21"/>
                <a:gd name="T1" fmla="*/ 2 h 22"/>
                <a:gd name="T2" fmla="*/ 10 w 21"/>
                <a:gd name="T3" fmla="*/ 3 h 22"/>
                <a:gd name="T4" fmla="*/ 2 w 21"/>
                <a:gd name="T5" fmla="*/ 12 h 22"/>
                <a:gd name="T6" fmla="*/ 3 w 21"/>
                <a:gd name="T7" fmla="*/ 20 h 22"/>
                <a:gd name="T8" fmla="*/ 7 w 21"/>
                <a:gd name="T9" fmla="*/ 22 h 22"/>
                <a:gd name="T10" fmla="*/ 11 w 21"/>
                <a:gd name="T11" fmla="*/ 20 h 22"/>
                <a:gd name="T12" fmla="*/ 19 w 21"/>
                <a:gd name="T13" fmla="*/ 10 h 22"/>
                <a:gd name="T14" fmla="*/ 18 w 21"/>
                <a:gd name="T1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2">
                  <a:moveTo>
                    <a:pt x="18" y="2"/>
                  </a:moveTo>
                  <a:cubicBezTo>
                    <a:pt x="16" y="0"/>
                    <a:pt x="12" y="0"/>
                    <a:pt x="10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4"/>
                    <a:pt x="0" y="18"/>
                    <a:pt x="3" y="20"/>
                  </a:cubicBezTo>
                  <a:cubicBezTo>
                    <a:pt x="4" y="21"/>
                    <a:pt x="5" y="22"/>
                    <a:pt x="7" y="22"/>
                  </a:cubicBezTo>
                  <a:cubicBezTo>
                    <a:pt x="8" y="22"/>
                    <a:pt x="10" y="21"/>
                    <a:pt x="11" y="2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8"/>
                    <a:pt x="21" y="4"/>
                    <a:pt x="1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5" name="Freeform 337"/>
            <p:cNvSpPr/>
            <p:nvPr/>
          </p:nvSpPr>
          <p:spPr bwMode="auto">
            <a:xfrm>
              <a:off x="7318376" y="2732088"/>
              <a:ext cx="55563" cy="90488"/>
            </a:xfrm>
            <a:custGeom>
              <a:avLst/>
              <a:gdLst>
                <a:gd name="T0" fmla="*/ 5 w 15"/>
                <a:gd name="T1" fmla="*/ 24 h 24"/>
                <a:gd name="T2" fmla="*/ 6 w 15"/>
                <a:gd name="T3" fmla="*/ 24 h 24"/>
                <a:gd name="T4" fmla="*/ 12 w 15"/>
                <a:gd name="T5" fmla="*/ 19 h 24"/>
                <a:gd name="T6" fmla="*/ 14 w 15"/>
                <a:gd name="T7" fmla="*/ 7 h 24"/>
                <a:gd name="T8" fmla="*/ 9 w 15"/>
                <a:gd name="T9" fmla="*/ 0 h 24"/>
                <a:gd name="T10" fmla="*/ 2 w 15"/>
                <a:gd name="T11" fmla="*/ 5 h 24"/>
                <a:gd name="T12" fmla="*/ 0 w 15"/>
                <a:gd name="T13" fmla="*/ 17 h 24"/>
                <a:gd name="T14" fmla="*/ 5 w 15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4">
                  <a:moveTo>
                    <a:pt x="5" y="24"/>
                  </a:moveTo>
                  <a:cubicBezTo>
                    <a:pt x="6" y="24"/>
                    <a:pt x="6" y="24"/>
                    <a:pt x="6" y="24"/>
                  </a:cubicBezTo>
                  <a:cubicBezTo>
                    <a:pt x="9" y="24"/>
                    <a:pt x="12" y="22"/>
                    <a:pt x="12" y="1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4"/>
                    <a:pt x="13" y="1"/>
                    <a:pt x="9" y="0"/>
                  </a:cubicBezTo>
                  <a:cubicBezTo>
                    <a:pt x="6" y="0"/>
                    <a:pt x="3" y="2"/>
                    <a:pt x="2" y="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2" y="23"/>
                    <a:pt x="5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6" name="Freeform 338"/>
            <p:cNvSpPr/>
            <p:nvPr/>
          </p:nvSpPr>
          <p:spPr bwMode="auto">
            <a:xfrm>
              <a:off x="7200901" y="2740026"/>
              <a:ext cx="65088" cy="90488"/>
            </a:xfrm>
            <a:custGeom>
              <a:avLst/>
              <a:gdLst>
                <a:gd name="T0" fmla="*/ 5 w 17"/>
                <a:gd name="T1" fmla="*/ 20 h 24"/>
                <a:gd name="T2" fmla="*/ 11 w 17"/>
                <a:gd name="T3" fmla="*/ 24 h 24"/>
                <a:gd name="T4" fmla="*/ 13 w 17"/>
                <a:gd name="T5" fmla="*/ 24 h 24"/>
                <a:gd name="T6" fmla="*/ 16 w 17"/>
                <a:gd name="T7" fmla="*/ 16 h 24"/>
                <a:gd name="T8" fmla="*/ 12 w 17"/>
                <a:gd name="T9" fmla="*/ 5 h 24"/>
                <a:gd name="T10" fmla="*/ 4 w 17"/>
                <a:gd name="T11" fmla="*/ 1 h 24"/>
                <a:gd name="T12" fmla="*/ 1 w 17"/>
                <a:gd name="T13" fmla="*/ 9 h 24"/>
                <a:gd name="T14" fmla="*/ 5 w 17"/>
                <a:gd name="T15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4">
                  <a:moveTo>
                    <a:pt x="5" y="20"/>
                  </a:moveTo>
                  <a:cubicBezTo>
                    <a:pt x="6" y="23"/>
                    <a:pt x="8" y="24"/>
                    <a:pt x="11" y="24"/>
                  </a:cubicBezTo>
                  <a:cubicBezTo>
                    <a:pt x="11" y="24"/>
                    <a:pt x="12" y="24"/>
                    <a:pt x="13" y="24"/>
                  </a:cubicBezTo>
                  <a:cubicBezTo>
                    <a:pt x="16" y="23"/>
                    <a:pt x="17" y="19"/>
                    <a:pt x="16" y="1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2"/>
                    <a:pt x="8" y="0"/>
                    <a:pt x="4" y="1"/>
                  </a:cubicBezTo>
                  <a:cubicBezTo>
                    <a:pt x="1" y="2"/>
                    <a:pt x="0" y="6"/>
                    <a:pt x="1" y="9"/>
                  </a:cubicBezTo>
                  <a:lnTo>
                    <a:pt x="5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7" name="Freeform 339"/>
            <p:cNvSpPr/>
            <p:nvPr/>
          </p:nvSpPr>
          <p:spPr bwMode="auto">
            <a:xfrm>
              <a:off x="7472363" y="3003551"/>
              <a:ext cx="93663" cy="55563"/>
            </a:xfrm>
            <a:custGeom>
              <a:avLst/>
              <a:gdLst>
                <a:gd name="T0" fmla="*/ 20 w 25"/>
                <a:gd name="T1" fmla="*/ 3 h 15"/>
                <a:gd name="T2" fmla="*/ 8 w 25"/>
                <a:gd name="T3" fmla="*/ 1 h 15"/>
                <a:gd name="T4" fmla="*/ 1 w 25"/>
                <a:gd name="T5" fmla="*/ 6 h 15"/>
                <a:gd name="T6" fmla="*/ 6 w 25"/>
                <a:gd name="T7" fmla="*/ 13 h 15"/>
                <a:gd name="T8" fmla="*/ 18 w 25"/>
                <a:gd name="T9" fmla="*/ 15 h 15"/>
                <a:gd name="T10" fmla="*/ 19 w 25"/>
                <a:gd name="T11" fmla="*/ 15 h 15"/>
                <a:gd name="T12" fmla="*/ 25 w 25"/>
                <a:gd name="T13" fmla="*/ 10 h 15"/>
                <a:gd name="T14" fmla="*/ 20 w 25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5">
                  <a:moveTo>
                    <a:pt x="20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5" y="0"/>
                    <a:pt x="1" y="2"/>
                    <a:pt x="1" y="6"/>
                  </a:cubicBezTo>
                  <a:cubicBezTo>
                    <a:pt x="0" y="9"/>
                    <a:pt x="2" y="12"/>
                    <a:pt x="6" y="13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9" y="15"/>
                  </a:cubicBezTo>
                  <a:cubicBezTo>
                    <a:pt x="22" y="15"/>
                    <a:pt x="24" y="13"/>
                    <a:pt x="25" y="10"/>
                  </a:cubicBezTo>
                  <a:cubicBezTo>
                    <a:pt x="25" y="6"/>
                    <a:pt x="23" y="3"/>
                    <a:pt x="20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8" name="Freeform 340"/>
            <p:cNvSpPr/>
            <p:nvPr/>
          </p:nvSpPr>
          <p:spPr bwMode="auto">
            <a:xfrm>
              <a:off x="7464426" y="2886076"/>
              <a:ext cx="93663" cy="63500"/>
            </a:xfrm>
            <a:custGeom>
              <a:avLst/>
              <a:gdLst>
                <a:gd name="T0" fmla="*/ 9 w 25"/>
                <a:gd name="T1" fmla="*/ 17 h 17"/>
                <a:gd name="T2" fmla="*/ 20 w 25"/>
                <a:gd name="T3" fmla="*/ 12 h 17"/>
                <a:gd name="T4" fmla="*/ 24 w 25"/>
                <a:gd name="T5" fmla="*/ 5 h 17"/>
                <a:gd name="T6" fmla="*/ 16 w 25"/>
                <a:gd name="T7" fmla="*/ 1 h 17"/>
                <a:gd name="T8" fmla="*/ 5 w 25"/>
                <a:gd name="T9" fmla="*/ 5 h 17"/>
                <a:gd name="T10" fmla="*/ 1 w 25"/>
                <a:gd name="T11" fmla="*/ 13 h 17"/>
                <a:gd name="T12" fmla="*/ 7 w 25"/>
                <a:gd name="T13" fmla="*/ 17 h 17"/>
                <a:gd name="T14" fmla="*/ 9 w 25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7">
                  <a:moveTo>
                    <a:pt x="9" y="17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3" y="11"/>
                    <a:pt x="25" y="8"/>
                    <a:pt x="24" y="5"/>
                  </a:cubicBezTo>
                  <a:cubicBezTo>
                    <a:pt x="23" y="1"/>
                    <a:pt x="19" y="0"/>
                    <a:pt x="16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" y="6"/>
                    <a:pt x="0" y="10"/>
                    <a:pt x="1" y="13"/>
                  </a:cubicBezTo>
                  <a:cubicBezTo>
                    <a:pt x="2" y="15"/>
                    <a:pt x="4" y="17"/>
                    <a:pt x="7" y="17"/>
                  </a:cubicBezTo>
                  <a:cubicBezTo>
                    <a:pt x="7" y="17"/>
                    <a:pt x="8" y="17"/>
                    <a:pt x="9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75" name="Group 1474"/>
          <p:cNvGrpSpPr/>
          <p:nvPr/>
        </p:nvGrpSpPr>
        <p:grpSpPr>
          <a:xfrm>
            <a:off x="7910555" y="1655953"/>
            <a:ext cx="368548" cy="302352"/>
            <a:chOff x="6904038" y="4729163"/>
            <a:chExt cx="654050" cy="536575"/>
          </a:xfrm>
          <a:solidFill>
            <a:schemeClr val="accent1"/>
          </a:solidFill>
        </p:grpSpPr>
        <p:sp>
          <p:nvSpPr>
            <p:cNvPr id="1409" name="Freeform 341"/>
            <p:cNvSpPr/>
            <p:nvPr/>
          </p:nvSpPr>
          <p:spPr bwMode="auto">
            <a:xfrm>
              <a:off x="6904038" y="4729163"/>
              <a:ext cx="541338" cy="536575"/>
            </a:xfrm>
            <a:custGeom>
              <a:avLst/>
              <a:gdLst>
                <a:gd name="T0" fmla="*/ 59 w 144"/>
                <a:gd name="T1" fmla="*/ 105 h 143"/>
                <a:gd name="T2" fmla="*/ 51 w 144"/>
                <a:gd name="T3" fmla="*/ 102 h 143"/>
                <a:gd name="T4" fmla="*/ 51 w 144"/>
                <a:gd name="T5" fmla="*/ 96 h 143"/>
                <a:gd name="T6" fmla="*/ 121 w 144"/>
                <a:gd name="T7" fmla="*/ 93 h 143"/>
                <a:gd name="T8" fmla="*/ 124 w 144"/>
                <a:gd name="T9" fmla="*/ 93 h 143"/>
                <a:gd name="T10" fmla="*/ 141 w 144"/>
                <a:gd name="T11" fmla="*/ 81 h 143"/>
                <a:gd name="T12" fmla="*/ 141 w 144"/>
                <a:gd name="T13" fmla="*/ 65 h 143"/>
                <a:gd name="T14" fmla="*/ 121 w 144"/>
                <a:gd name="T15" fmla="*/ 55 h 143"/>
                <a:gd name="T16" fmla="*/ 122 w 144"/>
                <a:gd name="T17" fmla="*/ 67 h 143"/>
                <a:gd name="T18" fmla="*/ 130 w 144"/>
                <a:gd name="T19" fmla="*/ 70 h 143"/>
                <a:gd name="T20" fmla="*/ 130 w 144"/>
                <a:gd name="T21" fmla="*/ 76 h 143"/>
                <a:gd name="T22" fmla="*/ 59 w 144"/>
                <a:gd name="T23" fmla="*/ 81 h 143"/>
                <a:gd name="T24" fmla="*/ 46 w 144"/>
                <a:gd name="T25" fmla="*/ 84 h 143"/>
                <a:gd name="T26" fmla="*/ 26 w 144"/>
                <a:gd name="T27" fmla="*/ 83 h 143"/>
                <a:gd name="T28" fmla="*/ 31 w 144"/>
                <a:gd name="T29" fmla="*/ 46 h 143"/>
                <a:gd name="T30" fmla="*/ 42 w 144"/>
                <a:gd name="T31" fmla="*/ 48 h 143"/>
                <a:gd name="T32" fmla="*/ 71 w 144"/>
                <a:gd name="T33" fmla="*/ 12 h 143"/>
                <a:gd name="T34" fmla="*/ 100 w 144"/>
                <a:gd name="T35" fmla="*/ 41 h 143"/>
                <a:gd name="T36" fmla="*/ 114 w 144"/>
                <a:gd name="T37" fmla="*/ 37 h 143"/>
                <a:gd name="T38" fmla="*/ 132 w 144"/>
                <a:gd name="T39" fmla="*/ 45 h 143"/>
                <a:gd name="T40" fmla="*/ 144 w 144"/>
                <a:gd name="T41" fmla="*/ 42 h 143"/>
                <a:gd name="T42" fmla="*/ 108 w 144"/>
                <a:gd name="T43" fmla="*/ 26 h 143"/>
                <a:gd name="T44" fmla="*/ 31 w 144"/>
                <a:gd name="T45" fmla="*/ 34 h 143"/>
                <a:gd name="T46" fmla="*/ 22 w 144"/>
                <a:gd name="T47" fmla="*/ 95 h 143"/>
                <a:gd name="T48" fmla="*/ 39 w 144"/>
                <a:gd name="T49" fmla="*/ 96 h 143"/>
                <a:gd name="T50" fmla="*/ 40 w 144"/>
                <a:gd name="T51" fmla="*/ 107 h 143"/>
                <a:gd name="T52" fmla="*/ 121 w 144"/>
                <a:gd name="T53" fmla="*/ 117 h 143"/>
                <a:gd name="T54" fmla="*/ 131 w 144"/>
                <a:gd name="T55" fmla="*/ 125 h 143"/>
                <a:gd name="T56" fmla="*/ 122 w 144"/>
                <a:gd name="T57" fmla="*/ 131 h 143"/>
                <a:gd name="T58" fmla="*/ 116 w 144"/>
                <a:gd name="T59" fmla="*/ 137 h 143"/>
                <a:gd name="T60" fmla="*/ 121 w 144"/>
                <a:gd name="T61" fmla="*/ 143 h 143"/>
                <a:gd name="T62" fmla="*/ 141 w 144"/>
                <a:gd name="T63" fmla="*/ 133 h 143"/>
                <a:gd name="T64" fmla="*/ 141 w 144"/>
                <a:gd name="T65" fmla="*/ 11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4" h="143">
                  <a:moveTo>
                    <a:pt x="123" y="105"/>
                  </a:moveTo>
                  <a:cubicBezTo>
                    <a:pt x="59" y="105"/>
                    <a:pt x="59" y="105"/>
                    <a:pt x="59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4" y="105"/>
                    <a:pt x="52" y="104"/>
                    <a:pt x="51" y="102"/>
                  </a:cubicBezTo>
                  <a:cubicBezTo>
                    <a:pt x="51" y="101"/>
                    <a:pt x="50" y="100"/>
                    <a:pt x="50" y="99"/>
                  </a:cubicBezTo>
                  <a:cubicBezTo>
                    <a:pt x="50" y="98"/>
                    <a:pt x="51" y="97"/>
                    <a:pt x="51" y="96"/>
                  </a:cubicBezTo>
                  <a:cubicBezTo>
                    <a:pt x="52" y="94"/>
                    <a:pt x="55" y="93"/>
                    <a:pt x="58" y="9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3" y="93"/>
                    <a:pt x="123" y="93"/>
                    <a:pt x="123" y="93"/>
                  </a:cubicBezTo>
                  <a:cubicBezTo>
                    <a:pt x="124" y="93"/>
                    <a:pt x="124" y="93"/>
                    <a:pt x="124" y="93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32" y="92"/>
                    <a:pt x="138" y="87"/>
                    <a:pt x="141" y="81"/>
                  </a:cubicBezTo>
                  <a:cubicBezTo>
                    <a:pt x="142" y="79"/>
                    <a:pt x="143" y="76"/>
                    <a:pt x="143" y="73"/>
                  </a:cubicBezTo>
                  <a:cubicBezTo>
                    <a:pt x="143" y="70"/>
                    <a:pt x="142" y="67"/>
                    <a:pt x="141" y="65"/>
                  </a:cubicBezTo>
                  <a:cubicBezTo>
                    <a:pt x="137" y="58"/>
                    <a:pt x="131" y="55"/>
                    <a:pt x="122" y="55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18" y="55"/>
                    <a:pt x="116" y="57"/>
                    <a:pt x="116" y="61"/>
                  </a:cubicBezTo>
                  <a:cubicBezTo>
                    <a:pt x="116" y="64"/>
                    <a:pt x="118" y="67"/>
                    <a:pt x="122" y="67"/>
                  </a:cubicBezTo>
                  <a:cubicBezTo>
                    <a:pt x="122" y="67"/>
                    <a:pt x="122" y="67"/>
                    <a:pt x="122" y="67"/>
                  </a:cubicBezTo>
                  <a:cubicBezTo>
                    <a:pt x="126" y="67"/>
                    <a:pt x="129" y="68"/>
                    <a:pt x="130" y="70"/>
                  </a:cubicBezTo>
                  <a:cubicBezTo>
                    <a:pt x="130" y="71"/>
                    <a:pt x="131" y="72"/>
                    <a:pt x="131" y="73"/>
                  </a:cubicBezTo>
                  <a:cubicBezTo>
                    <a:pt x="131" y="74"/>
                    <a:pt x="130" y="75"/>
                    <a:pt x="130" y="76"/>
                  </a:cubicBezTo>
                  <a:cubicBezTo>
                    <a:pt x="129" y="79"/>
                    <a:pt x="126" y="81"/>
                    <a:pt x="122" y="81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4" y="81"/>
                    <a:pt x="50" y="82"/>
                    <a:pt x="46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4"/>
                    <a:pt x="27" y="84"/>
                    <a:pt x="26" y="83"/>
                  </a:cubicBezTo>
                  <a:cubicBezTo>
                    <a:pt x="18" y="81"/>
                    <a:pt x="12" y="73"/>
                    <a:pt x="12" y="65"/>
                  </a:cubicBezTo>
                  <a:cubicBezTo>
                    <a:pt x="12" y="54"/>
                    <a:pt x="21" y="46"/>
                    <a:pt x="31" y="46"/>
                  </a:cubicBezTo>
                  <a:cubicBezTo>
                    <a:pt x="32" y="46"/>
                    <a:pt x="34" y="46"/>
                    <a:pt x="35" y="46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3" y="25"/>
                    <a:pt x="55" y="12"/>
                    <a:pt x="71" y="12"/>
                  </a:cubicBezTo>
                  <a:cubicBezTo>
                    <a:pt x="84" y="12"/>
                    <a:pt x="95" y="21"/>
                    <a:pt x="98" y="34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106" y="39"/>
                    <a:pt x="106" y="39"/>
                    <a:pt x="106" y="39"/>
                  </a:cubicBezTo>
                  <a:cubicBezTo>
                    <a:pt x="109" y="38"/>
                    <a:pt x="112" y="37"/>
                    <a:pt x="114" y="37"/>
                  </a:cubicBezTo>
                  <a:cubicBezTo>
                    <a:pt x="121" y="37"/>
                    <a:pt x="127" y="40"/>
                    <a:pt x="132" y="45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3" y="47"/>
                    <a:pt x="135" y="48"/>
                    <a:pt x="137" y="48"/>
                  </a:cubicBezTo>
                  <a:cubicBezTo>
                    <a:pt x="141" y="48"/>
                    <a:pt x="144" y="45"/>
                    <a:pt x="144" y="42"/>
                  </a:cubicBezTo>
                  <a:cubicBezTo>
                    <a:pt x="144" y="39"/>
                    <a:pt x="138" y="25"/>
                    <a:pt x="114" y="25"/>
                  </a:cubicBezTo>
                  <a:cubicBezTo>
                    <a:pt x="112" y="25"/>
                    <a:pt x="110" y="25"/>
                    <a:pt x="108" y="26"/>
                  </a:cubicBezTo>
                  <a:cubicBezTo>
                    <a:pt x="102" y="10"/>
                    <a:pt x="88" y="0"/>
                    <a:pt x="71" y="0"/>
                  </a:cubicBezTo>
                  <a:cubicBezTo>
                    <a:pt x="51" y="0"/>
                    <a:pt x="34" y="15"/>
                    <a:pt x="31" y="34"/>
                  </a:cubicBezTo>
                  <a:cubicBezTo>
                    <a:pt x="14" y="34"/>
                    <a:pt x="0" y="48"/>
                    <a:pt x="0" y="65"/>
                  </a:cubicBezTo>
                  <a:cubicBezTo>
                    <a:pt x="0" y="79"/>
                    <a:pt x="9" y="91"/>
                    <a:pt x="22" y="95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39" y="97"/>
                    <a:pt x="38" y="98"/>
                    <a:pt x="38" y="99"/>
                  </a:cubicBezTo>
                  <a:cubicBezTo>
                    <a:pt x="38" y="102"/>
                    <a:pt x="39" y="104"/>
                    <a:pt x="40" y="107"/>
                  </a:cubicBezTo>
                  <a:cubicBezTo>
                    <a:pt x="43" y="113"/>
                    <a:pt x="48" y="116"/>
                    <a:pt x="56" y="117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26" y="117"/>
                    <a:pt x="129" y="119"/>
                    <a:pt x="130" y="122"/>
                  </a:cubicBezTo>
                  <a:cubicBezTo>
                    <a:pt x="130" y="123"/>
                    <a:pt x="131" y="124"/>
                    <a:pt x="131" y="125"/>
                  </a:cubicBezTo>
                  <a:cubicBezTo>
                    <a:pt x="131" y="126"/>
                    <a:pt x="130" y="127"/>
                    <a:pt x="130" y="128"/>
                  </a:cubicBezTo>
                  <a:cubicBezTo>
                    <a:pt x="129" y="130"/>
                    <a:pt x="126" y="131"/>
                    <a:pt x="122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18" y="131"/>
                    <a:pt x="116" y="134"/>
                    <a:pt x="116" y="137"/>
                  </a:cubicBezTo>
                  <a:cubicBezTo>
                    <a:pt x="116" y="139"/>
                    <a:pt x="116" y="140"/>
                    <a:pt x="117" y="142"/>
                  </a:cubicBezTo>
                  <a:cubicBezTo>
                    <a:pt x="118" y="143"/>
                    <a:pt x="120" y="143"/>
                    <a:pt x="121" y="143"/>
                  </a:cubicBezTo>
                  <a:cubicBezTo>
                    <a:pt x="122" y="143"/>
                    <a:pt x="122" y="143"/>
                    <a:pt x="122" y="143"/>
                  </a:cubicBezTo>
                  <a:cubicBezTo>
                    <a:pt x="131" y="143"/>
                    <a:pt x="137" y="140"/>
                    <a:pt x="141" y="133"/>
                  </a:cubicBezTo>
                  <a:cubicBezTo>
                    <a:pt x="142" y="131"/>
                    <a:pt x="143" y="128"/>
                    <a:pt x="143" y="125"/>
                  </a:cubicBezTo>
                  <a:cubicBezTo>
                    <a:pt x="143" y="122"/>
                    <a:pt x="142" y="119"/>
                    <a:pt x="141" y="117"/>
                  </a:cubicBezTo>
                  <a:cubicBezTo>
                    <a:pt x="138" y="110"/>
                    <a:pt x="131" y="106"/>
                    <a:pt x="123" y="1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10" name="Freeform 342"/>
            <p:cNvSpPr/>
            <p:nvPr/>
          </p:nvSpPr>
          <p:spPr bwMode="auto">
            <a:xfrm>
              <a:off x="7412038" y="4987926"/>
              <a:ext cx="146050" cy="142875"/>
            </a:xfrm>
            <a:custGeom>
              <a:avLst/>
              <a:gdLst>
                <a:gd name="T0" fmla="*/ 38 w 39"/>
                <a:gd name="T1" fmla="*/ 12 h 38"/>
                <a:gd name="T2" fmla="*/ 19 w 39"/>
                <a:gd name="T3" fmla="*/ 0 h 38"/>
                <a:gd name="T4" fmla="*/ 13 w 39"/>
                <a:gd name="T5" fmla="*/ 5 h 38"/>
                <a:gd name="T6" fmla="*/ 15 w 39"/>
                <a:gd name="T7" fmla="*/ 9 h 38"/>
                <a:gd name="T8" fmla="*/ 19 w 39"/>
                <a:gd name="T9" fmla="*/ 11 h 38"/>
                <a:gd name="T10" fmla="*/ 26 w 39"/>
                <a:gd name="T11" fmla="*/ 16 h 38"/>
                <a:gd name="T12" fmla="*/ 27 w 39"/>
                <a:gd name="T13" fmla="*/ 19 h 38"/>
                <a:gd name="T14" fmla="*/ 26 w 39"/>
                <a:gd name="T15" fmla="*/ 22 h 38"/>
                <a:gd name="T16" fmla="*/ 12 w 39"/>
                <a:gd name="T17" fmla="*/ 26 h 38"/>
                <a:gd name="T18" fmla="*/ 7 w 39"/>
                <a:gd name="T19" fmla="*/ 26 h 38"/>
                <a:gd name="T20" fmla="*/ 0 w 39"/>
                <a:gd name="T21" fmla="*/ 32 h 38"/>
                <a:gd name="T22" fmla="*/ 6 w 39"/>
                <a:gd name="T23" fmla="*/ 37 h 38"/>
                <a:gd name="T24" fmla="*/ 7 w 39"/>
                <a:gd name="T25" fmla="*/ 37 h 38"/>
                <a:gd name="T26" fmla="*/ 13 w 39"/>
                <a:gd name="T27" fmla="*/ 38 h 38"/>
                <a:gd name="T28" fmla="*/ 36 w 39"/>
                <a:gd name="T29" fmla="*/ 28 h 38"/>
                <a:gd name="T30" fmla="*/ 39 w 39"/>
                <a:gd name="T31" fmla="*/ 20 h 38"/>
                <a:gd name="T32" fmla="*/ 38 w 39"/>
                <a:gd name="T33" fmla="*/ 1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38">
                  <a:moveTo>
                    <a:pt x="38" y="12"/>
                  </a:moveTo>
                  <a:cubicBezTo>
                    <a:pt x="35" y="5"/>
                    <a:pt x="28" y="0"/>
                    <a:pt x="19" y="0"/>
                  </a:cubicBezTo>
                  <a:cubicBezTo>
                    <a:pt x="16" y="0"/>
                    <a:pt x="14" y="2"/>
                    <a:pt x="13" y="5"/>
                  </a:cubicBezTo>
                  <a:cubicBezTo>
                    <a:pt x="13" y="7"/>
                    <a:pt x="14" y="8"/>
                    <a:pt x="15" y="9"/>
                  </a:cubicBezTo>
                  <a:cubicBezTo>
                    <a:pt x="16" y="11"/>
                    <a:pt x="17" y="11"/>
                    <a:pt x="19" y="11"/>
                  </a:cubicBezTo>
                  <a:cubicBezTo>
                    <a:pt x="23" y="12"/>
                    <a:pt x="25" y="13"/>
                    <a:pt x="26" y="16"/>
                  </a:cubicBezTo>
                  <a:cubicBezTo>
                    <a:pt x="27" y="17"/>
                    <a:pt x="27" y="18"/>
                    <a:pt x="27" y="19"/>
                  </a:cubicBezTo>
                  <a:cubicBezTo>
                    <a:pt x="27" y="20"/>
                    <a:pt x="26" y="21"/>
                    <a:pt x="26" y="22"/>
                  </a:cubicBezTo>
                  <a:cubicBezTo>
                    <a:pt x="24" y="25"/>
                    <a:pt x="17" y="26"/>
                    <a:pt x="12" y="26"/>
                  </a:cubicBezTo>
                  <a:cubicBezTo>
                    <a:pt x="10" y="26"/>
                    <a:pt x="8" y="26"/>
                    <a:pt x="7" y="26"/>
                  </a:cubicBezTo>
                  <a:cubicBezTo>
                    <a:pt x="3" y="25"/>
                    <a:pt x="0" y="28"/>
                    <a:pt x="0" y="32"/>
                  </a:cubicBezTo>
                  <a:cubicBezTo>
                    <a:pt x="0" y="35"/>
                    <a:pt x="2" y="37"/>
                    <a:pt x="6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9" y="37"/>
                    <a:pt x="11" y="38"/>
                    <a:pt x="13" y="38"/>
                  </a:cubicBezTo>
                  <a:cubicBezTo>
                    <a:pt x="25" y="38"/>
                    <a:pt x="32" y="34"/>
                    <a:pt x="36" y="28"/>
                  </a:cubicBezTo>
                  <a:cubicBezTo>
                    <a:pt x="37" y="26"/>
                    <a:pt x="38" y="23"/>
                    <a:pt x="39" y="20"/>
                  </a:cubicBezTo>
                  <a:cubicBezTo>
                    <a:pt x="39" y="17"/>
                    <a:pt x="39" y="15"/>
                    <a:pt x="38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76" name="Group 1475"/>
          <p:cNvGrpSpPr/>
          <p:nvPr/>
        </p:nvGrpSpPr>
        <p:grpSpPr>
          <a:xfrm>
            <a:off x="7907037" y="2102756"/>
            <a:ext cx="381071" cy="391806"/>
            <a:chOff x="8016876" y="4570413"/>
            <a:chExt cx="676275" cy="695325"/>
          </a:xfrm>
          <a:solidFill>
            <a:schemeClr val="accent1"/>
          </a:solidFill>
        </p:grpSpPr>
        <p:sp>
          <p:nvSpPr>
            <p:cNvPr id="1411" name="Freeform 343"/>
            <p:cNvSpPr/>
            <p:nvPr/>
          </p:nvSpPr>
          <p:spPr bwMode="auto">
            <a:xfrm>
              <a:off x="8524876" y="4616451"/>
              <a:ext cx="79375" cy="82550"/>
            </a:xfrm>
            <a:custGeom>
              <a:avLst/>
              <a:gdLst>
                <a:gd name="T0" fmla="*/ 7 w 21"/>
                <a:gd name="T1" fmla="*/ 22 h 22"/>
                <a:gd name="T2" fmla="*/ 11 w 21"/>
                <a:gd name="T3" fmla="*/ 20 h 22"/>
                <a:gd name="T4" fmla="*/ 19 w 21"/>
                <a:gd name="T5" fmla="*/ 10 h 22"/>
                <a:gd name="T6" fmla="*/ 17 w 21"/>
                <a:gd name="T7" fmla="*/ 2 h 22"/>
                <a:gd name="T8" fmla="*/ 9 w 21"/>
                <a:gd name="T9" fmla="*/ 3 h 22"/>
                <a:gd name="T10" fmla="*/ 2 w 21"/>
                <a:gd name="T11" fmla="*/ 13 h 22"/>
                <a:gd name="T12" fmla="*/ 3 w 21"/>
                <a:gd name="T13" fmla="*/ 21 h 22"/>
                <a:gd name="T14" fmla="*/ 7 w 21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2">
                  <a:moveTo>
                    <a:pt x="7" y="22"/>
                  </a:moveTo>
                  <a:cubicBezTo>
                    <a:pt x="9" y="22"/>
                    <a:pt x="10" y="21"/>
                    <a:pt x="11" y="2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7"/>
                    <a:pt x="20" y="4"/>
                    <a:pt x="17" y="2"/>
                  </a:cubicBezTo>
                  <a:cubicBezTo>
                    <a:pt x="15" y="0"/>
                    <a:pt x="11" y="0"/>
                    <a:pt x="9" y="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5"/>
                    <a:pt x="0" y="19"/>
                    <a:pt x="3" y="21"/>
                  </a:cubicBezTo>
                  <a:cubicBezTo>
                    <a:pt x="4" y="22"/>
                    <a:pt x="6" y="22"/>
                    <a:pt x="7" y="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12" name="Freeform 344"/>
            <p:cNvSpPr/>
            <p:nvPr/>
          </p:nvSpPr>
          <p:spPr bwMode="auto">
            <a:xfrm>
              <a:off x="8431213" y="4570413"/>
              <a:ext cx="52388" cy="90488"/>
            </a:xfrm>
            <a:custGeom>
              <a:avLst/>
              <a:gdLst>
                <a:gd name="T0" fmla="*/ 6 w 14"/>
                <a:gd name="T1" fmla="*/ 24 h 24"/>
                <a:gd name="T2" fmla="*/ 7 w 14"/>
                <a:gd name="T3" fmla="*/ 24 h 24"/>
                <a:gd name="T4" fmla="*/ 13 w 14"/>
                <a:gd name="T5" fmla="*/ 19 h 24"/>
                <a:gd name="T6" fmla="*/ 14 w 14"/>
                <a:gd name="T7" fmla="*/ 7 h 24"/>
                <a:gd name="T8" fmla="*/ 9 w 14"/>
                <a:gd name="T9" fmla="*/ 0 h 24"/>
                <a:gd name="T10" fmla="*/ 2 w 14"/>
                <a:gd name="T11" fmla="*/ 6 h 24"/>
                <a:gd name="T12" fmla="*/ 1 w 14"/>
                <a:gd name="T13" fmla="*/ 18 h 24"/>
                <a:gd name="T14" fmla="*/ 6 w 14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4">
                  <a:moveTo>
                    <a:pt x="6" y="24"/>
                  </a:moveTo>
                  <a:cubicBezTo>
                    <a:pt x="6" y="24"/>
                    <a:pt x="7" y="24"/>
                    <a:pt x="7" y="24"/>
                  </a:cubicBezTo>
                  <a:cubicBezTo>
                    <a:pt x="10" y="24"/>
                    <a:pt x="12" y="22"/>
                    <a:pt x="13" y="1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4"/>
                    <a:pt x="12" y="1"/>
                    <a:pt x="9" y="0"/>
                  </a:cubicBezTo>
                  <a:cubicBezTo>
                    <a:pt x="5" y="0"/>
                    <a:pt x="2" y="2"/>
                    <a:pt x="2" y="6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21"/>
                    <a:pt x="3" y="24"/>
                    <a:pt x="6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13" name="Freeform 345"/>
            <p:cNvSpPr/>
            <p:nvPr/>
          </p:nvSpPr>
          <p:spPr bwMode="auto">
            <a:xfrm>
              <a:off x="8310563" y="4586288"/>
              <a:ext cx="71438" cy="88900"/>
            </a:xfrm>
            <a:custGeom>
              <a:avLst/>
              <a:gdLst>
                <a:gd name="T0" fmla="*/ 7 w 19"/>
                <a:gd name="T1" fmla="*/ 20 h 24"/>
                <a:gd name="T2" fmla="*/ 13 w 19"/>
                <a:gd name="T3" fmla="*/ 24 h 24"/>
                <a:gd name="T4" fmla="*/ 15 w 19"/>
                <a:gd name="T5" fmla="*/ 23 h 24"/>
                <a:gd name="T6" fmla="*/ 18 w 19"/>
                <a:gd name="T7" fmla="*/ 15 h 24"/>
                <a:gd name="T8" fmla="*/ 13 w 19"/>
                <a:gd name="T9" fmla="*/ 4 h 24"/>
                <a:gd name="T10" fmla="*/ 5 w 19"/>
                <a:gd name="T11" fmla="*/ 1 h 24"/>
                <a:gd name="T12" fmla="*/ 2 w 19"/>
                <a:gd name="T13" fmla="*/ 9 h 24"/>
                <a:gd name="T14" fmla="*/ 7 w 19"/>
                <a:gd name="T15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4">
                  <a:moveTo>
                    <a:pt x="7" y="20"/>
                  </a:moveTo>
                  <a:cubicBezTo>
                    <a:pt x="8" y="23"/>
                    <a:pt x="10" y="24"/>
                    <a:pt x="13" y="24"/>
                  </a:cubicBezTo>
                  <a:cubicBezTo>
                    <a:pt x="13" y="24"/>
                    <a:pt x="14" y="24"/>
                    <a:pt x="15" y="23"/>
                  </a:cubicBezTo>
                  <a:cubicBezTo>
                    <a:pt x="18" y="22"/>
                    <a:pt x="19" y="18"/>
                    <a:pt x="18" y="1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1" y="1"/>
                    <a:pt x="8" y="0"/>
                    <a:pt x="5" y="1"/>
                  </a:cubicBezTo>
                  <a:cubicBezTo>
                    <a:pt x="2" y="3"/>
                    <a:pt x="0" y="6"/>
                    <a:pt x="2" y="9"/>
                  </a:cubicBezTo>
                  <a:lnTo>
                    <a:pt x="7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14" name="Freeform 346"/>
            <p:cNvSpPr/>
            <p:nvPr/>
          </p:nvSpPr>
          <p:spPr bwMode="auto">
            <a:xfrm>
              <a:off x="8599488" y="4833938"/>
              <a:ext cx="93663" cy="49213"/>
            </a:xfrm>
            <a:custGeom>
              <a:avLst/>
              <a:gdLst>
                <a:gd name="T0" fmla="*/ 19 w 25"/>
                <a:gd name="T1" fmla="*/ 1 h 13"/>
                <a:gd name="T2" fmla="*/ 7 w 25"/>
                <a:gd name="T3" fmla="*/ 0 h 13"/>
                <a:gd name="T4" fmla="*/ 1 w 25"/>
                <a:gd name="T5" fmla="*/ 5 h 13"/>
                <a:gd name="T6" fmla="*/ 6 w 25"/>
                <a:gd name="T7" fmla="*/ 12 h 13"/>
                <a:gd name="T8" fmla="*/ 18 w 25"/>
                <a:gd name="T9" fmla="*/ 13 h 13"/>
                <a:gd name="T10" fmla="*/ 19 w 25"/>
                <a:gd name="T11" fmla="*/ 13 h 13"/>
                <a:gd name="T12" fmla="*/ 25 w 25"/>
                <a:gd name="T13" fmla="*/ 8 h 13"/>
                <a:gd name="T14" fmla="*/ 19 w 25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3">
                  <a:moveTo>
                    <a:pt x="19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1" y="2"/>
                    <a:pt x="1" y="5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9" y="13"/>
                    <a:pt x="19" y="13"/>
                  </a:cubicBezTo>
                  <a:cubicBezTo>
                    <a:pt x="22" y="13"/>
                    <a:pt x="24" y="11"/>
                    <a:pt x="25" y="8"/>
                  </a:cubicBezTo>
                  <a:cubicBezTo>
                    <a:pt x="25" y="5"/>
                    <a:pt x="23" y="2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15" name="Freeform 347"/>
            <p:cNvSpPr/>
            <p:nvPr/>
          </p:nvSpPr>
          <p:spPr bwMode="auto">
            <a:xfrm>
              <a:off x="8585201" y="4713288"/>
              <a:ext cx="93663" cy="68263"/>
            </a:xfrm>
            <a:custGeom>
              <a:avLst/>
              <a:gdLst>
                <a:gd name="T0" fmla="*/ 1 w 25"/>
                <a:gd name="T1" fmla="*/ 14 h 18"/>
                <a:gd name="T2" fmla="*/ 7 w 25"/>
                <a:gd name="T3" fmla="*/ 17 h 18"/>
                <a:gd name="T4" fmla="*/ 9 w 25"/>
                <a:gd name="T5" fmla="*/ 17 h 18"/>
                <a:gd name="T6" fmla="*/ 20 w 25"/>
                <a:gd name="T7" fmla="*/ 12 h 18"/>
                <a:gd name="T8" fmla="*/ 24 w 25"/>
                <a:gd name="T9" fmla="*/ 4 h 18"/>
                <a:gd name="T10" fmla="*/ 16 w 25"/>
                <a:gd name="T11" fmla="*/ 1 h 18"/>
                <a:gd name="T12" fmla="*/ 5 w 25"/>
                <a:gd name="T13" fmla="*/ 6 h 18"/>
                <a:gd name="T14" fmla="*/ 1 w 25"/>
                <a:gd name="T15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8">
                  <a:moveTo>
                    <a:pt x="1" y="14"/>
                  </a:moveTo>
                  <a:cubicBezTo>
                    <a:pt x="3" y="16"/>
                    <a:pt x="5" y="18"/>
                    <a:pt x="7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4" y="11"/>
                    <a:pt x="25" y="7"/>
                    <a:pt x="24" y="4"/>
                  </a:cubicBezTo>
                  <a:cubicBezTo>
                    <a:pt x="22" y="1"/>
                    <a:pt x="19" y="0"/>
                    <a:pt x="16" y="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" y="7"/>
                    <a:pt x="0" y="11"/>
                    <a:pt x="1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16" name="Freeform 348"/>
            <p:cNvSpPr>
              <a:spLocks noEditPoints="1"/>
            </p:cNvSpPr>
            <p:nvPr/>
          </p:nvSpPr>
          <p:spPr bwMode="auto">
            <a:xfrm>
              <a:off x="8016876" y="4675188"/>
              <a:ext cx="568325" cy="590550"/>
            </a:xfrm>
            <a:custGeom>
              <a:avLst/>
              <a:gdLst>
                <a:gd name="T0" fmla="*/ 60 w 151"/>
                <a:gd name="T1" fmla="*/ 119 h 157"/>
                <a:gd name="T2" fmla="*/ 52 w 151"/>
                <a:gd name="T3" fmla="*/ 116 h 157"/>
                <a:gd name="T4" fmla="*/ 53 w 151"/>
                <a:gd name="T5" fmla="*/ 110 h 157"/>
                <a:gd name="T6" fmla="*/ 123 w 151"/>
                <a:gd name="T7" fmla="*/ 107 h 157"/>
                <a:gd name="T8" fmla="*/ 126 w 151"/>
                <a:gd name="T9" fmla="*/ 107 h 157"/>
                <a:gd name="T10" fmla="*/ 142 w 151"/>
                <a:gd name="T11" fmla="*/ 95 h 157"/>
                <a:gd name="T12" fmla="*/ 142 w 151"/>
                <a:gd name="T13" fmla="*/ 79 h 157"/>
                <a:gd name="T14" fmla="*/ 123 w 151"/>
                <a:gd name="T15" fmla="*/ 69 h 157"/>
                <a:gd name="T16" fmla="*/ 117 w 151"/>
                <a:gd name="T17" fmla="*/ 75 h 157"/>
                <a:gd name="T18" fmla="*/ 123 w 151"/>
                <a:gd name="T19" fmla="*/ 81 h 157"/>
                <a:gd name="T20" fmla="*/ 130 w 151"/>
                <a:gd name="T21" fmla="*/ 83 h 157"/>
                <a:gd name="T22" fmla="*/ 132 w 151"/>
                <a:gd name="T23" fmla="*/ 85 h 157"/>
                <a:gd name="T24" fmla="*/ 132 w 151"/>
                <a:gd name="T25" fmla="*/ 87 h 157"/>
                <a:gd name="T26" fmla="*/ 123 w 151"/>
                <a:gd name="T27" fmla="*/ 95 h 157"/>
                <a:gd name="T28" fmla="*/ 60 w 151"/>
                <a:gd name="T29" fmla="*/ 95 h 157"/>
                <a:gd name="T30" fmla="*/ 31 w 151"/>
                <a:gd name="T31" fmla="*/ 98 h 157"/>
                <a:gd name="T32" fmla="*/ 13 w 151"/>
                <a:gd name="T33" fmla="*/ 79 h 157"/>
                <a:gd name="T34" fmla="*/ 36 w 151"/>
                <a:gd name="T35" fmla="*/ 60 h 157"/>
                <a:gd name="T36" fmla="*/ 43 w 151"/>
                <a:gd name="T37" fmla="*/ 54 h 157"/>
                <a:gd name="T38" fmla="*/ 99 w 151"/>
                <a:gd name="T39" fmla="*/ 48 h 157"/>
                <a:gd name="T40" fmla="*/ 107 w 151"/>
                <a:gd name="T41" fmla="*/ 53 h 157"/>
                <a:gd name="T42" fmla="*/ 132 w 151"/>
                <a:gd name="T43" fmla="*/ 59 h 157"/>
                <a:gd name="T44" fmla="*/ 138 w 151"/>
                <a:gd name="T45" fmla="*/ 62 h 157"/>
                <a:gd name="T46" fmla="*/ 143 w 151"/>
                <a:gd name="T47" fmla="*/ 60 h 157"/>
                <a:gd name="T48" fmla="*/ 135 w 151"/>
                <a:gd name="T49" fmla="*/ 8 h 157"/>
                <a:gd name="T50" fmla="*/ 84 w 151"/>
                <a:gd name="T51" fmla="*/ 16 h 157"/>
                <a:gd name="T52" fmla="*/ 32 w 151"/>
                <a:gd name="T53" fmla="*/ 48 h 157"/>
                <a:gd name="T54" fmla="*/ 23 w 151"/>
                <a:gd name="T55" fmla="*/ 109 h 157"/>
                <a:gd name="T56" fmla="*/ 40 w 151"/>
                <a:gd name="T57" fmla="*/ 110 h 157"/>
                <a:gd name="T58" fmla="*/ 41 w 151"/>
                <a:gd name="T59" fmla="*/ 121 h 157"/>
                <a:gd name="T60" fmla="*/ 57 w 151"/>
                <a:gd name="T61" fmla="*/ 131 h 157"/>
                <a:gd name="T62" fmla="*/ 123 w 151"/>
                <a:gd name="T63" fmla="*/ 131 h 157"/>
                <a:gd name="T64" fmla="*/ 131 w 151"/>
                <a:gd name="T65" fmla="*/ 136 h 157"/>
                <a:gd name="T66" fmla="*/ 132 w 151"/>
                <a:gd name="T67" fmla="*/ 140 h 157"/>
                <a:gd name="T68" fmla="*/ 132 w 151"/>
                <a:gd name="T69" fmla="*/ 142 h 157"/>
                <a:gd name="T70" fmla="*/ 123 w 151"/>
                <a:gd name="T71" fmla="*/ 145 h 157"/>
                <a:gd name="T72" fmla="*/ 117 w 151"/>
                <a:gd name="T73" fmla="*/ 151 h 157"/>
                <a:gd name="T74" fmla="*/ 119 w 151"/>
                <a:gd name="T75" fmla="*/ 155 h 157"/>
                <a:gd name="T76" fmla="*/ 123 w 151"/>
                <a:gd name="T77" fmla="*/ 157 h 157"/>
                <a:gd name="T78" fmla="*/ 142 w 151"/>
                <a:gd name="T79" fmla="*/ 147 h 157"/>
                <a:gd name="T80" fmla="*/ 142 w 151"/>
                <a:gd name="T81" fmla="*/ 131 h 157"/>
                <a:gd name="T82" fmla="*/ 110 w 151"/>
                <a:gd name="T83" fmla="*/ 14 h 157"/>
                <a:gd name="T84" fmla="*/ 137 w 151"/>
                <a:gd name="T85" fmla="*/ 45 h 157"/>
                <a:gd name="T86" fmla="*/ 109 w 151"/>
                <a:gd name="T87" fmla="*/ 40 h 157"/>
                <a:gd name="T88" fmla="*/ 110 w 151"/>
                <a:gd name="T89" fmla="*/ 1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1" h="157">
                  <a:moveTo>
                    <a:pt x="124" y="119"/>
                  </a:moveTo>
                  <a:cubicBezTo>
                    <a:pt x="60" y="119"/>
                    <a:pt x="60" y="119"/>
                    <a:pt x="60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56" y="119"/>
                    <a:pt x="53" y="118"/>
                    <a:pt x="52" y="116"/>
                  </a:cubicBezTo>
                  <a:cubicBezTo>
                    <a:pt x="52" y="115"/>
                    <a:pt x="52" y="114"/>
                    <a:pt x="52" y="113"/>
                  </a:cubicBezTo>
                  <a:cubicBezTo>
                    <a:pt x="52" y="112"/>
                    <a:pt x="52" y="111"/>
                    <a:pt x="53" y="110"/>
                  </a:cubicBezTo>
                  <a:cubicBezTo>
                    <a:pt x="54" y="108"/>
                    <a:pt x="56" y="107"/>
                    <a:pt x="60" y="107"/>
                  </a:cubicBezTo>
                  <a:cubicBezTo>
                    <a:pt x="123" y="107"/>
                    <a:pt x="123" y="107"/>
                    <a:pt x="123" y="107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6" y="107"/>
                    <a:pt x="126" y="107"/>
                    <a:pt x="126" y="107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33" y="106"/>
                    <a:pt x="140" y="101"/>
                    <a:pt x="142" y="95"/>
                  </a:cubicBezTo>
                  <a:cubicBezTo>
                    <a:pt x="144" y="93"/>
                    <a:pt x="144" y="90"/>
                    <a:pt x="144" y="87"/>
                  </a:cubicBezTo>
                  <a:cubicBezTo>
                    <a:pt x="144" y="84"/>
                    <a:pt x="143" y="81"/>
                    <a:pt x="142" y="79"/>
                  </a:cubicBezTo>
                  <a:cubicBezTo>
                    <a:pt x="139" y="72"/>
                    <a:pt x="132" y="69"/>
                    <a:pt x="124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0" y="69"/>
                    <a:pt x="118" y="70"/>
                    <a:pt x="118" y="73"/>
                  </a:cubicBezTo>
                  <a:cubicBezTo>
                    <a:pt x="117" y="73"/>
                    <a:pt x="117" y="74"/>
                    <a:pt x="117" y="75"/>
                  </a:cubicBezTo>
                  <a:cubicBezTo>
                    <a:pt x="117" y="76"/>
                    <a:pt x="118" y="78"/>
                    <a:pt x="119" y="79"/>
                  </a:cubicBezTo>
                  <a:cubicBezTo>
                    <a:pt x="120" y="80"/>
                    <a:pt x="121" y="81"/>
                    <a:pt x="123" y="81"/>
                  </a:cubicBezTo>
                  <a:cubicBezTo>
                    <a:pt x="124" y="81"/>
                    <a:pt x="124" y="81"/>
                    <a:pt x="124" y="81"/>
                  </a:cubicBezTo>
                  <a:cubicBezTo>
                    <a:pt x="127" y="81"/>
                    <a:pt x="129" y="81"/>
                    <a:pt x="130" y="83"/>
                  </a:cubicBezTo>
                  <a:cubicBezTo>
                    <a:pt x="131" y="83"/>
                    <a:pt x="131" y="84"/>
                    <a:pt x="131" y="84"/>
                  </a:cubicBezTo>
                  <a:cubicBezTo>
                    <a:pt x="132" y="84"/>
                    <a:pt x="132" y="85"/>
                    <a:pt x="132" y="85"/>
                  </a:cubicBezTo>
                  <a:cubicBezTo>
                    <a:pt x="132" y="85"/>
                    <a:pt x="132" y="86"/>
                    <a:pt x="132" y="86"/>
                  </a:cubicBezTo>
                  <a:cubicBezTo>
                    <a:pt x="132" y="86"/>
                    <a:pt x="132" y="87"/>
                    <a:pt x="132" y="87"/>
                  </a:cubicBezTo>
                  <a:cubicBezTo>
                    <a:pt x="132" y="88"/>
                    <a:pt x="132" y="89"/>
                    <a:pt x="132" y="90"/>
                  </a:cubicBezTo>
                  <a:cubicBezTo>
                    <a:pt x="130" y="93"/>
                    <a:pt x="127" y="95"/>
                    <a:pt x="123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55" y="95"/>
                    <a:pt x="51" y="96"/>
                    <a:pt x="48" y="98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0" y="98"/>
                    <a:pt x="28" y="98"/>
                    <a:pt x="26" y="97"/>
                  </a:cubicBezTo>
                  <a:cubicBezTo>
                    <a:pt x="18" y="95"/>
                    <a:pt x="13" y="87"/>
                    <a:pt x="13" y="79"/>
                  </a:cubicBezTo>
                  <a:cubicBezTo>
                    <a:pt x="13" y="68"/>
                    <a:pt x="21" y="60"/>
                    <a:pt x="32" y="60"/>
                  </a:cubicBezTo>
                  <a:cubicBezTo>
                    <a:pt x="33" y="60"/>
                    <a:pt x="34" y="60"/>
                    <a:pt x="36" y="60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39"/>
                    <a:pt x="56" y="26"/>
                    <a:pt x="71" y="26"/>
                  </a:cubicBezTo>
                  <a:cubicBezTo>
                    <a:pt x="85" y="26"/>
                    <a:pt x="96" y="35"/>
                    <a:pt x="99" y="48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10" y="52"/>
                    <a:pt x="112" y="51"/>
                    <a:pt x="115" y="51"/>
                  </a:cubicBezTo>
                  <a:cubicBezTo>
                    <a:pt x="122" y="51"/>
                    <a:pt x="128" y="54"/>
                    <a:pt x="132" y="5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3" y="61"/>
                    <a:pt x="135" y="62"/>
                    <a:pt x="138" y="62"/>
                  </a:cubicBezTo>
                  <a:cubicBezTo>
                    <a:pt x="140" y="62"/>
                    <a:pt x="142" y="61"/>
                    <a:pt x="143" y="59"/>
                  </a:cubicBezTo>
                  <a:cubicBezTo>
                    <a:pt x="143" y="60"/>
                    <a:pt x="143" y="60"/>
                    <a:pt x="143" y="60"/>
                  </a:cubicBezTo>
                  <a:cubicBezTo>
                    <a:pt x="149" y="52"/>
                    <a:pt x="151" y="42"/>
                    <a:pt x="150" y="32"/>
                  </a:cubicBezTo>
                  <a:cubicBezTo>
                    <a:pt x="148" y="23"/>
                    <a:pt x="143" y="14"/>
                    <a:pt x="135" y="8"/>
                  </a:cubicBezTo>
                  <a:cubicBezTo>
                    <a:pt x="127" y="2"/>
                    <a:pt x="117" y="0"/>
                    <a:pt x="108" y="2"/>
                  </a:cubicBezTo>
                  <a:cubicBezTo>
                    <a:pt x="98" y="3"/>
                    <a:pt x="89" y="8"/>
                    <a:pt x="84" y="16"/>
                  </a:cubicBezTo>
                  <a:cubicBezTo>
                    <a:pt x="80" y="15"/>
                    <a:pt x="76" y="14"/>
                    <a:pt x="71" y="14"/>
                  </a:cubicBezTo>
                  <a:cubicBezTo>
                    <a:pt x="52" y="14"/>
                    <a:pt x="35" y="29"/>
                    <a:pt x="32" y="48"/>
                  </a:cubicBezTo>
                  <a:cubicBezTo>
                    <a:pt x="14" y="48"/>
                    <a:pt x="0" y="62"/>
                    <a:pt x="0" y="79"/>
                  </a:cubicBezTo>
                  <a:cubicBezTo>
                    <a:pt x="0" y="93"/>
                    <a:pt x="10" y="105"/>
                    <a:pt x="23" y="109"/>
                  </a:cubicBezTo>
                  <a:cubicBezTo>
                    <a:pt x="25" y="110"/>
                    <a:pt x="28" y="110"/>
                    <a:pt x="31" y="110"/>
                  </a:cubicBezTo>
                  <a:cubicBezTo>
                    <a:pt x="40" y="110"/>
                    <a:pt x="40" y="110"/>
                    <a:pt x="40" y="110"/>
                  </a:cubicBezTo>
                  <a:cubicBezTo>
                    <a:pt x="40" y="111"/>
                    <a:pt x="40" y="112"/>
                    <a:pt x="40" y="113"/>
                  </a:cubicBezTo>
                  <a:cubicBezTo>
                    <a:pt x="40" y="116"/>
                    <a:pt x="40" y="118"/>
                    <a:pt x="41" y="121"/>
                  </a:cubicBezTo>
                  <a:cubicBezTo>
                    <a:pt x="42" y="122"/>
                    <a:pt x="43" y="123"/>
                    <a:pt x="44" y="125"/>
                  </a:cubicBezTo>
                  <a:cubicBezTo>
                    <a:pt x="47" y="128"/>
                    <a:pt x="52" y="131"/>
                    <a:pt x="57" y="131"/>
                  </a:cubicBezTo>
                  <a:cubicBezTo>
                    <a:pt x="57" y="131"/>
                    <a:pt x="57" y="131"/>
                    <a:pt x="57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6" y="131"/>
                    <a:pt x="129" y="132"/>
                    <a:pt x="130" y="134"/>
                  </a:cubicBezTo>
                  <a:cubicBezTo>
                    <a:pt x="131" y="135"/>
                    <a:pt x="131" y="135"/>
                    <a:pt x="131" y="136"/>
                  </a:cubicBezTo>
                  <a:cubicBezTo>
                    <a:pt x="132" y="137"/>
                    <a:pt x="132" y="138"/>
                    <a:pt x="132" y="139"/>
                  </a:cubicBezTo>
                  <a:cubicBezTo>
                    <a:pt x="132" y="139"/>
                    <a:pt x="132" y="139"/>
                    <a:pt x="132" y="140"/>
                  </a:cubicBezTo>
                  <a:cubicBezTo>
                    <a:pt x="132" y="140"/>
                    <a:pt x="132" y="141"/>
                    <a:pt x="132" y="142"/>
                  </a:cubicBezTo>
                  <a:cubicBezTo>
                    <a:pt x="132" y="142"/>
                    <a:pt x="132" y="142"/>
                    <a:pt x="132" y="142"/>
                  </a:cubicBezTo>
                  <a:cubicBezTo>
                    <a:pt x="130" y="144"/>
                    <a:pt x="128" y="145"/>
                    <a:pt x="124" y="145"/>
                  </a:cubicBezTo>
                  <a:cubicBezTo>
                    <a:pt x="123" y="145"/>
                    <a:pt x="123" y="145"/>
                    <a:pt x="123" y="145"/>
                  </a:cubicBezTo>
                  <a:cubicBezTo>
                    <a:pt x="121" y="145"/>
                    <a:pt x="119" y="147"/>
                    <a:pt x="118" y="149"/>
                  </a:cubicBezTo>
                  <a:cubicBezTo>
                    <a:pt x="117" y="150"/>
                    <a:pt x="117" y="151"/>
                    <a:pt x="117" y="151"/>
                  </a:cubicBezTo>
                  <a:cubicBezTo>
                    <a:pt x="117" y="153"/>
                    <a:pt x="118" y="154"/>
                    <a:pt x="119" y="155"/>
                  </a:cubicBezTo>
                  <a:cubicBezTo>
                    <a:pt x="119" y="155"/>
                    <a:pt x="119" y="155"/>
                    <a:pt x="119" y="155"/>
                  </a:cubicBezTo>
                  <a:cubicBezTo>
                    <a:pt x="119" y="155"/>
                    <a:pt x="119" y="155"/>
                    <a:pt x="119" y="156"/>
                  </a:cubicBezTo>
                  <a:cubicBezTo>
                    <a:pt x="120" y="157"/>
                    <a:pt x="121" y="157"/>
                    <a:pt x="123" y="157"/>
                  </a:cubicBezTo>
                  <a:cubicBezTo>
                    <a:pt x="124" y="157"/>
                    <a:pt x="124" y="157"/>
                    <a:pt x="124" y="157"/>
                  </a:cubicBezTo>
                  <a:cubicBezTo>
                    <a:pt x="132" y="157"/>
                    <a:pt x="139" y="154"/>
                    <a:pt x="142" y="147"/>
                  </a:cubicBezTo>
                  <a:cubicBezTo>
                    <a:pt x="143" y="145"/>
                    <a:pt x="144" y="142"/>
                    <a:pt x="144" y="139"/>
                  </a:cubicBezTo>
                  <a:cubicBezTo>
                    <a:pt x="144" y="136"/>
                    <a:pt x="144" y="133"/>
                    <a:pt x="142" y="131"/>
                  </a:cubicBezTo>
                  <a:cubicBezTo>
                    <a:pt x="139" y="124"/>
                    <a:pt x="133" y="120"/>
                    <a:pt x="124" y="119"/>
                  </a:cubicBezTo>
                  <a:close/>
                  <a:moveTo>
                    <a:pt x="110" y="14"/>
                  </a:moveTo>
                  <a:cubicBezTo>
                    <a:pt x="116" y="13"/>
                    <a:pt x="123" y="14"/>
                    <a:pt x="128" y="18"/>
                  </a:cubicBezTo>
                  <a:cubicBezTo>
                    <a:pt x="137" y="24"/>
                    <a:pt x="140" y="35"/>
                    <a:pt x="137" y="45"/>
                  </a:cubicBezTo>
                  <a:cubicBezTo>
                    <a:pt x="132" y="42"/>
                    <a:pt x="125" y="39"/>
                    <a:pt x="115" y="39"/>
                  </a:cubicBezTo>
                  <a:cubicBezTo>
                    <a:pt x="113" y="39"/>
                    <a:pt x="111" y="39"/>
                    <a:pt x="109" y="40"/>
                  </a:cubicBezTo>
                  <a:cubicBezTo>
                    <a:pt x="106" y="32"/>
                    <a:pt x="101" y="26"/>
                    <a:pt x="95" y="22"/>
                  </a:cubicBezTo>
                  <a:cubicBezTo>
                    <a:pt x="99" y="17"/>
                    <a:pt x="104" y="14"/>
                    <a:pt x="110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17" name="Freeform 349"/>
            <p:cNvSpPr/>
            <p:nvPr/>
          </p:nvSpPr>
          <p:spPr bwMode="auto">
            <a:xfrm>
              <a:off x="8528051" y="4987926"/>
              <a:ext cx="150813" cy="142875"/>
            </a:xfrm>
            <a:custGeom>
              <a:avLst/>
              <a:gdLst>
                <a:gd name="T0" fmla="*/ 20 w 40"/>
                <a:gd name="T1" fmla="*/ 0 h 38"/>
                <a:gd name="T2" fmla="*/ 14 w 40"/>
                <a:gd name="T3" fmla="*/ 3 h 38"/>
                <a:gd name="T4" fmla="*/ 14 w 40"/>
                <a:gd name="T5" fmla="*/ 5 h 38"/>
                <a:gd name="T6" fmla="*/ 15 w 40"/>
                <a:gd name="T7" fmla="*/ 9 h 38"/>
                <a:gd name="T8" fmla="*/ 15 w 40"/>
                <a:gd name="T9" fmla="*/ 9 h 38"/>
                <a:gd name="T10" fmla="*/ 15 w 40"/>
                <a:gd name="T11" fmla="*/ 9 h 38"/>
                <a:gd name="T12" fmla="*/ 19 w 40"/>
                <a:gd name="T13" fmla="*/ 11 h 38"/>
                <a:gd name="T14" fmla="*/ 26 w 40"/>
                <a:gd name="T15" fmla="*/ 14 h 38"/>
                <a:gd name="T16" fmla="*/ 27 w 40"/>
                <a:gd name="T17" fmla="*/ 16 h 38"/>
                <a:gd name="T18" fmla="*/ 27 w 40"/>
                <a:gd name="T19" fmla="*/ 19 h 38"/>
                <a:gd name="T20" fmla="*/ 27 w 40"/>
                <a:gd name="T21" fmla="*/ 21 h 38"/>
                <a:gd name="T22" fmla="*/ 26 w 40"/>
                <a:gd name="T23" fmla="*/ 22 h 38"/>
                <a:gd name="T24" fmla="*/ 13 w 40"/>
                <a:gd name="T25" fmla="*/ 26 h 38"/>
                <a:gd name="T26" fmla="*/ 7 w 40"/>
                <a:gd name="T27" fmla="*/ 26 h 38"/>
                <a:gd name="T28" fmla="*/ 1 w 40"/>
                <a:gd name="T29" fmla="*/ 29 h 38"/>
                <a:gd name="T30" fmla="*/ 0 w 40"/>
                <a:gd name="T31" fmla="*/ 32 h 38"/>
                <a:gd name="T32" fmla="*/ 2 w 40"/>
                <a:gd name="T33" fmla="*/ 35 h 38"/>
                <a:gd name="T34" fmla="*/ 6 w 40"/>
                <a:gd name="T35" fmla="*/ 37 h 38"/>
                <a:gd name="T36" fmla="*/ 8 w 40"/>
                <a:gd name="T37" fmla="*/ 37 h 38"/>
                <a:gd name="T38" fmla="*/ 14 w 40"/>
                <a:gd name="T39" fmla="*/ 38 h 38"/>
                <a:gd name="T40" fmla="*/ 37 w 40"/>
                <a:gd name="T41" fmla="*/ 28 h 38"/>
                <a:gd name="T42" fmla="*/ 39 w 40"/>
                <a:gd name="T43" fmla="*/ 20 h 38"/>
                <a:gd name="T44" fmla="*/ 38 w 40"/>
                <a:gd name="T45" fmla="*/ 12 h 38"/>
                <a:gd name="T46" fmla="*/ 20 w 40"/>
                <a:gd name="T4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" h="38">
                  <a:moveTo>
                    <a:pt x="20" y="0"/>
                  </a:moveTo>
                  <a:cubicBezTo>
                    <a:pt x="17" y="0"/>
                    <a:pt x="15" y="1"/>
                    <a:pt x="14" y="3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4" y="7"/>
                    <a:pt x="14" y="8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1"/>
                    <a:pt x="18" y="11"/>
                    <a:pt x="19" y="11"/>
                  </a:cubicBezTo>
                  <a:cubicBezTo>
                    <a:pt x="22" y="12"/>
                    <a:pt x="24" y="13"/>
                    <a:pt x="26" y="14"/>
                  </a:cubicBezTo>
                  <a:cubicBezTo>
                    <a:pt x="26" y="15"/>
                    <a:pt x="27" y="15"/>
                    <a:pt x="27" y="16"/>
                  </a:cubicBezTo>
                  <a:cubicBezTo>
                    <a:pt x="27" y="17"/>
                    <a:pt x="27" y="18"/>
                    <a:pt x="27" y="19"/>
                  </a:cubicBezTo>
                  <a:cubicBezTo>
                    <a:pt x="27" y="20"/>
                    <a:pt x="27" y="20"/>
                    <a:pt x="27" y="21"/>
                  </a:cubicBezTo>
                  <a:cubicBezTo>
                    <a:pt x="27" y="21"/>
                    <a:pt x="27" y="22"/>
                    <a:pt x="26" y="22"/>
                  </a:cubicBezTo>
                  <a:cubicBezTo>
                    <a:pt x="24" y="25"/>
                    <a:pt x="18" y="26"/>
                    <a:pt x="13" y="26"/>
                  </a:cubicBezTo>
                  <a:cubicBezTo>
                    <a:pt x="11" y="26"/>
                    <a:pt x="8" y="26"/>
                    <a:pt x="7" y="26"/>
                  </a:cubicBezTo>
                  <a:cubicBezTo>
                    <a:pt x="5" y="25"/>
                    <a:pt x="2" y="27"/>
                    <a:pt x="1" y="29"/>
                  </a:cubicBezTo>
                  <a:cubicBezTo>
                    <a:pt x="1" y="30"/>
                    <a:pt x="0" y="31"/>
                    <a:pt x="0" y="32"/>
                  </a:cubicBezTo>
                  <a:cubicBezTo>
                    <a:pt x="0" y="33"/>
                    <a:pt x="1" y="34"/>
                    <a:pt x="2" y="35"/>
                  </a:cubicBezTo>
                  <a:cubicBezTo>
                    <a:pt x="3" y="36"/>
                    <a:pt x="5" y="37"/>
                    <a:pt x="6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11" y="38"/>
                    <a:pt x="14" y="38"/>
                  </a:cubicBezTo>
                  <a:cubicBezTo>
                    <a:pt x="25" y="38"/>
                    <a:pt x="33" y="34"/>
                    <a:pt x="37" y="28"/>
                  </a:cubicBezTo>
                  <a:cubicBezTo>
                    <a:pt x="38" y="26"/>
                    <a:pt x="39" y="23"/>
                    <a:pt x="39" y="20"/>
                  </a:cubicBezTo>
                  <a:cubicBezTo>
                    <a:pt x="40" y="17"/>
                    <a:pt x="39" y="15"/>
                    <a:pt x="38" y="12"/>
                  </a:cubicBezTo>
                  <a:cubicBezTo>
                    <a:pt x="36" y="5"/>
                    <a:pt x="29" y="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77" name="Group 1476"/>
          <p:cNvGrpSpPr/>
          <p:nvPr/>
        </p:nvGrpSpPr>
        <p:grpSpPr>
          <a:xfrm>
            <a:off x="7933730" y="2706796"/>
            <a:ext cx="317561" cy="275516"/>
            <a:chOff x="9170988" y="4652963"/>
            <a:chExt cx="563563" cy="488950"/>
          </a:xfrm>
          <a:solidFill>
            <a:schemeClr val="accent1"/>
          </a:solidFill>
        </p:grpSpPr>
        <p:sp>
          <p:nvSpPr>
            <p:cNvPr id="1418" name="Freeform 350"/>
            <p:cNvSpPr/>
            <p:nvPr/>
          </p:nvSpPr>
          <p:spPr bwMode="auto">
            <a:xfrm>
              <a:off x="9170988" y="4652963"/>
              <a:ext cx="563563" cy="361950"/>
            </a:xfrm>
            <a:custGeom>
              <a:avLst/>
              <a:gdLst>
                <a:gd name="T0" fmla="*/ 115 w 150"/>
                <a:gd name="T1" fmla="*/ 24 h 96"/>
                <a:gd name="T2" fmla="*/ 109 w 150"/>
                <a:gd name="T3" fmla="*/ 25 h 96"/>
                <a:gd name="T4" fmla="*/ 71 w 150"/>
                <a:gd name="T5" fmla="*/ 0 h 96"/>
                <a:gd name="T6" fmla="*/ 31 w 150"/>
                <a:gd name="T7" fmla="*/ 33 h 96"/>
                <a:gd name="T8" fmla="*/ 0 w 150"/>
                <a:gd name="T9" fmla="*/ 64 h 96"/>
                <a:gd name="T10" fmla="*/ 22 w 150"/>
                <a:gd name="T11" fmla="*/ 94 h 96"/>
                <a:gd name="T12" fmla="*/ 31 w 150"/>
                <a:gd name="T13" fmla="*/ 96 h 96"/>
                <a:gd name="T14" fmla="*/ 48 w 150"/>
                <a:gd name="T15" fmla="*/ 96 h 96"/>
                <a:gd name="T16" fmla="*/ 53 w 150"/>
                <a:gd name="T17" fmla="*/ 90 h 96"/>
                <a:gd name="T18" fmla="*/ 49 w 150"/>
                <a:gd name="T19" fmla="*/ 84 h 96"/>
                <a:gd name="T20" fmla="*/ 31 w 150"/>
                <a:gd name="T21" fmla="*/ 84 h 96"/>
                <a:gd name="T22" fmla="*/ 26 w 150"/>
                <a:gd name="T23" fmla="*/ 83 h 96"/>
                <a:gd name="T24" fmla="*/ 12 w 150"/>
                <a:gd name="T25" fmla="*/ 64 h 96"/>
                <a:gd name="T26" fmla="*/ 32 w 150"/>
                <a:gd name="T27" fmla="*/ 45 h 96"/>
                <a:gd name="T28" fmla="*/ 36 w 150"/>
                <a:gd name="T29" fmla="*/ 45 h 96"/>
                <a:gd name="T30" fmla="*/ 43 w 150"/>
                <a:gd name="T31" fmla="*/ 47 h 96"/>
                <a:gd name="T32" fmla="*/ 43 w 150"/>
                <a:gd name="T33" fmla="*/ 40 h 96"/>
                <a:gd name="T34" fmla="*/ 71 w 150"/>
                <a:gd name="T35" fmla="*/ 12 h 96"/>
                <a:gd name="T36" fmla="*/ 99 w 150"/>
                <a:gd name="T37" fmla="*/ 34 h 96"/>
                <a:gd name="T38" fmla="*/ 101 w 150"/>
                <a:gd name="T39" fmla="*/ 40 h 96"/>
                <a:gd name="T40" fmla="*/ 107 w 150"/>
                <a:gd name="T41" fmla="*/ 38 h 96"/>
                <a:gd name="T42" fmla="*/ 115 w 150"/>
                <a:gd name="T43" fmla="*/ 37 h 96"/>
                <a:gd name="T44" fmla="*/ 138 w 150"/>
                <a:gd name="T45" fmla="*/ 60 h 96"/>
                <a:gd name="T46" fmla="*/ 122 w 150"/>
                <a:gd name="T47" fmla="*/ 83 h 96"/>
                <a:gd name="T48" fmla="*/ 116 w 150"/>
                <a:gd name="T49" fmla="*/ 84 h 96"/>
                <a:gd name="T50" fmla="*/ 101 w 150"/>
                <a:gd name="T51" fmla="*/ 84 h 96"/>
                <a:gd name="T52" fmla="*/ 98 w 150"/>
                <a:gd name="T53" fmla="*/ 90 h 96"/>
                <a:gd name="T54" fmla="*/ 103 w 150"/>
                <a:gd name="T55" fmla="*/ 96 h 96"/>
                <a:gd name="T56" fmla="*/ 116 w 150"/>
                <a:gd name="T57" fmla="*/ 96 h 96"/>
                <a:gd name="T58" fmla="*/ 126 w 150"/>
                <a:gd name="T59" fmla="*/ 94 h 96"/>
                <a:gd name="T60" fmla="*/ 150 w 150"/>
                <a:gd name="T61" fmla="*/ 60 h 96"/>
                <a:gd name="T62" fmla="*/ 115 w 150"/>
                <a:gd name="T63" fmla="*/ 2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0" h="96">
                  <a:moveTo>
                    <a:pt x="115" y="24"/>
                  </a:moveTo>
                  <a:cubicBezTo>
                    <a:pt x="113" y="24"/>
                    <a:pt x="111" y="25"/>
                    <a:pt x="109" y="25"/>
                  </a:cubicBezTo>
                  <a:cubicBezTo>
                    <a:pt x="103" y="10"/>
                    <a:pt x="88" y="0"/>
                    <a:pt x="71" y="0"/>
                  </a:cubicBezTo>
                  <a:cubicBezTo>
                    <a:pt x="52" y="0"/>
                    <a:pt x="35" y="14"/>
                    <a:pt x="31" y="33"/>
                  </a:cubicBezTo>
                  <a:cubicBezTo>
                    <a:pt x="14" y="33"/>
                    <a:pt x="0" y="47"/>
                    <a:pt x="0" y="64"/>
                  </a:cubicBezTo>
                  <a:cubicBezTo>
                    <a:pt x="0" y="78"/>
                    <a:pt x="9" y="90"/>
                    <a:pt x="22" y="94"/>
                  </a:cubicBezTo>
                  <a:cubicBezTo>
                    <a:pt x="25" y="95"/>
                    <a:pt x="28" y="96"/>
                    <a:pt x="31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51" y="95"/>
                    <a:pt x="53" y="93"/>
                    <a:pt x="53" y="90"/>
                  </a:cubicBezTo>
                  <a:cubicBezTo>
                    <a:pt x="53" y="87"/>
                    <a:pt x="51" y="85"/>
                    <a:pt x="49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4"/>
                    <a:pt x="28" y="83"/>
                    <a:pt x="26" y="83"/>
                  </a:cubicBezTo>
                  <a:cubicBezTo>
                    <a:pt x="18" y="80"/>
                    <a:pt x="12" y="73"/>
                    <a:pt x="12" y="64"/>
                  </a:cubicBezTo>
                  <a:cubicBezTo>
                    <a:pt x="12" y="54"/>
                    <a:pt x="21" y="45"/>
                    <a:pt x="32" y="45"/>
                  </a:cubicBezTo>
                  <a:cubicBezTo>
                    <a:pt x="33" y="45"/>
                    <a:pt x="34" y="45"/>
                    <a:pt x="36" y="45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24"/>
                    <a:pt x="56" y="12"/>
                    <a:pt x="71" y="12"/>
                  </a:cubicBezTo>
                  <a:cubicBezTo>
                    <a:pt x="85" y="12"/>
                    <a:pt x="96" y="21"/>
                    <a:pt x="99" y="34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2" y="37"/>
                    <a:pt x="115" y="37"/>
                  </a:cubicBezTo>
                  <a:cubicBezTo>
                    <a:pt x="128" y="37"/>
                    <a:pt x="138" y="47"/>
                    <a:pt x="138" y="60"/>
                  </a:cubicBezTo>
                  <a:cubicBezTo>
                    <a:pt x="138" y="70"/>
                    <a:pt x="132" y="79"/>
                    <a:pt x="122" y="83"/>
                  </a:cubicBezTo>
                  <a:cubicBezTo>
                    <a:pt x="120" y="83"/>
                    <a:pt x="118" y="84"/>
                    <a:pt x="116" y="84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99" y="85"/>
                    <a:pt x="98" y="87"/>
                    <a:pt x="98" y="90"/>
                  </a:cubicBezTo>
                  <a:cubicBezTo>
                    <a:pt x="98" y="93"/>
                    <a:pt x="100" y="95"/>
                    <a:pt x="103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20" y="96"/>
                    <a:pt x="123" y="95"/>
                    <a:pt x="126" y="94"/>
                  </a:cubicBezTo>
                  <a:cubicBezTo>
                    <a:pt x="140" y="89"/>
                    <a:pt x="150" y="76"/>
                    <a:pt x="150" y="60"/>
                  </a:cubicBezTo>
                  <a:cubicBezTo>
                    <a:pt x="150" y="40"/>
                    <a:pt x="134" y="24"/>
                    <a:pt x="115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19" name="Freeform 351"/>
            <p:cNvSpPr/>
            <p:nvPr/>
          </p:nvSpPr>
          <p:spPr bwMode="auto">
            <a:xfrm>
              <a:off x="9377363" y="4875213"/>
              <a:ext cx="158750" cy="266700"/>
            </a:xfrm>
            <a:custGeom>
              <a:avLst/>
              <a:gdLst>
                <a:gd name="T0" fmla="*/ 26 w 100"/>
                <a:gd name="T1" fmla="*/ 0 h 168"/>
                <a:gd name="T2" fmla="*/ 100 w 100"/>
                <a:gd name="T3" fmla="*/ 0 h 168"/>
                <a:gd name="T4" fmla="*/ 57 w 100"/>
                <a:gd name="T5" fmla="*/ 66 h 168"/>
                <a:gd name="T6" fmla="*/ 95 w 100"/>
                <a:gd name="T7" fmla="*/ 66 h 168"/>
                <a:gd name="T8" fmla="*/ 26 w 100"/>
                <a:gd name="T9" fmla="*/ 168 h 168"/>
                <a:gd name="T10" fmla="*/ 38 w 100"/>
                <a:gd name="T11" fmla="*/ 102 h 168"/>
                <a:gd name="T12" fmla="*/ 0 w 100"/>
                <a:gd name="T13" fmla="*/ 102 h 168"/>
                <a:gd name="T14" fmla="*/ 26 w 100"/>
                <a:gd name="T1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68">
                  <a:moveTo>
                    <a:pt x="26" y="0"/>
                  </a:moveTo>
                  <a:lnTo>
                    <a:pt x="100" y="0"/>
                  </a:lnTo>
                  <a:lnTo>
                    <a:pt x="57" y="66"/>
                  </a:lnTo>
                  <a:lnTo>
                    <a:pt x="95" y="66"/>
                  </a:lnTo>
                  <a:lnTo>
                    <a:pt x="26" y="168"/>
                  </a:lnTo>
                  <a:lnTo>
                    <a:pt x="38" y="102"/>
                  </a:lnTo>
                  <a:lnTo>
                    <a:pt x="0" y="102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78" name="Group 1477"/>
          <p:cNvGrpSpPr/>
          <p:nvPr/>
        </p:nvGrpSpPr>
        <p:grpSpPr>
          <a:xfrm>
            <a:off x="5240926" y="3227488"/>
            <a:ext cx="364076" cy="340817"/>
            <a:chOff x="10306051" y="4556126"/>
            <a:chExt cx="646113" cy="604837"/>
          </a:xfrm>
          <a:solidFill>
            <a:schemeClr val="accent1"/>
          </a:solidFill>
        </p:grpSpPr>
        <p:sp>
          <p:nvSpPr>
            <p:cNvPr id="1420" name="Freeform 352"/>
            <p:cNvSpPr>
              <a:spLocks noEditPoints="1"/>
            </p:cNvSpPr>
            <p:nvPr/>
          </p:nvSpPr>
          <p:spPr bwMode="auto">
            <a:xfrm>
              <a:off x="10306051" y="4660901"/>
              <a:ext cx="541338" cy="371475"/>
            </a:xfrm>
            <a:custGeom>
              <a:avLst/>
              <a:gdLst>
                <a:gd name="T0" fmla="*/ 143 w 144"/>
                <a:gd name="T1" fmla="*/ 34 h 99"/>
                <a:gd name="T2" fmla="*/ 130 w 144"/>
                <a:gd name="T3" fmla="*/ 9 h 99"/>
                <a:gd name="T4" fmla="*/ 103 w 144"/>
                <a:gd name="T5" fmla="*/ 1 h 99"/>
                <a:gd name="T6" fmla="*/ 78 w 144"/>
                <a:gd name="T7" fmla="*/ 14 h 99"/>
                <a:gd name="T8" fmla="*/ 78 w 144"/>
                <a:gd name="T9" fmla="*/ 15 h 99"/>
                <a:gd name="T10" fmla="*/ 64 w 144"/>
                <a:gd name="T11" fmla="*/ 12 h 99"/>
                <a:gd name="T12" fmla="*/ 28 w 144"/>
                <a:gd name="T13" fmla="*/ 41 h 99"/>
                <a:gd name="T14" fmla="*/ 0 w 144"/>
                <a:gd name="T15" fmla="*/ 70 h 99"/>
                <a:gd name="T16" fmla="*/ 20 w 144"/>
                <a:gd name="T17" fmla="*/ 97 h 99"/>
                <a:gd name="T18" fmla="*/ 28 w 144"/>
                <a:gd name="T19" fmla="*/ 99 h 99"/>
                <a:gd name="T20" fmla="*/ 43 w 144"/>
                <a:gd name="T21" fmla="*/ 99 h 99"/>
                <a:gd name="T22" fmla="*/ 48 w 144"/>
                <a:gd name="T23" fmla="*/ 93 h 99"/>
                <a:gd name="T24" fmla="*/ 43 w 144"/>
                <a:gd name="T25" fmla="*/ 87 h 99"/>
                <a:gd name="T26" fmla="*/ 28 w 144"/>
                <a:gd name="T27" fmla="*/ 87 h 99"/>
                <a:gd name="T28" fmla="*/ 24 w 144"/>
                <a:gd name="T29" fmla="*/ 86 h 99"/>
                <a:gd name="T30" fmla="*/ 12 w 144"/>
                <a:gd name="T31" fmla="*/ 70 h 99"/>
                <a:gd name="T32" fmla="*/ 29 w 144"/>
                <a:gd name="T33" fmla="*/ 54 h 99"/>
                <a:gd name="T34" fmla="*/ 32 w 144"/>
                <a:gd name="T35" fmla="*/ 54 h 99"/>
                <a:gd name="T36" fmla="*/ 39 w 144"/>
                <a:gd name="T37" fmla="*/ 55 h 99"/>
                <a:gd name="T38" fmla="*/ 39 w 144"/>
                <a:gd name="T39" fmla="*/ 48 h 99"/>
                <a:gd name="T40" fmla="*/ 64 w 144"/>
                <a:gd name="T41" fmla="*/ 24 h 99"/>
                <a:gd name="T42" fmla="*/ 88 w 144"/>
                <a:gd name="T43" fmla="*/ 43 h 99"/>
                <a:gd name="T44" fmla="*/ 90 w 144"/>
                <a:gd name="T45" fmla="*/ 50 h 99"/>
                <a:gd name="T46" fmla="*/ 96 w 144"/>
                <a:gd name="T47" fmla="*/ 47 h 99"/>
                <a:gd name="T48" fmla="*/ 103 w 144"/>
                <a:gd name="T49" fmla="*/ 46 h 99"/>
                <a:gd name="T50" fmla="*/ 123 w 144"/>
                <a:gd name="T51" fmla="*/ 66 h 99"/>
                <a:gd name="T52" fmla="*/ 109 w 144"/>
                <a:gd name="T53" fmla="*/ 86 h 99"/>
                <a:gd name="T54" fmla="*/ 104 w 144"/>
                <a:gd name="T55" fmla="*/ 87 h 99"/>
                <a:gd name="T56" fmla="*/ 97 w 144"/>
                <a:gd name="T57" fmla="*/ 87 h 99"/>
                <a:gd name="T58" fmla="*/ 92 w 144"/>
                <a:gd name="T59" fmla="*/ 93 h 99"/>
                <a:gd name="T60" fmla="*/ 96 w 144"/>
                <a:gd name="T61" fmla="*/ 99 h 99"/>
                <a:gd name="T62" fmla="*/ 104 w 144"/>
                <a:gd name="T63" fmla="*/ 99 h 99"/>
                <a:gd name="T64" fmla="*/ 112 w 144"/>
                <a:gd name="T65" fmla="*/ 97 h 99"/>
                <a:gd name="T66" fmla="*/ 135 w 144"/>
                <a:gd name="T67" fmla="*/ 66 h 99"/>
                <a:gd name="T68" fmla="*/ 135 w 144"/>
                <a:gd name="T69" fmla="*/ 61 h 99"/>
                <a:gd name="T70" fmla="*/ 143 w 144"/>
                <a:gd name="T71" fmla="*/ 34 h 99"/>
                <a:gd name="T72" fmla="*/ 129 w 144"/>
                <a:gd name="T73" fmla="*/ 47 h 99"/>
                <a:gd name="T74" fmla="*/ 103 w 144"/>
                <a:gd name="T75" fmla="*/ 34 h 99"/>
                <a:gd name="T76" fmla="*/ 98 w 144"/>
                <a:gd name="T77" fmla="*/ 34 h 99"/>
                <a:gd name="T78" fmla="*/ 88 w 144"/>
                <a:gd name="T79" fmla="*/ 21 h 99"/>
                <a:gd name="T80" fmla="*/ 104 w 144"/>
                <a:gd name="T81" fmla="*/ 13 h 99"/>
                <a:gd name="T82" fmla="*/ 122 w 144"/>
                <a:gd name="T83" fmla="*/ 19 h 99"/>
                <a:gd name="T84" fmla="*/ 129 w 144"/>
                <a:gd name="T85" fmla="*/ 4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" h="99">
                  <a:moveTo>
                    <a:pt x="143" y="34"/>
                  </a:moveTo>
                  <a:cubicBezTo>
                    <a:pt x="142" y="24"/>
                    <a:pt x="137" y="16"/>
                    <a:pt x="130" y="9"/>
                  </a:cubicBezTo>
                  <a:cubicBezTo>
                    <a:pt x="122" y="3"/>
                    <a:pt x="113" y="0"/>
                    <a:pt x="103" y="1"/>
                  </a:cubicBezTo>
                  <a:cubicBezTo>
                    <a:pt x="93" y="2"/>
                    <a:pt x="84" y="6"/>
                    <a:pt x="78" y="14"/>
                  </a:cubicBezTo>
                  <a:cubicBezTo>
                    <a:pt x="78" y="14"/>
                    <a:pt x="78" y="14"/>
                    <a:pt x="78" y="15"/>
                  </a:cubicBezTo>
                  <a:cubicBezTo>
                    <a:pt x="73" y="13"/>
                    <a:pt x="69" y="12"/>
                    <a:pt x="64" y="12"/>
                  </a:cubicBezTo>
                  <a:cubicBezTo>
                    <a:pt x="46" y="12"/>
                    <a:pt x="31" y="25"/>
                    <a:pt x="28" y="41"/>
                  </a:cubicBezTo>
                  <a:cubicBezTo>
                    <a:pt x="13" y="42"/>
                    <a:pt x="0" y="55"/>
                    <a:pt x="0" y="70"/>
                  </a:cubicBezTo>
                  <a:cubicBezTo>
                    <a:pt x="0" y="83"/>
                    <a:pt x="9" y="94"/>
                    <a:pt x="20" y="97"/>
                  </a:cubicBezTo>
                  <a:cubicBezTo>
                    <a:pt x="23" y="98"/>
                    <a:pt x="26" y="99"/>
                    <a:pt x="28" y="99"/>
                  </a:cubicBezTo>
                  <a:cubicBezTo>
                    <a:pt x="43" y="99"/>
                    <a:pt x="43" y="99"/>
                    <a:pt x="43" y="99"/>
                  </a:cubicBezTo>
                  <a:cubicBezTo>
                    <a:pt x="46" y="98"/>
                    <a:pt x="48" y="95"/>
                    <a:pt x="48" y="93"/>
                  </a:cubicBezTo>
                  <a:cubicBezTo>
                    <a:pt x="48" y="90"/>
                    <a:pt x="45" y="87"/>
                    <a:pt x="43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7" y="87"/>
                    <a:pt x="26" y="86"/>
                    <a:pt x="24" y="86"/>
                  </a:cubicBezTo>
                  <a:cubicBezTo>
                    <a:pt x="17" y="84"/>
                    <a:pt x="12" y="77"/>
                    <a:pt x="12" y="70"/>
                  </a:cubicBezTo>
                  <a:cubicBezTo>
                    <a:pt x="12" y="61"/>
                    <a:pt x="20" y="54"/>
                    <a:pt x="29" y="54"/>
                  </a:cubicBezTo>
                  <a:cubicBezTo>
                    <a:pt x="30" y="54"/>
                    <a:pt x="31" y="54"/>
                    <a:pt x="32" y="54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35"/>
                    <a:pt x="51" y="24"/>
                    <a:pt x="64" y="24"/>
                  </a:cubicBezTo>
                  <a:cubicBezTo>
                    <a:pt x="76" y="24"/>
                    <a:pt x="85" y="32"/>
                    <a:pt x="88" y="43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8" y="46"/>
                    <a:pt x="100" y="46"/>
                    <a:pt x="103" y="46"/>
                  </a:cubicBezTo>
                  <a:cubicBezTo>
                    <a:pt x="114" y="46"/>
                    <a:pt x="123" y="55"/>
                    <a:pt x="123" y="66"/>
                  </a:cubicBezTo>
                  <a:cubicBezTo>
                    <a:pt x="123" y="75"/>
                    <a:pt x="117" y="83"/>
                    <a:pt x="109" y="86"/>
                  </a:cubicBezTo>
                  <a:cubicBezTo>
                    <a:pt x="107" y="86"/>
                    <a:pt x="106" y="87"/>
                    <a:pt x="104" y="87"/>
                  </a:cubicBezTo>
                  <a:cubicBezTo>
                    <a:pt x="97" y="87"/>
                    <a:pt x="97" y="87"/>
                    <a:pt x="97" y="87"/>
                  </a:cubicBezTo>
                  <a:cubicBezTo>
                    <a:pt x="94" y="87"/>
                    <a:pt x="92" y="90"/>
                    <a:pt x="92" y="93"/>
                  </a:cubicBezTo>
                  <a:cubicBezTo>
                    <a:pt x="92" y="95"/>
                    <a:pt x="94" y="98"/>
                    <a:pt x="96" y="99"/>
                  </a:cubicBezTo>
                  <a:cubicBezTo>
                    <a:pt x="104" y="99"/>
                    <a:pt x="104" y="99"/>
                    <a:pt x="104" y="99"/>
                  </a:cubicBezTo>
                  <a:cubicBezTo>
                    <a:pt x="107" y="99"/>
                    <a:pt x="110" y="98"/>
                    <a:pt x="112" y="97"/>
                  </a:cubicBezTo>
                  <a:cubicBezTo>
                    <a:pt x="126" y="93"/>
                    <a:pt x="135" y="80"/>
                    <a:pt x="135" y="66"/>
                  </a:cubicBezTo>
                  <a:cubicBezTo>
                    <a:pt x="135" y="64"/>
                    <a:pt x="135" y="63"/>
                    <a:pt x="135" y="61"/>
                  </a:cubicBezTo>
                  <a:cubicBezTo>
                    <a:pt x="141" y="53"/>
                    <a:pt x="144" y="44"/>
                    <a:pt x="143" y="34"/>
                  </a:cubicBezTo>
                  <a:close/>
                  <a:moveTo>
                    <a:pt x="129" y="47"/>
                  </a:moveTo>
                  <a:cubicBezTo>
                    <a:pt x="123" y="39"/>
                    <a:pt x="113" y="34"/>
                    <a:pt x="103" y="34"/>
                  </a:cubicBezTo>
                  <a:cubicBezTo>
                    <a:pt x="101" y="34"/>
                    <a:pt x="100" y="34"/>
                    <a:pt x="98" y="34"/>
                  </a:cubicBezTo>
                  <a:cubicBezTo>
                    <a:pt x="96" y="29"/>
                    <a:pt x="92" y="24"/>
                    <a:pt x="88" y="21"/>
                  </a:cubicBezTo>
                  <a:cubicBezTo>
                    <a:pt x="92" y="16"/>
                    <a:pt x="98" y="13"/>
                    <a:pt x="104" y="13"/>
                  </a:cubicBezTo>
                  <a:cubicBezTo>
                    <a:pt x="110" y="12"/>
                    <a:pt x="117" y="14"/>
                    <a:pt x="122" y="19"/>
                  </a:cubicBezTo>
                  <a:cubicBezTo>
                    <a:pt x="131" y="26"/>
                    <a:pt x="133" y="37"/>
                    <a:pt x="129" y="4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21" name="Freeform 353"/>
            <p:cNvSpPr/>
            <p:nvPr/>
          </p:nvSpPr>
          <p:spPr bwMode="auto">
            <a:xfrm>
              <a:off x="10795001" y="4608513"/>
              <a:ext cx="79375" cy="82550"/>
            </a:xfrm>
            <a:custGeom>
              <a:avLst/>
              <a:gdLst>
                <a:gd name="T0" fmla="*/ 18 w 21"/>
                <a:gd name="T1" fmla="*/ 2 h 22"/>
                <a:gd name="T2" fmla="*/ 10 w 21"/>
                <a:gd name="T3" fmla="*/ 2 h 22"/>
                <a:gd name="T4" fmla="*/ 2 w 21"/>
                <a:gd name="T5" fmla="*/ 12 h 22"/>
                <a:gd name="T6" fmla="*/ 3 w 21"/>
                <a:gd name="T7" fmla="*/ 20 h 22"/>
                <a:gd name="T8" fmla="*/ 7 w 21"/>
                <a:gd name="T9" fmla="*/ 22 h 22"/>
                <a:gd name="T10" fmla="*/ 11 w 21"/>
                <a:gd name="T11" fmla="*/ 19 h 22"/>
                <a:gd name="T12" fmla="*/ 19 w 21"/>
                <a:gd name="T13" fmla="*/ 10 h 22"/>
                <a:gd name="T14" fmla="*/ 18 w 21"/>
                <a:gd name="T1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2">
                  <a:moveTo>
                    <a:pt x="18" y="2"/>
                  </a:moveTo>
                  <a:cubicBezTo>
                    <a:pt x="16" y="0"/>
                    <a:pt x="12" y="0"/>
                    <a:pt x="10" y="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4"/>
                    <a:pt x="0" y="18"/>
                    <a:pt x="3" y="20"/>
                  </a:cubicBezTo>
                  <a:cubicBezTo>
                    <a:pt x="4" y="21"/>
                    <a:pt x="5" y="22"/>
                    <a:pt x="7" y="22"/>
                  </a:cubicBezTo>
                  <a:cubicBezTo>
                    <a:pt x="8" y="22"/>
                    <a:pt x="10" y="21"/>
                    <a:pt x="11" y="1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1" y="8"/>
                    <a:pt x="21" y="4"/>
                    <a:pt x="1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22" name="Freeform 354"/>
            <p:cNvSpPr/>
            <p:nvPr/>
          </p:nvSpPr>
          <p:spPr bwMode="auto">
            <a:xfrm>
              <a:off x="10704513" y="4556126"/>
              <a:ext cx="57150" cy="88900"/>
            </a:xfrm>
            <a:custGeom>
              <a:avLst/>
              <a:gdLst>
                <a:gd name="T0" fmla="*/ 5 w 15"/>
                <a:gd name="T1" fmla="*/ 24 h 24"/>
                <a:gd name="T2" fmla="*/ 6 w 15"/>
                <a:gd name="T3" fmla="*/ 24 h 24"/>
                <a:gd name="T4" fmla="*/ 12 w 15"/>
                <a:gd name="T5" fmla="*/ 19 h 24"/>
                <a:gd name="T6" fmla="*/ 14 w 15"/>
                <a:gd name="T7" fmla="*/ 7 h 24"/>
                <a:gd name="T8" fmla="*/ 10 w 15"/>
                <a:gd name="T9" fmla="*/ 0 h 24"/>
                <a:gd name="T10" fmla="*/ 3 w 15"/>
                <a:gd name="T11" fmla="*/ 5 h 24"/>
                <a:gd name="T12" fmla="*/ 1 w 15"/>
                <a:gd name="T13" fmla="*/ 17 h 24"/>
                <a:gd name="T14" fmla="*/ 5 w 15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4">
                  <a:moveTo>
                    <a:pt x="5" y="24"/>
                  </a:moveTo>
                  <a:cubicBezTo>
                    <a:pt x="6" y="24"/>
                    <a:pt x="6" y="24"/>
                    <a:pt x="6" y="24"/>
                  </a:cubicBezTo>
                  <a:cubicBezTo>
                    <a:pt x="9" y="24"/>
                    <a:pt x="12" y="22"/>
                    <a:pt x="12" y="1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4"/>
                    <a:pt x="13" y="1"/>
                    <a:pt x="10" y="0"/>
                  </a:cubicBezTo>
                  <a:cubicBezTo>
                    <a:pt x="6" y="0"/>
                    <a:pt x="3" y="2"/>
                    <a:pt x="3" y="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20"/>
                    <a:pt x="2" y="23"/>
                    <a:pt x="5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23" name="Freeform 355"/>
            <p:cNvSpPr/>
            <p:nvPr/>
          </p:nvSpPr>
          <p:spPr bwMode="auto">
            <a:xfrm>
              <a:off x="10588626" y="4562476"/>
              <a:ext cx="66675" cy="90488"/>
            </a:xfrm>
            <a:custGeom>
              <a:avLst/>
              <a:gdLst>
                <a:gd name="T0" fmla="*/ 5 w 18"/>
                <a:gd name="T1" fmla="*/ 20 h 24"/>
                <a:gd name="T2" fmla="*/ 11 w 18"/>
                <a:gd name="T3" fmla="*/ 24 h 24"/>
                <a:gd name="T4" fmla="*/ 13 w 18"/>
                <a:gd name="T5" fmla="*/ 24 h 24"/>
                <a:gd name="T6" fmla="*/ 16 w 18"/>
                <a:gd name="T7" fmla="*/ 16 h 24"/>
                <a:gd name="T8" fmla="*/ 12 w 18"/>
                <a:gd name="T9" fmla="*/ 5 h 24"/>
                <a:gd name="T10" fmla="*/ 4 w 18"/>
                <a:gd name="T11" fmla="*/ 1 h 24"/>
                <a:gd name="T12" fmla="*/ 1 w 18"/>
                <a:gd name="T13" fmla="*/ 9 h 24"/>
                <a:gd name="T14" fmla="*/ 5 w 18"/>
                <a:gd name="T15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4">
                  <a:moveTo>
                    <a:pt x="5" y="20"/>
                  </a:moveTo>
                  <a:cubicBezTo>
                    <a:pt x="6" y="23"/>
                    <a:pt x="8" y="24"/>
                    <a:pt x="11" y="24"/>
                  </a:cubicBezTo>
                  <a:cubicBezTo>
                    <a:pt x="11" y="24"/>
                    <a:pt x="12" y="24"/>
                    <a:pt x="13" y="24"/>
                  </a:cubicBezTo>
                  <a:cubicBezTo>
                    <a:pt x="16" y="23"/>
                    <a:pt x="18" y="19"/>
                    <a:pt x="16" y="1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2"/>
                    <a:pt x="8" y="0"/>
                    <a:pt x="4" y="1"/>
                  </a:cubicBezTo>
                  <a:cubicBezTo>
                    <a:pt x="1" y="2"/>
                    <a:pt x="0" y="6"/>
                    <a:pt x="1" y="9"/>
                  </a:cubicBezTo>
                  <a:lnTo>
                    <a:pt x="5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24" name="Freeform 356"/>
            <p:cNvSpPr/>
            <p:nvPr/>
          </p:nvSpPr>
          <p:spPr bwMode="auto">
            <a:xfrm>
              <a:off x="10858501" y="4826001"/>
              <a:ext cx="93663" cy="57150"/>
            </a:xfrm>
            <a:custGeom>
              <a:avLst/>
              <a:gdLst>
                <a:gd name="T0" fmla="*/ 20 w 25"/>
                <a:gd name="T1" fmla="*/ 3 h 15"/>
                <a:gd name="T2" fmla="*/ 8 w 25"/>
                <a:gd name="T3" fmla="*/ 0 h 15"/>
                <a:gd name="T4" fmla="*/ 1 w 25"/>
                <a:gd name="T5" fmla="*/ 5 h 15"/>
                <a:gd name="T6" fmla="*/ 6 w 25"/>
                <a:gd name="T7" fmla="*/ 12 h 15"/>
                <a:gd name="T8" fmla="*/ 18 w 25"/>
                <a:gd name="T9" fmla="*/ 14 h 15"/>
                <a:gd name="T10" fmla="*/ 19 w 25"/>
                <a:gd name="T11" fmla="*/ 15 h 15"/>
                <a:gd name="T12" fmla="*/ 25 w 25"/>
                <a:gd name="T13" fmla="*/ 10 h 15"/>
                <a:gd name="T14" fmla="*/ 20 w 25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5">
                  <a:moveTo>
                    <a:pt x="20" y="3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1" y="2"/>
                    <a:pt x="1" y="5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5"/>
                    <a:pt x="19" y="15"/>
                  </a:cubicBezTo>
                  <a:cubicBezTo>
                    <a:pt x="22" y="15"/>
                    <a:pt x="24" y="12"/>
                    <a:pt x="25" y="10"/>
                  </a:cubicBezTo>
                  <a:cubicBezTo>
                    <a:pt x="25" y="6"/>
                    <a:pt x="23" y="3"/>
                    <a:pt x="20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25" name="Freeform 357"/>
            <p:cNvSpPr/>
            <p:nvPr/>
          </p:nvSpPr>
          <p:spPr bwMode="auto">
            <a:xfrm>
              <a:off x="10850563" y="4710113"/>
              <a:ext cx="95250" cy="63500"/>
            </a:xfrm>
            <a:custGeom>
              <a:avLst/>
              <a:gdLst>
                <a:gd name="T0" fmla="*/ 9 w 25"/>
                <a:gd name="T1" fmla="*/ 16 h 17"/>
                <a:gd name="T2" fmla="*/ 20 w 25"/>
                <a:gd name="T3" fmla="*/ 12 h 17"/>
                <a:gd name="T4" fmla="*/ 24 w 25"/>
                <a:gd name="T5" fmla="*/ 4 h 17"/>
                <a:gd name="T6" fmla="*/ 16 w 25"/>
                <a:gd name="T7" fmla="*/ 1 h 17"/>
                <a:gd name="T8" fmla="*/ 5 w 25"/>
                <a:gd name="T9" fmla="*/ 5 h 17"/>
                <a:gd name="T10" fmla="*/ 1 w 25"/>
                <a:gd name="T11" fmla="*/ 13 h 17"/>
                <a:gd name="T12" fmla="*/ 7 w 25"/>
                <a:gd name="T13" fmla="*/ 17 h 17"/>
                <a:gd name="T14" fmla="*/ 9 w 25"/>
                <a:gd name="T1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7">
                  <a:moveTo>
                    <a:pt x="9" y="16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3" y="11"/>
                    <a:pt x="25" y="8"/>
                    <a:pt x="24" y="4"/>
                  </a:cubicBezTo>
                  <a:cubicBezTo>
                    <a:pt x="23" y="1"/>
                    <a:pt x="19" y="0"/>
                    <a:pt x="16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6"/>
                    <a:pt x="0" y="10"/>
                    <a:pt x="1" y="13"/>
                  </a:cubicBezTo>
                  <a:cubicBezTo>
                    <a:pt x="2" y="15"/>
                    <a:pt x="4" y="17"/>
                    <a:pt x="7" y="17"/>
                  </a:cubicBezTo>
                  <a:cubicBezTo>
                    <a:pt x="8" y="17"/>
                    <a:pt x="8" y="17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26" name="Freeform 358"/>
            <p:cNvSpPr/>
            <p:nvPr/>
          </p:nvSpPr>
          <p:spPr bwMode="auto">
            <a:xfrm>
              <a:off x="10493376" y="4897438"/>
              <a:ext cx="158750" cy="263525"/>
            </a:xfrm>
            <a:custGeom>
              <a:avLst/>
              <a:gdLst>
                <a:gd name="T0" fmla="*/ 27 w 100"/>
                <a:gd name="T1" fmla="*/ 0 h 166"/>
                <a:gd name="T2" fmla="*/ 100 w 100"/>
                <a:gd name="T3" fmla="*/ 0 h 166"/>
                <a:gd name="T4" fmla="*/ 57 w 100"/>
                <a:gd name="T5" fmla="*/ 64 h 166"/>
                <a:gd name="T6" fmla="*/ 95 w 100"/>
                <a:gd name="T7" fmla="*/ 64 h 166"/>
                <a:gd name="T8" fmla="*/ 27 w 100"/>
                <a:gd name="T9" fmla="*/ 166 h 166"/>
                <a:gd name="T10" fmla="*/ 38 w 100"/>
                <a:gd name="T11" fmla="*/ 100 h 166"/>
                <a:gd name="T12" fmla="*/ 0 w 100"/>
                <a:gd name="T13" fmla="*/ 100 h 166"/>
                <a:gd name="T14" fmla="*/ 27 w 100"/>
                <a:gd name="T1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66">
                  <a:moveTo>
                    <a:pt x="27" y="0"/>
                  </a:moveTo>
                  <a:lnTo>
                    <a:pt x="100" y="0"/>
                  </a:lnTo>
                  <a:lnTo>
                    <a:pt x="57" y="64"/>
                  </a:lnTo>
                  <a:lnTo>
                    <a:pt x="95" y="64"/>
                  </a:lnTo>
                  <a:lnTo>
                    <a:pt x="27" y="166"/>
                  </a:lnTo>
                  <a:lnTo>
                    <a:pt x="38" y="100"/>
                  </a:lnTo>
                  <a:lnTo>
                    <a:pt x="0" y="10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74" name="Group 1473"/>
          <p:cNvGrpSpPr/>
          <p:nvPr/>
        </p:nvGrpSpPr>
        <p:grpSpPr>
          <a:xfrm>
            <a:off x="7363617" y="2649819"/>
            <a:ext cx="348529" cy="348529"/>
            <a:chOff x="11468101" y="3690938"/>
            <a:chExt cx="511175" cy="511176"/>
          </a:xfrm>
          <a:solidFill>
            <a:schemeClr val="accent1"/>
          </a:solidFill>
        </p:grpSpPr>
        <p:sp>
          <p:nvSpPr>
            <p:cNvPr id="1427" name="Freeform 359"/>
            <p:cNvSpPr>
              <a:spLocks noEditPoints="1"/>
            </p:cNvSpPr>
            <p:nvPr/>
          </p:nvSpPr>
          <p:spPr bwMode="auto">
            <a:xfrm>
              <a:off x="11583988" y="3811588"/>
              <a:ext cx="271463" cy="269875"/>
            </a:xfrm>
            <a:custGeom>
              <a:avLst/>
              <a:gdLst>
                <a:gd name="T0" fmla="*/ 36 w 72"/>
                <a:gd name="T1" fmla="*/ 72 h 72"/>
                <a:gd name="T2" fmla="*/ 0 w 72"/>
                <a:gd name="T3" fmla="*/ 36 h 72"/>
                <a:gd name="T4" fmla="*/ 36 w 72"/>
                <a:gd name="T5" fmla="*/ 0 h 72"/>
                <a:gd name="T6" fmla="*/ 72 w 72"/>
                <a:gd name="T7" fmla="*/ 36 h 72"/>
                <a:gd name="T8" fmla="*/ 36 w 72"/>
                <a:gd name="T9" fmla="*/ 72 h 72"/>
                <a:gd name="T10" fmla="*/ 36 w 72"/>
                <a:gd name="T11" fmla="*/ 12 h 72"/>
                <a:gd name="T12" fmla="*/ 12 w 72"/>
                <a:gd name="T13" fmla="*/ 36 h 72"/>
                <a:gd name="T14" fmla="*/ 36 w 72"/>
                <a:gd name="T15" fmla="*/ 60 h 72"/>
                <a:gd name="T16" fmla="*/ 60 w 72"/>
                <a:gd name="T17" fmla="*/ 36 h 72"/>
                <a:gd name="T18" fmla="*/ 36 w 72"/>
                <a:gd name="T19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72">
                  <a:moveTo>
                    <a:pt x="36" y="72"/>
                  </a:moveTo>
                  <a:cubicBezTo>
                    <a:pt x="16" y="72"/>
                    <a:pt x="0" y="5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56" y="0"/>
                    <a:pt x="72" y="16"/>
                    <a:pt x="72" y="36"/>
                  </a:cubicBezTo>
                  <a:cubicBezTo>
                    <a:pt x="72" y="56"/>
                    <a:pt x="56" y="72"/>
                    <a:pt x="36" y="72"/>
                  </a:cubicBezTo>
                  <a:close/>
                  <a:moveTo>
                    <a:pt x="36" y="12"/>
                  </a:moveTo>
                  <a:cubicBezTo>
                    <a:pt x="23" y="12"/>
                    <a:pt x="12" y="22"/>
                    <a:pt x="12" y="36"/>
                  </a:cubicBezTo>
                  <a:cubicBezTo>
                    <a:pt x="12" y="49"/>
                    <a:pt x="23" y="60"/>
                    <a:pt x="36" y="60"/>
                  </a:cubicBezTo>
                  <a:cubicBezTo>
                    <a:pt x="50" y="60"/>
                    <a:pt x="60" y="49"/>
                    <a:pt x="60" y="36"/>
                  </a:cubicBezTo>
                  <a:cubicBezTo>
                    <a:pt x="60" y="22"/>
                    <a:pt x="50" y="12"/>
                    <a:pt x="36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28" name="Freeform 360"/>
            <p:cNvSpPr/>
            <p:nvPr/>
          </p:nvSpPr>
          <p:spPr bwMode="auto">
            <a:xfrm>
              <a:off x="11704638" y="4127501"/>
              <a:ext cx="38100" cy="74613"/>
            </a:xfrm>
            <a:custGeom>
              <a:avLst/>
              <a:gdLst>
                <a:gd name="T0" fmla="*/ 10 w 10"/>
                <a:gd name="T1" fmla="*/ 15 h 20"/>
                <a:gd name="T2" fmla="*/ 5 w 10"/>
                <a:gd name="T3" fmla="*/ 20 h 20"/>
                <a:gd name="T4" fmla="*/ 5 w 10"/>
                <a:gd name="T5" fmla="*/ 20 h 20"/>
                <a:gd name="T6" fmla="*/ 0 w 10"/>
                <a:gd name="T7" fmla="*/ 15 h 20"/>
                <a:gd name="T8" fmla="*/ 0 w 10"/>
                <a:gd name="T9" fmla="*/ 5 h 20"/>
                <a:gd name="T10" fmla="*/ 5 w 10"/>
                <a:gd name="T11" fmla="*/ 0 h 20"/>
                <a:gd name="T12" fmla="*/ 5 w 10"/>
                <a:gd name="T13" fmla="*/ 0 h 20"/>
                <a:gd name="T14" fmla="*/ 10 w 10"/>
                <a:gd name="T15" fmla="*/ 5 h 20"/>
                <a:gd name="T16" fmla="*/ 10 w 10"/>
                <a:gd name="T1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0">
                  <a:moveTo>
                    <a:pt x="10" y="15"/>
                  </a:moveTo>
                  <a:cubicBezTo>
                    <a:pt x="10" y="17"/>
                    <a:pt x="8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3" y="20"/>
                    <a:pt x="0" y="17"/>
                    <a:pt x="0" y="1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29" name="Freeform 361"/>
            <p:cNvSpPr/>
            <p:nvPr/>
          </p:nvSpPr>
          <p:spPr bwMode="auto">
            <a:xfrm>
              <a:off x="11534776" y="4067176"/>
              <a:ext cx="68263" cy="66675"/>
            </a:xfrm>
            <a:custGeom>
              <a:avLst/>
              <a:gdLst>
                <a:gd name="T0" fmla="*/ 9 w 18"/>
                <a:gd name="T1" fmla="*/ 16 h 18"/>
                <a:gd name="T2" fmla="*/ 2 w 18"/>
                <a:gd name="T3" fmla="*/ 16 h 18"/>
                <a:gd name="T4" fmla="*/ 2 w 18"/>
                <a:gd name="T5" fmla="*/ 16 h 18"/>
                <a:gd name="T6" fmla="*/ 2 w 18"/>
                <a:gd name="T7" fmla="*/ 9 h 18"/>
                <a:gd name="T8" fmla="*/ 9 w 18"/>
                <a:gd name="T9" fmla="*/ 2 h 18"/>
                <a:gd name="T10" fmla="*/ 16 w 18"/>
                <a:gd name="T11" fmla="*/ 2 h 18"/>
                <a:gd name="T12" fmla="*/ 16 w 18"/>
                <a:gd name="T13" fmla="*/ 2 h 18"/>
                <a:gd name="T14" fmla="*/ 16 w 18"/>
                <a:gd name="T15" fmla="*/ 9 h 18"/>
                <a:gd name="T16" fmla="*/ 9 w 18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9" y="16"/>
                  </a:moveTo>
                  <a:cubicBezTo>
                    <a:pt x="7" y="18"/>
                    <a:pt x="4" y="18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4"/>
                    <a:pt x="0" y="11"/>
                    <a:pt x="2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1" y="0"/>
                    <a:pt x="14" y="0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4"/>
                    <a:pt x="18" y="7"/>
                    <a:pt x="16" y="9"/>
                  </a:cubicBezTo>
                  <a:lnTo>
                    <a:pt x="9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30" name="Freeform 362"/>
            <p:cNvSpPr/>
            <p:nvPr/>
          </p:nvSpPr>
          <p:spPr bwMode="auto">
            <a:xfrm>
              <a:off x="11842751" y="4067176"/>
              <a:ext cx="68263" cy="66675"/>
            </a:xfrm>
            <a:custGeom>
              <a:avLst/>
              <a:gdLst>
                <a:gd name="T0" fmla="*/ 2 w 18"/>
                <a:gd name="T1" fmla="*/ 9 h 18"/>
                <a:gd name="T2" fmla="*/ 2 w 18"/>
                <a:gd name="T3" fmla="*/ 2 h 18"/>
                <a:gd name="T4" fmla="*/ 2 w 18"/>
                <a:gd name="T5" fmla="*/ 2 h 18"/>
                <a:gd name="T6" fmla="*/ 9 w 18"/>
                <a:gd name="T7" fmla="*/ 2 h 18"/>
                <a:gd name="T8" fmla="*/ 16 w 18"/>
                <a:gd name="T9" fmla="*/ 9 h 18"/>
                <a:gd name="T10" fmla="*/ 16 w 18"/>
                <a:gd name="T11" fmla="*/ 16 h 18"/>
                <a:gd name="T12" fmla="*/ 16 w 18"/>
                <a:gd name="T13" fmla="*/ 16 h 18"/>
                <a:gd name="T14" fmla="*/ 9 w 18"/>
                <a:gd name="T15" fmla="*/ 16 h 18"/>
                <a:gd name="T16" fmla="*/ 2 w 18"/>
                <a:gd name="T1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2" y="9"/>
                  </a:moveTo>
                  <a:cubicBezTo>
                    <a:pt x="0" y="7"/>
                    <a:pt x="0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8" y="11"/>
                    <a:pt x="18" y="14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8"/>
                    <a:pt x="11" y="18"/>
                    <a:pt x="9" y="16"/>
                  </a:cubicBez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31" name="Freeform 363"/>
            <p:cNvSpPr/>
            <p:nvPr/>
          </p:nvSpPr>
          <p:spPr bwMode="auto">
            <a:xfrm>
              <a:off x="11704638" y="3690938"/>
              <a:ext cx="38100" cy="71438"/>
            </a:xfrm>
            <a:custGeom>
              <a:avLst/>
              <a:gdLst>
                <a:gd name="T0" fmla="*/ 10 w 10"/>
                <a:gd name="T1" fmla="*/ 15 h 19"/>
                <a:gd name="T2" fmla="*/ 5 w 10"/>
                <a:gd name="T3" fmla="*/ 19 h 19"/>
                <a:gd name="T4" fmla="*/ 5 w 10"/>
                <a:gd name="T5" fmla="*/ 19 h 19"/>
                <a:gd name="T6" fmla="*/ 0 w 10"/>
                <a:gd name="T7" fmla="*/ 15 h 19"/>
                <a:gd name="T8" fmla="*/ 0 w 10"/>
                <a:gd name="T9" fmla="*/ 5 h 19"/>
                <a:gd name="T10" fmla="*/ 5 w 10"/>
                <a:gd name="T11" fmla="*/ 0 h 19"/>
                <a:gd name="T12" fmla="*/ 5 w 10"/>
                <a:gd name="T13" fmla="*/ 0 h 19"/>
                <a:gd name="T14" fmla="*/ 10 w 10"/>
                <a:gd name="T15" fmla="*/ 5 h 19"/>
                <a:gd name="T16" fmla="*/ 10 w 10"/>
                <a:gd name="T17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9">
                  <a:moveTo>
                    <a:pt x="10" y="15"/>
                  </a:moveTo>
                  <a:cubicBezTo>
                    <a:pt x="10" y="17"/>
                    <a:pt x="8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3" y="19"/>
                    <a:pt x="0" y="17"/>
                    <a:pt x="0" y="1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32" name="Freeform 364"/>
            <p:cNvSpPr/>
            <p:nvPr/>
          </p:nvSpPr>
          <p:spPr bwMode="auto">
            <a:xfrm>
              <a:off x="11842751" y="3759201"/>
              <a:ext cx="68263" cy="66675"/>
            </a:xfrm>
            <a:custGeom>
              <a:avLst/>
              <a:gdLst>
                <a:gd name="T0" fmla="*/ 9 w 18"/>
                <a:gd name="T1" fmla="*/ 16 h 18"/>
                <a:gd name="T2" fmla="*/ 2 w 18"/>
                <a:gd name="T3" fmla="*/ 16 h 18"/>
                <a:gd name="T4" fmla="*/ 2 w 18"/>
                <a:gd name="T5" fmla="*/ 16 h 18"/>
                <a:gd name="T6" fmla="*/ 2 w 18"/>
                <a:gd name="T7" fmla="*/ 9 h 18"/>
                <a:gd name="T8" fmla="*/ 9 w 18"/>
                <a:gd name="T9" fmla="*/ 2 h 18"/>
                <a:gd name="T10" fmla="*/ 16 w 18"/>
                <a:gd name="T11" fmla="*/ 2 h 18"/>
                <a:gd name="T12" fmla="*/ 16 w 18"/>
                <a:gd name="T13" fmla="*/ 2 h 18"/>
                <a:gd name="T14" fmla="*/ 16 w 18"/>
                <a:gd name="T15" fmla="*/ 9 h 18"/>
                <a:gd name="T16" fmla="*/ 9 w 18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9" y="16"/>
                  </a:moveTo>
                  <a:cubicBezTo>
                    <a:pt x="7" y="18"/>
                    <a:pt x="4" y="18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4"/>
                    <a:pt x="0" y="11"/>
                    <a:pt x="2" y="9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1" y="0"/>
                    <a:pt x="14" y="0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4"/>
                    <a:pt x="18" y="7"/>
                    <a:pt x="16" y="9"/>
                  </a:cubicBezTo>
                  <a:lnTo>
                    <a:pt x="9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33" name="Freeform 365"/>
            <p:cNvSpPr/>
            <p:nvPr/>
          </p:nvSpPr>
          <p:spPr bwMode="auto">
            <a:xfrm>
              <a:off x="11903076" y="3927476"/>
              <a:ext cx="76200" cy="38100"/>
            </a:xfrm>
            <a:custGeom>
              <a:avLst/>
              <a:gdLst>
                <a:gd name="T0" fmla="*/ 5 w 20"/>
                <a:gd name="T1" fmla="*/ 10 h 10"/>
                <a:gd name="T2" fmla="*/ 0 w 20"/>
                <a:gd name="T3" fmla="*/ 5 h 10"/>
                <a:gd name="T4" fmla="*/ 0 w 20"/>
                <a:gd name="T5" fmla="*/ 5 h 10"/>
                <a:gd name="T6" fmla="*/ 5 w 20"/>
                <a:gd name="T7" fmla="*/ 0 h 10"/>
                <a:gd name="T8" fmla="*/ 15 w 20"/>
                <a:gd name="T9" fmla="*/ 0 h 10"/>
                <a:gd name="T10" fmla="*/ 20 w 20"/>
                <a:gd name="T11" fmla="*/ 5 h 10"/>
                <a:gd name="T12" fmla="*/ 20 w 20"/>
                <a:gd name="T13" fmla="*/ 5 h 10"/>
                <a:gd name="T14" fmla="*/ 15 w 20"/>
                <a:gd name="T15" fmla="*/ 10 h 10"/>
                <a:gd name="T16" fmla="*/ 5 w 20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0">
                  <a:moveTo>
                    <a:pt x="5" y="10"/>
                  </a:moveTo>
                  <a:cubicBezTo>
                    <a:pt x="3" y="10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7"/>
                    <a:pt x="18" y="10"/>
                    <a:pt x="15" y="10"/>
                  </a:cubicBezTo>
                  <a:lnTo>
                    <a:pt x="5" y="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34" name="Freeform 366"/>
            <p:cNvSpPr/>
            <p:nvPr/>
          </p:nvSpPr>
          <p:spPr bwMode="auto">
            <a:xfrm>
              <a:off x="11468101" y="3927476"/>
              <a:ext cx="74613" cy="38100"/>
            </a:xfrm>
            <a:custGeom>
              <a:avLst/>
              <a:gdLst>
                <a:gd name="T0" fmla="*/ 5 w 20"/>
                <a:gd name="T1" fmla="*/ 10 h 10"/>
                <a:gd name="T2" fmla="*/ 0 w 20"/>
                <a:gd name="T3" fmla="*/ 5 h 10"/>
                <a:gd name="T4" fmla="*/ 0 w 20"/>
                <a:gd name="T5" fmla="*/ 5 h 10"/>
                <a:gd name="T6" fmla="*/ 5 w 20"/>
                <a:gd name="T7" fmla="*/ 0 h 10"/>
                <a:gd name="T8" fmla="*/ 15 w 20"/>
                <a:gd name="T9" fmla="*/ 0 h 10"/>
                <a:gd name="T10" fmla="*/ 20 w 20"/>
                <a:gd name="T11" fmla="*/ 5 h 10"/>
                <a:gd name="T12" fmla="*/ 20 w 20"/>
                <a:gd name="T13" fmla="*/ 5 h 10"/>
                <a:gd name="T14" fmla="*/ 15 w 20"/>
                <a:gd name="T15" fmla="*/ 10 h 10"/>
                <a:gd name="T16" fmla="*/ 5 w 20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0">
                  <a:moveTo>
                    <a:pt x="5" y="10"/>
                  </a:moveTo>
                  <a:cubicBezTo>
                    <a:pt x="3" y="10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8" y="0"/>
                    <a:pt x="20" y="2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7"/>
                    <a:pt x="18" y="10"/>
                    <a:pt x="15" y="10"/>
                  </a:cubicBezTo>
                  <a:lnTo>
                    <a:pt x="5" y="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35" name="Freeform 367"/>
            <p:cNvSpPr/>
            <p:nvPr/>
          </p:nvSpPr>
          <p:spPr bwMode="auto">
            <a:xfrm>
              <a:off x="11534776" y="3759201"/>
              <a:ext cx="68263" cy="66675"/>
            </a:xfrm>
            <a:custGeom>
              <a:avLst/>
              <a:gdLst>
                <a:gd name="T0" fmla="*/ 2 w 18"/>
                <a:gd name="T1" fmla="*/ 9 h 18"/>
                <a:gd name="T2" fmla="*/ 2 w 18"/>
                <a:gd name="T3" fmla="*/ 2 h 18"/>
                <a:gd name="T4" fmla="*/ 2 w 18"/>
                <a:gd name="T5" fmla="*/ 2 h 18"/>
                <a:gd name="T6" fmla="*/ 9 w 18"/>
                <a:gd name="T7" fmla="*/ 2 h 18"/>
                <a:gd name="T8" fmla="*/ 16 w 18"/>
                <a:gd name="T9" fmla="*/ 9 h 18"/>
                <a:gd name="T10" fmla="*/ 16 w 18"/>
                <a:gd name="T11" fmla="*/ 16 h 18"/>
                <a:gd name="T12" fmla="*/ 16 w 18"/>
                <a:gd name="T13" fmla="*/ 16 h 18"/>
                <a:gd name="T14" fmla="*/ 9 w 18"/>
                <a:gd name="T15" fmla="*/ 16 h 18"/>
                <a:gd name="T16" fmla="*/ 2 w 18"/>
                <a:gd name="T1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2" y="9"/>
                  </a:moveTo>
                  <a:cubicBezTo>
                    <a:pt x="0" y="7"/>
                    <a:pt x="0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8" y="11"/>
                    <a:pt x="18" y="14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8"/>
                    <a:pt x="11" y="18"/>
                    <a:pt x="9" y="16"/>
                  </a:cubicBez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436" name="Freeform 368"/>
          <p:cNvSpPr>
            <a:spLocks noEditPoints="1"/>
          </p:cNvSpPr>
          <p:nvPr/>
        </p:nvSpPr>
        <p:spPr bwMode="auto">
          <a:xfrm>
            <a:off x="6419178" y="3263445"/>
            <a:ext cx="111919" cy="310754"/>
          </a:xfrm>
          <a:custGeom>
            <a:avLst/>
            <a:gdLst>
              <a:gd name="T0" fmla="*/ 34 w 40"/>
              <a:gd name="T1" fmla="*/ 104 h 110"/>
              <a:gd name="T2" fmla="*/ 34 w 40"/>
              <a:gd name="T3" fmla="*/ 104 h 110"/>
              <a:gd name="T4" fmla="*/ 20 w 40"/>
              <a:gd name="T5" fmla="*/ 110 h 110"/>
              <a:gd name="T6" fmla="*/ 0 w 40"/>
              <a:gd name="T7" fmla="*/ 90 h 110"/>
              <a:gd name="T8" fmla="*/ 4 w 40"/>
              <a:gd name="T9" fmla="*/ 77 h 110"/>
              <a:gd name="T10" fmla="*/ 4 w 40"/>
              <a:gd name="T11" fmla="*/ 16 h 110"/>
              <a:gd name="T12" fmla="*/ 9 w 40"/>
              <a:gd name="T13" fmla="*/ 5 h 110"/>
              <a:gd name="T14" fmla="*/ 20 w 40"/>
              <a:gd name="T15" fmla="*/ 0 h 110"/>
              <a:gd name="T16" fmla="*/ 35 w 40"/>
              <a:gd name="T17" fmla="*/ 16 h 110"/>
              <a:gd name="T18" fmla="*/ 35 w 40"/>
              <a:gd name="T19" fmla="*/ 77 h 110"/>
              <a:gd name="T20" fmla="*/ 40 w 40"/>
              <a:gd name="T21" fmla="*/ 90 h 110"/>
              <a:gd name="T22" fmla="*/ 34 w 40"/>
              <a:gd name="T23" fmla="*/ 104 h 110"/>
              <a:gd name="T24" fmla="*/ 14 w 40"/>
              <a:gd name="T25" fmla="*/ 10 h 110"/>
              <a:gd name="T26" fmla="*/ 12 w 40"/>
              <a:gd name="T27" fmla="*/ 16 h 110"/>
              <a:gd name="T28" fmla="*/ 12 w 40"/>
              <a:gd name="T29" fmla="*/ 79 h 110"/>
              <a:gd name="T30" fmla="*/ 11 w 40"/>
              <a:gd name="T31" fmla="*/ 81 h 110"/>
              <a:gd name="T32" fmla="*/ 7 w 40"/>
              <a:gd name="T33" fmla="*/ 90 h 110"/>
              <a:gd name="T34" fmla="*/ 20 w 40"/>
              <a:gd name="T35" fmla="*/ 103 h 110"/>
              <a:gd name="T36" fmla="*/ 29 w 40"/>
              <a:gd name="T37" fmla="*/ 99 h 110"/>
              <a:gd name="T38" fmla="*/ 29 w 40"/>
              <a:gd name="T39" fmla="*/ 99 h 110"/>
              <a:gd name="T40" fmla="*/ 33 w 40"/>
              <a:gd name="T41" fmla="*/ 90 h 110"/>
              <a:gd name="T42" fmla="*/ 29 w 40"/>
              <a:gd name="T43" fmla="*/ 81 h 110"/>
              <a:gd name="T44" fmla="*/ 28 w 40"/>
              <a:gd name="T45" fmla="*/ 79 h 110"/>
              <a:gd name="T46" fmla="*/ 28 w 40"/>
              <a:gd name="T47" fmla="*/ 16 h 110"/>
              <a:gd name="T48" fmla="*/ 20 w 40"/>
              <a:gd name="T49" fmla="*/ 8 h 110"/>
              <a:gd name="T50" fmla="*/ 14 w 40"/>
              <a:gd name="T51" fmla="*/ 1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0" h="110">
                <a:moveTo>
                  <a:pt x="34" y="104"/>
                </a:moveTo>
                <a:cubicBezTo>
                  <a:pt x="34" y="104"/>
                  <a:pt x="34" y="104"/>
                  <a:pt x="34" y="104"/>
                </a:cubicBezTo>
                <a:cubicBezTo>
                  <a:pt x="30" y="108"/>
                  <a:pt x="25" y="110"/>
                  <a:pt x="20" y="110"/>
                </a:cubicBezTo>
                <a:cubicBezTo>
                  <a:pt x="9" y="110"/>
                  <a:pt x="0" y="101"/>
                  <a:pt x="0" y="90"/>
                </a:cubicBezTo>
                <a:cubicBezTo>
                  <a:pt x="0" y="85"/>
                  <a:pt x="1" y="81"/>
                  <a:pt x="4" y="77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2"/>
                  <a:pt x="6" y="8"/>
                  <a:pt x="9" y="5"/>
                </a:cubicBezTo>
                <a:cubicBezTo>
                  <a:pt x="12" y="2"/>
                  <a:pt x="16" y="0"/>
                  <a:pt x="20" y="0"/>
                </a:cubicBezTo>
                <a:cubicBezTo>
                  <a:pt x="28" y="0"/>
                  <a:pt x="35" y="7"/>
                  <a:pt x="35" y="16"/>
                </a:cubicBezTo>
                <a:cubicBezTo>
                  <a:pt x="35" y="77"/>
                  <a:pt x="35" y="77"/>
                  <a:pt x="35" y="77"/>
                </a:cubicBezTo>
                <a:cubicBezTo>
                  <a:pt x="38" y="81"/>
                  <a:pt x="40" y="85"/>
                  <a:pt x="40" y="90"/>
                </a:cubicBezTo>
                <a:cubicBezTo>
                  <a:pt x="40" y="96"/>
                  <a:pt x="38" y="101"/>
                  <a:pt x="34" y="104"/>
                </a:cubicBezTo>
                <a:close/>
                <a:moveTo>
                  <a:pt x="14" y="10"/>
                </a:moveTo>
                <a:cubicBezTo>
                  <a:pt x="13" y="12"/>
                  <a:pt x="12" y="14"/>
                  <a:pt x="12" y="16"/>
                </a:cubicBezTo>
                <a:cubicBezTo>
                  <a:pt x="12" y="79"/>
                  <a:pt x="12" y="79"/>
                  <a:pt x="12" y="79"/>
                </a:cubicBezTo>
                <a:cubicBezTo>
                  <a:pt x="12" y="80"/>
                  <a:pt x="11" y="81"/>
                  <a:pt x="11" y="81"/>
                </a:cubicBezTo>
                <a:cubicBezTo>
                  <a:pt x="8" y="84"/>
                  <a:pt x="7" y="87"/>
                  <a:pt x="7" y="90"/>
                </a:cubicBezTo>
                <a:cubicBezTo>
                  <a:pt x="7" y="97"/>
                  <a:pt x="13" y="103"/>
                  <a:pt x="20" y="103"/>
                </a:cubicBezTo>
                <a:cubicBezTo>
                  <a:pt x="23" y="103"/>
                  <a:pt x="26" y="102"/>
                  <a:pt x="29" y="99"/>
                </a:cubicBezTo>
                <a:cubicBezTo>
                  <a:pt x="29" y="99"/>
                  <a:pt x="29" y="99"/>
                  <a:pt x="29" y="99"/>
                </a:cubicBezTo>
                <a:cubicBezTo>
                  <a:pt x="31" y="97"/>
                  <a:pt x="33" y="94"/>
                  <a:pt x="33" y="90"/>
                </a:cubicBezTo>
                <a:cubicBezTo>
                  <a:pt x="33" y="87"/>
                  <a:pt x="31" y="84"/>
                  <a:pt x="29" y="81"/>
                </a:cubicBezTo>
                <a:cubicBezTo>
                  <a:pt x="28" y="81"/>
                  <a:pt x="28" y="80"/>
                  <a:pt x="28" y="79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1"/>
                  <a:pt x="24" y="8"/>
                  <a:pt x="20" y="8"/>
                </a:cubicBezTo>
                <a:cubicBezTo>
                  <a:pt x="18" y="8"/>
                  <a:pt x="16" y="9"/>
                  <a:pt x="14" y="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482" name="Group 1481"/>
          <p:cNvGrpSpPr/>
          <p:nvPr/>
        </p:nvGrpSpPr>
        <p:grpSpPr>
          <a:xfrm>
            <a:off x="7476946" y="3273828"/>
            <a:ext cx="111919" cy="310754"/>
            <a:chOff x="11630026" y="5543551"/>
            <a:chExt cx="149225" cy="414338"/>
          </a:xfrm>
          <a:solidFill>
            <a:schemeClr val="accent1"/>
          </a:solidFill>
        </p:grpSpPr>
        <p:sp>
          <p:nvSpPr>
            <p:cNvPr id="1437" name="Freeform 369"/>
            <p:cNvSpPr/>
            <p:nvPr/>
          </p:nvSpPr>
          <p:spPr bwMode="auto">
            <a:xfrm>
              <a:off x="11688763" y="5781676"/>
              <a:ext cx="26988" cy="96838"/>
            </a:xfrm>
            <a:custGeom>
              <a:avLst/>
              <a:gdLst>
                <a:gd name="T0" fmla="*/ 6 w 7"/>
                <a:gd name="T1" fmla="*/ 24 h 26"/>
                <a:gd name="T2" fmla="*/ 4 w 7"/>
                <a:gd name="T3" fmla="*/ 26 h 26"/>
                <a:gd name="T4" fmla="*/ 0 w 7"/>
                <a:gd name="T5" fmla="*/ 22 h 26"/>
                <a:gd name="T6" fmla="*/ 0 w 7"/>
                <a:gd name="T7" fmla="*/ 4 h 26"/>
                <a:gd name="T8" fmla="*/ 4 w 7"/>
                <a:gd name="T9" fmla="*/ 0 h 26"/>
                <a:gd name="T10" fmla="*/ 7 w 7"/>
                <a:gd name="T11" fmla="*/ 4 h 26"/>
                <a:gd name="T12" fmla="*/ 7 w 7"/>
                <a:gd name="T13" fmla="*/ 22 h 26"/>
                <a:gd name="T14" fmla="*/ 6 w 7"/>
                <a:gd name="T15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6">
                  <a:moveTo>
                    <a:pt x="6" y="24"/>
                  </a:moveTo>
                  <a:cubicBezTo>
                    <a:pt x="6" y="25"/>
                    <a:pt x="5" y="26"/>
                    <a:pt x="4" y="26"/>
                  </a:cubicBezTo>
                  <a:cubicBezTo>
                    <a:pt x="2" y="26"/>
                    <a:pt x="0" y="24"/>
                    <a:pt x="0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3"/>
                    <a:pt x="7" y="24"/>
                    <a:pt x="6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38" name="Freeform 370"/>
            <p:cNvSpPr/>
            <p:nvPr/>
          </p:nvSpPr>
          <p:spPr bwMode="auto">
            <a:xfrm>
              <a:off x="11671301" y="5853113"/>
              <a:ext cx="63500" cy="63500"/>
            </a:xfrm>
            <a:custGeom>
              <a:avLst/>
              <a:gdLst>
                <a:gd name="T0" fmla="*/ 3 w 17"/>
                <a:gd name="T1" fmla="*/ 2 h 17"/>
                <a:gd name="T2" fmla="*/ 0 w 17"/>
                <a:gd name="T3" fmla="*/ 8 h 17"/>
                <a:gd name="T4" fmla="*/ 9 w 17"/>
                <a:gd name="T5" fmla="*/ 17 h 17"/>
                <a:gd name="T6" fmla="*/ 15 w 17"/>
                <a:gd name="T7" fmla="*/ 14 h 17"/>
                <a:gd name="T8" fmla="*/ 17 w 17"/>
                <a:gd name="T9" fmla="*/ 8 h 17"/>
                <a:gd name="T10" fmla="*/ 9 w 17"/>
                <a:gd name="T11" fmla="*/ 0 h 17"/>
                <a:gd name="T12" fmla="*/ 3 w 17"/>
                <a:gd name="T1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3" y="2"/>
                  </a:moveTo>
                  <a:cubicBezTo>
                    <a:pt x="1" y="4"/>
                    <a:pt x="0" y="6"/>
                    <a:pt x="0" y="8"/>
                  </a:cubicBezTo>
                  <a:cubicBezTo>
                    <a:pt x="0" y="13"/>
                    <a:pt x="4" y="17"/>
                    <a:pt x="9" y="17"/>
                  </a:cubicBezTo>
                  <a:cubicBezTo>
                    <a:pt x="11" y="17"/>
                    <a:pt x="13" y="16"/>
                    <a:pt x="15" y="14"/>
                  </a:cubicBezTo>
                  <a:cubicBezTo>
                    <a:pt x="16" y="13"/>
                    <a:pt x="17" y="11"/>
                    <a:pt x="17" y="8"/>
                  </a:cubicBezTo>
                  <a:cubicBezTo>
                    <a:pt x="17" y="3"/>
                    <a:pt x="14" y="0"/>
                    <a:pt x="9" y="0"/>
                  </a:cubicBezTo>
                  <a:cubicBezTo>
                    <a:pt x="6" y="0"/>
                    <a:pt x="4" y="0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39" name="Freeform 371"/>
            <p:cNvSpPr>
              <a:spLocks noEditPoints="1"/>
            </p:cNvSpPr>
            <p:nvPr/>
          </p:nvSpPr>
          <p:spPr bwMode="auto">
            <a:xfrm>
              <a:off x="11630026" y="5543551"/>
              <a:ext cx="149225" cy="414338"/>
            </a:xfrm>
            <a:custGeom>
              <a:avLst/>
              <a:gdLst>
                <a:gd name="T0" fmla="*/ 34 w 40"/>
                <a:gd name="T1" fmla="*/ 104 h 110"/>
                <a:gd name="T2" fmla="*/ 34 w 40"/>
                <a:gd name="T3" fmla="*/ 104 h 110"/>
                <a:gd name="T4" fmla="*/ 20 w 40"/>
                <a:gd name="T5" fmla="*/ 110 h 110"/>
                <a:gd name="T6" fmla="*/ 0 w 40"/>
                <a:gd name="T7" fmla="*/ 90 h 110"/>
                <a:gd name="T8" fmla="*/ 4 w 40"/>
                <a:gd name="T9" fmla="*/ 77 h 110"/>
                <a:gd name="T10" fmla="*/ 4 w 40"/>
                <a:gd name="T11" fmla="*/ 16 h 110"/>
                <a:gd name="T12" fmla="*/ 9 w 40"/>
                <a:gd name="T13" fmla="*/ 5 h 110"/>
                <a:gd name="T14" fmla="*/ 20 w 40"/>
                <a:gd name="T15" fmla="*/ 0 h 110"/>
                <a:gd name="T16" fmla="*/ 35 w 40"/>
                <a:gd name="T17" fmla="*/ 16 h 110"/>
                <a:gd name="T18" fmla="*/ 35 w 40"/>
                <a:gd name="T19" fmla="*/ 77 h 110"/>
                <a:gd name="T20" fmla="*/ 40 w 40"/>
                <a:gd name="T21" fmla="*/ 90 h 110"/>
                <a:gd name="T22" fmla="*/ 34 w 40"/>
                <a:gd name="T23" fmla="*/ 104 h 110"/>
                <a:gd name="T24" fmla="*/ 14 w 40"/>
                <a:gd name="T25" fmla="*/ 10 h 110"/>
                <a:gd name="T26" fmla="*/ 12 w 40"/>
                <a:gd name="T27" fmla="*/ 16 h 110"/>
                <a:gd name="T28" fmla="*/ 12 w 40"/>
                <a:gd name="T29" fmla="*/ 79 h 110"/>
                <a:gd name="T30" fmla="*/ 11 w 40"/>
                <a:gd name="T31" fmla="*/ 81 h 110"/>
                <a:gd name="T32" fmla="*/ 7 w 40"/>
                <a:gd name="T33" fmla="*/ 90 h 110"/>
                <a:gd name="T34" fmla="*/ 20 w 40"/>
                <a:gd name="T35" fmla="*/ 103 h 110"/>
                <a:gd name="T36" fmla="*/ 29 w 40"/>
                <a:gd name="T37" fmla="*/ 99 h 110"/>
                <a:gd name="T38" fmla="*/ 29 w 40"/>
                <a:gd name="T39" fmla="*/ 99 h 110"/>
                <a:gd name="T40" fmla="*/ 32 w 40"/>
                <a:gd name="T41" fmla="*/ 90 h 110"/>
                <a:gd name="T42" fmla="*/ 29 w 40"/>
                <a:gd name="T43" fmla="*/ 81 h 110"/>
                <a:gd name="T44" fmla="*/ 28 w 40"/>
                <a:gd name="T45" fmla="*/ 79 h 110"/>
                <a:gd name="T46" fmla="*/ 28 w 40"/>
                <a:gd name="T47" fmla="*/ 16 h 110"/>
                <a:gd name="T48" fmla="*/ 20 w 40"/>
                <a:gd name="T49" fmla="*/ 8 h 110"/>
                <a:gd name="T50" fmla="*/ 14 w 40"/>
                <a:gd name="T51" fmla="*/ 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" h="110">
                  <a:moveTo>
                    <a:pt x="34" y="104"/>
                  </a:moveTo>
                  <a:cubicBezTo>
                    <a:pt x="34" y="104"/>
                    <a:pt x="34" y="104"/>
                    <a:pt x="34" y="104"/>
                  </a:cubicBezTo>
                  <a:cubicBezTo>
                    <a:pt x="30" y="108"/>
                    <a:pt x="25" y="110"/>
                    <a:pt x="20" y="110"/>
                  </a:cubicBezTo>
                  <a:cubicBezTo>
                    <a:pt x="9" y="110"/>
                    <a:pt x="0" y="101"/>
                    <a:pt x="0" y="90"/>
                  </a:cubicBezTo>
                  <a:cubicBezTo>
                    <a:pt x="0" y="85"/>
                    <a:pt x="1" y="81"/>
                    <a:pt x="4" y="7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2"/>
                    <a:pt x="6" y="8"/>
                    <a:pt x="9" y="5"/>
                  </a:cubicBezTo>
                  <a:cubicBezTo>
                    <a:pt x="12" y="2"/>
                    <a:pt x="16" y="0"/>
                    <a:pt x="20" y="0"/>
                  </a:cubicBezTo>
                  <a:cubicBezTo>
                    <a:pt x="28" y="0"/>
                    <a:pt x="35" y="7"/>
                    <a:pt x="35" y="16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8" y="81"/>
                    <a:pt x="40" y="85"/>
                    <a:pt x="40" y="90"/>
                  </a:cubicBezTo>
                  <a:cubicBezTo>
                    <a:pt x="40" y="96"/>
                    <a:pt x="38" y="101"/>
                    <a:pt x="34" y="104"/>
                  </a:cubicBezTo>
                  <a:close/>
                  <a:moveTo>
                    <a:pt x="14" y="10"/>
                  </a:moveTo>
                  <a:cubicBezTo>
                    <a:pt x="13" y="12"/>
                    <a:pt x="12" y="14"/>
                    <a:pt x="12" y="16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2" y="80"/>
                    <a:pt x="11" y="81"/>
                    <a:pt x="11" y="81"/>
                  </a:cubicBezTo>
                  <a:cubicBezTo>
                    <a:pt x="8" y="84"/>
                    <a:pt x="7" y="87"/>
                    <a:pt x="7" y="90"/>
                  </a:cubicBezTo>
                  <a:cubicBezTo>
                    <a:pt x="7" y="97"/>
                    <a:pt x="13" y="103"/>
                    <a:pt x="20" y="103"/>
                  </a:cubicBezTo>
                  <a:cubicBezTo>
                    <a:pt x="23" y="103"/>
                    <a:pt x="26" y="102"/>
                    <a:pt x="29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31" y="97"/>
                    <a:pt x="32" y="94"/>
                    <a:pt x="32" y="90"/>
                  </a:cubicBezTo>
                  <a:cubicBezTo>
                    <a:pt x="32" y="87"/>
                    <a:pt x="31" y="84"/>
                    <a:pt x="29" y="81"/>
                  </a:cubicBezTo>
                  <a:cubicBezTo>
                    <a:pt x="28" y="81"/>
                    <a:pt x="28" y="80"/>
                    <a:pt x="28" y="79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1"/>
                    <a:pt x="24" y="8"/>
                    <a:pt x="20" y="8"/>
                  </a:cubicBezTo>
                  <a:cubicBezTo>
                    <a:pt x="18" y="8"/>
                    <a:pt x="16" y="9"/>
                    <a:pt x="14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83" name="Group 1482"/>
          <p:cNvGrpSpPr/>
          <p:nvPr/>
        </p:nvGrpSpPr>
        <p:grpSpPr>
          <a:xfrm>
            <a:off x="8006478" y="3273828"/>
            <a:ext cx="111919" cy="309563"/>
            <a:chOff x="7070726" y="6161088"/>
            <a:chExt cx="149225" cy="412750"/>
          </a:xfrm>
          <a:solidFill>
            <a:schemeClr val="accent1"/>
          </a:solidFill>
        </p:grpSpPr>
        <p:sp>
          <p:nvSpPr>
            <p:cNvPr id="1440" name="Freeform 372"/>
            <p:cNvSpPr/>
            <p:nvPr/>
          </p:nvSpPr>
          <p:spPr bwMode="auto">
            <a:xfrm>
              <a:off x="7134226" y="6340476"/>
              <a:ext cx="25400" cy="150813"/>
            </a:xfrm>
            <a:custGeom>
              <a:avLst/>
              <a:gdLst>
                <a:gd name="T0" fmla="*/ 6 w 7"/>
                <a:gd name="T1" fmla="*/ 39 h 40"/>
                <a:gd name="T2" fmla="*/ 3 w 7"/>
                <a:gd name="T3" fmla="*/ 40 h 40"/>
                <a:gd name="T4" fmla="*/ 0 w 7"/>
                <a:gd name="T5" fmla="*/ 37 h 40"/>
                <a:gd name="T6" fmla="*/ 0 w 7"/>
                <a:gd name="T7" fmla="*/ 3 h 40"/>
                <a:gd name="T8" fmla="*/ 3 w 7"/>
                <a:gd name="T9" fmla="*/ 0 h 40"/>
                <a:gd name="T10" fmla="*/ 7 w 7"/>
                <a:gd name="T11" fmla="*/ 3 h 40"/>
                <a:gd name="T12" fmla="*/ 7 w 7"/>
                <a:gd name="T13" fmla="*/ 37 h 40"/>
                <a:gd name="T14" fmla="*/ 6 w 7"/>
                <a:gd name="T15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0">
                  <a:moveTo>
                    <a:pt x="6" y="39"/>
                  </a:moveTo>
                  <a:cubicBezTo>
                    <a:pt x="5" y="40"/>
                    <a:pt x="4" y="40"/>
                    <a:pt x="3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8"/>
                    <a:pt x="7" y="39"/>
                    <a:pt x="6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41" name="Freeform 373"/>
            <p:cNvSpPr/>
            <p:nvPr/>
          </p:nvSpPr>
          <p:spPr bwMode="auto">
            <a:xfrm>
              <a:off x="7115176" y="6465888"/>
              <a:ext cx="63500" cy="66675"/>
            </a:xfrm>
            <a:custGeom>
              <a:avLst/>
              <a:gdLst>
                <a:gd name="T0" fmla="*/ 2 w 17"/>
                <a:gd name="T1" fmla="*/ 3 h 18"/>
                <a:gd name="T2" fmla="*/ 0 w 17"/>
                <a:gd name="T3" fmla="*/ 9 h 18"/>
                <a:gd name="T4" fmla="*/ 8 w 17"/>
                <a:gd name="T5" fmla="*/ 18 h 18"/>
                <a:gd name="T6" fmla="*/ 15 w 17"/>
                <a:gd name="T7" fmla="*/ 15 h 18"/>
                <a:gd name="T8" fmla="*/ 17 w 17"/>
                <a:gd name="T9" fmla="*/ 9 h 18"/>
                <a:gd name="T10" fmla="*/ 8 w 17"/>
                <a:gd name="T11" fmla="*/ 0 h 18"/>
                <a:gd name="T12" fmla="*/ 2 w 17"/>
                <a:gd name="T1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2" y="3"/>
                  </a:moveTo>
                  <a:cubicBezTo>
                    <a:pt x="1" y="4"/>
                    <a:pt x="0" y="7"/>
                    <a:pt x="0" y="9"/>
                  </a:cubicBezTo>
                  <a:cubicBezTo>
                    <a:pt x="0" y="14"/>
                    <a:pt x="4" y="18"/>
                    <a:pt x="8" y="18"/>
                  </a:cubicBezTo>
                  <a:cubicBezTo>
                    <a:pt x="11" y="18"/>
                    <a:pt x="13" y="17"/>
                    <a:pt x="15" y="15"/>
                  </a:cubicBezTo>
                  <a:cubicBezTo>
                    <a:pt x="16" y="14"/>
                    <a:pt x="17" y="11"/>
                    <a:pt x="17" y="9"/>
                  </a:cubicBezTo>
                  <a:cubicBezTo>
                    <a:pt x="17" y="4"/>
                    <a:pt x="13" y="0"/>
                    <a:pt x="8" y="0"/>
                  </a:cubicBezTo>
                  <a:cubicBezTo>
                    <a:pt x="6" y="0"/>
                    <a:pt x="4" y="1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42" name="Freeform 374"/>
            <p:cNvSpPr>
              <a:spLocks noEditPoints="1"/>
            </p:cNvSpPr>
            <p:nvPr/>
          </p:nvSpPr>
          <p:spPr bwMode="auto">
            <a:xfrm>
              <a:off x="7070726" y="6161088"/>
              <a:ext cx="149225" cy="412750"/>
            </a:xfrm>
            <a:custGeom>
              <a:avLst/>
              <a:gdLst>
                <a:gd name="T0" fmla="*/ 35 w 40"/>
                <a:gd name="T1" fmla="*/ 104 h 110"/>
                <a:gd name="T2" fmla="*/ 35 w 40"/>
                <a:gd name="T3" fmla="*/ 104 h 110"/>
                <a:gd name="T4" fmla="*/ 20 w 40"/>
                <a:gd name="T5" fmla="*/ 110 h 110"/>
                <a:gd name="T6" fmla="*/ 0 w 40"/>
                <a:gd name="T7" fmla="*/ 90 h 110"/>
                <a:gd name="T8" fmla="*/ 5 w 40"/>
                <a:gd name="T9" fmla="*/ 77 h 110"/>
                <a:gd name="T10" fmla="*/ 5 w 40"/>
                <a:gd name="T11" fmla="*/ 15 h 110"/>
                <a:gd name="T12" fmla="*/ 9 w 40"/>
                <a:gd name="T13" fmla="*/ 5 h 110"/>
                <a:gd name="T14" fmla="*/ 20 w 40"/>
                <a:gd name="T15" fmla="*/ 0 h 110"/>
                <a:gd name="T16" fmla="*/ 36 w 40"/>
                <a:gd name="T17" fmla="*/ 15 h 110"/>
                <a:gd name="T18" fmla="*/ 36 w 40"/>
                <a:gd name="T19" fmla="*/ 77 h 110"/>
                <a:gd name="T20" fmla="*/ 40 w 40"/>
                <a:gd name="T21" fmla="*/ 90 h 110"/>
                <a:gd name="T22" fmla="*/ 35 w 40"/>
                <a:gd name="T23" fmla="*/ 104 h 110"/>
                <a:gd name="T24" fmla="*/ 15 w 40"/>
                <a:gd name="T25" fmla="*/ 10 h 110"/>
                <a:gd name="T26" fmla="*/ 12 w 40"/>
                <a:gd name="T27" fmla="*/ 15 h 110"/>
                <a:gd name="T28" fmla="*/ 12 w 40"/>
                <a:gd name="T29" fmla="*/ 78 h 110"/>
                <a:gd name="T30" fmla="*/ 11 w 40"/>
                <a:gd name="T31" fmla="*/ 81 h 110"/>
                <a:gd name="T32" fmla="*/ 8 w 40"/>
                <a:gd name="T33" fmla="*/ 90 h 110"/>
                <a:gd name="T34" fmla="*/ 20 w 40"/>
                <a:gd name="T35" fmla="*/ 103 h 110"/>
                <a:gd name="T36" fmla="*/ 29 w 40"/>
                <a:gd name="T37" fmla="*/ 99 h 110"/>
                <a:gd name="T38" fmla="*/ 29 w 40"/>
                <a:gd name="T39" fmla="*/ 99 h 110"/>
                <a:gd name="T40" fmla="*/ 33 w 40"/>
                <a:gd name="T41" fmla="*/ 90 h 110"/>
                <a:gd name="T42" fmla="*/ 29 w 40"/>
                <a:gd name="T43" fmla="*/ 81 h 110"/>
                <a:gd name="T44" fmla="*/ 28 w 40"/>
                <a:gd name="T45" fmla="*/ 78 h 110"/>
                <a:gd name="T46" fmla="*/ 28 w 40"/>
                <a:gd name="T47" fmla="*/ 15 h 110"/>
                <a:gd name="T48" fmla="*/ 20 w 40"/>
                <a:gd name="T49" fmla="*/ 8 h 110"/>
                <a:gd name="T50" fmla="*/ 15 w 40"/>
                <a:gd name="T51" fmla="*/ 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" h="110">
                  <a:moveTo>
                    <a:pt x="35" y="104"/>
                  </a:moveTo>
                  <a:cubicBezTo>
                    <a:pt x="35" y="104"/>
                    <a:pt x="35" y="104"/>
                    <a:pt x="35" y="104"/>
                  </a:cubicBezTo>
                  <a:cubicBezTo>
                    <a:pt x="31" y="108"/>
                    <a:pt x="26" y="110"/>
                    <a:pt x="20" y="110"/>
                  </a:cubicBezTo>
                  <a:cubicBezTo>
                    <a:pt x="9" y="110"/>
                    <a:pt x="0" y="101"/>
                    <a:pt x="0" y="90"/>
                  </a:cubicBezTo>
                  <a:cubicBezTo>
                    <a:pt x="0" y="85"/>
                    <a:pt x="2" y="81"/>
                    <a:pt x="5" y="7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1"/>
                    <a:pt x="7" y="8"/>
                    <a:pt x="9" y="5"/>
                  </a:cubicBezTo>
                  <a:cubicBezTo>
                    <a:pt x="12" y="2"/>
                    <a:pt x="16" y="0"/>
                    <a:pt x="20" y="0"/>
                  </a:cubicBezTo>
                  <a:cubicBezTo>
                    <a:pt x="29" y="0"/>
                    <a:pt x="36" y="7"/>
                    <a:pt x="36" y="15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9" y="81"/>
                    <a:pt x="40" y="85"/>
                    <a:pt x="40" y="90"/>
                  </a:cubicBezTo>
                  <a:cubicBezTo>
                    <a:pt x="40" y="95"/>
                    <a:pt x="38" y="100"/>
                    <a:pt x="35" y="104"/>
                  </a:cubicBezTo>
                  <a:close/>
                  <a:moveTo>
                    <a:pt x="15" y="10"/>
                  </a:moveTo>
                  <a:cubicBezTo>
                    <a:pt x="13" y="11"/>
                    <a:pt x="12" y="13"/>
                    <a:pt x="12" y="1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79"/>
                    <a:pt x="12" y="80"/>
                    <a:pt x="11" y="81"/>
                  </a:cubicBezTo>
                  <a:cubicBezTo>
                    <a:pt x="9" y="83"/>
                    <a:pt x="8" y="87"/>
                    <a:pt x="8" y="90"/>
                  </a:cubicBezTo>
                  <a:cubicBezTo>
                    <a:pt x="8" y="97"/>
                    <a:pt x="13" y="103"/>
                    <a:pt x="20" y="103"/>
                  </a:cubicBezTo>
                  <a:cubicBezTo>
                    <a:pt x="24" y="103"/>
                    <a:pt x="27" y="101"/>
                    <a:pt x="29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32" y="97"/>
                    <a:pt x="33" y="93"/>
                    <a:pt x="33" y="90"/>
                  </a:cubicBezTo>
                  <a:cubicBezTo>
                    <a:pt x="33" y="87"/>
                    <a:pt x="32" y="83"/>
                    <a:pt x="29" y="81"/>
                  </a:cubicBezTo>
                  <a:cubicBezTo>
                    <a:pt x="29" y="80"/>
                    <a:pt x="28" y="79"/>
                    <a:pt x="28" y="78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1"/>
                    <a:pt x="25" y="8"/>
                    <a:pt x="20" y="8"/>
                  </a:cubicBezTo>
                  <a:cubicBezTo>
                    <a:pt x="18" y="8"/>
                    <a:pt x="16" y="8"/>
                    <a:pt x="15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84" name="Group 1483"/>
          <p:cNvGrpSpPr/>
          <p:nvPr/>
        </p:nvGrpSpPr>
        <p:grpSpPr>
          <a:xfrm>
            <a:off x="6417742" y="3739508"/>
            <a:ext cx="113110" cy="309563"/>
            <a:chOff x="8193088" y="6161088"/>
            <a:chExt cx="150813" cy="412750"/>
          </a:xfrm>
          <a:solidFill>
            <a:schemeClr val="accent1"/>
          </a:solidFill>
        </p:grpSpPr>
        <p:sp>
          <p:nvSpPr>
            <p:cNvPr id="1443" name="Freeform 375"/>
            <p:cNvSpPr/>
            <p:nvPr/>
          </p:nvSpPr>
          <p:spPr bwMode="auto">
            <a:xfrm>
              <a:off x="8253413" y="6276976"/>
              <a:ext cx="30163" cy="214313"/>
            </a:xfrm>
            <a:custGeom>
              <a:avLst/>
              <a:gdLst>
                <a:gd name="T0" fmla="*/ 7 w 8"/>
                <a:gd name="T1" fmla="*/ 56 h 57"/>
                <a:gd name="T2" fmla="*/ 4 w 8"/>
                <a:gd name="T3" fmla="*/ 57 h 57"/>
                <a:gd name="T4" fmla="*/ 0 w 8"/>
                <a:gd name="T5" fmla="*/ 54 h 57"/>
                <a:gd name="T6" fmla="*/ 0 w 8"/>
                <a:gd name="T7" fmla="*/ 4 h 57"/>
                <a:gd name="T8" fmla="*/ 4 w 8"/>
                <a:gd name="T9" fmla="*/ 0 h 57"/>
                <a:gd name="T10" fmla="*/ 8 w 8"/>
                <a:gd name="T11" fmla="*/ 4 h 57"/>
                <a:gd name="T12" fmla="*/ 8 w 8"/>
                <a:gd name="T13" fmla="*/ 54 h 57"/>
                <a:gd name="T14" fmla="*/ 7 w 8"/>
                <a:gd name="T15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7">
                  <a:moveTo>
                    <a:pt x="7" y="56"/>
                  </a:moveTo>
                  <a:cubicBezTo>
                    <a:pt x="6" y="57"/>
                    <a:pt x="5" y="57"/>
                    <a:pt x="4" y="57"/>
                  </a:cubicBezTo>
                  <a:cubicBezTo>
                    <a:pt x="2" y="57"/>
                    <a:pt x="0" y="56"/>
                    <a:pt x="0" y="5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7" y="56"/>
                    <a:pt x="7" y="5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44" name="Freeform 376"/>
            <p:cNvSpPr/>
            <p:nvPr/>
          </p:nvSpPr>
          <p:spPr bwMode="auto">
            <a:xfrm>
              <a:off x="8235951" y="6465888"/>
              <a:ext cx="66675" cy="66675"/>
            </a:xfrm>
            <a:custGeom>
              <a:avLst/>
              <a:gdLst>
                <a:gd name="T0" fmla="*/ 3 w 18"/>
                <a:gd name="T1" fmla="*/ 3 h 18"/>
                <a:gd name="T2" fmla="*/ 0 w 18"/>
                <a:gd name="T3" fmla="*/ 9 h 18"/>
                <a:gd name="T4" fmla="*/ 9 w 18"/>
                <a:gd name="T5" fmla="*/ 18 h 18"/>
                <a:gd name="T6" fmla="*/ 15 w 18"/>
                <a:gd name="T7" fmla="*/ 15 h 18"/>
                <a:gd name="T8" fmla="*/ 18 w 18"/>
                <a:gd name="T9" fmla="*/ 9 h 18"/>
                <a:gd name="T10" fmla="*/ 9 w 18"/>
                <a:gd name="T11" fmla="*/ 0 h 18"/>
                <a:gd name="T12" fmla="*/ 3 w 18"/>
                <a:gd name="T1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3" y="3"/>
                  </a:moveTo>
                  <a:cubicBezTo>
                    <a:pt x="1" y="4"/>
                    <a:pt x="0" y="7"/>
                    <a:pt x="0" y="9"/>
                  </a:cubicBezTo>
                  <a:cubicBezTo>
                    <a:pt x="0" y="14"/>
                    <a:pt x="4" y="18"/>
                    <a:pt x="9" y="18"/>
                  </a:cubicBezTo>
                  <a:cubicBezTo>
                    <a:pt x="11" y="18"/>
                    <a:pt x="14" y="17"/>
                    <a:pt x="15" y="15"/>
                  </a:cubicBezTo>
                  <a:cubicBezTo>
                    <a:pt x="17" y="14"/>
                    <a:pt x="18" y="11"/>
                    <a:pt x="18" y="9"/>
                  </a:cubicBezTo>
                  <a:cubicBezTo>
                    <a:pt x="18" y="4"/>
                    <a:pt x="14" y="0"/>
                    <a:pt x="9" y="0"/>
                  </a:cubicBezTo>
                  <a:cubicBezTo>
                    <a:pt x="7" y="0"/>
                    <a:pt x="4" y="1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45" name="Freeform 377"/>
            <p:cNvSpPr>
              <a:spLocks noEditPoints="1"/>
            </p:cNvSpPr>
            <p:nvPr/>
          </p:nvSpPr>
          <p:spPr bwMode="auto">
            <a:xfrm>
              <a:off x="8193088" y="6161088"/>
              <a:ext cx="150813" cy="412750"/>
            </a:xfrm>
            <a:custGeom>
              <a:avLst/>
              <a:gdLst>
                <a:gd name="T0" fmla="*/ 34 w 40"/>
                <a:gd name="T1" fmla="*/ 104 h 110"/>
                <a:gd name="T2" fmla="*/ 34 w 40"/>
                <a:gd name="T3" fmla="*/ 104 h 110"/>
                <a:gd name="T4" fmla="*/ 20 w 40"/>
                <a:gd name="T5" fmla="*/ 110 h 110"/>
                <a:gd name="T6" fmla="*/ 0 w 40"/>
                <a:gd name="T7" fmla="*/ 90 h 110"/>
                <a:gd name="T8" fmla="*/ 5 w 40"/>
                <a:gd name="T9" fmla="*/ 77 h 110"/>
                <a:gd name="T10" fmla="*/ 5 w 40"/>
                <a:gd name="T11" fmla="*/ 15 h 110"/>
                <a:gd name="T12" fmla="*/ 9 w 40"/>
                <a:gd name="T13" fmla="*/ 5 h 110"/>
                <a:gd name="T14" fmla="*/ 20 w 40"/>
                <a:gd name="T15" fmla="*/ 0 h 110"/>
                <a:gd name="T16" fmla="*/ 35 w 40"/>
                <a:gd name="T17" fmla="*/ 15 h 110"/>
                <a:gd name="T18" fmla="*/ 35 w 40"/>
                <a:gd name="T19" fmla="*/ 77 h 110"/>
                <a:gd name="T20" fmla="*/ 40 w 40"/>
                <a:gd name="T21" fmla="*/ 90 h 110"/>
                <a:gd name="T22" fmla="*/ 34 w 40"/>
                <a:gd name="T23" fmla="*/ 104 h 110"/>
                <a:gd name="T24" fmla="*/ 14 w 40"/>
                <a:gd name="T25" fmla="*/ 10 h 110"/>
                <a:gd name="T26" fmla="*/ 12 w 40"/>
                <a:gd name="T27" fmla="*/ 15 h 110"/>
                <a:gd name="T28" fmla="*/ 12 w 40"/>
                <a:gd name="T29" fmla="*/ 78 h 110"/>
                <a:gd name="T30" fmla="*/ 11 w 40"/>
                <a:gd name="T31" fmla="*/ 81 h 110"/>
                <a:gd name="T32" fmla="*/ 7 w 40"/>
                <a:gd name="T33" fmla="*/ 90 h 110"/>
                <a:gd name="T34" fmla="*/ 20 w 40"/>
                <a:gd name="T35" fmla="*/ 103 h 110"/>
                <a:gd name="T36" fmla="*/ 29 w 40"/>
                <a:gd name="T37" fmla="*/ 99 h 110"/>
                <a:gd name="T38" fmla="*/ 29 w 40"/>
                <a:gd name="T39" fmla="*/ 99 h 110"/>
                <a:gd name="T40" fmla="*/ 33 w 40"/>
                <a:gd name="T41" fmla="*/ 90 h 110"/>
                <a:gd name="T42" fmla="*/ 29 w 40"/>
                <a:gd name="T43" fmla="*/ 81 h 110"/>
                <a:gd name="T44" fmla="*/ 28 w 40"/>
                <a:gd name="T45" fmla="*/ 78 h 110"/>
                <a:gd name="T46" fmla="*/ 28 w 40"/>
                <a:gd name="T47" fmla="*/ 15 h 110"/>
                <a:gd name="T48" fmla="*/ 20 w 40"/>
                <a:gd name="T49" fmla="*/ 8 h 110"/>
                <a:gd name="T50" fmla="*/ 14 w 40"/>
                <a:gd name="T51" fmla="*/ 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" h="110">
                  <a:moveTo>
                    <a:pt x="34" y="104"/>
                  </a:moveTo>
                  <a:cubicBezTo>
                    <a:pt x="34" y="104"/>
                    <a:pt x="34" y="104"/>
                    <a:pt x="34" y="104"/>
                  </a:cubicBezTo>
                  <a:cubicBezTo>
                    <a:pt x="30" y="108"/>
                    <a:pt x="25" y="110"/>
                    <a:pt x="20" y="110"/>
                  </a:cubicBezTo>
                  <a:cubicBezTo>
                    <a:pt x="9" y="110"/>
                    <a:pt x="0" y="101"/>
                    <a:pt x="0" y="90"/>
                  </a:cubicBezTo>
                  <a:cubicBezTo>
                    <a:pt x="0" y="85"/>
                    <a:pt x="2" y="81"/>
                    <a:pt x="5" y="7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1"/>
                    <a:pt x="6" y="8"/>
                    <a:pt x="9" y="5"/>
                  </a:cubicBezTo>
                  <a:cubicBezTo>
                    <a:pt x="12" y="2"/>
                    <a:pt x="16" y="0"/>
                    <a:pt x="20" y="0"/>
                  </a:cubicBezTo>
                  <a:cubicBezTo>
                    <a:pt x="28" y="0"/>
                    <a:pt x="35" y="7"/>
                    <a:pt x="35" y="15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8" y="81"/>
                    <a:pt x="40" y="85"/>
                    <a:pt x="40" y="90"/>
                  </a:cubicBezTo>
                  <a:cubicBezTo>
                    <a:pt x="40" y="95"/>
                    <a:pt x="38" y="100"/>
                    <a:pt x="34" y="104"/>
                  </a:cubicBezTo>
                  <a:close/>
                  <a:moveTo>
                    <a:pt x="14" y="10"/>
                  </a:moveTo>
                  <a:cubicBezTo>
                    <a:pt x="13" y="11"/>
                    <a:pt x="12" y="13"/>
                    <a:pt x="12" y="1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79"/>
                    <a:pt x="12" y="80"/>
                    <a:pt x="11" y="81"/>
                  </a:cubicBezTo>
                  <a:cubicBezTo>
                    <a:pt x="9" y="83"/>
                    <a:pt x="7" y="87"/>
                    <a:pt x="7" y="90"/>
                  </a:cubicBezTo>
                  <a:cubicBezTo>
                    <a:pt x="7" y="97"/>
                    <a:pt x="13" y="103"/>
                    <a:pt x="20" y="103"/>
                  </a:cubicBezTo>
                  <a:cubicBezTo>
                    <a:pt x="23" y="103"/>
                    <a:pt x="27" y="101"/>
                    <a:pt x="29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31" y="97"/>
                    <a:pt x="33" y="93"/>
                    <a:pt x="33" y="90"/>
                  </a:cubicBezTo>
                  <a:cubicBezTo>
                    <a:pt x="33" y="87"/>
                    <a:pt x="31" y="83"/>
                    <a:pt x="29" y="81"/>
                  </a:cubicBezTo>
                  <a:cubicBezTo>
                    <a:pt x="28" y="80"/>
                    <a:pt x="28" y="79"/>
                    <a:pt x="28" y="78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1"/>
                    <a:pt x="24" y="8"/>
                    <a:pt x="20" y="8"/>
                  </a:cubicBezTo>
                  <a:cubicBezTo>
                    <a:pt x="18" y="8"/>
                    <a:pt x="16" y="8"/>
                    <a:pt x="14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85" name="Group 1484"/>
          <p:cNvGrpSpPr/>
          <p:nvPr/>
        </p:nvGrpSpPr>
        <p:grpSpPr>
          <a:xfrm>
            <a:off x="6948603" y="3759882"/>
            <a:ext cx="113110" cy="309563"/>
            <a:chOff x="9377363" y="6161088"/>
            <a:chExt cx="150813" cy="412750"/>
          </a:xfrm>
          <a:solidFill>
            <a:schemeClr val="accent1"/>
          </a:solidFill>
        </p:grpSpPr>
        <p:sp>
          <p:nvSpPr>
            <p:cNvPr id="1446" name="Freeform 378"/>
            <p:cNvSpPr/>
            <p:nvPr/>
          </p:nvSpPr>
          <p:spPr bwMode="auto">
            <a:xfrm>
              <a:off x="9437688" y="6224588"/>
              <a:ext cx="30163" cy="266700"/>
            </a:xfrm>
            <a:custGeom>
              <a:avLst/>
              <a:gdLst>
                <a:gd name="T0" fmla="*/ 6 w 8"/>
                <a:gd name="T1" fmla="*/ 70 h 71"/>
                <a:gd name="T2" fmla="*/ 4 w 8"/>
                <a:gd name="T3" fmla="*/ 71 h 71"/>
                <a:gd name="T4" fmla="*/ 0 w 8"/>
                <a:gd name="T5" fmla="*/ 68 h 71"/>
                <a:gd name="T6" fmla="*/ 0 w 8"/>
                <a:gd name="T7" fmla="*/ 4 h 71"/>
                <a:gd name="T8" fmla="*/ 4 w 8"/>
                <a:gd name="T9" fmla="*/ 0 h 71"/>
                <a:gd name="T10" fmla="*/ 8 w 8"/>
                <a:gd name="T11" fmla="*/ 4 h 71"/>
                <a:gd name="T12" fmla="*/ 8 w 8"/>
                <a:gd name="T13" fmla="*/ 68 h 71"/>
                <a:gd name="T14" fmla="*/ 6 w 8"/>
                <a:gd name="T15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71">
                  <a:moveTo>
                    <a:pt x="6" y="70"/>
                  </a:moveTo>
                  <a:cubicBezTo>
                    <a:pt x="6" y="71"/>
                    <a:pt x="5" y="71"/>
                    <a:pt x="4" y="71"/>
                  </a:cubicBezTo>
                  <a:cubicBezTo>
                    <a:pt x="2" y="71"/>
                    <a:pt x="0" y="70"/>
                    <a:pt x="0" y="6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9"/>
                    <a:pt x="7" y="70"/>
                    <a:pt x="6" y="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47" name="Freeform 379"/>
            <p:cNvSpPr/>
            <p:nvPr/>
          </p:nvSpPr>
          <p:spPr bwMode="auto">
            <a:xfrm>
              <a:off x="9418638" y="6465888"/>
              <a:ext cx="68263" cy="66675"/>
            </a:xfrm>
            <a:custGeom>
              <a:avLst/>
              <a:gdLst>
                <a:gd name="T0" fmla="*/ 3 w 18"/>
                <a:gd name="T1" fmla="*/ 3 h 18"/>
                <a:gd name="T2" fmla="*/ 0 w 18"/>
                <a:gd name="T3" fmla="*/ 9 h 18"/>
                <a:gd name="T4" fmla="*/ 9 w 18"/>
                <a:gd name="T5" fmla="*/ 18 h 18"/>
                <a:gd name="T6" fmla="*/ 15 w 18"/>
                <a:gd name="T7" fmla="*/ 15 h 18"/>
                <a:gd name="T8" fmla="*/ 18 w 18"/>
                <a:gd name="T9" fmla="*/ 9 h 18"/>
                <a:gd name="T10" fmla="*/ 9 w 18"/>
                <a:gd name="T11" fmla="*/ 0 h 18"/>
                <a:gd name="T12" fmla="*/ 3 w 18"/>
                <a:gd name="T1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3" y="3"/>
                  </a:moveTo>
                  <a:cubicBezTo>
                    <a:pt x="1" y="4"/>
                    <a:pt x="0" y="7"/>
                    <a:pt x="0" y="9"/>
                  </a:cubicBezTo>
                  <a:cubicBezTo>
                    <a:pt x="0" y="14"/>
                    <a:pt x="4" y="18"/>
                    <a:pt x="9" y="18"/>
                  </a:cubicBezTo>
                  <a:cubicBezTo>
                    <a:pt x="11" y="18"/>
                    <a:pt x="13" y="17"/>
                    <a:pt x="15" y="15"/>
                  </a:cubicBezTo>
                  <a:cubicBezTo>
                    <a:pt x="17" y="14"/>
                    <a:pt x="18" y="11"/>
                    <a:pt x="18" y="9"/>
                  </a:cubicBezTo>
                  <a:cubicBezTo>
                    <a:pt x="18" y="4"/>
                    <a:pt x="14" y="0"/>
                    <a:pt x="9" y="0"/>
                  </a:cubicBezTo>
                  <a:cubicBezTo>
                    <a:pt x="6" y="0"/>
                    <a:pt x="4" y="1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48" name="Freeform 380"/>
            <p:cNvSpPr>
              <a:spLocks noEditPoints="1"/>
            </p:cNvSpPr>
            <p:nvPr/>
          </p:nvSpPr>
          <p:spPr bwMode="auto">
            <a:xfrm>
              <a:off x="9377363" y="6161088"/>
              <a:ext cx="150813" cy="412750"/>
            </a:xfrm>
            <a:custGeom>
              <a:avLst/>
              <a:gdLst>
                <a:gd name="T0" fmla="*/ 34 w 40"/>
                <a:gd name="T1" fmla="*/ 104 h 110"/>
                <a:gd name="T2" fmla="*/ 34 w 40"/>
                <a:gd name="T3" fmla="*/ 104 h 110"/>
                <a:gd name="T4" fmla="*/ 20 w 40"/>
                <a:gd name="T5" fmla="*/ 110 h 110"/>
                <a:gd name="T6" fmla="*/ 0 w 40"/>
                <a:gd name="T7" fmla="*/ 90 h 110"/>
                <a:gd name="T8" fmla="*/ 5 w 40"/>
                <a:gd name="T9" fmla="*/ 77 h 110"/>
                <a:gd name="T10" fmla="*/ 5 w 40"/>
                <a:gd name="T11" fmla="*/ 15 h 110"/>
                <a:gd name="T12" fmla="*/ 9 w 40"/>
                <a:gd name="T13" fmla="*/ 5 h 110"/>
                <a:gd name="T14" fmla="*/ 20 w 40"/>
                <a:gd name="T15" fmla="*/ 0 h 110"/>
                <a:gd name="T16" fmla="*/ 35 w 40"/>
                <a:gd name="T17" fmla="*/ 15 h 110"/>
                <a:gd name="T18" fmla="*/ 35 w 40"/>
                <a:gd name="T19" fmla="*/ 77 h 110"/>
                <a:gd name="T20" fmla="*/ 40 w 40"/>
                <a:gd name="T21" fmla="*/ 90 h 110"/>
                <a:gd name="T22" fmla="*/ 34 w 40"/>
                <a:gd name="T23" fmla="*/ 104 h 110"/>
                <a:gd name="T24" fmla="*/ 14 w 40"/>
                <a:gd name="T25" fmla="*/ 10 h 110"/>
                <a:gd name="T26" fmla="*/ 12 w 40"/>
                <a:gd name="T27" fmla="*/ 15 h 110"/>
                <a:gd name="T28" fmla="*/ 12 w 40"/>
                <a:gd name="T29" fmla="*/ 78 h 110"/>
                <a:gd name="T30" fmla="*/ 11 w 40"/>
                <a:gd name="T31" fmla="*/ 81 h 110"/>
                <a:gd name="T32" fmla="*/ 7 w 40"/>
                <a:gd name="T33" fmla="*/ 90 h 110"/>
                <a:gd name="T34" fmla="*/ 20 w 40"/>
                <a:gd name="T35" fmla="*/ 103 h 110"/>
                <a:gd name="T36" fmla="*/ 29 w 40"/>
                <a:gd name="T37" fmla="*/ 99 h 110"/>
                <a:gd name="T38" fmla="*/ 29 w 40"/>
                <a:gd name="T39" fmla="*/ 99 h 110"/>
                <a:gd name="T40" fmla="*/ 33 w 40"/>
                <a:gd name="T41" fmla="*/ 90 h 110"/>
                <a:gd name="T42" fmla="*/ 29 w 40"/>
                <a:gd name="T43" fmla="*/ 81 h 110"/>
                <a:gd name="T44" fmla="*/ 28 w 40"/>
                <a:gd name="T45" fmla="*/ 78 h 110"/>
                <a:gd name="T46" fmla="*/ 28 w 40"/>
                <a:gd name="T47" fmla="*/ 15 h 110"/>
                <a:gd name="T48" fmla="*/ 20 w 40"/>
                <a:gd name="T49" fmla="*/ 8 h 110"/>
                <a:gd name="T50" fmla="*/ 14 w 40"/>
                <a:gd name="T51" fmla="*/ 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" h="110">
                  <a:moveTo>
                    <a:pt x="34" y="104"/>
                  </a:moveTo>
                  <a:cubicBezTo>
                    <a:pt x="34" y="104"/>
                    <a:pt x="34" y="104"/>
                    <a:pt x="34" y="104"/>
                  </a:cubicBezTo>
                  <a:cubicBezTo>
                    <a:pt x="30" y="108"/>
                    <a:pt x="25" y="110"/>
                    <a:pt x="20" y="110"/>
                  </a:cubicBezTo>
                  <a:cubicBezTo>
                    <a:pt x="9" y="110"/>
                    <a:pt x="0" y="101"/>
                    <a:pt x="0" y="90"/>
                  </a:cubicBezTo>
                  <a:cubicBezTo>
                    <a:pt x="0" y="85"/>
                    <a:pt x="1" y="81"/>
                    <a:pt x="5" y="7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1"/>
                    <a:pt x="6" y="8"/>
                    <a:pt x="9" y="5"/>
                  </a:cubicBezTo>
                  <a:cubicBezTo>
                    <a:pt x="12" y="2"/>
                    <a:pt x="16" y="0"/>
                    <a:pt x="20" y="0"/>
                  </a:cubicBezTo>
                  <a:cubicBezTo>
                    <a:pt x="28" y="0"/>
                    <a:pt x="35" y="7"/>
                    <a:pt x="35" y="15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8" y="81"/>
                    <a:pt x="40" y="85"/>
                    <a:pt x="40" y="90"/>
                  </a:cubicBezTo>
                  <a:cubicBezTo>
                    <a:pt x="40" y="95"/>
                    <a:pt x="38" y="100"/>
                    <a:pt x="34" y="104"/>
                  </a:cubicBezTo>
                  <a:close/>
                  <a:moveTo>
                    <a:pt x="14" y="10"/>
                  </a:moveTo>
                  <a:cubicBezTo>
                    <a:pt x="13" y="11"/>
                    <a:pt x="12" y="13"/>
                    <a:pt x="12" y="1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79"/>
                    <a:pt x="12" y="80"/>
                    <a:pt x="11" y="81"/>
                  </a:cubicBezTo>
                  <a:cubicBezTo>
                    <a:pt x="8" y="83"/>
                    <a:pt x="7" y="87"/>
                    <a:pt x="7" y="90"/>
                  </a:cubicBezTo>
                  <a:cubicBezTo>
                    <a:pt x="7" y="97"/>
                    <a:pt x="13" y="103"/>
                    <a:pt x="20" y="103"/>
                  </a:cubicBezTo>
                  <a:cubicBezTo>
                    <a:pt x="23" y="103"/>
                    <a:pt x="26" y="101"/>
                    <a:pt x="29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31" y="97"/>
                    <a:pt x="33" y="93"/>
                    <a:pt x="33" y="90"/>
                  </a:cubicBezTo>
                  <a:cubicBezTo>
                    <a:pt x="33" y="87"/>
                    <a:pt x="31" y="83"/>
                    <a:pt x="29" y="81"/>
                  </a:cubicBezTo>
                  <a:cubicBezTo>
                    <a:pt x="28" y="80"/>
                    <a:pt x="28" y="79"/>
                    <a:pt x="28" y="78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1"/>
                    <a:pt x="24" y="8"/>
                    <a:pt x="20" y="8"/>
                  </a:cubicBezTo>
                  <a:cubicBezTo>
                    <a:pt x="18" y="8"/>
                    <a:pt x="16" y="8"/>
                    <a:pt x="14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81" name="Group 1480"/>
          <p:cNvGrpSpPr/>
          <p:nvPr/>
        </p:nvGrpSpPr>
        <p:grpSpPr>
          <a:xfrm>
            <a:off x="6939672" y="3258802"/>
            <a:ext cx="115491" cy="310754"/>
            <a:chOff x="10501313" y="5543551"/>
            <a:chExt cx="153988" cy="414338"/>
          </a:xfrm>
          <a:solidFill>
            <a:schemeClr val="accent1"/>
          </a:solidFill>
        </p:grpSpPr>
        <p:sp>
          <p:nvSpPr>
            <p:cNvPr id="1449" name="Freeform 381"/>
            <p:cNvSpPr/>
            <p:nvPr/>
          </p:nvSpPr>
          <p:spPr bwMode="auto">
            <a:xfrm>
              <a:off x="10547351" y="5853113"/>
              <a:ext cx="63500" cy="63500"/>
            </a:xfrm>
            <a:custGeom>
              <a:avLst/>
              <a:gdLst>
                <a:gd name="T0" fmla="*/ 2 w 17"/>
                <a:gd name="T1" fmla="*/ 2 h 17"/>
                <a:gd name="T2" fmla="*/ 0 w 17"/>
                <a:gd name="T3" fmla="*/ 8 h 17"/>
                <a:gd name="T4" fmla="*/ 9 w 17"/>
                <a:gd name="T5" fmla="*/ 17 h 17"/>
                <a:gd name="T6" fmla="*/ 15 w 17"/>
                <a:gd name="T7" fmla="*/ 14 h 17"/>
                <a:gd name="T8" fmla="*/ 17 w 17"/>
                <a:gd name="T9" fmla="*/ 8 h 17"/>
                <a:gd name="T10" fmla="*/ 9 w 17"/>
                <a:gd name="T11" fmla="*/ 0 h 17"/>
                <a:gd name="T12" fmla="*/ 2 w 17"/>
                <a:gd name="T1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2" y="2"/>
                  </a:moveTo>
                  <a:cubicBezTo>
                    <a:pt x="1" y="4"/>
                    <a:pt x="0" y="6"/>
                    <a:pt x="0" y="8"/>
                  </a:cubicBezTo>
                  <a:cubicBezTo>
                    <a:pt x="0" y="13"/>
                    <a:pt x="4" y="17"/>
                    <a:pt x="9" y="17"/>
                  </a:cubicBezTo>
                  <a:cubicBezTo>
                    <a:pt x="11" y="17"/>
                    <a:pt x="13" y="16"/>
                    <a:pt x="15" y="14"/>
                  </a:cubicBezTo>
                  <a:cubicBezTo>
                    <a:pt x="16" y="13"/>
                    <a:pt x="17" y="11"/>
                    <a:pt x="17" y="8"/>
                  </a:cubicBezTo>
                  <a:cubicBezTo>
                    <a:pt x="17" y="3"/>
                    <a:pt x="13" y="0"/>
                    <a:pt x="9" y="0"/>
                  </a:cubicBezTo>
                  <a:cubicBezTo>
                    <a:pt x="6" y="0"/>
                    <a:pt x="4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50" name="Freeform 382"/>
            <p:cNvSpPr>
              <a:spLocks noEditPoints="1"/>
            </p:cNvSpPr>
            <p:nvPr/>
          </p:nvSpPr>
          <p:spPr bwMode="auto">
            <a:xfrm>
              <a:off x="10501313" y="5543551"/>
              <a:ext cx="153988" cy="414338"/>
            </a:xfrm>
            <a:custGeom>
              <a:avLst/>
              <a:gdLst>
                <a:gd name="T0" fmla="*/ 35 w 41"/>
                <a:gd name="T1" fmla="*/ 104 h 110"/>
                <a:gd name="T2" fmla="*/ 35 w 41"/>
                <a:gd name="T3" fmla="*/ 104 h 110"/>
                <a:gd name="T4" fmla="*/ 21 w 41"/>
                <a:gd name="T5" fmla="*/ 110 h 110"/>
                <a:gd name="T6" fmla="*/ 0 w 41"/>
                <a:gd name="T7" fmla="*/ 90 h 110"/>
                <a:gd name="T8" fmla="*/ 5 w 41"/>
                <a:gd name="T9" fmla="*/ 77 h 110"/>
                <a:gd name="T10" fmla="*/ 5 w 41"/>
                <a:gd name="T11" fmla="*/ 16 h 110"/>
                <a:gd name="T12" fmla="*/ 10 w 41"/>
                <a:gd name="T13" fmla="*/ 5 h 110"/>
                <a:gd name="T14" fmla="*/ 21 w 41"/>
                <a:gd name="T15" fmla="*/ 0 h 110"/>
                <a:gd name="T16" fmla="*/ 36 w 41"/>
                <a:gd name="T17" fmla="*/ 16 h 110"/>
                <a:gd name="T18" fmla="*/ 36 w 41"/>
                <a:gd name="T19" fmla="*/ 77 h 110"/>
                <a:gd name="T20" fmla="*/ 41 w 41"/>
                <a:gd name="T21" fmla="*/ 90 h 110"/>
                <a:gd name="T22" fmla="*/ 35 w 41"/>
                <a:gd name="T23" fmla="*/ 104 h 110"/>
                <a:gd name="T24" fmla="*/ 15 w 41"/>
                <a:gd name="T25" fmla="*/ 10 h 110"/>
                <a:gd name="T26" fmla="*/ 13 w 41"/>
                <a:gd name="T27" fmla="*/ 16 h 110"/>
                <a:gd name="T28" fmla="*/ 13 w 41"/>
                <a:gd name="T29" fmla="*/ 79 h 110"/>
                <a:gd name="T30" fmla="*/ 12 w 41"/>
                <a:gd name="T31" fmla="*/ 81 h 110"/>
                <a:gd name="T32" fmla="*/ 8 w 41"/>
                <a:gd name="T33" fmla="*/ 90 h 110"/>
                <a:gd name="T34" fmla="*/ 21 w 41"/>
                <a:gd name="T35" fmla="*/ 103 h 110"/>
                <a:gd name="T36" fmla="*/ 30 w 41"/>
                <a:gd name="T37" fmla="*/ 99 h 110"/>
                <a:gd name="T38" fmla="*/ 30 w 41"/>
                <a:gd name="T39" fmla="*/ 99 h 110"/>
                <a:gd name="T40" fmla="*/ 33 w 41"/>
                <a:gd name="T41" fmla="*/ 90 h 110"/>
                <a:gd name="T42" fmla="*/ 30 w 41"/>
                <a:gd name="T43" fmla="*/ 81 h 110"/>
                <a:gd name="T44" fmla="*/ 29 w 41"/>
                <a:gd name="T45" fmla="*/ 79 h 110"/>
                <a:gd name="T46" fmla="*/ 29 w 41"/>
                <a:gd name="T47" fmla="*/ 16 h 110"/>
                <a:gd name="T48" fmla="*/ 21 w 41"/>
                <a:gd name="T49" fmla="*/ 8 h 110"/>
                <a:gd name="T50" fmla="*/ 15 w 41"/>
                <a:gd name="T51" fmla="*/ 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" h="110">
                  <a:moveTo>
                    <a:pt x="35" y="104"/>
                  </a:moveTo>
                  <a:cubicBezTo>
                    <a:pt x="35" y="104"/>
                    <a:pt x="35" y="104"/>
                    <a:pt x="35" y="104"/>
                  </a:cubicBezTo>
                  <a:cubicBezTo>
                    <a:pt x="31" y="108"/>
                    <a:pt x="26" y="110"/>
                    <a:pt x="21" y="110"/>
                  </a:cubicBezTo>
                  <a:cubicBezTo>
                    <a:pt x="10" y="110"/>
                    <a:pt x="0" y="101"/>
                    <a:pt x="0" y="90"/>
                  </a:cubicBezTo>
                  <a:cubicBezTo>
                    <a:pt x="0" y="85"/>
                    <a:pt x="2" y="81"/>
                    <a:pt x="5" y="7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2"/>
                    <a:pt x="7" y="8"/>
                    <a:pt x="10" y="5"/>
                  </a:cubicBezTo>
                  <a:cubicBezTo>
                    <a:pt x="13" y="2"/>
                    <a:pt x="17" y="0"/>
                    <a:pt x="21" y="0"/>
                  </a:cubicBezTo>
                  <a:cubicBezTo>
                    <a:pt x="29" y="0"/>
                    <a:pt x="36" y="7"/>
                    <a:pt x="36" y="1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9" y="81"/>
                    <a:pt x="41" y="85"/>
                    <a:pt x="41" y="90"/>
                  </a:cubicBezTo>
                  <a:cubicBezTo>
                    <a:pt x="41" y="96"/>
                    <a:pt x="39" y="101"/>
                    <a:pt x="35" y="104"/>
                  </a:cubicBezTo>
                  <a:close/>
                  <a:moveTo>
                    <a:pt x="15" y="10"/>
                  </a:moveTo>
                  <a:cubicBezTo>
                    <a:pt x="14" y="12"/>
                    <a:pt x="13" y="14"/>
                    <a:pt x="13" y="16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3" y="80"/>
                    <a:pt x="12" y="81"/>
                    <a:pt x="12" y="81"/>
                  </a:cubicBezTo>
                  <a:cubicBezTo>
                    <a:pt x="9" y="84"/>
                    <a:pt x="8" y="87"/>
                    <a:pt x="8" y="90"/>
                  </a:cubicBezTo>
                  <a:cubicBezTo>
                    <a:pt x="8" y="97"/>
                    <a:pt x="14" y="103"/>
                    <a:pt x="21" y="103"/>
                  </a:cubicBezTo>
                  <a:cubicBezTo>
                    <a:pt x="24" y="103"/>
                    <a:pt x="27" y="102"/>
                    <a:pt x="30" y="99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32" y="97"/>
                    <a:pt x="33" y="94"/>
                    <a:pt x="33" y="90"/>
                  </a:cubicBezTo>
                  <a:cubicBezTo>
                    <a:pt x="33" y="87"/>
                    <a:pt x="32" y="84"/>
                    <a:pt x="30" y="81"/>
                  </a:cubicBezTo>
                  <a:cubicBezTo>
                    <a:pt x="29" y="81"/>
                    <a:pt x="29" y="80"/>
                    <a:pt x="29" y="79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1"/>
                    <a:pt x="25" y="8"/>
                    <a:pt x="21" y="8"/>
                  </a:cubicBezTo>
                  <a:cubicBezTo>
                    <a:pt x="18" y="8"/>
                    <a:pt x="16" y="9"/>
                    <a:pt x="15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87" name="Group 1486"/>
          <p:cNvGrpSpPr/>
          <p:nvPr/>
        </p:nvGrpSpPr>
        <p:grpSpPr>
          <a:xfrm>
            <a:off x="7971067" y="3787134"/>
            <a:ext cx="242888" cy="200026"/>
            <a:chOff x="11515726" y="6307138"/>
            <a:chExt cx="323850" cy="266701"/>
          </a:xfrm>
          <a:solidFill>
            <a:schemeClr val="accent1"/>
          </a:solidFill>
        </p:grpSpPr>
        <p:sp>
          <p:nvSpPr>
            <p:cNvPr id="1451" name="Freeform 383"/>
            <p:cNvSpPr/>
            <p:nvPr/>
          </p:nvSpPr>
          <p:spPr bwMode="auto">
            <a:xfrm>
              <a:off x="11658601" y="6315076"/>
              <a:ext cx="180975" cy="258763"/>
            </a:xfrm>
            <a:custGeom>
              <a:avLst/>
              <a:gdLst>
                <a:gd name="T0" fmla="*/ 41 w 48"/>
                <a:gd name="T1" fmla="*/ 10 h 69"/>
                <a:gd name="T2" fmla="*/ 14 w 48"/>
                <a:gd name="T3" fmla="*/ 10 h 69"/>
                <a:gd name="T4" fmla="*/ 14 w 48"/>
                <a:gd name="T5" fmla="*/ 28 h 69"/>
                <a:gd name="T6" fmla="*/ 37 w 48"/>
                <a:gd name="T7" fmla="*/ 28 h 69"/>
                <a:gd name="T8" fmla="*/ 41 w 48"/>
                <a:gd name="T9" fmla="*/ 29 h 69"/>
                <a:gd name="T10" fmla="*/ 43 w 48"/>
                <a:gd name="T11" fmla="*/ 33 h 69"/>
                <a:gd name="T12" fmla="*/ 41 w 48"/>
                <a:gd name="T13" fmla="*/ 37 h 69"/>
                <a:gd name="T14" fmla="*/ 37 w 48"/>
                <a:gd name="T15" fmla="*/ 38 h 69"/>
                <a:gd name="T16" fmla="*/ 14 w 48"/>
                <a:gd name="T17" fmla="*/ 38 h 69"/>
                <a:gd name="T18" fmla="*/ 14 w 48"/>
                <a:gd name="T19" fmla="*/ 60 h 69"/>
                <a:gd name="T20" fmla="*/ 12 w 48"/>
                <a:gd name="T21" fmla="*/ 67 h 69"/>
                <a:gd name="T22" fmla="*/ 7 w 48"/>
                <a:gd name="T23" fmla="*/ 69 h 69"/>
                <a:gd name="T24" fmla="*/ 2 w 48"/>
                <a:gd name="T25" fmla="*/ 67 h 69"/>
                <a:gd name="T26" fmla="*/ 0 w 48"/>
                <a:gd name="T27" fmla="*/ 60 h 69"/>
                <a:gd name="T28" fmla="*/ 0 w 48"/>
                <a:gd name="T29" fmla="*/ 8 h 69"/>
                <a:gd name="T30" fmla="*/ 1 w 48"/>
                <a:gd name="T31" fmla="*/ 3 h 69"/>
                <a:gd name="T32" fmla="*/ 4 w 48"/>
                <a:gd name="T33" fmla="*/ 1 h 69"/>
                <a:gd name="T34" fmla="*/ 9 w 48"/>
                <a:gd name="T35" fmla="*/ 0 h 69"/>
                <a:gd name="T36" fmla="*/ 41 w 48"/>
                <a:gd name="T37" fmla="*/ 0 h 69"/>
                <a:gd name="T38" fmla="*/ 46 w 48"/>
                <a:gd name="T39" fmla="*/ 1 h 69"/>
                <a:gd name="T40" fmla="*/ 48 w 48"/>
                <a:gd name="T41" fmla="*/ 5 h 69"/>
                <a:gd name="T42" fmla="*/ 46 w 48"/>
                <a:gd name="T43" fmla="*/ 9 h 69"/>
                <a:gd name="T44" fmla="*/ 41 w 48"/>
                <a:gd name="T45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" h="69">
                  <a:moveTo>
                    <a:pt x="41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9" y="28"/>
                    <a:pt x="40" y="28"/>
                    <a:pt x="41" y="29"/>
                  </a:cubicBezTo>
                  <a:cubicBezTo>
                    <a:pt x="42" y="30"/>
                    <a:pt x="43" y="31"/>
                    <a:pt x="43" y="33"/>
                  </a:cubicBezTo>
                  <a:cubicBezTo>
                    <a:pt x="43" y="34"/>
                    <a:pt x="42" y="36"/>
                    <a:pt x="41" y="37"/>
                  </a:cubicBezTo>
                  <a:cubicBezTo>
                    <a:pt x="40" y="38"/>
                    <a:pt x="39" y="38"/>
                    <a:pt x="37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3"/>
                    <a:pt x="14" y="65"/>
                    <a:pt x="12" y="67"/>
                  </a:cubicBezTo>
                  <a:cubicBezTo>
                    <a:pt x="11" y="68"/>
                    <a:pt x="9" y="69"/>
                    <a:pt x="7" y="69"/>
                  </a:cubicBezTo>
                  <a:cubicBezTo>
                    <a:pt x="5" y="69"/>
                    <a:pt x="4" y="68"/>
                    <a:pt x="2" y="67"/>
                  </a:cubicBezTo>
                  <a:cubicBezTo>
                    <a:pt x="1" y="65"/>
                    <a:pt x="0" y="63"/>
                    <a:pt x="0" y="6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5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7" y="0"/>
                    <a:pt x="9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3" y="0"/>
                    <a:pt x="45" y="0"/>
                    <a:pt x="46" y="1"/>
                  </a:cubicBezTo>
                  <a:cubicBezTo>
                    <a:pt x="47" y="2"/>
                    <a:pt x="48" y="3"/>
                    <a:pt x="48" y="5"/>
                  </a:cubicBezTo>
                  <a:cubicBezTo>
                    <a:pt x="48" y="7"/>
                    <a:pt x="47" y="8"/>
                    <a:pt x="46" y="9"/>
                  </a:cubicBezTo>
                  <a:cubicBezTo>
                    <a:pt x="45" y="10"/>
                    <a:pt x="43" y="10"/>
                    <a:pt x="41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52" name="Freeform 384"/>
            <p:cNvSpPr>
              <a:spLocks noEditPoints="1"/>
            </p:cNvSpPr>
            <p:nvPr/>
          </p:nvSpPr>
          <p:spPr bwMode="auto">
            <a:xfrm>
              <a:off x="11515726" y="6307138"/>
              <a:ext cx="101600" cy="109538"/>
            </a:xfrm>
            <a:custGeom>
              <a:avLst/>
              <a:gdLst>
                <a:gd name="T0" fmla="*/ 14 w 27"/>
                <a:gd name="T1" fmla="*/ 0 h 29"/>
                <a:gd name="T2" fmla="*/ 21 w 27"/>
                <a:gd name="T3" fmla="*/ 2 h 29"/>
                <a:gd name="T4" fmla="*/ 26 w 27"/>
                <a:gd name="T5" fmla="*/ 7 h 29"/>
                <a:gd name="T6" fmla="*/ 27 w 27"/>
                <a:gd name="T7" fmla="*/ 15 h 29"/>
                <a:gd name="T8" fmla="*/ 26 w 27"/>
                <a:gd name="T9" fmla="*/ 20 h 29"/>
                <a:gd name="T10" fmla="*/ 24 w 27"/>
                <a:gd name="T11" fmla="*/ 25 h 29"/>
                <a:gd name="T12" fmla="*/ 20 w 27"/>
                <a:gd name="T13" fmla="*/ 28 h 29"/>
                <a:gd name="T14" fmla="*/ 14 w 27"/>
                <a:gd name="T15" fmla="*/ 29 h 29"/>
                <a:gd name="T16" fmla="*/ 8 w 27"/>
                <a:gd name="T17" fmla="*/ 28 h 29"/>
                <a:gd name="T18" fmla="*/ 3 w 27"/>
                <a:gd name="T19" fmla="*/ 25 h 29"/>
                <a:gd name="T20" fmla="*/ 1 w 27"/>
                <a:gd name="T21" fmla="*/ 20 h 29"/>
                <a:gd name="T22" fmla="*/ 0 w 27"/>
                <a:gd name="T23" fmla="*/ 15 h 29"/>
                <a:gd name="T24" fmla="*/ 1 w 27"/>
                <a:gd name="T25" fmla="*/ 9 h 29"/>
                <a:gd name="T26" fmla="*/ 4 w 27"/>
                <a:gd name="T27" fmla="*/ 4 h 29"/>
                <a:gd name="T28" fmla="*/ 8 w 27"/>
                <a:gd name="T29" fmla="*/ 1 h 29"/>
                <a:gd name="T30" fmla="*/ 14 w 27"/>
                <a:gd name="T31" fmla="*/ 0 h 29"/>
                <a:gd name="T32" fmla="*/ 22 w 27"/>
                <a:gd name="T33" fmla="*/ 15 h 29"/>
                <a:gd name="T34" fmla="*/ 21 w 27"/>
                <a:gd name="T35" fmla="*/ 9 h 29"/>
                <a:gd name="T36" fmla="*/ 18 w 27"/>
                <a:gd name="T37" fmla="*/ 6 h 29"/>
                <a:gd name="T38" fmla="*/ 14 w 27"/>
                <a:gd name="T39" fmla="*/ 5 h 29"/>
                <a:gd name="T40" fmla="*/ 10 w 27"/>
                <a:gd name="T41" fmla="*/ 5 h 29"/>
                <a:gd name="T42" fmla="*/ 8 w 27"/>
                <a:gd name="T43" fmla="*/ 7 h 29"/>
                <a:gd name="T44" fmla="*/ 6 w 27"/>
                <a:gd name="T45" fmla="*/ 10 h 29"/>
                <a:gd name="T46" fmla="*/ 6 w 27"/>
                <a:gd name="T47" fmla="*/ 15 h 29"/>
                <a:gd name="T48" fmla="*/ 6 w 27"/>
                <a:gd name="T49" fmla="*/ 19 h 29"/>
                <a:gd name="T50" fmla="*/ 8 w 27"/>
                <a:gd name="T51" fmla="*/ 22 h 29"/>
                <a:gd name="T52" fmla="*/ 10 w 27"/>
                <a:gd name="T53" fmla="*/ 24 h 29"/>
                <a:gd name="T54" fmla="*/ 14 w 27"/>
                <a:gd name="T55" fmla="*/ 25 h 29"/>
                <a:gd name="T56" fmla="*/ 18 w 27"/>
                <a:gd name="T57" fmla="*/ 23 h 29"/>
                <a:gd name="T58" fmla="*/ 21 w 27"/>
                <a:gd name="T59" fmla="*/ 20 h 29"/>
                <a:gd name="T60" fmla="*/ 22 w 27"/>
                <a:gd name="T6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" h="29">
                  <a:moveTo>
                    <a:pt x="14" y="0"/>
                  </a:moveTo>
                  <a:cubicBezTo>
                    <a:pt x="16" y="0"/>
                    <a:pt x="19" y="1"/>
                    <a:pt x="21" y="2"/>
                  </a:cubicBezTo>
                  <a:cubicBezTo>
                    <a:pt x="23" y="3"/>
                    <a:pt x="25" y="5"/>
                    <a:pt x="26" y="7"/>
                  </a:cubicBezTo>
                  <a:cubicBezTo>
                    <a:pt x="27" y="9"/>
                    <a:pt x="27" y="12"/>
                    <a:pt x="27" y="15"/>
                  </a:cubicBezTo>
                  <a:cubicBezTo>
                    <a:pt x="27" y="17"/>
                    <a:pt x="27" y="19"/>
                    <a:pt x="26" y="20"/>
                  </a:cubicBezTo>
                  <a:cubicBezTo>
                    <a:pt x="26" y="22"/>
                    <a:pt x="25" y="24"/>
                    <a:pt x="24" y="25"/>
                  </a:cubicBezTo>
                  <a:cubicBezTo>
                    <a:pt x="23" y="26"/>
                    <a:pt x="21" y="27"/>
                    <a:pt x="20" y="28"/>
                  </a:cubicBezTo>
                  <a:cubicBezTo>
                    <a:pt x="18" y="29"/>
                    <a:pt x="16" y="29"/>
                    <a:pt x="14" y="29"/>
                  </a:cubicBezTo>
                  <a:cubicBezTo>
                    <a:pt x="11" y="29"/>
                    <a:pt x="10" y="29"/>
                    <a:pt x="8" y="28"/>
                  </a:cubicBezTo>
                  <a:cubicBezTo>
                    <a:pt x="6" y="27"/>
                    <a:pt x="5" y="26"/>
                    <a:pt x="3" y="25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9"/>
                    <a:pt x="0" y="17"/>
                    <a:pt x="0" y="15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1" y="7"/>
                    <a:pt x="2" y="5"/>
                    <a:pt x="4" y="4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9" y="0"/>
                    <a:pt x="11" y="0"/>
                    <a:pt x="14" y="0"/>
                  </a:cubicBezTo>
                  <a:close/>
                  <a:moveTo>
                    <a:pt x="22" y="15"/>
                  </a:moveTo>
                  <a:cubicBezTo>
                    <a:pt x="22" y="12"/>
                    <a:pt x="21" y="11"/>
                    <a:pt x="21" y="9"/>
                  </a:cubicBezTo>
                  <a:cubicBezTo>
                    <a:pt x="20" y="8"/>
                    <a:pt x="19" y="7"/>
                    <a:pt x="18" y="6"/>
                  </a:cubicBezTo>
                  <a:cubicBezTo>
                    <a:pt x="17" y="5"/>
                    <a:pt x="15" y="5"/>
                    <a:pt x="14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6"/>
                    <a:pt x="9" y="6"/>
                    <a:pt x="8" y="7"/>
                  </a:cubicBezTo>
                  <a:cubicBezTo>
                    <a:pt x="7" y="8"/>
                    <a:pt x="7" y="9"/>
                    <a:pt x="6" y="10"/>
                  </a:cubicBezTo>
                  <a:cubicBezTo>
                    <a:pt x="6" y="12"/>
                    <a:pt x="6" y="13"/>
                    <a:pt x="6" y="15"/>
                  </a:cubicBezTo>
                  <a:cubicBezTo>
                    <a:pt x="6" y="16"/>
                    <a:pt x="6" y="18"/>
                    <a:pt x="6" y="19"/>
                  </a:cubicBezTo>
                  <a:cubicBezTo>
                    <a:pt x="7" y="20"/>
                    <a:pt x="7" y="21"/>
                    <a:pt x="8" y="22"/>
                  </a:cubicBezTo>
                  <a:cubicBezTo>
                    <a:pt x="9" y="23"/>
                    <a:pt x="10" y="24"/>
                    <a:pt x="10" y="24"/>
                  </a:cubicBezTo>
                  <a:cubicBezTo>
                    <a:pt x="11" y="24"/>
                    <a:pt x="12" y="25"/>
                    <a:pt x="14" y="25"/>
                  </a:cubicBezTo>
                  <a:cubicBezTo>
                    <a:pt x="15" y="25"/>
                    <a:pt x="16" y="24"/>
                    <a:pt x="18" y="23"/>
                  </a:cubicBezTo>
                  <a:cubicBezTo>
                    <a:pt x="19" y="23"/>
                    <a:pt x="20" y="22"/>
                    <a:pt x="21" y="20"/>
                  </a:cubicBezTo>
                  <a:cubicBezTo>
                    <a:pt x="21" y="19"/>
                    <a:pt x="22" y="17"/>
                    <a:pt x="22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86" name="Group 1485"/>
          <p:cNvGrpSpPr/>
          <p:nvPr/>
        </p:nvGrpSpPr>
        <p:grpSpPr>
          <a:xfrm>
            <a:off x="7384234" y="3808821"/>
            <a:ext cx="270272" cy="197644"/>
            <a:chOff x="10366376" y="6269038"/>
            <a:chExt cx="360362" cy="263525"/>
          </a:xfrm>
          <a:solidFill>
            <a:schemeClr val="accent1"/>
          </a:solidFill>
        </p:grpSpPr>
        <p:sp>
          <p:nvSpPr>
            <p:cNvPr id="1453" name="Freeform 385"/>
            <p:cNvSpPr/>
            <p:nvPr/>
          </p:nvSpPr>
          <p:spPr bwMode="auto">
            <a:xfrm>
              <a:off x="10501313" y="6269038"/>
              <a:ext cx="225425" cy="263525"/>
            </a:xfrm>
            <a:custGeom>
              <a:avLst/>
              <a:gdLst>
                <a:gd name="T0" fmla="*/ 60 w 60"/>
                <a:gd name="T1" fmla="*/ 48 h 70"/>
                <a:gd name="T2" fmla="*/ 59 w 60"/>
                <a:gd name="T3" fmla="*/ 55 h 70"/>
                <a:gd name="T4" fmla="*/ 54 w 60"/>
                <a:gd name="T5" fmla="*/ 62 h 70"/>
                <a:gd name="T6" fmla="*/ 45 w 60"/>
                <a:gd name="T7" fmla="*/ 68 h 70"/>
                <a:gd name="T8" fmla="*/ 33 w 60"/>
                <a:gd name="T9" fmla="*/ 70 h 70"/>
                <a:gd name="T10" fmla="*/ 23 w 60"/>
                <a:gd name="T11" fmla="*/ 69 h 70"/>
                <a:gd name="T12" fmla="*/ 15 w 60"/>
                <a:gd name="T13" fmla="*/ 66 h 70"/>
                <a:gd name="T14" fmla="*/ 8 w 60"/>
                <a:gd name="T15" fmla="*/ 60 h 70"/>
                <a:gd name="T16" fmla="*/ 4 w 60"/>
                <a:gd name="T17" fmla="*/ 53 h 70"/>
                <a:gd name="T18" fmla="*/ 1 w 60"/>
                <a:gd name="T19" fmla="*/ 45 h 70"/>
                <a:gd name="T20" fmla="*/ 0 w 60"/>
                <a:gd name="T21" fmla="*/ 35 h 70"/>
                <a:gd name="T22" fmla="*/ 2 w 60"/>
                <a:gd name="T23" fmla="*/ 21 h 70"/>
                <a:gd name="T24" fmla="*/ 9 w 60"/>
                <a:gd name="T25" fmla="*/ 9 h 70"/>
                <a:gd name="T26" fmla="*/ 20 w 60"/>
                <a:gd name="T27" fmla="*/ 2 h 70"/>
                <a:gd name="T28" fmla="*/ 32 w 60"/>
                <a:gd name="T29" fmla="*/ 0 h 70"/>
                <a:gd name="T30" fmla="*/ 47 w 60"/>
                <a:gd name="T31" fmla="*/ 3 h 70"/>
                <a:gd name="T32" fmla="*/ 57 w 60"/>
                <a:gd name="T33" fmla="*/ 11 h 70"/>
                <a:gd name="T34" fmla="*/ 60 w 60"/>
                <a:gd name="T35" fmla="*/ 21 h 70"/>
                <a:gd name="T36" fmla="*/ 59 w 60"/>
                <a:gd name="T37" fmla="*/ 25 h 70"/>
                <a:gd name="T38" fmla="*/ 55 w 60"/>
                <a:gd name="T39" fmla="*/ 27 h 70"/>
                <a:gd name="T40" fmla="*/ 51 w 60"/>
                <a:gd name="T41" fmla="*/ 25 h 70"/>
                <a:gd name="T42" fmla="*/ 48 w 60"/>
                <a:gd name="T43" fmla="*/ 21 h 70"/>
                <a:gd name="T44" fmla="*/ 41 w 60"/>
                <a:gd name="T45" fmla="*/ 13 h 70"/>
                <a:gd name="T46" fmla="*/ 32 w 60"/>
                <a:gd name="T47" fmla="*/ 11 h 70"/>
                <a:gd name="T48" fmla="*/ 19 w 60"/>
                <a:gd name="T49" fmla="*/ 17 h 70"/>
                <a:gd name="T50" fmla="*/ 14 w 60"/>
                <a:gd name="T51" fmla="*/ 36 h 70"/>
                <a:gd name="T52" fmla="*/ 16 w 60"/>
                <a:gd name="T53" fmla="*/ 49 h 70"/>
                <a:gd name="T54" fmla="*/ 22 w 60"/>
                <a:gd name="T55" fmla="*/ 57 h 70"/>
                <a:gd name="T56" fmla="*/ 32 w 60"/>
                <a:gd name="T57" fmla="*/ 59 h 70"/>
                <a:gd name="T58" fmla="*/ 42 w 60"/>
                <a:gd name="T59" fmla="*/ 56 h 70"/>
                <a:gd name="T60" fmla="*/ 48 w 60"/>
                <a:gd name="T61" fmla="*/ 48 h 70"/>
                <a:gd name="T62" fmla="*/ 50 w 60"/>
                <a:gd name="T63" fmla="*/ 43 h 70"/>
                <a:gd name="T64" fmla="*/ 55 w 60"/>
                <a:gd name="T65" fmla="*/ 42 h 70"/>
                <a:gd name="T66" fmla="*/ 59 w 60"/>
                <a:gd name="T67" fmla="*/ 43 h 70"/>
                <a:gd name="T68" fmla="*/ 60 w 60"/>
                <a:gd name="T69" fmla="*/ 4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" h="70">
                  <a:moveTo>
                    <a:pt x="60" y="48"/>
                  </a:moveTo>
                  <a:cubicBezTo>
                    <a:pt x="60" y="50"/>
                    <a:pt x="60" y="52"/>
                    <a:pt x="59" y="55"/>
                  </a:cubicBezTo>
                  <a:cubicBezTo>
                    <a:pt x="58" y="57"/>
                    <a:pt x="56" y="60"/>
                    <a:pt x="54" y="62"/>
                  </a:cubicBezTo>
                  <a:cubicBezTo>
                    <a:pt x="52" y="64"/>
                    <a:pt x="49" y="66"/>
                    <a:pt x="45" y="68"/>
                  </a:cubicBezTo>
                  <a:cubicBezTo>
                    <a:pt x="42" y="69"/>
                    <a:pt x="37" y="70"/>
                    <a:pt x="33" y="70"/>
                  </a:cubicBezTo>
                  <a:cubicBezTo>
                    <a:pt x="29" y="70"/>
                    <a:pt x="26" y="70"/>
                    <a:pt x="23" y="69"/>
                  </a:cubicBezTo>
                  <a:cubicBezTo>
                    <a:pt x="20" y="68"/>
                    <a:pt x="17" y="67"/>
                    <a:pt x="15" y="66"/>
                  </a:cubicBezTo>
                  <a:cubicBezTo>
                    <a:pt x="13" y="64"/>
                    <a:pt x="10" y="63"/>
                    <a:pt x="8" y="60"/>
                  </a:cubicBezTo>
                  <a:cubicBezTo>
                    <a:pt x="7" y="58"/>
                    <a:pt x="5" y="56"/>
                    <a:pt x="4" y="53"/>
                  </a:cubicBezTo>
                  <a:cubicBezTo>
                    <a:pt x="3" y="50"/>
                    <a:pt x="2" y="48"/>
                    <a:pt x="1" y="45"/>
                  </a:cubicBezTo>
                  <a:cubicBezTo>
                    <a:pt x="0" y="42"/>
                    <a:pt x="0" y="39"/>
                    <a:pt x="0" y="35"/>
                  </a:cubicBezTo>
                  <a:cubicBezTo>
                    <a:pt x="0" y="30"/>
                    <a:pt x="1" y="25"/>
                    <a:pt x="2" y="21"/>
                  </a:cubicBezTo>
                  <a:cubicBezTo>
                    <a:pt x="4" y="16"/>
                    <a:pt x="6" y="13"/>
                    <a:pt x="9" y="9"/>
                  </a:cubicBezTo>
                  <a:cubicBezTo>
                    <a:pt x="12" y="6"/>
                    <a:pt x="16" y="4"/>
                    <a:pt x="20" y="2"/>
                  </a:cubicBezTo>
                  <a:cubicBezTo>
                    <a:pt x="24" y="1"/>
                    <a:pt x="28" y="0"/>
                    <a:pt x="32" y="0"/>
                  </a:cubicBezTo>
                  <a:cubicBezTo>
                    <a:pt x="38" y="0"/>
                    <a:pt x="43" y="1"/>
                    <a:pt x="47" y="3"/>
                  </a:cubicBezTo>
                  <a:cubicBezTo>
                    <a:pt x="51" y="6"/>
                    <a:pt x="55" y="8"/>
                    <a:pt x="57" y="11"/>
                  </a:cubicBezTo>
                  <a:cubicBezTo>
                    <a:pt x="59" y="15"/>
                    <a:pt x="60" y="18"/>
                    <a:pt x="60" y="21"/>
                  </a:cubicBezTo>
                  <a:cubicBezTo>
                    <a:pt x="60" y="22"/>
                    <a:pt x="60" y="24"/>
                    <a:pt x="59" y="25"/>
                  </a:cubicBezTo>
                  <a:cubicBezTo>
                    <a:pt x="58" y="26"/>
                    <a:pt x="56" y="27"/>
                    <a:pt x="55" y="27"/>
                  </a:cubicBezTo>
                  <a:cubicBezTo>
                    <a:pt x="53" y="27"/>
                    <a:pt x="52" y="26"/>
                    <a:pt x="51" y="25"/>
                  </a:cubicBezTo>
                  <a:cubicBezTo>
                    <a:pt x="50" y="24"/>
                    <a:pt x="49" y="23"/>
                    <a:pt x="48" y="21"/>
                  </a:cubicBezTo>
                  <a:cubicBezTo>
                    <a:pt x="46" y="18"/>
                    <a:pt x="44" y="15"/>
                    <a:pt x="41" y="13"/>
                  </a:cubicBezTo>
                  <a:cubicBezTo>
                    <a:pt x="39" y="12"/>
                    <a:pt x="36" y="11"/>
                    <a:pt x="32" y="11"/>
                  </a:cubicBezTo>
                  <a:cubicBezTo>
                    <a:pt x="27" y="11"/>
                    <a:pt x="22" y="13"/>
                    <a:pt x="19" y="17"/>
                  </a:cubicBezTo>
                  <a:cubicBezTo>
                    <a:pt x="16" y="22"/>
                    <a:pt x="14" y="28"/>
                    <a:pt x="14" y="36"/>
                  </a:cubicBezTo>
                  <a:cubicBezTo>
                    <a:pt x="14" y="41"/>
                    <a:pt x="15" y="45"/>
                    <a:pt x="16" y="49"/>
                  </a:cubicBezTo>
                  <a:cubicBezTo>
                    <a:pt x="18" y="52"/>
                    <a:pt x="20" y="55"/>
                    <a:pt x="22" y="57"/>
                  </a:cubicBezTo>
                  <a:cubicBezTo>
                    <a:pt x="25" y="58"/>
                    <a:pt x="28" y="59"/>
                    <a:pt x="32" y="59"/>
                  </a:cubicBezTo>
                  <a:cubicBezTo>
                    <a:pt x="36" y="59"/>
                    <a:pt x="39" y="58"/>
                    <a:pt x="42" y="56"/>
                  </a:cubicBezTo>
                  <a:cubicBezTo>
                    <a:pt x="45" y="54"/>
                    <a:pt x="47" y="51"/>
                    <a:pt x="48" y="48"/>
                  </a:cubicBezTo>
                  <a:cubicBezTo>
                    <a:pt x="49" y="46"/>
                    <a:pt x="49" y="44"/>
                    <a:pt x="50" y="43"/>
                  </a:cubicBezTo>
                  <a:cubicBezTo>
                    <a:pt x="51" y="42"/>
                    <a:pt x="53" y="42"/>
                    <a:pt x="55" y="42"/>
                  </a:cubicBezTo>
                  <a:cubicBezTo>
                    <a:pt x="56" y="42"/>
                    <a:pt x="58" y="42"/>
                    <a:pt x="59" y="43"/>
                  </a:cubicBezTo>
                  <a:cubicBezTo>
                    <a:pt x="60" y="44"/>
                    <a:pt x="60" y="46"/>
                    <a:pt x="60" y="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54" name="Freeform 386"/>
            <p:cNvSpPr>
              <a:spLocks noEditPoints="1"/>
            </p:cNvSpPr>
            <p:nvPr/>
          </p:nvSpPr>
          <p:spPr bwMode="auto">
            <a:xfrm>
              <a:off x="10366376" y="6284913"/>
              <a:ext cx="101600" cy="109538"/>
            </a:xfrm>
            <a:custGeom>
              <a:avLst/>
              <a:gdLst>
                <a:gd name="T0" fmla="*/ 14 w 27"/>
                <a:gd name="T1" fmla="*/ 0 h 29"/>
                <a:gd name="T2" fmla="*/ 21 w 27"/>
                <a:gd name="T3" fmla="*/ 2 h 29"/>
                <a:gd name="T4" fmla="*/ 26 w 27"/>
                <a:gd name="T5" fmla="*/ 7 h 29"/>
                <a:gd name="T6" fmla="*/ 27 w 27"/>
                <a:gd name="T7" fmla="*/ 15 h 29"/>
                <a:gd name="T8" fmla="*/ 27 w 27"/>
                <a:gd name="T9" fmla="*/ 20 h 29"/>
                <a:gd name="T10" fmla="*/ 24 w 27"/>
                <a:gd name="T11" fmla="*/ 25 h 29"/>
                <a:gd name="T12" fmla="*/ 20 w 27"/>
                <a:gd name="T13" fmla="*/ 28 h 29"/>
                <a:gd name="T14" fmla="*/ 14 w 27"/>
                <a:gd name="T15" fmla="*/ 29 h 29"/>
                <a:gd name="T16" fmla="*/ 8 w 27"/>
                <a:gd name="T17" fmla="*/ 28 h 29"/>
                <a:gd name="T18" fmla="*/ 3 w 27"/>
                <a:gd name="T19" fmla="*/ 25 h 29"/>
                <a:gd name="T20" fmla="*/ 1 w 27"/>
                <a:gd name="T21" fmla="*/ 20 h 29"/>
                <a:gd name="T22" fmla="*/ 0 w 27"/>
                <a:gd name="T23" fmla="*/ 14 h 29"/>
                <a:gd name="T24" fmla="*/ 1 w 27"/>
                <a:gd name="T25" fmla="*/ 9 h 29"/>
                <a:gd name="T26" fmla="*/ 4 w 27"/>
                <a:gd name="T27" fmla="*/ 4 h 29"/>
                <a:gd name="T28" fmla="*/ 8 w 27"/>
                <a:gd name="T29" fmla="*/ 1 h 29"/>
                <a:gd name="T30" fmla="*/ 14 w 27"/>
                <a:gd name="T31" fmla="*/ 0 h 29"/>
                <a:gd name="T32" fmla="*/ 22 w 27"/>
                <a:gd name="T33" fmla="*/ 14 h 29"/>
                <a:gd name="T34" fmla="*/ 21 w 27"/>
                <a:gd name="T35" fmla="*/ 9 h 29"/>
                <a:gd name="T36" fmla="*/ 18 w 27"/>
                <a:gd name="T37" fmla="*/ 6 h 29"/>
                <a:gd name="T38" fmla="*/ 14 w 27"/>
                <a:gd name="T39" fmla="*/ 5 h 29"/>
                <a:gd name="T40" fmla="*/ 10 w 27"/>
                <a:gd name="T41" fmla="*/ 5 h 29"/>
                <a:gd name="T42" fmla="*/ 8 w 27"/>
                <a:gd name="T43" fmla="*/ 7 h 29"/>
                <a:gd name="T44" fmla="*/ 6 w 27"/>
                <a:gd name="T45" fmla="*/ 10 h 29"/>
                <a:gd name="T46" fmla="*/ 6 w 27"/>
                <a:gd name="T47" fmla="*/ 14 h 29"/>
                <a:gd name="T48" fmla="*/ 6 w 27"/>
                <a:gd name="T49" fmla="*/ 19 h 29"/>
                <a:gd name="T50" fmla="*/ 8 w 27"/>
                <a:gd name="T51" fmla="*/ 22 h 29"/>
                <a:gd name="T52" fmla="*/ 11 w 27"/>
                <a:gd name="T53" fmla="*/ 24 h 29"/>
                <a:gd name="T54" fmla="*/ 14 w 27"/>
                <a:gd name="T55" fmla="*/ 25 h 29"/>
                <a:gd name="T56" fmla="*/ 18 w 27"/>
                <a:gd name="T57" fmla="*/ 23 h 29"/>
                <a:gd name="T58" fmla="*/ 21 w 27"/>
                <a:gd name="T59" fmla="*/ 20 h 29"/>
                <a:gd name="T60" fmla="*/ 22 w 27"/>
                <a:gd name="T6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" h="29">
                  <a:moveTo>
                    <a:pt x="14" y="0"/>
                  </a:moveTo>
                  <a:cubicBezTo>
                    <a:pt x="16" y="0"/>
                    <a:pt x="19" y="1"/>
                    <a:pt x="21" y="2"/>
                  </a:cubicBezTo>
                  <a:cubicBezTo>
                    <a:pt x="23" y="3"/>
                    <a:pt x="25" y="5"/>
                    <a:pt x="26" y="7"/>
                  </a:cubicBezTo>
                  <a:cubicBezTo>
                    <a:pt x="27" y="9"/>
                    <a:pt x="27" y="12"/>
                    <a:pt x="27" y="15"/>
                  </a:cubicBezTo>
                  <a:cubicBezTo>
                    <a:pt x="27" y="17"/>
                    <a:pt x="27" y="19"/>
                    <a:pt x="27" y="20"/>
                  </a:cubicBezTo>
                  <a:cubicBezTo>
                    <a:pt x="26" y="22"/>
                    <a:pt x="25" y="24"/>
                    <a:pt x="24" y="25"/>
                  </a:cubicBezTo>
                  <a:cubicBezTo>
                    <a:pt x="23" y="26"/>
                    <a:pt x="21" y="27"/>
                    <a:pt x="20" y="28"/>
                  </a:cubicBezTo>
                  <a:cubicBezTo>
                    <a:pt x="18" y="29"/>
                    <a:pt x="16" y="29"/>
                    <a:pt x="14" y="29"/>
                  </a:cubicBezTo>
                  <a:cubicBezTo>
                    <a:pt x="11" y="29"/>
                    <a:pt x="10" y="29"/>
                    <a:pt x="8" y="28"/>
                  </a:cubicBezTo>
                  <a:cubicBezTo>
                    <a:pt x="6" y="27"/>
                    <a:pt x="5" y="26"/>
                    <a:pt x="3" y="25"/>
                  </a:cubicBezTo>
                  <a:cubicBezTo>
                    <a:pt x="2" y="24"/>
                    <a:pt x="1" y="22"/>
                    <a:pt x="1" y="20"/>
                  </a:cubicBezTo>
                  <a:cubicBezTo>
                    <a:pt x="0" y="19"/>
                    <a:pt x="0" y="17"/>
                    <a:pt x="0" y="14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1" y="7"/>
                    <a:pt x="2" y="5"/>
                    <a:pt x="4" y="4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10" y="0"/>
                    <a:pt x="11" y="0"/>
                    <a:pt x="14" y="0"/>
                  </a:cubicBezTo>
                  <a:close/>
                  <a:moveTo>
                    <a:pt x="22" y="14"/>
                  </a:moveTo>
                  <a:cubicBezTo>
                    <a:pt x="22" y="12"/>
                    <a:pt x="21" y="11"/>
                    <a:pt x="21" y="9"/>
                  </a:cubicBezTo>
                  <a:cubicBezTo>
                    <a:pt x="20" y="8"/>
                    <a:pt x="19" y="6"/>
                    <a:pt x="18" y="6"/>
                  </a:cubicBezTo>
                  <a:cubicBezTo>
                    <a:pt x="17" y="5"/>
                    <a:pt x="15" y="5"/>
                    <a:pt x="14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6"/>
                    <a:pt x="9" y="6"/>
                    <a:pt x="8" y="7"/>
                  </a:cubicBezTo>
                  <a:cubicBezTo>
                    <a:pt x="7" y="8"/>
                    <a:pt x="7" y="9"/>
                    <a:pt x="6" y="10"/>
                  </a:cubicBezTo>
                  <a:cubicBezTo>
                    <a:pt x="6" y="11"/>
                    <a:pt x="6" y="13"/>
                    <a:pt x="6" y="14"/>
                  </a:cubicBezTo>
                  <a:cubicBezTo>
                    <a:pt x="6" y="16"/>
                    <a:pt x="6" y="18"/>
                    <a:pt x="6" y="19"/>
                  </a:cubicBezTo>
                  <a:cubicBezTo>
                    <a:pt x="7" y="20"/>
                    <a:pt x="7" y="21"/>
                    <a:pt x="8" y="22"/>
                  </a:cubicBezTo>
                  <a:cubicBezTo>
                    <a:pt x="9" y="23"/>
                    <a:pt x="10" y="23"/>
                    <a:pt x="11" y="24"/>
                  </a:cubicBezTo>
                  <a:cubicBezTo>
                    <a:pt x="11" y="24"/>
                    <a:pt x="13" y="25"/>
                    <a:pt x="14" y="25"/>
                  </a:cubicBezTo>
                  <a:cubicBezTo>
                    <a:pt x="15" y="25"/>
                    <a:pt x="16" y="24"/>
                    <a:pt x="18" y="23"/>
                  </a:cubicBezTo>
                  <a:cubicBezTo>
                    <a:pt x="19" y="23"/>
                    <a:pt x="20" y="22"/>
                    <a:pt x="21" y="20"/>
                  </a:cubicBezTo>
                  <a:cubicBezTo>
                    <a:pt x="21" y="19"/>
                    <a:pt x="22" y="17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79" name="Group 1478"/>
          <p:cNvGrpSpPr/>
          <p:nvPr/>
        </p:nvGrpSpPr>
        <p:grpSpPr>
          <a:xfrm>
            <a:off x="5772752" y="3269335"/>
            <a:ext cx="270272" cy="271463"/>
            <a:chOff x="11509376" y="4652963"/>
            <a:chExt cx="360363" cy="361950"/>
          </a:xfrm>
          <a:solidFill>
            <a:schemeClr val="accent1"/>
          </a:solidFill>
        </p:grpSpPr>
        <p:sp>
          <p:nvSpPr>
            <p:cNvPr id="1455" name="Freeform 387"/>
            <p:cNvSpPr>
              <a:spLocks noEditPoints="1"/>
            </p:cNvSpPr>
            <p:nvPr/>
          </p:nvSpPr>
          <p:spPr bwMode="auto">
            <a:xfrm>
              <a:off x="11509376" y="4652963"/>
              <a:ext cx="360363" cy="361950"/>
            </a:xfrm>
            <a:custGeom>
              <a:avLst/>
              <a:gdLst>
                <a:gd name="T0" fmla="*/ 23 w 96"/>
                <a:gd name="T1" fmla="*/ 82 h 96"/>
                <a:gd name="T2" fmla="*/ 14 w 96"/>
                <a:gd name="T3" fmla="*/ 23 h 96"/>
                <a:gd name="T4" fmla="*/ 73 w 96"/>
                <a:gd name="T5" fmla="*/ 14 h 96"/>
                <a:gd name="T6" fmla="*/ 82 w 96"/>
                <a:gd name="T7" fmla="*/ 73 h 96"/>
                <a:gd name="T8" fmla="*/ 23 w 96"/>
                <a:gd name="T9" fmla="*/ 82 h 96"/>
                <a:gd name="T10" fmla="*/ 67 w 96"/>
                <a:gd name="T11" fmla="*/ 22 h 96"/>
                <a:gd name="T12" fmla="*/ 22 w 96"/>
                <a:gd name="T13" fmla="*/ 29 h 96"/>
                <a:gd name="T14" fmla="*/ 29 w 96"/>
                <a:gd name="T15" fmla="*/ 74 h 96"/>
                <a:gd name="T16" fmla="*/ 74 w 96"/>
                <a:gd name="T17" fmla="*/ 67 h 96"/>
                <a:gd name="T18" fmla="*/ 67 w 96"/>
                <a:gd name="T19" fmla="*/ 2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96">
                  <a:moveTo>
                    <a:pt x="23" y="82"/>
                  </a:moveTo>
                  <a:cubicBezTo>
                    <a:pt x="4" y="68"/>
                    <a:pt x="0" y="42"/>
                    <a:pt x="14" y="23"/>
                  </a:cubicBezTo>
                  <a:cubicBezTo>
                    <a:pt x="28" y="4"/>
                    <a:pt x="54" y="0"/>
                    <a:pt x="73" y="14"/>
                  </a:cubicBezTo>
                  <a:cubicBezTo>
                    <a:pt x="92" y="28"/>
                    <a:pt x="96" y="54"/>
                    <a:pt x="82" y="73"/>
                  </a:cubicBezTo>
                  <a:cubicBezTo>
                    <a:pt x="68" y="92"/>
                    <a:pt x="42" y="96"/>
                    <a:pt x="23" y="82"/>
                  </a:cubicBezTo>
                  <a:close/>
                  <a:moveTo>
                    <a:pt x="67" y="22"/>
                  </a:moveTo>
                  <a:cubicBezTo>
                    <a:pt x="53" y="12"/>
                    <a:pt x="33" y="15"/>
                    <a:pt x="22" y="29"/>
                  </a:cubicBezTo>
                  <a:cubicBezTo>
                    <a:pt x="12" y="43"/>
                    <a:pt x="15" y="63"/>
                    <a:pt x="29" y="74"/>
                  </a:cubicBezTo>
                  <a:cubicBezTo>
                    <a:pt x="43" y="84"/>
                    <a:pt x="63" y="81"/>
                    <a:pt x="74" y="67"/>
                  </a:cubicBezTo>
                  <a:cubicBezTo>
                    <a:pt x="84" y="53"/>
                    <a:pt x="81" y="33"/>
                    <a:pt x="67" y="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56" name="Freeform 388"/>
            <p:cNvSpPr>
              <a:spLocks noEditPoints="1"/>
            </p:cNvSpPr>
            <p:nvPr/>
          </p:nvSpPr>
          <p:spPr bwMode="auto">
            <a:xfrm>
              <a:off x="11636376" y="4762501"/>
              <a:ext cx="106363" cy="142875"/>
            </a:xfrm>
            <a:custGeom>
              <a:avLst/>
              <a:gdLst>
                <a:gd name="T0" fmla="*/ 20 w 28"/>
                <a:gd name="T1" fmla="*/ 23 h 38"/>
                <a:gd name="T2" fmla="*/ 28 w 28"/>
                <a:gd name="T3" fmla="*/ 1 h 38"/>
                <a:gd name="T4" fmla="*/ 27 w 28"/>
                <a:gd name="T5" fmla="*/ 0 h 38"/>
                <a:gd name="T6" fmla="*/ 8 w 28"/>
                <a:gd name="T7" fmla="*/ 14 h 38"/>
                <a:gd name="T8" fmla="*/ 8 w 28"/>
                <a:gd name="T9" fmla="*/ 14 h 38"/>
                <a:gd name="T10" fmla="*/ 8 w 28"/>
                <a:gd name="T11" fmla="*/ 15 h 38"/>
                <a:gd name="T12" fmla="*/ 0 w 28"/>
                <a:gd name="T13" fmla="*/ 37 h 38"/>
                <a:gd name="T14" fmla="*/ 0 w 28"/>
                <a:gd name="T15" fmla="*/ 37 h 38"/>
                <a:gd name="T16" fmla="*/ 1 w 28"/>
                <a:gd name="T17" fmla="*/ 37 h 38"/>
                <a:gd name="T18" fmla="*/ 20 w 28"/>
                <a:gd name="T19" fmla="*/ 24 h 38"/>
                <a:gd name="T20" fmla="*/ 20 w 28"/>
                <a:gd name="T21" fmla="*/ 24 h 38"/>
                <a:gd name="T22" fmla="*/ 20 w 28"/>
                <a:gd name="T23" fmla="*/ 23 h 38"/>
                <a:gd name="T24" fmla="*/ 12 w 28"/>
                <a:gd name="T25" fmla="*/ 21 h 38"/>
                <a:gd name="T26" fmla="*/ 12 w 28"/>
                <a:gd name="T27" fmla="*/ 17 h 38"/>
                <a:gd name="T28" fmla="*/ 16 w 28"/>
                <a:gd name="T29" fmla="*/ 17 h 38"/>
                <a:gd name="T30" fmla="*/ 16 w 28"/>
                <a:gd name="T31" fmla="*/ 21 h 38"/>
                <a:gd name="T32" fmla="*/ 12 w 28"/>
                <a:gd name="T33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38">
                  <a:moveTo>
                    <a:pt x="20" y="23"/>
                  </a:move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7" y="0"/>
                    <a:pt x="27" y="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8"/>
                    <a:pt x="1" y="38"/>
                    <a:pt x="1" y="37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3"/>
                    <a:pt x="20" y="23"/>
                  </a:cubicBezTo>
                  <a:close/>
                  <a:moveTo>
                    <a:pt x="12" y="21"/>
                  </a:moveTo>
                  <a:cubicBezTo>
                    <a:pt x="11" y="20"/>
                    <a:pt x="11" y="19"/>
                    <a:pt x="12" y="17"/>
                  </a:cubicBezTo>
                  <a:cubicBezTo>
                    <a:pt x="13" y="16"/>
                    <a:pt x="14" y="16"/>
                    <a:pt x="16" y="17"/>
                  </a:cubicBezTo>
                  <a:cubicBezTo>
                    <a:pt x="17" y="18"/>
                    <a:pt x="17" y="19"/>
                    <a:pt x="16" y="21"/>
                  </a:cubicBezTo>
                  <a:cubicBezTo>
                    <a:pt x="15" y="22"/>
                    <a:pt x="14" y="22"/>
                    <a:pt x="12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80" name="Group 1479"/>
          <p:cNvGrpSpPr/>
          <p:nvPr/>
        </p:nvGrpSpPr>
        <p:grpSpPr>
          <a:xfrm>
            <a:off x="5205581" y="3781955"/>
            <a:ext cx="372666" cy="273844"/>
            <a:chOff x="6923088" y="5543551"/>
            <a:chExt cx="496888" cy="365125"/>
          </a:xfrm>
          <a:solidFill>
            <a:schemeClr val="accent1"/>
          </a:solidFill>
        </p:grpSpPr>
        <p:sp>
          <p:nvSpPr>
            <p:cNvPr id="1457" name="Freeform 389"/>
            <p:cNvSpPr/>
            <p:nvPr/>
          </p:nvSpPr>
          <p:spPr bwMode="auto">
            <a:xfrm>
              <a:off x="6923088" y="5562601"/>
              <a:ext cx="496888" cy="131763"/>
            </a:xfrm>
            <a:custGeom>
              <a:avLst/>
              <a:gdLst>
                <a:gd name="T0" fmla="*/ 0 w 132"/>
                <a:gd name="T1" fmla="*/ 35 h 35"/>
                <a:gd name="T2" fmla="*/ 66 w 132"/>
                <a:gd name="T3" fmla="*/ 0 h 35"/>
                <a:gd name="T4" fmla="*/ 132 w 132"/>
                <a:gd name="T5" fmla="*/ 34 h 35"/>
                <a:gd name="T6" fmla="*/ 105 w 132"/>
                <a:gd name="T7" fmla="*/ 34 h 35"/>
                <a:gd name="T8" fmla="*/ 66 w 132"/>
                <a:gd name="T9" fmla="*/ 35 h 35"/>
                <a:gd name="T10" fmla="*/ 27 w 132"/>
                <a:gd name="T11" fmla="*/ 35 h 35"/>
                <a:gd name="T12" fmla="*/ 0 w 132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35">
                  <a:moveTo>
                    <a:pt x="0" y="35"/>
                  </a:moveTo>
                  <a:cubicBezTo>
                    <a:pt x="17" y="9"/>
                    <a:pt x="43" y="0"/>
                    <a:pt x="66" y="0"/>
                  </a:cubicBezTo>
                  <a:cubicBezTo>
                    <a:pt x="89" y="0"/>
                    <a:pt x="114" y="9"/>
                    <a:pt x="132" y="34"/>
                  </a:cubicBezTo>
                  <a:cubicBezTo>
                    <a:pt x="125" y="28"/>
                    <a:pt x="111" y="27"/>
                    <a:pt x="105" y="34"/>
                  </a:cubicBezTo>
                  <a:cubicBezTo>
                    <a:pt x="95" y="28"/>
                    <a:pt x="75" y="28"/>
                    <a:pt x="66" y="35"/>
                  </a:cubicBezTo>
                  <a:cubicBezTo>
                    <a:pt x="56" y="28"/>
                    <a:pt x="37" y="28"/>
                    <a:pt x="27" y="35"/>
                  </a:cubicBezTo>
                  <a:cubicBezTo>
                    <a:pt x="20" y="27"/>
                    <a:pt x="7" y="28"/>
                    <a:pt x="0" y="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58" name="Freeform 390"/>
            <p:cNvSpPr/>
            <p:nvPr/>
          </p:nvSpPr>
          <p:spPr bwMode="auto">
            <a:xfrm>
              <a:off x="7088188" y="5641976"/>
              <a:ext cx="95250" cy="266700"/>
            </a:xfrm>
            <a:custGeom>
              <a:avLst/>
              <a:gdLst>
                <a:gd name="T0" fmla="*/ 25 w 25"/>
                <a:gd name="T1" fmla="*/ 0 h 71"/>
                <a:gd name="T2" fmla="*/ 25 w 25"/>
                <a:gd name="T3" fmla="*/ 58 h 71"/>
                <a:gd name="T4" fmla="*/ 12 w 25"/>
                <a:gd name="T5" fmla="*/ 71 h 71"/>
                <a:gd name="T6" fmla="*/ 0 w 25"/>
                <a:gd name="T7" fmla="*/ 58 h 71"/>
                <a:gd name="T8" fmla="*/ 0 w 25"/>
                <a:gd name="T9" fmla="*/ 55 h 71"/>
                <a:gd name="T10" fmla="*/ 3 w 25"/>
                <a:gd name="T11" fmla="*/ 52 h 71"/>
                <a:gd name="T12" fmla="*/ 6 w 25"/>
                <a:gd name="T13" fmla="*/ 55 h 71"/>
                <a:gd name="T14" fmla="*/ 6 w 25"/>
                <a:gd name="T15" fmla="*/ 58 h 71"/>
                <a:gd name="T16" fmla="*/ 12 w 25"/>
                <a:gd name="T17" fmla="*/ 65 h 71"/>
                <a:gd name="T18" fmla="*/ 19 w 25"/>
                <a:gd name="T19" fmla="*/ 58 h 71"/>
                <a:gd name="T20" fmla="*/ 19 w 25"/>
                <a:gd name="T21" fmla="*/ 0 h 71"/>
                <a:gd name="T22" fmla="*/ 22 w 25"/>
                <a:gd name="T23" fmla="*/ 2 h 71"/>
                <a:gd name="T24" fmla="*/ 25 w 25"/>
                <a:gd name="T2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71">
                  <a:moveTo>
                    <a:pt x="25" y="0"/>
                  </a:moveTo>
                  <a:cubicBezTo>
                    <a:pt x="25" y="58"/>
                    <a:pt x="25" y="58"/>
                    <a:pt x="25" y="58"/>
                  </a:cubicBezTo>
                  <a:cubicBezTo>
                    <a:pt x="25" y="65"/>
                    <a:pt x="19" y="71"/>
                    <a:pt x="12" y="71"/>
                  </a:cubicBezTo>
                  <a:cubicBezTo>
                    <a:pt x="5" y="71"/>
                    <a:pt x="0" y="65"/>
                    <a:pt x="0" y="58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4" y="52"/>
                    <a:pt x="6" y="53"/>
                    <a:pt x="6" y="55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62"/>
                    <a:pt x="9" y="65"/>
                    <a:pt x="12" y="65"/>
                  </a:cubicBezTo>
                  <a:cubicBezTo>
                    <a:pt x="16" y="65"/>
                    <a:pt x="19" y="62"/>
                    <a:pt x="19" y="58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1"/>
                    <a:pt x="21" y="2"/>
                    <a:pt x="22" y="2"/>
                  </a:cubicBezTo>
                  <a:cubicBezTo>
                    <a:pt x="23" y="2"/>
                    <a:pt x="24" y="1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59" name="Rectangle 391"/>
            <p:cNvSpPr>
              <a:spLocks noChangeArrowheads="1"/>
            </p:cNvSpPr>
            <p:nvPr/>
          </p:nvSpPr>
          <p:spPr bwMode="auto">
            <a:xfrm>
              <a:off x="7159626" y="5543551"/>
              <a:ext cx="23813" cy="19050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460" name="Freeform 392"/>
          <p:cNvSpPr>
            <a:spLocks noEditPoints="1"/>
          </p:cNvSpPr>
          <p:nvPr/>
        </p:nvSpPr>
        <p:spPr bwMode="auto">
          <a:xfrm>
            <a:off x="5765643" y="3857522"/>
            <a:ext cx="307181" cy="109538"/>
          </a:xfrm>
          <a:custGeom>
            <a:avLst/>
            <a:gdLst>
              <a:gd name="T0" fmla="*/ 44 w 109"/>
              <a:gd name="T1" fmla="*/ 8 h 39"/>
              <a:gd name="T2" fmla="*/ 36 w 109"/>
              <a:gd name="T3" fmla="*/ 6 h 39"/>
              <a:gd name="T4" fmla="*/ 22 w 109"/>
              <a:gd name="T5" fmla="*/ 4 h 39"/>
              <a:gd name="T6" fmla="*/ 11 w 109"/>
              <a:gd name="T7" fmla="*/ 7 h 39"/>
              <a:gd name="T8" fmla="*/ 10 w 109"/>
              <a:gd name="T9" fmla="*/ 15 h 39"/>
              <a:gd name="T10" fmla="*/ 28 w 109"/>
              <a:gd name="T11" fmla="*/ 35 h 39"/>
              <a:gd name="T12" fmla="*/ 32 w 109"/>
              <a:gd name="T13" fmla="*/ 34 h 39"/>
              <a:gd name="T14" fmla="*/ 41 w 109"/>
              <a:gd name="T15" fmla="*/ 31 h 39"/>
              <a:gd name="T16" fmla="*/ 46 w 109"/>
              <a:gd name="T17" fmla="*/ 20 h 39"/>
              <a:gd name="T18" fmla="*/ 46 w 109"/>
              <a:gd name="T19" fmla="*/ 14 h 39"/>
              <a:gd name="T20" fmla="*/ 46 w 109"/>
              <a:gd name="T21" fmla="*/ 14 h 39"/>
              <a:gd name="T22" fmla="*/ 60 w 109"/>
              <a:gd name="T23" fmla="*/ 25 h 39"/>
              <a:gd name="T24" fmla="*/ 58 w 109"/>
              <a:gd name="T25" fmla="*/ 18 h 39"/>
              <a:gd name="T26" fmla="*/ 54 w 109"/>
              <a:gd name="T27" fmla="*/ 13 h 39"/>
              <a:gd name="T28" fmla="*/ 51 w 109"/>
              <a:gd name="T29" fmla="*/ 18 h 39"/>
              <a:gd name="T30" fmla="*/ 49 w 109"/>
              <a:gd name="T31" fmla="*/ 25 h 39"/>
              <a:gd name="T32" fmla="*/ 34 w 109"/>
              <a:gd name="T33" fmla="*/ 38 h 39"/>
              <a:gd name="T34" fmla="*/ 10 w 109"/>
              <a:gd name="T35" fmla="*/ 31 h 39"/>
              <a:gd name="T36" fmla="*/ 5 w 109"/>
              <a:gd name="T37" fmla="*/ 18 h 39"/>
              <a:gd name="T38" fmla="*/ 0 w 109"/>
              <a:gd name="T39" fmla="*/ 8 h 39"/>
              <a:gd name="T40" fmla="*/ 22 w 109"/>
              <a:gd name="T41" fmla="*/ 0 h 39"/>
              <a:gd name="T42" fmla="*/ 43 w 109"/>
              <a:gd name="T43" fmla="*/ 3 h 39"/>
              <a:gd name="T44" fmla="*/ 54 w 109"/>
              <a:gd name="T45" fmla="*/ 6 h 39"/>
              <a:gd name="T46" fmla="*/ 55 w 109"/>
              <a:gd name="T47" fmla="*/ 6 h 39"/>
              <a:gd name="T48" fmla="*/ 62 w 109"/>
              <a:gd name="T49" fmla="*/ 4 h 39"/>
              <a:gd name="T50" fmla="*/ 77 w 109"/>
              <a:gd name="T51" fmla="*/ 1 h 39"/>
              <a:gd name="T52" fmla="*/ 109 w 109"/>
              <a:gd name="T53" fmla="*/ 1 h 39"/>
              <a:gd name="T54" fmla="*/ 104 w 109"/>
              <a:gd name="T55" fmla="*/ 17 h 39"/>
              <a:gd name="T56" fmla="*/ 104 w 109"/>
              <a:gd name="T57" fmla="*/ 18 h 39"/>
              <a:gd name="T58" fmla="*/ 92 w 109"/>
              <a:gd name="T59" fmla="*/ 37 h 39"/>
              <a:gd name="T60" fmla="*/ 63 w 109"/>
              <a:gd name="T61" fmla="*/ 31 h 39"/>
              <a:gd name="T62" fmla="*/ 65 w 109"/>
              <a:gd name="T63" fmla="*/ 8 h 39"/>
              <a:gd name="T64" fmla="*/ 62 w 109"/>
              <a:gd name="T65" fmla="*/ 14 h 39"/>
              <a:gd name="T66" fmla="*/ 62 w 109"/>
              <a:gd name="T67" fmla="*/ 14 h 39"/>
              <a:gd name="T68" fmla="*/ 63 w 109"/>
              <a:gd name="T69" fmla="*/ 20 h 39"/>
              <a:gd name="T70" fmla="*/ 68 w 109"/>
              <a:gd name="T71" fmla="*/ 31 h 39"/>
              <a:gd name="T72" fmla="*/ 77 w 109"/>
              <a:gd name="T73" fmla="*/ 35 h 39"/>
              <a:gd name="T74" fmla="*/ 81 w 109"/>
              <a:gd name="T75" fmla="*/ 35 h 39"/>
              <a:gd name="T76" fmla="*/ 100 w 109"/>
              <a:gd name="T77" fmla="*/ 14 h 39"/>
              <a:gd name="T78" fmla="*/ 99 w 109"/>
              <a:gd name="T79" fmla="*/ 10 h 39"/>
              <a:gd name="T80" fmla="*/ 98 w 109"/>
              <a:gd name="T81" fmla="*/ 6 h 39"/>
              <a:gd name="T82" fmla="*/ 87 w 109"/>
              <a:gd name="T83" fmla="*/ 4 h 39"/>
              <a:gd name="T84" fmla="*/ 72 w 109"/>
              <a:gd name="T85" fmla="*/ 5 h 39"/>
              <a:gd name="T86" fmla="*/ 65 w 109"/>
              <a:gd name="T87" fmla="*/ 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9" h="39">
                <a:moveTo>
                  <a:pt x="46" y="11"/>
                </a:moveTo>
                <a:cubicBezTo>
                  <a:pt x="45" y="10"/>
                  <a:pt x="44" y="9"/>
                  <a:pt x="44" y="8"/>
                </a:cubicBezTo>
                <a:cubicBezTo>
                  <a:pt x="42" y="7"/>
                  <a:pt x="40" y="6"/>
                  <a:pt x="38" y="6"/>
                </a:cubicBezTo>
                <a:cubicBezTo>
                  <a:pt x="37" y="6"/>
                  <a:pt x="37" y="6"/>
                  <a:pt x="36" y="6"/>
                </a:cubicBezTo>
                <a:cubicBezTo>
                  <a:pt x="33" y="5"/>
                  <a:pt x="30" y="5"/>
                  <a:pt x="28" y="5"/>
                </a:cubicBezTo>
                <a:cubicBezTo>
                  <a:pt x="25" y="4"/>
                  <a:pt x="23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ubicBezTo>
                  <a:pt x="18" y="4"/>
                  <a:pt x="13" y="4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0" y="9"/>
                  <a:pt x="10" y="13"/>
                  <a:pt x="10" y="15"/>
                </a:cubicBezTo>
                <a:cubicBezTo>
                  <a:pt x="10" y="20"/>
                  <a:pt x="11" y="25"/>
                  <a:pt x="14" y="29"/>
                </a:cubicBezTo>
                <a:cubicBezTo>
                  <a:pt x="17" y="33"/>
                  <a:pt x="22" y="35"/>
                  <a:pt x="28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29" y="35"/>
                  <a:pt x="31" y="35"/>
                  <a:pt x="32" y="34"/>
                </a:cubicBezTo>
                <a:cubicBezTo>
                  <a:pt x="34" y="34"/>
                  <a:pt x="35" y="34"/>
                  <a:pt x="36" y="34"/>
                </a:cubicBezTo>
                <a:cubicBezTo>
                  <a:pt x="38" y="33"/>
                  <a:pt x="40" y="32"/>
                  <a:pt x="41" y="31"/>
                </a:cubicBezTo>
                <a:cubicBezTo>
                  <a:pt x="42" y="29"/>
                  <a:pt x="44" y="27"/>
                  <a:pt x="44" y="25"/>
                </a:cubicBezTo>
                <a:cubicBezTo>
                  <a:pt x="45" y="24"/>
                  <a:pt x="45" y="22"/>
                  <a:pt x="46" y="20"/>
                </a:cubicBezTo>
                <a:cubicBezTo>
                  <a:pt x="46" y="18"/>
                  <a:pt x="46" y="16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3"/>
                  <a:pt x="46" y="12"/>
                  <a:pt x="46" y="11"/>
                </a:cubicBezTo>
                <a:close/>
                <a:moveTo>
                  <a:pt x="60" y="25"/>
                </a:moveTo>
                <a:cubicBezTo>
                  <a:pt x="59" y="23"/>
                  <a:pt x="58" y="20"/>
                  <a:pt x="58" y="18"/>
                </a:cubicBezTo>
                <a:cubicBezTo>
                  <a:pt x="58" y="18"/>
                  <a:pt x="58" y="18"/>
                  <a:pt x="58" y="18"/>
                </a:cubicBezTo>
                <a:cubicBezTo>
                  <a:pt x="58" y="16"/>
                  <a:pt x="57" y="15"/>
                  <a:pt x="56" y="14"/>
                </a:cubicBezTo>
                <a:cubicBezTo>
                  <a:pt x="56" y="14"/>
                  <a:pt x="55" y="13"/>
                  <a:pt x="54" y="13"/>
                </a:cubicBezTo>
                <a:cubicBezTo>
                  <a:pt x="54" y="13"/>
                  <a:pt x="53" y="14"/>
                  <a:pt x="53" y="14"/>
                </a:cubicBezTo>
                <a:cubicBezTo>
                  <a:pt x="52" y="15"/>
                  <a:pt x="51" y="16"/>
                  <a:pt x="51" y="18"/>
                </a:cubicBezTo>
                <a:cubicBezTo>
                  <a:pt x="51" y="18"/>
                  <a:pt x="51" y="18"/>
                  <a:pt x="51" y="18"/>
                </a:cubicBezTo>
                <a:cubicBezTo>
                  <a:pt x="50" y="20"/>
                  <a:pt x="50" y="23"/>
                  <a:pt x="49" y="25"/>
                </a:cubicBezTo>
                <a:cubicBezTo>
                  <a:pt x="48" y="27"/>
                  <a:pt x="47" y="29"/>
                  <a:pt x="46" y="31"/>
                </a:cubicBezTo>
                <a:cubicBezTo>
                  <a:pt x="43" y="35"/>
                  <a:pt x="39" y="37"/>
                  <a:pt x="34" y="38"/>
                </a:cubicBezTo>
                <a:cubicBezTo>
                  <a:pt x="28" y="39"/>
                  <a:pt x="22" y="38"/>
                  <a:pt x="17" y="37"/>
                </a:cubicBezTo>
                <a:cubicBezTo>
                  <a:pt x="14" y="36"/>
                  <a:pt x="12" y="34"/>
                  <a:pt x="10" y="31"/>
                </a:cubicBezTo>
                <a:cubicBezTo>
                  <a:pt x="8" y="28"/>
                  <a:pt x="6" y="24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7"/>
                  <a:pt x="5" y="17"/>
                  <a:pt x="5" y="17"/>
                </a:cubicBezTo>
                <a:cubicBezTo>
                  <a:pt x="4" y="12"/>
                  <a:pt x="3" y="8"/>
                  <a:pt x="0" y="8"/>
                </a:cubicBezTo>
                <a:cubicBezTo>
                  <a:pt x="0" y="3"/>
                  <a:pt x="0" y="2"/>
                  <a:pt x="0" y="1"/>
                </a:cubicBezTo>
                <a:cubicBezTo>
                  <a:pt x="2" y="1"/>
                  <a:pt x="14" y="0"/>
                  <a:pt x="22" y="0"/>
                </a:cubicBezTo>
                <a:cubicBezTo>
                  <a:pt x="25" y="0"/>
                  <a:pt x="29" y="1"/>
                  <a:pt x="32" y="1"/>
                </a:cubicBezTo>
                <a:cubicBezTo>
                  <a:pt x="36" y="2"/>
                  <a:pt x="40" y="2"/>
                  <a:pt x="43" y="3"/>
                </a:cubicBezTo>
                <a:cubicBezTo>
                  <a:pt x="44" y="3"/>
                  <a:pt x="45" y="4"/>
                  <a:pt x="47" y="4"/>
                </a:cubicBezTo>
                <a:cubicBezTo>
                  <a:pt x="49" y="5"/>
                  <a:pt x="51" y="6"/>
                  <a:pt x="54" y="6"/>
                </a:cubicBezTo>
                <a:cubicBezTo>
                  <a:pt x="54" y="6"/>
                  <a:pt x="54" y="6"/>
                  <a:pt x="54" y="6"/>
                </a:cubicBezTo>
                <a:cubicBezTo>
                  <a:pt x="55" y="6"/>
                  <a:pt x="55" y="6"/>
                  <a:pt x="55" y="6"/>
                </a:cubicBezTo>
                <a:cubicBezTo>
                  <a:pt x="55" y="6"/>
                  <a:pt x="55" y="6"/>
                  <a:pt x="55" y="6"/>
                </a:cubicBezTo>
                <a:cubicBezTo>
                  <a:pt x="58" y="6"/>
                  <a:pt x="60" y="5"/>
                  <a:pt x="62" y="4"/>
                </a:cubicBezTo>
                <a:cubicBezTo>
                  <a:pt x="63" y="4"/>
                  <a:pt x="65" y="3"/>
                  <a:pt x="66" y="3"/>
                </a:cubicBezTo>
                <a:cubicBezTo>
                  <a:pt x="69" y="2"/>
                  <a:pt x="73" y="2"/>
                  <a:pt x="77" y="1"/>
                </a:cubicBezTo>
                <a:cubicBezTo>
                  <a:pt x="80" y="1"/>
                  <a:pt x="84" y="0"/>
                  <a:pt x="87" y="0"/>
                </a:cubicBezTo>
                <a:cubicBezTo>
                  <a:pt x="95" y="0"/>
                  <a:pt x="107" y="1"/>
                  <a:pt x="109" y="1"/>
                </a:cubicBezTo>
                <a:cubicBezTo>
                  <a:pt x="109" y="2"/>
                  <a:pt x="109" y="3"/>
                  <a:pt x="109" y="8"/>
                </a:cubicBezTo>
                <a:cubicBezTo>
                  <a:pt x="106" y="8"/>
                  <a:pt x="105" y="12"/>
                  <a:pt x="104" y="17"/>
                </a:cubicBezTo>
                <a:cubicBezTo>
                  <a:pt x="104" y="17"/>
                  <a:pt x="104" y="17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3" y="24"/>
                  <a:pt x="101" y="28"/>
                  <a:pt x="99" y="31"/>
                </a:cubicBezTo>
                <a:cubicBezTo>
                  <a:pt x="97" y="34"/>
                  <a:pt x="95" y="36"/>
                  <a:pt x="92" y="37"/>
                </a:cubicBezTo>
                <a:cubicBezTo>
                  <a:pt x="87" y="38"/>
                  <a:pt x="81" y="39"/>
                  <a:pt x="75" y="38"/>
                </a:cubicBezTo>
                <a:cubicBezTo>
                  <a:pt x="70" y="37"/>
                  <a:pt x="66" y="35"/>
                  <a:pt x="63" y="31"/>
                </a:cubicBezTo>
                <a:cubicBezTo>
                  <a:pt x="62" y="29"/>
                  <a:pt x="61" y="27"/>
                  <a:pt x="60" y="25"/>
                </a:cubicBezTo>
                <a:close/>
                <a:moveTo>
                  <a:pt x="65" y="8"/>
                </a:moveTo>
                <a:cubicBezTo>
                  <a:pt x="64" y="9"/>
                  <a:pt x="63" y="10"/>
                  <a:pt x="63" y="11"/>
                </a:cubicBezTo>
                <a:cubicBezTo>
                  <a:pt x="62" y="12"/>
                  <a:pt x="62" y="13"/>
                  <a:pt x="62" y="14"/>
                </a:cubicBezTo>
                <a:cubicBezTo>
                  <a:pt x="62" y="14"/>
                  <a:pt x="62" y="14"/>
                  <a:pt x="62" y="14"/>
                </a:cubicBezTo>
                <a:cubicBezTo>
                  <a:pt x="62" y="14"/>
                  <a:pt x="62" y="14"/>
                  <a:pt x="62" y="14"/>
                </a:cubicBezTo>
                <a:cubicBezTo>
                  <a:pt x="62" y="14"/>
                  <a:pt x="62" y="14"/>
                  <a:pt x="62" y="14"/>
                </a:cubicBezTo>
                <a:cubicBezTo>
                  <a:pt x="62" y="16"/>
                  <a:pt x="62" y="18"/>
                  <a:pt x="63" y="20"/>
                </a:cubicBezTo>
                <a:cubicBezTo>
                  <a:pt x="63" y="22"/>
                  <a:pt x="63" y="24"/>
                  <a:pt x="64" y="25"/>
                </a:cubicBezTo>
                <a:cubicBezTo>
                  <a:pt x="65" y="28"/>
                  <a:pt x="66" y="29"/>
                  <a:pt x="68" y="31"/>
                </a:cubicBezTo>
                <a:cubicBezTo>
                  <a:pt x="69" y="32"/>
                  <a:pt x="71" y="33"/>
                  <a:pt x="72" y="34"/>
                </a:cubicBezTo>
                <a:cubicBezTo>
                  <a:pt x="73" y="34"/>
                  <a:pt x="75" y="34"/>
                  <a:pt x="77" y="35"/>
                </a:cubicBezTo>
                <a:cubicBezTo>
                  <a:pt x="78" y="35"/>
                  <a:pt x="79" y="35"/>
                  <a:pt x="81" y="35"/>
                </a:cubicBezTo>
                <a:cubicBezTo>
                  <a:pt x="81" y="35"/>
                  <a:pt x="81" y="35"/>
                  <a:pt x="81" y="35"/>
                </a:cubicBezTo>
                <a:cubicBezTo>
                  <a:pt x="87" y="35"/>
                  <a:pt x="92" y="33"/>
                  <a:pt x="95" y="30"/>
                </a:cubicBezTo>
                <a:cubicBezTo>
                  <a:pt x="98" y="26"/>
                  <a:pt x="100" y="20"/>
                  <a:pt x="100" y="14"/>
                </a:cubicBezTo>
                <a:cubicBezTo>
                  <a:pt x="100" y="14"/>
                  <a:pt x="100" y="14"/>
                  <a:pt x="100" y="14"/>
                </a:cubicBezTo>
                <a:cubicBezTo>
                  <a:pt x="100" y="13"/>
                  <a:pt x="100" y="11"/>
                  <a:pt x="99" y="10"/>
                </a:cubicBezTo>
                <a:cubicBezTo>
                  <a:pt x="99" y="9"/>
                  <a:pt x="99" y="7"/>
                  <a:pt x="98" y="6"/>
                </a:cubicBezTo>
                <a:cubicBezTo>
                  <a:pt x="98" y="6"/>
                  <a:pt x="98" y="6"/>
                  <a:pt x="98" y="6"/>
                </a:cubicBezTo>
                <a:cubicBezTo>
                  <a:pt x="96" y="4"/>
                  <a:pt x="91" y="4"/>
                  <a:pt x="88" y="4"/>
                </a:cubicBezTo>
                <a:cubicBezTo>
                  <a:pt x="88" y="4"/>
                  <a:pt x="87" y="4"/>
                  <a:pt x="87" y="4"/>
                </a:cubicBezTo>
                <a:cubicBezTo>
                  <a:pt x="85" y="4"/>
                  <a:pt x="83" y="4"/>
                  <a:pt x="81" y="4"/>
                </a:cubicBezTo>
                <a:cubicBezTo>
                  <a:pt x="79" y="4"/>
                  <a:pt x="76" y="5"/>
                  <a:pt x="72" y="5"/>
                </a:cubicBezTo>
                <a:cubicBezTo>
                  <a:pt x="72" y="6"/>
                  <a:pt x="71" y="6"/>
                  <a:pt x="71" y="6"/>
                </a:cubicBezTo>
                <a:cubicBezTo>
                  <a:pt x="69" y="6"/>
                  <a:pt x="67" y="6"/>
                  <a:pt x="65" y="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461" name="Freeform 393"/>
          <p:cNvSpPr>
            <a:spLocks noEditPoints="1"/>
          </p:cNvSpPr>
          <p:nvPr/>
        </p:nvSpPr>
        <p:spPr bwMode="auto">
          <a:xfrm>
            <a:off x="5750242" y="1653690"/>
            <a:ext cx="349316" cy="223366"/>
          </a:xfrm>
          <a:custGeom>
            <a:avLst/>
            <a:gdLst>
              <a:gd name="T0" fmla="*/ 114 w 150"/>
              <a:gd name="T1" fmla="*/ 25 h 96"/>
              <a:gd name="T2" fmla="*/ 108 w 150"/>
              <a:gd name="T3" fmla="*/ 26 h 96"/>
              <a:gd name="T4" fmla="*/ 71 w 150"/>
              <a:gd name="T5" fmla="*/ 0 h 96"/>
              <a:gd name="T6" fmla="*/ 31 w 150"/>
              <a:gd name="T7" fmla="*/ 34 h 96"/>
              <a:gd name="T8" fmla="*/ 0 w 150"/>
              <a:gd name="T9" fmla="*/ 65 h 96"/>
              <a:gd name="T10" fmla="*/ 22 w 150"/>
              <a:gd name="T11" fmla="*/ 95 h 96"/>
              <a:gd name="T12" fmla="*/ 30 w 150"/>
              <a:gd name="T13" fmla="*/ 96 h 96"/>
              <a:gd name="T14" fmla="*/ 116 w 150"/>
              <a:gd name="T15" fmla="*/ 96 h 96"/>
              <a:gd name="T16" fmla="*/ 125 w 150"/>
              <a:gd name="T17" fmla="*/ 95 h 96"/>
              <a:gd name="T18" fmla="*/ 150 w 150"/>
              <a:gd name="T19" fmla="*/ 61 h 96"/>
              <a:gd name="T20" fmla="*/ 114 w 150"/>
              <a:gd name="T21" fmla="*/ 25 h 96"/>
              <a:gd name="T22" fmla="*/ 76 w 150"/>
              <a:gd name="T23" fmla="*/ 16 h 96"/>
              <a:gd name="T24" fmla="*/ 47 w 150"/>
              <a:gd name="T25" fmla="*/ 43 h 96"/>
              <a:gd name="T26" fmla="*/ 47 w 150"/>
              <a:gd name="T27" fmla="*/ 51 h 96"/>
              <a:gd name="T28" fmla="*/ 40 w 150"/>
              <a:gd name="T29" fmla="*/ 49 h 96"/>
              <a:gd name="T30" fmla="*/ 36 w 150"/>
              <a:gd name="T31" fmla="*/ 49 h 96"/>
              <a:gd name="T32" fmla="*/ 17 w 150"/>
              <a:gd name="T33" fmla="*/ 68 h 96"/>
              <a:gd name="T34" fmla="*/ 24 w 150"/>
              <a:gd name="T35" fmla="*/ 83 h 96"/>
              <a:gd name="T36" fmla="*/ 12 w 150"/>
              <a:gd name="T37" fmla="*/ 65 h 96"/>
              <a:gd name="T38" fmla="*/ 31 w 150"/>
              <a:gd name="T39" fmla="*/ 46 h 96"/>
              <a:gd name="T40" fmla="*/ 35 w 150"/>
              <a:gd name="T41" fmla="*/ 46 h 96"/>
              <a:gd name="T42" fmla="*/ 42 w 150"/>
              <a:gd name="T43" fmla="*/ 48 h 96"/>
              <a:gd name="T44" fmla="*/ 42 w 150"/>
              <a:gd name="T45" fmla="*/ 40 h 96"/>
              <a:gd name="T46" fmla="*/ 71 w 150"/>
              <a:gd name="T47" fmla="*/ 12 h 96"/>
              <a:gd name="T48" fmla="*/ 88 w 150"/>
              <a:gd name="T49" fmla="*/ 18 h 96"/>
              <a:gd name="T50" fmla="*/ 76 w 150"/>
              <a:gd name="T51" fmla="*/ 16 h 96"/>
              <a:gd name="T52" fmla="*/ 119 w 150"/>
              <a:gd name="T53" fmla="*/ 40 h 96"/>
              <a:gd name="T54" fmla="*/ 111 w 150"/>
              <a:gd name="T55" fmla="*/ 42 h 96"/>
              <a:gd name="T56" fmla="*/ 105 w 150"/>
              <a:gd name="T57" fmla="*/ 44 h 96"/>
              <a:gd name="T58" fmla="*/ 104 w 150"/>
              <a:gd name="T59" fmla="*/ 40 h 96"/>
              <a:gd name="T60" fmla="*/ 106 w 150"/>
              <a:gd name="T61" fmla="*/ 39 h 96"/>
              <a:gd name="T62" fmla="*/ 114 w 150"/>
              <a:gd name="T63" fmla="*/ 37 h 96"/>
              <a:gd name="T64" fmla="*/ 129 w 150"/>
              <a:gd name="T65" fmla="*/ 42 h 96"/>
              <a:gd name="T66" fmla="*/ 119 w 150"/>
              <a:gd name="T67" fmla="*/ 4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0" h="96">
                <a:moveTo>
                  <a:pt x="114" y="25"/>
                </a:moveTo>
                <a:cubicBezTo>
                  <a:pt x="112" y="25"/>
                  <a:pt x="110" y="25"/>
                  <a:pt x="108" y="26"/>
                </a:cubicBezTo>
                <a:cubicBezTo>
                  <a:pt x="102" y="11"/>
                  <a:pt x="87" y="0"/>
                  <a:pt x="71" y="0"/>
                </a:cubicBezTo>
                <a:cubicBezTo>
                  <a:pt x="51" y="0"/>
                  <a:pt x="34" y="15"/>
                  <a:pt x="31" y="34"/>
                </a:cubicBezTo>
                <a:cubicBezTo>
                  <a:pt x="14" y="34"/>
                  <a:pt x="0" y="48"/>
                  <a:pt x="0" y="65"/>
                </a:cubicBezTo>
                <a:cubicBezTo>
                  <a:pt x="0" y="79"/>
                  <a:pt x="9" y="91"/>
                  <a:pt x="22" y="95"/>
                </a:cubicBezTo>
                <a:cubicBezTo>
                  <a:pt x="25" y="96"/>
                  <a:pt x="27" y="96"/>
                  <a:pt x="30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9" y="96"/>
                  <a:pt x="122" y="96"/>
                  <a:pt x="125" y="95"/>
                </a:cubicBezTo>
                <a:cubicBezTo>
                  <a:pt x="140" y="90"/>
                  <a:pt x="150" y="76"/>
                  <a:pt x="150" y="61"/>
                </a:cubicBezTo>
                <a:cubicBezTo>
                  <a:pt x="150" y="41"/>
                  <a:pt x="134" y="25"/>
                  <a:pt x="114" y="25"/>
                </a:cubicBezTo>
                <a:close/>
                <a:moveTo>
                  <a:pt x="76" y="16"/>
                </a:moveTo>
                <a:cubicBezTo>
                  <a:pt x="60" y="16"/>
                  <a:pt x="48" y="28"/>
                  <a:pt x="47" y="43"/>
                </a:cubicBezTo>
                <a:cubicBezTo>
                  <a:pt x="47" y="51"/>
                  <a:pt x="47" y="51"/>
                  <a:pt x="47" y="51"/>
                </a:cubicBezTo>
                <a:cubicBezTo>
                  <a:pt x="40" y="49"/>
                  <a:pt x="40" y="49"/>
                  <a:pt x="40" y="49"/>
                </a:cubicBezTo>
                <a:cubicBezTo>
                  <a:pt x="39" y="49"/>
                  <a:pt x="37" y="49"/>
                  <a:pt x="36" y="49"/>
                </a:cubicBezTo>
                <a:cubicBezTo>
                  <a:pt x="25" y="49"/>
                  <a:pt x="17" y="57"/>
                  <a:pt x="17" y="68"/>
                </a:cubicBezTo>
                <a:cubicBezTo>
                  <a:pt x="17" y="74"/>
                  <a:pt x="19" y="79"/>
                  <a:pt x="24" y="83"/>
                </a:cubicBezTo>
                <a:cubicBezTo>
                  <a:pt x="17" y="80"/>
                  <a:pt x="12" y="73"/>
                  <a:pt x="12" y="65"/>
                </a:cubicBezTo>
                <a:cubicBezTo>
                  <a:pt x="12" y="54"/>
                  <a:pt x="20" y="46"/>
                  <a:pt x="31" y="46"/>
                </a:cubicBezTo>
                <a:cubicBezTo>
                  <a:pt x="32" y="46"/>
                  <a:pt x="34" y="46"/>
                  <a:pt x="35" y="46"/>
                </a:cubicBezTo>
                <a:cubicBezTo>
                  <a:pt x="42" y="48"/>
                  <a:pt x="42" y="48"/>
                  <a:pt x="42" y="48"/>
                </a:cubicBezTo>
                <a:cubicBezTo>
                  <a:pt x="42" y="40"/>
                  <a:pt x="42" y="40"/>
                  <a:pt x="42" y="40"/>
                </a:cubicBezTo>
                <a:cubicBezTo>
                  <a:pt x="42" y="25"/>
                  <a:pt x="55" y="12"/>
                  <a:pt x="71" y="12"/>
                </a:cubicBezTo>
                <a:cubicBezTo>
                  <a:pt x="77" y="12"/>
                  <a:pt x="83" y="15"/>
                  <a:pt x="88" y="18"/>
                </a:cubicBezTo>
                <a:cubicBezTo>
                  <a:pt x="84" y="17"/>
                  <a:pt x="80" y="16"/>
                  <a:pt x="76" y="16"/>
                </a:cubicBezTo>
                <a:close/>
                <a:moveTo>
                  <a:pt x="119" y="40"/>
                </a:moveTo>
                <a:cubicBezTo>
                  <a:pt x="117" y="40"/>
                  <a:pt x="114" y="41"/>
                  <a:pt x="111" y="42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4" y="40"/>
                  <a:pt x="104" y="40"/>
                  <a:pt x="104" y="40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09" y="38"/>
                  <a:pt x="111" y="37"/>
                  <a:pt x="114" y="37"/>
                </a:cubicBezTo>
                <a:cubicBezTo>
                  <a:pt x="120" y="37"/>
                  <a:pt x="125" y="39"/>
                  <a:pt x="129" y="42"/>
                </a:cubicBezTo>
                <a:cubicBezTo>
                  <a:pt x="126" y="41"/>
                  <a:pt x="123" y="40"/>
                  <a:pt x="119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3" name="Freeform 254"/>
          <p:cNvSpPr>
            <a:spLocks noEditPoints="1"/>
          </p:cNvSpPr>
          <p:nvPr/>
        </p:nvSpPr>
        <p:spPr bwMode="auto">
          <a:xfrm>
            <a:off x="1420381" y="1606823"/>
            <a:ext cx="370964" cy="371948"/>
          </a:xfrm>
          <a:custGeom>
            <a:avLst/>
            <a:gdLst>
              <a:gd name="T0" fmla="*/ 280 w 560"/>
              <a:gd name="T1" fmla="*/ 0 h 560"/>
              <a:gd name="T2" fmla="*/ 0 w 560"/>
              <a:gd name="T3" fmla="*/ 280 h 560"/>
              <a:gd name="T4" fmla="*/ 280 w 560"/>
              <a:gd name="T5" fmla="*/ 560 h 560"/>
              <a:gd name="T6" fmla="*/ 560 w 560"/>
              <a:gd name="T7" fmla="*/ 280 h 560"/>
              <a:gd name="T8" fmla="*/ 280 w 560"/>
              <a:gd name="T9" fmla="*/ 0 h 560"/>
              <a:gd name="T10" fmla="*/ 348 w 560"/>
              <a:gd name="T11" fmla="*/ 159 h 560"/>
              <a:gd name="T12" fmla="*/ 382 w 560"/>
              <a:gd name="T13" fmla="*/ 192 h 560"/>
              <a:gd name="T14" fmla="*/ 348 w 560"/>
              <a:gd name="T15" fmla="*/ 226 h 560"/>
              <a:gd name="T16" fmla="*/ 314 w 560"/>
              <a:gd name="T17" fmla="*/ 192 h 560"/>
              <a:gd name="T18" fmla="*/ 348 w 560"/>
              <a:gd name="T19" fmla="*/ 159 h 560"/>
              <a:gd name="T20" fmla="*/ 208 w 560"/>
              <a:gd name="T21" fmla="*/ 159 h 560"/>
              <a:gd name="T22" fmla="*/ 241 w 560"/>
              <a:gd name="T23" fmla="*/ 192 h 560"/>
              <a:gd name="T24" fmla="*/ 208 w 560"/>
              <a:gd name="T25" fmla="*/ 226 h 560"/>
              <a:gd name="T26" fmla="*/ 174 w 560"/>
              <a:gd name="T27" fmla="*/ 192 h 560"/>
              <a:gd name="T28" fmla="*/ 208 w 560"/>
              <a:gd name="T29" fmla="*/ 159 h 560"/>
              <a:gd name="T30" fmla="*/ 471 w 560"/>
              <a:gd name="T31" fmla="*/ 310 h 560"/>
              <a:gd name="T32" fmla="*/ 280 w 560"/>
              <a:gd name="T33" fmla="*/ 465 h 560"/>
              <a:gd name="T34" fmla="*/ 90 w 560"/>
              <a:gd name="T35" fmla="*/ 316 h 560"/>
              <a:gd name="T36" fmla="*/ 102 w 560"/>
              <a:gd name="T37" fmla="*/ 295 h 560"/>
              <a:gd name="T38" fmla="*/ 123 w 560"/>
              <a:gd name="T39" fmla="*/ 308 h 560"/>
              <a:gd name="T40" fmla="*/ 280 w 560"/>
              <a:gd name="T41" fmla="*/ 432 h 560"/>
              <a:gd name="T42" fmla="*/ 438 w 560"/>
              <a:gd name="T43" fmla="*/ 303 h 560"/>
              <a:gd name="T44" fmla="*/ 458 w 560"/>
              <a:gd name="T45" fmla="*/ 290 h 560"/>
              <a:gd name="T46" fmla="*/ 471 w 560"/>
              <a:gd name="T47" fmla="*/ 310 h 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60" h="560">
                <a:moveTo>
                  <a:pt x="280" y="0"/>
                </a:moveTo>
                <a:cubicBezTo>
                  <a:pt x="126" y="0"/>
                  <a:pt x="0" y="125"/>
                  <a:pt x="0" y="280"/>
                </a:cubicBezTo>
                <a:cubicBezTo>
                  <a:pt x="0" y="435"/>
                  <a:pt x="126" y="560"/>
                  <a:pt x="280" y="560"/>
                </a:cubicBezTo>
                <a:cubicBezTo>
                  <a:pt x="435" y="560"/>
                  <a:pt x="560" y="435"/>
                  <a:pt x="560" y="280"/>
                </a:cubicBezTo>
                <a:cubicBezTo>
                  <a:pt x="560" y="125"/>
                  <a:pt x="435" y="0"/>
                  <a:pt x="280" y="0"/>
                </a:cubicBezTo>
                <a:moveTo>
                  <a:pt x="348" y="159"/>
                </a:moveTo>
                <a:cubicBezTo>
                  <a:pt x="366" y="159"/>
                  <a:pt x="382" y="174"/>
                  <a:pt x="382" y="192"/>
                </a:cubicBezTo>
                <a:cubicBezTo>
                  <a:pt x="382" y="211"/>
                  <a:pt x="366" y="226"/>
                  <a:pt x="348" y="226"/>
                </a:cubicBezTo>
                <a:cubicBezTo>
                  <a:pt x="329" y="226"/>
                  <a:pt x="314" y="211"/>
                  <a:pt x="314" y="192"/>
                </a:cubicBezTo>
                <a:cubicBezTo>
                  <a:pt x="314" y="174"/>
                  <a:pt x="329" y="159"/>
                  <a:pt x="348" y="159"/>
                </a:cubicBezTo>
                <a:moveTo>
                  <a:pt x="208" y="159"/>
                </a:moveTo>
                <a:cubicBezTo>
                  <a:pt x="226" y="159"/>
                  <a:pt x="241" y="174"/>
                  <a:pt x="241" y="192"/>
                </a:cubicBezTo>
                <a:cubicBezTo>
                  <a:pt x="241" y="211"/>
                  <a:pt x="226" y="226"/>
                  <a:pt x="208" y="226"/>
                </a:cubicBezTo>
                <a:cubicBezTo>
                  <a:pt x="189" y="226"/>
                  <a:pt x="174" y="211"/>
                  <a:pt x="174" y="192"/>
                </a:cubicBezTo>
                <a:cubicBezTo>
                  <a:pt x="174" y="174"/>
                  <a:pt x="189" y="159"/>
                  <a:pt x="208" y="159"/>
                </a:cubicBezTo>
                <a:moveTo>
                  <a:pt x="471" y="310"/>
                </a:moveTo>
                <a:cubicBezTo>
                  <a:pt x="452" y="400"/>
                  <a:pt x="372" y="465"/>
                  <a:pt x="280" y="465"/>
                </a:cubicBezTo>
                <a:cubicBezTo>
                  <a:pt x="189" y="465"/>
                  <a:pt x="111" y="404"/>
                  <a:pt x="90" y="316"/>
                </a:cubicBezTo>
                <a:cubicBezTo>
                  <a:pt x="88" y="307"/>
                  <a:pt x="93" y="298"/>
                  <a:pt x="102" y="295"/>
                </a:cubicBezTo>
                <a:cubicBezTo>
                  <a:pt x="111" y="293"/>
                  <a:pt x="121" y="299"/>
                  <a:pt x="123" y="308"/>
                </a:cubicBezTo>
                <a:cubicBezTo>
                  <a:pt x="140" y="381"/>
                  <a:pt x="205" y="432"/>
                  <a:pt x="280" y="432"/>
                </a:cubicBezTo>
                <a:cubicBezTo>
                  <a:pt x="356" y="432"/>
                  <a:pt x="422" y="378"/>
                  <a:pt x="438" y="303"/>
                </a:cubicBezTo>
                <a:cubicBezTo>
                  <a:pt x="440" y="294"/>
                  <a:pt x="449" y="288"/>
                  <a:pt x="458" y="290"/>
                </a:cubicBezTo>
                <a:cubicBezTo>
                  <a:pt x="467" y="292"/>
                  <a:pt x="473" y="301"/>
                  <a:pt x="471" y="31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154" name="Freeform 255"/>
          <p:cNvSpPr>
            <a:spLocks noEditPoints="1"/>
          </p:cNvSpPr>
          <p:nvPr/>
        </p:nvSpPr>
        <p:spPr bwMode="auto">
          <a:xfrm>
            <a:off x="1944254" y="1606823"/>
            <a:ext cx="370964" cy="371948"/>
          </a:xfrm>
          <a:custGeom>
            <a:avLst/>
            <a:gdLst>
              <a:gd name="T0" fmla="*/ 280 w 560"/>
              <a:gd name="T1" fmla="*/ 0 h 560"/>
              <a:gd name="T2" fmla="*/ 0 w 560"/>
              <a:gd name="T3" fmla="*/ 280 h 560"/>
              <a:gd name="T4" fmla="*/ 280 w 560"/>
              <a:gd name="T5" fmla="*/ 560 h 560"/>
              <a:gd name="T6" fmla="*/ 560 w 560"/>
              <a:gd name="T7" fmla="*/ 280 h 560"/>
              <a:gd name="T8" fmla="*/ 280 w 560"/>
              <a:gd name="T9" fmla="*/ 0 h 560"/>
              <a:gd name="T10" fmla="*/ 353 w 560"/>
              <a:gd name="T11" fmla="*/ 124 h 560"/>
              <a:gd name="T12" fmla="*/ 403 w 560"/>
              <a:gd name="T13" fmla="*/ 174 h 560"/>
              <a:gd name="T14" fmla="*/ 386 w 560"/>
              <a:gd name="T15" fmla="*/ 191 h 560"/>
              <a:gd name="T16" fmla="*/ 370 w 560"/>
              <a:gd name="T17" fmla="*/ 174 h 560"/>
              <a:gd name="T18" fmla="*/ 353 w 560"/>
              <a:gd name="T19" fmla="*/ 157 h 560"/>
              <a:gd name="T20" fmla="*/ 336 w 560"/>
              <a:gd name="T21" fmla="*/ 174 h 560"/>
              <a:gd name="T22" fmla="*/ 319 w 560"/>
              <a:gd name="T23" fmla="*/ 191 h 560"/>
              <a:gd name="T24" fmla="*/ 302 w 560"/>
              <a:gd name="T25" fmla="*/ 174 h 560"/>
              <a:gd name="T26" fmla="*/ 353 w 560"/>
              <a:gd name="T27" fmla="*/ 124 h 560"/>
              <a:gd name="T28" fmla="*/ 207 w 560"/>
              <a:gd name="T29" fmla="*/ 124 h 560"/>
              <a:gd name="T30" fmla="*/ 257 w 560"/>
              <a:gd name="T31" fmla="*/ 174 h 560"/>
              <a:gd name="T32" fmla="*/ 240 w 560"/>
              <a:gd name="T33" fmla="*/ 191 h 560"/>
              <a:gd name="T34" fmla="*/ 224 w 560"/>
              <a:gd name="T35" fmla="*/ 174 h 560"/>
              <a:gd name="T36" fmla="*/ 207 w 560"/>
              <a:gd name="T37" fmla="*/ 157 h 560"/>
              <a:gd name="T38" fmla="*/ 190 w 560"/>
              <a:gd name="T39" fmla="*/ 174 h 560"/>
              <a:gd name="T40" fmla="*/ 173 w 560"/>
              <a:gd name="T41" fmla="*/ 191 h 560"/>
              <a:gd name="T42" fmla="*/ 156 w 560"/>
              <a:gd name="T43" fmla="*/ 174 h 560"/>
              <a:gd name="T44" fmla="*/ 207 w 560"/>
              <a:gd name="T45" fmla="*/ 124 h 560"/>
              <a:gd name="T46" fmla="*/ 280 w 560"/>
              <a:gd name="T47" fmla="*/ 449 h 560"/>
              <a:gd name="T48" fmla="*/ 101 w 560"/>
              <a:gd name="T49" fmla="*/ 271 h 560"/>
              <a:gd name="T50" fmla="*/ 458 w 560"/>
              <a:gd name="T51" fmla="*/ 271 h 560"/>
              <a:gd name="T52" fmla="*/ 280 w 560"/>
              <a:gd name="T53" fmla="*/ 449 h 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60" h="560">
                <a:moveTo>
                  <a:pt x="280" y="0"/>
                </a:moveTo>
                <a:cubicBezTo>
                  <a:pt x="125" y="0"/>
                  <a:pt x="0" y="125"/>
                  <a:pt x="0" y="280"/>
                </a:cubicBezTo>
                <a:cubicBezTo>
                  <a:pt x="0" y="435"/>
                  <a:pt x="125" y="560"/>
                  <a:pt x="280" y="560"/>
                </a:cubicBezTo>
                <a:cubicBezTo>
                  <a:pt x="434" y="560"/>
                  <a:pt x="560" y="435"/>
                  <a:pt x="560" y="280"/>
                </a:cubicBezTo>
                <a:cubicBezTo>
                  <a:pt x="560" y="125"/>
                  <a:pt x="434" y="0"/>
                  <a:pt x="280" y="0"/>
                </a:cubicBezTo>
                <a:moveTo>
                  <a:pt x="353" y="124"/>
                </a:moveTo>
                <a:cubicBezTo>
                  <a:pt x="381" y="124"/>
                  <a:pt x="403" y="146"/>
                  <a:pt x="403" y="174"/>
                </a:cubicBezTo>
                <a:cubicBezTo>
                  <a:pt x="403" y="183"/>
                  <a:pt x="396" y="191"/>
                  <a:pt x="386" y="191"/>
                </a:cubicBezTo>
                <a:cubicBezTo>
                  <a:pt x="377" y="191"/>
                  <a:pt x="370" y="183"/>
                  <a:pt x="370" y="174"/>
                </a:cubicBezTo>
                <a:cubicBezTo>
                  <a:pt x="370" y="165"/>
                  <a:pt x="362" y="157"/>
                  <a:pt x="353" y="157"/>
                </a:cubicBezTo>
                <a:cubicBezTo>
                  <a:pt x="343" y="157"/>
                  <a:pt x="336" y="165"/>
                  <a:pt x="336" y="174"/>
                </a:cubicBezTo>
                <a:cubicBezTo>
                  <a:pt x="336" y="183"/>
                  <a:pt x="328" y="191"/>
                  <a:pt x="319" y="191"/>
                </a:cubicBezTo>
                <a:cubicBezTo>
                  <a:pt x="310" y="191"/>
                  <a:pt x="302" y="183"/>
                  <a:pt x="302" y="174"/>
                </a:cubicBezTo>
                <a:cubicBezTo>
                  <a:pt x="302" y="146"/>
                  <a:pt x="325" y="124"/>
                  <a:pt x="353" y="124"/>
                </a:cubicBezTo>
                <a:moveTo>
                  <a:pt x="207" y="124"/>
                </a:moveTo>
                <a:cubicBezTo>
                  <a:pt x="235" y="124"/>
                  <a:pt x="257" y="146"/>
                  <a:pt x="257" y="174"/>
                </a:cubicBezTo>
                <a:cubicBezTo>
                  <a:pt x="257" y="183"/>
                  <a:pt x="250" y="191"/>
                  <a:pt x="240" y="191"/>
                </a:cubicBezTo>
                <a:cubicBezTo>
                  <a:pt x="231" y="191"/>
                  <a:pt x="224" y="183"/>
                  <a:pt x="224" y="174"/>
                </a:cubicBezTo>
                <a:cubicBezTo>
                  <a:pt x="224" y="165"/>
                  <a:pt x="216" y="157"/>
                  <a:pt x="207" y="157"/>
                </a:cubicBezTo>
                <a:cubicBezTo>
                  <a:pt x="197" y="157"/>
                  <a:pt x="190" y="165"/>
                  <a:pt x="190" y="174"/>
                </a:cubicBezTo>
                <a:cubicBezTo>
                  <a:pt x="190" y="183"/>
                  <a:pt x="182" y="191"/>
                  <a:pt x="173" y="191"/>
                </a:cubicBezTo>
                <a:cubicBezTo>
                  <a:pt x="164" y="191"/>
                  <a:pt x="156" y="183"/>
                  <a:pt x="156" y="174"/>
                </a:cubicBezTo>
                <a:cubicBezTo>
                  <a:pt x="156" y="146"/>
                  <a:pt x="179" y="124"/>
                  <a:pt x="207" y="124"/>
                </a:cubicBezTo>
                <a:moveTo>
                  <a:pt x="280" y="449"/>
                </a:moveTo>
                <a:cubicBezTo>
                  <a:pt x="181" y="449"/>
                  <a:pt x="101" y="369"/>
                  <a:pt x="101" y="271"/>
                </a:cubicBezTo>
                <a:cubicBezTo>
                  <a:pt x="458" y="271"/>
                  <a:pt x="458" y="271"/>
                  <a:pt x="458" y="271"/>
                </a:cubicBezTo>
                <a:cubicBezTo>
                  <a:pt x="458" y="369"/>
                  <a:pt x="378" y="449"/>
                  <a:pt x="280" y="44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155" name="Freeform 256"/>
          <p:cNvSpPr>
            <a:spLocks noEditPoints="1"/>
          </p:cNvSpPr>
          <p:nvPr/>
        </p:nvSpPr>
        <p:spPr bwMode="auto">
          <a:xfrm>
            <a:off x="2486587" y="1606823"/>
            <a:ext cx="370964" cy="371948"/>
          </a:xfrm>
          <a:custGeom>
            <a:avLst/>
            <a:gdLst>
              <a:gd name="T0" fmla="*/ 280 w 560"/>
              <a:gd name="T1" fmla="*/ 0 h 560"/>
              <a:gd name="T2" fmla="*/ 0 w 560"/>
              <a:gd name="T3" fmla="*/ 280 h 560"/>
              <a:gd name="T4" fmla="*/ 280 w 560"/>
              <a:gd name="T5" fmla="*/ 560 h 560"/>
              <a:gd name="T6" fmla="*/ 560 w 560"/>
              <a:gd name="T7" fmla="*/ 280 h 560"/>
              <a:gd name="T8" fmla="*/ 280 w 560"/>
              <a:gd name="T9" fmla="*/ 0 h 560"/>
              <a:gd name="T10" fmla="*/ 350 w 560"/>
              <a:gd name="T11" fmla="*/ 159 h 560"/>
              <a:gd name="T12" fmla="*/ 384 w 560"/>
              <a:gd name="T13" fmla="*/ 192 h 560"/>
              <a:gd name="T14" fmla="*/ 350 w 560"/>
              <a:gd name="T15" fmla="*/ 226 h 560"/>
              <a:gd name="T16" fmla="*/ 317 w 560"/>
              <a:gd name="T17" fmla="*/ 192 h 560"/>
              <a:gd name="T18" fmla="*/ 350 w 560"/>
              <a:gd name="T19" fmla="*/ 159 h 560"/>
              <a:gd name="T20" fmla="*/ 210 w 560"/>
              <a:gd name="T21" fmla="*/ 159 h 560"/>
              <a:gd name="T22" fmla="*/ 244 w 560"/>
              <a:gd name="T23" fmla="*/ 192 h 560"/>
              <a:gd name="T24" fmla="*/ 210 w 560"/>
              <a:gd name="T25" fmla="*/ 226 h 560"/>
              <a:gd name="T26" fmla="*/ 176 w 560"/>
              <a:gd name="T27" fmla="*/ 192 h 560"/>
              <a:gd name="T28" fmla="*/ 210 w 560"/>
              <a:gd name="T29" fmla="*/ 159 h 560"/>
              <a:gd name="T30" fmla="*/ 412 w 560"/>
              <a:gd name="T31" fmla="*/ 373 h 560"/>
              <a:gd name="T32" fmla="*/ 384 w 560"/>
              <a:gd name="T33" fmla="*/ 373 h 560"/>
              <a:gd name="T34" fmla="*/ 384 w 560"/>
              <a:gd name="T35" fmla="*/ 403 h 560"/>
              <a:gd name="T36" fmla="*/ 325 w 560"/>
              <a:gd name="T37" fmla="*/ 452 h 560"/>
              <a:gd name="T38" fmla="*/ 266 w 560"/>
              <a:gd name="T39" fmla="*/ 403 h 560"/>
              <a:gd name="T40" fmla="*/ 266 w 560"/>
              <a:gd name="T41" fmla="*/ 373 h 560"/>
              <a:gd name="T42" fmla="*/ 148 w 560"/>
              <a:gd name="T43" fmla="*/ 373 h 560"/>
              <a:gd name="T44" fmla="*/ 131 w 560"/>
              <a:gd name="T45" fmla="*/ 356 h 560"/>
              <a:gd name="T46" fmla="*/ 148 w 560"/>
              <a:gd name="T47" fmla="*/ 339 h 560"/>
              <a:gd name="T48" fmla="*/ 412 w 560"/>
              <a:gd name="T49" fmla="*/ 339 h 560"/>
              <a:gd name="T50" fmla="*/ 429 w 560"/>
              <a:gd name="T51" fmla="*/ 356 h 560"/>
              <a:gd name="T52" fmla="*/ 412 w 560"/>
              <a:gd name="T53" fmla="*/ 373 h 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60" h="560">
                <a:moveTo>
                  <a:pt x="280" y="0"/>
                </a:moveTo>
                <a:cubicBezTo>
                  <a:pt x="126" y="0"/>
                  <a:pt x="0" y="125"/>
                  <a:pt x="0" y="280"/>
                </a:cubicBezTo>
                <a:cubicBezTo>
                  <a:pt x="0" y="435"/>
                  <a:pt x="126" y="560"/>
                  <a:pt x="280" y="560"/>
                </a:cubicBezTo>
                <a:cubicBezTo>
                  <a:pt x="435" y="560"/>
                  <a:pt x="560" y="435"/>
                  <a:pt x="560" y="280"/>
                </a:cubicBezTo>
                <a:cubicBezTo>
                  <a:pt x="560" y="125"/>
                  <a:pt x="435" y="0"/>
                  <a:pt x="280" y="0"/>
                </a:cubicBezTo>
                <a:moveTo>
                  <a:pt x="350" y="159"/>
                </a:moveTo>
                <a:cubicBezTo>
                  <a:pt x="369" y="159"/>
                  <a:pt x="384" y="174"/>
                  <a:pt x="384" y="192"/>
                </a:cubicBezTo>
                <a:cubicBezTo>
                  <a:pt x="384" y="211"/>
                  <a:pt x="369" y="226"/>
                  <a:pt x="350" y="226"/>
                </a:cubicBezTo>
                <a:cubicBezTo>
                  <a:pt x="332" y="226"/>
                  <a:pt x="317" y="211"/>
                  <a:pt x="317" y="192"/>
                </a:cubicBezTo>
                <a:cubicBezTo>
                  <a:pt x="317" y="174"/>
                  <a:pt x="332" y="159"/>
                  <a:pt x="350" y="159"/>
                </a:cubicBezTo>
                <a:moveTo>
                  <a:pt x="210" y="159"/>
                </a:moveTo>
                <a:cubicBezTo>
                  <a:pt x="229" y="159"/>
                  <a:pt x="244" y="174"/>
                  <a:pt x="244" y="192"/>
                </a:cubicBezTo>
                <a:cubicBezTo>
                  <a:pt x="244" y="211"/>
                  <a:pt x="229" y="226"/>
                  <a:pt x="210" y="226"/>
                </a:cubicBezTo>
                <a:cubicBezTo>
                  <a:pt x="192" y="226"/>
                  <a:pt x="176" y="211"/>
                  <a:pt x="176" y="192"/>
                </a:cubicBezTo>
                <a:cubicBezTo>
                  <a:pt x="176" y="174"/>
                  <a:pt x="192" y="159"/>
                  <a:pt x="210" y="159"/>
                </a:cubicBezTo>
                <a:moveTo>
                  <a:pt x="412" y="373"/>
                </a:moveTo>
                <a:cubicBezTo>
                  <a:pt x="384" y="373"/>
                  <a:pt x="384" y="373"/>
                  <a:pt x="384" y="373"/>
                </a:cubicBezTo>
                <a:cubicBezTo>
                  <a:pt x="384" y="403"/>
                  <a:pt x="384" y="403"/>
                  <a:pt x="384" y="403"/>
                </a:cubicBezTo>
                <a:cubicBezTo>
                  <a:pt x="384" y="430"/>
                  <a:pt x="358" y="452"/>
                  <a:pt x="325" y="452"/>
                </a:cubicBezTo>
                <a:cubicBezTo>
                  <a:pt x="292" y="452"/>
                  <a:pt x="266" y="430"/>
                  <a:pt x="266" y="403"/>
                </a:cubicBezTo>
                <a:cubicBezTo>
                  <a:pt x="266" y="373"/>
                  <a:pt x="266" y="373"/>
                  <a:pt x="266" y="373"/>
                </a:cubicBezTo>
                <a:cubicBezTo>
                  <a:pt x="148" y="373"/>
                  <a:pt x="148" y="373"/>
                  <a:pt x="148" y="373"/>
                </a:cubicBezTo>
                <a:cubicBezTo>
                  <a:pt x="139" y="373"/>
                  <a:pt x="131" y="365"/>
                  <a:pt x="131" y="356"/>
                </a:cubicBezTo>
                <a:cubicBezTo>
                  <a:pt x="131" y="347"/>
                  <a:pt x="139" y="339"/>
                  <a:pt x="148" y="339"/>
                </a:cubicBezTo>
                <a:cubicBezTo>
                  <a:pt x="412" y="339"/>
                  <a:pt x="412" y="339"/>
                  <a:pt x="412" y="339"/>
                </a:cubicBezTo>
                <a:cubicBezTo>
                  <a:pt x="421" y="339"/>
                  <a:pt x="429" y="347"/>
                  <a:pt x="429" y="356"/>
                </a:cubicBezTo>
                <a:cubicBezTo>
                  <a:pt x="429" y="365"/>
                  <a:pt x="421" y="373"/>
                  <a:pt x="412" y="37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156" name="Freeform 257"/>
          <p:cNvSpPr>
            <a:spLocks noEditPoints="1"/>
          </p:cNvSpPr>
          <p:nvPr/>
        </p:nvSpPr>
        <p:spPr bwMode="auto">
          <a:xfrm>
            <a:off x="3583941" y="2085696"/>
            <a:ext cx="370964" cy="370964"/>
          </a:xfrm>
          <a:custGeom>
            <a:avLst/>
            <a:gdLst>
              <a:gd name="T0" fmla="*/ 280 w 560"/>
              <a:gd name="T1" fmla="*/ 0 h 560"/>
              <a:gd name="T2" fmla="*/ 0 w 560"/>
              <a:gd name="T3" fmla="*/ 280 h 560"/>
              <a:gd name="T4" fmla="*/ 280 w 560"/>
              <a:gd name="T5" fmla="*/ 560 h 560"/>
              <a:gd name="T6" fmla="*/ 560 w 560"/>
              <a:gd name="T7" fmla="*/ 280 h 560"/>
              <a:gd name="T8" fmla="*/ 280 w 560"/>
              <a:gd name="T9" fmla="*/ 0 h 560"/>
              <a:gd name="T10" fmla="*/ 207 w 560"/>
              <a:gd name="T11" fmla="*/ 269 h 560"/>
              <a:gd name="T12" fmla="*/ 156 w 560"/>
              <a:gd name="T13" fmla="*/ 219 h 560"/>
              <a:gd name="T14" fmla="*/ 173 w 560"/>
              <a:gd name="T15" fmla="*/ 202 h 560"/>
              <a:gd name="T16" fmla="*/ 190 w 560"/>
              <a:gd name="T17" fmla="*/ 219 h 560"/>
              <a:gd name="T18" fmla="*/ 207 w 560"/>
              <a:gd name="T19" fmla="*/ 236 h 560"/>
              <a:gd name="T20" fmla="*/ 224 w 560"/>
              <a:gd name="T21" fmla="*/ 219 h 560"/>
              <a:gd name="T22" fmla="*/ 241 w 560"/>
              <a:gd name="T23" fmla="*/ 202 h 560"/>
              <a:gd name="T24" fmla="*/ 257 w 560"/>
              <a:gd name="T25" fmla="*/ 219 h 560"/>
              <a:gd name="T26" fmla="*/ 207 w 560"/>
              <a:gd name="T27" fmla="*/ 269 h 560"/>
              <a:gd name="T28" fmla="*/ 373 w 560"/>
              <a:gd name="T29" fmla="*/ 422 h 560"/>
              <a:gd name="T30" fmla="*/ 347 w 560"/>
              <a:gd name="T31" fmla="*/ 396 h 560"/>
              <a:gd name="T32" fmla="*/ 373 w 560"/>
              <a:gd name="T33" fmla="*/ 371 h 560"/>
              <a:gd name="T34" fmla="*/ 398 w 560"/>
              <a:gd name="T35" fmla="*/ 396 h 560"/>
              <a:gd name="T36" fmla="*/ 373 w 560"/>
              <a:gd name="T37" fmla="*/ 422 h 560"/>
              <a:gd name="T38" fmla="*/ 353 w 560"/>
              <a:gd name="T39" fmla="*/ 269 h 560"/>
              <a:gd name="T40" fmla="*/ 302 w 560"/>
              <a:gd name="T41" fmla="*/ 219 h 560"/>
              <a:gd name="T42" fmla="*/ 319 w 560"/>
              <a:gd name="T43" fmla="*/ 202 h 560"/>
              <a:gd name="T44" fmla="*/ 336 w 560"/>
              <a:gd name="T45" fmla="*/ 219 h 560"/>
              <a:gd name="T46" fmla="*/ 353 w 560"/>
              <a:gd name="T47" fmla="*/ 236 h 560"/>
              <a:gd name="T48" fmla="*/ 370 w 560"/>
              <a:gd name="T49" fmla="*/ 219 h 560"/>
              <a:gd name="T50" fmla="*/ 387 w 560"/>
              <a:gd name="T51" fmla="*/ 202 h 560"/>
              <a:gd name="T52" fmla="*/ 403 w 560"/>
              <a:gd name="T53" fmla="*/ 219 h 560"/>
              <a:gd name="T54" fmla="*/ 353 w 560"/>
              <a:gd name="T55" fmla="*/ 269 h 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60" h="560">
                <a:moveTo>
                  <a:pt x="280" y="0"/>
                </a:moveTo>
                <a:cubicBezTo>
                  <a:pt x="125" y="0"/>
                  <a:pt x="0" y="125"/>
                  <a:pt x="0" y="280"/>
                </a:cubicBezTo>
                <a:cubicBezTo>
                  <a:pt x="0" y="435"/>
                  <a:pt x="125" y="560"/>
                  <a:pt x="280" y="560"/>
                </a:cubicBezTo>
                <a:cubicBezTo>
                  <a:pt x="434" y="560"/>
                  <a:pt x="560" y="435"/>
                  <a:pt x="560" y="280"/>
                </a:cubicBezTo>
                <a:cubicBezTo>
                  <a:pt x="560" y="125"/>
                  <a:pt x="434" y="0"/>
                  <a:pt x="280" y="0"/>
                </a:cubicBezTo>
                <a:moveTo>
                  <a:pt x="207" y="269"/>
                </a:moveTo>
                <a:cubicBezTo>
                  <a:pt x="179" y="269"/>
                  <a:pt x="156" y="247"/>
                  <a:pt x="156" y="219"/>
                </a:cubicBezTo>
                <a:cubicBezTo>
                  <a:pt x="156" y="210"/>
                  <a:pt x="164" y="202"/>
                  <a:pt x="173" y="202"/>
                </a:cubicBezTo>
                <a:cubicBezTo>
                  <a:pt x="182" y="202"/>
                  <a:pt x="190" y="210"/>
                  <a:pt x="190" y="219"/>
                </a:cubicBezTo>
                <a:cubicBezTo>
                  <a:pt x="190" y="228"/>
                  <a:pt x="198" y="236"/>
                  <a:pt x="207" y="236"/>
                </a:cubicBezTo>
                <a:cubicBezTo>
                  <a:pt x="216" y="236"/>
                  <a:pt x="224" y="228"/>
                  <a:pt x="224" y="219"/>
                </a:cubicBezTo>
                <a:cubicBezTo>
                  <a:pt x="224" y="210"/>
                  <a:pt x="231" y="202"/>
                  <a:pt x="241" y="202"/>
                </a:cubicBezTo>
                <a:cubicBezTo>
                  <a:pt x="250" y="202"/>
                  <a:pt x="257" y="210"/>
                  <a:pt x="257" y="219"/>
                </a:cubicBezTo>
                <a:cubicBezTo>
                  <a:pt x="257" y="247"/>
                  <a:pt x="235" y="269"/>
                  <a:pt x="207" y="269"/>
                </a:cubicBezTo>
                <a:moveTo>
                  <a:pt x="373" y="422"/>
                </a:moveTo>
                <a:cubicBezTo>
                  <a:pt x="359" y="422"/>
                  <a:pt x="347" y="410"/>
                  <a:pt x="347" y="396"/>
                </a:cubicBezTo>
                <a:cubicBezTo>
                  <a:pt x="347" y="382"/>
                  <a:pt x="359" y="371"/>
                  <a:pt x="373" y="371"/>
                </a:cubicBezTo>
                <a:cubicBezTo>
                  <a:pt x="387" y="371"/>
                  <a:pt x="398" y="382"/>
                  <a:pt x="398" y="396"/>
                </a:cubicBezTo>
                <a:cubicBezTo>
                  <a:pt x="398" y="410"/>
                  <a:pt x="387" y="422"/>
                  <a:pt x="373" y="422"/>
                </a:cubicBezTo>
                <a:moveTo>
                  <a:pt x="353" y="269"/>
                </a:moveTo>
                <a:cubicBezTo>
                  <a:pt x="325" y="269"/>
                  <a:pt x="302" y="247"/>
                  <a:pt x="302" y="219"/>
                </a:cubicBezTo>
                <a:cubicBezTo>
                  <a:pt x="302" y="210"/>
                  <a:pt x="310" y="202"/>
                  <a:pt x="319" y="202"/>
                </a:cubicBezTo>
                <a:cubicBezTo>
                  <a:pt x="328" y="202"/>
                  <a:pt x="336" y="210"/>
                  <a:pt x="336" y="219"/>
                </a:cubicBezTo>
                <a:cubicBezTo>
                  <a:pt x="336" y="228"/>
                  <a:pt x="344" y="236"/>
                  <a:pt x="353" y="236"/>
                </a:cubicBezTo>
                <a:cubicBezTo>
                  <a:pt x="362" y="236"/>
                  <a:pt x="370" y="228"/>
                  <a:pt x="370" y="219"/>
                </a:cubicBezTo>
                <a:cubicBezTo>
                  <a:pt x="370" y="210"/>
                  <a:pt x="377" y="202"/>
                  <a:pt x="387" y="202"/>
                </a:cubicBezTo>
                <a:cubicBezTo>
                  <a:pt x="396" y="202"/>
                  <a:pt x="403" y="210"/>
                  <a:pt x="403" y="219"/>
                </a:cubicBezTo>
                <a:cubicBezTo>
                  <a:pt x="403" y="247"/>
                  <a:pt x="381" y="269"/>
                  <a:pt x="353" y="26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157" name="Freeform 258"/>
          <p:cNvSpPr>
            <a:spLocks noEditPoints="1"/>
          </p:cNvSpPr>
          <p:nvPr/>
        </p:nvSpPr>
        <p:spPr bwMode="auto">
          <a:xfrm>
            <a:off x="3045587" y="2107330"/>
            <a:ext cx="370964" cy="370964"/>
          </a:xfrm>
          <a:custGeom>
            <a:avLst/>
            <a:gdLst>
              <a:gd name="T0" fmla="*/ 280 w 560"/>
              <a:gd name="T1" fmla="*/ 0 h 560"/>
              <a:gd name="T2" fmla="*/ 0 w 560"/>
              <a:gd name="T3" fmla="*/ 280 h 560"/>
              <a:gd name="T4" fmla="*/ 280 w 560"/>
              <a:gd name="T5" fmla="*/ 560 h 560"/>
              <a:gd name="T6" fmla="*/ 560 w 560"/>
              <a:gd name="T7" fmla="*/ 280 h 560"/>
              <a:gd name="T8" fmla="*/ 280 w 560"/>
              <a:gd name="T9" fmla="*/ 0 h 560"/>
              <a:gd name="T10" fmla="*/ 348 w 560"/>
              <a:gd name="T11" fmla="*/ 159 h 560"/>
              <a:gd name="T12" fmla="*/ 382 w 560"/>
              <a:gd name="T13" fmla="*/ 192 h 560"/>
              <a:gd name="T14" fmla="*/ 348 w 560"/>
              <a:gd name="T15" fmla="*/ 226 h 560"/>
              <a:gd name="T16" fmla="*/ 314 w 560"/>
              <a:gd name="T17" fmla="*/ 192 h 560"/>
              <a:gd name="T18" fmla="*/ 348 w 560"/>
              <a:gd name="T19" fmla="*/ 159 h 560"/>
              <a:gd name="T20" fmla="*/ 208 w 560"/>
              <a:gd name="T21" fmla="*/ 159 h 560"/>
              <a:gd name="T22" fmla="*/ 241 w 560"/>
              <a:gd name="T23" fmla="*/ 192 h 560"/>
              <a:gd name="T24" fmla="*/ 208 w 560"/>
              <a:gd name="T25" fmla="*/ 226 h 560"/>
              <a:gd name="T26" fmla="*/ 174 w 560"/>
              <a:gd name="T27" fmla="*/ 192 h 560"/>
              <a:gd name="T28" fmla="*/ 208 w 560"/>
              <a:gd name="T29" fmla="*/ 159 h 560"/>
              <a:gd name="T30" fmla="*/ 426 w 560"/>
              <a:gd name="T31" fmla="*/ 388 h 560"/>
              <a:gd name="T32" fmla="*/ 402 w 560"/>
              <a:gd name="T33" fmla="*/ 389 h 560"/>
              <a:gd name="T34" fmla="*/ 281 w 560"/>
              <a:gd name="T35" fmla="*/ 343 h 560"/>
              <a:gd name="T36" fmla="*/ 159 w 560"/>
              <a:gd name="T37" fmla="*/ 390 h 560"/>
              <a:gd name="T38" fmla="*/ 148 w 560"/>
              <a:gd name="T39" fmla="*/ 394 h 560"/>
              <a:gd name="T40" fmla="*/ 135 w 560"/>
              <a:gd name="T41" fmla="*/ 389 h 560"/>
              <a:gd name="T42" fmla="*/ 136 w 560"/>
              <a:gd name="T43" fmla="*/ 365 h 560"/>
              <a:gd name="T44" fmla="*/ 281 w 560"/>
              <a:gd name="T45" fmla="*/ 309 h 560"/>
              <a:gd name="T46" fmla="*/ 425 w 560"/>
              <a:gd name="T47" fmla="*/ 364 h 560"/>
              <a:gd name="T48" fmla="*/ 426 w 560"/>
              <a:gd name="T49" fmla="*/ 388 h 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60" h="560">
                <a:moveTo>
                  <a:pt x="280" y="0"/>
                </a:moveTo>
                <a:cubicBezTo>
                  <a:pt x="126" y="0"/>
                  <a:pt x="0" y="125"/>
                  <a:pt x="0" y="280"/>
                </a:cubicBezTo>
                <a:cubicBezTo>
                  <a:pt x="0" y="435"/>
                  <a:pt x="126" y="560"/>
                  <a:pt x="280" y="560"/>
                </a:cubicBezTo>
                <a:cubicBezTo>
                  <a:pt x="435" y="560"/>
                  <a:pt x="560" y="435"/>
                  <a:pt x="560" y="280"/>
                </a:cubicBezTo>
                <a:cubicBezTo>
                  <a:pt x="560" y="125"/>
                  <a:pt x="435" y="0"/>
                  <a:pt x="280" y="0"/>
                </a:cubicBezTo>
                <a:moveTo>
                  <a:pt x="348" y="159"/>
                </a:moveTo>
                <a:cubicBezTo>
                  <a:pt x="366" y="159"/>
                  <a:pt x="382" y="174"/>
                  <a:pt x="382" y="192"/>
                </a:cubicBezTo>
                <a:cubicBezTo>
                  <a:pt x="382" y="211"/>
                  <a:pt x="366" y="226"/>
                  <a:pt x="348" y="226"/>
                </a:cubicBezTo>
                <a:cubicBezTo>
                  <a:pt x="329" y="226"/>
                  <a:pt x="314" y="211"/>
                  <a:pt x="314" y="192"/>
                </a:cubicBezTo>
                <a:cubicBezTo>
                  <a:pt x="314" y="174"/>
                  <a:pt x="329" y="159"/>
                  <a:pt x="348" y="159"/>
                </a:cubicBezTo>
                <a:moveTo>
                  <a:pt x="208" y="159"/>
                </a:moveTo>
                <a:cubicBezTo>
                  <a:pt x="226" y="159"/>
                  <a:pt x="241" y="174"/>
                  <a:pt x="241" y="192"/>
                </a:cubicBezTo>
                <a:cubicBezTo>
                  <a:pt x="241" y="211"/>
                  <a:pt x="226" y="226"/>
                  <a:pt x="208" y="226"/>
                </a:cubicBezTo>
                <a:cubicBezTo>
                  <a:pt x="189" y="226"/>
                  <a:pt x="174" y="211"/>
                  <a:pt x="174" y="192"/>
                </a:cubicBezTo>
                <a:cubicBezTo>
                  <a:pt x="174" y="174"/>
                  <a:pt x="189" y="159"/>
                  <a:pt x="208" y="159"/>
                </a:cubicBezTo>
                <a:moveTo>
                  <a:pt x="426" y="388"/>
                </a:moveTo>
                <a:cubicBezTo>
                  <a:pt x="420" y="395"/>
                  <a:pt x="409" y="396"/>
                  <a:pt x="402" y="389"/>
                </a:cubicBezTo>
                <a:cubicBezTo>
                  <a:pt x="369" y="359"/>
                  <a:pt x="326" y="343"/>
                  <a:pt x="281" y="343"/>
                </a:cubicBezTo>
                <a:cubicBezTo>
                  <a:pt x="236" y="343"/>
                  <a:pt x="192" y="359"/>
                  <a:pt x="159" y="390"/>
                </a:cubicBezTo>
                <a:cubicBezTo>
                  <a:pt x="156" y="393"/>
                  <a:pt x="152" y="394"/>
                  <a:pt x="148" y="394"/>
                </a:cubicBezTo>
                <a:cubicBezTo>
                  <a:pt x="143" y="394"/>
                  <a:pt x="139" y="392"/>
                  <a:pt x="135" y="389"/>
                </a:cubicBezTo>
                <a:cubicBezTo>
                  <a:pt x="129" y="382"/>
                  <a:pt x="129" y="371"/>
                  <a:pt x="136" y="365"/>
                </a:cubicBezTo>
                <a:cubicBezTo>
                  <a:pt x="176" y="329"/>
                  <a:pt x="227" y="309"/>
                  <a:pt x="281" y="309"/>
                </a:cubicBezTo>
                <a:cubicBezTo>
                  <a:pt x="334" y="309"/>
                  <a:pt x="385" y="329"/>
                  <a:pt x="425" y="364"/>
                </a:cubicBezTo>
                <a:cubicBezTo>
                  <a:pt x="432" y="371"/>
                  <a:pt x="432" y="381"/>
                  <a:pt x="426" y="38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158" name="Freeform 259"/>
          <p:cNvSpPr>
            <a:spLocks noEditPoints="1"/>
          </p:cNvSpPr>
          <p:nvPr/>
        </p:nvSpPr>
        <p:spPr bwMode="auto">
          <a:xfrm>
            <a:off x="3045587" y="1607857"/>
            <a:ext cx="370964" cy="370964"/>
          </a:xfrm>
          <a:custGeom>
            <a:avLst/>
            <a:gdLst>
              <a:gd name="T0" fmla="*/ 280 w 560"/>
              <a:gd name="T1" fmla="*/ 0 h 560"/>
              <a:gd name="T2" fmla="*/ 0 w 560"/>
              <a:gd name="T3" fmla="*/ 280 h 560"/>
              <a:gd name="T4" fmla="*/ 280 w 560"/>
              <a:gd name="T5" fmla="*/ 560 h 560"/>
              <a:gd name="T6" fmla="*/ 560 w 560"/>
              <a:gd name="T7" fmla="*/ 280 h 560"/>
              <a:gd name="T8" fmla="*/ 280 w 560"/>
              <a:gd name="T9" fmla="*/ 0 h 560"/>
              <a:gd name="T10" fmla="*/ 344 w 560"/>
              <a:gd name="T11" fmla="*/ 159 h 560"/>
              <a:gd name="T12" fmla="*/ 389 w 560"/>
              <a:gd name="T13" fmla="*/ 203 h 560"/>
              <a:gd name="T14" fmla="*/ 344 w 560"/>
              <a:gd name="T15" fmla="*/ 248 h 560"/>
              <a:gd name="T16" fmla="*/ 299 w 560"/>
              <a:gd name="T17" fmla="*/ 203 h 560"/>
              <a:gd name="T18" fmla="*/ 344 w 560"/>
              <a:gd name="T19" fmla="*/ 159 h 560"/>
              <a:gd name="T20" fmla="*/ 204 w 560"/>
              <a:gd name="T21" fmla="*/ 159 h 560"/>
              <a:gd name="T22" fmla="*/ 238 w 560"/>
              <a:gd name="T23" fmla="*/ 192 h 560"/>
              <a:gd name="T24" fmla="*/ 204 w 560"/>
              <a:gd name="T25" fmla="*/ 226 h 560"/>
              <a:gd name="T26" fmla="*/ 170 w 560"/>
              <a:gd name="T27" fmla="*/ 192 h 560"/>
              <a:gd name="T28" fmla="*/ 204 w 560"/>
              <a:gd name="T29" fmla="*/ 159 h 560"/>
              <a:gd name="T30" fmla="*/ 427 w 560"/>
              <a:gd name="T31" fmla="*/ 358 h 560"/>
              <a:gd name="T32" fmla="*/ 353 w 560"/>
              <a:gd name="T33" fmla="*/ 383 h 560"/>
              <a:gd name="T34" fmla="*/ 277 w 560"/>
              <a:gd name="T35" fmla="*/ 359 h 560"/>
              <a:gd name="T36" fmla="*/ 153 w 560"/>
              <a:gd name="T37" fmla="*/ 359 h 560"/>
              <a:gd name="T38" fmla="*/ 130 w 560"/>
              <a:gd name="T39" fmla="*/ 355 h 560"/>
              <a:gd name="T40" fmla="*/ 134 w 560"/>
              <a:gd name="T41" fmla="*/ 331 h 560"/>
              <a:gd name="T42" fmla="*/ 296 w 560"/>
              <a:gd name="T43" fmla="*/ 331 h 560"/>
              <a:gd name="T44" fmla="*/ 405 w 560"/>
              <a:gd name="T45" fmla="*/ 332 h 560"/>
              <a:gd name="T46" fmla="*/ 429 w 560"/>
              <a:gd name="T47" fmla="*/ 334 h 560"/>
              <a:gd name="T48" fmla="*/ 427 w 560"/>
              <a:gd name="T49" fmla="*/ 358 h 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60" h="560">
                <a:moveTo>
                  <a:pt x="280" y="0"/>
                </a:moveTo>
                <a:cubicBezTo>
                  <a:pt x="125" y="0"/>
                  <a:pt x="0" y="125"/>
                  <a:pt x="0" y="280"/>
                </a:cubicBezTo>
                <a:cubicBezTo>
                  <a:pt x="0" y="435"/>
                  <a:pt x="125" y="560"/>
                  <a:pt x="280" y="560"/>
                </a:cubicBezTo>
                <a:cubicBezTo>
                  <a:pt x="434" y="560"/>
                  <a:pt x="560" y="435"/>
                  <a:pt x="560" y="280"/>
                </a:cubicBezTo>
                <a:cubicBezTo>
                  <a:pt x="560" y="125"/>
                  <a:pt x="434" y="0"/>
                  <a:pt x="280" y="0"/>
                </a:cubicBezTo>
                <a:moveTo>
                  <a:pt x="344" y="159"/>
                </a:moveTo>
                <a:cubicBezTo>
                  <a:pt x="369" y="159"/>
                  <a:pt x="389" y="179"/>
                  <a:pt x="389" y="203"/>
                </a:cubicBezTo>
                <a:cubicBezTo>
                  <a:pt x="389" y="228"/>
                  <a:pt x="369" y="248"/>
                  <a:pt x="344" y="248"/>
                </a:cubicBezTo>
                <a:cubicBezTo>
                  <a:pt x="319" y="248"/>
                  <a:pt x="299" y="228"/>
                  <a:pt x="299" y="203"/>
                </a:cubicBezTo>
                <a:cubicBezTo>
                  <a:pt x="299" y="179"/>
                  <a:pt x="319" y="159"/>
                  <a:pt x="344" y="159"/>
                </a:cubicBezTo>
                <a:moveTo>
                  <a:pt x="204" y="159"/>
                </a:moveTo>
                <a:cubicBezTo>
                  <a:pt x="223" y="159"/>
                  <a:pt x="238" y="174"/>
                  <a:pt x="238" y="192"/>
                </a:cubicBezTo>
                <a:cubicBezTo>
                  <a:pt x="238" y="211"/>
                  <a:pt x="223" y="226"/>
                  <a:pt x="204" y="226"/>
                </a:cubicBezTo>
                <a:cubicBezTo>
                  <a:pt x="185" y="226"/>
                  <a:pt x="170" y="211"/>
                  <a:pt x="170" y="192"/>
                </a:cubicBezTo>
                <a:cubicBezTo>
                  <a:pt x="170" y="174"/>
                  <a:pt x="185" y="159"/>
                  <a:pt x="204" y="159"/>
                </a:cubicBezTo>
                <a:moveTo>
                  <a:pt x="427" y="358"/>
                </a:moveTo>
                <a:cubicBezTo>
                  <a:pt x="414" y="369"/>
                  <a:pt x="387" y="383"/>
                  <a:pt x="353" y="383"/>
                </a:cubicBezTo>
                <a:cubicBezTo>
                  <a:pt x="330" y="383"/>
                  <a:pt x="304" y="377"/>
                  <a:pt x="277" y="359"/>
                </a:cubicBezTo>
                <a:cubicBezTo>
                  <a:pt x="214" y="317"/>
                  <a:pt x="156" y="357"/>
                  <a:pt x="153" y="359"/>
                </a:cubicBezTo>
                <a:cubicBezTo>
                  <a:pt x="146" y="364"/>
                  <a:pt x="135" y="362"/>
                  <a:pt x="130" y="355"/>
                </a:cubicBezTo>
                <a:cubicBezTo>
                  <a:pt x="124" y="347"/>
                  <a:pt x="126" y="337"/>
                  <a:pt x="134" y="331"/>
                </a:cubicBezTo>
                <a:cubicBezTo>
                  <a:pt x="137" y="329"/>
                  <a:pt x="213" y="276"/>
                  <a:pt x="296" y="331"/>
                </a:cubicBezTo>
                <a:cubicBezTo>
                  <a:pt x="357" y="372"/>
                  <a:pt x="403" y="334"/>
                  <a:pt x="405" y="332"/>
                </a:cubicBezTo>
                <a:cubicBezTo>
                  <a:pt x="412" y="326"/>
                  <a:pt x="423" y="327"/>
                  <a:pt x="429" y="334"/>
                </a:cubicBezTo>
                <a:cubicBezTo>
                  <a:pt x="435" y="341"/>
                  <a:pt x="434" y="351"/>
                  <a:pt x="427" y="35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159" name="Freeform 260"/>
          <p:cNvSpPr>
            <a:spLocks noEditPoints="1"/>
          </p:cNvSpPr>
          <p:nvPr/>
        </p:nvSpPr>
        <p:spPr bwMode="auto">
          <a:xfrm>
            <a:off x="3588422" y="1607857"/>
            <a:ext cx="370964" cy="370964"/>
          </a:xfrm>
          <a:custGeom>
            <a:avLst/>
            <a:gdLst>
              <a:gd name="T0" fmla="*/ 280 w 560"/>
              <a:gd name="T1" fmla="*/ 0 h 560"/>
              <a:gd name="T2" fmla="*/ 0 w 560"/>
              <a:gd name="T3" fmla="*/ 280 h 560"/>
              <a:gd name="T4" fmla="*/ 280 w 560"/>
              <a:gd name="T5" fmla="*/ 560 h 560"/>
              <a:gd name="T6" fmla="*/ 560 w 560"/>
              <a:gd name="T7" fmla="*/ 280 h 560"/>
              <a:gd name="T8" fmla="*/ 280 w 560"/>
              <a:gd name="T9" fmla="*/ 0 h 560"/>
              <a:gd name="T10" fmla="*/ 210 w 560"/>
              <a:gd name="T11" fmla="*/ 226 h 560"/>
              <a:gd name="T12" fmla="*/ 176 w 560"/>
              <a:gd name="T13" fmla="*/ 192 h 560"/>
              <a:gd name="T14" fmla="*/ 210 w 560"/>
              <a:gd name="T15" fmla="*/ 159 h 560"/>
              <a:gd name="T16" fmla="*/ 244 w 560"/>
              <a:gd name="T17" fmla="*/ 192 h 560"/>
              <a:gd name="T18" fmla="*/ 210 w 560"/>
              <a:gd name="T19" fmla="*/ 226 h 560"/>
              <a:gd name="T20" fmla="*/ 280 w 560"/>
              <a:gd name="T21" fmla="*/ 426 h 560"/>
              <a:gd name="T22" fmla="*/ 255 w 560"/>
              <a:gd name="T23" fmla="*/ 400 h 560"/>
              <a:gd name="T24" fmla="*/ 280 w 560"/>
              <a:gd name="T25" fmla="*/ 375 h 560"/>
              <a:gd name="T26" fmla="*/ 306 w 560"/>
              <a:gd name="T27" fmla="*/ 400 h 560"/>
              <a:gd name="T28" fmla="*/ 280 w 560"/>
              <a:gd name="T29" fmla="*/ 426 h 560"/>
              <a:gd name="T30" fmla="*/ 350 w 560"/>
              <a:gd name="T31" fmla="*/ 226 h 560"/>
              <a:gd name="T32" fmla="*/ 317 w 560"/>
              <a:gd name="T33" fmla="*/ 192 h 560"/>
              <a:gd name="T34" fmla="*/ 350 w 560"/>
              <a:gd name="T35" fmla="*/ 159 h 560"/>
              <a:gd name="T36" fmla="*/ 384 w 560"/>
              <a:gd name="T37" fmla="*/ 192 h 560"/>
              <a:gd name="T38" fmla="*/ 350 w 560"/>
              <a:gd name="T39" fmla="*/ 226 h 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60" h="560">
                <a:moveTo>
                  <a:pt x="280" y="0"/>
                </a:moveTo>
                <a:cubicBezTo>
                  <a:pt x="126" y="0"/>
                  <a:pt x="0" y="125"/>
                  <a:pt x="0" y="280"/>
                </a:cubicBezTo>
                <a:cubicBezTo>
                  <a:pt x="0" y="435"/>
                  <a:pt x="126" y="560"/>
                  <a:pt x="280" y="560"/>
                </a:cubicBezTo>
                <a:cubicBezTo>
                  <a:pt x="435" y="560"/>
                  <a:pt x="560" y="435"/>
                  <a:pt x="560" y="280"/>
                </a:cubicBezTo>
                <a:cubicBezTo>
                  <a:pt x="560" y="125"/>
                  <a:pt x="435" y="0"/>
                  <a:pt x="280" y="0"/>
                </a:cubicBezTo>
                <a:moveTo>
                  <a:pt x="210" y="226"/>
                </a:moveTo>
                <a:cubicBezTo>
                  <a:pt x="192" y="226"/>
                  <a:pt x="176" y="211"/>
                  <a:pt x="176" y="192"/>
                </a:cubicBezTo>
                <a:cubicBezTo>
                  <a:pt x="176" y="174"/>
                  <a:pt x="192" y="159"/>
                  <a:pt x="210" y="159"/>
                </a:cubicBezTo>
                <a:cubicBezTo>
                  <a:pt x="229" y="159"/>
                  <a:pt x="244" y="174"/>
                  <a:pt x="244" y="192"/>
                </a:cubicBezTo>
                <a:cubicBezTo>
                  <a:pt x="244" y="211"/>
                  <a:pt x="229" y="226"/>
                  <a:pt x="210" y="226"/>
                </a:cubicBezTo>
                <a:moveTo>
                  <a:pt x="280" y="426"/>
                </a:moveTo>
                <a:cubicBezTo>
                  <a:pt x="266" y="426"/>
                  <a:pt x="255" y="414"/>
                  <a:pt x="255" y="400"/>
                </a:cubicBezTo>
                <a:cubicBezTo>
                  <a:pt x="255" y="386"/>
                  <a:pt x="266" y="375"/>
                  <a:pt x="280" y="375"/>
                </a:cubicBezTo>
                <a:cubicBezTo>
                  <a:pt x="294" y="375"/>
                  <a:pt x="306" y="386"/>
                  <a:pt x="306" y="400"/>
                </a:cubicBezTo>
                <a:cubicBezTo>
                  <a:pt x="306" y="414"/>
                  <a:pt x="294" y="426"/>
                  <a:pt x="280" y="426"/>
                </a:cubicBezTo>
                <a:moveTo>
                  <a:pt x="350" y="226"/>
                </a:moveTo>
                <a:cubicBezTo>
                  <a:pt x="332" y="226"/>
                  <a:pt x="317" y="211"/>
                  <a:pt x="317" y="192"/>
                </a:cubicBezTo>
                <a:cubicBezTo>
                  <a:pt x="317" y="174"/>
                  <a:pt x="332" y="159"/>
                  <a:pt x="350" y="159"/>
                </a:cubicBezTo>
                <a:cubicBezTo>
                  <a:pt x="369" y="159"/>
                  <a:pt x="384" y="174"/>
                  <a:pt x="384" y="192"/>
                </a:cubicBezTo>
                <a:cubicBezTo>
                  <a:pt x="384" y="211"/>
                  <a:pt x="369" y="226"/>
                  <a:pt x="350" y="22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160" name="Freeform 261"/>
          <p:cNvSpPr>
            <a:spLocks noEditPoints="1"/>
          </p:cNvSpPr>
          <p:nvPr/>
        </p:nvSpPr>
        <p:spPr bwMode="auto">
          <a:xfrm>
            <a:off x="864134" y="2106094"/>
            <a:ext cx="370964" cy="370964"/>
          </a:xfrm>
          <a:custGeom>
            <a:avLst/>
            <a:gdLst>
              <a:gd name="T0" fmla="*/ 280 w 560"/>
              <a:gd name="T1" fmla="*/ 0 h 560"/>
              <a:gd name="T2" fmla="*/ 0 w 560"/>
              <a:gd name="T3" fmla="*/ 280 h 560"/>
              <a:gd name="T4" fmla="*/ 280 w 560"/>
              <a:gd name="T5" fmla="*/ 560 h 560"/>
              <a:gd name="T6" fmla="*/ 560 w 560"/>
              <a:gd name="T7" fmla="*/ 280 h 560"/>
              <a:gd name="T8" fmla="*/ 280 w 560"/>
              <a:gd name="T9" fmla="*/ 0 h 560"/>
              <a:gd name="T10" fmla="*/ 129 w 560"/>
              <a:gd name="T11" fmla="*/ 149 h 560"/>
              <a:gd name="T12" fmla="*/ 152 w 560"/>
              <a:gd name="T13" fmla="*/ 143 h 560"/>
              <a:gd name="T14" fmla="*/ 254 w 560"/>
              <a:gd name="T15" fmla="*/ 203 h 560"/>
              <a:gd name="T16" fmla="*/ 260 w 560"/>
              <a:gd name="T17" fmla="*/ 226 h 560"/>
              <a:gd name="T18" fmla="*/ 246 w 560"/>
              <a:gd name="T19" fmla="*/ 234 h 560"/>
              <a:gd name="T20" fmla="*/ 240 w 560"/>
              <a:gd name="T21" fmla="*/ 233 h 560"/>
              <a:gd name="T22" fmla="*/ 239 w 560"/>
              <a:gd name="T23" fmla="*/ 236 h 560"/>
              <a:gd name="T24" fmla="*/ 193 w 560"/>
              <a:gd name="T25" fmla="*/ 248 h 560"/>
              <a:gd name="T26" fmla="*/ 181 w 560"/>
              <a:gd name="T27" fmla="*/ 202 h 560"/>
              <a:gd name="T28" fmla="*/ 182 w 560"/>
              <a:gd name="T29" fmla="*/ 200 h 560"/>
              <a:gd name="T30" fmla="*/ 135 w 560"/>
              <a:gd name="T31" fmla="*/ 172 h 560"/>
              <a:gd name="T32" fmla="*/ 129 w 560"/>
              <a:gd name="T33" fmla="*/ 149 h 560"/>
              <a:gd name="T34" fmla="*/ 425 w 560"/>
              <a:gd name="T35" fmla="*/ 388 h 560"/>
              <a:gd name="T36" fmla="*/ 402 w 560"/>
              <a:gd name="T37" fmla="*/ 389 h 560"/>
              <a:gd name="T38" fmla="*/ 280 w 560"/>
              <a:gd name="T39" fmla="*/ 343 h 560"/>
              <a:gd name="T40" fmla="*/ 158 w 560"/>
              <a:gd name="T41" fmla="*/ 390 h 560"/>
              <a:gd name="T42" fmla="*/ 147 w 560"/>
              <a:gd name="T43" fmla="*/ 394 h 560"/>
              <a:gd name="T44" fmla="*/ 134 w 560"/>
              <a:gd name="T45" fmla="*/ 389 h 560"/>
              <a:gd name="T46" fmla="*/ 136 w 560"/>
              <a:gd name="T47" fmla="*/ 365 h 560"/>
              <a:gd name="T48" fmla="*/ 280 w 560"/>
              <a:gd name="T49" fmla="*/ 309 h 560"/>
              <a:gd name="T50" fmla="*/ 424 w 560"/>
              <a:gd name="T51" fmla="*/ 364 h 560"/>
              <a:gd name="T52" fmla="*/ 425 w 560"/>
              <a:gd name="T53" fmla="*/ 388 h 560"/>
              <a:gd name="T54" fmla="*/ 425 w 560"/>
              <a:gd name="T55" fmla="*/ 172 h 560"/>
              <a:gd name="T56" fmla="*/ 377 w 560"/>
              <a:gd name="T57" fmla="*/ 200 h 560"/>
              <a:gd name="T58" fmla="*/ 379 w 560"/>
              <a:gd name="T59" fmla="*/ 202 h 560"/>
              <a:gd name="T60" fmla="*/ 367 w 560"/>
              <a:gd name="T61" fmla="*/ 248 h 560"/>
              <a:gd name="T62" fmla="*/ 321 w 560"/>
              <a:gd name="T63" fmla="*/ 236 h 560"/>
              <a:gd name="T64" fmla="*/ 320 w 560"/>
              <a:gd name="T65" fmla="*/ 233 h 560"/>
              <a:gd name="T66" fmla="*/ 314 w 560"/>
              <a:gd name="T67" fmla="*/ 234 h 560"/>
              <a:gd name="T68" fmla="*/ 299 w 560"/>
              <a:gd name="T69" fmla="*/ 226 h 560"/>
              <a:gd name="T70" fmla="*/ 305 w 560"/>
              <a:gd name="T71" fmla="*/ 203 h 560"/>
              <a:gd name="T72" fmla="*/ 408 w 560"/>
              <a:gd name="T73" fmla="*/ 143 h 560"/>
              <a:gd name="T74" fmla="*/ 431 w 560"/>
              <a:gd name="T75" fmla="*/ 149 h 560"/>
              <a:gd name="T76" fmla="*/ 425 w 560"/>
              <a:gd name="T77" fmla="*/ 172 h 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60" h="560">
                <a:moveTo>
                  <a:pt x="280" y="0"/>
                </a:moveTo>
                <a:cubicBezTo>
                  <a:pt x="125" y="0"/>
                  <a:pt x="0" y="125"/>
                  <a:pt x="0" y="280"/>
                </a:cubicBezTo>
                <a:cubicBezTo>
                  <a:pt x="0" y="435"/>
                  <a:pt x="125" y="560"/>
                  <a:pt x="280" y="560"/>
                </a:cubicBezTo>
                <a:cubicBezTo>
                  <a:pt x="434" y="560"/>
                  <a:pt x="560" y="435"/>
                  <a:pt x="560" y="280"/>
                </a:cubicBezTo>
                <a:cubicBezTo>
                  <a:pt x="560" y="125"/>
                  <a:pt x="434" y="0"/>
                  <a:pt x="280" y="0"/>
                </a:cubicBezTo>
                <a:moveTo>
                  <a:pt x="129" y="149"/>
                </a:moveTo>
                <a:cubicBezTo>
                  <a:pt x="134" y="141"/>
                  <a:pt x="144" y="138"/>
                  <a:pt x="152" y="143"/>
                </a:cubicBezTo>
                <a:cubicBezTo>
                  <a:pt x="254" y="203"/>
                  <a:pt x="254" y="203"/>
                  <a:pt x="254" y="203"/>
                </a:cubicBezTo>
                <a:cubicBezTo>
                  <a:pt x="262" y="208"/>
                  <a:pt x="265" y="218"/>
                  <a:pt x="260" y="226"/>
                </a:cubicBezTo>
                <a:cubicBezTo>
                  <a:pt x="257" y="231"/>
                  <a:pt x="252" y="234"/>
                  <a:pt x="246" y="234"/>
                </a:cubicBezTo>
                <a:cubicBezTo>
                  <a:pt x="244" y="234"/>
                  <a:pt x="242" y="234"/>
                  <a:pt x="240" y="233"/>
                </a:cubicBezTo>
                <a:cubicBezTo>
                  <a:pt x="239" y="234"/>
                  <a:pt x="239" y="235"/>
                  <a:pt x="239" y="236"/>
                </a:cubicBezTo>
                <a:cubicBezTo>
                  <a:pt x="229" y="252"/>
                  <a:pt x="209" y="257"/>
                  <a:pt x="193" y="248"/>
                </a:cubicBezTo>
                <a:cubicBezTo>
                  <a:pt x="177" y="239"/>
                  <a:pt x="171" y="218"/>
                  <a:pt x="181" y="202"/>
                </a:cubicBezTo>
                <a:cubicBezTo>
                  <a:pt x="181" y="201"/>
                  <a:pt x="182" y="200"/>
                  <a:pt x="182" y="200"/>
                </a:cubicBezTo>
                <a:cubicBezTo>
                  <a:pt x="135" y="172"/>
                  <a:pt x="135" y="172"/>
                  <a:pt x="135" y="172"/>
                </a:cubicBezTo>
                <a:cubicBezTo>
                  <a:pt x="127" y="167"/>
                  <a:pt x="124" y="157"/>
                  <a:pt x="129" y="149"/>
                </a:cubicBezTo>
                <a:moveTo>
                  <a:pt x="425" y="388"/>
                </a:moveTo>
                <a:cubicBezTo>
                  <a:pt x="419" y="395"/>
                  <a:pt x="408" y="396"/>
                  <a:pt x="402" y="389"/>
                </a:cubicBezTo>
                <a:cubicBezTo>
                  <a:pt x="368" y="359"/>
                  <a:pt x="325" y="343"/>
                  <a:pt x="280" y="343"/>
                </a:cubicBezTo>
                <a:cubicBezTo>
                  <a:pt x="235" y="343"/>
                  <a:pt x="192" y="359"/>
                  <a:pt x="158" y="390"/>
                </a:cubicBezTo>
                <a:cubicBezTo>
                  <a:pt x="155" y="393"/>
                  <a:pt x="151" y="394"/>
                  <a:pt x="147" y="394"/>
                </a:cubicBezTo>
                <a:cubicBezTo>
                  <a:pt x="142" y="394"/>
                  <a:pt x="138" y="392"/>
                  <a:pt x="134" y="389"/>
                </a:cubicBezTo>
                <a:cubicBezTo>
                  <a:pt x="128" y="382"/>
                  <a:pt x="129" y="371"/>
                  <a:pt x="136" y="365"/>
                </a:cubicBezTo>
                <a:cubicBezTo>
                  <a:pt x="175" y="329"/>
                  <a:pt x="226" y="309"/>
                  <a:pt x="280" y="309"/>
                </a:cubicBezTo>
                <a:cubicBezTo>
                  <a:pt x="333" y="309"/>
                  <a:pt x="385" y="329"/>
                  <a:pt x="424" y="364"/>
                </a:cubicBezTo>
                <a:cubicBezTo>
                  <a:pt x="431" y="371"/>
                  <a:pt x="432" y="381"/>
                  <a:pt x="425" y="388"/>
                </a:cubicBezTo>
                <a:moveTo>
                  <a:pt x="425" y="172"/>
                </a:moveTo>
                <a:cubicBezTo>
                  <a:pt x="377" y="200"/>
                  <a:pt x="377" y="200"/>
                  <a:pt x="377" y="200"/>
                </a:cubicBezTo>
                <a:cubicBezTo>
                  <a:pt x="378" y="200"/>
                  <a:pt x="379" y="201"/>
                  <a:pt x="379" y="202"/>
                </a:cubicBezTo>
                <a:cubicBezTo>
                  <a:pt x="389" y="218"/>
                  <a:pt x="383" y="239"/>
                  <a:pt x="367" y="248"/>
                </a:cubicBezTo>
                <a:cubicBezTo>
                  <a:pt x="351" y="257"/>
                  <a:pt x="330" y="252"/>
                  <a:pt x="321" y="236"/>
                </a:cubicBezTo>
                <a:cubicBezTo>
                  <a:pt x="321" y="235"/>
                  <a:pt x="320" y="234"/>
                  <a:pt x="320" y="233"/>
                </a:cubicBezTo>
                <a:cubicBezTo>
                  <a:pt x="318" y="234"/>
                  <a:pt x="316" y="234"/>
                  <a:pt x="314" y="234"/>
                </a:cubicBezTo>
                <a:cubicBezTo>
                  <a:pt x="308" y="234"/>
                  <a:pt x="303" y="231"/>
                  <a:pt x="299" y="226"/>
                </a:cubicBezTo>
                <a:cubicBezTo>
                  <a:pt x="295" y="218"/>
                  <a:pt x="297" y="208"/>
                  <a:pt x="305" y="203"/>
                </a:cubicBezTo>
                <a:cubicBezTo>
                  <a:pt x="408" y="143"/>
                  <a:pt x="408" y="143"/>
                  <a:pt x="408" y="143"/>
                </a:cubicBezTo>
                <a:cubicBezTo>
                  <a:pt x="416" y="138"/>
                  <a:pt x="426" y="141"/>
                  <a:pt x="431" y="149"/>
                </a:cubicBezTo>
                <a:cubicBezTo>
                  <a:pt x="435" y="157"/>
                  <a:pt x="433" y="167"/>
                  <a:pt x="425" y="17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161" name="Freeform 262"/>
          <p:cNvSpPr>
            <a:spLocks noEditPoints="1"/>
          </p:cNvSpPr>
          <p:nvPr/>
        </p:nvSpPr>
        <p:spPr bwMode="auto">
          <a:xfrm>
            <a:off x="1420381" y="2106094"/>
            <a:ext cx="370964" cy="370964"/>
          </a:xfrm>
          <a:custGeom>
            <a:avLst/>
            <a:gdLst>
              <a:gd name="T0" fmla="*/ 280 w 560"/>
              <a:gd name="T1" fmla="*/ 0 h 560"/>
              <a:gd name="T2" fmla="*/ 0 w 560"/>
              <a:gd name="T3" fmla="*/ 280 h 560"/>
              <a:gd name="T4" fmla="*/ 280 w 560"/>
              <a:gd name="T5" fmla="*/ 560 h 560"/>
              <a:gd name="T6" fmla="*/ 560 w 560"/>
              <a:gd name="T7" fmla="*/ 280 h 560"/>
              <a:gd name="T8" fmla="*/ 280 w 560"/>
              <a:gd name="T9" fmla="*/ 0 h 560"/>
              <a:gd name="T10" fmla="*/ 350 w 560"/>
              <a:gd name="T11" fmla="*/ 159 h 560"/>
              <a:gd name="T12" fmla="*/ 384 w 560"/>
              <a:gd name="T13" fmla="*/ 192 h 560"/>
              <a:gd name="T14" fmla="*/ 350 w 560"/>
              <a:gd name="T15" fmla="*/ 226 h 560"/>
              <a:gd name="T16" fmla="*/ 317 w 560"/>
              <a:gd name="T17" fmla="*/ 192 h 560"/>
              <a:gd name="T18" fmla="*/ 350 w 560"/>
              <a:gd name="T19" fmla="*/ 159 h 560"/>
              <a:gd name="T20" fmla="*/ 210 w 560"/>
              <a:gd name="T21" fmla="*/ 159 h 560"/>
              <a:gd name="T22" fmla="*/ 244 w 560"/>
              <a:gd name="T23" fmla="*/ 192 h 560"/>
              <a:gd name="T24" fmla="*/ 210 w 560"/>
              <a:gd name="T25" fmla="*/ 226 h 560"/>
              <a:gd name="T26" fmla="*/ 177 w 560"/>
              <a:gd name="T27" fmla="*/ 192 h 560"/>
              <a:gd name="T28" fmla="*/ 210 w 560"/>
              <a:gd name="T29" fmla="*/ 159 h 560"/>
              <a:gd name="T30" fmla="*/ 374 w 560"/>
              <a:gd name="T31" fmla="*/ 384 h 560"/>
              <a:gd name="T32" fmla="*/ 187 w 560"/>
              <a:gd name="T33" fmla="*/ 384 h 560"/>
              <a:gd name="T34" fmla="*/ 170 w 560"/>
              <a:gd name="T35" fmla="*/ 367 h 560"/>
              <a:gd name="T36" fmla="*/ 187 w 560"/>
              <a:gd name="T37" fmla="*/ 350 h 560"/>
              <a:gd name="T38" fmla="*/ 374 w 560"/>
              <a:gd name="T39" fmla="*/ 350 h 560"/>
              <a:gd name="T40" fmla="*/ 390 w 560"/>
              <a:gd name="T41" fmla="*/ 367 h 560"/>
              <a:gd name="T42" fmla="*/ 374 w 560"/>
              <a:gd name="T43" fmla="*/ 384 h 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60" h="560">
                <a:moveTo>
                  <a:pt x="280" y="0"/>
                </a:moveTo>
                <a:cubicBezTo>
                  <a:pt x="126" y="0"/>
                  <a:pt x="0" y="125"/>
                  <a:pt x="0" y="280"/>
                </a:cubicBezTo>
                <a:cubicBezTo>
                  <a:pt x="0" y="435"/>
                  <a:pt x="126" y="560"/>
                  <a:pt x="280" y="560"/>
                </a:cubicBezTo>
                <a:cubicBezTo>
                  <a:pt x="435" y="560"/>
                  <a:pt x="560" y="435"/>
                  <a:pt x="560" y="280"/>
                </a:cubicBezTo>
                <a:cubicBezTo>
                  <a:pt x="560" y="125"/>
                  <a:pt x="435" y="0"/>
                  <a:pt x="280" y="0"/>
                </a:cubicBezTo>
                <a:moveTo>
                  <a:pt x="350" y="159"/>
                </a:moveTo>
                <a:cubicBezTo>
                  <a:pt x="369" y="159"/>
                  <a:pt x="384" y="174"/>
                  <a:pt x="384" y="192"/>
                </a:cubicBezTo>
                <a:cubicBezTo>
                  <a:pt x="384" y="211"/>
                  <a:pt x="369" y="226"/>
                  <a:pt x="350" y="226"/>
                </a:cubicBezTo>
                <a:cubicBezTo>
                  <a:pt x="332" y="226"/>
                  <a:pt x="317" y="211"/>
                  <a:pt x="317" y="192"/>
                </a:cubicBezTo>
                <a:cubicBezTo>
                  <a:pt x="317" y="174"/>
                  <a:pt x="332" y="159"/>
                  <a:pt x="350" y="159"/>
                </a:cubicBezTo>
                <a:moveTo>
                  <a:pt x="210" y="159"/>
                </a:moveTo>
                <a:cubicBezTo>
                  <a:pt x="229" y="159"/>
                  <a:pt x="244" y="174"/>
                  <a:pt x="244" y="192"/>
                </a:cubicBezTo>
                <a:cubicBezTo>
                  <a:pt x="244" y="211"/>
                  <a:pt x="229" y="226"/>
                  <a:pt x="210" y="226"/>
                </a:cubicBezTo>
                <a:cubicBezTo>
                  <a:pt x="192" y="226"/>
                  <a:pt x="177" y="211"/>
                  <a:pt x="177" y="192"/>
                </a:cubicBezTo>
                <a:cubicBezTo>
                  <a:pt x="177" y="174"/>
                  <a:pt x="192" y="159"/>
                  <a:pt x="210" y="159"/>
                </a:cubicBezTo>
                <a:moveTo>
                  <a:pt x="374" y="384"/>
                </a:moveTo>
                <a:cubicBezTo>
                  <a:pt x="187" y="384"/>
                  <a:pt x="187" y="384"/>
                  <a:pt x="187" y="384"/>
                </a:cubicBezTo>
                <a:cubicBezTo>
                  <a:pt x="178" y="384"/>
                  <a:pt x="170" y="377"/>
                  <a:pt x="170" y="367"/>
                </a:cubicBezTo>
                <a:cubicBezTo>
                  <a:pt x="170" y="358"/>
                  <a:pt x="178" y="350"/>
                  <a:pt x="187" y="350"/>
                </a:cubicBezTo>
                <a:cubicBezTo>
                  <a:pt x="374" y="350"/>
                  <a:pt x="374" y="350"/>
                  <a:pt x="374" y="350"/>
                </a:cubicBezTo>
                <a:cubicBezTo>
                  <a:pt x="383" y="350"/>
                  <a:pt x="390" y="358"/>
                  <a:pt x="390" y="367"/>
                </a:cubicBezTo>
                <a:cubicBezTo>
                  <a:pt x="390" y="377"/>
                  <a:pt x="383" y="384"/>
                  <a:pt x="374" y="38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162" name="Freeform 263"/>
          <p:cNvSpPr>
            <a:spLocks noEditPoints="1"/>
          </p:cNvSpPr>
          <p:nvPr/>
        </p:nvSpPr>
        <p:spPr bwMode="auto">
          <a:xfrm>
            <a:off x="1944254" y="2106094"/>
            <a:ext cx="370964" cy="370964"/>
          </a:xfrm>
          <a:custGeom>
            <a:avLst/>
            <a:gdLst>
              <a:gd name="T0" fmla="*/ 280 w 560"/>
              <a:gd name="T1" fmla="*/ 0 h 560"/>
              <a:gd name="T2" fmla="*/ 0 w 560"/>
              <a:gd name="T3" fmla="*/ 280 h 560"/>
              <a:gd name="T4" fmla="*/ 280 w 560"/>
              <a:gd name="T5" fmla="*/ 560 h 560"/>
              <a:gd name="T6" fmla="*/ 560 w 560"/>
              <a:gd name="T7" fmla="*/ 280 h 560"/>
              <a:gd name="T8" fmla="*/ 280 w 560"/>
              <a:gd name="T9" fmla="*/ 0 h 560"/>
              <a:gd name="T10" fmla="*/ 347 w 560"/>
              <a:gd name="T11" fmla="*/ 159 h 560"/>
              <a:gd name="T12" fmla="*/ 381 w 560"/>
              <a:gd name="T13" fmla="*/ 192 h 560"/>
              <a:gd name="T14" fmla="*/ 347 w 560"/>
              <a:gd name="T15" fmla="*/ 226 h 560"/>
              <a:gd name="T16" fmla="*/ 314 w 560"/>
              <a:gd name="T17" fmla="*/ 192 h 560"/>
              <a:gd name="T18" fmla="*/ 347 w 560"/>
              <a:gd name="T19" fmla="*/ 159 h 560"/>
              <a:gd name="T20" fmla="*/ 207 w 560"/>
              <a:gd name="T21" fmla="*/ 159 h 560"/>
              <a:gd name="T22" fmla="*/ 241 w 560"/>
              <a:gd name="T23" fmla="*/ 192 h 560"/>
              <a:gd name="T24" fmla="*/ 207 w 560"/>
              <a:gd name="T25" fmla="*/ 226 h 560"/>
              <a:gd name="T26" fmla="*/ 174 w 560"/>
              <a:gd name="T27" fmla="*/ 192 h 560"/>
              <a:gd name="T28" fmla="*/ 207 w 560"/>
              <a:gd name="T29" fmla="*/ 159 h 560"/>
              <a:gd name="T30" fmla="*/ 424 w 560"/>
              <a:gd name="T31" fmla="*/ 361 h 560"/>
              <a:gd name="T32" fmla="*/ 280 w 560"/>
              <a:gd name="T33" fmla="*/ 416 h 560"/>
              <a:gd name="T34" fmla="*/ 136 w 560"/>
              <a:gd name="T35" fmla="*/ 361 h 560"/>
              <a:gd name="T36" fmla="*/ 135 w 560"/>
              <a:gd name="T37" fmla="*/ 337 h 560"/>
              <a:gd name="T38" fmla="*/ 158 w 560"/>
              <a:gd name="T39" fmla="*/ 336 h 560"/>
              <a:gd name="T40" fmla="*/ 280 w 560"/>
              <a:gd name="T41" fmla="*/ 383 h 560"/>
              <a:gd name="T42" fmla="*/ 402 w 560"/>
              <a:gd name="T43" fmla="*/ 336 h 560"/>
              <a:gd name="T44" fmla="*/ 425 w 560"/>
              <a:gd name="T45" fmla="*/ 337 h 560"/>
              <a:gd name="T46" fmla="*/ 424 w 560"/>
              <a:gd name="T47" fmla="*/ 361 h 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60" h="560">
                <a:moveTo>
                  <a:pt x="280" y="0"/>
                </a:moveTo>
                <a:cubicBezTo>
                  <a:pt x="125" y="0"/>
                  <a:pt x="0" y="125"/>
                  <a:pt x="0" y="280"/>
                </a:cubicBezTo>
                <a:cubicBezTo>
                  <a:pt x="0" y="435"/>
                  <a:pt x="125" y="560"/>
                  <a:pt x="280" y="560"/>
                </a:cubicBezTo>
                <a:cubicBezTo>
                  <a:pt x="434" y="560"/>
                  <a:pt x="560" y="435"/>
                  <a:pt x="560" y="280"/>
                </a:cubicBezTo>
                <a:cubicBezTo>
                  <a:pt x="560" y="125"/>
                  <a:pt x="434" y="0"/>
                  <a:pt x="280" y="0"/>
                </a:cubicBezTo>
                <a:moveTo>
                  <a:pt x="347" y="159"/>
                </a:moveTo>
                <a:cubicBezTo>
                  <a:pt x="366" y="159"/>
                  <a:pt x="381" y="174"/>
                  <a:pt x="381" y="192"/>
                </a:cubicBezTo>
                <a:cubicBezTo>
                  <a:pt x="381" y="211"/>
                  <a:pt x="366" y="226"/>
                  <a:pt x="347" y="226"/>
                </a:cubicBezTo>
                <a:cubicBezTo>
                  <a:pt x="329" y="226"/>
                  <a:pt x="314" y="211"/>
                  <a:pt x="314" y="192"/>
                </a:cubicBezTo>
                <a:cubicBezTo>
                  <a:pt x="314" y="174"/>
                  <a:pt x="329" y="159"/>
                  <a:pt x="347" y="159"/>
                </a:cubicBezTo>
                <a:moveTo>
                  <a:pt x="207" y="159"/>
                </a:moveTo>
                <a:cubicBezTo>
                  <a:pt x="226" y="159"/>
                  <a:pt x="241" y="174"/>
                  <a:pt x="241" y="192"/>
                </a:cubicBezTo>
                <a:cubicBezTo>
                  <a:pt x="241" y="211"/>
                  <a:pt x="226" y="226"/>
                  <a:pt x="207" y="226"/>
                </a:cubicBezTo>
                <a:cubicBezTo>
                  <a:pt x="189" y="226"/>
                  <a:pt x="174" y="211"/>
                  <a:pt x="174" y="192"/>
                </a:cubicBezTo>
                <a:cubicBezTo>
                  <a:pt x="174" y="174"/>
                  <a:pt x="189" y="159"/>
                  <a:pt x="207" y="159"/>
                </a:cubicBezTo>
                <a:moveTo>
                  <a:pt x="424" y="361"/>
                </a:moveTo>
                <a:cubicBezTo>
                  <a:pt x="385" y="397"/>
                  <a:pt x="334" y="416"/>
                  <a:pt x="280" y="416"/>
                </a:cubicBezTo>
                <a:cubicBezTo>
                  <a:pt x="227" y="416"/>
                  <a:pt x="175" y="397"/>
                  <a:pt x="136" y="361"/>
                </a:cubicBezTo>
                <a:cubicBezTo>
                  <a:pt x="129" y="354"/>
                  <a:pt x="128" y="344"/>
                  <a:pt x="135" y="337"/>
                </a:cubicBezTo>
                <a:cubicBezTo>
                  <a:pt x="141" y="330"/>
                  <a:pt x="152" y="330"/>
                  <a:pt x="158" y="336"/>
                </a:cubicBezTo>
                <a:cubicBezTo>
                  <a:pt x="192" y="366"/>
                  <a:pt x="235" y="383"/>
                  <a:pt x="280" y="383"/>
                </a:cubicBezTo>
                <a:cubicBezTo>
                  <a:pt x="325" y="383"/>
                  <a:pt x="368" y="366"/>
                  <a:pt x="402" y="336"/>
                </a:cubicBezTo>
                <a:cubicBezTo>
                  <a:pt x="409" y="330"/>
                  <a:pt x="419" y="330"/>
                  <a:pt x="425" y="337"/>
                </a:cubicBezTo>
                <a:cubicBezTo>
                  <a:pt x="432" y="344"/>
                  <a:pt x="431" y="355"/>
                  <a:pt x="424" y="36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163" name="Freeform 264"/>
          <p:cNvSpPr>
            <a:spLocks noEditPoints="1"/>
          </p:cNvSpPr>
          <p:nvPr/>
        </p:nvSpPr>
        <p:spPr bwMode="auto">
          <a:xfrm>
            <a:off x="2484412" y="2085696"/>
            <a:ext cx="372932" cy="380804"/>
          </a:xfrm>
          <a:custGeom>
            <a:avLst/>
            <a:gdLst>
              <a:gd name="T0" fmla="*/ 487 w 564"/>
              <a:gd name="T1" fmla="*/ 295 h 575"/>
              <a:gd name="T2" fmla="*/ 487 w 564"/>
              <a:gd name="T3" fmla="*/ 295 h 575"/>
              <a:gd name="T4" fmla="*/ 487 w 564"/>
              <a:gd name="T5" fmla="*/ 295 h 575"/>
              <a:gd name="T6" fmla="*/ 472 w 564"/>
              <a:gd name="T7" fmla="*/ 201 h 575"/>
              <a:gd name="T8" fmla="*/ 512 w 564"/>
              <a:gd name="T9" fmla="*/ 222 h 575"/>
              <a:gd name="T10" fmla="*/ 557 w 564"/>
              <a:gd name="T11" fmla="*/ 230 h 575"/>
              <a:gd name="T12" fmla="*/ 388 w 564"/>
              <a:gd name="T13" fmla="*/ 126 h 575"/>
              <a:gd name="T14" fmla="*/ 487 w 564"/>
              <a:gd name="T15" fmla="*/ 170 h 575"/>
              <a:gd name="T16" fmla="*/ 487 w 564"/>
              <a:gd name="T17" fmla="*/ 170 h 575"/>
              <a:gd name="T18" fmla="*/ 531 w 564"/>
              <a:gd name="T19" fmla="*/ 72 h 575"/>
              <a:gd name="T20" fmla="*/ 447 w 564"/>
              <a:gd name="T21" fmla="*/ 34 h 575"/>
              <a:gd name="T22" fmla="*/ 426 w 564"/>
              <a:gd name="T23" fmla="*/ 42 h 575"/>
              <a:gd name="T24" fmla="*/ 388 w 564"/>
              <a:gd name="T25" fmla="*/ 126 h 575"/>
              <a:gd name="T26" fmla="*/ 538 w 564"/>
              <a:gd name="T27" fmla="*/ 307 h 575"/>
              <a:gd name="T28" fmla="*/ 0 w 564"/>
              <a:gd name="T29" fmla="*/ 307 h 575"/>
              <a:gd name="T30" fmla="*/ 338 w 564"/>
              <a:gd name="T31" fmla="*/ 47 h 575"/>
              <a:gd name="T32" fmla="*/ 334 w 564"/>
              <a:gd name="T33" fmla="*/ 111 h 575"/>
              <a:gd name="T34" fmla="*/ 451 w 564"/>
              <a:gd name="T35" fmla="*/ 190 h 575"/>
              <a:gd name="T36" fmla="*/ 467 w 564"/>
              <a:gd name="T37" fmla="*/ 303 h 575"/>
              <a:gd name="T38" fmla="*/ 491 w 564"/>
              <a:gd name="T39" fmla="*/ 316 h 575"/>
              <a:gd name="T40" fmla="*/ 538 w 564"/>
              <a:gd name="T41" fmla="*/ 294 h 575"/>
              <a:gd name="T42" fmla="*/ 307 w 564"/>
              <a:gd name="T43" fmla="*/ 267 h 575"/>
              <a:gd name="T44" fmla="*/ 339 w 564"/>
              <a:gd name="T45" fmla="*/ 235 h 575"/>
              <a:gd name="T46" fmla="*/ 372 w 564"/>
              <a:gd name="T47" fmla="*/ 267 h 575"/>
              <a:gd name="T48" fmla="*/ 339 w 564"/>
              <a:gd name="T49" fmla="*/ 202 h 575"/>
              <a:gd name="T50" fmla="*/ 150 w 564"/>
              <a:gd name="T51" fmla="*/ 251 h 575"/>
              <a:gd name="T52" fmla="*/ 183 w 564"/>
              <a:gd name="T53" fmla="*/ 251 h 575"/>
              <a:gd name="T54" fmla="*/ 215 w 564"/>
              <a:gd name="T55" fmla="*/ 251 h 575"/>
              <a:gd name="T56" fmla="*/ 247 w 564"/>
              <a:gd name="T57" fmla="*/ 251 h 575"/>
              <a:gd name="T58" fmla="*/ 150 w 564"/>
              <a:gd name="T59" fmla="*/ 251 h 575"/>
              <a:gd name="T60" fmla="*/ 420 w 564"/>
              <a:gd name="T61" fmla="*/ 329 h 575"/>
              <a:gd name="T62" fmla="*/ 118 w 564"/>
              <a:gd name="T63" fmla="*/ 333 h 575"/>
              <a:gd name="T64" fmla="*/ 86 w 564"/>
              <a:gd name="T65" fmla="*/ 341 h 575"/>
              <a:gd name="T66" fmla="*/ 452 w 564"/>
              <a:gd name="T67" fmla="*/ 335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64" h="575">
                <a:moveTo>
                  <a:pt x="545" y="267"/>
                </a:moveTo>
                <a:cubicBezTo>
                  <a:pt x="487" y="295"/>
                  <a:pt x="487" y="295"/>
                  <a:pt x="487" y="295"/>
                </a:cubicBezTo>
                <a:cubicBezTo>
                  <a:pt x="487" y="295"/>
                  <a:pt x="487" y="295"/>
                  <a:pt x="487" y="295"/>
                </a:cubicBezTo>
                <a:cubicBezTo>
                  <a:pt x="487" y="295"/>
                  <a:pt x="487" y="295"/>
                  <a:pt x="487" y="295"/>
                </a:cubicBezTo>
                <a:cubicBezTo>
                  <a:pt x="487" y="295"/>
                  <a:pt x="487" y="295"/>
                  <a:pt x="487" y="295"/>
                </a:cubicBezTo>
                <a:cubicBezTo>
                  <a:pt x="487" y="295"/>
                  <a:pt x="487" y="295"/>
                  <a:pt x="487" y="295"/>
                </a:cubicBezTo>
                <a:cubicBezTo>
                  <a:pt x="459" y="237"/>
                  <a:pt x="459" y="237"/>
                  <a:pt x="459" y="237"/>
                </a:cubicBezTo>
                <a:cubicBezTo>
                  <a:pt x="452" y="224"/>
                  <a:pt x="458" y="208"/>
                  <a:pt x="472" y="201"/>
                </a:cubicBezTo>
                <a:cubicBezTo>
                  <a:pt x="485" y="194"/>
                  <a:pt x="502" y="200"/>
                  <a:pt x="508" y="214"/>
                </a:cubicBezTo>
                <a:cubicBezTo>
                  <a:pt x="512" y="222"/>
                  <a:pt x="512" y="222"/>
                  <a:pt x="512" y="222"/>
                </a:cubicBezTo>
                <a:cubicBezTo>
                  <a:pt x="521" y="218"/>
                  <a:pt x="521" y="218"/>
                  <a:pt x="521" y="218"/>
                </a:cubicBezTo>
                <a:cubicBezTo>
                  <a:pt x="534" y="211"/>
                  <a:pt x="551" y="217"/>
                  <a:pt x="557" y="230"/>
                </a:cubicBezTo>
                <a:cubicBezTo>
                  <a:pt x="564" y="244"/>
                  <a:pt x="558" y="260"/>
                  <a:pt x="545" y="267"/>
                </a:cubicBezTo>
                <a:moveTo>
                  <a:pt x="388" y="126"/>
                </a:moveTo>
                <a:cubicBezTo>
                  <a:pt x="486" y="170"/>
                  <a:pt x="486" y="170"/>
                  <a:pt x="486" y="170"/>
                </a:cubicBezTo>
                <a:cubicBezTo>
                  <a:pt x="487" y="170"/>
                  <a:pt x="487" y="170"/>
                  <a:pt x="487" y="170"/>
                </a:cubicBezTo>
                <a:cubicBezTo>
                  <a:pt x="487" y="170"/>
                  <a:pt x="487" y="170"/>
                  <a:pt x="487" y="170"/>
                </a:cubicBezTo>
                <a:cubicBezTo>
                  <a:pt x="487" y="170"/>
                  <a:pt x="487" y="170"/>
                  <a:pt x="487" y="170"/>
                </a:cubicBezTo>
                <a:cubicBezTo>
                  <a:pt x="487" y="170"/>
                  <a:pt x="487" y="170"/>
                  <a:pt x="487" y="170"/>
                </a:cubicBezTo>
                <a:cubicBezTo>
                  <a:pt x="531" y="72"/>
                  <a:pt x="531" y="72"/>
                  <a:pt x="531" y="72"/>
                </a:cubicBezTo>
                <a:cubicBezTo>
                  <a:pt x="542" y="49"/>
                  <a:pt x="532" y="21"/>
                  <a:pt x="508" y="11"/>
                </a:cubicBezTo>
                <a:cubicBezTo>
                  <a:pt x="485" y="0"/>
                  <a:pt x="458" y="10"/>
                  <a:pt x="447" y="34"/>
                </a:cubicBezTo>
                <a:cubicBezTo>
                  <a:pt x="441" y="48"/>
                  <a:pt x="441" y="48"/>
                  <a:pt x="441" y="48"/>
                </a:cubicBezTo>
                <a:cubicBezTo>
                  <a:pt x="426" y="42"/>
                  <a:pt x="426" y="42"/>
                  <a:pt x="426" y="42"/>
                </a:cubicBezTo>
                <a:cubicBezTo>
                  <a:pt x="403" y="31"/>
                  <a:pt x="376" y="41"/>
                  <a:pt x="365" y="65"/>
                </a:cubicBezTo>
                <a:cubicBezTo>
                  <a:pt x="355" y="88"/>
                  <a:pt x="365" y="115"/>
                  <a:pt x="388" y="126"/>
                </a:cubicBezTo>
                <a:moveTo>
                  <a:pt x="538" y="294"/>
                </a:moveTo>
                <a:cubicBezTo>
                  <a:pt x="538" y="298"/>
                  <a:pt x="538" y="303"/>
                  <a:pt x="538" y="307"/>
                </a:cubicBezTo>
                <a:cubicBezTo>
                  <a:pt x="538" y="455"/>
                  <a:pt x="417" y="575"/>
                  <a:pt x="269" y="575"/>
                </a:cubicBezTo>
                <a:cubicBezTo>
                  <a:pt x="121" y="575"/>
                  <a:pt x="0" y="455"/>
                  <a:pt x="0" y="307"/>
                </a:cubicBezTo>
                <a:cubicBezTo>
                  <a:pt x="0" y="158"/>
                  <a:pt x="121" y="38"/>
                  <a:pt x="269" y="38"/>
                </a:cubicBezTo>
                <a:cubicBezTo>
                  <a:pt x="293" y="38"/>
                  <a:pt x="316" y="41"/>
                  <a:pt x="338" y="47"/>
                </a:cubicBezTo>
                <a:cubicBezTo>
                  <a:pt x="337" y="48"/>
                  <a:pt x="336" y="50"/>
                  <a:pt x="336" y="51"/>
                </a:cubicBezTo>
                <a:cubicBezTo>
                  <a:pt x="327" y="70"/>
                  <a:pt x="326" y="92"/>
                  <a:pt x="334" y="111"/>
                </a:cubicBezTo>
                <a:cubicBezTo>
                  <a:pt x="341" y="131"/>
                  <a:pt x="356" y="146"/>
                  <a:pt x="375" y="155"/>
                </a:cubicBezTo>
                <a:cubicBezTo>
                  <a:pt x="451" y="190"/>
                  <a:pt x="451" y="190"/>
                  <a:pt x="451" y="190"/>
                </a:cubicBezTo>
                <a:cubicBezTo>
                  <a:pt x="435" y="204"/>
                  <a:pt x="430" y="227"/>
                  <a:pt x="440" y="247"/>
                </a:cubicBezTo>
                <a:cubicBezTo>
                  <a:pt x="467" y="303"/>
                  <a:pt x="467" y="303"/>
                  <a:pt x="467" y="303"/>
                </a:cubicBezTo>
                <a:cubicBezTo>
                  <a:pt x="477" y="322"/>
                  <a:pt x="477" y="322"/>
                  <a:pt x="477" y="322"/>
                </a:cubicBezTo>
                <a:cubicBezTo>
                  <a:pt x="491" y="316"/>
                  <a:pt x="491" y="316"/>
                  <a:pt x="491" y="316"/>
                </a:cubicBezTo>
                <a:cubicBezTo>
                  <a:pt x="492" y="316"/>
                  <a:pt x="492" y="316"/>
                  <a:pt x="492" y="316"/>
                </a:cubicBezTo>
                <a:lnTo>
                  <a:pt x="538" y="294"/>
                </a:lnTo>
                <a:close/>
                <a:moveTo>
                  <a:pt x="291" y="251"/>
                </a:moveTo>
                <a:cubicBezTo>
                  <a:pt x="291" y="260"/>
                  <a:pt x="298" y="267"/>
                  <a:pt x="307" y="267"/>
                </a:cubicBezTo>
                <a:cubicBezTo>
                  <a:pt x="316" y="267"/>
                  <a:pt x="323" y="260"/>
                  <a:pt x="323" y="251"/>
                </a:cubicBezTo>
                <a:cubicBezTo>
                  <a:pt x="323" y="242"/>
                  <a:pt x="330" y="235"/>
                  <a:pt x="339" y="235"/>
                </a:cubicBezTo>
                <a:cubicBezTo>
                  <a:pt x="348" y="235"/>
                  <a:pt x="355" y="242"/>
                  <a:pt x="355" y="251"/>
                </a:cubicBezTo>
                <a:cubicBezTo>
                  <a:pt x="355" y="260"/>
                  <a:pt x="363" y="267"/>
                  <a:pt x="372" y="267"/>
                </a:cubicBezTo>
                <a:cubicBezTo>
                  <a:pt x="380" y="267"/>
                  <a:pt x="388" y="260"/>
                  <a:pt x="388" y="251"/>
                </a:cubicBezTo>
                <a:cubicBezTo>
                  <a:pt x="388" y="224"/>
                  <a:pt x="366" y="202"/>
                  <a:pt x="339" y="202"/>
                </a:cubicBezTo>
                <a:cubicBezTo>
                  <a:pt x="312" y="202"/>
                  <a:pt x="291" y="224"/>
                  <a:pt x="291" y="251"/>
                </a:cubicBezTo>
                <a:moveTo>
                  <a:pt x="150" y="251"/>
                </a:moveTo>
                <a:cubicBezTo>
                  <a:pt x="150" y="260"/>
                  <a:pt x="158" y="267"/>
                  <a:pt x="167" y="267"/>
                </a:cubicBezTo>
                <a:cubicBezTo>
                  <a:pt x="176" y="267"/>
                  <a:pt x="183" y="260"/>
                  <a:pt x="183" y="251"/>
                </a:cubicBezTo>
                <a:cubicBezTo>
                  <a:pt x="183" y="242"/>
                  <a:pt x="190" y="235"/>
                  <a:pt x="199" y="235"/>
                </a:cubicBezTo>
                <a:cubicBezTo>
                  <a:pt x="208" y="235"/>
                  <a:pt x="215" y="242"/>
                  <a:pt x="215" y="251"/>
                </a:cubicBezTo>
                <a:cubicBezTo>
                  <a:pt x="215" y="260"/>
                  <a:pt x="222" y="267"/>
                  <a:pt x="231" y="267"/>
                </a:cubicBezTo>
                <a:cubicBezTo>
                  <a:pt x="240" y="267"/>
                  <a:pt x="247" y="260"/>
                  <a:pt x="247" y="251"/>
                </a:cubicBezTo>
                <a:cubicBezTo>
                  <a:pt x="247" y="224"/>
                  <a:pt x="226" y="202"/>
                  <a:pt x="199" y="202"/>
                </a:cubicBezTo>
                <a:cubicBezTo>
                  <a:pt x="172" y="202"/>
                  <a:pt x="150" y="224"/>
                  <a:pt x="150" y="251"/>
                </a:cubicBezTo>
                <a:moveTo>
                  <a:pt x="439" y="316"/>
                </a:moveTo>
                <a:cubicBezTo>
                  <a:pt x="431" y="314"/>
                  <a:pt x="422" y="320"/>
                  <a:pt x="420" y="329"/>
                </a:cubicBezTo>
                <a:cubicBezTo>
                  <a:pt x="406" y="400"/>
                  <a:pt x="342" y="452"/>
                  <a:pt x="268" y="452"/>
                </a:cubicBezTo>
                <a:cubicBezTo>
                  <a:pt x="196" y="452"/>
                  <a:pt x="134" y="403"/>
                  <a:pt x="118" y="333"/>
                </a:cubicBezTo>
                <a:cubicBezTo>
                  <a:pt x="116" y="325"/>
                  <a:pt x="107" y="319"/>
                  <a:pt x="98" y="321"/>
                </a:cubicBezTo>
                <a:cubicBezTo>
                  <a:pt x="90" y="323"/>
                  <a:pt x="84" y="332"/>
                  <a:pt x="86" y="341"/>
                </a:cubicBezTo>
                <a:cubicBezTo>
                  <a:pt x="106" y="425"/>
                  <a:pt x="181" y="485"/>
                  <a:pt x="268" y="485"/>
                </a:cubicBezTo>
                <a:cubicBezTo>
                  <a:pt x="357" y="485"/>
                  <a:pt x="434" y="422"/>
                  <a:pt x="452" y="335"/>
                </a:cubicBezTo>
                <a:cubicBezTo>
                  <a:pt x="454" y="326"/>
                  <a:pt x="448" y="318"/>
                  <a:pt x="439" y="31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164" name="Freeform 265"/>
          <p:cNvSpPr>
            <a:spLocks noEditPoints="1"/>
          </p:cNvSpPr>
          <p:nvPr/>
        </p:nvSpPr>
        <p:spPr bwMode="auto">
          <a:xfrm>
            <a:off x="864134" y="1606823"/>
            <a:ext cx="370964" cy="371948"/>
          </a:xfrm>
          <a:custGeom>
            <a:avLst/>
            <a:gdLst>
              <a:gd name="T0" fmla="*/ 280 w 560"/>
              <a:gd name="T1" fmla="*/ 0 h 560"/>
              <a:gd name="T2" fmla="*/ 0 w 560"/>
              <a:gd name="T3" fmla="*/ 280 h 560"/>
              <a:gd name="T4" fmla="*/ 280 w 560"/>
              <a:gd name="T5" fmla="*/ 560 h 560"/>
              <a:gd name="T6" fmla="*/ 560 w 560"/>
              <a:gd name="T7" fmla="*/ 280 h 560"/>
              <a:gd name="T8" fmla="*/ 280 w 560"/>
              <a:gd name="T9" fmla="*/ 0 h 560"/>
              <a:gd name="T10" fmla="*/ 350 w 560"/>
              <a:gd name="T11" fmla="*/ 157 h 560"/>
              <a:gd name="T12" fmla="*/ 384 w 560"/>
              <a:gd name="T13" fmla="*/ 191 h 560"/>
              <a:gd name="T14" fmla="*/ 350 w 560"/>
              <a:gd name="T15" fmla="*/ 225 h 560"/>
              <a:gd name="T16" fmla="*/ 316 w 560"/>
              <a:gd name="T17" fmla="*/ 191 h 560"/>
              <a:gd name="T18" fmla="*/ 350 w 560"/>
              <a:gd name="T19" fmla="*/ 157 h 560"/>
              <a:gd name="T20" fmla="*/ 175 w 560"/>
              <a:gd name="T21" fmla="*/ 157 h 560"/>
              <a:gd name="T22" fmla="*/ 192 w 560"/>
              <a:gd name="T23" fmla="*/ 174 h 560"/>
              <a:gd name="T24" fmla="*/ 209 w 560"/>
              <a:gd name="T25" fmla="*/ 191 h 560"/>
              <a:gd name="T26" fmla="*/ 226 w 560"/>
              <a:gd name="T27" fmla="*/ 174 h 560"/>
              <a:gd name="T28" fmla="*/ 243 w 560"/>
              <a:gd name="T29" fmla="*/ 157 h 560"/>
              <a:gd name="T30" fmla="*/ 259 w 560"/>
              <a:gd name="T31" fmla="*/ 174 h 560"/>
              <a:gd name="T32" fmla="*/ 209 w 560"/>
              <a:gd name="T33" fmla="*/ 225 h 560"/>
              <a:gd name="T34" fmla="*/ 158 w 560"/>
              <a:gd name="T35" fmla="*/ 174 h 560"/>
              <a:gd name="T36" fmla="*/ 175 w 560"/>
              <a:gd name="T37" fmla="*/ 157 h 560"/>
              <a:gd name="T38" fmla="*/ 470 w 560"/>
              <a:gd name="T39" fmla="*/ 310 h 560"/>
              <a:gd name="T40" fmla="*/ 279 w 560"/>
              <a:gd name="T41" fmla="*/ 465 h 560"/>
              <a:gd name="T42" fmla="*/ 90 w 560"/>
              <a:gd name="T43" fmla="*/ 316 h 560"/>
              <a:gd name="T44" fmla="*/ 102 w 560"/>
              <a:gd name="T45" fmla="*/ 295 h 560"/>
              <a:gd name="T46" fmla="*/ 122 w 560"/>
              <a:gd name="T47" fmla="*/ 308 h 560"/>
              <a:gd name="T48" fmla="*/ 279 w 560"/>
              <a:gd name="T49" fmla="*/ 432 h 560"/>
              <a:gd name="T50" fmla="*/ 437 w 560"/>
              <a:gd name="T51" fmla="*/ 303 h 560"/>
              <a:gd name="T52" fmla="*/ 457 w 560"/>
              <a:gd name="T53" fmla="*/ 290 h 560"/>
              <a:gd name="T54" fmla="*/ 470 w 560"/>
              <a:gd name="T55" fmla="*/ 310 h 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60" h="560">
                <a:moveTo>
                  <a:pt x="280" y="0"/>
                </a:moveTo>
                <a:cubicBezTo>
                  <a:pt x="125" y="0"/>
                  <a:pt x="0" y="125"/>
                  <a:pt x="0" y="280"/>
                </a:cubicBezTo>
                <a:cubicBezTo>
                  <a:pt x="0" y="435"/>
                  <a:pt x="125" y="560"/>
                  <a:pt x="280" y="560"/>
                </a:cubicBezTo>
                <a:cubicBezTo>
                  <a:pt x="434" y="560"/>
                  <a:pt x="560" y="435"/>
                  <a:pt x="560" y="280"/>
                </a:cubicBezTo>
                <a:cubicBezTo>
                  <a:pt x="560" y="125"/>
                  <a:pt x="434" y="0"/>
                  <a:pt x="280" y="0"/>
                </a:cubicBezTo>
                <a:moveTo>
                  <a:pt x="350" y="157"/>
                </a:moveTo>
                <a:cubicBezTo>
                  <a:pt x="369" y="157"/>
                  <a:pt x="384" y="172"/>
                  <a:pt x="384" y="191"/>
                </a:cubicBezTo>
                <a:cubicBezTo>
                  <a:pt x="384" y="209"/>
                  <a:pt x="369" y="225"/>
                  <a:pt x="350" y="225"/>
                </a:cubicBezTo>
                <a:cubicBezTo>
                  <a:pt x="331" y="225"/>
                  <a:pt x="316" y="209"/>
                  <a:pt x="316" y="191"/>
                </a:cubicBezTo>
                <a:cubicBezTo>
                  <a:pt x="316" y="172"/>
                  <a:pt x="331" y="157"/>
                  <a:pt x="350" y="157"/>
                </a:cubicBezTo>
                <a:moveTo>
                  <a:pt x="175" y="157"/>
                </a:moveTo>
                <a:cubicBezTo>
                  <a:pt x="184" y="157"/>
                  <a:pt x="192" y="165"/>
                  <a:pt x="192" y="174"/>
                </a:cubicBezTo>
                <a:cubicBezTo>
                  <a:pt x="192" y="183"/>
                  <a:pt x="199" y="191"/>
                  <a:pt x="209" y="191"/>
                </a:cubicBezTo>
                <a:cubicBezTo>
                  <a:pt x="218" y="191"/>
                  <a:pt x="226" y="183"/>
                  <a:pt x="226" y="174"/>
                </a:cubicBezTo>
                <a:cubicBezTo>
                  <a:pt x="226" y="165"/>
                  <a:pt x="233" y="157"/>
                  <a:pt x="243" y="157"/>
                </a:cubicBezTo>
                <a:cubicBezTo>
                  <a:pt x="252" y="157"/>
                  <a:pt x="259" y="165"/>
                  <a:pt x="259" y="174"/>
                </a:cubicBezTo>
                <a:cubicBezTo>
                  <a:pt x="259" y="202"/>
                  <a:pt x="237" y="225"/>
                  <a:pt x="209" y="225"/>
                </a:cubicBezTo>
                <a:cubicBezTo>
                  <a:pt x="181" y="225"/>
                  <a:pt x="158" y="202"/>
                  <a:pt x="158" y="174"/>
                </a:cubicBezTo>
                <a:cubicBezTo>
                  <a:pt x="158" y="165"/>
                  <a:pt x="166" y="157"/>
                  <a:pt x="175" y="157"/>
                </a:cubicBezTo>
                <a:moveTo>
                  <a:pt x="470" y="310"/>
                </a:moveTo>
                <a:cubicBezTo>
                  <a:pt x="452" y="400"/>
                  <a:pt x="371" y="465"/>
                  <a:pt x="279" y="465"/>
                </a:cubicBezTo>
                <a:cubicBezTo>
                  <a:pt x="188" y="465"/>
                  <a:pt x="111" y="404"/>
                  <a:pt x="90" y="316"/>
                </a:cubicBezTo>
                <a:cubicBezTo>
                  <a:pt x="87" y="307"/>
                  <a:pt x="93" y="298"/>
                  <a:pt x="102" y="295"/>
                </a:cubicBezTo>
                <a:cubicBezTo>
                  <a:pt x="111" y="293"/>
                  <a:pt x="120" y="299"/>
                  <a:pt x="122" y="308"/>
                </a:cubicBezTo>
                <a:cubicBezTo>
                  <a:pt x="140" y="381"/>
                  <a:pt x="204" y="432"/>
                  <a:pt x="279" y="432"/>
                </a:cubicBezTo>
                <a:cubicBezTo>
                  <a:pt x="356" y="432"/>
                  <a:pt x="422" y="378"/>
                  <a:pt x="437" y="303"/>
                </a:cubicBezTo>
                <a:cubicBezTo>
                  <a:pt x="439" y="294"/>
                  <a:pt x="448" y="288"/>
                  <a:pt x="457" y="290"/>
                </a:cubicBezTo>
                <a:cubicBezTo>
                  <a:pt x="466" y="292"/>
                  <a:pt x="472" y="301"/>
                  <a:pt x="470" y="31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96" name="Title 1"/>
          <p:cNvSpPr>
            <a:spLocks noGrp="1"/>
          </p:cNvSpPr>
          <p:nvPr>
            <p:ph type="ctrTitle" idx="4294967295"/>
          </p:nvPr>
        </p:nvSpPr>
        <p:spPr>
          <a:xfrm>
            <a:off x="0" y="993775"/>
            <a:ext cx="3238500" cy="515938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pPr algn="l"/>
            <a:r>
              <a:rPr lang="en-US" dirty="0"/>
              <a:t>30 emoticon.</a:t>
            </a:r>
            <a:endParaRPr lang="en-AU" dirty="0"/>
          </a:p>
        </p:txBody>
      </p:sp>
      <p:sp>
        <p:nvSpPr>
          <p:cNvPr id="299" name="Title 1"/>
          <p:cNvSpPr txBox="1"/>
          <p:nvPr/>
        </p:nvSpPr>
        <p:spPr>
          <a:xfrm>
            <a:off x="5114587" y="958903"/>
            <a:ext cx="3239150" cy="517237"/>
          </a:xfrm>
          <a:prstGeom prst="rect">
            <a:avLst/>
          </a:prstGeom>
        </p:spPr>
        <p:txBody>
          <a:bodyPr vert="horz" lIns="68580" tIns="34290" rIns="68580" bIns="34290" rtlCol="0" anchor="t">
            <a:normAutofit/>
          </a:bodyPr>
          <a:lstStyle>
            <a:lvl1pPr algn="ctr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500" b="1" kern="1200" cap="none" baseline="0">
                <a:solidFill>
                  <a:schemeClr val="tx2"/>
                </a:solidFill>
                <a:latin typeface="Roboto"/>
                <a:ea typeface="Roboto" pitchFamily="2" charset="0"/>
                <a:cs typeface="+mj-cs"/>
              </a:defRPr>
            </a:lvl1pPr>
          </a:lstStyle>
          <a:p>
            <a:pPr algn="l" defTabSz="685800">
              <a:defRPr/>
            </a:pPr>
            <a:r>
              <a:rPr lang="en-US" sz="2625" dirty="0">
                <a:solidFill>
                  <a:srgbClr val="445469"/>
                </a:solidFill>
              </a:rPr>
              <a:t>30 social.</a:t>
            </a:r>
            <a:endParaRPr lang="en-AU" sz="2625" dirty="0">
              <a:solidFill>
                <a:srgbClr val="445469"/>
              </a:solidFill>
            </a:endParaRPr>
          </a:p>
        </p:txBody>
      </p:sp>
      <p:grpSp>
        <p:nvGrpSpPr>
          <p:cNvPr id="315" name="Group 314"/>
          <p:cNvGrpSpPr/>
          <p:nvPr/>
        </p:nvGrpSpPr>
        <p:grpSpPr>
          <a:xfrm>
            <a:off x="5286119" y="1604120"/>
            <a:ext cx="233474" cy="282672"/>
            <a:chOff x="7027863" y="2076451"/>
            <a:chExt cx="414338" cy="501649"/>
          </a:xfrm>
        </p:grpSpPr>
        <p:sp>
          <p:nvSpPr>
            <p:cNvPr id="1171" name="Freeform 269"/>
            <p:cNvSpPr/>
            <p:nvPr/>
          </p:nvSpPr>
          <p:spPr bwMode="auto">
            <a:xfrm>
              <a:off x="7269163" y="2405063"/>
              <a:ext cx="22225" cy="98425"/>
            </a:xfrm>
            <a:custGeom>
              <a:avLst/>
              <a:gdLst>
                <a:gd name="T0" fmla="*/ 9 w 16"/>
                <a:gd name="T1" fmla="*/ 0 h 70"/>
                <a:gd name="T2" fmla="*/ 0 w 16"/>
                <a:gd name="T3" fmla="*/ 5 h 70"/>
                <a:gd name="T4" fmla="*/ 0 w 16"/>
                <a:gd name="T5" fmla="*/ 65 h 70"/>
                <a:gd name="T6" fmla="*/ 9 w 16"/>
                <a:gd name="T7" fmla="*/ 70 h 70"/>
                <a:gd name="T8" fmla="*/ 16 w 16"/>
                <a:gd name="T9" fmla="*/ 56 h 70"/>
                <a:gd name="T10" fmla="*/ 16 w 16"/>
                <a:gd name="T11" fmla="*/ 14 h 70"/>
                <a:gd name="T12" fmla="*/ 9 w 16"/>
                <a:gd name="T1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0">
                  <a:moveTo>
                    <a:pt x="9" y="0"/>
                  </a:moveTo>
                  <a:cubicBezTo>
                    <a:pt x="6" y="0"/>
                    <a:pt x="3" y="2"/>
                    <a:pt x="0" y="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3" y="68"/>
                    <a:pt x="6" y="70"/>
                    <a:pt x="9" y="70"/>
                  </a:cubicBezTo>
                  <a:cubicBezTo>
                    <a:pt x="14" y="70"/>
                    <a:pt x="16" y="65"/>
                    <a:pt x="16" y="5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5"/>
                    <a:pt x="14" y="0"/>
                    <a:pt x="9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5" name="Freeform 270"/>
            <p:cNvSpPr/>
            <p:nvPr/>
          </p:nvSpPr>
          <p:spPr bwMode="auto">
            <a:xfrm>
              <a:off x="7361238" y="2405063"/>
              <a:ext cx="25400" cy="33337"/>
            </a:xfrm>
            <a:custGeom>
              <a:avLst/>
              <a:gdLst>
                <a:gd name="T0" fmla="*/ 9 w 18"/>
                <a:gd name="T1" fmla="*/ 0 h 23"/>
                <a:gd name="T2" fmla="*/ 0 w 18"/>
                <a:gd name="T3" fmla="*/ 14 h 23"/>
                <a:gd name="T4" fmla="*/ 0 w 18"/>
                <a:gd name="T5" fmla="*/ 23 h 23"/>
                <a:gd name="T6" fmla="*/ 18 w 18"/>
                <a:gd name="T7" fmla="*/ 23 h 23"/>
                <a:gd name="T8" fmla="*/ 18 w 18"/>
                <a:gd name="T9" fmla="*/ 14 h 23"/>
                <a:gd name="T10" fmla="*/ 9 w 18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3">
                  <a:moveTo>
                    <a:pt x="9" y="0"/>
                  </a:moveTo>
                  <a:cubicBezTo>
                    <a:pt x="3" y="0"/>
                    <a:pt x="0" y="5"/>
                    <a:pt x="0" y="1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5"/>
                    <a:pt x="15" y="0"/>
                    <a:pt x="9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6" name="Freeform 271"/>
            <p:cNvSpPr>
              <a:spLocks noEditPoints="1"/>
            </p:cNvSpPr>
            <p:nvPr/>
          </p:nvSpPr>
          <p:spPr bwMode="auto">
            <a:xfrm>
              <a:off x="7094538" y="2076451"/>
              <a:ext cx="265113" cy="190500"/>
            </a:xfrm>
            <a:custGeom>
              <a:avLst/>
              <a:gdLst>
                <a:gd name="T0" fmla="*/ 70 w 190"/>
                <a:gd name="T1" fmla="*/ 0 h 136"/>
                <a:gd name="T2" fmla="*/ 49 w 190"/>
                <a:gd name="T3" fmla="*/ 0 h 136"/>
                <a:gd name="T4" fmla="*/ 35 w 190"/>
                <a:gd name="T5" fmla="*/ 53 h 136"/>
                <a:gd name="T6" fmla="*/ 21 w 190"/>
                <a:gd name="T7" fmla="*/ 0 h 136"/>
                <a:gd name="T8" fmla="*/ 0 w 190"/>
                <a:gd name="T9" fmla="*/ 0 h 136"/>
                <a:gd name="T10" fmla="*/ 13 w 190"/>
                <a:gd name="T11" fmla="*/ 38 h 136"/>
                <a:gd name="T12" fmla="*/ 25 w 190"/>
                <a:gd name="T13" fmla="*/ 80 h 136"/>
                <a:gd name="T14" fmla="*/ 25 w 190"/>
                <a:gd name="T15" fmla="*/ 135 h 136"/>
                <a:gd name="T16" fmla="*/ 45 w 190"/>
                <a:gd name="T17" fmla="*/ 135 h 136"/>
                <a:gd name="T18" fmla="*/ 45 w 190"/>
                <a:gd name="T19" fmla="*/ 80 h 136"/>
                <a:gd name="T20" fmla="*/ 70 w 190"/>
                <a:gd name="T21" fmla="*/ 0 h 136"/>
                <a:gd name="T22" fmla="*/ 123 w 190"/>
                <a:gd name="T23" fmla="*/ 102 h 136"/>
                <a:gd name="T24" fmla="*/ 123 w 190"/>
                <a:gd name="T25" fmla="*/ 67 h 136"/>
                <a:gd name="T26" fmla="*/ 118 w 190"/>
                <a:gd name="T27" fmla="*/ 43 h 136"/>
                <a:gd name="T28" fmla="*/ 97 w 190"/>
                <a:gd name="T29" fmla="*/ 33 h 136"/>
                <a:gd name="T30" fmla="*/ 75 w 190"/>
                <a:gd name="T31" fmla="*/ 43 h 136"/>
                <a:gd name="T32" fmla="*/ 70 w 190"/>
                <a:gd name="T33" fmla="*/ 67 h 136"/>
                <a:gd name="T34" fmla="*/ 70 w 190"/>
                <a:gd name="T35" fmla="*/ 102 h 136"/>
                <a:gd name="T36" fmla="*/ 75 w 190"/>
                <a:gd name="T37" fmla="*/ 126 h 136"/>
                <a:gd name="T38" fmla="*/ 97 w 190"/>
                <a:gd name="T39" fmla="*/ 136 h 136"/>
                <a:gd name="T40" fmla="*/ 118 w 190"/>
                <a:gd name="T41" fmla="*/ 126 h 136"/>
                <a:gd name="T42" fmla="*/ 123 w 190"/>
                <a:gd name="T43" fmla="*/ 102 h 136"/>
                <a:gd name="T44" fmla="*/ 105 w 190"/>
                <a:gd name="T45" fmla="*/ 106 h 136"/>
                <a:gd name="T46" fmla="*/ 97 w 190"/>
                <a:gd name="T47" fmla="*/ 119 h 136"/>
                <a:gd name="T48" fmla="*/ 88 w 190"/>
                <a:gd name="T49" fmla="*/ 106 h 136"/>
                <a:gd name="T50" fmla="*/ 88 w 190"/>
                <a:gd name="T51" fmla="*/ 63 h 136"/>
                <a:gd name="T52" fmla="*/ 97 w 190"/>
                <a:gd name="T53" fmla="*/ 49 h 136"/>
                <a:gd name="T54" fmla="*/ 105 w 190"/>
                <a:gd name="T55" fmla="*/ 63 h 136"/>
                <a:gd name="T56" fmla="*/ 105 w 190"/>
                <a:gd name="T57" fmla="*/ 106 h 136"/>
                <a:gd name="T58" fmla="*/ 190 w 190"/>
                <a:gd name="T59" fmla="*/ 135 h 136"/>
                <a:gd name="T60" fmla="*/ 190 w 190"/>
                <a:gd name="T61" fmla="*/ 34 h 136"/>
                <a:gd name="T62" fmla="*/ 172 w 190"/>
                <a:gd name="T63" fmla="*/ 34 h 136"/>
                <a:gd name="T64" fmla="*/ 172 w 190"/>
                <a:gd name="T65" fmla="*/ 111 h 136"/>
                <a:gd name="T66" fmla="*/ 161 w 190"/>
                <a:gd name="T67" fmla="*/ 119 h 136"/>
                <a:gd name="T68" fmla="*/ 157 w 190"/>
                <a:gd name="T69" fmla="*/ 115 h 136"/>
                <a:gd name="T70" fmla="*/ 156 w 190"/>
                <a:gd name="T71" fmla="*/ 108 h 136"/>
                <a:gd name="T72" fmla="*/ 156 w 190"/>
                <a:gd name="T73" fmla="*/ 34 h 136"/>
                <a:gd name="T74" fmla="*/ 138 w 190"/>
                <a:gd name="T75" fmla="*/ 34 h 136"/>
                <a:gd name="T76" fmla="*/ 138 w 190"/>
                <a:gd name="T77" fmla="*/ 114 h 136"/>
                <a:gd name="T78" fmla="*/ 140 w 190"/>
                <a:gd name="T79" fmla="*/ 128 h 136"/>
                <a:gd name="T80" fmla="*/ 152 w 190"/>
                <a:gd name="T81" fmla="*/ 136 h 136"/>
                <a:gd name="T82" fmla="*/ 172 w 190"/>
                <a:gd name="T83" fmla="*/ 124 h 136"/>
                <a:gd name="T84" fmla="*/ 172 w 190"/>
                <a:gd name="T85" fmla="*/ 135 h 136"/>
                <a:gd name="T86" fmla="*/ 190 w 190"/>
                <a:gd name="T87" fmla="*/ 13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0" h="136">
                  <a:moveTo>
                    <a:pt x="70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9" y="25"/>
                    <a:pt x="13" y="38"/>
                  </a:cubicBezTo>
                  <a:cubicBezTo>
                    <a:pt x="19" y="56"/>
                    <a:pt x="23" y="70"/>
                    <a:pt x="25" y="80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45" y="80"/>
                    <a:pt x="45" y="80"/>
                    <a:pt x="45" y="80"/>
                  </a:cubicBezTo>
                  <a:lnTo>
                    <a:pt x="70" y="0"/>
                  </a:lnTo>
                  <a:close/>
                  <a:moveTo>
                    <a:pt x="123" y="102"/>
                  </a:moveTo>
                  <a:cubicBezTo>
                    <a:pt x="123" y="67"/>
                    <a:pt x="123" y="67"/>
                    <a:pt x="123" y="67"/>
                  </a:cubicBezTo>
                  <a:cubicBezTo>
                    <a:pt x="123" y="56"/>
                    <a:pt x="122" y="48"/>
                    <a:pt x="118" y="43"/>
                  </a:cubicBezTo>
                  <a:cubicBezTo>
                    <a:pt x="113" y="37"/>
                    <a:pt x="106" y="33"/>
                    <a:pt x="97" y="33"/>
                  </a:cubicBezTo>
                  <a:cubicBezTo>
                    <a:pt x="87" y="33"/>
                    <a:pt x="80" y="37"/>
                    <a:pt x="75" y="43"/>
                  </a:cubicBezTo>
                  <a:cubicBezTo>
                    <a:pt x="72" y="48"/>
                    <a:pt x="70" y="56"/>
                    <a:pt x="70" y="67"/>
                  </a:cubicBezTo>
                  <a:cubicBezTo>
                    <a:pt x="70" y="102"/>
                    <a:pt x="70" y="102"/>
                    <a:pt x="70" y="102"/>
                  </a:cubicBezTo>
                  <a:cubicBezTo>
                    <a:pt x="70" y="113"/>
                    <a:pt x="72" y="121"/>
                    <a:pt x="75" y="126"/>
                  </a:cubicBezTo>
                  <a:cubicBezTo>
                    <a:pt x="80" y="133"/>
                    <a:pt x="87" y="136"/>
                    <a:pt x="97" y="136"/>
                  </a:cubicBezTo>
                  <a:cubicBezTo>
                    <a:pt x="106" y="136"/>
                    <a:pt x="113" y="133"/>
                    <a:pt x="118" y="126"/>
                  </a:cubicBezTo>
                  <a:cubicBezTo>
                    <a:pt x="122" y="121"/>
                    <a:pt x="123" y="113"/>
                    <a:pt x="123" y="102"/>
                  </a:cubicBezTo>
                  <a:moveTo>
                    <a:pt x="105" y="106"/>
                  </a:moveTo>
                  <a:cubicBezTo>
                    <a:pt x="105" y="115"/>
                    <a:pt x="102" y="119"/>
                    <a:pt x="97" y="119"/>
                  </a:cubicBezTo>
                  <a:cubicBezTo>
                    <a:pt x="91" y="119"/>
                    <a:pt x="88" y="115"/>
                    <a:pt x="88" y="106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88" y="54"/>
                    <a:pt x="91" y="49"/>
                    <a:pt x="97" y="49"/>
                  </a:cubicBezTo>
                  <a:cubicBezTo>
                    <a:pt x="102" y="49"/>
                    <a:pt x="105" y="54"/>
                    <a:pt x="105" y="63"/>
                  </a:cubicBezTo>
                  <a:lnTo>
                    <a:pt x="105" y="106"/>
                  </a:lnTo>
                  <a:close/>
                  <a:moveTo>
                    <a:pt x="190" y="135"/>
                  </a:moveTo>
                  <a:cubicBezTo>
                    <a:pt x="190" y="34"/>
                    <a:pt x="190" y="34"/>
                    <a:pt x="190" y="34"/>
                  </a:cubicBezTo>
                  <a:cubicBezTo>
                    <a:pt x="172" y="34"/>
                    <a:pt x="172" y="34"/>
                    <a:pt x="172" y="34"/>
                  </a:cubicBezTo>
                  <a:cubicBezTo>
                    <a:pt x="172" y="111"/>
                    <a:pt x="172" y="111"/>
                    <a:pt x="172" y="111"/>
                  </a:cubicBezTo>
                  <a:cubicBezTo>
                    <a:pt x="168" y="117"/>
                    <a:pt x="164" y="119"/>
                    <a:pt x="161" y="119"/>
                  </a:cubicBezTo>
                  <a:cubicBezTo>
                    <a:pt x="158" y="119"/>
                    <a:pt x="157" y="118"/>
                    <a:pt x="157" y="115"/>
                  </a:cubicBezTo>
                  <a:cubicBezTo>
                    <a:pt x="156" y="115"/>
                    <a:pt x="156" y="112"/>
                    <a:pt x="156" y="108"/>
                  </a:cubicBezTo>
                  <a:cubicBezTo>
                    <a:pt x="156" y="34"/>
                    <a:pt x="156" y="34"/>
                    <a:pt x="156" y="34"/>
                  </a:cubicBezTo>
                  <a:cubicBezTo>
                    <a:pt x="138" y="34"/>
                    <a:pt x="138" y="34"/>
                    <a:pt x="138" y="34"/>
                  </a:cubicBezTo>
                  <a:cubicBezTo>
                    <a:pt x="138" y="114"/>
                    <a:pt x="138" y="114"/>
                    <a:pt x="138" y="114"/>
                  </a:cubicBezTo>
                  <a:cubicBezTo>
                    <a:pt x="138" y="121"/>
                    <a:pt x="139" y="125"/>
                    <a:pt x="140" y="128"/>
                  </a:cubicBezTo>
                  <a:cubicBezTo>
                    <a:pt x="142" y="134"/>
                    <a:pt x="146" y="136"/>
                    <a:pt x="152" y="136"/>
                  </a:cubicBezTo>
                  <a:cubicBezTo>
                    <a:pt x="158" y="136"/>
                    <a:pt x="165" y="132"/>
                    <a:pt x="172" y="124"/>
                  </a:cubicBezTo>
                  <a:cubicBezTo>
                    <a:pt x="172" y="135"/>
                    <a:pt x="172" y="135"/>
                    <a:pt x="172" y="135"/>
                  </a:cubicBezTo>
                  <a:lnTo>
                    <a:pt x="190" y="1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7" name="Freeform 272"/>
            <p:cNvSpPr>
              <a:spLocks noEditPoints="1"/>
            </p:cNvSpPr>
            <p:nvPr/>
          </p:nvSpPr>
          <p:spPr bwMode="auto">
            <a:xfrm>
              <a:off x="7027863" y="2289175"/>
              <a:ext cx="414338" cy="288925"/>
            </a:xfrm>
            <a:custGeom>
              <a:avLst/>
              <a:gdLst>
                <a:gd name="T0" fmla="*/ 260 w 297"/>
                <a:gd name="T1" fmla="*/ 4 h 207"/>
                <a:gd name="T2" fmla="*/ 37 w 297"/>
                <a:gd name="T3" fmla="*/ 4 h 207"/>
                <a:gd name="T4" fmla="*/ 0 w 297"/>
                <a:gd name="T5" fmla="*/ 103 h 207"/>
                <a:gd name="T6" fmla="*/ 37 w 297"/>
                <a:gd name="T7" fmla="*/ 203 h 207"/>
                <a:gd name="T8" fmla="*/ 260 w 297"/>
                <a:gd name="T9" fmla="*/ 203 h 207"/>
                <a:gd name="T10" fmla="*/ 297 w 297"/>
                <a:gd name="T11" fmla="*/ 103 h 207"/>
                <a:gd name="T12" fmla="*/ 85 w 297"/>
                <a:gd name="T13" fmla="*/ 53 h 207"/>
                <a:gd name="T14" fmla="*/ 63 w 297"/>
                <a:gd name="T15" fmla="*/ 167 h 207"/>
                <a:gd name="T16" fmla="*/ 43 w 297"/>
                <a:gd name="T17" fmla="*/ 53 h 207"/>
                <a:gd name="T18" fmla="*/ 22 w 297"/>
                <a:gd name="T19" fmla="*/ 34 h 207"/>
                <a:gd name="T20" fmla="*/ 85 w 297"/>
                <a:gd name="T21" fmla="*/ 53 h 207"/>
                <a:gd name="T22" fmla="*/ 121 w 297"/>
                <a:gd name="T23" fmla="*/ 167 h 207"/>
                <a:gd name="T24" fmla="*/ 101 w 297"/>
                <a:gd name="T25" fmla="*/ 169 h 207"/>
                <a:gd name="T26" fmla="*/ 87 w 297"/>
                <a:gd name="T27" fmla="*/ 147 h 207"/>
                <a:gd name="T28" fmla="*/ 105 w 297"/>
                <a:gd name="T29" fmla="*/ 68 h 207"/>
                <a:gd name="T30" fmla="*/ 106 w 297"/>
                <a:gd name="T31" fmla="*/ 148 h 207"/>
                <a:gd name="T32" fmla="*/ 121 w 297"/>
                <a:gd name="T33" fmla="*/ 144 h 207"/>
                <a:gd name="T34" fmla="*/ 139 w 297"/>
                <a:gd name="T35" fmla="*/ 68 h 207"/>
                <a:gd name="T36" fmla="*/ 207 w 297"/>
                <a:gd name="T37" fmla="*/ 138 h 207"/>
                <a:gd name="T38" fmla="*/ 191 w 297"/>
                <a:gd name="T39" fmla="*/ 169 h 207"/>
                <a:gd name="T40" fmla="*/ 173 w 297"/>
                <a:gd name="T41" fmla="*/ 167 h 207"/>
                <a:gd name="T42" fmla="*/ 155 w 297"/>
                <a:gd name="T43" fmla="*/ 34 h 207"/>
                <a:gd name="T44" fmla="*/ 173 w 297"/>
                <a:gd name="T45" fmla="*/ 78 h 207"/>
                <a:gd name="T46" fmla="*/ 206 w 297"/>
                <a:gd name="T47" fmla="*/ 78 h 207"/>
                <a:gd name="T48" fmla="*/ 207 w 297"/>
                <a:gd name="T49" fmla="*/ 138 h 207"/>
                <a:gd name="T50" fmla="*/ 239 w 297"/>
                <a:gd name="T51" fmla="*/ 121 h 207"/>
                <a:gd name="T52" fmla="*/ 248 w 297"/>
                <a:gd name="T53" fmla="*/ 153 h 207"/>
                <a:gd name="T54" fmla="*/ 257 w 297"/>
                <a:gd name="T55" fmla="*/ 133 h 207"/>
                <a:gd name="T56" fmla="*/ 275 w 297"/>
                <a:gd name="T57" fmla="*/ 136 h 207"/>
                <a:gd name="T58" fmla="*/ 271 w 297"/>
                <a:gd name="T59" fmla="*/ 158 h 207"/>
                <a:gd name="T60" fmla="*/ 227 w 297"/>
                <a:gd name="T61" fmla="*/ 159 h 207"/>
                <a:gd name="T62" fmla="*/ 221 w 297"/>
                <a:gd name="T63" fmla="*/ 101 h 207"/>
                <a:gd name="T64" fmla="*/ 248 w 297"/>
                <a:gd name="T65" fmla="*/ 67 h 207"/>
                <a:gd name="T66" fmla="*/ 275 w 297"/>
                <a:gd name="T67" fmla="*/ 101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7" h="207">
                  <a:moveTo>
                    <a:pt x="292" y="33"/>
                  </a:moveTo>
                  <a:cubicBezTo>
                    <a:pt x="289" y="17"/>
                    <a:pt x="276" y="5"/>
                    <a:pt x="260" y="4"/>
                  </a:cubicBezTo>
                  <a:cubicBezTo>
                    <a:pt x="223" y="0"/>
                    <a:pt x="186" y="0"/>
                    <a:pt x="149" y="0"/>
                  </a:cubicBezTo>
                  <a:cubicBezTo>
                    <a:pt x="112" y="0"/>
                    <a:pt x="74" y="0"/>
                    <a:pt x="37" y="4"/>
                  </a:cubicBezTo>
                  <a:cubicBezTo>
                    <a:pt x="22" y="5"/>
                    <a:pt x="9" y="17"/>
                    <a:pt x="5" y="33"/>
                  </a:cubicBezTo>
                  <a:cubicBezTo>
                    <a:pt x="0" y="55"/>
                    <a:pt x="0" y="80"/>
                    <a:pt x="0" y="103"/>
                  </a:cubicBezTo>
                  <a:cubicBezTo>
                    <a:pt x="0" y="126"/>
                    <a:pt x="0" y="151"/>
                    <a:pt x="5" y="173"/>
                  </a:cubicBezTo>
                  <a:cubicBezTo>
                    <a:pt x="9" y="189"/>
                    <a:pt x="22" y="201"/>
                    <a:pt x="37" y="203"/>
                  </a:cubicBezTo>
                  <a:cubicBezTo>
                    <a:pt x="74" y="207"/>
                    <a:pt x="111" y="207"/>
                    <a:pt x="149" y="207"/>
                  </a:cubicBezTo>
                  <a:cubicBezTo>
                    <a:pt x="186" y="207"/>
                    <a:pt x="223" y="207"/>
                    <a:pt x="260" y="203"/>
                  </a:cubicBezTo>
                  <a:cubicBezTo>
                    <a:pt x="276" y="201"/>
                    <a:pt x="288" y="189"/>
                    <a:pt x="292" y="173"/>
                  </a:cubicBezTo>
                  <a:cubicBezTo>
                    <a:pt x="297" y="151"/>
                    <a:pt x="297" y="126"/>
                    <a:pt x="297" y="103"/>
                  </a:cubicBezTo>
                  <a:cubicBezTo>
                    <a:pt x="297" y="80"/>
                    <a:pt x="297" y="55"/>
                    <a:pt x="292" y="33"/>
                  </a:cubicBezTo>
                  <a:moveTo>
                    <a:pt x="85" y="53"/>
                  </a:moveTo>
                  <a:cubicBezTo>
                    <a:pt x="63" y="53"/>
                    <a:pt x="63" y="53"/>
                    <a:pt x="63" y="53"/>
                  </a:cubicBezTo>
                  <a:cubicBezTo>
                    <a:pt x="63" y="167"/>
                    <a:pt x="63" y="167"/>
                    <a:pt x="63" y="167"/>
                  </a:cubicBezTo>
                  <a:cubicBezTo>
                    <a:pt x="43" y="167"/>
                    <a:pt x="43" y="167"/>
                    <a:pt x="43" y="167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85" y="34"/>
                    <a:pt x="85" y="34"/>
                    <a:pt x="85" y="34"/>
                  </a:cubicBezTo>
                  <a:lnTo>
                    <a:pt x="85" y="53"/>
                  </a:lnTo>
                  <a:close/>
                  <a:moveTo>
                    <a:pt x="139" y="167"/>
                  </a:moveTo>
                  <a:cubicBezTo>
                    <a:pt x="121" y="167"/>
                    <a:pt x="121" y="167"/>
                    <a:pt x="121" y="167"/>
                  </a:cubicBezTo>
                  <a:cubicBezTo>
                    <a:pt x="121" y="157"/>
                    <a:pt x="121" y="157"/>
                    <a:pt x="121" y="157"/>
                  </a:cubicBezTo>
                  <a:cubicBezTo>
                    <a:pt x="114" y="165"/>
                    <a:pt x="107" y="169"/>
                    <a:pt x="101" y="169"/>
                  </a:cubicBezTo>
                  <a:cubicBezTo>
                    <a:pt x="95" y="169"/>
                    <a:pt x="91" y="167"/>
                    <a:pt x="89" y="161"/>
                  </a:cubicBezTo>
                  <a:cubicBezTo>
                    <a:pt x="88" y="158"/>
                    <a:pt x="87" y="154"/>
                    <a:pt x="87" y="147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141"/>
                    <a:pt x="105" y="141"/>
                    <a:pt x="105" y="141"/>
                  </a:cubicBezTo>
                  <a:cubicBezTo>
                    <a:pt x="105" y="146"/>
                    <a:pt x="105" y="148"/>
                    <a:pt x="106" y="148"/>
                  </a:cubicBezTo>
                  <a:cubicBezTo>
                    <a:pt x="106" y="151"/>
                    <a:pt x="107" y="153"/>
                    <a:pt x="110" y="153"/>
                  </a:cubicBezTo>
                  <a:cubicBezTo>
                    <a:pt x="113" y="153"/>
                    <a:pt x="117" y="150"/>
                    <a:pt x="121" y="144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39" y="68"/>
                    <a:pt x="139" y="68"/>
                    <a:pt x="139" y="68"/>
                  </a:cubicBezTo>
                  <a:lnTo>
                    <a:pt x="139" y="167"/>
                  </a:lnTo>
                  <a:close/>
                  <a:moveTo>
                    <a:pt x="207" y="138"/>
                  </a:moveTo>
                  <a:cubicBezTo>
                    <a:pt x="207" y="147"/>
                    <a:pt x="207" y="154"/>
                    <a:pt x="206" y="158"/>
                  </a:cubicBezTo>
                  <a:cubicBezTo>
                    <a:pt x="203" y="165"/>
                    <a:pt x="198" y="169"/>
                    <a:pt x="191" y="169"/>
                  </a:cubicBezTo>
                  <a:cubicBezTo>
                    <a:pt x="185" y="169"/>
                    <a:pt x="179" y="165"/>
                    <a:pt x="173" y="158"/>
                  </a:cubicBezTo>
                  <a:cubicBezTo>
                    <a:pt x="173" y="167"/>
                    <a:pt x="173" y="167"/>
                    <a:pt x="173" y="167"/>
                  </a:cubicBezTo>
                  <a:cubicBezTo>
                    <a:pt x="155" y="167"/>
                    <a:pt x="155" y="167"/>
                    <a:pt x="155" y="167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3" y="78"/>
                    <a:pt x="173" y="78"/>
                    <a:pt x="173" y="78"/>
                  </a:cubicBezTo>
                  <a:cubicBezTo>
                    <a:pt x="178" y="71"/>
                    <a:pt x="185" y="67"/>
                    <a:pt x="191" y="67"/>
                  </a:cubicBezTo>
                  <a:cubicBezTo>
                    <a:pt x="198" y="67"/>
                    <a:pt x="203" y="71"/>
                    <a:pt x="206" y="78"/>
                  </a:cubicBezTo>
                  <a:cubicBezTo>
                    <a:pt x="207" y="82"/>
                    <a:pt x="207" y="89"/>
                    <a:pt x="207" y="98"/>
                  </a:cubicBezTo>
                  <a:lnTo>
                    <a:pt x="207" y="138"/>
                  </a:lnTo>
                  <a:close/>
                  <a:moveTo>
                    <a:pt x="275" y="121"/>
                  </a:moveTo>
                  <a:cubicBezTo>
                    <a:pt x="239" y="121"/>
                    <a:pt x="239" y="121"/>
                    <a:pt x="239" y="121"/>
                  </a:cubicBezTo>
                  <a:cubicBezTo>
                    <a:pt x="239" y="139"/>
                    <a:pt x="239" y="139"/>
                    <a:pt x="239" y="139"/>
                  </a:cubicBezTo>
                  <a:cubicBezTo>
                    <a:pt x="239" y="148"/>
                    <a:pt x="242" y="153"/>
                    <a:pt x="248" y="153"/>
                  </a:cubicBezTo>
                  <a:cubicBezTo>
                    <a:pt x="253" y="153"/>
                    <a:pt x="255" y="150"/>
                    <a:pt x="256" y="145"/>
                  </a:cubicBezTo>
                  <a:cubicBezTo>
                    <a:pt x="257" y="144"/>
                    <a:pt x="257" y="140"/>
                    <a:pt x="257" y="133"/>
                  </a:cubicBezTo>
                  <a:cubicBezTo>
                    <a:pt x="275" y="133"/>
                    <a:pt x="275" y="133"/>
                    <a:pt x="275" y="133"/>
                  </a:cubicBezTo>
                  <a:cubicBezTo>
                    <a:pt x="275" y="136"/>
                    <a:pt x="275" y="136"/>
                    <a:pt x="275" y="136"/>
                  </a:cubicBezTo>
                  <a:cubicBezTo>
                    <a:pt x="275" y="142"/>
                    <a:pt x="275" y="146"/>
                    <a:pt x="275" y="147"/>
                  </a:cubicBezTo>
                  <a:cubicBezTo>
                    <a:pt x="274" y="151"/>
                    <a:pt x="273" y="155"/>
                    <a:pt x="271" y="158"/>
                  </a:cubicBezTo>
                  <a:cubicBezTo>
                    <a:pt x="266" y="165"/>
                    <a:pt x="258" y="169"/>
                    <a:pt x="249" y="169"/>
                  </a:cubicBezTo>
                  <a:cubicBezTo>
                    <a:pt x="239" y="169"/>
                    <a:pt x="232" y="165"/>
                    <a:pt x="227" y="159"/>
                  </a:cubicBezTo>
                  <a:cubicBezTo>
                    <a:pt x="223" y="154"/>
                    <a:pt x="221" y="146"/>
                    <a:pt x="221" y="135"/>
                  </a:cubicBezTo>
                  <a:cubicBezTo>
                    <a:pt x="221" y="101"/>
                    <a:pt x="221" y="101"/>
                    <a:pt x="221" y="101"/>
                  </a:cubicBezTo>
                  <a:cubicBezTo>
                    <a:pt x="221" y="90"/>
                    <a:pt x="223" y="82"/>
                    <a:pt x="227" y="77"/>
                  </a:cubicBezTo>
                  <a:cubicBezTo>
                    <a:pt x="232" y="70"/>
                    <a:pt x="239" y="67"/>
                    <a:pt x="248" y="67"/>
                  </a:cubicBezTo>
                  <a:cubicBezTo>
                    <a:pt x="257" y="67"/>
                    <a:pt x="265" y="70"/>
                    <a:pt x="270" y="77"/>
                  </a:cubicBezTo>
                  <a:cubicBezTo>
                    <a:pt x="273" y="82"/>
                    <a:pt x="275" y="90"/>
                    <a:pt x="275" y="101"/>
                  </a:cubicBezTo>
                  <a:lnTo>
                    <a:pt x="275" y="1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178" name="Freeform 273"/>
          <p:cNvSpPr/>
          <p:nvPr/>
        </p:nvSpPr>
        <p:spPr bwMode="auto">
          <a:xfrm>
            <a:off x="5836173" y="1617539"/>
            <a:ext cx="219430" cy="255836"/>
          </a:xfrm>
          <a:custGeom>
            <a:avLst/>
            <a:gdLst>
              <a:gd name="T0" fmla="*/ 112 w 223"/>
              <a:gd name="T1" fmla="*/ 0 h 260"/>
              <a:gd name="T2" fmla="*/ 56 w 223"/>
              <a:gd name="T3" fmla="*/ 130 h 260"/>
              <a:gd name="T4" fmla="*/ 0 w 223"/>
              <a:gd name="T5" fmla="*/ 260 h 260"/>
              <a:gd name="T6" fmla="*/ 92 w 223"/>
              <a:gd name="T7" fmla="*/ 260 h 260"/>
              <a:gd name="T8" fmla="*/ 92 w 223"/>
              <a:gd name="T9" fmla="*/ 206 h 260"/>
              <a:gd name="T10" fmla="*/ 70 w 223"/>
              <a:gd name="T11" fmla="*/ 187 h 260"/>
              <a:gd name="T12" fmla="*/ 73 w 223"/>
              <a:gd name="T13" fmla="*/ 181 h 260"/>
              <a:gd name="T14" fmla="*/ 92 w 223"/>
              <a:gd name="T15" fmla="*/ 195 h 260"/>
              <a:gd name="T16" fmla="*/ 92 w 223"/>
              <a:gd name="T17" fmla="*/ 153 h 260"/>
              <a:gd name="T18" fmla="*/ 123 w 223"/>
              <a:gd name="T19" fmla="*/ 153 h 260"/>
              <a:gd name="T20" fmla="*/ 123 w 223"/>
              <a:gd name="T21" fmla="*/ 180 h 260"/>
              <a:gd name="T22" fmla="*/ 145 w 223"/>
              <a:gd name="T23" fmla="*/ 169 h 260"/>
              <a:gd name="T24" fmla="*/ 149 w 223"/>
              <a:gd name="T25" fmla="*/ 177 h 260"/>
              <a:gd name="T26" fmla="*/ 123 w 223"/>
              <a:gd name="T27" fmla="*/ 189 h 260"/>
              <a:gd name="T28" fmla="*/ 123 w 223"/>
              <a:gd name="T29" fmla="*/ 210 h 260"/>
              <a:gd name="T30" fmla="*/ 163 w 223"/>
              <a:gd name="T31" fmla="*/ 190 h 260"/>
              <a:gd name="T32" fmla="*/ 166 w 223"/>
              <a:gd name="T33" fmla="*/ 198 h 260"/>
              <a:gd name="T34" fmla="*/ 123 w 223"/>
              <a:gd name="T35" fmla="*/ 219 h 260"/>
              <a:gd name="T36" fmla="*/ 123 w 223"/>
              <a:gd name="T37" fmla="*/ 260 h 260"/>
              <a:gd name="T38" fmla="*/ 223 w 223"/>
              <a:gd name="T39" fmla="*/ 260 h 260"/>
              <a:gd name="T40" fmla="*/ 167 w 223"/>
              <a:gd name="T41" fmla="*/ 130 h 260"/>
              <a:gd name="T42" fmla="*/ 112 w 223"/>
              <a:gd name="T43" fmla="*/ 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3" h="260">
                <a:moveTo>
                  <a:pt x="112" y="0"/>
                </a:moveTo>
                <a:lnTo>
                  <a:pt x="56" y="130"/>
                </a:lnTo>
                <a:lnTo>
                  <a:pt x="0" y="260"/>
                </a:lnTo>
                <a:lnTo>
                  <a:pt x="92" y="260"/>
                </a:lnTo>
                <a:lnTo>
                  <a:pt x="92" y="206"/>
                </a:lnTo>
                <a:lnTo>
                  <a:pt x="70" y="187"/>
                </a:lnTo>
                <a:lnTo>
                  <a:pt x="73" y="181"/>
                </a:lnTo>
                <a:lnTo>
                  <a:pt x="92" y="195"/>
                </a:lnTo>
                <a:lnTo>
                  <a:pt x="92" y="153"/>
                </a:lnTo>
                <a:lnTo>
                  <a:pt x="123" y="153"/>
                </a:lnTo>
                <a:lnTo>
                  <a:pt x="123" y="180"/>
                </a:lnTo>
                <a:lnTo>
                  <a:pt x="145" y="169"/>
                </a:lnTo>
                <a:lnTo>
                  <a:pt x="149" y="177"/>
                </a:lnTo>
                <a:lnTo>
                  <a:pt x="123" y="189"/>
                </a:lnTo>
                <a:lnTo>
                  <a:pt x="123" y="210"/>
                </a:lnTo>
                <a:lnTo>
                  <a:pt x="163" y="190"/>
                </a:lnTo>
                <a:lnTo>
                  <a:pt x="166" y="198"/>
                </a:lnTo>
                <a:lnTo>
                  <a:pt x="123" y="219"/>
                </a:lnTo>
                <a:lnTo>
                  <a:pt x="123" y="260"/>
                </a:lnTo>
                <a:lnTo>
                  <a:pt x="223" y="260"/>
                </a:lnTo>
                <a:lnTo>
                  <a:pt x="167" y="130"/>
                </a:lnTo>
                <a:lnTo>
                  <a:pt x="11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316" name="Group 315"/>
          <p:cNvGrpSpPr/>
          <p:nvPr/>
        </p:nvGrpSpPr>
        <p:grpSpPr>
          <a:xfrm>
            <a:off x="6375715" y="1632419"/>
            <a:ext cx="224447" cy="226074"/>
            <a:chOff x="8431510" y="2106613"/>
            <a:chExt cx="438150" cy="441325"/>
          </a:xfrm>
        </p:grpSpPr>
        <p:sp>
          <p:nvSpPr>
            <p:cNvPr id="1179" name="Oval 274"/>
            <p:cNvSpPr>
              <a:spLocks noChangeArrowheads="1"/>
            </p:cNvSpPr>
            <p:nvPr/>
          </p:nvSpPr>
          <p:spPr bwMode="auto">
            <a:xfrm>
              <a:off x="8431510" y="2430463"/>
              <a:ext cx="117475" cy="11747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80" name="Freeform 275"/>
            <p:cNvSpPr/>
            <p:nvPr/>
          </p:nvSpPr>
          <p:spPr bwMode="auto">
            <a:xfrm>
              <a:off x="8431510" y="2255838"/>
              <a:ext cx="288925" cy="292100"/>
            </a:xfrm>
            <a:custGeom>
              <a:avLst/>
              <a:gdLst>
                <a:gd name="T0" fmla="*/ 0 w 208"/>
                <a:gd name="T1" fmla="*/ 61 h 209"/>
                <a:gd name="T2" fmla="*/ 104 w 208"/>
                <a:gd name="T3" fmla="*/ 104 h 209"/>
                <a:gd name="T4" fmla="*/ 147 w 208"/>
                <a:gd name="T5" fmla="*/ 209 h 209"/>
                <a:gd name="T6" fmla="*/ 208 w 208"/>
                <a:gd name="T7" fmla="*/ 209 h 209"/>
                <a:gd name="T8" fmla="*/ 0 w 208"/>
                <a:gd name="T9" fmla="*/ 0 h 209"/>
                <a:gd name="T10" fmla="*/ 0 w 208"/>
                <a:gd name="T11" fmla="*/ 6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8" h="209">
                  <a:moveTo>
                    <a:pt x="0" y="61"/>
                  </a:moveTo>
                  <a:cubicBezTo>
                    <a:pt x="39" y="61"/>
                    <a:pt x="76" y="76"/>
                    <a:pt x="104" y="104"/>
                  </a:cubicBezTo>
                  <a:cubicBezTo>
                    <a:pt x="132" y="132"/>
                    <a:pt x="147" y="169"/>
                    <a:pt x="147" y="209"/>
                  </a:cubicBezTo>
                  <a:cubicBezTo>
                    <a:pt x="208" y="209"/>
                    <a:pt x="208" y="209"/>
                    <a:pt x="208" y="209"/>
                  </a:cubicBezTo>
                  <a:cubicBezTo>
                    <a:pt x="208" y="94"/>
                    <a:pt x="115" y="0"/>
                    <a:pt x="0" y="0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84" name="Freeform 276"/>
            <p:cNvSpPr/>
            <p:nvPr/>
          </p:nvSpPr>
          <p:spPr bwMode="auto">
            <a:xfrm>
              <a:off x="8431510" y="2106613"/>
              <a:ext cx="438150" cy="441325"/>
            </a:xfrm>
            <a:custGeom>
              <a:avLst/>
              <a:gdLst>
                <a:gd name="T0" fmla="*/ 0 w 315"/>
                <a:gd name="T1" fmla="*/ 60 h 316"/>
                <a:gd name="T2" fmla="*/ 254 w 315"/>
                <a:gd name="T3" fmla="*/ 316 h 316"/>
                <a:gd name="T4" fmla="*/ 315 w 315"/>
                <a:gd name="T5" fmla="*/ 316 h 316"/>
                <a:gd name="T6" fmla="*/ 0 w 315"/>
                <a:gd name="T7" fmla="*/ 0 h 316"/>
                <a:gd name="T8" fmla="*/ 0 w 315"/>
                <a:gd name="T9" fmla="*/ 6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6">
                  <a:moveTo>
                    <a:pt x="0" y="60"/>
                  </a:moveTo>
                  <a:cubicBezTo>
                    <a:pt x="140" y="60"/>
                    <a:pt x="254" y="175"/>
                    <a:pt x="254" y="316"/>
                  </a:cubicBezTo>
                  <a:cubicBezTo>
                    <a:pt x="315" y="316"/>
                    <a:pt x="315" y="316"/>
                    <a:pt x="315" y="316"/>
                  </a:cubicBezTo>
                  <a:cubicBezTo>
                    <a:pt x="315" y="142"/>
                    <a:pt x="174" y="0"/>
                    <a:pt x="0" y="0"/>
                  </a:cubicBezTo>
                  <a:lnTo>
                    <a:pt x="0" y="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317" name="Group 316"/>
          <p:cNvGrpSpPr/>
          <p:nvPr/>
        </p:nvGrpSpPr>
        <p:grpSpPr>
          <a:xfrm>
            <a:off x="6901073" y="1625942"/>
            <a:ext cx="248681" cy="250469"/>
            <a:chOff x="9146555" y="2105025"/>
            <a:chExt cx="441325" cy="444500"/>
          </a:xfrm>
        </p:grpSpPr>
        <p:sp>
          <p:nvSpPr>
            <p:cNvPr id="1185" name="Freeform 277"/>
            <p:cNvSpPr>
              <a:spLocks noEditPoints="1"/>
            </p:cNvSpPr>
            <p:nvPr/>
          </p:nvSpPr>
          <p:spPr bwMode="auto">
            <a:xfrm>
              <a:off x="9146555" y="2105025"/>
              <a:ext cx="284163" cy="444500"/>
            </a:xfrm>
            <a:custGeom>
              <a:avLst/>
              <a:gdLst>
                <a:gd name="T0" fmla="*/ 152 w 204"/>
                <a:gd name="T1" fmla="*/ 16 h 319"/>
                <a:gd name="T2" fmla="*/ 161 w 204"/>
                <a:gd name="T3" fmla="*/ 23 h 319"/>
                <a:gd name="T4" fmla="*/ 170 w 204"/>
                <a:gd name="T5" fmla="*/ 35 h 319"/>
                <a:gd name="T6" fmla="*/ 178 w 204"/>
                <a:gd name="T7" fmla="*/ 51 h 319"/>
                <a:gd name="T8" fmla="*/ 181 w 204"/>
                <a:gd name="T9" fmla="*/ 72 h 319"/>
                <a:gd name="T10" fmla="*/ 171 w 204"/>
                <a:gd name="T11" fmla="*/ 108 h 319"/>
                <a:gd name="T12" fmla="*/ 161 w 204"/>
                <a:gd name="T13" fmla="*/ 120 h 319"/>
                <a:gd name="T14" fmla="*/ 149 w 204"/>
                <a:gd name="T15" fmla="*/ 131 h 319"/>
                <a:gd name="T16" fmla="*/ 142 w 204"/>
                <a:gd name="T17" fmla="*/ 140 h 319"/>
                <a:gd name="T18" fmla="*/ 138 w 204"/>
                <a:gd name="T19" fmla="*/ 152 h 319"/>
                <a:gd name="T20" fmla="*/ 142 w 204"/>
                <a:gd name="T21" fmla="*/ 163 h 319"/>
                <a:gd name="T22" fmla="*/ 148 w 204"/>
                <a:gd name="T23" fmla="*/ 170 h 319"/>
                <a:gd name="T24" fmla="*/ 162 w 204"/>
                <a:gd name="T25" fmla="*/ 182 h 319"/>
                <a:gd name="T26" fmla="*/ 185 w 204"/>
                <a:gd name="T27" fmla="*/ 206 h 319"/>
                <a:gd name="T28" fmla="*/ 195 w 204"/>
                <a:gd name="T29" fmla="*/ 240 h 319"/>
                <a:gd name="T30" fmla="*/ 168 w 204"/>
                <a:gd name="T31" fmla="*/ 294 h 319"/>
                <a:gd name="T32" fmla="*/ 88 w 204"/>
                <a:gd name="T33" fmla="*/ 319 h 319"/>
                <a:gd name="T34" fmla="*/ 22 w 204"/>
                <a:gd name="T35" fmla="*/ 301 h 319"/>
                <a:gd name="T36" fmla="*/ 0 w 204"/>
                <a:gd name="T37" fmla="*/ 260 h 319"/>
                <a:gd name="T38" fmla="*/ 7 w 204"/>
                <a:gd name="T39" fmla="*/ 234 h 319"/>
                <a:gd name="T40" fmla="*/ 32 w 204"/>
                <a:gd name="T41" fmla="*/ 209 h 319"/>
                <a:gd name="T42" fmla="*/ 75 w 204"/>
                <a:gd name="T43" fmla="*/ 193 h 319"/>
                <a:gd name="T44" fmla="*/ 112 w 204"/>
                <a:gd name="T45" fmla="*/ 190 h 319"/>
                <a:gd name="T46" fmla="*/ 104 w 204"/>
                <a:gd name="T47" fmla="*/ 177 h 319"/>
                <a:gd name="T48" fmla="*/ 100 w 204"/>
                <a:gd name="T49" fmla="*/ 161 h 319"/>
                <a:gd name="T50" fmla="*/ 101 w 204"/>
                <a:gd name="T51" fmla="*/ 152 h 319"/>
                <a:gd name="T52" fmla="*/ 104 w 204"/>
                <a:gd name="T53" fmla="*/ 145 h 319"/>
                <a:gd name="T54" fmla="*/ 91 w 204"/>
                <a:gd name="T55" fmla="*/ 145 h 319"/>
                <a:gd name="T56" fmla="*/ 40 w 204"/>
                <a:gd name="T57" fmla="*/ 124 h 319"/>
                <a:gd name="T58" fmla="*/ 21 w 204"/>
                <a:gd name="T59" fmla="*/ 80 h 319"/>
                <a:gd name="T60" fmla="*/ 47 w 204"/>
                <a:gd name="T61" fmla="*/ 23 h 319"/>
                <a:gd name="T62" fmla="*/ 84 w 204"/>
                <a:gd name="T63" fmla="*/ 4 h 319"/>
                <a:gd name="T64" fmla="*/ 120 w 204"/>
                <a:gd name="T65" fmla="*/ 0 h 319"/>
                <a:gd name="T66" fmla="*/ 204 w 204"/>
                <a:gd name="T67" fmla="*/ 0 h 319"/>
                <a:gd name="T68" fmla="*/ 178 w 204"/>
                <a:gd name="T69" fmla="*/ 16 h 319"/>
                <a:gd name="T70" fmla="*/ 152 w 204"/>
                <a:gd name="T71" fmla="*/ 16 h 319"/>
                <a:gd name="T72" fmla="*/ 168 w 204"/>
                <a:gd name="T73" fmla="*/ 257 h 319"/>
                <a:gd name="T74" fmla="*/ 158 w 204"/>
                <a:gd name="T75" fmla="*/ 229 h 319"/>
                <a:gd name="T76" fmla="*/ 123 w 204"/>
                <a:gd name="T77" fmla="*/ 201 h 319"/>
                <a:gd name="T78" fmla="*/ 114 w 204"/>
                <a:gd name="T79" fmla="*/ 201 h 319"/>
                <a:gd name="T80" fmla="*/ 98 w 204"/>
                <a:gd name="T81" fmla="*/ 202 h 319"/>
                <a:gd name="T82" fmla="*/ 71 w 204"/>
                <a:gd name="T83" fmla="*/ 208 h 319"/>
                <a:gd name="T84" fmla="*/ 62 w 204"/>
                <a:gd name="T85" fmla="*/ 211 h 319"/>
                <a:gd name="T86" fmla="*/ 50 w 204"/>
                <a:gd name="T87" fmla="*/ 219 h 319"/>
                <a:gd name="T88" fmla="*/ 40 w 204"/>
                <a:gd name="T89" fmla="*/ 232 h 319"/>
                <a:gd name="T90" fmla="*/ 36 w 204"/>
                <a:gd name="T91" fmla="*/ 251 h 319"/>
                <a:gd name="T92" fmla="*/ 56 w 204"/>
                <a:gd name="T93" fmla="*/ 287 h 319"/>
                <a:gd name="T94" fmla="*/ 108 w 204"/>
                <a:gd name="T95" fmla="*/ 302 h 319"/>
                <a:gd name="T96" fmla="*/ 153 w 204"/>
                <a:gd name="T97" fmla="*/ 289 h 319"/>
                <a:gd name="T98" fmla="*/ 168 w 204"/>
                <a:gd name="T99" fmla="*/ 257 h 319"/>
                <a:gd name="T100" fmla="*/ 110 w 204"/>
                <a:gd name="T101" fmla="*/ 134 h 319"/>
                <a:gd name="T102" fmla="*/ 137 w 204"/>
                <a:gd name="T103" fmla="*/ 122 h 319"/>
                <a:gd name="T104" fmla="*/ 144 w 204"/>
                <a:gd name="T105" fmla="*/ 106 h 319"/>
                <a:gd name="T106" fmla="*/ 145 w 204"/>
                <a:gd name="T107" fmla="*/ 91 h 319"/>
                <a:gd name="T108" fmla="*/ 133 w 204"/>
                <a:gd name="T109" fmla="*/ 42 h 319"/>
                <a:gd name="T110" fmla="*/ 117 w 204"/>
                <a:gd name="T111" fmla="*/ 22 h 319"/>
                <a:gd name="T112" fmla="*/ 94 w 204"/>
                <a:gd name="T113" fmla="*/ 14 h 319"/>
                <a:gd name="T114" fmla="*/ 66 w 204"/>
                <a:gd name="T115" fmla="*/ 28 h 319"/>
                <a:gd name="T116" fmla="*/ 57 w 204"/>
                <a:gd name="T117" fmla="*/ 59 h 319"/>
                <a:gd name="T118" fmla="*/ 70 w 204"/>
                <a:gd name="T119" fmla="*/ 106 h 319"/>
                <a:gd name="T120" fmla="*/ 87 w 204"/>
                <a:gd name="T121" fmla="*/ 126 h 319"/>
                <a:gd name="T122" fmla="*/ 110 w 204"/>
                <a:gd name="T123" fmla="*/ 134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4" h="319">
                  <a:moveTo>
                    <a:pt x="152" y="16"/>
                  </a:moveTo>
                  <a:cubicBezTo>
                    <a:pt x="155" y="17"/>
                    <a:pt x="158" y="20"/>
                    <a:pt x="161" y="23"/>
                  </a:cubicBezTo>
                  <a:cubicBezTo>
                    <a:pt x="164" y="26"/>
                    <a:pt x="167" y="30"/>
                    <a:pt x="170" y="35"/>
                  </a:cubicBezTo>
                  <a:cubicBezTo>
                    <a:pt x="173" y="39"/>
                    <a:pt x="176" y="45"/>
                    <a:pt x="178" y="51"/>
                  </a:cubicBezTo>
                  <a:cubicBezTo>
                    <a:pt x="180" y="57"/>
                    <a:pt x="181" y="64"/>
                    <a:pt x="181" y="72"/>
                  </a:cubicBezTo>
                  <a:cubicBezTo>
                    <a:pt x="180" y="87"/>
                    <a:pt x="177" y="99"/>
                    <a:pt x="171" y="108"/>
                  </a:cubicBezTo>
                  <a:cubicBezTo>
                    <a:pt x="168" y="112"/>
                    <a:pt x="164" y="116"/>
                    <a:pt x="161" y="120"/>
                  </a:cubicBezTo>
                  <a:cubicBezTo>
                    <a:pt x="157" y="124"/>
                    <a:pt x="153" y="128"/>
                    <a:pt x="149" y="131"/>
                  </a:cubicBezTo>
                  <a:cubicBezTo>
                    <a:pt x="146" y="134"/>
                    <a:pt x="144" y="137"/>
                    <a:pt x="142" y="140"/>
                  </a:cubicBezTo>
                  <a:cubicBezTo>
                    <a:pt x="139" y="144"/>
                    <a:pt x="138" y="148"/>
                    <a:pt x="138" y="152"/>
                  </a:cubicBezTo>
                  <a:cubicBezTo>
                    <a:pt x="138" y="156"/>
                    <a:pt x="139" y="160"/>
                    <a:pt x="142" y="163"/>
                  </a:cubicBezTo>
                  <a:cubicBezTo>
                    <a:pt x="144" y="166"/>
                    <a:pt x="146" y="168"/>
                    <a:pt x="148" y="170"/>
                  </a:cubicBezTo>
                  <a:cubicBezTo>
                    <a:pt x="162" y="182"/>
                    <a:pt x="162" y="182"/>
                    <a:pt x="162" y="182"/>
                  </a:cubicBezTo>
                  <a:cubicBezTo>
                    <a:pt x="171" y="189"/>
                    <a:pt x="179" y="197"/>
                    <a:pt x="185" y="206"/>
                  </a:cubicBezTo>
                  <a:cubicBezTo>
                    <a:pt x="192" y="214"/>
                    <a:pt x="195" y="226"/>
                    <a:pt x="195" y="240"/>
                  </a:cubicBezTo>
                  <a:cubicBezTo>
                    <a:pt x="195" y="261"/>
                    <a:pt x="186" y="279"/>
                    <a:pt x="168" y="294"/>
                  </a:cubicBezTo>
                  <a:cubicBezTo>
                    <a:pt x="150" y="311"/>
                    <a:pt x="123" y="319"/>
                    <a:pt x="88" y="319"/>
                  </a:cubicBezTo>
                  <a:cubicBezTo>
                    <a:pt x="59" y="319"/>
                    <a:pt x="37" y="313"/>
                    <a:pt x="22" y="301"/>
                  </a:cubicBezTo>
                  <a:cubicBezTo>
                    <a:pt x="8" y="289"/>
                    <a:pt x="0" y="276"/>
                    <a:pt x="0" y="260"/>
                  </a:cubicBezTo>
                  <a:cubicBezTo>
                    <a:pt x="0" y="252"/>
                    <a:pt x="3" y="243"/>
                    <a:pt x="7" y="234"/>
                  </a:cubicBezTo>
                  <a:cubicBezTo>
                    <a:pt x="12" y="224"/>
                    <a:pt x="20" y="216"/>
                    <a:pt x="32" y="209"/>
                  </a:cubicBezTo>
                  <a:cubicBezTo>
                    <a:pt x="46" y="201"/>
                    <a:pt x="60" y="196"/>
                    <a:pt x="75" y="193"/>
                  </a:cubicBezTo>
                  <a:cubicBezTo>
                    <a:pt x="90" y="191"/>
                    <a:pt x="102" y="190"/>
                    <a:pt x="112" y="190"/>
                  </a:cubicBezTo>
                  <a:cubicBezTo>
                    <a:pt x="109" y="186"/>
                    <a:pt x="106" y="181"/>
                    <a:pt x="104" y="177"/>
                  </a:cubicBezTo>
                  <a:cubicBezTo>
                    <a:pt x="101" y="172"/>
                    <a:pt x="100" y="167"/>
                    <a:pt x="100" y="161"/>
                  </a:cubicBezTo>
                  <a:cubicBezTo>
                    <a:pt x="100" y="157"/>
                    <a:pt x="100" y="154"/>
                    <a:pt x="101" y="152"/>
                  </a:cubicBezTo>
                  <a:cubicBezTo>
                    <a:pt x="102" y="149"/>
                    <a:pt x="103" y="147"/>
                    <a:pt x="104" y="145"/>
                  </a:cubicBezTo>
                  <a:cubicBezTo>
                    <a:pt x="99" y="145"/>
                    <a:pt x="95" y="145"/>
                    <a:pt x="91" y="145"/>
                  </a:cubicBezTo>
                  <a:cubicBezTo>
                    <a:pt x="68" y="145"/>
                    <a:pt x="51" y="138"/>
                    <a:pt x="40" y="124"/>
                  </a:cubicBezTo>
                  <a:cubicBezTo>
                    <a:pt x="27" y="111"/>
                    <a:pt x="21" y="97"/>
                    <a:pt x="21" y="80"/>
                  </a:cubicBezTo>
                  <a:cubicBezTo>
                    <a:pt x="21" y="59"/>
                    <a:pt x="30" y="40"/>
                    <a:pt x="47" y="23"/>
                  </a:cubicBezTo>
                  <a:cubicBezTo>
                    <a:pt x="59" y="14"/>
                    <a:pt x="71" y="7"/>
                    <a:pt x="84" y="4"/>
                  </a:cubicBezTo>
                  <a:cubicBezTo>
                    <a:pt x="97" y="2"/>
                    <a:pt x="109" y="0"/>
                    <a:pt x="120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178" y="16"/>
                    <a:pt x="178" y="16"/>
                    <a:pt x="178" y="16"/>
                  </a:cubicBezTo>
                  <a:lnTo>
                    <a:pt x="152" y="16"/>
                  </a:lnTo>
                  <a:close/>
                  <a:moveTo>
                    <a:pt x="168" y="257"/>
                  </a:moveTo>
                  <a:cubicBezTo>
                    <a:pt x="168" y="246"/>
                    <a:pt x="165" y="237"/>
                    <a:pt x="158" y="229"/>
                  </a:cubicBezTo>
                  <a:cubicBezTo>
                    <a:pt x="151" y="221"/>
                    <a:pt x="139" y="212"/>
                    <a:pt x="123" y="201"/>
                  </a:cubicBezTo>
                  <a:cubicBezTo>
                    <a:pt x="121" y="201"/>
                    <a:pt x="118" y="201"/>
                    <a:pt x="114" y="201"/>
                  </a:cubicBezTo>
                  <a:cubicBezTo>
                    <a:pt x="112" y="201"/>
                    <a:pt x="106" y="201"/>
                    <a:pt x="98" y="202"/>
                  </a:cubicBezTo>
                  <a:cubicBezTo>
                    <a:pt x="89" y="203"/>
                    <a:pt x="80" y="205"/>
                    <a:pt x="71" y="208"/>
                  </a:cubicBezTo>
                  <a:cubicBezTo>
                    <a:pt x="69" y="208"/>
                    <a:pt x="66" y="210"/>
                    <a:pt x="62" y="211"/>
                  </a:cubicBezTo>
                  <a:cubicBezTo>
                    <a:pt x="58" y="213"/>
                    <a:pt x="54" y="216"/>
                    <a:pt x="50" y="219"/>
                  </a:cubicBezTo>
                  <a:cubicBezTo>
                    <a:pt x="46" y="222"/>
                    <a:pt x="43" y="227"/>
                    <a:pt x="40" y="232"/>
                  </a:cubicBezTo>
                  <a:cubicBezTo>
                    <a:pt x="37" y="237"/>
                    <a:pt x="36" y="243"/>
                    <a:pt x="36" y="251"/>
                  </a:cubicBezTo>
                  <a:cubicBezTo>
                    <a:pt x="36" y="266"/>
                    <a:pt x="42" y="278"/>
                    <a:pt x="56" y="287"/>
                  </a:cubicBezTo>
                  <a:cubicBezTo>
                    <a:pt x="68" y="297"/>
                    <a:pt x="86" y="302"/>
                    <a:pt x="108" y="302"/>
                  </a:cubicBezTo>
                  <a:cubicBezTo>
                    <a:pt x="128" y="302"/>
                    <a:pt x="143" y="297"/>
                    <a:pt x="153" y="289"/>
                  </a:cubicBezTo>
                  <a:cubicBezTo>
                    <a:pt x="163" y="281"/>
                    <a:pt x="168" y="270"/>
                    <a:pt x="168" y="257"/>
                  </a:cubicBezTo>
                  <a:moveTo>
                    <a:pt x="110" y="134"/>
                  </a:moveTo>
                  <a:cubicBezTo>
                    <a:pt x="121" y="133"/>
                    <a:pt x="130" y="130"/>
                    <a:pt x="137" y="122"/>
                  </a:cubicBezTo>
                  <a:cubicBezTo>
                    <a:pt x="141" y="117"/>
                    <a:pt x="143" y="111"/>
                    <a:pt x="144" y="106"/>
                  </a:cubicBezTo>
                  <a:cubicBezTo>
                    <a:pt x="145" y="100"/>
                    <a:pt x="145" y="95"/>
                    <a:pt x="145" y="91"/>
                  </a:cubicBezTo>
                  <a:cubicBezTo>
                    <a:pt x="145" y="75"/>
                    <a:pt x="141" y="58"/>
                    <a:pt x="133" y="42"/>
                  </a:cubicBezTo>
                  <a:cubicBezTo>
                    <a:pt x="129" y="33"/>
                    <a:pt x="123" y="27"/>
                    <a:pt x="117" y="22"/>
                  </a:cubicBezTo>
                  <a:cubicBezTo>
                    <a:pt x="110" y="17"/>
                    <a:pt x="103" y="15"/>
                    <a:pt x="94" y="14"/>
                  </a:cubicBezTo>
                  <a:cubicBezTo>
                    <a:pt x="83" y="15"/>
                    <a:pt x="73" y="19"/>
                    <a:pt x="66" y="28"/>
                  </a:cubicBezTo>
                  <a:cubicBezTo>
                    <a:pt x="59" y="37"/>
                    <a:pt x="56" y="48"/>
                    <a:pt x="57" y="59"/>
                  </a:cubicBezTo>
                  <a:cubicBezTo>
                    <a:pt x="57" y="74"/>
                    <a:pt x="61" y="90"/>
                    <a:pt x="70" y="106"/>
                  </a:cubicBezTo>
                  <a:cubicBezTo>
                    <a:pt x="74" y="114"/>
                    <a:pt x="80" y="121"/>
                    <a:pt x="87" y="126"/>
                  </a:cubicBezTo>
                  <a:cubicBezTo>
                    <a:pt x="93" y="131"/>
                    <a:pt x="101" y="134"/>
                    <a:pt x="110" y="13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86" name="Freeform 278"/>
            <p:cNvSpPr/>
            <p:nvPr/>
          </p:nvSpPr>
          <p:spPr bwMode="auto">
            <a:xfrm>
              <a:off x="9435480" y="2106613"/>
              <a:ext cx="152400" cy="152400"/>
            </a:xfrm>
            <a:custGeom>
              <a:avLst/>
              <a:gdLst>
                <a:gd name="T0" fmla="*/ 96 w 96"/>
                <a:gd name="T1" fmla="*/ 39 h 96"/>
                <a:gd name="T2" fmla="*/ 58 w 96"/>
                <a:gd name="T3" fmla="*/ 39 h 96"/>
                <a:gd name="T4" fmla="*/ 58 w 96"/>
                <a:gd name="T5" fmla="*/ 0 h 96"/>
                <a:gd name="T6" fmla="*/ 39 w 96"/>
                <a:gd name="T7" fmla="*/ 0 h 96"/>
                <a:gd name="T8" fmla="*/ 39 w 96"/>
                <a:gd name="T9" fmla="*/ 39 h 96"/>
                <a:gd name="T10" fmla="*/ 0 w 96"/>
                <a:gd name="T11" fmla="*/ 39 h 96"/>
                <a:gd name="T12" fmla="*/ 0 w 96"/>
                <a:gd name="T13" fmla="*/ 58 h 96"/>
                <a:gd name="T14" fmla="*/ 39 w 96"/>
                <a:gd name="T15" fmla="*/ 58 h 96"/>
                <a:gd name="T16" fmla="*/ 39 w 96"/>
                <a:gd name="T17" fmla="*/ 96 h 96"/>
                <a:gd name="T18" fmla="*/ 58 w 96"/>
                <a:gd name="T19" fmla="*/ 96 h 96"/>
                <a:gd name="T20" fmla="*/ 58 w 96"/>
                <a:gd name="T21" fmla="*/ 58 h 96"/>
                <a:gd name="T22" fmla="*/ 96 w 96"/>
                <a:gd name="T23" fmla="*/ 58 h 96"/>
                <a:gd name="T24" fmla="*/ 96 w 96"/>
                <a:gd name="T25" fmla="*/ 3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96">
                  <a:moveTo>
                    <a:pt x="96" y="39"/>
                  </a:moveTo>
                  <a:lnTo>
                    <a:pt x="58" y="39"/>
                  </a:lnTo>
                  <a:lnTo>
                    <a:pt x="58" y="0"/>
                  </a:lnTo>
                  <a:lnTo>
                    <a:pt x="39" y="0"/>
                  </a:lnTo>
                  <a:lnTo>
                    <a:pt x="39" y="39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39" y="58"/>
                  </a:lnTo>
                  <a:lnTo>
                    <a:pt x="39" y="96"/>
                  </a:lnTo>
                  <a:lnTo>
                    <a:pt x="58" y="96"/>
                  </a:lnTo>
                  <a:lnTo>
                    <a:pt x="58" y="58"/>
                  </a:lnTo>
                  <a:lnTo>
                    <a:pt x="96" y="58"/>
                  </a:lnTo>
                  <a:lnTo>
                    <a:pt x="96" y="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1187" name="Freeform 279"/>
          <p:cNvSpPr/>
          <p:nvPr/>
        </p:nvSpPr>
        <p:spPr bwMode="auto">
          <a:xfrm>
            <a:off x="7443754" y="1641826"/>
            <a:ext cx="235832" cy="222739"/>
          </a:xfrm>
          <a:custGeom>
            <a:avLst/>
            <a:gdLst>
              <a:gd name="T0" fmla="*/ 328 w 330"/>
              <a:gd name="T1" fmla="*/ 67 h 284"/>
              <a:gd name="T2" fmla="*/ 261 w 330"/>
              <a:gd name="T3" fmla="*/ 197 h 284"/>
              <a:gd name="T4" fmla="*/ 148 w 330"/>
              <a:gd name="T5" fmla="*/ 284 h 284"/>
              <a:gd name="T6" fmla="*/ 100 w 330"/>
              <a:gd name="T7" fmla="*/ 231 h 284"/>
              <a:gd name="T8" fmla="*/ 73 w 330"/>
              <a:gd name="T9" fmla="*/ 134 h 284"/>
              <a:gd name="T10" fmla="*/ 42 w 330"/>
              <a:gd name="T11" fmla="*/ 82 h 284"/>
              <a:gd name="T12" fmla="*/ 16 w 330"/>
              <a:gd name="T13" fmla="*/ 97 h 284"/>
              <a:gd name="T14" fmla="*/ 0 w 330"/>
              <a:gd name="T15" fmla="*/ 77 h 284"/>
              <a:gd name="T16" fmla="*/ 48 w 330"/>
              <a:gd name="T17" fmla="*/ 35 h 284"/>
              <a:gd name="T18" fmla="*/ 97 w 330"/>
              <a:gd name="T19" fmla="*/ 5 h 284"/>
              <a:gd name="T20" fmla="*/ 144 w 330"/>
              <a:gd name="T21" fmla="*/ 57 h 284"/>
              <a:gd name="T22" fmla="*/ 157 w 330"/>
              <a:gd name="T23" fmla="*/ 132 h 284"/>
              <a:gd name="T24" fmla="*/ 181 w 330"/>
              <a:gd name="T25" fmla="*/ 182 h 284"/>
              <a:gd name="T26" fmla="*/ 212 w 330"/>
              <a:gd name="T27" fmla="*/ 150 h 284"/>
              <a:gd name="T28" fmla="*/ 234 w 330"/>
              <a:gd name="T29" fmla="*/ 101 h 284"/>
              <a:gd name="T30" fmla="*/ 212 w 330"/>
              <a:gd name="T31" fmla="*/ 73 h 284"/>
              <a:gd name="T32" fmla="*/ 188 w 330"/>
              <a:gd name="T33" fmla="*/ 78 h 284"/>
              <a:gd name="T34" fmla="*/ 280 w 330"/>
              <a:gd name="T35" fmla="*/ 2 h 284"/>
              <a:gd name="T36" fmla="*/ 328 w 330"/>
              <a:gd name="T37" fmla="*/ 67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0" h="284">
                <a:moveTo>
                  <a:pt x="328" y="67"/>
                </a:moveTo>
                <a:cubicBezTo>
                  <a:pt x="326" y="99"/>
                  <a:pt x="304" y="142"/>
                  <a:pt x="261" y="197"/>
                </a:cubicBezTo>
                <a:cubicBezTo>
                  <a:pt x="217" y="255"/>
                  <a:pt x="179" y="284"/>
                  <a:pt x="148" y="284"/>
                </a:cubicBezTo>
                <a:cubicBezTo>
                  <a:pt x="129" y="284"/>
                  <a:pt x="113" y="267"/>
                  <a:pt x="100" y="231"/>
                </a:cubicBezTo>
                <a:cubicBezTo>
                  <a:pt x="91" y="199"/>
                  <a:pt x="82" y="167"/>
                  <a:pt x="73" y="134"/>
                </a:cubicBezTo>
                <a:cubicBezTo>
                  <a:pt x="63" y="99"/>
                  <a:pt x="53" y="82"/>
                  <a:pt x="42" y="82"/>
                </a:cubicBezTo>
                <a:cubicBezTo>
                  <a:pt x="39" y="82"/>
                  <a:pt x="31" y="87"/>
                  <a:pt x="16" y="97"/>
                </a:cubicBezTo>
                <a:cubicBezTo>
                  <a:pt x="0" y="77"/>
                  <a:pt x="0" y="77"/>
                  <a:pt x="0" y="77"/>
                </a:cubicBezTo>
                <a:cubicBezTo>
                  <a:pt x="17" y="63"/>
                  <a:pt x="32" y="49"/>
                  <a:pt x="48" y="35"/>
                </a:cubicBezTo>
                <a:cubicBezTo>
                  <a:pt x="70" y="16"/>
                  <a:pt x="86" y="6"/>
                  <a:pt x="97" y="5"/>
                </a:cubicBezTo>
                <a:cubicBezTo>
                  <a:pt x="122" y="3"/>
                  <a:pt x="138" y="20"/>
                  <a:pt x="144" y="57"/>
                </a:cubicBezTo>
                <a:cubicBezTo>
                  <a:pt x="150" y="97"/>
                  <a:pt x="154" y="122"/>
                  <a:pt x="157" y="132"/>
                </a:cubicBezTo>
                <a:cubicBezTo>
                  <a:pt x="164" y="165"/>
                  <a:pt x="172" y="182"/>
                  <a:pt x="181" y="182"/>
                </a:cubicBezTo>
                <a:cubicBezTo>
                  <a:pt x="188" y="182"/>
                  <a:pt x="198" y="171"/>
                  <a:pt x="212" y="150"/>
                </a:cubicBezTo>
                <a:cubicBezTo>
                  <a:pt x="226" y="128"/>
                  <a:pt x="233" y="112"/>
                  <a:pt x="234" y="101"/>
                </a:cubicBezTo>
                <a:cubicBezTo>
                  <a:pt x="236" y="82"/>
                  <a:pt x="228" y="73"/>
                  <a:pt x="212" y="73"/>
                </a:cubicBezTo>
                <a:cubicBezTo>
                  <a:pt x="204" y="73"/>
                  <a:pt x="196" y="74"/>
                  <a:pt x="188" y="78"/>
                </a:cubicBezTo>
                <a:cubicBezTo>
                  <a:pt x="204" y="26"/>
                  <a:pt x="235" y="0"/>
                  <a:pt x="280" y="2"/>
                </a:cubicBezTo>
                <a:cubicBezTo>
                  <a:pt x="314" y="3"/>
                  <a:pt x="330" y="24"/>
                  <a:pt x="328" y="67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188" name="Freeform 280"/>
          <p:cNvSpPr/>
          <p:nvPr/>
        </p:nvSpPr>
        <p:spPr bwMode="auto">
          <a:xfrm>
            <a:off x="7996214" y="1630995"/>
            <a:ext cx="126861" cy="245591"/>
          </a:xfrm>
          <a:custGeom>
            <a:avLst/>
            <a:gdLst>
              <a:gd name="T0" fmla="*/ 0 w 178"/>
              <a:gd name="T1" fmla="*/ 114 h 344"/>
              <a:gd name="T2" fmla="*/ 38 w 178"/>
              <a:gd name="T3" fmla="*/ 114 h 344"/>
              <a:gd name="T4" fmla="*/ 38 w 178"/>
              <a:gd name="T5" fmla="*/ 79 h 344"/>
              <a:gd name="T6" fmla="*/ 50 w 178"/>
              <a:gd name="T7" fmla="*/ 26 h 344"/>
              <a:gd name="T8" fmla="*/ 109 w 178"/>
              <a:gd name="T9" fmla="*/ 0 h 344"/>
              <a:gd name="T10" fmla="*/ 178 w 178"/>
              <a:gd name="T11" fmla="*/ 6 h 344"/>
              <a:gd name="T12" fmla="*/ 168 w 178"/>
              <a:gd name="T13" fmla="*/ 59 h 344"/>
              <a:gd name="T14" fmla="*/ 137 w 178"/>
              <a:gd name="T15" fmla="*/ 55 h 344"/>
              <a:gd name="T16" fmla="*/ 109 w 178"/>
              <a:gd name="T17" fmla="*/ 73 h 344"/>
              <a:gd name="T18" fmla="*/ 109 w 178"/>
              <a:gd name="T19" fmla="*/ 114 h 344"/>
              <a:gd name="T20" fmla="*/ 170 w 178"/>
              <a:gd name="T21" fmla="*/ 114 h 344"/>
              <a:gd name="T22" fmla="*/ 166 w 178"/>
              <a:gd name="T23" fmla="*/ 165 h 344"/>
              <a:gd name="T24" fmla="*/ 109 w 178"/>
              <a:gd name="T25" fmla="*/ 165 h 344"/>
              <a:gd name="T26" fmla="*/ 109 w 178"/>
              <a:gd name="T27" fmla="*/ 344 h 344"/>
              <a:gd name="T28" fmla="*/ 38 w 178"/>
              <a:gd name="T29" fmla="*/ 344 h 344"/>
              <a:gd name="T30" fmla="*/ 38 w 178"/>
              <a:gd name="T31" fmla="*/ 165 h 344"/>
              <a:gd name="T32" fmla="*/ 0 w 178"/>
              <a:gd name="T33" fmla="*/ 165 h 344"/>
              <a:gd name="T34" fmla="*/ 0 w 178"/>
              <a:gd name="T35" fmla="*/ 114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8" h="344">
                <a:moveTo>
                  <a:pt x="0" y="114"/>
                </a:moveTo>
                <a:cubicBezTo>
                  <a:pt x="38" y="114"/>
                  <a:pt x="38" y="114"/>
                  <a:pt x="38" y="114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64"/>
                  <a:pt x="38" y="40"/>
                  <a:pt x="50" y="26"/>
                </a:cubicBezTo>
                <a:cubicBezTo>
                  <a:pt x="63" y="10"/>
                  <a:pt x="80" y="0"/>
                  <a:pt x="109" y="0"/>
                </a:cubicBezTo>
                <a:cubicBezTo>
                  <a:pt x="157" y="0"/>
                  <a:pt x="178" y="6"/>
                  <a:pt x="178" y="6"/>
                </a:cubicBezTo>
                <a:cubicBezTo>
                  <a:pt x="168" y="59"/>
                  <a:pt x="168" y="59"/>
                  <a:pt x="168" y="59"/>
                </a:cubicBezTo>
                <a:cubicBezTo>
                  <a:pt x="168" y="59"/>
                  <a:pt x="152" y="55"/>
                  <a:pt x="137" y="55"/>
                </a:cubicBezTo>
                <a:cubicBezTo>
                  <a:pt x="122" y="55"/>
                  <a:pt x="109" y="60"/>
                  <a:pt x="109" y="73"/>
                </a:cubicBezTo>
                <a:cubicBezTo>
                  <a:pt x="109" y="114"/>
                  <a:pt x="109" y="114"/>
                  <a:pt x="109" y="114"/>
                </a:cubicBezTo>
                <a:cubicBezTo>
                  <a:pt x="170" y="114"/>
                  <a:pt x="170" y="114"/>
                  <a:pt x="170" y="114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09" y="165"/>
                  <a:pt x="109" y="165"/>
                  <a:pt x="109" y="165"/>
                </a:cubicBezTo>
                <a:cubicBezTo>
                  <a:pt x="109" y="344"/>
                  <a:pt x="109" y="344"/>
                  <a:pt x="109" y="344"/>
                </a:cubicBezTo>
                <a:cubicBezTo>
                  <a:pt x="38" y="344"/>
                  <a:pt x="38" y="344"/>
                  <a:pt x="38" y="344"/>
                </a:cubicBezTo>
                <a:cubicBezTo>
                  <a:pt x="38" y="165"/>
                  <a:pt x="38" y="165"/>
                  <a:pt x="38" y="165"/>
                </a:cubicBezTo>
                <a:cubicBezTo>
                  <a:pt x="0" y="165"/>
                  <a:pt x="0" y="165"/>
                  <a:pt x="0" y="165"/>
                </a:cubicBezTo>
                <a:lnTo>
                  <a:pt x="0" y="11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314" name="Group 313"/>
          <p:cNvGrpSpPr/>
          <p:nvPr/>
        </p:nvGrpSpPr>
        <p:grpSpPr>
          <a:xfrm>
            <a:off x="5263847" y="3866959"/>
            <a:ext cx="284373" cy="123983"/>
            <a:chOff x="6978650" y="5138589"/>
            <a:chExt cx="458788" cy="200025"/>
          </a:xfrm>
        </p:grpSpPr>
        <p:sp>
          <p:nvSpPr>
            <p:cNvPr id="1189" name="Freeform 281"/>
            <p:cNvSpPr/>
            <p:nvPr/>
          </p:nvSpPr>
          <p:spPr bwMode="auto">
            <a:xfrm>
              <a:off x="6994525" y="5241776"/>
              <a:ext cx="14288" cy="87312"/>
            </a:xfrm>
            <a:custGeom>
              <a:avLst/>
              <a:gdLst>
                <a:gd name="T0" fmla="*/ 5 w 10"/>
                <a:gd name="T1" fmla="*/ 62 h 62"/>
                <a:gd name="T2" fmla="*/ 6 w 10"/>
                <a:gd name="T3" fmla="*/ 60 h 62"/>
                <a:gd name="T4" fmla="*/ 10 w 10"/>
                <a:gd name="T5" fmla="*/ 31 h 62"/>
                <a:gd name="T6" fmla="*/ 6 w 10"/>
                <a:gd name="T7" fmla="*/ 1 h 62"/>
                <a:gd name="T8" fmla="*/ 5 w 10"/>
                <a:gd name="T9" fmla="*/ 0 h 62"/>
                <a:gd name="T10" fmla="*/ 4 w 10"/>
                <a:gd name="T11" fmla="*/ 1 h 62"/>
                <a:gd name="T12" fmla="*/ 0 w 10"/>
                <a:gd name="T13" fmla="*/ 31 h 62"/>
                <a:gd name="T14" fmla="*/ 4 w 10"/>
                <a:gd name="T15" fmla="*/ 60 h 62"/>
                <a:gd name="T16" fmla="*/ 5 w 1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2">
                  <a:moveTo>
                    <a:pt x="5" y="62"/>
                  </a:moveTo>
                  <a:cubicBezTo>
                    <a:pt x="6" y="62"/>
                    <a:pt x="6" y="61"/>
                    <a:pt x="6" y="60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1"/>
                    <a:pt x="4" y="62"/>
                    <a:pt x="5" y="6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3" name="Freeform 282"/>
            <p:cNvSpPr/>
            <p:nvPr/>
          </p:nvSpPr>
          <p:spPr bwMode="auto">
            <a:xfrm>
              <a:off x="6978650" y="5257651"/>
              <a:ext cx="11113" cy="53975"/>
            </a:xfrm>
            <a:custGeom>
              <a:avLst/>
              <a:gdLst>
                <a:gd name="T0" fmla="*/ 4 w 8"/>
                <a:gd name="T1" fmla="*/ 39 h 39"/>
                <a:gd name="T2" fmla="*/ 5 w 8"/>
                <a:gd name="T3" fmla="*/ 38 h 39"/>
                <a:gd name="T4" fmla="*/ 8 w 8"/>
                <a:gd name="T5" fmla="*/ 20 h 39"/>
                <a:gd name="T6" fmla="*/ 5 w 8"/>
                <a:gd name="T7" fmla="*/ 2 h 39"/>
                <a:gd name="T8" fmla="*/ 4 w 8"/>
                <a:gd name="T9" fmla="*/ 0 h 39"/>
                <a:gd name="T10" fmla="*/ 3 w 8"/>
                <a:gd name="T11" fmla="*/ 2 h 39"/>
                <a:gd name="T12" fmla="*/ 0 w 8"/>
                <a:gd name="T13" fmla="*/ 20 h 39"/>
                <a:gd name="T14" fmla="*/ 3 w 8"/>
                <a:gd name="T15" fmla="*/ 38 h 39"/>
                <a:gd name="T16" fmla="*/ 4 w 8"/>
                <a:gd name="T1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9">
                  <a:moveTo>
                    <a:pt x="4" y="39"/>
                  </a:moveTo>
                  <a:cubicBezTo>
                    <a:pt x="5" y="39"/>
                    <a:pt x="5" y="39"/>
                    <a:pt x="5" y="3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9"/>
                    <a:pt x="3" y="39"/>
                    <a:pt x="4" y="39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4" name="Freeform 283"/>
            <p:cNvSpPr/>
            <p:nvPr/>
          </p:nvSpPr>
          <p:spPr bwMode="auto">
            <a:xfrm>
              <a:off x="7011988" y="5233839"/>
              <a:ext cx="14288" cy="101600"/>
            </a:xfrm>
            <a:custGeom>
              <a:avLst/>
              <a:gdLst>
                <a:gd name="T0" fmla="*/ 7 w 10"/>
                <a:gd name="T1" fmla="*/ 2 h 73"/>
                <a:gd name="T2" fmla="*/ 5 w 10"/>
                <a:gd name="T3" fmla="*/ 0 h 73"/>
                <a:gd name="T4" fmla="*/ 3 w 10"/>
                <a:gd name="T5" fmla="*/ 2 h 73"/>
                <a:gd name="T6" fmla="*/ 0 w 10"/>
                <a:gd name="T7" fmla="*/ 37 h 73"/>
                <a:gd name="T8" fmla="*/ 3 w 10"/>
                <a:gd name="T9" fmla="*/ 71 h 73"/>
                <a:gd name="T10" fmla="*/ 5 w 10"/>
                <a:gd name="T11" fmla="*/ 73 h 73"/>
                <a:gd name="T12" fmla="*/ 7 w 10"/>
                <a:gd name="T13" fmla="*/ 71 h 73"/>
                <a:gd name="T14" fmla="*/ 10 w 10"/>
                <a:gd name="T15" fmla="*/ 37 h 73"/>
                <a:gd name="T16" fmla="*/ 7 w 10"/>
                <a:gd name="T17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3">
                  <a:moveTo>
                    <a:pt x="7" y="2"/>
                  </a:move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3" y="1"/>
                    <a:pt x="3" y="2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2"/>
                    <a:pt x="4" y="73"/>
                    <a:pt x="5" y="73"/>
                  </a:cubicBezTo>
                  <a:cubicBezTo>
                    <a:pt x="6" y="73"/>
                    <a:pt x="7" y="72"/>
                    <a:pt x="7" y="71"/>
                  </a:cubicBezTo>
                  <a:cubicBezTo>
                    <a:pt x="10" y="37"/>
                    <a:pt x="10" y="37"/>
                    <a:pt x="10" y="37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5" name="Freeform 284"/>
            <p:cNvSpPr/>
            <p:nvPr/>
          </p:nvSpPr>
          <p:spPr bwMode="auto">
            <a:xfrm>
              <a:off x="7031038" y="5232251"/>
              <a:ext cx="14288" cy="104775"/>
            </a:xfrm>
            <a:custGeom>
              <a:avLst/>
              <a:gdLst>
                <a:gd name="T0" fmla="*/ 5 w 10"/>
                <a:gd name="T1" fmla="*/ 75 h 75"/>
                <a:gd name="T2" fmla="*/ 7 w 10"/>
                <a:gd name="T3" fmla="*/ 73 h 75"/>
                <a:gd name="T4" fmla="*/ 10 w 10"/>
                <a:gd name="T5" fmla="*/ 38 h 75"/>
                <a:gd name="T6" fmla="*/ 7 w 10"/>
                <a:gd name="T7" fmla="*/ 2 h 75"/>
                <a:gd name="T8" fmla="*/ 5 w 10"/>
                <a:gd name="T9" fmla="*/ 0 h 75"/>
                <a:gd name="T10" fmla="*/ 3 w 10"/>
                <a:gd name="T11" fmla="*/ 2 h 75"/>
                <a:gd name="T12" fmla="*/ 0 w 10"/>
                <a:gd name="T13" fmla="*/ 38 h 75"/>
                <a:gd name="T14" fmla="*/ 3 w 10"/>
                <a:gd name="T15" fmla="*/ 73 h 75"/>
                <a:gd name="T16" fmla="*/ 5 w 10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5">
                  <a:moveTo>
                    <a:pt x="5" y="75"/>
                  </a:moveTo>
                  <a:cubicBezTo>
                    <a:pt x="6" y="75"/>
                    <a:pt x="7" y="74"/>
                    <a:pt x="7" y="73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3" y="1"/>
                    <a:pt x="3" y="2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5"/>
                    <a:pt x="5" y="7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6" name="Freeform 285"/>
            <p:cNvSpPr/>
            <p:nvPr/>
          </p:nvSpPr>
          <p:spPr bwMode="auto">
            <a:xfrm>
              <a:off x="7048500" y="5235426"/>
              <a:ext cx="14288" cy="103187"/>
            </a:xfrm>
            <a:custGeom>
              <a:avLst/>
              <a:gdLst>
                <a:gd name="T0" fmla="*/ 5 w 10"/>
                <a:gd name="T1" fmla="*/ 74 h 74"/>
                <a:gd name="T2" fmla="*/ 7 w 10"/>
                <a:gd name="T3" fmla="*/ 72 h 74"/>
                <a:gd name="T4" fmla="*/ 7 w 10"/>
                <a:gd name="T5" fmla="*/ 72 h 74"/>
                <a:gd name="T6" fmla="*/ 10 w 10"/>
                <a:gd name="T7" fmla="*/ 36 h 74"/>
                <a:gd name="T8" fmla="*/ 7 w 10"/>
                <a:gd name="T9" fmla="*/ 2 h 74"/>
                <a:gd name="T10" fmla="*/ 5 w 10"/>
                <a:gd name="T11" fmla="*/ 0 h 74"/>
                <a:gd name="T12" fmla="*/ 3 w 10"/>
                <a:gd name="T13" fmla="*/ 2 h 74"/>
                <a:gd name="T14" fmla="*/ 0 w 10"/>
                <a:gd name="T15" fmla="*/ 36 h 74"/>
                <a:gd name="T16" fmla="*/ 3 w 10"/>
                <a:gd name="T17" fmla="*/ 72 h 74"/>
                <a:gd name="T18" fmla="*/ 5 w 10"/>
                <a:gd name="T1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74">
                  <a:moveTo>
                    <a:pt x="5" y="74"/>
                  </a:moveTo>
                  <a:cubicBezTo>
                    <a:pt x="6" y="74"/>
                    <a:pt x="7" y="73"/>
                    <a:pt x="7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3" y="1"/>
                    <a:pt x="3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3" y="73"/>
                    <a:pt x="4" y="74"/>
                    <a:pt x="5" y="7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0" name="Freeform 286"/>
            <p:cNvSpPr/>
            <p:nvPr/>
          </p:nvSpPr>
          <p:spPr bwMode="auto">
            <a:xfrm>
              <a:off x="7067550" y="5206851"/>
              <a:ext cx="14288" cy="131762"/>
            </a:xfrm>
            <a:custGeom>
              <a:avLst/>
              <a:gdLst>
                <a:gd name="T0" fmla="*/ 11 w 11"/>
                <a:gd name="T1" fmla="*/ 57 h 95"/>
                <a:gd name="T2" fmla="*/ 8 w 11"/>
                <a:gd name="T3" fmla="*/ 2 h 95"/>
                <a:gd name="T4" fmla="*/ 5 w 11"/>
                <a:gd name="T5" fmla="*/ 0 h 95"/>
                <a:gd name="T6" fmla="*/ 3 w 11"/>
                <a:gd name="T7" fmla="*/ 2 h 95"/>
                <a:gd name="T8" fmla="*/ 0 w 11"/>
                <a:gd name="T9" fmla="*/ 57 h 95"/>
                <a:gd name="T10" fmla="*/ 3 w 11"/>
                <a:gd name="T11" fmla="*/ 93 h 95"/>
                <a:gd name="T12" fmla="*/ 5 w 11"/>
                <a:gd name="T13" fmla="*/ 95 h 95"/>
                <a:gd name="T14" fmla="*/ 8 w 11"/>
                <a:gd name="T15" fmla="*/ 93 h 95"/>
                <a:gd name="T16" fmla="*/ 8 w 11"/>
                <a:gd name="T17" fmla="*/ 93 h 95"/>
                <a:gd name="T18" fmla="*/ 11 w 11"/>
                <a:gd name="T19" fmla="*/ 5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95">
                  <a:moveTo>
                    <a:pt x="11" y="57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4" y="0"/>
                    <a:pt x="3" y="1"/>
                    <a:pt x="3" y="2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3" y="94"/>
                    <a:pt x="4" y="95"/>
                    <a:pt x="5" y="95"/>
                  </a:cubicBezTo>
                  <a:cubicBezTo>
                    <a:pt x="7" y="95"/>
                    <a:pt x="8" y="94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lnTo>
                    <a:pt x="11" y="5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1" name="Freeform 287"/>
            <p:cNvSpPr/>
            <p:nvPr/>
          </p:nvSpPr>
          <p:spPr bwMode="auto">
            <a:xfrm>
              <a:off x="7085013" y="5187801"/>
              <a:ext cx="15875" cy="150812"/>
            </a:xfrm>
            <a:custGeom>
              <a:avLst/>
              <a:gdLst>
                <a:gd name="T0" fmla="*/ 6 w 11"/>
                <a:gd name="T1" fmla="*/ 108 h 108"/>
                <a:gd name="T2" fmla="*/ 8 w 11"/>
                <a:gd name="T3" fmla="*/ 105 h 108"/>
                <a:gd name="T4" fmla="*/ 8 w 11"/>
                <a:gd name="T5" fmla="*/ 105 h 108"/>
                <a:gd name="T6" fmla="*/ 11 w 11"/>
                <a:gd name="T7" fmla="*/ 70 h 108"/>
                <a:gd name="T8" fmla="*/ 8 w 11"/>
                <a:gd name="T9" fmla="*/ 3 h 108"/>
                <a:gd name="T10" fmla="*/ 6 w 11"/>
                <a:gd name="T11" fmla="*/ 0 h 108"/>
                <a:gd name="T12" fmla="*/ 3 w 11"/>
                <a:gd name="T13" fmla="*/ 3 h 108"/>
                <a:gd name="T14" fmla="*/ 0 w 11"/>
                <a:gd name="T15" fmla="*/ 70 h 108"/>
                <a:gd name="T16" fmla="*/ 3 w 11"/>
                <a:gd name="T17" fmla="*/ 105 h 108"/>
                <a:gd name="T18" fmla="*/ 6 w 11"/>
                <a:gd name="T1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08">
                  <a:moveTo>
                    <a:pt x="6" y="108"/>
                  </a:moveTo>
                  <a:cubicBezTo>
                    <a:pt x="7" y="108"/>
                    <a:pt x="8" y="107"/>
                    <a:pt x="8" y="105"/>
                  </a:cubicBezTo>
                  <a:cubicBezTo>
                    <a:pt x="8" y="105"/>
                    <a:pt x="8" y="105"/>
                    <a:pt x="8" y="105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4" y="0"/>
                    <a:pt x="3" y="1"/>
                    <a:pt x="3" y="3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3" y="107"/>
                    <a:pt x="4" y="108"/>
                    <a:pt x="6" y="10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2" name="Freeform 288"/>
            <p:cNvSpPr/>
            <p:nvPr/>
          </p:nvSpPr>
          <p:spPr bwMode="auto">
            <a:xfrm>
              <a:off x="7104063" y="5179864"/>
              <a:ext cx="15875" cy="158750"/>
            </a:xfrm>
            <a:custGeom>
              <a:avLst/>
              <a:gdLst>
                <a:gd name="T0" fmla="*/ 5 w 11"/>
                <a:gd name="T1" fmla="*/ 0 h 114"/>
                <a:gd name="T2" fmla="*/ 2 w 11"/>
                <a:gd name="T3" fmla="*/ 3 h 114"/>
                <a:gd name="T4" fmla="*/ 0 w 11"/>
                <a:gd name="T5" fmla="*/ 76 h 114"/>
                <a:gd name="T6" fmla="*/ 2 w 11"/>
                <a:gd name="T7" fmla="*/ 111 h 114"/>
                <a:gd name="T8" fmla="*/ 5 w 11"/>
                <a:gd name="T9" fmla="*/ 114 h 114"/>
                <a:gd name="T10" fmla="*/ 8 w 11"/>
                <a:gd name="T11" fmla="*/ 111 h 114"/>
                <a:gd name="T12" fmla="*/ 8 w 11"/>
                <a:gd name="T13" fmla="*/ 111 h 114"/>
                <a:gd name="T14" fmla="*/ 11 w 11"/>
                <a:gd name="T15" fmla="*/ 76 h 114"/>
                <a:gd name="T16" fmla="*/ 8 w 11"/>
                <a:gd name="T17" fmla="*/ 3 h 114"/>
                <a:gd name="T18" fmla="*/ 5 w 11"/>
                <a:gd name="T1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4">
                  <a:moveTo>
                    <a:pt x="5" y="0"/>
                  </a:moveTo>
                  <a:cubicBezTo>
                    <a:pt x="3" y="0"/>
                    <a:pt x="2" y="1"/>
                    <a:pt x="2" y="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2" y="113"/>
                    <a:pt x="3" y="114"/>
                    <a:pt x="5" y="114"/>
                  </a:cubicBezTo>
                  <a:cubicBezTo>
                    <a:pt x="7" y="114"/>
                    <a:pt x="8" y="113"/>
                    <a:pt x="8" y="111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3" name="Freeform 289"/>
            <p:cNvSpPr/>
            <p:nvPr/>
          </p:nvSpPr>
          <p:spPr bwMode="auto">
            <a:xfrm>
              <a:off x="7123113" y="5175101"/>
              <a:ext cx="14288" cy="163512"/>
            </a:xfrm>
            <a:custGeom>
              <a:avLst/>
              <a:gdLst>
                <a:gd name="T0" fmla="*/ 6 w 11"/>
                <a:gd name="T1" fmla="*/ 117 h 117"/>
                <a:gd name="T2" fmla="*/ 9 w 11"/>
                <a:gd name="T3" fmla="*/ 114 h 117"/>
                <a:gd name="T4" fmla="*/ 9 w 11"/>
                <a:gd name="T5" fmla="*/ 114 h 117"/>
                <a:gd name="T6" fmla="*/ 11 w 11"/>
                <a:gd name="T7" fmla="*/ 79 h 117"/>
                <a:gd name="T8" fmla="*/ 9 w 11"/>
                <a:gd name="T9" fmla="*/ 3 h 117"/>
                <a:gd name="T10" fmla="*/ 6 w 11"/>
                <a:gd name="T11" fmla="*/ 0 h 117"/>
                <a:gd name="T12" fmla="*/ 2 w 11"/>
                <a:gd name="T13" fmla="*/ 3 h 117"/>
                <a:gd name="T14" fmla="*/ 0 w 11"/>
                <a:gd name="T15" fmla="*/ 79 h 117"/>
                <a:gd name="T16" fmla="*/ 2 w 11"/>
                <a:gd name="T17" fmla="*/ 114 h 117"/>
                <a:gd name="T18" fmla="*/ 6 w 11"/>
                <a:gd name="T1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7">
                  <a:moveTo>
                    <a:pt x="6" y="117"/>
                  </a:moveTo>
                  <a:cubicBezTo>
                    <a:pt x="7" y="117"/>
                    <a:pt x="9" y="116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7" y="0"/>
                    <a:pt x="6" y="0"/>
                  </a:cubicBezTo>
                  <a:cubicBezTo>
                    <a:pt x="4" y="0"/>
                    <a:pt x="2" y="2"/>
                    <a:pt x="2" y="3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6"/>
                    <a:pt x="4" y="117"/>
                    <a:pt x="6" y="11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4" name="Freeform 290"/>
            <p:cNvSpPr/>
            <p:nvPr/>
          </p:nvSpPr>
          <p:spPr bwMode="auto">
            <a:xfrm>
              <a:off x="7142163" y="5178276"/>
              <a:ext cx="15875" cy="160337"/>
            </a:xfrm>
            <a:custGeom>
              <a:avLst/>
              <a:gdLst>
                <a:gd name="T0" fmla="*/ 5 w 11"/>
                <a:gd name="T1" fmla="*/ 115 h 115"/>
                <a:gd name="T2" fmla="*/ 9 w 11"/>
                <a:gd name="T3" fmla="*/ 111 h 115"/>
                <a:gd name="T4" fmla="*/ 9 w 11"/>
                <a:gd name="T5" fmla="*/ 111 h 115"/>
                <a:gd name="T6" fmla="*/ 11 w 11"/>
                <a:gd name="T7" fmla="*/ 77 h 115"/>
                <a:gd name="T8" fmla="*/ 9 w 11"/>
                <a:gd name="T9" fmla="*/ 3 h 115"/>
                <a:gd name="T10" fmla="*/ 5 w 11"/>
                <a:gd name="T11" fmla="*/ 0 h 115"/>
                <a:gd name="T12" fmla="*/ 2 w 11"/>
                <a:gd name="T13" fmla="*/ 3 h 115"/>
                <a:gd name="T14" fmla="*/ 0 w 11"/>
                <a:gd name="T15" fmla="*/ 77 h 115"/>
                <a:gd name="T16" fmla="*/ 2 w 11"/>
                <a:gd name="T17" fmla="*/ 111 h 115"/>
                <a:gd name="T18" fmla="*/ 5 w 11"/>
                <a:gd name="T1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5">
                  <a:moveTo>
                    <a:pt x="5" y="115"/>
                  </a:moveTo>
                  <a:cubicBezTo>
                    <a:pt x="7" y="115"/>
                    <a:pt x="9" y="113"/>
                    <a:pt x="9" y="111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1"/>
                    <a:pt x="7" y="0"/>
                    <a:pt x="5" y="0"/>
                  </a:cubicBezTo>
                  <a:cubicBezTo>
                    <a:pt x="3" y="0"/>
                    <a:pt x="2" y="1"/>
                    <a:pt x="2" y="3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2" y="113"/>
                    <a:pt x="3" y="115"/>
                    <a:pt x="5" y="11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5" name="Freeform 291"/>
            <p:cNvSpPr/>
            <p:nvPr/>
          </p:nvSpPr>
          <p:spPr bwMode="auto">
            <a:xfrm>
              <a:off x="7159625" y="5181451"/>
              <a:ext cx="17463" cy="157162"/>
            </a:xfrm>
            <a:custGeom>
              <a:avLst/>
              <a:gdLst>
                <a:gd name="T0" fmla="*/ 12 w 12"/>
                <a:gd name="T1" fmla="*/ 75 h 113"/>
                <a:gd name="T2" fmla="*/ 10 w 12"/>
                <a:gd name="T3" fmla="*/ 4 h 113"/>
                <a:gd name="T4" fmla="*/ 6 w 12"/>
                <a:gd name="T5" fmla="*/ 0 h 113"/>
                <a:gd name="T6" fmla="*/ 2 w 12"/>
                <a:gd name="T7" fmla="*/ 4 h 113"/>
                <a:gd name="T8" fmla="*/ 0 w 12"/>
                <a:gd name="T9" fmla="*/ 75 h 113"/>
                <a:gd name="T10" fmla="*/ 2 w 12"/>
                <a:gd name="T11" fmla="*/ 109 h 113"/>
                <a:gd name="T12" fmla="*/ 6 w 12"/>
                <a:gd name="T13" fmla="*/ 113 h 113"/>
                <a:gd name="T14" fmla="*/ 10 w 12"/>
                <a:gd name="T15" fmla="*/ 109 h 113"/>
                <a:gd name="T16" fmla="*/ 10 w 12"/>
                <a:gd name="T17" fmla="*/ 109 h 113"/>
                <a:gd name="T18" fmla="*/ 12 w 12"/>
                <a:gd name="T19" fmla="*/ 7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13">
                  <a:moveTo>
                    <a:pt x="12" y="7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8" y="0"/>
                    <a:pt x="6" y="0"/>
                  </a:cubicBezTo>
                  <a:cubicBezTo>
                    <a:pt x="4" y="0"/>
                    <a:pt x="2" y="2"/>
                    <a:pt x="2" y="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1"/>
                    <a:pt x="4" y="113"/>
                    <a:pt x="6" y="113"/>
                  </a:cubicBezTo>
                  <a:cubicBezTo>
                    <a:pt x="8" y="113"/>
                    <a:pt x="10" y="111"/>
                    <a:pt x="10" y="109"/>
                  </a:cubicBezTo>
                  <a:cubicBezTo>
                    <a:pt x="10" y="109"/>
                    <a:pt x="10" y="109"/>
                    <a:pt x="10" y="109"/>
                  </a:cubicBezTo>
                  <a:lnTo>
                    <a:pt x="12" y="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6" name="Freeform 292"/>
            <p:cNvSpPr/>
            <p:nvPr/>
          </p:nvSpPr>
          <p:spPr bwMode="auto">
            <a:xfrm>
              <a:off x="7180263" y="5162401"/>
              <a:ext cx="15875" cy="176212"/>
            </a:xfrm>
            <a:custGeom>
              <a:avLst/>
              <a:gdLst>
                <a:gd name="T0" fmla="*/ 6 w 12"/>
                <a:gd name="T1" fmla="*/ 127 h 127"/>
                <a:gd name="T2" fmla="*/ 10 w 12"/>
                <a:gd name="T3" fmla="*/ 123 h 127"/>
                <a:gd name="T4" fmla="*/ 10 w 12"/>
                <a:gd name="T5" fmla="*/ 123 h 127"/>
                <a:gd name="T6" fmla="*/ 12 w 12"/>
                <a:gd name="T7" fmla="*/ 89 h 127"/>
                <a:gd name="T8" fmla="*/ 10 w 12"/>
                <a:gd name="T9" fmla="*/ 5 h 127"/>
                <a:gd name="T10" fmla="*/ 6 w 12"/>
                <a:gd name="T11" fmla="*/ 0 h 127"/>
                <a:gd name="T12" fmla="*/ 2 w 12"/>
                <a:gd name="T13" fmla="*/ 5 h 127"/>
                <a:gd name="T14" fmla="*/ 0 w 12"/>
                <a:gd name="T15" fmla="*/ 89 h 127"/>
                <a:gd name="T16" fmla="*/ 2 w 12"/>
                <a:gd name="T17" fmla="*/ 123 h 127"/>
                <a:gd name="T18" fmla="*/ 6 w 12"/>
                <a:gd name="T19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7">
                  <a:moveTo>
                    <a:pt x="6" y="127"/>
                  </a:moveTo>
                  <a:cubicBezTo>
                    <a:pt x="8" y="127"/>
                    <a:pt x="10" y="125"/>
                    <a:pt x="10" y="123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6" y="0"/>
                  </a:cubicBezTo>
                  <a:cubicBezTo>
                    <a:pt x="4" y="0"/>
                    <a:pt x="2" y="2"/>
                    <a:pt x="2" y="5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5"/>
                    <a:pt x="4" y="127"/>
                    <a:pt x="6" y="12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56" name="Freeform 293"/>
            <p:cNvSpPr/>
            <p:nvPr/>
          </p:nvSpPr>
          <p:spPr bwMode="auto">
            <a:xfrm>
              <a:off x="7197725" y="5151289"/>
              <a:ext cx="17463" cy="187325"/>
            </a:xfrm>
            <a:custGeom>
              <a:avLst/>
              <a:gdLst>
                <a:gd name="T0" fmla="*/ 7 w 13"/>
                <a:gd name="T1" fmla="*/ 0 h 135"/>
                <a:gd name="T2" fmla="*/ 2 w 13"/>
                <a:gd name="T3" fmla="*/ 5 h 135"/>
                <a:gd name="T4" fmla="*/ 0 w 13"/>
                <a:gd name="T5" fmla="*/ 97 h 135"/>
                <a:gd name="T6" fmla="*/ 2 w 13"/>
                <a:gd name="T7" fmla="*/ 131 h 135"/>
                <a:gd name="T8" fmla="*/ 7 w 13"/>
                <a:gd name="T9" fmla="*/ 135 h 135"/>
                <a:gd name="T10" fmla="*/ 11 w 13"/>
                <a:gd name="T11" fmla="*/ 130 h 135"/>
                <a:gd name="T12" fmla="*/ 11 w 13"/>
                <a:gd name="T13" fmla="*/ 131 h 135"/>
                <a:gd name="T14" fmla="*/ 13 w 13"/>
                <a:gd name="T15" fmla="*/ 97 h 135"/>
                <a:gd name="T16" fmla="*/ 11 w 13"/>
                <a:gd name="T17" fmla="*/ 5 h 135"/>
                <a:gd name="T18" fmla="*/ 7 w 13"/>
                <a:gd name="T1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35">
                  <a:moveTo>
                    <a:pt x="7" y="0"/>
                  </a:moveTo>
                  <a:cubicBezTo>
                    <a:pt x="4" y="0"/>
                    <a:pt x="2" y="2"/>
                    <a:pt x="2" y="5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3"/>
                    <a:pt x="4" y="135"/>
                    <a:pt x="7" y="135"/>
                  </a:cubicBezTo>
                  <a:cubicBezTo>
                    <a:pt x="9" y="135"/>
                    <a:pt x="11" y="133"/>
                    <a:pt x="11" y="130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9" y="0"/>
                    <a:pt x="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57" name="Freeform 294"/>
            <p:cNvSpPr/>
            <p:nvPr/>
          </p:nvSpPr>
          <p:spPr bwMode="auto">
            <a:xfrm>
              <a:off x="7218363" y="5138589"/>
              <a:ext cx="219075" cy="200025"/>
            </a:xfrm>
            <a:custGeom>
              <a:avLst/>
              <a:gdLst>
                <a:gd name="T0" fmla="*/ 4 w 157"/>
                <a:gd name="T1" fmla="*/ 144 h 144"/>
                <a:gd name="T2" fmla="*/ 116 w 157"/>
                <a:gd name="T3" fmla="*/ 144 h 144"/>
                <a:gd name="T4" fmla="*/ 157 w 157"/>
                <a:gd name="T5" fmla="*/ 103 h 144"/>
                <a:gd name="T6" fmla="*/ 116 w 157"/>
                <a:gd name="T7" fmla="*/ 62 h 144"/>
                <a:gd name="T8" fmla="*/ 101 w 157"/>
                <a:gd name="T9" fmla="*/ 66 h 144"/>
                <a:gd name="T10" fmla="*/ 30 w 157"/>
                <a:gd name="T11" fmla="*/ 0 h 144"/>
                <a:gd name="T12" fmla="*/ 4 w 157"/>
                <a:gd name="T13" fmla="*/ 5 h 144"/>
                <a:gd name="T14" fmla="*/ 0 w 157"/>
                <a:gd name="T15" fmla="*/ 10 h 144"/>
                <a:gd name="T16" fmla="*/ 0 w 157"/>
                <a:gd name="T17" fmla="*/ 139 h 144"/>
                <a:gd name="T18" fmla="*/ 4 w 157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7" h="144">
                  <a:moveTo>
                    <a:pt x="4" y="144"/>
                  </a:moveTo>
                  <a:cubicBezTo>
                    <a:pt x="4" y="144"/>
                    <a:pt x="116" y="144"/>
                    <a:pt x="116" y="144"/>
                  </a:cubicBezTo>
                  <a:cubicBezTo>
                    <a:pt x="139" y="144"/>
                    <a:pt x="157" y="126"/>
                    <a:pt x="157" y="103"/>
                  </a:cubicBezTo>
                  <a:cubicBezTo>
                    <a:pt x="157" y="81"/>
                    <a:pt x="139" y="62"/>
                    <a:pt x="116" y="62"/>
                  </a:cubicBezTo>
                  <a:cubicBezTo>
                    <a:pt x="111" y="62"/>
                    <a:pt x="105" y="64"/>
                    <a:pt x="101" y="66"/>
                  </a:cubicBezTo>
                  <a:cubicBezTo>
                    <a:pt x="97" y="29"/>
                    <a:pt x="67" y="0"/>
                    <a:pt x="30" y="0"/>
                  </a:cubicBezTo>
                  <a:cubicBezTo>
                    <a:pt x="21" y="0"/>
                    <a:pt x="12" y="2"/>
                    <a:pt x="4" y="5"/>
                  </a:cubicBezTo>
                  <a:cubicBezTo>
                    <a:pt x="1" y="6"/>
                    <a:pt x="0" y="7"/>
                    <a:pt x="0" y="10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42"/>
                    <a:pt x="2" y="144"/>
                    <a:pt x="4" y="14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318" name="Group 317"/>
          <p:cNvGrpSpPr/>
          <p:nvPr/>
        </p:nvGrpSpPr>
        <p:grpSpPr>
          <a:xfrm>
            <a:off x="5288236" y="2191209"/>
            <a:ext cx="255836" cy="241077"/>
            <a:chOff x="7015163" y="2887861"/>
            <a:chExt cx="412750" cy="388938"/>
          </a:xfrm>
        </p:grpSpPr>
        <p:sp>
          <p:nvSpPr>
            <p:cNvPr id="258" name="Freeform 295"/>
            <p:cNvSpPr/>
            <p:nvPr/>
          </p:nvSpPr>
          <p:spPr bwMode="auto">
            <a:xfrm>
              <a:off x="7059613" y="2987874"/>
              <a:ext cx="161925" cy="234950"/>
            </a:xfrm>
            <a:custGeom>
              <a:avLst/>
              <a:gdLst>
                <a:gd name="T0" fmla="*/ 114 w 116"/>
                <a:gd name="T1" fmla="*/ 21 h 169"/>
                <a:gd name="T2" fmla="*/ 112 w 116"/>
                <a:gd name="T3" fmla="*/ 12 h 169"/>
                <a:gd name="T4" fmla="*/ 94 w 116"/>
                <a:gd name="T5" fmla="*/ 1 h 169"/>
                <a:gd name="T6" fmla="*/ 85 w 116"/>
                <a:gd name="T7" fmla="*/ 4 h 169"/>
                <a:gd name="T8" fmla="*/ 57 w 116"/>
                <a:gd name="T9" fmla="*/ 52 h 169"/>
                <a:gd name="T10" fmla="*/ 27 w 116"/>
                <a:gd name="T11" fmla="*/ 104 h 169"/>
                <a:gd name="T12" fmla="*/ 2 w 116"/>
                <a:gd name="T13" fmla="*/ 148 h 169"/>
                <a:gd name="T14" fmla="*/ 5 w 116"/>
                <a:gd name="T15" fmla="*/ 157 h 169"/>
                <a:gd name="T16" fmla="*/ 22 w 116"/>
                <a:gd name="T17" fmla="*/ 168 h 169"/>
                <a:gd name="T18" fmla="*/ 32 w 116"/>
                <a:gd name="T19" fmla="*/ 165 h 169"/>
                <a:gd name="T20" fmla="*/ 67 w 116"/>
                <a:gd name="T21" fmla="*/ 104 h 169"/>
                <a:gd name="T22" fmla="*/ 89 w 116"/>
                <a:gd name="T23" fmla="*/ 65 h 169"/>
                <a:gd name="T24" fmla="*/ 114 w 116"/>
                <a:gd name="T25" fmla="*/ 2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" h="169">
                  <a:moveTo>
                    <a:pt x="114" y="21"/>
                  </a:moveTo>
                  <a:cubicBezTo>
                    <a:pt x="116" y="18"/>
                    <a:pt x="115" y="14"/>
                    <a:pt x="112" y="12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1" y="0"/>
                    <a:pt x="87" y="1"/>
                    <a:pt x="85" y="4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" y="148"/>
                    <a:pt x="2" y="148"/>
                    <a:pt x="2" y="148"/>
                  </a:cubicBezTo>
                  <a:cubicBezTo>
                    <a:pt x="0" y="151"/>
                    <a:pt x="1" y="155"/>
                    <a:pt x="5" y="157"/>
                  </a:cubicBezTo>
                  <a:cubicBezTo>
                    <a:pt x="22" y="168"/>
                    <a:pt x="22" y="168"/>
                    <a:pt x="22" y="168"/>
                  </a:cubicBezTo>
                  <a:cubicBezTo>
                    <a:pt x="26" y="169"/>
                    <a:pt x="30" y="168"/>
                    <a:pt x="32" y="165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89" y="65"/>
                    <a:pt x="89" y="65"/>
                    <a:pt x="89" y="65"/>
                  </a:cubicBezTo>
                  <a:lnTo>
                    <a:pt x="114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59" name="Freeform 296"/>
            <p:cNvSpPr/>
            <p:nvPr/>
          </p:nvSpPr>
          <p:spPr bwMode="auto">
            <a:xfrm>
              <a:off x="7334250" y="3059311"/>
              <a:ext cx="93663" cy="73025"/>
            </a:xfrm>
            <a:custGeom>
              <a:avLst/>
              <a:gdLst>
                <a:gd name="T0" fmla="*/ 61 w 67"/>
                <a:gd name="T1" fmla="*/ 0 h 52"/>
                <a:gd name="T2" fmla="*/ 0 w 67"/>
                <a:gd name="T3" fmla="*/ 0 h 52"/>
                <a:gd name="T4" fmla="*/ 19 w 67"/>
                <a:gd name="T5" fmla="*/ 34 h 52"/>
                <a:gd name="T6" fmla="*/ 25 w 67"/>
                <a:gd name="T7" fmla="*/ 47 h 52"/>
                <a:gd name="T8" fmla="*/ 27 w 67"/>
                <a:gd name="T9" fmla="*/ 52 h 52"/>
                <a:gd name="T10" fmla="*/ 61 w 67"/>
                <a:gd name="T11" fmla="*/ 52 h 52"/>
                <a:gd name="T12" fmla="*/ 67 w 67"/>
                <a:gd name="T13" fmla="*/ 46 h 52"/>
                <a:gd name="T14" fmla="*/ 67 w 67"/>
                <a:gd name="T15" fmla="*/ 6 h 52"/>
                <a:gd name="T16" fmla="*/ 61 w 67"/>
                <a:gd name="T1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52">
                  <a:moveTo>
                    <a:pt x="6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13"/>
                    <a:pt x="14" y="25"/>
                    <a:pt x="19" y="34"/>
                  </a:cubicBezTo>
                  <a:cubicBezTo>
                    <a:pt x="22" y="40"/>
                    <a:pt x="24" y="45"/>
                    <a:pt x="25" y="47"/>
                  </a:cubicBezTo>
                  <a:cubicBezTo>
                    <a:pt x="26" y="49"/>
                    <a:pt x="27" y="50"/>
                    <a:pt x="27" y="5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4" y="52"/>
                    <a:pt x="67" y="49"/>
                    <a:pt x="67" y="4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2"/>
                    <a:pt x="64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0" name="Freeform 297"/>
            <p:cNvSpPr/>
            <p:nvPr/>
          </p:nvSpPr>
          <p:spPr bwMode="auto">
            <a:xfrm>
              <a:off x="7172325" y="3059311"/>
              <a:ext cx="114300" cy="73025"/>
            </a:xfrm>
            <a:custGeom>
              <a:avLst/>
              <a:gdLst>
                <a:gd name="T0" fmla="*/ 30 w 82"/>
                <a:gd name="T1" fmla="*/ 0 h 52"/>
                <a:gd name="T2" fmla="*/ 0 w 82"/>
                <a:gd name="T3" fmla="*/ 52 h 52"/>
                <a:gd name="T4" fmla="*/ 82 w 82"/>
                <a:gd name="T5" fmla="*/ 52 h 52"/>
                <a:gd name="T6" fmla="*/ 57 w 82"/>
                <a:gd name="T7" fmla="*/ 0 h 52"/>
                <a:gd name="T8" fmla="*/ 30 w 82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52">
                  <a:moveTo>
                    <a:pt x="30" y="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76" y="40"/>
                    <a:pt x="68" y="24"/>
                    <a:pt x="57" y="0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1" name="Freeform 298"/>
            <p:cNvSpPr/>
            <p:nvPr/>
          </p:nvSpPr>
          <p:spPr bwMode="auto">
            <a:xfrm>
              <a:off x="7015163" y="3059311"/>
              <a:ext cx="104775" cy="73025"/>
            </a:xfrm>
            <a:custGeom>
              <a:avLst/>
              <a:gdLst>
                <a:gd name="T0" fmla="*/ 75 w 75"/>
                <a:gd name="T1" fmla="*/ 0 h 52"/>
                <a:gd name="T2" fmla="*/ 6 w 75"/>
                <a:gd name="T3" fmla="*/ 0 h 52"/>
                <a:gd name="T4" fmla="*/ 0 w 75"/>
                <a:gd name="T5" fmla="*/ 6 h 52"/>
                <a:gd name="T6" fmla="*/ 0 w 75"/>
                <a:gd name="T7" fmla="*/ 46 h 52"/>
                <a:gd name="T8" fmla="*/ 6 w 75"/>
                <a:gd name="T9" fmla="*/ 52 h 52"/>
                <a:gd name="T10" fmla="*/ 45 w 75"/>
                <a:gd name="T11" fmla="*/ 52 h 52"/>
                <a:gd name="T12" fmla="*/ 75 w 75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52">
                  <a:moveTo>
                    <a:pt x="75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2"/>
                    <a:pt x="0" y="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9"/>
                    <a:pt x="2" y="52"/>
                    <a:pt x="6" y="52"/>
                  </a:cubicBezTo>
                  <a:cubicBezTo>
                    <a:pt x="45" y="52"/>
                    <a:pt x="45" y="52"/>
                    <a:pt x="45" y="52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2" name="Freeform 299"/>
            <p:cNvSpPr/>
            <p:nvPr/>
          </p:nvSpPr>
          <p:spPr bwMode="auto">
            <a:xfrm>
              <a:off x="7045325" y="3214886"/>
              <a:ext cx="42863" cy="50800"/>
            </a:xfrm>
            <a:custGeom>
              <a:avLst/>
              <a:gdLst>
                <a:gd name="T0" fmla="*/ 28 w 31"/>
                <a:gd name="T1" fmla="*/ 12 h 37"/>
                <a:gd name="T2" fmla="*/ 10 w 31"/>
                <a:gd name="T3" fmla="*/ 2 h 37"/>
                <a:gd name="T4" fmla="*/ 3 w 31"/>
                <a:gd name="T5" fmla="*/ 6 h 37"/>
                <a:gd name="T6" fmla="*/ 0 w 31"/>
                <a:gd name="T7" fmla="*/ 32 h 37"/>
                <a:gd name="T8" fmla="*/ 5 w 31"/>
                <a:gd name="T9" fmla="*/ 35 h 37"/>
                <a:gd name="T10" fmla="*/ 28 w 31"/>
                <a:gd name="T11" fmla="*/ 20 h 37"/>
                <a:gd name="T12" fmla="*/ 28 w 31"/>
                <a:gd name="T13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7">
                  <a:moveTo>
                    <a:pt x="28" y="1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7" y="0"/>
                    <a:pt x="4" y="2"/>
                    <a:pt x="3" y="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6"/>
                    <a:pt x="2" y="37"/>
                    <a:pt x="5" y="35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1" y="18"/>
                    <a:pt x="31" y="14"/>
                    <a:pt x="28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3" name="Freeform 300"/>
            <p:cNvSpPr/>
            <p:nvPr/>
          </p:nvSpPr>
          <p:spPr bwMode="auto">
            <a:xfrm>
              <a:off x="7197725" y="2887861"/>
              <a:ext cx="163513" cy="274637"/>
            </a:xfrm>
            <a:custGeom>
              <a:avLst/>
              <a:gdLst>
                <a:gd name="T0" fmla="*/ 112 w 117"/>
                <a:gd name="T1" fmla="*/ 177 h 197"/>
                <a:gd name="T2" fmla="*/ 112 w 117"/>
                <a:gd name="T3" fmla="*/ 176 h 197"/>
                <a:gd name="T4" fmla="*/ 101 w 117"/>
                <a:gd name="T5" fmla="*/ 155 h 197"/>
                <a:gd name="T6" fmla="*/ 101 w 117"/>
                <a:gd name="T7" fmla="*/ 154 h 197"/>
                <a:gd name="T8" fmla="*/ 99 w 117"/>
                <a:gd name="T9" fmla="*/ 152 h 197"/>
                <a:gd name="T10" fmla="*/ 98 w 117"/>
                <a:gd name="T11" fmla="*/ 150 h 197"/>
                <a:gd name="T12" fmla="*/ 98 w 117"/>
                <a:gd name="T13" fmla="*/ 149 h 197"/>
                <a:gd name="T14" fmla="*/ 96 w 117"/>
                <a:gd name="T15" fmla="*/ 146 h 197"/>
                <a:gd name="T16" fmla="*/ 96 w 117"/>
                <a:gd name="T17" fmla="*/ 145 h 197"/>
                <a:gd name="T18" fmla="*/ 94 w 117"/>
                <a:gd name="T19" fmla="*/ 142 h 197"/>
                <a:gd name="T20" fmla="*/ 93 w 117"/>
                <a:gd name="T21" fmla="*/ 141 h 197"/>
                <a:gd name="T22" fmla="*/ 55 w 117"/>
                <a:gd name="T23" fmla="*/ 72 h 197"/>
                <a:gd name="T24" fmla="*/ 9 w 117"/>
                <a:gd name="T25" fmla="*/ 4 h 197"/>
                <a:gd name="T26" fmla="*/ 37 w 117"/>
                <a:gd name="T27" fmla="*/ 87 h 197"/>
                <a:gd name="T28" fmla="*/ 89 w 117"/>
                <a:gd name="T29" fmla="*/ 194 h 197"/>
                <a:gd name="T30" fmla="*/ 103 w 117"/>
                <a:gd name="T31" fmla="*/ 193 h 197"/>
                <a:gd name="T32" fmla="*/ 112 w 117"/>
                <a:gd name="T33" fmla="*/ 17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97">
                  <a:moveTo>
                    <a:pt x="112" y="177"/>
                  </a:moveTo>
                  <a:cubicBezTo>
                    <a:pt x="112" y="177"/>
                    <a:pt x="112" y="176"/>
                    <a:pt x="112" y="176"/>
                  </a:cubicBezTo>
                  <a:cubicBezTo>
                    <a:pt x="110" y="173"/>
                    <a:pt x="106" y="165"/>
                    <a:pt x="101" y="155"/>
                  </a:cubicBezTo>
                  <a:cubicBezTo>
                    <a:pt x="101" y="155"/>
                    <a:pt x="101" y="154"/>
                    <a:pt x="101" y="154"/>
                  </a:cubicBezTo>
                  <a:cubicBezTo>
                    <a:pt x="100" y="154"/>
                    <a:pt x="100" y="153"/>
                    <a:pt x="99" y="152"/>
                  </a:cubicBezTo>
                  <a:cubicBezTo>
                    <a:pt x="99" y="151"/>
                    <a:pt x="99" y="151"/>
                    <a:pt x="98" y="150"/>
                  </a:cubicBezTo>
                  <a:cubicBezTo>
                    <a:pt x="98" y="150"/>
                    <a:pt x="98" y="149"/>
                    <a:pt x="98" y="149"/>
                  </a:cubicBezTo>
                  <a:cubicBezTo>
                    <a:pt x="97" y="148"/>
                    <a:pt x="97" y="147"/>
                    <a:pt x="96" y="146"/>
                  </a:cubicBezTo>
                  <a:cubicBezTo>
                    <a:pt x="96" y="145"/>
                    <a:pt x="96" y="145"/>
                    <a:pt x="96" y="145"/>
                  </a:cubicBezTo>
                  <a:cubicBezTo>
                    <a:pt x="95" y="144"/>
                    <a:pt x="94" y="143"/>
                    <a:pt x="94" y="142"/>
                  </a:cubicBezTo>
                  <a:cubicBezTo>
                    <a:pt x="94" y="141"/>
                    <a:pt x="94" y="141"/>
                    <a:pt x="93" y="141"/>
                  </a:cubicBezTo>
                  <a:cubicBezTo>
                    <a:pt x="81" y="117"/>
                    <a:pt x="65" y="88"/>
                    <a:pt x="55" y="72"/>
                  </a:cubicBezTo>
                  <a:cubicBezTo>
                    <a:pt x="38" y="45"/>
                    <a:pt x="16" y="0"/>
                    <a:pt x="9" y="4"/>
                  </a:cubicBezTo>
                  <a:cubicBezTo>
                    <a:pt x="0" y="8"/>
                    <a:pt x="28" y="65"/>
                    <a:pt x="37" y="87"/>
                  </a:cubicBezTo>
                  <a:cubicBezTo>
                    <a:pt x="46" y="108"/>
                    <a:pt x="82" y="190"/>
                    <a:pt x="89" y="194"/>
                  </a:cubicBezTo>
                  <a:cubicBezTo>
                    <a:pt x="96" y="197"/>
                    <a:pt x="99" y="195"/>
                    <a:pt x="103" y="193"/>
                  </a:cubicBezTo>
                  <a:cubicBezTo>
                    <a:pt x="108" y="191"/>
                    <a:pt x="117" y="185"/>
                    <a:pt x="112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4" name="Freeform 301"/>
            <p:cNvSpPr/>
            <p:nvPr/>
          </p:nvSpPr>
          <p:spPr bwMode="auto">
            <a:xfrm>
              <a:off x="7335838" y="3162499"/>
              <a:ext cx="50800" cy="53975"/>
            </a:xfrm>
            <a:custGeom>
              <a:avLst/>
              <a:gdLst>
                <a:gd name="T0" fmla="*/ 34 w 36"/>
                <a:gd name="T1" fmla="*/ 21 h 38"/>
                <a:gd name="T2" fmla="*/ 25 w 36"/>
                <a:gd name="T3" fmla="*/ 5 h 38"/>
                <a:gd name="T4" fmla="*/ 15 w 36"/>
                <a:gd name="T5" fmla="*/ 1 h 38"/>
                <a:gd name="T6" fmla="*/ 5 w 36"/>
                <a:gd name="T7" fmla="*/ 7 h 38"/>
                <a:gd name="T8" fmla="*/ 2 w 36"/>
                <a:gd name="T9" fmla="*/ 16 h 38"/>
                <a:gd name="T10" fmla="*/ 13 w 36"/>
                <a:gd name="T11" fmla="*/ 33 h 38"/>
                <a:gd name="T12" fmla="*/ 24 w 36"/>
                <a:gd name="T13" fmla="*/ 36 h 38"/>
                <a:gd name="T14" fmla="*/ 31 w 36"/>
                <a:gd name="T15" fmla="*/ 32 h 38"/>
                <a:gd name="T16" fmla="*/ 34 w 36"/>
                <a:gd name="T1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8">
                  <a:moveTo>
                    <a:pt x="34" y="21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3" y="1"/>
                    <a:pt x="19" y="0"/>
                    <a:pt x="15" y="1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1" y="9"/>
                    <a:pt x="0" y="13"/>
                    <a:pt x="2" y="16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5" y="37"/>
                    <a:pt x="20" y="38"/>
                    <a:pt x="24" y="36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4" y="30"/>
                    <a:pt x="36" y="25"/>
                    <a:pt x="34" y="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5" name="Freeform 302"/>
            <p:cNvSpPr/>
            <p:nvPr/>
          </p:nvSpPr>
          <p:spPr bwMode="auto">
            <a:xfrm>
              <a:off x="7366000" y="3200599"/>
              <a:ext cx="55563" cy="76200"/>
            </a:xfrm>
            <a:custGeom>
              <a:avLst/>
              <a:gdLst>
                <a:gd name="T0" fmla="*/ 9 w 40"/>
                <a:gd name="T1" fmla="*/ 18 h 55"/>
                <a:gd name="T2" fmla="*/ 8 w 40"/>
                <a:gd name="T3" fmla="*/ 37 h 55"/>
                <a:gd name="T4" fmla="*/ 35 w 40"/>
                <a:gd name="T5" fmla="*/ 55 h 55"/>
                <a:gd name="T6" fmla="*/ 9 w 40"/>
                <a:gd name="T7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55">
                  <a:moveTo>
                    <a:pt x="9" y="18"/>
                  </a:moveTo>
                  <a:cubicBezTo>
                    <a:pt x="6" y="20"/>
                    <a:pt x="0" y="26"/>
                    <a:pt x="8" y="37"/>
                  </a:cubicBezTo>
                  <a:cubicBezTo>
                    <a:pt x="15" y="47"/>
                    <a:pt x="33" y="48"/>
                    <a:pt x="35" y="55"/>
                  </a:cubicBezTo>
                  <a:cubicBezTo>
                    <a:pt x="35" y="55"/>
                    <a:pt x="40" y="0"/>
                    <a:pt x="9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266" name="Freeform 303"/>
          <p:cNvSpPr/>
          <p:nvPr/>
        </p:nvSpPr>
        <p:spPr bwMode="auto">
          <a:xfrm>
            <a:off x="5860413" y="2187583"/>
            <a:ext cx="155471" cy="251901"/>
          </a:xfrm>
          <a:custGeom>
            <a:avLst/>
            <a:gdLst>
              <a:gd name="T0" fmla="*/ 101 w 180"/>
              <a:gd name="T1" fmla="*/ 0 h 292"/>
              <a:gd name="T2" fmla="*/ 101 w 180"/>
              <a:gd name="T3" fmla="*/ 74 h 292"/>
              <a:gd name="T4" fmla="*/ 171 w 180"/>
              <a:gd name="T5" fmla="*/ 74 h 292"/>
              <a:gd name="T6" fmla="*/ 171 w 180"/>
              <a:gd name="T7" fmla="*/ 119 h 292"/>
              <a:gd name="T8" fmla="*/ 101 w 180"/>
              <a:gd name="T9" fmla="*/ 119 h 292"/>
              <a:gd name="T10" fmla="*/ 101 w 180"/>
              <a:gd name="T11" fmla="*/ 194 h 292"/>
              <a:gd name="T12" fmla="*/ 104 w 180"/>
              <a:gd name="T13" fmla="*/ 227 h 292"/>
              <a:gd name="T14" fmla="*/ 114 w 180"/>
              <a:gd name="T15" fmla="*/ 238 h 292"/>
              <a:gd name="T16" fmla="*/ 136 w 180"/>
              <a:gd name="T17" fmla="*/ 244 h 292"/>
              <a:gd name="T18" fmla="*/ 180 w 180"/>
              <a:gd name="T19" fmla="*/ 230 h 292"/>
              <a:gd name="T20" fmla="*/ 180 w 180"/>
              <a:gd name="T21" fmla="*/ 276 h 292"/>
              <a:gd name="T22" fmla="*/ 146 w 180"/>
              <a:gd name="T23" fmla="*/ 288 h 292"/>
              <a:gd name="T24" fmla="*/ 113 w 180"/>
              <a:gd name="T25" fmla="*/ 292 h 292"/>
              <a:gd name="T26" fmla="*/ 78 w 180"/>
              <a:gd name="T27" fmla="*/ 287 h 292"/>
              <a:gd name="T28" fmla="*/ 52 w 180"/>
              <a:gd name="T29" fmla="*/ 272 h 292"/>
              <a:gd name="T30" fmla="*/ 37 w 180"/>
              <a:gd name="T31" fmla="*/ 252 h 292"/>
              <a:gd name="T32" fmla="*/ 33 w 180"/>
              <a:gd name="T33" fmla="*/ 222 h 292"/>
              <a:gd name="T34" fmla="*/ 33 w 180"/>
              <a:gd name="T35" fmla="*/ 119 h 292"/>
              <a:gd name="T36" fmla="*/ 0 w 180"/>
              <a:gd name="T37" fmla="*/ 119 h 292"/>
              <a:gd name="T38" fmla="*/ 0 w 180"/>
              <a:gd name="T39" fmla="*/ 78 h 292"/>
              <a:gd name="T40" fmla="*/ 30 w 180"/>
              <a:gd name="T41" fmla="*/ 62 h 292"/>
              <a:gd name="T42" fmla="*/ 49 w 180"/>
              <a:gd name="T43" fmla="*/ 37 h 292"/>
              <a:gd name="T44" fmla="*/ 60 w 180"/>
              <a:gd name="T45" fmla="*/ 0 h 292"/>
              <a:gd name="T46" fmla="*/ 101 w 180"/>
              <a:gd name="T47" fmla="*/ 0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0" h="292">
                <a:moveTo>
                  <a:pt x="101" y="0"/>
                </a:moveTo>
                <a:cubicBezTo>
                  <a:pt x="101" y="74"/>
                  <a:pt x="101" y="74"/>
                  <a:pt x="101" y="74"/>
                </a:cubicBezTo>
                <a:cubicBezTo>
                  <a:pt x="171" y="74"/>
                  <a:pt x="171" y="74"/>
                  <a:pt x="171" y="74"/>
                </a:cubicBezTo>
                <a:cubicBezTo>
                  <a:pt x="171" y="119"/>
                  <a:pt x="171" y="119"/>
                  <a:pt x="171" y="119"/>
                </a:cubicBezTo>
                <a:cubicBezTo>
                  <a:pt x="101" y="119"/>
                  <a:pt x="101" y="119"/>
                  <a:pt x="101" y="119"/>
                </a:cubicBezTo>
                <a:cubicBezTo>
                  <a:pt x="101" y="194"/>
                  <a:pt x="101" y="194"/>
                  <a:pt x="101" y="194"/>
                </a:cubicBezTo>
                <a:cubicBezTo>
                  <a:pt x="101" y="211"/>
                  <a:pt x="102" y="222"/>
                  <a:pt x="104" y="227"/>
                </a:cubicBezTo>
                <a:cubicBezTo>
                  <a:pt x="106" y="232"/>
                  <a:pt x="109" y="236"/>
                  <a:pt x="114" y="238"/>
                </a:cubicBezTo>
                <a:cubicBezTo>
                  <a:pt x="120" y="242"/>
                  <a:pt x="128" y="244"/>
                  <a:pt x="136" y="244"/>
                </a:cubicBezTo>
                <a:cubicBezTo>
                  <a:pt x="151" y="244"/>
                  <a:pt x="166" y="239"/>
                  <a:pt x="180" y="230"/>
                </a:cubicBezTo>
                <a:cubicBezTo>
                  <a:pt x="180" y="276"/>
                  <a:pt x="180" y="276"/>
                  <a:pt x="180" y="276"/>
                </a:cubicBezTo>
                <a:cubicBezTo>
                  <a:pt x="168" y="282"/>
                  <a:pt x="156" y="286"/>
                  <a:pt x="146" y="288"/>
                </a:cubicBezTo>
                <a:cubicBezTo>
                  <a:pt x="136" y="291"/>
                  <a:pt x="125" y="292"/>
                  <a:pt x="113" y="292"/>
                </a:cubicBezTo>
                <a:cubicBezTo>
                  <a:pt x="100" y="292"/>
                  <a:pt x="88" y="290"/>
                  <a:pt x="78" y="287"/>
                </a:cubicBezTo>
                <a:cubicBezTo>
                  <a:pt x="68" y="283"/>
                  <a:pt x="59" y="279"/>
                  <a:pt x="52" y="272"/>
                </a:cubicBezTo>
                <a:cubicBezTo>
                  <a:pt x="45" y="266"/>
                  <a:pt x="40" y="259"/>
                  <a:pt x="37" y="252"/>
                </a:cubicBezTo>
                <a:cubicBezTo>
                  <a:pt x="34" y="245"/>
                  <a:pt x="33" y="235"/>
                  <a:pt x="33" y="222"/>
                </a:cubicBezTo>
                <a:cubicBezTo>
                  <a:pt x="33" y="119"/>
                  <a:pt x="33" y="119"/>
                  <a:pt x="33" y="11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78"/>
                  <a:pt x="0" y="78"/>
                  <a:pt x="0" y="78"/>
                </a:cubicBezTo>
                <a:cubicBezTo>
                  <a:pt x="12" y="74"/>
                  <a:pt x="22" y="69"/>
                  <a:pt x="30" y="62"/>
                </a:cubicBezTo>
                <a:cubicBezTo>
                  <a:pt x="38" y="55"/>
                  <a:pt x="45" y="47"/>
                  <a:pt x="49" y="37"/>
                </a:cubicBezTo>
                <a:cubicBezTo>
                  <a:pt x="54" y="27"/>
                  <a:pt x="58" y="15"/>
                  <a:pt x="60" y="0"/>
                </a:cubicBezTo>
                <a:lnTo>
                  <a:pt x="10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67" name="Freeform 304"/>
          <p:cNvSpPr>
            <a:spLocks noEditPoints="1"/>
          </p:cNvSpPr>
          <p:nvPr/>
        </p:nvSpPr>
        <p:spPr bwMode="auto">
          <a:xfrm>
            <a:off x="6369205" y="2193525"/>
            <a:ext cx="230790" cy="231685"/>
          </a:xfrm>
          <a:custGeom>
            <a:avLst/>
            <a:gdLst>
              <a:gd name="T0" fmla="*/ 37 w 294"/>
              <a:gd name="T1" fmla="*/ 0 h 295"/>
              <a:gd name="T2" fmla="*/ 256 w 294"/>
              <a:gd name="T3" fmla="*/ 0 h 295"/>
              <a:gd name="T4" fmla="*/ 294 w 294"/>
              <a:gd name="T5" fmla="*/ 38 h 295"/>
              <a:gd name="T6" fmla="*/ 294 w 294"/>
              <a:gd name="T7" fmla="*/ 257 h 295"/>
              <a:gd name="T8" fmla="*/ 256 w 294"/>
              <a:gd name="T9" fmla="*/ 295 h 295"/>
              <a:gd name="T10" fmla="*/ 37 w 294"/>
              <a:gd name="T11" fmla="*/ 295 h 295"/>
              <a:gd name="T12" fmla="*/ 0 w 294"/>
              <a:gd name="T13" fmla="*/ 257 h 295"/>
              <a:gd name="T14" fmla="*/ 0 w 294"/>
              <a:gd name="T15" fmla="*/ 38 h 295"/>
              <a:gd name="T16" fmla="*/ 37 w 294"/>
              <a:gd name="T17" fmla="*/ 0 h 295"/>
              <a:gd name="T18" fmla="*/ 214 w 294"/>
              <a:gd name="T19" fmla="*/ 33 h 295"/>
              <a:gd name="T20" fmla="*/ 201 w 294"/>
              <a:gd name="T21" fmla="*/ 46 h 295"/>
              <a:gd name="T22" fmla="*/ 201 w 294"/>
              <a:gd name="T23" fmla="*/ 78 h 295"/>
              <a:gd name="T24" fmla="*/ 214 w 294"/>
              <a:gd name="T25" fmla="*/ 91 h 295"/>
              <a:gd name="T26" fmla="*/ 247 w 294"/>
              <a:gd name="T27" fmla="*/ 91 h 295"/>
              <a:gd name="T28" fmla="*/ 261 w 294"/>
              <a:gd name="T29" fmla="*/ 78 h 295"/>
              <a:gd name="T30" fmla="*/ 261 w 294"/>
              <a:gd name="T31" fmla="*/ 46 h 295"/>
              <a:gd name="T32" fmla="*/ 247 w 294"/>
              <a:gd name="T33" fmla="*/ 33 h 295"/>
              <a:gd name="T34" fmla="*/ 214 w 294"/>
              <a:gd name="T35" fmla="*/ 33 h 295"/>
              <a:gd name="T36" fmla="*/ 261 w 294"/>
              <a:gd name="T37" fmla="*/ 125 h 295"/>
              <a:gd name="T38" fmla="*/ 235 w 294"/>
              <a:gd name="T39" fmla="*/ 125 h 295"/>
              <a:gd name="T40" fmla="*/ 239 w 294"/>
              <a:gd name="T41" fmla="*/ 150 h 295"/>
              <a:gd name="T42" fmla="*/ 147 w 294"/>
              <a:gd name="T43" fmla="*/ 239 h 295"/>
              <a:gd name="T44" fmla="*/ 56 w 294"/>
              <a:gd name="T45" fmla="*/ 150 h 295"/>
              <a:gd name="T46" fmla="*/ 59 w 294"/>
              <a:gd name="T47" fmla="*/ 125 h 295"/>
              <a:gd name="T48" fmla="*/ 32 w 294"/>
              <a:gd name="T49" fmla="*/ 125 h 295"/>
              <a:gd name="T50" fmla="*/ 32 w 294"/>
              <a:gd name="T51" fmla="*/ 249 h 295"/>
              <a:gd name="T52" fmla="*/ 44 w 294"/>
              <a:gd name="T53" fmla="*/ 261 h 295"/>
              <a:gd name="T54" fmla="*/ 249 w 294"/>
              <a:gd name="T55" fmla="*/ 261 h 295"/>
              <a:gd name="T56" fmla="*/ 261 w 294"/>
              <a:gd name="T57" fmla="*/ 249 h 295"/>
              <a:gd name="T58" fmla="*/ 261 w 294"/>
              <a:gd name="T59" fmla="*/ 125 h 295"/>
              <a:gd name="T60" fmla="*/ 147 w 294"/>
              <a:gd name="T61" fmla="*/ 90 h 295"/>
              <a:gd name="T62" fmla="*/ 88 w 294"/>
              <a:gd name="T63" fmla="*/ 147 h 295"/>
              <a:gd name="T64" fmla="*/ 147 w 294"/>
              <a:gd name="T65" fmla="*/ 204 h 295"/>
              <a:gd name="T66" fmla="*/ 206 w 294"/>
              <a:gd name="T67" fmla="*/ 147 h 295"/>
              <a:gd name="T68" fmla="*/ 147 w 294"/>
              <a:gd name="T69" fmla="*/ 90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94" h="295">
                <a:moveTo>
                  <a:pt x="37" y="0"/>
                </a:moveTo>
                <a:cubicBezTo>
                  <a:pt x="256" y="0"/>
                  <a:pt x="256" y="0"/>
                  <a:pt x="256" y="0"/>
                </a:cubicBezTo>
                <a:cubicBezTo>
                  <a:pt x="277" y="0"/>
                  <a:pt x="294" y="17"/>
                  <a:pt x="294" y="38"/>
                </a:cubicBezTo>
                <a:cubicBezTo>
                  <a:pt x="294" y="257"/>
                  <a:pt x="294" y="257"/>
                  <a:pt x="294" y="257"/>
                </a:cubicBezTo>
                <a:cubicBezTo>
                  <a:pt x="294" y="278"/>
                  <a:pt x="277" y="295"/>
                  <a:pt x="256" y="295"/>
                </a:cubicBezTo>
                <a:cubicBezTo>
                  <a:pt x="37" y="295"/>
                  <a:pt x="37" y="295"/>
                  <a:pt x="37" y="295"/>
                </a:cubicBezTo>
                <a:cubicBezTo>
                  <a:pt x="17" y="295"/>
                  <a:pt x="0" y="278"/>
                  <a:pt x="0" y="257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17"/>
                  <a:pt x="17" y="0"/>
                  <a:pt x="37" y="0"/>
                </a:cubicBezTo>
                <a:moveTo>
                  <a:pt x="214" y="33"/>
                </a:moveTo>
                <a:cubicBezTo>
                  <a:pt x="207" y="33"/>
                  <a:pt x="201" y="39"/>
                  <a:pt x="201" y="46"/>
                </a:cubicBezTo>
                <a:cubicBezTo>
                  <a:pt x="201" y="78"/>
                  <a:pt x="201" y="78"/>
                  <a:pt x="201" y="78"/>
                </a:cubicBezTo>
                <a:cubicBezTo>
                  <a:pt x="201" y="85"/>
                  <a:pt x="207" y="91"/>
                  <a:pt x="214" y="91"/>
                </a:cubicBezTo>
                <a:cubicBezTo>
                  <a:pt x="247" y="91"/>
                  <a:pt x="247" y="91"/>
                  <a:pt x="247" y="91"/>
                </a:cubicBezTo>
                <a:cubicBezTo>
                  <a:pt x="255" y="91"/>
                  <a:pt x="261" y="85"/>
                  <a:pt x="261" y="78"/>
                </a:cubicBezTo>
                <a:cubicBezTo>
                  <a:pt x="261" y="46"/>
                  <a:pt x="261" y="46"/>
                  <a:pt x="261" y="46"/>
                </a:cubicBezTo>
                <a:cubicBezTo>
                  <a:pt x="261" y="39"/>
                  <a:pt x="255" y="33"/>
                  <a:pt x="247" y="33"/>
                </a:cubicBezTo>
                <a:lnTo>
                  <a:pt x="214" y="33"/>
                </a:lnTo>
                <a:close/>
                <a:moveTo>
                  <a:pt x="261" y="125"/>
                </a:moveTo>
                <a:cubicBezTo>
                  <a:pt x="235" y="125"/>
                  <a:pt x="235" y="125"/>
                  <a:pt x="235" y="125"/>
                </a:cubicBezTo>
                <a:cubicBezTo>
                  <a:pt x="237" y="133"/>
                  <a:pt x="239" y="141"/>
                  <a:pt x="239" y="150"/>
                </a:cubicBezTo>
                <a:cubicBezTo>
                  <a:pt x="239" y="199"/>
                  <a:pt x="198" y="239"/>
                  <a:pt x="147" y="239"/>
                </a:cubicBezTo>
                <a:cubicBezTo>
                  <a:pt x="97" y="239"/>
                  <a:pt x="56" y="199"/>
                  <a:pt x="56" y="150"/>
                </a:cubicBezTo>
                <a:cubicBezTo>
                  <a:pt x="56" y="141"/>
                  <a:pt x="57" y="133"/>
                  <a:pt x="59" y="125"/>
                </a:cubicBezTo>
                <a:cubicBezTo>
                  <a:pt x="32" y="125"/>
                  <a:pt x="32" y="125"/>
                  <a:pt x="32" y="125"/>
                </a:cubicBezTo>
                <a:cubicBezTo>
                  <a:pt x="32" y="249"/>
                  <a:pt x="32" y="249"/>
                  <a:pt x="32" y="249"/>
                </a:cubicBezTo>
                <a:cubicBezTo>
                  <a:pt x="32" y="256"/>
                  <a:pt x="38" y="261"/>
                  <a:pt x="44" y="261"/>
                </a:cubicBezTo>
                <a:cubicBezTo>
                  <a:pt x="249" y="261"/>
                  <a:pt x="249" y="261"/>
                  <a:pt x="249" y="261"/>
                </a:cubicBezTo>
                <a:cubicBezTo>
                  <a:pt x="256" y="261"/>
                  <a:pt x="261" y="256"/>
                  <a:pt x="261" y="249"/>
                </a:cubicBezTo>
                <a:lnTo>
                  <a:pt x="261" y="125"/>
                </a:lnTo>
                <a:close/>
                <a:moveTo>
                  <a:pt x="147" y="90"/>
                </a:moveTo>
                <a:cubicBezTo>
                  <a:pt x="114" y="90"/>
                  <a:pt x="88" y="115"/>
                  <a:pt x="88" y="147"/>
                </a:cubicBezTo>
                <a:cubicBezTo>
                  <a:pt x="88" y="179"/>
                  <a:pt x="114" y="204"/>
                  <a:pt x="147" y="204"/>
                </a:cubicBezTo>
                <a:cubicBezTo>
                  <a:pt x="180" y="204"/>
                  <a:pt x="206" y="179"/>
                  <a:pt x="206" y="147"/>
                </a:cubicBezTo>
                <a:cubicBezTo>
                  <a:pt x="206" y="115"/>
                  <a:pt x="180" y="90"/>
                  <a:pt x="147" y="9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68" name="Freeform 305"/>
          <p:cNvSpPr/>
          <p:nvPr/>
        </p:nvSpPr>
        <p:spPr bwMode="auto">
          <a:xfrm>
            <a:off x="6883202" y="2169044"/>
            <a:ext cx="278469" cy="279453"/>
          </a:xfrm>
          <a:custGeom>
            <a:avLst/>
            <a:gdLst>
              <a:gd name="T0" fmla="*/ 161 w 323"/>
              <a:gd name="T1" fmla="*/ 0 h 323"/>
              <a:gd name="T2" fmla="*/ 0 w 323"/>
              <a:gd name="T3" fmla="*/ 162 h 323"/>
              <a:gd name="T4" fmla="*/ 97 w 323"/>
              <a:gd name="T5" fmla="*/ 310 h 323"/>
              <a:gd name="T6" fmla="*/ 99 w 323"/>
              <a:gd name="T7" fmla="*/ 272 h 323"/>
              <a:gd name="T8" fmla="*/ 120 w 323"/>
              <a:gd name="T9" fmla="*/ 184 h 323"/>
              <a:gd name="T10" fmla="*/ 115 w 323"/>
              <a:gd name="T11" fmla="*/ 159 h 323"/>
              <a:gd name="T12" fmla="*/ 146 w 323"/>
              <a:gd name="T13" fmla="*/ 117 h 323"/>
              <a:gd name="T14" fmla="*/ 168 w 323"/>
              <a:gd name="T15" fmla="*/ 141 h 323"/>
              <a:gd name="T16" fmla="*/ 154 w 323"/>
              <a:gd name="T17" fmla="*/ 199 h 323"/>
              <a:gd name="T18" fmla="*/ 179 w 323"/>
              <a:gd name="T19" fmla="*/ 230 h 323"/>
              <a:gd name="T20" fmla="*/ 230 w 323"/>
              <a:gd name="T21" fmla="*/ 144 h 323"/>
              <a:gd name="T22" fmla="*/ 163 w 323"/>
              <a:gd name="T23" fmla="*/ 82 h 323"/>
              <a:gd name="T24" fmla="*/ 84 w 323"/>
              <a:gd name="T25" fmla="*/ 159 h 323"/>
              <a:gd name="T26" fmla="*/ 94 w 323"/>
              <a:gd name="T27" fmla="*/ 191 h 323"/>
              <a:gd name="T28" fmla="*/ 97 w 323"/>
              <a:gd name="T29" fmla="*/ 200 h 323"/>
              <a:gd name="T30" fmla="*/ 93 w 323"/>
              <a:gd name="T31" fmla="*/ 213 h 323"/>
              <a:gd name="T32" fmla="*/ 85 w 323"/>
              <a:gd name="T33" fmla="*/ 217 h 323"/>
              <a:gd name="T34" fmla="*/ 52 w 323"/>
              <a:gd name="T35" fmla="*/ 155 h 323"/>
              <a:gd name="T36" fmla="*/ 168 w 323"/>
              <a:gd name="T37" fmla="*/ 54 h 323"/>
              <a:gd name="T38" fmla="*/ 270 w 323"/>
              <a:gd name="T39" fmla="*/ 147 h 323"/>
              <a:gd name="T40" fmla="*/ 183 w 323"/>
              <a:gd name="T41" fmla="*/ 258 h 323"/>
              <a:gd name="T42" fmla="*/ 143 w 323"/>
              <a:gd name="T43" fmla="*/ 237 h 323"/>
              <a:gd name="T44" fmla="*/ 132 w 323"/>
              <a:gd name="T45" fmla="*/ 282 h 323"/>
              <a:gd name="T46" fmla="*/ 116 w 323"/>
              <a:gd name="T47" fmla="*/ 317 h 323"/>
              <a:gd name="T48" fmla="*/ 161 w 323"/>
              <a:gd name="T49" fmla="*/ 323 h 323"/>
              <a:gd name="T50" fmla="*/ 323 w 323"/>
              <a:gd name="T51" fmla="*/ 162 h 323"/>
              <a:gd name="T52" fmla="*/ 161 w 323"/>
              <a:gd name="T53" fmla="*/ 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23" h="323">
                <a:moveTo>
                  <a:pt x="161" y="0"/>
                </a:moveTo>
                <a:cubicBezTo>
                  <a:pt x="72" y="0"/>
                  <a:pt x="0" y="72"/>
                  <a:pt x="0" y="162"/>
                </a:cubicBezTo>
                <a:cubicBezTo>
                  <a:pt x="0" y="228"/>
                  <a:pt x="40" y="285"/>
                  <a:pt x="97" y="310"/>
                </a:cubicBezTo>
                <a:cubicBezTo>
                  <a:pt x="96" y="298"/>
                  <a:pt x="96" y="285"/>
                  <a:pt x="99" y="272"/>
                </a:cubicBezTo>
                <a:cubicBezTo>
                  <a:pt x="102" y="259"/>
                  <a:pt x="120" y="184"/>
                  <a:pt x="120" y="184"/>
                </a:cubicBezTo>
                <a:cubicBezTo>
                  <a:pt x="120" y="184"/>
                  <a:pt x="115" y="174"/>
                  <a:pt x="115" y="159"/>
                </a:cubicBezTo>
                <a:cubicBezTo>
                  <a:pt x="115" y="135"/>
                  <a:pt x="129" y="117"/>
                  <a:pt x="146" y="117"/>
                </a:cubicBezTo>
                <a:cubicBezTo>
                  <a:pt x="161" y="117"/>
                  <a:pt x="168" y="128"/>
                  <a:pt x="168" y="141"/>
                </a:cubicBezTo>
                <a:cubicBezTo>
                  <a:pt x="168" y="156"/>
                  <a:pt x="159" y="178"/>
                  <a:pt x="154" y="199"/>
                </a:cubicBezTo>
                <a:cubicBezTo>
                  <a:pt x="150" y="216"/>
                  <a:pt x="162" y="230"/>
                  <a:pt x="179" y="230"/>
                </a:cubicBezTo>
                <a:cubicBezTo>
                  <a:pt x="210" y="230"/>
                  <a:pt x="230" y="190"/>
                  <a:pt x="230" y="144"/>
                </a:cubicBezTo>
                <a:cubicBezTo>
                  <a:pt x="230" y="108"/>
                  <a:pt x="207" y="82"/>
                  <a:pt x="163" y="82"/>
                </a:cubicBezTo>
                <a:cubicBezTo>
                  <a:pt x="114" y="82"/>
                  <a:pt x="84" y="118"/>
                  <a:pt x="84" y="159"/>
                </a:cubicBezTo>
                <a:cubicBezTo>
                  <a:pt x="84" y="173"/>
                  <a:pt x="88" y="183"/>
                  <a:pt x="94" y="191"/>
                </a:cubicBezTo>
                <a:cubicBezTo>
                  <a:pt x="97" y="194"/>
                  <a:pt x="98" y="196"/>
                  <a:pt x="97" y="200"/>
                </a:cubicBezTo>
                <a:cubicBezTo>
                  <a:pt x="96" y="203"/>
                  <a:pt x="94" y="210"/>
                  <a:pt x="93" y="213"/>
                </a:cubicBezTo>
                <a:cubicBezTo>
                  <a:pt x="92" y="217"/>
                  <a:pt x="89" y="218"/>
                  <a:pt x="85" y="217"/>
                </a:cubicBezTo>
                <a:cubicBezTo>
                  <a:pt x="63" y="208"/>
                  <a:pt x="52" y="183"/>
                  <a:pt x="52" y="155"/>
                </a:cubicBezTo>
                <a:cubicBezTo>
                  <a:pt x="52" y="109"/>
                  <a:pt x="91" y="54"/>
                  <a:pt x="168" y="54"/>
                </a:cubicBezTo>
                <a:cubicBezTo>
                  <a:pt x="229" y="54"/>
                  <a:pt x="270" y="99"/>
                  <a:pt x="270" y="147"/>
                </a:cubicBezTo>
                <a:cubicBezTo>
                  <a:pt x="270" y="210"/>
                  <a:pt x="235" y="258"/>
                  <a:pt x="183" y="258"/>
                </a:cubicBezTo>
                <a:cubicBezTo>
                  <a:pt x="165" y="258"/>
                  <a:pt x="149" y="248"/>
                  <a:pt x="143" y="237"/>
                </a:cubicBezTo>
                <a:cubicBezTo>
                  <a:pt x="143" y="237"/>
                  <a:pt x="134" y="275"/>
                  <a:pt x="132" y="282"/>
                </a:cubicBezTo>
                <a:cubicBezTo>
                  <a:pt x="128" y="294"/>
                  <a:pt x="122" y="307"/>
                  <a:pt x="116" y="317"/>
                </a:cubicBezTo>
                <a:cubicBezTo>
                  <a:pt x="130" y="321"/>
                  <a:pt x="145" y="323"/>
                  <a:pt x="161" y="323"/>
                </a:cubicBezTo>
                <a:cubicBezTo>
                  <a:pt x="251" y="323"/>
                  <a:pt x="323" y="251"/>
                  <a:pt x="323" y="162"/>
                </a:cubicBezTo>
                <a:cubicBezTo>
                  <a:pt x="323" y="72"/>
                  <a:pt x="251" y="0"/>
                  <a:pt x="161" y="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319" name="Group 318"/>
          <p:cNvGrpSpPr/>
          <p:nvPr/>
        </p:nvGrpSpPr>
        <p:grpSpPr>
          <a:xfrm>
            <a:off x="7446981" y="2195716"/>
            <a:ext cx="232221" cy="227301"/>
            <a:chOff x="9896797" y="2895799"/>
            <a:chExt cx="374650" cy="366712"/>
          </a:xfrm>
        </p:grpSpPr>
        <p:sp>
          <p:nvSpPr>
            <p:cNvPr id="269" name="Freeform 306"/>
            <p:cNvSpPr/>
            <p:nvPr/>
          </p:nvSpPr>
          <p:spPr bwMode="auto">
            <a:xfrm>
              <a:off x="9931722" y="2956124"/>
              <a:ext cx="339725" cy="306387"/>
            </a:xfrm>
            <a:custGeom>
              <a:avLst/>
              <a:gdLst>
                <a:gd name="T0" fmla="*/ 222 w 244"/>
                <a:gd name="T1" fmla="*/ 0 h 219"/>
                <a:gd name="T2" fmla="*/ 225 w 244"/>
                <a:gd name="T3" fmla="*/ 57 h 219"/>
                <a:gd name="T4" fmla="*/ 84 w 244"/>
                <a:gd name="T5" fmla="*/ 128 h 219"/>
                <a:gd name="T6" fmla="*/ 66 w 244"/>
                <a:gd name="T7" fmla="*/ 141 h 219"/>
                <a:gd name="T8" fmla="*/ 55 w 244"/>
                <a:gd name="T9" fmla="*/ 190 h 219"/>
                <a:gd name="T10" fmla="*/ 36 w 244"/>
                <a:gd name="T11" fmla="*/ 206 h 219"/>
                <a:gd name="T12" fmla="*/ 3 w 244"/>
                <a:gd name="T13" fmla="*/ 206 h 219"/>
                <a:gd name="T14" fmla="*/ 0 w 244"/>
                <a:gd name="T15" fmla="*/ 206 h 219"/>
                <a:gd name="T16" fmla="*/ 12 w 244"/>
                <a:gd name="T17" fmla="*/ 218 h 219"/>
                <a:gd name="T18" fmla="*/ 45 w 244"/>
                <a:gd name="T19" fmla="*/ 218 h 219"/>
                <a:gd name="T20" fmla="*/ 64 w 244"/>
                <a:gd name="T21" fmla="*/ 202 h 219"/>
                <a:gd name="T22" fmla="*/ 75 w 244"/>
                <a:gd name="T23" fmla="*/ 154 h 219"/>
                <a:gd name="T24" fmla="*/ 93 w 244"/>
                <a:gd name="T25" fmla="*/ 140 h 219"/>
                <a:gd name="T26" fmla="*/ 235 w 244"/>
                <a:gd name="T27" fmla="*/ 69 h 219"/>
                <a:gd name="T28" fmla="*/ 222 w 244"/>
                <a:gd name="T29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4" h="219">
                  <a:moveTo>
                    <a:pt x="222" y="0"/>
                  </a:moveTo>
                  <a:cubicBezTo>
                    <a:pt x="233" y="20"/>
                    <a:pt x="230" y="43"/>
                    <a:pt x="225" y="57"/>
                  </a:cubicBezTo>
                  <a:cubicBezTo>
                    <a:pt x="203" y="132"/>
                    <a:pt x="99" y="128"/>
                    <a:pt x="84" y="128"/>
                  </a:cubicBezTo>
                  <a:cubicBezTo>
                    <a:pt x="69" y="128"/>
                    <a:pt x="66" y="141"/>
                    <a:pt x="66" y="141"/>
                  </a:cubicBezTo>
                  <a:cubicBezTo>
                    <a:pt x="55" y="190"/>
                    <a:pt x="55" y="190"/>
                    <a:pt x="55" y="190"/>
                  </a:cubicBezTo>
                  <a:cubicBezTo>
                    <a:pt x="52" y="207"/>
                    <a:pt x="36" y="206"/>
                    <a:pt x="36" y="206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2" y="206"/>
                    <a:pt x="1" y="206"/>
                    <a:pt x="0" y="206"/>
                  </a:cubicBezTo>
                  <a:cubicBezTo>
                    <a:pt x="0" y="209"/>
                    <a:pt x="1" y="218"/>
                    <a:pt x="12" y="218"/>
                  </a:cubicBezTo>
                  <a:cubicBezTo>
                    <a:pt x="45" y="218"/>
                    <a:pt x="45" y="218"/>
                    <a:pt x="45" y="218"/>
                  </a:cubicBezTo>
                  <a:cubicBezTo>
                    <a:pt x="45" y="218"/>
                    <a:pt x="61" y="219"/>
                    <a:pt x="64" y="202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5" y="154"/>
                    <a:pt x="79" y="140"/>
                    <a:pt x="93" y="140"/>
                  </a:cubicBezTo>
                  <a:cubicBezTo>
                    <a:pt x="108" y="140"/>
                    <a:pt x="212" y="144"/>
                    <a:pt x="235" y="69"/>
                  </a:cubicBezTo>
                  <a:cubicBezTo>
                    <a:pt x="240" y="52"/>
                    <a:pt x="244" y="22"/>
                    <a:pt x="2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0" name="Freeform 307"/>
            <p:cNvSpPr>
              <a:spLocks noEditPoints="1"/>
            </p:cNvSpPr>
            <p:nvPr/>
          </p:nvSpPr>
          <p:spPr bwMode="auto">
            <a:xfrm>
              <a:off x="9896797" y="2895799"/>
              <a:ext cx="349250" cy="338137"/>
            </a:xfrm>
            <a:custGeom>
              <a:avLst/>
              <a:gdLst>
                <a:gd name="T0" fmla="*/ 66 w 251"/>
                <a:gd name="T1" fmla="*/ 226 h 243"/>
                <a:gd name="T2" fmla="*/ 77 w 251"/>
                <a:gd name="T3" fmla="*/ 177 h 243"/>
                <a:gd name="T4" fmla="*/ 96 w 251"/>
                <a:gd name="T5" fmla="*/ 163 h 243"/>
                <a:gd name="T6" fmla="*/ 237 w 251"/>
                <a:gd name="T7" fmla="*/ 93 h 243"/>
                <a:gd name="T8" fmla="*/ 146 w 251"/>
                <a:gd name="T9" fmla="*/ 1 h 243"/>
                <a:gd name="T10" fmla="*/ 71 w 251"/>
                <a:gd name="T11" fmla="*/ 1 h 243"/>
                <a:gd name="T12" fmla="*/ 52 w 251"/>
                <a:gd name="T13" fmla="*/ 16 h 243"/>
                <a:gd name="T14" fmla="*/ 2 w 251"/>
                <a:gd name="T15" fmla="*/ 229 h 243"/>
                <a:gd name="T16" fmla="*/ 14 w 251"/>
                <a:gd name="T17" fmla="*/ 242 h 243"/>
                <a:gd name="T18" fmla="*/ 47 w 251"/>
                <a:gd name="T19" fmla="*/ 242 h 243"/>
                <a:gd name="T20" fmla="*/ 66 w 251"/>
                <a:gd name="T21" fmla="*/ 226 h 243"/>
                <a:gd name="T22" fmla="*/ 94 w 251"/>
                <a:gd name="T23" fmla="*/ 102 h 243"/>
                <a:gd name="T24" fmla="*/ 104 w 251"/>
                <a:gd name="T25" fmla="*/ 59 h 243"/>
                <a:gd name="T26" fmla="*/ 118 w 251"/>
                <a:gd name="T27" fmla="*/ 46 h 243"/>
                <a:gd name="T28" fmla="*/ 150 w 251"/>
                <a:gd name="T29" fmla="*/ 47 h 243"/>
                <a:gd name="T30" fmla="*/ 173 w 251"/>
                <a:gd name="T31" fmla="*/ 80 h 243"/>
                <a:gd name="T32" fmla="*/ 101 w 251"/>
                <a:gd name="T33" fmla="*/ 117 h 243"/>
                <a:gd name="T34" fmla="*/ 94 w 251"/>
                <a:gd name="T35" fmla="*/ 102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1" h="243">
                  <a:moveTo>
                    <a:pt x="66" y="226"/>
                  </a:moveTo>
                  <a:cubicBezTo>
                    <a:pt x="77" y="177"/>
                    <a:pt x="77" y="177"/>
                    <a:pt x="77" y="177"/>
                  </a:cubicBezTo>
                  <a:cubicBezTo>
                    <a:pt x="77" y="177"/>
                    <a:pt x="81" y="163"/>
                    <a:pt x="96" y="163"/>
                  </a:cubicBezTo>
                  <a:cubicBezTo>
                    <a:pt x="110" y="163"/>
                    <a:pt x="214" y="167"/>
                    <a:pt x="237" y="93"/>
                  </a:cubicBezTo>
                  <a:cubicBezTo>
                    <a:pt x="245" y="65"/>
                    <a:pt x="251" y="1"/>
                    <a:pt x="146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1"/>
                    <a:pt x="56" y="0"/>
                    <a:pt x="52" y="16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2" y="229"/>
                    <a:pt x="0" y="242"/>
                    <a:pt x="14" y="242"/>
                  </a:cubicBezTo>
                  <a:cubicBezTo>
                    <a:pt x="47" y="242"/>
                    <a:pt x="47" y="242"/>
                    <a:pt x="47" y="242"/>
                  </a:cubicBezTo>
                  <a:cubicBezTo>
                    <a:pt x="47" y="242"/>
                    <a:pt x="63" y="243"/>
                    <a:pt x="66" y="226"/>
                  </a:cubicBezTo>
                  <a:close/>
                  <a:moveTo>
                    <a:pt x="94" y="102"/>
                  </a:moveTo>
                  <a:cubicBezTo>
                    <a:pt x="104" y="59"/>
                    <a:pt x="104" y="59"/>
                    <a:pt x="104" y="59"/>
                  </a:cubicBezTo>
                  <a:cubicBezTo>
                    <a:pt x="104" y="59"/>
                    <a:pt x="108" y="47"/>
                    <a:pt x="118" y="46"/>
                  </a:cubicBezTo>
                  <a:cubicBezTo>
                    <a:pt x="128" y="44"/>
                    <a:pt x="146" y="46"/>
                    <a:pt x="150" y="47"/>
                  </a:cubicBezTo>
                  <a:cubicBezTo>
                    <a:pt x="179" y="52"/>
                    <a:pt x="173" y="80"/>
                    <a:pt x="173" y="80"/>
                  </a:cubicBezTo>
                  <a:cubicBezTo>
                    <a:pt x="167" y="123"/>
                    <a:pt x="101" y="117"/>
                    <a:pt x="101" y="117"/>
                  </a:cubicBezTo>
                  <a:cubicBezTo>
                    <a:pt x="90" y="113"/>
                    <a:pt x="94" y="102"/>
                    <a:pt x="94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311" name="Group 310"/>
          <p:cNvGrpSpPr/>
          <p:nvPr/>
        </p:nvGrpSpPr>
        <p:grpSpPr>
          <a:xfrm>
            <a:off x="7967640" y="3803569"/>
            <a:ext cx="250469" cy="249575"/>
            <a:chOff x="10625583" y="5016351"/>
            <a:chExt cx="444500" cy="442913"/>
          </a:xfrm>
        </p:grpSpPr>
        <p:sp>
          <p:nvSpPr>
            <p:cNvPr id="271" name="Freeform 308"/>
            <p:cNvSpPr/>
            <p:nvPr/>
          </p:nvSpPr>
          <p:spPr bwMode="auto">
            <a:xfrm>
              <a:off x="10770046" y="5016351"/>
              <a:ext cx="169863" cy="168275"/>
            </a:xfrm>
            <a:custGeom>
              <a:avLst/>
              <a:gdLst>
                <a:gd name="T0" fmla="*/ 122 w 122"/>
                <a:gd name="T1" fmla="*/ 14 h 121"/>
                <a:gd name="T2" fmla="*/ 56 w 122"/>
                <a:gd name="T3" fmla="*/ 0 h 121"/>
                <a:gd name="T4" fmla="*/ 0 w 122"/>
                <a:gd name="T5" fmla="*/ 10 h 121"/>
                <a:gd name="T6" fmla="*/ 122 w 122"/>
                <a:gd name="T7" fmla="*/ 121 h 121"/>
                <a:gd name="T8" fmla="*/ 122 w 122"/>
                <a:gd name="T9" fmla="*/ 1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1">
                  <a:moveTo>
                    <a:pt x="122" y="14"/>
                  </a:moveTo>
                  <a:cubicBezTo>
                    <a:pt x="101" y="5"/>
                    <a:pt x="79" y="0"/>
                    <a:pt x="56" y="0"/>
                  </a:cubicBezTo>
                  <a:cubicBezTo>
                    <a:pt x="37" y="0"/>
                    <a:pt x="18" y="3"/>
                    <a:pt x="0" y="10"/>
                  </a:cubicBezTo>
                  <a:cubicBezTo>
                    <a:pt x="4" y="14"/>
                    <a:pt x="116" y="116"/>
                    <a:pt x="122" y="121"/>
                  </a:cubicBezTo>
                  <a:lnTo>
                    <a:pt x="122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2" name="Freeform 309"/>
            <p:cNvSpPr/>
            <p:nvPr/>
          </p:nvSpPr>
          <p:spPr bwMode="auto">
            <a:xfrm>
              <a:off x="10643046" y="5237014"/>
              <a:ext cx="92075" cy="192087"/>
            </a:xfrm>
            <a:custGeom>
              <a:avLst/>
              <a:gdLst>
                <a:gd name="T0" fmla="*/ 66 w 66"/>
                <a:gd name="T1" fmla="*/ 138 h 138"/>
                <a:gd name="T2" fmla="*/ 66 w 66"/>
                <a:gd name="T3" fmla="*/ 0 h 138"/>
                <a:gd name="T4" fmla="*/ 0 w 66"/>
                <a:gd name="T5" fmla="*/ 60 h 138"/>
                <a:gd name="T6" fmla="*/ 66 w 66"/>
                <a:gd name="T7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138">
                  <a:moveTo>
                    <a:pt x="66" y="138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60" y="5"/>
                    <a:pt x="1" y="59"/>
                    <a:pt x="0" y="60"/>
                  </a:cubicBezTo>
                  <a:cubicBezTo>
                    <a:pt x="12" y="93"/>
                    <a:pt x="36" y="120"/>
                    <a:pt x="66" y="1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3" name="Freeform 310"/>
            <p:cNvSpPr/>
            <p:nvPr/>
          </p:nvSpPr>
          <p:spPr bwMode="auto">
            <a:xfrm>
              <a:off x="10625583" y="5040164"/>
              <a:ext cx="204788" cy="257175"/>
            </a:xfrm>
            <a:custGeom>
              <a:avLst/>
              <a:gdLst>
                <a:gd name="T0" fmla="*/ 87 w 147"/>
                <a:gd name="T1" fmla="*/ 0 h 184"/>
                <a:gd name="T2" fmla="*/ 0 w 147"/>
                <a:gd name="T3" fmla="*/ 142 h 184"/>
                <a:gd name="T4" fmla="*/ 6 w 147"/>
                <a:gd name="T5" fmla="*/ 184 h 184"/>
                <a:gd name="T6" fmla="*/ 147 w 147"/>
                <a:gd name="T7" fmla="*/ 55 h 184"/>
                <a:gd name="T8" fmla="*/ 87 w 147"/>
                <a:gd name="T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84">
                  <a:moveTo>
                    <a:pt x="87" y="0"/>
                  </a:moveTo>
                  <a:cubicBezTo>
                    <a:pt x="33" y="28"/>
                    <a:pt x="0" y="82"/>
                    <a:pt x="0" y="142"/>
                  </a:cubicBezTo>
                  <a:cubicBezTo>
                    <a:pt x="0" y="156"/>
                    <a:pt x="2" y="170"/>
                    <a:pt x="6" y="184"/>
                  </a:cubicBezTo>
                  <a:cubicBezTo>
                    <a:pt x="10" y="180"/>
                    <a:pt x="145" y="58"/>
                    <a:pt x="147" y="55"/>
                  </a:cubicBezTo>
                  <a:cubicBezTo>
                    <a:pt x="145" y="53"/>
                    <a:pt x="89" y="2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4" name="Freeform 311"/>
            <p:cNvSpPr/>
            <p:nvPr/>
          </p:nvSpPr>
          <p:spPr bwMode="auto">
            <a:xfrm>
              <a:off x="10757346" y="5335439"/>
              <a:ext cx="290513" cy="123825"/>
            </a:xfrm>
            <a:custGeom>
              <a:avLst/>
              <a:gdLst>
                <a:gd name="T0" fmla="*/ 0 w 209"/>
                <a:gd name="T1" fmla="*/ 76 h 89"/>
                <a:gd name="T2" fmla="*/ 51 w 209"/>
                <a:gd name="T3" fmla="*/ 89 h 89"/>
                <a:gd name="T4" fmla="*/ 80 w 209"/>
                <a:gd name="T5" fmla="*/ 89 h 89"/>
                <a:gd name="T6" fmla="*/ 209 w 209"/>
                <a:gd name="T7" fmla="*/ 0 h 89"/>
                <a:gd name="T8" fmla="*/ 0 w 209"/>
                <a:gd name="T9" fmla="*/ 0 h 89"/>
                <a:gd name="T10" fmla="*/ 0 w 209"/>
                <a:gd name="T11" fmla="*/ 7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9" h="89">
                  <a:moveTo>
                    <a:pt x="0" y="76"/>
                  </a:moveTo>
                  <a:cubicBezTo>
                    <a:pt x="17" y="83"/>
                    <a:pt x="34" y="88"/>
                    <a:pt x="51" y="89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135" y="84"/>
                    <a:pt x="185" y="50"/>
                    <a:pt x="20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5" name="Freeform 312"/>
            <p:cNvSpPr/>
            <p:nvPr/>
          </p:nvSpPr>
          <p:spPr bwMode="auto">
            <a:xfrm>
              <a:off x="10962133" y="5048101"/>
              <a:ext cx="107950" cy="263525"/>
            </a:xfrm>
            <a:custGeom>
              <a:avLst/>
              <a:gdLst>
                <a:gd name="T0" fmla="*/ 0 w 77"/>
                <a:gd name="T1" fmla="*/ 0 h 189"/>
                <a:gd name="T2" fmla="*/ 0 w 77"/>
                <a:gd name="T3" fmla="*/ 189 h 189"/>
                <a:gd name="T4" fmla="*/ 68 w 77"/>
                <a:gd name="T5" fmla="*/ 189 h 189"/>
                <a:gd name="T6" fmla="*/ 77 w 77"/>
                <a:gd name="T7" fmla="*/ 136 h 189"/>
                <a:gd name="T8" fmla="*/ 0 w 77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89">
                  <a:moveTo>
                    <a:pt x="0" y="0"/>
                  </a:moveTo>
                  <a:cubicBezTo>
                    <a:pt x="0" y="189"/>
                    <a:pt x="0" y="189"/>
                    <a:pt x="0" y="189"/>
                  </a:cubicBezTo>
                  <a:cubicBezTo>
                    <a:pt x="68" y="189"/>
                    <a:pt x="68" y="189"/>
                    <a:pt x="68" y="189"/>
                  </a:cubicBezTo>
                  <a:cubicBezTo>
                    <a:pt x="74" y="172"/>
                    <a:pt x="77" y="154"/>
                    <a:pt x="77" y="136"/>
                  </a:cubicBezTo>
                  <a:cubicBezTo>
                    <a:pt x="77" y="81"/>
                    <a:pt x="48" y="2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276" name="Freeform 313"/>
          <p:cNvSpPr>
            <a:spLocks noEditPoints="1"/>
          </p:cNvSpPr>
          <p:nvPr/>
        </p:nvSpPr>
        <p:spPr bwMode="auto">
          <a:xfrm>
            <a:off x="5251688" y="2707866"/>
            <a:ext cx="301100" cy="267644"/>
          </a:xfrm>
          <a:custGeom>
            <a:avLst/>
            <a:gdLst>
              <a:gd name="T0" fmla="*/ 149 w 306"/>
              <a:gd name="T1" fmla="*/ 272 h 272"/>
              <a:gd name="T2" fmla="*/ 61 w 306"/>
              <a:gd name="T3" fmla="*/ 219 h 272"/>
              <a:gd name="T4" fmla="*/ 61 w 306"/>
              <a:gd name="T5" fmla="*/ 202 h 272"/>
              <a:gd name="T6" fmla="*/ 91 w 306"/>
              <a:gd name="T7" fmla="*/ 218 h 272"/>
              <a:gd name="T8" fmla="*/ 149 w 306"/>
              <a:gd name="T9" fmla="*/ 169 h 272"/>
              <a:gd name="T10" fmla="*/ 149 w 306"/>
              <a:gd name="T11" fmla="*/ 272 h 272"/>
              <a:gd name="T12" fmla="*/ 149 w 306"/>
              <a:gd name="T13" fmla="*/ 272 h 272"/>
              <a:gd name="T14" fmla="*/ 4 w 306"/>
              <a:gd name="T15" fmla="*/ 157 h 272"/>
              <a:gd name="T16" fmla="*/ 57 w 306"/>
              <a:gd name="T17" fmla="*/ 112 h 272"/>
              <a:gd name="T18" fmla="*/ 143 w 306"/>
              <a:gd name="T19" fmla="*/ 165 h 272"/>
              <a:gd name="T20" fmla="*/ 92 w 306"/>
              <a:gd name="T21" fmla="*/ 209 h 272"/>
              <a:gd name="T22" fmla="*/ 4 w 306"/>
              <a:gd name="T23" fmla="*/ 157 h 272"/>
              <a:gd name="T24" fmla="*/ 58 w 306"/>
              <a:gd name="T25" fmla="*/ 104 h 272"/>
              <a:gd name="T26" fmla="*/ 0 w 306"/>
              <a:gd name="T27" fmla="*/ 56 h 272"/>
              <a:gd name="T28" fmla="*/ 92 w 306"/>
              <a:gd name="T29" fmla="*/ 0 h 272"/>
              <a:gd name="T30" fmla="*/ 149 w 306"/>
              <a:gd name="T31" fmla="*/ 47 h 272"/>
              <a:gd name="T32" fmla="*/ 58 w 306"/>
              <a:gd name="T33" fmla="*/ 104 h 272"/>
              <a:gd name="T34" fmla="*/ 245 w 306"/>
              <a:gd name="T35" fmla="*/ 219 h 272"/>
              <a:gd name="T36" fmla="*/ 157 w 306"/>
              <a:gd name="T37" fmla="*/ 272 h 272"/>
              <a:gd name="T38" fmla="*/ 157 w 306"/>
              <a:gd name="T39" fmla="*/ 169 h 272"/>
              <a:gd name="T40" fmla="*/ 215 w 306"/>
              <a:gd name="T41" fmla="*/ 218 h 272"/>
              <a:gd name="T42" fmla="*/ 245 w 306"/>
              <a:gd name="T43" fmla="*/ 202 h 272"/>
              <a:gd name="T44" fmla="*/ 245 w 306"/>
              <a:gd name="T45" fmla="*/ 219 h 272"/>
              <a:gd name="T46" fmla="*/ 214 w 306"/>
              <a:gd name="T47" fmla="*/ 209 h 272"/>
              <a:gd name="T48" fmla="*/ 163 w 306"/>
              <a:gd name="T49" fmla="*/ 165 h 272"/>
              <a:gd name="T50" fmla="*/ 249 w 306"/>
              <a:gd name="T51" fmla="*/ 112 h 272"/>
              <a:gd name="T52" fmla="*/ 302 w 306"/>
              <a:gd name="T53" fmla="*/ 157 h 272"/>
              <a:gd name="T54" fmla="*/ 214 w 306"/>
              <a:gd name="T55" fmla="*/ 209 h 272"/>
              <a:gd name="T56" fmla="*/ 248 w 306"/>
              <a:gd name="T57" fmla="*/ 104 h 272"/>
              <a:gd name="T58" fmla="*/ 157 w 306"/>
              <a:gd name="T59" fmla="*/ 47 h 272"/>
              <a:gd name="T60" fmla="*/ 214 w 306"/>
              <a:gd name="T61" fmla="*/ 0 h 272"/>
              <a:gd name="T62" fmla="*/ 306 w 306"/>
              <a:gd name="T63" fmla="*/ 56 h 272"/>
              <a:gd name="T64" fmla="*/ 248 w 306"/>
              <a:gd name="T65" fmla="*/ 104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6" h="272">
                <a:moveTo>
                  <a:pt x="149" y="272"/>
                </a:moveTo>
                <a:lnTo>
                  <a:pt x="61" y="219"/>
                </a:lnTo>
                <a:lnTo>
                  <a:pt x="61" y="202"/>
                </a:lnTo>
                <a:lnTo>
                  <a:pt x="91" y="218"/>
                </a:lnTo>
                <a:lnTo>
                  <a:pt x="149" y="169"/>
                </a:lnTo>
                <a:lnTo>
                  <a:pt x="149" y="272"/>
                </a:lnTo>
                <a:lnTo>
                  <a:pt x="149" y="272"/>
                </a:lnTo>
                <a:close/>
                <a:moveTo>
                  <a:pt x="4" y="157"/>
                </a:moveTo>
                <a:lnTo>
                  <a:pt x="57" y="112"/>
                </a:lnTo>
                <a:lnTo>
                  <a:pt x="143" y="165"/>
                </a:lnTo>
                <a:lnTo>
                  <a:pt x="92" y="209"/>
                </a:lnTo>
                <a:lnTo>
                  <a:pt x="4" y="157"/>
                </a:lnTo>
                <a:close/>
                <a:moveTo>
                  <a:pt x="58" y="104"/>
                </a:moveTo>
                <a:lnTo>
                  <a:pt x="0" y="56"/>
                </a:lnTo>
                <a:lnTo>
                  <a:pt x="92" y="0"/>
                </a:lnTo>
                <a:lnTo>
                  <a:pt x="149" y="47"/>
                </a:lnTo>
                <a:lnTo>
                  <a:pt x="58" y="104"/>
                </a:lnTo>
                <a:close/>
                <a:moveTo>
                  <a:pt x="245" y="219"/>
                </a:moveTo>
                <a:lnTo>
                  <a:pt x="157" y="272"/>
                </a:lnTo>
                <a:lnTo>
                  <a:pt x="157" y="169"/>
                </a:lnTo>
                <a:lnTo>
                  <a:pt x="215" y="218"/>
                </a:lnTo>
                <a:lnTo>
                  <a:pt x="245" y="202"/>
                </a:lnTo>
                <a:lnTo>
                  <a:pt x="245" y="219"/>
                </a:lnTo>
                <a:close/>
                <a:moveTo>
                  <a:pt x="214" y="209"/>
                </a:moveTo>
                <a:lnTo>
                  <a:pt x="163" y="165"/>
                </a:lnTo>
                <a:lnTo>
                  <a:pt x="249" y="112"/>
                </a:lnTo>
                <a:lnTo>
                  <a:pt x="302" y="157"/>
                </a:lnTo>
                <a:lnTo>
                  <a:pt x="214" y="209"/>
                </a:lnTo>
                <a:close/>
                <a:moveTo>
                  <a:pt x="248" y="104"/>
                </a:moveTo>
                <a:lnTo>
                  <a:pt x="157" y="47"/>
                </a:lnTo>
                <a:lnTo>
                  <a:pt x="214" y="0"/>
                </a:lnTo>
                <a:lnTo>
                  <a:pt x="306" y="56"/>
                </a:lnTo>
                <a:lnTo>
                  <a:pt x="248" y="10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77" name="Freeform 314"/>
          <p:cNvSpPr>
            <a:spLocks noEditPoints="1"/>
          </p:cNvSpPr>
          <p:nvPr/>
        </p:nvSpPr>
        <p:spPr bwMode="auto">
          <a:xfrm>
            <a:off x="5778968" y="2778712"/>
            <a:ext cx="283388" cy="125951"/>
          </a:xfrm>
          <a:custGeom>
            <a:avLst/>
            <a:gdLst>
              <a:gd name="T0" fmla="*/ 115 w 328"/>
              <a:gd name="T1" fmla="*/ 114 h 146"/>
              <a:gd name="T2" fmla="*/ 115 w 328"/>
              <a:gd name="T3" fmla="*/ 60 h 146"/>
              <a:gd name="T4" fmla="*/ 60 w 328"/>
              <a:gd name="T5" fmla="*/ 114 h 146"/>
              <a:gd name="T6" fmla="*/ 115 w 328"/>
              <a:gd name="T7" fmla="*/ 114 h 146"/>
              <a:gd name="T8" fmla="*/ 159 w 328"/>
              <a:gd name="T9" fmla="*/ 0 h 146"/>
              <a:gd name="T10" fmla="*/ 159 w 328"/>
              <a:gd name="T11" fmla="*/ 29 h 146"/>
              <a:gd name="T12" fmla="*/ 164 w 328"/>
              <a:gd name="T13" fmla="*/ 29 h 146"/>
              <a:gd name="T14" fmla="*/ 280 w 328"/>
              <a:gd name="T15" fmla="*/ 59 h 146"/>
              <a:gd name="T16" fmla="*/ 328 w 328"/>
              <a:gd name="T17" fmla="*/ 130 h 146"/>
              <a:gd name="T18" fmla="*/ 325 w 328"/>
              <a:gd name="T19" fmla="*/ 146 h 146"/>
              <a:gd name="T20" fmla="*/ 318 w 328"/>
              <a:gd name="T21" fmla="*/ 146 h 146"/>
              <a:gd name="T22" fmla="*/ 267 w 328"/>
              <a:gd name="T23" fmla="*/ 146 h 146"/>
              <a:gd name="T24" fmla="*/ 169 w 328"/>
              <a:gd name="T25" fmla="*/ 146 h 146"/>
              <a:gd name="T26" fmla="*/ 169 w 328"/>
              <a:gd name="T27" fmla="*/ 136 h 146"/>
              <a:gd name="T28" fmla="*/ 169 w 328"/>
              <a:gd name="T29" fmla="*/ 114 h 146"/>
              <a:gd name="T30" fmla="*/ 169 w 328"/>
              <a:gd name="T31" fmla="*/ 64 h 146"/>
              <a:gd name="T32" fmla="*/ 213 w 328"/>
              <a:gd name="T33" fmla="*/ 70 h 146"/>
              <a:gd name="T34" fmla="*/ 213 w 328"/>
              <a:gd name="T35" fmla="*/ 114 h 146"/>
              <a:gd name="T36" fmla="*/ 267 w 328"/>
              <a:gd name="T37" fmla="*/ 114 h 146"/>
              <a:gd name="T38" fmla="*/ 164 w 328"/>
              <a:gd name="T39" fmla="*/ 54 h 146"/>
              <a:gd name="T40" fmla="*/ 159 w 328"/>
              <a:gd name="T41" fmla="*/ 54 h 146"/>
              <a:gd name="T42" fmla="*/ 159 w 328"/>
              <a:gd name="T43" fmla="*/ 114 h 146"/>
              <a:gd name="T44" fmla="*/ 159 w 328"/>
              <a:gd name="T45" fmla="*/ 146 h 146"/>
              <a:gd name="T46" fmla="*/ 115 w 328"/>
              <a:gd name="T47" fmla="*/ 146 h 146"/>
              <a:gd name="T48" fmla="*/ 60 w 328"/>
              <a:gd name="T49" fmla="*/ 146 h 146"/>
              <a:gd name="T50" fmla="*/ 11 w 328"/>
              <a:gd name="T51" fmla="*/ 146 h 146"/>
              <a:gd name="T52" fmla="*/ 2 w 328"/>
              <a:gd name="T53" fmla="*/ 146 h 146"/>
              <a:gd name="T54" fmla="*/ 0 w 328"/>
              <a:gd name="T55" fmla="*/ 130 h 146"/>
              <a:gd name="T56" fmla="*/ 48 w 328"/>
              <a:gd name="T57" fmla="*/ 59 h 146"/>
              <a:gd name="T58" fmla="*/ 115 w 328"/>
              <a:gd name="T59" fmla="*/ 34 h 146"/>
              <a:gd name="T60" fmla="*/ 115 w 328"/>
              <a:gd name="T61" fmla="*/ 4 h 146"/>
              <a:gd name="T62" fmla="*/ 159 w 328"/>
              <a:gd name="T63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28" h="146">
                <a:moveTo>
                  <a:pt x="115" y="114"/>
                </a:moveTo>
                <a:cubicBezTo>
                  <a:pt x="115" y="60"/>
                  <a:pt x="115" y="60"/>
                  <a:pt x="115" y="60"/>
                </a:cubicBezTo>
                <a:cubicBezTo>
                  <a:pt x="78" y="70"/>
                  <a:pt x="64" y="92"/>
                  <a:pt x="60" y="114"/>
                </a:cubicBezTo>
                <a:lnTo>
                  <a:pt x="115" y="114"/>
                </a:lnTo>
                <a:close/>
                <a:moveTo>
                  <a:pt x="159" y="0"/>
                </a:moveTo>
                <a:cubicBezTo>
                  <a:pt x="159" y="29"/>
                  <a:pt x="159" y="29"/>
                  <a:pt x="159" y="29"/>
                </a:cubicBezTo>
                <a:cubicBezTo>
                  <a:pt x="160" y="29"/>
                  <a:pt x="162" y="29"/>
                  <a:pt x="164" y="29"/>
                </a:cubicBezTo>
                <a:cubicBezTo>
                  <a:pt x="209" y="29"/>
                  <a:pt x="250" y="41"/>
                  <a:pt x="280" y="59"/>
                </a:cubicBezTo>
                <a:cubicBezTo>
                  <a:pt x="309" y="77"/>
                  <a:pt x="328" y="102"/>
                  <a:pt x="328" y="130"/>
                </a:cubicBezTo>
                <a:cubicBezTo>
                  <a:pt x="328" y="135"/>
                  <a:pt x="327" y="141"/>
                  <a:pt x="325" y="146"/>
                </a:cubicBezTo>
                <a:cubicBezTo>
                  <a:pt x="318" y="146"/>
                  <a:pt x="318" y="146"/>
                  <a:pt x="318" y="146"/>
                </a:cubicBezTo>
                <a:cubicBezTo>
                  <a:pt x="267" y="146"/>
                  <a:pt x="267" y="146"/>
                  <a:pt x="267" y="146"/>
                </a:cubicBezTo>
                <a:cubicBezTo>
                  <a:pt x="169" y="146"/>
                  <a:pt x="169" y="146"/>
                  <a:pt x="169" y="146"/>
                </a:cubicBezTo>
                <a:cubicBezTo>
                  <a:pt x="169" y="136"/>
                  <a:pt x="169" y="136"/>
                  <a:pt x="169" y="136"/>
                </a:cubicBezTo>
                <a:cubicBezTo>
                  <a:pt x="169" y="114"/>
                  <a:pt x="169" y="114"/>
                  <a:pt x="169" y="114"/>
                </a:cubicBezTo>
                <a:cubicBezTo>
                  <a:pt x="169" y="64"/>
                  <a:pt x="169" y="64"/>
                  <a:pt x="169" y="64"/>
                </a:cubicBezTo>
                <a:cubicBezTo>
                  <a:pt x="187" y="64"/>
                  <a:pt x="201" y="66"/>
                  <a:pt x="213" y="70"/>
                </a:cubicBezTo>
                <a:cubicBezTo>
                  <a:pt x="213" y="114"/>
                  <a:pt x="213" y="114"/>
                  <a:pt x="213" y="114"/>
                </a:cubicBezTo>
                <a:cubicBezTo>
                  <a:pt x="267" y="114"/>
                  <a:pt x="267" y="114"/>
                  <a:pt x="267" y="114"/>
                </a:cubicBezTo>
                <a:cubicBezTo>
                  <a:pt x="262" y="85"/>
                  <a:pt x="239" y="54"/>
                  <a:pt x="164" y="54"/>
                </a:cubicBezTo>
                <a:cubicBezTo>
                  <a:pt x="162" y="54"/>
                  <a:pt x="160" y="54"/>
                  <a:pt x="159" y="54"/>
                </a:cubicBezTo>
                <a:cubicBezTo>
                  <a:pt x="159" y="114"/>
                  <a:pt x="159" y="114"/>
                  <a:pt x="159" y="114"/>
                </a:cubicBezTo>
                <a:cubicBezTo>
                  <a:pt x="159" y="146"/>
                  <a:pt x="159" y="146"/>
                  <a:pt x="159" y="146"/>
                </a:cubicBezTo>
                <a:cubicBezTo>
                  <a:pt x="115" y="146"/>
                  <a:pt x="115" y="146"/>
                  <a:pt x="115" y="146"/>
                </a:cubicBezTo>
                <a:cubicBezTo>
                  <a:pt x="60" y="146"/>
                  <a:pt x="60" y="146"/>
                  <a:pt x="60" y="146"/>
                </a:cubicBezTo>
                <a:cubicBezTo>
                  <a:pt x="11" y="146"/>
                  <a:pt x="11" y="146"/>
                  <a:pt x="11" y="146"/>
                </a:cubicBezTo>
                <a:cubicBezTo>
                  <a:pt x="2" y="146"/>
                  <a:pt x="2" y="146"/>
                  <a:pt x="2" y="146"/>
                </a:cubicBezTo>
                <a:cubicBezTo>
                  <a:pt x="1" y="141"/>
                  <a:pt x="0" y="135"/>
                  <a:pt x="0" y="130"/>
                </a:cubicBezTo>
                <a:cubicBezTo>
                  <a:pt x="0" y="102"/>
                  <a:pt x="18" y="77"/>
                  <a:pt x="48" y="59"/>
                </a:cubicBezTo>
                <a:cubicBezTo>
                  <a:pt x="66" y="47"/>
                  <a:pt x="89" y="39"/>
                  <a:pt x="115" y="34"/>
                </a:cubicBezTo>
                <a:cubicBezTo>
                  <a:pt x="115" y="4"/>
                  <a:pt x="115" y="4"/>
                  <a:pt x="115" y="4"/>
                </a:cubicBezTo>
                <a:cubicBezTo>
                  <a:pt x="129" y="2"/>
                  <a:pt x="144" y="0"/>
                  <a:pt x="159" y="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217" name="Group 1216"/>
          <p:cNvGrpSpPr/>
          <p:nvPr/>
        </p:nvGrpSpPr>
        <p:grpSpPr>
          <a:xfrm>
            <a:off x="6327778" y="2707246"/>
            <a:ext cx="262725" cy="261740"/>
            <a:chOff x="8400256" y="3573016"/>
            <a:chExt cx="423863" cy="422275"/>
          </a:xfrm>
        </p:grpSpPr>
        <p:sp>
          <p:nvSpPr>
            <p:cNvPr id="278" name="Oval 315"/>
            <p:cNvSpPr>
              <a:spLocks noChangeArrowheads="1"/>
            </p:cNvSpPr>
            <p:nvPr/>
          </p:nvSpPr>
          <p:spPr bwMode="auto">
            <a:xfrm>
              <a:off x="8400256" y="3573016"/>
              <a:ext cx="103188" cy="1016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9" name="Rectangle 316"/>
            <p:cNvSpPr>
              <a:spLocks noChangeArrowheads="1"/>
            </p:cNvSpPr>
            <p:nvPr/>
          </p:nvSpPr>
          <p:spPr bwMode="auto">
            <a:xfrm>
              <a:off x="8408194" y="3714304"/>
              <a:ext cx="87313" cy="28098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0" name="Freeform 317"/>
            <p:cNvSpPr/>
            <p:nvPr/>
          </p:nvSpPr>
          <p:spPr bwMode="auto">
            <a:xfrm>
              <a:off x="8551069" y="3706366"/>
              <a:ext cx="273050" cy="288925"/>
            </a:xfrm>
            <a:custGeom>
              <a:avLst/>
              <a:gdLst>
                <a:gd name="T0" fmla="*/ 120 w 196"/>
                <a:gd name="T1" fmla="*/ 0 h 207"/>
                <a:gd name="T2" fmla="*/ 61 w 196"/>
                <a:gd name="T3" fmla="*/ 32 h 207"/>
                <a:gd name="T4" fmla="*/ 60 w 196"/>
                <a:gd name="T5" fmla="*/ 32 h 207"/>
                <a:gd name="T6" fmla="*/ 60 w 196"/>
                <a:gd name="T7" fmla="*/ 5 h 207"/>
                <a:gd name="T8" fmla="*/ 0 w 196"/>
                <a:gd name="T9" fmla="*/ 5 h 207"/>
                <a:gd name="T10" fmla="*/ 0 w 196"/>
                <a:gd name="T11" fmla="*/ 207 h 207"/>
                <a:gd name="T12" fmla="*/ 63 w 196"/>
                <a:gd name="T13" fmla="*/ 207 h 207"/>
                <a:gd name="T14" fmla="*/ 63 w 196"/>
                <a:gd name="T15" fmla="*/ 107 h 207"/>
                <a:gd name="T16" fmla="*/ 100 w 196"/>
                <a:gd name="T17" fmla="*/ 55 h 207"/>
                <a:gd name="T18" fmla="*/ 133 w 196"/>
                <a:gd name="T19" fmla="*/ 109 h 207"/>
                <a:gd name="T20" fmla="*/ 133 w 196"/>
                <a:gd name="T21" fmla="*/ 207 h 207"/>
                <a:gd name="T22" fmla="*/ 196 w 196"/>
                <a:gd name="T23" fmla="*/ 207 h 207"/>
                <a:gd name="T24" fmla="*/ 196 w 196"/>
                <a:gd name="T25" fmla="*/ 96 h 207"/>
                <a:gd name="T26" fmla="*/ 120 w 196"/>
                <a:gd name="T27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6" h="207">
                  <a:moveTo>
                    <a:pt x="120" y="0"/>
                  </a:moveTo>
                  <a:cubicBezTo>
                    <a:pt x="90" y="0"/>
                    <a:pt x="69" y="16"/>
                    <a:pt x="61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63" y="207"/>
                    <a:pt x="63" y="207"/>
                    <a:pt x="63" y="207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63" y="81"/>
                    <a:pt x="68" y="55"/>
                    <a:pt x="100" y="55"/>
                  </a:cubicBezTo>
                  <a:cubicBezTo>
                    <a:pt x="133" y="55"/>
                    <a:pt x="133" y="85"/>
                    <a:pt x="133" y="109"/>
                  </a:cubicBezTo>
                  <a:cubicBezTo>
                    <a:pt x="133" y="207"/>
                    <a:pt x="133" y="207"/>
                    <a:pt x="133" y="207"/>
                  </a:cubicBezTo>
                  <a:cubicBezTo>
                    <a:pt x="196" y="207"/>
                    <a:pt x="196" y="207"/>
                    <a:pt x="196" y="207"/>
                  </a:cubicBezTo>
                  <a:cubicBezTo>
                    <a:pt x="196" y="96"/>
                    <a:pt x="196" y="96"/>
                    <a:pt x="196" y="96"/>
                  </a:cubicBezTo>
                  <a:cubicBezTo>
                    <a:pt x="196" y="42"/>
                    <a:pt x="184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281" name="Freeform 318"/>
          <p:cNvSpPr/>
          <p:nvPr/>
        </p:nvSpPr>
        <p:spPr bwMode="auto">
          <a:xfrm>
            <a:off x="6865926" y="2732829"/>
            <a:ext cx="257805" cy="210574"/>
          </a:xfrm>
          <a:custGeom>
            <a:avLst/>
            <a:gdLst>
              <a:gd name="T0" fmla="*/ 298 w 298"/>
              <a:gd name="T1" fmla="*/ 29 h 243"/>
              <a:gd name="T2" fmla="*/ 263 w 298"/>
              <a:gd name="T3" fmla="*/ 39 h 243"/>
              <a:gd name="T4" fmla="*/ 290 w 298"/>
              <a:gd name="T5" fmla="*/ 5 h 243"/>
              <a:gd name="T6" fmla="*/ 251 w 298"/>
              <a:gd name="T7" fmla="*/ 20 h 243"/>
              <a:gd name="T8" fmla="*/ 207 w 298"/>
              <a:gd name="T9" fmla="*/ 0 h 243"/>
              <a:gd name="T10" fmla="*/ 145 w 298"/>
              <a:gd name="T11" fmla="*/ 62 h 243"/>
              <a:gd name="T12" fmla="*/ 147 w 298"/>
              <a:gd name="T13" fmla="*/ 76 h 243"/>
              <a:gd name="T14" fmla="*/ 21 w 298"/>
              <a:gd name="T15" fmla="*/ 12 h 243"/>
              <a:gd name="T16" fmla="*/ 13 w 298"/>
              <a:gd name="T17" fmla="*/ 42 h 243"/>
              <a:gd name="T18" fmla="*/ 40 w 298"/>
              <a:gd name="T19" fmla="*/ 93 h 243"/>
              <a:gd name="T20" fmla="*/ 12 w 298"/>
              <a:gd name="T21" fmla="*/ 86 h 243"/>
              <a:gd name="T22" fmla="*/ 12 w 298"/>
              <a:gd name="T23" fmla="*/ 86 h 243"/>
              <a:gd name="T24" fmla="*/ 61 w 298"/>
              <a:gd name="T25" fmla="*/ 146 h 243"/>
              <a:gd name="T26" fmla="*/ 45 w 298"/>
              <a:gd name="T27" fmla="*/ 149 h 243"/>
              <a:gd name="T28" fmla="*/ 34 w 298"/>
              <a:gd name="T29" fmla="*/ 147 h 243"/>
              <a:gd name="T30" fmla="*/ 91 w 298"/>
              <a:gd name="T31" fmla="*/ 190 h 243"/>
              <a:gd name="T32" fmla="*/ 15 w 298"/>
              <a:gd name="T33" fmla="*/ 216 h 243"/>
              <a:gd name="T34" fmla="*/ 0 w 298"/>
              <a:gd name="T35" fmla="*/ 215 h 243"/>
              <a:gd name="T36" fmla="*/ 94 w 298"/>
              <a:gd name="T37" fmla="*/ 243 h 243"/>
              <a:gd name="T38" fmla="*/ 268 w 298"/>
              <a:gd name="T39" fmla="*/ 69 h 243"/>
              <a:gd name="T40" fmla="*/ 268 w 298"/>
              <a:gd name="T41" fmla="*/ 61 h 243"/>
              <a:gd name="T42" fmla="*/ 298 w 298"/>
              <a:gd name="T43" fmla="*/ 29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8" h="243">
                <a:moveTo>
                  <a:pt x="298" y="29"/>
                </a:moveTo>
                <a:cubicBezTo>
                  <a:pt x="287" y="34"/>
                  <a:pt x="276" y="37"/>
                  <a:pt x="263" y="39"/>
                </a:cubicBezTo>
                <a:cubicBezTo>
                  <a:pt x="276" y="31"/>
                  <a:pt x="285" y="19"/>
                  <a:pt x="290" y="5"/>
                </a:cubicBezTo>
                <a:cubicBezTo>
                  <a:pt x="278" y="12"/>
                  <a:pt x="265" y="17"/>
                  <a:pt x="251" y="20"/>
                </a:cubicBezTo>
                <a:cubicBezTo>
                  <a:pt x="240" y="8"/>
                  <a:pt x="224" y="0"/>
                  <a:pt x="207" y="0"/>
                </a:cubicBezTo>
                <a:cubicBezTo>
                  <a:pt x="173" y="0"/>
                  <a:pt x="145" y="28"/>
                  <a:pt x="145" y="62"/>
                </a:cubicBezTo>
                <a:cubicBezTo>
                  <a:pt x="145" y="66"/>
                  <a:pt x="146" y="71"/>
                  <a:pt x="147" y="76"/>
                </a:cubicBezTo>
                <a:cubicBezTo>
                  <a:pt x="96" y="73"/>
                  <a:pt x="51" y="49"/>
                  <a:pt x="21" y="12"/>
                </a:cubicBezTo>
                <a:cubicBezTo>
                  <a:pt x="16" y="21"/>
                  <a:pt x="13" y="31"/>
                  <a:pt x="13" y="42"/>
                </a:cubicBezTo>
                <a:cubicBezTo>
                  <a:pt x="13" y="64"/>
                  <a:pt x="24" y="82"/>
                  <a:pt x="40" y="93"/>
                </a:cubicBezTo>
                <a:cubicBezTo>
                  <a:pt x="30" y="93"/>
                  <a:pt x="20" y="90"/>
                  <a:pt x="12" y="86"/>
                </a:cubicBezTo>
                <a:cubicBezTo>
                  <a:pt x="12" y="86"/>
                  <a:pt x="12" y="86"/>
                  <a:pt x="12" y="86"/>
                </a:cubicBezTo>
                <a:cubicBezTo>
                  <a:pt x="12" y="116"/>
                  <a:pt x="33" y="141"/>
                  <a:pt x="61" y="146"/>
                </a:cubicBezTo>
                <a:cubicBezTo>
                  <a:pt x="56" y="148"/>
                  <a:pt x="51" y="149"/>
                  <a:pt x="45" y="149"/>
                </a:cubicBezTo>
                <a:cubicBezTo>
                  <a:pt x="41" y="149"/>
                  <a:pt x="37" y="148"/>
                  <a:pt x="34" y="147"/>
                </a:cubicBezTo>
                <a:cubicBezTo>
                  <a:pt x="41" y="172"/>
                  <a:pt x="64" y="189"/>
                  <a:pt x="91" y="190"/>
                </a:cubicBezTo>
                <a:cubicBezTo>
                  <a:pt x="70" y="206"/>
                  <a:pt x="44" y="216"/>
                  <a:pt x="15" y="216"/>
                </a:cubicBezTo>
                <a:cubicBezTo>
                  <a:pt x="10" y="216"/>
                  <a:pt x="5" y="216"/>
                  <a:pt x="0" y="215"/>
                </a:cubicBezTo>
                <a:cubicBezTo>
                  <a:pt x="27" y="233"/>
                  <a:pt x="59" y="243"/>
                  <a:pt x="94" y="243"/>
                </a:cubicBezTo>
                <a:cubicBezTo>
                  <a:pt x="206" y="243"/>
                  <a:pt x="268" y="150"/>
                  <a:pt x="268" y="69"/>
                </a:cubicBezTo>
                <a:cubicBezTo>
                  <a:pt x="268" y="66"/>
                  <a:pt x="268" y="63"/>
                  <a:pt x="268" y="61"/>
                </a:cubicBezTo>
                <a:cubicBezTo>
                  <a:pt x="280" y="52"/>
                  <a:pt x="290" y="41"/>
                  <a:pt x="298" y="2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216" name="Group 1215"/>
          <p:cNvGrpSpPr/>
          <p:nvPr/>
        </p:nvGrpSpPr>
        <p:grpSpPr>
          <a:xfrm>
            <a:off x="7401170" y="2752095"/>
            <a:ext cx="268628" cy="167278"/>
            <a:chOff x="9830618" y="3646041"/>
            <a:chExt cx="433387" cy="269875"/>
          </a:xfrm>
        </p:grpSpPr>
        <p:sp>
          <p:nvSpPr>
            <p:cNvPr id="282" name="Freeform 319"/>
            <p:cNvSpPr>
              <a:spLocks noEditPoints="1"/>
            </p:cNvSpPr>
            <p:nvPr/>
          </p:nvSpPr>
          <p:spPr bwMode="auto">
            <a:xfrm>
              <a:off x="9830618" y="3646041"/>
              <a:ext cx="220663" cy="261937"/>
            </a:xfrm>
            <a:custGeom>
              <a:avLst/>
              <a:gdLst>
                <a:gd name="T0" fmla="*/ 122 w 159"/>
                <a:gd name="T1" fmla="*/ 85 h 188"/>
                <a:gd name="T2" fmla="*/ 150 w 159"/>
                <a:gd name="T3" fmla="*/ 49 h 188"/>
                <a:gd name="T4" fmla="*/ 97 w 159"/>
                <a:gd name="T5" fmla="*/ 0 h 188"/>
                <a:gd name="T6" fmla="*/ 43 w 159"/>
                <a:gd name="T7" fmla="*/ 0 h 188"/>
                <a:gd name="T8" fmla="*/ 42 w 159"/>
                <a:gd name="T9" fmla="*/ 0 h 188"/>
                <a:gd name="T10" fmla="*/ 0 w 159"/>
                <a:gd name="T11" fmla="*/ 0 h 188"/>
                <a:gd name="T12" fmla="*/ 0 w 159"/>
                <a:gd name="T13" fmla="*/ 186 h 188"/>
                <a:gd name="T14" fmla="*/ 42 w 159"/>
                <a:gd name="T15" fmla="*/ 186 h 188"/>
                <a:gd name="T16" fmla="*/ 43 w 159"/>
                <a:gd name="T17" fmla="*/ 186 h 188"/>
                <a:gd name="T18" fmla="*/ 97 w 159"/>
                <a:gd name="T19" fmla="*/ 186 h 188"/>
                <a:gd name="T20" fmla="*/ 156 w 159"/>
                <a:gd name="T21" fmla="*/ 131 h 188"/>
                <a:gd name="T22" fmla="*/ 122 w 159"/>
                <a:gd name="T23" fmla="*/ 85 h 188"/>
                <a:gd name="T24" fmla="*/ 43 w 159"/>
                <a:gd name="T25" fmla="*/ 33 h 188"/>
                <a:gd name="T26" fmla="*/ 90 w 159"/>
                <a:gd name="T27" fmla="*/ 33 h 188"/>
                <a:gd name="T28" fmla="*/ 97 w 159"/>
                <a:gd name="T29" fmla="*/ 33 h 188"/>
                <a:gd name="T30" fmla="*/ 110 w 159"/>
                <a:gd name="T31" fmla="*/ 52 h 188"/>
                <a:gd name="T32" fmla="*/ 94 w 159"/>
                <a:gd name="T33" fmla="*/ 75 h 188"/>
                <a:gd name="T34" fmla="*/ 43 w 159"/>
                <a:gd name="T35" fmla="*/ 75 h 188"/>
                <a:gd name="T36" fmla="*/ 43 w 159"/>
                <a:gd name="T37" fmla="*/ 33 h 188"/>
                <a:gd name="T38" fmla="*/ 95 w 159"/>
                <a:gd name="T39" fmla="*/ 153 h 188"/>
                <a:gd name="T40" fmla="*/ 43 w 159"/>
                <a:gd name="T41" fmla="*/ 153 h 188"/>
                <a:gd name="T42" fmla="*/ 43 w 159"/>
                <a:gd name="T43" fmla="*/ 103 h 188"/>
                <a:gd name="T44" fmla="*/ 97 w 159"/>
                <a:gd name="T45" fmla="*/ 103 h 188"/>
                <a:gd name="T46" fmla="*/ 117 w 159"/>
                <a:gd name="T47" fmla="*/ 129 h 188"/>
                <a:gd name="T48" fmla="*/ 95 w 159"/>
                <a:gd name="T49" fmla="*/ 15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9" h="188">
                  <a:moveTo>
                    <a:pt x="122" y="85"/>
                  </a:moveTo>
                  <a:cubicBezTo>
                    <a:pt x="122" y="85"/>
                    <a:pt x="150" y="83"/>
                    <a:pt x="150" y="49"/>
                  </a:cubicBezTo>
                  <a:cubicBezTo>
                    <a:pt x="150" y="16"/>
                    <a:pt x="127" y="0"/>
                    <a:pt x="97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97" y="186"/>
                    <a:pt x="97" y="186"/>
                    <a:pt x="97" y="186"/>
                  </a:cubicBezTo>
                  <a:cubicBezTo>
                    <a:pt x="97" y="186"/>
                    <a:pt x="156" y="188"/>
                    <a:pt x="156" y="131"/>
                  </a:cubicBezTo>
                  <a:cubicBezTo>
                    <a:pt x="156" y="131"/>
                    <a:pt x="159" y="85"/>
                    <a:pt x="122" y="85"/>
                  </a:cubicBezTo>
                  <a:close/>
                  <a:moveTo>
                    <a:pt x="43" y="33"/>
                  </a:moveTo>
                  <a:cubicBezTo>
                    <a:pt x="90" y="33"/>
                    <a:pt x="90" y="33"/>
                    <a:pt x="90" y="33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7" y="33"/>
                    <a:pt x="110" y="33"/>
                    <a:pt x="110" y="52"/>
                  </a:cubicBezTo>
                  <a:cubicBezTo>
                    <a:pt x="110" y="72"/>
                    <a:pt x="103" y="75"/>
                    <a:pt x="94" y="75"/>
                  </a:cubicBezTo>
                  <a:cubicBezTo>
                    <a:pt x="43" y="75"/>
                    <a:pt x="43" y="75"/>
                    <a:pt x="43" y="75"/>
                  </a:cubicBezTo>
                  <a:lnTo>
                    <a:pt x="43" y="33"/>
                  </a:lnTo>
                  <a:close/>
                  <a:moveTo>
                    <a:pt x="95" y="153"/>
                  </a:moveTo>
                  <a:cubicBezTo>
                    <a:pt x="43" y="153"/>
                    <a:pt x="43" y="153"/>
                    <a:pt x="43" y="153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97" y="103"/>
                    <a:pt x="97" y="103"/>
                    <a:pt x="97" y="103"/>
                  </a:cubicBezTo>
                  <a:cubicBezTo>
                    <a:pt x="97" y="103"/>
                    <a:pt x="117" y="103"/>
                    <a:pt x="117" y="129"/>
                  </a:cubicBezTo>
                  <a:cubicBezTo>
                    <a:pt x="117" y="151"/>
                    <a:pt x="102" y="153"/>
                    <a:pt x="95" y="1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3" name="Freeform 320"/>
            <p:cNvSpPr>
              <a:spLocks noEditPoints="1"/>
            </p:cNvSpPr>
            <p:nvPr/>
          </p:nvSpPr>
          <p:spPr bwMode="auto">
            <a:xfrm>
              <a:off x="10051280" y="3711129"/>
              <a:ext cx="212725" cy="204787"/>
            </a:xfrm>
            <a:custGeom>
              <a:avLst/>
              <a:gdLst>
                <a:gd name="T0" fmla="*/ 76 w 152"/>
                <a:gd name="T1" fmla="*/ 0 h 147"/>
                <a:gd name="T2" fmla="*/ 5 w 152"/>
                <a:gd name="T3" fmla="*/ 72 h 147"/>
                <a:gd name="T4" fmla="*/ 76 w 152"/>
                <a:gd name="T5" fmla="*/ 143 h 147"/>
                <a:gd name="T6" fmla="*/ 140 w 152"/>
                <a:gd name="T7" fmla="*/ 93 h 147"/>
                <a:gd name="T8" fmla="*/ 107 w 152"/>
                <a:gd name="T9" fmla="*/ 93 h 147"/>
                <a:gd name="T10" fmla="*/ 77 w 152"/>
                <a:gd name="T11" fmla="*/ 114 h 147"/>
                <a:gd name="T12" fmla="*/ 45 w 152"/>
                <a:gd name="T13" fmla="*/ 81 h 147"/>
                <a:gd name="T14" fmla="*/ 141 w 152"/>
                <a:gd name="T15" fmla="*/ 81 h 147"/>
                <a:gd name="T16" fmla="*/ 76 w 152"/>
                <a:gd name="T17" fmla="*/ 0 h 147"/>
                <a:gd name="T18" fmla="*/ 44 w 152"/>
                <a:gd name="T19" fmla="*/ 56 h 147"/>
                <a:gd name="T20" fmla="*/ 77 w 152"/>
                <a:gd name="T21" fmla="*/ 28 h 147"/>
                <a:gd name="T22" fmla="*/ 105 w 152"/>
                <a:gd name="T23" fmla="*/ 56 h 147"/>
                <a:gd name="T24" fmla="*/ 44 w 152"/>
                <a:gd name="T25" fmla="*/ 5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2" h="147">
                  <a:moveTo>
                    <a:pt x="76" y="0"/>
                  </a:moveTo>
                  <a:cubicBezTo>
                    <a:pt x="5" y="0"/>
                    <a:pt x="5" y="72"/>
                    <a:pt x="5" y="72"/>
                  </a:cubicBezTo>
                  <a:cubicBezTo>
                    <a:pt x="5" y="72"/>
                    <a:pt x="0" y="143"/>
                    <a:pt x="76" y="143"/>
                  </a:cubicBezTo>
                  <a:cubicBezTo>
                    <a:pt x="76" y="143"/>
                    <a:pt x="140" y="147"/>
                    <a:pt x="140" y="93"/>
                  </a:cubicBezTo>
                  <a:cubicBezTo>
                    <a:pt x="107" y="93"/>
                    <a:pt x="107" y="93"/>
                    <a:pt x="107" y="93"/>
                  </a:cubicBezTo>
                  <a:cubicBezTo>
                    <a:pt x="107" y="93"/>
                    <a:pt x="108" y="114"/>
                    <a:pt x="77" y="114"/>
                  </a:cubicBezTo>
                  <a:cubicBezTo>
                    <a:pt x="77" y="114"/>
                    <a:pt x="45" y="116"/>
                    <a:pt x="45" y="81"/>
                  </a:cubicBezTo>
                  <a:cubicBezTo>
                    <a:pt x="141" y="81"/>
                    <a:pt x="141" y="81"/>
                    <a:pt x="141" y="81"/>
                  </a:cubicBezTo>
                  <a:cubicBezTo>
                    <a:pt x="141" y="81"/>
                    <a:pt x="152" y="0"/>
                    <a:pt x="76" y="0"/>
                  </a:cubicBezTo>
                  <a:close/>
                  <a:moveTo>
                    <a:pt x="44" y="56"/>
                  </a:moveTo>
                  <a:cubicBezTo>
                    <a:pt x="44" y="56"/>
                    <a:pt x="48" y="28"/>
                    <a:pt x="77" y="28"/>
                  </a:cubicBezTo>
                  <a:cubicBezTo>
                    <a:pt x="106" y="28"/>
                    <a:pt x="105" y="56"/>
                    <a:pt x="105" y="56"/>
                  </a:cubicBezTo>
                  <a:lnTo>
                    <a:pt x="44" y="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4" name="Rectangle 321"/>
            <p:cNvSpPr>
              <a:spLocks noChangeArrowheads="1"/>
            </p:cNvSpPr>
            <p:nvPr/>
          </p:nvSpPr>
          <p:spPr bwMode="auto">
            <a:xfrm>
              <a:off x="10102080" y="3660329"/>
              <a:ext cx="106363" cy="3175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285" name="Freeform 322"/>
          <p:cNvSpPr/>
          <p:nvPr/>
        </p:nvSpPr>
        <p:spPr bwMode="auto">
          <a:xfrm>
            <a:off x="7440299" y="3803881"/>
            <a:ext cx="247965" cy="248949"/>
          </a:xfrm>
          <a:custGeom>
            <a:avLst/>
            <a:gdLst>
              <a:gd name="T0" fmla="*/ 279 w 287"/>
              <a:gd name="T1" fmla="*/ 60 h 288"/>
              <a:gd name="T2" fmla="*/ 246 w 287"/>
              <a:gd name="T3" fmla="*/ 71 h 288"/>
              <a:gd name="T4" fmla="*/ 205 w 287"/>
              <a:gd name="T5" fmla="*/ 119 h 288"/>
              <a:gd name="T6" fmla="*/ 166 w 287"/>
              <a:gd name="T7" fmla="*/ 179 h 288"/>
              <a:gd name="T8" fmla="*/ 164 w 287"/>
              <a:gd name="T9" fmla="*/ 206 h 288"/>
              <a:gd name="T10" fmla="*/ 164 w 287"/>
              <a:gd name="T11" fmla="*/ 223 h 288"/>
              <a:gd name="T12" fmla="*/ 166 w 287"/>
              <a:gd name="T13" fmla="*/ 265 h 288"/>
              <a:gd name="T14" fmla="*/ 210 w 287"/>
              <a:gd name="T15" fmla="*/ 266 h 288"/>
              <a:gd name="T16" fmla="*/ 209 w 287"/>
              <a:gd name="T17" fmla="*/ 287 h 288"/>
              <a:gd name="T18" fmla="*/ 138 w 287"/>
              <a:gd name="T19" fmla="*/ 287 h 288"/>
              <a:gd name="T20" fmla="*/ 76 w 287"/>
              <a:gd name="T21" fmla="*/ 288 h 288"/>
              <a:gd name="T22" fmla="*/ 78 w 287"/>
              <a:gd name="T23" fmla="*/ 268 h 288"/>
              <a:gd name="T24" fmla="*/ 98 w 287"/>
              <a:gd name="T25" fmla="*/ 267 h 288"/>
              <a:gd name="T26" fmla="*/ 117 w 287"/>
              <a:gd name="T27" fmla="*/ 260 h 288"/>
              <a:gd name="T28" fmla="*/ 119 w 287"/>
              <a:gd name="T29" fmla="*/ 222 h 288"/>
              <a:gd name="T30" fmla="*/ 119 w 287"/>
              <a:gd name="T31" fmla="*/ 208 h 288"/>
              <a:gd name="T32" fmla="*/ 118 w 287"/>
              <a:gd name="T33" fmla="*/ 179 h 288"/>
              <a:gd name="T34" fmla="*/ 84 w 287"/>
              <a:gd name="T35" fmla="*/ 107 h 288"/>
              <a:gd name="T36" fmla="*/ 40 w 287"/>
              <a:gd name="T37" fmla="*/ 30 h 288"/>
              <a:gd name="T38" fmla="*/ 0 w 287"/>
              <a:gd name="T39" fmla="*/ 21 h 288"/>
              <a:gd name="T40" fmla="*/ 0 w 287"/>
              <a:gd name="T41" fmla="*/ 2 h 288"/>
              <a:gd name="T42" fmla="*/ 65 w 287"/>
              <a:gd name="T43" fmla="*/ 1 h 288"/>
              <a:gd name="T44" fmla="*/ 136 w 287"/>
              <a:gd name="T45" fmla="*/ 2 h 288"/>
              <a:gd name="T46" fmla="*/ 135 w 287"/>
              <a:gd name="T47" fmla="*/ 18 h 288"/>
              <a:gd name="T48" fmla="*/ 92 w 287"/>
              <a:gd name="T49" fmla="*/ 24 h 288"/>
              <a:gd name="T50" fmla="*/ 153 w 287"/>
              <a:gd name="T51" fmla="*/ 152 h 288"/>
              <a:gd name="T52" fmla="*/ 208 w 287"/>
              <a:gd name="T53" fmla="*/ 69 h 288"/>
              <a:gd name="T54" fmla="*/ 172 w 287"/>
              <a:gd name="T55" fmla="*/ 60 h 288"/>
              <a:gd name="T56" fmla="*/ 169 w 287"/>
              <a:gd name="T57" fmla="*/ 41 h 288"/>
              <a:gd name="T58" fmla="*/ 230 w 287"/>
              <a:gd name="T59" fmla="*/ 41 h 288"/>
              <a:gd name="T60" fmla="*/ 287 w 287"/>
              <a:gd name="T61" fmla="*/ 42 h 288"/>
              <a:gd name="T62" fmla="*/ 279 w 287"/>
              <a:gd name="T63" fmla="*/ 6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87" h="288">
                <a:moveTo>
                  <a:pt x="279" y="60"/>
                </a:moveTo>
                <a:cubicBezTo>
                  <a:pt x="246" y="71"/>
                  <a:pt x="246" y="71"/>
                  <a:pt x="246" y="71"/>
                </a:cubicBezTo>
                <a:cubicBezTo>
                  <a:pt x="241" y="74"/>
                  <a:pt x="228" y="89"/>
                  <a:pt x="205" y="119"/>
                </a:cubicBezTo>
                <a:cubicBezTo>
                  <a:pt x="180" y="149"/>
                  <a:pt x="168" y="169"/>
                  <a:pt x="166" y="179"/>
                </a:cubicBezTo>
                <a:cubicBezTo>
                  <a:pt x="164" y="206"/>
                  <a:pt x="164" y="206"/>
                  <a:pt x="164" y="206"/>
                </a:cubicBezTo>
                <a:cubicBezTo>
                  <a:pt x="164" y="223"/>
                  <a:pt x="164" y="223"/>
                  <a:pt x="164" y="223"/>
                </a:cubicBezTo>
                <a:cubicBezTo>
                  <a:pt x="166" y="265"/>
                  <a:pt x="166" y="265"/>
                  <a:pt x="166" y="265"/>
                </a:cubicBezTo>
                <a:cubicBezTo>
                  <a:pt x="210" y="266"/>
                  <a:pt x="210" y="266"/>
                  <a:pt x="210" y="266"/>
                </a:cubicBezTo>
                <a:cubicBezTo>
                  <a:pt x="209" y="287"/>
                  <a:pt x="209" y="287"/>
                  <a:pt x="209" y="287"/>
                </a:cubicBezTo>
                <a:cubicBezTo>
                  <a:pt x="138" y="287"/>
                  <a:pt x="138" y="287"/>
                  <a:pt x="138" y="287"/>
                </a:cubicBezTo>
                <a:cubicBezTo>
                  <a:pt x="76" y="288"/>
                  <a:pt x="76" y="288"/>
                  <a:pt x="76" y="288"/>
                </a:cubicBezTo>
                <a:cubicBezTo>
                  <a:pt x="78" y="268"/>
                  <a:pt x="78" y="268"/>
                  <a:pt x="78" y="268"/>
                </a:cubicBezTo>
                <a:cubicBezTo>
                  <a:pt x="98" y="267"/>
                  <a:pt x="98" y="267"/>
                  <a:pt x="98" y="267"/>
                </a:cubicBezTo>
                <a:cubicBezTo>
                  <a:pt x="108" y="266"/>
                  <a:pt x="115" y="263"/>
                  <a:pt x="117" y="260"/>
                </a:cubicBezTo>
                <a:cubicBezTo>
                  <a:pt x="118" y="258"/>
                  <a:pt x="119" y="245"/>
                  <a:pt x="119" y="222"/>
                </a:cubicBezTo>
                <a:cubicBezTo>
                  <a:pt x="119" y="208"/>
                  <a:pt x="119" y="208"/>
                  <a:pt x="119" y="208"/>
                </a:cubicBezTo>
                <a:cubicBezTo>
                  <a:pt x="118" y="179"/>
                  <a:pt x="118" y="179"/>
                  <a:pt x="118" y="179"/>
                </a:cubicBezTo>
                <a:cubicBezTo>
                  <a:pt x="117" y="172"/>
                  <a:pt x="106" y="148"/>
                  <a:pt x="84" y="107"/>
                </a:cubicBezTo>
                <a:cubicBezTo>
                  <a:pt x="62" y="64"/>
                  <a:pt x="47" y="39"/>
                  <a:pt x="40" y="30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"/>
                  <a:pt x="0" y="2"/>
                  <a:pt x="0" y="2"/>
                </a:cubicBezTo>
                <a:cubicBezTo>
                  <a:pt x="2" y="0"/>
                  <a:pt x="24" y="0"/>
                  <a:pt x="65" y="1"/>
                </a:cubicBezTo>
                <a:cubicBezTo>
                  <a:pt x="94" y="0"/>
                  <a:pt x="117" y="0"/>
                  <a:pt x="136" y="2"/>
                </a:cubicBezTo>
                <a:cubicBezTo>
                  <a:pt x="135" y="18"/>
                  <a:pt x="135" y="18"/>
                  <a:pt x="135" y="18"/>
                </a:cubicBezTo>
                <a:cubicBezTo>
                  <a:pt x="92" y="24"/>
                  <a:pt x="92" y="24"/>
                  <a:pt x="92" y="24"/>
                </a:cubicBezTo>
                <a:cubicBezTo>
                  <a:pt x="106" y="55"/>
                  <a:pt x="126" y="98"/>
                  <a:pt x="153" y="152"/>
                </a:cubicBezTo>
                <a:cubicBezTo>
                  <a:pt x="189" y="109"/>
                  <a:pt x="207" y="81"/>
                  <a:pt x="208" y="69"/>
                </a:cubicBezTo>
                <a:cubicBezTo>
                  <a:pt x="172" y="60"/>
                  <a:pt x="172" y="60"/>
                  <a:pt x="172" y="60"/>
                </a:cubicBezTo>
                <a:cubicBezTo>
                  <a:pt x="169" y="41"/>
                  <a:pt x="169" y="41"/>
                  <a:pt x="169" y="41"/>
                </a:cubicBezTo>
                <a:cubicBezTo>
                  <a:pt x="230" y="41"/>
                  <a:pt x="230" y="41"/>
                  <a:pt x="230" y="41"/>
                </a:cubicBezTo>
                <a:cubicBezTo>
                  <a:pt x="287" y="42"/>
                  <a:pt x="287" y="42"/>
                  <a:pt x="287" y="42"/>
                </a:cubicBezTo>
                <a:lnTo>
                  <a:pt x="279" y="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86" name="Freeform 323"/>
          <p:cNvSpPr/>
          <p:nvPr/>
        </p:nvSpPr>
        <p:spPr bwMode="auto">
          <a:xfrm>
            <a:off x="5788592" y="3221242"/>
            <a:ext cx="271045" cy="270149"/>
          </a:xfrm>
          <a:custGeom>
            <a:avLst/>
            <a:gdLst>
              <a:gd name="T0" fmla="*/ 172 w 345"/>
              <a:gd name="T1" fmla="*/ 0 h 344"/>
              <a:gd name="T2" fmla="*/ 0 w 345"/>
              <a:gd name="T3" fmla="*/ 172 h 344"/>
              <a:gd name="T4" fmla="*/ 103 w 345"/>
              <a:gd name="T5" fmla="*/ 330 h 344"/>
              <a:gd name="T6" fmla="*/ 106 w 345"/>
              <a:gd name="T7" fmla="*/ 290 h 344"/>
              <a:gd name="T8" fmla="*/ 128 w 345"/>
              <a:gd name="T9" fmla="*/ 196 h 344"/>
              <a:gd name="T10" fmla="*/ 123 w 345"/>
              <a:gd name="T11" fmla="*/ 169 h 344"/>
              <a:gd name="T12" fmla="*/ 156 w 345"/>
              <a:gd name="T13" fmla="*/ 124 h 344"/>
              <a:gd name="T14" fmla="*/ 179 w 345"/>
              <a:gd name="T15" fmla="*/ 150 h 344"/>
              <a:gd name="T16" fmla="*/ 164 w 345"/>
              <a:gd name="T17" fmla="*/ 211 h 344"/>
              <a:gd name="T18" fmla="*/ 191 w 345"/>
              <a:gd name="T19" fmla="*/ 245 h 344"/>
              <a:gd name="T20" fmla="*/ 246 w 345"/>
              <a:gd name="T21" fmla="*/ 153 h 344"/>
              <a:gd name="T22" fmla="*/ 174 w 345"/>
              <a:gd name="T23" fmla="*/ 87 h 344"/>
              <a:gd name="T24" fmla="*/ 89 w 345"/>
              <a:gd name="T25" fmla="*/ 169 h 344"/>
              <a:gd name="T26" fmla="*/ 101 w 345"/>
              <a:gd name="T27" fmla="*/ 203 h 344"/>
              <a:gd name="T28" fmla="*/ 103 w 345"/>
              <a:gd name="T29" fmla="*/ 213 h 344"/>
              <a:gd name="T30" fmla="*/ 100 w 345"/>
              <a:gd name="T31" fmla="*/ 227 h 344"/>
              <a:gd name="T32" fmla="*/ 91 w 345"/>
              <a:gd name="T33" fmla="*/ 231 h 344"/>
              <a:gd name="T34" fmla="*/ 56 w 345"/>
              <a:gd name="T35" fmla="*/ 165 h 344"/>
              <a:gd name="T36" fmla="*/ 179 w 345"/>
              <a:gd name="T37" fmla="*/ 57 h 344"/>
              <a:gd name="T38" fmla="*/ 288 w 345"/>
              <a:gd name="T39" fmla="*/ 156 h 344"/>
              <a:gd name="T40" fmla="*/ 195 w 345"/>
              <a:gd name="T41" fmla="*/ 274 h 344"/>
              <a:gd name="T42" fmla="*/ 153 w 345"/>
              <a:gd name="T43" fmla="*/ 253 h 344"/>
              <a:gd name="T44" fmla="*/ 141 w 345"/>
              <a:gd name="T45" fmla="*/ 300 h 344"/>
              <a:gd name="T46" fmla="*/ 123 w 345"/>
              <a:gd name="T47" fmla="*/ 337 h 344"/>
              <a:gd name="T48" fmla="*/ 172 w 345"/>
              <a:gd name="T49" fmla="*/ 344 h 344"/>
              <a:gd name="T50" fmla="*/ 345 w 345"/>
              <a:gd name="T51" fmla="*/ 172 h 344"/>
              <a:gd name="T52" fmla="*/ 172 w 345"/>
              <a:gd name="T53" fmla="*/ 0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45" h="344">
                <a:moveTo>
                  <a:pt x="172" y="0"/>
                </a:moveTo>
                <a:cubicBezTo>
                  <a:pt x="77" y="0"/>
                  <a:pt x="0" y="77"/>
                  <a:pt x="0" y="172"/>
                </a:cubicBezTo>
                <a:cubicBezTo>
                  <a:pt x="0" y="242"/>
                  <a:pt x="42" y="303"/>
                  <a:pt x="103" y="330"/>
                </a:cubicBezTo>
                <a:cubicBezTo>
                  <a:pt x="103" y="318"/>
                  <a:pt x="103" y="303"/>
                  <a:pt x="106" y="290"/>
                </a:cubicBezTo>
                <a:cubicBezTo>
                  <a:pt x="109" y="276"/>
                  <a:pt x="128" y="196"/>
                  <a:pt x="128" y="196"/>
                </a:cubicBezTo>
                <a:cubicBezTo>
                  <a:pt x="128" y="196"/>
                  <a:pt x="123" y="185"/>
                  <a:pt x="123" y="169"/>
                </a:cubicBezTo>
                <a:cubicBezTo>
                  <a:pt x="123" y="143"/>
                  <a:pt x="137" y="124"/>
                  <a:pt x="156" y="124"/>
                </a:cubicBezTo>
                <a:cubicBezTo>
                  <a:pt x="172" y="124"/>
                  <a:pt x="179" y="136"/>
                  <a:pt x="179" y="150"/>
                </a:cubicBezTo>
                <a:cubicBezTo>
                  <a:pt x="179" y="166"/>
                  <a:pt x="169" y="190"/>
                  <a:pt x="164" y="211"/>
                </a:cubicBezTo>
                <a:cubicBezTo>
                  <a:pt x="160" y="230"/>
                  <a:pt x="173" y="245"/>
                  <a:pt x="191" y="245"/>
                </a:cubicBezTo>
                <a:cubicBezTo>
                  <a:pt x="224" y="245"/>
                  <a:pt x="246" y="203"/>
                  <a:pt x="246" y="153"/>
                </a:cubicBezTo>
                <a:cubicBezTo>
                  <a:pt x="246" y="115"/>
                  <a:pt x="220" y="87"/>
                  <a:pt x="174" y="87"/>
                </a:cubicBezTo>
                <a:cubicBezTo>
                  <a:pt x="122" y="87"/>
                  <a:pt x="89" y="126"/>
                  <a:pt x="89" y="169"/>
                </a:cubicBezTo>
                <a:cubicBezTo>
                  <a:pt x="89" y="184"/>
                  <a:pt x="94" y="195"/>
                  <a:pt x="101" y="203"/>
                </a:cubicBezTo>
                <a:cubicBezTo>
                  <a:pt x="104" y="207"/>
                  <a:pt x="104" y="209"/>
                  <a:pt x="103" y="213"/>
                </a:cubicBezTo>
                <a:cubicBezTo>
                  <a:pt x="102" y="216"/>
                  <a:pt x="100" y="224"/>
                  <a:pt x="100" y="227"/>
                </a:cubicBezTo>
                <a:cubicBezTo>
                  <a:pt x="98" y="231"/>
                  <a:pt x="95" y="233"/>
                  <a:pt x="91" y="231"/>
                </a:cubicBezTo>
                <a:cubicBezTo>
                  <a:pt x="67" y="221"/>
                  <a:pt x="56" y="195"/>
                  <a:pt x="56" y="165"/>
                </a:cubicBezTo>
                <a:cubicBezTo>
                  <a:pt x="56" y="116"/>
                  <a:pt x="97" y="57"/>
                  <a:pt x="179" y="57"/>
                </a:cubicBezTo>
                <a:cubicBezTo>
                  <a:pt x="245" y="57"/>
                  <a:pt x="288" y="105"/>
                  <a:pt x="288" y="156"/>
                </a:cubicBezTo>
                <a:cubicBezTo>
                  <a:pt x="288" y="224"/>
                  <a:pt x="250" y="274"/>
                  <a:pt x="195" y="274"/>
                </a:cubicBezTo>
                <a:cubicBezTo>
                  <a:pt x="176" y="274"/>
                  <a:pt x="159" y="264"/>
                  <a:pt x="153" y="253"/>
                </a:cubicBezTo>
                <a:cubicBezTo>
                  <a:pt x="153" y="253"/>
                  <a:pt x="143" y="293"/>
                  <a:pt x="141" y="300"/>
                </a:cubicBezTo>
                <a:cubicBezTo>
                  <a:pt x="137" y="313"/>
                  <a:pt x="130" y="327"/>
                  <a:pt x="123" y="337"/>
                </a:cubicBezTo>
                <a:cubicBezTo>
                  <a:pt x="139" y="342"/>
                  <a:pt x="155" y="344"/>
                  <a:pt x="172" y="344"/>
                </a:cubicBezTo>
                <a:cubicBezTo>
                  <a:pt x="267" y="344"/>
                  <a:pt x="345" y="267"/>
                  <a:pt x="345" y="172"/>
                </a:cubicBezTo>
                <a:cubicBezTo>
                  <a:pt x="345" y="77"/>
                  <a:pt x="267" y="0"/>
                  <a:pt x="172" y="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87" name="Freeform 324"/>
          <p:cNvSpPr>
            <a:spLocks noEditPoints="1"/>
          </p:cNvSpPr>
          <p:nvPr/>
        </p:nvSpPr>
        <p:spPr bwMode="auto">
          <a:xfrm>
            <a:off x="6360950" y="3206751"/>
            <a:ext cx="264693" cy="299132"/>
          </a:xfrm>
          <a:custGeom>
            <a:avLst/>
            <a:gdLst>
              <a:gd name="T0" fmla="*/ 307 w 307"/>
              <a:gd name="T1" fmla="*/ 254 h 346"/>
              <a:gd name="T2" fmla="*/ 284 w 307"/>
              <a:gd name="T3" fmla="*/ 296 h 346"/>
              <a:gd name="T4" fmla="*/ 224 w 307"/>
              <a:gd name="T5" fmla="*/ 346 h 346"/>
              <a:gd name="T6" fmla="*/ 165 w 307"/>
              <a:gd name="T7" fmla="*/ 331 h 346"/>
              <a:gd name="T8" fmla="*/ 105 w 307"/>
              <a:gd name="T9" fmla="*/ 346 h 346"/>
              <a:gd name="T10" fmla="*/ 45 w 307"/>
              <a:gd name="T11" fmla="*/ 298 h 346"/>
              <a:gd name="T12" fmla="*/ 25 w 307"/>
              <a:gd name="T13" fmla="*/ 125 h 346"/>
              <a:gd name="T14" fmla="*/ 98 w 307"/>
              <a:gd name="T15" fmla="*/ 81 h 346"/>
              <a:gd name="T16" fmla="*/ 164 w 307"/>
              <a:gd name="T17" fmla="*/ 96 h 346"/>
              <a:gd name="T18" fmla="*/ 230 w 307"/>
              <a:gd name="T19" fmla="*/ 81 h 346"/>
              <a:gd name="T20" fmla="*/ 297 w 307"/>
              <a:gd name="T21" fmla="*/ 116 h 346"/>
              <a:gd name="T22" fmla="*/ 307 w 307"/>
              <a:gd name="T23" fmla="*/ 254 h 346"/>
              <a:gd name="T24" fmla="*/ 207 w 307"/>
              <a:gd name="T25" fmla="*/ 56 h 346"/>
              <a:gd name="T26" fmla="*/ 224 w 307"/>
              <a:gd name="T27" fmla="*/ 0 h 346"/>
              <a:gd name="T28" fmla="*/ 171 w 307"/>
              <a:gd name="T29" fmla="*/ 28 h 346"/>
              <a:gd name="T30" fmla="*/ 153 w 307"/>
              <a:gd name="T31" fmla="*/ 83 h 346"/>
              <a:gd name="T32" fmla="*/ 207 w 307"/>
              <a:gd name="T33" fmla="*/ 56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07" h="346">
                <a:moveTo>
                  <a:pt x="307" y="254"/>
                </a:moveTo>
                <a:cubicBezTo>
                  <a:pt x="299" y="272"/>
                  <a:pt x="295" y="280"/>
                  <a:pt x="284" y="296"/>
                </a:cubicBezTo>
                <a:cubicBezTo>
                  <a:pt x="270" y="318"/>
                  <a:pt x="249" y="345"/>
                  <a:pt x="224" y="346"/>
                </a:cubicBezTo>
                <a:cubicBezTo>
                  <a:pt x="201" y="346"/>
                  <a:pt x="195" y="331"/>
                  <a:pt x="165" y="331"/>
                </a:cubicBezTo>
                <a:cubicBezTo>
                  <a:pt x="134" y="331"/>
                  <a:pt x="127" y="346"/>
                  <a:pt x="105" y="346"/>
                </a:cubicBezTo>
                <a:cubicBezTo>
                  <a:pt x="79" y="346"/>
                  <a:pt x="60" y="321"/>
                  <a:pt x="45" y="298"/>
                </a:cubicBezTo>
                <a:cubicBezTo>
                  <a:pt x="5" y="236"/>
                  <a:pt x="0" y="163"/>
                  <a:pt x="25" y="125"/>
                </a:cubicBezTo>
                <a:cubicBezTo>
                  <a:pt x="43" y="97"/>
                  <a:pt x="71" y="81"/>
                  <a:pt x="98" y="81"/>
                </a:cubicBezTo>
                <a:cubicBezTo>
                  <a:pt x="125" y="81"/>
                  <a:pt x="142" y="96"/>
                  <a:pt x="164" y="96"/>
                </a:cubicBezTo>
                <a:cubicBezTo>
                  <a:pt x="186" y="96"/>
                  <a:pt x="199" y="81"/>
                  <a:pt x="230" y="81"/>
                </a:cubicBezTo>
                <a:cubicBezTo>
                  <a:pt x="254" y="81"/>
                  <a:pt x="279" y="94"/>
                  <a:pt x="297" y="116"/>
                </a:cubicBezTo>
                <a:cubicBezTo>
                  <a:pt x="238" y="148"/>
                  <a:pt x="248" y="231"/>
                  <a:pt x="307" y="254"/>
                </a:cubicBezTo>
                <a:moveTo>
                  <a:pt x="207" y="56"/>
                </a:moveTo>
                <a:cubicBezTo>
                  <a:pt x="218" y="42"/>
                  <a:pt x="227" y="21"/>
                  <a:pt x="224" y="0"/>
                </a:cubicBezTo>
                <a:cubicBezTo>
                  <a:pt x="205" y="1"/>
                  <a:pt x="183" y="13"/>
                  <a:pt x="171" y="28"/>
                </a:cubicBezTo>
                <a:cubicBezTo>
                  <a:pt x="159" y="42"/>
                  <a:pt x="150" y="63"/>
                  <a:pt x="153" y="83"/>
                </a:cubicBezTo>
                <a:cubicBezTo>
                  <a:pt x="174" y="84"/>
                  <a:pt x="195" y="72"/>
                  <a:pt x="207" y="5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88" name="Freeform 325"/>
          <p:cNvSpPr>
            <a:spLocks noEditPoints="1"/>
          </p:cNvSpPr>
          <p:nvPr/>
        </p:nvSpPr>
        <p:spPr bwMode="auto">
          <a:xfrm>
            <a:off x="6897181" y="3248752"/>
            <a:ext cx="275516" cy="275516"/>
          </a:xfrm>
          <a:custGeom>
            <a:avLst/>
            <a:gdLst>
              <a:gd name="T0" fmla="*/ 175 w 351"/>
              <a:gd name="T1" fmla="*/ 0 h 351"/>
              <a:gd name="T2" fmla="*/ 0 w 351"/>
              <a:gd name="T3" fmla="*/ 176 h 351"/>
              <a:gd name="T4" fmla="*/ 175 w 351"/>
              <a:gd name="T5" fmla="*/ 351 h 351"/>
              <a:gd name="T6" fmla="*/ 351 w 351"/>
              <a:gd name="T7" fmla="*/ 176 h 351"/>
              <a:gd name="T8" fmla="*/ 175 w 351"/>
              <a:gd name="T9" fmla="*/ 0 h 351"/>
              <a:gd name="T10" fmla="*/ 117 w 351"/>
              <a:gd name="T11" fmla="*/ 74 h 351"/>
              <a:gd name="T12" fmla="*/ 112 w 351"/>
              <a:gd name="T13" fmla="*/ 73 h 351"/>
              <a:gd name="T14" fmla="*/ 112 w 351"/>
              <a:gd name="T15" fmla="*/ 77 h 351"/>
              <a:gd name="T16" fmla="*/ 113 w 351"/>
              <a:gd name="T17" fmla="*/ 83 h 351"/>
              <a:gd name="T18" fmla="*/ 109 w 351"/>
              <a:gd name="T19" fmla="*/ 157 h 351"/>
              <a:gd name="T20" fmla="*/ 88 w 351"/>
              <a:gd name="T21" fmla="*/ 191 h 351"/>
              <a:gd name="T22" fmla="*/ 56 w 351"/>
              <a:gd name="T23" fmla="*/ 206 h 351"/>
              <a:gd name="T24" fmla="*/ 50 w 351"/>
              <a:gd name="T25" fmla="*/ 204 h 351"/>
              <a:gd name="T26" fmla="*/ 36 w 351"/>
              <a:gd name="T27" fmla="*/ 176 h 351"/>
              <a:gd name="T28" fmla="*/ 41 w 351"/>
              <a:gd name="T29" fmla="*/ 140 h 351"/>
              <a:gd name="T30" fmla="*/ 44 w 351"/>
              <a:gd name="T31" fmla="*/ 130 h 351"/>
              <a:gd name="T32" fmla="*/ 129 w 351"/>
              <a:gd name="T33" fmla="*/ 43 h 351"/>
              <a:gd name="T34" fmla="*/ 175 w 351"/>
              <a:gd name="T35" fmla="*/ 36 h 351"/>
              <a:gd name="T36" fmla="*/ 292 w 351"/>
              <a:gd name="T37" fmla="*/ 98 h 351"/>
              <a:gd name="T38" fmla="*/ 307 w 351"/>
              <a:gd name="T39" fmla="*/ 130 h 351"/>
              <a:gd name="T40" fmla="*/ 307 w 351"/>
              <a:gd name="T41" fmla="*/ 130 h 351"/>
              <a:gd name="T42" fmla="*/ 310 w 351"/>
              <a:gd name="T43" fmla="*/ 140 h 351"/>
              <a:gd name="T44" fmla="*/ 315 w 351"/>
              <a:gd name="T45" fmla="*/ 176 h 351"/>
              <a:gd name="T46" fmla="*/ 279 w 351"/>
              <a:gd name="T47" fmla="*/ 211 h 351"/>
              <a:gd name="T48" fmla="*/ 246 w 351"/>
              <a:gd name="T49" fmla="*/ 182 h 351"/>
              <a:gd name="T50" fmla="*/ 216 w 351"/>
              <a:gd name="T51" fmla="*/ 144 h 351"/>
              <a:gd name="T52" fmla="*/ 184 w 351"/>
              <a:gd name="T53" fmla="*/ 111 h 351"/>
              <a:gd name="T54" fmla="*/ 146 w 351"/>
              <a:gd name="T55" fmla="*/ 84 h 351"/>
              <a:gd name="T56" fmla="*/ 117 w 351"/>
              <a:gd name="T57" fmla="*/ 74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1" h="351">
                <a:moveTo>
                  <a:pt x="175" y="0"/>
                </a:moveTo>
                <a:cubicBezTo>
                  <a:pt x="78" y="0"/>
                  <a:pt x="0" y="78"/>
                  <a:pt x="0" y="176"/>
                </a:cubicBezTo>
                <a:cubicBezTo>
                  <a:pt x="0" y="273"/>
                  <a:pt x="78" y="351"/>
                  <a:pt x="175" y="351"/>
                </a:cubicBezTo>
                <a:cubicBezTo>
                  <a:pt x="273" y="351"/>
                  <a:pt x="351" y="273"/>
                  <a:pt x="351" y="176"/>
                </a:cubicBezTo>
                <a:cubicBezTo>
                  <a:pt x="351" y="78"/>
                  <a:pt x="273" y="0"/>
                  <a:pt x="175" y="0"/>
                </a:cubicBezTo>
                <a:moveTo>
                  <a:pt x="117" y="74"/>
                </a:moveTo>
                <a:cubicBezTo>
                  <a:pt x="116" y="73"/>
                  <a:pt x="113" y="72"/>
                  <a:pt x="112" y="73"/>
                </a:cubicBezTo>
                <a:cubicBezTo>
                  <a:pt x="112" y="77"/>
                  <a:pt x="112" y="77"/>
                  <a:pt x="112" y="77"/>
                </a:cubicBezTo>
                <a:cubicBezTo>
                  <a:pt x="112" y="79"/>
                  <a:pt x="113" y="81"/>
                  <a:pt x="113" y="83"/>
                </a:cubicBezTo>
                <a:cubicBezTo>
                  <a:pt x="116" y="107"/>
                  <a:pt x="117" y="133"/>
                  <a:pt x="109" y="157"/>
                </a:cubicBezTo>
                <a:cubicBezTo>
                  <a:pt x="105" y="170"/>
                  <a:pt x="98" y="182"/>
                  <a:pt x="88" y="191"/>
                </a:cubicBezTo>
                <a:cubicBezTo>
                  <a:pt x="80" y="199"/>
                  <a:pt x="68" y="206"/>
                  <a:pt x="56" y="206"/>
                </a:cubicBezTo>
                <a:cubicBezTo>
                  <a:pt x="54" y="206"/>
                  <a:pt x="52" y="205"/>
                  <a:pt x="50" y="204"/>
                </a:cubicBezTo>
                <a:cubicBezTo>
                  <a:pt x="37" y="200"/>
                  <a:pt x="36" y="187"/>
                  <a:pt x="36" y="176"/>
                </a:cubicBezTo>
                <a:cubicBezTo>
                  <a:pt x="36" y="164"/>
                  <a:pt x="38" y="152"/>
                  <a:pt x="41" y="140"/>
                </a:cubicBezTo>
                <a:cubicBezTo>
                  <a:pt x="42" y="137"/>
                  <a:pt x="43" y="133"/>
                  <a:pt x="44" y="130"/>
                </a:cubicBezTo>
                <a:cubicBezTo>
                  <a:pt x="58" y="90"/>
                  <a:pt x="89" y="58"/>
                  <a:pt x="129" y="43"/>
                </a:cubicBezTo>
                <a:cubicBezTo>
                  <a:pt x="144" y="38"/>
                  <a:pt x="160" y="36"/>
                  <a:pt x="175" y="36"/>
                </a:cubicBezTo>
                <a:cubicBezTo>
                  <a:pt x="222" y="36"/>
                  <a:pt x="266" y="59"/>
                  <a:pt x="292" y="98"/>
                </a:cubicBezTo>
                <a:cubicBezTo>
                  <a:pt x="298" y="108"/>
                  <a:pt x="303" y="119"/>
                  <a:pt x="307" y="130"/>
                </a:cubicBezTo>
                <a:cubicBezTo>
                  <a:pt x="307" y="130"/>
                  <a:pt x="307" y="130"/>
                  <a:pt x="307" y="130"/>
                </a:cubicBezTo>
                <a:cubicBezTo>
                  <a:pt x="308" y="133"/>
                  <a:pt x="309" y="137"/>
                  <a:pt x="310" y="140"/>
                </a:cubicBezTo>
                <a:cubicBezTo>
                  <a:pt x="313" y="152"/>
                  <a:pt x="315" y="164"/>
                  <a:pt x="315" y="176"/>
                </a:cubicBezTo>
                <a:cubicBezTo>
                  <a:pt x="314" y="198"/>
                  <a:pt x="307" y="223"/>
                  <a:pt x="279" y="211"/>
                </a:cubicBezTo>
                <a:cubicBezTo>
                  <a:pt x="266" y="205"/>
                  <a:pt x="254" y="194"/>
                  <a:pt x="246" y="182"/>
                </a:cubicBezTo>
                <a:cubicBezTo>
                  <a:pt x="237" y="169"/>
                  <a:pt x="227" y="156"/>
                  <a:pt x="216" y="144"/>
                </a:cubicBezTo>
                <a:cubicBezTo>
                  <a:pt x="206" y="132"/>
                  <a:pt x="196" y="121"/>
                  <a:pt x="184" y="111"/>
                </a:cubicBezTo>
                <a:cubicBezTo>
                  <a:pt x="172" y="101"/>
                  <a:pt x="160" y="91"/>
                  <a:pt x="146" y="84"/>
                </a:cubicBezTo>
                <a:cubicBezTo>
                  <a:pt x="137" y="80"/>
                  <a:pt x="127" y="77"/>
                  <a:pt x="117" y="7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310" name="Group 309"/>
          <p:cNvGrpSpPr/>
          <p:nvPr/>
        </p:nvGrpSpPr>
        <p:grpSpPr>
          <a:xfrm>
            <a:off x="7428899" y="3227214"/>
            <a:ext cx="282672" cy="248681"/>
            <a:chOff x="9842822" y="4248076"/>
            <a:chExt cx="501650" cy="441325"/>
          </a:xfrm>
        </p:grpSpPr>
        <p:sp>
          <p:nvSpPr>
            <p:cNvPr id="289" name="Freeform 326"/>
            <p:cNvSpPr/>
            <p:nvPr/>
          </p:nvSpPr>
          <p:spPr bwMode="auto">
            <a:xfrm>
              <a:off x="9842822" y="4446513"/>
              <a:ext cx="228600" cy="193675"/>
            </a:xfrm>
            <a:custGeom>
              <a:avLst/>
              <a:gdLst>
                <a:gd name="T0" fmla="*/ 148 w 163"/>
                <a:gd name="T1" fmla="*/ 13 h 139"/>
                <a:gd name="T2" fmla="*/ 99 w 163"/>
                <a:gd name="T3" fmla="*/ 0 h 139"/>
                <a:gd name="T4" fmla="*/ 93 w 163"/>
                <a:gd name="T5" fmla="*/ 0 h 139"/>
                <a:gd name="T6" fmla="*/ 44 w 163"/>
                <a:gd name="T7" fmla="*/ 11 h 139"/>
                <a:gd name="T8" fmla="*/ 33 w 163"/>
                <a:gd name="T9" fmla="*/ 15 h 139"/>
                <a:gd name="T10" fmla="*/ 0 w 163"/>
                <a:gd name="T11" fmla="*/ 130 h 139"/>
                <a:gd name="T12" fmla="*/ 63 w 163"/>
                <a:gd name="T13" fmla="*/ 116 h 139"/>
                <a:gd name="T14" fmla="*/ 129 w 163"/>
                <a:gd name="T15" fmla="*/ 139 h 139"/>
                <a:gd name="T16" fmla="*/ 163 w 163"/>
                <a:gd name="T17" fmla="*/ 22 h 139"/>
                <a:gd name="T18" fmla="*/ 148 w 163"/>
                <a:gd name="T19" fmla="*/ 1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39">
                  <a:moveTo>
                    <a:pt x="148" y="13"/>
                  </a:moveTo>
                  <a:cubicBezTo>
                    <a:pt x="135" y="7"/>
                    <a:pt x="118" y="0"/>
                    <a:pt x="99" y="0"/>
                  </a:cubicBezTo>
                  <a:cubicBezTo>
                    <a:pt x="97" y="0"/>
                    <a:pt x="95" y="0"/>
                    <a:pt x="93" y="0"/>
                  </a:cubicBezTo>
                  <a:cubicBezTo>
                    <a:pt x="74" y="2"/>
                    <a:pt x="57" y="7"/>
                    <a:pt x="44" y="11"/>
                  </a:cubicBezTo>
                  <a:cubicBezTo>
                    <a:pt x="41" y="12"/>
                    <a:pt x="37" y="14"/>
                    <a:pt x="33" y="15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25" y="120"/>
                    <a:pt x="46" y="116"/>
                    <a:pt x="63" y="116"/>
                  </a:cubicBezTo>
                  <a:cubicBezTo>
                    <a:pt x="91" y="116"/>
                    <a:pt x="110" y="127"/>
                    <a:pt x="129" y="139"/>
                  </a:cubicBezTo>
                  <a:cubicBezTo>
                    <a:pt x="135" y="116"/>
                    <a:pt x="159" y="37"/>
                    <a:pt x="163" y="22"/>
                  </a:cubicBezTo>
                  <a:cubicBezTo>
                    <a:pt x="158" y="19"/>
                    <a:pt x="153" y="16"/>
                    <a:pt x="148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0" name="Freeform 327"/>
            <p:cNvSpPr/>
            <p:nvPr/>
          </p:nvSpPr>
          <p:spPr bwMode="auto">
            <a:xfrm>
              <a:off x="10052372" y="4495726"/>
              <a:ext cx="233363" cy="193675"/>
            </a:xfrm>
            <a:custGeom>
              <a:avLst/>
              <a:gdLst>
                <a:gd name="T0" fmla="*/ 33 w 167"/>
                <a:gd name="T1" fmla="*/ 0 h 139"/>
                <a:gd name="T2" fmla="*/ 0 w 167"/>
                <a:gd name="T3" fmla="*/ 115 h 139"/>
                <a:gd name="T4" fmla="*/ 67 w 167"/>
                <a:gd name="T5" fmla="*/ 139 h 139"/>
                <a:gd name="T6" fmla="*/ 135 w 167"/>
                <a:gd name="T7" fmla="*/ 123 h 139"/>
                <a:gd name="T8" fmla="*/ 167 w 167"/>
                <a:gd name="T9" fmla="*/ 12 h 139"/>
                <a:gd name="T10" fmla="*/ 105 w 167"/>
                <a:gd name="T11" fmla="*/ 24 h 139"/>
                <a:gd name="T12" fmla="*/ 33 w 167"/>
                <a:gd name="T1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139">
                  <a:moveTo>
                    <a:pt x="33" y="0"/>
                  </a:move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38" y="139"/>
                    <a:pt x="67" y="139"/>
                  </a:cubicBezTo>
                  <a:cubicBezTo>
                    <a:pt x="86" y="139"/>
                    <a:pt x="108" y="135"/>
                    <a:pt x="135" y="123"/>
                  </a:cubicBezTo>
                  <a:cubicBezTo>
                    <a:pt x="167" y="12"/>
                    <a:pt x="167" y="12"/>
                    <a:pt x="167" y="12"/>
                  </a:cubicBezTo>
                  <a:cubicBezTo>
                    <a:pt x="143" y="21"/>
                    <a:pt x="122" y="24"/>
                    <a:pt x="105" y="24"/>
                  </a:cubicBezTo>
                  <a:cubicBezTo>
                    <a:pt x="66" y="24"/>
                    <a:pt x="43" y="9"/>
                    <a:pt x="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1" name="Freeform 328"/>
            <p:cNvSpPr/>
            <p:nvPr/>
          </p:nvSpPr>
          <p:spPr bwMode="auto">
            <a:xfrm>
              <a:off x="9899972" y="4248076"/>
              <a:ext cx="227013" cy="190500"/>
            </a:xfrm>
            <a:custGeom>
              <a:avLst/>
              <a:gdLst>
                <a:gd name="T0" fmla="*/ 64 w 162"/>
                <a:gd name="T1" fmla="*/ 114 h 137"/>
                <a:gd name="T2" fmla="*/ 128 w 162"/>
                <a:gd name="T3" fmla="*/ 137 h 137"/>
                <a:gd name="T4" fmla="*/ 162 w 162"/>
                <a:gd name="T5" fmla="*/ 21 h 137"/>
                <a:gd name="T6" fmla="*/ 162 w 162"/>
                <a:gd name="T7" fmla="*/ 21 h 137"/>
                <a:gd name="T8" fmla="*/ 122 w 162"/>
                <a:gd name="T9" fmla="*/ 3 h 137"/>
                <a:gd name="T10" fmla="*/ 95 w 162"/>
                <a:gd name="T11" fmla="*/ 0 h 137"/>
                <a:gd name="T12" fmla="*/ 95 w 162"/>
                <a:gd name="T13" fmla="*/ 0 h 137"/>
                <a:gd name="T14" fmla="*/ 33 w 162"/>
                <a:gd name="T15" fmla="*/ 14 h 137"/>
                <a:gd name="T16" fmla="*/ 0 w 162"/>
                <a:gd name="T17" fmla="*/ 129 h 137"/>
                <a:gd name="T18" fmla="*/ 63 w 162"/>
                <a:gd name="T19" fmla="*/ 114 h 137"/>
                <a:gd name="T20" fmla="*/ 64 w 162"/>
                <a:gd name="T21" fmla="*/ 1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137">
                  <a:moveTo>
                    <a:pt x="64" y="114"/>
                  </a:moveTo>
                  <a:cubicBezTo>
                    <a:pt x="91" y="114"/>
                    <a:pt x="110" y="125"/>
                    <a:pt x="128" y="137"/>
                  </a:cubicBezTo>
                  <a:cubicBezTo>
                    <a:pt x="135" y="114"/>
                    <a:pt x="155" y="45"/>
                    <a:pt x="162" y="21"/>
                  </a:cubicBezTo>
                  <a:cubicBezTo>
                    <a:pt x="162" y="21"/>
                    <a:pt x="162" y="21"/>
                    <a:pt x="162" y="21"/>
                  </a:cubicBezTo>
                  <a:cubicBezTo>
                    <a:pt x="162" y="21"/>
                    <a:pt x="138" y="7"/>
                    <a:pt x="122" y="3"/>
                  </a:cubicBezTo>
                  <a:cubicBezTo>
                    <a:pt x="114" y="1"/>
                    <a:pt x="105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78" y="0"/>
                    <a:pt x="58" y="4"/>
                    <a:pt x="33" y="14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25" y="119"/>
                    <a:pt x="46" y="114"/>
                    <a:pt x="63" y="114"/>
                  </a:cubicBezTo>
                  <a:lnTo>
                    <a:pt x="64" y="1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2" name="Freeform 329"/>
            <p:cNvSpPr/>
            <p:nvPr/>
          </p:nvSpPr>
          <p:spPr bwMode="auto">
            <a:xfrm>
              <a:off x="10107934" y="4298876"/>
              <a:ext cx="236538" cy="193675"/>
            </a:xfrm>
            <a:custGeom>
              <a:avLst/>
              <a:gdLst>
                <a:gd name="T0" fmla="*/ 105 w 169"/>
                <a:gd name="T1" fmla="*/ 24 h 139"/>
                <a:gd name="T2" fmla="*/ 34 w 169"/>
                <a:gd name="T3" fmla="*/ 0 h 139"/>
                <a:gd name="T4" fmla="*/ 0 w 169"/>
                <a:gd name="T5" fmla="*/ 116 h 139"/>
                <a:gd name="T6" fmla="*/ 1 w 169"/>
                <a:gd name="T7" fmla="*/ 117 h 139"/>
                <a:gd name="T8" fmla="*/ 72 w 169"/>
                <a:gd name="T9" fmla="*/ 139 h 139"/>
                <a:gd name="T10" fmla="*/ 136 w 169"/>
                <a:gd name="T11" fmla="*/ 124 h 139"/>
                <a:gd name="T12" fmla="*/ 136 w 169"/>
                <a:gd name="T13" fmla="*/ 123 h 139"/>
                <a:gd name="T14" fmla="*/ 136 w 169"/>
                <a:gd name="T15" fmla="*/ 123 h 139"/>
                <a:gd name="T16" fmla="*/ 169 w 169"/>
                <a:gd name="T17" fmla="*/ 9 h 139"/>
                <a:gd name="T18" fmla="*/ 105 w 169"/>
                <a:gd name="T19" fmla="*/ 2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9" h="139">
                  <a:moveTo>
                    <a:pt x="105" y="24"/>
                  </a:moveTo>
                  <a:cubicBezTo>
                    <a:pt x="69" y="24"/>
                    <a:pt x="45" y="8"/>
                    <a:pt x="34" y="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1" y="117"/>
                    <a:pt x="1" y="117"/>
                  </a:cubicBezTo>
                  <a:cubicBezTo>
                    <a:pt x="19" y="129"/>
                    <a:pt x="43" y="139"/>
                    <a:pt x="72" y="139"/>
                  </a:cubicBezTo>
                  <a:cubicBezTo>
                    <a:pt x="91" y="139"/>
                    <a:pt x="112" y="135"/>
                    <a:pt x="136" y="124"/>
                  </a:cubicBezTo>
                  <a:cubicBezTo>
                    <a:pt x="136" y="123"/>
                    <a:pt x="136" y="123"/>
                    <a:pt x="136" y="123"/>
                  </a:cubicBezTo>
                  <a:cubicBezTo>
                    <a:pt x="136" y="123"/>
                    <a:pt x="136" y="123"/>
                    <a:pt x="136" y="123"/>
                  </a:cubicBezTo>
                  <a:cubicBezTo>
                    <a:pt x="169" y="9"/>
                    <a:pt x="169" y="9"/>
                    <a:pt x="169" y="9"/>
                  </a:cubicBezTo>
                  <a:cubicBezTo>
                    <a:pt x="145" y="20"/>
                    <a:pt x="123" y="24"/>
                    <a:pt x="10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218" name="Group 1217"/>
          <p:cNvGrpSpPr/>
          <p:nvPr/>
        </p:nvGrpSpPr>
        <p:grpSpPr>
          <a:xfrm>
            <a:off x="7999175" y="3236448"/>
            <a:ext cx="236157" cy="278200"/>
            <a:chOff x="10638283" y="4221088"/>
            <a:chExt cx="419100" cy="493712"/>
          </a:xfrm>
        </p:grpSpPr>
        <p:sp>
          <p:nvSpPr>
            <p:cNvPr id="293" name="Freeform 330"/>
            <p:cNvSpPr>
              <a:spLocks noEditPoints="1"/>
            </p:cNvSpPr>
            <p:nvPr/>
          </p:nvSpPr>
          <p:spPr bwMode="auto">
            <a:xfrm>
              <a:off x="10714483" y="4221088"/>
              <a:ext cx="266700" cy="138112"/>
            </a:xfrm>
            <a:custGeom>
              <a:avLst/>
              <a:gdLst>
                <a:gd name="T0" fmla="*/ 143 w 191"/>
                <a:gd name="T1" fmla="*/ 31 h 99"/>
                <a:gd name="T2" fmla="*/ 147 w 191"/>
                <a:gd name="T3" fmla="*/ 25 h 99"/>
                <a:gd name="T4" fmla="*/ 150 w 191"/>
                <a:gd name="T5" fmla="*/ 19 h 99"/>
                <a:gd name="T6" fmla="*/ 159 w 191"/>
                <a:gd name="T7" fmla="*/ 6 h 99"/>
                <a:gd name="T8" fmla="*/ 158 w 191"/>
                <a:gd name="T9" fmla="*/ 2 h 99"/>
                <a:gd name="T10" fmla="*/ 153 w 191"/>
                <a:gd name="T11" fmla="*/ 2 h 99"/>
                <a:gd name="T12" fmla="*/ 144 w 191"/>
                <a:gd name="T13" fmla="*/ 16 h 99"/>
                <a:gd name="T14" fmla="*/ 140 w 191"/>
                <a:gd name="T15" fmla="*/ 22 h 99"/>
                <a:gd name="T16" fmla="*/ 136 w 191"/>
                <a:gd name="T17" fmla="*/ 28 h 99"/>
                <a:gd name="T18" fmla="*/ 96 w 191"/>
                <a:gd name="T19" fmla="*/ 20 h 99"/>
                <a:gd name="T20" fmla="*/ 55 w 191"/>
                <a:gd name="T21" fmla="*/ 28 h 99"/>
                <a:gd name="T22" fmla="*/ 51 w 191"/>
                <a:gd name="T23" fmla="*/ 22 h 99"/>
                <a:gd name="T24" fmla="*/ 47 w 191"/>
                <a:gd name="T25" fmla="*/ 16 h 99"/>
                <a:gd name="T26" fmla="*/ 38 w 191"/>
                <a:gd name="T27" fmla="*/ 2 h 99"/>
                <a:gd name="T28" fmla="*/ 33 w 191"/>
                <a:gd name="T29" fmla="*/ 2 h 99"/>
                <a:gd name="T30" fmla="*/ 33 w 191"/>
                <a:gd name="T31" fmla="*/ 6 h 99"/>
                <a:gd name="T32" fmla="*/ 41 w 191"/>
                <a:gd name="T33" fmla="*/ 19 h 99"/>
                <a:gd name="T34" fmla="*/ 45 w 191"/>
                <a:gd name="T35" fmla="*/ 25 h 99"/>
                <a:gd name="T36" fmla="*/ 49 w 191"/>
                <a:gd name="T37" fmla="*/ 31 h 99"/>
                <a:gd name="T38" fmla="*/ 0 w 191"/>
                <a:gd name="T39" fmla="*/ 99 h 99"/>
                <a:gd name="T40" fmla="*/ 191 w 191"/>
                <a:gd name="T41" fmla="*/ 99 h 99"/>
                <a:gd name="T42" fmla="*/ 143 w 191"/>
                <a:gd name="T43" fmla="*/ 31 h 99"/>
                <a:gd name="T44" fmla="*/ 55 w 191"/>
                <a:gd name="T45" fmla="*/ 72 h 99"/>
                <a:gd name="T46" fmla="*/ 44 w 191"/>
                <a:gd name="T47" fmla="*/ 61 h 99"/>
                <a:gd name="T48" fmla="*/ 55 w 191"/>
                <a:gd name="T49" fmla="*/ 51 h 99"/>
                <a:gd name="T50" fmla="*/ 65 w 191"/>
                <a:gd name="T51" fmla="*/ 61 h 99"/>
                <a:gd name="T52" fmla="*/ 55 w 191"/>
                <a:gd name="T53" fmla="*/ 72 h 99"/>
                <a:gd name="T54" fmla="*/ 137 w 191"/>
                <a:gd name="T55" fmla="*/ 72 h 99"/>
                <a:gd name="T56" fmla="*/ 127 w 191"/>
                <a:gd name="T57" fmla="*/ 61 h 99"/>
                <a:gd name="T58" fmla="*/ 137 w 191"/>
                <a:gd name="T59" fmla="*/ 51 h 99"/>
                <a:gd name="T60" fmla="*/ 147 w 191"/>
                <a:gd name="T61" fmla="*/ 61 h 99"/>
                <a:gd name="T62" fmla="*/ 137 w 191"/>
                <a:gd name="T63" fmla="*/ 7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1" h="99">
                  <a:moveTo>
                    <a:pt x="143" y="31"/>
                  </a:moveTo>
                  <a:cubicBezTo>
                    <a:pt x="147" y="25"/>
                    <a:pt x="147" y="25"/>
                    <a:pt x="147" y="25"/>
                  </a:cubicBezTo>
                  <a:cubicBezTo>
                    <a:pt x="150" y="19"/>
                    <a:pt x="150" y="19"/>
                    <a:pt x="150" y="19"/>
                  </a:cubicBezTo>
                  <a:cubicBezTo>
                    <a:pt x="159" y="6"/>
                    <a:pt x="159" y="6"/>
                    <a:pt x="159" y="6"/>
                  </a:cubicBezTo>
                  <a:cubicBezTo>
                    <a:pt x="160" y="5"/>
                    <a:pt x="160" y="3"/>
                    <a:pt x="158" y="2"/>
                  </a:cubicBezTo>
                  <a:cubicBezTo>
                    <a:pt x="156" y="0"/>
                    <a:pt x="154" y="1"/>
                    <a:pt x="153" y="2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24" y="23"/>
                    <a:pt x="110" y="20"/>
                    <a:pt x="96" y="20"/>
                  </a:cubicBezTo>
                  <a:cubicBezTo>
                    <a:pt x="81" y="20"/>
                    <a:pt x="67" y="23"/>
                    <a:pt x="55" y="28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1"/>
                    <a:pt x="35" y="0"/>
                    <a:pt x="33" y="2"/>
                  </a:cubicBezTo>
                  <a:cubicBezTo>
                    <a:pt x="32" y="3"/>
                    <a:pt x="31" y="5"/>
                    <a:pt x="33" y="6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20" y="44"/>
                    <a:pt x="0" y="70"/>
                    <a:pt x="0" y="99"/>
                  </a:cubicBezTo>
                  <a:cubicBezTo>
                    <a:pt x="191" y="99"/>
                    <a:pt x="191" y="99"/>
                    <a:pt x="191" y="99"/>
                  </a:cubicBezTo>
                  <a:cubicBezTo>
                    <a:pt x="191" y="70"/>
                    <a:pt x="172" y="44"/>
                    <a:pt x="143" y="31"/>
                  </a:cubicBezTo>
                  <a:close/>
                  <a:moveTo>
                    <a:pt x="55" y="72"/>
                  </a:moveTo>
                  <a:cubicBezTo>
                    <a:pt x="49" y="72"/>
                    <a:pt x="44" y="67"/>
                    <a:pt x="44" y="61"/>
                  </a:cubicBezTo>
                  <a:cubicBezTo>
                    <a:pt x="44" y="56"/>
                    <a:pt x="49" y="51"/>
                    <a:pt x="55" y="51"/>
                  </a:cubicBezTo>
                  <a:cubicBezTo>
                    <a:pt x="60" y="51"/>
                    <a:pt x="65" y="56"/>
                    <a:pt x="65" y="61"/>
                  </a:cubicBezTo>
                  <a:cubicBezTo>
                    <a:pt x="65" y="67"/>
                    <a:pt x="60" y="72"/>
                    <a:pt x="55" y="72"/>
                  </a:cubicBezTo>
                  <a:close/>
                  <a:moveTo>
                    <a:pt x="137" y="72"/>
                  </a:moveTo>
                  <a:cubicBezTo>
                    <a:pt x="131" y="72"/>
                    <a:pt x="127" y="67"/>
                    <a:pt x="127" y="61"/>
                  </a:cubicBezTo>
                  <a:cubicBezTo>
                    <a:pt x="127" y="56"/>
                    <a:pt x="131" y="51"/>
                    <a:pt x="137" y="51"/>
                  </a:cubicBezTo>
                  <a:cubicBezTo>
                    <a:pt x="142" y="51"/>
                    <a:pt x="147" y="56"/>
                    <a:pt x="147" y="61"/>
                  </a:cubicBezTo>
                  <a:cubicBezTo>
                    <a:pt x="147" y="67"/>
                    <a:pt x="142" y="72"/>
                    <a:pt x="137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4" name="Freeform 331"/>
            <p:cNvSpPr/>
            <p:nvPr/>
          </p:nvSpPr>
          <p:spPr bwMode="auto">
            <a:xfrm>
              <a:off x="10714483" y="4379838"/>
              <a:ext cx="266700" cy="334962"/>
            </a:xfrm>
            <a:custGeom>
              <a:avLst/>
              <a:gdLst>
                <a:gd name="T0" fmla="*/ 2 w 191"/>
                <a:gd name="T1" fmla="*/ 0 h 241"/>
                <a:gd name="T2" fmla="*/ 0 w 191"/>
                <a:gd name="T3" fmla="*/ 0 h 241"/>
                <a:gd name="T4" fmla="*/ 0 w 191"/>
                <a:gd name="T5" fmla="*/ 17 h 241"/>
                <a:gd name="T6" fmla="*/ 0 w 191"/>
                <a:gd name="T7" fmla="*/ 31 h 241"/>
                <a:gd name="T8" fmla="*/ 0 w 191"/>
                <a:gd name="T9" fmla="*/ 150 h 241"/>
                <a:gd name="T10" fmla="*/ 22 w 191"/>
                <a:gd name="T11" fmla="*/ 172 h 241"/>
                <a:gd name="T12" fmla="*/ 37 w 191"/>
                <a:gd name="T13" fmla="*/ 172 h 241"/>
                <a:gd name="T14" fmla="*/ 37 w 191"/>
                <a:gd name="T15" fmla="*/ 177 h 241"/>
                <a:gd name="T16" fmla="*/ 37 w 191"/>
                <a:gd name="T17" fmla="*/ 179 h 241"/>
                <a:gd name="T18" fmla="*/ 37 w 191"/>
                <a:gd name="T19" fmla="*/ 185 h 241"/>
                <a:gd name="T20" fmla="*/ 37 w 191"/>
                <a:gd name="T21" fmla="*/ 221 h 241"/>
                <a:gd name="T22" fmla="*/ 57 w 191"/>
                <a:gd name="T23" fmla="*/ 241 h 241"/>
                <a:gd name="T24" fmla="*/ 78 w 191"/>
                <a:gd name="T25" fmla="*/ 221 h 241"/>
                <a:gd name="T26" fmla="*/ 78 w 191"/>
                <a:gd name="T27" fmla="*/ 185 h 241"/>
                <a:gd name="T28" fmla="*/ 78 w 191"/>
                <a:gd name="T29" fmla="*/ 179 h 241"/>
                <a:gd name="T30" fmla="*/ 78 w 191"/>
                <a:gd name="T31" fmla="*/ 177 h 241"/>
                <a:gd name="T32" fmla="*/ 77 w 191"/>
                <a:gd name="T33" fmla="*/ 172 h 241"/>
                <a:gd name="T34" fmla="*/ 115 w 191"/>
                <a:gd name="T35" fmla="*/ 172 h 241"/>
                <a:gd name="T36" fmla="*/ 114 w 191"/>
                <a:gd name="T37" fmla="*/ 177 h 241"/>
                <a:gd name="T38" fmla="*/ 114 w 191"/>
                <a:gd name="T39" fmla="*/ 179 h 241"/>
                <a:gd name="T40" fmla="*/ 114 w 191"/>
                <a:gd name="T41" fmla="*/ 185 h 241"/>
                <a:gd name="T42" fmla="*/ 114 w 191"/>
                <a:gd name="T43" fmla="*/ 221 h 241"/>
                <a:gd name="T44" fmla="*/ 134 w 191"/>
                <a:gd name="T45" fmla="*/ 241 h 241"/>
                <a:gd name="T46" fmla="*/ 155 w 191"/>
                <a:gd name="T47" fmla="*/ 221 h 241"/>
                <a:gd name="T48" fmla="*/ 155 w 191"/>
                <a:gd name="T49" fmla="*/ 185 h 241"/>
                <a:gd name="T50" fmla="*/ 155 w 191"/>
                <a:gd name="T51" fmla="*/ 179 h 241"/>
                <a:gd name="T52" fmla="*/ 155 w 191"/>
                <a:gd name="T53" fmla="*/ 177 h 241"/>
                <a:gd name="T54" fmla="*/ 154 w 191"/>
                <a:gd name="T55" fmla="*/ 172 h 241"/>
                <a:gd name="T56" fmla="*/ 170 w 191"/>
                <a:gd name="T57" fmla="*/ 172 h 241"/>
                <a:gd name="T58" fmla="*/ 191 w 191"/>
                <a:gd name="T59" fmla="*/ 150 h 241"/>
                <a:gd name="T60" fmla="*/ 191 w 191"/>
                <a:gd name="T61" fmla="*/ 31 h 241"/>
                <a:gd name="T62" fmla="*/ 191 w 191"/>
                <a:gd name="T63" fmla="*/ 17 h 241"/>
                <a:gd name="T64" fmla="*/ 191 w 191"/>
                <a:gd name="T65" fmla="*/ 0 h 241"/>
                <a:gd name="T66" fmla="*/ 190 w 191"/>
                <a:gd name="T67" fmla="*/ 0 h 241"/>
                <a:gd name="T68" fmla="*/ 2 w 191"/>
                <a:gd name="T69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1" h="241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62"/>
                    <a:pt x="10" y="172"/>
                    <a:pt x="22" y="172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7" y="174"/>
                    <a:pt x="37" y="175"/>
                    <a:pt x="37" y="177"/>
                  </a:cubicBezTo>
                  <a:cubicBezTo>
                    <a:pt x="37" y="179"/>
                    <a:pt x="37" y="179"/>
                    <a:pt x="37" y="179"/>
                  </a:cubicBezTo>
                  <a:cubicBezTo>
                    <a:pt x="37" y="185"/>
                    <a:pt x="37" y="185"/>
                    <a:pt x="37" y="185"/>
                  </a:cubicBezTo>
                  <a:cubicBezTo>
                    <a:pt x="37" y="221"/>
                    <a:pt x="37" y="221"/>
                    <a:pt x="37" y="221"/>
                  </a:cubicBezTo>
                  <a:cubicBezTo>
                    <a:pt x="37" y="232"/>
                    <a:pt x="46" y="241"/>
                    <a:pt x="57" y="241"/>
                  </a:cubicBezTo>
                  <a:cubicBezTo>
                    <a:pt x="68" y="241"/>
                    <a:pt x="78" y="232"/>
                    <a:pt x="78" y="221"/>
                  </a:cubicBezTo>
                  <a:cubicBezTo>
                    <a:pt x="78" y="185"/>
                    <a:pt x="78" y="185"/>
                    <a:pt x="78" y="185"/>
                  </a:cubicBezTo>
                  <a:cubicBezTo>
                    <a:pt x="78" y="179"/>
                    <a:pt x="78" y="179"/>
                    <a:pt x="78" y="179"/>
                  </a:cubicBezTo>
                  <a:cubicBezTo>
                    <a:pt x="78" y="177"/>
                    <a:pt x="78" y="177"/>
                    <a:pt x="78" y="177"/>
                  </a:cubicBezTo>
                  <a:cubicBezTo>
                    <a:pt x="78" y="175"/>
                    <a:pt x="77" y="174"/>
                    <a:pt x="77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4" y="174"/>
                    <a:pt x="114" y="175"/>
                    <a:pt x="114" y="177"/>
                  </a:cubicBezTo>
                  <a:cubicBezTo>
                    <a:pt x="114" y="179"/>
                    <a:pt x="114" y="179"/>
                    <a:pt x="114" y="179"/>
                  </a:cubicBezTo>
                  <a:cubicBezTo>
                    <a:pt x="114" y="185"/>
                    <a:pt x="114" y="185"/>
                    <a:pt x="114" y="185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32"/>
                    <a:pt x="123" y="241"/>
                    <a:pt x="134" y="241"/>
                  </a:cubicBezTo>
                  <a:cubicBezTo>
                    <a:pt x="146" y="241"/>
                    <a:pt x="155" y="232"/>
                    <a:pt x="155" y="221"/>
                  </a:cubicBezTo>
                  <a:cubicBezTo>
                    <a:pt x="155" y="185"/>
                    <a:pt x="155" y="185"/>
                    <a:pt x="155" y="185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5" y="175"/>
                    <a:pt x="155" y="174"/>
                    <a:pt x="154" y="172"/>
                  </a:cubicBezTo>
                  <a:cubicBezTo>
                    <a:pt x="170" y="172"/>
                    <a:pt x="170" y="172"/>
                    <a:pt x="170" y="172"/>
                  </a:cubicBezTo>
                  <a:cubicBezTo>
                    <a:pt x="182" y="172"/>
                    <a:pt x="191" y="162"/>
                    <a:pt x="191" y="150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91" y="17"/>
                    <a:pt x="191" y="17"/>
                    <a:pt x="191" y="17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90" y="0"/>
                    <a:pt x="190" y="0"/>
                    <a:pt x="190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5" name="Freeform 332"/>
            <p:cNvSpPr/>
            <p:nvPr/>
          </p:nvSpPr>
          <p:spPr bwMode="auto">
            <a:xfrm>
              <a:off x="10638283" y="4379838"/>
              <a:ext cx="57150" cy="177800"/>
            </a:xfrm>
            <a:custGeom>
              <a:avLst/>
              <a:gdLst>
                <a:gd name="T0" fmla="*/ 21 w 41"/>
                <a:gd name="T1" fmla="*/ 0 h 128"/>
                <a:gd name="T2" fmla="*/ 0 w 41"/>
                <a:gd name="T3" fmla="*/ 20 h 128"/>
                <a:gd name="T4" fmla="*/ 0 w 41"/>
                <a:gd name="T5" fmla="*/ 108 h 128"/>
                <a:gd name="T6" fmla="*/ 21 w 41"/>
                <a:gd name="T7" fmla="*/ 128 h 128"/>
                <a:gd name="T8" fmla="*/ 41 w 41"/>
                <a:gd name="T9" fmla="*/ 108 h 128"/>
                <a:gd name="T10" fmla="*/ 41 w 41"/>
                <a:gd name="T11" fmla="*/ 20 h 128"/>
                <a:gd name="T12" fmla="*/ 21 w 41"/>
                <a:gd name="T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28">
                  <a:moveTo>
                    <a:pt x="21" y="0"/>
                  </a:moveTo>
                  <a:cubicBezTo>
                    <a:pt x="10" y="0"/>
                    <a:pt x="0" y="9"/>
                    <a:pt x="0" y="2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9"/>
                    <a:pt x="10" y="128"/>
                    <a:pt x="21" y="128"/>
                  </a:cubicBezTo>
                  <a:cubicBezTo>
                    <a:pt x="32" y="128"/>
                    <a:pt x="41" y="119"/>
                    <a:pt x="41" y="108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9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0" name="Freeform 333"/>
            <p:cNvSpPr/>
            <p:nvPr/>
          </p:nvSpPr>
          <p:spPr bwMode="auto">
            <a:xfrm>
              <a:off x="11000233" y="4379838"/>
              <a:ext cx="57150" cy="177800"/>
            </a:xfrm>
            <a:custGeom>
              <a:avLst/>
              <a:gdLst>
                <a:gd name="T0" fmla="*/ 21 w 41"/>
                <a:gd name="T1" fmla="*/ 0 h 128"/>
                <a:gd name="T2" fmla="*/ 0 w 41"/>
                <a:gd name="T3" fmla="*/ 20 h 128"/>
                <a:gd name="T4" fmla="*/ 0 w 41"/>
                <a:gd name="T5" fmla="*/ 108 h 128"/>
                <a:gd name="T6" fmla="*/ 21 w 41"/>
                <a:gd name="T7" fmla="*/ 128 h 128"/>
                <a:gd name="T8" fmla="*/ 41 w 41"/>
                <a:gd name="T9" fmla="*/ 108 h 128"/>
                <a:gd name="T10" fmla="*/ 41 w 41"/>
                <a:gd name="T11" fmla="*/ 20 h 128"/>
                <a:gd name="T12" fmla="*/ 21 w 41"/>
                <a:gd name="T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28">
                  <a:moveTo>
                    <a:pt x="21" y="0"/>
                  </a:moveTo>
                  <a:cubicBezTo>
                    <a:pt x="9" y="0"/>
                    <a:pt x="0" y="9"/>
                    <a:pt x="0" y="2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9"/>
                    <a:pt x="9" y="128"/>
                    <a:pt x="21" y="128"/>
                  </a:cubicBezTo>
                  <a:cubicBezTo>
                    <a:pt x="32" y="128"/>
                    <a:pt x="41" y="119"/>
                    <a:pt x="41" y="108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9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312" name="Group 311"/>
          <p:cNvGrpSpPr/>
          <p:nvPr/>
        </p:nvGrpSpPr>
        <p:grpSpPr>
          <a:xfrm>
            <a:off x="6877195" y="3801034"/>
            <a:ext cx="289293" cy="255836"/>
            <a:chOff x="9129092" y="5032226"/>
            <a:chExt cx="466726" cy="412750"/>
          </a:xfrm>
        </p:grpSpPr>
        <p:sp>
          <p:nvSpPr>
            <p:cNvPr id="301" name="Freeform 334"/>
            <p:cNvSpPr/>
            <p:nvPr/>
          </p:nvSpPr>
          <p:spPr bwMode="auto">
            <a:xfrm>
              <a:off x="9221167" y="5324326"/>
              <a:ext cx="374650" cy="120650"/>
            </a:xfrm>
            <a:custGeom>
              <a:avLst/>
              <a:gdLst>
                <a:gd name="T0" fmla="*/ 45 w 236"/>
                <a:gd name="T1" fmla="*/ 0 h 76"/>
                <a:gd name="T2" fmla="*/ 43 w 236"/>
                <a:gd name="T3" fmla="*/ 0 h 76"/>
                <a:gd name="T4" fmla="*/ 42 w 236"/>
                <a:gd name="T5" fmla="*/ 1 h 76"/>
                <a:gd name="T6" fmla="*/ 3 w 236"/>
                <a:gd name="T7" fmla="*/ 71 h 76"/>
                <a:gd name="T8" fmla="*/ 0 w 236"/>
                <a:gd name="T9" fmla="*/ 76 h 76"/>
                <a:gd name="T10" fmla="*/ 5 w 236"/>
                <a:gd name="T11" fmla="*/ 76 h 76"/>
                <a:gd name="T12" fmla="*/ 192 w 236"/>
                <a:gd name="T13" fmla="*/ 76 h 76"/>
                <a:gd name="T14" fmla="*/ 193 w 236"/>
                <a:gd name="T15" fmla="*/ 76 h 76"/>
                <a:gd name="T16" fmla="*/ 194 w 236"/>
                <a:gd name="T17" fmla="*/ 74 h 76"/>
                <a:gd name="T18" fmla="*/ 234 w 236"/>
                <a:gd name="T19" fmla="*/ 5 h 76"/>
                <a:gd name="T20" fmla="*/ 236 w 236"/>
                <a:gd name="T21" fmla="*/ 0 h 76"/>
                <a:gd name="T22" fmla="*/ 231 w 236"/>
                <a:gd name="T23" fmla="*/ 0 h 76"/>
                <a:gd name="T24" fmla="*/ 45 w 236"/>
                <a:gd name="T2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6" h="76">
                  <a:moveTo>
                    <a:pt x="45" y="0"/>
                  </a:moveTo>
                  <a:lnTo>
                    <a:pt x="43" y="0"/>
                  </a:lnTo>
                  <a:lnTo>
                    <a:pt x="42" y="1"/>
                  </a:lnTo>
                  <a:lnTo>
                    <a:pt x="3" y="71"/>
                  </a:lnTo>
                  <a:lnTo>
                    <a:pt x="0" y="76"/>
                  </a:lnTo>
                  <a:lnTo>
                    <a:pt x="5" y="76"/>
                  </a:lnTo>
                  <a:lnTo>
                    <a:pt x="192" y="76"/>
                  </a:lnTo>
                  <a:lnTo>
                    <a:pt x="193" y="76"/>
                  </a:lnTo>
                  <a:lnTo>
                    <a:pt x="194" y="74"/>
                  </a:lnTo>
                  <a:lnTo>
                    <a:pt x="234" y="5"/>
                  </a:lnTo>
                  <a:lnTo>
                    <a:pt x="236" y="0"/>
                  </a:lnTo>
                  <a:lnTo>
                    <a:pt x="231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2" name="Freeform 335"/>
            <p:cNvSpPr/>
            <p:nvPr/>
          </p:nvSpPr>
          <p:spPr bwMode="auto">
            <a:xfrm>
              <a:off x="9305305" y="5032226"/>
              <a:ext cx="290513" cy="266700"/>
            </a:xfrm>
            <a:custGeom>
              <a:avLst/>
              <a:gdLst>
                <a:gd name="T0" fmla="*/ 96 w 183"/>
                <a:gd name="T1" fmla="*/ 167 h 168"/>
                <a:gd name="T2" fmla="*/ 97 w 183"/>
                <a:gd name="T3" fmla="*/ 168 h 168"/>
                <a:gd name="T4" fmla="*/ 98 w 183"/>
                <a:gd name="T5" fmla="*/ 168 h 168"/>
                <a:gd name="T6" fmla="*/ 178 w 183"/>
                <a:gd name="T7" fmla="*/ 168 h 168"/>
                <a:gd name="T8" fmla="*/ 183 w 183"/>
                <a:gd name="T9" fmla="*/ 168 h 168"/>
                <a:gd name="T10" fmla="*/ 181 w 183"/>
                <a:gd name="T11" fmla="*/ 163 h 168"/>
                <a:gd name="T12" fmla="*/ 88 w 183"/>
                <a:gd name="T13" fmla="*/ 2 h 168"/>
                <a:gd name="T14" fmla="*/ 87 w 183"/>
                <a:gd name="T15" fmla="*/ 0 h 168"/>
                <a:gd name="T16" fmla="*/ 85 w 183"/>
                <a:gd name="T17" fmla="*/ 0 h 168"/>
                <a:gd name="T18" fmla="*/ 4 w 183"/>
                <a:gd name="T19" fmla="*/ 1 h 168"/>
                <a:gd name="T20" fmla="*/ 0 w 183"/>
                <a:gd name="T21" fmla="*/ 1 h 168"/>
                <a:gd name="T22" fmla="*/ 3 w 183"/>
                <a:gd name="T23" fmla="*/ 4 h 168"/>
                <a:gd name="T24" fmla="*/ 96 w 183"/>
                <a:gd name="T25" fmla="*/ 16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3" h="168">
                  <a:moveTo>
                    <a:pt x="96" y="167"/>
                  </a:moveTo>
                  <a:lnTo>
                    <a:pt x="97" y="168"/>
                  </a:lnTo>
                  <a:lnTo>
                    <a:pt x="98" y="168"/>
                  </a:lnTo>
                  <a:lnTo>
                    <a:pt x="178" y="168"/>
                  </a:lnTo>
                  <a:lnTo>
                    <a:pt x="183" y="168"/>
                  </a:lnTo>
                  <a:lnTo>
                    <a:pt x="181" y="163"/>
                  </a:lnTo>
                  <a:lnTo>
                    <a:pt x="88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4" y="1"/>
                  </a:lnTo>
                  <a:lnTo>
                    <a:pt x="0" y="1"/>
                  </a:lnTo>
                  <a:lnTo>
                    <a:pt x="3" y="4"/>
                  </a:lnTo>
                  <a:lnTo>
                    <a:pt x="96" y="1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3" name="Freeform 336"/>
            <p:cNvSpPr/>
            <p:nvPr/>
          </p:nvSpPr>
          <p:spPr bwMode="auto">
            <a:xfrm>
              <a:off x="9129092" y="5046514"/>
              <a:ext cx="222250" cy="385762"/>
            </a:xfrm>
            <a:custGeom>
              <a:avLst/>
              <a:gdLst>
                <a:gd name="T0" fmla="*/ 140 w 140"/>
                <a:gd name="T1" fmla="*/ 75 h 243"/>
                <a:gd name="T2" fmla="*/ 139 w 140"/>
                <a:gd name="T3" fmla="*/ 73 h 243"/>
                <a:gd name="T4" fmla="*/ 98 w 140"/>
                <a:gd name="T5" fmla="*/ 4 h 243"/>
                <a:gd name="T6" fmla="*/ 96 w 140"/>
                <a:gd name="T7" fmla="*/ 0 h 243"/>
                <a:gd name="T8" fmla="*/ 93 w 140"/>
                <a:gd name="T9" fmla="*/ 4 h 243"/>
                <a:gd name="T10" fmla="*/ 0 w 140"/>
                <a:gd name="T11" fmla="*/ 166 h 243"/>
                <a:gd name="T12" fmla="*/ 0 w 140"/>
                <a:gd name="T13" fmla="*/ 167 h 243"/>
                <a:gd name="T14" fmla="*/ 0 w 140"/>
                <a:gd name="T15" fmla="*/ 168 h 243"/>
                <a:gd name="T16" fmla="*/ 41 w 140"/>
                <a:gd name="T17" fmla="*/ 238 h 243"/>
                <a:gd name="T18" fmla="*/ 43 w 140"/>
                <a:gd name="T19" fmla="*/ 243 h 243"/>
                <a:gd name="T20" fmla="*/ 45 w 140"/>
                <a:gd name="T21" fmla="*/ 238 h 243"/>
                <a:gd name="T22" fmla="*/ 139 w 140"/>
                <a:gd name="T23" fmla="*/ 77 h 243"/>
                <a:gd name="T24" fmla="*/ 140 w 140"/>
                <a:gd name="T25" fmla="*/ 7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0" h="243">
                  <a:moveTo>
                    <a:pt x="140" y="75"/>
                  </a:moveTo>
                  <a:lnTo>
                    <a:pt x="139" y="73"/>
                  </a:lnTo>
                  <a:lnTo>
                    <a:pt x="98" y="4"/>
                  </a:lnTo>
                  <a:lnTo>
                    <a:pt x="96" y="0"/>
                  </a:lnTo>
                  <a:lnTo>
                    <a:pt x="93" y="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41" y="238"/>
                  </a:lnTo>
                  <a:lnTo>
                    <a:pt x="43" y="243"/>
                  </a:lnTo>
                  <a:lnTo>
                    <a:pt x="45" y="238"/>
                  </a:lnTo>
                  <a:lnTo>
                    <a:pt x="139" y="77"/>
                  </a:lnTo>
                  <a:lnTo>
                    <a:pt x="140" y="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304" name="Freeform 337"/>
          <p:cNvSpPr>
            <a:spLocks noEditPoints="1"/>
          </p:cNvSpPr>
          <p:nvPr/>
        </p:nvSpPr>
        <p:spPr bwMode="auto">
          <a:xfrm>
            <a:off x="5248580" y="3263822"/>
            <a:ext cx="263709" cy="184990"/>
          </a:xfrm>
          <a:custGeom>
            <a:avLst/>
            <a:gdLst>
              <a:gd name="T0" fmla="*/ 211 w 305"/>
              <a:gd name="T1" fmla="*/ 107 h 214"/>
              <a:gd name="T2" fmla="*/ 111 w 305"/>
              <a:gd name="T3" fmla="*/ 166 h 214"/>
              <a:gd name="T4" fmla="*/ 111 w 305"/>
              <a:gd name="T5" fmla="*/ 48 h 214"/>
              <a:gd name="T6" fmla="*/ 211 w 305"/>
              <a:gd name="T7" fmla="*/ 107 h 214"/>
              <a:gd name="T8" fmla="*/ 305 w 305"/>
              <a:gd name="T9" fmla="*/ 161 h 214"/>
              <a:gd name="T10" fmla="*/ 305 w 305"/>
              <a:gd name="T11" fmla="*/ 52 h 214"/>
              <a:gd name="T12" fmla="*/ 252 w 305"/>
              <a:gd name="T13" fmla="*/ 0 h 214"/>
              <a:gd name="T14" fmla="*/ 52 w 305"/>
              <a:gd name="T15" fmla="*/ 0 h 214"/>
              <a:gd name="T16" fmla="*/ 0 w 305"/>
              <a:gd name="T17" fmla="*/ 52 h 214"/>
              <a:gd name="T18" fmla="*/ 0 w 305"/>
              <a:gd name="T19" fmla="*/ 161 h 214"/>
              <a:gd name="T20" fmla="*/ 52 w 305"/>
              <a:gd name="T21" fmla="*/ 214 h 214"/>
              <a:gd name="T22" fmla="*/ 252 w 305"/>
              <a:gd name="T23" fmla="*/ 214 h 214"/>
              <a:gd name="T24" fmla="*/ 305 w 305"/>
              <a:gd name="T25" fmla="*/ 161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5" h="214">
                <a:moveTo>
                  <a:pt x="211" y="107"/>
                </a:moveTo>
                <a:cubicBezTo>
                  <a:pt x="111" y="166"/>
                  <a:pt x="111" y="166"/>
                  <a:pt x="111" y="166"/>
                </a:cubicBezTo>
                <a:cubicBezTo>
                  <a:pt x="111" y="48"/>
                  <a:pt x="111" y="48"/>
                  <a:pt x="111" y="48"/>
                </a:cubicBezTo>
                <a:lnTo>
                  <a:pt x="211" y="107"/>
                </a:lnTo>
                <a:close/>
                <a:moveTo>
                  <a:pt x="305" y="161"/>
                </a:moveTo>
                <a:cubicBezTo>
                  <a:pt x="305" y="52"/>
                  <a:pt x="305" y="52"/>
                  <a:pt x="305" y="52"/>
                </a:cubicBezTo>
                <a:cubicBezTo>
                  <a:pt x="305" y="52"/>
                  <a:pt x="305" y="0"/>
                  <a:pt x="25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0"/>
                  <a:pt x="0" y="0"/>
                  <a:pt x="0" y="52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161"/>
                  <a:pt x="0" y="214"/>
                  <a:pt x="52" y="214"/>
                </a:cubicBezTo>
                <a:cubicBezTo>
                  <a:pt x="252" y="214"/>
                  <a:pt x="252" y="214"/>
                  <a:pt x="252" y="214"/>
                </a:cubicBezTo>
                <a:cubicBezTo>
                  <a:pt x="252" y="214"/>
                  <a:pt x="305" y="214"/>
                  <a:pt x="305" y="16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313" name="Group 312"/>
          <p:cNvGrpSpPr/>
          <p:nvPr/>
        </p:nvGrpSpPr>
        <p:grpSpPr>
          <a:xfrm>
            <a:off x="5790193" y="3789224"/>
            <a:ext cx="280436" cy="279453"/>
            <a:chOff x="7680994" y="5013176"/>
            <a:chExt cx="452438" cy="450850"/>
          </a:xfrm>
        </p:grpSpPr>
        <p:sp>
          <p:nvSpPr>
            <p:cNvPr id="305" name="Freeform 338"/>
            <p:cNvSpPr/>
            <p:nvPr/>
          </p:nvSpPr>
          <p:spPr bwMode="auto">
            <a:xfrm>
              <a:off x="7680994" y="5013176"/>
              <a:ext cx="452438" cy="450850"/>
            </a:xfrm>
            <a:custGeom>
              <a:avLst/>
              <a:gdLst>
                <a:gd name="T0" fmla="*/ 309 w 324"/>
                <a:gd name="T1" fmla="*/ 135 h 324"/>
                <a:gd name="T2" fmla="*/ 182 w 324"/>
                <a:gd name="T3" fmla="*/ 263 h 324"/>
                <a:gd name="T4" fmla="*/ 161 w 324"/>
                <a:gd name="T5" fmla="*/ 271 h 324"/>
                <a:gd name="T6" fmla="*/ 156 w 324"/>
                <a:gd name="T7" fmla="*/ 271 h 324"/>
                <a:gd name="T8" fmla="*/ 154 w 324"/>
                <a:gd name="T9" fmla="*/ 270 h 324"/>
                <a:gd name="T10" fmla="*/ 141 w 324"/>
                <a:gd name="T11" fmla="*/ 263 h 324"/>
                <a:gd name="T12" fmla="*/ 57 w 324"/>
                <a:gd name="T13" fmla="*/ 179 h 324"/>
                <a:gd name="T14" fmla="*/ 48 w 324"/>
                <a:gd name="T15" fmla="*/ 158 h 324"/>
                <a:gd name="T16" fmla="*/ 57 w 324"/>
                <a:gd name="T17" fmla="*/ 137 h 324"/>
                <a:gd name="T18" fmla="*/ 82 w 324"/>
                <a:gd name="T19" fmla="*/ 113 h 324"/>
                <a:gd name="T20" fmla="*/ 102 w 324"/>
                <a:gd name="T21" fmla="*/ 104 h 324"/>
                <a:gd name="T22" fmla="*/ 123 w 324"/>
                <a:gd name="T23" fmla="*/ 113 h 324"/>
                <a:gd name="T24" fmla="*/ 161 w 324"/>
                <a:gd name="T25" fmla="*/ 151 h 324"/>
                <a:gd name="T26" fmla="*/ 244 w 324"/>
                <a:gd name="T27" fmla="*/ 69 h 324"/>
                <a:gd name="T28" fmla="*/ 189 w 324"/>
                <a:gd name="T29" fmla="*/ 15 h 324"/>
                <a:gd name="T30" fmla="*/ 136 w 324"/>
                <a:gd name="T31" fmla="*/ 15 h 324"/>
                <a:gd name="T32" fmla="*/ 15 w 324"/>
                <a:gd name="T33" fmla="*/ 136 h 324"/>
                <a:gd name="T34" fmla="*/ 15 w 324"/>
                <a:gd name="T35" fmla="*/ 188 h 324"/>
                <a:gd name="T36" fmla="*/ 136 w 324"/>
                <a:gd name="T37" fmla="*/ 310 h 324"/>
                <a:gd name="T38" fmla="*/ 189 w 324"/>
                <a:gd name="T39" fmla="*/ 310 h 324"/>
                <a:gd name="T40" fmla="*/ 310 w 324"/>
                <a:gd name="T41" fmla="*/ 188 h 324"/>
                <a:gd name="T42" fmla="*/ 310 w 324"/>
                <a:gd name="T43" fmla="*/ 136 h 324"/>
                <a:gd name="T44" fmla="*/ 309 w 324"/>
                <a:gd name="T45" fmla="*/ 13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4" h="324">
                  <a:moveTo>
                    <a:pt x="309" y="135"/>
                  </a:moveTo>
                  <a:cubicBezTo>
                    <a:pt x="182" y="263"/>
                    <a:pt x="182" y="263"/>
                    <a:pt x="182" y="263"/>
                  </a:cubicBezTo>
                  <a:cubicBezTo>
                    <a:pt x="176" y="268"/>
                    <a:pt x="169" y="271"/>
                    <a:pt x="161" y="271"/>
                  </a:cubicBezTo>
                  <a:cubicBezTo>
                    <a:pt x="156" y="271"/>
                    <a:pt x="156" y="271"/>
                    <a:pt x="156" y="271"/>
                  </a:cubicBezTo>
                  <a:cubicBezTo>
                    <a:pt x="154" y="270"/>
                    <a:pt x="154" y="270"/>
                    <a:pt x="154" y="270"/>
                  </a:cubicBezTo>
                  <a:cubicBezTo>
                    <a:pt x="149" y="269"/>
                    <a:pt x="144" y="266"/>
                    <a:pt x="141" y="263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1" y="173"/>
                    <a:pt x="48" y="166"/>
                    <a:pt x="48" y="158"/>
                  </a:cubicBezTo>
                  <a:cubicBezTo>
                    <a:pt x="48" y="150"/>
                    <a:pt x="51" y="143"/>
                    <a:pt x="57" y="137"/>
                  </a:cubicBezTo>
                  <a:cubicBezTo>
                    <a:pt x="82" y="113"/>
                    <a:pt x="82" y="113"/>
                    <a:pt x="82" y="113"/>
                  </a:cubicBezTo>
                  <a:cubicBezTo>
                    <a:pt x="87" y="107"/>
                    <a:pt x="94" y="104"/>
                    <a:pt x="102" y="104"/>
                  </a:cubicBezTo>
                  <a:cubicBezTo>
                    <a:pt x="110" y="104"/>
                    <a:pt x="117" y="107"/>
                    <a:pt x="123" y="113"/>
                  </a:cubicBezTo>
                  <a:cubicBezTo>
                    <a:pt x="161" y="151"/>
                    <a:pt x="161" y="151"/>
                    <a:pt x="161" y="151"/>
                  </a:cubicBezTo>
                  <a:cubicBezTo>
                    <a:pt x="244" y="69"/>
                    <a:pt x="244" y="69"/>
                    <a:pt x="244" y="69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74" y="0"/>
                    <a:pt x="151" y="0"/>
                    <a:pt x="136" y="15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0" y="150"/>
                    <a:pt x="0" y="174"/>
                    <a:pt x="15" y="188"/>
                  </a:cubicBezTo>
                  <a:cubicBezTo>
                    <a:pt x="136" y="310"/>
                    <a:pt x="136" y="310"/>
                    <a:pt x="136" y="310"/>
                  </a:cubicBezTo>
                  <a:cubicBezTo>
                    <a:pt x="151" y="324"/>
                    <a:pt x="174" y="324"/>
                    <a:pt x="189" y="310"/>
                  </a:cubicBezTo>
                  <a:cubicBezTo>
                    <a:pt x="310" y="188"/>
                    <a:pt x="310" y="188"/>
                    <a:pt x="310" y="188"/>
                  </a:cubicBezTo>
                  <a:cubicBezTo>
                    <a:pt x="324" y="174"/>
                    <a:pt x="324" y="150"/>
                    <a:pt x="310" y="136"/>
                  </a:cubicBezTo>
                  <a:lnTo>
                    <a:pt x="309" y="13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6" name="Freeform 339"/>
            <p:cNvSpPr/>
            <p:nvPr/>
          </p:nvSpPr>
          <p:spPr bwMode="auto">
            <a:xfrm>
              <a:off x="7771482" y="5090964"/>
              <a:ext cx="360363" cy="276225"/>
            </a:xfrm>
            <a:custGeom>
              <a:avLst/>
              <a:gdLst>
                <a:gd name="T0" fmla="*/ 44 w 258"/>
                <a:gd name="T1" fmla="*/ 70 h 199"/>
                <a:gd name="T2" fmla="*/ 36 w 258"/>
                <a:gd name="T3" fmla="*/ 67 h 199"/>
                <a:gd name="T4" fmla="*/ 29 w 258"/>
                <a:gd name="T5" fmla="*/ 70 h 199"/>
                <a:gd name="T6" fmla="*/ 4 w 258"/>
                <a:gd name="T7" fmla="*/ 95 h 199"/>
                <a:gd name="T8" fmla="*/ 4 w 258"/>
                <a:gd name="T9" fmla="*/ 109 h 199"/>
                <a:gd name="T10" fmla="*/ 88 w 258"/>
                <a:gd name="T11" fmla="*/ 193 h 199"/>
                <a:gd name="T12" fmla="*/ 94 w 258"/>
                <a:gd name="T13" fmla="*/ 198 h 199"/>
                <a:gd name="T14" fmla="*/ 96 w 258"/>
                <a:gd name="T15" fmla="*/ 199 h 199"/>
                <a:gd name="T16" fmla="*/ 96 w 258"/>
                <a:gd name="T17" fmla="*/ 199 h 199"/>
                <a:gd name="T18" fmla="*/ 103 w 258"/>
                <a:gd name="T19" fmla="*/ 195 h 199"/>
                <a:gd name="T20" fmla="*/ 254 w 258"/>
                <a:gd name="T21" fmla="*/ 44 h 199"/>
                <a:gd name="T22" fmla="*/ 254 w 258"/>
                <a:gd name="T23" fmla="*/ 29 h 199"/>
                <a:gd name="T24" fmla="*/ 229 w 258"/>
                <a:gd name="T25" fmla="*/ 3 h 199"/>
                <a:gd name="T26" fmla="*/ 222 w 258"/>
                <a:gd name="T27" fmla="*/ 0 h 199"/>
                <a:gd name="T28" fmla="*/ 214 w 258"/>
                <a:gd name="T29" fmla="*/ 3 h 199"/>
                <a:gd name="T30" fmla="*/ 96 w 258"/>
                <a:gd name="T31" fmla="*/ 122 h 199"/>
                <a:gd name="T32" fmla="*/ 44 w 258"/>
                <a:gd name="T33" fmla="*/ 7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8" h="199">
                  <a:moveTo>
                    <a:pt x="44" y="70"/>
                  </a:moveTo>
                  <a:cubicBezTo>
                    <a:pt x="42" y="68"/>
                    <a:pt x="39" y="67"/>
                    <a:pt x="36" y="67"/>
                  </a:cubicBezTo>
                  <a:cubicBezTo>
                    <a:pt x="34" y="67"/>
                    <a:pt x="31" y="68"/>
                    <a:pt x="29" y="70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0" y="99"/>
                    <a:pt x="0" y="105"/>
                    <a:pt x="4" y="109"/>
                  </a:cubicBezTo>
                  <a:cubicBezTo>
                    <a:pt x="88" y="193"/>
                    <a:pt x="88" y="193"/>
                    <a:pt x="88" y="193"/>
                  </a:cubicBezTo>
                  <a:cubicBezTo>
                    <a:pt x="90" y="195"/>
                    <a:pt x="92" y="198"/>
                    <a:pt x="94" y="198"/>
                  </a:cubicBezTo>
                  <a:cubicBezTo>
                    <a:pt x="96" y="199"/>
                    <a:pt x="96" y="199"/>
                    <a:pt x="96" y="199"/>
                  </a:cubicBezTo>
                  <a:cubicBezTo>
                    <a:pt x="96" y="199"/>
                    <a:pt x="96" y="199"/>
                    <a:pt x="96" y="199"/>
                  </a:cubicBezTo>
                  <a:cubicBezTo>
                    <a:pt x="98" y="199"/>
                    <a:pt x="101" y="197"/>
                    <a:pt x="103" y="195"/>
                  </a:cubicBezTo>
                  <a:cubicBezTo>
                    <a:pt x="254" y="44"/>
                    <a:pt x="254" y="44"/>
                    <a:pt x="254" y="44"/>
                  </a:cubicBezTo>
                  <a:cubicBezTo>
                    <a:pt x="258" y="40"/>
                    <a:pt x="258" y="33"/>
                    <a:pt x="254" y="29"/>
                  </a:cubicBezTo>
                  <a:cubicBezTo>
                    <a:pt x="229" y="3"/>
                    <a:pt x="229" y="3"/>
                    <a:pt x="229" y="3"/>
                  </a:cubicBezTo>
                  <a:cubicBezTo>
                    <a:pt x="227" y="1"/>
                    <a:pt x="224" y="0"/>
                    <a:pt x="222" y="0"/>
                  </a:cubicBezTo>
                  <a:cubicBezTo>
                    <a:pt x="219" y="0"/>
                    <a:pt x="216" y="1"/>
                    <a:pt x="214" y="3"/>
                  </a:cubicBezTo>
                  <a:cubicBezTo>
                    <a:pt x="96" y="122"/>
                    <a:pt x="96" y="122"/>
                    <a:pt x="96" y="122"/>
                  </a:cubicBezTo>
                  <a:lnTo>
                    <a:pt x="44" y="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307" name="Freeform 340"/>
          <p:cNvSpPr>
            <a:spLocks noEditPoints="1"/>
          </p:cNvSpPr>
          <p:nvPr/>
        </p:nvSpPr>
        <p:spPr bwMode="auto">
          <a:xfrm>
            <a:off x="6338584" y="3789122"/>
            <a:ext cx="278469" cy="278468"/>
          </a:xfrm>
          <a:custGeom>
            <a:avLst/>
            <a:gdLst>
              <a:gd name="T0" fmla="*/ 0 w 322"/>
              <a:gd name="T1" fmla="*/ 161 h 322"/>
              <a:gd name="T2" fmla="*/ 91 w 322"/>
              <a:gd name="T3" fmla="*/ 306 h 322"/>
              <a:gd name="T4" fmla="*/ 14 w 322"/>
              <a:gd name="T5" fmla="*/ 96 h 322"/>
              <a:gd name="T6" fmla="*/ 0 w 322"/>
              <a:gd name="T7" fmla="*/ 161 h 322"/>
              <a:gd name="T8" fmla="*/ 270 w 322"/>
              <a:gd name="T9" fmla="*/ 153 h 322"/>
              <a:gd name="T10" fmla="*/ 257 w 322"/>
              <a:gd name="T11" fmla="*/ 109 h 322"/>
              <a:gd name="T12" fmla="*/ 241 w 322"/>
              <a:gd name="T13" fmla="*/ 71 h 322"/>
              <a:gd name="T14" fmla="*/ 268 w 322"/>
              <a:gd name="T15" fmla="*/ 42 h 322"/>
              <a:gd name="T16" fmla="*/ 270 w 322"/>
              <a:gd name="T17" fmla="*/ 42 h 322"/>
              <a:gd name="T18" fmla="*/ 161 w 322"/>
              <a:gd name="T19" fmla="*/ 0 h 322"/>
              <a:gd name="T20" fmla="*/ 27 w 322"/>
              <a:gd name="T21" fmla="*/ 73 h 322"/>
              <a:gd name="T22" fmla="*/ 37 w 322"/>
              <a:gd name="T23" fmla="*/ 73 h 322"/>
              <a:gd name="T24" fmla="*/ 80 w 322"/>
              <a:gd name="T25" fmla="*/ 71 h 322"/>
              <a:gd name="T26" fmla="*/ 81 w 322"/>
              <a:gd name="T27" fmla="*/ 84 h 322"/>
              <a:gd name="T28" fmla="*/ 63 w 322"/>
              <a:gd name="T29" fmla="*/ 86 h 322"/>
              <a:gd name="T30" fmla="*/ 121 w 322"/>
              <a:gd name="T31" fmla="*/ 260 h 322"/>
              <a:gd name="T32" fmla="*/ 157 w 322"/>
              <a:gd name="T33" fmla="*/ 154 h 322"/>
              <a:gd name="T34" fmla="*/ 132 w 322"/>
              <a:gd name="T35" fmla="*/ 86 h 322"/>
              <a:gd name="T36" fmla="*/ 115 w 322"/>
              <a:gd name="T37" fmla="*/ 84 h 322"/>
              <a:gd name="T38" fmla="*/ 116 w 322"/>
              <a:gd name="T39" fmla="*/ 71 h 322"/>
              <a:gd name="T40" fmla="*/ 158 w 322"/>
              <a:gd name="T41" fmla="*/ 73 h 322"/>
              <a:gd name="T42" fmla="*/ 201 w 322"/>
              <a:gd name="T43" fmla="*/ 71 h 322"/>
              <a:gd name="T44" fmla="*/ 202 w 322"/>
              <a:gd name="T45" fmla="*/ 84 h 322"/>
              <a:gd name="T46" fmla="*/ 184 w 322"/>
              <a:gd name="T47" fmla="*/ 86 h 322"/>
              <a:gd name="T48" fmla="*/ 242 w 322"/>
              <a:gd name="T49" fmla="*/ 259 h 322"/>
              <a:gd name="T50" fmla="*/ 258 w 322"/>
              <a:gd name="T51" fmla="*/ 205 h 322"/>
              <a:gd name="T52" fmla="*/ 270 w 322"/>
              <a:gd name="T53" fmla="*/ 153 h 322"/>
              <a:gd name="T54" fmla="*/ 164 w 322"/>
              <a:gd name="T55" fmla="*/ 175 h 322"/>
              <a:gd name="T56" fmla="*/ 116 w 322"/>
              <a:gd name="T57" fmla="*/ 316 h 322"/>
              <a:gd name="T58" fmla="*/ 161 w 322"/>
              <a:gd name="T59" fmla="*/ 322 h 322"/>
              <a:gd name="T60" fmla="*/ 215 w 322"/>
              <a:gd name="T61" fmla="*/ 313 h 322"/>
              <a:gd name="T62" fmla="*/ 214 w 322"/>
              <a:gd name="T63" fmla="*/ 311 h 322"/>
              <a:gd name="T64" fmla="*/ 164 w 322"/>
              <a:gd name="T65" fmla="*/ 175 h 322"/>
              <a:gd name="T66" fmla="*/ 303 w 322"/>
              <a:gd name="T67" fmla="*/ 84 h 322"/>
              <a:gd name="T68" fmla="*/ 304 w 322"/>
              <a:gd name="T69" fmla="*/ 100 h 322"/>
              <a:gd name="T70" fmla="*/ 291 w 322"/>
              <a:gd name="T71" fmla="*/ 158 h 322"/>
              <a:gd name="T72" fmla="*/ 242 w 322"/>
              <a:gd name="T73" fmla="*/ 300 h 322"/>
              <a:gd name="T74" fmla="*/ 322 w 322"/>
              <a:gd name="T75" fmla="*/ 161 h 322"/>
              <a:gd name="T76" fmla="*/ 303 w 322"/>
              <a:gd name="T77" fmla="*/ 84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22" h="322">
                <a:moveTo>
                  <a:pt x="0" y="161"/>
                </a:moveTo>
                <a:cubicBezTo>
                  <a:pt x="0" y="225"/>
                  <a:pt x="37" y="280"/>
                  <a:pt x="91" y="306"/>
                </a:cubicBezTo>
                <a:cubicBezTo>
                  <a:pt x="14" y="96"/>
                  <a:pt x="14" y="96"/>
                  <a:pt x="14" y="96"/>
                </a:cubicBezTo>
                <a:cubicBezTo>
                  <a:pt x="5" y="116"/>
                  <a:pt x="0" y="138"/>
                  <a:pt x="0" y="161"/>
                </a:cubicBezTo>
                <a:moveTo>
                  <a:pt x="270" y="153"/>
                </a:moveTo>
                <a:cubicBezTo>
                  <a:pt x="270" y="133"/>
                  <a:pt x="263" y="119"/>
                  <a:pt x="257" y="109"/>
                </a:cubicBezTo>
                <a:cubicBezTo>
                  <a:pt x="249" y="95"/>
                  <a:pt x="241" y="84"/>
                  <a:pt x="241" y="71"/>
                </a:cubicBezTo>
                <a:cubicBezTo>
                  <a:pt x="241" y="56"/>
                  <a:pt x="252" y="42"/>
                  <a:pt x="268" y="42"/>
                </a:cubicBezTo>
                <a:cubicBezTo>
                  <a:pt x="269" y="42"/>
                  <a:pt x="269" y="42"/>
                  <a:pt x="270" y="42"/>
                </a:cubicBezTo>
                <a:cubicBezTo>
                  <a:pt x="241" y="16"/>
                  <a:pt x="203" y="0"/>
                  <a:pt x="161" y="0"/>
                </a:cubicBezTo>
                <a:cubicBezTo>
                  <a:pt x="105" y="0"/>
                  <a:pt x="56" y="29"/>
                  <a:pt x="27" y="73"/>
                </a:cubicBezTo>
                <a:cubicBezTo>
                  <a:pt x="31" y="73"/>
                  <a:pt x="34" y="73"/>
                  <a:pt x="37" y="73"/>
                </a:cubicBezTo>
                <a:cubicBezTo>
                  <a:pt x="54" y="73"/>
                  <a:pt x="80" y="71"/>
                  <a:pt x="80" y="71"/>
                </a:cubicBezTo>
                <a:cubicBezTo>
                  <a:pt x="89" y="70"/>
                  <a:pt x="90" y="83"/>
                  <a:pt x="81" y="84"/>
                </a:cubicBezTo>
                <a:cubicBezTo>
                  <a:pt x="81" y="84"/>
                  <a:pt x="72" y="85"/>
                  <a:pt x="63" y="86"/>
                </a:cubicBezTo>
                <a:cubicBezTo>
                  <a:pt x="121" y="260"/>
                  <a:pt x="121" y="260"/>
                  <a:pt x="121" y="260"/>
                </a:cubicBezTo>
                <a:cubicBezTo>
                  <a:pt x="157" y="154"/>
                  <a:pt x="157" y="154"/>
                  <a:pt x="157" y="154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23" y="85"/>
                  <a:pt x="115" y="84"/>
                  <a:pt x="115" y="84"/>
                </a:cubicBezTo>
                <a:cubicBezTo>
                  <a:pt x="106" y="84"/>
                  <a:pt x="107" y="70"/>
                  <a:pt x="116" y="71"/>
                </a:cubicBezTo>
                <a:cubicBezTo>
                  <a:pt x="116" y="71"/>
                  <a:pt x="142" y="73"/>
                  <a:pt x="158" y="73"/>
                </a:cubicBezTo>
                <a:cubicBezTo>
                  <a:pt x="175" y="73"/>
                  <a:pt x="201" y="71"/>
                  <a:pt x="201" y="71"/>
                </a:cubicBezTo>
                <a:cubicBezTo>
                  <a:pt x="210" y="70"/>
                  <a:pt x="211" y="83"/>
                  <a:pt x="202" y="84"/>
                </a:cubicBezTo>
                <a:cubicBezTo>
                  <a:pt x="202" y="84"/>
                  <a:pt x="193" y="85"/>
                  <a:pt x="184" y="86"/>
                </a:cubicBezTo>
                <a:cubicBezTo>
                  <a:pt x="242" y="259"/>
                  <a:pt x="242" y="259"/>
                  <a:pt x="242" y="259"/>
                </a:cubicBezTo>
                <a:cubicBezTo>
                  <a:pt x="258" y="205"/>
                  <a:pt x="258" y="205"/>
                  <a:pt x="258" y="205"/>
                </a:cubicBezTo>
                <a:cubicBezTo>
                  <a:pt x="266" y="184"/>
                  <a:pt x="270" y="167"/>
                  <a:pt x="270" y="153"/>
                </a:cubicBezTo>
                <a:moveTo>
                  <a:pt x="164" y="175"/>
                </a:moveTo>
                <a:cubicBezTo>
                  <a:pt x="116" y="316"/>
                  <a:pt x="116" y="316"/>
                  <a:pt x="116" y="316"/>
                </a:cubicBezTo>
                <a:cubicBezTo>
                  <a:pt x="130" y="320"/>
                  <a:pt x="146" y="322"/>
                  <a:pt x="161" y="322"/>
                </a:cubicBezTo>
                <a:cubicBezTo>
                  <a:pt x="180" y="322"/>
                  <a:pt x="198" y="319"/>
                  <a:pt x="215" y="313"/>
                </a:cubicBezTo>
                <a:cubicBezTo>
                  <a:pt x="214" y="312"/>
                  <a:pt x="214" y="312"/>
                  <a:pt x="214" y="311"/>
                </a:cubicBezTo>
                <a:lnTo>
                  <a:pt x="164" y="175"/>
                </a:lnTo>
                <a:close/>
                <a:moveTo>
                  <a:pt x="303" y="84"/>
                </a:moveTo>
                <a:cubicBezTo>
                  <a:pt x="303" y="89"/>
                  <a:pt x="304" y="94"/>
                  <a:pt x="304" y="100"/>
                </a:cubicBezTo>
                <a:cubicBezTo>
                  <a:pt x="304" y="117"/>
                  <a:pt x="301" y="135"/>
                  <a:pt x="291" y="158"/>
                </a:cubicBezTo>
                <a:cubicBezTo>
                  <a:pt x="242" y="300"/>
                  <a:pt x="242" y="300"/>
                  <a:pt x="242" y="300"/>
                </a:cubicBezTo>
                <a:cubicBezTo>
                  <a:pt x="290" y="272"/>
                  <a:pt x="322" y="220"/>
                  <a:pt x="322" y="161"/>
                </a:cubicBezTo>
                <a:cubicBezTo>
                  <a:pt x="322" y="133"/>
                  <a:pt x="315" y="107"/>
                  <a:pt x="303" y="8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08" name="Freeform 341"/>
          <p:cNvSpPr>
            <a:spLocks noEditPoints="1"/>
          </p:cNvSpPr>
          <p:nvPr/>
        </p:nvSpPr>
        <p:spPr bwMode="auto">
          <a:xfrm>
            <a:off x="7974902" y="2730334"/>
            <a:ext cx="250917" cy="254853"/>
          </a:xfrm>
          <a:custGeom>
            <a:avLst/>
            <a:gdLst>
              <a:gd name="T0" fmla="*/ 282 w 291"/>
              <a:gd name="T1" fmla="*/ 179 h 295"/>
              <a:gd name="T2" fmla="*/ 286 w 291"/>
              <a:gd name="T3" fmla="*/ 149 h 295"/>
              <a:gd name="T4" fmla="*/ 147 w 291"/>
              <a:gd name="T5" fmla="*/ 11 h 295"/>
              <a:gd name="T6" fmla="*/ 123 w 291"/>
              <a:gd name="T7" fmla="*/ 13 h 295"/>
              <a:gd name="T8" fmla="*/ 80 w 291"/>
              <a:gd name="T9" fmla="*/ 0 h 295"/>
              <a:gd name="T10" fmla="*/ 0 w 291"/>
              <a:gd name="T11" fmla="*/ 81 h 295"/>
              <a:gd name="T12" fmla="*/ 11 w 291"/>
              <a:gd name="T13" fmla="*/ 121 h 295"/>
              <a:gd name="T14" fmla="*/ 8 w 291"/>
              <a:gd name="T15" fmla="*/ 149 h 295"/>
              <a:gd name="T16" fmla="*/ 147 w 291"/>
              <a:gd name="T17" fmla="*/ 288 h 295"/>
              <a:gd name="T18" fmla="*/ 172 w 291"/>
              <a:gd name="T19" fmla="*/ 286 h 295"/>
              <a:gd name="T20" fmla="*/ 210 w 291"/>
              <a:gd name="T21" fmla="*/ 295 h 295"/>
              <a:gd name="T22" fmla="*/ 291 w 291"/>
              <a:gd name="T23" fmla="*/ 215 h 295"/>
              <a:gd name="T24" fmla="*/ 282 w 291"/>
              <a:gd name="T25" fmla="*/ 179 h 295"/>
              <a:gd name="T26" fmla="*/ 218 w 291"/>
              <a:gd name="T27" fmla="*/ 216 h 295"/>
              <a:gd name="T28" fmla="*/ 190 w 291"/>
              <a:gd name="T29" fmla="*/ 237 h 295"/>
              <a:gd name="T30" fmla="*/ 147 w 291"/>
              <a:gd name="T31" fmla="*/ 245 h 295"/>
              <a:gd name="T32" fmla="*/ 97 w 291"/>
              <a:gd name="T33" fmla="*/ 234 h 295"/>
              <a:gd name="T34" fmla="*/ 74 w 291"/>
              <a:gd name="T35" fmla="*/ 214 h 295"/>
              <a:gd name="T36" fmla="*/ 65 w 291"/>
              <a:gd name="T37" fmla="*/ 189 h 295"/>
              <a:gd name="T38" fmla="*/ 71 w 291"/>
              <a:gd name="T39" fmla="*/ 176 h 295"/>
              <a:gd name="T40" fmla="*/ 85 w 291"/>
              <a:gd name="T41" fmla="*/ 170 h 295"/>
              <a:gd name="T42" fmla="*/ 98 w 291"/>
              <a:gd name="T43" fmla="*/ 175 h 295"/>
              <a:gd name="T44" fmla="*/ 106 w 291"/>
              <a:gd name="T45" fmla="*/ 186 h 295"/>
              <a:gd name="T46" fmla="*/ 114 w 291"/>
              <a:gd name="T47" fmla="*/ 201 h 295"/>
              <a:gd name="T48" fmla="*/ 125 w 291"/>
              <a:gd name="T49" fmla="*/ 210 h 295"/>
              <a:gd name="T50" fmla="*/ 146 w 291"/>
              <a:gd name="T51" fmla="*/ 213 h 295"/>
              <a:gd name="T52" fmla="*/ 173 w 291"/>
              <a:gd name="T53" fmla="*/ 206 h 295"/>
              <a:gd name="T54" fmla="*/ 184 w 291"/>
              <a:gd name="T55" fmla="*/ 189 h 295"/>
              <a:gd name="T56" fmla="*/ 178 w 291"/>
              <a:gd name="T57" fmla="*/ 175 h 295"/>
              <a:gd name="T58" fmla="*/ 164 w 291"/>
              <a:gd name="T59" fmla="*/ 167 h 295"/>
              <a:gd name="T60" fmla="*/ 138 w 291"/>
              <a:gd name="T61" fmla="*/ 161 h 295"/>
              <a:gd name="T62" fmla="*/ 102 w 291"/>
              <a:gd name="T63" fmla="*/ 150 h 295"/>
              <a:gd name="T64" fmla="*/ 78 w 291"/>
              <a:gd name="T65" fmla="*/ 133 h 295"/>
              <a:gd name="T66" fmla="*/ 69 w 291"/>
              <a:gd name="T67" fmla="*/ 105 h 295"/>
              <a:gd name="T68" fmla="*/ 78 w 291"/>
              <a:gd name="T69" fmla="*/ 77 h 295"/>
              <a:gd name="T70" fmla="*/ 105 w 291"/>
              <a:gd name="T71" fmla="*/ 58 h 295"/>
              <a:gd name="T72" fmla="*/ 146 w 291"/>
              <a:gd name="T73" fmla="*/ 52 h 295"/>
              <a:gd name="T74" fmla="*/ 178 w 291"/>
              <a:gd name="T75" fmla="*/ 56 h 295"/>
              <a:gd name="T76" fmla="*/ 201 w 291"/>
              <a:gd name="T77" fmla="*/ 67 h 295"/>
              <a:gd name="T78" fmla="*/ 215 w 291"/>
              <a:gd name="T79" fmla="*/ 82 h 295"/>
              <a:gd name="T80" fmla="*/ 219 w 291"/>
              <a:gd name="T81" fmla="*/ 98 h 295"/>
              <a:gd name="T82" fmla="*/ 213 w 291"/>
              <a:gd name="T83" fmla="*/ 112 h 295"/>
              <a:gd name="T84" fmla="*/ 199 w 291"/>
              <a:gd name="T85" fmla="*/ 118 h 295"/>
              <a:gd name="T86" fmla="*/ 187 w 291"/>
              <a:gd name="T87" fmla="*/ 114 h 295"/>
              <a:gd name="T88" fmla="*/ 179 w 291"/>
              <a:gd name="T89" fmla="*/ 103 h 295"/>
              <a:gd name="T90" fmla="*/ 167 w 291"/>
              <a:gd name="T91" fmla="*/ 87 h 295"/>
              <a:gd name="T92" fmla="*/ 143 w 291"/>
              <a:gd name="T93" fmla="*/ 82 h 295"/>
              <a:gd name="T94" fmla="*/ 119 w 291"/>
              <a:gd name="T95" fmla="*/ 88 h 295"/>
              <a:gd name="T96" fmla="*/ 111 w 291"/>
              <a:gd name="T97" fmla="*/ 101 h 295"/>
              <a:gd name="T98" fmla="*/ 114 w 291"/>
              <a:gd name="T99" fmla="*/ 109 h 295"/>
              <a:gd name="T100" fmla="*/ 122 w 291"/>
              <a:gd name="T101" fmla="*/ 116 h 295"/>
              <a:gd name="T102" fmla="*/ 133 w 291"/>
              <a:gd name="T103" fmla="*/ 120 h 295"/>
              <a:gd name="T104" fmla="*/ 152 w 291"/>
              <a:gd name="T105" fmla="*/ 125 h 295"/>
              <a:gd name="T106" fmla="*/ 183 w 291"/>
              <a:gd name="T107" fmla="*/ 133 h 295"/>
              <a:gd name="T108" fmla="*/ 207 w 291"/>
              <a:gd name="T109" fmla="*/ 144 h 295"/>
              <a:gd name="T110" fmla="*/ 222 w 291"/>
              <a:gd name="T111" fmla="*/ 160 h 295"/>
              <a:gd name="T112" fmla="*/ 228 w 291"/>
              <a:gd name="T113" fmla="*/ 185 h 295"/>
              <a:gd name="T114" fmla="*/ 218 w 291"/>
              <a:gd name="T115" fmla="*/ 216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1" h="295">
                <a:moveTo>
                  <a:pt x="282" y="179"/>
                </a:moveTo>
                <a:cubicBezTo>
                  <a:pt x="285" y="169"/>
                  <a:pt x="286" y="159"/>
                  <a:pt x="286" y="149"/>
                </a:cubicBezTo>
                <a:cubicBezTo>
                  <a:pt x="286" y="73"/>
                  <a:pt x="224" y="11"/>
                  <a:pt x="147" y="11"/>
                </a:cubicBezTo>
                <a:cubicBezTo>
                  <a:pt x="139" y="11"/>
                  <a:pt x="131" y="11"/>
                  <a:pt x="123" y="13"/>
                </a:cubicBezTo>
                <a:cubicBezTo>
                  <a:pt x="111" y="5"/>
                  <a:pt x="96" y="0"/>
                  <a:pt x="80" y="0"/>
                </a:cubicBezTo>
                <a:cubicBezTo>
                  <a:pt x="36" y="0"/>
                  <a:pt x="0" y="36"/>
                  <a:pt x="0" y="81"/>
                </a:cubicBezTo>
                <a:cubicBezTo>
                  <a:pt x="0" y="95"/>
                  <a:pt x="4" y="109"/>
                  <a:pt x="11" y="121"/>
                </a:cubicBezTo>
                <a:cubicBezTo>
                  <a:pt x="9" y="130"/>
                  <a:pt x="8" y="140"/>
                  <a:pt x="8" y="149"/>
                </a:cubicBezTo>
                <a:cubicBezTo>
                  <a:pt x="8" y="226"/>
                  <a:pt x="70" y="288"/>
                  <a:pt x="147" y="288"/>
                </a:cubicBezTo>
                <a:cubicBezTo>
                  <a:pt x="156" y="288"/>
                  <a:pt x="164" y="287"/>
                  <a:pt x="172" y="286"/>
                </a:cubicBezTo>
                <a:cubicBezTo>
                  <a:pt x="184" y="292"/>
                  <a:pt x="197" y="295"/>
                  <a:pt x="210" y="295"/>
                </a:cubicBezTo>
                <a:cubicBezTo>
                  <a:pt x="255" y="295"/>
                  <a:pt x="291" y="259"/>
                  <a:pt x="291" y="215"/>
                </a:cubicBezTo>
                <a:cubicBezTo>
                  <a:pt x="291" y="202"/>
                  <a:pt x="288" y="190"/>
                  <a:pt x="282" y="179"/>
                </a:cubicBezTo>
                <a:moveTo>
                  <a:pt x="218" y="216"/>
                </a:moveTo>
                <a:cubicBezTo>
                  <a:pt x="212" y="225"/>
                  <a:pt x="202" y="232"/>
                  <a:pt x="190" y="237"/>
                </a:cubicBezTo>
                <a:cubicBezTo>
                  <a:pt x="178" y="242"/>
                  <a:pt x="163" y="245"/>
                  <a:pt x="147" y="245"/>
                </a:cubicBezTo>
                <a:cubicBezTo>
                  <a:pt x="127" y="245"/>
                  <a:pt x="110" y="241"/>
                  <a:pt x="97" y="234"/>
                </a:cubicBezTo>
                <a:cubicBezTo>
                  <a:pt x="88" y="229"/>
                  <a:pt x="80" y="222"/>
                  <a:pt x="74" y="214"/>
                </a:cubicBezTo>
                <a:cubicBezTo>
                  <a:pt x="68" y="205"/>
                  <a:pt x="65" y="197"/>
                  <a:pt x="65" y="189"/>
                </a:cubicBezTo>
                <a:cubicBezTo>
                  <a:pt x="65" y="184"/>
                  <a:pt x="67" y="179"/>
                  <a:pt x="71" y="176"/>
                </a:cubicBezTo>
                <a:cubicBezTo>
                  <a:pt x="75" y="172"/>
                  <a:pt x="80" y="170"/>
                  <a:pt x="85" y="170"/>
                </a:cubicBezTo>
                <a:cubicBezTo>
                  <a:pt x="90" y="170"/>
                  <a:pt x="94" y="172"/>
                  <a:pt x="98" y="175"/>
                </a:cubicBezTo>
                <a:cubicBezTo>
                  <a:pt x="101" y="177"/>
                  <a:pt x="104" y="181"/>
                  <a:pt x="106" y="186"/>
                </a:cubicBezTo>
                <a:cubicBezTo>
                  <a:pt x="108" y="192"/>
                  <a:pt x="111" y="197"/>
                  <a:pt x="114" y="201"/>
                </a:cubicBezTo>
                <a:cubicBezTo>
                  <a:pt x="117" y="204"/>
                  <a:pt x="120" y="207"/>
                  <a:pt x="125" y="210"/>
                </a:cubicBezTo>
                <a:cubicBezTo>
                  <a:pt x="130" y="212"/>
                  <a:pt x="137" y="213"/>
                  <a:pt x="146" y="213"/>
                </a:cubicBezTo>
                <a:cubicBezTo>
                  <a:pt x="157" y="213"/>
                  <a:pt x="166" y="211"/>
                  <a:pt x="173" y="206"/>
                </a:cubicBezTo>
                <a:cubicBezTo>
                  <a:pt x="180" y="201"/>
                  <a:pt x="184" y="195"/>
                  <a:pt x="184" y="189"/>
                </a:cubicBezTo>
                <a:cubicBezTo>
                  <a:pt x="184" y="183"/>
                  <a:pt x="182" y="179"/>
                  <a:pt x="178" y="175"/>
                </a:cubicBezTo>
                <a:cubicBezTo>
                  <a:pt x="175" y="172"/>
                  <a:pt x="170" y="169"/>
                  <a:pt x="164" y="167"/>
                </a:cubicBezTo>
                <a:cubicBezTo>
                  <a:pt x="157" y="165"/>
                  <a:pt x="149" y="163"/>
                  <a:pt x="138" y="161"/>
                </a:cubicBezTo>
                <a:cubicBezTo>
                  <a:pt x="124" y="158"/>
                  <a:pt x="112" y="154"/>
                  <a:pt x="102" y="150"/>
                </a:cubicBezTo>
                <a:cubicBezTo>
                  <a:pt x="92" y="146"/>
                  <a:pt x="84" y="140"/>
                  <a:pt x="78" y="133"/>
                </a:cubicBezTo>
                <a:cubicBezTo>
                  <a:pt x="72" y="125"/>
                  <a:pt x="69" y="116"/>
                  <a:pt x="69" y="105"/>
                </a:cubicBezTo>
                <a:cubicBezTo>
                  <a:pt x="69" y="94"/>
                  <a:pt x="72" y="85"/>
                  <a:pt x="78" y="77"/>
                </a:cubicBezTo>
                <a:cubicBezTo>
                  <a:pt x="85" y="69"/>
                  <a:pt x="94" y="62"/>
                  <a:pt x="105" y="58"/>
                </a:cubicBezTo>
                <a:cubicBezTo>
                  <a:pt x="117" y="54"/>
                  <a:pt x="131" y="52"/>
                  <a:pt x="146" y="52"/>
                </a:cubicBezTo>
                <a:cubicBezTo>
                  <a:pt x="158" y="52"/>
                  <a:pt x="169" y="53"/>
                  <a:pt x="178" y="56"/>
                </a:cubicBezTo>
                <a:cubicBezTo>
                  <a:pt x="188" y="59"/>
                  <a:pt x="195" y="63"/>
                  <a:pt x="201" y="67"/>
                </a:cubicBezTo>
                <a:cubicBezTo>
                  <a:pt x="207" y="72"/>
                  <a:pt x="212" y="77"/>
                  <a:pt x="215" y="82"/>
                </a:cubicBezTo>
                <a:cubicBezTo>
                  <a:pt x="218" y="88"/>
                  <a:pt x="219" y="93"/>
                  <a:pt x="219" y="98"/>
                </a:cubicBezTo>
                <a:cubicBezTo>
                  <a:pt x="219" y="103"/>
                  <a:pt x="217" y="108"/>
                  <a:pt x="213" y="112"/>
                </a:cubicBezTo>
                <a:cubicBezTo>
                  <a:pt x="210" y="116"/>
                  <a:pt x="205" y="118"/>
                  <a:pt x="199" y="118"/>
                </a:cubicBezTo>
                <a:cubicBezTo>
                  <a:pt x="194" y="118"/>
                  <a:pt x="190" y="116"/>
                  <a:pt x="187" y="114"/>
                </a:cubicBezTo>
                <a:cubicBezTo>
                  <a:pt x="185" y="112"/>
                  <a:pt x="182" y="108"/>
                  <a:pt x="179" y="103"/>
                </a:cubicBezTo>
                <a:cubicBezTo>
                  <a:pt x="176" y="96"/>
                  <a:pt x="171" y="91"/>
                  <a:pt x="167" y="87"/>
                </a:cubicBezTo>
                <a:cubicBezTo>
                  <a:pt x="162" y="84"/>
                  <a:pt x="154" y="82"/>
                  <a:pt x="143" y="82"/>
                </a:cubicBezTo>
                <a:cubicBezTo>
                  <a:pt x="133" y="82"/>
                  <a:pt x="125" y="84"/>
                  <a:pt x="119" y="88"/>
                </a:cubicBezTo>
                <a:cubicBezTo>
                  <a:pt x="114" y="92"/>
                  <a:pt x="111" y="96"/>
                  <a:pt x="111" y="101"/>
                </a:cubicBezTo>
                <a:cubicBezTo>
                  <a:pt x="111" y="105"/>
                  <a:pt x="112" y="107"/>
                  <a:pt x="114" y="109"/>
                </a:cubicBezTo>
                <a:cubicBezTo>
                  <a:pt x="115" y="112"/>
                  <a:pt x="118" y="114"/>
                  <a:pt x="122" y="116"/>
                </a:cubicBezTo>
                <a:cubicBezTo>
                  <a:pt x="125" y="118"/>
                  <a:pt x="129" y="119"/>
                  <a:pt x="133" y="120"/>
                </a:cubicBezTo>
                <a:cubicBezTo>
                  <a:pt x="137" y="121"/>
                  <a:pt x="143" y="123"/>
                  <a:pt x="152" y="125"/>
                </a:cubicBezTo>
                <a:cubicBezTo>
                  <a:pt x="163" y="127"/>
                  <a:pt x="174" y="130"/>
                  <a:pt x="183" y="133"/>
                </a:cubicBezTo>
                <a:cubicBezTo>
                  <a:pt x="192" y="136"/>
                  <a:pt x="200" y="139"/>
                  <a:pt x="207" y="144"/>
                </a:cubicBezTo>
                <a:cubicBezTo>
                  <a:pt x="213" y="148"/>
                  <a:pt x="218" y="153"/>
                  <a:pt x="222" y="160"/>
                </a:cubicBezTo>
                <a:cubicBezTo>
                  <a:pt x="226" y="167"/>
                  <a:pt x="228" y="175"/>
                  <a:pt x="228" y="185"/>
                </a:cubicBezTo>
                <a:cubicBezTo>
                  <a:pt x="228" y="196"/>
                  <a:pt x="225" y="206"/>
                  <a:pt x="218" y="21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09" name="Freeform 342"/>
          <p:cNvSpPr>
            <a:spLocks noEditPoints="1"/>
          </p:cNvSpPr>
          <p:nvPr/>
        </p:nvSpPr>
        <p:spPr bwMode="auto">
          <a:xfrm>
            <a:off x="7950439" y="2205591"/>
            <a:ext cx="286340" cy="287324"/>
          </a:xfrm>
          <a:custGeom>
            <a:avLst/>
            <a:gdLst>
              <a:gd name="T0" fmla="*/ 166 w 332"/>
              <a:gd name="T1" fmla="*/ 332 h 332"/>
              <a:gd name="T2" fmla="*/ 0 w 332"/>
              <a:gd name="T3" fmla="*/ 166 h 332"/>
              <a:gd name="T4" fmla="*/ 166 w 332"/>
              <a:gd name="T5" fmla="*/ 0 h 332"/>
              <a:gd name="T6" fmla="*/ 332 w 332"/>
              <a:gd name="T7" fmla="*/ 166 h 332"/>
              <a:gd name="T8" fmla="*/ 166 w 332"/>
              <a:gd name="T9" fmla="*/ 332 h 332"/>
              <a:gd name="T10" fmla="*/ 306 w 332"/>
              <a:gd name="T11" fmla="*/ 189 h 332"/>
              <a:gd name="T12" fmla="*/ 218 w 332"/>
              <a:gd name="T13" fmla="*/ 183 h 332"/>
              <a:gd name="T14" fmla="*/ 246 w 332"/>
              <a:gd name="T15" fmla="*/ 284 h 332"/>
              <a:gd name="T16" fmla="*/ 306 w 332"/>
              <a:gd name="T17" fmla="*/ 189 h 332"/>
              <a:gd name="T18" fmla="*/ 222 w 332"/>
              <a:gd name="T19" fmla="*/ 297 h 332"/>
              <a:gd name="T20" fmla="*/ 191 w 332"/>
              <a:gd name="T21" fmla="*/ 189 h 332"/>
              <a:gd name="T22" fmla="*/ 190 w 332"/>
              <a:gd name="T23" fmla="*/ 190 h 332"/>
              <a:gd name="T24" fmla="*/ 79 w 332"/>
              <a:gd name="T25" fmla="*/ 278 h 332"/>
              <a:gd name="T26" fmla="*/ 166 w 332"/>
              <a:gd name="T27" fmla="*/ 308 h 332"/>
              <a:gd name="T28" fmla="*/ 222 w 332"/>
              <a:gd name="T29" fmla="*/ 297 h 332"/>
              <a:gd name="T30" fmla="*/ 61 w 332"/>
              <a:gd name="T31" fmla="*/ 261 h 332"/>
              <a:gd name="T32" fmla="*/ 176 w 332"/>
              <a:gd name="T33" fmla="*/ 168 h 332"/>
              <a:gd name="T34" fmla="*/ 182 w 332"/>
              <a:gd name="T35" fmla="*/ 166 h 332"/>
              <a:gd name="T36" fmla="*/ 170 w 332"/>
              <a:gd name="T37" fmla="*/ 142 h 332"/>
              <a:gd name="T38" fmla="*/ 24 w 332"/>
              <a:gd name="T39" fmla="*/ 162 h 332"/>
              <a:gd name="T40" fmla="*/ 24 w 332"/>
              <a:gd name="T41" fmla="*/ 166 h 332"/>
              <a:gd name="T42" fmla="*/ 61 w 332"/>
              <a:gd name="T43" fmla="*/ 261 h 332"/>
              <a:gd name="T44" fmla="*/ 27 w 332"/>
              <a:gd name="T45" fmla="*/ 137 h 332"/>
              <a:gd name="T46" fmla="*/ 158 w 332"/>
              <a:gd name="T47" fmla="*/ 120 h 332"/>
              <a:gd name="T48" fmla="*/ 106 w 332"/>
              <a:gd name="T49" fmla="*/ 38 h 332"/>
              <a:gd name="T50" fmla="*/ 27 w 332"/>
              <a:gd name="T51" fmla="*/ 137 h 332"/>
              <a:gd name="T52" fmla="*/ 133 w 332"/>
              <a:gd name="T53" fmla="*/ 28 h 332"/>
              <a:gd name="T54" fmla="*/ 186 w 332"/>
              <a:gd name="T55" fmla="*/ 111 h 332"/>
              <a:gd name="T56" fmla="*/ 260 w 332"/>
              <a:gd name="T57" fmla="*/ 60 h 332"/>
              <a:gd name="T58" fmla="*/ 166 w 332"/>
              <a:gd name="T59" fmla="*/ 24 h 332"/>
              <a:gd name="T60" fmla="*/ 133 w 332"/>
              <a:gd name="T61" fmla="*/ 28 h 332"/>
              <a:gd name="T62" fmla="*/ 276 w 332"/>
              <a:gd name="T63" fmla="*/ 77 h 332"/>
              <a:gd name="T64" fmla="*/ 197 w 332"/>
              <a:gd name="T65" fmla="*/ 133 h 332"/>
              <a:gd name="T66" fmla="*/ 206 w 332"/>
              <a:gd name="T67" fmla="*/ 153 h 332"/>
              <a:gd name="T68" fmla="*/ 209 w 332"/>
              <a:gd name="T69" fmla="*/ 160 h 332"/>
              <a:gd name="T70" fmla="*/ 308 w 332"/>
              <a:gd name="T71" fmla="*/ 165 h 332"/>
              <a:gd name="T72" fmla="*/ 276 w 332"/>
              <a:gd name="T73" fmla="*/ 77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2" h="332">
                <a:moveTo>
                  <a:pt x="166" y="332"/>
                </a:moveTo>
                <a:cubicBezTo>
                  <a:pt x="75" y="332"/>
                  <a:pt x="0" y="258"/>
                  <a:pt x="0" y="166"/>
                </a:cubicBezTo>
                <a:cubicBezTo>
                  <a:pt x="0" y="74"/>
                  <a:pt x="75" y="0"/>
                  <a:pt x="166" y="0"/>
                </a:cubicBezTo>
                <a:cubicBezTo>
                  <a:pt x="258" y="0"/>
                  <a:pt x="332" y="74"/>
                  <a:pt x="332" y="166"/>
                </a:cubicBezTo>
                <a:cubicBezTo>
                  <a:pt x="332" y="258"/>
                  <a:pt x="258" y="332"/>
                  <a:pt x="166" y="332"/>
                </a:cubicBezTo>
                <a:moveTo>
                  <a:pt x="306" y="189"/>
                </a:moveTo>
                <a:cubicBezTo>
                  <a:pt x="301" y="187"/>
                  <a:pt x="262" y="176"/>
                  <a:pt x="218" y="183"/>
                </a:cubicBezTo>
                <a:cubicBezTo>
                  <a:pt x="237" y="234"/>
                  <a:pt x="244" y="275"/>
                  <a:pt x="246" y="284"/>
                </a:cubicBezTo>
                <a:cubicBezTo>
                  <a:pt x="277" y="262"/>
                  <a:pt x="300" y="228"/>
                  <a:pt x="306" y="189"/>
                </a:cubicBezTo>
                <a:moveTo>
                  <a:pt x="222" y="297"/>
                </a:moveTo>
                <a:cubicBezTo>
                  <a:pt x="220" y="285"/>
                  <a:pt x="211" y="241"/>
                  <a:pt x="191" y="189"/>
                </a:cubicBezTo>
                <a:cubicBezTo>
                  <a:pt x="190" y="190"/>
                  <a:pt x="190" y="190"/>
                  <a:pt x="190" y="190"/>
                </a:cubicBezTo>
                <a:cubicBezTo>
                  <a:pt x="110" y="218"/>
                  <a:pt x="82" y="273"/>
                  <a:pt x="79" y="278"/>
                </a:cubicBezTo>
                <a:cubicBezTo>
                  <a:pt x="103" y="297"/>
                  <a:pt x="133" y="308"/>
                  <a:pt x="166" y="308"/>
                </a:cubicBezTo>
                <a:cubicBezTo>
                  <a:pt x="186" y="308"/>
                  <a:pt x="205" y="304"/>
                  <a:pt x="222" y="297"/>
                </a:cubicBezTo>
                <a:moveTo>
                  <a:pt x="61" y="261"/>
                </a:moveTo>
                <a:cubicBezTo>
                  <a:pt x="64" y="256"/>
                  <a:pt x="103" y="191"/>
                  <a:pt x="176" y="168"/>
                </a:cubicBezTo>
                <a:cubicBezTo>
                  <a:pt x="178" y="167"/>
                  <a:pt x="180" y="166"/>
                  <a:pt x="182" y="166"/>
                </a:cubicBezTo>
                <a:cubicBezTo>
                  <a:pt x="178" y="158"/>
                  <a:pt x="174" y="150"/>
                  <a:pt x="170" y="142"/>
                </a:cubicBezTo>
                <a:cubicBezTo>
                  <a:pt x="99" y="163"/>
                  <a:pt x="31" y="162"/>
                  <a:pt x="24" y="162"/>
                </a:cubicBezTo>
                <a:cubicBezTo>
                  <a:pt x="24" y="163"/>
                  <a:pt x="24" y="165"/>
                  <a:pt x="24" y="166"/>
                </a:cubicBezTo>
                <a:cubicBezTo>
                  <a:pt x="24" y="203"/>
                  <a:pt x="38" y="236"/>
                  <a:pt x="61" y="261"/>
                </a:cubicBezTo>
                <a:moveTo>
                  <a:pt x="27" y="137"/>
                </a:moveTo>
                <a:cubicBezTo>
                  <a:pt x="34" y="137"/>
                  <a:pt x="92" y="138"/>
                  <a:pt x="158" y="120"/>
                </a:cubicBezTo>
                <a:cubicBezTo>
                  <a:pt x="135" y="78"/>
                  <a:pt x="110" y="43"/>
                  <a:pt x="106" y="38"/>
                </a:cubicBezTo>
                <a:cubicBezTo>
                  <a:pt x="66" y="57"/>
                  <a:pt x="36" y="93"/>
                  <a:pt x="27" y="137"/>
                </a:cubicBezTo>
                <a:moveTo>
                  <a:pt x="133" y="28"/>
                </a:moveTo>
                <a:cubicBezTo>
                  <a:pt x="137" y="34"/>
                  <a:pt x="163" y="69"/>
                  <a:pt x="186" y="111"/>
                </a:cubicBezTo>
                <a:cubicBezTo>
                  <a:pt x="236" y="92"/>
                  <a:pt x="258" y="64"/>
                  <a:pt x="260" y="60"/>
                </a:cubicBezTo>
                <a:cubicBezTo>
                  <a:pt x="235" y="38"/>
                  <a:pt x="202" y="24"/>
                  <a:pt x="166" y="24"/>
                </a:cubicBezTo>
                <a:cubicBezTo>
                  <a:pt x="155" y="24"/>
                  <a:pt x="144" y="26"/>
                  <a:pt x="133" y="28"/>
                </a:cubicBezTo>
                <a:moveTo>
                  <a:pt x="276" y="77"/>
                </a:moveTo>
                <a:cubicBezTo>
                  <a:pt x="273" y="81"/>
                  <a:pt x="249" y="111"/>
                  <a:pt x="197" y="133"/>
                </a:cubicBezTo>
                <a:cubicBezTo>
                  <a:pt x="200" y="139"/>
                  <a:pt x="203" y="146"/>
                  <a:pt x="206" y="153"/>
                </a:cubicBezTo>
                <a:cubicBezTo>
                  <a:pt x="207" y="156"/>
                  <a:pt x="208" y="158"/>
                  <a:pt x="209" y="160"/>
                </a:cubicBezTo>
                <a:cubicBezTo>
                  <a:pt x="257" y="154"/>
                  <a:pt x="303" y="164"/>
                  <a:pt x="308" y="165"/>
                </a:cubicBezTo>
                <a:cubicBezTo>
                  <a:pt x="308" y="131"/>
                  <a:pt x="296" y="101"/>
                  <a:pt x="276" y="77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" name="Freeform 5"/>
          <p:cNvSpPr>
            <a:spLocks noEditPoints="1"/>
          </p:cNvSpPr>
          <p:nvPr/>
        </p:nvSpPr>
        <p:spPr bwMode="auto">
          <a:xfrm>
            <a:off x="891685" y="2683948"/>
            <a:ext cx="373856" cy="372666"/>
          </a:xfrm>
          <a:custGeom>
            <a:avLst/>
            <a:gdLst>
              <a:gd name="T0" fmla="*/ 431 w 431"/>
              <a:gd name="T1" fmla="*/ 216 h 430"/>
              <a:gd name="T2" fmla="*/ 367 w 431"/>
              <a:gd name="T3" fmla="*/ 367 h 430"/>
              <a:gd name="T4" fmla="*/ 215 w 431"/>
              <a:gd name="T5" fmla="*/ 430 h 430"/>
              <a:gd name="T6" fmla="*/ 63 w 431"/>
              <a:gd name="T7" fmla="*/ 367 h 430"/>
              <a:gd name="T8" fmla="*/ 0 w 431"/>
              <a:gd name="T9" fmla="*/ 215 h 430"/>
              <a:gd name="T10" fmla="*/ 63 w 431"/>
              <a:gd name="T11" fmla="*/ 63 h 430"/>
              <a:gd name="T12" fmla="*/ 215 w 431"/>
              <a:gd name="T13" fmla="*/ 0 h 430"/>
              <a:gd name="T14" fmla="*/ 368 w 431"/>
              <a:gd name="T15" fmla="*/ 63 h 430"/>
              <a:gd name="T16" fmla="*/ 431 w 431"/>
              <a:gd name="T17" fmla="*/ 216 h 430"/>
              <a:gd name="T18" fmla="*/ 410 w 431"/>
              <a:gd name="T19" fmla="*/ 216 h 430"/>
              <a:gd name="T20" fmla="*/ 353 w 431"/>
              <a:gd name="T21" fmla="*/ 78 h 430"/>
              <a:gd name="T22" fmla="*/ 215 w 431"/>
              <a:gd name="T23" fmla="*/ 21 h 430"/>
              <a:gd name="T24" fmla="*/ 77 w 431"/>
              <a:gd name="T25" fmla="*/ 78 h 430"/>
              <a:gd name="T26" fmla="*/ 20 w 431"/>
              <a:gd name="T27" fmla="*/ 216 h 430"/>
              <a:gd name="T28" fmla="*/ 77 w 431"/>
              <a:gd name="T29" fmla="*/ 353 h 430"/>
              <a:gd name="T30" fmla="*/ 215 w 431"/>
              <a:gd name="T31" fmla="*/ 410 h 430"/>
              <a:gd name="T32" fmla="*/ 353 w 431"/>
              <a:gd name="T33" fmla="*/ 353 h 430"/>
              <a:gd name="T34" fmla="*/ 410 w 431"/>
              <a:gd name="T35" fmla="*/ 216 h 430"/>
              <a:gd name="T36" fmla="*/ 365 w 431"/>
              <a:gd name="T37" fmla="*/ 313 h 430"/>
              <a:gd name="T38" fmla="*/ 354 w 431"/>
              <a:gd name="T39" fmla="*/ 324 h 430"/>
              <a:gd name="T40" fmla="*/ 344 w 431"/>
              <a:gd name="T41" fmla="*/ 315 h 430"/>
              <a:gd name="T42" fmla="*/ 215 w 431"/>
              <a:gd name="T43" fmla="*/ 232 h 430"/>
              <a:gd name="T44" fmla="*/ 87 w 431"/>
              <a:gd name="T45" fmla="*/ 315 h 430"/>
              <a:gd name="T46" fmla="*/ 76 w 431"/>
              <a:gd name="T47" fmla="*/ 325 h 430"/>
              <a:gd name="T48" fmla="*/ 66 w 431"/>
              <a:gd name="T49" fmla="*/ 313 h 430"/>
              <a:gd name="T50" fmla="*/ 215 w 431"/>
              <a:gd name="T51" fmla="*/ 212 h 430"/>
              <a:gd name="T52" fmla="*/ 365 w 431"/>
              <a:gd name="T53" fmla="*/ 313 h 430"/>
              <a:gd name="T54" fmla="*/ 357 w 431"/>
              <a:gd name="T55" fmla="*/ 313 h 430"/>
              <a:gd name="T56" fmla="*/ 357 w 431"/>
              <a:gd name="T57" fmla="*/ 313 h 430"/>
              <a:gd name="T58" fmla="*/ 365 w 431"/>
              <a:gd name="T59" fmla="*/ 313 h 430"/>
              <a:gd name="T60" fmla="*/ 169 w 431"/>
              <a:gd name="T61" fmla="*/ 87 h 430"/>
              <a:gd name="T62" fmla="*/ 100 w 431"/>
              <a:gd name="T63" fmla="*/ 86 h 430"/>
              <a:gd name="T64" fmla="*/ 90 w 431"/>
              <a:gd name="T65" fmla="*/ 75 h 430"/>
              <a:gd name="T66" fmla="*/ 100 w 431"/>
              <a:gd name="T67" fmla="*/ 65 h 430"/>
              <a:gd name="T68" fmla="*/ 168 w 431"/>
              <a:gd name="T69" fmla="*/ 66 h 430"/>
              <a:gd name="T70" fmla="*/ 179 w 431"/>
              <a:gd name="T71" fmla="*/ 77 h 430"/>
              <a:gd name="T72" fmla="*/ 169 w 431"/>
              <a:gd name="T73" fmla="*/ 87 h 430"/>
              <a:gd name="T74" fmla="*/ 154 w 431"/>
              <a:gd name="T75" fmla="*/ 132 h 430"/>
              <a:gd name="T76" fmla="*/ 149 w 431"/>
              <a:gd name="T77" fmla="*/ 145 h 430"/>
              <a:gd name="T78" fmla="*/ 136 w 431"/>
              <a:gd name="T79" fmla="*/ 150 h 430"/>
              <a:gd name="T80" fmla="*/ 122 w 431"/>
              <a:gd name="T81" fmla="*/ 145 h 430"/>
              <a:gd name="T82" fmla="*/ 116 w 431"/>
              <a:gd name="T83" fmla="*/ 132 h 430"/>
              <a:gd name="T84" fmla="*/ 122 w 431"/>
              <a:gd name="T85" fmla="*/ 118 h 430"/>
              <a:gd name="T86" fmla="*/ 136 w 431"/>
              <a:gd name="T87" fmla="*/ 113 h 430"/>
              <a:gd name="T88" fmla="*/ 149 w 431"/>
              <a:gd name="T89" fmla="*/ 118 h 430"/>
              <a:gd name="T90" fmla="*/ 154 w 431"/>
              <a:gd name="T91" fmla="*/ 132 h 430"/>
              <a:gd name="T92" fmla="*/ 333 w 431"/>
              <a:gd name="T93" fmla="*/ 77 h 430"/>
              <a:gd name="T94" fmla="*/ 323 w 431"/>
              <a:gd name="T95" fmla="*/ 87 h 430"/>
              <a:gd name="T96" fmla="*/ 254 w 431"/>
              <a:gd name="T97" fmla="*/ 86 h 430"/>
              <a:gd name="T98" fmla="*/ 244 w 431"/>
              <a:gd name="T99" fmla="*/ 75 h 430"/>
              <a:gd name="T100" fmla="*/ 254 w 431"/>
              <a:gd name="T101" fmla="*/ 65 h 430"/>
              <a:gd name="T102" fmla="*/ 323 w 431"/>
              <a:gd name="T103" fmla="*/ 66 h 430"/>
              <a:gd name="T104" fmla="*/ 333 w 431"/>
              <a:gd name="T105" fmla="*/ 77 h 430"/>
              <a:gd name="T106" fmla="*/ 305 w 431"/>
              <a:gd name="T107" fmla="*/ 132 h 430"/>
              <a:gd name="T108" fmla="*/ 299 w 431"/>
              <a:gd name="T109" fmla="*/ 145 h 430"/>
              <a:gd name="T110" fmla="*/ 286 w 431"/>
              <a:gd name="T111" fmla="*/ 150 h 430"/>
              <a:gd name="T112" fmla="*/ 272 w 431"/>
              <a:gd name="T113" fmla="*/ 145 h 430"/>
              <a:gd name="T114" fmla="*/ 266 w 431"/>
              <a:gd name="T115" fmla="*/ 132 h 430"/>
              <a:gd name="T116" fmla="*/ 272 w 431"/>
              <a:gd name="T117" fmla="*/ 118 h 430"/>
              <a:gd name="T118" fmla="*/ 286 w 431"/>
              <a:gd name="T119" fmla="*/ 113 h 430"/>
              <a:gd name="T120" fmla="*/ 299 w 431"/>
              <a:gd name="T121" fmla="*/ 118 h 430"/>
              <a:gd name="T122" fmla="*/ 305 w 431"/>
              <a:gd name="T123" fmla="*/ 132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31" h="430">
                <a:moveTo>
                  <a:pt x="431" y="216"/>
                </a:moveTo>
                <a:cubicBezTo>
                  <a:pt x="431" y="275"/>
                  <a:pt x="409" y="325"/>
                  <a:pt x="367" y="367"/>
                </a:cubicBezTo>
                <a:cubicBezTo>
                  <a:pt x="325" y="409"/>
                  <a:pt x="274" y="430"/>
                  <a:pt x="215" y="430"/>
                </a:cubicBezTo>
                <a:cubicBezTo>
                  <a:pt x="156" y="430"/>
                  <a:pt x="105" y="409"/>
                  <a:pt x="63" y="367"/>
                </a:cubicBezTo>
                <a:cubicBezTo>
                  <a:pt x="21" y="325"/>
                  <a:pt x="0" y="275"/>
                  <a:pt x="0" y="215"/>
                </a:cubicBezTo>
                <a:cubicBezTo>
                  <a:pt x="0" y="155"/>
                  <a:pt x="21" y="105"/>
                  <a:pt x="63" y="63"/>
                </a:cubicBezTo>
                <a:cubicBezTo>
                  <a:pt x="105" y="21"/>
                  <a:pt x="156" y="0"/>
                  <a:pt x="215" y="0"/>
                </a:cubicBezTo>
                <a:cubicBezTo>
                  <a:pt x="275" y="0"/>
                  <a:pt x="326" y="21"/>
                  <a:pt x="368" y="63"/>
                </a:cubicBezTo>
                <a:cubicBezTo>
                  <a:pt x="410" y="105"/>
                  <a:pt x="431" y="156"/>
                  <a:pt x="431" y="216"/>
                </a:cubicBezTo>
                <a:moveTo>
                  <a:pt x="410" y="216"/>
                </a:moveTo>
                <a:cubicBezTo>
                  <a:pt x="410" y="162"/>
                  <a:pt x="391" y="116"/>
                  <a:pt x="353" y="78"/>
                </a:cubicBezTo>
                <a:cubicBezTo>
                  <a:pt x="315" y="40"/>
                  <a:pt x="269" y="21"/>
                  <a:pt x="215" y="21"/>
                </a:cubicBezTo>
                <a:cubicBezTo>
                  <a:pt x="161" y="21"/>
                  <a:pt x="115" y="40"/>
                  <a:pt x="77" y="78"/>
                </a:cubicBezTo>
                <a:cubicBezTo>
                  <a:pt x="39" y="116"/>
                  <a:pt x="20" y="162"/>
                  <a:pt x="20" y="216"/>
                </a:cubicBezTo>
                <a:cubicBezTo>
                  <a:pt x="20" y="269"/>
                  <a:pt x="39" y="315"/>
                  <a:pt x="77" y="353"/>
                </a:cubicBezTo>
                <a:cubicBezTo>
                  <a:pt x="115" y="391"/>
                  <a:pt x="161" y="410"/>
                  <a:pt x="215" y="410"/>
                </a:cubicBezTo>
                <a:cubicBezTo>
                  <a:pt x="269" y="410"/>
                  <a:pt x="315" y="391"/>
                  <a:pt x="353" y="353"/>
                </a:cubicBezTo>
                <a:cubicBezTo>
                  <a:pt x="391" y="315"/>
                  <a:pt x="410" y="269"/>
                  <a:pt x="410" y="216"/>
                </a:cubicBezTo>
                <a:moveTo>
                  <a:pt x="365" y="313"/>
                </a:moveTo>
                <a:cubicBezTo>
                  <a:pt x="365" y="320"/>
                  <a:pt x="361" y="324"/>
                  <a:pt x="354" y="324"/>
                </a:cubicBezTo>
                <a:cubicBezTo>
                  <a:pt x="347" y="324"/>
                  <a:pt x="344" y="321"/>
                  <a:pt x="344" y="315"/>
                </a:cubicBezTo>
                <a:cubicBezTo>
                  <a:pt x="340" y="260"/>
                  <a:pt x="297" y="233"/>
                  <a:pt x="215" y="232"/>
                </a:cubicBezTo>
                <a:cubicBezTo>
                  <a:pt x="132" y="232"/>
                  <a:pt x="90" y="259"/>
                  <a:pt x="87" y="315"/>
                </a:cubicBezTo>
                <a:cubicBezTo>
                  <a:pt x="86" y="321"/>
                  <a:pt x="83" y="325"/>
                  <a:pt x="76" y="325"/>
                </a:cubicBezTo>
                <a:cubicBezTo>
                  <a:pt x="69" y="325"/>
                  <a:pt x="66" y="321"/>
                  <a:pt x="66" y="313"/>
                </a:cubicBezTo>
                <a:cubicBezTo>
                  <a:pt x="71" y="246"/>
                  <a:pt x="120" y="212"/>
                  <a:pt x="215" y="212"/>
                </a:cubicBezTo>
                <a:cubicBezTo>
                  <a:pt x="310" y="212"/>
                  <a:pt x="360" y="246"/>
                  <a:pt x="365" y="313"/>
                </a:cubicBezTo>
                <a:cubicBezTo>
                  <a:pt x="357" y="313"/>
                  <a:pt x="357" y="313"/>
                  <a:pt x="357" y="313"/>
                </a:cubicBezTo>
                <a:cubicBezTo>
                  <a:pt x="357" y="313"/>
                  <a:pt x="357" y="313"/>
                  <a:pt x="357" y="313"/>
                </a:cubicBezTo>
                <a:lnTo>
                  <a:pt x="365" y="313"/>
                </a:lnTo>
                <a:close/>
                <a:moveTo>
                  <a:pt x="169" y="87"/>
                </a:moveTo>
                <a:cubicBezTo>
                  <a:pt x="100" y="86"/>
                  <a:pt x="100" y="86"/>
                  <a:pt x="100" y="86"/>
                </a:cubicBezTo>
                <a:cubicBezTo>
                  <a:pt x="93" y="86"/>
                  <a:pt x="90" y="83"/>
                  <a:pt x="90" y="75"/>
                </a:cubicBezTo>
                <a:cubicBezTo>
                  <a:pt x="90" y="69"/>
                  <a:pt x="93" y="65"/>
                  <a:pt x="100" y="65"/>
                </a:cubicBezTo>
                <a:cubicBezTo>
                  <a:pt x="168" y="66"/>
                  <a:pt x="168" y="66"/>
                  <a:pt x="168" y="66"/>
                </a:cubicBezTo>
                <a:cubicBezTo>
                  <a:pt x="175" y="66"/>
                  <a:pt x="179" y="70"/>
                  <a:pt x="179" y="77"/>
                </a:cubicBezTo>
                <a:cubicBezTo>
                  <a:pt x="179" y="84"/>
                  <a:pt x="175" y="87"/>
                  <a:pt x="169" y="87"/>
                </a:cubicBezTo>
                <a:moveTo>
                  <a:pt x="154" y="132"/>
                </a:moveTo>
                <a:cubicBezTo>
                  <a:pt x="154" y="137"/>
                  <a:pt x="152" y="141"/>
                  <a:pt x="149" y="145"/>
                </a:cubicBezTo>
                <a:cubicBezTo>
                  <a:pt x="145" y="148"/>
                  <a:pt x="140" y="150"/>
                  <a:pt x="136" y="150"/>
                </a:cubicBezTo>
                <a:cubicBezTo>
                  <a:pt x="130" y="150"/>
                  <a:pt x="126" y="148"/>
                  <a:pt x="122" y="145"/>
                </a:cubicBezTo>
                <a:cubicBezTo>
                  <a:pt x="118" y="141"/>
                  <a:pt x="116" y="137"/>
                  <a:pt x="116" y="132"/>
                </a:cubicBezTo>
                <a:cubicBezTo>
                  <a:pt x="116" y="127"/>
                  <a:pt x="118" y="122"/>
                  <a:pt x="122" y="118"/>
                </a:cubicBezTo>
                <a:cubicBezTo>
                  <a:pt x="125" y="114"/>
                  <a:pt x="130" y="113"/>
                  <a:pt x="136" y="113"/>
                </a:cubicBezTo>
                <a:cubicBezTo>
                  <a:pt x="140" y="113"/>
                  <a:pt x="145" y="114"/>
                  <a:pt x="149" y="118"/>
                </a:cubicBezTo>
                <a:cubicBezTo>
                  <a:pt x="152" y="122"/>
                  <a:pt x="154" y="127"/>
                  <a:pt x="154" y="132"/>
                </a:cubicBezTo>
                <a:moveTo>
                  <a:pt x="333" y="77"/>
                </a:moveTo>
                <a:cubicBezTo>
                  <a:pt x="333" y="83"/>
                  <a:pt x="330" y="87"/>
                  <a:pt x="323" y="87"/>
                </a:cubicBezTo>
                <a:cubicBezTo>
                  <a:pt x="254" y="86"/>
                  <a:pt x="254" y="86"/>
                  <a:pt x="254" y="86"/>
                </a:cubicBezTo>
                <a:cubicBezTo>
                  <a:pt x="247" y="86"/>
                  <a:pt x="244" y="82"/>
                  <a:pt x="244" y="75"/>
                </a:cubicBezTo>
                <a:cubicBezTo>
                  <a:pt x="244" y="68"/>
                  <a:pt x="247" y="65"/>
                  <a:pt x="254" y="65"/>
                </a:cubicBezTo>
                <a:cubicBezTo>
                  <a:pt x="323" y="66"/>
                  <a:pt x="323" y="66"/>
                  <a:pt x="323" y="66"/>
                </a:cubicBezTo>
                <a:cubicBezTo>
                  <a:pt x="330" y="66"/>
                  <a:pt x="333" y="69"/>
                  <a:pt x="333" y="77"/>
                </a:cubicBezTo>
                <a:moveTo>
                  <a:pt x="305" y="132"/>
                </a:moveTo>
                <a:cubicBezTo>
                  <a:pt x="305" y="137"/>
                  <a:pt x="303" y="141"/>
                  <a:pt x="299" y="145"/>
                </a:cubicBezTo>
                <a:cubicBezTo>
                  <a:pt x="295" y="148"/>
                  <a:pt x="291" y="150"/>
                  <a:pt x="286" y="150"/>
                </a:cubicBezTo>
                <a:cubicBezTo>
                  <a:pt x="280" y="150"/>
                  <a:pt x="276" y="148"/>
                  <a:pt x="272" y="145"/>
                </a:cubicBezTo>
                <a:cubicBezTo>
                  <a:pt x="268" y="141"/>
                  <a:pt x="266" y="137"/>
                  <a:pt x="266" y="132"/>
                </a:cubicBezTo>
                <a:cubicBezTo>
                  <a:pt x="266" y="127"/>
                  <a:pt x="268" y="122"/>
                  <a:pt x="272" y="118"/>
                </a:cubicBezTo>
                <a:cubicBezTo>
                  <a:pt x="276" y="114"/>
                  <a:pt x="280" y="113"/>
                  <a:pt x="286" y="113"/>
                </a:cubicBezTo>
                <a:cubicBezTo>
                  <a:pt x="291" y="113"/>
                  <a:pt x="295" y="114"/>
                  <a:pt x="299" y="118"/>
                </a:cubicBezTo>
                <a:cubicBezTo>
                  <a:pt x="303" y="122"/>
                  <a:pt x="305" y="127"/>
                  <a:pt x="305" y="13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1412324" y="2683948"/>
            <a:ext cx="373856" cy="372666"/>
          </a:xfrm>
          <a:custGeom>
            <a:avLst/>
            <a:gdLst>
              <a:gd name="T0" fmla="*/ 431 w 431"/>
              <a:gd name="T1" fmla="*/ 216 h 430"/>
              <a:gd name="T2" fmla="*/ 368 w 431"/>
              <a:gd name="T3" fmla="*/ 367 h 430"/>
              <a:gd name="T4" fmla="*/ 215 w 431"/>
              <a:gd name="T5" fmla="*/ 430 h 430"/>
              <a:gd name="T6" fmla="*/ 63 w 431"/>
              <a:gd name="T7" fmla="*/ 367 h 430"/>
              <a:gd name="T8" fmla="*/ 0 w 431"/>
              <a:gd name="T9" fmla="*/ 215 h 430"/>
              <a:gd name="T10" fmla="*/ 63 w 431"/>
              <a:gd name="T11" fmla="*/ 63 h 430"/>
              <a:gd name="T12" fmla="*/ 216 w 431"/>
              <a:gd name="T13" fmla="*/ 0 h 430"/>
              <a:gd name="T14" fmla="*/ 368 w 431"/>
              <a:gd name="T15" fmla="*/ 63 h 430"/>
              <a:gd name="T16" fmla="*/ 431 w 431"/>
              <a:gd name="T17" fmla="*/ 216 h 430"/>
              <a:gd name="T18" fmla="*/ 410 w 431"/>
              <a:gd name="T19" fmla="*/ 216 h 430"/>
              <a:gd name="T20" fmla="*/ 353 w 431"/>
              <a:gd name="T21" fmla="*/ 78 h 430"/>
              <a:gd name="T22" fmla="*/ 215 w 431"/>
              <a:gd name="T23" fmla="*/ 21 h 430"/>
              <a:gd name="T24" fmla="*/ 78 w 431"/>
              <a:gd name="T25" fmla="*/ 78 h 430"/>
              <a:gd name="T26" fmla="*/ 20 w 431"/>
              <a:gd name="T27" fmla="*/ 216 h 430"/>
              <a:gd name="T28" fmla="*/ 78 w 431"/>
              <a:gd name="T29" fmla="*/ 353 h 430"/>
              <a:gd name="T30" fmla="*/ 215 w 431"/>
              <a:gd name="T31" fmla="*/ 410 h 430"/>
              <a:gd name="T32" fmla="*/ 353 w 431"/>
              <a:gd name="T33" fmla="*/ 353 h 430"/>
              <a:gd name="T34" fmla="*/ 410 w 431"/>
              <a:gd name="T35" fmla="*/ 216 h 430"/>
              <a:gd name="T36" fmla="*/ 364 w 431"/>
              <a:gd name="T37" fmla="*/ 211 h 430"/>
              <a:gd name="T38" fmla="*/ 274 w 431"/>
              <a:gd name="T39" fmla="*/ 307 h 430"/>
              <a:gd name="T40" fmla="*/ 255 w 431"/>
              <a:gd name="T41" fmla="*/ 357 h 430"/>
              <a:gd name="T42" fmla="*/ 216 w 431"/>
              <a:gd name="T43" fmla="*/ 377 h 430"/>
              <a:gd name="T44" fmla="*/ 178 w 431"/>
              <a:gd name="T45" fmla="*/ 357 h 430"/>
              <a:gd name="T46" fmla="*/ 159 w 431"/>
              <a:gd name="T47" fmla="*/ 307 h 430"/>
              <a:gd name="T48" fmla="*/ 66 w 431"/>
              <a:gd name="T49" fmla="*/ 211 h 430"/>
              <a:gd name="T50" fmla="*/ 77 w 431"/>
              <a:gd name="T51" fmla="*/ 200 h 430"/>
              <a:gd name="T52" fmla="*/ 87 w 431"/>
              <a:gd name="T53" fmla="*/ 210 h 430"/>
              <a:gd name="T54" fmla="*/ 216 w 431"/>
              <a:gd name="T55" fmla="*/ 292 h 430"/>
              <a:gd name="T56" fmla="*/ 344 w 431"/>
              <a:gd name="T57" fmla="*/ 210 h 430"/>
              <a:gd name="T58" fmla="*/ 354 w 431"/>
              <a:gd name="T59" fmla="*/ 200 h 430"/>
              <a:gd name="T60" fmla="*/ 364 w 431"/>
              <a:gd name="T61" fmla="*/ 211 h 430"/>
              <a:gd name="T62" fmla="*/ 156 w 431"/>
              <a:gd name="T63" fmla="*/ 132 h 430"/>
              <a:gd name="T64" fmla="*/ 151 w 431"/>
              <a:gd name="T65" fmla="*/ 145 h 430"/>
              <a:gd name="T66" fmla="*/ 137 w 431"/>
              <a:gd name="T67" fmla="*/ 150 h 430"/>
              <a:gd name="T68" fmla="*/ 124 w 431"/>
              <a:gd name="T69" fmla="*/ 145 h 430"/>
              <a:gd name="T70" fmla="*/ 118 w 431"/>
              <a:gd name="T71" fmla="*/ 132 h 430"/>
              <a:gd name="T72" fmla="*/ 124 w 431"/>
              <a:gd name="T73" fmla="*/ 118 h 430"/>
              <a:gd name="T74" fmla="*/ 137 w 431"/>
              <a:gd name="T75" fmla="*/ 113 h 430"/>
              <a:gd name="T76" fmla="*/ 151 w 431"/>
              <a:gd name="T77" fmla="*/ 118 h 430"/>
              <a:gd name="T78" fmla="*/ 156 w 431"/>
              <a:gd name="T79" fmla="*/ 132 h 430"/>
              <a:gd name="T80" fmla="*/ 253 w 431"/>
              <a:gd name="T81" fmla="*/ 311 h 430"/>
              <a:gd name="T82" fmla="*/ 215 w 431"/>
              <a:gd name="T83" fmla="*/ 313 h 430"/>
              <a:gd name="T84" fmla="*/ 180 w 431"/>
              <a:gd name="T85" fmla="*/ 311 h 430"/>
              <a:gd name="T86" fmla="*/ 193 w 431"/>
              <a:gd name="T87" fmla="*/ 344 h 430"/>
              <a:gd name="T88" fmla="*/ 217 w 431"/>
              <a:gd name="T89" fmla="*/ 357 h 430"/>
              <a:gd name="T90" fmla="*/ 240 w 431"/>
              <a:gd name="T91" fmla="*/ 344 h 430"/>
              <a:gd name="T92" fmla="*/ 253 w 431"/>
              <a:gd name="T93" fmla="*/ 311 h 430"/>
              <a:gd name="T94" fmla="*/ 305 w 431"/>
              <a:gd name="T95" fmla="*/ 132 h 430"/>
              <a:gd name="T96" fmla="*/ 299 w 431"/>
              <a:gd name="T97" fmla="*/ 145 h 430"/>
              <a:gd name="T98" fmla="*/ 286 w 431"/>
              <a:gd name="T99" fmla="*/ 150 h 430"/>
              <a:gd name="T100" fmla="*/ 272 w 431"/>
              <a:gd name="T101" fmla="*/ 145 h 430"/>
              <a:gd name="T102" fmla="*/ 267 w 431"/>
              <a:gd name="T103" fmla="*/ 132 h 430"/>
              <a:gd name="T104" fmla="*/ 272 w 431"/>
              <a:gd name="T105" fmla="*/ 118 h 430"/>
              <a:gd name="T106" fmla="*/ 286 w 431"/>
              <a:gd name="T107" fmla="*/ 113 h 430"/>
              <a:gd name="T108" fmla="*/ 299 w 431"/>
              <a:gd name="T109" fmla="*/ 118 h 430"/>
              <a:gd name="T110" fmla="*/ 305 w 431"/>
              <a:gd name="T111" fmla="*/ 132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1" h="430">
                <a:moveTo>
                  <a:pt x="431" y="216"/>
                </a:moveTo>
                <a:cubicBezTo>
                  <a:pt x="431" y="275"/>
                  <a:pt x="410" y="325"/>
                  <a:pt x="368" y="367"/>
                </a:cubicBezTo>
                <a:cubicBezTo>
                  <a:pt x="325" y="409"/>
                  <a:pt x="275" y="430"/>
                  <a:pt x="215" y="430"/>
                </a:cubicBezTo>
                <a:cubicBezTo>
                  <a:pt x="156" y="430"/>
                  <a:pt x="105" y="409"/>
                  <a:pt x="63" y="367"/>
                </a:cubicBezTo>
                <a:cubicBezTo>
                  <a:pt x="21" y="325"/>
                  <a:pt x="0" y="275"/>
                  <a:pt x="0" y="215"/>
                </a:cubicBezTo>
                <a:cubicBezTo>
                  <a:pt x="0" y="155"/>
                  <a:pt x="21" y="105"/>
                  <a:pt x="63" y="63"/>
                </a:cubicBezTo>
                <a:cubicBezTo>
                  <a:pt x="105" y="21"/>
                  <a:pt x="156" y="0"/>
                  <a:pt x="216" y="0"/>
                </a:cubicBezTo>
                <a:cubicBezTo>
                  <a:pt x="275" y="0"/>
                  <a:pt x="326" y="21"/>
                  <a:pt x="368" y="63"/>
                </a:cubicBezTo>
                <a:cubicBezTo>
                  <a:pt x="410" y="105"/>
                  <a:pt x="431" y="156"/>
                  <a:pt x="431" y="216"/>
                </a:cubicBezTo>
                <a:moveTo>
                  <a:pt x="410" y="216"/>
                </a:moveTo>
                <a:cubicBezTo>
                  <a:pt x="410" y="162"/>
                  <a:pt x="391" y="116"/>
                  <a:pt x="353" y="78"/>
                </a:cubicBezTo>
                <a:cubicBezTo>
                  <a:pt x="315" y="40"/>
                  <a:pt x="269" y="21"/>
                  <a:pt x="215" y="21"/>
                </a:cubicBezTo>
                <a:cubicBezTo>
                  <a:pt x="162" y="21"/>
                  <a:pt x="116" y="40"/>
                  <a:pt x="78" y="78"/>
                </a:cubicBezTo>
                <a:cubicBezTo>
                  <a:pt x="39" y="116"/>
                  <a:pt x="20" y="162"/>
                  <a:pt x="20" y="216"/>
                </a:cubicBezTo>
                <a:cubicBezTo>
                  <a:pt x="20" y="269"/>
                  <a:pt x="39" y="315"/>
                  <a:pt x="78" y="353"/>
                </a:cubicBezTo>
                <a:cubicBezTo>
                  <a:pt x="116" y="391"/>
                  <a:pt x="162" y="410"/>
                  <a:pt x="215" y="410"/>
                </a:cubicBezTo>
                <a:cubicBezTo>
                  <a:pt x="269" y="410"/>
                  <a:pt x="315" y="391"/>
                  <a:pt x="353" y="353"/>
                </a:cubicBezTo>
                <a:cubicBezTo>
                  <a:pt x="391" y="315"/>
                  <a:pt x="410" y="269"/>
                  <a:pt x="410" y="216"/>
                </a:cubicBezTo>
                <a:moveTo>
                  <a:pt x="364" y="211"/>
                </a:moveTo>
                <a:cubicBezTo>
                  <a:pt x="360" y="263"/>
                  <a:pt x="330" y="295"/>
                  <a:pt x="274" y="307"/>
                </a:cubicBezTo>
                <a:cubicBezTo>
                  <a:pt x="273" y="326"/>
                  <a:pt x="266" y="343"/>
                  <a:pt x="255" y="357"/>
                </a:cubicBezTo>
                <a:cubicBezTo>
                  <a:pt x="244" y="371"/>
                  <a:pt x="231" y="377"/>
                  <a:pt x="216" y="377"/>
                </a:cubicBezTo>
                <a:cubicBezTo>
                  <a:pt x="202" y="377"/>
                  <a:pt x="189" y="371"/>
                  <a:pt x="178" y="357"/>
                </a:cubicBezTo>
                <a:cubicBezTo>
                  <a:pt x="166" y="344"/>
                  <a:pt x="160" y="327"/>
                  <a:pt x="159" y="307"/>
                </a:cubicBezTo>
                <a:cubicBezTo>
                  <a:pt x="100" y="295"/>
                  <a:pt x="70" y="263"/>
                  <a:pt x="66" y="211"/>
                </a:cubicBezTo>
                <a:cubicBezTo>
                  <a:pt x="66" y="204"/>
                  <a:pt x="69" y="200"/>
                  <a:pt x="77" y="200"/>
                </a:cubicBezTo>
                <a:cubicBezTo>
                  <a:pt x="83" y="200"/>
                  <a:pt x="86" y="203"/>
                  <a:pt x="87" y="210"/>
                </a:cubicBezTo>
                <a:cubicBezTo>
                  <a:pt x="90" y="265"/>
                  <a:pt x="133" y="292"/>
                  <a:pt x="216" y="292"/>
                </a:cubicBezTo>
                <a:cubicBezTo>
                  <a:pt x="298" y="292"/>
                  <a:pt x="341" y="265"/>
                  <a:pt x="344" y="210"/>
                </a:cubicBezTo>
                <a:cubicBezTo>
                  <a:pt x="344" y="203"/>
                  <a:pt x="348" y="200"/>
                  <a:pt x="354" y="200"/>
                </a:cubicBezTo>
                <a:cubicBezTo>
                  <a:pt x="361" y="200"/>
                  <a:pt x="365" y="204"/>
                  <a:pt x="364" y="211"/>
                </a:cubicBezTo>
                <a:moveTo>
                  <a:pt x="156" y="132"/>
                </a:moveTo>
                <a:cubicBezTo>
                  <a:pt x="156" y="137"/>
                  <a:pt x="154" y="141"/>
                  <a:pt x="151" y="145"/>
                </a:cubicBezTo>
                <a:cubicBezTo>
                  <a:pt x="147" y="148"/>
                  <a:pt x="142" y="150"/>
                  <a:pt x="137" y="150"/>
                </a:cubicBezTo>
                <a:cubicBezTo>
                  <a:pt x="132" y="150"/>
                  <a:pt x="127" y="148"/>
                  <a:pt x="124" y="145"/>
                </a:cubicBezTo>
                <a:cubicBezTo>
                  <a:pt x="120" y="141"/>
                  <a:pt x="118" y="137"/>
                  <a:pt x="118" y="132"/>
                </a:cubicBezTo>
                <a:cubicBezTo>
                  <a:pt x="118" y="127"/>
                  <a:pt x="120" y="122"/>
                  <a:pt x="124" y="118"/>
                </a:cubicBezTo>
                <a:cubicBezTo>
                  <a:pt x="127" y="114"/>
                  <a:pt x="132" y="113"/>
                  <a:pt x="137" y="113"/>
                </a:cubicBezTo>
                <a:cubicBezTo>
                  <a:pt x="142" y="113"/>
                  <a:pt x="147" y="114"/>
                  <a:pt x="151" y="118"/>
                </a:cubicBezTo>
                <a:cubicBezTo>
                  <a:pt x="154" y="122"/>
                  <a:pt x="156" y="127"/>
                  <a:pt x="156" y="132"/>
                </a:cubicBezTo>
                <a:moveTo>
                  <a:pt x="253" y="311"/>
                </a:moveTo>
                <a:cubicBezTo>
                  <a:pt x="238" y="312"/>
                  <a:pt x="225" y="313"/>
                  <a:pt x="215" y="313"/>
                </a:cubicBezTo>
                <a:cubicBezTo>
                  <a:pt x="206" y="313"/>
                  <a:pt x="194" y="312"/>
                  <a:pt x="180" y="311"/>
                </a:cubicBezTo>
                <a:cubicBezTo>
                  <a:pt x="182" y="324"/>
                  <a:pt x="186" y="335"/>
                  <a:pt x="193" y="344"/>
                </a:cubicBezTo>
                <a:cubicBezTo>
                  <a:pt x="200" y="353"/>
                  <a:pt x="208" y="357"/>
                  <a:pt x="217" y="357"/>
                </a:cubicBezTo>
                <a:cubicBezTo>
                  <a:pt x="225" y="357"/>
                  <a:pt x="233" y="353"/>
                  <a:pt x="240" y="344"/>
                </a:cubicBezTo>
                <a:cubicBezTo>
                  <a:pt x="247" y="335"/>
                  <a:pt x="251" y="324"/>
                  <a:pt x="253" y="311"/>
                </a:cubicBezTo>
                <a:moveTo>
                  <a:pt x="305" y="132"/>
                </a:moveTo>
                <a:cubicBezTo>
                  <a:pt x="305" y="137"/>
                  <a:pt x="303" y="141"/>
                  <a:pt x="299" y="145"/>
                </a:cubicBezTo>
                <a:cubicBezTo>
                  <a:pt x="295" y="148"/>
                  <a:pt x="291" y="150"/>
                  <a:pt x="286" y="150"/>
                </a:cubicBezTo>
                <a:cubicBezTo>
                  <a:pt x="281" y="150"/>
                  <a:pt x="276" y="148"/>
                  <a:pt x="272" y="145"/>
                </a:cubicBezTo>
                <a:cubicBezTo>
                  <a:pt x="269" y="141"/>
                  <a:pt x="267" y="137"/>
                  <a:pt x="267" y="132"/>
                </a:cubicBezTo>
                <a:cubicBezTo>
                  <a:pt x="267" y="127"/>
                  <a:pt x="269" y="122"/>
                  <a:pt x="272" y="118"/>
                </a:cubicBezTo>
                <a:cubicBezTo>
                  <a:pt x="276" y="114"/>
                  <a:pt x="281" y="113"/>
                  <a:pt x="286" y="113"/>
                </a:cubicBezTo>
                <a:cubicBezTo>
                  <a:pt x="291" y="113"/>
                  <a:pt x="295" y="114"/>
                  <a:pt x="299" y="118"/>
                </a:cubicBezTo>
                <a:cubicBezTo>
                  <a:pt x="303" y="122"/>
                  <a:pt x="305" y="127"/>
                  <a:pt x="305" y="13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1979713" y="2683948"/>
            <a:ext cx="373856" cy="372666"/>
          </a:xfrm>
          <a:custGeom>
            <a:avLst/>
            <a:gdLst>
              <a:gd name="T0" fmla="*/ 430 w 430"/>
              <a:gd name="T1" fmla="*/ 216 h 430"/>
              <a:gd name="T2" fmla="*/ 367 w 430"/>
              <a:gd name="T3" fmla="*/ 367 h 430"/>
              <a:gd name="T4" fmla="*/ 214 w 430"/>
              <a:gd name="T5" fmla="*/ 430 h 430"/>
              <a:gd name="T6" fmla="*/ 63 w 430"/>
              <a:gd name="T7" fmla="*/ 367 h 430"/>
              <a:gd name="T8" fmla="*/ 0 w 430"/>
              <a:gd name="T9" fmla="*/ 215 h 430"/>
              <a:gd name="T10" fmla="*/ 63 w 430"/>
              <a:gd name="T11" fmla="*/ 63 h 430"/>
              <a:gd name="T12" fmla="*/ 215 w 430"/>
              <a:gd name="T13" fmla="*/ 0 h 430"/>
              <a:gd name="T14" fmla="*/ 367 w 430"/>
              <a:gd name="T15" fmla="*/ 63 h 430"/>
              <a:gd name="T16" fmla="*/ 430 w 430"/>
              <a:gd name="T17" fmla="*/ 216 h 430"/>
              <a:gd name="T18" fmla="*/ 409 w 430"/>
              <a:gd name="T19" fmla="*/ 216 h 430"/>
              <a:gd name="T20" fmla="*/ 352 w 430"/>
              <a:gd name="T21" fmla="*/ 78 h 430"/>
              <a:gd name="T22" fmla="*/ 214 w 430"/>
              <a:gd name="T23" fmla="*/ 21 h 430"/>
              <a:gd name="T24" fmla="*/ 77 w 430"/>
              <a:gd name="T25" fmla="*/ 78 h 430"/>
              <a:gd name="T26" fmla="*/ 20 w 430"/>
              <a:gd name="T27" fmla="*/ 216 h 430"/>
              <a:gd name="T28" fmla="*/ 77 w 430"/>
              <a:gd name="T29" fmla="*/ 353 h 430"/>
              <a:gd name="T30" fmla="*/ 214 w 430"/>
              <a:gd name="T31" fmla="*/ 410 h 430"/>
              <a:gd name="T32" fmla="*/ 352 w 430"/>
              <a:gd name="T33" fmla="*/ 353 h 430"/>
              <a:gd name="T34" fmla="*/ 409 w 430"/>
              <a:gd name="T35" fmla="*/ 216 h 430"/>
              <a:gd name="T36" fmla="*/ 367 w 430"/>
              <a:gd name="T37" fmla="*/ 211 h 430"/>
              <a:gd name="T38" fmla="*/ 291 w 430"/>
              <a:gd name="T39" fmla="*/ 283 h 430"/>
              <a:gd name="T40" fmla="*/ 85 w 430"/>
              <a:gd name="T41" fmla="*/ 283 h 430"/>
              <a:gd name="T42" fmla="*/ 73 w 430"/>
              <a:gd name="T43" fmla="*/ 275 h 430"/>
              <a:gd name="T44" fmla="*/ 85 w 430"/>
              <a:gd name="T45" fmla="*/ 262 h 430"/>
              <a:gd name="T46" fmla="*/ 291 w 430"/>
              <a:gd name="T47" fmla="*/ 262 h 430"/>
              <a:gd name="T48" fmla="*/ 334 w 430"/>
              <a:gd name="T49" fmla="*/ 246 h 430"/>
              <a:gd name="T50" fmla="*/ 345 w 430"/>
              <a:gd name="T51" fmla="*/ 215 h 430"/>
              <a:gd name="T52" fmla="*/ 357 w 430"/>
              <a:gd name="T53" fmla="*/ 200 h 430"/>
              <a:gd name="T54" fmla="*/ 367 w 430"/>
              <a:gd name="T55" fmla="*/ 211 h 430"/>
              <a:gd name="T56" fmla="*/ 154 w 430"/>
              <a:gd name="T57" fmla="*/ 132 h 430"/>
              <a:gd name="T58" fmla="*/ 148 w 430"/>
              <a:gd name="T59" fmla="*/ 145 h 430"/>
              <a:gd name="T60" fmla="*/ 135 w 430"/>
              <a:gd name="T61" fmla="*/ 150 h 430"/>
              <a:gd name="T62" fmla="*/ 121 w 430"/>
              <a:gd name="T63" fmla="*/ 145 h 430"/>
              <a:gd name="T64" fmla="*/ 115 w 430"/>
              <a:gd name="T65" fmla="*/ 132 h 430"/>
              <a:gd name="T66" fmla="*/ 121 w 430"/>
              <a:gd name="T67" fmla="*/ 118 h 430"/>
              <a:gd name="T68" fmla="*/ 135 w 430"/>
              <a:gd name="T69" fmla="*/ 113 h 430"/>
              <a:gd name="T70" fmla="*/ 148 w 430"/>
              <a:gd name="T71" fmla="*/ 118 h 430"/>
              <a:gd name="T72" fmla="*/ 154 w 430"/>
              <a:gd name="T73" fmla="*/ 132 h 430"/>
              <a:gd name="T74" fmla="*/ 304 w 430"/>
              <a:gd name="T75" fmla="*/ 132 h 430"/>
              <a:gd name="T76" fmla="*/ 299 w 430"/>
              <a:gd name="T77" fmla="*/ 145 h 430"/>
              <a:gd name="T78" fmla="*/ 285 w 430"/>
              <a:gd name="T79" fmla="*/ 150 h 430"/>
              <a:gd name="T80" fmla="*/ 272 w 430"/>
              <a:gd name="T81" fmla="*/ 145 h 430"/>
              <a:gd name="T82" fmla="*/ 266 w 430"/>
              <a:gd name="T83" fmla="*/ 132 h 430"/>
              <a:gd name="T84" fmla="*/ 272 w 430"/>
              <a:gd name="T85" fmla="*/ 118 h 430"/>
              <a:gd name="T86" fmla="*/ 285 w 430"/>
              <a:gd name="T87" fmla="*/ 113 h 430"/>
              <a:gd name="T88" fmla="*/ 299 w 430"/>
              <a:gd name="T89" fmla="*/ 118 h 430"/>
              <a:gd name="T90" fmla="*/ 304 w 430"/>
              <a:gd name="T91" fmla="*/ 132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30" h="430">
                <a:moveTo>
                  <a:pt x="430" y="216"/>
                </a:moveTo>
                <a:cubicBezTo>
                  <a:pt x="430" y="275"/>
                  <a:pt x="409" y="325"/>
                  <a:pt x="367" y="367"/>
                </a:cubicBezTo>
                <a:cubicBezTo>
                  <a:pt x="325" y="409"/>
                  <a:pt x="274" y="430"/>
                  <a:pt x="214" y="430"/>
                </a:cubicBezTo>
                <a:cubicBezTo>
                  <a:pt x="155" y="430"/>
                  <a:pt x="105" y="409"/>
                  <a:pt x="63" y="367"/>
                </a:cubicBezTo>
                <a:cubicBezTo>
                  <a:pt x="21" y="325"/>
                  <a:pt x="0" y="275"/>
                  <a:pt x="0" y="215"/>
                </a:cubicBezTo>
                <a:cubicBezTo>
                  <a:pt x="0" y="155"/>
                  <a:pt x="21" y="105"/>
                  <a:pt x="63" y="63"/>
                </a:cubicBezTo>
                <a:cubicBezTo>
                  <a:pt x="105" y="21"/>
                  <a:pt x="155" y="0"/>
                  <a:pt x="215" y="0"/>
                </a:cubicBezTo>
                <a:cubicBezTo>
                  <a:pt x="274" y="0"/>
                  <a:pt x="325" y="21"/>
                  <a:pt x="367" y="63"/>
                </a:cubicBezTo>
                <a:cubicBezTo>
                  <a:pt x="409" y="105"/>
                  <a:pt x="430" y="156"/>
                  <a:pt x="430" y="216"/>
                </a:cubicBezTo>
                <a:moveTo>
                  <a:pt x="409" y="216"/>
                </a:moveTo>
                <a:cubicBezTo>
                  <a:pt x="409" y="162"/>
                  <a:pt x="390" y="116"/>
                  <a:pt x="352" y="78"/>
                </a:cubicBezTo>
                <a:cubicBezTo>
                  <a:pt x="314" y="40"/>
                  <a:pt x="268" y="21"/>
                  <a:pt x="214" y="21"/>
                </a:cubicBezTo>
                <a:cubicBezTo>
                  <a:pt x="161" y="21"/>
                  <a:pt x="115" y="40"/>
                  <a:pt x="77" y="78"/>
                </a:cubicBezTo>
                <a:cubicBezTo>
                  <a:pt x="39" y="116"/>
                  <a:pt x="20" y="162"/>
                  <a:pt x="20" y="216"/>
                </a:cubicBezTo>
                <a:cubicBezTo>
                  <a:pt x="20" y="269"/>
                  <a:pt x="39" y="315"/>
                  <a:pt x="77" y="353"/>
                </a:cubicBezTo>
                <a:cubicBezTo>
                  <a:pt x="115" y="391"/>
                  <a:pt x="161" y="410"/>
                  <a:pt x="214" y="410"/>
                </a:cubicBezTo>
                <a:cubicBezTo>
                  <a:pt x="268" y="410"/>
                  <a:pt x="314" y="391"/>
                  <a:pt x="352" y="353"/>
                </a:cubicBezTo>
                <a:cubicBezTo>
                  <a:pt x="390" y="315"/>
                  <a:pt x="409" y="269"/>
                  <a:pt x="409" y="216"/>
                </a:cubicBezTo>
                <a:moveTo>
                  <a:pt x="367" y="211"/>
                </a:moveTo>
                <a:cubicBezTo>
                  <a:pt x="363" y="259"/>
                  <a:pt x="338" y="283"/>
                  <a:pt x="291" y="283"/>
                </a:cubicBezTo>
                <a:cubicBezTo>
                  <a:pt x="85" y="283"/>
                  <a:pt x="85" y="283"/>
                  <a:pt x="85" y="283"/>
                </a:cubicBezTo>
                <a:cubicBezTo>
                  <a:pt x="77" y="283"/>
                  <a:pt x="73" y="281"/>
                  <a:pt x="73" y="275"/>
                </a:cubicBezTo>
                <a:cubicBezTo>
                  <a:pt x="73" y="267"/>
                  <a:pt x="77" y="262"/>
                  <a:pt x="85" y="262"/>
                </a:cubicBezTo>
                <a:cubicBezTo>
                  <a:pt x="291" y="262"/>
                  <a:pt x="291" y="262"/>
                  <a:pt x="291" y="262"/>
                </a:cubicBezTo>
                <a:cubicBezTo>
                  <a:pt x="311" y="262"/>
                  <a:pt x="326" y="256"/>
                  <a:pt x="334" y="246"/>
                </a:cubicBezTo>
                <a:cubicBezTo>
                  <a:pt x="338" y="240"/>
                  <a:pt x="342" y="230"/>
                  <a:pt x="345" y="215"/>
                </a:cubicBezTo>
                <a:cubicBezTo>
                  <a:pt x="347" y="205"/>
                  <a:pt x="351" y="200"/>
                  <a:pt x="357" y="200"/>
                </a:cubicBezTo>
                <a:cubicBezTo>
                  <a:pt x="364" y="200"/>
                  <a:pt x="367" y="204"/>
                  <a:pt x="367" y="211"/>
                </a:cubicBezTo>
                <a:moveTo>
                  <a:pt x="154" y="132"/>
                </a:moveTo>
                <a:cubicBezTo>
                  <a:pt x="154" y="137"/>
                  <a:pt x="152" y="141"/>
                  <a:pt x="148" y="145"/>
                </a:cubicBezTo>
                <a:cubicBezTo>
                  <a:pt x="144" y="148"/>
                  <a:pt x="140" y="150"/>
                  <a:pt x="135" y="150"/>
                </a:cubicBezTo>
                <a:cubicBezTo>
                  <a:pt x="130" y="150"/>
                  <a:pt x="125" y="148"/>
                  <a:pt x="121" y="145"/>
                </a:cubicBezTo>
                <a:cubicBezTo>
                  <a:pt x="117" y="141"/>
                  <a:pt x="115" y="137"/>
                  <a:pt x="115" y="132"/>
                </a:cubicBezTo>
                <a:cubicBezTo>
                  <a:pt x="115" y="127"/>
                  <a:pt x="117" y="122"/>
                  <a:pt x="121" y="118"/>
                </a:cubicBezTo>
                <a:cubicBezTo>
                  <a:pt x="125" y="114"/>
                  <a:pt x="130" y="113"/>
                  <a:pt x="135" y="113"/>
                </a:cubicBezTo>
                <a:cubicBezTo>
                  <a:pt x="140" y="113"/>
                  <a:pt x="144" y="114"/>
                  <a:pt x="148" y="118"/>
                </a:cubicBezTo>
                <a:cubicBezTo>
                  <a:pt x="152" y="122"/>
                  <a:pt x="154" y="127"/>
                  <a:pt x="154" y="132"/>
                </a:cubicBezTo>
                <a:moveTo>
                  <a:pt x="304" y="132"/>
                </a:moveTo>
                <a:cubicBezTo>
                  <a:pt x="304" y="137"/>
                  <a:pt x="302" y="141"/>
                  <a:pt x="299" y="145"/>
                </a:cubicBezTo>
                <a:cubicBezTo>
                  <a:pt x="295" y="148"/>
                  <a:pt x="290" y="150"/>
                  <a:pt x="285" y="150"/>
                </a:cubicBezTo>
                <a:cubicBezTo>
                  <a:pt x="280" y="150"/>
                  <a:pt x="275" y="148"/>
                  <a:pt x="272" y="145"/>
                </a:cubicBezTo>
                <a:cubicBezTo>
                  <a:pt x="268" y="141"/>
                  <a:pt x="266" y="137"/>
                  <a:pt x="266" y="132"/>
                </a:cubicBezTo>
                <a:cubicBezTo>
                  <a:pt x="266" y="127"/>
                  <a:pt x="268" y="122"/>
                  <a:pt x="272" y="118"/>
                </a:cubicBezTo>
                <a:cubicBezTo>
                  <a:pt x="275" y="114"/>
                  <a:pt x="280" y="113"/>
                  <a:pt x="285" y="113"/>
                </a:cubicBezTo>
                <a:cubicBezTo>
                  <a:pt x="290" y="113"/>
                  <a:pt x="295" y="114"/>
                  <a:pt x="299" y="118"/>
                </a:cubicBezTo>
                <a:cubicBezTo>
                  <a:pt x="302" y="122"/>
                  <a:pt x="304" y="127"/>
                  <a:pt x="304" y="13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8" name="Freeform 8"/>
          <p:cNvSpPr>
            <a:spLocks noEditPoints="1"/>
          </p:cNvSpPr>
          <p:nvPr/>
        </p:nvSpPr>
        <p:spPr bwMode="auto">
          <a:xfrm>
            <a:off x="2509987" y="2682758"/>
            <a:ext cx="372666" cy="373856"/>
          </a:xfrm>
          <a:custGeom>
            <a:avLst/>
            <a:gdLst>
              <a:gd name="T0" fmla="*/ 367 w 430"/>
              <a:gd name="T1" fmla="*/ 368 h 431"/>
              <a:gd name="T2" fmla="*/ 63 w 430"/>
              <a:gd name="T3" fmla="*/ 368 h 431"/>
              <a:gd name="T4" fmla="*/ 63 w 430"/>
              <a:gd name="T5" fmla="*/ 63 h 431"/>
              <a:gd name="T6" fmla="*/ 367 w 430"/>
              <a:gd name="T7" fmla="*/ 63 h 431"/>
              <a:gd name="T8" fmla="*/ 409 w 430"/>
              <a:gd name="T9" fmla="*/ 216 h 431"/>
              <a:gd name="T10" fmla="*/ 215 w 430"/>
              <a:gd name="T11" fmla="*/ 21 h 431"/>
              <a:gd name="T12" fmla="*/ 20 w 430"/>
              <a:gd name="T13" fmla="*/ 216 h 431"/>
              <a:gd name="T14" fmla="*/ 215 w 430"/>
              <a:gd name="T15" fmla="*/ 411 h 431"/>
              <a:gd name="T16" fmla="*/ 409 w 430"/>
              <a:gd name="T17" fmla="*/ 216 h 431"/>
              <a:gd name="T18" fmla="*/ 354 w 430"/>
              <a:gd name="T19" fmla="*/ 325 h 431"/>
              <a:gd name="T20" fmla="*/ 215 w 430"/>
              <a:gd name="T21" fmla="*/ 233 h 431"/>
              <a:gd name="T22" fmla="*/ 76 w 430"/>
              <a:gd name="T23" fmla="*/ 326 h 431"/>
              <a:gd name="T24" fmla="*/ 215 w 430"/>
              <a:gd name="T25" fmla="*/ 213 h 431"/>
              <a:gd name="T26" fmla="*/ 357 w 430"/>
              <a:gd name="T27" fmla="*/ 314 h 431"/>
              <a:gd name="T28" fmla="*/ 365 w 430"/>
              <a:gd name="T29" fmla="*/ 314 h 431"/>
              <a:gd name="T30" fmla="*/ 164 w 430"/>
              <a:gd name="T31" fmla="*/ 118 h 431"/>
              <a:gd name="T32" fmla="*/ 89 w 430"/>
              <a:gd name="T33" fmla="*/ 73 h 431"/>
              <a:gd name="T34" fmla="*/ 104 w 430"/>
              <a:gd name="T35" fmla="*/ 64 h 431"/>
              <a:gd name="T36" fmla="*/ 177 w 430"/>
              <a:gd name="T37" fmla="*/ 114 h 431"/>
              <a:gd name="T38" fmla="*/ 148 w 430"/>
              <a:gd name="T39" fmla="*/ 146 h 431"/>
              <a:gd name="T40" fmla="*/ 122 w 430"/>
              <a:gd name="T41" fmla="*/ 146 h 431"/>
              <a:gd name="T42" fmla="*/ 121 w 430"/>
              <a:gd name="T43" fmla="*/ 119 h 431"/>
              <a:gd name="T44" fmla="*/ 148 w 430"/>
              <a:gd name="T45" fmla="*/ 119 h 431"/>
              <a:gd name="T46" fmla="*/ 328 w 430"/>
              <a:gd name="T47" fmla="*/ 83 h 431"/>
              <a:gd name="T48" fmla="*/ 254 w 430"/>
              <a:gd name="T49" fmla="*/ 120 h 431"/>
              <a:gd name="T50" fmla="*/ 249 w 430"/>
              <a:gd name="T51" fmla="*/ 100 h 431"/>
              <a:gd name="T52" fmla="*/ 323 w 430"/>
              <a:gd name="T53" fmla="*/ 64 h 431"/>
              <a:gd name="T54" fmla="*/ 328 w 430"/>
              <a:gd name="T55" fmla="*/ 83 h 431"/>
              <a:gd name="T56" fmla="*/ 299 w 430"/>
              <a:gd name="T57" fmla="*/ 146 h 431"/>
              <a:gd name="T58" fmla="*/ 272 w 430"/>
              <a:gd name="T59" fmla="*/ 146 h 431"/>
              <a:gd name="T60" fmla="*/ 272 w 430"/>
              <a:gd name="T61" fmla="*/ 119 h 431"/>
              <a:gd name="T62" fmla="*/ 299 w 430"/>
              <a:gd name="T63" fmla="*/ 119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30" h="431">
                <a:moveTo>
                  <a:pt x="430" y="216"/>
                </a:moveTo>
                <a:cubicBezTo>
                  <a:pt x="430" y="275"/>
                  <a:pt x="409" y="326"/>
                  <a:pt x="367" y="368"/>
                </a:cubicBezTo>
                <a:cubicBezTo>
                  <a:pt x="325" y="410"/>
                  <a:pt x="274" y="431"/>
                  <a:pt x="215" y="431"/>
                </a:cubicBezTo>
                <a:cubicBezTo>
                  <a:pt x="156" y="431"/>
                  <a:pt x="105" y="410"/>
                  <a:pt x="63" y="368"/>
                </a:cubicBezTo>
                <a:cubicBezTo>
                  <a:pt x="21" y="326"/>
                  <a:pt x="0" y="275"/>
                  <a:pt x="0" y="215"/>
                </a:cubicBezTo>
                <a:cubicBezTo>
                  <a:pt x="0" y="156"/>
                  <a:pt x="21" y="105"/>
                  <a:pt x="63" y="63"/>
                </a:cubicBezTo>
                <a:cubicBezTo>
                  <a:pt x="105" y="21"/>
                  <a:pt x="156" y="0"/>
                  <a:pt x="215" y="0"/>
                </a:cubicBezTo>
                <a:cubicBezTo>
                  <a:pt x="275" y="0"/>
                  <a:pt x="326" y="21"/>
                  <a:pt x="367" y="63"/>
                </a:cubicBezTo>
                <a:cubicBezTo>
                  <a:pt x="409" y="106"/>
                  <a:pt x="430" y="156"/>
                  <a:pt x="430" y="216"/>
                </a:cubicBezTo>
                <a:moveTo>
                  <a:pt x="409" y="216"/>
                </a:moveTo>
                <a:cubicBezTo>
                  <a:pt x="409" y="162"/>
                  <a:pt x="390" y="116"/>
                  <a:pt x="353" y="78"/>
                </a:cubicBezTo>
                <a:cubicBezTo>
                  <a:pt x="315" y="40"/>
                  <a:pt x="269" y="21"/>
                  <a:pt x="215" y="21"/>
                </a:cubicBezTo>
                <a:cubicBezTo>
                  <a:pt x="161" y="21"/>
                  <a:pt x="115" y="40"/>
                  <a:pt x="77" y="78"/>
                </a:cubicBezTo>
                <a:cubicBezTo>
                  <a:pt x="39" y="116"/>
                  <a:pt x="20" y="162"/>
                  <a:pt x="20" y="216"/>
                </a:cubicBezTo>
                <a:cubicBezTo>
                  <a:pt x="20" y="270"/>
                  <a:pt x="39" y="316"/>
                  <a:pt x="77" y="354"/>
                </a:cubicBezTo>
                <a:cubicBezTo>
                  <a:pt x="115" y="392"/>
                  <a:pt x="161" y="411"/>
                  <a:pt x="215" y="411"/>
                </a:cubicBezTo>
                <a:cubicBezTo>
                  <a:pt x="269" y="411"/>
                  <a:pt x="315" y="392"/>
                  <a:pt x="353" y="354"/>
                </a:cubicBezTo>
                <a:cubicBezTo>
                  <a:pt x="390" y="316"/>
                  <a:pt x="409" y="270"/>
                  <a:pt x="409" y="216"/>
                </a:cubicBezTo>
                <a:moveTo>
                  <a:pt x="365" y="314"/>
                </a:moveTo>
                <a:cubicBezTo>
                  <a:pt x="365" y="321"/>
                  <a:pt x="361" y="325"/>
                  <a:pt x="354" y="325"/>
                </a:cubicBezTo>
                <a:cubicBezTo>
                  <a:pt x="347" y="325"/>
                  <a:pt x="344" y="322"/>
                  <a:pt x="344" y="316"/>
                </a:cubicBezTo>
                <a:cubicBezTo>
                  <a:pt x="340" y="261"/>
                  <a:pt x="297" y="234"/>
                  <a:pt x="215" y="233"/>
                </a:cubicBezTo>
                <a:cubicBezTo>
                  <a:pt x="132" y="233"/>
                  <a:pt x="90" y="260"/>
                  <a:pt x="86" y="316"/>
                </a:cubicBezTo>
                <a:cubicBezTo>
                  <a:pt x="86" y="322"/>
                  <a:pt x="83" y="326"/>
                  <a:pt x="76" y="326"/>
                </a:cubicBezTo>
                <a:cubicBezTo>
                  <a:pt x="69" y="326"/>
                  <a:pt x="66" y="322"/>
                  <a:pt x="66" y="314"/>
                </a:cubicBezTo>
                <a:cubicBezTo>
                  <a:pt x="71" y="247"/>
                  <a:pt x="120" y="213"/>
                  <a:pt x="215" y="213"/>
                </a:cubicBezTo>
                <a:cubicBezTo>
                  <a:pt x="310" y="213"/>
                  <a:pt x="360" y="247"/>
                  <a:pt x="365" y="314"/>
                </a:cubicBezTo>
                <a:cubicBezTo>
                  <a:pt x="357" y="314"/>
                  <a:pt x="357" y="314"/>
                  <a:pt x="357" y="314"/>
                </a:cubicBezTo>
                <a:cubicBezTo>
                  <a:pt x="357" y="314"/>
                  <a:pt x="357" y="314"/>
                  <a:pt x="357" y="314"/>
                </a:cubicBezTo>
                <a:lnTo>
                  <a:pt x="365" y="314"/>
                </a:lnTo>
                <a:close/>
                <a:moveTo>
                  <a:pt x="177" y="114"/>
                </a:moveTo>
                <a:cubicBezTo>
                  <a:pt x="174" y="120"/>
                  <a:pt x="170" y="122"/>
                  <a:pt x="164" y="118"/>
                </a:cubicBezTo>
                <a:cubicBezTo>
                  <a:pt x="94" y="82"/>
                  <a:pt x="94" y="82"/>
                  <a:pt x="94" y="82"/>
                </a:cubicBezTo>
                <a:cubicBezTo>
                  <a:pt x="91" y="80"/>
                  <a:pt x="89" y="77"/>
                  <a:pt x="89" y="73"/>
                </a:cubicBezTo>
                <a:cubicBezTo>
                  <a:pt x="89" y="66"/>
                  <a:pt x="92" y="63"/>
                  <a:pt x="99" y="63"/>
                </a:cubicBezTo>
                <a:cubicBezTo>
                  <a:pt x="101" y="63"/>
                  <a:pt x="103" y="63"/>
                  <a:pt x="104" y="64"/>
                </a:cubicBezTo>
                <a:cubicBezTo>
                  <a:pt x="173" y="100"/>
                  <a:pt x="173" y="100"/>
                  <a:pt x="173" y="100"/>
                </a:cubicBezTo>
                <a:cubicBezTo>
                  <a:pt x="179" y="103"/>
                  <a:pt x="181" y="108"/>
                  <a:pt x="177" y="114"/>
                </a:cubicBezTo>
                <a:moveTo>
                  <a:pt x="154" y="133"/>
                </a:moveTo>
                <a:cubicBezTo>
                  <a:pt x="154" y="138"/>
                  <a:pt x="152" y="142"/>
                  <a:pt x="148" y="146"/>
                </a:cubicBezTo>
                <a:cubicBezTo>
                  <a:pt x="145" y="149"/>
                  <a:pt x="140" y="151"/>
                  <a:pt x="136" y="151"/>
                </a:cubicBezTo>
                <a:cubicBezTo>
                  <a:pt x="130" y="151"/>
                  <a:pt x="126" y="149"/>
                  <a:pt x="122" y="146"/>
                </a:cubicBezTo>
                <a:cubicBezTo>
                  <a:pt x="118" y="142"/>
                  <a:pt x="116" y="138"/>
                  <a:pt x="116" y="133"/>
                </a:cubicBezTo>
                <a:cubicBezTo>
                  <a:pt x="116" y="128"/>
                  <a:pt x="118" y="123"/>
                  <a:pt x="121" y="119"/>
                </a:cubicBezTo>
                <a:cubicBezTo>
                  <a:pt x="125" y="115"/>
                  <a:pt x="130" y="114"/>
                  <a:pt x="136" y="114"/>
                </a:cubicBezTo>
                <a:cubicBezTo>
                  <a:pt x="140" y="114"/>
                  <a:pt x="145" y="115"/>
                  <a:pt x="148" y="119"/>
                </a:cubicBezTo>
                <a:cubicBezTo>
                  <a:pt x="152" y="123"/>
                  <a:pt x="154" y="128"/>
                  <a:pt x="154" y="133"/>
                </a:cubicBezTo>
                <a:moveTo>
                  <a:pt x="328" y="83"/>
                </a:moveTo>
                <a:cubicBezTo>
                  <a:pt x="259" y="118"/>
                  <a:pt x="259" y="118"/>
                  <a:pt x="259" y="118"/>
                </a:cubicBezTo>
                <a:cubicBezTo>
                  <a:pt x="257" y="119"/>
                  <a:pt x="256" y="120"/>
                  <a:pt x="254" y="120"/>
                </a:cubicBezTo>
                <a:cubicBezTo>
                  <a:pt x="247" y="120"/>
                  <a:pt x="244" y="116"/>
                  <a:pt x="244" y="108"/>
                </a:cubicBezTo>
                <a:cubicBezTo>
                  <a:pt x="244" y="105"/>
                  <a:pt x="246" y="102"/>
                  <a:pt x="249" y="100"/>
                </a:cubicBezTo>
                <a:cubicBezTo>
                  <a:pt x="318" y="65"/>
                  <a:pt x="318" y="65"/>
                  <a:pt x="318" y="65"/>
                </a:cubicBezTo>
                <a:cubicBezTo>
                  <a:pt x="319" y="64"/>
                  <a:pt x="321" y="64"/>
                  <a:pt x="323" y="64"/>
                </a:cubicBezTo>
                <a:cubicBezTo>
                  <a:pt x="329" y="64"/>
                  <a:pt x="333" y="68"/>
                  <a:pt x="333" y="75"/>
                </a:cubicBezTo>
                <a:cubicBezTo>
                  <a:pt x="333" y="79"/>
                  <a:pt x="331" y="81"/>
                  <a:pt x="328" y="83"/>
                </a:cubicBezTo>
                <a:moveTo>
                  <a:pt x="305" y="133"/>
                </a:moveTo>
                <a:cubicBezTo>
                  <a:pt x="305" y="138"/>
                  <a:pt x="303" y="142"/>
                  <a:pt x="299" y="146"/>
                </a:cubicBezTo>
                <a:cubicBezTo>
                  <a:pt x="295" y="149"/>
                  <a:pt x="291" y="151"/>
                  <a:pt x="285" y="151"/>
                </a:cubicBezTo>
                <a:cubicBezTo>
                  <a:pt x="280" y="151"/>
                  <a:pt x="276" y="149"/>
                  <a:pt x="272" y="146"/>
                </a:cubicBezTo>
                <a:cubicBezTo>
                  <a:pt x="268" y="142"/>
                  <a:pt x="266" y="138"/>
                  <a:pt x="266" y="133"/>
                </a:cubicBezTo>
                <a:cubicBezTo>
                  <a:pt x="266" y="128"/>
                  <a:pt x="268" y="123"/>
                  <a:pt x="272" y="119"/>
                </a:cubicBezTo>
                <a:cubicBezTo>
                  <a:pt x="276" y="115"/>
                  <a:pt x="280" y="114"/>
                  <a:pt x="285" y="114"/>
                </a:cubicBezTo>
                <a:cubicBezTo>
                  <a:pt x="291" y="114"/>
                  <a:pt x="295" y="115"/>
                  <a:pt x="299" y="119"/>
                </a:cubicBezTo>
                <a:cubicBezTo>
                  <a:pt x="303" y="123"/>
                  <a:pt x="305" y="128"/>
                  <a:pt x="305" y="13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9" name="Freeform 9"/>
          <p:cNvSpPr>
            <a:spLocks noEditPoints="1"/>
          </p:cNvSpPr>
          <p:nvPr/>
        </p:nvSpPr>
        <p:spPr bwMode="auto">
          <a:xfrm>
            <a:off x="3030625" y="2683948"/>
            <a:ext cx="373856" cy="373856"/>
          </a:xfrm>
          <a:custGeom>
            <a:avLst/>
            <a:gdLst>
              <a:gd name="T0" fmla="*/ 431 w 431"/>
              <a:gd name="T1" fmla="*/ 216 h 431"/>
              <a:gd name="T2" fmla="*/ 367 w 431"/>
              <a:gd name="T3" fmla="*/ 368 h 431"/>
              <a:gd name="T4" fmla="*/ 215 w 431"/>
              <a:gd name="T5" fmla="*/ 431 h 431"/>
              <a:gd name="T6" fmla="*/ 63 w 431"/>
              <a:gd name="T7" fmla="*/ 368 h 431"/>
              <a:gd name="T8" fmla="*/ 0 w 431"/>
              <a:gd name="T9" fmla="*/ 216 h 431"/>
              <a:gd name="T10" fmla="*/ 63 w 431"/>
              <a:gd name="T11" fmla="*/ 63 h 431"/>
              <a:gd name="T12" fmla="*/ 216 w 431"/>
              <a:gd name="T13" fmla="*/ 0 h 431"/>
              <a:gd name="T14" fmla="*/ 368 w 431"/>
              <a:gd name="T15" fmla="*/ 64 h 431"/>
              <a:gd name="T16" fmla="*/ 431 w 431"/>
              <a:gd name="T17" fmla="*/ 216 h 431"/>
              <a:gd name="T18" fmla="*/ 410 w 431"/>
              <a:gd name="T19" fmla="*/ 216 h 431"/>
              <a:gd name="T20" fmla="*/ 353 w 431"/>
              <a:gd name="T21" fmla="*/ 78 h 431"/>
              <a:gd name="T22" fmla="*/ 215 w 431"/>
              <a:gd name="T23" fmla="*/ 21 h 431"/>
              <a:gd name="T24" fmla="*/ 77 w 431"/>
              <a:gd name="T25" fmla="*/ 78 h 431"/>
              <a:gd name="T26" fmla="*/ 20 w 431"/>
              <a:gd name="T27" fmla="*/ 216 h 431"/>
              <a:gd name="T28" fmla="*/ 77 w 431"/>
              <a:gd name="T29" fmla="*/ 354 h 431"/>
              <a:gd name="T30" fmla="*/ 215 w 431"/>
              <a:gd name="T31" fmla="*/ 411 h 431"/>
              <a:gd name="T32" fmla="*/ 353 w 431"/>
              <a:gd name="T33" fmla="*/ 354 h 431"/>
              <a:gd name="T34" fmla="*/ 410 w 431"/>
              <a:gd name="T35" fmla="*/ 216 h 431"/>
              <a:gd name="T36" fmla="*/ 365 w 431"/>
              <a:gd name="T37" fmla="*/ 211 h 431"/>
              <a:gd name="T38" fmla="*/ 319 w 431"/>
              <a:gd name="T39" fmla="*/ 306 h 431"/>
              <a:gd name="T40" fmla="*/ 215 w 431"/>
              <a:gd name="T41" fmla="*/ 342 h 431"/>
              <a:gd name="T42" fmla="*/ 114 w 431"/>
              <a:gd name="T43" fmla="*/ 306 h 431"/>
              <a:gd name="T44" fmla="*/ 66 w 431"/>
              <a:gd name="T45" fmla="*/ 211 h 431"/>
              <a:gd name="T46" fmla="*/ 76 w 431"/>
              <a:gd name="T47" fmla="*/ 200 h 431"/>
              <a:gd name="T48" fmla="*/ 87 w 431"/>
              <a:gd name="T49" fmla="*/ 210 h 431"/>
              <a:gd name="T50" fmla="*/ 127 w 431"/>
              <a:gd name="T51" fmla="*/ 290 h 431"/>
              <a:gd name="T52" fmla="*/ 216 w 431"/>
              <a:gd name="T53" fmla="*/ 321 h 431"/>
              <a:gd name="T54" fmla="*/ 304 w 431"/>
              <a:gd name="T55" fmla="*/ 290 h 431"/>
              <a:gd name="T56" fmla="*/ 344 w 431"/>
              <a:gd name="T57" fmla="*/ 210 h 431"/>
              <a:gd name="T58" fmla="*/ 354 w 431"/>
              <a:gd name="T59" fmla="*/ 200 h 431"/>
              <a:gd name="T60" fmla="*/ 365 w 431"/>
              <a:gd name="T61" fmla="*/ 211 h 431"/>
              <a:gd name="T62" fmla="*/ 157 w 431"/>
              <a:gd name="T63" fmla="*/ 132 h 431"/>
              <a:gd name="T64" fmla="*/ 151 w 431"/>
              <a:gd name="T65" fmla="*/ 145 h 431"/>
              <a:gd name="T66" fmla="*/ 137 w 431"/>
              <a:gd name="T67" fmla="*/ 150 h 431"/>
              <a:gd name="T68" fmla="*/ 124 w 431"/>
              <a:gd name="T69" fmla="*/ 145 h 431"/>
              <a:gd name="T70" fmla="*/ 118 w 431"/>
              <a:gd name="T71" fmla="*/ 132 h 431"/>
              <a:gd name="T72" fmla="*/ 124 w 431"/>
              <a:gd name="T73" fmla="*/ 118 h 431"/>
              <a:gd name="T74" fmla="*/ 137 w 431"/>
              <a:gd name="T75" fmla="*/ 113 h 431"/>
              <a:gd name="T76" fmla="*/ 151 w 431"/>
              <a:gd name="T77" fmla="*/ 118 h 431"/>
              <a:gd name="T78" fmla="*/ 157 w 431"/>
              <a:gd name="T79" fmla="*/ 132 h 431"/>
              <a:gd name="T80" fmla="*/ 328 w 431"/>
              <a:gd name="T81" fmla="*/ 131 h 431"/>
              <a:gd name="T82" fmla="*/ 263 w 431"/>
              <a:gd name="T83" fmla="*/ 154 h 431"/>
              <a:gd name="T84" fmla="*/ 259 w 431"/>
              <a:gd name="T85" fmla="*/ 155 h 431"/>
              <a:gd name="T86" fmla="*/ 249 w 431"/>
              <a:gd name="T87" fmla="*/ 144 h 431"/>
              <a:gd name="T88" fmla="*/ 256 w 431"/>
              <a:gd name="T89" fmla="*/ 134 h 431"/>
              <a:gd name="T90" fmla="*/ 320 w 431"/>
              <a:gd name="T91" fmla="*/ 111 h 431"/>
              <a:gd name="T92" fmla="*/ 324 w 431"/>
              <a:gd name="T93" fmla="*/ 110 h 431"/>
              <a:gd name="T94" fmla="*/ 335 w 431"/>
              <a:gd name="T95" fmla="*/ 122 h 431"/>
              <a:gd name="T96" fmla="*/ 328 w 431"/>
              <a:gd name="T97" fmla="*/ 131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31" h="431">
                <a:moveTo>
                  <a:pt x="431" y="216"/>
                </a:moveTo>
                <a:cubicBezTo>
                  <a:pt x="431" y="275"/>
                  <a:pt x="410" y="326"/>
                  <a:pt x="367" y="368"/>
                </a:cubicBezTo>
                <a:cubicBezTo>
                  <a:pt x="325" y="410"/>
                  <a:pt x="274" y="431"/>
                  <a:pt x="215" y="431"/>
                </a:cubicBezTo>
                <a:cubicBezTo>
                  <a:pt x="156" y="431"/>
                  <a:pt x="105" y="410"/>
                  <a:pt x="63" y="368"/>
                </a:cubicBezTo>
                <a:cubicBezTo>
                  <a:pt x="21" y="326"/>
                  <a:pt x="0" y="275"/>
                  <a:pt x="0" y="216"/>
                </a:cubicBezTo>
                <a:cubicBezTo>
                  <a:pt x="0" y="156"/>
                  <a:pt x="21" y="105"/>
                  <a:pt x="63" y="63"/>
                </a:cubicBezTo>
                <a:cubicBezTo>
                  <a:pt x="105" y="21"/>
                  <a:pt x="156" y="0"/>
                  <a:pt x="216" y="0"/>
                </a:cubicBezTo>
                <a:cubicBezTo>
                  <a:pt x="275" y="0"/>
                  <a:pt x="326" y="22"/>
                  <a:pt x="368" y="64"/>
                </a:cubicBezTo>
                <a:cubicBezTo>
                  <a:pt x="410" y="106"/>
                  <a:pt x="431" y="157"/>
                  <a:pt x="431" y="216"/>
                </a:cubicBezTo>
                <a:moveTo>
                  <a:pt x="410" y="216"/>
                </a:moveTo>
                <a:cubicBezTo>
                  <a:pt x="410" y="162"/>
                  <a:pt x="391" y="116"/>
                  <a:pt x="353" y="78"/>
                </a:cubicBezTo>
                <a:cubicBezTo>
                  <a:pt x="315" y="40"/>
                  <a:pt x="269" y="21"/>
                  <a:pt x="215" y="21"/>
                </a:cubicBezTo>
                <a:cubicBezTo>
                  <a:pt x="161" y="21"/>
                  <a:pt x="116" y="40"/>
                  <a:pt x="77" y="78"/>
                </a:cubicBezTo>
                <a:cubicBezTo>
                  <a:pt x="39" y="116"/>
                  <a:pt x="20" y="162"/>
                  <a:pt x="20" y="216"/>
                </a:cubicBezTo>
                <a:cubicBezTo>
                  <a:pt x="20" y="270"/>
                  <a:pt x="39" y="316"/>
                  <a:pt x="77" y="354"/>
                </a:cubicBezTo>
                <a:cubicBezTo>
                  <a:pt x="116" y="392"/>
                  <a:pt x="161" y="411"/>
                  <a:pt x="215" y="411"/>
                </a:cubicBezTo>
                <a:cubicBezTo>
                  <a:pt x="269" y="411"/>
                  <a:pt x="315" y="392"/>
                  <a:pt x="353" y="354"/>
                </a:cubicBezTo>
                <a:cubicBezTo>
                  <a:pt x="391" y="316"/>
                  <a:pt x="410" y="270"/>
                  <a:pt x="410" y="216"/>
                </a:cubicBezTo>
                <a:moveTo>
                  <a:pt x="365" y="211"/>
                </a:moveTo>
                <a:cubicBezTo>
                  <a:pt x="365" y="249"/>
                  <a:pt x="349" y="280"/>
                  <a:pt x="319" y="306"/>
                </a:cubicBezTo>
                <a:cubicBezTo>
                  <a:pt x="290" y="330"/>
                  <a:pt x="255" y="342"/>
                  <a:pt x="215" y="342"/>
                </a:cubicBezTo>
                <a:cubicBezTo>
                  <a:pt x="175" y="342"/>
                  <a:pt x="142" y="330"/>
                  <a:pt x="114" y="306"/>
                </a:cubicBezTo>
                <a:cubicBezTo>
                  <a:pt x="84" y="281"/>
                  <a:pt x="69" y="249"/>
                  <a:pt x="66" y="211"/>
                </a:cubicBezTo>
                <a:cubicBezTo>
                  <a:pt x="66" y="204"/>
                  <a:pt x="69" y="200"/>
                  <a:pt x="76" y="200"/>
                </a:cubicBezTo>
                <a:cubicBezTo>
                  <a:pt x="83" y="200"/>
                  <a:pt x="86" y="203"/>
                  <a:pt x="87" y="210"/>
                </a:cubicBezTo>
                <a:cubicBezTo>
                  <a:pt x="89" y="242"/>
                  <a:pt x="102" y="269"/>
                  <a:pt x="127" y="290"/>
                </a:cubicBezTo>
                <a:cubicBezTo>
                  <a:pt x="152" y="311"/>
                  <a:pt x="182" y="321"/>
                  <a:pt x="216" y="321"/>
                </a:cubicBezTo>
                <a:cubicBezTo>
                  <a:pt x="249" y="321"/>
                  <a:pt x="279" y="311"/>
                  <a:pt x="304" y="290"/>
                </a:cubicBezTo>
                <a:cubicBezTo>
                  <a:pt x="328" y="269"/>
                  <a:pt x="342" y="242"/>
                  <a:pt x="344" y="210"/>
                </a:cubicBezTo>
                <a:cubicBezTo>
                  <a:pt x="344" y="203"/>
                  <a:pt x="348" y="200"/>
                  <a:pt x="354" y="200"/>
                </a:cubicBezTo>
                <a:cubicBezTo>
                  <a:pt x="361" y="200"/>
                  <a:pt x="365" y="204"/>
                  <a:pt x="365" y="211"/>
                </a:cubicBezTo>
                <a:moveTo>
                  <a:pt x="157" y="132"/>
                </a:moveTo>
                <a:cubicBezTo>
                  <a:pt x="157" y="137"/>
                  <a:pt x="155" y="141"/>
                  <a:pt x="151" y="145"/>
                </a:cubicBezTo>
                <a:cubicBezTo>
                  <a:pt x="147" y="148"/>
                  <a:pt x="142" y="150"/>
                  <a:pt x="137" y="150"/>
                </a:cubicBezTo>
                <a:cubicBezTo>
                  <a:pt x="132" y="150"/>
                  <a:pt x="128" y="148"/>
                  <a:pt x="124" y="145"/>
                </a:cubicBezTo>
                <a:cubicBezTo>
                  <a:pt x="120" y="141"/>
                  <a:pt x="118" y="137"/>
                  <a:pt x="118" y="132"/>
                </a:cubicBezTo>
                <a:cubicBezTo>
                  <a:pt x="118" y="127"/>
                  <a:pt x="120" y="122"/>
                  <a:pt x="124" y="118"/>
                </a:cubicBezTo>
                <a:cubicBezTo>
                  <a:pt x="128" y="114"/>
                  <a:pt x="132" y="113"/>
                  <a:pt x="137" y="113"/>
                </a:cubicBezTo>
                <a:cubicBezTo>
                  <a:pt x="143" y="113"/>
                  <a:pt x="147" y="114"/>
                  <a:pt x="151" y="118"/>
                </a:cubicBezTo>
                <a:cubicBezTo>
                  <a:pt x="155" y="122"/>
                  <a:pt x="157" y="127"/>
                  <a:pt x="157" y="132"/>
                </a:cubicBezTo>
                <a:moveTo>
                  <a:pt x="328" y="131"/>
                </a:moveTo>
                <a:cubicBezTo>
                  <a:pt x="263" y="154"/>
                  <a:pt x="263" y="154"/>
                  <a:pt x="263" y="154"/>
                </a:cubicBezTo>
                <a:cubicBezTo>
                  <a:pt x="262" y="155"/>
                  <a:pt x="260" y="155"/>
                  <a:pt x="259" y="155"/>
                </a:cubicBezTo>
                <a:cubicBezTo>
                  <a:pt x="252" y="155"/>
                  <a:pt x="249" y="151"/>
                  <a:pt x="249" y="144"/>
                </a:cubicBezTo>
                <a:cubicBezTo>
                  <a:pt x="249" y="139"/>
                  <a:pt x="251" y="136"/>
                  <a:pt x="256" y="134"/>
                </a:cubicBezTo>
                <a:cubicBezTo>
                  <a:pt x="320" y="111"/>
                  <a:pt x="320" y="111"/>
                  <a:pt x="320" y="111"/>
                </a:cubicBezTo>
                <a:cubicBezTo>
                  <a:pt x="322" y="110"/>
                  <a:pt x="323" y="110"/>
                  <a:pt x="324" y="110"/>
                </a:cubicBezTo>
                <a:cubicBezTo>
                  <a:pt x="331" y="110"/>
                  <a:pt x="335" y="114"/>
                  <a:pt x="335" y="122"/>
                </a:cubicBezTo>
                <a:cubicBezTo>
                  <a:pt x="335" y="127"/>
                  <a:pt x="333" y="130"/>
                  <a:pt x="328" y="13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0" name="Freeform 10"/>
          <p:cNvSpPr>
            <a:spLocks noEditPoints="1"/>
          </p:cNvSpPr>
          <p:nvPr/>
        </p:nvSpPr>
        <p:spPr bwMode="auto">
          <a:xfrm>
            <a:off x="3599893" y="2683948"/>
            <a:ext cx="373856" cy="372666"/>
          </a:xfrm>
          <a:custGeom>
            <a:avLst/>
            <a:gdLst>
              <a:gd name="T0" fmla="*/ 431 w 431"/>
              <a:gd name="T1" fmla="*/ 216 h 430"/>
              <a:gd name="T2" fmla="*/ 368 w 431"/>
              <a:gd name="T3" fmla="*/ 367 h 430"/>
              <a:gd name="T4" fmla="*/ 215 w 431"/>
              <a:gd name="T5" fmla="*/ 430 h 430"/>
              <a:gd name="T6" fmla="*/ 63 w 431"/>
              <a:gd name="T7" fmla="*/ 367 h 430"/>
              <a:gd name="T8" fmla="*/ 0 w 431"/>
              <a:gd name="T9" fmla="*/ 215 h 430"/>
              <a:gd name="T10" fmla="*/ 63 w 431"/>
              <a:gd name="T11" fmla="*/ 63 h 430"/>
              <a:gd name="T12" fmla="*/ 216 w 431"/>
              <a:gd name="T13" fmla="*/ 0 h 430"/>
              <a:gd name="T14" fmla="*/ 368 w 431"/>
              <a:gd name="T15" fmla="*/ 63 h 430"/>
              <a:gd name="T16" fmla="*/ 431 w 431"/>
              <a:gd name="T17" fmla="*/ 216 h 430"/>
              <a:gd name="T18" fmla="*/ 410 w 431"/>
              <a:gd name="T19" fmla="*/ 216 h 430"/>
              <a:gd name="T20" fmla="*/ 353 w 431"/>
              <a:gd name="T21" fmla="*/ 78 h 430"/>
              <a:gd name="T22" fmla="*/ 215 w 431"/>
              <a:gd name="T23" fmla="*/ 21 h 430"/>
              <a:gd name="T24" fmla="*/ 78 w 431"/>
              <a:gd name="T25" fmla="*/ 78 h 430"/>
              <a:gd name="T26" fmla="*/ 21 w 431"/>
              <a:gd name="T27" fmla="*/ 216 h 430"/>
              <a:gd name="T28" fmla="*/ 78 w 431"/>
              <a:gd name="T29" fmla="*/ 353 h 430"/>
              <a:gd name="T30" fmla="*/ 215 w 431"/>
              <a:gd name="T31" fmla="*/ 410 h 430"/>
              <a:gd name="T32" fmla="*/ 353 w 431"/>
              <a:gd name="T33" fmla="*/ 353 h 430"/>
              <a:gd name="T34" fmla="*/ 410 w 431"/>
              <a:gd name="T35" fmla="*/ 216 h 430"/>
              <a:gd name="T36" fmla="*/ 365 w 431"/>
              <a:gd name="T37" fmla="*/ 214 h 430"/>
              <a:gd name="T38" fmla="*/ 361 w 431"/>
              <a:gd name="T39" fmla="*/ 214 h 430"/>
              <a:gd name="T40" fmla="*/ 365 w 431"/>
              <a:gd name="T41" fmla="*/ 211 h 430"/>
              <a:gd name="T42" fmla="*/ 343 w 431"/>
              <a:gd name="T43" fmla="*/ 270 h 430"/>
              <a:gd name="T44" fmla="*/ 347 w 431"/>
              <a:gd name="T45" fmla="*/ 300 h 430"/>
              <a:gd name="T46" fmla="*/ 336 w 431"/>
              <a:gd name="T47" fmla="*/ 340 h 430"/>
              <a:gd name="T48" fmla="*/ 301 w 431"/>
              <a:gd name="T49" fmla="*/ 361 h 430"/>
              <a:gd name="T50" fmla="*/ 264 w 431"/>
              <a:gd name="T51" fmla="*/ 347 h 430"/>
              <a:gd name="T52" fmla="*/ 237 w 431"/>
              <a:gd name="T53" fmla="*/ 312 h 430"/>
              <a:gd name="T54" fmla="*/ 216 w 431"/>
              <a:gd name="T55" fmla="*/ 312 h 430"/>
              <a:gd name="T56" fmla="*/ 67 w 431"/>
              <a:gd name="T57" fmla="*/ 211 h 430"/>
              <a:gd name="T58" fmla="*/ 77 w 431"/>
              <a:gd name="T59" fmla="*/ 200 h 430"/>
              <a:gd name="T60" fmla="*/ 87 w 431"/>
              <a:gd name="T61" fmla="*/ 210 h 430"/>
              <a:gd name="T62" fmla="*/ 216 w 431"/>
              <a:gd name="T63" fmla="*/ 292 h 430"/>
              <a:gd name="T64" fmla="*/ 344 w 431"/>
              <a:gd name="T65" fmla="*/ 210 h 430"/>
              <a:gd name="T66" fmla="*/ 355 w 431"/>
              <a:gd name="T67" fmla="*/ 200 h 430"/>
              <a:gd name="T68" fmla="*/ 365 w 431"/>
              <a:gd name="T69" fmla="*/ 214 h 430"/>
              <a:gd name="T70" fmla="*/ 165 w 431"/>
              <a:gd name="T71" fmla="*/ 135 h 430"/>
              <a:gd name="T72" fmla="*/ 164 w 431"/>
              <a:gd name="T73" fmla="*/ 135 h 430"/>
              <a:gd name="T74" fmla="*/ 146 w 431"/>
              <a:gd name="T75" fmla="*/ 150 h 430"/>
              <a:gd name="T76" fmla="*/ 133 w 431"/>
              <a:gd name="T77" fmla="*/ 145 h 430"/>
              <a:gd name="T78" fmla="*/ 128 w 431"/>
              <a:gd name="T79" fmla="*/ 132 h 430"/>
              <a:gd name="T80" fmla="*/ 147 w 431"/>
              <a:gd name="T81" fmla="*/ 113 h 430"/>
              <a:gd name="T82" fmla="*/ 165 w 431"/>
              <a:gd name="T83" fmla="*/ 135 h 430"/>
              <a:gd name="T84" fmla="*/ 325 w 431"/>
              <a:gd name="T85" fmla="*/ 285 h 430"/>
              <a:gd name="T86" fmla="*/ 258 w 431"/>
              <a:gd name="T87" fmla="*/ 310 h 430"/>
              <a:gd name="T88" fmla="*/ 298 w 431"/>
              <a:gd name="T89" fmla="*/ 340 h 430"/>
              <a:gd name="T90" fmla="*/ 321 w 431"/>
              <a:gd name="T91" fmla="*/ 326 h 430"/>
              <a:gd name="T92" fmla="*/ 327 w 431"/>
              <a:gd name="T93" fmla="*/ 299 h 430"/>
              <a:gd name="T94" fmla="*/ 325 w 431"/>
              <a:gd name="T95" fmla="*/ 285 h 430"/>
              <a:gd name="T96" fmla="*/ 312 w 431"/>
              <a:gd name="T97" fmla="*/ 132 h 430"/>
              <a:gd name="T98" fmla="*/ 306 w 431"/>
              <a:gd name="T99" fmla="*/ 145 h 430"/>
              <a:gd name="T100" fmla="*/ 292 w 431"/>
              <a:gd name="T101" fmla="*/ 150 h 430"/>
              <a:gd name="T102" fmla="*/ 279 w 431"/>
              <a:gd name="T103" fmla="*/ 145 h 430"/>
              <a:gd name="T104" fmla="*/ 273 w 431"/>
              <a:gd name="T105" fmla="*/ 132 h 430"/>
              <a:gd name="T106" fmla="*/ 279 w 431"/>
              <a:gd name="T107" fmla="*/ 118 h 430"/>
              <a:gd name="T108" fmla="*/ 292 w 431"/>
              <a:gd name="T109" fmla="*/ 113 h 430"/>
              <a:gd name="T110" fmla="*/ 306 w 431"/>
              <a:gd name="T111" fmla="*/ 118 h 430"/>
              <a:gd name="T112" fmla="*/ 312 w 431"/>
              <a:gd name="T113" fmla="*/ 132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31" h="430">
                <a:moveTo>
                  <a:pt x="431" y="216"/>
                </a:moveTo>
                <a:cubicBezTo>
                  <a:pt x="431" y="275"/>
                  <a:pt x="410" y="325"/>
                  <a:pt x="368" y="367"/>
                </a:cubicBezTo>
                <a:cubicBezTo>
                  <a:pt x="325" y="409"/>
                  <a:pt x="275" y="430"/>
                  <a:pt x="215" y="430"/>
                </a:cubicBezTo>
                <a:cubicBezTo>
                  <a:pt x="156" y="430"/>
                  <a:pt x="105" y="409"/>
                  <a:pt x="63" y="367"/>
                </a:cubicBezTo>
                <a:cubicBezTo>
                  <a:pt x="21" y="325"/>
                  <a:pt x="0" y="275"/>
                  <a:pt x="0" y="215"/>
                </a:cubicBezTo>
                <a:cubicBezTo>
                  <a:pt x="0" y="155"/>
                  <a:pt x="21" y="105"/>
                  <a:pt x="63" y="63"/>
                </a:cubicBezTo>
                <a:cubicBezTo>
                  <a:pt x="105" y="21"/>
                  <a:pt x="156" y="0"/>
                  <a:pt x="216" y="0"/>
                </a:cubicBezTo>
                <a:cubicBezTo>
                  <a:pt x="275" y="0"/>
                  <a:pt x="326" y="21"/>
                  <a:pt x="368" y="63"/>
                </a:cubicBezTo>
                <a:cubicBezTo>
                  <a:pt x="410" y="105"/>
                  <a:pt x="431" y="156"/>
                  <a:pt x="431" y="216"/>
                </a:cubicBezTo>
                <a:moveTo>
                  <a:pt x="410" y="216"/>
                </a:moveTo>
                <a:cubicBezTo>
                  <a:pt x="410" y="162"/>
                  <a:pt x="391" y="116"/>
                  <a:pt x="353" y="78"/>
                </a:cubicBezTo>
                <a:cubicBezTo>
                  <a:pt x="315" y="40"/>
                  <a:pt x="269" y="21"/>
                  <a:pt x="215" y="21"/>
                </a:cubicBezTo>
                <a:cubicBezTo>
                  <a:pt x="161" y="21"/>
                  <a:pt x="116" y="40"/>
                  <a:pt x="78" y="78"/>
                </a:cubicBezTo>
                <a:cubicBezTo>
                  <a:pt x="40" y="116"/>
                  <a:pt x="21" y="162"/>
                  <a:pt x="21" y="216"/>
                </a:cubicBezTo>
                <a:cubicBezTo>
                  <a:pt x="21" y="269"/>
                  <a:pt x="40" y="315"/>
                  <a:pt x="78" y="353"/>
                </a:cubicBezTo>
                <a:cubicBezTo>
                  <a:pt x="116" y="391"/>
                  <a:pt x="161" y="410"/>
                  <a:pt x="215" y="410"/>
                </a:cubicBezTo>
                <a:cubicBezTo>
                  <a:pt x="269" y="410"/>
                  <a:pt x="315" y="391"/>
                  <a:pt x="353" y="353"/>
                </a:cubicBezTo>
                <a:cubicBezTo>
                  <a:pt x="391" y="315"/>
                  <a:pt x="410" y="269"/>
                  <a:pt x="410" y="216"/>
                </a:cubicBezTo>
                <a:moveTo>
                  <a:pt x="365" y="214"/>
                </a:moveTo>
                <a:cubicBezTo>
                  <a:pt x="361" y="214"/>
                  <a:pt x="361" y="214"/>
                  <a:pt x="361" y="214"/>
                </a:cubicBezTo>
                <a:cubicBezTo>
                  <a:pt x="365" y="211"/>
                  <a:pt x="365" y="211"/>
                  <a:pt x="365" y="211"/>
                </a:cubicBezTo>
                <a:cubicBezTo>
                  <a:pt x="363" y="235"/>
                  <a:pt x="356" y="255"/>
                  <a:pt x="343" y="270"/>
                </a:cubicBezTo>
                <a:cubicBezTo>
                  <a:pt x="346" y="280"/>
                  <a:pt x="347" y="290"/>
                  <a:pt x="347" y="300"/>
                </a:cubicBezTo>
                <a:cubicBezTo>
                  <a:pt x="347" y="315"/>
                  <a:pt x="344" y="329"/>
                  <a:pt x="336" y="340"/>
                </a:cubicBezTo>
                <a:cubicBezTo>
                  <a:pt x="327" y="354"/>
                  <a:pt x="316" y="361"/>
                  <a:pt x="301" y="361"/>
                </a:cubicBezTo>
                <a:cubicBezTo>
                  <a:pt x="288" y="361"/>
                  <a:pt x="276" y="356"/>
                  <a:pt x="264" y="347"/>
                </a:cubicBezTo>
                <a:cubicBezTo>
                  <a:pt x="252" y="338"/>
                  <a:pt x="243" y="326"/>
                  <a:pt x="237" y="312"/>
                </a:cubicBezTo>
                <a:cubicBezTo>
                  <a:pt x="231" y="312"/>
                  <a:pt x="224" y="312"/>
                  <a:pt x="216" y="312"/>
                </a:cubicBezTo>
                <a:cubicBezTo>
                  <a:pt x="121" y="311"/>
                  <a:pt x="71" y="278"/>
                  <a:pt x="67" y="211"/>
                </a:cubicBezTo>
                <a:cubicBezTo>
                  <a:pt x="67" y="204"/>
                  <a:pt x="70" y="200"/>
                  <a:pt x="77" y="200"/>
                </a:cubicBezTo>
                <a:cubicBezTo>
                  <a:pt x="84" y="200"/>
                  <a:pt x="87" y="203"/>
                  <a:pt x="87" y="210"/>
                </a:cubicBezTo>
                <a:cubicBezTo>
                  <a:pt x="91" y="265"/>
                  <a:pt x="134" y="292"/>
                  <a:pt x="216" y="292"/>
                </a:cubicBezTo>
                <a:cubicBezTo>
                  <a:pt x="299" y="292"/>
                  <a:pt x="341" y="265"/>
                  <a:pt x="344" y="210"/>
                </a:cubicBezTo>
                <a:cubicBezTo>
                  <a:pt x="345" y="203"/>
                  <a:pt x="348" y="200"/>
                  <a:pt x="355" y="200"/>
                </a:cubicBezTo>
                <a:cubicBezTo>
                  <a:pt x="362" y="200"/>
                  <a:pt x="366" y="205"/>
                  <a:pt x="365" y="214"/>
                </a:cubicBezTo>
                <a:moveTo>
                  <a:pt x="165" y="135"/>
                </a:moveTo>
                <a:cubicBezTo>
                  <a:pt x="164" y="135"/>
                  <a:pt x="164" y="135"/>
                  <a:pt x="164" y="135"/>
                </a:cubicBezTo>
                <a:cubicBezTo>
                  <a:pt x="162" y="145"/>
                  <a:pt x="156" y="150"/>
                  <a:pt x="146" y="150"/>
                </a:cubicBezTo>
                <a:cubicBezTo>
                  <a:pt x="140" y="150"/>
                  <a:pt x="136" y="148"/>
                  <a:pt x="133" y="145"/>
                </a:cubicBezTo>
                <a:cubicBezTo>
                  <a:pt x="129" y="141"/>
                  <a:pt x="128" y="137"/>
                  <a:pt x="128" y="132"/>
                </a:cubicBezTo>
                <a:cubicBezTo>
                  <a:pt x="128" y="119"/>
                  <a:pt x="134" y="113"/>
                  <a:pt x="147" y="113"/>
                </a:cubicBezTo>
                <a:cubicBezTo>
                  <a:pt x="159" y="113"/>
                  <a:pt x="165" y="120"/>
                  <a:pt x="165" y="135"/>
                </a:cubicBezTo>
                <a:moveTo>
                  <a:pt x="325" y="285"/>
                </a:moveTo>
                <a:cubicBezTo>
                  <a:pt x="309" y="298"/>
                  <a:pt x="286" y="306"/>
                  <a:pt x="258" y="310"/>
                </a:cubicBezTo>
                <a:cubicBezTo>
                  <a:pt x="269" y="330"/>
                  <a:pt x="282" y="340"/>
                  <a:pt x="298" y="340"/>
                </a:cubicBezTo>
                <a:cubicBezTo>
                  <a:pt x="308" y="340"/>
                  <a:pt x="315" y="335"/>
                  <a:pt x="321" y="326"/>
                </a:cubicBezTo>
                <a:cubicBezTo>
                  <a:pt x="325" y="318"/>
                  <a:pt x="327" y="309"/>
                  <a:pt x="327" y="299"/>
                </a:cubicBezTo>
                <a:cubicBezTo>
                  <a:pt x="327" y="295"/>
                  <a:pt x="326" y="290"/>
                  <a:pt x="325" y="285"/>
                </a:cubicBezTo>
                <a:moveTo>
                  <a:pt x="312" y="132"/>
                </a:moveTo>
                <a:cubicBezTo>
                  <a:pt x="312" y="137"/>
                  <a:pt x="310" y="141"/>
                  <a:pt x="306" y="145"/>
                </a:cubicBezTo>
                <a:cubicBezTo>
                  <a:pt x="302" y="148"/>
                  <a:pt x="298" y="150"/>
                  <a:pt x="292" y="150"/>
                </a:cubicBezTo>
                <a:cubicBezTo>
                  <a:pt x="287" y="150"/>
                  <a:pt x="283" y="148"/>
                  <a:pt x="279" y="145"/>
                </a:cubicBezTo>
                <a:cubicBezTo>
                  <a:pt x="275" y="141"/>
                  <a:pt x="273" y="137"/>
                  <a:pt x="273" y="132"/>
                </a:cubicBezTo>
                <a:cubicBezTo>
                  <a:pt x="273" y="127"/>
                  <a:pt x="275" y="122"/>
                  <a:pt x="279" y="118"/>
                </a:cubicBezTo>
                <a:cubicBezTo>
                  <a:pt x="283" y="114"/>
                  <a:pt x="287" y="113"/>
                  <a:pt x="292" y="113"/>
                </a:cubicBezTo>
                <a:cubicBezTo>
                  <a:pt x="298" y="113"/>
                  <a:pt x="302" y="114"/>
                  <a:pt x="306" y="118"/>
                </a:cubicBezTo>
                <a:cubicBezTo>
                  <a:pt x="310" y="122"/>
                  <a:pt x="312" y="127"/>
                  <a:pt x="312" y="13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1" name="Freeform 11"/>
          <p:cNvSpPr>
            <a:spLocks noEditPoints="1"/>
          </p:cNvSpPr>
          <p:nvPr/>
        </p:nvSpPr>
        <p:spPr bwMode="auto">
          <a:xfrm>
            <a:off x="891685" y="3224008"/>
            <a:ext cx="373856" cy="373856"/>
          </a:xfrm>
          <a:custGeom>
            <a:avLst/>
            <a:gdLst>
              <a:gd name="T0" fmla="*/ 430 w 430"/>
              <a:gd name="T1" fmla="*/ 216 h 430"/>
              <a:gd name="T2" fmla="*/ 367 w 430"/>
              <a:gd name="T3" fmla="*/ 367 h 430"/>
              <a:gd name="T4" fmla="*/ 214 w 430"/>
              <a:gd name="T5" fmla="*/ 430 h 430"/>
              <a:gd name="T6" fmla="*/ 63 w 430"/>
              <a:gd name="T7" fmla="*/ 367 h 430"/>
              <a:gd name="T8" fmla="*/ 0 w 430"/>
              <a:gd name="T9" fmla="*/ 215 h 430"/>
              <a:gd name="T10" fmla="*/ 63 w 430"/>
              <a:gd name="T11" fmla="*/ 63 h 430"/>
              <a:gd name="T12" fmla="*/ 215 w 430"/>
              <a:gd name="T13" fmla="*/ 0 h 430"/>
              <a:gd name="T14" fmla="*/ 367 w 430"/>
              <a:gd name="T15" fmla="*/ 63 h 430"/>
              <a:gd name="T16" fmla="*/ 430 w 430"/>
              <a:gd name="T17" fmla="*/ 216 h 430"/>
              <a:gd name="T18" fmla="*/ 409 w 430"/>
              <a:gd name="T19" fmla="*/ 216 h 430"/>
              <a:gd name="T20" fmla="*/ 352 w 430"/>
              <a:gd name="T21" fmla="*/ 78 h 430"/>
              <a:gd name="T22" fmla="*/ 214 w 430"/>
              <a:gd name="T23" fmla="*/ 21 h 430"/>
              <a:gd name="T24" fmla="*/ 77 w 430"/>
              <a:gd name="T25" fmla="*/ 78 h 430"/>
              <a:gd name="T26" fmla="*/ 19 w 430"/>
              <a:gd name="T27" fmla="*/ 216 h 430"/>
              <a:gd name="T28" fmla="*/ 77 w 430"/>
              <a:gd name="T29" fmla="*/ 353 h 430"/>
              <a:gd name="T30" fmla="*/ 214 w 430"/>
              <a:gd name="T31" fmla="*/ 410 h 430"/>
              <a:gd name="T32" fmla="*/ 352 w 430"/>
              <a:gd name="T33" fmla="*/ 353 h 430"/>
              <a:gd name="T34" fmla="*/ 409 w 430"/>
              <a:gd name="T35" fmla="*/ 216 h 430"/>
              <a:gd name="T36" fmla="*/ 364 w 430"/>
              <a:gd name="T37" fmla="*/ 210 h 430"/>
              <a:gd name="T38" fmla="*/ 318 w 430"/>
              <a:gd name="T39" fmla="*/ 305 h 430"/>
              <a:gd name="T40" fmla="*/ 214 w 430"/>
              <a:gd name="T41" fmla="*/ 341 h 430"/>
              <a:gd name="T42" fmla="*/ 113 w 430"/>
              <a:gd name="T43" fmla="*/ 305 h 430"/>
              <a:gd name="T44" fmla="*/ 66 w 430"/>
              <a:gd name="T45" fmla="*/ 210 h 430"/>
              <a:gd name="T46" fmla="*/ 76 w 430"/>
              <a:gd name="T47" fmla="*/ 199 h 430"/>
              <a:gd name="T48" fmla="*/ 86 w 430"/>
              <a:gd name="T49" fmla="*/ 210 h 430"/>
              <a:gd name="T50" fmla="*/ 126 w 430"/>
              <a:gd name="T51" fmla="*/ 289 h 430"/>
              <a:gd name="T52" fmla="*/ 215 w 430"/>
              <a:gd name="T53" fmla="*/ 320 h 430"/>
              <a:gd name="T54" fmla="*/ 303 w 430"/>
              <a:gd name="T55" fmla="*/ 289 h 430"/>
              <a:gd name="T56" fmla="*/ 343 w 430"/>
              <a:gd name="T57" fmla="*/ 210 h 430"/>
              <a:gd name="T58" fmla="*/ 353 w 430"/>
              <a:gd name="T59" fmla="*/ 199 h 430"/>
              <a:gd name="T60" fmla="*/ 364 w 430"/>
              <a:gd name="T61" fmla="*/ 210 h 430"/>
              <a:gd name="T62" fmla="*/ 168 w 430"/>
              <a:gd name="T63" fmla="*/ 142 h 430"/>
              <a:gd name="T64" fmla="*/ 99 w 430"/>
              <a:gd name="T65" fmla="*/ 142 h 430"/>
              <a:gd name="T66" fmla="*/ 89 w 430"/>
              <a:gd name="T67" fmla="*/ 132 h 430"/>
              <a:gd name="T68" fmla="*/ 99 w 430"/>
              <a:gd name="T69" fmla="*/ 121 h 430"/>
              <a:gd name="T70" fmla="*/ 167 w 430"/>
              <a:gd name="T71" fmla="*/ 122 h 430"/>
              <a:gd name="T72" fmla="*/ 178 w 430"/>
              <a:gd name="T73" fmla="*/ 132 h 430"/>
              <a:gd name="T74" fmla="*/ 168 w 430"/>
              <a:gd name="T75" fmla="*/ 142 h 430"/>
              <a:gd name="T76" fmla="*/ 326 w 430"/>
              <a:gd name="T77" fmla="*/ 142 h 430"/>
              <a:gd name="T78" fmla="*/ 257 w 430"/>
              <a:gd name="T79" fmla="*/ 142 h 430"/>
              <a:gd name="T80" fmla="*/ 247 w 430"/>
              <a:gd name="T81" fmla="*/ 132 h 430"/>
              <a:gd name="T82" fmla="*/ 257 w 430"/>
              <a:gd name="T83" fmla="*/ 121 h 430"/>
              <a:gd name="T84" fmla="*/ 325 w 430"/>
              <a:gd name="T85" fmla="*/ 122 h 430"/>
              <a:gd name="T86" fmla="*/ 335 w 430"/>
              <a:gd name="T87" fmla="*/ 132 h 430"/>
              <a:gd name="T88" fmla="*/ 326 w 430"/>
              <a:gd name="T89" fmla="*/ 142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30" h="430">
                <a:moveTo>
                  <a:pt x="430" y="216"/>
                </a:moveTo>
                <a:cubicBezTo>
                  <a:pt x="430" y="275"/>
                  <a:pt x="409" y="325"/>
                  <a:pt x="367" y="367"/>
                </a:cubicBezTo>
                <a:cubicBezTo>
                  <a:pt x="325" y="409"/>
                  <a:pt x="274" y="430"/>
                  <a:pt x="214" y="430"/>
                </a:cubicBezTo>
                <a:cubicBezTo>
                  <a:pt x="155" y="430"/>
                  <a:pt x="104" y="409"/>
                  <a:pt x="63" y="367"/>
                </a:cubicBezTo>
                <a:cubicBezTo>
                  <a:pt x="21" y="325"/>
                  <a:pt x="0" y="274"/>
                  <a:pt x="0" y="215"/>
                </a:cubicBezTo>
                <a:cubicBezTo>
                  <a:pt x="0" y="155"/>
                  <a:pt x="21" y="105"/>
                  <a:pt x="63" y="63"/>
                </a:cubicBezTo>
                <a:cubicBezTo>
                  <a:pt x="104" y="21"/>
                  <a:pt x="155" y="0"/>
                  <a:pt x="215" y="0"/>
                </a:cubicBezTo>
                <a:cubicBezTo>
                  <a:pt x="274" y="0"/>
                  <a:pt x="325" y="21"/>
                  <a:pt x="367" y="63"/>
                </a:cubicBezTo>
                <a:cubicBezTo>
                  <a:pt x="409" y="105"/>
                  <a:pt x="430" y="156"/>
                  <a:pt x="430" y="216"/>
                </a:cubicBezTo>
                <a:moveTo>
                  <a:pt x="409" y="216"/>
                </a:moveTo>
                <a:cubicBezTo>
                  <a:pt x="409" y="162"/>
                  <a:pt x="390" y="116"/>
                  <a:pt x="352" y="78"/>
                </a:cubicBezTo>
                <a:cubicBezTo>
                  <a:pt x="314" y="40"/>
                  <a:pt x="268" y="21"/>
                  <a:pt x="214" y="21"/>
                </a:cubicBezTo>
                <a:cubicBezTo>
                  <a:pt x="161" y="21"/>
                  <a:pt x="115" y="40"/>
                  <a:pt x="77" y="78"/>
                </a:cubicBezTo>
                <a:cubicBezTo>
                  <a:pt x="38" y="116"/>
                  <a:pt x="19" y="162"/>
                  <a:pt x="19" y="216"/>
                </a:cubicBezTo>
                <a:cubicBezTo>
                  <a:pt x="19" y="269"/>
                  <a:pt x="38" y="315"/>
                  <a:pt x="77" y="353"/>
                </a:cubicBezTo>
                <a:cubicBezTo>
                  <a:pt x="115" y="391"/>
                  <a:pt x="161" y="410"/>
                  <a:pt x="214" y="410"/>
                </a:cubicBezTo>
                <a:cubicBezTo>
                  <a:pt x="268" y="410"/>
                  <a:pt x="314" y="391"/>
                  <a:pt x="352" y="353"/>
                </a:cubicBezTo>
                <a:cubicBezTo>
                  <a:pt x="390" y="315"/>
                  <a:pt x="409" y="269"/>
                  <a:pt x="409" y="216"/>
                </a:cubicBezTo>
                <a:moveTo>
                  <a:pt x="364" y="210"/>
                </a:moveTo>
                <a:cubicBezTo>
                  <a:pt x="364" y="248"/>
                  <a:pt x="349" y="280"/>
                  <a:pt x="318" y="305"/>
                </a:cubicBezTo>
                <a:cubicBezTo>
                  <a:pt x="289" y="329"/>
                  <a:pt x="255" y="341"/>
                  <a:pt x="214" y="341"/>
                </a:cubicBezTo>
                <a:cubicBezTo>
                  <a:pt x="175" y="341"/>
                  <a:pt x="141" y="329"/>
                  <a:pt x="113" y="305"/>
                </a:cubicBezTo>
                <a:cubicBezTo>
                  <a:pt x="84" y="280"/>
                  <a:pt x="68" y="249"/>
                  <a:pt x="66" y="210"/>
                </a:cubicBezTo>
                <a:cubicBezTo>
                  <a:pt x="65" y="203"/>
                  <a:pt x="69" y="199"/>
                  <a:pt x="76" y="199"/>
                </a:cubicBezTo>
                <a:cubicBezTo>
                  <a:pt x="82" y="199"/>
                  <a:pt x="86" y="203"/>
                  <a:pt x="86" y="210"/>
                </a:cubicBezTo>
                <a:cubicBezTo>
                  <a:pt x="88" y="242"/>
                  <a:pt x="101" y="268"/>
                  <a:pt x="126" y="289"/>
                </a:cubicBezTo>
                <a:cubicBezTo>
                  <a:pt x="151" y="310"/>
                  <a:pt x="181" y="320"/>
                  <a:pt x="215" y="320"/>
                </a:cubicBezTo>
                <a:cubicBezTo>
                  <a:pt x="249" y="320"/>
                  <a:pt x="278" y="310"/>
                  <a:pt x="303" y="289"/>
                </a:cubicBezTo>
                <a:cubicBezTo>
                  <a:pt x="328" y="268"/>
                  <a:pt x="341" y="242"/>
                  <a:pt x="343" y="210"/>
                </a:cubicBezTo>
                <a:cubicBezTo>
                  <a:pt x="343" y="203"/>
                  <a:pt x="347" y="199"/>
                  <a:pt x="353" y="199"/>
                </a:cubicBezTo>
                <a:cubicBezTo>
                  <a:pt x="360" y="199"/>
                  <a:pt x="364" y="203"/>
                  <a:pt x="364" y="210"/>
                </a:cubicBezTo>
                <a:moveTo>
                  <a:pt x="168" y="142"/>
                </a:moveTo>
                <a:cubicBezTo>
                  <a:pt x="99" y="142"/>
                  <a:pt x="99" y="142"/>
                  <a:pt x="99" y="142"/>
                </a:cubicBezTo>
                <a:cubicBezTo>
                  <a:pt x="92" y="142"/>
                  <a:pt x="89" y="138"/>
                  <a:pt x="89" y="132"/>
                </a:cubicBezTo>
                <a:cubicBezTo>
                  <a:pt x="89" y="125"/>
                  <a:pt x="92" y="121"/>
                  <a:pt x="99" y="121"/>
                </a:cubicBezTo>
                <a:cubicBezTo>
                  <a:pt x="167" y="122"/>
                  <a:pt x="167" y="122"/>
                  <a:pt x="167" y="122"/>
                </a:cubicBezTo>
                <a:cubicBezTo>
                  <a:pt x="175" y="122"/>
                  <a:pt x="178" y="125"/>
                  <a:pt x="178" y="132"/>
                </a:cubicBezTo>
                <a:cubicBezTo>
                  <a:pt x="178" y="139"/>
                  <a:pt x="175" y="142"/>
                  <a:pt x="168" y="142"/>
                </a:cubicBezTo>
                <a:moveTo>
                  <a:pt x="326" y="142"/>
                </a:moveTo>
                <a:cubicBezTo>
                  <a:pt x="257" y="142"/>
                  <a:pt x="257" y="142"/>
                  <a:pt x="257" y="142"/>
                </a:cubicBezTo>
                <a:cubicBezTo>
                  <a:pt x="250" y="142"/>
                  <a:pt x="247" y="138"/>
                  <a:pt x="247" y="132"/>
                </a:cubicBezTo>
                <a:cubicBezTo>
                  <a:pt x="247" y="125"/>
                  <a:pt x="250" y="121"/>
                  <a:pt x="257" y="121"/>
                </a:cubicBezTo>
                <a:cubicBezTo>
                  <a:pt x="325" y="122"/>
                  <a:pt x="325" y="122"/>
                  <a:pt x="325" y="122"/>
                </a:cubicBezTo>
                <a:cubicBezTo>
                  <a:pt x="332" y="122"/>
                  <a:pt x="335" y="125"/>
                  <a:pt x="335" y="132"/>
                </a:cubicBezTo>
                <a:cubicBezTo>
                  <a:pt x="335" y="139"/>
                  <a:pt x="332" y="142"/>
                  <a:pt x="326" y="14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2" name="Freeform 12"/>
          <p:cNvSpPr>
            <a:spLocks noEditPoints="1"/>
          </p:cNvSpPr>
          <p:nvPr/>
        </p:nvSpPr>
        <p:spPr bwMode="auto">
          <a:xfrm>
            <a:off x="1385647" y="3224008"/>
            <a:ext cx="373856" cy="373856"/>
          </a:xfrm>
          <a:custGeom>
            <a:avLst/>
            <a:gdLst>
              <a:gd name="T0" fmla="*/ 430 w 430"/>
              <a:gd name="T1" fmla="*/ 215 h 431"/>
              <a:gd name="T2" fmla="*/ 367 w 430"/>
              <a:gd name="T3" fmla="*/ 367 h 431"/>
              <a:gd name="T4" fmla="*/ 214 w 430"/>
              <a:gd name="T5" fmla="*/ 431 h 431"/>
              <a:gd name="T6" fmla="*/ 63 w 430"/>
              <a:gd name="T7" fmla="*/ 367 h 431"/>
              <a:gd name="T8" fmla="*/ 0 w 430"/>
              <a:gd name="T9" fmla="*/ 215 h 431"/>
              <a:gd name="T10" fmla="*/ 63 w 430"/>
              <a:gd name="T11" fmla="*/ 62 h 431"/>
              <a:gd name="T12" fmla="*/ 215 w 430"/>
              <a:gd name="T13" fmla="*/ 0 h 431"/>
              <a:gd name="T14" fmla="*/ 367 w 430"/>
              <a:gd name="T15" fmla="*/ 63 h 431"/>
              <a:gd name="T16" fmla="*/ 430 w 430"/>
              <a:gd name="T17" fmla="*/ 215 h 431"/>
              <a:gd name="T18" fmla="*/ 409 w 430"/>
              <a:gd name="T19" fmla="*/ 215 h 431"/>
              <a:gd name="T20" fmla="*/ 352 w 430"/>
              <a:gd name="T21" fmla="*/ 77 h 431"/>
              <a:gd name="T22" fmla="*/ 214 w 430"/>
              <a:gd name="T23" fmla="*/ 21 h 431"/>
              <a:gd name="T24" fmla="*/ 77 w 430"/>
              <a:gd name="T25" fmla="*/ 77 h 431"/>
              <a:gd name="T26" fmla="*/ 20 w 430"/>
              <a:gd name="T27" fmla="*/ 215 h 431"/>
              <a:gd name="T28" fmla="*/ 77 w 430"/>
              <a:gd name="T29" fmla="*/ 353 h 431"/>
              <a:gd name="T30" fmla="*/ 214 w 430"/>
              <a:gd name="T31" fmla="*/ 410 h 431"/>
              <a:gd name="T32" fmla="*/ 352 w 430"/>
              <a:gd name="T33" fmla="*/ 353 h 431"/>
              <a:gd name="T34" fmla="*/ 409 w 430"/>
              <a:gd name="T35" fmla="*/ 215 h 431"/>
              <a:gd name="T36" fmla="*/ 364 w 430"/>
              <a:gd name="T37" fmla="*/ 284 h 431"/>
              <a:gd name="T38" fmla="*/ 354 w 430"/>
              <a:gd name="T39" fmla="*/ 295 h 431"/>
              <a:gd name="T40" fmla="*/ 343 w 430"/>
              <a:gd name="T41" fmla="*/ 285 h 431"/>
              <a:gd name="T42" fmla="*/ 285 w 430"/>
              <a:gd name="T43" fmla="*/ 233 h 431"/>
              <a:gd name="T44" fmla="*/ 141 w 430"/>
              <a:gd name="T45" fmla="*/ 233 h 431"/>
              <a:gd name="T46" fmla="*/ 99 w 430"/>
              <a:gd name="T47" fmla="*/ 250 h 431"/>
              <a:gd name="T48" fmla="*/ 88 w 430"/>
              <a:gd name="T49" fmla="*/ 280 h 431"/>
              <a:gd name="T50" fmla="*/ 75 w 430"/>
              <a:gd name="T51" fmla="*/ 296 h 431"/>
              <a:gd name="T52" fmla="*/ 66 w 430"/>
              <a:gd name="T53" fmla="*/ 285 h 431"/>
              <a:gd name="T54" fmla="*/ 141 w 430"/>
              <a:gd name="T55" fmla="*/ 212 h 431"/>
              <a:gd name="T56" fmla="*/ 285 w 430"/>
              <a:gd name="T57" fmla="*/ 212 h 431"/>
              <a:gd name="T58" fmla="*/ 364 w 430"/>
              <a:gd name="T59" fmla="*/ 284 h 431"/>
              <a:gd name="T60" fmla="*/ 357 w 430"/>
              <a:gd name="T61" fmla="*/ 284 h 431"/>
              <a:gd name="T62" fmla="*/ 357 w 430"/>
              <a:gd name="T63" fmla="*/ 284 h 431"/>
              <a:gd name="T64" fmla="*/ 364 w 430"/>
              <a:gd name="T65" fmla="*/ 284 h 431"/>
              <a:gd name="T66" fmla="*/ 154 w 430"/>
              <a:gd name="T67" fmla="*/ 132 h 431"/>
              <a:gd name="T68" fmla="*/ 148 w 430"/>
              <a:gd name="T69" fmla="*/ 145 h 431"/>
              <a:gd name="T70" fmla="*/ 135 w 430"/>
              <a:gd name="T71" fmla="*/ 151 h 431"/>
              <a:gd name="T72" fmla="*/ 122 w 430"/>
              <a:gd name="T73" fmla="*/ 145 h 431"/>
              <a:gd name="T74" fmla="*/ 116 w 430"/>
              <a:gd name="T75" fmla="*/ 132 h 431"/>
              <a:gd name="T76" fmla="*/ 121 w 430"/>
              <a:gd name="T77" fmla="*/ 119 h 431"/>
              <a:gd name="T78" fmla="*/ 135 w 430"/>
              <a:gd name="T79" fmla="*/ 113 h 431"/>
              <a:gd name="T80" fmla="*/ 148 w 430"/>
              <a:gd name="T81" fmla="*/ 119 h 431"/>
              <a:gd name="T82" fmla="*/ 154 w 430"/>
              <a:gd name="T83" fmla="*/ 132 h 431"/>
              <a:gd name="T84" fmla="*/ 304 w 430"/>
              <a:gd name="T85" fmla="*/ 132 h 431"/>
              <a:gd name="T86" fmla="*/ 299 w 430"/>
              <a:gd name="T87" fmla="*/ 145 h 431"/>
              <a:gd name="T88" fmla="*/ 285 w 430"/>
              <a:gd name="T89" fmla="*/ 151 h 431"/>
              <a:gd name="T90" fmla="*/ 272 w 430"/>
              <a:gd name="T91" fmla="*/ 145 h 431"/>
              <a:gd name="T92" fmla="*/ 266 w 430"/>
              <a:gd name="T93" fmla="*/ 132 h 431"/>
              <a:gd name="T94" fmla="*/ 272 w 430"/>
              <a:gd name="T95" fmla="*/ 119 h 431"/>
              <a:gd name="T96" fmla="*/ 285 w 430"/>
              <a:gd name="T97" fmla="*/ 113 h 431"/>
              <a:gd name="T98" fmla="*/ 299 w 430"/>
              <a:gd name="T99" fmla="*/ 119 h 431"/>
              <a:gd name="T100" fmla="*/ 304 w 430"/>
              <a:gd name="T101" fmla="*/ 132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30" h="431">
                <a:moveTo>
                  <a:pt x="430" y="215"/>
                </a:moveTo>
                <a:cubicBezTo>
                  <a:pt x="430" y="274"/>
                  <a:pt x="409" y="325"/>
                  <a:pt x="367" y="367"/>
                </a:cubicBezTo>
                <a:cubicBezTo>
                  <a:pt x="325" y="409"/>
                  <a:pt x="274" y="431"/>
                  <a:pt x="214" y="431"/>
                </a:cubicBezTo>
                <a:cubicBezTo>
                  <a:pt x="155" y="431"/>
                  <a:pt x="105" y="409"/>
                  <a:pt x="63" y="367"/>
                </a:cubicBezTo>
                <a:cubicBezTo>
                  <a:pt x="21" y="325"/>
                  <a:pt x="0" y="274"/>
                  <a:pt x="0" y="215"/>
                </a:cubicBezTo>
                <a:cubicBezTo>
                  <a:pt x="0" y="155"/>
                  <a:pt x="21" y="104"/>
                  <a:pt x="63" y="62"/>
                </a:cubicBezTo>
                <a:cubicBezTo>
                  <a:pt x="105" y="21"/>
                  <a:pt x="156" y="0"/>
                  <a:pt x="215" y="0"/>
                </a:cubicBezTo>
                <a:cubicBezTo>
                  <a:pt x="275" y="0"/>
                  <a:pt x="325" y="21"/>
                  <a:pt x="367" y="63"/>
                </a:cubicBezTo>
                <a:cubicBezTo>
                  <a:pt x="409" y="105"/>
                  <a:pt x="430" y="156"/>
                  <a:pt x="430" y="215"/>
                </a:cubicBezTo>
                <a:moveTo>
                  <a:pt x="409" y="215"/>
                </a:moveTo>
                <a:cubicBezTo>
                  <a:pt x="409" y="161"/>
                  <a:pt x="390" y="115"/>
                  <a:pt x="352" y="77"/>
                </a:cubicBezTo>
                <a:cubicBezTo>
                  <a:pt x="314" y="40"/>
                  <a:pt x="268" y="21"/>
                  <a:pt x="214" y="21"/>
                </a:cubicBezTo>
                <a:cubicBezTo>
                  <a:pt x="161" y="21"/>
                  <a:pt x="115" y="40"/>
                  <a:pt x="77" y="77"/>
                </a:cubicBezTo>
                <a:cubicBezTo>
                  <a:pt x="39" y="115"/>
                  <a:pt x="20" y="161"/>
                  <a:pt x="20" y="215"/>
                </a:cubicBezTo>
                <a:cubicBezTo>
                  <a:pt x="20" y="269"/>
                  <a:pt x="39" y="315"/>
                  <a:pt x="77" y="353"/>
                </a:cubicBezTo>
                <a:cubicBezTo>
                  <a:pt x="115" y="391"/>
                  <a:pt x="161" y="410"/>
                  <a:pt x="214" y="410"/>
                </a:cubicBezTo>
                <a:cubicBezTo>
                  <a:pt x="268" y="410"/>
                  <a:pt x="314" y="391"/>
                  <a:pt x="352" y="353"/>
                </a:cubicBezTo>
                <a:cubicBezTo>
                  <a:pt x="390" y="315"/>
                  <a:pt x="409" y="269"/>
                  <a:pt x="409" y="215"/>
                </a:cubicBezTo>
                <a:moveTo>
                  <a:pt x="364" y="284"/>
                </a:moveTo>
                <a:cubicBezTo>
                  <a:pt x="365" y="291"/>
                  <a:pt x="361" y="295"/>
                  <a:pt x="354" y="295"/>
                </a:cubicBezTo>
                <a:cubicBezTo>
                  <a:pt x="347" y="295"/>
                  <a:pt x="344" y="292"/>
                  <a:pt x="343" y="285"/>
                </a:cubicBezTo>
                <a:cubicBezTo>
                  <a:pt x="341" y="250"/>
                  <a:pt x="322" y="233"/>
                  <a:pt x="285" y="233"/>
                </a:cubicBezTo>
                <a:cubicBezTo>
                  <a:pt x="141" y="233"/>
                  <a:pt x="141" y="233"/>
                  <a:pt x="141" y="233"/>
                </a:cubicBezTo>
                <a:cubicBezTo>
                  <a:pt x="121" y="233"/>
                  <a:pt x="107" y="238"/>
                  <a:pt x="99" y="250"/>
                </a:cubicBezTo>
                <a:cubicBezTo>
                  <a:pt x="95" y="255"/>
                  <a:pt x="91" y="265"/>
                  <a:pt x="88" y="280"/>
                </a:cubicBezTo>
                <a:cubicBezTo>
                  <a:pt x="86" y="291"/>
                  <a:pt x="81" y="296"/>
                  <a:pt x="75" y="296"/>
                </a:cubicBezTo>
                <a:cubicBezTo>
                  <a:pt x="69" y="295"/>
                  <a:pt x="65" y="292"/>
                  <a:pt x="66" y="285"/>
                </a:cubicBezTo>
                <a:cubicBezTo>
                  <a:pt x="69" y="237"/>
                  <a:pt x="94" y="212"/>
                  <a:pt x="141" y="212"/>
                </a:cubicBezTo>
                <a:cubicBezTo>
                  <a:pt x="285" y="212"/>
                  <a:pt x="285" y="212"/>
                  <a:pt x="285" y="212"/>
                </a:cubicBezTo>
                <a:cubicBezTo>
                  <a:pt x="335" y="212"/>
                  <a:pt x="361" y="236"/>
                  <a:pt x="364" y="284"/>
                </a:cubicBezTo>
                <a:cubicBezTo>
                  <a:pt x="357" y="284"/>
                  <a:pt x="357" y="284"/>
                  <a:pt x="357" y="284"/>
                </a:cubicBezTo>
                <a:cubicBezTo>
                  <a:pt x="357" y="284"/>
                  <a:pt x="357" y="284"/>
                  <a:pt x="357" y="284"/>
                </a:cubicBezTo>
                <a:lnTo>
                  <a:pt x="364" y="284"/>
                </a:lnTo>
                <a:close/>
                <a:moveTo>
                  <a:pt x="154" y="132"/>
                </a:moveTo>
                <a:cubicBezTo>
                  <a:pt x="154" y="137"/>
                  <a:pt x="152" y="141"/>
                  <a:pt x="148" y="145"/>
                </a:cubicBezTo>
                <a:cubicBezTo>
                  <a:pt x="144" y="149"/>
                  <a:pt x="140" y="151"/>
                  <a:pt x="135" y="151"/>
                </a:cubicBezTo>
                <a:cubicBezTo>
                  <a:pt x="130" y="151"/>
                  <a:pt x="126" y="149"/>
                  <a:pt x="122" y="145"/>
                </a:cubicBezTo>
                <a:cubicBezTo>
                  <a:pt x="118" y="142"/>
                  <a:pt x="116" y="137"/>
                  <a:pt x="116" y="132"/>
                </a:cubicBezTo>
                <a:cubicBezTo>
                  <a:pt x="116" y="127"/>
                  <a:pt x="117" y="122"/>
                  <a:pt x="121" y="119"/>
                </a:cubicBezTo>
                <a:cubicBezTo>
                  <a:pt x="125" y="115"/>
                  <a:pt x="130" y="113"/>
                  <a:pt x="135" y="113"/>
                </a:cubicBezTo>
                <a:cubicBezTo>
                  <a:pt x="140" y="113"/>
                  <a:pt x="144" y="115"/>
                  <a:pt x="148" y="119"/>
                </a:cubicBezTo>
                <a:cubicBezTo>
                  <a:pt x="152" y="122"/>
                  <a:pt x="154" y="127"/>
                  <a:pt x="154" y="132"/>
                </a:cubicBezTo>
                <a:moveTo>
                  <a:pt x="304" y="132"/>
                </a:moveTo>
                <a:cubicBezTo>
                  <a:pt x="304" y="137"/>
                  <a:pt x="302" y="141"/>
                  <a:pt x="299" y="145"/>
                </a:cubicBezTo>
                <a:cubicBezTo>
                  <a:pt x="295" y="149"/>
                  <a:pt x="290" y="151"/>
                  <a:pt x="285" y="151"/>
                </a:cubicBezTo>
                <a:cubicBezTo>
                  <a:pt x="280" y="151"/>
                  <a:pt x="276" y="149"/>
                  <a:pt x="272" y="145"/>
                </a:cubicBezTo>
                <a:cubicBezTo>
                  <a:pt x="268" y="141"/>
                  <a:pt x="266" y="137"/>
                  <a:pt x="266" y="132"/>
                </a:cubicBezTo>
                <a:cubicBezTo>
                  <a:pt x="266" y="127"/>
                  <a:pt x="268" y="122"/>
                  <a:pt x="272" y="119"/>
                </a:cubicBezTo>
                <a:cubicBezTo>
                  <a:pt x="276" y="115"/>
                  <a:pt x="280" y="113"/>
                  <a:pt x="285" y="113"/>
                </a:cubicBezTo>
                <a:cubicBezTo>
                  <a:pt x="290" y="113"/>
                  <a:pt x="295" y="115"/>
                  <a:pt x="299" y="119"/>
                </a:cubicBezTo>
                <a:cubicBezTo>
                  <a:pt x="302" y="122"/>
                  <a:pt x="304" y="127"/>
                  <a:pt x="304" y="13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3" name="Freeform 13"/>
          <p:cNvSpPr>
            <a:spLocks noEditPoints="1"/>
          </p:cNvSpPr>
          <p:nvPr/>
        </p:nvSpPr>
        <p:spPr bwMode="auto">
          <a:xfrm>
            <a:off x="1979713" y="3224008"/>
            <a:ext cx="373856" cy="373856"/>
          </a:xfrm>
          <a:custGeom>
            <a:avLst/>
            <a:gdLst>
              <a:gd name="T0" fmla="*/ 367 w 431"/>
              <a:gd name="T1" fmla="*/ 367 h 431"/>
              <a:gd name="T2" fmla="*/ 63 w 431"/>
              <a:gd name="T3" fmla="*/ 367 h 431"/>
              <a:gd name="T4" fmla="*/ 63 w 431"/>
              <a:gd name="T5" fmla="*/ 62 h 431"/>
              <a:gd name="T6" fmla="*/ 368 w 431"/>
              <a:gd name="T7" fmla="*/ 63 h 431"/>
              <a:gd name="T8" fmla="*/ 410 w 431"/>
              <a:gd name="T9" fmla="*/ 215 h 431"/>
              <a:gd name="T10" fmla="*/ 215 w 431"/>
              <a:gd name="T11" fmla="*/ 21 h 431"/>
              <a:gd name="T12" fmla="*/ 20 w 431"/>
              <a:gd name="T13" fmla="*/ 215 h 431"/>
              <a:gd name="T14" fmla="*/ 215 w 431"/>
              <a:gd name="T15" fmla="*/ 410 h 431"/>
              <a:gd name="T16" fmla="*/ 410 w 431"/>
              <a:gd name="T17" fmla="*/ 215 h 431"/>
              <a:gd name="T18" fmla="*/ 79 w 431"/>
              <a:gd name="T19" fmla="*/ 142 h 431"/>
              <a:gd name="T20" fmla="*/ 60 w 431"/>
              <a:gd name="T21" fmla="*/ 137 h 431"/>
              <a:gd name="T22" fmla="*/ 103 w 431"/>
              <a:gd name="T23" fmla="*/ 74 h 431"/>
              <a:gd name="T24" fmla="*/ 121 w 431"/>
              <a:gd name="T25" fmla="*/ 79 h 431"/>
              <a:gd name="T26" fmla="*/ 365 w 431"/>
              <a:gd name="T27" fmla="*/ 313 h 431"/>
              <a:gd name="T28" fmla="*/ 344 w 431"/>
              <a:gd name="T29" fmla="*/ 315 h 431"/>
              <a:gd name="T30" fmla="*/ 86 w 431"/>
              <a:gd name="T31" fmla="*/ 315 h 431"/>
              <a:gd name="T32" fmla="*/ 66 w 431"/>
              <a:gd name="T33" fmla="*/ 314 h 431"/>
              <a:gd name="T34" fmla="*/ 365 w 431"/>
              <a:gd name="T35" fmla="*/ 314 h 431"/>
              <a:gd name="T36" fmla="*/ 357 w 431"/>
              <a:gd name="T37" fmla="*/ 313 h 431"/>
              <a:gd name="T38" fmla="*/ 154 w 431"/>
              <a:gd name="T39" fmla="*/ 132 h 431"/>
              <a:gd name="T40" fmla="*/ 136 w 431"/>
              <a:gd name="T41" fmla="*/ 151 h 431"/>
              <a:gd name="T42" fmla="*/ 116 w 431"/>
              <a:gd name="T43" fmla="*/ 132 h 431"/>
              <a:gd name="T44" fmla="*/ 136 w 431"/>
              <a:gd name="T45" fmla="*/ 113 h 431"/>
              <a:gd name="T46" fmla="*/ 154 w 431"/>
              <a:gd name="T47" fmla="*/ 132 h 431"/>
              <a:gd name="T48" fmla="*/ 299 w 431"/>
              <a:gd name="T49" fmla="*/ 145 h 431"/>
              <a:gd name="T50" fmla="*/ 272 w 431"/>
              <a:gd name="T51" fmla="*/ 145 h 431"/>
              <a:gd name="T52" fmla="*/ 272 w 431"/>
              <a:gd name="T53" fmla="*/ 119 h 431"/>
              <a:gd name="T54" fmla="*/ 299 w 431"/>
              <a:gd name="T55" fmla="*/ 119 h 431"/>
              <a:gd name="T56" fmla="*/ 360 w 431"/>
              <a:gd name="T57" fmla="*/ 131 h 431"/>
              <a:gd name="T58" fmla="*/ 342 w 431"/>
              <a:gd name="T59" fmla="*/ 143 h 431"/>
              <a:gd name="T60" fmla="*/ 300 w 431"/>
              <a:gd name="T61" fmla="*/ 81 h 431"/>
              <a:gd name="T62" fmla="*/ 318 w 431"/>
              <a:gd name="T63" fmla="*/ 74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31" h="431">
                <a:moveTo>
                  <a:pt x="431" y="215"/>
                </a:moveTo>
                <a:cubicBezTo>
                  <a:pt x="431" y="274"/>
                  <a:pt x="409" y="325"/>
                  <a:pt x="367" y="367"/>
                </a:cubicBezTo>
                <a:cubicBezTo>
                  <a:pt x="325" y="409"/>
                  <a:pt x="274" y="431"/>
                  <a:pt x="215" y="431"/>
                </a:cubicBezTo>
                <a:cubicBezTo>
                  <a:pt x="156" y="431"/>
                  <a:pt x="105" y="409"/>
                  <a:pt x="63" y="367"/>
                </a:cubicBezTo>
                <a:cubicBezTo>
                  <a:pt x="21" y="325"/>
                  <a:pt x="0" y="274"/>
                  <a:pt x="0" y="215"/>
                </a:cubicBezTo>
                <a:cubicBezTo>
                  <a:pt x="0" y="155"/>
                  <a:pt x="21" y="104"/>
                  <a:pt x="63" y="62"/>
                </a:cubicBezTo>
                <a:cubicBezTo>
                  <a:pt x="105" y="21"/>
                  <a:pt x="156" y="0"/>
                  <a:pt x="215" y="0"/>
                </a:cubicBezTo>
                <a:cubicBezTo>
                  <a:pt x="275" y="0"/>
                  <a:pt x="326" y="21"/>
                  <a:pt x="368" y="63"/>
                </a:cubicBezTo>
                <a:cubicBezTo>
                  <a:pt x="410" y="105"/>
                  <a:pt x="431" y="156"/>
                  <a:pt x="431" y="215"/>
                </a:cubicBezTo>
                <a:moveTo>
                  <a:pt x="410" y="215"/>
                </a:moveTo>
                <a:cubicBezTo>
                  <a:pt x="410" y="161"/>
                  <a:pt x="391" y="115"/>
                  <a:pt x="353" y="77"/>
                </a:cubicBezTo>
                <a:cubicBezTo>
                  <a:pt x="315" y="40"/>
                  <a:pt x="269" y="21"/>
                  <a:pt x="215" y="21"/>
                </a:cubicBezTo>
                <a:cubicBezTo>
                  <a:pt x="161" y="21"/>
                  <a:pt x="115" y="40"/>
                  <a:pt x="77" y="77"/>
                </a:cubicBezTo>
                <a:cubicBezTo>
                  <a:pt x="39" y="115"/>
                  <a:pt x="20" y="161"/>
                  <a:pt x="20" y="215"/>
                </a:cubicBezTo>
                <a:cubicBezTo>
                  <a:pt x="20" y="269"/>
                  <a:pt x="39" y="315"/>
                  <a:pt x="77" y="353"/>
                </a:cubicBezTo>
                <a:cubicBezTo>
                  <a:pt x="115" y="391"/>
                  <a:pt x="161" y="410"/>
                  <a:pt x="215" y="410"/>
                </a:cubicBezTo>
                <a:cubicBezTo>
                  <a:pt x="269" y="410"/>
                  <a:pt x="315" y="391"/>
                  <a:pt x="353" y="353"/>
                </a:cubicBezTo>
                <a:cubicBezTo>
                  <a:pt x="391" y="315"/>
                  <a:pt x="410" y="269"/>
                  <a:pt x="410" y="215"/>
                </a:cubicBezTo>
                <a:moveTo>
                  <a:pt x="119" y="86"/>
                </a:moveTo>
                <a:cubicBezTo>
                  <a:pt x="79" y="142"/>
                  <a:pt x="79" y="142"/>
                  <a:pt x="79" y="142"/>
                </a:cubicBezTo>
                <a:cubicBezTo>
                  <a:pt x="76" y="145"/>
                  <a:pt x="73" y="146"/>
                  <a:pt x="70" y="146"/>
                </a:cubicBezTo>
                <a:cubicBezTo>
                  <a:pt x="63" y="146"/>
                  <a:pt x="60" y="143"/>
                  <a:pt x="60" y="137"/>
                </a:cubicBezTo>
                <a:cubicBezTo>
                  <a:pt x="60" y="134"/>
                  <a:pt x="61" y="132"/>
                  <a:pt x="62" y="131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5" y="71"/>
                  <a:pt x="108" y="69"/>
                  <a:pt x="111" y="69"/>
                </a:cubicBezTo>
                <a:cubicBezTo>
                  <a:pt x="118" y="69"/>
                  <a:pt x="121" y="72"/>
                  <a:pt x="121" y="79"/>
                </a:cubicBezTo>
                <a:cubicBezTo>
                  <a:pt x="121" y="82"/>
                  <a:pt x="121" y="84"/>
                  <a:pt x="119" y="86"/>
                </a:cubicBezTo>
                <a:moveTo>
                  <a:pt x="365" y="313"/>
                </a:moveTo>
                <a:cubicBezTo>
                  <a:pt x="365" y="321"/>
                  <a:pt x="361" y="324"/>
                  <a:pt x="354" y="324"/>
                </a:cubicBezTo>
                <a:cubicBezTo>
                  <a:pt x="347" y="324"/>
                  <a:pt x="344" y="321"/>
                  <a:pt x="344" y="315"/>
                </a:cubicBezTo>
                <a:cubicBezTo>
                  <a:pt x="340" y="261"/>
                  <a:pt x="297" y="233"/>
                  <a:pt x="215" y="233"/>
                </a:cubicBezTo>
                <a:cubicBezTo>
                  <a:pt x="132" y="232"/>
                  <a:pt x="90" y="260"/>
                  <a:pt x="86" y="315"/>
                </a:cubicBezTo>
                <a:cubicBezTo>
                  <a:pt x="86" y="322"/>
                  <a:pt x="83" y="325"/>
                  <a:pt x="76" y="325"/>
                </a:cubicBezTo>
                <a:cubicBezTo>
                  <a:pt x="69" y="325"/>
                  <a:pt x="66" y="321"/>
                  <a:pt x="66" y="314"/>
                </a:cubicBezTo>
                <a:cubicBezTo>
                  <a:pt x="71" y="246"/>
                  <a:pt x="120" y="212"/>
                  <a:pt x="215" y="212"/>
                </a:cubicBezTo>
                <a:cubicBezTo>
                  <a:pt x="310" y="212"/>
                  <a:pt x="360" y="246"/>
                  <a:pt x="365" y="314"/>
                </a:cubicBezTo>
                <a:cubicBezTo>
                  <a:pt x="357" y="314"/>
                  <a:pt x="357" y="314"/>
                  <a:pt x="357" y="314"/>
                </a:cubicBezTo>
                <a:cubicBezTo>
                  <a:pt x="357" y="313"/>
                  <a:pt x="357" y="313"/>
                  <a:pt x="357" y="313"/>
                </a:cubicBezTo>
                <a:lnTo>
                  <a:pt x="365" y="313"/>
                </a:lnTo>
                <a:close/>
                <a:moveTo>
                  <a:pt x="154" y="132"/>
                </a:moveTo>
                <a:cubicBezTo>
                  <a:pt x="154" y="137"/>
                  <a:pt x="152" y="141"/>
                  <a:pt x="149" y="145"/>
                </a:cubicBezTo>
                <a:cubicBezTo>
                  <a:pt x="145" y="149"/>
                  <a:pt x="140" y="151"/>
                  <a:pt x="136" y="151"/>
                </a:cubicBezTo>
                <a:cubicBezTo>
                  <a:pt x="130" y="151"/>
                  <a:pt x="126" y="149"/>
                  <a:pt x="122" y="145"/>
                </a:cubicBezTo>
                <a:cubicBezTo>
                  <a:pt x="118" y="142"/>
                  <a:pt x="116" y="137"/>
                  <a:pt x="116" y="132"/>
                </a:cubicBezTo>
                <a:cubicBezTo>
                  <a:pt x="116" y="127"/>
                  <a:pt x="118" y="122"/>
                  <a:pt x="122" y="119"/>
                </a:cubicBezTo>
                <a:cubicBezTo>
                  <a:pt x="125" y="115"/>
                  <a:pt x="130" y="113"/>
                  <a:pt x="136" y="113"/>
                </a:cubicBezTo>
                <a:cubicBezTo>
                  <a:pt x="140" y="113"/>
                  <a:pt x="145" y="115"/>
                  <a:pt x="149" y="119"/>
                </a:cubicBezTo>
                <a:cubicBezTo>
                  <a:pt x="152" y="122"/>
                  <a:pt x="154" y="127"/>
                  <a:pt x="154" y="132"/>
                </a:cubicBezTo>
                <a:moveTo>
                  <a:pt x="305" y="132"/>
                </a:moveTo>
                <a:cubicBezTo>
                  <a:pt x="305" y="137"/>
                  <a:pt x="303" y="141"/>
                  <a:pt x="299" y="145"/>
                </a:cubicBezTo>
                <a:cubicBezTo>
                  <a:pt x="295" y="149"/>
                  <a:pt x="291" y="151"/>
                  <a:pt x="285" y="151"/>
                </a:cubicBezTo>
                <a:cubicBezTo>
                  <a:pt x="280" y="151"/>
                  <a:pt x="276" y="149"/>
                  <a:pt x="272" y="145"/>
                </a:cubicBezTo>
                <a:cubicBezTo>
                  <a:pt x="268" y="141"/>
                  <a:pt x="266" y="137"/>
                  <a:pt x="266" y="132"/>
                </a:cubicBezTo>
                <a:cubicBezTo>
                  <a:pt x="266" y="127"/>
                  <a:pt x="268" y="122"/>
                  <a:pt x="272" y="119"/>
                </a:cubicBezTo>
                <a:cubicBezTo>
                  <a:pt x="276" y="115"/>
                  <a:pt x="280" y="113"/>
                  <a:pt x="285" y="113"/>
                </a:cubicBezTo>
                <a:cubicBezTo>
                  <a:pt x="291" y="113"/>
                  <a:pt x="295" y="115"/>
                  <a:pt x="299" y="119"/>
                </a:cubicBezTo>
                <a:cubicBezTo>
                  <a:pt x="303" y="122"/>
                  <a:pt x="305" y="127"/>
                  <a:pt x="305" y="132"/>
                </a:cubicBezTo>
                <a:moveTo>
                  <a:pt x="360" y="131"/>
                </a:moveTo>
                <a:cubicBezTo>
                  <a:pt x="364" y="137"/>
                  <a:pt x="363" y="142"/>
                  <a:pt x="357" y="146"/>
                </a:cubicBezTo>
                <a:cubicBezTo>
                  <a:pt x="352" y="150"/>
                  <a:pt x="347" y="149"/>
                  <a:pt x="342" y="143"/>
                </a:cubicBezTo>
                <a:cubicBezTo>
                  <a:pt x="302" y="87"/>
                  <a:pt x="302" y="87"/>
                  <a:pt x="302" y="87"/>
                </a:cubicBezTo>
                <a:cubicBezTo>
                  <a:pt x="301" y="85"/>
                  <a:pt x="300" y="83"/>
                  <a:pt x="300" y="81"/>
                </a:cubicBezTo>
                <a:cubicBezTo>
                  <a:pt x="300" y="74"/>
                  <a:pt x="303" y="70"/>
                  <a:pt x="311" y="70"/>
                </a:cubicBezTo>
                <a:cubicBezTo>
                  <a:pt x="314" y="70"/>
                  <a:pt x="316" y="72"/>
                  <a:pt x="318" y="74"/>
                </a:cubicBezTo>
                <a:lnTo>
                  <a:pt x="360" y="1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4" name="Freeform 14"/>
          <p:cNvSpPr>
            <a:spLocks noEditPoints="1"/>
          </p:cNvSpPr>
          <p:nvPr/>
        </p:nvSpPr>
        <p:spPr bwMode="auto">
          <a:xfrm>
            <a:off x="2508796" y="3224008"/>
            <a:ext cx="373856" cy="373856"/>
          </a:xfrm>
          <a:custGeom>
            <a:avLst/>
            <a:gdLst>
              <a:gd name="T0" fmla="*/ 368 w 431"/>
              <a:gd name="T1" fmla="*/ 367 h 431"/>
              <a:gd name="T2" fmla="*/ 64 w 431"/>
              <a:gd name="T3" fmla="*/ 367 h 431"/>
              <a:gd name="T4" fmla="*/ 64 w 431"/>
              <a:gd name="T5" fmla="*/ 62 h 431"/>
              <a:gd name="T6" fmla="*/ 368 w 431"/>
              <a:gd name="T7" fmla="*/ 63 h 431"/>
              <a:gd name="T8" fmla="*/ 410 w 431"/>
              <a:gd name="T9" fmla="*/ 215 h 431"/>
              <a:gd name="T10" fmla="*/ 216 w 431"/>
              <a:gd name="T11" fmla="*/ 21 h 431"/>
              <a:gd name="T12" fmla="*/ 21 w 431"/>
              <a:gd name="T13" fmla="*/ 215 h 431"/>
              <a:gd name="T14" fmla="*/ 216 w 431"/>
              <a:gd name="T15" fmla="*/ 410 h 431"/>
              <a:gd name="T16" fmla="*/ 410 w 431"/>
              <a:gd name="T17" fmla="*/ 215 h 431"/>
              <a:gd name="T18" fmla="*/ 77 w 431"/>
              <a:gd name="T19" fmla="*/ 119 h 431"/>
              <a:gd name="T20" fmla="*/ 62 w 431"/>
              <a:gd name="T21" fmla="*/ 110 h 431"/>
              <a:gd name="T22" fmla="*/ 128 w 431"/>
              <a:gd name="T23" fmla="*/ 67 h 431"/>
              <a:gd name="T24" fmla="*/ 143 w 431"/>
              <a:gd name="T25" fmla="*/ 77 h 431"/>
              <a:gd name="T26" fmla="*/ 365 w 431"/>
              <a:gd name="T27" fmla="*/ 313 h 431"/>
              <a:gd name="T28" fmla="*/ 345 w 431"/>
              <a:gd name="T29" fmla="*/ 315 h 431"/>
              <a:gd name="T30" fmla="*/ 87 w 431"/>
              <a:gd name="T31" fmla="*/ 315 h 431"/>
              <a:gd name="T32" fmla="*/ 66 w 431"/>
              <a:gd name="T33" fmla="*/ 314 h 431"/>
              <a:gd name="T34" fmla="*/ 365 w 431"/>
              <a:gd name="T35" fmla="*/ 314 h 431"/>
              <a:gd name="T36" fmla="*/ 358 w 431"/>
              <a:gd name="T37" fmla="*/ 313 h 431"/>
              <a:gd name="T38" fmla="*/ 155 w 431"/>
              <a:gd name="T39" fmla="*/ 132 h 431"/>
              <a:gd name="T40" fmla="*/ 136 w 431"/>
              <a:gd name="T41" fmla="*/ 151 h 431"/>
              <a:gd name="T42" fmla="*/ 117 w 431"/>
              <a:gd name="T43" fmla="*/ 132 h 431"/>
              <a:gd name="T44" fmla="*/ 136 w 431"/>
              <a:gd name="T45" fmla="*/ 113 h 431"/>
              <a:gd name="T46" fmla="*/ 155 w 431"/>
              <a:gd name="T47" fmla="*/ 132 h 431"/>
              <a:gd name="T48" fmla="*/ 300 w 431"/>
              <a:gd name="T49" fmla="*/ 145 h 431"/>
              <a:gd name="T50" fmla="*/ 273 w 431"/>
              <a:gd name="T51" fmla="*/ 145 h 431"/>
              <a:gd name="T52" fmla="*/ 273 w 431"/>
              <a:gd name="T53" fmla="*/ 119 h 431"/>
              <a:gd name="T54" fmla="*/ 300 w 431"/>
              <a:gd name="T55" fmla="*/ 119 h 431"/>
              <a:gd name="T56" fmla="*/ 354 w 431"/>
              <a:gd name="T57" fmla="*/ 101 h 431"/>
              <a:gd name="T58" fmla="*/ 351 w 431"/>
              <a:gd name="T59" fmla="*/ 122 h 431"/>
              <a:gd name="T60" fmla="*/ 283 w 431"/>
              <a:gd name="T61" fmla="*/ 85 h 431"/>
              <a:gd name="T62" fmla="*/ 288 w 431"/>
              <a:gd name="T63" fmla="*/ 65 h 431"/>
              <a:gd name="T64" fmla="*/ 354 w 431"/>
              <a:gd name="T65" fmla="*/ 101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31" h="431">
                <a:moveTo>
                  <a:pt x="431" y="215"/>
                </a:moveTo>
                <a:cubicBezTo>
                  <a:pt x="431" y="274"/>
                  <a:pt x="410" y="325"/>
                  <a:pt x="368" y="367"/>
                </a:cubicBezTo>
                <a:cubicBezTo>
                  <a:pt x="326" y="409"/>
                  <a:pt x="275" y="431"/>
                  <a:pt x="216" y="431"/>
                </a:cubicBezTo>
                <a:cubicBezTo>
                  <a:pt x="156" y="431"/>
                  <a:pt x="106" y="409"/>
                  <a:pt x="64" y="367"/>
                </a:cubicBezTo>
                <a:cubicBezTo>
                  <a:pt x="22" y="325"/>
                  <a:pt x="0" y="274"/>
                  <a:pt x="0" y="215"/>
                </a:cubicBezTo>
                <a:cubicBezTo>
                  <a:pt x="0" y="155"/>
                  <a:pt x="22" y="104"/>
                  <a:pt x="64" y="62"/>
                </a:cubicBezTo>
                <a:cubicBezTo>
                  <a:pt x="106" y="21"/>
                  <a:pt x="157" y="0"/>
                  <a:pt x="216" y="0"/>
                </a:cubicBezTo>
                <a:cubicBezTo>
                  <a:pt x="276" y="0"/>
                  <a:pt x="327" y="21"/>
                  <a:pt x="368" y="63"/>
                </a:cubicBezTo>
                <a:cubicBezTo>
                  <a:pt x="410" y="105"/>
                  <a:pt x="431" y="156"/>
                  <a:pt x="431" y="215"/>
                </a:cubicBezTo>
                <a:moveTo>
                  <a:pt x="410" y="215"/>
                </a:moveTo>
                <a:cubicBezTo>
                  <a:pt x="410" y="161"/>
                  <a:pt x="391" y="115"/>
                  <a:pt x="354" y="77"/>
                </a:cubicBezTo>
                <a:cubicBezTo>
                  <a:pt x="316" y="40"/>
                  <a:pt x="270" y="21"/>
                  <a:pt x="216" y="21"/>
                </a:cubicBezTo>
                <a:cubicBezTo>
                  <a:pt x="162" y="21"/>
                  <a:pt x="116" y="40"/>
                  <a:pt x="78" y="77"/>
                </a:cubicBezTo>
                <a:cubicBezTo>
                  <a:pt x="40" y="115"/>
                  <a:pt x="21" y="161"/>
                  <a:pt x="21" y="215"/>
                </a:cubicBezTo>
                <a:cubicBezTo>
                  <a:pt x="21" y="269"/>
                  <a:pt x="40" y="315"/>
                  <a:pt x="78" y="353"/>
                </a:cubicBezTo>
                <a:cubicBezTo>
                  <a:pt x="116" y="391"/>
                  <a:pt x="162" y="410"/>
                  <a:pt x="216" y="410"/>
                </a:cubicBezTo>
                <a:cubicBezTo>
                  <a:pt x="270" y="410"/>
                  <a:pt x="316" y="391"/>
                  <a:pt x="354" y="353"/>
                </a:cubicBezTo>
                <a:cubicBezTo>
                  <a:pt x="391" y="315"/>
                  <a:pt x="410" y="269"/>
                  <a:pt x="410" y="215"/>
                </a:cubicBezTo>
                <a:moveTo>
                  <a:pt x="138" y="85"/>
                </a:moveTo>
                <a:cubicBezTo>
                  <a:pt x="77" y="119"/>
                  <a:pt x="77" y="119"/>
                  <a:pt x="77" y="119"/>
                </a:cubicBezTo>
                <a:cubicBezTo>
                  <a:pt x="76" y="121"/>
                  <a:pt x="74" y="121"/>
                  <a:pt x="72" y="121"/>
                </a:cubicBezTo>
                <a:cubicBezTo>
                  <a:pt x="65" y="121"/>
                  <a:pt x="62" y="117"/>
                  <a:pt x="62" y="110"/>
                </a:cubicBezTo>
                <a:cubicBezTo>
                  <a:pt x="62" y="106"/>
                  <a:pt x="63" y="103"/>
                  <a:pt x="67" y="101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29" y="66"/>
                  <a:pt x="131" y="66"/>
                  <a:pt x="132" y="66"/>
                </a:cubicBezTo>
                <a:cubicBezTo>
                  <a:pt x="139" y="66"/>
                  <a:pt x="143" y="70"/>
                  <a:pt x="143" y="77"/>
                </a:cubicBezTo>
                <a:cubicBezTo>
                  <a:pt x="143" y="81"/>
                  <a:pt x="141" y="84"/>
                  <a:pt x="138" y="85"/>
                </a:cubicBezTo>
                <a:moveTo>
                  <a:pt x="365" y="313"/>
                </a:moveTo>
                <a:cubicBezTo>
                  <a:pt x="366" y="321"/>
                  <a:pt x="362" y="324"/>
                  <a:pt x="355" y="324"/>
                </a:cubicBezTo>
                <a:cubicBezTo>
                  <a:pt x="348" y="324"/>
                  <a:pt x="345" y="321"/>
                  <a:pt x="345" y="315"/>
                </a:cubicBezTo>
                <a:cubicBezTo>
                  <a:pt x="341" y="261"/>
                  <a:pt x="298" y="233"/>
                  <a:pt x="216" y="233"/>
                </a:cubicBezTo>
                <a:cubicBezTo>
                  <a:pt x="133" y="232"/>
                  <a:pt x="91" y="260"/>
                  <a:pt x="87" y="315"/>
                </a:cubicBezTo>
                <a:cubicBezTo>
                  <a:pt x="87" y="322"/>
                  <a:pt x="84" y="325"/>
                  <a:pt x="77" y="325"/>
                </a:cubicBezTo>
                <a:cubicBezTo>
                  <a:pt x="70" y="325"/>
                  <a:pt x="66" y="321"/>
                  <a:pt x="66" y="314"/>
                </a:cubicBezTo>
                <a:cubicBezTo>
                  <a:pt x="71" y="246"/>
                  <a:pt x="121" y="212"/>
                  <a:pt x="216" y="212"/>
                </a:cubicBezTo>
                <a:cubicBezTo>
                  <a:pt x="311" y="212"/>
                  <a:pt x="361" y="246"/>
                  <a:pt x="365" y="314"/>
                </a:cubicBezTo>
                <a:cubicBezTo>
                  <a:pt x="358" y="314"/>
                  <a:pt x="358" y="314"/>
                  <a:pt x="358" y="314"/>
                </a:cubicBezTo>
                <a:cubicBezTo>
                  <a:pt x="358" y="313"/>
                  <a:pt x="358" y="313"/>
                  <a:pt x="358" y="313"/>
                </a:cubicBezTo>
                <a:lnTo>
                  <a:pt x="365" y="313"/>
                </a:lnTo>
                <a:close/>
                <a:moveTo>
                  <a:pt x="155" y="132"/>
                </a:moveTo>
                <a:cubicBezTo>
                  <a:pt x="155" y="137"/>
                  <a:pt x="153" y="141"/>
                  <a:pt x="149" y="145"/>
                </a:cubicBezTo>
                <a:cubicBezTo>
                  <a:pt x="146" y="149"/>
                  <a:pt x="141" y="151"/>
                  <a:pt x="136" y="151"/>
                </a:cubicBezTo>
                <a:cubicBezTo>
                  <a:pt x="131" y="151"/>
                  <a:pt x="126" y="149"/>
                  <a:pt x="122" y="145"/>
                </a:cubicBezTo>
                <a:cubicBezTo>
                  <a:pt x="119" y="141"/>
                  <a:pt x="117" y="137"/>
                  <a:pt x="117" y="132"/>
                </a:cubicBezTo>
                <a:cubicBezTo>
                  <a:pt x="117" y="127"/>
                  <a:pt x="119" y="122"/>
                  <a:pt x="122" y="119"/>
                </a:cubicBezTo>
                <a:cubicBezTo>
                  <a:pt x="126" y="115"/>
                  <a:pt x="131" y="113"/>
                  <a:pt x="136" y="113"/>
                </a:cubicBezTo>
                <a:cubicBezTo>
                  <a:pt x="141" y="113"/>
                  <a:pt x="146" y="115"/>
                  <a:pt x="149" y="119"/>
                </a:cubicBezTo>
                <a:cubicBezTo>
                  <a:pt x="153" y="122"/>
                  <a:pt x="155" y="127"/>
                  <a:pt x="155" y="132"/>
                </a:cubicBezTo>
                <a:moveTo>
                  <a:pt x="306" y="132"/>
                </a:moveTo>
                <a:cubicBezTo>
                  <a:pt x="306" y="137"/>
                  <a:pt x="304" y="142"/>
                  <a:pt x="300" y="145"/>
                </a:cubicBezTo>
                <a:cubicBezTo>
                  <a:pt x="296" y="149"/>
                  <a:pt x="291" y="151"/>
                  <a:pt x="286" y="151"/>
                </a:cubicBezTo>
                <a:cubicBezTo>
                  <a:pt x="281" y="151"/>
                  <a:pt x="277" y="149"/>
                  <a:pt x="273" y="145"/>
                </a:cubicBezTo>
                <a:cubicBezTo>
                  <a:pt x="269" y="141"/>
                  <a:pt x="267" y="137"/>
                  <a:pt x="267" y="132"/>
                </a:cubicBezTo>
                <a:cubicBezTo>
                  <a:pt x="267" y="127"/>
                  <a:pt x="269" y="122"/>
                  <a:pt x="273" y="119"/>
                </a:cubicBezTo>
                <a:cubicBezTo>
                  <a:pt x="277" y="115"/>
                  <a:pt x="281" y="113"/>
                  <a:pt x="286" y="113"/>
                </a:cubicBezTo>
                <a:cubicBezTo>
                  <a:pt x="291" y="113"/>
                  <a:pt x="296" y="115"/>
                  <a:pt x="300" y="119"/>
                </a:cubicBezTo>
                <a:cubicBezTo>
                  <a:pt x="304" y="122"/>
                  <a:pt x="306" y="127"/>
                  <a:pt x="306" y="132"/>
                </a:cubicBezTo>
                <a:moveTo>
                  <a:pt x="354" y="101"/>
                </a:moveTo>
                <a:cubicBezTo>
                  <a:pt x="358" y="103"/>
                  <a:pt x="360" y="106"/>
                  <a:pt x="360" y="111"/>
                </a:cubicBezTo>
                <a:cubicBezTo>
                  <a:pt x="360" y="118"/>
                  <a:pt x="357" y="122"/>
                  <a:pt x="351" y="122"/>
                </a:cubicBezTo>
                <a:cubicBezTo>
                  <a:pt x="349" y="122"/>
                  <a:pt x="346" y="121"/>
                  <a:pt x="344" y="119"/>
                </a:cubicBezTo>
                <a:cubicBezTo>
                  <a:pt x="283" y="85"/>
                  <a:pt x="283" y="85"/>
                  <a:pt x="283" y="85"/>
                </a:cubicBezTo>
                <a:cubicBezTo>
                  <a:pt x="280" y="83"/>
                  <a:pt x="278" y="80"/>
                  <a:pt x="278" y="77"/>
                </a:cubicBezTo>
                <a:cubicBezTo>
                  <a:pt x="278" y="69"/>
                  <a:pt x="281" y="65"/>
                  <a:pt x="288" y="65"/>
                </a:cubicBezTo>
                <a:cubicBezTo>
                  <a:pt x="290" y="65"/>
                  <a:pt x="292" y="66"/>
                  <a:pt x="294" y="67"/>
                </a:cubicBezTo>
                <a:lnTo>
                  <a:pt x="354" y="10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5" name="Freeform 15"/>
          <p:cNvSpPr>
            <a:spLocks noEditPoints="1"/>
          </p:cNvSpPr>
          <p:nvPr/>
        </p:nvSpPr>
        <p:spPr bwMode="auto">
          <a:xfrm>
            <a:off x="3065208" y="3224008"/>
            <a:ext cx="372666" cy="373856"/>
          </a:xfrm>
          <a:custGeom>
            <a:avLst/>
            <a:gdLst>
              <a:gd name="T0" fmla="*/ 430 w 430"/>
              <a:gd name="T1" fmla="*/ 216 h 430"/>
              <a:gd name="T2" fmla="*/ 367 w 430"/>
              <a:gd name="T3" fmla="*/ 367 h 430"/>
              <a:gd name="T4" fmla="*/ 214 w 430"/>
              <a:gd name="T5" fmla="*/ 430 h 430"/>
              <a:gd name="T6" fmla="*/ 63 w 430"/>
              <a:gd name="T7" fmla="*/ 367 h 430"/>
              <a:gd name="T8" fmla="*/ 0 w 430"/>
              <a:gd name="T9" fmla="*/ 215 h 430"/>
              <a:gd name="T10" fmla="*/ 63 w 430"/>
              <a:gd name="T11" fmla="*/ 63 h 430"/>
              <a:gd name="T12" fmla="*/ 215 w 430"/>
              <a:gd name="T13" fmla="*/ 0 h 430"/>
              <a:gd name="T14" fmla="*/ 367 w 430"/>
              <a:gd name="T15" fmla="*/ 63 h 430"/>
              <a:gd name="T16" fmla="*/ 430 w 430"/>
              <a:gd name="T17" fmla="*/ 216 h 430"/>
              <a:gd name="T18" fmla="*/ 409 w 430"/>
              <a:gd name="T19" fmla="*/ 216 h 430"/>
              <a:gd name="T20" fmla="*/ 352 w 430"/>
              <a:gd name="T21" fmla="*/ 78 h 430"/>
              <a:gd name="T22" fmla="*/ 214 w 430"/>
              <a:gd name="T23" fmla="*/ 21 h 430"/>
              <a:gd name="T24" fmla="*/ 77 w 430"/>
              <a:gd name="T25" fmla="*/ 78 h 430"/>
              <a:gd name="T26" fmla="*/ 20 w 430"/>
              <a:gd name="T27" fmla="*/ 216 h 430"/>
              <a:gd name="T28" fmla="*/ 77 w 430"/>
              <a:gd name="T29" fmla="*/ 353 h 430"/>
              <a:gd name="T30" fmla="*/ 214 w 430"/>
              <a:gd name="T31" fmla="*/ 410 h 430"/>
              <a:gd name="T32" fmla="*/ 352 w 430"/>
              <a:gd name="T33" fmla="*/ 353 h 430"/>
              <a:gd name="T34" fmla="*/ 409 w 430"/>
              <a:gd name="T35" fmla="*/ 216 h 430"/>
              <a:gd name="T36" fmla="*/ 364 w 430"/>
              <a:gd name="T37" fmla="*/ 210 h 430"/>
              <a:gd name="T38" fmla="*/ 318 w 430"/>
              <a:gd name="T39" fmla="*/ 305 h 430"/>
              <a:gd name="T40" fmla="*/ 214 w 430"/>
              <a:gd name="T41" fmla="*/ 341 h 430"/>
              <a:gd name="T42" fmla="*/ 113 w 430"/>
              <a:gd name="T43" fmla="*/ 305 h 430"/>
              <a:gd name="T44" fmla="*/ 66 w 430"/>
              <a:gd name="T45" fmla="*/ 210 h 430"/>
              <a:gd name="T46" fmla="*/ 76 w 430"/>
              <a:gd name="T47" fmla="*/ 199 h 430"/>
              <a:gd name="T48" fmla="*/ 86 w 430"/>
              <a:gd name="T49" fmla="*/ 210 h 430"/>
              <a:gd name="T50" fmla="*/ 127 w 430"/>
              <a:gd name="T51" fmla="*/ 289 h 430"/>
              <a:gd name="T52" fmla="*/ 215 w 430"/>
              <a:gd name="T53" fmla="*/ 320 h 430"/>
              <a:gd name="T54" fmla="*/ 303 w 430"/>
              <a:gd name="T55" fmla="*/ 289 h 430"/>
              <a:gd name="T56" fmla="*/ 343 w 430"/>
              <a:gd name="T57" fmla="*/ 210 h 430"/>
              <a:gd name="T58" fmla="*/ 353 w 430"/>
              <a:gd name="T59" fmla="*/ 199 h 430"/>
              <a:gd name="T60" fmla="*/ 364 w 430"/>
              <a:gd name="T61" fmla="*/ 210 h 430"/>
              <a:gd name="T62" fmla="*/ 154 w 430"/>
              <a:gd name="T63" fmla="*/ 131 h 430"/>
              <a:gd name="T64" fmla="*/ 148 w 430"/>
              <a:gd name="T65" fmla="*/ 144 h 430"/>
              <a:gd name="T66" fmla="*/ 135 w 430"/>
              <a:gd name="T67" fmla="*/ 150 h 430"/>
              <a:gd name="T68" fmla="*/ 121 w 430"/>
              <a:gd name="T69" fmla="*/ 144 h 430"/>
              <a:gd name="T70" fmla="*/ 115 w 430"/>
              <a:gd name="T71" fmla="*/ 131 h 430"/>
              <a:gd name="T72" fmla="*/ 121 w 430"/>
              <a:gd name="T73" fmla="*/ 118 h 430"/>
              <a:gd name="T74" fmla="*/ 135 w 430"/>
              <a:gd name="T75" fmla="*/ 112 h 430"/>
              <a:gd name="T76" fmla="*/ 148 w 430"/>
              <a:gd name="T77" fmla="*/ 118 h 430"/>
              <a:gd name="T78" fmla="*/ 154 w 430"/>
              <a:gd name="T79" fmla="*/ 131 h 430"/>
              <a:gd name="T80" fmla="*/ 304 w 430"/>
              <a:gd name="T81" fmla="*/ 131 h 430"/>
              <a:gd name="T82" fmla="*/ 299 w 430"/>
              <a:gd name="T83" fmla="*/ 144 h 430"/>
              <a:gd name="T84" fmla="*/ 285 w 430"/>
              <a:gd name="T85" fmla="*/ 150 h 430"/>
              <a:gd name="T86" fmla="*/ 272 w 430"/>
              <a:gd name="T87" fmla="*/ 144 h 430"/>
              <a:gd name="T88" fmla="*/ 266 w 430"/>
              <a:gd name="T89" fmla="*/ 131 h 430"/>
              <a:gd name="T90" fmla="*/ 272 w 430"/>
              <a:gd name="T91" fmla="*/ 118 h 430"/>
              <a:gd name="T92" fmla="*/ 285 w 430"/>
              <a:gd name="T93" fmla="*/ 112 h 430"/>
              <a:gd name="T94" fmla="*/ 299 w 430"/>
              <a:gd name="T95" fmla="*/ 118 h 430"/>
              <a:gd name="T96" fmla="*/ 304 w 430"/>
              <a:gd name="T97" fmla="*/ 131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30" h="430">
                <a:moveTo>
                  <a:pt x="430" y="216"/>
                </a:moveTo>
                <a:cubicBezTo>
                  <a:pt x="430" y="275"/>
                  <a:pt x="409" y="325"/>
                  <a:pt x="367" y="367"/>
                </a:cubicBezTo>
                <a:cubicBezTo>
                  <a:pt x="325" y="409"/>
                  <a:pt x="274" y="430"/>
                  <a:pt x="214" y="430"/>
                </a:cubicBezTo>
                <a:cubicBezTo>
                  <a:pt x="155" y="430"/>
                  <a:pt x="105" y="409"/>
                  <a:pt x="63" y="367"/>
                </a:cubicBezTo>
                <a:cubicBezTo>
                  <a:pt x="21" y="325"/>
                  <a:pt x="0" y="274"/>
                  <a:pt x="0" y="215"/>
                </a:cubicBezTo>
                <a:cubicBezTo>
                  <a:pt x="0" y="155"/>
                  <a:pt x="21" y="105"/>
                  <a:pt x="63" y="63"/>
                </a:cubicBezTo>
                <a:cubicBezTo>
                  <a:pt x="105" y="21"/>
                  <a:pt x="155" y="0"/>
                  <a:pt x="215" y="0"/>
                </a:cubicBezTo>
                <a:cubicBezTo>
                  <a:pt x="274" y="0"/>
                  <a:pt x="325" y="21"/>
                  <a:pt x="367" y="63"/>
                </a:cubicBezTo>
                <a:cubicBezTo>
                  <a:pt x="409" y="105"/>
                  <a:pt x="430" y="156"/>
                  <a:pt x="430" y="216"/>
                </a:cubicBezTo>
                <a:moveTo>
                  <a:pt x="409" y="216"/>
                </a:moveTo>
                <a:cubicBezTo>
                  <a:pt x="409" y="162"/>
                  <a:pt x="390" y="116"/>
                  <a:pt x="352" y="78"/>
                </a:cubicBezTo>
                <a:cubicBezTo>
                  <a:pt x="314" y="40"/>
                  <a:pt x="268" y="21"/>
                  <a:pt x="214" y="21"/>
                </a:cubicBezTo>
                <a:cubicBezTo>
                  <a:pt x="161" y="21"/>
                  <a:pt x="115" y="40"/>
                  <a:pt x="77" y="78"/>
                </a:cubicBezTo>
                <a:cubicBezTo>
                  <a:pt x="39" y="116"/>
                  <a:pt x="20" y="162"/>
                  <a:pt x="20" y="216"/>
                </a:cubicBezTo>
                <a:cubicBezTo>
                  <a:pt x="20" y="269"/>
                  <a:pt x="39" y="315"/>
                  <a:pt x="77" y="353"/>
                </a:cubicBezTo>
                <a:cubicBezTo>
                  <a:pt x="115" y="391"/>
                  <a:pt x="161" y="410"/>
                  <a:pt x="214" y="410"/>
                </a:cubicBezTo>
                <a:cubicBezTo>
                  <a:pt x="268" y="410"/>
                  <a:pt x="314" y="391"/>
                  <a:pt x="352" y="353"/>
                </a:cubicBezTo>
                <a:cubicBezTo>
                  <a:pt x="390" y="315"/>
                  <a:pt x="409" y="269"/>
                  <a:pt x="409" y="216"/>
                </a:cubicBezTo>
                <a:moveTo>
                  <a:pt x="364" y="210"/>
                </a:moveTo>
                <a:cubicBezTo>
                  <a:pt x="364" y="248"/>
                  <a:pt x="349" y="280"/>
                  <a:pt x="318" y="305"/>
                </a:cubicBezTo>
                <a:cubicBezTo>
                  <a:pt x="289" y="329"/>
                  <a:pt x="255" y="341"/>
                  <a:pt x="214" y="341"/>
                </a:cubicBezTo>
                <a:cubicBezTo>
                  <a:pt x="175" y="341"/>
                  <a:pt x="141" y="329"/>
                  <a:pt x="113" y="305"/>
                </a:cubicBezTo>
                <a:cubicBezTo>
                  <a:pt x="84" y="280"/>
                  <a:pt x="68" y="249"/>
                  <a:pt x="66" y="210"/>
                </a:cubicBezTo>
                <a:cubicBezTo>
                  <a:pt x="65" y="203"/>
                  <a:pt x="69" y="199"/>
                  <a:pt x="76" y="199"/>
                </a:cubicBezTo>
                <a:cubicBezTo>
                  <a:pt x="82" y="199"/>
                  <a:pt x="86" y="203"/>
                  <a:pt x="86" y="210"/>
                </a:cubicBezTo>
                <a:cubicBezTo>
                  <a:pt x="88" y="242"/>
                  <a:pt x="102" y="268"/>
                  <a:pt x="127" y="289"/>
                </a:cubicBezTo>
                <a:cubicBezTo>
                  <a:pt x="151" y="310"/>
                  <a:pt x="181" y="320"/>
                  <a:pt x="215" y="320"/>
                </a:cubicBezTo>
                <a:cubicBezTo>
                  <a:pt x="249" y="320"/>
                  <a:pt x="278" y="310"/>
                  <a:pt x="303" y="289"/>
                </a:cubicBezTo>
                <a:cubicBezTo>
                  <a:pt x="328" y="268"/>
                  <a:pt x="341" y="242"/>
                  <a:pt x="343" y="210"/>
                </a:cubicBezTo>
                <a:cubicBezTo>
                  <a:pt x="344" y="203"/>
                  <a:pt x="347" y="199"/>
                  <a:pt x="353" y="199"/>
                </a:cubicBezTo>
                <a:cubicBezTo>
                  <a:pt x="361" y="199"/>
                  <a:pt x="364" y="203"/>
                  <a:pt x="364" y="210"/>
                </a:cubicBezTo>
                <a:moveTo>
                  <a:pt x="154" y="131"/>
                </a:moveTo>
                <a:cubicBezTo>
                  <a:pt x="154" y="136"/>
                  <a:pt x="152" y="140"/>
                  <a:pt x="148" y="144"/>
                </a:cubicBezTo>
                <a:cubicBezTo>
                  <a:pt x="144" y="148"/>
                  <a:pt x="140" y="150"/>
                  <a:pt x="135" y="150"/>
                </a:cubicBezTo>
                <a:cubicBezTo>
                  <a:pt x="130" y="150"/>
                  <a:pt x="125" y="148"/>
                  <a:pt x="121" y="144"/>
                </a:cubicBezTo>
                <a:cubicBezTo>
                  <a:pt x="117" y="141"/>
                  <a:pt x="115" y="136"/>
                  <a:pt x="115" y="131"/>
                </a:cubicBezTo>
                <a:cubicBezTo>
                  <a:pt x="115" y="126"/>
                  <a:pt x="117" y="121"/>
                  <a:pt x="121" y="118"/>
                </a:cubicBezTo>
                <a:cubicBezTo>
                  <a:pt x="125" y="114"/>
                  <a:pt x="130" y="112"/>
                  <a:pt x="135" y="112"/>
                </a:cubicBezTo>
                <a:cubicBezTo>
                  <a:pt x="140" y="112"/>
                  <a:pt x="144" y="114"/>
                  <a:pt x="148" y="118"/>
                </a:cubicBezTo>
                <a:cubicBezTo>
                  <a:pt x="152" y="121"/>
                  <a:pt x="154" y="126"/>
                  <a:pt x="154" y="131"/>
                </a:cubicBezTo>
                <a:moveTo>
                  <a:pt x="304" y="131"/>
                </a:moveTo>
                <a:cubicBezTo>
                  <a:pt x="304" y="136"/>
                  <a:pt x="302" y="140"/>
                  <a:pt x="299" y="144"/>
                </a:cubicBezTo>
                <a:cubicBezTo>
                  <a:pt x="295" y="148"/>
                  <a:pt x="290" y="150"/>
                  <a:pt x="285" y="150"/>
                </a:cubicBezTo>
                <a:cubicBezTo>
                  <a:pt x="280" y="150"/>
                  <a:pt x="275" y="148"/>
                  <a:pt x="272" y="144"/>
                </a:cubicBezTo>
                <a:cubicBezTo>
                  <a:pt x="268" y="140"/>
                  <a:pt x="266" y="136"/>
                  <a:pt x="266" y="131"/>
                </a:cubicBezTo>
                <a:cubicBezTo>
                  <a:pt x="266" y="126"/>
                  <a:pt x="268" y="121"/>
                  <a:pt x="272" y="118"/>
                </a:cubicBezTo>
                <a:cubicBezTo>
                  <a:pt x="275" y="114"/>
                  <a:pt x="280" y="112"/>
                  <a:pt x="285" y="112"/>
                </a:cubicBezTo>
                <a:cubicBezTo>
                  <a:pt x="290" y="112"/>
                  <a:pt x="295" y="114"/>
                  <a:pt x="299" y="118"/>
                </a:cubicBezTo>
                <a:cubicBezTo>
                  <a:pt x="302" y="121"/>
                  <a:pt x="304" y="126"/>
                  <a:pt x="304" y="13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6" name="Freeform 16"/>
          <p:cNvSpPr>
            <a:spLocks noEditPoints="1"/>
          </p:cNvSpPr>
          <p:nvPr/>
        </p:nvSpPr>
        <p:spPr bwMode="auto">
          <a:xfrm>
            <a:off x="3599892" y="3224008"/>
            <a:ext cx="372666" cy="373856"/>
          </a:xfrm>
          <a:custGeom>
            <a:avLst/>
            <a:gdLst>
              <a:gd name="T0" fmla="*/ 430 w 430"/>
              <a:gd name="T1" fmla="*/ 216 h 430"/>
              <a:gd name="T2" fmla="*/ 367 w 430"/>
              <a:gd name="T3" fmla="*/ 367 h 430"/>
              <a:gd name="T4" fmla="*/ 215 w 430"/>
              <a:gd name="T5" fmla="*/ 430 h 430"/>
              <a:gd name="T6" fmla="*/ 63 w 430"/>
              <a:gd name="T7" fmla="*/ 367 h 430"/>
              <a:gd name="T8" fmla="*/ 0 w 430"/>
              <a:gd name="T9" fmla="*/ 215 h 430"/>
              <a:gd name="T10" fmla="*/ 63 w 430"/>
              <a:gd name="T11" fmla="*/ 63 h 430"/>
              <a:gd name="T12" fmla="*/ 215 w 430"/>
              <a:gd name="T13" fmla="*/ 0 h 430"/>
              <a:gd name="T14" fmla="*/ 367 w 430"/>
              <a:gd name="T15" fmla="*/ 63 h 430"/>
              <a:gd name="T16" fmla="*/ 430 w 430"/>
              <a:gd name="T17" fmla="*/ 216 h 430"/>
              <a:gd name="T18" fmla="*/ 409 w 430"/>
              <a:gd name="T19" fmla="*/ 216 h 430"/>
              <a:gd name="T20" fmla="*/ 352 w 430"/>
              <a:gd name="T21" fmla="*/ 78 h 430"/>
              <a:gd name="T22" fmla="*/ 215 w 430"/>
              <a:gd name="T23" fmla="*/ 21 h 430"/>
              <a:gd name="T24" fmla="*/ 77 w 430"/>
              <a:gd name="T25" fmla="*/ 78 h 430"/>
              <a:gd name="T26" fmla="*/ 20 w 430"/>
              <a:gd name="T27" fmla="*/ 216 h 430"/>
              <a:gd name="T28" fmla="*/ 77 w 430"/>
              <a:gd name="T29" fmla="*/ 353 h 430"/>
              <a:gd name="T30" fmla="*/ 215 w 430"/>
              <a:gd name="T31" fmla="*/ 410 h 430"/>
              <a:gd name="T32" fmla="*/ 352 w 430"/>
              <a:gd name="T33" fmla="*/ 353 h 430"/>
              <a:gd name="T34" fmla="*/ 409 w 430"/>
              <a:gd name="T35" fmla="*/ 216 h 430"/>
              <a:gd name="T36" fmla="*/ 364 w 430"/>
              <a:gd name="T37" fmla="*/ 210 h 430"/>
              <a:gd name="T38" fmla="*/ 318 w 430"/>
              <a:gd name="T39" fmla="*/ 305 h 430"/>
              <a:gd name="T40" fmla="*/ 215 w 430"/>
              <a:gd name="T41" fmla="*/ 341 h 430"/>
              <a:gd name="T42" fmla="*/ 113 w 430"/>
              <a:gd name="T43" fmla="*/ 305 h 430"/>
              <a:gd name="T44" fmla="*/ 66 w 430"/>
              <a:gd name="T45" fmla="*/ 210 h 430"/>
              <a:gd name="T46" fmla="*/ 76 w 430"/>
              <a:gd name="T47" fmla="*/ 199 h 430"/>
              <a:gd name="T48" fmla="*/ 86 w 430"/>
              <a:gd name="T49" fmla="*/ 210 h 430"/>
              <a:gd name="T50" fmla="*/ 127 w 430"/>
              <a:gd name="T51" fmla="*/ 289 h 430"/>
              <a:gd name="T52" fmla="*/ 215 w 430"/>
              <a:gd name="T53" fmla="*/ 320 h 430"/>
              <a:gd name="T54" fmla="*/ 303 w 430"/>
              <a:gd name="T55" fmla="*/ 289 h 430"/>
              <a:gd name="T56" fmla="*/ 343 w 430"/>
              <a:gd name="T57" fmla="*/ 210 h 430"/>
              <a:gd name="T58" fmla="*/ 354 w 430"/>
              <a:gd name="T59" fmla="*/ 199 h 430"/>
              <a:gd name="T60" fmla="*/ 364 w 430"/>
              <a:gd name="T61" fmla="*/ 210 h 430"/>
              <a:gd name="T62" fmla="*/ 167 w 430"/>
              <a:gd name="T63" fmla="*/ 148 h 430"/>
              <a:gd name="T64" fmla="*/ 154 w 430"/>
              <a:gd name="T65" fmla="*/ 154 h 430"/>
              <a:gd name="T66" fmla="*/ 91 w 430"/>
              <a:gd name="T67" fmla="*/ 130 h 430"/>
              <a:gd name="T68" fmla="*/ 83 w 430"/>
              <a:gd name="T69" fmla="*/ 120 h 430"/>
              <a:gd name="T70" fmla="*/ 93 w 430"/>
              <a:gd name="T71" fmla="*/ 109 h 430"/>
              <a:gd name="T72" fmla="*/ 97 w 430"/>
              <a:gd name="T73" fmla="*/ 110 h 430"/>
              <a:gd name="T74" fmla="*/ 161 w 430"/>
              <a:gd name="T75" fmla="*/ 135 h 430"/>
              <a:gd name="T76" fmla="*/ 167 w 430"/>
              <a:gd name="T77" fmla="*/ 148 h 430"/>
              <a:gd name="T78" fmla="*/ 305 w 430"/>
              <a:gd name="T79" fmla="*/ 131 h 430"/>
              <a:gd name="T80" fmla="*/ 299 w 430"/>
              <a:gd name="T81" fmla="*/ 144 h 430"/>
              <a:gd name="T82" fmla="*/ 285 w 430"/>
              <a:gd name="T83" fmla="*/ 150 h 430"/>
              <a:gd name="T84" fmla="*/ 272 w 430"/>
              <a:gd name="T85" fmla="*/ 144 h 430"/>
              <a:gd name="T86" fmla="*/ 266 w 430"/>
              <a:gd name="T87" fmla="*/ 131 h 430"/>
              <a:gd name="T88" fmla="*/ 272 w 430"/>
              <a:gd name="T89" fmla="*/ 118 h 430"/>
              <a:gd name="T90" fmla="*/ 285 w 430"/>
              <a:gd name="T91" fmla="*/ 112 h 430"/>
              <a:gd name="T92" fmla="*/ 299 w 430"/>
              <a:gd name="T93" fmla="*/ 118 h 430"/>
              <a:gd name="T94" fmla="*/ 305 w 430"/>
              <a:gd name="T95" fmla="*/ 131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30" h="430">
                <a:moveTo>
                  <a:pt x="430" y="216"/>
                </a:moveTo>
                <a:cubicBezTo>
                  <a:pt x="430" y="275"/>
                  <a:pt x="409" y="325"/>
                  <a:pt x="367" y="367"/>
                </a:cubicBezTo>
                <a:cubicBezTo>
                  <a:pt x="325" y="409"/>
                  <a:pt x="274" y="430"/>
                  <a:pt x="215" y="430"/>
                </a:cubicBezTo>
                <a:cubicBezTo>
                  <a:pt x="155" y="430"/>
                  <a:pt x="105" y="409"/>
                  <a:pt x="63" y="367"/>
                </a:cubicBezTo>
                <a:cubicBezTo>
                  <a:pt x="21" y="325"/>
                  <a:pt x="0" y="274"/>
                  <a:pt x="0" y="215"/>
                </a:cubicBezTo>
                <a:cubicBezTo>
                  <a:pt x="0" y="155"/>
                  <a:pt x="21" y="105"/>
                  <a:pt x="63" y="63"/>
                </a:cubicBezTo>
                <a:cubicBezTo>
                  <a:pt x="105" y="21"/>
                  <a:pt x="156" y="0"/>
                  <a:pt x="215" y="0"/>
                </a:cubicBezTo>
                <a:cubicBezTo>
                  <a:pt x="275" y="0"/>
                  <a:pt x="326" y="21"/>
                  <a:pt x="367" y="63"/>
                </a:cubicBezTo>
                <a:cubicBezTo>
                  <a:pt x="409" y="105"/>
                  <a:pt x="430" y="156"/>
                  <a:pt x="430" y="216"/>
                </a:cubicBezTo>
                <a:moveTo>
                  <a:pt x="409" y="216"/>
                </a:moveTo>
                <a:cubicBezTo>
                  <a:pt x="409" y="162"/>
                  <a:pt x="390" y="116"/>
                  <a:pt x="352" y="78"/>
                </a:cubicBezTo>
                <a:cubicBezTo>
                  <a:pt x="315" y="40"/>
                  <a:pt x="269" y="21"/>
                  <a:pt x="215" y="21"/>
                </a:cubicBezTo>
                <a:cubicBezTo>
                  <a:pt x="161" y="21"/>
                  <a:pt x="115" y="40"/>
                  <a:pt x="77" y="78"/>
                </a:cubicBezTo>
                <a:cubicBezTo>
                  <a:pt x="39" y="116"/>
                  <a:pt x="20" y="162"/>
                  <a:pt x="20" y="216"/>
                </a:cubicBezTo>
                <a:cubicBezTo>
                  <a:pt x="20" y="269"/>
                  <a:pt x="39" y="315"/>
                  <a:pt x="77" y="353"/>
                </a:cubicBezTo>
                <a:cubicBezTo>
                  <a:pt x="115" y="391"/>
                  <a:pt x="161" y="410"/>
                  <a:pt x="215" y="410"/>
                </a:cubicBezTo>
                <a:cubicBezTo>
                  <a:pt x="269" y="410"/>
                  <a:pt x="315" y="391"/>
                  <a:pt x="352" y="353"/>
                </a:cubicBezTo>
                <a:cubicBezTo>
                  <a:pt x="390" y="315"/>
                  <a:pt x="409" y="269"/>
                  <a:pt x="409" y="216"/>
                </a:cubicBezTo>
                <a:moveTo>
                  <a:pt x="364" y="210"/>
                </a:moveTo>
                <a:cubicBezTo>
                  <a:pt x="364" y="248"/>
                  <a:pt x="349" y="280"/>
                  <a:pt x="318" y="305"/>
                </a:cubicBezTo>
                <a:cubicBezTo>
                  <a:pt x="290" y="329"/>
                  <a:pt x="255" y="341"/>
                  <a:pt x="215" y="341"/>
                </a:cubicBezTo>
                <a:cubicBezTo>
                  <a:pt x="175" y="341"/>
                  <a:pt x="141" y="329"/>
                  <a:pt x="113" y="305"/>
                </a:cubicBezTo>
                <a:cubicBezTo>
                  <a:pt x="84" y="280"/>
                  <a:pt x="68" y="249"/>
                  <a:pt x="66" y="210"/>
                </a:cubicBezTo>
                <a:cubicBezTo>
                  <a:pt x="66" y="203"/>
                  <a:pt x="69" y="199"/>
                  <a:pt x="76" y="199"/>
                </a:cubicBezTo>
                <a:cubicBezTo>
                  <a:pt x="83" y="199"/>
                  <a:pt x="86" y="203"/>
                  <a:pt x="86" y="210"/>
                </a:cubicBezTo>
                <a:cubicBezTo>
                  <a:pt x="88" y="242"/>
                  <a:pt x="102" y="268"/>
                  <a:pt x="127" y="289"/>
                </a:cubicBezTo>
                <a:cubicBezTo>
                  <a:pt x="152" y="310"/>
                  <a:pt x="181" y="320"/>
                  <a:pt x="215" y="320"/>
                </a:cubicBezTo>
                <a:cubicBezTo>
                  <a:pt x="249" y="320"/>
                  <a:pt x="279" y="310"/>
                  <a:pt x="303" y="289"/>
                </a:cubicBezTo>
                <a:cubicBezTo>
                  <a:pt x="328" y="268"/>
                  <a:pt x="341" y="242"/>
                  <a:pt x="343" y="210"/>
                </a:cubicBezTo>
                <a:cubicBezTo>
                  <a:pt x="344" y="203"/>
                  <a:pt x="347" y="199"/>
                  <a:pt x="354" y="199"/>
                </a:cubicBezTo>
                <a:cubicBezTo>
                  <a:pt x="361" y="199"/>
                  <a:pt x="364" y="203"/>
                  <a:pt x="364" y="210"/>
                </a:cubicBezTo>
                <a:moveTo>
                  <a:pt x="167" y="148"/>
                </a:moveTo>
                <a:cubicBezTo>
                  <a:pt x="165" y="154"/>
                  <a:pt x="161" y="156"/>
                  <a:pt x="154" y="154"/>
                </a:cubicBezTo>
                <a:cubicBezTo>
                  <a:pt x="91" y="130"/>
                  <a:pt x="91" y="130"/>
                  <a:pt x="91" y="130"/>
                </a:cubicBezTo>
                <a:cubicBezTo>
                  <a:pt x="86" y="128"/>
                  <a:pt x="83" y="124"/>
                  <a:pt x="83" y="120"/>
                </a:cubicBezTo>
                <a:cubicBezTo>
                  <a:pt x="83" y="113"/>
                  <a:pt x="87" y="109"/>
                  <a:pt x="93" y="109"/>
                </a:cubicBezTo>
                <a:cubicBezTo>
                  <a:pt x="95" y="109"/>
                  <a:pt x="96" y="110"/>
                  <a:pt x="97" y="110"/>
                </a:cubicBezTo>
                <a:cubicBezTo>
                  <a:pt x="161" y="135"/>
                  <a:pt x="161" y="135"/>
                  <a:pt x="161" y="135"/>
                </a:cubicBezTo>
                <a:cubicBezTo>
                  <a:pt x="167" y="137"/>
                  <a:pt x="170" y="142"/>
                  <a:pt x="167" y="148"/>
                </a:cubicBezTo>
                <a:moveTo>
                  <a:pt x="305" y="131"/>
                </a:moveTo>
                <a:cubicBezTo>
                  <a:pt x="305" y="136"/>
                  <a:pt x="303" y="140"/>
                  <a:pt x="299" y="144"/>
                </a:cubicBezTo>
                <a:cubicBezTo>
                  <a:pt x="295" y="148"/>
                  <a:pt x="291" y="150"/>
                  <a:pt x="285" y="150"/>
                </a:cubicBezTo>
                <a:cubicBezTo>
                  <a:pt x="280" y="150"/>
                  <a:pt x="276" y="148"/>
                  <a:pt x="272" y="144"/>
                </a:cubicBezTo>
                <a:cubicBezTo>
                  <a:pt x="268" y="140"/>
                  <a:pt x="266" y="136"/>
                  <a:pt x="266" y="131"/>
                </a:cubicBezTo>
                <a:cubicBezTo>
                  <a:pt x="266" y="126"/>
                  <a:pt x="268" y="121"/>
                  <a:pt x="272" y="118"/>
                </a:cubicBezTo>
                <a:cubicBezTo>
                  <a:pt x="276" y="114"/>
                  <a:pt x="280" y="112"/>
                  <a:pt x="285" y="112"/>
                </a:cubicBezTo>
                <a:cubicBezTo>
                  <a:pt x="291" y="112"/>
                  <a:pt x="295" y="114"/>
                  <a:pt x="299" y="118"/>
                </a:cubicBezTo>
                <a:cubicBezTo>
                  <a:pt x="303" y="121"/>
                  <a:pt x="305" y="126"/>
                  <a:pt x="305" y="13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7" name="Freeform 17"/>
          <p:cNvSpPr>
            <a:spLocks noEditPoints="1"/>
          </p:cNvSpPr>
          <p:nvPr/>
        </p:nvSpPr>
        <p:spPr bwMode="auto">
          <a:xfrm>
            <a:off x="891685" y="3759883"/>
            <a:ext cx="373856" cy="373856"/>
          </a:xfrm>
          <a:custGeom>
            <a:avLst/>
            <a:gdLst>
              <a:gd name="T0" fmla="*/ 430 w 430"/>
              <a:gd name="T1" fmla="*/ 216 h 431"/>
              <a:gd name="T2" fmla="*/ 367 w 430"/>
              <a:gd name="T3" fmla="*/ 368 h 431"/>
              <a:gd name="T4" fmla="*/ 214 w 430"/>
              <a:gd name="T5" fmla="*/ 431 h 431"/>
              <a:gd name="T6" fmla="*/ 63 w 430"/>
              <a:gd name="T7" fmla="*/ 368 h 431"/>
              <a:gd name="T8" fmla="*/ 0 w 430"/>
              <a:gd name="T9" fmla="*/ 216 h 431"/>
              <a:gd name="T10" fmla="*/ 63 w 430"/>
              <a:gd name="T11" fmla="*/ 63 h 431"/>
              <a:gd name="T12" fmla="*/ 215 w 430"/>
              <a:gd name="T13" fmla="*/ 0 h 431"/>
              <a:gd name="T14" fmla="*/ 367 w 430"/>
              <a:gd name="T15" fmla="*/ 64 h 431"/>
              <a:gd name="T16" fmla="*/ 430 w 430"/>
              <a:gd name="T17" fmla="*/ 216 h 431"/>
              <a:gd name="T18" fmla="*/ 409 w 430"/>
              <a:gd name="T19" fmla="*/ 216 h 431"/>
              <a:gd name="T20" fmla="*/ 352 w 430"/>
              <a:gd name="T21" fmla="*/ 78 h 431"/>
              <a:gd name="T22" fmla="*/ 214 w 430"/>
              <a:gd name="T23" fmla="*/ 21 h 431"/>
              <a:gd name="T24" fmla="*/ 77 w 430"/>
              <a:gd name="T25" fmla="*/ 78 h 431"/>
              <a:gd name="T26" fmla="*/ 19 w 430"/>
              <a:gd name="T27" fmla="*/ 216 h 431"/>
              <a:gd name="T28" fmla="*/ 77 w 430"/>
              <a:gd name="T29" fmla="*/ 354 h 431"/>
              <a:gd name="T30" fmla="*/ 214 w 430"/>
              <a:gd name="T31" fmla="*/ 411 h 431"/>
              <a:gd name="T32" fmla="*/ 352 w 430"/>
              <a:gd name="T33" fmla="*/ 354 h 431"/>
              <a:gd name="T34" fmla="*/ 409 w 430"/>
              <a:gd name="T35" fmla="*/ 216 h 431"/>
              <a:gd name="T36" fmla="*/ 347 w 430"/>
              <a:gd name="T37" fmla="*/ 284 h 431"/>
              <a:gd name="T38" fmla="*/ 140 w 430"/>
              <a:gd name="T39" fmla="*/ 284 h 431"/>
              <a:gd name="T40" fmla="*/ 66 w 430"/>
              <a:gd name="T41" fmla="*/ 211 h 431"/>
              <a:gd name="T42" fmla="*/ 76 w 430"/>
              <a:gd name="T43" fmla="*/ 201 h 431"/>
              <a:gd name="T44" fmla="*/ 85 w 430"/>
              <a:gd name="T45" fmla="*/ 211 h 431"/>
              <a:gd name="T46" fmla="*/ 140 w 430"/>
              <a:gd name="T47" fmla="*/ 263 h 431"/>
              <a:gd name="T48" fmla="*/ 347 w 430"/>
              <a:gd name="T49" fmla="*/ 263 h 431"/>
              <a:gd name="T50" fmla="*/ 360 w 430"/>
              <a:gd name="T51" fmla="*/ 273 h 431"/>
              <a:gd name="T52" fmla="*/ 347 w 430"/>
              <a:gd name="T53" fmla="*/ 284 h 431"/>
              <a:gd name="T54" fmla="*/ 154 w 430"/>
              <a:gd name="T55" fmla="*/ 132 h 431"/>
              <a:gd name="T56" fmla="*/ 148 w 430"/>
              <a:gd name="T57" fmla="*/ 145 h 431"/>
              <a:gd name="T58" fmla="*/ 135 w 430"/>
              <a:gd name="T59" fmla="*/ 151 h 431"/>
              <a:gd name="T60" fmla="*/ 121 w 430"/>
              <a:gd name="T61" fmla="*/ 146 h 431"/>
              <a:gd name="T62" fmla="*/ 115 w 430"/>
              <a:gd name="T63" fmla="*/ 132 h 431"/>
              <a:gd name="T64" fmla="*/ 121 w 430"/>
              <a:gd name="T65" fmla="*/ 119 h 431"/>
              <a:gd name="T66" fmla="*/ 135 w 430"/>
              <a:gd name="T67" fmla="*/ 113 h 431"/>
              <a:gd name="T68" fmla="*/ 148 w 430"/>
              <a:gd name="T69" fmla="*/ 119 h 431"/>
              <a:gd name="T70" fmla="*/ 154 w 430"/>
              <a:gd name="T71" fmla="*/ 132 h 431"/>
              <a:gd name="T72" fmla="*/ 304 w 430"/>
              <a:gd name="T73" fmla="*/ 132 h 431"/>
              <a:gd name="T74" fmla="*/ 298 w 430"/>
              <a:gd name="T75" fmla="*/ 145 h 431"/>
              <a:gd name="T76" fmla="*/ 285 w 430"/>
              <a:gd name="T77" fmla="*/ 151 h 431"/>
              <a:gd name="T78" fmla="*/ 271 w 430"/>
              <a:gd name="T79" fmla="*/ 145 h 431"/>
              <a:gd name="T80" fmla="*/ 266 w 430"/>
              <a:gd name="T81" fmla="*/ 132 h 431"/>
              <a:gd name="T82" fmla="*/ 271 w 430"/>
              <a:gd name="T83" fmla="*/ 119 h 431"/>
              <a:gd name="T84" fmla="*/ 285 w 430"/>
              <a:gd name="T85" fmla="*/ 113 h 431"/>
              <a:gd name="T86" fmla="*/ 298 w 430"/>
              <a:gd name="T87" fmla="*/ 119 h 431"/>
              <a:gd name="T88" fmla="*/ 304 w 430"/>
              <a:gd name="T89" fmla="*/ 132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30" h="431">
                <a:moveTo>
                  <a:pt x="430" y="216"/>
                </a:moveTo>
                <a:cubicBezTo>
                  <a:pt x="430" y="275"/>
                  <a:pt x="409" y="326"/>
                  <a:pt x="367" y="368"/>
                </a:cubicBezTo>
                <a:cubicBezTo>
                  <a:pt x="325" y="410"/>
                  <a:pt x="274" y="431"/>
                  <a:pt x="214" y="431"/>
                </a:cubicBezTo>
                <a:cubicBezTo>
                  <a:pt x="155" y="431"/>
                  <a:pt x="104" y="410"/>
                  <a:pt x="63" y="368"/>
                </a:cubicBezTo>
                <a:cubicBezTo>
                  <a:pt x="21" y="326"/>
                  <a:pt x="0" y="275"/>
                  <a:pt x="0" y="216"/>
                </a:cubicBezTo>
                <a:cubicBezTo>
                  <a:pt x="0" y="156"/>
                  <a:pt x="21" y="105"/>
                  <a:pt x="63" y="63"/>
                </a:cubicBezTo>
                <a:cubicBezTo>
                  <a:pt x="104" y="21"/>
                  <a:pt x="155" y="0"/>
                  <a:pt x="215" y="0"/>
                </a:cubicBezTo>
                <a:cubicBezTo>
                  <a:pt x="274" y="0"/>
                  <a:pt x="325" y="22"/>
                  <a:pt x="367" y="64"/>
                </a:cubicBezTo>
                <a:cubicBezTo>
                  <a:pt x="409" y="106"/>
                  <a:pt x="430" y="157"/>
                  <a:pt x="430" y="216"/>
                </a:cubicBezTo>
                <a:moveTo>
                  <a:pt x="409" y="216"/>
                </a:moveTo>
                <a:cubicBezTo>
                  <a:pt x="409" y="162"/>
                  <a:pt x="390" y="116"/>
                  <a:pt x="352" y="78"/>
                </a:cubicBezTo>
                <a:cubicBezTo>
                  <a:pt x="314" y="40"/>
                  <a:pt x="268" y="21"/>
                  <a:pt x="214" y="21"/>
                </a:cubicBezTo>
                <a:cubicBezTo>
                  <a:pt x="161" y="21"/>
                  <a:pt x="115" y="40"/>
                  <a:pt x="77" y="78"/>
                </a:cubicBezTo>
                <a:cubicBezTo>
                  <a:pt x="38" y="116"/>
                  <a:pt x="19" y="162"/>
                  <a:pt x="19" y="216"/>
                </a:cubicBezTo>
                <a:cubicBezTo>
                  <a:pt x="19" y="270"/>
                  <a:pt x="38" y="316"/>
                  <a:pt x="77" y="354"/>
                </a:cubicBezTo>
                <a:cubicBezTo>
                  <a:pt x="115" y="392"/>
                  <a:pt x="161" y="411"/>
                  <a:pt x="214" y="411"/>
                </a:cubicBezTo>
                <a:cubicBezTo>
                  <a:pt x="268" y="411"/>
                  <a:pt x="314" y="392"/>
                  <a:pt x="352" y="354"/>
                </a:cubicBezTo>
                <a:cubicBezTo>
                  <a:pt x="390" y="316"/>
                  <a:pt x="409" y="270"/>
                  <a:pt x="409" y="216"/>
                </a:cubicBezTo>
                <a:moveTo>
                  <a:pt x="347" y="284"/>
                </a:moveTo>
                <a:cubicBezTo>
                  <a:pt x="140" y="284"/>
                  <a:pt x="140" y="284"/>
                  <a:pt x="140" y="284"/>
                </a:cubicBezTo>
                <a:cubicBezTo>
                  <a:pt x="94" y="284"/>
                  <a:pt x="69" y="260"/>
                  <a:pt x="66" y="211"/>
                </a:cubicBezTo>
                <a:cubicBezTo>
                  <a:pt x="65" y="204"/>
                  <a:pt x="69" y="201"/>
                  <a:pt x="76" y="201"/>
                </a:cubicBezTo>
                <a:cubicBezTo>
                  <a:pt x="82" y="201"/>
                  <a:pt x="85" y="204"/>
                  <a:pt x="85" y="211"/>
                </a:cubicBezTo>
                <a:cubicBezTo>
                  <a:pt x="87" y="246"/>
                  <a:pt x="105" y="263"/>
                  <a:pt x="140" y="263"/>
                </a:cubicBezTo>
                <a:cubicBezTo>
                  <a:pt x="347" y="263"/>
                  <a:pt x="347" y="263"/>
                  <a:pt x="347" y="263"/>
                </a:cubicBezTo>
                <a:cubicBezTo>
                  <a:pt x="355" y="263"/>
                  <a:pt x="360" y="266"/>
                  <a:pt x="360" y="273"/>
                </a:cubicBezTo>
                <a:cubicBezTo>
                  <a:pt x="360" y="280"/>
                  <a:pt x="355" y="284"/>
                  <a:pt x="347" y="284"/>
                </a:cubicBezTo>
                <a:moveTo>
                  <a:pt x="154" y="132"/>
                </a:moveTo>
                <a:cubicBezTo>
                  <a:pt x="154" y="137"/>
                  <a:pt x="152" y="141"/>
                  <a:pt x="148" y="145"/>
                </a:cubicBezTo>
                <a:cubicBezTo>
                  <a:pt x="144" y="149"/>
                  <a:pt x="140" y="151"/>
                  <a:pt x="135" y="151"/>
                </a:cubicBezTo>
                <a:cubicBezTo>
                  <a:pt x="130" y="151"/>
                  <a:pt x="125" y="149"/>
                  <a:pt x="121" y="146"/>
                </a:cubicBezTo>
                <a:cubicBezTo>
                  <a:pt x="117" y="142"/>
                  <a:pt x="115" y="138"/>
                  <a:pt x="115" y="132"/>
                </a:cubicBezTo>
                <a:cubicBezTo>
                  <a:pt x="115" y="127"/>
                  <a:pt x="117" y="123"/>
                  <a:pt x="121" y="119"/>
                </a:cubicBezTo>
                <a:cubicBezTo>
                  <a:pt x="125" y="115"/>
                  <a:pt x="129" y="113"/>
                  <a:pt x="135" y="113"/>
                </a:cubicBezTo>
                <a:cubicBezTo>
                  <a:pt x="140" y="113"/>
                  <a:pt x="144" y="115"/>
                  <a:pt x="148" y="119"/>
                </a:cubicBezTo>
                <a:cubicBezTo>
                  <a:pt x="152" y="123"/>
                  <a:pt x="154" y="127"/>
                  <a:pt x="154" y="132"/>
                </a:cubicBezTo>
                <a:moveTo>
                  <a:pt x="304" y="132"/>
                </a:moveTo>
                <a:cubicBezTo>
                  <a:pt x="304" y="137"/>
                  <a:pt x="302" y="141"/>
                  <a:pt x="298" y="145"/>
                </a:cubicBezTo>
                <a:cubicBezTo>
                  <a:pt x="295" y="149"/>
                  <a:pt x="290" y="151"/>
                  <a:pt x="285" y="151"/>
                </a:cubicBezTo>
                <a:cubicBezTo>
                  <a:pt x="280" y="151"/>
                  <a:pt x="275" y="149"/>
                  <a:pt x="271" y="145"/>
                </a:cubicBezTo>
                <a:cubicBezTo>
                  <a:pt x="268" y="141"/>
                  <a:pt x="266" y="137"/>
                  <a:pt x="266" y="132"/>
                </a:cubicBezTo>
                <a:cubicBezTo>
                  <a:pt x="266" y="127"/>
                  <a:pt x="268" y="123"/>
                  <a:pt x="271" y="119"/>
                </a:cubicBezTo>
                <a:cubicBezTo>
                  <a:pt x="275" y="115"/>
                  <a:pt x="280" y="113"/>
                  <a:pt x="285" y="113"/>
                </a:cubicBezTo>
                <a:cubicBezTo>
                  <a:pt x="290" y="113"/>
                  <a:pt x="295" y="115"/>
                  <a:pt x="298" y="119"/>
                </a:cubicBezTo>
                <a:cubicBezTo>
                  <a:pt x="302" y="123"/>
                  <a:pt x="304" y="127"/>
                  <a:pt x="304" y="13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8" name="Freeform 18"/>
          <p:cNvSpPr>
            <a:spLocks noEditPoints="1"/>
          </p:cNvSpPr>
          <p:nvPr/>
        </p:nvSpPr>
        <p:spPr bwMode="auto">
          <a:xfrm>
            <a:off x="1412323" y="3759883"/>
            <a:ext cx="373856" cy="373856"/>
          </a:xfrm>
          <a:custGeom>
            <a:avLst/>
            <a:gdLst>
              <a:gd name="T0" fmla="*/ 430 w 430"/>
              <a:gd name="T1" fmla="*/ 216 h 431"/>
              <a:gd name="T2" fmla="*/ 367 w 430"/>
              <a:gd name="T3" fmla="*/ 368 h 431"/>
              <a:gd name="T4" fmla="*/ 214 w 430"/>
              <a:gd name="T5" fmla="*/ 431 h 431"/>
              <a:gd name="T6" fmla="*/ 63 w 430"/>
              <a:gd name="T7" fmla="*/ 368 h 431"/>
              <a:gd name="T8" fmla="*/ 0 w 430"/>
              <a:gd name="T9" fmla="*/ 216 h 431"/>
              <a:gd name="T10" fmla="*/ 63 w 430"/>
              <a:gd name="T11" fmla="*/ 63 h 431"/>
              <a:gd name="T12" fmla="*/ 215 w 430"/>
              <a:gd name="T13" fmla="*/ 0 h 431"/>
              <a:gd name="T14" fmla="*/ 367 w 430"/>
              <a:gd name="T15" fmla="*/ 64 h 431"/>
              <a:gd name="T16" fmla="*/ 430 w 430"/>
              <a:gd name="T17" fmla="*/ 216 h 431"/>
              <a:gd name="T18" fmla="*/ 409 w 430"/>
              <a:gd name="T19" fmla="*/ 216 h 431"/>
              <a:gd name="T20" fmla="*/ 352 w 430"/>
              <a:gd name="T21" fmla="*/ 78 h 431"/>
              <a:gd name="T22" fmla="*/ 214 w 430"/>
              <a:gd name="T23" fmla="*/ 21 h 431"/>
              <a:gd name="T24" fmla="*/ 77 w 430"/>
              <a:gd name="T25" fmla="*/ 78 h 431"/>
              <a:gd name="T26" fmla="*/ 20 w 430"/>
              <a:gd name="T27" fmla="*/ 216 h 431"/>
              <a:gd name="T28" fmla="*/ 77 w 430"/>
              <a:gd name="T29" fmla="*/ 354 h 431"/>
              <a:gd name="T30" fmla="*/ 214 w 430"/>
              <a:gd name="T31" fmla="*/ 411 h 431"/>
              <a:gd name="T32" fmla="*/ 352 w 430"/>
              <a:gd name="T33" fmla="*/ 354 h 431"/>
              <a:gd name="T34" fmla="*/ 409 w 430"/>
              <a:gd name="T35" fmla="*/ 216 h 431"/>
              <a:gd name="T36" fmla="*/ 344 w 430"/>
              <a:gd name="T37" fmla="*/ 291 h 431"/>
              <a:gd name="T38" fmla="*/ 86 w 430"/>
              <a:gd name="T39" fmla="*/ 291 h 431"/>
              <a:gd name="T40" fmla="*/ 75 w 430"/>
              <a:gd name="T41" fmla="*/ 280 h 431"/>
              <a:gd name="T42" fmla="*/ 86 w 430"/>
              <a:gd name="T43" fmla="*/ 270 h 431"/>
              <a:gd name="T44" fmla="*/ 344 w 430"/>
              <a:gd name="T45" fmla="*/ 270 h 431"/>
              <a:gd name="T46" fmla="*/ 354 w 430"/>
              <a:gd name="T47" fmla="*/ 280 h 431"/>
              <a:gd name="T48" fmla="*/ 344 w 430"/>
              <a:gd name="T49" fmla="*/ 291 h 431"/>
              <a:gd name="T50" fmla="*/ 154 w 430"/>
              <a:gd name="T51" fmla="*/ 132 h 431"/>
              <a:gd name="T52" fmla="*/ 148 w 430"/>
              <a:gd name="T53" fmla="*/ 145 h 431"/>
              <a:gd name="T54" fmla="*/ 135 w 430"/>
              <a:gd name="T55" fmla="*/ 151 h 431"/>
              <a:gd name="T56" fmla="*/ 122 w 430"/>
              <a:gd name="T57" fmla="*/ 146 h 431"/>
              <a:gd name="T58" fmla="*/ 116 w 430"/>
              <a:gd name="T59" fmla="*/ 132 h 431"/>
              <a:gd name="T60" fmla="*/ 121 w 430"/>
              <a:gd name="T61" fmla="*/ 119 h 431"/>
              <a:gd name="T62" fmla="*/ 135 w 430"/>
              <a:gd name="T63" fmla="*/ 113 h 431"/>
              <a:gd name="T64" fmla="*/ 148 w 430"/>
              <a:gd name="T65" fmla="*/ 119 h 431"/>
              <a:gd name="T66" fmla="*/ 154 w 430"/>
              <a:gd name="T67" fmla="*/ 132 h 431"/>
              <a:gd name="T68" fmla="*/ 304 w 430"/>
              <a:gd name="T69" fmla="*/ 132 h 431"/>
              <a:gd name="T70" fmla="*/ 299 w 430"/>
              <a:gd name="T71" fmla="*/ 145 h 431"/>
              <a:gd name="T72" fmla="*/ 285 w 430"/>
              <a:gd name="T73" fmla="*/ 151 h 431"/>
              <a:gd name="T74" fmla="*/ 272 w 430"/>
              <a:gd name="T75" fmla="*/ 145 h 431"/>
              <a:gd name="T76" fmla="*/ 266 w 430"/>
              <a:gd name="T77" fmla="*/ 132 h 431"/>
              <a:gd name="T78" fmla="*/ 272 w 430"/>
              <a:gd name="T79" fmla="*/ 119 h 431"/>
              <a:gd name="T80" fmla="*/ 285 w 430"/>
              <a:gd name="T81" fmla="*/ 113 h 431"/>
              <a:gd name="T82" fmla="*/ 299 w 430"/>
              <a:gd name="T83" fmla="*/ 119 h 431"/>
              <a:gd name="T84" fmla="*/ 304 w 430"/>
              <a:gd name="T85" fmla="*/ 132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30" h="431">
                <a:moveTo>
                  <a:pt x="430" y="216"/>
                </a:moveTo>
                <a:cubicBezTo>
                  <a:pt x="430" y="275"/>
                  <a:pt x="409" y="326"/>
                  <a:pt x="367" y="368"/>
                </a:cubicBezTo>
                <a:cubicBezTo>
                  <a:pt x="325" y="410"/>
                  <a:pt x="274" y="431"/>
                  <a:pt x="214" y="431"/>
                </a:cubicBezTo>
                <a:cubicBezTo>
                  <a:pt x="155" y="431"/>
                  <a:pt x="105" y="410"/>
                  <a:pt x="63" y="368"/>
                </a:cubicBezTo>
                <a:cubicBezTo>
                  <a:pt x="21" y="326"/>
                  <a:pt x="0" y="275"/>
                  <a:pt x="0" y="216"/>
                </a:cubicBezTo>
                <a:cubicBezTo>
                  <a:pt x="0" y="156"/>
                  <a:pt x="21" y="105"/>
                  <a:pt x="63" y="63"/>
                </a:cubicBezTo>
                <a:cubicBezTo>
                  <a:pt x="105" y="21"/>
                  <a:pt x="156" y="0"/>
                  <a:pt x="215" y="0"/>
                </a:cubicBezTo>
                <a:cubicBezTo>
                  <a:pt x="275" y="0"/>
                  <a:pt x="325" y="22"/>
                  <a:pt x="367" y="64"/>
                </a:cubicBezTo>
                <a:cubicBezTo>
                  <a:pt x="409" y="106"/>
                  <a:pt x="430" y="157"/>
                  <a:pt x="430" y="216"/>
                </a:cubicBezTo>
                <a:moveTo>
                  <a:pt x="409" y="216"/>
                </a:moveTo>
                <a:cubicBezTo>
                  <a:pt x="409" y="162"/>
                  <a:pt x="390" y="116"/>
                  <a:pt x="352" y="78"/>
                </a:cubicBezTo>
                <a:cubicBezTo>
                  <a:pt x="314" y="40"/>
                  <a:pt x="268" y="21"/>
                  <a:pt x="214" y="21"/>
                </a:cubicBezTo>
                <a:cubicBezTo>
                  <a:pt x="161" y="21"/>
                  <a:pt x="115" y="40"/>
                  <a:pt x="77" y="78"/>
                </a:cubicBezTo>
                <a:cubicBezTo>
                  <a:pt x="39" y="116"/>
                  <a:pt x="20" y="162"/>
                  <a:pt x="20" y="216"/>
                </a:cubicBezTo>
                <a:cubicBezTo>
                  <a:pt x="20" y="270"/>
                  <a:pt x="39" y="316"/>
                  <a:pt x="77" y="354"/>
                </a:cubicBezTo>
                <a:cubicBezTo>
                  <a:pt x="115" y="392"/>
                  <a:pt x="161" y="411"/>
                  <a:pt x="214" y="411"/>
                </a:cubicBezTo>
                <a:cubicBezTo>
                  <a:pt x="268" y="411"/>
                  <a:pt x="314" y="392"/>
                  <a:pt x="352" y="354"/>
                </a:cubicBezTo>
                <a:cubicBezTo>
                  <a:pt x="390" y="316"/>
                  <a:pt x="409" y="270"/>
                  <a:pt x="409" y="216"/>
                </a:cubicBezTo>
                <a:moveTo>
                  <a:pt x="344" y="291"/>
                </a:moveTo>
                <a:cubicBezTo>
                  <a:pt x="86" y="291"/>
                  <a:pt x="86" y="291"/>
                  <a:pt x="86" y="291"/>
                </a:cubicBezTo>
                <a:cubicBezTo>
                  <a:pt x="79" y="291"/>
                  <a:pt x="75" y="287"/>
                  <a:pt x="75" y="280"/>
                </a:cubicBezTo>
                <a:cubicBezTo>
                  <a:pt x="75" y="274"/>
                  <a:pt x="79" y="270"/>
                  <a:pt x="86" y="270"/>
                </a:cubicBezTo>
                <a:cubicBezTo>
                  <a:pt x="344" y="270"/>
                  <a:pt x="344" y="270"/>
                  <a:pt x="344" y="270"/>
                </a:cubicBezTo>
                <a:cubicBezTo>
                  <a:pt x="351" y="270"/>
                  <a:pt x="354" y="274"/>
                  <a:pt x="354" y="280"/>
                </a:cubicBezTo>
                <a:cubicBezTo>
                  <a:pt x="354" y="287"/>
                  <a:pt x="351" y="291"/>
                  <a:pt x="344" y="291"/>
                </a:cubicBezTo>
                <a:moveTo>
                  <a:pt x="154" y="132"/>
                </a:moveTo>
                <a:cubicBezTo>
                  <a:pt x="154" y="137"/>
                  <a:pt x="152" y="141"/>
                  <a:pt x="148" y="145"/>
                </a:cubicBezTo>
                <a:cubicBezTo>
                  <a:pt x="144" y="149"/>
                  <a:pt x="140" y="151"/>
                  <a:pt x="135" y="151"/>
                </a:cubicBezTo>
                <a:cubicBezTo>
                  <a:pt x="130" y="151"/>
                  <a:pt x="126" y="149"/>
                  <a:pt x="122" y="146"/>
                </a:cubicBezTo>
                <a:cubicBezTo>
                  <a:pt x="118" y="142"/>
                  <a:pt x="116" y="138"/>
                  <a:pt x="116" y="132"/>
                </a:cubicBezTo>
                <a:cubicBezTo>
                  <a:pt x="116" y="127"/>
                  <a:pt x="117" y="123"/>
                  <a:pt x="121" y="119"/>
                </a:cubicBezTo>
                <a:cubicBezTo>
                  <a:pt x="125" y="115"/>
                  <a:pt x="130" y="113"/>
                  <a:pt x="135" y="113"/>
                </a:cubicBezTo>
                <a:cubicBezTo>
                  <a:pt x="140" y="113"/>
                  <a:pt x="144" y="115"/>
                  <a:pt x="148" y="119"/>
                </a:cubicBezTo>
                <a:cubicBezTo>
                  <a:pt x="152" y="123"/>
                  <a:pt x="154" y="127"/>
                  <a:pt x="154" y="132"/>
                </a:cubicBezTo>
                <a:moveTo>
                  <a:pt x="304" y="132"/>
                </a:moveTo>
                <a:cubicBezTo>
                  <a:pt x="304" y="137"/>
                  <a:pt x="302" y="141"/>
                  <a:pt x="299" y="145"/>
                </a:cubicBezTo>
                <a:cubicBezTo>
                  <a:pt x="295" y="149"/>
                  <a:pt x="290" y="151"/>
                  <a:pt x="285" y="151"/>
                </a:cubicBezTo>
                <a:cubicBezTo>
                  <a:pt x="280" y="151"/>
                  <a:pt x="276" y="149"/>
                  <a:pt x="272" y="145"/>
                </a:cubicBezTo>
                <a:cubicBezTo>
                  <a:pt x="268" y="141"/>
                  <a:pt x="266" y="137"/>
                  <a:pt x="266" y="132"/>
                </a:cubicBezTo>
                <a:cubicBezTo>
                  <a:pt x="266" y="127"/>
                  <a:pt x="268" y="123"/>
                  <a:pt x="272" y="119"/>
                </a:cubicBezTo>
                <a:cubicBezTo>
                  <a:pt x="276" y="115"/>
                  <a:pt x="280" y="113"/>
                  <a:pt x="285" y="113"/>
                </a:cubicBezTo>
                <a:cubicBezTo>
                  <a:pt x="290" y="113"/>
                  <a:pt x="295" y="115"/>
                  <a:pt x="299" y="119"/>
                </a:cubicBezTo>
                <a:cubicBezTo>
                  <a:pt x="302" y="123"/>
                  <a:pt x="304" y="127"/>
                  <a:pt x="304" y="13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9" name="Freeform 19"/>
          <p:cNvSpPr>
            <a:spLocks noEditPoints="1"/>
          </p:cNvSpPr>
          <p:nvPr/>
        </p:nvSpPr>
        <p:spPr bwMode="auto">
          <a:xfrm>
            <a:off x="1979713" y="3759883"/>
            <a:ext cx="373856" cy="373856"/>
          </a:xfrm>
          <a:custGeom>
            <a:avLst/>
            <a:gdLst>
              <a:gd name="T0" fmla="*/ 431 w 431"/>
              <a:gd name="T1" fmla="*/ 216 h 431"/>
              <a:gd name="T2" fmla="*/ 367 w 431"/>
              <a:gd name="T3" fmla="*/ 368 h 431"/>
              <a:gd name="T4" fmla="*/ 215 w 431"/>
              <a:gd name="T5" fmla="*/ 431 h 431"/>
              <a:gd name="T6" fmla="*/ 63 w 431"/>
              <a:gd name="T7" fmla="*/ 368 h 431"/>
              <a:gd name="T8" fmla="*/ 0 w 431"/>
              <a:gd name="T9" fmla="*/ 215 h 431"/>
              <a:gd name="T10" fmla="*/ 63 w 431"/>
              <a:gd name="T11" fmla="*/ 63 h 431"/>
              <a:gd name="T12" fmla="*/ 215 w 431"/>
              <a:gd name="T13" fmla="*/ 0 h 431"/>
              <a:gd name="T14" fmla="*/ 368 w 431"/>
              <a:gd name="T15" fmla="*/ 63 h 431"/>
              <a:gd name="T16" fmla="*/ 431 w 431"/>
              <a:gd name="T17" fmla="*/ 216 h 431"/>
              <a:gd name="T18" fmla="*/ 410 w 431"/>
              <a:gd name="T19" fmla="*/ 216 h 431"/>
              <a:gd name="T20" fmla="*/ 353 w 431"/>
              <a:gd name="T21" fmla="*/ 78 h 431"/>
              <a:gd name="T22" fmla="*/ 215 w 431"/>
              <a:gd name="T23" fmla="*/ 21 h 431"/>
              <a:gd name="T24" fmla="*/ 77 w 431"/>
              <a:gd name="T25" fmla="*/ 78 h 431"/>
              <a:gd name="T26" fmla="*/ 20 w 431"/>
              <a:gd name="T27" fmla="*/ 216 h 431"/>
              <a:gd name="T28" fmla="*/ 77 w 431"/>
              <a:gd name="T29" fmla="*/ 354 h 431"/>
              <a:gd name="T30" fmla="*/ 215 w 431"/>
              <a:gd name="T31" fmla="*/ 410 h 431"/>
              <a:gd name="T32" fmla="*/ 353 w 431"/>
              <a:gd name="T33" fmla="*/ 354 h 431"/>
              <a:gd name="T34" fmla="*/ 410 w 431"/>
              <a:gd name="T35" fmla="*/ 216 h 431"/>
              <a:gd name="T36" fmla="*/ 367 w 431"/>
              <a:gd name="T37" fmla="*/ 284 h 431"/>
              <a:gd name="T38" fmla="*/ 356 w 431"/>
              <a:gd name="T39" fmla="*/ 295 h 431"/>
              <a:gd name="T40" fmla="*/ 347 w 431"/>
              <a:gd name="T41" fmla="*/ 286 h 431"/>
              <a:gd name="T42" fmla="*/ 291 w 431"/>
              <a:gd name="T43" fmla="*/ 233 h 431"/>
              <a:gd name="T44" fmla="*/ 86 w 431"/>
              <a:gd name="T45" fmla="*/ 233 h 431"/>
              <a:gd name="T46" fmla="*/ 73 w 431"/>
              <a:gd name="T47" fmla="*/ 225 h 431"/>
              <a:gd name="T48" fmla="*/ 86 w 431"/>
              <a:gd name="T49" fmla="*/ 213 h 431"/>
              <a:gd name="T50" fmla="*/ 291 w 431"/>
              <a:gd name="T51" fmla="*/ 212 h 431"/>
              <a:gd name="T52" fmla="*/ 367 w 431"/>
              <a:gd name="T53" fmla="*/ 285 h 431"/>
              <a:gd name="T54" fmla="*/ 360 w 431"/>
              <a:gd name="T55" fmla="*/ 285 h 431"/>
              <a:gd name="T56" fmla="*/ 360 w 431"/>
              <a:gd name="T57" fmla="*/ 284 h 431"/>
              <a:gd name="T58" fmla="*/ 367 w 431"/>
              <a:gd name="T59" fmla="*/ 284 h 431"/>
              <a:gd name="T60" fmla="*/ 154 w 431"/>
              <a:gd name="T61" fmla="*/ 132 h 431"/>
              <a:gd name="T62" fmla="*/ 149 w 431"/>
              <a:gd name="T63" fmla="*/ 145 h 431"/>
              <a:gd name="T64" fmla="*/ 136 w 431"/>
              <a:gd name="T65" fmla="*/ 151 h 431"/>
              <a:gd name="T66" fmla="*/ 122 w 431"/>
              <a:gd name="T67" fmla="*/ 146 h 431"/>
              <a:gd name="T68" fmla="*/ 116 w 431"/>
              <a:gd name="T69" fmla="*/ 132 h 431"/>
              <a:gd name="T70" fmla="*/ 122 w 431"/>
              <a:gd name="T71" fmla="*/ 119 h 431"/>
              <a:gd name="T72" fmla="*/ 136 w 431"/>
              <a:gd name="T73" fmla="*/ 113 h 431"/>
              <a:gd name="T74" fmla="*/ 149 w 431"/>
              <a:gd name="T75" fmla="*/ 119 h 431"/>
              <a:gd name="T76" fmla="*/ 154 w 431"/>
              <a:gd name="T77" fmla="*/ 132 h 431"/>
              <a:gd name="T78" fmla="*/ 305 w 431"/>
              <a:gd name="T79" fmla="*/ 132 h 431"/>
              <a:gd name="T80" fmla="*/ 299 w 431"/>
              <a:gd name="T81" fmla="*/ 145 h 431"/>
              <a:gd name="T82" fmla="*/ 285 w 431"/>
              <a:gd name="T83" fmla="*/ 151 h 431"/>
              <a:gd name="T84" fmla="*/ 272 w 431"/>
              <a:gd name="T85" fmla="*/ 145 h 431"/>
              <a:gd name="T86" fmla="*/ 266 w 431"/>
              <a:gd name="T87" fmla="*/ 132 h 431"/>
              <a:gd name="T88" fmla="*/ 272 w 431"/>
              <a:gd name="T89" fmla="*/ 119 h 431"/>
              <a:gd name="T90" fmla="*/ 285 w 431"/>
              <a:gd name="T91" fmla="*/ 113 h 431"/>
              <a:gd name="T92" fmla="*/ 299 w 431"/>
              <a:gd name="T93" fmla="*/ 119 h 431"/>
              <a:gd name="T94" fmla="*/ 305 w 431"/>
              <a:gd name="T95" fmla="*/ 132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31" h="431">
                <a:moveTo>
                  <a:pt x="431" y="216"/>
                </a:moveTo>
                <a:cubicBezTo>
                  <a:pt x="431" y="275"/>
                  <a:pt x="409" y="325"/>
                  <a:pt x="367" y="368"/>
                </a:cubicBezTo>
                <a:cubicBezTo>
                  <a:pt x="325" y="410"/>
                  <a:pt x="274" y="431"/>
                  <a:pt x="215" y="431"/>
                </a:cubicBezTo>
                <a:cubicBezTo>
                  <a:pt x="156" y="431"/>
                  <a:pt x="105" y="410"/>
                  <a:pt x="63" y="368"/>
                </a:cubicBezTo>
                <a:cubicBezTo>
                  <a:pt x="21" y="325"/>
                  <a:pt x="0" y="275"/>
                  <a:pt x="0" y="215"/>
                </a:cubicBezTo>
                <a:cubicBezTo>
                  <a:pt x="0" y="156"/>
                  <a:pt x="21" y="105"/>
                  <a:pt x="63" y="63"/>
                </a:cubicBezTo>
                <a:cubicBezTo>
                  <a:pt x="105" y="21"/>
                  <a:pt x="156" y="0"/>
                  <a:pt x="215" y="0"/>
                </a:cubicBezTo>
                <a:cubicBezTo>
                  <a:pt x="275" y="0"/>
                  <a:pt x="326" y="21"/>
                  <a:pt x="368" y="63"/>
                </a:cubicBezTo>
                <a:cubicBezTo>
                  <a:pt x="410" y="105"/>
                  <a:pt x="431" y="156"/>
                  <a:pt x="431" y="216"/>
                </a:cubicBezTo>
                <a:moveTo>
                  <a:pt x="410" y="216"/>
                </a:moveTo>
                <a:cubicBezTo>
                  <a:pt x="410" y="162"/>
                  <a:pt x="391" y="116"/>
                  <a:pt x="353" y="78"/>
                </a:cubicBezTo>
                <a:cubicBezTo>
                  <a:pt x="315" y="40"/>
                  <a:pt x="269" y="21"/>
                  <a:pt x="215" y="21"/>
                </a:cubicBezTo>
                <a:cubicBezTo>
                  <a:pt x="161" y="21"/>
                  <a:pt x="115" y="40"/>
                  <a:pt x="77" y="78"/>
                </a:cubicBezTo>
                <a:cubicBezTo>
                  <a:pt x="39" y="116"/>
                  <a:pt x="20" y="162"/>
                  <a:pt x="20" y="216"/>
                </a:cubicBezTo>
                <a:cubicBezTo>
                  <a:pt x="20" y="270"/>
                  <a:pt x="39" y="316"/>
                  <a:pt x="77" y="354"/>
                </a:cubicBezTo>
                <a:cubicBezTo>
                  <a:pt x="115" y="391"/>
                  <a:pt x="161" y="410"/>
                  <a:pt x="215" y="410"/>
                </a:cubicBezTo>
                <a:cubicBezTo>
                  <a:pt x="269" y="410"/>
                  <a:pt x="315" y="391"/>
                  <a:pt x="353" y="354"/>
                </a:cubicBezTo>
                <a:cubicBezTo>
                  <a:pt x="391" y="316"/>
                  <a:pt x="410" y="270"/>
                  <a:pt x="410" y="216"/>
                </a:cubicBezTo>
                <a:moveTo>
                  <a:pt x="367" y="284"/>
                </a:moveTo>
                <a:cubicBezTo>
                  <a:pt x="367" y="292"/>
                  <a:pt x="364" y="295"/>
                  <a:pt x="356" y="295"/>
                </a:cubicBezTo>
                <a:cubicBezTo>
                  <a:pt x="350" y="295"/>
                  <a:pt x="347" y="292"/>
                  <a:pt x="347" y="286"/>
                </a:cubicBezTo>
                <a:cubicBezTo>
                  <a:pt x="344" y="251"/>
                  <a:pt x="326" y="233"/>
                  <a:pt x="291" y="233"/>
                </a:cubicBezTo>
                <a:cubicBezTo>
                  <a:pt x="86" y="233"/>
                  <a:pt x="86" y="233"/>
                  <a:pt x="86" y="233"/>
                </a:cubicBezTo>
                <a:cubicBezTo>
                  <a:pt x="77" y="233"/>
                  <a:pt x="73" y="230"/>
                  <a:pt x="73" y="225"/>
                </a:cubicBezTo>
                <a:cubicBezTo>
                  <a:pt x="73" y="217"/>
                  <a:pt x="77" y="213"/>
                  <a:pt x="86" y="213"/>
                </a:cubicBezTo>
                <a:cubicBezTo>
                  <a:pt x="291" y="212"/>
                  <a:pt x="291" y="212"/>
                  <a:pt x="291" y="212"/>
                </a:cubicBezTo>
                <a:cubicBezTo>
                  <a:pt x="338" y="212"/>
                  <a:pt x="363" y="236"/>
                  <a:pt x="367" y="285"/>
                </a:cubicBezTo>
                <a:cubicBezTo>
                  <a:pt x="360" y="285"/>
                  <a:pt x="360" y="285"/>
                  <a:pt x="360" y="285"/>
                </a:cubicBezTo>
                <a:cubicBezTo>
                  <a:pt x="360" y="284"/>
                  <a:pt x="360" y="284"/>
                  <a:pt x="360" y="284"/>
                </a:cubicBezTo>
                <a:lnTo>
                  <a:pt x="367" y="284"/>
                </a:lnTo>
                <a:close/>
                <a:moveTo>
                  <a:pt x="154" y="132"/>
                </a:moveTo>
                <a:cubicBezTo>
                  <a:pt x="154" y="137"/>
                  <a:pt x="152" y="141"/>
                  <a:pt x="149" y="145"/>
                </a:cubicBezTo>
                <a:cubicBezTo>
                  <a:pt x="145" y="149"/>
                  <a:pt x="140" y="151"/>
                  <a:pt x="136" y="151"/>
                </a:cubicBezTo>
                <a:cubicBezTo>
                  <a:pt x="130" y="151"/>
                  <a:pt x="126" y="149"/>
                  <a:pt x="122" y="146"/>
                </a:cubicBezTo>
                <a:cubicBezTo>
                  <a:pt x="118" y="142"/>
                  <a:pt x="116" y="138"/>
                  <a:pt x="116" y="132"/>
                </a:cubicBezTo>
                <a:cubicBezTo>
                  <a:pt x="116" y="127"/>
                  <a:pt x="118" y="123"/>
                  <a:pt x="122" y="119"/>
                </a:cubicBezTo>
                <a:cubicBezTo>
                  <a:pt x="125" y="115"/>
                  <a:pt x="130" y="113"/>
                  <a:pt x="136" y="113"/>
                </a:cubicBezTo>
                <a:cubicBezTo>
                  <a:pt x="140" y="113"/>
                  <a:pt x="145" y="115"/>
                  <a:pt x="149" y="119"/>
                </a:cubicBezTo>
                <a:cubicBezTo>
                  <a:pt x="152" y="123"/>
                  <a:pt x="154" y="127"/>
                  <a:pt x="154" y="132"/>
                </a:cubicBezTo>
                <a:moveTo>
                  <a:pt x="305" y="132"/>
                </a:moveTo>
                <a:cubicBezTo>
                  <a:pt x="305" y="137"/>
                  <a:pt x="303" y="141"/>
                  <a:pt x="299" y="145"/>
                </a:cubicBezTo>
                <a:cubicBezTo>
                  <a:pt x="295" y="149"/>
                  <a:pt x="291" y="151"/>
                  <a:pt x="285" y="151"/>
                </a:cubicBezTo>
                <a:cubicBezTo>
                  <a:pt x="280" y="151"/>
                  <a:pt x="276" y="149"/>
                  <a:pt x="272" y="145"/>
                </a:cubicBezTo>
                <a:cubicBezTo>
                  <a:pt x="268" y="141"/>
                  <a:pt x="266" y="137"/>
                  <a:pt x="266" y="132"/>
                </a:cubicBezTo>
                <a:cubicBezTo>
                  <a:pt x="266" y="127"/>
                  <a:pt x="268" y="123"/>
                  <a:pt x="272" y="119"/>
                </a:cubicBezTo>
                <a:cubicBezTo>
                  <a:pt x="276" y="115"/>
                  <a:pt x="280" y="113"/>
                  <a:pt x="285" y="113"/>
                </a:cubicBezTo>
                <a:cubicBezTo>
                  <a:pt x="291" y="113"/>
                  <a:pt x="295" y="115"/>
                  <a:pt x="299" y="119"/>
                </a:cubicBezTo>
                <a:cubicBezTo>
                  <a:pt x="303" y="123"/>
                  <a:pt x="305" y="127"/>
                  <a:pt x="305" y="13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" name="Freeform 22"/>
          <p:cNvSpPr>
            <a:spLocks noEditPoints="1"/>
          </p:cNvSpPr>
          <p:nvPr/>
        </p:nvSpPr>
        <p:spPr bwMode="auto">
          <a:xfrm>
            <a:off x="3599892" y="3759883"/>
            <a:ext cx="372666" cy="373856"/>
          </a:xfrm>
          <a:custGeom>
            <a:avLst/>
            <a:gdLst>
              <a:gd name="T0" fmla="*/ 430 w 430"/>
              <a:gd name="T1" fmla="*/ 216 h 431"/>
              <a:gd name="T2" fmla="*/ 367 w 430"/>
              <a:gd name="T3" fmla="*/ 368 h 431"/>
              <a:gd name="T4" fmla="*/ 215 w 430"/>
              <a:gd name="T5" fmla="*/ 431 h 431"/>
              <a:gd name="T6" fmla="*/ 63 w 430"/>
              <a:gd name="T7" fmla="*/ 368 h 431"/>
              <a:gd name="T8" fmla="*/ 0 w 430"/>
              <a:gd name="T9" fmla="*/ 216 h 431"/>
              <a:gd name="T10" fmla="*/ 63 w 430"/>
              <a:gd name="T11" fmla="*/ 63 h 431"/>
              <a:gd name="T12" fmla="*/ 215 w 430"/>
              <a:gd name="T13" fmla="*/ 0 h 431"/>
              <a:gd name="T14" fmla="*/ 367 w 430"/>
              <a:gd name="T15" fmla="*/ 64 h 431"/>
              <a:gd name="T16" fmla="*/ 430 w 430"/>
              <a:gd name="T17" fmla="*/ 216 h 431"/>
              <a:gd name="T18" fmla="*/ 409 w 430"/>
              <a:gd name="T19" fmla="*/ 216 h 431"/>
              <a:gd name="T20" fmla="*/ 352 w 430"/>
              <a:gd name="T21" fmla="*/ 78 h 431"/>
              <a:gd name="T22" fmla="*/ 215 w 430"/>
              <a:gd name="T23" fmla="*/ 21 h 431"/>
              <a:gd name="T24" fmla="*/ 77 w 430"/>
              <a:gd name="T25" fmla="*/ 78 h 431"/>
              <a:gd name="T26" fmla="*/ 20 w 430"/>
              <a:gd name="T27" fmla="*/ 216 h 431"/>
              <a:gd name="T28" fmla="*/ 77 w 430"/>
              <a:gd name="T29" fmla="*/ 354 h 431"/>
              <a:gd name="T30" fmla="*/ 215 w 430"/>
              <a:gd name="T31" fmla="*/ 411 h 431"/>
              <a:gd name="T32" fmla="*/ 352 w 430"/>
              <a:gd name="T33" fmla="*/ 354 h 431"/>
              <a:gd name="T34" fmla="*/ 409 w 430"/>
              <a:gd name="T35" fmla="*/ 216 h 431"/>
              <a:gd name="T36" fmla="*/ 364 w 430"/>
              <a:gd name="T37" fmla="*/ 319 h 431"/>
              <a:gd name="T38" fmla="*/ 354 w 430"/>
              <a:gd name="T39" fmla="*/ 330 h 431"/>
              <a:gd name="T40" fmla="*/ 343 w 430"/>
              <a:gd name="T41" fmla="*/ 320 h 431"/>
              <a:gd name="T42" fmla="*/ 303 w 430"/>
              <a:gd name="T43" fmla="*/ 240 h 431"/>
              <a:gd name="T44" fmla="*/ 215 w 430"/>
              <a:gd name="T45" fmla="*/ 208 h 431"/>
              <a:gd name="T46" fmla="*/ 127 w 430"/>
              <a:gd name="T47" fmla="*/ 240 h 431"/>
              <a:gd name="T48" fmla="*/ 86 w 430"/>
              <a:gd name="T49" fmla="*/ 320 h 431"/>
              <a:gd name="T50" fmla="*/ 76 w 430"/>
              <a:gd name="T51" fmla="*/ 330 h 431"/>
              <a:gd name="T52" fmla="*/ 66 w 430"/>
              <a:gd name="T53" fmla="*/ 319 h 431"/>
              <a:gd name="T54" fmla="*/ 113 w 430"/>
              <a:gd name="T55" fmla="*/ 223 h 431"/>
              <a:gd name="T56" fmla="*/ 215 w 430"/>
              <a:gd name="T57" fmla="*/ 185 h 431"/>
              <a:gd name="T58" fmla="*/ 317 w 430"/>
              <a:gd name="T59" fmla="*/ 223 h 431"/>
              <a:gd name="T60" fmla="*/ 364 w 430"/>
              <a:gd name="T61" fmla="*/ 319 h 431"/>
              <a:gd name="T62" fmla="*/ 357 w 430"/>
              <a:gd name="T63" fmla="*/ 319 h 431"/>
              <a:gd name="T64" fmla="*/ 357 w 430"/>
              <a:gd name="T65" fmla="*/ 319 h 431"/>
              <a:gd name="T66" fmla="*/ 364 w 430"/>
              <a:gd name="T67" fmla="*/ 319 h 431"/>
              <a:gd name="T68" fmla="*/ 154 w 430"/>
              <a:gd name="T69" fmla="*/ 132 h 431"/>
              <a:gd name="T70" fmla="*/ 148 w 430"/>
              <a:gd name="T71" fmla="*/ 145 h 431"/>
              <a:gd name="T72" fmla="*/ 135 w 430"/>
              <a:gd name="T73" fmla="*/ 151 h 431"/>
              <a:gd name="T74" fmla="*/ 122 w 430"/>
              <a:gd name="T75" fmla="*/ 146 h 431"/>
              <a:gd name="T76" fmla="*/ 116 w 430"/>
              <a:gd name="T77" fmla="*/ 132 h 431"/>
              <a:gd name="T78" fmla="*/ 121 w 430"/>
              <a:gd name="T79" fmla="*/ 119 h 431"/>
              <a:gd name="T80" fmla="*/ 135 w 430"/>
              <a:gd name="T81" fmla="*/ 113 h 431"/>
              <a:gd name="T82" fmla="*/ 148 w 430"/>
              <a:gd name="T83" fmla="*/ 119 h 431"/>
              <a:gd name="T84" fmla="*/ 154 w 430"/>
              <a:gd name="T85" fmla="*/ 132 h 431"/>
              <a:gd name="T86" fmla="*/ 305 w 430"/>
              <a:gd name="T87" fmla="*/ 132 h 431"/>
              <a:gd name="T88" fmla="*/ 299 w 430"/>
              <a:gd name="T89" fmla="*/ 145 h 431"/>
              <a:gd name="T90" fmla="*/ 285 w 430"/>
              <a:gd name="T91" fmla="*/ 151 h 431"/>
              <a:gd name="T92" fmla="*/ 272 w 430"/>
              <a:gd name="T93" fmla="*/ 145 h 431"/>
              <a:gd name="T94" fmla="*/ 266 w 430"/>
              <a:gd name="T95" fmla="*/ 132 h 431"/>
              <a:gd name="T96" fmla="*/ 272 w 430"/>
              <a:gd name="T97" fmla="*/ 119 h 431"/>
              <a:gd name="T98" fmla="*/ 285 w 430"/>
              <a:gd name="T99" fmla="*/ 113 h 431"/>
              <a:gd name="T100" fmla="*/ 299 w 430"/>
              <a:gd name="T101" fmla="*/ 119 h 431"/>
              <a:gd name="T102" fmla="*/ 305 w 430"/>
              <a:gd name="T103" fmla="*/ 132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30" h="431">
                <a:moveTo>
                  <a:pt x="430" y="216"/>
                </a:moveTo>
                <a:cubicBezTo>
                  <a:pt x="430" y="275"/>
                  <a:pt x="409" y="326"/>
                  <a:pt x="367" y="368"/>
                </a:cubicBezTo>
                <a:cubicBezTo>
                  <a:pt x="325" y="410"/>
                  <a:pt x="274" y="431"/>
                  <a:pt x="215" y="431"/>
                </a:cubicBezTo>
                <a:cubicBezTo>
                  <a:pt x="155" y="431"/>
                  <a:pt x="105" y="410"/>
                  <a:pt x="63" y="368"/>
                </a:cubicBezTo>
                <a:cubicBezTo>
                  <a:pt x="21" y="326"/>
                  <a:pt x="0" y="275"/>
                  <a:pt x="0" y="216"/>
                </a:cubicBezTo>
                <a:cubicBezTo>
                  <a:pt x="0" y="156"/>
                  <a:pt x="21" y="105"/>
                  <a:pt x="63" y="63"/>
                </a:cubicBezTo>
                <a:cubicBezTo>
                  <a:pt x="105" y="21"/>
                  <a:pt x="156" y="0"/>
                  <a:pt x="215" y="0"/>
                </a:cubicBezTo>
                <a:cubicBezTo>
                  <a:pt x="275" y="0"/>
                  <a:pt x="326" y="22"/>
                  <a:pt x="367" y="64"/>
                </a:cubicBezTo>
                <a:cubicBezTo>
                  <a:pt x="409" y="106"/>
                  <a:pt x="430" y="157"/>
                  <a:pt x="430" y="216"/>
                </a:cubicBezTo>
                <a:moveTo>
                  <a:pt x="409" y="216"/>
                </a:moveTo>
                <a:cubicBezTo>
                  <a:pt x="409" y="162"/>
                  <a:pt x="390" y="116"/>
                  <a:pt x="352" y="78"/>
                </a:cubicBezTo>
                <a:cubicBezTo>
                  <a:pt x="315" y="40"/>
                  <a:pt x="269" y="21"/>
                  <a:pt x="215" y="21"/>
                </a:cubicBezTo>
                <a:cubicBezTo>
                  <a:pt x="161" y="21"/>
                  <a:pt x="115" y="40"/>
                  <a:pt x="77" y="78"/>
                </a:cubicBezTo>
                <a:cubicBezTo>
                  <a:pt x="39" y="116"/>
                  <a:pt x="20" y="162"/>
                  <a:pt x="20" y="216"/>
                </a:cubicBezTo>
                <a:cubicBezTo>
                  <a:pt x="20" y="270"/>
                  <a:pt x="39" y="316"/>
                  <a:pt x="77" y="354"/>
                </a:cubicBezTo>
                <a:cubicBezTo>
                  <a:pt x="115" y="392"/>
                  <a:pt x="161" y="411"/>
                  <a:pt x="215" y="411"/>
                </a:cubicBezTo>
                <a:cubicBezTo>
                  <a:pt x="269" y="411"/>
                  <a:pt x="315" y="392"/>
                  <a:pt x="352" y="354"/>
                </a:cubicBezTo>
                <a:cubicBezTo>
                  <a:pt x="390" y="316"/>
                  <a:pt x="409" y="270"/>
                  <a:pt x="409" y="216"/>
                </a:cubicBezTo>
                <a:moveTo>
                  <a:pt x="364" y="319"/>
                </a:moveTo>
                <a:cubicBezTo>
                  <a:pt x="365" y="326"/>
                  <a:pt x="361" y="330"/>
                  <a:pt x="354" y="330"/>
                </a:cubicBezTo>
                <a:cubicBezTo>
                  <a:pt x="347" y="330"/>
                  <a:pt x="344" y="326"/>
                  <a:pt x="343" y="320"/>
                </a:cubicBezTo>
                <a:cubicBezTo>
                  <a:pt x="341" y="288"/>
                  <a:pt x="328" y="261"/>
                  <a:pt x="303" y="240"/>
                </a:cubicBezTo>
                <a:cubicBezTo>
                  <a:pt x="279" y="219"/>
                  <a:pt x="249" y="208"/>
                  <a:pt x="215" y="208"/>
                </a:cubicBezTo>
                <a:cubicBezTo>
                  <a:pt x="181" y="208"/>
                  <a:pt x="152" y="219"/>
                  <a:pt x="127" y="240"/>
                </a:cubicBezTo>
                <a:cubicBezTo>
                  <a:pt x="102" y="261"/>
                  <a:pt x="88" y="288"/>
                  <a:pt x="86" y="320"/>
                </a:cubicBezTo>
                <a:cubicBezTo>
                  <a:pt x="86" y="327"/>
                  <a:pt x="83" y="330"/>
                  <a:pt x="76" y="330"/>
                </a:cubicBezTo>
                <a:cubicBezTo>
                  <a:pt x="69" y="330"/>
                  <a:pt x="66" y="327"/>
                  <a:pt x="66" y="319"/>
                </a:cubicBezTo>
                <a:cubicBezTo>
                  <a:pt x="69" y="281"/>
                  <a:pt x="85" y="249"/>
                  <a:pt x="113" y="223"/>
                </a:cubicBezTo>
                <a:cubicBezTo>
                  <a:pt x="142" y="198"/>
                  <a:pt x="176" y="185"/>
                  <a:pt x="215" y="185"/>
                </a:cubicBezTo>
                <a:cubicBezTo>
                  <a:pt x="254" y="185"/>
                  <a:pt x="288" y="198"/>
                  <a:pt x="317" y="223"/>
                </a:cubicBezTo>
                <a:cubicBezTo>
                  <a:pt x="346" y="249"/>
                  <a:pt x="362" y="281"/>
                  <a:pt x="364" y="319"/>
                </a:cubicBezTo>
                <a:cubicBezTo>
                  <a:pt x="357" y="319"/>
                  <a:pt x="357" y="319"/>
                  <a:pt x="357" y="319"/>
                </a:cubicBezTo>
                <a:cubicBezTo>
                  <a:pt x="357" y="319"/>
                  <a:pt x="357" y="319"/>
                  <a:pt x="357" y="319"/>
                </a:cubicBezTo>
                <a:lnTo>
                  <a:pt x="364" y="319"/>
                </a:lnTo>
                <a:close/>
                <a:moveTo>
                  <a:pt x="154" y="132"/>
                </a:moveTo>
                <a:cubicBezTo>
                  <a:pt x="154" y="137"/>
                  <a:pt x="152" y="141"/>
                  <a:pt x="148" y="145"/>
                </a:cubicBezTo>
                <a:cubicBezTo>
                  <a:pt x="145" y="149"/>
                  <a:pt x="140" y="151"/>
                  <a:pt x="135" y="151"/>
                </a:cubicBezTo>
                <a:cubicBezTo>
                  <a:pt x="130" y="151"/>
                  <a:pt x="126" y="149"/>
                  <a:pt x="122" y="146"/>
                </a:cubicBezTo>
                <a:cubicBezTo>
                  <a:pt x="118" y="142"/>
                  <a:pt x="116" y="138"/>
                  <a:pt x="116" y="132"/>
                </a:cubicBezTo>
                <a:cubicBezTo>
                  <a:pt x="116" y="127"/>
                  <a:pt x="118" y="123"/>
                  <a:pt x="121" y="119"/>
                </a:cubicBezTo>
                <a:cubicBezTo>
                  <a:pt x="125" y="115"/>
                  <a:pt x="130" y="113"/>
                  <a:pt x="135" y="113"/>
                </a:cubicBezTo>
                <a:cubicBezTo>
                  <a:pt x="140" y="113"/>
                  <a:pt x="145" y="115"/>
                  <a:pt x="148" y="119"/>
                </a:cubicBezTo>
                <a:cubicBezTo>
                  <a:pt x="152" y="123"/>
                  <a:pt x="154" y="127"/>
                  <a:pt x="154" y="132"/>
                </a:cubicBezTo>
                <a:moveTo>
                  <a:pt x="305" y="132"/>
                </a:moveTo>
                <a:cubicBezTo>
                  <a:pt x="305" y="137"/>
                  <a:pt x="303" y="141"/>
                  <a:pt x="299" y="145"/>
                </a:cubicBezTo>
                <a:cubicBezTo>
                  <a:pt x="295" y="149"/>
                  <a:pt x="291" y="151"/>
                  <a:pt x="285" y="151"/>
                </a:cubicBezTo>
                <a:cubicBezTo>
                  <a:pt x="280" y="151"/>
                  <a:pt x="276" y="149"/>
                  <a:pt x="272" y="145"/>
                </a:cubicBezTo>
                <a:cubicBezTo>
                  <a:pt x="268" y="141"/>
                  <a:pt x="266" y="137"/>
                  <a:pt x="266" y="132"/>
                </a:cubicBezTo>
                <a:cubicBezTo>
                  <a:pt x="266" y="127"/>
                  <a:pt x="268" y="123"/>
                  <a:pt x="272" y="119"/>
                </a:cubicBezTo>
                <a:cubicBezTo>
                  <a:pt x="276" y="115"/>
                  <a:pt x="280" y="113"/>
                  <a:pt x="285" y="113"/>
                </a:cubicBezTo>
                <a:cubicBezTo>
                  <a:pt x="291" y="113"/>
                  <a:pt x="295" y="115"/>
                  <a:pt x="299" y="119"/>
                </a:cubicBezTo>
                <a:cubicBezTo>
                  <a:pt x="303" y="123"/>
                  <a:pt x="305" y="127"/>
                  <a:pt x="305" y="13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" name="Freeform 23"/>
          <p:cNvSpPr>
            <a:spLocks noEditPoints="1"/>
          </p:cNvSpPr>
          <p:nvPr/>
        </p:nvSpPr>
        <p:spPr bwMode="auto">
          <a:xfrm>
            <a:off x="2518271" y="3770557"/>
            <a:ext cx="372666" cy="373856"/>
          </a:xfrm>
          <a:custGeom>
            <a:avLst/>
            <a:gdLst>
              <a:gd name="T0" fmla="*/ 430 w 430"/>
              <a:gd name="T1" fmla="*/ 216 h 431"/>
              <a:gd name="T2" fmla="*/ 367 w 430"/>
              <a:gd name="T3" fmla="*/ 368 h 431"/>
              <a:gd name="T4" fmla="*/ 214 w 430"/>
              <a:gd name="T5" fmla="*/ 431 h 431"/>
              <a:gd name="T6" fmla="*/ 63 w 430"/>
              <a:gd name="T7" fmla="*/ 368 h 431"/>
              <a:gd name="T8" fmla="*/ 0 w 430"/>
              <a:gd name="T9" fmla="*/ 215 h 431"/>
              <a:gd name="T10" fmla="*/ 63 w 430"/>
              <a:gd name="T11" fmla="*/ 63 h 431"/>
              <a:gd name="T12" fmla="*/ 215 w 430"/>
              <a:gd name="T13" fmla="*/ 0 h 431"/>
              <a:gd name="T14" fmla="*/ 367 w 430"/>
              <a:gd name="T15" fmla="*/ 63 h 431"/>
              <a:gd name="T16" fmla="*/ 430 w 430"/>
              <a:gd name="T17" fmla="*/ 216 h 431"/>
              <a:gd name="T18" fmla="*/ 409 w 430"/>
              <a:gd name="T19" fmla="*/ 216 h 431"/>
              <a:gd name="T20" fmla="*/ 352 w 430"/>
              <a:gd name="T21" fmla="*/ 78 h 431"/>
              <a:gd name="T22" fmla="*/ 214 w 430"/>
              <a:gd name="T23" fmla="*/ 21 h 431"/>
              <a:gd name="T24" fmla="*/ 77 w 430"/>
              <a:gd name="T25" fmla="*/ 78 h 431"/>
              <a:gd name="T26" fmla="*/ 20 w 430"/>
              <a:gd name="T27" fmla="*/ 216 h 431"/>
              <a:gd name="T28" fmla="*/ 77 w 430"/>
              <a:gd name="T29" fmla="*/ 354 h 431"/>
              <a:gd name="T30" fmla="*/ 214 w 430"/>
              <a:gd name="T31" fmla="*/ 411 h 431"/>
              <a:gd name="T32" fmla="*/ 352 w 430"/>
              <a:gd name="T33" fmla="*/ 354 h 431"/>
              <a:gd name="T34" fmla="*/ 409 w 430"/>
              <a:gd name="T35" fmla="*/ 216 h 431"/>
              <a:gd name="T36" fmla="*/ 364 w 430"/>
              <a:gd name="T37" fmla="*/ 314 h 431"/>
              <a:gd name="T38" fmla="*/ 353 w 430"/>
              <a:gd name="T39" fmla="*/ 325 h 431"/>
              <a:gd name="T40" fmla="*/ 343 w 430"/>
              <a:gd name="T41" fmla="*/ 315 h 431"/>
              <a:gd name="T42" fmla="*/ 214 w 430"/>
              <a:gd name="T43" fmla="*/ 233 h 431"/>
              <a:gd name="T44" fmla="*/ 86 w 430"/>
              <a:gd name="T45" fmla="*/ 315 h 431"/>
              <a:gd name="T46" fmla="*/ 76 w 430"/>
              <a:gd name="T47" fmla="*/ 326 h 431"/>
              <a:gd name="T48" fmla="*/ 66 w 430"/>
              <a:gd name="T49" fmla="*/ 314 h 431"/>
              <a:gd name="T50" fmla="*/ 214 w 430"/>
              <a:gd name="T51" fmla="*/ 213 h 431"/>
              <a:gd name="T52" fmla="*/ 364 w 430"/>
              <a:gd name="T53" fmla="*/ 314 h 431"/>
              <a:gd name="T54" fmla="*/ 357 w 430"/>
              <a:gd name="T55" fmla="*/ 314 h 431"/>
              <a:gd name="T56" fmla="*/ 357 w 430"/>
              <a:gd name="T57" fmla="*/ 314 h 431"/>
              <a:gd name="T58" fmla="*/ 364 w 430"/>
              <a:gd name="T59" fmla="*/ 314 h 431"/>
              <a:gd name="T60" fmla="*/ 124 w 430"/>
              <a:gd name="T61" fmla="*/ 133 h 431"/>
              <a:gd name="T62" fmla="*/ 128 w 430"/>
              <a:gd name="T63" fmla="*/ 166 h 431"/>
              <a:gd name="T64" fmla="*/ 123 w 430"/>
              <a:gd name="T65" fmla="*/ 188 h 431"/>
              <a:gd name="T66" fmla="*/ 107 w 430"/>
              <a:gd name="T67" fmla="*/ 198 h 431"/>
              <a:gd name="T68" fmla="*/ 87 w 430"/>
              <a:gd name="T69" fmla="*/ 179 h 431"/>
              <a:gd name="T70" fmla="*/ 98 w 430"/>
              <a:gd name="T71" fmla="*/ 163 h 431"/>
              <a:gd name="T72" fmla="*/ 107 w 430"/>
              <a:gd name="T73" fmla="*/ 160 h 431"/>
              <a:gd name="T74" fmla="*/ 124 w 430"/>
              <a:gd name="T75" fmla="*/ 133 h 431"/>
              <a:gd name="T76" fmla="*/ 154 w 430"/>
              <a:gd name="T77" fmla="*/ 133 h 431"/>
              <a:gd name="T78" fmla="*/ 148 w 430"/>
              <a:gd name="T79" fmla="*/ 146 h 431"/>
              <a:gd name="T80" fmla="*/ 135 w 430"/>
              <a:gd name="T81" fmla="*/ 151 h 431"/>
              <a:gd name="T82" fmla="*/ 122 w 430"/>
              <a:gd name="T83" fmla="*/ 146 h 431"/>
              <a:gd name="T84" fmla="*/ 116 w 430"/>
              <a:gd name="T85" fmla="*/ 133 h 431"/>
              <a:gd name="T86" fmla="*/ 121 w 430"/>
              <a:gd name="T87" fmla="*/ 119 h 431"/>
              <a:gd name="T88" fmla="*/ 135 w 430"/>
              <a:gd name="T89" fmla="*/ 113 h 431"/>
              <a:gd name="T90" fmla="*/ 148 w 430"/>
              <a:gd name="T91" fmla="*/ 119 h 431"/>
              <a:gd name="T92" fmla="*/ 154 w 430"/>
              <a:gd name="T93" fmla="*/ 133 h 431"/>
              <a:gd name="T94" fmla="*/ 304 w 430"/>
              <a:gd name="T95" fmla="*/ 133 h 431"/>
              <a:gd name="T96" fmla="*/ 299 w 430"/>
              <a:gd name="T97" fmla="*/ 146 h 431"/>
              <a:gd name="T98" fmla="*/ 285 w 430"/>
              <a:gd name="T99" fmla="*/ 151 h 431"/>
              <a:gd name="T100" fmla="*/ 272 w 430"/>
              <a:gd name="T101" fmla="*/ 146 h 431"/>
              <a:gd name="T102" fmla="*/ 266 w 430"/>
              <a:gd name="T103" fmla="*/ 133 h 431"/>
              <a:gd name="T104" fmla="*/ 272 w 430"/>
              <a:gd name="T105" fmla="*/ 119 h 431"/>
              <a:gd name="T106" fmla="*/ 285 w 430"/>
              <a:gd name="T107" fmla="*/ 113 h 431"/>
              <a:gd name="T108" fmla="*/ 299 w 430"/>
              <a:gd name="T109" fmla="*/ 119 h 431"/>
              <a:gd name="T110" fmla="*/ 304 w 430"/>
              <a:gd name="T111" fmla="*/ 133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0" h="431">
                <a:moveTo>
                  <a:pt x="430" y="216"/>
                </a:moveTo>
                <a:cubicBezTo>
                  <a:pt x="430" y="275"/>
                  <a:pt x="409" y="326"/>
                  <a:pt x="367" y="368"/>
                </a:cubicBezTo>
                <a:cubicBezTo>
                  <a:pt x="325" y="410"/>
                  <a:pt x="274" y="431"/>
                  <a:pt x="214" y="431"/>
                </a:cubicBezTo>
                <a:cubicBezTo>
                  <a:pt x="155" y="431"/>
                  <a:pt x="105" y="410"/>
                  <a:pt x="63" y="368"/>
                </a:cubicBezTo>
                <a:cubicBezTo>
                  <a:pt x="21" y="326"/>
                  <a:pt x="0" y="275"/>
                  <a:pt x="0" y="215"/>
                </a:cubicBezTo>
                <a:cubicBezTo>
                  <a:pt x="0" y="156"/>
                  <a:pt x="21" y="105"/>
                  <a:pt x="63" y="63"/>
                </a:cubicBezTo>
                <a:cubicBezTo>
                  <a:pt x="105" y="21"/>
                  <a:pt x="155" y="0"/>
                  <a:pt x="215" y="0"/>
                </a:cubicBezTo>
                <a:cubicBezTo>
                  <a:pt x="275" y="0"/>
                  <a:pt x="325" y="21"/>
                  <a:pt x="367" y="63"/>
                </a:cubicBezTo>
                <a:cubicBezTo>
                  <a:pt x="409" y="106"/>
                  <a:pt x="430" y="156"/>
                  <a:pt x="430" y="216"/>
                </a:cubicBezTo>
                <a:moveTo>
                  <a:pt x="409" y="216"/>
                </a:moveTo>
                <a:cubicBezTo>
                  <a:pt x="409" y="162"/>
                  <a:pt x="390" y="116"/>
                  <a:pt x="352" y="78"/>
                </a:cubicBezTo>
                <a:cubicBezTo>
                  <a:pt x="314" y="40"/>
                  <a:pt x="268" y="21"/>
                  <a:pt x="214" y="21"/>
                </a:cubicBezTo>
                <a:cubicBezTo>
                  <a:pt x="161" y="21"/>
                  <a:pt x="115" y="40"/>
                  <a:pt x="77" y="78"/>
                </a:cubicBezTo>
                <a:cubicBezTo>
                  <a:pt x="39" y="116"/>
                  <a:pt x="20" y="162"/>
                  <a:pt x="20" y="216"/>
                </a:cubicBezTo>
                <a:cubicBezTo>
                  <a:pt x="20" y="270"/>
                  <a:pt x="39" y="316"/>
                  <a:pt x="77" y="354"/>
                </a:cubicBezTo>
                <a:cubicBezTo>
                  <a:pt x="115" y="392"/>
                  <a:pt x="161" y="411"/>
                  <a:pt x="214" y="411"/>
                </a:cubicBezTo>
                <a:cubicBezTo>
                  <a:pt x="268" y="411"/>
                  <a:pt x="314" y="392"/>
                  <a:pt x="352" y="354"/>
                </a:cubicBezTo>
                <a:cubicBezTo>
                  <a:pt x="390" y="316"/>
                  <a:pt x="409" y="270"/>
                  <a:pt x="409" y="216"/>
                </a:cubicBezTo>
                <a:moveTo>
                  <a:pt x="364" y="314"/>
                </a:moveTo>
                <a:cubicBezTo>
                  <a:pt x="365" y="321"/>
                  <a:pt x="361" y="325"/>
                  <a:pt x="353" y="325"/>
                </a:cubicBezTo>
                <a:cubicBezTo>
                  <a:pt x="347" y="325"/>
                  <a:pt x="344" y="322"/>
                  <a:pt x="343" y="315"/>
                </a:cubicBezTo>
                <a:cubicBezTo>
                  <a:pt x="340" y="261"/>
                  <a:pt x="297" y="234"/>
                  <a:pt x="214" y="233"/>
                </a:cubicBezTo>
                <a:cubicBezTo>
                  <a:pt x="132" y="233"/>
                  <a:pt x="89" y="260"/>
                  <a:pt x="86" y="315"/>
                </a:cubicBezTo>
                <a:cubicBezTo>
                  <a:pt x="86" y="322"/>
                  <a:pt x="82" y="326"/>
                  <a:pt x="76" y="326"/>
                </a:cubicBezTo>
                <a:cubicBezTo>
                  <a:pt x="69" y="326"/>
                  <a:pt x="65" y="322"/>
                  <a:pt x="66" y="314"/>
                </a:cubicBezTo>
                <a:cubicBezTo>
                  <a:pt x="71" y="247"/>
                  <a:pt x="120" y="213"/>
                  <a:pt x="214" y="213"/>
                </a:cubicBezTo>
                <a:cubicBezTo>
                  <a:pt x="310" y="213"/>
                  <a:pt x="359" y="247"/>
                  <a:pt x="364" y="314"/>
                </a:cubicBezTo>
                <a:cubicBezTo>
                  <a:pt x="357" y="314"/>
                  <a:pt x="357" y="314"/>
                  <a:pt x="357" y="314"/>
                </a:cubicBezTo>
                <a:cubicBezTo>
                  <a:pt x="357" y="314"/>
                  <a:pt x="357" y="314"/>
                  <a:pt x="357" y="314"/>
                </a:cubicBezTo>
                <a:lnTo>
                  <a:pt x="364" y="314"/>
                </a:lnTo>
                <a:close/>
                <a:moveTo>
                  <a:pt x="124" y="133"/>
                </a:moveTo>
                <a:cubicBezTo>
                  <a:pt x="127" y="147"/>
                  <a:pt x="128" y="158"/>
                  <a:pt x="128" y="166"/>
                </a:cubicBezTo>
                <a:cubicBezTo>
                  <a:pt x="128" y="175"/>
                  <a:pt x="126" y="182"/>
                  <a:pt x="123" y="188"/>
                </a:cubicBezTo>
                <a:cubicBezTo>
                  <a:pt x="119" y="195"/>
                  <a:pt x="114" y="198"/>
                  <a:pt x="107" y="198"/>
                </a:cubicBezTo>
                <a:cubicBezTo>
                  <a:pt x="94" y="198"/>
                  <a:pt x="87" y="192"/>
                  <a:pt x="87" y="179"/>
                </a:cubicBezTo>
                <a:cubicBezTo>
                  <a:pt x="87" y="170"/>
                  <a:pt x="91" y="165"/>
                  <a:pt x="98" y="163"/>
                </a:cubicBezTo>
                <a:cubicBezTo>
                  <a:pt x="100" y="162"/>
                  <a:pt x="103" y="161"/>
                  <a:pt x="107" y="160"/>
                </a:cubicBezTo>
                <a:cubicBezTo>
                  <a:pt x="114" y="158"/>
                  <a:pt x="119" y="149"/>
                  <a:pt x="124" y="133"/>
                </a:cubicBezTo>
                <a:moveTo>
                  <a:pt x="154" y="133"/>
                </a:moveTo>
                <a:cubicBezTo>
                  <a:pt x="154" y="137"/>
                  <a:pt x="152" y="142"/>
                  <a:pt x="148" y="146"/>
                </a:cubicBezTo>
                <a:cubicBezTo>
                  <a:pt x="144" y="149"/>
                  <a:pt x="140" y="151"/>
                  <a:pt x="135" y="151"/>
                </a:cubicBezTo>
                <a:cubicBezTo>
                  <a:pt x="130" y="151"/>
                  <a:pt x="125" y="149"/>
                  <a:pt x="122" y="146"/>
                </a:cubicBezTo>
                <a:cubicBezTo>
                  <a:pt x="118" y="142"/>
                  <a:pt x="116" y="138"/>
                  <a:pt x="116" y="133"/>
                </a:cubicBezTo>
                <a:cubicBezTo>
                  <a:pt x="116" y="127"/>
                  <a:pt x="117" y="123"/>
                  <a:pt x="121" y="119"/>
                </a:cubicBezTo>
                <a:cubicBezTo>
                  <a:pt x="125" y="115"/>
                  <a:pt x="130" y="113"/>
                  <a:pt x="135" y="113"/>
                </a:cubicBezTo>
                <a:cubicBezTo>
                  <a:pt x="140" y="113"/>
                  <a:pt x="144" y="115"/>
                  <a:pt x="148" y="119"/>
                </a:cubicBezTo>
                <a:cubicBezTo>
                  <a:pt x="152" y="123"/>
                  <a:pt x="154" y="127"/>
                  <a:pt x="154" y="133"/>
                </a:cubicBezTo>
                <a:moveTo>
                  <a:pt x="304" y="133"/>
                </a:moveTo>
                <a:cubicBezTo>
                  <a:pt x="304" y="137"/>
                  <a:pt x="302" y="142"/>
                  <a:pt x="299" y="146"/>
                </a:cubicBezTo>
                <a:cubicBezTo>
                  <a:pt x="295" y="149"/>
                  <a:pt x="290" y="151"/>
                  <a:pt x="285" y="151"/>
                </a:cubicBezTo>
                <a:cubicBezTo>
                  <a:pt x="280" y="151"/>
                  <a:pt x="275" y="149"/>
                  <a:pt x="272" y="146"/>
                </a:cubicBezTo>
                <a:cubicBezTo>
                  <a:pt x="268" y="142"/>
                  <a:pt x="266" y="137"/>
                  <a:pt x="266" y="133"/>
                </a:cubicBezTo>
                <a:cubicBezTo>
                  <a:pt x="266" y="127"/>
                  <a:pt x="268" y="123"/>
                  <a:pt x="272" y="119"/>
                </a:cubicBezTo>
                <a:cubicBezTo>
                  <a:pt x="275" y="115"/>
                  <a:pt x="280" y="113"/>
                  <a:pt x="285" y="113"/>
                </a:cubicBezTo>
                <a:cubicBezTo>
                  <a:pt x="290" y="113"/>
                  <a:pt x="295" y="115"/>
                  <a:pt x="299" y="119"/>
                </a:cubicBezTo>
                <a:cubicBezTo>
                  <a:pt x="302" y="123"/>
                  <a:pt x="304" y="127"/>
                  <a:pt x="304" y="13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5" name="Freeform 25"/>
          <p:cNvSpPr>
            <a:spLocks noEditPoints="1"/>
          </p:cNvSpPr>
          <p:nvPr/>
        </p:nvSpPr>
        <p:spPr bwMode="auto">
          <a:xfrm>
            <a:off x="3037633" y="3767986"/>
            <a:ext cx="373856" cy="373856"/>
          </a:xfrm>
          <a:custGeom>
            <a:avLst/>
            <a:gdLst>
              <a:gd name="T0" fmla="*/ 430 w 430"/>
              <a:gd name="T1" fmla="*/ 216 h 431"/>
              <a:gd name="T2" fmla="*/ 367 w 430"/>
              <a:gd name="T3" fmla="*/ 368 h 431"/>
              <a:gd name="T4" fmla="*/ 214 w 430"/>
              <a:gd name="T5" fmla="*/ 431 h 431"/>
              <a:gd name="T6" fmla="*/ 63 w 430"/>
              <a:gd name="T7" fmla="*/ 368 h 431"/>
              <a:gd name="T8" fmla="*/ 0 w 430"/>
              <a:gd name="T9" fmla="*/ 216 h 431"/>
              <a:gd name="T10" fmla="*/ 63 w 430"/>
              <a:gd name="T11" fmla="*/ 63 h 431"/>
              <a:gd name="T12" fmla="*/ 215 w 430"/>
              <a:gd name="T13" fmla="*/ 0 h 431"/>
              <a:gd name="T14" fmla="*/ 367 w 430"/>
              <a:gd name="T15" fmla="*/ 64 h 431"/>
              <a:gd name="T16" fmla="*/ 430 w 430"/>
              <a:gd name="T17" fmla="*/ 216 h 431"/>
              <a:gd name="T18" fmla="*/ 409 w 430"/>
              <a:gd name="T19" fmla="*/ 216 h 431"/>
              <a:gd name="T20" fmla="*/ 352 w 430"/>
              <a:gd name="T21" fmla="*/ 78 h 431"/>
              <a:gd name="T22" fmla="*/ 214 w 430"/>
              <a:gd name="T23" fmla="*/ 21 h 431"/>
              <a:gd name="T24" fmla="*/ 77 w 430"/>
              <a:gd name="T25" fmla="*/ 78 h 431"/>
              <a:gd name="T26" fmla="*/ 20 w 430"/>
              <a:gd name="T27" fmla="*/ 216 h 431"/>
              <a:gd name="T28" fmla="*/ 77 w 430"/>
              <a:gd name="T29" fmla="*/ 354 h 431"/>
              <a:gd name="T30" fmla="*/ 214 w 430"/>
              <a:gd name="T31" fmla="*/ 411 h 431"/>
              <a:gd name="T32" fmla="*/ 352 w 430"/>
              <a:gd name="T33" fmla="*/ 354 h 431"/>
              <a:gd name="T34" fmla="*/ 409 w 430"/>
              <a:gd name="T35" fmla="*/ 216 h 431"/>
              <a:gd name="T36" fmla="*/ 365 w 430"/>
              <a:gd name="T37" fmla="*/ 214 h 431"/>
              <a:gd name="T38" fmla="*/ 361 w 430"/>
              <a:gd name="T39" fmla="*/ 214 h 431"/>
              <a:gd name="T40" fmla="*/ 364 w 430"/>
              <a:gd name="T41" fmla="*/ 211 h 431"/>
              <a:gd name="T42" fmla="*/ 286 w 430"/>
              <a:gd name="T43" fmla="*/ 283 h 431"/>
              <a:gd name="T44" fmla="*/ 141 w 430"/>
              <a:gd name="T45" fmla="*/ 283 h 431"/>
              <a:gd name="T46" fmla="*/ 66 w 430"/>
              <a:gd name="T47" fmla="*/ 211 h 431"/>
              <a:gd name="T48" fmla="*/ 77 w 430"/>
              <a:gd name="T49" fmla="*/ 200 h 431"/>
              <a:gd name="T50" fmla="*/ 86 w 430"/>
              <a:gd name="T51" fmla="*/ 210 h 431"/>
              <a:gd name="T52" fmla="*/ 141 w 430"/>
              <a:gd name="T53" fmla="*/ 262 h 431"/>
              <a:gd name="T54" fmla="*/ 286 w 430"/>
              <a:gd name="T55" fmla="*/ 262 h 431"/>
              <a:gd name="T56" fmla="*/ 331 w 430"/>
              <a:gd name="T57" fmla="*/ 246 h 431"/>
              <a:gd name="T58" fmla="*/ 342 w 430"/>
              <a:gd name="T59" fmla="*/ 216 h 431"/>
              <a:gd name="T60" fmla="*/ 355 w 430"/>
              <a:gd name="T61" fmla="*/ 200 h 431"/>
              <a:gd name="T62" fmla="*/ 365 w 430"/>
              <a:gd name="T63" fmla="*/ 214 h 431"/>
              <a:gd name="T64" fmla="*/ 154 w 430"/>
              <a:gd name="T65" fmla="*/ 132 h 431"/>
              <a:gd name="T66" fmla="*/ 149 w 430"/>
              <a:gd name="T67" fmla="*/ 145 h 431"/>
              <a:gd name="T68" fmla="*/ 136 w 430"/>
              <a:gd name="T69" fmla="*/ 150 h 431"/>
              <a:gd name="T70" fmla="*/ 122 w 430"/>
              <a:gd name="T71" fmla="*/ 145 h 431"/>
              <a:gd name="T72" fmla="*/ 116 w 430"/>
              <a:gd name="T73" fmla="*/ 132 h 431"/>
              <a:gd name="T74" fmla="*/ 122 w 430"/>
              <a:gd name="T75" fmla="*/ 118 h 431"/>
              <a:gd name="T76" fmla="*/ 136 w 430"/>
              <a:gd name="T77" fmla="*/ 112 h 431"/>
              <a:gd name="T78" fmla="*/ 149 w 430"/>
              <a:gd name="T79" fmla="*/ 118 h 431"/>
              <a:gd name="T80" fmla="*/ 154 w 430"/>
              <a:gd name="T81" fmla="*/ 132 h 431"/>
              <a:gd name="T82" fmla="*/ 305 w 430"/>
              <a:gd name="T83" fmla="*/ 132 h 431"/>
              <a:gd name="T84" fmla="*/ 299 w 430"/>
              <a:gd name="T85" fmla="*/ 145 h 431"/>
              <a:gd name="T86" fmla="*/ 286 w 430"/>
              <a:gd name="T87" fmla="*/ 150 h 431"/>
              <a:gd name="T88" fmla="*/ 272 w 430"/>
              <a:gd name="T89" fmla="*/ 145 h 431"/>
              <a:gd name="T90" fmla="*/ 267 w 430"/>
              <a:gd name="T91" fmla="*/ 132 h 431"/>
              <a:gd name="T92" fmla="*/ 272 w 430"/>
              <a:gd name="T93" fmla="*/ 118 h 431"/>
              <a:gd name="T94" fmla="*/ 286 w 430"/>
              <a:gd name="T95" fmla="*/ 112 h 431"/>
              <a:gd name="T96" fmla="*/ 299 w 430"/>
              <a:gd name="T97" fmla="*/ 118 h 431"/>
              <a:gd name="T98" fmla="*/ 305 w 430"/>
              <a:gd name="T99" fmla="*/ 132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30" h="431">
                <a:moveTo>
                  <a:pt x="430" y="216"/>
                </a:moveTo>
                <a:cubicBezTo>
                  <a:pt x="430" y="275"/>
                  <a:pt x="409" y="326"/>
                  <a:pt x="367" y="368"/>
                </a:cubicBezTo>
                <a:cubicBezTo>
                  <a:pt x="325" y="410"/>
                  <a:pt x="274" y="431"/>
                  <a:pt x="214" y="431"/>
                </a:cubicBezTo>
                <a:cubicBezTo>
                  <a:pt x="155" y="431"/>
                  <a:pt x="105" y="410"/>
                  <a:pt x="63" y="368"/>
                </a:cubicBezTo>
                <a:cubicBezTo>
                  <a:pt x="21" y="326"/>
                  <a:pt x="0" y="275"/>
                  <a:pt x="0" y="216"/>
                </a:cubicBezTo>
                <a:cubicBezTo>
                  <a:pt x="0" y="156"/>
                  <a:pt x="21" y="105"/>
                  <a:pt x="63" y="63"/>
                </a:cubicBezTo>
                <a:cubicBezTo>
                  <a:pt x="105" y="21"/>
                  <a:pt x="155" y="0"/>
                  <a:pt x="215" y="0"/>
                </a:cubicBezTo>
                <a:cubicBezTo>
                  <a:pt x="275" y="0"/>
                  <a:pt x="325" y="21"/>
                  <a:pt x="367" y="64"/>
                </a:cubicBezTo>
                <a:cubicBezTo>
                  <a:pt x="409" y="106"/>
                  <a:pt x="430" y="157"/>
                  <a:pt x="430" y="216"/>
                </a:cubicBezTo>
                <a:moveTo>
                  <a:pt x="409" y="216"/>
                </a:moveTo>
                <a:cubicBezTo>
                  <a:pt x="409" y="162"/>
                  <a:pt x="390" y="116"/>
                  <a:pt x="352" y="78"/>
                </a:cubicBezTo>
                <a:cubicBezTo>
                  <a:pt x="314" y="40"/>
                  <a:pt x="268" y="21"/>
                  <a:pt x="214" y="21"/>
                </a:cubicBezTo>
                <a:cubicBezTo>
                  <a:pt x="161" y="21"/>
                  <a:pt x="115" y="40"/>
                  <a:pt x="77" y="78"/>
                </a:cubicBezTo>
                <a:cubicBezTo>
                  <a:pt x="39" y="116"/>
                  <a:pt x="20" y="162"/>
                  <a:pt x="20" y="216"/>
                </a:cubicBezTo>
                <a:cubicBezTo>
                  <a:pt x="20" y="270"/>
                  <a:pt x="39" y="316"/>
                  <a:pt x="77" y="354"/>
                </a:cubicBezTo>
                <a:cubicBezTo>
                  <a:pt x="115" y="392"/>
                  <a:pt x="161" y="411"/>
                  <a:pt x="214" y="411"/>
                </a:cubicBezTo>
                <a:cubicBezTo>
                  <a:pt x="268" y="411"/>
                  <a:pt x="314" y="392"/>
                  <a:pt x="352" y="354"/>
                </a:cubicBezTo>
                <a:cubicBezTo>
                  <a:pt x="390" y="316"/>
                  <a:pt x="409" y="270"/>
                  <a:pt x="409" y="216"/>
                </a:cubicBezTo>
                <a:moveTo>
                  <a:pt x="365" y="214"/>
                </a:moveTo>
                <a:cubicBezTo>
                  <a:pt x="361" y="214"/>
                  <a:pt x="361" y="214"/>
                  <a:pt x="361" y="214"/>
                </a:cubicBezTo>
                <a:cubicBezTo>
                  <a:pt x="364" y="211"/>
                  <a:pt x="364" y="211"/>
                  <a:pt x="364" y="211"/>
                </a:cubicBezTo>
                <a:cubicBezTo>
                  <a:pt x="361" y="259"/>
                  <a:pt x="335" y="283"/>
                  <a:pt x="286" y="283"/>
                </a:cubicBezTo>
                <a:cubicBezTo>
                  <a:pt x="141" y="283"/>
                  <a:pt x="141" y="283"/>
                  <a:pt x="141" y="283"/>
                </a:cubicBezTo>
                <a:cubicBezTo>
                  <a:pt x="95" y="283"/>
                  <a:pt x="70" y="259"/>
                  <a:pt x="66" y="211"/>
                </a:cubicBezTo>
                <a:cubicBezTo>
                  <a:pt x="66" y="204"/>
                  <a:pt x="69" y="200"/>
                  <a:pt x="77" y="200"/>
                </a:cubicBezTo>
                <a:cubicBezTo>
                  <a:pt x="83" y="200"/>
                  <a:pt x="86" y="203"/>
                  <a:pt x="86" y="210"/>
                </a:cubicBezTo>
                <a:cubicBezTo>
                  <a:pt x="88" y="245"/>
                  <a:pt x="106" y="262"/>
                  <a:pt x="141" y="262"/>
                </a:cubicBezTo>
                <a:cubicBezTo>
                  <a:pt x="286" y="262"/>
                  <a:pt x="286" y="262"/>
                  <a:pt x="286" y="262"/>
                </a:cubicBezTo>
                <a:cubicBezTo>
                  <a:pt x="307" y="262"/>
                  <a:pt x="322" y="257"/>
                  <a:pt x="331" y="246"/>
                </a:cubicBezTo>
                <a:cubicBezTo>
                  <a:pt x="335" y="240"/>
                  <a:pt x="339" y="230"/>
                  <a:pt x="342" y="216"/>
                </a:cubicBezTo>
                <a:cubicBezTo>
                  <a:pt x="345" y="205"/>
                  <a:pt x="349" y="200"/>
                  <a:pt x="355" y="200"/>
                </a:cubicBezTo>
                <a:cubicBezTo>
                  <a:pt x="362" y="200"/>
                  <a:pt x="365" y="205"/>
                  <a:pt x="365" y="214"/>
                </a:cubicBezTo>
                <a:moveTo>
                  <a:pt x="154" y="132"/>
                </a:moveTo>
                <a:cubicBezTo>
                  <a:pt x="154" y="136"/>
                  <a:pt x="153" y="141"/>
                  <a:pt x="149" y="145"/>
                </a:cubicBezTo>
                <a:cubicBezTo>
                  <a:pt x="145" y="148"/>
                  <a:pt x="141" y="150"/>
                  <a:pt x="136" y="150"/>
                </a:cubicBezTo>
                <a:cubicBezTo>
                  <a:pt x="131" y="150"/>
                  <a:pt x="126" y="148"/>
                  <a:pt x="122" y="145"/>
                </a:cubicBezTo>
                <a:cubicBezTo>
                  <a:pt x="118" y="141"/>
                  <a:pt x="116" y="137"/>
                  <a:pt x="116" y="132"/>
                </a:cubicBezTo>
                <a:cubicBezTo>
                  <a:pt x="116" y="126"/>
                  <a:pt x="118" y="122"/>
                  <a:pt x="122" y="118"/>
                </a:cubicBezTo>
                <a:cubicBezTo>
                  <a:pt x="126" y="114"/>
                  <a:pt x="130" y="112"/>
                  <a:pt x="136" y="112"/>
                </a:cubicBezTo>
                <a:cubicBezTo>
                  <a:pt x="141" y="112"/>
                  <a:pt x="145" y="114"/>
                  <a:pt x="149" y="118"/>
                </a:cubicBezTo>
                <a:cubicBezTo>
                  <a:pt x="153" y="122"/>
                  <a:pt x="154" y="126"/>
                  <a:pt x="154" y="132"/>
                </a:cubicBezTo>
                <a:moveTo>
                  <a:pt x="305" y="132"/>
                </a:moveTo>
                <a:cubicBezTo>
                  <a:pt x="305" y="136"/>
                  <a:pt x="303" y="141"/>
                  <a:pt x="299" y="145"/>
                </a:cubicBezTo>
                <a:cubicBezTo>
                  <a:pt x="295" y="148"/>
                  <a:pt x="291" y="150"/>
                  <a:pt x="286" y="150"/>
                </a:cubicBezTo>
                <a:cubicBezTo>
                  <a:pt x="281" y="150"/>
                  <a:pt x="276" y="148"/>
                  <a:pt x="272" y="145"/>
                </a:cubicBezTo>
                <a:cubicBezTo>
                  <a:pt x="268" y="141"/>
                  <a:pt x="267" y="136"/>
                  <a:pt x="267" y="132"/>
                </a:cubicBezTo>
                <a:cubicBezTo>
                  <a:pt x="267" y="126"/>
                  <a:pt x="268" y="122"/>
                  <a:pt x="272" y="118"/>
                </a:cubicBezTo>
                <a:cubicBezTo>
                  <a:pt x="276" y="114"/>
                  <a:pt x="281" y="112"/>
                  <a:pt x="286" y="112"/>
                </a:cubicBezTo>
                <a:cubicBezTo>
                  <a:pt x="291" y="112"/>
                  <a:pt x="295" y="114"/>
                  <a:pt x="299" y="118"/>
                </a:cubicBezTo>
                <a:cubicBezTo>
                  <a:pt x="303" y="122"/>
                  <a:pt x="305" y="126"/>
                  <a:pt x="305" y="13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" name="Title 1"/>
          <p:cNvSpPr txBox="1"/>
          <p:nvPr/>
        </p:nvSpPr>
        <p:spPr>
          <a:xfrm>
            <a:off x="467544" y="967905"/>
            <a:ext cx="3239150" cy="517237"/>
          </a:xfrm>
          <a:prstGeom prst="rect">
            <a:avLst/>
          </a:prstGeom>
        </p:spPr>
        <p:txBody>
          <a:bodyPr vert="horz" lIns="68580" tIns="34290" rIns="68580" bIns="34290" rtlCol="0" anchor="t">
            <a:normAutofit/>
          </a:bodyPr>
          <a:lstStyle>
            <a:lvl1pPr algn="ctr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500" b="1" kern="1200" cap="none" baseline="0">
                <a:solidFill>
                  <a:schemeClr val="tx2"/>
                </a:solidFill>
                <a:latin typeface="Roboto"/>
                <a:ea typeface="Roboto" pitchFamily="2" charset="0"/>
                <a:cs typeface="+mj-cs"/>
              </a:defRPr>
            </a:lvl1pPr>
          </a:lstStyle>
          <a:p>
            <a:pPr algn="l" defTabSz="685800">
              <a:defRPr/>
            </a:pPr>
            <a:r>
              <a:rPr lang="en-US" sz="2625" dirty="0">
                <a:solidFill>
                  <a:srgbClr val="445469"/>
                </a:solidFill>
              </a:rPr>
              <a:t>300 metro.</a:t>
            </a:r>
            <a:endParaRPr lang="en-AU" sz="2625" dirty="0">
              <a:solidFill>
                <a:srgbClr val="445469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7920372" y="2197811"/>
            <a:ext cx="210770" cy="210770"/>
            <a:chOff x="7390788" y="333383"/>
            <a:chExt cx="281025" cy="281025"/>
          </a:xfrm>
          <a:solidFill>
            <a:schemeClr val="accent1"/>
          </a:solidFill>
        </p:grpSpPr>
        <p:sp>
          <p:nvSpPr>
            <p:cNvPr id="1595" name="Freeform 288"/>
            <p:cNvSpPr>
              <a:spLocks noEditPoints="1"/>
            </p:cNvSpPr>
            <p:nvPr/>
          </p:nvSpPr>
          <p:spPr bwMode="auto">
            <a:xfrm>
              <a:off x="7390788" y="333383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96" name="Freeform 289"/>
            <p:cNvSpPr/>
            <p:nvPr/>
          </p:nvSpPr>
          <p:spPr bwMode="auto">
            <a:xfrm>
              <a:off x="7454177" y="396772"/>
              <a:ext cx="150021" cy="152133"/>
            </a:xfrm>
            <a:custGeom>
              <a:avLst/>
              <a:gdLst>
                <a:gd name="T0" fmla="*/ 60 w 68"/>
                <a:gd name="T1" fmla="*/ 30 h 70"/>
                <a:gd name="T2" fmla="*/ 53 w 68"/>
                <a:gd name="T3" fmla="*/ 53 h 70"/>
                <a:gd name="T4" fmla="*/ 17 w 68"/>
                <a:gd name="T5" fmla="*/ 53 h 70"/>
                <a:gd name="T6" fmla="*/ 17 w 68"/>
                <a:gd name="T7" fmla="*/ 17 h 70"/>
                <a:gd name="T8" fmla="*/ 53 w 68"/>
                <a:gd name="T9" fmla="*/ 17 h 70"/>
                <a:gd name="T10" fmla="*/ 49 w 68"/>
                <a:gd name="T11" fmla="*/ 21 h 70"/>
                <a:gd name="T12" fmla="*/ 65 w 68"/>
                <a:gd name="T13" fmla="*/ 24 h 70"/>
                <a:gd name="T14" fmla="*/ 61 w 68"/>
                <a:gd name="T15" fmla="*/ 9 h 70"/>
                <a:gd name="T16" fmla="*/ 57 w 68"/>
                <a:gd name="T17" fmla="*/ 12 h 70"/>
                <a:gd name="T18" fmla="*/ 12 w 68"/>
                <a:gd name="T19" fmla="*/ 13 h 70"/>
                <a:gd name="T20" fmla="*/ 12 w 68"/>
                <a:gd name="T21" fmla="*/ 58 h 70"/>
                <a:gd name="T22" fmla="*/ 58 w 68"/>
                <a:gd name="T23" fmla="*/ 58 h 70"/>
                <a:gd name="T24" fmla="*/ 67 w 68"/>
                <a:gd name="T25" fmla="*/ 32 h 70"/>
                <a:gd name="T26" fmla="*/ 60 w 68"/>
                <a:gd name="T27" fmla="*/ 3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" h="70">
                  <a:moveTo>
                    <a:pt x="60" y="30"/>
                  </a:moveTo>
                  <a:cubicBezTo>
                    <a:pt x="61" y="38"/>
                    <a:pt x="59" y="47"/>
                    <a:pt x="53" y="53"/>
                  </a:cubicBezTo>
                  <a:cubicBezTo>
                    <a:pt x="43" y="63"/>
                    <a:pt x="27" y="63"/>
                    <a:pt x="17" y="53"/>
                  </a:cubicBezTo>
                  <a:cubicBezTo>
                    <a:pt x="7" y="43"/>
                    <a:pt x="7" y="27"/>
                    <a:pt x="17" y="17"/>
                  </a:cubicBezTo>
                  <a:cubicBezTo>
                    <a:pt x="27" y="8"/>
                    <a:pt x="43" y="8"/>
                    <a:pt x="53" y="17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44" y="0"/>
                    <a:pt x="25" y="0"/>
                    <a:pt x="12" y="13"/>
                  </a:cubicBezTo>
                  <a:cubicBezTo>
                    <a:pt x="0" y="25"/>
                    <a:pt x="0" y="45"/>
                    <a:pt x="12" y="58"/>
                  </a:cubicBezTo>
                  <a:cubicBezTo>
                    <a:pt x="25" y="70"/>
                    <a:pt x="45" y="70"/>
                    <a:pt x="58" y="58"/>
                  </a:cubicBezTo>
                  <a:cubicBezTo>
                    <a:pt x="65" y="51"/>
                    <a:pt x="68" y="41"/>
                    <a:pt x="67" y="32"/>
                  </a:cubicBezTo>
                  <a:lnTo>
                    <a:pt x="60" y="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50" name="Group 149"/>
          <p:cNvGrpSpPr/>
          <p:nvPr/>
        </p:nvGrpSpPr>
        <p:grpSpPr>
          <a:xfrm>
            <a:off x="7099480" y="1663336"/>
            <a:ext cx="210770" cy="210770"/>
            <a:chOff x="10890867" y="2371168"/>
            <a:chExt cx="340040" cy="340040"/>
          </a:xfrm>
        </p:grpSpPr>
        <p:sp>
          <p:nvSpPr>
            <p:cNvPr id="1597" name="Freeform 290"/>
            <p:cNvSpPr>
              <a:spLocks noEditPoints="1"/>
            </p:cNvSpPr>
            <p:nvPr/>
          </p:nvSpPr>
          <p:spPr bwMode="auto">
            <a:xfrm>
              <a:off x="10890867" y="2371168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98" name="Freeform 291"/>
            <p:cNvSpPr/>
            <p:nvPr/>
          </p:nvSpPr>
          <p:spPr bwMode="auto">
            <a:xfrm>
              <a:off x="11003361" y="2468321"/>
              <a:ext cx="94598" cy="148288"/>
            </a:xfrm>
            <a:custGeom>
              <a:avLst/>
              <a:gdLst>
                <a:gd name="T0" fmla="*/ 29 w 37"/>
                <a:gd name="T1" fmla="*/ 0 h 58"/>
                <a:gd name="T2" fmla="*/ 0 w 37"/>
                <a:gd name="T3" fmla="*/ 29 h 58"/>
                <a:gd name="T4" fmla="*/ 29 w 37"/>
                <a:gd name="T5" fmla="*/ 58 h 58"/>
                <a:gd name="T6" fmla="*/ 37 w 37"/>
                <a:gd name="T7" fmla="*/ 49 h 58"/>
                <a:gd name="T8" fmla="*/ 16 w 37"/>
                <a:gd name="T9" fmla="*/ 29 h 58"/>
                <a:gd name="T10" fmla="*/ 37 w 37"/>
                <a:gd name="T11" fmla="*/ 8 h 58"/>
                <a:gd name="T12" fmla="*/ 29 w 37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8">
                  <a:moveTo>
                    <a:pt x="29" y="0"/>
                  </a:moveTo>
                  <a:lnTo>
                    <a:pt x="0" y="29"/>
                  </a:lnTo>
                  <a:lnTo>
                    <a:pt x="29" y="58"/>
                  </a:lnTo>
                  <a:lnTo>
                    <a:pt x="37" y="49"/>
                  </a:lnTo>
                  <a:lnTo>
                    <a:pt x="16" y="29"/>
                  </a:lnTo>
                  <a:lnTo>
                    <a:pt x="37" y="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27" name="Group 1926"/>
          <p:cNvGrpSpPr/>
          <p:nvPr/>
        </p:nvGrpSpPr>
        <p:grpSpPr>
          <a:xfrm>
            <a:off x="7099480" y="1937309"/>
            <a:ext cx="210770" cy="209183"/>
            <a:chOff x="10890867" y="2818588"/>
            <a:chExt cx="340040" cy="337482"/>
          </a:xfrm>
        </p:grpSpPr>
        <p:sp>
          <p:nvSpPr>
            <p:cNvPr id="1599" name="Freeform 292"/>
            <p:cNvSpPr>
              <a:spLocks noEditPoints="1"/>
            </p:cNvSpPr>
            <p:nvPr/>
          </p:nvSpPr>
          <p:spPr bwMode="auto">
            <a:xfrm>
              <a:off x="10890867" y="2818588"/>
              <a:ext cx="340040" cy="337482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00" name="Freeform 293"/>
            <p:cNvSpPr/>
            <p:nvPr/>
          </p:nvSpPr>
          <p:spPr bwMode="auto">
            <a:xfrm>
              <a:off x="11008474" y="2913185"/>
              <a:ext cx="84371" cy="148288"/>
            </a:xfrm>
            <a:custGeom>
              <a:avLst/>
              <a:gdLst>
                <a:gd name="T0" fmla="*/ 31 w 32"/>
                <a:gd name="T1" fmla="*/ 1 h 56"/>
                <a:gd name="T2" fmla="*/ 25 w 32"/>
                <a:gd name="T3" fmla="*/ 1 h 56"/>
                <a:gd name="T4" fmla="*/ 1 w 32"/>
                <a:gd name="T5" fmla="*/ 25 h 56"/>
                <a:gd name="T6" fmla="*/ 1 w 32"/>
                <a:gd name="T7" fmla="*/ 31 h 56"/>
                <a:gd name="T8" fmla="*/ 25 w 32"/>
                <a:gd name="T9" fmla="*/ 55 h 56"/>
                <a:gd name="T10" fmla="*/ 28 w 32"/>
                <a:gd name="T11" fmla="*/ 56 h 56"/>
                <a:gd name="T12" fmla="*/ 31 w 32"/>
                <a:gd name="T13" fmla="*/ 55 h 56"/>
                <a:gd name="T14" fmla="*/ 31 w 32"/>
                <a:gd name="T15" fmla="*/ 49 h 56"/>
                <a:gd name="T16" fmla="*/ 10 w 32"/>
                <a:gd name="T17" fmla="*/ 28 h 56"/>
                <a:gd name="T18" fmla="*/ 31 w 32"/>
                <a:gd name="T19" fmla="*/ 7 h 56"/>
                <a:gd name="T20" fmla="*/ 31 w 32"/>
                <a:gd name="T21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6">
                  <a:moveTo>
                    <a:pt x="31" y="1"/>
                  </a:moveTo>
                  <a:cubicBezTo>
                    <a:pt x="29" y="0"/>
                    <a:pt x="27" y="0"/>
                    <a:pt x="25" y="1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7"/>
                    <a:pt x="0" y="29"/>
                    <a:pt x="1" y="31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6" y="56"/>
                    <a:pt x="27" y="56"/>
                    <a:pt x="28" y="56"/>
                  </a:cubicBezTo>
                  <a:cubicBezTo>
                    <a:pt x="29" y="56"/>
                    <a:pt x="30" y="56"/>
                    <a:pt x="31" y="55"/>
                  </a:cubicBezTo>
                  <a:cubicBezTo>
                    <a:pt x="32" y="53"/>
                    <a:pt x="32" y="51"/>
                    <a:pt x="31" y="4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2" y="5"/>
                    <a:pt x="32" y="3"/>
                    <a:pt x="31" y="1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28" name="Group 1927"/>
          <p:cNvGrpSpPr/>
          <p:nvPr/>
        </p:nvGrpSpPr>
        <p:grpSpPr>
          <a:xfrm>
            <a:off x="7376806" y="1937309"/>
            <a:ext cx="210770" cy="209183"/>
            <a:chOff x="11338288" y="2818588"/>
            <a:chExt cx="340040" cy="337482"/>
          </a:xfrm>
        </p:grpSpPr>
        <p:sp>
          <p:nvSpPr>
            <p:cNvPr id="1601" name="Freeform 294"/>
            <p:cNvSpPr>
              <a:spLocks noEditPoints="1"/>
            </p:cNvSpPr>
            <p:nvPr/>
          </p:nvSpPr>
          <p:spPr bwMode="auto">
            <a:xfrm>
              <a:off x="11338288" y="2818588"/>
              <a:ext cx="340040" cy="337482"/>
            </a:xfrm>
            <a:custGeom>
              <a:avLst/>
              <a:gdLst>
                <a:gd name="T0" fmla="*/ 64 w 128"/>
                <a:gd name="T1" fmla="*/ 128 h 128"/>
                <a:gd name="T2" fmla="*/ 128 w 128"/>
                <a:gd name="T3" fmla="*/ 64 h 128"/>
                <a:gd name="T4" fmla="*/ 64 w 128"/>
                <a:gd name="T5" fmla="*/ 0 h 128"/>
                <a:gd name="T6" fmla="*/ 0 w 128"/>
                <a:gd name="T7" fmla="*/ 64 h 128"/>
                <a:gd name="T8" fmla="*/ 64 w 128"/>
                <a:gd name="T9" fmla="*/ 128 h 128"/>
                <a:gd name="T10" fmla="*/ 64 w 128"/>
                <a:gd name="T11" fmla="*/ 10 h 128"/>
                <a:gd name="T12" fmla="*/ 118 w 128"/>
                <a:gd name="T13" fmla="*/ 64 h 128"/>
                <a:gd name="T14" fmla="*/ 64 w 128"/>
                <a:gd name="T15" fmla="*/ 118 h 128"/>
                <a:gd name="T16" fmla="*/ 10 w 128"/>
                <a:gd name="T17" fmla="*/ 64 h 128"/>
                <a:gd name="T18" fmla="*/ 64 w 128"/>
                <a:gd name="T19" fmla="*/ 1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128"/>
                  </a:move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lose/>
                  <a:moveTo>
                    <a:pt x="64" y="10"/>
                  </a:move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02" name="Freeform 295"/>
            <p:cNvSpPr/>
            <p:nvPr/>
          </p:nvSpPr>
          <p:spPr bwMode="auto">
            <a:xfrm>
              <a:off x="11476349" y="2913185"/>
              <a:ext cx="84371" cy="148288"/>
            </a:xfrm>
            <a:custGeom>
              <a:avLst/>
              <a:gdLst>
                <a:gd name="T0" fmla="*/ 1 w 32"/>
                <a:gd name="T1" fmla="*/ 55 h 56"/>
                <a:gd name="T2" fmla="*/ 7 w 32"/>
                <a:gd name="T3" fmla="*/ 55 h 56"/>
                <a:gd name="T4" fmla="*/ 31 w 32"/>
                <a:gd name="T5" fmla="*/ 31 h 56"/>
                <a:gd name="T6" fmla="*/ 31 w 32"/>
                <a:gd name="T7" fmla="*/ 25 h 56"/>
                <a:gd name="T8" fmla="*/ 7 w 32"/>
                <a:gd name="T9" fmla="*/ 1 h 56"/>
                <a:gd name="T10" fmla="*/ 4 w 32"/>
                <a:gd name="T11" fmla="*/ 0 h 56"/>
                <a:gd name="T12" fmla="*/ 1 w 32"/>
                <a:gd name="T13" fmla="*/ 1 h 56"/>
                <a:gd name="T14" fmla="*/ 1 w 32"/>
                <a:gd name="T15" fmla="*/ 7 h 56"/>
                <a:gd name="T16" fmla="*/ 22 w 32"/>
                <a:gd name="T17" fmla="*/ 28 h 56"/>
                <a:gd name="T18" fmla="*/ 1 w 32"/>
                <a:gd name="T19" fmla="*/ 49 h 56"/>
                <a:gd name="T20" fmla="*/ 1 w 32"/>
                <a:gd name="T21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6">
                  <a:moveTo>
                    <a:pt x="1" y="55"/>
                  </a:moveTo>
                  <a:cubicBezTo>
                    <a:pt x="3" y="56"/>
                    <a:pt x="5" y="56"/>
                    <a:pt x="7" y="55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2" y="29"/>
                    <a:pt x="32" y="27"/>
                    <a:pt x="31" y="25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51"/>
                    <a:pt x="0" y="53"/>
                    <a:pt x="1" y="55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29" name="Group 1928"/>
          <p:cNvGrpSpPr/>
          <p:nvPr/>
        </p:nvGrpSpPr>
        <p:grpSpPr>
          <a:xfrm>
            <a:off x="7652548" y="1937309"/>
            <a:ext cx="210770" cy="209183"/>
            <a:chOff x="11783151" y="2818588"/>
            <a:chExt cx="340040" cy="337482"/>
          </a:xfrm>
        </p:grpSpPr>
        <p:sp>
          <p:nvSpPr>
            <p:cNvPr id="1603" name="Freeform 296"/>
            <p:cNvSpPr>
              <a:spLocks noEditPoints="1"/>
            </p:cNvSpPr>
            <p:nvPr/>
          </p:nvSpPr>
          <p:spPr bwMode="auto">
            <a:xfrm>
              <a:off x="11783151" y="2818588"/>
              <a:ext cx="340040" cy="337482"/>
            </a:xfrm>
            <a:custGeom>
              <a:avLst/>
              <a:gdLst>
                <a:gd name="T0" fmla="*/ 128 w 128"/>
                <a:gd name="T1" fmla="*/ 64 h 128"/>
                <a:gd name="T2" fmla="*/ 64 w 128"/>
                <a:gd name="T3" fmla="*/ 0 h 128"/>
                <a:gd name="T4" fmla="*/ 0 w 128"/>
                <a:gd name="T5" fmla="*/ 64 h 128"/>
                <a:gd name="T6" fmla="*/ 64 w 128"/>
                <a:gd name="T7" fmla="*/ 128 h 128"/>
                <a:gd name="T8" fmla="*/ 128 w 128"/>
                <a:gd name="T9" fmla="*/ 64 h 128"/>
                <a:gd name="T10" fmla="*/ 10 w 128"/>
                <a:gd name="T11" fmla="*/ 64 h 128"/>
                <a:gd name="T12" fmla="*/ 64 w 128"/>
                <a:gd name="T13" fmla="*/ 10 h 128"/>
                <a:gd name="T14" fmla="*/ 118 w 128"/>
                <a:gd name="T15" fmla="*/ 64 h 128"/>
                <a:gd name="T16" fmla="*/ 64 w 128"/>
                <a:gd name="T17" fmla="*/ 118 h 128"/>
                <a:gd name="T18" fmla="*/ 10 w 128"/>
                <a:gd name="T19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128" y="64"/>
                  </a:move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lose/>
                  <a:moveTo>
                    <a:pt x="10" y="64"/>
                  </a:move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ubicBezTo>
                    <a:pt x="34" y="118"/>
                    <a:pt x="10" y="94"/>
                    <a:pt x="10" y="64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04" name="Freeform 297"/>
            <p:cNvSpPr/>
            <p:nvPr/>
          </p:nvSpPr>
          <p:spPr bwMode="auto">
            <a:xfrm>
              <a:off x="11880305" y="2933639"/>
              <a:ext cx="148288" cy="84371"/>
            </a:xfrm>
            <a:custGeom>
              <a:avLst/>
              <a:gdLst>
                <a:gd name="T0" fmla="*/ 55 w 56"/>
                <a:gd name="T1" fmla="*/ 31 h 32"/>
                <a:gd name="T2" fmla="*/ 55 w 56"/>
                <a:gd name="T3" fmla="*/ 25 h 32"/>
                <a:gd name="T4" fmla="*/ 31 w 56"/>
                <a:gd name="T5" fmla="*/ 1 h 32"/>
                <a:gd name="T6" fmla="*/ 25 w 56"/>
                <a:gd name="T7" fmla="*/ 1 h 32"/>
                <a:gd name="T8" fmla="*/ 1 w 56"/>
                <a:gd name="T9" fmla="*/ 25 h 32"/>
                <a:gd name="T10" fmla="*/ 0 w 56"/>
                <a:gd name="T11" fmla="*/ 28 h 32"/>
                <a:gd name="T12" fmla="*/ 1 w 56"/>
                <a:gd name="T13" fmla="*/ 31 h 32"/>
                <a:gd name="T14" fmla="*/ 7 w 56"/>
                <a:gd name="T15" fmla="*/ 31 h 32"/>
                <a:gd name="T16" fmla="*/ 28 w 56"/>
                <a:gd name="T17" fmla="*/ 10 h 32"/>
                <a:gd name="T18" fmla="*/ 49 w 56"/>
                <a:gd name="T19" fmla="*/ 31 h 32"/>
                <a:gd name="T20" fmla="*/ 55 w 56"/>
                <a:gd name="T21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2">
                  <a:moveTo>
                    <a:pt x="55" y="31"/>
                  </a:moveTo>
                  <a:cubicBezTo>
                    <a:pt x="56" y="29"/>
                    <a:pt x="56" y="27"/>
                    <a:pt x="55" y="25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6"/>
                    <a:pt x="0" y="27"/>
                    <a:pt x="0" y="28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3" y="32"/>
                    <a:pt x="5" y="32"/>
                    <a:pt x="7" y="3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1" y="32"/>
                    <a:pt x="53" y="32"/>
                    <a:pt x="55" y="31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80" name="Group 1979"/>
          <p:cNvGrpSpPr/>
          <p:nvPr/>
        </p:nvGrpSpPr>
        <p:grpSpPr>
          <a:xfrm>
            <a:off x="7107403" y="2481058"/>
            <a:ext cx="210770" cy="209183"/>
            <a:chOff x="10903651" y="3724025"/>
            <a:chExt cx="340040" cy="337482"/>
          </a:xfrm>
          <a:solidFill>
            <a:srgbClr val="1EA185"/>
          </a:solidFill>
        </p:grpSpPr>
        <p:sp>
          <p:nvSpPr>
            <p:cNvPr id="1605" name="Freeform 298"/>
            <p:cNvSpPr>
              <a:spLocks noEditPoints="1"/>
            </p:cNvSpPr>
            <p:nvPr/>
          </p:nvSpPr>
          <p:spPr bwMode="auto">
            <a:xfrm>
              <a:off x="10903651" y="3724025"/>
              <a:ext cx="340040" cy="337482"/>
            </a:xfrm>
            <a:custGeom>
              <a:avLst/>
              <a:gdLst>
                <a:gd name="T0" fmla="*/ 0 w 128"/>
                <a:gd name="T1" fmla="*/ 64 h 128"/>
                <a:gd name="T2" fmla="*/ 64 w 128"/>
                <a:gd name="T3" fmla="*/ 128 h 128"/>
                <a:gd name="T4" fmla="*/ 128 w 128"/>
                <a:gd name="T5" fmla="*/ 64 h 128"/>
                <a:gd name="T6" fmla="*/ 64 w 128"/>
                <a:gd name="T7" fmla="*/ 0 h 128"/>
                <a:gd name="T8" fmla="*/ 0 w 128"/>
                <a:gd name="T9" fmla="*/ 64 h 128"/>
                <a:gd name="T10" fmla="*/ 118 w 128"/>
                <a:gd name="T11" fmla="*/ 64 h 128"/>
                <a:gd name="T12" fmla="*/ 64 w 128"/>
                <a:gd name="T13" fmla="*/ 118 h 128"/>
                <a:gd name="T14" fmla="*/ 10 w 128"/>
                <a:gd name="T15" fmla="*/ 64 h 128"/>
                <a:gd name="T16" fmla="*/ 64 w 128"/>
                <a:gd name="T17" fmla="*/ 10 h 128"/>
                <a:gd name="T18" fmla="*/ 118 w 128"/>
                <a:gd name="T19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0" y="64"/>
                  </a:move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lose/>
                  <a:moveTo>
                    <a:pt x="118" y="64"/>
                  </a:moveTo>
                  <a:cubicBezTo>
                    <a:pt x="118" y="94"/>
                    <a:pt x="94" y="118"/>
                    <a:pt x="64" y="118"/>
                  </a:cubicBez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06" name="Freeform 299"/>
            <p:cNvSpPr/>
            <p:nvPr/>
          </p:nvSpPr>
          <p:spPr bwMode="auto">
            <a:xfrm>
              <a:off x="10998250" y="3862086"/>
              <a:ext cx="148288" cy="84371"/>
            </a:xfrm>
            <a:custGeom>
              <a:avLst/>
              <a:gdLst>
                <a:gd name="T0" fmla="*/ 1 w 56"/>
                <a:gd name="T1" fmla="*/ 1 h 32"/>
                <a:gd name="T2" fmla="*/ 1 w 56"/>
                <a:gd name="T3" fmla="*/ 7 h 32"/>
                <a:gd name="T4" fmla="*/ 25 w 56"/>
                <a:gd name="T5" fmla="*/ 31 h 32"/>
                <a:gd name="T6" fmla="*/ 31 w 56"/>
                <a:gd name="T7" fmla="*/ 31 h 32"/>
                <a:gd name="T8" fmla="*/ 55 w 56"/>
                <a:gd name="T9" fmla="*/ 7 h 32"/>
                <a:gd name="T10" fmla="*/ 56 w 56"/>
                <a:gd name="T11" fmla="*/ 4 h 32"/>
                <a:gd name="T12" fmla="*/ 55 w 56"/>
                <a:gd name="T13" fmla="*/ 1 h 32"/>
                <a:gd name="T14" fmla="*/ 49 w 56"/>
                <a:gd name="T15" fmla="*/ 1 h 32"/>
                <a:gd name="T16" fmla="*/ 28 w 56"/>
                <a:gd name="T17" fmla="*/ 22 h 32"/>
                <a:gd name="T18" fmla="*/ 7 w 56"/>
                <a:gd name="T19" fmla="*/ 1 h 32"/>
                <a:gd name="T20" fmla="*/ 1 w 56"/>
                <a:gd name="T21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2">
                  <a:moveTo>
                    <a:pt x="1" y="1"/>
                  </a:moveTo>
                  <a:cubicBezTo>
                    <a:pt x="0" y="3"/>
                    <a:pt x="0" y="5"/>
                    <a:pt x="1" y="7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7" y="32"/>
                    <a:pt x="29" y="32"/>
                    <a:pt x="31" y="31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6" y="6"/>
                    <a:pt x="56" y="5"/>
                    <a:pt x="56" y="4"/>
                  </a:cubicBezTo>
                  <a:cubicBezTo>
                    <a:pt x="56" y="3"/>
                    <a:pt x="56" y="2"/>
                    <a:pt x="55" y="1"/>
                  </a:cubicBezTo>
                  <a:cubicBezTo>
                    <a:pt x="53" y="0"/>
                    <a:pt x="51" y="0"/>
                    <a:pt x="49" y="1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37" name="Group 2036"/>
          <p:cNvGrpSpPr/>
          <p:nvPr/>
        </p:nvGrpSpPr>
        <p:grpSpPr>
          <a:xfrm>
            <a:off x="7392517" y="3006431"/>
            <a:ext cx="210770" cy="209183"/>
            <a:chOff x="11363633" y="4576028"/>
            <a:chExt cx="340040" cy="337482"/>
          </a:xfrm>
        </p:grpSpPr>
        <p:sp>
          <p:nvSpPr>
            <p:cNvPr id="1607" name="Freeform 300"/>
            <p:cNvSpPr>
              <a:spLocks noEditPoints="1"/>
            </p:cNvSpPr>
            <p:nvPr/>
          </p:nvSpPr>
          <p:spPr bwMode="auto">
            <a:xfrm>
              <a:off x="11363633" y="4576028"/>
              <a:ext cx="340040" cy="337482"/>
            </a:xfrm>
            <a:custGeom>
              <a:avLst/>
              <a:gdLst>
                <a:gd name="T0" fmla="*/ 0 w 128"/>
                <a:gd name="T1" fmla="*/ 64 h 128"/>
                <a:gd name="T2" fmla="*/ 64 w 128"/>
                <a:gd name="T3" fmla="*/ 128 h 128"/>
                <a:gd name="T4" fmla="*/ 128 w 128"/>
                <a:gd name="T5" fmla="*/ 64 h 128"/>
                <a:gd name="T6" fmla="*/ 64 w 128"/>
                <a:gd name="T7" fmla="*/ 0 h 128"/>
                <a:gd name="T8" fmla="*/ 0 w 128"/>
                <a:gd name="T9" fmla="*/ 64 h 128"/>
                <a:gd name="T10" fmla="*/ 118 w 128"/>
                <a:gd name="T11" fmla="*/ 64 h 128"/>
                <a:gd name="T12" fmla="*/ 64 w 128"/>
                <a:gd name="T13" fmla="*/ 118 h 128"/>
                <a:gd name="T14" fmla="*/ 10 w 128"/>
                <a:gd name="T15" fmla="*/ 64 h 128"/>
                <a:gd name="T16" fmla="*/ 64 w 128"/>
                <a:gd name="T17" fmla="*/ 10 h 128"/>
                <a:gd name="T18" fmla="*/ 118 w 128"/>
                <a:gd name="T19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0" y="64"/>
                  </a:move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lose/>
                  <a:moveTo>
                    <a:pt x="118" y="64"/>
                  </a:moveTo>
                  <a:cubicBezTo>
                    <a:pt x="118" y="94"/>
                    <a:pt x="94" y="118"/>
                    <a:pt x="64" y="118"/>
                  </a:cubicBez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08" name="Freeform 301"/>
            <p:cNvSpPr/>
            <p:nvPr/>
          </p:nvSpPr>
          <p:spPr bwMode="auto">
            <a:xfrm>
              <a:off x="11468459" y="4660398"/>
              <a:ext cx="127834" cy="168742"/>
            </a:xfrm>
            <a:custGeom>
              <a:avLst/>
              <a:gdLst>
                <a:gd name="T0" fmla="*/ 0 w 50"/>
                <a:gd name="T1" fmla="*/ 37 h 66"/>
                <a:gd name="T2" fmla="*/ 25 w 50"/>
                <a:gd name="T3" fmla="*/ 66 h 66"/>
                <a:gd name="T4" fmla="*/ 50 w 50"/>
                <a:gd name="T5" fmla="*/ 37 h 66"/>
                <a:gd name="T6" fmla="*/ 38 w 50"/>
                <a:gd name="T7" fmla="*/ 37 h 66"/>
                <a:gd name="T8" fmla="*/ 38 w 50"/>
                <a:gd name="T9" fmla="*/ 0 h 66"/>
                <a:gd name="T10" fmla="*/ 13 w 50"/>
                <a:gd name="T11" fmla="*/ 0 h 66"/>
                <a:gd name="T12" fmla="*/ 13 w 50"/>
                <a:gd name="T13" fmla="*/ 37 h 66"/>
                <a:gd name="T14" fmla="*/ 0 w 50"/>
                <a:gd name="T1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66">
                  <a:moveTo>
                    <a:pt x="0" y="37"/>
                  </a:moveTo>
                  <a:lnTo>
                    <a:pt x="25" y="66"/>
                  </a:lnTo>
                  <a:lnTo>
                    <a:pt x="50" y="37"/>
                  </a:lnTo>
                  <a:lnTo>
                    <a:pt x="38" y="37"/>
                  </a:lnTo>
                  <a:lnTo>
                    <a:pt x="38" y="0"/>
                  </a:lnTo>
                  <a:lnTo>
                    <a:pt x="13" y="0"/>
                  </a:lnTo>
                  <a:lnTo>
                    <a:pt x="13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10" name="Group 2009"/>
          <p:cNvGrpSpPr/>
          <p:nvPr/>
        </p:nvGrpSpPr>
        <p:grpSpPr>
          <a:xfrm>
            <a:off x="7668259" y="2731336"/>
            <a:ext cx="210770" cy="210770"/>
            <a:chOff x="11808497" y="4128608"/>
            <a:chExt cx="340040" cy="340040"/>
          </a:xfrm>
          <a:solidFill>
            <a:srgbClr val="1EA185"/>
          </a:solidFill>
        </p:grpSpPr>
        <p:sp>
          <p:nvSpPr>
            <p:cNvPr id="1609" name="Freeform 302"/>
            <p:cNvSpPr>
              <a:spLocks noEditPoints="1"/>
            </p:cNvSpPr>
            <p:nvPr/>
          </p:nvSpPr>
          <p:spPr bwMode="auto">
            <a:xfrm>
              <a:off x="11808497" y="4128608"/>
              <a:ext cx="340040" cy="340040"/>
            </a:xfrm>
            <a:custGeom>
              <a:avLst/>
              <a:gdLst>
                <a:gd name="T0" fmla="*/ 64 w 128"/>
                <a:gd name="T1" fmla="*/ 128 h 128"/>
                <a:gd name="T2" fmla="*/ 128 w 128"/>
                <a:gd name="T3" fmla="*/ 64 h 128"/>
                <a:gd name="T4" fmla="*/ 64 w 128"/>
                <a:gd name="T5" fmla="*/ 0 h 128"/>
                <a:gd name="T6" fmla="*/ 0 w 128"/>
                <a:gd name="T7" fmla="*/ 64 h 128"/>
                <a:gd name="T8" fmla="*/ 64 w 128"/>
                <a:gd name="T9" fmla="*/ 128 h 128"/>
                <a:gd name="T10" fmla="*/ 64 w 128"/>
                <a:gd name="T11" fmla="*/ 10 h 128"/>
                <a:gd name="T12" fmla="*/ 118 w 128"/>
                <a:gd name="T13" fmla="*/ 64 h 128"/>
                <a:gd name="T14" fmla="*/ 64 w 128"/>
                <a:gd name="T15" fmla="*/ 118 h 128"/>
                <a:gd name="T16" fmla="*/ 10 w 128"/>
                <a:gd name="T17" fmla="*/ 64 h 128"/>
                <a:gd name="T18" fmla="*/ 64 w 128"/>
                <a:gd name="T19" fmla="*/ 1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128"/>
                  </a:move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lose/>
                  <a:moveTo>
                    <a:pt x="64" y="10"/>
                  </a:move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10" name="Freeform 303"/>
            <p:cNvSpPr/>
            <p:nvPr/>
          </p:nvSpPr>
          <p:spPr bwMode="auto">
            <a:xfrm>
              <a:off x="11905651" y="4225761"/>
              <a:ext cx="127834" cy="148288"/>
            </a:xfrm>
            <a:custGeom>
              <a:avLst/>
              <a:gdLst>
                <a:gd name="T0" fmla="*/ 50 w 50"/>
                <a:gd name="T1" fmla="*/ 0 h 58"/>
                <a:gd name="T2" fmla="*/ 0 w 50"/>
                <a:gd name="T3" fmla="*/ 29 h 58"/>
                <a:gd name="T4" fmla="*/ 50 w 50"/>
                <a:gd name="T5" fmla="*/ 58 h 58"/>
                <a:gd name="T6" fmla="*/ 50 w 50"/>
                <a:gd name="T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8">
                  <a:moveTo>
                    <a:pt x="50" y="0"/>
                  </a:moveTo>
                  <a:lnTo>
                    <a:pt x="0" y="29"/>
                  </a:lnTo>
                  <a:lnTo>
                    <a:pt x="50" y="58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63" name="Group 2062"/>
          <p:cNvGrpSpPr/>
          <p:nvPr/>
        </p:nvGrpSpPr>
        <p:grpSpPr>
          <a:xfrm>
            <a:off x="7116714" y="3276866"/>
            <a:ext cx="210770" cy="210770"/>
            <a:chOff x="10918672" y="5015930"/>
            <a:chExt cx="340040" cy="340040"/>
          </a:xfrm>
        </p:grpSpPr>
        <p:sp>
          <p:nvSpPr>
            <p:cNvPr id="1611" name="Freeform 304"/>
            <p:cNvSpPr>
              <a:spLocks noEditPoints="1"/>
            </p:cNvSpPr>
            <p:nvPr/>
          </p:nvSpPr>
          <p:spPr bwMode="auto">
            <a:xfrm>
              <a:off x="10918672" y="501593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12" name="Freeform 305"/>
            <p:cNvSpPr/>
            <p:nvPr/>
          </p:nvSpPr>
          <p:spPr bwMode="auto">
            <a:xfrm>
              <a:off x="11036279" y="5113083"/>
              <a:ext cx="127834" cy="148288"/>
            </a:xfrm>
            <a:custGeom>
              <a:avLst/>
              <a:gdLst>
                <a:gd name="T0" fmla="*/ 0 w 50"/>
                <a:gd name="T1" fmla="*/ 58 h 58"/>
                <a:gd name="T2" fmla="*/ 50 w 50"/>
                <a:gd name="T3" fmla="*/ 29 h 58"/>
                <a:gd name="T4" fmla="*/ 0 w 50"/>
                <a:gd name="T5" fmla="*/ 0 h 58"/>
                <a:gd name="T6" fmla="*/ 0 w 50"/>
                <a:gd name="T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8">
                  <a:moveTo>
                    <a:pt x="0" y="58"/>
                  </a:moveTo>
                  <a:lnTo>
                    <a:pt x="50" y="29"/>
                  </a:lnTo>
                  <a:lnTo>
                    <a:pt x="0" y="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64" name="Group 2063"/>
          <p:cNvGrpSpPr/>
          <p:nvPr/>
        </p:nvGrpSpPr>
        <p:grpSpPr>
          <a:xfrm>
            <a:off x="7392456" y="3276866"/>
            <a:ext cx="210770" cy="210770"/>
            <a:chOff x="11363535" y="5015930"/>
            <a:chExt cx="340040" cy="340040"/>
          </a:xfrm>
        </p:grpSpPr>
        <p:sp>
          <p:nvSpPr>
            <p:cNvPr id="1613" name="Freeform 306"/>
            <p:cNvSpPr>
              <a:spLocks noEditPoints="1"/>
            </p:cNvSpPr>
            <p:nvPr/>
          </p:nvSpPr>
          <p:spPr bwMode="auto">
            <a:xfrm>
              <a:off x="11363535" y="501593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14" name="Freeform 307"/>
            <p:cNvSpPr/>
            <p:nvPr/>
          </p:nvSpPr>
          <p:spPr bwMode="auto">
            <a:xfrm>
              <a:off x="11460689" y="5113083"/>
              <a:ext cx="148288" cy="125279"/>
            </a:xfrm>
            <a:custGeom>
              <a:avLst/>
              <a:gdLst>
                <a:gd name="T0" fmla="*/ 0 w 58"/>
                <a:gd name="T1" fmla="*/ 49 h 49"/>
                <a:gd name="T2" fmla="*/ 58 w 58"/>
                <a:gd name="T3" fmla="*/ 49 h 49"/>
                <a:gd name="T4" fmla="*/ 29 w 58"/>
                <a:gd name="T5" fmla="*/ 0 h 49"/>
                <a:gd name="T6" fmla="*/ 0 w 58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49">
                  <a:moveTo>
                    <a:pt x="0" y="49"/>
                  </a:moveTo>
                  <a:lnTo>
                    <a:pt x="58" y="49"/>
                  </a:lnTo>
                  <a:lnTo>
                    <a:pt x="29" y="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65" name="Group 2064"/>
          <p:cNvGrpSpPr/>
          <p:nvPr/>
        </p:nvGrpSpPr>
        <p:grpSpPr>
          <a:xfrm>
            <a:off x="7669782" y="3276866"/>
            <a:ext cx="210770" cy="210770"/>
            <a:chOff x="11810954" y="5015930"/>
            <a:chExt cx="340040" cy="340040"/>
          </a:xfrm>
        </p:grpSpPr>
        <p:sp>
          <p:nvSpPr>
            <p:cNvPr id="1615" name="Freeform 308"/>
            <p:cNvSpPr>
              <a:spLocks noEditPoints="1"/>
            </p:cNvSpPr>
            <p:nvPr/>
          </p:nvSpPr>
          <p:spPr bwMode="auto">
            <a:xfrm>
              <a:off x="11810954" y="501593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16" name="Freeform 309"/>
            <p:cNvSpPr/>
            <p:nvPr/>
          </p:nvSpPr>
          <p:spPr bwMode="auto">
            <a:xfrm>
              <a:off x="11905553" y="5133537"/>
              <a:ext cx="150845" cy="127834"/>
            </a:xfrm>
            <a:custGeom>
              <a:avLst/>
              <a:gdLst>
                <a:gd name="T0" fmla="*/ 30 w 59"/>
                <a:gd name="T1" fmla="*/ 50 h 50"/>
                <a:gd name="T2" fmla="*/ 59 w 59"/>
                <a:gd name="T3" fmla="*/ 0 h 50"/>
                <a:gd name="T4" fmla="*/ 0 w 59"/>
                <a:gd name="T5" fmla="*/ 0 h 50"/>
                <a:gd name="T6" fmla="*/ 30 w 5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50">
                  <a:moveTo>
                    <a:pt x="30" y="50"/>
                  </a:moveTo>
                  <a:lnTo>
                    <a:pt x="59" y="0"/>
                  </a:lnTo>
                  <a:lnTo>
                    <a:pt x="0" y="0"/>
                  </a:lnTo>
                  <a:lnTo>
                    <a:pt x="30" y="5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38" name="Group 2037"/>
          <p:cNvGrpSpPr/>
          <p:nvPr/>
        </p:nvGrpSpPr>
        <p:grpSpPr>
          <a:xfrm>
            <a:off x="7668259" y="3006431"/>
            <a:ext cx="210770" cy="209183"/>
            <a:chOff x="11808497" y="4576028"/>
            <a:chExt cx="340040" cy="337482"/>
          </a:xfrm>
        </p:grpSpPr>
        <p:sp>
          <p:nvSpPr>
            <p:cNvPr id="1617" name="Freeform 310"/>
            <p:cNvSpPr>
              <a:spLocks noEditPoints="1"/>
            </p:cNvSpPr>
            <p:nvPr/>
          </p:nvSpPr>
          <p:spPr bwMode="auto">
            <a:xfrm>
              <a:off x="11808497" y="4576028"/>
              <a:ext cx="340040" cy="337482"/>
            </a:xfrm>
            <a:custGeom>
              <a:avLst/>
              <a:gdLst>
                <a:gd name="T0" fmla="*/ 64 w 128"/>
                <a:gd name="T1" fmla="*/ 128 h 128"/>
                <a:gd name="T2" fmla="*/ 128 w 128"/>
                <a:gd name="T3" fmla="*/ 64 h 128"/>
                <a:gd name="T4" fmla="*/ 64 w 128"/>
                <a:gd name="T5" fmla="*/ 0 h 128"/>
                <a:gd name="T6" fmla="*/ 0 w 128"/>
                <a:gd name="T7" fmla="*/ 64 h 128"/>
                <a:gd name="T8" fmla="*/ 64 w 128"/>
                <a:gd name="T9" fmla="*/ 128 h 128"/>
                <a:gd name="T10" fmla="*/ 64 w 128"/>
                <a:gd name="T11" fmla="*/ 10 h 128"/>
                <a:gd name="T12" fmla="*/ 118 w 128"/>
                <a:gd name="T13" fmla="*/ 64 h 128"/>
                <a:gd name="T14" fmla="*/ 64 w 128"/>
                <a:gd name="T15" fmla="*/ 118 h 128"/>
                <a:gd name="T16" fmla="*/ 10 w 128"/>
                <a:gd name="T17" fmla="*/ 64 h 128"/>
                <a:gd name="T18" fmla="*/ 64 w 128"/>
                <a:gd name="T19" fmla="*/ 1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128"/>
                  </a:move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lose/>
                  <a:moveTo>
                    <a:pt x="64" y="10"/>
                  </a:move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18" name="Freeform 311"/>
            <p:cNvSpPr/>
            <p:nvPr/>
          </p:nvSpPr>
          <p:spPr bwMode="auto">
            <a:xfrm>
              <a:off x="11903095" y="4668069"/>
              <a:ext cx="130392" cy="153401"/>
            </a:xfrm>
            <a:custGeom>
              <a:avLst/>
              <a:gdLst>
                <a:gd name="T0" fmla="*/ 4 w 49"/>
                <a:gd name="T1" fmla="*/ 34 h 58"/>
                <a:gd name="T2" fmla="*/ 42 w 49"/>
                <a:gd name="T3" fmla="*/ 56 h 58"/>
                <a:gd name="T4" fmla="*/ 49 w 49"/>
                <a:gd name="T5" fmla="*/ 51 h 58"/>
                <a:gd name="T6" fmla="*/ 49 w 49"/>
                <a:gd name="T7" fmla="*/ 7 h 58"/>
                <a:gd name="T8" fmla="*/ 42 w 49"/>
                <a:gd name="T9" fmla="*/ 2 h 58"/>
                <a:gd name="T10" fmla="*/ 4 w 49"/>
                <a:gd name="T11" fmla="*/ 24 h 58"/>
                <a:gd name="T12" fmla="*/ 4 w 49"/>
                <a:gd name="T13" fmla="*/ 3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58">
                  <a:moveTo>
                    <a:pt x="4" y="34"/>
                  </a:moveTo>
                  <a:cubicBezTo>
                    <a:pt x="42" y="56"/>
                    <a:pt x="42" y="56"/>
                    <a:pt x="42" y="56"/>
                  </a:cubicBezTo>
                  <a:cubicBezTo>
                    <a:pt x="46" y="58"/>
                    <a:pt x="49" y="56"/>
                    <a:pt x="49" y="51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2"/>
                    <a:pt x="46" y="0"/>
                    <a:pt x="42" y="2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0" y="27"/>
                    <a:pt x="0" y="31"/>
                    <a:pt x="4" y="34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7920372" y="1670633"/>
            <a:ext cx="210770" cy="210770"/>
            <a:chOff x="8128213" y="333383"/>
            <a:chExt cx="281025" cy="281025"/>
          </a:xfrm>
          <a:solidFill>
            <a:schemeClr val="accent1"/>
          </a:solidFill>
        </p:grpSpPr>
        <p:sp>
          <p:nvSpPr>
            <p:cNvPr id="1619" name="Freeform 312"/>
            <p:cNvSpPr>
              <a:spLocks noEditPoints="1"/>
            </p:cNvSpPr>
            <p:nvPr/>
          </p:nvSpPr>
          <p:spPr bwMode="auto">
            <a:xfrm>
              <a:off x="8128213" y="333383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20" name="Freeform 313"/>
            <p:cNvSpPr>
              <a:spLocks noEditPoints="1"/>
            </p:cNvSpPr>
            <p:nvPr/>
          </p:nvSpPr>
          <p:spPr bwMode="auto">
            <a:xfrm>
              <a:off x="8225409" y="403112"/>
              <a:ext cx="86632" cy="139456"/>
            </a:xfrm>
            <a:custGeom>
              <a:avLst/>
              <a:gdLst>
                <a:gd name="T0" fmla="*/ 20 w 40"/>
                <a:gd name="T1" fmla="*/ 0 h 64"/>
                <a:gd name="T2" fmla="*/ 5 w 40"/>
                <a:gd name="T3" fmla="*/ 8 h 64"/>
                <a:gd name="T4" fmla="*/ 0 w 40"/>
                <a:gd name="T5" fmla="*/ 32 h 64"/>
                <a:gd name="T6" fmla="*/ 5 w 40"/>
                <a:gd name="T7" fmla="*/ 56 h 64"/>
                <a:gd name="T8" fmla="*/ 20 w 40"/>
                <a:gd name="T9" fmla="*/ 64 h 64"/>
                <a:gd name="T10" fmla="*/ 35 w 40"/>
                <a:gd name="T11" fmla="*/ 56 h 64"/>
                <a:gd name="T12" fmla="*/ 40 w 40"/>
                <a:gd name="T13" fmla="*/ 32 h 64"/>
                <a:gd name="T14" fmla="*/ 20 w 40"/>
                <a:gd name="T15" fmla="*/ 0 h 64"/>
                <a:gd name="T16" fmla="*/ 29 w 40"/>
                <a:gd name="T17" fmla="*/ 51 h 64"/>
                <a:gd name="T18" fmla="*/ 20 w 40"/>
                <a:gd name="T19" fmla="*/ 57 h 64"/>
                <a:gd name="T20" fmla="*/ 11 w 40"/>
                <a:gd name="T21" fmla="*/ 51 h 64"/>
                <a:gd name="T22" fmla="*/ 8 w 40"/>
                <a:gd name="T23" fmla="*/ 32 h 64"/>
                <a:gd name="T24" fmla="*/ 11 w 40"/>
                <a:gd name="T25" fmla="*/ 13 h 64"/>
                <a:gd name="T26" fmla="*/ 20 w 40"/>
                <a:gd name="T27" fmla="*/ 7 h 64"/>
                <a:gd name="T28" fmla="*/ 29 w 40"/>
                <a:gd name="T29" fmla="*/ 13 h 64"/>
                <a:gd name="T30" fmla="*/ 32 w 40"/>
                <a:gd name="T31" fmla="*/ 32 h 64"/>
                <a:gd name="T32" fmla="*/ 29 w 40"/>
                <a:gd name="T33" fmla="*/ 5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4">
                  <a:moveTo>
                    <a:pt x="20" y="0"/>
                  </a:moveTo>
                  <a:cubicBezTo>
                    <a:pt x="13" y="0"/>
                    <a:pt x="8" y="3"/>
                    <a:pt x="5" y="8"/>
                  </a:cubicBezTo>
                  <a:cubicBezTo>
                    <a:pt x="2" y="14"/>
                    <a:pt x="0" y="22"/>
                    <a:pt x="0" y="32"/>
                  </a:cubicBezTo>
                  <a:cubicBezTo>
                    <a:pt x="0" y="42"/>
                    <a:pt x="2" y="50"/>
                    <a:pt x="5" y="56"/>
                  </a:cubicBezTo>
                  <a:cubicBezTo>
                    <a:pt x="8" y="61"/>
                    <a:pt x="13" y="64"/>
                    <a:pt x="20" y="64"/>
                  </a:cubicBezTo>
                  <a:cubicBezTo>
                    <a:pt x="27" y="64"/>
                    <a:pt x="32" y="61"/>
                    <a:pt x="35" y="56"/>
                  </a:cubicBezTo>
                  <a:cubicBezTo>
                    <a:pt x="38" y="50"/>
                    <a:pt x="40" y="42"/>
                    <a:pt x="40" y="32"/>
                  </a:cubicBezTo>
                  <a:cubicBezTo>
                    <a:pt x="40" y="11"/>
                    <a:pt x="33" y="0"/>
                    <a:pt x="20" y="0"/>
                  </a:cubicBezTo>
                  <a:close/>
                  <a:moveTo>
                    <a:pt x="29" y="51"/>
                  </a:moveTo>
                  <a:cubicBezTo>
                    <a:pt x="27" y="55"/>
                    <a:pt x="24" y="57"/>
                    <a:pt x="20" y="57"/>
                  </a:cubicBezTo>
                  <a:cubicBezTo>
                    <a:pt x="16" y="57"/>
                    <a:pt x="13" y="55"/>
                    <a:pt x="11" y="51"/>
                  </a:cubicBezTo>
                  <a:cubicBezTo>
                    <a:pt x="9" y="47"/>
                    <a:pt x="8" y="40"/>
                    <a:pt x="8" y="32"/>
                  </a:cubicBezTo>
                  <a:cubicBezTo>
                    <a:pt x="8" y="23"/>
                    <a:pt x="9" y="17"/>
                    <a:pt x="11" y="13"/>
                  </a:cubicBezTo>
                  <a:cubicBezTo>
                    <a:pt x="13" y="9"/>
                    <a:pt x="16" y="7"/>
                    <a:pt x="20" y="7"/>
                  </a:cubicBezTo>
                  <a:cubicBezTo>
                    <a:pt x="24" y="7"/>
                    <a:pt x="27" y="9"/>
                    <a:pt x="29" y="13"/>
                  </a:cubicBezTo>
                  <a:cubicBezTo>
                    <a:pt x="31" y="17"/>
                    <a:pt x="32" y="23"/>
                    <a:pt x="32" y="32"/>
                  </a:cubicBezTo>
                  <a:cubicBezTo>
                    <a:pt x="32" y="40"/>
                    <a:pt x="31" y="47"/>
                    <a:pt x="29" y="5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7920372" y="4126303"/>
            <a:ext cx="210770" cy="210770"/>
            <a:chOff x="9659600" y="5868102"/>
            <a:chExt cx="281025" cy="281025"/>
          </a:xfrm>
          <a:solidFill>
            <a:srgbClr val="1EA185"/>
          </a:solidFill>
        </p:grpSpPr>
        <p:sp>
          <p:nvSpPr>
            <p:cNvPr id="1621" name="Freeform 314"/>
            <p:cNvSpPr>
              <a:spLocks noEditPoints="1"/>
            </p:cNvSpPr>
            <p:nvPr/>
          </p:nvSpPr>
          <p:spPr bwMode="auto">
            <a:xfrm>
              <a:off x="9659600" y="5868102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22" name="Freeform 315"/>
            <p:cNvSpPr>
              <a:spLocks noEditPoints="1"/>
            </p:cNvSpPr>
            <p:nvPr/>
          </p:nvSpPr>
          <p:spPr bwMode="auto">
            <a:xfrm>
              <a:off x="9756796" y="5937831"/>
              <a:ext cx="88744" cy="139456"/>
            </a:xfrm>
            <a:custGeom>
              <a:avLst/>
              <a:gdLst>
                <a:gd name="T0" fmla="*/ 38 w 40"/>
                <a:gd name="T1" fmla="*/ 36 h 64"/>
                <a:gd name="T2" fmla="*/ 35 w 40"/>
                <a:gd name="T3" fmla="*/ 32 h 64"/>
                <a:gd name="T4" fmla="*/ 30 w 40"/>
                <a:gd name="T5" fmla="*/ 30 h 64"/>
                <a:gd name="T6" fmla="*/ 36 w 40"/>
                <a:gd name="T7" fmla="*/ 24 h 64"/>
                <a:gd name="T8" fmla="*/ 39 w 40"/>
                <a:gd name="T9" fmla="*/ 15 h 64"/>
                <a:gd name="T10" fmla="*/ 37 w 40"/>
                <a:gd name="T11" fmla="*/ 9 h 64"/>
                <a:gd name="T12" fmla="*/ 34 w 40"/>
                <a:gd name="T13" fmla="*/ 5 h 64"/>
                <a:gd name="T14" fmla="*/ 28 w 40"/>
                <a:gd name="T15" fmla="*/ 1 h 64"/>
                <a:gd name="T16" fmla="*/ 20 w 40"/>
                <a:gd name="T17" fmla="*/ 0 h 64"/>
                <a:gd name="T18" fmla="*/ 12 w 40"/>
                <a:gd name="T19" fmla="*/ 1 h 64"/>
                <a:gd name="T20" fmla="*/ 6 w 40"/>
                <a:gd name="T21" fmla="*/ 5 h 64"/>
                <a:gd name="T22" fmla="*/ 3 w 40"/>
                <a:gd name="T23" fmla="*/ 9 h 64"/>
                <a:gd name="T24" fmla="*/ 1 w 40"/>
                <a:gd name="T25" fmla="*/ 15 h 64"/>
                <a:gd name="T26" fmla="*/ 4 w 40"/>
                <a:gd name="T27" fmla="*/ 24 h 64"/>
                <a:gd name="T28" fmla="*/ 10 w 40"/>
                <a:gd name="T29" fmla="*/ 30 h 64"/>
                <a:gd name="T30" fmla="*/ 5 w 40"/>
                <a:gd name="T31" fmla="*/ 32 h 64"/>
                <a:gd name="T32" fmla="*/ 2 w 40"/>
                <a:gd name="T33" fmla="*/ 36 h 64"/>
                <a:gd name="T34" fmla="*/ 1 w 40"/>
                <a:gd name="T35" fmla="*/ 41 h 64"/>
                <a:gd name="T36" fmla="*/ 0 w 40"/>
                <a:gd name="T37" fmla="*/ 46 h 64"/>
                <a:gd name="T38" fmla="*/ 1 w 40"/>
                <a:gd name="T39" fmla="*/ 53 h 64"/>
                <a:gd name="T40" fmla="*/ 5 w 40"/>
                <a:gd name="T41" fmla="*/ 58 h 64"/>
                <a:gd name="T42" fmla="*/ 12 w 40"/>
                <a:gd name="T43" fmla="*/ 62 h 64"/>
                <a:gd name="T44" fmla="*/ 20 w 40"/>
                <a:gd name="T45" fmla="*/ 64 h 64"/>
                <a:gd name="T46" fmla="*/ 28 w 40"/>
                <a:gd name="T47" fmla="*/ 62 h 64"/>
                <a:gd name="T48" fmla="*/ 35 w 40"/>
                <a:gd name="T49" fmla="*/ 58 h 64"/>
                <a:gd name="T50" fmla="*/ 39 w 40"/>
                <a:gd name="T51" fmla="*/ 52 h 64"/>
                <a:gd name="T52" fmla="*/ 40 w 40"/>
                <a:gd name="T53" fmla="*/ 45 h 64"/>
                <a:gd name="T54" fmla="*/ 39 w 40"/>
                <a:gd name="T55" fmla="*/ 40 h 64"/>
                <a:gd name="T56" fmla="*/ 38 w 40"/>
                <a:gd name="T57" fmla="*/ 36 h 64"/>
                <a:gd name="T58" fmla="*/ 10 w 40"/>
                <a:gd name="T59" fmla="*/ 16 h 64"/>
                <a:gd name="T60" fmla="*/ 12 w 40"/>
                <a:gd name="T61" fmla="*/ 10 h 64"/>
                <a:gd name="T62" fmla="*/ 20 w 40"/>
                <a:gd name="T63" fmla="*/ 7 h 64"/>
                <a:gd name="T64" fmla="*/ 25 w 40"/>
                <a:gd name="T65" fmla="*/ 8 h 64"/>
                <a:gd name="T66" fmla="*/ 28 w 40"/>
                <a:gd name="T67" fmla="*/ 10 h 64"/>
                <a:gd name="T68" fmla="*/ 30 w 40"/>
                <a:gd name="T69" fmla="*/ 13 h 64"/>
                <a:gd name="T70" fmla="*/ 30 w 40"/>
                <a:gd name="T71" fmla="*/ 16 h 64"/>
                <a:gd name="T72" fmla="*/ 30 w 40"/>
                <a:gd name="T73" fmla="*/ 20 h 64"/>
                <a:gd name="T74" fmla="*/ 28 w 40"/>
                <a:gd name="T75" fmla="*/ 23 h 64"/>
                <a:gd name="T76" fmla="*/ 25 w 40"/>
                <a:gd name="T77" fmla="*/ 25 h 64"/>
                <a:gd name="T78" fmla="*/ 20 w 40"/>
                <a:gd name="T79" fmla="*/ 26 h 64"/>
                <a:gd name="T80" fmla="*/ 12 w 40"/>
                <a:gd name="T81" fmla="*/ 23 h 64"/>
                <a:gd name="T82" fmla="*/ 10 w 40"/>
                <a:gd name="T83" fmla="*/ 16 h 64"/>
                <a:gd name="T84" fmla="*/ 31 w 40"/>
                <a:gd name="T85" fmla="*/ 50 h 64"/>
                <a:gd name="T86" fmla="*/ 29 w 40"/>
                <a:gd name="T87" fmla="*/ 53 h 64"/>
                <a:gd name="T88" fmla="*/ 25 w 40"/>
                <a:gd name="T89" fmla="*/ 56 h 64"/>
                <a:gd name="T90" fmla="*/ 20 w 40"/>
                <a:gd name="T91" fmla="*/ 57 h 64"/>
                <a:gd name="T92" fmla="*/ 15 w 40"/>
                <a:gd name="T93" fmla="*/ 56 h 64"/>
                <a:gd name="T94" fmla="*/ 12 w 40"/>
                <a:gd name="T95" fmla="*/ 53 h 64"/>
                <a:gd name="T96" fmla="*/ 9 w 40"/>
                <a:gd name="T97" fmla="*/ 50 h 64"/>
                <a:gd name="T98" fmla="*/ 8 w 40"/>
                <a:gd name="T99" fmla="*/ 45 h 64"/>
                <a:gd name="T100" fmla="*/ 9 w 40"/>
                <a:gd name="T101" fmla="*/ 41 h 64"/>
                <a:gd name="T102" fmla="*/ 11 w 40"/>
                <a:gd name="T103" fmla="*/ 37 h 64"/>
                <a:gd name="T104" fmla="*/ 15 w 40"/>
                <a:gd name="T105" fmla="*/ 34 h 64"/>
                <a:gd name="T106" fmla="*/ 20 w 40"/>
                <a:gd name="T107" fmla="*/ 33 h 64"/>
                <a:gd name="T108" fmla="*/ 25 w 40"/>
                <a:gd name="T109" fmla="*/ 34 h 64"/>
                <a:gd name="T110" fmla="*/ 29 w 40"/>
                <a:gd name="T111" fmla="*/ 37 h 64"/>
                <a:gd name="T112" fmla="*/ 31 w 40"/>
                <a:gd name="T113" fmla="*/ 41 h 64"/>
                <a:gd name="T114" fmla="*/ 32 w 40"/>
                <a:gd name="T115" fmla="*/ 45 h 64"/>
                <a:gd name="T116" fmla="*/ 31 w 40"/>
                <a:gd name="T117" fmla="*/ 5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64">
                  <a:moveTo>
                    <a:pt x="38" y="36"/>
                  </a:moveTo>
                  <a:cubicBezTo>
                    <a:pt x="37" y="34"/>
                    <a:pt x="36" y="33"/>
                    <a:pt x="35" y="32"/>
                  </a:cubicBezTo>
                  <a:cubicBezTo>
                    <a:pt x="34" y="31"/>
                    <a:pt x="32" y="30"/>
                    <a:pt x="30" y="30"/>
                  </a:cubicBezTo>
                  <a:cubicBezTo>
                    <a:pt x="33" y="28"/>
                    <a:pt x="35" y="27"/>
                    <a:pt x="36" y="24"/>
                  </a:cubicBezTo>
                  <a:cubicBezTo>
                    <a:pt x="38" y="22"/>
                    <a:pt x="39" y="19"/>
                    <a:pt x="39" y="15"/>
                  </a:cubicBezTo>
                  <a:cubicBezTo>
                    <a:pt x="39" y="13"/>
                    <a:pt x="38" y="11"/>
                    <a:pt x="37" y="9"/>
                  </a:cubicBezTo>
                  <a:cubicBezTo>
                    <a:pt x="37" y="8"/>
                    <a:pt x="35" y="6"/>
                    <a:pt x="34" y="5"/>
                  </a:cubicBezTo>
                  <a:cubicBezTo>
                    <a:pt x="32" y="3"/>
                    <a:pt x="30" y="2"/>
                    <a:pt x="28" y="1"/>
                  </a:cubicBezTo>
                  <a:cubicBezTo>
                    <a:pt x="25" y="0"/>
                    <a:pt x="23" y="0"/>
                    <a:pt x="20" y="0"/>
                  </a:cubicBezTo>
                  <a:cubicBezTo>
                    <a:pt x="17" y="0"/>
                    <a:pt x="14" y="0"/>
                    <a:pt x="12" y="1"/>
                  </a:cubicBezTo>
                  <a:cubicBezTo>
                    <a:pt x="10" y="2"/>
                    <a:pt x="8" y="3"/>
                    <a:pt x="6" y="5"/>
                  </a:cubicBezTo>
                  <a:cubicBezTo>
                    <a:pt x="5" y="6"/>
                    <a:pt x="3" y="8"/>
                    <a:pt x="3" y="9"/>
                  </a:cubicBezTo>
                  <a:cubicBezTo>
                    <a:pt x="2" y="11"/>
                    <a:pt x="1" y="13"/>
                    <a:pt x="1" y="15"/>
                  </a:cubicBezTo>
                  <a:cubicBezTo>
                    <a:pt x="1" y="19"/>
                    <a:pt x="2" y="22"/>
                    <a:pt x="4" y="24"/>
                  </a:cubicBezTo>
                  <a:cubicBezTo>
                    <a:pt x="5" y="27"/>
                    <a:pt x="7" y="28"/>
                    <a:pt x="10" y="30"/>
                  </a:cubicBezTo>
                  <a:cubicBezTo>
                    <a:pt x="8" y="30"/>
                    <a:pt x="6" y="31"/>
                    <a:pt x="5" y="32"/>
                  </a:cubicBezTo>
                  <a:cubicBezTo>
                    <a:pt x="4" y="33"/>
                    <a:pt x="3" y="35"/>
                    <a:pt x="2" y="36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0" y="42"/>
                    <a:pt x="0" y="44"/>
                    <a:pt x="0" y="46"/>
                  </a:cubicBezTo>
                  <a:cubicBezTo>
                    <a:pt x="0" y="48"/>
                    <a:pt x="0" y="50"/>
                    <a:pt x="1" y="53"/>
                  </a:cubicBezTo>
                  <a:cubicBezTo>
                    <a:pt x="2" y="55"/>
                    <a:pt x="4" y="57"/>
                    <a:pt x="5" y="58"/>
                  </a:cubicBezTo>
                  <a:cubicBezTo>
                    <a:pt x="7" y="60"/>
                    <a:pt x="9" y="61"/>
                    <a:pt x="12" y="62"/>
                  </a:cubicBezTo>
                  <a:cubicBezTo>
                    <a:pt x="14" y="63"/>
                    <a:pt x="17" y="64"/>
                    <a:pt x="20" y="64"/>
                  </a:cubicBezTo>
                  <a:cubicBezTo>
                    <a:pt x="23" y="64"/>
                    <a:pt x="26" y="63"/>
                    <a:pt x="28" y="62"/>
                  </a:cubicBezTo>
                  <a:cubicBezTo>
                    <a:pt x="31" y="61"/>
                    <a:pt x="33" y="60"/>
                    <a:pt x="35" y="58"/>
                  </a:cubicBezTo>
                  <a:cubicBezTo>
                    <a:pt x="36" y="57"/>
                    <a:pt x="38" y="55"/>
                    <a:pt x="39" y="52"/>
                  </a:cubicBezTo>
                  <a:cubicBezTo>
                    <a:pt x="40" y="50"/>
                    <a:pt x="40" y="48"/>
                    <a:pt x="40" y="45"/>
                  </a:cubicBezTo>
                  <a:cubicBezTo>
                    <a:pt x="40" y="44"/>
                    <a:pt x="40" y="42"/>
                    <a:pt x="39" y="40"/>
                  </a:cubicBezTo>
                  <a:cubicBezTo>
                    <a:pt x="39" y="39"/>
                    <a:pt x="39" y="37"/>
                    <a:pt x="38" y="36"/>
                  </a:cubicBezTo>
                  <a:close/>
                  <a:moveTo>
                    <a:pt x="10" y="16"/>
                  </a:moveTo>
                  <a:cubicBezTo>
                    <a:pt x="10" y="14"/>
                    <a:pt x="11" y="12"/>
                    <a:pt x="12" y="10"/>
                  </a:cubicBezTo>
                  <a:cubicBezTo>
                    <a:pt x="14" y="8"/>
                    <a:pt x="17" y="7"/>
                    <a:pt x="20" y="7"/>
                  </a:cubicBezTo>
                  <a:cubicBezTo>
                    <a:pt x="22" y="7"/>
                    <a:pt x="23" y="7"/>
                    <a:pt x="25" y="8"/>
                  </a:cubicBezTo>
                  <a:cubicBezTo>
                    <a:pt x="26" y="8"/>
                    <a:pt x="27" y="9"/>
                    <a:pt x="28" y="10"/>
                  </a:cubicBezTo>
                  <a:cubicBezTo>
                    <a:pt x="29" y="11"/>
                    <a:pt x="29" y="12"/>
                    <a:pt x="30" y="13"/>
                  </a:cubicBezTo>
                  <a:cubicBezTo>
                    <a:pt x="30" y="14"/>
                    <a:pt x="30" y="15"/>
                    <a:pt x="30" y="16"/>
                  </a:cubicBezTo>
                  <a:cubicBezTo>
                    <a:pt x="30" y="18"/>
                    <a:pt x="30" y="19"/>
                    <a:pt x="30" y="20"/>
                  </a:cubicBezTo>
                  <a:cubicBezTo>
                    <a:pt x="29" y="21"/>
                    <a:pt x="29" y="22"/>
                    <a:pt x="28" y="23"/>
                  </a:cubicBezTo>
                  <a:cubicBezTo>
                    <a:pt x="27" y="24"/>
                    <a:pt x="26" y="25"/>
                    <a:pt x="25" y="25"/>
                  </a:cubicBezTo>
                  <a:cubicBezTo>
                    <a:pt x="23" y="26"/>
                    <a:pt x="22" y="26"/>
                    <a:pt x="20" y="26"/>
                  </a:cubicBezTo>
                  <a:cubicBezTo>
                    <a:pt x="17" y="26"/>
                    <a:pt x="14" y="25"/>
                    <a:pt x="12" y="23"/>
                  </a:cubicBezTo>
                  <a:cubicBezTo>
                    <a:pt x="11" y="21"/>
                    <a:pt x="10" y="19"/>
                    <a:pt x="10" y="16"/>
                  </a:cubicBezTo>
                  <a:close/>
                  <a:moveTo>
                    <a:pt x="31" y="50"/>
                  </a:moveTo>
                  <a:cubicBezTo>
                    <a:pt x="31" y="51"/>
                    <a:pt x="30" y="52"/>
                    <a:pt x="29" y="53"/>
                  </a:cubicBezTo>
                  <a:cubicBezTo>
                    <a:pt x="28" y="54"/>
                    <a:pt x="27" y="55"/>
                    <a:pt x="25" y="56"/>
                  </a:cubicBezTo>
                  <a:cubicBezTo>
                    <a:pt x="24" y="56"/>
                    <a:pt x="22" y="57"/>
                    <a:pt x="20" y="57"/>
                  </a:cubicBezTo>
                  <a:cubicBezTo>
                    <a:pt x="18" y="57"/>
                    <a:pt x="17" y="56"/>
                    <a:pt x="15" y="56"/>
                  </a:cubicBezTo>
                  <a:cubicBezTo>
                    <a:pt x="14" y="55"/>
                    <a:pt x="13" y="54"/>
                    <a:pt x="12" y="53"/>
                  </a:cubicBezTo>
                  <a:cubicBezTo>
                    <a:pt x="11" y="52"/>
                    <a:pt x="10" y="51"/>
                    <a:pt x="9" y="50"/>
                  </a:cubicBezTo>
                  <a:cubicBezTo>
                    <a:pt x="9" y="48"/>
                    <a:pt x="8" y="47"/>
                    <a:pt x="8" y="45"/>
                  </a:cubicBezTo>
                  <a:cubicBezTo>
                    <a:pt x="8" y="44"/>
                    <a:pt x="8" y="43"/>
                    <a:pt x="9" y="41"/>
                  </a:cubicBezTo>
                  <a:cubicBezTo>
                    <a:pt x="10" y="40"/>
                    <a:pt x="10" y="38"/>
                    <a:pt x="11" y="37"/>
                  </a:cubicBezTo>
                  <a:cubicBezTo>
                    <a:pt x="12" y="36"/>
                    <a:pt x="13" y="35"/>
                    <a:pt x="15" y="34"/>
                  </a:cubicBezTo>
                  <a:cubicBezTo>
                    <a:pt x="16" y="34"/>
                    <a:pt x="18" y="33"/>
                    <a:pt x="20" y="33"/>
                  </a:cubicBezTo>
                  <a:cubicBezTo>
                    <a:pt x="22" y="33"/>
                    <a:pt x="24" y="34"/>
                    <a:pt x="25" y="34"/>
                  </a:cubicBezTo>
                  <a:cubicBezTo>
                    <a:pt x="26" y="35"/>
                    <a:pt x="28" y="36"/>
                    <a:pt x="29" y="37"/>
                  </a:cubicBezTo>
                  <a:cubicBezTo>
                    <a:pt x="30" y="38"/>
                    <a:pt x="30" y="40"/>
                    <a:pt x="31" y="41"/>
                  </a:cubicBezTo>
                  <a:cubicBezTo>
                    <a:pt x="32" y="43"/>
                    <a:pt x="32" y="44"/>
                    <a:pt x="32" y="45"/>
                  </a:cubicBezTo>
                  <a:cubicBezTo>
                    <a:pt x="32" y="47"/>
                    <a:pt x="32" y="48"/>
                    <a:pt x="31" y="5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17" name="Group 2116"/>
          <p:cNvGrpSpPr/>
          <p:nvPr/>
        </p:nvGrpSpPr>
        <p:grpSpPr>
          <a:xfrm>
            <a:off x="7100866" y="3847934"/>
            <a:ext cx="210770" cy="210770"/>
            <a:chOff x="10893103" y="5939575"/>
            <a:chExt cx="340040" cy="340040"/>
          </a:xfrm>
          <a:solidFill>
            <a:srgbClr val="1EA185"/>
          </a:solidFill>
        </p:grpSpPr>
        <p:sp>
          <p:nvSpPr>
            <p:cNvPr id="1331" name="Freeform 425"/>
            <p:cNvSpPr>
              <a:spLocks noEditPoints="1"/>
            </p:cNvSpPr>
            <p:nvPr/>
          </p:nvSpPr>
          <p:spPr bwMode="auto">
            <a:xfrm>
              <a:off x="10893103" y="593957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32" name="Freeform 426"/>
            <p:cNvSpPr/>
            <p:nvPr/>
          </p:nvSpPr>
          <p:spPr bwMode="auto">
            <a:xfrm>
              <a:off x="11020938" y="6023946"/>
              <a:ext cx="63918" cy="168742"/>
            </a:xfrm>
            <a:custGeom>
              <a:avLst/>
              <a:gdLst>
                <a:gd name="T0" fmla="*/ 15 w 24"/>
                <a:gd name="T1" fmla="*/ 18 h 64"/>
                <a:gd name="T2" fmla="*/ 0 w 24"/>
                <a:gd name="T3" fmla="*/ 18 h 64"/>
                <a:gd name="T4" fmla="*/ 0 w 24"/>
                <a:gd name="T5" fmla="*/ 12 h 64"/>
                <a:gd name="T6" fmla="*/ 5 w 24"/>
                <a:gd name="T7" fmla="*/ 12 h 64"/>
                <a:gd name="T8" fmla="*/ 10 w 24"/>
                <a:gd name="T9" fmla="*/ 11 h 64"/>
                <a:gd name="T10" fmla="*/ 14 w 24"/>
                <a:gd name="T11" fmla="*/ 9 h 64"/>
                <a:gd name="T12" fmla="*/ 16 w 24"/>
                <a:gd name="T13" fmla="*/ 5 h 64"/>
                <a:gd name="T14" fmla="*/ 17 w 24"/>
                <a:gd name="T15" fmla="*/ 0 h 64"/>
                <a:gd name="T16" fmla="*/ 24 w 24"/>
                <a:gd name="T17" fmla="*/ 0 h 64"/>
                <a:gd name="T18" fmla="*/ 24 w 24"/>
                <a:gd name="T19" fmla="*/ 64 h 64"/>
                <a:gd name="T20" fmla="*/ 15 w 24"/>
                <a:gd name="T21" fmla="*/ 64 h 64"/>
                <a:gd name="T22" fmla="*/ 15 w 24"/>
                <a:gd name="T23" fmla="*/ 1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64">
                  <a:moveTo>
                    <a:pt x="15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12"/>
                    <a:pt x="8" y="12"/>
                    <a:pt x="10" y="11"/>
                  </a:cubicBezTo>
                  <a:cubicBezTo>
                    <a:pt x="11" y="11"/>
                    <a:pt x="13" y="10"/>
                    <a:pt x="14" y="9"/>
                  </a:cubicBezTo>
                  <a:cubicBezTo>
                    <a:pt x="15" y="8"/>
                    <a:pt x="16" y="6"/>
                    <a:pt x="16" y="5"/>
                  </a:cubicBezTo>
                  <a:cubicBezTo>
                    <a:pt x="17" y="3"/>
                    <a:pt x="17" y="2"/>
                    <a:pt x="1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15" y="64"/>
                    <a:pt x="15" y="64"/>
                    <a:pt x="15" y="64"/>
                  </a:cubicBezTo>
                  <a:lnTo>
                    <a:pt x="15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18" name="Group 2117"/>
          <p:cNvGrpSpPr/>
          <p:nvPr/>
        </p:nvGrpSpPr>
        <p:grpSpPr>
          <a:xfrm>
            <a:off x="7376608" y="3847934"/>
            <a:ext cx="210770" cy="210770"/>
            <a:chOff x="11337967" y="5939575"/>
            <a:chExt cx="340040" cy="340040"/>
          </a:xfrm>
          <a:solidFill>
            <a:srgbClr val="1EA185"/>
          </a:solidFill>
        </p:grpSpPr>
        <p:sp>
          <p:nvSpPr>
            <p:cNvPr id="1333" name="Freeform 427"/>
            <p:cNvSpPr>
              <a:spLocks noEditPoints="1"/>
            </p:cNvSpPr>
            <p:nvPr/>
          </p:nvSpPr>
          <p:spPr bwMode="auto">
            <a:xfrm>
              <a:off x="11337967" y="593957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34" name="Freeform 428"/>
            <p:cNvSpPr/>
            <p:nvPr/>
          </p:nvSpPr>
          <p:spPr bwMode="auto">
            <a:xfrm>
              <a:off x="11455574" y="6023946"/>
              <a:ext cx="107380" cy="168742"/>
            </a:xfrm>
            <a:custGeom>
              <a:avLst/>
              <a:gdLst>
                <a:gd name="T0" fmla="*/ 0 w 40"/>
                <a:gd name="T1" fmla="*/ 20 h 64"/>
                <a:gd name="T2" fmla="*/ 6 w 40"/>
                <a:gd name="T3" fmla="*/ 6 h 64"/>
                <a:gd name="T4" fmla="*/ 21 w 40"/>
                <a:gd name="T5" fmla="*/ 0 h 64"/>
                <a:gd name="T6" fmla="*/ 29 w 40"/>
                <a:gd name="T7" fmla="*/ 2 h 64"/>
                <a:gd name="T8" fmla="*/ 35 w 40"/>
                <a:gd name="T9" fmla="*/ 6 h 64"/>
                <a:gd name="T10" fmla="*/ 39 w 40"/>
                <a:gd name="T11" fmla="*/ 12 h 64"/>
                <a:gd name="T12" fmla="*/ 40 w 40"/>
                <a:gd name="T13" fmla="*/ 19 h 64"/>
                <a:gd name="T14" fmla="*/ 39 w 40"/>
                <a:gd name="T15" fmla="*/ 25 h 64"/>
                <a:gd name="T16" fmla="*/ 37 w 40"/>
                <a:gd name="T17" fmla="*/ 30 h 64"/>
                <a:gd name="T18" fmla="*/ 34 w 40"/>
                <a:gd name="T19" fmla="*/ 34 h 64"/>
                <a:gd name="T20" fmla="*/ 30 w 40"/>
                <a:gd name="T21" fmla="*/ 37 h 64"/>
                <a:gd name="T22" fmla="*/ 21 w 40"/>
                <a:gd name="T23" fmla="*/ 43 h 64"/>
                <a:gd name="T24" fmla="*/ 13 w 40"/>
                <a:gd name="T25" fmla="*/ 49 h 64"/>
                <a:gd name="T26" fmla="*/ 11 w 40"/>
                <a:gd name="T27" fmla="*/ 52 h 64"/>
                <a:gd name="T28" fmla="*/ 9 w 40"/>
                <a:gd name="T29" fmla="*/ 56 h 64"/>
                <a:gd name="T30" fmla="*/ 38 w 40"/>
                <a:gd name="T31" fmla="*/ 56 h 64"/>
                <a:gd name="T32" fmla="*/ 38 w 40"/>
                <a:gd name="T33" fmla="*/ 64 h 64"/>
                <a:gd name="T34" fmla="*/ 1 w 40"/>
                <a:gd name="T35" fmla="*/ 64 h 64"/>
                <a:gd name="T36" fmla="*/ 1 w 40"/>
                <a:gd name="T37" fmla="*/ 58 h 64"/>
                <a:gd name="T38" fmla="*/ 3 w 40"/>
                <a:gd name="T39" fmla="*/ 51 h 64"/>
                <a:gd name="T40" fmla="*/ 9 w 40"/>
                <a:gd name="T41" fmla="*/ 44 h 64"/>
                <a:gd name="T42" fmla="*/ 17 w 40"/>
                <a:gd name="T43" fmla="*/ 37 h 64"/>
                <a:gd name="T44" fmla="*/ 25 w 40"/>
                <a:gd name="T45" fmla="*/ 31 h 64"/>
                <a:gd name="T46" fmla="*/ 30 w 40"/>
                <a:gd name="T47" fmla="*/ 26 h 64"/>
                <a:gd name="T48" fmla="*/ 32 w 40"/>
                <a:gd name="T49" fmla="*/ 19 h 64"/>
                <a:gd name="T50" fmla="*/ 29 w 40"/>
                <a:gd name="T51" fmla="*/ 10 h 64"/>
                <a:gd name="T52" fmla="*/ 21 w 40"/>
                <a:gd name="T53" fmla="*/ 7 h 64"/>
                <a:gd name="T54" fmla="*/ 12 w 40"/>
                <a:gd name="T55" fmla="*/ 11 h 64"/>
                <a:gd name="T56" fmla="*/ 9 w 40"/>
                <a:gd name="T57" fmla="*/ 20 h 64"/>
                <a:gd name="T58" fmla="*/ 0 w 40"/>
                <a:gd name="T59" fmla="*/ 2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64">
                  <a:moveTo>
                    <a:pt x="0" y="20"/>
                  </a:moveTo>
                  <a:cubicBezTo>
                    <a:pt x="1" y="14"/>
                    <a:pt x="3" y="9"/>
                    <a:pt x="6" y="6"/>
                  </a:cubicBezTo>
                  <a:cubicBezTo>
                    <a:pt x="10" y="2"/>
                    <a:pt x="15" y="0"/>
                    <a:pt x="21" y="0"/>
                  </a:cubicBezTo>
                  <a:cubicBezTo>
                    <a:pt x="24" y="0"/>
                    <a:pt x="27" y="1"/>
                    <a:pt x="29" y="2"/>
                  </a:cubicBezTo>
                  <a:cubicBezTo>
                    <a:pt x="32" y="3"/>
                    <a:pt x="34" y="4"/>
                    <a:pt x="35" y="6"/>
                  </a:cubicBezTo>
                  <a:cubicBezTo>
                    <a:pt x="37" y="8"/>
                    <a:pt x="38" y="10"/>
                    <a:pt x="39" y="12"/>
                  </a:cubicBezTo>
                  <a:cubicBezTo>
                    <a:pt x="40" y="15"/>
                    <a:pt x="40" y="17"/>
                    <a:pt x="40" y="19"/>
                  </a:cubicBezTo>
                  <a:cubicBezTo>
                    <a:pt x="40" y="22"/>
                    <a:pt x="40" y="23"/>
                    <a:pt x="39" y="25"/>
                  </a:cubicBezTo>
                  <a:cubicBezTo>
                    <a:pt x="39" y="27"/>
                    <a:pt x="38" y="28"/>
                    <a:pt x="37" y="30"/>
                  </a:cubicBezTo>
                  <a:cubicBezTo>
                    <a:pt x="36" y="31"/>
                    <a:pt x="35" y="32"/>
                    <a:pt x="34" y="34"/>
                  </a:cubicBezTo>
                  <a:cubicBezTo>
                    <a:pt x="33" y="35"/>
                    <a:pt x="31" y="36"/>
                    <a:pt x="30" y="37"/>
                  </a:cubicBezTo>
                  <a:cubicBezTo>
                    <a:pt x="27" y="39"/>
                    <a:pt x="24" y="41"/>
                    <a:pt x="21" y="43"/>
                  </a:cubicBezTo>
                  <a:cubicBezTo>
                    <a:pt x="18" y="45"/>
                    <a:pt x="16" y="47"/>
                    <a:pt x="13" y="49"/>
                  </a:cubicBezTo>
                  <a:cubicBezTo>
                    <a:pt x="12" y="50"/>
                    <a:pt x="11" y="51"/>
                    <a:pt x="11" y="52"/>
                  </a:cubicBezTo>
                  <a:cubicBezTo>
                    <a:pt x="10" y="53"/>
                    <a:pt x="9" y="55"/>
                    <a:pt x="9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5"/>
                    <a:pt x="1" y="53"/>
                    <a:pt x="3" y="51"/>
                  </a:cubicBezTo>
                  <a:cubicBezTo>
                    <a:pt x="5" y="48"/>
                    <a:pt x="7" y="46"/>
                    <a:pt x="9" y="44"/>
                  </a:cubicBezTo>
                  <a:cubicBezTo>
                    <a:pt x="11" y="41"/>
                    <a:pt x="14" y="39"/>
                    <a:pt x="17" y="37"/>
                  </a:cubicBezTo>
                  <a:cubicBezTo>
                    <a:pt x="20" y="35"/>
                    <a:pt x="23" y="33"/>
                    <a:pt x="25" y="31"/>
                  </a:cubicBezTo>
                  <a:cubicBezTo>
                    <a:pt x="27" y="29"/>
                    <a:pt x="29" y="28"/>
                    <a:pt x="30" y="26"/>
                  </a:cubicBezTo>
                  <a:cubicBezTo>
                    <a:pt x="31" y="24"/>
                    <a:pt x="32" y="22"/>
                    <a:pt x="32" y="19"/>
                  </a:cubicBezTo>
                  <a:cubicBezTo>
                    <a:pt x="32" y="16"/>
                    <a:pt x="31" y="13"/>
                    <a:pt x="29" y="10"/>
                  </a:cubicBezTo>
                  <a:cubicBezTo>
                    <a:pt x="27" y="8"/>
                    <a:pt x="24" y="7"/>
                    <a:pt x="21" y="7"/>
                  </a:cubicBezTo>
                  <a:cubicBezTo>
                    <a:pt x="17" y="7"/>
                    <a:pt x="14" y="8"/>
                    <a:pt x="12" y="11"/>
                  </a:cubicBezTo>
                  <a:cubicBezTo>
                    <a:pt x="10" y="13"/>
                    <a:pt x="9" y="16"/>
                    <a:pt x="9" y="20"/>
                  </a:cubicBez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19" name="Group 2118"/>
          <p:cNvGrpSpPr/>
          <p:nvPr/>
        </p:nvGrpSpPr>
        <p:grpSpPr>
          <a:xfrm>
            <a:off x="7653934" y="3847934"/>
            <a:ext cx="210770" cy="210770"/>
            <a:chOff x="11785387" y="5939575"/>
            <a:chExt cx="340040" cy="340040"/>
          </a:xfrm>
          <a:solidFill>
            <a:srgbClr val="1EA185"/>
          </a:solidFill>
        </p:grpSpPr>
        <p:sp>
          <p:nvSpPr>
            <p:cNvPr id="1335" name="Freeform 429"/>
            <p:cNvSpPr>
              <a:spLocks noEditPoints="1"/>
            </p:cNvSpPr>
            <p:nvPr/>
          </p:nvSpPr>
          <p:spPr bwMode="auto">
            <a:xfrm>
              <a:off x="11785387" y="593957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36" name="Freeform 430"/>
            <p:cNvSpPr/>
            <p:nvPr/>
          </p:nvSpPr>
          <p:spPr bwMode="auto">
            <a:xfrm>
              <a:off x="11902995" y="6023946"/>
              <a:ext cx="104825" cy="168742"/>
            </a:xfrm>
            <a:custGeom>
              <a:avLst/>
              <a:gdLst>
                <a:gd name="T0" fmla="*/ 2 w 40"/>
                <a:gd name="T1" fmla="*/ 19 h 64"/>
                <a:gd name="T2" fmla="*/ 7 w 40"/>
                <a:gd name="T3" fmla="*/ 5 h 64"/>
                <a:gd name="T4" fmla="*/ 20 w 40"/>
                <a:gd name="T5" fmla="*/ 0 h 64"/>
                <a:gd name="T6" fmla="*/ 33 w 40"/>
                <a:gd name="T7" fmla="*/ 4 h 64"/>
                <a:gd name="T8" fmla="*/ 37 w 40"/>
                <a:gd name="T9" fmla="*/ 16 h 64"/>
                <a:gd name="T10" fmla="*/ 36 w 40"/>
                <a:gd name="T11" fmla="*/ 25 h 64"/>
                <a:gd name="T12" fmla="*/ 29 w 40"/>
                <a:gd name="T13" fmla="*/ 30 h 64"/>
                <a:gd name="T14" fmla="*/ 33 w 40"/>
                <a:gd name="T15" fmla="*/ 32 h 64"/>
                <a:gd name="T16" fmla="*/ 37 w 40"/>
                <a:gd name="T17" fmla="*/ 35 h 64"/>
                <a:gd name="T18" fmla="*/ 39 w 40"/>
                <a:gd name="T19" fmla="*/ 39 h 64"/>
                <a:gd name="T20" fmla="*/ 40 w 40"/>
                <a:gd name="T21" fmla="*/ 46 h 64"/>
                <a:gd name="T22" fmla="*/ 38 w 40"/>
                <a:gd name="T23" fmla="*/ 54 h 64"/>
                <a:gd name="T24" fmla="*/ 34 w 40"/>
                <a:gd name="T25" fmla="*/ 59 h 64"/>
                <a:gd name="T26" fmla="*/ 28 w 40"/>
                <a:gd name="T27" fmla="*/ 63 h 64"/>
                <a:gd name="T28" fmla="*/ 20 w 40"/>
                <a:gd name="T29" fmla="*/ 64 h 64"/>
                <a:gd name="T30" fmla="*/ 7 w 40"/>
                <a:gd name="T31" fmla="*/ 59 h 64"/>
                <a:gd name="T32" fmla="*/ 0 w 40"/>
                <a:gd name="T33" fmla="*/ 43 h 64"/>
                <a:gd name="T34" fmla="*/ 8 w 40"/>
                <a:gd name="T35" fmla="*/ 43 h 64"/>
                <a:gd name="T36" fmla="*/ 12 w 40"/>
                <a:gd name="T37" fmla="*/ 54 h 64"/>
                <a:gd name="T38" fmla="*/ 20 w 40"/>
                <a:gd name="T39" fmla="*/ 57 h 64"/>
                <a:gd name="T40" fmla="*/ 25 w 40"/>
                <a:gd name="T41" fmla="*/ 56 h 64"/>
                <a:gd name="T42" fmla="*/ 28 w 40"/>
                <a:gd name="T43" fmla="*/ 54 h 64"/>
                <a:gd name="T44" fmla="*/ 31 w 40"/>
                <a:gd name="T45" fmla="*/ 50 h 64"/>
                <a:gd name="T46" fmla="*/ 32 w 40"/>
                <a:gd name="T47" fmla="*/ 46 h 64"/>
                <a:gd name="T48" fmla="*/ 29 w 40"/>
                <a:gd name="T49" fmla="*/ 37 h 64"/>
                <a:gd name="T50" fmla="*/ 20 w 40"/>
                <a:gd name="T51" fmla="*/ 33 h 64"/>
                <a:gd name="T52" fmla="*/ 16 w 40"/>
                <a:gd name="T53" fmla="*/ 33 h 64"/>
                <a:gd name="T54" fmla="*/ 16 w 40"/>
                <a:gd name="T55" fmla="*/ 26 h 64"/>
                <a:gd name="T56" fmla="*/ 20 w 40"/>
                <a:gd name="T57" fmla="*/ 26 h 64"/>
                <a:gd name="T58" fmla="*/ 25 w 40"/>
                <a:gd name="T59" fmla="*/ 25 h 64"/>
                <a:gd name="T60" fmla="*/ 27 w 40"/>
                <a:gd name="T61" fmla="*/ 23 h 64"/>
                <a:gd name="T62" fmla="*/ 29 w 40"/>
                <a:gd name="T63" fmla="*/ 20 h 64"/>
                <a:gd name="T64" fmla="*/ 29 w 40"/>
                <a:gd name="T65" fmla="*/ 17 h 64"/>
                <a:gd name="T66" fmla="*/ 27 w 40"/>
                <a:gd name="T67" fmla="*/ 10 h 64"/>
                <a:gd name="T68" fmla="*/ 20 w 40"/>
                <a:gd name="T69" fmla="*/ 7 h 64"/>
                <a:gd name="T70" fmla="*/ 16 w 40"/>
                <a:gd name="T71" fmla="*/ 8 h 64"/>
                <a:gd name="T72" fmla="*/ 13 w 40"/>
                <a:gd name="T73" fmla="*/ 11 h 64"/>
                <a:gd name="T74" fmla="*/ 11 w 40"/>
                <a:gd name="T75" fmla="*/ 15 h 64"/>
                <a:gd name="T76" fmla="*/ 10 w 40"/>
                <a:gd name="T77" fmla="*/ 19 h 64"/>
                <a:gd name="T78" fmla="*/ 2 w 40"/>
                <a:gd name="T79" fmla="*/ 1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" h="64">
                  <a:moveTo>
                    <a:pt x="2" y="19"/>
                  </a:moveTo>
                  <a:cubicBezTo>
                    <a:pt x="2" y="13"/>
                    <a:pt x="4" y="8"/>
                    <a:pt x="7" y="5"/>
                  </a:cubicBezTo>
                  <a:cubicBezTo>
                    <a:pt x="10" y="2"/>
                    <a:pt x="14" y="0"/>
                    <a:pt x="20" y="0"/>
                  </a:cubicBezTo>
                  <a:cubicBezTo>
                    <a:pt x="26" y="0"/>
                    <a:pt x="30" y="1"/>
                    <a:pt x="33" y="4"/>
                  </a:cubicBezTo>
                  <a:cubicBezTo>
                    <a:pt x="36" y="7"/>
                    <a:pt x="37" y="11"/>
                    <a:pt x="37" y="16"/>
                  </a:cubicBezTo>
                  <a:cubicBezTo>
                    <a:pt x="37" y="20"/>
                    <a:pt x="37" y="23"/>
                    <a:pt x="36" y="25"/>
                  </a:cubicBezTo>
                  <a:cubicBezTo>
                    <a:pt x="34" y="27"/>
                    <a:pt x="32" y="29"/>
                    <a:pt x="29" y="30"/>
                  </a:cubicBezTo>
                  <a:cubicBezTo>
                    <a:pt x="31" y="30"/>
                    <a:pt x="32" y="31"/>
                    <a:pt x="33" y="32"/>
                  </a:cubicBezTo>
                  <a:cubicBezTo>
                    <a:pt x="35" y="32"/>
                    <a:pt x="36" y="33"/>
                    <a:pt x="37" y="35"/>
                  </a:cubicBezTo>
                  <a:cubicBezTo>
                    <a:pt x="38" y="36"/>
                    <a:pt x="39" y="38"/>
                    <a:pt x="39" y="39"/>
                  </a:cubicBezTo>
                  <a:cubicBezTo>
                    <a:pt x="40" y="41"/>
                    <a:pt x="40" y="43"/>
                    <a:pt x="40" y="46"/>
                  </a:cubicBezTo>
                  <a:cubicBezTo>
                    <a:pt x="40" y="49"/>
                    <a:pt x="39" y="51"/>
                    <a:pt x="38" y="54"/>
                  </a:cubicBezTo>
                  <a:cubicBezTo>
                    <a:pt x="37" y="56"/>
                    <a:pt x="36" y="58"/>
                    <a:pt x="34" y="59"/>
                  </a:cubicBezTo>
                  <a:cubicBezTo>
                    <a:pt x="32" y="61"/>
                    <a:pt x="30" y="62"/>
                    <a:pt x="28" y="63"/>
                  </a:cubicBezTo>
                  <a:cubicBezTo>
                    <a:pt x="26" y="64"/>
                    <a:pt x="23" y="64"/>
                    <a:pt x="20" y="64"/>
                  </a:cubicBezTo>
                  <a:cubicBezTo>
                    <a:pt x="15" y="64"/>
                    <a:pt x="10" y="62"/>
                    <a:pt x="7" y="59"/>
                  </a:cubicBezTo>
                  <a:cubicBezTo>
                    <a:pt x="3" y="55"/>
                    <a:pt x="1" y="50"/>
                    <a:pt x="0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9" y="48"/>
                    <a:pt x="10" y="52"/>
                    <a:pt x="12" y="54"/>
                  </a:cubicBezTo>
                  <a:cubicBezTo>
                    <a:pt x="14" y="56"/>
                    <a:pt x="17" y="57"/>
                    <a:pt x="20" y="57"/>
                  </a:cubicBezTo>
                  <a:cubicBezTo>
                    <a:pt x="22" y="57"/>
                    <a:pt x="23" y="57"/>
                    <a:pt x="25" y="56"/>
                  </a:cubicBezTo>
                  <a:cubicBezTo>
                    <a:pt x="26" y="56"/>
                    <a:pt x="27" y="55"/>
                    <a:pt x="28" y="54"/>
                  </a:cubicBezTo>
                  <a:cubicBezTo>
                    <a:pt x="30" y="53"/>
                    <a:pt x="30" y="52"/>
                    <a:pt x="31" y="50"/>
                  </a:cubicBezTo>
                  <a:cubicBezTo>
                    <a:pt x="32" y="49"/>
                    <a:pt x="32" y="47"/>
                    <a:pt x="32" y="46"/>
                  </a:cubicBezTo>
                  <a:cubicBezTo>
                    <a:pt x="32" y="42"/>
                    <a:pt x="31" y="39"/>
                    <a:pt x="29" y="37"/>
                  </a:cubicBezTo>
                  <a:cubicBezTo>
                    <a:pt x="27" y="35"/>
                    <a:pt x="24" y="33"/>
                    <a:pt x="20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2" y="26"/>
                    <a:pt x="23" y="26"/>
                    <a:pt x="25" y="25"/>
                  </a:cubicBezTo>
                  <a:cubicBezTo>
                    <a:pt x="26" y="25"/>
                    <a:pt x="27" y="24"/>
                    <a:pt x="27" y="23"/>
                  </a:cubicBezTo>
                  <a:cubicBezTo>
                    <a:pt x="28" y="22"/>
                    <a:pt x="29" y="21"/>
                    <a:pt x="29" y="20"/>
                  </a:cubicBezTo>
                  <a:cubicBezTo>
                    <a:pt x="29" y="19"/>
                    <a:pt x="29" y="18"/>
                    <a:pt x="29" y="17"/>
                  </a:cubicBezTo>
                  <a:cubicBezTo>
                    <a:pt x="29" y="14"/>
                    <a:pt x="29" y="11"/>
                    <a:pt x="27" y="10"/>
                  </a:cubicBezTo>
                  <a:cubicBezTo>
                    <a:pt x="25" y="8"/>
                    <a:pt x="23" y="7"/>
                    <a:pt x="20" y="7"/>
                  </a:cubicBezTo>
                  <a:cubicBezTo>
                    <a:pt x="18" y="7"/>
                    <a:pt x="17" y="7"/>
                    <a:pt x="16" y="8"/>
                  </a:cubicBezTo>
                  <a:cubicBezTo>
                    <a:pt x="14" y="9"/>
                    <a:pt x="13" y="10"/>
                    <a:pt x="13" y="11"/>
                  </a:cubicBezTo>
                  <a:cubicBezTo>
                    <a:pt x="12" y="12"/>
                    <a:pt x="11" y="13"/>
                    <a:pt x="11" y="15"/>
                  </a:cubicBezTo>
                  <a:cubicBezTo>
                    <a:pt x="10" y="16"/>
                    <a:pt x="10" y="18"/>
                    <a:pt x="10" y="19"/>
                  </a:cubicBezTo>
                  <a:lnTo>
                    <a:pt x="2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44" name="Group 2143"/>
          <p:cNvGrpSpPr/>
          <p:nvPr/>
        </p:nvGrpSpPr>
        <p:grpSpPr>
          <a:xfrm>
            <a:off x="7124047" y="4132764"/>
            <a:ext cx="210770" cy="210770"/>
            <a:chOff x="10930502" y="6401328"/>
            <a:chExt cx="340040" cy="340040"/>
          </a:xfrm>
          <a:solidFill>
            <a:srgbClr val="1EA185"/>
          </a:solidFill>
        </p:grpSpPr>
        <p:sp>
          <p:nvSpPr>
            <p:cNvPr id="1337" name="Freeform 431"/>
            <p:cNvSpPr>
              <a:spLocks noEditPoints="1"/>
            </p:cNvSpPr>
            <p:nvPr/>
          </p:nvSpPr>
          <p:spPr bwMode="auto">
            <a:xfrm>
              <a:off x="10930502" y="6401328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38" name="Freeform 432"/>
            <p:cNvSpPr>
              <a:spLocks noEditPoints="1"/>
            </p:cNvSpPr>
            <p:nvPr/>
          </p:nvSpPr>
          <p:spPr bwMode="auto">
            <a:xfrm>
              <a:off x="11037882" y="6485699"/>
              <a:ext cx="104825" cy="168742"/>
            </a:xfrm>
            <a:custGeom>
              <a:avLst/>
              <a:gdLst>
                <a:gd name="T0" fmla="*/ 26 w 41"/>
                <a:gd name="T1" fmla="*/ 66 h 66"/>
                <a:gd name="T2" fmla="*/ 26 w 41"/>
                <a:gd name="T3" fmla="*/ 50 h 66"/>
                <a:gd name="T4" fmla="*/ 0 w 41"/>
                <a:gd name="T5" fmla="*/ 50 h 66"/>
                <a:gd name="T6" fmla="*/ 0 w 41"/>
                <a:gd name="T7" fmla="*/ 40 h 66"/>
                <a:gd name="T8" fmla="*/ 26 w 41"/>
                <a:gd name="T9" fmla="*/ 0 h 66"/>
                <a:gd name="T10" fmla="*/ 33 w 41"/>
                <a:gd name="T11" fmla="*/ 0 h 66"/>
                <a:gd name="T12" fmla="*/ 33 w 41"/>
                <a:gd name="T13" fmla="*/ 42 h 66"/>
                <a:gd name="T14" fmla="*/ 41 w 41"/>
                <a:gd name="T15" fmla="*/ 42 h 66"/>
                <a:gd name="T16" fmla="*/ 41 w 41"/>
                <a:gd name="T17" fmla="*/ 50 h 66"/>
                <a:gd name="T18" fmla="*/ 33 w 41"/>
                <a:gd name="T19" fmla="*/ 50 h 66"/>
                <a:gd name="T20" fmla="*/ 33 w 41"/>
                <a:gd name="T21" fmla="*/ 66 h 66"/>
                <a:gd name="T22" fmla="*/ 26 w 41"/>
                <a:gd name="T23" fmla="*/ 66 h 66"/>
                <a:gd name="T24" fmla="*/ 7 w 41"/>
                <a:gd name="T25" fmla="*/ 42 h 66"/>
                <a:gd name="T26" fmla="*/ 26 w 41"/>
                <a:gd name="T27" fmla="*/ 42 h 66"/>
                <a:gd name="T28" fmla="*/ 26 w 41"/>
                <a:gd name="T29" fmla="*/ 12 h 66"/>
                <a:gd name="T30" fmla="*/ 7 w 41"/>
                <a:gd name="T31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66">
                  <a:moveTo>
                    <a:pt x="26" y="66"/>
                  </a:moveTo>
                  <a:lnTo>
                    <a:pt x="26" y="50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3" y="42"/>
                  </a:lnTo>
                  <a:lnTo>
                    <a:pt x="41" y="42"/>
                  </a:lnTo>
                  <a:lnTo>
                    <a:pt x="41" y="50"/>
                  </a:lnTo>
                  <a:lnTo>
                    <a:pt x="33" y="50"/>
                  </a:lnTo>
                  <a:lnTo>
                    <a:pt x="33" y="66"/>
                  </a:lnTo>
                  <a:lnTo>
                    <a:pt x="26" y="66"/>
                  </a:lnTo>
                  <a:close/>
                  <a:moveTo>
                    <a:pt x="7" y="42"/>
                  </a:moveTo>
                  <a:lnTo>
                    <a:pt x="26" y="42"/>
                  </a:lnTo>
                  <a:lnTo>
                    <a:pt x="26" y="12"/>
                  </a:lnTo>
                  <a:lnTo>
                    <a:pt x="7" y="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45" name="Group 2144"/>
          <p:cNvGrpSpPr/>
          <p:nvPr/>
        </p:nvGrpSpPr>
        <p:grpSpPr>
          <a:xfrm>
            <a:off x="7401372" y="4132764"/>
            <a:ext cx="210770" cy="210770"/>
            <a:chOff x="11377920" y="6401328"/>
            <a:chExt cx="340040" cy="340040"/>
          </a:xfrm>
          <a:solidFill>
            <a:srgbClr val="1EA185"/>
          </a:solidFill>
        </p:grpSpPr>
        <p:sp>
          <p:nvSpPr>
            <p:cNvPr id="1339" name="Freeform 433"/>
            <p:cNvSpPr>
              <a:spLocks noEditPoints="1"/>
            </p:cNvSpPr>
            <p:nvPr/>
          </p:nvSpPr>
          <p:spPr bwMode="auto">
            <a:xfrm>
              <a:off x="11377920" y="6401328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40" name="Freeform 434"/>
            <p:cNvSpPr/>
            <p:nvPr/>
          </p:nvSpPr>
          <p:spPr bwMode="auto">
            <a:xfrm>
              <a:off x="11495528" y="6485699"/>
              <a:ext cx="104825" cy="168742"/>
            </a:xfrm>
            <a:custGeom>
              <a:avLst/>
              <a:gdLst>
                <a:gd name="T0" fmla="*/ 2 w 40"/>
                <a:gd name="T1" fmla="*/ 34 h 64"/>
                <a:gd name="T2" fmla="*/ 6 w 40"/>
                <a:gd name="T3" fmla="*/ 0 h 64"/>
                <a:gd name="T4" fmla="*/ 37 w 40"/>
                <a:gd name="T5" fmla="*/ 0 h 64"/>
                <a:gd name="T6" fmla="*/ 37 w 40"/>
                <a:gd name="T7" fmla="*/ 7 h 64"/>
                <a:gd name="T8" fmla="*/ 11 w 40"/>
                <a:gd name="T9" fmla="*/ 7 h 64"/>
                <a:gd name="T10" fmla="*/ 10 w 40"/>
                <a:gd name="T11" fmla="*/ 25 h 64"/>
                <a:gd name="T12" fmla="*/ 10 w 40"/>
                <a:gd name="T13" fmla="*/ 25 h 64"/>
                <a:gd name="T14" fmla="*/ 15 w 40"/>
                <a:gd name="T15" fmla="*/ 22 h 64"/>
                <a:gd name="T16" fmla="*/ 21 w 40"/>
                <a:gd name="T17" fmla="*/ 21 h 64"/>
                <a:gd name="T18" fmla="*/ 29 w 40"/>
                <a:gd name="T19" fmla="*/ 23 h 64"/>
                <a:gd name="T20" fmla="*/ 35 w 40"/>
                <a:gd name="T21" fmla="*/ 27 h 64"/>
                <a:gd name="T22" fmla="*/ 39 w 40"/>
                <a:gd name="T23" fmla="*/ 34 h 64"/>
                <a:gd name="T24" fmla="*/ 40 w 40"/>
                <a:gd name="T25" fmla="*/ 43 h 64"/>
                <a:gd name="T26" fmla="*/ 39 w 40"/>
                <a:gd name="T27" fmla="*/ 51 h 64"/>
                <a:gd name="T28" fmla="*/ 35 w 40"/>
                <a:gd name="T29" fmla="*/ 57 h 64"/>
                <a:gd name="T30" fmla="*/ 28 w 40"/>
                <a:gd name="T31" fmla="*/ 62 h 64"/>
                <a:gd name="T32" fmla="*/ 19 w 40"/>
                <a:gd name="T33" fmla="*/ 64 h 64"/>
                <a:gd name="T34" fmla="*/ 7 w 40"/>
                <a:gd name="T35" fmla="*/ 59 h 64"/>
                <a:gd name="T36" fmla="*/ 0 w 40"/>
                <a:gd name="T37" fmla="*/ 46 h 64"/>
                <a:gd name="T38" fmla="*/ 8 w 40"/>
                <a:gd name="T39" fmla="*/ 46 h 64"/>
                <a:gd name="T40" fmla="*/ 12 w 40"/>
                <a:gd name="T41" fmla="*/ 54 h 64"/>
                <a:gd name="T42" fmla="*/ 19 w 40"/>
                <a:gd name="T43" fmla="*/ 57 h 64"/>
                <a:gd name="T44" fmla="*/ 25 w 40"/>
                <a:gd name="T45" fmla="*/ 56 h 64"/>
                <a:gd name="T46" fmla="*/ 29 w 40"/>
                <a:gd name="T47" fmla="*/ 53 h 64"/>
                <a:gd name="T48" fmla="*/ 31 w 40"/>
                <a:gd name="T49" fmla="*/ 48 h 64"/>
                <a:gd name="T50" fmla="*/ 32 w 40"/>
                <a:gd name="T51" fmla="*/ 42 h 64"/>
                <a:gd name="T52" fmla="*/ 31 w 40"/>
                <a:gd name="T53" fmla="*/ 37 h 64"/>
                <a:gd name="T54" fmla="*/ 28 w 40"/>
                <a:gd name="T55" fmla="*/ 32 h 64"/>
                <a:gd name="T56" fmla="*/ 24 w 40"/>
                <a:gd name="T57" fmla="*/ 29 h 64"/>
                <a:gd name="T58" fmla="*/ 19 w 40"/>
                <a:gd name="T59" fmla="*/ 28 h 64"/>
                <a:gd name="T60" fmla="*/ 13 w 40"/>
                <a:gd name="T61" fmla="*/ 30 h 64"/>
                <a:gd name="T62" fmla="*/ 9 w 40"/>
                <a:gd name="T63" fmla="*/ 34 h 64"/>
                <a:gd name="T64" fmla="*/ 2 w 40"/>
                <a:gd name="T65" fmla="*/ 3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64">
                  <a:moveTo>
                    <a:pt x="2" y="34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3"/>
                    <a:pt x="13" y="22"/>
                    <a:pt x="15" y="22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4" y="21"/>
                    <a:pt x="26" y="22"/>
                    <a:pt x="29" y="23"/>
                  </a:cubicBezTo>
                  <a:cubicBezTo>
                    <a:pt x="31" y="24"/>
                    <a:pt x="33" y="25"/>
                    <a:pt x="35" y="27"/>
                  </a:cubicBezTo>
                  <a:cubicBezTo>
                    <a:pt x="36" y="29"/>
                    <a:pt x="38" y="31"/>
                    <a:pt x="39" y="34"/>
                  </a:cubicBezTo>
                  <a:cubicBezTo>
                    <a:pt x="40" y="37"/>
                    <a:pt x="40" y="40"/>
                    <a:pt x="40" y="43"/>
                  </a:cubicBezTo>
                  <a:cubicBezTo>
                    <a:pt x="40" y="45"/>
                    <a:pt x="40" y="48"/>
                    <a:pt x="39" y="51"/>
                  </a:cubicBezTo>
                  <a:cubicBezTo>
                    <a:pt x="38" y="53"/>
                    <a:pt x="37" y="55"/>
                    <a:pt x="35" y="57"/>
                  </a:cubicBezTo>
                  <a:cubicBezTo>
                    <a:pt x="33" y="59"/>
                    <a:pt x="31" y="61"/>
                    <a:pt x="28" y="62"/>
                  </a:cubicBezTo>
                  <a:cubicBezTo>
                    <a:pt x="26" y="63"/>
                    <a:pt x="23" y="64"/>
                    <a:pt x="19" y="64"/>
                  </a:cubicBezTo>
                  <a:cubicBezTo>
                    <a:pt x="14" y="64"/>
                    <a:pt x="10" y="62"/>
                    <a:pt x="7" y="59"/>
                  </a:cubicBezTo>
                  <a:cubicBezTo>
                    <a:pt x="3" y="56"/>
                    <a:pt x="1" y="52"/>
                    <a:pt x="0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9"/>
                    <a:pt x="10" y="52"/>
                    <a:pt x="12" y="54"/>
                  </a:cubicBezTo>
                  <a:cubicBezTo>
                    <a:pt x="14" y="56"/>
                    <a:pt x="17" y="57"/>
                    <a:pt x="19" y="57"/>
                  </a:cubicBezTo>
                  <a:cubicBezTo>
                    <a:pt x="21" y="57"/>
                    <a:pt x="23" y="56"/>
                    <a:pt x="25" y="56"/>
                  </a:cubicBezTo>
                  <a:cubicBezTo>
                    <a:pt x="26" y="55"/>
                    <a:pt x="27" y="54"/>
                    <a:pt x="29" y="53"/>
                  </a:cubicBezTo>
                  <a:cubicBezTo>
                    <a:pt x="30" y="51"/>
                    <a:pt x="30" y="50"/>
                    <a:pt x="31" y="48"/>
                  </a:cubicBezTo>
                  <a:cubicBezTo>
                    <a:pt x="32" y="46"/>
                    <a:pt x="32" y="44"/>
                    <a:pt x="32" y="42"/>
                  </a:cubicBezTo>
                  <a:cubicBezTo>
                    <a:pt x="32" y="40"/>
                    <a:pt x="32" y="38"/>
                    <a:pt x="31" y="37"/>
                  </a:cubicBezTo>
                  <a:cubicBezTo>
                    <a:pt x="30" y="35"/>
                    <a:pt x="29" y="33"/>
                    <a:pt x="28" y="32"/>
                  </a:cubicBezTo>
                  <a:cubicBezTo>
                    <a:pt x="27" y="31"/>
                    <a:pt x="25" y="30"/>
                    <a:pt x="24" y="29"/>
                  </a:cubicBezTo>
                  <a:cubicBezTo>
                    <a:pt x="22" y="29"/>
                    <a:pt x="20" y="28"/>
                    <a:pt x="19" y="28"/>
                  </a:cubicBezTo>
                  <a:cubicBezTo>
                    <a:pt x="17" y="28"/>
                    <a:pt x="15" y="29"/>
                    <a:pt x="13" y="30"/>
                  </a:cubicBezTo>
                  <a:cubicBezTo>
                    <a:pt x="12" y="30"/>
                    <a:pt x="10" y="32"/>
                    <a:pt x="9" y="34"/>
                  </a:cubicBezTo>
                  <a:lnTo>
                    <a:pt x="2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46" name="Group 2145"/>
          <p:cNvGrpSpPr/>
          <p:nvPr/>
        </p:nvGrpSpPr>
        <p:grpSpPr>
          <a:xfrm>
            <a:off x="7677114" y="4132764"/>
            <a:ext cx="210770" cy="210770"/>
            <a:chOff x="11822784" y="6401328"/>
            <a:chExt cx="340040" cy="340040"/>
          </a:xfrm>
          <a:solidFill>
            <a:srgbClr val="1EA185"/>
          </a:solidFill>
        </p:grpSpPr>
        <p:sp>
          <p:nvSpPr>
            <p:cNvPr id="1341" name="Freeform 435"/>
            <p:cNvSpPr>
              <a:spLocks noEditPoints="1"/>
            </p:cNvSpPr>
            <p:nvPr/>
          </p:nvSpPr>
          <p:spPr bwMode="auto">
            <a:xfrm>
              <a:off x="11822784" y="6401328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42" name="Freeform 436"/>
            <p:cNvSpPr>
              <a:spLocks noEditPoints="1"/>
            </p:cNvSpPr>
            <p:nvPr/>
          </p:nvSpPr>
          <p:spPr bwMode="auto">
            <a:xfrm>
              <a:off x="11940391" y="6485699"/>
              <a:ext cx="107380" cy="168742"/>
            </a:xfrm>
            <a:custGeom>
              <a:avLst/>
              <a:gdLst>
                <a:gd name="T0" fmla="*/ 32 w 40"/>
                <a:gd name="T1" fmla="*/ 16 h 64"/>
                <a:gd name="T2" fmla="*/ 31 w 40"/>
                <a:gd name="T3" fmla="*/ 13 h 64"/>
                <a:gd name="T4" fmla="*/ 29 w 40"/>
                <a:gd name="T5" fmla="*/ 10 h 64"/>
                <a:gd name="T6" fmla="*/ 25 w 40"/>
                <a:gd name="T7" fmla="*/ 8 h 64"/>
                <a:gd name="T8" fmla="*/ 21 w 40"/>
                <a:gd name="T9" fmla="*/ 7 h 64"/>
                <a:gd name="T10" fmla="*/ 15 w 40"/>
                <a:gd name="T11" fmla="*/ 9 h 64"/>
                <a:gd name="T12" fmla="*/ 11 w 40"/>
                <a:gd name="T13" fmla="*/ 14 h 64"/>
                <a:gd name="T14" fmla="*/ 9 w 40"/>
                <a:gd name="T15" fmla="*/ 21 h 64"/>
                <a:gd name="T16" fmla="*/ 9 w 40"/>
                <a:gd name="T17" fmla="*/ 28 h 64"/>
                <a:gd name="T18" fmla="*/ 9 w 40"/>
                <a:gd name="T19" fmla="*/ 28 h 64"/>
                <a:gd name="T20" fmla="*/ 21 w 40"/>
                <a:gd name="T21" fmla="*/ 23 h 64"/>
                <a:gd name="T22" fmla="*/ 28 w 40"/>
                <a:gd name="T23" fmla="*/ 24 h 64"/>
                <a:gd name="T24" fmla="*/ 34 w 40"/>
                <a:gd name="T25" fmla="*/ 28 h 64"/>
                <a:gd name="T26" fmla="*/ 39 w 40"/>
                <a:gd name="T27" fmla="*/ 35 h 64"/>
                <a:gd name="T28" fmla="*/ 40 w 40"/>
                <a:gd name="T29" fmla="*/ 43 h 64"/>
                <a:gd name="T30" fmla="*/ 39 w 40"/>
                <a:gd name="T31" fmla="*/ 51 h 64"/>
                <a:gd name="T32" fmla="*/ 35 w 40"/>
                <a:gd name="T33" fmla="*/ 58 h 64"/>
                <a:gd name="T34" fmla="*/ 29 w 40"/>
                <a:gd name="T35" fmla="*/ 62 h 64"/>
                <a:gd name="T36" fmla="*/ 21 w 40"/>
                <a:gd name="T37" fmla="*/ 64 h 64"/>
                <a:gd name="T38" fmla="*/ 12 w 40"/>
                <a:gd name="T39" fmla="*/ 62 h 64"/>
                <a:gd name="T40" fmla="*/ 6 w 40"/>
                <a:gd name="T41" fmla="*/ 56 h 64"/>
                <a:gd name="T42" fmla="*/ 1 w 40"/>
                <a:gd name="T43" fmla="*/ 47 h 64"/>
                <a:gd name="T44" fmla="*/ 0 w 40"/>
                <a:gd name="T45" fmla="*/ 35 h 64"/>
                <a:gd name="T46" fmla="*/ 1 w 40"/>
                <a:gd name="T47" fmla="*/ 19 h 64"/>
                <a:gd name="T48" fmla="*/ 6 w 40"/>
                <a:gd name="T49" fmla="*/ 8 h 64"/>
                <a:gd name="T50" fmla="*/ 13 w 40"/>
                <a:gd name="T51" fmla="*/ 2 h 64"/>
                <a:gd name="T52" fmla="*/ 21 w 40"/>
                <a:gd name="T53" fmla="*/ 0 h 64"/>
                <a:gd name="T54" fmla="*/ 28 w 40"/>
                <a:gd name="T55" fmla="*/ 1 h 64"/>
                <a:gd name="T56" fmla="*/ 34 w 40"/>
                <a:gd name="T57" fmla="*/ 5 h 64"/>
                <a:gd name="T58" fmla="*/ 38 w 40"/>
                <a:gd name="T59" fmla="*/ 10 h 64"/>
                <a:gd name="T60" fmla="*/ 39 w 40"/>
                <a:gd name="T61" fmla="*/ 16 h 64"/>
                <a:gd name="T62" fmla="*/ 32 w 40"/>
                <a:gd name="T63" fmla="*/ 16 h 64"/>
                <a:gd name="T64" fmla="*/ 21 w 40"/>
                <a:gd name="T65" fmla="*/ 57 h 64"/>
                <a:gd name="T66" fmla="*/ 29 w 40"/>
                <a:gd name="T67" fmla="*/ 53 h 64"/>
                <a:gd name="T68" fmla="*/ 32 w 40"/>
                <a:gd name="T69" fmla="*/ 44 h 64"/>
                <a:gd name="T70" fmla="*/ 31 w 40"/>
                <a:gd name="T71" fmla="*/ 38 h 64"/>
                <a:gd name="T72" fmla="*/ 29 w 40"/>
                <a:gd name="T73" fmla="*/ 34 h 64"/>
                <a:gd name="T74" fmla="*/ 26 w 40"/>
                <a:gd name="T75" fmla="*/ 31 h 64"/>
                <a:gd name="T76" fmla="*/ 21 w 40"/>
                <a:gd name="T77" fmla="*/ 30 h 64"/>
                <a:gd name="T78" fmla="*/ 15 w 40"/>
                <a:gd name="T79" fmla="*/ 31 h 64"/>
                <a:gd name="T80" fmla="*/ 12 w 40"/>
                <a:gd name="T81" fmla="*/ 34 h 64"/>
                <a:gd name="T82" fmla="*/ 10 w 40"/>
                <a:gd name="T83" fmla="*/ 39 h 64"/>
                <a:gd name="T84" fmla="*/ 9 w 40"/>
                <a:gd name="T85" fmla="*/ 44 h 64"/>
                <a:gd name="T86" fmla="*/ 12 w 40"/>
                <a:gd name="T87" fmla="*/ 53 h 64"/>
                <a:gd name="T88" fmla="*/ 21 w 40"/>
                <a:gd name="T89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" h="64">
                  <a:moveTo>
                    <a:pt x="32" y="16"/>
                  </a:moveTo>
                  <a:cubicBezTo>
                    <a:pt x="32" y="15"/>
                    <a:pt x="31" y="14"/>
                    <a:pt x="31" y="13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9"/>
                    <a:pt x="27" y="9"/>
                    <a:pt x="25" y="8"/>
                  </a:cubicBezTo>
                  <a:cubicBezTo>
                    <a:pt x="24" y="7"/>
                    <a:pt x="23" y="7"/>
                    <a:pt x="21" y="7"/>
                  </a:cubicBezTo>
                  <a:cubicBezTo>
                    <a:pt x="19" y="7"/>
                    <a:pt x="17" y="8"/>
                    <a:pt x="15" y="9"/>
                  </a:cubicBezTo>
                  <a:cubicBezTo>
                    <a:pt x="14" y="10"/>
                    <a:pt x="12" y="12"/>
                    <a:pt x="11" y="14"/>
                  </a:cubicBezTo>
                  <a:cubicBezTo>
                    <a:pt x="10" y="16"/>
                    <a:pt x="10" y="18"/>
                    <a:pt x="9" y="21"/>
                  </a:cubicBezTo>
                  <a:cubicBezTo>
                    <a:pt x="9" y="23"/>
                    <a:pt x="9" y="26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3" y="24"/>
                    <a:pt x="17" y="23"/>
                    <a:pt x="21" y="23"/>
                  </a:cubicBezTo>
                  <a:cubicBezTo>
                    <a:pt x="23" y="23"/>
                    <a:pt x="26" y="23"/>
                    <a:pt x="28" y="24"/>
                  </a:cubicBezTo>
                  <a:cubicBezTo>
                    <a:pt x="31" y="25"/>
                    <a:pt x="33" y="27"/>
                    <a:pt x="34" y="28"/>
                  </a:cubicBezTo>
                  <a:cubicBezTo>
                    <a:pt x="36" y="30"/>
                    <a:pt x="38" y="32"/>
                    <a:pt x="39" y="35"/>
                  </a:cubicBezTo>
                  <a:cubicBezTo>
                    <a:pt x="40" y="38"/>
                    <a:pt x="40" y="40"/>
                    <a:pt x="40" y="43"/>
                  </a:cubicBezTo>
                  <a:cubicBezTo>
                    <a:pt x="40" y="46"/>
                    <a:pt x="40" y="49"/>
                    <a:pt x="39" y="51"/>
                  </a:cubicBezTo>
                  <a:cubicBezTo>
                    <a:pt x="38" y="54"/>
                    <a:pt x="36" y="56"/>
                    <a:pt x="35" y="58"/>
                  </a:cubicBezTo>
                  <a:cubicBezTo>
                    <a:pt x="33" y="60"/>
                    <a:pt x="31" y="61"/>
                    <a:pt x="29" y="62"/>
                  </a:cubicBezTo>
                  <a:cubicBezTo>
                    <a:pt x="26" y="63"/>
                    <a:pt x="24" y="64"/>
                    <a:pt x="21" y="64"/>
                  </a:cubicBezTo>
                  <a:cubicBezTo>
                    <a:pt x="18" y="64"/>
                    <a:pt x="15" y="63"/>
                    <a:pt x="12" y="62"/>
                  </a:cubicBezTo>
                  <a:cubicBezTo>
                    <a:pt x="10" y="61"/>
                    <a:pt x="7" y="59"/>
                    <a:pt x="6" y="56"/>
                  </a:cubicBezTo>
                  <a:cubicBezTo>
                    <a:pt x="4" y="54"/>
                    <a:pt x="2" y="51"/>
                    <a:pt x="1" y="47"/>
                  </a:cubicBezTo>
                  <a:cubicBezTo>
                    <a:pt x="0" y="44"/>
                    <a:pt x="0" y="40"/>
                    <a:pt x="0" y="35"/>
                  </a:cubicBezTo>
                  <a:cubicBezTo>
                    <a:pt x="0" y="29"/>
                    <a:pt x="0" y="24"/>
                    <a:pt x="1" y="19"/>
                  </a:cubicBezTo>
                  <a:cubicBezTo>
                    <a:pt x="2" y="14"/>
                    <a:pt x="4" y="11"/>
                    <a:pt x="6" y="8"/>
                  </a:cubicBezTo>
                  <a:cubicBezTo>
                    <a:pt x="8" y="5"/>
                    <a:pt x="10" y="3"/>
                    <a:pt x="13" y="2"/>
                  </a:cubicBezTo>
                  <a:cubicBezTo>
                    <a:pt x="15" y="1"/>
                    <a:pt x="18" y="0"/>
                    <a:pt x="21" y="0"/>
                  </a:cubicBezTo>
                  <a:cubicBezTo>
                    <a:pt x="24" y="0"/>
                    <a:pt x="26" y="0"/>
                    <a:pt x="28" y="1"/>
                  </a:cubicBezTo>
                  <a:cubicBezTo>
                    <a:pt x="31" y="2"/>
                    <a:pt x="32" y="4"/>
                    <a:pt x="34" y="5"/>
                  </a:cubicBezTo>
                  <a:cubicBezTo>
                    <a:pt x="35" y="7"/>
                    <a:pt x="37" y="8"/>
                    <a:pt x="38" y="10"/>
                  </a:cubicBezTo>
                  <a:cubicBezTo>
                    <a:pt x="39" y="12"/>
                    <a:pt x="39" y="14"/>
                    <a:pt x="39" y="16"/>
                  </a:cubicBezTo>
                  <a:lnTo>
                    <a:pt x="32" y="16"/>
                  </a:lnTo>
                  <a:close/>
                  <a:moveTo>
                    <a:pt x="21" y="57"/>
                  </a:moveTo>
                  <a:cubicBezTo>
                    <a:pt x="24" y="57"/>
                    <a:pt x="27" y="56"/>
                    <a:pt x="29" y="53"/>
                  </a:cubicBezTo>
                  <a:cubicBezTo>
                    <a:pt x="31" y="51"/>
                    <a:pt x="32" y="47"/>
                    <a:pt x="32" y="44"/>
                  </a:cubicBezTo>
                  <a:cubicBezTo>
                    <a:pt x="32" y="42"/>
                    <a:pt x="32" y="40"/>
                    <a:pt x="31" y="38"/>
                  </a:cubicBezTo>
                  <a:cubicBezTo>
                    <a:pt x="31" y="37"/>
                    <a:pt x="30" y="35"/>
                    <a:pt x="29" y="34"/>
                  </a:cubicBezTo>
                  <a:cubicBezTo>
                    <a:pt x="28" y="33"/>
                    <a:pt x="27" y="32"/>
                    <a:pt x="26" y="31"/>
                  </a:cubicBezTo>
                  <a:cubicBezTo>
                    <a:pt x="24" y="30"/>
                    <a:pt x="23" y="30"/>
                    <a:pt x="21" y="30"/>
                  </a:cubicBezTo>
                  <a:cubicBezTo>
                    <a:pt x="19" y="30"/>
                    <a:pt x="17" y="30"/>
                    <a:pt x="15" y="31"/>
                  </a:cubicBezTo>
                  <a:cubicBezTo>
                    <a:pt x="14" y="32"/>
                    <a:pt x="13" y="33"/>
                    <a:pt x="12" y="34"/>
                  </a:cubicBezTo>
                  <a:cubicBezTo>
                    <a:pt x="11" y="36"/>
                    <a:pt x="10" y="37"/>
                    <a:pt x="10" y="39"/>
                  </a:cubicBezTo>
                  <a:cubicBezTo>
                    <a:pt x="9" y="41"/>
                    <a:pt x="9" y="42"/>
                    <a:pt x="9" y="44"/>
                  </a:cubicBezTo>
                  <a:cubicBezTo>
                    <a:pt x="9" y="48"/>
                    <a:pt x="10" y="51"/>
                    <a:pt x="12" y="53"/>
                  </a:cubicBezTo>
                  <a:cubicBezTo>
                    <a:pt x="14" y="56"/>
                    <a:pt x="17" y="57"/>
                    <a:pt x="21" y="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7920372" y="3857653"/>
            <a:ext cx="210770" cy="210770"/>
            <a:chOff x="9291944" y="5868101"/>
            <a:chExt cx="281025" cy="281025"/>
          </a:xfrm>
          <a:solidFill>
            <a:srgbClr val="1EA185"/>
          </a:solidFill>
        </p:grpSpPr>
        <p:sp>
          <p:nvSpPr>
            <p:cNvPr id="1343" name="Freeform 437"/>
            <p:cNvSpPr>
              <a:spLocks noEditPoints="1"/>
            </p:cNvSpPr>
            <p:nvPr/>
          </p:nvSpPr>
          <p:spPr bwMode="auto">
            <a:xfrm>
              <a:off x="9291944" y="5868101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44" name="Freeform 438"/>
            <p:cNvSpPr/>
            <p:nvPr/>
          </p:nvSpPr>
          <p:spPr bwMode="auto">
            <a:xfrm>
              <a:off x="9389140" y="5937829"/>
              <a:ext cx="86632" cy="139456"/>
            </a:xfrm>
            <a:custGeom>
              <a:avLst/>
              <a:gdLst>
                <a:gd name="T0" fmla="*/ 9 w 40"/>
                <a:gd name="T1" fmla="*/ 64 h 64"/>
                <a:gd name="T2" fmla="*/ 16 w 40"/>
                <a:gd name="T3" fmla="*/ 34 h 64"/>
                <a:gd name="T4" fmla="*/ 32 w 40"/>
                <a:gd name="T5" fmla="*/ 7 h 64"/>
                <a:gd name="T6" fmla="*/ 32 w 40"/>
                <a:gd name="T7" fmla="*/ 7 h 64"/>
                <a:gd name="T8" fmla="*/ 0 w 40"/>
                <a:gd name="T9" fmla="*/ 7 h 64"/>
                <a:gd name="T10" fmla="*/ 0 w 40"/>
                <a:gd name="T11" fmla="*/ 0 h 64"/>
                <a:gd name="T12" fmla="*/ 40 w 40"/>
                <a:gd name="T13" fmla="*/ 0 h 64"/>
                <a:gd name="T14" fmla="*/ 40 w 40"/>
                <a:gd name="T15" fmla="*/ 7 h 64"/>
                <a:gd name="T16" fmla="*/ 31 w 40"/>
                <a:gd name="T17" fmla="*/ 21 h 64"/>
                <a:gd name="T18" fmla="*/ 24 w 40"/>
                <a:gd name="T19" fmla="*/ 36 h 64"/>
                <a:gd name="T20" fmla="*/ 19 w 40"/>
                <a:gd name="T21" fmla="*/ 50 h 64"/>
                <a:gd name="T22" fmla="*/ 17 w 40"/>
                <a:gd name="T23" fmla="*/ 64 h 64"/>
                <a:gd name="T24" fmla="*/ 9 w 40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64">
                  <a:moveTo>
                    <a:pt x="9" y="64"/>
                  </a:moveTo>
                  <a:cubicBezTo>
                    <a:pt x="10" y="53"/>
                    <a:pt x="12" y="43"/>
                    <a:pt x="16" y="34"/>
                  </a:cubicBezTo>
                  <a:cubicBezTo>
                    <a:pt x="20" y="25"/>
                    <a:pt x="26" y="16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7" y="12"/>
                    <a:pt x="34" y="16"/>
                    <a:pt x="31" y="21"/>
                  </a:cubicBezTo>
                  <a:cubicBezTo>
                    <a:pt x="28" y="26"/>
                    <a:pt x="26" y="31"/>
                    <a:pt x="24" y="36"/>
                  </a:cubicBezTo>
                  <a:cubicBezTo>
                    <a:pt x="22" y="40"/>
                    <a:pt x="20" y="45"/>
                    <a:pt x="19" y="50"/>
                  </a:cubicBezTo>
                  <a:cubicBezTo>
                    <a:pt x="18" y="55"/>
                    <a:pt x="17" y="60"/>
                    <a:pt x="17" y="64"/>
                  </a:cubicBezTo>
                  <a:lnTo>
                    <a:pt x="9" y="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8190402" y="3857653"/>
            <a:ext cx="210770" cy="210770"/>
            <a:chOff x="10029367" y="5868101"/>
            <a:chExt cx="281025" cy="281025"/>
          </a:xfrm>
          <a:solidFill>
            <a:srgbClr val="1EA185"/>
          </a:solidFill>
        </p:grpSpPr>
        <p:sp>
          <p:nvSpPr>
            <p:cNvPr id="1345" name="Freeform 439"/>
            <p:cNvSpPr>
              <a:spLocks noEditPoints="1"/>
            </p:cNvSpPr>
            <p:nvPr/>
          </p:nvSpPr>
          <p:spPr bwMode="auto">
            <a:xfrm>
              <a:off x="10029367" y="5868101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46" name="Freeform 440"/>
            <p:cNvSpPr>
              <a:spLocks noEditPoints="1"/>
            </p:cNvSpPr>
            <p:nvPr/>
          </p:nvSpPr>
          <p:spPr bwMode="auto">
            <a:xfrm>
              <a:off x="10126564" y="5937829"/>
              <a:ext cx="86632" cy="139456"/>
            </a:xfrm>
            <a:custGeom>
              <a:avLst/>
              <a:gdLst>
                <a:gd name="T0" fmla="*/ 8 w 40"/>
                <a:gd name="T1" fmla="*/ 47 h 64"/>
                <a:gd name="T2" fmla="*/ 13 w 40"/>
                <a:gd name="T3" fmla="*/ 55 h 64"/>
                <a:gd name="T4" fmla="*/ 19 w 40"/>
                <a:gd name="T5" fmla="*/ 57 h 64"/>
                <a:gd name="T6" fmla="*/ 25 w 40"/>
                <a:gd name="T7" fmla="*/ 55 h 64"/>
                <a:gd name="T8" fmla="*/ 29 w 40"/>
                <a:gd name="T9" fmla="*/ 50 h 64"/>
                <a:gd name="T10" fmla="*/ 32 w 40"/>
                <a:gd name="T11" fmla="*/ 44 h 64"/>
                <a:gd name="T12" fmla="*/ 32 w 40"/>
                <a:gd name="T13" fmla="*/ 36 h 64"/>
                <a:gd name="T14" fmla="*/ 26 w 40"/>
                <a:gd name="T15" fmla="*/ 41 h 64"/>
                <a:gd name="T16" fmla="*/ 19 w 40"/>
                <a:gd name="T17" fmla="*/ 43 h 64"/>
                <a:gd name="T18" fmla="*/ 12 w 40"/>
                <a:gd name="T19" fmla="*/ 41 h 64"/>
                <a:gd name="T20" fmla="*/ 6 w 40"/>
                <a:gd name="T21" fmla="*/ 37 h 64"/>
                <a:gd name="T22" fmla="*/ 2 w 40"/>
                <a:gd name="T23" fmla="*/ 31 h 64"/>
                <a:gd name="T24" fmla="*/ 0 w 40"/>
                <a:gd name="T25" fmla="*/ 22 h 64"/>
                <a:gd name="T26" fmla="*/ 1 w 40"/>
                <a:gd name="T27" fmla="*/ 14 h 64"/>
                <a:gd name="T28" fmla="*/ 5 w 40"/>
                <a:gd name="T29" fmla="*/ 7 h 64"/>
                <a:gd name="T30" fmla="*/ 11 w 40"/>
                <a:gd name="T31" fmla="*/ 2 h 64"/>
                <a:gd name="T32" fmla="*/ 19 w 40"/>
                <a:gd name="T33" fmla="*/ 0 h 64"/>
                <a:gd name="T34" fmla="*/ 35 w 40"/>
                <a:gd name="T35" fmla="*/ 7 h 64"/>
                <a:gd name="T36" fmla="*/ 40 w 40"/>
                <a:gd name="T37" fmla="*/ 29 h 64"/>
                <a:gd name="T38" fmla="*/ 39 w 40"/>
                <a:gd name="T39" fmla="*/ 41 h 64"/>
                <a:gd name="T40" fmla="*/ 36 w 40"/>
                <a:gd name="T41" fmla="*/ 52 h 64"/>
                <a:gd name="T42" fmla="*/ 30 w 40"/>
                <a:gd name="T43" fmla="*/ 61 h 64"/>
                <a:gd name="T44" fmla="*/ 19 w 40"/>
                <a:gd name="T45" fmla="*/ 64 h 64"/>
                <a:gd name="T46" fmla="*/ 13 w 40"/>
                <a:gd name="T47" fmla="*/ 63 h 64"/>
                <a:gd name="T48" fmla="*/ 7 w 40"/>
                <a:gd name="T49" fmla="*/ 60 h 64"/>
                <a:gd name="T50" fmla="*/ 3 w 40"/>
                <a:gd name="T51" fmla="*/ 55 h 64"/>
                <a:gd name="T52" fmla="*/ 1 w 40"/>
                <a:gd name="T53" fmla="*/ 47 h 64"/>
                <a:gd name="T54" fmla="*/ 8 w 40"/>
                <a:gd name="T55" fmla="*/ 47 h 64"/>
                <a:gd name="T56" fmla="*/ 19 w 40"/>
                <a:gd name="T57" fmla="*/ 35 h 64"/>
                <a:gd name="T58" fmla="*/ 24 w 40"/>
                <a:gd name="T59" fmla="*/ 34 h 64"/>
                <a:gd name="T60" fmla="*/ 28 w 40"/>
                <a:gd name="T61" fmla="*/ 31 h 64"/>
                <a:gd name="T62" fmla="*/ 30 w 40"/>
                <a:gd name="T63" fmla="*/ 27 h 64"/>
                <a:gd name="T64" fmla="*/ 31 w 40"/>
                <a:gd name="T65" fmla="*/ 21 h 64"/>
                <a:gd name="T66" fmla="*/ 30 w 40"/>
                <a:gd name="T67" fmla="*/ 16 h 64"/>
                <a:gd name="T68" fmla="*/ 28 w 40"/>
                <a:gd name="T69" fmla="*/ 11 h 64"/>
                <a:gd name="T70" fmla="*/ 24 w 40"/>
                <a:gd name="T71" fmla="*/ 8 h 64"/>
                <a:gd name="T72" fmla="*/ 19 w 40"/>
                <a:gd name="T73" fmla="*/ 7 h 64"/>
                <a:gd name="T74" fmla="*/ 15 w 40"/>
                <a:gd name="T75" fmla="*/ 8 h 64"/>
                <a:gd name="T76" fmla="*/ 11 w 40"/>
                <a:gd name="T77" fmla="*/ 11 h 64"/>
                <a:gd name="T78" fmla="*/ 9 w 40"/>
                <a:gd name="T79" fmla="*/ 16 h 64"/>
                <a:gd name="T80" fmla="*/ 8 w 40"/>
                <a:gd name="T81" fmla="*/ 21 h 64"/>
                <a:gd name="T82" fmla="*/ 9 w 40"/>
                <a:gd name="T83" fmla="*/ 27 h 64"/>
                <a:gd name="T84" fmla="*/ 11 w 40"/>
                <a:gd name="T85" fmla="*/ 31 h 64"/>
                <a:gd name="T86" fmla="*/ 15 w 40"/>
                <a:gd name="T87" fmla="*/ 34 h 64"/>
                <a:gd name="T88" fmla="*/ 19 w 40"/>
                <a:gd name="T89" fmla="*/ 3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" h="64">
                  <a:moveTo>
                    <a:pt x="8" y="47"/>
                  </a:moveTo>
                  <a:cubicBezTo>
                    <a:pt x="9" y="51"/>
                    <a:pt x="10" y="53"/>
                    <a:pt x="13" y="55"/>
                  </a:cubicBezTo>
                  <a:cubicBezTo>
                    <a:pt x="15" y="56"/>
                    <a:pt x="17" y="57"/>
                    <a:pt x="19" y="57"/>
                  </a:cubicBezTo>
                  <a:cubicBezTo>
                    <a:pt x="22" y="57"/>
                    <a:pt x="24" y="56"/>
                    <a:pt x="25" y="55"/>
                  </a:cubicBezTo>
                  <a:cubicBezTo>
                    <a:pt x="27" y="54"/>
                    <a:pt x="28" y="52"/>
                    <a:pt x="29" y="50"/>
                  </a:cubicBezTo>
                  <a:cubicBezTo>
                    <a:pt x="30" y="48"/>
                    <a:pt x="31" y="46"/>
                    <a:pt x="32" y="44"/>
                  </a:cubicBezTo>
                  <a:cubicBezTo>
                    <a:pt x="32" y="41"/>
                    <a:pt x="32" y="38"/>
                    <a:pt x="32" y="36"/>
                  </a:cubicBezTo>
                  <a:cubicBezTo>
                    <a:pt x="30" y="38"/>
                    <a:pt x="28" y="40"/>
                    <a:pt x="26" y="41"/>
                  </a:cubicBezTo>
                  <a:cubicBezTo>
                    <a:pt x="24" y="42"/>
                    <a:pt x="21" y="43"/>
                    <a:pt x="19" y="43"/>
                  </a:cubicBezTo>
                  <a:cubicBezTo>
                    <a:pt x="17" y="43"/>
                    <a:pt x="15" y="42"/>
                    <a:pt x="12" y="41"/>
                  </a:cubicBezTo>
                  <a:cubicBezTo>
                    <a:pt x="10" y="40"/>
                    <a:pt x="8" y="39"/>
                    <a:pt x="6" y="37"/>
                  </a:cubicBezTo>
                  <a:cubicBezTo>
                    <a:pt x="4" y="35"/>
                    <a:pt x="3" y="33"/>
                    <a:pt x="2" y="31"/>
                  </a:cubicBezTo>
                  <a:cubicBezTo>
                    <a:pt x="1" y="28"/>
                    <a:pt x="0" y="25"/>
                    <a:pt x="0" y="22"/>
                  </a:cubicBezTo>
                  <a:cubicBezTo>
                    <a:pt x="0" y="19"/>
                    <a:pt x="0" y="16"/>
                    <a:pt x="1" y="14"/>
                  </a:cubicBezTo>
                  <a:cubicBezTo>
                    <a:pt x="2" y="11"/>
                    <a:pt x="3" y="9"/>
                    <a:pt x="5" y="7"/>
                  </a:cubicBezTo>
                  <a:cubicBezTo>
                    <a:pt x="7" y="5"/>
                    <a:pt x="9" y="3"/>
                    <a:pt x="11" y="2"/>
                  </a:cubicBezTo>
                  <a:cubicBezTo>
                    <a:pt x="13" y="1"/>
                    <a:pt x="16" y="0"/>
                    <a:pt x="19" y="0"/>
                  </a:cubicBezTo>
                  <a:cubicBezTo>
                    <a:pt x="26" y="0"/>
                    <a:pt x="31" y="3"/>
                    <a:pt x="35" y="7"/>
                  </a:cubicBezTo>
                  <a:cubicBezTo>
                    <a:pt x="38" y="12"/>
                    <a:pt x="40" y="20"/>
                    <a:pt x="40" y="29"/>
                  </a:cubicBezTo>
                  <a:cubicBezTo>
                    <a:pt x="40" y="33"/>
                    <a:pt x="40" y="37"/>
                    <a:pt x="39" y="41"/>
                  </a:cubicBezTo>
                  <a:cubicBezTo>
                    <a:pt x="39" y="45"/>
                    <a:pt x="38" y="49"/>
                    <a:pt x="36" y="52"/>
                  </a:cubicBezTo>
                  <a:cubicBezTo>
                    <a:pt x="34" y="56"/>
                    <a:pt x="32" y="59"/>
                    <a:pt x="30" y="61"/>
                  </a:cubicBezTo>
                  <a:cubicBezTo>
                    <a:pt x="27" y="63"/>
                    <a:pt x="24" y="64"/>
                    <a:pt x="19" y="64"/>
                  </a:cubicBezTo>
                  <a:cubicBezTo>
                    <a:pt x="17" y="64"/>
                    <a:pt x="15" y="64"/>
                    <a:pt x="13" y="63"/>
                  </a:cubicBezTo>
                  <a:cubicBezTo>
                    <a:pt x="11" y="62"/>
                    <a:pt x="9" y="61"/>
                    <a:pt x="7" y="60"/>
                  </a:cubicBezTo>
                  <a:cubicBezTo>
                    <a:pt x="5" y="59"/>
                    <a:pt x="4" y="57"/>
                    <a:pt x="3" y="55"/>
                  </a:cubicBezTo>
                  <a:cubicBezTo>
                    <a:pt x="2" y="53"/>
                    <a:pt x="1" y="50"/>
                    <a:pt x="1" y="47"/>
                  </a:cubicBezTo>
                  <a:lnTo>
                    <a:pt x="8" y="47"/>
                  </a:lnTo>
                  <a:close/>
                  <a:moveTo>
                    <a:pt x="19" y="35"/>
                  </a:moveTo>
                  <a:cubicBezTo>
                    <a:pt x="21" y="35"/>
                    <a:pt x="22" y="35"/>
                    <a:pt x="24" y="34"/>
                  </a:cubicBezTo>
                  <a:cubicBezTo>
                    <a:pt x="25" y="34"/>
                    <a:pt x="27" y="33"/>
                    <a:pt x="28" y="31"/>
                  </a:cubicBezTo>
                  <a:cubicBezTo>
                    <a:pt x="29" y="30"/>
                    <a:pt x="29" y="29"/>
                    <a:pt x="30" y="27"/>
                  </a:cubicBezTo>
                  <a:cubicBezTo>
                    <a:pt x="31" y="25"/>
                    <a:pt x="31" y="23"/>
                    <a:pt x="31" y="21"/>
                  </a:cubicBezTo>
                  <a:cubicBezTo>
                    <a:pt x="31" y="19"/>
                    <a:pt x="31" y="17"/>
                    <a:pt x="30" y="16"/>
                  </a:cubicBezTo>
                  <a:cubicBezTo>
                    <a:pt x="29" y="14"/>
                    <a:pt x="29" y="13"/>
                    <a:pt x="28" y="11"/>
                  </a:cubicBezTo>
                  <a:cubicBezTo>
                    <a:pt x="27" y="10"/>
                    <a:pt x="25" y="9"/>
                    <a:pt x="24" y="8"/>
                  </a:cubicBezTo>
                  <a:cubicBezTo>
                    <a:pt x="22" y="8"/>
                    <a:pt x="21" y="7"/>
                    <a:pt x="19" y="7"/>
                  </a:cubicBezTo>
                  <a:cubicBezTo>
                    <a:pt x="18" y="7"/>
                    <a:pt x="16" y="8"/>
                    <a:pt x="15" y="8"/>
                  </a:cubicBezTo>
                  <a:cubicBezTo>
                    <a:pt x="14" y="9"/>
                    <a:pt x="12" y="10"/>
                    <a:pt x="11" y="11"/>
                  </a:cubicBezTo>
                  <a:cubicBezTo>
                    <a:pt x="10" y="13"/>
                    <a:pt x="10" y="14"/>
                    <a:pt x="9" y="16"/>
                  </a:cubicBezTo>
                  <a:cubicBezTo>
                    <a:pt x="8" y="17"/>
                    <a:pt x="8" y="19"/>
                    <a:pt x="8" y="21"/>
                  </a:cubicBezTo>
                  <a:cubicBezTo>
                    <a:pt x="8" y="23"/>
                    <a:pt x="8" y="25"/>
                    <a:pt x="9" y="27"/>
                  </a:cubicBezTo>
                  <a:cubicBezTo>
                    <a:pt x="10" y="29"/>
                    <a:pt x="10" y="30"/>
                    <a:pt x="11" y="31"/>
                  </a:cubicBezTo>
                  <a:cubicBezTo>
                    <a:pt x="12" y="33"/>
                    <a:pt x="14" y="34"/>
                    <a:pt x="15" y="34"/>
                  </a:cubicBezTo>
                  <a:cubicBezTo>
                    <a:pt x="16" y="35"/>
                    <a:pt x="18" y="35"/>
                    <a:pt x="19" y="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51" name="Group 150"/>
          <p:cNvGrpSpPr/>
          <p:nvPr/>
        </p:nvGrpSpPr>
        <p:grpSpPr>
          <a:xfrm>
            <a:off x="7376806" y="1663335"/>
            <a:ext cx="210770" cy="210770"/>
            <a:chOff x="11338288" y="2371165"/>
            <a:chExt cx="340040" cy="340040"/>
          </a:xfrm>
        </p:grpSpPr>
        <p:sp>
          <p:nvSpPr>
            <p:cNvPr id="1347" name="Freeform 441"/>
            <p:cNvSpPr>
              <a:spLocks noEditPoints="1"/>
            </p:cNvSpPr>
            <p:nvPr/>
          </p:nvSpPr>
          <p:spPr bwMode="auto">
            <a:xfrm>
              <a:off x="11338288" y="2371165"/>
              <a:ext cx="340040" cy="340040"/>
            </a:xfrm>
            <a:custGeom>
              <a:avLst/>
              <a:gdLst>
                <a:gd name="T0" fmla="*/ 64 w 128"/>
                <a:gd name="T1" fmla="*/ 128 h 128"/>
                <a:gd name="T2" fmla="*/ 128 w 128"/>
                <a:gd name="T3" fmla="*/ 64 h 128"/>
                <a:gd name="T4" fmla="*/ 64 w 128"/>
                <a:gd name="T5" fmla="*/ 0 h 128"/>
                <a:gd name="T6" fmla="*/ 0 w 128"/>
                <a:gd name="T7" fmla="*/ 64 h 128"/>
                <a:gd name="T8" fmla="*/ 64 w 128"/>
                <a:gd name="T9" fmla="*/ 128 h 128"/>
                <a:gd name="T10" fmla="*/ 64 w 128"/>
                <a:gd name="T11" fmla="*/ 10 h 128"/>
                <a:gd name="T12" fmla="*/ 118 w 128"/>
                <a:gd name="T13" fmla="*/ 64 h 128"/>
                <a:gd name="T14" fmla="*/ 64 w 128"/>
                <a:gd name="T15" fmla="*/ 118 h 128"/>
                <a:gd name="T16" fmla="*/ 10 w 128"/>
                <a:gd name="T17" fmla="*/ 64 h 128"/>
                <a:gd name="T18" fmla="*/ 64 w 128"/>
                <a:gd name="T19" fmla="*/ 1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128"/>
                  </a:move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lose/>
                  <a:moveTo>
                    <a:pt x="64" y="10"/>
                  </a:move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48" name="Freeform 442"/>
            <p:cNvSpPr/>
            <p:nvPr/>
          </p:nvSpPr>
          <p:spPr bwMode="auto">
            <a:xfrm>
              <a:off x="11471235" y="2468320"/>
              <a:ext cx="94598" cy="148288"/>
            </a:xfrm>
            <a:custGeom>
              <a:avLst/>
              <a:gdLst>
                <a:gd name="T0" fmla="*/ 8 w 37"/>
                <a:gd name="T1" fmla="*/ 58 h 58"/>
                <a:gd name="T2" fmla="*/ 37 w 37"/>
                <a:gd name="T3" fmla="*/ 29 h 58"/>
                <a:gd name="T4" fmla="*/ 8 w 37"/>
                <a:gd name="T5" fmla="*/ 0 h 58"/>
                <a:gd name="T6" fmla="*/ 0 w 37"/>
                <a:gd name="T7" fmla="*/ 8 h 58"/>
                <a:gd name="T8" fmla="*/ 20 w 37"/>
                <a:gd name="T9" fmla="*/ 29 h 58"/>
                <a:gd name="T10" fmla="*/ 0 w 37"/>
                <a:gd name="T11" fmla="*/ 49 h 58"/>
                <a:gd name="T12" fmla="*/ 8 w 37"/>
                <a:gd name="T1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8">
                  <a:moveTo>
                    <a:pt x="8" y="58"/>
                  </a:moveTo>
                  <a:lnTo>
                    <a:pt x="37" y="29"/>
                  </a:lnTo>
                  <a:lnTo>
                    <a:pt x="8" y="0"/>
                  </a:lnTo>
                  <a:lnTo>
                    <a:pt x="0" y="8"/>
                  </a:lnTo>
                  <a:lnTo>
                    <a:pt x="20" y="29"/>
                  </a:lnTo>
                  <a:lnTo>
                    <a:pt x="0" y="49"/>
                  </a:lnTo>
                  <a:lnTo>
                    <a:pt x="8" y="58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52" name="Group 151"/>
          <p:cNvGrpSpPr/>
          <p:nvPr/>
        </p:nvGrpSpPr>
        <p:grpSpPr>
          <a:xfrm>
            <a:off x="7652548" y="1663335"/>
            <a:ext cx="210770" cy="210770"/>
            <a:chOff x="11783151" y="2371165"/>
            <a:chExt cx="340040" cy="340040"/>
          </a:xfrm>
        </p:grpSpPr>
        <p:sp>
          <p:nvSpPr>
            <p:cNvPr id="1349" name="Freeform 443"/>
            <p:cNvSpPr>
              <a:spLocks noEditPoints="1"/>
            </p:cNvSpPr>
            <p:nvPr/>
          </p:nvSpPr>
          <p:spPr bwMode="auto">
            <a:xfrm>
              <a:off x="11783151" y="2371165"/>
              <a:ext cx="340040" cy="340040"/>
            </a:xfrm>
            <a:custGeom>
              <a:avLst/>
              <a:gdLst>
                <a:gd name="T0" fmla="*/ 128 w 128"/>
                <a:gd name="T1" fmla="*/ 64 h 128"/>
                <a:gd name="T2" fmla="*/ 64 w 128"/>
                <a:gd name="T3" fmla="*/ 0 h 128"/>
                <a:gd name="T4" fmla="*/ 0 w 128"/>
                <a:gd name="T5" fmla="*/ 64 h 128"/>
                <a:gd name="T6" fmla="*/ 64 w 128"/>
                <a:gd name="T7" fmla="*/ 128 h 128"/>
                <a:gd name="T8" fmla="*/ 128 w 128"/>
                <a:gd name="T9" fmla="*/ 64 h 128"/>
                <a:gd name="T10" fmla="*/ 10 w 128"/>
                <a:gd name="T11" fmla="*/ 64 h 128"/>
                <a:gd name="T12" fmla="*/ 64 w 128"/>
                <a:gd name="T13" fmla="*/ 10 h 128"/>
                <a:gd name="T14" fmla="*/ 118 w 128"/>
                <a:gd name="T15" fmla="*/ 64 h 128"/>
                <a:gd name="T16" fmla="*/ 64 w 128"/>
                <a:gd name="T17" fmla="*/ 118 h 128"/>
                <a:gd name="T18" fmla="*/ 10 w 128"/>
                <a:gd name="T19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128" y="64"/>
                  </a:move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lose/>
                  <a:moveTo>
                    <a:pt x="10" y="64"/>
                  </a:move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ubicBezTo>
                    <a:pt x="34" y="118"/>
                    <a:pt x="10" y="94"/>
                    <a:pt x="10" y="64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50" name="Freeform 444"/>
            <p:cNvSpPr/>
            <p:nvPr/>
          </p:nvSpPr>
          <p:spPr bwMode="auto">
            <a:xfrm>
              <a:off x="11880305" y="2483660"/>
              <a:ext cx="148288" cy="94598"/>
            </a:xfrm>
            <a:custGeom>
              <a:avLst/>
              <a:gdLst>
                <a:gd name="T0" fmla="*/ 58 w 58"/>
                <a:gd name="T1" fmla="*/ 29 h 37"/>
                <a:gd name="T2" fmla="*/ 29 w 58"/>
                <a:gd name="T3" fmla="*/ 0 h 37"/>
                <a:gd name="T4" fmla="*/ 0 w 58"/>
                <a:gd name="T5" fmla="*/ 29 h 37"/>
                <a:gd name="T6" fmla="*/ 8 w 58"/>
                <a:gd name="T7" fmla="*/ 37 h 37"/>
                <a:gd name="T8" fmla="*/ 29 w 58"/>
                <a:gd name="T9" fmla="*/ 16 h 37"/>
                <a:gd name="T10" fmla="*/ 49 w 58"/>
                <a:gd name="T11" fmla="*/ 37 h 37"/>
                <a:gd name="T12" fmla="*/ 58 w 58"/>
                <a:gd name="T13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7">
                  <a:moveTo>
                    <a:pt x="58" y="29"/>
                  </a:moveTo>
                  <a:lnTo>
                    <a:pt x="29" y="0"/>
                  </a:lnTo>
                  <a:lnTo>
                    <a:pt x="0" y="29"/>
                  </a:lnTo>
                  <a:lnTo>
                    <a:pt x="8" y="37"/>
                  </a:lnTo>
                  <a:lnTo>
                    <a:pt x="29" y="16"/>
                  </a:lnTo>
                  <a:lnTo>
                    <a:pt x="49" y="37"/>
                  </a:lnTo>
                  <a:lnTo>
                    <a:pt x="58" y="29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53" name="Group 1952"/>
          <p:cNvGrpSpPr/>
          <p:nvPr/>
        </p:nvGrpSpPr>
        <p:grpSpPr>
          <a:xfrm>
            <a:off x="7107403" y="2211674"/>
            <a:ext cx="210770" cy="210770"/>
            <a:chOff x="10903651" y="3276602"/>
            <a:chExt cx="340040" cy="340040"/>
          </a:xfrm>
        </p:grpSpPr>
        <p:sp>
          <p:nvSpPr>
            <p:cNvPr id="1351" name="Freeform 445"/>
            <p:cNvSpPr>
              <a:spLocks noEditPoints="1"/>
            </p:cNvSpPr>
            <p:nvPr/>
          </p:nvSpPr>
          <p:spPr bwMode="auto">
            <a:xfrm>
              <a:off x="10903651" y="3276602"/>
              <a:ext cx="340040" cy="340040"/>
            </a:xfrm>
            <a:custGeom>
              <a:avLst/>
              <a:gdLst>
                <a:gd name="T0" fmla="*/ 0 w 128"/>
                <a:gd name="T1" fmla="*/ 64 h 128"/>
                <a:gd name="T2" fmla="*/ 64 w 128"/>
                <a:gd name="T3" fmla="*/ 128 h 128"/>
                <a:gd name="T4" fmla="*/ 128 w 128"/>
                <a:gd name="T5" fmla="*/ 64 h 128"/>
                <a:gd name="T6" fmla="*/ 64 w 128"/>
                <a:gd name="T7" fmla="*/ 0 h 128"/>
                <a:gd name="T8" fmla="*/ 0 w 128"/>
                <a:gd name="T9" fmla="*/ 64 h 128"/>
                <a:gd name="T10" fmla="*/ 118 w 128"/>
                <a:gd name="T11" fmla="*/ 64 h 128"/>
                <a:gd name="T12" fmla="*/ 64 w 128"/>
                <a:gd name="T13" fmla="*/ 118 h 128"/>
                <a:gd name="T14" fmla="*/ 10 w 128"/>
                <a:gd name="T15" fmla="*/ 64 h 128"/>
                <a:gd name="T16" fmla="*/ 64 w 128"/>
                <a:gd name="T17" fmla="*/ 10 h 128"/>
                <a:gd name="T18" fmla="*/ 118 w 128"/>
                <a:gd name="T19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0" y="64"/>
                  </a:move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lose/>
                  <a:moveTo>
                    <a:pt x="118" y="64"/>
                  </a:moveTo>
                  <a:cubicBezTo>
                    <a:pt x="118" y="94"/>
                    <a:pt x="94" y="118"/>
                    <a:pt x="64" y="118"/>
                  </a:cubicBez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52" name="Freeform 446"/>
            <p:cNvSpPr/>
            <p:nvPr/>
          </p:nvSpPr>
          <p:spPr bwMode="auto">
            <a:xfrm>
              <a:off x="10998250" y="3409550"/>
              <a:ext cx="148288" cy="94598"/>
            </a:xfrm>
            <a:custGeom>
              <a:avLst/>
              <a:gdLst>
                <a:gd name="T0" fmla="*/ 0 w 58"/>
                <a:gd name="T1" fmla="*/ 8 h 37"/>
                <a:gd name="T2" fmla="*/ 29 w 58"/>
                <a:gd name="T3" fmla="*/ 37 h 37"/>
                <a:gd name="T4" fmla="*/ 58 w 58"/>
                <a:gd name="T5" fmla="*/ 8 h 37"/>
                <a:gd name="T6" fmla="*/ 50 w 58"/>
                <a:gd name="T7" fmla="*/ 0 h 37"/>
                <a:gd name="T8" fmla="*/ 29 w 58"/>
                <a:gd name="T9" fmla="*/ 21 h 37"/>
                <a:gd name="T10" fmla="*/ 8 w 58"/>
                <a:gd name="T11" fmla="*/ 0 h 37"/>
                <a:gd name="T12" fmla="*/ 0 w 58"/>
                <a:gd name="T13" fmla="*/ 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7">
                  <a:moveTo>
                    <a:pt x="0" y="8"/>
                  </a:moveTo>
                  <a:lnTo>
                    <a:pt x="29" y="37"/>
                  </a:lnTo>
                  <a:lnTo>
                    <a:pt x="58" y="8"/>
                  </a:lnTo>
                  <a:lnTo>
                    <a:pt x="50" y="0"/>
                  </a:lnTo>
                  <a:lnTo>
                    <a:pt x="29" y="21"/>
                  </a:lnTo>
                  <a:lnTo>
                    <a:pt x="8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90" name="Group 2089"/>
          <p:cNvGrpSpPr/>
          <p:nvPr/>
        </p:nvGrpSpPr>
        <p:grpSpPr>
          <a:xfrm>
            <a:off x="7116714" y="3551961"/>
            <a:ext cx="210770" cy="209183"/>
            <a:chOff x="10918672" y="5463349"/>
            <a:chExt cx="340040" cy="337482"/>
          </a:xfrm>
          <a:solidFill>
            <a:srgbClr val="1EA185"/>
          </a:solidFill>
        </p:grpSpPr>
        <p:sp>
          <p:nvSpPr>
            <p:cNvPr id="1353" name="Freeform 447"/>
            <p:cNvSpPr>
              <a:spLocks noEditPoints="1"/>
            </p:cNvSpPr>
            <p:nvPr/>
          </p:nvSpPr>
          <p:spPr bwMode="auto">
            <a:xfrm>
              <a:off x="10918672" y="5463349"/>
              <a:ext cx="340040" cy="337482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54" name="Freeform 448"/>
            <p:cNvSpPr/>
            <p:nvPr/>
          </p:nvSpPr>
          <p:spPr bwMode="auto">
            <a:xfrm>
              <a:off x="11036279" y="5555389"/>
              <a:ext cx="130392" cy="153401"/>
            </a:xfrm>
            <a:custGeom>
              <a:avLst/>
              <a:gdLst>
                <a:gd name="T0" fmla="*/ 45 w 49"/>
                <a:gd name="T1" fmla="*/ 24 h 58"/>
                <a:gd name="T2" fmla="*/ 7 w 49"/>
                <a:gd name="T3" fmla="*/ 2 h 58"/>
                <a:gd name="T4" fmla="*/ 0 w 49"/>
                <a:gd name="T5" fmla="*/ 7 h 58"/>
                <a:gd name="T6" fmla="*/ 0 w 49"/>
                <a:gd name="T7" fmla="*/ 51 h 58"/>
                <a:gd name="T8" fmla="*/ 7 w 49"/>
                <a:gd name="T9" fmla="*/ 56 h 58"/>
                <a:gd name="T10" fmla="*/ 45 w 49"/>
                <a:gd name="T11" fmla="*/ 34 h 58"/>
                <a:gd name="T12" fmla="*/ 45 w 49"/>
                <a:gd name="T13" fmla="*/ 2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58">
                  <a:moveTo>
                    <a:pt x="45" y="24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3" y="0"/>
                    <a:pt x="0" y="2"/>
                    <a:pt x="0" y="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6"/>
                    <a:pt x="3" y="58"/>
                    <a:pt x="7" y="56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9" y="31"/>
                    <a:pt x="49" y="27"/>
                    <a:pt x="45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91" name="Group 2090"/>
          <p:cNvGrpSpPr/>
          <p:nvPr/>
        </p:nvGrpSpPr>
        <p:grpSpPr>
          <a:xfrm>
            <a:off x="7392456" y="3551961"/>
            <a:ext cx="210770" cy="209183"/>
            <a:chOff x="11363535" y="5463349"/>
            <a:chExt cx="340040" cy="337482"/>
          </a:xfrm>
          <a:solidFill>
            <a:srgbClr val="1EA185"/>
          </a:solidFill>
        </p:grpSpPr>
        <p:sp>
          <p:nvSpPr>
            <p:cNvPr id="1355" name="Freeform 449"/>
            <p:cNvSpPr>
              <a:spLocks noEditPoints="1"/>
            </p:cNvSpPr>
            <p:nvPr/>
          </p:nvSpPr>
          <p:spPr bwMode="auto">
            <a:xfrm>
              <a:off x="11363535" y="5463349"/>
              <a:ext cx="340040" cy="337482"/>
            </a:xfrm>
            <a:custGeom>
              <a:avLst/>
              <a:gdLst>
                <a:gd name="T0" fmla="*/ 0 w 128"/>
                <a:gd name="T1" fmla="*/ 64 h 128"/>
                <a:gd name="T2" fmla="*/ 64 w 128"/>
                <a:gd name="T3" fmla="*/ 128 h 128"/>
                <a:gd name="T4" fmla="*/ 128 w 128"/>
                <a:gd name="T5" fmla="*/ 64 h 128"/>
                <a:gd name="T6" fmla="*/ 64 w 128"/>
                <a:gd name="T7" fmla="*/ 0 h 128"/>
                <a:gd name="T8" fmla="*/ 0 w 128"/>
                <a:gd name="T9" fmla="*/ 64 h 128"/>
                <a:gd name="T10" fmla="*/ 118 w 128"/>
                <a:gd name="T11" fmla="*/ 64 h 128"/>
                <a:gd name="T12" fmla="*/ 64 w 128"/>
                <a:gd name="T13" fmla="*/ 118 h 128"/>
                <a:gd name="T14" fmla="*/ 10 w 128"/>
                <a:gd name="T15" fmla="*/ 64 h 128"/>
                <a:gd name="T16" fmla="*/ 64 w 128"/>
                <a:gd name="T17" fmla="*/ 10 h 128"/>
                <a:gd name="T18" fmla="*/ 118 w 128"/>
                <a:gd name="T19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0" y="64"/>
                  </a:move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lose/>
                  <a:moveTo>
                    <a:pt x="118" y="64"/>
                  </a:moveTo>
                  <a:cubicBezTo>
                    <a:pt x="118" y="94"/>
                    <a:pt x="94" y="118"/>
                    <a:pt x="64" y="118"/>
                  </a:cubicBez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56" name="Freeform 450"/>
            <p:cNvSpPr/>
            <p:nvPr/>
          </p:nvSpPr>
          <p:spPr bwMode="auto">
            <a:xfrm>
              <a:off x="11458131" y="5555389"/>
              <a:ext cx="153401" cy="130392"/>
            </a:xfrm>
            <a:custGeom>
              <a:avLst/>
              <a:gdLst>
                <a:gd name="T0" fmla="*/ 24 w 58"/>
                <a:gd name="T1" fmla="*/ 4 h 49"/>
                <a:gd name="T2" fmla="*/ 2 w 58"/>
                <a:gd name="T3" fmla="*/ 42 h 49"/>
                <a:gd name="T4" fmla="*/ 7 w 58"/>
                <a:gd name="T5" fmla="*/ 49 h 49"/>
                <a:gd name="T6" fmla="*/ 51 w 58"/>
                <a:gd name="T7" fmla="*/ 49 h 49"/>
                <a:gd name="T8" fmla="*/ 56 w 58"/>
                <a:gd name="T9" fmla="*/ 42 h 49"/>
                <a:gd name="T10" fmla="*/ 34 w 58"/>
                <a:gd name="T11" fmla="*/ 4 h 49"/>
                <a:gd name="T12" fmla="*/ 24 w 58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9">
                  <a:moveTo>
                    <a:pt x="24" y="4"/>
                  </a:moveTo>
                  <a:cubicBezTo>
                    <a:pt x="2" y="42"/>
                    <a:pt x="2" y="42"/>
                    <a:pt x="2" y="42"/>
                  </a:cubicBezTo>
                  <a:cubicBezTo>
                    <a:pt x="0" y="46"/>
                    <a:pt x="2" y="49"/>
                    <a:pt x="7" y="49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6" y="49"/>
                    <a:pt x="58" y="46"/>
                    <a:pt x="56" y="42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1" y="0"/>
                    <a:pt x="27" y="0"/>
                    <a:pt x="24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92" name="Group 2091"/>
          <p:cNvGrpSpPr/>
          <p:nvPr/>
        </p:nvGrpSpPr>
        <p:grpSpPr>
          <a:xfrm>
            <a:off x="7669782" y="3551961"/>
            <a:ext cx="210770" cy="209183"/>
            <a:chOff x="11810954" y="5463349"/>
            <a:chExt cx="340040" cy="337482"/>
          </a:xfrm>
          <a:solidFill>
            <a:srgbClr val="1EA185"/>
          </a:solidFill>
        </p:grpSpPr>
        <p:sp>
          <p:nvSpPr>
            <p:cNvPr id="1357" name="Freeform 451"/>
            <p:cNvSpPr>
              <a:spLocks noEditPoints="1"/>
            </p:cNvSpPr>
            <p:nvPr/>
          </p:nvSpPr>
          <p:spPr bwMode="auto">
            <a:xfrm>
              <a:off x="11810954" y="5463349"/>
              <a:ext cx="340040" cy="337482"/>
            </a:xfrm>
            <a:custGeom>
              <a:avLst/>
              <a:gdLst>
                <a:gd name="T0" fmla="*/ 128 w 128"/>
                <a:gd name="T1" fmla="*/ 64 h 128"/>
                <a:gd name="T2" fmla="*/ 64 w 128"/>
                <a:gd name="T3" fmla="*/ 0 h 128"/>
                <a:gd name="T4" fmla="*/ 0 w 128"/>
                <a:gd name="T5" fmla="*/ 64 h 128"/>
                <a:gd name="T6" fmla="*/ 64 w 128"/>
                <a:gd name="T7" fmla="*/ 128 h 128"/>
                <a:gd name="T8" fmla="*/ 128 w 128"/>
                <a:gd name="T9" fmla="*/ 64 h 128"/>
                <a:gd name="T10" fmla="*/ 10 w 128"/>
                <a:gd name="T11" fmla="*/ 64 h 128"/>
                <a:gd name="T12" fmla="*/ 64 w 128"/>
                <a:gd name="T13" fmla="*/ 10 h 128"/>
                <a:gd name="T14" fmla="*/ 118 w 128"/>
                <a:gd name="T15" fmla="*/ 64 h 128"/>
                <a:gd name="T16" fmla="*/ 64 w 128"/>
                <a:gd name="T17" fmla="*/ 118 h 128"/>
                <a:gd name="T18" fmla="*/ 10 w 128"/>
                <a:gd name="T19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128" y="64"/>
                  </a:move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lose/>
                  <a:moveTo>
                    <a:pt x="10" y="64"/>
                  </a:move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ubicBezTo>
                    <a:pt x="34" y="118"/>
                    <a:pt x="10" y="94"/>
                    <a:pt x="10" y="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58" name="Freeform 452"/>
            <p:cNvSpPr/>
            <p:nvPr/>
          </p:nvSpPr>
          <p:spPr bwMode="auto">
            <a:xfrm>
              <a:off x="11902995" y="5578398"/>
              <a:ext cx="155958" cy="130392"/>
            </a:xfrm>
            <a:custGeom>
              <a:avLst/>
              <a:gdLst>
                <a:gd name="T0" fmla="*/ 34 w 58"/>
                <a:gd name="T1" fmla="*/ 45 h 49"/>
                <a:gd name="T2" fmla="*/ 56 w 58"/>
                <a:gd name="T3" fmla="*/ 7 h 49"/>
                <a:gd name="T4" fmla="*/ 51 w 58"/>
                <a:gd name="T5" fmla="*/ 0 h 49"/>
                <a:gd name="T6" fmla="*/ 7 w 58"/>
                <a:gd name="T7" fmla="*/ 0 h 49"/>
                <a:gd name="T8" fmla="*/ 2 w 58"/>
                <a:gd name="T9" fmla="*/ 7 h 49"/>
                <a:gd name="T10" fmla="*/ 24 w 58"/>
                <a:gd name="T11" fmla="*/ 45 h 49"/>
                <a:gd name="T12" fmla="*/ 34 w 58"/>
                <a:gd name="T13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9">
                  <a:moveTo>
                    <a:pt x="34" y="45"/>
                  </a:moveTo>
                  <a:cubicBezTo>
                    <a:pt x="56" y="7"/>
                    <a:pt x="56" y="7"/>
                    <a:pt x="56" y="7"/>
                  </a:cubicBezTo>
                  <a:cubicBezTo>
                    <a:pt x="58" y="3"/>
                    <a:pt x="56" y="0"/>
                    <a:pt x="5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0" y="3"/>
                    <a:pt x="2" y="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7" y="49"/>
                    <a:pt x="31" y="49"/>
                    <a:pt x="34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36" name="Group 2035"/>
          <p:cNvGrpSpPr/>
          <p:nvPr/>
        </p:nvGrpSpPr>
        <p:grpSpPr>
          <a:xfrm>
            <a:off x="7115191" y="3006430"/>
            <a:ext cx="210770" cy="209183"/>
            <a:chOff x="10916215" y="4576027"/>
            <a:chExt cx="340040" cy="337482"/>
          </a:xfrm>
        </p:grpSpPr>
        <p:sp>
          <p:nvSpPr>
            <p:cNvPr id="1359" name="Freeform 453"/>
            <p:cNvSpPr>
              <a:spLocks noEditPoints="1"/>
            </p:cNvSpPr>
            <p:nvPr/>
          </p:nvSpPr>
          <p:spPr bwMode="auto">
            <a:xfrm>
              <a:off x="10916215" y="4576027"/>
              <a:ext cx="340040" cy="337482"/>
            </a:xfrm>
            <a:custGeom>
              <a:avLst/>
              <a:gdLst>
                <a:gd name="T0" fmla="*/ 128 w 128"/>
                <a:gd name="T1" fmla="*/ 64 h 128"/>
                <a:gd name="T2" fmla="*/ 64 w 128"/>
                <a:gd name="T3" fmla="*/ 0 h 128"/>
                <a:gd name="T4" fmla="*/ 0 w 128"/>
                <a:gd name="T5" fmla="*/ 64 h 128"/>
                <a:gd name="T6" fmla="*/ 64 w 128"/>
                <a:gd name="T7" fmla="*/ 128 h 128"/>
                <a:gd name="T8" fmla="*/ 128 w 128"/>
                <a:gd name="T9" fmla="*/ 64 h 128"/>
                <a:gd name="T10" fmla="*/ 10 w 128"/>
                <a:gd name="T11" fmla="*/ 64 h 128"/>
                <a:gd name="T12" fmla="*/ 64 w 128"/>
                <a:gd name="T13" fmla="*/ 10 h 128"/>
                <a:gd name="T14" fmla="*/ 118 w 128"/>
                <a:gd name="T15" fmla="*/ 64 h 128"/>
                <a:gd name="T16" fmla="*/ 64 w 128"/>
                <a:gd name="T17" fmla="*/ 118 h 128"/>
                <a:gd name="T18" fmla="*/ 10 w 128"/>
                <a:gd name="T19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128" y="64"/>
                  </a:move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lose/>
                  <a:moveTo>
                    <a:pt x="10" y="64"/>
                  </a:move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ubicBezTo>
                    <a:pt x="34" y="118"/>
                    <a:pt x="10" y="94"/>
                    <a:pt x="10" y="64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60" name="Freeform 454"/>
            <p:cNvSpPr/>
            <p:nvPr/>
          </p:nvSpPr>
          <p:spPr bwMode="auto">
            <a:xfrm>
              <a:off x="11023596" y="4660397"/>
              <a:ext cx="127834" cy="168742"/>
            </a:xfrm>
            <a:custGeom>
              <a:avLst/>
              <a:gdLst>
                <a:gd name="T0" fmla="*/ 50 w 50"/>
                <a:gd name="T1" fmla="*/ 29 h 66"/>
                <a:gd name="T2" fmla="*/ 25 w 50"/>
                <a:gd name="T3" fmla="*/ 0 h 66"/>
                <a:gd name="T4" fmla="*/ 0 w 50"/>
                <a:gd name="T5" fmla="*/ 29 h 66"/>
                <a:gd name="T6" fmla="*/ 12 w 50"/>
                <a:gd name="T7" fmla="*/ 29 h 66"/>
                <a:gd name="T8" fmla="*/ 12 w 50"/>
                <a:gd name="T9" fmla="*/ 66 h 66"/>
                <a:gd name="T10" fmla="*/ 37 w 50"/>
                <a:gd name="T11" fmla="*/ 66 h 66"/>
                <a:gd name="T12" fmla="*/ 37 w 50"/>
                <a:gd name="T13" fmla="*/ 29 h 66"/>
                <a:gd name="T14" fmla="*/ 50 w 50"/>
                <a:gd name="T15" fmla="*/ 2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66">
                  <a:moveTo>
                    <a:pt x="50" y="29"/>
                  </a:moveTo>
                  <a:lnTo>
                    <a:pt x="25" y="0"/>
                  </a:lnTo>
                  <a:lnTo>
                    <a:pt x="0" y="29"/>
                  </a:lnTo>
                  <a:lnTo>
                    <a:pt x="12" y="29"/>
                  </a:lnTo>
                  <a:lnTo>
                    <a:pt x="12" y="66"/>
                  </a:lnTo>
                  <a:lnTo>
                    <a:pt x="37" y="66"/>
                  </a:lnTo>
                  <a:lnTo>
                    <a:pt x="37" y="29"/>
                  </a:lnTo>
                  <a:lnTo>
                    <a:pt x="50" y="29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82" name="Group 1981"/>
          <p:cNvGrpSpPr/>
          <p:nvPr/>
        </p:nvGrpSpPr>
        <p:grpSpPr>
          <a:xfrm>
            <a:off x="7660472" y="2481058"/>
            <a:ext cx="210770" cy="209183"/>
            <a:chOff x="11795935" y="3724024"/>
            <a:chExt cx="340040" cy="337482"/>
          </a:xfrm>
          <a:solidFill>
            <a:srgbClr val="1EA185"/>
          </a:solidFill>
        </p:grpSpPr>
        <p:sp>
          <p:nvSpPr>
            <p:cNvPr id="1361" name="Freeform 455"/>
            <p:cNvSpPr>
              <a:spLocks noEditPoints="1"/>
            </p:cNvSpPr>
            <p:nvPr/>
          </p:nvSpPr>
          <p:spPr bwMode="auto">
            <a:xfrm>
              <a:off x="11795935" y="3724024"/>
              <a:ext cx="340040" cy="337482"/>
            </a:xfrm>
            <a:custGeom>
              <a:avLst/>
              <a:gdLst>
                <a:gd name="T0" fmla="*/ 64 w 128"/>
                <a:gd name="T1" fmla="*/ 128 h 128"/>
                <a:gd name="T2" fmla="*/ 128 w 128"/>
                <a:gd name="T3" fmla="*/ 64 h 128"/>
                <a:gd name="T4" fmla="*/ 64 w 128"/>
                <a:gd name="T5" fmla="*/ 0 h 128"/>
                <a:gd name="T6" fmla="*/ 0 w 128"/>
                <a:gd name="T7" fmla="*/ 64 h 128"/>
                <a:gd name="T8" fmla="*/ 64 w 128"/>
                <a:gd name="T9" fmla="*/ 128 h 128"/>
                <a:gd name="T10" fmla="*/ 64 w 128"/>
                <a:gd name="T11" fmla="*/ 10 h 128"/>
                <a:gd name="T12" fmla="*/ 118 w 128"/>
                <a:gd name="T13" fmla="*/ 64 h 128"/>
                <a:gd name="T14" fmla="*/ 64 w 128"/>
                <a:gd name="T15" fmla="*/ 118 h 128"/>
                <a:gd name="T16" fmla="*/ 10 w 128"/>
                <a:gd name="T17" fmla="*/ 64 h 128"/>
                <a:gd name="T18" fmla="*/ 64 w 128"/>
                <a:gd name="T19" fmla="*/ 1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128"/>
                  </a:move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lose/>
                  <a:moveTo>
                    <a:pt x="64" y="10"/>
                  </a:move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62" name="Freeform 456"/>
            <p:cNvSpPr/>
            <p:nvPr/>
          </p:nvSpPr>
          <p:spPr bwMode="auto">
            <a:xfrm>
              <a:off x="11880305" y="3828846"/>
              <a:ext cx="171298" cy="127834"/>
            </a:xfrm>
            <a:custGeom>
              <a:avLst/>
              <a:gdLst>
                <a:gd name="T0" fmla="*/ 37 w 67"/>
                <a:gd name="T1" fmla="*/ 50 h 50"/>
                <a:gd name="T2" fmla="*/ 67 w 67"/>
                <a:gd name="T3" fmla="*/ 25 h 50"/>
                <a:gd name="T4" fmla="*/ 37 w 67"/>
                <a:gd name="T5" fmla="*/ 0 h 50"/>
                <a:gd name="T6" fmla="*/ 37 w 67"/>
                <a:gd name="T7" fmla="*/ 13 h 50"/>
                <a:gd name="T8" fmla="*/ 0 w 67"/>
                <a:gd name="T9" fmla="*/ 13 h 50"/>
                <a:gd name="T10" fmla="*/ 0 w 67"/>
                <a:gd name="T11" fmla="*/ 37 h 50"/>
                <a:gd name="T12" fmla="*/ 37 w 67"/>
                <a:gd name="T13" fmla="*/ 37 h 50"/>
                <a:gd name="T14" fmla="*/ 37 w 67"/>
                <a:gd name="T1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50">
                  <a:moveTo>
                    <a:pt x="37" y="50"/>
                  </a:moveTo>
                  <a:lnTo>
                    <a:pt x="67" y="25"/>
                  </a:lnTo>
                  <a:lnTo>
                    <a:pt x="37" y="0"/>
                  </a:lnTo>
                  <a:lnTo>
                    <a:pt x="37" y="13"/>
                  </a:lnTo>
                  <a:lnTo>
                    <a:pt x="0" y="13"/>
                  </a:lnTo>
                  <a:lnTo>
                    <a:pt x="0" y="37"/>
                  </a:lnTo>
                  <a:lnTo>
                    <a:pt x="37" y="37"/>
                  </a:lnTo>
                  <a:lnTo>
                    <a:pt x="37" y="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81" name="Group 1980"/>
          <p:cNvGrpSpPr/>
          <p:nvPr/>
        </p:nvGrpSpPr>
        <p:grpSpPr>
          <a:xfrm>
            <a:off x="7383146" y="2481058"/>
            <a:ext cx="210770" cy="209183"/>
            <a:chOff x="11348515" y="3724024"/>
            <a:chExt cx="340040" cy="337482"/>
          </a:xfrm>
          <a:solidFill>
            <a:srgbClr val="1EA185"/>
          </a:solidFill>
        </p:grpSpPr>
        <p:sp>
          <p:nvSpPr>
            <p:cNvPr id="1363" name="Freeform 457"/>
            <p:cNvSpPr>
              <a:spLocks noEditPoints="1"/>
            </p:cNvSpPr>
            <p:nvPr/>
          </p:nvSpPr>
          <p:spPr bwMode="auto">
            <a:xfrm>
              <a:off x="11348515" y="3724024"/>
              <a:ext cx="340040" cy="337482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64" name="Freeform 458"/>
            <p:cNvSpPr/>
            <p:nvPr/>
          </p:nvSpPr>
          <p:spPr bwMode="auto">
            <a:xfrm>
              <a:off x="11432885" y="3828846"/>
              <a:ext cx="171298" cy="127834"/>
            </a:xfrm>
            <a:custGeom>
              <a:avLst/>
              <a:gdLst>
                <a:gd name="T0" fmla="*/ 30 w 67"/>
                <a:gd name="T1" fmla="*/ 0 h 50"/>
                <a:gd name="T2" fmla="*/ 0 w 67"/>
                <a:gd name="T3" fmla="*/ 25 h 50"/>
                <a:gd name="T4" fmla="*/ 30 w 67"/>
                <a:gd name="T5" fmla="*/ 50 h 50"/>
                <a:gd name="T6" fmla="*/ 30 w 67"/>
                <a:gd name="T7" fmla="*/ 37 h 50"/>
                <a:gd name="T8" fmla="*/ 67 w 67"/>
                <a:gd name="T9" fmla="*/ 37 h 50"/>
                <a:gd name="T10" fmla="*/ 67 w 67"/>
                <a:gd name="T11" fmla="*/ 13 h 50"/>
                <a:gd name="T12" fmla="*/ 30 w 67"/>
                <a:gd name="T13" fmla="*/ 13 h 50"/>
                <a:gd name="T14" fmla="*/ 30 w 67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50">
                  <a:moveTo>
                    <a:pt x="30" y="0"/>
                  </a:moveTo>
                  <a:lnTo>
                    <a:pt x="0" y="25"/>
                  </a:lnTo>
                  <a:lnTo>
                    <a:pt x="30" y="50"/>
                  </a:lnTo>
                  <a:lnTo>
                    <a:pt x="30" y="37"/>
                  </a:lnTo>
                  <a:lnTo>
                    <a:pt x="67" y="37"/>
                  </a:lnTo>
                  <a:lnTo>
                    <a:pt x="67" y="13"/>
                  </a:lnTo>
                  <a:lnTo>
                    <a:pt x="30" y="13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54" name="Group 1953"/>
          <p:cNvGrpSpPr/>
          <p:nvPr/>
        </p:nvGrpSpPr>
        <p:grpSpPr>
          <a:xfrm>
            <a:off x="7383146" y="2211674"/>
            <a:ext cx="210770" cy="210770"/>
            <a:chOff x="11348515" y="3276602"/>
            <a:chExt cx="340040" cy="340040"/>
          </a:xfrm>
        </p:grpSpPr>
        <p:sp>
          <p:nvSpPr>
            <p:cNvPr id="1375" name="Freeform 469"/>
            <p:cNvSpPr>
              <a:spLocks noEditPoints="1"/>
            </p:cNvSpPr>
            <p:nvPr/>
          </p:nvSpPr>
          <p:spPr bwMode="auto">
            <a:xfrm>
              <a:off x="11348515" y="327660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76" name="Freeform 470"/>
            <p:cNvSpPr/>
            <p:nvPr/>
          </p:nvSpPr>
          <p:spPr bwMode="auto">
            <a:xfrm>
              <a:off x="11432885" y="3394211"/>
              <a:ext cx="171298" cy="104825"/>
            </a:xfrm>
            <a:custGeom>
              <a:avLst/>
              <a:gdLst>
                <a:gd name="T0" fmla="*/ 67 w 67"/>
                <a:gd name="T1" fmla="*/ 16 h 41"/>
                <a:gd name="T2" fmla="*/ 15 w 67"/>
                <a:gd name="T3" fmla="*/ 16 h 41"/>
                <a:gd name="T4" fmla="*/ 25 w 67"/>
                <a:gd name="T5" fmla="*/ 6 h 41"/>
                <a:gd name="T6" fmla="*/ 20 w 67"/>
                <a:gd name="T7" fmla="*/ 0 h 41"/>
                <a:gd name="T8" fmla="*/ 0 w 67"/>
                <a:gd name="T9" fmla="*/ 21 h 41"/>
                <a:gd name="T10" fmla="*/ 20 w 67"/>
                <a:gd name="T11" fmla="*/ 41 h 41"/>
                <a:gd name="T12" fmla="*/ 25 w 67"/>
                <a:gd name="T13" fmla="*/ 35 h 41"/>
                <a:gd name="T14" fmla="*/ 15 w 67"/>
                <a:gd name="T15" fmla="*/ 25 h 41"/>
                <a:gd name="T16" fmla="*/ 67 w 67"/>
                <a:gd name="T17" fmla="*/ 25 h 41"/>
                <a:gd name="T18" fmla="*/ 67 w 67"/>
                <a:gd name="T19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41">
                  <a:moveTo>
                    <a:pt x="67" y="16"/>
                  </a:moveTo>
                  <a:lnTo>
                    <a:pt x="15" y="16"/>
                  </a:lnTo>
                  <a:lnTo>
                    <a:pt x="25" y="6"/>
                  </a:lnTo>
                  <a:lnTo>
                    <a:pt x="20" y="0"/>
                  </a:lnTo>
                  <a:lnTo>
                    <a:pt x="0" y="21"/>
                  </a:lnTo>
                  <a:lnTo>
                    <a:pt x="20" y="41"/>
                  </a:lnTo>
                  <a:lnTo>
                    <a:pt x="25" y="35"/>
                  </a:lnTo>
                  <a:lnTo>
                    <a:pt x="15" y="25"/>
                  </a:lnTo>
                  <a:lnTo>
                    <a:pt x="67" y="25"/>
                  </a:lnTo>
                  <a:lnTo>
                    <a:pt x="67" y="16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55" name="Group 1954"/>
          <p:cNvGrpSpPr/>
          <p:nvPr/>
        </p:nvGrpSpPr>
        <p:grpSpPr>
          <a:xfrm>
            <a:off x="7660472" y="2211674"/>
            <a:ext cx="210770" cy="210770"/>
            <a:chOff x="11795935" y="3276602"/>
            <a:chExt cx="340040" cy="340040"/>
          </a:xfrm>
        </p:grpSpPr>
        <p:sp>
          <p:nvSpPr>
            <p:cNvPr id="1377" name="Freeform 471"/>
            <p:cNvSpPr>
              <a:spLocks noEditPoints="1"/>
            </p:cNvSpPr>
            <p:nvPr/>
          </p:nvSpPr>
          <p:spPr bwMode="auto">
            <a:xfrm>
              <a:off x="11795935" y="3276602"/>
              <a:ext cx="340040" cy="340040"/>
            </a:xfrm>
            <a:custGeom>
              <a:avLst/>
              <a:gdLst>
                <a:gd name="T0" fmla="*/ 64 w 128"/>
                <a:gd name="T1" fmla="*/ 128 h 128"/>
                <a:gd name="T2" fmla="*/ 128 w 128"/>
                <a:gd name="T3" fmla="*/ 64 h 128"/>
                <a:gd name="T4" fmla="*/ 64 w 128"/>
                <a:gd name="T5" fmla="*/ 0 h 128"/>
                <a:gd name="T6" fmla="*/ 0 w 128"/>
                <a:gd name="T7" fmla="*/ 64 h 128"/>
                <a:gd name="T8" fmla="*/ 64 w 128"/>
                <a:gd name="T9" fmla="*/ 128 h 128"/>
                <a:gd name="T10" fmla="*/ 64 w 128"/>
                <a:gd name="T11" fmla="*/ 10 h 128"/>
                <a:gd name="T12" fmla="*/ 118 w 128"/>
                <a:gd name="T13" fmla="*/ 64 h 128"/>
                <a:gd name="T14" fmla="*/ 64 w 128"/>
                <a:gd name="T15" fmla="*/ 118 h 128"/>
                <a:gd name="T16" fmla="*/ 10 w 128"/>
                <a:gd name="T17" fmla="*/ 64 h 128"/>
                <a:gd name="T18" fmla="*/ 64 w 128"/>
                <a:gd name="T19" fmla="*/ 1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128"/>
                  </a:move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lose/>
                  <a:moveTo>
                    <a:pt x="64" y="10"/>
                  </a:move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78" name="Freeform 472"/>
            <p:cNvSpPr/>
            <p:nvPr/>
          </p:nvSpPr>
          <p:spPr bwMode="auto">
            <a:xfrm>
              <a:off x="11880305" y="3394211"/>
              <a:ext cx="171298" cy="104825"/>
            </a:xfrm>
            <a:custGeom>
              <a:avLst/>
              <a:gdLst>
                <a:gd name="T0" fmla="*/ 0 w 67"/>
                <a:gd name="T1" fmla="*/ 25 h 41"/>
                <a:gd name="T2" fmla="*/ 52 w 67"/>
                <a:gd name="T3" fmla="*/ 25 h 41"/>
                <a:gd name="T4" fmla="*/ 42 w 67"/>
                <a:gd name="T5" fmla="*/ 35 h 41"/>
                <a:gd name="T6" fmla="*/ 47 w 67"/>
                <a:gd name="T7" fmla="*/ 41 h 41"/>
                <a:gd name="T8" fmla="*/ 67 w 67"/>
                <a:gd name="T9" fmla="*/ 21 h 41"/>
                <a:gd name="T10" fmla="*/ 47 w 67"/>
                <a:gd name="T11" fmla="*/ 0 h 41"/>
                <a:gd name="T12" fmla="*/ 42 w 67"/>
                <a:gd name="T13" fmla="*/ 6 h 41"/>
                <a:gd name="T14" fmla="*/ 52 w 67"/>
                <a:gd name="T15" fmla="*/ 16 h 41"/>
                <a:gd name="T16" fmla="*/ 0 w 67"/>
                <a:gd name="T17" fmla="*/ 16 h 41"/>
                <a:gd name="T18" fmla="*/ 0 w 67"/>
                <a:gd name="T1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41">
                  <a:moveTo>
                    <a:pt x="0" y="25"/>
                  </a:moveTo>
                  <a:lnTo>
                    <a:pt x="52" y="25"/>
                  </a:lnTo>
                  <a:lnTo>
                    <a:pt x="42" y="35"/>
                  </a:lnTo>
                  <a:lnTo>
                    <a:pt x="47" y="41"/>
                  </a:lnTo>
                  <a:lnTo>
                    <a:pt x="67" y="21"/>
                  </a:lnTo>
                  <a:lnTo>
                    <a:pt x="47" y="0"/>
                  </a:lnTo>
                  <a:lnTo>
                    <a:pt x="42" y="6"/>
                  </a:lnTo>
                  <a:lnTo>
                    <a:pt x="52" y="16"/>
                  </a:lnTo>
                  <a:lnTo>
                    <a:pt x="0" y="1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08" name="Group 2007"/>
          <p:cNvGrpSpPr/>
          <p:nvPr/>
        </p:nvGrpSpPr>
        <p:grpSpPr>
          <a:xfrm>
            <a:off x="7115191" y="2731335"/>
            <a:ext cx="210770" cy="210770"/>
            <a:chOff x="10916215" y="4128606"/>
            <a:chExt cx="340040" cy="340040"/>
          </a:xfrm>
          <a:solidFill>
            <a:srgbClr val="1EA185"/>
          </a:solidFill>
        </p:grpSpPr>
        <p:sp>
          <p:nvSpPr>
            <p:cNvPr id="1379" name="Freeform 473"/>
            <p:cNvSpPr>
              <a:spLocks noEditPoints="1"/>
            </p:cNvSpPr>
            <p:nvPr/>
          </p:nvSpPr>
          <p:spPr bwMode="auto">
            <a:xfrm>
              <a:off x="10916215" y="4128606"/>
              <a:ext cx="340040" cy="340040"/>
            </a:xfrm>
            <a:custGeom>
              <a:avLst/>
              <a:gdLst>
                <a:gd name="T0" fmla="*/ 128 w 128"/>
                <a:gd name="T1" fmla="*/ 64 h 128"/>
                <a:gd name="T2" fmla="*/ 64 w 128"/>
                <a:gd name="T3" fmla="*/ 0 h 128"/>
                <a:gd name="T4" fmla="*/ 0 w 128"/>
                <a:gd name="T5" fmla="*/ 64 h 128"/>
                <a:gd name="T6" fmla="*/ 64 w 128"/>
                <a:gd name="T7" fmla="*/ 128 h 128"/>
                <a:gd name="T8" fmla="*/ 128 w 128"/>
                <a:gd name="T9" fmla="*/ 64 h 128"/>
                <a:gd name="T10" fmla="*/ 10 w 128"/>
                <a:gd name="T11" fmla="*/ 64 h 128"/>
                <a:gd name="T12" fmla="*/ 64 w 128"/>
                <a:gd name="T13" fmla="*/ 10 h 128"/>
                <a:gd name="T14" fmla="*/ 118 w 128"/>
                <a:gd name="T15" fmla="*/ 64 h 128"/>
                <a:gd name="T16" fmla="*/ 64 w 128"/>
                <a:gd name="T17" fmla="*/ 118 h 128"/>
                <a:gd name="T18" fmla="*/ 10 w 128"/>
                <a:gd name="T19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128" y="64"/>
                  </a:move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lose/>
                  <a:moveTo>
                    <a:pt x="10" y="64"/>
                  </a:move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ubicBezTo>
                    <a:pt x="34" y="118"/>
                    <a:pt x="10" y="94"/>
                    <a:pt x="10" y="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0" name="Freeform 474"/>
            <p:cNvSpPr/>
            <p:nvPr/>
          </p:nvSpPr>
          <p:spPr bwMode="auto">
            <a:xfrm>
              <a:off x="11033823" y="4212978"/>
              <a:ext cx="107380" cy="171298"/>
            </a:xfrm>
            <a:custGeom>
              <a:avLst/>
              <a:gdLst>
                <a:gd name="T0" fmla="*/ 25 w 42"/>
                <a:gd name="T1" fmla="*/ 67 h 67"/>
                <a:gd name="T2" fmla="*/ 25 w 42"/>
                <a:gd name="T3" fmla="*/ 15 h 67"/>
                <a:gd name="T4" fmla="*/ 35 w 42"/>
                <a:gd name="T5" fmla="*/ 25 h 67"/>
                <a:gd name="T6" fmla="*/ 42 w 42"/>
                <a:gd name="T7" fmla="*/ 20 h 67"/>
                <a:gd name="T8" fmla="*/ 21 w 42"/>
                <a:gd name="T9" fmla="*/ 0 h 67"/>
                <a:gd name="T10" fmla="*/ 0 w 42"/>
                <a:gd name="T11" fmla="*/ 20 h 67"/>
                <a:gd name="T12" fmla="*/ 6 w 42"/>
                <a:gd name="T13" fmla="*/ 25 h 67"/>
                <a:gd name="T14" fmla="*/ 17 w 42"/>
                <a:gd name="T15" fmla="*/ 15 h 67"/>
                <a:gd name="T16" fmla="*/ 17 w 42"/>
                <a:gd name="T17" fmla="*/ 67 h 67"/>
                <a:gd name="T18" fmla="*/ 25 w 42"/>
                <a:gd name="T1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67">
                  <a:moveTo>
                    <a:pt x="25" y="67"/>
                  </a:moveTo>
                  <a:lnTo>
                    <a:pt x="25" y="15"/>
                  </a:lnTo>
                  <a:lnTo>
                    <a:pt x="35" y="25"/>
                  </a:lnTo>
                  <a:lnTo>
                    <a:pt x="42" y="20"/>
                  </a:lnTo>
                  <a:lnTo>
                    <a:pt x="21" y="0"/>
                  </a:lnTo>
                  <a:lnTo>
                    <a:pt x="0" y="20"/>
                  </a:lnTo>
                  <a:lnTo>
                    <a:pt x="6" y="25"/>
                  </a:lnTo>
                  <a:lnTo>
                    <a:pt x="17" y="15"/>
                  </a:lnTo>
                  <a:lnTo>
                    <a:pt x="17" y="67"/>
                  </a:lnTo>
                  <a:lnTo>
                    <a:pt x="25" y="6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09" name="Group 2008"/>
          <p:cNvGrpSpPr/>
          <p:nvPr/>
        </p:nvGrpSpPr>
        <p:grpSpPr>
          <a:xfrm>
            <a:off x="7392517" y="2731335"/>
            <a:ext cx="210770" cy="210770"/>
            <a:chOff x="11363633" y="4128606"/>
            <a:chExt cx="340040" cy="340040"/>
          </a:xfrm>
          <a:solidFill>
            <a:srgbClr val="1EA185"/>
          </a:solidFill>
        </p:grpSpPr>
        <p:sp>
          <p:nvSpPr>
            <p:cNvPr id="1381" name="Freeform 475"/>
            <p:cNvSpPr>
              <a:spLocks noEditPoints="1"/>
            </p:cNvSpPr>
            <p:nvPr/>
          </p:nvSpPr>
          <p:spPr bwMode="auto">
            <a:xfrm>
              <a:off x="11363633" y="4128606"/>
              <a:ext cx="340040" cy="340040"/>
            </a:xfrm>
            <a:custGeom>
              <a:avLst/>
              <a:gdLst>
                <a:gd name="T0" fmla="*/ 0 w 128"/>
                <a:gd name="T1" fmla="*/ 64 h 128"/>
                <a:gd name="T2" fmla="*/ 64 w 128"/>
                <a:gd name="T3" fmla="*/ 128 h 128"/>
                <a:gd name="T4" fmla="*/ 128 w 128"/>
                <a:gd name="T5" fmla="*/ 64 h 128"/>
                <a:gd name="T6" fmla="*/ 64 w 128"/>
                <a:gd name="T7" fmla="*/ 0 h 128"/>
                <a:gd name="T8" fmla="*/ 0 w 128"/>
                <a:gd name="T9" fmla="*/ 64 h 128"/>
                <a:gd name="T10" fmla="*/ 118 w 128"/>
                <a:gd name="T11" fmla="*/ 64 h 128"/>
                <a:gd name="T12" fmla="*/ 64 w 128"/>
                <a:gd name="T13" fmla="*/ 118 h 128"/>
                <a:gd name="T14" fmla="*/ 10 w 128"/>
                <a:gd name="T15" fmla="*/ 64 h 128"/>
                <a:gd name="T16" fmla="*/ 64 w 128"/>
                <a:gd name="T17" fmla="*/ 10 h 128"/>
                <a:gd name="T18" fmla="*/ 118 w 128"/>
                <a:gd name="T19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0" y="64"/>
                  </a:move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lose/>
                  <a:moveTo>
                    <a:pt x="118" y="64"/>
                  </a:moveTo>
                  <a:cubicBezTo>
                    <a:pt x="118" y="94"/>
                    <a:pt x="94" y="118"/>
                    <a:pt x="64" y="118"/>
                  </a:cubicBez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2" name="Freeform 476"/>
            <p:cNvSpPr/>
            <p:nvPr/>
          </p:nvSpPr>
          <p:spPr bwMode="auto">
            <a:xfrm>
              <a:off x="11481242" y="4212978"/>
              <a:ext cx="104825" cy="171298"/>
            </a:xfrm>
            <a:custGeom>
              <a:avLst/>
              <a:gdLst>
                <a:gd name="T0" fmla="*/ 16 w 41"/>
                <a:gd name="T1" fmla="*/ 0 h 67"/>
                <a:gd name="T2" fmla="*/ 16 w 41"/>
                <a:gd name="T3" fmla="*/ 52 h 67"/>
                <a:gd name="T4" fmla="*/ 6 w 41"/>
                <a:gd name="T5" fmla="*/ 42 h 67"/>
                <a:gd name="T6" fmla="*/ 0 w 41"/>
                <a:gd name="T7" fmla="*/ 47 h 67"/>
                <a:gd name="T8" fmla="*/ 20 w 41"/>
                <a:gd name="T9" fmla="*/ 67 h 67"/>
                <a:gd name="T10" fmla="*/ 41 w 41"/>
                <a:gd name="T11" fmla="*/ 47 h 67"/>
                <a:gd name="T12" fmla="*/ 35 w 41"/>
                <a:gd name="T13" fmla="*/ 42 h 67"/>
                <a:gd name="T14" fmla="*/ 25 w 41"/>
                <a:gd name="T15" fmla="*/ 52 h 67"/>
                <a:gd name="T16" fmla="*/ 25 w 41"/>
                <a:gd name="T17" fmla="*/ 0 h 67"/>
                <a:gd name="T18" fmla="*/ 16 w 41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67">
                  <a:moveTo>
                    <a:pt x="16" y="0"/>
                  </a:moveTo>
                  <a:lnTo>
                    <a:pt x="16" y="52"/>
                  </a:lnTo>
                  <a:lnTo>
                    <a:pt x="6" y="42"/>
                  </a:lnTo>
                  <a:lnTo>
                    <a:pt x="0" y="47"/>
                  </a:lnTo>
                  <a:lnTo>
                    <a:pt x="20" y="67"/>
                  </a:lnTo>
                  <a:lnTo>
                    <a:pt x="41" y="47"/>
                  </a:lnTo>
                  <a:lnTo>
                    <a:pt x="35" y="42"/>
                  </a:lnTo>
                  <a:lnTo>
                    <a:pt x="25" y="52"/>
                  </a:lnTo>
                  <a:lnTo>
                    <a:pt x="25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920372" y="1937308"/>
            <a:ext cx="210770" cy="210770"/>
            <a:chOff x="7760557" y="333382"/>
            <a:chExt cx="281025" cy="281025"/>
          </a:xfrm>
          <a:solidFill>
            <a:schemeClr val="accent1"/>
          </a:solidFill>
        </p:grpSpPr>
        <p:sp>
          <p:nvSpPr>
            <p:cNvPr id="1383" name="Freeform 477"/>
            <p:cNvSpPr>
              <a:spLocks noEditPoints="1"/>
            </p:cNvSpPr>
            <p:nvPr/>
          </p:nvSpPr>
          <p:spPr bwMode="auto">
            <a:xfrm>
              <a:off x="7760557" y="333382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4" name="Freeform 478"/>
            <p:cNvSpPr/>
            <p:nvPr/>
          </p:nvSpPr>
          <p:spPr bwMode="auto">
            <a:xfrm>
              <a:off x="7830284" y="428466"/>
              <a:ext cx="139456" cy="80293"/>
            </a:xfrm>
            <a:custGeom>
              <a:avLst/>
              <a:gdLst>
                <a:gd name="T0" fmla="*/ 54 w 66"/>
                <a:gd name="T1" fmla="*/ 13 h 38"/>
                <a:gd name="T2" fmla="*/ 54 w 66"/>
                <a:gd name="T3" fmla="*/ 17 h 38"/>
                <a:gd name="T4" fmla="*/ 66 w 66"/>
                <a:gd name="T5" fmla="*/ 9 h 38"/>
                <a:gd name="T6" fmla="*/ 54 w 66"/>
                <a:gd name="T7" fmla="*/ 0 h 38"/>
                <a:gd name="T8" fmla="*/ 54 w 66"/>
                <a:gd name="T9" fmla="*/ 5 h 38"/>
                <a:gd name="T10" fmla="*/ 37 w 66"/>
                <a:gd name="T11" fmla="*/ 5 h 38"/>
                <a:gd name="T12" fmla="*/ 21 w 66"/>
                <a:gd name="T13" fmla="*/ 29 h 38"/>
                <a:gd name="T14" fmla="*/ 0 w 66"/>
                <a:gd name="T15" fmla="*/ 29 h 38"/>
                <a:gd name="T16" fmla="*/ 0 w 66"/>
                <a:gd name="T17" fmla="*/ 38 h 38"/>
                <a:gd name="T18" fmla="*/ 25 w 66"/>
                <a:gd name="T19" fmla="*/ 38 h 38"/>
                <a:gd name="T20" fmla="*/ 41 w 66"/>
                <a:gd name="T21" fmla="*/ 13 h 38"/>
                <a:gd name="T22" fmla="*/ 54 w 66"/>
                <a:gd name="T23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38">
                  <a:moveTo>
                    <a:pt x="54" y="13"/>
                  </a:moveTo>
                  <a:lnTo>
                    <a:pt x="54" y="17"/>
                  </a:lnTo>
                  <a:lnTo>
                    <a:pt x="66" y="9"/>
                  </a:lnTo>
                  <a:lnTo>
                    <a:pt x="54" y="0"/>
                  </a:lnTo>
                  <a:lnTo>
                    <a:pt x="54" y="5"/>
                  </a:lnTo>
                  <a:lnTo>
                    <a:pt x="37" y="5"/>
                  </a:lnTo>
                  <a:lnTo>
                    <a:pt x="21" y="29"/>
                  </a:lnTo>
                  <a:lnTo>
                    <a:pt x="0" y="29"/>
                  </a:lnTo>
                  <a:lnTo>
                    <a:pt x="0" y="38"/>
                  </a:lnTo>
                  <a:lnTo>
                    <a:pt x="25" y="38"/>
                  </a:lnTo>
                  <a:lnTo>
                    <a:pt x="41" y="13"/>
                  </a:lnTo>
                  <a:lnTo>
                    <a:pt x="54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5" name="Freeform 479"/>
            <p:cNvSpPr/>
            <p:nvPr/>
          </p:nvSpPr>
          <p:spPr bwMode="auto">
            <a:xfrm>
              <a:off x="7830284" y="439030"/>
              <a:ext cx="61277" cy="25356"/>
            </a:xfrm>
            <a:custGeom>
              <a:avLst/>
              <a:gdLst>
                <a:gd name="T0" fmla="*/ 24 w 29"/>
                <a:gd name="T1" fmla="*/ 12 h 12"/>
                <a:gd name="T2" fmla="*/ 29 w 29"/>
                <a:gd name="T3" fmla="*/ 5 h 12"/>
                <a:gd name="T4" fmla="*/ 25 w 29"/>
                <a:gd name="T5" fmla="*/ 0 h 12"/>
                <a:gd name="T6" fmla="*/ 0 w 29"/>
                <a:gd name="T7" fmla="*/ 0 h 12"/>
                <a:gd name="T8" fmla="*/ 0 w 29"/>
                <a:gd name="T9" fmla="*/ 8 h 12"/>
                <a:gd name="T10" fmla="*/ 21 w 29"/>
                <a:gd name="T11" fmla="*/ 8 h 12"/>
                <a:gd name="T12" fmla="*/ 24 w 29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2">
                  <a:moveTo>
                    <a:pt x="24" y="12"/>
                  </a:moveTo>
                  <a:lnTo>
                    <a:pt x="29" y="5"/>
                  </a:lnTo>
                  <a:lnTo>
                    <a:pt x="2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21" y="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6" name="Freeform 480"/>
            <p:cNvSpPr/>
            <p:nvPr/>
          </p:nvSpPr>
          <p:spPr bwMode="auto">
            <a:xfrm>
              <a:off x="7900013" y="481289"/>
              <a:ext cx="69728" cy="35921"/>
            </a:xfrm>
            <a:custGeom>
              <a:avLst/>
              <a:gdLst>
                <a:gd name="T0" fmla="*/ 21 w 33"/>
                <a:gd name="T1" fmla="*/ 4 h 17"/>
                <a:gd name="T2" fmla="*/ 8 w 33"/>
                <a:gd name="T3" fmla="*/ 4 h 17"/>
                <a:gd name="T4" fmla="*/ 5 w 33"/>
                <a:gd name="T5" fmla="*/ 0 h 17"/>
                <a:gd name="T6" fmla="*/ 0 w 33"/>
                <a:gd name="T7" fmla="*/ 8 h 17"/>
                <a:gd name="T8" fmla="*/ 4 w 33"/>
                <a:gd name="T9" fmla="*/ 13 h 17"/>
                <a:gd name="T10" fmla="*/ 21 w 33"/>
                <a:gd name="T11" fmla="*/ 13 h 17"/>
                <a:gd name="T12" fmla="*/ 21 w 33"/>
                <a:gd name="T13" fmla="*/ 17 h 17"/>
                <a:gd name="T14" fmla="*/ 33 w 33"/>
                <a:gd name="T15" fmla="*/ 9 h 17"/>
                <a:gd name="T16" fmla="*/ 21 w 33"/>
                <a:gd name="T17" fmla="*/ 0 h 17"/>
                <a:gd name="T18" fmla="*/ 21 w 33"/>
                <a:gd name="T1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7">
                  <a:moveTo>
                    <a:pt x="21" y="4"/>
                  </a:moveTo>
                  <a:lnTo>
                    <a:pt x="8" y="4"/>
                  </a:lnTo>
                  <a:lnTo>
                    <a:pt x="5" y="0"/>
                  </a:lnTo>
                  <a:lnTo>
                    <a:pt x="0" y="8"/>
                  </a:lnTo>
                  <a:lnTo>
                    <a:pt x="4" y="13"/>
                  </a:lnTo>
                  <a:lnTo>
                    <a:pt x="21" y="13"/>
                  </a:lnTo>
                  <a:lnTo>
                    <a:pt x="21" y="17"/>
                  </a:lnTo>
                  <a:lnTo>
                    <a:pt x="33" y="9"/>
                  </a:lnTo>
                  <a:lnTo>
                    <a:pt x="21" y="0"/>
                  </a:lnTo>
                  <a:lnTo>
                    <a:pt x="21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467544" y="1653648"/>
            <a:ext cx="210770" cy="210770"/>
            <a:chOff x="407368" y="2182217"/>
            <a:chExt cx="281025" cy="281025"/>
          </a:xfrm>
        </p:grpSpPr>
        <p:sp>
          <p:nvSpPr>
            <p:cNvPr id="1713" name="Freeform 5"/>
            <p:cNvSpPr>
              <a:spLocks noEditPoints="1"/>
            </p:cNvSpPr>
            <p:nvPr/>
          </p:nvSpPr>
          <p:spPr bwMode="auto">
            <a:xfrm>
              <a:off x="477096" y="2251945"/>
              <a:ext cx="141569" cy="141569"/>
            </a:xfrm>
            <a:custGeom>
              <a:avLst/>
              <a:gdLst>
                <a:gd name="T0" fmla="*/ 63 w 64"/>
                <a:gd name="T1" fmla="*/ 57 h 64"/>
                <a:gd name="T2" fmla="*/ 44 w 64"/>
                <a:gd name="T3" fmla="*/ 38 h 64"/>
                <a:gd name="T4" fmla="*/ 48 w 64"/>
                <a:gd name="T5" fmla="*/ 24 h 64"/>
                <a:gd name="T6" fmla="*/ 24 w 64"/>
                <a:gd name="T7" fmla="*/ 0 h 64"/>
                <a:gd name="T8" fmla="*/ 0 w 64"/>
                <a:gd name="T9" fmla="*/ 24 h 64"/>
                <a:gd name="T10" fmla="*/ 24 w 64"/>
                <a:gd name="T11" fmla="*/ 48 h 64"/>
                <a:gd name="T12" fmla="*/ 38 w 64"/>
                <a:gd name="T13" fmla="*/ 44 h 64"/>
                <a:gd name="T14" fmla="*/ 57 w 64"/>
                <a:gd name="T15" fmla="*/ 63 h 64"/>
                <a:gd name="T16" fmla="*/ 63 w 64"/>
                <a:gd name="T17" fmla="*/ 63 h 64"/>
                <a:gd name="T18" fmla="*/ 63 w 64"/>
                <a:gd name="T19" fmla="*/ 57 h 64"/>
                <a:gd name="T20" fmla="*/ 38 w 64"/>
                <a:gd name="T21" fmla="*/ 32 h 64"/>
                <a:gd name="T22" fmla="*/ 32 w 64"/>
                <a:gd name="T23" fmla="*/ 38 h 64"/>
                <a:gd name="T24" fmla="*/ 24 w 64"/>
                <a:gd name="T25" fmla="*/ 40 h 64"/>
                <a:gd name="T26" fmla="*/ 8 w 64"/>
                <a:gd name="T27" fmla="*/ 24 h 64"/>
                <a:gd name="T28" fmla="*/ 24 w 64"/>
                <a:gd name="T29" fmla="*/ 8 h 64"/>
                <a:gd name="T30" fmla="*/ 40 w 64"/>
                <a:gd name="T31" fmla="*/ 24 h 64"/>
                <a:gd name="T32" fmla="*/ 38 w 64"/>
                <a:gd name="T33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63" y="5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6" y="34"/>
                    <a:pt x="48" y="29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cubicBezTo>
                    <a:pt x="29" y="48"/>
                    <a:pt x="34" y="46"/>
                    <a:pt x="38" y="44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9" y="64"/>
                    <a:pt x="61" y="64"/>
                    <a:pt x="63" y="63"/>
                  </a:cubicBezTo>
                  <a:cubicBezTo>
                    <a:pt x="64" y="61"/>
                    <a:pt x="64" y="59"/>
                    <a:pt x="63" y="57"/>
                  </a:cubicBezTo>
                  <a:close/>
                  <a:moveTo>
                    <a:pt x="38" y="32"/>
                  </a:moveTo>
                  <a:cubicBezTo>
                    <a:pt x="36" y="34"/>
                    <a:pt x="34" y="36"/>
                    <a:pt x="32" y="38"/>
                  </a:cubicBezTo>
                  <a:cubicBezTo>
                    <a:pt x="30" y="39"/>
                    <a:pt x="27" y="40"/>
                    <a:pt x="24" y="40"/>
                  </a:cubicBezTo>
                  <a:cubicBezTo>
                    <a:pt x="15" y="40"/>
                    <a:pt x="8" y="33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ubicBezTo>
                    <a:pt x="33" y="8"/>
                    <a:pt x="40" y="15"/>
                    <a:pt x="40" y="24"/>
                  </a:cubicBezTo>
                  <a:cubicBezTo>
                    <a:pt x="40" y="27"/>
                    <a:pt x="39" y="30"/>
                    <a:pt x="38" y="32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14" name="Freeform 6"/>
            <p:cNvSpPr>
              <a:spLocks noEditPoints="1"/>
            </p:cNvSpPr>
            <p:nvPr/>
          </p:nvSpPr>
          <p:spPr bwMode="auto">
            <a:xfrm>
              <a:off x="407368" y="2182217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6" name="Group 115"/>
          <p:cNvGrpSpPr/>
          <p:nvPr/>
        </p:nvGrpSpPr>
        <p:grpSpPr>
          <a:xfrm>
            <a:off x="467544" y="1927621"/>
            <a:ext cx="210770" cy="209183"/>
            <a:chOff x="191344" y="2802957"/>
            <a:chExt cx="340040" cy="337482"/>
          </a:xfrm>
        </p:grpSpPr>
        <p:sp>
          <p:nvSpPr>
            <p:cNvPr id="1715" name="Freeform 7"/>
            <p:cNvSpPr/>
            <p:nvPr/>
          </p:nvSpPr>
          <p:spPr bwMode="auto">
            <a:xfrm>
              <a:off x="275715" y="2918008"/>
              <a:ext cx="171298" cy="117607"/>
            </a:xfrm>
            <a:custGeom>
              <a:avLst/>
              <a:gdLst>
                <a:gd name="T0" fmla="*/ 58 w 64"/>
                <a:gd name="T1" fmla="*/ 24 h 44"/>
                <a:gd name="T2" fmla="*/ 60 w 64"/>
                <a:gd name="T3" fmla="*/ 16 h 44"/>
                <a:gd name="T4" fmla="*/ 44 w 64"/>
                <a:gd name="T5" fmla="*/ 0 h 44"/>
                <a:gd name="T6" fmla="*/ 29 w 64"/>
                <a:gd name="T7" fmla="*/ 12 h 44"/>
                <a:gd name="T8" fmla="*/ 20 w 64"/>
                <a:gd name="T9" fmla="*/ 8 h 44"/>
                <a:gd name="T10" fmla="*/ 8 w 64"/>
                <a:gd name="T11" fmla="*/ 20 h 44"/>
                <a:gd name="T12" fmla="*/ 9 w 64"/>
                <a:gd name="T13" fmla="*/ 24 h 44"/>
                <a:gd name="T14" fmla="*/ 8 w 64"/>
                <a:gd name="T15" fmla="*/ 24 h 44"/>
                <a:gd name="T16" fmla="*/ 0 w 64"/>
                <a:gd name="T17" fmla="*/ 34 h 44"/>
                <a:gd name="T18" fmla="*/ 8 w 64"/>
                <a:gd name="T19" fmla="*/ 44 h 44"/>
                <a:gd name="T20" fmla="*/ 56 w 64"/>
                <a:gd name="T21" fmla="*/ 44 h 44"/>
                <a:gd name="T22" fmla="*/ 64 w 64"/>
                <a:gd name="T23" fmla="*/ 34 h 44"/>
                <a:gd name="T24" fmla="*/ 58 w 64"/>
                <a:gd name="T25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44">
                  <a:moveTo>
                    <a:pt x="58" y="24"/>
                  </a:moveTo>
                  <a:cubicBezTo>
                    <a:pt x="59" y="22"/>
                    <a:pt x="60" y="19"/>
                    <a:pt x="60" y="16"/>
                  </a:cubicBezTo>
                  <a:cubicBezTo>
                    <a:pt x="60" y="7"/>
                    <a:pt x="53" y="0"/>
                    <a:pt x="44" y="0"/>
                  </a:cubicBezTo>
                  <a:cubicBezTo>
                    <a:pt x="37" y="0"/>
                    <a:pt x="31" y="5"/>
                    <a:pt x="29" y="12"/>
                  </a:cubicBezTo>
                  <a:cubicBezTo>
                    <a:pt x="26" y="9"/>
                    <a:pt x="23" y="8"/>
                    <a:pt x="20" y="8"/>
                  </a:cubicBezTo>
                  <a:cubicBezTo>
                    <a:pt x="13" y="8"/>
                    <a:pt x="8" y="13"/>
                    <a:pt x="8" y="20"/>
                  </a:cubicBezTo>
                  <a:cubicBezTo>
                    <a:pt x="8" y="21"/>
                    <a:pt x="8" y="23"/>
                    <a:pt x="9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4" y="24"/>
                    <a:pt x="0" y="30"/>
                    <a:pt x="0" y="34"/>
                  </a:cubicBezTo>
                  <a:cubicBezTo>
                    <a:pt x="0" y="38"/>
                    <a:pt x="4" y="44"/>
                    <a:pt x="8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60" y="44"/>
                    <a:pt x="64" y="38"/>
                    <a:pt x="64" y="34"/>
                  </a:cubicBezTo>
                  <a:cubicBezTo>
                    <a:pt x="64" y="30"/>
                    <a:pt x="61" y="25"/>
                    <a:pt x="58" y="24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16" name="Freeform 8"/>
            <p:cNvSpPr>
              <a:spLocks noEditPoints="1"/>
            </p:cNvSpPr>
            <p:nvPr/>
          </p:nvSpPr>
          <p:spPr bwMode="auto">
            <a:xfrm>
              <a:off x="191344" y="2802957"/>
              <a:ext cx="340040" cy="337482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67" name="Group 166"/>
          <p:cNvGrpSpPr/>
          <p:nvPr/>
        </p:nvGrpSpPr>
        <p:grpSpPr>
          <a:xfrm>
            <a:off x="1297938" y="1927621"/>
            <a:ext cx="210770" cy="209183"/>
            <a:chOff x="1531046" y="2802957"/>
            <a:chExt cx="340040" cy="337482"/>
          </a:xfrm>
        </p:grpSpPr>
        <p:sp>
          <p:nvSpPr>
            <p:cNvPr id="1717" name="Freeform 9"/>
            <p:cNvSpPr>
              <a:spLocks noEditPoints="1"/>
            </p:cNvSpPr>
            <p:nvPr/>
          </p:nvSpPr>
          <p:spPr bwMode="auto">
            <a:xfrm>
              <a:off x="1625645" y="2928235"/>
              <a:ext cx="148288" cy="86928"/>
            </a:xfrm>
            <a:custGeom>
              <a:avLst/>
              <a:gdLst>
                <a:gd name="T0" fmla="*/ 28 w 56"/>
                <a:gd name="T1" fmla="*/ 0 h 32"/>
                <a:gd name="T2" fmla="*/ 0 w 56"/>
                <a:gd name="T3" fmla="*/ 16 h 32"/>
                <a:gd name="T4" fmla="*/ 28 w 56"/>
                <a:gd name="T5" fmla="*/ 32 h 32"/>
                <a:gd name="T6" fmla="*/ 56 w 56"/>
                <a:gd name="T7" fmla="*/ 16 h 32"/>
                <a:gd name="T8" fmla="*/ 28 w 56"/>
                <a:gd name="T9" fmla="*/ 0 h 32"/>
                <a:gd name="T10" fmla="*/ 28 w 56"/>
                <a:gd name="T11" fmla="*/ 24 h 32"/>
                <a:gd name="T12" fmla="*/ 20 w 56"/>
                <a:gd name="T13" fmla="*/ 16 h 32"/>
                <a:gd name="T14" fmla="*/ 28 w 56"/>
                <a:gd name="T15" fmla="*/ 8 h 32"/>
                <a:gd name="T16" fmla="*/ 36 w 56"/>
                <a:gd name="T17" fmla="*/ 16 h 32"/>
                <a:gd name="T18" fmla="*/ 28 w 56"/>
                <a:gd name="T1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32">
                  <a:moveTo>
                    <a:pt x="28" y="0"/>
                  </a:moveTo>
                  <a:cubicBezTo>
                    <a:pt x="10" y="0"/>
                    <a:pt x="0" y="16"/>
                    <a:pt x="0" y="16"/>
                  </a:cubicBezTo>
                  <a:cubicBezTo>
                    <a:pt x="0" y="16"/>
                    <a:pt x="10" y="32"/>
                    <a:pt x="28" y="32"/>
                  </a:cubicBezTo>
                  <a:cubicBezTo>
                    <a:pt x="46" y="32"/>
                    <a:pt x="56" y="16"/>
                    <a:pt x="56" y="16"/>
                  </a:cubicBezTo>
                  <a:cubicBezTo>
                    <a:pt x="56" y="16"/>
                    <a:pt x="46" y="0"/>
                    <a:pt x="28" y="0"/>
                  </a:cubicBezTo>
                  <a:close/>
                  <a:moveTo>
                    <a:pt x="28" y="24"/>
                  </a:moveTo>
                  <a:cubicBezTo>
                    <a:pt x="24" y="24"/>
                    <a:pt x="20" y="20"/>
                    <a:pt x="20" y="16"/>
                  </a:cubicBezTo>
                  <a:cubicBezTo>
                    <a:pt x="20" y="12"/>
                    <a:pt x="24" y="8"/>
                    <a:pt x="28" y="8"/>
                  </a:cubicBezTo>
                  <a:cubicBezTo>
                    <a:pt x="32" y="8"/>
                    <a:pt x="36" y="12"/>
                    <a:pt x="36" y="16"/>
                  </a:cubicBezTo>
                  <a:cubicBezTo>
                    <a:pt x="36" y="20"/>
                    <a:pt x="32" y="24"/>
                    <a:pt x="28" y="24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18" name="Freeform 10"/>
            <p:cNvSpPr>
              <a:spLocks noEditPoints="1"/>
            </p:cNvSpPr>
            <p:nvPr/>
          </p:nvSpPr>
          <p:spPr bwMode="auto">
            <a:xfrm>
              <a:off x="1531046" y="2802957"/>
              <a:ext cx="340040" cy="337482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68" name="Group 167"/>
          <p:cNvGrpSpPr/>
          <p:nvPr/>
        </p:nvGrpSpPr>
        <p:grpSpPr>
          <a:xfrm>
            <a:off x="1573680" y="1927621"/>
            <a:ext cx="210770" cy="209183"/>
            <a:chOff x="1975910" y="2802957"/>
            <a:chExt cx="340040" cy="337482"/>
          </a:xfrm>
        </p:grpSpPr>
        <p:sp>
          <p:nvSpPr>
            <p:cNvPr id="1719" name="Freeform 11"/>
            <p:cNvSpPr/>
            <p:nvPr/>
          </p:nvSpPr>
          <p:spPr bwMode="auto">
            <a:xfrm>
              <a:off x="2136982" y="2948687"/>
              <a:ext cx="84371" cy="66474"/>
            </a:xfrm>
            <a:custGeom>
              <a:avLst/>
              <a:gdLst>
                <a:gd name="T0" fmla="*/ 24 w 32"/>
                <a:gd name="T1" fmla="*/ 0 h 25"/>
                <a:gd name="T2" fmla="*/ 0 w 32"/>
                <a:gd name="T3" fmla="*/ 25 h 25"/>
                <a:gd name="T4" fmla="*/ 4 w 32"/>
                <a:gd name="T5" fmla="*/ 25 h 25"/>
                <a:gd name="T6" fmla="*/ 32 w 32"/>
                <a:gd name="T7" fmla="*/ 9 h 25"/>
                <a:gd name="T8" fmla="*/ 24 w 32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5">
                  <a:moveTo>
                    <a:pt x="24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1" y="25"/>
                    <a:pt x="3" y="25"/>
                    <a:pt x="4" y="25"/>
                  </a:cubicBezTo>
                  <a:cubicBezTo>
                    <a:pt x="22" y="25"/>
                    <a:pt x="32" y="9"/>
                    <a:pt x="32" y="9"/>
                  </a:cubicBezTo>
                  <a:cubicBezTo>
                    <a:pt x="32" y="9"/>
                    <a:pt x="29" y="5"/>
                    <a:pt x="24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20" name="Freeform 12"/>
            <p:cNvSpPr/>
            <p:nvPr/>
          </p:nvSpPr>
          <p:spPr bwMode="auto">
            <a:xfrm>
              <a:off x="2073065" y="2928235"/>
              <a:ext cx="84371" cy="66474"/>
            </a:xfrm>
            <a:custGeom>
              <a:avLst/>
              <a:gdLst>
                <a:gd name="T0" fmla="*/ 8 w 32"/>
                <a:gd name="T1" fmla="*/ 25 h 25"/>
                <a:gd name="T2" fmla="*/ 32 w 32"/>
                <a:gd name="T3" fmla="*/ 0 h 25"/>
                <a:gd name="T4" fmla="*/ 28 w 32"/>
                <a:gd name="T5" fmla="*/ 0 h 25"/>
                <a:gd name="T6" fmla="*/ 0 w 32"/>
                <a:gd name="T7" fmla="*/ 16 h 25"/>
                <a:gd name="T8" fmla="*/ 8 w 32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5">
                  <a:moveTo>
                    <a:pt x="8" y="25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10" y="0"/>
                    <a:pt x="0" y="16"/>
                    <a:pt x="0" y="16"/>
                  </a:cubicBezTo>
                  <a:cubicBezTo>
                    <a:pt x="0" y="16"/>
                    <a:pt x="3" y="20"/>
                    <a:pt x="8" y="25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21" name="Freeform 13"/>
            <p:cNvSpPr/>
            <p:nvPr/>
          </p:nvSpPr>
          <p:spPr bwMode="auto">
            <a:xfrm>
              <a:off x="2073065" y="2897554"/>
              <a:ext cx="148288" cy="148288"/>
            </a:xfrm>
            <a:custGeom>
              <a:avLst/>
              <a:gdLst>
                <a:gd name="T0" fmla="*/ 0 w 58"/>
                <a:gd name="T1" fmla="*/ 52 h 58"/>
                <a:gd name="T2" fmla="*/ 6 w 58"/>
                <a:gd name="T3" fmla="*/ 58 h 58"/>
                <a:gd name="T4" fmla="*/ 58 w 58"/>
                <a:gd name="T5" fmla="*/ 6 h 58"/>
                <a:gd name="T6" fmla="*/ 52 w 58"/>
                <a:gd name="T7" fmla="*/ 0 h 58"/>
                <a:gd name="T8" fmla="*/ 0 w 58"/>
                <a:gd name="T9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0" y="52"/>
                  </a:moveTo>
                  <a:lnTo>
                    <a:pt x="6" y="58"/>
                  </a:lnTo>
                  <a:lnTo>
                    <a:pt x="58" y="6"/>
                  </a:lnTo>
                  <a:lnTo>
                    <a:pt x="52" y="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22" name="Freeform 14"/>
            <p:cNvSpPr>
              <a:spLocks noEditPoints="1"/>
            </p:cNvSpPr>
            <p:nvPr/>
          </p:nvSpPr>
          <p:spPr bwMode="auto">
            <a:xfrm>
              <a:off x="1975910" y="2802957"/>
              <a:ext cx="340040" cy="337482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69" name="Group 168"/>
          <p:cNvGrpSpPr/>
          <p:nvPr/>
        </p:nvGrpSpPr>
        <p:grpSpPr>
          <a:xfrm>
            <a:off x="1851007" y="1927621"/>
            <a:ext cx="210770" cy="209183"/>
            <a:chOff x="2423331" y="2802957"/>
            <a:chExt cx="340040" cy="337482"/>
          </a:xfrm>
        </p:grpSpPr>
        <p:sp>
          <p:nvSpPr>
            <p:cNvPr id="1723" name="Freeform 15"/>
            <p:cNvSpPr/>
            <p:nvPr/>
          </p:nvSpPr>
          <p:spPr bwMode="auto">
            <a:xfrm>
              <a:off x="2566505" y="2933347"/>
              <a:ext cx="48578" cy="122721"/>
            </a:xfrm>
            <a:custGeom>
              <a:avLst/>
              <a:gdLst>
                <a:gd name="T0" fmla="*/ 17 w 18"/>
                <a:gd name="T1" fmla="*/ 33 h 46"/>
                <a:gd name="T2" fmla="*/ 11 w 18"/>
                <a:gd name="T3" fmla="*/ 38 h 46"/>
                <a:gd name="T4" fmla="*/ 10 w 18"/>
                <a:gd name="T5" fmla="*/ 35 h 46"/>
                <a:gd name="T6" fmla="*/ 15 w 18"/>
                <a:gd name="T7" fmla="*/ 8 h 46"/>
                <a:gd name="T8" fmla="*/ 14 w 18"/>
                <a:gd name="T9" fmla="*/ 0 h 46"/>
                <a:gd name="T10" fmla="*/ 1 w 18"/>
                <a:gd name="T11" fmla="*/ 9 h 46"/>
                <a:gd name="T12" fmla="*/ 1 w 18"/>
                <a:gd name="T13" fmla="*/ 12 h 46"/>
                <a:gd name="T14" fmla="*/ 1 w 18"/>
                <a:gd name="T15" fmla="*/ 12 h 46"/>
                <a:gd name="T16" fmla="*/ 7 w 18"/>
                <a:gd name="T17" fmla="*/ 9 h 46"/>
                <a:gd name="T18" fmla="*/ 7 w 18"/>
                <a:gd name="T19" fmla="*/ 11 h 46"/>
                <a:gd name="T20" fmla="*/ 2 w 18"/>
                <a:gd name="T21" fmla="*/ 36 h 46"/>
                <a:gd name="T22" fmla="*/ 4 w 18"/>
                <a:gd name="T23" fmla="*/ 46 h 46"/>
                <a:gd name="T24" fmla="*/ 17 w 18"/>
                <a:gd name="T25" fmla="*/ 36 h 46"/>
                <a:gd name="T26" fmla="*/ 18 w 18"/>
                <a:gd name="T27" fmla="*/ 33 h 46"/>
                <a:gd name="T28" fmla="*/ 17 w 18"/>
                <a:gd name="T29" fmla="*/ 3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46">
                  <a:moveTo>
                    <a:pt x="17" y="33"/>
                  </a:moveTo>
                  <a:cubicBezTo>
                    <a:pt x="14" y="36"/>
                    <a:pt x="12" y="38"/>
                    <a:pt x="11" y="38"/>
                  </a:cubicBezTo>
                  <a:cubicBezTo>
                    <a:pt x="10" y="38"/>
                    <a:pt x="9" y="37"/>
                    <a:pt x="10" y="35"/>
                  </a:cubicBezTo>
                  <a:cubicBezTo>
                    <a:pt x="10" y="30"/>
                    <a:pt x="14" y="14"/>
                    <a:pt x="15" y="8"/>
                  </a:cubicBezTo>
                  <a:cubicBezTo>
                    <a:pt x="16" y="3"/>
                    <a:pt x="16" y="0"/>
                    <a:pt x="14" y="0"/>
                  </a:cubicBezTo>
                  <a:cubicBezTo>
                    <a:pt x="12" y="0"/>
                    <a:pt x="5" y="5"/>
                    <a:pt x="1" y="9"/>
                  </a:cubicBezTo>
                  <a:cubicBezTo>
                    <a:pt x="1" y="9"/>
                    <a:pt x="0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" y="10"/>
                    <a:pt x="6" y="9"/>
                    <a:pt x="7" y="9"/>
                  </a:cubicBezTo>
                  <a:cubicBezTo>
                    <a:pt x="7" y="9"/>
                    <a:pt x="7" y="10"/>
                    <a:pt x="7" y="11"/>
                  </a:cubicBezTo>
                  <a:cubicBezTo>
                    <a:pt x="6" y="18"/>
                    <a:pt x="4" y="28"/>
                    <a:pt x="2" y="36"/>
                  </a:cubicBezTo>
                  <a:cubicBezTo>
                    <a:pt x="1" y="43"/>
                    <a:pt x="2" y="46"/>
                    <a:pt x="4" y="46"/>
                  </a:cubicBezTo>
                  <a:cubicBezTo>
                    <a:pt x="6" y="46"/>
                    <a:pt x="12" y="43"/>
                    <a:pt x="17" y="36"/>
                  </a:cubicBezTo>
                  <a:cubicBezTo>
                    <a:pt x="17" y="36"/>
                    <a:pt x="18" y="34"/>
                    <a:pt x="18" y="33"/>
                  </a:cubicBezTo>
                  <a:cubicBezTo>
                    <a:pt x="18" y="33"/>
                    <a:pt x="17" y="33"/>
                    <a:pt x="17" y="33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24" name="Freeform 16"/>
            <p:cNvSpPr/>
            <p:nvPr/>
          </p:nvSpPr>
          <p:spPr bwMode="auto">
            <a:xfrm>
              <a:off x="2592072" y="2887327"/>
              <a:ext cx="28124" cy="23011"/>
            </a:xfrm>
            <a:custGeom>
              <a:avLst/>
              <a:gdLst>
                <a:gd name="T0" fmla="*/ 6 w 10"/>
                <a:gd name="T1" fmla="*/ 0 h 9"/>
                <a:gd name="T2" fmla="*/ 1 w 10"/>
                <a:gd name="T3" fmla="*/ 2 h 9"/>
                <a:gd name="T4" fmla="*/ 0 w 10"/>
                <a:gd name="T5" fmla="*/ 5 h 9"/>
                <a:gd name="T6" fmla="*/ 2 w 10"/>
                <a:gd name="T7" fmla="*/ 9 h 9"/>
                <a:gd name="T8" fmla="*/ 7 w 10"/>
                <a:gd name="T9" fmla="*/ 8 h 9"/>
                <a:gd name="T10" fmla="*/ 9 w 10"/>
                <a:gd name="T11" fmla="*/ 4 h 9"/>
                <a:gd name="T12" fmla="*/ 9 w 10"/>
                <a:gd name="T13" fmla="*/ 1 h 9"/>
                <a:gd name="T14" fmla="*/ 6 w 10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6" y="0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2" y="9"/>
                    <a:pt x="6" y="9"/>
                    <a:pt x="7" y="8"/>
                  </a:cubicBezTo>
                  <a:cubicBezTo>
                    <a:pt x="8" y="7"/>
                    <a:pt x="9" y="6"/>
                    <a:pt x="9" y="4"/>
                  </a:cubicBezTo>
                  <a:cubicBezTo>
                    <a:pt x="10" y="3"/>
                    <a:pt x="9" y="1"/>
                    <a:pt x="9" y="1"/>
                  </a:cubicBezTo>
                  <a:cubicBezTo>
                    <a:pt x="9" y="0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25" name="Freeform 17"/>
            <p:cNvSpPr>
              <a:spLocks noEditPoints="1"/>
            </p:cNvSpPr>
            <p:nvPr/>
          </p:nvSpPr>
          <p:spPr bwMode="auto">
            <a:xfrm>
              <a:off x="2423331" y="2802957"/>
              <a:ext cx="340040" cy="337482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46" name="Group 245"/>
          <p:cNvGrpSpPr/>
          <p:nvPr/>
        </p:nvGrpSpPr>
        <p:grpSpPr>
          <a:xfrm>
            <a:off x="2126749" y="1927621"/>
            <a:ext cx="210770" cy="209183"/>
            <a:chOff x="2868194" y="2802957"/>
            <a:chExt cx="340040" cy="337482"/>
          </a:xfrm>
        </p:grpSpPr>
        <p:sp>
          <p:nvSpPr>
            <p:cNvPr id="1726" name="Freeform 18"/>
            <p:cNvSpPr/>
            <p:nvPr/>
          </p:nvSpPr>
          <p:spPr bwMode="auto">
            <a:xfrm>
              <a:off x="2965348" y="2897554"/>
              <a:ext cx="40906" cy="148288"/>
            </a:xfrm>
            <a:custGeom>
              <a:avLst/>
              <a:gdLst>
                <a:gd name="T0" fmla="*/ 0 w 16"/>
                <a:gd name="T1" fmla="*/ 58 h 58"/>
                <a:gd name="T2" fmla="*/ 16 w 16"/>
                <a:gd name="T3" fmla="*/ 50 h 58"/>
                <a:gd name="T4" fmla="*/ 16 w 16"/>
                <a:gd name="T5" fmla="*/ 0 h 58"/>
                <a:gd name="T6" fmla="*/ 0 w 16"/>
                <a:gd name="T7" fmla="*/ 8 h 58"/>
                <a:gd name="T8" fmla="*/ 0 w 16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8">
                  <a:moveTo>
                    <a:pt x="0" y="58"/>
                  </a:moveTo>
                  <a:lnTo>
                    <a:pt x="16" y="50"/>
                  </a:lnTo>
                  <a:lnTo>
                    <a:pt x="16" y="0"/>
                  </a:lnTo>
                  <a:lnTo>
                    <a:pt x="0" y="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27" name="Freeform 19"/>
            <p:cNvSpPr/>
            <p:nvPr/>
          </p:nvSpPr>
          <p:spPr bwMode="auto">
            <a:xfrm>
              <a:off x="3019038" y="2897554"/>
              <a:ext cx="40906" cy="148288"/>
            </a:xfrm>
            <a:custGeom>
              <a:avLst/>
              <a:gdLst>
                <a:gd name="T0" fmla="*/ 0 w 16"/>
                <a:gd name="T1" fmla="*/ 50 h 58"/>
                <a:gd name="T2" fmla="*/ 16 w 16"/>
                <a:gd name="T3" fmla="*/ 58 h 58"/>
                <a:gd name="T4" fmla="*/ 16 w 16"/>
                <a:gd name="T5" fmla="*/ 8 h 58"/>
                <a:gd name="T6" fmla="*/ 0 w 16"/>
                <a:gd name="T7" fmla="*/ 0 h 58"/>
                <a:gd name="T8" fmla="*/ 0 w 16"/>
                <a:gd name="T9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8">
                  <a:moveTo>
                    <a:pt x="0" y="50"/>
                  </a:moveTo>
                  <a:lnTo>
                    <a:pt x="16" y="58"/>
                  </a:lnTo>
                  <a:lnTo>
                    <a:pt x="16" y="8"/>
                  </a:lnTo>
                  <a:lnTo>
                    <a:pt x="0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28" name="Freeform 20"/>
            <p:cNvSpPr/>
            <p:nvPr/>
          </p:nvSpPr>
          <p:spPr bwMode="auto">
            <a:xfrm>
              <a:off x="3070171" y="2897554"/>
              <a:ext cx="43464" cy="148288"/>
            </a:xfrm>
            <a:custGeom>
              <a:avLst/>
              <a:gdLst>
                <a:gd name="T0" fmla="*/ 0 w 17"/>
                <a:gd name="T1" fmla="*/ 58 h 58"/>
                <a:gd name="T2" fmla="*/ 17 w 17"/>
                <a:gd name="T3" fmla="*/ 50 h 58"/>
                <a:gd name="T4" fmla="*/ 17 w 17"/>
                <a:gd name="T5" fmla="*/ 0 h 58"/>
                <a:gd name="T6" fmla="*/ 0 w 17"/>
                <a:gd name="T7" fmla="*/ 8 h 58"/>
                <a:gd name="T8" fmla="*/ 0 w 17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8">
                  <a:moveTo>
                    <a:pt x="0" y="58"/>
                  </a:moveTo>
                  <a:lnTo>
                    <a:pt x="17" y="50"/>
                  </a:lnTo>
                  <a:lnTo>
                    <a:pt x="17" y="0"/>
                  </a:lnTo>
                  <a:lnTo>
                    <a:pt x="0" y="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29" name="Freeform 21"/>
            <p:cNvSpPr>
              <a:spLocks noEditPoints="1"/>
            </p:cNvSpPr>
            <p:nvPr/>
          </p:nvSpPr>
          <p:spPr bwMode="auto">
            <a:xfrm>
              <a:off x="2868194" y="2802957"/>
              <a:ext cx="340040" cy="337482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47" name="Group 246"/>
          <p:cNvGrpSpPr/>
          <p:nvPr/>
        </p:nvGrpSpPr>
        <p:grpSpPr>
          <a:xfrm>
            <a:off x="2404074" y="1927621"/>
            <a:ext cx="210770" cy="209183"/>
            <a:chOff x="3315612" y="2802957"/>
            <a:chExt cx="340040" cy="337482"/>
          </a:xfrm>
        </p:grpSpPr>
        <p:sp>
          <p:nvSpPr>
            <p:cNvPr id="1730" name="Freeform 22"/>
            <p:cNvSpPr>
              <a:spLocks noEditPoints="1"/>
            </p:cNvSpPr>
            <p:nvPr/>
          </p:nvSpPr>
          <p:spPr bwMode="auto">
            <a:xfrm>
              <a:off x="3433221" y="2897554"/>
              <a:ext cx="104825" cy="150845"/>
            </a:xfrm>
            <a:custGeom>
              <a:avLst/>
              <a:gdLst>
                <a:gd name="T0" fmla="*/ 20 w 40"/>
                <a:gd name="T1" fmla="*/ 0 h 57"/>
                <a:gd name="T2" fmla="*/ 0 w 40"/>
                <a:gd name="T3" fmla="*/ 20 h 57"/>
                <a:gd name="T4" fmla="*/ 8 w 40"/>
                <a:gd name="T5" fmla="*/ 37 h 57"/>
                <a:gd name="T6" fmla="*/ 16 w 40"/>
                <a:gd name="T7" fmla="*/ 53 h 57"/>
                <a:gd name="T8" fmla="*/ 23 w 40"/>
                <a:gd name="T9" fmla="*/ 53 h 57"/>
                <a:gd name="T10" fmla="*/ 32 w 40"/>
                <a:gd name="T11" fmla="*/ 37 h 57"/>
                <a:gd name="T12" fmla="*/ 40 w 40"/>
                <a:gd name="T13" fmla="*/ 20 h 57"/>
                <a:gd name="T14" fmla="*/ 20 w 40"/>
                <a:gd name="T15" fmla="*/ 0 h 57"/>
                <a:gd name="T16" fmla="*/ 20 w 40"/>
                <a:gd name="T17" fmla="*/ 32 h 57"/>
                <a:gd name="T18" fmla="*/ 8 w 40"/>
                <a:gd name="T19" fmla="*/ 20 h 57"/>
                <a:gd name="T20" fmla="*/ 20 w 40"/>
                <a:gd name="T21" fmla="*/ 8 h 57"/>
                <a:gd name="T22" fmla="*/ 32 w 40"/>
                <a:gd name="T23" fmla="*/ 20 h 57"/>
                <a:gd name="T24" fmla="*/ 20 w 40"/>
                <a:gd name="T25" fmla="*/ 3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57">
                  <a:moveTo>
                    <a:pt x="20" y="0"/>
                  </a:moveTo>
                  <a:cubicBezTo>
                    <a:pt x="9" y="0"/>
                    <a:pt x="0" y="10"/>
                    <a:pt x="0" y="20"/>
                  </a:cubicBezTo>
                  <a:cubicBezTo>
                    <a:pt x="0" y="26"/>
                    <a:pt x="3" y="28"/>
                    <a:pt x="8" y="37"/>
                  </a:cubicBezTo>
                  <a:cubicBezTo>
                    <a:pt x="13" y="46"/>
                    <a:pt x="16" y="53"/>
                    <a:pt x="16" y="53"/>
                  </a:cubicBezTo>
                  <a:cubicBezTo>
                    <a:pt x="18" y="57"/>
                    <a:pt x="22" y="57"/>
                    <a:pt x="23" y="53"/>
                  </a:cubicBezTo>
                  <a:cubicBezTo>
                    <a:pt x="23" y="53"/>
                    <a:pt x="27" y="46"/>
                    <a:pt x="32" y="37"/>
                  </a:cubicBezTo>
                  <a:cubicBezTo>
                    <a:pt x="37" y="28"/>
                    <a:pt x="40" y="26"/>
                    <a:pt x="40" y="20"/>
                  </a:cubicBezTo>
                  <a:cubicBezTo>
                    <a:pt x="40" y="10"/>
                    <a:pt x="31" y="0"/>
                    <a:pt x="20" y="0"/>
                  </a:cubicBezTo>
                  <a:close/>
                  <a:moveTo>
                    <a:pt x="20" y="32"/>
                  </a:moveTo>
                  <a:cubicBezTo>
                    <a:pt x="13" y="32"/>
                    <a:pt x="8" y="27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27" y="8"/>
                    <a:pt x="32" y="13"/>
                    <a:pt x="32" y="20"/>
                  </a:cubicBezTo>
                  <a:cubicBezTo>
                    <a:pt x="32" y="27"/>
                    <a:pt x="27" y="32"/>
                    <a:pt x="20" y="32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31" name="Freeform 23"/>
            <p:cNvSpPr>
              <a:spLocks noEditPoints="1"/>
            </p:cNvSpPr>
            <p:nvPr/>
          </p:nvSpPr>
          <p:spPr bwMode="auto">
            <a:xfrm>
              <a:off x="3315612" y="2802957"/>
              <a:ext cx="340040" cy="337482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48" name="Group 247"/>
          <p:cNvGrpSpPr/>
          <p:nvPr/>
        </p:nvGrpSpPr>
        <p:grpSpPr>
          <a:xfrm>
            <a:off x="2679816" y="1927621"/>
            <a:ext cx="210770" cy="209183"/>
            <a:chOff x="3760476" y="2802957"/>
            <a:chExt cx="340040" cy="337482"/>
          </a:xfrm>
        </p:grpSpPr>
        <p:sp>
          <p:nvSpPr>
            <p:cNvPr id="1732" name="Freeform 24"/>
            <p:cNvSpPr/>
            <p:nvPr/>
          </p:nvSpPr>
          <p:spPr bwMode="auto">
            <a:xfrm>
              <a:off x="3855074" y="2887327"/>
              <a:ext cx="140619" cy="168742"/>
            </a:xfrm>
            <a:custGeom>
              <a:avLst/>
              <a:gdLst>
                <a:gd name="T0" fmla="*/ 17 w 53"/>
                <a:gd name="T1" fmla="*/ 48 h 64"/>
                <a:gd name="T2" fmla="*/ 11 w 53"/>
                <a:gd name="T3" fmla="*/ 46 h 64"/>
                <a:gd name="T4" fmla="*/ 0 w 53"/>
                <a:gd name="T5" fmla="*/ 55 h 64"/>
                <a:gd name="T6" fmla="*/ 11 w 53"/>
                <a:gd name="T7" fmla="*/ 64 h 64"/>
                <a:gd name="T8" fmla="*/ 21 w 53"/>
                <a:gd name="T9" fmla="*/ 55 h 64"/>
                <a:gd name="T10" fmla="*/ 21 w 53"/>
                <a:gd name="T11" fmla="*/ 27 h 64"/>
                <a:gd name="T12" fmla="*/ 49 w 53"/>
                <a:gd name="T13" fmla="*/ 14 h 64"/>
                <a:gd name="T14" fmla="*/ 49 w 53"/>
                <a:gd name="T15" fmla="*/ 43 h 64"/>
                <a:gd name="T16" fmla="*/ 44 w 53"/>
                <a:gd name="T17" fmla="*/ 41 h 64"/>
                <a:gd name="T18" fmla="*/ 33 w 53"/>
                <a:gd name="T19" fmla="*/ 50 h 64"/>
                <a:gd name="T20" fmla="*/ 43 w 53"/>
                <a:gd name="T21" fmla="*/ 59 h 64"/>
                <a:gd name="T22" fmla="*/ 53 w 53"/>
                <a:gd name="T23" fmla="*/ 50 h 64"/>
                <a:gd name="T24" fmla="*/ 53 w 53"/>
                <a:gd name="T25" fmla="*/ 0 h 64"/>
                <a:gd name="T26" fmla="*/ 17 w 53"/>
                <a:gd name="T27" fmla="*/ 18 h 64"/>
                <a:gd name="T28" fmla="*/ 17 w 53"/>
                <a:gd name="T29" fmla="*/ 4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64">
                  <a:moveTo>
                    <a:pt x="17" y="48"/>
                  </a:moveTo>
                  <a:cubicBezTo>
                    <a:pt x="13" y="46"/>
                    <a:pt x="14" y="46"/>
                    <a:pt x="11" y="46"/>
                  </a:cubicBezTo>
                  <a:cubicBezTo>
                    <a:pt x="5" y="46"/>
                    <a:pt x="0" y="50"/>
                    <a:pt x="0" y="55"/>
                  </a:cubicBezTo>
                  <a:cubicBezTo>
                    <a:pt x="0" y="60"/>
                    <a:pt x="4" y="64"/>
                    <a:pt x="11" y="64"/>
                  </a:cubicBezTo>
                  <a:cubicBezTo>
                    <a:pt x="17" y="64"/>
                    <a:pt x="21" y="60"/>
                    <a:pt x="21" y="55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5" y="42"/>
                    <a:pt x="46" y="41"/>
                    <a:pt x="44" y="41"/>
                  </a:cubicBezTo>
                  <a:cubicBezTo>
                    <a:pt x="37" y="41"/>
                    <a:pt x="33" y="45"/>
                    <a:pt x="33" y="50"/>
                  </a:cubicBezTo>
                  <a:cubicBezTo>
                    <a:pt x="33" y="55"/>
                    <a:pt x="36" y="59"/>
                    <a:pt x="43" y="59"/>
                  </a:cubicBezTo>
                  <a:cubicBezTo>
                    <a:pt x="49" y="59"/>
                    <a:pt x="53" y="55"/>
                    <a:pt x="53" y="5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17" y="18"/>
                    <a:pt x="17" y="18"/>
                    <a:pt x="17" y="18"/>
                  </a:cubicBezTo>
                  <a:lnTo>
                    <a:pt x="17" y="48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33" name="Freeform 25"/>
            <p:cNvSpPr>
              <a:spLocks noEditPoints="1"/>
            </p:cNvSpPr>
            <p:nvPr/>
          </p:nvSpPr>
          <p:spPr bwMode="auto">
            <a:xfrm>
              <a:off x="3760476" y="2802957"/>
              <a:ext cx="340040" cy="337482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52" name="Group 251"/>
          <p:cNvGrpSpPr/>
          <p:nvPr/>
        </p:nvGrpSpPr>
        <p:grpSpPr>
          <a:xfrm>
            <a:off x="3232885" y="1927621"/>
            <a:ext cx="210770" cy="209183"/>
            <a:chOff x="4652760" y="2802957"/>
            <a:chExt cx="340040" cy="337482"/>
          </a:xfrm>
        </p:grpSpPr>
        <p:sp>
          <p:nvSpPr>
            <p:cNvPr id="1734" name="Rectangle 26"/>
            <p:cNvSpPr>
              <a:spLocks noChangeArrowheads="1"/>
            </p:cNvSpPr>
            <p:nvPr/>
          </p:nvSpPr>
          <p:spPr bwMode="auto">
            <a:xfrm>
              <a:off x="4739687" y="2992152"/>
              <a:ext cx="74145" cy="4346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35" name="Freeform 27"/>
            <p:cNvSpPr/>
            <p:nvPr/>
          </p:nvSpPr>
          <p:spPr bwMode="auto">
            <a:xfrm>
              <a:off x="4739687" y="2907781"/>
              <a:ext cx="168742" cy="127834"/>
            </a:xfrm>
            <a:custGeom>
              <a:avLst/>
              <a:gdLst>
                <a:gd name="T0" fmla="*/ 0 w 66"/>
                <a:gd name="T1" fmla="*/ 17 h 50"/>
                <a:gd name="T2" fmla="*/ 4 w 66"/>
                <a:gd name="T3" fmla="*/ 17 h 50"/>
                <a:gd name="T4" fmla="*/ 4 w 66"/>
                <a:gd name="T5" fmla="*/ 4 h 50"/>
                <a:gd name="T6" fmla="*/ 62 w 66"/>
                <a:gd name="T7" fmla="*/ 4 h 50"/>
                <a:gd name="T8" fmla="*/ 62 w 66"/>
                <a:gd name="T9" fmla="*/ 46 h 50"/>
                <a:gd name="T10" fmla="*/ 54 w 66"/>
                <a:gd name="T11" fmla="*/ 46 h 50"/>
                <a:gd name="T12" fmla="*/ 54 w 66"/>
                <a:gd name="T13" fmla="*/ 50 h 50"/>
                <a:gd name="T14" fmla="*/ 66 w 66"/>
                <a:gd name="T15" fmla="*/ 50 h 50"/>
                <a:gd name="T16" fmla="*/ 66 w 66"/>
                <a:gd name="T17" fmla="*/ 0 h 50"/>
                <a:gd name="T18" fmla="*/ 0 w 66"/>
                <a:gd name="T19" fmla="*/ 0 h 50"/>
                <a:gd name="T20" fmla="*/ 0 w 66"/>
                <a:gd name="T21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50">
                  <a:moveTo>
                    <a:pt x="0" y="17"/>
                  </a:moveTo>
                  <a:lnTo>
                    <a:pt x="4" y="17"/>
                  </a:lnTo>
                  <a:lnTo>
                    <a:pt x="4" y="4"/>
                  </a:lnTo>
                  <a:lnTo>
                    <a:pt x="62" y="4"/>
                  </a:lnTo>
                  <a:lnTo>
                    <a:pt x="62" y="46"/>
                  </a:lnTo>
                  <a:lnTo>
                    <a:pt x="54" y="46"/>
                  </a:lnTo>
                  <a:lnTo>
                    <a:pt x="54" y="50"/>
                  </a:lnTo>
                  <a:lnTo>
                    <a:pt x="66" y="50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36" name="Freeform 28"/>
            <p:cNvSpPr/>
            <p:nvPr/>
          </p:nvSpPr>
          <p:spPr bwMode="auto">
            <a:xfrm>
              <a:off x="4739687" y="2961472"/>
              <a:ext cx="127834" cy="74145"/>
            </a:xfrm>
            <a:custGeom>
              <a:avLst/>
              <a:gdLst>
                <a:gd name="T0" fmla="*/ 0 w 50"/>
                <a:gd name="T1" fmla="*/ 8 h 29"/>
                <a:gd name="T2" fmla="*/ 4 w 50"/>
                <a:gd name="T3" fmla="*/ 8 h 29"/>
                <a:gd name="T4" fmla="*/ 4 w 50"/>
                <a:gd name="T5" fmla="*/ 4 h 29"/>
                <a:gd name="T6" fmla="*/ 45 w 50"/>
                <a:gd name="T7" fmla="*/ 4 h 29"/>
                <a:gd name="T8" fmla="*/ 45 w 50"/>
                <a:gd name="T9" fmla="*/ 25 h 29"/>
                <a:gd name="T10" fmla="*/ 33 w 50"/>
                <a:gd name="T11" fmla="*/ 25 h 29"/>
                <a:gd name="T12" fmla="*/ 33 w 50"/>
                <a:gd name="T13" fmla="*/ 29 h 29"/>
                <a:gd name="T14" fmla="*/ 50 w 50"/>
                <a:gd name="T15" fmla="*/ 29 h 29"/>
                <a:gd name="T16" fmla="*/ 50 w 50"/>
                <a:gd name="T17" fmla="*/ 0 h 29"/>
                <a:gd name="T18" fmla="*/ 0 w 50"/>
                <a:gd name="T19" fmla="*/ 0 h 29"/>
                <a:gd name="T20" fmla="*/ 0 w 50"/>
                <a:gd name="T21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29">
                  <a:moveTo>
                    <a:pt x="0" y="8"/>
                  </a:moveTo>
                  <a:lnTo>
                    <a:pt x="4" y="8"/>
                  </a:lnTo>
                  <a:lnTo>
                    <a:pt x="4" y="4"/>
                  </a:lnTo>
                  <a:lnTo>
                    <a:pt x="45" y="4"/>
                  </a:lnTo>
                  <a:lnTo>
                    <a:pt x="45" y="25"/>
                  </a:lnTo>
                  <a:lnTo>
                    <a:pt x="33" y="25"/>
                  </a:lnTo>
                  <a:lnTo>
                    <a:pt x="33" y="29"/>
                  </a:lnTo>
                  <a:lnTo>
                    <a:pt x="50" y="29"/>
                  </a:lnTo>
                  <a:lnTo>
                    <a:pt x="50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37" name="Freeform 29"/>
            <p:cNvSpPr>
              <a:spLocks noEditPoints="1"/>
            </p:cNvSpPr>
            <p:nvPr/>
          </p:nvSpPr>
          <p:spPr bwMode="auto">
            <a:xfrm>
              <a:off x="4652760" y="2802957"/>
              <a:ext cx="340040" cy="337482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744871" y="1653648"/>
            <a:ext cx="210770" cy="210770"/>
            <a:chOff x="777137" y="2182217"/>
            <a:chExt cx="281025" cy="281025"/>
          </a:xfrm>
        </p:grpSpPr>
        <p:sp>
          <p:nvSpPr>
            <p:cNvPr id="1738" name="Freeform 30"/>
            <p:cNvSpPr/>
            <p:nvPr/>
          </p:nvSpPr>
          <p:spPr bwMode="auto">
            <a:xfrm>
              <a:off x="846864" y="2260397"/>
              <a:ext cx="139456" cy="124665"/>
            </a:xfrm>
            <a:custGeom>
              <a:avLst/>
              <a:gdLst>
                <a:gd name="T0" fmla="*/ 22 w 66"/>
                <a:gd name="T1" fmla="*/ 43 h 59"/>
                <a:gd name="T2" fmla="*/ 8 w 66"/>
                <a:gd name="T3" fmla="*/ 30 h 59"/>
                <a:gd name="T4" fmla="*/ 0 w 66"/>
                <a:gd name="T5" fmla="*/ 38 h 59"/>
                <a:gd name="T6" fmla="*/ 22 w 66"/>
                <a:gd name="T7" fmla="*/ 59 h 59"/>
                <a:gd name="T8" fmla="*/ 66 w 66"/>
                <a:gd name="T9" fmla="*/ 9 h 59"/>
                <a:gd name="T10" fmla="*/ 58 w 66"/>
                <a:gd name="T11" fmla="*/ 0 h 59"/>
                <a:gd name="T12" fmla="*/ 22 w 66"/>
                <a:gd name="T13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9">
                  <a:moveTo>
                    <a:pt x="22" y="43"/>
                  </a:moveTo>
                  <a:lnTo>
                    <a:pt x="8" y="30"/>
                  </a:lnTo>
                  <a:lnTo>
                    <a:pt x="0" y="38"/>
                  </a:lnTo>
                  <a:lnTo>
                    <a:pt x="22" y="59"/>
                  </a:lnTo>
                  <a:lnTo>
                    <a:pt x="66" y="9"/>
                  </a:lnTo>
                  <a:lnTo>
                    <a:pt x="58" y="0"/>
                  </a:lnTo>
                  <a:lnTo>
                    <a:pt x="22" y="43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39" name="Freeform 31"/>
            <p:cNvSpPr>
              <a:spLocks noEditPoints="1"/>
            </p:cNvSpPr>
            <p:nvPr/>
          </p:nvSpPr>
          <p:spPr bwMode="auto">
            <a:xfrm>
              <a:off x="777137" y="2182217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1020613" y="1653648"/>
            <a:ext cx="210770" cy="210770"/>
            <a:chOff x="1083628" y="2355537"/>
            <a:chExt cx="340040" cy="340040"/>
          </a:xfrm>
        </p:grpSpPr>
        <p:sp>
          <p:nvSpPr>
            <p:cNvPr id="1740" name="Freeform 32"/>
            <p:cNvSpPr/>
            <p:nvPr/>
          </p:nvSpPr>
          <p:spPr bwMode="auto">
            <a:xfrm>
              <a:off x="1167998" y="2439908"/>
              <a:ext cx="171298" cy="171298"/>
            </a:xfrm>
            <a:custGeom>
              <a:avLst/>
              <a:gdLst>
                <a:gd name="T0" fmla="*/ 38 w 67"/>
                <a:gd name="T1" fmla="*/ 0 h 67"/>
                <a:gd name="T2" fmla="*/ 30 w 67"/>
                <a:gd name="T3" fmla="*/ 0 h 67"/>
                <a:gd name="T4" fmla="*/ 30 w 67"/>
                <a:gd name="T5" fmla="*/ 29 h 67"/>
                <a:gd name="T6" fmla="*/ 0 w 67"/>
                <a:gd name="T7" fmla="*/ 29 h 67"/>
                <a:gd name="T8" fmla="*/ 0 w 67"/>
                <a:gd name="T9" fmla="*/ 38 h 67"/>
                <a:gd name="T10" fmla="*/ 30 w 67"/>
                <a:gd name="T11" fmla="*/ 38 h 67"/>
                <a:gd name="T12" fmla="*/ 30 w 67"/>
                <a:gd name="T13" fmla="*/ 67 h 67"/>
                <a:gd name="T14" fmla="*/ 38 w 67"/>
                <a:gd name="T15" fmla="*/ 67 h 67"/>
                <a:gd name="T16" fmla="*/ 38 w 67"/>
                <a:gd name="T17" fmla="*/ 38 h 67"/>
                <a:gd name="T18" fmla="*/ 67 w 67"/>
                <a:gd name="T19" fmla="*/ 38 h 67"/>
                <a:gd name="T20" fmla="*/ 67 w 67"/>
                <a:gd name="T21" fmla="*/ 29 h 67"/>
                <a:gd name="T22" fmla="*/ 38 w 67"/>
                <a:gd name="T23" fmla="*/ 29 h 67"/>
                <a:gd name="T24" fmla="*/ 38 w 67"/>
                <a:gd name="T2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67">
                  <a:moveTo>
                    <a:pt x="38" y="0"/>
                  </a:moveTo>
                  <a:lnTo>
                    <a:pt x="30" y="0"/>
                  </a:lnTo>
                  <a:lnTo>
                    <a:pt x="30" y="29"/>
                  </a:lnTo>
                  <a:lnTo>
                    <a:pt x="0" y="29"/>
                  </a:lnTo>
                  <a:lnTo>
                    <a:pt x="0" y="38"/>
                  </a:lnTo>
                  <a:lnTo>
                    <a:pt x="30" y="38"/>
                  </a:lnTo>
                  <a:lnTo>
                    <a:pt x="30" y="67"/>
                  </a:lnTo>
                  <a:lnTo>
                    <a:pt x="38" y="67"/>
                  </a:lnTo>
                  <a:lnTo>
                    <a:pt x="38" y="38"/>
                  </a:lnTo>
                  <a:lnTo>
                    <a:pt x="67" y="38"/>
                  </a:lnTo>
                  <a:lnTo>
                    <a:pt x="67" y="29"/>
                  </a:lnTo>
                  <a:lnTo>
                    <a:pt x="38" y="2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41" name="Freeform 33"/>
            <p:cNvSpPr>
              <a:spLocks noEditPoints="1"/>
            </p:cNvSpPr>
            <p:nvPr/>
          </p:nvSpPr>
          <p:spPr bwMode="auto">
            <a:xfrm>
              <a:off x="1083628" y="2355537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1297938" y="1653648"/>
            <a:ext cx="210770" cy="210770"/>
            <a:chOff x="1531046" y="2355537"/>
            <a:chExt cx="340040" cy="340040"/>
          </a:xfrm>
        </p:grpSpPr>
        <p:sp>
          <p:nvSpPr>
            <p:cNvPr id="1742" name="Rectangle 34"/>
            <p:cNvSpPr>
              <a:spLocks noChangeArrowheads="1"/>
            </p:cNvSpPr>
            <p:nvPr/>
          </p:nvSpPr>
          <p:spPr bwMode="auto">
            <a:xfrm>
              <a:off x="1615418" y="2514052"/>
              <a:ext cx="168742" cy="23011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43" name="Freeform 35"/>
            <p:cNvSpPr>
              <a:spLocks noEditPoints="1"/>
            </p:cNvSpPr>
            <p:nvPr/>
          </p:nvSpPr>
          <p:spPr bwMode="auto">
            <a:xfrm>
              <a:off x="1531046" y="2355537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1573680" y="1653648"/>
            <a:ext cx="210770" cy="210770"/>
            <a:chOff x="1975910" y="2355537"/>
            <a:chExt cx="340040" cy="340040"/>
          </a:xfrm>
        </p:grpSpPr>
        <p:sp>
          <p:nvSpPr>
            <p:cNvPr id="1744" name="Freeform 36"/>
            <p:cNvSpPr/>
            <p:nvPr/>
          </p:nvSpPr>
          <p:spPr bwMode="auto">
            <a:xfrm>
              <a:off x="2080735" y="2460362"/>
              <a:ext cx="132948" cy="132948"/>
            </a:xfrm>
            <a:custGeom>
              <a:avLst/>
              <a:gdLst>
                <a:gd name="T0" fmla="*/ 47 w 52"/>
                <a:gd name="T1" fmla="*/ 0 h 52"/>
                <a:gd name="T2" fmla="*/ 26 w 52"/>
                <a:gd name="T3" fmla="*/ 19 h 52"/>
                <a:gd name="T4" fmla="*/ 5 w 52"/>
                <a:gd name="T5" fmla="*/ 0 h 52"/>
                <a:gd name="T6" fmla="*/ 0 w 52"/>
                <a:gd name="T7" fmla="*/ 5 h 52"/>
                <a:gd name="T8" fmla="*/ 20 w 52"/>
                <a:gd name="T9" fmla="*/ 26 h 52"/>
                <a:gd name="T10" fmla="*/ 0 w 52"/>
                <a:gd name="T11" fmla="*/ 46 h 52"/>
                <a:gd name="T12" fmla="*/ 5 w 52"/>
                <a:gd name="T13" fmla="*/ 52 h 52"/>
                <a:gd name="T14" fmla="*/ 26 w 52"/>
                <a:gd name="T15" fmla="*/ 32 h 52"/>
                <a:gd name="T16" fmla="*/ 47 w 52"/>
                <a:gd name="T17" fmla="*/ 52 h 52"/>
                <a:gd name="T18" fmla="*/ 52 w 52"/>
                <a:gd name="T19" fmla="*/ 46 h 52"/>
                <a:gd name="T20" fmla="*/ 32 w 52"/>
                <a:gd name="T21" fmla="*/ 26 h 52"/>
                <a:gd name="T22" fmla="*/ 52 w 52"/>
                <a:gd name="T23" fmla="*/ 5 h 52"/>
                <a:gd name="T24" fmla="*/ 47 w 52"/>
                <a:gd name="T2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52">
                  <a:moveTo>
                    <a:pt x="47" y="0"/>
                  </a:moveTo>
                  <a:lnTo>
                    <a:pt x="26" y="19"/>
                  </a:lnTo>
                  <a:lnTo>
                    <a:pt x="5" y="0"/>
                  </a:lnTo>
                  <a:lnTo>
                    <a:pt x="0" y="5"/>
                  </a:lnTo>
                  <a:lnTo>
                    <a:pt x="20" y="26"/>
                  </a:lnTo>
                  <a:lnTo>
                    <a:pt x="0" y="46"/>
                  </a:lnTo>
                  <a:lnTo>
                    <a:pt x="5" y="52"/>
                  </a:lnTo>
                  <a:lnTo>
                    <a:pt x="26" y="32"/>
                  </a:lnTo>
                  <a:lnTo>
                    <a:pt x="47" y="52"/>
                  </a:lnTo>
                  <a:lnTo>
                    <a:pt x="52" y="46"/>
                  </a:lnTo>
                  <a:lnTo>
                    <a:pt x="32" y="26"/>
                  </a:lnTo>
                  <a:lnTo>
                    <a:pt x="52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45" name="Freeform 37"/>
            <p:cNvSpPr>
              <a:spLocks noEditPoints="1"/>
            </p:cNvSpPr>
            <p:nvPr/>
          </p:nvSpPr>
          <p:spPr bwMode="auto">
            <a:xfrm>
              <a:off x="1975910" y="2355537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7" name="Group 116"/>
          <p:cNvGrpSpPr/>
          <p:nvPr/>
        </p:nvGrpSpPr>
        <p:grpSpPr>
          <a:xfrm>
            <a:off x="2679816" y="1653648"/>
            <a:ext cx="210770" cy="210770"/>
            <a:chOff x="3760476" y="2355537"/>
            <a:chExt cx="340040" cy="340040"/>
          </a:xfrm>
        </p:grpSpPr>
        <p:sp>
          <p:nvSpPr>
            <p:cNvPr id="1746" name="Freeform 38"/>
            <p:cNvSpPr/>
            <p:nvPr/>
          </p:nvSpPr>
          <p:spPr bwMode="auto">
            <a:xfrm>
              <a:off x="3847404" y="2445021"/>
              <a:ext cx="168742" cy="161072"/>
            </a:xfrm>
            <a:custGeom>
              <a:avLst/>
              <a:gdLst>
                <a:gd name="T0" fmla="*/ 43 w 66"/>
                <a:gd name="T1" fmla="*/ 21 h 63"/>
                <a:gd name="T2" fmla="*/ 33 w 66"/>
                <a:gd name="T3" fmla="*/ 0 h 63"/>
                <a:gd name="T4" fmla="*/ 23 w 66"/>
                <a:gd name="T5" fmla="*/ 21 h 63"/>
                <a:gd name="T6" fmla="*/ 0 w 66"/>
                <a:gd name="T7" fmla="*/ 24 h 63"/>
                <a:gd name="T8" fmla="*/ 16 w 66"/>
                <a:gd name="T9" fmla="*/ 40 h 63"/>
                <a:gd name="T10" fmla="*/ 12 w 66"/>
                <a:gd name="T11" fmla="*/ 63 h 63"/>
                <a:gd name="T12" fmla="*/ 33 w 66"/>
                <a:gd name="T13" fmla="*/ 52 h 63"/>
                <a:gd name="T14" fmla="*/ 54 w 66"/>
                <a:gd name="T15" fmla="*/ 63 h 63"/>
                <a:gd name="T16" fmla="*/ 50 w 66"/>
                <a:gd name="T17" fmla="*/ 40 h 63"/>
                <a:gd name="T18" fmla="*/ 66 w 66"/>
                <a:gd name="T19" fmla="*/ 24 h 63"/>
                <a:gd name="T20" fmla="*/ 43 w 66"/>
                <a:gd name="T21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3">
                  <a:moveTo>
                    <a:pt x="43" y="21"/>
                  </a:moveTo>
                  <a:lnTo>
                    <a:pt x="33" y="0"/>
                  </a:lnTo>
                  <a:lnTo>
                    <a:pt x="23" y="21"/>
                  </a:lnTo>
                  <a:lnTo>
                    <a:pt x="0" y="24"/>
                  </a:lnTo>
                  <a:lnTo>
                    <a:pt x="16" y="40"/>
                  </a:lnTo>
                  <a:lnTo>
                    <a:pt x="12" y="63"/>
                  </a:lnTo>
                  <a:lnTo>
                    <a:pt x="33" y="52"/>
                  </a:lnTo>
                  <a:lnTo>
                    <a:pt x="54" y="63"/>
                  </a:lnTo>
                  <a:lnTo>
                    <a:pt x="50" y="40"/>
                  </a:lnTo>
                  <a:lnTo>
                    <a:pt x="66" y="24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47" name="Freeform 39"/>
            <p:cNvSpPr>
              <a:spLocks noEditPoints="1"/>
            </p:cNvSpPr>
            <p:nvPr/>
          </p:nvSpPr>
          <p:spPr bwMode="auto">
            <a:xfrm>
              <a:off x="3760476" y="2355537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8" name="Group 117"/>
          <p:cNvGrpSpPr/>
          <p:nvPr/>
        </p:nvGrpSpPr>
        <p:grpSpPr>
          <a:xfrm>
            <a:off x="2957143" y="1653648"/>
            <a:ext cx="210770" cy="210770"/>
            <a:chOff x="4207897" y="2355537"/>
            <a:chExt cx="340040" cy="340040"/>
          </a:xfrm>
        </p:grpSpPr>
        <p:sp>
          <p:nvSpPr>
            <p:cNvPr id="1748" name="Freeform 40"/>
            <p:cNvSpPr/>
            <p:nvPr/>
          </p:nvSpPr>
          <p:spPr bwMode="auto">
            <a:xfrm>
              <a:off x="4292266" y="2450135"/>
              <a:ext cx="171298" cy="150845"/>
            </a:xfrm>
            <a:custGeom>
              <a:avLst/>
              <a:gdLst>
                <a:gd name="T0" fmla="*/ 46 w 64"/>
                <a:gd name="T1" fmla="*/ 0 h 56"/>
                <a:gd name="T2" fmla="*/ 32 w 64"/>
                <a:gd name="T3" fmla="*/ 6 h 56"/>
                <a:gd name="T4" fmla="*/ 18 w 64"/>
                <a:gd name="T5" fmla="*/ 0 h 56"/>
                <a:gd name="T6" fmla="*/ 0 w 64"/>
                <a:gd name="T7" fmla="*/ 19 h 56"/>
                <a:gd name="T8" fmla="*/ 32 w 64"/>
                <a:gd name="T9" fmla="*/ 56 h 56"/>
                <a:gd name="T10" fmla="*/ 64 w 64"/>
                <a:gd name="T11" fmla="*/ 19 h 56"/>
                <a:gd name="T12" fmla="*/ 46 w 64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56">
                  <a:moveTo>
                    <a:pt x="46" y="0"/>
                  </a:moveTo>
                  <a:cubicBezTo>
                    <a:pt x="40" y="0"/>
                    <a:pt x="35" y="3"/>
                    <a:pt x="32" y="6"/>
                  </a:cubicBezTo>
                  <a:cubicBezTo>
                    <a:pt x="29" y="3"/>
                    <a:pt x="24" y="0"/>
                    <a:pt x="18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42"/>
                    <a:pt x="32" y="56"/>
                    <a:pt x="32" y="56"/>
                  </a:cubicBezTo>
                  <a:cubicBezTo>
                    <a:pt x="32" y="56"/>
                    <a:pt x="64" y="42"/>
                    <a:pt x="64" y="19"/>
                  </a:cubicBezTo>
                  <a:cubicBezTo>
                    <a:pt x="64" y="8"/>
                    <a:pt x="56" y="0"/>
                    <a:pt x="46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49" name="Freeform 41"/>
            <p:cNvSpPr>
              <a:spLocks noEditPoints="1"/>
            </p:cNvSpPr>
            <p:nvPr/>
          </p:nvSpPr>
          <p:spPr bwMode="auto">
            <a:xfrm>
              <a:off x="4207897" y="2355537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3232885" y="1653648"/>
            <a:ext cx="210770" cy="210770"/>
            <a:chOff x="4652760" y="2355537"/>
            <a:chExt cx="340040" cy="340040"/>
          </a:xfrm>
        </p:grpSpPr>
        <p:sp>
          <p:nvSpPr>
            <p:cNvPr id="1750" name="Freeform 42"/>
            <p:cNvSpPr/>
            <p:nvPr/>
          </p:nvSpPr>
          <p:spPr bwMode="auto">
            <a:xfrm>
              <a:off x="4788264" y="2485929"/>
              <a:ext cx="5113" cy="255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51" name="Freeform 43"/>
            <p:cNvSpPr>
              <a:spLocks noEditPoints="1"/>
            </p:cNvSpPr>
            <p:nvPr/>
          </p:nvSpPr>
          <p:spPr bwMode="auto">
            <a:xfrm>
              <a:off x="4739687" y="2439908"/>
              <a:ext cx="168742" cy="171298"/>
            </a:xfrm>
            <a:custGeom>
              <a:avLst/>
              <a:gdLst>
                <a:gd name="T0" fmla="*/ 47 w 64"/>
                <a:gd name="T1" fmla="*/ 24 h 64"/>
                <a:gd name="T2" fmla="*/ 42 w 64"/>
                <a:gd name="T3" fmla="*/ 23 h 64"/>
                <a:gd name="T4" fmla="*/ 42 w 64"/>
                <a:gd name="T5" fmla="*/ 28 h 64"/>
                <a:gd name="T6" fmla="*/ 36 w 64"/>
                <a:gd name="T7" fmla="*/ 23 h 64"/>
                <a:gd name="T8" fmla="*/ 35 w 64"/>
                <a:gd name="T9" fmla="*/ 26 h 64"/>
                <a:gd name="T10" fmla="*/ 20 w 64"/>
                <a:gd name="T11" fmla="*/ 17 h 64"/>
                <a:gd name="T12" fmla="*/ 18 w 64"/>
                <a:gd name="T13" fmla="*/ 15 h 64"/>
                <a:gd name="T14" fmla="*/ 15 w 64"/>
                <a:gd name="T15" fmla="*/ 16 h 64"/>
                <a:gd name="T16" fmla="*/ 17 w 64"/>
                <a:gd name="T17" fmla="*/ 14 h 64"/>
                <a:gd name="T18" fmla="*/ 17 w 64"/>
                <a:gd name="T19" fmla="*/ 14 h 64"/>
                <a:gd name="T20" fmla="*/ 12 w 64"/>
                <a:gd name="T21" fmla="*/ 51 h 64"/>
                <a:gd name="T22" fmla="*/ 19 w 64"/>
                <a:gd name="T23" fmla="*/ 29 h 64"/>
                <a:gd name="T24" fmla="*/ 17 w 64"/>
                <a:gd name="T25" fmla="*/ 28 h 64"/>
                <a:gd name="T26" fmla="*/ 11 w 64"/>
                <a:gd name="T27" fmla="*/ 30 h 64"/>
                <a:gd name="T28" fmla="*/ 15 w 64"/>
                <a:gd name="T29" fmla="*/ 41 h 64"/>
                <a:gd name="T30" fmla="*/ 12 w 64"/>
                <a:gd name="T31" fmla="*/ 50 h 64"/>
                <a:gd name="T32" fmla="*/ 12 w 64"/>
                <a:gd name="T33" fmla="*/ 49 h 64"/>
                <a:gd name="T34" fmla="*/ 9 w 64"/>
                <a:gd name="T35" fmla="*/ 24 h 64"/>
                <a:gd name="T36" fmla="*/ 11 w 64"/>
                <a:gd name="T37" fmla="*/ 16 h 64"/>
                <a:gd name="T38" fmla="*/ 12 w 64"/>
                <a:gd name="T39" fmla="*/ 12 h 64"/>
                <a:gd name="T40" fmla="*/ 17 w 64"/>
                <a:gd name="T41" fmla="*/ 18 h 64"/>
                <a:gd name="T42" fmla="*/ 17 w 64"/>
                <a:gd name="T43" fmla="*/ 20 h 64"/>
                <a:gd name="T44" fmla="*/ 17 w 64"/>
                <a:gd name="T45" fmla="*/ 28 h 64"/>
                <a:gd name="T46" fmla="*/ 11 w 64"/>
                <a:gd name="T47" fmla="*/ 48 h 64"/>
                <a:gd name="T48" fmla="*/ 17 w 64"/>
                <a:gd name="T49" fmla="*/ 21 h 64"/>
                <a:gd name="T50" fmla="*/ 19 w 64"/>
                <a:gd name="T51" fmla="*/ 22 h 64"/>
                <a:gd name="T52" fmla="*/ 20 w 64"/>
                <a:gd name="T53" fmla="*/ 18 h 64"/>
                <a:gd name="T54" fmla="*/ 21 w 64"/>
                <a:gd name="T55" fmla="*/ 22 h 64"/>
                <a:gd name="T56" fmla="*/ 21 w 64"/>
                <a:gd name="T57" fmla="*/ 16 h 64"/>
                <a:gd name="T58" fmla="*/ 21 w 64"/>
                <a:gd name="T59" fmla="*/ 15 h 64"/>
                <a:gd name="T60" fmla="*/ 22 w 64"/>
                <a:gd name="T61" fmla="*/ 17 h 64"/>
                <a:gd name="T62" fmla="*/ 22 w 64"/>
                <a:gd name="T63" fmla="*/ 23 h 64"/>
                <a:gd name="T64" fmla="*/ 23 w 64"/>
                <a:gd name="T65" fmla="*/ 18 h 64"/>
                <a:gd name="T66" fmla="*/ 30 w 64"/>
                <a:gd name="T67" fmla="*/ 20 h 64"/>
                <a:gd name="T68" fmla="*/ 28 w 64"/>
                <a:gd name="T69" fmla="*/ 24 h 64"/>
                <a:gd name="T70" fmla="*/ 28 w 64"/>
                <a:gd name="T71" fmla="*/ 32 h 64"/>
                <a:gd name="T72" fmla="*/ 27 w 64"/>
                <a:gd name="T73" fmla="*/ 31 h 64"/>
                <a:gd name="T74" fmla="*/ 29 w 64"/>
                <a:gd name="T75" fmla="*/ 29 h 64"/>
                <a:gd name="T76" fmla="*/ 49 w 64"/>
                <a:gd name="T77" fmla="*/ 57 h 64"/>
                <a:gd name="T78" fmla="*/ 47 w 64"/>
                <a:gd name="T79" fmla="*/ 53 h 64"/>
                <a:gd name="T80" fmla="*/ 46 w 64"/>
                <a:gd name="T81" fmla="*/ 51 h 64"/>
                <a:gd name="T82" fmla="*/ 51 w 64"/>
                <a:gd name="T83" fmla="*/ 49 h 64"/>
                <a:gd name="T84" fmla="*/ 51 w 64"/>
                <a:gd name="T85" fmla="*/ 50 h 64"/>
                <a:gd name="T86" fmla="*/ 49 w 64"/>
                <a:gd name="T87" fmla="*/ 51 h 64"/>
                <a:gd name="T88" fmla="*/ 51 w 64"/>
                <a:gd name="T89" fmla="*/ 50 h 64"/>
                <a:gd name="T90" fmla="*/ 54 w 64"/>
                <a:gd name="T91" fmla="*/ 50 h 64"/>
                <a:gd name="T92" fmla="*/ 56 w 64"/>
                <a:gd name="T93" fmla="*/ 37 h 64"/>
                <a:gd name="T94" fmla="*/ 61 w 64"/>
                <a:gd name="T95" fmla="*/ 28 h 64"/>
                <a:gd name="T96" fmla="*/ 57 w 64"/>
                <a:gd name="T97" fmla="*/ 32 h 64"/>
                <a:gd name="T98" fmla="*/ 51 w 64"/>
                <a:gd name="T99" fmla="*/ 41 h 64"/>
                <a:gd name="T100" fmla="*/ 41 w 64"/>
                <a:gd name="T101" fmla="*/ 44 h 64"/>
                <a:gd name="T102" fmla="*/ 31 w 64"/>
                <a:gd name="T103" fmla="*/ 52 h 64"/>
                <a:gd name="T104" fmla="*/ 30 w 64"/>
                <a:gd name="T105" fmla="*/ 37 h 64"/>
                <a:gd name="T106" fmla="*/ 33 w 64"/>
                <a:gd name="T107" fmla="*/ 37 h 64"/>
                <a:gd name="T108" fmla="*/ 28 w 64"/>
                <a:gd name="T109" fmla="*/ 33 h 64"/>
                <a:gd name="T110" fmla="*/ 36 w 64"/>
                <a:gd name="T111" fmla="*/ 31 h 64"/>
                <a:gd name="T112" fmla="*/ 32 w 64"/>
                <a:gd name="T113" fmla="*/ 28 h 64"/>
                <a:gd name="T114" fmla="*/ 32 w 64"/>
                <a:gd name="T115" fmla="*/ 27 h 64"/>
                <a:gd name="T116" fmla="*/ 44 w 64"/>
                <a:gd name="T117" fmla="*/ 28 h 64"/>
                <a:gd name="T118" fmla="*/ 50 w 64"/>
                <a:gd name="T119" fmla="*/ 26 h 64"/>
                <a:gd name="T120" fmla="*/ 56 w 64"/>
                <a:gd name="T121" fmla="*/ 28 h 64"/>
                <a:gd name="T122" fmla="*/ 32 w 64"/>
                <a:gd name="T123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54" y="26"/>
                  </a:moveTo>
                  <a:cubicBezTo>
                    <a:pt x="54" y="26"/>
                    <a:pt x="55" y="27"/>
                    <a:pt x="54" y="27"/>
                  </a:cubicBezTo>
                  <a:cubicBezTo>
                    <a:pt x="54" y="27"/>
                    <a:pt x="54" y="26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lose/>
                  <a:moveTo>
                    <a:pt x="53" y="27"/>
                  </a:moveTo>
                  <a:cubicBezTo>
                    <a:pt x="53" y="27"/>
                    <a:pt x="53" y="28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lose/>
                  <a:moveTo>
                    <a:pt x="53" y="28"/>
                  </a:move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27"/>
                  </a:moveTo>
                  <a:cubicBezTo>
                    <a:pt x="52" y="27"/>
                    <a:pt x="53" y="27"/>
                    <a:pt x="52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7"/>
                    <a:pt x="52" y="27"/>
                    <a:pt x="53" y="27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8" y="25"/>
                  </a:cubicBezTo>
                  <a:cubicBezTo>
                    <a:pt x="48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8" y="24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4"/>
                    <a:pt x="48" y="24"/>
                    <a:pt x="48" y="25"/>
                  </a:cubicBezTo>
                  <a:cubicBezTo>
                    <a:pt x="48" y="25"/>
                    <a:pt x="48" y="25"/>
                    <a:pt x="48" y="24"/>
                  </a:cubicBezTo>
                  <a:cubicBezTo>
                    <a:pt x="48" y="24"/>
                    <a:pt x="49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4"/>
                    <a:pt x="47" y="24"/>
                    <a:pt x="47" y="24"/>
                  </a:cubicBezTo>
                  <a:cubicBezTo>
                    <a:pt x="47" y="24"/>
                    <a:pt x="47" y="24"/>
                    <a:pt x="48" y="24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7" y="24"/>
                  </a:moveTo>
                  <a:cubicBezTo>
                    <a:pt x="47" y="25"/>
                    <a:pt x="47" y="25"/>
                    <a:pt x="48" y="25"/>
                  </a:cubicBezTo>
                  <a:cubicBezTo>
                    <a:pt x="47" y="25"/>
                    <a:pt x="47" y="25"/>
                    <a:pt x="47" y="24"/>
                  </a:cubicBezTo>
                  <a:cubicBezTo>
                    <a:pt x="47" y="24"/>
                    <a:pt x="47" y="24"/>
                    <a:pt x="47" y="24"/>
                  </a:cubicBezTo>
                  <a:close/>
                  <a:moveTo>
                    <a:pt x="47" y="24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24"/>
                    <a:pt x="47" y="24"/>
                    <a:pt x="47" y="24"/>
                  </a:cubicBezTo>
                  <a:close/>
                  <a:moveTo>
                    <a:pt x="45" y="27"/>
                  </a:move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lose/>
                  <a:moveTo>
                    <a:pt x="45" y="27"/>
                  </a:moveTo>
                  <a:cubicBezTo>
                    <a:pt x="45" y="27"/>
                    <a:pt x="45" y="28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lose/>
                  <a:moveTo>
                    <a:pt x="44" y="27"/>
                  </a:move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lose/>
                  <a:moveTo>
                    <a:pt x="43" y="23"/>
                  </a:move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4"/>
                    <a:pt x="43" y="23"/>
                  </a:cubicBezTo>
                  <a:cubicBezTo>
                    <a:pt x="43" y="24"/>
                    <a:pt x="43" y="23"/>
                    <a:pt x="43" y="23"/>
                  </a:cubicBezTo>
                  <a:close/>
                  <a:moveTo>
                    <a:pt x="42" y="23"/>
                  </a:moveTo>
                  <a:cubicBezTo>
                    <a:pt x="43" y="23"/>
                    <a:pt x="43" y="23"/>
                    <a:pt x="43" y="24"/>
                  </a:cubicBezTo>
                  <a:cubicBezTo>
                    <a:pt x="43" y="24"/>
                    <a:pt x="43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3"/>
                    <a:pt x="42" y="23"/>
                  </a:cubicBezTo>
                  <a:close/>
                  <a:moveTo>
                    <a:pt x="42" y="23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lose/>
                  <a:moveTo>
                    <a:pt x="42" y="23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lose/>
                  <a:moveTo>
                    <a:pt x="42" y="24"/>
                  </a:move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lose/>
                  <a:moveTo>
                    <a:pt x="42" y="23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lose/>
                  <a:moveTo>
                    <a:pt x="42" y="24"/>
                  </a:moveTo>
                  <a:cubicBezTo>
                    <a:pt x="42" y="24"/>
                    <a:pt x="42" y="24"/>
                    <a:pt x="42" y="24"/>
                  </a:cubicBezTo>
                  <a:close/>
                  <a:moveTo>
                    <a:pt x="42" y="24"/>
                  </a:move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lose/>
                  <a:moveTo>
                    <a:pt x="42" y="23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lose/>
                  <a:moveTo>
                    <a:pt x="42" y="23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lose/>
                  <a:moveTo>
                    <a:pt x="42" y="23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1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lose/>
                  <a:moveTo>
                    <a:pt x="41" y="23"/>
                  </a:moveTo>
                  <a:cubicBezTo>
                    <a:pt x="42" y="24"/>
                    <a:pt x="41" y="24"/>
                    <a:pt x="41" y="23"/>
                  </a:cubicBezTo>
                  <a:close/>
                  <a:moveTo>
                    <a:pt x="41" y="26"/>
                  </a:move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2" y="26"/>
                    <a:pt x="42" y="25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5"/>
                    <a:pt x="43" y="25"/>
                    <a:pt x="43" y="26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7"/>
                    <a:pt x="41" y="27"/>
                    <a:pt x="41" y="26"/>
                  </a:cubicBezTo>
                  <a:cubicBezTo>
                    <a:pt x="41" y="27"/>
                    <a:pt x="41" y="26"/>
                    <a:pt x="41" y="26"/>
                  </a:cubicBezTo>
                  <a:cubicBezTo>
                    <a:pt x="41" y="26"/>
                    <a:pt x="41" y="27"/>
                    <a:pt x="41" y="27"/>
                  </a:cubicBezTo>
                  <a:cubicBezTo>
                    <a:pt x="41" y="27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lose/>
                  <a:moveTo>
                    <a:pt x="42" y="28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41" y="24"/>
                  </a:move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lose/>
                  <a:moveTo>
                    <a:pt x="41" y="24"/>
                  </a:move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lose/>
                  <a:moveTo>
                    <a:pt x="41" y="23"/>
                  </a:moveTo>
                  <a:cubicBezTo>
                    <a:pt x="41" y="23"/>
                    <a:pt x="41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4"/>
                    <a:pt x="41" y="23"/>
                    <a:pt x="40" y="24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lose/>
                  <a:moveTo>
                    <a:pt x="40" y="23"/>
                  </a:moveTo>
                  <a:cubicBezTo>
                    <a:pt x="40" y="23"/>
                    <a:pt x="41" y="23"/>
                    <a:pt x="41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lose/>
                  <a:moveTo>
                    <a:pt x="40" y="28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lose/>
                  <a:moveTo>
                    <a:pt x="37" y="23"/>
                  </a:move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6" y="22"/>
                  </a:move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3"/>
                    <a:pt x="37" y="22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2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lose/>
                  <a:moveTo>
                    <a:pt x="37" y="23"/>
                  </a:move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6" y="24"/>
                  </a:moveTo>
                  <a:cubicBezTo>
                    <a:pt x="36" y="24"/>
                    <a:pt x="36" y="24"/>
                    <a:pt x="36" y="24"/>
                  </a:cubicBezTo>
                  <a:cubicBezTo>
                    <a:pt x="36" y="24"/>
                    <a:pt x="36" y="24"/>
                    <a:pt x="36" y="23"/>
                  </a:cubicBezTo>
                  <a:cubicBezTo>
                    <a:pt x="36" y="23"/>
                    <a:pt x="36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lose/>
                  <a:moveTo>
                    <a:pt x="36" y="2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lose/>
                  <a:moveTo>
                    <a:pt x="36" y="23"/>
                  </a:move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3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35" y="26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lose/>
                  <a:moveTo>
                    <a:pt x="36" y="26"/>
                  </a:moveTo>
                  <a:cubicBezTo>
                    <a:pt x="36" y="26"/>
                    <a:pt x="36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6" y="26"/>
                    <a:pt x="35" y="26"/>
                    <a:pt x="36" y="26"/>
                  </a:cubicBezTo>
                  <a:close/>
                  <a:moveTo>
                    <a:pt x="35" y="26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lose/>
                  <a:moveTo>
                    <a:pt x="35" y="26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lose/>
                  <a:moveTo>
                    <a:pt x="35" y="22"/>
                  </a:moveTo>
                  <a:cubicBezTo>
                    <a:pt x="35" y="22"/>
                    <a:pt x="35" y="23"/>
                    <a:pt x="35" y="23"/>
                  </a:cubicBezTo>
                  <a:cubicBezTo>
                    <a:pt x="34" y="23"/>
                    <a:pt x="35" y="22"/>
                    <a:pt x="35" y="22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3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lose/>
                  <a:moveTo>
                    <a:pt x="26" y="17"/>
                  </a:moveTo>
                  <a:cubicBezTo>
                    <a:pt x="26" y="17"/>
                    <a:pt x="26" y="17"/>
                    <a:pt x="26" y="18"/>
                  </a:cubicBezTo>
                  <a:cubicBezTo>
                    <a:pt x="26" y="17"/>
                    <a:pt x="26" y="17"/>
                    <a:pt x="26" y="17"/>
                  </a:cubicBezTo>
                  <a:close/>
                  <a:moveTo>
                    <a:pt x="20" y="14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lose/>
                  <a:moveTo>
                    <a:pt x="20" y="18"/>
                  </a:moveTo>
                  <a:cubicBezTo>
                    <a:pt x="20" y="18"/>
                    <a:pt x="20" y="18"/>
                    <a:pt x="20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8"/>
                    <a:pt x="20" y="17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20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5"/>
                    <a:pt x="19" y="16"/>
                  </a:cubicBezTo>
                  <a:cubicBezTo>
                    <a:pt x="19" y="16"/>
                    <a:pt x="20" y="17"/>
                    <a:pt x="20" y="16"/>
                  </a:cubicBezTo>
                  <a:cubicBezTo>
                    <a:pt x="19" y="16"/>
                    <a:pt x="20" y="16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6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0" y="17"/>
                    <a:pt x="21" y="18"/>
                    <a:pt x="20" y="18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9" y="15"/>
                  </a:moveTo>
                  <a:cubicBezTo>
                    <a:pt x="19" y="15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19" y="15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19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4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5"/>
                    <a:pt x="19" y="15"/>
                  </a:cubicBezTo>
                  <a:cubicBezTo>
                    <a:pt x="19" y="15"/>
                    <a:pt x="19" y="14"/>
                    <a:pt x="19" y="15"/>
                  </a:cubicBezTo>
                  <a:cubicBezTo>
                    <a:pt x="19" y="15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19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9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8" y="15"/>
                    <a:pt x="18" y="15"/>
                    <a:pt x="19" y="15"/>
                  </a:cubicBezTo>
                  <a:cubicBezTo>
                    <a:pt x="19" y="15"/>
                    <a:pt x="18" y="16"/>
                    <a:pt x="18" y="16"/>
                  </a:cubicBezTo>
                  <a:cubicBezTo>
                    <a:pt x="19" y="16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18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lose/>
                  <a:moveTo>
                    <a:pt x="18" y="17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7" y="16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7"/>
                    <a:pt x="18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7" y="17"/>
                  </a:moveTo>
                  <a:cubicBezTo>
                    <a:pt x="16" y="17"/>
                    <a:pt x="17" y="17"/>
                    <a:pt x="17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6" y="17"/>
                    <a:pt x="17" y="17"/>
                  </a:cubicBezTo>
                  <a:cubicBezTo>
                    <a:pt x="16" y="18"/>
                    <a:pt x="16" y="17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6" y="16"/>
                    <a:pt x="16" y="15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6"/>
                  </a:cubicBezTo>
                  <a:cubicBezTo>
                    <a:pt x="16" y="16"/>
                    <a:pt x="16" y="15"/>
                    <a:pt x="17" y="15"/>
                  </a:cubicBezTo>
                  <a:cubicBezTo>
                    <a:pt x="17" y="15"/>
                    <a:pt x="16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16" y="17"/>
                  </a:move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7" y="14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7" y="15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5"/>
                    <a:pt x="18" y="15"/>
                  </a:cubicBezTo>
                  <a:cubicBezTo>
                    <a:pt x="18" y="15"/>
                    <a:pt x="18" y="14"/>
                    <a:pt x="18" y="14"/>
                  </a:cubicBez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7" y="15"/>
                    <a:pt x="17" y="15"/>
                  </a:cubicBezTo>
                  <a:close/>
                  <a:moveTo>
                    <a:pt x="19" y="15"/>
                  </a:moveTo>
                  <a:cubicBezTo>
                    <a:pt x="19" y="15"/>
                    <a:pt x="19" y="15"/>
                    <a:pt x="18" y="15"/>
                  </a:cubicBezTo>
                  <a:cubicBezTo>
                    <a:pt x="18" y="15"/>
                    <a:pt x="19" y="14"/>
                    <a:pt x="19" y="15"/>
                  </a:cubicBezTo>
                  <a:close/>
                  <a:moveTo>
                    <a:pt x="18" y="15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18" y="15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18" y="14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9" y="14"/>
                    <a:pt x="18" y="14"/>
                  </a:cubicBezTo>
                  <a:close/>
                  <a:moveTo>
                    <a:pt x="18" y="14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lose/>
                  <a:moveTo>
                    <a:pt x="18" y="14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lose/>
                  <a:moveTo>
                    <a:pt x="18" y="14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8" y="14"/>
                    <a:pt x="18" y="14"/>
                  </a:cubicBezTo>
                  <a:close/>
                  <a:moveTo>
                    <a:pt x="16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8" y="13"/>
                  </a:cubicBezTo>
                  <a:cubicBezTo>
                    <a:pt x="18" y="13"/>
                    <a:pt x="18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6" y="14"/>
                  </a:cubicBezTo>
                  <a:cubicBezTo>
                    <a:pt x="16" y="14"/>
                    <a:pt x="17" y="14"/>
                    <a:pt x="16" y="13"/>
                  </a:cubicBezTo>
                  <a:close/>
                  <a:moveTo>
                    <a:pt x="16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6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4"/>
                    <a:pt x="16" y="14"/>
                  </a:cubicBezTo>
                  <a:close/>
                  <a:moveTo>
                    <a:pt x="11" y="13"/>
                  </a:move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3"/>
                    <a:pt x="10" y="13"/>
                  </a:cubicBezTo>
                  <a:cubicBezTo>
                    <a:pt x="10" y="13"/>
                    <a:pt x="11" y="13"/>
                    <a:pt x="11" y="13"/>
                  </a:cubicBezTo>
                  <a:close/>
                  <a:moveTo>
                    <a:pt x="10" y="14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lose/>
                  <a:moveTo>
                    <a:pt x="9" y="16"/>
                  </a:moveTo>
                  <a:cubicBezTo>
                    <a:pt x="9" y="15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8" y="16"/>
                  </a:moveTo>
                  <a:cubicBezTo>
                    <a:pt x="8" y="16"/>
                    <a:pt x="9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12" y="50"/>
                  </a:move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1" y="50"/>
                    <a:pt x="12" y="50"/>
                  </a:cubicBezTo>
                  <a:close/>
                  <a:moveTo>
                    <a:pt x="13" y="51"/>
                  </a:move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3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3" y="51"/>
                    <a:pt x="12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lose/>
                  <a:moveTo>
                    <a:pt x="13" y="52"/>
                  </a:moveTo>
                  <a:cubicBezTo>
                    <a:pt x="13" y="52"/>
                    <a:pt x="13" y="52"/>
                    <a:pt x="13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2"/>
                    <a:pt x="13" y="52"/>
                    <a:pt x="13" y="52"/>
                  </a:cubicBezTo>
                  <a:close/>
                  <a:moveTo>
                    <a:pt x="13" y="51"/>
                  </a:moveTo>
                  <a:cubicBezTo>
                    <a:pt x="13" y="51"/>
                    <a:pt x="13" y="51"/>
                    <a:pt x="14" y="51"/>
                  </a:cubicBezTo>
                  <a:cubicBezTo>
                    <a:pt x="14" y="51"/>
                    <a:pt x="13" y="51"/>
                    <a:pt x="13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3" y="51"/>
                    <a:pt x="13" y="51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2"/>
                    <a:pt x="14" y="52"/>
                  </a:cubicBezTo>
                  <a:cubicBezTo>
                    <a:pt x="14" y="51"/>
                    <a:pt x="14" y="52"/>
                    <a:pt x="14" y="51"/>
                  </a:cubicBezTo>
                  <a:cubicBezTo>
                    <a:pt x="14" y="51"/>
                    <a:pt x="14" y="52"/>
                    <a:pt x="14" y="52"/>
                  </a:cubicBezTo>
                  <a:close/>
                  <a:moveTo>
                    <a:pt x="14" y="48"/>
                  </a:moveTo>
                  <a:cubicBezTo>
                    <a:pt x="15" y="48"/>
                    <a:pt x="15" y="48"/>
                    <a:pt x="15" y="48"/>
                  </a:cubicBezTo>
                  <a:cubicBezTo>
                    <a:pt x="14" y="48"/>
                    <a:pt x="14" y="48"/>
                    <a:pt x="14" y="48"/>
                  </a:cubicBezTo>
                  <a:close/>
                  <a:moveTo>
                    <a:pt x="18" y="29"/>
                  </a:moveTo>
                  <a:cubicBezTo>
                    <a:pt x="18" y="28"/>
                    <a:pt x="18" y="29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9"/>
                  </a:cubicBezTo>
                  <a:cubicBezTo>
                    <a:pt x="18" y="28"/>
                    <a:pt x="18" y="29"/>
                    <a:pt x="18" y="29"/>
                  </a:cubicBezTo>
                  <a:close/>
                  <a:moveTo>
                    <a:pt x="18" y="28"/>
                  </a:moveTo>
                  <a:cubicBezTo>
                    <a:pt x="18" y="28"/>
                    <a:pt x="18" y="28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lose/>
                  <a:moveTo>
                    <a:pt x="18" y="27"/>
                  </a:move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lose/>
                  <a:moveTo>
                    <a:pt x="19" y="29"/>
                  </a:moveTo>
                  <a:cubicBezTo>
                    <a:pt x="19" y="29"/>
                    <a:pt x="19" y="29"/>
                    <a:pt x="19" y="28"/>
                  </a:cubicBezTo>
                  <a:cubicBezTo>
                    <a:pt x="19" y="29"/>
                    <a:pt x="19" y="29"/>
                    <a:pt x="19" y="29"/>
                  </a:cubicBezTo>
                  <a:close/>
                  <a:moveTo>
                    <a:pt x="20" y="29"/>
                  </a:moveTo>
                  <a:cubicBezTo>
                    <a:pt x="20" y="29"/>
                    <a:pt x="20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8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19" y="29"/>
                    <a:pt x="19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7"/>
                    <a:pt x="19" y="27"/>
                  </a:cubicBezTo>
                  <a:cubicBezTo>
                    <a:pt x="19" y="27"/>
                    <a:pt x="19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6" y="27"/>
                  </a:cubicBezTo>
                  <a:cubicBezTo>
                    <a:pt x="17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8" y="28"/>
                  </a:cubicBezTo>
                  <a:cubicBezTo>
                    <a:pt x="18" y="28"/>
                    <a:pt x="18" y="29"/>
                    <a:pt x="18" y="29"/>
                  </a:cubicBezTo>
                  <a:cubicBezTo>
                    <a:pt x="18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28"/>
                    <a:pt x="15" y="28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9"/>
                    <a:pt x="15" y="29"/>
                    <a:pt x="15" y="29"/>
                  </a:cubicBezTo>
                  <a:cubicBezTo>
                    <a:pt x="15" y="29"/>
                    <a:pt x="15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3" y="30"/>
                    <a:pt x="13" y="30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1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9" y="31"/>
                    <a:pt x="8" y="31"/>
                  </a:cubicBezTo>
                  <a:cubicBezTo>
                    <a:pt x="8" y="31"/>
                    <a:pt x="9" y="31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10" y="32"/>
                    <a:pt x="10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0" y="33"/>
                    <a:pt x="10" y="33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5"/>
                    <a:pt x="11" y="35"/>
                  </a:cubicBezTo>
                  <a:cubicBezTo>
                    <a:pt x="11" y="35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6"/>
                    <a:pt x="11" y="37"/>
                    <a:pt x="12" y="37"/>
                  </a:cubicBezTo>
                  <a:cubicBezTo>
                    <a:pt x="12" y="37"/>
                    <a:pt x="12" y="36"/>
                    <a:pt x="12" y="37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6"/>
                    <a:pt x="13" y="36"/>
                  </a:cubicBezTo>
                  <a:cubicBezTo>
                    <a:pt x="13" y="37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5" y="39"/>
                    <a:pt x="15" y="39"/>
                  </a:cubicBezTo>
                  <a:cubicBezTo>
                    <a:pt x="15" y="39"/>
                    <a:pt x="14" y="39"/>
                    <a:pt x="14" y="39"/>
                  </a:cubicBezTo>
                  <a:cubicBezTo>
                    <a:pt x="14" y="39"/>
                    <a:pt x="15" y="39"/>
                    <a:pt x="14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40"/>
                    <a:pt x="16" y="40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1"/>
                    <a:pt x="16" y="41"/>
                    <a:pt x="16" y="41"/>
                  </a:cubicBezTo>
                  <a:cubicBezTo>
                    <a:pt x="16" y="41"/>
                    <a:pt x="15" y="41"/>
                    <a:pt x="15" y="41"/>
                  </a:cubicBezTo>
                  <a:cubicBezTo>
                    <a:pt x="15" y="41"/>
                    <a:pt x="15" y="42"/>
                    <a:pt x="15" y="42"/>
                  </a:cubicBezTo>
                  <a:cubicBezTo>
                    <a:pt x="15" y="41"/>
                    <a:pt x="15" y="41"/>
                    <a:pt x="16" y="42"/>
                  </a:cubicBezTo>
                  <a:cubicBezTo>
                    <a:pt x="15" y="41"/>
                    <a:pt x="16" y="41"/>
                    <a:pt x="16" y="41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7" y="42"/>
                  </a:cubicBezTo>
                  <a:cubicBezTo>
                    <a:pt x="16" y="42"/>
                    <a:pt x="17" y="43"/>
                    <a:pt x="17" y="43"/>
                  </a:cubicBezTo>
                  <a:cubicBezTo>
                    <a:pt x="17" y="43"/>
                    <a:pt x="17" y="43"/>
                    <a:pt x="17" y="4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8" y="43"/>
                    <a:pt x="18" y="44"/>
                  </a:cubicBezTo>
                  <a:cubicBezTo>
                    <a:pt x="18" y="44"/>
                    <a:pt x="18" y="44"/>
                    <a:pt x="18" y="45"/>
                  </a:cubicBezTo>
                  <a:cubicBezTo>
                    <a:pt x="18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6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8"/>
                    <a:pt x="13" y="48"/>
                    <a:pt x="13" y="48"/>
                  </a:cubicBezTo>
                  <a:cubicBezTo>
                    <a:pt x="13" y="48"/>
                    <a:pt x="13" y="48"/>
                    <a:pt x="14" y="48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3" y="49"/>
                    <a:pt x="13" y="50"/>
                  </a:cubicBezTo>
                  <a:cubicBezTo>
                    <a:pt x="12" y="49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1"/>
                    <a:pt x="12" y="51"/>
                  </a:cubicBezTo>
                  <a:cubicBezTo>
                    <a:pt x="12" y="51"/>
                    <a:pt x="10" y="51"/>
                    <a:pt x="10" y="51"/>
                  </a:cubicBezTo>
                  <a:cubicBezTo>
                    <a:pt x="10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10" y="51"/>
                    <a:pt x="10" y="51"/>
                  </a:cubicBezTo>
                  <a:cubicBezTo>
                    <a:pt x="10" y="51"/>
                    <a:pt x="11" y="51"/>
                    <a:pt x="11" y="51"/>
                  </a:cubicBezTo>
                  <a:cubicBezTo>
                    <a:pt x="11" y="51"/>
                    <a:pt x="12" y="51"/>
                    <a:pt x="11" y="51"/>
                  </a:cubicBezTo>
                  <a:cubicBezTo>
                    <a:pt x="11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1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1" y="50"/>
                    <a:pt x="11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1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2" y="50"/>
                    <a:pt x="12" y="50"/>
                  </a:cubicBezTo>
                  <a:cubicBezTo>
                    <a:pt x="12" y="50"/>
                    <a:pt x="12" y="49"/>
                    <a:pt x="11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2" y="49"/>
                    <a:pt x="11" y="49"/>
                  </a:cubicBezTo>
                  <a:cubicBezTo>
                    <a:pt x="11" y="49"/>
                    <a:pt x="11" y="49"/>
                    <a:pt x="12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2" y="49"/>
                  </a:cubicBezTo>
                  <a:cubicBezTo>
                    <a:pt x="12" y="49"/>
                    <a:pt x="11" y="49"/>
                    <a:pt x="12" y="49"/>
                  </a:cubicBezTo>
                  <a:cubicBezTo>
                    <a:pt x="11" y="49"/>
                    <a:pt x="11" y="49"/>
                    <a:pt x="12" y="49"/>
                  </a:cubicBezTo>
                  <a:cubicBezTo>
                    <a:pt x="12" y="49"/>
                    <a:pt x="12" y="49"/>
                    <a:pt x="12" y="48"/>
                  </a:cubicBezTo>
                  <a:cubicBezTo>
                    <a:pt x="11" y="48"/>
                    <a:pt x="12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6"/>
                    <a:pt x="11" y="46"/>
                    <a:pt x="11" y="45"/>
                  </a:cubicBezTo>
                  <a:cubicBezTo>
                    <a:pt x="12" y="45"/>
                    <a:pt x="12" y="44"/>
                    <a:pt x="12" y="44"/>
                  </a:cubicBezTo>
                  <a:cubicBezTo>
                    <a:pt x="12" y="43"/>
                    <a:pt x="12" y="43"/>
                    <a:pt x="11" y="43"/>
                  </a:cubicBezTo>
                  <a:cubicBezTo>
                    <a:pt x="11" y="43"/>
                    <a:pt x="11" y="42"/>
                    <a:pt x="11" y="42"/>
                  </a:cubicBezTo>
                  <a:cubicBezTo>
                    <a:pt x="11" y="42"/>
                    <a:pt x="11" y="41"/>
                    <a:pt x="11" y="41"/>
                  </a:cubicBezTo>
                  <a:cubicBezTo>
                    <a:pt x="11" y="41"/>
                    <a:pt x="11" y="40"/>
                    <a:pt x="10" y="40"/>
                  </a:cubicBezTo>
                  <a:cubicBezTo>
                    <a:pt x="10" y="39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0" y="39"/>
                    <a:pt x="10" y="39"/>
                  </a:cubicBezTo>
                  <a:cubicBezTo>
                    <a:pt x="11" y="39"/>
                    <a:pt x="10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6"/>
                    <a:pt x="11" y="37"/>
                  </a:cubicBezTo>
                  <a:cubicBezTo>
                    <a:pt x="11" y="37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0" y="36"/>
                    <a:pt x="10" y="35"/>
                    <a:pt x="10" y="35"/>
                  </a:cubicBezTo>
                  <a:cubicBezTo>
                    <a:pt x="10" y="35"/>
                    <a:pt x="10" y="34"/>
                    <a:pt x="10" y="34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3"/>
                    <a:pt x="9" y="33"/>
                    <a:pt x="9" y="33"/>
                  </a:cubicBezTo>
                  <a:cubicBezTo>
                    <a:pt x="9" y="32"/>
                    <a:pt x="9" y="32"/>
                    <a:pt x="9" y="31"/>
                  </a:cubicBezTo>
                  <a:cubicBezTo>
                    <a:pt x="8" y="31"/>
                    <a:pt x="9" y="30"/>
                    <a:pt x="9" y="30"/>
                  </a:cubicBezTo>
                  <a:cubicBezTo>
                    <a:pt x="9" y="29"/>
                    <a:pt x="9" y="28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6"/>
                  </a:cubicBezTo>
                  <a:cubicBezTo>
                    <a:pt x="8" y="27"/>
                    <a:pt x="9" y="28"/>
                    <a:pt x="8" y="28"/>
                  </a:cubicBezTo>
                  <a:cubicBezTo>
                    <a:pt x="9" y="28"/>
                    <a:pt x="8" y="29"/>
                    <a:pt x="8" y="29"/>
                  </a:cubicBezTo>
                  <a:cubicBezTo>
                    <a:pt x="8" y="29"/>
                    <a:pt x="8" y="29"/>
                    <a:pt x="8" y="28"/>
                  </a:cubicBezTo>
                  <a:cubicBezTo>
                    <a:pt x="8" y="28"/>
                    <a:pt x="8" y="28"/>
                    <a:pt x="8" y="27"/>
                  </a:cubicBezTo>
                  <a:cubicBezTo>
                    <a:pt x="8" y="28"/>
                    <a:pt x="8" y="27"/>
                    <a:pt x="8" y="27"/>
                  </a:cubicBezTo>
                  <a:cubicBezTo>
                    <a:pt x="8" y="26"/>
                    <a:pt x="8" y="26"/>
                    <a:pt x="9" y="26"/>
                  </a:cubicBezTo>
                  <a:cubicBezTo>
                    <a:pt x="9" y="26"/>
                    <a:pt x="8" y="25"/>
                    <a:pt x="8" y="25"/>
                  </a:cubicBezTo>
                  <a:cubicBezTo>
                    <a:pt x="8" y="25"/>
                    <a:pt x="9" y="24"/>
                    <a:pt x="9" y="25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4"/>
                    <a:pt x="9" y="23"/>
                    <a:pt x="9" y="23"/>
                  </a:cubicBezTo>
                  <a:cubicBezTo>
                    <a:pt x="10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1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6"/>
                    <a:pt x="11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0" y="15"/>
                  </a:cubicBezTo>
                  <a:cubicBezTo>
                    <a:pt x="10" y="15"/>
                    <a:pt x="11" y="15"/>
                    <a:pt x="10" y="15"/>
                  </a:cubicBezTo>
                  <a:cubicBezTo>
                    <a:pt x="10" y="15"/>
                    <a:pt x="10" y="16"/>
                    <a:pt x="10" y="15"/>
                  </a:cubicBezTo>
                  <a:cubicBezTo>
                    <a:pt x="10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9" y="16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3"/>
                  </a:cubicBezTo>
                  <a:cubicBezTo>
                    <a:pt x="11" y="12"/>
                    <a:pt x="11" y="13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4"/>
                    <a:pt x="13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8"/>
                  </a:cubicBezTo>
                  <a:cubicBezTo>
                    <a:pt x="17" y="19"/>
                    <a:pt x="17" y="19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8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1"/>
                    <a:pt x="16" y="20"/>
                  </a:cubicBezTo>
                  <a:cubicBezTo>
                    <a:pt x="16" y="20"/>
                    <a:pt x="16" y="21"/>
                    <a:pt x="16" y="20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6" y="20"/>
                    <a:pt x="16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2"/>
                    <a:pt x="15" y="22"/>
                  </a:cubicBezTo>
                  <a:cubicBezTo>
                    <a:pt x="16" y="22"/>
                    <a:pt x="15" y="23"/>
                    <a:pt x="15" y="23"/>
                  </a:cubicBezTo>
                  <a:cubicBezTo>
                    <a:pt x="16" y="23"/>
                    <a:pt x="16" y="24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7" y="23"/>
                    <a:pt x="17" y="23"/>
                    <a:pt x="18" y="23"/>
                  </a:cubicBezTo>
                  <a:cubicBezTo>
                    <a:pt x="17" y="23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5"/>
                    <a:pt x="18" y="25"/>
                  </a:cubicBezTo>
                  <a:cubicBezTo>
                    <a:pt x="18" y="25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6"/>
                    <a:pt x="19" y="26"/>
                  </a:cubicBezTo>
                  <a:cubicBezTo>
                    <a:pt x="19" y="26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20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6"/>
                    <a:pt x="20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6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17" y="28"/>
                  </a:moveTo>
                  <a:cubicBezTo>
                    <a:pt x="17" y="28"/>
                    <a:pt x="17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lose/>
                  <a:moveTo>
                    <a:pt x="15" y="29"/>
                  </a:move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lose/>
                  <a:moveTo>
                    <a:pt x="12" y="37"/>
                  </a:move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lose/>
                  <a:moveTo>
                    <a:pt x="14" y="38"/>
                  </a:move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5" y="38"/>
                    <a:pt x="14" y="38"/>
                  </a:cubicBezTo>
                  <a:close/>
                  <a:moveTo>
                    <a:pt x="14" y="35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lose/>
                  <a:moveTo>
                    <a:pt x="12" y="34"/>
                  </a:moveTo>
                  <a:cubicBezTo>
                    <a:pt x="13" y="33"/>
                    <a:pt x="12" y="33"/>
                    <a:pt x="12" y="33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3"/>
                    <a:pt x="12" y="33"/>
                    <a:pt x="13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3" y="34"/>
                    <a:pt x="13" y="34"/>
                    <a:pt x="12" y="34"/>
                  </a:cubicBezTo>
                  <a:close/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3" y="34"/>
                    <a:pt x="12" y="34"/>
                  </a:cubicBezTo>
                  <a:close/>
                  <a:moveTo>
                    <a:pt x="12" y="33"/>
                  </a:move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2"/>
                  </a:cubicBezTo>
                  <a:cubicBezTo>
                    <a:pt x="12" y="33"/>
                    <a:pt x="12" y="33"/>
                    <a:pt x="12" y="33"/>
                  </a:cubicBezTo>
                  <a:close/>
                  <a:moveTo>
                    <a:pt x="13" y="32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lose/>
                  <a:moveTo>
                    <a:pt x="13" y="35"/>
                  </a:move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4" y="35"/>
                    <a:pt x="14" y="35"/>
                  </a:cubicBezTo>
                  <a:cubicBezTo>
                    <a:pt x="14" y="35"/>
                    <a:pt x="14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5"/>
                  </a:cubicBezTo>
                  <a:close/>
                  <a:moveTo>
                    <a:pt x="11" y="48"/>
                  </a:move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lose/>
                  <a:moveTo>
                    <a:pt x="10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lose/>
                  <a:moveTo>
                    <a:pt x="10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lose/>
                  <a:moveTo>
                    <a:pt x="10" y="19"/>
                  </a:move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1" y="18"/>
                  </a:moveTo>
                  <a:cubicBezTo>
                    <a:pt x="11" y="18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lose/>
                  <a:moveTo>
                    <a:pt x="11" y="18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lose/>
                  <a:moveTo>
                    <a:pt x="18" y="19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lose/>
                  <a:moveTo>
                    <a:pt x="18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lose/>
                  <a:moveTo>
                    <a:pt x="17" y="21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8" y="20"/>
                    <a:pt x="17" y="20"/>
                    <a:pt x="18" y="20"/>
                  </a:cubicBezTo>
                  <a:cubicBezTo>
                    <a:pt x="17" y="20"/>
                    <a:pt x="18" y="20"/>
                    <a:pt x="17" y="20"/>
                  </a:cubicBezTo>
                  <a:cubicBezTo>
                    <a:pt x="18" y="20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7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7" y="21"/>
                    <a:pt x="17" y="21"/>
                    <a:pt x="17" y="21"/>
                  </a:cubicBezTo>
                  <a:close/>
                  <a:moveTo>
                    <a:pt x="17" y="21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lose/>
                  <a:moveTo>
                    <a:pt x="18" y="20"/>
                  </a:move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lose/>
                  <a:moveTo>
                    <a:pt x="18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7" y="22"/>
                    <a:pt x="18" y="22"/>
                    <a:pt x="18" y="22"/>
                  </a:cubicBezTo>
                  <a:close/>
                  <a:moveTo>
                    <a:pt x="17" y="23"/>
                  </a:move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7" y="23"/>
                  </a:cubicBezTo>
                  <a:close/>
                  <a:moveTo>
                    <a:pt x="16" y="24"/>
                  </a:moveTo>
                  <a:cubicBezTo>
                    <a:pt x="16" y="25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20" y="23"/>
                  </a:move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0" y="22"/>
                  </a:cubicBezTo>
                  <a:cubicBezTo>
                    <a:pt x="21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2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3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19" y="22"/>
                  </a:cubicBezTo>
                  <a:cubicBezTo>
                    <a:pt x="19" y="23"/>
                    <a:pt x="20" y="23"/>
                    <a:pt x="20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8" y="22"/>
                    <a:pt x="19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1"/>
                    <a:pt x="18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20"/>
                    <a:pt x="20" y="19"/>
                    <a:pt x="20" y="20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9" y="18"/>
                    <a:pt x="19" y="18"/>
                    <a:pt x="18" y="18"/>
                  </a:cubicBezTo>
                  <a:cubicBezTo>
                    <a:pt x="18" y="18"/>
                    <a:pt x="18" y="18"/>
                    <a:pt x="19" y="18"/>
                  </a:cubicBezTo>
                  <a:cubicBezTo>
                    <a:pt x="19" y="18"/>
                    <a:pt x="19" y="17"/>
                    <a:pt x="19" y="18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9"/>
                    <a:pt x="20" y="18"/>
                    <a:pt x="20" y="18"/>
                  </a:cubicBezTo>
                  <a:cubicBezTo>
                    <a:pt x="20" y="18"/>
                    <a:pt x="20" y="18"/>
                    <a:pt x="20" y="19"/>
                  </a:cubicBezTo>
                  <a:cubicBezTo>
                    <a:pt x="20" y="19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8"/>
                    <a:pt x="20" y="18"/>
                    <a:pt x="20" y="19"/>
                  </a:cubicBezTo>
                  <a:cubicBezTo>
                    <a:pt x="20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20"/>
                    <a:pt x="21" y="20"/>
                  </a:cubicBezTo>
                  <a:cubicBezTo>
                    <a:pt x="21" y="20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0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lose/>
                  <a:moveTo>
                    <a:pt x="19" y="20"/>
                  </a:move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lose/>
                  <a:moveTo>
                    <a:pt x="19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lose/>
                  <a:moveTo>
                    <a:pt x="21" y="17"/>
                  </a:move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lose/>
                  <a:moveTo>
                    <a:pt x="22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0" y="17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6"/>
                    <a:pt x="20" y="17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1" y="16"/>
                    <a:pt x="21" y="17"/>
                  </a:cubicBezTo>
                  <a:cubicBezTo>
                    <a:pt x="21" y="16"/>
                    <a:pt x="21" y="17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0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0" y="16"/>
                    <a:pt x="21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5"/>
                    <a:pt x="21" y="15"/>
                  </a:cubicBezTo>
                  <a:cubicBezTo>
                    <a:pt x="21" y="15"/>
                    <a:pt x="21" y="14"/>
                    <a:pt x="21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5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3" y="16"/>
                    <a:pt x="23" y="16"/>
                    <a:pt x="22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2" y="16"/>
                    <a:pt x="22" y="16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2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6"/>
                  </a:cubicBezTo>
                  <a:cubicBezTo>
                    <a:pt x="24" y="15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5" y="16"/>
                  </a:cubicBezTo>
                  <a:cubicBezTo>
                    <a:pt x="25" y="16"/>
                    <a:pt x="25" y="16"/>
                    <a:pt x="25" y="17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6"/>
                  </a:cubicBezTo>
                  <a:cubicBezTo>
                    <a:pt x="22" y="17"/>
                    <a:pt x="22" y="17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6"/>
                    <a:pt x="22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22" y="17"/>
                  </a:moveTo>
                  <a:cubicBezTo>
                    <a:pt x="22" y="17"/>
                    <a:pt x="22" y="18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lose/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2" y="25"/>
                  </a:cubicBezTo>
                  <a:cubicBezTo>
                    <a:pt x="22" y="25"/>
                    <a:pt x="22" y="25"/>
                    <a:pt x="23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2" y="25"/>
                    <a:pt x="22" y="25"/>
                  </a:cubicBezTo>
                  <a:cubicBezTo>
                    <a:pt x="22" y="25"/>
                    <a:pt x="23" y="25"/>
                    <a:pt x="23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4"/>
                    <a:pt x="22" y="24"/>
                    <a:pt x="22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3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2"/>
                    <a:pt x="23" y="22"/>
                    <a:pt x="23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3"/>
                    <a:pt x="23" y="23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1"/>
                    <a:pt x="23" y="21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3" y="21"/>
                    <a:pt x="23" y="21"/>
                    <a:pt x="24" y="21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1"/>
                    <a:pt x="24" y="21"/>
                    <a:pt x="23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0"/>
                  </a:cubicBezTo>
                  <a:cubicBezTo>
                    <a:pt x="24" y="21"/>
                    <a:pt x="23" y="20"/>
                    <a:pt x="24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4" y="20"/>
                    <a:pt x="24" y="20"/>
                  </a:cubicBezTo>
                  <a:cubicBezTo>
                    <a:pt x="23" y="20"/>
                    <a:pt x="23" y="18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3" y="17"/>
                  </a:cubicBezTo>
                  <a:cubicBezTo>
                    <a:pt x="23" y="17"/>
                    <a:pt x="23" y="17"/>
                    <a:pt x="23" y="18"/>
                  </a:cubicBezTo>
                  <a:cubicBezTo>
                    <a:pt x="23" y="17"/>
                    <a:pt x="24" y="17"/>
                    <a:pt x="24" y="17"/>
                  </a:cubicBezTo>
                  <a:cubicBezTo>
                    <a:pt x="24" y="17"/>
                    <a:pt x="24" y="17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7"/>
                    <a:pt x="26" y="17"/>
                    <a:pt x="26" y="18"/>
                  </a:cubicBezTo>
                  <a:cubicBezTo>
                    <a:pt x="26" y="18"/>
                    <a:pt x="26" y="17"/>
                    <a:pt x="26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7"/>
                    <a:pt x="26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7" y="18"/>
                    <a:pt x="26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7" y="18"/>
                    <a:pt x="27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30" y="18"/>
                    <a:pt x="30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29" y="19"/>
                  </a:cubicBezTo>
                  <a:cubicBezTo>
                    <a:pt x="29" y="19"/>
                    <a:pt x="29" y="19"/>
                    <a:pt x="28" y="19"/>
                  </a:cubicBezTo>
                  <a:cubicBezTo>
                    <a:pt x="28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20"/>
                    <a:pt x="30" y="20"/>
                  </a:cubicBezTo>
                  <a:cubicBezTo>
                    <a:pt x="30" y="20"/>
                    <a:pt x="30" y="20"/>
                    <a:pt x="29" y="20"/>
                  </a:cubicBezTo>
                  <a:cubicBezTo>
                    <a:pt x="29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0" y="21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30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9" y="21"/>
                    <a:pt x="30" y="21"/>
                    <a:pt x="30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3"/>
                    <a:pt x="29" y="23"/>
                    <a:pt x="29" y="22"/>
                  </a:cubicBezTo>
                  <a:cubicBezTo>
                    <a:pt x="29" y="22"/>
                    <a:pt x="28" y="23"/>
                    <a:pt x="29" y="23"/>
                  </a:cubicBez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3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2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5"/>
                    <a:pt x="28" y="25"/>
                  </a:cubicBezTo>
                  <a:cubicBezTo>
                    <a:pt x="28" y="25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5"/>
                    <a:pt x="28" y="25"/>
                  </a:cubicBezTo>
                  <a:cubicBezTo>
                    <a:pt x="28" y="26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4"/>
                    <a:pt x="27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7" y="24"/>
                    <a:pt x="27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6" y="24"/>
                  </a:cubicBezTo>
                  <a:cubicBezTo>
                    <a:pt x="27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6"/>
                    <a:pt x="23" y="25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5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5"/>
                    <a:pt x="23" y="25"/>
                    <a:pt x="23" y="25"/>
                  </a:cubicBezTo>
                  <a:close/>
                  <a:moveTo>
                    <a:pt x="30" y="29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lose/>
                  <a:moveTo>
                    <a:pt x="29" y="32"/>
                  </a:move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1"/>
                  </a:cubicBezTo>
                  <a:cubicBezTo>
                    <a:pt x="28" y="31"/>
                    <a:pt x="29" y="31"/>
                    <a:pt x="28" y="32"/>
                  </a:cubicBezTo>
                  <a:cubicBezTo>
                    <a:pt x="29" y="32"/>
                    <a:pt x="29" y="31"/>
                    <a:pt x="29" y="31"/>
                  </a:cubicBezTo>
                  <a:cubicBezTo>
                    <a:pt x="28" y="31"/>
                    <a:pt x="29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29" y="31"/>
                    <a:pt x="28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30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30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30" y="31"/>
                    <a:pt x="29" y="31"/>
                  </a:cubicBezTo>
                  <a:cubicBezTo>
                    <a:pt x="30" y="32"/>
                    <a:pt x="29" y="32"/>
                    <a:pt x="29" y="32"/>
                  </a:cubicBezTo>
                  <a:close/>
                  <a:moveTo>
                    <a:pt x="27" y="31"/>
                  </a:move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0"/>
                    <a:pt x="28" y="30"/>
                    <a:pt x="27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7" y="31"/>
                    <a:pt x="28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lose/>
                  <a:moveTo>
                    <a:pt x="27" y="26"/>
                  </a:move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5"/>
                  </a:cubicBezTo>
                  <a:cubicBezTo>
                    <a:pt x="27" y="26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7" y="26"/>
                    <a:pt x="27" y="26"/>
                  </a:cubicBezTo>
                  <a:cubicBezTo>
                    <a:pt x="28" y="25"/>
                    <a:pt x="27" y="26"/>
                    <a:pt x="28" y="25"/>
                  </a:cubicBezTo>
                  <a:cubicBezTo>
                    <a:pt x="28" y="26"/>
                    <a:pt x="27" y="26"/>
                    <a:pt x="28" y="26"/>
                  </a:cubicBezTo>
                  <a:cubicBezTo>
                    <a:pt x="28" y="25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7" y="26"/>
                    <a:pt x="27" y="26"/>
                    <a:pt x="27" y="27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7" y="25"/>
                  </a:move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lose/>
                  <a:moveTo>
                    <a:pt x="29" y="30"/>
                  </a:move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8" y="30"/>
                    <a:pt x="29" y="30"/>
                  </a:cubicBezTo>
                  <a:close/>
                  <a:moveTo>
                    <a:pt x="29" y="30"/>
                  </a:moveTo>
                  <a:cubicBezTo>
                    <a:pt x="29" y="30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30"/>
                    <a:pt x="29" y="29"/>
                    <a:pt x="29" y="30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lose/>
                  <a:moveTo>
                    <a:pt x="24" y="22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lose/>
                  <a:moveTo>
                    <a:pt x="29" y="23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3"/>
                  </a:cubicBezTo>
                  <a:close/>
                  <a:moveTo>
                    <a:pt x="24" y="37"/>
                  </a:move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lose/>
                  <a:moveTo>
                    <a:pt x="24" y="37"/>
                  </a:move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lose/>
                  <a:moveTo>
                    <a:pt x="23" y="26"/>
                  </a:move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lose/>
                  <a:moveTo>
                    <a:pt x="34" y="52"/>
                  </a:moveTo>
                  <a:cubicBezTo>
                    <a:pt x="34" y="52"/>
                    <a:pt x="34" y="51"/>
                    <a:pt x="34" y="51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3" y="52"/>
                    <a:pt x="33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3"/>
                    <a:pt x="32" y="52"/>
                    <a:pt x="32" y="52"/>
                  </a:cubicBezTo>
                  <a:cubicBezTo>
                    <a:pt x="32" y="52"/>
                    <a:pt x="33" y="52"/>
                    <a:pt x="33" y="52"/>
                  </a:cubicBezTo>
                  <a:cubicBezTo>
                    <a:pt x="33" y="51"/>
                    <a:pt x="34" y="52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2"/>
                  </a:cubicBezTo>
                  <a:close/>
                  <a:moveTo>
                    <a:pt x="33" y="49"/>
                  </a:move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lose/>
                  <a:moveTo>
                    <a:pt x="42" y="48"/>
                  </a:moveTo>
                  <a:cubicBezTo>
                    <a:pt x="41" y="48"/>
                    <a:pt x="42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lose/>
                  <a:moveTo>
                    <a:pt x="49" y="57"/>
                  </a:moveTo>
                  <a:cubicBezTo>
                    <a:pt x="49" y="57"/>
                    <a:pt x="48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lose/>
                  <a:moveTo>
                    <a:pt x="49" y="57"/>
                  </a:moveTo>
                  <a:cubicBezTo>
                    <a:pt x="49" y="57"/>
                    <a:pt x="49" y="57"/>
                    <a:pt x="49" y="57"/>
                  </a:cubicBezTo>
                  <a:cubicBezTo>
                    <a:pt x="49" y="56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lose/>
                  <a:moveTo>
                    <a:pt x="52" y="53"/>
                  </a:move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4"/>
                    <a:pt x="52" y="54"/>
                  </a:cubicBezTo>
                  <a:cubicBezTo>
                    <a:pt x="52" y="54"/>
                    <a:pt x="51" y="54"/>
                    <a:pt x="51" y="54"/>
                  </a:cubicBezTo>
                  <a:cubicBezTo>
                    <a:pt x="51" y="54"/>
                    <a:pt x="51" y="55"/>
                    <a:pt x="51" y="55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0" y="55"/>
                    <a:pt x="50" y="56"/>
                    <a:pt x="50" y="56"/>
                  </a:cubicBezTo>
                  <a:cubicBezTo>
                    <a:pt x="50" y="56"/>
                    <a:pt x="50" y="56"/>
                    <a:pt x="49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6"/>
                    <a:pt x="49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7" y="55"/>
                    <a:pt x="47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6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7" y="54"/>
                    <a:pt x="47" y="53"/>
                  </a:cubicBezTo>
                  <a:cubicBezTo>
                    <a:pt x="47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50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2"/>
                    <a:pt x="51" y="52"/>
                    <a:pt x="51" y="52"/>
                  </a:cubicBezTo>
                  <a:cubicBezTo>
                    <a:pt x="51" y="52"/>
                    <a:pt x="50" y="52"/>
                    <a:pt x="50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2"/>
                    <a:pt x="51" y="53"/>
                    <a:pt x="51" y="53"/>
                  </a:cubicBezTo>
                  <a:cubicBezTo>
                    <a:pt x="51" y="53"/>
                    <a:pt x="51" y="52"/>
                    <a:pt x="52" y="51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1" y="53"/>
                    <a:pt x="52" y="53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6" y="48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1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8"/>
                    <a:pt x="44" y="48"/>
                    <a:pt x="45" y="48"/>
                  </a:cubicBezTo>
                  <a:close/>
                  <a:moveTo>
                    <a:pt x="46" y="51"/>
                  </a:moveTo>
                  <a:cubicBezTo>
                    <a:pt x="47" y="51"/>
                    <a:pt x="47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1"/>
                    <a:pt x="46" y="51"/>
                  </a:cubicBezTo>
                  <a:close/>
                  <a:moveTo>
                    <a:pt x="47" y="49"/>
                  </a:move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49"/>
                    <a:pt x="48" y="48"/>
                  </a:cubicBezTo>
                  <a:cubicBezTo>
                    <a:pt x="48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9" y="49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49"/>
                    <a:pt x="47" y="49"/>
                  </a:cubicBezTo>
                  <a:close/>
                  <a:moveTo>
                    <a:pt x="49" y="45"/>
                  </a:moveTo>
                  <a:cubicBezTo>
                    <a:pt x="49" y="45"/>
                    <a:pt x="48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9" y="44"/>
                    <a:pt x="49" y="45"/>
                  </a:cubicBezTo>
                  <a:close/>
                  <a:moveTo>
                    <a:pt x="50" y="46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6"/>
                    <a:pt x="50" y="46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50" y="45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1" y="45"/>
                    <a:pt x="51" y="45"/>
                    <a:pt x="50" y="45"/>
                  </a:cubicBezTo>
                  <a:cubicBezTo>
                    <a:pt x="50" y="46"/>
                    <a:pt x="50" y="46"/>
                    <a:pt x="51" y="4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6"/>
                    <a:pt x="51" y="46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lose/>
                  <a:moveTo>
                    <a:pt x="51" y="49"/>
                  </a:moveTo>
                  <a:cubicBezTo>
                    <a:pt x="51" y="49"/>
                    <a:pt x="51" y="49"/>
                    <a:pt x="51" y="49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1" y="49"/>
                    <a:pt x="51" y="49"/>
                    <a:pt x="51" y="49"/>
                  </a:cubicBezTo>
                  <a:close/>
                  <a:moveTo>
                    <a:pt x="51" y="49"/>
                  </a:moveTo>
                  <a:cubicBezTo>
                    <a:pt x="51" y="49"/>
                    <a:pt x="51" y="49"/>
                    <a:pt x="51" y="49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1" y="49"/>
                    <a:pt x="51" y="49"/>
                    <a:pt x="51" y="49"/>
                  </a:cubicBezTo>
                  <a:close/>
                  <a:moveTo>
                    <a:pt x="51" y="44"/>
                  </a:moveTo>
                  <a:cubicBezTo>
                    <a:pt x="51" y="44"/>
                    <a:pt x="51" y="44"/>
                    <a:pt x="51" y="44"/>
                  </a:cubicBezTo>
                  <a:cubicBezTo>
                    <a:pt x="51" y="44"/>
                    <a:pt x="51" y="43"/>
                    <a:pt x="51" y="43"/>
                  </a:cubicBezTo>
                  <a:cubicBezTo>
                    <a:pt x="51" y="43"/>
                    <a:pt x="51" y="43"/>
                    <a:pt x="51" y="44"/>
                  </a:cubicBezTo>
                  <a:close/>
                  <a:moveTo>
                    <a:pt x="51" y="46"/>
                  </a:moveTo>
                  <a:cubicBezTo>
                    <a:pt x="51" y="46"/>
                    <a:pt x="51" y="46"/>
                    <a:pt x="51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6"/>
                    <a:pt x="51" y="46"/>
                    <a:pt x="51" y="46"/>
                  </a:cubicBezTo>
                  <a:close/>
                  <a:moveTo>
                    <a:pt x="51" y="47"/>
                  </a:move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1" y="47"/>
                  </a:cubicBezTo>
                  <a:close/>
                  <a:moveTo>
                    <a:pt x="50" y="47"/>
                  </a:moveTo>
                  <a:cubicBezTo>
                    <a:pt x="50" y="47"/>
                    <a:pt x="50" y="47"/>
                    <a:pt x="50" y="47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0" y="47"/>
                    <a:pt x="50" y="47"/>
                    <a:pt x="50" y="47"/>
                  </a:cubicBezTo>
                  <a:close/>
                  <a:moveTo>
                    <a:pt x="50" y="47"/>
                  </a:moveTo>
                  <a:cubicBezTo>
                    <a:pt x="50" y="47"/>
                    <a:pt x="50" y="46"/>
                    <a:pt x="50" y="47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0" y="47"/>
                    <a:pt x="50" y="47"/>
                    <a:pt x="50" y="47"/>
                  </a:cubicBezTo>
                  <a:close/>
                  <a:moveTo>
                    <a:pt x="50" y="47"/>
                  </a:moveTo>
                  <a:cubicBezTo>
                    <a:pt x="50" y="47"/>
                    <a:pt x="51" y="47"/>
                    <a:pt x="51" y="47"/>
                  </a:cubicBezTo>
                  <a:cubicBezTo>
                    <a:pt x="51" y="47"/>
                    <a:pt x="50" y="47"/>
                    <a:pt x="50" y="47"/>
                  </a:cubicBezTo>
                  <a:cubicBezTo>
                    <a:pt x="50" y="47"/>
                    <a:pt x="50" y="47"/>
                    <a:pt x="50" y="47"/>
                  </a:cubicBezTo>
                  <a:close/>
                  <a:moveTo>
                    <a:pt x="50" y="46"/>
                  </a:moveTo>
                  <a:cubicBezTo>
                    <a:pt x="50" y="46"/>
                    <a:pt x="51" y="46"/>
                    <a:pt x="51" y="46"/>
                  </a:cubicBezTo>
                  <a:cubicBezTo>
                    <a:pt x="51" y="46"/>
                    <a:pt x="50" y="46"/>
                    <a:pt x="50" y="46"/>
                  </a:cubicBezTo>
                  <a:close/>
                  <a:moveTo>
                    <a:pt x="51" y="47"/>
                  </a:moveTo>
                  <a:cubicBezTo>
                    <a:pt x="51" y="47"/>
                    <a:pt x="50" y="47"/>
                    <a:pt x="50" y="47"/>
                  </a:cubicBezTo>
                  <a:cubicBezTo>
                    <a:pt x="51" y="47"/>
                    <a:pt x="51" y="47"/>
                    <a:pt x="51" y="47"/>
                  </a:cubicBezTo>
                  <a:close/>
                  <a:moveTo>
                    <a:pt x="50" y="47"/>
                  </a:moveTo>
                  <a:cubicBezTo>
                    <a:pt x="50" y="47"/>
                    <a:pt x="51" y="47"/>
                    <a:pt x="51" y="47"/>
                  </a:cubicBezTo>
                  <a:cubicBezTo>
                    <a:pt x="51" y="47"/>
                    <a:pt x="51" y="48"/>
                    <a:pt x="51" y="48"/>
                  </a:cubicBezTo>
                  <a:cubicBezTo>
                    <a:pt x="51" y="48"/>
                    <a:pt x="51" y="48"/>
                    <a:pt x="50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8"/>
                    <a:pt x="50" y="47"/>
                    <a:pt x="50" y="47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7"/>
                    <a:pt x="50" y="47"/>
                    <a:pt x="50" y="47"/>
                  </a:cubicBezTo>
                  <a:close/>
                  <a:moveTo>
                    <a:pt x="50" y="50"/>
                  </a:move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1" y="50"/>
                  </a:cubicBezTo>
                  <a:cubicBezTo>
                    <a:pt x="50" y="50"/>
                    <a:pt x="50" y="50"/>
                    <a:pt x="50" y="50"/>
                  </a:cubicBezTo>
                  <a:close/>
                  <a:moveTo>
                    <a:pt x="51" y="49"/>
                  </a:moveTo>
                  <a:cubicBezTo>
                    <a:pt x="51" y="49"/>
                    <a:pt x="51" y="49"/>
                    <a:pt x="50" y="49"/>
                  </a:cubicBezTo>
                  <a:cubicBezTo>
                    <a:pt x="51" y="49"/>
                    <a:pt x="51" y="49"/>
                    <a:pt x="50" y="49"/>
                  </a:cubicBezTo>
                  <a:cubicBezTo>
                    <a:pt x="51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50" y="49"/>
                    <a:pt x="51" y="49"/>
                  </a:cubicBezTo>
                  <a:cubicBezTo>
                    <a:pt x="51" y="49"/>
                    <a:pt x="51" y="49"/>
                    <a:pt x="50" y="49"/>
                  </a:cubicBezTo>
                  <a:cubicBezTo>
                    <a:pt x="50" y="49"/>
                    <a:pt x="51" y="49"/>
                    <a:pt x="51" y="49"/>
                  </a:cubicBezTo>
                  <a:close/>
                  <a:moveTo>
                    <a:pt x="50" y="46"/>
                  </a:moveTo>
                  <a:cubicBezTo>
                    <a:pt x="50" y="46"/>
                    <a:pt x="50" y="46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lose/>
                  <a:moveTo>
                    <a:pt x="50" y="49"/>
                  </a:moveTo>
                  <a:cubicBezTo>
                    <a:pt x="50" y="49"/>
                    <a:pt x="50" y="49"/>
                    <a:pt x="50" y="49"/>
                  </a:cubicBezTo>
                  <a:cubicBezTo>
                    <a:pt x="50" y="49"/>
                    <a:pt x="49" y="49"/>
                    <a:pt x="49" y="49"/>
                  </a:cubicBezTo>
                  <a:cubicBezTo>
                    <a:pt x="49" y="49"/>
                    <a:pt x="49" y="49"/>
                    <a:pt x="49" y="50"/>
                  </a:cubicBezTo>
                  <a:cubicBezTo>
                    <a:pt x="49" y="50"/>
                    <a:pt x="49" y="49"/>
                    <a:pt x="49" y="49"/>
                  </a:cubicBezTo>
                  <a:cubicBezTo>
                    <a:pt x="49" y="49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8" y="50"/>
                  </a:cubicBezTo>
                  <a:cubicBezTo>
                    <a:pt x="48" y="50"/>
                    <a:pt x="48" y="50"/>
                    <a:pt x="49" y="50"/>
                  </a:cubicBezTo>
                  <a:cubicBezTo>
                    <a:pt x="48" y="50"/>
                    <a:pt x="49" y="50"/>
                    <a:pt x="49" y="50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50" y="49"/>
                    <a:pt x="50" y="49"/>
                  </a:cubicBezTo>
                  <a:close/>
                  <a:moveTo>
                    <a:pt x="50" y="50"/>
                  </a:move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lose/>
                  <a:moveTo>
                    <a:pt x="48" y="51"/>
                  </a:move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lose/>
                  <a:moveTo>
                    <a:pt x="48" y="51"/>
                  </a:moveTo>
                  <a:cubicBezTo>
                    <a:pt x="48" y="51"/>
                    <a:pt x="48" y="51"/>
                    <a:pt x="47" y="51"/>
                  </a:cubicBezTo>
                  <a:cubicBezTo>
                    <a:pt x="47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lose/>
                  <a:moveTo>
                    <a:pt x="48" y="51"/>
                  </a:moveTo>
                  <a:cubicBezTo>
                    <a:pt x="48" y="51"/>
                    <a:pt x="48" y="52"/>
                    <a:pt x="48" y="51"/>
                  </a:cubicBezTo>
                  <a:close/>
                  <a:moveTo>
                    <a:pt x="48" y="51"/>
                  </a:moveTo>
                  <a:cubicBezTo>
                    <a:pt x="48" y="51"/>
                    <a:pt x="49" y="51"/>
                    <a:pt x="49" y="5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8" y="51"/>
                    <a:pt x="48" y="51"/>
                  </a:cubicBezTo>
                  <a:close/>
                  <a:moveTo>
                    <a:pt x="49" y="51"/>
                  </a:moveTo>
                  <a:cubicBezTo>
                    <a:pt x="49" y="51"/>
                    <a:pt x="49" y="52"/>
                    <a:pt x="48" y="52"/>
                  </a:cubicBezTo>
                  <a:cubicBezTo>
                    <a:pt x="48" y="51"/>
                    <a:pt x="49" y="51"/>
                    <a:pt x="49" y="51"/>
                  </a:cubicBezTo>
                  <a:close/>
                  <a:moveTo>
                    <a:pt x="49" y="50"/>
                  </a:move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lose/>
                  <a:moveTo>
                    <a:pt x="49" y="47"/>
                  </a:moveTo>
                  <a:cubicBezTo>
                    <a:pt x="49" y="47"/>
                    <a:pt x="49" y="47"/>
                    <a:pt x="50" y="47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0" y="47"/>
                    <a:pt x="49" y="47"/>
                    <a:pt x="49" y="47"/>
                  </a:cubicBezTo>
                  <a:close/>
                  <a:moveTo>
                    <a:pt x="47" y="51"/>
                  </a:moveTo>
                  <a:cubicBezTo>
                    <a:pt x="47" y="51"/>
                    <a:pt x="47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6" y="50"/>
                  </a:move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lose/>
                  <a:moveTo>
                    <a:pt x="45" y="50"/>
                  </a:move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lose/>
                  <a:moveTo>
                    <a:pt x="45" y="49"/>
                  </a:move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lose/>
                  <a:moveTo>
                    <a:pt x="51" y="50"/>
                  </a:moveTo>
                  <a:cubicBezTo>
                    <a:pt x="51" y="50"/>
                    <a:pt x="51" y="51"/>
                    <a:pt x="51" y="51"/>
                  </a:cubicBezTo>
                  <a:cubicBezTo>
                    <a:pt x="51" y="51"/>
                    <a:pt x="51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51"/>
                    <a:pt x="51" y="50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0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1" y="51"/>
                    <a:pt x="52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1"/>
                    <a:pt x="51" y="51"/>
                    <a:pt x="52" y="51"/>
                  </a:cubicBezTo>
                  <a:cubicBezTo>
                    <a:pt x="52" y="51"/>
                    <a:pt x="52" y="50"/>
                    <a:pt x="52" y="50"/>
                  </a:cubicBezTo>
                  <a:cubicBezTo>
                    <a:pt x="52" y="50"/>
                    <a:pt x="51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1" y="49"/>
                    <a:pt x="51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2" y="50"/>
                    <a:pt x="52" y="49"/>
                    <a:pt x="52" y="49"/>
                  </a:cubicBezTo>
                  <a:cubicBezTo>
                    <a:pt x="52" y="49"/>
                    <a:pt x="52" y="50"/>
                    <a:pt x="53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50"/>
                    <a:pt x="53" y="51"/>
                    <a:pt x="53" y="51"/>
                  </a:cubicBezTo>
                  <a:close/>
                  <a:moveTo>
                    <a:pt x="52" y="42"/>
                  </a:moveTo>
                  <a:cubicBezTo>
                    <a:pt x="52" y="43"/>
                    <a:pt x="52" y="43"/>
                    <a:pt x="52" y="43"/>
                  </a:cubicBezTo>
                  <a:cubicBezTo>
                    <a:pt x="52" y="42"/>
                    <a:pt x="52" y="43"/>
                    <a:pt x="52" y="42"/>
                  </a:cubicBezTo>
                  <a:close/>
                  <a:moveTo>
                    <a:pt x="52" y="41"/>
                  </a:moveTo>
                  <a:cubicBezTo>
                    <a:pt x="52" y="41"/>
                    <a:pt x="52" y="41"/>
                    <a:pt x="52" y="41"/>
                  </a:cubicBezTo>
                  <a:cubicBezTo>
                    <a:pt x="52" y="41"/>
                    <a:pt x="52" y="41"/>
                    <a:pt x="52" y="41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3" y="41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3" y="40"/>
                    <a:pt x="53" y="41"/>
                    <a:pt x="53" y="41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3" y="41"/>
                    <a:pt x="53" y="41"/>
                    <a:pt x="53" y="41"/>
                  </a:cubicBezTo>
                  <a:close/>
                  <a:moveTo>
                    <a:pt x="54" y="50"/>
                  </a:move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3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49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4" y="49"/>
                    <a:pt x="54" y="49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lose/>
                  <a:moveTo>
                    <a:pt x="54" y="50"/>
                  </a:move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lose/>
                  <a:moveTo>
                    <a:pt x="54" y="50"/>
                  </a:moveTo>
                  <a:cubicBezTo>
                    <a:pt x="54" y="50"/>
                    <a:pt x="54" y="50"/>
                    <a:pt x="54" y="50"/>
                  </a:cubicBezTo>
                  <a:cubicBezTo>
                    <a:pt x="54" y="50"/>
                    <a:pt x="54" y="50"/>
                    <a:pt x="54" y="50"/>
                  </a:cubicBezTo>
                  <a:close/>
                  <a:moveTo>
                    <a:pt x="55" y="50"/>
                  </a:moveTo>
                  <a:cubicBezTo>
                    <a:pt x="55" y="50"/>
                    <a:pt x="55" y="50"/>
                    <a:pt x="55" y="50"/>
                  </a:cubicBezTo>
                  <a:cubicBezTo>
                    <a:pt x="55" y="50"/>
                    <a:pt x="55" y="51"/>
                    <a:pt x="55" y="50"/>
                  </a:cubicBezTo>
                  <a:close/>
                  <a:moveTo>
                    <a:pt x="55" y="50"/>
                  </a:moveTo>
                  <a:cubicBezTo>
                    <a:pt x="55" y="50"/>
                    <a:pt x="55" y="50"/>
                    <a:pt x="55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0"/>
                    <a:pt x="55" y="50"/>
                    <a:pt x="55" y="50"/>
                  </a:cubicBezTo>
                  <a:close/>
                  <a:moveTo>
                    <a:pt x="55" y="51"/>
                  </a:moveTo>
                  <a:cubicBezTo>
                    <a:pt x="55" y="51"/>
                    <a:pt x="55" y="51"/>
                    <a:pt x="55" y="51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5" y="51"/>
                    <a:pt x="55" y="51"/>
                    <a:pt x="55" y="51"/>
                  </a:cubicBezTo>
                  <a:close/>
                  <a:moveTo>
                    <a:pt x="55" y="40"/>
                  </a:moveTo>
                  <a:cubicBezTo>
                    <a:pt x="55" y="40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1"/>
                    <a:pt x="53" y="41"/>
                    <a:pt x="53" y="41"/>
                  </a:cubicBezTo>
                  <a:cubicBezTo>
                    <a:pt x="53" y="41"/>
                    <a:pt x="53" y="40"/>
                    <a:pt x="54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40"/>
                    <a:pt x="54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0"/>
                    <a:pt x="54" y="39"/>
                    <a:pt x="54" y="39"/>
                  </a:cubicBezTo>
                  <a:cubicBezTo>
                    <a:pt x="54" y="39"/>
                    <a:pt x="54" y="40"/>
                    <a:pt x="54" y="40"/>
                  </a:cubicBezTo>
                  <a:cubicBezTo>
                    <a:pt x="55" y="40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5" y="39"/>
                    <a:pt x="55" y="40"/>
                    <a:pt x="55" y="40"/>
                  </a:cubicBezTo>
                  <a:close/>
                  <a:moveTo>
                    <a:pt x="56" y="37"/>
                  </a:moveTo>
                  <a:cubicBezTo>
                    <a:pt x="56" y="37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lose/>
                  <a:moveTo>
                    <a:pt x="56" y="36"/>
                  </a:moveTo>
                  <a:cubicBezTo>
                    <a:pt x="55" y="35"/>
                    <a:pt x="56" y="37"/>
                    <a:pt x="56" y="37"/>
                  </a:cubicBezTo>
                  <a:cubicBezTo>
                    <a:pt x="55" y="37"/>
                    <a:pt x="56" y="36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6"/>
                    <a:pt x="55" y="36"/>
                  </a:cubicBezTo>
                  <a:cubicBezTo>
                    <a:pt x="55" y="36"/>
                    <a:pt x="55" y="36"/>
                    <a:pt x="55" y="35"/>
                  </a:cubicBezTo>
                  <a:cubicBezTo>
                    <a:pt x="55" y="35"/>
                    <a:pt x="56" y="34"/>
                    <a:pt x="56" y="34"/>
                  </a:cubicBezTo>
                  <a:cubicBezTo>
                    <a:pt x="56" y="34"/>
                    <a:pt x="56" y="35"/>
                    <a:pt x="56" y="35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6" y="36"/>
                    <a:pt x="56" y="36"/>
                    <a:pt x="56" y="36"/>
                  </a:cubicBezTo>
                  <a:close/>
                  <a:moveTo>
                    <a:pt x="56" y="37"/>
                  </a:moveTo>
                  <a:cubicBezTo>
                    <a:pt x="56" y="37"/>
                    <a:pt x="56" y="37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lose/>
                  <a:moveTo>
                    <a:pt x="56" y="37"/>
                  </a:moveTo>
                  <a:cubicBezTo>
                    <a:pt x="56" y="37"/>
                    <a:pt x="57" y="36"/>
                    <a:pt x="57" y="36"/>
                  </a:cubicBezTo>
                  <a:cubicBezTo>
                    <a:pt x="57" y="36"/>
                    <a:pt x="57" y="37"/>
                    <a:pt x="56" y="37"/>
                  </a:cubicBezTo>
                  <a:close/>
                  <a:moveTo>
                    <a:pt x="57" y="35"/>
                  </a:moveTo>
                  <a:cubicBezTo>
                    <a:pt x="57" y="35"/>
                    <a:pt x="58" y="35"/>
                    <a:pt x="58" y="35"/>
                  </a:cubicBezTo>
                  <a:cubicBezTo>
                    <a:pt x="58" y="35"/>
                    <a:pt x="57" y="35"/>
                    <a:pt x="57" y="35"/>
                  </a:cubicBezTo>
                  <a:close/>
                  <a:moveTo>
                    <a:pt x="60" y="27"/>
                  </a:moveTo>
                  <a:cubicBezTo>
                    <a:pt x="60" y="27"/>
                    <a:pt x="60" y="26"/>
                    <a:pt x="60" y="26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lose/>
                  <a:moveTo>
                    <a:pt x="59" y="27"/>
                  </a:moveTo>
                  <a:cubicBezTo>
                    <a:pt x="59" y="27"/>
                    <a:pt x="58" y="27"/>
                    <a:pt x="59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9" y="27"/>
                  </a:cubicBezTo>
                  <a:close/>
                  <a:moveTo>
                    <a:pt x="56" y="28"/>
                  </a:moveTo>
                  <a:cubicBezTo>
                    <a:pt x="56" y="27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lose/>
                  <a:moveTo>
                    <a:pt x="56" y="28"/>
                  </a:moveTo>
                  <a:cubicBezTo>
                    <a:pt x="56" y="27"/>
                    <a:pt x="56" y="27"/>
                    <a:pt x="56" y="27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7"/>
                  </a:cubicBezTo>
                  <a:cubicBezTo>
                    <a:pt x="56" y="28"/>
                    <a:pt x="56" y="28"/>
                    <a:pt x="56" y="27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7" y="28"/>
                    <a:pt x="57" y="27"/>
                  </a:cubicBezTo>
                  <a:cubicBezTo>
                    <a:pt x="57" y="27"/>
                    <a:pt x="57" y="28"/>
                    <a:pt x="58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8"/>
                    <a:pt x="59" y="28"/>
                    <a:pt x="59" y="28"/>
                  </a:cubicBezTo>
                  <a:cubicBezTo>
                    <a:pt x="59" y="28"/>
                    <a:pt x="59" y="28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1" y="28"/>
                  </a:cubicBezTo>
                  <a:cubicBezTo>
                    <a:pt x="61" y="28"/>
                    <a:pt x="60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9"/>
                    <a:pt x="60" y="29"/>
                    <a:pt x="60" y="29"/>
                  </a:cubicBezTo>
                  <a:cubicBezTo>
                    <a:pt x="60" y="29"/>
                    <a:pt x="60" y="28"/>
                    <a:pt x="60" y="28"/>
                  </a:cubicBezTo>
                  <a:cubicBezTo>
                    <a:pt x="60" y="28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59" y="30"/>
                  </a:cubicBezTo>
                  <a:cubicBezTo>
                    <a:pt x="59" y="30"/>
                    <a:pt x="60" y="30"/>
                    <a:pt x="59" y="30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1"/>
                    <a:pt x="58" y="31"/>
                    <a:pt x="58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5"/>
                    <a:pt x="58" y="35"/>
                  </a:cubicBezTo>
                  <a:cubicBezTo>
                    <a:pt x="58" y="34"/>
                    <a:pt x="57" y="33"/>
                    <a:pt x="58" y="33"/>
                  </a:cubicBezTo>
                  <a:cubicBezTo>
                    <a:pt x="58" y="32"/>
                    <a:pt x="58" y="3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8" y="30"/>
                    <a:pt x="59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7" y="31"/>
                  </a:cubicBezTo>
                  <a:cubicBezTo>
                    <a:pt x="57" y="31"/>
                    <a:pt x="57" y="32"/>
                    <a:pt x="57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2"/>
                    <a:pt x="56" y="32"/>
                    <a:pt x="56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5" y="32"/>
                    <a:pt x="55" y="33"/>
                    <a:pt x="55" y="33"/>
                  </a:cubicBezTo>
                  <a:cubicBezTo>
                    <a:pt x="55" y="34"/>
                    <a:pt x="53" y="34"/>
                    <a:pt x="53" y="34"/>
                  </a:cubicBezTo>
                  <a:cubicBezTo>
                    <a:pt x="53" y="34"/>
                    <a:pt x="52" y="34"/>
                    <a:pt x="52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2" y="34"/>
                    <a:pt x="53" y="34"/>
                    <a:pt x="53" y="34"/>
                  </a:cubicBezTo>
                  <a:cubicBezTo>
                    <a:pt x="53" y="34"/>
                    <a:pt x="54" y="34"/>
                    <a:pt x="54" y="34"/>
                  </a:cubicBezTo>
                  <a:cubicBezTo>
                    <a:pt x="54" y="34"/>
                    <a:pt x="54" y="34"/>
                    <a:pt x="54" y="35"/>
                  </a:cubicBezTo>
                  <a:cubicBezTo>
                    <a:pt x="54" y="35"/>
                    <a:pt x="55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5"/>
                    <a:pt x="55" y="35"/>
                  </a:cubicBezTo>
                  <a:cubicBezTo>
                    <a:pt x="55" y="34"/>
                    <a:pt x="55" y="35"/>
                    <a:pt x="55" y="35"/>
                  </a:cubicBezTo>
                  <a:cubicBezTo>
                    <a:pt x="55" y="35"/>
                    <a:pt x="55" y="36"/>
                    <a:pt x="55" y="36"/>
                  </a:cubicBezTo>
                  <a:cubicBezTo>
                    <a:pt x="55" y="36"/>
                    <a:pt x="54" y="37"/>
                    <a:pt x="54" y="37"/>
                  </a:cubicBezTo>
                  <a:cubicBezTo>
                    <a:pt x="54" y="37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9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9"/>
                    <a:pt x="53" y="40"/>
                    <a:pt x="53" y="40"/>
                  </a:cubicBezTo>
                  <a:cubicBezTo>
                    <a:pt x="53" y="40"/>
                    <a:pt x="53" y="40"/>
                    <a:pt x="52" y="41"/>
                  </a:cubicBezTo>
                  <a:cubicBezTo>
                    <a:pt x="52" y="40"/>
                    <a:pt x="52" y="40"/>
                    <a:pt x="53" y="40"/>
                  </a:cubicBezTo>
                  <a:cubicBezTo>
                    <a:pt x="52" y="40"/>
                    <a:pt x="53" y="40"/>
                    <a:pt x="52" y="40"/>
                  </a:cubicBezTo>
                  <a:cubicBezTo>
                    <a:pt x="53" y="40"/>
                    <a:pt x="53" y="39"/>
                    <a:pt x="52" y="39"/>
                  </a:cubicBezTo>
                  <a:cubicBezTo>
                    <a:pt x="52" y="39"/>
                    <a:pt x="52" y="40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0" y="43"/>
                  </a:cubicBezTo>
                  <a:cubicBezTo>
                    <a:pt x="50" y="43"/>
                    <a:pt x="50" y="44"/>
                    <a:pt x="50" y="44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0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8" y="44"/>
                    <a:pt x="49" y="44"/>
                  </a:cubicBezTo>
                  <a:cubicBezTo>
                    <a:pt x="49" y="44"/>
                    <a:pt x="48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4"/>
                    <a:pt x="48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8" y="46"/>
                    <a:pt x="48" y="46"/>
                  </a:cubicBezTo>
                  <a:cubicBezTo>
                    <a:pt x="48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6"/>
                  </a:cubicBezTo>
                  <a:cubicBezTo>
                    <a:pt x="47" y="46"/>
                    <a:pt x="47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7"/>
                    <a:pt x="46" y="47"/>
                  </a:cubicBezTo>
                  <a:cubicBezTo>
                    <a:pt x="46" y="47"/>
                    <a:pt x="46" y="48"/>
                    <a:pt x="46" y="48"/>
                  </a:cubicBezTo>
                  <a:cubicBezTo>
                    <a:pt x="46" y="48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8"/>
                    <a:pt x="46" y="48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6" y="47"/>
                    <a:pt x="46" y="45"/>
                    <a:pt x="46" y="45"/>
                  </a:cubicBezTo>
                  <a:cubicBezTo>
                    <a:pt x="46" y="45"/>
                    <a:pt x="46" y="45"/>
                    <a:pt x="45" y="45"/>
                  </a:cubicBezTo>
                  <a:cubicBezTo>
                    <a:pt x="45" y="45"/>
                    <a:pt x="46" y="45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4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3" y="45"/>
                    <a:pt x="43" y="45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2" y="45"/>
                    <a:pt x="43" y="45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6"/>
                    <a:pt x="42" y="47"/>
                    <a:pt x="41" y="47"/>
                  </a:cubicBezTo>
                  <a:cubicBezTo>
                    <a:pt x="41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5"/>
                  </a:cubicBezTo>
                  <a:cubicBezTo>
                    <a:pt x="41" y="45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3"/>
                    <a:pt x="41" y="44"/>
                    <a:pt x="41" y="43"/>
                  </a:cubicBezTo>
                  <a:cubicBezTo>
                    <a:pt x="41" y="43"/>
                    <a:pt x="40" y="43"/>
                    <a:pt x="41" y="43"/>
                  </a:cubicBezTo>
                  <a:cubicBezTo>
                    <a:pt x="41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1"/>
                    <a:pt x="38" y="42"/>
                    <a:pt x="38" y="42"/>
                  </a:cubicBezTo>
                  <a:cubicBezTo>
                    <a:pt x="37" y="42"/>
                    <a:pt x="37" y="41"/>
                    <a:pt x="37" y="41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1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5" y="45"/>
                    <a:pt x="34" y="45"/>
                    <a:pt x="35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2"/>
                    <a:pt x="34" y="42"/>
                  </a:cubicBezTo>
                  <a:cubicBezTo>
                    <a:pt x="35" y="42"/>
                    <a:pt x="35" y="42"/>
                    <a:pt x="34" y="41"/>
                  </a:cubicBezTo>
                  <a:cubicBezTo>
                    <a:pt x="34" y="41"/>
                    <a:pt x="34" y="40"/>
                    <a:pt x="34" y="40"/>
                  </a:cubicBezTo>
                  <a:cubicBezTo>
                    <a:pt x="34" y="41"/>
                    <a:pt x="34" y="40"/>
                    <a:pt x="34" y="40"/>
                  </a:cubicBezTo>
                  <a:cubicBezTo>
                    <a:pt x="34" y="40"/>
                    <a:pt x="34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3"/>
                    <a:pt x="34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5" y="45"/>
                    <a:pt x="35" y="45"/>
                  </a:cubicBezTo>
                  <a:cubicBezTo>
                    <a:pt x="35" y="45"/>
                    <a:pt x="35" y="45"/>
                    <a:pt x="35" y="46"/>
                  </a:cubicBezTo>
                  <a:cubicBezTo>
                    <a:pt x="35" y="45"/>
                    <a:pt x="36" y="45"/>
                    <a:pt x="36" y="45"/>
                  </a:cubicBezTo>
                  <a:cubicBezTo>
                    <a:pt x="36" y="46"/>
                    <a:pt x="36" y="47"/>
                    <a:pt x="35" y="47"/>
                  </a:cubicBezTo>
                  <a:cubicBezTo>
                    <a:pt x="35" y="47"/>
                    <a:pt x="35" y="47"/>
                    <a:pt x="34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50"/>
                    <a:pt x="32" y="50"/>
                    <a:pt x="33" y="50"/>
                  </a:cubicBezTo>
                  <a:cubicBezTo>
                    <a:pt x="33" y="50"/>
                    <a:pt x="32" y="51"/>
                    <a:pt x="32" y="51"/>
                  </a:cubicBezTo>
                  <a:cubicBezTo>
                    <a:pt x="32" y="51"/>
                    <a:pt x="32" y="51"/>
                    <a:pt x="31" y="51"/>
                  </a:cubicBezTo>
                  <a:cubicBezTo>
                    <a:pt x="31" y="51"/>
                    <a:pt x="31" y="52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2"/>
                    <a:pt x="31" y="53"/>
                    <a:pt x="31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4"/>
                    <a:pt x="29" y="54"/>
                    <a:pt x="28" y="54"/>
                  </a:cubicBezTo>
                  <a:cubicBezTo>
                    <a:pt x="28" y="54"/>
                    <a:pt x="27" y="54"/>
                    <a:pt x="27" y="54"/>
                  </a:cubicBezTo>
                  <a:cubicBezTo>
                    <a:pt x="27" y="53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0"/>
                  </a:cubicBezTo>
                  <a:cubicBezTo>
                    <a:pt x="27" y="50"/>
                    <a:pt x="26" y="50"/>
                    <a:pt x="26" y="50"/>
                  </a:cubicBezTo>
                  <a:cubicBezTo>
                    <a:pt x="26" y="50"/>
                    <a:pt x="27" y="50"/>
                    <a:pt x="27" y="50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8"/>
                  </a:cubicBezTo>
                  <a:cubicBezTo>
                    <a:pt x="27" y="48"/>
                    <a:pt x="27" y="47"/>
                    <a:pt x="27" y="47"/>
                  </a:cubicBezTo>
                  <a:cubicBezTo>
                    <a:pt x="27" y="47"/>
                    <a:pt x="27" y="47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5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26" y="45"/>
                  </a:cubicBezTo>
                  <a:cubicBezTo>
                    <a:pt x="27" y="45"/>
                    <a:pt x="26" y="45"/>
                    <a:pt x="27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4" y="44"/>
                    <a:pt x="24" y="44"/>
                  </a:cubicBezTo>
                  <a:cubicBezTo>
                    <a:pt x="23" y="44"/>
                    <a:pt x="23" y="43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3"/>
                    <a:pt x="23" y="42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3" y="39"/>
                    <a:pt x="23" y="39"/>
                  </a:cubicBezTo>
                  <a:cubicBezTo>
                    <a:pt x="23" y="39"/>
                    <a:pt x="24" y="39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8"/>
                    <a:pt x="25" y="38"/>
                    <a:pt x="25" y="37"/>
                  </a:cubicBezTo>
                  <a:cubicBezTo>
                    <a:pt x="25" y="37"/>
                    <a:pt x="25" y="37"/>
                    <a:pt x="26" y="36"/>
                  </a:cubicBezTo>
                  <a:cubicBezTo>
                    <a:pt x="26" y="37"/>
                    <a:pt x="26" y="36"/>
                    <a:pt x="26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8" y="36"/>
                    <a:pt x="28" y="36"/>
                  </a:cubicBezTo>
                  <a:cubicBezTo>
                    <a:pt x="28" y="36"/>
                    <a:pt x="29" y="37"/>
                    <a:pt x="29" y="36"/>
                  </a:cubicBezTo>
                  <a:cubicBezTo>
                    <a:pt x="29" y="37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1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39"/>
                    <a:pt x="32" y="39"/>
                    <a:pt x="32" y="38"/>
                  </a:cubicBezTo>
                  <a:cubicBezTo>
                    <a:pt x="32" y="38"/>
                    <a:pt x="32" y="39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9"/>
                    <a:pt x="34" y="40"/>
                    <a:pt x="34" y="40"/>
                  </a:cubicBezTo>
                  <a:cubicBezTo>
                    <a:pt x="34" y="40"/>
                    <a:pt x="34" y="39"/>
                    <a:pt x="34" y="39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3" y="38"/>
                    <a:pt x="33" y="38"/>
                  </a:cubicBezTo>
                  <a:cubicBezTo>
                    <a:pt x="33" y="38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6" y="37"/>
                    <a:pt x="36" y="37"/>
                  </a:cubicBezTo>
                  <a:cubicBezTo>
                    <a:pt x="36" y="37"/>
                    <a:pt x="36" y="38"/>
                    <a:pt x="36" y="38"/>
                  </a:cubicBezTo>
                  <a:cubicBezTo>
                    <a:pt x="36" y="38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8"/>
                    <a:pt x="36" y="38"/>
                  </a:cubicBezTo>
                  <a:cubicBezTo>
                    <a:pt x="36" y="38"/>
                    <a:pt x="36" y="37"/>
                    <a:pt x="36" y="37"/>
                  </a:cubicBezTo>
                  <a:cubicBezTo>
                    <a:pt x="36" y="37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5"/>
                    <a:pt x="35" y="35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35" y="35"/>
                    <a:pt x="34" y="35"/>
                  </a:cubicBezTo>
                  <a:cubicBezTo>
                    <a:pt x="34" y="35"/>
                    <a:pt x="34" y="35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7"/>
                  </a:cubicBezTo>
                  <a:cubicBezTo>
                    <a:pt x="34" y="37"/>
                    <a:pt x="34" y="37"/>
                    <a:pt x="33" y="37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6"/>
                    <a:pt x="33" y="36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2" y="37"/>
                  </a:cubicBezTo>
                  <a:cubicBezTo>
                    <a:pt x="32" y="37"/>
                    <a:pt x="33" y="37"/>
                    <a:pt x="33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8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6"/>
                    <a:pt x="32" y="37"/>
                    <a:pt x="32" y="37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5"/>
                    <a:pt x="32" y="35"/>
                  </a:cubicBezTo>
                  <a:cubicBezTo>
                    <a:pt x="32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4"/>
                    <a:pt x="31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4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7"/>
                  </a:cubicBezTo>
                  <a:cubicBezTo>
                    <a:pt x="31" y="36"/>
                    <a:pt x="31" y="37"/>
                    <a:pt x="31" y="37"/>
                  </a:cubicBezTo>
                  <a:cubicBezTo>
                    <a:pt x="31" y="36"/>
                    <a:pt x="30" y="36"/>
                    <a:pt x="30" y="35"/>
                  </a:cubicBezTo>
                  <a:cubicBezTo>
                    <a:pt x="30" y="34"/>
                    <a:pt x="30" y="34"/>
                    <a:pt x="30" y="35"/>
                  </a:cubicBezTo>
                  <a:cubicBezTo>
                    <a:pt x="30" y="35"/>
                    <a:pt x="29" y="34"/>
                    <a:pt x="29" y="35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3"/>
                    <a:pt x="27" y="34"/>
                    <a:pt x="27" y="34"/>
                  </a:cubicBezTo>
                  <a:cubicBezTo>
                    <a:pt x="27" y="34"/>
                    <a:pt x="28" y="34"/>
                    <a:pt x="28" y="34"/>
                  </a:cubicBezTo>
                  <a:cubicBezTo>
                    <a:pt x="28" y="34"/>
                    <a:pt x="29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8" y="33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9" y="34"/>
                    <a:pt x="29" y="34"/>
                  </a:cubicBezTo>
                  <a:cubicBezTo>
                    <a:pt x="29" y="34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4"/>
                    <a:pt x="29" y="34"/>
                  </a:cubicBezTo>
                  <a:cubicBezTo>
                    <a:pt x="30" y="34"/>
                    <a:pt x="29" y="33"/>
                    <a:pt x="30" y="33"/>
                  </a:cubicBezTo>
                  <a:cubicBezTo>
                    <a:pt x="30" y="33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1" y="31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1"/>
                    <a:pt x="31" y="31"/>
                  </a:cubicBezTo>
                  <a:cubicBezTo>
                    <a:pt x="31" y="31"/>
                    <a:pt x="31" y="30"/>
                    <a:pt x="32" y="31"/>
                  </a:cubicBezTo>
                  <a:cubicBezTo>
                    <a:pt x="32" y="30"/>
                    <a:pt x="32" y="31"/>
                    <a:pt x="31" y="30"/>
                  </a:cubicBezTo>
                  <a:cubicBezTo>
                    <a:pt x="31" y="30"/>
                    <a:pt x="31" y="31"/>
                    <a:pt x="31" y="31"/>
                  </a:cubicBezTo>
                  <a:cubicBezTo>
                    <a:pt x="31" y="31"/>
                    <a:pt x="31" y="31"/>
                    <a:pt x="31" y="30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0"/>
                    <a:pt x="32" y="30"/>
                    <a:pt x="32" y="30"/>
                  </a:cubicBezTo>
                  <a:cubicBezTo>
                    <a:pt x="32" y="30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3"/>
                    <a:pt x="32" y="33"/>
                  </a:cubicBezTo>
                  <a:cubicBezTo>
                    <a:pt x="32" y="33"/>
                    <a:pt x="31" y="36"/>
                    <a:pt x="31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4"/>
                    <a:pt x="32" y="34"/>
                  </a:cubicBezTo>
                  <a:cubicBezTo>
                    <a:pt x="32" y="34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6" y="31"/>
                    <a:pt x="36" y="31"/>
                  </a:cubicBezTo>
                  <a:cubicBezTo>
                    <a:pt x="36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4" y="30"/>
                    <a:pt x="35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29"/>
                    <a:pt x="34" y="29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9"/>
                    <a:pt x="33" y="29"/>
                    <a:pt x="33" y="30"/>
                  </a:cubicBezTo>
                  <a:cubicBezTo>
                    <a:pt x="33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3" y="30"/>
                  </a:cubicBezTo>
                  <a:cubicBezTo>
                    <a:pt x="34" y="30"/>
                    <a:pt x="33" y="30"/>
                    <a:pt x="33" y="30"/>
                  </a:cubicBezTo>
                  <a:cubicBezTo>
                    <a:pt x="33" y="30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2" y="29"/>
                    <a:pt x="32" y="29"/>
                  </a:cubicBezTo>
                  <a:cubicBezTo>
                    <a:pt x="32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2" y="29"/>
                    <a:pt x="31" y="29"/>
                    <a:pt x="31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2" y="28"/>
                    <a:pt x="32" y="29"/>
                    <a:pt x="32" y="29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4" y="28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5" y="27"/>
                    <a:pt x="34" y="27"/>
                  </a:cubicBezTo>
                  <a:cubicBezTo>
                    <a:pt x="34" y="27"/>
                    <a:pt x="34" y="27"/>
                    <a:pt x="34" y="26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5" y="27"/>
                    <a:pt x="34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3" y="27"/>
                    <a:pt x="33" y="27"/>
                  </a:cubicBezTo>
                  <a:cubicBezTo>
                    <a:pt x="33" y="27"/>
                    <a:pt x="32" y="26"/>
                    <a:pt x="32" y="26"/>
                  </a:cubicBezTo>
                  <a:cubicBezTo>
                    <a:pt x="32" y="26"/>
                    <a:pt x="32" y="26"/>
                    <a:pt x="32" y="27"/>
                  </a:cubicBezTo>
                  <a:cubicBezTo>
                    <a:pt x="32" y="26"/>
                    <a:pt x="33" y="27"/>
                    <a:pt x="33" y="26"/>
                  </a:cubicBezTo>
                  <a:cubicBezTo>
                    <a:pt x="34" y="26"/>
                    <a:pt x="34" y="26"/>
                    <a:pt x="34" y="27"/>
                  </a:cubicBezTo>
                  <a:cubicBezTo>
                    <a:pt x="34" y="27"/>
                    <a:pt x="35" y="27"/>
                    <a:pt x="35" y="26"/>
                  </a:cubicBezTo>
                  <a:cubicBezTo>
                    <a:pt x="35" y="26"/>
                    <a:pt x="35" y="26"/>
                    <a:pt x="35" y="27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6" y="27"/>
                    <a:pt x="36" y="26"/>
                  </a:cubicBezTo>
                  <a:cubicBezTo>
                    <a:pt x="36" y="26"/>
                    <a:pt x="36" y="27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7"/>
                    <a:pt x="36" y="27"/>
                  </a:cubicBezTo>
                  <a:cubicBezTo>
                    <a:pt x="36" y="27"/>
                    <a:pt x="36" y="26"/>
                    <a:pt x="36" y="26"/>
                  </a:cubicBezTo>
                  <a:cubicBezTo>
                    <a:pt x="36" y="26"/>
                    <a:pt x="36" y="27"/>
                    <a:pt x="36" y="27"/>
                  </a:cubicBezTo>
                  <a:cubicBezTo>
                    <a:pt x="36" y="26"/>
                    <a:pt x="36" y="26"/>
                    <a:pt x="37" y="26"/>
                  </a:cubicBezTo>
                  <a:cubicBezTo>
                    <a:pt x="36" y="26"/>
                    <a:pt x="37" y="26"/>
                    <a:pt x="36" y="26"/>
                  </a:cubicBezTo>
                  <a:cubicBezTo>
                    <a:pt x="36" y="26"/>
                    <a:pt x="36" y="26"/>
                    <a:pt x="36" y="27"/>
                  </a:cubicBezTo>
                  <a:cubicBezTo>
                    <a:pt x="36" y="27"/>
                    <a:pt x="36" y="26"/>
                    <a:pt x="36" y="26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7" y="26"/>
                    <a:pt x="37" y="26"/>
                  </a:cubicBezTo>
                  <a:cubicBezTo>
                    <a:pt x="37" y="26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4" y="27"/>
                    <a:pt x="35" y="27"/>
                  </a:cubicBezTo>
                  <a:cubicBezTo>
                    <a:pt x="34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4" y="27"/>
                    <a:pt x="34" y="27"/>
                  </a:cubicBezTo>
                  <a:cubicBezTo>
                    <a:pt x="35" y="27"/>
                    <a:pt x="36" y="27"/>
                    <a:pt x="36" y="27"/>
                  </a:cubicBezTo>
                  <a:cubicBezTo>
                    <a:pt x="36" y="27"/>
                    <a:pt x="36" y="27"/>
                    <a:pt x="37" y="27"/>
                  </a:cubicBezTo>
                  <a:cubicBezTo>
                    <a:pt x="36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8"/>
                  </a:cubicBezTo>
                  <a:cubicBezTo>
                    <a:pt x="37" y="28"/>
                    <a:pt x="38" y="28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8" y="29"/>
                    <a:pt x="37" y="29"/>
                    <a:pt x="37" y="29"/>
                  </a:cubicBezTo>
                  <a:cubicBezTo>
                    <a:pt x="37" y="29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30"/>
                    <a:pt x="37" y="30"/>
                  </a:cubicBezTo>
                  <a:cubicBezTo>
                    <a:pt x="37" y="30"/>
                    <a:pt x="38" y="30"/>
                    <a:pt x="38" y="29"/>
                  </a:cubicBezTo>
                  <a:cubicBezTo>
                    <a:pt x="37" y="29"/>
                    <a:pt x="37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9" y="29"/>
                    <a:pt x="39" y="29"/>
                  </a:cubicBezTo>
                  <a:cubicBezTo>
                    <a:pt x="39" y="29"/>
                    <a:pt x="39" y="28"/>
                    <a:pt x="39" y="28"/>
                  </a:cubicBezTo>
                  <a:cubicBezTo>
                    <a:pt x="39" y="28"/>
                    <a:pt x="39" y="28"/>
                    <a:pt x="39" y="29"/>
                  </a:cubicBezTo>
                  <a:cubicBezTo>
                    <a:pt x="39" y="28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0" y="29"/>
                    <a:pt x="40" y="29"/>
                    <a:pt x="40" y="28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8"/>
                    <a:pt x="40" y="28"/>
                    <a:pt x="41" y="28"/>
                  </a:cubicBezTo>
                  <a:cubicBezTo>
                    <a:pt x="41" y="28"/>
                    <a:pt x="41" y="28"/>
                    <a:pt x="41" y="29"/>
                  </a:cubicBezTo>
                  <a:cubicBezTo>
                    <a:pt x="41" y="28"/>
                    <a:pt x="41" y="29"/>
                    <a:pt x="40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8"/>
                    <a:pt x="41" y="29"/>
                    <a:pt x="41" y="29"/>
                  </a:cubicBezTo>
                  <a:cubicBezTo>
                    <a:pt x="41" y="28"/>
                    <a:pt x="41" y="28"/>
                    <a:pt x="41" y="29"/>
                  </a:cubicBezTo>
                  <a:cubicBezTo>
                    <a:pt x="41" y="28"/>
                    <a:pt x="41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3" y="28"/>
                    <a:pt x="43" y="29"/>
                  </a:cubicBezTo>
                  <a:cubicBezTo>
                    <a:pt x="43" y="29"/>
                    <a:pt x="43" y="28"/>
                    <a:pt x="43" y="28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9"/>
                    <a:pt x="43" y="29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30"/>
                  </a:cubicBezTo>
                  <a:cubicBezTo>
                    <a:pt x="44" y="30"/>
                    <a:pt x="44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29"/>
                    <a:pt x="44" y="29"/>
                  </a:cubicBezTo>
                  <a:cubicBezTo>
                    <a:pt x="44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30"/>
                  </a:cubicBezTo>
                  <a:cubicBezTo>
                    <a:pt x="45" y="29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4" y="29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7"/>
                  </a:cubicBezTo>
                  <a:cubicBezTo>
                    <a:pt x="45" y="27"/>
                    <a:pt x="44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7"/>
                    <a:pt x="46" y="28"/>
                    <a:pt x="46" y="28"/>
                  </a:cubicBezTo>
                  <a:cubicBezTo>
                    <a:pt x="46" y="28"/>
                    <a:pt x="46" y="28"/>
                    <a:pt x="45" y="29"/>
                  </a:cubicBezTo>
                  <a:cubicBezTo>
                    <a:pt x="46" y="29"/>
                    <a:pt x="46" y="28"/>
                    <a:pt x="46" y="28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5" y="28"/>
                    <a:pt x="45" y="28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6" y="27"/>
                    <a:pt x="46" y="27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7"/>
                    <a:pt x="46" y="27"/>
                    <a:pt x="46" y="26"/>
                  </a:cubicBezTo>
                  <a:cubicBezTo>
                    <a:pt x="46" y="26"/>
                    <a:pt x="46" y="27"/>
                    <a:pt x="47" y="27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9" y="26"/>
                    <a:pt x="49" y="26"/>
                  </a:cubicBezTo>
                  <a:cubicBezTo>
                    <a:pt x="49" y="26"/>
                    <a:pt x="49" y="26"/>
                    <a:pt x="49" y="25"/>
                  </a:cubicBezTo>
                  <a:cubicBezTo>
                    <a:pt x="49" y="26"/>
                    <a:pt x="49" y="25"/>
                    <a:pt x="49" y="26"/>
                  </a:cubicBezTo>
                  <a:cubicBezTo>
                    <a:pt x="49" y="26"/>
                    <a:pt x="50" y="26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6"/>
                    <a:pt x="51" y="26"/>
                    <a:pt x="51" y="26"/>
                  </a:cubicBezTo>
                  <a:cubicBezTo>
                    <a:pt x="51" y="26"/>
                    <a:pt x="51" y="27"/>
                    <a:pt x="51" y="27"/>
                  </a:cubicBezTo>
                  <a:cubicBezTo>
                    <a:pt x="51" y="27"/>
                    <a:pt x="50" y="27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49" y="28"/>
                    <a:pt x="49" y="28"/>
                  </a:cubicBezTo>
                  <a:cubicBezTo>
                    <a:pt x="49" y="28"/>
                    <a:pt x="50" y="28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2" y="28"/>
                    <a:pt x="52" y="28"/>
                  </a:cubicBezTo>
                  <a:cubicBezTo>
                    <a:pt x="52" y="28"/>
                    <a:pt x="52" y="30"/>
                    <a:pt x="52" y="30"/>
                  </a:cubicBezTo>
                  <a:cubicBezTo>
                    <a:pt x="52" y="30"/>
                    <a:pt x="52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2"/>
                    <a:pt x="52" y="30"/>
                    <a:pt x="52" y="30"/>
                  </a:cubicBezTo>
                  <a:cubicBezTo>
                    <a:pt x="52" y="30"/>
                    <a:pt x="52" y="29"/>
                    <a:pt x="52" y="29"/>
                  </a:cubicBezTo>
                  <a:cubicBezTo>
                    <a:pt x="52" y="29"/>
                    <a:pt x="52" y="28"/>
                    <a:pt x="52" y="28"/>
                  </a:cubicBezTo>
                  <a:cubicBezTo>
                    <a:pt x="52" y="28"/>
                    <a:pt x="52" y="27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4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5" y="28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8"/>
                    <a:pt x="55" y="28"/>
                  </a:cubicBezTo>
                  <a:cubicBezTo>
                    <a:pt x="56" y="28"/>
                    <a:pt x="55" y="27"/>
                    <a:pt x="56" y="27"/>
                  </a:cubicBezTo>
                  <a:cubicBezTo>
                    <a:pt x="56" y="27"/>
                    <a:pt x="56" y="27"/>
                    <a:pt x="56" y="28"/>
                  </a:cubicBezTo>
                  <a:close/>
                  <a:moveTo>
                    <a:pt x="58" y="32"/>
                  </a:move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lose/>
                  <a:moveTo>
                    <a:pt x="55" y="34"/>
                  </a:move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6"/>
                    <a:pt x="29" y="35"/>
                    <a:pt x="29" y="36"/>
                  </a:cubicBezTo>
                  <a:close/>
                  <a:moveTo>
                    <a:pt x="30" y="35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5"/>
                    <a:pt x="30" y="35"/>
                    <a:pt x="30" y="35"/>
                  </a:cubicBezTo>
                  <a:close/>
                  <a:moveTo>
                    <a:pt x="30" y="35"/>
                  </a:move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lose/>
                  <a:moveTo>
                    <a:pt x="30" y="37"/>
                  </a:moveTo>
                  <a:cubicBezTo>
                    <a:pt x="30" y="36"/>
                    <a:pt x="31" y="37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0" y="37"/>
                    <a:pt x="30" y="37"/>
                  </a:cubicBezTo>
                  <a:close/>
                  <a:moveTo>
                    <a:pt x="32" y="37"/>
                  </a:move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lose/>
                  <a:moveTo>
                    <a:pt x="32" y="38"/>
                  </a:moveTo>
                  <a:cubicBezTo>
                    <a:pt x="32" y="38"/>
                    <a:pt x="32" y="38"/>
                    <a:pt x="32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2" y="38"/>
                  </a:cubicBezTo>
                  <a:close/>
                  <a:moveTo>
                    <a:pt x="34" y="39"/>
                  </a:moveTo>
                  <a:cubicBezTo>
                    <a:pt x="34" y="39"/>
                    <a:pt x="34" y="38"/>
                    <a:pt x="34" y="38"/>
                  </a:cubicBezTo>
                  <a:cubicBezTo>
                    <a:pt x="34" y="38"/>
                    <a:pt x="35" y="39"/>
                    <a:pt x="35" y="38"/>
                  </a:cubicBezTo>
                  <a:cubicBezTo>
                    <a:pt x="35" y="39"/>
                    <a:pt x="34" y="39"/>
                    <a:pt x="34" y="39"/>
                  </a:cubicBezTo>
                  <a:close/>
                  <a:moveTo>
                    <a:pt x="33" y="37"/>
                  </a:move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lose/>
                  <a:moveTo>
                    <a:pt x="32" y="31"/>
                  </a:move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lose/>
                  <a:moveTo>
                    <a:pt x="32" y="31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lose/>
                  <a:moveTo>
                    <a:pt x="32" y="31"/>
                  </a:moveTo>
                  <a:cubicBezTo>
                    <a:pt x="32" y="31"/>
                    <a:pt x="32" y="31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1"/>
                    <a:pt x="32" y="31"/>
                    <a:pt x="32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30"/>
                  </a:move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lose/>
                  <a:moveTo>
                    <a:pt x="34" y="31"/>
                  </a:move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lose/>
                  <a:moveTo>
                    <a:pt x="34" y="31"/>
                  </a:move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lose/>
                  <a:moveTo>
                    <a:pt x="34" y="30"/>
                  </a:move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lose/>
                  <a:moveTo>
                    <a:pt x="50" y="27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7"/>
                    <a:pt x="50" y="27"/>
                    <a:pt x="50" y="27"/>
                  </a:cubicBezTo>
                  <a:close/>
                  <a:moveTo>
                    <a:pt x="56" y="26"/>
                  </a:moveTo>
                  <a:cubicBezTo>
                    <a:pt x="56" y="26"/>
                    <a:pt x="56" y="26"/>
                    <a:pt x="55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6"/>
                    <a:pt x="56" y="26"/>
                    <a:pt x="56" y="26"/>
                  </a:cubicBezTo>
                  <a:close/>
                  <a:moveTo>
                    <a:pt x="55" y="27"/>
                  </a:moveTo>
                  <a:cubicBezTo>
                    <a:pt x="55" y="27"/>
                    <a:pt x="55" y="27"/>
                    <a:pt x="54" y="27"/>
                  </a:cubicBezTo>
                  <a:cubicBezTo>
                    <a:pt x="54" y="27"/>
                    <a:pt x="55" y="27"/>
                    <a:pt x="55" y="27"/>
                  </a:cubicBezTo>
                  <a:cubicBezTo>
                    <a:pt x="55" y="26"/>
                    <a:pt x="55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lose/>
                  <a:moveTo>
                    <a:pt x="55" y="26"/>
                  </a:moveTo>
                  <a:cubicBezTo>
                    <a:pt x="55" y="26"/>
                    <a:pt x="55" y="26"/>
                    <a:pt x="55" y="26"/>
                  </a:cubicBezTo>
                  <a:cubicBezTo>
                    <a:pt x="55" y="26"/>
                    <a:pt x="55" y="26"/>
                    <a:pt x="55" y="26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52" name="Freeform 44"/>
            <p:cNvSpPr>
              <a:spLocks noEditPoints="1"/>
            </p:cNvSpPr>
            <p:nvPr/>
          </p:nvSpPr>
          <p:spPr bwMode="auto">
            <a:xfrm>
              <a:off x="4652760" y="2355537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31" name="Group 1930"/>
          <p:cNvGrpSpPr/>
          <p:nvPr/>
        </p:nvGrpSpPr>
        <p:grpSpPr>
          <a:xfrm>
            <a:off x="744871" y="2193834"/>
            <a:ext cx="210770" cy="210770"/>
            <a:chOff x="638764" y="3247820"/>
            <a:chExt cx="340040" cy="340040"/>
          </a:xfrm>
        </p:grpSpPr>
        <p:sp>
          <p:nvSpPr>
            <p:cNvPr id="1753" name="Freeform 45"/>
            <p:cNvSpPr>
              <a:spLocks noEditPoints="1"/>
            </p:cNvSpPr>
            <p:nvPr/>
          </p:nvSpPr>
          <p:spPr bwMode="auto">
            <a:xfrm>
              <a:off x="638764" y="324782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54" name="Freeform 46"/>
            <p:cNvSpPr/>
            <p:nvPr/>
          </p:nvSpPr>
          <p:spPr bwMode="auto">
            <a:xfrm>
              <a:off x="794721" y="3416562"/>
              <a:ext cx="97155" cy="74145"/>
            </a:xfrm>
            <a:custGeom>
              <a:avLst/>
              <a:gdLst>
                <a:gd name="T0" fmla="*/ 19 w 37"/>
                <a:gd name="T1" fmla="*/ 0 h 28"/>
                <a:gd name="T2" fmla="*/ 0 w 37"/>
                <a:gd name="T3" fmla="*/ 12 h 28"/>
                <a:gd name="T4" fmla="*/ 6 w 37"/>
                <a:gd name="T5" fmla="*/ 21 h 28"/>
                <a:gd name="T6" fmla="*/ 3 w 37"/>
                <a:gd name="T7" fmla="*/ 28 h 28"/>
                <a:gd name="T8" fmla="*/ 11 w 37"/>
                <a:gd name="T9" fmla="*/ 23 h 28"/>
                <a:gd name="T10" fmla="*/ 19 w 37"/>
                <a:gd name="T11" fmla="*/ 24 h 28"/>
                <a:gd name="T12" fmla="*/ 37 w 37"/>
                <a:gd name="T13" fmla="*/ 12 h 28"/>
                <a:gd name="T14" fmla="*/ 19 w 37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8">
                  <a:moveTo>
                    <a:pt x="19" y="0"/>
                  </a:moveTo>
                  <a:cubicBezTo>
                    <a:pt x="9" y="0"/>
                    <a:pt x="0" y="5"/>
                    <a:pt x="0" y="12"/>
                  </a:cubicBezTo>
                  <a:cubicBezTo>
                    <a:pt x="0" y="15"/>
                    <a:pt x="3" y="18"/>
                    <a:pt x="6" y="21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3" y="24"/>
                    <a:pt x="16" y="24"/>
                    <a:pt x="19" y="24"/>
                  </a:cubicBezTo>
                  <a:cubicBezTo>
                    <a:pt x="29" y="24"/>
                    <a:pt x="37" y="19"/>
                    <a:pt x="37" y="12"/>
                  </a:cubicBezTo>
                  <a:cubicBezTo>
                    <a:pt x="37" y="5"/>
                    <a:pt x="29" y="0"/>
                    <a:pt x="19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55" name="Freeform 47"/>
            <p:cNvSpPr/>
            <p:nvPr/>
          </p:nvSpPr>
          <p:spPr bwMode="auto">
            <a:xfrm>
              <a:off x="723134" y="3342417"/>
              <a:ext cx="168742" cy="138061"/>
            </a:xfrm>
            <a:custGeom>
              <a:avLst/>
              <a:gdLst>
                <a:gd name="T0" fmla="*/ 32 w 64"/>
                <a:gd name="T1" fmla="*/ 0 h 52"/>
                <a:gd name="T2" fmla="*/ 0 w 64"/>
                <a:gd name="T3" fmla="*/ 22 h 52"/>
                <a:gd name="T4" fmla="*/ 9 w 64"/>
                <a:gd name="T5" fmla="*/ 38 h 52"/>
                <a:gd name="T6" fmla="*/ 5 w 64"/>
                <a:gd name="T7" fmla="*/ 52 h 52"/>
                <a:gd name="T8" fmla="*/ 18 w 64"/>
                <a:gd name="T9" fmla="*/ 43 h 52"/>
                <a:gd name="T10" fmla="*/ 24 w 64"/>
                <a:gd name="T11" fmla="*/ 44 h 52"/>
                <a:gd name="T12" fmla="*/ 23 w 64"/>
                <a:gd name="T13" fmla="*/ 39 h 52"/>
                <a:gd name="T14" fmla="*/ 46 w 64"/>
                <a:gd name="T15" fmla="*/ 23 h 52"/>
                <a:gd name="T16" fmla="*/ 63 w 64"/>
                <a:gd name="T17" fmla="*/ 29 h 52"/>
                <a:gd name="T18" fmla="*/ 64 w 64"/>
                <a:gd name="T19" fmla="*/ 22 h 52"/>
                <a:gd name="T20" fmla="*/ 32 w 64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52">
                  <a:moveTo>
                    <a:pt x="32" y="0"/>
                  </a:moveTo>
                  <a:cubicBezTo>
                    <a:pt x="14" y="0"/>
                    <a:pt x="0" y="10"/>
                    <a:pt x="0" y="22"/>
                  </a:cubicBezTo>
                  <a:cubicBezTo>
                    <a:pt x="0" y="28"/>
                    <a:pt x="4" y="34"/>
                    <a:pt x="9" y="38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20" y="43"/>
                    <a:pt x="22" y="44"/>
                    <a:pt x="24" y="44"/>
                  </a:cubicBezTo>
                  <a:cubicBezTo>
                    <a:pt x="23" y="43"/>
                    <a:pt x="23" y="41"/>
                    <a:pt x="23" y="39"/>
                  </a:cubicBezTo>
                  <a:cubicBezTo>
                    <a:pt x="23" y="31"/>
                    <a:pt x="33" y="23"/>
                    <a:pt x="46" y="23"/>
                  </a:cubicBezTo>
                  <a:cubicBezTo>
                    <a:pt x="52" y="23"/>
                    <a:pt x="59" y="25"/>
                    <a:pt x="63" y="29"/>
                  </a:cubicBezTo>
                  <a:cubicBezTo>
                    <a:pt x="64" y="27"/>
                    <a:pt x="64" y="25"/>
                    <a:pt x="64" y="22"/>
                  </a:cubicBezTo>
                  <a:cubicBezTo>
                    <a:pt x="64" y="10"/>
                    <a:pt x="50" y="0"/>
                    <a:pt x="32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32" name="Group 1931"/>
          <p:cNvGrpSpPr/>
          <p:nvPr/>
        </p:nvGrpSpPr>
        <p:grpSpPr>
          <a:xfrm>
            <a:off x="1020613" y="2193834"/>
            <a:ext cx="210770" cy="210770"/>
            <a:chOff x="1083628" y="3247820"/>
            <a:chExt cx="340040" cy="340040"/>
          </a:xfrm>
        </p:grpSpPr>
        <p:sp>
          <p:nvSpPr>
            <p:cNvPr id="1756" name="Freeform 48"/>
            <p:cNvSpPr>
              <a:spLocks noEditPoints="1"/>
            </p:cNvSpPr>
            <p:nvPr/>
          </p:nvSpPr>
          <p:spPr bwMode="auto">
            <a:xfrm>
              <a:off x="1083628" y="324782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57" name="Freeform 49"/>
            <p:cNvSpPr/>
            <p:nvPr/>
          </p:nvSpPr>
          <p:spPr bwMode="auto">
            <a:xfrm>
              <a:off x="1180782" y="3352643"/>
              <a:ext cx="148288" cy="127834"/>
            </a:xfrm>
            <a:custGeom>
              <a:avLst/>
              <a:gdLst>
                <a:gd name="T0" fmla="*/ 28 w 56"/>
                <a:gd name="T1" fmla="*/ 0 h 48"/>
                <a:gd name="T2" fmla="*/ 0 w 56"/>
                <a:gd name="T3" fmla="*/ 21 h 48"/>
                <a:gd name="T4" fmla="*/ 8 w 56"/>
                <a:gd name="T5" fmla="*/ 35 h 48"/>
                <a:gd name="T6" fmla="*/ 4 w 56"/>
                <a:gd name="T7" fmla="*/ 48 h 48"/>
                <a:gd name="T8" fmla="*/ 16 w 56"/>
                <a:gd name="T9" fmla="*/ 40 h 48"/>
                <a:gd name="T10" fmla="*/ 28 w 56"/>
                <a:gd name="T11" fmla="*/ 42 h 48"/>
                <a:gd name="T12" fmla="*/ 56 w 56"/>
                <a:gd name="T13" fmla="*/ 21 h 48"/>
                <a:gd name="T14" fmla="*/ 28 w 56"/>
                <a:gd name="T1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48">
                  <a:moveTo>
                    <a:pt x="28" y="0"/>
                  </a:moveTo>
                  <a:cubicBezTo>
                    <a:pt x="13" y="0"/>
                    <a:pt x="0" y="9"/>
                    <a:pt x="0" y="21"/>
                  </a:cubicBezTo>
                  <a:cubicBezTo>
                    <a:pt x="0" y="26"/>
                    <a:pt x="4" y="32"/>
                    <a:pt x="8" y="35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20" y="41"/>
                    <a:pt x="24" y="42"/>
                    <a:pt x="28" y="42"/>
                  </a:cubicBezTo>
                  <a:cubicBezTo>
                    <a:pt x="43" y="42"/>
                    <a:pt x="56" y="32"/>
                    <a:pt x="56" y="21"/>
                  </a:cubicBezTo>
                  <a:cubicBezTo>
                    <a:pt x="56" y="9"/>
                    <a:pt x="43" y="0"/>
                    <a:pt x="28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34" name="Group 1933"/>
          <p:cNvGrpSpPr/>
          <p:nvPr/>
        </p:nvGrpSpPr>
        <p:grpSpPr>
          <a:xfrm>
            <a:off x="1573680" y="2193834"/>
            <a:ext cx="210770" cy="210770"/>
            <a:chOff x="1975910" y="3247820"/>
            <a:chExt cx="340040" cy="340040"/>
          </a:xfrm>
        </p:grpSpPr>
        <p:sp>
          <p:nvSpPr>
            <p:cNvPr id="1758" name="Freeform 50"/>
            <p:cNvSpPr>
              <a:spLocks noEditPoints="1"/>
            </p:cNvSpPr>
            <p:nvPr/>
          </p:nvSpPr>
          <p:spPr bwMode="auto">
            <a:xfrm>
              <a:off x="1975910" y="324782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59" name="Freeform 51"/>
            <p:cNvSpPr/>
            <p:nvPr/>
          </p:nvSpPr>
          <p:spPr bwMode="auto">
            <a:xfrm>
              <a:off x="2060281" y="3439571"/>
              <a:ext cx="171298" cy="63918"/>
            </a:xfrm>
            <a:custGeom>
              <a:avLst/>
              <a:gdLst>
                <a:gd name="T0" fmla="*/ 34 w 67"/>
                <a:gd name="T1" fmla="*/ 17 h 25"/>
                <a:gd name="T2" fmla="*/ 7 w 67"/>
                <a:gd name="T3" fmla="*/ 0 h 25"/>
                <a:gd name="T4" fmla="*/ 0 w 67"/>
                <a:gd name="T5" fmla="*/ 4 h 25"/>
                <a:gd name="T6" fmla="*/ 34 w 67"/>
                <a:gd name="T7" fmla="*/ 25 h 25"/>
                <a:gd name="T8" fmla="*/ 67 w 67"/>
                <a:gd name="T9" fmla="*/ 4 h 25"/>
                <a:gd name="T10" fmla="*/ 61 w 67"/>
                <a:gd name="T11" fmla="*/ 0 h 25"/>
                <a:gd name="T12" fmla="*/ 34 w 67"/>
                <a:gd name="T13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25">
                  <a:moveTo>
                    <a:pt x="34" y="17"/>
                  </a:moveTo>
                  <a:lnTo>
                    <a:pt x="7" y="0"/>
                  </a:lnTo>
                  <a:lnTo>
                    <a:pt x="0" y="4"/>
                  </a:lnTo>
                  <a:lnTo>
                    <a:pt x="34" y="25"/>
                  </a:lnTo>
                  <a:lnTo>
                    <a:pt x="67" y="4"/>
                  </a:lnTo>
                  <a:lnTo>
                    <a:pt x="61" y="0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60" name="Freeform 52"/>
            <p:cNvSpPr/>
            <p:nvPr/>
          </p:nvSpPr>
          <p:spPr bwMode="auto">
            <a:xfrm>
              <a:off x="2060281" y="3406335"/>
              <a:ext cx="171298" cy="63918"/>
            </a:xfrm>
            <a:custGeom>
              <a:avLst/>
              <a:gdLst>
                <a:gd name="T0" fmla="*/ 34 w 67"/>
                <a:gd name="T1" fmla="*/ 18 h 25"/>
                <a:gd name="T2" fmla="*/ 7 w 67"/>
                <a:gd name="T3" fmla="*/ 0 h 25"/>
                <a:gd name="T4" fmla="*/ 0 w 67"/>
                <a:gd name="T5" fmla="*/ 4 h 25"/>
                <a:gd name="T6" fmla="*/ 34 w 67"/>
                <a:gd name="T7" fmla="*/ 25 h 25"/>
                <a:gd name="T8" fmla="*/ 67 w 67"/>
                <a:gd name="T9" fmla="*/ 4 h 25"/>
                <a:gd name="T10" fmla="*/ 61 w 67"/>
                <a:gd name="T11" fmla="*/ 0 h 25"/>
                <a:gd name="T12" fmla="*/ 34 w 67"/>
                <a:gd name="T13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25">
                  <a:moveTo>
                    <a:pt x="34" y="18"/>
                  </a:moveTo>
                  <a:lnTo>
                    <a:pt x="7" y="0"/>
                  </a:lnTo>
                  <a:lnTo>
                    <a:pt x="0" y="4"/>
                  </a:lnTo>
                  <a:lnTo>
                    <a:pt x="34" y="25"/>
                  </a:lnTo>
                  <a:lnTo>
                    <a:pt x="67" y="4"/>
                  </a:lnTo>
                  <a:lnTo>
                    <a:pt x="61" y="0"/>
                  </a:lnTo>
                  <a:lnTo>
                    <a:pt x="34" y="18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61" name="Freeform 53"/>
            <p:cNvSpPr/>
            <p:nvPr/>
          </p:nvSpPr>
          <p:spPr bwMode="auto">
            <a:xfrm>
              <a:off x="2060281" y="3332191"/>
              <a:ext cx="171298" cy="107380"/>
            </a:xfrm>
            <a:custGeom>
              <a:avLst/>
              <a:gdLst>
                <a:gd name="T0" fmla="*/ 0 w 67"/>
                <a:gd name="T1" fmla="*/ 21 h 42"/>
                <a:gd name="T2" fmla="*/ 34 w 67"/>
                <a:gd name="T3" fmla="*/ 42 h 42"/>
                <a:gd name="T4" fmla="*/ 67 w 67"/>
                <a:gd name="T5" fmla="*/ 21 h 42"/>
                <a:gd name="T6" fmla="*/ 34 w 67"/>
                <a:gd name="T7" fmla="*/ 0 h 42"/>
                <a:gd name="T8" fmla="*/ 0 w 67"/>
                <a:gd name="T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42">
                  <a:moveTo>
                    <a:pt x="0" y="21"/>
                  </a:moveTo>
                  <a:lnTo>
                    <a:pt x="34" y="42"/>
                  </a:lnTo>
                  <a:lnTo>
                    <a:pt x="67" y="21"/>
                  </a:lnTo>
                  <a:lnTo>
                    <a:pt x="34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36" name="Group 1935"/>
          <p:cNvGrpSpPr/>
          <p:nvPr/>
        </p:nvGrpSpPr>
        <p:grpSpPr>
          <a:xfrm>
            <a:off x="2126749" y="2193834"/>
            <a:ext cx="210770" cy="210770"/>
            <a:chOff x="2868194" y="3247820"/>
            <a:chExt cx="340040" cy="340040"/>
          </a:xfrm>
        </p:grpSpPr>
        <p:sp>
          <p:nvSpPr>
            <p:cNvPr id="1762" name="Freeform 54"/>
            <p:cNvSpPr>
              <a:spLocks noEditPoints="1"/>
            </p:cNvSpPr>
            <p:nvPr/>
          </p:nvSpPr>
          <p:spPr bwMode="auto">
            <a:xfrm>
              <a:off x="2868194" y="324782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63" name="Freeform 55"/>
            <p:cNvSpPr>
              <a:spLocks noEditPoints="1"/>
            </p:cNvSpPr>
            <p:nvPr/>
          </p:nvSpPr>
          <p:spPr bwMode="auto">
            <a:xfrm>
              <a:off x="2965348" y="3342417"/>
              <a:ext cx="148288" cy="148288"/>
            </a:xfrm>
            <a:custGeom>
              <a:avLst/>
              <a:gdLst>
                <a:gd name="T0" fmla="*/ 0 w 58"/>
                <a:gd name="T1" fmla="*/ 0 h 58"/>
                <a:gd name="T2" fmla="*/ 0 w 58"/>
                <a:gd name="T3" fmla="*/ 9 h 58"/>
                <a:gd name="T4" fmla="*/ 58 w 58"/>
                <a:gd name="T5" fmla="*/ 9 h 58"/>
                <a:gd name="T6" fmla="*/ 58 w 58"/>
                <a:gd name="T7" fmla="*/ 0 h 58"/>
                <a:gd name="T8" fmla="*/ 0 w 58"/>
                <a:gd name="T9" fmla="*/ 0 h 58"/>
                <a:gd name="T10" fmla="*/ 37 w 58"/>
                <a:gd name="T11" fmla="*/ 13 h 58"/>
                <a:gd name="T12" fmla="*/ 0 w 58"/>
                <a:gd name="T13" fmla="*/ 13 h 58"/>
                <a:gd name="T14" fmla="*/ 0 w 58"/>
                <a:gd name="T15" fmla="*/ 21 h 58"/>
                <a:gd name="T16" fmla="*/ 37 w 58"/>
                <a:gd name="T17" fmla="*/ 21 h 58"/>
                <a:gd name="T18" fmla="*/ 37 w 58"/>
                <a:gd name="T19" fmla="*/ 13 h 58"/>
                <a:gd name="T20" fmla="*/ 21 w 58"/>
                <a:gd name="T21" fmla="*/ 25 h 58"/>
                <a:gd name="T22" fmla="*/ 0 w 58"/>
                <a:gd name="T23" fmla="*/ 25 h 58"/>
                <a:gd name="T24" fmla="*/ 0 w 58"/>
                <a:gd name="T25" fmla="*/ 34 h 58"/>
                <a:gd name="T26" fmla="*/ 21 w 58"/>
                <a:gd name="T27" fmla="*/ 34 h 58"/>
                <a:gd name="T28" fmla="*/ 21 w 58"/>
                <a:gd name="T29" fmla="*/ 25 h 58"/>
                <a:gd name="T30" fmla="*/ 0 w 58"/>
                <a:gd name="T31" fmla="*/ 46 h 58"/>
                <a:gd name="T32" fmla="*/ 50 w 58"/>
                <a:gd name="T33" fmla="*/ 46 h 58"/>
                <a:gd name="T34" fmla="*/ 50 w 58"/>
                <a:gd name="T35" fmla="*/ 38 h 58"/>
                <a:gd name="T36" fmla="*/ 0 w 58"/>
                <a:gd name="T37" fmla="*/ 38 h 58"/>
                <a:gd name="T38" fmla="*/ 0 w 58"/>
                <a:gd name="T39" fmla="*/ 46 h 58"/>
                <a:gd name="T40" fmla="*/ 0 w 58"/>
                <a:gd name="T41" fmla="*/ 58 h 58"/>
                <a:gd name="T42" fmla="*/ 33 w 58"/>
                <a:gd name="T43" fmla="*/ 58 h 58"/>
                <a:gd name="T44" fmla="*/ 33 w 58"/>
                <a:gd name="T45" fmla="*/ 50 h 58"/>
                <a:gd name="T46" fmla="*/ 0 w 58"/>
                <a:gd name="T47" fmla="*/ 50 h 58"/>
                <a:gd name="T48" fmla="*/ 0 w 58"/>
                <a:gd name="T4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58">
                  <a:moveTo>
                    <a:pt x="0" y="0"/>
                  </a:moveTo>
                  <a:lnTo>
                    <a:pt x="0" y="9"/>
                  </a:lnTo>
                  <a:lnTo>
                    <a:pt x="58" y="9"/>
                  </a:lnTo>
                  <a:lnTo>
                    <a:pt x="58" y="0"/>
                  </a:lnTo>
                  <a:lnTo>
                    <a:pt x="0" y="0"/>
                  </a:lnTo>
                  <a:close/>
                  <a:moveTo>
                    <a:pt x="37" y="13"/>
                  </a:moveTo>
                  <a:lnTo>
                    <a:pt x="0" y="13"/>
                  </a:lnTo>
                  <a:lnTo>
                    <a:pt x="0" y="21"/>
                  </a:lnTo>
                  <a:lnTo>
                    <a:pt x="37" y="21"/>
                  </a:lnTo>
                  <a:lnTo>
                    <a:pt x="37" y="13"/>
                  </a:lnTo>
                  <a:close/>
                  <a:moveTo>
                    <a:pt x="21" y="25"/>
                  </a:moveTo>
                  <a:lnTo>
                    <a:pt x="0" y="25"/>
                  </a:lnTo>
                  <a:lnTo>
                    <a:pt x="0" y="34"/>
                  </a:lnTo>
                  <a:lnTo>
                    <a:pt x="21" y="34"/>
                  </a:lnTo>
                  <a:lnTo>
                    <a:pt x="21" y="25"/>
                  </a:lnTo>
                  <a:close/>
                  <a:moveTo>
                    <a:pt x="0" y="46"/>
                  </a:moveTo>
                  <a:lnTo>
                    <a:pt x="50" y="46"/>
                  </a:lnTo>
                  <a:lnTo>
                    <a:pt x="50" y="38"/>
                  </a:lnTo>
                  <a:lnTo>
                    <a:pt x="0" y="38"/>
                  </a:lnTo>
                  <a:lnTo>
                    <a:pt x="0" y="46"/>
                  </a:lnTo>
                  <a:close/>
                  <a:moveTo>
                    <a:pt x="0" y="58"/>
                  </a:moveTo>
                  <a:lnTo>
                    <a:pt x="33" y="58"/>
                  </a:lnTo>
                  <a:lnTo>
                    <a:pt x="33" y="50"/>
                  </a:lnTo>
                  <a:lnTo>
                    <a:pt x="0" y="5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56" name="Group 1955"/>
          <p:cNvGrpSpPr/>
          <p:nvPr/>
        </p:nvGrpSpPr>
        <p:grpSpPr>
          <a:xfrm>
            <a:off x="467544" y="2461632"/>
            <a:ext cx="210770" cy="210770"/>
            <a:chOff x="191344" y="3692684"/>
            <a:chExt cx="340040" cy="340040"/>
          </a:xfrm>
          <a:solidFill>
            <a:srgbClr val="1EA185"/>
          </a:solidFill>
        </p:grpSpPr>
        <p:sp>
          <p:nvSpPr>
            <p:cNvPr id="1764" name="Freeform 56"/>
            <p:cNvSpPr>
              <a:spLocks noEditPoints="1"/>
            </p:cNvSpPr>
            <p:nvPr/>
          </p:nvSpPr>
          <p:spPr bwMode="auto">
            <a:xfrm>
              <a:off x="191344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65" name="Freeform 57"/>
            <p:cNvSpPr>
              <a:spLocks noEditPoints="1"/>
            </p:cNvSpPr>
            <p:nvPr/>
          </p:nvSpPr>
          <p:spPr bwMode="auto">
            <a:xfrm>
              <a:off x="275715" y="3820518"/>
              <a:ext cx="171298" cy="84371"/>
            </a:xfrm>
            <a:custGeom>
              <a:avLst/>
              <a:gdLst>
                <a:gd name="T0" fmla="*/ 60 w 64"/>
                <a:gd name="T1" fmla="*/ 5 h 32"/>
                <a:gd name="T2" fmla="*/ 55 w 64"/>
                <a:gd name="T3" fmla="*/ 1 h 32"/>
                <a:gd name="T4" fmla="*/ 49 w 64"/>
                <a:gd name="T5" fmla="*/ 0 h 32"/>
                <a:gd name="T6" fmla="*/ 44 w 64"/>
                <a:gd name="T7" fmla="*/ 1 h 32"/>
                <a:gd name="T8" fmla="*/ 39 w 64"/>
                <a:gd name="T9" fmla="*/ 3 h 32"/>
                <a:gd name="T10" fmla="*/ 35 w 64"/>
                <a:gd name="T11" fmla="*/ 7 h 32"/>
                <a:gd name="T12" fmla="*/ 32 w 64"/>
                <a:gd name="T13" fmla="*/ 10 h 32"/>
                <a:gd name="T14" fmla="*/ 29 w 64"/>
                <a:gd name="T15" fmla="*/ 6 h 32"/>
                <a:gd name="T16" fmla="*/ 25 w 64"/>
                <a:gd name="T17" fmla="*/ 3 h 32"/>
                <a:gd name="T18" fmla="*/ 20 w 64"/>
                <a:gd name="T19" fmla="*/ 1 h 32"/>
                <a:gd name="T20" fmla="*/ 15 w 64"/>
                <a:gd name="T21" fmla="*/ 0 h 32"/>
                <a:gd name="T22" fmla="*/ 9 w 64"/>
                <a:gd name="T23" fmla="*/ 1 h 32"/>
                <a:gd name="T24" fmla="*/ 4 w 64"/>
                <a:gd name="T25" fmla="*/ 5 h 32"/>
                <a:gd name="T26" fmla="*/ 1 w 64"/>
                <a:gd name="T27" fmla="*/ 10 h 32"/>
                <a:gd name="T28" fmla="*/ 0 w 64"/>
                <a:gd name="T29" fmla="*/ 16 h 32"/>
                <a:gd name="T30" fmla="*/ 1 w 64"/>
                <a:gd name="T31" fmla="*/ 22 h 32"/>
                <a:gd name="T32" fmla="*/ 4 w 64"/>
                <a:gd name="T33" fmla="*/ 27 h 32"/>
                <a:gd name="T34" fmla="*/ 9 w 64"/>
                <a:gd name="T35" fmla="*/ 31 h 32"/>
                <a:gd name="T36" fmla="*/ 15 w 64"/>
                <a:gd name="T37" fmla="*/ 32 h 32"/>
                <a:gd name="T38" fmla="*/ 20 w 64"/>
                <a:gd name="T39" fmla="*/ 31 h 32"/>
                <a:gd name="T40" fmla="*/ 25 w 64"/>
                <a:gd name="T41" fmla="*/ 29 h 32"/>
                <a:gd name="T42" fmla="*/ 28 w 64"/>
                <a:gd name="T43" fmla="*/ 26 h 32"/>
                <a:gd name="T44" fmla="*/ 32 w 64"/>
                <a:gd name="T45" fmla="*/ 22 h 32"/>
                <a:gd name="T46" fmla="*/ 36 w 64"/>
                <a:gd name="T47" fmla="*/ 26 h 32"/>
                <a:gd name="T48" fmla="*/ 39 w 64"/>
                <a:gd name="T49" fmla="*/ 29 h 32"/>
                <a:gd name="T50" fmla="*/ 44 w 64"/>
                <a:gd name="T51" fmla="*/ 31 h 32"/>
                <a:gd name="T52" fmla="*/ 49 w 64"/>
                <a:gd name="T53" fmla="*/ 32 h 32"/>
                <a:gd name="T54" fmla="*/ 55 w 64"/>
                <a:gd name="T55" fmla="*/ 31 h 32"/>
                <a:gd name="T56" fmla="*/ 60 w 64"/>
                <a:gd name="T57" fmla="*/ 27 h 32"/>
                <a:gd name="T58" fmla="*/ 63 w 64"/>
                <a:gd name="T59" fmla="*/ 22 h 32"/>
                <a:gd name="T60" fmla="*/ 64 w 64"/>
                <a:gd name="T61" fmla="*/ 16 h 32"/>
                <a:gd name="T62" fmla="*/ 63 w 64"/>
                <a:gd name="T63" fmla="*/ 10 h 32"/>
                <a:gd name="T64" fmla="*/ 60 w 64"/>
                <a:gd name="T65" fmla="*/ 5 h 32"/>
                <a:gd name="T66" fmla="*/ 24 w 64"/>
                <a:gd name="T67" fmla="*/ 19 h 32"/>
                <a:gd name="T68" fmla="*/ 22 w 64"/>
                <a:gd name="T69" fmla="*/ 21 h 32"/>
                <a:gd name="T70" fmla="*/ 19 w 64"/>
                <a:gd name="T71" fmla="*/ 23 h 32"/>
                <a:gd name="T72" fmla="*/ 15 w 64"/>
                <a:gd name="T73" fmla="*/ 23 h 32"/>
                <a:gd name="T74" fmla="*/ 10 w 64"/>
                <a:gd name="T75" fmla="*/ 21 h 32"/>
                <a:gd name="T76" fmla="*/ 8 w 64"/>
                <a:gd name="T77" fmla="*/ 16 h 32"/>
                <a:gd name="T78" fmla="*/ 10 w 64"/>
                <a:gd name="T79" fmla="*/ 11 h 32"/>
                <a:gd name="T80" fmla="*/ 15 w 64"/>
                <a:gd name="T81" fmla="*/ 9 h 32"/>
                <a:gd name="T82" fmla="*/ 18 w 64"/>
                <a:gd name="T83" fmla="*/ 9 h 32"/>
                <a:gd name="T84" fmla="*/ 21 w 64"/>
                <a:gd name="T85" fmla="*/ 11 h 32"/>
                <a:gd name="T86" fmla="*/ 24 w 64"/>
                <a:gd name="T87" fmla="*/ 14 h 32"/>
                <a:gd name="T88" fmla="*/ 27 w 64"/>
                <a:gd name="T89" fmla="*/ 16 h 32"/>
                <a:gd name="T90" fmla="*/ 24 w 64"/>
                <a:gd name="T91" fmla="*/ 19 h 32"/>
                <a:gd name="T92" fmla="*/ 54 w 64"/>
                <a:gd name="T93" fmla="*/ 21 h 32"/>
                <a:gd name="T94" fmla="*/ 49 w 64"/>
                <a:gd name="T95" fmla="*/ 23 h 32"/>
                <a:gd name="T96" fmla="*/ 46 w 64"/>
                <a:gd name="T97" fmla="*/ 23 h 32"/>
                <a:gd name="T98" fmla="*/ 43 w 64"/>
                <a:gd name="T99" fmla="*/ 21 h 32"/>
                <a:gd name="T100" fmla="*/ 40 w 64"/>
                <a:gd name="T101" fmla="*/ 19 h 32"/>
                <a:gd name="T102" fmla="*/ 37 w 64"/>
                <a:gd name="T103" fmla="*/ 16 h 32"/>
                <a:gd name="T104" fmla="*/ 40 w 64"/>
                <a:gd name="T105" fmla="*/ 14 h 32"/>
                <a:gd name="T106" fmla="*/ 42 w 64"/>
                <a:gd name="T107" fmla="*/ 11 h 32"/>
                <a:gd name="T108" fmla="*/ 45 w 64"/>
                <a:gd name="T109" fmla="*/ 9 h 32"/>
                <a:gd name="T110" fmla="*/ 49 w 64"/>
                <a:gd name="T111" fmla="*/ 9 h 32"/>
                <a:gd name="T112" fmla="*/ 54 w 64"/>
                <a:gd name="T113" fmla="*/ 11 h 32"/>
                <a:gd name="T114" fmla="*/ 56 w 64"/>
                <a:gd name="T115" fmla="*/ 16 h 32"/>
                <a:gd name="T116" fmla="*/ 54 w 64"/>
                <a:gd name="T117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" h="32">
                  <a:moveTo>
                    <a:pt x="60" y="5"/>
                  </a:moveTo>
                  <a:cubicBezTo>
                    <a:pt x="59" y="3"/>
                    <a:pt x="57" y="2"/>
                    <a:pt x="55" y="1"/>
                  </a:cubicBezTo>
                  <a:cubicBezTo>
                    <a:pt x="53" y="0"/>
                    <a:pt x="51" y="0"/>
                    <a:pt x="49" y="0"/>
                  </a:cubicBezTo>
                  <a:cubicBezTo>
                    <a:pt x="47" y="0"/>
                    <a:pt x="45" y="0"/>
                    <a:pt x="44" y="1"/>
                  </a:cubicBezTo>
                  <a:cubicBezTo>
                    <a:pt x="42" y="1"/>
                    <a:pt x="41" y="2"/>
                    <a:pt x="39" y="3"/>
                  </a:cubicBezTo>
                  <a:cubicBezTo>
                    <a:pt x="38" y="4"/>
                    <a:pt x="37" y="5"/>
                    <a:pt x="35" y="7"/>
                  </a:cubicBezTo>
                  <a:cubicBezTo>
                    <a:pt x="34" y="8"/>
                    <a:pt x="33" y="9"/>
                    <a:pt x="32" y="10"/>
                  </a:cubicBezTo>
                  <a:cubicBezTo>
                    <a:pt x="31" y="9"/>
                    <a:pt x="30" y="8"/>
                    <a:pt x="29" y="6"/>
                  </a:cubicBezTo>
                  <a:cubicBezTo>
                    <a:pt x="27" y="5"/>
                    <a:pt x="26" y="4"/>
                    <a:pt x="25" y="3"/>
                  </a:cubicBezTo>
                  <a:cubicBezTo>
                    <a:pt x="23" y="2"/>
                    <a:pt x="22" y="1"/>
                    <a:pt x="20" y="1"/>
                  </a:cubicBezTo>
                  <a:cubicBezTo>
                    <a:pt x="19" y="0"/>
                    <a:pt x="17" y="0"/>
                    <a:pt x="15" y="0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2"/>
                    <a:pt x="5" y="3"/>
                    <a:pt x="4" y="5"/>
                  </a:cubicBezTo>
                  <a:cubicBezTo>
                    <a:pt x="3" y="6"/>
                    <a:pt x="2" y="8"/>
                    <a:pt x="1" y="10"/>
                  </a:cubicBezTo>
                  <a:cubicBezTo>
                    <a:pt x="0" y="12"/>
                    <a:pt x="0" y="14"/>
                    <a:pt x="0" y="16"/>
                  </a:cubicBezTo>
                  <a:cubicBezTo>
                    <a:pt x="0" y="18"/>
                    <a:pt x="0" y="20"/>
                    <a:pt x="1" y="22"/>
                  </a:cubicBezTo>
                  <a:cubicBezTo>
                    <a:pt x="2" y="24"/>
                    <a:pt x="3" y="26"/>
                    <a:pt x="4" y="27"/>
                  </a:cubicBezTo>
                  <a:cubicBezTo>
                    <a:pt x="5" y="29"/>
                    <a:pt x="7" y="30"/>
                    <a:pt x="9" y="31"/>
                  </a:cubicBezTo>
                  <a:cubicBezTo>
                    <a:pt x="11" y="32"/>
                    <a:pt x="13" y="32"/>
                    <a:pt x="15" y="32"/>
                  </a:cubicBezTo>
                  <a:cubicBezTo>
                    <a:pt x="17" y="32"/>
                    <a:pt x="19" y="32"/>
                    <a:pt x="20" y="31"/>
                  </a:cubicBezTo>
                  <a:cubicBezTo>
                    <a:pt x="22" y="31"/>
                    <a:pt x="23" y="30"/>
                    <a:pt x="25" y="29"/>
                  </a:cubicBezTo>
                  <a:cubicBezTo>
                    <a:pt x="26" y="28"/>
                    <a:pt x="27" y="27"/>
                    <a:pt x="28" y="26"/>
                  </a:cubicBezTo>
                  <a:cubicBezTo>
                    <a:pt x="30" y="25"/>
                    <a:pt x="31" y="23"/>
                    <a:pt x="32" y="22"/>
                  </a:cubicBezTo>
                  <a:cubicBezTo>
                    <a:pt x="33" y="23"/>
                    <a:pt x="34" y="25"/>
                    <a:pt x="36" y="26"/>
                  </a:cubicBezTo>
                  <a:cubicBezTo>
                    <a:pt x="37" y="27"/>
                    <a:pt x="38" y="28"/>
                    <a:pt x="39" y="29"/>
                  </a:cubicBezTo>
                  <a:cubicBezTo>
                    <a:pt x="41" y="30"/>
                    <a:pt x="42" y="31"/>
                    <a:pt x="44" y="31"/>
                  </a:cubicBezTo>
                  <a:cubicBezTo>
                    <a:pt x="45" y="32"/>
                    <a:pt x="47" y="32"/>
                    <a:pt x="49" y="32"/>
                  </a:cubicBezTo>
                  <a:cubicBezTo>
                    <a:pt x="51" y="32"/>
                    <a:pt x="53" y="32"/>
                    <a:pt x="55" y="31"/>
                  </a:cubicBezTo>
                  <a:cubicBezTo>
                    <a:pt x="57" y="30"/>
                    <a:pt x="59" y="29"/>
                    <a:pt x="60" y="27"/>
                  </a:cubicBezTo>
                  <a:cubicBezTo>
                    <a:pt x="61" y="26"/>
                    <a:pt x="62" y="24"/>
                    <a:pt x="63" y="22"/>
                  </a:cubicBezTo>
                  <a:cubicBezTo>
                    <a:pt x="64" y="20"/>
                    <a:pt x="64" y="18"/>
                    <a:pt x="64" y="16"/>
                  </a:cubicBezTo>
                  <a:cubicBezTo>
                    <a:pt x="64" y="14"/>
                    <a:pt x="64" y="11"/>
                    <a:pt x="63" y="10"/>
                  </a:cubicBezTo>
                  <a:cubicBezTo>
                    <a:pt x="62" y="8"/>
                    <a:pt x="61" y="6"/>
                    <a:pt x="60" y="5"/>
                  </a:cubicBezTo>
                  <a:close/>
                  <a:moveTo>
                    <a:pt x="24" y="19"/>
                  </a:moveTo>
                  <a:cubicBezTo>
                    <a:pt x="24" y="20"/>
                    <a:pt x="23" y="20"/>
                    <a:pt x="22" y="21"/>
                  </a:cubicBezTo>
                  <a:cubicBezTo>
                    <a:pt x="21" y="22"/>
                    <a:pt x="20" y="22"/>
                    <a:pt x="19" y="23"/>
                  </a:cubicBezTo>
                  <a:cubicBezTo>
                    <a:pt x="17" y="23"/>
                    <a:pt x="16" y="23"/>
                    <a:pt x="15" y="23"/>
                  </a:cubicBezTo>
                  <a:cubicBezTo>
                    <a:pt x="13" y="23"/>
                    <a:pt x="11" y="23"/>
                    <a:pt x="10" y="21"/>
                  </a:cubicBezTo>
                  <a:cubicBezTo>
                    <a:pt x="9" y="20"/>
                    <a:pt x="8" y="18"/>
                    <a:pt x="8" y="16"/>
                  </a:cubicBezTo>
                  <a:cubicBezTo>
                    <a:pt x="8" y="14"/>
                    <a:pt x="9" y="13"/>
                    <a:pt x="10" y="11"/>
                  </a:cubicBezTo>
                  <a:cubicBezTo>
                    <a:pt x="11" y="9"/>
                    <a:pt x="13" y="9"/>
                    <a:pt x="15" y="9"/>
                  </a:cubicBezTo>
                  <a:cubicBezTo>
                    <a:pt x="16" y="9"/>
                    <a:pt x="17" y="9"/>
                    <a:pt x="18" y="9"/>
                  </a:cubicBezTo>
                  <a:cubicBezTo>
                    <a:pt x="19" y="10"/>
                    <a:pt x="20" y="11"/>
                    <a:pt x="21" y="11"/>
                  </a:cubicBezTo>
                  <a:cubicBezTo>
                    <a:pt x="22" y="12"/>
                    <a:pt x="23" y="13"/>
                    <a:pt x="24" y="14"/>
                  </a:cubicBezTo>
                  <a:cubicBezTo>
                    <a:pt x="25" y="15"/>
                    <a:pt x="26" y="15"/>
                    <a:pt x="27" y="16"/>
                  </a:cubicBezTo>
                  <a:cubicBezTo>
                    <a:pt x="26" y="17"/>
                    <a:pt x="25" y="18"/>
                    <a:pt x="24" y="19"/>
                  </a:cubicBezTo>
                  <a:close/>
                  <a:moveTo>
                    <a:pt x="54" y="21"/>
                  </a:moveTo>
                  <a:cubicBezTo>
                    <a:pt x="53" y="23"/>
                    <a:pt x="51" y="23"/>
                    <a:pt x="49" y="23"/>
                  </a:cubicBezTo>
                  <a:cubicBezTo>
                    <a:pt x="48" y="23"/>
                    <a:pt x="47" y="23"/>
                    <a:pt x="46" y="23"/>
                  </a:cubicBezTo>
                  <a:cubicBezTo>
                    <a:pt x="45" y="22"/>
                    <a:pt x="44" y="22"/>
                    <a:pt x="43" y="21"/>
                  </a:cubicBezTo>
                  <a:cubicBezTo>
                    <a:pt x="42" y="20"/>
                    <a:pt x="41" y="20"/>
                    <a:pt x="40" y="19"/>
                  </a:cubicBezTo>
                  <a:cubicBezTo>
                    <a:pt x="39" y="18"/>
                    <a:pt x="38" y="17"/>
                    <a:pt x="37" y="16"/>
                  </a:cubicBezTo>
                  <a:cubicBezTo>
                    <a:pt x="38" y="15"/>
                    <a:pt x="39" y="15"/>
                    <a:pt x="40" y="14"/>
                  </a:cubicBezTo>
                  <a:cubicBezTo>
                    <a:pt x="41" y="13"/>
                    <a:pt x="41" y="12"/>
                    <a:pt x="42" y="11"/>
                  </a:cubicBezTo>
                  <a:cubicBezTo>
                    <a:pt x="43" y="11"/>
                    <a:pt x="44" y="10"/>
                    <a:pt x="45" y="9"/>
                  </a:cubicBezTo>
                  <a:cubicBezTo>
                    <a:pt x="47" y="9"/>
                    <a:pt x="48" y="9"/>
                    <a:pt x="49" y="9"/>
                  </a:cubicBezTo>
                  <a:cubicBezTo>
                    <a:pt x="51" y="9"/>
                    <a:pt x="53" y="9"/>
                    <a:pt x="54" y="11"/>
                  </a:cubicBezTo>
                  <a:cubicBezTo>
                    <a:pt x="55" y="12"/>
                    <a:pt x="56" y="14"/>
                    <a:pt x="56" y="16"/>
                  </a:cubicBezTo>
                  <a:cubicBezTo>
                    <a:pt x="56" y="18"/>
                    <a:pt x="55" y="20"/>
                    <a:pt x="54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57" name="Group 1956"/>
          <p:cNvGrpSpPr/>
          <p:nvPr/>
        </p:nvGrpSpPr>
        <p:grpSpPr>
          <a:xfrm>
            <a:off x="744871" y="2461632"/>
            <a:ext cx="210770" cy="210770"/>
            <a:chOff x="638764" y="3692684"/>
            <a:chExt cx="340040" cy="340040"/>
          </a:xfrm>
          <a:solidFill>
            <a:srgbClr val="1EA185"/>
          </a:solidFill>
        </p:grpSpPr>
        <p:sp>
          <p:nvSpPr>
            <p:cNvPr id="1766" name="Freeform 58"/>
            <p:cNvSpPr>
              <a:spLocks noEditPoints="1"/>
            </p:cNvSpPr>
            <p:nvPr/>
          </p:nvSpPr>
          <p:spPr bwMode="auto">
            <a:xfrm>
              <a:off x="638764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67" name="Freeform 59"/>
            <p:cNvSpPr/>
            <p:nvPr/>
          </p:nvSpPr>
          <p:spPr bwMode="auto">
            <a:xfrm>
              <a:off x="723134" y="3779611"/>
              <a:ext cx="168742" cy="168742"/>
            </a:xfrm>
            <a:custGeom>
              <a:avLst/>
              <a:gdLst>
                <a:gd name="T0" fmla="*/ 41 w 66"/>
                <a:gd name="T1" fmla="*/ 0 h 66"/>
                <a:gd name="T2" fmla="*/ 25 w 66"/>
                <a:gd name="T3" fmla="*/ 0 h 66"/>
                <a:gd name="T4" fmla="*/ 25 w 66"/>
                <a:gd name="T5" fmla="*/ 24 h 66"/>
                <a:gd name="T6" fmla="*/ 0 w 66"/>
                <a:gd name="T7" fmla="*/ 24 h 66"/>
                <a:gd name="T8" fmla="*/ 0 w 66"/>
                <a:gd name="T9" fmla="*/ 41 h 66"/>
                <a:gd name="T10" fmla="*/ 25 w 66"/>
                <a:gd name="T11" fmla="*/ 41 h 66"/>
                <a:gd name="T12" fmla="*/ 25 w 66"/>
                <a:gd name="T13" fmla="*/ 66 h 66"/>
                <a:gd name="T14" fmla="*/ 41 w 66"/>
                <a:gd name="T15" fmla="*/ 66 h 66"/>
                <a:gd name="T16" fmla="*/ 41 w 66"/>
                <a:gd name="T17" fmla="*/ 41 h 66"/>
                <a:gd name="T18" fmla="*/ 66 w 66"/>
                <a:gd name="T19" fmla="*/ 41 h 66"/>
                <a:gd name="T20" fmla="*/ 66 w 66"/>
                <a:gd name="T21" fmla="*/ 24 h 66"/>
                <a:gd name="T22" fmla="*/ 41 w 66"/>
                <a:gd name="T23" fmla="*/ 24 h 66"/>
                <a:gd name="T24" fmla="*/ 41 w 66"/>
                <a:gd name="T2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66">
                  <a:moveTo>
                    <a:pt x="41" y="0"/>
                  </a:moveTo>
                  <a:lnTo>
                    <a:pt x="25" y="0"/>
                  </a:lnTo>
                  <a:lnTo>
                    <a:pt x="25" y="24"/>
                  </a:lnTo>
                  <a:lnTo>
                    <a:pt x="0" y="24"/>
                  </a:lnTo>
                  <a:lnTo>
                    <a:pt x="0" y="41"/>
                  </a:lnTo>
                  <a:lnTo>
                    <a:pt x="25" y="41"/>
                  </a:lnTo>
                  <a:lnTo>
                    <a:pt x="25" y="66"/>
                  </a:lnTo>
                  <a:lnTo>
                    <a:pt x="41" y="66"/>
                  </a:lnTo>
                  <a:lnTo>
                    <a:pt x="41" y="41"/>
                  </a:lnTo>
                  <a:lnTo>
                    <a:pt x="66" y="41"/>
                  </a:lnTo>
                  <a:lnTo>
                    <a:pt x="66" y="24"/>
                  </a:lnTo>
                  <a:lnTo>
                    <a:pt x="41" y="24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58" name="Group 1957"/>
          <p:cNvGrpSpPr/>
          <p:nvPr/>
        </p:nvGrpSpPr>
        <p:grpSpPr>
          <a:xfrm>
            <a:off x="1020613" y="2461632"/>
            <a:ext cx="210770" cy="210770"/>
            <a:chOff x="1083628" y="3692684"/>
            <a:chExt cx="340040" cy="340040"/>
          </a:xfrm>
          <a:solidFill>
            <a:srgbClr val="1EA185"/>
          </a:solidFill>
        </p:grpSpPr>
        <p:sp>
          <p:nvSpPr>
            <p:cNvPr id="1768" name="Freeform 60"/>
            <p:cNvSpPr>
              <a:spLocks noEditPoints="1"/>
            </p:cNvSpPr>
            <p:nvPr/>
          </p:nvSpPr>
          <p:spPr bwMode="auto">
            <a:xfrm>
              <a:off x="1083628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69" name="Freeform 61"/>
            <p:cNvSpPr>
              <a:spLocks noEditPoints="1"/>
            </p:cNvSpPr>
            <p:nvPr/>
          </p:nvSpPr>
          <p:spPr bwMode="auto">
            <a:xfrm>
              <a:off x="1167998" y="3810291"/>
              <a:ext cx="86928" cy="104825"/>
            </a:xfrm>
            <a:custGeom>
              <a:avLst/>
              <a:gdLst>
                <a:gd name="T0" fmla="*/ 29 w 32"/>
                <a:gd name="T1" fmla="*/ 4 h 39"/>
                <a:gd name="T2" fmla="*/ 30 w 32"/>
                <a:gd name="T3" fmla="*/ 10 h 39"/>
                <a:gd name="T4" fmla="*/ 29 w 32"/>
                <a:gd name="T5" fmla="*/ 16 h 39"/>
                <a:gd name="T6" fmla="*/ 26 w 32"/>
                <a:gd name="T7" fmla="*/ 18 h 39"/>
                <a:gd name="T8" fmla="*/ 30 w 32"/>
                <a:gd name="T9" fmla="*/ 22 h 39"/>
                <a:gd name="T10" fmla="*/ 32 w 32"/>
                <a:gd name="T11" fmla="*/ 27 h 39"/>
                <a:gd name="T12" fmla="*/ 30 w 32"/>
                <a:gd name="T13" fmla="*/ 33 h 39"/>
                <a:gd name="T14" fmla="*/ 27 w 32"/>
                <a:gd name="T15" fmla="*/ 37 h 39"/>
                <a:gd name="T16" fmla="*/ 23 w 32"/>
                <a:gd name="T17" fmla="*/ 38 h 39"/>
                <a:gd name="T18" fmla="*/ 17 w 32"/>
                <a:gd name="T19" fmla="*/ 39 h 39"/>
                <a:gd name="T20" fmla="*/ 0 w 32"/>
                <a:gd name="T21" fmla="*/ 39 h 39"/>
                <a:gd name="T22" fmla="*/ 0 w 32"/>
                <a:gd name="T23" fmla="*/ 0 h 39"/>
                <a:gd name="T24" fmla="*/ 19 w 32"/>
                <a:gd name="T25" fmla="*/ 0 h 39"/>
                <a:gd name="T26" fmla="*/ 29 w 32"/>
                <a:gd name="T27" fmla="*/ 4 h 39"/>
                <a:gd name="T28" fmla="*/ 8 w 32"/>
                <a:gd name="T29" fmla="*/ 7 h 39"/>
                <a:gd name="T30" fmla="*/ 8 w 32"/>
                <a:gd name="T31" fmla="*/ 15 h 39"/>
                <a:gd name="T32" fmla="*/ 17 w 32"/>
                <a:gd name="T33" fmla="*/ 15 h 39"/>
                <a:gd name="T34" fmla="*/ 21 w 32"/>
                <a:gd name="T35" fmla="*/ 14 h 39"/>
                <a:gd name="T36" fmla="*/ 23 w 32"/>
                <a:gd name="T37" fmla="*/ 11 h 39"/>
                <a:gd name="T38" fmla="*/ 21 w 32"/>
                <a:gd name="T39" fmla="*/ 7 h 39"/>
                <a:gd name="T40" fmla="*/ 16 w 32"/>
                <a:gd name="T41" fmla="*/ 7 h 39"/>
                <a:gd name="T42" fmla="*/ 8 w 32"/>
                <a:gd name="T43" fmla="*/ 7 h 39"/>
                <a:gd name="T44" fmla="*/ 8 w 32"/>
                <a:gd name="T45" fmla="*/ 22 h 39"/>
                <a:gd name="T46" fmla="*/ 8 w 32"/>
                <a:gd name="T47" fmla="*/ 32 h 39"/>
                <a:gd name="T48" fmla="*/ 17 w 32"/>
                <a:gd name="T49" fmla="*/ 32 h 39"/>
                <a:gd name="T50" fmla="*/ 21 w 32"/>
                <a:gd name="T51" fmla="*/ 32 h 39"/>
                <a:gd name="T52" fmla="*/ 23 w 32"/>
                <a:gd name="T53" fmla="*/ 27 h 39"/>
                <a:gd name="T54" fmla="*/ 21 w 32"/>
                <a:gd name="T55" fmla="*/ 23 h 39"/>
                <a:gd name="T56" fmla="*/ 17 w 32"/>
                <a:gd name="T57" fmla="*/ 22 h 39"/>
                <a:gd name="T58" fmla="*/ 8 w 32"/>
                <a:gd name="T59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2" h="39">
                  <a:moveTo>
                    <a:pt x="29" y="4"/>
                  </a:moveTo>
                  <a:cubicBezTo>
                    <a:pt x="30" y="6"/>
                    <a:pt x="30" y="8"/>
                    <a:pt x="30" y="10"/>
                  </a:cubicBezTo>
                  <a:cubicBezTo>
                    <a:pt x="30" y="12"/>
                    <a:pt x="30" y="14"/>
                    <a:pt x="29" y="16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8" y="19"/>
                    <a:pt x="29" y="20"/>
                    <a:pt x="30" y="22"/>
                  </a:cubicBezTo>
                  <a:cubicBezTo>
                    <a:pt x="31" y="23"/>
                    <a:pt x="32" y="25"/>
                    <a:pt x="32" y="27"/>
                  </a:cubicBezTo>
                  <a:cubicBezTo>
                    <a:pt x="32" y="30"/>
                    <a:pt x="31" y="32"/>
                    <a:pt x="30" y="33"/>
                  </a:cubicBezTo>
                  <a:cubicBezTo>
                    <a:pt x="29" y="35"/>
                    <a:pt x="28" y="36"/>
                    <a:pt x="27" y="37"/>
                  </a:cubicBezTo>
                  <a:cubicBezTo>
                    <a:pt x="26" y="37"/>
                    <a:pt x="25" y="38"/>
                    <a:pt x="23" y="38"/>
                  </a:cubicBezTo>
                  <a:cubicBezTo>
                    <a:pt x="21" y="39"/>
                    <a:pt x="19" y="39"/>
                    <a:pt x="17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3" y="0"/>
                    <a:pt x="27" y="1"/>
                    <a:pt x="29" y="4"/>
                  </a:cubicBezTo>
                  <a:close/>
                  <a:moveTo>
                    <a:pt x="8" y="7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9" y="15"/>
                    <a:pt x="20" y="15"/>
                    <a:pt x="21" y="14"/>
                  </a:cubicBezTo>
                  <a:cubicBezTo>
                    <a:pt x="22" y="14"/>
                    <a:pt x="23" y="13"/>
                    <a:pt x="23" y="11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19" y="7"/>
                    <a:pt x="18" y="7"/>
                    <a:pt x="16" y="7"/>
                  </a:cubicBezTo>
                  <a:lnTo>
                    <a:pt x="8" y="7"/>
                  </a:lnTo>
                  <a:close/>
                  <a:moveTo>
                    <a:pt x="8" y="22"/>
                  </a:moveTo>
                  <a:cubicBezTo>
                    <a:pt x="8" y="32"/>
                    <a:pt x="8" y="32"/>
                    <a:pt x="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9" y="32"/>
                    <a:pt x="20" y="32"/>
                    <a:pt x="21" y="32"/>
                  </a:cubicBezTo>
                  <a:cubicBezTo>
                    <a:pt x="23" y="31"/>
                    <a:pt x="23" y="29"/>
                    <a:pt x="23" y="27"/>
                  </a:cubicBezTo>
                  <a:cubicBezTo>
                    <a:pt x="23" y="25"/>
                    <a:pt x="23" y="23"/>
                    <a:pt x="21" y="23"/>
                  </a:cubicBezTo>
                  <a:cubicBezTo>
                    <a:pt x="20" y="22"/>
                    <a:pt x="19" y="22"/>
                    <a:pt x="17" y="22"/>
                  </a:cubicBezTo>
                  <a:lnTo>
                    <a:pt x="8" y="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70" name="Freeform 62"/>
            <p:cNvSpPr>
              <a:spLocks noEditPoints="1"/>
            </p:cNvSpPr>
            <p:nvPr/>
          </p:nvSpPr>
          <p:spPr bwMode="auto">
            <a:xfrm>
              <a:off x="1265151" y="3833300"/>
              <a:ext cx="74145" cy="84371"/>
            </a:xfrm>
            <a:custGeom>
              <a:avLst/>
              <a:gdLst>
                <a:gd name="T0" fmla="*/ 21 w 28"/>
                <a:gd name="T1" fmla="*/ 2 h 31"/>
                <a:gd name="T2" fmla="*/ 25 w 28"/>
                <a:gd name="T3" fmla="*/ 6 h 31"/>
                <a:gd name="T4" fmla="*/ 28 w 28"/>
                <a:gd name="T5" fmla="*/ 12 h 31"/>
                <a:gd name="T6" fmla="*/ 28 w 28"/>
                <a:gd name="T7" fmla="*/ 18 h 31"/>
                <a:gd name="T8" fmla="*/ 7 w 28"/>
                <a:gd name="T9" fmla="*/ 18 h 31"/>
                <a:gd name="T10" fmla="*/ 10 w 28"/>
                <a:gd name="T11" fmla="*/ 24 h 31"/>
                <a:gd name="T12" fmla="*/ 14 w 28"/>
                <a:gd name="T13" fmla="*/ 25 h 31"/>
                <a:gd name="T14" fmla="*/ 18 w 28"/>
                <a:gd name="T15" fmla="*/ 24 h 31"/>
                <a:gd name="T16" fmla="*/ 20 w 28"/>
                <a:gd name="T17" fmla="*/ 22 h 31"/>
                <a:gd name="T18" fmla="*/ 28 w 28"/>
                <a:gd name="T19" fmla="*/ 22 h 31"/>
                <a:gd name="T20" fmla="*/ 25 w 28"/>
                <a:gd name="T21" fmla="*/ 27 h 31"/>
                <a:gd name="T22" fmla="*/ 14 w 28"/>
                <a:gd name="T23" fmla="*/ 31 h 31"/>
                <a:gd name="T24" fmla="*/ 4 w 28"/>
                <a:gd name="T25" fmla="*/ 27 h 31"/>
                <a:gd name="T26" fmla="*/ 0 w 28"/>
                <a:gd name="T27" fmla="*/ 16 h 31"/>
                <a:gd name="T28" fmla="*/ 4 w 28"/>
                <a:gd name="T29" fmla="*/ 4 h 31"/>
                <a:gd name="T30" fmla="*/ 14 w 28"/>
                <a:gd name="T31" fmla="*/ 0 h 31"/>
                <a:gd name="T32" fmla="*/ 21 w 28"/>
                <a:gd name="T33" fmla="*/ 2 h 31"/>
                <a:gd name="T34" fmla="*/ 9 w 28"/>
                <a:gd name="T35" fmla="*/ 8 h 31"/>
                <a:gd name="T36" fmla="*/ 7 w 28"/>
                <a:gd name="T37" fmla="*/ 13 h 31"/>
                <a:gd name="T38" fmla="*/ 20 w 28"/>
                <a:gd name="T39" fmla="*/ 13 h 31"/>
                <a:gd name="T40" fmla="*/ 18 w 28"/>
                <a:gd name="T41" fmla="*/ 8 h 31"/>
                <a:gd name="T42" fmla="*/ 14 w 28"/>
                <a:gd name="T43" fmla="*/ 7 h 31"/>
                <a:gd name="T44" fmla="*/ 9 w 28"/>
                <a:gd name="T45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31">
                  <a:moveTo>
                    <a:pt x="21" y="2"/>
                  </a:moveTo>
                  <a:cubicBezTo>
                    <a:pt x="23" y="3"/>
                    <a:pt x="24" y="4"/>
                    <a:pt x="25" y="6"/>
                  </a:cubicBezTo>
                  <a:cubicBezTo>
                    <a:pt x="27" y="8"/>
                    <a:pt x="27" y="10"/>
                    <a:pt x="28" y="12"/>
                  </a:cubicBezTo>
                  <a:cubicBezTo>
                    <a:pt x="28" y="13"/>
                    <a:pt x="28" y="15"/>
                    <a:pt x="2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21"/>
                    <a:pt x="8" y="23"/>
                    <a:pt x="10" y="24"/>
                  </a:cubicBezTo>
                  <a:cubicBezTo>
                    <a:pt x="11" y="25"/>
                    <a:pt x="13" y="25"/>
                    <a:pt x="14" y="25"/>
                  </a:cubicBezTo>
                  <a:cubicBezTo>
                    <a:pt x="16" y="25"/>
                    <a:pt x="17" y="24"/>
                    <a:pt x="18" y="24"/>
                  </a:cubicBezTo>
                  <a:cubicBezTo>
                    <a:pt x="19" y="23"/>
                    <a:pt x="20" y="22"/>
                    <a:pt x="20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7" y="23"/>
                    <a:pt x="26" y="25"/>
                    <a:pt x="25" y="27"/>
                  </a:cubicBezTo>
                  <a:cubicBezTo>
                    <a:pt x="22" y="30"/>
                    <a:pt x="19" y="31"/>
                    <a:pt x="14" y="31"/>
                  </a:cubicBezTo>
                  <a:cubicBezTo>
                    <a:pt x="10" y="31"/>
                    <a:pt x="7" y="30"/>
                    <a:pt x="4" y="27"/>
                  </a:cubicBezTo>
                  <a:cubicBezTo>
                    <a:pt x="1" y="25"/>
                    <a:pt x="0" y="21"/>
                    <a:pt x="0" y="16"/>
                  </a:cubicBezTo>
                  <a:cubicBezTo>
                    <a:pt x="0" y="11"/>
                    <a:pt x="1" y="7"/>
                    <a:pt x="4" y="4"/>
                  </a:cubicBezTo>
                  <a:cubicBezTo>
                    <a:pt x="6" y="2"/>
                    <a:pt x="10" y="0"/>
                    <a:pt x="14" y="0"/>
                  </a:cubicBezTo>
                  <a:cubicBezTo>
                    <a:pt x="16" y="0"/>
                    <a:pt x="19" y="1"/>
                    <a:pt x="21" y="2"/>
                  </a:cubicBezTo>
                  <a:close/>
                  <a:moveTo>
                    <a:pt x="9" y="8"/>
                  </a:moveTo>
                  <a:cubicBezTo>
                    <a:pt x="8" y="9"/>
                    <a:pt x="8" y="11"/>
                    <a:pt x="7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1"/>
                    <a:pt x="19" y="9"/>
                    <a:pt x="18" y="8"/>
                  </a:cubicBezTo>
                  <a:cubicBezTo>
                    <a:pt x="17" y="7"/>
                    <a:pt x="16" y="7"/>
                    <a:pt x="14" y="7"/>
                  </a:cubicBezTo>
                  <a:cubicBezTo>
                    <a:pt x="12" y="7"/>
                    <a:pt x="10" y="7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71" name="Rectangle 63"/>
            <p:cNvSpPr>
              <a:spLocks noChangeArrowheads="1"/>
            </p:cNvSpPr>
            <p:nvPr/>
          </p:nvSpPr>
          <p:spPr bwMode="auto">
            <a:xfrm>
              <a:off x="1275378" y="3820518"/>
              <a:ext cx="53691" cy="1022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61" name="Group 1960"/>
          <p:cNvGrpSpPr/>
          <p:nvPr/>
        </p:nvGrpSpPr>
        <p:grpSpPr>
          <a:xfrm>
            <a:off x="1851007" y="2461632"/>
            <a:ext cx="210770" cy="210770"/>
            <a:chOff x="2423331" y="3692684"/>
            <a:chExt cx="340040" cy="340040"/>
          </a:xfrm>
          <a:solidFill>
            <a:srgbClr val="1EA185"/>
          </a:solidFill>
        </p:grpSpPr>
        <p:sp>
          <p:nvSpPr>
            <p:cNvPr id="1773" name="Freeform 65"/>
            <p:cNvSpPr>
              <a:spLocks noEditPoints="1"/>
            </p:cNvSpPr>
            <p:nvPr/>
          </p:nvSpPr>
          <p:spPr bwMode="auto">
            <a:xfrm>
              <a:off x="2423331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74" name="Freeform 66"/>
            <p:cNvSpPr>
              <a:spLocks noEditPoints="1"/>
            </p:cNvSpPr>
            <p:nvPr/>
          </p:nvSpPr>
          <p:spPr bwMode="auto">
            <a:xfrm>
              <a:off x="2489804" y="3810291"/>
              <a:ext cx="189194" cy="107380"/>
            </a:xfrm>
            <a:custGeom>
              <a:avLst/>
              <a:gdLst>
                <a:gd name="T0" fmla="*/ 44 w 71"/>
                <a:gd name="T1" fmla="*/ 14 h 40"/>
                <a:gd name="T2" fmla="*/ 35 w 71"/>
                <a:gd name="T3" fmla="*/ 14 h 40"/>
                <a:gd name="T4" fmla="*/ 42 w 71"/>
                <a:gd name="T5" fmla="*/ 29 h 40"/>
                <a:gd name="T6" fmla="*/ 71 w 71"/>
                <a:gd name="T7" fmla="*/ 20 h 40"/>
                <a:gd name="T8" fmla="*/ 29 w 71"/>
                <a:gd name="T9" fmla="*/ 7 h 40"/>
                <a:gd name="T10" fmla="*/ 28 w 71"/>
                <a:gd name="T11" fmla="*/ 7 h 40"/>
                <a:gd name="T12" fmla="*/ 25 w 71"/>
                <a:gd name="T13" fmla="*/ 0 h 40"/>
                <a:gd name="T14" fmla="*/ 16 w 71"/>
                <a:gd name="T15" fmla="*/ 1 h 40"/>
                <a:gd name="T16" fmla="*/ 20 w 71"/>
                <a:gd name="T17" fmla="*/ 10 h 40"/>
                <a:gd name="T18" fmla="*/ 9 w 71"/>
                <a:gd name="T19" fmla="*/ 40 h 40"/>
                <a:gd name="T20" fmla="*/ 38 w 71"/>
                <a:gd name="T21" fmla="*/ 30 h 40"/>
                <a:gd name="T22" fmla="*/ 30 w 71"/>
                <a:gd name="T23" fmla="*/ 12 h 40"/>
                <a:gd name="T24" fmla="*/ 57 w 71"/>
                <a:gd name="T25" fmla="*/ 17 h 40"/>
                <a:gd name="T26" fmla="*/ 47 w 71"/>
                <a:gd name="T27" fmla="*/ 20 h 40"/>
                <a:gd name="T28" fmla="*/ 44 w 71"/>
                <a:gd name="T29" fmla="*/ 14 h 40"/>
                <a:gd name="T30" fmla="*/ 17 w 71"/>
                <a:gd name="T31" fmla="*/ 29 h 40"/>
                <a:gd name="T32" fmla="*/ 22 w 71"/>
                <a:gd name="T33" fmla="*/ 16 h 40"/>
                <a:gd name="T34" fmla="*/ 27 w 71"/>
                <a:gd name="T35" fmla="*/ 26 h 40"/>
                <a:gd name="T36" fmla="*/ 17 w 71"/>
                <a:gd name="T37" fmla="*/ 2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40">
                  <a:moveTo>
                    <a:pt x="44" y="14"/>
                  </a:moveTo>
                  <a:cubicBezTo>
                    <a:pt x="41" y="13"/>
                    <a:pt x="38" y="13"/>
                    <a:pt x="35" y="14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60" y="1"/>
                    <a:pt x="29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0" y="19"/>
                    <a:pt x="9" y="40"/>
                    <a:pt x="9" y="4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45" y="7"/>
                    <a:pt x="57" y="17"/>
                    <a:pt x="57" y="17"/>
                  </a:cubicBezTo>
                  <a:cubicBezTo>
                    <a:pt x="47" y="20"/>
                    <a:pt x="47" y="20"/>
                    <a:pt x="47" y="20"/>
                  </a:cubicBezTo>
                  <a:lnTo>
                    <a:pt x="44" y="14"/>
                  </a:lnTo>
                  <a:close/>
                  <a:moveTo>
                    <a:pt x="17" y="29"/>
                  </a:moveTo>
                  <a:cubicBezTo>
                    <a:pt x="17" y="29"/>
                    <a:pt x="14" y="22"/>
                    <a:pt x="22" y="16"/>
                  </a:cubicBezTo>
                  <a:cubicBezTo>
                    <a:pt x="27" y="26"/>
                    <a:pt x="27" y="26"/>
                    <a:pt x="27" y="26"/>
                  </a:cubicBezTo>
                  <a:lnTo>
                    <a:pt x="17" y="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62" name="Group 1961"/>
          <p:cNvGrpSpPr/>
          <p:nvPr/>
        </p:nvGrpSpPr>
        <p:grpSpPr>
          <a:xfrm>
            <a:off x="2126749" y="2461632"/>
            <a:ext cx="210770" cy="210770"/>
            <a:chOff x="2868194" y="3692684"/>
            <a:chExt cx="340040" cy="340040"/>
          </a:xfrm>
          <a:solidFill>
            <a:srgbClr val="1EA185"/>
          </a:solidFill>
        </p:grpSpPr>
        <p:sp>
          <p:nvSpPr>
            <p:cNvPr id="1775" name="Freeform 67"/>
            <p:cNvSpPr>
              <a:spLocks noEditPoints="1"/>
            </p:cNvSpPr>
            <p:nvPr/>
          </p:nvSpPr>
          <p:spPr bwMode="auto">
            <a:xfrm>
              <a:off x="2868194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76" name="Freeform 68"/>
            <p:cNvSpPr>
              <a:spLocks noEditPoints="1"/>
            </p:cNvSpPr>
            <p:nvPr/>
          </p:nvSpPr>
          <p:spPr bwMode="auto">
            <a:xfrm>
              <a:off x="2955121" y="3797507"/>
              <a:ext cx="168742" cy="132948"/>
            </a:xfrm>
            <a:custGeom>
              <a:avLst/>
              <a:gdLst>
                <a:gd name="T0" fmla="*/ 39 w 64"/>
                <a:gd name="T1" fmla="*/ 18 h 50"/>
                <a:gd name="T2" fmla="*/ 50 w 64"/>
                <a:gd name="T3" fmla="*/ 18 h 50"/>
                <a:gd name="T4" fmla="*/ 53 w 64"/>
                <a:gd name="T5" fmla="*/ 14 h 50"/>
                <a:gd name="T6" fmla="*/ 53 w 64"/>
                <a:gd name="T7" fmla="*/ 4 h 50"/>
                <a:gd name="T8" fmla="*/ 50 w 64"/>
                <a:gd name="T9" fmla="*/ 0 h 50"/>
                <a:gd name="T10" fmla="*/ 39 w 64"/>
                <a:gd name="T11" fmla="*/ 0 h 50"/>
                <a:gd name="T12" fmla="*/ 36 w 64"/>
                <a:gd name="T13" fmla="*/ 4 h 50"/>
                <a:gd name="T14" fmla="*/ 36 w 64"/>
                <a:gd name="T15" fmla="*/ 14 h 50"/>
                <a:gd name="T16" fmla="*/ 39 w 64"/>
                <a:gd name="T17" fmla="*/ 18 h 50"/>
                <a:gd name="T18" fmla="*/ 11 w 64"/>
                <a:gd name="T19" fmla="*/ 7 h 50"/>
                <a:gd name="T20" fmla="*/ 0 w 64"/>
                <a:gd name="T21" fmla="*/ 14 h 50"/>
                <a:gd name="T22" fmla="*/ 0 w 64"/>
                <a:gd name="T23" fmla="*/ 25 h 50"/>
                <a:gd name="T24" fmla="*/ 4 w 64"/>
                <a:gd name="T25" fmla="*/ 29 h 50"/>
                <a:gd name="T26" fmla="*/ 7 w 64"/>
                <a:gd name="T27" fmla="*/ 29 h 50"/>
                <a:gd name="T28" fmla="*/ 7 w 64"/>
                <a:gd name="T29" fmla="*/ 39 h 50"/>
                <a:gd name="T30" fmla="*/ 0 w 64"/>
                <a:gd name="T31" fmla="*/ 45 h 50"/>
                <a:gd name="T32" fmla="*/ 11 w 64"/>
                <a:gd name="T33" fmla="*/ 50 h 50"/>
                <a:gd name="T34" fmla="*/ 21 w 64"/>
                <a:gd name="T35" fmla="*/ 45 h 50"/>
                <a:gd name="T36" fmla="*/ 14 w 64"/>
                <a:gd name="T37" fmla="*/ 40 h 50"/>
                <a:gd name="T38" fmla="*/ 14 w 64"/>
                <a:gd name="T39" fmla="*/ 29 h 50"/>
                <a:gd name="T40" fmla="*/ 18 w 64"/>
                <a:gd name="T41" fmla="*/ 29 h 50"/>
                <a:gd name="T42" fmla="*/ 21 w 64"/>
                <a:gd name="T43" fmla="*/ 25 h 50"/>
                <a:gd name="T44" fmla="*/ 21 w 64"/>
                <a:gd name="T45" fmla="*/ 14 h 50"/>
                <a:gd name="T46" fmla="*/ 11 w 64"/>
                <a:gd name="T47" fmla="*/ 7 h 50"/>
                <a:gd name="T48" fmla="*/ 64 w 64"/>
                <a:gd name="T49" fmla="*/ 14 h 50"/>
                <a:gd name="T50" fmla="*/ 60 w 64"/>
                <a:gd name="T51" fmla="*/ 11 h 50"/>
                <a:gd name="T52" fmla="*/ 57 w 64"/>
                <a:gd name="T53" fmla="*/ 11 h 50"/>
                <a:gd name="T54" fmla="*/ 57 w 64"/>
                <a:gd name="T55" fmla="*/ 20 h 50"/>
                <a:gd name="T56" fmla="*/ 55 w 64"/>
                <a:gd name="T57" fmla="*/ 22 h 50"/>
                <a:gd name="T58" fmla="*/ 33 w 64"/>
                <a:gd name="T59" fmla="*/ 22 h 50"/>
                <a:gd name="T60" fmla="*/ 32 w 64"/>
                <a:gd name="T61" fmla="*/ 20 h 50"/>
                <a:gd name="T62" fmla="*/ 32 w 64"/>
                <a:gd name="T63" fmla="*/ 11 h 50"/>
                <a:gd name="T64" fmla="*/ 28 w 64"/>
                <a:gd name="T65" fmla="*/ 11 h 50"/>
                <a:gd name="T66" fmla="*/ 25 w 64"/>
                <a:gd name="T67" fmla="*/ 14 h 50"/>
                <a:gd name="T68" fmla="*/ 25 w 64"/>
                <a:gd name="T69" fmla="*/ 21 h 50"/>
                <a:gd name="T70" fmla="*/ 28 w 64"/>
                <a:gd name="T71" fmla="*/ 25 h 50"/>
                <a:gd name="T72" fmla="*/ 32 w 64"/>
                <a:gd name="T73" fmla="*/ 25 h 50"/>
                <a:gd name="T74" fmla="*/ 32 w 64"/>
                <a:gd name="T75" fmla="*/ 47 h 50"/>
                <a:gd name="T76" fmla="*/ 35 w 64"/>
                <a:gd name="T77" fmla="*/ 50 h 50"/>
                <a:gd name="T78" fmla="*/ 39 w 64"/>
                <a:gd name="T79" fmla="*/ 50 h 50"/>
                <a:gd name="T80" fmla="*/ 43 w 64"/>
                <a:gd name="T81" fmla="*/ 46 h 50"/>
                <a:gd name="T82" fmla="*/ 43 w 64"/>
                <a:gd name="T83" fmla="*/ 36 h 50"/>
                <a:gd name="T84" fmla="*/ 44 w 64"/>
                <a:gd name="T85" fmla="*/ 33 h 50"/>
                <a:gd name="T86" fmla="*/ 46 w 64"/>
                <a:gd name="T87" fmla="*/ 36 h 50"/>
                <a:gd name="T88" fmla="*/ 46 w 64"/>
                <a:gd name="T89" fmla="*/ 46 h 50"/>
                <a:gd name="T90" fmla="*/ 51 w 64"/>
                <a:gd name="T91" fmla="*/ 50 h 50"/>
                <a:gd name="T92" fmla="*/ 53 w 64"/>
                <a:gd name="T93" fmla="*/ 50 h 50"/>
                <a:gd name="T94" fmla="*/ 57 w 64"/>
                <a:gd name="T95" fmla="*/ 47 h 50"/>
                <a:gd name="T96" fmla="*/ 57 w 64"/>
                <a:gd name="T97" fmla="*/ 25 h 50"/>
                <a:gd name="T98" fmla="*/ 60 w 64"/>
                <a:gd name="T99" fmla="*/ 25 h 50"/>
                <a:gd name="T100" fmla="*/ 64 w 64"/>
                <a:gd name="T101" fmla="*/ 21 h 50"/>
                <a:gd name="T102" fmla="*/ 64 w 64"/>
                <a:gd name="T103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4" h="50">
                  <a:moveTo>
                    <a:pt x="39" y="18"/>
                  </a:moveTo>
                  <a:cubicBezTo>
                    <a:pt x="50" y="18"/>
                    <a:pt x="50" y="18"/>
                    <a:pt x="50" y="18"/>
                  </a:cubicBezTo>
                  <a:cubicBezTo>
                    <a:pt x="52" y="18"/>
                    <a:pt x="53" y="16"/>
                    <a:pt x="53" y="1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2"/>
                    <a:pt x="52" y="0"/>
                    <a:pt x="5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7" y="0"/>
                    <a:pt x="36" y="2"/>
                    <a:pt x="36" y="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6"/>
                    <a:pt x="37" y="18"/>
                    <a:pt x="39" y="18"/>
                  </a:cubicBezTo>
                  <a:close/>
                  <a:moveTo>
                    <a:pt x="11" y="7"/>
                  </a:moveTo>
                  <a:cubicBezTo>
                    <a:pt x="0" y="7"/>
                    <a:pt x="0" y="14"/>
                    <a:pt x="0" y="1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8"/>
                    <a:pt x="4" y="29"/>
                    <a:pt x="4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3" y="40"/>
                    <a:pt x="0" y="42"/>
                    <a:pt x="0" y="45"/>
                  </a:cubicBezTo>
                  <a:cubicBezTo>
                    <a:pt x="0" y="48"/>
                    <a:pt x="6" y="50"/>
                    <a:pt x="11" y="50"/>
                  </a:cubicBezTo>
                  <a:cubicBezTo>
                    <a:pt x="16" y="50"/>
                    <a:pt x="21" y="48"/>
                    <a:pt x="21" y="45"/>
                  </a:cubicBezTo>
                  <a:cubicBezTo>
                    <a:pt x="21" y="42"/>
                    <a:pt x="18" y="40"/>
                    <a:pt x="14" y="4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21" y="29"/>
                    <a:pt x="21" y="25"/>
                    <a:pt x="21" y="2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7"/>
                    <a:pt x="11" y="7"/>
                    <a:pt x="11" y="7"/>
                  </a:cubicBezTo>
                  <a:close/>
                  <a:moveTo>
                    <a:pt x="64" y="14"/>
                  </a:moveTo>
                  <a:cubicBezTo>
                    <a:pt x="64" y="11"/>
                    <a:pt x="60" y="11"/>
                    <a:pt x="60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2"/>
                    <a:pt x="55" y="22"/>
                    <a:pt x="55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2"/>
                    <a:pt x="32" y="20"/>
                    <a:pt x="32" y="2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5" y="11"/>
                    <a:pt x="25" y="14"/>
                    <a:pt x="25" y="14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5"/>
                    <a:pt x="28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50"/>
                    <a:pt x="35" y="50"/>
                    <a:pt x="35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43" y="50"/>
                    <a:pt x="43" y="46"/>
                    <a:pt x="43" y="4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4"/>
                    <a:pt x="44" y="33"/>
                    <a:pt x="44" y="33"/>
                  </a:cubicBezTo>
                  <a:cubicBezTo>
                    <a:pt x="46" y="33"/>
                    <a:pt x="46" y="36"/>
                    <a:pt x="46" y="3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50"/>
                    <a:pt x="51" y="50"/>
                    <a:pt x="51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6" y="50"/>
                    <a:pt x="57" y="47"/>
                    <a:pt x="57" y="47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4" y="25"/>
                    <a:pt x="64" y="21"/>
                    <a:pt x="64" y="21"/>
                  </a:cubicBezTo>
                  <a:lnTo>
                    <a:pt x="64" y="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63" name="Group 1962"/>
          <p:cNvGrpSpPr/>
          <p:nvPr/>
        </p:nvGrpSpPr>
        <p:grpSpPr>
          <a:xfrm>
            <a:off x="2404074" y="2461632"/>
            <a:ext cx="210770" cy="210770"/>
            <a:chOff x="3315612" y="3692684"/>
            <a:chExt cx="340040" cy="340040"/>
          </a:xfrm>
          <a:solidFill>
            <a:srgbClr val="1EA185"/>
          </a:solidFill>
        </p:grpSpPr>
        <p:sp>
          <p:nvSpPr>
            <p:cNvPr id="1777" name="Freeform 69"/>
            <p:cNvSpPr>
              <a:spLocks noEditPoints="1"/>
            </p:cNvSpPr>
            <p:nvPr/>
          </p:nvSpPr>
          <p:spPr bwMode="auto">
            <a:xfrm>
              <a:off x="3315612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78" name="Freeform 70"/>
            <p:cNvSpPr>
              <a:spLocks noEditPoints="1"/>
            </p:cNvSpPr>
            <p:nvPr/>
          </p:nvSpPr>
          <p:spPr bwMode="auto">
            <a:xfrm>
              <a:off x="3399985" y="3779611"/>
              <a:ext cx="171298" cy="168742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52 w 64"/>
                <a:gd name="T11" fmla="*/ 17 h 64"/>
                <a:gd name="T12" fmla="*/ 57 w 64"/>
                <a:gd name="T13" fmla="*/ 31 h 64"/>
                <a:gd name="T14" fmla="*/ 47 w 64"/>
                <a:gd name="T15" fmla="*/ 30 h 64"/>
                <a:gd name="T16" fmla="*/ 47 w 64"/>
                <a:gd name="T17" fmla="*/ 30 h 64"/>
                <a:gd name="T18" fmla="*/ 39 w 64"/>
                <a:gd name="T19" fmla="*/ 30 h 64"/>
                <a:gd name="T20" fmla="*/ 38 w 64"/>
                <a:gd name="T21" fmla="*/ 26 h 64"/>
                <a:gd name="T22" fmla="*/ 52 w 64"/>
                <a:gd name="T23" fmla="*/ 17 h 64"/>
                <a:gd name="T24" fmla="*/ 32 w 64"/>
                <a:gd name="T25" fmla="*/ 7 h 64"/>
                <a:gd name="T26" fmla="*/ 48 w 64"/>
                <a:gd name="T27" fmla="*/ 13 h 64"/>
                <a:gd name="T28" fmla="*/ 35 w 64"/>
                <a:gd name="T29" fmla="*/ 21 h 64"/>
                <a:gd name="T30" fmla="*/ 27 w 64"/>
                <a:gd name="T31" fmla="*/ 8 h 64"/>
                <a:gd name="T32" fmla="*/ 32 w 64"/>
                <a:gd name="T33" fmla="*/ 7 h 64"/>
                <a:gd name="T34" fmla="*/ 21 w 64"/>
                <a:gd name="T35" fmla="*/ 10 h 64"/>
                <a:gd name="T36" fmla="*/ 30 w 64"/>
                <a:gd name="T37" fmla="*/ 23 h 64"/>
                <a:gd name="T38" fmla="*/ 10 w 64"/>
                <a:gd name="T39" fmla="*/ 26 h 64"/>
                <a:gd name="T40" fmla="*/ 10 w 64"/>
                <a:gd name="T41" fmla="*/ 26 h 64"/>
                <a:gd name="T42" fmla="*/ 10 w 64"/>
                <a:gd name="T43" fmla="*/ 26 h 64"/>
                <a:gd name="T44" fmla="*/ 8 w 64"/>
                <a:gd name="T45" fmla="*/ 26 h 64"/>
                <a:gd name="T46" fmla="*/ 21 w 64"/>
                <a:gd name="T47" fmla="*/ 10 h 64"/>
                <a:gd name="T48" fmla="*/ 7 w 64"/>
                <a:gd name="T49" fmla="*/ 32 h 64"/>
                <a:gd name="T50" fmla="*/ 7 w 64"/>
                <a:gd name="T51" fmla="*/ 32 h 64"/>
                <a:gd name="T52" fmla="*/ 10 w 64"/>
                <a:gd name="T53" fmla="*/ 32 h 64"/>
                <a:gd name="T54" fmla="*/ 32 w 64"/>
                <a:gd name="T55" fmla="*/ 28 h 64"/>
                <a:gd name="T56" fmla="*/ 34 w 64"/>
                <a:gd name="T57" fmla="*/ 32 h 64"/>
                <a:gd name="T58" fmla="*/ 20 w 64"/>
                <a:gd name="T59" fmla="*/ 40 h 64"/>
                <a:gd name="T60" fmla="*/ 13 w 64"/>
                <a:gd name="T61" fmla="*/ 48 h 64"/>
                <a:gd name="T62" fmla="*/ 7 w 64"/>
                <a:gd name="T63" fmla="*/ 32 h 64"/>
                <a:gd name="T64" fmla="*/ 32 w 64"/>
                <a:gd name="T65" fmla="*/ 57 h 64"/>
                <a:gd name="T66" fmla="*/ 17 w 64"/>
                <a:gd name="T67" fmla="*/ 52 h 64"/>
                <a:gd name="T68" fmla="*/ 23 w 64"/>
                <a:gd name="T69" fmla="*/ 45 h 64"/>
                <a:gd name="T70" fmla="*/ 36 w 64"/>
                <a:gd name="T71" fmla="*/ 37 h 64"/>
                <a:gd name="T72" fmla="*/ 41 w 64"/>
                <a:gd name="T73" fmla="*/ 55 h 64"/>
                <a:gd name="T74" fmla="*/ 32 w 64"/>
                <a:gd name="T75" fmla="*/ 57 h 64"/>
                <a:gd name="T76" fmla="*/ 46 w 64"/>
                <a:gd name="T77" fmla="*/ 53 h 64"/>
                <a:gd name="T78" fmla="*/ 42 w 64"/>
                <a:gd name="T79" fmla="*/ 36 h 64"/>
                <a:gd name="T80" fmla="*/ 47 w 64"/>
                <a:gd name="T81" fmla="*/ 35 h 64"/>
                <a:gd name="T82" fmla="*/ 47 w 64"/>
                <a:gd name="T83" fmla="*/ 35 h 64"/>
                <a:gd name="T84" fmla="*/ 47 w 64"/>
                <a:gd name="T85" fmla="*/ 35 h 64"/>
                <a:gd name="T86" fmla="*/ 57 w 64"/>
                <a:gd name="T87" fmla="*/ 37 h 64"/>
                <a:gd name="T88" fmla="*/ 46 w 64"/>
                <a:gd name="T89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52" y="17"/>
                  </a:moveTo>
                  <a:cubicBezTo>
                    <a:pt x="55" y="21"/>
                    <a:pt x="57" y="25"/>
                    <a:pt x="57" y="31"/>
                  </a:cubicBezTo>
                  <a:cubicBezTo>
                    <a:pt x="53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4" y="30"/>
                    <a:pt x="42" y="30"/>
                    <a:pt x="39" y="30"/>
                  </a:cubicBezTo>
                  <a:cubicBezTo>
                    <a:pt x="39" y="29"/>
                    <a:pt x="38" y="28"/>
                    <a:pt x="38" y="26"/>
                  </a:cubicBezTo>
                  <a:cubicBezTo>
                    <a:pt x="43" y="24"/>
                    <a:pt x="48" y="21"/>
                    <a:pt x="52" y="17"/>
                  </a:cubicBezTo>
                  <a:close/>
                  <a:moveTo>
                    <a:pt x="32" y="7"/>
                  </a:moveTo>
                  <a:cubicBezTo>
                    <a:pt x="38" y="7"/>
                    <a:pt x="43" y="9"/>
                    <a:pt x="48" y="13"/>
                  </a:cubicBezTo>
                  <a:cubicBezTo>
                    <a:pt x="44" y="16"/>
                    <a:pt x="40" y="19"/>
                    <a:pt x="35" y="21"/>
                  </a:cubicBezTo>
                  <a:cubicBezTo>
                    <a:pt x="32" y="15"/>
                    <a:pt x="29" y="10"/>
                    <a:pt x="27" y="8"/>
                  </a:cubicBezTo>
                  <a:cubicBezTo>
                    <a:pt x="28" y="7"/>
                    <a:pt x="30" y="7"/>
                    <a:pt x="32" y="7"/>
                  </a:cubicBezTo>
                  <a:close/>
                  <a:moveTo>
                    <a:pt x="21" y="10"/>
                  </a:moveTo>
                  <a:cubicBezTo>
                    <a:pt x="23" y="12"/>
                    <a:pt x="26" y="16"/>
                    <a:pt x="30" y="23"/>
                  </a:cubicBezTo>
                  <a:cubicBezTo>
                    <a:pt x="22" y="25"/>
                    <a:pt x="15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6"/>
                    <a:pt x="8" y="26"/>
                    <a:pt x="8" y="26"/>
                  </a:cubicBezTo>
                  <a:cubicBezTo>
                    <a:pt x="10" y="19"/>
                    <a:pt x="14" y="13"/>
                    <a:pt x="21" y="10"/>
                  </a:cubicBezTo>
                  <a:close/>
                  <a:moveTo>
                    <a:pt x="7" y="32"/>
                  </a:move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10" y="32"/>
                    <a:pt x="10" y="32"/>
                  </a:cubicBezTo>
                  <a:cubicBezTo>
                    <a:pt x="15" y="32"/>
                    <a:pt x="24" y="31"/>
                    <a:pt x="32" y="28"/>
                  </a:cubicBezTo>
                  <a:cubicBezTo>
                    <a:pt x="33" y="29"/>
                    <a:pt x="33" y="31"/>
                    <a:pt x="34" y="32"/>
                  </a:cubicBezTo>
                  <a:cubicBezTo>
                    <a:pt x="28" y="34"/>
                    <a:pt x="23" y="37"/>
                    <a:pt x="20" y="40"/>
                  </a:cubicBezTo>
                  <a:cubicBezTo>
                    <a:pt x="16" y="43"/>
                    <a:pt x="14" y="46"/>
                    <a:pt x="13" y="48"/>
                  </a:cubicBezTo>
                  <a:cubicBezTo>
                    <a:pt x="9" y="44"/>
                    <a:pt x="7" y="38"/>
                    <a:pt x="7" y="32"/>
                  </a:cubicBezTo>
                  <a:close/>
                  <a:moveTo>
                    <a:pt x="32" y="57"/>
                  </a:moveTo>
                  <a:cubicBezTo>
                    <a:pt x="26" y="57"/>
                    <a:pt x="21" y="55"/>
                    <a:pt x="17" y="52"/>
                  </a:cubicBezTo>
                  <a:cubicBezTo>
                    <a:pt x="18" y="51"/>
                    <a:pt x="20" y="48"/>
                    <a:pt x="23" y="45"/>
                  </a:cubicBezTo>
                  <a:cubicBezTo>
                    <a:pt x="26" y="42"/>
                    <a:pt x="30" y="39"/>
                    <a:pt x="36" y="37"/>
                  </a:cubicBezTo>
                  <a:cubicBezTo>
                    <a:pt x="38" y="42"/>
                    <a:pt x="40" y="48"/>
                    <a:pt x="41" y="55"/>
                  </a:cubicBezTo>
                  <a:cubicBezTo>
                    <a:pt x="38" y="56"/>
                    <a:pt x="35" y="57"/>
                    <a:pt x="32" y="57"/>
                  </a:cubicBezTo>
                  <a:close/>
                  <a:moveTo>
                    <a:pt x="46" y="53"/>
                  </a:moveTo>
                  <a:cubicBezTo>
                    <a:pt x="45" y="46"/>
                    <a:pt x="43" y="41"/>
                    <a:pt x="42" y="36"/>
                  </a:cubicBezTo>
                  <a:cubicBezTo>
                    <a:pt x="43" y="36"/>
                    <a:pt x="47" y="35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50" y="35"/>
                    <a:pt x="53" y="36"/>
                    <a:pt x="57" y="37"/>
                  </a:cubicBezTo>
                  <a:cubicBezTo>
                    <a:pt x="55" y="43"/>
                    <a:pt x="51" y="49"/>
                    <a:pt x="46" y="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64" name="Group 1963"/>
          <p:cNvGrpSpPr/>
          <p:nvPr/>
        </p:nvGrpSpPr>
        <p:grpSpPr>
          <a:xfrm>
            <a:off x="2679816" y="2461632"/>
            <a:ext cx="210770" cy="210770"/>
            <a:chOff x="3760476" y="3692684"/>
            <a:chExt cx="340040" cy="340040"/>
          </a:xfrm>
          <a:solidFill>
            <a:srgbClr val="1EA185"/>
          </a:solidFill>
        </p:grpSpPr>
        <p:sp>
          <p:nvSpPr>
            <p:cNvPr id="1779" name="Freeform 71"/>
            <p:cNvSpPr>
              <a:spLocks noEditPoints="1"/>
            </p:cNvSpPr>
            <p:nvPr/>
          </p:nvSpPr>
          <p:spPr bwMode="auto">
            <a:xfrm>
              <a:off x="3760476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80" name="Freeform 72"/>
            <p:cNvSpPr>
              <a:spLocks noEditPoints="1"/>
            </p:cNvSpPr>
            <p:nvPr/>
          </p:nvSpPr>
          <p:spPr bwMode="auto">
            <a:xfrm>
              <a:off x="3847404" y="3779611"/>
              <a:ext cx="168742" cy="168742"/>
            </a:xfrm>
            <a:custGeom>
              <a:avLst/>
              <a:gdLst>
                <a:gd name="T0" fmla="*/ 47 w 64"/>
                <a:gd name="T1" fmla="*/ 18 h 64"/>
                <a:gd name="T2" fmla="*/ 47 w 64"/>
                <a:gd name="T3" fmla="*/ 17 h 64"/>
                <a:gd name="T4" fmla="*/ 43 w 64"/>
                <a:gd name="T5" fmla="*/ 14 h 64"/>
                <a:gd name="T6" fmla="*/ 40 w 64"/>
                <a:gd name="T7" fmla="*/ 14 h 64"/>
                <a:gd name="T8" fmla="*/ 39 w 64"/>
                <a:gd name="T9" fmla="*/ 17 h 64"/>
                <a:gd name="T10" fmla="*/ 36 w 64"/>
                <a:gd name="T11" fmla="*/ 14 h 64"/>
                <a:gd name="T12" fmla="*/ 32 w 64"/>
                <a:gd name="T13" fmla="*/ 13 h 64"/>
                <a:gd name="T14" fmla="*/ 20 w 64"/>
                <a:gd name="T15" fmla="*/ 20 h 64"/>
                <a:gd name="T16" fmla="*/ 15 w 64"/>
                <a:gd name="T17" fmla="*/ 34 h 64"/>
                <a:gd name="T18" fmla="*/ 18 w 64"/>
                <a:gd name="T19" fmla="*/ 45 h 64"/>
                <a:gd name="T20" fmla="*/ 27 w 64"/>
                <a:gd name="T21" fmla="*/ 50 h 64"/>
                <a:gd name="T22" fmla="*/ 36 w 64"/>
                <a:gd name="T23" fmla="*/ 46 h 64"/>
                <a:gd name="T24" fmla="*/ 43 w 64"/>
                <a:gd name="T25" fmla="*/ 50 h 64"/>
                <a:gd name="T26" fmla="*/ 58 w 64"/>
                <a:gd name="T27" fmla="*/ 42 h 64"/>
                <a:gd name="T28" fmla="*/ 64 w 64"/>
                <a:gd name="T29" fmla="*/ 26 h 64"/>
                <a:gd name="T30" fmla="*/ 55 w 64"/>
                <a:gd name="T31" fmla="*/ 7 h 64"/>
                <a:gd name="T32" fmla="*/ 35 w 64"/>
                <a:gd name="T33" fmla="*/ 0 h 64"/>
                <a:gd name="T34" fmla="*/ 10 w 64"/>
                <a:gd name="T35" fmla="*/ 9 h 64"/>
                <a:gd name="T36" fmla="*/ 0 w 64"/>
                <a:gd name="T37" fmla="*/ 34 h 64"/>
                <a:gd name="T38" fmla="*/ 10 w 64"/>
                <a:gd name="T39" fmla="*/ 57 h 64"/>
                <a:gd name="T40" fmla="*/ 35 w 64"/>
                <a:gd name="T41" fmla="*/ 64 h 64"/>
                <a:gd name="T42" fmla="*/ 48 w 64"/>
                <a:gd name="T43" fmla="*/ 62 h 64"/>
                <a:gd name="T44" fmla="*/ 59 w 64"/>
                <a:gd name="T45" fmla="*/ 56 h 64"/>
                <a:gd name="T46" fmla="*/ 62 w 64"/>
                <a:gd name="T47" fmla="*/ 52 h 64"/>
                <a:gd name="T48" fmla="*/ 63 w 64"/>
                <a:gd name="T49" fmla="*/ 49 h 64"/>
                <a:gd name="T50" fmla="*/ 62 w 64"/>
                <a:gd name="T51" fmla="*/ 47 h 64"/>
                <a:gd name="T52" fmla="*/ 61 w 64"/>
                <a:gd name="T53" fmla="*/ 46 h 64"/>
                <a:gd name="T54" fmla="*/ 57 w 64"/>
                <a:gd name="T55" fmla="*/ 47 h 64"/>
                <a:gd name="T56" fmla="*/ 54 w 64"/>
                <a:gd name="T57" fmla="*/ 51 h 64"/>
                <a:gd name="T58" fmla="*/ 35 w 64"/>
                <a:gd name="T59" fmla="*/ 57 h 64"/>
                <a:gd name="T60" fmla="*/ 16 w 64"/>
                <a:gd name="T61" fmla="*/ 52 h 64"/>
                <a:gd name="T62" fmla="*/ 8 w 64"/>
                <a:gd name="T63" fmla="*/ 33 h 64"/>
                <a:gd name="T64" fmla="*/ 16 w 64"/>
                <a:gd name="T65" fmla="*/ 14 h 64"/>
                <a:gd name="T66" fmla="*/ 34 w 64"/>
                <a:gd name="T67" fmla="*/ 6 h 64"/>
                <a:gd name="T68" fmla="*/ 49 w 64"/>
                <a:gd name="T69" fmla="*/ 11 h 64"/>
                <a:gd name="T70" fmla="*/ 56 w 64"/>
                <a:gd name="T71" fmla="*/ 25 h 64"/>
                <a:gd name="T72" fmla="*/ 54 w 64"/>
                <a:gd name="T73" fmla="*/ 34 h 64"/>
                <a:gd name="T74" fmla="*/ 49 w 64"/>
                <a:gd name="T75" fmla="*/ 41 h 64"/>
                <a:gd name="T76" fmla="*/ 45 w 64"/>
                <a:gd name="T77" fmla="*/ 43 h 64"/>
                <a:gd name="T78" fmla="*/ 43 w 64"/>
                <a:gd name="T79" fmla="*/ 41 h 64"/>
                <a:gd name="T80" fmla="*/ 44 w 64"/>
                <a:gd name="T81" fmla="*/ 36 h 64"/>
                <a:gd name="T82" fmla="*/ 47 w 64"/>
                <a:gd name="T83" fmla="*/ 18 h 64"/>
                <a:gd name="T84" fmla="*/ 35 w 64"/>
                <a:gd name="T85" fmla="*/ 35 h 64"/>
                <a:gd name="T86" fmla="*/ 29 w 64"/>
                <a:gd name="T87" fmla="*/ 43 h 64"/>
                <a:gd name="T88" fmla="*/ 24 w 64"/>
                <a:gd name="T89" fmla="*/ 37 h 64"/>
                <a:gd name="T90" fmla="*/ 27 w 64"/>
                <a:gd name="T91" fmla="*/ 26 h 64"/>
                <a:gd name="T92" fmla="*/ 34 w 64"/>
                <a:gd name="T93" fmla="*/ 19 h 64"/>
                <a:gd name="T94" fmla="*/ 37 w 64"/>
                <a:gd name="T95" fmla="*/ 21 h 64"/>
                <a:gd name="T96" fmla="*/ 37 w 64"/>
                <a:gd name="T97" fmla="*/ 24 h 64"/>
                <a:gd name="T98" fmla="*/ 35 w 64"/>
                <a:gd name="T99" fmla="*/ 3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4" h="64">
                  <a:moveTo>
                    <a:pt x="47" y="18"/>
                  </a:moveTo>
                  <a:cubicBezTo>
                    <a:pt x="47" y="17"/>
                    <a:pt x="47" y="17"/>
                    <a:pt x="47" y="17"/>
                  </a:cubicBezTo>
                  <a:cubicBezTo>
                    <a:pt x="47" y="15"/>
                    <a:pt x="46" y="14"/>
                    <a:pt x="43" y="14"/>
                  </a:cubicBezTo>
                  <a:cubicBezTo>
                    <a:pt x="42" y="14"/>
                    <a:pt x="41" y="14"/>
                    <a:pt x="40" y="14"/>
                  </a:cubicBezTo>
                  <a:cubicBezTo>
                    <a:pt x="40" y="15"/>
                    <a:pt x="39" y="16"/>
                    <a:pt x="39" y="17"/>
                  </a:cubicBezTo>
                  <a:cubicBezTo>
                    <a:pt x="38" y="15"/>
                    <a:pt x="37" y="14"/>
                    <a:pt x="36" y="14"/>
                  </a:cubicBezTo>
                  <a:cubicBezTo>
                    <a:pt x="35" y="13"/>
                    <a:pt x="34" y="13"/>
                    <a:pt x="32" y="13"/>
                  </a:cubicBezTo>
                  <a:cubicBezTo>
                    <a:pt x="27" y="13"/>
                    <a:pt x="23" y="16"/>
                    <a:pt x="20" y="20"/>
                  </a:cubicBezTo>
                  <a:cubicBezTo>
                    <a:pt x="16" y="25"/>
                    <a:pt x="15" y="29"/>
                    <a:pt x="15" y="34"/>
                  </a:cubicBezTo>
                  <a:cubicBezTo>
                    <a:pt x="15" y="38"/>
                    <a:pt x="16" y="42"/>
                    <a:pt x="18" y="45"/>
                  </a:cubicBezTo>
                  <a:cubicBezTo>
                    <a:pt x="20" y="48"/>
                    <a:pt x="23" y="50"/>
                    <a:pt x="27" y="50"/>
                  </a:cubicBezTo>
                  <a:cubicBezTo>
                    <a:pt x="30" y="50"/>
                    <a:pt x="33" y="48"/>
                    <a:pt x="36" y="46"/>
                  </a:cubicBezTo>
                  <a:cubicBezTo>
                    <a:pt x="37" y="48"/>
                    <a:pt x="40" y="50"/>
                    <a:pt x="43" y="50"/>
                  </a:cubicBezTo>
                  <a:cubicBezTo>
                    <a:pt x="49" y="50"/>
                    <a:pt x="54" y="47"/>
                    <a:pt x="58" y="42"/>
                  </a:cubicBezTo>
                  <a:cubicBezTo>
                    <a:pt x="62" y="37"/>
                    <a:pt x="64" y="32"/>
                    <a:pt x="64" y="26"/>
                  </a:cubicBezTo>
                  <a:cubicBezTo>
                    <a:pt x="64" y="18"/>
                    <a:pt x="61" y="12"/>
                    <a:pt x="55" y="7"/>
                  </a:cubicBezTo>
                  <a:cubicBezTo>
                    <a:pt x="49" y="2"/>
                    <a:pt x="42" y="0"/>
                    <a:pt x="35" y="0"/>
                  </a:cubicBezTo>
                  <a:cubicBezTo>
                    <a:pt x="25" y="0"/>
                    <a:pt x="17" y="3"/>
                    <a:pt x="10" y="9"/>
                  </a:cubicBezTo>
                  <a:cubicBezTo>
                    <a:pt x="3" y="16"/>
                    <a:pt x="0" y="24"/>
                    <a:pt x="0" y="34"/>
                  </a:cubicBezTo>
                  <a:cubicBezTo>
                    <a:pt x="0" y="44"/>
                    <a:pt x="3" y="51"/>
                    <a:pt x="10" y="57"/>
                  </a:cubicBezTo>
                  <a:cubicBezTo>
                    <a:pt x="17" y="62"/>
                    <a:pt x="25" y="64"/>
                    <a:pt x="35" y="64"/>
                  </a:cubicBezTo>
                  <a:cubicBezTo>
                    <a:pt x="39" y="64"/>
                    <a:pt x="44" y="63"/>
                    <a:pt x="48" y="62"/>
                  </a:cubicBezTo>
                  <a:cubicBezTo>
                    <a:pt x="52" y="60"/>
                    <a:pt x="56" y="58"/>
                    <a:pt x="59" y="56"/>
                  </a:cubicBezTo>
                  <a:cubicBezTo>
                    <a:pt x="60" y="55"/>
                    <a:pt x="61" y="54"/>
                    <a:pt x="62" y="52"/>
                  </a:cubicBezTo>
                  <a:cubicBezTo>
                    <a:pt x="63" y="51"/>
                    <a:pt x="63" y="50"/>
                    <a:pt x="63" y="49"/>
                  </a:cubicBezTo>
                  <a:cubicBezTo>
                    <a:pt x="63" y="48"/>
                    <a:pt x="63" y="47"/>
                    <a:pt x="62" y="47"/>
                  </a:cubicBezTo>
                  <a:cubicBezTo>
                    <a:pt x="62" y="46"/>
                    <a:pt x="61" y="46"/>
                    <a:pt x="61" y="46"/>
                  </a:cubicBezTo>
                  <a:cubicBezTo>
                    <a:pt x="59" y="46"/>
                    <a:pt x="58" y="46"/>
                    <a:pt x="57" y="47"/>
                  </a:cubicBezTo>
                  <a:cubicBezTo>
                    <a:pt x="56" y="49"/>
                    <a:pt x="55" y="50"/>
                    <a:pt x="54" y="51"/>
                  </a:cubicBezTo>
                  <a:cubicBezTo>
                    <a:pt x="49" y="55"/>
                    <a:pt x="43" y="57"/>
                    <a:pt x="35" y="57"/>
                  </a:cubicBezTo>
                  <a:cubicBezTo>
                    <a:pt x="27" y="57"/>
                    <a:pt x="21" y="55"/>
                    <a:pt x="16" y="52"/>
                  </a:cubicBezTo>
                  <a:cubicBezTo>
                    <a:pt x="11" y="47"/>
                    <a:pt x="8" y="41"/>
                    <a:pt x="8" y="33"/>
                  </a:cubicBezTo>
                  <a:cubicBezTo>
                    <a:pt x="8" y="25"/>
                    <a:pt x="11" y="19"/>
                    <a:pt x="16" y="14"/>
                  </a:cubicBezTo>
                  <a:cubicBezTo>
                    <a:pt x="21" y="9"/>
                    <a:pt x="27" y="6"/>
                    <a:pt x="34" y="6"/>
                  </a:cubicBezTo>
                  <a:cubicBezTo>
                    <a:pt x="40" y="6"/>
                    <a:pt x="45" y="8"/>
                    <a:pt x="49" y="11"/>
                  </a:cubicBezTo>
                  <a:cubicBezTo>
                    <a:pt x="53" y="15"/>
                    <a:pt x="56" y="19"/>
                    <a:pt x="56" y="25"/>
                  </a:cubicBezTo>
                  <a:cubicBezTo>
                    <a:pt x="56" y="29"/>
                    <a:pt x="55" y="31"/>
                    <a:pt x="54" y="34"/>
                  </a:cubicBezTo>
                  <a:cubicBezTo>
                    <a:pt x="53" y="37"/>
                    <a:pt x="51" y="39"/>
                    <a:pt x="49" y="41"/>
                  </a:cubicBezTo>
                  <a:cubicBezTo>
                    <a:pt x="47" y="42"/>
                    <a:pt x="46" y="43"/>
                    <a:pt x="45" y="43"/>
                  </a:cubicBezTo>
                  <a:cubicBezTo>
                    <a:pt x="44" y="43"/>
                    <a:pt x="43" y="42"/>
                    <a:pt x="43" y="41"/>
                  </a:cubicBezTo>
                  <a:cubicBezTo>
                    <a:pt x="43" y="41"/>
                    <a:pt x="43" y="39"/>
                    <a:pt x="44" y="36"/>
                  </a:cubicBezTo>
                  <a:lnTo>
                    <a:pt x="47" y="18"/>
                  </a:lnTo>
                  <a:close/>
                  <a:moveTo>
                    <a:pt x="35" y="35"/>
                  </a:moveTo>
                  <a:cubicBezTo>
                    <a:pt x="33" y="41"/>
                    <a:pt x="31" y="43"/>
                    <a:pt x="29" y="43"/>
                  </a:cubicBezTo>
                  <a:cubicBezTo>
                    <a:pt x="25" y="43"/>
                    <a:pt x="24" y="41"/>
                    <a:pt x="24" y="37"/>
                  </a:cubicBezTo>
                  <a:cubicBezTo>
                    <a:pt x="24" y="34"/>
                    <a:pt x="25" y="30"/>
                    <a:pt x="27" y="26"/>
                  </a:cubicBezTo>
                  <a:cubicBezTo>
                    <a:pt x="29" y="21"/>
                    <a:pt x="31" y="19"/>
                    <a:pt x="34" y="19"/>
                  </a:cubicBezTo>
                  <a:cubicBezTo>
                    <a:pt x="35" y="19"/>
                    <a:pt x="36" y="20"/>
                    <a:pt x="37" y="21"/>
                  </a:cubicBezTo>
                  <a:cubicBezTo>
                    <a:pt x="37" y="22"/>
                    <a:pt x="37" y="23"/>
                    <a:pt x="37" y="24"/>
                  </a:cubicBezTo>
                  <a:cubicBezTo>
                    <a:pt x="37" y="27"/>
                    <a:pt x="36" y="31"/>
                    <a:pt x="35" y="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65" name="Group 1964"/>
          <p:cNvGrpSpPr/>
          <p:nvPr/>
        </p:nvGrpSpPr>
        <p:grpSpPr>
          <a:xfrm>
            <a:off x="2957143" y="2461632"/>
            <a:ext cx="210770" cy="210770"/>
            <a:chOff x="4207897" y="3692684"/>
            <a:chExt cx="340040" cy="340040"/>
          </a:xfrm>
          <a:solidFill>
            <a:srgbClr val="1EA185"/>
          </a:solidFill>
        </p:grpSpPr>
        <p:sp>
          <p:nvSpPr>
            <p:cNvPr id="1781" name="Freeform 73"/>
            <p:cNvSpPr>
              <a:spLocks noEditPoints="1"/>
            </p:cNvSpPr>
            <p:nvPr/>
          </p:nvSpPr>
          <p:spPr bwMode="auto">
            <a:xfrm>
              <a:off x="4207897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82" name="Freeform 74"/>
            <p:cNvSpPr/>
            <p:nvPr/>
          </p:nvSpPr>
          <p:spPr bwMode="auto">
            <a:xfrm>
              <a:off x="4297380" y="3789837"/>
              <a:ext cx="69032" cy="115052"/>
            </a:xfrm>
            <a:custGeom>
              <a:avLst/>
              <a:gdLst>
                <a:gd name="T0" fmla="*/ 8 w 26"/>
                <a:gd name="T1" fmla="*/ 13 h 44"/>
                <a:gd name="T2" fmla="*/ 6 w 26"/>
                <a:gd name="T3" fmla="*/ 44 h 44"/>
                <a:gd name="T4" fmla="*/ 26 w 26"/>
                <a:gd name="T5" fmla="*/ 0 h 44"/>
                <a:gd name="T6" fmla="*/ 8 w 26"/>
                <a:gd name="T7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44">
                  <a:moveTo>
                    <a:pt x="8" y="13"/>
                  </a:moveTo>
                  <a:cubicBezTo>
                    <a:pt x="1" y="22"/>
                    <a:pt x="0" y="34"/>
                    <a:pt x="6" y="44"/>
                  </a:cubicBezTo>
                  <a:cubicBezTo>
                    <a:pt x="11" y="30"/>
                    <a:pt x="18" y="14"/>
                    <a:pt x="26" y="0"/>
                  </a:cubicBezTo>
                  <a:cubicBezTo>
                    <a:pt x="18" y="4"/>
                    <a:pt x="11" y="8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83" name="Freeform 75"/>
            <p:cNvSpPr/>
            <p:nvPr/>
          </p:nvSpPr>
          <p:spPr bwMode="auto">
            <a:xfrm>
              <a:off x="4333174" y="3779611"/>
              <a:ext cx="122721" cy="158515"/>
            </a:xfrm>
            <a:custGeom>
              <a:avLst/>
              <a:gdLst>
                <a:gd name="T0" fmla="*/ 45 w 46"/>
                <a:gd name="T1" fmla="*/ 4 h 60"/>
                <a:gd name="T2" fmla="*/ 1 w 46"/>
                <a:gd name="T3" fmla="*/ 56 h 60"/>
                <a:gd name="T4" fmla="*/ 15 w 46"/>
                <a:gd name="T5" fmla="*/ 60 h 60"/>
                <a:gd name="T6" fmla="*/ 35 w 46"/>
                <a:gd name="T7" fmla="*/ 50 h 60"/>
                <a:gd name="T8" fmla="*/ 45 w 46"/>
                <a:gd name="T9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0">
                  <a:moveTo>
                    <a:pt x="45" y="4"/>
                  </a:moveTo>
                  <a:cubicBezTo>
                    <a:pt x="28" y="17"/>
                    <a:pt x="13" y="36"/>
                    <a:pt x="1" y="56"/>
                  </a:cubicBezTo>
                  <a:cubicBezTo>
                    <a:pt x="0" y="55"/>
                    <a:pt x="9" y="60"/>
                    <a:pt x="15" y="60"/>
                  </a:cubicBezTo>
                  <a:cubicBezTo>
                    <a:pt x="23" y="60"/>
                    <a:pt x="30" y="57"/>
                    <a:pt x="35" y="50"/>
                  </a:cubicBezTo>
                  <a:cubicBezTo>
                    <a:pt x="46" y="36"/>
                    <a:pt x="45" y="0"/>
                    <a:pt x="45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66" name="Group 1965"/>
          <p:cNvGrpSpPr/>
          <p:nvPr/>
        </p:nvGrpSpPr>
        <p:grpSpPr>
          <a:xfrm>
            <a:off x="3232885" y="2461632"/>
            <a:ext cx="210770" cy="210770"/>
            <a:chOff x="4652760" y="3692684"/>
            <a:chExt cx="340040" cy="340040"/>
          </a:xfrm>
          <a:solidFill>
            <a:srgbClr val="1EA185"/>
          </a:solidFill>
        </p:grpSpPr>
        <p:sp>
          <p:nvSpPr>
            <p:cNvPr id="1784" name="Freeform 76"/>
            <p:cNvSpPr>
              <a:spLocks noEditPoints="1"/>
            </p:cNvSpPr>
            <p:nvPr/>
          </p:nvSpPr>
          <p:spPr bwMode="auto">
            <a:xfrm>
              <a:off x="4652760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85" name="Freeform 77"/>
            <p:cNvSpPr>
              <a:spLocks noEditPoints="1"/>
            </p:cNvSpPr>
            <p:nvPr/>
          </p:nvSpPr>
          <p:spPr bwMode="auto">
            <a:xfrm>
              <a:off x="4749914" y="3779611"/>
              <a:ext cx="148288" cy="168742"/>
            </a:xfrm>
            <a:custGeom>
              <a:avLst/>
              <a:gdLst>
                <a:gd name="T0" fmla="*/ 16 w 56"/>
                <a:gd name="T1" fmla="*/ 16 h 64"/>
                <a:gd name="T2" fmla="*/ 16 w 56"/>
                <a:gd name="T3" fmla="*/ 12 h 64"/>
                <a:gd name="T4" fmla="*/ 16 w 56"/>
                <a:gd name="T5" fmla="*/ 0 h 64"/>
                <a:gd name="T6" fmla="*/ 0 w 56"/>
                <a:gd name="T7" fmla="*/ 16 h 64"/>
                <a:gd name="T8" fmla="*/ 12 w 56"/>
                <a:gd name="T9" fmla="*/ 16 h 64"/>
                <a:gd name="T10" fmla="*/ 16 w 56"/>
                <a:gd name="T11" fmla="*/ 16 h 64"/>
                <a:gd name="T12" fmla="*/ 52 w 56"/>
                <a:gd name="T13" fmla="*/ 8 h 64"/>
                <a:gd name="T14" fmla="*/ 42 w 56"/>
                <a:gd name="T15" fmla="*/ 5 h 64"/>
                <a:gd name="T16" fmla="*/ 33 w 56"/>
                <a:gd name="T17" fmla="*/ 5 h 64"/>
                <a:gd name="T18" fmla="*/ 24 w 56"/>
                <a:gd name="T19" fmla="*/ 0 h 64"/>
                <a:gd name="T20" fmla="*/ 20 w 56"/>
                <a:gd name="T21" fmla="*/ 4 h 64"/>
                <a:gd name="T22" fmla="*/ 20 w 56"/>
                <a:gd name="T23" fmla="*/ 20 h 64"/>
                <a:gd name="T24" fmla="*/ 4 w 56"/>
                <a:gd name="T25" fmla="*/ 20 h 64"/>
                <a:gd name="T26" fmla="*/ 0 w 56"/>
                <a:gd name="T27" fmla="*/ 22 h 64"/>
                <a:gd name="T28" fmla="*/ 12 w 56"/>
                <a:gd name="T29" fmla="*/ 45 h 64"/>
                <a:gd name="T30" fmla="*/ 27 w 56"/>
                <a:gd name="T31" fmla="*/ 43 h 64"/>
                <a:gd name="T32" fmla="*/ 28 w 56"/>
                <a:gd name="T33" fmla="*/ 37 h 64"/>
                <a:gd name="T34" fmla="*/ 38 w 56"/>
                <a:gd name="T35" fmla="*/ 43 h 64"/>
                <a:gd name="T36" fmla="*/ 45 w 56"/>
                <a:gd name="T37" fmla="*/ 50 h 64"/>
                <a:gd name="T38" fmla="*/ 45 w 56"/>
                <a:gd name="T39" fmla="*/ 56 h 64"/>
                <a:gd name="T40" fmla="*/ 42 w 56"/>
                <a:gd name="T41" fmla="*/ 58 h 64"/>
                <a:gd name="T42" fmla="*/ 36 w 56"/>
                <a:gd name="T43" fmla="*/ 58 h 64"/>
                <a:gd name="T44" fmla="*/ 33 w 56"/>
                <a:gd name="T45" fmla="*/ 55 h 64"/>
                <a:gd name="T46" fmla="*/ 36 w 56"/>
                <a:gd name="T47" fmla="*/ 52 h 64"/>
                <a:gd name="T48" fmla="*/ 38 w 56"/>
                <a:gd name="T49" fmla="*/ 52 h 64"/>
                <a:gd name="T50" fmla="*/ 38 w 56"/>
                <a:gd name="T51" fmla="*/ 48 h 64"/>
                <a:gd name="T52" fmla="*/ 28 w 56"/>
                <a:gd name="T53" fmla="*/ 54 h 64"/>
                <a:gd name="T54" fmla="*/ 37 w 56"/>
                <a:gd name="T55" fmla="*/ 64 h 64"/>
                <a:gd name="T56" fmla="*/ 44 w 56"/>
                <a:gd name="T57" fmla="*/ 64 h 64"/>
                <a:gd name="T58" fmla="*/ 56 w 56"/>
                <a:gd name="T59" fmla="*/ 38 h 64"/>
                <a:gd name="T60" fmla="*/ 52 w 56"/>
                <a:gd name="T61" fmla="*/ 8 h 64"/>
                <a:gd name="T62" fmla="*/ 39 w 56"/>
                <a:gd name="T63" fmla="*/ 31 h 64"/>
                <a:gd name="T64" fmla="*/ 42 w 56"/>
                <a:gd name="T65" fmla="*/ 27 h 64"/>
                <a:gd name="T66" fmla="*/ 47 w 56"/>
                <a:gd name="T67" fmla="*/ 32 h 64"/>
                <a:gd name="T68" fmla="*/ 39 w 56"/>
                <a:gd name="T69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6" h="64">
                  <a:moveTo>
                    <a:pt x="16" y="16"/>
                  </a:moveTo>
                  <a:cubicBezTo>
                    <a:pt x="16" y="16"/>
                    <a:pt x="16" y="12"/>
                    <a:pt x="16" y="1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6" y="16"/>
                    <a:pt x="16" y="16"/>
                  </a:cubicBezTo>
                  <a:close/>
                  <a:moveTo>
                    <a:pt x="52" y="8"/>
                  </a:moveTo>
                  <a:cubicBezTo>
                    <a:pt x="51" y="6"/>
                    <a:pt x="45" y="5"/>
                    <a:pt x="42" y="5"/>
                  </a:cubicBezTo>
                  <a:cubicBezTo>
                    <a:pt x="38" y="5"/>
                    <a:pt x="33" y="5"/>
                    <a:pt x="33" y="5"/>
                  </a:cubicBezTo>
                  <a:cubicBezTo>
                    <a:pt x="33" y="5"/>
                    <a:pt x="30" y="1"/>
                    <a:pt x="24" y="0"/>
                  </a:cubicBezTo>
                  <a:cubicBezTo>
                    <a:pt x="19" y="0"/>
                    <a:pt x="20" y="2"/>
                    <a:pt x="20" y="4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0" y="19"/>
                    <a:pt x="0" y="22"/>
                  </a:cubicBezTo>
                  <a:cubicBezTo>
                    <a:pt x="0" y="27"/>
                    <a:pt x="1" y="44"/>
                    <a:pt x="12" y="45"/>
                  </a:cubicBezTo>
                  <a:cubicBezTo>
                    <a:pt x="25" y="47"/>
                    <a:pt x="27" y="44"/>
                    <a:pt x="27" y="43"/>
                  </a:cubicBezTo>
                  <a:cubicBezTo>
                    <a:pt x="27" y="40"/>
                    <a:pt x="28" y="37"/>
                    <a:pt x="28" y="37"/>
                  </a:cubicBezTo>
                  <a:cubicBezTo>
                    <a:pt x="28" y="37"/>
                    <a:pt x="33" y="43"/>
                    <a:pt x="38" y="43"/>
                  </a:cubicBezTo>
                  <a:cubicBezTo>
                    <a:pt x="44" y="42"/>
                    <a:pt x="45" y="46"/>
                    <a:pt x="45" y="50"/>
                  </a:cubicBezTo>
                  <a:cubicBezTo>
                    <a:pt x="45" y="53"/>
                    <a:pt x="45" y="56"/>
                    <a:pt x="45" y="56"/>
                  </a:cubicBezTo>
                  <a:cubicBezTo>
                    <a:pt x="45" y="56"/>
                    <a:pt x="45" y="58"/>
                    <a:pt x="42" y="58"/>
                  </a:cubicBezTo>
                  <a:cubicBezTo>
                    <a:pt x="39" y="58"/>
                    <a:pt x="36" y="58"/>
                    <a:pt x="36" y="58"/>
                  </a:cubicBezTo>
                  <a:cubicBezTo>
                    <a:pt x="36" y="58"/>
                    <a:pt x="33" y="58"/>
                    <a:pt x="33" y="55"/>
                  </a:cubicBezTo>
                  <a:cubicBezTo>
                    <a:pt x="33" y="53"/>
                    <a:pt x="35" y="52"/>
                    <a:pt x="36" y="52"/>
                  </a:cubicBezTo>
                  <a:cubicBezTo>
                    <a:pt x="37" y="52"/>
                    <a:pt x="38" y="52"/>
                    <a:pt x="38" y="52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8"/>
                    <a:pt x="28" y="46"/>
                    <a:pt x="28" y="54"/>
                  </a:cubicBezTo>
                  <a:cubicBezTo>
                    <a:pt x="28" y="63"/>
                    <a:pt x="32" y="64"/>
                    <a:pt x="37" y="64"/>
                  </a:cubicBezTo>
                  <a:cubicBezTo>
                    <a:pt x="41" y="64"/>
                    <a:pt x="44" y="64"/>
                    <a:pt x="44" y="64"/>
                  </a:cubicBezTo>
                  <a:cubicBezTo>
                    <a:pt x="44" y="64"/>
                    <a:pt x="56" y="64"/>
                    <a:pt x="56" y="38"/>
                  </a:cubicBezTo>
                  <a:cubicBezTo>
                    <a:pt x="56" y="12"/>
                    <a:pt x="54" y="10"/>
                    <a:pt x="52" y="8"/>
                  </a:cubicBezTo>
                  <a:close/>
                  <a:moveTo>
                    <a:pt x="39" y="31"/>
                  </a:moveTo>
                  <a:cubicBezTo>
                    <a:pt x="39" y="31"/>
                    <a:pt x="39" y="27"/>
                    <a:pt x="42" y="27"/>
                  </a:cubicBezTo>
                  <a:cubicBezTo>
                    <a:pt x="45" y="27"/>
                    <a:pt x="47" y="32"/>
                    <a:pt x="47" y="32"/>
                  </a:cubicBezTo>
                  <a:cubicBezTo>
                    <a:pt x="47" y="32"/>
                    <a:pt x="42" y="31"/>
                    <a:pt x="39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84" name="Group 1983"/>
          <p:cNvGrpSpPr/>
          <p:nvPr/>
        </p:nvGrpSpPr>
        <p:grpSpPr>
          <a:xfrm>
            <a:off x="467544" y="2738461"/>
            <a:ext cx="210770" cy="210770"/>
            <a:chOff x="191344" y="4140103"/>
            <a:chExt cx="340040" cy="340040"/>
          </a:xfrm>
          <a:solidFill>
            <a:srgbClr val="1EA185"/>
          </a:solidFill>
        </p:grpSpPr>
        <p:sp>
          <p:nvSpPr>
            <p:cNvPr id="1786" name="Freeform 78"/>
            <p:cNvSpPr>
              <a:spLocks noEditPoints="1"/>
            </p:cNvSpPr>
            <p:nvPr/>
          </p:nvSpPr>
          <p:spPr bwMode="auto">
            <a:xfrm>
              <a:off x="191344" y="414010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87" name="Freeform 79"/>
            <p:cNvSpPr/>
            <p:nvPr/>
          </p:nvSpPr>
          <p:spPr bwMode="auto">
            <a:xfrm>
              <a:off x="321736" y="4224474"/>
              <a:ext cx="79259" cy="168742"/>
            </a:xfrm>
            <a:custGeom>
              <a:avLst/>
              <a:gdLst>
                <a:gd name="T0" fmla="*/ 30 w 30"/>
                <a:gd name="T1" fmla="*/ 22 h 64"/>
                <a:gd name="T2" fmla="*/ 19 w 30"/>
                <a:gd name="T3" fmla="*/ 22 h 64"/>
                <a:gd name="T4" fmla="*/ 19 w 30"/>
                <a:gd name="T5" fmla="*/ 14 h 64"/>
                <a:gd name="T6" fmla="*/ 23 w 30"/>
                <a:gd name="T7" fmla="*/ 11 h 64"/>
                <a:gd name="T8" fmla="*/ 30 w 30"/>
                <a:gd name="T9" fmla="*/ 11 h 64"/>
                <a:gd name="T10" fmla="*/ 30 w 30"/>
                <a:gd name="T11" fmla="*/ 0 h 64"/>
                <a:gd name="T12" fmla="*/ 22 w 30"/>
                <a:gd name="T13" fmla="*/ 0 h 64"/>
                <a:gd name="T14" fmla="*/ 8 w 30"/>
                <a:gd name="T15" fmla="*/ 13 h 64"/>
                <a:gd name="T16" fmla="*/ 8 w 30"/>
                <a:gd name="T17" fmla="*/ 22 h 64"/>
                <a:gd name="T18" fmla="*/ 0 w 30"/>
                <a:gd name="T19" fmla="*/ 22 h 64"/>
                <a:gd name="T20" fmla="*/ 0 w 30"/>
                <a:gd name="T21" fmla="*/ 34 h 64"/>
                <a:gd name="T22" fmla="*/ 8 w 30"/>
                <a:gd name="T23" fmla="*/ 34 h 64"/>
                <a:gd name="T24" fmla="*/ 8 w 30"/>
                <a:gd name="T25" fmla="*/ 64 h 64"/>
                <a:gd name="T26" fmla="*/ 19 w 30"/>
                <a:gd name="T27" fmla="*/ 64 h 64"/>
                <a:gd name="T28" fmla="*/ 19 w 30"/>
                <a:gd name="T29" fmla="*/ 34 h 64"/>
                <a:gd name="T30" fmla="*/ 28 w 30"/>
                <a:gd name="T31" fmla="*/ 34 h 64"/>
                <a:gd name="T32" fmla="*/ 30 w 30"/>
                <a:gd name="T33" fmla="*/ 2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64">
                  <a:moveTo>
                    <a:pt x="30" y="22"/>
                  </a:moveTo>
                  <a:cubicBezTo>
                    <a:pt x="19" y="22"/>
                    <a:pt x="19" y="22"/>
                    <a:pt x="19" y="22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2"/>
                    <a:pt x="22" y="11"/>
                    <a:pt x="23" y="11"/>
                  </a:cubicBezTo>
                  <a:cubicBezTo>
                    <a:pt x="24" y="11"/>
                    <a:pt x="30" y="11"/>
                    <a:pt x="30" y="1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1" y="0"/>
                    <a:pt x="8" y="8"/>
                    <a:pt x="8" y="1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48"/>
                    <a:pt x="8" y="64"/>
                    <a:pt x="8" y="64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9" y="64"/>
                    <a:pt x="19" y="48"/>
                    <a:pt x="19" y="34"/>
                  </a:cubicBezTo>
                  <a:cubicBezTo>
                    <a:pt x="28" y="34"/>
                    <a:pt x="28" y="34"/>
                    <a:pt x="28" y="34"/>
                  </a:cubicBezTo>
                  <a:lnTo>
                    <a:pt x="30" y="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85" name="Group 1984"/>
          <p:cNvGrpSpPr/>
          <p:nvPr/>
        </p:nvGrpSpPr>
        <p:grpSpPr>
          <a:xfrm>
            <a:off x="744871" y="2738461"/>
            <a:ext cx="210770" cy="210770"/>
            <a:chOff x="638764" y="4140103"/>
            <a:chExt cx="340040" cy="340040"/>
          </a:xfrm>
          <a:solidFill>
            <a:srgbClr val="1EA185"/>
          </a:solidFill>
        </p:grpSpPr>
        <p:sp>
          <p:nvSpPr>
            <p:cNvPr id="1788" name="Freeform 80"/>
            <p:cNvSpPr>
              <a:spLocks noEditPoints="1"/>
            </p:cNvSpPr>
            <p:nvPr/>
          </p:nvSpPr>
          <p:spPr bwMode="auto">
            <a:xfrm>
              <a:off x="638764" y="414010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89" name="Oval 81"/>
            <p:cNvSpPr>
              <a:spLocks noChangeArrowheads="1"/>
            </p:cNvSpPr>
            <p:nvPr/>
          </p:nvSpPr>
          <p:spPr bwMode="auto">
            <a:xfrm>
              <a:off x="817733" y="4278164"/>
              <a:ext cx="63918" cy="6391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90" name="Oval 82"/>
            <p:cNvSpPr>
              <a:spLocks noChangeArrowheads="1"/>
            </p:cNvSpPr>
            <p:nvPr/>
          </p:nvSpPr>
          <p:spPr bwMode="auto">
            <a:xfrm>
              <a:off x="733361" y="4278164"/>
              <a:ext cx="63918" cy="6391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88" name="Group 1987"/>
          <p:cNvGrpSpPr/>
          <p:nvPr/>
        </p:nvGrpSpPr>
        <p:grpSpPr>
          <a:xfrm>
            <a:off x="1573680" y="2738461"/>
            <a:ext cx="210770" cy="210770"/>
            <a:chOff x="1975910" y="4140103"/>
            <a:chExt cx="340040" cy="340040"/>
          </a:xfrm>
          <a:solidFill>
            <a:srgbClr val="1EA185"/>
          </a:solidFill>
        </p:grpSpPr>
        <p:sp>
          <p:nvSpPr>
            <p:cNvPr id="1791" name="Freeform 83"/>
            <p:cNvSpPr>
              <a:spLocks noEditPoints="1"/>
            </p:cNvSpPr>
            <p:nvPr/>
          </p:nvSpPr>
          <p:spPr bwMode="auto">
            <a:xfrm>
              <a:off x="1975910" y="414010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92" name="Freeform 84"/>
            <p:cNvSpPr>
              <a:spLocks noEditPoints="1"/>
            </p:cNvSpPr>
            <p:nvPr/>
          </p:nvSpPr>
          <p:spPr bwMode="auto">
            <a:xfrm>
              <a:off x="2060281" y="4224474"/>
              <a:ext cx="171298" cy="178967"/>
            </a:xfrm>
            <a:custGeom>
              <a:avLst/>
              <a:gdLst>
                <a:gd name="T0" fmla="*/ 38 w 64"/>
                <a:gd name="T1" fmla="*/ 2 h 67"/>
                <a:gd name="T2" fmla="*/ 41 w 64"/>
                <a:gd name="T3" fmla="*/ 0 h 67"/>
                <a:gd name="T4" fmla="*/ 20 w 64"/>
                <a:gd name="T5" fmla="*/ 0 h 67"/>
                <a:gd name="T6" fmla="*/ 4 w 64"/>
                <a:gd name="T7" fmla="*/ 16 h 67"/>
                <a:gd name="T8" fmla="*/ 20 w 64"/>
                <a:gd name="T9" fmla="*/ 29 h 67"/>
                <a:gd name="T10" fmla="*/ 21 w 64"/>
                <a:gd name="T11" fmla="*/ 36 h 67"/>
                <a:gd name="T12" fmla="*/ 21 w 64"/>
                <a:gd name="T13" fmla="*/ 38 h 67"/>
                <a:gd name="T14" fmla="*/ 0 w 64"/>
                <a:gd name="T15" fmla="*/ 52 h 67"/>
                <a:gd name="T16" fmla="*/ 34 w 64"/>
                <a:gd name="T17" fmla="*/ 59 h 67"/>
                <a:gd name="T18" fmla="*/ 34 w 64"/>
                <a:gd name="T19" fmla="*/ 37 h 67"/>
                <a:gd name="T20" fmla="*/ 29 w 64"/>
                <a:gd name="T21" fmla="*/ 26 h 67"/>
                <a:gd name="T22" fmla="*/ 37 w 64"/>
                <a:gd name="T23" fmla="*/ 13 h 67"/>
                <a:gd name="T24" fmla="*/ 31 w 64"/>
                <a:gd name="T25" fmla="*/ 3 h 67"/>
                <a:gd name="T26" fmla="*/ 38 w 64"/>
                <a:gd name="T27" fmla="*/ 2 h 67"/>
                <a:gd name="T28" fmla="*/ 34 w 64"/>
                <a:gd name="T29" fmla="*/ 51 h 67"/>
                <a:gd name="T30" fmla="*/ 21 w 64"/>
                <a:gd name="T31" fmla="*/ 60 h 67"/>
                <a:gd name="T32" fmla="*/ 7 w 64"/>
                <a:gd name="T33" fmla="*/ 49 h 67"/>
                <a:gd name="T34" fmla="*/ 25 w 64"/>
                <a:gd name="T35" fmla="*/ 40 h 67"/>
                <a:gd name="T36" fmla="*/ 34 w 64"/>
                <a:gd name="T37" fmla="*/ 51 h 67"/>
                <a:gd name="T38" fmla="*/ 22 w 64"/>
                <a:gd name="T39" fmla="*/ 26 h 67"/>
                <a:gd name="T40" fmla="*/ 19 w 64"/>
                <a:gd name="T41" fmla="*/ 2 h 67"/>
                <a:gd name="T42" fmla="*/ 22 w 64"/>
                <a:gd name="T43" fmla="*/ 26 h 67"/>
                <a:gd name="T44" fmla="*/ 56 w 64"/>
                <a:gd name="T45" fmla="*/ 8 h 67"/>
                <a:gd name="T46" fmla="*/ 56 w 64"/>
                <a:gd name="T47" fmla="*/ 0 h 67"/>
                <a:gd name="T48" fmla="*/ 52 w 64"/>
                <a:gd name="T49" fmla="*/ 0 h 67"/>
                <a:gd name="T50" fmla="*/ 52 w 64"/>
                <a:gd name="T51" fmla="*/ 8 h 67"/>
                <a:gd name="T52" fmla="*/ 44 w 64"/>
                <a:gd name="T53" fmla="*/ 8 h 67"/>
                <a:gd name="T54" fmla="*/ 44 w 64"/>
                <a:gd name="T55" fmla="*/ 12 h 67"/>
                <a:gd name="T56" fmla="*/ 52 w 64"/>
                <a:gd name="T57" fmla="*/ 12 h 67"/>
                <a:gd name="T58" fmla="*/ 52 w 64"/>
                <a:gd name="T59" fmla="*/ 20 h 67"/>
                <a:gd name="T60" fmla="*/ 56 w 64"/>
                <a:gd name="T61" fmla="*/ 20 h 67"/>
                <a:gd name="T62" fmla="*/ 56 w 64"/>
                <a:gd name="T63" fmla="*/ 12 h 67"/>
                <a:gd name="T64" fmla="*/ 64 w 64"/>
                <a:gd name="T65" fmla="*/ 12 h 67"/>
                <a:gd name="T66" fmla="*/ 64 w 64"/>
                <a:gd name="T67" fmla="*/ 8 h 67"/>
                <a:gd name="T68" fmla="*/ 56 w 64"/>
                <a:gd name="T69" fmla="*/ 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67">
                  <a:moveTo>
                    <a:pt x="38" y="2"/>
                  </a:moveTo>
                  <a:cubicBezTo>
                    <a:pt x="40" y="1"/>
                    <a:pt x="41" y="0"/>
                    <a:pt x="4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6" y="0"/>
                    <a:pt x="4" y="5"/>
                    <a:pt x="4" y="16"/>
                  </a:cubicBezTo>
                  <a:cubicBezTo>
                    <a:pt x="4" y="27"/>
                    <a:pt x="16" y="29"/>
                    <a:pt x="20" y="29"/>
                  </a:cubicBezTo>
                  <a:cubicBezTo>
                    <a:pt x="18" y="32"/>
                    <a:pt x="20" y="35"/>
                    <a:pt x="21" y="36"/>
                  </a:cubicBezTo>
                  <a:cubicBezTo>
                    <a:pt x="23" y="38"/>
                    <a:pt x="22" y="38"/>
                    <a:pt x="21" y="38"/>
                  </a:cubicBezTo>
                  <a:cubicBezTo>
                    <a:pt x="19" y="38"/>
                    <a:pt x="0" y="38"/>
                    <a:pt x="0" y="52"/>
                  </a:cubicBezTo>
                  <a:cubicBezTo>
                    <a:pt x="0" y="66"/>
                    <a:pt x="26" y="67"/>
                    <a:pt x="34" y="59"/>
                  </a:cubicBezTo>
                  <a:cubicBezTo>
                    <a:pt x="43" y="52"/>
                    <a:pt x="41" y="42"/>
                    <a:pt x="34" y="37"/>
                  </a:cubicBezTo>
                  <a:cubicBezTo>
                    <a:pt x="28" y="32"/>
                    <a:pt x="25" y="30"/>
                    <a:pt x="29" y="26"/>
                  </a:cubicBezTo>
                  <a:cubicBezTo>
                    <a:pt x="34" y="23"/>
                    <a:pt x="37" y="20"/>
                    <a:pt x="37" y="13"/>
                  </a:cubicBezTo>
                  <a:cubicBezTo>
                    <a:pt x="37" y="6"/>
                    <a:pt x="31" y="3"/>
                    <a:pt x="31" y="3"/>
                  </a:cubicBezTo>
                  <a:cubicBezTo>
                    <a:pt x="31" y="3"/>
                    <a:pt x="35" y="3"/>
                    <a:pt x="38" y="2"/>
                  </a:cubicBezTo>
                  <a:close/>
                  <a:moveTo>
                    <a:pt x="34" y="51"/>
                  </a:moveTo>
                  <a:cubicBezTo>
                    <a:pt x="34" y="57"/>
                    <a:pt x="29" y="60"/>
                    <a:pt x="21" y="60"/>
                  </a:cubicBezTo>
                  <a:cubicBezTo>
                    <a:pt x="12" y="60"/>
                    <a:pt x="7" y="56"/>
                    <a:pt x="7" y="49"/>
                  </a:cubicBezTo>
                  <a:cubicBezTo>
                    <a:pt x="7" y="43"/>
                    <a:pt x="14" y="40"/>
                    <a:pt x="25" y="40"/>
                  </a:cubicBezTo>
                  <a:cubicBezTo>
                    <a:pt x="29" y="42"/>
                    <a:pt x="34" y="45"/>
                    <a:pt x="34" y="51"/>
                  </a:cubicBezTo>
                  <a:close/>
                  <a:moveTo>
                    <a:pt x="22" y="26"/>
                  </a:moveTo>
                  <a:cubicBezTo>
                    <a:pt x="11" y="26"/>
                    <a:pt x="7" y="2"/>
                    <a:pt x="19" y="2"/>
                  </a:cubicBezTo>
                  <a:cubicBezTo>
                    <a:pt x="28" y="2"/>
                    <a:pt x="36" y="26"/>
                    <a:pt x="22" y="26"/>
                  </a:cubicBezTo>
                  <a:close/>
                  <a:moveTo>
                    <a:pt x="56" y="8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4" y="8"/>
                    <a:pt x="64" y="8"/>
                    <a:pt x="64" y="8"/>
                  </a:cubicBezTo>
                  <a:lnTo>
                    <a:pt x="56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89" name="Group 1988"/>
          <p:cNvGrpSpPr/>
          <p:nvPr/>
        </p:nvGrpSpPr>
        <p:grpSpPr>
          <a:xfrm>
            <a:off x="1851007" y="2738461"/>
            <a:ext cx="210770" cy="210770"/>
            <a:chOff x="2423331" y="4140103"/>
            <a:chExt cx="340040" cy="340040"/>
          </a:xfrm>
          <a:solidFill>
            <a:srgbClr val="1EA185"/>
          </a:solidFill>
        </p:grpSpPr>
        <p:sp>
          <p:nvSpPr>
            <p:cNvPr id="1793" name="Freeform 85"/>
            <p:cNvSpPr>
              <a:spLocks noEditPoints="1"/>
            </p:cNvSpPr>
            <p:nvPr/>
          </p:nvSpPr>
          <p:spPr bwMode="auto">
            <a:xfrm>
              <a:off x="2423331" y="414010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94" name="Freeform 86"/>
            <p:cNvSpPr>
              <a:spLocks noEditPoints="1"/>
            </p:cNvSpPr>
            <p:nvPr/>
          </p:nvSpPr>
          <p:spPr bwMode="auto">
            <a:xfrm>
              <a:off x="2507700" y="4221916"/>
              <a:ext cx="171298" cy="173854"/>
            </a:xfrm>
            <a:custGeom>
              <a:avLst/>
              <a:gdLst>
                <a:gd name="T0" fmla="*/ 28 w 64"/>
                <a:gd name="T1" fmla="*/ 1 h 66"/>
                <a:gd name="T2" fmla="*/ 8 w 64"/>
                <a:gd name="T3" fmla="*/ 12 h 66"/>
                <a:gd name="T4" fmla="*/ 0 w 64"/>
                <a:gd name="T5" fmla="*/ 34 h 66"/>
                <a:gd name="T6" fmla="*/ 9 w 64"/>
                <a:gd name="T7" fmla="*/ 55 h 66"/>
                <a:gd name="T8" fmla="*/ 35 w 64"/>
                <a:gd name="T9" fmla="*/ 65 h 66"/>
                <a:gd name="T10" fmla="*/ 64 w 64"/>
                <a:gd name="T11" fmla="*/ 32 h 66"/>
                <a:gd name="T12" fmla="*/ 55 w 64"/>
                <a:gd name="T13" fmla="*/ 11 h 66"/>
                <a:gd name="T14" fmla="*/ 28 w 64"/>
                <a:gd name="T15" fmla="*/ 1 h 66"/>
                <a:gd name="T16" fmla="*/ 45 w 64"/>
                <a:gd name="T17" fmla="*/ 34 h 66"/>
                <a:gd name="T18" fmla="*/ 21 w 64"/>
                <a:gd name="T19" fmla="*/ 14 h 66"/>
                <a:gd name="T20" fmla="*/ 17 w 64"/>
                <a:gd name="T21" fmla="*/ 35 h 66"/>
                <a:gd name="T22" fmla="*/ 9 w 64"/>
                <a:gd name="T23" fmla="*/ 38 h 66"/>
                <a:gd name="T24" fmla="*/ 7 w 64"/>
                <a:gd name="T25" fmla="*/ 27 h 66"/>
                <a:gd name="T26" fmla="*/ 30 w 64"/>
                <a:gd name="T27" fmla="*/ 7 h 66"/>
                <a:gd name="T28" fmla="*/ 53 w 64"/>
                <a:gd name="T29" fmla="*/ 19 h 66"/>
                <a:gd name="T30" fmla="*/ 57 w 64"/>
                <a:gd name="T31" fmla="*/ 33 h 66"/>
                <a:gd name="T32" fmla="*/ 45 w 64"/>
                <a:gd name="T33" fmla="*/ 3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6">
                  <a:moveTo>
                    <a:pt x="28" y="1"/>
                  </a:moveTo>
                  <a:cubicBezTo>
                    <a:pt x="19" y="2"/>
                    <a:pt x="13" y="7"/>
                    <a:pt x="8" y="12"/>
                  </a:cubicBezTo>
                  <a:cubicBezTo>
                    <a:pt x="4" y="17"/>
                    <a:pt x="0" y="24"/>
                    <a:pt x="0" y="34"/>
                  </a:cubicBezTo>
                  <a:cubicBezTo>
                    <a:pt x="0" y="43"/>
                    <a:pt x="4" y="50"/>
                    <a:pt x="9" y="55"/>
                  </a:cubicBezTo>
                  <a:cubicBezTo>
                    <a:pt x="14" y="61"/>
                    <a:pt x="23" y="66"/>
                    <a:pt x="35" y="65"/>
                  </a:cubicBezTo>
                  <a:cubicBezTo>
                    <a:pt x="51" y="64"/>
                    <a:pt x="64" y="50"/>
                    <a:pt x="64" y="32"/>
                  </a:cubicBezTo>
                  <a:cubicBezTo>
                    <a:pt x="64" y="24"/>
                    <a:pt x="59" y="15"/>
                    <a:pt x="55" y="11"/>
                  </a:cubicBezTo>
                  <a:cubicBezTo>
                    <a:pt x="49" y="4"/>
                    <a:pt x="40" y="0"/>
                    <a:pt x="28" y="1"/>
                  </a:cubicBezTo>
                  <a:close/>
                  <a:moveTo>
                    <a:pt x="45" y="34"/>
                  </a:moveTo>
                  <a:cubicBezTo>
                    <a:pt x="38" y="26"/>
                    <a:pt x="33" y="18"/>
                    <a:pt x="21" y="14"/>
                  </a:cubicBezTo>
                  <a:cubicBezTo>
                    <a:pt x="21" y="21"/>
                    <a:pt x="22" y="29"/>
                    <a:pt x="17" y="35"/>
                  </a:cubicBezTo>
                  <a:cubicBezTo>
                    <a:pt x="15" y="37"/>
                    <a:pt x="12" y="39"/>
                    <a:pt x="9" y="38"/>
                  </a:cubicBezTo>
                  <a:cubicBezTo>
                    <a:pt x="6" y="37"/>
                    <a:pt x="6" y="31"/>
                    <a:pt x="7" y="27"/>
                  </a:cubicBezTo>
                  <a:cubicBezTo>
                    <a:pt x="10" y="16"/>
                    <a:pt x="19" y="8"/>
                    <a:pt x="30" y="7"/>
                  </a:cubicBezTo>
                  <a:cubicBezTo>
                    <a:pt x="41" y="7"/>
                    <a:pt x="50" y="13"/>
                    <a:pt x="53" y="19"/>
                  </a:cubicBezTo>
                  <a:cubicBezTo>
                    <a:pt x="56" y="23"/>
                    <a:pt x="57" y="28"/>
                    <a:pt x="57" y="33"/>
                  </a:cubicBezTo>
                  <a:cubicBezTo>
                    <a:pt x="57" y="43"/>
                    <a:pt x="49" y="40"/>
                    <a:pt x="45" y="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90" name="Group 1989"/>
          <p:cNvGrpSpPr/>
          <p:nvPr/>
        </p:nvGrpSpPr>
        <p:grpSpPr>
          <a:xfrm>
            <a:off x="2126749" y="2738461"/>
            <a:ext cx="210770" cy="210770"/>
            <a:chOff x="2868194" y="4140103"/>
            <a:chExt cx="340040" cy="340040"/>
          </a:xfrm>
          <a:solidFill>
            <a:srgbClr val="1EA185"/>
          </a:solidFill>
        </p:grpSpPr>
        <p:sp>
          <p:nvSpPr>
            <p:cNvPr id="1795" name="Freeform 87"/>
            <p:cNvSpPr>
              <a:spLocks noEditPoints="1"/>
            </p:cNvSpPr>
            <p:nvPr/>
          </p:nvSpPr>
          <p:spPr bwMode="auto">
            <a:xfrm>
              <a:off x="2868194" y="414010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96" name="Freeform 88"/>
            <p:cNvSpPr/>
            <p:nvPr/>
          </p:nvSpPr>
          <p:spPr bwMode="auto">
            <a:xfrm>
              <a:off x="2955121" y="4252597"/>
              <a:ext cx="168742" cy="112494"/>
            </a:xfrm>
            <a:custGeom>
              <a:avLst/>
              <a:gdLst>
                <a:gd name="T0" fmla="*/ 54 w 64"/>
                <a:gd name="T1" fmla="*/ 17 h 42"/>
                <a:gd name="T2" fmla="*/ 53 w 64"/>
                <a:gd name="T3" fmla="*/ 17 h 42"/>
                <a:gd name="T4" fmla="*/ 46 w 64"/>
                <a:gd name="T5" fmla="*/ 11 h 42"/>
                <a:gd name="T6" fmla="*/ 51 w 64"/>
                <a:gd name="T7" fmla="*/ 6 h 42"/>
                <a:gd name="T8" fmla="*/ 56 w 64"/>
                <a:gd name="T9" fmla="*/ 9 h 42"/>
                <a:gd name="T10" fmla="*/ 56 w 64"/>
                <a:gd name="T11" fmla="*/ 9 h 42"/>
                <a:gd name="T12" fmla="*/ 60 w 64"/>
                <a:gd name="T13" fmla="*/ 7 h 42"/>
                <a:gd name="T14" fmla="*/ 60 w 64"/>
                <a:gd name="T15" fmla="*/ 7 h 42"/>
                <a:gd name="T16" fmla="*/ 60 w 64"/>
                <a:gd name="T17" fmla="*/ 6 h 42"/>
                <a:gd name="T18" fmla="*/ 51 w 64"/>
                <a:gd name="T19" fmla="*/ 0 h 42"/>
                <a:gd name="T20" fmla="*/ 40 w 64"/>
                <a:gd name="T21" fmla="*/ 11 h 42"/>
                <a:gd name="T22" fmla="*/ 52 w 64"/>
                <a:gd name="T23" fmla="*/ 23 h 42"/>
                <a:gd name="T24" fmla="*/ 58 w 64"/>
                <a:gd name="T25" fmla="*/ 29 h 42"/>
                <a:gd name="T26" fmla="*/ 51 w 64"/>
                <a:gd name="T27" fmla="*/ 36 h 42"/>
                <a:gd name="T28" fmla="*/ 43 w 64"/>
                <a:gd name="T29" fmla="*/ 29 h 42"/>
                <a:gd name="T30" fmla="*/ 37 w 64"/>
                <a:gd name="T31" fmla="*/ 13 h 42"/>
                <a:gd name="T32" fmla="*/ 19 w 64"/>
                <a:gd name="T33" fmla="*/ 0 h 42"/>
                <a:gd name="T34" fmla="*/ 0 w 64"/>
                <a:gd name="T35" fmla="*/ 21 h 42"/>
                <a:gd name="T36" fmla="*/ 19 w 64"/>
                <a:gd name="T37" fmla="*/ 42 h 42"/>
                <a:gd name="T38" fmla="*/ 34 w 64"/>
                <a:gd name="T39" fmla="*/ 35 h 42"/>
                <a:gd name="T40" fmla="*/ 34 w 64"/>
                <a:gd name="T41" fmla="*/ 34 h 42"/>
                <a:gd name="T42" fmla="*/ 32 w 64"/>
                <a:gd name="T43" fmla="*/ 28 h 42"/>
                <a:gd name="T44" fmla="*/ 31 w 64"/>
                <a:gd name="T45" fmla="*/ 28 h 42"/>
                <a:gd name="T46" fmla="*/ 31 w 64"/>
                <a:gd name="T47" fmla="*/ 28 h 42"/>
                <a:gd name="T48" fmla="*/ 19 w 64"/>
                <a:gd name="T49" fmla="*/ 36 h 42"/>
                <a:gd name="T50" fmla="*/ 6 w 64"/>
                <a:gd name="T51" fmla="*/ 21 h 42"/>
                <a:gd name="T52" fmla="*/ 19 w 64"/>
                <a:gd name="T53" fmla="*/ 6 h 42"/>
                <a:gd name="T54" fmla="*/ 31 w 64"/>
                <a:gd name="T55" fmla="*/ 15 h 42"/>
                <a:gd name="T56" fmla="*/ 37 w 64"/>
                <a:gd name="T57" fmla="*/ 30 h 42"/>
                <a:gd name="T58" fmla="*/ 38 w 64"/>
                <a:gd name="T59" fmla="*/ 32 h 42"/>
                <a:gd name="T60" fmla="*/ 51 w 64"/>
                <a:gd name="T61" fmla="*/ 42 h 42"/>
                <a:gd name="T62" fmla="*/ 64 w 64"/>
                <a:gd name="T63" fmla="*/ 29 h 42"/>
                <a:gd name="T64" fmla="*/ 54 w 64"/>
                <a:gd name="T65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42">
                  <a:moveTo>
                    <a:pt x="54" y="17"/>
                  </a:moveTo>
                  <a:cubicBezTo>
                    <a:pt x="54" y="17"/>
                    <a:pt x="53" y="17"/>
                    <a:pt x="53" y="17"/>
                  </a:cubicBezTo>
                  <a:cubicBezTo>
                    <a:pt x="49" y="15"/>
                    <a:pt x="46" y="14"/>
                    <a:pt x="46" y="11"/>
                  </a:cubicBezTo>
                  <a:cubicBezTo>
                    <a:pt x="46" y="8"/>
                    <a:pt x="48" y="6"/>
                    <a:pt x="51" y="6"/>
                  </a:cubicBezTo>
                  <a:cubicBezTo>
                    <a:pt x="53" y="6"/>
                    <a:pt x="54" y="7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1" y="7"/>
                    <a:pt x="61" y="7"/>
                    <a:pt x="60" y="6"/>
                  </a:cubicBezTo>
                  <a:cubicBezTo>
                    <a:pt x="58" y="2"/>
                    <a:pt x="55" y="0"/>
                    <a:pt x="51" y="0"/>
                  </a:cubicBezTo>
                  <a:cubicBezTo>
                    <a:pt x="45" y="0"/>
                    <a:pt x="40" y="4"/>
                    <a:pt x="40" y="11"/>
                  </a:cubicBezTo>
                  <a:cubicBezTo>
                    <a:pt x="40" y="18"/>
                    <a:pt x="44" y="21"/>
                    <a:pt x="52" y="23"/>
                  </a:cubicBezTo>
                  <a:cubicBezTo>
                    <a:pt x="56" y="25"/>
                    <a:pt x="58" y="26"/>
                    <a:pt x="58" y="29"/>
                  </a:cubicBezTo>
                  <a:cubicBezTo>
                    <a:pt x="58" y="33"/>
                    <a:pt x="55" y="36"/>
                    <a:pt x="51" y="36"/>
                  </a:cubicBezTo>
                  <a:cubicBezTo>
                    <a:pt x="46" y="35"/>
                    <a:pt x="45" y="33"/>
                    <a:pt x="43" y="29"/>
                  </a:cubicBezTo>
                  <a:cubicBezTo>
                    <a:pt x="40" y="21"/>
                    <a:pt x="37" y="13"/>
                    <a:pt x="37" y="13"/>
                  </a:cubicBezTo>
                  <a:cubicBezTo>
                    <a:pt x="34" y="4"/>
                    <a:pt x="27" y="0"/>
                    <a:pt x="19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3"/>
                    <a:pt x="9" y="42"/>
                    <a:pt x="19" y="42"/>
                  </a:cubicBezTo>
                  <a:cubicBezTo>
                    <a:pt x="25" y="42"/>
                    <a:pt x="30" y="39"/>
                    <a:pt x="34" y="3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29" y="33"/>
                    <a:pt x="24" y="36"/>
                    <a:pt x="19" y="36"/>
                  </a:cubicBezTo>
                  <a:cubicBezTo>
                    <a:pt x="12" y="36"/>
                    <a:pt x="6" y="29"/>
                    <a:pt x="6" y="21"/>
                  </a:cubicBezTo>
                  <a:cubicBezTo>
                    <a:pt x="6" y="13"/>
                    <a:pt x="12" y="6"/>
                    <a:pt x="19" y="6"/>
                  </a:cubicBezTo>
                  <a:cubicBezTo>
                    <a:pt x="25" y="6"/>
                    <a:pt x="29" y="10"/>
                    <a:pt x="31" y="15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1" y="39"/>
                    <a:pt x="45" y="42"/>
                    <a:pt x="51" y="42"/>
                  </a:cubicBezTo>
                  <a:cubicBezTo>
                    <a:pt x="58" y="42"/>
                    <a:pt x="64" y="37"/>
                    <a:pt x="64" y="29"/>
                  </a:cubicBezTo>
                  <a:cubicBezTo>
                    <a:pt x="64" y="22"/>
                    <a:pt x="60" y="19"/>
                    <a:pt x="54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91" name="Group 1990"/>
          <p:cNvGrpSpPr/>
          <p:nvPr/>
        </p:nvGrpSpPr>
        <p:grpSpPr>
          <a:xfrm>
            <a:off x="2404074" y="2738461"/>
            <a:ext cx="210770" cy="210770"/>
            <a:chOff x="3315612" y="4140103"/>
            <a:chExt cx="340040" cy="340040"/>
          </a:xfrm>
          <a:solidFill>
            <a:srgbClr val="1EA185"/>
          </a:solidFill>
        </p:grpSpPr>
        <p:sp>
          <p:nvSpPr>
            <p:cNvPr id="1797" name="Freeform 89"/>
            <p:cNvSpPr>
              <a:spLocks noEditPoints="1"/>
            </p:cNvSpPr>
            <p:nvPr/>
          </p:nvSpPr>
          <p:spPr bwMode="auto">
            <a:xfrm>
              <a:off x="3315612" y="414010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98" name="Freeform 90"/>
            <p:cNvSpPr>
              <a:spLocks noEditPoints="1"/>
            </p:cNvSpPr>
            <p:nvPr/>
          </p:nvSpPr>
          <p:spPr bwMode="auto">
            <a:xfrm>
              <a:off x="3399985" y="4224474"/>
              <a:ext cx="171298" cy="168742"/>
            </a:xfrm>
            <a:custGeom>
              <a:avLst/>
              <a:gdLst>
                <a:gd name="T0" fmla="*/ 0 w 64"/>
                <a:gd name="T1" fmla="*/ 64 h 64"/>
                <a:gd name="T2" fmla="*/ 12 w 64"/>
                <a:gd name="T3" fmla="*/ 64 h 64"/>
                <a:gd name="T4" fmla="*/ 12 w 64"/>
                <a:gd name="T5" fmla="*/ 16 h 64"/>
                <a:gd name="T6" fmla="*/ 0 w 64"/>
                <a:gd name="T7" fmla="*/ 16 h 64"/>
                <a:gd name="T8" fmla="*/ 0 w 64"/>
                <a:gd name="T9" fmla="*/ 64 h 64"/>
                <a:gd name="T10" fmla="*/ 48 w 64"/>
                <a:gd name="T11" fmla="*/ 16 h 64"/>
                <a:gd name="T12" fmla="*/ 32 w 64"/>
                <a:gd name="T13" fmla="*/ 24 h 64"/>
                <a:gd name="T14" fmla="*/ 32 w 64"/>
                <a:gd name="T15" fmla="*/ 16 h 64"/>
                <a:gd name="T16" fmla="*/ 20 w 64"/>
                <a:gd name="T17" fmla="*/ 16 h 64"/>
                <a:gd name="T18" fmla="*/ 20 w 64"/>
                <a:gd name="T19" fmla="*/ 64 h 64"/>
                <a:gd name="T20" fmla="*/ 32 w 64"/>
                <a:gd name="T21" fmla="*/ 64 h 64"/>
                <a:gd name="T22" fmla="*/ 32 w 64"/>
                <a:gd name="T23" fmla="*/ 36 h 64"/>
                <a:gd name="T24" fmla="*/ 44 w 64"/>
                <a:gd name="T25" fmla="*/ 28 h 64"/>
                <a:gd name="T26" fmla="*/ 52 w 64"/>
                <a:gd name="T27" fmla="*/ 36 h 64"/>
                <a:gd name="T28" fmla="*/ 52 w 64"/>
                <a:gd name="T29" fmla="*/ 64 h 64"/>
                <a:gd name="T30" fmla="*/ 64 w 64"/>
                <a:gd name="T31" fmla="*/ 64 h 64"/>
                <a:gd name="T32" fmla="*/ 64 w 64"/>
                <a:gd name="T33" fmla="*/ 31 h 64"/>
                <a:gd name="T34" fmla="*/ 48 w 64"/>
                <a:gd name="T35" fmla="*/ 16 h 64"/>
                <a:gd name="T36" fmla="*/ 6 w 64"/>
                <a:gd name="T37" fmla="*/ 0 h 64"/>
                <a:gd name="T38" fmla="*/ 0 w 64"/>
                <a:gd name="T39" fmla="*/ 6 h 64"/>
                <a:gd name="T40" fmla="*/ 6 w 64"/>
                <a:gd name="T41" fmla="*/ 12 h 64"/>
                <a:gd name="T42" fmla="*/ 12 w 64"/>
                <a:gd name="T43" fmla="*/ 6 h 64"/>
                <a:gd name="T44" fmla="*/ 6 w 64"/>
                <a:gd name="T4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64">
                  <a:moveTo>
                    <a:pt x="0" y="64"/>
                  </a:moveTo>
                  <a:cubicBezTo>
                    <a:pt x="12" y="64"/>
                    <a:pt x="12" y="64"/>
                    <a:pt x="12" y="64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0" y="64"/>
                  </a:lnTo>
                  <a:close/>
                  <a:moveTo>
                    <a:pt x="48" y="16"/>
                  </a:moveTo>
                  <a:cubicBezTo>
                    <a:pt x="38" y="16"/>
                    <a:pt x="33" y="24"/>
                    <a:pt x="32" y="24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5"/>
                    <a:pt x="35" y="27"/>
                    <a:pt x="44" y="28"/>
                  </a:cubicBezTo>
                  <a:cubicBezTo>
                    <a:pt x="49" y="28"/>
                    <a:pt x="52" y="35"/>
                    <a:pt x="52" y="36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26"/>
                    <a:pt x="61" y="16"/>
                    <a:pt x="48" y="16"/>
                  </a:cubicBezTo>
                  <a:close/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9" y="12"/>
                    <a:pt x="12" y="9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92" name="Group 1991"/>
          <p:cNvGrpSpPr/>
          <p:nvPr/>
        </p:nvGrpSpPr>
        <p:grpSpPr>
          <a:xfrm>
            <a:off x="2679816" y="2738461"/>
            <a:ext cx="210770" cy="210770"/>
            <a:chOff x="3760476" y="4140103"/>
            <a:chExt cx="340040" cy="340040"/>
          </a:xfrm>
          <a:solidFill>
            <a:srgbClr val="1EA185"/>
          </a:solidFill>
        </p:grpSpPr>
        <p:sp>
          <p:nvSpPr>
            <p:cNvPr id="1799" name="Freeform 91"/>
            <p:cNvSpPr>
              <a:spLocks noEditPoints="1"/>
            </p:cNvSpPr>
            <p:nvPr/>
          </p:nvSpPr>
          <p:spPr bwMode="auto">
            <a:xfrm>
              <a:off x="3760476" y="414010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00" name="Freeform 92"/>
            <p:cNvSpPr/>
            <p:nvPr/>
          </p:nvSpPr>
          <p:spPr bwMode="auto">
            <a:xfrm>
              <a:off x="3847404" y="4288390"/>
              <a:ext cx="168742" cy="43464"/>
            </a:xfrm>
            <a:custGeom>
              <a:avLst/>
              <a:gdLst>
                <a:gd name="T0" fmla="*/ 58 w 66"/>
                <a:gd name="T1" fmla="*/ 8 h 17"/>
                <a:gd name="T2" fmla="*/ 8 w 66"/>
                <a:gd name="T3" fmla="*/ 8 h 17"/>
                <a:gd name="T4" fmla="*/ 8 w 66"/>
                <a:gd name="T5" fmla="*/ 0 h 17"/>
                <a:gd name="T6" fmla="*/ 0 w 66"/>
                <a:gd name="T7" fmla="*/ 0 h 17"/>
                <a:gd name="T8" fmla="*/ 0 w 66"/>
                <a:gd name="T9" fmla="*/ 17 h 17"/>
                <a:gd name="T10" fmla="*/ 66 w 66"/>
                <a:gd name="T11" fmla="*/ 17 h 17"/>
                <a:gd name="T12" fmla="*/ 66 w 66"/>
                <a:gd name="T13" fmla="*/ 0 h 17"/>
                <a:gd name="T14" fmla="*/ 58 w 66"/>
                <a:gd name="T15" fmla="*/ 0 h 17"/>
                <a:gd name="T16" fmla="*/ 58 w 66"/>
                <a:gd name="T1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17">
                  <a:moveTo>
                    <a:pt x="58" y="8"/>
                  </a:moveTo>
                  <a:lnTo>
                    <a:pt x="8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66" y="17"/>
                  </a:lnTo>
                  <a:lnTo>
                    <a:pt x="66" y="0"/>
                  </a:lnTo>
                  <a:lnTo>
                    <a:pt x="58" y="0"/>
                  </a:lnTo>
                  <a:lnTo>
                    <a:pt x="58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93" name="Group 1992"/>
          <p:cNvGrpSpPr/>
          <p:nvPr/>
        </p:nvGrpSpPr>
        <p:grpSpPr>
          <a:xfrm>
            <a:off x="2957143" y="2738461"/>
            <a:ext cx="210770" cy="210770"/>
            <a:chOff x="4207897" y="4140103"/>
            <a:chExt cx="340040" cy="340040"/>
          </a:xfrm>
          <a:solidFill>
            <a:srgbClr val="1EA185"/>
          </a:solidFill>
        </p:grpSpPr>
        <p:sp>
          <p:nvSpPr>
            <p:cNvPr id="1801" name="Freeform 93"/>
            <p:cNvSpPr>
              <a:spLocks noEditPoints="1"/>
            </p:cNvSpPr>
            <p:nvPr/>
          </p:nvSpPr>
          <p:spPr bwMode="auto">
            <a:xfrm>
              <a:off x="4207897" y="414010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02" name="Freeform 94"/>
            <p:cNvSpPr>
              <a:spLocks noEditPoints="1"/>
            </p:cNvSpPr>
            <p:nvPr/>
          </p:nvSpPr>
          <p:spPr bwMode="auto">
            <a:xfrm>
              <a:off x="4292266" y="4224474"/>
              <a:ext cx="161072" cy="155958"/>
            </a:xfrm>
            <a:custGeom>
              <a:avLst/>
              <a:gdLst>
                <a:gd name="T0" fmla="*/ 42 w 60"/>
                <a:gd name="T1" fmla="*/ 0 h 59"/>
                <a:gd name="T2" fmla="*/ 13 w 60"/>
                <a:gd name="T3" fmla="*/ 0 h 59"/>
                <a:gd name="T4" fmla="*/ 0 w 60"/>
                <a:gd name="T5" fmla="*/ 59 h 59"/>
                <a:gd name="T6" fmla="*/ 17 w 60"/>
                <a:gd name="T7" fmla="*/ 59 h 59"/>
                <a:gd name="T8" fmla="*/ 21 w 60"/>
                <a:gd name="T9" fmla="*/ 39 h 59"/>
                <a:gd name="T10" fmla="*/ 33 w 60"/>
                <a:gd name="T11" fmla="*/ 39 h 59"/>
                <a:gd name="T12" fmla="*/ 57 w 60"/>
                <a:gd name="T13" fmla="*/ 20 h 59"/>
                <a:gd name="T14" fmla="*/ 42 w 60"/>
                <a:gd name="T15" fmla="*/ 0 h 59"/>
                <a:gd name="T16" fmla="*/ 41 w 60"/>
                <a:gd name="T17" fmla="*/ 20 h 59"/>
                <a:gd name="T18" fmla="*/ 31 w 60"/>
                <a:gd name="T19" fmla="*/ 28 h 59"/>
                <a:gd name="T20" fmla="*/ 23 w 60"/>
                <a:gd name="T21" fmla="*/ 28 h 59"/>
                <a:gd name="T22" fmla="*/ 27 w 60"/>
                <a:gd name="T23" fmla="*/ 12 h 59"/>
                <a:gd name="T24" fmla="*/ 35 w 60"/>
                <a:gd name="T25" fmla="*/ 12 h 59"/>
                <a:gd name="T26" fmla="*/ 41 w 60"/>
                <a:gd name="T27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" h="59">
                  <a:moveTo>
                    <a:pt x="42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45" y="39"/>
                    <a:pt x="54" y="32"/>
                    <a:pt x="57" y="20"/>
                  </a:cubicBezTo>
                  <a:cubicBezTo>
                    <a:pt x="60" y="6"/>
                    <a:pt x="50" y="0"/>
                    <a:pt x="42" y="0"/>
                  </a:cubicBezTo>
                  <a:close/>
                  <a:moveTo>
                    <a:pt x="41" y="20"/>
                  </a:moveTo>
                  <a:cubicBezTo>
                    <a:pt x="40" y="24"/>
                    <a:pt x="36" y="28"/>
                    <a:pt x="31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9" y="12"/>
                    <a:pt x="42" y="15"/>
                    <a:pt x="41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03" name="Freeform 95"/>
            <p:cNvSpPr/>
            <p:nvPr/>
          </p:nvSpPr>
          <p:spPr bwMode="auto">
            <a:xfrm>
              <a:off x="4310165" y="4252597"/>
              <a:ext cx="155958" cy="140619"/>
            </a:xfrm>
            <a:custGeom>
              <a:avLst/>
              <a:gdLst>
                <a:gd name="T0" fmla="*/ 54 w 58"/>
                <a:gd name="T1" fmla="*/ 0 h 53"/>
                <a:gd name="T2" fmla="*/ 54 w 58"/>
                <a:gd name="T3" fmla="*/ 11 h 53"/>
                <a:gd name="T4" fmla="*/ 31 w 58"/>
                <a:gd name="T5" fmla="*/ 30 h 53"/>
                <a:gd name="T6" fmla="*/ 19 w 58"/>
                <a:gd name="T7" fmla="*/ 30 h 53"/>
                <a:gd name="T8" fmla="*/ 14 w 58"/>
                <a:gd name="T9" fmla="*/ 50 h 53"/>
                <a:gd name="T10" fmla="*/ 0 w 58"/>
                <a:gd name="T11" fmla="*/ 50 h 53"/>
                <a:gd name="T12" fmla="*/ 0 w 58"/>
                <a:gd name="T13" fmla="*/ 53 h 53"/>
                <a:gd name="T14" fmla="*/ 16 w 58"/>
                <a:gd name="T15" fmla="*/ 53 h 53"/>
                <a:gd name="T16" fmla="*/ 21 w 58"/>
                <a:gd name="T17" fmla="*/ 34 h 53"/>
                <a:gd name="T18" fmla="*/ 33 w 58"/>
                <a:gd name="T19" fmla="*/ 34 h 53"/>
                <a:gd name="T20" fmla="*/ 56 w 58"/>
                <a:gd name="T21" fmla="*/ 14 h 53"/>
                <a:gd name="T22" fmla="*/ 54 w 58"/>
                <a:gd name="T2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53">
                  <a:moveTo>
                    <a:pt x="54" y="0"/>
                  </a:moveTo>
                  <a:cubicBezTo>
                    <a:pt x="55" y="3"/>
                    <a:pt x="55" y="7"/>
                    <a:pt x="54" y="11"/>
                  </a:cubicBezTo>
                  <a:cubicBezTo>
                    <a:pt x="52" y="23"/>
                    <a:pt x="42" y="30"/>
                    <a:pt x="31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44" y="34"/>
                    <a:pt x="54" y="26"/>
                    <a:pt x="56" y="14"/>
                  </a:cubicBezTo>
                  <a:cubicBezTo>
                    <a:pt x="58" y="8"/>
                    <a:pt x="56" y="3"/>
                    <a:pt x="5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94" name="Group 1993"/>
          <p:cNvGrpSpPr/>
          <p:nvPr/>
        </p:nvGrpSpPr>
        <p:grpSpPr>
          <a:xfrm>
            <a:off x="3232885" y="2738461"/>
            <a:ext cx="210770" cy="210770"/>
            <a:chOff x="4652760" y="4140103"/>
            <a:chExt cx="340040" cy="340040"/>
          </a:xfrm>
          <a:solidFill>
            <a:srgbClr val="1EA185"/>
          </a:solidFill>
        </p:grpSpPr>
        <p:sp>
          <p:nvSpPr>
            <p:cNvPr id="1804" name="Freeform 96"/>
            <p:cNvSpPr>
              <a:spLocks noEditPoints="1"/>
            </p:cNvSpPr>
            <p:nvPr/>
          </p:nvSpPr>
          <p:spPr bwMode="auto">
            <a:xfrm>
              <a:off x="4652760" y="414010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05" name="Freeform 97"/>
            <p:cNvSpPr>
              <a:spLocks noEditPoints="1"/>
            </p:cNvSpPr>
            <p:nvPr/>
          </p:nvSpPr>
          <p:spPr bwMode="auto">
            <a:xfrm>
              <a:off x="4749914" y="4255155"/>
              <a:ext cx="148288" cy="107380"/>
            </a:xfrm>
            <a:custGeom>
              <a:avLst/>
              <a:gdLst>
                <a:gd name="T0" fmla="*/ 53 w 56"/>
                <a:gd name="T1" fmla="*/ 3 h 40"/>
                <a:gd name="T2" fmla="*/ 39 w 56"/>
                <a:gd name="T3" fmla="*/ 3 h 40"/>
                <a:gd name="T4" fmla="*/ 28 w 56"/>
                <a:gd name="T5" fmla="*/ 0 h 40"/>
                <a:gd name="T6" fmla="*/ 17 w 56"/>
                <a:gd name="T7" fmla="*/ 3 h 40"/>
                <a:gd name="T8" fmla="*/ 14 w 56"/>
                <a:gd name="T9" fmla="*/ 3 h 40"/>
                <a:gd name="T10" fmla="*/ 10 w 56"/>
                <a:gd name="T11" fmla="*/ 0 h 40"/>
                <a:gd name="T12" fmla="*/ 5 w 56"/>
                <a:gd name="T13" fmla="*/ 0 h 40"/>
                <a:gd name="T14" fmla="*/ 3 w 56"/>
                <a:gd name="T15" fmla="*/ 3 h 40"/>
                <a:gd name="T16" fmla="*/ 0 w 56"/>
                <a:gd name="T17" fmla="*/ 5 h 40"/>
                <a:gd name="T18" fmla="*/ 0 w 56"/>
                <a:gd name="T19" fmla="*/ 35 h 40"/>
                <a:gd name="T20" fmla="*/ 3 w 56"/>
                <a:gd name="T21" fmla="*/ 37 h 40"/>
                <a:gd name="T22" fmla="*/ 17 w 56"/>
                <a:gd name="T23" fmla="*/ 37 h 40"/>
                <a:gd name="T24" fmla="*/ 28 w 56"/>
                <a:gd name="T25" fmla="*/ 40 h 40"/>
                <a:gd name="T26" fmla="*/ 39 w 56"/>
                <a:gd name="T27" fmla="*/ 37 h 40"/>
                <a:gd name="T28" fmla="*/ 53 w 56"/>
                <a:gd name="T29" fmla="*/ 37 h 40"/>
                <a:gd name="T30" fmla="*/ 56 w 56"/>
                <a:gd name="T31" fmla="*/ 35 h 40"/>
                <a:gd name="T32" fmla="*/ 56 w 56"/>
                <a:gd name="T33" fmla="*/ 5 h 40"/>
                <a:gd name="T34" fmla="*/ 53 w 56"/>
                <a:gd name="T35" fmla="*/ 3 h 40"/>
                <a:gd name="T36" fmla="*/ 3 w 56"/>
                <a:gd name="T37" fmla="*/ 34 h 40"/>
                <a:gd name="T38" fmla="*/ 3 w 56"/>
                <a:gd name="T39" fmla="*/ 6 h 40"/>
                <a:gd name="T40" fmla="*/ 14 w 56"/>
                <a:gd name="T41" fmla="*/ 6 h 40"/>
                <a:gd name="T42" fmla="*/ 8 w 56"/>
                <a:gd name="T43" fmla="*/ 20 h 40"/>
                <a:gd name="T44" fmla="*/ 14 w 56"/>
                <a:gd name="T45" fmla="*/ 34 h 40"/>
                <a:gd name="T46" fmla="*/ 3 w 56"/>
                <a:gd name="T47" fmla="*/ 34 h 40"/>
                <a:gd name="T48" fmla="*/ 37 w 56"/>
                <a:gd name="T49" fmla="*/ 35 h 40"/>
                <a:gd name="T50" fmla="*/ 33 w 56"/>
                <a:gd name="T51" fmla="*/ 37 h 40"/>
                <a:gd name="T52" fmla="*/ 33 w 56"/>
                <a:gd name="T53" fmla="*/ 37 h 40"/>
                <a:gd name="T54" fmla="*/ 31 w 56"/>
                <a:gd name="T55" fmla="*/ 37 h 40"/>
                <a:gd name="T56" fmla="*/ 30 w 56"/>
                <a:gd name="T57" fmla="*/ 37 h 40"/>
                <a:gd name="T58" fmla="*/ 28 w 56"/>
                <a:gd name="T59" fmla="*/ 37 h 40"/>
                <a:gd name="T60" fmla="*/ 26 w 56"/>
                <a:gd name="T61" fmla="*/ 37 h 40"/>
                <a:gd name="T62" fmla="*/ 25 w 56"/>
                <a:gd name="T63" fmla="*/ 37 h 40"/>
                <a:gd name="T64" fmla="*/ 23 w 56"/>
                <a:gd name="T65" fmla="*/ 37 h 40"/>
                <a:gd name="T66" fmla="*/ 23 w 56"/>
                <a:gd name="T67" fmla="*/ 37 h 40"/>
                <a:gd name="T68" fmla="*/ 19 w 56"/>
                <a:gd name="T69" fmla="*/ 35 h 40"/>
                <a:gd name="T70" fmla="*/ 10 w 56"/>
                <a:gd name="T71" fmla="*/ 20 h 40"/>
                <a:gd name="T72" fmla="*/ 19 w 56"/>
                <a:gd name="T73" fmla="*/ 5 h 40"/>
                <a:gd name="T74" fmla="*/ 23 w 56"/>
                <a:gd name="T75" fmla="*/ 3 h 40"/>
                <a:gd name="T76" fmla="*/ 23 w 56"/>
                <a:gd name="T77" fmla="*/ 3 h 40"/>
                <a:gd name="T78" fmla="*/ 25 w 56"/>
                <a:gd name="T79" fmla="*/ 3 h 40"/>
                <a:gd name="T80" fmla="*/ 26 w 56"/>
                <a:gd name="T81" fmla="*/ 3 h 40"/>
                <a:gd name="T82" fmla="*/ 28 w 56"/>
                <a:gd name="T83" fmla="*/ 2 h 40"/>
                <a:gd name="T84" fmla="*/ 30 w 56"/>
                <a:gd name="T85" fmla="*/ 3 h 40"/>
                <a:gd name="T86" fmla="*/ 31 w 56"/>
                <a:gd name="T87" fmla="*/ 3 h 40"/>
                <a:gd name="T88" fmla="*/ 33 w 56"/>
                <a:gd name="T89" fmla="*/ 3 h 40"/>
                <a:gd name="T90" fmla="*/ 33 w 56"/>
                <a:gd name="T91" fmla="*/ 3 h 40"/>
                <a:gd name="T92" fmla="*/ 37 w 56"/>
                <a:gd name="T93" fmla="*/ 5 h 40"/>
                <a:gd name="T94" fmla="*/ 46 w 56"/>
                <a:gd name="T95" fmla="*/ 20 h 40"/>
                <a:gd name="T96" fmla="*/ 37 w 56"/>
                <a:gd name="T97" fmla="*/ 35 h 40"/>
                <a:gd name="T98" fmla="*/ 53 w 56"/>
                <a:gd name="T99" fmla="*/ 34 h 40"/>
                <a:gd name="T100" fmla="*/ 42 w 56"/>
                <a:gd name="T101" fmla="*/ 34 h 40"/>
                <a:gd name="T102" fmla="*/ 48 w 56"/>
                <a:gd name="T103" fmla="*/ 20 h 40"/>
                <a:gd name="T104" fmla="*/ 42 w 56"/>
                <a:gd name="T105" fmla="*/ 6 h 40"/>
                <a:gd name="T106" fmla="*/ 53 w 56"/>
                <a:gd name="T107" fmla="*/ 6 h 40"/>
                <a:gd name="T108" fmla="*/ 53 w 56"/>
                <a:gd name="T109" fmla="*/ 34 h 40"/>
                <a:gd name="T110" fmla="*/ 28 w 56"/>
                <a:gd name="T111" fmla="*/ 6 h 40"/>
                <a:gd name="T112" fmla="*/ 28 w 56"/>
                <a:gd name="T113" fmla="*/ 9 h 40"/>
                <a:gd name="T114" fmla="*/ 39 w 56"/>
                <a:gd name="T115" fmla="*/ 20 h 40"/>
                <a:gd name="T116" fmla="*/ 42 w 56"/>
                <a:gd name="T117" fmla="*/ 20 h 40"/>
                <a:gd name="T118" fmla="*/ 28 w 56"/>
                <a:gd name="T119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" h="40">
                  <a:moveTo>
                    <a:pt x="53" y="3"/>
                  </a:moveTo>
                  <a:cubicBezTo>
                    <a:pt x="39" y="3"/>
                    <a:pt x="39" y="3"/>
                    <a:pt x="39" y="3"/>
                  </a:cubicBezTo>
                  <a:cubicBezTo>
                    <a:pt x="36" y="1"/>
                    <a:pt x="32" y="0"/>
                    <a:pt x="28" y="0"/>
                  </a:cubicBezTo>
                  <a:cubicBezTo>
                    <a:pt x="24" y="0"/>
                    <a:pt x="20" y="1"/>
                    <a:pt x="17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1" y="37"/>
                    <a:pt x="3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9"/>
                    <a:pt x="24" y="40"/>
                    <a:pt x="28" y="40"/>
                  </a:cubicBezTo>
                  <a:cubicBezTo>
                    <a:pt x="32" y="40"/>
                    <a:pt x="36" y="39"/>
                    <a:pt x="39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5" y="37"/>
                    <a:pt x="56" y="36"/>
                    <a:pt x="56" y="3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4"/>
                    <a:pt x="55" y="3"/>
                    <a:pt x="53" y="3"/>
                  </a:cubicBezTo>
                  <a:close/>
                  <a:moveTo>
                    <a:pt x="3" y="34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0" y="9"/>
                    <a:pt x="8" y="14"/>
                    <a:pt x="8" y="20"/>
                  </a:cubicBezTo>
                  <a:cubicBezTo>
                    <a:pt x="8" y="26"/>
                    <a:pt x="10" y="31"/>
                    <a:pt x="14" y="34"/>
                  </a:cubicBezTo>
                  <a:lnTo>
                    <a:pt x="3" y="34"/>
                  </a:lnTo>
                  <a:close/>
                  <a:moveTo>
                    <a:pt x="37" y="35"/>
                  </a:moveTo>
                  <a:cubicBezTo>
                    <a:pt x="36" y="36"/>
                    <a:pt x="34" y="36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2" y="37"/>
                    <a:pt x="31" y="37"/>
                    <a:pt x="31" y="37"/>
                  </a:cubicBezTo>
                  <a:cubicBezTo>
                    <a:pt x="31" y="37"/>
                    <a:pt x="30" y="37"/>
                    <a:pt x="30" y="37"/>
                  </a:cubicBezTo>
                  <a:cubicBezTo>
                    <a:pt x="30" y="37"/>
                    <a:pt x="29" y="37"/>
                    <a:pt x="28" y="37"/>
                  </a:cubicBezTo>
                  <a:cubicBezTo>
                    <a:pt x="27" y="37"/>
                    <a:pt x="26" y="37"/>
                    <a:pt x="26" y="37"/>
                  </a:cubicBezTo>
                  <a:cubicBezTo>
                    <a:pt x="26" y="37"/>
                    <a:pt x="25" y="37"/>
                    <a:pt x="25" y="37"/>
                  </a:cubicBezTo>
                  <a:cubicBezTo>
                    <a:pt x="25" y="37"/>
                    <a:pt x="24" y="37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2" y="36"/>
                    <a:pt x="20" y="36"/>
                    <a:pt x="19" y="35"/>
                  </a:cubicBezTo>
                  <a:cubicBezTo>
                    <a:pt x="14" y="32"/>
                    <a:pt x="10" y="26"/>
                    <a:pt x="10" y="20"/>
                  </a:cubicBezTo>
                  <a:cubicBezTo>
                    <a:pt x="10" y="14"/>
                    <a:pt x="14" y="8"/>
                    <a:pt x="19" y="5"/>
                  </a:cubicBezTo>
                  <a:cubicBezTo>
                    <a:pt x="20" y="4"/>
                    <a:pt x="22" y="4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6" y="3"/>
                    <a:pt x="26" y="3"/>
                  </a:cubicBezTo>
                  <a:cubicBezTo>
                    <a:pt x="26" y="3"/>
                    <a:pt x="27" y="2"/>
                    <a:pt x="28" y="2"/>
                  </a:cubicBezTo>
                  <a:cubicBezTo>
                    <a:pt x="29" y="2"/>
                    <a:pt x="30" y="3"/>
                    <a:pt x="30" y="3"/>
                  </a:cubicBezTo>
                  <a:cubicBezTo>
                    <a:pt x="30" y="3"/>
                    <a:pt x="31" y="3"/>
                    <a:pt x="31" y="3"/>
                  </a:cubicBezTo>
                  <a:cubicBezTo>
                    <a:pt x="31" y="3"/>
                    <a:pt x="32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4"/>
                    <a:pt x="36" y="4"/>
                    <a:pt x="37" y="5"/>
                  </a:cubicBezTo>
                  <a:cubicBezTo>
                    <a:pt x="42" y="8"/>
                    <a:pt x="46" y="14"/>
                    <a:pt x="46" y="20"/>
                  </a:cubicBezTo>
                  <a:cubicBezTo>
                    <a:pt x="46" y="26"/>
                    <a:pt x="42" y="32"/>
                    <a:pt x="37" y="35"/>
                  </a:cubicBezTo>
                  <a:close/>
                  <a:moveTo>
                    <a:pt x="53" y="34"/>
                  </a:moveTo>
                  <a:cubicBezTo>
                    <a:pt x="42" y="34"/>
                    <a:pt x="42" y="34"/>
                    <a:pt x="42" y="34"/>
                  </a:cubicBezTo>
                  <a:cubicBezTo>
                    <a:pt x="46" y="31"/>
                    <a:pt x="48" y="26"/>
                    <a:pt x="48" y="20"/>
                  </a:cubicBezTo>
                  <a:cubicBezTo>
                    <a:pt x="48" y="14"/>
                    <a:pt x="46" y="9"/>
                    <a:pt x="42" y="6"/>
                  </a:cubicBezTo>
                  <a:cubicBezTo>
                    <a:pt x="53" y="6"/>
                    <a:pt x="53" y="6"/>
                    <a:pt x="53" y="6"/>
                  </a:cubicBezTo>
                  <a:lnTo>
                    <a:pt x="53" y="34"/>
                  </a:lnTo>
                  <a:close/>
                  <a:moveTo>
                    <a:pt x="28" y="6"/>
                  </a:moveTo>
                  <a:cubicBezTo>
                    <a:pt x="28" y="9"/>
                    <a:pt x="28" y="9"/>
                    <a:pt x="28" y="9"/>
                  </a:cubicBezTo>
                  <a:cubicBezTo>
                    <a:pt x="35" y="9"/>
                    <a:pt x="39" y="14"/>
                    <a:pt x="39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2"/>
                    <a:pt x="36" y="6"/>
                    <a:pt x="28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11" name="Group 2010"/>
          <p:cNvGrpSpPr/>
          <p:nvPr/>
        </p:nvGrpSpPr>
        <p:grpSpPr>
          <a:xfrm>
            <a:off x="467544" y="3011970"/>
            <a:ext cx="210770" cy="210770"/>
            <a:chOff x="191344" y="4584965"/>
            <a:chExt cx="340040" cy="340040"/>
          </a:xfrm>
        </p:grpSpPr>
        <p:sp>
          <p:nvSpPr>
            <p:cNvPr id="1806" name="Freeform 98"/>
            <p:cNvSpPr>
              <a:spLocks noEditPoints="1"/>
            </p:cNvSpPr>
            <p:nvPr/>
          </p:nvSpPr>
          <p:spPr bwMode="auto">
            <a:xfrm>
              <a:off x="191344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07" name="Freeform 99"/>
            <p:cNvSpPr/>
            <p:nvPr/>
          </p:nvSpPr>
          <p:spPr bwMode="auto">
            <a:xfrm>
              <a:off x="296169" y="4669336"/>
              <a:ext cx="132948" cy="171298"/>
            </a:xfrm>
            <a:custGeom>
              <a:avLst/>
              <a:gdLst>
                <a:gd name="T0" fmla="*/ 27 w 50"/>
                <a:gd name="T1" fmla="*/ 0 h 64"/>
                <a:gd name="T2" fmla="*/ 0 w 50"/>
                <a:gd name="T3" fmla="*/ 23 h 64"/>
                <a:gd name="T4" fmla="*/ 8 w 50"/>
                <a:gd name="T5" fmla="*/ 37 h 64"/>
                <a:gd name="T6" fmla="*/ 10 w 50"/>
                <a:gd name="T7" fmla="*/ 36 h 64"/>
                <a:gd name="T8" fmla="*/ 10 w 50"/>
                <a:gd name="T9" fmla="*/ 33 h 64"/>
                <a:gd name="T10" fmla="*/ 10 w 50"/>
                <a:gd name="T11" fmla="*/ 31 h 64"/>
                <a:gd name="T12" fmla="*/ 7 w 50"/>
                <a:gd name="T13" fmla="*/ 24 h 64"/>
                <a:gd name="T14" fmla="*/ 25 w 50"/>
                <a:gd name="T15" fmla="*/ 6 h 64"/>
                <a:gd name="T16" fmla="*/ 41 w 50"/>
                <a:gd name="T17" fmla="*/ 20 h 64"/>
                <a:gd name="T18" fmla="*/ 29 w 50"/>
                <a:gd name="T19" fmla="*/ 40 h 64"/>
                <a:gd name="T20" fmla="*/ 23 w 50"/>
                <a:gd name="T21" fmla="*/ 33 h 64"/>
                <a:gd name="T22" fmla="*/ 27 w 50"/>
                <a:gd name="T23" fmla="*/ 20 h 64"/>
                <a:gd name="T24" fmla="*/ 22 w 50"/>
                <a:gd name="T25" fmla="*/ 14 h 64"/>
                <a:gd name="T26" fmla="*/ 14 w 50"/>
                <a:gd name="T27" fmla="*/ 24 h 64"/>
                <a:gd name="T28" fmla="*/ 16 w 50"/>
                <a:gd name="T29" fmla="*/ 30 h 64"/>
                <a:gd name="T30" fmla="*/ 11 w 50"/>
                <a:gd name="T31" fmla="*/ 50 h 64"/>
                <a:gd name="T32" fmla="*/ 11 w 50"/>
                <a:gd name="T33" fmla="*/ 64 h 64"/>
                <a:gd name="T34" fmla="*/ 12 w 50"/>
                <a:gd name="T35" fmla="*/ 64 h 64"/>
                <a:gd name="T36" fmla="*/ 18 w 50"/>
                <a:gd name="T37" fmla="*/ 52 h 64"/>
                <a:gd name="T38" fmla="*/ 21 w 50"/>
                <a:gd name="T39" fmla="*/ 42 h 64"/>
                <a:gd name="T40" fmla="*/ 30 w 50"/>
                <a:gd name="T41" fmla="*/ 46 h 64"/>
                <a:gd name="T42" fmla="*/ 50 w 50"/>
                <a:gd name="T43" fmla="*/ 21 h 64"/>
                <a:gd name="T44" fmla="*/ 27 w 50"/>
                <a:gd name="T4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64">
                  <a:moveTo>
                    <a:pt x="27" y="0"/>
                  </a:moveTo>
                  <a:cubicBezTo>
                    <a:pt x="9" y="0"/>
                    <a:pt x="0" y="13"/>
                    <a:pt x="0" y="23"/>
                  </a:cubicBezTo>
                  <a:cubicBezTo>
                    <a:pt x="0" y="29"/>
                    <a:pt x="3" y="35"/>
                    <a:pt x="8" y="37"/>
                  </a:cubicBezTo>
                  <a:cubicBezTo>
                    <a:pt x="9" y="37"/>
                    <a:pt x="9" y="37"/>
                    <a:pt x="10" y="36"/>
                  </a:cubicBezTo>
                  <a:cubicBezTo>
                    <a:pt x="10" y="35"/>
                    <a:pt x="10" y="34"/>
                    <a:pt x="10" y="33"/>
                  </a:cubicBezTo>
                  <a:cubicBezTo>
                    <a:pt x="11" y="32"/>
                    <a:pt x="10" y="32"/>
                    <a:pt x="10" y="31"/>
                  </a:cubicBezTo>
                  <a:cubicBezTo>
                    <a:pt x="8" y="29"/>
                    <a:pt x="7" y="27"/>
                    <a:pt x="7" y="24"/>
                  </a:cubicBezTo>
                  <a:cubicBezTo>
                    <a:pt x="7" y="15"/>
                    <a:pt x="14" y="6"/>
                    <a:pt x="25" y="6"/>
                  </a:cubicBezTo>
                  <a:cubicBezTo>
                    <a:pt x="35" y="6"/>
                    <a:pt x="41" y="12"/>
                    <a:pt x="41" y="20"/>
                  </a:cubicBezTo>
                  <a:cubicBezTo>
                    <a:pt x="41" y="31"/>
                    <a:pt x="36" y="40"/>
                    <a:pt x="29" y="40"/>
                  </a:cubicBezTo>
                  <a:cubicBezTo>
                    <a:pt x="25" y="40"/>
                    <a:pt x="22" y="37"/>
                    <a:pt x="23" y="33"/>
                  </a:cubicBezTo>
                  <a:cubicBezTo>
                    <a:pt x="24" y="28"/>
                    <a:pt x="27" y="23"/>
                    <a:pt x="27" y="20"/>
                  </a:cubicBezTo>
                  <a:cubicBezTo>
                    <a:pt x="27" y="17"/>
                    <a:pt x="25" y="14"/>
                    <a:pt x="22" y="14"/>
                  </a:cubicBezTo>
                  <a:cubicBezTo>
                    <a:pt x="18" y="14"/>
                    <a:pt x="14" y="18"/>
                    <a:pt x="14" y="24"/>
                  </a:cubicBezTo>
                  <a:cubicBezTo>
                    <a:pt x="14" y="27"/>
                    <a:pt x="16" y="30"/>
                    <a:pt x="16" y="30"/>
                  </a:cubicBezTo>
                  <a:cubicBezTo>
                    <a:pt x="16" y="30"/>
                    <a:pt x="12" y="47"/>
                    <a:pt x="11" y="50"/>
                  </a:cubicBezTo>
                  <a:cubicBezTo>
                    <a:pt x="9" y="56"/>
                    <a:pt x="11" y="63"/>
                    <a:pt x="11" y="64"/>
                  </a:cubicBezTo>
                  <a:cubicBezTo>
                    <a:pt x="11" y="64"/>
                    <a:pt x="11" y="64"/>
                    <a:pt x="12" y="64"/>
                  </a:cubicBezTo>
                  <a:cubicBezTo>
                    <a:pt x="12" y="63"/>
                    <a:pt x="17" y="58"/>
                    <a:pt x="18" y="52"/>
                  </a:cubicBezTo>
                  <a:cubicBezTo>
                    <a:pt x="19" y="50"/>
                    <a:pt x="21" y="42"/>
                    <a:pt x="21" y="42"/>
                  </a:cubicBezTo>
                  <a:cubicBezTo>
                    <a:pt x="22" y="44"/>
                    <a:pt x="26" y="46"/>
                    <a:pt x="30" y="46"/>
                  </a:cubicBezTo>
                  <a:cubicBezTo>
                    <a:pt x="42" y="46"/>
                    <a:pt x="50" y="35"/>
                    <a:pt x="50" y="21"/>
                  </a:cubicBezTo>
                  <a:cubicBezTo>
                    <a:pt x="50" y="10"/>
                    <a:pt x="41" y="0"/>
                    <a:pt x="27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13" name="Group 2012"/>
          <p:cNvGrpSpPr/>
          <p:nvPr/>
        </p:nvGrpSpPr>
        <p:grpSpPr>
          <a:xfrm>
            <a:off x="1020613" y="3011970"/>
            <a:ext cx="210770" cy="210770"/>
            <a:chOff x="1083628" y="4584965"/>
            <a:chExt cx="340040" cy="340040"/>
          </a:xfrm>
        </p:grpSpPr>
        <p:sp>
          <p:nvSpPr>
            <p:cNvPr id="1809" name="Freeform 101"/>
            <p:cNvSpPr>
              <a:spLocks noEditPoints="1"/>
            </p:cNvSpPr>
            <p:nvPr/>
          </p:nvSpPr>
          <p:spPr bwMode="auto">
            <a:xfrm>
              <a:off x="1083628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10" name="Freeform 102"/>
            <p:cNvSpPr/>
            <p:nvPr/>
          </p:nvSpPr>
          <p:spPr bwMode="auto">
            <a:xfrm>
              <a:off x="1167998" y="4669336"/>
              <a:ext cx="171298" cy="171298"/>
            </a:xfrm>
            <a:custGeom>
              <a:avLst/>
              <a:gdLst>
                <a:gd name="T0" fmla="*/ 54 w 64"/>
                <a:gd name="T1" fmla="*/ 21 h 64"/>
                <a:gd name="T2" fmla="*/ 64 w 64"/>
                <a:gd name="T3" fmla="*/ 10 h 64"/>
                <a:gd name="T4" fmla="*/ 54 w 64"/>
                <a:gd name="T5" fmla="*/ 0 h 64"/>
                <a:gd name="T6" fmla="*/ 43 w 64"/>
                <a:gd name="T7" fmla="*/ 10 h 64"/>
                <a:gd name="T8" fmla="*/ 44 w 64"/>
                <a:gd name="T9" fmla="*/ 12 h 64"/>
                <a:gd name="T10" fmla="*/ 17 w 64"/>
                <a:gd name="T11" fmla="*/ 25 h 64"/>
                <a:gd name="T12" fmla="*/ 10 w 64"/>
                <a:gd name="T13" fmla="*/ 22 h 64"/>
                <a:gd name="T14" fmla="*/ 0 w 64"/>
                <a:gd name="T15" fmla="*/ 32 h 64"/>
                <a:gd name="T16" fmla="*/ 10 w 64"/>
                <a:gd name="T17" fmla="*/ 42 h 64"/>
                <a:gd name="T18" fmla="*/ 18 w 64"/>
                <a:gd name="T19" fmla="*/ 39 h 64"/>
                <a:gd name="T20" fmla="*/ 44 w 64"/>
                <a:gd name="T21" fmla="*/ 52 h 64"/>
                <a:gd name="T22" fmla="*/ 43 w 64"/>
                <a:gd name="T23" fmla="*/ 54 h 64"/>
                <a:gd name="T24" fmla="*/ 54 w 64"/>
                <a:gd name="T25" fmla="*/ 64 h 64"/>
                <a:gd name="T26" fmla="*/ 64 w 64"/>
                <a:gd name="T27" fmla="*/ 54 h 64"/>
                <a:gd name="T28" fmla="*/ 54 w 64"/>
                <a:gd name="T29" fmla="*/ 43 h 64"/>
                <a:gd name="T30" fmla="*/ 46 w 64"/>
                <a:gd name="T31" fmla="*/ 47 h 64"/>
                <a:gd name="T32" fmla="*/ 20 w 64"/>
                <a:gd name="T33" fmla="*/ 33 h 64"/>
                <a:gd name="T34" fmla="*/ 21 w 64"/>
                <a:gd name="T35" fmla="*/ 32 h 64"/>
                <a:gd name="T36" fmla="*/ 20 w 64"/>
                <a:gd name="T37" fmla="*/ 30 h 64"/>
                <a:gd name="T38" fmla="*/ 46 w 64"/>
                <a:gd name="T39" fmla="*/ 17 h 64"/>
                <a:gd name="T40" fmla="*/ 54 w 64"/>
                <a:gd name="T41" fmla="*/ 2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" h="64">
                  <a:moveTo>
                    <a:pt x="54" y="21"/>
                  </a:moveTo>
                  <a:cubicBezTo>
                    <a:pt x="59" y="21"/>
                    <a:pt x="64" y="16"/>
                    <a:pt x="64" y="10"/>
                  </a:cubicBezTo>
                  <a:cubicBezTo>
                    <a:pt x="64" y="5"/>
                    <a:pt x="59" y="0"/>
                    <a:pt x="54" y="0"/>
                  </a:cubicBezTo>
                  <a:cubicBezTo>
                    <a:pt x="48" y="0"/>
                    <a:pt x="43" y="5"/>
                    <a:pt x="43" y="10"/>
                  </a:cubicBezTo>
                  <a:cubicBezTo>
                    <a:pt x="43" y="11"/>
                    <a:pt x="44" y="11"/>
                    <a:pt x="44" y="12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3"/>
                    <a:pt x="13" y="22"/>
                    <a:pt x="10" y="22"/>
                  </a:cubicBezTo>
                  <a:cubicBezTo>
                    <a:pt x="5" y="22"/>
                    <a:pt x="0" y="26"/>
                    <a:pt x="0" y="32"/>
                  </a:cubicBezTo>
                  <a:cubicBezTo>
                    <a:pt x="0" y="38"/>
                    <a:pt x="5" y="42"/>
                    <a:pt x="10" y="42"/>
                  </a:cubicBezTo>
                  <a:cubicBezTo>
                    <a:pt x="13" y="42"/>
                    <a:pt x="16" y="41"/>
                    <a:pt x="18" y="39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3"/>
                    <a:pt x="43" y="53"/>
                    <a:pt x="43" y="54"/>
                  </a:cubicBezTo>
                  <a:cubicBezTo>
                    <a:pt x="43" y="59"/>
                    <a:pt x="48" y="64"/>
                    <a:pt x="54" y="64"/>
                  </a:cubicBezTo>
                  <a:cubicBezTo>
                    <a:pt x="59" y="64"/>
                    <a:pt x="64" y="59"/>
                    <a:pt x="64" y="54"/>
                  </a:cubicBezTo>
                  <a:cubicBezTo>
                    <a:pt x="64" y="48"/>
                    <a:pt x="59" y="43"/>
                    <a:pt x="54" y="43"/>
                  </a:cubicBezTo>
                  <a:cubicBezTo>
                    <a:pt x="51" y="43"/>
                    <a:pt x="48" y="45"/>
                    <a:pt x="46" y="47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1" y="33"/>
                    <a:pt x="21" y="32"/>
                  </a:cubicBezTo>
                  <a:cubicBezTo>
                    <a:pt x="21" y="31"/>
                    <a:pt x="20" y="31"/>
                    <a:pt x="20" y="30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8" y="19"/>
                    <a:pt x="51" y="21"/>
                    <a:pt x="54" y="21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14" name="Group 2013"/>
          <p:cNvGrpSpPr/>
          <p:nvPr/>
        </p:nvGrpSpPr>
        <p:grpSpPr>
          <a:xfrm>
            <a:off x="1297938" y="3011970"/>
            <a:ext cx="210770" cy="210770"/>
            <a:chOff x="1531046" y="4584965"/>
            <a:chExt cx="340040" cy="340040"/>
          </a:xfrm>
        </p:grpSpPr>
        <p:sp>
          <p:nvSpPr>
            <p:cNvPr id="1811" name="Freeform 103"/>
            <p:cNvSpPr>
              <a:spLocks noEditPoints="1"/>
            </p:cNvSpPr>
            <p:nvPr/>
          </p:nvSpPr>
          <p:spPr bwMode="auto">
            <a:xfrm>
              <a:off x="1531046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12" name="Freeform 104"/>
            <p:cNvSpPr>
              <a:spLocks noEditPoints="1"/>
            </p:cNvSpPr>
            <p:nvPr/>
          </p:nvSpPr>
          <p:spPr bwMode="auto">
            <a:xfrm>
              <a:off x="1615418" y="4669336"/>
              <a:ext cx="168742" cy="171298"/>
            </a:xfrm>
            <a:custGeom>
              <a:avLst/>
              <a:gdLst>
                <a:gd name="T0" fmla="*/ 60 w 64"/>
                <a:gd name="T1" fmla="*/ 32 h 64"/>
                <a:gd name="T2" fmla="*/ 31 w 64"/>
                <a:gd name="T3" fmla="*/ 4 h 64"/>
                <a:gd name="T4" fmla="*/ 27 w 64"/>
                <a:gd name="T5" fmla="*/ 4 h 64"/>
                <a:gd name="T6" fmla="*/ 16 w 64"/>
                <a:gd name="T7" fmla="*/ 0 h 64"/>
                <a:gd name="T8" fmla="*/ 0 w 64"/>
                <a:gd name="T9" fmla="*/ 16 h 64"/>
                <a:gd name="T10" fmla="*/ 3 w 64"/>
                <a:gd name="T11" fmla="*/ 26 h 64"/>
                <a:gd name="T12" fmla="*/ 3 w 64"/>
                <a:gd name="T13" fmla="*/ 32 h 64"/>
                <a:gd name="T14" fmla="*/ 31 w 64"/>
                <a:gd name="T15" fmla="*/ 61 h 64"/>
                <a:gd name="T16" fmla="*/ 37 w 64"/>
                <a:gd name="T17" fmla="*/ 60 h 64"/>
                <a:gd name="T18" fmla="*/ 48 w 64"/>
                <a:gd name="T19" fmla="*/ 64 h 64"/>
                <a:gd name="T20" fmla="*/ 64 w 64"/>
                <a:gd name="T21" fmla="*/ 48 h 64"/>
                <a:gd name="T22" fmla="*/ 59 w 64"/>
                <a:gd name="T23" fmla="*/ 36 h 64"/>
                <a:gd name="T24" fmla="*/ 60 w 64"/>
                <a:gd name="T25" fmla="*/ 32 h 64"/>
                <a:gd name="T26" fmla="*/ 44 w 64"/>
                <a:gd name="T27" fmla="*/ 45 h 64"/>
                <a:gd name="T28" fmla="*/ 40 w 64"/>
                <a:gd name="T29" fmla="*/ 48 h 64"/>
                <a:gd name="T30" fmla="*/ 32 w 64"/>
                <a:gd name="T31" fmla="*/ 50 h 64"/>
                <a:gd name="T32" fmla="*/ 23 w 64"/>
                <a:gd name="T33" fmla="*/ 48 h 64"/>
                <a:gd name="T34" fmla="*/ 19 w 64"/>
                <a:gd name="T35" fmla="*/ 44 h 64"/>
                <a:gd name="T36" fmla="*/ 17 w 64"/>
                <a:gd name="T37" fmla="*/ 40 h 64"/>
                <a:gd name="T38" fmla="*/ 18 w 64"/>
                <a:gd name="T39" fmla="*/ 38 h 64"/>
                <a:gd name="T40" fmla="*/ 21 w 64"/>
                <a:gd name="T41" fmla="*/ 37 h 64"/>
                <a:gd name="T42" fmla="*/ 23 w 64"/>
                <a:gd name="T43" fmla="*/ 38 h 64"/>
                <a:gd name="T44" fmla="*/ 24 w 64"/>
                <a:gd name="T45" fmla="*/ 40 h 64"/>
                <a:gd name="T46" fmla="*/ 26 w 64"/>
                <a:gd name="T47" fmla="*/ 42 h 64"/>
                <a:gd name="T48" fmla="*/ 28 w 64"/>
                <a:gd name="T49" fmla="*/ 44 h 64"/>
                <a:gd name="T50" fmla="*/ 32 w 64"/>
                <a:gd name="T51" fmla="*/ 45 h 64"/>
                <a:gd name="T52" fmla="*/ 37 w 64"/>
                <a:gd name="T53" fmla="*/ 43 h 64"/>
                <a:gd name="T54" fmla="*/ 39 w 64"/>
                <a:gd name="T55" fmla="*/ 40 h 64"/>
                <a:gd name="T56" fmla="*/ 38 w 64"/>
                <a:gd name="T57" fmla="*/ 37 h 64"/>
                <a:gd name="T58" fmla="*/ 35 w 64"/>
                <a:gd name="T59" fmla="*/ 36 h 64"/>
                <a:gd name="T60" fmla="*/ 30 w 64"/>
                <a:gd name="T61" fmla="*/ 34 h 64"/>
                <a:gd name="T62" fmla="*/ 24 w 64"/>
                <a:gd name="T63" fmla="*/ 32 h 64"/>
                <a:gd name="T64" fmla="*/ 20 w 64"/>
                <a:gd name="T65" fmla="*/ 29 h 64"/>
                <a:gd name="T66" fmla="*/ 18 w 64"/>
                <a:gd name="T67" fmla="*/ 25 h 64"/>
                <a:gd name="T68" fmla="*/ 20 w 64"/>
                <a:gd name="T69" fmla="*/ 20 h 64"/>
                <a:gd name="T70" fmla="*/ 25 w 64"/>
                <a:gd name="T71" fmla="*/ 16 h 64"/>
                <a:gd name="T72" fmla="*/ 32 w 64"/>
                <a:gd name="T73" fmla="*/ 15 h 64"/>
                <a:gd name="T74" fmla="*/ 37 w 64"/>
                <a:gd name="T75" fmla="*/ 16 h 64"/>
                <a:gd name="T76" fmla="*/ 42 w 64"/>
                <a:gd name="T77" fmla="*/ 18 h 64"/>
                <a:gd name="T78" fmla="*/ 44 w 64"/>
                <a:gd name="T79" fmla="*/ 21 h 64"/>
                <a:gd name="T80" fmla="*/ 45 w 64"/>
                <a:gd name="T81" fmla="*/ 23 h 64"/>
                <a:gd name="T82" fmla="*/ 44 w 64"/>
                <a:gd name="T83" fmla="*/ 26 h 64"/>
                <a:gd name="T84" fmla="*/ 41 w 64"/>
                <a:gd name="T85" fmla="*/ 27 h 64"/>
                <a:gd name="T86" fmla="*/ 39 w 64"/>
                <a:gd name="T87" fmla="*/ 26 h 64"/>
                <a:gd name="T88" fmla="*/ 38 w 64"/>
                <a:gd name="T89" fmla="*/ 24 h 64"/>
                <a:gd name="T90" fmla="*/ 36 w 64"/>
                <a:gd name="T91" fmla="*/ 21 h 64"/>
                <a:gd name="T92" fmla="*/ 31 w 64"/>
                <a:gd name="T93" fmla="*/ 20 h 64"/>
                <a:gd name="T94" fmla="*/ 27 w 64"/>
                <a:gd name="T95" fmla="*/ 21 h 64"/>
                <a:gd name="T96" fmla="*/ 25 w 64"/>
                <a:gd name="T97" fmla="*/ 24 h 64"/>
                <a:gd name="T98" fmla="*/ 26 w 64"/>
                <a:gd name="T99" fmla="*/ 26 h 64"/>
                <a:gd name="T100" fmla="*/ 27 w 64"/>
                <a:gd name="T101" fmla="*/ 27 h 64"/>
                <a:gd name="T102" fmla="*/ 29 w 64"/>
                <a:gd name="T103" fmla="*/ 28 h 64"/>
                <a:gd name="T104" fmla="*/ 33 w 64"/>
                <a:gd name="T105" fmla="*/ 29 h 64"/>
                <a:gd name="T106" fmla="*/ 38 w 64"/>
                <a:gd name="T107" fmla="*/ 30 h 64"/>
                <a:gd name="T108" fmla="*/ 42 w 64"/>
                <a:gd name="T109" fmla="*/ 32 h 64"/>
                <a:gd name="T110" fmla="*/ 45 w 64"/>
                <a:gd name="T111" fmla="*/ 35 h 64"/>
                <a:gd name="T112" fmla="*/ 46 w 64"/>
                <a:gd name="T113" fmla="*/ 39 h 64"/>
                <a:gd name="T114" fmla="*/ 44 w 64"/>
                <a:gd name="T115" fmla="*/ 4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4" h="64">
                  <a:moveTo>
                    <a:pt x="60" y="32"/>
                  </a:moveTo>
                  <a:cubicBezTo>
                    <a:pt x="60" y="16"/>
                    <a:pt x="47" y="4"/>
                    <a:pt x="31" y="4"/>
                  </a:cubicBezTo>
                  <a:cubicBezTo>
                    <a:pt x="30" y="4"/>
                    <a:pt x="28" y="4"/>
                    <a:pt x="27" y="4"/>
                  </a:cubicBezTo>
                  <a:cubicBezTo>
                    <a:pt x="24" y="1"/>
                    <a:pt x="20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0"/>
                    <a:pt x="1" y="23"/>
                    <a:pt x="3" y="26"/>
                  </a:cubicBezTo>
                  <a:cubicBezTo>
                    <a:pt x="3" y="28"/>
                    <a:pt x="3" y="30"/>
                    <a:pt x="3" y="32"/>
                  </a:cubicBezTo>
                  <a:cubicBezTo>
                    <a:pt x="3" y="48"/>
                    <a:pt x="15" y="61"/>
                    <a:pt x="31" y="61"/>
                  </a:cubicBezTo>
                  <a:cubicBezTo>
                    <a:pt x="33" y="61"/>
                    <a:pt x="35" y="60"/>
                    <a:pt x="37" y="60"/>
                  </a:cubicBezTo>
                  <a:cubicBezTo>
                    <a:pt x="40" y="62"/>
                    <a:pt x="44" y="64"/>
                    <a:pt x="48" y="64"/>
                  </a:cubicBezTo>
                  <a:cubicBezTo>
                    <a:pt x="57" y="64"/>
                    <a:pt x="64" y="57"/>
                    <a:pt x="64" y="48"/>
                  </a:cubicBezTo>
                  <a:cubicBezTo>
                    <a:pt x="64" y="43"/>
                    <a:pt x="62" y="39"/>
                    <a:pt x="59" y="36"/>
                  </a:cubicBezTo>
                  <a:cubicBezTo>
                    <a:pt x="60" y="35"/>
                    <a:pt x="60" y="34"/>
                    <a:pt x="60" y="32"/>
                  </a:cubicBezTo>
                  <a:close/>
                  <a:moveTo>
                    <a:pt x="44" y="45"/>
                  </a:moveTo>
                  <a:cubicBezTo>
                    <a:pt x="43" y="46"/>
                    <a:pt x="42" y="47"/>
                    <a:pt x="40" y="48"/>
                  </a:cubicBezTo>
                  <a:cubicBezTo>
                    <a:pt x="37" y="49"/>
                    <a:pt x="35" y="50"/>
                    <a:pt x="32" y="50"/>
                  </a:cubicBezTo>
                  <a:cubicBezTo>
                    <a:pt x="28" y="50"/>
                    <a:pt x="25" y="49"/>
                    <a:pt x="23" y="48"/>
                  </a:cubicBezTo>
                  <a:cubicBezTo>
                    <a:pt x="21" y="47"/>
                    <a:pt x="20" y="46"/>
                    <a:pt x="19" y="44"/>
                  </a:cubicBezTo>
                  <a:cubicBezTo>
                    <a:pt x="18" y="43"/>
                    <a:pt x="17" y="41"/>
                    <a:pt x="17" y="40"/>
                  </a:cubicBezTo>
                  <a:cubicBezTo>
                    <a:pt x="17" y="39"/>
                    <a:pt x="18" y="38"/>
                    <a:pt x="18" y="38"/>
                  </a:cubicBezTo>
                  <a:cubicBezTo>
                    <a:pt x="19" y="37"/>
                    <a:pt x="20" y="37"/>
                    <a:pt x="21" y="37"/>
                  </a:cubicBezTo>
                  <a:cubicBezTo>
                    <a:pt x="22" y="37"/>
                    <a:pt x="22" y="37"/>
                    <a:pt x="23" y="38"/>
                  </a:cubicBezTo>
                  <a:cubicBezTo>
                    <a:pt x="23" y="38"/>
                    <a:pt x="24" y="39"/>
                    <a:pt x="24" y="40"/>
                  </a:cubicBezTo>
                  <a:cubicBezTo>
                    <a:pt x="25" y="41"/>
                    <a:pt x="25" y="42"/>
                    <a:pt x="26" y="42"/>
                  </a:cubicBezTo>
                  <a:cubicBezTo>
                    <a:pt x="26" y="43"/>
                    <a:pt x="27" y="44"/>
                    <a:pt x="28" y="44"/>
                  </a:cubicBezTo>
                  <a:cubicBezTo>
                    <a:pt x="29" y="44"/>
                    <a:pt x="30" y="45"/>
                    <a:pt x="32" y="45"/>
                  </a:cubicBezTo>
                  <a:cubicBezTo>
                    <a:pt x="34" y="45"/>
                    <a:pt x="36" y="44"/>
                    <a:pt x="37" y="43"/>
                  </a:cubicBezTo>
                  <a:cubicBezTo>
                    <a:pt x="38" y="42"/>
                    <a:pt x="39" y="41"/>
                    <a:pt x="39" y="40"/>
                  </a:cubicBezTo>
                  <a:cubicBezTo>
                    <a:pt x="39" y="39"/>
                    <a:pt x="39" y="38"/>
                    <a:pt x="38" y="37"/>
                  </a:cubicBezTo>
                  <a:cubicBezTo>
                    <a:pt x="37" y="36"/>
                    <a:pt x="36" y="36"/>
                    <a:pt x="35" y="36"/>
                  </a:cubicBezTo>
                  <a:cubicBezTo>
                    <a:pt x="34" y="35"/>
                    <a:pt x="32" y="35"/>
                    <a:pt x="30" y="34"/>
                  </a:cubicBezTo>
                  <a:cubicBezTo>
                    <a:pt x="28" y="34"/>
                    <a:pt x="26" y="33"/>
                    <a:pt x="24" y="32"/>
                  </a:cubicBezTo>
                  <a:cubicBezTo>
                    <a:pt x="22" y="32"/>
                    <a:pt x="21" y="31"/>
                    <a:pt x="20" y="29"/>
                  </a:cubicBezTo>
                  <a:cubicBezTo>
                    <a:pt x="19" y="28"/>
                    <a:pt x="18" y="27"/>
                    <a:pt x="18" y="25"/>
                  </a:cubicBezTo>
                  <a:cubicBezTo>
                    <a:pt x="18" y="23"/>
                    <a:pt x="19" y="21"/>
                    <a:pt x="20" y="20"/>
                  </a:cubicBezTo>
                  <a:cubicBezTo>
                    <a:pt x="21" y="18"/>
                    <a:pt x="22" y="17"/>
                    <a:pt x="25" y="16"/>
                  </a:cubicBezTo>
                  <a:cubicBezTo>
                    <a:pt x="27" y="16"/>
                    <a:pt x="29" y="15"/>
                    <a:pt x="32" y="15"/>
                  </a:cubicBezTo>
                  <a:cubicBezTo>
                    <a:pt x="34" y="15"/>
                    <a:pt x="36" y="16"/>
                    <a:pt x="37" y="16"/>
                  </a:cubicBezTo>
                  <a:cubicBezTo>
                    <a:pt x="39" y="17"/>
                    <a:pt x="40" y="17"/>
                    <a:pt x="42" y="18"/>
                  </a:cubicBezTo>
                  <a:cubicBezTo>
                    <a:pt x="43" y="19"/>
                    <a:pt x="43" y="20"/>
                    <a:pt x="44" y="21"/>
                  </a:cubicBezTo>
                  <a:cubicBezTo>
                    <a:pt x="44" y="22"/>
                    <a:pt x="45" y="23"/>
                    <a:pt x="45" y="23"/>
                  </a:cubicBezTo>
                  <a:cubicBezTo>
                    <a:pt x="45" y="24"/>
                    <a:pt x="44" y="25"/>
                    <a:pt x="44" y="26"/>
                  </a:cubicBezTo>
                  <a:cubicBezTo>
                    <a:pt x="43" y="26"/>
                    <a:pt x="42" y="27"/>
                    <a:pt x="41" y="27"/>
                  </a:cubicBezTo>
                  <a:cubicBezTo>
                    <a:pt x="41" y="27"/>
                    <a:pt x="40" y="26"/>
                    <a:pt x="39" y="26"/>
                  </a:cubicBezTo>
                  <a:cubicBezTo>
                    <a:pt x="39" y="26"/>
                    <a:pt x="39" y="25"/>
                    <a:pt x="38" y="24"/>
                  </a:cubicBezTo>
                  <a:cubicBezTo>
                    <a:pt x="37" y="23"/>
                    <a:pt x="37" y="22"/>
                    <a:pt x="36" y="21"/>
                  </a:cubicBezTo>
                  <a:cubicBezTo>
                    <a:pt x="35" y="20"/>
                    <a:pt x="33" y="20"/>
                    <a:pt x="31" y="20"/>
                  </a:cubicBezTo>
                  <a:cubicBezTo>
                    <a:pt x="29" y="20"/>
                    <a:pt x="28" y="20"/>
                    <a:pt x="27" y="21"/>
                  </a:cubicBezTo>
                  <a:cubicBezTo>
                    <a:pt x="26" y="22"/>
                    <a:pt x="25" y="23"/>
                    <a:pt x="25" y="24"/>
                  </a:cubicBezTo>
                  <a:cubicBezTo>
                    <a:pt x="25" y="25"/>
                    <a:pt x="25" y="25"/>
                    <a:pt x="26" y="26"/>
                  </a:cubicBezTo>
                  <a:cubicBezTo>
                    <a:pt x="26" y="26"/>
                    <a:pt x="26" y="27"/>
                    <a:pt x="27" y="27"/>
                  </a:cubicBezTo>
                  <a:cubicBezTo>
                    <a:pt x="28" y="27"/>
                    <a:pt x="29" y="28"/>
                    <a:pt x="29" y="28"/>
                  </a:cubicBezTo>
                  <a:cubicBezTo>
                    <a:pt x="30" y="28"/>
                    <a:pt x="31" y="28"/>
                    <a:pt x="33" y="29"/>
                  </a:cubicBezTo>
                  <a:cubicBezTo>
                    <a:pt x="35" y="29"/>
                    <a:pt x="37" y="30"/>
                    <a:pt x="38" y="30"/>
                  </a:cubicBezTo>
                  <a:cubicBezTo>
                    <a:pt x="40" y="31"/>
                    <a:pt x="41" y="31"/>
                    <a:pt x="42" y="32"/>
                  </a:cubicBezTo>
                  <a:cubicBezTo>
                    <a:pt x="44" y="33"/>
                    <a:pt x="45" y="34"/>
                    <a:pt x="45" y="35"/>
                  </a:cubicBezTo>
                  <a:cubicBezTo>
                    <a:pt x="46" y="36"/>
                    <a:pt x="46" y="37"/>
                    <a:pt x="46" y="39"/>
                  </a:cubicBezTo>
                  <a:cubicBezTo>
                    <a:pt x="46" y="41"/>
                    <a:pt x="46" y="43"/>
                    <a:pt x="44" y="45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15" name="Group 2014"/>
          <p:cNvGrpSpPr/>
          <p:nvPr/>
        </p:nvGrpSpPr>
        <p:grpSpPr>
          <a:xfrm>
            <a:off x="1573680" y="3011970"/>
            <a:ext cx="210770" cy="210770"/>
            <a:chOff x="1975910" y="4584965"/>
            <a:chExt cx="340040" cy="340040"/>
          </a:xfrm>
        </p:grpSpPr>
        <p:sp>
          <p:nvSpPr>
            <p:cNvPr id="1813" name="Freeform 105"/>
            <p:cNvSpPr>
              <a:spLocks noEditPoints="1"/>
            </p:cNvSpPr>
            <p:nvPr/>
          </p:nvSpPr>
          <p:spPr bwMode="auto">
            <a:xfrm>
              <a:off x="1975910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14" name="Freeform 106"/>
            <p:cNvSpPr>
              <a:spLocks noEditPoints="1"/>
            </p:cNvSpPr>
            <p:nvPr/>
          </p:nvSpPr>
          <p:spPr bwMode="auto">
            <a:xfrm>
              <a:off x="2057724" y="4712800"/>
              <a:ext cx="173854" cy="84371"/>
            </a:xfrm>
            <a:custGeom>
              <a:avLst/>
              <a:gdLst>
                <a:gd name="T0" fmla="*/ 4 w 65"/>
                <a:gd name="T1" fmla="*/ 32 h 32"/>
                <a:gd name="T2" fmla="*/ 4 w 65"/>
                <a:gd name="T3" fmla="*/ 16 h 32"/>
                <a:gd name="T4" fmla="*/ 1 w 65"/>
                <a:gd name="T5" fmla="*/ 22 h 32"/>
                <a:gd name="T6" fmla="*/ 4 w 65"/>
                <a:gd name="T7" fmla="*/ 32 h 32"/>
                <a:gd name="T8" fmla="*/ 56 w 65"/>
                <a:gd name="T9" fmla="*/ 15 h 32"/>
                <a:gd name="T10" fmla="*/ 53 w 65"/>
                <a:gd name="T11" fmla="*/ 15 h 32"/>
                <a:gd name="T12" fmla="*/ 36 w 65"/>
                <a:gd name="T13" fmla="*/ 0 h 32"/>
                <a:gd name="T14" fmla="*/ 20 w 65"/>
                <a:gd name="T15" fmla="*/ 6 h 32"/>
                <a:gd name="T16" fmla="*/ 20 w 65"/>
                <a:gd name="T17" fmla="*/ 32 h 32"/>
                <a:gd name="T18" fmla="*/ 56 w 65"/>
                <a:gd name="T19" fmla="*/ 32 h 32"/>
                <a:gd name="T20" fmla="*/ 65 w 65"/>
                <a:gd name="T21" fmla="*/ 23 h 32"/>
                <a:gd name="T22" fmla="*/ 56 w 65"/>
                <a:gd name="T23" fmla="*/ 15 h 32"/>
                <a:gd name="T24" fmla="*/ 14 w 65"/>
                <a:gd name="T25" fmla="*/ 32 h 32"/>
                <a:gd name="T26" fmla="*/ 17 w 65"/>
                <a:gd name="T27" fmla="*/ 32 h 32"/>
                <a:gd name="T28" fmla="*/ 17 w 65"/>
                <a:gd name="T29" fmla="*/ 10 h 32"/>
                <a:gd name="T30" fmla="*/ 14 w 65"/>
                <a:gd name="T31" fmla="*/ 10 h 32"/>
                <a:gd name="T32" fmla="*/ 14 w 65"/>
                <a:gd name="T33" fmla="*/ 32 h 32"/>
                <a:gd name="T34" fmla="*/ 8 w 65"/>
                <a:gd name="T35" fmla="*/ 32 h 32"/>
                <a:gd name="T36" fmla="*/ 11 w 65"/>
                <a:gd name="T37" fmla="*/ 32 h 32"/>
                <a:gd name="T38" fmla="*/ 11 w 65"/>
                <a:gd name="T39" fmla="*/ 13 h 32"/>
                <a:gd name="T40" fmla="*/ 8 w 65"/>
                <a:gd name="T41" fmla="*/ 13 h 32"/>
                <a:gd name="T42" fmla="*/ 8 w 65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32">
                  <a:moveTo>
                    <a:pt x="4" y="32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2" y="18"/>
                    <a:pt x="2" y="20"/>
                    <a:pt x="1" y="22"/>
                  </a:cubicBezTo>
                  <a:cubicBezTo>
                    <a:pt x="0" y="26"/>
                    <a:pt x="2" y="30"/>
                    <a:pt x="4" y="32"/>
                  </a:cubicBezTo>
                  <a:close/>
                  <a:moveTo>
                    <a:pt x="56" y="15"/>
                  </a:moveTo>
                  <a:cubicBezTo>
                    <a:pt x="55" y="15"/>
                    <a:pt x="54" y="15"/>
                    <a:pt x="53" y="15"/>
                  </a:cubicBezTo>
                  <a:cubicBezTo>
                    <a:pt x="52" y="7"/>
                    <a:pt x="45" y="0"/>
                    <a:pt x="36" y="0"/>
                  </a:cubicBezTo>
                  <a:cubicBezTo>
                    <a:pt x="30" y="0"/>
                    <a:pt x="23" y="2"/>
                    <a:pt x="20" y="6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61" y="32"/>
                    <a:pt x="65" y="28"/>
                    <a:pt x="65" y="23"/>
                  </a:cubicBezTo>
                  <a:cubicBezTo>
                    <a:pt x="65" y="18"/>
                    <a:pt x="61" y="15"/>
                    <a:pt x="56" y="15"/>
                  </a:cubicBezTo>
                  <a:close/>
                  <a:moveTo>
                    <a:pt x="14" y="32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10"/>
                    <a:pt x="14" y="10"/>
                    <a:pt x="14" y="10"/>
                  </a:cubicBezTo>
                  <a:lnTo>
                    <a:pt x="14" y="32"/>
                  </a:lnTo>
                  <a:close/>
                  <a:moveTo>
                    <a:pt x="8" y="32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32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16" name="Group 2015"/>
          <p:cNvGrpSpPr/>
          <p:nvPr/>
        </p:nvGrpSpPr>
        <p:grpSpPr>
          <a:xfrm>
            <a:off x="1851007" y="3011970"/>
            <a:ext cx="210770" cy="210770"/>
            <a:chOff x="2423331" y="4584965"/>
            <a:chExt cx="340040" cy="340040"/>
          </a:xfrm>
        </p:grpSpPr>
        <p:sp>
          <p:nvSpPr>
            <p:cNvPr id="1815" name="Freeform 107"/>
            <p:cNvSpPr>
              <a:spLocks noEditPoints="1"/>
            </p:cNvSpPr>
            <p:nvPr/>
          </p:nvSpPr>
          <p:spPr bwMode="auto">
            <a:xfrm>
              <a:off x="2423331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16" name="Freeform 108"/>
            <p:cNvSpPr>
              <a:spLocks noEditPoints="1"/>
            </p:cNvSpPr>
            <p:nvPr/>
          </p:nvSpPr>
          <p:spPr bwMode="auto">
            <a:xfrm>
              <a:off x="2507700" y="4692346"/>
              <a:ext cx="171298" cy="127834"/>
            </a:xfrm>
            <a:custGeom>
              <a:avLst/>
              <a:gdLst>
                <a:gd name="T0" fmla="*/ 36 w 64"/>
                <a:gd name="T1" fmla="*/ 17 h 48"/>
                <a:gd name="T2" fmla="*/ 40 w 64"/>
                <a:gd name="T3" fmla="*/ 20 h 48"/>
                <a:gd name="T4" fmla="*/ 46 w 64"/>
                <a:gd name="T5" fmla="*/ 17 h 48"/>
                <a:gd name="T6" fmla="*/ 46 w 64"/>
                <a:gd name="T7" fmla="*/ 14 h 48"/>
                <a:gd name="T8" fmla="*/ 32 w 64"/>
                <a:gd name="T9" fmla="*/ 0 h 48"/>
                <a:gd name="T10" fmla="*/ 18 w 64"/>
                <a:gd name="T11" fmla="*/ 14 h 48"/>
                <a:gd name="T12" fmla="*/ 18 w 64"/>
                <a:gd name="T13" fmla="*/ 34 h 48"/>
                <a:gd name="T14" fmla="*/ 14 w 64"/>
                <a:gd name="T15" fmla="*/ 37 h 48"/>
                <a:gd name="T16" fmla="*/ 11 w 64"/>
                <a:gd name="T17" fmla="*/ 34 h 48"/>
                <a:gd name="T18" fmla="*/ 11 w 64"/>
                <a:gd name="T19" fmla="*/ 24 h 48"/>
                <a:gd name="T20" fmla="*/ 0 w 64"/>
                <a:gd name="T21" fmla="*/ 24 h 48"/>
                <a:gd name="T22" fmla="*/ 0 w 64"/>
                <a:gd name="T23" fmla="*/ 34 h 48"/>
                <a:gd name="T24" fmla="*/ 14 w 64"/>
                <a:gd name="T25" fmla="*/ 48 h 48"/>
                <a:gd name="T26" fmla="*/ 28 w 64"/>
                <a:gd name="T27" fmla="*/ 34 h 48"/>
                <a:gd name="T28" fmla="*/ 28 w 64"/>
                <a:gd name="T29" fmla="*/ 14 h 48"/>
                <a:gd name="T30" fmla="*/ 32 w 64"/>
                <a:gd name="T31" fmla="*/ 10 h 48"/>
                <a:gd name="T32" fmla="*/ 36 w 64"/>
                <a:gd name="T33" fmla="*/ 14 h 48"/>
                <a:gd name="T34" fmla="*/ 36 w 64"/>
                <a:gd name="T35" fmla="*/ 17 h 48"/>
                <a:gd name="T36" fmla="*/ 53 w 64"/>
                <a:gd name="T37" fmla="*/ 24 h 48"/>
                <a:gd name="T38" fmla="*/ 53 w 64"/>
                <a:gd name="T39" fmla="*/ 34 h 48"/>
                <a:gd name="T40" fmla="*/ 50 w 64"/>
                <a:gd name="T41" fmla="*/ 37 h 48"/>
                <a:gd name="T42" fmla="*/ 46 w 64"/>
                <a:gd name="T43" fmla="*/ 34 h 48"/>
                <a:gd name="T44" fmla="*/ 46 w 64"/>
                <a:gd name="T45" fmla="*/ 24 h 48"/>
                <a:gd name="T46" fmla="*/ 40 w 64"/>
                <a:gd name="T47" fmla="*/ 27 h 48"/>
                <a:gd name="T48" fmla="*/ 36 w 64"/>
                <a:gd name="T49" fmla="*/ 24 h 48"/>
                <a:gd name="T50" fmla="*/ 36 w 64"/>
                <a:gd name="T51" fmla="*/ 34 h 48"/>
                <a:gd name="T52" fmla="*/ 50 w 64"/>
                <a:gd name="T53" fmla="*/ 48 h 48"/>
                <a:gd name="T54" fmla="*/ 64 w 64"/>
                <a:gd name="T55" fmla="*/ 34 h 48"/>
                <a:gd name="T56" fmla="*/ 64 w 64"/>
                <a:gd name="T57" fmla="*/ 24 h 48"/>
                <a:gd name="T58" fmla="*/ 53 w 64"/>
                <a:gd name="T5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48">
                  <a:moveTo>
                    <a:pt x="36" y="17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7"/>
                    <a:pt x="40" y="0"/>
                    <a:pt x="32" y="0"/>
                  </a:cubicBezTo>
                  <a:cubicBezTo>
                    <a:pt x="24" y="0"/>
                    <a:pt x="18" y="6"/>
                    <a:pt x="18" y="1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5"/>
                    <a:pt x="16" y="37"/>
                    <a:pt x="14" y="37"/>
                  </a:cubicBezTo>
                  <a:cubicBezTo>
                    <a:pt x="13" y="37"/>
                    <a:pt x="11" y="36"/>
                    <a:pt x="11" y="3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34"/>
                    <a:pt x="0" y="34"/>
                  </a:cubicBezTo>
                  <a:cubicBezTo>
                    <a:pt x="0" y="42"/>
                    <a:pt x="6" y="48"/>
                    <a:pt x="14" y="48"/>
                  </a:cubicBezTo>
                  <a:cubicBezTo>
                    <a:pt x="22" y="48"/>
                    <a:pt x="28" y="42"/>
                    <a:pt x="28" y="3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2"/>
                    <a:pt x="30" y="10"/>
                    <a:pt x="32" y="10"/>
                  </a:cubicBezTo>
                  <a:cubicBezTo>
                    <a:pt x="34" y="10"/>
                    <a:pt x="36" y="12"/>
                    <a:pt x="36" y="14"/>
                  </a:cubicBezTo>
                  <a:lnTo>
                    <a:pt x="36" y="17"/>
                  </a:lnTo>
                  <a:close/>
                  <a:moveTo>
                    <a:pt x="53" y="24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3" y="36"/>
                    <a:pt x="51" y="37"/>
                    <a:pt x="50" y="37"/>
                  </a:cubicBezTo>
                  <a:cubicBezTo>
                    <a:pt x="48" y="37"/>
                    <a:pt x="46" y="36"/>
                    <a:pt x="46" y="3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42"/>
                    <a:pt x="42" y="48"/>
                    <a:pt x="50" y="48"/>
                  </a:cubicBezTo>
                  <a:cubicBezTo>
                    <a:pt x="58" y="48"/>
                    <a:pt x="64" y="42"/>
                    <a:pt x="64" y="34"/>
                  </a:cubicBezTo>
                  <a:cubicBezTo>
                    <a:pt x="64" y="34"/>
                    <a:pt x="64" y="24"/>
                    <a:pt x="64" y="24"/>
                  </a:cubicBezTo>
                  <a:lnTo>
                    <a:pt x="53" y="24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20" name="Group 2019"/>
          <p:cNvGrpSpPr/>
          <p:nvPr/>
        </p:nvGrpSpPr>
        <p:grpSpPr>
          <a:xfrm>
            <a:off x="2957143" y="3011970"/>
            <a:ext cx="210770" cy="210770"/>
            <a:chOff x="4207897" y="4584965"/>
            <a:chExt cx="340040" cy="340040"/>
          </a:xfrm>
        </p:grpSpPr>
        <p:sp>
          <p:nvSpPr>
            <p:cNvPr id="1819" name="Freeform 111"/>
            <p:cNvSpPr>
              <a:spLocks noEditPoints="1"/>
            </p:cNvSpPr>
            <p:nvPr/>
          </p:nvSpPr>
          <p:spPr bwMode="auto">
            <a:xfrm>
              <a:off x="4207897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20" name="Freeform 112"/>
            <p:cNvSpPr/>
            <p:nvPr/>
          </p:nvSpPr>
          <p:spPr bwMode="auto">
            <a:xfrm>
              <a:off x="4292266" y="4682120"/>
              <a:ext cx="171298" cy="148288"/>
            </a:xfrm>
            <a:custGeom>
              <a:avLst/>
              <a:gdLst>
                <a:gd name="T0" fmla="*/ 54 w 64"/>
                <a:gd name="T1" fmla="*/ 0 h 56"/>
                <a:gd name="T2" fmla="*/ 37 w 64"/>
                <a:gd name="T3" fmla="*/ 15 h 56"/>
                <a:gd name="T4" fmla="*/ 46 w 64"/>
                <a:gd name="T5" fmla="*/ 18 h 56"/>
                <a:gd name="T6" fmla="*/ 35 w 64"/>
                <a:gd name="T7" fmla="*/ 36 h 56"/>
                <a:gd name="T8" fmla="*/ 29 w 64"/>
                <a:gd name="T9" fmla="*/ 15 h 56"/>
                <a:gd name="T10" fmla="*/ 20 w 64"/>
                <a:gd name="T11" fmla="*/ 1 h 56"/>
                <a:gd name="T12" fmla="*/ 0 w 64"/>
                <a:gd name="T13" fmla="*/ 15 h 56"/>
                <a:gd name="T14" fmla="*/ 3 w 64"/>
                <a:gd name="T15" fmla="*/ 19 h 56"/>
                <a:gd name="T16" fmla="*/ 9 w 64"/>
                <a:gd name="T17" fmla="*/ 16 h 56"/>
                <a:gd name="T18" fmla="*/ 17 w 64"/>
                <a:gd name="T19" fmla="*/ 38 h 56"/>
                <a:gd name="T20" fmla="*/ 29 w 64"/>
                <a:gd name="T21" fmla="*/ 56 h 56"/>
                <a:gd name="T22" fmla="*/ 64 w 64"/>
                <a:gd name="T23" fmla="*/ 13 h 56"/>
                <a:gd name="T24" fmla="*/ 54 w 64"/>
                <a:gd name="T2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56">
                  <a:moveTo>
                    <a:pt x="54" y="0"/>
                  </a:moveTo>
                  <a:cubicBezTo>
                    <a:pt x="46" y="0"/>
                    <a:pt x="39" y="5"/>
                    <a:pt x="37" y="15"/>
                  </a:cubicBezTo>
                  <a:cubicBezTo>
                    <a:pt x="40" y="14"/>
                    <a:pt x="45" y="13"/>
                    <a:pt x="46" y="18"/>
                  </a:cubicBezTo>
                  <a:cubicBezTo>
                    <a:pt x="46" y="23"/>
                    <a:pt x="38" y="36"/>
                    <a:pt x="35" y="36"/>
                  </a:cubicBezTo>
                  <a:cubicBezTo>
                    <a:pt x="32" y="36"/>
                    <a:pt x="29" y="21"/>
                    <a:pt x="29" y="15"/>
                  </a:cubicBezTo>
                  <a:cubicBezTo>
                    <a:pt x="28" y="8"/>
                    <a:pt x="26" y="1"/>
                    <a:pt x="20" y="1"/>
                  </a:cubicBezTo>
                  <a:cubicBezTo>
                    <a:pt x="14" y="1"/>
                    <a:pt x="6" y="10"/>
                    <a:pt x="0" y="15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7" y="16"/>
                    <a:pt x="9" y="16"/>
                  </a:cubicBezTo>
                  <a:cubicBezTo>
                    <a:pt x="12" y="17"/>
                    <a:pt x="16" y="32"/>
                    <a:pt x="17" y="38"/>
                  </a:cubicBezTo>
                  <a:cubicBezTo>
                    <a:pt x="19" y="44"/>
                    <a:pt x="21" y="56"/>
                    <a:pt x="29" y="56"/>
                  </a:cubicBezTo>
                  <a:cubicBezTo>
                    <a:pt x="42" y="56"/>
                    <a:pt x="64" y="23"/>
                    <a:pt x="64" y="13"/>
                  </a:cubicBezTo>
                  <a:cubicBezTo>
                    <a:pt x="64" y="6"/>
                    <a:pt x="62" y="0"/>
                    <a:pt x="54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21" name="Group 2020"/>
          <p:cNvGrpSpPr/>
          <p:nvPr/>
        </p:nvGrpSpPr>
        <p:grpSpPr>
          <a:xfrm>
            <a:off x="3232885" y="3011970"/>
            <a:ext cx="210770" cy="210770"/>
            <a:chOff x="4652760" y="4584965"/>
            <a:chExt cx="340040" cy="340040"/>
          </a:xfrm>
        </p:grpSpPr>
        <p:sp>
          <p:nvSpPr>
            <p:cNvPr id="1821" name="Freeform 113"/>
            <p:cNvSpPr>
              <a:spLocks noEditPoints="1"/>
            </p:cNvSpPr>
            <p:nvPr/>
          </p:nvSpPr>
          <p:spPr bwMode="auto">
            <a:xfrm>
              <a:off x="4652760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22" name="Freeform 114"/>
            <p:cNvSpPr/>
            <p:nvPr/>
          </p:nvSpPr>
          <p:spPr bwMode="auto">
            <a:xfrm>
              <a:off x="4739687" y="4712800"/>
              <a:ext cx="117607" cy="107380"/>
            </a:xfrm>
            <a:custGeom>
              <a:avLst/>
              <a:gdLst>
                <a:gd name="T0" fmla="*/ 24 w 46"/>
                <a:gd name="T1" fmla="*/ 27 h 42"/>
                <a:gd name="T2" fmla="*/ 14 w 46"/>
                <a:gd name="T3" fmla="*/ 0 h 42"/>
                <a:gd name="T4" fmla="*/ 0 w 46"/>
                <a:gd name="T5" fmla="*/ 0 h 42"/>
                <a:gd name="T6" fmla="*/ 16 w 46"/>
                <a:gd name="T7" fmla="*/ 42 h 42"/>
                <a:gd name="T8" fmla="*/ 31 w 46"/>
                <a:gd name="T9" fmla="*/ 42 h 42"/>
                <a:gd name="T10" fmla="*/ 46 w 46"/>
                <a:gd name="T11" fmla="*/ 0 h 42"/>
                <a:gd name="T12" fmla="*/ 33 w 46"/>
                <a:gd name="T13" fmla="*/ 0 h 42"/>
                <a:gd name="T14" fmla="*/ 24 w 46"/>
                <a:gd name="T1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2">
                  <a:moveTo>
                    <a:pt x="24" y="27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16" y="42"/>
                  </a:lnTo>
                  <a:lnTo>
                    <a:pt x="31" y="42"/>
                  </a:lnTo>
                  <a:lnTo>
                    <a:pt x="46" y="0"/>
                  </a:lnTo>
                  <a:lnTo>
                    <a:pt x="33" y="0"/>
                  </a:lnTo>
                  <a:lnTo>
                    <a:pt x="24" y="27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23" name="Oval 115"/>
            <p:cNvSpPr>
              <a:spLocks noChangeArrowheads="1"/>
            </p:cNvSpPr>
            <p:nvPr/>
          </p:nvSpPr>
          <p:spPr bwMode="auto">
            <a:xfrm>
              <a:off x="4875191" y="4702573"/>
              <a:ext cx="33237" cy="35793"/>
            </a:xfrm>
            <a:prstGeom prst="ellipse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39" name="Group 2038"/>
          <p:cNvGrpSpPr/>
          <p:nvPr/>
        </p:nvGrpSpPr>
        <p:grpSpPr>
          <a:xfrm>
            <a:off x="467544" y="3287066"/>
            <a:ext cx="210770" cy="210770"/>
            <a:chOff x="191344" y="5032386"/>
            <a:chExt cx="340040" cy="340040"/>
          </a:xfrm>
        </p:grpSpPr>
        <p:sp>
          <p:nvSpPr>
            <p:cNvPr id="1824" name="Freeform 116"/>
            <p:cNvSpPr>
              <a:spLocks noEditPoints="1"/>
            </p:cNvSpPr>
            <p:nvPr/>
          </p:nvSpPr>
          <p:spPr bwMode="auto">
            <a:xfrm>
              <a:off x="191344" y="5032386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25" name="Freeform 117"/>
            <p:cNvSpPr/>
            <p:nvPr/>
          </p:nvSpPr>
          <p:spPr bwMode="auto">
            <a:xfrm>
              <a:off x="275715" y="5167889"/>
              <a:ext cx="48578" cy="109938"/>
            </a:xfrm>
            <a:custGeom>
              <a:avLst/>
              <a:gdLst>
                <a:gd name="T0" fmla="*/ 0 w 18"/>
                <a:gd name="T1" fmla="*/ 13 h 42"/>
                <a:gd name="T2" fmla="*/ 18 w 18"/>
                <a:gd name="T3" fmla="*/ 42 h 42"/>
                <a:gd name="T4" fmla="*/ 3 w 18"/>
                <a:gd name="T5" fmla="*/ 0 h 42"/>
                <a:gd name="T6" fmla="*/ 0 w 18"/>
                <a:gd name="T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2">
                  <a:moveTo>
                    <a:pt x="0" y="13"/>
                  </a:moveTo>
                  <a:cubicBezTo>
                    <a:pt x="0" y="26"/>
                    <a:pt x="7" y="37"/>
                    <a:pt x="18" y="4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4"/>
                    <a:pt x="0" y="8"/>
                    <a:pt x="0" y="13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26" name="Freeform 118"/>
            <p:cNvSpPr/>
            <p:nvPr/>
          </p:nvSpPr>
          <p:spPr bwMode="auto">
            <a:xfrm>
              <a:off x="337076" y="5208797"/>
              <a:ext cx="53691" cy="76701"/>
            </a:xfrm>
            <a:custGeom>
              <a:avLst/>
              <a:gdLst>
                <a:gd name="T0" fmla="*/ 10 w 20"/>
                <a:gd name="T1" fmla="*/ 0 h 29"/>
                <a:gd name="T2" fmla="*/ 0 w 20"/>
                <a:gd name="T3" fmla="*/ 28 h 29"/>
                <a:gd name="T4" fmla="*/ 9 w 20"/>
                <a:gd name="T5" fmla="*/ 29 h 29"/>
                <a:gd name="T6" fmla="*/ 20 w 20"/>
                <a:gd name="T7" fmla="*/ 27 h 29"/>
                <a:gd name="T8" fmla="*/ 19 w 20"/>
                <a:gd name="T9" fmla="*/ 27 h 29"/>
                <a:gd name="T10" fmla="*/ 10 w 20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">
                  <a:moveTo>
                    <a:pt x="10" y="0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3" y="29"/>
                    <a:pt x="6" y="29"/>
                    <a:pt x="9" y="29"/>
                  </a:cubicBezTo>
                  <a:cubicBezTo>
                    <a:pt x="13" y="29"/>
                    <a:pt x="16" y="28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27" name="Freeform 119"/>
            <p:cNvSpPr/>
            <p:nvPr/>
          </p:nvSpPr>
          <p:spPr bwMode="auto">
            <a:xfrm>
              <a:off x="291055" y="5116756"/>
              <a:ext cx="127834" cy="138061"/>
            </a:xfrm>
            <a:custGeom>
              <a:avLst/>
              <a:gdLst>
                <a:gd name="T0" fmla="*/ 49 w 49"/>
                <a:gd name="T1" fmla="*/ 30 h 52"/>
                <a:gd name="T2" fmla="*/ 46 w 49"/>
                <a:gd name="T3" fmla="*/ 22 h 52"/>
                <a:gd name="T4" fmla="*/ 43 w 49"/>
                <a:gd name="T5" fmla="*/ 14 h 52"/>
                <a:gd name="T6" fmla="*/ 48 w 49"/>
                <a:gd name="T7" fmla="*/ 8 h 52"/>
                <a:gd name="T8" fmla="*/ 49 w 49"/>
                <a:gd name="T9" fmla="*/ 8 h 52"/>
                <a:gd name="T10" fmla="*/ 27 w 49"/>
                <a:gd name="T11" fmla="*/ 0 h 52"/>
                <a:gd name="T12" fmla="*/ 0 w 49"/>
                <a:gd name="T13" fmla="*/ 14 h 52"/>
                <a:gd name="T14" fmla="*/ 2 w 49"/>
                <a:gd name="T15" fmla="*/ 14 h 52"/>
                <a:gd name="T16" fmla="*/ 11 w 49"/>
                <a:gd name="T17" fmla="*/ 14 h 52"/>
                <a:gd name="T18" fmla="*/ 11 w 49"/>
                <a:gd name="T19" fmla="*/ 17 h 52"/>
                <a:gd name="T20" fmla="*/ 7 w 49"/>
                <a:gd name="T21" fmla="*/ 17 h 52"/>
                <a:gd name="T22" fmla="*/ 19 w 49"/>
                <a:gd name="T23" fmla="*/ 52 h 52"/>
                <a:gd name="T24" fmla="*/ 26 w 49"/>
                <a:gd name="T25" fmla="*/ 31 h 52"/>
                <a:gd name="T26" fmla="*/ 21 w 49"/>
                <a:gd name="T27" fmla="*/ 17 h 52"/>
                <a:gd name="T28" fmla="*/ 18 w 49"/>
                <a:gd name="T29" fmla="*/ 17 h 52"/>
                <a:gd name="T30" fmla="*/ 18 w 49"/>
                <a:gd name="T31" fmla="*/ 14 h 52"/>
                <a:gd name="T32" fmla="*/ 26 w 49"/>
                <a:gd name="T33" fmla="*/ 14 h 52"/>
                <a:gd name="T34" fmla="*/ 35 w 49"/>
                <a:gd name="T35" fmla="*/ 14 h 52"/>
                <a:gd name="T36" fmla="*/ 35 w 49"/>
                <a:gd name="T37" fmla="*/ 17 h 52"/>
                <a:gd name="T38" fmla="*/ 31 w 49"/>
                <a:gd name="T39" fmla="*/ 17 h 52"/>
                <a:gd name="T40" fmla="*/ 43 w 49"/>
                <a:gd name="T41" fmla="*/ 51 h 52"/>
                <a:gd name="T42" fmla="*/ 46 w 49"/>
                <a:gd name="T43" fmla="*/ 41 h 52"/>
                <a:gd name="T44" fmla="*/ 49 w 49"/>
                <a:gd name="T45" fmla="*/ 3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" h="52">
                  <a:moveTo>
                    <a:pt x="49" y="30"/>
                  </a:moveTo>
                  <a:cubicBezTo>
                    <a:pt x="49" y="26"/>
                    <a:pt x="47" y="24"/>
                    <a:pt x="46" y="22"/>
                  </a:cubicBezTo>
                  <a:cubicBezTo>
                    <a:pt x="44" y="19"/>
                    <a:pt x="43" y="17"/>
                    <a:pt x="43" y="14"/>
                  </a:cubicBezTo>
                  <a:cubicBezTo>
                    <a:pt x="43" y="11"/>
                    <a:pt x="45" y="8"/>
                    <a:pt x="48" y="8"/>
                  </a:cubicBezTo>
                  <a:cubicBezTo>
                    <a:pt x="48" y="8"/>
                    <a:pt x="48" y="8"/>
                    <a:pt x="49" y="8"/>
                  </a:cubicBezTo>
                  <a:cubicBezTo>
                    <a:pt x="43" y="3"/>
                    <a:pt x="35" y="0"/>
                    <a:pt x="27" y="0"/>
                  </a:cubicBezTo>
                  <a:cubicBezTo>
                    <a:pt x="16" y="0"/>
                    <a:pt x="6" y="6"/>
                    <a:pt x="0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6" y="14"/>
                    <a:pt x="11" y="14"/>
                    <a:pt x="11" y="14"/>
                  </a:cubicBezTo>
                  <a:cubicBezTo>
                    <a:pt x="13" y="14"/>
                    <a:pt x="13" y="16"/>
                    <a:pt x="11" y="17"/>
                  </a:cubicBezTo>
                  <a:cubicBezTo>
                    <a:pt x="11" y="17"/>
                    <a:pt x="9" y="17"/>
                    <a:pt x="7" y="17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9" y="17"/>
                    <a:pt x="18" y="17"/>
                    <a:pt x="18" y="17"/>
                  </a:cubicBezTo>
                  <a:cubicBezTo>
                    <a:pt x="16" y="17"/>
                    <a:pt x="16" y="14"/>
                    <a:pt x="18" y="14"/>
                  </a:cubicBezTo>
                  <a:cubicBezTo>
                    <a:pt x="18" y="14"/>
                    <a:pt x="23" y="14"/>
                    <a:pt x="26" y="14"/>
                  </a:cubicBezTo>
                  <a:cubicBezTo>
                    <a:pt x="30" y="14"/>
                    <a:pt x="35" y="14"/>
                    <a:pt x="35" y="14"/>
                  </a:cubicBezTo>
                  <a:cubicBezTo>
                    <a:pt x="37" y="14"/>
                    <a:pt x="37" y="16"/>
                    <a:pt x="35" y="17"/>
                  </a:cubicBezTo>
                  <a:cubicBezTo>
                    <a:pt x="35" y="17"/>
                    <a:pt x="33" y="17"/>
                    <a:pt x="31" y="17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8" y="37"/>
                    <a:pt x="49" y="33"/>
                    <a:pt x="49" y="3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28" name="Freeform 120"/>
            <p:cNvSpPr/>
            <p:nvPr/>
          </p:nvSpPr>
          <p:spPr bwMode="auto">
            <a:xfrm>
              <a:off x="403550" y="5160220"/>
              <a:ext cx="43464" cy="115052"/>
            </a:xfrm>
            <a:custGeom>
              <a:avLst/>
              <a:gdLst>
                <a:gd name="T0" fmla="*/ 12 w 16"/>
                <a:gd name="T1" fmla="*/ 3 h 43"/>
                <a:gd name="T2" fmla="*/ 10 w 16"/>
                <a:gd name="T3" fmla="*/ 14 h 43"/>
                <a:gd name="T4" fmla="*/ 0 w 16"/>
                <a:gd name="T5" fmla="*/ 43 h 43"/>
                <a:gd name="T6" fmla="*/ 16 w 16"/>
                <a:gd name="T7" fmla="*/ 15 h 43"/>
                <a:gd name="T8" fmla="*/ 12 w 16"/>
                <a:gd name="T9" fmla="*/ 0 h 43"/>
                <a:gd name="T10" fmla="*/ 12 w 16"/>
                <a:gd name="T11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3">
                  <a:moveTo>
                    <a:pt x="12" y="3"/>
                  </a:moveTo>
                  <a:cubicBezTo>
                    <a:pt x="12" y="6"/>
                    <a:pt x="12" y="10"/>
                    <a:pt x="10" y="1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0" y="37"/>
                    <a:pt x="16" y="27"/>
                    <a:pt x="16" y="15"/>
                  </a:cubicBezTo>
                  <a:cubicBezTo>
                    <a:pt x="16" y="9"/>
                    <a:pt x="15" y="4"/>
                    <a:pt x="12" y="0"/>
                  </a:cubicBezTo>
                  <a:cubicBezTo>
                    <a:pt x="12" y="1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40" name="Group 2039"/>
          <p:cNvGrpSpPr/>
          <p:nvPr/>
        </p:nvGrpSpPr>
        <p:grpSpPr>
          <a:xfrm>
            <a:off x="744871" y="3287066"/>
            <a:ext cx="210770" cy="210770"/>
            <a:chOff x="638764" y="5032386"/>
            <a:chExt cx="340040" cy="340040"/>
          </a:xfrm>
        </p:grpSpPr>
        <p:sp>
          <p:nvSpPr>
            <p:cNvPr id="1829" name="Freeform 121"/>
            <p:cNvSpPr>
              <a:spLocks noEditPoints="1"/>
            </p:cNvSpPr>
            <p:nvPr/>
          </p:nvSpPr>
          <p:spPr bwMode="auto">
            <a:xfrm>
              <a:off x="638764" y="5032386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30" name="Freeform 122"/>
            <p:cNvSpPr>
              <a:spLocks noEditPoints="1"/>
            </p:cNvSpPr>
            <p:nvPr/>
          </p:nvSpPr>
          <p:spPr bwMode="auto">
            <a:xfrm>
              <a:off x="723134" y="5147436"/>
              <a:ext cx="168742" cy="107380"/>
            </a:xfrm>
            <a:custGeom>
              <a:avLst/>
              <a:gdLst>
                <a:gd name="T0" fmla="*/ 51 w 64"/>
                <a:gd name="T1" fmla="*/ 11 h 40"/>
                <a:gd name="T2" fmla="*/ 55 w 64"/>
                <a:gd name="T3" fmla="*/ 10 h 40"/>
                <a:gd name="T4" fmla="*/ 59 w 64"/>
                <a:gd name="T5" fmla="*/ 10 h 40"/>
                <a:gd name="T6" fmla="*/ 61 w 64"/>
                <a:gd name="T7" fmla="*/ 6 h 40"/>
                <a:gd name="T8" fmla="*/ 35 w 64"/>
                <a:gd name="T9" fmla="*/ 6 h 40"/>
                <a:gd name="T10" fmla="*/ 35 w 64"/>
                <a:gd name="T11" fmla="*/ 9 h 40"/>
                <a:gd name="T12" fmla="*/ 37 w 64"/>
                <a:gd name="T13" fmla="*/ 10 h 40"/>
                <a:gd name="T14" fmla="*/ 43 w 64"/>
                <a:gd name="T15" fmla="*/ 10 h 40"/>
                <a:gd name="T16" fmla="*/ 43 w 64"/>
                <a:gd name="T17" fmla="*/ 12 h 40"/>
                <a:gd name="T18" fmla="*/ 32 w 64"/>
                <a:gd name="T19" fmla="*/ 22 h 40"/>
                <a:gd name="T20" fmla="*/ 19 w 64"/>
                <a:gd name="T21" fmla="*/ 7 h 40"/>
                <a:gd name="T22" fmla="*/ 21 w 64"/>
                <a:gd name="T23" fmla="*/ 6 h 40"/>
                <a:gd name="T24" fmla="*/ 28 w 64"/>
                <a:gd name="T25" fmla="*/ 6 h 40"/>
                <a:gd name="T26" fmla="*/ 28 w 64"/>
                <a:gd name="T27" fmla="*/ 0 h 40"/>
                <a:gd name="T28" fmla="*/ 0 w 64"/>
                <a:gd name="T29" fmla="*/ 0 h 40"/>
                <a:gd name="T30" fmla="*/ 0 w 64"/>
                <a:gd name="T31" fmla="*/ 6 h 40"/>
                <a:gd name="T32" fmla="*/ 5 w 64"/>
                <a:gd name="T33" fmla="*/ 6 h 40"/>
                <a:gd name="T34" fmla="*/ 11 w 64"/>
                <a:gd name="T35" fmla="*/ 10 h 40"/>
                <a:gd name="T36" fmla="*/ 25 w 64"/>
                <a:gd name="T37" fmla="*/ 25 h 40"/>
                <a:gd name="T38" fmla="*/ 25 w 64"/>
                <a:gd name="T39" fmla="*/ 36 h 40"/>
                <a:gd name="T40" fmla="*/ 21 w 64"/>
                <a:gd name="T41" fmla="*/ 37 h 40"/>
                <a:gd name="T42" fmla="*/ 16 w 64"/>
                <a:gd name="T43" fmla="*/ 37 h 40"/>
                <a:gd name="T44" fmla="*/ 16 w 64"/>
                <a:gd name="T45" fmla="*/ 40 h 40"/>
                <a:gd name="T46" fmla="*/ 44 w 64"/>
                <a:gd name="T47" fmla="*/ 40 h 40"/>
                <a:gd name="T48" fmla="*/ 44 w 64"/>
                <a:gd name="T49" fmla="*/ 38 h 40"/>
                <a:gd name="T50" fmla="*/ 43 w 64"/>
                <a:gd name="T51" fmla="*/ 37 h 40"/>
                <a:gd name="T52" fmla="*/ 36 w 64"/>
                <a:gd name="T53" fmla="*/ 37 h 40"/>
                <a:gd name="T54" fmla="*/ 35 w 64"/>
                <a:gd name="T55" fmla="*/ 35 h 40"/>
                <a:gd name="T56" fmla="*/ 35 w 64"/>
                <a:gd name="T57" fmla="*/ 25 h 40"/>
                <a:gd name="T58" fmla="*/ 51 w 64"/>
                <a:gd name="T59" fmla="*/ 11 h 40"/>
                <a:gd name="T60" fmla="*/ 57 w 64"/>
                <a:gd name="T61" fmla="*/ 32 h 40"/>
                <a:gd name="T62" fmla="*/ 59 w 64"/>
                <a:gd name="T63" fmla="*/ 32 h 40"/>
                <a:gd name="T64" fmla="*/ 64 w 64"/>
                <a:gd name="T65" fmla="*/ 16 h 40"/>
                <a:gd name="T66" fmla="*/ 57 w 64"/>
                <a:gd name="T67" fmla="*/ 15 h 40"/>
                <a:gd name="T68" fmla="*/ 57 w 64"/>
                <a:gd name="T69" fmla="*/ 32 h 40"/>
                <a:gd name="T70" fmla="*/ 54 w 64"/>
                <a:gd name="T71" fmla="*/ 40 h 40"/>
                <a:gd name="T72" fmla="*/ 60 w 64"/>
                <a:gd name="T73" fmla="*/ 40 h 40"/>
                <a:gd name="T74" fmla="*/ 60 w 64"/>
                <a:gd name="T75" fmla="*/ 34 h 40"/>
                <a:gd name="T76" fmla="*/ 54 w 64"/>
                <a:gd name="T77" fmla="*/ 34 h 40"/>
                <a:gd name="T78" fmla="*/ 54 w 64"/>
                <a:gd name="T7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40">
                  <a:moveTo>
                    <a:pt x="51" y="11"/>
                  </a:moveTo>
                  <a:cubicBezTo>
                    <a:pt x="51" y="11"/>
                    <a:pt x="53" y="10"/>
                    <a:pt x="55" y="10"/>
                  </a:cubicBezTo>
                  <a:cubicBezTo>
                    <a:pt x="57" y="10"/>
                    <a:pt x="59" y="10"/>
                    <a:pt x="59" y="10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4" y="11"/>
                    <a:pt x="43" y="12"/>
                  </a:cubicBezTo>
                  <a:cubicBezTo>
                    <a:pt x="41" y="13"/>
                    <a:pt x="32" y="22"/>
                    <a:pt x="32" y="22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6"/>
                    <a:pt x="21" y="6"/>
                  </a:cubicBezTo>
                  <a:cubicBezTo>
                    <a:pt x="23" y="6"/>
                    <a:pt x="28" y="6"/>
                    <a:pt x="28" y="6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4" y="6"/>
                    <a:pt x="5" y="6"/>
                  </a:cubicBezTo>
                  <a:cubicBezTo>
                    <a:pt x="7" y="6"/>
                    <a:pt x="9" y="8"/>
                    <a:pt x="11" y="10"/>
                  </a:cubicBezTo>
                  <a:cubicBezTo>
                    <a:pt x="13" y="12"/>
                    <a:pt x="25" y="25"/>
                    <a:pt x="25" y="25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4" y="37"/>
                    <a:pt x="21" y="37"/>
                  </a:cubicBezTo>
                  <a:cubicBezTo>
                    <a:pt x="17" y="37"/>
                    <a:pt x="16" y="37"/>
                    <a:pt x="16" y="37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3" y="37"/>
                    <a:pt x="43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5" y="37"/>
                    <a:pt x="35" y="36"/>
                    <a:pt x="35" y="35"/>
                  </a:cubicBezTo>
                  <a:cubicBezTo>
                    <a:pt x="35" y="34"/>
                    <a:pt x="35" y="25"/>
                    <a:pt x="35" y="25"/>
                  </a:cubicBezTo>
                  <a:lnTo>
                    <a:pt x="51" y="11"/>
                  </a:lnTo>
                  <a:close/>
                  <a:moveTo>
                    <a:pt x="57" y="32"/>
                  </a:moveTo>
                  <a:cubicBezTo>
                    <a:pt x="59" y="32"/>
                    <a:pt x="59" y="32"/>
                    <a:pt x="59" y="32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57" y="15"/>
                    <a:pt x="57" y="15"/>
                    <a:pt x="57" y="15"/>
                  </a:cubicBezTo>
                  <a:lnTo>
                    <a:pt x="57" y="32"/>
                  </a:lnTo>
                  <a:close/>
                  <a:moveTo>
                    <a:pt x="54" y="40"/>
                  </a:moveTo>
                  <a:cubicBezTo>
                    <a:pt x="60" y="40"/>
                    <a:pt x="60" y="40"/>
                    <a:pt x="60" y="40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54" y="34"/>
                    <a:pt x="54" y="34"/>
                    <a:pt x="54" y="34"/>
                  </a:cubicBezTo>
                  <a:lnTo>
                    <a:pt x="54" y="4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41" name="Group 2040"/>
          <p:cNvGrpSpPr/>
          <p:nvPr/>
        </p:nvGrpSpPr>
        <p:grpSpPr>
          <a:xfrm>
            <a:off x="1020613" y="3287066"/>
            <a:ext cx="210770" cy="210770"/>
            <a:chOff x="1083628" y="5032386"/>
            <a:chExt cx="340040" cy="340040"/>
          </a:xfrm>
        </p:grpSpPr>
        <p:sp>
          <p:nvSpPr>
            <p:cNvPr id="1831" name="Freeform 123"/>
            <p:cNvSpPr>
              <a:spLocks noEditPoints="1"/>
            </p:cNvSpPr>
            <p:nvPr/>
          </p:nvSpPr>
          <p:spPr bwMode="auto">
            <a:xfrm>
              <a:off x="1083628" y="5032386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32" name="Freeform 124"/>
            <p:cNvSpPr/>
            <p:nvPr/>
          </p:nvSpPr>
          <p:spPr bwMode="auto">
            <a:xfrm>
              <a:off x="1214018" y="5229249"/>
              <a:ext cx="40906" cy="58805"/>
            </a:xfrm>
            <a:custGeom>
              <a:avLst/>
              <a:gdLst>
                <a:gd name="T0" fmla="*/ 13 w 15"/>
                <a:gd name="T1" fmla="*/ 0 h 22"/>
                <a:gd name="T2" fmla="*/ 7 w 15"/>
                <a:gd name="T3" fmla="*/ 6 h 22"/>
                <a:gd name="T4" fmla="*/ 0 w 15"/>
                <a:gd name="T5" fmla="*/ 15 h 22"/>
                <a:gd name="T6" fmla="*/ 7 w 15"/>
                <a:gd name="T7" fmla="*/ 20 h 22"/>
                <a:gd name="T8" fmla="*/ 15 w 15"/>
                <a:gd name="T9" fmla="*/ 19 h 22"/>
                <a:gd name="T10" fmla="*/ 15 w 15"/>
                <a:gd name="T11" fmla="*/ 5 h 22"/>
                <a:gd name="T12" fmla="*/ 13 w 15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2">
                  <a:moveTo>
                    <a:pt x="13" y="0"/>
                  </a:moveTo>
                  <a:cubicBezTo>
                    <a:pt x="10" y="0"/>
                    <a:pt x="8" y="4"/>
                    <a:pt x="7" y="6"/>
                  </a:cubicBezTo>
                  <a:cubicBezTo>
                    <a:pt x="6" y="8"/>
                    <a:pt x="0" y="13"/>
                    <a:pt x="0" y="15"/>
                  </a:cubicBezTo>
                  <a:cubicBezTo>
                    <a:pt x="0" y="16"/>
                    <a:pt x="3" y="18"/>
                    <a:pt x="7" y="20"/>
                  </a:cubicBezTo>
                  <a:cubicBezTo>
                    <a:pt x="11" y="21"/>
                    <a:pt x="15" y="22"/>
                    <a:pt x="15" y="19"/>
                  </a:cubicBezTo>
                  <a:cubicBezTo>
                    <a:pt x="15" y="16"/>
                    <a:pt x="15" y="6"/>
                    <a:pt x="15" y="5"/>
                  </a:cubicBezTo>
                  <a:cubicBezTo>
                    <a:pt x="15" y="4"/>
                    <a:pt x="15" y="1"/>
                    <a:pt x="13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33" name="Freeform 125"/>
            <p:cNvSpPr/>
            <p:nvPr/>
          </p:nvSpPr>
          <p:spPr bwMode="auto">
            <a:xfrm>
              <a:off x="1191008" y="5188343"/>
              <a:ext cx="46020" cy="51133"/>
            </a:xfrm>
            <a:custGeom>
              <a:avLst/>
              <a:gdLst>
                <a:gd name="T0" fmla="*/ 18 w 18"/>
                <a:gd name="T1" fmla="*/ 9 h 19"/>
                <a:gd name="T2" fmla="*/ 13 w 18"/>
                <a:gd name="T3" fmla="*/ 5 h 19"/>
                <a:gd name="T4" fmla="*/ 3 w 18"/>
                <a:gd name="T5" fmla="*/ 1 h 19"/>
                <a:gd name="T6" fmla="*/ 0 w 18"/>
                <a:gd name="T7" fmla="*/ 9 h 19"/>
                <a:gd name="T8" fmla="*/ 4 w 18"/>
                <a:gd name="T9" fmla="*/ 17 h 19"/>
                <a:gd name="T10" fmla="*/ 15 w 18"/>
                <a:gd name="T11" fmla="*/ 13 h 19"/>
                <a:gd name="T12" fmla="*/ 18 w 18"/>
                <a:gd name="T1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9">
                  <a:moveTo>
                    <a:pt x="18" y="9"/>
                  </a:moveTo>
                  <a:cubicBezTo>
                    <a:pt x="18" y="7"/>
                    <a:pt x="13" y="5"/>
                    <a:pt x="13" y="5"/>
                  </a:cubicBezTo>
                  <a:cubicBezTo>
                    <a:pt x="13" y="5"/>
                    <a:pt x="4" y="0"/>
                    <a:pt x="3" y="1"/>
                  </a:cubicBezTo>
                  <a:cubicBezTo>
                    <a:pt x="1" y="1"/>
                    <a:pt x="0" y="6"/>
                    <a:pt x="0" y="9"/>
                  </a:cubicBezTo>
                  <a:cubicBezTo>
                    <a:pt x="0" y="19"/>
                    <a:pt x="4" y="17"/>
                    <a:pt x="4" y="17"/>
                  </a:cubicBezTo>
                  <a:cubicBezTo>
                    <a:pt x="4" y="17"/>
                    <a:pt x="13" y="13"/>
                    <a:pt x="15" y="13"/>
                  </a:cubicBezTo>
                  <a:cubicBezTo>
                    <a:pt x="17" y="12"/>
                    <a:pt x="18" y="11"/>
                    <a:pt x="18" y="9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34" name="Freeform 126"/>
            <p:cNvSpPr/>
            <p:nvPr/>
          </p:nvSpPr>
          <p:spPr bwMode="auto">
            <a:xfrm>
              <a:off x="1206349" y="5114200"/>
              <a:ext cx="51133" cy="76701"/>
            </a:xfrm>
            <a:custGeom>
              <a:avLst/>
              <a:gdLst>
                <a:gd name="T0" fmla="*/ 15 w 19"/>
                <a:gd name="T1" fmla="*/ 29 h 29"/>
                <a:gd name="T2" fmla="*/ 18 w 19"/>
                <a:gd name="T3" fmla="*/ 26 h 29"/>
                <a:gd name="T4" fmla="*/ 17 w 19"/>
                <a:gd name="T5" fmla="*/ 2 h 29"/>
                <a:gd name="T6" fmla="*/ 8 w 19"/>
                <a:gd name="T7" fmla="*/ 2 h 29"/>
                <a:gd name="T8" fmla="*/ 0 w 19"/>
                <a:gd name="T9" fmla="*/ 7 h 29"/>
                <a:gd name="T10" fmla="*/ 15 w 19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9">
                  <a:moveTo>
                    <a:pt x="15" y="29"/>
                  </a:moveTo>
                  <a:cubicBezTo>
                    <a:pt x="17" y="29"/>
                    <a:pt x="18" y="28"/>
                    <a:pt x="18" y="26"/>
                  </a:cubicBezTo>
                  <a:cubicBezTo>
                    <a:pt x="18" y="24"/>
                    <a:pt x="19" y="3"/>
                    <a:pt x="17" y="2"/>
                  </a:cubicBezTo>
                  <a:cubicBezTo>
                    <a:pt x="15" y="0"/>
                    <a:pt x="9" y="2"/>
                    <a:pt x="8" y="2"/>
                  </a:cubicBezTo>
                  <a:cubicBezTo>
                    <a:pt x="4" y="3"/>
                    <a:pt x="0" y="5"/>
                    <a:pt x="0" y="7"/>
                  </a:cubicBezTo>
                  <a:cubicBezTo>
                    <a:pt x="0" y="9"/>
                    <a:pt x="13" y="29"/>
                    <a:pt x="15" y="29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35" name="Freeform 127"/>
            <p:cNvSpPr/>
            <p:nvPr/>
          </p:nvSpPr>
          <p:spPr bwMode="auto">
            <a:xfrm>
              <a:off x="1265151" y="5157663"/>
              <a:ext cx="53691" cy="48578"/>
            </a:xfrm>
            <a:custGeom>
              <a:avLst/>
              <a:gdLst>
                <a:gd name="T0" fmla="*/ 7 w 20"/>
                <a:gd name="T1" fmla="*/ 17 h 18"/>
                <a:gd name="T2" fmla="*/ 20 w 20"/>
                <a:gd name="T3" fmla="*/ 12 h 18"/>
                <a:gd name="T4" fmla="*/ 12 w 20"/>
                <a:gd name="T5" fmla="*/ 0 h 18"/>
                <a:gd name="T6" fmla="*/ 2 w 20"/>
                <a:gd name="T7" fmla="*/ 17 h 18"/>
                <a:gd name="T8" fmla="*/ 7 w 20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8">
                  <a:moveTo>
                    <a:pt x="7" y="17"/>
                  </a:moveTo>
                  <a:cubicBezTo>
                    <a:pt x="10" y="17"/>
                    <a:pt x="20" y="15"/>
                    <a:pt x="20" y="12"/>
                  </a:cubicBezTo>
                  <a:cubicBezTo>
                    <a:pt x="20" y="9"/>
                    <a:pt x="14" y="0"/>
                    <a:pt x="12" y="0"/>
                  </a:cubicBezTo>
                  <a:cubicBezTo>
                    <a:pt x="11" y="0"/>
                    <a:pt x="0" y="14"/>
                    <a:pt x="2" y="17"/>
                  </a:cubicBezTo>
                  <a:cubicBezTo>
                    <a:pt x="3" y="18"/>
                    <a:pt x="4" y="18"/>
                    <a:pt x="7" y="17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36" name="Freeform 128"/>
            <p:cNvSpPr/>
            <p:nvPr/>
          </p:nvSpPr>
          <p:spPr bwMode="auto">
            <a:xfrm>
              <a:off x="1267709" y="5219024"/>
              <a:ext cx="51133" cy="53691"/>
            </a:xfrm>
            <a:custGeom>
              <a:avLst/>
              <a:gdLst>
                <a:gd name="T0" fmla="*/ 16 w 19"/>
                <a:gd name="T1" fmla="*/ 6 h 20"/>
                <a:gd name="T2" fmla="*/ 2 w 19"/>
                <a:gd name="T3" fmla="*/ 2 h 20"/>
                <a:gd name="T4" fmla="*/ 2 w 19"/>
                <a:gd name="T5" fmla="*/ 8 h 20"/>
                <a:gd name="T6" fmla="*/ 8 w 19"/>
                <a:gd name="T7" fmla="*/ 18 h 20"/>
                <a:gd name="T8" fmla="*/ 10 w 19"/>
                <a:gd name="T9" fmla="*/ 20 h 20"/>
                <a:gd name="T10" fmla="*/ 16 w 19"/>
                <a:gd name="T11" fmla="*/ 15 h 20"/>
                <a:gd name="T12" fmla="*/ 19 w 19"/>
                <a:gd name="T13" fmla="*/ 8 h 20"/>
                <a:gd name="T14" fmla="*/ 16 w 19"/>
                <a:gd name="T15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0">
                  <a:moveTo>
                    <a:pt x="16" y="6"/>
                  </a:moveTo>
                  <a:cubicBezTo>
                    <a:pt x="14" y="5"/>
                    <a:pt x="4" y="0"/>
                    <a:pt x="2" y="2"/>
                  </a:cubicBezTo>
                  <a:cubicBezTo>
                    <a:pt x="0" y="3"/>
                    <a:pt x="1" y="6"/>
                    <a:pt x="2" y="8"/>
                  </a:cubicBezTo>
                  <a:cubicBezTo>
                    <a:pt x="4" y="10"/>
                    <a:pt x="8" y="18"/>
                    <a:pt x="8" y="18"/>
                  </a:cubicBezTo>
                  <a:cubicBezTo>
                    <a:pt x="8" y="18"/>
                    <a:pt x="9" y="20"/>
                    <a:pt x="10" y="20"/>
                  </a:cubicBezTo>
                  <a:cubicBezTo>
                    <a:pt x="12" y="20"/>
                    <a:pt x="15" y="17"/>
                    <a:pt x="16" y="15"/>
                  </a:cubicBezTo>
                  <a:cubicBezTo>
                    <a:pt x="18" y="12"/>
                    <a:pt x="19" y="10"/>
                    <a:pt x="19" y="8"/>
                  </a:cubicBezTo>
                  <a:cubicBezTo>
                    <a:pt x="19" y="7"/>
                    <a:pt x="18" y="7"/>
                    <a:pt x="16" y="6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42" name="Group 2041"/>
          <p:cNvGrpSpPr/>
          <p:nvPr/>
        </p:nvGrpSpPr>
        <p:grpSpPr>
          <a:xfrm>
            <a:off x="1297938" y="3287066"/>
            <a:ext cx="210770" cy="210770"/>
            <a:chOff x="1531046" y="5032386"/>
            <a:chExt cx="340040" cy="340040"/>
          </a:xfrm>
        </p:grpSpPr>
        <p:sp>
          <p:nvSpPr>
            <p:cNvPr id="1837" name="Freeform 129"/>
            <p:cNvSpPr>
              <a:spLocks noEditPoints="1"/>
            </p:cNvSpPr>
            <p:nvPr/>
          </p:nvSpPr>
          <p:spPr bwMode="auto">
            <a:xfrm>
              <a:off x="1531046" y="5032386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38" name="Freeform 130"/>
            <p:cNvSpPr>
              <a:spLocks noEditPoints="1"/>
            </p:cNvSpPr>
            <p:nvPr/>
          </p:nvSpPr>
          <p:spPr bwMode="auto">
            <a:xfrm>
              <a:off x="1615418" y="5116756"/>
              <a:ext cx="168742" cy="168742"/>
            </a:xfrm>
            <a:custGeom>
              <a:avLst/>
              <a:gdLst>
                <a:gd name="T0" fmla="*/ 19 w 64"/>
                <a:gd name="T1" fmla="*/ 10 h 64"/>
                <a:gd name="T2" fmla="*/ 17 w 64"/>
                <a:gd name="T3" fmla="*/ 16 h 64"/>
                <a:gd name="T4" fmla="*/ 20 w 64"/>
                <a:gd name="T5" fmla="*/ 16 h 64"/>
                <a:gd name="T6" fmla="*/ 35 w 64"/>
                <a:gd name="T7" fmla="*/ 11 h 64"/>
                <a:gd name="T8" fmla="*/ 28 w 64"/>
                <a:gd name="T9" fmla="*/ 7 h 64"/>
                <a:gd name="T10" fmla="*/ 28 w 64"/>
                <a:gd name="T11" fmla="*/ 22 h 64"/>
                <a:gd name="T12" fmla="*/ 35 w 64"/>
                <a:gd name="T13" fmla="*/ 18 h 64"/>
                <a:gd name="T14" fmla="*/ 44 w 64"/>
                <a:gd name="T15" fmla="*/ 6 h 64"/>
                <a:gd name="T16" fmla="*/ 41 w 64"/>
                <a:gd name="T17" fmla="*/ 20 h 64"/>
                <a:gd name="T18" fmla="*/ 38 w 64"/>
                <a:gd name="T19" fmla="*/ 6 h 64"/>
                <a:gd name="T20" fmla="*/ 41 w 64"/>
                <a:gd name="T21" fmla="*/ 23 h 64"/>
                <a:gd name="T22" fmla="*/ 46 w 64"/>
                <a:gd name="T23" fmla="*/ 23 h 64"/>
                <a:gd name="T24" fmla="*/ 52 w 64"/>
                <a:gd name="T25" fmla="*/ 29 h 64"/>
                <a:gd name="T26" fmla="*/ 0 w 64"/>
                <a:gd name="T27" fmla="*/ 52 h 64"/>
                <a:gd name="T28" fmla="*/ 64 w 64"/>
                <a:gd name="T29" fmla="*/ 52 h 64"/>
                <a:gd name="T30" fmla="*/ 45 w 64"/>
                <a:gd name="T31" fmla="*/ 57 h 64"/>
                <a:gd name="T32" fmla="*/ 45 w 64"/>
                <a:gd name="T33" fmla="*/ 42 h 64"/>
                <a:gd name="T34" fmla="*/ 52 w 64"/>
                <a:gd name="T35" fmla="*/ 47 h 64"/>
                <a:gd name="T36" fmla="*/ 47 w 64"/>
                <a:gd name="T37" fmla="*/ 53 h 64"/>
                <a:gd name="T38" fmla="*/ 49 w 64"/>
                <a:gd name="T39" fmla="*/ 55 h 64"/>
                <a:gd name="T40" fmla="*/ 52 w 64"/>
                <a:gd name="T41" fmla="*/ 53 h 64"/>
                <a:gd name="T42" fmla="*/ 48 w 64"/>
                <a:gd name="T43" fmla="*/ 58 h 64"/>
                <a:gd name="T44" fmla="*/ 49 w 64"/>
                <a:gd name="T45" fmla="*/ 44 h 64"/>
                <a:gd name="T46" fmla="*/ 47 w 64"/>
                <a:gd name="T47" fmla="*/ 47 h 64"/>
                <a:gd name="T48" fmla="*/ 38 w 64"/>
                <a:gd name="T49" fmla="*/ 58 h 64"/>
                <a:gd name="T50" fmla="*/ 35 w 64"/>
                <a:gd name="T51" fmla="*/ 58 h 64"/>
                <a:gd name="T52" fmla="*/ 35 w 64"/>
                <a:gd name="T53" fmla="*/ 35 h 64"/>
                <a:gd name="T54" fmla="*/ 38 w 64"/>
                <a:gd name="T55" fmla="*/ 40 h 64"/>
                <a:gd name="T56" fmla="*/ 41 w 64"/>
                <a:gd name="T57" fmla="*/ 55 h 64"/>
                <a:gd name="T58" fmla="*/ 38 w 64"/>
                <a:gd name="T59" fmla="*/ 45 h 64"/>
                <a:gd name="T60" fmla="*/ 36 w 64"/>
                <a:gd name="T61" fmla="*/ 43 h 64"/>
                <a:gd name="T62" fmla="*/ 36 w 64"/>
                <a:gd name="T63" fmla="*/ 55 h 64"/>
                <a:gd name="T64" fmla="*/ 38 w 64"/>
                <a:gd name="T65" fmla="*/ 54 h 64"/>
                <a:gd name="T66" fmla="*/ 24 w 64"/>
                <a:gd name="T67" fmla="*/ 58 h 64"/>
                <a:gd name="T68" fmla="*/ 20 w 64"/>
                <a:gd name="T69" fmla="*/ 55 h 64"/>
                <a:gd name="T70" fmla="*/ 23 w 64"/>
                <a:gd name="T71" fmla="*/ 54 h 64"/>
                <a:gd name="T72" fmla="*/ 25 w 64"/>
                <a:gd name="T73" fmla="*/ 55 h 64"/>
                <a:gd name="T74" fmla="*/ 29 w 64"/>
                <a:gd name="T75" fmla="*/ 41 h 64"/>
                <a:gd name="T76" fmla="*/ 26 w 64"/>
                <a:gd name="T77" fmla="*/ 56 h 64"/>
                <a:gd name="T78" fmla="*/ 15 w 64"/>
                <a:gd name="T79" fmla="*/ 38 h 64"/>
                <a:gd name="T80" fmla="*/ 20 w 64"/>
                <a:gd name="T81" fmla="*/ 35 h 64"/>
                <a:gd name="T82" fmla="*/ 17 w 64"/>
                <a:gd name="T83" fmla="*/ 58 h 64"/>
                <a:gd name="T84" fmla="*/ 29 w 64"/>
                <a:gd name="T85" fmla="*/ 19 h 64"/>
                <a:gd name="T86" fmla="*/ 31 w 64"/>
                <a:gd name="T87" fmla="*/ 9 h 64"/>
                <a:gd name="T88" fmla="*/ 32 w 64"/>
                <a:gd name="T89" fmla="*/ 1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64">
                  <a:moveTo>
                    <a:pt x="22" y="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22" y="0"/>
                  </a:lnTo>
                  <a:close/>
                  <a:moveTo>
                    <a:pt x="35" y="11"/>
                  </a:moveTo>
                  <a:cubicBezTo>
                    <a:pt x="35" y="9"/>
                    <a:pt x="34" y="8"/>
                    <a:pt x="34" y="7"/>
                  </a:cubicBezTo>
                  <a:cubicBezTo>
                    <a:pt x="33" y="6"/>
                    <a:pt x="32" y="6"/>
                    <a:pt x="31" y="6"/>
                  </a:cubicBezTo>
                  <a:cubicBezTo>
                    <a:pt x="29" y="6"/>
                    <a:pt x="29" y="6"/>
                    <a:pt x="28" y="7"/>
                  </a:cubicBezTo>
                  <a:cubicBezTo>
                    <a:pt x="27" y="8"/>
                    <a:pt x="26" y="9"/>
                    <a:pt x="26" y="11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20"/>
                    <a:pt x="27" y="21"/>
                    <a:pt x="28" y="22"/>
                  </a:cubicBezTo>
                  <a:cubicBezTo>
                    <a:pt x="29" y="23"/>
                    <a:pt x="29" y="23"/>
                    <a:pt x="31" y="23"/>
                  </a:cubicBezTo>
                  <a:cubicBezTo>
                    <a:pt x="32" y="23"/>
                    <a:pt x="32" y="23"/>
                    <a:pt x="33" y="22"/>
                  </a:cubicBezTo>
                  <a:cubicBezTo>
                    <a:pt x="34" y="21"/>
                    <a:pt x="35" y="20"/>
                    <a:pt x="35" y="18"/>
                  </a:cubicBezTo>
                  <a:lnTo>
                    <a:pt x="35" y="11"/>
                  </a:lnTo>
                  <a:close/>
                  <a:moveTo>
                    <a:pt x="46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3" y="18"/>
                    <a:pt x="42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1"/>
                    <a:pt x="38" y="23"/>
                    <a:pt x="38" y="23"/>
                  </a:cubicBezTo>
                  <a:cubicBezTo>
                    <a:pt x="39" y="24"/>
                    <a:pt x="40" y="24"/>
                    <a:pt x="41" y="23"/>
                  </a:cubicBezTo>
                  <a:cubicBezTo>
                    <a:pt x="42" y="22"/>
                    <a:pt x="43" y="21"/>
                    <a:pt x="44" y="20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6" y="23"/>
                    <a:pt x="46" y="23"/>
                    <a:pt x="46" y="23"/>
                  </a:cubicBezTo>
                  <a:lnTo>
                    <a:pt x="46" y="6"/>
                  </a:lnTo>
                  <a:close/>
                  <a:moveTo>
                    <a:pt x="64" y="41"/>
                  </a:moveTo>
                  <a:cubicBezTo>
                    <a:pt x="64" y="34"/>
                    <a:pt x="59" y="29"/>
                    <a:pt x="5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5" y="29"/>
                    <a:pt x="0" y="34"/>
                    <a:pt x="0" y="4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9"/>
                    <a:pt x="5" y="64"/>
                    <a:pt x="12" y="64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9" y="64"/>
                    <a:pt x="64" y="59"/>
                    <a:pt x="64" y="52"/>
                  </a:cubicBezTo>
                  <a:lnTo>
                    <a:pt x="64" y="41"/>
                  </a:lnTo>
                  <a:close/>
                  <a:moveTo>
                    <a:pt x="48" y="58"/>
                  </a:moveTo>
                  <a:cubicBezTo>
                    <a:pt x="47" y="58"/>
                    <a:pt x="46" y="58"/>
                    <a:pt x="45" y="57"/>
                  </a:cubicBezTo>
                  <a:cubicBezTo>
                    <a:pt x="44" y="56"/>
                    <a:pt x="44" y="55"/>
                    <a:pt x="44" y="53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5"/>
                    <a:pt x="44" y="43"/>
                    <a:pt x="45" y="42"/>
                  </a:cubicBezTo>
                  <a:cubicBezTo>
                    <a:pt x="46" y="41"/>
                    <a:pt x="47" y="41"/>
                    <a:pt x="48" y="41"/>
                  </a:cubicBezTo>
                  <a:cubicBezTo>
                    <a:pt x="49" y="41"/>
                    <a:pt x="51" y="41"/>
                    <a:pt x="51" y="42"/>
                  </a:cubicBezTo>
                  <a:cubicBezTo>
                    <a:pt x="52" y="43"/>
                    <a:pt x="52" y="45"/>
                    <a:pt x="52" y="47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8" y="55"/>
                  </a:cubicBezTo>
                  <a:cubicBezTo>
                    <a:pt x="48" y="55"/>
                    <a:pt x="49" y="55"/>
                    <a:pt x="49" y="55"/>
                  </a:cubicBezTo>
                  <a:cubicBezTo>
                    <a:pt x="49" y="55"/>
                    <a:pt x="49" y="54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5"/>
                    <a:pt x="52" y="56"/>
                    <a:pt x="51" y="57"/>
                  </a:cubicBezTo>
                  <a:cubicBezTo>
                    <a:pt x="50" y="58"/>
                    <a:pt x="49" y="58"/>
                    <a:pt x="48" y="58"/>
                  </a:cubicBezTo>
                  <a:close/>
                  <a:moveTo>
                    <a:pt x="49" y="47"/>
                  </a:moveTo>
                  <a:cubicBezTo>
                    <a:pt x="49" y="47"/>
                    <a:pt x="49" y="47"/>
                    <a:pt x="49" y="47"/>
                  </a:cubicBezTo>
                  <a:cubicBezTo>
                    <a:pt x="49" y="46"/>
                    <a:pt x="49" y="44"/>
                    <a:pt x="49" y="44"/>
                  </a:cubicBezTo>
                  <a:cubicBezTo>
                    <a:pt x="49" y="44"/>
                    <a:pt x="48" y="43"/>
                    <a:pt x="48" y="43"/>
                  </a:cubicBezTo>
                  <a:cubicBezTo>
                    <a:pt x="48" y="43"/>
                    <a:pt x="47" y="44"/>
                    <a:pt x="47" y="44"/>
                  </a:cubicBezTo>
                  <a:cubicBezTo>
                    <a:pt x="47" y="44"/>
                    <a:pt x="47" y="46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lnTo>
                    <a:pt x="49" y="47"/>
                  </a:lnTo>
                  <a:close/>
                  <a:moveTo>
                    <a:pt x="38" y="58"/>
                  </a:moveTo>
                  <a:cubicBezTo>
                    <a:pt x="37" y="58"/>
                    <a:pt x="37" y="58"/>
                    <a:pt x="36" y="58"/>
                  </a:cubicBezTo>
                  <a:cubicBezTo>
                    <a:pt x="36" y="58"/>
                    <a:pt x="35" y="57"/>
                    <a:pt x="35" y="57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6" y="41"/>
                    <a:pt x="36" y="41"/>
                  </a:cubicBezTo>
                  <a:cubicBezTo>
                    <a:pt x="37" y="40"/>
                    <a:pt x="37" y="40"/>
                    <a:pt x="38" y="40"/>
                  </a:cubicBezTo>
                  <a:cubicBezTo>
                    <a:pt x="39" y="40"/>
                    <a:pt x="39" y="41"/>
                    <a:pt x="40" y="41"/>
                  </a:cubicBezTo>
                  <a:cubicBezTo>
                    <a:pt x="40" y="42"/>
                    <a:pt x="41" y="43"/>
                    <a:pt x="41" y="4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6"/>
                    <a:pt x="40" y="57"/>
                    <a:pt x="40" y="57"/>
                  </a:cubicBezTo>
                  <a:cubicBezTo>
                    <a:pt x="40" y="58"/>
                    <a:pt x="39" y="58"/>
                    <a:pt x="38" y="58"/>
                  </a:cubicBezTo>
                  <a:close/>
                  <a:moveTo>
                    <a:pt x="38" y="45"/>
                  </a:moveTo>
                  <a:cubicBezTo>
                    <a:pt x="38" y="44"/>
                    <a:pt x="37" y="44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5" y="43"/>
                    <a:pt x="35" y="44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5" y="55"/>
                    <a:pt x="36" y="55"/>
                    <a:pt x="36" y="55"/>
                  </a:cubicBezTo>
                  <a:cubicBezTo>
                    <a:pt x="36" y="56"/>
                    <a:pt x="36" y="56"/>
                    <a:pt x="37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8" y="55"/>
                    <a:pt x="38" y="55"/>
                    <a:pt x="38" y="54"/>
                  </a:cubicBezTo>
                  <a:lnTo>
                    <a:pt x="38" y="45"/>
                  </a:lnTo>
                  <a:close/>
                  <a:moveTo>
                    <a:pt x="26" y="56"/>
                  </a:moveTo>
                  <a:cubicBezTo>
                    <a:pt x="25" y="57"/>
                    <a:pt x="25" y="57"/>
                    <a:pt x="24" y="58"/>
                  </a:cubicBezTo>
                  <a:cubicBezTo>
                    <a:pt x="24" y="58"/>
                    <a:pt x="23" y="58"/>
                    <a:pt x="23" y="58"/>
                  </a:cubicBezTo>
                  <a:cubicBezTo>
                    <a:pt x="22" y="58"/>
                    <a:pt x="21" y="58"/>
                    <a:pt x="21" y="57"/>
                  </a:cubicBezTo>
                  <a:cubicBezTo>
                    <a:pt x="21" y="57"/>
                    <a:pt x="20" y="56"/>
                    <a:pt x="20" y="55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6" y="55"/>
                    <a:pt x="26" y="54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6" y="58"/>
                    <a:pt x="26" y="58"/>
                    <a:pt x="26" y="58"/>
                  </a:cubicBezTo>
                  <a:lnTo>
                    <a:pt x="26" y="56"/>
                  </a:lnTo>
                  <a:close/>
                  <a:moveTo>
                    <a:pt x="17" y="58"/>
                  </a:moveTo>
                  <a:cubicBezTo>
                    <a:pt x="15" y="58"/>
                    <a:pt x="15" y="58"/>
                    <a:pt x="15" y="5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7" y="38"/>
                    <a:pt x="17" y="38"/>
                    <a:pt x="17" y="38"/>
                  </a:cubicBezTo>
                  <a:lnTo>
                    <a:pt x="17" y="58"/>
                  </a:lnTo>
                  <a:close/>
                  <a:moveTo>
                    <a:pt x="31" y="20"/>
                  </a:moveTo>
                  <a:cubicBezTo>
                    <a:pt x="30" y="20"/>
                    <a:pt x="30" y="20"/>
                    <a:pt x="29" y="20"/>
                  </a:cubicBezTo>
                  <a:cubicBezTo>
                    <a:pt x="29" y="20"/>
                    <a:pt x="29" y="19"/>
                    <a:pt x="29" y="19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9"/>
                    <a:pt x="30" y="9"/>
                    <a:pt x="31" y="9"/>
                  </a:cubicBezTo>
                  <a:cubicBezTo>
                    <a:pt x="31" y="9"/>
                    <a:pt x="31" y="9"/>
                    <a:pt x="32" y="10"/>
                  </a:cubicBezTo>
                  <a:cubicBezTo>
                    <a:pt x="32" y="10"/>
                    <a:pt x="32" y="10"/>
                    <a:pt x="32" y="11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20"/>
                    <a:pt x="32" y="20"/>
                  </a:cubicBezTo>
                  <a:cubicBezTo>
                    <a:pt x="31" y="20"/>
                    <a:pt x="31" y="20"/>
                    <a:pt x="31" y="2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43" name="Group 2042"/>
          <p:cNvGrpSpPr/>
          <p:nvPr/>
        </p:nvGrpSpPr>
        <p:grpSpPr>
          <a:xfrm>
            <a:off x="1573680" y="3287066"/>
            <a:ext cx="210770" cy="210770"/>
            <a:chOff x="1975910" y="5032386"/>
            <a:chExt cx="340040" cy="340040"/>
          </a:xfrm>
        </p:grpSpPr>
        <p:sp>
          <p:nvSpPr>
            <p:cNvPr id="1839" name="Freeform 131"/>
            <p:cNvSpPr>
              <a:spLocks noEditPoints="1"/>
            </p:cNvSpPr>
            <p:nvPr/>
          </p:nvSpPr>
          <p:spPr bwMode="auto">
            <a:xfrm>
              <a:off x="1975910" y="5032386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40" name="Freeform 132"/>
            <p:cNvSpPr/>
            <p:nvPr/>
          </p:nvSpPr>
          <p:spPr bwMode="auto">
            <a:xfrm>
              <a:off x="2078177" y="5116756"/>
              <a:ext cx="132948" cy="173854"/>
            </a:xfrm>
            <a:custGeom>
              <a:avLst/>
              <a:gdLst>
                <a:gd name="T0" fmla="*/ 15 w 50"/>
                <a:gd name="T1" fmla="*/ 0 h 66"/>
                <a:gd name="T2" fmla="*/ 19 w 50"/>
                <a:gd name="T3" fmla="*/ 1 h 66"/>
                <a:gd name="T4" fmla="*/ 24 w 50"/>
                <a:gd name="T5" fmla="*/ 2 h 66"/>
                <a:gd name="T6" fmla="*/ 46 w 50"/>
                <a:gd name="T7" fmla="*/ 1 h 66"/>
                <a:gd name="T8" fmla="*/ 47 w 50"/>
                <a:gd name="T9" fmla="*/ 3 h 66"/>
                <a:gd name="T10" fmla="*/ 46 w 50"/>
                <a:gd name="T11" fmla="*/ 7 h 66"/>
                <a:gd name="T12" fmla="*/ 40 w 50"/>
                <a:gd name="T13" fmla="*/ 14 h 66"/>
                <a:gd name="T14" fmla="*/ 25 w 50"/>
                <a:gd name="T15" fmla="*/ 31 h 66"/>
                <a:gd name="T16" fmla="*/ 15 w 50"/>
                <a:gd name="T17" fmla="*/ 42 h 66"/>
                <a:gd name="T18" fmla="*/ 35 w 50"/>
                <a:gd name="T19" fmla="*/ 50 h 66"/>
                <a:gd name="T20" fmla="*/ 46 w 50"/>
                <a:gd name="T21" fmla="*/ 52 h 66"/>
                <a:gd name="T22" fmla="*/ 50 w 50"/>
                <a:gd name="T23" fmla="*/ 50 h 66"/>
                <a:gd name="T24" fmla="*/ 50 w 50"/>
                <a:gd name="T25" fmla="*/ 57 h 66"/>
                <a:gd name="T26" fmla="*/ 36 w 50"/>
                <a:gd name="T27" fmla="*/ 63 h 66"/>
                <a:gd name="T28" fmla="*/ 16 w 50"/>
                <a:gd name="T29" fmla="*/ 52 h 66"/>
                <a:gd name="T30" fmla="*/ 8 w 50"/>
                <a:gd name="T31" fmla="*/ 51 h 66"/>
                <a:gd name="T32" fmla="*/ 3 w 50"/>
                <a:gd name="T33" fmla="*/ 51 h 66"/>
                <a:gd name="T34" fmla="*/ 6 w 50"/>
                <a:gd name="T35" fmla="*/ 39 h 66"/>
                <a:gd name="T36" fmla="*/ 20 w 50"/>
                <a:gd name="T37" fmla="*/ 23 h 66"/>
                <a:gd name="T38" fmla="*/ 29 w 50"/>
                <a:gd name="T39" fmla="*/ 12 h 66"/>
                <a:gd name="T40" fmla="*/ 29 w 50"/>
                <a:gd name="T41" fmla="*/ 12 h 66"/>
                <a:gd name="T42" fmla="*/ 25 w 50"/>
                <a:gd name="T43" fmla="*/ 13 h 66"/>
                <a:gd name="T44" fmla="*/ 11 w 50"/>
                <a:gd name="T45" fmla="*/ 7 h 66"/>
                <a:gd name="T46" fmla="*/ 12 w 50"/>
                <a:gd name="T47" fmla="*/ 5 h 66"/>
                <a:gd name="T48" fmla="*/ 15 w 50"/>
                <a:gd name="T4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66">
                  <a:moveTo>
                    <a:pt x="15" y="0"/>
                  </a:moveTo>
                  <a:cubicBezTo>
                    <a:pt x="16" y="0"/>
                    <a:pt x="17" y="1"/>
                    <a:pt x="19" y="1"/>
                  </a:cubicBezTo>
                  <a:cubicBezTo>
                    <a:pt x="21" y="2"/>
                    <a:pt x="22" y="2"/>
                    <a:pt x="24" y="2"/>
                  </a:cubicBezTo>
                  <a:cubicBezTo>
                    <a:pt x="31" y="4"/>
                    <a:pt x="40" y="2"/>
                    <a:pt x="46" y="1"/>
                  </a:cubicBezTo>
                  <a:cubicBezTo>
                    <a:pt x="46" y="1"/>
                    <a:pt x="47" y="2"/>
                    <a:pt x="47" y="3"/>
                  </a:cubicBezTo>
                  <a:cubicBezTo>
                    <a:pt x="47" y="4"/>
                    <a:pt x="46" y="6"/>
                    <a:pt x="46" y="7"/>
                  </a:cubicBezTo>
                  <a:cubicBezTo>
                    <a:pt x="44" y="10"/>
                    <a:pt x="42" y="12"/>
                    <a:pt x="40" y="14"/>
                  </a:cubicBezTo>
                  <a:cubicBezTo>
                    <a:pt x="35" y="20"/>
                    <a:pt x="30" y="26"/>
                    <a:pt x="25" y="31"/>
                  </a:cubicBezTo>
                  <a:cubicBezTo>
                    <a:pt x="22" y="34"/>
                    <a:pt x="17" y="38"/>
                    <a:pt x="15" y="42"/>
                  </a:cubicBezTo>
                  <a:cubicBezTo>
                    <a:pt x="24" y="42"/>
                    <a:pt x="28" y="48"/>
                    <a:pt x="35" y="50"/>
                  </a:cubicBezTo>
                  <a:cubicBezTo>
                    <a:pt x="37" y="52"/>
                    <a:pt x="42" y="53"/>
                    <a:pt x="46" y="52"/>
                  </a:cubicBezTo>
                  <a:cubicBezTo>
                    <a:pt x="47" y="52"/>
                    <a:pt x="48" y="50"/>
                    <a:pt x="50" y="50"/>
                  </a:cubicBezTo>
                  <a:cubicBezTo>
                    <a:pt x="50" y="52"/>
                    <a:pt x="50" y="54"/>
                    <a:pt x="50" y="57"/>
                  </a:cubicBezTo>
                  <a:cubicBezTo>
                    <a:pt x="48" y="61"/>
                    <a:pt x="43" y="66"/>
                    <a:pt x="36" y="63"/>
                  </a:cubicBezTo>
                  <a:cubicBezTo>
                    <a:pt x="28" y="61"/>
                    <a:pt x="24" y="55"/>
                    <a:pt x="16" y="52"/>
                  </a:cubicBezTo>
                  <a:cubicBezTo>
                    <a:pt x="14" y="51"/>
                    <a:pt x="11" y="51"/>
                    <a:pt x="8" y="51"/>
                  </a:cubicBezTo>
                  <a:cubicBezTo>
                    <a:pt x="6" y="51"/>
                    <a:pt x="3" y="51"/>
                    <a:pt x="3" y="51"/>
                  </a:cubicBezTo>
                  <a:cubicBezTo>
                    <a:pt x="0" y="47"/>
                    <a:pt x="4" y="41"/>
                    <a:pt x="6" y="39"/>
                  </a:cubicBezTo>
                  <a:cubicBezTo>
                    <a:pt x="11" y="34"/>
                    <a:pt x="16" y="29"/>
                    <a:pt x="20" y="23"/>
                  </a:cubicBezTo>
                  <a:cubicBezTo>
                    <a:pt x="23" y="19"/>
                    <a:pt x="27" y="16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3"/>
                    <a:pt x="26" y="12"/>
                    <a:pt x="25" y="13"/>
                  </a:cubicBezTo>
                  <a:cubicBezTo>
                    <a:pt x="19" y="14"/>
                    <a:pt x="11" y="13"/>
                    <a:pt x="11" y="7"/>
                  </a:cubicBezTo>
                  <a:cubicBezTo>
                    <a:pt x="11" y="6"/>
                    <a:pt x="11" y="6"/>
                    <a:pt x="12" y="5"/>
                  </a:cubicBezTo>
                  <a:cubicBezTo>
                    <a:pt x="13" y="3"/>
                    <a:pt x="14" y="2"/>
                    <a:pt x="15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51" name="Group 250"/>
          <p:cNvGrpSpPr/>
          <p:nvPr/>
        </p:nvGrpSpPr>
        <p:grpSpPr>
          <a:xfrm>
            <a:off x="2957143" y="1927621"/>
            <a:ext cx="210770" cy="209183"/>
            <a:chOff x="4207897" y="2802957"/>
            <a:chExt cx="340040" cy="337482"/>
          </a:xfrm>
        </p:grpSpPr>
        <p:sp>
          <p:nvSpPr>
            <p:cNvPr id="1841" name="Freeform 133"/>
            <p:cNvSpPr>
              <a:spLocks noEditPoints="1"/>
            </p:cNvSpPr>
            <p:nvPr/>
          </p:nvSpPr>
          <p:spPr bwMode="auto">
            <a:xfrm>
              <a:off x="4207897" y="2802957"/>
              <a:ext cx="340040" cy="337482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42" name="Freeform 134"/>
            <p:cNvSpPr/>
            <p:nvPr/>
          </p:nvSpPr>
          <p:spPr bwMode="auto">
            <a:xfrm>
              <a:off x="4292266" y="2981925"/>
              <a:ext cx="171298" cy="63918"/>
            </a:xfrm>
            <a:custGeom>
              <a:avLst/>
              <a:gdLst>
                <a:gd name="T0" fmla="*/ 46 w 64"/>
                <a:gd name="T1" fmla="*/ 16 h 24"/>
                <a:gd name="T2" fmla="*/ 33 w 64"/>
                <a:gd name="T3" fmla="*/ 9 h 24"/>
                <a:gd name="T4" fmla="*/ 17 w 64"/>
                <a:gd name="T5" fmla="*/ 0 h 24"/>
                <a:gd name="T6" fmla="*/ 0 w 64"/>
                <a:gd name="T7" fmla="*/ 8 h 24"/>
                <a:gd name="T8" fmla="*/ 7 w 64"/>
                <a:gd name="T9" fmla="*/ 13 h 24"/>
                <a:gd name="T10" fmla="*/ 17 w 64"/>
                <a:gd name="T11" fmla="*/ 8 h 24"/>
                <a:gd name="T12" fmla="*/ 28 w 64"/>
                <a:gd name="T13" fmla="*/ 15 h 24"/>
                <a:gd name="T14" fmla="*/ 46 w 64"/>
                <a:gd name="T15" fmla="*/ 24 h 24"/>
                <a:gd name="T16" fmla="*/ 64 w 64"/>
                <a:gd name="T17" fmla="*/ 15 h 24"/>
                <a:gd name="T18" fmla="*/ 57 w 64"/>
                <a:gd name="T19" fmla="*/ 10 h 24"/>
                <a:gd name="T20" fmla="*/ 46 w 64"/>
                <a:gd name="T2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24">
                  <a:moveTo>
                    <a:pt x="46" y="16"/>
                  </a:moveTo>
                  <a:cubicBezTo>
                    <a:pt x="43" y="16"/>
                    <a:pt x="38" y="12"/>
                    <a:pt x="33" y="9"/>
                  </a:cubicBezTo>
                  <a:cubicBezTo>
                    <a:pt x="28" y="5"/>
                    <a:pt x="22" y="0"/>
                    <a:pt x="17" y="0"/>
                  </a:cubicBezTo>
                  <a:cubicBezTo>
                    <a:pt x="6" y="0"/>
                    <a:pt x="0" y="8"/>
                    <a:pt x="0" y="8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10" y="8"/>
                    <a:pt x="17" y="8"/>
                  </a:cubicBezTo>
                  <a:cubicBezTo>
                    <a:pt x="20" y="8"/>
                    <a:pt x="24" y="12"/>
                    <a:pt x="28" y="15"/>
                  </a:cubicBezTo>
                  <a:cubicBezTo>
                    <a:pt x="34" y="20"/>
                    <a:pt x="40" y="24"/>
                    <a:pt x="46" y="24"/>
                  </a:cubicBezTo>
                  <a:cubicBezTo>
                    <a:pt x="57" y="24"/>
                    <a:pt x="64" y="15"/>
                    <a:pt x="64" y="15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3" y="16"/>
                    <a:pt x="46" y="16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43" name="Freeform 135"/>
            <p:cNvSpPr/>
            <p:nvPr/>
          </p:nvSpPr>
          <p:spPr bwMode="auto">
            <a:xfrm>
              <a:off x="4292266" y="2897554"/>
              <a:ext cx="171298" cy="63918"/>
            </a:xfrm>
            <a:custGeom>
              <a:avLst/>
              <a:gdLst>
                <a:gd name="T0" fmla="*/ 46 w 64"/>
                <a:gd name="T1" fmla="*/ 16 h 24"/>
                <a:gd name="T2" fmla="*/ 33 w 64"/>
                <a:gd name="T3" fmla="*/ 8 h 24"/>
                <a:gd name="T4" fmla="*/ 17 w 64"/>
                <a:gd name="T5" fmla="*/ 0 h 24"/>
                <a:gd name="T6" fmla="*/ 0 w 64"/>
                <a:gd name="T7" fmla="*/ 8 h 24"/>
                <a:gd name="T8" fmla="*/ 7 w 64"/>
                <a:gd name="T9" fmla="*/ 13 h 24"/>
                <a:gd name="T10" fmla="*/ 17 w 64"/>
                <a:gd name="T11" fmla="*/ 8 h 24"/>
                <a:gd name="T12" fmla="*/ 28 w 64"/>
                <a:gd name="T13" fmla="*/ 15 h 24"/>
                <a:gd name="T14" fmla="*/ 46 w 64"/>
                <a:gd name="T15" fmla="*/ 24 h 24"/>
                <a:gd name="T16" fmla="*/ 64 w 64"/>
                <a:gd name="T17" fmla="*/ 15 h 24"/>
                <a:gd name="T18" fmla="*/ 57 w 64"/>
                <a:gd name="T19" fmla="*/ 10 h 24"/>
                <a:gd name="T20" fmla="*/ 46 w 64"/>
                <a:gd name="T2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24">
                  <a:moveTo>
                    <a:pt x="46" y="16"/>
                  </a:moveTo>
                  <a:cubicBezTo>
                    <a:pt x="43" y="16"/>
                    <a:pt x="38" y="12"/>
                    <a:pt x="33" y="8"/>
                  </a:cubicBezTo>
                  <a:cubicBezTo>
                    <a:pt x="28" y="4"/>
                    <a:pt x="22" y="0"/>
                    <a:pt x="17" y="0"/>
                  </a:cubicBezTo>
                  <a:cubicBezTo>
                    <a:pt x="6" y="0"/>
                    <a:pt x="0" y="7"/>
                    <a:pt x="0" y="8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10" y="8"/>
                    <a:pt x="17" y="8"/>
                  </a:cubicBezTo>
                  <a:cubicBezTo>
                    <a:pt x="20" y="8"/>
                    <a:pt x="24" y="12"/>
                    <a:pt x="28" y="15"/>
                  </a:cubicBezTo>
                  <a:cubicBezTo>
                    <a:pt x="34" y="19"/>
                    <a:pt x="40" y="24"/>
                    <a:pt x="46" y="24"/>
                  </a:cubicBezTo>
                  <a:cubicBezTo>
                    <a:pt x="57" y="24"/>
                    <a:pt x="64" y="15"/>
                    <a:pt x="64" y="15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3" y="16"/>
                    <a:pt x="46" y="16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44" name="Freeform 136"/>
            <p:cNvSpPr/>
            <p:nvPr/>
          </p:nvSpPr>
          <p:spPr bwMode="auto">
            <a:xfrm>
              <a:off x="4292266" y="2941018"/>
              <a:ext cx="171298" cy="61360"/>
            </a:xfrm>
            <a:custGeom>
              <a:avLst/>
              <a:gdLst>
                <a:gd name="T0" fmla="*/ 46 w 64"/>
                <a:gd name="T1" fmla="*/ 16 h 24"/>
                <a:gd name="T2" fmla="*/ 33 w 64"/>
                <a:gd name="T3" fmla="*/ 9 h 24"/>
                <a:gd name="T4" fmla="*/ 17 w 64"/>
                <a:gd name="T5" fmla="*/ 0 h 24"/>
                <a:gd name="T6" fmla="*/ 0 w 64"/>
                <a:gd name="T7" fmla="*/ 8 h 24"/>
                <a:gd name="T8" fmla="*/ 7 w 64"/>
                <a:gd name="T9" fmla="*/ 13 h 24"/>
                <a:gd name="T10" fmla="*/ 17 w 64"/>
                <a:gd name="T11" fmla="*/ 8 h 24"/>
                <a:gd name="T12" fmla="*/ 28 w 64"/>
                <a:gd name="T13" fmla="*/ 15 h 24"/>
                <a:gd name="T14" fmla="*/ 46 w 64"/>
                <a:gd name="T15" fmla="*/ 24 h 24"/>
                <a:gd name="T16" fmla="*/ 64 w 64"/>
                <a:gd name="T17" fmla="*/ 15 h 24"/>
                <a:gd name="T18" fmla="*/ 57 w 64"/>
                <a:gd name="T19" fmla="*/ 10 h 24"/>
                <a:gd name="T20" fmla="*/ 46 w 64"/>
                <a:gd name="T2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24">
                  <a:moveTo>
                    <a:pt x="46" y="16"/>
                  </a:moveTo>
                  <a:cubicBezTo>
                    <a:pt x="43" y="16"/>
                    <a:pt x="38" y="12"/>
                    <a:pt x="33" y="9"/>
                  </a:cubicBezTo>
                  <a:cubicBezTo>
                    <a:pt x="28" y="4"/>
                    <a:pt x="22" y="0"/>
                    <a:pt x="17" y="0"/>
                  </a:cubicBezTo>
                  <a:cubicBezTo>
                    <a:pt x="6" y="0"/>
                    <a:pt x="0" y="8"/>
                    <a:pt x="0" y="8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10" y="8"/>
                    <a:pt x="17" y="8"/>
                  </a:cubicBezTo>
                  <a:cubicBezTo>
                    <a:pt x="20" y="8"/>
                    <a:pt x="24" y="12"/>
                    <a:pt x="28" y="15"/>
                  </a:cubicBezTo>
                  <a:cubicBezTo>
                    <a:pt x="34" y="19"/>
                    <a:pt x="40" y="24"/>
                    <a:pt x="46" y="24"/>
                  </a:cubicBezTo>
                  <a:cubicBezTo>
                    <a:pt x="57" y="24"/>
                    <a:pt x="64" y="15"/>
                    <a:pt x="64" y="15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3" y="16"/>
                    <a:pt x="46" y="16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37" name="Group 1936"/>
          <p:cNvGrpSpPr/>
          <p:nvPr/>
        </p:nvGrpSpPr>
        <p:grpSpPr>
          <a:xfrm>
            <a:off x="2404074" y="2193834"/>
            <a:ext cx="210770" cy="210770"/>
            <a:chOff x="3315612" y="3247820"/>
            <a:chExt cx="340040" cy="340040"/>
          </a:xfrm>
        </p:grpSpPr>
        <p:sp>
          <p:nvSpPr>
            <p:cNvPr id="1845" name="Freeform 137"/>
            <p:cNvSpPr>
              <a:spLocks noEditPoints="1"/>
            </p:cNvSpPr>
            <p:nvPr/>
          </p:nvSpPr>
          <p:spPr bwMode="auto">
            <a:xfrm>
              <a:off x="3315612" y="324782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46" name="Freeform 138"/>
            <p:cNvSpPr/>
            <p:nvPr/>
          </p:nvSpPr>
          <p:spPr bwMode="auto">
            <a:xfrm>
              <a:off x="3399985" y="3332191"/>
              <a:ext cx="171298" cy="171298"/>
            </a:xfrm>
            <a:custGeom>
              <a:avLst/>
              <a:gdLst>
                <a:gd name="T0" fmla="*/ 67 w 67"/>
                <a:gd name="T1" fmla="*/ 33 h 67"/>
                <a:gd name="T2" fmla="*/ 58 w 67"/>
                <a:gd name="T3" fmla="*/ 25 h 67"/>
                <a:gd name="T4" fmla="*/ 58 w 67"/>
                <a:gd name="T5" fmla="*/ 29 h 67"/>
                <a:gd name="T6" fmla="*/ 38 w 67"/>
                <a:gd name="T7" fmla="*/ 29 h 67"/>
                <a:gd name="T8" fmla="*/ 38 w 67"/>
                <a:gd name="T9" fmla="*/ 8 h 67"/>
                <a:gd name="T10" fmla="*/ 42 w 67"/>
                <a:gd name="T11" fmla="*/ 8 h 67"/>
                <a:gd name="T12" fmla="*/ 33 w 67"/>
                <a:gd name="T13" fmla="*/ 0 h 67"/>
                <a:gd name="T14" fmla="*/ 25 w 67"/>
                <a:gd name="T15" fmla="*/ 8 h 67"/>
                <a:gd name="T16" fmla="*/ 29 w 67"/>
                <a:gd name="T17" fmla="*/ 8 h 67"/>
                <a:gd name="T18" fmla="*/ 29 w 67"/>
                <a:gd name="T19" fmla="*/ 29 h 67"/>
                <a:gd name="T20" fmla="*/ 8 w 67"/>
                <a:gd name="T21" fmla="*/ 29 h 67"/>
                <a:gd name="T22" fmla="*/ 8 w 67"/>
                <a:gd name="T23" fmla="*/ 25 h 67"/>
                <a:gd name="T24" fmla="*/ 0 w 67"/>
                <a:gd name="T25" fmla="*/ 33 h 67"/>
                <a:gd name="T26" fmla="*/ 8 w 67"/>
                <a:gd name="T27" fmla="*/ 42 h 67"/>
                <a:gd name="T28" fmla="*/ 8 w 67"/>
                <a:gd name="T29" fmla="*/ 38 h 67"/>
                <a:gd name="T30" fmla="*/ 29 w 67"/>
                <a:gd name="T31" fmla="*/ 38 h 67"/>
                <a:gd name="T32" fmla="*/ 29 w 67"/>
                <a:gd name="T33" fmla="*/ 58 h 67"/>
                <a:gd name="T34" fmla="*/ 25 w 67"/>
                <a:gd name="T35" fmla="*/ 58 h 67"/>
                <a:gd name="T36" fmla="*/ 33 w 67"/>
                <a:gd name="T37" fmla="*/ 67 h 67"/>
                <a:gd name="T38" fmla="*/ 42 w 67"/>
                <a:gd name="T39" fmla="*/ 58 h 67"/>
                <a:gd name="T40" fmla="*/ 38 w 67"/>
                <a:gd name="T41" fmla="*/ 58 h 67"/>
                <a:gd name="T42" fmla="*/ 38 w 67"/>
                <a:gd name="T43" fmla="*/ 38 h 67"/>
                <a:gd name="T44" fmla="*/ 58 w 67"/>
                <a:gd name="T45" fmla="*/ 38 h 67"/>
                <a:gd name="T46" fmla="*/ 58 w 67"/>
                <a:gd name="T47" fmla="*/ 42 h 67"/>
                <a:gd name="T48" fmla="*/ 67 w 67"/>
                <a:gd name="T49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" h="67">
                  <a:moveTo>
                    <a:pt x="67" y="33"/>
                  </a:moveTo>
                  <a:lnTo>
                    <a:pt x="58" y="25"/>
                  </a:lnTo>
                  <a:lnTo>
                    <a:pt x="58" y="29"/>
                  </a:lnTo>
                  <a:lnTo>
                    <a:pt x="38" y="29"/>
                  </a:lnTo>
                  <a:lnTo>
                    <a:pt x="38" y="8"/>
                  </a:lnTo>
                  <a:lnTo>
                    <a:pt x="42" y="8"/>
                  </a:lnTo>
                  <a:lnTo>
                    <a:pt x="33" y="0"/>
                  </a:lnTo>
                  <a:lnTo>
                    <a:pt x="25" y="8"/>
                  </a:lnTo>
                  <a:lnTo>
                    <a:pt x="29" y="8"/>
                  </a:lnTo>
                  <a:lnTo>
                    <a:pt x="29" y="29"/>
                  </a:lnTo>
                  <a:lnTo>
                    <a:pt x="8" y="29"/>
                  </a:lnTo>
                  <a:lnTo>
                    <a:pt x="8" y="25"/>
                  </a:lnTo>
                  <a:lnTo>
                    <a:pt x="0" y="33"/>
                  </a:lnTo>
                  <a:lnTo>
                    <a:pt x="8" y="42"/>
                  </a:lnTo>
                  <a:lnTo>
                    <a:pt x="8" y="38"/>
                  </a:lnTo>
                  <a:lnTo>
                    <a:pt x="29" y="38"/>
                  </a:lnTo>
                  <a:lnTo>
                    <a:pt x="29" y="58"/>
                  </a:lnTo>
                  <a:lnTo>
                    <a:pt x="25" y="58"/>
                  </a:lnTo>
                  <a:lnTo>
                    <a:pt x="33" y="67"/>
                  </a:lnTo>
                  <a:lnTo>
                    <a:pt x="42" y="58"/>
                  </a:lnTo>
                  <a:lnTo>
                    <a:pt x="38" y="58"/>
                  </a:lnTo>
                  <a:lnTo>
                    <a:pt x="38" y="38"/>
                  </a:lnTo>
                  <a:lnTo>
                    <a:pt x="58" y="38"/>
                  </a:lnTo>
                  <a:lnTo>
                    <a:pt x="58" y="42"/>
                  </a:lnTo>
                  <a:lnTo>
                    <a:pt x="67" y="33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38" name="Group 1937"/>
          <p:cNvGrpSpPr/>
          <p:nvPr/>
        </p:nvGrpSpPr>
        <p:grpSpPr>
          <a:xfrm>
            <a:off x="2679816" y="2193834"/>
            <a:ext cx="210770" cy="210770"/>
            <a:chOff x="3760476" y="3247820"/>
            <a:chExt cx="340040" cy="340040"/>
          </a:xfrm>
        </p:grpSpPr>
        <p:sp>
          <p:nvSpPr>
            <p:cNvPr id="1847" name="Freeform 139"/>
            <p:cNvSpPr>
              <a:spLocks noEditPoints="1"/>
            </p:cNvSpPr>
            <p:nvPr/>
          </p:nvSpPr>
          <p:spPr bwMode="auto">
            <a:xfrm>
              <a:off x="3760476" y="324782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48" name="Rectangle 140"/>
            <p:cNvSpPr>
              <a:spLocks noChangeArrowheads="1"/>
            </p:cNvSpPr>
            <p:nvPr/>
          </p:nvSpPr>
          <p:spPr bwMode="auto">
            <a:xfrm>
              <a:off x="3867856" y="3365428"/>
              <a:ext cx="127834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49" name="Rectangle 141"/>
            <p:cNvSpPr>
              <a:spLocks noChangeArrowheads="1"/>
            </p:cNvSpPr>
            <p:nvPr/>
          </p:nvSpPr>
          <p:spPr bwMode="auto">
            <a:xfrm>
              <a:off x="3867856" y="3406335"/>
              <a:ext cx="127834" cy="23011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50" name="Rectangle 142"/>
            <p:cNvSpPr>
              <a:spLocks noChangeArrowheads="1"/>
            </p:cNvSpPr>
            <p:nvPr/>
          </p:nvSpPr>
          <p:spPr bwMode="auto">
            <a:xfrm>
              <a:off x="3867856" y="3449798"/>
              <a:ext cx="127834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40" name="Group 1939"/>
          <p:cNvGrpSpPr/>
          <p:nvPr/>
        </p:nvGrpSpPr>
        <p:grpSpPr>
          <a:xfrm>
            <a:off x="3232885" y="2193834"/>
            <a:ext cx="210770" cy="210770"/>
            <a:chOff x="4652760" y="3247820"/>
            <a:chExt cx="340040" cy="340040"/>
          </a:xfrm>
        </p:grpSpPr>
        <p:sp>
          <p:nvSpPr>
            <p:cNvPr id="1851" name="Freeform 143"/>
            <p:cNvSpPr>
              <a:spLocks noEditPoints="1"/>
            </p:cNvSpPr>
            <p:nvPr/>
          </p:nvSpPr>
          <p:spPr bwMode="auto">
            <a:xfrm>
              <a:off x="4652760" y="324782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52" name="Freeform 144"/>
            <p:cNvSpPr/>
            <p:nvPr/>
          </p:nvSpPr>
          <p:spPr bwMode="auto">
            <a:xfrm>
              <a:off x="4739687" y="3352643"/>
              <a:ext cx="40906" cy="43464"/>
            </a:xfrm>
            <a:custGeom>
              <a:avLst/>
              <a:gdLst>
                <a:gd name="T0" fmla="*/ 4 w 16"/>
                <a:gd name="T1" fmla="*/ 5 h 17"/>
                <a:gd name="T2" fmla="*/ 16 w 16"/>
                <a:gd name="T3" fmla="*/ 5 h 17"/>
                <a:gd name="T4" fmla="*/ 16 w 16"/>
                <a:gd name="T5" fmla="*/ 0 h 17"/>
                <a:gd name="T6" fmla="*/ 0 w 16"/>
                <a:gd name="T7" fmla="*/ 0 h 17"/>
                <a:gd name="T8" fmla="*/ 0 w 16"/>
                <a:gd name="T9" fmla="*/ 17 h 17"/>
                <a:gd name="T10" fmla="*/ 4 w 16"/>
                <a:gd name="T11" fmla="*/ 17 h 17"/>
                <a:gd name="T12" fmla="*/ 4 w 16"/>
                <a:gd name="T1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4" y="5"/>
                  </a:moveTo>
                  <a:lnTo>
                    <a:pt x="16" y="5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53" name="Freeform 145"/>
            <p:cNvSpPr/>
            <p:nvPr/>
          </p:nvSpPr>
          <p:spPr bwMode="auto">
            <a:xfrm>
              <a:off x="4739687" y="3439571"/>
              <a:ext cx="40906" cy="40906"/>
            </a:xfrm>
            <a:custGeom>
              <a:avLst/>
              <a:gdLst>
                <a:gd name="T0" fmla="*/ 4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2 h 16"/>
                <a:gd name="T10" fmla="*/ 4 w 16"/>
                <a:gd name="T11" fmla="*/ 12 h 16"/>
                <a:gd name="T12" fmla="*/ 4 w 1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4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54" name="Freeform 146"/>
            <p:cNvSpPr/>
            <p:nvPr/>
          </p:nvSpPr>
          <p:spPr bwMode="auto">
            <a:xfrm>
              <a:off x="4867521" y="3352643"/>
              <a:ext cx="40906" cy="43464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5 h 17"/>
                <a:gd name="T4" fmla="*/ 12 w 16"/>
                <a:gd name="T5" fmla="*/ 5 h 17"/>
                <a:gd name="T6" fmla="*/ 12 w 16"/>
                <a:gd name="T7" fmla="*/ 17 h 17"/>
                <a:gd name="T8" fmla="*/ 16 w 16"/>
                <a:gd name="T9" fmla="*/ 17 h 17"/>
                <a:gd name="T10" fmla="*/ 16 w 16"/>
                <a:gd name="T11" fmla="*/ 0 h 17"/>
                <a:gd name="T12" fmla="*/ 0 w 1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0" y="0"/>
                  </a:moveTo>
                  <a:lnTo>
                    <a:pt x="0" y="5"/>
                  </a:lnTo>
                  <a:lnTo>
                    <a:pt x="12" y="5"/>
                  </a:lnTo>
                  <a:lnTo>
                    <a:pt x="12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55" name="Rectangle 147"/>
            <p:cNvSpPr>
              <a:spLocks noChangeArrowheads="1"/>
            </p:cNvSpPr>
            <p:nvPr/>
          </p:nvSpPr>
          <p:spPr bwMode="auto">
            <a:xfrm>
              <a:off x="4780595" y="3385881"/>
              <a:ext cx="86928" cy="63918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56" name="Freeform 148"/>
            <p:cNvSpPr/>
            <p:nvPr/>
          </p:nvSpPr>
          <p:spPr bwMode="auto">
            <a:xfrm>
              <a:off x="4867521" y="3439571"/>
              <a:ext cx="40906" cy="40906"/>
            </a:xfrm>
            <a:custGeom>
              <a:avLst/>
              <a:gdLst>
                <a:gd name="T0" fmla="*/ 12 w 16"/>
                <a:gd name="T1" fmla="*/ 12 h 16"/>
                <a:gd name="T2" fmla="*/ 0 w 16"/>
                <a:gd name="T3" fmla="*/ 12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0 h 16"/>
                <a:gd name="T10" fmla="*/ 12 w 16"/>
                <a:gd name="T11" fmla="*/ 0 h 16"/>
                <a:gd name="T12" fmla="*/ 12 w 16"/>
                <a:gd name="T13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2" y="12"/>
                  </a:moveTo>
                  <a:lnTo>
                    <a:pt x="0" y="12"/>
                  </a:lnTo>
                  <a:lnTo>
                    <a:pt x="0" y="16"/>
                  </a:lnTo>
                  <a:lnTo>
                    <a:pt x="16" y="16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66" name="Group 2065"/>
          <p:cNvGrpSpPr/>
          <p:nvPr/>
        </p:nvGrpSpPr>
        <p:grpSpPr>
          <a:xfrm>
            <a:off x="467544" y="3560575"/>
            <a:ext cx="210770" cy="210770"/>
            <a:chOff x="191344" y="5477248"/>
            <a:chExt cx="340040" cy="340040"/>
          </a:xfrm>
          <a:solidFill>
            <a:srgbClr val="1EA185"/>
          </a:solidFill>
        </p:grpSpPr>
        <p:sp>
          <p:nvSpPr>
            <p:cNvPr id="1857" name="Freeform 149"/>
            <p:cNvSpPr>
              <a:spLocks noEditPoints="1"/>
            </p:cNvSpPr>
            <p:nvPr/>
          </p:nvSpPr>
          <p:spPr bwMode="auto">
            <a:xfrm>
              <a:off x="191344" y="5477248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58" name="Freeform 150"/>
            <p:cNvSpPr/>
            <p:nvPr/>
          </p:nvSpPr>
          <p:spPr bwMode="auto">
            <a:xfrm>
              <a:off x="319178" y="5594857"/>
              <a:ext cx="107380" cy="104825"/>
            </a:xfrm>
            <a:custGeom>
              <a:avLst/>
              <a:gdLst>
                <a:gd name="T0" fmla="*/ 0 w 42"/>
                <a:gd name="T1" fmla="*/ 41 h 41"/>
                <a:gd name="T2" fmla="*/ 42 w 42"/>
                <a:gd name="T3" fmla="*/ 20 h 41"/>
                <a:gd name="T4" fmla="*/ 0 w 42"/>
                <a:gd name="T5" fmla="*/ 0 h 41"/>
                <a:gd name="T6" fmla="*/ 0 w 42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1">
                  <a:moveTo>
                    <a:pt x="0" y="41"/>
                  </a:moveTo>
                  <a:lnTo>
                    <a:pt x="42" y="20"/>
                  </a:lnTo>
                  <a:lnTo>
                    <a:pt x="0" y="0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67" name="Group 2066"/>
          <p:cNvGrpSpPr/>
          <p:nvPr/>
        </p:nvGrpSpPr>
        <p:grpSpPr>
          <a:xfrm>
            <a:off x="744871" y="3560575"/>
            <a:ext cx="210770" cy="210770"/>
            <a:chOff x="638764" y="5477248"/>
            <a:chExt cx="340040" cy="340040"/>
          </a:xfrm>
          <a:solidFill>
            <a:srgbClr val="1EA185"/>
          </a:solidFill>
        </p:grpSpPr>
        <p:sp>
          <p:nvSpPr>
            <p:cNvPr id="1859" name="Freeform 151"/>
            <p:cNvSpPr>
              <a:spLocks noEditPoints="1"/>
            </p:cNvSpPr>
            <p:nvPr/>
          </p:nvSpPr>
          <p:spPr bwMode="auto">
            <a:xfrm>
              <a:off x="638764" y="5477248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60" name="Rectangle 152"/>
            <p:cNvSpPr>
              <a:spLocks noChangeArrowheads="1"/>
            </p:cNvSpPr>
            <p:nvPr/>
          </p:nvSpPr>
          <p:spPr bwMode="auto">
            <a:xfrm>
              <a:off x="753815" y="5594857"/>
              <a:ext cx="107380" cy="104825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68" name="Group 2067"/>
          <p:cNvGrpSpPr/>
          <p:nvPr/>
        </p:nvGrpSpPr>
        <p:grpSpPr>
          <a:xfrm>
            <a:off x="1020613" y="3560575"/>
            <a:ext cx="210770" cy="210770"/>
            <a:chOff x="1083628" y="5477248"/>
            <a:chExt cx="340040" cy="340040"/>
          </a:xfrm>
          <a:solidFill>
            <a:srgbClr val="1EA185"/>
          </a:solidFill>
        </p:grpSpPr>
        <p:sp>
          <p:nvSpPr>
            <p:cNvPr id="1861" name="Freeform 153"/>
            <p:cNvSpPr>
              <a:spLocks noEditPoints="1"/>
            </p:cNvSpPr>
            <p:nvPr/>
          </p:nvSpPr>
          <p:spPr bwMode="auto">
            <a:xfrm>
              <a:off x="1083628" y="5477248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62" name="Freeform 154"/>
            <p:cNvSpPr/>
            <p:nvPr/>
          </p:nvSpPr>
          <p:spPr bwMode="auto">
            <a:xfrm>
              <a:off x="1265151" y="5594857"/>
              <a:ext cx="40906" cy="104825"/>
            </a:xfrm>
            <a:custGeom>
              <a:avLst/>
              <a:gdLst>
                <a:gd name="T0" fmla="*/ 0 w 16"/>
                <a:gd name="T1" fmla="*/ 41 h 41"/>
                <a:gd name="T2" fmla="*/ 16 w 16"/>
                <a:gd name="T3" fmla="*/ 41 h 41"/>
                <a:gd name="T4" fmla="*/ 16 w 16"/>
                <a:gd name="T5" fmla="*/ 11 h 41"/>
                <a:gd name="T6" fmla="*/ 16 w 16"/>
                <a:gd name="T7" fmla="*/ 0 h 41"/>
                <a:gd name="T8" fmla="*/ 0 w 16"/>
                <a:gd name="T9" fmla="*/ 0 h 41"/>
                <a:gd name="T10" fmla="*/ 0 w 16"/>
                <a:gd name="T1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1">
                  <a:moveTo>
                    <a:pt x="0" y="41"/>
                  </a:moveTo>
                  <a:lnTo>
                    <a:pt x="16" y="41"/>
                  </a:lnTo>
                  <a:lnTo>
                    <a:pt x="16" y="11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63" name="Rectangle 155"/>
            <p:cNvSpPr>
              <a:spLocks noChangeArrowheads="1"/>
            </p:cNvSpPr>
            <p:nvPr/>
          </p:nvSpPr>
          <p:spPr bwMode="auto">
            <a:xfrm>
              <a:off x="1201235" y="5594857"/>
              <a:ext cx="43464" cy="104825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71" name="Group 2070"/>
          <p:cNvGrpSpPr/>
          <p:nvPr/>
        </p:nvGrpSpPr>
        <p:grpSpPr>
          <a:xfrm>
            <a:off x="1851007" y="3560575"/>
            <a:ext cx="210770" cy="210770"/>
            <a:chOff x="2423331" y="5477248"/>
            <a:chExt cx="340040" cy="340040"/>
          </a:xfrm>
          <a:solidFill>
            <a:srgbClr val="1EA185"/>
          </a:solidFill>
        </p:grpSpPr>
        <p:sp>
          <p:nvSpPr>
            <p:cNvPr id="1864" name="Freeform 156"/>
            <p:cNvSpPr>
              <a:spLocks noEditPoints="1"/>
            </p:cNvSpPr>
            <p:nvPr/>
          </p:nvSpPr>
          <p:spPr bwMode="auto">
            <a:xfrm>
              <a:off x="2423331" y="5477248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65" name="Freeform 157"/>
            <p:cNvSpPr/>
            <p:nvPr/>
          </p:nvSpPr>
          <p:spPr bwMode="auto">
            <a:xfrm>
              <a:off x="2507700" y="5594857"/>
              <a:ext cx="63918" cy="104825"/>
            </a:xfrm>
            <a:custGeom>
              <a:avLst/>
              <a:gdLst>
                <a:gd name="T0" fmla="*/ 0 w 25"/>
                <a:gd name="T1" fmla="*/ 41 h 41"/>
                <a:gd name="T2" fmla="*/ 25 w 25"/>
                <a:gd name="T3" fmla="*/ 20 h 41"/>
                <a:gd name="T4" fmla="*/ 0 w 25"/>
                <a:gd name="T5" fmla="*/ 0 h 41"/>
                <a:gd name="T6" fmla="*/ 0 w 2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1">
                  <a:moveTo>
                    <a:pt x="0" y="41"/>
                  </a:moveTo>
                  <a:lnTo>
                    <a:pt x="25" y="20"/>
                  </a:lnTo>
                  <a:lnTo>
                    <a:pt x="0" y="0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66" name="Freeform 158"/>
            <p:cNvSpPr/>
            <p:nvPr/>
          </p:nvSpPr>
          <p:spPr bwMode="auto">
            <a:xfrm>
              <a:off x="2571619" y="5594857"/>
              <a:ext cx="63918" cy="104825"/>
            </a:xfrm>
            <a:custGeom>
              <a:avLst/>
              <a:gdLst>
                <a:gd name="T0" fmla="*/ 0 w 25"/>
                <a:gd name="T1" fmla="*/ 20 h 41"/>
                <a:gd name="T2" fmla="*/ 0 w 25"/>
                <a:gd name="T3" fmla="*/ 41 h 41"/>
                <a:gd name="T4" fmla="*/ 25 w 25"/>
                <a:gd name="T5" fmla="*/ 20 h 41"/>
                <a:gd name="T6" fmla="*/ 0 w 25"/>
                <a:gd name="T7" fmla="*/ 0 h 41"/>
                <a:gd name="T8" fmla="*/ 0 w 25"/>
                <a:gd name="T9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1">
                  <a:moveTo>
                    <a:pt x="0" y="20"/>
                  </a:moveTo>
                  <a:lnTo>
                    <a:pt x="0" y="41"/>
                  </a:lnTo>
                  <a:lnTo>
                    <a:pt x="25" y="20"/>
                  </a:ln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67" name="Freeform 159"/>
            <p:cNvSpPr/>
            <p:nvPr/>
          </p:nvSpPr>
          <p:spPr bwMode="auto">
            <a:xfrm>
              <a:off x="2635534" y="5594857"/>
              <a:ext cx="20454" cy="104825"/>
            </a:xfrm>
            <a:custGeom>
              <a:avLst/>
              <a:gdLst>
                <a:gd name="T0" fmla="*/ 0 w 8"/>
                <a:gd name="T1" fmla="*/ 16 h 41"/>
                <a:gd name="T2" fmla="*/ 0 w 8"/>
                <a:gd name="T3" fmla="*/ 41 h 41"/>
                <a:gd name="T4" fmla="*/ 8 w 8"/>
                <a:gd name="T5" fmla="*/ 41 h 41"/>
                <a:gd name="T6" fmla="*/ 8 w 8"/>
                <a:gd name="T7" fmla="*/ 0 h 41"/>
                <a:gd name="T8" fmla="*/ 0 w 8"/>
                <a:gd name="T9" fmla="*/ 0 h 41"/>
                <a:gd name="T10" fmla="*/ 0 w 8"/>
                <a:gd name="T11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1">
                  <a:moveTo>
                    <a:pt x="0" y="16"/>
                  </a:moveTo>
                  <a:lnTo>
                    <a:pt x="0" y="41"/>
                  </a:lnTo>
                  <a:lnTo>
                    <a:pt x="8" y="41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72" name="Group 2071"/>
          <p:cNvGrpSpPr/>
          <p:nvPr/>
        </p:nvGrpSpPr>
        <p:grpSpPr>
          <a:xfrm>
            <a:off x="2126749" y="3560575"/>
            <a:ext cx="210770" cy="210770"/>
            <a:chOff x="2868194" y="5477248"/>
            <a:chExt cx="340040" cy="340040"/>
          </a:xfrm>
          <a:solidFill>
            <a:srgbClr val="1EA185"/>
          </a:solidFill>
        </p:grpSpPr>
        <p:sp>
          <p:nvSpPr>
            <p:cNvPr id="1868" name="Freeform 160"/>
            <p:cNvSpPr>
              <a:spLocks noEditPoints="1"/>
            </p:cNvSpPr>
            <p:nvPr/>
          </p:nvSpPr>
          <p:spPr bwMode="auto">
            <a:xfrm>
              <a:off x="2868194" y="5477248"/>
              <a:ext cx="340040" cy="340040"/>
            </a:xfrm>
            <a:custGeom>
              <a:avLst/>
              <a:gdLst>
                <a:gd name="T0" fmla="*/ 64 w 128"/>
                <a:gd name="T1" fmla="*/ 128 h 128"/>
                <a:gd name="T2" fmla="*/ 128 w 128"/>
                <a:gd name="T3" fmla="*/ 64 h 128"/>
                <a:gd name="T4" fmla="*/ 64 w 128"/>
                <a:gd name="T5" fmla="*/ 0 h 128"/>
                <a:gd name="T6" fmla="*/ 0 w 128"/>
                <a:gd name="T7" fmla="*/ 64 h 128"/>
                <a:gd name="T8" fmla="*/ 64 w 128"/>
                <a:gd name="T9" fmla="*/ 128 h 128"/>
                <a:gd name="T10" fmla="*/ 64 w 128"/>
                <a:gd name="T11" fmla="*/ 10 h 128"/>
                <a:gd name="T12" fmla="*/ 118 w 128"/>
                <a:gd name="T13" fmla="*/ 64 h 128"/>
                <a:gd name="T14" fmla="*/ 64 w 128"/>
                <a:gd name="T15" fmla="*/ 118 h 128"/>
                <a:gd name="T16" fmla="*/ 10 w 128"/>
                <a:gd name="T17" fmla="*/ 64 h 128"/>
                <a:gd name="T18" fmla="*/ 64 w 128"/>
                <a:gd name="T19" fmla="*/ 1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128"/>
                  </a:move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lose/>
                  <a:moveTo>
                    <a:pt x="64" y="10"/>
                  </a:move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69" name="Freeform 161"/>
            <p:cNvSpPr/>
            <p:nvPr/>
          </p:nvSpPr>
          <p:spPr bwMode="auto">
            <a:xfrm>
              <a:off x="3039490" y="5594857"/>
              <a:ext cx="63918" cy="104825"/>
            </a:xfrm>
            <a:custGeom>
              <a:avLst/>
              <a:gdLst>
                <a:gd name="T0" fmla="*/ 25 w 25"/>
                <a:gd name="T1" fmla="*/ 0 h 41"/>
                <a:gd name="T2" fmla="*/ 0 w 25"/>
                <a:gd name="T3" fmla="*/ 20 h 41"/>
                <a:gd name="T4" fmla="*/ 25 w 25"/>
                <a:gd name="T5" fmla="*/ 41 h 41"/>
                <a:gd name="T6" fmla="*/ 25 w 25"/>
                <a:gd name="T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1">
                  <a:moveTo>
                    <a:pt x="25" y="0"/>
                  </a:moveTo>
                  <a:lnTo>
                    <a:pt x="0" y="20"/>
                  </a:lnTo>
                  <a:lnTo>
                    <a:pt x="25" y="41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70" name="Freeform 162"/>
            <p:cNvSpPr/>
            <p:nvPr/>
          </p:nvSpPr>
          <p:spPr bwMode="auto">
            <a:xfrm>
              <a:off x="2975575" y="5594857"/>
              <a:ext cx="63918" cy="104825"/>
            </a:xfrm>
            <a:custGeom>
              <a:avLst/>
              <a:gdLst>
                <a:gd name="T0" fmla="*/ 25 w 25"/>
                <a:gd name="T1" fmla="*/ 20 h 41"/>
                <a:gd name="T2" fmla="*/ 25 w 25"/>
                <a:gd name="T3" fmla="*/ 0 h 41"/>
                <a:gd name="T4" fmla="*/ 0 w 25"/>
                <a:gd name="T5" fmla="*/ 20 h 41"/>
                <a:gd name="T6" fmla="*/ 25 w 25"/>
                <a:gd name="T7" fmla="*/ 41 h 41"/>
                <a:gd name="T8" fmla="*/ 25 w 25"/>
                <a:gd name="T9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1">
                  <a:moveTo>
                    <a:pt x="25" y="20"/>
                  </a:moveTo>
                  <a:lnTo>
                    <a:pt x="25" y="0"/>
                  </a:lnTo>
                  <a:lnTo>
                    <a:pt x="0" y="20"/>
                  </a:lnTo>
                  <a:lnTo>
                    <a:pt x="25" y="41"/>
                  </a:lnTo>
                  <a:lnTo>
                    <a:pt x="25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71" name="Freeform 163"/>
            <p:cNvSpPr/>
            <p:nvPr/>
          </p:nvSpPr>
          <p:spPr bwMode="auto">
            <a:xfrm>
              <a:off x="2955121" y="5594857"/>
              <a:ext cx="20454" cy="104825"/>
            </a:xfrm>
            <a:custGeom>
              <a:avLst/>
              <a:gdLst>
                <a:gd name="T0" fmla="*/ 8 w 8"/>
                <a:gd name="T1" fmla="*/ 16 h 41"/>
                <a:gd name="T2" fmla="*/ 8 w 8"/>
                <a:gd name="T3" fmla="*/ 0 h 41"/>
                <a:gd name="T4" fmla="*/ 0 w 8"/>
                <a:gd name="T5" fmla="*/ 0 h 41"/>
                <a:gd name="T6" fmla="*/ 0 w 8"/>
                <a:gd name="T7" fmla="*/ 41 h 41"/>
                <a:gd name="T8" fmla="*/ 8 w 8"/>
                <a:gd name="T9" fmla="*/ 41 h 41"/>
                <a:gd name="T10" fmla="*/ 8 w 8"/>
                <a:gd name="T11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1">
                  <a:moveTo>
                    <a:pt x="8" y="16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41"/>
                  </a:lnTo>
                  <a:lnTo>
                    <a:pt x="8" y="41"/>
                  </a:lnTo>
                  <a:lnTo>
                    <a:pt x="8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69" name="Group 2068"/>
          <p:cNvGrpSpPr/>
          <p:nvPr/>
        </p:nvGrpSpPr>
        <p:grpSpPr>
          <a:xfrm>
            <a:off x="1297938" y="3560575"/>
            <a:ext cx="210770" cy="210770"/>
            <a:chOff x="1531046" y="5477248"/>
            <a:chExt cx="340040" cy="340040"/>
          </a:xfrm>
          <a:solidFill>
            <a:srgbClr val="1EA185"/>
          </a:solidFill>
        </p:grpSpPr>
        <p:sp>
          <p:nvSpPr>
            <p:cNvPr id="1872" name="Freeform 164"/>
            <p:cNvSpPr>
              <a:spLocks noEditPoints="1"/>
            </p:cNvSpPr>
            <p:nvPr/>
          </p:nvSpPr>
          <p:spPr bwMode="auto">
            <a:xfrm>
              <a:off x="1531046" y="5477248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73" name="Freeform 165"/>
            <p:cNvSpPr/>
            <p:nvPr/>
          </p:nvSpPr>
          <p:spPr bwMode="auto">
            <a:xfrm>
              <a:off x="1646098" y="5594857"/>
              <a:ext cx="63918" cy="104825"/>
            </a:xfrm>
            <a:custGeom>
              <a:avLst/>
              <a:gdLst>
                <a:gd name="T0" fmla="*/ 0 w 25"/>
                <a:gd name="T1" fmla="*/ 41 h 41"/>
                <a:gd name="T2" fmla="*/ 25 w 25"/>
                <a:gd name="T3" fmla="*/ 20 h 41"/>
                <a:gd name="T4" fmla="*/ 0 w 25"/>
                <a:gd name="T5" fmla="*/ 0 h 41"/>
                <a:gd name="T6" fmla="*/ 0 w 2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1">
                  <a:moveTo>
                    <a:pt x="0" y="41"/>
                  </a:moveTo>
                  <a:lnTo>
                    <a:pt x="25" y="20"/>
                  </a:lnTo>
                  <a:lnTo>
                    <a:pt x="0" y="0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74" name="Freeform 166"/>
            <p:cNvSpPr/>
            <p:nvPr/>
          </p:nvSpPr>
          <p:spPr bwMode="auto">
            <a:xfrm>
              <a:off x="1710015" y="5594857"/>
              <a:ext cx="63918" cy="104825"/>
            </a:xfrm>
            <a:custGeom>
              <a:avLst/>
              <a:gdLst>
                <a:gd name="T0" fmla="*/ 0 w 25"/>
                <a:gd name="T1" fmla="*/ 20 h 41"/>
                <a:gd name="T2" fmla="*/ 0 w 25"/>
                <a:gd name="T3" fmla="*/ 41 h 41"/>
                <a:gd name="T4" fmla="*/ 25 w 25"/>
                <a:gd name="T5" fmla="*/ 20 h 41"/>
                <a:gd name="T6" fmla="*/ 0 w 25"/>
                <a:gd name="T7" fmla="*/ 0 h 41"/>
                <a:gd name="T8" fmla="*/ 0 w 25"/>
                <a:gd name="T9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1">
                  <a:moveTo>
                    <a:pt x="0" y="20"/>
                  </a:moveTo>
                  <a:lnTo>
                    <a:pt x="0" y="41"/>
                  </a:lnTo>
                  <a:lnTo>
                    <a:pt x="25" y="20"/>
                  </a:ln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70" name="Group 2069"/>
          <p:cNvGrpSpPr/>
          <p:nvPr/>
        </p:nvGrpSpPr>
        <p:grpSpPr>
          <a:xfrm>
            <a:off x="1573680" y="3560575"/>
            <a:ext cx="210770" cy="210770"/>
            <a:chOff x="1975910" y="5477248"/>
            <a:chExt cx="340040" cy="340040"/>
          </a:xfrm>
          <a:solidFill>
            <a:srgbClr val="1EA185"/>
          </a:solidFill>
        </p:grpSpPr>
        <p:sp>
          <p:nvSpPr>
            <p:cNvPr id="1875" name="Freeform 167"/>
            <p:cNvSpPr>
              <a:spLocks noEditPoints="1"/>
            </p:cNvSpPr>
            <p:nvPr/>
          </p:nvSpPr>
          <p:spPr bwMode="auto">
            <a:xfrm>
              <a:off x="1975910" y="5477248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76" name="Freeform 168"/>
            <p:cNvSpPr/>
            <p:nvPr/>
          </p:nvSpPr>
          <p:spPr bwMode="auto">
            <a:xfrm>
              <a:off x="2136982" y="5594857"/>
              <a:ext cx="63918" cy="104825"/>
            </a:xfrm>
            <a:custGeom>
              <a:avLst/>
              <a:gdLst>
                <a:gd name="T0" fmla="*/ 25 w 25"/>
                <a:gd name="T1" fmla="*/ 41 h 41"/>
                <a:gd name="T2" fmla="*/ 25 w 25"/>
                <a:gd name="T3" fmla="*/ 0 h 41"/>
                <a:gd name="T4" fmla="*/ 0 w 25"/>
                <a:gd name="T5" fmla="*/ 20 h 41"/>
                <a:gd name="T6" fmla="*/ 25 w 2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1">
                  <a:moveTo>
                    <a:pt x="25" y="41"/>
                  </a:moveTo>
                  <a:lnTo>
                    <a:pt x="25" y="0"/>
                  </a:lnTo>
                  <a:lnTo>
                    <a:pt x="0" y="20"/>
                  </a:lnTo>
                  <a:lnTo>
                    <a:pt x="25" y="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77" name="Freeform 169"/>
            <p:cNvSpPr/>
            <p:nvPr/>
          </p:nvSpPr>
          <p:spPr bwMode="auto">
            <a:xfrm>
              <a:off x="2073065" y="5594857"/>
              <a:ext cx="63918" cy="104825"/>
            </a:xfrm>
            <a:custGeom>
              <a:avLst/>
              <a:gdLst>
                <a:gd name="T0" fmla="*/ 0 w 25"/>
                <a:gd name="T1" fmla="*/ 20 h 41"/>
                <a:gd name="T2" fmla="*/ 25 w 25"/>
                <a:gd name="T3" fmla="*/ 41 h 41"/>
                <a:gd name="T4" fmla="*/ 25 w 25"/>
                <a:gd name="T5" fmla="*/ 20 h 41"/>
                <a:gd name="T6" fmla="*/ 25 w 25"/>
                <a:gd name="T7" fmla="*/ 0 h 41"/>
                <a:gd name="T8" fmla="*/ 0 w 25"/>
                <a:gd name="T9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1">
                  <a:moveTo>
                    <a:pt x="0" y="20"/>
                  </a:moveTo>
                  <a:lnTo>
                    <a:pt x="25" y="41"/>
                  </a:lnTo>
                  <a:lnTo>
                    <a:pt x="25" y="20"/>
                  </a:lnTo>
                  <a:lnTo>
                    <a:pt x="25" y="0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73" name="Group 2072"/>
          <p:cNvGrpSpPr/>
          <p:nvPr/>
        </p:nvGrpSpPr>
        <p:grpSpPr>
          <a:xfrm>
            <a:off x="2404074" y="3560575"/>
            <a:ext cx="210770" cy="210770"/>
            <a:chOff x="3315612" y="5477248"/>
            <a:chExt cx="340040" cy="340040"/>
          </a:xfrm>
          <a:solidFill>
            <a:srgbClr val="1EA185"/>
          </a:solidFill>
        </p:grpSpPr>
        <p:sp>
          <p:nvSpPr>
            <p:cNvPr id="1878" name="Freeform 170"/>
            <p:cNvSpPr>
              <a:spLocks noEditPoints="1"/>
            </p:cNvSpPr>
            <p:nvPr/>
          </p:nvSpPr>
          <p:spPr bwMode="auto">
            <a:xfrm>
              <a:off x="3315612" y="5477248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79" name="Freeform 171"/>
            <p:cNvSpPr/>
            <p:nvPr/>
          </p:nvSpPr>
          <p:spPr bwMode="auto">
            <a:xfrm>
              <a:off x="3433221" y="5594857"/>
              <a:ext cx="63918" cy="104825"/>
            </a:xfrm>
            <a:custGeom>
              <a:avLst/>
              <a:gdLst>
                <a:gd name="T0" fmla="*/ 0 w 25"/>
                <a:gd name="T1" fmla="*/ 41 h 41"/>
                <a:gd name="T2" fmla="*/ 25 w 25"/>
                <a:gd name="T3" fmla="*/ 20 h 41"/>
                <a:gd name="T4" fmla="*/ 0 w 25"/>
                <a:gd name="T5" fmla="*/ 0 h 41"/>
                <a:gd name="T6" fmla="*/ 0 w 2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1">
                  <a:moveTo>
                    <a:pt x="0" y="41"/>
                  </a:moveTo>
                  <a:lnTo>
                    <a:pt x="25" y="20"/>
                  </a:lnTo>
                  <a:lnTo>
                    <a:pt x="0" y="0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80" name="Freeform 172"/>
            <p:cNvSpPr/>
            <p:nvPr/>
          </p:nvSpPr>
          <p:spPr bwMode="auto">
            <a:xfrm>
              <a:off x="3497138" y="5594857"/>
              <a:ext cx="20454" cy="104825"/>
            </a:xfrm>
            <a:custGeom>
              <a:avLst/>
              <a:gdLst>
                <a:gd name="T0" fmla="*/ 0 w 8"/>
                <a:gd name="T1" fmla="*/ 16 h 41"/>
                <a:gd name="T2" fmla="*/ 0 w 8"/>
                <a:gd name="T3" fmla="*/ 41 h 41"/>
                <a:gd name="T4" fmla="*/ 8 w 8"/>
                <a:gd name="T5" fmla="*/ 41 h 41"/>
                <a:gd name="T6" fmla="*/ 8 w 8"/>
                <a:gd name="T7" fmla="*/ 0 h 41"/>
                <a:gd name="T8" fmla="*/ 0 w 8"/>
                <a:gd name="T9" fmla="*/ 0 h 41"/>
                <a:gd name="T10" fmla="*/ 0 w 8"/>
                <a:gd name="T11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1">
                  <a:moveTo>
                    <a:pt x="0" y="16"/>
                  </a:moveTo>
                  <a:lnTo>
                    <a:pt x="0" y="41"/>
                  </a:lnTo>
                  <a:lnTo>
                    <a:pt x="8" y="41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74" name="Group 2073"/>
          <p:cNvGrpSpPr/>
          <p:nvPr/>
        </p:nvGrpSpPr>
        <p:grpSpPr>
          <a:xfrm>
            <a:off x="2679816" y="3560575"/>
            <a:ext cx="210770" cy="210770"/>
            <a:chOff x="3760476" y="5477248"/>
            <a:chExt cx="340040" cy="340040"/>
          </a:xfrm>
          <a:solidFill>
            <a:srgbClr val="1EA185"/>
          </a:solidFill>
        </p:grpSpPr>
        <p:sp>
          <p:nvSpPr>
            <p:cNvPr id="1881" name="Freeform 173"/>
            <p:cNvSpPr>
              <a:spLocks noEditPoints="1"/>
            </p:cNvSpPr>
            <p:nvPr/>
          </p:nvSpPr>
          <p:spPr bwMode="auto">
            <a:xfrm>
              <a:off x="3760476" y="5477248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82" name="Freeform 174"/>
            <p:cNvSpPr/>
            <p:nvPr/>
          </p:nvSpPr>
          <p:spPr bwMode="auto">
            <a:xfrm>
              <a:off x="3898537" y="5594857"/>
              <a:ext cx="63918" cy="104825"/>
            </a:xfrm>
            <a:custGeom>
              <a:avLst/>
              <a:gdLst>
                <a:gd name="T0" fmla="*/ 25 w 25"/>
                <a:gd name="T1" fmla="*/ 41 h 41"/>
                <a:gd name="T2" fmla="*/ 25 w 25"/>
                <a:gd name="T3" fmla="*/ 0 h 41"/>
                <a:gd name="T4" fmla="*/ 0 w 25"/>
                <a:gd name="T5" fmla="*/ 20 h 41"/>
                <a:gd name="T6" fmla="*/ 25 w 25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41">
                  <a:moveTo>
                    <a:pt x="25" y="41"/>
                  </a:moveTo>
                  <a:lnTo>
                    <a:pt x="25" y="0"/>
                  </a:lnTo>
                  <a:lnTo>
                    <a:pt x="0" y="20"/>
                  </a:lnTo>
                  <a:lnTo>
                    <a:pt x="25" y="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83" name="Freeform 175"/>
            <p:cNvSpPr/>
            <p:nvPr/>
          </p:nvSpPr>
          <p:spPr bwMode="auto">
            <a:xfrm>
              <a:off x="3878083" y="5594857"/>
              <a:ext cx="20454" cy="104825"/>
            </a:xfrm>
            <a:custGeom>
              <a:avLst/>
              <a:gdLst>
                <a:gd name="T0" fmla="*/ 0 w 8"/>
                <a:gd name="T1" fmla="*/ 0 h 41"/>
                <a:gd name="T2" fmla="*/ 0 w 8"/>
                <a:gd name="T3" fmla="*/ 41 h 41"/>
                <a:gd name="T4" fmla="*/ 8 w 8"/>
                <a:gd name="T5" fmla="*/ 41 h 41"/>
                <a:gd name="T6" fmla="*/ 8 w 8"/>
                <a:gd name="T7" fmla="*/ 16 h 41"/>
                <a:gd name="T8" fmla="*/ 8 w 8"/>
                <a:gd name="T9" fmla="*/ 0 h 41"/>
                <a:gd name="T10" fmla="*/ 0 w 8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41">
                  <a:moveTo>
                    <a:pt x="0" y="0"/>
                  </a:moveTo>
                  <a:lnTo>
                    <a:pt x="0" y="41"/>
                  </a:lnTo>
                  <a:lnTo>
                    <a:pt x="8" y="41"/>
                  </a:lnTo>
                  <a:lnTo>
                    <a:pt x="8" y="1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75" name="Group 2074"/>
          <p:cNvGrpSpPr/>
          <p:nvPr/>
        </p:nvGrpSpPr>
        <p:grpSpPr>
          <a:xfrm>
            <a:off x="2957143" y="3560575"/>
            <a:ext cx="210770" cy="210770"/>
            <a:chOff x="4207897" y="5477248"/>
            <a:chExt cx="340040" cy="340040"/>
          </a:xfrm>
          <a:solidFill>
            <a:srgbClr val="1EA185"/>
          </a:solidFill>
        </p:grpSpPr>
        <p:sp>
          <p:nvSpPr>
            <p:cNvPr id="1884" name="Freeform 176"/>
            <p:cNvSpPr>
              <a:spLocks noEditPoints="1"/>
            </p:cNvSpPr>
            <p:nvPr/>
          </p:nvSpPr>
          <p:spPr bwMode="auto">
            <a:xfrm>
              <a:off x="4207897" y="5477248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85" name="Freeform 177"/>
            <p:cNvSpPr/>
            <p:nvPr/>
          </p:nvSpPr>
          <p:spPr bwMode="auto">
            <a:xfrm>
              <a:off x="4325504" y="5594857"/>
              <a:ext cx="104825" cy="63918"/>
            </a:xfrm>
            <a:custGeom>
              <a:avLst/>
              <a:gdLst>
                <a:gd name="T0" fmla="*/ 0 w 41"/>
                <a:gd name="T1" fmla="*/ 25 h 25"/>
                <a:gd name="T2" fmla="*/ 41 w 41"/>
                <a:gd name="T3" fmla="*/ 25 h 25"/>
                <a:gd name="T4" fmla="*/ 20 w 41"/>
                <a:gd name="T5" fmla="*/ 0 h 25"/>
                <a:gd name="T6" fmla="*/ 0 w 41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25">
                  <a:moveTo>
                    <a:pt x="0" y="25"/>
                  </a:moveTo>
                  <a:lnTo>
                    <a:pt x="41" y="25"/>
                  </a:lnTo>
                  <a:lnTo>
                    <a:pt x="20" y="0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86" name="Rectangle 178"/>
            <p:cNvSpPr>
              <a:spLocks noChangeArrowheads="1"/>
            </p:cNvSpPr>
            <p:nvPr/>
          </p:nvSpPr>
          <p:spPr bwMode="auto">
            <a:xfrm>
              <a:off x="4325504" y="5679226"/>
              <a:ext cx="104825" cy="20454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93" name="Group 2092"/>
          <p:cNvGrpSpPr/>
          <p:nvPr/>
        </p:nvGrpSpPr>
        <p:grpSpPr>
          <a:xfrm>
            <a:off x="467544" y="3837109"/>
            <a:ext cx="210770" cy="210770"/>
            <a:chOff x="191344" y="5922112"/>
            <a:chExt cx="340040" cy="340040"/>
          </a:xfrm>
          <a:solidFill>
            <a:srgbClr val="1EA185"/>
          </a:solidFill>
        </p:grpSpPr>
        <p:sp>
          <p:nvSpPr>
            <p:cNvPr id="1887" name="Freeform 179"/>
            <p:cNvSpPr>
              <a:spLocks noEditPoints="1"/>
            </p:cNvSpPr>
            <p:nvPr/>
          </p:nvSpPr>
          <p:spPr bwMode="auto">
            <a:xfrm>
              <a:off x="191344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88" name="Rectangle 180"/>
            <p:cNvSpPr>
              <a:spLocks noChangeArrowheads="1"/>
            </p:cNvSpPr>
            <p:nvPr/>
          </p:nvSpPr>
          <p:spPr bwMode="auto">
            <a:xfrm>
              <a:off x="319178" y="6060173"/>
              <a:ext cx="84371" cy="6391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89" name="Freeform 181"/>
            <p:cNvSpPr/>
            <p:nvPr/>
          </p:nvSpPr>
          <p:spPr bwMode="auto">
            <a:xfrm>
              <a:off x="285942" y="6072956"/>
              <a:ext cx="23011" cy="40906"/>
            </a:xfrm>
            <a:custGeom>
              <a:avLst/>
              <a:gdLst>
                <a:gd name="T0" fmla="*/ 9 w 9"/>
                <a:gd name="T1" fmla="*/ 16 h 16"/>
                <a:gd name="T2" fmla="*/ 9 w 9"/>
                <a:gd name="T3" fmla="*/ 0 h 16"/>
                <a:gd name="T4" fmla="*/ 0 w 9"/>
                <a:gd name="T5" fmla="*/ 8 h 16"/>
                <a:gd name="T6" fmla="*/ 9 w 9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9" y="16"/>
                  </a:moveTo>
                  <a:lnTo>
                    <a:pt x="9" y="0"/>
                  </a:lnTo>
                  <a:lnTo>
                    <a:pt x="0" y="8"/>
                  </a:lnTo>
                  <a:lnTo>
                    <a:pt x="9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90" name="Freeform 182"/>
            <p:cNvSpPr/>
            <p:nvPr/>
          </p:nvSpPr>
          <p:spPr bwMode="auto">
            <a:xfrm>
              <a:off x="413776" y="6072956"/>
              <a:ext cx="23011" cy="40906"/>
            </a:xfrm>
            <a:custGeom>
              <a:avLst/>
              <a:gdLst>
                <a:gd name="T0" fmla="*/ 0 w 9"/>
                <a:gd name="T1" fmla="*/ 16 h 16"/>
                <a:gd name="T2" fmla="*/ 9 w 9"/>
                <a:gd name="T3" fmla="*/ 8 h 16"/>
                <a:gd name="T4" fmla="*/ 0 w 9"/>
                <a:gd name="T5" fmla="*/ 0 h 16"/>
                <a:gd name="T6" fmla="*/ 0 w 9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16"/>
                  </a:moveTo>
                  <a:lnTo>
                    <a:pt x="9" y="8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94" name="Group 2093"/>
          <p:cNvGrpSpPr/>
          <p:nvPr/>
        </p:nvGrpSpPr>
        <p:grpSpPr>
          <a:xfrm>
            <a:off x="744871" y="3837109"/>
            <a:ext cx="210770" cy="210770"/>
            <a:chOff x="638764" y="5922112"/>
            <a:chExt cx="340040" cy="340040"/>
          </a:xfrm>
          <a:solidFill>
            <a:srgbClr val="1EA185"/>
          </a:solidFill>
        </p:grpSpPr>
        <p:sp>
          <p:nvSpPr>
            <p:cNvPr id="1891" name="Freeform 183"/>
            <p:cNvSpPr>
              <a:spLocks noEditPoints="1"/>
            </p:cNvSpPr>
            <p:nvPr/>
          </p:nvSpPr>
          <p:spPr bwMode="auto">
            <a:xfrm>
              <a:off x="638764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92" name="Rectangle 184"/>
            <p:cNvSpPr>
              <a:spLocks noChangeArrowheads="1"/>
            </p:cNvSpPr>
            <p:nvPr/>
          </p:nvSpPr>
          <p:spPr bwMode="auto">
            <a:xfrm>
              <a:off x="764042" y="6060173"/>
              <a:ext cx="86928" cy="6391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93" name="Freeform 185"/>
            <p:cNvSpPr/>
            <p:nvPr/>
          </p:nvSpPr>
          <p:spPr bwMode="auto">
            <a:xfrm>
              <a:off x="787052" y="6029492"/>
              <a:ext cx="40906" cy="20454"/>
            </a:xfrm>
            <a:custGeom>
              <a:avLst/>
              <a:gdLst>
                <a:gd name="T0" fmla="*/ 8 w 16"/>
                <a:gd name="T1" fmla="*/ 0 h 8"/>
                <a:gd name="T2" fmla="*/ 0 w 16"/>
                <a:gd name="T3" fmla="*/ 8 h 8"/>
                <a:gd name="T4" fmla="*/ 16 w 16"/>
                <a:gd name="T5" fmla="*/ 8 h 8"/>
                <a:gd name="T6" fmla="*/ 8 w 1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8" y="0"/>
                  </a:moveTo>
                  <a:lnTo>
                    <a:pt x="0" y="8"/>
                  </a:lnTo>
                  <a:lnTo>
                    <a:pt x="16" y="8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94" name="Freeform 186"/>
            <p:cNvSpPr/>
            <p:nvPr/>
          </p:nvSpPr>
          <p:spPr bwMode="auto">
            <a:xfrm>
              <a:off x="787052" y="6136874"/>
              <a:ext cx="40906" cy="20454"/>
            </a:xfrm>
            <a:custGeom>
              <a:avLst/>
              <a:gdLst>
                <a:gd name="T0" fmla="*/ 8 w 16"/>
                <a:gd name="T1" fmla="*/ 8 h 8"/>
                <a:gd name="T2" fmla="*/ 16 w 16"/>
                <a:gd name="T3" fmla="*/ 0 h 8"/>
                <a:gd name="T4" fmla="*/ 0 w 16"/>
                <a:gd name="T5" fmla="*/ 0 h 8"/>
                <a:gd name="T6" fmla="*/ 8 w 16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8" y="8"/>
                  </a:moveTo>
                  <a:lnTo>
                    <a:pt x="16" y="0"/>
                  </a:lnTo>
                  <a:lnTo>
                    <a:pt x="0" y="0"/>
                  </a:lnTo>
                  <a:lnTo>
                    <a:pt x="8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95" name="Group 2094"/>
          <p:cNvGrpSpPr/>
          <p:nvPr/>
        </p:nvGrpSpPr>
        <p:grpSpPr>
          <a:xfrm>
            <a:off x="1020613" y="3837109"/>
            <a:ext cx="210770" cy="210770"/>
            <a:chOff x="1083628" y="5922112"/>
            <a:chExt cx="340040" cy="340040"/>
          </a:xfrm>
          <a:solidFill>
            <a:srgbClr val="1EA185"/>
          </a:solidFill>
        </p:grpSpPr>
        <p:sp>
          <p:nvSpPr>
            <p:cNvPr id="1895" name="Freeform 187"/>
            <p:cNvSpPr>
              <a:spLocks noEditPoints="1"/>
            </p:cNvSpPr>
            <p:nvPr/>
          </p:nvSpPr>
          <p:spPr bwMode="auto">
            <a:xfrm>
              <a:off x="1083628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96" name="Rectangle 188"/>
            <p:cNvSpPr>
              <a:spLocks noChangeArrowheads="1"/>
            </p:cNvSpPr>
            <p:nvPr/>
          </p:nvSpPr>
          <p:spPr bwMode="auto">
            <a:xfrm>
              <a:off x="1211462" y="6060173"/>
              <a:ext cx="84371" cy="6391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97" name="Freeform 189"/>
            <p:cNvSpPr/>
            <p:nvPr/>
          </p:nvSpPr>
          <p:spPr bwMode="auto">
            <a:xfrm>
              <a:off x="1180782" y="6072956"/>
              <a:ext cx="20454" cy="40906"/>
            </a:xfrm>
            <a:custGeom>
              <a:avLst/>
              <a:gdLst>
                <a:gd name="T0" fmla="*/ 0 w 8"/>
                <a:gd name="T1" fmla="*/ 16 h 16"/>
                <a:gd name="T2" fmla="*/ 8 w 8"/>
                <a:gd name="T3" fmla="*/ 8 h 16"/>
                <a:gd name="T4" fmla="*/ 0 w 8"/>
                <a:gd name="T5" fmla="*/ 0 h 16"/>
                <a:gd name="T6" fmla="*/ 0 w 8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0" y="16"/>
                  </a:moveTo>
                  <a:lnTo>
                    <a:pt x="8" y="8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98" name="Freeform 190"/>
            <p:cNvSpPr/>
            <p:nvPr/>
          </p:nvSpPr>
          <p:spPr bwMode="auto">
            <a:xfrm>
              <a:off x="1306059" y="6072956"/>
              <a:ext cx="23011" cy="40906"/>
            </a:xfrm>
            <a:custGeom>
              <a:avLst/>
              <a:gdLst>
                <a:gd name="T0" fmla="*/ 9 w 9"/>
                <a:gd name="T1" fmla="*/ 16 h 16"/>
                <a:gd name="T2" fmla="*/ 9 w 9"/>
                <a:gd name="T3" fmla="*/ 0 h 16"/>
                <a:gd name="T4" fmla="*/ 0 w 9"/>
                <a:gd name="T5" fmla="*/ 8 h 16"/>
                <a:gd name="T6" fmla="*/ 9 w 9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9" y="16"/>
                  </a:moveTo>
                  <a:lnTo>
                    <a:pt x="9" y="0"/>
                  </a:lnTo>
                  <a:lnTo>
                    <a:pt x="0" y="8"/>
                  </a:lnTo>
                  <a:lnTo>
                    <a:pt x="9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96" name="Group 2095"/>
          <p:cNvGrpSpPr/>
          <p:nvPr/>
        </p:nvGrpSpPr>
        <p:grpSpPr>
          <a:xfrm>
            <a:off x="1297938" y="3837109"/>
            <a:ext cx="210770" cy="210770"/>
            <a:chOff x="1531046" y="5922112"/>
            <a:chExt cx="340040" cy="340040"/>
          </a:xfrm>
          <a:solidFill>
            <a:srgbClr val="1EA185"/>
          </a:solidFill>
        </p:grpSpPr>
        <p:sp>
          <p:nvSpPr>
            <p:cNvPr id="1899" name="Freeform 191"/>
            <p:cNvSpPr>
              <a:spLocks noEditPoints="1"/>
            </p:cNvSpPr>
            <p:nvPr/>
          </p:nvSpPr>
          <p:spPr bwMode="auto">
            <a:xfrm>
              <a:off x="1531046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00" name="Rectangle 192"/>
            <p:cNvSpPr>
              <a:spLocks noChangeArrowheads="1"/>
            </p:cNvSpPr>
            <p:nvPr/>
          </p:nvSpPr>
          <p:spPr bwMode="auto">
            <a:xfrm>
              <a:off x="1658882" y="6060173"/>
              <a:ext cx="84371" cy="6391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01" name="Freeform 193"/>
            <p:cNvSpPr/>
            <p:nvPr/>
          </p:nvSpPr>
          <p:spPr bwMode="auto">
            <a:xfrm>
              <a:off x="1679334" y="6029492"/>
              <a:ext cx="43464" cy="20454"/>
            </a:xfrm>
            <a:custGeom>
              <a:avLst/>
              <a:gdLst>
                <a:gd name="T0" fmla="*/ 17 w 17"/>
                <a:gd name="T1" fmla="*/ 0 h 8"/>
                <a:gd name="T2" fmla="*/ 0 w 17"/>
                <a:gd name="T3" fmla="*/ 0 h 8"/>
                <a:gd name="T4" fmla="*/ 8 w 17"/>
                <a:gd name="T5" fmla="*/ 8 h 8"/>
                <a:gd name="T6" fmla="*/ 17 w 1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8">
                  <a:moveTo>
                    <a:pt x="17" y="0"/>
                  </a:moveTo>
                  <a:lnTo>
                    <a:pt x="0" y="0"/>
                  </a:lnTo>
                  <a:lnTo>
                    <a:pt x="8" y="8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02" name="Freeform 194"/>
            <p:cNvSpPr/>
            <p:nvPr/>
          </p:nvSpPr>
          <p:spPr bwMode="auto">
            <a:xfrm>
              <a:off x="1679334" y="6136874"/>
              <a:ext cx="43464" cy="20454"/>
            </a:xfrm>
            <a:custGeom>
              <a:avLst/>
              <a:gdLst>
                <a:gd name="T0" fmla="*/ 0 w 17"/>
                <a:gd name="T1" fmla="*/ 8 h 8"/>
                <a:gd name="T2" fmla="*/ 17 w 17"/>
                <a:gd name="T3" fmla="*/ 8 h 8"/>
                <a:gd name="T4" fmla="*/ 8 w 17"/>
                <a:gd name="T5" fmla="*/ 0 h 8"/>
                <a:gd name="T6" fmla="*/ 0 w 1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lnTo>
                    <a:pt x="17" y="8"/>
                  </a:lnTo>
                  <a:lnTo>
                    <a:pt x="8" y="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97" name="Group 2096"/>
          <p:cNvGrpSpPr/>
          <p:nvPr/>
        </p:nvGrpSpPr>
        <p:grpSpPr>
          <a:xfrm>
            <a:off x="1573680" y="3837109"/>
            <a:ext cx="210770" cy="210770"/>
            <a:chOff x="1975910" y="5922112"/>
            <a:chExt cx="340040" cy="340040"/>
          </a:xfrm>
          <a:solidFill>
            <a:srgbClr val="1EA185"/>
          </a:solidFill>
        </p:grpSpPr>
        <p:sp>
          <p:nvSpPr>
            <p:cNvPr id="1903" name="Freeform 195"/>
            <p:cNvSpPr>
              <a:spLocks noEditPoints="1"/>
            </p:cNvSpPr>
            <p:nvPr/>
          </p:nvSpPr>
          <p:spPr bwMode="auto">
            <a:xfrm>
              <a:off x="1975910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04" name="Rectangle 196"/>
            <p:cNvSpPr>
              <a:spLocks noChangeArrowheads="1"/>
            </p:cNvSpPr>
            <p:nvPr/>
          </p:nvSpPr>
          <p:spPr bwMode="auto">
            <a:xfrm>
              <a:off x="2103744" y="6060173"/>
              <a:ext cx="84371" cy="6391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05" name="Freeform 197"/>
            <p:cNvSpPr/>
            <p:nvPr/>
          </p:nvSpPr>
          <p:spPr bwMode="auto">
            <a:xfrm>
              <a:off x="2073065" y="6072956"/>
              <a:ext cx="20454" cy="40906"/>
            </a:xfrm>
            <a:custGeom>
              <a:avLst/>
              <a:gdLst>
                <a:gd name="T0" fmla="*/ 8 w 8"/>
                <a:gd name="T1" fmla="*/ 16 h 16"/>
                <a:gd name="T2" fmla="*/ 8 w 8"/>
                <a:gd name="T3" fmla="*/ 0 h 16"/>
                <a:gd name="T4" fmla="*/ 0 w 8"/>
                <a:gd name="T5" fmla="*/ 8 h 16"/>
                <a:gd name="T6" fmla="*/ 8 w 8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8" y="16"/>
                  </a:moveTo>
                  <a:lnTo>
                    <a:pt x="8" y="0"/>
                  </a:lnTo>
                  <a:lnTo>
                    <a:pt x="0" y="8"/>
                  </a:lnTo>
                  <a:lnTo>
                    <a:pt x="8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06" name="Freeform 198"/>
            <p:cNvSpPr/>
            <p:nvPr/>
          </p:nvSpPr>
          <p:spPr bwMode="auto">
            <a:xfrm>
              <a:off x="2200899" y="6072956"/>
              <a:ext cx="20454" cy="40906"/>
            </a:xfrm>
            <a:custGeom>
              <a:avLst/>
              <a:gdLst>
                <a:gd name="T0" fmla="*/ 0 w 8"/>
                <a:gd name="T1" fmla="*/ 16 h 16"/>
                <a:gd name="T2" fmla="*/ 8 w 8"/>
                <a:gd name="T3" fmla="*/ 8 h 16"/>
                <a:gd name="T4" fmla="*/ 0 w 8"/>
                <a:gd name="T5" fmla="*/ 0 h 16"/>
                <a:gd name="T6" fmla="*/ 0 w 8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0" y="16"/>
                  </a:moveTo>
                  <a:lnTo>
                    <a:pt x="8" y="8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07" name="Freeform 199"/>
            <p:cNvSpPr/>
            <p:nvPr/>
          </p:nvSpPr>
          <p:spPr bwMode="auto">
            <a:xfrm>
              <a:off x="2124198" y="6029492"/>
              <a:ext cx="43464" cy="20454"/>
            </a:xfrm>
            <a:custGeom>
              <a:avLst/>
              <a:gdLst>
                <a:gd name="T0" fmla="*/ 9 w 17"/>
                <a:gd name="T1" fmla="*/ 0 h 8"/>
                <a:gd name="T2" fmla="*/ 0 w 17"/>
                <a:gd name="T3" fmla="*/ 8 h 8"/>
                <a:gd name="T4" fmla="*/ 17 w 17"/>
                <a:gd name="T5" fmla="*/ 8 h 8"/>
                <a:gd name="T6" fmla="*/ 9 w 1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8">
                  <a:moveTo>
                    <a:pt x="9" y="0"/>
                  </a:moveTo>
                  <a:lnTo>
                    <a:pt x="0" y="8"/>
                  </a:lnTo>
                  <a:lnTo>
                    <a:pt x="17" y="8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08" name="Freeform 200"/>
            <p:cNvSpPr/>
            <p:nvPr/>
          </p:nvSpPr>
          <p:spPr bwMode="auto">
            <a:xfrm>
              <a:off x="2124198" y="6136874"/>
              <a:ext cx="43464" cy="20454"/>
            </a:xfrm>
            <a:custGeom>
              <a:avLst/>
              <a:gdLst>
                <a:gd name="T0" fmla="*/ 9 w 17"/>
                <a:gd name="T1" fmla="*/ 8 h 8"/>
                <a:gd name="T2" fmla="*/ 17 w 17"/>
                <a:gd name="T3" fmla="*/ 0 h 8"/>
                <a:gd name="T4" fmla="*/ 0 w 17"/>
                <a:gd name="T5" fmla="*/ 0 h 8"/>
                <a:gd name="T6" fmla="*/ 9 w 1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8">
                  <a:moveTo>
                    <a:pt x="9" y="8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9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98" name="Group 2097"/>
          <p:cNvGrpSpPr/>
          <p:nvPr/>
        </p:nvGrpSpPr>
        <p:grpSpPr>
          <a:xfrm>
            <a:off x="1851007" y="3837109"/>
            <a:ext cx="210770" cy="210770"/>
            <a:chOff x="2423331" y="5922112"/>
            <a:chExt cx="340040" cy="340040"/>
          </a:xfrm>
          <a:solidFill>
            <a:srgbClr val="1EA185"/>
          </a:solidFill>
        </p:grpSpPr>
        <p:sp>
          <p:nvSpPr>
            <p:cNvPr id="1909" name="Freeform 201"/>
            <p:cNvSpPr>
              <a:spLocks noEditPoints="1"/>
            </p:cNvSpPr>
            <p:nvPr/>
          </p:nvSpPr>
          <p:spPr bwMode="auto">
            <a:xfrm>
              <a:off x="2423331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10" name="Rectangle 202"/>
            <p:cNvSpPr>
              <a:spLocks noChangeArrowheads="1"/>
            </p:cNvSpPr>
            <p:nvPr/>
          </p:nvSpPr>
          <p:spPr bwMode="auto">
            <a:xfrm>
              <a:off x="2551165" y="6060173"/>
              <a:ext cx="84371" cy="6391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11" name="Freeform 203"/>
            <p:cNvSpPr/>
            <p:nvPr/>
          </p:nvSpPr>
          <p:spPr bwMode="auto">
            <a:xfrm>
              <a:off x="2517927" y="6072956"/>
              <a:ext cx="23011" cy="40906"/>
            </a:xfrm>
            <a:custGeom>
              <a:avLst/>
              <a:gdLst>
                <a:gd name="T0" fmla="*/ 0 w 9"/>
                <a:gd name="T1" fmla="*/ 16 h 16"/>
                <a:gd name="T2" fmla="*/ 9 w 9"/>
                <a:gd name="T3" fmla="*/ 8 h 16"/>
                <a:gd name="T4" fmla="*/ 0 w 9"/>
                <a:gd name="T5" fmla="*/ 0 h 16"/>
                <a:gd name="T6" fmla="*/ 0 w 9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16"/>
                  </a:moveTo>
                  <a:lnTo>
                    <a:pt x="9" y="8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12" name="Freeform 204"/>
            <p:cNvSpPr/>
            <p:nvPr/>
          </p:nvSpPr>
          <p:spPr bwMode="auto">
            <a:xfrm>
              <a:off x="2645761" y="6072956"/>
              <a:ext cx="20454" cy="40906"/>
            </a:xfrm>
            <a:custGeom>
              <a:avLst/>
              <a:gdLst>
                <a:gd name="T0" fmla="*/ 8 w 8"/>
                <a:gd name="T1" fmla="*/ 16 h 16"/>
                <a:gd name="T2" fmla="*/ 8 w 8"/>
                <a:gd name="T3" fmla="*/ 0 h 16"/>
                <a:gd name="T4" fmla="*/ 0 w 8"/>
                <a:gd name="T5" fmla="*/ 8 h 16"/>
                <a:gd name="T6" fmla="*/ 8 w 8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8" y="16"/>
                  </a:moveTo>
                  <a:lnTo>
                    <a:pt x="8" y="0"/>
                  </a:lnTo>
                  <a:lnTo>
                    <a:pt x="0" y="8"/>
                  </a:lnTo>
                  <a:lnTo>
                    <a:pt x="8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13" name="Freeform 206"/>
            <p:cNvSpPr/>
            <p:nvPr/>
          </p:nvSpPr>
          <p:spPr bwMode="auto">
            <a:xfrm>
              <a:off x="2571619" y="6029492"/>
              <a:ext cx="43464" cy="20454"/>
            </a:xfrm>
            <a:custGeom>
              <a:avLst/>
              <a:gdLst>
                <a:gd name="T0" fmla="*/ 17 w 17"/>
                <a:gd name="T1" fmla="*/ 0 h 8"/>
                <a:gd name="T2" fmla="*/ 0 w 17"/>
                <a:gd name="T3" fmla="*/ 0 h 8"/>
                <a:gd name="T4" fmla="*/ 8 w 17"/>
                <a:gd name="T5" fmla="*/ 8 h 8"/>
                <a:gd name="T6" fmla="*/ 17 w 17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8">
                  <a:moveTo>
                    <a:pt x="17" y="0"/>
                  </a:moveTo>
                  <a:lnTo>
                    <a:pt x="0" y="0"/>
                  </a:lnTo>
                  <a:lnTo>
                    <a:pt x="8" y="8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14" name="Freeform 207"/>
            <p:cNvSpPr/>
            <p:nvPr/>
          </p:nvSpPr>
          <p:spPr bwMode="auto">
            <a:xfrm>
              <a:off x="2571619" y="6136874"/>
              <a:ext cx="43464" cy="20454"/>
            </a:xfrm>
            <a:custGeom>
              <a:avLst/>
              <a:gdLst>
                <a:gd name="T0" fmla="*/ 0 w 17"/>
                <a:gd name="T1" fmla="*/ 8 h 8"/>
                <a:gd name="T2" fmla="*/ 17 w 17"/>
                <a:gd name="T3" fmla="*/ 8 h 8"/>
                <a:gd name="T4" fmla="*/ 8 w 17"/>
                <a:gd name="T5" fmla="*/ 0 h 8"/>
                <a:gd name="T6" fmla="*/ 0 w 1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lnTo>
                    <a:pt x="17" y="8"/>
                  </a:lnTo>
                  <a:lnTo>
                    <a:pt x="8" y="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03" name="Group 2102"/>
          <p:cNvGrpSpPr/>
          <p:nvPr/>
        </p:nvGrpSpPr>
        <p:grpSpPr>
          <a:xfrm>
            <a:off x="3232885" y="3837109"/>
            <a:ext cx="210770" cy="210770"/>
            <a:chOff x="4652760" y="5922112"/>
            <a:chExt cx="340040" cy="340040"/>
          </a:xfrm>
          <a:solidFill>
            <a:srgbClr val="1EA185"/>
          </a:solidFill>
        </p:grpSpPr>
        <p:sp>
          <p:nvSpPr>
            <p:cNvPr id="1515" name="Freeform 208"/>
            <p:cNvSpPr>
              <a:spLocks noEditPoints="1"/>
            </p:cNvSpPr>
            <p:nvPr/>
          </p:nvSpPr>
          <p:spPr bwMode="auto">
            <a:xfrm>
              <a:off x="4652760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16" name="Rectangle 209"/>
            <p:cNvSpPr>
              <a:spLocks noChangeArrowheads="1"/>
            </p:cNvSpPr>
            <p:nvPr/>
          </p:nvSpPr>
          <p:spPr bwMode="auto">
            <a:xfrm>
              <a:off x="4780595" y="6060173"/>
              <a:ext cx="86928" cy="6391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17" name="Rectangle 210"/>
            <p:cNvSpPr>
              <a:spLocks noChangeArrowheads="1"/>
            </p:cNvSpPr>
            <p:nvPr/>
          </p:nvSpPr>
          <p:spPr bwMode="auto">
            <a:xfrm>
              <a:off x="4877748" y="6049946"/>
              <a:ext cx="10227" cy="8692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18" name="Rectangle 211"/>
            <p:cNvSpPr>
              <a:spLocks noChangeArrowheads="1"/>
            </p:cNvSpPr>
            <p:nvPr/>
          </p:nvSpPr>
          <p:spPr bwMode="auto">
            <a:xfrm>
              <a:off x="4898202" y="6029492"/>
              <a:ext cx="10227" cy="127834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19" name="Rectangle 212"/>
            <p:cNvSpPr>
              <a:spLocks noChangeArrowheads="1"/>
            </p:cNvSpPr>
            <p:nvPr/>
          </p:nvSpPr>
          <p:spPr bwMode="auto">
            <a:xfrm>
              <a:off x="4760141" y="6049946"/>
              <a:ext cx="10227" cy="8692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20" name="Rectangle 213"/>
            <p:cNvSpPr>
              <a:spLocks noChangeArrowheads="1"/>
            </p:cNvSpPr>
            <p:nvPr/>
          </p:nvSpPr>
          <p:spPr bwMode="auto">
            <a:xfrm>
              <a:off x="4739687" y="6029492"/>
              <a:ext cx="10227" cy="127834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21" name="Group 2120"/>
          <p:cNvGrpSpPr/>
          <p:nvPr/>
        </p:nvGrpSpPr>
        <p:grpSpPr>
          <a:xfrm>
            <a:off x="744871" y="4113056"/>
            <a:ext cx="210770" cy="210770"/>
            <a:chOff x="638764" y="6369533"/>
            <a:chExt cx="340040" cy="340040"/>
          </a:xfrm>
          <a:solidFill>
            <a:srgbClr val="1EA185"/>
          </a:solidFill>
        </p:grpSpPr>
        <p:sp>
          <p:nvSpPr>
            <p:cNvPr id="1521" name="Freeform 214"/>
            <p:cNvSpPr>
              <a:spLocks noEditPoints="1"/>
            </p:cNvSpPr>
            <p:nvPr/>
          </p:nvSpPr>
          <p:spPr bwMode="auto">
            <a:xfrm>
              <a:off x="638764" y="636953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22" name="Freeform 215"/>
            <p:cNvSpPr/>
            <p:nvPr/>
          </p:nvSpPr>
          <p:spPr bwMode="auto">
            <a:xfrm>
              <a:off x="733361" y="6453902"/>
              <a:ext cx="127834" cy="171298"/>
            </a:xfrm>
            <a:custGeom>
              <a:avLst/>
              <a:gdLst>
                <a:gd name="T0" fmla="*/ 33 w 48"/>
                <a:gd name="T1" fmla="*/ 64 h 64"/>
                <a:gd name="T2" fmla="*/ 12 w 48"/>
                <a:gd name="T3" fmla="*/ 54 h 64"/>
                <a:gd name="T4" fmla="*/ 6 w 48"/>
                <a:gd name="T5" fmla="*/ 40 h 64"/>
                <a:gd name="T6" fmla="*/ 0 w 48"/>
                <a:gd name="T7" fmla="*/ 40 h 64"/>
                <a:gd name="T8" fmla="*/ 0 w 48"/>
                <a:gd name="T9" fmla="*/ 34 h 64"/>
                <a:gd name="T10" fmla="*/ 5 w 48"/>
                <a:gd name="T11" fmla="*/ 34 h 64"/>
                <a:gd name="T12" fmla="*/ 5 w 48"/>
                <a:gd name="T13" fmla="*/ 33 h 64"/>
                <a:gd name="T14" fmla="*/ 5 w 48"/>
                <a:gd name="T15" fmla="*/ 29 h 64"/>
                <a:gd name="T16" fmla="*/ 0 w 48"/>
                <a:gd name="T17" fmla="*/ 29 h 64"/>
                <a:gd name="T18" fmla="*/ 0 w 48"/>
                <a:gd name="T19" fmla="*/ 23 h 64"/>
                <a:gd name="T20" fmla="*/ 6 w 48"/>
                <a:gd name="T21" fmla="*/ 23 h 64"/>
                <a:gd name="T22" fmla="*/ 13 w 48"/>
                <a:gd name="T23" fmla="*/ 9 h 64"/>
                <a:gd name="T24" fmla="*/ 34 w 48"/>
                <a:gd name="T25" fmla="*/ 0 h 64"/>
                <a:gd name="T26" fmla="*/ 48 w 48"/>
                <a:gd name="T27" fmla="*/ 3 h 64"/>
                <a:gd name="T28" fmla="*/ 45 w 48"/>
                <a:gd name="T29" fmla="*/ 12 h 64"/>
                <a:gd name="T30" fmla="*/ 34 w 48"/>
                <a:gd name="T31" fmla="*/ 9 h 64"/>
                <a:gd name="T32" fmla="*/ 22 w 48"/>
                <a:gd name="T33" fmla="*/ 14 h 64"/>
                <a:gd name="T34" fmla="*/ 18 w 48"/>
                <a:gd name="T35" fmla="*/ 23 h 64"/>
                <a:gd name="T36" fmla="*/ 43 w 48"/>
                <a:gd name="T37" fmla="*/ 23 h 64"/>
                <a:gd name="T38" fmla="*/ 43 w 48"/>
                <a:gd name="T39" fmla="*/ 29 h 64"/>
                <a:gd name="T40" fmla="*/ 17 w 48"/>
                <a:gd name="T41" fmla="*/ 29 h 64"/>
                <a:gd name="T42" fmla="*/ 17 w 48"/>
                <a:gd name="T43" fmla="*/ 33 h 64"/>
                <a:gd name="T44" fmla="*/ 17 w 48"/>
                <a:gd name="T45" fmla="*/ 34 h 64"/>
                <a:gd name="T46" fmla="*/ 43 w 48"/>
                <a:gd name="T47" fmla="*/ 34 h 64"/>
                <a:gd name="T48" fmla="*/ 43 w 48"/>
                <a:gd name="T49" fmla="*/ 40 h 64"/>
                <a:gd name="T50" fmla="*/ 18 w 48"/>
                <a:gd name="T51" fmla="*/ 40 h 64"/>
                <a:gd name="T52" fmla="*/ 22 w 48"/>
                <a:gd name="T53" fmla="*/ 49 h 64"/>
                <a:gd name="T54" fmla="*/ 35 w 48"/>
                <a:gd name="T55" fmla="*/ 54 h 64"/>
                <a:gd name="T56" fmla="*/ 46 w 48"/>
                <a:gd name="T57" fmla="*/ 52 h 64"/>
                <a:gd name="T58" fmla="*/ 48 w 48"/>
                <a:gd name="T59" fmla="*/ 60 h 64"/>
                <a:gd name="T60" fmla="*/ 33 w 48"/>
                <a:gd name="T61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8" h="64">
                  <a:moveTo>
                    <a:pt x="33" y="64"/>
                  </a:moveTo>
                  <a:cubicBezTo>
                    <a:pt x="25" y="64"/>
                    <a:pt x="17" y="61"/>
                    <a:pt x="12" y="54"/>
                  </a:cubicBezTo>
                  <a:cubicBezTo>
                    <a:pt x="9" y="51"/>
                    <a:pt x="7" y="46"/>
                    <a:pt x="6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3"/>
                    <a:pt x="5" y="33"/>
                  </a:cubicBezTo>
                  <a:cubicBezTo>
                    <a:pt x="5" y="32"/>
                    <a:pt x="5" y="30"/>
                    <a:pt x="5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17"/>
                    <a:pt x="10" y="13"/>
                    <a:pt x="13" y="9"/>
                  </a:cubicBezTo>
                  <a:cubicBezTo>
                    <a:pt x="18" y="3"/>
                    <a:pt x="25" y="0"/>
                    <a:pt x="34" y="0"/>
                  </a:cubicBezTo>
                  <a:cubicBezTo>
                    <a:pt x="40" y="0"/>
                    <a:pt x="44" y="1"/>
                    <a:pt x="48" y="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3" y="10"/>
                    <a:pt x="39" y="9"/>
                    <a:pt x="34" y="9"/>
                  </a:cubicBezTo>
                  <a:cubicBezTo>
                    <a:pt x="30" y="9"/>
                    <a:pt x="26" y="11"/>
                    <a:pt x="22" y="14"/>
                  </a:cubicBezTo>
                  <a:cubicBezTo>
                    <a:pt x="20" y="17"/>
                    <a:pt x="19" y="20"/>
                    <a:pt x="18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0"/>
                    <a:pt x="17" y="31"/>
                    <a:pt x="17" y="33"/>
                  </a:cubicBezTo>
                  <a:cubicBezTo>
                    <a:pt x="17" y="33"/>
                    <a:pt x="17" y="34"/>
                    <a:pt x="17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9" y="44"/>
                    <a:pt x="20" y="47"/>
                    <a:pt x="22" y="49"/>
                  </a:cubicBezTo>
                  <a:cubicBezTo>
                    <a:pt x="25" y="53"/>
                    <a:pt x="30" y="54"/>
                    <a:pt x="35" y="54"/>
                  </a:cubicBezTo>
                  <a:cubicBezTo>
                    <a:pt x="39" y="54"/>
                    <a:pt x="44" y="53"/>
                    <a:pt x="46" y="52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5" y="62"/>
                    <a:pt x="40" y="64"/>
                    <a:pt x="33" y="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22" name="Group 2121"/>
          <p:cNvGrpSpPr/>
          <p:nvPr/>
        </p:nvGrpSpPr>
        <p:grpSpPr>
          <a:xfrm>
            <a:off x="1020613" y="4113056"/>
            <a:ext cx="210770" cy="210770"/>
            <a:chOff x="1083628" y="6369533"/>
            <a:chExt cx="340040" cy="340040"/>
          </a:xfrm>
          <a:solidFill>
            <a:srgbClr val="1EA185"/>
          </a:solidFill>
        </p:grpSpPr>
        <p:sp>
          <p:nvSpPr>
            <p:cNvPr id="1523" name="Freeform 216"/>
            <p:cNvSpPr>
              <a:spLocks noEditPoints="1"/>
            </p:cNvSpPr>
            <p:nvPr/>
          </p:nvSpPr>
          <p:spPr bwMode="auto">
            <a:xfrm>
              <a:off x="1083628" y="636953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24" name="Freeform 217"/>
            <p:cNvSpPr/>
            <p:nvPr/>
          </p:nvSpPr>
          <p:spPr bwMode="auto">
            <a:xfrm>
              <a:off x="1198677" y="6453902"/>
              <a:ext cx="109938" cy="171298"/>
            </a:xfrm>
            <a:custGeom>
              <a:avLst/>
              <a:gdLst>
                <a:gd name="T0" fmla="*/ 42 w 42"/>
                <a:gd name="T1" fmla="*/ 64 h 64"/>
                <a:gd name="T2" fmla="*/ 0 w 42"/>
                <a:gd name="T3" fmla="*/ 64 h 64"/>
                <a:gd name="T4" fmla="*/ 0 w 42"/>
                <a:gd name="T5" fmla="*/ 58 h 64"/>
                <a:gd name="T6" fmla="*/ 11 w 42"/>
                <a:gd name="T7" fmla="*/ 42 h 64"/>
                <a:gd name="T8" fmla="*/ 10 w 42"/>
                <a:gd name="T9" fmla="*/ 37 h 64"/>
                <a:gd name="T10" fmla="*/ 1 w 42"/>
                <a:gd name="T11" fmla="*/ 37 h 64"/>
                <a:gd name="T12" fmla="*/ 1 w 42"/>
                <a:gd name="T13" fmla="*/ 29 h 64"/>
                <a:gd name="T14" fmla="*/ 9 w 42"/>
                <a:gd name="T15" fmla="*/ 29 h 64"/>
                <a:gd name="T16" fmla="*/ 8 w 42"/>
                <a:gd name="T17" fmla="*/ 20 h 64"/>
                <a:gd name="T18" fmla="*/ 28 w 42"/>
                <a:gd name="T19" fmla="*/ 0 h 64"/>
                <a:gd name="T20" fmla="*/ 39 w 42"/>
                <a:gd name="T21" fmla="*/ 2 h 64"/>
                <a:gd name="T22" fmla="*/ 37 w 42"/>
                <a:gd name="T23" fmla="*/ 11 h 64"/>
                <a:gd name="T24" fmla="*/ 29 w 42"/>
                <a:gd name="T25" fmla="*/ 9 h 64"/>
                <a:gd name="T26" fmla="*/ 19 w 42"/>
                <a:gd name="T27" fmla="*/ 20 h 64"/>
                <a:gd name="T28" fmla="*/ 20 w 42"/>
                <a:gd name="T29" fmla="*/ 29 h 64"/>
                <a:gd name="T30" fmla="*/ 34 w 42"/>
                <a:gd name="T31" fmla="*/ 29 h 64"/>
                <a:gd name="T32" fmla="*/ 34 w 42"/>
                <a:gd name="T33" fmla="*/ 37 h 64"/>
                <a:gd name="T34" fmla="*/ 21 w 42"/>
                <a:gd name="T35" fmla="*/ 37 h 64"/>
                <a:gd name="T36" fmla="*/ 21 w 42"/>
                <a:gd name="T37" fmla="*/ 46 h 64"/>
                <a:gd name="T38" fmla="*/ 15 w 42"/>
                <a:gd name="T39" fmla="*/ 54 h 64"/>
                <a:gd name="T40" fmla="*/ 15 w 42"/>
                <a:gd name="T41" fmla="*/ 54 h 64"/>
                <a:gd name="T42" fmla="*/ 42 w 42"/>
                <a:gd name="T43" fmla="*/ 54 h 64"/>
                <a:gd name="T44" fmla="*/ 42 w 42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64">
                  <a:moveTo>
                    <a:pt x="42" y="64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6" y="55"/>
                    <a:pt x="11" y="49"/>
                    <a:pt x="11" y="42"/>
                  </a:cubicBezTo>
                  <a:cubicBezTo>
                    <a:pt x="11" y="40"/>
                    <a:pt x="11" y="39"/>
                    <a:pt x="10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6"/>
                    <a:pt x="8" y="23"/>
                    <a:pt x="8" y="20"/>
                  </a:cubicBezTo>
                  <a:cubicBezTo>
                    <a:pt x="8" y="8"/>
                    <a:pt x="16" y="0"/>
                    <a:pt x="28" y="0"/>
                  </a:cubicBezTo>
                  <a:cubicBezTo>
                    <a:pt x="34" y="0"/>
                    <a:pt x="37" y="1"/>
                    <a:pt x="39" y="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5" y="10"/>
                    <a:pt x="33" y="9"/>
                    <a:pt x="29" y="9"/>
                  </a:cubicBezTo>
                  <a:cubicBezTo>
                    <a:pt x="22" y="9"/>
                    <a:pt x="19" y="14"/>
                    <a:pt x="19" y="20"/>
                  </a:cubicBezTo>
                  <a:cubicBezTo>
                    <a:pt x="19" y="23"/>
                    <a:pt x="20" y="26"/>
                    <a:pt x="20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40"/>
                    <a:pt x="21" y="43"/>
                    <a:pt x="21" y="46"/>
                  </a:cubicBezTo>
                  <a:cubicBezTo>
                    <a:pt x="20" y="49"/>
                    <a:pt x="18" y="52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42" y="54"/>
                    <a:pt x="42" y="54"/>
                    <a:pt x="42" y="54"/>
                  </a:cubicBezTo>
                  <a:lnTo>
                    <a:pt x="42" y="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23" name="Group 2122"/>
          <p:cNvGrpSpPr/>
          <p:nvPr/>
        </p:nvGrpSpPr>
        <p:grpSpPr>
          <a:xfrm>
            <a:off x="1297938" y="4113056"/>
            <a:ext cx="210770" cy="210770"/>
            <a:chOff x="1531046" y="6369533"/>
            <a:chExt cx="340040" cy="340040"/>
          </a:xfrm>
          <a:solidFill>
            <a:srgbClr val="1EA185"/>
          </a:solidFill>
        </p:grpSpPr>
        <p:sp>
          <p:nvSpPr>
            <p:cNvPr id="1525" name="Freeform 218"/>
            <p:cNvSpPr>
              <a:spLocks noEditPoints="1"/>
            </p:cNvSpPr>
            <p:nvPr/>
          </p:nvSpPr>
          <p:spPr bwMode="auto">
            <a:xfrm>
              <a:off x="1531046" y="636953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26" name="Freeform 219"/>
            <p:cNvSpPr/>
            <p:nvPr/>
          </p:nvSpPr>
          <p:spPr bwMode="auto">
            <a:xfrm>
              <a:off x="1630759" y="6453902"/>
              <a:ext cx="138061" cy="171298"/>
            </a:xfrm>
            <a:custGeom>
              <a:avLst/>
              <a:gdLst>
                <a:gd name="T0" fmla="*/ 47 w 52"/>
                <a:gd name="T1" fmla="*/ 29 h 64"/>
                <a:gd name="T2" fmla="*/ 47 w 52"/>
                <a:gd name="T3" fmla="*/ 35 h 64"/>
                <a:gd name="T4" fmla="*/ 31 w 52"/>
                <a:gd name="T5" fmla="*/ 35 h 64"/>
                <a:gd name="T6" fmla="*/ 31 w 52"/>
                <a:gd name="T7" fmla="*/ 42 h 64"/>
                <a:gd name="T8" fmla="*/ 47 w 52"/>
                <a:gd name="T9" fmla="*/ 42 h 64"/>
                <a:gd name="T10" fmla="*/ 47 w 52"/>
                <a:gd name="T11" fmla="*/ 48 h 64"/>
                <a:gd name="T12" fmla="*/ 31 w 52"/>
                <a:gd name="T13" fmla="*/ 48 h 64"/>
                <a:gd name="T14" fmla="*/ 31 w 52"/>
                <a:gd name="T15" fmla="*/ 64 h 64"/>
                <a:gd name="T16" fmla="*/ 20 w 52"/>
                <a:gd name="T17" fmla="*/ 64 h 64"/>
                <a:gd name="T18" fmla="*/ 20 w 52"/>
                <a:gd name="T19" fmla="*/ 48 h 64"/>
                <a:gd name="T20" fmla="*/ 4 w 52"/>
                <a:gd name="T21" fmla="*/ 48 h 64"/>
                <a:gd name="T22" fmla="*/ 4 w 52"/>
                <a:gd name="T23" fmla="*/ 42 h 64"/>
                <a:gd name="T24" fmla="*/ 20 w 52"/>
                <a:gd name="T25" fmla="*/ 42 h 64"/>
                <a:gd name="T26" fmla="*/ 20 w 52"/>
                <a:gd name="T27" fmla="*/ 35 h 64"/>
                <a:gd name="T28" fmla="*/ 4 w 52"/>
                <a:gd name="T29" fmla="*/ 35 h 64"/>
                <a:gd name="T30" fmla="*/ 4 w 52"/>
                <a:gd name="T31" fmla="*/ 29 h 64"/>
                <a:gd name="T32" fmla="*/ 17 w 52"/>
                <a:gd name="T33" fmla="*/ 29 h 64"/>
                <a:gd name="T34" fmla="*/ 0 w 52"/>
                <a:gd name="T35" fmla="*/ 0 h 64"/>
                <a:gd name="T36" fmla="*/ 13 w 52"/>
                <a:gd name="T37" fmla="*/ 0 h 64"/>
                <a:gd name="T38" fmla="*/ 22 w 52"/>
                <a:gd name="T39" fmla="*/ 18 h 64"/>
                <a:gd name="T40" fmla="*/ 26 w 52"/>
                <a:gd name="T41" fmla="*/ 28 h 64"/>
                <a:gd name="T42" fmla="*/ 26 w 52"/>
                <a:gd name="T43" fmla="*/ 28 h 64"/>
                <a:gd name="T44" fmla="*/ 30 w 52"/>
                <a:gd name="T45" fmla="*/ 18 h 64"/>
                <a:gd name="T46" fmla="*/ 39 w 52"/>
                <a:gd name="T47" fmla="*/ 0 h 64"/>
                <a:gd name="T48" fmla="*/ 52 w 52"/>
                <a:gd name="T49" fmla="*/ 0 h 64"/>
                <a:gd name="T50" fmla="*/ 34 w 52"/>
                <a:gd name="T51" fmla="*/ 29 h 64"/>
                <a:gd name="T52" fmla="*/ 47 w 52"/>
                <a:gd name="T53" fmla="*/ 2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64">
                  <a:moveTo>
                    <a:pt x="47" y="29"/>
                  </a:moveTo>
                  <a:cubicBezTo>
                    <a:pt x="47" y="35"/>
                    <a:pt x="47" y="35"/>
                    <a:pt x="47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21"/>
                    <a:pt x="25" y="25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5"/>
                    <a:pt x="29" y="21"/>
                    <a:pt x="30" y="1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34" y="29"/>
                    <a:pt x="34" y="29"/>
                    <a:pt x="34" y="29"/>
                  </a:cubicBezTo>
                  <a:lnTo>
                    <a:pt x="47" y="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25" name="Group 2124"/>
          <p:cNvGrpSpPr/>
          <p:nvPr/>
        </p:nvGrpSpPr>
        <p:grpSpPr>
          <a:xfrm>
            <a:off x="1851007" y="4113056"/>
            <a:ext cx="210770" cy="210770"/>
            <a:chOff x="2423331" y="6369533"/>
            <a:chExt cx="340040" cy="340040"/>
          </a:xfrm>
          <a:solidFill>
            <a:srgbClr val="1EA185"/>
          </a:solidFill>
        </p:grpSpPr>
        <p:sp>
          <p:nvSpPr>
            <p:cNvPr id="1527" name="Freeform 220"/>
            <p:cNvSpPr>
              <a:spLocks noEditPoints="1"/>
            </p:cNvSpPr>
            <p:nvPr/>
          </p:nvSpPr>
          <p:spPr bwMode="auto">
            <a:xfrm>
              <a:off x="2423331" y="636953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28" name="Freeform 221"/>
            <p:cNvSpPr>
              <a:spLocks noEditPoints="1"/>
            </p:cNvSpPr>
            <p:nvPr/>
          </p:nvSpPr>
          <p:spPr bwMode="auto">
            <a:xfrm>
              <a:off x="2507700" y="6448789"/>
              <a:ext cx="171298" cy="176412"/>
            </a:xfrm>
            <a:custGeom>
              <a:avLst/>
              <a:gdLst>
                <a:gd name="T0" fmla="*/ 34 w 64"/>
                <a:gd name="T1" fmla="*/ 8 h 66"/>
                <a:gd name="T2" fmla="*/ 29 w 64"/>
                <a:gd name="T3" fmla="*/ 9 h 66"/>
                <a:gd name="T4" fmla="*/ 23 w 64"/>
                <a:gd name="T5" fmla="*/ 5 h 66"/>
                <a:gd name="T6" fmla="*/ 8 w 64"/>
                <a:gd name="T7" fmla="*/ 4 h 66"/>
                <a:gd name="T8" fmla="*/ 16 w 64"/>
                <a:gd name="T9" fmla="*/ 15 h 66"/>
                <a:gd name="T10" fmla="*/ 5 w 64"/>
                <a:gd name="T11" fmla="*/ 28 h 66"/>
                <a:gd name="T12" fmla="*/ 1 w 64"/>
                <a:gd name="T13" fmla="*/ 30 h 66"/>
                <a:gd name="T14" fmla="*/ 1 w 64"/>
                <a:gd name="T15" fmla="*/ 42 h 66"/>
                <a:gd name="T16" fmla="*/ 6 w 64"/>
                <a:gd name="T17" fmla="*/ 44 h 66"/>
                <a:gd name="T18" fmla="*/ 16 w 64"/>
                <a:gd name="T19" fmla="*/ 56 h 66"/>
                <a:gd name="T20" fmla="*/ 16 w 64"/>
                <a:gd name="T21" fmla="*/ 65 h 66"/>
                <a:gd name="T22" fmla="*/ 26 w 64"/>
                <a:gd name="T23" fmla="*/ 65 h 66"/>
                <a:gd name="T24" fmla="*/ 30 w 64"/>
                <a:gd name="T25" fmla="*/ 61 h 66"/>
                <a:gd name="T26" fmla="*/ 34 w 64"/>
                <a:gd name="T27" fmla="*/ 61 h 66"/>
                <a:gd name="T28" fmla="*/ 38 w 64"/>
                <a:gd name="T29" fmla="*/ 61 h 66"/>
                <a:gd name="T30" fmla="*/ 41 w 64"/>
                <a:gd name="T31" fmla="*/ 65 h 66"/>
                <a:gd name="T32" fmla="*/ 52 w 64"/>
                <a:gd name="T33" fmla="*/ 65 h 66"/>
                <a:gd name="T34" fmla="*/ 52 w 64"/>
                <a:gd name="T35" fmla="*/ 56 h 66"/>
                <a:gd name="T36" fmla="*/ 64 w 64"/>
                <a:gd name="T37" fmla="*/ 35 h 66"/>
                <a:gd name="T38" fmla="*/ 34 w 64"/>
                <a:gd name="T39" fmla="*/ 8 h 66"/>
                <a:gd name="T40" fmla="*/ 50 w 64"/>
                <a:gd name="T41" fmla="*/ 53 h 66"/>
                <a:gd name="T42" fmla="*/ 48 w 64"/>
                <a:gd name="T43" fmla="*/ 54 h 66"/>
                <a:gd name="T44" fmla="*/ 48 w 64"/>
                <a:gd name="T45" fmla="*/ 56 h 66"/>
                <a:gd name="T46" fmla="*/ 48 w 64"/>
                <a:gd name="T47" fmla="*/ 62 h 66"/>
                <a:gd name="T48" fmla="*/ 46 w 64"/>
                <a:gd name="T49" fmla="*/ 62 h 66"/>
                <a:gd name="T50" fmla="*/ 46 w 64"/>
                <a:gd name="T51" fmla="*/ 62 h 66"/>
                <a:gd name="T52" fmla="*/ 43 w 64"/>
                <a:gd name="T53" fmla="*/ 62 h 66"/>
                <a:gd name="T54" fmla="*/ 43 w 64"/>
                <a:gd name="T55" fmla="*/ 62 h 66"/>
                <a:gd name="T56" fmla="*/ 41 w 64"/>
                <a:gd name="T57" fmla="*/ 58 h 66"/>
                <a:gd name="T58" fmla="*/ 39 w 64"/>
                <a:gd name="T59" fmla="*/ 57 h 66"/>
                <a:gd name="T60" fmla="*/ 37 w 64"/>
                <a:gd name="T61" fmla="*/ 57 h 66"/>
                <a:gd name="T62" fmla="*/ 34 w 64"/>
                <a:gd name="T63" fmla="*/ 57 h 66"/>
                <a:gd name="T64" fmla="*/ 31 w 64"/>
                <a:gd name="T65" fmla="*/ 57 h 66"/>
                <a:gd name="T66" fmla="*/ 29 w 64"/>
                <a:gd name="T67" fmla="*/ 57 h 66"/>
                <a:gd name="T68" fmla="*/ 27 w 64"/>
                <a:gd name="T69" fmla="*/ 58 h 66"/>
                <a:gd name="T70" fmla="*/ 24 w 64"/>
                <a:gd name="T71" fmla="*/ 62 h 66"/>
                <a:gd name="T72" fmla="*/ 21 w 64"/>
                <a:gd name="T73" fmla="*/ 62 h 66"/>
                <a:gd name="T74" fmla="*/ 19 w 64"/>
                <a:gd name="T75" fmla="*/ 62 h 66"/>
                <a:gd name="T76" fmla="*/ 20 w 64"/>
                <a:gd name="T77" fmla="*/ 56 h 66"/>
                <a:gd name="T78" fmla="*/ 20 w 64"/>
                <a:gd name="T79" fmla="*/ 54 h 66"/>
                <a:gd name="T80" fmla="*/ 18 w 64"/>
                <a:gd name="T81" fmla="*/ 52 h 66"/>
                <a:gd name="T82" fmla="*/ 10 w 64"/>
                <a:gd name="T83" fmla="*/ 42 h 66"/>
                <a:gd name="T84" fmla="*/ 9 w 64"/>
                <a:gd name="T85" fmla="*/ 41 h 66"/>
                <a:gd name="T86" fmla="*/ 7 w 64"/>
                <a:gd name="T87" fmla="*/ 40 h 66"/>
                <a:gd name="T88" fmla="*/ 4 w 64"/>
                <a:gd name="T89" fmla="*/ 39 h 66"/>
                <a:gd name="T90" fmla="*/ 4 w 64"/>
                <a:gd name="T91" fmla="*/ 33 h 66"/>
                <a:gd name="T92" fmla="*/ 7 w 64"/>
                <a:gd name="T93" fmla="*/ 32 h 66"/>
                <a:gd name="T94" fmla="*/ 8 w 64"/>
                <a:gd name="T95" fmla="*/ 31 h 66"/>
                <a:gd name="T96" fmla="*/ 9 w 64"/>
                <a:gd name="T97" fmla="*/ 30 h 66"/>
                <a:gd name="T98" fmla="*/ 18 w 64"/>
                <a:gd name="T99" fmla="*/ 18 h 66"/>
                <a:gd name="T100" fmla="*/ 21 w 64"/>
                <a:gd name="T101" fmla="*/ 15 h 66"/>
                <a:gd name="T102" fmla="*/ 18 w 64"/>
                <a:gd name="T103" fmla="*/ 12 h 66"/>
                <a:gd name="T104" fmla="*/ 16 w 64"/>
                <a:gd name="T105" fmla="*/ 7 h 66"/>
                <a:gd name="T106" fmla="*/ 15 w 64"/>
                <a:gd name="T107" fmla="*/ 7 h 66"/>
                <a:gd name="T108" fmla="*/ 22 w 64"/>
                <a:gd name="T109" fmla="*/ 8 h 66"/>
                <a:gd name="T110" fmla="*/ 26 w 64"/>
                <a:gd name="T111" fmla="*/ 11 h 66"/>
                <a:gd name="T112" fmla="*/ 28 w 64"/>
                <a:gd name="T113" fmla="*/ 13 h 66"/>
                <a:gd name="T114" fmla="*/ 30 w 64"/>
                <a:gd name="T115" fmla="*/ 13 h 66"/>
                <a:gd name="T116" fmla="*/ 34 w 64"/>
                <a:gd name="T117" fmla="*/ 12 h 66"/>
                <a:gd name="T118" fmla="*/ 60 w 64"/>
                <a:gd name="T119" fmla="*/ 35 h 66"/>
                <a:gd name="T120" fmla="*/ 50 w 64"/>
                <a:gd name="T121" fmla="*/ 5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" h="66">
                  <a:moveTo>
                    <a:pt x="34" y="8"/>
                  </a:moveTo>
                  <a:cubicBezTo>
                    <a:pt x="33" y="8"/>
                    <a:pt x="31" y="9"/>
                    <a:pt x="29" y="9"/>
                  </a:cubicBezTo>
                  <a:cubicBezTo>
                    <a:pt x="28" y="7"/>
                    <a:pt x="26" y="5"/>
                    <a:pt x="23" y="5"/>
                  </a:cubicBezTo>
                  <a:cubicBezTo>
                    <a:pt x="18" y="3"/>
                    <a:pt x="8" y="0"/>
                    <a:pt x="8" y="4"/>
                  </a:cubicBezTo>
                  <a:cubicBezTo>
                    <a:pt x="10" y="5"/>
                    <a:pt x="13" y="12"/>
                    <a:pt x="16" y="15"/>
                  </a:cubicBezTo>
                  <a:cubicBezTo>
                    <a:pt x="11" y="18"/>
                    <a:pt x="8" y="23"/>
                    <a:pt x="5" y="28"/>
                  </a:cubicBezTo>
                  <a:cubicBezTo>
                    <a:pt x="5" y="28"/>
                    <a:pt x="2" y="29"/>
                    <a:pt x="1" y="30"/>
                  </a:cubicBezTo>
                  <a:cubicBezTo>
                    <a:pt x="0" y="31"/>
                    <a:pt x="0" y="41"/>
                    <a:pt x="1" y="42"/>
                  </a:cubicBezTo>
                  <a:cubicBezTo>
                    <a:pt x="2" y="43"/>
                    <a:pt x="6" y="44"/>
                    <a:pt x="6" y="44"/>
                  </a:cubicBezTo>
                  <a:cubicBezTo>
                    <a:pt x="8" y="49"/>
                    <a:pt x="11" y="53"/>
                    <a:pt x="16" y="56"/>
                  </a:cubicBezTo>
                  <a:cubicBezTo>
                    <a:pt x="15" y="59"/>
                    <a:pt x="15" y="65"/>
                    <a:pt x="16" y="65"/>
                  </a:cubicBezTo>
                  <a:cubicBezTo>
                    <a:pt x="17" y="66"/>
                    <a:pt x="25" y="66"/>
                    <a:pt x="26" y="65"/>
                  </a:cubicBezTo>
                  <a:cubicBezTo>
                    <a:pt x="27" y="65"/>
                    <a:pt x="29" y="63"/>
                    <a:pt x="30" y="61"/>
                  </a:cubicBezTo>
                  <a:cubicBezTo>
                    <a:pt x="32" y="61"/>
                    <a:pt x="33" y="61"/>
                    <a:pt x="34" y="61"/>
                  </a:cubicBezTo>
                  <a:cubicBezTo>
                    <a:pt x="36" y="61"/>
                    <a:pt x="37" y="61"/>
                    <a:pt x="38" y="61"/>
                  </a:cubicBezTo>
                  <a:cubicBezTo>
                    <a:pt x="39" y="63"/>
                    <a:pt x="41" y="65"/>
                    <a:pt x="41" y="65"/>
                  </a:cubicBezTo>
                  <a:cubicBezTo>
                    <a:pt x="42" y="66"/>
                    <a:pt x="51" y="66"/>
                    <a:pt x="52" y="65"/>
                  </a:cubicBezTo>
                  <a:cubicBezTo>
                    <a:pt x="52" y="65"/>
                    <a:pt x="52" y="59"/>
                    <a:pt x="52" y="56"/>
                  </a:cubicBezTo>
                  <a:cubicBezTo>
                    <a:pt x="59" y="51"/>
                    <a:pt x="64" y="44"/>
                    <a:pt x="64" y="35"/>
                  </a:cubicBezTo>
                  <a:cubicBezTo>
                    <a:pt x="64" y="20"/>
                    <a:pt x="51" y="8"/>
                    <a:pt x="34" y="8"/>
                  </a:cubicBezTo>
                  <a:close/>
                  <a:moveTo>
                    <a:pt x="50" y="53"/>
                  </a:moveTo>
                  <a:cubicBezTo>
                    <a:pt x="48" y="54"/>
                    <a:pt x="48" y="54"/>
                    <a:pt x="48" y="54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9"/>
                    <a:pt x="48" y="61"/>
                    <a:pt x="48" y="62"/>
                  </a:cubicBezTo>
                  <a:cubicBezTo>
                    <a:pt x="48" y="62"/>
                    <a:pt x="47" y="62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5" y="62"/>
                    <a:pt x="44" y="62"/>
                    <a:pt x="43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1"/>
                    <a:pt x="42" y="60"/>
                    <a:pt x="41" y="58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6" y="57"/>
                    <a:pt x="35" y="57"/>
                    <a:pt x="34" y="57"/>
                  </a:cubicBezTo>
                  <a:cubicBezTo>
                    <a:pt x="33" y="57"/>
                    <a:pt x="32" y="57"/>
                    <a:pt x="31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6" y="60"/>
                    <a:pt x="25" y="61"/>
                    <a:pt x="24" y="62"/>
                  </a:cubicBezTo>
                  <a:cubicBezTo>
                    <a:pt x="24" y="62"/>
                    <a:pt x="23" y="62"/>
                    <a:pt x="21" y="62"/>
                  </a:cubicBezTo>
                  <a:cubicBezTo>
                    <a:pt x="21" y="62"/>
                    <a:pt x="20" y="62"/>
                    <a:pt x="19" y="62"/>
                  </a:cubicBezTo>
                  <a:cubicBezTo>
                    <a:pt x="19" y="61"/>
                    <a:pt x="19" y="59"/>
                    <a:pt x="20" y="56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4" y="50"/>
                    <a:pt x="12" y="46"/>
                    <a:pt x="10" y="42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6" y="40"/>
                    <a:pt x="5" y="40"/>
                    <a:pt x="4" y="39"/>
                  </a:cubicBezTo>
                  <a:cubicBezTo>
                    <a:pt x="4" y="38"/>
                    <a:pt x="4" y="35"/>
                    <a:pt x="4" y="33"/>
                  </a:cubicBezTo>
                  <a:cubicBezTo>
                    <a:pt x="5" y="33"/>
                    <a:pt x="6" y="32"/>
                    <a:pt x="7" y="32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1" y="25"/>
                    <a:pt x="14" y="21"/>
                    <a:pt x="18" y="18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1"/>
                    <a:pt x="17" y="9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7"/>
                    <a:pt x="20" y="8"/>
                    <a:pt x="22" y="8"/>
                  </a:cubicBezTo>
                  <a:cubicBezTo>
                    <a:pt x="24" y="9"/>
                    <a:pt x="25" y="10"/>
                    <a:pt x="26" y="11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3" y="12"/>
                    <a:pt x="34" y="12"/>
                  </a:cubicBezTo>
                  <a:cubicBezTo>
                    <a:pt x="49" y="12"/>
                    <a:pt x="60" y="22"/>
                    <a:pt x="60" y="35"/>
                  </a:cubicBezTo>
                  <a:cubicBezTo>
                    <a:pt x="60" y="42"/>
                    <a:pt x="56" y="48"/>
                    <a:pt x="50" y="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29" name="Freeform 222"/>
            <p:cNvSpPr/>
            <p:nvPr/>
          </p:nvSpPr>
          <p:spPr bwMode="auto">
            <a:xfrm>
              <a:off x="2594628" y="6494809"/>
              <a:ext cx="53691" cy="28124"/>
            </a:xfrm>
            <a:custGeom>
              <a:avLst/>
              <a:gdLst>
                <a:gd name="T0" fmla="*/ 11 w 20"/>
                <a:gd name="T1" fmla="*/ 1 h 11"/>
                <a:gd name="T2" fmla="*/ 0 w 20"/>
                <a:gd name="T3" fmla="*/ 3 h 11"/>
                <a:gd name="T4" fmla="*/ 10 w 20"/>
                <a:gd name="T5" fmla="*/ 4 h 11"/>
                <a:gd name="T6" fmla="*/ 20 w 20"/>
                <a:gd name="T7" fmla="*/ 10 h 11"/>
                <a:gd name="T8" fmla="*/ 11 w 20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11" y="1"/>
                  </a:moveTo>
                  <a:cubicBezTo>
                    <a:pt x="6" y="0"/>
                    <a:pt x="1" y="2"/>
                    <a:pt x="0" y="3"/>
                  </a:cubicBezTo>
                  <a:cubicBezTo>
                    <a:pt x="0" y="4"/>
                    <a:pt x="5" y="2"/>
                    <a:pt x="10" y="4"/>
                  </a:cubicBezTo>
                  <a:cubicBezTo>
                    <a:pt x="15" y="5"/>
                    <a:pt x="19" y="11"/>
                    <a:pt x="20" y="10"/>
                  </a:cubicBezTo>
                  <a:cubicBezTo>
                    <a:pt x="20" y="9"/>
                    <a:pt x="15" y="2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30" name="Oval 223"/>
            <p:cNvSpPr>
              <a:spLocks noChangeArrowheads="1"/>
            </p:cNvSpPr>
            <p:nvPr/>
          </p:nvSpPr>
          <p:spPr bwMode="auto">
            <a:xfrm>
              <a:off x="2553720" y="6510149"/>
              <a:ext cx="12784" cy="12784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27" name="Group 2126"/>
          <p:cNvGrpSpPr/>
          <p:nvPr/>
        </p:nvGrpSpPr>
        <p:grpSpPr>
          <a:xfrm>
            <a:off x="2404074" y="4113056"/>
            <a:ext cx="210770" cy="210770"/>
            <a:chOff x="3315612" y="6369533"/>
            <a:chExt cx="340040" cy="340040"/>
          </a:xfrm>
          <a:solidFill>
            <a:srgbClr val="1EA185"/>
          </a:solidFill>
        </p:grpSpPr>
        <p:sp>
          <p:nvSpPr>
            <p:cNvPr id="1531" name="Freeform 224"/>
            <p:cNvSpPr>
              <a:spLocks noEditPoints="1"/>
            </p:cNvSpPr>
            <p:nvPr/>
          </p:nvSpPr>
          <p:spPr bwMode="auto">
            <a:xfrm>
              <a:off x="3315612" y="636953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32" name="Freeform 225"/>
            <p:cNvSpPr/>
            <p:nvPr/>
          </p:nvSpPr>
          <p:spPr bwMode="auto">
            <a:xfrm>
              <a:off x="3397427" y="6520376"/>
              <a:ext cx="43464" cy="46020"/>
            </a:xfrm>
            <a:custGeom>
              <a:avLst/>
              <a:gdLst>
                <a:gd name="T0" fmla="*/ 2 w 16"/>
                <a:gd name="T1" fmla="*/ 2 h 17"/>
                <a:gd name="T2" fmla="*/ 4 w 16"/>
                <a:gd name="T3" fmla="*/ 13 h 17"/>
                <a:gd name="T4" fmla="*/ 14 w 16"/>
                <a:gd name="T5" fmla="*/ 15 h 17"/>
                <a:gd name="T6" fmla="*/ 12 w 16"/>
                <a:gd name="T7" fmla="*/ 5 h 17"/>
                <a:gd name="T8" fmla="*/ 2 w 16"/>
                <a:gd name="T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2" y="2"/>
                  </a:moveTo>
                  <a:cubicBezTo>
                    <a:pt x="0" y="4"/>
                    <a:pt x="1" y="9"/>
                    <a:pt x="4" y="13"/>
                  </a:cubicBezTo>
                  <a:cubicBezTo>
                    <a:pt x="7" y="16"/>
                    <a:pt x="11" y="17"/>
                    <a:pt x="14" y="15"/>
                  </a:cubicBezTo>
                  <a:cubicBezTo>
                    <a:pt x="16" y="13"/>
                    <a:pt x="15" y="8"/>
                    <a:pt x="12" y="5"/>
                  </a:cubicBezTo>
                  <a:cubicBezTo>
                    <a:pt x="9" y="1"/>
                    <a:pt x="5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33" name="Freeform 226"/>
            <p:cNvSpPr/>
            <p:nvPr/>
          </p:nvSpPr>
          <p:spPr bwMode="auto">
            <a:xfrm>
              <a:off x="3532932" y="6515263"/>
              <a:ext cx="40906" cy="48578"/>
            </a:xfrm>
            <a:custGeom>
              <a:avLst/>
              <a:gdLst>
                <a:gd name="T0" fmla="*/ 3 w 15"/>
                <a:gd name="T1" fmla="*/ 6 h 18"/>
                <a:gd name="T2" fmla="*/ 2 w 15"/>
                <a:gd name="T3" fmla="*/ 16 h 18"/>
                <a:gd name="T4" fmla="*/ 12 w 15"/>
                <a:gd name="T5" fmla="*/ 13 h 18"/>
                <a:gd name="T6" fmla="*/ 12 w 15"/>
                <a:gd name="T7" fmla="*/ 2 h 18"/>
                <a:gd name="T8" fmla="*/ 3 w 15"/>
                <a:gd name="T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8">
                  <a:moveTo>
                    <a:pt x="3" y="6"/>
                  </a:moveTo>
                  <a:cubicBezTo>
                    <a:pt x="0" y="10"/>
                    <a:pt x="0" y="15"/>
                    <a:pt x="2" y="16"/>
                  </a:cubicBezTo>
                  <a:cubicBezTo>
                    <a:pt x="5" y="18"/>
                    <a:pt x="9" y="17"/>
                    <a:pt x="12" y="13"/>
                  </a:cubicBezTo>
                  <a:cubicBezTo>
                    <a:pt x="15" y="9"/>
                    <a:pt x="15" y="4"/>
                    <a:pt x="12" y="2"/>
                  </a:cubicBezTo>
                  <a:cubicBezTo>
                    <a:pt x="10" y="0"/>
                    <a:pt x="5" y="2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34" name="Freeform 227"/>
            <p:cNvSpPr/>
            <p:nvPr/>
          </p:nvSpPr>
          <p:spPr bwMode="auto">
            <a:xfrm>
              <a:off x="3435778" y="6461574"/>
              <a:ext cx="46020" cy="69032"/>
            </a:xfrm>
            <a:custGeom>
              <a:avLst/>
              <a:gdLst>
                <a:gd name="T0" fmla="*/ 12 w 18"/>
                <a:gd name="T1" fmla="*/ 25 h 26"/>
                <a:gd name="T2" fmla="*/ 16 w 18"/>
                <a:gd name="T3" fmla="*/ 11 h 26"/>
                <a:gd name="T4" fmla="*/ 6 w 18"/>
                <a:gd name="T5" fmla="*/ 1 h 26"/>
                <a:gd name="T6" fmla="*/ 1 w 18"/>
                <a:gd name="T7" fmla="*/ 15 h 26"/>
                <a:gd name="T8" fmla="*/ 12 w 18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2" y="25"/>
                  </a:moveTo>
                  <a:cubicBezTo>
                    <a:pt x="16" y="24"/>
                    <a:pt x="18" y="18"/>
                    <a:pt x="16" y="11"/>
                  </a:cubicBezTo>
                  <a:cubicBezTo>
                    <a:pt x="15" y="5"/>
                    <a:pt x="10" y="0"/>
                    <a:pt x="6" y="1"/>
                  </a:cubicBezTo>
                  <a:cubicBezTo>
                    <a:pt x="2" y="2"/>
                    <a:pt x="0" y="8"/>
                    <a:pt x="1" y="15"/>
                  </a:cubicBezTo>
                  <a:cubicBezTo>
                    <a:pt x="3" y="21"/>
                    <a:pt x="7" y="26"/>
                    <a:pt x="12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35" name="Freeform 228"/>
            <p:cNvSpPr/>
            <p:nvPr/>
          </p:nvSpPr>
          <p:spPr bwMode="auto">
            <a:xfrm>
              <a:off x="3489468" y="6461574"/>
              <a:ext cx="48578" cy="69032"/>
            </a:xfrm>
            <a:custGeom>
              <a:avLst/>
              <a:gdLst>
                <a:gd name="T0" fmla="*/ 11 w 18"/>
                <a:gd name="T1" fmla="*/ 1 h 26"/>
                <a:gd name="T2" fmla="*/ 1 w 18"/>
                <a:gd name="T3" fmla="*/ 11 h 26"/>
                <a:gd name="T4" fmla="*/ 6 w 18"/>
                <a:gd name="T5" fmla="*/ 25 h 26"/>
                <a:gd name="T6" fmla="*/ 16 w 18"/>
                <a:gd name="T7" fmla="*/ 15 h 26"/>
                <a:gd name="T8" fmla="*/ 11 w 18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1" y="1"/>
                  </a:moveTo>
                  <a:cubicBezTo>
                    <a:pt x="7" y="0"/>
                    <a:pt x="3" y="5"/>
                    <a:pt x="1" y="11"/>
                  </a:cubicBezTo>
                  <a:cubicBezTo>
                    <a:pt x="0" y="18"/>
                    <a:pt x="2" y="24"/>
                    <a:pt x="6" y="25"/>
                  </a:cubicBezTo>
                  <a:cubicBezTo>
                    <a:pt x="10" y="26"/>
                    <a:pt x="15" y="21"/>
                    <a:pt x="16" y="15"/>
                  </a:cubicBezTo>
                  <a:cubicBezTo>
                    <a:pt x="18" y="8"/>
                    <a:pt x="15" y="2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36" name="Freeform 229"/>
            <p:cNvSpPr/>
            <p:nvPr/>
          </p:nvSpPr>
          <p:spPr bwMode="auto">
            <a:xfrm>
              <a:off x="3440891" y="6543387"/>
              <a:ext cx="89484" cy="89484"/>
            </a:xfrm>
            <a:custGeom>
              <a:avLst/>
              <a:gdLst>
                <a:gd name="T0" fmla="*/ 17 w 34"/>
                <a:gd name="T1" fmla="*/ 0 h 33"/>
                <a:gd name="T2" fmla="*/ 0 w 34"/>
                <a:gd name="T3" fmla="*/ 20 h 33"/>
                <a:gd name="T4" fmla="*/ 17 w 34"/>
                <a:gd name="T5" fmla="*/ 20 h 33"/>
                <a:gd name="T6" fmla="*/ 34 w 34"/>
                <a:gd name="T7" fmla="*/ 20 h 33"/>
                <a:gd name="T8" fmla="*/ 17 w 34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3">
                  <a:moveTo>
                    <a:pt x="17" y="0"/>
                  </a:moveTo>
                  <a:cubicBezTo>
                    <a:pt x="7" y="0"/>
                    <a:pt x="0" y="15"/>
                    <a:pt x="0" y="20"/>
                  </a:cubicBezTo>
                  <a:cubicBezTo>
                    <a:pt x="0" y="33"/>
                    <a:pt x="7" y="20"/>
                    <a:pt x="17" y="20"/>
                  </a:cubicBezTo>
                  <a:cubicBezTo>
                    <a:pt x="27" y="20"/>
                    <a:pt x="34" y="33"/>
                    <a:pt x="34" y="20"/>
                  </a:cubicBezTo>
                  <a:cubicBezTo>
                    <a:pt x="34" y="15"/>
                    <a:pt x="27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28" name="Group 2127"/>
          <p:cNvGrpSpPr/>
          <p:nvPr/>
        </p:nvGrpSpPr>
        <p:grpSpPr>
          <a:xfrm>
            <a:off x="2679816" y="4113056"/>
            <a:ext cx="210770" cy="210770"/>
            <a:chOff x="3760476" y="6369533"/>
            <a:chExt cx="340040" cy="340040"/>
          </a:xfrm>
          <a:solidFill>
            <a:srgbClr val="1EA185"/>
          </a:solidFill>
        </p:grpSpPr>
        <p:sp>
          <p:nvSpPr>
            <p:cNvPr id="1537" name="Freeform 230"/>
            <p:cNvSpPr>
              <a:spLocks noEditPoints="1"/>
            </p:cNvSpPr>
            <p:nvPr/>
          </p:nvSpPr>
          <p:spPr bwMode="auto">
            <a:xfrm>
              <a:off x="3760476" y="636953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38" name="Freeform 231"/>
            <p:cNvSpPr>
              <a:spLocks noEditPoints="1"/>
            </p:cNvSpPr>
            <p:nvPr/>
          </p:nvSpPr>
          <p:spPr bwMode="auto">
            <a:xfrm>
              <a:off x="3847404" y="6453902"/>
              <a:ext cx="168742" cy="171298"/>
            </a:xfrm>
            <a:custGeom>
              <a:avLst/>
              <a:gdLst>
                <a:gd name="T0" fmla="*/ 40 w 64"/>
                <a:gd name="T1" fmla="*/ 0 h 64"/>
                <a:gd name="T2" fmla="*/ 16 w 64"/>
                <a:gd name="T3" fmla="*/ 24 h 64"/>
                <a:gd name="T4" fmla="*/ 16 w 64"/>
                <a:gd name="T5" fmla="*/ 24 h 64"/>
                <a:gd name="T6" fmla="*/ 0 w 64"/>
                <a:gd name="T7" fmla="*/ 44 h 64"/>
                <a:gd name="T8" fmla="*/ 20 w 64"/>
                <a:gd name="T9" fmla="*/ 64 h 64"/>
                <a:gd name="T10" fmla="*/ 40 w 64"/>
                <a:gd name="T11" fmla="*/ 48 h 64"/>
                <a:gd name="T12" fmla="*/ 40 w 64"/>
                <a:gd name="T13" fmla="*/ 48 h 64"/>
                <a:gd name="T14" fmla="*/ 64 w 64"/>
                <a:gd name="T15" fmla="*/ 24 h 64"/>
                <a:gd name="T16" fmla="*/ 40 w 64"/>
                <a:gd name="T17" fmla="*/ 0 h 64"/>
                <a:gd name="T18" fmla="*/ 20 w 64"/>
                <a:gd name="T19" fmla="*/ 60 h 64"/>
                <a:gd name="T20" fmla="*/ 4 w 64"/>
                <a:gd name="T21" fmla="*/ 44 h 64"/>
                <a:gd name="T22" fmla="*/ 16 w 64"/>
                <a:gd name="T23" fmla="*/ 28 h 64"/>
                <a:gd name="T24" fmla="*/ 36 w 64"/>
                <a:gd name="T25" fmla="*/ 48 h 64"/>
                <a:gd name="T26" fmla="*/ 20 w 64"/>
                <a:gd name="T27" fmla="*/ 60 h 64"/>
                <a:gd name="T28" fmla="*/ 20 w 64"/>
                <a:gd name="T29" fmla="*/ 28 h 64"/>
                <a:gd name="T30" fmla="*/ 36 w 64"/>
                <a:gd name="T31" fmla="*/ 44 h 64"/>
                <a:gd name="T32" fmla="*/ 20 w 64"/>
                <a:gd name="T33" fmla="*/ 28 h 64"/>
                <a:gd name="T34" fmla="*/ 40 w 64"/>
                <a:gd name="T35" fmla="*/ 44 h 64"/>
                <a:gd name="T36" fmla="*/ 20 w 64"/>
                <a:gd name="T37" fmla="*/ 24 h 64"/>
                <a:gd name="T38" fmla="*/ 40 w 64"/>
                <a:gd name="T39" fmla="*/ 4 h 64"/>
                <a:gd name="T40" fmla="*/ 60 w 64"/>
                <a:gd name="T41" fmla="*/ 24 h 64"/>
                <a:gd name="T42" fmla="*/ 40 w 64"/>
                <a:gd name="T43" fmla="*/ 4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64">
                  <a:moveTo>
                    <a:pt x="40" y="0"/>
                  </a:moveTo>
                  <a:cubicBezTo>
                    <a:pt x="27" y="0"/>
                    <a:pt x="16" y="11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7" y="26"/>
                    <a:pt x="0" y="34"/>
                    <a:pt x="0" y="44"/>
                  </a:cubicBezTo>
                  <a:cubicBezTo>
                    <a:pt x="0" y="55"/>
                    <a:pt x="9" y="64"/>
                    <a:pt x="20" y="64"/>
                  </a:cubicBezTo>
                  <a:cubicBezTo>
                    <a:pt x="30" y="64"/>
                    <a:pt x="38" y="57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53" y="48"/>
                    <a:pt x="64" y="37"/>
                    <a:pt x="64" y="24"/>
                  </a:cubicBezTo>
                  <a:cubicBezTo>
                    <a:pt x="64" y="11"/>
                    <a:pt x="53" y="0"/>
                    <a:pt x="40" y="0"/>
                  </a:cubicBezTo>
                  <a:close/>
                  <a:moveTo>
                    <a:pt x="20" y="60"/>
                  </a:moveTo>
                  <a:cubicBezTo>
                    <a:pt x="11" y="60"/>
                    <a:pt x="4" y="53"/>
                    <a:pt x="4" y="44"/>
                  </a:cubicBezTo>
                  <a:cubicBezTo>
                    <a:pt x="4" y="36"/>
                    <a:pt x="9" y="30"/>
                    <a:pt x="16" y="28"/>
                  </a:cubicBezTo>
                  <a:cubicBezTo>
                    <a:pt x="18" y="38"/>
                    <a:pt x="26" y="46"/>
                    <a:pt x="36" y="48"/>
                  </a:cubicBezTo>
                  <a:cubicBezTo>
                    <a:pt x="34" y="55"/>
                    <a:pt x="28" y="60"/>
                    <a:pt x="20" y="60"/>
                  </a:cubicBezTo>
                  <a:close/>
                  <a:moveTo>
                    <a:pt x="20" y="28"/>
                  </a:moveTo>
                  <a:cubicBezTo>
                    <a:pt x="29" y="28"/>
                    <a:pt x="36" y="35"/>
                    <a:pt x="36" y="44"/>
                  </a:cubicBezTo>
                  <a:cubicBezTo>
                    <a:pt x="28" y="42"/>
                    <a:pt x="22" y="36"/>
                    <a:pt x="20" y="28"/>
                  </a:cubicBezTo>
                  <a:close/>
                  <a:moveTo>
                    <a:pt x="40" y="44"/>
                  </a:moveTo>
                  <a:cubicBezTo>
                    <a:pt x="40" y="33"/>
                    <a:pt x="31" y="24"/>
                    <a:pt x="20" y="24"/>
                  </a:cubicBezTo>
                  <a:cubicBezTo>
                    <a:pt x="20" y="13"/>
                    <a:pt x="29" y="4"/>
                    <a:pt x="40" y="4"/>
                  </a:cubicBezTo>
                  <a:cubicBezTo>
                    <a:pt x="51" y="4"/>
                    <a:pt x="60" y="13"/>
                    <a:pt x="60" y="24"/>
                  </a:cubicBezTo>
                  <a:cubicBezTo>
                    <a:pt x="60" y="35"/>
                    <a:pt x="51" y="44"/>
                    <a:pt x="40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39" name="Freeform 232"/>
            <p:cNvSpPr>
              <a:spLocks noEditPoints="1"/>
            </p:cNvSpPr>
            <p:nvPr/>
          </p:nvSpPr>
          <p:spPr bwMode="auto">
            <a:xfrm>
              <a:off x="3847404" y="6474356"/>
              <a:ext cx="40906" cy="43464"/>
            </a:xfrm>
            <a:custGeom>
              <a:avLst/>
              <a:gdLst>
                <a:gd name="T0" fmla="*/ 8 w 16"/>
                <a:gd name="T1" fmla="*/ 16 h 16"/>
                <a:gd name="T2" fmla="*/ 16 w 16"/>
                <a:gd name="T3" fmla="*/ 8 h 16"/>
                <a:gd name="T4" fmla="*/ 8 w 16"/>
                <a:gd name="T5" fmla="*/ 0 h 16"/>
                <a:gd name="T6" fmla="*/ 0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12 w 16"/>
                <a:gd name="T13" fmla="*/ 8 h 16"/>
                <a:gd name="T14" fmla="*/ 8 w 16"/>
                <a:gd name="T15" fmla="*/ 12 h 16"/>
                <a:gd name="T16" fmla="*/ 4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12" y="16"/>
                    <a:pt x="16" y="12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6"/>
                    <a:pt x="8" y="16"/>
                  </a:cubicBezTo>
                  <a:close/>
                  <a:moveTo>
                    <a:pt x="8" y="4"/>
                  </a:moveTo>
                  <a:cubicBezTo>
                    <a:pt x="10" y="4"/>
                    <a:pt x="12" y="6"/>
                    <a:pt x="12" y="8"/>
                  </a:cubicBezTo>
                  <a:cubicBezTo>
                    <a:pt x="12" y="10"/>
                    <a:pt x="10" y="12"/>
                    <a:pt x="8" y="12"/>
                  </a:cubicBezTo>
                  <a:cubicBezTo>
                    <a:pt x="6" y="12"/>
                    <a:pt x="4" y="10"/>
                    <a:pt x="4" y="8"/>
                  </a:cubicBezTo>
                  <a:cubicBezTo>
                    <a:pt x="4" y="6"/>
                    <a:pt x="6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30" name="Group 2129"/>
          <p:cNvGrpSpPr/>
          <p:nvPr/>
        </p:nvGrpSpPr>
        <p:grpSpPr>
          <a:xfrm>
            <a:off x="3232885" y="4113056"/>
            <a:ext cx="210770" cy="210770"/>
            <a:chOff x="4652760" y="6369533"/>
            <a:chExt cx="340040" cy="340040"/>
          </a:xfrm>
          <a:solidFill>
            <a:srgbClr val="1EA185"/>
          </a:solidFill>
        </p:grpSpPr>
        <p:sp>
          <p:nvSpPr>
            <p:cNvPr id="1541" name="Freeform 234"/>
            <p:cNvSpPr>
              <a:spLocks noEditPoints="1"/>
            </p:cNvSpPr>
            <p:nvPr/>
          </p:nvSpPr>
          <p:spPr bwMode="auto">
            <a:xfrm>
              <a:off x="4652760" y="636953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42" name="Freeform 235"/>
            <p:cNvSpPr>
              <a:spLocks noEditPoints="1"/>
            </p:cNvSpPr>
            <p:nvPr/>
          </p:nvSpPr>
          <p:spPr bwMode="auto">
            <a:xfrm>
              <a:off x="4732017" y="6446233"/>
              <a:ext cx="184081" cy="186639"/>
            </a:xfrm>
            <a:custGeom>
              <a:avLst/>
              <a:gdLst>
                <a:gd name="T0" fmla="*/ 12 w 70"/>
                <a:gd name="T1" fmla="*/ 12 h 70"/>
                <a:gd name="T2" fmla="*/ 12 w 70"/>
                <a:gd name="T3" fmla="*/ 58 h 70"/>
                <a:gd name="T4" fmla="*/ 58 w 70"/>
                <a:gd name="T5" fmla="*/ 58 h 70"/>
                <a:gd name="T6" fmla="*/ 58 w 70"/>
                <a:gd name="T7" fmla="*/ 12 h 70"/>
                <a:gd name="T8" fmla="*/ 12 w 70"/>
                <a:gd name="T9" fmla="*/ 12 h 70"/>
                <a:gd name="T10" fmla="*/ 18 w 70"/>
                <a:gd name="T11" fmla="*/ 18 h 70"/>
                <a:gd name="T12" fmla="*/ 49 w 70"/>
                <a:gd name="T13" fmla="*/ 15 h 70"/>
                <a:gd name="T14" fmla="*/ 15 w 70"/>
                <a:gd name="T15" fmla="*/ 49 h 70"/>
                <a:gd name="T16" fmla="*/ 18 w 70"/>
                <a:gd name="T17" fmla="*/ 18 h 70"/>
                <a:gd name="T18" fmla="*/ 52 w 70"/>
                <a:gd name="T19" fmla="*/ 52 h 70"/>
                <a:gd name="T20" fmla="*/ 21 w 70"/>
                <a:gd name="T21" fmla="*/ 55 h 70"/>
                <a:gd name="T22" fmla="*/ 55 w 70"/>
                <a:gd name="T23" fmla="*/ 21 h 70"/>
                <a:gd name="T24" fmla="*/ 52 w 70"/>
                <a:gd name="T25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70">
                  <a:moveTo>
                    <a:pt x="12" y="12"/>
                  </a:moveTo>
                  <a:cubicBezTo>
                    <a:pt x="0" y="25"/>
                    <a:pt x="0" y="45"/>
                    <a:pt x="12" y="58"/>
                  </a:cubicBezTo>
                  <a:cubicBezTo>
                    <a:pt x="25" y="70"/>
                    <a:pt x="45" y="70"/>
                    <a:pt x="58" y="58"/>
                  </a:cubicBezTo>
                  <a:cubicBezTo>
                    <a:pt x="70" y="45"/>
                    <a:pt x="70" y="25"/>
                    <a:pt x="58" y="12"/>
                  </a:cubicBezTo>
                  <a:cubicBezTo>
                    <a:pt x="45" y="0"/>
                    <a:pt x="25" y="0"/>
                    <a:pt x="12" y="12"/>
                  </a:cubicBezTo>
                  <a:close/>
                  <a:moveTo>
                    <a:pt x="18" y="18"/>
                  </a:moveTo>
                  <a:cubicBezTo>
                    <a:pt x="26" y="10"/>
                    <a:pt x="39" y="9"/>
                    <a:pt x="49" y="15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9" y="39"/>
                    <a:pt x="10" y="26"/>
                    <a:pt x="18" y="18"/>
                  </a:cubicBezTo>
                  <a:close/>
                  <a:moveTo>
                    <a:pt x="52" y="52"/>
                  </a:moveTo>
                  <a:cubicBezTo>
                    <a:pt x="44" y="60"/>
                    <a:pt x="31" y="61"/>
                    <a:pt x="21" y="55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61" y="31"/>
                    <a:pt x="60" y="44"/>
                    <a:pt x="52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7920372" y="2462524"/>
            <a:ext cx="210770" cy="210770"/>
            <a:chOff x="407368" y="5867224"/>
            <a:chExt cx="281025" cy="281025"/>
          </a:xfrm>
          <a:solidFill>
            <a:srgbClr val="1EA185"/>
          </a:solidFill>
        </p:grpSpPr>
        <p:sp>
          <p:nvSpPr>
            <p:cNvPr id="1543" name="Freeform 236"/>
            <p:cNvSpPr>
              <a:spLocks noEditPoints="1"/>
            </p:cNvSpPr>
            <p:nvPr/>
          </p:nvSpPr>
          <p:spPr bwMode="auto">
            <a:xfrm>
              <a:off x="407368" y="5867224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44" name="Freeform 237"/>
            <p:cNvSpPr/>
            <p:nvPr/>
          </p:nvSpPr>
          <p:spPr bwMode="auto">
            <a:xfrm>
              <a:off x="521468" y="5939065"/>
              <a:ext cx="52825" cy="139456"/>
            </a:xfrm>
            <a:custGeom>
              <a:avLst/>
              <a:gdLst>
                <a:gd name="T0" fmla="*/ 0 w 25"/>
                <a:gd name="T1" fmla="*/ 37 h 66"/>
                <a:gd name="T2" fmla="*/ 12 w 25"/>
                <a:gd name="T3" fmla="*/ 37 h 66"/>
                <a:gd name="T4" fmla="*/ 0 w 25"/>
                <a:gd name="T5" fmla="*/ 66 h 66"/>
                <a:gd name="T6" fmla="*/ 25 w 25"/>
                <a:gd name="T7" fmla="*/ 29 h 66"/>
                <a:gd name="T8" fmla="*/ 14 w 25"/>
                <a:gd name="T9" fmla="*/ 29 h 66"/>
                <a:gd name="T10" fmla="*/ 25 w 25"/>
                <a:gd name="T11" fmla="*/ 0 h 66"/>
                <a:gd name="T12" fmla="*/ 0 w 25"/>
                <a:gd name="T13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66">
                  <a:moveTo>
                    <a:pt x="0" y="37"/>
                  </a:moveTo>
                  <a:lnTo>
                    <a:pt x="12" y="37"/>
                  </a:lnTo>
                  <a:lnTo>
                    <a:pt x="0" y="66"/>
                  </a:lnTo>
                  <a:lnTo>
                    <a:pt x="25" y="29"/>
                  </a:lnTo>
                  <a:lnTo>
                    <a:pt x="14" y="29"/>
                  </a:lnTo>
                  <a:lnTo>
                    <a:pt x="25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7920372" y="2729430"/>
            <a:ext cx="210770" cy="210770"/>
            <a:chOff x="777137" y="5867224"/>
            <a:chExt cx="281025" cy="281025"/>
          </a:xfrm>
          <a:solidFill>
            <a:srgbClr val="1EA185"/>
          </a:solidFill>
        </p:grpSpPr>
        <p:sp>
          <p:nvSpPr>
            <p:cNvPr id="1545" name="Freeform 238"/>
            <p:cNvSpPr>
              <a:spLocks noEditPoints="1"/>
            </p:cNvSpPr>
            <p:nvPr/>
          </p:nvSpPr>
          <p:spPr bwMode="auto">
            <a:xfrm>
              <a:off x="777137" y="5867224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46" name="Freeform 239"/>
            <p:cNvSpPr>
              <a:spLocks noEditPoints="1"/>
            </p:cNvSpPr>
            <p:nvPr/>
          </p:nvSpPr>
          <p:spPr bwMode="auto">
            <a:xfrm>
              <a:off x="855316" y="5947517"/>
              <a:ext cx="122552" cy="122552"/>
            </a:xfrm>
            <a:custGeom>
              <a:avLst/>
              <a:gdLst>
                <a:gd name="T0" fmla="*/ 0 w 58"/>
                <a:gd name="T1" fmla="*/ 58 h 58"/>
                <a:gd name="T2" fmla="*/ 8 w 58"/>
                <a:gd name="T3" fmla="*/ 58 h 58"/>
                <a:gd name="T4" fmla="*/ 8 w 58"/>
                <a:gd name="T5" fmla="*/ 0 h 58"/>
                <a:gd name="T6" fmla="*/ 0 w 58"/>
                <a:gd name="T7" fmla="*/ 0 h 58"/>
                <a:gd name="T8" fmla="*/ 0 w 58"/>
                <a:gd name="T9" fmla="*/ 58 h 58"/>
                <a:gd name="T10" fmla="*/ 12 w 58"/>
                <a:gd name="T11" fmla="*/ 58 h 58"/>
                <a:gd name="T12" fmla="*/ 21 w 58"/>
                <a:gd name="T13" fmla="*/ 58 h 58"/>
                <a:gd name="T14" fmla="*/ 21 w 58"/>
                <a:gd name="T15" fmla="*/ 49 h 58"/>
                <a:gd name="T16" fmla="*/ 12 w 58"/>
                <a:gd name="T17" fmla="*/ 49 h 58"/>
                <a:gd name="T18" fmla="*/ 12 w 58"/>
                <a:gd name="T19" fmla="*/ 58 h 58"/>
                <a:gd name="T20" fmla="*/ 25 w 58"/>
                <a:gd name="T21" fmla="*/ 58 h 58"/>
                <a:gd name="T22" fmla="*/ 33 w 58"/>
                <a:gd name="T23" fmla="*/ 58 h 58"/>
                <a:gd name="T24" fmla="*/ 33 w 58"/>
                <a:gd name="T25" fmla="*/ 29 h 58"/>
                <a:gd name="T26" fmla="*/ 25 w 58"/>
                <a:gd name="T27" fmla="*/ 29 h 58"/>
                <a:gd name="T28" fmla="*/ 25 w 58"/>
                <a:gd name="T29" fmla="*/ 58 h 58"/>
                <a:gd name="T30" fmla="*/ 37 w 58"/>
                <a:gd name="T31" fmla="*/ 58 h 58"/>
                <a:gd name="T32" fmla="*/ 46 w 58"/>
                <a:gd name="T33" fmla="*/ 58 h 58"/>
                <a:gd name="T34" fmla="*/ 46 w 58"/>
                <a:gd name="T35" fmla="*/ 12 h 58"/>
                <a:gd name="T36" fmla="*/ 37 w 58"/>
                <a:gd name="T37" fmla="*/ 12 h 58"/>
                <a:gd name="T38" fmla="*/ 37 w 58"/>
                <a:gd name="T39" fmla="*/ 58 h 58"/>
                <a:gd name="T40" fmla="*/ 50 w 58"/>
                <a:gd name="T41" fmla="*/ 37 h 58"/>
                <a:gd name="T42" fmla="*/ 50 w 58"/>
                <a:gd name="T43" fmla="*/ 58 h 58"/>
                <a:gd name="T44" fmla="*/ 58 w 58"/>
                <a:gd name="T45" fmla="*/ 58 h 58"/>
                <a:gd name="T46" fmla="*/ 58 w 58"/>
                <a:gd name="T47" fmla="*/ 37 h 58"/>
                <a:gd name="T48" fmla="*/ 50 w 58"/>
                <a:gd name="T49" fmla="*/ 3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58">
                  <a:moveTo>
                    <a:pt x="0" y="58"/>
                  </a:moveTo>
                  <a:lnTo>
                    <a:pt x="8" y="5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58"/>
                  </a:lnTo>
                  <a:close/>
                  <a:moveTo>
                    <a:pt x="12" y="58"/>
                  </a:moveTo>
                  <a:lnTo>
                    <a:pt x="21" y="58"/>
                  </a:lnTo>
                  <a:lnTo>
                    <a:pt x="21" y="49"/>
                  </a:lnTo>
                  <a:lnTo>
                    <a:pt x="12" y="49"/>
                  </a:lnTo>
                  <a:lnTo>
                    <a:pt x="12" y="58"/>
                  </a:lnTo>
                  <a:close/>
                  <a:moveTo>
                    <a:pt x="25" y="58"/>
                  </a:moveTo>
                  <a:lnTo>
                    <a:pt x="33" y="58"/>
                  </a:lnTo>
                  <a:lnTo>
                    <a:pt x="33" y="29"/>
                  </a:lnTo>
                  <a:lnTo>
                    <a:pt x="25" y="29"/>
                  </a:lnTo>
                  <a:lnTo>
                    <a:pt x="25" y="58"/>
                  </a:lnTo>
                  <a:close/>
                  <a:moveTo>
                    <a:pt x="37" y="58"/>
                  </a:moveTo>
                  <a:lnTo>
                    <a:pt x="46" y="58"/>
                  </a:lnTo>
                  <a:lnTo>
                    <a:pt x="46" y="12"/>
                  </a:lnTo>
                  <a:lnTo>
                    <a:pt x="37" y="12"/>
                  </a:lnTo>
                  <a:lnTo>
                    <a:pt x="37" y="58"/>
                  </a:lnTo>
                  <a:close/>
                  <a:moveTo>
                    <a:pt x="50" y="37"/>
                  </a:moveTo>
                  <a:lnTo>
                    <a:pt x="50" y="58"/>
                  </a:lnTo>
                  <a:lnTo>
                    <a:pt x="58" y="58"/>
                  </a:lnTo>
                  <a:lnTo>
                    <a:pt x="58" y="37"/>
                  </a:lnTo>
                  <a:lnTo>
                    <a:pt x="50" y="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7920372" y="3265027"/>
            <a:ext cx="210770" cy="210770"/>
            <a:chOff x="1514560" y="5867224"/>
            <a:chExt cx="281025" cy="281025"/>
          </a:xfrm>
          <a:solidFill>
            <a:srgbClr val="1EA185"/>
          </a:solidFill>
        </p:grpSpPr>
        <p:sp>
          <p:nvSpPr>
            <p:cNvPr id="1547" name="Freeform 240"/>
            <p:cNvSpPr>
              <a:spLocks noEditPoints="1"/>
            </p:cNvSpPr>
            <p:nvPr/>
          </p:nvSpPr>
          <p:spPr bwMode="auto">
            <a:xfrm>
              <a:off x="1514560" y="5867224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48" name="Freeform 241"/>
            <p:cNvSpPr/>
            <p:nvPr/>
          </p:nvSpPr>
          <p:spPr bwMode="auto">
            <a:xfrm>
              <a:off x="1628660" y="5955969"/>
              <a:ext cx="52825" cy="105648"/>
            </a:xfrm>
            <a:custGeom>
              <a:avLst/>
              <a:gdLst>
                <a:gd name="T0" fmla="*/ 0 w 25"/>
                <a:gd name="T1" fmla="*/ 37 h 50"/>
                <a:gd name="T2" fmla="*/ 12 w 25"/>
                <a:gd name="T3" fmla="*/ 50 h 50"/>
                <a:gd name="T4" fmla="*/ 25 w 25"/>
                <a:gd name="T5" fmla="*/ 37 h 50"/>
                <a:gd name="T6" fmla="*/ 16 w 25"/>
                <a:gd name="T7" fmla="*/ 37 h 50"/>
                <a:gd name="T8" fmla="*/ 16 w 25"/>
                <a:gd name="T9" fmla="*/ 12 h 50"/>
                <a:gd name="T10" fmla="*/ 25 w 25"/>
                <a:gd name="T11" fmla="*/ 12 h 50"/>
                <a:gd name="T12" fmla="*/ 12 w 25"/>
                <a:gd name="T13" fmla="*/ 0 h 50"/>
                <a:gd name="T14" fmla="*/ 0 w 25"/>
                <a:gd name="T15" fmla="*/ 12 h 50"/>
                <a:gd name="T16" fmla="*/ 8 w 25"/>
                <a:gd name="T17" fmla="*/ 12 h 50"/>
                <a:gd name="T18" fmla="*/ 8 w 25"/>
                <a:gd name="T19" fmla="*/ 37 h 50"/>
                <a:gd name="T20" fmla="*/ 0 w 25"/>
                <a:gd name="T21" fmla="*/ 3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50">
                  <a:moveTo>
                    <a:pt x="0" y="37"/>
                  </a:moveTo>
                  <a:lnTo>
                    <a:pt x="12" y="50"/>
                  </a:lnTo>
                  <a:lnTo>
                    <a:pt x="25" y="37"/>
                  </a:lnTo>
                  <a:lnTo>
                    <a:pt x="16" y="37"/>
                  </a:lnTo>
                  <a:lnTo>
                    <a:pt x="16" y="12"/>
                  </a:lnTo>
                  <a:lnTo>
                    <a:pt x="25" y="12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8" y="12"/>
                  </a:lnTo>
                  <a:lnTo>
                    <a:pt x="8" y="37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49" name="Rectangle 242"/>
            <p:cNvSpPr>
              <a:spLocks noChangeArrowheads="1"/>
            </p:cNvSpPr>
            <p:nvPr/>
          </p:nvSpPr>
          <p:spPr bwMode="auto">
            <a:xfrm>
              <a:off x="1620209" y="5939065"/>
              <a:ext cx="69728" cy="8452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50" name="Rectangle 243"/>
            <p:cNvSpPr>
              <a:spLocks noChangeArrowheads="1"/>
            </p:cNvSpPr>
            <p:nvPr/>
          </p:nvSpPr>
          <p:spPr bwMode="auto">
            <a:xfrm>
              <a:off x="1620209" y="6070069"/>
              <a:ext cx="69728" cy="8452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7920372" y="3532825"/>
            <a:ext cx="210770" cy="210770"/>
            <a:chOff x="1882216" y="5867224"/>
            <a:chExt cx="281025" cy="281025"/>
          </a:xfrm>
          <a:solidFill>
            <a:srgbClr val="1EA185"/>
          </a:solidFill>
        </p:grpSpPr>
        <p:sp>
          <p:nvSpPr>
            <p:cNvPr id="1551" name="Freeform 244"/>
            <p:cNvSpPr>
              <a:spLocks noEditPoints="1"/>
            </p:cNvSpPr>
            <p:nvPr/>
          </p:nvSpPr>
          <p:spPr bwMode="auto">
            <a:xfrm>
              <a:off x="1882216" y="5867224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52" name="Freeform 245"/>
            <p:cNvSpPr/>
            <p:nvPr/>
          </p:nvSpPr>
          <p:spPr bwMode="auto">
            <a:xfrm>
              <a:off x="1970960" y="5981324"/>
              <a:ext cx="105648" cy="52825"/>
            </a:xfrm>
            <a:custGeom>
              <a:avLst/>
              <a:gdLst>
                <a:gd name="T0" fmla="*/ 37 w 50"/>
                <a:gd name="T1" fmla="*/ 9 h 25"/>
                <a:gd name="T2" fmla="*/ 12 w 50"/>
                <a:gd name="T3" fmla="*/ 9 h 25"/>
                <a:gd name="T4" fmla="*/ 12 w 50"/>
                <a:gd name="T5" fmla="*/ 0 h 25"/>
                <a:gd name="T6" fmla="*/ 0 w 50"/>
                <a:gd name="T7" fmla="*/ 13 h 25"/>
                <a:gd name="T8" fmla="*/ 12 w 50"/>
                <a:gd name="T9" fmla="*/ 25 h 25"/>
                <a:gd name="T10" fmla="*/ 12 w 50"/>
                <a:gd name="T11" fmla="*/ 17 h 25"/>
                <a:gd name="T12" fmla="*/ 37 w 50"/>
                <a:gd name="T13" fmla="*/ 17 h 25"/>
                <a:gd name="T14" fmla="*/ 37 w 50"/>
                <a:gd name="T15" fmla="*/ 25 h 25"/>
                <a:gd name="T16" fmla="*/ 50 w 50"/>
                <a:gd name="T17" fmla="*/ 13 h 25"/>
                <a:gd name="T18" fmla="*/ 37 w 50"/>
                <a:gd name="T19" fmla="*/ 0 h 25"/>
                <a:gd name="T20" fmla="*/ 37 w 50"/>
                <a:gd name="T2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25">
                  <a:moveTo>
                    <a:pt x="37" y="9"/>
                  </a:moveTo>
                  <a:lnTo>
                    <a:pt x="12" y="9"/>
                  </a:lnTo>
                  <a:lnTo>
                    <a:pt x="12" y="0"/>
                  </a:lnTo>
                  <a:lnTo>
                    <a:pt x="0" y="13"/>
                  </a:lnTo>
                  <a:lnTo>
                    <a:pt x="12" y="25"/>
                  </a:lnTo>
                  <a:lnTo>
                    <a:pt x="12" y="17"/>
                  </a:lnTo>
                  <a:lnTo>
                    <a:pt x="37" y="17"/>
                  </a:lnTo>
                  <a:lnTo>
                    <a:pt x="37" y="25"/>
                  </a:lnTo>
                  <a:lnTo>
                    <a:pt x="50" y="13"/>
                  </a:lnTo>
                  <a:lnTo>
                    <a:pt x="37" y="0"/>
                  </a:lnTo>
                  <a:lnTo>
                    <a:pt x="37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53" name="Rectangle 246"/>
            <p:cNvSpPr>
              <a:spLocks noChangeArrowheads="1"/>
            </p:cNvSpPr>
            <p:nvPr/>
          </p:nvSpPr>
          <p:spPr bwMode="auto">
            <a:xfrm>
              <a:off x="2085060" y="5972872"/>
              <a:ext cx="8452" cy="6972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54" name="Rectangle 247"/>
            <p:cNvSpPr>
              <a:spLocks noChangeArrowheads="1"/>
            </p:cNvSpPr>
            <p:nvPr/>
          </p:nvSpPr>
          <p:spPr bwMode="auto">
            <a:xfrm>
              <a:off x="1951944" y="5972872"/>
              <a:ext cx="10565" cy="6972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8190402" y="1937308"/>
            <a:ext cx="210770" cy="210770"/>
            <a:chOff x="2619641" y="5867224"/>
            <a:chExt cx="281025" cy="281025"/>
          </a:xfrm>
          <a:solidFill>
            <a:srgbClr val="1EA185"/>
          </a:solidFill>
        </p:grpSpPr>
        <p:sp>
          <p:nvSpPr>
            <p:cNvPr id="1555" name="Freeform 248"/>
            <p:cNvSpPr>
              <a:spLocks noEditPoints="1"/>
            </p:cNvSpPr>
            <p:nvPr/>
          </p:nvSpPr>
          <p:spPr bwMode="auto">
            <a:xfrm>
              <a:off x="2619641" y="5867224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56" name="Oval 249"/>
            <p:cNvSpPr>
              <a:spLocks noChangeArrowheads="1"/>
            </p:cNvSpPr>
            <p:nvPr/>
          </p:nvSpPr>
          <p:spPr bwMode="auto">
            <a:xfrm>
              <a:off x="2795016" y="5989776"/>
              <a:ext cx="35921" cy="35921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57" name="Oval 250"/>
            <p:cNvSpPr>
              <a:spLocks noChangeArrowheads="1"/>
            </p:cNvSpPr>
            <p:nvPr/>
          </p:nvSpPr>
          <p:spPr bwMode="auto">
            <a:xfrm>
              <a:off x="2744305" y="5989776"/>
              <a:ext cx="33807" cy="35921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58" name="Oval 251"/>
            <p:cNvSpPr>
              <a:spLocks noChangeArrowheads="1"/>
            </p:cNvSpPr>
            <p:nvPr/>
          </p:nvSpPr>
          <p:spPr bwMode="auto">
            <a:xfrm>
              <a:off x="2691481" y="5989776"/>
              <a:ext cx="33807" cy="35921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8190402" y="2197811"/>
            <a:ext cx="210770" cy="210770"/>
            <a:chOff x="2989408" y="5867224"/>
            <a:chExt cx="281025" cy="281025"/>
          </a:xfrm>
          <a:solidFill>
            <a:srgbClr val="1EA185"/>
          </a:solidFill>
        </p:grpSpPr>
        <p:sp>
          <p:nvSpPr>
            <p:cNvPr id="1559" name="Freeform 252"/>
            <p:cNvSpPr>
              <a:spLocks noEditPoints="1"/>
            </p:cNvSpPr>
            <p:nvPr/>
          </p:nvSpPr>
          <p:spPr bwMode="auto">
            <a:xfrm>
              <a:off x="2989408" y="5867224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60" name="Oval 253"/>
            <p:cNvSpPr>
              <a:spLocks noChangeArrowheads="1"/>
            </p:cNvSpPr>
            <p:nvPr/>
          </p:nvSpPr>
          <p:spPr bwMode="auto">
            <a:xfrm>
              <a:off x="3164785" y="5939065"/>
              <a:ext cx="35921" cy="3380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61" name="Oval 254"/>
            <p:cNvSpPr>
              <a:spLocks noChangeArrowheads="1"/>
            </p:cNvSpPr>
            <p:nvPr/>
          </p:nvSpPr>
          <p:spPr bwMode="auto">
            <a:xfrm>
              <a:off x="3111960" y="5939065"/>
              <a:ext cx="35921" cy="3380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62" name="Oval 255"/>
            <p:cNvSpPr>
              <a:spLocks noChangeArrowheads="1"/>
            </p:cNvSpPr>
            <p:nvPr/>
          </p:nvSpPr>
          <p:spPr bwMode="auto">
            <a:xfrm>
              <a:off x="3059137" y="5939065"/>
              <a:ext cx="35921" cy="3380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8190402" y="2462524"/>
            <a:ext cx="210770" cy="210770"/>
            <a:chOff x="3357064" y="5867224"/>
            <a:chExt cx="281025" cy="281025"/>
          </a:xfrm>
          <a:solidFill>
            <a:srgbClr val="1EA185"/>
          </a:solidFill>
        </p:grpSpPr>
        <p:sp>
          <p:nvSpPr>
            <p:cNvPr id="1563" name="Freeform 256"/>
            <p:cNvSpPr>
              <a:spLocks noEditPoints="1"/>
            </p:cNvSpPr>
            <p:nvPr/>
          </p:nvSpPr>
          <p:spPr bwMode="auto">
            <a:xfrm>
              <a:off x="3357064" y="5867224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64" name="Oval 257"/>
            <p:cNvSpPr>
              <a:spLocks noChangeArrowheads="1"/>
            </p:cNvSpPr>
            <p:nvPr/>
          </p:nvSpPr>
          <p:spPr bwMode="auto">
            <a:xfrm>
              <a:off x="3534553" y="6042600"/>
              <a:ext cx="33807" cy="35921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65" name="Oval 258"/>
            <p:cNvSpPr>
              <a:spLocks noChangeArrowheads="1"/>
            </p:cNvSpPr>
            <p:nvPr/>
          </p:nvSpPr>
          <p:spPr bwMode="auto">
            <a:xfrm>
              <a:off x="3481729" y="6042600"/>
              <a:ext cx="33807" cy="35921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66" name="Oval 259"/>
            <p:cNvSpPr>
              <a:spLocks noChangeArrowheads="1"/>
            </p:cNvSpPr>
            <p:nvPr/>
          </p:nvSpPr>
          <p:spPr bwMode="auto">
            <a:xfrm>
              <a:off x="3428905" y="6042600"/>
              <a:ext cx="33807" cy="35921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8190402" y="2729430"/>
            <a:ext cx="210770" cy="210770"/>
            <a:chOff x="3726833" y="5867224"/>
            <a:chExt cx="281025" cy="281025"/>
          </a:xfrm>
          <a:solidFill>
            <a:srgbClr val="1EA185"/>
          </a:solidFill>
        </p:grpSpPr>
        <p:sp>
          <p:nvSpPr>
            <p:cNvPr id="1567" name="Freeform 260"/>
            <p:cNvSpPr>
              <a:spLocks noEditPoints="1"/>
            </p:cNvSpPr>
            <p:nvPr/>
          </p:nvSpPr>
          <p:spPr bwMode="auto">
            <a:xfrm>
              <a:off x="3726833" y="5867224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68" name="Freeform 261"/>
            <p:cNvSpPr>
              <a:spLocks noEditPoints="1"/>
            </p:cNvSpPr>
            <p:nvPr/>
          </p:nvSpPr>
          <p:spPr bwMode="auto">
            <a:xfrm>
              <a:off x="3832481" y="5939065"/>
              <a:ext cx="69728" cy="139456"/>
            </a:xfrm>
            <a:custGeom>
              <a:avLst/>
              <a:gdLst>
                <a:gd name="T0" fmla="*/ 16 w 32"/>
                <a:gd name="T1" fmla="*/ 0 h 64"/>
                <a:gd name="T2" fmla="*/ 0 w 32"/>
                <a:gd name="T3" fmla="*/ 14 h 64"/>
                <a:gd name="T4" fmla="*/ 0 w 32"/>
                <a:gd name="T5" fmla="*/ 26 h 64"/>
                <a:gd name="T6" fmla="*/ 0 w 32"/>
                <a:gd name="T7" fmla="*/ 50 h 64"/>
                <a:gd name="T8" fmla="*/ 0 w 32"/>
                <a:gd name="T9" fmla="*/ 53 h 64"/>
                <a:gd name="T10" fmla="*/ 12 w 32"/>
                <a:gd name="T11" fmla="*/ 64 h 64"/>
                <a:gd name="T12" fmla="*/ 24 w 32"/>
                <a:gd name="T13" fmla="*/ 53 h 64"/>
                <a:gd name="T14" fmla="*/ 24 w 32"/>
                <a:gd name="T15" fmla="*/ 33 h 64"/>
                <a:gd name="T16" fmla="*/ 24 w 32"/>
                <a:gd name="T17" fmla="*/ 26 h 64"/>
                <a:gd name="T18" fmla="*/ 24 w 32"/>
                <a:gd name="T19" fmla="*/ 23 h 64"/>
                <a:gd name="T20" fmla="*/ 18 w 32"/>
                <a:gd name="T21" fmla="*/ 18 h 64"/>
                <a:gd name="T22" fmla="*/ 12 w 32"/>
                <a:gd name="T23" fmla="*/ 23 h 64"/>
                <a:gd name="T24" fmla="*/ 12 w 32"/>
                <a:gd name="T25" fmla="*/ 33 h 64"/>
                <a:gd name="T26" fmla="*/ 18 w 32"/>
                <a:gd name="T27" fmla="*/ 39 h 64"/>
                <a:gd name="T28" fmla="*/ 20 w 32"/>
                <a:gd name="T29" fmla="*/ 38 h 64"/>
                <a:gd name="T30" fmla="*/ 20 w 32"/>
                <a:gd name="T31" fmla="*/ 53 h 64"/>
                <a:gd name="T32" fmla="*/ 12 w 32"/>
                <a:gd name="T33" fmla="*/ 60 h 64"/>
                <a:gd name="T34" fmla="*/ 4 w 32"/>
                <a:gd name="T35" fmla="*/ 53 h 64"/>
                <a:gd name="T36" fmla="*/ 4 w 32"/>
                <a:gd name="T37" fmla="*/ 50 h 64"/>
                <a:gd name="T38" fmla="*/ 4 w 32"/>
                <a:gd name="T39" fmla="*/ 26 h 64"/>
                <a:gd name="T40" fmla="*/ 4 w 32"/>
                <a:gd name="T41" fmla="*/ 14 h 64"/>
                <a:gd name="T42" fmla="*/ 16 w 32"/>
                <a:gd name="T43" fmla="*/ 4 h 64"/>
                <a:gd name="T44" fmla="*/ 28 w 32"/>
                <a:gd name="T45" fmla="*/ 14 h 64"/>
                <a:gd name="T46" fmla="*/ 28 w 32"/>
                <a:gd name="T47" fmla="*/ 50 h 64"/>
                <a:gd name="T48" fmla="*/ 30 w 32"/>
                <a:gd name="T49" fmla="*/ 52 h 64"/>
                <a:gd name="T50" fmla="*/ 32 w 32"/>
                <a:gd name="T51" fmla="*/ 50 h 64"/>
                <a:gd name="T52" fmla="*/ 32 w 32"/>
                <a:gd name="T53" fmla="*/ 14 h 64"/>
                <a:gd name="T54" fmla="*/ 16 w 32"/>
                <a:gd name="T55" fmla="*/ 0 h 64"/>
                <a:gd name="T56" fmla="*/ 18 w 32"/>
                <a:gd name="T57" fmla="*/ 35 h 64"/>
                <a:gd name="T58" fmla="*/ 16 w 32"/>
                <a:gd name="T59" fmla="*/ 33 h 64"/>
                <a:gd name="T60" fmla="*/ 16 w 32"/>
                <a:gd name="T61" fmla="*/ 23 h 64"/>
                <a:gd name="T62" fmla="*/ 18 w 32"/>
                <a:gd name="T63" fmla="*/ 22 h 64"/>
                <a:gd name="T64" fmla="*/ 20 w 32"/>
                <a:gd name="T65" fmla="*/ 23 h 64"/>
                <a:gd name="T66" fmla="*/ 20 w 32"/>
                <a:gd name="T67" fmla="*/ 26 h 64"/>
                <a:gd name="T68" fmla="*/ 20 w 32"/>
                <a:gd name="T69" fmla="*/ 33 h 64"/>
                <a:gd name="T70" fmla="*/ 18 w 32"/>
                <a:gd name="T71" fmla="*/ 3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64">
                  <a:moveTo>
                    <a:pt x="16" y="0"/>
                  </a:moveTo>
                  <a:cubicBezTo>
                    <a:pt x="7" y="0"/>
                    <a:pt x="0" y="6"/>
                    <a:pt x="0" y="1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9"/>
                    <a:pt x="5" y="64"/>
                    <a:pt x="12" y="64"/>
                  </a:cubicBezTo>
                  <a:cubicBezTo>
                    <a:pt x="19" y="64"/>
                    <a:pt x="24" y="59"/>
                    <a:pt x="24" y="5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0"/>
                    <a:pt x="21" y="18"/>
                    <a:pt x="18" y="18"/>
                  </a:cubicBezTo>
                  <a:cubicBezTo>
                    <a:pt x="15" y="18"/>
                    <a:pt x="12" y="20"/>
                    <a:pt x="12" y="2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6"/>
                    <a:pt x="15" y="39"/>
                    <a:pt x="18" y="39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7"/>
                    <a:pt x="16" y="60"/>
                    <a:pt x="12" y="60"/>
                  </a:cubicBezTo>
                  <a:cubicBezTo>
                    <a:pt x="7" y="60"/>
                    <a:pt x="4" y="57"/>
                    <a:pt x="4" y="53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8"/>
                    <a:pt x="10" y="4"/>
                    <a:pt x="16" y="4"/>
                  </a:cubicBezTo>
                  <a:cubicBezTo>
                    <a:pt x="22" y="4"/>
                    <a:pt x="28" y="8"/>
                    <a:pt x="28" y="14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51"/>
                    <a:pt x="29" y="52"/>
                    <a:pt x="30" y="52"/>
                  </a:cubicBezTo>
                  <a:cubicBezTo>
                    <a:pt x="31" y="52"/>
                    <a:pt x="32" y="51"/>
                    <a:pt x="32" y="50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6"/>
                    <a:pt x="25" y="0"/>
                    <a:pt x="16" y="0"/>
                  </a:cubicBezTo>
                  <a:close/>
                  <a:moveTo>
                    <a:pt x="18" y="35"/>
                  </a:moveTo>
                  <a:cubicBezTo>
                    <a:pt x="17" y="35"/>
                    <a:pt x="16" y="34"/>
                    <a:pt x="16" y="3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7" y="22"/>
                    <a:pt x="18" y="22"/>
                  </a:cubicBezTo>
                  <a:cubicBezTo>
                    <a:pt x="19" y="22"/>
                    <a:pt x="20" y="22"/>
                    <a:pt x="20" y="23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4"/>
                    <a:pt x="19" y="35"/>
                    <a:pt x="18" y="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8190402" y="2997229"/>
            <a:ext cx="210770" cy="210770"/>
            <a:chOff x="4094489" y="5867224"/>
            <a:chExt cx="281025" cy="281025"/>
          </a:xfrm>
          <a:solidFill>
            <a:srgbClr val="1EA185"/>
          </a:solidFill>
        </p:grpSpPr>
        <p:sp>
          <p:nvSpPr>
            <p:cNvPr id="1569" name="Freeform 262"/>
            <p:cNvSpPr>
              <a:spLocks noEditPoints="1"/>
            </p:cNvSpPr>
            <p:nvPr/>
          </p:nvSpPr>
          <p:spPr bwMode="auto">
            <a:xfrm>
              <a:off x="4094489" y="5867224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70" name="Freeform 263"/>
            <p:cNvSpPr>
              <a:spLocks noEditPoints="1"/>
            </p:cNvSpPr>
            <p:nvPr/>
          </p:nvSpPr>
          <p:spPr bwMode="auto">
            <a:xfrm>
              <a:off x="4162103" y="5928500"/>
              <a:ext cx="145795" cy="147907"/>
            </a:xfrm>
            <a:custGeom>
              <a:avLst/>
              <a:gdLst>
                <a:gd name="T0" fmla="*/ 36 w 67"/>
                <a:gd name="T1" fmla="*/ 7 h 67"/>
                <a:gd name="T2" fmla="*/ 26 w 67"/>
                <a:gd name="T3" fmla="*/ 17 h 67"/>
                <a:gd name="T4" fmla="*/ 7 w 67"/>
                <a:gd name="T5" fmla="*/ 38 h 67"/>
                <a:gd name="T6" fmla="*/ 5 w 67"/>
                <a:gd name="T7" fmla="*/ 41 h 67"/>
                <a:gd name="T8" fmla="*/ 5 w 67"/>
                <a:gd name="T9" fmla="*/ 60 h 67"/>
                <a:gd name="T10" fmla="*/ 24 w 67"/>
                <a:gd name="T11" fmla="*/ 61 h 67"/>
                <a:gd name="T12" fmla="*/ 39 w 67"/>
                <a:gd name="T13" fmla="*/ 44 h 67"/>
                <a:gd name="T14" fmla="*/ 45 w 67"/>
                <a:gd name="T15" fmla="*/ 38 h 67"/>
                <a:gd name="T16" fmla="*/ 47 w 67"/>
                <a:gd name="T17" fmla="*/ 36 h 67"/>
                <a:gd name="T18" fmla="*/ 47 w 67"/>
                <a:gd name="T19" fmla="*/ 26 h 67"/>
                <a:gd name="T20" fmla="*/ 38 w 67"/>
                <a:gd name="T21" fmla="*/ 25 h 67"/>
                <a:gd name="T22" fmla="*/ 30 w 67"/>
                <a:gd name="T23" fmla="*/ 34 h 67"/>
                <a:gd name="T24" fmla="*/ 31 w 67"/>
                <a:gd name="T25" fmla="*/ 44 h 67"/>
                <a:gd name="T26" fmla="*/ 32 w 67"/>
                <a:gd name="T27" fmla="*/ 45 h 67"/>
                <a:gd name="T28" fmla="*/ 21 w 67"/>
                <a:gd name="T29" fmla="*/ 58 h 67"/>
                <a:gd name="T30" fmla="*/ 8 w 67"/>
                <a:gd name="T31" fmla="*/ 57 h 67"/>
                <a:gd name="T32" fmla="*/ 8 w 67"/>
                <a:gd name="T33" fmla="*/ 44 h 67"/>
                <a:gd name="T34" fmla="*/ 10 w 67"/>
                <a:gd name="T35" fmla="*/ 42 h 67"/>
                <a:gd name="T36" fmla="*/ 29 w 67"/>
                <a:gd name="T37" fmla="*/ 21 h 67"/>
                <a:gd name="T38" fmla="*/ 39 w 67"/>
                <a:gd name="T39" fmla="*/ 10 h 67"/>
                <a:gd name="T40" fmla="*/ 56 w 67"/>
                <a:gd name="T41" fmla="*/ 12 h 67"/>
                <a:gd name="T42" fmla="*/ 58 w 67"/>
                <a:gd name="T43" fmla="*/ 31 h 67"/>
                <a:gd name="T44" fmla="*/ 29 w 67"/>
                <a:gd name="T45" fmla="*/ 62 h 67"/>
                <a:gd name="T46" fmla="*/ 29 w 67"/>
                <a:gd name="T47" fmla="*/ 66 h 67"/>
                <a:gd name="T48" fmla="*/ 33 w 67"/>
                <a:gd name="T49" fmla="*/ 66 h 67"/>
                <a:gd name="T50" fmla="*/ 61 w 67"/>
                <a:gd name="T51" fmla="*/ 35 h 67"/>
                <a:gd name="T52" fmla="*/ 59 w 67"/>
                <a:gd name="T53" fmla="*/ 9 h 67"/>
                <a:gd name="T54" fmla="*/ 36 w 67"/>
                <a:gd name="T55" fmla="*/ 7 h 67"/>
                <a:gd name="T56" fmla="*/ 33 w 67"/>
                <a:gd name="T57" fmla="*/ 37 h 67"/>
                <a:gd name="T58" fmla="*/ 41 w 67"/>
                <a:gd name="T59" fmla="*/ 29 h 67"/>
                <a:gd name="T60" fmla="*/ 44 w 67"/>
                <a:gd name="T61" fmla="*/ 29 h 67"/>
                <a:gd name="T62" fmla="*/ 44 w 67"/>
                <a:gd name="T63" fmla="*/ 32 h 67"/>
                <a:gd name="T64" fmla="*/ 42 w 67"/>
                <a:gd name="T65" fmla="*/ 35 h 67"/>
                <a:gd name="T66" fmla="*/ 36 w 67"/>
                <a:gd name="T67" fmla="*/ 41 h 67"/>
                <a:gd name="T68" fmla="*/ 34 w 67"/>
                <a:gd name="T69" fmla="*/ 40 h 67"/>
                <a:gd name="T70" fmla="*/ 33 w 67"/>
                <a:gd name="T71" fmla="*/ 3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" h="67">
                  <a:moveTo>
                    <a:pt x="36" y="7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0" y="46"/>
                    <a:pt x="0" y="54"/>
                    <a:pt x="5" y="60"/>
                  </a:cubicBezTo>
                  <a:cubicBezTo>
                    <a:pt x="11" y="66"/>
                    <a:pt x="19" y="67"/>
                    <a:pt x="24" y="61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50" y="33"/>
                    <a:pt x="50" y="29"/>
                    <a:pt x="47" y="26"/>
                  </a:cubicBezTo>
                  <a:cubicBezTo>
                    <a:pt x="44" y="23"/>
                    <a:pt x="40" y="23"/>
                    <a:pt x="38" y="25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8" y="37"/>
                    <a:pt x="28" y="41"/>
                    <a:pt x="31" y="44"/>
                  </a:cubicBezTo>
                  <a:cubicBezTo>
                    <a:pt x="31" y="45"/>
                    <a:pt x="32" y="45"/>
                    <a:pt x="32" y="4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8" y="61"/>
                    <a:pt x="12" y="61"/>
                    <a:pt x="8" y="57"/>
                  </a:cubicBezTo>
                  <a:cubicBezTo>
                    <a:pt x="5" y="53"/>
                    <a:pt x="5" y="47"/>
                    <a:pt x="8" y="44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3" y="6"/>
                    <a:pt x="51" y="7"/>
                    <a:pt x="56" y="12"/>
                  </a:cubicBezTo>
                  <a:cubicBezTo>
                    <a:pt x="61" y="18"/>
                    <a:pt x="62" y="26"/>
                    <a:pt x="58" y="31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8" y="63"/>
                    <a:pt x="28" y="65"/>
                    <a:pt x="29" y="66"/>
                  </a:cubicBezTo>
                  <a:cubicBezTo>
                    <a:pt x="30" y="67"/>
                    <a:pt x="32" y="67"/>
                    <a:pt x="33" y="66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7" y="28"/>
                    <a:pt x="66" y="16"/>
                    <a:pt x="59" y="9"/>
                  </a:cubicBezTo>
                  <a:cubicBezTo>
                    <a:pt x="52" y="1"/>
                    <a:pt x="42" y="0"/>
                    <a:pt x="36" y="7"/>
                  </a:cubicBezTo>
                  <a:close/>
                  <a:moveTo>
                    <a:pt x="33" y="37"/>
                  </a:moveTo>
                  <a:cubicBezTo>
                    <a:pt x="41" y="29"/>
                    <a:pt x="41" y="29"/>
                    <a:pt x="41" y="29"/>
                  </a:cubicBezTo>
                  <a:cubicBezTo>
                    <a:pt x="42" y="28"/>
                    <a:pt x="43" y="29"/>
                    <a:pt x="44" y="29"/>
                  </a:cubicBezTo>
                  <a:cubicBezTo>
                    <a:pt x="44" y="30"/>
                    <a:pt x="45" y="32"/>
                    <a:pt x="44" y="32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4" y="41"/>
                    <a:pt x="34" y="40"/>
                  </a:cubicBezTo>
                  <a:cubicBezTo>
                    <a:pt x="33" y="40"/>
                    <a:pt x="32" y="38"/>
                    <a:pt x="33" y="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44" name="Group 2043"/>
          <p:cNvGrpSpPr/>
          <p:nvPr/>
        </p:nvGrpSpPr>
        <p:grpSpPr>
          <a:xfrm>
            <a:off x="1851007" y="3287066"/>
            <a:ext cx="210770" cy="210770"/>
            <a:chOff x="2423331" y="5032386"/>
            <a:chExt cx="340040" cy="340040"/>
          </a:xfrm>
        </p:grpSpPr>
        <p:sp>
          <p:nvSpPr>
            <p:cNvPr id="1571" name="Freeform 264"/>
            <p:cNvSpPr>
              <a:spLocks noEditPoints="1"/>
            </p:cNvSpPr>
            <p:nvPr/>
          </p:nvSpPr>
          <p:spPr bwMode="auto">
            <a:xfrm>
              <a:off x="2423331" y="5032386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72" name="Freeform 265"/>
            <p:cNvSpPr>
              <a:spLocks noEditPoints="1"/>
            </p:cNvSpPr>
            <p:nvPr/>
          </p:nvSpPr>
          <p:spPr bwMode="auto">
            <a:xfrm>
              <a:off x="2507700" y="5116756"/>
              <a:ext cx="171298" cy="168742"/>
            </a:xfrm>
            <a:custGeom>
              <a:avLst/>
              <a:gdLst>
                <a:gd name="T0" fmla="*/ 58 w 67"/>
                <a:gd name="T1" fmla="*/ 0 h 66"/>
                <a:gd name="T2" fmla="*/ 29 w 67"/>
                <a:gd name="T3" fmla="*/ 0 h 66"/>
                <a:gd name="T4" fmla="*/ 29 w 67"/>
                <a:gd name="T5" fmla="*/ 16 h 66"/>
                <a:gd name="T6" fmla="*/ 0 w 67"/>
                <a:gd name="T7" fmla="*/ 16 h 66"/>
                <a:gd name="T8" fmla="*/ 0 w 67"/>
                <a:gd name="T9" fmla="*/ 66 h 66"/>
                <a:gd name="T10" fmla="*/ 37 w 67"/>
                <a:gd name="T11" fmla="*/ 66 h 66"/>
                <a:gd name="T12" fmla="*/ 37 w 67"/>
                <a:gd name="T13" fmla="*/ 50 h 66"/>
                <a:gd name="T14" fmla="*/ 67 w 67"/>
                <a:gd name="T15" fmla="*/ 50 h 66"/>
                <a:gd name="T16" fmla="*/ 67 w 67"/>
                <a:gd name="T17" fmla="*/ 8 h 66"/>
                <a:gd name="T18" fmla="*/ 58 w 67"/>
                <a:gd name="T19" fmla="*/ 0 h 66"/>
                <a:gd name="T20" fmla="*/ 33 w 67"/>
                <a:gd name="T21" fmla="*/ 62 h 66"/>
                <a:gd name="T22" fmla="*/ 4 w 67"/>
                <a:gd name="T23" fmla="*/ 62 h 66"/>
                <a:gd name="T24" fmla="*/ 4 w 67"/>
                <a:gd name="T25" fmla="*/ 21 h 66"/>
                <a:gd name="T26" fmla="*/ 29 w 67"/>
                <a:gd name="T27" fmla="*/ 21 h 66"/>
                <a:gd name="T28" fmla="*/ 29 w 67"/>
                <a:gd name="T29" fmla="*/ 50 h 66"/>
                <a:gd name="T30" fmla="*/ 33 w 67"/>
                <a:gd name="T31" fmla="*/ 50 h 66"/>
                <a:gd name="T32" fmla="*/ 33 w 67"/>
                <a:gd name="T33" fmla="*/ 62 h 66"/>
                <a:gd name="T34" fmla="*/ 62 w 67"/>
                <a:gd name="T35" fmla="*/ 46 h 66"/>
                <a:gd name="T36" fmla="*/ 33 w 67"/>
                <a:gd name="T37" fmla="*/ 46 h 66"/>
                <a:gd name="T38" fmla="*/ 33 w 67"/>
                <a:gd name="T39" fmla="*/ 4 h 66"/>
                <a:gd name="T40" fmla="*/ 54 w 67"/>
                <a:gd name="T41" fmla="*/ 4 h 66"/>
                <a:gd name="T42" fmla="*/ 54 w 67"/>
                <a:gd name="T43" fmla="*/ 12 h 66"/>
                <a:gd name="T44" fmla="*/ 62 w 67"/>
                <a:gd name="T45" fmla="*/ 12 h 66"/>
                <a:gd name="T46" fmla="*/ 62 w 67"/>
                <a:gd name="T47" fmla="*/ 4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7" h="66">
                  <a:moveTo>
                    <a:pt x="58" y="0"/>
                  </a:moveTo>
                  <a:lnTo>
                    <a:pt x="29" y="0"/>
                  </a:lnTo>
                  <a:lnTo>
                    <a:pt x="29" y="16"/>
                  </a:lnTo>
                  <a:lnTo>
                    <a:pt x="0" y="16"/>
                  </a:lnTo>
                  <a:lnTo>
                    <a:pt x="0" y="66"/>
                  </a:lnTo>
                  <a:lnTo>
                    <a:pt x="37" y="66"/>
                  </a:lnTo>
                  <a:lnTo>
                    <a:pt x="37" y="50"/>
                  </a:lnTo>
                  <a:lnTo>
                    <a:pt x="67" y="50"/>
                  </a:lnTo>
                  <a:lnTo>
                    <a:pt x="67" y="8"/>
                  </a:lnTo>
                  <a:lnTo>
                    <a:pt x="58" y="0"/>
                  </a:lnTo>
                  <a:close/>
                  <a:moveTo>
                    <a:pt x="33" y="62"/>
                  </a:moveTo>
                  <a:lnTo>
                    <a:pt x="4" y="62"/>
                  </a:lnTo>
                  <a:lnTo>
                    <a:pt x="4" y="21"/>
                  </a:lnTo>
                  <a:lnTo>
                    <a:pt x="29" y="21"/>
                  </a:lnTo>
                  <a:lnTo>
                    <a:pt x="29" y="50"/>
                  </a:lnTo>
                  <a:lnTo>
                    <a:pt x="33" y="50"/>
                  </a:lnTo>
                  <a:lnTo>
                    <a:pt x="33" y="62"/>
                  </a:lnTo>
                  <a:close/>
                  <a:moveTo>
                    <a:pt x="62" y="46"/>
                  </a:moveTo>
                  <a:lnTo>
                    <a:pt x="33" y="46"/>
                  </a:lnTo>
                  <a:lnTo>
                    <a:pt x="33" y="4"/>
                  </a:lnTo>
                  <a:lnTo>
                    <a:pt x="54" y="4"/>
                  </a:lnTo>
                  <a:lnTo>
                    <a:pt x="54" y="12"/>
                  </a:lnTo>
                  <a:lnTo>
                    <a:pt x="62" y="12"/>
                  </a:lnTo>
                  <a:lnTo>
                    <a:pt x="62" y="46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45" name="Group 2044"/>
          <p:cNvGrpSpPr/>
          <p:nvPr/>
        </p:nvGrpSpPr>
        <p:grpSpPr>
          <a:xfrm>
            <a:off x="2126749" y="3287066"/>
            <a:ext cx="210770" cy="210770"/>
            <a:chOff x="2868194" y="5032386"/>
            <a:chExt cx="340040" cy="340040"/>
          </a:xfrm>
        </p:grpSpPr>
        <p:sp>
          <p:nvSpPr>
            <p:cNvPr id="1573" name="Freeform 266"/>
            <p:cNvSpPr>
              <a:spLocks noEditPoints="1"/>
            </p:cNvSpPr>
            <p:nvPr/>
          </p:nvSpPr>
          <p:spPr bwMode="auto">
            <a:xfrm>
              <a:off x="2868194" y="5032386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74" name="Freeform 267"/>
            <p:cNvSpPr>
              <a:spLocks noEditPoints="1"/>
            </p:cNvSpPr>
            <p:nvPr/>
          </p:nvSpPr>
          <p:spPr bwMode="auto">
            <a:xfrm>
              <a:off x="2975575" y="5116756"/>
              <a:ext cx="127834" cy="168742"/>
            </a:xfrm>
            <a:custGeom>
              <a:avLst/>
              <a:gdLst>
                <a:gd name="T0" fmla="*/ 41 w 50"/>
                <a:gd name="T1" fmla="*/ 0 h 66"/>
                <a:gd name="T2" fmla="*/ 0 w 50"/>
                <a:gd name="T3" fmla="*/ 0 h 66"/>
                <a:gd name="T4" fmla="*/ 0 w 50"/>
                <a:gd name="T5" fmla="*/ 66 h 66"/>
                <a:gd name="T6" fmla="*/ 50 w 50"/>
                <a:gd name="T7" fmla="*/ 66 h 66"/>
                <a:gd name="T8" fmla="*/ 50 w 50"/>
                <a:gd name="T9" fmla="*/ 9 h 66"/>
                <a:gd name="T10" fmla="*/ 41 w 50"/>
                <a:gd name="T11" fmla="*/ 0 h 66"/>
                <a:gd name="T12" fmla="*/ 4 w 50"/>
                <a:gd name="T13" fmla="*/ 62 h 66"/>
                <a:gd name="T14" fmla="*/ 4 w 50"/>
                <a:gd name="T15" fmla="*/ 4 h 66"/>
                <a:gd name="T16" fmla="*/ 37 w 50"/>
                <a:gd name="T17" fmla="*/ 4 h 66"/>
                <a:gd name="T18" fmla="*/ 37 w 50"/>
                <a:gd name="T19" fmla="*/ 12 h 66"/>
                <a:gd name="T20" fmla="*/ 46 w 50"/>
                <a:gd name="T21" fmla="*/ 12 h 66"/>
                <a:gd name="T22" fmla="*/ 46 w 50"/>
                <a:gd name="T23" fmla="*/ 62 h 66"/>
                <a:gd name="T24" fmla="*/ 4 w 50"/>
                <a:gd name="T25" fmla="*/ 6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66">
                  <a:moveTo>
                    <a:pt x="41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50" y="66"/>
                  </a:lnTo>
                  <a:lnTo>
                    <a:pt x="50" y="9"/>
                  </a:lnTo>
                  <a:lnTo>
                    <a:pt x="41" y="0"/>
                  </a:lnTo>
                  <a:close/>
                  <a:moveTo>
                    <a:pt x="4" y="62"/>
                  </a:moveTo>
                  <a:lnTo>
                    <a:pt x="4" y="4"/>
                  </a:lnTo>
                  <a:lnTo>
                    <a:pt x="37" y="4"/>
                  </a:lnTo>
                  <a:lnTo>
                    <a:pt x="37" y="12"/>
                  </a:lnTo>
                  <a:lnTo>
                    <a:pt x="46" y="12"/>
                  </a:lnTo>
                  <a:lnTo>
                    <a:pt x="46" y="62"/>
                  </a:lnTo>
                  <a:lnTo>
                    <a:pt x="4" y="62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46" name="Group 2045"/>
          <p:cNvGrpSpPr/>
          <p:nvPr/>
        </p:nvGrpSpPr>
        <p:grpSpPr>
          <a:xfrm>
            <a:off x="2404074" y="3287066"/>
            <a:ext cx="210770" cy="210770"/>
            <a:chOff x="3315612" y="5032386"/>
            <a:chExt cx="340040" cy="340040"/>
          </a:xfrm>
        </p:grpSpPr>
        <p:sp>
          <p:nvSpPr>
            <p:cNvPr id="1575" name="Freeform 268"/>
            <p:cNvSpPr>
              <a:spLocks noEditPoints="1"/>
            </p:cNvSpPr>
            <p:nvPr/>
          </p:nvSpPr>
          <p:spPr bwMode="auto">
            <a:xfrm>
              <a:off x="3315612" y="5032386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76" name="Freeform 269"/>
            <p:cNvSpPr>
              <a:spLocks noEditPoints="1"/>
            </p:cNvSpPr>
            <p:nvPr/>
          </p:nvSpPr>
          <p:spPr bwMode="auto">
            <a:xfrm>
              <a:off x="3420438" y="5116756"/>
              <a:ext cx="127834" cy="168742"/>
            </a:xfrm>
            <a:custGeom>
              <a:avLst/>
              <a:gdLst>
                <a:gd name="T0" fmla="*/ 42 w 50"/>
                <a:gd name="T1" fmla="*/ 0 h 66"/>
                <a:gd name="T2" fmla="*/ 0 w 50"/>
                <a:gd name="T3" fmla="*/ 0 h 66"/>
                <a:gd name="T4" fmla="*/ 0 w 50"/>
                <a:gd name="T5" fmla="*/ 66 h 66"/>
                <a:gd name="T6" fmla="*/ 50 w 50"/>
                <a:gd name="T7" fmla="*/ 66 h 66"/>
                <a:gd name="T8" fmla="*/ 50 w 50"/>
                <a:gd name="T9" fmla="*/ 9 h 66"/>
                <a:gd name="T10" fmla="*/ 42 w 50"/>
                <a:gd name="T11" fmla="*/ 0 h 66"/>
                <a:gd name="T12" fmla="*/ 5 w 50"/>
                <a:gd name="T13" fmla="*/ 62 h 66"/>
                <a:gd name="T14" fmla="*/ 5 w 50"/>
                <a:gd name="T15" fmla="*/ 4 h 66"/>
                <a:gd name="T16" fmla="*/ 38 w 50"/>
                <a:gd name="T17" fmla="*/ 4 h 66"/>
                <a:gd name="T18" fmla="*/ 38 w 50"/>
                <a:gd name="T19" fmla="*/ 12 h 66"/>
                <a:gd name="T20" fmla="*/ 46 w 50"/>
                <a:gd name="T21" fmla="*/ 12 h 66"/>
                <a:gd name="T22" fmla="*/ 46 w 50"/>
                <a:gd name="T23" fmla="*/ 62 h 66"/>
                <a:gd name="T24" fmla="*/ 5 w 50"/>
                <a:gd name="T25" fmla="*/ 6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66">
                  <a:moveTo>
                    <a:pt x="42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50" y="66"/>
                  </a:lnTo>
                  <a:lnTo>
                    <a:pt x="50" y="9"/>
                  </a:lnTo>
                  <a:lnTo>
                    <a:pt x="42" y="0"/>
                  </a:lnTo>
                  <a:close/>
                  <a:moveTo>
                    <a:pt x="5" y="62"/>
                  </a:moveTo>
                  <a:lnTo>
                    <a:pt x="5" y="4"/>
                  </a:lnTo>
                  <a:lnTo>
                    <a:pt x="38" y="4"/>
                  </a:lnTo>
                  <a:lnTo>
                    <a:pt x="38" y="12"/>
                  </a:lnTo>
                  <a:lnTo>
                    <a:pt x="46" y="12"/>
                  </a:lnTo>
                  <a:lnTo>
                    <a:pt x="46" y="62"/>
                  </a:lnTo>
                  <a:lnTo>
                    <a:pt x="5" y="62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77" name="Rectangle 270"/>
            <p:cNvSpPr>
              <a:spLocks noChangeArrowheads="1"/>
            </p:cNvSpPr>
            <p:nvPr/>
          </p:nvSpPr>
          <p:spPr bwMode="auto">
            <a:xfrm>
              <a:off x="3443447" y="5211353"/>
              <a:ext cx="84371" cy="10227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78" name="Rectangle 271"/>
            <p:cNvSpPr>
              <a:spLocks noChangeArrowheads="1"/>
            </p:cNvSpPr>
            <p:nvPr/>
          </p:nvSpPr>
          <p:spPr bwMode="auto">
            <a:xfrm>
              <a:off x="3443447" y="5190901"/>
              <a:ext cx="84371" cy="10227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79" name="Rectangle 272"/>
            <p:cNvSpPr>
              <a:spLocks noChangeArrowheads="1"/>
            </p:cNvSpPr>
            <p:nvPr/>
          </p:nvSpPr>
          <p:spPr bwMode="auto">
            <a:xfrm>
              <a:off x="3443447" y="5157663"/>
              <a:ext cx="40906" cy="1278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80" name="Rectangle 273"/>
            <p:cNvSpPr>
              <a:spLocks noChangeArrowheads="1"/>
            </p:cNvSpPr>
            <p:nvPr/>
          </p:nvSpPr>
          <p:spPr bwMode="auto">
            <a:xfrm>
              <a:off x="3443447" y="5137209"/>
              <a:ext cx="20454" cy="10227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81" name="Rectangle 274"/>
            <p:cNvSpPr>
              <a:spLocks noChangeArrowheads="1"/>
            </p:cNvSpPr>
            <p:nvPr/>
          </p:nvSpPr>
          <p:spPr bwMode="auto">
            <a:xfrm>
              <a:off x="3443447" y="5234363"/>
              <a:ext cx="84371" cy="10227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82" name="Rectangle 275"/>
            <p:cNvSpPr>
              <a:spLocks noChangeArrowheads="1"/>
            </p:cNvSpPr>
            <p:nvPr/>
          </p:nvSpPr>
          <p:spPr bwMode="auto">
            <a:xfrm>
              <a:off x="3443447" y="5254817"/>
              <a:ext cx="84371" cy="10227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47" name="Group 2046"/>
          <p:cNvGrpSpPr/>
          <p:nvPr/>
        </p:nvGrpSpPr>
        <p:grpSpPr>
          <a:xfrm>
            <a:off x="2679816" y="3287066"/>
            <a:ext cx="210770" cy="210770"/>
            <a:chOff x="3760476" y="5032386"/>
            <a:chExt cx="340040" cy="340040"/>
          </a:xfrm>
        </p:grpSpPr>
        <p:sp>
          <p:nvSpPr>
            <p:cNvPr id="1583" name="Freeform 276"/>
            <p:cNvSpPr>
              <a:spLocks noEditPoints="1"/>
            </p:cNvSpPr>
            <p:nvPr/>
          </p:nvSpPr>
          <p:spPr bwMode="auto">
            <a:xfrm>
              <a:off x="3760476" y="5032386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84" name="Rectangle 277"/>
            <p:cNvSpPr>
              <a:spLocks noChangeArrowheads="1"/>
            </p:cNvSpPr>
            <p:nvPr/>
          </p:nvSpPr>
          <p:spPr bwMode="auto">
            <a:xfrm>
              <a:off x="3857630" y="5126982"/>
              <a:ext cx="84371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85" name="Rectangle 278"/>
            <p:cNvSpPr>
              <a:spLocks noChangeArrowheads="1"/>
            </p:cNvSpPr>
            <p:nvPr/>
          </p:nvSpPr>
          <p:spPr bwMode="auto">
            <a:xfrm>
              <a:off x="3857630" y="5170447"/>
              <a:ext cx="104825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86" name="Rectangle 279"/>
            <p:cNvSpPr>
              <a:spLocks noChangeArrowheads="1"/>
            </p:cNvSpPr>
            <p:nvPr/>
          </p:nvSpPr>
          <p:spPr bwMode="auto">
            <a:xfrm>
              <a:off x="3857630" y="5211353"/>
              <a:ext cx="127834" cy="23011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87" name="Rectangle 280"/>
            <p:cNvSpPr>
              <a:spLocks noChangeArrowheads="1"/>
            </p:cNvSpPr>
            <p:nvPr/>
          </p:nvSpPr>
          <p:spPr bwMode="auto">
            <a:xfrm>
              <a:off x="3857630" y="5254817"/>
              <a:ext cx="148288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48" name="Group 2047"/>
          <p:cNvGrpSpPr/>
          <p:nvPr/>
        </p:nvGrpSpPr>
        <p:grpSpPr>
          <a:xfrm>
            <a:off x="2957143" y="3287066"/>
            <a:ext cx="210770" cy="210770"/>
            <a:chOff x="4207897" y="5032386"/>
            <a:chExt cx="340040" cy="340040"/>
          </a:xfrm>
        </p:grpSpPr>
        <p:sp>
          <p:nvSpPr>
            <p:cNvPr id="1588" name="Freeform 281"/>
            <p:cNvSpPr>
              <a:spLocks noEditPoints="1"/>
            </p:cNvSpPr>
            <p:nvPr/>
          </p:nvSpPr>
          <p:spPr bwMode="auto">
            <a:xfrm>
              <a:off x="4207897" y="5032386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89" name="Rectangle 282"/>
            <p:cNvSpPr>
              <a:spLocks noChangeArrowheads="1"/>
            </p:cNvSpPr>
            <p:nvPr/>
          </p:nvSpPr>
          <p:spPr bwMode="auto">
            <a:xfrm>
              <a:off x="4366412" y="5126982"/>
              <a:ext cx="86928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90" name="Rectangle 283"/>
            <p:cNvSpPr>
              <a:spLocks noChangeArrowheads="1"/>
            </p:cNvSpPr>
            <p:nvPr/>
          </p:nvSpPr>
          <p:spPr bwMode="auto">
            <a:xfrm>
              <a:off x="4345958" y="5170447"/>
              <a:ext cx="107380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91" name="Rectangle 284"/>
            <p:cNvSpPr>
              <a:spLocks noChangeArrowheads="1"/>
            </p:cNvSpPr>
            <p:nvPr/>
          </p:nvSpPr>
          <p:spPr bwMode="auto">
            <a:xfrm>
              <a:off x="4325504" y="5211353"/>
              <a:ext cx="127834" cy="23011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92" name="Rectangle 285"/>
            <p:cNvSpPr>
              <a:spLocks noChangeArrowheads="1"/>
            </p:cNvSpPr>
            <p:nvPr/>
          </p:nvSpPr>
          <p:spPr bwMode="auto">
            <a:xfrm>
              <a:off x="4302493" y="5254817"/>
              <a:ext cx="150845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49" name="Group 2048"/>
          <p:cNvGrpSpPr/>
          <p:nvPr/>
        </p:nvGrpSpPr>
        <p:grpSpPr>
          <a:xfrm>
            <a:off x="3232885" y="3287066"/>
            <a:ext cx="210770" cy="210770"/>
            <a:chOff x="4652760" y="5032386"/>
            <a:chExt cx="340040" cy="340040"/>
          </a:xfrm>
        </p:grpSpPr>
        <p:sp>
          <p:nvSpPr>
            <p:cNvPr id="1593" name="Freeform 286"/>
            <p:cNvSpPr>
              <a:spLocks noEditPoints="1"/>
            </p:cNvSpPr>
            <p:nvPr/>
          </p:nvSpPr>
          <p:spPr bwMode="auto">
            <a:xfrm>
              <a:off x="4652760" y="5032386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94" name="Freeform 287"/>
            <p:cNvSpPr/>
            <p:nvPr/>
          </p:nvSpPr>
          <p:spPr bwMode="auto">
            <a:xfrm>
              <a:off x="4734573" y="5111642"/>
              <a:ext cx="178967" cy="178967"/>
            </a:xfrm>
            <a:custGeom>
              <a:avLst/>
              <a:gdLst>
                <a:gd name="T0" fmla="*/ 60 w 68"/>
                <a:gd name="T1" fmla="*/ 30 h 68"/>
                <a:gd name="T2" fmla="*/ 50 w 68"/>
                <a:gd name="T3" fmla="*/ 25 h 68"/>
                <a:gd name="T4" fmla="*/ 39 w 68"/>
                <a:gd name="T5" fmla="*/ 25 h 68"/>
                <a:gd name="T6" fmla="*/ 30 w 68"/>
                <a:gd name="T7" fmla="*/ 30 h 68"/>
                <a:gd name="T8" fmla="*/ 18 w 68"/>
                <a:gd name="T9" fmla="*/ 32 h 68"/>
                <a:gd name="T10" fmla="*/ 16 w 68"/>
                <a:gd name="T11" fmla="*/ 30 h 68"/>
                <a:gd name="T12" fmla="*/ 16 w 68"/>
                <a:gd name="T13" fmla="*/ 16 h 68"/>
                <a:gd name="T14" fmla="*/ 30 w 68"/>
                <a:gd name="T15" fmla="*/ 16 h 68"/>
                <a:gd name="T16" fmla="*/ 32 w 68"/>
                <a:gd name="T17" fmla="*/ 18 h 68"/>
                <a:gd name="T18" fmla="*/ 43 w 68"/>
                <a:gd name="T19" fmla="*/ 18 h 68"/>
                <a:gd name="T20" fmla="*/ 38 w 68"/>
                <a:gd name="T21" fmla="*/ 8 h 68"/>
                <a:gd name="T22" fmla="*/ 8 w 68"/>
                <a:gd name="T23" fmla="*/ 8 h 68"/>
                <a:gd name="T24" fmla="*/ 8 w 68"/>
                <a:gd name="T25" fmla="*/ 38 h 68"/>
                <a:gd name="T26" fmla="*/ 18 w 68"/>
                <a:gd name="T27" fmla="*/ 43 h 68"/>
                <a:gd name="T28" fmla="*/ 29 w 68"/>
                <a:gd name="T29" fmla="*/ 43 h 68"/>
                <a:gd name="T30" fmla="*/ 38 w 68"/>
                <a:gd name="T31" fmla="*/ 38 h 68"/>
                <a:gd name="T32" fmla="*/ 50 w 68"/>
                <a:gd name="T33" fmla="*/ 36 h 68"/>
                <a:gd name="T34" fmla="*/ 52 w 68"/>
                <a:gd name="T35" fmla="*/ 38 h 68"/>
                <a:gd name="T36" fmla="*/ 52 w 68"/>
                <a:gd name="T37" fmla="*/ 52 h 68"/>
                <a:gd name="T38" fmla="*/ 38 w 68"/>
                <a:gd name="T39" fmla="*/ 52 h 68"/>
                <a:gd name="T40" fmla="*/ 36 w 68"/>
                <a:gd name="T41" fmla="*/ 50 h 68"/>
                <a:gd name="T42" fmla="*/ 25 w 68"/>
                <a:gd name="T43" fmla="*/ 50 h 68"/>
                <a:gd name="T44" fmla="*/ 30 w 68"/>
                <a:gd name="T45" fmla="*/ 60 h 68"/>
                <a:gd name="T46" fmla="*/ 60 w 68"/>
                <a:gd name="T47" fmla="*/ 60 h 68"/>
                <a:gd name="T48" fmla="*/ 60 w 68"/>
                <a:gd name="T49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" h="68">
                  <a:moveTo>
                    <a:pt x="60" y="30"/>
                  </a:moveTo>
                  <a:cubicBezTo>
                    <a:pt x="57" y="28"/>
                    <a:pt x="54" y="26"/>
                    <a:pt x="50" y="25"/>
                  </a:cubicBezTo>
                  <a:cubicBezTo>
                    <a:pt x="47" y="24"/>
                    <a:pt x="43" y="24"/>
                    <a:pt x="39" y="25"/>
                  </a:cubicBezTo>
                  <a:cubicBezTo>
                    <a:pt x="36" y="26"/>
                    <a:pt x="33" y="28"/>
                    <a:pt x="30" y="30"/>
                  </a:cubicBezTo>
                  <a:cubicBezTo>
                    <a:pt x="27" y="34"/>
                    <a:pt x="22" y="34"/>
                    <a:pt x="18" y="32"/>
                  </a:cubicBezTo>
                  <a:cubicBezTo>
                    <a:pt x="17" y="31"/>
                    <a:pt x="16" y="31"/>
                    <a:pt x="16" y="30"/>
                  </a:cubicBezTo>
                  <a:cubicBezTo>
                    <a:pt x="11" y="26"/>
                    <a:pt x="11" y="20"/>
                    <a:pt x="16" y="16"/>
                  </a:cubicBezTo>
                  <a:cubicBezTo>
                    <a:pt x="20" y="11"/>
                    <a:pt x="26" y="11"/>
                    <a:pt x="30" y="16"/>
                  </a:cubicBezTo>
                  <a:cubicBezTo>
                    <a:pt x="31" y="16"/>
                    <a:pt x="31" y="17"/>
                    <a:pt x="32" y="18"/>
                  </a:cubicBezTo>
                  <a:cubicBezTo>
                    <a:pt x="36" y="17"/>
                    <a:pt x="39" y="17"/>
                    <a:pt x="43" y="18"/>
                  </a:cubicBezTo>
                  <a:cubicBezTo>
                    <a:pt x="42" y="14"/>
                    <a:pt x="40" y="11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11" y="40"/>
                    <a:pt x="14" y="42"/>
                    <a:pt x="18" y="43"/>
                  </a:cubicBezTo>
                  <a:cubicBezTo>
                    <a:pt x="21" y="44"/>
                    <a:pt x="25" y="44"/>
                    <a:pt x="29" y="43"/>
                  </a:cubicBezTo>
                  <a:cubicBezTo>
                    <a:pt x="32" y="42"/>
                    <a:pt x="35" y="40"/>
                    <a:pt x="38" y="38"/>
                  </a:cubicBezTo>
                  <a:cubicBezTo>
                    <a:pt x="41" y="34"/>
                    <a:pt x="46" y="34"/>
                    <a:pt x="50" y="36"/>
                  </a:cubicBezTo>
                  <a:cubicBezTo>
                    <a:pt x="51" y="37"/>
                    <a:pt x="52" y="37"/>
                    <a:pt x="52" y="38"/>
                  </a:cubicBezTo>
                  <a:cubicBezTo>
                    <a:pt x="57" y="42"/>
                    <a:pt x="57" y="48"/>
                    <a:pt x="52" y="52"/>
                  </a:cubicBezTo>
                  <a:cubicBezTo>
                    <a:pt x="48" y="57"/>
                    <a:pt x="42" y="57"/>
                    <a:pt x="38" y="52"/>
                  </a:cubicBezTo>
                  <a:cubicBezTo>
                    <a:pt x="37" y="52"/>
                    <a:pt x="37" y="51"/>
                    <a:pt x="36" y="50"/>
                  </a:cubicBezTo>
                  <a:cubicBezTo>
                    <a:pt x="32" y="51"/>
                    <a:pt x="29" y="51"/>
                    <a:pt x="25" y="50"/>
                  </a:cubicBezTo>
                  <a:cubicBezTo>
                    <a:pt x="26" y="54"/>
                    <a:pt x="28" y="57"/>
                    <a:pt x="30" y="60"/>
                  </a:cubicBezTo>
                  <a:cubicBezTo>
                    <a:pt x="38" y="68"/>
                    <a:pt x="52" y="68"/>
                    <a:pt x="60" y="60"/>
                  </a:cubicBezTo>
                  <a:cubicBezTo>
                    <a:pt x="68" y="52"/>
                    <a:pt x="68" y="38"/>
                    <a:pt x="60" y="3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04" name="Group 2103"/>
          <p:cNvGrpSpPr/>
          <p:nvPr/>
        </p:nvGrpSpPr>
        <p:grpSpPr>
          <a:xfrm>
            <a:off x="3510210" y="3837109"/>
            <a:ext cx="210770" cy="210770"/>
            <a:chOff x="5100179" y="5922112"/>
            <a:chExt cx="340040" cy="340040"/>
          </a:xfrm>
          <a:solidFill>
            <a:srgbClr val="1EA185"/>
          </a:solidFill>
        </p:grpSpPr>
        <p:sp>
          <p:nvSpPr>
            <p:cNvPr id="1623" name="Freeform 316"/>
            <p:cNvSpPr>
              <a:spLocks noEditPoints="1"/>
            </p:cNvSpPr>
            <p:nvPr/>
          </p:nvSpPr>
          <p:spPr bwMode="auto">
            <a:xfrm>
              <a:off x="5100179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24" name="Oval 317"/>
            <p:cNvSpPr>
              <a:spLocks noChangeArrowheads="1"/>
            </p:cNvSpPr>
            <p:nvPr/>
          </p:nvSpPr>
          <p:spPr bwMode="auto">
            <a:xfrm>
              <a:off x="5258693" y="6147101"/>
              <a:ext cx="23011" cy="20454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25" name="Freeform 318"/>
            <p:cNvSpPr/>
            <p:nvPr/>
          </p:nvSpPr>
          <p:spPr bwMode="auto">
            <a:xfrm>
              <a:off x="5233126" y="6103638"/>
              <a:ext cx="74145" cy="33237"/>
            </a:xfrm>
            <a:custGeom>
              <a:avLst/>
              <a:gdLst>
                <a:gd name="T0" fmla="*/ 14 w 28"/>
                <a:gd name="T1" fmla="*/ 0 h 12"/>
                <a:gd name="T2" fmla="*/ 0 w 28"/>
                <a:gd name="T3" fmla="*/ 7 h 12"/>
                <a:gd name="T4" fmla="*/ 3 w 28"/>
                <a:gd name="T5" fmla="*/ 12 h 12"/>
                <a:gd name="T6" fmla="*/ 14 w 28"/>
                <a:gd name="T7" fmla="*/ 6 h 12"/>
                <a:gd name="T8" fmla="*/ 25 w 28"/>
                <a:gd name="T9" fmla="*/ 12 h 12"/>
                <a:gd name="T10" fmla="*/ 28 w 28"/>
                <a:gd name="T11" fmla="*/ 7 h 12"/>
                <a:gd name="T12" fmla="*/ 14 w 28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2">
                  <a:moveTo>
                    <a:pt x="14" y="0"/>
                  </a:moveTo>
                  <a:cubicBezTo>
                    <a:pt x="8" y="0"/>
                    <a:pt x="3" y="3"/>
                    <a:pt x="0" y="7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8"/>
                    <a:pt x="10" y="6"/>
                    <a:pt x="14" y="6"/>
                  </a:cubicBezTo>
                  <a:cubicBezTo>
                    <a:pt x="18" y="6"/>
                    <a:pt x="22" y="8"/>
                    <a:pt x="25" y="12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5" y="3"/>
                    <a:pt x="20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26" name="Freeform 319"/>
            <p:cNvSpPr/>
            <p:nvPr/>
          </p:nvSpPr>
          <p:spPr bwMode="auto">
            <a:xfrm>
              <a:off x="5210117" y="6060173"/>
              <a:ext cx="120165" cy="38351"/>
            </a:xfrm>
            <a:custGeom>
              <a:avLst/>
              <a:gdLst>
                <a:gd name="T0" fmla="*/ 0 w 46"/>
                <a:gd name="T1" fmla="*/ 9 h 14"/>
                <a:gd name="T2" fmla="*/ 3 w 46"/>
                <a:gd name="T3" fmla="*/ 14 h 14"/>
                <a:gd name="T4" fmla="*/ 23 w 46"/>
                <a:gd name="T5" fmla="*/ 6 h 14"/>
                <a:gd name="T6" fmla="*/ 43 w 46"/>
                <a:gd name="T7" fmla="*/ 14 h 14"/>
                <a:gd name="T8" fmla="*/ 46 w 46"/>
                <a:gd name="T9" fmla="*/ 9 h 14"/>
                <a:gd name="T10" fmla="*/ 23 w 46"/>
                <a:gd name="T11" fmla="*/ 0 h 14"/>
                <a:gd name="T12" fmla="*/ 0 w 46"/>
                <a:gd name="T1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4">
                  <a:moveTo>
                    <a:pt x="0" y="9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8" y="9"/>
                    <a:pt x="15" y="6"/>
                    <a:pt x="23" y="6"/>
                  </a:cubicBezTo>
                  <a:cubicBezTo>
                    <a:pt x="31" y="6"/>
                    <a:pt x="38" y="9"/>
                    <a:pt x="43" y="14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0" y="4"/>
                    <a:pt x="32" y="0"/>
                    <a:pt x="23" y="0"/>
                  </a:cubicBezTo>
                  <a:cubicBezTo>
                    <a:pt x="14" y="0"/>
                    <a:pt x="6" y="4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27" name="Freeform 320"/>
            <p:cNvSpPr/>
            <p:nvPr/>
          </p:nvSpPr>
          <p:spPr bwMode="auto">
            <a:xfrm>
              <a:off x="5184551" y="6019265"/>
              <a:ext cx="171298" cy="48578"/>
            </a:xfrm>
            <a:custGeom>
              <a:avLst/>
              <a:gdLst>
                <a:gd name="T0" fmla="*/ 0 w 64"/>
                <a:gd name="T1" fmla="*/ 12 h 18"/>
                <a:gd name="T2" fmla="*/ 4 w 64"/>
                <a:gd name="T3" fmla="*/ 18 h 18"/>
                <a:gd name="T4" fmla="*/ 32 w 64"/>
                <a:gd name="T5" fmla="*/ 7 h 18"/>
                <a:gd name="T6" fmla="*/ 60 w 64"/>
                <a:gd name="T7" fmla="*/ 18 h 18"/>
                <a:gd name="T8" fmla="*/ 64 w 64"/>
                <a:gd name="T9" fmla="*/ 12 h 18"/>
                <a:gd name="T10" fmla="*/ 32 w 64"/>
                <a:gd name="T11" fmla="*/ 0 h 18"/>
                <a:gd name="T12" fmla="*/ 0 w 64"/>
                <a:gd name="T1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8">
                  <a:moveTo>
                    <a:pt x="0" y="12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11" y="11"/>
                    <a:pt x="21" y="7"/>
                    <a:pt x="32" y="7"/>
                  </a:cubicBezTo>
                  <a:cubicBezTo>
                    <a:pt x="43" y="7"/>
                    <a:pt x="53" y="11"/>
                    <a:pt x="60" y="18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56" y="5"/>
                    <a:pt x="44" y="0"/>
                    <a:pt x="32" y="0"/>
                  </a:cubicBezTo>
                  <a:cubicBezTo>
                    <a:pt x="20" y="0"/>
                    <a:pt x="8" y="5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77" name="Group 2076"/>
          <p:cNvGrpSpPr/>
          <p:nvPr/>
        </p:nvGrpSpPr>
        <p:grpSpPr>
          <a:xfrm>
            <a:off x="3510210" y="3560575"/>
            <a:ext cx="210770" cy="210770"/>
            <a:chOff x="5100179" y="5477248"/>
            <a:chExt cx="340040" cy="340040"/>
          </a:xfrm>
          <a:solidFill>
            <a:srgbClr val="1EA185"/>
          </a:solidFill>
        </p:grpSpPr>
        <p:sp>
          <p:nvSpPr>
            <p:cNvPr id="1628" name="Freeform 321"/>
            <p:cNvSpPr>
              <a:spLocks noEditPoints="1"/>
            </p:cNvSpPr>
            <p:nvPr/>
          </p:nvSpPr>
          <p:spPr bwMode="auto">
            <a:xfrm>
              <a:off x="5100179" y="5477248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29" name="Freeform 322"/>
            <p:cNvSpPr/>
            <p:nvPr/>
          </p:nvSpPr>
          <p:spPr bwMode="auto">
            <a:xfrm>
              <a:off x="5194778" y="5571847"/>
              <a:ext cx="58805" cy="58805"/>
            </a:xfrm>
            <a:custGeom>
              <a:avLst/>
              <a:gdLst>
                <a:gd name="T0" fmla="*/ 21 w 23"/>
                <a:gd name="T1" fmla="*/ 21 h 23"/>
                <a:gd name="T2" fmla="*/ 23 w 23"/>
                <a:gd name="T3" fmla="*/ 14 h 23"/>
                <a:gd name="T4" fmla="*/ 0 w 23"/>
                <a:gd name="T5" fmla="*/ 0 h 23"/>
                <a:gd name="T6" fmla="*/ 14 w 23"/>
                <a:gd name="T7" fmla="*/ 23 h 23"/>
                <a:gd name="T8" fmla="*/ 21 w 23"/>
                <a:gd name="T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21" y="21"/>
                  </a:moveTo>
                  <a:lnTo>
                    <a:pt x="23" y="14"/>
                  </a:lnTo>
                  <a:lnTo>
                    <a:pt x="0" y="0"/>
                  </a:lnTo>
                  <a:lnTo>
                    <a:pt x="14" y="23"/>
                  </a:lnTo>
                  <a:lnTo>
                    <a:pt x="21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30" name="Freeform 323"/>
            <p:cNvSpPr/>
            <p:nvPr/>
          </p:nvSpPr>
          <p:spPr bwMode="auto">
            <a:xfrm>
              <a:off x="5286817" y="5571847"/>
              <a:ext cx="58805" cy="58805"/>
            </a:xfrm>
            <a:custGeom>
              <a:avLst/>
              <a:gdLst>
                <a:gd name="T0" fmla="*/ 9 w 23"/>
                <a:gd name="T1" fmla="*/ 23 h 23"/>
                <a:gd name="T2" fmla="*/ 23 w 23"/>
                <a:gd name="T3" fmla="*/ 0 h 23"/>
                <a:gd name="T4" fmla="*/ 0 w 23"/>
                <a:gd name="T5" fmla="*/ 14 h 23"/>
                <a:gd name="T6" fmla="*/ 2 w 23"/>
                <a:gd name="T7" fmla="*/ 21 h 23"/>
                <a:gd name="T8" fmla="*/ 9 w 23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9" y="23"/>
                  </a:moveTo>
                  <a:lnTo>
                    <a:pt x="23" y="0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9" y="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31" name="Freeform 324"/>
            <p:cNvSpPr/>
            <p:nvPr/>
          </p:nvSpPr>
          <p:spPr bwMode="auto">
            <a:xfrm>
              <a:off x="5286817" y="5663887"/>
              <a:ext cx="58805" cy="58805"/>
            </a:xfrm>
            <a:custGeom>
              <a:avLst/>
              <a:gdLst>
                <a:gd name="T0" fmla="*/ 2 w 23"/>
                <a:gd name="T1" fmla="*/ 2 h 23"/>
                <a:gd name="T2" fmla="*/ 0 w 23"/>
                <a:gd name="T3" fmla="*/ 9 h 23"/>
                <a:gd name="T4" fmla="*/ 23 w 23"/>
                <a:gd name="T5" fmla="*/ 23 h 23"/>
                <a:gd name="T6" fmla="*/ 9 w 23"/>
                <a:gd name="T7" fmla="*/ 0 h 23"/>
                <a:gd name="T8" fmla="*/ 2 w 23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2" y="2"/>
                  </a:moveTo>
                  <a:lnTo>
                    <a:pt x="0" y="9"/>
                  </a:lnTo>
                  <a:lnTo>
                    <a:pt x="23" y="23"/>
                  </a:lnTo>
                  <a:lnTo>
                    <a:pt x="9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32" name="Freeform 325"/>
            <p:cNvSpPr/>
            <p:nvPr/>
          </p:nvSpPr>
          <p:spPr bwMode="auto">
            <a:xfrm>
              <a:off x="5194778" y="5663887"/>
              <a:ext cx="58805" cy="58805"/>
            </a:xfrm>
            <a:custGeom>
              <a:avLst/>
              <a:gdLst>
                <a:gd name="T0" fmla="*/ 14 w 23"/>
                <a:gd name="T1" fmla="*/ 0 h 23"/>
                <a:gd name="T2" fmla="*/ 0 w 23"/>
                <a:gd name="T3" fmla="*/ 23 h 23"/>
                <a:gd name="T4" fmla="*/ 23 w 23"/>
                <a:gd name="T5" fmla="*/ 9 h 23"/>
                <a:gd name="T6" fmla="*/ 21 w 23"/>
                <a:gd name="T7" fmla="*/ 2 h 23"/>
                <a:gd name="T8" fmla="*/ 14 w 2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4" y="0"/>
                  </a:moveTo>
                  <a:lnTo>
                    <a:pt x="0" y="23"/>
                  </a:lnTo>
                  <a:lnTo>
                    <a:pt x="23" y="9"/>
                  </a:lnTo>
                  <a:lnTo>
                    <a:pt x="21" y="2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33" name="Freeform 326"/>
            <p:cNvSpPr>
              <a:spLocks noEditPoints="1"/>
            </p:cNvSpPr>
            <p:nvPr/>
          </p:nvSpPr>
          <p:spPr bwMode="auto">
            <a:xfrm>
              <a:off x="5184551" y="5561621"/>
              <a:ext cx="171298" cy="171298"/>
            </a:xfrm>
            <a:custGeom>
              <a:avLst/>
              <a:gdLst>
                <a:gd name="T0" fmla="*/ 32 w 64"/>
                <a:gd name="T1" fmla="*/ 0 h 64"/>
                <a:gd name="T2" fmla="*/ 26 w 64"/>
                <a:gd name="T3" fmla="*/ 26 h 64"/>
                <a:gd name="T4" fmla="*/ 0 w 64"/>
                <a:gd name="T5" fmla="*/ 32 h 64"/>
                <a:gd name="T6" fmla="*/ 26 w 64"/>
                <a:gd name="T7" fmla="*/ 38 h 64"/>
                <a:gd name="T8" fmla="*/ 32 w 64"/>
                <a:gd name="T9" fmla="*/ 64 h 64"/>
                <a:gd name="T10" fmla="*/ 38 w 64"/>
                <a:gd name="T11" fmla="*/ 38 h 64"/>
                <a:gd name="T12" fmla="*/ 64 w 64"/>
                <a:gd name="T13" fmla="*/ 32 h 64"/>
                <a:gd name="T14" fmla="*/ 38 w 64"/>
                <a:gd name="T15" fmla="*/ 26 h 64"/>
                <a:gd name="T16" fmla="*/ 32 w 64"/>
                <a:gd name="T17" fmla="*/ 0 h 64"/>
                <a:gd name="T18" fmla="*/ 32 w 64"/>
                <a:gd name="T19" fmla="*/ 36 h 64"/>
                <a:gd name="T20" fmla="*/ 28 w 64"/>
                <a:gd name="T21" fmla="*/ 32 h 64"/>
                <a:gd name="T22" fmla="*/ 32 w 64"/>
                <a:gd name="T23" fmla="*/ 28 h 64"/>
                <a:gd name="T24" fmla="*/ 36 w 64"/>
                <a:gd name="T25" fmla="*/ 32 h 64"/>
                <a:gd name="T26" fmla="*/ 32 w 64"/>
                <a:gd name="T27" fmla="*/ 3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38" y="26"/>
                    <a:pt x="38" y="26"/>
                    <a:pt x="38" y="26"/>
                  </a:cubicBezTo>
                  <a:lnTo>
                    <a:pt x="32" y="0"/>
                  </a:lnTo>
                  <a:close/>
                  <a:moveTo>
                    <a:pt x="32" y="36"/>
                  </a:moveTo>
                  <a:cubicBezTo>
                    <a:pt x="30" y="36"/>
                    <a:pt x="28" y="34"/>
                    <a:pt x="28" y="32"/>
                  </a:cubicBezTo>
                  <a:cubicBezTo>
                    <a:pt x="28" y="30"/>
                    <a:pt x="30" y="28"/>
                    <a:pt x="32" y="28"/>
                  </a:cubicBezTo>
                  <a:cubicBezTo>
                    <a:pt x="34" y="28"/>
                    <a:pt x="36" y="30"/>
                    <a:pt x="36" y="32"/>
                  </a:cubicBezTo>
                  <a:cubicBezTo>
                    <a:pt x="36" y="34"/>
                    <a:pt x="34" y="36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23" name="Group 2022"/>
          <p:cNvGrpSpPr/>
          <p:nvPr/>
        </p:nvGrpSpPr>
        <p:grpSpPr>
          <a:xfrm>
            <a:off x="3510210" y="3011970"/>
            <a:ext cx="210770" cy="210770"/>
            <a:chOff x="5100179" y="4584965"/>
            <a:chExt cx="340040" cy="340040"/>
          </a:xfrm>
        </p:grpSpPr>
        <p:sp>
          <p:nvSpPr>
            <p:cNvPr id="1634" name="Freeform 327"/>
            <p:cNvSpPr>
              <a:spLocks noEditPoints="1"/>
            </p:cNvSpPr>
            <p:nvPr/>
          </p:nvSpPr>
          <p:spPr bwMode="auto">
            <a:xfrm>
              <a:off x="5100179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grpSp>
          <p:nvGrpSpPr>
            <p:cNvPr id="2022" name="Group 2021"/>
            <p:cNvGrpSpPr/>
            <p:nvPr/>
          </p:nvGrpSpPr>
          <p:grpSpPr>
            <a:xfrm>
              <a:off x="5194778" y="4702573"/>
              <a:ext cx="150842" cy="104826"/>
              <a:chOff x="5194778" y="4702573"/>
              <a:chExt cx="150842" cy="104826"/>
            </a:xfrm>
          </p:grpSpPr>
          <p:sp>
            <p:nvSpPr>
              <p:cNvPr id="1635" name="Rectangle 328"/>
              <p:cNvSpPr>
                <a:spLocks noChangeArrowheads="1"/>
              </p:cNvSpPr>
              <p:nvPr/>
            </p:nvSpPr>
            <p:spPr bwMode="auto">
              <a:xfrm>
                <a:off x="5238240" y="4702573"/>
                <a:ext cx="107380" cy="20454"/>
              </a:xfrm>
              <a:prstGeom prst="rect">
                <a:avLst/>
              </a:prstGeom>
              <a:solidFill>
                <a:srgbClr val="1EA185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en-AU">
                  <a:solidFill>
                    <a:srgbClr val="445469"/>
                  </a:solidFill>
                  <a:latin typeface="Open Sans"/>
                </a:endParaRPr>
              </a:p>
            </p:txBody>
          </p:sp>
          <p:sp>
            <p:nvSpPr>
              <p:cNvPr id="1636" name="Rectangle 329"/>
              <p:cNvSpPr>
                <a:spLocks noChangeArrowheads="1"/>
              </p:cNvSpPr>
              <p:nvPr/>
            </p:nvSpPr>
            <p:spPr bwMode="auto">
              <a:xfrm>
                <a:off x="5238240" y="4743480"/>
                <a:ext cx="107380" cy="23011"/>
              </a:xfrm>
              <a:prstGeom prst="rect">
                <a:avLst/>
              </a:prstGeom>
              <a:solidFill>
                <a:srgbClr val="1EA185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en-AU">
                  <a:solidFill>
                    <a:srgbClr val="445469"/>
                  </a:solidFill>
                  <a:latin typeface="Open Sans"/>
                </a:endParaRPr>
              </a:p>
            </p:txBody>
          </p:sp>
          <p:sp>
            <p:nvSpPr>
              <p:cNvPr id="1637" name="Rectangle 330"/>
              <p:cNvSpPr>
                <a:spLocks noChangeArrowheads="1"/>
              </p:cNvSpPr>
              <p:nvPr/>
            </p:nvSpPr>
            <p:spPr bwMode="auto">
              <a:xfrm>
                <a:off x="5194778" y="4702573"/>
                <a:ext cx="23011" cy="20454"/>
              </a:xfrm>
              <a:prstGeom prst="rect">
                <a:avLst/>
              </a:prstGeom>
              <a:solidFill>
                <a:srgbClr val="1EA185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en-AU">
                  <a:solidFill>
                    <a:srgbClr val="445469"/>
                  </a:solidFill>
                  <a:latin typeface="Open Sans"/>
                </a:endParaRPr>
              </a:p>
            </p:txBody>
          </p:sp>
          <p:sp>
            <p:nvSpPr>
              <p:cNvPr id="1638" name="Rectangle 331"/>
              <p:cNvSpPr>
                <a:spLocks noChangeArrowheads="1"/>
              </p:cNvSpPr>
              <p:nvPr/>
            </p:nvSpPr>
            <p:spPr bwMode="auto">
              <a:xfrm>
                <a:off x="5194778" y="4743480"/>
                <a:ext cx="23011" cy="23011"/>
              </a:xfrm>
              <a:prstGeom prst="rect">
                <a:avLst/>
              </a:prstGeom>
              <a:solidFill>
                <a:srgbClr val="1EA185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en-AU">
                  <a:solidFill>
                    <a:srgbClr val="445469"/>
                  </a:solidFill>
                  <a:latin typeface="Open Sans"/>
                </a:endParaRPr>
              </a:p>
            </p:txBody>
          </p:sp>
          <p:sp>
            <p:nvSpPr>
              <p:cNvPr id="1639" name="Rectangle 332"/>
              <p:cNvSpPr>
                <a:spLocks noChangeArrowheads="1"/>
              </p:cNvSpPr>
              <p:nvPr/>
            </p:nvSpPr>
            <p:spPr bwMode="auto">
              <a:xfrm>
                <a:off x="5194778" y="4786945"/>
                <a:ext cx="23011" cy="20454"/>
              </a:xfrm>
              <a:prstGeom prst="rect">
                <a:avLst/>
              </a:prstGeom>
              <a:solidFill>
                <a:srgbClr val="1EA185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en-AU">
                  <a:solidFill>
                    <a:srgbClr val="445469"/>
                  </a:solidFill>
                  <a:latin typeface="Open Sans"/>
                </a:endParaRPr>
              </a:p>
            </p:txBody>
          </p:sp>
          <p:sp>
            <p:nvSpPr>
              <p:cNvPr id="1640" name="Rectangle 333"/>
              <p:cNvSpPr>
                <a:spLocks noChangeArrowheads="1"/>
              </p:cNvSpPr>
              <p:nvPr/>
            </p:nvSpPr>
            <p:spPr bwMode="auto">
              <a:xfrm>
                <a:off x="5238240" y="4786945"/>
                <a:ext cx="107380" cy="20454"/>
              </a:xfrm>
              <a:prstGeom prst="rect">
                <a:avLst/>
              </a:prstGeom>
              <a:solidFill>
                <a:srgbClr val="1EA185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pPr>
                  <a:defRPr/>
                </a:pPr>
                <a:endParaRPr lang="en-AU">
                  <a:solidFill>
                    <a:srgbClr val="445469"/>
                  </a:solidFill>
                  <a:latin typeface="Open Sans"/>
                </a:endParaRPr>
              </a:p>
            </p:txBody>
          </p:sp>
        </p:grpSp>
      </p:grpSp>
      <p:grpSp>
        <p:nvGrpSpPr>
          <p:cNvPr id="1995" name="Group 1994"/>
          <p:cNvGrpSpPr/>
          <p:nvPr/>
        </p:nvGrpSpPr>
        <p:grpSpPr>
          <a:xfrm>
            <a:off x="3510210" y="2738461"/>
            <a:ext cx="210770" cy="210770"/>
            <a:chOff x="5100179" y="4140103"/>
            <a:chExt cx="340040" cy="340040"/>
          </a:xfrm>
          <a:solidFill>
            <a:srgbClr val="1EA185"/>
          </a:solidFill>
        </p:grpSpPr>
        <p:sp>
          <p:nvSpPr>
            <p:cNvPr id="1641" name="Freeform 334"/>
            <p:cNvSpPr>
              <a:spLocks noEditPoints="1"/>
            </p:cNvSpPr>
            <p:nvPr/>
          </p:nvSpPr>
          <p:spPr bwMode="auto">
            <a:xfrm>
              <a:off x="5100179" y="414010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42" name="Oval 335"/>
            <p:cNvSpPr>
              <a:spLocks noChangeArrowheads="1"/>
            </p:cNvSpPr>
            <p:nvPr/>
          </p:nvSpPr>
          <p:spPr bwMode="auto">
            <a:xfrm>
              <a:off x="5194778" y="4342081"/>
              <a:ext cx="23011" cy="20454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43" name="Oval 336"/>
            <p:cNvSpPr>
              <a:spLocks noChangeArrowheads="1"/>
            </p:cNvSpPr>
            <p:nvPr/>
          </p:nvSpPr>
          <p:spPr bwMode="auto">
            <a:xfrm>
              <a:off x="5194778" y="4298617"/>
              <a:ext cx="23011" cy="20454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44" name="Oval 337"/>
            <p:cNvSpPr>
              <a:spLocks noChangeArrowheads="1"/>
            </p:cNvSpPr>
            <p:nvPr/>
          </p:nvSpPr>
          <p:spPr bwMode="auto">
            <a:xfrm>
              <a:off x="5194778" y="4255155"/>
              <a:ext cx="23011" cy="23011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45" name="Freeform 338"/>
            <p:cNvSpPr/>
            <p:nvPr/>
          </p:nvSpPr>
          <p:spPr bwMode="auto">
            <a:xfrm>
              <a:off x="5238240" y="4255155"/>
              <a:ext cx="107380" cy="23011"/>
            </a:xfrm>
            <a:custGeom>
              <a:avLst/>
              <a:gdLst>
                <a:gd name="T0" fmla="*/ 40 w 40"/>
                <a:gd name="T1" fmla="*/ 2 h 8"/>
                <a:gd name="T2" fmla="*/ 38 w 40"/>
                <a:gd name="T3" fmla="*/ 0 h 8"/>
                <a:gd name="T4" fmla="*/ 2 w 40"/>
                <a:gd name="T5" fmla="*/ 0 h 8"/>
                <a:gd name="T6" fmla="*/ 0 w 40"/>
                <a:gd name="T7" fmla="*/ 2 h 8"/>
                <a:gd name="T8" fmla="*/ 0 w 40"/>
                <a:gd name="T9" fmla="*/ 6 h 8"/>
                <a:gd name="T10" fmla="*/ 2 w 40"/>
                <a:gd name="T11" fmla="*/ 8 h 8"/>
                <a:gd name="T12" fmla="*/ 38 w 40"/>
                <a:gd name="T13" fmla="*/ 8 h 8"/>
                <a:gd name="T14" fmla="*/ 40 w 40"/>
                <a:gd name="T15" fmla="*/ 6 h 8"/>
                <a:gd name="T16" fmla="*/ 40 w 40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8">
                  <a:moveTo>
                    <a:pt x="40" y="2"/>
                  </a:moveTo>
                  <a:cubicBezTo>
                    <a:pt x="40" y="1"/>
                    <a:pt x="39" y="0"/>
                    <a:pt x="3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8"/>
                    <a:pt x="40" y="7"/>
                    <a:pt x="40" y="6"/>
                  </a:cubicBezTo>
                  <a:lnTo>
                    <a:pt x="4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46" name="Freeform 339"/>
            <p:cNvSpPr/>
            <p:nvPr/>
          </p:nvSpPr>
          <p:spPr bwMode="auto">
            <a:xfrm>
              <a:off x="5238240" y="4298617"/>
              <a:ext cx="107380" cy="20454"/>
            </a:xfrm>
            <a:custGeom>
              <a:avLst/>
              <a:gdLst>
                <a:gd name="T0" fmla="*/ 40 w 40"/>
                <a:gd name="T1" fmla="*/ 2 h 8"/>
                <a:gd name="T2" fmla="*/ 38 w 40"/>
                <a:gd name="T3" fmla="*/ 0 h 8"/>
                <a:gd name="T4" fmla="*/ 2 w 40"/>
                <a:gd name="T5" fmla="*/ 0 h 8"/>
                <a:gd name="T6" fmla="*/ 0 w 40"/>
                <a:gd name="T7" fmla="*/ 2 h 8"/>
                <a:gd name="T8" fmla="*/ 0 w 40"/>
                <a:gd name="T9" fmla="*/ 6 h 8"/>
                <a:gd name="T10" fmla="*/ 2 w 40"/>
                <a:gd name="T11" fmla="*/ 8 h 8"/>
                <a:gd name="T12" fmla="*/ 38 w 40"/>
                <a:gd name="T13" fmla="*/ 8 h 8"/>
                <a:gd name="T14" fmla="*/ 40 w 40"/>
                <a:gd name="T15" fmla="*/ 6 h 8"/>
                <a:gd name="T16" fmla="*/ 40 w 40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8">
                  <a:moveTo>
                    <a:pt x="40" y="2"/>
                  </a:moveTo>
                  <a:cubicBezTo>
                    <a:pt x="40" y="1"/>
                    <a:pt x="39" y="0"/>
                    <a:pt x="3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8"/>
                    <a:pt x="40" y="7"/>
                    <a:pt x="40" y="6"/>
                  </a:cubicBezTo>
                  <a:lnTo>
                    <a:pt x="4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47" name="Freeform 340"/>
            <p:cNvSpPr/>
            <p:nvPr/>
          </p:nvSpPr>
          <p:spPr bwMode="auto">
            <a:xfrm>
              <a:off x="5238240" y="4342081"/>
              <a:ext cx="107380" cy="20454"/>
            </a:xfrm>
            <a:custGeom>
              <a:avLst/>
              <a:gdLst>
                <a:gd name="T0" fmla="*/ 40 w 40"/>
                <a:gd name="T1" fmla="*/ 2 h 8"/>
                <a:gd name="T2" fmla="*/ 38 w 40"/>
                <a:gd name="T3" fmla="*/ 0 h 8"/>
                <a:gd name="T4" fmla="*/ 2 w 40"/>
                <a:gd name="T5" fmla="*/ 0 h 8"/>
                <a:gd name="T6" fmla="*/ 0 w 40"/>
                <a:gd name="T7" fmla="*/ 2 h 8"/>
                <a:gd name="T8" fmla="*/ 0 w 40"/>
                <a:gd name="T9" fmla="*/ 6 h 8"/>
                <a:gd name="T10" fmla="*/ 2 w 40"/>
                <a:gd name="T11" fmla="*/ 8 h 8"/>
                <a:gd name="T12" fmla="*/ 38 w 40"/>
                <a:gd name="T13" fmla="*/ 8 h 8"/>
                <a:gd name="T14" fmla="*/ 40 w 40"/>
                <a:gd name="T15" fmla="*/ 6 h 8"/>
                <a:gd name="T16" fmla="*/ 40 w 40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8">
                  <a:moveTo>
                    <a:pt x="40" y="2"/>
                  </a:moveTo>
                  <a:cubicBezTo>
                    <a:pt x="40" y="1"/>
                    <a:pt x="39" y="0"/>
                    <a:pt x="3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8"/>
                    <a:pt x="40" y="7"/>
                    <a:pt x="40" y="6"/>
                  </a:cubicBezTo>
                  <a:lnTo>
                    <a:pt x="4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67" name="Group 1966"/>
          <p:cNvGrpSpPr/>
          <p:nvPr/>
        </p:nvGrpSpPr>
        <p:grpSpPr>
          <a:xfrm>
            <a:off x="3510210" y="2461632"/>
            <a:ext cx="210770" cy="210770"/>
            <a:chOff x="5100179" y="3692684"/>
            <a:chExt cx="340040" cy="340040"/>
          </a:xfrm>
          <a:solidFill>
            <a:srgbClr val="1EA185"/>
          </a:solidFill>
        </p:grpSpPr>
        <p:sp>
          <p:nvSpPr>
            <p:cNvPr id="1648" name="Freeform 341"/>
            <p:cNvSpPr>
              <a:spLocks noEditPoints="1"/>
            </p:cNvSpPr>
            <p:nvPr/>
          </p:nvSpPr>
          <p:spPr bwMode="auto">
            <a:xfrm>
              <a:off x="5100179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49" name="Freeform 342"/>
            <p:cNvSpPr/>
            <p:nvPr/>
          </p:nvSpPr>
          <p:spPr bwMode="auto">
            <a:xfrm>
              <a:off x="5184551" y="3789837"/>
              <a:ext cx="171298" cy="115052"/>
            </a:xfrm>
            <a:custGeom>
              <a:avLst/>
              <a:gdLst>
                <a:gd name="T0" fmla="*/ 58 w 64"/>
                <a:gd name="T1" fmla="*/ 24 h 44"/>
                <a:gd name="T2" fmla="*/ 60 w 64"/>
                <a:gd name="T3" fmla="*/ 16 h 44"/>
                <a:gd name="T4" fmla="*/ 44 w 64"/>
                <a:gd name="T5" fmla="*/ 0 h 44"/>
                <a:gd name="T6" fmla="*/ 29 w 64"/>
                <a:gd name="T7" fmla="*/ 12 h 44"/>
                <a:gd name="T8" fmla="*/ 20 w 64"/>
                <a:gd name="T9" fmla="*/ 8 h 44"/>
                <a:gd name="T10" fmla="*/ 8 w 64"/>
                <a:gd name="T11" fmla="*/ 20 h 44"/>
                <a:gd name="T12" fmla="*/ 9 w 64"/>
                <a:gd name="T13" fmla="*/ 24 h 44"/>
                <a:gd name="T14" fmla="*/ 8 w 64"/>
                <a:gd name="T15" fmla="*/ 24 h 44"/>
                <a:gd name="T16" fmla="*/ 0 w 64"/>
                <a:gd name="T17" fmla="*/ 34 h 44"/>
                <a:gd name="T18" fmla="*/ 8 w 64"/>
                <a:gd name="T19" fmla="*/ 44 h 44"/>
                <a:gd name="T20" fmla="*/ 33 w 64"/>
                <a:gd name="T21" fmla="*/ 44 h 44"/>
                <a:gd name="T22" fmla="*/ 46 w 64"/>
                <a:gd name="T23" fmla="*/ 34 h 44"/>
                <a:gd name="T24" fmla="*/ 58 w 64"/>
                <a:gd name="T25" fmla="*/ 41 h 44"/>
                <a:gd name="T26" fmla="*/ 64 w 64"/>
                <a:gd name="T27" fmla="*/ 33 h 44"/>
                <a:gd name="T28" fmla="*/ 58 w 64"/>
                <a:gd name="T29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" h="44">
                  <a:moveTo>
                    <a:pt x="58" y="24"/>
                  </a:moveTo>
                  <a:cubicBezTo>
                    <a:pt x="59" y="22"/>
                    <a:pt x="60" y="19"/>
                    <a:pt x="60" y="16"/>
                  </a:cubicBezTo>
                  <a:cubicBezTo>
                    <a:pt x="60" y="7"/>
                    <a:pt x="53" y="0"/>
                    <a:pt x="44" y="0"/>
                  </a:cubicBezTo>
                  <a:cubicBezTo>
                    <a:pt x="37" y="0"/>
                    <a:pt x="31" y="5"/>
                    <a:pt x="29" y="12"/>
                  </a:cubicBezTo>
                  <a:cubicBezTo>
                    <a:pt x="26" y="9"/>
                    <a:pt x="23" y="8"/>
                    <a:pt x="20" y="8"/>
                  </a:cubicBezTo>
                  <a:cubicBezTo>
                    <a:pt x="13" y="8"/>
                    <a:pt x="8" y="13"/>
                    <a:pt x="8" y="20"/>
                  </a:cubicBezTo>
                  <a:cubicBezTo>
                    <a:pt x="8" y="21"/>
                    <a:pt x="8" y="23"/>
                    <a:pt x="9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4" y="24"/>
                    <a:pt x="0" y="30"/>
                    <a:pt x="0" y="34"/>
                  </a:cubicBezTo>
                  <a:cubicBezTo>
                    <a:pt x="0" y="38"/>
                    <a:pt x="4" y="44"/>
                    <a:pt x="8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6" y="36"/>
                    <a:pt x="40" y="34"/>
                    <a:pt x="46" y="34"/>
                  </a:cubicBezTo>
                  <a:cubicBezTo>
                    <a:pt x="51" y="34"/>
                    <a:pt x="56" y="36"/>
                    <a:pt x="58" y="41"/>
                  </a:cubicBezTo>
                  <a:cubicBezTo>
                    <a:pt x="62" y="40"/>
                    <a:pt x="64" y="36"/>
                    <a:pt x="64" y="33"/>
                  </a:cubicBezTo>
                  <a:cubicBezTo>
                    <a:pt x="64" y="29"/>
                    <a:pt x="61" y="25"/>
                    <a:pt x="58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50" name="Freeform 343"/>
            <p:cNvSpPr>
              <a:spLocks noEditPoints="1"/>
            </p:cNvSpPr>
            <p:nvPr/>
          </p:nvSpPr>
          <p:spPr bwMode="auto">
            <a:xfrm>
              <a:off x="5281704" y="3884434"/>
              <a:ext cx="51133" cy="53691"/>
            </a:xfrm>
            <a:custGeom>
              <a:avLst/>
              <a:gdLst>
                <a:gd name="T0" fmla="*/ 10 w 20"/>
                <a:gd name="T1" fmla="*/ 0 h 20"/>
                <a:gd name="T2" fmla="*/ 0 w 20"/>
                <a:gd name="T3" fmla="*/ 10 h 20"/>
                <a:gd name="T4" fmla="*/ 10 w 20"/>
                <a:gd name="T5" fmla="*/ 20 h 20"/>
                <a:gd name="T6" fmla="*/ 20 w 20"/>
                <a:gd name="T7" fmla="*/ 10 h 20"/>
                <a:gd name="T8" fmla="*/ 10 w 20"/>
                <a:gd name="T9" fmla="*/ 0 h 20"/>
                <a:gd name="T10" fmla="*/ 16 w 20"/>
                <a:gd name="T11" fmla="*/ 12 h 20"/>
                <a:gd name="T12" fmla="*/ 12 w 20"/>
                <a:gd name="T13" fmla="*/ 12 h 20"/>
                <a:gd name="T14" fmla="*/ 12 w 20"/>
                <a:gd name="T15" fmla="*/ 16 h 20"/>
                <a:gd name="T16" fmla="*/ 8 w 20"/>
                <a:gd name="T17" fmla="*/ 16 h 20"/>
                <a:gd name="T18" fmla="*/ 8 w 20"/>
                <a:gd name="T19" fmla="*/ 12 h 20"/>
                <a:gd name="T20" fmla="*/ 4 w 20"/>
                <a:gd name="T21" fmla="*/ 12 h 20"/>
                <a:gd name="T22" fmla="*/ 4 w 20"/>
                <a:gd name="T23" fmla="*/ 8 h 20"/>
                <a:gd name="T24" fmla="*/ 8 w 20"/>
                <a:gd name="T25" fmla="*/ 8 h 20"/>
                <a:gd name="T26" fmla="*/ 8 w 20"/>
                <a:gd name="T27" fmla="*/ 4 h 20"/>
                <a:gd name="T28" fmla="*/ 12 w 20"/>
                <a:gd name="T29" fmla="*/ 4 h 20"/>
                <a:gd name="T30" fmla="*/ 12 w 20"/>
                <a:gd name="T31" fmla="*/ 8 h 20"/>
                <a:gd name="T32" fmla="*/ 16 w 20"/>
                <a:gd name="T33" fmla="*/ 8 h 20"/>
                <a:gd name="T34" fmla="*/ 16 w 20"/>
                <a:gd name="T3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16" y="20"/>
                    <a:pt x="20" y="16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  <a:moveTo>
                    <a:pt x="16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6" y="8"/>
                    <a:pt x="16" y="8"/>
                    <a:pt x="16" y="8"/>
                  </a:cubicBezTo>
                  <a:lnTo>
                    <a:pt x="16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41" name="Group 1940"/>
          <p:cNvGrpSpPr/>
          <p:nvPr/>
        </p:nvGrpSpPr>
        <p:grpSpPr>
          <a:xfrm>
            <a:off x="3510210" y="2193834"/>
            <a:ext cx="210770" cy="210770"/>
            <a:chOff x="5100179" y="3247820"/>
            <a:chExt cx="340040" cy="340040"/>
          </a:xfrm>
        </p:grpSpPr>
        <p:sp>
          <p:nvSpPr>
            <p:cNvPr id="1651" name="Freeform 344"/>
            <p:cNvSpPr>
              <a:spLocks noEditPoints="1"/>
            </p:cNvSpPr>
            <p:nvPr/>
          </p:nvSpPr>
          <p:spPr bwMode="auto">
            <a:xfrm>
              <a:off x="5100179" y="324782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52" name="Freeform 345"/>
            <p:cNvSpPr/>
            <p:nvPr/>
          </p:nvSpPr>
          <p:spPr bwMode="auto">
            <a:xfrm>
              <a:off x="5184551" y="3342417"/>
              <a:ext cx="171298" cy="117607"/>
            </a:xfrm>
            <a:custGeom>
              <a:avLst/>
              <a:gdLst>
                <a:gd name="T0" fmla="*/ 58 w 64"/>
                <a:gd name="T1" fmla="*/ 24 h 44"/>
                <a:gd name="T2" fmla="*/ 60 w 64"/>
                <a:gd name="T3" fmla="*/ 16 h 44"/>
                <a:gd name="T4" fmla="*/ 44 w 64"/>
                <a:gd name="T5" fmla="*/ 0 h 44"/>
                <a:gd name="T6" fmla="*/ 29 w 64"/>
                <a:gd name="T7" fmla="*/ 12 h 44"/>
                <a:gd name="T8" fmla="*/ 20 w 64"/>
                <a:gd name="T9" fmla="*/ 8 h 44"/>
                <a:gd name="T10" fmla="*/ 8 w 64"/>
                <a:gd name="T11" fmla="*/ 20 h 44"/>
                <a:gd name="T12" fmla="*/ 9 w 64"/>
                <a:gd name="T13" fmla="*/ 24 h 44"/>
                <a:gd name="T14" fmla="*/ 8 w 64"/>
                <a:gd name="T15" fmla="*/ 24 h 44"/>
                <a:gd name="T16" fmla="*/ 0 w 64"/>
                <a:gd name="T17" fmla="*/ 34 h 44"/>
                <a:gd name="T18" fmla="*/ 8 w 64"/>
                <a:gd name="T19" fmla="*/ 44 h 44"/>
                <a:gd name="T20" fmla="*/ 33 w 64"/>
                <a:gd name="T21" fmla="*/ 44 h 44"/>
                <a:gd name="T22" fmla="*/ 46 w 64"/>
                <a:gd name="T23" fmla="*/ 34 h 44"/>
                <a:gd name="T24" fmla="*/ 58 w 64"/>
                <a:gd name="T25" fmla="*/ 41 h 44"/>
                <a:gd name="T26" fmla="*/ 64 w 64"/>
                <a:gd name="T27" fmla="*/ 33 h 44"/>
                <a:gd name="T28" fmla="*/ 58 w 64"/>
                <a:gd name="T29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" h="44">
                  <a:moveTo>
                    <a:pt x="58" y="24"/>
                  </a:moveTo>
                  <a:cubicBezTo>
                    <a:pt x="59" y="22"/>
                    <a:pt x="60" y="19"/>
                    <a:pt x="60" y="16"/>
                  </a:cubicBezTo>
                  <a:cubicBezTo>
                    <a:pt x="60" y="7"/>
                    <a:pt x="53" y="0"/>
                    <a:pt x="44" y="0"/>
                  </a:cubicBezTo>
                  <a:cubicBezTo>
                    <a:pt x="37" y="0"/>
                    <a:pt x="31" y="5"/>
                    <a:pt x="29" y="12"/>
                  </a:cubicBezTo>
                  <a:cubicBezTo>
                    <a:pt x="26" y="9"/>
                    <a:pt x="23" y="8"/>
                    <a:pt x="20" y="8"/>
                  </a:cubicBezTo>
                  <a:cubicBezTo>
                    <a:pt x="13" y="8"/>
                    <a:pt x="8" y="13"/>
                    <a:pt x="8" y="20"/>
                  </a:cubicBezTo>
                  <a:cubicBezTo>
                    <a:pt x="8" y="21"/>
                    <a:pt x="8" y="23"/>
                    <a:pt x="9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4" y="24"/>
                    <a:pt x="0" y="30"/>
                    <a:pt x="0" y="34"/>
                  </a:cubicBezTo>
                  <a:cubicBezTo>
                    <a:pt x="0" y="38"/>
                    <a:pt x="4" y="44"/>
                    <a:pt x="8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6" y="36"/>
                    <a:pt x="40" y="34"/>
                    <a:pt x="46" y="34"/>
                  </a:cubicBezTo>
                  <a:cubicBezTo>
                    <a:pt x="51" y="34"/>
                    <a:pt x="56" y="36"/>
                    <a:pt x="58" y="41"/>
                  </a:cubicBezTo>
                  <a:cubicBezTo>
                    <a:pt x="62" y="40"/>
                    <a:pt x="64" y="36"/>
                    <a:pt x="64" y="33"/>
                  </a:cubicBezTo>
                  <a:cubicBezTo>
                    <a:pt x="64" y="29"/>
                    <a:pt x="61" y="25"/>
                    <a:pt x="58" y="24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53" name="Freeform 346"/>
            <p:cNvSpPr>
              <a:spLocks noEditPoints="1"/>
            </p:cNvSpPr>
            <p:nvPr/>
          </p:nvSpPr>
          <p:spPr bwMode="auto">
            <a:xfrm>
              <a:off x="5281704" y="3439571"/>
              <a:ext cx="51133" cy="51133"/>
            </a:xfrm>
            <a:custGeom>
              <a:avLst/>
              <a:gdLst>
                <a:gd name="T0" fmla="*/ 10 w 20"/>
                <a:gd name="T1" fmla="*/ 0 h 20"/>
                <a:gd name="T2" fmla="*/ 0 w 20"/>
                <a:gd name="T3" fmla="*/ 10 h 20"/>
                <a:gd name="T4" fmla="*/ 10 w 20"/>
                <a:gd name="T5" fmla="*/ 20 h 20"/>
                <a:gd name="T6" fmla="*/ 20 w 20"/>
                <a:gd name="T7" fmla="*/ 10 h 20"/>
                <a:gd name="T8" fmla="*/ 10 w 20"/>
                <a:gd name="T9" fmla="*/ 0 h 20"/>
                <a:gd name="T10" fmla="*/ 16 w 20"/>
                <a:gd name="T11" fmla="*/ 12 h 20"/>
                <a:gd name="T12" fmla="*/ 4 w 20"/>
                <a:gd name="T13" fmla="*/ 12 h 20"/>
                <a:gd name="T14" fmla="*/ 4 w 20"/>
                <a:gd name="T15" fmla="*/ 8 h 20"/>
                <a:gd name="T16" fmla="*/ 16 w 20"/>
                <a:gd name="T17" fmla="*/ 8 h 20"/>
                <a:gd name="T18" fmla="*/ 16 w 20"/>
                <a:gd name="T1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16" y="20"/>
                    <a:pt x="20" y="16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  <a:moveTo>
                    <a:pt x="16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6" y="8"/>
                    <a:pt x="16" y="8"/>
                    <a:pt x="16" y="8"/>
                  </a:cubicBezTo>
                  <a:lnTo>
                    <a:pt x="16" y="12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3510210" y="1653648"/>
            <a:ext cx="210770" cy="210770"/>
            <a:chOff x="5100179" y="2355537"/>
            <a:chExt cx="340040" cy="340040"/>
          </a:xfrm>
        </p:grpSpPr>
        <p:sp>
          <p:nvSpPr>
            <p:cNvPr id="1654" name="Freeform 347"/>
            <p:cNvSpPr>
              <a:spLocks noEditPoints="1"/>
            </p:cNvSpPr>
            <p:nvPr/>
          </p:nvSpPr>
          <p:spPr bwMode="auto">
            <a:xfrm>
              <a:off x="5100179" y="2355537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55" name="Freeform 348"/>
            <p:cNvSpPr/>
            <p:nvPr/>
          </p:nvSpPr>
          <p:spPr bwMode="auto">
            <a:xfrm>
              <a:off x="5184551" y="2450135"/>
              <a:ext cx="171298" cy="117607"/>
            </a:xfrm>
            <a:custGeom>
              <a:avLst/>
              <a:gdLst>
                <a:gd name="T0" fmla="*/ 58 w 64"/>
                <a:gd name="T1" fmla="*/ 24 h 44"/>
                <a:gd name="T2" fmla="*/ 60 w 64"/>
                <a:gd name="T3" fmla="*/ 16 h 44"/>
                <a:gd name="T4" fmla="*/ 44 w 64"/>
                <a:gd name="T5" fmla="*/ 0 h 44"/>
                <a:gd name="T6" fmla="*/ 29 w 64"/>
                <a:gd name="T7" fmla="*/ 12 h 44"/>
                <a:gd name="T8" fmla="*/ 20 w 64"/>
                <a:gd name="T9" fmla="*/ 8 h 44"/>
                <a:gd name="T10" fmla="*/ 8 w 64"/>
                <a:gd name="T11" fmla="*/ 20 h 44"/>
                <a:gd name="T12" fmla="*/ 9 w 64"/>
                <a:gd name="T13" fmla="*/ 24 h 44"/>
                <a:gd name="T14" fmla="*/ 8 w 64"/>
                <a:gd name="T15" fmla="*/ 24 h 44"/>
                <a:gd name="T16" fmla="*/ 0 w 64"/>
                <a:gd name="T17" fmla="*/ 34 h 44"/>
                <a:gd name="T18" fmla="*/ 8 w 64"/>
                <a:gd name="T19" fmla="*/ 44 h 44"/>
                <a:gd name="T20" fmla="*/ 33 w 64"/>
                <a:gd name="T21" fmla="*/ 44 h 44"/>
                <a:gd name="T22" fmla="*/ 46 w 64"/>
                <a:gd name="T23" fmla="*/ 34 h 44"/>
                <a:gd name="T24" fmla="*/ 58 w 64"/>
                <a:gd name="T25" fmla="*/ 41 h 44"/>
                <a:gd name="T26" fmla="*/ 64 w 64"/>
                <a:gd name="T27" fmla="*/ 33 h 44"/>
                <a:gd name="T28" fmla="*/ 58 w 64"/>
                <a:gd name="T29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" h="44">
                  <a:moveTo>
                    <a:pt x="58" y="24"/>
                  </a:moveTo>
                  <a:cubicBezTo>
                    <a:pt x="59" y="22"/>
                    <a:pt x="60" y="19"/>
                    <a:pt x="60" y="16"/>
                  </a:cubicBezTo>
                  <a:cubicBezTo>
                    <a:pt x="60" y="7"/>
                    <a:pt x="53" y="0"/>
                    <a:pt x="44" y="0"/>
                  </a:cubicBezTo>
                  <a:cubicBezTo>
                    <a:pt x="37" y="0"/>
                    <a:pt x="31" y="5"/>
                    <a:pt x="29" y="12"/>
                  </a:cubicBezTo>
                  <a:cubicBezTo>
                    <a:pt x="26" y="9"/>
                    <a:pt x="23" y="8"/>
                    <a:pt x="20" y="8"/>
                  </a:cubicBezTo>
                  <a:cubicBezTo>
                    <a:pt x="13" y="8"/>
                    <a:pt x="8" y="13"/>
                    <a:pt x="8" y="20"/>
                  </a:cubicBezTo>
                  <a:cubicBezTo>
                    <a:pt x="8" y="21"/>
                    <a:pt x="8" y="23"/>
                    <a:pt x="9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4" y="24"/>
                    <a:pt x="0" y="30"/>
                    <a:pt x="0" y="34"/>
                  </a:cubicBezTo>
                  <a:cubicBezTo>
                    <a:pt x="0" y="38"/>
                    <a:pt x="4" y="44"/>
                    <a:pt x="8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6" y="36"/>
                    <a:pt x="40" y="34"/>
                    <a:pt x="46" y="34"/>
                  </a:cubicBezTo>
                  <a:cubicBezTo>
                    <a:pt x="51" y="34"/>
                    <a:pt x="56" y="36"/>
                    <a:pt x="58" y="41"/>
                  </a:cubicBezTo>
                  <a:cubicBezTo>
                    <a:pt x="62" y="40"/>
                    <a:pt x="64" y="36"/>
                    <a:pt x="64" y="33"/>
                  </a:cubicBezTo>
                  <a:cubicBezTo>
                    <a:pt x="64" y="29"/>
                    <a:pt x="61" y="25"/>
                    <a:pt x="58" y="24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56" name="Freeform 349"/>
            <p:cNvSpPr>
              <a:spLocks noEditPoints="1"/>
            </p:cNvSpPr>
            <p:nvPr/>
          </p:nvSpPr>
          <p:spPr bwMode="auto">
            <a:xfrm>
              <a:off x="5281704" y="2547289"/>
              <a:ext cx="51133" cy="53691"/>
            </a:xfrm>
            <a:custGeom>
              <a:avLst/>
              <a:gdLst>
                <a:gd name="T0" fmla="*/ 10 w 20"/>
                <a:gd name="T1" fmla="*/ 0 h 20"/>
                <a:gd name="T2" fmla="*/ 0 w 20"/>
                <a:gd name="T3" fmla="*/ 10 h 20"/>
                <a:gd name="T4" fmla="*/ 10 w 20"/>
                <a:gd name="T5" fmla="*/ 20 h 20"/>
                <a:gd name="T6" fmla="*/ 20 w 20"/>
                <a:gd name="T7" fmla="*/ 10 h 20"/>
                <a:gd name="T8" fmla="*/ 10 w 20"/>
                <a:gd name="T9" fmla="*/ 0 h 20"/>
                <a:gd name="T10" fmla="*/ 10 w 20"/>
                <a:gd name="T11" fmla="*/ 18 h 20"/>
                <a:gd name="T12" fmla="*/ 5 w 20"/>
                <a:gd name="T13" fmla="*/ 12 h 20"/>
                <a:gd name="T14" fmla="*/ 8 w 20"/>
                <a:gd name="T15" fmla="*/ 12 h 20"/>
                <a:gd name="T16" fmla="*/ 8 w 20"/>
                <a:gd name="T17" fmla="*/ 4 h 20"/>
                <a:gd name="T18" fmla="*/ 12 w 20"/>
                <a:gd name="T19" fmla="*/ 4 h 20"/>
                <a:gd name="T20" fmla="*/ 12 w 20"/>
                <a:gd name="T21" fmla="*/ 12 h 20"/>
                <a:gd name="T22" fmla="*/ 15 w 20"/>
                <a:gd name="T23" fmla="*/ 12 h 20"/>
                <a:gd name="T24" fmla="*/ 10 w 20"/>
                <a:gd name="T2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16" y="20"/>
                    <a:pt x="20" y="16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  <a:moveTo>
                    <a:pt x="10" y="18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5" y="12"/>
                    <a:pt x="15" y="12"/>
                    <a:pt x="15" y="12"/>
                  </a:cubicBezTo>
                  <a:lnTo>
                    <a:pt x="10" y="18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95" name="Group 94"/>
          <p:cNvGrpSpPr/>
          <p:nvPr/>
        </p:nvGrpSpPr>
        <p:grpSpPr>
          <a:xfrm>
            <a:off x="1851007" y="1653648"/>
            <a:ext cx="210770" cy="210770"/>
            <a:chOff x="2423331" y="2355537"/>
            <a:chExt cx="340040" cy="340040"/>
          </a:xfrm>
        </p:grpSpPr>
        <p:sp>
          <p:nvSpPr>
            <p:cNvPr id="1657" name="Freeform 350"/>
            <p:cNvSpPr>
              <a:spLocks noEditPoints="1"/>
            </p:cNvSpPr>
            <p:nvPr/>
          </p:nvSpPr>
          <p:spPr bwMode="auto">
            <a:xfrm>
              <a:off x="2423331" y="2355537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58" name="Rectangle 351"/>
            <p:cNvSpPr>
              <a:spLocks noChangeArrowheads="1"/>
            </p:cNvSpPr>
            <p:nvPr/>
          </p:nvSpPr>
          <p:spPr bwMode="auto">
            <a:xfrm>
              <a:off x="2581845" y="2588196"/>
              <a:ext cx="20454" cy="23011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59" name="Freeform 352"/>
            <p:cNvSpPr/>
            <p:nvPr/>
          </p:nvSpPr>
          <p:spPr bwMode="auto">
            <a:xfrm>
              <a:off x="2540938" y="2439908"/>
              <a:ext cx="104825" cy="127834"/>
            </a:xfrm>
            <a:custGeom>
              <a:avLst/>
              <a:gdLst>
                <a:gd name="T0" fmla="*/ 35 w 40"/>
                <a:gd name="T1" fmla="*/ 6 h 48"/>
                <a:gd name="T2" fmla="*/ 29 w 40"/>
                <a:gd name="T3" fmla="*/ 2 h 48"/>
                <a:gd name="T4" fmla="*/ 20 w 40"/>
                <a:gd name="T5" fmla="*/ 0 h 48"/>
                <a:gd name="T6" fmla="*/ 12 w 40"/>
                <a:gd name="T7" fmla="*/ 2 h 48"/>
                <a:gd name="T8" fmla="*/ 6 w 40"/>
                <a:gd name="T9" fmla="*/ 6 h 48"/>
                <a:gd name="T10" fmla="*/ 1 w 40"/>
                <a:gd name="T11" fmla="*/ 12 h 48"/>
                <a:gd name="T12" fmla="*/ 0 w 40"/>
                <a:gd name="T13" fmla="*/ 20 h 48"/>
                <a:gd name="T14" fmla="*/ 8 w 40"/>
                <a:gd name="T15" fmla="*/ 20 h 48"/>
                <a:gd name="T16" fmla="*/ 11 w 40"/>
                <a:gd name="T17" fmla="*/ 10 h 48"/>
                <a:gd name="T18" fmla="*/ 20 w 40"/>
                <a:gd name="T19" fmla="*/ 7 h 48"/>
                <a:gd name="T20" fmla="*/ 28 w 40"/>
                <a:gd name="T21" fmla="*/ 9 h 48"/>
                <a:gd name="T22" fmla="*/ 31 w 40"/>
                <a:gd name="T23" fmla="*/ 17 h 48"/>
                <a:gd name="T24" fmla="*/ 28 w 40"/>
                <a:gd name="T25" fmla="*/ 23 h 48"/>
                <a:gd name="T26" fmla="*/ 23 w 40"/>
                <a:gd name="T27" fmla="*/ 29 h 48"/>
                <a:gd name="T28" fmla="*/ 18 w 40"/>
                <a:gd name="T29" fmla="*/ 35 h 48"/>
                <a:gd name="T30" fmla="*/ 16 w 40"/>
                <a:gd name="T31" fmla="*/ 42 h 48"/>
                <a:gd name="T32" fmla="*/ 16 w 40"/>
                <a:gd name="T33" fmla="*/ 48 h 48"/>
                <a:gd name="T34" fmla="*/ 24 w 40"/>
                <a:gd name="T35" fmla="*/ 48 h 48"/>
                <a:gd name="T36" fmla="*/ 24 w 40"/>
                <a:gd name="T37" fmla="*/ 45 h 48"/>
                <a:gd name="T38" fmla="*/ 25 w 40"/>
                <a:gd name="T39" fmla="*/ 39 h 48"/>
                <a:gd name="T40" fmla="*/ 28 w 40"/>
                <a:gd name="T41" fmla="*/ 35 h 48"/>
                <a:gd name="T42" fmla="*/ 32 w 40"/>
                <a:gd name="T43" fmla="*/ 31 h 48"/>
                <a:gd name="T44" fmla="*/ 36 w 40"/>
                <a:gd name="T45" fmla="*/ 27 h 48"/>
                <a:gd name="T46" fmla="*/ 39 w 40"/>
                <a:gd name="T47" fmla="*/ 23 h 48"/>
                <a:gd name="T48" fmla="*/ 40 w 40"/>
                <a:gd name="T49" fmla="*/ 17 h 48"/>
                <a:gd name="T50" fmla="*/ 39 w 40"/>
                <a:gd name="T51" fmla="*/ 11 h 48"/>
                <a:gd name="T52" fmla="*/ 35 w 40"/>
                <a:gd name="T53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48">
                  <a:moveTo>
                    <a:pt x="35" y="6"/>
                  </a:moveTo>
                  <a:cubicBezTo>
                    <a:pt x="34" y="4"/>
                    <a:pt x="32" y="3"/>
                    <a:pt x="29" y="2"/>
                  </a:cubicBezTo>
                  <a:cubicBezTo>
                    <a:pt x="27" y="1"/>
                    <a:pt x="24" y="0"/>
                    <a:pt x="20" y="0"/>
                  </a:cubicBezTo>
                  <a:cubicBezTo>
                    <a:pt x="17" y="0"/>
                    <a:pt x="14" y="1"/>
                    <a:pt x="12" y="2"/>
                  </a:cubicBezTo>
                  <a:cubicBezTo>
                    <a:pt x="9" y="3"/>
                    <a:pt x="7" y="4"/>
                    <a:pt x="6" y="6"/>
                  </a:cubicBezTo>
                  <a:cubicBezTo>
                    <a:pt x="4" y="8"/>
                    <a:pt x="2" y="9"/>
                    <a:pt x="1" y="12"/>
                  </a:cubicBezTo>
                  <a:cubicBezTo>
                    <a:pt x="0" y="15"/>
                    <a:pt x="0" y="16"/>
                    <a:pt x="0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6"/>
                    <a:pt x="9" y="13"/>
                    <a:pt x="11" y="10"/>
                  </a:cubicBezTo>
                  <a:cubicBezTo>
                    <a:pt x="14" y="8"/>
                    <a:pt x="16" y="7"/>
                    <a:pt x="20" y="7"/>
                  </a:cubicBezTo>
                  <a:cubicBezTo>
                    <a:pt x="24" y="7"/>
                    <a:pt x="26" y="8"/>
                    <a:pt x="28" y="9"/>
                  </a:cubicBezTo>
                  <a:cubicBezTo>
                    <a:pt x="30" y="11"/>
                    <a:pt x="31" y="14"/>
                    <a:pt x="31" y="17"/>
                  </a:cubicBezTo>
                  <a:cubicBezTo>
                    <a:pt x="31" y="19"/>
                    <a:pt x="30" y="22"/>
                    <a:pt x="28" y="23"/>
                  </a:cubicBezTo>
                  <a:cubicBezTo>
                    <a:pt x="27" y="25"/>
                    <a:pt x="25" y="27"/>
                    <a:pt x="23" y="29"/>
                  </a:cubicBezTo>
                  <a:cubicBezTo>
                    <a:pt x="21" y="31"/>
                    <a:pt x="20" y="33"/>
                    <a:pt x="18" y="35"/>
                  </a:cubicBezTo>
                  <a:cubicBezTo>
                    <a:pt x="17" y="37"/>
                    <a:pt x="16" y="39"/>
                    <a:pt x="16" y="42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3"/>
                    <a:pt x="24" y="41"/>
                    <a:pt x="25" y="39"/>
                  </a:cubicBezTo>
                  <a:cubicBezTo>
                    <a:pt x="26" y="38"/>
                    <a:pt x="27" y="36"/>
                    <a:pt x="28" y="35"/>
                  </a:cubicBezTo>
                  <a:cubicBezTo>
                    <a:pt x="29" y="34"/>
                    <a:pt x="31" y="32"/>
                    <a:pt x="32" y="31"/>
                  </a:cubicBezTo>
                  <a:cubicBezTo>
                    <a:pt x="33" y="30"/>
                    <a:pt x="35" y="29"/>
                    <a:pt x="36" y="27"/>
                  </a:cubicBezTo>
                  <a:cubicBezTo>
                    <a:pt x="37" y="26"/>
                    <a:pt x="38" y="25"/>
                    <a:pt x="39" y="23"/>
                  </a:cubicBezTo>
                  <a:cubicBezTo>
                    <a:pt x="40" y="21"/>
                    <a:pt x="40" y="19"/>
                    <a:pt x="40" y="17"/>
                  </a:cubicBezTo>
                  <a:cubicBezTo>
                    <a:pt x="40" y="15"/>
                    <a:pt x="40" y="13"/>
                    <a:pt x="39" y="11"/>
                  </a:cubicBezTo>
                  <a:cubicBezTo>
                    <a:pt x="38" y="9"/>
                    <a:pt x="37" y="7"/>
                    <a:pt x="35" y="6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2126749" y="1653648"/>
            <a:ext cx="210770" cy="210770"/>
            <a:chOff x="2868194" y="2355537"/>
            <a:chExt cx="340040" cy="340040"/>
          </a:xfrm>
        </p:grpSpPr>
        <p:sp>
          <p:nvSpPr>
            <p:cNvPr id="1660" name="Freeform 353"/>
            <p:cNvSpPr>
              <a:spLocks noEditPoints="1"/>
            </p:cNvSpPr>
            <p:nvPr/>
          </p:nvSpPr>
          <p:spPr bwMode="auto">
            <a:xfrm>
              <a:off x="2868194" y="2355537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61" name="Freeform 354"/>
            <p:cNvSpPr/>
            <p:nvPr/>
          </p:nvSpPr>
          <p:spPr bwMode="auto">
            <a:xfrm>
              <a:off x="3029265" y="2439908"/>
              <a:ext cx="20454" cy="127834"/>
            </a:xfrm>
            <a:custGeom>
              <a:avLst/>
              <a:gdLst>
                <a:gd name="T0" fmla="*/ 0 w 8"/>
                <a:gd name="T1" fmla="*/ 28 h 50"/>
                <a:gd name="T2" fmla="*/ 2 w 8"/>
                <a:gd name="T3" fmla="*/ 50 h 50"/>
                <a:gd name="T4" fmla="*/ 6 w 8"/>
                <a:gd name="T5" fmla="*/ 50 h 50"/>
                <a:gd name="T6" fmla="*/ 8 w 8"/>
                <a:gd name="T7" fmla="*/ 27 h 50"/>
                <a:gd name="T8" fmla="*/ 8 w 8"/>
                <a:gd name="T9" fmla="*/ 0 h 50"/>
                <a:gd name="T10" fmla="*/ 0 w 8"/>
                <a:gd name="T11" fmla="*/ 0 h 50"/>
                <a:gd name="T12" fmla="*/ 0 w 8"/>
                <a:gd name="T13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0">
                  <a:moveTo>
                    <a:pt x="0" y="28"/>
                  </a:moveTo>
                  <a:lnTo>
                    <a:pt x="2" y="50"/>
                  </a:lnTo>
                  <a:lnTo>
                    <a:pt x="6" y="50"/>
                  </a:lnTo>
                  <a:lnTo>
                    <a:pt x="8" y="27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62" name="Rectangle 355"/>
            <p:cNvSpPr>
              <a:spLocks noChangeArrowheads="1"/>
            </p:cNvSpPr>
            <p:nvPr/>
          </p:nvSpPr>
          <p:spPr bwMode="auto">
            <a:xfrm>
              <a:off x="3029265" y="2588196"/>
              <a:ext cx="20454" cy="23011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2404074" y="1653648"/>
            <a:ext cx="210770" cy="210770"/>
            <a:chOff x="3315612" y="2355537"/>
            <a:chExt cx="340040" cy="340040"/>
          </a:xfrm>
        </p:grpSpPr>
        <p:sp>
          <p:nvSpPr>
            <p:cNvPr id="1663" name="Freeform 356"/>
            <p:cNvSpPr>
              <a:spLocks noEditPoints="1"/>
            </p:cNvSpPr>
            <p:nvPr/>
          </p:nvSpPr>
          <p:spPr bwMode="auto">
            <a:xfrm>
              <a:off x="3315612" y="2355537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64" name="Freeform 357"/>
            <p:cNvSpPr/>
            <p:nvPr/>
          </p:nvSpPr>
          <p:spPr bwMode="auto">
            <a:xfrm>
              <a:off x="3410211" y="2462917"/>
              <a:ext cx="63918" cy="125279"/>
            </a:xfrm>
            <a:custGeom>
              <a:avLst/>
              <a:gdLst>
                <a:gd name="T0" fmla="*/ 24 w 24"/>
                <a:gd name="T1" fmla="*/ 6 h 48"/>
                <a:gd name="T2" fmla="*/ 16 w 24"/>
                <a:gd name="T3" fmla="*/ 0 h 48"/>
                <a:gd name="T4" fmla="*/ 0 w 24"/>
                <a:gd name="T5" fmla="*/ 32 h 48"/>
                <a:gd name="T6" fmla="*/ 12 w 24"/>
                <a:gd name="T7" fmla="*/ 48 h 48"/>
                <a:gd name="T8" fmla="*/ 23 w 24"/>
                <a:gd name="T9" fmla="*/ 37 h 48"/>
                <a:gd name="T10" fmla="*/ 14 w 24"/>
                <a:gd name="T11" fmla="*/ 26 h 48"/>
                <a:gd name="T12" fmla="*/ 11 w 24"/>
                <a:gd name="T13" fmla="*/ 26 h 48"/>
                <a:gd name="T14" fmla="*/ 24 w 24"/>
                <a:gd name="T1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48">
                  <a:moveTo>
                    <a:pt x="24" y="6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7"/>
                    <a:pt x="0" y="19"/>
                    <a:pt x="0" y="32"/>
                  </a:cubicBezTo>
                  <a:cubicBezTo>
                    <a:pt x="0" y="42"/>
                    <a:pt x="6" y="48"/>
                    <a:pt x="12" y="48"/>
                  </a:cubicBezTo>
                  <a:cubicBezTo>
                    <a:pt x="19" y="48"/>
                    <a:pt x="23" y="43"/>
                    <a:pt x="23" y="37"/>
                  </a:cubicBezTo>
                  <a:cubicBezTo>
                    <a:pt x="23" y="30"/>
                    <a:pt x="19" y="26"/>
                    <a:pt x="14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2" y="19"/>
                    <a:pt x="17" y="11"/>
                    <a:pt x="24" y="6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65" name="Freeform 358"/>
            <p:cNvSpPr/>
            <p:nvPr/>
          </p:nvSpPr>
          <p:spPr bwMode="auto">
            <a:xfrm>
              <a:off x="3497138" y="2462917"/>
              <a:ext cx="61360" cy="125279"/>
            </a:xfrm>
            <a:custGeom>
              <a:avLst/>
              <a:gdLst>
                <a:gd name="T0" fmla="*/ 14 w 24"/>
                <a:gd name="T1" fmla="*/ 26 h 48"/>
                <a:gd name="T2" fmla="*/ 11 w 24"/>
                <a:gd name="T3" fmla="*/ 26 h 48"/>
                <a:gd name="T4" fmla="*/ 24 w 24"/>
                <a:gd name="T5" fmla="*/ 6 h 48"/>
                <a:gd name="T6" fmla="*/ 17 w 24"/>
                <a:gd name="T7" fmla="*/ 0 h 48"/>
                <a:gd name="T8" fmla="*/ 0 w 24"/>
                <a:gd name="T9" fmla="*/ 32 h 48"/>
                <a:gd name="T10" fmla="*/ 13 w 24"/>
                <a:gd name="T11" fmla="*/ 48 h 48"/>
                <a:gd name="T12" fmla="*/ 24 w 24"/>
                <a:gd name="T13" fmla="*/ 37 h 48"/>
                <a:gd name="T14" fmla="*/ 14 w 24"/>
                <a:gd name="T1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48">
                  <a:moveTo>
                    <a:pt x="14" y="26"/>
                  </a:moveTo>
                  <a:cubicBezTo>
                    <a:pt x="13" y="26"/>
                    <a:pt x="12" y="26"/>
                    <a:pt x="11" y="26"/>
                  </a:cubicBezTo>
                  <a:cubicBezTo>
                    <a:pt x="12" y="19"/>
                    <a:pt x="18" y="11"/>
                    <a:pt x="24" y="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7"/>
                    <a:pt x="0" y="19"/>
                    <a:pt x="0" y="32"/>
                  </a:cubicBezTo>
                  <a:cubicBezTo>
                    <a:pt x="0" y="42"/>
                    <a:pt x="6" y="48"/>
                    <a:pt x="13" y="48"/>
                  </a:cubicBezTo>
                  <a:cubicBezTo>
                    <a:pt x="19" y="48"/>
                    <a:pt x="24" y="43"/>
                    <a:pt x="24" y="37"/>
                  </a:cubicBezTo>
                  <a:cubicBezTo>
                    <a:pt x="24" y="30"/>
                    <a:pt x="19" y="26"/>
                    <a:pt x="14" y="26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53" name="Group 252"/>
          <p:cNvGrpSpPr/>
          <p:nvPr/>
        </p:nvGrpSpPr>
        <p:grpSpPr>
          <a:xfrm>
            <a:off x="3510210" y="1927621"/>
            <a:ext cx="210770" cy="209183"/>
            <a:chOff x="5100179" y="2802957"/>
            <a:chExt cx="340040" cy="337482"/>
          </a:xfrm>
        </p:grpSpPr>
        <p:sp>
          <p:nvSpPr>
            <p:cNvPr id="1666" name="Freeform 359"/>
            <p:cNvSpPr>
              <a:spLocks noEditPoints="1"/>
            </p:cNvSpPr>
            <p:nvPr/>
          </p:nvSpPr>
          <p:spPr bwMode="auto">
            <a:xfrm>
              <a:off x="5100179" y="2802957"/>
              <a:ext cx="340040" cy="337482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67" name="Freeform 360"/>
            <p:cNvSpPr/>
            <p:nvPr/>
          </p:nvSpPr>
          <p:spPr bwMode="auto">
            <a:xfrm>
              <a:off x="5184551" y="2897554"/>
              <a:ext cx="171298" cy="117607"/>
            </a:xfrm>
            <a:custGeom>
              <a:avLst/>
              <a:gdLst>
                <a:gd name="T0" fmla="*/ 58 w 64"/>
                <a:gd name="T1" fmla="*/ 24 h 44"/>
                <a:gd name="T2" fmla="*/ 60 w 64"/>
                <a:gd name="T3" fmla="*/ 16 h 44"/>
                <a:gd name="T4" fmla="*/ 44 w 64"/>
                <a:gd name="T5" fmla="*/ 0 h 44"/>
                <a:gd name="T6" fmla="*/ 29 w 64"/>
                <a:gd name="T7" fmla="*/ 12 h 44"/>
                <a:gd name="T8" fmla="*/ 20 w 64"/>
                <a:gd name="T9" fmla="*/ 8 h 44"/>
                <a:gd name="T10" fmla="*/ 8 w 64"/>
                <a:gd name="T11" fmla="*/ 20 h 44"/>
                <a:gd name="T12" fmla="*/ 9 w 64"/>
                <a:gd name="T13" fmla="*/ 24 h 44"/>
                <a:gd name="T14" fmla="*/ 8 w 64"/>
                <a:gd name="T15" fmla="*/ 24 h 44"/>
                <a:gd name="T16" fmla="*/ 0 w 64"/>
                <a:gd name="T17" fmla="*/ 34 h 44"/>
                <a:gd name="T18" fmla="*/ 8 w 64"/>
                <a:gd name="T19" fmla="*/ 44 h 44"/>
                <a:gd name="T20" fmla="*/ 33 w 64"/>
                <a:gd name="T21" fmla="*/ 44 h 44"/>
                <a:gd name="T22" fmla="*/ 46 w 64"/>
                <a:gd name="T23" fmla="*/ 34 h 44"/>
                <a:gd name="T24" fmla="*/ 58 w 64"/>
                <a:gd name="T25" fmla="*/ 41 h 44"/>
                <a:gd name="T26" fmla="*/ 64 w 64"/>
                <a:gd name="T27" fmla="*/ 33 h 44"/>
                <a:gd name="T28" fmla="*/ 58 w 64"/>
                <a:gd name="T29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" h="44">
                  <a:moveTo>
                    <a:pt x="58" y="24"/>
                  </a:moveTo>
                  <a:cubicBezTo>
                    <a:pt x="59" y="22"/>
                    <a:pt x="60" y="19"/>
                    <a:pt x="60" y="16"/>
                  </a:cubicBezTo>
                  <a:cubicBezTo>
                    <a:pt x="60" y="7"/>
                    <a:pt x="53" y="0"/>
                    <a:pt x="44" y="0"/>
                  </a:cubicBezTo>
                  <a:cubicBezTo>
                    <a:pt x="37" y="0"/>
                    <a:pt x="31" y="5"/>
                    <a:pt x="29" y="12"/>
                  </a:cubicBezTo>
                  <a:cubicBezTo>
                    <a:pt x="26" y="9"/>
                    <a:pt x="23" y="8"/>
                    <a:pt x="20" y="8"/>
                  </a:cubicBezTo>
                  <a:cubicBezTo>
                    <a:pt x="13" y="8"/>
                    <a:pt x="8" y="13"/>
                    <a:pt x="8" y="20"/>
                  </a:cubicBezTo>
                  <a:cubicBezTo>
                    <a:pt x="8" y="21"/>
                    <a:pt x="8" y="23"/>
                    <a:pt x="9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4" y="24"/>
                    <a:pt x="0" y="30"/>
                    <a:pt x="0" y="34"/>
                  </a:cubicBezTo>
                  <a:cubicBezTo>
                    <a:pt x="0" y="38"/>
                    <a:pt x="4" y="44"/>
                    <a:pt x="8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6" y="36"/>
                    <a:pt x="40" y="34"/>
                    <a:pt x="46" y="34"/>
                  </a:cubicBezTo>
                  <a:cubicBezTo>
                    <a:pt x="51" y="34"/>
                    <a:pt x="56" y="36"/>
                    <a:pt x="58" y="41"/>
                  </a:cubicBezTo>
                  <a:cubicBezTo>
                    <a:pt x="62" y="40"/>
                    <a:pt x="64" y="36"/>
                    <a:pt x="64" y="33"/>
                  </a:cubicBezTo>
                  <a:cubicBezTo>
                    <a:pt x="64" y="29"/>
                    <a:pt x="61" y="25"/>
                    <a:pt x="58" y="24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68" name="Freeform 361"/>
            <p:cNvSpPr>
              <a:spLocks noEditPoints="1"/>
            </p:cNvSpPr>
            <p:nvPr/>
          </p:nvSpPr>
          <p:spPr bwMode="auto">
            <a:xfrm>
              <a:off x="5281704" y="2992152"/>
              <a:ext cx="51133" cy="53691"/>
            </a:xfrm>
            <a:custGeom>
              <a:avLst/>
              <a:gdLst>
                <a:gd name="T0" fmla="*/ 10 w 20"/>
                <a:gd name="T1" fmla="*/ 20 h 20"/>
                <a:gd name="T2" fmla="*/ 20 w 20"/>
                <a:gd name="T3" fmla="*/ 10 h 20"/>
                <a:gd name="T4" fmla="*/ 10 w 20"/>
                <a:gd name="T5" fmla="*/ 0 h 20"/>
                <a:gd name="T6" fmla="*/ 0 w 20"/>
                <a:gd name="T7" fmla="*/ 10 h 20"/>
                <a:gd name="T8" fmla="*/ 10 w 20"/>
                <a:gd name="T9" fmla="*/ 20 h 20"/>
                <a:gd name="T10" fmla="*/ 10 w 20"/>
                <a:gd name="T11" fmla="*/ 2 h 20"/>
                <a:gd name="T12" fmla="*/ 15 w 20"/>
                <a:gd name="T13" fmla="*/ 8 h 20"/>
                <a:gd name="T14" fmla="*/ 12 w 20"/>
                <a:gd name="T15" fmla="*/ 8 h 20"/>
                <a:gd name="T16" fmla="*/ 12 w 20"/>
                <a:gd name="T17" fmla="*/ 16 h 20"/>
                <a:gd name="T18" fmla="*/ 8 w 20"/>
                <a:gd name="T19" fmla="*/ 16 h 20"/>
                <a:gd name="T20" fmla="*/ 8 w 20"/>
                <a:gd name="T21" fmla="*/ 8 h 20"/>
                <a:gd name="T22" fmla="*/ 5 w 20"/>
                <a:gd name="T23" fmla="*/ 8 h 20"/>
                <a:gd name="T24" fmla="*/ 10 w 20"/>
                <a:gd name="T2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cubicBezTo>
                    <a:pt x="16" y="20"/>
                    <a:pt x="20" y="16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lose/>
                  <a:moveTo>
                    <a:pt x="10" y="2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10" y="2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54" name="Group 153"/>
          <p:cNvGrpSpPr/>
          <p:nvPr/>
        </p:nvGrpSpPr>
        <p:grpSpPr>
          <a:xfrm>
            <a:off x="1020613" y="1927621"/>
            <a:ext cx="210770" cy="209183"/>
            <a:chOff x="1083628" y="2802957"/>
            <a:chExt cx="340040" cy="337482"/>
          </a:xfrm>
        </p:grpSpPr>
        <p:sp>
          <p:nvSpPr>
            <p:cNvPr id="1669" name="Freeform 362"/>
            <p:cNvSpPr>
              <a:spLocks noEditPoints="1"/>
            </p:cNvSpPr>
            <p:nvPr/>
          </p:nvSpPr>
          <p:spPr bwMode="auto">
            <a:xfrm>
              <a:off x="1083628" y="2802957"/>
              <a:ext cx="340040" cy="337482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70" name="Freeform 363"/>
            <p:cNvSpPr>
              <a:spLocks noEditPoints="1"/>
            </p:cNvSpPr>
            <p:nvPr/>
          </p:nvSpPr>
          <p:spPr bwMode="auto">
            <a:xfrm>
              <a:off x="1167998" y="2948687"/>
              <a:ext cx="109938" cy="107380"/>
            </a:xfrm>
            <a:custGeom>
              <a:avLst/>
              <a:gdLst>
                <a:gd name="T0" fmla="*/ 33 w 41"/>
                <a:gd name="T1" fmla="*/ 14 h 41"/>
                <a:gd name="T2" fmla="*/ 38 w 41"/>
                <a:gd name="T3" fmla="*/ 9 h 41"/>
                <a:gd name="T4" fmla="*/ 32 w 41"/>
                <a:gd name="T5" fmla="*/ 3 h 41"/>
                <a:gd name="T6" fmla="*/ 27 w 41"/>
                <a:gd name="T7" fmla="*/ 8 h 41"/>
                <a:gd name="T8" fmla="*/ 25 w 41"/>
                <a:gd name="T9" fmla="*/ 7 h 41"/>
                <a:gd name="T10" fmla="*/ 25 w 41"/>
                <a:gd name="T11" fmla="*/ 0 h 41"/>
                <a:gd name="T12" fmla="*/ 16 w 41"/>
                <a:gd name="T13" fmla="*/ 0 h 41"/>
                <a:gd name="T14" fmla="*/ 16 w 41"/>
                <a:gd name="T15" fmla="*/ 7 h 41"/>
                <a:gd name="T16" fmla="*/ 14 w 41"/>
                <a:gd name="T17" fmla="*/ 8 h 41"/>
                <a:gd name="T18" fmla="*/ 9 w 41"/>
                <a:gd name="T19" fmla="*/ 3 h 41"/>
                <a:gd name="T20" fmla="*/ 3 w 41"/>
                <a:gd name="T21" fmla="*/ 9 h 41"/>
                <a:gd name="T22" fmla="*/ 8 w 41"/>
                <a:gd name="T23" fmla="*/ 14 h 41"/>
                <a:gd name="T24" fmla="*/ 7 w 41"/>
                <a:gd name="T25" fmla="*/ 16 h 41"/>
                <a:gd name="T26" fmla="*/ 0 w 41"/>
                <a:gd name="T27" fmla="*/ 16 h 41"/>
                <a:gd name="T28" fmla="*/ 0 w 41"/>
                <a:gd name="T29" fmla="*/ 25 h 41"/>
                <a:gd name="T30" fmla="*/ 7 w 41"/>
                <a:gd name="T31" fmla="*/ 25 h 41"/>
                <a:gd name="T32" fmla="*/ 8 w 41"/>
                <a:gd name="T33" fmla="*/ 27 h 41"/>
                <a:gd name="T34" fmla="*/ 3 w 41"/>
                <a:gd name="T35" fmla="*/ 32 h 41"/>
                <a:gd name="T36" fmla="*/ 9 w 41"/>
                <a:gd name="T37" fmla="*/ 38 h 41"/>
                <a:gd name="T38" fmla="*/ 14 w 41"/>
                <a:gd name="T39" fmla="*/ 33 h 41"/>
                <a:gd name="T40" fmla="*/ 16 w 41"/>
                <a:gd name="T41" fmla="*/ 34 h 41"/>
                <a:gd name="T42" fmla="*/ 16 w 41"/>
                <a:gd name="T43" fmla="*/ 41 h 41"/>
                <a:gd name="T44" fmla="*/ 25 w 41"/>
                <a:gd name="T45" fmla="*/ 41 h 41"/>
                <a:gd name="T46" fmla="*/ 25 w 41"/>
                <a:gd name="T47" fmla="*/ 34 h 41"/>
                <a:gd name="T48" fmla="*/ 27 w 41"/>
                <a:gd name="T49" fmla="*/ 33 h 41"/>
                <a:gd name="T50" fmla="*/ 32 w 41"/>
                <a:gd name="T51" fmla="*/ 38 h 41"/>
                <a:gd name="T52" fmla="*/ 38 w 41"/>
                <a:gd name="T53" fmla="*/ 32 h 41"/>
                <a:gd name="T54" fmla="*/ 33 w 41"/>
                <a:gd name="T55" fmla="*/ 27 h 41"/>
                <a:gd name="T56" fmla="*/ 34 w 41"/>
                <a:gd name="T57" fmla="*/ 25 h 41"/>
                <a:gd name="T58" fmla="*/ 41 w 41"/>
                <a:gd name="T59" fmla="*/ 25 h 41"/>
                <a:gd name="T60" fmla="*/ 41 w 41"/>
                <a:gd name="T61" fmla="*/ 16 h 41"/>
                <a:gd name="T62" fmla="*/ 34 w 41"/>
                <a:gd name="T63" fmla="*/ 16 h 41"/>
                <a:gd name="T64" fmla="*/ 33 w 41"/>
                <a:gd name="T65" fmla="*/ 14 h 41"/>
                <a:gd name="T66" fmla="*/ 20 w 41"/>
                <a:gd name="T67" fmla="*/ 29 h 41"/>
                <a:gd name="T68" fmla="*/ 12 w 41"/>
                <a:gd name="T69" fmla="*/ 21 h 41"/>
                <a:gd name="T70" fmla="*/ 20 w 41"/>
                <a:gd name="T71" fmla="*/ 12 h 41"/>
                <a:gd name="T72" fmla="*/ 29 w 41"/>
                <a:gd name="T73" fmla="*/ 21 h 41"/>
                <a:gd name="T74" fmla="*/ 20 w 41"/>
                <a:gd name="T75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1" h="41">
                  <a:moveTo>
                    <a:pt x="33" y="14"/>
                  </a:moveTo>
                  <a:cubicBezTo>
                    <a:pt x="38" y="9"/>
                    <a:pt x="38" y="9"/>
                    <a:pt x="38" y="9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7"/>
                    <a:pt x="26" y="7"/>
                    <a:pt x="25" y="7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4" y="7"/>
                    <a:pt x="14" y="8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5"/>
                    <a:pt x="7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6"/>
                    <a:pt x="7" y="27"/>
                    <a:pt x="8" y="27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4"/>
                    <a:pt x="15" y="34"/>
                    <a:pt x="16" y="34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4"/>
                    <a:pt x="26" y="34"/>
                    <a:pt x="27" y="33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4" y="27"/>
                    <a:pt x="34" y="26"/>
                    <a:pt x="34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5"/>
                    <a:pt x="34" y="15"/>
                    <a:pt x="33" y="14"/>
                  </a:cubicBezTo>
                  <a:close/>
                  <a:moveTo>
                    <a:pt x="20" y="29"/>
                  </a:moveTo>
                  <a:cubicBezTo>
                    <a:pt x="16" y="29"/>
                    <a:pt x="12" y="25"/>
                    <a:pt x="12" y="21"/>
                  </a:cubicBezTo>
                  <a:cubicBezTo>
                    <a:pt x="12" y="16"/>
                    <a:pt x="16" y="12"/>
                    <a:pt x="20" y="12"/>
                  </a:cubicBezTo>
                  <a:cubicBezTo>
                    <a:pt x="25" y="12"/>
                    <a:pt x="29" y="16"/>
                    <a:pt x="29" y="21"/>
                  </a:cubicBezTo>
                  <a:cubicBezTo>
                    <a:pt x="29" y="25"/>
                    <a:pt x="25" y="29"/>
                    <a:pt x="20" y="29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71" name="Freeform 364"/>
            <p:cNvSpPr>
              <a:spLocks noEditPoints="1"/>
            </p:cNvSpPr>
            <p:nvPr/>
          </p:nvSpPr>
          <p:spPr bwMode="auto">
            <a:xfrm>
              <a:off x="1262596" y="2887327"/>
              <a:ext cx="76701" cy="76701"/>
            </a:xfrm>
            <a:custGeom>
              <a:avLst/>
              <a:gdLst>
                <a:gd name="T0" fmla="*/ 29 w 29"/>
                <a:gd name="T1" fmla="*/ 17 h 29"/>
                <a:gd name="T2" fmla="*/ 29 w 29"/>
                <a:gd name="T3" fmla="*/ 11 h 29"/>
                <a:gd name="T4" fmla="*/ 24 w 29"/>
                <a:gd name="T5" fmla="*/ 11 h 29"/>
                <a:gd name="T6" fmla="*/ 24 w 29"/>
                <a:gd name="T7" fmla="*/ 10 h 29"/>
                <a:gd name="T8" fmla="*/ 27 w 29"/>
                <a:gd name="T9" fmla="*/ 6 h 29"/>
                <a:gd name="T10" fmla="*/ 23 w 29"/>
                <a:gd name="T11" fmla="*/ 2 h 29"/>
                <a:gd name="T12" fmla="*/ 19 w 29"/>
                <a:gd name="T13" fmla="*/ 5 h 29"/>
                <a:gd name="T14" fmla="*/ 18 w 29"/>
                <a:gd name="T15" fmla="*/ 5 h 29"/>
                <a:gd name="T16" fmla="*/ 18 w 29"/>
                <a:gd name="T17" fmla="*/ 0 h 29"/>
                <a:gd name="T18" fmla="*/ 12 w 29"/>
                <a:gd name="T19" fmla="*/ 0 h 29"/>
                <a:gd name="T20" fmla="*/ 12 w 29"/>
                <a:gd name="T21" fmla="*/ 5 h 29"/>
                <a:gd name="T22" fmla="*/ 10 w 29"/>
                <a:gd name="T23" fmla="*/ 5 h 29"/>
                <a:gd name="T24" fmla="*/ 7 w 29"/>
                <a:gd name="T25" fmla="*/ 2 h 29"/>
                <a:gd name="T26" fmla="*/ 2 w 29"/>
                <a:gd name="T27" fmla="*/ 6 h 29"/>
                <a:gd name="T28" fmla="*/ 6 w 29"/>
                <a:gd name="T29" fmla="*/ 10 h 29"/>
                <a:gd name="T30" fmla="*/ 5 w 29"/>
                <a:gd name="T31" fmla="*/ 11 h 29"/>
                <a:gd name="T32" fmla="*/ 0 w 29"/>
                <a:gd name="T33" fmla="*/ 11 h 29"/>
                <a:gd name="T34" fmla="*/ 0 w 29"/>
                <a:gd name="T35" fmla="*/ 17 h 29"/>
                <a:gd name="T36" fmla="*/ 5 w 29"/>
                <a:gd name="T37" fmla="*/ 17 h 29"/>
                <a:gd name="T38" fmla="*/ 6 w 29"/>
                <a:gd name="T39" fmla="*/ 19 h 29"/>
                <a:gd name="T40" fmla="*/ 2 w 29"/>
                <a:gd name="T41" fmla="*/ 22 h 29"/>
                <a:gd name="T42" fmla="*/ 7 w 29"/>
                <a:gd name="T43" fmla="*/ 27 h 29"/>
                <a:gd name="T44" fmla="*/ 10 w 29"/>
                <a:gd name="T45" fmla="*/ 23 h 29"/>
                <a:gd name="T46" fmla="*/ 12 w 29"/>
                <a:gd name="T47" fmla="*/ 24 h 29"/>
                <a:gd name="T48" fmla="*/ 12 w 29"/>
                <a:gd name="T49" fmla="*/ 29 h 29"/>
                <a:gd name="T50" fmla="*/ 18 w 29"/>
                <a:gd name="T51" fmla="*/ 29 h 29"/>
                <a:gd name="T52" fmla="*/ 18 w 29"/>
                <a:gd name="T53" fmla="*/ 24 h 29"/>
                <a:gd name="T54" fmla="*/ 19 w 29"/>
                <a:gd name="T55" fmla="*/ 23 h 29"/>
                <a:gd name="T56" fmla="*/ 23 w 29"/>
                <a:gd name="T57" fmla="*/ 27 h 29"/>
                <a:gd name="T58" fmla="*/ 27 w 29"/>
                <a:gd name="T59" fmla="*/ 22 h 29"/>
                <a:gd name="T60" fmla="*/ 24 w 29"/>
                <a:gd name="T61" fmla="*/ 19 h 29"/>
                <a:gd name="T62" fmla="*/ 24 w 29"/>
                <a:gd name="T63" fmla="*/ 17 h 29"/>
                <a:gd name="T64" fmla="*/ 29 w 29"/>
                <a:gd name="T65" fmla="*/ 17 h 29"/>
                <a:gd name="T66" fmla="*/ 15 w 29"/>
                <a:gd name="T67" fmla="*/ 20 h 29"/>
                <a:gd name="T68" fmla="*/ 9 w 29"/>
                <a:gd name="T69" fmla="*/ 14 h 29"/>
                <a:gd name="T70" fmla="*/ 15 w 29"/>
                <a:gd name="T71" fmla="*/ 8 h 29"/>
                <a:gd name="T72" fmla="*/ 21 w 29"/>
                <a:gd name="T73" fmla="*/ 14 h 29"/>
                <a:gd name="T74" fmla="*/ 15 w 29"/>
                <a:gd name="T75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29">
                  <a:moveTo>
                    <a:pt x="29" y="17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6" y="19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4"/>
                    <a:pt x="11" y="24"/>
                    <a:pt x="12" y="24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8"/>
                    <a:pt x="24" y="18"/>
                    <a:pt x="24" y="17"/>
                  </a:cubicBezTo>
                  <a:lnTo>
                    <a:pt x="29" y="17"/>
                  </a:lnTo>
                  <a:close/>
                  <a:moveTo>
                    <a:pt x="15" y="20"/>
                  </a:moveTo>
                  <a:cubicBezTo>
                    <a:pt x="11" y="20"/>
                    <a:pt x="9" y="18"/>
                    <a:pt x="9" y="14"/>
                  </a:cubicBezTo>
                  <a:cubicBezTo>
                    <a:pt x="9" y="11"/>
                    <a:pt x="11" y="8"/>
                    <a:pt x="15" y="8"/>
                  </a:cubicBezTo>
                  <a:cubicBezTo>
                    <a:pt x="18" y="8"/>
                    <a:pt x="21" y="11"/>
                    <a:pt x="21" y="14"/>
                  </a:cubicBezTo>
                  <a:cubicBezTo>
                    <a:pt x="21" y="18"/>
                    <a:pt x="18" y="20"/>
                    <a:pt x="15" y="2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53" name="Group 152"/>
          <p:cNvGrpSpPr/>
          <p:nvPr/>
        </p:nvGrpSpPr>
        <p:grpSpPr>
          <a:xfrm>
            <a:off x="744871" y="1927621"/>
            <a:ext cx="210770" cy="209183"/>
            <a:chOff x="638764" y="2802957"/>
            <a:chExt cx="340040" cy="337482"/>
          </a:xfrm>
        </p:grpSpPr>
        <p:sp>
          <p:nvSpPr>
            <p:cNvPr id="1672" name="Freeform 365"/>
            <p:cNvSpPr>
              <a:spLocks noEditPoints="1"/>
            </p:cNvSpPr>
            <p:nvPr/>
          </p:nvSpPr>
          <p:spPr bwMode="auto">
            <a:xfrm>
              <a:off x="638764" y="2802957"/>
              <a:ext cx="340040" cy="337482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73" name="Freeform 366"/>
            <p:cNvSpPr>
              <a:spLocks noEditPoints="1"/>
            </p:cNvSpPr>
            <p:nvPr/>
          </p:nvSpPr>
          <p:spPr bwMode="auto">
            <a:xfrm>
              <a:off x="733361" y="2897554"/>
              <a:ext cx="148288" cy="148288"/>
            </a:xfrm>
            <a:custGeom>
              <a:avLst/>
              <a:gdLst>
                <a:gd name="T0" fmla="*/ 56 w 56"/>
                <a:gd name="T1" fmla="*/ 33 h 56"/>
                <a:gd name="T2" fmla="*/ 56 w 56"/>
                <a:gd name="T3" fmla="*/ 23 h 56"/>
                <a:gd name="T4" fmla="*/ 51 w 56"/>
                <a:gd name="T5" fmla="*/ 23 h 56"/>
                <a:gd name="T6" fmla="*/ 50 w 56"/>
                <a:gd name="T7" fmla="*/ 21 h 56"/>
                <a:gd name="T8" fmla="*/ 55 w 56"/>
                <a:gd name="T9" fmla="*/ 18 h 56"/>
                <a:gd name="T10" fmla="*/ 50 w 56"/>
                <a:gd name="T11" fmla="*/ 10 h 56"/>
                <a:gd name="T12" fmla="*/ 45 w 56"/>
                <a:gd name="T13" fmla="*/ 13 h 56"/>
                <a:gd name="T14" fmla="*/ 43 w 56"/>
                <a:gd name="T15" fmla="*/ 11 h 56"/>
                <a:gd name="T16" fmla="*/ 46 w 56"/>
                <a:gd name="T17" fmla="*/ 6 h 56"/>
                <a:gd name="T18" fmla="*/ 38 w 56"/>
                <a:gd name="T19" fmla="*/ 1 h 56"/>
                <a:gd name="T20" fmla="*/ 35 w 56"/>
                <a:gd name="T21" fmla="*/ 6 h 56"/>
                <a:gd name="T22" fmla="*/ 33 w 56"/>
                <a:gd name="T23" fmla="*/ 5 h 56"/>
                <a:gd name="T24" fmla="*/ 33 w 56"/>
                <a:gd name="T25" fmla="*/ 0 h 56"/>
                <a:gd name="T26" fmla="*/ 23 w 56"/>
                <a:gd name="T27" fmla="*/ 0 h 56"/>
                <a:gd name="T28" fmla="*/ 23 w 56"/>
                <a:gd name="T29" fmla="*/ 5 h 56"/>
                <a:gd name="T30" fmla="*/ 21 w 56"/>
                <a:gd name="T31" fmla="*/ 6 h 56"/>
                <a:gd name="T32" fmla="*/ 18 w 56"/>
                <a:gd name="T33" fmla="*/ 1 h 56"/>
                <a:gd name="T34" fmla="*/ 10 w 56"/>
                <a:gd name="T35" fmla="*/ 6 h 56"/>
                <a:gd name="T36" fmla="*/ 13 w 56"/>
                <a:gd name="T37" fmla="*/ 11 h 56"/>
                <a:gd name="T38" fmla="*/ 11 w 56"/>
                <a:gd name="T39" fmla="*/ 13 h 56"/>
                <a:gd name="T40" fmla="*/ 6 w 56"/>
                <a:gd name="T41" fmla="*/ 10 h 56"/>
                <a:gd name="T42" fmla="*/ 1 w 56"/>
                <a:gd name="T43" fmla="*/ 18 h 56"/>
                <a:gd name="T44" fmla="*/ 6 w 56"/>
                <a:gd name="T45" fmla="*/ 21 h 56"/>
                <a:gd name="T46" fmla="*/ 5 w 56"/>
                <a:gd name="T47" fmla="*/ 23 h 56"/>
                <a:gd name="T48" fmla="*/ 0 w 56"/>
                <a:gd name="T49" fmla="*/ 23 h 56"/>
                <a:gd name="T50" fmla="*/ 0 w 56"/>
                <a:gd name="T51" fmla="*/ 33 h 56"/>
                <a:gd name="T52" fmla="*/ 5 w 56"/>
                <a:gd name="T53" fmla="*/ 33 h 56"/>
                <a:gd name="T54" fmla="*/ 6 w 56"/>
                <a:gd name="T55" fmla="*/ 35 h 56"/>
                <a:gd name="T56" fmla="*/ 1 w 56"/>
                <a:gd name="T57" fmla="*/ 38 h 56"/>
                <a:gd name="T58" fmla="*/ 6 w 56"/>
                <a:gd name="T59" fmla="*/ 46 h 56"/>
                <a:gd name="T60" fmla="*/ 11 w 56"/>
                <a:gd name="T61" fmla="*/ 43 h 56"/>
                <a:gd name="T62" fmla="*/ 13 w 56"/>
                <a:gd name="T63" fmla="*/ 45 h 56"/>
                <a:gd name="T64" fmla="*/ 10 w 56"/>
                <a:gd name="T65" fmla="*/ 50 h 56"/>
                <a:gd name="T66" fmla="*/ 18 w 56"/>
                <a:gd name="T67" fmla="*/ 55 h 56"/>
                <a:gd name="T68" fmla="*/ 21 w 56"/>
                <a:gd name="T69" fmla="*/ 50 h 56"/>
                <a:gd name="T70" fmla="*/ 23 w 56"/>
                <a:gd name="T71" fmla="*/ 51 h 56"/>
                <a:gd name="T72" fmla="*/ 23 w 56"/>
                <a:gd name="T73" fmla="*/ 56 h 56"/>
                <a:gd name="T74" fmla="*/ 33 w 56"/>
                <a:gd name="T75" fmla="*/ 56 h 56"/>
                <a:gd name="T76" fmla="*/ 33 w 56"/>
                <a:gd name="T77" fmla="*/ 51 h 56"/>
                <a:gd name="T78" fmla="*/ 35 w 56"/>
                <a:gd name="T79" fmla="*/ 50 h 56"/>
                <a:gd name="T80" fmla="*/ 38 w 56"/>
                <a:gd name="T81" fmla="*/ 55 h 56"/>
                <a:gd name="T82" fmla="*/ 46 w 56"/>
                <a:gd name="T83" fmla="*/ 50 h 56"/>
                <a:gd name="T84" fmla="*/ 43 w 56"/>
                <a:gd name="T85" fmla="*/ 45 h 56"/>
                <a:gd name="T86" fmla="*/ 45 w 56"/>
                <a:gd name="T87" fmla="*/ 43 h 56"/>
                <a:gd name="T88" fmla="*/ 50 w 56"/>
                <a:gd name="T89" fmla="*/ 46 h 56"/>
                <a:gd name="T90" fmla="*/ 55 w 56"/>
                <a:gd name="T91" fmla="*/ 38 h 56"/>
                <a:gd name="T92" fmla="*/ 50 w 56"/>
                <a:gd name="T93" fmla="*/ 35 h 56"/>
                <a:gd name="T94" fmla="*/ 51 w 56"/>
                <a:gd name="T95" fmla="*/ 33 h 56"/>
                <a:gd name="T96" fmla="*/ 56 w 56"/>
                <a:gd name="T97" fmla="*/ 33 h 56"/>
                <a:gd name="T98" fmla="*/ 28 w 56"/>
                <a:gd name="T99" fmla="*/ 42 h 56"/>
                <a:gd name="T100" fmla="*/ 14 w 56"/>
                <a:gd name="T101" fmla="*/ 28 h 56"/>
                <a:gd name="T102" fmla="*/ 28 w 56"/>
                <a:gd name="T103" fmla="*/ 14 h 56"/>
                <a:gd name="T104" fmla="*/ 42 w 56"/>
                <a:gd name="T105" fmla="*/ 28 h 56"/>
                <a:gd name="T106" fmla="*/ 28 w 56"/>
                <a:gd name="T107" fmla="*/ 42 h 56"/>
                <a:gd name="T108" fmla="*/ 28 w 56"/>
                <a:gd name="T109" fmla="*/ 23 h 56"/>
                <a:gd name="T110" fmla="*/ 23 w 56"/>
                <a:gd name="T111" fmla="*/ 28 h 56"/>
                <a:gd name="T112" fmla="*/ 28 w 56"/>
                <a:gd name="T113" fmla="*/ 33 h 56"/>
                <a:gd name="T114" fmla="*/ 33 w 56"/>
                <a:gd name="T115" fmla="*/ 28 h 56"/>
                <a:gd name="T116" fmla="*/ 28 w 56"/>
                <a:gd name="T117" fmla="*/ 2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" h="56">
                  <a:moveTo>
                    <a:pt x="56" y="33"/>
                  </a:moveTo>
                  <a:cubicBezTo>
                    <a:pt x="56" y="23"/>
                    <a:pt x="56" y="23"/>
                    <a:pt x="56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2"/>
                    <a:pt x="50" y="22"/>
                    <a:pt x="50" y="21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4" y="11"/>
                    <a:pt x="43" y="11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6"/>
                    <a:pt x="34" y="5"/>
                    <a:pt x="33" y="5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2" y="6"/>
                    <a:pt x="21" y="6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1" y="12"/>
                    <a:pt x="11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4"/>
                    <a:pt x="6" y="34"/>
                    <a:pt x="6" y="35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4"/>
                    <a:pt x="12" y="45"/>
                    <a:pt x="13" y="45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2" y="50"/>
                    <a:pt x="22" y="51"/>
                    <a:pt x="23" y="51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4" y="51"/>
                    <a:pt x="34" y="50"/>
                    <a:pt x="35" y="50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4" y="45"/>
                    <a:pt x="45" y="44"/>
                    <a:pt x="45" y="43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4"/>
                    <a:pt x="51" y="34"/>
                    <a:pt x="51" y="33"/>
                  </a:cubicBezTo>
                  <a:lnTo>
                    <a:pt x="56" y="33"/>
                  </a:lnTo>
                  <a:close/>
                  <a:moveTo>
                    <a:pt x="28" y="42"/>
                  </a:moveTo>
                  <a:cubicBezTo>
                    <a:pt x="20" y="42"/>
                    <a:pt x="14" y="36"/>
                    <a:pt x="14" y="28"/>
                  </a:cubicBezTo>
                  <a:cubicBezTo>
                    <a:pt x="14" y="20"/>
                    <a:pt x="20" y="14"/>
                    <a:pt x="28" y="14"/>
                  </a:cubicBezTo>
                  <a:cubicBezTo>
                    <a:pt x="36" y="14"/>
                    <a:pt x="42" y="20"/>
                    <a:pt x="42" y="28"/>
                  </a:cubicBezTo>
                  <a:cubicBezTo>
                    <a:pt x="42" y="36"/>
                    <a:pt x="36" y="42"/>
                    <a:pt x="28" y="42"/>
                  </a:cubicBezTo>
                  <a:close/>
                  <a:moveTo>
                    <a:pt x="28" y="23"/>
                  </a:moveTo>
                  <a:cubicBezTo>
                    <a:pt x="25" y="23"/>
                    <a:pt x="23" y="25"/>
                    <a:pt x="23" y="28"/>
                  </a:cubicBezTo>
                  <a:cubicBezTo>
                    <a:pt x="23" y="31"/>
                    <a:pt x="25" y="33"/>
                    <a:pt x="28" y="33"/>
                  </a:cubicBezTo>
                  <a:cubicBezTo>
                    <a:pt x="31" y="33"/>
                    <a:pt x="33" y="31"/>
                    <a:pt x="33" y="28"/>
                  </a:cubicBezTo>
                  <a:cubicBezTo>
                    <a:pt x="33" y="25"/>
                    <a:pt x="31" y="23"/>
                    <a:pt x="28" y="23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30" name="Group 1929"/>
          <p:cNvGrpSpPr/>
          <p:nvPr/>
        </p:nvGrpSpPr>
        <p:grpSpPr>
          <a:xfrm>
            <a:off x="467544" y="2193834"/>
            <a:ext cx="210770" cy="210770"/>
            <a:chOff x="191344" y="3247820"/>
            <a:chExt cx="340040" cy="340040"/>
          </a:xfrm>
        </p:grpSpPr>
        <p:sp>
          <p:nvSpPr>
            <p:cNvPr id="1674" name="Freeform 367"/>
            <p:cNvSpPr>
              <a:spLocks noEditPoints="1"/>
            </p:cNvSpPr>
            <p:nvPr/>
          </p:nvSpPr>
          <p:spPr bwMode="auto">
            <a:xfrm>
              <a:off x="191344" y="324782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75" name="Freeform 368"/>
            <p:cNvSpPr/>
            <p:nvPr/>
          </p:nvSpPr>
          <p:spPr bwMode="auto">
            <a:xfrm>
              <a:off x="275715" y="3460025"/>
              <a:ext cx="171298" cy="43464"/>
            </a:xfrm>
            <a:custGeom>
              <a:avLst/>
              <a:gdLst>
                <a:gd name="T0" fmla="*/ 59 w 67"/>
                <a:gd name="T1" fmla="*/ 0 h 17"/>
                <a:gd name="T2" fmla="*/ 59 w 67"/>
                <a:gd name="T3" fmla="*/ 8 h 17"/>
                <a:gd name="T4" fmla="*/ 34 w 67"/>
                <a:gd name="T5" fmla="*/ 8 h 17"/>
                <a:gd name="T6" fmla="*/ 9 w 67"/>
                <a:gd name="T7" fmla="*/ 8 h 17"/>
                <a:gd name="T8" fmla="*/ 9 w 67"/>
                <a:gd name="T9" fmla="*/ 0 h 17"/>
                <a:gd name="T10" fmla="*/ 0 w 67"/>
                <a:gd name="T11" fmla="*/ 0 h 17"/>
                <a:gd name="T12" fmla="*/ 0 w 67"/>
                <a:gd name="T13" fmla="*/ 17 h 17"/>
                <a:gd name="T14" fmla="*/ 67 w 67"/>
                <a:gd name="T15" fmla="*/ 17 h 17"/>
                <a:gd name="T16" fmla="*/ 67 w 67"/>
                <a:gd name="T17" fmla="*/ 0 h 17"/>
                <a:gd name="T18" fmla="*/ 59 w 67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17">
                  <a:moveTo>
                    <a:pt x="59" y="0"/>
                  </a:moveTo>
                  <a:lnTo>
                    <a:pt x="59" y="8"/>
                  </a:lnTo>
                  <a:lnTo>
                    <a:pt x="34" y="8"/>
                  </a:lnTo>
                  <a:lnTo>
                    <a:pt x="9" y="8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67" y="17"/>
                  </a:lnTo>
                  <a:lnTo>
                    <a:pt x="67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76" name="Freeform 369"/>
            <p:cNvSpPr/>
            <p:nvPr/>
          </p:nvSpPr>
          <p:spPr bwMode="auto">
            <a:xfrm>
              <a:off x="319178" y="3332191"/>
              <a:ext cx="84371" cy="138061"/>
            </a:xfrm>
            <a:custGeom>
              <a:avLst/>
              <a:gdLst>
                <a:gd name="T0" fmla="*/ 21 w 33"/>
                <a:gd name="T1" fmla="*/ 33 h 54"/>
                <a:gd name="T2" fmla="*/ 21 w 33"/>
                <a:gd name="T3" fmla="*/ 0 h 54"/>
                <a:gd name="T4" fmla="*/ 12 w 33"/>
                <a:gd name="T5" fmla="*/ 0 h 54"/>
                <a:gd name="T6" fmla="*/ 12 w 33"/>
                <a:gd name="T7" fmla="*/ 33 h 54"/>
                <a:gd name="T8" fmla="*/ 0 w 33"/>
                <a:gd name="T9" fmla="*/ 33 h 54"/>
                <a:gd name="T10" fmla="*/ 17 w 33"/>
                <a:gd name="T11" fmla="*/ 54 h 54"/>
                <a:gd name="T12" fmla="*/ 33 w 33"/>
                <a:gd name="T13" fmla="*/ 33 h 54"/>
                <a:gd name="T14" fmla="*/ 21 w 33"/>
                <a:gd name="T15" fmla="*/ 3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54">
                  <a:moveTo>
                    <a:pt x="21" y="33"/>
                  </a:moveTo>
                  <a:lnTo>
                    <a:pt x="21" y="0"/>
                  </a:lnTo>
                  <a:lnTo>
                    <a:pt x="12" y="0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17" y="54"/>
                  </a:lnTo>
                  <a:lnTo>
                    <a:pt x="33" y="33"/>
                  </a:lnTo>
                  <a:lnTo>
                    <a:pt x="21" y="33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33" name="Group 1932"/>
          <p:cNvGrpSpPr/>
          <p:nvPr/>
        </p:nvGrpSpPr>
        <p:grpSpPr>
          <a:xfrm>
            <a:off x="1297938" y="2193834"/>
            <a:ext cx="210770" cy="210770"/>
            <a:chOff x="1531046" y="3247820"/>
            <a:chExt cx="340040" cy="340040"/>
          </a:xfrm>
        </p:grpSpPr>
        <p:sp>
          <p:nvSpPr>
            <p:cNvPr id="1677" name="Freeform 370"/>
            <p:cNvSpPr>
              <a:spLocks noEditPoints="1"/>
            </p:cNvSpPr>
            <p:nvPr/>
          </p:nvSpPr>
          <p:spPr bwMode="auto">
            <a:xfrm>
              <a:off x="1531046" y="324782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78" name="Freeform 371"/>
            <p:cNvSpPr>
              <a:spLocks noEditPoints="1"/>
            </p:cNvSpPr>
            <p:nvPr/>
          </p:nvSpPr>
          <p:spPr bwMode="auto">
            <a:xfrm>
              <a:off x="1615418" y="3365428"/>
              <a:ext cx="168742" cy="104825"/>
            </a:xfrm>
            <a:custGeom>
              <a:avLst/>
              <a:gdLst>
                <a:gd name="T0" fmla="*/ 33 w 66"/>
                <a:gd name="T1" fmla="*/ 0 h 41"/>
                <a:gd name="T2" fmla="*/ 0 w 66"/>
                <a:gd name="T3" fmla="*/ 0 h 41"/>
                <a:gd name="T4" fmla="*/ 0 w 66"/>
                <a:gd name="T5" fmla="*/ 41 h 41"/>
                <a:gd name="T6" fmla="*/ 33 w 66"/>
                <a:gd name="T7" fmla="*/ 41 h 41"/>
                <a:gd name="T8" fmla="*/ 66 w 66"/>
                <a:gd name="T9" fmla="*/ 41 h 41"/>
                <a:gd name="T10" fmla="*/ 66 w 66"/>
                <a:gd name="T11" fmla="*/ 0 h 41"/>
                <a:gd name="T12" fmla="*/ 33 w 66"/>
                <a:gd name="T13" fmla="*/ 0 h 41"/>
                <a:gd name="T14" fmla="*/ 33 w 66"/>
                <a:gd name="T15" fmla="*/ 4 h 41"/>
                <a:gd name="T16" fmla="*/ 56 w 66"/>
                <a:gd name="T17" fmla="*/ 4 h 41"/>
                <a:gd name="T18" fmla="*/ 33 w 66"/>
                <a:gd name="T19" fmla="*/ 20 h 41"/>
                <a:gd name="T20" fmla="*/ 10 w 66"/>
                <a:gd name="T21" fmla="*/ 4 h 41"/>
                <a:gd name="T22" fmla="*/ 33 w 66"/>
                <a:gd name="T23" fmla="*/ 4 h 41"/>
                <a:gd name="T24" fmla="*/ 4 w 66"/>
                <a:gd name="T25" fmla="*/ 5 h 41"/>
                <a:gd name="T26" fmla="*/ 19 w 66"/>
                <a:gd name="T27" fmla="*/ 14 h 41"/>
                <a:gd name="T28" fmla="*/ 4 w 66"/>
                <a:gd name="T29" fmla="*/ 30 h 41"/>
                <a:gd name="T30" fmla="*/ 4 w 66"/>
                <a:gd name="T31" fmla="*/ 5 h 41"/>
                <a:gd name="T32" fmla="*/ 33 w 66"/>
                <a:gd name="T33" fmla="*/ 37 h 41"/>
                <a:gd name="T34" fmla="*/ 9 w 66"/>
                <a:gd name="T35" fmla="*/ 37 h 41"/>
                <a:gd name="T36" fmla="*/ 21 w 66"/>
                <a:gd name="T37" fmla="*/ 16 h 41"/>
                <a:gd name="T38" fmla="*/ 33 w 66"/>
                <a:gd name="T39" fmla="*/ 25 h 41"/>
                <a:gd name="T40" fmla="*/ 46 w 66"/>
                <a:gd name="T41" fmla="*/ 16 h 41"/>
                <a:gd name="T42" fmla="*/ 57 w 66"/>
                <a:gd name="T43" fmla="*/ 37 h 41"/>
                <a:gd name="T44" fmla="*/ 33 w 66"/>
                <a:gd name="T45" fmla="*/ 37 h 41"/>
                <a:gd name="T46" fmla="*/ 62 w 66"/>
                <a:gd name="T47" fmla="*/ 30 h 41"/>
                <a:gd name="T48" fmla="*/ 48 w 66"/>
                <a:gd name="T49" fmla="*/ 14 h 41"/>
                <a:gd name="T50" fmla="*/ 62 w 66"/>
                <a:gd name="T51" fmla="*/ 5 h 41"/>
                <a:gd name="T52" fmla="*/ 62 w 66"/>
                <a:gd name="T53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41">
                  <a:moveTo>
                    <a:pt x="33" y="0"/>
                  </a:moveTo>
                  <a:lnTo>
                    <a:pt x="0" y="0"/>
                  </a:lnTo>
                  <a:lnTo>
                    <a:pt x="0" y="41"/>
                  </a:lnTo>
                  <a:lnTo>
                    <a:pt x="33" y="41"/>
                  </a:lnTo>
                  <a:lnTo>
                    <a:pt x="66" y="41"/>
                  </a:lnTo>
                  <a:lnTo>
                    <a:pt x="66" y="0"/>
                  </a:lnTo>
                  <a:lnTo>
                    <a:pt x="33" y="0"/>
                  </a:lnTo>
                  <a:close/>
                  <a:moveTo>
                    <a:pt x="33" y="4"/>
                  </a:moveTo>
                  <a:lnTo>
                    <a:pt x="56" y="4"/>
                  </a:lnTo>
                  <a:lnTo>
                    <a:pt x="33" y="20"/>
                  </a:lnTo>
                  <a:lnTo>
                    <a:pt x="10" y="4"/>
                  </a:lnTo>
                  <a:lnTo>
                    <a:pt x="33" y="4"/>
                  </a:lnTo>
                  <a:close/>
                  <a:moveTo>
                    <a:pt x="4" y="5"/>
                  </a:moveTo>
                  <a:lnTo>
                    <a:pt x="19" y="14"/>
                  </a:lnTo>
                  <a:lnTo>
                    <a:pt x="4" y="30"/>
                  </a:lnTo>
                  <a:lnTo>
                    <a:pt x="4" y="5"/>
                  </a:lnTo>
                  <a:close/>
                  <a:moveTo>
                    <a:pt x="33" y="37"/>
                  </a:moveTo>
                  <a:lnTo>
                    <a:pt x="9" y="37"/>
                  </a:lnTo>
                  <a:lnTo>
                    <a:pt x="21" y="16"/>
                  </a:lnTo>
                  <a:lnTo>
                    <a:pt x="33" y="25"/>
                  </a:lnTo>
                  <a:lnTo>
                    <a:pt x="46" y="16"/>
                  </a:lnTo>
                  <a:lnTo>
                    <a:pt x="57" y="37"/>
                  </a:lnTo>
                  <a:lnTo>
                    <a:pt x="33" y="37"/>
                  </a:lnTo>
                  <a:close/>
                  <a:moveTo>
                    <a:pt x="62" y="30"/>
                  </a:moveTo>
                  <a:lnTo>
                    <a:pt x="48" y="14"/>
                  </a:lnTo>
                  <a:lnTo>
                    <a:pt x="62" y="5"/>
                  </a:lnTo>
                  <a:lnTo>
                    <a:pt x="62" y="3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35" name="Group 1934"/>
          <p:cNvGrpSpPr/>
          <p:nvPr/>
        </p:nvGrpSpPr>
        <p:grpSpPr>
          <a:xfrm>
            <a:off x="1851007" y="2193834"/>
            <a:ext cx="210770" cy="210770"/>
            <a:chOff x="2423331" y="3247820"/>
            <a:chExt cx="340040" cy="340040"/>
          </a:xfrm>
        </p:grpSpPr>
        <p:sp>
          <p:nvSpPr>
            <p:cNvPr id="1679" name="Freeform 372"/>
            <p:cNvSpPr>
              <a:spLocks noEditPoints="1"/>
            </p:cNvSpPr>
            <p:nvPr/>
          </p:nvSpPr>
          <p:spPr bwMode="auto">
            <a:xfrm>
              <a:off x="2423331" y="324782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80" name="Freeform 373"/>
            <p:cNvSpPr/>
            <p:nvPr/>
          </p:nvSpPr>
          <p:spPr bwMode="auto">
            <a:xfrm>
              <a:off x="2507700" y="3460025"/>
              <a:ext cx="171298" cy="43464"/>
            </a:xfrm>
            <a:custGeom>
              <a:avLst/>
              <a:gdLst>
                <a:gd name="T0" fmla="*/ 58 w 67"/>
                <a:gd name="T1" fmla="*/ 0 h 17"/>
                <a:gd name="T2" fmla="*/ 58 w 67"/>
                <a:gd name="T3" fmla="*/ 8 h 17"/>
                <a:gd name="T4" fmla="*/ 33 w 67"/>
                <a:gd name="T5" fmla="*/ 8 h 17"/>
                <a:gd name="T6" fmla="*/ 8 w 67"/>
                <a:gd name="T7" fmla="*/ 8 h 17"/>
                <a:gd name="T8" fmla="*/ 8 w 67"/>
                <a:gd name="T9" fmla="*/ 0 h 17"/>
                <a:gd name="T10" fmla="*/ 0 w 67"/>
                <a:gd name="T11" fmla="*/ 0 h 17"/>
                <a:gd name="T12" fmla="*/ 0 w 67"/>
                <a:gd name="T13" fmla="*/ 17 h 17"/>
                <a:gd name="T14" fmla="*/ 67 w 67"/>
                <a:gd name="T15" fmla="*/ 17 h 17"/>
                <a:gd name="T16" fmla="*/ 67 w 67"/>
                <a:gd name="T17" fmla="*/ 0 h 17"/>
                <a:gd name="T18" fmla="*/ 58 w 67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17">
                  <a:moveTo>
                    <a:pt x="58" y="0"/>
                  </a:moveTo>
                  <a:lnTo>
                    <a:pt x="58" y="8"/>
                  </a:lnTo>
                  <a:lnTo>
                    <a:pt x="33" y="8"/>
                  </a:lnTo>
                  <a:lnTo>
                    <a:pt x="8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67" y="17"/>
                  </a:lnTo>
                  <a:lnTo>
                    <a:pt x="67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81" name="Freeform 374"/>
            <p:cNvSpPr/>
            <p:nvPr/>
          </p:nvSpPr>
          <p:spPr bwMode="auto">
            <a:xfrm>
              <a:off x="2551165" y="3332191"/>
              <a:ext cx="84371" cy="138061"/>
            </a:xfrm>
            <a:custGeom>
              <a:avLst/>
              <a:gdLst>
                <a:gd name="T0" fmla="*/ 12 w 33"/>
                <a:gd name="T1" fmla="*/ 21 h 54"/>
                <a:gd name="T2" fmla="*/ 12 w 33"/>
                <a:gd name="T3" fmla="*/ 54 h 54"/>
                <a:gd name="T4" fmla="*/ 20 w 33"/>
                <a:gd name="T5" fmla="*/ 54 h 54"/>
                <a:gd name="T6" fmla="*/ 20 w 33"/>
                <a:gd name="T7" fmla="*/ 21 h 54"/>
                <a:gd name="T8" fmla="*/ 33 w 33"/>
                <a:gd name="T9" fmla="*/ 21 h 54"/>
                <a:gd name="T10" fmla="*/ 16 w 33"/>
                <a:gd name="T11" fmla="*/ 0 h 54"/>
                <a:gd name="T12" fmla="*/ 0 w 33"/>
                <a:gd name="T13" fmla="*/ 21 h 54"/>
                <a:gd name="T14" fmla="*/ 12 w 33"/>
                <a:gd name="T15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54">
                  <a:moveTo>
                    <a:pt x="12" y="21"/>
                  </a:moveTo>
                  <a:lnTo>
                    <a:pt x="12" y="54"/>
                  </a:lnTo>
                  <a:lnTo>
                    <a:pt x="20" y="54"/>
                  </a:lnTo>
                  <a:lnTo>
                    <a:pt x="20" y="21"/>
                  </a:lnTo>
                  <a:lnTo>
                    <a:pt x="33" y="21"/>
                  </a:lnTo>
                  <a:lnTo>
                    <a:pt x="16" y="0"/>
                  </a:lnTo>
                  <a:lnTo>
                    <a:pt x="0" y="21"/>
                  </a:lnTo>
                  <a:lnTo>
                    <a:pt x="12" y="21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60" name="Group 1959"/>
          <p:cNvGrpSpPr/>
          <p:nvPr/>
        </p:nvGrpSpPr>
        <p:grpSpPr>
          <a:xfrm>
            <a:off x="1573680" y="2461632"/>
            <a:ext cx="210770" cy="210770"/>
            <a:chOff x="1975910" y="3692684"/>
            <a:chExt cx="340040" cy="340040"/>
          </a:xfrm>
          <a:solidFill>
            <a:srgbClr val="1EA185"/>
          </a:solidFill>
        </p:grpSpPr>
        <p:sp>
          <p:nvSpPr>
            <p:cNvPr id="1682" name="Freeform 375"/>
            <p:cNvSpPr>
              <a:spLocks noEditPoints="1"/>
            </p:cNvSpPr>
            <p:nvPr/>
          </p:nvSpPr>
          <p:spPr bwMode="auto">
            <a:xfrm>
              <a:off x="1975910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83" name="Freeform 376"/>
            <p:cNvSpPr>
              <a:spLocks noEditPoints="1"/>
            </p:cNvSpPr>
            <p:nvPr/>
          </p:nvSpPr>
          <p:spPr bwMode="auto">
            <a:xfrm>
              <a:off x="2060281" y="3779611"/>
              <a:ext cx="171298" cy="168742"/>
            </a:xfrm>
            <a:custGeom>
              <a:avLst/>
              <a:gdLst>
                <a:gd name="T0" fmla="*/ 59 w 64"/>
                <a:gd name="T1" fmla="*/ 24 h 64"/>
                <a:gd name="T2" fmla="*/ 57 w 64"/>
                <a:gd name="T3" fmla="*/ 24 h 64"/>
                <a:gd name="T4" fmla="*/ 57 w 64"/>
                <a:gd name="T5" fmla="*/ 24 h 64"/>
                <a:gd name="T6" fmla="*/ 53 w 64"/>
                <a:gd name="T7" fmla="*/ 21 h 64"/>
                <a:gd name="T8" fmla="*/ 32 w 64"/>
                <a:gd name="T9" fmla="*/ 0 h 64"/>
                <a:gd name="T10" fmla="*/ 32 w 64"/>
                <a:gd name="T11" fmla="*/ 0 h 64"/>
                <a:gd name="T12" fmla="*/ 21 w 64"/>
                <a:gd name="T13" fmla="*/ 0 h 64"/>
                <a:gd name="T14" fmla="*/ 0 w 64"/>
                <a:gd name="T15" fmla="*/ 21 h 64"/>
                <a:gd name="T16" fmla="*/ 0 w 64"/>
                <a:gd name="T17" fmla="*/ 43 h 64"/>
                <a:gd name="T18" fmla="*/ 20 w 64"/>
                <a:gd name="T19" fmla="*/ 64 h 64"/>
                <a:gd name="T20" fmla="*/ 20 w 64"/>
                <a:gd name="T21" fmla="*/ 64 h 64"/>
                <a:gd name="T22" fmla="*/ 44 w 64"/>
                <a:gd name="T23" fmla="*/ 64 h 64"/>
                <a:gd name="T24" fmla="*/ 44 w 64"/>
                <a:gd name="T25" fmla="*/ 64 h 64"/>
                <a:gd name="T26" fmla="*/ 64 w 64"/>
                <a:gd name="T27" fmla="*/ 43 h 64"/>
                <a:gd name="T28" fmla="*/ 64 w 64"/>
                <a:gd name="T29" fmla="*/ 28 h 64"/>
                <a:gd name="T30" fmla="*/ 59 w 64"/>
                <a:gd name="T31" fmla="*/ 24 h 64"/>
                <a:gd name="T32" fmla="*/ 20 w 64"/>
                <a:gd name="T33" fmla="*/ 16 h 64"/>
                <a:gd name="T34" fmla="*/ 20 w 64"/>
                <a:gd name="T35" fmla="*/ 16 h 64"/>
                <a:gd name="T36" fmla="*/ 32 w 64"/>
                <a:gd name="T37" fmla="*/ 16 h 64"/>
                <a:gd name="T38" fmla="*/ 32 w 64"/>
                <a:gd name="T39" fmla="*/ 16 h 64"/>
                <a:gd name="T40" fmla="*/ 36 w 64"/>
                <a:gd name="T41" fmla="*/ 20 h 64"/>
                <a:gd name="T42" fmla="*/ 32 w 64"/>
                <a:gd name="T43" fmla="*/ 24 h 64"/>
                <a:gd name="T44" fmla="*/ 20 w 64"/>
                <a:gd name="T45" fmla="*/ 24 h 64"/>
                <a:gd name="T46" fmla="*/ 20 w 64"/>
                <a:gd name="T47" fmla="*/ 24 h 64"/>
                <a:gd name="T48" fmla="*/ 16 w 64"/>
                <a:gd name="T49" fmla="*/ 20 h 64"/>
                <a:gd name="T50" fmla="*/ 20 w 64"/>
                <a:gd name="T51" fmla="*/ 16 h 64"/>
                <a:gd name="T52" fmla="*/ 42 w 64"/>
                <a:gd name="T53" fmla="*/ 48 h 64"/>
                <a:gd name="T54" fmla="*/ 20 w 64"/>
                <a:gd name="T55" fmla="*/ 48 h 64"/>
                <a:gd name="T56" fmla="*/ 20 w 64"/>
                <a:gd name="T57" fmla="*/ 48 h 64"/>
                <a:gd name="T58" fmla="*/ 20 w 64"/>
                <a:gd name="T59" fmla="*/ 48 h 64"/>
                <a:gd name="T60" fmla="*/ 16 w 64"/>
                <a:gd name="T61" fmla="*/ 44 h 64"/>
                <a:gd name="T62" fmla="*/ 20 w 64"/>
                <a:gd name="T63" fmla="*/ 40 h 64"/>
                <a:gd name="T64" fmla="*/ 20 w 64"/>
                <a:gd name="T65" fmla="*/ 40 h 64"/>
                <a:gd name="T66" fmla="*/ 20 w 64"/>
                <a:gd name="T67" fmla="*/ 40 h 64"/>
                <a:gd name="T68" fmla="*/ 42 w 64"/>
                <a:gd name="T69" fmla="*/ 40 h 64"/>
                <a:gd name="T70" fmla="*/ 42 w 64"/>
                <a:gd name="T71" fmla="*/ 40 h 64"/>
                <a:gd name="T72" fmla="*/ 42 w 64"/>
                <a:gd name="T73" fmla="*/ 40 h 64"/>
                <a:gd name="T74" fmla="*/ 46 w 64"/>
                <a:gd name="T75" fmla="*/ 44 h 64"/>
                <a:gd name="T76" fmla="*/ 42 w 64"/>
                <a:gd name="T77" fmla="*/ 4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" h="64">
                  <a:moveTo>
                    <a:pt x="59" y="24"/>
                  </a:move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3" y="24"/>
                    <a:pt x="53" y="21"/>
                    <a:pt x="53" y="21"/>
                  </a:cubicBezTo>
                  <a:cubicBezTo>
                    <a:pt x="52" y="9"/>
                    <a:pt x="44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0" y="0"/>
                    <a:pt x="0" y="10"/>
                    <a:pt x="0" y="2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5"/>
                    <a:pt x="8" y="64"/>
                    <a:pt x="20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52" y="64"/>
                    <a:pt x="64" y="55"/>
                    <a:pt x="64" y="43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6"/>
                    <a:pt x="62" y="24"/>
                    <a:pt x="59" y="24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6" y="16"/>
                    <a:pt x="36" y="18"/>
                    <a:pt x="36" y="20"/>
                  </a:cubicBezTo>
                  <a:cubicBezTo>
                    <a:pt x="36" y="22"/>
                    <a:pt x="34" y="24"/>
                    <a:pt x="32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8" y="24"/>
                    <a:pt x="16" y="22"/>
                    <a:pt x="16" y="20"/>
                  </a:cubicBezTo>
                  <a:cubicBezTo>
                    <a:pt x="16" y="18"/>
                    <a:pt x="20" y="16"/>
                    <a:pt x="20" y="16"/>
                  </a:cubicBezTo>
                  <a:close/>
                  <a:moveTo>
                    <a:pt x="42" y="48"/>
                  </a:move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8" y="48"/>
                    <a:pt x="16" y="46"/>
                    <a:pt x="16" y="44"/>
                  </a:cubicBezTo>
                  <a:cubicBezTo>
                    <a:pt x="16" y="42"/>
                    <a:pt x="18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5" y="40"/>
                    <a:pt x="46" y="42"/>
                    <a:pt x="46" y="44"/>
                  </a:cubicBezTo>
                  <a:cubicBezTo>
                    <a:pt x="46" y="46"/>
                    <a:pt x="45" y="48"/>
                    <a:pt x="42" y="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59" name="Group 1958"/>
          <p:cNvGrpSpPr/>
          <p:nvPr/>
        </p:nvGrpSpPr>
        <p:grpSpPr>
          <a:xfrm>
            <a:off x="1297938" y="2461632"/>
            <a:ext cx="210770" cy="210770"/>
            <a:chOff x="1531046" y="3692684"/>
            <a:chExt cx="340040" cy="340040"/>
          </a:xfrm>
          <a:solidFill>
            <a:srgbClr val="1EA185"/>
          </a:solidFill>
        </p:grpSpPr>
        <p:sp>
          <p:nvSpPr>
            <p:cNvPr id="1772" name="Freeform 64"/>
            <p:cNvSpPr>
              <a:spLocks noEditPoints="1"/>
            </p:cNvSpPr>
            <p:nvPr/>
          </p:nvSpPr>
          <p:spPr bwMode="auto">
            <a:xfrm>
              <a:off x="1531046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84" name="Freeform 377"/>
            <p:cNvSpPr/>
            <p:nvPr/>
          </p:nvSpPr>
          <p:spPr bwMode="auto">
            <a:xfrm>
              <a:off x="1625645" y="3779611"/>
              <a:ext cx="148288" cy="168742"/>
            </a:xfrm>
            <a:custGeom>
              <a:avLst/>
              <a:gdLst>
                <a:gd name="T0" fmla="*/ 31 w 56"/>
                <a:gd name="T1" fmla="*/ 64 h 64"/>
                <a:gd name="T2" fmla="*/ 25 w 56"/>
                <a:gd name="T3" fmla="*/ 64 h 64"/>
                <a:gd name="T4" fmla="*/ 0 w 56"/>
                <a:gd name="T5" fmla="*/ 38 h 64"/>
                <a:gd name="T6" fmla="*/ 0 w 56"/>
                <a:gd name="T7" fmla="*/ 6 h 64"/>
                <a:gd name="T8" fmla="*/ 6 w 56"/>
                <a:gd name="T9" fmla="*/ 0 h 64"/>
                <a:gd name="T10" fmla="*/ 12 w 56"/>
                <a:gd name="T11" fmla="*/ 6 h 64"/>
                <a:gd name="T12" fmla="*/ 12 w 56"/>
                <a:gd name="T13" fmla="*/ 38 h 64"/>
                <a:gd name="T14" fmla="*/ 25 w 56"/>
                <a:gd name="T15" fmla="*/ 51 h 64"/>
                <a:gd name="T16" fmla="*/ 31 w 56"/>
                <a:gd name="T17" fmla="*/ 51 h 64"/>
                <a:gd name="T18" fmla="*/ 44 w 56"/>
                <a:gd name="T19" fmla="*/ 40 h 64"/>
                <a:gd name="T20" fmla="*/ 37 w 56"/>
                <a:gd name="T21" fmla="*/ 29 h 64"/>
                <a:gd name="T22" fmla="*/ 25 w 56"/>
                <a:gd name="T23" fmla="*/ 29 h 64"/>
                <a:gd name="T24" fmla="*/ 19 w 56"/>
                <a:gd name="T25" fmla="*/ 22 h 64"/>
                <a:gd name="T26" fmla="*/ 25 w 56"/>
                <a:gd name="T27" fmla="*/ 16 h 64"/>
                <a:gd name="T28" fmla="*/ 37 w 56"/>
                <a:gd name="T29" fmla="*/ 16 h 64"/>
                <a:gd name="T30" fmla="*/ 56 w 56"/>
                <a:gd name="T31" fmla="*/ 40 h 64"/>
                <a:gd name="T32" fmla="*/ 31 w 56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4">
                  <a:moveTo>
                    <a:pt x="31" y="64"/>
                  </a:moveTo>
                  <a:cubicBezTo>
                    <a:pt x="25" y="64"/>
                    <a:pt x="25" y="64"/>
                    <a:pt x="25" y="64"/>
                  </a:cubicBezTo>
                  <a:cubicBezTo>
                    <a:pt x="11" y="64"/>
                    <a:pt x="0" y="53"/>
                    <a:pt x="0" y="3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2" y="3"/>
                    <a:pt x="12" y="6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45"/>
                    <a:pt x="18" y="51"/>
                    <a:pt x="25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8" y="51"/>
                    <a:pt x="44" y="46"/>
                    <a:pt x="44" y="40"/>
                  </a:cubicBezTo>
                  <a:cubicBezTo>
                    <a:pt x="44" y="34"/>
                    <a:pt x="40" y="29"/>
                    <a:pt x="37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1" y="29"/>
                    <a:pt x="19" y="26"/>
                    <a:pt x="19" y="22"/>
                  </a:cubicBezTo>
                  <a:cubicBezTo>
                    <a:pt x="19" y="19"/>
                    <a:pt x="21" y="16"/>
                    <a:pt x="25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48" y="16"/>
                    <a:pt x="56" y="27"/>
                    <a:pt x="56" y="40"/>
                  </a:cubicBezTo>
                  <a:cubicBezTo>
                    <a:pt x="56" y="53"/>
                    <a:pt x="45" y="64"/>
                    <a:pt x="31" y="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86" name="Group 1985"/>
          <p:cNvGrpSpPr/>
          <p:nvPr/>
        </p:nvGrpSpPr>
        <p:grpSpPr>
          <a:xfrm>
            <a:off x="1020613" y="2738461"/>
            <a:ext cx="210770" cy="210770"/>
            <a:chOff x="1083628" y="4140103"/>
            <a:chExt cx="340040" cy="340040"/>
          </a:xfrm>
          <a:solidFill>
            <a:srgbClr val="1EA185"/>
          </a:solidFill>
        </p:grpSpPr>
        <p:sp>
          <p:nvSpPr>
            <p:cNvPr id="1685" name="Freeform 378"/>
            <p:cNvSpPr>
              <a:spLocks noEditPoints="1"/>
            </p:cNvSpPr>
            <p:nvPr/>
          </p:nvSpPr>
          <p:spPr bwMode="auto">
            <a:xfrm>
              <a:off x="1083628" y="414010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86" name="Freeform 379"/>
            <p:cNvSpPr/>
            <p:nvPr/>
          </p:nvSpPr>
          <p:spPr bwMode="auto">
            <a:xfrm>
              <a:off x="1180782" y="4224474"/>
              <a:ext cx="148288" cy="168742"/>
            </a:xfrm>
            <a:custGeom>
              <a:avLst/>
              <a:gdLst>
                <a:gd name="T0" fmla="*/ 56 w 56"/>
                <a:gd name="T1" fmla="*/ 62 h 64"/>
                <a:gd name="T2" fmla="*/ 29 w 56"/>
                <a:gd name="T3" fmla="*/ 1 h 64"/>
                <a:gd name="T4" fmla="*/ 28 w 56"/>
                <a:gd name="T5" fmla="*/ 0 h 64"/>
                <a:gd name="T6" fmla="*/ 28 w 56"/>
                <a:gd name="T7" fmla="*/ 0 h 64"/>
                <a:gd name="T8" fmla="*/ 27 w 56"/>
                <a:gd name="T9" fmla="*/ 1 h 64"/>
                <a:gd name="T10" fmla="*/ 0 w 56"/>
                <a:gd name="T11" fmla="*/ 62 h 64"/>
                <a:gd name="T12" fmla="*/ 0 w 56"/>
                <a:gd name="T13" fmla="*/ 63 h 64"/>
                <a:gd name="T14" fmla="*/ 1 w 56"/>
                <a:gd name="T15" fmla="*/ 64 h 64"/>
                <a:gd name="T16" fmla="*/ 24 w 56"/>
                <a:gd name="T17" fmla="*/ 64 h 64"/>
                <a:gd name="T18" fmla="*/ 24 w 56"/>
                <a:gd name="T19" fmla="*/ 52 h 64"/>
                <a:gd name="T20" fmla="*/ 16 w 56"/>
                <a:gd name="T21" fmla="*/ 48 h 64"/>
                <a:gd name="T22" fmla="*/ 16 w 56"/>
                <a:gd name="T23" fmla="*/ 44 h 64"/>
                <a:gd name="T24" fmla="*/ 24 w 56"/>
                <a:gd name="T25" fmla="*/ 48 h 64"/>
                <a:gd name="T26" fmla="*/ 24 w 56"/>
                <a:gd name="T27" fmla="*/ 36 h 64"/>
                <a:gd name="T28" fmla="*/ 32 w 56"/>
                <a:gd name="T29" fmla="*/ 36 h 64"/>
                <a:gd name="T30" fmla="*/ 32 w 56"/>
                <a:gd name="T31" fmla="*/ 44 h 64"/>
                <a:gd name="T32" fmla="*/ 40 w 56"/>
                <a:gd name="T33" fmla="*/ 40 h 64"/>
                <a:gd name="T34" fmla="*/ 40 w 56"/>
                <a:gd name="T35" fmla="*/ 44 h 64"/>
                <a:gd name="T36" fmla="*/ 32 w 56"/>
                <a:gd name="T37" fmla="*/ 48 h 64"/>
                <a:gd name="T38" fmla="*/ 32 w 56"/>
                <a:gd name="T39" fmla="*/ 52 h 64"/>
                <a:gd name="T40" fmla="*/ 44 w 56"/>
                <a:gd name="T41" fmla="*/ 44 h 64"/>
                <a:gd name="T42" fmla="*/ 44 w 56"/>
                <a:gd name="T43" fmla="*/ 48 h 64"/>
                <a:gd name="T44" fmla="*/ 32 w 56"/>
                <a:gd name="T45" fmla="*/ 56 h 64"/>
                <a:gd name="T46" fmla="*/ 32 w 56"/>
                <a:gd name="T47" fmla="*/ 64 h 64"/>
                <a:gd name="T48" fmla="*/ 55 w 56"/>
                <a:gd name="T49" fmla="*/ 64 h 64"/>
                <a:gd name="T50" fmla="*/ 56 w 56"/>
                <a:gd name="T51" fmla="*/ 63 h 64"/>
                <a:gd name="T52" fmla="*/ 56 w 56"/>
                <a:gd name="T53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64">
                  <a:moveTo>
                    <a:pt x="56" y="62"/>
                  </a:move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1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3"/>
                    <a:pt x="0" y="63"/>
                  </a:cubicBezTo>
                  <a:cubicBezTo>
                    <a:pt x="0" y="64"/>
                    <a:pt x="1" y="64"/>
                    <a:pt x="1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5" y="64"/>
                    <a:pt x="56" y="64"/>
                    <a:pt x="56" y="63"/>
                  </a:cubicBezTo>
                  <a:cubicBezTo>
                    <a:pt x="56" y="63"/>
                    <a:pt x="56" y="62"/>
                    <a:pt x="56" y="6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87" name="Group 1986"/>
          <p:cNvGrpSpPr/>
          <p:nvPr/>
        </p:nvGrpSpPr>
        <p:grpSpPr>
          <a:xfrm>
            <a:off x="1297938" y="2738461"/>
            <a:ext cx="210770" cy="210770"/>
            <a:chOff x="1531046" y="4140103"/>
            <a:chExt cx="340040" cy="340040"/>
          </a:xfrm>
          <a:solidFill>
            <a:srgbClr val="1EA185"/>
          </a:solidFill>
        </p:grpSpPr>
        <p:sp>
          <p:nvSpPr>
            <p:cNvPr id="1687" name="Freeform 380"/>
            <p:cNvSpPr>
              <a:spLocks noEditPoints="1"/>
            </p:cNvSpPr>
            <p:nvPr/>
          </p:nvSpPr>
          <p:spPr bwMode="auto">
            <a:xfrm>
              <a:off x="1531046" y="414010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88" name="Freeform 381"/>
            <p:cNvSpPr>
              <a:spLocks noEditPoints="1"/>
            </p:cNvSpPr>
            <p:nvPr/>
          </p:nvSpPr>
          <p:spPr bwMode="auto">
            <a:xfrm>
              <a:off x="1628201" y="4219360"/>
              <a:ext cx="127834" cy="181525"/>
            </a:xfrm>
            <a:custGeom>
              <a:avLst/>
              <a:gdLst>
                <a:gd name="T0" fmla="*/ 47 w 48"/>
                <a:gd name="T1" fmla="*/ 2 h 68"/>
                <a:gd name="T2" fmla="*/ 29 w 48"/>
                <a:gd name="T3" fmla="*/ 2 h 68"/>
                <a:gd name="T4" fmla="*/ 16 w 48"/>
                <a:gd name="T5" fmla="*/ 30 h 68"/>
                <a:gd name="T6" fmla="*/ 17 w 48"/>
                <a:gd name="T7" fmla="*/ 43 h 68"/>
                <a:gd name="T8" fmla="*/ 10 w 48"/>
                <a:gd name="T9" fmla="*/ 61 h 68"/>
                <a:gd name="T10" fmla="*/ 43 w 48"/>
                <a:gd name="T11" fmla="*/ 61 h 68"/>
                <a:gd name="T12" fmla="*/ 44 w 48"/>
                <a:gd name="T13" fmla="*/ 45 h 68"/>
                <a:gd name="T14" fmla="*/ 24 w 48"/>
                <a:gd name="T15" fmla="*/ 36 h 68"/>
                <a:gd name="T16" fmla="*/ 34 w 48"/>
                <a:gd name="T17" fmla="*/ 31 h 68"/>
                <a:gd name="T18" fmla="*/ 43 w 48"/>
                <a:gd name="T19" fmla="*/ 13 h 68"/>
                <a:gd name="T20" fmla="*/ 47 w 48"/>
                <a:gd name="T21" fmla="*/ 12 h 68"/>
                <a:gd name="T22" fmla="*/ 47 w 48"/>
                <a:gd name="T23" fmla="*/ 2 h 68"/>
                <a:gd name="T24" fmla="*/ 20 w 48"/>
                <a:gd name="T25" fmla="*/ 22 h 68"/>
                <a:gd name="T26" fmla="*/ 31 w 48"/>
                <a:gd name="T27" fmla="*/ 22 h 68"/>
                <a:gd name="T28" fmla="*/ 20 w 48"/>
                <a:gd name="T29" fmla="*/ 22 h 68"/>
                <a:gd name="T30" fmla="*/ 35 w 48"/>
                <a:gd name="T31" fmla="*/ 52 h 68"/>
                <a:gd name="T32" fmla="*/ 18 w 48"/>
                <a:gd name="T33" fmla="*/ 55 h 68"/>
                <a:gd name="T34" fmla="*/ 23 w 48"/>
                <a:gd name="T35" fmla="*/ 49 h 68"/>
                <a:gd name="T36" fmla="*/ 35 w 48"/>
                <a:gd name="T37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68">
                  <a:moveTo>
                    <a:pt x="47" y="2"/>
                  </a:moveTo>
                  <a:cubicBezTo>
                    <a:pt x="40" y="6"/>
                    <a:pt x="34" y="3"/>
                    <a:pt x="29" y="2"/>
                  </a:cubicBezTo>
                  <a:cubicBezTo>
                    <a:pt x="7" y="0"/>
                    <a:pt x="0" y="22"/>
                    <a:pt x="16" y="30"/>
                  </a:cubicBezTo>
                  <a:cubicBezTo>
                    <a:pt x="12" y="32"/>
                    <a:pt x="12" y="42"/>
                    <a:pt x="17" y="43"/>
                  </a:cubicBezTo>
                  <a:cubicBezTo>
                    <a:pt x="6" y="44"/>
                    <a:pt x="5" y="56"/>
                    <a:pt x="10" y="61"/>
                  </a:cubicBezTo>
                  <a:cubicBezTo>
                    <a:pt x="17" y="68"/>
                    <a:pt x="37" y="67"/>
                    <a:pt x="43" y="61"/>
                  </a:cubicBezTo>
                  <a:cubicBezTo>
                    <a:pt x="47" y="57"/>
                    <a:pt x="48" y="49"/>
                    <a:pt x="44" y="45"/>
                  </a:cubicBezTo>
                  <a:cubicBezTo>
                    <a:pt x="41" y="42"/>
                    <a:pt x="24" y="41"/>
                    <a:pt x="24" y="36"/>
                  </a:cubicBezTo>
                  <a:cubicBezTo>
                    <a:pt x="25" y="32"/>
                    <a:pt x="31" y="32"/>
                    <a:pt x="34" y="31"/>
                  </a:cubicBezTo>
                  <a:cubicBezTo>
                    <a:pt x="41" y="28"/>
                    <a:pt x="45" y="19"/>
                    <a:pt x="43" y="13"/>
                  </a:cubicBezTo>
                  <a:cubicBezTo>
                    <a:pt x="44" y="12"/>
                    <a:pt x="45" y="12"/>
                    <a:pt x="47" y="12"/>
                  </a:cubicBezTo>
                  <a:cubicBezTo>
                    <a:pt x="47" y="9"/>
                    <a:pt x="47" y="5"/>
                    <a:pt x="47" y="2"/>
                  </a:cubicBezTo>
                  <a:close/>
                  <a:moveTo>
                    <a:pt x="20" y="22"/>
                  </a:moveTo>
                  <a:cubicBezTo>
                    <a:pt x="12" y="7"/>
                    <a:pt x="39" y="8"/>
                    <a:pt x="31" y="22"/>
                  </a:cubicBezTo>
                  <a:cubicBezTo>
                    <a:pt x="28" y="24"/>
                    <a:pt x="23" y="24"/>
                    <a:pt x="20" y="22"/>
                  </a:cubicBezTo>
                  <a:close/>
                  <a:moveTo>
                    <a:pt x="35" y="52"/>
                  </a:moveTo>
                  <a:cubicBezTo>
                    <a:pt x="36" y="59"/>
                    <a:pt x="20" y="60"/>
                    <a:pt x="18" y="55"/>
                  </a:cubicBezTo>
                  <a:cubicBezTo>
                    <a:pt x="17" y="51"/>
                    <a:pt x="19" y="50"/>
                    <a:pt x="23" y="49"/>
                  </a:cubicBezTo>
                  <a:cubicBezTo>
                    <a:pt x="28" y="47"/>
                    <a:pt x="35" y="48"/>
                    <a:pt x="35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19" name="Group 2018"/>
          <p:cNvGrpSpPr/>
          <p:nvPr/>
        </p:nvGrpSpPr>
        <p:grpSpPr>
          <a:xfrm>
            <a:off x="2679816" y="3011970"/>
            <a:ext cx="210770" cy="210770"/>
            <a:chOff x="3760476" y="4584965"/>
            <a:chExt cx="340040" cy="340040"/>
          </a:xfrm>
        </p:grpSpPr>
        <p:sp>
          <p:nvSpPr>
            <p:cNvPr id="1818" name="Freeform 110"/>
            <p:cNvSpPr>
              <a:spLocks noEditPoints="1"/>
            </p:cNvSpPr>
            <p:nvPr/>
          </p:nvSpPr>
          <p:spPr bwMode="auto">
            <a:xfrm>
              <a:off x="3760476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89" name="Freeform 382"/>
            <p:cNvSpPr>
              <a:spLocks noEditPoints="1"/>
            </p:cNvSpPr>
            <p:nvPr/>
          </p:nvSpPr>
          <p:spPr bwMode="auto">
            <a:xfrm>
              <a:off x="3847404" y="4682120"/>
              <a:ext cx="168742" cy="148288"/>
            </a:xfrm>
            <a:custGeom>
              <a:avLst/>
              <a:gdLst>
                <a:gd name="T0" fmla="*/ 50 w 64"/>
                <a:gd name="T1" fmla="*/ 31 h 56"/>
                <a:gd name="T2" fmla="*/ 64 w 64"/>
                <a:gd name="T3" fmla="*/ 16 h 56"/>
                <a:gd name="T4" fmla="*/ 49 w 64"/>
                <a:gd name="T5" fmla="*/ 0 h 56"/>
                <a:gd name="T6" fmla="*/ 33 w 64"/>
                <a:gd name="T7" fmla="*/ 14 h 56"/>
                <a:gd name="T8" fmla="*/ 33 w 64"/>
                <a:gd name="T9" fmla="*/ 14 h 56"/>
                <a:gd name="T10" fmla="*/ 17 w 64"/>
                <a:gd name="T11" fmla="*/ 0 h 56"/>
                <a:gd name="T12" fmla="*/ 4 w 64"/>
                <a:gd name="T13" fmla="*/ 17 h 56"/>
                <a:gd name="T14" fmla="*/ 18 w 64"/>
                <a:gd name="T15" fmla="*/ 31 h 56"/>
                <a:gd name="T16" fmla="*/ 18 w 64"/>
                <a:gd name="T17" fmla="*/ 31 h 56"/>
                <a:gd name="T18" fmla="*/ 18 w 64"/>
                <a:gd name="T19" fmla="*/ 31 h 56"/>
                <a:gd name="T20" fmla="*/ 18 w 64"/>
                <a:gd name="T21" fmla="*/ 38 h 56"/>
                <a:gd name="T22" fmla="*/ 0 w 64"/>
                <a:gd name="T23" fmla="*/ 31 h 56"/>
                <a:gd name="T24" fmla="*/ 0 w 64"/>
                <a:gd name="T25" fmla="*/ 53 h 56"/>
                <a:gd name="T26" fmla="*/ 18 w 64"/>
                <a:gd name="T27" fmla="*/ 49 h 56"/>
                <a:gd name="T28" fmla="*/ 18 w 64"/>
                <a:gd name="T29" fmla="*/ 56 h 56"/>
                <a:gd name="T30" fmla="*/ 46 w 64"/>
                <a:gd name="T31" fmla="*/ 56 h 56"/>
                <a:gd name="T32" fmla="*/ 36 w 64"/>
                <a:gd name="T33" fmla="*/ 31 h 56"/>
                <a:gd name="T34" fmla="*/ 50 w 64"/>
                <a:gd name="T35" fmla="*/ 31 h 56"/>
                <a:gd name="T36" fmla="*/ 50 w 64"/>
                <a:gd name="T37" fmla="*/ 31 h 56"/>
                <a:gd name="T38" fmla="*/ 17 w 64"/>
                <a:gd name="T39" fmla="*/ 20 h 56"/>
                <a:gd name="T40" fmla="*/ 13 w 64"/>
                <a:gd name="T41" fmla="*/ 16 h 56"/>
                <a:gd name="T42" fmla="*/ 17 w 64"/>
                <a:gd name="T43" fmla="*/ 11 h 56"/>
                <a:gd name="T44" fmla="*/ 22 w 64"/>
                <a:gd name="T45" fmla="*/ 16 h 56"/>
                <a:gd name="T46" fmla="*/ 17 w 64"/>
                <a:gd name="T47" fmla="*/ 20 h 56"/>
                <a:gd name="T48" fmla="*/ 45 w 64"/>
                <a:gd name="T49" fmla="*/ 16 h 56"/>
                <a:gd name="T50" fmla="*/ 49 w 64"/>
                <a:gd name="T51" fmla="*/ 11 h 56"/>
                <a:gd name="T52" fmla="*/ 53 w 64"/>
                <a:gd name="T53" fmla="*/ 16 h 56"/>
                <a:gd name="T54" fmla="*/ 49 w 64"/>
                <a:gd name="T55" fmla="*/ 20 h 56"/>
                <a:gd name="T56" fmla="*/ 45 w 64"/>
                <a:gd name="T57" fmla="*/ 1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56">
                  <a:moveTo>
                    <a:pt x="50" y="31"/>
                  </a:moveTo>
                  <a:cubicBezTo>
                    <a:pt x="58" y="31"/>
                    <a:pt x="64" y="24"/>
                    <a:pt x="64" y="16"/>
                  </a:cubicBezTo>
                  <a:cubicBezTo>
                    <a:pt x="64" y="7"/>
                    <a:pt x="57" y="0"/>
                    <a:pt x="49" y="0"/>
                  </a:cubicBezTo>
                  <a:cubicBezTo>
                    <a:pt x="41" y="0"/>
                    <a:pt x="34" y="6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6"/>
                    <a:pt x="25" y="0"/>
                    <a:pt x="17" y="0"/>
                  </a:cubicBezTo>
                  <a:cubicBezTo>
                    <a:pt x="9" y="0"/>
                    <a:pt x="4" y="8"/>
                    <a:pt x="4" y="17"/>
                  </a:cubicBezTo>
                  <a:cubicBezTo>
                    <a:pt x="4" y="25"/>
                    <a:pt x="9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lose/>
                  <a:moveTo>
                    <a:pt x="17" y="20"/>
                  </a:moveTo>
                  <a:cubicBezTo>
                    <a:pt x="15" y="20"/>
                    <a:pt x="13" y="18"/>
                    <a:pt x="13" y="16"/>
                  </a:cubicBezTo>
                  <a:cubicBezTo>
                    <a:pt x="13" y="13"/>
                    <a:pt x="15" y="11"/>
                    <a:pt x="17" y="11"/>
                  </a:cubicBezTo>
                  <a:cubicBezTo>
                    <a:pt x="20" y="11"/>
                    <a:pt x="22" y="13"/>
                    <a:pt x="22" y="16"/>
                  </a:cubicBezTo>
                  <a:cubicBezTo>
                    <a:pt x="22" y="18"/>
                    <a:pt x="20" y="20"/>
                    <a:pt x="17" y="20"/>
                  </a:cubicBezTo>
                  <a:close/>
                  <a:moveTo>
                    <a:pt x="45" y="16"/>
                  </a:moveTo>
                  <a:cubicBezTo>
                    <a:pt x="45" y="13"/>
                    <a:pt x="46" y="11"/>
                    <a:pt x="49" y="11"/>
                  </a:cubicBezTo>
                  <a:cubicBezTo>
                    <a:pt x="51" y="11"/>
                    <a:pt x="53" y="13"/>
                    <a:pt x="53" y="16"/>
                  </a:cubicBezTo>
                  <a:cubicBezTo>
                    <a:pt x="53" y="18"/>
                    <a:pt x="51" y="20"/>
                    <a:pt x="49" y="20"/>
                  </a:cubicBezTo>
                  <a:cubicBezTo>
                    <a:pt x="46" y="20"/>
                    <a:pt x="45" y="18"/>
                    <a:pt x="45" y="16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18" name="Group 2017"/>
          <p:cNvGrpSpPr/>
          <p:nvPr/>
        </p:nvGrpSpPr>
        <p:grpSpPr>
          <a:xfrm>
            <a:off x="2404074" y="3011970"/>
            <a:ext cx="210770" cy="210770"/>
            <a:chOff x="3315612" y="4584965"/>
            <a:chExt cx="340040" cy="340040"/>
          </a:xfrm>
        </p:grpSpPr>
        <p:sp>
          <p:nvSpPr>
            <p:cNvPr id="1817" name="Freeform 109"/>
            <p:cNvSpPr>
              <a:spLocks noEditPoints="1"/>
            </p:cNvSpPr>
            <p:nvPr/>
          </p:nvSpPr>
          <p:spPr bwMode="auto">
            <a:xfrm>
              <a:off x="3315612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90" name="Freeform 383"/>
            <p:cNvSpPr/>
            <p:nvPr/>
          </p:nvSpPr>
          <p:spPr bwMode="auto">
            <a:xfrm>
              <a:off x="3399985" y="4682120"/>
              <a:ext cx="171298" cy="148288"/>
            </a:xfrm>
            <a:custGeom>
              <a:avLst/>
              <a:gdLst>
                <a:gd name="T0" fmla="*/ 64 w 64"/>
                <a:gd name="T1" fmla="*/ 7 h 56"/>
                <a:gd name="T2" fmla="*/ 57 w 64"/>
                <a:gd name="T3" fmla="*/ 9 h 56"/>
                <a:gd name="T4" fmla="*/ 62 w 64"/>
                <a:gd name="T5" fmla="*/ 1 h 56"/>
                <a:gd name="T6" fmla="*/ 54 w 64"/>
                <a:gd name="T7" fmla="*/ 4 h 56"/>
                <a:gd name="T8" fmla="*/ 54 w 64"/>
                <a:gd name="T9" fmla="*/ 4 h 56"/>
                <a:gd name="T10" fmla="*/ 44 w 64"/>
                <a:gd name="T11" fmla="*/ 0 h 56"/>
                <a:gd name="T12" fmla="*/ 31 w 64"/>
                <a:gd name="T13" fmla="*/ 14 h 56"/>
                <a:gd name="T14" fmla="*/ 32 w 64"/>
                <a:gd name="T15" fmla="*/ 17 h 56"/>
                <a:gd name="T16" fmla="*/ 32 w 64"/>
                <a:gd name="T17" fmla="*/ 17 h 56"/>
                <a:gd name="T18" fmla="*/ 4 w 64"/>
                <a:gd name="T19" fmla="*/ 3 h 56"/>
                <a:gd name="T20" fmla="*/ 8 w 64"/>
                <a:gd name="T21" fmla="*/ 21 h 56"/>
                <a:gd name="T22" fmla="*/ 2 w 64"/>
                <a:gd name="T23" fmla="*/ 20 h 56"/>
                <a:gd name="T24" fmla="*/ 12 w 64"/>
                <a:gd name="T25" fmla="*/ 34 h 56"/>
                <a:gd name="T26" fmla="*/ 6 w 64"/>
                <a:gd name="T27" fmla="*/ 34 h 56"/>
                <a:gd name="T28" fmla="*/ 18 w 64"/>
                <a:gd name="T29" fmla="*/ 44 h 56"/>
                <a:gd name="T30" fmla="*/ 0 w 64"/>
                <a:gd name="T31" fmla="*/ 50 h 56"/>
                <a:gd name="T32" fmla="*/ 21 w 64"/>
                <a:gd name="T33" fmla="*/ 56 h 56"/>
                <a:gd name="T34" fmla="*/ 58 w 64"/>
                <a:gd name="T35" fmla="*/ 14 h 56"/>
                <a:gd name="T36" fmla="*/ 58 w 64"/>
                <a:gd name="T37" fmla="*/ 14 h 56"/>
                <a:gd name="T38" fmla="*/ 58 w 64"/>
                <a:gd name="T39" fmla="*/ 14 h 56"/>
                <a:gd name="T40" fmla="*/ 58 w 64"/>
                <a:gd name="T41" fmla="*/ 14 h 56"/>
                <a:gd name="T42" fmla="*/ 64 w 64"/>
                <a:gd name="T43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56">
                  <a:moveTo>
                    <a:pt x="64" y="7"/>
                  </a:moveTo>
                  <a:cubicBezTo>
                    <a:pt x="63" y="7"/>
                    <a:pt x="60" y="9"/>
                    <a:pt x="57" y="9"/>
                  </a:cubicBezTo>
                  <a:cubicBezTo>
                    <a:pt x="59" y="8"/>
                    <a:pt x="61" y="4"/>
                    <a:pt x="62" y="1"/>
                  </a:cubicBezTo>
                  <a:cubicBezTo>
                    <a:pt x="60" y="3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2" y="2"/>
                    <a:pt x="48" y="0"/>
                    <a:pt x="44" y="0"/>
                  </a:cubicBezTo>
                  <a:cubicBezTo>
                    <a:pt x="37" y="0"/>
                    <a:pt x="31" y="6"/>
                    <a:pt x="31" y="14"/>
                  </a:cubicBezTo>
                  <a:cubicBezTo>
                    <a:pt x="31" y="15"/>
                    <a:pt x="31" y="16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22" y="17"/>
                    <a:pt x="10" y="12"/>
                    <a:pt x="4" y="3"/>
                  </a:cubicBezTo>
                  <a:cubicBezTo>
                    <a:pt x="0" y="10"/>
                    <a:pt x="3" y="18"/>
                    <a:pt x="8" y="21"/>
                  </a:cubicBezTo>
                  <a:cubicBezTo>
                    <a:pt x="6" y="22"/>
                    <a:pt x="3" y="21"/>
                    <a:pt x="2" y="20"/>
                  </a:cubicBezTo>
                  <a:cubicBezTo>
                    <a:pt x="2" y="25"/>
                    <a:pt x="4" y="31"/>
                    <a:pt x="12" y="34"/>
                  </a:cubicBezTo>
                  <a:cubicBezTo>
                    <a:pt x="10" y="35"/>
                    <a:pt x="8" y="34"/>
                    <a:pt x="6" y="34"/>
                  </a:cubicBezTo>
                  <a:cubicBezTo>
                    <a:pt x="7" y="38"/>
                    <a:pt x="12" y="44"/>
                    <a:pt x="18" y="44"/>
                  </a:cubicBezTo>
                  <a:cubicBezTo>
                    <a:pt x="16" y="46"/>
                    <a:pt x="9" y="51"/>
                    <a:pt x="0" y="50"/>
                  </a:cubicBezTo>
                  <a:cubicBezTo>
                    <a:pt x="6" y="54"/>
                    <a:pt x="13" y="56"/>
                    <a:pt x="21" y="56"/>
                  </a:cubicBezTo>
                  <a:cubicBezTo>
                    <a:pt x="42" y="56"/>
                    <a:pt x="58" y="37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60" y="13"/>
                    <a:pt x="62" y="10"/>
                    <a:pt x="64" y="7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17" name="Group 2016"/>
          <p:cNvGrpSpPr/>
          <p:nvPr/>
        </p:nvGrpSpPr>
        <p:grpSpPr>
          <a:xfrm>
            <a:off x="2126749" y="3011970"/>
            <a:ext cx="210770" cy="210770"/>
            <a:chOff x="2868194" y="4584965"/>
            <a:chExt cx="340040" cy="340040"/>
          </a:xfrm>
        </p:grpSpPr>
        <p:sp>
          <p:nvSpPr>
            <p:cNvPr id="1691" name="Freeform 384"/>
            <p:cNvSpPr>
              <a:spLocks noEditPoints="1"/>
            </p:cNvSpPr>
            <p:nvPr/>
          </p:nvSpPr>
          <p:spPr bwMode="auto">
            <a:xfrm>
              <a:off x="2868194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92" name="Freeform 385"/>
            <p:cNvSpPr>
              <a:spLocks noEditPoints="1"/>
            </p:cNvSpPr>
            <p:nvPr/>
          </p:nvSpPr>
          <p:spPr bwMode="auto">
            <a:xfrm>
              <a:off x="2955121" y="4669336"/>
              <a:ext cx="168742" cy="171298"/>
            </a:xfrm>
            <a:custGeom>
              <a:avLst/>
              <a:gdLst>
                <a:gd name="T0" fmla="*/ 25 w 64"/>
                <a:gd name="T1" fmla="*/ 51 h 64"/>
                <a:gd name="T2" fmla="*/ 22 w 64"/>
                <a:gd name="T3" fmla="*/ 48 h 64"/>
                <a:gd name="T4" fmla="*/ 21 w 64"/>
                <a:gd name="T5" fmla="*/ 41 h 64"/>
                <a:gd name="T6" fmla="*/ 21 w 64"/>
                <a:gd name="T7" fmla="*/ 29 h 64"/>
                <a:gd name="T8" fmla="*/ 38 w 64"/>
                <a:gd name="T9" fmla="*/ 29 h 64"/>
                <a:gd name="T10" fmla="*/ 38 w 64"/>
                <a:gd name="T11" fmla="*/ 17 h 64"/>
                <a:gd name="T12" fmla="*/ 21 w 64"/>
                <a:gd name="T13" fmla="*/ 17 h 64"/>
                <a:gd name="T14" fmla="*/ 21 w 64"/>
                <a:gd name="T15" fmla="*/ 0 h 64"/>
                <a:gd name="T16" fmla="*/ 14 w 64"/>
                <a:gd name="T17" fmla="*/ 0 h 64"/>
                <a:gd name="T18" fmla="*/ 12 w 64"/>
                <a:gd name="T19" fmla="*/ 7 h 64"/>
                <a:gd name="T20" fmla="*/ 7 w 64"/>
                <a:gd name="T21" fmla="*/ 14 h 64"/>
                <a:gd name="T22" fmla="*/ 0 w 64"/>
                <a:gd name="T23" fmla="*/ 18 h 64"/>
                <a:gd name="T24" fmla="*/ 0 w 64"/>
                <a:gd name="T25" fmla="*/ 29 h 64"/>
                <a:gd name="T26" fmla="*/ 8 w 64"/>
                <a:gd name="T27" fmla="*/ 29 h 64"/>
                <a:gd name="T28" fmla="*/ 8 w 64"/>
                <a:gd name="T29" fmla="*/ 47 h 64"/>
                <a:gd name="T30" fmla="*/ 9 w 64"/>
                <a:gd name="T31" fmla="*/ 54 h 64"/>
                <a:gd name="T32" fmla="*/ 13 w 64"/>
                <a:gd name="T33" fmla="*/ 59 h 64"/>
                <a:gd name="T34" fmla="*/ 18 w 64"/>
                <a:gd name="T35" fmla="*/ 63 h 64"/>
                <a:gd name="T36" fmla="*/ 25 w 64"/>
                <a:gd name="T37" fmla="*/ 64 h 64"/>
                <a:gd name="T38" fmla="*/ 33 w 64"/>
                <a:gd name="T39" fmla="*/ 63 h 64"/>
                <a:gd name="T40" fmla="*/ 42 w 64"/>
                <a:gd name="T41" fmla="*/ 60 h 64"/>
                <a:gd name="T42" fmla="*/ 42 w 64"/>
                <a:gd name="T43" fmla="*/ 49 h 64"/>
                <a:gd name="T44" fmla="*/ 30 w 64"/>
                <a:gd name="T45" fmla="*/ 53 h 64"/>
                <a:gd name="T46" fmla="*/ 25 w 64"/>
                <a:gd name="T47" fmla="*/ 51 h 64"/>
                <a:gd name="T48" fmla="*/ 55 w 64"/>
                <a:gd name="T49" fmla="*/ 47 h 64"/>
                <a:gd name="T50" fmla="*/ 47 w 64"/>
                <a:gd name="T51" fmla="*/ 55 h 64"/>
                <a:gd name="T52" fmla="*/ 55 w 64"/>
                <a:gd name="T53" fmla="*/ 64 h 64"/>
                <a:gd name="T54" fmla="*/ 64 w 64"/>
                <a:gd name="T55" fmla="*/ 55 h 64"/>
                <a:gd name="T56" fmla="*/ 55 w 64"/>
                <a:gd name="T57" fmla="*/ 4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25" y="51"/>
                  </a:moveTo>
                  <a:cubicBezTo>
                    <a:pt x="24" y="50"/>
                    <a:pt x="23" y="50"/>
                    <a:pt x="22" y="48"/>
                  </a:cubicBezTo>
                  <a:cubicBezTo>
                    <a:pt x="22" y="47"/>
                    <a:pt x="21" y="45"/>
                    <a:pt x="21" y="41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4"/>
                    <a:pt x="13" y="5"/>
                    <a:pt x="12" y="7"/>
                  </a:cubicBezTo>
                  <a:cubicBezTo>
                    <a:pt x="11" y="9"/>
                    <a:pt x="9" y="12"/>
                    <a:pt x="7" y="14"/>
                  </a:cubicBezTo>
                  <a:cubicBezTo>
                    <a:pt x="6" y="16"/>
                    <a:pt x="3" y="17"/>
                    <a:pt x="0" y="1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50"/>
                    <a:pt x="8" y="53"/>
                    <a:pt x="9" y="54"/>
                  </a:cubicBezTo>
                  <a:cubicBezTo>
                    <a:pt x="10" y="56"/>
                    <a:pt x="11" y="58"/>
                    <a:pt x="13" y="59"/>
                  </a:cubicBezTo>
                  <a:cubicBezTo>
                    <a:pt x="15" y="61"/>
                    <a:pt x="18" y="63"/>
                    <a:pt x="18" y="63"/>
                  </a:cubicBezTo>
                  <a:cubicBezTo>
                    <a:pt x="18" y="63"/>
                    <a:pt x="22" y="64"/>
                    <a:pt x="25" y="64"/>
                  </a:cubicBezTo>
                  <a:cubicBezTo>
                    <a:pt x="28" y="64"/>
                    <a:pt x="30" y="64"/>
                    <a:pt x="33" y="63"/>
                  </a:cubicBezTo>
                  <a:cubicBezTo>
                    <a:pt x="35" y="62"/>
                    <a:pt x="39" y="61"/>
                    <a:pt x="42" y="60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38" y="51"/>
                    <a:pt x="34" y="53"/>
                    <a:pt x="30" y="53"/>
                  </a:cubicBezTo>
                  <a:cubicBezTo>
                    <a:pt x="28" y="53"/>
                    <a:pt x="26" y="52"/>
                    <a:pt x="25" y="51"/>
                  </a:cubicBezTo>
                  <a:close/>
                  <a:moveTo>
                    <a:pt x="55" y="47"/>
                  </a:moveTo>
                  <a:cubicBezTo>
                    <a:pt x="50" y="47"/>
                    <a:pt x="47" y="51"/>
                    <a:pt x="47" y="55"/>
                  </a:cubicBezTo>
                  <a:cubicBezTo>
                    <a:pt x="47" y="60"/>
                    <a:pt x="50" y="64"/>
                    <a:pt x="55" y="64"/>
                  </a:cubicBezTo>
                  <a:cubicBezTo>
                    <a:pt x="60" y="64"/>
                    <a:pt x="64" y="60"/>
                    <a:pt x="64" y="55"/>
                  </a:cubicBezTo>
                  <a:cubicBezTo>
                    <a:pt x="64" y="51"/>
                    <a:pt x="60" y="47"/>
                    <a:pt x="55" y="47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12" name="Group 2011"/>
          <p:cNvGrpSpPr/>
          <p:nvPr/>
        </p:nvGrpSpPr>
        <p:grpSpPr>
          <a:xfrm>
            <a:off x="744871" y="3011970"/>
            <a:ext cx="210770" cy="210770"/>
            <a:chOff x="638764" y="4584965"/>
            <a:chExt cx="340040" cy="340040"/>
          </a:xfrm>
        </p:grpSpPr>
        <p:sp>
          <p:nvSpPr>
            <p:cNvPr id="1808" name="Freeform 100"/>
            <p:cNvSpPr>
              <a:spLocks noEditPoints="1"/>
            </p:cNvSpPr>
            <p:nvPr/>
          </p:nvSpPr>
          <p:spPr bwMode="auto">
            <a:xfrm>
              <a:off x="638764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93" name="Freeform 386"/>
            <p:cNvSpPr>
              <a:spLocks noEditPoints="1"/>
            </p:cNvSpPr>
            <p:nvPr/>
          </p:nvSpPr>
          <p:spPr bwMode="auto">
            <a:xfrm>
              <a:off x="733361" y="4669336"/>
              <a:ext cx="148288" cy="173854"/>
            </a:xfrm>
            <a:custGeom>
              <a:avLst/>
              <a:gdLst>
                <a:gd name="T0" fmla="*/ 43 w 56"/>
                <a:gd name="T1" fmla="*/ 53 h 65"/>
                <a:gd name="T2" fmla="*/ 56 w 56"/>
                <a:gd name="T3" fmla="*/ 29 h 65"/>
                <a:gd name="T4" fmla="*/ 28 w 56"/>
                <a:gd name="T5" fmla="*/ 0 h 65"/>
                <a:gd name="T6" fmla="*/ 0 w 56"/>
                <a:gd name="T7" fmla="*/ 29 h 65"/>
                <a:gd name="T8" fmla="*/ 28 w 56"/>
                <a:gd name="T9" fmla="*/ 58 h 65"/>
                <a:gd name="T10" fmla="*/ 35 w 56"/>
                <a:gd name="T11" fmla="*/ 57 h 65"/>
                <a:gd name="T12" fmla="*/ 50 w 56"/>
                <a:gd name="T13" fmla="*/ 64 h 65"/>
                <a:gd name="T14" fmla="*/ 50 w 56"/>
                <a:gd name="T15" fmla="*/ 59 h 65"/>
                <a:gd name="T16" fmla="*/ 43 w 56"/>
                <a:gd name="T17" fmla="*/ 53 h 65"/>
                <a:gd name="T18" fmla="*/ 43 w 56"/>
                <a:gd name="T19" fmla="*/ 33 h 65"/>
                <a:gd name="T20" fmla="*/ 39 w 56"/>
                <a:gd name="T21" fmla="*/ 45 h 65"/>
                <a:gd name="T22" fmla="*/ 25 w 56"/>
                <a:gd name="T23" fmla="*/ 39 h 65"/>
                <a:gd name="T24" fmla="*/ 25 w 56"/>
                <a:gd name="T25" fmla="*/ 40 h 65"/>
                <a:gd name="T26" fmla="*/ 25 w 56"/>
                <a:gd name="T27" fmla="*/ 45 h 65"/>
                <a:gd name="T28" fmla="*/ 32 w 56"/>
                <a:gd name="T29" fmla="*/ 50 h 65"/>
                <a:gd name="T30" fmla="*/ 28 w 56"/>
                <a:gd name="T31" fmla="*/ 51 h 65"/>
                <a:gd name="T32" fmla="*/ 14 w 56"/>
                <a:gd name="T33" fmla="*/ 33 h 65"/>
                <a:gd name="T34" fmla="*/ 14 w 56"/>
                <a:gd name="T35" fmla="*/ 25 h 65"/>
                <a:gd name="T36" fmla="*/ 28 w 56"/>
                <a:gd name="T37" fmla="*/ 7 h 65"/>
                <a:gd name="T38" fmla="*/ 43 w 56"/>
                <a:gd name="T39" fmla="*/ 25 h 65"/>
                <a:gd name="T40" fmla="*/ 43 w 56"/>
                <a:gd name="T41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65">
                  <a:moveTo>
                    <a:pt x="43" y="53"/>
                  </a:moveTo>
                  <a:cubicBezTo>
                    <a:pt x="51" y="48"/>
                    <a:pt x="56" y="39"/>
                    <a:pt x="56" y="29"/>
                  </a:cubicBezTo>
                  <a:cubicBezTo>
                    <a:pt x="56" y="13"/>
                    <a:pt x="43" y="0"/>
                    <a:pt x="28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8" y="58"/>
                  </a:cubicBezTo>
                  <a:cubicBezTo>
                    <a:pt x="30" y="58"/>
                    <a:pt x="32" y="57"/>
                    <a:pt x="35" y="57"/>
                  </a:cubicBezTo>
                  <a:cubicBezTo>
                    <a:pt x="37" y="62"/>
                    <a:pt x="41" y="65"/>
                    <a:pt x="50" y="64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50" y="59"/>
                    <a:pt x="44" y="57"/>
                    <a:pt x="43" y="53"/>
                  </a:cubicBezTo>
                  <a:close/>
                  <a:moveTo>
                    <a:pt x="43" y="33"/>
                  </a:moveTo>
                  <a:cubicBezTo>
                    <a:pt x="43" y="37"/>
                    <a:pt x="41" y="42"/>
                    <a:pt x="39" y="45"/>
                  </a:cubicBezTo>
                  <a:cubicBezTo>
                    <a:pt x="35" y="42"/>
                    <a:pt x="31" y="39"/>
                    <a:pt x="25" y="39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9" y="45"/>
                    <a:pt x="32" y="50"/>
                  </a:cubicBezTo>
                  <a:cubicBezTo>
                    <a:pt x="30" y="50"/>
                    <a:pt x="29" y="51"/>
                    <a:pt x="28" y="51"/>
                  </a:cubicBezTo>
                  <a:cubicBezTo>
                    <a:pt x="20" y="51"/>
                    <a:pt x="14" y="43"/>
                    <a:pt x="14" y="33"/>
                  </a:cubicBezTo>
                  <a:cubicBezTo>
                    <a:pt x="14" y="31"/>
                    <a:pt x="14" y="26"/>
                    <a:pt x="14" y="25"/>
                  </a:cubicBezTo>
                  <a:cubicBezTo>
                    <a:pt x="14" y="15"/>
                    <a:pt x="20" y="7"/>
                    <a:pt x="28" y="7"/>
                  </a:cubicBezTo>
                  <a:cubicBezTo>
                    <a:pt x="36" y="7"/>
                    <a:pt x="43" y="15"/>
                    <a:pt x="43" y="25"/>
                  </a:cubicBezTo>
                  <a:cubicBezTo>
                    <a:pt x="43" y="26"/>
                    <a:pt x="43" y="31"/>
                    <a:pt x="43" y="33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50" name="Group 2049"/>
          <p:cNvGrpSpPr/>
          <p:nvPr/>
        </p:nvGrpSpPr>
        <p:grpSpPr>
          <a:xfrm>
            <a:off x="3510210" y="3287066"/>
            <a:ext cx="210770" cy="210770"/>
            <a:chOff x="5100179" y="5032386"/>
            <a:chExt cx="340040" cy="340040"/>
          </a:xfrm>
        </p:grpSpPr>
        <p:sp>
          <p:nvSpPr>
            <p:cNvPr id="1694" name="Freeform 387"/>
            <p:cNvSpPr>
              <a:spLocks noEditPoints="1"/>
            </p:cNvSpPr>
            <p:nvPr/>
          </p:nvSpPr>
          <p:spPr bwMode="auto">
            <a:xfrm>
              <a:off x="5100179" y="5032386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95" name="Freeform 388"/>
            <p:cNvSpPr>
              <a:spLocks noEditPoints="1"/>
            </p:cNvSpPr>
            <p:nvPr/>
          </p:nvSpPr>
          <p:spPr bwMode="auto">
            <a:xfrm>
              <a:off x="5194778" y="5126982"/>
              <a:ext cx="150845" cy="148288"/>
            </a:xfrm>
            <a:custGeom>
              <a:avLst/>
              <a:gdLst>
                <a:gd name="T0" fmla="*/ 56 w 56"/>
                <a:gd name="T1" fmla="*/ 34 h 56"/>
                <a:gd name="T2" fmla="*/ 53 w 56"/>
                <a:gd name="T3" fmla="*/ 2 h 56"/>
                <a:gd name="T4" fmla="*/ 50 w 56"/>
                <a:gd name="T5" fmla="*/ 0 h 56"/>
                <a:gd name="T6" fmla="*/ 6 w 56"/>
                <a:gd name="T7" fmla="*/ 0 h 56"/>
                <a:gd name="T8" fmla="*/ 4 w 56"/>
                <a:gd name="T9" fmla="*/ 2 h 56"/>
                <a:gd name="T10" fmla="*/ 0 w 56"/>
                <a:gd name="T11" fmla="*/ 34 h 56"/>
                <a:gd name="T12" fmla="*/ 0 w 56"/>
                <a:gd name="T13" fmla="*/ 38 h 56"/>
                <a:gd name="T14" fmla="*/ 0 w 56"/>
                <a:gd name="T15" fmla="*/ 54 h 56"/>
                <a:gd name="T16" fmla="*/ 2 w 56"/>
                <a:gd name="T17" fmla="*/ 56 h 56"/>
                <a:gd name="T18" fmla="*/ 54 w 56"/>
                <a:gd name="T19" fmla="*/ 56 h 56"/>
                <a:gd name="T20" fmla="*/ 56 w 56"/>
                <a:gd name="T21" fmla="*/ 54 h 56"/>
                <a:gd name="T22" fmla="*/ 56 w 56"/>
                <a:gd name="T23" fmla="*/ 38 h 56"/>
                <a:gd name="T24" fmla="*/ 56 w 56"/>
                <a:gd name="T25" fmla="*/ 34 h 56"/>
                <a:gd name="T26" fmla="*/ 52 w 56"/>
                <a:gd name="T27" fmla="*/ 50 h 56"/>
                <a:gd name="T28" fmla="*/ 50 w 56"/>
                <a:gd name="T29" fmla="*/ 52 h 56"/>
                <a:gd name="T30" fmla="*/ 6 w 56"/>
                <a:gd name="T31" fmla="*/ 52 h 56"/>
                <a:gd name="T32" fmla="*/ 4 w 56"/>
                <a:gd name="T33" fmla="*/ 50 h 56"/>
                <a:gd name="T34" fmla="*/ 4 w 56"/>
                <a:gd name="T35" fmla="*/ 42 h 56"/>
                <a:gd name="T36" fmla="*/ 6 w 56"/>
                <a:gd name="T37" fmla="*/ 40 h 56"/>
                <a:gd name="T38" fmla="*/ 50 w 56"/>
                <a:gd name="T39" fmla="*/ 40 h 56"/>
                <a:gd name="T40" fmla="*/ 52 w 56"/>
                <a:gd name="T41" fmla="*/ 42 h 56"/>
                <a:gd name="T42" fmla="*/ 52 w 56"/>
                <a:gd name="T43" fmla="*/ 5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6" h="56">
                  <a:moveTo>
                    <a:pt x="56" y="34"/>
                  </a:moveTo>
                  <a:cubicBezTo>
                    <a:pt x="53" y="2"/>
                    <a:pt x="53" y="2"/>
                    <a:pt x="53" y="2"/>
                  </a:cubicBezTo>
                  <a:cubicBezTo>
                    <a:pt x="53" y="1"/>
                    <a:pt x="52" y="0"/>
                    <a:pt x="5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1"/>
                    <a:pt x="4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7"/>
                    <a:pt x="0" y="38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1" y="56"/>
                    <a:pt x="2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5" y="56"/>
                    <a:pt x="56" y="55"/>
                    <a:pt x="56" y="54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7"/>
                    <a:pt x="56" y="35"/>
                    <a:pt x="56" y="34"/>
                  </a:cubicBezTo>
                  <a:close/>
                  <a:moveTo>
                    <a:pt x="52" y="50"/>
                  </a:moveTo>
                  <a:cubicBezTo>
                    <a:pt x="52" y="51"/>
                    <a:pt x="51" y="52"/>
                    <a:pt x="50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5" y="52"/>
                    <a:pt x="4" y="51"/>
                    <a:pt x="4" y="50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0"/>
                    <a:pt x="6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2" y="41"/>
                    <a:pt x="52" y="42"/>
                  </a:cubicBezTo>
                  <a:lnTo>
                    <a:pt x="52" y="5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96" name="Freeform 389"/>
            <p:cNvSpPr/>
            <p:nvPr/>
          </p:nvSpPr>
          <p:spPr bwMode="auto">
            <a:xfrm>
              <a:off x="5217787" y="5244590"/>
              <a:ext cx="104825" cy="10227"/>
            </a:xfrm>
            <a:custGeom>
              <a:avLst/>
              <a:gdLst>
                <a:gd name="T0" fmla="*/ 38 w 40"/>
                <a:gd name="T1" fmla="*/ 0 h 4"/>
                <a:gd name="T2" fmla="*/ 2 w 40"/>
                <a:gd name="T3" fmla="*/ 0 h 4"/>
                <a:gd name="T4" fmla="*/ 0 w 40"/>
                <a:gd name="T5" fmla="*/ 2 h 4"/>
                <a:gd name="T6" fmla="*/ 2 w 40"/>
                <a:gd name="T7" fmla="*/ 4 h 4"/>
                <a:gd name="T8" fmla="*/ 38 w 40"/>
                <a:gd name="T9" fmla="*/ 4 h 4"/>
                <a:gd name="T10" fmla="*/ 40 w 40"/>
                <a:gd name="T11" fmla="*/ 2 h 4"/>
                <a:gd name="T12" fmla="*/ 38 w 40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">
                  <a:moveTo>
                    <a:pt x="3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0" y="4"/>
                    <a:pt x="40" y="3"/>
                    <a:pt x="40" y="2"/>
                  </a:cubicBezTo>
                  <a:cubicBezTo>
                    <a:pt x="40" y="1"/>
                    <a:pt x="40" y="0"/>
                    <a:pt x="38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76" name="Group 2075"/>
          <p:cNvGrpSpPr/>
          <p:nvPr/>
        </p:nvGrpSpPr>
        <p:grpSpPr>
          <a:xfrm>
            <a:off x="3232885" y="3560575"/>
            <a:ext cx="210770" cy="210770"/>
            <a:chOff x="4652760" y="5477248"/>
            <a:chExt cx="340040" cy="340040"/>
          </a:xfrm>
          <a:solidFill>
            <a:srgbClr val="1EA185"/>
          </a:solidFill>
        </p:grpSpPr>
        <p:sp>
          <p:nvSpPr>
            <p:cNvPr id="1697" name="Freeform 390"/>
            <p:cNvSpPr>
              <a:spLocks noEditPoints="1"/>
            </p:cNvSpPr>
            <p:nvPr/>
          </p:nvSpPr>
          <p:spPr bwMode="auto">
            <a:xfrm>
              <a:off x="4652760" y="5477248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98" name="Freeform 391"/>
            <p:cNvSpPr/>
            <p:nvPr/>
          </p:nvSpPr>
          <p:spPr bwMode="auto">
            <a:xfrm>
              <a:off x="4739687" y="5561621"/>
              <a:ext cx="168742" cy="171298"/>
            </a:xfrm>
            <a:custGeom>
              <a:avLst/>
              <a:gdLst>
                <a:gd name="T0" fmla="*/ 66 w 66"/>
                <a:gd name="T1" fmla="*/ 17 h 67"/>
                <a:gd name="T2" fmla="*/ 66 w 66"/>
                <a:gd name="T3" fmla="*/ 0 h 67"/>
                <a:gd name="T4" fmla="*/ 50 w 66"/>
                <a:gd name="T5" fmla="*/ 0 h 67"/>
                <a:gd name="T6" fmla="*/ 54 w 66"/>
                <a:gd name="T7" fmla="*/ 4 h 67"/>
                <a:gd name="T8" fmla="*/ 33 w 66"/>
                <a:gd name="T9" fmla="*/ 25 h 67"/>
                <a:gd name="T10" fmla="*/ 12 w 66"/>
                <a:gd name="T11" fmla="*/ 4 h 67"/>
                <a:gd name="T12" fmla="*/ 16 w 66"/>
                <a:gd name="T13" fmla="*/ 0 h 67"/>
                <a:gd name="T14" fmla="*/ 0 w 66"/>
                <a:gd name="T15" fmla="*/ 0 h 67"/>
                <a:gd name="T16" fmla="*/ 0 w 66"/>
                <a:gd name="T17" fmla="*/ 17 h 67"/>
                <a:gd name="T18" fmla="*/ 4 w 66"/>
                <a:gd name="T19" fmla="*/ 13 h 67"/>
                <a:gd name="T20" fmla="*/ 25 w 66"/>
                <a:gd name="T21" fmla="*/ 33 h 67"/>
                <a:gd name="T22" fmla="*/ 4 w 66"/>
                <a:gd name="T23" fmla="*/ 54 h 67"/>
                <a:gd name="T24" fmla="*/ 0 w 66"/>
                <a:gd name="T25" fmla="*/ 50 h 67"/>
                <a:gd name="T26" fmla="*/ 0 w 66"/>
                <a:gd name="T27" fmla="*/ 67 h 67"/>
                <a:gd name="T28" fmla="*/ 16 w 66"/>
                <a:gd name="T29" fmla="*/ 67 h 67"/>
                <a:gd name="T30" fmla="*/ 12 w 66"/>
                <a:gd name="T31" fmla="*/ 63 h 67"/>
                <a:gd name="T32" fmla="*/ 33 w 66"/>
                <a:gd name="T33" fmla="*/ 42 h 67"/>
                <a:gd name="T34" fmla="*/ 54 w 66"/>
                <a:gd name="T35" fmla="*/ 63 h 67"/>
                <a:gd name="T36" fmla="*/ 50 w 66"/>
                <a:gd name="T37" fmla="*/ 67 h 67"/>
                <a:gd name="T38" fmla="*/ 66 w 66"/>
                <a:gd name="T39" fmla="*/ 67 h 67"/>
                <a:gd name="T40" fmla="*/ 66 w 66"/>
                <a:gd name="T41" fmla="*/ 50 h 67"/>
                <a:gd name="T42" fmla="*/ 62 w 66"/>
                <a:gd name="T43" fmla="*/ 54 h 67"/>
                <a:gd name="T44" fmla="*/ 40 w 66"/>
                <a:gd name="T45" fmla="*/ 33 h 67"/>
                <a:gd name="T46" fmla="*/ 62 w 66"/>
                <a:gd name="T47" fmla="*/ 13 h 67"/>
                <a:gd name="T48" fmla="*/ 66 w 66"/>
                <a:gd name="T49" fmla="*/ 1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7">
                  <a:moveTo>
                    <a:pt x="66" y="17"/>
                  </a:moveTo>
                  <a:lnTo>
                    <a:pt x="66" y="0"/>
                  </a:lnTo>
                  <a:lnTo>
                    <a:pt x="50" y="0"/>
                  </a:lnTo>
                  <a:lnTo>
                    <a:pt x="54" y="4"/>
                  </a:lnTo>
                  <a:lnTo>
                    <a:pt x="33" y="25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4" y="13"/>
                  </a:lnTo>
                  <a:lnTo>
                    <a:pt x="25" y="33"/>
                  </a:lnTo>
                  <a:lnTo>
                    <a:pt x="4" y="54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16" y="67"/>
                  </a:lnTo>
                  <a:lnTo>
                    <a:pt x="12" y="63"/>
                  </a:lnTo>
                  <a:lnTo>
                    <a:pt x="33" y="42"/>
                  </a:lnTo>
                  <a:lnTo>
                    <a:pt x="54" y="63"/>
                  </a:lnTo>
                  <a:lnTo>
                    <a:pt x="50" y="67"/>
                  </a:lnTo>
                  <a:lnTo>
                    <a:pt x="66" y="67"/>
                  </a:lnTo>
                  <a:lnTo>
                    <a:pt x="66" y="50"/>
                  </a:lnTo>
                  <a:lnTo>
                    <a:pt x="62" y="54"/>
                  </a:lnTo>
                  <a:lnTo>
                    <a:pt x="40" y="33"/>
                  </a:lnTo>
                  <a:lnTo>
                    <a:pt x="62" y="13"/>
                  </a:lnTo>
                  <a:lnTo>
                    <a:pt x="66" y="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99" name="Group 2098"/>
          <p:cNvGrpSpPr/>
          <p:nvPr/>
        </p:nvGrpSpPr>
        <p:grpSpPr>
          <a:xfrm>
            <a:off x="2126749" y="3837109"/>
            <a:ext cx="210770" cy="210770"/>
            <a:chOff x="2868194" y="5922112"/>
            <a:chExt cx="340040" cy="340040"/>
          </a:xfrm>
          <a:solidFill>
            <a:srgbClr val="1EA185"/>
          </a:solidFill>
        </p:grpSpPr>
        <p:sp>
          <p:nvSpPr>
            <p:cNvPr id="1699" name="Freeform 392"/>
            <p:cNvSpPr>
              <a:spLocks noEditPoints="1"/>
            </p:cNvSpPr>
            <p:nvPr/>
          </p:nvSpPr>
          <p:spPr bwMode="auto">
            <a:xfrm>
              <a:off x="2868194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00" name="Freeform 393"/>
            <p:cNvSpPr/>
            <p:nvPr/>
          </p:nvSpPr>
          <p:spPr bwMode="auto">
            <a:xfrm>
              <a:off x="2965348" y="6019265"/>
              <a:ext cx="63918" cy="63918"/>
            </a:xfrm>
            <a:custGeom>
              <a:avLst/>
              <a:gdLst>
                <a:gd name="T0" fmla="*/ 21 w 25"/>
                <a:gd name="T1" fmla="*/ 0 h 25"/>
                <a:gd name="T2" fmla="*/ 0 w 25"/>
                <a:gd name="T3" fmla="*/ 0 h 25"/>
                <a:gd name="T4" fmla="*/ 0 w 25"/>
                <a:gd name="T5" fmla="*/ 21 h 25"/>
                <a:gd name="T6" fmla="*/ 6 w 25"/>
                <a:gd name="T7" fmla="*/ 14 h 25"/>
                <a:gd name="T8" fmla="*/ 16 w 25"/>
                <a:gd name="T9" fmla="*/ 25 h 25"/>
                <a:gd name="T10" fmla="*/ 25 w 25"/>
                <a:gd name="T11" fmla="*/ 16 h 25"/>
                <a:gd name="T12" fmla="*/ 14 w 25"/>
                <a:gd name="T13" fmla="*/ 6 h 25"/>
                <a:gd name="T14" fmla="*/ 21 w 25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5">
                  <a:moveTo>
                    <a:pt x="21" y="0"/>
                  </a:moveTo>
                  <a:lnTo>
                    <a:pt x="0" y="0"/>
                  </a:lnTo>
                  <a:lnTo>
                    <a:pt x="0" y="21"/>
                  </a:lnTo>
                  <a:lnTo>
                    <a:pt x="6" y="14"/>
                  </a:lnTo>
                  <a:lnTo>
                    <a:pt x="16" y="25"/>
                  </a:lnTo>
                  <a:lnTo>
                    <a:pt x="25" y="16"/>
                  </a:lnTo>
                  <a:lnTo>
                    <a:pt x="14" y="6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01" name="Freeform 394"/>
            <p:cNvSpPr/>
            <p:nvPr/>
          </p:nvSpPr>
          <p:spPr bwMode="auto">
            <a:xfrm>
              <a:off x="3049717" y="6103638"/>
              <a:ext cx="63918" cy="63918"/>
            </a:xfrm>
            <a:custGeom>
              <a:avLst/>
              <a:gdLst>
                <a:gd name="T0" fmla="*/ 8 w 25"/>
                <a:gd name="T1" fmla="*/ 0 h 25"/>
                <a:gd name="T2" fmla="*/ 0 w 25"/>
                <a:gd name="T3" fmla="*/ 8 h 25"/>
                <a:gd name="T4" fmla="*/ 10 w 25"/>
                <a:gd name="T5" fmla="*/ 19 h 25"/>
                <a:gd name="T6" fmla="*/ 4 w 25"/>
                <a:gd name="T7" fmla="*/ 25 h 25"/>
                <a:gd name="T8" fmla="*/ 25 w 25"/>
                <a:gd name="T9" fmla="*/ 25 h 25"/>
                <a:gd name="T10" fmla="*/ 25 w 25"/>
                <a:gd name="T11" fmla="*/ 4 h 25"/>
                <a:gd name="T12" fmla="*/ 19 w 25"/>
                <a:gd name="T13" fmla="*/ 10 h 25"/>
                <a:gd name="T14" fmla="*/ 8 w 25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5">
                  <a:moveTo>
                    <a:pt x="8" y="0"/>
                  </a:moveTo>
                  <a:lnTo>
                    <a:pt x="0" y="8"/>
                  </a:lnTo>
                  <a:lnTo>
                    <a:pt x="10" y="19"/>
                  </a:lnTo>
                  <a:lnTo>
                    <a:pt x="4" y="25"/>
                  </a:lnTo>
                  <a:lnTo>
                    <a:pt x="25" y="25"/>
                  </a:lnTo>
                  <a:lnTo>
                    <a:pt x="25" y="4"/>
                  </a:lnTo>
                  <a:lnTo>
                    <a:pt x="19" y="10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00" name="Group 2099"/>
          <p:cNvGrpSpPr/>
          <p:nvPr/>
        </p:nvGrpSpPr>
        <p:grpSpPr>
          <a:xfrm>
            <a:off x="2404074" y="3837109"/>
            <a:ext cx="210770" cy="210770"/>
            <a:chOff x="3315612" y="5922112"/>
            <a:chExt cx="340040" cy="340040"/>
          </a:xfrm>
          <a:solidFill>
            <a:srgbClr val="1EA185"/>
          </a:solidFill>
        </p:grpSpPr>
        <p:sp>
          <p:nvSpPr>
            <p:cNvPr id="1702" name="Freeform 395"/>
            <p:cNvSpPr>
              <a:spLocks noEditPoints="1"/>
            </p:cNvSpPr>
            <p:nvPr/>
          </p:nvSpPr>
          <p:spPr bwMode="auto">
            <a:xfrm>
              <a:off x="3315612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03" name="Freeform 396"/>
            <p:cNvSpPr/>
            <p:nvPr/>
          </p:nvSpPr>
          <p:spPr bwMode="auto">
            <a:xfrm>
              <a:off x="3410211" y="6019265"/>
              <a:ext cx="63918" cy="63918"/>
            </a:xfrm>
            <a:custGeom>
              <a:avLst/>
              <a:gdLst>
                <a:gd name="T0" fmla="*/ 9 w 25"/>
                <a:gd name="T1" fmla="*/ 0 h 25"/>
                <a:gd name="T2" fmla="*/ 0 w 25"/>
                <a:gd name="T3" fmla="*/ 8 h 25"/>
                <a:gd name="T4" fmla="*/ 11 w 25"/>
                <a:gd name="T5" fmla="*/ 19 h 25"/>
                <a:gd name="T6" fmla="*/ 4 w 25"/>
                <a:gd name="T7" fmla="*/ 25 h 25"/>
                <a:gd name="T8" fmla="*/ 25 w 25"/>
                <a:gd name="T9" fmla="*/ 25 h 25"/>
                <a:gd name="T10" fmla="*/ 25 w 25"/>
                <a:gd name="T11" fmla="*/ 4 h 25"/>
                <a:gd name="T12" fmla="*/ 19 w 25"/>
                <a:gd name="T13" fmla="*/ 10 h 25"/>
                <a:gd name="T14" fmla="*/ 9 w 25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0" y="8"/>
                  </a:lnTo>
                  <a:lnTo>
                    <a:pt x="11" y="19"/>
                  </a:lnTo>
                  <a:lnTo>
                    <a:pt x="4" y="25"/>
                  </a:lnTo>
                  <a:lnTo>
                    <a:pt x="25" y="25"/>
                  </a:lnTo>
                  <a:lnTo>
                    <a:pt x="25" y="4"/>
                  </a:lnTo>
                  <a:lnTo>
                    <a:pt x="19" y="1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04" name="Freeform 397"/>
            <p:cNvSpPr/>
            <p:nvPr/>
          </p:nvSpPr>
          <p:spPr bwMode="auto">
            <a:xfrm>
              <a:off x="3497138" y="6103638"/>
              <a:ext cx="61360" cy="63918"/>
            </a:xfrm>
            <a:custGeom>
              <a:avLst/>
              <a:gdLst>
                <a:gd name="T0" fmla="*/ 20 w 24"/>
                <a:gd name="T1" fmla="*/ 0 h 25"/>
                <a:gd name="T2" fmla="*/ 0 w 24"/>
                <a:gd name="T3" fmla="*/ 0 h 25"/>
                <a:gd name="T4" fmla="*/ 0 w 24"/>
                <a:gd name="T5" fmla="*/ 21 h 25"/>
                <a:gd name="T6" fmla="*/ 6 w 24"/>
                <a:gd name="T7" fmla="*/ 15 h 25"/>
                <a:gd name="T8" fmla="*/ 16 w 24"/>
                <a:gd name="T9" fmla="*/ 25 h 25"/>
                <a:gd name="T10" fmla="*/ 24 w 24"/>
                <a:gd name="T11" fmla="*/ 17 h 25"/>
                <a:gd name="T12" fmla="*/ 14 w 24"/>
                <a:gd name="T13" fmla="*/ 6 h 25"/>
                <a:gd name="T14" fmla="*/ 20 w 24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5">
                  <a:moveTo>
                    <a:pt x="20" y="0"/>
                  </a:moveTo>
                  <a:lnTo>
                    <a:pt x="0" y="0"/>
                  </a:lnTo>
                  <a:lnTo>
                    <a:pt x="0" y="21"/>
                  </a:lnTo>
                  <a:lnTo>
                    <a:pt x="6" y="15"/>
                  </a:lnTo>
                  <a:lnTo>
                    <a:pt x="16" y="25"/>
                  </a:lnTo>
                  <a:lnTo>
                    <a:pt x="24" y="17"/>
                  </a:lnTo>
                  <a:lnTo>
                    <a:pt x="14" y="6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01" name="Group 2100"/>
          <p:cNvGrpSpPr/>
          <p:nvPr/>
        </p:nvGrpSpPr>
        <p:grpSpPr>
          <a:xfrm>
            <a:off x="2679816" y="3837109"/>
            <a:ext cx="210770" cy="210770"/>
            <a:chOff x="3760476" y="5922112"/>
            <a:chExt cx="340040" cy="340040"/>
          </a:xfrm>
          <a:solidFill>
            <a:srgbClr val="1EA185"/>
          </a:solidFill>
        </p:grpSpPr>
        <p:sp>
          <p:nvSpPr>
            <p:cNvPr id="1705" name="Freeform 398"/>
            <p:cNvSpPr>
              <a:spLocks noEditPoints="1"/>
            </p:cNvSpPr>
            <p:nvPr/>
          </p:nvSpPr>
          <p:spPr bwMode="auto">
            <a:xfrm>
              <a:off x="3760476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06" name="Freeform 399"/>
            <p:cNvSpPr/>
            <p:nvPr/>
          </p:nvSpPr>
          <p:spPr bwMode="auto">
            <a:xfrm>
              <a:off x="3857630" y="6019265"/>
              <a:ext cx="63918" cy="63918"/>
            </a:xfrm>
            <a:custGeom>
              <a:avLst/>
              <a:gdLst>
                <a:gd name="T0" fmla="*/ 21 w 25"/>
                <a:gd name="T1" fmla="*/ 0 h 25"/>
                <a:gd name="T2" fmla="*/ 0 w 25"/>
                <a:gd name="T3" fmla="*/ 0 h 25"/>
                <a:gd name="T4" fmla="*/ 0 w 25"/>
                <a:gd name="T5" fmla="*/ 21 h 25"/>
                <a:gd name="T6" fmla="*/ 6 w 25"/>
                <a:gd name="T7" fmla="*/ 14 h 25"/>
                <a:gd name="T8" fmla="*/ 16 w 25"/>
                <a:gd name="T9" fmla="*/ 25 h 25"/>
                <a:gd name="T10" fmla="*/ 25 w 25"/>
                <a:gd name="T11" fmla="*/ 16 h 25"/>
                <a:gd name="T12" fmla="*/ 14 w 25"/>
                <a:gd name="T13" fmla="*/ 6 h 25"/>
                <a:gd name="T14" fmla="*/ 21 w 25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5">
                  <a:moveTo>
                    <a:pt x="21" y="0"/>
                  </a:moveTo>
                  <a:lnTo>
                    <a:pt x="0" y="0"/>
                  </a:lnTo>
                  <a:lnTo>
                    <a:pt x="0" y="21"/>
                  </a:lnTo>
                  <a:lnTo>
                    <a:pt x="6" y="14"/>
                  </a:lnTo>
                  <a:lnTo>
                    <a:pt x="16" y="25"/>
                  </a:lnTo>
                  <a:lnTo>
                    <a:pt x="25" y="16"/>
                  </a:lnTo>
                  <a:lnTo>
                    <a:pt x="14" y="6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07" name="Freeform 400"/>
            <p:cNvSpPr/>
            <p:nvPr/>
          </p:nvSpPr>
          <p:spPr bwMode="auto">
            <a:xfrm>
              <a:off x="3942002" y="6103638"/>
              <a:ext cx="63918" cy="63918"/>
            </a:xfrm>
            <a:custGeom>
              <a:avLst/>
              <a:gdLst>
                <a:gd name="T0" fmla="*/ 4 w 25"/>
                <a:gd name="T1" fmla="*/ 25 h 25"/>
                <a:gd name="T2" fmla="*/ 25 w 25"/>
                <a:gd name="T3" fmla="*/ 25 h 25"/>
                <a:gd name="T4" fmla="*/ 25 w 25"/>
                <a:gd name="T5" fmla="*/ 4 h 25"/>
                <a:gd name="T6" fmla="*/ 19 w 25"/>
                <a:gd name="T7" fmla="*/ 10 h 25"/>
                <a:gd name="T8" fmla="*/ 8 w 25"/>
                <a:gd name="T9" fmla="*/ 0 h 25"/>
                <a:gd name="T10" fmla="*/ 0 w 25"/>
                <a:gd name="T11" fmla="*/ 8 h 25"/>
                <a:gd name="T12" fmla="*/ 10 w 25"/>
                <a:gd name="T13" fmla="*/ 19 h 25"/>
                <a:gd name="T14" fmla="*/ 4 w 25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5">
                  <a:moveTo>
                    <a:pt x="4" y="25"/>
                  </a:moveTo>
                  <a:lnTo>
                    <a:pt x="25" y="25"/>
                  </a:lnTo>
                  <a:lnTo>
                    <a:pt x="25" y="4"/>
                  </a:lnTo>
                  <a:lnTo>
                    <a:pt x="19" y="10"/>
                  </a:lnTo>
                  <a:lnTo>
                    <a:pt x="8" y="0"/>
                  </a:lnTo>
                  <a:lnTo>
                    <a:pt x="0" y="8"/>
                  </a:lnTo>
                  <a:lnTo>
                    <a:pt x="10" y="19"/>
                  </a:lnTo>
                  <a:lnTo>
                    <a:pt x="4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08" name="Freeform 401"/>
            <p:cNvSpPr/>
            <p:nvPr/>
          </p:nvSpPr>
          <p:spPr bwMode="auto">
            <a:xfrm>
              <a:off x="3942002" y="6019265"/>
              <a:ext cx="63918" cy="63918"/>
            </a:xfrm>
            <a:custGeom>
              <a:avLst/>
              <a:gdLst>
                <a:gd name="T0" fmla="*/ 25 w 25"/>
                <a:gd name="T1" fmla="*/ 21 h 25"/>
                <a:gd name="T2" fmla="*/ 25 w 25"/>
                <a:gd name="T3" fmla="*/ 0 h 25"/>
                <a:gd name="T4" fmla="*/ 4 w 25"/>
                <a:gd name="T5" fmla="*/ 0 h 25"/>
                <a:gd name="T6" fmla="*/ 10 w 25"/>
                <a:gd name="T7" fmla="*/ 6 h 25"/>
                <a:gd name="T8" fmla="*/ 0 w 25"/>
                <a:gd name="T9" fmla="*/ 16 h 25"/>
                <a:gd name="T10" fmla="*/ 8 w 25"/>
                <a:gd name="T11" fmla="*/ 25 h 25"/>
                <a:gd name="T12" fmla="*/ 19 w 25"/>
                <a:gd name="T13" fmla="*/ 14 h 25"/>
                <a:gd name="T14" fmla="*/ 25 w 25"/>
                <a:gd name="T15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5">
                  <a:moveTo>
                    <a:pt x="25" y="21"/>
                  </a:moveTo>
                  <a:lnTo>
                    <a:pt x="25" y="0"/>
                  </a:lnTo>
                  <a:lnTo>
                    <a:pt x="4" y="0"/>
                  </a:lnTo>
                  <a:lnTo>
                    <a:pt x="10" y="6"/>
                  </a:lnTo>
                  <a:lnTo>
                    <a:pt x="0" y="16"/>
                  </a:lnTo>
                  <a:lnTo>
                    <a:pt x="8" y="25"/>
                  </a:lnTo>
                  <a:lnTo>
                    <a:pt x="19" y="14"/>
                  </a:lnTo>
                  <a:lnTo>
                    <a:pt x="25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09" name="Freeform 402"/>
            <p:cNvSpPr/>
            <p:nvPr/>
          </p:nvSpPr>
          <p:spPr bwMode="auto">
            <a:xfrm>
              <a:off x="3857630" y="6103638"/>
              <a:ext cx="63918" cy="63918"/>
            </a:xfrm>
            <a:custGeom>
              <a:avLst/>
              <a:gdLst>
                <a:gd name="T0" fmla="*/ 0 w 25"/>
                <a:gd name="T1" fmla="*/ 4 h 25"/>
                <a:gd name="T2" fmla="*/ 0 w 25"/>
                <a:gd name="T3" fmla="*/ 25 h 25"/>
                <a:gd name="T4" fmla="*/ 21 w 25"/>
                <a:gd name="T5" fmla="*/ 25 h 25"/>
                <a:gd name="T6" fmla="*/ 14 w 25"/>
                <a:gd name="T7" fmla="*/ 19 h 25"/>
                <a:gd name="T8" fmla="*/ 25 w 25"/>
                <a:gd name="T9" fmla="*/ 8 h 25"/>
                <a:gd name="T10" fmla="*/ 16 w 25"/>
                <a:gd name="T11" fmla="*/ 0 h 25"/>
                <a:gd name="T12" fmla="*/ 6 w 25"/>
                <a:gd name="T13" fmla="*/ 10 h 25"/>
                <a:gd name="T14" fmla="*/ 0 w 25"/>
                <a:gd name="T1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5">
                  <a:moveTo>
                    <a:pt x="0" y="4"/>
                  </a:moveTo>
                  <a:lnTo>
                    <a:pt x="0" y="25"/>
                  </a:lnTo>
                  <a:lnTo>
                    <a:pt x="21" y="25"/>
                  </a:lnTo>
                  <a:lnTo>
                    <a:pt x="14" y="19"/>
                  </a:lnTo>
                  <a:lnTo>
                    <a:pt x="25" y="8"/>
                  </a:lnTo>
                  <a:lnTo>
                    <a:pt x="16" y="0"/>
                  </a:lnTo>
                  <a:lnTo>
                    <a:pt x="6" y="1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02" name="Group 2101"/>
          <p:cNvGrpSpPr/>
          <p:nvPr/>
        </p:nvGrpSpPr>
        <p:grpSpPr>
          <a:xfrm>
            <a:off x="2957143" y="3837109"/>
            <a:ext cx="210770" cy="210770"/>
            <a:chOff x="4207897" y="5922112"/>
            <a:chExt cx="340040" cy="340040"/>
          </a:xfrm>
          <a:solidFill>
            <a:srgbClr val="1EA185"/>
          </a:solidFill>
        </p:grpSpPr>
        <p:sp>
          <p:nvSpPr>
            <p:cNvPr id="1710" name="Freeform 403"/>
            <p:cNvSpPr>
              <a:spLocks noEditPoints="1"/>
            </p:cNvSpPr>
            <p:nvPr/>
          </p:nvSpPr>
          <p:spPr bwMode="auto">
            <a:xfrm>
              <a:off x="4207897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11" name="Freeform 404"/>
            <p:cNvSpPr/>
            <p:nvPr/>
          </p:nvSpPr>
          <p:spPr bwMode="auto">
            <a:xfrm>
              <a:off x="4302493" y="6019265"/>
              <a:ext cx="63918" cy="63918"/>
            </a:xfrm>
            <a:custGeom>
              <a:avLst/>
              <a:gdLst>
                <a:gd name="T0" fmla="*/ 5 w 25"/>
                <a:gd name="T1" fmla="*/ 25 h 25"/>
                <a:gd name="T2" fmla="*/ 25 w 25"/>
                <a:gd name="T3" fmla="*/ 25 h 25"/>
                <a:gd name="T4" fmla="*/ 25 w 25"/>
                <a:gd name="T5" fmla="*/ 4 h 25"/>
                <a:gd name="T6" fmla="*/ 19 w 25"/>
                <a:gd name="T7" fmla="*/ 10 h 25"/>
                <a:gd name="T8" fmla="*/ 9 w 25"/>
                <a:gd name="T9" fmla="*/ 0 h 25"/>
                <a:gd name="T10" fmla="*/ 0 w 25"/>
                <a:gd name="T11" fmla="*/ 8 h 25"/>
                <a:gd name="T12" fmla="*/ 11 w 25"/>
                <a:gd name="T13" fmla="*/ 19 h 25"/>
                <a:gd name="T14" fmla="*/ 5 w 25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5">
                  <a:moveTo>
                    <a:pt x="5" y="25"/>
                  </a:moveTo>
                  <a:lnTo>
                    <a:pt x="25" y="25"/>
                  </a:lnTo>
                  <a:lnTo>
                    <a:pt x="25" y="4"/>
                  </a:lnTo>
                  <a:lnTo>
                    <a:pt x="19" y="10"/>
                  </a:lnTo>
                  <a:lnTo>
                    <a:pt x="9" y="0"/>
                  </a:lnTo>
                  <a:lnTo>
                    <a:pt x="0" y="8"/>
                  </a:lnTo>
                  <a:lnTo>
                    <a:pt x="11" y="19"/>
                  </a:lnTo>
                  <a:lnTo>
                    <a:pt x="5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12" name="Freeform 405"/>
            <p:cNvSpPr/>
            <p:nvPr/>
          </p:nvSpPr>
          <p:spPr bwMode="auto">
            <a:xfrm>
              <a:off x="4389421" y="6103638"/>
              <a:ext cx="63918" cy="63918"/>
            </a:xfrm>
            <a:custGeom>
              <a:avLst/>
              <a:gdLst>
                <a:gd name="T0" fmla="*/ 14 w 25"/>
                <a:gd name="T1" fmla="*/ 6 h 25"/>
                <a:gd name="T2" fmla="*/ 20 w 25"/>
                <a:gd name="T3" fmla="*/ 0 h 25"/>
                <a:gd name="T4" fmla="*/ 0 w 25"/>
                <a:gd name="T5" fmla="*/ 0 h 25"/>
                <a:gd name="T6" fmla="*/ 0 w 25"/>
                <a:gd name="T7" fmla="*/ 21 h 25"/>
                <a:gd name="T8" fmla="*/ 6 w 25"/>
                <a:gd name="T9" fmla="*/ 15 h 25"/>
                <a:gd name="T10" fmla="*/ 16 w 25"/>
                <a:gd name="T11" fmla="*/ 25 h 25"/>
                <a:gd name="T12" fmla="*/ 25 w 25"/>
                <a:gd name="T13" fmla="*/ 17 h 25"/>
                <a:gd name="T14" fmla="*/ 14 w 25"/>
                <a:gd name="T15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5">
                  <a:moveTo>
                    <a:pt x="14" y="6"/>
                  </a:moveTo>
                  <a:lnTo>
                    <a:pt x="20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6" y="15"/>
                  </a:lnTo>
                  <a:lnTo>
                    <a:pt x="16" y="25"/>
                  </a:lnTo>
                  <a:lnTo>
                    <a:pt x="25" y="17"/>
                  </a:lnTo>
                  <a:lnTo>
                    <a:pt x="14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13" name="Freeform 407"/>
            <p:cNvSpPr/>
            <p:nvPr/>
          </p:nvSpPr>
          <p:spPr bwMode="auto">
            <a:xfrm>
              <a:off x="4389421" y="6019264"/>
              <a:ext cx="63918" cy="63918"/>
            </a:xfrm>
            <a:custGeom>
              <a:avLst/>
              <a:gdLst>
                <a:gd name="T0" fmla="*/ 14 w 25"/>
                <a:gd name="T1" fmla="*/ 19 h 25"/>
                <a:gd name="T2" fmla="*/ 25 w 25"/>
                <a:gd name="T3" fmla="*/ 8 h 25"/>
                <a:gd name="T4" fmla="*/ 16 w 25"/>
                <a:gd name="T5" fmla="*/ 0 h 25"/>
                <a:gd name="T6" fmla="*/ 6 w 25"/>
                <a:gd name="T7" fmla="*/ 10 h 25"/>
                <a:gd name="T8" fmla="*/ 0 w 25"/>
                <a:gd name="T9" fmla="*/ 4 h 25"/>
                <a:gd name="T10" fmla="*/ 0 w 25"/>
                <a:gd name="T11" fmla="*/ 25 h 25"/>
                <a:gd name="T12" fmla="*/ 20 w 25"/>
                <a:gd name="T13" fmla="*/ 25 h 25"/>
                <a:gd name="T14" fmla="*/ 14 w 25"/>
                <a:gd name="T15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5">
                  <a:moveTo>
                    <a:pt x="14" y="19"/>
                  </a:moveTo>
                  <a:lnTo>
                    <a:pt x="25" y="8"/>
                  </a:lnTo>
                  <a:lnTo>
                    <a:pt x="16" y="0"/>
                  </a:lnTo>
                  <a:lnTo>
                    <a:pt x="6" y="10"/>
                  </a:lnTo>
                  <a:lnTo>
                    <a:pt x="0" y="4"/>
                  </a:lnTo>
                  <a:lnTo>
                    <a:pt x="0" y="25"/>
                  </a:lnTo>
                  <a:lnTo>
                    <a:pt x="20" y="25"/>
                  </a:lnTo>
                  <a:lnTo>
                    <a:pt x="14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14" name="Freeform 408"/>
            <p:cNvSpPr/>
            <p:nvPr/>
          </p:nvSpPr>
          <p:spPr bwMode="auto">
            <a:xfrm>
              <a:off x="4302493" y="6103636"/>
              <a:ext cx="63918" cy="63918"/>
            </a:xfrm>
            <a:custGeom>
              <a:avLst/>
              <a:gdLst>
                <a:gd name="T0" fmla="*/ 11 w 25"/>
                <a:gd name="T1" fmla="*/ 6 h 25"/>
                <a:gd name="T2" fmla="*/ 0 w 25"/>
                <a:gd name="T3" fmla="*/ 17 h 25"/>
                <a:gd name="T4" fmla="*/ 9 w 25"/>
                <a:gd name="T5" fmla="*/ 25 h 25"/>
                <a:gd name="T6" fmla="*/ 19 w 25"/>
                <a:gd name="T7" fmla="*/ 15 h 25"/>
                <a:gd name="T8" fmla="*/ 25 w 25"/>
                <a:gd name="T9" fmla="*/ 21 h 25"/>
                <a:gd name="T10" fmla="*/ 25 w 25"/>
                <a:gd name="T11" fmla="*/ 0 h 25"/>
                <a:gd name="T12" fmla="*/ 5 w 25"/>
                <a:gd name="T13" fmla="*/ 0 h 25"/>
                <a:gd name="T14" fmla="*/ 11 w 25"/>
                <a:gd name="T15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5">
                  <a:moveTo>
                    <a:pt x="11" y="6"/>
                  </a:moveTo>
                  <a:lnTo>
                    <a:pt x="0" y="17"/>
                  </a:lnTo>
                  <a:lnTo>
                    <a:pt x="9" y="25"/>
                  </a:lnTo>
                  <a:lnTo>
                    <a:pt x="19" y="15"/>
                  </a:lnTo>
                  <a:lnTo>
                    <a:pt x="25" y="21"/>
                  </a:lnTo>
                  <a:lnTo>
                    <a:pt x="25" y="0"/>
                  </a:lnTo>
                  <a:lnTo>
                    <a:pt x="5" y="0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31" name="Group 2130"/>
          <p:cNvGrpSpPr/>
          <p:nvPr/>
        </p:nvGrpSpPr>
        <p:grpSpPr>
          <a:xfrm>
            <a:off x="3510210" y="4113055"/>
            <a:ext cx="210770" cy="210770"/>
            <a:chOff x="5100179" y="6369531"/>
            <a:chExt cx="340040" cy="340040"/>
          </a:xfrm>
          <a:solidFill>
            <a:srgbClr val="1EA185"/>
          </a:solidFill>
        </p:grpSpPr>
        <p:sp>
          <p:nvSpPr>
            <p:cNvPr id="1315" name="Freeform 409"/>
            <p:cNvSpPr>
              <a:spLocks noEditPoints="1"/>
            </p:cNvSpPr>
            <p:nvPr/>
          </p:nvSpPr>
          <p:spPr bwMode="auto">
            <a:xfrm>
              <a:off x="5100179" y="636953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16" name="Freeform 410"/>
            <p:cNvSpPr/>
            <p:nvPr/>
          </p:nvSpPr>
          <p:spPr bwMode="auto">
            <a:xfrm>
              <a:off x="5207560" y="6461571"/>
              <a:ext cx="125279" cy="153401"/>
            </a:xfrm>
            <a:custGeom>
              <a:avLst/>
              <a:gdLst>
                <a:gd name="T0" fmla="*/ 43 w 48"/>
                <a:gd name="T1" fmla="*/ 2 h 58"/>
                <a:gd name="T2" fmla="*/ 18 w 48"/>
                <a:gd name="T3" fmla="*/ 17 h 58"/>
                <a:gd name="T4" fmla="*/ 2 w 48"/>
                <a:gd name="T5" fmla="*/ 17 h 58"/>
                <a:gd name="T6" fmla="*/ 0 w 48"/>
                <a:gd name="T7" fmla="*/ 19 h 58"/>
                <a:gd name="T8" fmla="*/ 0 w 48"/>
                <a:gd name="T9" fmla="*/ 39 h 58"/>
                <a:gd name="T10" fmla="*/ 2 w 48"/>
                <a:gd name="T11" fmla="*/ 41 h 58"/>
                <a:gd name="T12" fmla="*/ 19 w 48"/>
                <a:gd name="T13" fmla="*/ 41 h 58"/>
                <a:gd name="T14" fmla="*/ 43 w 48"/>
                <a:gd name="T15" fmla="*/ 56 h 58"/>
                <a:gd name="T16" fmla="*/ 48 w 48"/>
                <a:gd name="T17" fmla="*/ 51 h 58"/>
                <a:gd name="T18" fmla="*/ 48 w 48"/>
                <a:gd name="T19" fmla="*/ 7 h 58"/>
                <a:gd name="T20" fmla="*/ 43 w 48"/>
                <a:gd name="T21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58">
                  <a:moveTo>
                    <a:pt x="43" y="2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8"/>
                    <a:pt x="0" y="1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7" y="58"/>
                    <a:pt x="48" y="56"/>
                    <a:pt x="48" y="51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8" y="2"/>
                    <a:pt x="47" y="0"/>
                    <a:pt x="43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8190402" y="3265027"/>
            <a:ext cx="210770" cy="210770"/>
            <a:chOff x="4464256" y="5867223"/>
            <a:chExt cx="281025" cy="281025"/>
          </a:xfrm>
          <a:solidFill>
            <a:srgbClr val="1EA185"/>
          </a:solidFill>
        </p:grpSpPr>
        <p:sp>
          <p:nvSpPr>
            <p:cNvPr id="1317" name="Freeform 411"/>
            <p:cNvSpPr>
              <a:spLocks noEditPoints="1"/>
            </p:cNvSpPr>
            <p:nvPr/>
          </p:nvSpPr>
          <p:spPr bwMode="auto">
            <a:xfrm>
              <a:off x="4464256" y="5867223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18" name="Freeform 412"/>
            <p:cNvSpPr/>
            <p:nvPr/>
          </p:nvSpPr>
          <p:spPr bwMode="auto">
            <a:xfrm>
              <a:off x="4533985" y="5939064"/>
              <a:ext cx="141569" cy="139456"/>
            </a:xfrm>
            <a:custGeom>
              <a:avLst/>
              <a:gdLst>
                <a:gd name="T0" fmla="*/ 63 w 64"/>
                <a:gd name="T1" fmla="*/ 59 h 64"/>
                <a:gd name="T2" fmla="*/ 5 w 64"/>
                <a:gd name="T3" fmla="*/ 1 h 64"/>
                <a:gd name="T4" fmla="*/ 1 w 64"/>
                <a:gd name="T5" fmla="*/ 1 h 64"/>
                <a:gd name="T6" fmla="*/ 1 w 64"/>
                <a:gd name="T7" fmla="*/ 5 h 64"/>
                <a:gd name="T8" fmla="*/ 59 w 64"/>
                <a:gd name="T9" fmla="*/ 63 h 64"/>
                <a:gd name="T10" fmla="*/ 63 w 64"/>
                <a:gd name="T11" fmla="*/ 63 h 64"/>
                <a:gd name="T12" fmla="*/ 63 w 64"/>
                <a:gd name="T13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64">
                  <a:moveTo>
                    <a:pt x="63" y="59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60" y="64"/>
                    <a:pt x="62" y="64"/>
                    <a:pt x="63" y="63"/>
                  </a:cubicBezTo>
                  <a:cubicBezTo>
                    <a:pt x="64" y="62"/>
                    <a:pt x="64" y="60"/>
                    <a:pt x="63" y="5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19" name="Freeform 413"/>
            <p:cNvSpPr/>
            <p:nvPr/>
          </p:nvSpPr>
          <p:spPr bwMode="auto">
            <a:xfrm>
              <a:off x="4591034" y="5945402"/>
              <a:ext cx="65503" cy="99310"/>
            </a:xfrm>
            <a:custGeom>
              <a:avLst/>
              <a:gdLst>
                <a:gd name="T0" fmla="*/ 30 w 30"/>
                <a:gd name="T1" fmla="*/ 46 h 46"/>
                <a:gd name="T2" fmla="*/ 30 w 30"/>
                <a:gd name="T3" fmla="*/ 7 h 46"/>
                <a:gd name="T4" fmla="*/ 25 w 30"/>
                <a:gd name="T5" fmla="*/ 2 h 46"/>
                <a:gd name="T6" fmla="*/ 0 w 30"/>
                <a:gd name="T7" fmla="*/ 17 h 46"/>
                <a:gd name="T8" fmla="*/ 30 w 3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6">
                  <a:moveTo>
                    <a:pt x="30" y="46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2"/>
                    <a:pt x="29" y="0"/>
                    <a:pt x="25" y="2"/>
                  </a:cubicBezTo>
                  <a:cubicBezTo>
                    <a:pt x="0" y="17"/>
                    <a:pt x="0" y="17"/>
                    <a:pt x="0" y="17"/>
                  </a:cubicBezTo>
                  <a:lnTo>
                    <a:pt x="30" y="4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20" name="Freeform 414"/>
            <p:cNvSpPr/>
            <p:nvPr/>
          </p:nvSpPr>
          <p:spPr bwMode="auto">
            <a:xfrm>
              <a:off x="4553001" y="5981323"/>
              <a:ext cx="97196" cy="88744"/>
            </a:xfrm>
            <a:custGeom>
              <a:avLst/>
              <a:gdLst>
                <a:gd name="T0" fmla="*/ 5 w 45"/>
                <a:gd name="T1" fmla="*/ 0 h 40"/>
                <a:gd name="T2" fmla="*/ 2 w 45"/>
                <a:gd name="T3" fmla="*/ 0 h 40"/>
                <a:gd name="T4" fmla="*/ 0 w 45"/>
                <a:gd name="T5" fmla="*/ 2 h 40"/>
                <a:gd name="T6" fmla="*/ 0 w 45"/>
                <a:gd name="T7" fmla="*/ 22 h 40"/>
                <a:gd name="T8" fmla="*/ 2 w 45"/>
                <a:gd name="T9" fmla="*/ 24 h 40"/>
                <a:gd name="T10" fmla="*/ 19 w 45"/>
                <a:gd name="T11" fmla="*/ 24 h 40"/>
                <a:gd name="T12" fmla="*/ 43 w 45"/>
                <a:gd name="T13" fmla="*/ 39 h 40"/>
                <a:gd name="T14" fmla="*/ 45 w 45"/>
                <a:gd name="T15" fmla="*/ 40 h 40"/>
                <a:gd name="T16" fmla="*/ 5 w 45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0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4" y="40"/>
                    <a:pt x="45" y="40"/>
                    <a:pt x="45" y="4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21" name="Freeform 415"/>
            <p:cNvSpPr/>
            <p:nvPr/>
          </p:nvSpPr>
          <p:spPr bwMode="auto">
            <a:xfrm>
              <a:off x="4533985" y="5939064"/>
              <a:ext cx="141569" cy="139456"/>
            </a:xfrm>
            <a:custGeom>
              <a:avLst/>
              <a:gdLst>
                <a:gd name="T0" fmla="*/ 63 w 64"/>
                <a:gd name="T1" fmla="*/ 59 h 64"/>
                <a:gd name="T2" fmla="*/ 5 w 64"/>
                <a:gd name="T3" fmla="*/ 1 h 64"/>
                <a:gd name="T4" fmla="*/ 1 w 64"/>
                <a:gd name="T5" fmla="*/ 1 h 64"/>
                <a:gd name="T6" fmla="*/ 1 w 64"/>
                <a:gd name="T7" fmla="*/ 5 h 64"/>
                <a:gd name="T8" fmla="*/ 59 w 64"/>
                <a:gd name="T9" fmla="*/ 63 h 64"/>
                <a:gd name="T10" fmla="*/ 63 w 64"/>
                <a:gd name="T11" fmla="*/ 63 h 64"/>
                <a:gd name="T12" fmla="*/ 63 w 64"/>
                <a:gd name="T13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64">
                  <a:moveTo>
                    <a:pt x="63" y="59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60" y="64"/>
                    <a:pt x="62" y="64"/>
                    <a:pt x="63" y="63"/>
                  </a:cubicBezTo>
                  <a:cubicBezTo>
                    <a:pt x="64" y="62"/>
                    <a:pt x="64" y="60"/>
                    <a:pt x="63" y="5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8190402" y="1670633"/>
            <a:ext cx="210770" cy="210770"/>
            <a:chOff x="2251985" y="5867223"/>
            <a:chExt cx="281025" cy="281025"/>
          </a:xfrm>
          <a:solidFill>
            <a:srgbClr val="1EA185"/>
          </a:solidFill>
        </p:grpSpPr>
        <p:sp>
          <p:nvSpPr>
            <p:cNvPr id="1322" name="Freeform 416"/>
            <p:cNvSpPr>
              <a:spLocks noEditPoints="1"/>
            </p:cNvSpPr>
            <p:nvPr/>
          </p:nvSpPr>
          <p:spPr bwMode="auto">
            <a:xfrm>
              <a:off x="2251985" y="5867223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23" name="Freeform 417"/>
            <p:cNvSpPr>
              <a:spLocks noEditPoints="1"/>
            </p:cNvSpPr>
            <p:nvPr/>
          </p:nvSpPr>
          <p:spPr bwMode="auto">
            <a:xfrm>
              <a:off x="2330164" y="5964419"/>
              <a:ext cx="122552" cy="86632"/>
            </a:xfrm>
            <a:custGeom>
              <a:avLst/>
              <a:gdLst>
                <a:gd name="T0" fmla="*/ 56 w 56"/>
                <a:gd name="T1" fmla="*/ 10 h 40"/>
                <a:gd name="T2" fmla="*/ 46 w 56"/>
                <a:gd name="T3" fmla="*/ 0 h 40"/>
                <a:gd name="T4" fmla="*/ 10 w 56"/>
                <a:gd name="T5" fmla="*/ 0 h 40"/>
                <a:gd name="T6" fmla="*/ 0 w 56"/>
                <a:gd name="T7" fmla="*/ 10 h 40"/>
                <a:gd name="T8" fmla="*/ 0 w 56"/>
                <a:gd name="T9" fmla="*/ 30 h 40"/>
                <a:gd name="T10" fmla="*/ 10 w 56"/>
                <a:gd name="T11" fmla="*/ 40 h 40"/>
                <a:gd name="T12" fmla="*/ 46 w 56"/>
                <a:gd name="T13" fmla="*/ 40 h 40"/>
                <a:gd name="T14" fmla="*/ 56 w 56"/>
                <a:gd name="T15" fmla="*/ 30 h 40"/>
                <a:gd name="T16" fmla="*/ 56 w 56"/>
                <a:gd name="T17" fmla="*/ 10 h 40"/>
                <a:gd name="T18" fmla="*/ 10 w 56"/>
                <a:gd name="T19" fmla="*/ 4 h 40"/>
                <a:gd name="T20" fmla="*/ 46 w 56"/>
                <a:gd name="T21" fmla="*/ 4 h 40"/>
                <a:gd name="T22" fmla="*/ 52 w 56"/>
                <a:gd name="T23" fmla="*/ 8 h 40"/>
                <a:gd name="T24" fmla="*/ 4 w 56"/>
                <a:gd name="T25" fmla="*/ 8 h 40"/>
                <a:gd name="T26" fmla="*/ 10 w 56"/>
                <a:gd name="T27" fmla="*/ 4 h 40"/>
                <a:gd name="T28" fmla="*/ 52 w 56"/>
                <a:gd name="T29" fmla="*/ 30 h 40"/>
                <a:gd name="T30" fmla="*/ 46 w 56"/>
                <a:gd name="T31" fmla="*/ 36 h 40"/>
                <a:gd name="T32" fmla="*/ 10 w 56"/>
                <a:gd name="T33" fmla="*/ 36 h 40"/>
                <a:gd name="T34" fmla="*/ 4 w 56"/>
                <a:gd name="T35" fmla="*/ 30 h 40"/>
                <a:gd name="T36" fmla="*/ 4 w 56"/>
                <a:gd name="T37" fmla="*/ 16 h 40"/>
                <a:gd name="T38" fmla="*/ 52 w 56"/>
                <a:gd name="T39" fmla="*/ 16 h 40"/>
                <a:gd name="T40" fmla="*/ 52 w 56"/>
                <a:gd name="T41" fmla="*/ 3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40">
                  <a:moveTo>
                    <a:pt x="56" y="10"/>
                  </a:moveTo>
                  <a:cubicBezTo>
                    <a:pt x="56" y="4"/>
                    <a:pt x="52" y="0"/>
                    <a:pt x="46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6"/>
                    <a:pt x="4" y="40"/>
                    <a:pt x="10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52" y="40"/>
                    <a:pt x="56" y="36"/>
                    <a:pt x="56" y="30"/>
                  </a:cubicBezTo>
                  <a:lnTo>
                    <a:pt x="56" y="10"/>
                  </a:lnTo>
                  <a:close/>
                  <a:moveTo>
                    <a:pt x="10" y="4"/>
                  </a:moveTo>
                  <a:cubicBezTo>
                    <a:pt x="46" y="4"/>
                    <a:pt x="46" y="4"/>
                    <a:pt x="46" y="4"/>
                  </a:cubicBezTo>
                  <a:cubicBezTo>
                    <a:pt x="49" y="4"/>
                    <a:pt x="51" y="6"/>
                    <a:pt x="52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6"/>
                    <a:pt x="7" y="4"/>
                    <a:pt x="10" y="4"/>
                  </a:cubicBezTo>
                  <a:close/>
                  <a:moveTo>
                    <a:pt x="52" y="30"/>
                  </a:moveTo>
                  <a:cubicBezTo>
                    <a:pt x="52" y="33"/>
                    <a:pt x="49" y="36"/>
                    <a:pt x="46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7" y="36"/>
                    <a:pt x="4" y="33"/>
                    <a:pt x="4" y="30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2" y="16"/>
                    <a:pt x="52" y="16"/>
                    <a:pt x="52" y="16"/>
                  </a:cubicBezTo>
                  <a:lnTo>
                    <a:pt x="52" y="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24" name="Freeform 418"/>
            <p:cNvSpPr/>
            <p:nvPr/>
          </p:nvSpPr>
          <p:spPr bwMode="auto">
            <a:xfrm>
              <a:off x="2349181" y="6008791"/>
              <a:ext cx="42259" cy="8452"/>
            </a:xfrm>
            <a:custGeom>
              <a:avLst/>
              <a:gdLst>
                <a:gd name="T0" fmla="*/ 2 w 20"/>
                <a:gd name="T1" fmla="*/ 4 h 4"/>
                <a:gd name="T2" fmla="*/ 18 w 20"/>
                <a:gd name="T3" fmla="*/ 4 h 4"/>
                <a:gd name="T4" fmla="*/ 20 w 20"/>
                <a:gd name="T5" fmla="*/ 2 h 4"/>
                <a:gd name="T6" fmla="*/ 18 w 20"/>
                <a:gd name="T7" fmla="*/ 0 h 4"/>
                <a:gd name="T8" fmla="*/ 2 w 20"/>
                <a:gd name="T9" fmla="*/ 0 h 4"/>
                <a:gd name="T10" fmla="*/ 0 w 20"/>
                <a:gd name="T11" fmla="*/ 2 h 4"/>
                <a:gd name="T12" fmla="*/ 2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2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0" y="1"/>
                    <a:pt x="19" y="0"/>
                    <a:pt x="1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25" name="Freeform 419"/>
            <p:cNvSpPr/>
            <p:nvPr/>
          </p:nvSpPr>
          <p:spPr bwMode="auto">
            <a:xfrm>
              <a:off x="2418908" y="6008791"/>
              <a:ext cx="16904" cy="8452"/>
            </a:xfrm>
            <a:custGeom>
              <a:avLst/>
              <a:gdLst>
                <a:gd name="T0" fmla="*/ 2 w 8"/>
                <a:gd name="T1" fmla="*/ 4 h 4"/>
                <a:gd name="T2" fmla="*/ 6 w 8"/>
                <a:gd name="T3" fmla="*/ 4 h 4"/>
                <a:gd name="T4" fmla="*/ 8 w 8"/>
                <a:gd name="T5" fmla="*/ 2 h 4"/>
                <a:gd name="T6" fmla="*/ 6 w 8"/>
                <a:gd name="T7" fmla="*/ 0 h 4"/>
                <a:gd name="T8" fmla="*/ 2 w 8"/>
                <a:gd name="T9" fmla="*/ 0 h 4"/>
                <a:gd name="T10" fmla="*/ 0 w 8"/>
                <a:gd name="T11" fmla="*/ 2 h 4"/>
                <a:gd name="T12" fmla="*/ 2 w 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2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26" name="Freeform 420"/>
            <p:cNvSpPr/>
            <p:nvPr/>
          </p:nvSpPr>
          <p:spPr bwMode="auto">
            <a:xfrm>
              <a:off x="2349181" y="6025695"/>
              <a:ext cx="25356" cy="8452"/>
            </a:xfrm>
            <a:custGeom>
              <a:avLst/>
              <a:gdLst>
                <a:gd name="T0" fmla="*/ 2 w 12"/>
                <a:gd name="T1" fmla="*/ 4 h 4"/>
                <a:gd name="T2" fmla="*/ 10 w 12"/>
                <a:gd name="T3" fmla="*/ 4 h 4"/>
                <a:gd name="T4" fmla="*/ 12 w 12"/>
                <a:gd name="T5" fmla="*/ 2 h 4"/>
                <a:gd name="T6" fmla="*/ 10 w 12"/>
                <a:gd name="T7" fmla="*/ 0 h 4"/>
                <a:gd name="T8" fmla="*/ 2 w 12"/>
                <a:gd name="T9" fmla="*/ 0 h 4"/>
                <a:gd name="T10" fmla="*/ 0 w 12"/>
                <a:gd name="T11" fmla="*/ 2 h 4"/>
                <a:gd name="T12" fmla="*/ 2 w 1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4">
                  <a:moveTo>
                    <a:pt x="2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2" y="3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7920372" y="2997229"/>
            <a:ext cx="210770" cy="210770"/>
            <a:chOff x="1144793" y="5867223"/>
            <a:chExt cx="281025" cy="281025"/>
          </a:xfrm>
          <a:solidFill>
            <a:srgbClr val="1EA185"/>
          </a:solidFill>
        </p:grpSpPr>
        <p:sp>
          <p:nvSpPr>
            <p:cNvPr id="1327" name="Freeform 421"/>
            <p:cNvSpPr>
              <a:spLocks noEditPoints="1"/>
            </p:cNvSpPr>
            <p:nvPr/>
          </p:nvSpPr>
          <p:spPr bwMode="auto">
            <a:xfrm>
              <a:off x="1144793" y="5867223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28" name="Freeform 422"/>
            <p:cNvSpPr/>
            <p:nvPr/>
          </p:nvSpPr>
          <p:spPr bwMode="auto">
            <a:xfrm>
              <a:off x="1214520" y="5996113"/>
              <a:ext cx="84519" cy="82406"/>
            </a:xfrm>
            <a:custGeom>
              <a:avLst/>
              <a:gdLst>
                <a:gd name="T0" fmla="*/ 0 w 38"/>
                <a:gd name="T1" fmla="*/ 0 h 38"/>
                <a:gd name="T2" fmla="*/ 0 w 38"/>
                <a:gd name="T3" fmla="*/ 12 h 38"/>
                <a:gd name="T4" fmla="*/ 26 w 38"/>
                <a:gd name="T5" fmla="*/ 38 h 38"/>
                <a:gd name="T6" fmla="*/ 38 w 38"/>
                <a:gd name="T7" fmla="*/ 38 h 38"/>
                <a:gd name="T8" fmla="*/ 0 w 38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4" y="12"/>
                    <a:pt x="26" y="24"/>
                    <a:pt x="26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17"/>
                    <a:pt x="2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29" name="Freeform 423"/>
            <p:cNvSpPr/>
            <p:nvPr/>
          </p:nvSpPr>
          <p:spPr bwMode="auto">
            <a:xfrm>
              <a:off x="1214520" y="5939064"/>
              <a:ext cx="141569" cy="139456"/>
            </a:xfrm>
            <a:custGeom>
              <a:avLst/>
              <a:gdLst>
                <a:gd name="T0" fmla="*/ 0 w 64"/>
                <a:gd name="T1" fmla="*/ 0 h 64"/>
                <a:gd name="T2" fmla="*/ 0 w 64"/>
                <a:gd name="T3" fmla="*/ 13 h 64"/>
                <a:gd name="T4" fmla="*/ 51 w 64"/>
                <a:gd name="T5" fmla="*/ 64 h 64"/>
                <a:gd name="T6" fmla="*/ 64 w 64"/>
                <a:gd name="T7" fmla="*/ 64 h 64"/>
                <a:gd name="T8" fmla="*/ 0 w 64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8" y="13"/>
                    <a:pt x="51" y="36"/>
                    <a:pt x="51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29"/>
                    <a:pt x="35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30" name="Oval 424"/>
            <p:cNvSpPr>
              <a:spLocks noChangeArrowheads="1"/>
            </p:cNvSpPr>
            <p:nvPr/>
          </p:nvSpPr>
          <p:spPr bwMode="auto">
            <a:xfrm>
              <a:off x="1214520" y="6048938"/>
              <a:ext cx="29581" cy="29581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29" name="Group 2128"/>
          <p:cNvGrpSpPr/>
          <p:nvPr/>
        </p:nvGrpSpPr>
        <p:grpSpPr>
          <a:xfrm>
            <a:off x="2957143" y="4113056"/>
            <a:ext cx="210770" cy="210770"/>
            <a:chOff x="4207897" y="6369533"/>
            <a:chExt cx="340040" cy="340040"/>
          </a:xfrm>
          <a:solidFill>
            <a:srgbClr val="1EA185"/>
          </a:solidFill>
        </p:grpSpPr>
        <p:sp>
          <p:nvSpPr>
            <p:cNvPr id="1540" name="Freeform 233"/>
            <p:cNvSpPr>
              <a:spLocks noEditPoints="1"/>
            </p:cNvSpPr>
            <p:nvPr/>
          </p:nvSpPr>
          <p:spPr bwMode="auto">
            <a:xfrm>
              <a:off x="4207897" y="636953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65" name="Freeform 459"/>
            <p:cNvSpPr>
              <a:spLocks noEditPoints="1"/>
            </p:cNvSpPr>
            <p:nvPr/>
          </p:nvSpPr>
          <p:spPr bwMode="auto">
            <a:xfrm>
              <a:off x="4302493" y="6453901"/>
              <a:ext cx="150845" cy="171298"/>
            </a:xfrm>
            <a:custGeom>
              <a:avLst/>
              <a:gdLst>
                <a:gd name="T0" fmla="*/ 59 w 59"/>
                <a:gd name="T1" fmla="*/ 25 h 67"/>
                <a:gd name="T2" fmla="*/ 59 w 59"/>
                <a:gd name="T3" fmla="*/ 17 h 67"/>
                <a:gd name="T4" fmla="*/ 54 w 59"/>
                <a:gd name="T5" fmla="*/ 15 h 67"/>
                <a:gd name="T6" fmla="*/ 29 w 59"/>
                <a:gd name="T7" fmla="*/ 0 h 67"/>
                <a:gd name="T8" fmla="*/ 5 w 59"/>
                <a:gd name="T9" fmla="*/ 15 h 67"/>
                <a:gd name="T10" fmla="*/ 0 w 59"/>
                <a:gd name="T11" fmla="*/ 17 h 67"/>
                <a:gd name="T12" fmla="*/ 0 w 59"/>
                <a:gd name="T13" fmla="*/ 25 h 67"/>
                <a:gd name="T14" fmla="*/ 0 w 59"/>
                <a:gd name="T15" fmla="*/ 50 h 67"/>
                <a:gd name="T16" fmla="*/ 22 w 59"/>
                <a:gd name="T17" fmla="*/ 62 h 67"/>
                <a:gd name="T18" fmla="*/ 26 w 59"/>
                <a:gd name="T19" fmla="*/ 64 h 67"/>
                <a:gd name="T20" fmla="*/ 29 w 59"/>
                <a:gd name="T21" fmla="*/ 67 h 67"/>
                <a:gd name="T22" fmla="*/ 29 w 59"/>
                <a:gd name="T23" fmla="*/ 67 h 67"/>
                <a:gd name="T24" fmla="*/ 37 w 59"/>
                <a:gd name="T25" fmla="*/ 62 h 67"/>
                <a:gd name="T26" fmla="*/ 59 w 59"/>
                <a:gd name="T27" fmla="*/ 50 h 67"/>
                <a:gd name="T28" fmla="*/ 59 w 59"/>
                <a:gd name="T29" fmla="*/ 25 h 67"/>
                <a:gd name="T30" fmla="*/ 29 w 59"/>
                <a:gd name="T31" fmla="*/ 8 h 67"/>
                <a:gd name="T32" fmla="*/ 47 w 59"/>
                <a:gd name="T33" fmla="*/ 19 h 67"/>
                <a:gd name="T34" fmla="*/ 29 w 59"/>
                <a:gd name="T35" fmla="*/ 29 h 67"/>
                <a:gd name="T36" fmla="*/ 12 w 59"/>
                <a:gd name="T37" fmla="*/ 19 h 67"/>
                <a:gd name="T38" fmla="*/ 29 w 59"/>
                <a:gd name="T39" fmla="*/ 8 h 67"/>
                <a:gd name="T40" fmla="*/ 8 w 59"/>
                <a:gd name="T41" fmla="*/ 46 h 67"/>
                <a:gd name="T42" fmla="*/ 8 w 59"/>
                <a:gd name="T43" fmla="*/ 25 h 67"/>
                <a:gd name="T44" fmla="*/ 25 w 59"/>
                <a:gd name="T45" fmla="*/ 35 h 67"/>
                <a:gd name="T46" fmla="*/ 25 w 59"/>
                <a:gd name="T47" fmla="*/ 56 h 67"/>
                <a:gd name="T48" fmla="*/ 8 w 59"/>
                <a:gd name="T49" fmla="*/ 46 h 67"/>
                <a:gd name="T50" fmla="*/ 34 w 59"/>
                <a:gd name="T51" fmla="*/ 56 h 67"/>
                <a:gd name="T52" fmla="*/ 34 w 59"/>
                <a:gd name="T53" fmla="*/ 35 h 67"/>
                <a:gd name="T54" fmla="*/ 51 w 59"/>
                <a:gd name="T55" fmla="*/ 25 h 67"/>
                <a:gd name="T56" fmla="*/ 51 w 59"/>
                <a:gd name="T57" fmla="*/ 46 h 67"/>
                <a:gd name="T58" fmla="*/ 34 w 59"/>
                <a:gd name="T59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" h="67">
                  <a:moveTo>
                    <a:pt x="59" y="25"/>
                  </a:moveTo>
                  <a:lnTo>
                    <a:pt x="59" y="17"/>
                  </a:lnTo>
                  <a:lnTo>
                    <a:pt x="54" y="15"/>
                  </a:lnTo>
                  <a:lnTo>
                    <a:pt x="29" y="0"/>
                  </a:lnTo>
                  <a:lnTo>
                    <a:pt x="5" y="15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50"/>
                  </a:lnTo>
                  <a:lnTo>
                    <a:pt x="22" y="62"/>
                  </a:lnTo>
                  <a:lnTo>
                    <a:pt x="26" y="64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37" y="62"/>
                  </a:lnTo>
                  <a:lnTo>
                    <a:pt x="59" y="50"/>
                  </a:lnTo>
                  <a:lnTo>
                    <a:pt x="59" y="25"/>
                  </a:lnTo>
                  <a:close/>
                  <a:moveTo>
                    <a:pt x="29" y="8"/>
                  </a:moveTo>
                  <a:lnTo>
                    <a:pt x="47" y="19"/>
                  </a:lnTo>
                  <a:lnTo>
                    <a:pt x="29" y="29"/>
                  </a:lnTo>
                  <a:lnTo>
                    <a:pt x="12" y="19"/>
                  </a:lnTo>
                  <a:lnTo>
                    <a:pt x="29" y="8"/>
                  </a:lnTo>
                  <a:close/>
                  <a:moveTo>
                    <a:pt x="8" y="46"/>
                  </a:moveTo>
                  <a:lnTo>
                    <a:pt x="8" y="25"/>
                  </a:lnTo>
                  <a:lnTo>
                    <a:pt x="25" y="35"/>
                  </a:lnTo>
                  <a:lnTo>
                    <a:pt x="25" y="56"/>
                  </a:lnTo>
                  <a:lnTo>
                    <a:pt x="8" y="46"/>
                  </a:lnTo>
                  <a:close/>
                  <a:moveTo>
                    <a:pt x="34" y="56"/>
                  </a:moveTo>
                  <a:lnTo>
                    <a:pt x="34" y="35"/>
                  </a:lnTo>
                  <a:lnTo>
                    <a:pt x="51" y="25"/>
                  </a:lnTo>
                  <a:lnTo>
                    <a:pt x="51" y="46"/>
                  </a:lnTo>
                  <a:lnTo>
                    <a:pt x="34" y="5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26" name="Group 2125"/>
          <p:cNvGrpSpPr/>
          <p:nvPr/>
        </p:nvGrpSpPr>
        <p:grpSpPr>
          <a:xfrm>
            <a:off x="2126749" y="4113055"/>
            <a:ext cx="210770" cy="210770"/>
            <a:chOff x="2868194" y="6369531"/>
            <a:chExt cx="340040" cy="340040"/>
          </a:xfrm>
          <a:solidFill>
            <a:srgbClr val="1EA185"/>
          </a:solidFill>
        </p:grpSpPr>
        <p:sp>
          <p:nvSpPr>
            <p:cNvPr id="1366" name="Freeform 460"/>
            <p:cNvSpPr>
              <a:spLocks noEditPoints="1"/>
            </p:cNvSpPr>
            <p:nvPr/>
          </p:nvSpPr>
          <p:spPr bwMode="auto">
            <a:xfrm>
              <a:off x="2868194" y="636953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67" name="Freeform 461"/>
            <p:cNvSpPr>
              <a:spLocks noEditPoints="1"/>
            </p:cNvSpPr>
            <p:nvPr/>
          </p:nvSpPr>
          <p:spPr bwMode="auto">
            <a:xfrm>
              <a:off x="2955121" y="6453901"/>
              <a:ext cx="171298" cy="171298"/>
            </a:xfrm>
            <a:custGeom>
              <a:avLst/>
              <a:gdLst>
                <a:gd name="T0" fmla="*/ 0 w 67"/>
                <a:gd name="T1" fmla="*/ 0 h 67"/>
                <a:gd name="T2" fmla="*/ 18 w 67"/>
                <a:gd name="T3" fmla="*/ 67 h 67"/>
                <a:gd name="T4" fmla="*/ 38 w 67"/>
                <a:gd name="T5" fmla="*/ 53 h 67"/>
                <a:gd name="T6" fmla="*/ 54 w 67"/>
                <a:gd name="T7" fmla="*/ 67 h 67"/>
                <a:gd name="T8" fmla="*/ 54 w 67"/>
                <a:gd name="T9" fmla="*/ 45 h 67"/>
                <a:gd name="T10" fmla="*/ 67 w 67"/>
                <a:gd name="T11" fmla="*/ 31 h 67"/>
                <a:gd name="T12" fmla="*/ 0 w 67"/>
                <a:gd name="T13" fmla="*/ 0 h 67"/>
                <a:gd name="T14" fmla="*/ 41 w 67"/>
                <a:gd name="T15" fmla="*/ 45 h 67"/>
                <a:gd name="T16" fmla="*/ 16 w 67"/>
                <a:gd name="T17" fmla="*/ 20 h 67"/>
                <a:gd name="T18" fmla="*/ 41 w 67"/>
                <a:gd name="T19" fmla="*/ 40 h 67"/>
                <a:gd name="T20" fmla="*/ 41 w 67"/>
                <a:gd name="T21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7">
                  <a:moveTo>
                    <a:pt x="0" y="0"/>
                  </a:moveTo>
                  <a:lnTo>
                    <a:pt x="18" y="67"/>
                  </a:lnTo>
                  <a:lnTo>
                    <a:pt x="38" y="53"/>
                  </a:lnTo>
                  <a:lnTo>
                    <a:pt x="54" y="67"/>
                  </a:lnTo>
                  <a:lnTo>
                    <a:pt x="54" y="45"/>
                  </a:lnTo>
                  <a:lnTo>
                    <a:pt x="67" y="31"/>
                  </a:lnTo>
                  <a:lnTo>
                    <a:pt x="0" y="0"/>
                  </a:lnTo>
                  <a:close/>
                  <a:moveTo>
                    <a:pt x="41" y="45"/>
                  </a:moveTo>
                  <a:lnTo>
                    <a:pt x="16" y="20"/>
                  </a:lnTo>
                  <a:lnTo>
                    <a:pt x="41" y="40"/>
                  </a:lnTo>
                  <a:lnTo>
                    <a:pt x="41" y="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24" name="Group 2123"/>
          <p:cNvGrpSpPr/>
          <p:nvPr/>
        </p:nvGrpSpPr>
        <p:grpSpPr>
          <a:xfrm>
            <a:off x="1573680" y="4113055"/>
            <a:ext cx="210770" cy="210770"/>
            <a:chOff x="1975910" y="6369531"/>
            <a:chExt cx="340040" cy="340040"/>
          </a:xfrm>
          <a:solidFill>
            <a:srgbClr val="1EA185"/>
          </a:solidFill>
        </p:grpSpPr>
        <p:sp>
          <p:nvSpPr>
            <p:cNvPr id="1368" name="Freeform 462"/>
            <p:cNvSpPr>
              <a:spLocks noEditPoints="1"/>
            </p:cNvSpPr>
            <p:nvPr/>
          </p:nvSpPr>
          <p:spPr bwMode="auto">
            <a:xfrm>
              <a:off x="1975910" y="636953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69" name="Freeform 463"/>
            <p:cNvSpPr/>
            <p:nvPr/>
          </p:nvSpPr>
          <p:spPr bwMode="auto">
            <a:xfrm>
              <a:off x="2093517" y="6579180"/>
              <a:ext cx="107380" cy="33237"/>
            </a:xfrm>
            <a:custGeom>
              <a:avLst/>
              <a:gdLst>
                <a:gd name="T0" fmla="*/ 20 w 40"/>
                <a:gd name="T1" fmla="*/ 5 h 13"/>
                <a:gd name="T2" fmla="*/ 0 w 40"/>
                <a:gd name="T3" fmla="*/ 0 h 13"/>
                <a:gd name="T4" fmla="*/ 0 w 40"/>
                <a:gd name="T5" fmla="*/ 0 h 13"/>
                <a:gd name="T6" fmla="*/ 0 w 40"/>
                <a:gd name="T7" fmla="*/ 5 h 13"/>
                <a:gd name="T8" fmla="*/ 20 w 40"/>
                <a:gd name="T9" fmla="*/ 13 h 13"/>
                <a:gd name="T10" fmla="*/ 40 w 40"/>
                <a:gd name="T11" fmla="*/ 5 h 13"/>
                <a:gd name="T12" fmla="*/ 40 w 40"/>
                <a:gd name="T13" fmla="*/ 0 h 13"/>
                <a:gd name="T14" fmla="*/ 40 w 40"/>
                <a:gd name="T15" fmla="*/ 0 h 13"/>
                <a:gd name="T16" fmla="*/ 20 w 40"/>
                <a:gd name="T1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3">
                  <a:moveTo>
                    <a:pt x="20" y="5"/>
                  </a:moveTo>
                  <a:cubicBezTo>
                    <a:pt x="12" y="5"/>
                    <a:pt x="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4"/>
                    <a:pt x="0" y="5"/>
                  </a:cubicBezTo>
                  <a:cubicBezTo>
                    <a:pt x="0" y="9"/>
                    <a:pt x="9" y="13"/>
                    <a:pt x="20" y="13"/>
                  </a:cubicBezTo>
                  <a:cubicBezTo>
                    <a:pt x="31" y="13"/>
                    <a:pt x="40" y="9"/>
                    <a:pt x="40" y="5"/>
                  </a:cubicBezTo>
                  <a:cubicBezTo>
                    <a:pt x="40" y="4"/>
                    <a:pt x="40" y="1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3"/>
                    <a:pt x="28" y="5"/>
                    <a:pt x="20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70" name="Freeform 464"/>
            <p:cNvSpPr/>
            <p:nvPr/>
          </p:nvSpPr>
          <p:spPr bwMode="auto">
            <a:xfrm>
              <a:off x="2093517" y="6545941"/>
              <a:ext cx="107380" cy="35793"/>
            </a:xfrm>
            <a:custGeom>
              <a:avLst/>
              <a:gdLst>
                <a:gd name="T0" fmla="*/ 20 w 40"/>
                <a:gd name="T1" fmla="*/ 5 h 13"/>
                <a:gd name="T2" fmla="*/ 0 w 40"/>
                <a:gd name="T3" fmla="*/ 0 h 13"/>
                <a:gd name="T4" fmla="*/ 0 w 40"/>
                <a:gd name="T5" fmla="*/ 0 h 13"/>
                <a:gd name="T6" fmla="*/ 0 w 40"/>
                <a:gd name="T7" fmla="*/ 5 h 13"/>
                <a:gd name="T8" fmla="*/ 20 w 40"/>
                <a:gd name="T9" fmla="*/ 13 h 13"/>
                <a:gd name="T10" fmla="*/ 40 w 40"/>
                <a:gd name="T11" fmla="*/ 5 h 13"/>
                <a:gd name="T12" fmla="*/ 40 w 40"/>
                <a:gd name="T13" fmla="*/ 0 h 13"/>
                <a:gd name="T14" fmla="*/ 40 w 40"/>
                <a:gd name="T15" fmla="*/ 0 h 13"/>
                <a:gd name="T16" fmla="*/ 20 w 40"/>
                <a:gd name="T1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3">
                  <a:moveTo>
                    <a:pt x="20" y="5"/>
                  </a:moveTo>
                  <a:cubicBezTo>
                    <a:pt x="12" y="5"/>
                    <a:pt x="5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4"/>
                    <a:pt x="0" y="5"/>
                  </a:cubicBezTo>
                  <a:cubicBezTo>
                    <a:pt x="0" y="10"/>
                    <a:pt x="9" y="13"/>
                    <a:pt x="20" y="13"/>
                  </a:cubicBezTo>
                  <a:cubicBezTo>
                    <a:pt x="31" y="13"/>
                    <a:pt x="40" y="10"/>
                    <a:pt x="40" y="5"/>
                  </a:cubicBezTo>
                  <a:cubicBezTo>
                    <a:pt x="40" y="4"/>
                    <a:pt x="40" y="1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4"/>
                    <a:pt x="28" y="5"/>
                    <a:pt x="20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71" name="Freeform 465"/>
            <p:cNvSpPr/>
            <p:nvPr/>
          </p:nvSpPr>
          <p:spPr bwMode="auto">
            <a:xfrm>
              <a:off x="2093517" y="6517818"/>
              <a:ext cx="107380" cy="30681"/>
            </a:xfrm>
            <a:custGeom>
              <a:avLst/>
              <a:gdLst>
                <a:gd name="T0" fmla="*/ 0 w 40"/>
                <a:gd name="T1" fmla="*/ 0 h 12"/>
                <a:gd name="T2" fmla="*/ 0 w 40"/>
                <a:gd name="T3" fmla="*/ 4 h 12"/>
                <a:gd name="T4" fmla="*/ 20 w 40"/>
                <a:gd name="T5" fmla="*/ 12 h 12"/>
                <a:gd name="T6" fmla="*/ 40 w 40"/>
                <a:gd name="T7" fmla="*/ 4 h 12"/>
                <a:gd name="T8" fmla="*/ 40 w 40"/>
                <a:gd name="T9" fmla="*/ 0 h 12"/>
                <a:gd name="T10" fmla="*/ 20 w 40"/>
                <a:gd name="T11" fmla="*/ 5 h 12"/>
                <a:gd name="T12" fmla="*/ 0 w 4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2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9"/>
                    <a:pt x="9" y="12"/>
                    <a:pt x="20" y="12"/>
                  </a:cubicBezTo>
                  <a:cubicBezTo>
                    <a:pt x="31" y="12"/>
                    <a:pt x="40" y="9"/>
                    <a:pt x="40" y="4"/>
                  </a:cubicBezTo>
                  <a:cubicBezTo>
                    <a:pt x="40" y="3"/>
                    <a:pt x="40" y="1"/>
                    <a:pt x="40" y="0"/>
                  </a:cubicBezTo>
                  <a:cubicBezTo>
                    <a:pt x="35" y="3"/>
                    <a:pt x="28" y="5"/>
                    <a:pt x="20" y="5"/>
                  </a:cubicBezTo>
                  <a:cubicBezTo>
                    <a:pt x="12" y="5"/>
                    <a:pt x="5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72" name="Freeform 466"/>
            <p:cNvSpPr/>
            <p:nvPr/>
          </p:nvSpPr>
          <p:spPr bwMode="auto">
            <a:xfrm>
              <a:off x="2093517" y="6464128"/>
              <a:ext cx="107380" cy="56247"/>
            </a:xfrm>
            <a:custGeom>
              <a:avLst/>
              <a:gdLst>
                <a:gd name="T0" fmla="*/ 20 w 40"/>
                <a:gd name="T1" fmla="*/ 0 h 21"/>
                <a:gd name="T2" fmla="*/ 0 w 40"/>
                <a:gd name="T3" fmla="*/ 8 h 21"/>
                <a:gd name="T4" fmla="*/ 0 w 40"/>
                <a:gd name="T5" fmla="*/ 13 h 21"/>
                <a:gd name="T6" fmla="*/ 20 w 40"/>
                <a:gd name="T7" fmla="*/ 21 h 21"/>
                <a:gd name="T8" fmla="*/ 40 w 40"/>
                <a:gd name="T9" fmla="*/ 13 h 21"/>
                <a:gd name="T10" fmla="*/ 40 w 40"/>
                <a:gd name="T11" fmla="*/ 8 h 21"/>
                <a:gd name="T12" fmla="*/ 20 w 40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21">
                  <a:moveTo>
                    <a:pt x="20" y="0"/>
                  </a:moveTo>
                  <a:cubicBezTo>
                    <a:pt x="9" y="0"/>
                    <a:pt x="0" y="4"/>
                    <a:pt x="0" y="8"/>
                  </a:cubicBezTo>
                  <a:cubicBezTo>
                    <a:pt x="0" y="9"/>
                    <a:pt x="0" y="12"/>
                    <a:pt x="0" y="13"/>
                  </a:cubicBezTo>
                  <a:cubicBezTo>
                    <a:pt x="0" y="17"/>
                    <a:pt x="9" y="21"/>
                    <a:pt x="20" y="21"/>
                  </a:cubicBezTo>
                  <a:cubicBezTo>
                    <a:pt x="31" y="21"/>
                    <a:pt x="40" y="17"/>
                    <a:pt x="40" y="13"/>
                  </a:cubicBezTo>
                  <a:cubicBezTo>
                    <a:pt x="40" y="12"/>
                    <a:pt x="40" y="9"/>
                    <a:pt x="40" y="8"/>
                  </a:cubicBezTo>
                  <a:cubicBezTo>
                    <a:pt x="40" y="4"/>
                    <a:pt x="31" y="0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20" name="Group 2119"/>
          <p:cNvGrpSpPr/>
          <p:nvPr/>
        </p:nvGrpSpPr>
        <p:grpSpPr>
          <a:xfrm>
            <a:off x="467544" y="4113055"/>
            <a:ext cx="210770" cy="210770"/>
            <a:chOff x="191344" y="6369531"/>
            <a:chExt cx="340040" cy="340040"/>
          </a:xfrm>
          <a:solidFill>
            <a:srgbClr val="1EA185"/>
          </a:solidFill>
        </p:grpSpPr>
        <p:sp>
          <p:nvSpPr>
            <p:cNvPr id="1373" name="Freeform 467"/>
            <p:cNvSpPr>
              <a:spLocks noEditPoints="1"/>
            </p:cNvSpPr>
            <p:nvPr/>
          </p:nvSpPr>
          <p:spPr bwMode="auto">
            <a:xfrm>
              <a:off x="191344" y="636953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74" name="Freeform 468"/>
            <p:cNvSpPr/>
            <p:nvPr/>
          </p:nvSpPr>
          <p:spPr bwMode="auto">
            <a:xfrm>
              <a:off x="319178" y="6453901"/>
              <a:ext cx="84371" cy="171298"/>
            </a:xfrm>
            <a:custGeom>
              <a:avLst/>
              <a:gdLst>
                <a:gd name="T0" fmla="*/ 19 w 32"/>
                <a:gd name="T1" fmla="*/ 56 h 64"/>
                <a:gd name="T2" fmla="*/ 19 w 32"/>
                <a:gd name="T3" fmla="*/ 64 h 64"/>
                <a:gd name="T4" fmla="*/ 13 w 32"/>
                <a:gd name="T5" fmla="*/ 64 h 64"/>
                <a:gd name="T6" fmla="*/ 13 w 32"/>
                <a:gd name="T7" fmla="*/ 56 h 64"/>
                <a:gd name="T8" fmla="*/ 0 w 32"/>
                <a:gd name="T9" fmla="*/ 53 h 64"/>
                <a:gd name="T10" fmla="*/ 2 w 32"/>
                <a:gd name="T11" fmla="*/ 46 h 64"/>
                <a:gd name="T12" fmla="*/ 14 w 32"/>
                <a:gd name="T13" fmla="*/ 49 h 64"/>
                <a:gd name="T14" fmla="*/ 22 w 32"/>
                <a:gd name="T15" fmla="*/ 43 h 64"/>
                <a:gd name="T16" fmla="*/ 14 w 32"/>
                <a:gd name="T17" fmla="*/ 35 h 64"/>
                <a:gd name="T18" fmla="*/ 1 w 32"/>
                <a:gd name="T19" fmla="*/ 21 h 64"/>
                <a:gd name="T20" fmla="*/ 13 w 32"/>
                <a:gd name="T21" fmla="*/ 8 h 64"/>
                <a:gd name="T22" fmla="*/ 13 w 32"/>
                <a:gd name="T23" fmla="*/ 0 h 64"/>
                <a:gd name="T24" fmla="*/ 19 w 32"/>
                <a:gd name="T25" fmla="*/ 0 h 64"/>
                <a:gd name="T26" fmla="*/ 19 w 32"/>
                <a:gd name="T27" fmla="*/ 7 h 64"/>
                <a:gd name="T28" fmla="*/ 30 w 32"/>
                <a:gd name="T29" fmla="*/ 10 h 64"/>
                <a:gd name="T30" fmla="*/ 28 w 32"/>
                <a:gd name="T31" fmla="*/ 17 h 64"/>
                <a:gd name="T32" fmla="*/ 17 w 32"/>
                <a:gd name="T33" fmla="*/ 14 h 64"/>
                <a:gd name="T34" fmla="*/ 10 w 32"/>
                <a:gd name="T35" fmla="*/ 20 h 64"/>
                <a:gd name="T36" fmla="*/ 20 w 32"/>
                <a:gd name="T37" fmla="*/ 28 h 64"/>
                <a:gd name="T38" fmla="*/ 32 w 32"/>
                <a:gd name="T39" fmla="*/ 42 h 64"/>
                <a:gd name="T40" fmla="*/ 19 w 32"/>
                <a:gd name="T41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64">
                  <a:moveTo>
                    <a:pt x="19" y="56"/>
                  </a:moveTo>
                  <a:cubicBezTo>
                    <a:pt x="19" y="64"/>
                    <a:pt x="19" y="64"/>
                    <a:pt x="19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8" y="56"/>
                    <a:pt x="3" y="55"/>
                    <a:pt x="0" y="53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5" y="47"/>
                    <a:pt x="9" y="49"/>
                    <a:pt x="14" y="49"/>
                  </a:cubicBezTo>
                  <a:cubicBezTo>
                    <a:pt x="19" y="49"/>
                    <a:pt x="22" y="47"/>
                    <a:pt x="22" y="43"/>
                  </a:cubicBezTo>
                  <a:cubicBezTo>
                    <a:pt x="22" y="39"/>
                    <a:pt x="20" y="37"/>
                    <a:pt x="14" y="35"/>
                  </a:cubicBezTo>
                  <a:cubicBezTo>
                    <a:pt x="6" y="32"/>
                    <a:pt x="1" y="28"/>
                    <a:pt x="1" y="21"/>
                  </a:cubicBezTo>
                  <a:cubicBezTo>
                    <a:pt x="1" y="14"/>
                    <a:pt x="5" y="9"/>
                    <a:pt x="13" y="8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4" y="7"/>
                    <a:pt x="28" y="9"/>
                    <a:pt x="30" y="10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6" y="16"/>
                    <a:pt x="23" y="14"/>
                    <a:pt x="17" y="14"/>
                  </a:cubicBezTo>
                  <a:cubicBezTo>
                    <a:pt x="12" y="14"/>
                    <a:pt x="10" y="17"/>
                    <a:pt x="10" y="20"/>
                  </a:cubicBezTo>
                  <a:cubicBezTo>
                    <a:pt x="10" y="23"/>
                    <a:pt x="13" y="25"/>
                    <a:pt x="20" y="28"/>
                  </a:cubicBezTo>
                  <a:cubicBezTo>
                    <a:pt x="28" y="31"/>
                    <a:pt x="32" y="35"/>
                    <a:pt x="32" y="42"/>
                  </a:cubicBezTo>
                  <a:cubicBezTo>
                    <a:pt x="32" y="49"/>
                    <a:pt x="27" y="55"/>
                    <a:pt x="19" y="5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39" name="Group 1938"/>
          <p:cNvGrpSpPr/>
          <p:nvPr/>
        </p:nvGrpSpPr>
        <p:grpSpPr>
          <a:xfrm>
            <a:off x="2957143" y="2193833"/>
            <a:ext cx="210770" cy="210770"/>
            <a:chOff x="4207897" y="3247819"/>
            <a:chExt cx="340040" cy="340040"/>
          </a:xfrm>
        </p:grpSpPr>
        <p:sp>
          <p:nvSpPr>
            <p:cNvPr id="302" name="Freeform 693"/>
            <p:cNvSpPr>
              <a:spLocks noEditPoints="1"/>
            </p:cNvSpPr>
            <p:nvPr/>
          </p:nvSpPr>
          <p:spPr bwMode="auto">
            <a:xfrm>
              <a:off x="4207897" y="3247819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3" name="Freeform 694"/>
            <p:cNvSpPr>
              <a:spLocks noEditPoints="1"/>
            </p:cNvSpPr>
            <p:nvPr/>
          </p:nvSpPr>
          <p:spPr bwMode="auto">
            <a:xfrm>
              <a:off x="4315277" y="3342417"/>
              <a:ext cx="125279" cy="148288"/>
            </a:xfrm>
            <a:custGeom>
              <a:avLst/>
              <a:gdLst>
                <a:gd name="T0" fmla="*/ 44 w 48"/>
                <a:gd name="T1" fmla="*/ 24 h 56"/>
                <a:gd name="T2" fmla="*/ 40 w 48"/>
                <a:gd name="T3" fmla="*/ 24 h 56"/>
                <a:gd name="T4" fmla="*/ 40 w 48"/>
                <a:gd name="T5" fmla="*/ 12 h 56"/>
                <a:gd name="T6" fmla="*/ 24 w 48"/>
                <a:gd name="T7" fmla="*/ 0 h 56"/>
                <a:gd name="T8" fmla="*/ 8 w 48"/>
                <a:gd name="T9" fmla="*/ 12 h 56"/>
                <a:gd name="T10" fmla="*/ 8 w 48"/>
                <a:gd name="T11" fmla="*/ 24 h 56"/>
                <a:gd name="T12" fmla="*/ 4 w 48"/>
                <a:gd name="T13" fmla="*/ 24 h 56"/>
                <a:gd name="T14" fmla="*/ 0 w 48"/>
                <a:gd name="T15" fmla="*/ 28 h 56"/>
                <a:gd name="T16" fmla="*/ 0 w 48"/>
                <a:gd name="T17" fmla="*/ 53 h 56"/>
                <a:gd name="T18" fmla="*/ 4 w 48"/>
                <a:gd name="T19" fmla="*/ 56 h 56"/>
                <a:gd name="T20" fmla="*/ 44 w 48"/>
                <a:gd name="T21" fmla="*/ 56 h 56"/>
                <a:gd name="T22" fmla="*/ 48 w 48"/>
                <a:gd name="T23" fmla="*/ 53 h 56"/>
                <a:gd name="T24" fmla="*/ 48 w 48"/>
                <a:gd name="T25" fmla="*/ 28 h 56"/>
                <a:gd name="T26" fmla="*/ 44 w 48"/>
                <a:gd name="T27" fmla="*/ 24 h 56"/>
                <a:gd name="T28" fmla="*/ 32 w 48"/>
                <a:gd name="T29" fmla="*/ 24 h 56"/>
                <a:gd name="T30" fmla="*/ 16 w 48"/>
                <a:gd name="T31" fmla="*/ 24 h 56"/>
                <a:gd name="T32" fmla="*/ 16 w 48"/>
                <a:gd name="T33" fmla="*/ 12 h 56"/>
                <a:gd name="T34" fmla="*/ 24 w 48"/>
                <a:gd name="T35" fmla="*/ 6 h 56"/>
                <a:gd name="T36" fmla="*/ 32 w 48"/>
                <a:gd name="T37" fmla="*/ 12 h 56"/>
                <a:gd name="T38" fmla="*/ 32 w 48"/>
                <a:gd name="T39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" h="56">
                  <a:moveTo>
                    <a:pt x="44" y="24"/>
                  </a:moveTo>
                  <a:cubicBezTo>
                    <a:pt x="40" y="24"/>
                    <a:pt x="40" y="24"/>
                    <a:pt x="40" y="24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6"/>
                    <a:pt x="33" y="0"/>
                    <a:pt x="24" y="0"/>
                  </a:cubicBezTo>
                  <a:cubicBezTo>
                    <a:pt x="15" y="0"/>
                    <a:pt x="8" y="6"/>
                    <a:pt x="8" y="1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6"/>
                    <a:pt x="0" y="28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2" y="56"/>
                    <a:pt x="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6" y="56"/>
                    <a:pt x="48" y="54"/>
                    <a:pt x="48" y="53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6"/>
                    <a:pt x="46" y="24"/>
                    <a:pt x="44" y="24"/>
                  </a:cubicBezTo>
                  <a:close/>
                  <a:moveTo>
                    <a:pt x="32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9"/>
                    <a:pt x="20" y="6"/>
                    <a:pt x="24" y="6"/>
                  </a:cubicBezTo>
                  <a:cubicBezTo>
                    <a:pt x="28" y="6"/>
                    <a:pt x="32" y="9"/>
                    <a:pt x="32" y="12"/>
                  </a:cubicBezTo>
                  <a:lnTo>
                    <a:pt x="32" y="24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21" name="Group 120"/>
          <p:cNvGrpSpPr/>
          <p:nvPr/>
        </p:nvGrpSpPr>
        <p:grpSpPr>
          <a:xfrm>
            <a:off x="3801277" y="1653648"/>
            <a:ext cx="210770" cy="210770"/>
            <a:chOff x="5569766" y="2355537"/>
            <a:chExt cx="340040" cy="340040"/>
          </a:xfrm>
        </p:grpSpPr>
        <p:sp>
          <p:nvSpPr>
            <p:cNvPr id="1387" name="Freeform 481"/>
            <p:cNvSpPr>
              <a:spLocks noEditPoints="1"/>
            </p:cNvSpPr>
            <p:nvPr/>
          </p:nvSpPr>
          <p:spPr bwMode="auto">
            <a:xfrm>
              <a:off x="5569766" y="2355537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8" name="Freeform 482"/>
            <p:cNvSpPr/>
            <p:nvPr/>
          </p:nvSpPr>
          <p:spPr bwMode="auto">
            <a:xfrm>
              <a:off x="5679704" y="2491040"/>
              <a:ext cx="120165" cy="51133"/>
            </a:xfrm>
            <a:custGeom>
              <a:avLst/>
              <a:gdLst>
                <a:gd name="T0" fmla="*/ 6 w 46"/>
                <a:gd name="T1" fmla="*/ 19 h 19"/>
                <a:gd name="T2" fmla="*/ 23 w 46"/>
                <a:gd name="T3" fmla="*/ 7 h 19"/>
                <a:gd name="T4" fmla="*/ 40 w 46"/>
                <a:gd name="T5" fmla="*/ 19 h 19"/>
                <a:gd name="T6" fmla="*/ 46 w 46"/>
                <a:gd name="T7" fmla="*/ 19 h 19"/>
                <a:gd name="T8" fmla="*/ 23 w 46"/>
                <a:gd name="T9" fmla="*/ 0 h 19"/>
                <a:gd name="T10" fmla="*/ 0 w 46"/>
                <a:gd name="T11" fmla="*/ 19 h 19"/>
                <a:gd name="T12" fmla="*/ 6 w 46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9">
                  <a:moveTo>
                    <a:pt x="6" y="19"/>
                  </a:moveTo>
                  <a:cubicBezTo>
                    <a:pt x="8" y="12"/>
                    <a:pt x="15" y="7"/>
                    <a:pt x="23" y="7"/>
                  </a:cubicBezTo>
                  <a:cubicBezTo>
                    <a:pt x="31" y="7"/>
                    <a:pt x="38" y="12"/>
                    <a:pt x="40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5" y="9"/>
                    <a:pt x="35" y="0"/>
                    <a:pt x="23" y="0"/>
                  </a:cubicBezTo>
                  <a:cubicBezTo>
                    <a:pt x="11" y="0"/>
                    <a:pt x="1" y="9"/>
                    <a:pt x="0" y="19"/>
                  </a:cubicBezTo>
                  <a:lnTo>
                    <a:pt x="6" y="19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89" name="Freeform 483"/>
            <p:cNvSpPr/>
            <p:nvPr/>
          </p:nvSpPr>
          <p:spPr bwMode="auto">
            <a:xfrm>
              <a:off x="5730838" y="2439907"/>
              <a:ext cx="17897" cy="35793"/>
            </a:xfrm>
            <a:custGeom>
              <a:avLst/>
              <a:gdLst>
                <a:gd name="T0" fmla="*/ 3 w 6"/>
                <a:gd name="T1" fmla="*/ 13 h 13"/>
                <a:gd name="T2" fmla="*/ 6 w 6"/>
                <a:gd name="T3" fmla="*/ 10 h 13"/>
                <a:gd name="T4" fmla="*/ 6 w 6"/>
                <a:gd name="T5" fmla="*/ 3 h 13"/>
                <a:gd name="T6" fmla="*/ 3 w 6"/>
                <a:gd name="T7" fmla="*/ 0 h 13"/>
                <a:gd name="T8" fmla="*/ 0 w 6"/>
                <a:gd name="T9" fmla="*/ 3 h 13"/>
                <a:gd name="T10" fmla="*/ 0 w 6"/>
                <a:gd name="T11" fmla="*/ 10 h 13"/>
                <a:gd name="T12" fmla="*/ 3 w 6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3">
                  <a:moveTo>
                    <a:pt x="3" y="13"/>
                  </a:moveTo>
                  <a:cubicBezTo>
                    <a:pt x="5" y="13"/>
                    <a:pt x="6" y="11"/>
                    <a:pt x="6" y="10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3"/>
                    <a:pt x="3" y="13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0" name="Freeform 484"/>
            <p:cNvSpPr/>
            <p:nvPr/>
          </p:nvSpPr>
          <p:spPr bwMode="auto">
            <a:xfrm>
              <a:off x="5792198" y="2470587"/>
              <a:ext cx="33237" cy="28124"/>
            </a:xfrm>
            <a:custGeom>
              <a:avLst/>
              <a:gdLst>
                <a:gd name="T0" fmla="*/ 11 w 12"/>
                <a:gd name="T1" fmla="*/ 1 h 11"/>
                <a:gd name="T2" fmla="*/ 6 w 12"/>
                <a:gd name="T3" fmla="*/ 1 h 11"/>
                <a:gd name="T4" fmla="*/ 1 w 12"/>
                <a:gd name="T5" fmla="*/ 6 h 11"/>
                <a:gd name="T6" fmla="*/ 1 w 12"/>
                <a:gd name="T7" fmla="*/ 10 h 11"/>
                <a:gd name="T8" fmla="*/ 6 w 12"/>
                <a:gd name="T9" fmla="*/ 10 h 11"/>
                <a:gd name="T10" fmla="*/ 11 w 12"/>
                <a:gd name="T11" fmla="*/ 6 h 11"/>
                <a:gd name="T12" fmla="*/ 11 w 12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11" y="1"/>
                  </a:moveTo>
                  <a:cubicBezTo>
                    <a:pt x="10" y="0"/>
                    <a:pt x="8" y="0"/>
                    <a:pt x="6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9"/>
                    <a:pt x="1" y="10"/>
                  </a:cubicBezTo>
                  <a:cubicBezTo>
                    <a:pt x="3" y="11"/>
                    <a:pt x="5" y="11"/>
                    <a:pt x="6" y="1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2"/>
                    <a:pt x="11" y="1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1" name="Freeform 485"/>
            <p:cNvSpPr/>
            <p:nvPr/>
          </p:nvSpPr>
          <p:spPr bwMode="auto">
            <a:xfrm>
              <a:off x="5654137" y="2470587"/>
              <a:ext cx="33237" cy="28124"/>
            </a:xfrm>
            <a:custGeom>
              <a:avLst/>
              <a:gdLst>
                <a:gd name="T0" fmla="*/ 11 w 12"/>
                <a:gd name="T1" fmla="*/ 6 h 11"/>
                <a:gd name="T2" fmla="*/ 6 w 12"/>
                <a:gd name="T3" fmla="*/ 1 h 11"/>
                <a:gd name="T4" fmla="*/ 1 w 12"/>
                <a:gd name="T5" fmla="*/ 1 h 11"/>
                <a:gd name="T6" fmla="*/ 1 w 12"/>
                <a:gd name="T7" fmla="*/ 6 h 11"/>
                <a:gd name="T8" fmla="*/ 6 w 12"/>
                <a:gd name="T9" fmla="*/ 10 h 11"/>
                <a:gd name="T10" fmla="*/ 11 w 12"/>
                <a:gd name="T11" fmla="*/ 10 h 11"/>
                <a:gd name="T12" fmla="*/ 11 w 12"/>
                <a:gd name="T1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11" y="6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9" y="11"/>
                    <a:pt x="11" y="10"/>
                  </a:cubicBezTo>
                  <a:cubicBezTo>
                    <a:pt x="12" y="9"/>
                    <a:pt x="12" y="7"/>
                    <a:pt x="11" y="6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2" name="Freeform 486"/>
            <p:cNvSpPr/>
            <p:nvPr/>
          </p:nvSpPr>
          <p:spPr bwMode="auto">
            <a:xfrm>
              <a:off x="5677146" y="2560072"/>
              <a:ext cx="127834" cy="15340"/>
            </a:xfrm>
            <a:custGeom>
              <a:avLst/>
              <a:gdLst>
                <a:gd name="T0" fmla="*/ 44 w 48"/>
                <a:gd name="T1" fmla="*/ 0 h 6"/>
                <a:gd name="T2" fmla="*/ 4 w 48"/>
                <a:gd name="T3" fmla="*/ 0 h 6"/>
                <a:gd name="T4" fmla="*/ 0 w 48"/>
                <a:gd name="T5" fmla="*/ 3 h 6"/>
                <a:gd name="T6" fmla="*/ 4 w 48"/>
                <a:gd name="T7" fmla="*/ 6 h 6"/>
                <a:gd name="T8" fmla="*/ 44 w 48"/>
                <a:gd name="T9" fmla="*/ 6 h 6"/>
                <a:gd name="T10" fmla="*/ 48 w 48"/>
                <a:gd name="T11" fmla="*/ 3 h 6"/>
                <a:gd name="T12" fmla="*/ 44 w 48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">
                  <a:moveTo>
                    <a:pt x="4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6" y="6"/>
                    <a:pt x="48" y="5"/>
                    <a:pt x="48" y="3"/>
                  </a:cubicBezTo>
                  <a:cubicBezTo>
                    <a:pt x="48" y="1"/>
                    <a:pt x="46" y="0"/>
                    <a:pt x="44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3" name="Freeform 487"/>
            <p:cNvSpPr/>
            <p:nvPr/>
          </p:nvSpPr>
          <p:spPr bwMode="auto">
            <a:xfrm>
              <a:off x="5695045" y="2593308"/>
              <a:ext cx="89484" cy="17897"/>
            </a:xfrm>
            <a:custGeom>
              <a:avLst/>
              <a:gdLst>
                <a:gd name="T0" fmla="*/ 30 w 34"/>
                <a:gd name="T1" fmla="*/ 0 h 6"/>
                <a:gd name="T2" fmla="*/ 4 w 34"/>
                <a:gd name="T3" fmla="*/ 0 h 6"/>
                <a:gd name="T4" fmla="*/ 0 w 34"/>
                <a:gd name="T5" fmla="*/ 3 h 6"/>
                <a:gd name="T6" fmla="*/ 4 w 34"/>
                <a:gd name="T7" fmla="*/ 6 h 6"/>
                <a:gd name="T8" fmla="*/ 30 w 34"/>
                <a:gd name="T9" fmla="*/ 6 h 6"/>
                <a:gd name="T10" fmla="*/ 34 w 34"/>
                <a:gd name="T11" fmla="*/ 3 h 6"/>
                <a:gd name="T12" fmla="*/ 30 w 34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6">
                  <a:moveTo>
                    <a:pt x="3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2" y="6"/>
                    <a:pt x="34" y="5"/>
                    <a:pt x="34" y="3"/>
                  </a:cubicBezTo>
                  <a:cubicBezTo>
                    <a:pt x="34" y="1"/>
                    <a:pt x="32" y="0"/>
                    <a:pt x="30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4078603" y="1653648"/>
            <a:ext cx="210770" cy="210770"/>
            <a:chOff x="6017187" y="2355537"/>
            <a:chExt cx="340040" cy="340040"/>
          </a:xfrm>
        </p:grpSpPr>
        <p:sp>
          <p:nvSpPr>
            <p:cNvPr id="1394" name="Freeform 488"/>
            <p:cNvSpPr>
              <a:spLocks noEditPoints="1"/>
            </p:cNvSpPr>
            <p:nvPr/>
          </p:nvSpPr>
          <p:spPr bwMode="auto">
            <a:xfrm>
              <a:off x="6017187" y="2355537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5" name="Freeform 489"/>
            <p:cNvSpPr>
              <a:spLocks noEditPoints="1"/>
            </p:cNvSpPr>
            <p:nvPr/>
          </p:nvSpPr>
          <p:spPr bwMode="auto">
            <a:xfrm>
              <a:off x="6139907" y="2480813"/>
              <a:ext cx="92041" cy="89484"/>
            </a:xfrm>
            <a:custGeom>
              <a:avLst/>
              <a:gdLst>
                <a:gd name="T0" fmla="*/ 17 w 34"/>
                <a:gd name="T1" fmla="*/ 0 h 34"/>
                <a:gd name="T2" fmla="*/ 0 w 34"/>
                <a:gd name="T3" fmla="*/ 17 h 34"/>
                <a:gd name="T4" fmla="*/ 17 w 34"/>
                <a:gd name="T5" fmla="*/ 34 h 34"/>
                <a:gd name="T6" fmla="*/ 34 w 34"/>
                <a:gd name="T7" fmla="*/ 17 h 34"/>
                <a:gd name="T8" fmla="*/ 17 w 34"/>
                <a:gd name="T9" fmla="*/ 0 h 34"/>
                <a:gd name="T10" fmla="*/ 17 w 34"/>
                <a:gd name="T11" fmla="*/ 29 h 34"/>
                <a:gd name="T12" fmla="*/ 5 w 34"/>
                <a:gd name="T13" fmla="*/ 17 h 34"/>
                <a:gd name="T14" fmla="*/ 17 w 34"/>
                <a:gd name="T15" fmla="*/ 5 h 34"/>
                <a:gd name="T16" fmla="*/ 29 w 34"/>
                <a:gd name="T17" fmla="*/ 17 h 34"/>
                <a:gd name="T18" fmla="*/ 17 w 34"/>
                <a:gd name="T19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  <a:moveTo>
                    <a:pt x="17" y="29"/>
                  </a:moveTo>
                  <a:cubicBezTo>
                    <a:pt x="10" y="29"/>
                    <a:pt x="5" y="24"/>
                    <a:pt x="5" y="17"/>
                  </a:cubicBezTo>
                  <a:cubicBezTo>
                    <a:pt x="5" y="10"/>
                    <a:pt x="10" y="5"/>
                    <a:pt x="17" y="5"/>
                  </a:cubicBezTo>
                  <a:cubicBezTo>
                    <a:pt x="24" y="5"/>
                    <a:pt x="29" y="10"/>
                    <a:pt x="29" y="17"/>
                  </a:cubicBezTo>
                  <a:cubicBezTo>
                    <a:pt x="29" y="24"/>
                    <a:pt x="24" y="29"/>
                    <a:pt x="17" y="29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6" name="Freeform 490"/>
            <p:cNvSpPr/>
            <p:nvPr/>
          </p:nvSpPr>
          <p:spPr bwMode="auto">
            <a:xfrm>
              <a:off x="6180815" y="2439907"/>
              <a:ext cx="10227" cy="28124"/>
            </a:xfrm>
            <a:custGeom>
              <a:avLst/>
              <a:gdLst>
                <a:gd name="T0" fmla="*/ 2 w 4"/>
                <a:gd name="T1" fmla="*/ 0 h 10"/>
                <a:gd name="T2" fmla="*/ 0 w 4"/>
                <a:gd name="T3" fmla="*/ 2 h 10"/>
                <a:gd name="T4" fmla="*/ 0 w 4"/>
                <a:gd name="T5" fmla="*/ 7 h 10"/>
                <a:gd name="T6" fmla="*/ 2 w 4"/>
                <a:gd name="T7" fmla="*/ 10 h 10"/>
                <a:gd name="T8" fmla="*/ 4 w 4"/>
                <a:gd name="T9" fmla="*/ 7 h 10"/>
                <a:gd name="T10" fmla="*/ 4 w 4"/>
                <a:gd name="T11" fmla="*/ 2 h 10"/>
                <a:gd name="T12" fmla="*/ 2 w 4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3" y="10"/>
                    <a:pt x="4" y="9"/>
                    <a:pt x="4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7" name="Freeform 491"/>
            <p:cNvSpPr/>
            <p:nvPr/>
          </p:nvSpPr>
          <p:spPr bwMode="auto">
            <a:xfrm>
              <a:off x="6180815" y="2583081"/>
              <a:ext cx="10227" cy="28124"/>
            </a:xfrm>
            <a:custGeom>
              <a:avLst/>
              <a:gdLst>
                <a:gd name="T0" fmla="*/ 2 w 4"/>
                <a:gd name="T1" fmla="*/ 0 h 10"/>
                <a:gd name="T2" fmla="*/ 0 w 4"/>
                <a:gd name="T3" fmla="*/ 3 h 10"/>
                <a:gd name="T4" fmla="*/ 0 w 4"/>
                <a:gd name="T5" fmla="*/ 8 h 10"/>
                <a:gd name="T6" fmla="*/ 2 w 4"/>
                <a:gd name="T7" fmla="*/ 10 h 10"/>
                <a:gd name="T8" fmla="*/ 4 w 4"/>
                <a:gd name="T9" fmla="*/ 8 h 10"/>
                <a:gd name="T10" fmla="*/ 4 w 4"/>
                <a:gd name="T11" fmla="*/ 3 h 10"/>
                <a:gd name="T12" fmla="*/ 2 w 4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3" y="10"/>
                    <a:pt x="4" y="9"/>
                    <a:pt x="4" y="8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8" name="Freeform 492"/>
            <p:cNvSpPr/>
            <p:nvPr/>
          </p:nvSpPr>
          <p:spPr bwMode="auto">
            <a:xfrm>
              <a:off x="6226835" y="2460361"/>
              <a:ext cx="23011" cy="25567"/>
            </a:xfrm>
            <a:custGeom>
              <a:avLst/>
              <a:gdLst>
                <a:gd name="T0" fmla="*/ 8 w 9"/>
                <a:gd name="T1" fmla="*/ 1 h 9"/>
                <a:gd name="T2" fmla="*/ 4 w 9"/>
                <a:gd name="T3" fmla="*/ 1 h 9"/>
                <a:gd name="T4" fmla="*/ 1 w 9"/>
                <a:gd name="T5" fmla="*/ 5 h 9"/>
                <a:gd name="T6" fmla="*/ 1 w 9"/>
                <a:gd name="T7" fmla="*/ 8 h 9"/>
                <a:gd name="T8" fmla="*/ 4 w 9"/>
                <a:gd name="T9" fmla="*/ 8 h 9"/>
                <a:gd name="T10" fmla="*/ 8 w 9"/>
                <a:gd name="T11" fmla="*/ 5 h 9"/>
                <a:gd name="T12" fmla="*/ 8 w 9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8" y="1"/>
                  </a:moveTo>
                  <a:cubicBezTo>
                    <a:pt x="7" y="0"/>
                    <a:pt x="5" y="0"/>
                    <a:pt x="4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2" y="9"/>
                    <a:pt x="3" y="9"/>
                    <a:pt x="4" y="8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9" y="2"/>
                    <a:pt x="8" y="1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9" name="Freeform 493"/>
            <p:cNvSpPr/>
            <p:nvPr/>
          </p:nvSpPr>
          <p:spPr bwMode="auto">
            <a:xfrm>
              <a:off x="6122010" y="2565185"/>
              <a:ext cx="25567" cy="23011"/>
            </a:xfrm>
            <a:custGeom>
              <a:avLst/>
              <a:gdLst>
                <a:gd name="T0" fmla="*/ 8 w 9"/>
                <a:gd name="T1" fmla="*/ 1 h 9"/>
                <a:gd name="T2" fmla="*/ 5 w 9"/>
                <a:gd name="T3" fmla="*/ 1 h 9"/>
                <a:gd name="T4" fmla="*/ 1 w 9"/>
                <a:gd name="T5" fmla="*/ 4 h 9"/>
                <a:gd name="T6" fmla="*/ 1 w 9"/>
                <a:gd name="T7" fmla="*/ 8 h 9"/>
                <a:gd name="T8" fmla="*/ 5 w 9"/>
                <a:gd name="T9" fmla="*/ 8 h 9"/>
                <a:gd name="T10" fmla="*/ 8 w 9"/>
                <a:gd name="T11" fmla="*/ 4 h 9"/>
                <a:gd name="T12" fmla="*/ 8 w 9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8" y="1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2" y="9"/>
                    <a:pt x="4" y="9"/>
                    <a:pt x="5" y="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3"/>
                    <a:pt x="9" y="2"/>
                    <a:pt x="8" y="1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0" name="Freeform 494"/>
            <p:cNvSpPr/>
            <p:nvPr/>
          </p:nvSpPr>
          <p:spPr bwMode="auto">
            <a:xfrm>
              <a:off x="6101556" y="2519165"/>
              <a:ext cx="25567" cy="10227"/>
            </a:xfrm>
            <a:custGeom>
              <a:avLst/>
              <a:gdLst>
                <a:gd name="T0" fmla="*/ 0 w 10"/>
                <a:gd name="T1" fmla="*/ 2 h 4"/>
                <a:gd name="T2" fmla="*/ 2 w 10"/>
                <a:gd name="T3" fmla="*/ 4 h 4"/>
                <a:gd name="T4" fmla="*/ 7 w 10"/>
                <a:gd name="T5" fmla="*/ 4 h 4"/>
                <a:gd name="T6" fmla="*/ 10 w 10"/>
                <a:gd name="T7" fmla="*/ 2 h 4"/>
                <a:gd name="T8" fmla="*/ 7 w 10"/>
                <a:gd name="T9" fmla="*/ 0 h 4"/>
                <a:gd name="T10" fmla="*/ 2 w 10"/>
                <a:gd name="T11" fmla="*/ 0 h 4"/>
                <a:gd name="T12" fmla="*/ 0 w 10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1" name="Freeform 495"/>
            <p:cNvSpPr/>
            <p:nvPr/>
          </p:nvSpPr>
          <p:spPr bwMode="auto">
            <a:xfrm>
              <a:off x="6244731" y="2519165"/>
              <a:ext cx="25567" cy="10227"/>
            </a:xfrm>
            <a:custGeom>
              <a:avLst/>
              <a:gdLst>
                <a:gd name="T0" fmla="*/ 0 w 10"/>
                <a:gd name="T1" fmla="*/ 2 h 4"/>
                <a:gd name="T2" fmla="*/ 3 w 10"/>
                <a:gd name="T3" fmla="*/ 4 h 4"/>
                <a:gd name="T4" fmla="*/ 8 w 10"/>
                <a:gd name="T5" fmla="*/ 4 h 4"/>
                <a:gd name="T6" fmla="*/ 10 w 10"/>
                <a:gd name="T7" fmla="*/ 2 h 4"/>
                <a:gd name="T8" fmla="*/ 8 w 10"/>
                <a:gd name="T9" fmla="*/ 0 h 4"/>
                <a:gd name="T10" fmla="*/ 3 w 10"/>
                <a:gd name="T11" fmla="*/ 0 h 4"/>
                <a:gd name="T12" fmla="*/ 0 w 10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2" name="Freeform 496"/>
            <p:cNvSpPr/>
            <p:nvPr/>
          </p:nvSpPr>
          <p:spPr bwMode="auto">
            <a:xfrm>
              <a:off x="6122010" y="2460361"/>
              <a:ext cx="25567" cy="25567"/>
            </a:xfrm>
            <a:custGeom>
              <a:avLst/>
              <a:gdLst>
                <a:gd name="T0" fmla="*/ 1 w 9"/>
                <a:gd name="T1" fmla="*/ 1 h 9"/>
                <a:gd name="T2" fmla="*/ 1 w 9"/>
                <a:gd name="T3" fmla="*/ 5 h 9"/>
                <a:gd name="T4" fmla="*/ 5 w 9"/>
                <a:gd name="T5" fmla="*/ 8 h 9"/>
                <a:gd name="T6" fmla="*/ 8 w 9"/>
                <a:gd name="T7" fmla="*/ 8 h 9"/>
                <a:gd name="T8" fmla="*/ 8 w 9"/>
                <a:gd name="T9" fmla="*/ 5 h 9"/>
                <a:gd name="T10" fmla="*/ 5 w 9"/>
                <a:gd name="T11" fmla="*/ 1 h 9"/>
                <a:gd name="T12" fmla="*/ 1 w 9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7"/>
                    <a:pt x="9" y="6"/>
                    <a:pt x="8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3" name="Freeform 497"/>
            <p:cNvSpPr/>
            <p:nvPr/>
          </p:nvSpPr>
          <p:spPr bwMode="auto">
            <a:xfrm>
              <a:off x="6226835" y="2565185"/>
              <a:ext cx="23011" cy="23011"/>
            </a:xfrm>
            <a:custGeom>
              <a:avLst/>
              <a:gdLst>
                <a:gd name="T0" fmla="*/ 1 w 9"/>
                <a:gd name="T1" fmla="*/ 1 h 9"/>
                <a:gd name="T2" fmla="*/ 1 w 9"/>
                <a:gd name="T3" fmla="*/ 4 h 9"/>
                <a:gd name="T4" fmla="*/ 4 w 9"/>
                <a:gd name="T5" fmla="*/ 8 h 9"/>
                <a:gd name="T6" fmla="*/ 8 w 9"/>
                <a:gd name="T7" fmla="*/ 8 h 9"/>
                <a:gd name="T8" fmla="*/ 8 w 9"/>
                <a:gd name="T9" fmla="*/ 4 h 9"/>
                <a:gd name="T10" fmla="*/ 4 w 9"/>
                <a:gd name="T11" fmla="*/ 1 h 9"/>
                <a:gd name="T12" fmla="*/ 1 w 9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1" y="1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7" y="9"/>
                    <a:pt x="8" y="8"/>
                  </a:cubicBezTo>
                  <a:cubicBezTo>
                    <a:pt x="9" y="7"/>
                    <a:pt x="9" y="5"/>
                    <a:pt x="8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4354345" y="1653648"/>
            <a:ext cx="210770" cy="210770"/>
            <a:chOff x="6462050" y="2355537"/>
            <a:chExt cx="340040" cy="340040"/>
          </a:xfrm>
        </p:grpSpPr>
        <p:sp>
          <p:nvSpPr>
            <p:cNvPr id="1404" name="Freeform 498"/>
            <p:cNvSpPr>
              <a:spLocks noEditPoints="1"/>
            </p:cNvSpPr>
            <p:nvPr/>
          </p:nvSpPr>
          <p:spPr bwMode="auto">
            <a:xfrm>
              <a:off x="6462050" y="2355537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5" name="Freeform 499"/>
            <p:cNvSpPr/>
            <p:nvPr/>
          </p:nvSpPr>
          <p:spPr bwMode="auto">
            <a:xfrm>
              <a:off x="6546420" y="2493598"/>
              <a:ext cx="171298" cy="35793"/>
            </a:xfrm>
            <a:custGeom>
              <a:avLst/>
              <a:gdLst>
                <a:gd name="T0" fmla="*/ 57 w 64"/>
                <a:gd name="T1" fmla="*/ 0 h 14"/>
                <a:gd name="T2" fmla="*/ 49 w 64"/>
                <a:gd name="T3" fmla="*/ 7 h 14"/>
                <a:gd name="T4" fmla="*/ 50 w 64"/>
                <a:gd name="T5" fmla="*/ 10 h 14"/>
                <a:gd name="T6" fmla="*/ 2 w 64"/>
                <a:gd name="T7" fmla="*/ 10 h 14"/>
                <a:gd name="T8" fmla="*/ 0 w 64"/>
                <a:gd name="T9" fmla="*/ 12 h 14"/>
                <a:gd name="T10" fmla="*/ 2 w 64"/>
                <a:gd name="T11" fmla="*/ 14 h 14"/>
                <a:gd name="T12" fmla="*/ 57 w 64"/>
                <a:gd name="T13" fmla="*/ 14 h 14"/>
                <a:gd name="T14" fmla="*/ 64 w 64"/>
                <a:gd name="T15" fmla="*/ 7 h 14"/>
                <a:gd name="T16" fmla="*/ 57 w 6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4">
                  <a:moveTo>
                    <a:pt x="57" y="0"/>
                  </a:moveTo>
                  <a:cubicBezTo>
                    <a:pt x="53" y="0"/>
                    <a:pt x="49" y="3"/>
                    <a:pt x="49" y="7"/>
                  </a:cubicBezTo>
                  <a:cubicBezTo>
                    <a:pt x="49" y="8"/>
                    <a:pt x="49" y="9"/>
                    <a:pt x="5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61" y="14"/>
                    <a:pt x="64" y="11"/>
                    <a:pt x="64" y="7"/>
                  </a:cubicBezTo>
                  <a:cubicBezTo>
                    <a:pt x="64" y="3"/>
                    <a:pt x="61" y="0"/>
                    <a:pt x="57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6" name="Freeform 500"/>
            <p:cNvSpPr/>
            <p:nvPr/>
          </p:nvSpPr>
          <p:spPr bwMode="auto">
            <a:xfrm>
              <a:off x="6546420" y="2468031"/>
              <a:ext cx="104825" cy="38351"/>
            </a:xfrm>
            <a:custGeom>
              <a:avLst/>
              <a:gdLst>
                <a:gd name="T0" fmla="*/ 2 w 39"/>
                <a:gd name="T1" fmla="*/ 15 h 15"/>
                <a:gd name="T2" fmla="*/ 32 w 39"/>
                <a:gd name="T3" fmla="*/ 15 h 15"/>
                <a:gd name="T4" fmla="*/ 39 w 39"/>
                <a:gd name="T5" fmla="*/ 7 h 15"/>
                <a:gd name="T6" fmla="*/ 32 w 39"/>
                <a:gd name="T7" fmla="*/ 0 h 15"/>
                <a:gd name="T8" fmla="*/ 25 w 39"/>
                <a:gd name="T9" fmla="*/ 7 h 15"/>
                <a:gd name="T10" fmla="*/ 25 w 39"/>
                <a:gd name="T11" fmla="*/ 10 h 15"/>
                <a:gd name="T12" fmla="*/ 2 w 39"/>
                <a:gd name="T13" fmla="*/ 10 h 15"/>
                <a:gd name="T14" fmla="*/ 0 w 39"/>
                <a:gd name="T15" fmla="*/ 12 h 15"/>
                <a:gd name="T16" fmla="*/ 2 w 39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5">
                  <a:moveTo>
                    <a:pt x="2" y="15"/>
                  </a:moveTo>
                  <a:cubicBezTo>
                    <a:pt x="32" y="15"/>
                    <a:pt x="32" y="15"/>
                    <a:pt x="32" y="15"/>
                  </a:cubicBezTo>
                  <a:cubicBezTo>
                    <a:pt x="36" y="15"/>
                    <a:pt x="39" y="11"/>
                    <a:pt x="39" y="7"/>
                  </a:cubicBezTo>
                  <a:cubicBezTo>
                    <a:pt x="39" y="3"/>
                    <a:pt x="36" y="0"/>
                    <a:pt x="32" y="0"/>
                  </a:cubicBezTo>
                  <a:cubicBezTo>
                    <a:pt x="28" y="0"/>
                    <a:pt x="25" y="3"/>
                    <a:pt x="25" y="7"/>
                  </a:cubicBezTo>
                  <a:cubicBezTo>
                    <a:pt x="25" y="8"/>
                    <a:pt x="25" y="9"/>
                    <a:pt x="25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4"/>
                    <a:pt x="1" y="15"/>
                    <a:pt x="2" y="15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7" name="Freeform 501"/>
            <p:cNvSpPr/>
            <p:nvPr/>
          </p:nvSpPr>
          <p:spPr bwMode="auto">
            <a:xfrm>
              <a:off x="6546420" y="2544731"/>
              <a:ext cx="130392" cy="38351"/>
            </a:xfrm>
            <a:custGeom>
              <a:avLst/>
              <a:gdLst>
                <a:gd name="T0" fmla="*/ 42 w 49"/>
                <a:gd name="T1" fmla="*/ 0 h 15"/>
                <a:gd name="T2" fmla="*/ 41 w 49"/>
                <a:gd name="T3" fmla="*/ 0 h 15"/>
                <a:gd name="T4" fmla="*/ 41 w 49"/>
                <a:gd name="T5" fmla="*/ 0 h 15"/>
                <a:gd name="T6" fmla="*/ 3 w 49"/>
                <a:gd name="T7" fmla="*/ 0 h 15"/>
                <a:gd name="T8" fmla="*/ 0 w 49"/>
                <a:gd name="T9" fmla="*/ 3 h 15"/>
                <a:gd name="T10" fmla="*/ 3 w 49"/>
                <a:gd name="T11" fmla="*/ 5 h 15"/>
                <a:gd name="T12" fmla="*/ 35 w 49"/>
                <a:gd name="T13" fmla="*/ 5 h 15"/>
                <a:gd name="T14" fmla="*/ 34 w 49"/>
                <a:gd name="T15" fmla="*/ 8 h 15"/>
                <a:gd name="T16" fmla="*/ 42 w 49"/>
                <a:gd name="T17" fmla="*/ 15 h 15"/>
                <a:gd name="T18" fmla="*/ 49 w 49"/>
                <a:gd name="T19" fmla="*/ 8 h 15"/>
                <a:gd name="T20" fmla="*/ 42 w 49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15">
                  <a:moveTo>
                    <a:pt x="42" y="0"/>
                  </a:moveTo>
                  <a:cubicBezTo>
                    <a:pt x="42" y="0"/>
                    <a:pt x="42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6"/>
                    <a:pt x="34" y="7"/>
                    <a:pt x="34" y="8"/>
                  </a:cubicBezTo>
                  <a:cubicBezTo>
                    <a:pt x="34" y="12"/>
                    <a:pt x="38" y="15"/>
                    <a:pt x="42" y="15"/>
                  </a:cubicBezTo>
                  <a:cubicBezTo>
                    <a:pt x="46" y="15"/>
                    <a:pt x="49" y="12"/>
                    <a:pt x="49" y="8"/>
                  </a:cubicBezTo>
                  <a:cubicBezTo>
                    <a:pt x="49" y="4"/>
                    <a:pt x="46" y="0"/>
                    <a:pt x="42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4631671" y="1653648"/>
            <a:ext cx="210770" cy="210770"/>
            <a:chOff x="6909469" y="2355537"/>
            <a:chExt cx="340040" cy="340040"/>
          </a:xfrm>
        </p:grpSpPr>
        <p:sp>
          <p:nvSpPr>
            <p:cNvPr id="1408" name="Freeform 502"/>
            <p:cNvSpPr>
              <a:spLocks noEditPoints="1"/>
            </p:cNvSpPr>
            <p:nvPr/>
          </p:nvSpPr>
          <p:spPr bwMode="auto">
            <a:xfrm>
              <a:off x="6909469" y="2355537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9" name="Freeform 503"/>
            <p:cNvSpPr>
              <a:spLocks noEditPoints="1"/>
            </p:cNvSpPr>
            <p:nvPr/>
          </p:nvSpPr>
          <p:spPr bwMode="auto">
            <a:xfrm>
              <a:off x="7001510" y="2439907"/>
              <a:ext cx="153401" cy="171298"/>
            </a:xfrm>
            <a:custGeom>
              <a:avLst/>
              <a:gdLst>
                <a:gd name="T0" fmla="*/ 54 w 58"/>
                <a:gd name="T1" fmla="*/ 39 h 64"/>
                <a:gd name="T2" fmla="*/ 48 w 58"/>
                <a:gd name="T3" fmla="*/ 35 h 64"/>
                <a:gd name="T4" fmla="*/ 48 w 58"/>
                <a:gd name="T5" fmla="*/ 32 h 64"/>
                <a:gd name="T6" fmla="*/ 48 w 58"/>
                <a:gd name="T7" fmla="*/ 29 h 64"/>
                <a:gd name="T8" fmla="*/ 54 w 58"/>
                <a:gd name="T9" fmla="*/ 25 h 64"/>
                <a:gd name="T10" fmla="*/ 57 w 58"/>
                <a:gd name="T11" fmla="*/ 16 h 64"/>
                <a:gd name="T12" fmla="*/ 48 w 58"/>
                <a:gd name="T13" fmla="*/ 14 h 64"/>
                <a:gd name="T14" fmla="*/ 41 w 58"/>
                <a:gd name="T15" fmla="*/ 17 h 64"/>
                <a:gd name="T16" fmla="*/ 35 w 58"/>
                <a:gd name="T17" fmla="*/ 14 h 64"/>
                <a:gd name="T18" fmla="*/ 35 w 58"/>
                <a:gd name="T19" fmla="*/ 6 h 64"/>
                <a:gd name="T20" fmla="*/ 29 w 58"/>
                <a:gd name="T21" fmla="*/ 0 h 64"/>
                <a:gd name="T22" fmla="*/ 23 w 58"/>
                <a:gd name="T23" fmla="*/ 6 h 64"/>
                <a:gd name="T24" fmla="*/ 23 w 58"/>
                <a:gd name="T25" fmla="*/ 14 h 64"/>
                <a:gd name="T26" fmla="*/ 17 w 58"/>
                <a:gd name="T27" fmla="*/ 17 h 64"/>
                <a:gd name="T28" fmla="*/ 10 w 58"/>
                <a:gd name="T29" fmla="*/ 14 h 64"/>
                <a:gd name="T30" fmla="*/ 1 w 58"/>
                <a:gd name="T31" fmla="*/ 16 h 64"/>
                <a:gd name="T32" fmla="*/ 4 w 58"/>
                <a:gd name="T33" fmla="*/ 25 h 64"/>
                <a:gd name="T34" fmla="*/ 10 w 58"/>
                <a:gd name="T35" fmla="*/ 28 h 64"/>
                <a:gd name="T36" fmla="*/ 10 w 58"/>
                <a:gd name="T37" fmla="*/ 32 h 64"/>
                <a:gd name="T38" fmla="*/ 10 w 58"/>
                <a:gd name="T39" fmla="*/ 35 h 64"/>
                <a:gd name="T40" fmla="*/ 4 w 58"/>
                <a:gd name="T41" fmla="*/ 39 h 64"/>
                <a:gd name="T42" fmla="*/ 1 w 58"/>
                <a:gd name="T43" fmla="*/ 48 h 64"/>
                <a:gd name="T44" fmla="*/ 10 w 58"/>
                <a:gd name="T45" fmla="*/ 50 h 64"/>
                <a:gd name="T46" fmla="*/ 17 w 58"/>
                <a:gd name="T47" fmla="*/ 47 h 64"/>
                <a:gd name="T48" fmla="*/ 23 w 58"/>
                <a:gd name="T49" fmla="*/ 50 h 64"/>
                <a:gd name="T50" fmla="*/ 23 w 58"/>
                <a:gd name="T51" fmla="*/ 58 h 64"/>
                <a:gd name="T52" fmla="*/ 29 w 58"/>
                <a:gd name="T53" fmla="*/ 64 h 64"/>
                <a:gd name="T54" fmla="*/ 35 w 58"/>
                <a:gd name="T55" fmla="*/ 58 h 64"/>
                <a:gd name="T56" fmla="*/ 35 w 58"/>
                <a:gd name="T57" fmla="*/ 50 h 64"/>
                <a:gd name="T58" fmla="*/ 41 w 58"/>
                <a:gd name="T59" fmla="*/ 47 h 64"/>
                <a:gd name="T60" fmla="*/ 48 w 58"/>
                <a:gd name="T61" fmla="*/ 50 h 64"/>
                <a:gd name="T62" fmla="*/ 57 w 58"/>
                <a:gd name="T63" fmla="*/ 48 h 64"/>
                <a:gd name="T64" fmla="*/ 54 w 58"/>
                <a:gd name="T65" fmla="*/ 39 h 64"/>
                <a:gd name="T66" fmla="*/ 23 w 58"/>
                <a:gd name="T67" fmla="*/ 32 h 64"/>
                <a:gd name="T68" fmla="*/ 29 w 58"/>
                <a:gd name="T69" fmla="*/ 26 h 64"/>
                <a:gd name="T70" fmla="*/ 35 w 58"/>
                <a:gd name="T71" fmla="*/ 32 h 64"/>
                <a:gd name="T72" fmla="*/ 29 w 58"/>
                <a:gd name="T73" fmla="*/ 38 h 64"/>
                <a:gd name="T74" fmla="*/ 23 w 58"/>
                <a:gd name="T75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8" h="64">
                  <a:moveTo>
                    <a:pt x="54" y="39"/>
                  </a:moveTo>
                  <a:cubicBezTo>
                    <a:pt x="48" y="35"/>
                    <a:pt x="48" y="35"/>
                    <a:pt x="48" y="35"/>
                  </a:cubicBezTo>
                  <a:cubicBezTo>
                    <a:pt x="48" y="34"/>
                    <a:pt x="48" y="33"/>
                    <a:pt x="48" y="32"/>
                  </a:cubicBezTo>
                  <a:cubicBezTo>
                    <a:pt x="48" y="31"/>
                    <a:pt x="48" y="30"/>
                    <a:pt x="48" y="29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7" y="23"/>
                    <a:pt x="58" y="19"/>
                    <a:pt x="57" y="16"/>
                  </a:cubicBezTo>
                  <a:cubicBezTo>
                    <a:pt x="55" y="13"/>
                    <a:pt x="51" y="12"/>
                    <a:pt x="48" y="14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6"/>
                    <a:pt x="38" y="15"/>
                    <a:pt x="35" y="14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3"/>
                    <a:pt x="33" y="0"/>
                    <a:pt x="29" y="0"/>
                  </a:cubicBezTo>
                  <a:cubicBezTo>
                    <a:pt x="25" y="0"/>
                    <a:pt x="23" y="3"/>
                    <a:pt x="23" y="6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0" y="15"/>
                    <a:pt x="18" y="16"/>
                    <a:pt x="17" y="17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2"/>
                    <a:pt x="3" y="13"/>
                    <a:pt x="1" y="16"/>
                  </a:cubicBezTo>
                  <a:cubicBezTo>
                    <a:pt x="0" y="19"/>
                    <a:pt x="1" y="23"/>
                    <a:pt x="4" y="25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30"/>
                    <a:pt x="10" y="31"/>
                    <a:pt x="10" y="32"/>
                  </a:cubicBezTo>
                  <a:cubicBezTo>
                    <a:pt x="10" y="33"/>
                    <a:pt x="10" y="34"/>
                    <a:pt x="10" y="35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1" y="41"/>
                    <a:pt x="0" y="45"/>
                    <a:pt x="1" y="48"/>
                  </a:cubicBezTo>
                  <a:cubicBezTo>
                    <a:pt x="3" y="51"/>
                    <a:pt x="7" y="52"/>
                    <a:pt x="10" y="50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8" y="48"/>
                    <a:pt x="20" y="49"/>
                    <a:pt x="23" y="50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61"/>
                    <a:pt x="25" y="64"/>
                    <a:pt x="29" y="64"/>
                  </a:cubicBezTo>
                  <a:cubicBezTo>
                    <a:pt x="33" y="64"/>
                    <a:pt x="35" y="61"/>
                    <a:pt x="35" y="58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8" y="49"/>
                    <a:pt x="40" y="48"/>
                    <a:pt x="41" y="47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51" y="52"/>
                    <a:pt x="55" y="51"/>
                    <a:pt x="57" y="48"/>
                  </a:cubicBezTo>
                  <a:cubicBezTo>
                    <a:pt x="58" y="45"/>
                    <a:pt x="57" y="41"/>
                    <a:pt x="54" y="39"/>
                  </a:cubicBezTo>
                  <a:close/>
                  <a:moveTo>
                    <a:pt x="23" y="32"/>
                  </a:moveTo>
                  <a:cubicBezTo>
                    <a:pt x="23" y="28"/>
                    <a:pt x="25" y="26"/>
                    <a:pt x="29" y="26"/>
                  </a:cubicBezTo>
                  <a:cubicBezTo>
                    <a:pt x="33" y="26"/>
                    <a:pt x="35" y="28"/>
                    <a:pt x="35" y="32"/>
                  </a:cubicBezTo>
                  <a:cubicBezTo>
                    <a:pt x="35" y="36"/>
                    <a:pt x="33" y="38"/>
                    <a:pt x="29" y="38"/>
                  </a:cubicBezTo>
                  <a:cubicBezTo>
                    <a:pt x="25" y="38"/>
                    <a:pt x="23" y="36"/>
                    <a:pt x="23" y="32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25" name="Group 124"/>
          <p:cNvGrpSpPr/>
          <p:nvPr/>
        </p:nvGrpSpPr>
        <p:grpSpPr>
          <a:xfrm>
            <a:off x="4907413" y="1653648"/>
            <a:ext cx="210770" cy="210770"/>
            <a:chOff x="7354332" y="2355537"/>
            <a:chExt cx="340040" cy="340040"/>
          </a:xfrm>
        </p:grpSpPr>
        <p:sp>
          <p:nvSpPr>
            <p:cNvPr id="1410" name="Freeform 504"/>
            <p:cNvSpPr>
              <a:spLocks noEditPoints="1"/>
            </p:cNvSpPr>
            <p:nvPr/>
          </p:nvSpPr>
          <p:spPr bwMode="auto">
            <a:xfrm>
              <a:off x="7354332" y="2355537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11" name="Rectangle 505"/>
            <p:cNvSpPr>
              <a:spLocks noChangeArrowheads="1"/>
            </p:cNvSpPr>
            <p:nvPr/>
          </p:nvSpPr>
          <p:spPr bwMode="auto">
            <a:xfrm>
              <a:off x="7515404" y="2439907"/>
              <a:ext cx="20454" cy="53691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12" name="Freeform 506"/>
            <p:cNvSpPr/>
            <p:nvPr/>
          </p:nvSpPr>
          <p:spPr bwMode="auto">
            <a:xfrm>
              <a:off x="7451487" y="2465474"/>
              <a:ext cx="148288" cy="145732"/>
            </a:xfrm>
            <a:custGeom>
              <a:avLst/>
              <a:gdLst>
                <a:gd name="T0" fmla="*/ 36 w 56"/>
                <a:gd name="T1" fmla="*/ 0 h 55"/>
                <a:gd name="T2" fmla="*/ 36 w 56"/>
                <a:gd name="T3" fmla="*/ 9 h 55"/>
                <a:gd name="T4" fmla="*/ 48 w 56"/>
                <a:gd name="T5" fmla="*/ 27 h 55"/>
                <a:gd name="T6" fmla="*/ 28 w 56"/>
                <a:gd name="T7" fmla="*/ 47 h 55"/>
                <a:gd name="T8" fmla="*/ 8 w 56"/>
                <a:gd name="T9" fmla="*/ 27 h 55"/>
                <a:gd name="T10" fmla="*/ 20 w 56"/>
                <a:gd name="T11" fmla="*/ 9 h 55"/>
                <a:gd name="T12" fmla="*/ 20 w 56"/>
                <a:gd name="T13" fmla="*/ 0 h 55"/>
                <a:gd name="T14" fmla="*/ 0 w 56"/>
                <a:gd name="T15" fmla="*/ 27 h 55"/>
                <a:gd name="T16" fmla="*/ 28 w 56"/>
                <a:gd name="T17" fmla="*/ 55 h 55"/>
                <a:gd name="T18" fmla="*/ 56 w 56"/>
                <a:gd name="T19" fmla="*/ 27 h 55"/>
                <a:gd name="T20" fmla="*/ 36 w 56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5">
                  <a:moveTo>
                    <a:pt x="36" y="0"/>
                  </a:moveTo>
                  <a:cubicBezTo>
                    <a:pt x="36" y="9"/>
                    <a:pt x="36" y="9"/>
                    <a:pt x="36" y="9"/>
                  </a:cubicBezTo>
                  <a:cubicBezTo>
                    <a:pt x="43" y="12"/>
                    <a:pt x="48" y="19"/>
                    <a:pt x="48" y="27"/>
                  </a:cubicBezTo>
                  <a:cubicBezTo>
                    <a:pt x="48" y="38"/>
                    <a:pt x="39" y="47"/>
                    <a:pt x="28" y="47"/>
                  </a:cubicBezTo>
                  <a:cubicBezTo>
                    <a:pt x="17" y="47"/>
                    <a:pt x="8" y="38"/>
                    <a:pt x="8" y="27"/>
                  </a:cubicBezTo>
                  <a:cubicBezTo>
                    <a:pt x="8" y="19"/>
                    <a:pt x="13" y="12"/>
                    <a:pt x="20" y="9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8" y="4"/>
                    <a:pt x="0" y="14"/>
                    <a:pt x="0" y="27"/>
                  </a:cubicBezTo>
                  <a:cubicBezTo>
                    <a:pt x="0" y="42"/>
                    <a:pt x="13" y="55"/>
                    <a:pt x="28" y="55"/>
                  </a:cubicBezTo>
                  <a:cubicBezTo>
                    <a:pt x="43" y="55"/>
                    <a:pt x="56" y="42"/>
                    <a:pt x="56" y="27"/>
                  </a:cubicBezTo>
                  <a:cubicBezTo>
                    <a:pt x="56" y="14"/>
                    <a:pt x="48" y="4"/>
                    <a:pt x="36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5184739" y="1653648"/>
            <a:ext cx="210770" cy="210770"/>
            <a:chOff x="7801753" y="2355537"/>
            <a:chExt cx="340040" cy="340040"/>
          </a:xfrm>
        </p:grpSpPr>
        <p:sp>
          <p:nvSpPr>
            <p:cNvPr id="1413" name="Freeform 507"/>
            <p:cNvSpPr>
              <a:spLocks noEditPoints="1"/>
            </p:cNvSpPr>
            <p:nvPr/>
          </p:nvSpPr>
          <p:spPr bwMode="auto">
            <a:xfrm>
              <a:off x="7801753" y="2355537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14" name="Freeform 508"/>
            <p:cNvSpPr/>
            <p:nvPr/>
          </p:nvSpPr>
          <p:spPr bwMode="auto">
            <a:xfrm>
              <a:off x="7886122" y="2439907"/>
              <a:ext cx="171298" cy="171298"/>
            </a:xfrm>
            <a:custGeom>
              <a:avLst/>
              <a:gdLst>
                <a:gd name="T0" fmla="*/ 56 w 64"/>
                <a:gd name="T1" fmla="*/ 10 h 64"/>
                <a:gd name="T2" fmla="*/ 50 w 64"/>
                <a:gd name="T3" fmla="*/ 16 h 64"/>
                <a:gd name="T4" fmla="*/ 56 w 64"/>
                <a:gd name="T5" fmla="*/ 32 h 64"/>
                <a:gd name="T6" fmla="*/ 32 w 64"/>
                <a:gd name="T7" fmla="*/ 56 h 64"/>
                <a:gd name="T8" fmla="*/ 8 w 64"/>
                <a:gd name="T9" fmla="*/ 32 h 64"/>
                <a:gd name="T10" fmla="*/ 32 w 64"/>
                <a:gd name="T11" fmla="*/ 8 h 64"/>
                <a:gd name="T12" fmla="*/ 32 w 64"/>
                <a:gd name="T13" fmla="*/ 0 h 64"/>
                <a:gd name="T14" fmla="*/ 0 w 64"/>
                <a:gd name="T15" fmla="*/ 32 h 64"/>
                <a:gd name="T16" fmla="*/ 32 w 64"/>
                <a:gd name="T17" fmla="*/ 64 h 64"/>
                <a:gd name="T18" fmla="*/ 64 w 64"/>
                <a:gd name="T19" fmla="*/ 32 h 64"/>
                <a:gd name="T20" fmla="*/ 56 w 64"/>
                <a:gd name="T21" fmla="*/ 1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4">
                  <a:moveTo>
                    <a:pt x="56" y="10"/>
                  </a:moveTo>
                  <a:cubicBezTo>
                    <a:pt x="50" y="16"/>
                    <a:pt x="50" y="16"/>
                    <a:pt x="50" y="16"/>
                  </a:cubicBezTo>
                  <a:cubicBezTo>
                    <a:pt x="54" y="20"/>
                    <a:pt x="56" y="26"/>
                    <a:pt x="56" y="32"/>
                  </a:cubicBezTo>
                  <a:cubicBezTo>
                    <a:pt x="56" y="45"/>
                    <a:pt x="45" y="56"/>
                    <a:pt x="32" y="56"/>
                  </a:cubicBezTo>
                  <a:cubicBezTo>
                    <a:pt x="19" y="56"/>
                    <a:pt x="8" y="45"/>
                    <a:pt x="8" y="32"/>
                  </a:cubicBezTo>
                  <a:cubicBezTo>
                    <a:pt x="8" y="19"/>
                    <a:pt x="19" y="8"/>
                    <a:pt x="32" y="8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24"/>
                    <a:pt x="61" y="16"/>
                    <a:pt x="56" y="1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15" name="Freeform 509"/>
            <p:cNvSpPr/>
            <p:nvPr/>
          </p:nvSpPr>
          <p:spPr bwMode="auto">
            <a:xfrm>
              <a:off x="7960268" y="2447578"/>
              <a:ext cx="46020" cy="89484"/>
            </a:xfrm>
            <a:custGeom>
              <a:avLst/>
              <a:gdLst>
                <a:gd name="T0" fmla="*/ 8 w 18"/>
                <a:gd name="T1" fmla="*/ 32 h 35"/>
                <a:gd name="T2" fmla="*/ 18 w 18"/>
                <a:gd name="T3" fmla="*/ 0 h 35"/>
                <a:gd name="T4" fmla="*/ 0 w 18"/>
                <a:gd name="T5" fmla="*/ 28 h 35"/>
                <a:gd name="T6" fmla="*/ 2 w 18"/>
                <a:gd name="T7" fmla="*/ 35 h 35"/>
                <a:gd name="T8" fmla="*/ 8 w 18"/>
                <a:gd name="T9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5">
                  <a:moveTo>
                    <a:pt x="8" y="32"/>
                  </a:moveTo>
                  <a:lnTo>
                    <a:pt x="18" y="0"/>
                  </a:lnTo>
                  <a:lnTo>
                    <a:pt x="0" y="28"/>
                  </a:lnTo>
                  <a:lnTo>
                    <a:pt x="2" y="35"/>
                  </a:lnTo>
                  <a:lnTo>
                    <a:pt x="8" y="32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27" name="Group 126"/>
          <p:cNvGrpSpPr/>
          <p:nvPr/>
        </p:nvGrpSpPr>
        <p:grpSpPr>
          <a:xfrm>
            <a:off x="5460481" y="1653648"/>
            <a:ext cx="210770" cy="210770"/>
            <a:chOff x="8246617" y="2355537"/>
            <a:chExt cx="340040" cy="340040"/>
          </a:xfrm>
        </p:grpSpPr>
        <p:sp>
          <p:nvSpPr>
            <p:cNvPr id="1416" name="Freeform 510"/>
            <p:cNvSpPr>
              <a:spLocks noEditPoints="1"/>
            </p:cNvSpPr>
            <p:nvPr/>
          </p:nvSpPr>
          <p:spPr bwMode="auto">
            <a:xfrm>
              <a:off x="8246617" y="2355537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17" name="Freeform 511"/>
            <p:cNvSpPr/>
            <p:nvPr/>
          </p:nvSpPr>
          <p:spPr bwMode="auto">
            <a:xfrm>
              <a:off x="8353997" y="2473144"/>
              <a:ext cx="127834" cy="63918"/>
            </a:xfrm>
            <a:custGeom>
              <a:avLst/>
              <a:gdLst>
                <a:gd name="T0" fmla="*/ 0 w 50"/>
                <a:gd name="T1" fmla="*/ 8 h 25"/>
                <a:gd name="T2" fmla="*/ 4 w 50"/>
                <a:gd name="T3" fmla="*/ 4 h 25"/>
                <a:gd name="T4" fmla="*/ 41 w 50"/>
                <a:gd name="T5" fmla="*/ 4 h 25"/>
                <a:gd name="T6" fmla="*/ 41 w 50"/>
                <a:gd name="T7" fmla="*/ 0 h 25"/>
                <a:gd name="T8" fmla="*/ 50 w 50"/>
                <a:gd name="T9" fmla="*/ 8 h 25"/>
                <a:gd name="T10" fmla="*/ 41 w 50"/>
                <a:gd name="T11" fmla="*/ 16 h 25"/>
                <a:gd name="T12" fmla="*/ 41 w 50"/>
                <a:gd name="T13" fmla="*/ 12 h 25"/>
                <a:gd name="T14" fmla="*/ 8 w 50"/>
                <a:gd name="T15" fmla="*/ 12 h 25"/>
                <a:gd name="T16" fmla="*/ 8 w 50"/>
                <a:gd name="T17" fmla="*/ 16 h 25"/>
                <a:gd name="T18" fmla="*/ 0 w 50"/>
                <a:gd name="T19" fmla="*/ 25 h 25"/>
                <a:gd name="T20" fmla="*/ 0 w 50"/>
                <a:gd name="T21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25">
                  <a:moveTo>
                    <a:pt x="0" y="8"/>
                  </a:moveTo>
                  <a:lnTo>
                    <a:pt x="4" y="4"/>
                  </a:lnTo>
                  <a:lnTo>
                    <a:pt x="41" y="4"/>
                  </a:lnTo>
                  <a:lnTo>
                    <a:pt x="41" y="0"/>
                  </a:lnTo>
                  <a:lnTo>
                    <a:pt x="50" y="8"/>
                  </a:lnTo>
                  <a:lnTo>
                    <a:pt x="41" y="16"/>
                  </a:lnTo>
                  <a:lnTo>
                    <a:pt x="41" y="12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0" y="25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18" name="Freeform 512"/>
            <p:cNvSpPr/>
            <p:nvPr/>
          </p:nvSpPr>
          <p:spPr bwMode="auto">
            <a:xfrm>
              <a:off x="8353997" y="2514052"/>
              <a:ext cx="127834" cy="63918"/>
            </a:xfrm>
            <a:custGeom>
              <a:avLst/>
              <a:gdLst>
                <a:gd name="T0" fmla="*/ 50 w 50"/>
                <a:gd name="T1" fmla="*/ 17 h 25"/>
                <a:gd name="T2" fmla="*/ 46 w 50"/>
                <a:gd name="T3" fmla="*/ 21 h 25"/>
                <a:gd name="T4" fmla="*/ 8 w 50"/>
                <a:gd name="T5" fmla="*/ 21 h 25"/>
                <a:gd name="T6" fmla="*/ 8 w 50"/>
                <a:gd name="T7" fmla="*/ 25 h 25"/>
                <a:gd name="T8" fmla="*/ 0 w 50"/>
                <a:gd name="T9" fmla="*/ 17 h 25"/>
                <a:gd name="T10" fmla="*/ 8 w 50"/>
                <a:gd name="T11" fmla="*/ 9 h 25"/>
                <a:gd name="T12" fmla="*/ 8 w 50"/>
                <a:gd name="T13" fmla="*/ 13 h 25"/>
                <a:gd name="T14" fmla="*/ 41 w 50"/>
                <a:gd name="T15" fmla="*/ 13 h 25"/>
                <a:gd name="T16" fmla="*/ 41 w 50"/>
                <a:gd name="T17" fmla="*/ 9 h 25"/>
                <a:gd name="T18" fmla="*/ 50 w 50"/>
                <a:gd name="T19" fmla="*/ 0 h 25"/>
                <a:gd name="T20" fmla="*/ 50 w 50"/>
                <a:gd name="T21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25">
                  <a:moveTo>
                    <a:pt x="50" y="17"/>
                  </a:moveTo>
                  <a:lnTo>
                    <a:pt x="46" y="21"/>
                  </a:lnTo>
                  <a:lnTo>
                    <a:pt x="8" y="21"/>
                  </a:lnTo>
                  <a:lnTo>
                    <a:pt x="8" y="25"/>
                  </a:lnTo>
                  <a:lnTo>
                    <a:pt x="0" y="17"/>
                  </a:lnTo>
                  <a:lnTo>
                    <a:pt x="8" y="9"/>
                  </a:lnTo>
                  <a:lnTo>
                    <a:pt x="8" y="13"/>
                  </a:lnTo>
                  <a:lnTo>
                    <a:pt x="41" y="13"/>
                  </a:lnTo>
                  <a:lnTo>
                    <a:pt x="41" y="9"/>
                  </a:lnTo>
                  <a:lnTo>
                    <a:pt x="50" y="0"/>
                  </a:lnTo>
                  <a:lnTo>
                    <a:pt x="50" y="17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5737807" y="1653648"/>
            <a:ext cx="210770" cy="210770"/>
            <a:chOff x="8694035" y="2355537"/>
            <a:chExt cx="340040" cy="340040"/>
          </a:xfrm>
        </p:grpSpPr>
        <p:sp>
          <p:nvSpPr>
            <p:cNvPr id="1419" name="Freeform 513"/>
            <p:cNvSpPr>
              <a:spLocks noEditPoints="1"/>
            </p:cNvSpPr>
            <p:nvPr/>
          </p:nvSpPr>
          <p:spPr bwMode="auto">
            <a:xfrm>
              <a:off x="8694035" y="2355537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20" name="Freeform 514"/>
            <p:cNvSpPr>
              <a:spLocks noEditPoints="1"/>
            </p:cNvSpPr>
            <p:nvPr/>
          </p:nvSpPr>
          <p:spPr bwMode="auto">
            <a:xfrm>
              <a:off x="8778407" y="2439907"/>
              <a:ext cx="171298" cy="171298"/>
            </a:xfrm>
            <a:custGeom>
              <a:avLst/>
              <a:gdLst>
                <a:gd name="T0" fmla="*/ 58 w 67"/>
                <a:gd name="T1" fmla="*/ 0 h 67"/>
                <a:gd name="T2" fmla="*/ 58 w 67"/>
                <a:gd name="T3" fmla="*/ 0 h 67"/>
                <a:gd name="T4" fmla="*/ 58 w 67"/>
                <a:gd name="T5" fmla="*/ 0 h 67"/>
                <a:gd name="T6" fmla="*/ 8 w 67"/>
                <a:gd name="T7" fmla="*/ 0 h 67"/>
                <a:gd name="T8" fmla="*/ 8 w 67"/>
                <a:gd name="T9" fmla="*/ 0 h 67"/>
                <a:gd name="T10" fmla="*/ 8 w 67"/>
                <a:gd name="T11" fmla="*/ 0 h 67"/>
                <a:gd name="T12" fmla="*/ 0 w 67"/>
                <a:gd name="T13" fmla="*/ 42 h 67"/>
                <a:gd name="T14" fmla="*/ 0 w 67"/>
                <a:gd name="T15" fmla="*/ 67 h 67"/>
                <a:gd name="T16" fmla="*/ 67 w 67"/>
                <a:gd name="T17" fmla="*/ 67 h 67"/>
                <a:gd name="T18" fmla="*/ 67 w 67"/>
                <a:gd name="T19" fmla="*/ 42 h 67"/>
                <a:gd name="T20" fmla="*/ 58 w 67"/>
                <a:gd name="T21" fmla="*/ 0 h 67"/>
                <a:gd name="T22" fmla="*/ 4 w 67"/>
                <a:gd name="T23" fmla="*/ 42 h 67"/>
                <a:gd name="T24" fmla="*/ 12 w 67"/>
                <a:gd name="T25" fmla="*/ 4 h 67"/>
                <a:gd name="T26" fmla="*/ 55 w 67"/>
                <a:gd name="T27" fmla="*/ 4 h 67"/>
                <a:gd name="T28" fmla="*/ 62 w 67"/>
                <a:gd name="T29" fmla="*/ 42 h 67"/>
                <a:gd name="T30" fmla="*/ 4 w 67"/>
                <a:gd name="T31" fmla="*/ 4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" h="67">
                  <a:moveTo>
                    <a:pt x="58" y="0"/>
                  </a:moveTo>
                  <a:lnTo>
                    <a:pt x="58" y="0"/>
                  </a:lnTo>
                  <a:lnTo>
                    <a:pt x="5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42"/>
                  </a:lnTo>
                  <a:lnTo>
                    <a:pt x="0" y="67"/>
                  </a:lnTo>
                  <a:lnTo>
                    <a:pt x="67" y="67"/>
                  </a:lnTo>
                  <a:lnTo>
                    <a:pt x="67" y="42"/>
                  </a:lnTo>
                  <a:lnTo>
                    <a:pt x="58" y="0"/>
                  </a:lnTo>
                  <a:close/>
                  <a:moveTo>
                    <a:pt x="4" y="42"/>
                  </a:moveTo>
                  <a:lnTo>
                    <a:pt x="12" y="4"/>
                  </a:lnTo>
                  <a:lnTo>
                    <a:pt x="55" y="4"/>
                  </a:lnTo>
                  <a:lnTo>
                    <a:pt x="62" y="42"/>
                  </a:lnTo>
                  <a:lnTo>
                    <a:pt x="4" y="42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21" name="Rectangle 515"/>
            <p:cNvSpPr>
              <a:spLocks noChangeArrowheads="1"/>
            </p:cNvSpPr>
            <p:nvPr/>
          </p:nvSpPr>
          <p:spPr bwMode="auto">
            <a:xfrm>
              <a:off x="8811643" y="2524278"/>
              <a:ext cx="104825" cy="1278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22" name="Rectangle 516"/>
            <p:cNvSpPr>
              <a:spLocks noChangeArrowheads="1"/>
            </p:cNvSpPr>
            <p:nvPr/>
          </p:nvSpPr>
          <p:spPr bwMode="auto">
            <a:xfrm>
              <a:off x="8816756" y="2503825"/>
              <a:ext cx="94598" cy="10227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23" name="Rectangle 517"/>
            <p:cNvSpPr>
              <a:spLocks noChangeArrowheads="1"/>
            </p:cNvSpPr>
            <p:nvPr/>
          </p:nvSpPr>
          <p:spPr bwMode="auto">
            <a:xfrm>
              <a:off x="8821869" y="2483371"/>
              <a:ext cx="84371" cy="10227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24" name="Rectangle 518"/>
            <p:cNvSpPr>
              <a:spLocks noChangeArrowheads="1"/>
            </p:cNvSpPr>
            <p:nvPr/>
          </p:nvSpPr>
          <p:spPr bwMode="auto">
            <a:xfrm>
              <a:off x="8826982" y="2460361"/>
              <a:ext cx="74145" cy="1278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29" name="Group 128"/>
          <p:cNvGrpSpPr/>
          <p:nvPr/>
        </p:nvGrpSpPr>
        <p:grpSpPr>
          <a:xfrm>
            <a:off x="6013549" y="1653648"/>
            <a:ext cx="210770" cy="210770"/>
            <a:chOff x="9138898" y="2355537"/>
            <a:chExt cx="340040" cy="340040"/>
          </a:xfrm>
        </p:grpSpPr>
        <p:sp>
          <p:nvSpPr>
            <p:cNvPr id="1425" name="Freeform 519"/>
            <p:cNvSpPr>
              <a:spLocks noEditPoints="1"/>
            </p:cNvSpPr>
            <p:nvPr/>
          </p:nvSpPr>
          <p:spPr bwMode="auto">
            <a:xfrm>
              <a:off x="9138898" y="2355537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26" name="Freeform 520"/>
            <p:cNvSpPr/>
            <p:nvPr/>
          </p:nvSpPr>
          <p:spPr bwMode="auto">
            <a:xfrm>
              <a:off x="9236052" y="2450134"/>
              <a:ext cx="104825" cy="148288"/>
            </a:xfrm>
            <a:custGeom>
              <a:avLst/>
              <a:gdLst>
                <a:gd name="T0" fmla="*/ 39 w 40"/>
                <a:gd name="T1" fmla="*/ 0 h 56"/>
                <a:gd name="T2" fmla="*/ 40 w 40"/>
                <a:gd name="T3" fmla="*/ 13 h 56"/>
                <a:gd name="T4" fmla="*/ 39 w 40"/>
                <a:gd name="T5" fmla="*/ 13 h 56"/>
                <a:gd name="T6" fmla="*/ 38 w 40"/>
                <a:gd name="T7" fmla="*/ 8 h 56"/>
                <a:gd name="T8" fmla="*/ 35 w 40"/>
                <a:gd name="T9" fmla="*/ 5 h 56"/>
                <a:gd name="T10" fmla="*/ 30 w 40"/>
                <a:gd name="T11" fmla="*/ 4 h 56"/>
                <a:gd name="T12" fmla="*/ 23 w 40"/>
                <a:gd name="T13" fmla="*/ 4 h 56"/>
                <a:gd name="T14" fmla="*/ 23 w 40"/>
                <a:gd name="T15" fmla="*/ 46 h 56"/>
                <a:gd name="T16" fmla="*/ 24 w 40"/>
                <a:gd name="T17" fmla="*/ 53 h 56"/>
                <a:gd name="T18" fmla="*/ 28 w 40"/>
                <a:gd name="T19" fmla="*/ 54 h 56"/>
                <a:gd name="T20" fmla="*/ 30 w 40"/>
                <a:gd name="T21" fmla="*/ 54 h 56"/>
                <a:gd name="T22" fmla="*/ 30 w 40"/>
                <a:gd name="T23" fmla="*/ 56 h 56"/>
                <a:gd name="T24" fmla="*/ 10 w 40"/>
                <a:gd name="T25" fmla="*/ 56 h 56"/>
                <a:gd name="T26" fmla="*/ 10 w 40"/>
                <a:gd name="T27" fmla="*/ 54 h 56"/>
                <a:gd name="T28" fmla="*/ 11 w 40"/>
                <a:gd name="T29" fmla="*/ 54 h 56"/>
                <a:gd name="T30" fmla="*/ 16 w 40"/>
                <a:gd name="T31" fmla="*/ 52 h 56"/>
                <a:gd name="T32" fmla="*/ 16 w 40"/>
                <a:gd name="T33" fmla="*/ 46 h 56"/>
                <a:gd name="T34" fmla="*/ 16 w 40"/>
                <a:gd name="T35" fmla="*/ 4 h 56"/>
                <a:gd name="T36" fmla="*/ 11 w 40"/>
                <a:gd name="T37" fmla="*/ 4 h 56"/>
                <a:gd name="T38" fmla="*/ 6 w 40"/>
                <a:gd name="T39" fmla="*/ 4 h 56"/>
                <a:gd name="T40" fmla="*/ 3 w 40"/>
                <a:gd name="T41" fmla="*/ 7 h 56"/>
                <a:gd name="T42" fmla="*/ 1 w 40"/>
                <a:gd name="T43" fmla="*/ 13 h 56"/>
                <a:gd name="T44" fmla="*/ 0 w 40"/>
                <a:gd name="T45" fmla="*/ 13 h 56"/>
                <a:gd name="T46" fmla="*/ 1 w 40"/>
                <a:gd name="T47" fmla="*/ 0 h 56"/>
                <a:gd name="T48" fmla="*/ 39 w 40"/>
                <a:gd name="T4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" h="56">
                  <a:moveTo>
                    <a:pt x="39" y="0"/>
                  </a:moveTo>
                  <a:cubicBezTo>
                    <a:pt x="40" y="13"/>
                    <a:pt x="40" y="13"/>
                    <a:pt x="40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8" y="11"/>
                    <a:pt x="38" y="9"/>
                    <a:pt x="38" y="8"/>
                  </a:cubicBezTo>
                  <a:cubicBezTo>
                    <a:pt x="37" y="7"/>
                    <a:pt x="36" y="5"/>
                    <a:pt x="35" y="5"/>
                  </a:cubicBezTo>
                  <a:cubicBezTo>
                    <a:pt x="34" y="4"/>
                    <a:pt x="32" y="4"/>
                    <a:pt x="30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50"/>
                    <a:pt x="24" y="52"/>
                    <a:pt x="24" y="53"/>
                  </a:cubicBezTo>
                  <a:cubicBezTo>
                    <a:pt x="25" y="54"/>
                    <a:pt x="26" y="54"/>
                    <a:pt x="28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3" y="54"/>
                    <a:pt x="15" y="54"/>
                    <a:pt x="16" y="52"/>
                  </a:cubicBezTo>
                  <a:cubicBezTo>
                    <a:pt x="16" y="51"/>
                    <a:pt x="16" y="49"/>
                    <a:pt x="16" y="4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9" y="4"/>
                    <a:pt x="7" y="4"/>
                    <a:pt x="6" y="4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2" y="9"/>
                    <a:pt x="2" y="11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27" name="Freeform 521"/>
            <p:cNvSpPr/>
            <p:nvPr/>
          </p:nvSpPr>
          <p:spPr bwMode="auto">
            <a:xfrm>
              <a:off x="9353660" y="2450134"/>
              <a:ext cx="30681" cy="148288"/>
            </a:xfrm>
            <a:custGeom>
              <a:avLst/>
              <a:gdLst>
                <a:gd name="T0" fmla="*/ 8 w 12"/>
                <a:gd name="T1" fmla="*/ 9 h 58"/>
                <a:gd name="T2" fmla="*/ 12 w 12"/>
                <a:gd name="T3" fmla="*/ 9 h 58"/>
                <a:gd name="T4" fmla="*/ 6 w 12"/>
                <a:gd name="T5" fmla="*/ 0 h 58"/>
                <a:gd name="T6" fmla="*/ 0 w 12"/>
                <a:gd name="T7" fmla="*/ 9 h 58"/>
                <a:gd name="T8" fmla="*/ 4 w 12"/>
                <a:gd name="T9" fmla="*/ 9 h 58"/>
                <a:gd name="T10" fmla="*/ 4 w 12"/>
                <a:gd name="T11" fmla="*/ 50 h 58"/>
                <a:gd name="T12" fmla="*/ 0 w 12"/>
                <a:gd name="T13" fmla="*/ 50 h 58"/>
                <a:gd name="T14" fmla="*/ 6 w 12"/>
                <a:gd name="T15" fmla="*/ 58 h 58"/>
                <a:gd name="T16" fmla="*/ 12 w 12"/>
                <a:gd name="T17" fmla="*/ 50 h 58"/>
                <a:gd name="T18" fmla="*/ 8 w 12"/>
                <a:gd name="T19" fmla="*/ 50 h 58"/>
                <a:gd name="T20" fmla="*/ 8 w 12"/>
                <a:gd name="T21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58">
                  <a:moveTo>
                    <a:pt x="8" y="9"/>
                  </a:moveTo>
                  <a:lnTo>
                    <a:pt x="12" y="9"/>
                  </a:lnTo>
                  <a:lnTo>
                    <a:pt x="6" y="0"/>
                  </a:lnTo>
                  <a:lnTo>
                    <a:pt x="0" y="9"/>
                  </a:lnTo>
                  <a:lnTo>
                    <a:pt x="4" y="9"/>
                  </a:lnTo>
                  <a:lnTo>
                    <a:pt x="4" y="50"/>
                  </a:lnTo>
                  <a:lnTo>
                    <a:pt x="0" y="50"/>
                  </a:lnTo>
                  <a:lnTo>
                    <a:pt x="6" y="5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30" name="Group 129"/>
          <p:cNvGrpSpPr/>
          <p:nvPr/>
        </p:nvGrpSpPr>
        <p:grpSpPr>
          <a:xfrm>
            <a:off x="6290875" y="1653648"/>
            <a:ext cx="210770" cy="210770"/>
            <a:chOff x="9586319" y="2355537"/>
            <a:chExt cx="340040" cy="340040"/>
          </a:xfrm>
        </p:grpSpPr>
        <p:sp>
          <p:nvSpPr>
            <p:cNvPr id="1428" name="Freeform 522"/>
            <p:cNvSpPr>
              <a:spLocks noEditPoints="1"/>
            </p:cNvSpPr>
            <p:nvPr/>
          </p:nvSpPr>
          <p:spPr bwMode="auto">
            <a:xfrm>
              <a:off x="9586319" y="2355537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29" name="Freeform 523"/>
            <p:cNvSpPr/>
            <p:nvPr/>
          </p:nvSpPr>
          <p:spPr bwMode="auto">
            <a:xfrm>
              <a:off x="9693699" y="2439907"/>
              <a:ext cx="125279" cy="127834"/>
            </a:xfrm>
            <a:custGeom>
              <a:avLst/>
              <a:gdLst>
                <a:gd name="T0" fmla="*/ 47 w 48"/>
                <a:gd name="T1" fmla="*/ 0 h 48"/>
                <a:gd name="T2" fmla="*/ 48 w 48"/>
                <a:gd name="T3" fmla="*/ 11 h 48"/>
                <a:gd name="T4" fmla="*/ 46 w 48"/>
                <a:gd name="T5" fmla="*/ 11 h 48"/>
                <a:gd name="T6" fmla="*/ 45 w 48"/>
                <a:gd name="T7" fmla="*/ 7 h 48"/>
                <a:gd name="T8" fmla="*/ 42 w 48"/>
                <a:gd name="T9" fmla="*/ 4 h 48"/>
                <a:gd name="T10" fmla="*/ 36 w 48"/>
                <a:gd name="T11" fmla="*/ 3 h 48"/>
                <a:gd name="T12" fmla="*/ 28 w 48"/>
                <a:gd name="T13" fmla="*/ 3 h 48"/>
                <a:gd name="T14" fmla="*/ 28 w 48"/>
                <a:gd name="T15" fmla="*/ 40 h 48"/>
                <a:gd name="T16" fmla="*/ 29 w 48"/>
                <a:gd name="T17" fmla="*/ 45 h 48"/>
                <a:gd name="T18" fmla="*/ 34 w 48"/>
                <a:gd name="T19" fmla="*/ 47 h 48"/>
                <a:gd name="T20" fmla="*/ 36 w 48"/>
                <a:gd name="T21" fmla="*/ 47 h 48"/>
                <a:gd name="T22" fmla="*/ 36 w 48"/>
                <a:gd name="T23" fmla="*/ 48 h 48"/>
                <a:gd name="T24" fmla="*/ 12 w 48"/>
                <a:gd name="T25" fmla="*/ 48 h 48"/>
                <a:gd name="T26" fmla="*/ 12 w 48"/>
                <a:gd name="T27" fmla="*/ 47 h 48"/>
                <a:gd name="T28" fmla="*/ 14 w 48"/>
                <a:gd name="T29" fmla="*/ 47 h 48"/>
                <a:gd name="T30" fmla="*/ 19 w 48"/>
                <a:gd name="T31" fmla="*/ 45 h 48"/>
                <a:gd name="T32" fmla="*/ 20 w 48"/>
                <a:gd name="T33" fmla="*/ 40 h 48"/>
                <a:gd name="T34" fmla="*/ 20 w 48"/>
                <a:gd name="T35" fmla="*/ 3 h 48"/>
                <a:gd name="T36" fmla="*/ 13 w 48"/>
                <a:gd name="T37" fmla="*/ 3 h 48"/>
                <a:gd name="T38" fmla="*/ 7 w 48"/>
                <a:gd name="T39" fmla="*/ 4 h 48"/>
                <a:gd name="T40" fmla="*/ 3 w 48"/>
                <a:gd name="T41" fmla="*/ 6 h 48"/>
                <a:gd name="T42" fmla="*/ 2 w 48"/>
                <a:gd name="T43" fmla="*/ 11 h 48"/>
                <a:gd name="T44" fmla="*/ 0 w 48"/>
                <a:gd name="T45" fmla="*/ 11 h 48"/>
                <a:gd name="T46" fmla="*/ 1 w 48"/>
                <a:gd name="T47" fmla="*/ 0 h 48"/>
                <a:gd name="T48" fmla="*/ 47 w 48"/>
                <a:gd name="T4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7" y="0"/>
                  </a:moveTo>
                  <a:cubicBezTo>
                    <a:pt x="48" y="11"/>
                    <a:pt x="48" y="11"/>
                    <a:pt x="48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9"/>
                    <a:pt x="46" y="8"/>
                    <a:pt x="45" y="7"/>
                  </a:cubicBezTo>
                  <a:cubicBezTo>
                    <a:pt x="44" y="6"/>
                    <a:pt x="43" y="5"/>
                    <a:pt x="42" y="4"/>
                  </a:cubicBezTo>
                  <a:cubicBezTo>
                    <a:pt x="40" y="3"/>
                    <a:pt x="38" y="3"/>
                    <a:pt x="36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3"/>
                    <a:pt x="28" y="44"/>
                    <a:pt x="29" y="45"/>
                  </a:cubicBezTo>
                  <a:cubicBezTo>
                    <a:pt x="30" y="46"/>
                    <a:pt x="32" y="47"/>
                    <a:pt x="34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6" y="47"/>
                    <a:pt x="18" y="46"/>
                    <a:pt x="19" y="45"/>
                  </a:cubicBezTo>
                  <a:cubicBezTo>
                    <a:pt x="19" y="44"/>
                    <a:pt x="20" y="42"/>
                    <a:pt x="20" y="4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3"/>
                    <a:pt x="8" y="3"/>
                    <a:pt x="7" y="4"/>
                  </a:cubicBezTo>
                  <a:cubicBezTo>
                    <a:pt x="6" y="4"/>
                    <a:pt x="5" y="5"/>
                    <a:pt x="3" y="6"/>
                  </a:cubicBezTo>
                  <a:cubicBezTo>
                    <a:pt x="2" y="7"/>
                    <a:pt x="2" y="9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30" name="Freeform 524"/>
            <p:cNvSpPr/>
            <p:nvPr/>
          </p:nvSpPr>
          <p:spPr bwMode="auto">
            <a:xfrm>
              <a:off x="9693699" y="2577968"/>
              <a:ext cx="125279" cy="33237"/>
            </a:xfrm>
            <a:custGeom>
              <a:avLst/>
              <a:gdLst>
                <a:gd name="T0" fmla="*/ 49 w 49"/>
                <a:gd name="T1" fmla="*/ 6 h 13"/>
                <a:gd name="T2" fmla="*/ 41 w 49"/>
                <a:gd name="T3" fmla="*/ 0 h 13"/>
                <a:gd name="T4" fmla="*/ 41 w 49"/>
                <a:gd name="T5" fmla="*/ 4 h 13"/>
                <a:gd name="T6" fmla="*/ 8 w 49"/>
                <a:gd name="T7" fmla="*/ 4 h 13"/>
                <a:gd name="T8" fmla="*/ 8 w 49"/>
                <a:gd name="T9" fmla="*/ 0 h 13"/>
                <a:gd name="T10" fmla="*/ 0 w 49"/>
                <a:gd name="T11" fmla="*/ 6 h 13"/>
                <a:gd name="T12" fmla="*/ 8 w 49"/>
                <a:gd name="T13" fmla="*/ 13 h 13"/>
                <a:gd name="T14" fmla="*/ 8 w 49"/>
                <a:gd name="T15" fmla="*/ 8 h 13"/>
                <a:gd name="T16" fmla="*/ 41 w 49"/>
                <a:gd name="T17" fmla="*/ 8 h 13"/>
                <a:gd name="T18" fmla="*/ 41 w 49"/>
                <a:gd name="T19" fmla="*/ 13 h 13"/>
                <a:gd name="T20" fmla="*/ 49 w 49"/>
                <a:gd name="T2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13">
                  <a:moveTo>
                    <a:pt x="49" y="6"/>
                  </a:moveTo>
                  <a:lnTo>
                    <a:pt x="41" y="0"/>
                  </a:lnTo>
                  <a:lnTo>
                    <a:pt x="41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0" y="6"/>
                  </a:lnTo>
                  <a:lnTo>
                    <a:pt x="8" y="13"/>
                  </a:lnTo>
                  <a:lnTo>
                    <a:pt x="8" y="8"/>
                  </a:lnTo>
                  <a:lnTo>
                    <a:pt x="41" y="8"/>
                  </a:lnTo>
                  <a:lnTo>
                    <a:pt x="41" y="13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8" name="Group 147"/>
          <p:cNvGrpSpPr/>
          <p:nvPr/>
        </p:nvGrpSpPr>
        <p:grpSpPr>
          <a:xfrm>
            <a:off x="6566617" y="1653648"/>
            <a:ext cx="210770" cy="210770"/>
            <a:chOff x="10031183" y="2355537"/>
            <a:chExt cx="340040" cy="340040"/>
          </a:xfrm>
        </p:grpSpPr>
        <p:sp>
          <p:nvSpPr>
            <p:cNvPr id="1431" name="Freeform 525"/>
            <p:cNvSpPr>
              <a:spLocks noEditPoints="1"/>
            </p:cNvSpPr>
            <p:nvPr/>
          </p:nvSpPr>
          <p:spPr bwMode="auto">
            <a:xfrm>
              <a:off x="10031183" y="2355537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32" name="Freeform 526"/>
            <p:cNvSpPr>
              <a:spLocks noEditPoints="1"/>
            </p:cNvSpPr>
            <p:nvPr/>
          </p:nvSpPr>
          <p:spPr bwMode="auto">
            <a:xfrm>
              <a:off x="10128336" y="2450134"/>
              <a:ext cx="148288" cy="148288"/>
            </a:xfrm>
            <a:custGeom>
              <a:avLst/>
              <a:gdLst>
                <a:gd name="T0" fmla="*/ 36 w 56"/>
                <a:gd name="T1" fmla="*/ 38 h 56"/>
                <a:gd name="T2" fmla="*/ 15 w 56"/>
                <a:gd name="T3" fmla="*/ 38 h 56"/>
                <a:gd name="T4" fmla="*/ 12 w 56"/>
                <a:gd name="T5" fmla="*/ 46 h 56"/>
                <a:gd name="T6" fmla="*/ 11 w 56"/>
                <a:gd name="T7" fmla="*/ 51 h 56"/>
                <a:gd name="T8" fmla="*/ 12 w 56"/>
                <a:gd name="T9" fmla="*/ 53 h 56"/>
                <a:gd name="T10" fmla="*/ 17 w 56"/>
                <a:gd name="T11" fmla="*/ 55 h 56"/>
                <a:gd name="T12" fmla="*/ 17 w 56"/>
                <a:gd name="T13" fmla="*/ 56 h 56"/>
                <a:gd name="T14" fmla="*/ 0 w 56"/>
                <a:gd name="T15" fmla="*/ 56 h 56"/>
                <a:gd name="T16" fmla="*/ 0 w 56"/>
                <a:gd name="T17" fmla="*/ 55 h 56"/>
                <a:gd name="T18" fmla="*/ 4 w 56"/>
                <a:gd name="T19" fmla="*/ 53 h 56"/>
                <a:gd name="T20" fmla="*/ 9 w 56"/>
                <a:gd name="T21" fmla="*/ 45 h 56"/>
                <a:gd name="T22" fmla="*/ 27 w 56"/>
                <a:gd name="T23" fmla="*/ 0 h 56"/>
                <a:gd name="T24" fmla="*/ 29 w 56"/>
                <a:gd name="T25" fmla="*/ 0 h 56"/>
                <a:gd name="T26" fmla="*/ 47 w 56"/>
                <a:gd name="T27" fmla="*/ 46 h 56"/>
                <a:gd name="T28" fmla="*/ 51 w 56"/>
                <a:gd name="T29" fmla="*/ 53 h 56"/>
                <a:gd name="T30" fmla="*/ 56 w 56"/>
                <a:gd name="T31" fmla="*/ 55 h 56"/>
                <a:gd name="T32" fmla="*/ 56 w 56"/>
                <a:gd name="T33" fmla="*/ 56 h 56"/>
                <a:gd name="T34" fmla="*/ 35 w 56"/>
                <a:gd name="T35" fmla="*/ 56 h 56"/>
                <a:gd name="T36" fmla="*/ 35 w 56"/>
                <a:gd name="T37" fmla="*/ 55 h 56"/>
                <a:gd name="T38" fmla="*/ 39 w 56"/>
                <a:gd name="T39" fmla="*/ 53 h 56"/>
                <a:gd name="T40" fmla="*/ 41 w 56"/>
                <a:gd name="T41" fmla="*/ 51 h 56"/>
                <a:gd name="T42" fmla="*/ 39 w 56"/>
                <a:gd name="T43" fmla="*/ 46 h 56"/>
                <a:gd name="T44" fmla="*/ 36 w 56"/>
                <a:gd name="T45" fmla="*/ 38 h 56"/>
                <a:gd name="T46" fmla="*/ 35 w 56"/>
                <a:gd name="T47" fmla="*/ 35 h 56"/>
                <a:gd name="T48" fmla="*/ 26 w 56"/>
                <a:gd name="T49" fmla="*/ 13 h 56"/>
                <a:gd name="T50" fmla="*/ 17 w 56"/>
                <a:gd name="T51" fmla="*/ 35 h 56"/>
                <a:gd name="T52" fmla="*/ 35 w 56"/>
                <a:gd name="T53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56">
                  <a:moveTo>
                    <a:pt x="36" y="38"/>
                  </a:moveTo>
                  <a:cubicBezTo>
                    <a:pt x="15" y="38"/>
                    <a:pt x="15" y="38"/>
                    <a:pt x="15" y="38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1" y="48"/>
                    <a:pt x="11" y="50"/>
                    <a:pt x="11" y="51"/>
                  </a:cubicBezTo>
                  <a:cubicBezTo>
                    <a:pt x="11" y="52"/>
                    <a:pt x="11" y="53"/>
                    <a:pt x="12" y="53"/>
                  </a:cubicBezTo>
                  <a:cubicBezTo>
                    <a:pt x="12" y="54"/>
                    <a:pt x="14" y="54"/>
                    <a:pt x="17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2" y="54"/>
                    <a:pt x="4" y="54"/>
                    <a:pt x="4" y="53"/>
                  </a:cubicBezTo>
                  <a:cubicBezTo>
                    <a:pt x="6" y="52"/>
                    <a:pt x="7" y="49"/>
                    <a:pt x="9" y="45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8" y="49"/>
                    <a:pt x="50" y="52"/>
                    <a:pt x="51" y="53"/>
                  </a:cubicBezTo>
                  <a:cubicBezTo>
                    <a:pt x="52" y="54"/>
                    <a:pt x="54" y="54"/>
                    <a:pt x="56" y="55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7" y="54"/>
                    <a:pt x="39" y="54"/>
                    <a:pt x="39" y="53"/>
                  </a:cubicBezTo>
                  <a:cubicBezTo>
                    <a:pt x="40" y="53"/>
                    <a:pt x="41" y="52"/>
                    <a:pt x="41" y="51"/>
                  </a:cubicBezTo>
                  <a:cubicBezTo>
                    <a:pt x="41" y="50"/>
                    <a:pt x="40" y="48"/>
                    <a:pt x="39" y="46"/>
                  </a:cubicBezTo>
                  <a:lnTo>
                    <a:pt x="36" y="38"/>
                  </a:lnTo>
                  <a:close/>
                  <a:moveTo>
                    <a:pt x="35" y="35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17" y="35"/>
                    <a:pt x="17" y="35"/>
                    <a:pt x="17" y="35"/>
                  </a:cubicBezTo>
                  <a:lnTo>
                    <a:pt x="35" y="35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6843943" y="1653648"/>
            <a:ext cx="210770" cy="210770"/>
            <a:chOff x="10478601" y="2355537"/>
            <a:chExt cx="340040" cy="340040"/>
          </a:xfrm>
        </p:grpSpPr>
        <p:sp>
          <p:nvSpPr>
            <p:cNvPr id="1433" name="Freeform 527"/>
            <p:cNvSpPr>
              <a:spLocks noEditPoints="1"/>
            </p:cNvSpPr>
            <p:nvPr/>
          </p:nvSpPr>
          <p:spPr bwMode="auto">
            <a:xfrm>
              <a:off x="10478601" y="2355537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34" name="Freeform 528"/>
            <p:cNvSpPr>
              <a:spLocks noEditPoints="1"/>
            </p:cNvSpPr>
            <p:nvPr/>
          </p:nvSpPr>
          <p:spPr bwMode="auto">
            <a:xfrm>
              <a:off x="10573200" y="2450134"/>
              <a:ext cx="150845" cy="148288"/>
            </a:xfrm>
            <a:custGeom>
              <a:avLst/>
              <a:gdLst>
                <a:gd name="T0" fmla="*/ 39 w 56"/>
                <a:gd name="T1" fmla="*/ 26 h 56"/>
                <a:gd name="T2" fmla="*/ 51 w 56"/>
                <a:gd name="T3" fmla="*/ 31 h 56"/>
                <a:gd name="T4" fmla="*/ 56 w 56"/>
                <a:gd name="T5" fmla="*/ 41 h 56"/>
                <a:gd name="T6" fmla="*/ 50 w 56"/>
                <a:gd name="T7" fmla="*/ 51 h 56"/>
                <a:gd name="T8" fmla="*/ 31 w 56"/>
                <a:gd name="T9" fmla="*/ 56 h 56"/>
                <a:gd name="T10" fmla="*/ 0 w 56"/>
                <a:gd name="T11" fmla="*/ 56 h 56"/>
                <a:gd name="T12" fmla="*/ 0 w 56"/>
                <a:gd name="T13" fmla="*/ 54 h 56"/>
                <a:gd name="T14" fmla="*/ 6 w 56"/>
                <a:gd name="T15" fmla="*/ 54 h 56"/>
                <a:gd name="T16" fmla="*/ 8 w 56"/>
                <a:gd name="T17" fmla="*/ 52 h 56"/>
                <a:gd name="T18" fmla="*/ 8 w 56"/>
                <a:gd name="T19" fmla="*/ 46 h 56"/>
                <a:gd name="T20" fmla="*/ 8 w 56"/>
                <a:gd name="T21" fmla="*/ 10 h 56"/>
                <a:gd name="T22" fmla="*/ 8 w 56"/>
                <a:gd name="T23" fmla="*/ 4 h 56"/>
                <a:gd name="T24" fmla="*/ 6 w 56"/>
                <a:gd name="T25" fmla="*/ 2 h 56"/>
                <a:gd name="T26" fmla="*/ 0 w 56"/>
                <a:gd name="T27" fmla="*/ 2 h 56"/>
                <a:gd name="T28" fmla="*/ 0 w 56"/>
                <a:gd name="T29" fmla="*/ 0 h 56"/>
                <a:gd name="T30" fmla="*/ 29 w 56"/>
                <a:gd name="T31" fmla="*/ 0 h 56"/>
                <a:gd name="T32" fmla="*/ 44 w 56"/>
                <a:gd name="T33" fmla="*/ 2 h 56"/>
                <a:gd name="T34" fmla="*/ 51 w 56"/>
                <a:gd name="T35" fmla="*/ 7 h 56"/>
                <a:gd name="T36" fmla="*/ 53 w 56"/>
                <a:gd name="T37" fmla="*/ 14 h 56"/>
                <a:gd name="T38" fmla="*/ 50 w 56"/>
                <a:gd name="T39" fmla="*/ 21 h 56"/>
                <a:gd name="T40" fmla="*/ 39 w 56"/>
                <a:gd name="T41" fmla="*/ 26 h 56"/>
                <a:gd name="T42" fmla="*/ 23 w 56"/>
                <a:gd name="T43" fmla="*/ 28 h 56"/>
                <a:gd name="T44" fmla="*/ 23 w 56"/>
                <a:gd name="T45" fmla="*/ 46 h 56"/>
                <a:gd name="T46" fmla="*/ 23 w 56"/>
                <a:gd name="T47" fmla="*/ 48 h 56"/>
                <a:gd name="T48" fmla="*/ 24 w 56"/>
                <a:gd name="T49" fmla="*/ 52 h 56"/>
                <a:gd name="T50" fmla="*/ 27 w 56"/>
                <a:gd name="T51" fmla="*/ 53 h 56"/>
                <a:gd name="T52" fmla="*/ 34 w 56"/>
                <a:gd name="T53" fmla="*/ 51 h 56"/>
                <a:gd name="T54" fmla="*/ 39 w 56"/>
                <a:gd name="T55" fmla="*/ 47 h 56"/>
                <a:gd name="T56" fmla="*/ 40 w 56"/>
                <a:gd name="T57" fmla="*/ 41 h 56"/>
                <a:gd name="T58" fmla="*/ 38 w 56"/>
                <a:gd name="T59" fmla="*/ 34 h 56"/>
                <a:gd name="T60" fmla="*/ 33 w 56"/>
                <a:gd name="T61" fmla="*/ 30 h 56"/>
                <a:gd name="T62" fmla="*/ 23 w 56"/>
                <a:gd name="T63" fmla="*/ 28 h 56"/>
                <a:gd name="T64" fmla="*/ 23 w 56"/>
                <a:gd name="T65" fmla="*/ 25 h 56"/>
                <a:gd name="T66" fmla="*/ 32 w 56"/>
                <a:gd name="T67" fmla="*/ 24 h 56"/>
                <a:gd name="T68" fmla="*/ 37 w 56"/>
                <a:gd name="T69" fmla="*/ 20 h 56"/>
                <a:gd name="T70" fmla="*/ 38 w 56"/>
                <a:gd name="T71" fmla="*/ 14 h 56"/>
                <a:gd name="T72" fmla="*/ 37 w 56"/>
                <a:gd name="T73" fmla="*/ 8 h 56"/>
                <a:gd name="T74" fmla="*/ 32 w 56"/>
                <a:gd name="T75" fmla="*/ 4 h 56"/>
                <a:gd name="T76" fmla="*/ 23 w 56"/>
                <a:gd name="T77" fmla="*/ 3 h 56"/>
                <a:gd name="T78" fmla="*/ 23 w 56"/>
                <a:gd name="T79" fmla="*/ 2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" h="56">
                  <a:moveTo>
                    <a:pt x="39" y="26"/>
                  </a:moveTo>
                  <a:cubicBezTo>
                    <a:pt x="45" y="28"/>
                    <a:pt x="49" y="29"/>
                    <a:pt x="51" y="31"/>
                  </a:cubicBezTo>
                  <a:cubicBezTo>
                    <a:pt x="54" y="33"/>
                    <a:pt x="56" y="37"/>
                    <a:pt x="56" y="41"/>
                  </a:cubicBezTo>
                  <a:cubicBezTo>
                    <a:pt x="56" y="45"/>
                    <a:pt x="54" y="48"/>
                    <a:pt x="50" y="51"/>
                  </a:cubicBezTo>
                  <a:cubicBezTo>
                    <a:pt x="46" y="54"/>
                    <a:pt x="39" y="56"/>
                    <a:pt x="31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3" y="54"/>
                    <a:pt x="5" y="54"/>
                    <a:pt x="6" y="54"/>
                  </a:cubicBezTo>
                  <a:cubicBezTo>
                    <a:pt x="7" y="53"/>
                    <a:pt x="7" y="53"/>
                    <a:pt x="8" y="52"/>
                  </a:cubicBezTo>
                  <a:cubicBezTo>
                    <a:pt x="8" y="51"/>
                    <a:pt x="8" y="49"/>
                    <a:pt x="8" y="46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5" y="2"/>
                    <a:pt x="3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6" y="0"/>
                    <a:pt x="41" y="1"/>
                    <a:pt x="44" y="2"/>
                  </a:cubicBezTo>
                  <a:cubicBezTo>
                    <a:pt x="47" y="3"/>
                    <a:pt x="49" y="5"/>
                    <a:pt x="51" y="7"/>
                  </a:cubicBezTo>
                  <a:cubicBezTo>
                    <a:pt x="52" y="9"/>
                    <a:pt x="53" y="12"/>
                    <a:pt x="53" y="14"/>
                  </a:cubicBezTo>
                  <a:cubicBezTo>
                    <a:pt x="53" y="17"/>
                    <a:pt x="52" y="19"/>
                    <a:pt x="50" y="21"/>
                  </a:cubicBezTo>
                  <a:cubicBezTo>
                    <a:pt x="48" y="23"/>
                    <a:pt x="44" y="25"/>
                    <a:pt x="39" y="26"/>
                  </a:cubicBezTo>
                  <a:close/>
                  <a:moveTo>
                    <a:pt x="23" y="28"/>
                  </a:moveTo>
                  <a:cubicBezTo>
                    <a:pt x="23" y="46"/>
                    <a:pt x="23" y="46"/>
                    <a:pt x="23" y="46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50"/>
                    <a:pt x="23" y="51"/>
                    <a:pt x="24" y="52"/>
                  </a:cubicBezTo>
                  <a:cubicBezTo>
                    <a:pt x="25" y="53"/>
                    <a:pt x="26" y="53"/>
                    <a:pt x="27" y="53"/>
                  </a:cubicBezTo>
                  <a:cubicBezTo>
                    <a:pt x="30" y="53"/>
                    <a:pt x="32" y="52"/>
                    <a:pt x="34" y="51"/>
                  </a:cubicBezTo>
                  <a:cubicBezTo>
                    <a:pt x="36" y="51"/>
                    <a:pt x="38" y="49"/>
                    <a:pt x="39" y="47"/>
                  </a:cubicBezTo>
                  <a:cubicBezTo>
                    <a:pt x="40" y="45"/>
                    <a:pt x="40" y="43"/>
                    <a:pt x="40" y="41"/>
                  </a:cubicBezTo>
                  <a:cubicBezTo>
                    <a:pt x="40" y="38"/>
                    <a:pt x="40" y="36"/>
                    <a:pt x="38" y="34"/>
                  </a:cubicBezTo>
                  <a:cubicBezTo>
                    <a:pt x="37" y="32"/>
                    <a:pt x="35" y="30"/>
                    <a:pt x="33" y="30"/>
                  </a:cubicBezTo>
                  <a:cubicBezTo>
                    <a:pt x="31" y="29"/>
                    <a:pt x="27" y="28"/>
                    <a:pt x="23" y="28"/>
                  </a:cubicBezTo>
                  <a:close/>
                  <a:moveTo>
                    <a:pt x="23" y="25"/>
                  </a:moveTo>
                  <a:cubicBezTo>
                    <a:pt x="27" y="25"/>
                    <a:pt x="30" y="25"/>
                    <a:pt x="32" y="24"/>
                  </a:cubicBezTo>
                  <a:cubicBezTo>
                    <a:pt x="34" y="23"/>
                    <a:pt x="36" y="22"/>
                    <a:pt x="37" y="20"/>
                  </a:cubicBezTo>
                  <a:cubicBezTo>
                    <a:pt x="38" y="19"/>
                    <a:pt x="38" y="17"/>
                    <a:pt x="38" y="14"/>
                  </a:cubicBezTo>
                  <a:cubicBezTo>
                    <a:pt x="38" y="12"/>
                    <a:pt x="38" y="10"/>
                    <a:pt x="37" y="8"/>
                  </a:cubicBezTo>
                  <a:cubicBezTo>
                    <a:pt x="36" y="6"/>
                    <a:pt x="34" y="5"/>
                    <a:pt x="32" y="4"/>
                  </a:cubicBezTo>
                  <a:cubicBezTo>
                    <a:pt x="30" y="4"/>
                    <a:pt x="27" y="3"/>
                    <a:pt x="23" y="3"/>
                  </a:cubicBezTo>
                  <a:lnTo>
                    <a:pt x="23" y="25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13" name="Group 1912"/>
          <p:cNvGrpSpPr/>
          <p:nvPr/>
        </p:nvGrpSpPr>
        <p:grpSpPr>
          <a:xfrm>
            <a:off x="3801277" y="1926035"/>
            <a:ext cx="210770" cy="210770"/>
            <a:chOff x="5569766" y="2800400"/>
            <a:chExt cx="340040" cy="340040"/>
          </a:xfrm>
        </p:grpSpPr>
        <p:sp>
          <p:nvSpPr>
            <p:cNvPr id="1435" name="Freeform 529"/>
            <p:cNvSpPr>
              <a:spLocks noEditPoints="1"/>
            </p:cNvSpPr>
            <p:nvPr/>
          </p:nvSpPr>
          <p:spPr bwMode="auto">
            <a:xfrm>
              <a:off x="5569766" y="280040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36" name="Freeform 530"/>
            <p:cNvSpPr/>
            <p:nvPr/>
          </p:nvSpPr>
          <p:spPr bwMode="auto">
            <a:xfrm>
              <a:off x="5697600" y="2897554"/>
              <a:ext cx="84371" cy="148288"/>
            </a:xfrm>
            <a:custGeom>
              <a:avLst/>
              <a:gdLst>
                <a:gd name="T0" fmla="*/ 20 w 32"/>
                <a:gd name="T1" fmla="*/ 54 h 56"/>
                <a:gd name="T2" fmla="*/ 20 w 32"/>
                <a:gd name="T3" fmla="*/ 56 h 56"/>
                <a:gd name="T4" fmla="*/ 0 w 32"/>
                <a:gd name="T5" fmla="*/ 56 h 56"/>
                <a:gd name="T6" fmla="*/ 0 w 32"/>
                <a:gd name="T7" fmla="*/ 54 h 56"/>
                <a:gd name="T8" fmla="*/ 4 w 32"/>
                <a:gd name="T9" fmla="*/ 54 h 56"/>
                <a:gd name="T10" fmla="*/ 7 w 32"/>
                <a:gd name="T11" fmla="*/ 52 h 56"/>
                <a:gd name="T12" fmla="*/ 9 w 32"/>
                <a:gd name="T13" fmla="*/ 45 h 56"/>
                <a:gd name="T14" fmla="*/ 17 w 32"/>
                <a:gd name="T15" fmla="*/ 11 h 56"/>
                <a:gd name="T16" fmla="*/ 19 w 32"/>
                <a:gd name="T17" fmla="*/ 5 h 56"/>
                <a:gd name="T18" fmla="*/ 18 w 32"/>
                <a:gd name="T19" fmla="*/ 3 h 56"/>
                <a:gd name="T20" fmla="*/ 17 w 32"/>
                <a:gd name="T21" fmla="*/ 2 h 56"/>
                <a:gd name="T22" fmla="*/ 13 w 32"/>
                <a:gd name="T23" fmla="*/ 2 h 56"/>
                <a:gd name="T24" fmla="*/ 13 w 32"/>
                <a:gd name="T25" fmla="*/ 0 h 56"/>
                <a:gd name="T26" fmla="*/ 32 w 32"/>
                <a:gd name="T27" fmla="*/ 0 h 56"/>
                <a:gd name="T28" fmla="*/ 32 w 32"/>
                <a:gd name="T29" fmla="*/ 2 h 56"/>
                <a:gd name="T30" fmla="*/ 28 w 32"/>
                <a:gd name="T31" fmla="*/ 2 h 56"/>
                <a:gd name="T32" fmla="*/ 26 w 32"/>
                <a:gd name="T33" fmla="*/ 4 h 56"/>
                <a:gd name="T34" fmla="*/ 24 w 32"/>
                <a:gd name="T35" fmla="*/ 11 h 56"/>
                <a:gd name="T36" fmla="*/ 15 w 32"/>
                <a:gd name="T37" fmla="*/ 45 h 56"/>
                <a:gd name="T38" fmla="*/ 14 w 32"/>
                <a:gd name="T39" fmla="*/ 51 h 56"/>
                <a:gd name="T40" fmla="*/ 15 w 32"/>
                <a:gd name="T41" fmla="*/ 53 h 56"/>
                <a:gd name="T42" fmla="*/ 16 w 32"/>
                <a:gd name="T43" fmla="*/ 54 h 56"/>
                <a:gd name="T44" fmla="*/ 20 w 32"/>
                <a:gd name="T45" fmla="*/ 5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56">
                  <a:moveTo>
                    <a:pt x="20" y="54"/>
                  </a:moveTo>
                  <a:cubicBezTo>
                    <a:pt x="20" y="56"/>
                    <a:pt x="20" y="56"/>
                    <a:pt x="2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2" y="54"/>
                    <a:pt x="4" y="54"/>
                    <a:pt x="4" y="54"/>
                  </a:cubicBezTo>
                  <a:cubicBezTo>
                    <a:pt x="5" y="53"/>
                    <a:pt x="6" y="53"/>
                    <a:pt x="7" y="52"/>
                  </a:cubicBezTo>
                  <a:cubicBezTo>
                    <a:pt x="8" y="51"/>
                    <a:pt x="8" y="48"/>
                    <a:pt x="9" y="45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8"/>
                    <a:pt x="19" y="6"/>
                    <a:pt x="19" y="5"/>
                  </a:cubicBezTo>
                  <a:cubicBezTo>
                    <a:pt x="19" y="4"/>
                    <a:pt x="18" y="4"/>
                    <a:pt x="18" y="3"/>
                  </a:cubicBezTo>
                  <a:cubicBezTo>
                    <a:pt x="18" y="3"/>
                    <a:pt x="17" y="2"/>
                    <a:pt x="17" y="2"/>
                  </a:cubicBezTo>
                  <a:cubicBezTo>
                    <a:pt x="16" y="2"/>
                    <a:pt x="15" y="2"/>
                    <a:pt x="13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7" y="3"/>
                    <a:pt x="26" y="3"/>
                    <a:pt x="26" y="4"/>
                  </a:cubicBezTo>
                  <a:cubicBezTo>
                    <a:pt x="25" y="5"/>
                    <a:pt x="25" y="8"/>
                    <a:pt x="24" y="11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8"/>
                    <a:pt x="14" y="50"/>
                    <a:pt x="14" y="51"/>
                  </a:cubicBezTo>
                  <a:cubicBezTo>
                    <a:pt x="14" y="52"/>
                    <a:pt x="14" y="52"/>
                    <a:pt x="15" y="53"/>
                  </a:cubicBezTo>
                  <a:cubicBezTo>
                    <a:pt x="15" y="53"/>
                    <a:pt x="15" y="54"/>
                    <a:pt x="16" y="54"/>
                  </a:cubicBezTo>
                  <a:cubicBezTo>
                    <a:pt x="17" y="54"/>
                    <a:pt x="18" y="54"/>
                    <a:pt x="20" y="54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14" name="Group 1913"/>
          <p:cNvGrpSpPr/>
          <p:nvPr/>
        </p:nvGrpSpPr>
        <p:grpSpPr>
          <a:xfrm>
            <a:off x="4078603" y="1926035"/>
            <a:ext cx="210770" cy="210770"/>
            <a:chOff x="6017187" y="2800400"/>
            <a:chExt cx="340040" cy="340040"/>
          </a:xfrm>
        </p:grpSpPr>
        <p:sp>
          <p:nvSpPr>
            <p:cNvPr id="1437" name="Freeform 531"/>
            <p:cNvSpPr>
              <a:spLocks noEditPoints="1"/>
            </p:cNvSpPr>
            <p:nvPr/>
          </p:nvSpPr>
          <p:spPr bwMode="auto">
            <a:xfrm>
              <a:off x="6017187" y="280040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38" name="Freeform 532"/>
            <p:cNvSpPr/>
            <p:nvPr/>
          </p:nvSpPr>
          <p:spPr bwMode="auto">
            <a:xfrm>
              <a:off x="6122010" y="2897554"/>
              <a:ext cx="127834" cy="127834"/>
            </a:xfrm>
            <a:custGeom>
              <a:avLst/>
              <a:gdLst>
                <a:gd name="T0" fmla="*/ 32 w 48"/>
                <a:gd name="T1" fmla="*/ 1 h 48"/>
                <a:gd name="T2" fmla="*/ 32 w 48"/>
                <a:gd name="T3" fmla="*/ 0 h 48"/>
                <a:gd name="T4" fmla="*/ 48 w 48"/>
                <a:gd name="T5" fmla="*/ 0 h 48"/>
                <a:gd name="T6" fmla="*/ 48 w 48"/>
                <a:gd name="T7" fmla="*/ 1 h 48"/>
                <a:gd name="T8" fmla="*/ 46 w 48"/>
                <a:gd name="T9" fmla="*/ 1 h 48"/>
                <a:gd name="T10" fmla="*/ 42 w 48"/>
                <a:gd name="T11" fmla="*/ 4 h 48"/>
                <a:gd name="T12" fmla="*/ 42 w 48"/>
                <a:gd name="T13" fmla="*/ 9 h 48"/>
                <a:gd name="T14" fmla="*/ 42 w 48"/>
                <a:gd name="T15" fmla="*/ 28 h 48"/>
                <a:gd name="T16" fmla="*/ 40 w 48"/>
                <a:gd name="T17" fmla="*/ 39 h 48"/>
                <a:gd name="T18" fmla="*/ 35 w 48"/>
                <a:gd name="T19" fmla="*/ 45 h 48"/>
                <a:gd name="T20" fmla="*/ 24 w 48"/>
                <a:gd name="T21" fmla="*/ 48 h 48"/>
                <a:gd name="T22" fmla="*/ 13 w 48"/>
                <a:gd name="T23" fmla="*/ 45 h 48"/>
                <a:gd name="T24" fmla="*/ 8 w 48"/>
                <a:gd name="T25" fmla="*/ 38 h 48"/>
                <a:gd name="T26" fmla="*/ 7 w 48"/>
                <a:gd name="T27" fmla="*/ 27 h 48"/>
                <a:gd name="T28" fmla="*/ 7 w 48"/>
                <a:gd name="T29" fmla="*/ 8 h 48"/>
                <a:gd name="T30" fmla="*/ 5 w 48"/>
                <a:gd name="T31" fmla="*/ 3 h 48"/>
                <a:gd name="T32" fmla="*/ 2 w 48"/>
                <a:gd name="T33" fmla="*/ 1 h 48"/>
                <a:gd name="T34" fmla="*/ 0 w 48"/>
                <a:gd name="T35" fmla="*/ 1 h 48"/>
                <a:gd name="T36" fmla="*/ 0 w 48"/>
                <a:gd name="T37" fmla="*/ 0 h 48"/>
                <a:gd name="T38" fmla="*/ 19 w 48"/>
                <a:gd name="T39" fmla="*/ 0 h 48"/>
                <a:gd name="T40" fmla="*/ 19 w 48"/>
                <a:gd name="T41" fmla="*/ 1 h 48"/>
                <a:gd name="T42" fmla="*/ 18 w 48"/>
                <a:gd name="T43" fmla="*/ 1 h 48"/>
                <a:gd name="T44" fmla="*/ 14 w 48"/>
                <a:gd name="T45" fmla="*/ 3 h 48"/>
                <a:gd name="T46" fmla="*/ 13 w 48"/>
                <a:gd name="T47" fmla="*/ 8 h 48"/>
                <a:gd name="T48" fmla="*/ 13 w 48"/>
                <a:gd name="T49" fmla="*/ 29 h 48"/>
                <a:gd name="T50" fmla="*/ 13 w 48"/>
                <a:gd name="T51" fmla="*/ 35 h 48"/>
                <a:gd name="T52" fmla="*/ 15 w 48"/>
                <a:gd name="T53" fmla="*/ 40 h 48"/>
                <a:gd name="T54" fmla="*/ 19 w 48"/>
                <a:gd name="T55" fmla="*/ 44 h 48"/>
                <a:gd name="T56" fmla="*/ 25 w 48"/>
                <a:gd name="T57" fmla="*/ 45 h 48"/>
                <a:gd name="T58" fmla="*/ 33 w 48"/>
                <a:gd name="T59" fmla="*/ 43 h 48"/>
                <a:gd name="T60" fmla="*/ 37 w 48"/>
                <a:gd name="T61" fmla="*/ 38 h 48"/>
                <a:gd name="T62" fmla="*/ 39 w 48"/>
                <a:gd name="T63" fmla="*/ 27 h 48"/>
                <a:gd name="T64" fmla="*/ 39 w 48"/>
                <a:gd name="T65" fmla="*/ 8 h 48"/>
                <a:gd name="T66" fmla="*/ 38 w 48"/>
                <a:gd name="T67" fmla="*/ 3 h 48"/>
                <a:gd name="T68" fmla="*/ 34 w 48"/>
                <a:gd name="T69" fmla="*/ 1 h 48"/>
                <a:gd name="T70" fmla="*/ 32 w 48"/>
                <a:gd name="T71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" h="48">
                  <a:moveTo>
                    <a:pt x="32" y="1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1"/>
                    <a:pt x="43" y="2"/>
                    <a:pt x="42" y="4"/>
                  </a:cubicBezTo>
                  <a:cubicBezTo>
                    <a:pt x="42" y="4"/>
                    <a:pt x="42" y="6"/>
                    <a:pt x="42" y="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2"/>
                    <a:pt x="41" y="36"/>
                    <a:pt x="40" y="39"/>
                  </a:cubicBezTo>
                  <a:cubicBezTo>
                    <a:pt x="39" y="41"/>
                    <a:pt x="38" y="43"/>
                    <a:pt x="35" y="45"/>
                  </a:cubicBezTo>
                  <a:cubicBezTo>
                    <a:pt x="32" y="47"/>
                    <a:pt x="29" y="48"/>
                    <a:pt x="24" y="48"/>
                  </a:cubicBezTo>
                  <a:cubicBezTo>
                    <a:pt x="19" y="48"/>
                    <a:pt x="16" y="47"/>
                    <a:pt x="13" y="45"/>
                  </a:cubicBezTo>
                  <a:cubicBezTo>
                    <a:pt x="10" y="44"/>
                    <a:pt x="9" y="41"/>
                    <a:pt x="8" y="38"/>
                  </a:cubicBezTo>
                  <a:cubicBezTo>
                    <a:pt x="7" y="36"/>
                    <a:pt x="7" y="32"/>
                    <a:pt x="7" y="2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5"/>
                    <a:pt x="6" y="4"/>
                    <a:pt x="5" y="3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1"/>
                    <a:pt x="15" y="2"/>
                    <a:pt x="14" y="3"/>
                  </a:cubicBezTo>
                  <a:cubicBezTo>
                    <a:pt x="13" y="4"/>
                    <a:pt x="13" y="6"/>
                    <a:pt x="13" y="8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1"/>
                    <a:pt x="13" y="33"/>
                    <a:pt x="13" y="35"/>
                  </a:cubicBezTo>
                  <a:cubicBezTo>
                    <a:pt x="14" y="37"/>
                    <a:pt x="14" y="39"/>
                    <a:pt x="15" y="40"/>
                  </a:cubicBezTo>
                  <a:cubicBezTo>
                    <a:pt x="16" y="42"/>
                    <a:pt x="17" y="43"/>
                    <a:pt x="19" y="44"/>
                  </a:cubicBezTo>
                  <a:cubicBezTo>
                    <a:pt x="20" y="45"/>
                    <a:pt x="22" y="45"/>
                    <a:pt x="25" y="45"/>
                  </a:cubicBezTo>
                  <a:cubicBezTo>
                    <a:pt x="28" y="45"/>
                    <a:pt x="30" y="44"/>
                    <a:pt x="33" y="43"/>
                  </a:cubicBezTo>
                  <a:cubicBezTo>
                    <a:pt x="35" y="42"/>
                    <a:pt x="36" y="40"/>
                    <a:pt x="37" y="38"/>
                  </a:cubicBezTo>
                  <a:cubicBezTo>
                    <a:pt x="38" y="36"/>
                    <a:pt x="39" y="32"/>
                    <a:pt x="39" y="27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5"/>
                    <a:pt x="38" y="4"/>
                    <a:pt x="38" y="3"/>
                  </a:cubicBezTo>
                  <a:cubicBezTo>
                    <a:pt x="37" y="2"/>
                    <a:pt x="35" y="1"/>
                    <a:pt x="34" y="1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39" name="Rectangle 533"/>
            <p:cNvSpPr>
              <a:spLocks noChangeArrowheads="1"/>
            </p:cNvSpPr>
            <p:nvPr/>
          </p:nvSpPr>
          <p:spPr bwMode="auto">
            <a:xfrm>
              <a:off x="6122010" y="3035615"/>
              <a:ext cx="127834" cy="10227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16" name="Group 1915"/>
          <p:cNvGrpSpPr/>
          <p:nvPr/>
        </p:nvGrpSpPr>
        <p:grpSpPr>
          <a:xfrm>
            <a:off x="4354345" y="1926035"/>
            <a:ext cx="210770" cy="210770"/>
            <a:chOff x="6462050" y="2800400"/>
            <a:chExt cx="340040" cy="340040"/>
          </a:xfrm>
        </p:grpSpPr>
        <p:sp>
          <p:nvSpPr>
            <p:cNvPr id="1440" name="Freeform 534"/>
            <p:cNvSpPr>
              <a:spLocks noEditPoints="1"/>
            </p:cNvSpPr>
            <p:nvPr/>
          </p:nvSpPr>
          <p:spPr bwMode="auto">
            <a:xfrm>
              <a:off x="6462050" y="280040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41" name="Freeform 535"/>
            <p:cNvSpPr/>
            <p:nvPr/>
          </p:nvSpPr>
          <p:spPr bwMode="auto">
            <a:xfrm>
              <a:off x="6559204" y="2897554"/>
              <a:ext cx="148288" cy="148288"/>
            </a:xfrm>
            <a:custGeom>
              <a:avLst/>
              <a:gdLst>
                <a:gd name="T0" fmla="*/ 56 w 56"/>
                <a:gd name="T1" fmla="*/ 24 h 56"/>
                <a:gd name="T2" fmla="*/ 32 w 56"/>
                <a:gd name="T3" fmla="*/ 24 h 56"/>
                <a:gd name="T4" fmla="*/ 32 w 56"/>
                <a:gd name="T5" fmla="*/ 24 h 56"/>
                <a:gd name="T6" fmla="*/ 20 w 56"/>
                <a:gd name="T7" fmla="*/ 16 h 56"/>
                <a:gd name="T8" fmla="*/ 19 w 56"/>
                <a:gd name="T9" fmla="*/ 11 h 56"/>
                <a:gd name="T10" fmla="*/ 21 w 56"/>
                <a:gd name="T11" fmla="*/ 6 h 56"/>
                <a:gd name="T12" fmla="*/ 28 w 56"/>
                <a:gd name="T13" fmla="*/ 3 h 56"/>
                <a:gd name="T14" fmla="*/ 35 w 56"/>
                <a:gd name="T15" fmla="*/ 5 h 56"/>
                <a:gd name="T16" fmla="*/ 40 w 56"/>
                <a:gd name="T17" fmla="*/ 11 h 56"/>
                <a:gd name="T18" fmla="*/ 43 w 56"/>
                <a:gd name="T19" fmla="*/ 20 h 56"/>
                <a:gd name="T20" fmla="*/ 44 w 56"/>
                <a:gd name="T21" fmla="*/ 20 h 56"/>
                <a:gd name="T22" fmla="*/ 44 w 56"/>
                <a:gd name="T23" fmla="*/ 0 h 56"/>
                <a:gd name="T24" fmla="*/ 43 w 56"/>
                <a:gd name="T25" fmla="*/ 0 h 56"/>
                <a:gd name="T26" fmla="*/ 42 w 56"/>
                <a:gd name="T27" fmla="*/ 2 h 56"/>
                <a:gd name="T28" fmla="*/ 40 w 56"/>
                <a:gd name="T29" fmla="*/ 3 h 56"/>
                <a:gd name="T30" fmla="*/ 37 w 56"/>
                <a:gd name="T31" fmla="*/ 2 h 56"/>
                <a:gd name="T32" fmla="*/ 28 w 56"/>
                <a:gd name="T33" fmla="*/ 0 h 56"/>
                <a:gd name="T34" fmla="*/ 17 w 56"/>
                <a:gd name="T35" fmla="*/ 4 h 56"/>
                <a:gd name="T36" fmla="*/ 13 w 56"/>
                <a:gd name="T37" fmla="*/ 14 h 56"/>
                <a:gd name="T38" fmla="*/ 14 w 56"/>
                <a:gd name="T39" fmla="*/ 20 h 56"/>
                <a:gd name="T40" fmla="*/ 17 w 56"/>
                <a:gd name="T41" fmla="*/ 24 h 56"/>
                <a:gd name="T42" fmla="*/ 0 w 56"/>
                <a:gd name="T43" fmla="*/ 24 h 56"/>
                <a:gd name="T44" fmla="*/ 0 w 56"/>
                <a:gd name="T45" fmla="*/ 32 h 56"/>
                <a:gd name="T46" fmla="*/ 29 w 56"/>
                <a:gd name="T47" fmla="*/ 32 h 56"/>
                <a:gd name="T48" fmla="*/ 36 w 56"/>
                <a:gd name="T49" fmla="*/ 36 h 56"/>
                <a:gd name="T50" fmla="*/ 40 w 56"/>
                <a:gd name="T51" fmla="*/ 40 h 56"/>
                <a:gd name="T52" fmla="*/ 41 w 56"/>
                <a:gd name="T53" fmla="*/ 44 h 56"/>
                <a:gd name="T54" fmla="*/ 38 w 56"/>
                <a:gd name="T55" fmla="*/ 50 h 56"/>
                <a:gd name="T56" fmla="*/ 30 w 56"/>
                <a:gd name="T57" fmla="*/ 53 h 56"/>
                <a:gd name="T58" fmla="*/ 22 w 56"/>
                <a:gd name="T59" fmla="*/ 51 h 56"/>
                <a:gd name="T60" fmla="*/ 17 w 56"/>
                <a:gd name="T61" fmla="*/ 45 h 56"/>
                <a:gd name="T62" fmla="*/ 15 w 56"/>
                <a:gd name="T63" fmla="*/ 36 h 56"/>
                <a:gd name="T64" fmla="*/ 12 w 56"/>
                <a:gd name="T65" fmla="*/ 36 h 56"/>
                <a:gd name="T66" fmla="*/ 12 w 56"/>
                <a:gd name="T67" fmla="*/ 56 h 56"/>
                <a:gd name="T68" fmla="*/ 15 w 56"/>
                <a:gd name="T69" fmla="*/ 56 h 56"/>
                <a:gd name="T70" fmla="*/ 15 w 56"/>
                <a:gd name="T71" fmla="*/ 54 h 56"/>
                <a:gd name="T72" fmla="*/ 17 w 56"/>
                <a:gd name="T73" fmla="*/ 53 h 56"/>
                <a:gd name="T74" fmla="*/ 22 w 56"/>
                <a:gd name="T75" fmla="*/ 54 h 56"/>
                <a:gd name="T76" fmla="*/ 27 w 56"/>
                <a:gd name="T77" fmla="*/ 56 h 56"/>
                <a:gd name="T78" fmla="*/ 31 w 56"/>
                <a:gd name="T79" fmla="*/ 56 h 56"/>
                <a:gd name="T80" fmla="*/ 43 w 56"/>
                <a:gd name="T81" fmla="*/ 52 h 56"/>
                <a:gd name="T82" fmla="*/ 48 w 56"/>
                <a:gd name="T83" fmla="*/ 41 h 56"/>
                <a:gd name="T84" fmla="*/ 46 w 56"/>
                <a:gd name="T85" fmla="*/ 35 h 56"/>
                <a:gd name="T86" fmla="*/ 44 w 56"/>
                <a:gd name="T87" fmla="*/ 32 h 56"/>
                <a:gd name="T88" fmla="*/ 56 w 56"/>
                <a:gd name="T89" fmla="*/ 32 h 56"/>
                <a:gd name="T90" fmla="*/ 56 w 56"/>
                <a:gd name="T9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56">
                  <a:moveTo>
                    <a:pt x="56" y="24"/>
                  </a:move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26" y="20"/>
                    <a:pt x="22" y="18"/>
                    <a:pt x="20" y="16"/>
                  </a:cubicBezTo>
                  <a:cubicBezTo>
                    <a:pt x="19" y="14"/>
                    <a:pt x="19" y="13"/>
                    <a:pt x="19" y="11"/>
                  </a:cubicBezTo>
                  <a:cubicBezTo>
                    <a:pt x="19" y="9"/>
                    <a:pt x="20" y="7"/>
                    <a:pt x="21" y="6"/>
                  </a:cubicBezTo>
                  <a:cubicBezTo>
                    <a:pt x="23" y="4"/>
                    <a:pt x="25" y="3"/>
                    <a:pt x="28" y="3"/>
                  </a:cubicBezTo>
                  <a:cubicBezTo>
                    <a:pt x="30" y="3"/>
                    <a:pt x="33" y="4"/>
                    <a:pt x="35" y="5"/>
                  </a:cubicBezTo>
                  <a:cubicBezTo>
                    <a:pt x="37" y="6"/>
                    <a:pt x="39" y="9"/>
                    <a:pt x="40" y="11"/>
                  </a:cubicBezTo>
                  <a:cubicBezTo>
                    <a:pt x="41" y="13"/>
                    <a:pt x="42" y="16"/>
                    <a:pt x="43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1"/>
                    <a:pt x="42" y="2"/>
                    <a:pt x="42" y="2"/>
                  </a:cubicBezTo>
                  <a:cubicBezTo>
                    <a:pt x="41" y="3"/>
                    <a:pt x="41" y="3"/>
                    <a:pt x="40" y="3"/>
                  </a:cubicBezTo>
                  <a:cubicBezTo>
                    <a:pt x="39" y="3"/>
                    <a:pt x="38" y="3"/>
                    <a:pt x="37" y="2"/>
                  </a:cubicBezTo>
                  <a:cubicBezTo>
                    <a:pt x="34" y="1"/>
                    <a:pt x="31" y="0"/>
                    <a:pt x="28" y="0"/>
                  </a:cubicBezTo>
                  <a:cubicBezTo>
                    <a:pt x="24" y="0"/>
                    <a:pt x="20" y="1"/>
                    <a:pt x="17" y="4"/>
                  </a:cubicBezTo>
                  <a:cubicBezTo>
                    <a:pt x="14" y="7"/>
                    <a:pt x="13" y="10"/>
                    <a:pt x="13" y="14"/>
                  </a:cubicBezTo>
                  <a:cubicBezTo>
                    <a:pt x="13" y="16"/>
                    <a:pt x="13" y="18"/>
                    <a:pt x="14" y="20"/>
                  </a:cubicBezTo>
                  <a:cubicBezTo>
                    <a:pt x="15" y="22"/>
                    <a:pt x="16" y="23"/>
                    <a:pt x="17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3" y="34"/>
                    <a:pt x="35" y="36"/>
                    <a:pt x="36" y="36"/>
                  </a:cubicBezTo>
                  <a:cubicBezTo>
                    <a:pt x="38" y="38"/>
                    <a:pt x="39" y="39"/>
                    <a:pt x="40" y="40"/>
                  </a:cubicBezTo>
                  <a:cubicBezTo>
                    <a:pt x="40" y="42"/>
                    <a:pt x="41" y="43"/>
                    <a:pt x="41" y="44"/>
                  </a:cubicBezTo>
                  <a:cubicBezTo>
                    <a:pt x="41" y="47"/>
                    <a:pt x="40" y="49"/>
                    <a:pt x="38" y="50"/>
                  </a:cubicBezTo>
                  <a:cubicBezTo>
                    <a:pt x="36" y="52"/>
                    <a:pt x="33" y="53"/>
                    <a:pt x="30" y="53"/>
                  </a:cubicBezTo>
                  <a:cubicBezTo>
                    <a:pt x="27" y="53"/>
                    <a:pt x="25" y="52"/>
                    <a:pt x="22" y="51"/>
                  </a:cubicBezTo>
                  <a:cubicBezTo>
                    <a:pt x="20" y="50"/>
                    <a:pt x="18" y="47"/>
                    <a:pt x="17" y="45"/>
                  </a:cubicBezTo>
                  <a:cubicBezTo>
                    <a:pt x="16" y="44"/>
                    <a:pt x="15" y="40"/>
                    <a:pt x="15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5"/>
                    <a:pt x="15" y="54"/>
                    <a:pt x="15" y="54"/>
                  </a:cubicBezTo>
                  <a:cubicBezTo>
                    <a:pt x="16" y="53"/>
                    <a:pt x="16" y="53"/>
                    <a:pt x="17" y="53"/>
                  </a:cubicBezTo>
                  <a:cubicBezTo>
                    <a:pt x="18" y="53"/>
                    <a:pt x="19" y="53"/>
                    <a:pt x="22" y="54"/>
                  </a:cubicBezTo>
                  <a:cubicBezTo>
                    <a:pt x="24" y="55"/>
                    <a:pt x="26" y="56"/>
                    <a:pt x="27" y="56"/>
                  </a:cubicBezTo>
                  <a:cubicBezTo>
                    <a:pt x="28" y="56"/>
                    <a:pt x="30" y="56"/>
                    <a:pt x="31" y="56"/>
                  </a:cubicBezTo>
                  <a:cubicBezTo>
                    <a:pt x="36" y="56"/>
                    <a:pt x="40" y="55"/>
                    <a:pt x="43" y="52"/>
                  </a:cubicBezTo>
                  <a:cubicBezTo>
                    <a:pt x="46" y="49"/>
                    <a:pt x="48" y="45"/>
                    <a:pt x="48" y="41"/>
                  </a:cubicBezTo>
                  <a:cubicBezTo>
                    <a:pt x="48" y="39"/>
                    <a:pt x="47" y="37"/>
                    <a:pt x="46" y="35"/>
                  </a:cubicBezTo>
                  <a:cubicBezTo>
                    <a:pt x="46" y="34"/>
                    <a:pt x="45" y="33"/>
                    <a:pt x="44" y="32"/>
                  </a:cubicBezTo>
                  <a:cubicBezTo>
                    <a:pt x="56" y="32"/>
                    <a:pt x="56" y="32"/>
                    <a:pt x="56" y="32"/>
                  </a:cubicBezTo>
                  <a:lnTo>
                    <a:pt x="56" y="24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17" name="Group 1916"/>
          <p:cNvGrpSpPr/>
          <p:nvPr/>
        </p:nvGrpSpPr>
        <p:grpSpPr>
          <a:xfrm>
            <a:off x="4631671" y="1926035"/>
            <a:ext cx="210770" cy="210770"/>
            <a:chOff x="6909469" y="2800400"/>
            <a:chExt cx="340040" cy="340040"/>
          </a:xfrm>
        </p:grpSpPr>
        <p:sp>
          <p:nvSpPr>
            <p:cNvPr id="1442" name="Freeform 536"/>
            <p:cNvSpPr>
              <a:spLocks noEditPoints="1"/>
            </p:cNvSpPr>
            <p:nvPr/>
          </p:nvSpPr>
          <p:spPr bwMode="auto">
            <a:xfrm>
              <a:off x="6909469" y="280040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43" name="Rectangle 537"/>
            <p:cNvSpPr>
              <a:spLocks noChangeArrowheads="1"/>
            </p:cNvSpPr>
            <p:nvPr/>
          </p:nvSpPr>
          <p:spPr bwMode="auto">
            <a:xfrm>
              <a:off x="7004068" y="3025388"/>
              <a:ext cx="148288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44" name="Rectangle 538"/>
            <p:cNvSpPr>
              <a:spLocks noChangeArrowheads="1"/>
            </p:cNvSpPr>
            <p:nvPr/>
          </p:nvSpPr>
          <p:spPr bwMode="auto">
            <a:xfrm>
              <a:off x="7024520" y="2981924"/>
              <a:ext cx="107380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45" name="Rectangle 539"/>
            <p:cNvSpPr>
              <a:spLocks noChangeArrowheads="1"/>
            </p:cNvSpPr>
            <p:nvPr/>
          </p:nvSpPr>
          <p:spPr bwMode="auto">
            <a:xfrm>
              <a:off x="7024520" y="2938461"/>
              <a:ext cx="107380" cy="23011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46" name="Rectangle 540"/>
            <p:cNvSpPr>
              <a:spLocks noChangeArrowheads="1"/>
            </p:cNvSpPr>
            <p:nvPr/>
          </p:nvSpPr>
          <p:spPr bwMode="auto">
            <a:xfrm>
              <a:off x="7004068" y="2897554"/>
              <a:ext cx="148288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18" name="Group 1917"/>
          <p:cNvGrpSpPr/>
          <p:nvPr/>
        </p:nvGrpSpPr>
        <p:grpSpPr>
          <a:xfrm>
            <a:off x="4907413" y="1926035"/>
            <a:ext cx="210770" cy="210770"/>
            <a:chOff x="7354332" y="2800400"/>
            <a:chExt cx="340040" cy="340040"/>
          </a:xfrm>
        </p:grpSpPr>
        <p:sp>
          <p:nvSpPr>
            <p:cNvPr id="1447" name="Freeform 541"/>
            <p:cNvSpPr>
              <a:spLocks noEditPoints="1"/>
            </p:cNvSpPr>
            <p:nvPr/>
          </p:nvSpPr>
          <p:spPr bwMode="auto">
            <a:xfrm>
              <a:off x="7354332" y="280040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48" name="Rectangle 542"/>
            <p:cNvSpPr>
              <a:spLocks noChangeArrowheads="1"/>
            </p:cNvSpPr>
            <p:nvPr/>
          </p:nvSpPr>
          <p:spPr bwMode="auto">
            <a:xfrm>
              <a:off x="7451487" y="3025388"/>
              <a:ext cx="148288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49" name="Rectangle 543"/>
            <p:cNvSpPr>
              <a:spLocks noChangeArrowheads="1"/>
            </p:cNvSpPr>
            <p:nvPr/>
          </p:nvSpPr>
          <p:spPr bwMode="auto">
            <a:xfrm>
              <a:off x="7451487" y="2981924"/>
              <a:ext cx="148288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50" name="Rectangle 544"/>
            <p:cNvSpPr>
              <a:spLocks noChangeArrowheads="1"/>
            </p:cNvSpPr>
            <p:nvPr/>
          </p:nvSpPr>
          <p:spPr bwMode="auto">
            <a:xfrm>
              <a:off x="7451487" y="2938461"/>
              <a:ext cx="148288" cy="23011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51" name="Rectangle 545"/>
            <p:cNvSpPr>
              <a:spLocks noChangeArrowheads="1"/>
            </p:cNvSpPr>
            <p:nvPr/>
          </p:nvSpPr>
          <p:spPr bwMode="auto">
            <a:xfrm>
              <a:off x="7451487" y="2897554"/>
              <a:ext cx="148288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21" name="Group 1920"/>
          <p:cNvGrpSpPr/>
          <p:nvPr/>
        </p:nvGrpSpPr>
        <p:grpSpPr>
          <a:xfrm>
            <a:off x="5737807" y="1926035"/>
            <a:ext cx="210770" cy="210770"/>
            <a:chOff x="8694035" y="2800400"/>
            <a:chExt cx="340040" cy="340040"/>
          </a:xfrm>
        </p:grpSpPr>
        <p:sp>
          <p:nvSpPr>
            <p:cNvPr id="1452" name="Freeform 546"/>
            <p:cNvSpPr>
              <a:spLocks noEditPoints="1"/>
            </p:cNvSpPr>
            <p:nvPr/>
          </p:nvSpPr>
          <p:spPr bwMode="auto">
            <a:xfrm>
              <a:off x="8694035" y="280040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53" name="Rectangle 547"/>
            <p:cNvSpPr>
              <a:spLocks noChangeArrowheads="1"/>
            </p:cNvSpPr>
            <p:nvPr/>
          </p:nvSpPr>
          <p:spPr bwMode="auto">
            <a:xfrm>
              <a:off x="8788634" y="2897554"/>
              <a:ext cx="43464" cy="40906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54" name="Rectangle 548"/>
            <p:cNvSpPr>
              <a:spLocks noChangeArrowheads="1"/>
            </p:cNvSpPr>
            <p:nvPr/>
          </p:nvSpPr>
          <p:spPr bwMode="auto">
            <a:xfrm>
              <a:off x="8842323" y="2897554"/>
              <a:ext cx="43464" cy="40906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55" name="Rectangle 549"/>
            <p:cNvSpPr>
              <a:spLocks noChangeArrowheads="1"/>
            </p:cNvSpPr>
            <p:nvPr/>
          </p:nvSpPr>
          <p:spPr bwMode="auto">
            <a:xfrm>
              <a:off x="8896014" y="2897554"/>
              <a:ext cx="40906" cy="40906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56" name="Rectangle 550"/>
            <p:cNvSpPr>
              <a:spLocks noChangeArrowheads="1"/>
            </p:cNvSpPr>
            <p:nvPr/>
          </p:nvSpPr>
          <p:spPr bwMode="auto">
            <a:xfrm>
              <a:off x="8896014" y="2951244"/>
              <a:ext cx="40906" cy="40906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57" name="Rectangle 551"/>
            <p:cNvSpPr>
              <a:spLocks noChangeArrowheads="1"/>
            </p:cNvSpPr>
            <p:nvPr/>
          </p:nvSpPr>
          <p:spPr bwMode="auto">
            <a:xfrm>
              <a:off x="8896014" y="3002378"/>
              <a:ext cx="40906" cy="4346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58" name="Rectangle 552"/>
            <p:cNvSpPr>
              <a:spLocks noChangeArrowheads="1"/>
            </p:cNvSpPr>
            <p:nvPr/>
          </p:nvSpPr>
          <p:spPr bwMode="auto">
            <a:xfrm>
              <a:off x="8842323" y="3002378"/>
              <a:ext cx="43464" cy="4346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59" name="Rectangle 553"/>
            <p:cNvSpPr>
              <a:spLocks noChangeArrowheads="1"/>
            </p:cNvSpPr>
            <p:nvPr/>
          </p:nvSpPr>
          <p:spPr bwMode="auto">
            <a:xfrm>
              <a:off x="8788634" y="3002378"/>
              <a:ext cx="43464" cy="4346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60" name="Rectangle 554"/>
            <p:cNvSpPr>
              <a:spLocks noChangeArrowheads="1"/>
            </p:cNvSpPr>
            <p:nvPr/>
          </p:nvSpPr>
          <p:spPr bwMode="auto">
            <a:xfrm>
              <a:off x="8788634" y="2951244"/>
              <a:ext cx="43464" cy="40906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61" name="Rectangle 555"/>
            <p:cNvSpPr>
              <a:spLocks noChangeArrowheads="1"/>
            </p:cNvSpPr>
            <p:nvPr/>
          </p:nvSpPr>
          <p:spPr bwMode="auto">
            <a:xfrm>
              <a:off x="8842323" y="2951244"/>
              <a:ext cx="43464" cy="40906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22" name="Group 1921"/>
          <p:cNvGrpSpPr/>
          <p:nvPr/>
        </p:nvGrpSpPr>
        <p:grpSpPr>
          <a:xfrm>
            <a:off x="6013549" y="1926035"/>
            <a:ext cx="210770" cy="210770"/>
            <a:chOff x="9138898" y="2800400"/>
            <a:chExt cx="340040" cy="340040"/>
          </a:xfrm>
        </p:grpSpPr>
        <p:sp>
          <p:nvSpPr>
            <p:cNvPr id="1462" name="Freeform 556"/>
            <p:cNvSpPr>
              <a:spLocks noEditPoints="1"/>
            </p:cNvSpPr>
            <p:nvPr/>
          </p:nvSpPr>
          <p:spPr bwMode="auto">
            <a:xfrm>
              <a:off x="9138898" y="280040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63" name="Rectangle 557"/>
            <p:cNvSpPr>
              <a:spLocks noChangeArrowheads="1"/>
            </p:cNvSpPr>
            <p:nvPr/>
          </p:nvSpPr>
          <p:spPr bwMode="auto">
            <a:xfrm>
              <a:off x="9225826" y="2887327"/>
              <a:ext cx="74145" cy="74145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64" name="Rectangle 558"/>
            <p:cNvSpPr>
              <a:spLocks noChangeArrowheads="1"/>
            </p:cNvSpPr>
            <p:nvPr/>
          </p:nvSpPr>
          <p:spPr bwMode="auto">
            <a:xfrm>
              <a:off x="9225826" y="2981924"/>
              <a:ext cx="74145" cy="74145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65" name="Rectangle 559"/>
            <p:cNvSpPr>
              <a:spLocks noChangeArrowheads="1"/>
            </p:cNvSpPr>
            <p:nvPr/>
          </p:nvSpPr>
          <p:spPr bwMode="auto">
            <a:xfrm>
              <a:off x="9320424" y="2887327"/>
              <a:ext cx="74145" cy="74145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66" name="Rectangle 560"/>
            <p:cNvSpPr>
              <a:spLocks noChangeArrowheads="1"/>
            </p:cNvSpPr>
            <p:nvPr/>
          </p:nvSpPr>
          <p:spPr bwMode="auto">
            <a:xfrm>
              <a:off x="9320424" y="2981924"/>
              <a:ext cx="74145" cy="74145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19" name="Group 1918"/>
          <p:cNvGrpSpPr/>
          <p:nvPr/>
        </p:nvGrpSpPr>
        <p:grpSpPr>
          <a:xfrm>
            <a:off x="5184739" y="1926035"/>
            <a:ext cx="210770" cy="210770"/>
            <a:chOff x="7801753" y="2800400"/>
            <a:chExt cx="340040" cy="340040"/>
          </a:xfrm>
        </p:grpSpPr>
        <p:sp>
          <p:nvSpPr>
            <p:cNvPr id="1467" name="Freeform 561"/>
            <p:cNvSpPr>
              <a:spLocks noEditPoints="1"/>
            </p:cNvSpPr>
            <p:nvPr/>
          </p:nvSpPr>
          <p:spPr bwMode="auto">
            <a:xfrm>
              <a:off x="7801753" y="280040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68" name="Rectangle 562"/>
            <p:cNvSpPr>
              <a:spLocks noChangeArrowheads="1"/>
            </p:cNvSpPr>
            <p:nvPr/>
          </p:nvSpPr>
          <p:spPr bwMode="auto">
            <a:xfrm>
              <a:off x="7970495" y="2897554"/>
              <a:ext cx="53691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69" name="Rectangle 563"/>
            <p:cNvSpPr>
              <a:spLocks noChangeArrowheads="1"/>
            </p:cNvSpPr>
            <p:nvPr/>
          </p:nvSpPr>
          <p:spPr bwMode="auto">
            <a:xfrm>
              <a:off x="7970495" y="2938461"/>
              <a:ext cx="63918" cy="23011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70" name="Rectangle 564"/>
            <p:cNvSpPr>
              <a:spLocks noChangeArrowheads="1"/>
            </p:cNvSpPr>
            <p:nvPr/>
          </p:nvSpPr>
          <p:spPr bwMode="auto">
            <a:xfrm>
              <a:off x="7970495" y="2981924"/>
              <a:ext cx="74145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71" name="Rectangle 565"/>
            <p:cNvSpPr>
              <a:spLocks noChangeArrowheads="1"/>
            </p:cNvSpPr>
            <p:nvPr/>
          </p:nvSpPr>
          <p:spPr bwMode="auto">
            <a:xfrm>
              <a:off x="7970495" y="3025388"/>
              <a:ext cx="86928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72" name="Rectangle 566"/>
            <p:cNvSpPr>
              <a:spLocks noChangeArrowheads="1"/>
            </p:cNvSpPr>
            <p:nvPr/>
          </p:nvSpPr>
          <p:spPr bwMode="auto">
            <a:xfrm>
              <a:off x="7950041" y="2897554"/>
              <a:ext cx="10227" cy="148288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73" name="Freeform 567"/>
            <p:cNvSpPr/>
            <p:nvPr/>
          </p:nvSpPr>
          <p:spPr bwMode="auto">
            <a:xfrm>
              <a:off x="7886122" y="2951244"/>
              <a:ext cx="53691" cy="40906"/>
            </a:xfrm>
            <a:custGeom>
              <a:avLst/>
              <a:gdLst>
                <a:gd name="T0" fmla="*/ 0 w 21"/>
                <a:gd name="T1" fmla="*/ 4 h 16"/>
                <a:gd name="T2" fmla="*/ 13 w 21"/>
                <a:gd name="T3" fmla="*/ 4 h 16"/>
                <a:gd name="T4" fmla="*/ 13 w 21"/>
                <a:gd name="T5" fmla="*/ 0 h 16"/>
                <a:gd name="T6" fmla="*/ 21 w 21"/>
                <a:gd name="T7" fmla="*/ 8 h 16"/>
                <a:gd name="T8" fmla="*/ 13 w 21"/>
                <a:gd name="T9" fmla="*/ 16 h 16"/>
                <a:gd name="T10" fmla="*/ 13 w 21"/>
                <a:gd name="T11" fmla="*/ 12 h 16"/>
                <a:gd name="T12" fmla="*/ 0 w 21"/>
                <a:gd name="T13" fmla="*/ 12 h 16"/>
                <a:gd name="T14" fmla="*/ 0 w 21"/>
                <a:gd name="T15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6">
                  <a:moveTo>
                    <a:pt x="0" y="4"/>
                  </a:moveTo>
                  <a:lnTo>
                    <a:pt x="13" y="4"/>
                  </a:lnTo>
                  <a:lnTo>
                    <a:pt x="13" y="0"/>
                  </a:lnTo>
                  <a:lnTo>
                    <a:pt x="21" y="8"/>
                  </a:lnTo>
                  <a:lnTo>
                    <a:pt x="13" y="16"/>
                  </a:lnTo>
                  <a:lnTo>
                    <a:pt x="13" y="12"/>
                  </a:lnTo>
                  <a:lnTo>
                    <a:pt x="0" y="1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20" name="Group 1919"/>
          <p:cNvGrpSpPr/>
          <p:nvPr/>
        </p:nvGrpSpPr>
        <p:grpSpPr>
          <a:xfrm>
            <a:off x="5460481" y="1926035"/>
            <a:ext cx="210770" cy="210770"/>
            <a:chOff x="8246617" y="2800400"/>
            <a:chExt cx="340040" cy="340040"/>
          </a:xfrm>
        </p:grpSpPr>
        <p:sp>
          <p:nvSpPr>
            <p:cNvPr id="1474" name="Freeform 568"/>
            <p:cNvSpPr>
              <a:spLocks noEditPoints="1"/>
            </p:cNvSpPr>
            <p:nvPr/>
          </p:nvSpPr>
          <p:spPr bwMode="auto">
            <a:xfrm>
              <a:off x="8246617" y="280040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75" name="Rectangle 569"/>
            <p:cNvSpPr>
              <a:spLocks noChangeArrowheads="1"/>
            </p:cNvSpPr>
            <p:nvPr/>
          </p:nvSpPr>
          <p:spPr bwMode="auto">
            <a:xfrm>
              <a:off x="8364224" y="2897554"/>
              <a:ext cx="53691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76" name="Rectangle 570"/>
            <p:cNvSpPr>
              <a:spLocks noChangeArrowheads="1"/>
            </p:cNvSpPr>
            <p:nvPr/>
          </p:nvSpPr>
          <p:spPr bwMode="auto">
            <a:xfrm>
              <a:off x="8353997" y="2938461"/>
              <a:ext cx="63918" cy="23011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77" name="Rectangle 571"/>
            <p:cNvSpPr>
              <a:spLocks noChangeArrowheads="1"/>
            </p:cNvSpPr>
            <p:nvPr/>
          </p:nvSpPr>
          <p:spPr bwMode="auto">
            <a:xfrm>
              <a:off x="8343770" y="2981924"/>
              <a:ext cx="74145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78" name="Rectangle 572"/>
            <p:cNvSpPr>
              <a:spLocks noChangeArrowheads="1"/>
            </p:cNvSpPr>
            <p:nvPr/>
          </p:nvSpPr>
          <p:spPr bwMode="auto">
            <a:xfrm>
              <a:off x="8333543" y="3025388"/>
              <a:ext cx="84371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79" name="Rectangle 573"/>
            <p:cNvSpPr>
              <a:spLocks noChangeArrowheads="1"/>
            </p:cNvSpPr>
            <p:nvPr/>
          </p:nvSpPr>
          <p:spPr bwMode="auto">
            <a:xfrm>
              <a:off x="8428140" y="2897554"/>
              <a:ext cx="10227" cy="148288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80" name="Freeform 574"/>
            <p:cNvSpPr/>
            <p:nvPr/>
          </p:nvSpPr>
          <p:spPr bwMode="auto">
            <a:xfrm>
              <a:off x="8448593" y="2951244"/>
              <a:ext cx="53691" cy="40906"/>
            </a:xfrm>
            <a:custGeom>
              <a:avLst/>
              <a:gdLst>
                <a:gd name="T0" fmla="*/ 21 w 21"/>
                <a:gd name="T1" fmla="*/ 4 h 16"/>
                <a:gd name="T2" fmla="*/ 9 w 21"/>
                <a:gd name="T3" fmla="*/ 4 h 16"/>
                <a:gd name="T4" fmla="*/ 9 w 21"/>
                <a:gd name="T5" fmla="*/ 0 h 16"/>
                <a:gd name="T6" fmla="*/ 0 w 21"/>
                <a:gd name="T7" fmla="*/ 8 h 16"/>
                <a:gd name="T8" fmla="*/ 9 w 21"/>
                <a:gd name="T9" fmla="*/ 16 h 16"/>
                <a:gd name="T10" fmla="*/ 9 w 21"/>
                <a:gd name="T11" fmla="*/ 12 h 16"/>
                <a:gd name="T12" fmla="*/ 21 w 21"/>
                <a:gd name="T13" fmla="*/ 12 h 16"/>
                <a:gd name="T14" fmla="*/ 21 w 21"/>
                <a:gd name="T15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6">
                  <a:moveTo>
                    <a:pt x="21" y="4"/>
                  </a:moveTo>
                  <a:lnTo>
                    <a:pt x="9" y="4"/>
                  </a:lnTo>
                  <a:lnTo>
                    <a:pt x="9" y="0"/>
                  </a:lnTo>
                  <a:lnTo>
                    <a:pt x="0" y="8"/>
                  </a:lnTo>
                  <a:lnTo>
                    <a:pt x="9" y="16"/>
                  </a:lnTo>
                  <a:lnTo>
                    <a:pt x="9" y="12"/>
                  </a:lnTo>
                  <a:lnTo>
                    <a:pt x="21" y="12"/>
                  </a:lnTo>
                  <a:lnTo>
                    <a:pt x="21" y="4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23" name="Group 1922"/>
          <p:cNvGrpSpPr/>
          <p:nvPr/>
        </p:nvGrpSpPr>
        <p:grpSpPr>
          <a:xfrm>
            <a:off x="6290875" y="1926035"/>
            <a:ext cx="210770" cy="210770"/>
            <a:chOff x="9586319" y="2800400"/>
            <a:chExt cx="340040" cy="340040"/>
          </a:xfrm>
        </p:grpSpPr>
        <p:sp>
          <p:nvSpPr>
            <p:cNvPr id="1481" name="Freeform 575"/>
            <p:cNvSpPr>
              <a:spLocks noEditPoints="1"/>
            </p:cNvSpPr>
            <p:nvPr/>
          </p:nvSpPr>
          <p:spPr bwMode="auto">
            <a:xfrm>
              <a:off x="9586319" y="280040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82" name="Freeform 576"/>
            <p:cNvSpPr>
              <a:spLocks noEditPoints="1"/>
            </p:cNvSpPr>
            <p:nvPr/>
          </p:nvSpPr>
          <p:spPr bwMode="auto">
            <a:xfrm>
              <a:off x="9724380" y="2938461"/>
              <a:ext cx="63918" cy="63918"/>
            </a:xfrm>
            <a:custGeom>
              <a:avLst/>
              <a:gdLst>
                <a:gd name="T0" fmla="*/ 22 w 24"/>
                <a:gd name="T1" fmla="*/ 8 h 24"/>
                <a:gd name="T2" fmla="*/ 20 w 24"/>
                <a:gd name="T3" fmla="*/ 8 h 24"/>
                <a:gd name="T4" fmla="*/ 20 w 24"/>
                <a:gd name="T5" fmla="*/ 6 h 24"/>
                <a:gd name="T6" fmla="*/ 12 w 24"/>
                <a:gd name="T7" fmla="*/ 0 h 24"/>
                <a:gd name="T8" fmla="*/ 4 w 24"/>
                <a:gd name="T9" fmla="*/ 6 h 24"/>
                <a:gd name="T10" fmla="*/ 4 w 24"/>
                <a:gd name="T11" fmla="*/ 8 h 24"/>
                <a:gd name="T12" fmla="*/ 2 w 24"/>
                <a:gd name="T13" fmla="*/ 8 h 24"/>
                <a:gd name="T14" fmla="*/ 0 w 24"/>
                <a:gd name="T15" fmla="*/ 10 h 24"/>
                <a:gd name="T16" fmla="*/ 0 w 24"/>
                <a:gd name="T17" fmla="*/ 22 h 24"/>
                <a:gd name="T18" fmla="*/ 2 w 24"/>
                <a:gd name="T19" fmla="*/ 24 h 24"/>
                <a:gd name="T20" fmla="*/ 22 w 24"/>
                <a:gd name="T21" fmla="*/ 24 h 24"/>
                <a:gd name="T22" fmla="*/ 24 w 24"/>
                <a:gd name="T23" fmla="*/ 22 h 24"/>
                <a:gd name="T24" fmla="*/ 24 w 24"/>
                <a:gd name="T25" fmla="*/ 10 h 24"/>
                <a:gd name="T26" fmla="*/ 22 w 24"/>
                <a:gd name="T27" fmla="*/ 8 h 24"/>
                <a:gd name="T28" fmla="*/ 8 w 24"/>
                <a:gd name="T29" fmla="*/ 8 h 24"/>
                <a:gd name="T30" fmla="*/ 12 w 24"/>
                <a:gd name="T31" fmla="*/ 3 h 24"/>
                <a:gd name="T32" fmla="*/ 16 w 24"/>
                <a:gd name="T33" fmla="*/ 8 h 24"/>
                <a:gd name="T34" fmla="*/ 8 w 24"/>
                <a:gd name="T35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22" y="8"/>
                  </a:move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20" y="3"/>
                    <a:pt x="16" y="0"/>
                    <a:pt x="12" y="0"/>
                  </a:cubicBezTo>
                  <a:cubicBezTo>
                    <a:pt x="8" y="0"/>
                    <a:pt x="4" y="3"/>
                    <a:pt x="4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0" y="9"/>
                    <a:pt x="0" y="1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4" y="23"/>
                    <a:pt x="24" y="2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3" y="8"/>
                    <a:pt x="22" y="8"/>
                  </a:cubicBezTo>
                  <a:close/>
                  <a:moveTo>
                    <a:pt x="8" y="8"/>
                  </a:moveTo>
                  <a:cubicBezTo>
                    <a:pt x="7" y="6"/>
                    <a:pt x="10" y="3"/>
                    <a:pt x="12" y="3"/>
                  </a:cubicBezTo>
                  <a:cubicBezTo>
                    <a:pt x="14" y="3"/>
                    <a:pt x="17" y="6"/>
                    <a:pt x="16" y="8"/>
                  </a:cubicBezTo>
                  <a:lnTo>
                    <a:pt x="8" y="8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83" name="Freeform 577"/>
            <p:cNvSpPr/>
            <p:nvPr/>
          </p:nvSpPr>
          <p:spPr bwMode="auto">
            <a:xfrm>
              <a:off x="9670689" y="2887327"/>
              <a:ext cx="181525" cy="168742"/>
            </a:xfrm>
            <a:custGeom>
              <a:avLst/>
              <a:gdLst>
                <a:gd name="T0" fmla="*/ 61 w 68"/>
                <a:gd name="T1" fmla="*/ 46 h 64"/>
                <a:gd name="T2" fmla="*/ 68 w 68"/>
                <a:gd name="T3" fmla="*/ 32 h 64"/>
                <a:gd name="T4" fmla="*/ 64 w 68"/>
                <a:gd name="T5" fmla="*/ 32 h 64"/>
                <a:gd name="T6" fmla="*/ 32 w 68"/>
                <a:gd name="T7" fmla="*/ 0 h 64"/>
                <a:gd name="T8" fmla="*/ 0 w 68"/>
                <a:gd name="T9" fmla="*/ 32 h 64"/>
                <a:gd name="T10" fmla="*/ 32 w 68"/>
                <a:gd name="T11" fmla="*/ 64 h 64"/>
                <a:gd name="T12" fmla="*/ 57 w 68"/>
                <a:gd name="T13" fmla="*/ 52 h 64"/>
                <a:gd name="T14" fmla="*/ 53 w 68"/>
                <a:gd name="T15" fmla="*/ 46 h 64"/>
                <a:gd name="T16" fmla="*/ 32 w 68"/>
                <a:gd name="T17" fmla="*/ 57 h 64"/>
                <a:gd name="T18" fmla="*/ 7 w 68"/>
                <a:gd name="T19" fmla="*/ 32 h 64"/>
                <a:gd name="T20" fmla="*/ 32 w 68"/>
                <a:gd name="T21" fmla="*/ 7 h 64"/>
                <a:gd name="T22" fmla="*/ 57 w 68"/>
                <a:gd name="T23" fmla="*/ 32 h 64"/>
                <a:gd name="T24" fmla="*/ 52 w 68"/>
                <a:gd name="T25" fmla="*/ 32 h 64"/>
                <a:gd name="T26" fmla="*/ 61 w 68"/>
                <a:gd name="T2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" h="64">
                  <a:moveTo>
                    <a:pt x="61" y="46"/>
                  </a:moveTo>
                  <a:cubicBezTo>
                    <a:pt x="68" y="32"/>
                    <a:pt x="68" y="32"/>
                    <a:pt x="68" y="32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3" y="14"/>
                    <a:pt x="49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42" y="64"/>
                    <a:pt x="51" y="59"/>
                    <a:pt x="57" y="52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48" y="53"/>
                    <a:pt x="41" y="57"/>
                    <a:pt x="32" y="57"/>
                  </a:cubicBezTo>
                  <a:cubicBezTo>
                    <a:pt x="18" y="57"/>
                    <a:pt x="7" y="46"/>
                    <a:pt x="7" y="32"/>
                  </a:cubicBezTo>
                  <a:cubicBezTo>
                    <a:pt x="7" y="18"/>
                    <a:pt x="18" y="7"/>
                    <a:pt x="32" y="7"/>
                  </a:cubicBezTo>
                  <a:cubicBezTo>
                    <a:pt x="46" y="7"/>
                    <a:pt x="57" y="18"/>
                    <a:pt x="57" y="32"/>
                  </a:cubicBezTo>
                  <a:cubicBezTo>
                    <a:pt x="52" y="32"/>
                    <a:pt x="52" y="32"/>
                    <a:pt x="52" y="32"/>
                  </a:cubicBezTo>
                  <a:lnTo>
                    <a:pt x="61" y="46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24" name="Group 1923"/>
          <p:cNvGrpSpPr/>
          <p:nvPr/>
        </p:nvGrpSpPr>
        <p:grpSpPr>
          <a:xfrm>
            <a:off x="6566617" y="1926035"/>
            <a:ext cx="210770" cy="210770"/>
            <a:chOff x="10031183" y="2800400"/>
            <a:chExt cx="340040" cy="340040"/>
          </a:xfrm>
        </p:grpSpPr>
        <p:sp>
          <p:nvSpPr>
            <p:cNvPr id="1484" name="Freeform 578"/>
            <p:cNvSpPr>
              <a:spLocks noEditPoints="1"/>
            </p:cNvSpPr>
            <p:nvPr/>
          </p:nvSpPr>
          <p:spPr bwMode="auto">
            <a:xfrm>
              <a:off x="10031183" y="280040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85" name="Freeform 579"/>
            <p:cNvSpPr/>
            <p:nvPr/>
          </p:nvSpPr>
          <p:spPr bwMode="auto">
            <a:xfrm>
              <a:off x="10141118" y="3007491"/>
              <a:ext cx="23011" cy="25567"/>
            </a:xfrm>
            <a:custGeom>
              <a:avLst/>
              <a:gdLst>
                <a:gd name="T0" fmla="*/ 3 w 9"/>
                <a:gd name="T1" fmla="*/ 0 h 9"/>
                <a:gd name="T2" fmla="*/ 0 w 9"/>
                <a:gd name="T3" fmla="*/ 2 h 9"/>
                <a:gd name="T4" fmla="*/ 6 w 9"/>
                <a:gd name="T5" fmla="*/ 9 h 9"/>
                <a:gd name="T6" fmla="*/ 9 w 9"/>
                <a:gd name="T7" fmla="*/ 5 h 9"/>
                <a:gd name="T8" fmla="*/ 3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3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4"/>
                    <a:pt x="5" y="2"/>
                    <a:pt x="3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86" name="Freeform 580"/>
            <p:cNvSpPr/>
            <p:nvPr/>
          </p:nvSpPr>
          <p:spPr bwMode="auto">
            <a:xfrm>
              <a:off x="10128336" y="2971697"/>
              <a:ext cx="12784" cy="20454"/>
            </a:xfrm>
            <a:custGeom>
              <a:avLst/>
              <a:gdLst>
                <a:gd name="T0" fmla="*/ 0 w 5"/>
                <a:gd name="T1" fmla="*/ 0 h 8"/>
                <a:gd name="T2" fmla="*/ 0 w 5"/>
                <a:gd name="T3" fmla="*/ 0 h 8"/>
                <a:gd name="T4" fmla="*/ 1 w 5"/>
                <a:gd name="T5" fmla="*/ 8 h 8"/>
                <a:gd name="T6" fmla="*/ 5 w 5"/>
                <a:gd name="T7" fmla="*/ 7 h 8"/>
                <a:gd name="T8" fmla="*/ 4 w 5"/>
                <a:gd name="T9" fmla="*/ 0 h 8"/>
                <a:gd name="T10" fmla="*/ 0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6"/>
                    <a:pt x="1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4" y="2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87" name="Freeform 581"/>
            <p:cNvSpPr/>
            <p:nvPr/>
          </p:nvSpPr>
          <p:spPr bwMode="auto">
            <a:xfrm>
              <a:off x="10130892" y="2925677"/>
              <a:ext cx="20454" cy="25567"/>
            </a:xfrm>
            <a:custGeom>
              <a:avLst/>
              <a:gdLst>
                <a:gd name="T0" fmla="*/ 4 w 8"/>
                <a:gd name="T1" fmla="*/ 0 h 9"/>
                <a:gd name="T2" fmla="*/ 0 w 8"/>
                <a:gd name="T3" fmla="*/ 8 h 9"/>
                <a:gd name="T4" fmla="*/ 4 w 8"/>
                <a:gd name="T5" fmla="*/ 9 h 9"/>
                <a:gd name="T6" fmla="*/ 8 w 8"/>
                <a:gd name="T7" fmla="*/ 3 h 9"/>
                <a:gd name="T8" fmla="*/ 4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3" y="3"/>
                    <a:pt x="1" y="5"/>
                    <a:pt x="0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7"/>
                    <a:pt x="6" y="5"/>
                    <a:pt x="8" y="3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88" name="Freeform 582"/>
            <p:cNvSpPr/>
            <p:nvPr/>
          </p:nvSpPr>
          <p:spPr bwMode="auto">
            <a:xfrm>
              <a:off x="10179469" y="3033057"/>
              <a:ext cx="23011" cy="12784"/>
            </a:xfrm>
            <a:custGeom>
              <a:avLst/>
              <a:gdLst>
                <a:gd name="T0" fmla="*/ 0 w 9"/>
                <a:gd name="T1" fmla="*/ 4 h 5"/>
                <a:gd name="T2" fmla="*/ 9 w 9"/>
                <a:gd name="T3" fmla="*/ 5 h 5"/>
                <a:gd name="T4" fmla="*/ 9 w 9"/>
                <a:gd name="T5" fmla="*/ 1 h 5"/>
                <a:gd name="T6" fmla="*/ 1 w 9"/>
                <a:gd name="T7" fmla="*/ 0 h 5"/>
                <a:gd name="T8" fmla="*/ 0 w 9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3" y="4"/>
                    <a:pt x="6" y="5"/>
                    <a:pt x="9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1"/>
                    <a:pt x="4" y="1"/>
                    <a:pt x="1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89" name="Freeform 583"/>
            <p:cNvSpPr/>
            <p:nvPr/>
          </p:nvSpPr>
          <p:spPr bwMode="auto">
            <a:xfrm>
              <a:off x="10159017" y="2900110"/>
              <a:ext cx="25567" cy="20454"/>
            </a:xfrm>
            <a:custGeom>
              <a:avLst/>
              <a:gdLst>
                <a:gd name="T0" fmla="*/ 7 w 9"/>
                <a:gd name="T1" fmla="*/ 0 h 8"/>
                <a:gd name="T2" fmla="*/ 0 w 9"/>
                <a:gd name="T3" fmla="*/ 4 h 8"/>
                <a:gd name="T4" fmla="*/ 2 w 9"/>
                <a:gd name="T5" fmla="*/ 8 h 8"/>
                <a:gd name="T6" fmla="*/ 9 w 9"/>
                <a:gd name="T7" fmla="*/ 4 h 8"/>
                <a:gd name="T8" fmla="*/ 7 w 9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7" y="0"/>
                  </a:moveTo>
                  <a:cubicBezTo>
                    <a:pt x="5" y="1"/>
                    <a:pt x="2" y="3"/>
                    <a:pt x="0" y="4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6"/>
                    <a:pt x="6" y="5"/>
                    <a:pt x="9" y="4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90" name="Freeform 584"/>
            <p:cNvSpPr/>
            <p:nvPr/>
          </p:nvSpPr>
          <p:spPr bwMode="auto">
            <a:xfrm>
              <a:off x="10202479" y="2897554"/>
              <a:ext cx="23011" cy="12784"/>
            </a:xfrm>
            <a:custGeom>
              <a:avLst/>
              <a:gdLst>
                <a:gd name="T0" fmla="*/ 9 w 9"/>
                <a:gd name="T1" fmla="*/ 1 h 5"/>
                <a:gd name="T2" fmla="*/ 0 w 9"/>
                <a:gd name="T3" fmla="*/ 0 h 5"/>
                <a:gd name="T4" fmla="*/ 0 w 9"/>
                <a:gd name="T5" fmla="*/ 4 h 5"/>
                <a:gd name="T6" fmla="*/ 7 w 9"/>
                <a:gd name="T7" fmla="*/ 5 h 5"/>
                <a:gd name="T8" fmla="*/ 9 w 9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1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4"/>
                    <a:pt x="5" y="4"/>
                    <a:pt x="7" y="5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91" name="Freeform 585"/>
            <p:cNvSpPr/>
            <p:nvPr/>
          </p:nvSpPr>
          <p:spPr bwMode="auto">
            <a:xfrm>
              <a:off x="10253613" y="2992151"/>
              <a:ext cx="20454" cy="23011"/>
            </a:xfrm>
            <a:custGeom>
              <a:avLst/>
              <a:gdLst>
                <a:gd name="T0" fmla="*/ 0 w 8"/>
                <a:gd name="T1" fmla="*/ 6 h 9"/>
                <a:gd name="T2" fmla="*/ 3 w 8"/>
                <a:gd name="T3" fmla="*/ 9 h 9"/>
                <a:gd name="T4" fmla="*/ 8 w 8"/>
                <a:gd name="T5" fmla="*/ 1 h 9"/>
                <a:gd name="T6" fmla="*/ 4 w 8"/>
                <a:gd name="T7" fmla="*/ 0 h 9"/>
                <a:gd name="T8" fmla="*/ 0 w 8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6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5" y="6"/>
                    <a:pt x="7" y="4"/>
                    <a:pt x="8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92" name="Freeform 586"/>
            <p:cNvSpPr/>
            <p:nvPr/>
          </p:nvSpPr>
          <p:spPr bwMode="auto">
            <a:xfrm>
              <a:off x="10263839" y="2946131"/>
              <a:ext cx="12784" cy="25567"/>
            </a:xfrm>
            <a:custGeom>
              <a:avLst/>
              <a:gdLst>
                <a:gd name="T0" fmla="*/ 4 w 5"/>
                <a:gd name="T1" fmla="*/ 0 h 9"/>
                <a:gd name="T2" fmla="*/ 0 w 5"/>
                <a:gd name="T3" fmla="*/ 2 h 9"/>
                <a:gd name="T4" fmla="*/ 1 w 5"/>
                <a:gd name="T5" fmla="*/ 9 h 9"/>
                <a:gd name="T6" fmla="*/ 4 w 5"/>
                <a:gd name="T7" fmla="*/ 9 h 9"/>
                <a:gd name="T8" fmla="*/ 5 w 5"/>
                <a:gd name="T9" fmla="*/ 9 h 9"/>
                <a:gd name="T10" fmla="*/ 4 w 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4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6"/>
                    <a:pt x="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5" y="3"/>
                    <a:pt x="4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93" name="Freeform 587"/>
            <p:cNvSpPr/>
            <p:nvPr/>
          </p:nvSpPr>
          <p:spPr bwMode="auto">
            <a:xfrm>
              <a:off x="10220377" y="3025388"/>
              <a:ext cx="25567" cy="17897"/>
            </a:xfrm>
            <a:custGeom>
              <a:avLst/>
              <a:gdLst>
                <a:gd name="T0" fmla="*/ 0 w 9"/>
                <a:gd name="T1" fmla="*/ 3 h 7"/>
                <a:gd name="T2" fmla="*/ 1 w 9"/>
                <a:gd name="T3" fmla="*/ 7 h 7"/>
                <a:gd name="T4" fmla="*/ 9 w 9"/>
                <a:gd name="T5" fmla="*/ 3 h 7"/>
                <a:gd name="T6" fmla="*/ 7 w 9"/>
                <a:gd name="T7" fmla="*/ 0 h 7"/>
                <a:gd name="T8" fmla="*/ 0 w 9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0" y="3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4" y="6"/>
                    <a:pt x="7" y="5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2"/>
                    <a:pt x="0" y="3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94" name="Freeform 588"/>
            <p:cNvSpPr/>
            <p:nvPr/>
          </p:nvSpPr>
          <p:spPr bwMode="auto">
            <a:xfrm>
              <a:off x="10240830" y="2910336"/>
              <a:ext cx="23011" cy="23011"/>
            </a:xfrm>
            <a:custGeom>
              <a:avLst/>
              <a:gdLst>
                <a:gd name="T0" fmla="*/ 9 w 9"/>
                <a:gd name="T1" fmla="*/ 7 h 9"/>
                <a:gd name="T2" fmla="*/ 2 w 9"/>
                <a:gd name="T3" fmla="*/ 0 h 9"/>
                <a:gd name="T4" fmla="*/ 0 w 9"/>
                <a:gd name="T5" fmla="*/ 4 h 9"/>
                <a:gd name="T6" fmla="*/ 5 w 9"/>
                <a:gd name="T7" fmla="*/ 9 h 9"/>
                <a:gd name="T8" fmla="*/ 9 w 9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7"/>
                  </a:moveTo>
                  <a:cubicBezTo>
                    <a:pt x="7" y="4"/>
                    <a:pt x="5" y="2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4" y="7"/>
                    <a:pt x="5" y="9"/>
                  </a:cubicBezTo>
                  <a:lnTo>
                    <a:pt x="9" y="7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25" name="Group 1924"/>
          <p:cNvGrpSpPr/>
          <p:nvPr/>
        </p:nvGrpSpPr>
        <p:grpSpPr>
          <a:xfrm>
            <a:off x="6843943" y="1926035"/>
            <a:ext cx="210770" cy="210770"/>
            <a:chOff x="10478601" y="2800400"/>
            <a:chExt cx="340040" cy="340040"/>
          </a:xfrm>
        </p:grpSpPr>
        <p:sp>
          <p:nvSpPr>
            <p:cNvPr id="1495" name="Freeform 589"/>
            <p:cNvSpPr>
              <a:spLocks noEditPoints="1"/>
            </p:cNvSpPr>
            <p:nvPr/>
          </p:nvSpPr>
          <p:spPr bwMode="auto">
            <a:xfrm>
              <a:off x="10478601" y="280040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96" name="Rectangle 590"/>
            <p:cNvSpPr>
              <a:spLocks noChangeArrowheads="1"/>
            </p:cNvSpPr>
            <p:nvPr/>
          </p:nvSpPr>
          <p:spPr bwMode="auto">
            <a:xfrm>
              <a:off x="10711261" y="2951244"/>
              <a:ext cx="12784" cy="40906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97" name="Freeform 591"/>
            <p:cNvSpPr/>
            <p:nvPr/>
          </p:nvSpPr>
          <p:spPr bwMode="auto">
            <a:xfrm>
              <a:off x="10701034" y="2897554"/>
              <a:ext cx="23011" cy="20454"/>
            </a:xfrm>
            <a:custGeom>
              <a:avLst/>
              <a:gdLst>
                <a:gd name="T0" fmla="*/ 2 w 8"/>
                <a:gd name="T1" fmla="*/ 0 h 8"/>
                <a:gd name="T2" fmla="*/ 0 w 8"/>
                <a:gd name="T3" fmla="*/ 0 h 8"/>
                <a:gd name="T4" fmla="*/ 0 w 8"/>
                <a:gd name="T5" fmla="*/ 4 h 8"/>
                <a:gd name="T6" fmla="*/ 2 w 8"/>
                <a:gd name="T7" fmla="*/ 4 h 8"/>
                <a:gd name="T8" fmla="*/ 4 w 8"/>
                <a:gd name="T9" fmla="*/ 6 h 8"/>
                <a:gd name="T10" fmla="*/ 4 w 8"/>
                <a:gd name="T11" fmla="*/ 8 h 8"/>
                <a:gd name="T12" fmla="*/ 8 w 8"/>
                <a:gd name="T13" fmla="*/ 8 h 8"/>
                <a:gd name="T14" fmla="*/ 8 w 8"/>
                <a:gd name="T15" fmla="*/ 6 h 8"/>
                <a:gd name="T16" fmla="*/ 2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3"/>
                    <a:pt x="5" y="0"/>
                    <a:pt x="2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98" name="Rectangle 592"/>
            <p:cNvSpPr>
              <a:spLocks noChangeArrowheads="1"/>
            </p:cNvSpPr>
            <p:nvPr/>
          </p:nvSpPr>
          <p:spPr bwMode="auto">
            <a:xfrm>
              <a:off x="10626889" y="2897554"/>
              <a:ext cx="43464" cy="10227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99" name="Freeform 593"/>
            <p:cNvSpPr/>
            <p:nvPr/>
          </p:nvSpPr>
          <p:spPr bwMode="auto">
            <a:xfrm>
              <a:off x="10573200" y="2897554"/>
              <a:ext cx="23011" cy="20454"/>
            </a:xfrm>
            <a:custGeom>
              <a:avLst/>
              <a:gdLst>
                <a:gd name="T0" fmla="*/ 0 w 8"/>
                <a:gd name="T1" fmla="*/ 6 h 8"/>
                <a:gd name="T2" fmla="*/ 0 w 8"/>
                <a:gd name="T3" fmla="*/ 8 h 8"/>
                <a:gd name="T4" fmla="*/ 4 w 8"/>
                <a:gd name="T5" fmla="*/ 8 h 8"/>
                <a:gd name="T6" fmla="*/ 4 w 8"/>
                <a:gd name="T7" fmla="*/ 6 h 8"/>
                <a:gd name="T8" fmla="*/ 6 w 8"/>
                <a:gd name="T9" fmla="*/ 4 h 8"/>
                <a:gd name="T10" fmla="*/ 8 w 8"/>
                <a:gd name="T11" fmla="*/ 4 h 8"/>
                <a:gd name="T12" fmla="*/ 8 w 8"/>
                <a:gd name="T13" fmla="*/ 0 h 8"/>
                <a:gd name="T14" fmla="*/ 6 w 8"/>
                <a:gd name="T15" fmla="*/ 0 h 8"/>
                <a:gd name="T16" fmla="*/ 0 w 8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6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00" name="Rectangle 594"/>
            <p:cNvSpPr>
              <a:spLocks noChangeArrowheads="1"/>
            </p:cNvSpPr>
            <p:nvPr/>
          </p:nvSpPr>
          <p:spPr bwMode="auto">
            <a:xfrm>
              <a:off x="10573200" y="2951244"/>
              <a:ext cx="12784" cy="40906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01" name="Freeform 595"/>
            <p:cNvSpPr/>
            <p:nvPr/>
          </p:nvSpPr>
          <p:spPr bwMode="auto">
            <a:xfrm>
              <a:off x="10573200" y="3025388"/>
              <a:ext cx="23011" cy="20454"/>
            </a:xfrm>
            <a:custGeom>
              <a:avLst/>
              <a:gdLst>
                <a:gd name="T0" fmla="*/ 4 w 8"/>
                <a:gd name="T1" fmla="*/ 2 h 8"/>
                <a:gd name="T2" fmla="*/ 4 w 8"/>
                <a:gd name="T3" fmla="*/ 0 h 8"/>
                <a:gd name="T4" fmla="*/ 0 w 8"/>
                <a:gd name="T5" fmla="*/ 0 h 8"/>
                <a:gd name="T6" fmla="*/ 0 w 8"/>
                <a:gd name="T7" fmla="*/ 2 h 8"/>
                <a:gd name="T8" fmla="*/ 6 w 8"/>
                <a:gd name="T9" fmla="*/ 8 h 8"/>
                <a:gd name="T10" fmla="*/ 8 w 8"/>
                <a:gd name="T11" fmla="*/ 8 h 8"/>
                <a:gd name="T12" fmla="*/ 8 w 8"/>
                <a:gd name="T13" fmla="*/ 4 h 8"/>
                <a:gd name="T14" fmla="*/ 6 w 8"/>
                <a:gd name="T15" fmla="*/ 4 h 8"/>
                <a:gd name="T16" fmla="*/ 4 w 8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3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02" name="Rectangle 596"/>
            <p:cNvSpPr>
              <a:spLocks noChangeArrowheads="1"/>
            </p:cNvSpPr>
            <p:nvPr/>
          </p:nvSpPr>
          <p:spPr bwMode="auto">
            <a:xfrm>
              <a:off x="10626889" y="3035615"/>
              <a:ext cx="43464" cy="10227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03" name="Freeform 597"/>
            <p:cNvSpPr/>
            <p:nvPr/>
          </p:nvSpPr>
          <p:spPr bwMode="auto">
            <a:xfrm>
              <a:off x="10701034" y="3025388"/>
              <a:ext cx="23011" cy="20454"/>
            </a:xfrm>
            <a:custGeom>
              <a:avLst/>
              <a:gdLst>
                <a:gd name="T0" fmla="*/ 4 w 8"/>
                <a:gd name="T1" fmla="*/ 2 h 8"/>
                <a:gd name="T2" fmla="*/ 2 w 8"/>
                <a:gd name="T3" fmla="*/ 4 h 8"/>
                <a:gd name="T4" fmla="*/ 0 w 8"/>
                <a:gd name="T5" fmla="*/ 4 h 8"/>
                <a:gd name="T6" fmla="*/ 0 w 8"/>
                <a:gd name="T7" fmla="*/ 8 h 8"/>
                <a:gd name="T8" fmla="*/ 2 w 8"/>
                <a:gd name="T9" fmla="*/ 8 h 8"/>
                <a:gd name="T10" fmla="*/ 8 w 8"/>
                <a:gd name="T11" fmla="*/ 2 h 8"/>
                <a:gd name="T12" fmla="*/ 8 w 8"/>
                <a:gd name="T13" fmla="*/ 0 h 8"/>
                <a:gd name="T14" fmla="*/ 4 w 8"/>
                <a:gd name="T15" fmla="*/ 0 h 8"/>
                <a:gd name="T16" fmla="*/ 4 w 8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5" y="8"/>
                    <a:pt x="8" y="5"/>
                    <a:pt x="8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42" name="Group 1941"/>
          <p:cNvGrpSpPr/>
          <p:nvPr/>
        </p:nvGrpSpPr>
        <p:grpSpPr>
          <a:xfrm>
            <a:off x="3801277" y="2193833"/>
            <a:ext cx="210770" cy="210770"/>
            <a:chOff x="5569766" y="3247819"/>
            <a:chExt cx="340040" cy="340040"/>
          </a:xfrm>
        </p:grpSpPr>
        <p:sp>
          <p:nvSpPr>
            <p:cNvPr id="1504" name="Freeform 598"/>
            <p:cNvSpPr>
              <a:spLocks noEditPoints="1"/>
            </p:cNvSpPr>
            <p:nvPr/>
          </p:nvSpPr>
          <p:spPr bwMode="auto">
            <a:xfrm>
              <a:off x="5569766" y="3247819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05" name="Rectangle 599"/>
            <p:cNvSpPr>
              <a:spLocks noChangeArrowheads="1"/>
            </p:cNvSpPr>
            <p:nvPr/>
          </p:nvSpPr>
          <p:spPr bwMode="auto">
            <a:xfrm>
              <a:off x="5804982" y="3396107"/>
              <a:ext cx="10227" cy="4346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06" name="Freeform 600"/>
            <p:cNvSpPr/>
            <p:nvPr/>
          </p:nvSpPr>
          <p:spPr bwMode="auto">
            <a:xfrm>
              <a:off x="5792198" y="3342417"/>
              <a:ext cx="23011" cy="20454"/>
            </a:xfrm>
            <a:custGeom>
              <a:avLst/>
              <a:gdLst>
                <a:gd name="T0" fmla="*/ 2 w 8"/>
                <a:gd name="T1" fmla="*/ 0 h 8"/>
                <a:gd name="T2" fmla="*/ 0 w 8"/>
                <a:gd name="T3" fmla="*/ 0 h 8"/>
                <a:gd name="T4" fmla="*/ 0 w 8"/>
                <a:gd name="T5" fmla="*/ 4 h 8"/>
                <a:gd name="T6" fmla="*/ 2 w 8"/>
                <a:gd name="T7" fmla="*/ 4 h 8"/>
                <a:gd name="T8" fmla="*/ 4 w 8"/>
                <a:gd name="T9" fmla="*/ 6 h 8"/>
                <a:gd name="T10" fmla="*/ 4 w 8"/>
                <a:gd name="T11" fmla="*/ 8 h 8"/>
                <a:gd name="T12" fmla="*/ 8 w 8"/>
                <a:gd name="T13" fmla="*/ 8 h 8"/>
                <a:gd name="T14" fmla="*/ 8 w 8"/>
                <a:gd name="T15" fmla="*/ 6 h 8"/>
                <a:gd name="T16" fmla="*/ 2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3"/>
                    <a:pt x="5" y="0"/>
                    <a:pt x="2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07" name="Rectangle 601"/>
            <p:cNvSpPr>
              <a:spLocks noChangeArrowheads="1"/>
            </p:cNvSpPr>
            <p:nvPr/>
          </p:nvSpPr>
          <p:spPr bwMode="auto">
            <a:xfrm>
              <a:off x="5718054" y="3342417"/>
              <a:ext cx="43464" cy="10227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08" name="Freeform 602"/>
            <p:cNvSpPr/>
            <p:nvPr/>
          </p:nvSpPr>
          <p:spPr bwMode="auto">
            <a:xfrm>
              <a:off x="5664364" y="3342417"/>
              <a:ext cx="23011" cy="20454"/>
            </a:xfrm>
            <a:custGeom>
              <a:avLst/>
              <a:gdLst>
                <a:gd name="T0" fmla="*/ 0 w 8"/>
                <a:gd name="T1" fmla="*/ 6 h 8"/>
                <a:gd name="T2" fmla="*/ 0 w 8"/>
                <a:gd name="T3" fmla="*/ 8 h 8"/>
                <a:gd name="T4" fmla="*/ 4 w 8"/>
                <a:gd name="T5" fmla="*/ 8 h 8"/>
                <a:gd name="T6" fmla="*/ 4 w 8"/>
                <a:gd name="T7" fmla="*/ 6 h 8"/>
                <a:gd name="T8" fmla="*/ 6 w 8"/>
                <a:gd name="T9" fmla="*/ 4 h 8"/>
                <a:gd name="T10" fmla="*/ 8 w 8"/>
                <a:gd name="T11" fmla="*/ 4 h 8"/>
                <a:gd name="T12" fmla="*/ 8 w 8"/>
                <a:gd name="T13" fmla="*/ 0 h 8"/>
                <a:gd name="T14" fmla="*/ 6 w 8"/>
                <a:gd name="T15" fmla="*/ 0 h 8"/>
                <a:gd name="T16" fmla="*/ 0 w 8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0" y="6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09" name="Rectangle 603"/>
            <p:cNvSpPr>
              <a:spLocks noChangeArrowheads="1"/>
            </p:cNvSpPr>
            <p:nvPr/>
          </p:nvSpPr>
          <p:spPr bwMode="auto">
            <a:xfrm>
              <a:off x="5664364" y="3396107"/>
              <a:ext cx="12784" cy="4346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10" name="Freeform 604"/>
            <p:cNvSpPr/>
            <p:nvPr/>
          </p:nvSpPr>
          <p:spPr bwMode="auto">
            <a:xfrm>
              <a:off x="5664364" y="3470252"/>
              <a:ext cx="23011" cy="20454"/>
            </a:xfrm>
            <a:custGeom>
              <a:avLst/>
              <a:gdLst>
                <a:gd name="T0" fmla="*/ 4 w 8"/>
                <a:gd name="T1" fmla="*/ 2 h 8"/>
                <a:gd name="T2" fmla="*/ 4 w 8"/>
                <a:gd name="T3" fmla="*/ 0 h 8"/>
                <a:gd name="T4" fmla="*/ 0 w 8"/>
                <a:gd name="T5" fmla="*/ 0 h 8"/>
                <a:gd name="T6" fmla="*/ 0 w 8"/>
                <a:gd name="T7" fmla="*/ 2 h 8"/>
                <a:gd name="T8" fmla="*/ 6 w 8"/>
                <a:gd name="T9" fmla="*/ 8 h 8"/>
                <a:gd name="T10" fmla="*/ 8 w 8"/>
                <a:gd name="T11" fmla="*/ 8 h 8"/>
                <a:gd name="T12" fmla="*/ 8 w 8"/>
                <a:gd name="T13" fmla="*/ 4 h 8"/>
                <a:gd name="T14" fmla="*/ 6 w 8"/>
                <a:gd name="T15" fmla="*/ 4 h 8"/>
                <a:gd name="T16" fmla="*/ 4 w 8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3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11" name="Rectangle 605"/>
            <p:cNvSpPr>
              <a:spLocks noChangeArrowheads="1"/>
            </p:cNvSpPr>
            <p:nvPr/>
          </p:nvSpPr>
          <p:spPr bwMode="auto">
            <a:xfrm>
              <a:off x="5718054" y="3480478"/>
              <a:ext cx="43464" cy="10227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12" name="Freeform 606"/>
            <p:cNvSpPr/>
            <p:nvPr/>
          </p:nvSpPr>
          <p:spPr bwMode="auto">
            <a:xfrm>
              <a:off x="5792198" y="3470252"/>
              <a:ext cx="23011" cy="20454"/>
            </a:xfrm>
            <a:custGeom>
              <a:avLst/>
              <a:gdLst>
                <a:gd name="T0" fmla="*/ 4 w 8"/>
                <a:gd name="T1" fmla="*/ 2 h 8"/>
                <a:gd name="T2" fmla="*/ 2 w 8"/>
                <a:gd name="T3" fmla="*/ 4 h 8"/>
                <a:gd name="T4" fmla="*/ 0 w 8"/>
                <a:gd name="T5" fmla="*/ 4 h 8"/>
                <a:gd name="T6" fmla="*/ 0 w 8"/>
                <a:gd name="T7" fmla="*/ 8 h 8"/>
                <a:gd name="T8" fmla="*/ 2 w 8"/>
                <a:gd name="T9" fmla="*/ 8 h 8"/>
                <a:gd name="T10" fmla="*/ 8 w 8"/>
                <a:gd name="T11" fmla="*/ 2 h 8"/>
                <a:gd name="T12" fmla="*/ 8 w 8"/>
                <a:gd name="T13" fmla="*/ 0 h 8"/>
                <a:gd name="T14" fmla="*/ 4 w 8"/>
                <a:gd name="T15" fmla="*/ 0 h 8"/>
                <a:gd name="T16" fmla="*/ 4 w 8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5" y="8"/>
                    <a:pt x="8" y="5"/>
                    <a:pt x="8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6" name="Freeform 608"/>
            <p:cNvSpPr/>
            <p:nvPr/>
          </p:nvSpPr>
          <p:spPr bwMode="auto">
            <a:xfrm>
              <a:off x="5707827" y="3375655"/>
              <a:ext cx="63918" cy="84371"/>
            </a:xfrm>
            <a:custGeom>
              <a:avLst/>
              <a:gdLst>
                <a:gd name="T0" fmla="*/ 17 w 25"/>
                <a:gd name="T1" fmla="*/ 0 h 33"/>
                <a:gd name="T2" fmla="*/ 8 w 25"/>
                <a:gd name="T3" fmla="*/ 0 h 33"/>
                <a:gd name="T4" fmla="*/ 8 w 25"/>
                <a:gd name="T5" fmla="*/ 20 h 33"/>
                <a:gd name="T6" fmla="*/ 0 w 25"/>
                <a:gd name="T7" fmla="*/ 20 h 33"/>
                <a:gd name="T8" fmla="*/ 13 w 25"/>
                <a:gd name="T9" fmla="*/ 33 h 33"/>
                <a:gd name="T10" fmla="*/ 25 w 25"/>
                <a:gd name="T11" fmla="*/ 20 h 33"/>
                <a:gd name="T12" fmla="*/ 17 w 25"/>
                <a:gd name="T13" fmla="*/ 20 h 33"/>
                <a:gd name="T14" fmla="*/ 17 w 25"/>
                <a:gd name="T1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33">
                  <a:moveTo>
                    <a:pt x="17" y="0"/>
                  </a:moveTo>
                  <a:lnTo>
                    <a:pt x="8" y="0"/>
                  </a:lnTo>
                  <a:lnTo>
                    <a:pt x="8" y="20"/>
                  </a:lnTo>
                  <a:lnTo>
                    <a:pt x="0" y="20"/>
                  </a:lnTo>
                  <a:lnTo>
                    <a:pt x="13" y="33"/>
                  </a:lnTo>
                  <a:lnTo>
                    <a:pt x="25" y="20"/>
                  </a:lnTo>
                  <a:lnTo>
                    <a:pt x="17" y="2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43" name="Group 1942"/>
          <p:cNvGrpSpPr/>
          <p:nvPr/>
        </p:nvGrpSpPr>
        <p:grpSpPr>
          <a:xfrm>
            <a:off x="4078603" y="2193835"/>
            <a:ext cx="210770" cy="210770"/>
            <a:chOff x="6017187" y="3247821"/>
            <a:chExt cx="340040" cy="340040"/>
          </a:xfrm>
        </p:grpSpPr>
        <p:sp>
          <p:nvSpPr>
            <p:cNvPr id="1177" name="Freeform 609"/>
            <p:cNvSpPr>
              <a:spLocks noEditPoints="1"/>
            </p:cNvSpPr>
            <p:nvPr/>
          </p:nvSpPr>
          <p:spPr bwMode="auto">
            <a:xfrm>
              <a:off x="6017187" y="324782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8" name="Rectangle 610"/>
            <p:cNvSpPr>
              <a:spLocks noChangeArrowheads="1"/>
            </p:cNvSpPr>
            <p:nvPr/>
          </p:nvSpPr>
          <p:spPr bwMode="auto">
            <a:xfrm>
              <a:off x="6111783" y="3396108"/>
              <a:ext cx="10227" cy="4346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9" name="Freeform 611"/>
            <p:cNvSpPr/>
            <p:nvPr/>
          </p:nvSpPr>
          <p:spPr bwMode="auto">
            <a:xfrm>
              <a:off x="6111783" y="3470252"/>
              <a:ext cx="20454" cy="20454"/>
            </a:xfrm>
            <a:custGeom>
              <a:avLst/>
              <a:gdLst>
                <a:gd name="T0" fmla="*/ 6 w 8"/>
                <a:gd name="T1" fmla="*/ 8 h 8"/>
                <a:gd name="T2" fmla="*/ 8 w 8"/>
                <a:gd name="T3" fmla="*/ 8 h 8"/>
                <a:gd name="T4" fmla="*/ 8 w 8"/>
                <a:gd name="T5" fmla="*/ 4 h 8"/>
                <a:gd name="T6" fmla="*/ 6 w 8"/>
                <a:gd name="T7" fmla="*/ 4 h 8"/>
                <a:gd name="T8" fmla="*/ 4 w 8"/>
                <a:gd name="T9" fmla="*/ 2 h 8"/>
                <a:gd name="T10" fmla="*/ 4 w 8"/>
                <a:gd name="T11" fmla="*/ 0 h 8"/>
                <a:gd name="T12" fmla="*/ 0 w 8"/>
                <a:gd name="T13" fmla="*/ 0 h 8"/>
                <a:gd name="T14" fmla="*/ 0 w 8"/>
                <a:gd name="T15" fmla="*/ 2 h 8"/>
                <a:gd name="T16" fmla="*/ 6 w 8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3" y="8"/>
                    <a:pt x="6" y="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80" name="Rectangle 612"/>
            <p:cNvSpPr>
              <a:spLocks noChangeArrowheads="1"/>
            </p:cNvSpPr>
            <p:nvPr/>
          </p:nvSpPr>
          <p:spPr bwMode="auto">
            <a:xfrm>
              <a:off x="6165475" y="3480478"/>
              <a:ext cx="40906" cy="10227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81" name="Freeform 613"/>
            <p:cNvSpPr/>
            <p:nvPr/>
          </p:nvSpPr>
          <p:spPr bwMode="auto">
            <a:xfrm>
              <a:off x="6239617" y="3470252"/>
              <a:ext cx="20454" cy="20454"/>
            </a:xfrm>
            <a:custGeom>
              <a:avLst/>
              <a:gdLst>
                <a:gd name="T0" fmla="*/ 8 w 8"/>
                <a:gd name="T1" fmla="*/ 2 h 8"/>
                <a:gd name="T2" fmla="*/ 8 w 8"/>
                <a:gd name="T3" fmla="*/ 0 h 8"/>
                <a:gd name="T4" fmla="*/ 4 w 8"/>
                <a:gd name="T5" fmla="*/ 0 h 8"/>
                <a:gd name="T6" fmla="*/ 4 w 8"/>
                <a:gd name="T7" fmla="*/ 2 h 8"/>
                <a:gd name="T8" fmla="*/ 2 w 8"/>
                <a:gd name="T9" fmla="*/ 4 h 8"/>
                <a:gd name="T10" fmla="*/ 0 w 8"/>
                <a:gd name="T11" fmla="*/ 4 h 8"/>
                <a:gd name="T12" fmla="*/ 0 w 8"/>
                <a:gd name="T13" fmla="*/ 8 h 8"/>
                <a:gd name="T14" fmla="*/ 2 w 8"/>
                <a:gd name="T15" fmla="*/ 8 h 8"/>
                <a:gd name="T16" fmla="*/ 8 w 8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8" y="2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5" y="8"/>
                    <a:pt x="8" y="5"/>
                    <a:pt x="8" y="2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82" name="Rectangle 614"/>
            <p:cNvSpPr>
              <a:spLocks noChangeArrowheads="1"/>
            </p:cNvSpPr>
            <p:nvPr/>
          </p:nvSpPr>
          <p:spPr bwMode="auto">
            <a:xfrm>
              <a:off x="6249844" y="3396108"/>
              <a:ext cx="10227" cy="4346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83" name="Freeform 615"/>
            <p:cNvSpPr/>
            <p:nvPr/>
          </p:nvSpPr>
          <p:spPr bwMode="auto">
            <a:xfrm>
              <a:off x="6239617" y="3342417"/>
              <a:ext cx="20454" cy="20454"/>
            </a:xfrm>
            <a:custGeom>
              <a:avLst/>
              <a:gdLst>
                <a:gd name="T0" fmla="*/ 4 w 8"/>
                <a:gd name="T1" fmla="*/ 6 h 8"/>
                <a:gd name="T2" fmla="*/ 4 w 8"/>
                <a:gd name="T3" fmla="*/ 8 h 8"/>
                <a:gd name="T4" fmla="*/ 8 w 8"/>
                <a:gd name="T5" fmla="*/ 8 h 8"/>
                <a:gd name="T6" fmla="*/ 8 w 8"/>
                <a:gd name="T7" fmla="*/ 6 h 8"/>
                <a:gd name="T8" fmla="*/ 2 w 8"/>
                <a:gd name="T9" fmla="*/ 0 h 8"/>
                <a:gd name="T10" fmla="*/ 0 w 8"/>
                <a:gd name="T11" fmla="*/ 0 h 8"/>
                <a:gd name="T12" fmla="*/ 0 w 8"/>
                <a:gd name="T13" fmla="*/ 4 h 8"/>
                <a:gd name="T14" fmla="*/ 2 w 8"/>
                <a:gd name="T15" fmla="*/ 4 h 8"/>
                <a:gd name="T16" fmla="*/ 4 w 8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4" y="6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3"/>
                    <a:pt x="5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5"/>
                    <a:pt x="4" y="6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84" name="Rectangle 616"/>
            <p:cNvSpPr>
              <a:spLocks noChangeArrowheads="1"/>
            </p:cNvSpPr>
            <p:nvPr/>
          </p:nvSpPr>
          <p:spPr bwMode="auto">
            <a:xfrm>
              <a:off x="6165475" y="3342417"/>
              <a:ext cx="40906" cy="10227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85" name="Freeform 617"/>
            <p:cNvSpPr/>
            <p:nvPr/>
          </p:nvSpPr>
          <p:spPr bwMode="auto">
            <a:xfrm>
              <a:off x="6111783" y="3342417"/>
              <a:ext cx="20454" cy="20454"/>
            </a:xfrm>
            <a:custGeom>
              <a:avLst/>
              <a:gdLst>
                <a:gd name="T0" fmla="*/ 4 w 8"/>
                <a:gd name="T1" fmla="*/ 6 h 8"/>
                <a:gd name="T2" fmla="*/ 6 w 8"/>
                <a:gd name="T3" fmla="*/ 4 h 8"/>
                <a:gd name="T4" fmla="*/ 8 w 8"/>
                <a:gd name="T5" fmla="*/ 4 h 8"/>
                <a:gd name="T6" fmla="*/ 8 w 8"/>
                <a:gd name="T7" fmla="*/ 0 h 8"/>
                <a:gd name="T8" fmla="*/ 6 w 8"/>
                <a:gd name="T9" fmla="*/ 0 h 8"/>
                <a:gd name="T10" fmla="*/ 0 w 8"/>
                <a:gd name="T11" fmla="*/ 6 h 8"/>
                <a:gd name="T12" fmla="*/ 0 w 8"/>
                <a:gd name="T13" fmla="*/ 8 h 8"/>
                <a:gd name="T14" fmla="*/ 4 w 8"/>
                <a:gd name="T15" fmla="*/ 8 h 8"/>
                <a:gd name="T16" fmla="*/ 4 w 8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4" y="6"/>
                  </a:moveTo>
                  <a:cubicBezTo>
                    <a:pt x="4" y="5"/>
                    <a:pt x="5" y="4"/>
                    <a:pt x="6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86" name="Freeform 618"/>
            <p:cNvSpPr/>
            <p:nvPr/>
          </p:nvSpPr>
          <p:spPr bwMode="auto">
            <a:xfrm>
              <a:off x="6155248" y="3375655"/>
              <a:ext cx="63918" cy="84371"/>
            </a:xfrm>
            <a:custGeom>
              <a:avLst/>
              <a:gdLst>
                <a:gd name="T0" fmla="*/ 8 w 25"/>
                <a:gd name="T1" fmla="*/ 33 h 33"/>
                <a:gd name="T2" fmla="*/ 16 w 25"/>
                <a:gd name="T3" fmla="*/ 33 h 33"/>
                <a:gd name="T4" fmla="*/ 16 w 25"/>
                <a:gd name="T5" fmla="*/ 12 h 33"/>
                <a:gd name="T6" fmla="*/ 25 w 25"/>
                <a:gd name="T7" fmla="*/ 12 h 33"/>
                <a:gd name="T8" fmla="*/ 12 w 25"/>
                <a:gd name="T9" fmla="*/ 0 h 33"/>
                <a:gd name="T10" fmla="*/ 0 w 25"/>
                <a:gd name="T11" fmla="*/ 12 h 33"/>
                <a:gd name="T12" fmla="*/ 8 w 25"/>
                <a:gd name="T13" fmla="*/ 12 h 33"/>
                <a:gd name="T14" fmla="*/ 8 w 25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33">
                  <a:moveTo>
                    <a:pt x="8" y="33"/>
                  </a:moveTo>
                  <a:lnTo>
                    <a:pt x="16" y="33"/>
                  </a:lnTo>
                  <a:lnTo>
                    <a:pt x="16" y="12"/>
                  </a:lnTo>
                  <a:lnTo>
                    <a:pt x="25" y="12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8" y="12"/>
                  </a:lnTo>
                  <a:lnTo>
                    <a:pt x="8" y="33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44" name="Group 1943"/>
          <p:cNvGrpSpPr/>
          <p:nvPr/>
        </p:nvGrpSpPr>
        <p:grpSpPr>
          <a:xfrm>
            <a:off x="4354345" y="2193835"/>
            <a:ext cx="210770" cy="210770"/>
            <a:chOff x="6462050" y="3247821"/>
            <a:chExt cx="340040" cy="340040"/>
          </a:xfrm>
        </p:grpSpPr>
        <p:sp>
          <p:nvSpPr>
            <p:cNvPr id="1187" name="Freeform 619"/>
            <p:cNvSpPr>
              <a:spLocks noEditPoints="1"/>
            </p:cNvSpPr>
            <p:nvPr/>
          </p:nvSpPr>
          <p:spPr bwMode="auto">
            <a:xfrm>
              <a:off x="6462050" y="324782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88" name="Freeform 620"/>
            <p:cNvSpPr/>
            <p:nvPr/>
          </p:nvSpPr>
          <p:spPr bwMode="auto">
            <a:xfrm>
              <a:off x="6600111" y="3375655"/>
              <a:ext cx="63918" cy="84371"/>
            </a:xfrm>
            <a:custGeom>
              <a:avLst/>
              <a:gdLst>
                <a:gd name="T0" fmla="*/ 0 w 25"/>
                <a:gd name="T1" fmla="*/ 12 h 33"/>
                <a:gd name="T2" fmla="*/ 9 w 25"/>
                <a:gd name="T3" fmla="*/ 12 h 33"/>
                <a:gd name="T4" fmla="*/ 9 w 25"/>
                <a:gd name="T5" fmla="*/ 33 h 33"/>
                <a:gd name="T6" fmla="*/ 17 w 25"/>
                <a:gd name="T7" fmla="*/ 33 h 33"/>
                <a:gd name="T8" fmla="*/ 17 w 25"/>
                <a:gd name="T9" fmla="*/ 12 h 33"/>
                <a:gd name="T10" fmla="*/ 25 w 25"/>
                <a:gd name="T11" fmla="*/ 12 h 33"/>
                <a:gd name="T12" fmla="*/ 13 w 25"/>
                <a:gd name="T13" fmla="*/ 0 h 33"/>
                <a:gd name="T14" fmla="*/ 0 w 25"/>
                <a:gd name="T15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33">
                  <a:moveTo>
                    <a:pt x="0" y="12"/>
                  </a:moveTo>
                  <a:lnTo>
                    <a:pt x="9" y="12"/>
                  </a:lnTo>
                  <a:lnTo>
                    <a:pt x="9" y="33"/>
                  </a:lnTo>
                  <a:lnTo>
                    <a:pt x="17" y="33"/>
                  </a:lnTo>
                  <a:lnTo>
                    <a:pt x="17" y="12"/>
                  </a:lnTo>
                  <a:lnTo>
                    <a:pt x="25" y="12"/>
                  </a:lnTo>
                  <a:lnTo>
                    <a:pt x="13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89" name="Freeform 621"/>
            <p:cNvSpPr/>
            <p:nvPr/>
          </p:nvSpPr>
          <p:spPr bwMode="auto">
            <a:xfrm>
              <a:off x="6571986" y="3355201"/>
              <a:ext cx="23011" cy="25567"/>
            </a:xfrm>
            <a:custGeom>
              <a:avLst/>
              <a:gdLst>
                <a:gd name="T0" fmla="*/ 6 w 9"/>
                <a:gd name="T1" fmla="*/ 0 h 9"/>
                <a:gd name="T2" fmla="*/ 0 w 9"/>
                <a:gd name="T3" fmla="*/ 7 h 9"/>
                <a:gd name="T4" fmla="*/ 3 w 9"/>
                <a:gd name="T5" fmla="*/ 9 h 9"/>
                <a:gd name="T6" fmla="*/ 9 w 9"/>
                <a:gd name="T7" fmla="*/ 4 h 9"/>
                <a:gd name="T8" fmla="*/ 6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6" y="0"/>
                  </a:moveTo>
                  <a:cubicBezTo>
                    <a:pt x="4" y="2"/>
                    <a:pt x="2" y="4"/>
                    <a:pt x="0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7"/>
                    <a:pt x="7" y="5"/>
                    <a:pt x="9" y="4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0" name="Freeform 622"/>
            <p:cNvSpPr/>
            <p:nvPr/>
          </p:nvSpPr>
          <p:spPr bwMode="auto">
            <a:xfrm>
              <a:off x="6607780" y="3342417"/>
              <a:ext cx="25567" cy="12784"/>
            </a:xfrm>
            <a:custGeom>
              <a:avLst/>
              <a:gdLst>
                <a:gd name="T0" fmla="*/ 9 w 9"/>
                <a:gd name="T1" fmla="*/ 4 h 5"/>
                <a:gd name="T2" fmla="*/ 9 w 9"/>
                <a:gd name="T3" fmla="*/ 0 h 5"/>
                <a:gd name="T4" fmla="*/ 0 w 9"/>
                <a:gd name="T5" fmla="*/ 1 h 5"/>
                <a:gd name="T6" fmla="*/ 1 w 9"/>
                <a:gd name="T7" fmla="*/ 5 h 5"/>
                <a:gd name="T8" fmla="*/ 9 w 9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3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4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1" name="Freeform 623"/>
            <p:cNvSpPr/>
            <p:nvPr/>
          </p:nvSpPr>
          <p:spPr bwMode="auto">
            <a:xfrm>
              <a:off x="6589885" y="3467695"/>
              <a:ext cx="23011" cy="20454"/>
            </a:xfrm>
            <a:custGeom>
              <a:avLst/>
              <a:gdLst>
                <a:gd name="T0" fmla="*/ 0 w 9"/>
                <a:gd name="T1" fmla="*/ 4 h 8"/>
                <a:gd name="T2" fmla="*/ 7 w 9"/>
                <a:gd name="T3" fmla="*/ 8 h 8"/>
                <a:gd name="T4" fmla="*/ 9 w 9"/>
                <a:gd name="T5" fmla="*/ 4 h 8"/>
                <a:gd name="T6" fmla="*/ 2 w 9"/>
                <a:gd name="T7" fmla="*/ 0 h 8"/>
                <a:gd name="T8" fmla="*/ 0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0" y="4"/>
                  </a:moveTo>
                  <a:cubicBezTo>
                    <a:pt x="2" y="5"/>
                    <a:pt x="5" y="7"/>
                    <a:pt x="7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3"/>
                    <a:pt x="4" y="2"/>
                    <a:pt x="2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2" name="Freeform 624"/>
            <p:cNvSpPr/>
            <p:nvPr/>
          </p:nvSpPr>
          <p:spPr bwMode="auto">
            <a:xfrm>
              <a:off x="6561761" y="3439571"/>
              <a:ext cx="20454" cy="23011"/>
            </a:xfrm>
            <a:custGeom>
              <a:avLst/>
              <a:gdLst>
                <a:gd name="T0" fmla="*/ 0 w 8"/>
                <a:gd name="T1" fmla="*/ 1 h 9"/>
                <a:gd name="T2" fmla="*/ 4 w 8"/>
                <a:gd name="T3" fmla="*/ 9 h 9"/>
                <a:gd name="T4" fmla="*/ 8 w 8"/>
                <a:gd name="T5" fmla="*/ 6 h 9"/>
                <a:gd name="T6" fmla="*/ 4 w 8"/>
                <a:gd name="T7" fmla="*/ 0 h 9"/>
                <a:gd name="T8" fmla="*/ 0 w 8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1"/>
                  </a:moveTo>
                  <a:cubicBezTo>
                    <a:pt x="1" y="4"/>
                    <a:pt x="3" y="6"/>
                    <a:pt x="4" y="9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4"/>
                    <a:pt x="5" y="2"/>
                    <a:pt x="4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3" name="Freeform 625"/>
            <p:cNvSpPr/>
            <p:nvPr/>
          </p:nvSpPr>
          <p:spPr bwMode="auto">
            <a:xfrm>
              <a:off x="6559204" y="3396108"/>
              <a:ext cx="12784" cy="20454"/>
            </a:xfrm>
            <a:custGeom>
              <a:avLst/>
              <a:gdLst>
                <a:gd name="T0" fmla="*/ 5 w 5"/>
                <a:gd name="T1" fmla="*/ 1 h 8"/>
                <a:gd name="T2" fmla="*/ 1 w 5"/>
                <a:gd name="T3" fmla="*/ 0 h 8"/>
                <a:gd name="T4" fmla="*/ 0 w 5"/>
                <a:gd name="T5" fmla="*/ 8 h 8"/>
                <a:gd name="T6" fmla="*/ 0 w 5"/>
                <a:gd name="T7" fmla="*/ 8 h 8"/>
                <a:gd name="T8" fmla="*/ 4 w 5"/>
                <a:gd name="T9" fmla="*/ 8 h 8"/>
                <a:gd name="T10" fmla="*/ 5 w 5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5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4" y="3"/>
                    <a:pt x="5" y="1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4" name="Freeform 626"/>
            <p:cNvSpPr/>
            <p:nvPr/>
          </p:nvSpPr>
          <p:spPr bwMode="auto">
            <a:xfrm>
              <a:off x="6681924" y="3373097"/>
              <a:ext cx="23011" cy="23011"/>
            </a:xfrm>
            <a:custGeom>
              <a:avLst/>
              <a:gdLst>
                <a:gd name="T0" fmla="*/ 3 w 8"/>
                <a:gd name="T1" fmla="*/ 0 h 9"/>
                <a:gd name="T2" fmla="*/ 0 w 8"/>
                <a:gd name="T3" fmla="*/ 3 h 9"/>
                <a:gd name="T4" fmla="*/ 4 w 8"/>
                <a:gd name="T5" fmla="*/ 9 h 9"/>
                <a:gd name="T6" fmla="*/ 8 w 8"/>
                <a:gd name="T7" fmla="*/ 8 h 9"/>
                <a:gd name="T8" fmla="*/ 3 w 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3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5"/>
                    <a:pt x="3" y="7"/>
                    <a:pt x="4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5"/>
                    <a:pt x="5" y="3"/>
                    <a:pt x="3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5" name="Freeform 627"/>
            <p:cNvSpPr/>
            <p:nvPr/>
          </p:nvSpPr>
          <p:spPr bwMode="auto">
            <a:xfrm>
              <a:off x="6694708" y="3416562"/>
              <a:ext cx="12784" cy="25567"/>
            </a:xfrm>
            <a:custGeom>
              <a:avLst/>
              <a:gdLst>
                <a:gd name="T0" fmla="*/ 4 w 5"/>
                <a:gd name="T1" fmla="*/ 0 h 9"/>
                <a:gd name="T2" fmla="*/ 1 w 5"/>
                <a:gd name="T3" fmla="*/ 0 h 9"/>
                <a:gd name="T4" fmla="*/ 0 w 5"/>
                <a:gd name="T5" fmla="*/ 7 h 9"/>
                <a:gd name="T6" fmla="*/ 4 w 5"/>
                <a:gd name="T7" fmla="*/ 9 h 9"/>
                <a:gd name="T8" fmla="*/ 5 w 5"/>
                <a:gd name="T9" fmla="*/ 0 h 9"/>
                <a:gd name="T10" fmla="*/ 4 w 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5"/>
                    <a:pt x="0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6"/>
                    <a:pt x="5" y="3"/>
                    <a:pt x="5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6" name="Freeform 628"/>
            <p:cNvSpPr/>
            <p:nvPr/>
          </p:nvSpPr>
          <p:spPr bwMode="auto">
            <a:xfrm>
              <a:off x="6669141" y="3454911"/>
              <a:ext cx="25567" cy="23011"/>
            </a:xfrm>
            <a:custGeom>
              <a:avLst/>
              <a:gdLst>
                <a:gd name="T0" fmla="*/ 0 w 9"/>
                <a:gd name="T1" fmla="*/ 5 h 9"/>
                <a:gd name="T2" fmla="*/ 2 w 9"/>
                <a:gd name="T3" fmla="*/ 9 h 9"/>
                <a:gd name="T4" fmla="*/ 9 w 9"/>
                <a:gd name="T5" fmla="*/ 2 h 9"/>
                <a:gd name="T6" fmla="*/ 5 w 9"/>
                <a:gd name="T7" fmla="*/ 0 h 9"/>
                <a:gd name="T8" fmla="*/ 0 w 9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0" y="5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5" y="7"/>
                    <a:pt x="7" y="5"/>
                    <a:pt x="9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2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7" name="Freeform 629"/>
            <p:cNvSpPr/>
            <p:nvPr/>
          </p:nvSpPr>
          <p:spPr bwMode="auto">
            <a:xfrm>
              <a:off x="6651245" y="3344974"/>
              <a:ext cx="23011" cy="17897"/>
            </a:xfrm>
            <a:custGeom>
              <a:avLst/>
              <a:gdLst>
                <a:gd name="T0" fmla="*/ 1 w 9"/>
                <a:gd name="T1" fmla="*/ 0 h 7"/>
                <a:gd name="T2" fmla="*/ 0 w 9"/>
                <a:gd name="T3" fmla="*/ 4 h 7"/>
                <a:gd name="T4" fmla="*/ 7 w 9"/>
                <a:gd name="T5" fmla="*/ 7 h 7"/>
                <a:gd name="T6" fmla="*/ 9 w 9"/>
                <a:gd name="T7" fmla="*/ 4 h 7"/>
                <a:gd name="T8" fmla="*/ 1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1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3" y="5"/>
                    <a:pt x="5" y="6"/>
                    <a:pt x="7" y="7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2"/>
                    <a:pt x="4" y="1"/>
                    <a:pt x="1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98" name="Freeform 630"/>
            <p:cNvSpPr/>
            <p:nvPr/>
          </p:nvSpPr>
          <p:spPr bwMode="auto">
            <a:xfrm>
              <a:off x="6633347" y="3477922"/>
              <a:ext cx="23011" cy="12784"/>
            </a:xfrm>
            <a:custGeom>
              <a:avLst/>
              <a:gdLst>
                <a:gd name="T0" fmla="*/ 0 w 9"/>
                <a:gd name="T1" fmla="*/ 1 h 5"/>
                <a:gd name="T2" fmla="*/ 0 w 9"/>
                <a:gd name="T3" fmla="*/ 5 h 5"/>
                <a:gd name="T4" fmla="*/ 9 w 9"/>
                <a:gd name="T5" fmla="*/ 4 h 5"/>
                <a:gd name="T6" fmla="*/ 7 w 9"/>
                <a:gd name="T7" fmla="*/ 0 h 5"/>
                <a:gd name="T8" fmla="*/ 0 w 9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6" y="5"/>
                    <a:pt x="9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0" y="1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45" name="Group 1944"/>
          <p:cNvGrpSpPr/>
          <p:nvPr/>
        </p:nvGrpSpPr>
        <p:grpSpPr>
          <a:xfrm>
            <a:off x="4631671" y="2193835"/>
            <a:ext cx="210770" cy="210770"/>
            <a:chOff x="6909469" y="3247821"/>
            <a:chExt cx="340040" cy="340040"/>
          </a:xfrm>
        </p:grpSpPr>
        <p:sp>
          <p:nvSpPr>
            <p:cNvPr id="1199" name="Freeform 631"/>
            <p:cNvSpPr>
              <a:spLocks noEditPoints="1"/>
            </p:cNvSpPr>
            <p:nvPr/>
          </p:nvSpPr>
          <p:spPr bwMode="auto">
            <a:xfrm>
              <a:off x="6909469" y="324782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0" name="Freeform 632"/>
            <p:cNvSpPr/>
            <p:nvPr/>
          </p:nvSpPr>
          <p:spPr bwMode="auto">
            <a:xfrm>
              <a:off x="7047530" y="3375655"/>
              <a:ext cx="63918" cy="84371"/>
            </a:xfrm>
            <a:custGeom>
              <a:avLst/>
              <a:gdLst>
                <a:gd name="T0" fmla="*/ 25 w 25"/>
                <a:gd name="T1" fmla="*/ 20 h 33"/>
                <a:gd name="T2" fmla="*/ 16 w 25"/>
                <a:gd name="T3" fmla="*/ 20 h 33"/>
                <a:gd name="T4" fmla="*/ 16 w 25"/>
                <a:gd name="T5" fmla="*/ 0 h 33"/>
                <a:gd name="T6" fmla="*/ 8 w 25"/>
                <a:gd name="T7" fmla="*/ 0 h 33"/>
                <a:gd name="T8" fmla="*/ 8 w 25"/>
                <a:gd name="T9" fmla="*/ 20 h 33"/>
                <a:gd name="T10" fmla="*/ 0 w 25"/>
                <a:gd name="T11" fmla="*/ 20 h 33"/>
                <a:gd name="T12" fmla="*/ 12 w 25"/>
                <a:gd name="T13" fmla="*/ 33 h 33"/>
                <a:gd name="T14" fmla="*/ 25 w 25"/>
                <a:gd name="T15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33">
                  <a:moveTo>
                    <a:pt x="25" y="20"/>
                  </a:moveTo>
                  <a:lnTo>
                    <a:pt x="16" y="2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8" y="20"/>
                  </a:lnTo>
                  <a:lnTo>
                    <a:pt x="0" y="20"/>
                  </a:lnTo>
                  <a:lnTo>
                    <a:pt x="12" y="33"/>
                  </a:lnTo>
                  <a:lnTo>
                    <a:pt x="25" y="2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1" name="Freeform 633"/>
            <p:cNvSpPr/>
            <p:nvPr/>
          </p:nvSpPr>
          <p:spPr bwMode="auto">
            <a:xfrm>
              <a:off x="7116561" y="3454911"/>
              <a:ext cx="23011" cy="23011"/>
            </a:xfrm>
            <a:custGeom>
              <a:avLst/>
              <a:gdLst>
                <a:gd name="T0" fmla="*/ 3 w 9"/>
                <a:gd name="T1" fmla="*/ 9 h 9"/>
                <a:gd name="T2" fmla="*/ 9 w 9"/>
                <a:gd name="T3" fmla="*/ 2 h 9"/>
                <a:gd name="T4" fmla="*/ 6 w 9"/>
                <a:gd name="T5" fmla="*/ 0 h 9"/>
                <a:gd name="T6" fmla="*/ 0 w 9"/>
                <a:gd name="T7" fmla="*/ 5 h 9"/>
                <a:gd name="T8" fmla="*/ 3 w 9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3" y="9"/>
                  </a:moveTo>
                  <a:cubicBezTo>
                    <a:pt x="5" y="7"/>
                    <a:pt x="7" y="5"/>
                    <a:pt x="9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4"/>
                    <a:pt x="0" y="5"/>
                  </a:cubicBezTo>
                  <a:lnTo>
                    <a:pt x="3" y="9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2" name="Freeform 634"/>
            <p:cNvSpPr/>
            <p:nvPr/>
          </p:nvSpPr>
          <p:spPr bwMode="auto">
            <a:xfrm>
              <a:off x="7078210" y="3477922"/>
              <a:ext cx="25567" cy="12784"/>
            </a:xfrm>
            <a:custGeom>
              <a:avLst/>
              <a:gdLst>
                <a:gd name="T0" fmla="*/ 0 w 9"/>
                <a:gd name="T1" fmla="*/ 1 h 5"/>
                <a:gd name="T2" fmla="*/ 0 w 9"/>
                <a:gd name="T3" fmla="*/ 5 h 5"/>
                <a:gd name="T4" fmla="*/ 9 w 9"/>
                <a:gd name="T5" fmla="*/ 4 h 5"/>
                <a:gd name="T6" fmla="*/ 8 w 9"/>
                <a:gd name="T7" fmla="*/ 0 h 5"/>
                <a:gd name="T8" fmla="*/ 0 w 9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1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6" y="4"/>
                    <a:pt x="9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1"/>
                    <a:pt x="0" y="1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3" name="Freeform 635"/>
            <p:cNvSpPr/>
            <p:nvPr/>
          </p:nvSpPr>
          <p:spPr bwMode="auto">
            <a:xfrm>
              <a:off x="7096107" y="3344974"/>
              <a:ext cx="25567" cy="23011"/>
            </a:xfrm>
            <a:custGeom>
              <a:avLst/>
              <a:gdLst>
                <a:gd name="T0" fmla="*/ 9 w 9"/>
                <a:gd name="T1" fmla="*/ 4 h 8"/>
                <a:gd name="T2" fmla="*/ 2 w 9"/>
                <a:gd name="T3" fmla="*/ 0 h 8"/>
                <a:gd name="T4" fmla="*/ 0 w 9"/>
                <a:gd name="T5" fmla="*/ 4 h 8"/>
                <a:gd name="T6" fmla="*/ 7 w 9"/>
                <a:gd name="T7" fmla="*/ 8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7" y="3"/>
                    <a:pt x="4" y="1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5"/>
                    <a:pt x="5" y="6"/>
                    <a:pt x="7" y="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4" name="Freeform 636"/>
            <p:cNvSpPr/>
            <p:nvPr/>
          </p:nvSpPr>
          <p:spPr bwMode="auto">
            <a:xfrm>
              <a:off x="7129344" y="3373097"/>
              <a:ext cx="20454" cy="23011"/>
            </a:xfrm>
            <a:custGeom>
              <a:avLst/>
              <a:gdLst>
                <a:gd name="T0" fmla="*/ 8 w 8"/>
                <a:gd name="T1" fmla="*/ 8 h 9"/>
                <a:gd name="T2" fmla="*/ 4 w 8"/>
                <a:gd name="T3" fmla="*/ 0 h 9"/>
                <a:gd name="T4" fmla="*/ 0 w 8"/>
                <a:gd name="T5" fmla="*/ 3 h 9"/>
                <a:gd name="T6" fmla="*/ 4 w 8"/>
                <a:gd name="T7" fmla="*/ 9 h 9"/>
                <a:gd name="T8" fmla="*/ 8 w 8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8"/>
                  </a:moveTo>
                  <a:cubicBezTo>
                    <a:pt x="7" y="5"/>
                    <a:pt x="5" y="3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5"/>
                    <a:pt x="3" y="7"/>
                    <a:pt x="4" y="9"/>
                  </a:cubicBezTo>
                  <a:lnTo>
                    <a:pt x="8" y="8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5" name="Freeform 637"/>
            <p:cNvSpPr/>
            <p:nvPr/>
          </p:nvSpPr>
          <p:spPr bwMode="auto">
            <a:xfrm>
              <a:off x="7139571" y="3416562"/>
              <a:ext cx="12784" cy="23011"/>
            </a:xfrm>
            <a:custGeom>
              <a:avLst/>
              <a:gdLst>
                <a:gd name="T0" fmla="*/ 0 w 5"/>
                <a:gd name="T1" fmla="*/ 7 h 8"/>
                <a:gd name="T2" fmla="*/ 4 w 5"/>
                <a:gd name="T3" fmla="*/ 8 h 8"/>
                <a:gd name="T4" fmla="*/ 5 w 5"/>
                <a:gd name="T5" fmla="*/ 0 h 8"/>
                <a:gd name="T6" fmla="*/ 5 w 5"/>
                <a:gd name="T7" fmla="*/ 0 h 8"/>
                <a:gd name="T8" fmla="*/ 1 w 5"/>
                <a:gd name="T9" fmla="*/ 0 h 8"/>
                <a:gd name="T10" fmla="*/ 0 w 5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0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5" y="6"/>
                    <a:pt x="5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5"/>
                    <a:pt x="0" y="7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6" name="Freeform 638"/>
            <p:cNvSpPr/>
            <p:nvPr/>
          </p:nvSpPr>
          <p:spPr bwMode="auto">
            <a:xfrm>
              <a:off x="7006623" y="3439571"/>
              <a:ext cx="20454" cy="23011"/>
            </a:xfrm>
            <a:custGeom>
              <a:avLst/>
              <a:gdLst>
                <a:gd name="T0" fmla="*/ 5 w 8"/>
                <a:gd name="T1" fmla="*/ 9 h 9"/>
                <a:gd name="T2" fmla="*/ 8 w 8"/>
                <a:gd name="T3" fmla="*/ 6 h 9"/>
                <a:gd name="T4" fmla="*/ 4 w 8"/>
                <a:gd name="T5" fmla="*/ 0 h 9"/>
                <a:gd name="T6" fmla="*/ 0 w 8"/>
                <a:gd name="T7" fmla="*/ 1 h 9"/>
                <a:gd name="T8" fmla="*/ 5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5" y="9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6" y="4"/>
                    <a:pt x="5" y="2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3" y="6"/>
                    <a:pt x="5" y="9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7" name="Freeform 639"/>
            <p:cNvSpPr/>
            <p:nvPr/>
          </p:nvSpPr>
          <p:spPr bwMode="auto">
            <a:xfrm>
              <a:off x="7004068" y="3393551"/>
              <a:ext cx="12784" cy="23011"/>
            </a:xfrm>
            <a:custGeom>
              <a:avLst/>
              <a:gdLst>
                <a:gd name="T0" fmla="*/ 1 w 5"/>
                <a:gd name="T1" fmla="*/ 9 h 9"/>
                <a:gd name="T2" fmla="*/ 4 w 5"/>
                <a:gd name="T3" fmla="*/ 9 h 9"/>
                <a:gd name="T4" fmla="*/ 5 w 5"/>
                <a:gd name="T5" fmla="*/ 2 h 9"/>
                <a:gd name="T6" fmla="*/ 1 w 5"/>
                <a:gd name="T7" fmla="*/ 0 h 9"/>
                <a:gd name="T8" fmla="*/ 0 w 5"/>
                <a:gd name="T9" fmla="*/ 9 h 9"/>
                <a:gd name="T10" fmla="*/ 1 w 5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1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6"/>
                    <a:pt x="4" y="4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6"/>
                    <a:pt x="0" y="9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8" name="Freeform 640"/>
            <p:cNvSpPr/>
            <p:nvPr/>
          </p:nvSpPr>
          <p:spPr bwMode="auto">
            <a:xfrm>
              <a:off x="7016850" y="3355201"/>
              <a:ext cx="25567" cy="25567"/>
            </a:xfrm>
            <a:custGeom>
              <a:avLst/>
              <a:gdLst>
                <a:gd name="T0" fmla="*/ 9 w 9"/>
                <a:gd name="T1" fmla="*/ 4 h 9"/>
                <a:gd name="T2" fmla="*/ 7 w 9"/>
                <a:gd name="T3" fmla="*/ 0 h 9"/>
                <a:gd name="T4" fmla="*/ 0 w 9"/>
                <a:gd name="T5" fmla="*/ 7 h 9"/>
                <a:gd name="T6" fmla="*/ 4 w 9"/>
                <a:gd name="T7" fmla="*/ 9 h 9"/>
                <a:gd name="T8" fmla="*/ 9 w 9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2"/>
                    <a:pt x="2" y="4"/>
                    <a:pt x="0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7"/>
                    <a:pt x="7" y="5"/>
                    <a:pt x="9" y="4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09" name="Freeform 641"/>
            <p:cNvSpPr/>
            <p:nvPr/>
          </p:nvSpPr>
          <p:spPr bwMode="auto">
            <a:xfrm>
              <a:off x="7037304" y="3470252"/>
              <a:ext cx="23011" cy="17897"/>
            </a:xfrm>
            <a:custGeom>
              <a:avLst/>
              <a:gdLst>
                <a:gd name="T0" fmla="*/ 8 w 9"/>
                <a:gd name="T1" fmla="*/ 7 h 7"/>
                <a:gd name="T2" fmla="*/ 9 w 9"/>
                <a:gd name="T3" fmla="*/ 3 h 7"/>
                <a:gd name="T4" fmla="*/ 2 w 9"/>
                <a:gd name="T5" fmla="*/ 0 h 7"/>
                <a:gd name="T6" fmla="*/ 0 w 9"/>
                <a:gd name="T7" fmla="*/ 3 h 7"/>
                <a:gd name="T8" fmla="*/ 8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8" y="7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6" y="2"/>
                    <a:pt x="4" y="1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5"/>
                    <a:pt x="5" y="6"/>
                    <a:pt x="8" y="7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10" name="Freeform 642"/>
            <p:cNvSpPr/>
            <p:nvPr/>
          </p:nvSpPr>
          <p:spPr bwMode="auto">
            <a:xfrm>
              <a:off x="7055201" y="3342417"/>
              <a:ext cx="23011" cy="12784"/>
            </a:xfrm>
            <a:custGeom>
              <a:avLst/>
              <a:gdLst>
                <a:gd name="T0" fmla="*/ 9 w 9"/>
                <a:gd name="T1" fmla="*/ 4 h 5"/>
                <a:gd name="T2" fmla="*/ 9 w 9"/>
                <a:gd name="T3" fmla="*/ 0 h 5"/>
                <a:gd name="T4" fmla="*/ 0 w 9"/>
                <a:gd name="T5" fmla="*/ 1 h 5"/>
                <a:gd name="T6" fmla="*/ 2 w 9"/>
                <a:gd name="T7" fmla="*/ 5 h 5"/>
                <a:gd name="T8" fmla="*/ 9 w 9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3" y="0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4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46" name="Group 1945"/>
          <p:cNvGrpSpPr/>
          <p:nvPr/>
        </p:nvGrpSpPr>
        <p:grpSpPr>
          <a:xfrm>
            <a:off x="4907413" y="2193835"/>
            <a:ext cx="210770" cy="210770"/>
            <a:chOff x="7354332" y="3247821"/>
            <a:chExt cx="340040" cy="340040"/>
          </a:xfrm>
        </p:grpSpPr>
        <p:sp>
          <p:nvSpPr>
            <p:cNvPr id="1211" name="Freeform 643"/>
            <p:cNvSpPr>
              <a:spLocks noEditPoints="1"/>
            </p:cNvSpPr>
            <p:nvPr/>
          </p:nvSpPr>
          <p:spPr bwMode="auto">
            <a:xfrm>
              <a:off x="7354332" y="324782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12" name="Freeform 644"/>
            <p:cNvSpPr>
              <a:spLocks noEditPoints="1"/>
            </p:cNvSpPr>
            <p:nvPr/>
          </p:nvSpPr>
          <p:spPr bwMode="auto">
            <a:xfrm>
              <a:off x="7438703" y="3332191"/>
              <a:ext cx="171298" cy="168742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32 w 64"/>
                <a:gd name="T11" fmla="*/ 60 h 64"/>
                <a:gd name="T12" fmla="*/ 4 w 64"/>
                <a:gd name="T13" fmla="*/ 32 h 64"/>
                <a:gd name="T14" fmla="*/ 32 w 64"/>
                <a:gd name="T15" fmla="*/ 4 h 64"/>
                <a:gd name="T16" fmla="*/ 60 w 64"/>
                <a:gd name="T17" fmla="*/ 32 h 64"/>
                <a:gd name="T18" fmla="*/ 32 w 64"/>
                <a:gd name="T19" fmla="*/ 6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32" y="60"/>
                  </a:moveTo>
                  <a:cubicBezTo>
                    <a:pt x="17" y="60"/>
                    <a:pt x="4" y="47"/>
                    <a:pt x="4" y="32"/>
                  </a:cubicBezTo>
                  <a:cubicBezTo>
                    <a:pt x="4" y="17"/>
                    <a:pt x="17" y="4"/>
                    <a:pt x="32" y="4"/>
                  </a:cubicBezTo>
                  <a:cubicBezTo>
                    <a:pt x="47" y="4"/>
                    <a:pt x="60" y="17"/>
                    <a:pt x="60" y="32"/>
                  </a:cubicBezTo>
                  <a:cubicBezTo>
                    <a:pt x="60" y="47"/>
                    <a:pt x="47" y="60"/>
                    <a:pt x="32" y="6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13" name="Freeform 645"/>
            <p:cNvSpPr>
              <a:spLocks noEditPoints="1"/>
            </p:cNvSpPr>
            <p:nvPr/>
          </p:nvSpPr>
          <p:spPr bwMode="auto">
            <a:xfrm>
              <a:off x="7482166" y="3375655"/>
              <a:ext cx="84371" cy="84371"/>
            </a:xfrm>
            <a:custGeom>
              <a:avLst/>
              <a:gdLst>
                <a:gd name="T0" fmla="*/ 0 w 32"/>
                <a:gd name="T1" fmla="*/ 32 h 32"/>
                <a:gd name="T2" fmla="*/ 20 w 32"/>
                <a:gd name="T3" fmla="*/ 20 h 32"/>
                <a:gd name="T4" fmla="*/ 32 w 32"/>
                <a:gd name="T5" fmla="*/ 0 h 32"/>
                <a:gd name="T6" fmla="*/ 12 w 32"/>
                <a:gd name="T7" fmla="*/ 12 h 32"/>
                <a:gd name="T8" fmla="*/ 0 w 32"/>
                <a:gd name="T9" fmla="*/ 32 h 32"/>
                <a:gd name="T10" fmla="*/ 16 w 32"/>
                <a:gd name="T11" fmla="*/ 14 h 32"/>
                <a:gd name="T12" fmla="*/ 18 w 32"/>
                <a:gd name="T13" fmla="*/ 16 h 32"/>
                <a:gd name="T14" fmla="*/ 16 w 32"/>
                <a:gd name="T15" fmla="*/ 18 h 32"/>
                <a:gd name="T16" fmla="*/ 14 w 32"/>
                <a:gd name="T17" fmla="*/ 16 h 32"/>
                <a:gd name="T18" fmla="*/ 16 w 32"/>
                <a:gd name="T19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0" y="32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0" y="32"/>
                  </a:lnTo>
                  <a:close/>
                  <a:moveTo>
                    <a:pt x="16" y="14"/>
                  </a:moveTo>
                  <a:cubicBezTo>
                    <a:pt x="17" y="14"/>
                    <a:pt x="18" y="15"/>
                    <a:pt x="18" y="16"/>
                  </a:cubicBezTo>
                  <a:cubicBezTo>
                    <a:pt x="18" y="17"/>
                    <a:pt x="17" y="18"/>
                    <a:pt x="16" y="18"/>
                  </a:cubicBezTo>
                  <a:cubicBezTo>
                    <a:pt x="15" y="18"/>
                    <a:pt x="14" y="17"/>
                    <a:pt x="14" y="16"/>
                  </a:cubicBezTo>
                  <a:cubicBezTo>
                    <a:pt x="14" y="15"/>
                    <a:pt x="15" y="14"/>
                    <a:pt x="16" y="14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47" name="Group 1946"/>
          <p:cNvGrpSpPr/>
          <p:nvPr/>
        </p:nvGrpSpPr>
        <p:grpSpPr>
          <a:xfrm>
            <a:off x="5184739" y="2193835"/>
            <a:ext cx="210770" cy="210770"/>
            <a:chOff x="7801753" y="3247821"/>
            <a:chExt cx="340040" cy="340040"/>
          </a:xfrm>
        </p:grpSpPr>
        <p:sp>
          <p:nvSpPr>
            <p:cNvPr id="1214" name="Freeform 646"/>
            <p:cNvSpPr>
              <a:spLocks noEditPoints="1"/>
            </p:cNvSpPr>
            <p:nvPr/>
          </p:nvSpPr>
          <p:spPr bwMode="auto">
            <a:xfrm>
              <a:off x="7801753" y="324782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15" name="Oval 647"/>
            <p:cNvSpPr>
              <a:spLocks noChangeArrowheads="1"/>
            </p:cNvSpPr>
            <p:nvPr/>
          </p:nvSpPr>
          <p:spPr bwMode="auto">
            <a:xfrm>
              <a:off x="7939814" y="3396108"/>
              <a:ext cx="63918" cy="63918"/>
            </a:xfrm>
            <a:prstGeom prst="ellipse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56" name="Freeform 648"/>
            <p:cNvSpPr>
              <a:spLocks noEditPoints="1"/>
            </p:cNvSpPr>
            <p:nvPr/>
          </p:nvSpPr>
          <p:spPr bwMode="auto">
            <a:xfrm>
              <a:off x="7886122" y="3352643"/>
              <a:ext cx="171298" cy="127834"/>
            </a:xfrm>
            <a:custGeom>
              <a:avLst/>
              <a:gdLst>
                <a:gd name="T0" fmla="*/ 60 w 64"/>
                <a:gd name="T1" fmla="*/ 8 h 48"/>
                <a:gd name="T2" fmla="*/ 42 w 64"/>
                <a:gd name="T3" fmla="*/ 8 h 48"/>
                <a:gd name="T4" fmla="*/ 40 w 64"/>
                <a:gd name="T5" fmla="*/ 4 h 48"/>
                <a:gd name="T6" fmla="*/ 36 w 64"/>
                <a:gd name="T7" fmla="*/ 0 h 48"/>
                <a:gd name="T8" fmla="*/ 28 w 64"/>
                <a:gd name="T9" fmla="*/ 0 h 48"/>
                <a:gd name="T10" fmla="*/ 24 w 64"/>
                <a:gd name="T11" fmla="*/ 4 h 48"/>
                <a:gd name="T12" fmla="*/ 22 w 64"/>
                <a:gd name="T13" fmla="*/ 8 h 48"/>
                <a:gd name="T14" fmla="*/ 4 w 64"/>
                <a:gd name="T15" fmla="*/ 8 h 48"/>
                <a:gd name="T16" fmla="*/ 0 w 64"/>
                <a:gd name="T17" fmla="*/ 12 h 48"/>
                <a:gd name="T18" fmla="*/ 0 w 64"/>
                <a:gd name="T19" fmla="*/ 44 h 48"/>
                <a:gd name="T20" fmla="*/ 4 w 64"/>
                <a:gd name="T21" fmla="*/ 48 h 48"/>
                <a:gd name="T22" fmla="*/ 60 w 64"/>
                <a:gd name="T23" fmla="*/ 48 h 48"/>
                <a:gd name="T24" fmla="*/ 64 w 64"/>
                <a:gd name="T25" fmla="*/ 44 h 48"/>
                <a:gd name="T26" fmla="*/ 64 w 64"/>
                <a:gd name="T27" fmla="*/ 12 h 48"/>
                <a:gd name="T28" fmla="*/ 60 w 64"/>
                <a:gd name="T29" fmla="*/ 8 h 48"/>
                <a:gd name="T30" fmla="*/ 32 w 64"/>
                <a:gd name="T31" fmla="*/ 44 h 48"/>
                <a:gd name="T32" fmla="*/ 16 w 64"/>
                <a:gd name="T33" fmla="*/ 28 h 48"/>
                <a:gd name="T34" fmla="*/ 32 w 64"/>
                <a:gd name="T35" fmla="*/ 12 h 48"/>
                <a:gd name="T36" fmla="*/ 48 w 64"/>
                <a:gd name="T37" fmla="*/ 28 h 48"/>
                <a:gd name="T38" fmla="*/ 32 w 64"/>
                <a:gd name="T3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48">
                  <a:moveTo>
                    <a:pt x="60" y="8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0" y="4"/>
                    <a:pt x="40" y="4"/>
                  </a:cubicBezTo>
                  <a:cubicBezTo>
                    <a:pt x="40" y="3"/>
                    <a:pt x="38" y="0"/>
                    <a:pt x="36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0"/>
                    <a:pt x="24" y="3"/>
                    <a:pt x="24" y="4"/>
                  </a:cubicBezTo>
                  <a:cubicBezTo>
                    <a:pt x="24" y="4"/>
                    <a:pt x="23" y="8"/>
                    <a:pt x="22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10"/>
                    <a:pt x="0" y="1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2" y="48"/>
                    <a:pt x="4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2" y="48"/>
                    <a:pt x="64" y="46"/>
                    <a:pt x="64" y="44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4" y="10"/>
                    <a:pt x="62" y="8"/>
                    <a:pt x="60" y="8"/>
                  </a:cubicBezTo>
                  <a:close/>
                  <a:moveTo>
                    <a:pt x="32" y="44"/>
                  </a:moveTo>
                  <a:cubicBezTo>
                    <a:pt x="23" y="44"/>
                    <a:pt x="16" y="37"/>
                    <a:pt x="16" y="28"/>
                  </a:cubicBezTo>
                  <a:cubicBezTo>
                    <a:pt x="16" y="19"/>
                    <a:pt x="23" y="12"/>
                    <a:pt x="32" y="12"/>
                  </a:cubicBezTo>
                  <a:cubicBezTo>
                    <a:pt x="41" y="12"/>
                    <a:pt x="48" y="19"/>
                    <a:pt x="48" y="28"/>
                  </a:cubicBezTo>
                  <a:cubicBezTo>
                    <a:pt x="48" y="37"/>
                    <a:pt x="41" y="44"/>
                    <a:pt x="32" y="44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257" name="Freeform 649"/>
          <p:cNvSpPr>
            <a:spLocks noEditPoints="1"/>
          </p:cNvSpPr>
          <p:nvPr/>
        </p:nvSpPr>
        <p:spPr bwMode="auto">
          <a:xfrm>
            <a:off x="5460481" y="2193835"/>
            <a:ext cx="210770" cy="210770"/>
          </a:xfrm>
          <a:custGeom>
            <a:avLst/>
            <a:gdLst>
              <a:gd name="T0" fmla="*/ 64 w 128"/>
              <a:gd name="T1" fmla="*/ 0 h 128"/>
              <a:gd name="T2" fmla="*/ 0 w 128"/>
              <a:gd name="T3" fmla="*/ 64 h 128"/>
              <a:gd name="T4" fmla="*/ 64 w 128"/>
              <a:gd name="T5" fmla="*/ 128 h 128"/>
              <a:gd name="T6" fmla="*/ 128 w 128"/>
              <a:gd name="T7" fmla="*/ 64 h 128"/>
              <a:gd name="T8" fmla="*/ 64 w 128"/>
              <a:gd name="T9" fmla="*/ 0 h 128"/>
              <a:gd name="T10" fmla="*/ 64 w 128"/>
              <a:gd name="T11" fmla="*/ 118 h 128"/>
              <a:gd name="T12" fmla="*/ 10 w 128"/>
              <a:gd name="T13" fmla="*/ 64 h 128"/>
              <a:gd name="T14" fmla="*/ 64 w 128"/>
              <a:gd name="T15" fmla="*/ 10 h 128"/>
              <a:gd name="T16" fmla="*/ 118 w 128"/>
              <a:gd name="T17" fmla="*/ 64 h 128"/>
              <a:gd name="T18" fmla="*/ 64 w 128"/>
              <a:gd name="T19" fmla="*/ 11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8" h="128">
                <a:moveTo>
                  <a:pt x="64" y="0"/>
                </a:moveTo>
                <a:cubicBezTo>
                  <a:pt x="29" y="0"/>
                  <a:pt x="0" y="29"/>
                  <a:pt x="0" y="64"/>
                </a:cubicBezTo>
                <a:cubicBezTo>
                  <a:pt x="0" y="99"/>
                  <a:pt x="29" y="128"/>
                  <a:pt x="64" y="128"/>
                </a:cubicBezTo>
                <a:cubicBezTo>
                  <a:pt x="99" y="128"/>
                  <a:pt x="128" y="99"/>
                  <a:pt x="128" y="64"/>
                </a:cubicBezTo>
                <a:cubicBezTo>
                  <a:pt x="128" y="29"/>
                  <a:pt x="99" y="0"/>
                  <a:pt x="64" y="0"/>
                </a:cubicBezTo>
                <a:close/>
                <a:moveTo>
                  <a:pt x="64" y="118"/>
                </a:moveTo>
                <a:cubicBezTo>
                  <a:pt x="34" y="118"/>
                  <a:pt x="10" y="94"/>
                  <a:pt x="10" y="64"/>
                </a:cubicBezTo>
                <a:cubicBezTo>
                  <a:pt x="10" y="34"/>
                  <a:pt x="34" y="10"/>
                  <a:pt x="64" y="10"/>
                </a:cubicBezTo>
                <a:cubicBezTo>
                  <a:pt x="94" y="10"/>
                  <a:pt x="118" y="34"/>
                  <a:pt x="118" y="64"/>
                </a:cubicBezTo>
                <a:cubicBezTo>
                  <a:pt x="118" y="94"/>
                  <a:pt x="94" y="118"/>
                  <a:pt x="64" y="118"/>
                </a:cubicBezTo>
                <a:close/>
              </a:path>
            </a:pathLst>
          </a:custGeom>
          <a:solidFill>
            <a:srgbClr val="1EA185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948" name="Group 1947"/>
          <p:cNvGrpSpPr/>
          <p:nvPr/>
        </p:nvGrpSpPr>
        <p:grpSpPr>
          <a:xfrm>
            <a:off x="5737807" y="2193835"/>
            <a:ext cx="210770" cy="210770"/>
            <a:chOff x="8694035" y="3247821"/>
            <a:chExt cx="340040" cy="340040"/>
          </a:xfrm>
        </p:grpSpPr>
        <p:sp>
          <p:nvSpPr>
            <p:cNvPr id="258" name="Freeform 650"/>
            <p:cNvSpPr>
              <a:spLocks noEditPoints="1"/>
            </p:cNvSpPr>
            <p:nvPr/>
          </p:nvSpPr>
          <p:spPr bwMode="auto">
            <a:xfrm>
              <a:off x="8694035" y="324782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59" name="Freeform 651"/>
            <p:cNvSpPr/>
            <p:nvPr/>
          </p:nvSpPr>
          <p:spPr bwMode="auto">
            <a:xfrm>
              <a:off x="8760508" y="3332191"/>
              <a:ext cx="189194" cy="168742"/>
            </a:xfrm>
            <a:custGeom>
              <a:avLst/>
              <a:gdLst>
                <a:gd name="T0" fmla="*/ 33 w 71"/>
                <a:gd name="T1" fmla="*/ 0 h 64"/>
                <a:gd name="T2" fmla="*/ 54 w 71"/>
                <a:gd name="T3" fmla="*/ 38 h 64"/>
                <a:gd name="T4" fmla="*/ 60 w 71"/>
                <a:gd name="T5" fmla="*/ 23 h 64"/>
                <a:gd name="T6" fmla="*/ 71 w 71"/>
                <a:gd name="T7" fmla="*/ 44 h 64"/>
                <a:gd name="T8" fmla="*/ 41 w 71"/>
                <a:gd name="T9" fmla="*/ 64 h 64"/>
                <a:gd name="T10" fmla="*/ 36 w 71"/>
                <a:gd name="T11" fmla="*/ 29 h 64"/>
                <a:gd name="T12" fmla="*/ 29 w 71"/>
                <a:gd name="T13" fmla="*/ 64 h 64"/>
                <a:gd name="T14" fmla="*/ 9 w 71"/>
                <a:gd name="T15" fmla="*/ 39 h 64"/>
                <a:gd name="T16" fmla="*/ 33 w 71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64">
                  <a:moveTo>
                    <a:pt x="33" y="0"/>
                  </a:moveTo>
                  <a:cubicBezTo>
                    <a:pt x="33" y="0"/>
                    <a:pt x="57" y="16"/>
                    <a:pt x="54" y="38"/>
                  </a:cubicBezTo>
                  <a:cubicBezTo>
                    <a:pt x="54" y="38"/>
                    <a:pt x="62" y="36"/>
                    <a:pt x="60" y="23"/>
                  </a:cubicBezTo>
                  <a:cubicBezTo>
                    <a:pt x="60" y="23"/>
                    <a:pt x="71" y="34"/>
                    <a:pt x="71" y="44"/>
                  </a:cubicBezTo>
                  <a:cubicBezTo>
                    <a:pt x="71" y="52"/>
                    <a:pt x="61" y="64"/>
                    <a:pt x="41" y="64"/>
                  </a:cubicBezTo>
                  <a:cubicBezTo>
                    <a:pt x="41" y="64"/>
                    <a:pt x="59" y="48"/>
                    <a:pt x="36" y="29"/>
                  </a:cubicBezTo>
                  <a:cubicBezTo>
                    <a:pt x="36" y="29"/>
                    <a:pt x="15" y="50"/>
                    <a:pt x="29" y="64"/>
                  </a:cubicBezTo>
                  <a:cubicBezTo>
                    <a:pt x="29" y="64"/>
                    <a:pt x="0" y="57"/>
                    <a:pt x="9" y="39"/>
                  </a:cubicBezTo>
                  <a:cubicBezTo>
                    <a:pt x="17" y="21"/>
                    <a:pt x="35" y="19"/>
                    <a:pt x="33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49" name="Group 1948"/>
          <p:cNvGrpSpPr/>
          <p:nvPr/>
        </p:nvGrpSpPr>
        <p:grpSpPr>
          <a:xfrm>
            <a:off x="6013549" y="2193835"/>
            <a:ext cx="210770" cy="210770"/>
            <a:chOff x="9138898" y="3247821"/>
            <a:chExt cx="340040" cy="340040"/>
          </a:xfrm>
        </p:grpSpPr>
        <p:sp>
          <p:nvSpPr>
            <p:cNvPr id="260" name="Freeform 652"/>
            <p:cNvSpPr>
              <a:spLocks noEditPoints="1"/>
            </p:cNvSpPr>
            <p:nvPr/>
          </p:nvSpPr>
          <p:spPr bwMode="auto">
            <a:xfrm>
              <a:off x="9138898" y="324782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1" name="Freeform 653"/>
            <p:cNvSpPr>
              <a:spLocks noEditPoints="1"/>
            </p:cNvSpPr>
            <p:nvPr/>
          </p:nvSpPr>
          <p:spPr bwMode="auto">
            <a:xfrm>
              <a:off x="9225826" y="3332191"/>
              <a:ext cx="168742" cy="168742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64 h 64"/>
                <a:gd name="T8" fmla="*/ 64 w 64"/>
                <a:gd name="T9" fmla="*/ 32 h 64"/>
                <a:gd name="T10" fmla="*/ 32 w 64"/>
                <a:gd name="T11" fmla="*/ 0 h 64"/>
                <a:gd name="T12" fmla="*/ 8 w 64"/>
                <a:gd name="T13" fmla="*/ 32 h 64"/>
                <a:gd name="T14" fmla="*/ 32 w 64"/>
                <a:gd name="T15" fmla="*/ 8 h 64"/>
                <a:gd name="T16" fmla="*/ 56 w 64"/>
                <a:gd name="T17" fmla="*/ 32 h 64"/>
                <a:gd name="T18" fmla="*/ 32 w 64"/>
                <a:gd name="T19" fmla="*/ 56 h 64"/>
                <a:gd name="T20" fmla="*/ 8 w 64"/>
                <a:gd name="T21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8" y="32"/>
                  </a:moveTo>
                  <a:cubicBezTo>
                    <a:pt x="8" y="19"/>
                    <a:pt x="19" y="8"/>
                    <a:pt x="32" y="8"/>
                  </a:cubicBezTo>
                  <a:cubicBezTo>
                    <a:pt x="45" y="8"/>
                    <a:pt x="56" y="19"/>
                    <a:pt x="56" y="32"/>
                  </a:cubicBezTo>
                  <a:cubicBezTo>
                    <a:pt x="56" y="45"/>
                    <a:pt x="45" y="56"/>
                    <a:pt x="32" y="56"/>
                  </a:cubicBezTo>
                  <a:cubicBezTo>
                    <a:pt x="19" y="56"/>
                    <a:pt x="8" y="45"/>
                    <a:pt x="8" y="32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51" name="Group 1950"/>
          <p:cNvGrpSpPr/>
          <p:nvPr/>
        </p:nvGrpSpPr>
        <p:grpSpPr>
          <a:xfrm>
            <a:off x="6566617" y="2193835"/>
            <a:ext cx="210770" cy="210770"/>
            <a:chOff x="10031183" y="3247821"/>
            <a:chExt cx="340040" cy="340040"/>
          </a:xfrm>
        </p:grpSpPr>
        <p:sp>
          <p:nvSpPr>
            <p:cNvPr id="262" name="Freeform 654"/>
            <p:cNvSpPr>
              <a:spLocks noEditPoints="1"/>
            </p:cNvSpPr>
            <p:nvPr/>
          </p:nvSpPr>
          <p:spPr bwMode="auto">
            <a:xfrm>
              <a:off x="10031183" y="324782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3" name="Freeform 655"/>
            <p:cNvSpPr>
              <a:spLocks noEditPoints="1"/>
            </p:cNvSpPr>
            <p:nvPr/>
          </p:nvSpPr>
          <p:spPr bwMode="auto">
            <a:xfrm>
              <a:off x="10118109" y="3332191"/>
              <a:ext cx="168742" cy="168742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64 h 64"/>
                <a:gd name="T8" fmla="*/ 64 w 64"/>
                <a:gd name="T9" fmla="*/ 32 h 64"/>
                <a:gd name="T10" fmla="*/ 32 w 64"/>
                <a:gd name="T11" fmla="*/ 0 h 64"/>
                <a:gd name="T12" fmla="*/ 32 w 64"/>
                <a:gd name="T13" fmla="*/ 56 h 64"/>
                <a:gd name="T14" fmla="*/ 8 w 64"/>
                <a:gd name="T15" fmla="*/ 32 h 64"/>
                <a:gd name="T16" fmla="*/ 32 w 64"/>
                <a:gd name="T17" fmla="*/ 8 h 64"/>
                <a:gd name="T18" fmla="*/ 56 w 64"/>
                <a:gd name="T19" fmla="*/ 32 h 64"/>
                <a:gd name="T20" fmla="*/ 32 w 64"/>
                <a:gd name="T21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32" y="56"/>
                  </a:moveTo>
                  <a:cubicBezTo>
                    <a:pt x="19" y="56"/>
                    <a:pt x="8" y="45"/>
                    <a:pt x="8" y="32"/>
                  </a:cubicBezTo>
                  <a:cubicBezTo>
                    <a:pt x="8" y="19"/>
                    <a:pt x="19" y="8"/>
                    <a:pt x="32" y="8"/>
                  </a:cubicBezTo>
                  <a:cubicBezTo>
                    <a:pt x="45" y="8"/>
                    <a:pt x="56" y="19"/>
                    <a:pt x="56" y="32"/>
                  </a:cubicBezTo>
                  <a:cubicBezTo>
                    <a:pt x="56" y="45"/>
                    <a:pt x="45" y="56"/>
                    <a:pt x="32" y="56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4" name="Rectangle 656"/>
            <p:cNvSpPr>
              <a:spLocks noChangeArrowheads="1"/>
            </p:cNvSpPr>
            <p:nvPr/>
          </p:nvSpPr>
          <p:spPr bwMode="auto">
            <a:xfrm>
              <a:off x="10171799" y="3406335"/>
              <a:ext cx="61360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50" name="Group 1949"/>
          <p:cNvGrpSpPr/>
          <p:nvPr/>
        </p:nvGrpSpPr>
        <p:grpSpPr>
          <a:xfrm>
            <a:off x="6290875" y="2193835"/>
            <a:ext cx="210770" cy="210770"/>
            <a:chOff x="9586319" y="3247821"/>
            <a:chExt cx="340040" cy="340040"/>
          </a:xfrm>
        </p:grpSpPr>
        <p:sp>
          <p:nvSpPr>
            <p:cNvPr id="265" name="Freeform 657"/>
            <p:cNvSpPr>
              <a:spLocks noEditPoints="1"/>
            </p:cNvSpPr>
            <p:nvPr/>
          </p:nvSpPr>
          <p:spPr bwMode="auto">
            <a:xfrm>
              <a:off x="9586319" y="324782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6" name="Freeform 658"/>
            <p:cNvSpPr>
              <a:spLocks noEditPoints="1"/>
            </p:cNvSpPr>
            <p:nvPr/>
          </p:nvSpPr>
          <p:spPr bwMode="auto">
            <a:xfrm>
              <a:off x="9670689" y="3332191"/>
              <a:ext cx="171298" cy="168742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64 h 64"/>
                <a:gd name="T8" fmla="*/ 64 w 64"/>
                <a:gd name="T9" fmla="*/ 32 h 64"/>
                <a:gd name="T10" fmla="*/ 32 w 64"/>
                <a:gd name="T11" fmla="*/ 0 h 64"/>
                <a:gd name="T12" fmla="*/ 32 w 64"/>
                <a:gd name="T13" fmla="*/ 56 h 64"/>
                <a:gd name="T14" fmla="*/ 8 w 64"/>
                <a:gd name="T15" fmla="*/ 32 h 64"/>
                <a:gd name="T16" fmla="*/ 32 w 64"/>
                <a:gd name="T17" fmla="*/ 8 h 64"/>
                <a:gd name="T18" fmla="*/ 56 w 64"/>
                <a:gd name="T19" fmla="*/ 32 h 64"/>
                <a:gd name="T20" fmla="*/ 32 w 64"/>
                <a:gd name="T21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32" y="56"/>
                  </a:moveTo>
                  <a:cubicBezTo>
                    <a:pt x="19" y="56"/>
                    <a:pt x="8" y="45"/>
                    <a:pt x="8" y="32"/>
                  </a:cubicBezTo>
                  <a:cubicBezTo>
                    <a:pt x="8" y="19"/>
                    <a:pt x="19" y="8"/>
                    <a:pt x="32" y="8"/>
                  </a:cubicBezTo>
                  <a:cubicBezTo>
                    <a:pt x="45" y="8"/>
                    <a:pt x="56" y="19"/>
                    <a:pt x="56" y="32"/>
                  </a:cubicBezTo>
                  <a:cubicBezTo>
                    <a:pt x="56" y="45"/>
                    <a:pt x="45" y="56"/>
                    <a:pt x="32" y="56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7" name="Freeform 659"/>
            <p:cNvSpPr/>
            <p:nvPr/>
          </p:nvSpPr>
          <p:spPr bwMode="auto">
            <a:xfrm>
              <a:off x="9724380" y="3385881"/>
              <a:ext cx="63918" cy="63918"/>
            </a:xfrm>
            <a:custGeom>
              <a:avLst/>
              <a:gdLst>
                <a:gd name="T0" fmla="*/ 17 w 25"/>
                <a:gd name="T1" fmla="*/ 0 h 25"/>
                <a:gd name="T2" fmla="*/ 8 w 25"/>
                <a:gd name="T3" fmla="*/ 0 h 25"/>
                <a:gd name="T4" fmla="*/ 8 w 25"/>
                <a:gd name="T5" fmla="*/ 8 h 25"/>
                <a:gd name="T6" fmla="*/ 0 w 25"/>
                <a:gd name="T7" fmla="*/ 8 h 25"/>
                <a:gd name="T8" fmla="*/ 0 w 25"/>
                <a:gd name="T9" fmla="*/ 16 h 25"/>
                <a:gd name="T10" fmla="*/ 8 w 25"/>
                <a:gd name="T11" fmla="*/ 16 h 25"/>
                <a:gd name="T12" fmla="*/ 8 w 25"/>
                <a:gd name="T13" fmla="*/ 25 h 25"/>
                <a:gd name="T14" fmla="*/ 17 w 25"/>
                <a:gd name="T15" fmla="*/ 25 h 25"/>
                <a:gd name="T16" fmla="*/ 17 w 25"/>
                <a:gd name="T17" fmla="*/ 16 h 25"/>
                <a:gd name="T18" fmla="*/ 25 w 25"/>
                <a:gd name="T19" fmla="*/ 16 h 25"/>
                <a:gd name="T20" fmla="*/ 25 w 25"/>
                <a:gd name="T21" fmla="*/ 8 h 25"/>
                <a:gd name="T22" fmla="*/ 17 w 25"/>
                <a:gd name="T23" fmla="*/ 8 h 25"/>
                <a:gd name="T24" fmla="*/ 17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7" y="0"/>
                  </a:moveTo>
                  <a:lnTo>
                    <a:pt x="8" y="0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8" y="25"/>
                  </a:lnTo>
                  <a:lnTo>
                    <a:pt x="17" y="25"/>
                  </a:lnTo>
                  <a:lnTo>
                    <a:pt x="17" y="16"/>
                  </a:lnTo>
                  <a:lnTo>
                    <a:pt x="25" y="16"/>
                  </a:lnTo>
                  <a:lnTo>
                    <a:pt x="25" y="8"/>
                  </a:lnTo>
                  <a:lnTo>
                    <a:pt x="17" y="8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52" name="Group 1951"/>
          <p:cNvGrpSpPr/>
          <p:nvPr/>
        </p:nvGrpSpPr>
        <p:grpSpPr>
          <a:xfrm>
            <a:off x="6843943" y="2193835"/>
            <a:ext cx="210770" cy="210770"/>
            <a:chOff x="10478601" y="3247821"/>
            <a:chExt cx="340040" cy="340040"/>
          </a:xfrm>
        </p:grpSpPr>
        <p:sp>
          <p:nvSpPr>
            <p:cNvPr id="268" name="Freeform 660"/>
            <p:cNvSpPr>
              <a:spLocks noEditPoints="1"/>
            </p:cNvSpPr>
            <p:nvPr/>
          </p:nvSpPr>
          <p:spPr bwMode="auto">
            <a:xfrm>
              <a:off x="10478601" y="324782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9" name="Freeform 661"/>
            <p:cNvSpPr>
              <a:spLocks noEditPoints="1"/>
            </p:cNvSpPr>
            <p:nvPr/>
          </p:nvSpPr>
          <p:spPr bwMode="auto">
            <a:xfrm>
              <a:off x="10562973" y="3332191"/>
              <a:ext cx="171298" cy="168742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64 h 64"/>
                <a:gd name="T8" fmla="*/ 64 w 64"/>
                <a:gd name="T9" fmla="*/ 32 h 64"/>
                <a:gd name="T10" fmla="*/ 32 w 64"/>
                <a:gd name="T11" fmla="*/ 0 h 64"/>
                <a:gd name="T12" fmla="*/ 32 w 64"/>
                <a:gd name="T13" fmla="*/ 56 h 64"/>
                <a:gd name="T14" fmla="*/ 8 w 64"/>
                <a:gd name="T15" fmla="*/ 32 h 64"/>
                <a:gd name="T16" fmla="*/ 32 w 64"/>
                <a:gd name="T17" fmla="*/ 8 h 64"/>
                <a:gd name="T18" fmla="*/ 56 w 64"/>
                <a:gd name="T19" fmla="*/ 32 h 64"/>
                <a:gd name="T20" fmla="*/ 32 w 64"/>
                <a:gd name="T21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32" y="56"/>
                  </a:moveTo>
                  <a:cubicBezTo>
                    <a:pt x="19" y="56"/>
                    <a:pt x="8" y="45"/>
                    <a:pt x="8" y="32"/>
                  </a:cubicBezTo>
                  <a:cubicBezTo>
                    <a:pt x="8" y="19"/>
                    <a:pt x="19" y="8"/>
                    <a:pt x="32" y="8"/>
                  </a:cubicBezTo>
                  <a:cubicBezTo>
                    <a:pt x="45" y="8"/>
                    <a:pt x="56" y="19"/>
                    <a:pt x="56" y="32"/>
                  </a:cubicBezTo>
                  <a:cubicBezTo>
                    <a:pt x="56" y="45"/>
                    <a:pt x="45" y="56"/>
                    <a:pt x="32" y="56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0" name="Oval 662"/>
            <p:cNvSpPr>
              <a:spLocks noChangeArrowheads="1"/>
            </p:cNvSpPr>
            <p:nvPr/>
          </p:nvSpPr>
          <p:spPr bwMode="auto">
            <a:xfrm>
              <a:off x="10606435" y="3406335"/>
              <a:ext cx="20454" cy="20454"/>
            </a:xfrm>
            <a:prstGeom prst="ellipse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1" name="Oval 663"/>
            <p:cNvSpPr>
              <a:spLocks noChangeArrowheads="1"/>
            </p:cNvSpPr>
            <p:nvPr/>
          </p:nvSpPr>
          <p:spPr bwMode="auto">
            <a:xfrm>
              <a:off x="10637116" y="3406335"/>
              <a:ext cx="23011" cy="20454"/>
            </a:xfrm>
            <a:prstGeom prst="ellipse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2" name="Oval 664"/>
            <p:cNvSpPr>
              <a:spLocks noChangeArrowheads="1"/>
            </p:cNvSpPr>
            <p:nvPr/>
          </p:nvSpPr>
          <p:spPr bwMode="auto">
            <a:xfrm>
              <a:off x="10670353" y="3406335"/>
              <a:ext cx="20454" cy="20454"/>
            </a:xfrm>
            <a:prstGeom prst="ellipse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68" name="Group 1967"/>
          <p:cNvGrpSpPr/>
          <p:nvPr/>
        </p:nvGrpSpPr>
        <p:grpSpPr>
          <a:xfrm>
            <a:off x="3801277" y="2461632"/>
            <a:ext cx="210770" cy="210770"/>
            <a:chOff x="5569766" y="3692684"/>
            <a:chExt cx="340040" cy="340040"/>
          </a:xfrm>
          <a:solidFill>
            <a:srgbClr val="1EA185"/>
          </a:solidFill>
        </p:grpSpPr>
        <p:sp>
          <p:nvSpPr>
            <p:cNvPr id="273" name="Freeform 665"/>
            <p:cNvSpPr>
              <a:spLocks noEditPoints="1"/>
            </p:cNvSpPr>
            <p:nvPr/>
          </p:nvSpPr>
          <p:spPr bwMode="auto">
            <a:xfrm>
              <a:off x="5569766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4" name="Freeform 666"/>
            <p:cNvSpPr>
              <a:spLocks noEditPoints="1"/>
            </p:cNvSpPr>
            <p:nvPr/>
          </p:nvSpPr>
          <p:spPr bwMode="auto">
            <a:xfrm>
              <a:off x="5654137" y="3777053"/>
              <a:ext cx="171298" cy="171298"/>
            </a:xfrm>
            <a:custGeom>
              <a:avLst/>
              <a:gdLst>
                <a:gd name="T0" fmla="*/ 67 w 67"/>
                <a:gd name="T1" fmla="*/ 13 h 67"/>
                <a:gd name="T2" fmla="*/ 67 w 67"/>
                <a:gd name="T3" fmla="*/ 0 h 67"/>
                <a:gd name="T4" fmla="*/ 54 w 67"/>
                <a:gd name="T5" fmla="*/ 0 h 67"/>
                <a:gd name="T6" fmla="*/ 54 w 67"/>
                <a:gd name="T7" fmla="*/ 10 h 67"/>
                <a:gd name="T8" fmla="*/ 10 w 67"/>
                <a:gd name="T9" fmla="*/ 54 h 67"/>
                <a:gd name="T10" fmla="*/ 0 w 67"/>
                <a:gd name="T11" fmla="*/ 54 h 67"/>
                <a:gd name="T12" fmla="*/ 0 w 67"/>
                <a:gd name="T13" fmla="*/ 67 h 67"/>
                <a:gd name="T14" fmla="*/ 13 w 67"/>
                <a:gd name="T15" fmla="*/ 67 h 67"/>
                <a:gd name="T16" fmla="*/ 13 w 67"/>
                <a:gd name="T17" fmla="*/ 58 h 67"/>
                <a:gd name="T18" fmla="*/ 57 w 67"/>
                <a:gd name="T19" fmla="*/ 13 h 67"/>
                <a:gd name="T20" fmla="*/ 67 w 67"/>
                <a:gd name="T21" fmla="*/ 13 h 67"/>
                <a:gd name="T22" fmla="*/ 59 w 67"/>
                <a:gd name="T23" fmla="*/ 5 h 67"/>
                <a:gd name="T24" fmla="*/ 63 w 67"/>
                <a:gd name="T25" fmla="*/ 5 h 67"/>
                <a:gd name="T26" fmla="*/ 63 w 67"/>
                <a:gd name="T27" fmla="*/ 9 h 67"/>
                <a:gd name="T28" fmla="*/ 59 w 67"/>
                <a:gd name="T29" fmla="*/ 9 h 67"/>
                <a:gd name="T30" fmla="*/ 59 w 67"/>
                <a:gd name="T31" fmla="*/ 5 h 67"/>
                <a:gd name="T32" fmla="*/ 9 w 67"/>
                <a:gd name="T33" fmla="*/ 63 h 67"/>
                <a:gd name="T34" fmla="*/ 4 w 67"/>
                <a:gd name="T35" fmla="*/ 63 h 67"/>
                <a:gd name="T36" fmla="*/ 4 w 67"/>
                <a:gd name="T37" fmla="*/ 59 h 67"/>
                <a:gd name="T38" fmla="*/ 9 w 67"/>
                <a:gd name="T39" fmla="*/ 59 h 67"/>
                <a:gd name="T40" fmla="*/ 9 w 67"/>
                <a:gd name="T41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7">
                  <a:moveTo>
                    <a:pt x="67" y="13"/>
                  </a:moveTo>
                  <a:lnTo>
                    <a:pt x="67" y="0"/>
                  </a:lnTo>
                  <a:lnTo>
                    <a:pt x="54" y="0"/>
                  </a:lnTo>
                  <a:lnTo>
                    <a:pt x="54" y="10"/>
                  </a:lnTo>
                  <a:lnTo>
                    <a:pt x="10" y="54"/>
                  </a:lnTo>
                  <a:lnTo>
                    <a:pt x="0" y="54"/>
                  </a:lnTo>
                  <a:lnTo>
                    <a:pt x="0" y="67"/>
                  </a:lnTo>
                  <a:lnTo>
                    <a:pt x="13" y="67"/>
                  </a:lnTo>
                  <a:lnTo>
                    <a:pt x="13" y="58"/>
                  </a:lnTo>
                  <a:lnTo>
                    <a:pt x="57" y="13"/>
                  </a:lnTo>
                  <a:lnTo>
                    <a:pt x="67" y="13"/>
                  </a:lnTo>
                  <a:close/>
                  <a:moveTo>
                    <a:pt x="59" y="5"/>
                  </a:moveTo>
                  <a:lnTo>
                    <a:pt x="63" y="5"/>
                  </a:lnTo>
                  <a:lnTo>
                    <a:pt x="63" y="9"/>
                  </a:lnTo>
                  <a:lnTo>
                    <a:pt x="59" y="9"/>
                  </a:lnTo>
                  <a:lnTo>
                    <a:pt x="59" y="5"/>
                  </a:lnTo>
                  <a:close/>
                  <a:moveTo>
                    <a:pt x="9" y="63"/>
                  </a:moveTo>
                  <a:lnTo>
                    <a:pt x="4" y="63"/>
                  </a:lnTo>
                  <a:lnTo>
                    <a:pt x="4" y="59"/>
                  </a:lnTo>
                  <a:lnTo>
                    <a:pt x="9" y="59"/>
                  </a:lnTo>
                  <a:lnTo>
                    <a:pt x="9" y="6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69" name="Group 1968"/>
          <p:cNvGrpSpPr/>
          <p:nvPr/>
        </p:nvGrpSpPr>
        <p:grpSpPr>
          <a:xfrm>
            <a:off x="4078603" y="2461632"/>
            <a:ext cx="210770" cy="210770"/>
            <a:chOff x="6017187" y="3692684"/>
            <a:chExt cx="340040" cy="340040"/>
          </a:xfrm>
          <a:solidFill>
            <a:srgbClr val="1EA185"/>
          </a:solidFill>
        </p:grpSpPr>
        <p:sp>
          <p:nvSpPr>
            <p:cNvPr id="275" name="Freeform 667"/>
            <p:cNvSpPr>
              <a:spLocks noEditPoints="1"/>
            </p:cNvSpPr>
            <p:nvPr/>
          </p:nvSpPr>
          <p:spPr bwMode="auto">
            <a:xfrm>
              <a:off x="6017187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6" name="Freeform 668"/>
            <p:cNvSpPr>
              <a:spLocks noEditPoints="1"/>
            </p:cNvSpPr>
            <p:nvPr/>
          </p:nvSpPr>
          <p:spPr bwMode="auto">
            <a:xfrm>
              <a:off x="6101556" y="3777053"/>
              <a:ext cx="168742" cy="171298"/>
            </a:xfrm>
            <a:custGeom>
              <a:avLst/>
              <a:gdLst>
                <a:gd name="T0" fmla="*/ 66 w 66"/>
                <a:gd name="T1" fmla="*/ 13 h 67"/>
                <a:gd name="T2" fmla="*/ 66 w 66"/>
                <a:gd name="T3" fmla="*/ 0 h 67"/>
                <a:gd name="T4" fmla="*/ 54 w 66"/>
                <a:gd name="T5" fmla="*/ 0 h 67"/>
                <a:gd name="T6" fmla="*/ 54 w 66"/>
                <a:gd name="T7" fmla="*/ 5 h 67"/>
                <a:gd name="T8" fmla="*/ 12 w 66"/>
                <a:gd name="T9" fmla="*/ 5 h 67"/>
                <a:gd name="T10" fmla="*/ 12 w 66"/>
                <a:gd name="T11" fmla="*/ 0 h 67"/>
                <a:gd name="T12" fmla="*/ 0 w 66"/>
                <a:gd name="T13" fmla="*/ 0 h 67"/>
                <a:gd name="T14" fmla="*/ 0 w 66"/>
                <a:gd name="T15" fmla="*/ 13 h 67"/>
                <a:gd name="T16" fmla="*/ 4 w 66"/>
                <a:gd name="T17" fmla="*/ 13 h 67"/>
                <a:gd name="T18" fmla="*/ 4 w 66"/>
                <a:gd name="T19" fmla="*/ 54 h 67"/>
                <a:gd name="T20" fmla="*/ 0 w 66"/>
                <a:gd name="T21" fmla="*/ 54 h 67"/>
                <a:gd name="T22" fmla="*/ 0 w 66"/>
                <a:gd name="T23" fmla="*/ 67 h 67"/>
                <a:gd name="T24" fmla="*/ 12 w 66"/>
                <a:gd name="T25" fmla="*/ 67 h 67"/>
                <a:gd name="T26" fmla="*/ 12 w 66"/>
                <a:gd name="T27" fmla="*/ 63 h 67"/>
                <a:gd name="T28" fmla="*/ 54 w 66"/>
                <a:gd name="T29" fmla="*/ 63 h 67"/>
                <a:gd name="T30" fmla="*/ 54 w 66"/>
                <a:gd name="T31" fmla="*/ 67 h 67"/>
                <a:gd name="T32" fmla="*/ 66 w 66"/>
                <a:gd name="T33" fmla="*/ 67 h 67"/>
                <a:gd name="T34" fmla="*/ 66 w 66"/>
                <a:gd name="T35" fmla="*/ 54 h 67"/>
                <a:gd name="T36" fmla="*/ 62 w 66"/>
                <a:gd name="T37" fmla="*/ 54 h 67"/>
                <a:gd name="T38" fmla="*/ 62 w 66"/>
                <a:gd name="T39" fmla="*/ 13 h 67"/>
                <a:gd name="T40" fmla="*/ 66 w 66"/>
                <a:gd name="T41" fmla="*/ 13 h 67"/>
                <a:gd name="T42" fmla="*/ 58 w 66"/>
                <a:gd name="T43" fmla="*/ 5 h 67"/>
                <a:gd name="T44" fmla="*/ 62 w 66"/>
                <a:gd name="T45" fmla="*/ 5 h 67"/>
                <a:gd name="T46" fmla="*/ 62 w 66"/>
                <a:gd name="T47" fmla="*/ 9 h 67"/>
                <a:gd name="T48" fmla="*/ 58 w 66"/>
                <a:gd name="T49" fmla="*/ 9 h 67"/>
                <a:gd name="T50" fmla="*/ 58 w 66"/>
                <a:gd name="T51" fmla="*/ 5 h 67"/>
                <a:gd name="T52" fmla="*/ 4 w 66"/>
                <a:gd name="T53" fmla="*/ 5 h 67"/>
                <a:gd name="T54" fmla="*/ 8 w 66"/>
                <a:gd name="T55" fmla="*/ 5 h 67"/>
                <a:gd name="T56" fmla="*/ 8 w 66"/>
                <a:gd name="T57" fmla="*/ 9 h 67"/>
                <a:gd name="T58" fmla="*/ 4 w 66"/>
                <a:gd name="T59" fmla="*/ 9 h 67"/>
                <a:gd name="T60" fmla="*/ 4 w 66"/>
                <a:gd name="T61" fmla="*/ 5 h 67"/>
                <a:gd name="T62" fmla="*/ 8 w 66"/>
                <a:gd name="T63" fmla="*/ 63 h 67"/>
                <a:gd name="T64" fmla="*/ 4 w 66"/>
                <a:gd name="T65" fmla="*/ 63 h 67"/>
                <a:gd name="T66" fmla="*/ 4 w 66"/>
                <a:gd name="T67" fmla="*/ 59 h 67"/>
                <a:gd name="T68" fmla="*/ 8 w 66"/>
                <a:gd name="T69" fmla="*/ 59 h 67"/>
                <a:gd name="T70" fmla="*/ 8 w 66"/>
                <a:gd name="T71" fmla="*/ 63 h 67"/>
                <a:gd name="T72" fmla="*/ 62 w 66"/>
                <a:gd name="T73" fmla="*/ 63 h 67"/>
                <a:gd name="T74" fmla="*/ 58 w 66"/>
                <a:gd name="T75" fmla="*/ 63 h 67"/>
                <a:gd name="T76" fmla="*/ 58 w 66"/>
                <a:gd name="T77" fmla="*/ 59 h 67"/>
                <a:gd name="T78" fmla="*/ 62 w 66"/>
                <a:gd name="T79" fmla="*/ 59 h 67"/>
                <a:gd name="T80" fmla="*/ 62 w 66"/>
                <a:gd name="T81" fmla="*/ 63 h 67"/>
                <a:gd name="T82" fmla="*/ 58 w 66"/>
                <a:gd name="T83" fmla="*/ 54 h 67"/>
                <a:gd name="T84" fmla="*/ 54 w 66"/>
                <a:gd name="T85" fmla="*/ 54 h 67"/>
                <a:gd name="T86" fmla="*/ 54 w 66"/>
                <a:gd name="T87" fmla="*/ 59 h 67"/>
                <a:gd name="T88" fmla="*/ 12 w 66"/>
                <a:gd name="T89" fmla="*/ 59 h 67"/>
                <a:gd name="T90" fmla="*/ 12 w 66"/>
                <a:gd name="T91" fmla="*/ 54 h 67"/>
                <a:gd name="T92" fmla="*/ 8 w 66"/>
                <a:gd name="T93" fmla="*/ 54 h 67"/>
                <a:gd name="T94" fmla="*/ 8 w 66"/>
                <a:gd name="T95" fmla="*/ 13 h 67"/>
                <a:gd name="T96" fmla="*/ 12 w 66"/>
                <a:gd name="T97" fmla="*/ 13 h 67"/>
                <a:gd name="T98" fmla="*/ 12 w 66"/>
                <a:gd name="T99" fmla="*/ 9 h 67"/>
                <a:gd name="T100" fmla="*/ 54 w 66"/>
                <a:gd name="T101" fmla="*/ 9 h 67"/>
                <a:gd name="T102" fmla="*/ 54 w 66"/>
                <a:gd name="T103" fmla="*/ 13 h 67"/>
                <a:gd name="T104" fmla="*/ 58 w 66"/>
                <a:gd name="T105" fmla="*/ 13 h 67"/>
                <a:gd name="T106" fmla="*/ 58 w 66"/>
                <a:gd name="T107" fmla="*/ 5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" h="67">
                  <a:moveTo>
                    <a:pt x="66" y="13"/>
                  </a:moveTo>
                  <a:lnTo>
                    <a:pt x="66" y="0"/>
                  </a:lnTo>
                  <a:lnTo>
                    <a:pt x="54" y="0"/>
                  </a:lnTo>
                  <a:lnTo>
                    <a:pt x="54" y="5"/>
                  </a:lnTo>
                  <a:lnTo>
                    <a:pt x="12" y="5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4" y="13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0" y="67"/>
                  </a:lnTo>
                  <a:lnTo>
                    <a:pt x="12" y="67"/>
                  </a:lnTo>
                  <a:lnTo>
                    <a:pt x="12" y="63"/>
                  </a:lnTo>
                  <a:lnTo>
                    <a:pt x="54" y="63"/>
                  </a:lnTo>
                  <a:lnTo>
                    <a:pt x="54" y="67"/>
                  </a:lnTo>
                  <a:lnTo>
                    <a:pt x="66" y="67"/>
                  </a:lnTo>
                  <a:lnTo>
                    <a:pt x="66" y="54"/>
                  </a:lnTo>
                  <a:lnTo>
                    <a:pt x="62" y="54"/>
                  </a:lnTo>
                  <a:lnTo>
                    <a:pt x="62" y="13"/>
                  </a:lnTo>
                  <a:lnTo>
                    <a:pt x="66" y="13"/>
                  </a:lnTo>
                  <a:close/>
                  <a:moveTo>
                    <a:pt x="58" y="5"/>
                  </a:moveTo>
                  <a:lnTo>
                    <a:pt x="62" y="5"/>
                  </a:lnTo>
                  <a:lnTo>
                    <a:pt x="62" y="9"/>
                  </a:lnTo>
                  <a:lnTo>
                    <a:pt x="58" y="9"/>
                  </a:lnTo>
                  <a:lnTo>
                    <a:pt x="58" y="5"/>
                  </a:lnTo>
                  <a:close/>
                  <a:moveTo>
                    <a:pt x="4" y="5"/>
                  </a:moveTo>
                  <a:lnTo>
                    <a:pt x="8" y="5"/>
                  </a:lnTo>
                  <a:lnTo>
                    <a:pt x="8" y="9"/>
                  </a:lnTo>
                  <a:lnTo>
                    <a:pt x="4" y="9"/>
                  </a:lnTo>
                  <a:lnTo>
                    <a:pt x="4" y="5"/>
                  </a:lnTo>
                  <a:close/>
                  <a:moveTo>
                    <a:pt x="8" y="63"/>
                  </a:moveTo>
                  <a:lnTo>
                    <a:pt x="4" y="63"/>
                  </a:lnTo>
                  <a:lnTo>
                    <a:pt x="4" y="59"/>
                  </a:lnTo>
                  <a:lnTo>
                    <a:pt x="8" y="59"/>
                  </a:lnTo>
                  <a:lnTo>
                    <a:pt x="8" y="63"/>
                  </a:lnTo>
                  <a:close/>
                  <a:moveTo>
                    <a:pt x="62" y="63"/>
                  </a:moveTo>
                  <a:lnTo>
                    <a:pt x="58" y="63"/>
                  </a:lnTo>
                  <a:lnTo>
                    <a:pt x="58" y="59"/>
                  </a:lnTo>
                  <a:lnTo>
                    <a:pt x="62" y="59"/>
                  </a:lnTo>
                  <a:lnTo>
                    <a:pt x="62" y="63"/>
                  </a:lnTo>
                  <a:close/>
                  <a:moveTo>
                    <a:pt x="58" y="54"/>
                  </a:moveTo>
                  <a:lnTo>
                    <a:pt x="54" y="54"/>
                  </a:lnTo>
                  <a:lnTo>
                    <a:pt x="54" y="59"/>
                  </a:lnTo>
                  <a:lnTo>
                    <a:pt x="12" y="59"/>
                  </a:lnTo>
                  <a:lnTo>
                    <a:pt x="12" y="54"/>
                  </a:lnTo>
                  <a:lnTo>
                    <a:pt x="8" y="54"/>
                  </a:lnTo>
                  <a:lnTo>
                    <a:pt x="8" y="13"/>
                  </a:lnTo>
                  <a:lnTo>
                    <a:pt x="12" y="13"/>
                  </a:lnTo>
                  <a:lnTo>
                    <a:pt x="12" y="9"/>
                  </a:lnTo>
                  <a:lnTo>
                    <a:pt x="54" y="9"/>
                  </a:lnTo>
                  <a:lnTo>
                    <a:pt x="54" y="13"/>
                  </a:lnTo>
                  <a:lnTo>
                    <a:pt x="58" y="13"/>
                  </a:lnTo>
                  <a:lnTo>
                    <a:pt x="58" y="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70" name="Group 1969"/>
          <p:cNvGrpSpPr/>
          <p:nvPr/>
        </p:nvGrpSpPr>
        <p:grpSpPr>
          <a:xfrm>
            <a:off x="4354345" y="2461632"/>
            <a:ext cx="210770" cy="210770"/>
            <a:chOff x="6462050" y="3692684"/>
            <a:chExt cx="340040" cy="340040"/>
          </a:xfrm>
          <a:solidFill>
            <a:srgbClr val="1EA185"/>
          </a:solidFill>
        </p:grpSpPr>
        <p:sp>
          <p:nvSpPr>
            <p:cNvPr id="277" name="Freeform 669"/>
            <p:cNvSpPr>
              <a:spLocks noEditPoints="1"/>
            </p:cNvSpPr>
            <p:nvPr/>
          </p:nvSpPr>
          <p:spPr bwMode="auto">
            <a:xfrm>
              <a:off x="6462050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8" name="Oval 670"/>
            <p:cNvSpPr>
              <a:spLocks noChangeArrowheads="1"/>
            </p:cNvSpPr>
            <p:nvPr/>
          </p:nvSpPr>
          <p:spPr bwMode="auto">
            <a:xfrm>
              <a:off x="6623121" y="3915114"/>
              <a:ext cx="20454" cy="23011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79" name="Oval 671"/>
            <p:cNvSpPr>
              <a:spLocks noChangeArrowheads="1"/>
            </p:cNvSpPr>
            <p:nvPr/>
          </p:nvSpPr>
          <p:spPr bwMode="auto">
            <a:xfrm>
              <a:off x="6623121" y="3789838"/>
              <a:ext cx="20454" cy="20454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0" name="Oval 672"/>
            <p:cNvSpPr>
              <a:spLocks noChangeArrowheads="1"/>
            </p:cNvSpPr>
            <p:nvPr/>
          </p:nvSpPr>
          <p:spPr bwMode="auto">
            <a:xfrm>
              <a:off x="6684481" y="3853754"/>
              <a:ext cx="23011" cy="20454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1" name="Oval 673"/>
            <p:cNvSpPr>
              <a:spLocks noChangeArrowheads="1"/>
            </p:cNvSpPr>
            <p:nvPr/>
          </p:nvSpPr>
          <p:spPr bwMode="auto">
            <a:xfrm>
              <a:off x="6559204" y="3853754"/>
              <a:ext cx="20454" cy="20454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2" name="Freeform 674"/>
            <p:cNvSpPr/>
            <p:nvPr/>
          </p:nvSpPr>
          <p:spPr bwMode="auto">
            <a:xfrm>
              <a:off x="6566873" y="3797507"/>
              <a:ext cx="46020" cy="46020"/>
            </a:xfrm>
            <a:custGeom>
              <a:avLst/>
              <a:gdLst>
                <a:gd name="T0" fmla="*/ 4 w 18"/>
                <a:gd name="T1" fmla="*/ 18 h 18"/>
                <a:gd name="T2" fmla="*/ 18 w 18"/>
                <a:gd name="T3" fmla="*/ 4 h 18"/>
                <a:gd name="T4" fmla="*/ 17 w 18"/>
                <a:gd name="T5" fmla="*/ 1 h 18"/>
                <a:gd name="T6" fmla="*/ 17 w 18"/>
                <a:gd name="T7" fmla="*/ 0 h 18"/>
                <a:gd name="T8" fmla="*/ 0 w 18"/>
                <a:gd name="T9" fmla="*/ 17 h 18"/>
                <a:gd name="T10" fmla="*/ 1 w 18"/>
                <a:gd name="T11" fmla="*/ 17 h 18"/>
                <a:gd name="T12" fmla="*/ 4 w 18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4" y="18"/>
                  </a:moveTo>
                  <a:cubicBezTo>
                    <a:pt x="6" y="11"/>
                    <a:pt x="11" y="6"/>
                    <a:pt x="18" y="4"/>
                  </a:cubicBezTo>
                  <a:cubicBezTo>
                    <a:pt x="17" y="3"/>
                    <a:pt x="17" y="2"/>
                    <a:pt x="17" y="1"/>
                  </a:cubicBezTo>
                  <a:cubicBezTo>
                    <a:pt x="17" y="1"/>
                    <a:pt x="17" y="0"/>
                    <a:pt x="17" y="0"/>
                  </a:cubicBezTo>
                  <a:cubicBezTo>
                    <a:pt x="9" y="3"/>
                    <a:pt x="3" y="9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2" y="17"/>
                    <a:pt x="3" y="17"/>
                    <a:pt x="4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3" name="Freeform 675"/>
            <p:cNvSpPr/>
            <p:nvPr/>
          </p:nvSpPr>
          <p:spPr bwMode="auto">
            <a:xfrm>
              <a:off x="6566873" y="3881878"/>
              <a:ext cx="46020" cy="48578"/>
            </a:xfrm>
            <a:custGeom>
              <a:avLst/>
              <a:gdLst>
                <a:gd name="T0" fmla="*/ 18 w 18"/>
                <a:gd name="T1" fmla="*/ 14 h 18"/>
                <a:gd name="T2" fmla="*/ 4 w 18"/>
                <a:gd name="T3" fmla="*/ 0 h 18"/>
                <a:gd name="T4" fmla="*/ 1 w 18"/>
                <a:gd name="T5" fmla="*/ 1 h 18"/>
                <a:gd name="T6" fmla="*/ 0 w 18"/>
                <a:gd name="T7" fmla="*/ 1 h 18"/>
                <a:gd name="T8" fmla="*/ 17 w 18"/>
                <a:gd name="T9" fmla="*/ 18 h 18"/>
                <a:gd name="T10" fmla="*/ 17 w 18"/>
                <a:gd name="T11" fmla="*/ 17 h 18"/>
                <a:gd name="T12" fmla="*/ 18 w 18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18" y="14"/>
                  </a:moveTo>
                  <a:cubicBezTo>
                    <a:pt x="11" y="12"/>
                    <a:pt x="6" y="7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3" y="9"/>
                    <a:pt x="9" y="15"/>
                    <a:pt x="17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6"/>
                    <a:pt x="17" y="15"/>
                    <a:pt x="18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4" name="Freeform 676"/>
            <p:cNvSpPr/>
            <p:nvPr/>
          </p:nvSpPr>
          <p:spPr bwMode="auto">
            <a:xfrm>
              <a:off x="6651245" y="3797507"/>
              <a:ext cx="48578" cy="46020"/>
            </a:xfrm>
            <a:custGeom>
              <a:avLst/>
              <a:gdLst>
                <a:gd name="T0" fmla="*/ 0 w 18"/>
                <a:gd name="T1" fmla="*/ 4 h 18"/>
                <a:gd name="T2" fmla="*/ 14 w 18"/>
                <a:gd name="T3" fmla="*/ 18 h 18"/>
                <a:gd name="T4" fmla="*/ 17 w 18"/>
                <a:gd name="T5" fmla="*/ 17 h 18"/>
                <a:gd name="T6" fmla="*/ 18 w 18"/>
                <a:gd name="T7" fmla="*/ 17 h 18"/>
                <a:gd name="T8" fmla="*/ 1 w 18"/>
                <a:gd name="T9" fmla="*/ 0 h 18"/>
                <a:gd name="T10" fmla="*/ 1 w 18"/>
                <a:gd name="T11" fmla="*/ 1 h 18"/>
                <a:gd name="T12" fmla="*/ 0 w 18"/>
                <a:gd name="T13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0" y="4"/>
                  </a:moveTo>
                  <a:cubicBezTo>
                    <a:pt x="7" y="6"/>
                    <a:pt x="12" y="11"/>
                    <a:pt x="14" y="18"/>
                  </a:cubicBezTo>
                  <a:cubicBezTo>
                    <a:pt x="15" y="17"/>
                    <a:pt x="16" y="17"/>
                    <a:pt x="17" y="17"/>
                  </a:cubicBezTo>
                  <a:cubicBezTo>
                    <a:pt x="17" y="17"/>
                    <a:pt x="18" y="17"/>
                    <a:pt x="18" y="17"/>
                  </a:cubicBezTo>
                  <a:cubicBezTo>
                    <a:pt x="15" y="9"/>
                    <a:pt x="9" y="3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5" name="Freeform 677"/>
            <p:cNvSpPr/>
            <p:nvPr/>
          </p:nvSpPr>
          <p:spPr bwMode="auto">
            <a:xfrm>
              <a:off x="6651245" y="3881878"/>
              <a:ext cx="48578" cy="48578"/>
            </a:xfrm>
            <a:custGeom>
              <a:avLst/>
              <a:gdLst>
                <a:gd name="T0" fmla="*/ 14 w 18"/>
                <a:gd name="T1" fmla="*/ 0 h 18"/>
                <a:gd name="T2" fmla="*/ 0 w 18"/>
                <a:gd name="T3" fmla="*/ 14 h 18"/>
                <a:gd name="T4" fmla="*/ 1 w 18"/>
                <a:gd name="T5" fmla="*/ 17 h 18"/>
                <a:gd name="T6" fmla="*/ 1 w 18"/>
                <a:gd name="T7" fmla="*/ 18 h 18"/>
                <a:gd name="T8" fmla="*/ 18 w 18"/>
                <a:gd name="T9" fmla="*/ 1 h 18"/>
                <a:gd name="T10" fmla="*/ 17 w 18"/>
                <a:gd name="T11" fmla="*/ 1 h 18"/>
                <a:gd name="T12" fmla="*/ 14 w 18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8">
                  <a:moveTo>
                    <a:pt x="14" y="0"/>
                  </a:moveTo>
                  <a:cubicBezTo>
                    <a:pt x="12" y="7"/>
                    <a:pt x="7" y="12"/>
                    <a:pt x="0" y="14"/>
                  </a:cubicBezTo>
                  <a:cubicBezTo>
                    <a:pt x="1" y="15"/>
                    <a:pt x="1" y="16"/>
                    <a:pt x="1" y="17"/>
                  </a:cubicBezTo>
                  <a:cubicBezTo>
                    <a:pt x="1" y="17"/>
                    <a:pt x="1" y="18"/>
                    <a:pt x="1" y="18"/>
                  </a:cubicBezTo>
                  <a:cubicBezTo>
                    <a:pt x="9" y="15"/>
                    <a:pt x="15" y="9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6" y="1"/>
                    <a:pt x="15" y="1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71" name="Group 1970"/>
          <p:cNvGrpSpPr/>
          <p:nvPr/>
        </p:nvGrpSpPr>
        <p:grpSpPr>
          <a:xfrm>
            <a:off x="4631671" y="2461632"/>
            <a:ext cx="210770" cy="210770"/>
            <a:chOff x="6909469" y="3692684"/>
            <a:chExt cx="340040" cy="340040"/>
          </a:xfrm>
          <a:solidFill>
            <a:srgbClr val="1EA185"/>
          </a:solidFill>
        </p:grpSpPr>
        <p:sp>
          <p:nvSpPr>
            <p:cNvPr id="286" name="Freeform 678"/>
            <p:cNvSpPr>
              <a:spLocks noEditPoints="1"/>
            </p:cNvSpPr>
            <p:nvPr/>
          </p:nvSpPr>
          <p:spPr bwMode="auto">
            <a:xfrm>
              <a:off x="6909469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7" name="Freeform 679"/>
            <p:cNvSpPr/>
            <p:nvPr/>
          </p:nvSpPr>
          <p:spPr bwMode="auto">
            <a:xfrm>
              <a:off x="6993841" y="3810291"/>
              <a:ext cx="168742" cy="104825"/>
            </a:xfrm>
            <a:custGeom>
              <a:avLst/>
              <a:gdLst>
                <a:gd name="T0" fmla="*/ 50 w 64"/>
                <a:gd name="T1" fmla="*/ 19 h 40"/>
                <a:gd name="T2" fmla="*/ 24 w 64"/>
                <a:gd name="T3" fmla="*/ 12 h 40"/>
                <a:gd name="T4" fmla="*/ 24 w 64"/>
                <a:gd name="T5" fmla="*/ 0 h 40"/>
                <a:gd name="T6" fmla="*/ 0 w 64"/>
                <a:gd name="T7" fmla="*/ 20 h 40"/>
                <a:gd name="T8" fmla="*/ 24 w 64"/>
                <a:gd name="T9" fmla="*/ 36 h 40"/>
                <a:gd name="T10" fmla="*/ 24 w 64"/>
                <a:gd name="T11" fmla="*/ 24 h 40"/>
                <a:gd name="T12" fmla="*/ 44 w 64"/>
                <a:gd name="T13" fmla="*/ 26 h 40"/>
                <a:gd name="T14" fmla="*/ 64 w 64"/>
                <a:gd name="T15" fmla="*/ 40 h 40"/>
                <a:gd name="T16" fmla="*/ 50 w 64"/>
                <a:gd name="T17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40">
                  <a:moveTo>
                    <a:pt x="50" y="19"/>
                  </a:moveTo>
                  <a:cubicBezTo>
                    <a:pt x="40" y="12"/>
                    <a:pt x="24" y="12"/>
                    <a:pt x="24" y="1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34" y="22"/>
                    <a:pt x="44" y="26"/>
                  </a:cubicBezTo>
                  <a:cubicBezTo>
                    <a:pt x="54" y="29"/>
                    <a:pt x="64" y="40"/>
                    <a:pt x="64" y="40"/>
                  </a:cubicBezTo>
                  <a:cubicBezTo>
                    <a:pt x="64" y="40"/>
                    <a:pt x="61" y="25"/>
                    <a:pt x="50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72" name="Group 1971"/>
          <p:cNvGrpSpPr/>
          <p:nvPr/>
        </p:nvGrpSpPr>
        <p:grpSpPr>
          <a:xfrm>
            <a:off x="4907413" y="2461632"/>
            <a:ext cx="210770" cy="210770"/>
            <a:chOff x="7354332" y="3692684"/>
            <a:chExt cx="340040" cy="340040"/>
          </a:xfrm>
          <a:solidFill>
            <a:srgbClr val="1EA185"/>
          </a:solidFill>
        </p:grpSpPr>
        <p:sp>
          <p:nvSpPr>
            <p:cNvPr id="288" name="Freeform 680"/>
            <p:cNvSpPr>
              <a:spLocks noEditPoints="1"/>
            </p:cNvSpPr>
            <p:nvPr/>
          </p:nvSpPr>
          <p:spPr bwMode="auto">
            <a:xfrm>
              <a:off x="7354332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9" name="Freeform 681"/>
            <p:cNvSpPr/>
            <p:nvPr/>
          </p:nvSpPr>
          <p:spPr bwMode="auto">
            <a:xfrm>
              <a:off x="7438703" y="3810291"/>
              <a:ext cx="171298" cy="104825"/>
            </a:xfrm>
            <a:custGeom>
              <a:avLst/>
              <a:gdLst>
                <a:gd name="T0" fmla="*/ 40 w 64"/>
                <a:gd name="T1" fmla="*/ 12 h 40"/>
                <a:gd name="T2" fmla="*/ 14 w 64"/>
                <a:gd name="T3" fmla="*/ 19 h 40"/>
                <a:gd name="T4" fmla="*/ 0 w 64"/>
                <a:gd name="T5" fmla="*/ 40 h 40"/>
                <a:gd name="T6" fmla="*/ 20 w 64"/>
                <a:gd name="T7" fmla="*/ 26 h 40"/>
                <a:gd name="T8" fmla="*/ 40 w 64"/>
                <a:gd name="T9" fmla="*/ 24 h 40"/>
                <a:gd name="T10" fmla="*/ 40 w 64"/>
                <a:gd name="T11" fmla="*/ 36 h 40"/>
                <a:gd name="T12" fmla="*/ 64 w 64"/>
                <a:gd name="T13" fmla="*/ 20 h 40"/>
                <a:gd name="T14" fmla="*/ 40 w 64"/>
                <a:gd name="T15" fmla="*/ 0 h 40"/>
                <a:gd name="T16" fmla="*/ 40 w 64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40">
                  <a:moveTo>
                    <a:pt x="40" y="12"/>
                  </a:moveTo>
                  <a:cubicBezTo>
                    <a:pt x="40" y="12"/>
                    <a:pt x="24" y="12"/>
                    <a:pt x="14" y="19"/>
                  </a:cubicBezTo>
                  <a:cubicBezTo>
                    <a:pt x="3" y="25"/>
                    <a:pt x="0" y="40"/>
                    <a:pt x="0" y="40"/>
                  </a:cubicBezTo>
                  <a:cubicBezTo>
                    <a:pt x="0" y="40"/>
                    <a:pt x="10" y="29"/>
                    <a:pt x="20" y="26"/>
                  </a:cubicBezTo>
                  <a:cubicBezTo>
                    <a:pt x="30" y="22"/>
                    <a:pt x="40" y="24"/>
                    <a:pt x="40" y="24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4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76" name="Group 1975"/>
          <p:cNvGrpSpPr/>
          <p:nvPr/>
        </p:nvGrpSpPr>
        <p:grpSpPr>
          <a:xfrm>
            <a:off x="6013549" y="2461632"/>
            <a:ext cx="210770" cy="210770"/>
            <a:chOff x="9138898" y="3692684"/>
            <a:chExt cx="340040" cy="340040"/>
          </a:xfrm>
          <a:solidFill>
            <a:srgbClr val="1EA185"/>
          </a:solidFill>
        </p:grpSpPr>
        <p:sp>
          <p:nvSpPr>
            <p:cNvPr id="290" name="Freeform 682"/>
            <p:cNvSpPr>
              <a:spLocks noEditPoints="1"/>
            </p:cNvSpPr>
            <p:nvPr/>
          </p:nvSpPr>
          <p:spPr bwMode="auto">
            <a:xfrm>
              <a:off x="9138898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1" name="Freeform 683"/>
            <p:cNvSpPr/>
            <p:nvPr/>
          </p:nvSpPr>
          <p:spPr bwMode="auto">
            <a:xfrm>
              <a:off x="9215599" y="3820518"/>
              <a:ext cx="168742" cy="84371"/>
            </a:xfrm>
            <a:custGeom>
              <a:avLst/>
              <a:gdLst>
                <a:gd name="T0" fmla="*/ 60 w 64"/>
                <a:gd name="T1" fmla="*/ 0 h 32"/>
                <a:gd name="T2" fmla="*/ 24 w 64"/>
                <a:gd name="T3" fmla="*/ 0 h 32"/>
                <a:gd name="T4" fmla="*/ 17 w 64"/>
                <a:gd name="T5" fmla="*/ 2 h 32"/>
                <a:gd name="T6" fmla="*/ 1 w 64"/>
                <a:gd name="T7" fmla="*/ 13 h 32"/>
                <a:gd name="T8" fmla="*/ 1 w 64"/>
                <a:gd name="T9" fmla="*/ 18 h 32"/>
                <a:gd name="T10" fmla="*/ 17 w 64"/>
                <a:gd name="T11" fmla="*/ 29 h 32"/>
                <a:gd name="T12" fmla="*/ 24 w 64"/>
                <a:gd name="T13" fmla="*/ 32 h 32"/>
                <a:gd name="T14" fmla="*/ 60 w 64"/>
                <a:gd name="T15" fmla="*/ 32 h 32"/>
                <a:gd name="T16" fmla="*/ 64 w 64"/>
                <a:gd name="T17" fmla="*/ 28 h 32"/>
                <a:gd name="T18" fmla="*/ 64 w 64"/>
                <a:gd name="T19" fmla="*/ 4 h 32"/>
                <a:gd name="T20" fmla="*/ 60 w 64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32">
                  <a:moveTo>
                    <a:pt x="6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19" y="1"/>
                    <a:pt x="17" y="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9" y="31"/>
                    <a:pt x="22" y="32"/>
                    <a:pt x="24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2" y="32"/>
                    <a:pt x="64" y="30"/>
                    <a:pt x="64" y="28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2"/>
                    <a:pt x="62" y="0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77" name="Group 1976"/>
          <p:cNvGrpSpPr/>
          <p:nvPr/>
        </p:nvGrpSpPr>
        <p:grpSpPr>
          <a:xfrm>
            <a:off x="6290875" y="2461632"/>
            <a:ext cx="210770" cy="210770"/>
            <a:chOff x="9586319" y="3692684"/>
            <a:chExt cx="340040" cy="340040"/>
          </a:xfrm>
          <a:solidFill>
            <a:srgbClr val="1EA185"/>
          </a:solidFill>
        </p:grpSpPr>
        <p:sp>
          <p:nvSpPr>
            <p:cNvPr id="292" name="Freeform 684"/>
            <p:cNvSpPr>
              <a:spLocks noEditPoints="1"/>
            </p:cNvSpPr>
            <p:nvPr/>
          </p:nvSpPr>
          <p:spPr bwMode="auto">
            <a:xfrm>
              <a:off x="9586319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3" name="Freeform 685"/>
            <p:cNvSpPr/>
            <p:nvPr/>
          </p:nvSpPr>
          <p:spPr bwMode="auto">
            <a:xfrm>
              <a:off x="9680915" y="3820518"/>
              <a:ext cx="171298" cy="84371"/>
            </a:xfrm>
            <a:custGeom>
              <a:avLst/>
              <a:gdLst>
                <a:gd name="T0" fmla="*/ 47 w 64"/>
                <a:gd name="T1" fmla="*/ 3 h 32"/>
                <a:gd name="T2" fmla="*/ 40 w 64"/>
                <a:gd name="T3" fmla="*/ 0 h 32"/>
                <a:gd name="T4" fmla="*/ 4 w 64"/>
                <a:gd name="T5" fmla="*/ 0 h 32"/>
                <a:gd name="T6" fmla="*/ 0 w 64"/>
                <a:gd name="T7" fmla="*/ 4 h 32"/>
                <a:gd name="T8" fmla="*/ 0 w 64"/>
                <a:gd name="T9" fmla="*/ 28 h 32"/>
                <a:gd name="T10" fmla="*/ 4 w 64"/>
                <a:gd name="T11" fmla="*/ 32 h 32"/>
                <a:gd name="T12" fmla="*/ 40 w 64"/>
                <a:gd name="T13" fmla="*/ 32 h 32"/>
                <a:gd name="T14" fmla="*/ 47 w 64"/>
                <a:gd name="T15" fmla="*/ 30 h 32"/>
                <a:gd name="T16" fmla="*/ 63 w 64"/>
                <a:gd name="T17" fmla="*/ 19 h 32"/>
                <a:gd name="T18" fmla="*/ 63 w 64"/>
                <a:gd name="T19" fmla="*/ 14 h 32"/>
                <a:gd name="T20" fmla="*/ 47 w 64"/>
                <a:gd name="T21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32">
                  <a:moveTo>
                    <a:pt x="47" y="3"/>
                  </a:moveTo>
                  <a:cubicBezTo>
                    <a:pt x="45" y="1"/>
                    <a:pt x="42" y="0"/>
                    <a:pt x="4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0"/>
                    <a:pt x="2" y="32"/>
                    <a:pt x="4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2" y="32"/>
                    <a:pt x="45" y="31"/>
                    <a:pt x="47" y="30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4" y="17"/>
                    <a:pt x="64" y="15"/>
                    <a:pt x="63" y="14"/>
                  </a:cubicBezTo>
                  <a:lnTo>
                    <a:pt x="47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78" name="Group 1977"/>
          <p:cNvGrpSpPr/>
          <p:nvPr/>
        </p:nvGrpSpPr>
        <p:grpSpPr>
          <a:xfrm>
            <a:off x="6566617" y="2461632"/>
            <a:ext cx="210770" cy="210770"/>
            <a:chOff x="10031183" y="3692684"/>
            <a:chExt cx="340040" cy="340040"/>
          </a:xfrm>
          <a:solidFill>
            <a:srgbClr val="1EA185"/>
          </a:solidFill>
        </p:grpSpPr>
        <p:sp>
          <p:nvSpPr>
            <p:cNvPr id="294" name="Freeform 686"/>
            <p:cNvSpPr>
              <a:spLocks noEditPoints="1"/>
            </p:cNvSpPr>
            <p:nvPr/>
          </p:nvSpPr>
          <p:spPr bwMode="auto">
            <a:xfrm>
              <a:off x="10031183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5" name="Freeform 687"/>
            <p:cNvSpPr/>
            <p:nvPr/>
          </p:nvSpPr>
          <p:spPr bwMode="auto">
            <a:xfrm>
              <a:off x="10159017" y="3766826"/>
              <a:ext cx="86928" cy="171298"/>
            </a:xfrm>
            <a:custGeom>
              <a:avLst/>
              <a:gdLst>
                <a:gd name="T0" fmla="*/ 19 w 32"/>
                <a:gd name="T1" fmla="*/ 1 h 64"/>
                <a:gd name="T2" fmla="*/ 14 w 32"/>
                <a:gd name="T3" fmla="*/ 1 h 64"/>
                <a:gd name="T4" fmla="*/ 3 w 32"/>
                <a:gd name="T5" fmla="*/ 17 h 64"/>
                <a:gd name="T6" fmla="*/ 0 w 32"/>
                <a:gd name="T7" fmla="*/ 24 h 64"/>
                <a:gd name="T8" fmla="*/ 0 w 32"/>
                <a:gd name="T9" fmla="*/ 60 h 64"/>
                <a:gd name="T10" fmla="*/ 4 w 32"/>
                <a:gd name="T11" fmla="*/ 64 h 64"/>
                <a:gd name="T12" fmla="*/ 28 w 32"/>
                <a:gd name="T13" fmla="*/ 64 h 64"/>
                <a:gd name="T14" fmla="*/ 32 w 32"/>
                <a:gd name="T15" fmla="*/ 60 h 64"/>
                <a:gd name="T16" fmla="*/ 32 w 32"/>
                <a:gd name="T17" fmla="*/ 24 h 64"/>
                <a:gd name="T18" fmla="*/ 30 w 32"/>
                <a:gd name="T19" fmla="*/ 17 h 64"/>
                <a:gd name="T20" fmla="*/ 19 w 32"/>
                <a:gd name="T2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64">
                  <a:moveTo>
                    <a:pt x="19" y="1"/>
                  </a:moveTo>
                  <a:cubicBezTo>
                    <a:pt x="17" y="0"/>
                    <a:pt x="15" y="0"/>
                    <a:pt x="14" y="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9"/>
                    <a:pt x="0" y="22"/>
                    <a:pt x="0" y="2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2"/>
                    <a:pt x="2" y="64"/>
                    <a:pt x="4" y="64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30" y="64"/>
                    <a:pt x="32" y="62"/>
                    <a:pt x="32" y="60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2"/>
                    <a:pt x="31" y="19"/>
                    <a:pt x="30" y="17"/>
                  </a:cubicBez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79" name="Group 1978"/>
          <p:cNvGrpSpPr/>
          <p:nvPr/>
        </p:nvGrpSpPr>
        <p:grpSpPr>
          <a:xfrm>
            <a:off x="6843943" y="2461632"/>
            <a:ext cx="210770" cy="210770"/>
            <a:chOff x="10478601" y="3692684"/>
            <a:chExt cx="340040" cy="340040"/>
          </a:xfrm>
          <a:solidFill>
            <a:srgbClr val="1EA185"/>
          </a:solidFill>
        </p:grpSpPr>
        <p:sp>
          <p:nvSpPr>
            <p:cNvPr id="296" name="Freeform 688"/>
            <p:cNvSpPr>
              <a:spLocks noEditPoints="1"/>
            </p:cNvSpPr>
            <p:nvPr/>
          </p:nvSpPr>
          <p:spPr bwMode="auto">
            <a:xfrm>
              <a:off x="10478601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97" name="Freeform 689"/>
            <p:cNvSpPr/>
            <p:nvPr/>
          </p:nvSpPr>
          <p:spPr bwMode="auto">
            <a:xfrm>
              <a:off x="10606435" y="3789838"/>
              <a:ext cx="84371" cy="168742"/>
            </a:xfrm>
            <a:custGeom>
              <a:avLst/>
              <a:gdLst>
                <a:gd name="T0" fmla="*/ 28 w 32"/>
                <a:gd name="T1" fmla="*/ 0 h 64"/>
                <a:gd name="T2" fmla="*/ 4 w 32"/>
                <a:gd name="T3" fmla="*/ 0 h 64"/>
                <a:gd name="T4" fmla="*/ 0 w 32"/>
                <a:gd name="T5" fmla="*/ 4 h 64"/>
                <a:gd name="T6" fmla="*/ 0 w 32"/>
                <a:gd name="T7" fmla="*/ 40 h 64"/>
                <a:gd name="T8" fmla="*/ 2 w 32"/>
                <a:gd name="T9" fmla="*/ 47 h 64"/>
                <a:gd name="T10" fmla="*/ 13 w 32"/>
                <a:gd name="T11" fmla="*/ 63 h 64"/>
                <a:gd name="T12" fmla="*/ 18 w 32"/>
                <a:gd name="T13" fmla="*/ 63 h 64"/>
                <a:gd name="T14" fmla="*/ 29 w 32"/>
                <a:gd name="T15" fmla="*/ 47 h 64"/>
                <a:gd name="T16" fmla="*/ 32 w 32"/>
                <a:gd name="T17" fmla="*/ 40 h 64"/>
                <a:gd name="T18" fmla="*/ 32 w 32"/>
                <a:gd name="T19" fmla="*/ 4 h 64"/>
                <a:gd name="T20" fmla="*/ 28 w 32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64">
                  <a:moveTo>
                    <a:pt x="2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2"/>
                    <a:pt x="1" y="45"/>
                    <a:pt x="2" y="47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5" y="64"/>
                    <a:pt x="17" y="64"/>
                    <a:pt x="18" y="63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1" y="45"/>
                    <a:pt x="32" y="42"/>
                    <a:pt x="32" y="40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2"/>
                    <a:pt x="30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73" name="Group 1972"/>
          <p:cNvGrpSpPr/>
          <p:nvPr/>
        </p:nvGrpSpPr>
        <p:grpSpPr>
          <a:xfrm>
            <a:off x="5184739" y="2461632"/>
            <a:ext cx="210770" cy="210770"/>
            <a:chOff x="7801753" y="3692684"/>
            <a:chExt cx="340040" cy="340040"/>
          </a:xfrm>
          <a:solidFill>
            <a:srgbClr val="1EA185"/>
          </a:solidFill>
        </p:grpSpPr>
        <p:sp>
          <p:nvSpPr>
            <p:cNvPr id="299" name="Freeform 690"/>
            <p:cNvSpPr>
              <a:spLocks noEditPoints="1"/>
            </p:cNvSpPr>
            <p:nvPr/>
          </p:nvSpPr>
          <p:spPr bwMode="auto">
            <a:xfrm>
              <a:off x="7801753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0" name="Freeform 691"/>
            <p:cNvSpPr/>
            <p:nvPr/>
          </p:nvSpPr>
          <p:spPr bwMode="auto">
            <a:xfrm>
              <a:off x="7886122" y="3777053"/>
              <a:ext cx="171298" cy="107380"/>
            </a:xfrm>
            <a:custGeom>
              <a:avLst/>
              <a:gdLst>
                <a:gd name="T0" fmla="*/ 40 w 64"/>
                <a:gd name="T1" fmla="*/ 12 h 40"/>
                <a:gd name="T2" fmla="*/ 14 w 64"/>
                <a:gd name="T3" fmla="*/ 19 h 40"/>
                <a:gd name="T4" fmla="*/ 0 w 64"/>
                <a:gd name="T5" fmla="*/ 40 h 40"/>
                <a:gd name="T6" fmla="*/ 20 w 64"/>
                <a:gd name="T7" fmla="*/ 26 h 40"/>
                <a:gd name="T8" fmla="*/ 40 w 64"/>
                <a:gd name="T9" fmla="*/ 24 h 40"/>
                <a:gd name="T10" fmla="*/ 40 w 64"/>
                <a:gd name="T11" fmla="*/ 36 h 40"/>
                <a:gd name="T12" fmla="*/ 64 w 64"/>
                <a:gd name="T13" fmla="*/ 20 h 40"/>
                <a:gd name="T14" fmla="*/ 40 w 64"/>
                <a:gd name="T15" fmla="*/ 0 h 40"/>
                <a:gd name="T16" fmla="*/ 40 w 64"/>
                <a:gd name="T17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40">
                  <a:moveTo>
                    <a:pt x="40" y="12"/>
                  </a:moveTo>
                  <a:cubicBezTo>
                    <a:pt x="40" y="12"/>
                    <a:pt x="24" y="12"/>
                    <a:pt x="14" y="19"/>
                  </a:cubicBezTo>
                  <a:cubicBezTo>
                    <a:pt x="3" y="25"/>
                    <a:pt x="0" y="40"/>
                    <a:pt x="0" y="40"/>
                  </a:cubicBezTo>
                  <a:cubicBezTo>
                    <a:pt x="0" y="40"/>
                    <a:pt x="10" y="29"/>
                    <a:pt x="20" y="26"/>
                  </a:cubicBezTo>
                  <a:cubicBezTo>
                    <a:pt x="30" y="22"/>
                    <a:pt x="40" y="24"/>
                    <a:pt x="40" y="24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4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1" name="Freeform 692"/>
            <p:cNvSpPr/>
            <p:nvPr/>
          </p:nvSpPr>
          <p:spPr bwMode="auto">
            <a:xfrm>
              <a:off x="7886122" y="3840972"/>
              <a:ext cx="171298" cy="107380"/>
            </a:xfrm>
            <a:custGeom>
              <a:avLst/>
              <a:gdLst>
                <a:gd name="T0" fmla="*/ 44 w 64"/>
                <a:gd name="T1" fmla="*/ 14 h 40"/>
                <a:gd name="T2" fmla="*/ 24 w 64"/>
                <a:gd name="T3" fmla="*/ 16 h 40"/>
                <a:gd name="T4" fmla="*/ 24 w 64"/>
                <a:gd name="T5" fmla="*/ 4 h 40"/>
                <a:gd name="T6" fmla="*/ 0 w 64"/>
                <a:gd name="T7" fmla="*/ 20 h 40"/>
                <a:gd name="T8" fmla="*/ 24 w 64"/>
                <a:gd name="T9" fmla="*/ 40 h 40"/>
                <a:gd name="T10" fmla="*/ 24 w 64"/>
                <a:gd name="T11" fmla="*/ 28 h 40"/>
                <a:gd name="T12" fmla="*/ 50 w 64"/>
                <a:gd name="T13" fmla="*/ 21 h 40"/>
                <a:gd name="T14" fmla="*/ 64 w 64"/>
                <a:gd name="T15" fmla="*/ 0 h 40"/>
                <a:gd name="T16" fmla="*/ 44 w 64"/>
                <a:gd name="T17" fmla="*/ 1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40">
                  <a:moveTo>
                    <a:pt x="44" y="14"/>
                  </a:moveTo>
                  <a:cubicBezTo>
                    <a:pt x="34" y="18"/>
                    <a:pt x="24" y="16"/>
                    <a:pt x="24" y="16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40" y="28"/>
                    <a:pt x="50" y="21"/>
                  </a:cubicBezTo>
                  <a:cubicBezTo>
                    <a:pt x="61" y="15"/>
                    <a:pt x="64" y="0"/>
                    <a:pt x="64" y="0"/>
                  </a:cubicBezTo>
                  <a:cubicBezTo>
                    <a:pt x="64" y="0"/>
                    <a:pt x="54" y="11"/>
                    <a:pt x="44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04" name="Group 2003"/>
          <p:cNvGrpSpPr/>
          <p:nvPr/>
        </p:nvGrpSpPr>
        <p:grpSpPr>
          <a:xfrm>
            <a:off x="6013549" y="2738461"/>
            <a:ext cx="210770" cy="210770"/>
            <a:chOff x="9138898" y="4140103"/>
            <a:chExt cx="340040" cy="340040"/>
          </a:xfrm>
          <a:solidFill>
            <a:srgbClr val="1EA185"/>
          </a:solidFill>
        </p:grpSpPr>
        <p:sp>
          <p:nvSpPr>
            <p:cNvPr id="304" name="Freeform 695"/>
            <p:cNvSpPr>
              <a:spLocks noEditPoints="1"/>
            </p:cNvSpPr>
            <p:nvPr/>
          </p:nvSpPr>
          <p:spPr bwMode="auto">
            <a:xfrm>
              <a:off x="9138898" y="414010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5" name="Rectangle 696"/>
            <p:cNvSpPr>
              <a:spLocks noChangeArrowheads="1"/>
            </p:cNvSpPr>
            <p:nvPr/>
          </p:nvSpPr>
          <p:spPr bwMode="auto">
            <a:xfrm>
              <a:off x="9384340" y="4288391"/>
              <a:ext cx="10227" cy="40906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6" name="Rectangle 697"/>
            <p:cNvSpPr>
              <a:spLocks noChangeArrowheads="1"/>
            </p:cNvSpPr>
            <p:nvPr/>
          </p:nvSpPr>
          <p:spPr bwMode="auto">
            <a:xfrm>
              <a:off x="9363887" y="4288391"/>
              <a:ext cx="10227" cy="40906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7" name="Rectangle 698"/>
            <p:cNvSpPr>
              <a:spLocks noChangeArrowheads="1"/>
            </p:cNvSpPr>
            <p:nvPr/>
          </p:nvSpPr>
          <p:spPr bwMode="auto">
            <a:xfrm>
              <a:off x="9340878" y="4288391"/>
              <a:ext cx="12784" cy="40906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8" name="Freeform 699"/>
            <p:cNvSpPr/>
            <p:nvPr/>
          </p:nvSpPr>
          <p:spPr bwMode="auto">
            <a:xfrm>
              <a:off x="9225826" y="4265381"/>
              <a:ext cx="84371" cy="86928"/>
            </a:xfrm>
            <a:custGeom>
              <a:avLst/>
              <a:gdLst>
                <a:gd name="T0" fmla="*/ 16 w 33"/>
                <a:gd name="T1" fmla="*/ 0 h 34"/>
                <a:gd name="T2" fmla="*/ 0 w 33"/>
                <a:gd name="T3" fmla="*/ 17 h 34"/>
                <a:gd name="T4" fmla="*/ 16 w 33"/>
                <a:gd name="T5" fmla="*/ 34 h 34"/>
                <a:gd name="T6" fmla="*/ 16 w 33"/>
                <a:gd name="T7" fmla="*/ 25 h 34"/>
                <a:gd name="T8" fmla="*/ 33 w 33"/>
                <a:gd name="T9" fmla="*/ 25 h 34"/>
                <a:gd name="T10" fmla="*/ 33 w 33"/>
                <a:gd name="T11" fmla="*/ 9 h 34"/>
                <a:gd name="T12" fmla="*/ 16 w 33"/>
                <a:gd name="T13" fmla="*/ 9 h 34"/>
                <a:gd name="T14" fmla="*/ 16 w 33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34">
                  <a:moveTo>
                    <a:pt x="16" y="0"/>
                  </a:moveTo>
                  <a:lnTo>
                    <a:pt x="0" y="17"/>
                  </a:lnTo>
                  <a:lnTo>
                    <a:pt x="16" y="34"/>
                  </a:lnTo>
                  <a:lnTo>
                    <a:pt x="16" y="25"/>
                  </a:lnTo>
                  <a:lnTo>
                    <a:pt x="33" y="25"/>
                  </a:lnTo>
                  <a:lnTo>
                    <a:pt x="33" y="9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9" name="Rectangle 700"/>
            <p:cNvSpPr>
              <a:spLocks noChangeArrowheads="1"/>
            </p:cNvSpPr>
            <p:nvPr/>
          </p:nvSpPr>
          <p:spPr bwMode="auto">
            <a:xfrm>
              <a:off x="9320424" y="4288391"/>
              <a:ext cx="10227" cy="40906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05" name="Group 2004"/>
          <p:cNvGrpSpPr/>
          <p:nvPr/>
        </p:nvGrpSpPr>
        <p:grpSpPr>
          <a:xfrm>
            <a:off x="6290875" y="2738461"/>
            <a:ext cx="210770" cy="210770"/>
            <a:chOff x="9586319" y="4140103"/>
            <a:chExt cx="340040" cy="340040"/>
          </a:xfrm>
          <a:solidFill>
            <a:srgbClr val="1EA185"/>
          </a:solidFill>
        </p:grpSpPr>
        <p:sp>
          <p:nvSpPr>
            <p:cNvPr id="310" name="Freeform 701"/>
            <p:cNvSpPr>
              <a:spLocks noEditPoints="1"/>
            </p:cNvSpPr>
            <p:nvPr/>
          </p:nvSpPr>
          <p:spPr bwMode="auto">
            <a:xfrm>
              <a:off x="9586319" y="4140103"/>
              <a:ext cx="340040" cy="340040"/>
            </a:xfrm>
            <a:custGeom>
              <a:avLst/>
              <a:gdLst>
                <a:gd name="T0" fmla="*/ 64 w 128"/>
                <a:gd name="T1" fmla="*/ 128 h 128"/>
                <a:gd name="T2" fmla="*/ 128 w 128"/>
                <a:gd name="T3" fmla="*/ 64 h 128"/>
                <a:gd name="T4" fmla="*/ 64 w 128"/>
                <a:gd name="T5" fmla="*/ 0 h 128"/>
                <a:gd name="T6" fmla="*/ 0 w 128"/>
                <a:gd name="T7" fmla="*/ 64 h 128"/>
                <a:gd name="T8" fmla="*/ 64 w 128"/>
                <a:gd name="T9" fmla="*/ 128 h 128"/>
                <a:gd name="T10" fmla="*/ 64 w 128"/>
                <a:gd name="T11" fmla="*/ 10 h 128"/>
                <a:gd name="T12" fmla="*/ 118 w 128"/>
                <a:gd name="T13" fmla="*/ 64 h 128"/>
                <a:gd name="T14" fmla="*/ 64 w 128"/>
                <a:gd name="T15" fmla="*/ 118 h 128"/>
                <a:gd name="T16" fmla="*/ 10 w 128"/>
                <a:gd name="T17" fmla="*/ 64 h 128"/>
                <a:gd name="T18" fmla="*/ 64 w 128"/>
                <a:gd name="T19" fmla="*/ 1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128"/>
                  </a:move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lose/>
                  <a:moveTo>
                    <a:pt x="64" y="10"/>
                  </a:move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1" name="Rectangle 702"/>
            <p:cNvSpPr>
              <a:spLocks noChangeArrowheads="1"/>
            </p:cNvSpPr>
            <p:nvPr/>
          </p:nvSpPr>
          <p:spPr bwMode="auto">
            <a:xfrm>
              <a:off x="9670689" y="4288391"/>
              <a:ext cx="10227" cy="40906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2" name="Rectangle 703"/>
            <p:cNvSpPr>
              <a:spLocks noChangeArrowheads="1"/>
            </p:cNvSpPr>
            <p:nvPr/>
          </p:nvSpPr>
          <p:spPr bwMode="auto">
            <a:xfrm>
              <a:off x="9693699" y="4288391"/>
              <a:ext cx="10227" cy="40906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3" name="Rectangle 704"/>
            <p:cNvSpPr>
              <a:spLocks noChangeArrowheads="1"/>
            </p:cNvSpPr>
            <p:nvPr/>
          </p:nvSpPr>
          <p:spPr bwMode="auto">
            <a:xfrm>
              <a:off x="9714153" y="4288391"/>
              <a:ext cx="10227" cy="40906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4" name="Freeform 705"/>
            <p:cNvSpPr/>
            <p:nvPr/>
          </p:nvSpPr>
          <p:spPr bwMode="auto">
            <a:xfrm>
              <a:off x="9755061" y="4265381"/>
              <a:ext cx="86928" cy="86928"/>
            </a:xfrm>
            <a:custGeom>
              <a:avLst/>
              <a:gdLst>
                <a:gd name="T0" fmla="*/ 17 w 34"/>
                <a:gd name="T1" fmla="*/ 34 h 34"/>
                <a:gd name="T2" fmla="*/ 34 w 34"/>
                <a:gd name="T3" fmla="*/ 17 h 34"/>
                <a:gd name="T4" fmla="*/ 17 w 34"/>
                <a:gd name="T5" fmla="*/ 0 h 34"/>
                <a:gd name="T6" fmla="*/ 17 w 34"/>
                <a:gd name="T7" fmla="*/ 9 h 34"/>
                <a:gd name="T8" fmla="*/ 0 w 34"/>
                <a:gd name="T9" fmla="*/ 9 h 34"/>
                <a:gd name="T10" fmla="*/ 0 w 34"/>
                <a:gd name="T11" fmla="*/ 25 h 34"/>
                <a:gd name="T12" fmla="*/ 17 w 34"/>
                <a:gd name="T13" fmla="*/ 25 h 34"/>
                <a:gd name="T14" fmla="*/ 17 w 34"/>
                <a:gd name="T1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4">
                  <a:moveTo>
                    <a:pt x="17" y="34"/>
                  </a:moveTo>
                  <a:lnTo>
                    <a:pt x="34" y="17"/>
                  </a:lnTo>
                  <a:lnTo>
                    <a:pt x="17" y="0"/>
                  </a:lnTo>
                  <a:lnTo>
                    <a:pt x="17" y="9"/>
                  </a:lnTo>
                  <a:lnTo>
                    <a:pt x="0" y="9"/>
                  </a:lnTo>
                  <a:lnTo>
                    <a:pt x="0" y="25"/>
                  </a:lnTo>
                  <a:lnTo>
                    <a:pt x="17" y="25"/>
                  </a:lnTo>
                  <a:lnTo>
                    <a:pt x="17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5" name="Rectangle 706"/>
            <p:cNvSpPr>
              <a:spLocks noChangeArrowheads="1"/>
            </p:cNvSpPr>
            <p:nvPr/>
          </p:nvSpPr>
          <p:spPr bwMode="auto">
            <a:xfrm>
              <a:off x="9734607" y="4288391"/>
              <a:ext cx="10227" cy="40906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06" name="Group 2005"/>
          <p:cNvGrpSpPr/>
          <p:nvPr/>
        </p:nvGrpSpPr>
        <p:grpSpPr>
          <a:xfrm>
            <a:off x="6566617" y="2738461"/>
            <a:ext cx="210770" cy="210770"/>
            <a:chOff x="10031183" y="4140103"/>
            <a:chExt cx="340040" cy="340040"/>
          </a:xfrm>
          <a:solidFill>
            <a:srgbClr val="1EA185"/>
          </a:solidFill>
        </p:grpSpPr>
        <p:sp>
          <p:nvSpPr>
            <p:cNvPr id="316" name="Freeform 707"/>
            <p:cNvSpPr>
              <a:spLocks noEditPoints="1"/>
            </p:cNvSpPr>
            <p:nvPr/>
          </p:nvSpPr>
          <p:spPr bwMode="auto">
            <a:xfrm>
              <a:off x="10031183" y="4140103"/>
              <a:ext cx="340040" cy="340040"/>
            </a:xfrm>
            <a:custGeom>
              <a:avLst/>
              <a:gdLst>
                <a:gd name="T0" fmla="*/ 128 w 128"/>
                <a:gd name="T1" fmla="*/ 64 h 128"/>
                <a:gd name="T2" fmla="*/ 64 w 128"/>
                <a:gd name="T3" fmla="*/ 0 h 128"/>
                <a:gd name="T4" fmla="*/ 0 w 128"/>
                <a:gd name="T5" fmla="*/ 64 h 128"/>
                <a:gd name="T6" fmla="*/ 64 w 128"/>
                <a:gd name="T7" fmla="*/ 128 h 128"/>
                <a:gd name="T8" fmla="*/ 128 w 128"/>
                <a:gd name="T9" fmla="*/ 64 h 128"/>
                <a:gd name="T10" fmla="*/ 10 w 128"/>
                <a:gd name="T11" fmla="*/ 64 h 128"/>
                <a:gd name="T12" fmla="*/ 64 w 128"/>
                <a:gd name="T13" fmla="*/ 10 h 128"/>
                <a:gd name="T14" fmla="*/ 118 w 128"/>
                <a:gd name="T15" fmla="*/ 64 h 128"/>
                <a:gd name="T16" fmla="*/ 64 w 128"/>
                <a:gd name="T17" fmla="*/ 118 h 128"/>
                <a:gd name="T18" fmla="*/ 10 w 128"/>
                <a:gd name="T19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128" y="64"/>
                  </a:move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lose/>
                  <a:moveTo>
                    <a:pt x="10" y="64"/>
                  </a:move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ubicBezTo>
                    <a:pt x="34" y="118"/>
                    <a:pt x="10" y="94"/>
                    <a:pt x="10" y="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7" name="Rectangle 708"/>
            <p:cNvSpPr>
              <a:spLocks noChangeArrowheads="1"/>
            </p:cNvSpPr>
            <p:nvPr/>
          </p:nvSpPr>
          <p:spPr bwMode="auto">
            <a:xfrm>
              <a:off x="10182026" y="4382989"/>
              <a:ext cx="40906" cy="1022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8" name="Rectangle 709"/>
            <p:cNvSpPr>
              <a:spLocks noChangeArrowheads="1"/>
            </p:cNvSpPr>
            <p:nvPr/>
          </p:nvSpPr>
          <p:spPr bwMode="auto">
            <a:xfrm>
              <a:off x="10182026" y="4362535"/>
              <a:ext cx="40906" cy="1022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9" name="Rectangle 710"/>
            <p:cNvSpPr>
              <a:spLocks noChangeArrowheads="1"/>
            </p:cNvSpPr>
            <p:nvPr/>
          </p:nvSpPr>
          <p:spPr bwMode="auto">
            <a:xfrm>
              <a:off x="10182026" y="4342081"/>
              <a:ext cx="40906" cy="1022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16" name="Freeform 711"/>
            <p:cNvSpPr/>
            <p:nvPr/>
          </p:nvSpPr>
          <p:spPr bwMode="auto">
            <a:xfrm>
              <a:off x="10159017" y="4224474"/>
              <a:ext cx="86928" cy="84371"/>
            </a:xfrm>
            <a:custGeom>
              <a:avLst/>
              <a:gdLst>
                <a:gd name="T0" fmla="*/ 34 w 34"/>
                <a:gd name="T1" fmla="*/ 16 h 33"/>
                <a:gd name="T2" fmla="*/ 17 w 34"/>
                <a:gd name="T3" fmla="*/ 0 h 33"/>
                <a:gd name="T4" fmla="*/ 0 w 34"/>
                <a:gd name="T5" fmla="*/ 16 h 33"/>
                <a:gd name="T6" fmla="*/ 9 w 34"/>
                <a:gd name="T7" fmla="*/ 16 h 33"/>
                <a:gd name="T8" fmla="*/ 9 w 34"/>
                <a:gd name="T9" fmla="*/ 33 h 33"/>
                <a:gd name="T10" fmla="*/ 25 w 34"/>
                <a:gd name="T11" fmla="*/ 33 h 33"/>
                <a:gd name="T12" fmla="*/ 25 w 34"/>
                <a:gd name="T13" fmla="*/ 16 h 33"/>
                <a:gd name="T14" fmla="*/ 34 w 34"/>
                <a:gd name="T15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3">
                  <a:moveTo>
                    <a:pt x="34" y="16"/>
                  </a:moveTo>
                  <a:lnTo>
                    <a:pt x="17" y="0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9" y="33"/>
                  </a:lnTo>
                  <a:lnTo>
                    <a:pt x="25" y="33"/>
                  </a:lnTo>
                  <a:lnTo>
                    <a:pt x="25" y="16"/>
                  </a:lnTo>
                  <a:lnTo>
                    <a:pt x="34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17" name="Rectangle 712"/>
            <p:cNvSpPr>
              <a:spLocks noChangeArrowheads="1"/>
            </p:cNvSpPr>
            <p:nvPr/>
          </p:nvSpPr>
          <p:spPr bwMode="auto">
            <a:xfrm>
              <a:off x="10182026" y="4319070"/>
              <a:ext cx="40906" cy="1022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07" name="Group 2006"/>
          <p:cNvGrpSpPr/>
          <p:nvPr/>
        </p:nvGrpSpPr>
        <p:grpSpPr>
          <a:xfrm>
            <a:off x="6843943" y="2738461"/>
            <a:ext cx="210770" cy="210770"/>
            <a:chOff x="10478601" y="4140103"/>
            <a:chExt cx="340040" cy="340040"/>
          </a:xfrm>
          <a:solidFill>
            <a:srgbClr val="1EA185"/>
          </a:solidFill>
        </p:grpSpPr>
        <p:sp>
          <p:nvSpPr>
            <p:cNvPr id="1218" name="Freeform 713"/>
            <p:cNvSpPr>
              <a:spLocks noEditPoints="1"/>
            </p:cNvSpPr>
            <p:nvPr/>
          </p:nvSpPr>
          <p:spPr bwMode="auto">
            <a:xfrm>
              <a:off x="10478601" y="4140103"/>
              <a:ext cx="340040" cy="340040"/>
            </a:xfrm>
            <a:custGeom>
              <a:avLst/>
              <a:gdLst>
                <a:gd name="T0" fmla="*/ 0 w 128"/>
                <a:gd name="T1" fmla="*/ 64 h 128"/>
                <a:gd name="T2" fmla="*/ 64 w 128"/>
                <a:gd name="T3" fmla="*/ 128 h 128"/>
                <a:gd name="T4" fmla="*/ 128 w 128"/>
                <a:gd name="T5" fmla="*/ 64 h 128"/>
                <a:gd name="T6" fmla="*/ 64 w 128"/>
                <a:gd name="T7" fmla="*/ 0 h 128"/>
                <a:gd name="T8" fmla="*/ 0 w 128"/>
                <a:gd name="T9" fmla="*/ 64 h 128"/>
                <a:gd name="T10" fmla="*/ 118 w 128"/>
                <a:gd name="T11" fmla="*/ 64 h 128"/>
                <a:gd name="T12" fmla="*/ 64 w 128"/>
                <a:gd name="T13" fmla="*/ 118 h 128"/>
                <a:gd name="T14" fmla="*/ 10 w 128"/>
                <a:gd name="T15" fmla="*/ 64 h 128"/>
                <a:gd name="T16" fmla="*/ 64 w 128"/>
                <a:gd name="T17" fmla="*/ 10 h 128"/>
                <a:gd name="T18" fmla="*/ 118 w 128"/>
                <a:gd name="T19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0" y="64"/>
                  </a:move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lose/>
                  <a:moveTo>
                    <a:pt x="118" y="64"/>
                  </a:moveTo>
                  <a:cubicBezTo>
                    <a:pt x="118" y="94"/>
                    <a:pt x="94" y="118"/>
                    <a:pt x="64" y="118"/>
                  </a:cubicBez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19" name="Rectangle 714"/>
            <p:cNvSpPr>
              <a:spLocks noChangeArrowheads="1"/>
            </p:cNvSpPr>
            <p:nvPr/>
          </p:nvSpPr>
          <p:spPr bwMode="auto">
            <a:xfrm>
              <a:off x="10626889" y="4224474"/>
              <a:ext cx="43464" cy="1022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20" name="Rectangle 715"/>
            <p:cNvSpPr>
              <a:spLocks noChangeArrowheads="1"/>
            </p:cNvSpPr>
            <p:nvPr/>
          </p:nvSpPr>
          <p:spPr bwMode="auto">
            <a:xfrm>
              <a:off x="10626889" y="4244928"/>
              <a:ext cx="43464" cy="1022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21" name="Rectangle 716"/>
            <p:cNvSpPr>
              <a:spLocks noChangeArrowheads="1"/>
            </p:cNvSpPr>
            <p:nvPr/>
          </p:nvSpPr>
          <p:spPr bwMode="auto">
            <a:xfrm>
              <a:off x="10626889" y="4265381"/>
              <a:ext cx="43464" cy="12784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22" name="Freeform 717"/>
            <p:cNvSpPr/>
            <p:nvPr/>
          </p:nvSpPr>
          <p:spPr bwMode="auto">
            <a:xfrm>
              <a:off x="10606435" y="4308843"/>
              <a:ext cx="84371" cy="84371"/>
            </a:xfrm>
            <a:custGeom>
              <a:avLst/>
              <a:gdLst>
                <a:gd name="T0" fmla="*/ 0 w 33"/>
                <a:gd name="T1" fmla="*/ 17 h 33"/>
                <a:gd name="T2" fmla="*/ 17 w 33"/>
                <a:gd name="T3" fmla="*/ 33 h 33"/>
                <a:gd name="T4" fmla="*/ 33 w 33"/>
                <a:gd name="T5" fmla="*/ 17 h 33"/>
                <a:gd name="T6" fmla="*/ 25 w 33"/>
                <a:gd name="T7" fmla="*/ 17 h 33"/>
                <a:gd name="T8" fmla="*/ 25 w 33"/>
                <a:gd name="T9" fmla="*/ 0 h 33"/>
                <a:gd name="T10" fmla="*/ 8 w 33"/>
                <a:gd name="T11" fmla="*/ 0 h 33"/>
                <a:gd name="T12" fmla="*/ 8 w 33"/>
                <a:gd name="T13" fmla="*/ 17 h 33"/>
                <a:gd name="T14" fmla="*/ 0 w 33"/>
                <a:gd name="T15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33">
                  <a:moveTo>
                    <a:pt x="0" y="17"/>
                  </a:moveTo>
                  <a:lnTo>
                    <a:pt x="17" y="33"/>
                  </a:lnTo>
                  <a:lnTo>
                    <a:pt x="33" y="17"/>
                  </a:lnTo>
                  <a:lnTo>
                    <a:pt x="25" y="17"/>
                  </a:lnTo>
                  <a:lnTo>
                    <a:pt x="25" y="0"/>
                  </a:lnTo>
                  <a:lnTo>
                    <a:pt x="8" y="0"/>
                  </a:lnTo>
                  <a:lnTo>
                    <a:pt x="8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23" name="Rectangle 718"/>
            <p:cNvSpPr>
              <a:spLocks noChangeArrowheads="1"/>
            </p:cNvSpPr>
            <p:nvPr/>
          </p:nvSpPr>
          <p:spPr bwMode="auto">
            <a:xfrm>
              <a:off x="10626889" y="4288391"/>
              <a:ext cx="43464" cy="1022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96" name="Group 1995"/>
          <p:cNvGrpSpPr/>
          <p:nvPr/>
        </p:nvGrpSpPr>
        <p:grpSpPr>
          <a:xfrm>
            <a:off x="3801277" y="2738461"/>
            <a:ext cx="210770" cy="210770"/>
            <a:chOff x="5569766" y="4140103"/>
            <a:chExt cx="340040" cy="340040"/>
          </a:xfrm>
          <a:solidFill>
            <a:srgbClr val="1EA185"/>
          </a:solidFill>
        </p:grpSpPr>
        <p:sp>
          <p:nvSpPr>
            <p:cNvPr id="1224" name="Freeform 719"/>
            <p:cNvSpPr>
              <a:spLocks noEditPoints="1"/>
            </p:cNvSpPr>
            <p:nvPr/>
          </p:nvSpPr>
          <p:spPr bwMode="auto">
            <a:xfrm>
              <a:off x="5569766" y="414010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25" name="Freeform 720"/>
            <p:cNvSpPr>
              <a:spLocks noEditPoints="1"/>
            </p:cNvSpPr>
            <p:nvPr/>
          </p:nvSpPr>
          <p:spPr bwMode="auto">
            <a:xfrm>
              <a:off x="5654137" y="4255155"/>
              <a:ext cx="171298" cy="107380"/>
            </a:xfrm>
            <a:custGeom>
              <a:avLst/>
              <a:gdLst>
                <a:gd name="T0" fmla="*/ 60 w 64"/>
                <a:gd name="T1" fmla="*/ 28 h 40"/>
                <a:gd name="T2" fmla="*/ 32 w 64"/>
                <a:gd name="T3" fmla="*/ 0 h 40"/>
                <a:gd name="T4" fmla="*/ 4 w 64"/>
                <a:gd name="T5" fmla="*/ 28 h 40"/>
                <a:gd name="T6" fmla="*/ 0 w 64"/>
                <a:gd name="T7" fmla="*/ 28 h 40"/>
                <a:gd name="T8" fmla="*/ 0 w 64"/>
                <a:gd name="T9" fmla="*/ 40 h 40"/>
                <a:gd name="T10" fmla="*/ 12 w 64"/>
                <a:gd name="T11" fmla="*/ 40 h 40"/>
                <a:gd name="T12" fmla="*/ 12 w 64"/>
                <a:gd name="T13" fmla="*/ 28 h 40"/>
                <a:gd name="T14" fmla="*/ 8 w 64"/>
                <a:gd name="T15" fmla="*/ 28 h 40"/>
                <a:gd name="T16" fmla="*/ 32 w 64"/>
                <a:gd name="T17" fmla="*/ 4 h 40"/>
                <a:gd name="T18" fmla="*/ 56 w 64"/>
                <a:gd name="T19" fmla="*/ 28 h 40"/>
                <a:gd name="T20" fmla="*/ 52 w 64"/>
                <a:gd name="T21" fmla="*/ 28 h 40"/>
                <a:gd name="T22" fmla="*/ 52 w 64"/>
                <a:gd name="T23" fmla="*/ 40 h 40"/>
                <a:gd name="T24" fmla="*/ 64 w 64"/>
                <a:gd name="T25" fmla="*/ 40 h 40"/>
                <a:gd name="T26" fmla="*/ 64 w 64"/>
                <a:gd name="T27" fmla="*/ 28 h 40"/>
                <a:gd name="T28" fmla="*/ 60 w 64"/>
                <a:gd name="T29" fmla="*/ 28 h 40"/>
                <a:gd name="T30" fmla="*/ 8 w 64"/>
                <a:gd name="T31" fmla="*/ 36 h 40"/>
                <a:gd name="T32" fmla="*/ 4 w 64"/>
                <a:gd name="T33" fmla="*/ 36 h 40"/>
                <a:gd name="T34" fmla="*/ 4 w 64"/>
                <a:gd name="T35" fmla="*/ 32 h 40"/>
                <a:gd name="T36" fmla="*/ 8 w 64"/>
                <a:gd name="T37" fmla="*/ 32 h 40"/>
                <a:gd name="T38" fmla="*/ 8 w 64"/>
                <a:gd name="T39" fmla="*/ 36 h 40"/>
                <a:gd name="T40" fmla="*/ 60 w 64"/>
                <a:gd name="T41" fmla="*/ 36 h 40"/>
                <a:gd name="T42" fmla="*/ 56 w 64"/>
                <a:gd name="T43" fmla="*/ 36 h 40"/>
                <a:gd name="T44" fmla="*/ 56 w 64"/>
                <a:gd name="T45" fmla="*/ 32 h 40"/>
                <a:gd name="T46" fmla="*/ 60 w 64"/>
                <a:gd name="T47" fmla="*/ 32 h 40"/>
                <a:gd name="T48" fmla="*/ 60 w 64"/>
                <a:gd name="T49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40">
                  <a:moveTo>
                    <a:pt x="60" y="28"/>
                  </a:moveTo>
                  <a:cubicBezTo>
                    <a:pt x="60" y="13"/>
                    <a:pt x="47" y="0"/>
                    <a:pt x="32" y="0"/>
                  </a:cubicBezTo>
                  <a:cubicBezTo>
                    <a:pt x="17" y="0"/>
                    <a:pt x="4" y="13"/>
                    <a:pt x="4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15"/>
                    <a:pt x="19" y="4"/>
                    <a:pt x="32" y="4"/>
                  </a:cubicBezTo>
                  <a:cubicBezTo>
                    <a:pt x="45" y="4"/>
                    <a:pt x="56" y="15"/>
                    <a:pt x="56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28"/>
                    <a:pt x="64" y="28"/>
                    <a:pt x="64" y="28"/>
                  </a:cubicBezTo>
                  <a:lnTo>
                    <a:pt x="60" y="28"/>
                  </a:lnTo>
                  <a:close/>
                  <a:moveTo>
                    <a:pt x="8" y="36"/>
                  </a:moveTo>
                  <a:cubicBezTo>
                    <a:pt x="4" y="36"/>
                    <a:pt x="4" y="36"/>
                    <a:pt x="4" y="36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8" y="32"/>
                    <a:pt x="8" y="32"/>
                    <a:pt x="8" y="32"/>
                  </a:cubicBezTo>
                  <a:lnTo>
                    <a:pt x="8" y="36"/>
                  </a:lnTo>
                  <a:close/>
                  <a:moveTo>
                    <a:pt x="60" y="36"/>
                  </a:moveTo>
                  <a:cubicBezTo>
                    <a:pt x="56" y="36"/>
                    <a:pt x="56" y="36"/>
                    <a:pt x="56" y="36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60" y="32"/>
                    <a:pt x="60" y="32"/>
                    <a:pt x="60" y="32"/>
                  </a:cubicBezTo>
                  <a:lnTo>
                    <a:pt x="60" y="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97" name="Group 1996"/>
          <p:cNvGrpSpPr/>
          <p:nvPr/>
        </p:nvGrpSpPr>
        <p:grpSpPr>
          <a:xfrm>
            <a:off x="4078603" y="2738461"/>
            <a:ext cx="210770" cy="210770"/>
            <a:chOff x="6017187" y="4140103"/>
            <a:chExt cx="340040" cy="340040"/>
          </a:xfrm>
          <a:solidFill>
            <a:srgbClr val="1EA185"/>
          </a:solidFill>
        </p:grpSpPr>
        <p:sp>
          <p:nvSpPr>
            <p:cNvPr id="1226" name="Freeform 721"/>
            <p:cNvSpPr>
              <a:spLocks noEditPoints="1"/>
            </p:cNvSpPr>
            <p:nvPr/>
          </p:nvSpPr>
          <p:spPr bwMode="auto">
            <a:xfrm>
              <a:off x="6017187" y="414010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27" name="Freeform 722"/>
            <p:cNvSpPr/>
            <p:nvPr/>
          </p:nvSpPr>
          <p:spPr bwMode="auto">
            <a:xfrm>
              <a:off x="6111783" y="4234701"/>
              <a:ext cx="148288" cy="148288"/>
            </a:xfrm>
            <a:custGeom>
              <a:avLst/>
              <a:gdLst>
                <a:gd name="T0" fmla="*/ 20 w 56"/>
                <a:gd name="T1" fmla="*/ 12 h 56"/>
                <a:gd name="T2" fmla="*/ 8 w 56"/>
                <a:gd name="T3" fmla="*/ 42 h 56"/>
                <a:gd name="T4" fmla="*/ 0 w 56"/>
                <a:gd name="T5" fmla="*/ 52 h 56"/>
                <a:gd name="T6" fmla="*/ 4 w 56"/>
                <a:gd name="T7" fmla="*/ 56 h 56"/>
                <a:gd name="T8" fmla="*/ 10 w 56"/>
                <a:gd name="T9" fmla="*/ 45 h 56"/>
                <a:gd name="T10" fmla="*/ 42 w 56"/>
                <a:gd name="T11" fmla="*/ 38 h 56"/>
                <a:gd name="T12" fmla="*/ 56 w 56"/>
                <a:gd name="T13" fmla="*/ 0 h 56"/>
                <a:gd name="T14" fmla="*/ 20 w 56"/>
                <a:gd name="T1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56">
                  <a:moveTo>
                    <a:pt x="20" y="12"/>
                  </a:moveTo>
                  <a:cubicBezTo>
                    <a:pt x="10" y="20"/>
                    <a:pt x="8" y="37"/>
                    <a:pt x="8" y="42"/>
                  </a:cubicBezTo>
                  <a:cubicBezTo>
                    <a:pt x="6" y="45"/>
                    <a:pt x="0" y="51"/>
                    <a:pt x="0" y="52"/>
                  </a:cubicBezTo>
                  <a:cubicBezTo>
                    <a:pt x="0" y="54"/>
                    <a:pt x="2" y="56"/>
                    <a:pt x="4" y="56"/>
                  </a:cubicBezTo>
                  <a:cubicBezTo>
                    <a:pt x="6" y="56"/>
                    <a:pt x="9" y="47"/>
                    <a:pt x="10" y="45"/>
                  </a:cubicBezTo>
                  <a:cubicBezTo>
                    <a:pt x="16" y="46"/>
                    <a:pt x="31" y="49"/>
                    <a:pt x="42" y="38"/>
                  </a:cubicBezTo>
                  <a:cubicBezTo>
                    <a:pt x="56" y="25"/>
                    <a:pt x="56" y="0"/>
                    <a:pt x="56" y="0"/>
                  </a:cubicBezTo>
                  <a:cubicBezTo>
                    <a:pt x="56" y="0"/>
                    <a:pt x="32" y="2"/>
                    <a:pt x="20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98" name="Group 1997"/>
          <p:cNvGrpSpPr/>
          <p:nvPr/>
        </p:nvGrpSpPr>
        <p:grpSpPr>
          <a:xfrm>
            <a:off x="4354345" y="2738461"/>
            <a:ext cx="210770" cy="210770"/>
            <a:chOff x="6462050" y="4140103"/>
            <a:chExt cx="340040" cy="340040"/>
          </a:xfrm>
          <a:solidFill>
            <a:srgbClr val="1EA185"/>
          </a:solidFill>
        </p:grpSpPr>
        <p:sp>
          <p:nvSpPr>
            <p:cNvPr id="1228" name="Freeform 723"/>
            <p:cNvSpPr>
              <a:spLocks noEditPoints="1"/>
            </p:cNvSpPr>
            <p:nvPr/>
          </p:nvSpPr>
          <p:spPr bwMode="auto">
            <a:xfrm>
              <a:off x="6462050" y="414010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29" name="Freeform 724"/>
            <p:cNvSpPr/>
            <p:nvPr/>
          </p:nvSpPr>
          <p:spPr bwMode="auto">
            <a:xfrm>
              <a:off x="6556647" y="4227029"/>
              <a:ext cx="148288" cy="99711"/>
            </a:xfrm>
            <a:custGeom>
              <a:avLst/>
              <a:gdLst>
                <a:gd name="T0" fmla="*/ 12 w 56"/>
                <a:gd name="T1" fmla="*/ 14 h 38"/>
                <a:gd name="T2" fmla="*/ 46 w 56"/>
                <a:gd name="T3" fmla="*/ 14 h 38"/>
                <a:gd name="T4" fmla="*/ 43 w 56"/>
                <a:gd name="T5" fmla="*/ 17 h 38"/>
                <a:gd name="T6" fmla="*/ 56 w 56"/>
                <a:gd name="T7" fmla="*/ 21 h 38"/>
                <a:gd name="T8" fmla="*/ 52 w 56"/>
                <a:gd name="T9" fmla="*/ 8 h 38"/>
                <a:gd name="T10" fmla="*/ 49 w 56"/>
                <a:gd name="T11" fmla="*/ 11 h 38"/>
                <a:gd name="T12" fmla="*/ 9 w 56"/>
                <a:gd name="T13" fmla="*/ 11 h 38"/>
                <a:gd name="T14" fmla="*/ 2 w 56"/>
                <a:gd name="T15" fmla="*/ 37 h 38"/>
                <a:gd name="T16" fmla="*/ 6 w 56"/>
                <a:gd name="T17" fmla="*/ 38 h 38"/>
                <a:gd name="T18" fmla="*/ 12 w 56"/>
                <a:gd name="T19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38">
                  <a:moveTo>
                    <a:pt x="12" y="14"/>
                  </a:moveTo>
                  <a:cubicBezTo>
                    <a:pt x="21" y="5"/>
                    <a:pt x="37" y="5"/>
                    <a:pt x="46" y="14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38" y="0"/>
                    <a:pt x="20" y="0"/>
                    <a:pt x="9" y="11"/>
                  </a:cubicBezTo>
                  <a:cubicBezTo>
                    <a:pt x="2" y="18"/>
                    <a:pt x="0" y="28"/>
                    <a:pt x="2" y="37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3" y="30"/>
                    <a:pt x="5" y="21"/>
                    <a:pt x="12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30" name="Freeform 725"/>
            <p:cNvSpPr/>
            <p:nvPr/>
          </p:nvSpPr>
          <p:spPr bwMode="auto">
            <a:xfrm>
              <a:off x="6561761" y="4290948"/>
              <a:ext cx="148288" cy="99711"/>
            </a:xfrm>
            <a:custGeom>
              <a:avLst/>
              <a:gdLst>
                <a:gd name="T0" fmla="*/ 50 w 56"/>
                <a:gd name="T1" fmla="*/ 0 h 38"/>
                <a:gd name="T2" fmla="*/ 44 w 56"/>
                <a:gd name="T3" fmla="*/ 24 h 38"/>
                <a:gd name="T4" fmla="*/ 10 w 56"/>
                <a:gd name="T5" fmla="*/ 24 h 38"/>
                <a:gd name="T6" fmla="*/ 13 w 56"/>
                <a:gd name="T7" fmla="*/ 21 h 38"/>
                <a:gd name="T8" fmla="*/ 0 w 56"/>
                <a:gd name="T9" fmla="*/ 17 h 38"/>
                <a:gd name="T10" fmla="*/ 4 w 56"/>
                <a:gd name="T11" fmla="*/ 30 h 38"/>
                <a:gd name="T12" fmla="*/ 9 w 56"/>
                <a:gd name="T13" fmla="*/ 25 h 38"/>
                <a:gd name="T14" fmla="*/ 7 w 56"/>
                <a:gd name="T15" fmla="*/ 27 h 38"/>
                <a:gd name="T16" fmla="*/ 47 w 56"/>
                <a:gd name="T17" fmla="*/ 27 h 38"/>
                <a:gd name="T18" fmla="*/ 54 w 56"/>
                <a:gd name="T19" fmla="*/ 1 h 38"/>
                <a:gd name="T20" fmla="*/ 50 w 56"/>
                <a:gd name="T2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8">
                  <a:moveTo>
                    <a:pt x="50" y="0"/>
                  </a:moveTo>
                  <a:cubicBezTo>
                    <a:pt x="53" y="8"/>
                    <a:pt x="51" y="17"/>
                    <a:pt x="44" y="24"/>
                  </a:cubicBezTo>
                  <a:cubicBezTo>
                    <a:pt x="35" y="33"/>
                    <a:pt x="19" y="33"/>
                    <a:pt x="10" y="24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18" y="38"/>
                    <a:pt x="36" y="38"/>
                    <a:pt x="47" y="27"/>
                  </a:cubicBezTo>
                  <a:cubicBezTo>
                    <a:pt x="54" y="20"/>
                    <a:pt x="56" y="10"/>
                    <a:pt x="54" y="1"/>
                  </a:cubicBez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99" name="Group 1998"/>
          <p:cNvGrpSpPr/>
          <p:nvPr/>
        </p:nvGrpSpPr>
        <p:grpSpPr>
          <a:xfrm>
            <a:off x="4631671" y="2738461"/>
            <a:ext cx="210770" cy="210770"/>
            <a:chOff x="6909469" y="4140103"/>
            <a:chExt cx="340040" cy="340040"/>
          </a:xfrm>
          <a:solidFill>
            <a:srgbClr val="1EA185"/>
          </a:solidFill>
        </p:grpSpPr>
        <p:sp>
          <p:nvSpPr>
            <p:cNvPr id="1231" name="Freeform 726"/>
            <p:cNvSpPr>
              <a:spLocks noEditPoints="1"/>
            </p:cNvSpPr>
            <p:nvPr/>
          </p:nvSpPr>
          <p:spPr bwMode="auto">
            <a:xfrm>
              <a:off x="6909469" y="414010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32" name="Freeform 727"/>
            <p:cNvSpPr/>
            <p:nvPr/>
          </p:nvSpPr>
          <p:spPr bwMode="auto">
            <a:xfrm>
              <a:off x="7014294" y="4224474"/>
              <a:ext cx="97155" cy="56247"/>
            </a:xfrm>
            <a:custGeom>
              <a:avLst/>
              <a:gdLst>
                <a:gd name="T0" fmla="*/ 24 w 36"/>
                <a:gd name="T1" fmla="*/ 8 h 21"/>
                <a:gd name="T2" fmla="*/ 24 w 36"/>
                <a:gd name="T3" fmla="*/ 12 h 21"/>
                <a:gd name="T4" fmla="*/ 36 w 36"/>
                <a:gd name="T5" fmla="*/ 6 h 21"/>
                <a:gd name="T6" fmla="*/ 24 w 36"/>
                <a:gd name="T7" fmla="*/ 0 h 21"/>
                <a:gd name="T8" fmla="*/ 24 w 36"/>
                <a:gd name="T9" fmla="*/ 4 h 21"/>
                <a:gd name="T10" fmla="*/ 0 w 36"/>
                <a:gd name="T11" fmla="*/ 17 h 21"/>
                <a:gd name="T12" fmla="*/ 3 w 36"/>
                <a:gd name="T13" fmla="*/ 21 h 21"/>
                <a:gd name="T14" fmla="*/ 24 w 36"/>
                <a:gd name="T15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1">
                  <a:moveTo>
                    <a:pt x="24" y="8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14" y="4"/>
                    <a:pt x="5" y="9"/>
                    <a:pt x="0" y="17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7" y="13"/>
                    <a:pt x="15" y="8"/>
                    <a:pt x="2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33" name="Freeform 728"/>
            <p:cNvSpPr/>
            <p:nvPr/>
          </p:nvSpPr>
          <p:spPr bwMode="auto">
            <a:xfrm>
              <a:off x="6993841" y="4278164"/>
              <a:ext cx="56247" cy="94598"/>
            </a:xfrm>
            <a:custGeom>
              <a:avLst/>
              <a:gdLst>
                <a:gd name="T0" fmla="*/ 8 w 21"/>
                <a:gd name="T1" fmla="*/ 12 h 36"/>
                <a:gd name="T2" fmla="*/ 12 w 21"/>
                <a:gd name="T3" fmla="*/ 12 h 36"/>
                <a:gd name="T4" fmla="*/ 6 w 21"/>
                <a:gd name="T5" fmla="*/ 0 h 36"/>
                <a:gd name="T6" fmla="*/ 0 w 21"/>
                <a:gd name="T7" fmla="*/ 12 h 36"/>
                <a:gd name="T8" fmla="*/ 4 w 21"/>
                <a:gd name="T9" fmla="*/ 12 h 36"/>
                <a:gd name="T10" fmla="*/ 17 w 21"/>
                <a:gd name="T11" fmla="*/ 36 h 36"/>
                <a:gd name="T12" fmla="*/ 21 w 21"/>
                <a:gd name="T13" fmla="*/ 33 h 36"/>
                <a:gd name="T14" fmla="*/ 8 w 21"/>
                <a:gd name="T15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6">
                  <a:moveTo>
                    <a:pt x="8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2"/>
                    <a:pt x="9" y="31"/>
                    <a:pt x="17" y="36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13" y="29"/>
                    <a:pt x="8" y="21"/>
                    <a:pt x="8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34" name="Freeform 729"/>
            <p:cNvSpPr/>
            <p:nvPr/>
          </p:nvSpPr>
          <p:spPr bwMode="auto">
            <a:xfrm>
              <a:off x="7047530" y="4339524"/>
              <a:ext cx="94598" cy="53691"/>
            </a:xfrm>
            <a:custGeom>
              <a:avLst/>
              <a:gdLst>
                <a:gd name="T0" fmla="*/ 12 w 36"/>
                <a:gd name="T1" fmla="*/ 13 h 21"/>
                <a:gd name="T2" fmla="*/ 12 w 36"/>
                <a:gd name="T3" fmla="*/ 9 h 21"/>
                <a:gd name="T4" fmla="*/ 0 w 36"/>
                <a:gd name="T5" fmla="*/ 15 h 21"/>
                <a:gd name="T6" fmla="*/ 12 w 36"/>
                <a:gd name="T7" fmla="*/ 21 h 21"/>
                <a:gd name="T8" fmla="*/ 12 w 36"/>
                <a:gd name="T9" fmla="*/ 17 h 21"/>
                <a:gd name="T10" fmla="*/ 36 w 36"/>
                <a:gd name="T11" fmla="*/ 4 h 21"/>
                <a:gd name="T12" fmla="*/ 33 w 36"/>
                <a:gd name="T13" fmla="*/ 0 h 21"/>
                <a:gd name="T14" fmla="*/ 12 w 36"/>
                <a:gd name="T1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1">
                  <a:moveTo>
                    <a:pt x="12" y="13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22" y="17"/>
                    <a:pt x="31" y="12"/>
                    <a:pt x="36" y="4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9" y="8"/>
                    <a:pt x="21" y="13"/>
                    <a:pt x="12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35" name="Freeform 730"/>
            <p:cNvSpPr/>
            <p:nvPr/>
          </p:nvSpPr>
          <p:spPr bwMode="auto">
            <a:xfrm>
              <a:off x="7108891" y="4244928"/>
              <a:ext cx="53691" cy="97155"/>
            </a:xfrm>
            <a:custGeom>
              <a:avLst/>
              <a:gdLst>
                <a:gd name="T0" fmla="*/ 4 w 21"/>
                <a:gd name="T1" fmla="*/ 0 h 36"/>
                <a:gd name="T2" fmla="*/ 0 w 21"/>
                <a:gd name="T3" fmla="*/ 3 h 36"/>
                <a:gd name="T4" fmla="*/ 13 w 21"/>
                <a:gd name="T5" fmla="*/ 24 h 36"/>
                <a:gd name="T6" fmla="*/ 9 w 21"/>
                <a:gd name="T7" fmla="*/ 24 h 36"/>
                <a:gd name="T8" fmla="*/ 15 w 21"/>
                <a:gd name="T9" fmla="*/ 36 h 36"/>
                <a:gd name="T10" fmla="*/ 21 w 21"/>
                <a:gd name="T11" fmla="*/ 24 h 36"/>
                <a:gd name="T12" fmla="*/ 17 w 21"/>
                <a:gd name="T13" fmla="*/ 24 h 36"/>
                <a:gd name="T14" fmla="*/ 4 w 21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6">
                  <a:moveTo>
                    <a:pt x="4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8" y="7"/>
                    <a:pt x="13" y="15"/>
                    <a:pt x="13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14"/>
                    <a:pt x="12" y="5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00" name="Group 1999"/>
          <p:cNvGrpSpPr/>
          <p:nvPr/>
        </p:nvGrpSpPr>
        <p:grpSpPr>
          <a:xfrm>
            <a:off x="4907413" y="2738461"/>
            <a:ext cx="210770" cy="210770"/>
            <a:chOff x="7354332" y="4140103"/>
            <a:chExt cx="340040" cy="340040"/>
          </a:xfrm>
          <a:solidFill>
            <a:srgbClr val="1EA185"/>
          </a:solidFill>
        </p:grpSpPr>
        <p:sp>
          <p:nvSpPr>
            <p:cNvPr id="1236" name="Freeform 731"/>
            <p:cNvSpPr>
              <a:spLocks noEditPoints="1"/>
            </p:cNvSpPr>
            <p:nvPr/>
          </p:nvSpPr>
          <p:spPr bwMode="auto">
            <a:xfrm>
              <a:off x="7354332" y="414010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37" name="Freeform 732"/>
            <p:cNvSpPr/>
            <p:nvPr/>
          </p:nvSpPr>
          <p:spPr bwMode="auto">
            <a:xfrm>
              <a:off x="7461713" y="4255155"/>
              <a:ext cx="84371" cy="107380"/>
            </a:xfrm>
            <a:custGeom>
              <a:avLst/>
              <a:gdLst>
                <a:gd name="T0" fmla="*/ 32 w 32"/>
                <a:gd name="T1" fmla="*/ 0 h 40"/>
                <a:gd name="T2" fmla="*/ 32 w 32"/>
                <a:gd name="T3" fmla="*/ 9 h 40"/>
                <a:gd name="T4" fmla="*/ 31 w 32"/>
                <a:gd name="T5" fmla="*/ 9 h 40"/>
                <a:gd name="T6" fmla="*/ 30 w 32"/>
                <a:gd name="T7" fmla="*/ 6 h 40"/>
                <a:gd name="T8" fmla="*/ 28 w 32"/>
                <a:gd name="T9" fmla="*/ 3 h 40"/>
                <a:gd name="T10" fmla="*/ 24 w 32"/>
                <a:gd name="T11" fmla="*/ 3 h 40"/>
                <a:gd name="T12" fmla="*/ 19 w 32"/>
                <a:gd name="T13" fmla="*/ 3 h 40"/>
                <a:gd name="T14" fmla="*/ 19 w 32"/>
                <a:gd name="T15" fmla="*/ 33 h 40"/>
                <a:gd name="T16" fmla="*/ 19 w 32"/>
                <a:gd name="T17" fmla="*/ 38 h 40"/>
                <a:gd name="T18" fmla="*/ 23 w 32"/>
                <a:gd name="T19" fmla="*/ 39 h 40"/>
                <a:gd name="T20" fmla="*/ 24 w 32"/>
                <a:gd name="T21" fmla="*/ 39 h 40"/>
                <a:gd name="T22" fmla="*/ 24 w 32"/>
                <a:gd name="T23" fmla="*/ 40 h 40"/>
                <a:gd name="T24" fmla="*/ 8 w 32"/>
                <a:gd name="T25" fmla="*/ 40 h 40"/>
                <a:gd name="T26" fmla="*/ 8 w 32"/>
                <a:gd name="T27" fmla="*/ 39 h 40"/>
                <a:gd name="T28" fmla="*/ 9 w 32"/>
                <a:gd name="T29" fmla="*/ 39 h 40"/>
                <a:gd name="T30" fmla="*/ 13 w 32"/>
                <a:gd name="T31" fmla="*/ 37 h 40"/>
                <a:gd name="T32" fmla="*/ 13 w 32"/>
                <a:gd name="T33" fmla="*/ 33 h 40"/>
                <a:gd name="T34" fmla="*/ 13 w 32"/>
                <a:gd name="T35" fmla="*/ 3 h 40"/>
                <a:gd name="T36" fmla="*/ 9 w 32"/>
                <a:gd name="T37" fmla="*/ 3 h 40"/>
                <a:gd name="T38" fmla="*/ 5 w 32"/>
                <a:gd name="T39" fmla="*/ 3 h 40"/>
                <a:gd name="T40" fmla="*/ 2 w 32"/>
                <a:gd name="T41" fmla="*/ 5 h 40"/>
                <a:gd name="T42" fmla="*/ 1 w 32"/>
                <a:gd name="T43" fmla="*/ 9 h 40"/>
                <a:gd name="T44" fmla="*/ 0 w 32"/>
                <a:gd name="T45" fmla="*/ 9 h 40"/>
                <a:gd name="T46" fmla="*/ 0 w 32"/>
                <a:gd name="T47" fmla="*/ 0 h 40"/>
                <a:gd name="T48" fmla="*/ 32 w 32"/>
                <a:gd name="T4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40">
                  <a:moveTo>
                    <a:pt x="32" y="0"/>
                  </a:moveTo>
                  <a:cubicBezTo>
                    <a:pt x="32" y="9"/>
                    <a:pt x="32" y="9"/>
                    <a:pt x="32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8"/>
                    <a:pt x="30" y="7"/>
                    <a:pt x="30" y="6"/>
                  </a:cubicBezTo>
                  <a:cubicBezTo>
                    <a:pt x="30" y="5"/>
                    <a:pt x="29" y="4"/>
                    <a:pt x="28" y="3"/>
                  </a:cubicBezTo>
                  <a:cubicBezTo>
                    <a:pt x="27" y="3"/>
                    <a:pt x="26" y="3"/>
                    <a:pt x="24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6"/>
                    <a:pt x="19" y="37"/>
                    <a:pt x="19" y="38"/>
                  </a:cubicBezTo>
                  <a:cubicBezTo>
                    <a:pt x="20" y="39"/>
                    <a:pt x="21" y="39"/>
                    <a:pt x="23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1" y="39"/>
                    <a:pt x="12" y="38"/>
                    <a:pt x="13" y="37"/>
                  </a:cubicBezTo>
                  <a:cubicBezTo>
                    <a:pt x="13" y="37"/>
                    <a:pt x="13" y="35"/>
                    <a:pt x="13" y="3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2" y="6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38" name="Rectangle 733"/>
            <p:cNvSpPr>
              <a:spLocks noChangeArrowheads="1"/>
            </p:cNvSpPr>
            <p:nvPr/>
          </p:nvSpPr>
          <p:spPr bwMode="auto">
            <a:xfrm>
              <a:off x="7546085" y="4308843"/>
              <a:ext cx="43464" cy="1022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01" name="Group 2000"/>
          <p:cNvGrpSpPr/>
          <p:nvPr/>
        </p:nvGrpSpPr>
        <p:grpSpPr>
          <a:xfrm>
            <a:off x="5184739" y="2738461"/>
            <a:ext cx="210770" cy="210770"/>
            <a:chOff x="7801753" y="4140103"/>
            <a:chExt cx="340040" cy="340040"/>
          </a:xfrm>
          <a:solidFill>
            <a:srgbClr val="1EA185"/>
          </a:solidFill>
        </p:grpSpPr>
        <p:sp>
          <p:nvSpPr>
            <p:cNvPr id="1239" name="Freeform 734"/>
            <p:cNvSpPr>
              <a:spLocks noEditPoints="1"/>
            </p:cNvSpPr>
            <p:nvPr/>
          </p:nvSpPr>
          <p:spPr bwMode="auto">
            <a:xfrm>
              <a:off x="7801753" y="414010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40" name="Freeform 735"/>
            <p:cNvSpPr/>
            <p:nvPr/>
          </p:nvSpPr>
          <p:spPr bwMode="auto">
            <a:xfrm>
              <a:off x="7886122" y="4244928"/>
              <a:ext cx="107380" cy="127834"/>
            </a:xfrm>
            <a:custGeom>
              <a:avLst/>
              <a:gdLst>
                <a:gd name="T0" fmla="*/ 39 w 40"/>
                <a:gd name="T1" fmla="*/ 0 h 48"/>
                <a:gd name="T2" fmla="*/ 40 w 40"/>
                <a:gd name="T3" fmla="*/ 11 h 48"/>
                <a:gd name="T4" fmla="*/ 39 w 40"/>
                <a:gd name="T5" fmla="*/ 11 h 48"/>
                <a:gd name="T6" fmla="*/ 38 w 40"/>
                <a:gd name="T7" fmla="*/ 7 h 48"/>
                <a:gd name="T8" fmla="*/ 35 w 40"/>
                <a:gd name="T9" fmla="*/ 4 h 48"/>
                <a:gd name="T10" fmla="*/ 30 w 40"/>
                <a:gd name="T11" fmla="*/ 3 h 48"/>
                <a:gd name="T12" fmla="*/ 23 w 40"/>
                <a:gd name="T13" fmla="*/ 3 h 48"/>
                <a:gd name="T14" fmla="*/ 23 w 40"/>
                <a:gd name="T15" fmla="*/ 40 h 48"/>
                <a:gd name="T16" fmla="*/ 24 w 40"/>
                <a:gd name="T17" fmla="*/ 45 h 48"/>
                <a:gd name="T18" fmla="*/ 28 w 40"/>
                <a:gd name="T19" fmla="*/ 47 h 48"/>
                <a:gd name="T20" fmla="*/ 30 w 40"/>
                <a:gd name="T21" fmla="*/ 47 h 48"/>
                <a:gd name="T22" fmla="*/ 30 w 40"/>
                <a:gd name="T23" fmla="*/ 48 h 48"/>
                <a:gd name="T24" fmla="*/ 10 w 40"/>
                <a:gd name="T25" fmla="*/ 48 h 48"/>
                <a:gd name="T26" fmla="*/ 10 w 40"/>
                <a:gd name="T27" fmla="*/ 47 h 48"/>
                <a:gd name="T28" fmla="*/ 11 w 40"/>
                <a:gd name="T29" fmla="*/ 47 h 48"/>
                <a:gd name="T30" fmla="*/ 16 w 40"/>
                <a:gd name="T31" fmla="*/ 45 h 48"/>
                <a:gd name="T32" fmla="*/ 16 w 40"/>
                <a:gd name="T33" fmla="*/ 40 h 48"/>
                <a:gd name="T34" fmla="*/ 16 w 40"/>
                <a:gd name="T35" fmla="*/ 3 h 48"/>
                <a:gd name="T36" fmla="*/ 11 w 40"/>
                <a:gd name="T37" fmla="*/ 3 h 48"/>
                <a:gd name="T38" fmla="*/ 6 w 40"/>
                <a:gd name="T39" fmla="*/ 4 h 48"/>
                <a:gd name="T40" fmla="*/ 3 w 40"/>
                <a:gd name="T41" fmla="*/ 6 h 48"/>
                <a:gd name="T42" fmla="*/ 1 w 40"/>
                <a:gd name="T43" fmla="*/ 11 h 48"/>
                <a:gd name="T44" fmla="*/ 0 w 40"/>
                <a:gd name="T45" fmla="*/ 11 h 48"/>
                <a:gd name="T46" fmla="*/ 1 w 40"/>
                <a:gd name="T47" fmla="*/ 0 h 48"/>
                <a:gd name="T48" fmla="*/ 39 w 40"/>
                <a:gd name="T4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" h="48">
                  <a:moveTo>
                    <a:pt x="39" y="0"/>
                  </a:moveTo>
                  <a:cubicBezTo>
                    <a:pt x="40" y="11"/>
                    <a:pt x="40" y="11"/>
                    <a:pt x="40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8" y="9"/>
                    <a:pt x="38" y="8"/>
                    <a:pt x="38" y="7"/>
                  </a:cubicBezTo>
                  <a:cubicBezTo>
                    <a:pt x="37" y="6"/>
                    <a:pt x="36" y="5"/>
                    <a:pt x="35" y="4"/>
                  </a:cubicBezTo>
                  <a:cubicBezTo>
                    <a:pt x="34" y="3"/>
                    <a:pt x="32" y="3"/>
                    <a:pt x="30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3"/>
                    <a:pt x="24" y="44"/>
                    <a:pt x="24" y="45"/>
                  </a:cubicBezTo>
                  <a:cubicBezTo>
                    <a:pt x="25" y="46"/>
                    <a:pt x="26" y="47"/>
                    <a:pt x="28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3" y="47"/>
                    <a:pt x="15" y="46"/>
                    <a:pt x="16" y="45"/>
                  </a:cubicBezTo>
                  <a:cubicBezTo>
                    <a:pt x="16" y="44"/>
                    <a:pt x="16" y="42"/>
                    <a:pt x="16" y="40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3"/>
                    <a:pt x="7" y="3"/>
                    <a:pt x="6" y="4"/>
                  </a:cubicBezTo>
                  <a:cubicBezTo>
                    <a:pt x="5" y="4"/>
                    <a:pt x="4" y="5"/>
                    <a:pt x="3" y="6"/>
                  </a:cubicBezTo>
                  <a:cubicBezTo>
                    <a:pt x="2" y="7"/>
                    <a:pt x="2" y="9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41" name="Rectangle 736"/>
            <p:cNvSpPr>
              <a:spLocks noChangeArrowheads="1"/>
            </p:cNvSpPr>
            <p:nvPr/>
          </p:nvSpPr>
          <p:spPr bwMode="auto">
            <a:xfrm>
              <a:off x="8003730" y="4308843"/>
              <a:ext cx="53691" cy="1022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42" name="Rectangle 737"/>
            <p:cNvSpPr>
              <a:spLocks noChangeArrowheads="1"/>
            </p:cNvSpPr>
            <p:nvPr/>
          </p:nvSpPr>
          <p:spPr bwMode="auto">
            <a:xfrm>
              <a:off x="8024183" y="4288391"/>
              <a:ext cx="10227" cy="53691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75" name="Group 1974"/>
          <p:cNvGrpSpPr/>
          <p:nvPr/>
        </p:nvGrpSpPr>
        <p:grpSpPr>
          <a:xfrm>
            <a:off x="5737807" y="2461632"/>
            <a:ext cx="210770" cy="210770"/>
            <a:chOff x="8694035" y="3692684"/>
            <a:chExt cx="340040" cy="340040"/>
          </a:xfrm>
          <a:solidFill>
            <a:srgbClr val="1EA185"/>
          </a:solidFill>
        </p:grpSpPr>
        <p:sp>
          <p:nvSpPr>
            <p:cNvPr id="1243" name="Freeform 738"/>
            <p:cNvSpPr>
              <a:spLocks noEditPoints="1"/>
            </p:cNvSpPr>
            <p:nvPr/>
          </p:nvSpPr>
          <p:spPr bwMode="auto">
            <a:xfrm>
              <a:off x="8694035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44" name="Rectangle 739"/>
            <p:cNvSpPr>
              <a:spLocks noChangeArrowheads="1"/>
            </p:cNvSpPr>
            <p:nvPr/>
          </p:nvSpPr>
          <p:spPr bwMode="auto">
            <a:xfrm>
              <a:off x="8906241" y="3789838"/>
              <a:ext cx="20454" cy="20454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45" name="Freeform 740"/>
            <p:cNvSpPr/>
            <p:nvPr/>
          </p:nvSpPr>
          <p:spPr bwMode="auto">
            <a:xfrm>
              <a:off x="8798861" y="3820518"/>
              <a:ext cx="127834" cy="117607"/>
            </a:xfrm>
            <a:custGeom>
              <a:avLst/>
              <a:gdLst>
                <a:gd name="T0" fmla="*/ 40 w 48"/>
                <a:gd name="T1" fmla="*/ 20 h 44"/>
                <a:gd name="T2" fmla="*/ 24 w 48"/>
                <a:gd name="T3" fmla="*/ 36 h 44"/>
                <a:gd name="T4" fmla="*/ 24 w 48"/>
                <a:gd name="T5" fmla="*/ 36 h 44"/>
                <a:gd name="T6" fmla="*/ 8 w 48"/>
                <a:gd name="T7" fmla="*/ 20 h 44"/>
                <a:gd name="T8" fmla="*/ 8 w 48"/>
                <a:gd name="T9" fmla="*/ 0 h 44"/>
                <a:gd name="T10" fmla="*/ 0 w 48"/>
                <a:gd name="T11" fmla="*/ 0 h 44"/>
                <a:gd name="T12" fmla="*/ 0 w 48"/>
                <a:gd name="T13" fmla="*/ 20 h 44"/>
                <a:gd name="T14" fmla="*/ 24 w 48"/>
                <a:gd name="T15" fmla="*/ 44 h 44"/>
                <a:gd name="T16" fmla="*/ 24 w 48"/>
                <a:gd name="T17" fmla="*/ 44 h 44"/>
                <a:gd name="T18" fmla="*/ 48 w 48"/>
                <a:gd name="T19" fmla="*/ 20 h 44"/>
                <a:gd name="T20" fmla="*/ 48 w 48"/>
                <a:gd name="T21" fmla="*/ 0 h 44"/>
                <a:gd name="T22" fmla="*/ 40 w 48"/>
                <a:gd name="T23" fmla="*/ 0 h 44"/>
                <a:gd name="T24" fmla="*/ 40 w 48"/>
                <a:gd name="T2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44">
                  <a:moveTo>
                    <a:pt x="40" y="20"/>
                  </a:moveTo>
                  <a:cubicBezTo>
                    <a:pt x="40" y="29"/>
                    <a:pt x="33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15" y="36"/>
                    <a:pt x="8" y="29"/>
                    <a:pt x="8" y="2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3"/>
                    <a:pt x="11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37" y="44"/>
                    <a:pt x="48" y="33"/>
                    <a:pt x="48" y="2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40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46" name="Rectangle 741"/>
            <p:cNvSpPr>
              <a:spLocks noChangeArrowheads="1"/>
            </p:cNvSpPr>
            <p:nvPr/>
          </p:nvSpPr>
          <p:spPr bwMode="auto">
            <a:xfrm>
              <a:off x="8798861" y="3789838"/>
              <a:ext cx="23011" cy="20454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1974" name="Group 1973"/>
          <p:cNvGrpSpPr/>
          <p:nvPr/>
        </p:nvGrpSpPr>
        <p:grpSpPr>
          <a:xfrm>
            <a:off x="5460481" y="2461632"/>
            <a:ext cx="210770" cy="210770"/>
            <a:chOff x="8246617" y="3692684"/>
            <a:chExt cx="340040" cy="340040"/>
          </a:xfrm>
          <a:solidFill>
            <a:srgbClr val="1EA185"/>
          </a:solidFill>
        </p:grpSpPr>
        <p:sp>
          <p:nvSpPr>
            <p:cNvPr id="1247" name="Freeform 742"/>
            <p:cNvSpPr>
              <a:spLocks noEditPoints="1"/>
            </p:cNvSpPr>
            <p:nvPr/>
          </p:nvSpPr>
          <p:spPr bwMode="auto">
            <a:xfrm>
              <a:off x="8246617" y="3692684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48" name="Freeform 743"/>
            <p:cNvSpPr>
              <a:spLocks noEditPoints="1"/>
            </p:cNvSpPr>
            <p:nvPr/>
          </p:nvSpPr>
          <p:spPr bwMode="auto">
            <a:xfrm>
              <a:off x="8333543" y="3777053"/>
              <a:ext cx="168742" cy="171298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8 w 64"/>
                <a:gd name="T11" fmla="*/ 32 h 64"/>
                <a:gd name="T12" fmla="*/ 32 w 64"/>
                <a:gd name="T13" fmla="*/ 8 h 64"/>
                <a:gd name="T14" fmla="*/ 32 w 64"/>
                <a:gd name="T15" fmla="*/ 56 h 64"/>
                <a:gd name="T16" fmla="*/ 8 w 64"/>
                <a:gd name="T17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8" y="32"/>
                  </a:moveTo>
                  <a:cubicBezTo>
                    <a:pt x="8" y="19"/>
                    <a:pt x="20" y="8"/>
                    <a:pt x="32" y="8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20" y="56"/>
                    <a:pt x="8" y="45"/>
                    <a:pt x="8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24" name="Group 2023"/>
          <p:cNvGrpSpPr/>
          <p:nvPr/>
        </p:nvGrpSpPr>
        <p:grpSpPr>
          <a:xfrm>
            <a:off x="3801277" y="3011970"/>
            <a:ext cx="210770" cy="210770"/>
            <a:chOff x="5569766" y="4584965"/>
            <a:chExt cx="340040" cy="340040"/>
          </a:xfrm>
        </p:grpSpPr>
        <p:sp>
          <p:nvSpPr>
            <p:cNvPr id="1249" name="Freeform 744"/>
            <p:cNvSpPr>
              <a:spLocks noEditPoints="1"/>
            </p:cNvSpPr>
            <p:nvPr/>
          </p:nvSpPr>
          <p:spPr bwMode="auto">
            <a:xfrm>
              <a:off x="5569766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50" name="Freeform 745"/>
            <p:cNvSpPr>
              <a:spLocks noEditPoints="1"/>
            </p:cNvSpPr>
            <p:nvPr/>
          </p:nvSpPr>
          <p:spPr bwMode="auto">
            <a:xfrm>
              <a:off x="5654137" y="4669338"/>
              <a:ext cx="171298" cy="171298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48 w 64"/>
                <a:gd name="T11" fmla="*/ 36 h 64"/>
                <a:gd name="T12" fmla="*/ 36 w 64"/>
                <a:gd name="T13" fmla="*/ 36 h 64"/>
                <a:gd name="T14" fmla="*/ 36 w 64"/>
                <a:gd name="T15" fmla="*/ 48 h 64"/>
                <a:gd name="T16" fmla="*/ 28 w 64"/>
                <a:gd name="T17" fmla="*/ 48 h 64"/>
                <a:gd name="T18" fmla="*/ 28 w 64"/>
                <a:gd name="T19" fmla="*/ 36 h 64"/>
                <a:gd name="T20" fmla="*/ 16 w 64"/>
                <a:gd name="T21" fmla="*/ 36 h 64"/>
                <a:gd name="T22" fmla="*/ 16 w 64"/>
                <a:gd name="T23" fmla="*/ 28 h 64"/>
                <a:gd name="T24" fmla="*/ 28 w 64"/>
                <a:gd name="T25" fmla="*/ 28 h 64"/>
                <a:gd name="T26" fmla="*/ 28 w 64"/>
                <a:gd name="T27" fmla="*/ 16 h 64"/>
                <a:gd name="T28" fmla="*/ 36 w 64"/>
                <a:gd name="T29" fmla="*/ 16 h 64"/>
                <a:gd name="T30" fmla="*/ 36 w 64"/>
                <a:gd name="T31" fmla="*/ 28 h 64"/>
                <a:gd name="T32" fmla="*/ 48 w 64"/>
                <a:gd name="T33" fmla="*/ 28 h 64"/>
                <a:gd name="T34" fmla="*/ 48 w 64"/>
                <a:gd name="T35" fmla="*/ 3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48" y="36"/>
                  </a:moveTo>
                  <a:cubicBezTo>
                    <a:pt x="36" y="36"/>
                    <a:pt x="36" y="36"/>
                    <a:pt x="36" y="36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48" y="28"/>
                    <a:pt x="48" y="28"/>
                    <a:pt x="48" y="28"/>
                  </a:cubicBezTo>
                  <a:lnTo>
                    <a:pt x="48" y="36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25" name="Group 2024"/>
          <p:cNvGrpSpPr/>
          <p:nvPr/>
        </p:nvGrpSpPr>
        <p:grpSpPr>
          <a:xfrm>
            <a:off x="4078603" y="3011970"/>
            <a:ext cx="210770" cy="210770"/>
            <a:chOff x="6017187" y="4584965"/>
            <a:chExt cx="340040" cy="340040"/>
          </a:xfrm>
        </p:grpSpPr>
        <p:sp>
          <p:nvSpPr>
            <p:cNvPr id="1251" name="Freeform 746"/>
            <p:cNvSpPr>
              <a:spLocks noEditPoints="1"/>
            </p:cNvSpPr>
            <p:nvPr/>
          </p:nvSpPr>
          <p:spPr bwMode="auto">
            <a:xfrm>
              <a:off x="6017187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52" name="Freeform 747"/>
            <p:cNvSpPr>
              <a:spLocks noEditPoints="1"/>
            </p:cNvSpPr>
            <p:nvPr/>
          </p:nvSpPr>
          <p:spPr bwMode="auto">
            <a:xfrm>
              <a:off x="6101556" y="4669338"/>
              <a:ext cx="168742" cy="171298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48 w 64"/>
                <a:gd name="T11" fmla="*/ 36 h 64"/>
                <a:gd name="T12" fmla="*/ 16 w 64"/>
                <a:gd name="T13" fmla="*/ 36 h 64"/>
                <a:gd name="T14" fmla="*/ 16 w 64"/>
                <a:gd name="T15" fmla="*/ 28 h 64"/>
                <a:gd name="T16" fmla="*/ 48 w 64"/>
                <a:gd name="T17" fmla="*/ 28 h 64"/>
                <a:gd name="T18" fmla="*/ 48 w 64"/>
                <a:gd name="T19" fmla="*/ 3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48" y="36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48" y="28"/>
                    <a:pt x="48" y="28"/>
                    <a:pt x="48" y="28"/>
                  </a:cubicBezTo>
                  <a:lnTo>
                    <a:pt x="48" y="36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26" name="Group 2025"/>
          <p:cNvGrpSpPr/>
          <p:nvPr/>
        </p:nvGrpSpPr>
        <p:grpSpPr>
          <a:xfrm>
            <a:off x="4354345" y="3011970"/>
            <a:ext cx="210770" cy="210770"/>
            <a:chOff x="6462050" y="4584965"/>
            <a:chExt cx="340040" cy="340040"/>
          </a:xfrm>
        </p:grpSpPr>
        <p:sp>
          <p:nvSpPr>
            <p:cNvPr id="1253" name="Freeform 748"/>
            <p:cNvSpPr>
              <a:spLocks noEditPoints="1"/>
            </p:cNvSpPr>
            <p:nvPr/>
          </p:nvSpPr>
          <p:spPr bwMode="auto">
            <a:xfrm>
              <a:off x="6462050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54" name="Freeform 749"/>
            <p:cNvSpPr>
              <a:spLocks noEditPoints="1"/>
            </p:cNvSpPr>
            <p:nvPr/>
          </p:nvSpPr>
          <p:spPr bwMode="auto">
            <a:xfrm>
              <a:off x="6546420" y="4669338"/>
              <a:ext cx="171298" cy="171298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46 w 64"/>
                <a:gd name="T11" fmla="*/ 40 h 64"/>
                <a:gd name="T12" fmla="*/ 40 w 64"/>
                <a:gd name="T13" fmla="*/ 46 h 64"/>
                <a:gd name="T14" fmla="*/ 32 w 64"/>
                <a:gd name="T15" fmla="*/ 38 h 64"/>
                <a:gd name="T16" fmla="*/ 24 w 64"/>
                <a:gd name="T17" fmla="*/ 46 h 64"/>
                <a:gd name="T18" fmla="*/ 18 w 64"/>
                <a:gd name="T19" fmla="*/ 40 h 64"/>
                <a:gd name="T20" fmla="*/ 26 w 64"/>
                <a:gd name="T21" fmla="*/ 32 h 64"/>
                <a:gd name="T22" fmla="*/ 18 w 64"/>
                <a:gd name="T23" fmla="*/ 24 h 64"/>
                <a:gd name="T24" fmla="*/ 24 w 64"/>
                <a:gd name="T25" fmla="*/ 18 h 64"/>
                <a:gd name="T26" fmla="*/ 32 w 64"/>
                <a:gd name="T27" fmla="*/ 26 h 64"/>
                <a:gd name="T28" fmla="*/ 40 w 64"/>
                <a:gd name="T29" fmla="*/ 18 h 64"/>
                <a:gd name="T30" fmla="*/ 46 w 64"/>
                <a:gd name="T31" fmla="*/ 24 h 64"/>
                <a:gd name="T32" fmla="*/ 38 w 64"/>
                <a:gd name="T33" fmla="*/ 32 h 64"/>
                <a:gd name="T34" fmla="*/ 46 w 64"/>
                <a:gd name="T35" fmla="*/ 4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46" y="40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38" y="32"/>
                    <a:pt x="38" y="32"/>
                    <a:pt x="38" y="32"/>
                  </a:cubicBezTo>
                  <a:lnTo>
                    <a:pt x="46" y="4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27" name="Group 2026"/>
          <p:cNvGrpSpPr/>
          <p:nvPr/>
        </p:nvGrpSpPr>
        <p:grpSpPr>
          <a:xfrm>
            <a:off x="4631671" y="3011970"/>
            <a:ext cx="210770" cy="210770"/>
            <a:chOff x="6909469" y="4584965"/>
            <a:chExt cx="340040" cy="340040"/>
          </a:xfrm>
        </p:grpSpPr>
        <p:sp>
          <p:nvSpPr>
            <p:cNvPr id="1255" name="Freeform 750"/>
            <p:cNvSpPr>
              <a:spLocks noEditPoints="1"/>
            </p:cNvSpPr>
            <p:nvPr/>
          </p:nvSpPr>
          <p:spPr bwMode="auto">
            <a:xfrm>
              <a:off x="6909469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56" name="Freeform 751"/>
            <p:cNvSpPr>
              <a:spLocks noEditPoints="1"/>
            </p:cNvSpPr>
            <p:nvPr/>
          </p:nvSpPr>
          <p:spPr bwMode="auto">
            <a:xfrm>
              <a:off x="6993841" y="4669338"/>
              <a:ext cx="168742" cy="171298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28 w 64"/>
                <a:gd name="T11" fmla="*/ 48 h 64"/>
                <a:gd name="T12" fmla="*/ 16 w 64"/>
                <a:gd name="T13" fmla="*/ 36 h 64"/>
                <a:gd name="T14" fmla="*/ 22 w 64"/>
                <a:gd name="T15" fmla="*/ 30 h 64"/>
                <a:gd name="T16" fmla="*/ 28 w 64"/>
                <a:gd name="T17" fmla="*/ 36 h 64"/>
                <a:gd name="T18" fmla="*/ 46 w 64"/>
                <a:gd name="T19" fmla="*/ 16 h 64"/>
                <a:gd name="T20" fmla="*/ 52 w 64"/>
                <a:gd name="T21" fmla="*/ 22 h 64"/>
                <a:gd name="T22" fmla="*/ 28 w 64"/>
                <a:gd name="T23" fmla="*/ 4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28" y="48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52" y="22"/>
                    <a:pt x="52" y="22"/>
                    <a:pt x="52" y="22"/>
                  </a:cubicBezTo>
                  <a:lnTo>
                    <a:pt x="28" y="48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29" name="Group 2028"/>
          <p:cNvGrpSpPr/>
          <p:nvPr/>
        </p:nvGrpSpPr>
        <p:grpSpPr>
          <a:xfrm>
            <a:off x="5184739" y="3011970"/>
            <a:ext cx="210770" cy="210770"/>
            <a:chOff x="7801753" y="4584965"/>
            <a:chExt cx="340040" cy="340040"/>
          </a:xfrm>
        </p:grpSpPr>
        <p:sp>
          <p:nvSpPr>
            <p:cNvPr id="1257" name="Freeform 752"/>
            <p:cNvSpPr>
              <a:spLocks noEditPoints="1"/>
            </p:cNvSpPr>
            <p:nvPr/>
          </p:nvSpPr>
          <p:spPr bwMode="auto">
            <a:xfrm>
              <a:off x="7801753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58" name="Freeform 753"/>
            <p:cNvSpPr>
              <a:spLocks noEditPoints="1"/>
            </p:cNvSpPr>
            <p:nvPr/>
          </p:nvSpPr>
          <p:spPr bwMode="auto">
            <a:xfrm>
              <a:off x="7886122" y="4669338"/>
              <a:ext cx="171298" cy="171298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32 w 64"/>
                <a:gd name="T11" fmla="*/ 48 h 64"/>
                <a:gd name="T12" fmla="*/ 28 w 64"/>
                <a:gd name="T13" fmla="*/ 44 h 64"/>
                <a:gd name="T14" fmla="*/ 32 w 64"/>
                <a:gd name="T15" fmla="*/ 40 h 64"/>
                <a:gd name="T16" fmla="*/ 36 w 64"/>
                <a:gd name="T17" fmla="*/ 44 h 64"/>
                <a:gd name="T18" fmla="*/ 32 w 64"/>
                <a:gd name="T19" fmla="*/ 48 h 64"/>
                <a:gd name="T20" fmla="*/ 34 w 64"/>
                <a:gd name="T21" fmla="*/ 36 h 64"/>
                <a:gd name="T22" fmla="*/ 30 w 64"/>
                <a:gd name="T23" fmla="*/ 36 h 64"/>
                <a:gd name="T24" fmla="*/ 28 w 64"/>
                <a:gd name="T25" fmla="*/ 16 h 64"/>
                <a:gd name="T26" fmla="*/ 36 w 64"/>
                <a:gd name="T27" fmla="*/ 16 h 64"/>
                <a:gd name="T28" fmla="*/ 34 w 64"/>
                <a:gd name="T29" fmla="*/ 3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32" y="48"/>
                  </a:moveTo>
                  <a:cubicBezTo>
                    <a:pt x="30" y="48"/>
                    <a:pt x="28" y="46"/>
                    <a:pt x="28" y="44"/>
                  </a:cubicBezTo>
                  <a:cubicBezTo>
                    <a:pt x="28" y="42"/>
                    <a:pt x="30" y="40"/>
                    <a:pt x="32" y="40"/>
                  </a:cubicBezTo>
                  <a:cubicBezTo>
                    <a:pt x="34" y="40"/>
                    <a:pt x="36" y="42"/>
                    <a:pt x="36" y="44"/>
                  </a:cubicBezTo>
                  <a:cubicBezTo>
                    <a:pt x="36" y="46"/>
                    <a:pt x="34" y="48"/>
                    <a:pt x="32" y="48"/>
                  </a:cubicBezTo>
                  <a:close/>
                  <a:moveTo>
                    <a:pt x="34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36" y="16"/>
                    <a:pt x="36" y="16"/>
                    <a:pt x="36" y="16"/>
                  </a:cubicBezTo>
                  <a:lnTo>
                    <a:pt x="34" y="36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28" name="Group 2027"/>
          <p:cNvGrpSpPr/>
          <p:nvPr/>
        </p:nvGrpSpPr>
        <p:grpSpPr>
          <a:xfrm>
            <a:off x="4907413" y="3011970"/>
            <a:ext cx="210770" cy="210770"/>
            <a:chOff x="7354332" y="4584965"/>
            <a:chExt cx="340040" cy="340040"/>
          </a:xfrm>
        </p:grpSpPr>
        <p:sp>
          <p:nvSpPr>
            <p:cNvPr id="1259" name="Freeform 754"/>
            <p:cNvSpPr>
              <a:spLocks noEditPoints="1"/>
            </p:cNvSpPr>
            <p:nvPr/>
          </p:nvSpPr>
          <p:spPr bwMode="auto">
            <a:xfrm>
              <a:off x="7354332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60" name="Freeform 755"/>
            <p:cNvSpPr>
              <a:spLocks noEditPoints="1"/>
            </p:cNvSpPr>
            <p:nvPr/>
          </p:nvSpPr>
          <p:spPr bwMode="auto">
            <a:xfrm>
              <a:off x="7438703" y="4669338"/>
              <a:ext cx="171298" cy="171298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31 w 64"/>
                <a:gd name="T11" fmla="*/ 49 h 64"/>
                <a:gd name="T12" fmla="*/ 27 w 64"/>
                <a:gd name="T13" fmla="*/ 44 h 64"/>
                <a:gd name="T14" fmla="*/ 31 w 64"/>
                <a:gd name="T15" fmla="*/ 40 h 64"/>
                <a:gd name="T16" fmla="*/ 35 w 64"/>
                <a:gd name="T17" fmla="*/ 44 h 64"/>
                <a:gd name="T18" fmla="*/ 31 w 64"/>
                <a:gd name="T19" fmla="*/ 49 h 64"/>
                <a:gd name="T20" fmla="*/ 38 w 64"/>
                <a:gd name="T21" fmla="*/ 31 h 64"/>
                <a:gd name="T22" fmla="*/ 36 w 64"/>
                <a:gd name="T23" fmla="*/ 37 h 64"/>
                <a:gd name="T24" fmla="*/ 36 w 64"/>
                <a:gd name="T25" fmla="*/ 36 h 64"/>
                <a:gd name="T26" fmla="*/ 28 w 64"/>
                <a:gd name="T27" fmla="*/ 36 h 64"/>
                <a:gd name="T28" fmla="*/ 28 w 64"/>
                <a:gd name="T29" fmla="*/ 35 h 64"/>
                <a:gd name="T30" fmla="*/ 31 w 64"/>
                <a:gd name="T31" fmla="*/ 28 h 64"/>
                <a:gd name="T32" fmla="*/ 33 w 64"/>
                <a:gd name="T33" fmla="*/ 24 h 64"/>
                <a:gd name="T34" fmla="*/ 30 w 64"/>
                <a:gd name="T35" fmla="*/ 21 h 64"/>
                <a:gd name="T36" fmla="*/ 25 w 64"/>
                <a:gd name="T37" fmla="*/ 22 h 64"/>
                <a:gd name="T38" fmla="*/ 24 w 64"/>
                <a:gd name="T39" fmla="*/ 17 h 64"/>
                <a:gd name="T40" fmla="*/ 32 w 64"/>
                <a:gd name="T41" fmla="*/ 15 h 64"/>
                <a:gd name="T42" fmla="*/ 41 w 64"/>
                <a:gd name="T43" fmla="*/ 23 h 64"/>
                <a:gd name="T44" fmla="*/ 38 w 64"/>
                <a:gd name="T45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31" y="49"/>
                  </a:moveTo>
                  <a:cubicBezTo>
                    <a:pt x="28" y="49"/>
                    <a:pt x="27" y="47"/>
                    <a:pt x="27" y="44"/>
                  </a:cubicBezTo>
                  <a:cubicBezTo>
                    <a:pt x="27" y="42"/>
                    <a:pt x="28" y="40"/>
                    <a:pt x="31" y="40"/>
                  </a:cubicBezTo>
                  <a:cubicBezTo>
                    <a:pt x="33" y="40"/>
                    <a:pt x="35" y="42"/>
                    <a:pt x="35" y="44"/>
                  </a:cubicBezTo>
                  <a:cubicBezTo>
                    <a:pt x="35" y="47"/>
                    <a:pt x="33" y="49"/>
                    <a:pt x="31" y="49"/>
                  </a:cubicBezTo>
                  <a:close/>
                  <a:moveTo>
                    <a:pt x="38" y="31"/>
                  </a:moveTo>
                  <a:cubicBezTo>
                    <a:pt x="36" y="33"/>
                    <a:pt x="36" y="34"/>
                    <a:pt x="36" y="37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3"/>
                    <a:pt x="28" y="31"/>
                    <a:pt x="31" y="28"/>
                  </a:cubicBezTo>
                  <a:cubicBezTo>
                    <a:pt x="32" y="26"/>
                    <a:pt x="33" y="25"/>
                    <a:pt x="33" y="24"/>
                  </a:cubicBezTo>
                  <a:cubicBezTo>
                    <a:pt x="33" y="22"/>
                    <a:pt x="32" y="21"/>
                    <a:pt x="30" y="21"/>
                  </a:cubicBezTo>
                  <a:cubicBezTo>
                    <a:pt x="28" y="21"/>
                    <a:pt x="26" y="21"/>
                    <a:pt x="25" y="22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8" y="15"/>
                    <a:pt x="32" y="15"/>
                  </a:cubicBezTo>
                  <a:cubicBezTo>
                    <a:pt x="38" y="15"/>
                    <a:pt x="41" y="19"/>
                    <a:pt x="41" y="23"/>
                  </a:cubicBezTo>
                  <a:cubicBezTo>
                    <a:pt x="41" y="26"/>
                    <a:pt x="39" y="29"/>
                    <a:pt x="38" y="31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02" name="Group 2001"/>
          <p:cNvGrpSpPr/>
          <p:nvPr/>
        </p:nvGrpSpPr>
        <p:grpSpPr>
          <a:xfrm>
            <a:off x="5460481" y="2738461"/>
            <a:ext cx="210770" cy="210770"/>
            <a:chOff x="8246617" y="4140103"/>
            <a:chExt cx="340040" cy="340040"/>
          </a:xfrm>
          <a:solidFill>
            <a:srgbClr val="1EA185"/>
          </a:solidFill>
        </p:grpSpPr>
        <p:sp>
          <p:nvSpPr>
            <p:cNvPr id="1261" name="Freeform 756"/>
            <p:cNvSpPr>
              <a:spLocks noEditPoints="1"/>
            </p:cNvSpPr>
            <p:nvPr/>
          </p:nvSpPr>
          <p:spPr bwMode="auto">
            <a:xfrm>
              <a:off x="8246617" y="414010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62" name="Freeform 757"/>
            <p:cNvSpPr>
              <a:spLocks noEditPoints="1"/>
            </p:cNvSpPr>
            <p:nvPr/>
          </p:nvSpPr>
          <p:spPr bwMode="auto">
            <a:xfrm>
              <a:off x="8374451" y="4224474"/>
              <a:ext cx="84371" cy="168742"/>
            </a:xfrm>
            <a:custGeom>
              <a:avLst/>
              <a:gdLst>
                <a:gd name="T0" fmla="*/ 20 w 32"/>
                <a:gd name="T1" fmla="*/ 31 h 64"/>
                <a:gd name="T2" fmla="*/ 32 w 32"/>
                <a:gd name="T3" fmla="*/ 16 h 64"/>
                <a:gd name="T4" fmla="*/ 16 w 32"/>
                <a:gd name="T5" fmla="*/ 0 h 64"/>
                <a:gd name="T6" fmla="*/ 0 w 32"/>
                <a:gd name="T7" fmla="*/ 16 h 64"/>
                <a:gd name="T8" fmla="*/ 12 w 32"/>
                <a:gd name="T9" fmla="*/ 31 h 64"/>
                <a:gd name="T10" fmla="*/ 12 w 32"/>
                <a:gd name="T11" fmla="*/ 48 h 64"/>
                <a:gd name="T12" fmla="*/ 4 w 32"/>
                <a:gd name="T13" fmla="*/ 48 h 64"/>
                <a:gd name="T14" fmla="*/ 4 w 32"/>
                <a:gd name="T15" fmla="*/ 56 h 64"/>
                <a:gd name="T16" fmla="*/ 12 w 32"/>
                <a:gd name="T17" fmla="*/ 56 h 64"/>
                <a:gd name="T18" fmla="*/ 12 w 32"/>
                <a:gd name="T19" fmla="*/ 64 h 64"/>
                <a:gd name="T20" fmla="*/ 20 w 32"/>
                <a:gd name="T21" fmla="*/ 64 h 64"/>
                <a:gd name="T22" fmla="*/ 20 w 32"/>
                <a:gd name="T23" fmla="*/ 56 h 64"/>
                <a:gd name="T24" fmla="*/ 28 w 32"/>
                <a:gd name="T25" fmla="*/ 56 h 64"/>
                <a:gd name="T26" fmla="*/ 28 w 32"/>
                <a:gd name="T27" fmla="*/ 48 h 64"/>
                <a:gd name="T28" fmla="*/ 20 w 32"/>
                <a:gd name="T29" fmla="*/ 48 h 64"/>
                <a:gd name="T30" fmla="*/ 20 w 32"/>
                <a:gd name="T31" fmla="*/ 31 h 64"/>
                <a:gd name="T32" fmla="*/ 16 w 32"/>
                <a:gd name="T33" fmla="*/ 24 h 64"/>
                <a:gd name="T34" fmla="*/ 8 w 32"/>
                <a:gd name="T35" fmla="*/ 16 h 64"/>
                <a:gd name="T36" fmla="*/ 16 w 32"/>
                <a:gd name="T37" fmla="*/ 8 h 64"/>
                <a:gd name="T38" fmla="*/ 24 w 32"/>
                <a:gd name="T39" fmla="*/ 16 h 64"/>
                <a:gd name="T40" fmla="*/ 16 w 32"/>
                <a:gd name="T41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64">
                  <a:moveTo>
                    <a:pt x="20" y="31"/>
                  </a:moveTo>
                  <a:cubicBezTo>
                    <a:pt x="27" y="30"/>
                    <a:pt x="32" y="23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3"/>
                    <a:pt x="5" y="30"/>
                    <a:pt x="12" y="31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0" y="48"/>
                    <a:pt x="20" y="48"/>
                    <a:pt x="20" y="48"/>
                  </a:cubicBezTo>
                  <a:lnTo>
                    <a:pt x="20" y="31"/>
                  </a:lnTo>
                  <a:close/>
                  <a:moveTo>
                    <a:pt x="16" y="24"/>
                  </a:moveTo>
                  <a:cubicBezTo>
                    <a:pt x="12" y="24"/>
                    <a:pt x="8" y="20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20" y="8"/>
                    <a:pt x="24" y="12"/>
                    <a:pt x="24" y="16"/>
                  </a:cubicBezTo>
                  <a:cubicBezTo>
                    <a:pt x="24" y="20"/>
                    <a:pt x="20" y="24"/>
                    <a:pt x="16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03" name="Group 2002"/>
          <p:cNvGrpSpPr/>
          <p:nvPr/>
        </p:nvGrpSpPr>
        <p:grpSpPr>
          <a:xfrm>
            <a:off x="5737807" y="2738461"/>
            <a:ext cx="210770" cy="210770"/>
            <a:chOff x="8694035" y="4140103"/>
            <a:chExt cx="340040" cy="340040"/>
          </a:xfrm>
          <a:solidFill>
            <a:srgbClr val="1EA185"/>
          </a:solidFill>
        </p:grpSpPr>
        <p:sp>
          <p:nvSpPr>
            <p:cNvPr id="1263" name="Freeform 758"/>
            <p:cNvSpPr>
              <a:spLocks noEditPoints="1"/>
            </p:cNvSpPr>
            <p:nvPr/>
          </p:nvSpPr>
          <p:spPr bwMode="auto">
            <a:xfrm>
              <a:off x="8694035" y="4140103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64" name="Freeform 759"/>
            <p:cNvSpPr>
              <a:spLocks noEditPoints="1"/>
            </p:cNvSpPr>
            <p:nvPr/>
          </p:nvSpPr>
          <p:spPr bwMode="auto">
            <a:xfrm>
              <a:off x="8778407" y="4224474"/>
              <a:ext cx="171298" cy="168742"/>
            </a:xfrm>
            <a:custGeom>
              <a:avLst/>
              <a:gdLst>
                <a:gd name="T0" fmla="*/ 41 w 64"/>
                <a:gd name="T1" fmla="*/ 6 h 64"/>
                <a:gd name="T2" fmla="*/ 47 w 64"/>
                <a:gd name="T3" fmla="*/ 12 h 64"/>
                <a:gd name="T4" fmla="*/ 24 w 64"/>
                <a:gd name="T5" fmla="*/ 34 h 64"/>
                <a:gd name="T6" fmla="*/ 16 w 64"/>
                <a:gd name="T7" fmla="*/ 32 h 64"/>
                <a:gd name="T8" fmla="*/ 0 w 64"/>
                <a:gd name="T9" fmla="*/ 48 h 64"/>
                <a:gd name="T10" fmla="*/ 16 w 64"/>
                <a:gd name="T11" fmla="*/ 64 h 64"/>
                <a:gd name="T12" fmla="*/ 32 w 64"/>
                <a:gd name="T13" fmla="*/ 48 h 64"/>
                <a:gd name="T14" fmla="*/ 30 w 64"/>
                <a:gd name="T15" fmla="*/ 40 h 64"/>
                <a:gd name="T16" fmla="*/ 52 w 64"/>
                <a:gd name="T17" fmla="*/ 17 h 64"/>
                <a:gd name="T18" fmla="*/ 58 w 64"/>
                <a:gd name="T19" fmla="*/ 23 h 64"/>
                <a:gd name="T20" fmla="*/ 64 w 64"/>
                <a:gd name="T21" fmla="*/ 0 h 64"/>
                <a:gd name="T22" fmla="*/ 41 w 64"/>
                <a:gd name="T23" fmla="*/ 6 h 64"/>
                <a:gd name="T24" fmla="*/ 16 w 64"/>
                <a:gd name="T25" fmla="*/ 56 h 64"/>
                <a:gd name="T26" fmla="*/ 8 w 64"/>
                <a:gd name="T27" fmla="*/ 48 h 64"/>
                <a:gd name="T28" fmla="*/ 16 w 64"/>
                <a:gd name="T29" fmla="*/ 40 h 64"/>
                <a:gd name="T30" fmla="*/ 24 w 64"/>
                <a:gd name="T31" fmla="*/ 48 h 64"/>
                <a:gd name="T32" fmla="*/ 16 w 64"/>
                <a:gd name="T33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41" y="6"/>
                  </a:moveTo>
                  <a:cubicBezTo>
                    <a:pt x="47" y="12"/>
                    <a:pt x="47" y="12"/>
                    <a:pt x="47" y="12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2" y="33"/>
                    <a:pt x="19" y="32"/>
                    <a:pt x="16" y="32"/>
                  </a:cubicBezTo>
                  <a:cubicBezTo>
                    <a:pt x="7" y="32"/>
                    <a:pt x="0" y="39"/>
                    <a:pt x="0" y="48"/>
                  </a:cubicBezTo>
                  <a:cubicBezTo>
                    <a:pt x="0" y="57"/>
                    <a:pt x="7" y="64"/>
                    <a:pt x="16" y="64"/>
                  </a:cubicBezTo>
                  <a:cubicBezTo>
                    <a:pt x="25" y="64"/>
                    <a:pt x="32" y="57"/>
                    <a:pt x="32" y="48"/>
                  </a:cubicBezTo>
                  <a:cubicBezTo>
                    <a:pt x="32" y="45"/>
                    <a:pt x="31" y="42"/>
                    <a:pt x="30" y="40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41" y="6"/>
                  </a:lnTo>
                  <a:close/>
                  <a:moveTo>
                    <a:pt x="16" y="56"/>
                  </a:moveTo>
                  <a:cubicBezTo>
                    <a:pt x="12" y="56"/>
                    <a:pt x="8" y="52"/>
                    <a:pt x="8" y="48"/>
                  </a:cubicBezTo>
                  <a:cubicBezTo>
                    <a:pt x="8" y="44"/>
                    <a:pt x="12" y="40"/>
                    <a:pt x="16" y="40"/>
                  </a:cubicBezTo>
                  <a:cubicBezTo>
                    <a:pt x="20" y="40"/>
                    <a:pt x="24" y="44"/>
                    <a:pt x="24" y="48"/>
                  </a:cubicBezTo>
                  <a:cubicBezTo>
                    <a:pt x="24" y="52"/>
                    <a:pt x="20" y="56"/>
                    <a:pt x="16" y="5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32" name="Group 2031"/>
          <p:cNvGrpSpPr/>
          <p:nvPr/>
        </p:nvGrpSpPr>
        <p:grpSpPr>
          <a:xfrm>
            <a:off x="6013549" y="3011970"/>
            <a:ext cx="210770" cy="210770"/>
            <a:chOff x="9138898" y="4584965"/>
            <a:chExt cx="340040" cy="340040"/>
          </a:xfrm>
        </p:grpSpPr>
        <p:sp>
          <p:nvSpPr>
            <p:cNvPr id="1265" name="Freeform 760"/>
            <p:cNvSpPr>
              <a:spLocks noEditPoints="1"/>
            </p:cNvSpPr>
            <p:nvPr/>
          </p:nvSpPr>
          <p:spPr bwMode="auto">
            <a:xfrm>
              <a:off x="9138898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66" name="Freeform 761"/>
            <p:cNvSpPr/>
            <p:nvPr/>
          </p:nvSpPr>
          <p:spPr bwMode="auto">
            <a:xfrm>
              <a:off x="9236052" y="4669338"/>
              <a:ext cx="104825" cy="171298"/>
            </a:xfrm>
            <a:custGeom>
              <a:avLst/>
              <a:gdLst>
                <a:gd name="T0" fmla="*/ 40 w 40"/>
                <a:gd name="T1" fmla="*/ 44 h 64"/>
                <a:gd name="T2" fmla="*/ 20 w 40"/>
                <a:gd name="T3" fmla="*/ 64 h 64"/>
                <a:gd name="T4" fmla="*/ 0 w 40"/>
                <a:gd name="T5" fmla="*/ 44 h 64"/>
                <a:gd name="T6" fmla="*/ 20 w 40"/>
                <a:gd name="T7" fmla="*/ 0 h 64"/>
                <a:gd name="T8" fmla="*/ 40 w 40"/>
                <a:gd name="T9" fmla="*/ 4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64">
                  <a:moveTo>
                    <a:pt x="40" y="44"/>
                  </a:moveTo>
                  <a:cubicBezTo>
                    <a:pt x="40" y="55"/>
                    <a:pt x="31" y="64"/>
                    <a:pt x="20" y="64"/>
                  </a:cubicBezTo>
                  <a:cubicBezTo>
                    <a:pt x="9" y="64"/>
                    <a:pt x="0" y="55"/>
                    <a:pt x="0" y="44"/>
                  </a:cubicBezTo>
                  <a:cubicBezTo>
                    <a:pt x="0" y="33"/>
                    <a:pt x="16" y="12"/>
                    <a:pt x="20" y="0"/>
                  </a:cubicBezTo>
                  <a:cubicBezTo>
                    <a:pt x="24" y="12"/>
                    <a:pt x="40" y="33"/>
                    <a:pt x="40" y="44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67" name="Freeform 762"/>
            <p:cNvSpPr/>
            <p:nvPr/>
          </p:nvSpPr>
          <p:spPr bwMode="auto">
            <a:xfrm>
              <a:off x="9340878" y="4669338"/>
              <a:ext cx="43464" cy="63918"/>
            </a:xfrm>
            <a:custGeom>
              <a:avLst/>
              <a:gdLst>
                <a:gd name="T0" fmla="*/ 16 w 16"/>
                <a:gd name="T1" fmla="*/ 17 h 24"/>
                <a:gd name="T2" fmla="*/ 8 w 16"/>
                <a:gd name="T3" fmla="*/ 24 h 24"/>
                <a:gd name="T4" fmla="*/ 0 w 16"/>
                <a:gd name="T5" fmla="*/ 17 h 24"/>
                <a:gd name="T6" fmla="*/ 8 w 16"/>
                <a:gd name="T7" fmla="*/ 0 h 24"/>
                <a:gd name="T8" fmla="*/ 16 w 16"/>
                <a:gd name="T9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4">
                  <a:moveTo>
                    <a:pt x="16" y="17"/>
                  </a:moveTo>
                  <a:cubicBezTo>
                    <a:pt x="16" y="21"/>
                    <a:pt x="12" y="24"/>
                    <a:pt x="8" y="24"/>
                  </a:cubicBezTo>
                  <a:cubicBezTo>
                    <a:pt x="4" y="24"/>
                    <a:pt x="0" y="21"/>
                    <a:pt x="0" y="17"/>
                  </a:cubicBezTo>
                  <a:cubicBezTo>
                    <a:pt x="0" y="12"/>
                    <a:pt x="6" y="5"/>
                    <a:pt x="8" y="0"/>
                  </a:cubicBezTo>
                  <a:cubicBezTo>
                    <a:pt x="10" y="5"/>
                    <a:pt x="16" y="12"/>
                    <a:pt x="16" y="17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33" name="Group 2032"/>
          <p:cNvGrpSpPr/>
          <p:nvPr/>
        </p:nvGrpSpPr>
        <p:grpSpPr>
          <a:xfrm>
            <a:off x="6290875" y="3011970"/>
            <a:ext cx="210770" cy="210770"/>
            <a:chOff x="9586319" y="4584965"/>
            <a:chExt cx="340040" cy="340040"/>
          </a:xfrm>
        </p:grpSpPr>
        <p:sp>
          <p:nvSpPr>
            <p:cNvPr id="1268" name="Freeform 763"/>
            <p:cNvSpPr>
              <a:spLocks noEditPoints="1"/>
            </p:cNvSpPr>
            <p:nvPr/>
          </p:nvSpPr>
          <p:spPr bwMode="auto">
            <a:xfrm>
              <a:off x="9586319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69" name="Freeform 764"/>
            <p:cNvSpPr>
              <a:spLocks noEditPoints="1"/>
            </p:cNvSpPr>
            <p:nvPr/>
          </p:nvSpPr>
          <p:spPr bwMode="auto">
            <a:xfrm>
              <a:off x="9703926" y="4669338"/>
              <a:ext cx="104825" cy="171298"/>
            </a:xfrm>
            <a:custGeom>
              <a:avLst/>
              <a:gdLst>
                <a:gd name="T0" fmla="*/ 20 w 40"/>
                <a:gd name="T1" fmla="*/ 0 h 64"/>
                <a:gd name="T2" fmla="*/ 0 w 40"/>
                <a:gd name="T3" fmla="*/ 44 h 64"/>
                <a:gd name="T4" fmla="*/ 20 w 40"/>
                <a:gd name="T5" fmla="*/ 64 h 64"/>
                <a:gd name="T6" fmla="*/ 40 w 40"/>
                <a:gd name="T7" fmla="*/ 44 h 64"/>
                <a:gd name="T8" fmla="*/ 20 w 40"/>
                <a:gd name="T9" fmla="*/ 0 h 64"/>
                <a:gd name="T10" fmla="*/ 20 w 40"/>
                <a:gd name="T11" fmla="*/ 56 h 64"/>
                <a:gd name="T12" fmla="*/ 8 w 40"/>
                <a:gd name="T13" fmla="*/ 44 h 64"/>
                <a:gd name="T14" fmla="*/ 20 w 40"/>
                <a:gd name="T15" fmla="*/ 16 h 64"/>
                <a:gd name="T16" fmla="*/ 33 w 40"/>
                <a:gd name="T17" fmla="*/ 44 h 64"/>
                <a:gd name="T18" fmla="*/ 20 w 40"/>
                <a:gd name="T19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64">
                  <a:moveTo>
                    <a:pt x="20" y="0"/>
                  </a:moveTo>
                  <a:cubicBezTo>
                    <a:pt x="16" y="12"/>
                    <a:pt x="0" y="33"/>
                    <a:pt x="0" y="44"/>
                  </a:cubicBezTo>
                  <a:cubicBezTo>
                    <a:pt x="0" y="55"/>
                    <a:pt x="9" y="64"/>
                    <a:pt x="20" y="64"/>
                  </a:cubicBezTo>
                  <a:cubicBezTo>
                    <a:pt x="31" y="64"/>
                    <a:pt x="40" y="55"/>
                    <a:pt x="40" y="44"/>
                  </a:cubicBezTo>
                  <a:cubicBezTo>
                    <a:pt x="40" y="33"/>
                    <a:pt x="24" y="12"/>
                    <a:pt x="20" y="0"/>
                  </a:cubicBezTo>
                  <a:close/>
                  <a:moveTo>
                    <a:pt x="20" y="56"/>
                  </a:moveTo>
                  <a:cubicBezTo>
                    <a:pt x="13" y="56"/>
                    <a:pt x="8" y="50"/>
                    <a:pt x="8" y="44"/>
                  </a:cubicBezTo>
                  <a:cubicBezTo>
                    <a:pt x="8" y="37"/>
                    <a:pt x="18" y="24"/>
                    <a:pt x="20" y="16"/>
                  </a:cubicBezTo>
                  <a:cubicBezTo>
                    <a:pt x="23" y="24"/>
                    <a:pt x="33" y="37"/>
                    <a:pt x="33" y="44"/>
                  </a:cubicBezTo>
                  <a:cubicBezTo>
                    <a:pt x="33" y="50"/>
                    <a:pt x="27" y="56"/>
                    <a:pt x="20" y="56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34" name="Group 2033"/>
          <p:cNvGrpSpPr/>
          <p:nvPr/>
        </p:nvGrpSpPr>
        <p:grpSpPr>
          <a:xfrm>
            <a:off x="6566617" y="3011970"/>
            <a:ext cx="210770" cy="210770"/>
            <a:chOff x="10031183" y="4584965"/>
            <a:chExt cx="340040" cy="340040"/>
          </a:xfrm>
        </p:grpSpPr>
        <p:sp>
          <p:nvSpPr>
            <p:cNvPr id="1270" name="Freeform 765"/>
            <p:cNvSpPr>
              <a:spLocks noEditPoints="1"/>
            </p:cNvSpPr>
            <p:nvPr/>
          </p:nvSpPr>
          <p:spPr bwMode="auto">
            <a:xfrm>
              <a:off x="10031183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71" name="Freeform 766"/>
            <p:cNvSpPr>
              <a:spLocks noEditPoints="1"/>
            </p:cNvSpPr>
            <p:nvPr/>
          </p:nvSpPr>
          <p:spPr bwMode="auto">
            <a:xfrm>
              <a:off x="10118109" y="4669338"/>
              <a:ext cx="168742" cy="171298"/>
            </a:xfrm>
            <a:custGeom>
              <a:avLst/>
              <a:gdLst>
                <a:gd name="T0" fmla="*/ 56 w 64"/>
                <a:gd name="T1" fmla="*/ 0 h 64"/>
                <a:gd name="T2" fmla="*/ 48 w 64"/>
                <a:gd name="T3" fmla="*/ 8 h 64"/>
                <a:gd name="T4" fmla="*/ 52 w 64"/>
                <a:gd name="T5" fmla="*/ 15 h 64"/>
                <a:gd name="T6" fmla="*/ 45 w 64"/>
                <a:gd name="T7" fmla="*/ 40 h 64"/>
                <a:gd name="T8" fmla="*/ 44 w 64"/>
                <a:gd name="T9" fmla="*/ 40 h 64"/>
                <a:gd name="T10" fmla="*/ 40 w 64"/>
                <a:gd name="T11" fmla="*/ 41 h 64"/>
                <a:gd name="T12" fmla="*/ 31 w 64"/>
                <a:gd name="T13" fmla="*/ 31 h 64"/>
                <a:gd name="T14" fmla="*/ 32 w 64"/>
                <a:gd name="T15" fmla="*/ 28 h 64"/>
                <a:gd name="T16" fmla="*/ 24 w 64"/>
                <a:gd name="T17" fmla="*/ 20 h 64"/>
                <a:gd name="T18" fmla="*/ 16 w 64"/>
                <a:gd name="T19" fmla="*/ 28 h 64"/>
                <a:gd name="T20" fmla="*/ 18 w 64"/>
                <a:gd name="T21" fmla="*/ 34 h 64"/>
                <a:gd name="T22" fmla="*/ 10 w 64"/>
                <a:gd name="T23" fmla="*/ 48 h 64"/>
                <a:gd name="T24" fmla="*/ 8 w 64"/>
                <a:gd name="T25" fmla="*/ 48 h 64"/>
                <a:gd name="T26" fmla="*/ 0 w 64"/>
                <a:gd name="T27" fmla="*/ 56 h 64"/>
                <a:gd name="T28" fmla="*/ 8 w 64"/>
                <a:gd name="T29" fmla="*/ 64 h 64"/>
                <a:gd name="T30" fmla="*/ 16 w 64"/>
                <a:gd name="T31" fmla="*/ 56 h 64"/>
                <a:gd name="T32" fmla="*/ 13 w 64"/>
                <a:gd name="T33" fmla="*/ 50 h 64"/>
                <a:gd name="T34" fmla="*/ 22 w 64"/>
                <a:gd name="T35" fmla="*/ 36 h 64"/>
                <a:gd name="T36" fmla="*/ 24 w 64"/>
                <a:gd name="T37" fmla="*/ 36 h 64"/>
                <a:gd name="T38" fmla="*/ 29 w 64"/>
                <a:gd name="T39" fmla="*/ 34 h 64"/>
                <a:gd name="T40" fmla="*/ 37 w 64"/>
                <a:gd name="T41" fmla="*/ 44 h 64"/>
                <a:gd name="T42" fmla="*/ 36 w 64"/>
                <a:gd name="T43" fmla="*/ 48 h 64"/>
                <a:gd name="T44" fmla="*/ 44 w 64"/>
                <a:gd name="T45" fmla="*/ 56 h 64"/>
                <a:gd name="T46" fmla="*/ 52 w 64"/>
                <a:gd name="T47" fmla="*/ 48 h 64"/>
                <a:gd name="T48" fmla="*/ 48 w 64"/>
                <a:gd name="T49" fmla="*/ 41 h 64"/>
                <a:gd name="T50" fmla="*/ 56 w 64"/>
                <a:gd name="T51" fmla="*/ 16 h 64"/>
                <a:gd name="T52" fmla="*/ 56 w 64"/>
                <a:gd name="T53" fmla="*/ 16 h 64"/>
                <a:gd name="T54" fmla="*/ 64 w 64"/>
                <a:gd name="T55" fmla="*/ 8 h 64"/>
                <a:gd name="T56" fmla="*/ 56 w 64"/>
                <a:gd name="T57" fmla="*/ 0 h 64"/>
                <a:gd name="T58" fmla="*/ 8 w 64"/>
                <a:gd name="T59" fmla="*/ 60 h 64"/>
                <a:gd name="T60" fmla="*/ 4 w 64"/>
                <a:gd name="T61" fmla="*/ 56 h 64"/>
                <a:gd name="T62" fmla="*/ 8 w 64"/>
                <a:gd name="T63" fmla="*/ 52 h 64"/>
                <a:gd name="T64" fmla="*/ 12 w 64"/>
                <a:gd name="T65" fmla="*/ 56 h 64"/>
                <a:gd name="T66" fmla="*/ 8 w 64"/>
                <a:gd name="T67" fmla="*/ 60 h 64"/>
                <a:gd name="T68" fmla="*/ 24 w 64"/>
                <a:gd name="T69" fmla="*/ 32 h 64"/>
                <a:gd name="T70" fmla="*/ 20 w 64"/>
                <a:gd name="T71" fmla="*/ 28 h 64"/>
                <a:gd name="T72" fmla="*/ 24 w 64"/>
                <a:gd name="T73" fmla="*/ 24 h 64"/>
                <a:gd name="T74" fmla="*/ 28 w 64"/>
                <a:gd name="T75" fmla="*/ 28 h 64"/>
                <a:gd name="T76" fmla="*/ 24 w 64"/>
                <a:gd name="T77" fmla="*/ 32 h 64"/>
                <a:gd name="T78" fmla="*/ 44 w 64"/>
                <a:gd name="T79" fmla="*/ 52 h 64"/>
                <a:gd name="T80" fmla="*/ 40 w 64"/>
                <a:gd name="T81" fmla="*/ 48 h 64"/>
                <a:gd name="T82" fmla="*/ 44 w 64"/>
                <a:gd name="T83" fmla="*/ 44 h 64"/>
                <a:gd name="T84" fmla="*/ 48 w 64"/>
                <a:gd name="T85" fmla="*/ 48 h 64"/>
                <a:gd name="T86" fmla="*/ 44 w 64"/>
                <a:gd name="T87" fmla="*/ 52 h 64"/>
                <a:gd name="T88" fmla="*/ 56 w 64"/>
                <a:gd name="T89" fmla="*/ 12 h 64"/>
                <a:gd name="T90" fmla="*/ 52 w 64"/>
                <a:gd name="T91" fmla="*/ 8 h 64"/>
                <a:gd name="T92" fmla="*/ 56 w 64"/>
                <a:gd name="T93" fmla="*/ 4 h 64"/>
                <a:gd name="T94" fmla="*/ 60 w 64"/>
                <a:gd name="T95" fmla="*/ 8 h 64"/>
                <a:gd name="T96" fmla="*/ 56 w 64"/>
                <a:gd name="T97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" h="64">
                  <a:moveTo>
                    <a:pt x="56" y="0"/>
                  </a:moveTo>
                  <a:cubicBezTo>
                    <a:pt x="52" y="0"/>
                    <a:pt x="48" y="4"/>
                    <a:pt x="48" y="8"/>
                  </a:cubicBezTo>
                  <a:cubicBezTo>
                    <a:pt x="48" y="11"/>
                    <a:pt x="50" y="14"/>
                    <a:pt x="52" y="15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3" y="40"/>
                    <a:pt x="41" y="40"/>
                    <a:pt x="40" y="4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2" y="30"/>
                    <a:pt x="32" y="29"/>
                    <a:pt x="32" y="28"/>
                  </a:cubicBezTo>
                  <a:cubicBezTo>
                    <a:pt x="32" y="24"/>
                    <a:pt x="28" y="20"/>
                    <a:pt x="24" y="20"/>
                  </a:cubicBezTo>
                  <a:cubicBezTo>
                    <a:pt x="20" y="20"/>
                    <a:pt x="16" y="24"/>
                    <a:pt x="16" y="28"/>
                  </a:cubicBezTo>
                  <a:cubicBezTo>
                    <a:pt x="16" y="30"/>
                    <a:pt x="17" y="32"/>
                    <a:pt x="18" y="34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8"/>
                    <a:pt x="9" y="48"/>
                    <a:pt x="8" y="48"/>
                  </a:cubicBezTo>
                  <a:cubicBezTo>
                    <a:pt x="4" y="48"/>
                    <a:pt x="0" y="52"/>
                    <a:pt x="0" y="56"/>
                  </a:cubicBezTo>
                  <a:cubicBezTo>
                    <a:pt x="0" y="60"/>
                    <a:pt x="4" y="64"/>
                    <a:pt x="8" y="64"/>
                  </a:cubicBezTo>
                  <a:cubicBezTo>
                    <a:pt x="12" y="64"/>
                    <a:pt x="16" y="60"/>
                    <a:pt x="16" y="56"/>
                  </a:cubicBezTo>
                  <a:cubicBezTo>
                    <a:pt x="16" y="54"/>
                    <a:pt x="15" y="52"/>
                    <a:pt x="13" y="5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3" y="36"/>
                    <a:pt x="24" y="36"/>
                  </a:cubicBezTo>
                  <a:cubicBezTo>
                    <a:pt x="26" y="36"/>
                    <a:pt x="27" y="35"/>
                    <a:pt x="29" y="3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6" y="45"/>
                    <a:pt x="36" y="46"/>
                    <a:pt x="36" y="48"/>
                  </a:cubicBezTo>
                  <a:cubicBezTo>
                    <a:pt x="36" y="52"/>
                    <a:pt x="40" y="56"/>
                    <a:pt x="44" y="56"/>
                  </a:cubicBezTo>
                  <a:cubicBezTo>
                    <a:pt x="48" y="56"/>
                    <a:pt x="52" y="52"/>
                    <a:pt x="52" y="48"/>
                  </a:cubicBezTo>
                  <a:cubicBezTo>
                    <a:pt x="52" y="45"/>
                    <a:pt x="51" y="43"/>
                    <a:pt x="48" y="41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60" y="16"/>
                    <a:pt x="64" y="12"/>
                    <a:pt x="64" y="8"/>
                  </a:cubicBezTo>
                  <a:cubicBezTo>
                    <a:pt x="64" y="4"/>
                    <a:pt x="60" y="0"/>
                    <a:pt x="56" y="0"/>
                  </a:cubicBezTo>
                  <a:close/>
                  <a:moveTo>
                    <a:pt x="8" y="60"/>
                  </a:moveTo>
                  <a:cubicBezTo>
                    <a:pt x="6" y="60"/>
                    <a:pt x="4" y="58"/>
                    <a:pt x="4" y="56"/>
                  </a:cubicBezTo>
                  <a:cubicBezTo>
                    <a:pt x="4" y="54"/>
                    <a:pt x="6" y="52"/>
                    <a:pt x="8" y="52"/>
                  </a:cubicBezTo>
                  <a:cubicBezTo>
                    <a:pt x="10" y="52"/>
                    <a:pt x="12" y="54"/>
                    <a:pt x="12" y="56"/>
                  </a:cubicBezTo>
                  <a:cubicBezTo>
                    <a:pt x="12" y="58"/>
                    <a:pt x="10" y="60"/>
                    <a:pt x="8" y="60"/>
                  </a:cubicBezTo>
                  <a:close/>
                  <a:moveTo>
                    <a:pt x="24" y="32"/>
                  </a:moveTo>
                  <a:cubicBezTo>
                    <a:pt x="22" y="32"/>
                    <a:pt x="20" y="30"/>
                    <a:pt x="20" y="28"/>
                  </a:cubicBezTo>
                  <a:cubicBezTo>
                    <a:pt x="20" y="26"/>
                    <a:pt x="22" y="24"/>
                    <a:pt x="24" y="24"/>
                  </a:cubicBezTo>
                  <a:cubicBezTo>
                    <a:pt x="26" y="24"/>
                    <a:pt x="28" y="26"/>
                    <a:pt x="28" y="28"/>
                  </a:cubicBezTo>
                  <a:cubicBezTo>
                    <a:pt x="28" y="30"/>
                    <a:pt x="26" y="32"/>
                    <a:pt x="24" y="32"/>
                  </a:cubicBezTo>
                  <a:close/>
                  <a:moveTo>
                    <a:pt x="44" y="52"/>
                  </a:moveTo>
                  <a:cubicBezTo>
                    <a:pt x="42" y="52"/>
                    <a:pt x="40" y="50"/>
                    <a:pt x="40" y="48"/>
                  </a:cubicBezTo>
                  <a:cubicBezTo>
                    <a:pt x="40" y="46"/>
                    <a:pt x="42" y="44"/>
                    <a:pt x="44" y="44"/>
                  </a:cubicBezTo>
                  <a:cubicBezTo>
                    <a:pt x="46" y="44"/>
                    <a:pt x="48" y="46"/>
                    <a:pt x="48" y="48"/>
                  </a:cubicBezTo>
                  <a:cubicBezTo>
                    <a:pt x="48" y="50"/>
                    <a:pt x="46" y="52"/>
                    <a:pt x="44" y="52"/>
                  </a:cubicBezTo>
                  <a:close/>
                  <a:moveTo>
                    <a:pt x="56" y="12"/>
                  </a:moveTo>
                  <a:cubicBezTo>
                    <a:pt x="54" y="12"/>
                    <a:pt x="52" y="10"/>
                    <a:pt x="52" y="8"/>
                  </a:cubicBezTo>
                  <a:cubicBezTo>
                    <a:pt x="52" y="6"/>
                    <a:pt x="54" y="4"/>
                    <a:pt x="56" y="4"/>
                  </a:cubicBezTo>
                  <a:cubicBezTo>
                    <a:pt x="58" y="4"/>
                    <a:pt x="60" y="6"/>
                    <a:pt x="60" y="8"/>
                  </a:cubicBezTo>
                  <a:cubicBezTo>
                    <a:pt x="60" y="10"/>
                    <a:pt x="58" y="12"/>
                    <a:pt x="56" y="12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35" name="Group 2034"/>
          <p:cNvGrpSpPr/>
          <p:nvPr/>
        </p:nvGrpSpPr>
        <p:grpSpPr>
          <a:xfrm>
            <a:off x="6843943" y="3011970"/>
            <a:ext cx="210770" cy="210770"/>
            <a:chOff x="10478601" y="4584965"/>
            <a:chExt cx="340040" cy="340040"/>
          </a:xfrm>
        </p:grpSpPr>
        <p:sp>
          <p:nvSpPr>
            <p:cNvPr id="1272" name="Freeform 767"/>
            <p:cNvSpPr>
              <a:spLocks noEditPoints="1"/>
            </p:cNvSpPr>
            <p:nvPr/>
          </p:nvSpPr>
          <p:spPr bwMode="auto">
            <a:xfrm>
              <a:off x="10478601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73" name="Freeform 768"/>
            <p:cNvSpPr>
              <a:spLocks noEditPoints="1"/>
            </p:cNvSpPr>
            <p:nvPr/>
          </p:nvSpPr>
          <p:spPr bwMode="auto">
            <a:xfrm>
              <a:off x="10606435" y="4669338"/>
              <a:ext cx="127834" cy="117607"/>
            </a:xfrm>
            <a:custGeom>
              <a:avLst/>
              <a:gdLst>
                <a:gd name="T0" fmla="*/ 48 w 48"/>
                <a:gd name="T1" fmla="*/ 20 h 44"/>
                <a:gd name="T2" fmla="*/ 24 w 48"/>
                <a:gd name="T3" fmla="*/ 0 h 44"/>
                <a:gd name="T4" fmla="*/ 0 w 48"/>
                <a:gd name="T5" fmla="*/ 20 h 44"/>
                <a:gd name="T6" fmla="*/ 24 w 48"/>
                <a:gd name="T7" fmla="*/ 40 h 44"/>
                <a:gd name="T8" fmla="*/ 34 w 48"/>
                <a:gd name="T9" fmla="*/ 38 h 44"/>
                <a:gd name="T10" fmla="*/ 47 w 48"/>
                <a:gd name="T11" fmla="*/ 44 h 44"/>
                <a:gd name="T12" fmla="*/ 44 w 48"/>
                <a:gd name="T13" fmla="*/ 31 h 44"/>
                <a:gd name="T14" fmla="*/ 48 w 48"/>
                <a:gd name="T15" fmla="*/ 20 h 44"/>
                <a:gd name="T16" fmla="*/ 34 w 48"/>
                <a:gd name="T17" fmla="*/ 34 h 44"/>
                <a:gd name="T18" fmla="*/ 32 w 48"/>
                <a:gd name="T19" fmla="*/ 34 h 44"/>
                <a:gd name="T20" fmla="*/ 24 w 48"/>
                <a:gd name="T21" fmla="*/ 36 h 44"/>
                <a:gd name="T22" fmla="*/ 4 w 48"/>
                <a:gd name="T23" fmla="*/ 20 h 44"/>
                <a:gd name="T24" fmla="*/ 24 w 48"/>
                <a:gd name="T25" fmla="*/ 4 h 44"/>
                <a:gd name="T26" fmla="*/ 44 w 48"/>
                <a:gd name="T27" fmla="*/ 20 h 44"/>
                <a:gd name="T28" fmla="*/ 41 w 48"/>
                <a:gd name="T29" fmla="*/ 29 h 44"/>
                <a:gd name="T30" fmla="*/ 40 w 48"/>
                <a:gd name="T31" fmla="*/ 30 h 44"/>
                <a:gd name="T32" fmla="*/ 41 w 48"/>
                <a:gd name="T33" fmla="*/ 37 h 44"/>
                <a:gd name="T34" fmla="*/ 34 w 48"/>
                <a:gd name="T35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44">
                  <a:moveTo>
                    <a:pt x="48" y="20"/>
                  </a:moveTo>
                  <a:cubicBezTo>
                    <a:pt x="48" y="9"/>
                    <a:pt x="37" y="0"/>
                    <a:pt x="24" y="0"/>
                  </a:cubicBezTo>
                  <a:cubicBezTo>
                    <a:pt x="11" y="0"/>
                    <a:pt x="0" y="9"/>
                    <a:pt x="0" y="20"/>
                  </a:cubicBezTo>
                  <a:cubicBezTo>
                    <a:pt x="0" y="31"/>
                    <a:pt x="11" y="40"/>
                    <a:pt x="24" y="40"/>
                  </a:cubicBezTo>
                  <a:cubicBezTo>
                    <a:pt x="28" y="40"/>
                    <a:pt x="34" y="38"/>
                    <a:pt x="34" y="38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8" y="25"/>
                    <a:pt x="48" y="20"/>
                  </a:cubicBezTo>
                  <a:close/>
                  <a:moveTo>
                    <a:pt x="34" y="34"/>
                  </a:moveTo>
                  <a:cubicBezTo>
                    <a:pt x="32" y="34"/>
                    <a:pt x="32" y="34"/>
                    <a:pt x="32" y="34"/>
                  </a:cubicBezTo>
                  <a:cubicBezTo>
                    <a:pt x="31" y="35"/>
                    <a:pt x="27" y="36"/>
                    <a:pt x="24" y="36"/>
                  </a:cubicBezTo>
                  <a:cubicBezTo>
                    <a:pt x="13" y="36"/>
                    <a:pt x="4" y="29"/>
                    <a:pt x="4" y="20"/>
                  </a:cubicBezTo>
                  <a:cubicBezTo>
                    <a:pt x="4" y="11"/>
                    <a:pt x="13" y="4"/>
                    <a:pt x="24" y="4"/>
                  </a:cubicBezTo>
                  <a:cubicBezTo>
                    <a:pt x="35" y="4"/>
                    <a:pt x="44" y="11"/>
                    <a:pt x="44" y="20"/>
                  </a:cubicBezTo>
                  <a:cubicBezTo>
                    <a:pt x="44" y="23"/>
                    <a:pt x="42" y="27"/>
                    <a:pt x="41" y="29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1" y="37"/>
                    <a:pt x="41" y="37"/>
                    <a:pt x="41" y="37"/>
                  </a:cubicBezTo>
                  <a:lnTo>
                    <a:pt x="34" y="34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74" name="Freeform 769"/>
            <p:cNvSpPr/>
            <p:nvPr/>
          </p:nvSpPr>
          <p:spPr bwMode="auto">
            <a:xfrm>
              <a:off x="10562973" y="4730698"/>
              <a:ext cx="127834" cy="109938"/>
            </a:xfrm>
            <a:custGeom>
              <a:avLst/>
              <a:gdLst>
                <a:gd name="T0" fmla="*/ 24 w 48"/>
                <a:gd name="T1" fmla="*/ 33 h 41"/>
                <a:gd name="T2" fmla="*/ 16 w 48"/>
                <a:gd name="T3" fmla="*/ 31 h 41"/>
                <a:gd name="T4" fmla="*/ 14 w 48"/>
                <a:gd name="T5" fmla="*/ 31 h 41"/>
                <a:gd name="T6" fmla="*/ 7 w 48"/>
                <a:gd name="T7" fmla="*/ 34 h 41"/>
                <a:gd name="T8" fmla="*/ 8 w 48"/>
                <a:gd name="T9" fmla="*/ 27 h 41"/>
                <a:gd name="T10" fmla="*/ 7 w 48"/>
                <a:gd name="T11" fmla="*/ 26 h 41"/>
                <a:gd name="T12" fmla="*/ 4 w 48"/>
                <a:gd name="T13" fmla="*/ 17 h 41"/>
                <a:gd name="T14" fmla="*/ 13 w 48"/>
                <a:gd name="T15" fmla="*/ 4 h 41"/>
                <a:gd name="T16" fmla="*/ 12 w 48"/>
                <a:gd name="T17" fmla="*/ 0 h 41"/>
                <a:gd name="T18" fmla="*/ 0 w 48"/>
                <a:gd name="T19" fmla="*/ 17 h 41"/>
                <a:gd name="T20" fmla="*/ 4 w 48"/>
                <a:gd name="T21" fmla="*/ 28 h 41"/>
                <a:gd name="T22" fmla="*/ 1 w 48"/>
                <a:gd name="T23" fmla="*/ 41 h 41"/>
                <a:gd name="T24" fmla="*/ 14 w 48"/>
                <a:gd name="T25" fmla="*/ 35 h 41"/>
                <a:gd name="T26" fmla="*/ 24 w 48"/>
                <a:gd name="T27" fmla="*/ 37 h 41"/>
                <a:gd name="T28" fmla="*/ 48 w 48"/>
                <a:gd name="T29" fmla="*/ 20 h 41"/>
                <a:gd name="T30" fmla="*/ 43 w 48"/>
                <a:gd name="T31" fmla="*/ 21 h 41"/>
                <a:gd name="T32" fmla="*/ 24 w 48"/>
                <a:gd name="T33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24" y="33"/>
                  </a:moveTo>
                  <a:cubicBezTo>
                    <a:pt x="21" y="33"/>
                    <a:pt x="17" y="32"/>
                    <a:pt x="16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4"/>
                    <a:pt x="4" y="20"/>
                    <a:pt x="4" y="17"/>
                  </a:cubicBezTo>
                  <a:cubicBezTo>
                    <a:pt x="4" y="11"/>
                    <a:pt x="8" y="6"/>
                    <a:pt x="13" y="4"/>
                  </a:cubicBezTo>
                  <a:cubicBezTo>
                    <a:pt x="13" y="2"/>
                    <a:pt x="12" y="1"/>
                    <a:pt x="12" y="0"/>
                  </a:cubicBezTo>
                  <a:cubicBezTo>
                    <a:pt x="5" y="3"/>
                    <a:pt x="0" y="10"/>
                    <a:pt x="0" y="17"/>
                  </a:cubicBezTo>
                  <a:cubicBezTo>
                    <a:pt x="0" y="22"/>
                    <a:pt x="4" y="28"/>
                    <a:pt x="4" y="28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20" y="37"/>
                    <a:pt x="24" y="37"/>
                  </a:cubicBezTo>
                  <a:cubicBezTo>
                    <a:pt x="36" y="37"/>
                    <a:pt x="46" y="29"/>
                    <a:pt x="48" y="20"/>
                  </a:cubicBezTo>
                  <a:cubicBezTo>
                    <a:pt x="46" y="20"/>
                    <a:pt x="45" y="20"/>
                    <a:pt x="43" y="21"/>
                  </a:cubicBezTo>
                  <a:cubicBezTo>
                    <a:pt x="41" y="28"/>
                    <a:pt x="33" y="33"/>
                    <a:pt x="24" y="33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52" name="Group 2051"/>
          <p:cNvGrpSpPr/>
          <p:nvPr/>
        </p:nvGrpSpPr>
        <p:grpSpPr>
          <a:xfrm>
            <a:off x="4078603" y="3285481"/>
            <a:ext cx="210770" cy="210770"/>
            <a:chOff x="6017187" y="5029829"/>
            <a:chExt cx="340040" cy="340040"/>
          </a:xfrm>
        </p:grpSpPr>
        <p:sp>
          <p:nvSpPr>
            <p:cNvPr id="1275" name="Freeform 770"/>
            <p:cNvSpPr>
              <a:spLocks noEditPoints="1"/>
            </p:cNvSpPr>
            <p:nvPr/>
          </p:nvSpPr>
          <p:spPr bwMode="auto">
            <a:xfrm>
              <a:off x="6017187" y="5029829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76" name="Freeform 771"/>
            <p:cNvSpPr>
              <a:spLocks noEditPoints="1"/>
            </p:cNvSpPr>
            <p:nvPr/>
          </p:nvSpPr>
          <p:spPr bwMode="auto">
            <a:xfrm>
              <a:off x="6111783" y="5126982"/>
              <a:ext cx="148288" cy="148288"/>
            </a:xfrm>
            <a:custGeom>
              <a:avLst/>
              <a:gdLst>
                <a:gd name="T0" fmla="*/ 51 w 56"/>
                <a:gd name="T1" fmla="*/ 0 h 56"/>
                <a:gd name="T2" fmla="*/ 5 w 56"/>
                <a:gd name="T3" fmla="*/ 0 h 56"/>
                <a:gd name="T4" fmla="*/ 0 w 56"/>
                <a:gd name="T5" fmla="*/ 5 h 56"/>
                <a:gd name="T6" fmla="*/ 0 w 56"/>
                <a:gd name="T7" fmla="*/ 35 h 56"/>
                <a:gd name="T8" fmla="*/ 5 w 56"/>
                <a:gd name="T9" fmla="*/ 40 h 56"/>
                <a:gd name="T10" fmla="*/ 8 w 56"/>
                <a:gd name="T11" fmla="*/ 40 h 56"/>
                <a:gd name="T12" fmla="*/ 8 w 56"/>
                <a:gd name="T13" fmla="*/ 56 h 56"/>
                <a:gd name="T14" fmla="*/ 17 w 56"/>
                <a:gd name="T15" fmla="*/ 40 h 56"/>
                <a:gd name="T16" fmla="*/ 51 w 56"/>
                <a:gd name="T17" fmla="*/ 40 h 56"/>
                <a:gd name="T18" fmla="*/ 56 w 56"/>
                <a:gd name="T19" fmla="*/ 35 h 56"/>
                <a:gd name="T20" fmla="*/ 56 w 56"/>
                <a:gd name="T21" fmla="*/ 5 h 56"/>
                <a:gd name="T22" fmla="*/ 51 w 56"/>
                <a:gd name="T23" fmla="*/ 0 h 56"/>
                <a:gd name="T24" fmla="*/ 48 w 56"/>
                <a:gd name="T25" fmla="*/ 32 h 56"/>
                <a:gd name="T26" fmla="*/ 24 w 56"/>
                <a:gd name="T27" fmla="*/ 32 h 56"/>
                <a:gd name="T28" fmla="*/ 24 w 56"/>
                <a:gd name="T29" fmla="*/ 28 h 56"/>
                <a:gd name="T30" fmla="*/ 48 w 56"/>
                <a:gd name="T31" fmla="*/ 28 h 56"/>
                <a:gd name="T32" fmla="*/ 48 w 56"/>
                <a:gd name="T33" fmla="*/ 32 h 56"/>
                <a:gd name="T34" fmla="*/ 48 w 56"/>
                <a:gd name="T35" fmla="*/ 20 h 56"/>
                <a:gd name="T36" fmla="*/ 8 w 56"/>
                <a:gd name="T37" fmla="*/ 20 h 56"/>
                <a:gd name="T38" fmla="*/ 8 w 56"/>
                <a:gd name="T39" fmla="*/ 16 h 56"/>
                <a:gd name="T40" fmla="*/ 48 w 56"/>
                <a:gd name="T41" fmla="*/ 16 h 56"/>
                <a:gd name="T42" fmla="*/ 48 w 56"/>
                <a:gd name="T43" fmla="*/ 20 h 56"/>
                <a:gd name="T44" fmla="*/ 48 w 56"/>
                <a:gd name="T45" fmla="*/ 12 h 56"/>
                <a:gd name="T46" fmla="*/ 8 w 56"/>
                <a:gd name="T47" fmla="*/ 12 h 56"/>
                <a:gd name="T48" fmla="*/ 8 w 56"/>
                <a:gd name="T49" fmla="*/ 8 h 56"/>
                <a:gd name="T50" fmla="*/ 48 w 56"/>
                <a:gd name="T51" fmla="*/ 8 h 56"/>
                <a:gd name="T52" fmla="*/ 48 w 56"/>
                <a:gd name="T53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56">
                  <a:moveTo>
                    <a:pt x="5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8"/>
                    <a:pt x="2" y="40"/>
                    <a:pt x="5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4" y="40"/>
                    <a:pt x="56" y="38"/>
                    <a:pt x="56" y="3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2"/>
                    <a:pt x="54" y="0"/>
                    <a:pt x="51" y="0"/>
                  </a:cubicBezTo>
                  <a:close/>
                  <a:moveTo>
                    <a:pt x="48" y="32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48" y="28"/>
                    <a:pt x="48" y="28"/>
                    <a:pt x="48" y="28"/>
                  </a:cubicBezTo>
                  <a:lnTo>
                    <a:pt x="48" y="32"/>
                  </a:lnTo>
                  <a:close/>
                  <a:moveTo>
                    <a:pt x="4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8" y="16"/>
                    <a:pt x="48" y="16"/>
                    <a:pt x="48" y="16"/>
                  </a:cubicBezTo>
                  <a:lnTo>
                    <a:pt x="48" y="20"/>
                  </a:lnTo>
                  <a:close/>
                  <a:moveTo>
                    <a:pt x="48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48" y="8"/>
                    <a:pt x="48" y="8"/>
                    <a:pt x="48" y="8"/>
                  </a:cubicBezTo>
                  <a:lnTo>
                    <a:pt x="48" y="12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54" name="Group 2053"/>
          <p:cNvGrpSpPr/>
          <p:nvPr/>
        </p:nvGrpSpPr>
        <p:grpSpPr>
          <a:xfrm>
            <a:off x="4631671" y="3285481"/>
            <a:ext cx="210770" cy="210770"/>
            <a:chOff x="6909469" y="5029829"/>
            <a:chExt cx="340040" cy="340040"/>
          </a:xfrm>
        </p:grpSpPr>
        <p:sp>
          <p:nvSpPr>
            <p:cNvPr id="1278" name="Freeform 773"/>
            <p:cNvSpPr>
              <a:spLocks noEditPoints="1"/>
            </p:cNvSpPr>
            <p:nvPr/>
          </p:nvSpPr>
          <p:spPr bwMode="auto">
            <a:xfrm>
              <a:off x="6909469" y="5029829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79" name="Freeform 774"/>
            <p:cNvSpPr>
              <a:spLocks noEditPoints="1"/>
            </p:cNvSpPr>
            <p:nvPr/>
          </p:nvSpPr>
          <p:spPr bwMode="auto">
            <a:xfrm>
              <a:off x="7004068" y="5116756"/>
              <a:ext cx="148288" cy="84371"/>
            </a:xfrm>
            <a:custGeom>
              <a:avLst/>
              <a:gdLst>
                <a:gd name="T0" fmla="*/ 49 w 56"/>
                <a:gd name="T1" fmla="*/ 2 h 32"/>
                <a:gd name="T2" fmla="*/ 46 w 56"/>
                <a:gd name="T3" fmla="*/ 0 h 32"/>
                <a:gd name="T4" fmla="*/ 10 w 56"/>
                <a:gd name="T5" fmla="*/ 0 h 32"/>
                <a:gd name="T6" fmla="*/ 7 w 56"/>
                <a:gd name="T7" fmla="*/ 2 h 32"/>
                <a:gd name="T8" fmla="*/ 1 w 56"/>
                <a:gd name="T9" fmla="*/ 18 h 32"/>
                <a:gd name="T10" fmla="*/ 0 w 56"/>
                <a:gd name="T11" fmla="*/ 22 h 32"/>
                <a:gd name="T12" fmla="*/ 0 w 56"/>
                <a:gd name="T13" fmla="*/ 30 h 32"/>
                <a:gd name="T14" fmla="*/ 2 w 56"/>
                <a:gd name="T15" fmla="*/ 32 h 32"/>
                <a:gd name="T16" fmla="*/ 54 w 56"/>
                <a:gd name="T17" fmla="*/ 32 h 32"/>
                <a:gd name="T18" fmla="*/ 56 w 56"/>
                <a:gd name="T19" fmla="*/ 30 h 32"/>
                <a:gd name="T20" fmla="*/ 56 w 56"/>
                <a:gd name="T21" fmla="*/ 22 h 32"/>
                <a:gd name="T22" fmla="*/ 55 w 56"/>
                <a:gd name="T23" fmla="*/ 18 h 32"/>
                <a:gd name="T24" fmla="*/ 49 w 56"/>
                <a:gd name="T25" fmla="*/ 2 h 32"/>
                <a:gd name="T26" fmla="*/ 8 w 56"/>
                <a:gd name="T27" fmla="*/ 26 h 32"/>
                <a:gd name="T28" fmla="*/ 6 w 56"/>
                <a:gd name="T29" fmla="*/ 28 h 32"/>
                <a:gd name="T30" fmla="*/ 6 w 56"/>
                <a:gd name="T31" fmla="*/ 28 h 32"/>
                <a:gd name="T32" fmla="*/ 4 w 56"/>
                <a:gd name="T33" fmla="*/ 26 h 32"/>
                <a:gd name="T34" fmla="*/ 4 w 56"/>
                <a:gd name="T35" fmla="*/ 26 h 32"/>
                <a:gd name="T36" fmla="*/ 6 w 56"/>
                <a:gd name="T37" fmla="*/ 24 h 32"/>
                <a:gd name="T38" fmla="*/ 6 w 56"/>
                <a:gd name="T39" fmla="*/ 24 h 32"/>
                <a:gd name="T40" fmla="*/ 8 w 56"/>
                <a:gd name="T41" fmla="*/ 26 h 32"/>
                <a:gd name="T42" fmla="*/ 16 w 56"/>
                <a:gd name="T43" fmla="*/ 26 h 32"/>
                <a:gd name="T44" fmla="*/ 14 w 56"/>
                <a:gd name="T45" fmla="*/ 28 h 32"/>
                <a:gd name="T46" fmla="*/ 14 w 56"/>
                <a:gd name="T47" fmla="*/ 28 h 32"/>
                <a:gd name="T48" fmla="*/ 12 w 56"/>
                <a:gd name="T49" fmla="*/ 26 h 32"/>
                <a:gd name="T50" fmla="*/ 12 w 56"/>
                <a:gd name="T51" fmla="*/ 26 h 32"/>
                <a:gd name="T52" fmla="*/ 14 w 56"/>
                <a:gd name="T53" fmla="*/ 24 h 32"/>
                <a:gd name="T54" fmla="*/ 14 w 56"/>
                <a:gd name="T55" fmla="*/ 24 h 32"/>
                <a:gd name="T56" fmla="*/ 16 w 56"/>
                <a:gd name="T57" fmla="*/ 26 h 32"/>
                <a:gd name="T58" fmla="*/ 24 w 56"/>
                <a:gd name="T59" fmla="*/ 26 h 32"/>
                <a:gd name="T60" fmla="*/ 22 w 56"/>
                <a:gd name="T61" fmla="*/ 28 h 32"/>
                <a:gd name="T62" fmla="*/ 22 w 56"/>
                <a:gd name="T63" fmla="*/ 28 h 32"/>
                <a:gd name="T64" fmla="*/ 20 w 56"/>
                <a:gd name="T65" fmla="*/ 26 h 32"/>
                <a:gd name="T66" fmla="*/ 20 w 56"/>
                <a:gd name="T67" fmla="*/ 26 h 32"/>
                <a:gd name="T68" fmla="*/ 22 w 56"/>
                <a:gd name="T69" fmla="*/ 24 h 32"/>
                <a:gd name="T70" fmla="*/ 22 w 56"/>
                <a:gd name="T71" fmla="*/ 24 h 32"/>
                <a:gd name="T72" fmla="*/ 24 w 56"/>
                <a:gd name="T73" fmla="*/ 26 h 32"/>
                <a:gd name="T74" fmla="*/ 52 w 56"/>
                <a:gd name="T75" fmla="*/ 26 h 32"/>
                <a:gd name="T76" fmla="*/ 50 w 56"/>
                <a:gd name="T77" fmla="*/ 28 h 32"/>
                <a:gd name="T78" fmla="*/ 50 w 56"/>
                <a:gd name="T79" fmla="*/ 28 h 32"/>
                <a:gd name="T80" fmla="*/ 48 w 56"/>
                <a:gd name="T81" fmla="*/ 26 h 32"/>
                <a:gd name="T82" fmla="*/ 48 w 56"/>
                <a:gd name="T83" fmla="*/ 26 h 32"/>
                <a:gd name="T84" fmla="*/ 50 w 56"/>
                <a:gd name="T85" fmla="*/ 24 h 32"/>
                <a:gd name="T86" fmla="*/ 50 w 56"/>
                <a:gd name="T87" fmla="*/ 24 h 32"/>
                <a:gd name="T88" fmla="*/ 52 w 56"/>
                <a:gd name="T8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" h="32">
                  <a:moveTo>
                    <a:pt x="49" y="2"/>
                  </a:moveTo>
                  <a:cubicBezTo>
                    <a:pt x="48" y="1"/>
                    <a:pt x="47" y="0"/>
                    <a:pt x="46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1"/>
                    <a:pt x="7" y="2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9"/>
                    <a:pt x="0" y="21"/>
                    <a:pt x="0" y="22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1" y="32"/>
                    <a:pt x="2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5" y="32"/>
                    <a:pt x="56" y="31"/>
                    <a:pt x="56" y="30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6" y="21"/>
                    <a:pt x="56" y="19"/>
                    <a:pt x="55" y="18"/>
                  </a:cubicBezTo>
                  <a:lnTo>
                    <a:pt x="49" y="2"/>
                  </a:lnTo>
                  <a:close/>
                  <a:moveTo>
                    <a:pt x="8" y="26"/>
                  </a:moveTo>
                  <a:cubicBezTo>
                    <a:pt x="8" y="27"/>
                    <a:pt x="7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5" y="28"/>
                    <a:pt x="4" y="27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5"/>
                    <a:pt x="5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8" y="25"/>
                    <a:pt x="8" y="26"/>
                  </a:cubicBezTo>
                  <a:close/>
                  <a:moveTo>
                    <a:pt x="16" y="26"/>
                  </a:moveTo>
                  <a:cubicBezTo>
                    <a:pt x="16" y="27"/>
                    <a:pt x="15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3" y="28"/>
                    <a:pt x="12" y="27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4"/>
                    <a:pt x="16" y="25"/>
                    <a:pt x="16" y="26"/>
                  </a:cubicBezTo>
                  <a:close/>
                  <a:moveTo>
                    <a:pt x="24" y="26"/>
                  </a:moveTo>
                  <a:cubicBezTo>
                    <a:pt x="24" y="27"/>
                    <a:pt x="23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1" y="28"/>
                    <a:pt x="20" y="27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21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4" y="25"/>
                    <a:pt x="24" y="26"/>
                  </a:cubicBezTo>
                  <a:close/>
                  <a:moveTo>
                    <a:pt x="52" y="26"/>
                  </a:moveTo>
                  <a:cubicBezTo>
                    <a:pt x="52" y="27"/>
                    <a:pt x="51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49" y="28"/>
                    <a:pt x="48" y="27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5"/>
                    <a:pt x="49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5"/>
                    <a:pt x="52" y="26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80" name="Freeform 775"/>
            <p:cNvSpPr>
              <a:spLocks noEditPoints="1"/>
            </p:cNvSpPr>
            <p:nvPr/>
          </p:nvSpPr>
          <p:spPr bwMode="auto">
            <a:xfrm>
              <a:off x="7004068" y="5211355"/>
              <a:ext cx="148288" cy="33237"/>
            </a:xfrm>
            <a:custGeom>
              <a:avLst/>
              <a:gdLst>
                <a:gd name="T0" fmla="*/ 0 w 56"/>
                <a:gd name="T1" fmla="*/ 10 h 12"/>
                <a:gd name="T2" fmla="*/ 2 w 56"/>
                <a:gd name="T3" fmla="*/ 12 h 12"/>
                <a:gd name="T4" fmla="*/ 54 w 56"/>
                <a:gd name="T5" fmla="*/ 12 h 12"/>
                <a:gd name="T6" fmla="*/ 56 w 56"/>
                <a:gd name="T7" fmla="*/ 10 h 12"/>
                <a:gd name="T8" fmla="*/ 56 w 56"/>
                <a:gd name="T9" fmla="*/ 2 h 12"/>
                <a:gd name="T10" fmla="*/ 54 w 56"/>
                <a:gd name="T11" fmla="*/ 0 h 12"/>
                <a:gd name="T12" fmla="*/ 2 w 56"/>
                <a:gd name="T13" fmla="*/ 0 h 12"/>
                <a:gd name="T14" fmla="*/ 0 w 56"/>
                <a:gd name="T15" fmla="*/ 2 h 12"/>
                <a:gd name="T16" fmla="*/ 0 w 56"/>
                <a:gd name="T17" fmla="*/ 10 h 12"/>
                <a:gd name="T18" fmla="*/ 48 w 56"/>
                <a:gd name="T19" fmla="*/ 6 h 12"/>
                <a:gd name="T20" fmla="*/ 50 w 56"/>
                <a:gd name="T21" fmla="*/ 4 h 12"/>
                <a:gd name="T22" fmla="*/ 50 w 56"/>
                <a:gd name="T23" fmla="*/ 4 h 12"/>
                <a:gd name="T24" fmla="*/ 52 w 56"/>
                <a:gd name="T25" fmla="*/ 6 h 12"/>
                <a:gd name="T26" fmla="*/ 52 w 56"/>
                <a:gd name="T27" fmla="*/ 6 h 12"/>
                <a:gd name="T28" fmla="*/ 50 w 56"/>
                <a:gd name="T29" fmla="*/ 8 h 12"/>
                <a:gd name="T30" fmla="*/ 50 w 56"/>
                <a:gd name="T31" fmla="*/ 8 h 12"/>
                <a:gd name="T32" fmla="*/ 48 w 56"/>
                <a:gd name="T33" fmla="*/ 6 h 12"/>
                <a:gd name="T34" fmla="*/ 20 w 56"/>
                <a:gd name="T35" fmla="*/ 6 h 12"/>
                <a:gd name="T36" fmla="*/ 22 w 56"/>
                <a:gd name="T37" fmla="*/ 4 h 12"/>
                <a:gd name="T38" fmla="*/ 22 w 56"/>
                <a:gd name="T39" fmla="*/ 4 h 12"/>
                <a:gd name="T40" fmla="*/ 24 w 56"/>
                <a:gd name="T41" fmla="*/ 6 h 12"/>
                <a:gd name="T42" fmla="*/ 24 w 56"/>
                <a:gd name="T43" fmla="*/ 6 h 12"/>
                <a:gd name="T44" fmla="*/ 22 w 56"/>
                <a:gd name="T45" fmla="*/ 8 h 12"/>
                <a:gd name="T46" fmla="*/ 22 w 56"/>
                <a:gd name="T47" fmla="*/ 8 h 12"/>
                <a:gd name="T48" fmla="*/ 20 w 56"/>
                <a:gd name="T49" fmla="*/ 6 h 12"/>
                <a:gd name="T50" fmla="*/ 12 w 56"/>
                <a:gd name="T51" fmla="*/ 6 h 12"/>
                <a:gd name="T52" fmla="*/ 14 w 56"/>
                <a:gd name="T53" fmla="*/ 4 h 12"/>
                <a:gd name="T54" fmla="*/ 14 w 56"/>
                <a:gd name="T55" fmla="*/ 4 h 12"/>
                <a:gd name="T56" fmla="*/ 16 w 56"/>
                <a:gd name="T57" fmla="*/ 6 h 12"/>
                <a:gd name="T58" fmla="*/ 16 w 56"/>
                <a:gd name="T59" fmla="*/ 6 h 12"/>
                <a:gd name="T60" fmla="*/ 14 w 56"/>
                <a:gd name="T61" fmla="*/ 8 h 12"/>
                <a:gd name="T62" fmla="*/ 14 w 56"/>
                <a:gd name="T63" fmla="*/ 8 h 12"/>
                <a:gd name="T64" fmla="*/ 12 w 56"/>
                <a:gd name="T65" fmla="*/ 6 h 12"/>
                <a:gd name="T66" fmla="*/ 4 w 56"/>
                <a:gd name="T67" fmla="*/ 6 h 12"/>
                <a:gd name="T68" fmla="*/ 6 w 56"/>
                <a:gd name="T69" fmla="*/ 4 h 12"/>
                <a:gd name="T70" fmla="*/ 6 w 56"/>
                <a:gd name="T71" fmla="*/ 4 h 12"/>
                <a:gd name="T72" fmla="*/ 8 w 56"/>
                <a:gd name="T73" fmla="*/ 6 h 12"/>
                <a:gd name="T74" fmla="*/ 8 w 56"/>
                <a:gd name="T75" fmla="*/ 6 h 12"/>
                <a:gd name="T76" fmla="*/ 6 w 56"/>
                <a:gd name="T77" fmla="*/ 8 h 12"/>
                <a:gd name="T78" fmla="*/ 6 w 56"/>
                <a:gd name="T79" fmla="*/ 8 h 12"/>
                <a:gd name="T80" fmla="*/ 4 w 56"/>
                <a:gd name="T8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6" h="12">
                  <a:moveTo>
                    <a:pt x="0" y="10"/>
                  </a:moveTo>
                  <a:cubicBezTo>
                    <a:pt x="0" y="11"/>
                    <a:pt x="1" y="12"/>
                    <a:pt x="2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2"/>
                    <a:pt x="56" y="11"/>
                    <a:pt x="56" y="10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1"/>
                    <a:pt x="55" y="0"/>
                    <a:pt x="5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0" y="10"/>
                  </a:lnTo>
                  <a:close/>
                  <a:moveTo>
                    <a:pt x="48" y="6"/>
                  </a:moveTo>
                  <a:cubicBezTo>
                    <a:pt x="48" y="5"/>
                    <a:pt x="49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1" y="4"/>
                    <a:pt x="52" y="5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7"/>
                    <a:pt x="51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8" y="7"/>
                    <a:pt x="48" y="6"/>
                  </a:cubicBezTo>
                  <a:close/>
                  <a:moveTo>
                    <a:pt x="20" y="6"/>
                  </a:moveTo>
                  <a:cubicBezTo>
                    <a:pt x="20" y="5"/>
                    <a:pt x="21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4" y="5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0" y="7"/>
                    <a:pt x="20" y="6"/>
                  </a:cubicBezTo>
                  <a:close/>
                  <a:moveTo>
                    <a:pt x="12" y="6"/>
                  </a:moveTo>
                  <a:cubicBezTo>
                    <a:pt x="12" y="5"/>
                    <a:pt x="13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7"/>
                    <a:pt x="12" y="6"/>
                  </a:cubicBezTo>
                  <a:close/>
                  <a:moveTo>
                    <a:pt x="4" y="6"/>
                  </a:moveTo>
                  <a:cubicBezTo>
                    <a:pt x="4" y="5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81" name="Freeform 776"/>
            <p:cNvSpPr>
              <a:spLocks noEditPoints="1"/>
            </p:cNvSpPr>
            <p:nvPr/>
          </p:nvSpPr>
          <p:spPr bwMode="auto">
            <a:xfrm>
              <a:off x="7004068" y="5254817"/>
              <a:ext cx="148288" cy="30681"/>
            </a:xfrm>
            <a:custGeom>
              <a:avLst/>
              <a:gdLst>
                <a:gd name="T0" fmla="*/ 0 w 56"/>
                <a:gd name="T1" fmla="*/ 10 h 12"/>
                <a:gd name="T2" fmla="*/ 2 w 56"/>
                <a:gd name="T3" fmla="*/ 12 h 12"/>
                <a:gd name="T4" fmla="*/ 54 w 56"/>
                <a:gd name="T5" fmla="*/ 12 h 12"/>
                <a:gd name="T6" fmla="*/ 56 w 56"/>
                <a:gd name="T7" fmla="*/ 10 h 12"/>
                <a:gd name="T8" fmla="*/ 56 w 56"/>
                <a:gd name="T9" fmla="*/ 2 h 12"/>
                <a:gd name="T10" fmla="*/ 54 w 56"/>
                <a:gd name="T11" fmla="*/ 0 h 12"/>
                <a:gd name="T12" fmla="*/ 2 w 56"/>
                <a:gd name="T13" fmla="*/ 0 h 12"/>
                <a:gd name="T14" fmla="*/ 0 w 56"/>
                <a:gd name="T15" fmla="*/ 2 h 12"/>
                <a:gd name="T16" fmla="*/ 0 w 56"/>
                <a:gd name="T17" fmla="*/ 10 h 12"/>
                <a:gd name="T18" fmla="*/ 48 w 56"/>
                <a:gd name="T19" fmla="*/ 6 h 12"/>
                <a:gd name="T20" fmla="*/ 50 w 56"/>
                <a:gd name="T21" fmla="*/ 4 h 12"/>
                <a:gd name="T22" fmla="*/ 50 w 56"/>
                <a:gd name="T23" fmla="*/ 4 h 12"/>
                <a:gd name="T24" fmla="*/ 52 w 56"/>
                <a:gd name="T25" fmla="*/ 6 h 12"/>
                <a:gd name="T26" fmla="*/ 52 w 56"/>
                <a:gd name="T27" fmla="*/ 6 h 12"/>
                <a:gd name="T28" fmla="*/ 50 w 56"/>
                <a:gd name="T29" fmla="*/ 8 h 12"/>
                <a:gd name="T30" fmla="*/ 50 w 56"/>
                <a:gd name="T31" fmla="*/ 8 h 12"/>
                <a:gd name="T32" fmla="*/ 48 w 56"/>
                <a:gd name="T33" fmla="*/ 6 h 12"/>
                <a:gd name="T34" fmla="*/ 20 w 56"/>
                <a:gd name="T35" fmla="*/ 6 h 12"/>
                <a:gd name="T36" fmla="*/ 22 w 56"/>
                <a:gd name="T37" fmla="*/ 4 h 12"/>
                <a:gd name="T38" fmla="*/ 22 w 56"/>
                <a:gd name="T39" fmla="*/ 4 h 12"/>
                <a:gd name="T40" fmla="*/ 24 w 56"/>
                <a:gd name="T41" fmla="*/ 6 h 12"/>
                <a:gd name="T42" fmla="*/ 24 w 56"/>
                <a:gd name="T43" fmla="*/ 6 h 12"/>
                <a:gd name="T44" fmla="*/ 22 w 56"/>
                <a:gd name="T45" fmla="*/ 8 h 12"/>
                <a:gd name="T46" fmla="*/ 22 w 56"/>
                <a:gd name="T47" fmla="*/ 8 h 12"/>
                <a:gd name="T48" fmla="*/ 20 w 56"/>
                <a:gd name="T49" fmla="*/ 6 h 12"/>
                <a:gd name="T50" fmla="*/ 12 w 56"/>
                <a:gd name="T51" fmla="*/ 6 h 12"/>
                <a:gd name="T52" fmla="*/ 14 w 56"/>
                <a:gd name="T53" fmla="*/ 4 h 12"/>
                <a:gd name="T54" fmla="*/ 14 w 56"/>
                <a:gd name="T55" fmla="*/ 4 h 12"/>
                <a:gd name="T56" fmla="*/ 16 w 56"/>
                <a:gd name="T57" fmla="*/ 6 h 12"/>
                <a:gd name="T58" fmla="*/ 16 w 56"/>
                <a:gd name="T59" fmla="*/ 6 h 12"/>
                <a:gd name="T60" fmla="*/ 14 w 56"/>
                <a:gd name="T61" fmla="*/ 8 h 12"/>
                <a:gd name="T62" fmla="*/ 14 w 56"/>
                <a:gd name="T63" fmla="*/ 8 h 12"/>
                <a:gd name="T64" fmla="*/ 12 w 56"/>
                <a:gd name="T65" fmla="*/ 6 h 12"/>
                <a:gd name="T66" fmla="*/ 4 w 56"/>
                <a:gd name="T67" fmla="*/ 6 h 12"/>
                <a:gd name="T68" fmla="*/ 6 w 56"/>
                <a:gd name="T69" fmla="*/ 4 h 12"/>
                <a:gd name="T70" fmla="*/ 6 w 56"/>
                <a:gd name="T71" fmla="*/ 4 h 12"/>
                <a:gd name="T72" fmla="*/ 8 w 56"/>
                <a:gd name="T73" fmla="*/ 6 h 12"/>
                <a:gd name="T74" fmla="*/ 8 w 56"/>
                <a:gd name="T75" fmla="*/ 6 h 12"/>
                <a:gd name="T76" fmla="*/ 6 w 56"/>
                <a:gd name="T77" fmla="*/ 8 h 12"/>
                <a:gd name="T78" fmla="*/ 6 w 56"/>
                <a:gd name="T79" fmla="*/ 8 h 12"/>
                <a:gd name="T80" fmla="*/ 4 w 56"/>
                <a:gd name="T8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6" h="12">
                  <a:moveTo>
                    <a:pt x="0" y="10"/>
                  </a:moveTo>
                  <a:cubicBezTo>
                    <a:pt x="0" y="11"/>
                    <a:pt x="1" y="12"/>
                    <a:pt x="2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2"/>
                    <a:pt x="56" y="11"/>
                    <a:pt x="56" y="10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1"/>
                    <a:pt x="55" y="0"/>
                    <a:pt x="5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lnTo>
                    <a:pt x="0" y="10"/>
                  </a:lnTo>
                  <a:close/>
                  <a:moveTo>
                    <a:pt x="48" y="6"/>
                  </a:moveTo>
                  <a:cubicBezTo>
                    <a:pt x="48" y="5"/>
                    <a:pt x="49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1" y="4"/>
                    <a:pt x="52" y="5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7"/>
                    <a:pt x="51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8" y="7"/>
                    <a:pt x="48" y="6"/>
                  </a:cubicBezTo>
                  <a:close/>
                  <a:moveTo>
                    <a:pt x="20" y="6"/>
                  </a:moveTo>
                  <a:cubicBezTo>
                    <a:pt x="20" y="5"/>
                    <a:pt x="21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4" y="5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3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0" y="7"/>
                    <a:pt x="20" y="6"/>
                  </a:cubicBezTo>
                  <a:close/>
                  <a:moveTo>
                    <a:pt x="12" y="6"/>
                  </a:moveTo>
                  <a:cubicBezTo>
                    <a:pt x="12" y="5"/>
                    <a:pt x="13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7"/>
                    <a:pt x="12" y="6"/>
                  </a:cubicBezTo>
                  <a:close/>
                  <a:moveTo>
                    <a:pt x="4" y="6"/>
                  </a:moveTo>
                  <a:cubicBezTo>
                    <a:pt x="4" y="5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4" y="7"/>
                    <a:pt x="4" y="6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53" name="Group 2052"/>
          <p:cNvGrpSpPr/>
          <p:nvPr/>
        </p:nvGrpSpPr>
        <p:grpSpPr>
          <a:xfrm>
            <a:off x="4354345" y="3285481"/>
            <a:ext cx="210770" cy="210770"/>
            <a:chOff x="6462050" y="5029829"/>
            <a:chExt cx="340040" cy="340040"/>
          </a:xfrm>
        </p:grpSpPr>
        <p:sp>
          <p:nvSpPr>
            <p:cNvPr id="1277" name="Freeform 772"/>
            <p:cNvSpPr>
              <a:spLocks noEditPoints="1"/>
            </p:cNvSpPr>
            <p:nvPr/>
          </p:nvSpPr>
          <p:spPr bwMode="auto">
            <a:xfrm>
              <a:off x="6462050" y="5029829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82" name="Freeform 777"/>
            <p:cNvSpPr>
              <a:spLocks noEditPoints="1"/>
            </p:cNvSpPr>
            <p:nvPr/>
          </p:nvSpPr>
          <p:spPr bwMode="auto">
            <a:xfrm>
              <a:off x="6559204" y="5116756"/>
              <a:ext cx="148288" cy="74145"/>
            </a:xfrm>
            <a:custGeom>
              <a:avLst/>
              <a:gdLst>
                <a:gd name="T0" fmla="*/ 55 w 56"/>
                <a:gd name="T1" fmla="*/ 14 h 28"/>
                <a:gd name="T2" fmla="*/ 49 w 56"/>
                <a:gd name="T3" fmla="*/ 2 h 28"/>
                <a:gd name="T4" fmla="*/ 46 w 56"/>
                <a:gd name="T5" fmla="*/ 0 h 28"/>
                <a:gd name="T6" fmla="*/ 10 w 56"/>
                <a:gd name="T7" fmla="*/ 0 h 28"/>
                <a:gd name="T8" fmla="*/ 7 w 56"/>
                <a:gd name="T9" fmla="*/ 2 h 28"/>
                <a:gd name="T10" fmla="*/ 1 w 56"/>
                <a:gd name="T11" fmla="*/ 14 h 28"/>
                <a:gd name="T12" fmla="*/ 0 w 56"/>
                <a:gd name="T13" fmla="*/ 18 h 28"/>
                <a:gd name="T14" fmla="*/ 0 w 56"/>
                <a:gd name="T15" fmla="*/ 26 h 28"/>
                <a:gd name="T16" fmla="*/ 2 w 56"/>
                <a:gd name="T17" fmla="*/ 28 h 28"/>
                <a:gd name="T18" fmla="*/ 54 w 56"/>
                <a:gd name="T19" fmla="*/ 28 h 28"/>
                <a:gd name="T20" fmla="*/ 56 w 56"/>
                <a:gd name="T21" fmla="*/ 26 h 28"/>
                <a:gd name="T22" fmla="*/ 56 w 56"/>
                <a:gd name="T23" fmla="*/ 18 h 28"/>
                <a:gd name="T24" fmla="*/ 55 w 56"/>
                <a:gd name="T25" fmla="*/ 14 h 28"/>
                <a:gd name="T26" fmla="*/ 6 w 56"/>
                <a:gd name="T27" fmla="*/ 24 h 28"/>
                <a:gd name="T28" fmla="*/ 4 w 56"/>
                <a:gd name="T29" fmla="*/ 22 h 28"/>
                <a:gd name="T30" fmla="*/ 6 w 56"/>
                <a:gd name="T31" fmla="*/ 20 h 28"/>
                <a:gd name="T32" fmla="*/ 8 w 56"/>
                <a:gd name="T33" fmla="*/ 22 h 28"/>
                <a:gd name="T34" fmla="*/ 6 w 56"/>
                <a:gd name="T35" fmla="*/ 24 h 28"/>
                <a:gd name="T36" fmla="*/ 14 w 56"/>
                <a:gd name="T37" fmla="*/ 24 h 28"/>
                <a:gd name="T38" fmla="*/ 12 w 56"/>
                <a:gd name="T39" fmla="*/ 22 h 28"/>
                <a:gd name="T40" fmla="*/ 14 w 56"/>
                <a:gd name="T41" fmla="*/ 20 h 28"/>
                <a:gd name="T42" fmla="*/ 16 w 56"/>
                <a:gd name="T43" fmla="*/ 22 h 28"/>
                <a:gd name="T44" fmla="*/ 14 w 56"/>
                <a:gd name="T45" fmla="*/ 24 h 28"/>
                <a:gd name="T46" fmla="*/ 22 w 56"/>
                <a:gd name="T47" fmla="*/ 24 h 28"/>
                <a:gd name="T48" fmla="*/ 20 w 56"/>
                <a:gd name="T49" fmla="*/ 22 h 28"/>
                <a:gd name="T50" fmla="*/ 22 w 56"/>
                <a:gd name="T51" fmla="*/ 20 h 28"/>
                <a:gd name="T52" fmla="*/ 24 w 56"/>
                <a:gd name="T53" fmla="*/ 22 h 28"/>
                <a:gd name="T54" fmla="*/ 22 w 56"/>
                <a:gd name="T55" fmla="*/ 24 h 28"/>
                <a:gd name="T56" fmla="*/ 50 w 56"/>
                <a:gd name="T57" fmla="*/ 24 h 28"/>
                <a:gd name="T58" fmla="*/ 48 w 56"/>
                <a:gd name="T59" fmla="*/ 22 h 28"/>
                <a:gd name="T60" fmla="*/ 50 w 56"/>
                <a:gd name="T61" fmla="*/ 20 h 28"/>
                <a:gd name="T62" fmla="*/ 52 w 56"/>
                <a:gd name="T63" fmla="*/ 22 h 28"/>
                <a:gd name="T64" fmla="*/ 50 w 56"/>
                <a:gd name="T65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" h="28">
                  <a:moveTo>
                    <a:pt x="55" y="14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8" y="1"/>
                    <a:pt x="47" y="0"/>
                    <a:pt x="46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1"/>
                    <a:pt x="7" y="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5" y="28"/>
                    <a:pt x="56" y="27"/>
                    <a:pt x="56" y="26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7"/>
                    <a:pt x="56" y="15"/>
                    <a:pt x="55" y="14"/>
                  </a:cubicBezTo>
                  <a:close/>
                  <a:moveTo>
                    <a:pt x="6" y="24"/>
                  </a:moveTo>
                  <a:cubicBezTo>
                    <a:pt x="5" y="24"/>
                    <a:pt x="4" y="23"/>
                    <a:pt x="4" y="22"/>
                  </a:cubicBezTo>
                  <a:cubicBezTo>
                    <a:pt x="4" y="21"/>
                    <a:pt x="5" y="20"/>
                    <a:pt x="6" y="20"/>
                  </a:cubicBezTo>
                  <a:cubicBezTo>
                    <a:pt x="7" y="20"/>
                    <a:pt x="8" y="21"/>
                    <a:pt x="8" y="22"/>
                  </a:cubicBezTo>
                  <a:cubicBezTo>
                    <a:pt x="8" y="23"/>
                    <a:pt x="7" y="24"/>
                    <a:pt x="6" y="24"/>
                  </a:cubicBezTo>
                  <a:close/>
                  <a:moveTo>
                    <a:pt x="14" y="24"/>
                  </a:moveTo>
                  <a:cubicBezTo>
                    <a:pt x="13" y="24"/>
                    <a:pt x="12" y="23"/>
                    <a:pt x="12" y="22"/>
                  </a:cubicBezTo>
                  <a:cubicBezTo>
                    <a:pt x="12" y="21"/>
                    <a:pt x="13" y="20"/>
                    <a:pt x="14" y="20"/>
                  </a:cubicBezTo>
                  <a:cubicBezTo>
                    <a:pt x="15" y="20"/>
                    <a:pt x="16" y="21"/>
                    <a:pt x="16" y="22"/>
                  </a:cubicBezTo>
                  <a:cubicBezTo>
                    <a:pt x="16" y="23"/>
                    <a:pt x="15" y="24"/>
                    <a:pt x="14" y="24"/>
                  </a:cubicBezTo>
                  <a:close/>
                  <a:moveTo>
                    <a:pt x="22" y="24"/>
                  </a:moveTo>
                  <a:cubicBezTo>
                    <a:pt x="21" y="24"/>
                    <a:pt x="20" y="23"/>
                    <a:pt x="20" y="22"/>
                  </a:cubicBezTo>
                  <a:cubicBezTo>
                    <a:pt x="20" y="21"/>
                    <a:pt x="21" y="20"/>
                    <a:pt x="22" y="20"/>
                  </a:cubicBezTo>
                  <a:cubicBezTo>
                    <a:pt x="23" y="20"/>
                    <a:pt x="24" y="21"/>
                    <a:pt x="24" y="22"/>
                  </a:cubicBezTo>
                  <a:cubicBezTo>
                    <a:pt x="24" y="23"/>
                    <a:pt x="23" y="24"/>
                    <a:pt x="22" y="24"/>
                  </a:cubicBezTo>
                  <a:close/>
                  <a:moveTo>
                    <a:pt x="50" y="24"/>
                  </a:moveTo>
                  <a:cubicBezTo>
                    <a:pt x="49" y="24"/>
                    <a:pt x="48" y="23"/>
                    <a:pt x="48" y="22"/>
                  </a:cubicBezTo>
                  <a:cubicBezTo>
                    <a:pt x="48" y="21"/>
                    <a:pt x="49" y="20"/>
                    <a:pt x="50" y="20"/>
                  </a:cubicBezTo>
                  <a:cubicBezTo>
                    <a:pt x="51" y="20"/>
                    <a:pt x="52" y="21"/>
                    <a:pt x="52" y="22"/>
                  </a:cubicBezTo>
                  <a:cubicBezTo>
                    <a:pt x="52" y="23"/>
                    <a:pt x="51" y="24"/>
                    <a:pt x="50" y="24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83" name="Freeform 778"/>
            <p:cNvSpPr>
              <a:spLocks noEditPoints="1"/>
            </p:cNvSpPr>
            <p:nvPr/>
          </p:nvSpPr>
          <p:spPr bwMode="auto">
            <a:xfrm>
              <a:off x="6559204" y="5201128"/>
              <a:ext cx="148288" cy="84371"/>
            </a:xfrm>
            <a:custGeom>
              <a:avLst/>
              <a:gdLst>
                <a:gd name="T0" fmla="*/ 54 w 56"/>
                <a:gd name="T1" fmla="*/ 0 h 32"/>
                <a:gd name="T2" fmla="*/ 2 w 56"/>
                <a:gd name="T3" fmla="*/ 0 h 32"/>
                <a:gd name="T4" fmla="*/ 0 w 56"/>
                <a:gd name="T5" fmla="*/ 2 h 32"/>
                <a:gd name="T6" fmla="*/ 0 w 56"/>
                <a:gd name="T7" fmla="*/ 10 h 32"/>
                <a:gd name="T8" fmla="*/ 2 w 56"/>
                <a:gd name="T9" fmla="*/ 12 h 32"/>
                <a:gd name="T10" fmla="*/ 18 w 56"/>
                <a:gd name="T11" fmla="*/ 12 h 32"/>
                <a:gd name="T12" fmla="*/ 22 w 56"/>
                <a:gd name="T13" fmla="*/ 12 h 32"/>
                <a:gd name="T14" fmla="*/ 24 w 56"/>
                <a:gd name="T15" fmla="*/ 12 h 32"/>
                <a:gd name="T16" fmla="*/ 24 w 56"/>
                <a:gd name="T17" fmla="*/ 24 h 32"/>
                <a:gd name="T18" fmla="*/ 8 w 56"/>
                <a:gd name="T19" fmla="*/ 24 h 32"/>
                <a:gd name="T20" fmla="*/ 8 w 56"/>
                <a:gd name="T21" fmla="*/ 32 h 32"/>
                <a:gd name="T22" fmla="*/ 24 w 56"/>
                <a:gd name="T23" fmla="*/ 32 h 32"/>
                <a:gd name="T24" fmla="*/ 32 w 56"/>
                <a:gd name="T25" fmla="*/ 32 h 32"/>
                <a:gd name="T26" fmla="*/ 48 w 56"/>
                <a:gd name="T27" fmla="*/ 32 h 32"/>
                <a:gd name="T28" fmla="*/ 48 w 56"/>
                <a:gd name="T29" fmla="*/ 24 h 32"/>
                <a:gd name="T30" fmla="*/ 32 w 56"/>
                <a:gd name="T31" fmla="*/ 24 h 32"/>
                <a:gd name="T32" fmla="*/ 32 w 56"/>
                <a:gd name="T33" fmla="*/ 12 h 32"/>
                <a:gd name="T34" fmla="*/ 34 w 56"/>
                <a:gd name="T35" fmla="*/ 12 h 32"/>
                <a:gd name="T36" fmla="*/ 38 w 56"/>
                <a:gd name="T37" fmla="*/ 12 h 32"/>
                <a:gd name="T38" fmla="*/ 54 w 56"/>
                <a:gd name="T39" fmla="*/ 12 h 32"/>
                <a:gd name="T40" fmla="*/ 56 w 56"/>
                <a:gd name="T41" fmla="*/ 10 h 32"/>
                <a:gd name="T42" fmla="*/ 56 w 56"/>
                <a:gd name="T43" fmla="*/ 2 h 32"/>
                <a:gd name="T44" fmla="*/ 54 w 56"/>
                <a:gd name="T45" fmla="*/ 0 h 32"/>
                <a:gd name="T46" fmla="*/ 6 w 56"/>
                <a:gd name="T47" fmla="*/ 8 h 32"/>
                <a:gd name="T48" fmla="*/ 4 w 56"/>
                <a:gd name="T49" fmla="*/ 6 h 32"/>
                <a:gd name="T50" fmla="*/ 6 w 56"/>
                <a:gd name="T51" fmla="*/ 4 h 32"/>
                <a:gd name="T52" fmla="*/ 8 w 56"/>
                <a:gd name="T53" fmla="*/ 6 h 32"/>
                <a:gd name="T54" fmla="*/ 6 w 56"/>
                <a:gd name="T55" fmla="*/ 8 h 32"/>
                <a:gd name="T56" fmla="*/ 14 w 56"/>
                <a:gd name="T57" fmla="*/ 8 h 32"/>
                <a:gd name="T58" fmla="*/ 12 w 56"/>
                <a:gd name="T59" fmla="*/ 6 h 32"/>
                <a:gd name="T60" fmla="*/ 14 w 56"/>
                <a:gd name="T61" fmla="*/ 4 h 32"/>
                <a:gd name="T62" fmla="*/ 16 w 56"/>
                <a:gd name="T63" fmla="*/ 6 h 32"/>
                <a:gd name="T64" fmla="*/ 14 w 56"/>
                <a:gd name="T65" fmla="*/ 8 h 32"/>
                <a:gd name="T66" fmla="*/ 22 w 56"/>
                <a:gd name="T67" fmla="*/ 8 h 32"/>
                <a:gd name="T68" fmla="*/ 20 w 56"/>
                <a:gd name="T69" fmla="*/ 6 h 32"/>
                <a:gd name="T70" fmla="*/ 22 w 56"/>
                <a:gd name="T71" fmla="*/ 4 h 32"/>
                <a:gd name="T72" fmla="*/ 24 w 56"/>
                <a:gd name="T73" fmla="*/ 6 h 32"/>
                <a:gd name="T74" fmla="*/ 22 w 56"/>
                <a:gd name="T75" fmla="*/ 8 h 32"/>
                <a:gd name="T76" fmla="*/ 50 w 56"/>
                <a:gd name="T77" fmla="*/ 8 h 32"/>
                <a:gd name="T78" fmla="*/ 48 w 56"/>
                <a:gd name="T79" fmla="*/ 6 h 32"/>
                <a:gd name="T80" fmla="*/ 50 w 56"/>
                <a:gd name="T81" fmla="*/ 4 h 32"/>
                <a:gd name="T82" fmla="*/ 52 w 56"/>
                <a:gd name="T83" fmla="*/ 6 h 32"/>
                <a:gd name="T84" fmla="*/ 50 w 56"/>
                <a:gd name="T85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6" h="32">
                  <a:moveTo>
                    <a:pt x="5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21" y="12"/>
                    <a:pt x="22" y="12"/>
                  </a:cubicBezTo>
                  <a:cubicBezTo>
                    <a:pt x="23" y="12"/>
                    <a:pt x="23" y="12"/>
                    <a:pt x="24" y="12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2"/>
                    <a:pt x="33" y="12"/>
                    <a:pt x="34" y="12"/>
                  </a:cubicBezTo>
                  <a:cubicBezTo>
                    <a:pt x="35" y="12"/>
                    <a:pt x="37" y="12"/>
                    <a:pt x="38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2"/>
                    <a:pt x="56" y="11"/>
                    <a:pt x="56" y="10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1"/>
                    <a:pt x="55" y="0"/>
                    <a:pt x="54" y="0"/>
                  </a:cubicBezTo>
                  <a:close/>
                  <a:moveTo>
                    <a:pt x="6" y="8"/>
                  </a:moveTo>
                  <a:cubicBezTo>
                    <a:pt x="5" y="8"/>
                    <a:pt x="4" y="7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7" y="4"/>
                    <a:pt x="8" y="5"/>
                    <a:pt x="8" y="6"/>
                  </a:cubicBezTo>
                  <a:cubicBezTo>
                    <a:pt x="8" y="7"/>
                    <a:pt x="7" y="8"/>
                    <a:pt x="6" y="8"/>
                  </a:cubicBezTo>
                  <a:close/>
                  <a:moveTo>
                    <a:pt x="14" y="8"/>
                  </a:moveTo>
                  <a:cubicBezTo>
                    <a:pt x="13" y="8"/>
                    <a:pt x="12" y="7"/>
                    <a:pt x="12" y="6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7"/>
                    <a:pt x="15" y="8"/>
                    <a:pt x="14" y="8"/>
                  </a:cubicBezTo>
                  <a:close/>
                  <a:moveTo>
                    <a:pt x="22" y="8"/>
                  </a:moveTo>
                  <a:cubicBezTo>
                    <a:pt x="21" y="8"/>
                    <a:pt x="20" y="7"/>
                    <a:pt x="20" y="6"/>
                  </a:cubicBezTo>
                  <a:cubicBezTo>
                    <a:pt x="20" y="5"/>
                    <a:pt x="21" y="4"/>
                    <a:pt x="22" y="4"/>
                  </a:cubicBezTo>
                  <a:cubicBezTo>
                    <a:pt x="23" y="4"/>
                    <a:pt x="24" y="5"/>
                    <a:pt x="24" y="6"/>
                  </a:cubicBezTo>
                  <a:cubicBezTo>
                    <a:pt x="24" y="7"/>
                    <a:pt x="23" y="8"/>
                    <a:pt x="22" y="8"/>
                  </a:cubicBezTo>
                  <a:close/>
                  <a:moveTo>
                    <a:pt x="50" y="8"/>
                  </a:moveTo>
                  <a:cubicBezTo>
                    <a:pt x="49" y="8"/>
                    <a:pt x="48" y="7"/>
                    <a:pt x="48" y="6"/>
                  </a:cubicBezTo>
                  <a:cubicBezTo>
                    <a:pt x="48" y="5"/>
                    <a:pt x="49" y="4"/>
                    <a:pt x="50" y="4"/>
                  </a:cubicBezTo>
                  <a:cubicBezTo>
                    <a:pt x="51" y="4"/>
                    <a:pt x="52" y="5"/>
                    <a:pt x="52" y="6"/>
                  </a:cubicBezTo>
                  <a:cubicBezTo>
                    <a:pt x="52" y="7"/>
                    <a:pt x="51" y="8"/>
                    <a:pt x="50" y="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84" name="Rectangle 779"/>
            <p:cNvSpPr>
              <a:spLocks noChangeArrowheads="1"/>
            </p:cNvSpPr>
            <p:nvPr/>
          </p:nvSpPr>
          <p:spPr bwMode="auto">
            <a:xfrm>
              <a:off x="6559204" y="5265043"/>
              <a:ext cx="10227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85" name="Rectangle 780"/>
            <p:cNvSpPr>
              <a:spLocks noChangeArrowheads="1"/>
            </p:cNvSpPr>
            <p:nvPr/>
          </p:nvSpPr>
          <p:spPr bwMode="auto">
            <a:xfrm>
              <a:off x="6697265" y="5265043"/>
              <a:ext cx="10227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55" name="Group 2054"/>
          <p:cNvGrpSpPr/>
          <p:nvPr/>
        </p:nvGrpSpPr>
        <p:grpSpPr>
          <a:xfrm>
            <a:off x="4907413" y="3285481"/>
            <a:ext cx="210770" cy="210770"/>
            <a:chOff x="7354332" y="5029829"/>
            <a:chExt cx="340040" cy="340040"/>
          </a:xfrm>
        </p:grpSpPr>
        <p:sp>
          <p:nvSpPr>
            <p:cNvPr id="1286" name="Freeform 781"/>
            <p:cNvSpPr>
              <a:spLocks noEditPoints="1"/>
            </p:cNvSpPr>
            <p:nvPr/>
          </p:nvSpPr>
          <p:spPr bwMode="auto">
            <a:xfrm>
              <a:off x="7354332" y="5029829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87" name="Freeform 782"/>
            <p:cNvSpPr>
              <a:spLocks noEditPoints="1"/>
            </p:cNvSpPr>
            <p:nvPr/>
          </p:nvSpPr>
          <p:spPr bwMode="auto">
            <a:xfrm>
              <a:off x="7492393" y="5116756"/>
              <a:ext cx="63918" cy="168742"/>
            </a:xfrm>
            <a:custGeom>
              <a:avLst/>
              <a:gdLst>
                <a:gd name="T0" fmla="*/ 12 w 24"/>
                <a:gd name="T1" fmla="*/ 16 h 64"/>
                <a:gd name="T2" fmla="*/ 20 w 24"/>
                <a:gd name="T3" fmla="*/ 8 h 64"/>
                <a:gd name="T4" fmla="*/ 12 w 24"/>
                <a:gd name="T5" fmla="*/ 0 h 64"/>
                <a:gd name="T6" fmla="*/ 4 w 24"/>
                <a:gd name="T7" fmla="*/ 8 h 64"/>
                <a:gd name="T8" fmla="*/ 12 w 24"/>
                <a:gd name="T9" fmla="*/ 16 h 64"/>
                <a:gd name="T10" fmla="*/ 0 w 24"/>
                <a:gd name="T11" fmla="*/ 20 h 64"/>
                <a:gd name="T12" fmla="*/ 0 w 24"/>
                <a:gd name="T13" fmla="*/ 40 h 64"/>
                <a:gd name="T14" fmla="*/ 4 w 24"/>
                <a:gd name="T15" fmla="*/ 40 h 64"/>
                <a:gd name="T16" fmla="*/ 4 w 24"/>
                <a:gd name="T17" fmla="*/ 64 h 64"/>
                <a:gd name="T18" fmla="*/ 20 w 24"/>
                <a:gd name="T19" fmla="*/ 64 h 64"/>
                <a:gd name="T20" fmla="*/ 20 w 24"/>
                <a:gd name="T21" fmla="*/ 40 h 64"/>
                <a:gd name="T22" fmla="*/ 24 w 24"/>
                <a:gd name="T23" fmla="*/ 40 h 64"/>
                <a:gd name="T24" fmla="*/ 24 w 24"/>
                <a:gd name="T25" fmla="*/ 20 h 64"/>
                <a:gd name="T26" fmla="*/ 0 w 24"/>
                <a:gd name="T27" fmla="*/ 2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64">
                  <a:moveTo>
                    <a:pt x="12" y="16"/>
                  </a:moveTo>
                  <a:cubicBezTo>
                    <a:pt x="16" y="16"/>
                    <a:pt x="20" y="12"/>
                    <a:pt x="20" y="8"/>
                  </a:cubicBezTo>
                  <a:cubicBezTo>
                    <a:pt x="20" y="4"/>
                    <a:pt x="16" y="0"/>
                    <a:pt x="12" y="0"/>
                  </a:cubicBezTo>
                  <a:cubicBezTo>
                    <a:pt x="8" y="0"/>
                    <a:pt x="4" y="4"/>
                    <a:pt x="4" y="8"/>
                  </a:cubicBezTo>
                  <a:cubicBezTo>
                    <a:pt x="4" y="12"/>
                    <a:pt x="8" y="16"/>
                    <a:pt x="12" y="16"/>
                  </a:cubicBezTo>
                  <a:close/>
                  <a:moveTo>
                    <a:pt x="0" y="2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20"/>
                    <a:pt x="24" y="20"/>
                    <a:pt x="24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56" name="Group 2055"/>
          <p:cNvGrpSpPr/>
          <p:nvPr/>
        </p:nvGrpSpPr>
        <p:grpSpPr>
          <a:xfrm>
            <a:off x="5184739" y="3285481"/>
            <a:ext cx="210770" cy="210770"/>
            <a:chOff x="7801753" y="5029829"/>
            <a:chExt cx="340040" cy="340040"/>
          </a:xfrm>
        </p:grpSpPr>
        <p:sp>
          <p:nvSpPr>
            <p:cNvPr id="1288" name="Freeform 783"/>
            <p:cNvSpPr>
              <a:spLocks noEditPoints="1"/>
            </p:cNvSpPr>
            <p:nvPr/>
          </p:nvSpPr>
          <p:spPr bwMode="auto">
            <a:xfrm>
              <a:off x="7801753" y="5029829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89" name="Oval 784"/>
            <p:cNvSpPr>
              <a:spLocks noChangeArrowheads="1"/>
            </p:cNvSpPr>
            <p:nvPr/>
          </p:nvSpPr>
          <p:spPr bwMode="auto">
            <a:xfrm>
              <a:off x="7950041" y="5116756"/>
              <a:ext cx="43464" cy="40906"/>
            </a:xfrm>
            <a:prstGeom prst="ellipse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90" name="Freeform 785"/>
            <p:cNvSpPr/>
            <p:nvPr/>
          </p:nvSpPr>
          <p:spPr bwMode="auto">
            <a:xfrm>
              <a:off x="7939814" y="5167890"/>
              <a:ext cx="63918" cy="117607"/>
            </a:xfrm>
            <a:custGeom>
              <a:avLst/>
              <a:gdLst>
                <a:gd name="T0" fmla="*/ 25 w 25"/>
                <a:gd name="T1" fmla="*/ 0 h 46"/>
                <a:gd name="T2" fmla="*/ 0 w 25"/>
                <a:gd name="T3" fmla="*/ 0 h 46"/>
                <a:gd name="T4" fmla="*/ 0 w 25"/>
                <a:gd name="T5" fmla="*/ 17 h 46"/>
                <a:gd name="T6" fmla="*/ 4 w 25"/>
                <a:gd name="T7" fmla="*/ 17 h 46"/>
                <a:gd name="T8" fmla="*/ 0 w 25"/>
                <a:gd name="T9" fmla="*/ 42 h 46"/>
                <a:gd name="T10" fmla="*/ 8 w 25"/>
                <a:gd name="T11" fmla="*/ 42 h 46"/>
                <a:gd name="T12" fmla="*/ 8 w 25"/>
                <a:gd name="T13" fmla="*/ 46 h 46"/>
                <a:gd name="T14" fmla="*/ 16 w 25"/>
                <a:gd name="T15" fmla="*/ 46 h 46"/>
                <a:gd name="T16" fmla="*/ 16 w 25"/>
                <a:gd name="T17" fmla="*/ 42 h 46"/>
                <a:gd name="T18" fmla="*/ 25 w 25"/>
                <a:gd name="T19" fmla="*/ 42 h 46"/>
                <a:gd name="T20" fmla="*/ 21 w 25"/>
                <a:gd name="T21" fmla="*/ 17 h 46"/>
                <a:gd name="T22" fmla="*/ 25 w 25"/>
                <a:gd name="T23" fmla="*/ 17 h 46"/>
                <a:gd name="T24" fmla="*/ 25 w 25"/>
                <a:gd name="T2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46">
                  <a:moveTo>
                    <a:pt x="25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4" y="17"/>
                  </a:lnTo>
                  <a:lnTo>
                    <a:pt x="0" y="42"/>
                  </a:lnTo>
                  <a:lnTo>
                    <a:pt x="8" y="42"/>
                  </a:lnTo>
                  <a:lnTo>
                    <a:pt x="8" y="46"/>
                  </a:lnTo>
                  <a:lnTo>
                    <a:pt x="16" y="46"/>
                  </a:lnTo>
                  <a:lnTo>
                    <a:pt x="16" y="42"/>
                  </a:lnTo>
                  <a:lnTo>
                    <a:pt x="25" y="42"/>
                  </a:lnTo>
                  <a:lnTo>
                    <a:pt x="21" y="17"/>
                  </a:lnTo>
                  <a:lnTo>
                    <a:pt x="25" y="1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57" name="Group 2056"/>
          <p:cNvGrpSpPr/>
          <p:nvPr/>
        </p:nvGrpSpPr>
        <p:grpSpPr>
          <a:xfrm>
            <a:off x="5460481" y="3285481"/>
            <a:ext cx="210770" cy="210770"/>
            <a:chOff x="8246617" y="5029829"/>
            <a:chExt cx="340040" cy="340040"/>
          </a:xfrm>
        </p:grpSpPr>
        <p:sp>
          <p:nvSpPr>
            <p:cNvPr id="1291" name="Freeform 786"/>
            <p:cNvSpPr>
              <a:spLocks noEditPoints="1"/>
            </p:cNvSpPr>
            <p:nvPr/>
          </p:nvSpPr>
          <p:spPr bwMode="auto">
            <a:xfrm>
              <a:off x="8246617" y="5029829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92" name="Rectangle 787"/>
            <p:cNvSpPr>
              <a:spLocks noChangeArrowheads="1"/>
            </p:cNvSpPr>
            <p:nvPr/>
          </p:nvSpPr>
          <p:spPr bwMode="auto">
            <a:xfrm>
              <a:off x="8333543" y="5157663"/>
              <a:ext cx="168742" cy="10227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93" name="Rectangle 788"/>
            <p:cNvSpPr>
              <a:spLocks noChangeArrowheads="1"/>
            </p:cNvSpPr>
            <p:nvPr/>
          </p:nvSpPr>
          <p:spPr bwMode="auto">
            <a:xfrm>
              <a:off x="8333543" y="5190901"/>
              <a:ext cx="168742" cy="2045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94" name="Rectangle 789"/>
            <p:cNvSpPr>
              <a:spLocks noChangeArrowheads="1"/>
            </p:cNvSpPr>
            <p:nvPr/>
          </p:nvSpPr>
          <p:spPr bwMode="auto">
            <a:xfrm>
              <a:off x="8333543" y="5231807"/>
              <a:ext cx="168742" cy="43464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95" name="Rectangle 790"/>
            <p:cNvSpPr>
              <a:spLocks noChangeArrowheads="1"/>
            </p:cNvSpPr>
            <p:nvPr/>
          </p:nvSpPr>
          <p:spPr bwMode="auto">
            <a:xfrm>
              <a:off x="8333543" y="5126982"/>
              <a:ext cx="20454" cy="10227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96" name="Rectangle 791"/>
            <p:cNvSpPr>
              <a:spLocks noChangeArrowheads="1"/>
            </p:cNvSpPr>
            <p:nvPr/>
          </p:nvSpPr>
          <p:spPr bwMode="auto">
            <a:xfrm>
              <a:off x="8364224" y="5126982"/>
              <a:ext cx="20454" cy="10227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97" name="Rectangle 792"/>
            <p:cNvSpPr>
              <a:spLocks noChangeArrowheads="1"/>
            </p:cNvSpPr>
            <p:nvPr/>
          </p:nvSpPr>
          <p:spPr bwMode="auto">
            <a:xfrm>
              <a:off x="8397460" y="5126982"/>
              <a:ext cx="40906" cy="10227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98" name="Rectangle 793"/>
            <p:cNvSpPr>
              <a:spLocks noChangeArrowheads="1"/>
            </p:cNvSpPr>
            <p:nvPr/>
          </p:nvSpPr>
          <p:spPr bwMode="auto">
            <a:xfrm>
              <a:off x="8448593" y="5126982"/>
              <a:ext cx="23011" cy="10227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299" name="Rectangle 794"/>
            <p:cNvSpPr>
              <a:spLocks noChangeArrowheads="1"/>
            </p:cNvSpPr>
            <p:nvPr/>
          </p:nvSpPr>
          <p:spPr bwMode="auto">
            <a:xfrm>
              <a:off x="8481831" y="5126982"/>
              <a:ext cx="20454" cy="10227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58" name="Group 2057"/>
          <p:cNvGrpSpPr/>
          <p:nvPr/>
        </p:nvGrpSpPr>
        <p:grpSpPr>
          <a:xfrm>
            <a:off x="5737807" y="3285481"/>
            <a:ext cx="210770" cy="210770"/>
            <a:chOff x="8694035" y="5029829"/>
            <a:chExt cx="340040" cy="340040"/>
          </a:xfrm>
        </p:grpSpPr>
        <p:sp>
          <p:nvSpPr>
            <p:cNvPr id="1300" name="Freeform 795"/>
            <p:cNvSpPr>
              <a:spLocks noEditPoints="1"/>
            </p:cNvSpPr>
            <p:nvPr/>
          </p:nvSpPr>
          <p:spPr bwMode="auto">
            <a:xfrm>
              <a:off x="8694035" y="5029829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01" name="Rectangle 796"/>
            <p:cNvSpPr>
              <a:spLocks noChangeArrowheads="1"/>
            </p:cNvSpPr>
            <p:nvPr/>
          </p:nvSpPr>
          <p:spPr bwMode="auto">
            <a:xfrm>
              <a:off x="8778407" y="5116756"/>
              <a:ext cx="43464" cy="40906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02" name="Freeform 797"/>
            <p:cNvSpPr/>
            <p:nvPr/>
          </p:nvSpPr>
          <p:spPr bwMode="auto">
            <a:xfrm>
              <a:off x="8832096" y="5116756"/>
              <a:ext cx="117607" cy="40906"/>
            </a:xfrm>
            <a:custGeom>
              <a:avLst/>
              <a:gdLst>
                <a:gd name="T0" fmla="*/ 41 w 46"/>
                <a:gd name="T1" fmla="*/ 0 h 16"/>
                <a:gd name="T2" fmla="*/ 41 w 46"/>
                <a:gd name="T3" fmla="*/ 8 h 16"/>
                <a:gd name="T4" fmla="*/ 37 w 46"/>
                <a:gd name="T5" fmla="*/ 8 h 16"/>
                <a:gd name="T6" fmla="*/ 37 w 46"/>
                <a:gd name="T7" fmla="*/ 0 h 16"/>
                <a:gd name="T8" fmla="*/ 33 w 46"/>
                <a:gd name="T9" fmla="*/ 0 h 16"/>
                <a:gd name="T10" fmla="*/ 33 w 46"/>
                <a:gd name="T11" fmla="*/ 4 h 16"/>
                <a:gd name="T12" fmla="*/ 29 w 46"/>
                <a:gd name="T13" fmla="*/ 4 h 16"/>
                <a:gd name="T14" fmla="*/ 29 w 46"/>
                <a:gd name="T15" fmla="*/ 0 h 16"/>
                <a:gd name="T16" fmla="*/ 25 w 46"/>
                <a:gd name="T17" fmla="*/ 0 h 16"/>
                <a:gd name="T18" fmla="*/ 25 w 46"/>
                <a:gd name="T19" fmla="*/ 8 h 16"/>
                <a:gd name="T20" fmla="*/ 21 w 46"/>
                <a:gd name="T21" fmla="*/ 8 h 16"/>
                <a:gd name="T22" fmla="*/ 21 w 46"/>
                <a:gd name="T23" fmla="*/ 0 h 16"/>
                <a:gd name="T24" fmla="*/ 17 w 46"/>
                <a:gd name="T25" fmla="*/ 0 h 16"/>
                <a:gd name="T26" fmla="*/ 17 w 46"/>
                <a:gd name="T27" fmla="*/ 4 h 16"/>
                <a:gd name="T28" fmla="*/ 12 w 46"/>
                <a:gd name="T29" fmla="*/ 4 h 16"/>
                <a:gd name="T30" fmla="*/ 12 w 46"/>
                <a:gd name="T31" fmla="*/ 0 h 16"/>
                <a:gd name="T32" fmla="*/ 8 w 46"/>
                <a:gd name="T33" fmla="*/ 0 h 16"/>
                <a:gd name="T34" fmla="*/ 8 w 46"/>
                <a:gd name="T35" fmla="*/ 8 h 16"/>
                <a:gd name="T36" fmla="*/ 4 w 46"/>
                <a:gd name="T37" fmla="*/ 8 h 16"/>
                <a:gd name="T38" fmla="*/ 4 w 46"/>
                <a:gd name="T39" fmla="*/ 0 h 16"/>
                <a:gd name="T40" fmla="*/ 0 w 46"/>
                <a:gd name="T41" fmla="*/ 0 h 16"/>
                <a:gd name="T42" fmla="*/ 0 w 46"/>
                <a:gd name="T43" fmla="*/ 16 h 16"/>
                <a:gd name="T44" fmla="*/ 46 w 46"/>
                <a:gd name="T45" fmla="*/ 16 h 16"/>
                <a:gd name="T46" fmla="*/ 46 w 46"/>
                <a:gd name="T47" fmla="*/ 0 h 16"/>
                <a:gd name="T48" fmla="*/ 41 w 46"/>
                <a:gd name="T4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6" h="16">
                  <a:moveTo>
                    <a:pt x="41" y="0"/>
                  </a:moveTo>
                  <a:lnTo>
                    <a:pt x="41" y="8"/>
                  </a:lnTo>
                  <a:lnTo>
                    <a:pt x="37" y="8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3" y="4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5" y="8"/>
                  </a:lnTo>
                  <a:lnTo>
                    <a:pt x="21" y="8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7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46" y="16"/>
                  </a:lnTo>
                  <a:lnTo>
                    <a:pt x="46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03" name="Freeform 798"/>
            <p:cNvSpPr/>
            <p:nvPr/>
          </p:nvSpPr>
          <p:spPr bwMode="auto">
            <a:xfrm>
              <a:off x="8778407" y="5167890"/>
              <a:ext cx="43464" cy="117607"/>
            </a:xfrm>
            <a:custGeom>
              <a:avLst/>
              <a:gdLst>
                <a:gd name="T0" fmla="*/ 0 w 17"/>
                <a:gd name="T1" fmla="*/ 5 h 46"/>
                <a:gd name="T2" fmla="*/ 4 w 17"/>
                <a:gd name="T3" fmla="*/ 5 h 46"/>
                <a:gd name="T4" fmla="*/ 4 w 17"/>
                <a:gd name="T5" fmla="*/ 9 h 46"/>
                <a:gd name="T6" fmla="*/ 0 w 17"/>
                <a:gd name="T7" fmla="*/ 9 h 46"/>
                <a:gd name="T8" fmla="*/ 0 w 17"/>
                <a:gd name="T9" fmla="*/ 13 h 46"/>
                <a:gd name="T10" fmla="*/ 8 w 17"/>
                <a:gd name="T11" fmla="*/ 13 h 46"/>
                <a:gd name="T12" fmla="*/ 8 w 17"/>
                <a:gd name="T13" fmla="*/ 17 h 46"/>
                <a:gd name="T14" fmla="*/ 0 w 17"/>
                <a:gd name="T15" fmla="*/ 17 h 46"/>
                <a:gd name="T16" fmla="*/ 0 w 17"/>
                <a:gd name="T17" fmla="*/ 21 h 46"/>
                <a:gd name="T18" fmla="*/ 4 w 17"/>
                <a:gd name="T19" fmla="*/ 21 h 46"/>
                <a:gd name="T20" fmla="*/ 4 w 17"/>
                <a:gd name="T21" fmla="*/ 25 h 46"/>
                <a:gd name="T22" fmla="*/ 0 w 17"/>
                <a:gd name="T23" fmla="*/ 25 h 46"/>
                <a:gd name="T24" fmla="*/ 0 w 17"/>
                <a:gd name="T25" fmla="*/ 30 h 46"/>
                <a:gd name="T26" fmla="*/ 8 w 17"/>
                <a:gd name="T27" fmla="*/ 30 h 46"/>
                <a:gd name="T28" fmla="*/ 8 w 17"/>
                <a:gd name="T29" fmla="*/ 34 h 46"/>
                <a:gd name="T30" fmla="*/ 0 w 17"/>
                <a:gd name="T31" fmla="*/ 34 h 46"/>
                <a:gd name="T32" fmla="*/ 0 w 17"/>
                <a:gd name="T33" fmla="*/ 38 h 46"/>
                <a:gd name="T34" fmla="*/ 4 w 17"/>
                <a:gd name="T35" fmla="*/ 38 h 46"/>
                <a:gd name="T36" fmla="*/ 4 w 17"/>
                <a:gd name="T37" fmla="*/ 42 h 46"/>
                <a:gd name="T38" fmla="*/ 0 w 17"/>
                <a:gd name="T39" fmla="*/ 42 h 46"/>
                <a:gd name="T40" fmla="*/ 0 w 17"/>
                <a:gd name="T41" fmla="*/ 46 h 46"/>
                <a:gd name="T42" fmla="*/ 17 w 17"/>
                <a:gd name="T43" fmla="*/ 46 h 46"/>
                <a:gd name="T44" fmla="*/ 17 w 17"/>
                <a:gd name="T45" fmla="*/ 0 h 46"/>
                <a:gd name="T46" fmla="*/ 0 w 17"/>
                <a:gd name="T47" fmla="*/ 0 h 46"/>
                <a:gd name="T48" fmla="*/ 0 w 17"/>
                <a:gd name="T49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46">
                  <a:moveTo>
                    <a:pt x="0" y="5"/>
                  </a:moveTo>
                  <a:lnTo>
                    <a:pt x="4" y="5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13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8" y="30"/>
                  </a:lnTo>
                  <a:lnTo>
                    <a:pt x="8" y="34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4" y="38"/>
                  </a:lnTo>
                  <a:lnTo>
                    <a:pt x="4" y="42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17" y="46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59" name="Group 2058"/>
          <p:cNvGrpSpPr/>
          <p:nvPr/>
        </p:nvGrpSpPr>
        <p:grpSpPr>
          <a:xfrm>
            <a:off x="6013549" y="3285481"/>
            <a:ext cx="210770" cy="210770"/>
            <a:chOff x="9138898" y="5029829"/>
            <a:chExt cx="340040" cy="340040"/>
          </a:xfrm>
        </p:grpSpPr>
        <p:sp>
          <p:nvSpPr>
            <p:cNvPr id="1304" name="Freeform 799"/>
            <p:cNvSpPr>
              <a:spLocks noEditPoints="1"/>
            </p:cNvSpPr>
            <p:nvPr/>
          </p:nvSpPr>
          <p:spPr bwMode="auto">
            <a:xfrm>
              <a:off x="9138898" y="5029829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05" name="Rectangle 800"/>
            <p:cNvSpPr>
              <a:spLocks noChangeArrowheads="1"/>
            </p:cNvSpPr>
            <p:nvPr/>
          </p:nvSpPr>
          <p:spPr bwMode="auto">
            <a:xfrm>
              <a:off x="9225826" y="5116756"/>
              <a:ext cx="40906" cy="40906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06" name="Freeform 801"/>
            <p:cNvSpPr/>
            <p:nvPr/>
          </p:nvSpPr>
          <p:spPr bwMode="auto">
            <a:xfrm>
              <a:off x="9225826" y="5116756"/>
              <a:ext cx="168742" cy="168742"/>
            </a:xfrm>
            <a:custGeom>
              <a:avLst/>
              <a:gdLst>
                <a:gd name="T0" fmla="*/ 62 w 66"/>
                <a:gd name="T1" fmla="*/ 0 h 66"/>
                <a:gd name="T2" fmla="*/ 62 w 66"/>
                <a:gd name="T3" fmla="*/ 8 h 66"/>
                <a:gd name="T4" fmla="*/ 58 w 66"/>
                <a:gd name="T5" fmla="*/ 8 h 66"/>
                <a:gd name="T6" fmla="*/ 58 w 66"/>
                <a:gd name="T7" fmla="*/ 0 h 66"/>
                <a:gd name="T8" fmla="*/ 54 w 66"/>
                <a:gd name="T9" fmla="*/ 0 h 66"/>
                <a:gd name="T10" fmla="*/ 54 w 66"/>
                <a:gd name="T11" fmla="*/ 4 h 66"/>
                <a:gd name="T12" fmla="*/ 50 w 66"/>
                <a:gd name="T13" fmla="*/ 4 h 66"/>
                <a:gd name="T14" fmla="*/ 50 w 66"/>
                <a:gd name="T15" fmla="*/ 0 h 66"/>
                <a:gd name="T16" fmla="*/ 45 w 66"/>
                <a:gd name="T17" fmla="*/ 0 h 66"/>
                <a:gd name="T18" fmla="*/ 45 w 66"/>
                <a:gd name="T19" fmla="*/ 8 h 66"/>
                <a:gd name="T20" fmla="*/ 41 w 66"/>
                <a:gd name="T21" fmla="*/ 8 h 66"/>
                <a:gd name="T22" fmla="*/ 41 w 66"/>
                <a:gd name="T23" fmla="*/ 0 h 66"/>
                <a:gd name="T24" fmla="*/ 37 w 66"/>
                <a:gd name="T25" fmla="*/ 0 h 66"/>
                <a:gd name="T26" fmla="*/ 37 w 66"/>
                <a:gd name="T27" fmla="*/ 4 h 66"/>
                <a:gd name="T28" fmla="*/ 33 w 66"/>
                <a:gd name="T29" fmla="*/ 4 h 66"/>
                <a:gd name="T30" fmla="*/ 33 w 66"/>
                <a:gd name="T31" fmla="*/ 0 h 66"/>
                <a:gd name="T32" fmla="*/ 29 w 66"/>
                <a:gd name="T33" fmla="*/ 0 h 66"/>
                <a:gd name="T34" fmla="*/ 29 w 66"/>
                <a:gd name="T35" fmla="*/ 8 h 66"/>
                <a:gd name="T36" fmla="*/ 25 w 66"/>
                <a:gd name="T37" fmla="*/ 8 h 66"/>
                <a:gd name="T38" fmla="*/ 25 w 66"/>
                <a:gd name="T39" fmla="*/ 0 h 66"/>
                <a:gd name="T40" fmla="*/ 20 w 66"/>
                <a:gd name="T41" fmla="*/ 0 h 66"/>
                <a:gd name="T42" fmla="*/ 20 w 66"/>
                <a:gd name="T43" fmla="*/ 16 h 66"/>
                <a:gd name="T44" fmla="*/ 62 w 66"/>
                <a:gd name="T45" fmla="*/ 16 h 66"/>
                <a:gd name="T46" fmla="*/ 62 w 66"/>
                <a:gd name="T47" fmla="*/ 62 h 66"/>
                <a:gd name="T48" fmla="*/ 16 w 66"/>
                <a:gd name="T49" fmla="*/ 62 h 66"/>
                <a:gd name="T50" fmla="*/ 16 w 66"/>
                <a:gd name="T51" fmla="*/ 20 h 66"/>
                <a:gd name="T52" fmla="*/ 0 w 66"/>
                <a:gd name="T53" fmla="*/ 20 h 66"/>
                <a:gd name="T54" fmla="*/ 0 w 66"/>
                <a:gd name="T55" fmla="*/ 25 h 66"/>
                <a:gd name="T56" fmla="*/ 4 w 66"/>
                <a:gd name="T57" fmla="*/ 25 h 66"/>
                <a:gd name="T58" fmla="*/ 4 w 66"/>
                <a:gd name="T59" fmla="*/ 29 h 66"/>
                <a:gd name="T60" fmla="*/ 0 w 66"/>
                <a:gd name="T61" fmla="*/ 29 h 66"/>
                <a:gd name="T62" fmla="*/ 0 w 66"/>
                <a:gd name="T63" fmla="*/ 33 h 66"/>
                <a:gd name="T64" fmla="*/ 8 w 66"/>
                <a:gd name="T65" fmla="*/ 33 h 66"/>
                <a:gd name="T66" fmla="*/ 8 w 66"/>
                <a:gd name="T67" fmla="*/ 37 h 66"/>
                <a:gd name="T68" fmla="*/ 0 w 66"/>
                <a:gd name="T69" fmla="*/ 37 h 66"/>
                <a:gd name="T70" fmla="*/ 0 w 66"/>
                <a:gd name="T71" fmla="*/ 41 h 66"/>
                <a:gd name="T72" fmla="*/ 4 w 66"/>
                <a:gd name="T73" fmla="*/ 41 h 66"/>
                <a:gd name="T74" fmla="*/ 4 w 66"/>
                <a:gd name="T75" fmla="*/ 45 h 66"/>
                <a:gd name="T76" fmla="*/ 0 w 66"/>
                <a:gd name="T77" fmla="*/ 45 h 66"/>
                <a:gd name="T78" fmla="*/ 0 w 66"/>
                <a:gd name="T79" fmla="*/ 50 h 66"/>
                <a:gd name="T80" fmla="*/ 8 w 66"/>
                <a:gd name="T81" fmla="*/ 50 h 66"/>
                <a:gd name="T82" fmla="*/ 8 w 66"/>
                <a:gd name="T83" fmla="*/ 54 h 66"/>
                <a:gd name="T84" fmla="*/ 0 w 66"/>
                <a:gd name="T85" fmla="*/ 54 h 66"/>
                <a:gd name="T86" fmla="*/ 0 w 66"/>
                <a:gd name="T87" fmla="*/ 58 h 66"/>
                <a:gd name="T88" fmla="*/ 4 w 66"/>
                <a:gd name="T89" fmla="*/ 58 h 66"/>
                <a:gd name="T90" fmla="*/ 4 w 66"/>
                <a:gd name="T91" fmla="*/ 62 h 66"/>
                <a:gd name="T92" fmla="*/ 0 w 66"/>
                <a:gd name="T93" fmla="*/ 62 h 66"/>
                <a:gd name="T94" fmla="*/ 0 w 66"/>
                <a:gd name="T95" fmla="*/ 66 h 66"/>
                <a:gd name="T96" fmla="*/ 66 w 66"/>
                <a:gd name="T97" fmla="*/ 66 h 66"/>
                <a:gd name="T98" fmla="*/ 66 w 66"/>
                <a:gd name="T99" fmla="*/ 0 h 66"/>
                <a:gd name="T100" fmla="*/ 62 w 66"/>
                <a:gd name="T10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" h="66">
                  <a:moveTo>
                    <a:pt x="62" y="0"/>
                  </a:moveTo>
                  <a:lnTo>
                    <a:pt x="62" y="8"/>
                  </a:lnTo>
                  <a:lnTo>
                    <a:pt x="58" y="8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5" y="8"/>
                  </a:lnTo>
                  <a:lnTo>
                    <a:pt x="41" y="8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7" y="4"/>
                  </a:lnTo>
                  <a:lnTo>
                    <a:pt x="33" y="4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9" y="8"/>
                  </a:lnTo>
                  <a:lnTo>
                    <a:pt x="25" y="8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20" y="16"/>
                  </a:lnTo>
                  <a:lnTo>
                    <a:pt x="62" y="16"/>
                  </a:lnTo>
                  <a:lnTo>
                    <a:pt x="62" y="62"/>
                  </a:lnTo>
                  <a:lnTo>
                    <a:pt x="16" y="62"/>
                  </a:lnTo>
                  <a:lnTo>
                    <a:pt x="16" y="20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4" y="25"/>
                  </a:lnTo>
                  <a:lnTo>
                    <a:pt x="4" y="29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8" y="33"/>
                  </a:lnTo>
                  <a:lnTo>
                    <a:pt x="8" y="37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4" y="41"/>
                  </a:lnTo>
                  <a:lnTo>
                    <a:pt x="4" y="45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8" y="50"/>
                  </a:lnTo>
                  <a:lnTo>
                    <a:pt x="8" y="54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4" y="58"/>
                  </a:lnTo>
                  <a:lnTo>
                    <a:pt x="4" y="62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66" y="66"/>
                  </a:lnTo>
                  <a:lnTo>
                    <a:pt x="66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60" name="Group 2059"/>
          <p:cNvGrpSpPr/>
          <p:nvPr/>
        </p:nvGrpSpPr>
        <p:grpSpPr>
          <a:xfrm>
            <a:off x="6290875" y="3285481"/>
            <a:ext cx="210770" cy="210770"/>
            <a:chOff x="9586319" y="5029829"/>
            <a:chExt cx="340040" cy="340040"/>
          </a:xfrm>
        </p:grpSpPr>
        <p:sp>
          <p:nvSpPr>
            <p:cNvPr id="1307" name="Freeform 802"/>
            <p:cNvSpPr>
              <a:spLocks noEditPoints="1"/>
            </p:cNvSpPr>
            <p:nvPr/>
          </p:nvSpPr>
          <p:spPr bwMode="auto">
            <a:xfrm>
              <a:off x="9586319" y="5029829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08" name="Oval 803"/>
            <p:cNvSpPr>
              <a:spLocks noChangeArrowheads="1"/>
            </p:cNvSpPr>
            <p:nvPr/>
          </p:nvSpPr>
          <p:spPr bwMode="auto">
            <a:xfrm>
              <a:off x="9739720" y="5185787"/>
              <a:ext cx="33237" cy="30681"/>
            </a:xfrm>
            <a:prstGeom prst="ellipse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09" name="Freeform 804"/>
            <p:cNvSpPr/>
            <p:nvPr/>
          </p:nvSpPr>
          <p:spPr bwMode="auto">
            <a:xfrm>
              <a:off x="9706483" y="5149994"/>
              <a:ext cx="99711" cy="94598"/>
            </a:xfrm>
            <a:custGeom>
              <a:avLst/>
              <a:gdLst>
                <a:gd name="T0" fmla="*/ 25 w 38"/>
                <a:gd name="T1" fmla="*/ 30 h 35"/>
                <a:gd name="T2" fmla="*/ 29 w 38"/>
                <a:gd name="T3" fmla="*/ 35 h 35"/>
                <a:gd name="T4" fmla="*/ 38 w 38"/>
                <a:gd name="T5" fmla="*/ 19 h 35"/>
                <a:gd name="T6" fmla="*/ 19 w 38"/>
                <a:gd name="T7" fmla="*/ 0 h 35"/>
                <a:gd name="T8" fmla="*/ 0 w 38"/>
                <a:gd name="T9" fmla="*/ 19 h 35"/>
                <a:gd name="T10" fmla="*/ 9 w 38"/>
                <a:gd name="T11" fmla="*/ 35 h 35"/>
                <a:gd name="T12" fmla="*/ 13 w 38"/>
                <a:gd name="T13" fmla="*/ 30 h 35"/>
                <a:gd name="T14" fmla="*/ 6 w 38"/>
                <a:gd name="T15" fmla="*/ 19 h 35"/>
                <a:gd name="T16" fmla="*/ 19 w 38"/>
                <a:gd name="T17" fmla="*/ 6 h 35"/>
                <a:gd name="T18" fmla="*/ 32 w 38"/>
                <a:gd name="T19" fmla="*/ 19 h 35"/>
                <a:gd name="T20" fmla="*/ 25 w 38"/>
                <a:gd name="T21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5">
                  <a:moveTo>
                    <a:pt x="25" y="30"/>
                  </a:moveTo>
                  <a:cubicBezTo>
                    <a:pt x="29" y="35"/>
                    <a:pt x="29" y="35"/>
                    <a:pt x="29" y="35"/>
                  </a:cubicBezTo>
                  <a:cubicBezTo>
                    <a:pt x="35" y="32"/>
                    <a:pt x="38" y="26"/>
                    <a:pt x="38" y="19"/>
                  </a:cubicBezTo>
                  <a:cubicBezTo>
                    <a:pt x="38" y="8"/>
                    <a:pt x="30" y="0"/>
                    <a:pt x="19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26"/>
                    <a:pt x="3" y="32"/>
                    <a:pt x="9" y="35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9" y="28"/>
                    <a:pt x="6" y="24"/>
                    <a:pt x="6" y="19"/>
                  </a:cubicBezTo>
                  <a:cubicBezTo>
                    <a:pt x="6" y="12"/>
                    <a:pt x="12" y="6"/>
                    <a:pt x="19" y="6"/>
                  </a:cubicBezTo>
                  <a:cubicBezTo>
                    <a:pt x="26" y="6"/>
                    <a:pt x="32" y="12"/>
                    <a:pt x="32" y="19"/>
                  </a:cubicBezTo>
                  <a:cubicBezTo>
                    <a:pt x="32" y="24"/>
                    <a:pt x="29" y="28"/>
                    <a:pt x="25" y="3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10" name="Freeform 805"/>
            <p:cNvSpPr/>
            <p:nvPr/>
          </p:nvSpPr>
          <p:spPr bwMode="auto">
            <a:xfrm>
              <a:off x="9670689" y="5116756"/>
              <a:ext cx="171298" cy="155958"/>
            </a:xfrm>
            <a:custGeom>
              <a:avLst/>
              <a:gdLst>
                <a:gd name="T0" fmla="*/ 32 w 64"/>
                <a:gd name="T1" fmla="*/ 0 h 59"/>
                <a:gd name="T2" fmla="*/ 0 w 64"/>
                <a:gd name="T3" fmla="*/ 32 h 59"/>
                <a:gd name="T4" fmla="*/ 15 w 64"/>
                <a:gd name="T5" fmla="*/ 59 h 59"/>
                <a:gd name="T6" fmla="*/ 18 w 64"/>
                <a:gd name="T7" fmla="*/ 54 h 59"/>
                <a:gd name="T8" fmla="*/ 6 w 64"/>
                <a:gd name="T9" fmla="*/ 32 h 59"/>
                <a:gd name="T10" fmla="*/ 32 w 64"/>
                <a:gd name="T11" fmla="*/ 6 h 59"/>
                <a:gd name="T12" fmla="*/ 58 w 64"/>
                <a:gd name="T13" fmla="*/ 32 h 59"/>
                <a:gd name="T14" fmla="*/ 46 w 64"/>
                <a:gd name="T15" fmla="*/ 54 h 59"/>
                <a:gd name="T16" fmla="*/ 49 w 64"/>
                <a:gd name="T17" fmla="*/ 59 h 59"/>
                <a:gd name="T18" fmla="*/ 64 w 64"/>
                <a:gd name="T19" fmla="*/ 32 h 59"/>
                <a:gd name="T20" fmla="*/ 32 w 64"/>
                <a:gd name="T2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59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43"/>
                    <a:pt x="6" y="53"/>
                    <a:pt x="15" y="59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1" y="49"/>
                    <a:pt x="6" y="41"/>
                    <a:pt x="6" y="32"/>
                  </a:cubicBezTo>
                  <a:cubicBezTo>
                    <a:pt x="6" y="18"/>
                    <a:pt x="18" y="6"/>
                    <a:pt x="32" y="6"/>
                  </a:cubicBezTo>
                  <a:cubicBezTo>
                    <a:pt x="46" y="6"/>
                    <a:pt x="58" y="18"/>
                    <a:pt x="58" y="32"/>
                  </a:cubicBezTo>
                  <a:cubicBezTo>
                    <a:pt x="58" y="41"/>
                    <a:pt x="53" y="49"/>
                    <a:pt x="46" y="54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58" y="53"/>
                    <a:pt x="64" y="43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11" name="Freeform 806"/>
            <p:cNvSpPr/>
            <p:nvPr/>
          </p:nvSpPr>
          <p:spPr bwMode="auto">
            <a:xfrm>
              <a:off x="9724380" y="5231807"/>
              <a:ext cx="63918" cy="53691"/>
            </a:xfrm>
            <a:custGeom>
              <a:avLst/>
              <a:gdLst>
                <a:gd name="T0" fmla="*/ 0 w 25"/>
                <a:gd name="T1" fmla="*/ 21 h 21"/>
                <a:gd name="T2" fmla="*/ 25 w 25"/>
                <a:gd name="T3" fmla="*/ 21 h 21"/>
                <a:gd name="T4" fmla="*/ 12 w 25"/>
                <a:gd name="T5" fmla="*/ 0 h 21"/>
                <a:gd name="T6" fmla="*/ 0 w 25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1">
                  <a:moveTo>
                    <a:pt x="0" y="21"/>
                  </a:moveTo>
                  <a:lnTo>
                    <a:pt x="25" y="21"/>
                  </a:lnTo>
                  <a:lnTo>
                    <a:pt x="12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62" name="Group 2061"/>
          <p:cNvGrpSpPr/>
          <p:nvPr/>
        </p:nvGrpSpPr>
        <p:grpSpPr>
          <a:xfrm>
            <a:off x="6843943" y="3285481"/>
            <a:ext cx="210770" cy="210770"/>
            <a:chOff x="10478601" y="5029829"/>
            <a:chExt cx="340040" cy="340040"/>
          </a:xfrm>
        </p:grpSpPr>
        <p:sp>
          <p:nvSpPr>
            <p:cNvPr id="14" name="Freeform 809"/>
            <p:cNvSpPr>
              <a:spLocks noEditPoints="1"/>
            </p:cNvSpPr>
            <p:nvPr/>
          </p:nvSpPr>
          <p:spPr bwMode="auto">
            <a:xfrm>
              <a:off x="10478601" y="5029829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" name="Freeform 810"/>
            <p:cNvSpPr/>
            <p:nvPr/>
          </p:nvSpPr>
          <p:spPr bwMode="auto">
            <a:xfrm>
              <a:off x="10632002" y="5185787"/>
              <a:ext cx="30681" cy="33237"/>
            </a:xfrm>
            <a:custGeom>
              <a:avLst/>
              <a:gdLst>
                <a:gd name="T0" fmla="*/ 7 w 11"/>
                <a:gd name="T1" fmla="*/ 0 h 13"/>
                <a:gd name="T2" fmla="*/ 4 w 11"/>
                <a:gd name="T3" fmla="*/ 1 h 13"/>
                <a:gd name="T4" fmla="*/ 2 w 11"/>
                <a:gd name="T5" fmla="*/ 3 h 13"/>
                <a:gd name="T6" fmla="*/ 0 w 11"/>
                <a:gd name="T7" fmla="*/ 5 h 13"/>
                <a:gd name="T8" fmla="*/ 0 w 11"/>
                <a:gd name="T9" fmla="*/ 8 h 13"/>
                <a:gd name="T10" fmla="*/ 0 w 11"/>
                <a:gd name="T11" fmla="*/ 10 h 13"/>
                <a:gd name="T12" fmla="*/ 1 w 11"/>
                <a:gd name="T13" fmla="*/ 11 h 13"/>
                <a:gd name="T14" fmla="*/ 2 w 11"/>
                <a:gd name="T15" fmla="*/ 12 h 13"/>
                <a:gd name="T16" fmla="*/ 4 w 11"/>
                <a:gd name="T17" fmla="*/ 13 h 13"/>
                <a:gd name="T18" fmla="*/ 7 w 11"/>
                <a:gd name="T19" fmla="*/ 11 h 13"/>
                <a:gd name="T20" fmla="*/ 9 w 11"/>
                <a:gd name="T21" fmla="*/ 8 h 13"/>
                <a:gd name="T22" fmla="*/ 10 w 11"/>
                <a:gd name="T23" fmla="*/ 6 h 13"/>
                <a:gd name="T24" fmla="*/ 10 w 11"/>
                <a:gd name="T25" fmla="*/ 5 h 13"/>
                <a:gd name="T26" fmla="*/ 10 w 11"/>
                <a:gd name="T27" fmla="*/ 4 h 13"/>
                <a:gd name="T28" fmla="*/ 11 w 11"/>
                <a:gd name="T29" fmla="*/ 4 h 13"/>
                <a:gd name="T30" fmla="*/ 9 w 11"/>
                <a:gd name="T31" fmla="*/ 1 h 13"/>
                <a:gd name="T32" fmla="*/ 7 w 11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3">
                  <a:moveTo>
                    <a:pt x="7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1" y="4"/>
                    <a:pt x="1" y="4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5" y="13"/>
                    <a:pt x="6" y="12"/>
                    <a:pt x="7" y="11"/>
                  </a:cubicBezTo>
                  <a:cubicBezTo>
                    <a:pt x="8" y="11"/>
                    <a:pt x="9" y="9"/>
                    <a:pt x="9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0" y="2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" name="Freeform 811"/>
            <p:cNvSpPr>
              <a:spLocks noEditPoints="1"/>
            </p:cNvSpPr>
            <p:nvPr/>
          </p:nvSpPr>
          <p:spPr bwMode="auto">
            <a:xfrm>
              <a:off x="10562973" y="5116756"/>
              <a:ext cx="171298" cy="168742"/>
            </a:xfrm>
            <a:custGeom>
              <a:avLst/>
              <a:gdLst>
                <a:gd name="T0" fmla="*/ 0 w 64"/>
                <a:gd name="T1" fmla="*/ 32 h 64"/>
                <a:gd name="T2" fmla="*/ 64 w 64"/>
                <a:gd name="T3" fmla="*/ 32 h 64"/>
                <a:gd name="T4" fmla="*/ 47 w 64"/>
                <a:gd name="T5" fmla="*/ 34 h 64"/>
                <a:gd name="T6" fmla="*/ 41 w 64"/>
                <a:gd name="T7" fmla="*/ 40 h 64"/>
                <a:gd name="T8" fmla="*/ 35 w 64"/>
                <a:gd name="T9" fmla="*/ 40 h 64"/>
                <a:gd name="T10" fmla="*/ 32 w 64"/>
                <a:gd name="T11" fmla="*/ 41 h 64"/>
                <a:gd name="T12" fmla="*/ 27 w 64"/>
                <a:gd name="T13" fmla="*/ 41 h 64"/>
                <a:gd name="T14" fmla="*/ 23 w 64"/>
                <a:gd name="T15" fmla="*/ 37 h 64"/>
                <a:gd name="T16" fmla="*/ 24 w 64"/>
                <a:gd name="T17" fmla="*/ 31 h 64"/>
                <a:gd name="T18" fmla="*/ 29 w 64"/>
                <a:gd name="T19" fmla="*/ 24 h 64"/>
                <a:gd name="T20" fmla="*/ 35 w 64"/>
                <a:gd name="T21" fmla="*/ 24 h 64"/>
                <a:gd name="T22" fmla="*/ 37 w 64"/>
                <a:gd name="T23" fmla="*/ 26 h 64"/>
                <a:gd name="T24" fmla="*/ 39 w 64"/>
                <a:gd name="T25" fmla="*/ 24 h 64"/>
                <a:gd name="T26" fmla="*/ 38 w 64"/>
                <a:gd name="T27" fmla="*/ 36 h 64"/>
                <a:gd name="T28" fmla="*/ 38 w 64"/>
                <a:gd name="T29" fmla="*/ 39 h 64"/>
                <a:gd name="T30" fmla="*/ 42 w 64"/>
                <a:gd name="T31" fmla="*/ 37 h 64"/>
                <a:gd name="T32" fmla="*/ 45 w 64"/>
                <a:gd name="T33" fmla="*/ 29 h 64"/>
                <a:gd name="T34" fmla="*/ 42 w 64"/>
                <a:gd name="T35" fmla="*/ 22 h 64"/>
                <a:gd name="T36" fmla="*/ 33 w 64"/>
                <a:gd name="T37" fmla="*/ 19 h 64"/>
                <a:gd name="T38" fmla="*/ 23 w 64"/>
                <a:gd name="T39" fmla="*/ 23 h 64"/>
                <a:gd name="T40" fmla="*/ 19 w 64"/>
                <a:gd name="T41" fmla="*/ 33 h 64"/>
                <a:gd name="T42" fmla="*/ 23 w 64"/>
                <a:gd name="T43" fmla="*/ 42 h 64"/>
                <a:gd name="T44" fmla="*/ 33 w 64"/>
                <a:gd name="T45" fmla="*/ 45 h 64"/>
                <a:gd name="T46" fmla="*/ 43 w 64"/>
                <a:gd name="T47" fmla="*/ 40 h 64"/>
                <a:gd name="T48" fmla="*/ 44 w 64"/>
                <a:gd name="T49" fmla="*/ 44 h 64"/>
                <a:gd name="T50" fmla="*/ 36 w 64"/>
                <a:gd name="T51" fmla="*/ 48 h 64"/>
                <a:gd name="T52" fmla="*/ 26 w 64"/>
                <a:gd name="T53" fmla="*/ 47 h 64"/>
                <a:gd name="T54" fmla="*/ 17 w 64"/>
                <a:gd name="T55" fmla="*/ 39 h 64"/>
                <a:gd name="T56" fmla="*/ 17 w 64"/>
                <a:gd name="T57" fmla="*/ 26 h 64"/>
                <a:gd name="T58" fmla="*/ 27 w 64"/>
                <a:gd name="T59" fmla="*/ 17 h 64"/>
                <a:gd name="T60" fmla="*/ 39 w 64"/>
                <a:gd name="T61" fmla="*/ 17 h 64"/>
                <a:gd name="T62" fmla="*/ 47 w 64"/>
                <a:gd name="T63" fmla="*/ 24 h 64"/>
                <a:gd name="T64" fmla="*/ 47 w 64"/>
                <a:gd name="T65" fmla="*/ 3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47" y="34"/>
                  </a:moveTo>
                  <a:cubicBezTo>
                    <a:pt x="46" y="36"/>
                    <a:pt x="46" y="37"/>
                    <a:pt x="45" y="38"/>
                  </a:cubicBezTo>
                  <a:cubicBezTo>
                    <a:pt x="44" y="39"/>
                    <a:pt x="42" y="40"/>
                    <a:pt x="41" y="40"/>
                  </a:cubicBezTo>
                  <a:cubicBezTo>
                    <a:pt x="40" y="41"/>
                    <a:pt x="39" y="41"/>
                    <a:pt x="37" y="41"/>
                  </a:cubicBezTo>
                  <a:cubicBezTo>
                    <a:pt x="36" y="41"/>
                    <a:pt x="36" y="41"/>
                    <a:pt x="35" y="40"/>
                  </a:cubicBezTo>
                  <a:cubicBezTo>
                    <a:pt x="35" y="40"/>
                    <a:pt x="34" y="39"/>
                    <a:pt x="34" y="39"/>
                  </a:cubicBezTo>
                  <a:cubicBezTo>
                    <a:pt x="34" y="39"/>
                    <a:pt x="33" y="40"/>
                    <a:pt x="32" y="41"/>
                  </a:cubicBezTo>
                  <a:cubicBezTo>
                    <a:pt x="31" y="41"/>
                    <a:pt x="30" y="41"/>
                    <a:pt x="29" y="41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6" y="40"/>
                    <a:pt x="25" y="40"/>
                    <a:pt x="25" y="39"/>
                  </a:cubicBezTo>
                  <a:cubicBezTo>
                    <a:pt x="24" y="38"/>
                    <a:pt x="24" y="38"/>
                    <a:pt x="23" y="37"/>
                  </a:cubicBezTo>
                  <a:cubicBezTo>
                    <a:pt x="23" y="36"/>
                    <a:pt x="23" y="35"/>
                    <a:pt x="23" y="35"/>
                  </a:cubicBezTo>
                  <a:cubicBezTo>
                    <a:pt x="23" y="33"/>
                    <a:pt x="23" y="32"/>
                    <a:pt x="24" y="31"/>
                  </a:cubicBezTo>
                  <a:cubicBezTo>
                    <a:pt x="24" y="29"/>
                    <a:pt x="25" y="28"/>
                    <a:pt x="26" y="27"/>
                  </a:cubicBezTo>
                  <a:cubicBezTo>
                    <a:pt x="26" y="26"/>
                    <a:pt x="27" y="25"/>
                    <a:pt x="29" y="24"/>
                  </a:cubicBezTo>
                  <a:cubicBezTo>
                    <a:pt x="30" y="24"/>
                    <a:pt x="31" y="23"/>
                    <a:pt x="33" y="23"/>
                  </a:cubicBezTo>
                  <a:cubicBezTo>
                    <a:pt x="33" y="23"/>
                    <a:pt x="34" y="23"/>
                    <a:pt x="35" y="24"/>
                  </a:cubicBezTo>
                  <a:cubicBezTo>
                    <a:pt x="35" y="24"/>
                    <a:pt x="36" y="24"/>
                    <a:pt x="36" y="24"/>
                  </a:cubicBezTo>
                  <a:cubicBezTo>
                    <a:pt x="37" y="25"/>
                    <a:pt x="37" y="25"/>
                    <a:pt x="37" y="26"/>
                  </a:cubicBezTo>
                  <a:cubicBezTo>
                    <a:pt x="37" y="26"/>
                    <a:pt x="38" y="26"/>
                    <a:pt x="38" y="27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9"/>
                    <a:pt x="38" y="39"/>
                  </a:cubicBezTo>
                  <a:cubicBezTo>
                    <a:pt x="39" y="39"/>
                    <a:pt x="39" y="38"/>
                    <a:pt x="40" y="38"/>
                  </a:cubicBezTo>
                  <a:cubicBezTo>
                    <a:pt x="41" y="38"/>
                    <a:pt x="42" y="37"/>
                    <a:pt x="42" y="37"/>
                  </a:cubicBezTo>
                  <a:cubicBezTo>
                    <a:pt x="43" y="36"/>
                    <a:pt x="44" y="35"/>
                    <a:pt x="44" y="34"/>
                  </a:cubicBezTo>
                  <a:cubicBezTo>
                    <a:pt x="45" y="33"/>
                    <a:pt x="45" y="31"/>
                    <a:pt x="45" y="29"/>
                  </a:cubicBezTo>
                  <a:cubicBezTo>
                    <a:pt x="45" y="28"/>
                    <a:pt x="45" y="26"/>
                    <a:pt x="44" y="25"/>
                  </a:cubicBezTo>
                  <a:cubicBezTo>
                    <a:pt x="44" y="24"/>
                    <a:pt x="43" y="23"/>
                    <a:pt x="42" y="22"/>
                  </a:cubicBezTo>
                  <a:cubicBezTo>
                    <a:pt x="40" y="21"/>
                    <a:pt x="39" y="20"/>
                    <a:pt x="38" y="19"/>
                  </a:cubicBezTo>
                  <a:cubicBezTo>
                    <a:pt x="36" y="19"/>
                    <a:pt x="35" y="19"/>
                    <a:pt x="33" y="19"/>
                  </a:cubicBezTo>
                  <a:cubicBezTo>
                    <a:pt x="31" y="19"/>
                    <a:pt x="29" y="19"/>
                    <a:pt x="28" y="20"/>
                  </a:cubicBezTo>
                  <a:cubicBezTo>
                    <a:pt x="26" y="20"/>
                    <a:pt x="24" y="21"/>
                    <a:pt x="23" y="23"/>
                  </a:cubicBezTo>
                  <a:cubicBezTo>
                    <a:pt x="22" y="24"/>
                    <a:pt x="21" y="25"/>
                    <a:pt x="20" y="27"/>
                  </a:cubicBezTo>
                  <a:cubicBezTo>
                    <a:pt x="19" y="29"/>
                    <a:pt x="19" y="31"/>
                    <a:pt x="19" y="33"/>
                  </a:cubicBezTo>
                  <a:cubicBezTo>
                    <a:pt x="19" y="35"/>
                    <a:pt x="19" y="36"/>
                    <a:pt x="20" y="38"/>
                  </a:cubicBezTo>
                  <a:cubicBezTo>
                    <a:pt x="21" y="39"/>
                    <a:pt x="22" y="41"/>
                    <a:pt x="23" y="42"/>
                  </a:cubicBezTo>
                  <a:cubicBezTo>
                    <a:pt x="24" y="43"/>
                    <a:pt x="26" y="44"/>
                    <a:pt x="27" y="44"/>
                  </a:cubicBezTo>
                  <a:cubicBezTo>
                    <a:pt x="29" y="45"/>
                    <a:pt x="31" y="45"/>
                    <a:pt x="33" y="45"/>
                  </a:cubicBezTo>
                  <a:cubicBezTo>
                    <a:pt x="35" y="45"/>
                    <a:pt x="37" y="45"/>
                    <a:pt x="39" y="44"/>
                  </a:cubicBezTo>
                  <a:cubicBezTo>
                    <a:pt x="41" y="43"/>
                    <a:pt x="42" y="40"/>
                    <a:pt x="43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5" y="43"/>
                    <a:pt x="44" y="44"/>
                  </a:cubicBezTo>
                  <a:cubicBezTo>
                    <a:pt x="43" y="45"/>
                    <a:pt x="42" y="45"/>
                    <a:pt x="41" y="46"/>
                  </a:cubicBezTo>
                  <a:cubicBezTo>
                    <a:pt x="39" y="47"/>
                    <a:pt x="38" y="47"/>
                    <a:pt x="36" y="48"/>
                  </a:cubicBezTo>
                  <a:cubicBezTo>
                    <a:pt x="35" y="48"/>
                    <a:pt x="33" y="48"/>
                    <a:pt x="32" y="48"/>
                  </a:cubicBezTo>
                  <a:cubicBezTo>
                    <a:pt x="30" y="48"/>
                    <a:pt x="28" y="48"/>
                    <a:pt x="26" y="47"/>
                  </a:cubicBezTo>
                  <a:cubicBezTo>
                    <a:pt x="24" y="46"/>
                    <a:pt x="22" y="45"/>
                    <a:pt x="21" y="44"/>
                  </a:cubicBezTo>
                  <a:cubicBezTo>
                    <a:pt x="19" y="42"/>
                    <a:pt x="18" y="41"/>
                    <a:pt x="17" y="39"/>
                  </a:cubicBezTo>
                  <a:cubicBezTo>
                    <a:pt x="16" y="37"/>
                    <a:pt x="16" y="35"/>
                    <a:pt x="16" y="33"/>
                  </a:cubicBezTo>
                  <a:cubicBezTo>
                    <a:pt x="16" y="30"/>
                    <a:pt x="16" y="28"/>
                    <a:pt x="17" y="26"/>
                  </a:cubicBezTo>
                  <a:cubicBezTo>
                    <a:pt x="18" y="24"/>
                    <a:pt x="20" y="22"/>
                    <a:pt x="21" y="21"/>
                  </a:cubicBezTo>
                  <a:cubicBezTo>
                    <a:pt x="23" y="19"/>
                    <a:pt x="25" y="18"/>
                    <a:pt x="27" y="17"/>
                  </a:cubicBezTo>
                  <a:cubicBezTo>
                    <a:pt x="29" y="16"/>
                    <a:pt x="31" y="16"/>
                    <a:pt x="33" y="16"/>
                  </a:cubicBezTo>
                  <a:cubicBezTo>
                    <a:pt x="35" y="16"/>
                    <a:pt x="37" y="16"/>
                    <a:pt x="39" y="17"/>
                  </a:cubicBezTo>
                  <a:cubicBezTo>
                    <a:pt x="41" y="18"/>
                    <a:pt x="42" y="19"/>
                    <a:pt x="44" y="20"/>
                  </a:cubicBezTo>
                  <a:cubicBezTo>
                    <a:pt x="45" y="21"/>
                    <a:pt x="46" y="22"/>
                    <a:pt x="47" y="24"/>
                  </a:cubicBezTo>
                  <a:cubicBezTo>
                    <a:pt x="48" y="25"/>
                    <a:pt x="48" y="27"/>
                    <a:pt x="48" y="29"/>
                  </a:cubicBezTo>
                  <a:cubicBezTo>
                    <a:pt x="48" y="31"/>
                    <a:pt x="48" y="33"/>
                    <a:pt x="47" y="34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78" name="Group 2077"/>
          <p:cNvGrpSpPr/>
          <p:nvPr/>
        </p:nvGrpSpPr>
        <p:grpSpPr>
          <a:xfrm>
            <a:off x="3801277" y="3560577"/>
            <a:ext cx="210770" cy="210770"/>
            <a:chOff x="5569766" y="5477250"/>
            <a:chExt cx="340040" cy="340040"/>
          </a:xfrm>
          <a:solidFill>
            <a:srgbClr val="1EA185"/>
          </a:solidFill>
        </p:grpSpPr>
        <p:sp>
          <p:nvSpPr>
            <p:cNvPr id="17" name="Freeform 812"/>
            <p:cNvSpPr>
              <a:spLocks noEditPoints="1"/>
            </p:cNvSpPr>
            <p:nvPr/>
          </p:nvSpPr>
          <p:spPr bwMode="auto">
            <a:xfrm>
              <a:off x="5569766" y="547725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" name="Freeform 813"/>
            <p:cNvSpPr/>
            <p:nvPr/>
          </p:nvSpPr>
          <p:spPr bwMode="auto">
            <a:xfrm>
              <a:off x="5646467" y="5556506"/>
              <a:ext cx="184081" cy="176412"/>
            </a:xfrm>
            <a:custGeom>
              <a:avLst/>
              <a:gdLst>
                <a:gd name="T0" fmla="*/ 27 w 69"/>
                <a:gd name="T1" fmla="*/ 49 h 66"/>
                <a:gd name="T2" fmla="*/ 46 w 69"/>
                <a:gd name="T3" fmla="*/ 32 h 66"/>
                <a:gd name="T4" fmla="*/ 67 w 69"/>
                <a:gd name="T5" fmla="*/ 2 h 66"/>
                <a:gd name="T6" fmla="*/ 39 w 69"/>
                <a:gd name="T7" fmla="*/ 24 h 66"/>
                <a:gd name="T8" fmla="*/ 22 w 69"/>
                <a:gd name="T9" fmla="*/ 45 h 66"/>
                <a:gd name="T10" fmla="*/ 12 w 69"/>
                <a:gd name="T11" fmla="*/ 53 h 66"/>
                <a:gd name="T12" fmla="*/ 4 w 69"/>
                <a:gd name="T13" fmla="*/ 66 h 66"/>
                <a:gd name="T14" fmla="*/ 16 w 69"/>
                <a:gd name="T15" fmla="*/ 65 h 66"/>
                <a:gd name="T16" fmla="*/ 27 w 69"/>
                <a:gd name="T17" fmla="*/ 4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66">
                  <a:moveTo>
                    <a:pt x="27" y="49"/>
                  </a:moveTo>
                  <a:cubicBezTo>
                    <a:pt x="32" y="46"/>
                    <a:pt x="39" y="39"/>
                    <a:pt x="46" y="32"/>
                  </a:cubicBezTo>
                  <a:cubicBezTo>
                    <a:pt x="59" y="17"/>
                    <a:pt x="69" y="4"/>
                    <a:pt x="67" y="2"/>
                  </a:cubicBezTo>
                  <a:cubicBezTo>
                    <a:pt x="65" y="0"/>
                    <a:pt x="53" y="10"/>
                    <a:pt x="39" y="24"/>
                  </a:cubicBezTo>
                  <a:cubicBezTo>
                    <a:pt x="32" y="32"/>
                    <a:pt x="26" y="40"/>
                    <a:pt x="22" y="45"/>
                  </a:cubicBezTo>
                  <a:cubicBezTo>
                    <a:pt x="20" y="45"/>
                    <a:pt x="13" y="46"/>
                    <a:pt x="12" y="53"/>
                  </a:cubicBezTo>
                  <a:cubicBezTo>
                    <a:pt x="12" y="53"/>
                    <a:pt x="7" y="65"/>
                    <a:pt x="4" y="66"/>
                  </a:cubicBezTo>
                  <a:cubicBezTo>
                    <a:pt x="0" y="66"/>
                    <a:pt x="15" y="66"/>
                    <a:pt x="16" y="65"/>
                  </a:cubicBezTo>
                  <a:cubicBezTo>
                    <a:pt x="18" y="64"/>
                    <a:pt x="28" y="64"/>
                    <a:pt x="27" y="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79" name="Group 2078"/>
          <p:cNvGrpSpPr/>
          <p:nvPr/>
        </p:nvGrpSpPr>
        <p:grpSpPr>
          <a:xfrm>
            <a:off x="4078603" y="3560577"/>
            <a:ext cx="210770" cy="210770"/>
            <a:chOff x="6017187" y="5477250"/>
            <a:chExt cx="340040" cy="340040"/>
          </a:xfrm>
          <a:solidFill>
            <a:srgbClr val="1EA185"/>
          </a:solidFill>
        </p:grpSpPr>
        <p:sp>
          <p:nvSpPr>
            <p:cNvPr id="19" name="Freeform 814"/>
            <p:cNvSpPr>
              <a:spLocks noEditPoints="1"/>
            </p:cNvSpPr>
            <p:nvPr/>
          </p:nvSpPr>
          <p:spPr bwMode="auto">
            <a:xfrm>
              <a:off x="6017187" y="547725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" name="Freeform 815"/>
            <p:cNvSpPr/>
            <p:nvPr/>
          </p:nvSpPr>
          <p:spPr bwMode="auto">
            <a:xfrm>
              <a:off x="6101556" y="5569289"/>
              <a:ext cx="171298" cy="150845"/>
            </a:xfrm>
            <a:custGeom>
              <a:avLst/>
              <a:gdLst>
                <a:gd name="T0" fmla="*/ 39 w 65"/>
                <a:gd name="T1" fmla="*/ 30 h 57"/>
                <a:gd name="T2" fmla="*/ 43 w 65"/>
                <a:gd name="T3" fmla="*/ 30 h 57"/>
                <a:gd name="T4" fmla="*/ 43 w 65"/>
                <a:gd name="T5" fmla="*/ 26 h 57"/>
                <a:gd name="T6" fmla="*/ 62 w 65"/>
                <a:gd name="T7" fmla="*/ 10 h 57"/>
                <a:gd name="T8" fmla="*/ 63 w 65"/>
                <a:gd name="T9" fmla="*/ 3 h 57"/>
                <a:gd name="T10" fmla="*/ 56 w 65"/>
                <a:gd name="T11" fmla="*/ 2 h 57"/>
                <a:gd name="T12" fmla="*/ 37 w 65"/>
                <a:gd name="T13" fmla="*/ 18 h 57"/>
                <a:gd name="T14" fmla="*/ 33 w 65"/>
                <a:gd name="T15" fmla="*/ 18 h 57"/>
                <a:gd name="T16" fmla="*/ 33 w 65"/>
                <a:gd name="T17" fmla="*/ 22 h 57"/>
                <a:gd name="T18" fmla="*/ 34 w 65"/>
                <a:gd name="T19" fmla="*/ 24 h 57"/>
                <a:gd name="T20" fmla="*/ 8 w 65"/>
                <a:gd name="T21" fmla="*/ 47 h 57"/>
                <a:gd name="T22" fmla="*/ 4 w 65"/>
                <a:gd name="T23" fmla="*/ 48 h 57"/>
                <a:gd name="T24" fmla="*/ 0 w 65"/>
                <a:gd name="T25" fmla="*/ 53 h 57"/>
                <a:gd name="T26" fmla="*/ 3 w 65"/>
                <a:gd name="T27" fmla="*/ 57 h 57"/>
                <a:gd name="T28" fmla="*/ 9 w 65"/>
                <a:gd name="T29" fmla="*/ 54 h 57"/>
                <a:gd name="T30" fmla="*/ 11 w 65"/>
                <a:gd name="T31" fmla="*/ 50 h 57"/>
                <a:gd name="T32" fmla="*/ 38 w 65"/>
                <a:gd name="T33" fmla="*/ 28 h 57"/>
                <a:gd name="T34" fmla="*/ 39 w 65"/>
                <a:gd name="T35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57">
                  <a:moveTo>
                    <a:pt x="39" y="30"/>
                  </a:moveTo>
                  <a:cubicBezTo>
                    <a:pt x="40" y="31"/>
                    <a:pt x="42" y="31"/>
                    <a:pt x="43" y="30"/>
                  </a:cubicBezTo>
                  <a:cubicBezTo>
                    <a:pt x="44" y="29"/>
                    <a:pt x="44" y="27"/>
                    <a:pt x="43" y="26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4" y="8"/>
                    <a:pt x="65" y="5"/>
                    <a:pt x="63" y="3"/>
                  </a:cubicBezTo>
                  <a:cubicBezTo>
                    <a:pt x="61" y="1"/>
                    <a:pt x="58" y="0"/>
                    <a:pt x="56" y="2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7"/>
                    <a:pt x="34" y="17"/>
                    <a:pt x="33" y="18"/>
                  </a:cubicBezTo>
                  <a:cubicBezTo>
                    <a:pt x="32" y="19"/>
                    <a:pt x="32" y="21"/>
                    <a:pt x="33" y="22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38" y="28"/>
                    <a:pt x="38" y="28"/>
                    <a:pt x="38" y="28"/>
                  </a:cubicBezTo>
                  <a:lnTo>
                    <a:pt x="39" y="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80" name="Group 2079"/>
          <p:cNvGrpSpPr/>
          <p:nvPr/>
        </p:nvGrpSpPr>
        <p:grpSpPr>
          <a:xfrm>
            <a:off x="4354345" y="3560577"/>
            <a:ext cx="210770" cy="210770"/>
            <a:chOff x="6462050" y="5477250"/>
            <a:chExt cx="340040" cy="340040"/>
          </a:xfrm>
          <a:solidFill>
            <a:srgbClr val="1EA185"/>
          </a:solidFill>
        </p:grpSpPr>
        <p:sp>
          <p:nvSpPr>
            <p:cNvPr id="21" name="Freeform 816"/>
            <p:cNvSpPr>
              <a:spLocks noEditPoints="1"/>
            </p:cNvSpPr>
            <p:nvPr/>
          </p:nvSpPr>
          <p:spPr bwMode="auto">
            <a:xfrm>
              <a:off x="6462050" y="547725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2" name="Freeform 817"/>
            <p:cNvSpPr/>
            <p:nvPr/>
          </p:nvSpPr>
          <p:spPr bwMode="auto">
            <a:xfrm>
              <a:off x="6543863" y="5561619"/>
              <a:ext cx="173854" cy="173854"/>
            </a:xfrm>
            <a:custGeom>
              <a:avLst/>
              <a:gdLst>
                <a:gd name="T0" fmla="*/ 6 w 65"/>
                <a:gd name="T1" fmla="*/ 38 h 65"/>
                <a:gd name="T2" fmla="*/ 1 w 65"/>
                <a:gd name="T3" fmla="*/ 52 h 65"/>
                <a:gd name="T4" fmla="*/ 7 w 65"/>
                <a:gd name="T5" fmla="*/ 51 h 65"/>
                <a:gd name="T6" fmla="*/ 10 w 65"/>
                <a:gd name="T7" fmla="*/ 45 h 65"/>
                <a:gd name="T8" fmla="*/ 17 w 65"/>
                <a:gd name="T9" fmla="*/ 44 h 65"/>
                <a:gd name="T10" fmla="*/ 19 w 65"/>
                <a:gd name="T11" fmla="*/ 46 h 65"/>
                <a:gd name="T12" fmla="*/ 21 w 65"/>
                <a:gd name="T13" fmla="*/ 48 h 65"/>
                <a:gd name="T14" fmla="*/ 20 w 65"/>
                <a:gd name="T15" fmla="*/ 55 h 65"/>
                <a:gd name="T16" fmla="*/ 14 w 65"/>
                <a:gd name="T17" fmla="*/ 58 h 65"/>
                <a:gd name="T18" fmla="*/ 13 w 65"/>
                <a:gd name="T19" fmla="*/ 64 h 65"/>
                <a:gd name="T20" fmla="*/ 27 w 65"/>
                <a:gd name="T21" fmla="*/ 59 h 65"/>
                <a:gd name="T22" fmla="*/ 30 w 65"/>
                <a:gd name="T23" fmla="*/ 43 h 65"/>
                <a:gd name="T24" fmla="*/ 63 w 65"/>
                <a:gd name="T25" fmla="*/ 12 h 65"/>
                <a:gd name="T26" fmla="*/ 65 w 65"/>
                <a:gd name="T27" fmla="*/ 7 h 65"/>
                <a:gd name="T28" fmla="*/ 62 w 65"/>
                <a:gd name="T29" fmla="*/ 3 h 65"/>
                <a:gd name="T30" fmla="*/ 58 w 65"/>
                <a:gd name="T31" fmla="*/ 0 h 65"/>
                <a:gd name="T32" fmla="*/ 53 w 65"/>
                <a:gd name="T33" fmla="*/ 2 h 65"/>
                <a:gd name="T34" fmla="*/ 22 w 65"/>
                <a:gd name="T35" fmla="*/ 35 h 65"/>
                <a:gd name="T36" fmla="*/ 6 w 65"/>
                <a:gd name="T37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65">
                  <a:moveTo>
                    <a:pt x="6" y="38"/>
                  </a:moveTo>
                  <a:cubicBezTo>
                    <a:pt x="2" y="42"/>
                    <a:pt x="0" y="47"/>
                    <a:pt x="1" y="52"/>
                  </a:cubicBezTo>
                  <a:cubicBezTo>
                    <a:pt x="2" y="53"/>
                    <a:pt x="7" y="51"/>
                    <a:pt x="7" y="51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2" y="63"/>
                    <a:pt x="13" y="64"/>
                  </a:cubicBezTo>
                  <a:cubicBezTo>
                    <a:pt x="18" y="65"/>
                    <a:pt x="23" y="63"/>
                    <a:pt x="27" y="59"/>
                  </a:cubicBezTo>
                  <a:cubicBezTo>
                    <a:pt x="31" y="54"/>
                    <a:pt x="32" y="48"/>
                    <a:pt x="30" y="43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7" y="33"/>
                    <a:pt x="11" y="34"/>
                    <a:pt x="6" y="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81" name="Group 2080"/>
          <p:cNvGrpSpPr/>
          <p:nvPr/>
        </p:nvGrpSpPr>
        <p:grpSpPr>
          <a:xfrm>
            <a:off x="4631671" y="3560577"/>
            <a:ext cx="210770" cy="210770"/>
            <a:chOff x="6909469" y="5477250"/>
            <a:chExt cx="340040" cy="340040"/>
          </a:xfrm>
          <a:solidFill>
            <a:srgbClr val="1EA185"/>
          </a:solidFill>
        </p:grpSpPr>
        <p:sp>
          <p:nvSpPr>
            <p:cNvPr id="23" name="Freeform 818"/>
            <p:cNvSpPr>
              <a:spLocks noEditPoints="1"/>
            </p:cNvSpPr>
            <p:nvPr/>
          </p:nvSpPr>
          <p:spPr bwMode="auto">
            <a:xfrm>
              <a:off x="6909469" y="547725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4" name="Freeform 819"/>
            <p:cNvSpPr/>
            <p:nvPr/>
          </p:nvSpPr>
          <p:spPr bwMode="auto">
            <a:xfrm>
              <a:off x="6991283" y="5569289"/>
              <a:ext cx="79259" cy="79257"/>
            </a:xfrm>
            <a:custGeom>
              <a:avLst/>
              <a:gdLst>
                <a:gd name="T0" fmla="*/ 7 w 30"/>
                <a:gd name="T1" fmla="*/ 26 h 30"/>
                <a:gd name="T2" fmla="*/ 22 w 30"/>
                <a:gd name="T3" fmla="*/ 27 h 30"/>
                <a:gd name="T4" fmla="*/ 24 w 30"/>
                <a:gd name="T5" fmla="*/ 28 h 30"/>
                <a:gd name="T6" fmla="*/ 28 w 30"/>
                <a:gd name="T7" fmla="*/ 24 h 30"/>
                <a:gd name="T8" fmla="*/ 28 w 30"/>
                <a:gd name="T9" fmla="*/ 21 h 30"/>
                <a:gd name="T10" fmla="*/ 29 w 30"/>
                <a:gd name="T11" fmla="*/ 18 h 30"/>
                <a:gd name="T12" fmla="*/ 25 w 30"/>
                <a:gd name="T13" fmla="*/ 5 h 30"/>
                <a:gd name="T14" fmla="*/ 11 w 30"/>
                <a:gd name="T15" fmla="*/ 2 h 30"/>
                <a:gd name="T16" fmla="*/ 13 w 30"/>
                <a:gd name="T17" fmla="*/ 7 h 30"/>
                <a:gd name="T18" fmla="*/ 18 w 30"/>
                <a:gd name="T19" fmla="*/ 9 h 30"/>
                <a:gd name="T20" fmla="*/ 20 w 30"/>
                <a:gd name="T21" fmla="*/ 16 h 30"/>
                <a:gd name="T22" fmla="*/ 19 w 30"/>
                <a:gd name="T23" fmla="*/ 18 h 30"/>
                <a:gd name="T24" fmla="*/ 17 w 30"/>
                <a:gd name="T25" fmla="*/ 20 h 30"/>
                <a:gd name="T26" fmla="*/ 10 w 30"/>
                <a:gd name="T27" fmla="*/ 19 h 30"/>
                <a:gd name="T28" fmla="*/ 7 w 30"/>
                <a:gd name="T29" fmla="*/ 14 h 30"/>
                <a:gd name="T30" fmla="*/ 1 w 30"/>
                <a:gd name="T31" fmla="*/ 13 h 30"/>
                <a:gd name="T32" fmla="*/ 7 w 30"/>
                <a:gd name="T33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0">
                  <a:moveTo>
                    <a:pt x="7" y="26"/>
                  </a:moveTo>
                  <a:cubicBezTo>
                    <a:pt x="12" y="29"/>
                    <a:pt x="18" y="30"/>
                    <a:pt x="22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3"/>
                    <a:pt x="28" y="22"/>
                    <a:pt x="28" y="21"/>
                  </a:cubicBezTo>
                  <a:cubicBezTo>
                    <a:pt x="28" y="20"/>
                    <a:pt x="28" y="19"/>
                    <a:pt x="29" y="18"/>
                  </a:cubicBezTo>
                  <a:cubicBezTo>
                    <a:pt x="30" y="13"/>
                    <a:pt x="28" y="8"/>
                    <a:pt x="25" y="5"/>
                  </a:cubicBezTo>
                  <a:cubicBezTo>
                    <a:pt x="21" y="2"/>
                    <a:pt x="15" y="0"/>
                    <a:pt x="11" y="2"/>
                  </a:cubicBezTo>
                  <a:cubicBezTo>
                    <a:pt x="10" y="2"/>
                    <a:pt x="13" y="7"/>
                    <a:pt x="13" y="7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1" y="12"/>
                    <a:pt x="1" y="13"/>
                  </a:cubicBezTo>
                  <a:cubicBezTo>
                    <a:pt x="0" y="18"/>
                    <a:pt x="3" y="22"/>
                    <a:pt x="7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5" name="Freeform 820"/>
            <p:cNvSpPr/>
            <p:nvPr/>
          </p:nvSpPr>
          <p:spPr bwMode="auto">
            <a:xfrm>
              <a:off x="7080768" y="5656217"/>
              <a:ext cx="81814" cy="63918"/>
            </a:xfrm>
            <a:custGeom>
              <a:avLst/>
              <a:gdLst>
                <a:gd name="T0" fmla="*/ 29 w 31"/>
                <a:gd name="T1" fmla="*/ 13 h 24"/>
                <a:gd name="T2" fmla="*/ 12 w 31"/>
                <a:gd name="T3" fmla="*/ 0 h 24"/>
                <a:gd name="T4" fmla="*/ 11 w 31"/>
                <a:gd name="T5" fmla="*/ 1 h 24"/>
                <a:gd name="T6" fmla="*/ 6 w 31"/>
                <a:gd name="T7" fmla="*/ 3 h 24"/>
                <a:gd name="T8" fmla="*/ 3 w 31"/>
                <a:gd name="T9" fmla="*/ 2 h 24"/>
                <a:gd name="T10" fmla="*/ 0 w 31"/>
                <a:gd name="T11" fmla="*/ 4 h 24"/>
                <a:gd name="T12" fmla="*/ 20 w 31"/>
                <a:gd name="T13" fmla="*/ 23 h 24"/>
                <a:gd name="T14" fmla="*/ 25 w 31"/>
                <a:gd name="T15" fmla="*/ 24 h 24"/>
                <a:gd name="T16" fmla="*/ 28 w 31"/>
                <a:gd name="T17" fmla="*/ 21 h 24"/>
                <a:gd name="T18" fmla="*/ 31 w 31"/>
                <a:gd name="T19" fmla="*/ 17 h 24"/>
                <a:gd name="T20" fmla="*/ 29 w 31"/>
                <a:gd name="T21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24">
                  <a:moveTo>
                    <a:pt x="29" y="13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ubicBezTo>
                    <a:pt x="9" y="2"/>
                    <a:pt x="8" y="3"/>
                    <a:pt x="6" y="3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1" y="17"/>
                    <a:pt x="31" y="17"/>
                    <a:pt x="31" y="17"/>
                  </a:cubicBezTo>
                  <a:lnTo>
                    <a:pt x="29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6" name="Freeform 821"/>
            <p:cNvSpPr/>
            <p:nvPr/>
          </p:nvSpPr>
          <p:spPr bwMode="auto">
            <a:xfrm>
              <a:off x="6998954" y="5582072"/>
              <a:ext cx="155958" cy="132948"/>
            </a:xfrm>
            <a:custGeom>
              <a:avLst/>
              <a:gdLst>
                <a:gd name="T0" fmla="*/ 36 w 59"/>
                <a:gd name="T1" fmla="*/ 25 h 50"/>
                <a:gd name="T2" fmla="*/ 39 w 59"/>
                <a:gd name="T3" fmla="*/ 26 h 50"/>
                <a:gd name="T4" fmla="*/ 39 w 59"/>
                <a:gd name="T5" fmla="*/ 22 h 50"/>
                <a:gd name="T6" fmla="*/ 57 w 59"/>
                <a:gd name="T7" fmla="*/ 8 h 50"/>
                <a:gd name="T8" fmla="*/ 57 w 59"/>
                <a:gd name="T9" fmla="*/ 2 h 50"/>
                <a:gd name="T10" fmla="*/ 51 w 59"/>
                <a:gd name="T11" fmla="*/ 1 h 50"/>
                <a:gd name="T12" fmla="*/ 33 w 59"/>
                <a:gd name="T13" fmla="*/ 16 h 50"/>
                <a:gd name="T14" fmla="*/ 30 w 59"/>
                <a:gd name="T15" fmla="*/ 15 h 50"/>
                <a:gd name="T16" fmla="*/ 30 w 59"/>
                <a:gd name="T17" fmla="*/ 19 h 50"/>
                <a:gd name="T18" fmla="*/ 31 w 59"/>
                <a:gd name="T19" fmla="*/ 20 h 50"/>
                <a:gd name="T20" fmla="*/ 7 w 59"/>
                <a:gd name="T21" fmla="*/ 40 h 50"/>
                <a:gd name="T22" fmla="*/ 3 w 59"/>
                <a:gd name="T23" fmla="*/ 41 h 50"/>
                <a:gd name="T24" fmla="*/ 0 w 59"/>
                <a:gd name="T25" fmla="*/ 46 h 50"/>
                <a:gd name="T26" fmla="*/ 3 w 59"/>
                <a:gd name="T27" fmla="*/ 50 h 50"/>
                <a:gd name="T28" fmla="*/ 8 w 59"/>
                <a:gd name="T29" fmla="*/ 47 h 50"/>
                <a:gd name="T30" fmla="*/ 10 w 59"/>
                <a:gd name="T31" fmla="*/ 44 h 50"/>
                <a:gd name="T32" fmla="*/ 34 w 59"/>
                <a:gd name="T33" fmla="*/ 24 h 50"/>
                <a:gd name="T34" fmla="*/ 36 w 59"/>
                <a:gd name="T35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" h="50">
                  <a:moveTo>
                    <a:pt x="36" y="25"/>
                  </a:moveTo>
                  <a:cubicBezTo>
                    <a:pt x="36" y="26"/>
                    <a:pt x="38" y="26"/>
                    <a:pt x="39" y="26"/>
                  </a:cubicBezTo>
                  <a:cubicBezTo>
                    <a:pt x="40" y="25"/>
                    <a:pt x="40" y="23"/>
                    <a:pt x="39" y="22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9" y="6"/>
                    <a:pt x="59" y="4"/>
                    <a:pt x="57" y="2"/>
                  </a:cubicBezTo>
                  <a:cubicBezTo>
                    <a:pt x="56" y="0"/>
                    <a:pt x="53" y="0"/>
                    <a:pt x="51" y="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2" y="15"/>
                    <a:pt x="31" y="15"/>
                    <a:pt x="30" y="15"/>
                  </a:cubicBezTo>
                  <a:cubicBezTo>
                    <a:pt x="29" y="16"/>
                    <a:pt x="29" y="18"/>
                    <a:pt x="30" y="19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34" y="24"/>
                    <a:pt x="34" y="24"/>
                    <a:pt x="34" y="24"/>
                  </a:cubicBezTo>
                  <a:lnTo>
                    <a:pt x="36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82" name="Group 2081"/>
          <p:cNvGrpSpPr/>
          <p:nvPr/>
        </p:nvGrpSpPr>
        <p:grpSpPr>
          <a:xfrm>
            <a:off x="4907413" y="3560577"/>
            <a:ext cx="210770" cy="210770"/>
            <a:chOff x="7354332" y="5477250"/>
            <a:chExt cx="340040" cy="340040"/>
          </a:xfrm>
          <a:solidFill>
            <a:srgbClr val="1EA185"/>
          </a:solidFill>
        </p:grpSpPr>
        <p:sp>
          <p:nvSpPr>
            <p:cNvPr id="27" name="Freeform 822"/>
            <p:cNvSpPr>
              <a:spLocks noEditPoints="1"/>
            </p:cNvSpPr>
            <p:nvPr/>
          </p:nvSpPr>
          <p:spPr bwMode="auto">
            <a:xfrm>
              <a:off x="7354332" y="547725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8" name="Freeform 823"/>
            <p:cNvSpPr/>
            <p:nvPr/>
          </p:nvSpPr>
          <p:spPr bwMode="auto">
            <a:xfrm>
              <a:off x="7438703" y="5561619"/>
              <a:ext cx="171298" cy="171298"/>
            </a:xfrm>
            <a:custGeom>
              <a:avLst/>
              <a:gdLst>
                <a:gd name="T0" fmla="*/ 0 w 67"/>
                <a:gd name="T1" fmla="*/ 42 h 67"/>
                <a:gd name="T2" fmla="*/ 67 w 67"/>
                <a:gd name="T3" fmla="*/ 0 h 67"/>
                <a:gd name="T4" fmla="*/ 25 w 67"/>
                <a:gd name="T5" fmla="*/ 67 h 67"/>
                <a:gd name="T6" fmla="*/ 25 w 67"/>
                <a:gd name="T7" fmla="*/ 42 h 67"/>
                <a:gd name="T8" fmla="*/ 0 w 67"/>
                <a:gd name="T9" fmla="*/ 4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0" y="42"/>
                  </a:moveTo>
                  <a:lnTo>
                    <a:pt x="67" y="0"/>
                  </a:lnTo>
                  <a:lnTo>
                    <a:pt x="25" y="67"/>
                  </a:lnTo>
                  <a:lnTo>
                    <a:pt x="25" y="42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83" name="Group 2082"/>
          <p:cNvGrpSpPr/>
          <p:nvPr/>
        </p:nvGrpSpPr>
        <p:grpSpPr>
          <a:xfrm>
            <a:off x="5184739" y="3560577"/>
            <a:ext cx="210770" cy="210770"/>
            <a:chOff x="7801753" y="5477250"/>
            <a:chExt cx="340040" cy="340040"/>
          </a:xfrm>
          <a:solidFill>
            <a:srgbClr val="1EA185"/>
          </a:solidFill>
        </p:grpSpPr>
        <p:sp>
          <p:nvSpPr>
            <p:cNvPr id="29" name="Freeform 824"/>
            <p:cNvSpPr>
              <a:spLocks noEditPoints="1"/>
            </p:cNvSpPr>
            <p:nvPr/>
          </p:nvSpPr>
          <p:spPr bwMode="auto">
            <a:xfrm>
              <a:off x="7801753" y="547725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0" name="Freeform 825"/>
            <p:cNvSpPr>
              <a:spLocks noEditPoints="1"/>
            </p:cNvSpPr>
            <p:nvPr/>
          </p:nvSpPr>
          <p:spPr bwMode="auto">
            <a:xfrm>
              <a:off x="7886122" y="5602526"/>
              <a:ext cx="130392" cy="130392"/>
            </a:xfrm>
            <a:custGeom>
              <a:avLst/>
              <a:gdLst>
                <a:gd name="T0" fmla="*/ 44 w 51"/>
                <a:gd name="T1" fmla="*/ 0 h 51"/>
                <a:gd name="T2" fmla="*/ 0 w 51"/>
                <a:gd name="T3" fmla="*/ 43 h 51"/>
                <a:gd name="T4" fmla="*/ 7 w 51"/>
                <a:gd name="T5" fmla="*/ 51 h 51"/>
                <a:gd name="T6" fmla="*/ 51 w 51"/>
                <a:gd name="T7" fmla="*/ 7 h 51"/>
                <a:gd name="T8" fmla="*/ 44 w 51"/>
                <a:gd name="T9" fmla="*/ 0 h 51"/>
                <a:gd name="T10" fmla="*/ 33 w 51"/>
                <a:gd name="T11" fmla="*/ 12 h 51"/>
                <a:gd name="T12" fmla="*/ 44 w 51"/>
                <a:gd name="T13" fmla="*/ 3 h 51"/>
                <a:gd name="T14" fmla="*/ 49 w 51"/>
                <a:gd name="T15" fmla="*/ 7 h 51"/>
                <a:gd name="T16" fmla="*/ 38 w 51"/>
                <a:gd name="T17" fmla="*/ 17 h 51"/>
                <a:gd name="T18" fmla="*/ 33 w 51"/>
                <a:gd name="T19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51">
                  <a:moveTo>
                    <a:pt x="44" y="0"/>
                  </a:moveTo>
                  <a:lnTo>
                    <a:pt x="0" y="43"/>
                  </a:lnTo>
                  <a:lnTo>
                    <a:pt x="7" y="51"/>
                  </a:lnTo>
                  <a:lnTo>
                    <a:pt x="51" y="7"/>
                  </a:lnTo>
                  <a:lnTo>
                    <a:pt x="44" y="0"/>
                  </a:lnTo>
                  <a:close/>
                  <a:moveTo>
                    <a:pt x="33" y="12"/>
                  </a:moveTo>
                  <a:lnTo>
                    <a:pt x="44" y="3"/>
                  </a:lnTo>
                  <a:lnTo>
                    <a:pt x="49" y="7"/>
                  </a:lnTo>
                  <a:lnTo>
                    <a:pt x="38" y="17"/>
                  </a:lnTo>
                  <a:lnTo>
                    <a:pt x="3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1" name="Freeform 826"/>
            <p:cNvSpPr/>
            <p:nvPr/>
          </p:nvSpPr>
          <p:spPr bwMode="auto">
            <a:xfrm>
              <a:off x="8016514" y="5574403"/>
              <a:ext cx="25567" cy="28124"/>
            </a:xfrm>
            <a:custGeom>
              <a:avLst/>
              <a:gdLst>
                <a:gd name="T0" fmla="*/ 10 w 10"/>
                <a:gd name="T1" fmla="*/ 4 h 11"/>
                <a:gd name="T2" fmla="*/ 6 w 10"/>
                <a:gd name="T3" fmla="*/ 0 h 11"/>
                <a:gd name="T4" fmla="*/ 0 w 10"/>
                <a:gd name="T5" fmla="*/ 8 h 11"/>
                <a:gd name="T6" fmla="*/ 3 w 10"/>
                <a:gd name="T7" fmla="*/ 11 h 11"/>
                <a:gd name="T8" fmla="*/ 10 w 1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0" y="4"/>
                  </a:moveTo>
                  <a:lnTo>
                    <a:pt x="6" y="0"/>
                  </a:lnTo>
                  <a:lnTo>
                    <a:pt x="0" y="8"/>
                  </a:lnTo>
                  <a:lnTo>
                    <a:pt x="3" y="11"/>
                  </a:lnTo>
                  <a:lnTo>
                    <a:pt x="10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2" name="Freeform 827"/>
            <p:cNvSpPr/>
            <p:nvPr/>
          </p:nvSpPr>
          <p:spPr bwMode="auto">
            <a:xfrm>
              <a:off x="7975608" y="5561619"/>
              <a:ext cx="17897" cy="25567"/>
            </a:xfrm>
            <a:custGeom>
              <a:avLst/>
              <a:gdLst>
                <a:gd name="T0" fmla="*/ 7 w 7"/>
                <a:gd name="T1" fmla="*/ 9 h 10"/>
                <a:gd name="T2" fmla="*/ 5 w 7"/>
                <a:gd name="T3" fmla="*/ 0 h 10"/>
                <a:gd name="T4" fmla="*/ 0 w 7"/>
                <a:gd name="T5" fmla="*/ 1 h 10"/>
                <a:gd name="T6" fmla="*/ 1 w 7"/>
                <a:gd name="T7" fmla="*/ 10 h 10"/>
                <a:gd name="T8" fmla="*/ 7 w 7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7" y="9"/>
                  </a:moveTo>
                  <a:lnTo>
                    <a:pt x="5" y="0"/>
                  </a:lnTo>
                  <a:lnTo>
                    <a:pt x="0" y="1"/>
                  </a:lnTo>
                  <a:lnTo>
                    <a:pt x="1" y="10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3" name="Freeform 828"/>
            <p:cNvSpPr/>
            <p:nvPr/>
          </p:nvSpPr>
          <p:spPr bwMode="auto">
            <a:xfrm>
              <a:off x="8029297" y="5625538"/>
              <a:ext cx="28124" cy="15340"/>
            </a:xfrm>
            <a:custGeom>
              <a:avLst/>
              <a:gdLst>
                <a:gd name="T0" fmla="*/ 1 w 11"/>
                <a:gd name="T1" fmla="*/ 0 h 6"/>
                <a:gd name="T2" fmla="*/ 0 w 11"/>
                <a:gd name="T3" fmla="*/ 5 h 6"/>
                <a:gd name="T4" fmla="*/ 9 w 11"/>
                <a:gd name="T5" fmla="*/ 6 h 6"/>
                <a:gd name="T6" fmla="*/ 11 w 11"/>
                <a:gd name="T7" fmla="*/ 2 h 6"/>
                <a:gd name="T8" fmla="*/ 1 w 1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1" y="0"/>
                  </a:moveTo>
                  <a:lnTo>
                    <a:pt x="0" y="5"/>
                  </a:lnTo>
                  <a:lnTo>
                    <a:pt x="9" y="6"/>
                  </a:lnTo>
                  <a:lnTo>
                    <a:pt x="11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4" name="Freeform 829"/>
            <p:cNvSpPr/>
            <p:nvPr/>
          </p:nvSpPr>
          <p:spPr bwMode="auto">
            <a:xfrm>
              <a:off x="8003730" y="5656217"/>
              <a:ext cx="20454" cy="28124"/>
            </a:xfrm>
            <a:custGeom>
              <a:avLst/>
              <a:gdLst>
                <a:gd name="T0" fmla="*/ 0 w 8"/>
                <a:gd name="T1" fmla="*/ 3 h 11"/>
                <a:gd name="T2" fmla="*/ 4 w 8"/>
                <a:gd name="T3" fmla="*/ 11 h 11"/>
                <a:gd name="T4" fmla="*/ 8 w 8"/>
                <a:gd name="T5" fmla="*/ 9 h 11"/>
                <a:gd name="T6" fmla="*/ 4 w 8"/>
                <a:gd name="T7" fmla="*/ 0 h 11"/>
                <a:gd name="T8" fmla="*/ 0 w 8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3"/>
                  </a:moveTo>
                  <a:lnTo>
                    <a:pt x="4" y="11"/>
                  </a:lnTo>
                  <a:lnTo>
                    <a:pt x="8" y="9"/>
                  </a:lnTo>
                  <a:lnTo>
                    <a:pt x="4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5" name="Freeform 830"/>
            <p:cNvSpPr/>
            <p:nvPr/>
          </p:nvSpPr>
          <p:spPr bwMode="auto">
            <a:xfrm>
              <a:off x="7934700" y="5594857"/>
              <a:ext cx="25567" cy="20454"/>
            </a:xfrm>
            <a:custGeom>
              <a:avLst/>
              <a:gdLst>
                <a:gd name="T0" fmla="*/ 10 w 10"/>
                <a:gd name="T1" fmla="*/ 4 h 8"/>
                <a:gd name="T2" fmla="*/ 2 w 10"/>
                <a:gd name="T3" fmla="*/ 0 h 8"/>
                <a:gd name="T4" fmla="*/ 0 w 10"/>
                <a:gd name="T5" fmla="*/ 4 h 8"/>
                <a:gd name="T6" fmla="*/ 8 w 10"/>
                <a:gd name="T7" fmla="*/ 8 h 8"/>
                <a:gd name="T8" fmla="*/ 10 w 10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0" y="4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8" y="8"/>
                  </a:lnTo>
                  <a:lnTo>
                    <a:pt x="10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84" name="Group 2083"/>
          <p:cNvGrpSpPr/>
          <p:nvPr/>
        </p:nvGrpSpPr>
        <p:grpSpPr>
          <a:xfrm>
            <a:off x="5460481" y="3560577"/>
            <a:ext cx="210770" cy="210770"/>
            <a:chOff x="8246617" y="5477250"/>
            <a:chExt cx="340040" cy="340040"/>
          </a:xfrm>
          <a:solidFill>
            <a:srgbClr val="1EA185"/>
          </a:solidFill>
        </p:grpSpPr>
        <p:sp>
          <p:nvSpPr>
            <p:cNvPr id="36" name="Freeform 831"/>
            <p:cNvSpPr>
              <a:spLocks noEditPoints="1"/>
            </p:cNvSpPr>
            <p:nvPr/>
          </p:nvSpPr>
          <p:spPr bwMode="auto">
            <a:xfrm>
              <a:off x="8246617" y="547725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7" name="Freeform 832"/>
            <p:cNvSpPr>
              <a:spLocks noEditPoints="1"/>
            </p:cNvSpPr>
            <p:nvPr/>
          </p:nvSpPr>
          <p:spPr bwMode="auto">
            <a:xfrm>
              <a:off x="8341213" y="5561619"/>
              <a:ext cx="153401" cy="171298"/>
            </a:xfrm>
            <a:custGeom>
              <a:avLst/>
              <a:gdLst>
                <a:gd name="T0" fmla="*/ 57 w 58"/>
                <a:gd name="T1" fmla="*/ 8 h 64"/>
                <a:gd name="T2" fmla="*/ 43 w 58"/>
                <a:gd name="T3" fmla="*/ 8 h 64"/>
                <a:gd name="T4" fmla="*/ 29 w 58"/>
                <a:gd name="T5" fmla="*/ 0 h 64"/>
                <a:gd name="T6" fmla="*/ 15 w 58"/>
                <a:gd name="T7" fmla="*/ 8 h 64"/>
                <a:gd name="T8" fmla="*/ 1 w 58"/>
                <a:gd name="T9" fmla="*/ 8 h 64"/>
                <a:gd name="T10" fmla="*/ 6 w 58"/>
                <a:gd name="T11" fmla="*/ 38 h 64"/>
                <a:gd name="T12" fmla="*/ 29 w 58"/>
                <a:gd name="T13" fmla="*/ 64 h 64"/>
                <a:gd name="T14" fmla="*/ 52 w 58"/>
                <a:gd name="T15" fmla="*/ 38 h 64"/>
                <a:gd name="T16" fmla="*/ 57 w 58"/>
                <a:gd name="T17" fmla="*/ 8 h 64"/>
                <a:gd name="T18" fmla="*/ 44 w 58"/>
                <a:gd name="T19" fmla="*/ 36 h 64"/>
                <a:gd name="T20" fmla="*/ 29 w 58"/>
                <a:gd name="T21" fmla="*/ 54 h 64"/>
                <a:gd name="T22" fmla="*/ 14 w 58"/>
                <a:gd name="T23" fmla="*/ 36 h 64"/>
                <a:gd name="T24" fmla="*/ 10 w 58"/>
                <a:gd name="T25" fmla="*/ 17 h 64"/>
                <a:gd name="T26" fmla="*/ 17 w 58"/>
                <a:gd name="T27" fmla="*/ 16 h 64"/>
                <a:gd name="T28" fmla="*/ 29 w 58"/>
                <a:gd name="T29" fmla="*/ 10 h 64"/>
                <a:gd name="T30" fmla="*/ 41 w 58"/>
                <a:gd name="T31" fmla="*/ 16 h 64"/>
                <a:gd name="T32" fmla="*/ 48 w 58"/>
                <a:gd name="T33" fmla="*/ 17 h 64"/>
                <a:gd name="T34" fmla="*/ 44 w 58"/>
                <a:gd name="T35" fmla="*/ 3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" h="64">
                  <a:moveTo>
                    <a:pt x="57" y="8"/>
                  </a:moveTo>
                  <a:cubicBezTo>
                    <a:pt x="57" y="8"/>
                    <a:pt x="48" y="9"/>
                    <a:pt x="43" y="8"/>
                  </a:cubicBezTo>
                  <a:cubicBezTo>
                    <a:pt x="39" y="7"/>
                    <a:pt x="29" y="0"/>
                    <a:pt x="29" y="0"/>
                  </a:cubicBezTo>
                  <a:cubicBezTo>
                    <a:pt x="28" y="1"/>
                    <a:pt x="19" y="7"/>
                    <a:pt x="15" y="8"/>
                  </a:cubicBezTo>
                  <a:cubicBezTo>
                    <a:pt x="10" y="9"/>
                    <a:pt x="1" y="8"/>
                    <a:pt x="1" y="8"/>
                  </a:cubicBezTo>
                  <a:cubicBezTo>
                    <a:pt x="1" y="8"/>
                    <a:pt x="0" y="22"/>
                    <a:pt x="6" y="38"/>
                  </a:cubicBezTo>
                  <a:cubicBezTo>
                    <a:pt x="11" y="54"/>
                    <a:pt x="29" y="64"/>
                    <a:pt x="29" y="64"/>
                  </a:cubicBezTo>
                  <a:cubicBezTo>
                    <a:pt x="29" y="64"/>
                    <a:pt x="47" y="54"/>
                    <a:pt x="52" y="38"/>
                  </a:cubicBezTo>
                  <a:cubicBezTo>
                    <a:pt x="58" y="22"/>
                    <a:pt x="57" y="8"/>
                    <a:pt x="57" y="8"/>
                  </a:cubicBezTo>
                  <a:close/>
                  <a:moveTo>
                    <a:pt x="44" y="36"/>
                  </a:moveTo>
                  <a:cubicBezTo>
                    <a:pt x="41" y="44"/>
                    <a:pt x="34" y="51"/>
                    <a:pt x="29" y="54"/>
                  </a:cubicBezTo>
                  <a:cubicBezTo>
                    <a:pt x="24" y="51"/>
                    <a:pt x="17" y="44"/>
                    <a:pt x="14" y="36"/>
                  </a:cubicBezTo>
                  <a:cubicBezTo>
                    <a:pt x="11" y="28"/>
                    <a:pt x="10" y="22"/>
                    <a:pt x="10" y="17"/>
                  </a:cubicBezTo>
                  <a:cubicBezTo>
                    <a:pt x="13" y="17"/>
                    <a:pt x="15" y="17"/>
                    <a:pt x="17" y="16"/>
                  </a:cubicBezTo>
                  <a:cubicBezTo>
                    <a:pt x="21" y="15"/>
                    <a:pt x="25" y="13"/>
                    <a:pt x="29" y="10"/>
                  </a:cubicBezTo>
                  <a:cubicBezTo>
                    <a:pt x="35" y="14"/>
                    <a:pt x="39" y="16"/>
                    <a:pt x="41" y="16"/>
                  </a:cubicBezTo>
                  <a:cubicBezTo>
                    <a:pt x="43" y="17"/>
                    <a:pt x="45" y="17"/>
                    <a:pt x="48" y="17"/>
                  </a:cubicBezTo>
                  <a:cubicBezTo>
                    <a:pt x="48" y="22"/>
                    <a:pt x="47" y="28"/>
                    <a:pt x="44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85" name="Group 2084"/>
          <p:cNvGrpSpPr/>
          <p:nvPr/>
        </p:nvGrpSpPr>
        <p:grpSpPr>
          <a:xfrm>
            <a:off x="5737807" y="3560577"/>
            <a:ext cx="210770" cy="210770"/>
            <a:chOff x="8694035" y="5477250"/>
            <a:chExt cx="340040" cy="340040"/>
          </a:xfrm>
          <a:solidFill>
            <a:srgbClr val="1EA185"/>
          </a:solidFill>
        </p:grpSpPr>
        <p:sp>
          <p:nvSpPr>
            <p:cNvPr id="38" name="Freeform 833"/>
            <p:cNvSpPr>
              <a:spLocks noEditPoints="1"/>
            </p:cNvSpPr>
            <p:nvPr/>
          </p:nvSpPr>
          <p:spPr bwMode="auto">
            <a:xfrm>
              <a:off x="8694035" y="547725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39" name="Freeform 834"/>
            <p:cNvSpPr>
              <a:spLocks noEditPoints="1"/>
            </p:cNvSpPr>
            <p:nvPr/>
          </p:nvSpPr>
          <p:spPr bwMode="auto">
            <a:xfrm>
              <a:off x="8778407" y="5561619"/>
              <a:ext cx="171298" cy="171298"/>
            </a:xfrm>
            <a:custGeom>
              <a:avLst/>
              <a:gdLst>
                <a:gd name="T0" fmla="*/ 56 w 64"/>
                <a:gd name="T1" fmla="*/ 0 h 64"/>
                <a:gd name="T2" fmla="*/ 48 w 64"/>
                <a:gd name="T3" fmla="*/ 8 h 64"/>
                <a:gd name="T4" fmla="*/ 48 w 64"/>
                <a:gd name="T5" fmla="*/ 9 h 64"/>
                <a:gd name="T6" fmla="*/ 13 w 64"/>
                <a:gd name="T7" fmla="*/ 26 h 64"/>
                <a:gd name="T8" fmla="*/ 8 w 64"/>
                <a:gd name="T9" fmla="*/ 24 h 64"/>
                <a:gd name="T10" fmla="*/ 0 w 64"/>
                <a:gd name="T11" fmla="*/ 32 h 64"/>
                <a:gd name="T12" fmla="*/ 8 w 64"/>
                <a:gd name="T13" fmla="*/ 40 h 64"/>
                <a:gd name="T14" fmla="*/ 13 w 64"/>
                <a:gd name="T15" fmla="*/ 39 h 64"/>
                <a:gd name="T16" fmla="*/ 29 w 64"/>
                <a:gd name="T17" fmla="*/ 53 h 64"/>
                <a:gd name="T18" fmla="*/ 28 w 64"/>
                <a:gd name="T19" fmla="*/ 56 h 64"/>
                <a:gd name="T20" fmla="*/ 36 w 64"/>
                <a:gd name="T21" fmla="*/ 64 h 64"/>
                <a:gd name="T22" fmla="*/ 44 w 64"/>
                <a:gd name="T23" fmla="*/ 56 h 64"/>
                <a:gd name="T24" fmla="*/ 36 w 64"/>
                <a:gd name="T25" fmla="*/ 48 h 64"/>
                <a:gd name="T26" fmla="*/ 31 w 64"/>
                <a:gd name="T27" fmla="*/ 50 h 64"/>
                <a:gd name="T28" fmla="*/ 15 w 64"/>
                <a:gd name="T29" fmla="*/ 36 h 64"/>
                <a:gd name="T30" fmla="*/ 16 w 64"/>
                <a:gd name="T31" fmla="*/ 32 h 64"/>
                <a:gd name="T32" fmla="*/ 15 w 64"/>
                <a:gd name="T33" fmla="*/ 29 h 64"/>
                <a:gd name="T34" fmla="*/ 50 w 64"/>
                <a:gd name="T35" fmla="*/ 13 h 64"/>
                <a:gd name="T36" fmla="*/ 56 w 64"/>
                <a:gd name="T37" fmla="*/ 16 h 64"/>
                <a:gd name="T38" fmla="*/ 64 w 64"/>
                <a:gd name="T39" fmla="*/ 8 h 64"/>
                <a:gd name="T40" fmla="*/ 56 w 64"/>
                <a:gd name="T41" fmla="*/ 0 h 64"/>
                <a:gd name="T42" fmla="*/ 4 w 64"/>
                <a:gd name="T43" fmla="*/ 32 h 64"/>
                <a:gd name="T44" fmla="*/ 8 w 64"/>
                <a:gd name="T45" fmla="*/ 28 h 64"/>
                <a:gd name="T46" fmla="*/ 12 w 64"/>
                <a:gd name="T47" fmla="*/ 32 h 64"/>
                <a:gd name="T48" fmla="*/ 8 w 64"/>
                <a:gd name="T49" fmla="*/ 36 h 64"/>
                <a:gd name="T50" fmla="*/ 4 w 64"/>
                <a:gd name="T51" fmla="*/ 32 h 64"/>
                <a:gd name="T52" fmla="*/ 36 w 64"/>
                <a:gd name="T53" fmla="*/ 52 h 64"/>
                <a:gd name="T54" fmla="*/ 40 w 64"/>
                <a:gd name="T55" fmla="*/ 56 h 64"/>
                <a:gd name="T56" fmla="*/ 36 w 64"/>
                <a:gd name="T57" fmla="*/ 60 h 64"/>
                <a:gd name="T58" fmla="*/ 32 w 64"/>
                <a:gd name="T59" fmla="*/ 56 h 64"/>
                <a:gd name="T60" fmla="*/ 36 w 64"/>
                <a:gd name="T61" fmla="*/ 52 h 64"/>
                <a:gd name="T62" fmla="*/ 56 w 64"/>
                <a:gd name="T63" fmla="*/ 12 h 64"/>
                <a:gd name="T64" fmla="*/ 52 w 64"/>
                <a:gd name="T65" fmla="*/ 8 h 64"/>
                <a:gd name="T66" fmla="*/ 56 w 64"/>
                <a:gd name="T67" fmla="*/ 4 h 64"/>
                <a:gd name="T68" fmla="*/ 60 w 64"/>
                <a:gd name="T69" fmla="*/ 8 h 64"/>
                <a:gd name="T70" fmla="*/ 56 w 64"/>
                <a:gd name="T71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4" h="64">
                  <a:moveTo>
                    <a:pt x="56" y="0"/>
                  </a:moveTo>
                  <a:cubicBezTo>
                    <a:pt x="52" y="0"/>
                    <a:pt x="48" y="4"/>
                    <a:pt x="48" y="8"/>
                  </a:cubicBezTo>
                  <a:cubicBezTo>
                    <a:pt x="48" y="8"/>
                    <a:pt x="48" y="9"/>
                    <a:pt x="48" y="9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5"/>
                    <a:pt x="10" y="24"/>
                    <a:pt x="8" y="24"/>
                  </a:cubicBezTo>
                  <a:cubicBezTo>
                    <a:pt x="4" y="24"/>
                    <a:pt x="0" y="28"/>
                    <a:pt x="0" y="32"/>
                  </a:cubicBezTo>
                  <a:cubicBezTo>
                    <a:pt x="0" y="36"/>
                    <a:pt x="4" y="40"/>
                    <a:pt x="8" y="40"/>
                  </a:cubicBezTo>
                  <a:cubicBezTo>
                    <a:pt x="10" y="40"/>
                    <a:pt x="11" y="39"/>
                    <a:pt x="13" y="39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8" y="54"/>
                    <a:pt x="28" y="55"/>
                    <a:pt x="28" y="56"/>
                  </a:cubicBezTo>
                  <a:cubicBezTo>
                    <a:pt x="28" y="60"/>
                    <a:pt x="32" y="64"/>
                    <a:pt x="36" y="64"/>
                  </a:cubicBezTo>
                  <a:cubicBezTo>
                    <a:pt x="40" y="64"/>
                    <a:pt x="44" y="60"/>
                    <a:pt x="44" y="56"/>
                  </a:cubicBezTo>
                  <a:cubicBezTo>
                    <a:pt x="44" y="52"/>
                    <a:pt x="40" y="48"/>
                    <a:pt x="36" y="48"/>
                  </a:cubicBezTo>
                  <a:cubicBezTo>
                    <a:pt x="34" y="48"/>
                    <a:pt x="33" y="49"/>
                    <a:pt x="31" y="50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6" y="34"/>
                    <a:pt x="16" y="33"/>
                    <a:pt x="16" y="32"/>
                  </a:cubicBezTo>
                  <a:cubicBezTo>
                    <a:pt x="16" y="31"/>
                    <a:pt x="16" y="30"/>
                    <a:pt x="15" y="29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5"/>
                    <a:pt x="53" y="16"/>
                    <a:pt x="56" y="16"/>
                  </a:cubicBezTo>
                  <a:cubicBezTo>
                    <a:pt x="60" y="16"/>
                    <a:pt x="64" y="12"/>
                    <a:pt x="64" y="8"/>
                  </a:cubicBezTo>
                  <a:cubicBezTo>
                    <a:pt x="64" y="4"/>
                    <a:pt x="60" y="0"/>
                    <a:pt x="56" y="0"/>
                  </a:cubicBezTo>
                  <a:close/>
                  <a:moveTo>
                    <a:pt x="4" y="32"/>
                  </a:moveTo>
                  <a:cubicBezTo>
                    <a:pt x="4" y="30"/>
                    <a:pt x="6" y="28"/>
                    <a:pt x="8" y="28"/>
                  </a:cubicBezTo>
                  <a:cubicBezTo>
                    <a:pt x="10" y="28"/>
                    <a:pt x="12" y="30"/>
                    <a:pt x="12" y="32"/>
                  </a:cubicBezTo>
                  <a:cubicBezTo>
                    <a:pt x="12" y="34"/>
                    <a:pt x="10" y="36"/>
                    <a:pt x="8" y="36"/>
                  </a:cubicBezTo>
                  <a:cubicBezTo>
                    <a:pt x="6" y="36"/>
                    <a:pt x="4" y="34"/>
                    <a:pt x="4" y="32"/>
                  </a:cubicBezTo>
                  <a:close/>
                  <a:moveTo>
                    <a:pt x="36" y="52"/>
                  </a:moveTo>
                  <a:cubicBezTo>
                    <a:pt x="38" y="52"/>
                    <a:pt x="40" y="54"/>
                    <a:pt x="40" y="56"/>
                  </a:cubicBezTo>
                  <a:cubicBezTo>
                    <a:pt x="40" y="58"/>
                    <a:pt x="38" y="60"/>
                    <a:pt x="36" y="60"/>
                  </a:cubicBezTo>
                  <a:cubicBezTo>
                    <a:pt x="34" y="60"/>
                    <a:pt x="32" y="58"/>
                    <a:pt x="32" y="56"/>
                  </a:cubicBezTo>
                  <a:cubicBezTo>
                    <a:pt x="32" y="54"/>
                    <a:pt x="34" y="52"/>
                    <a:pt x="36" y="52"/>
                  </a:cubicBezTo>
                  <a:close/>
                  <a:moveTo>
                    <a:pt x="56" y="12"/>
                  </a:moveTo>
                  <a:cubicBezTo>
                    <a:pt x="54" y="12"/>
                    <a:pt x="52" y="10"/>
                    <a:pt x="52" y="8"/>
                  </a:cubicBezTo>
                  <a:cubicBezTo>
                    <a:pt x="52" y="6"/>
                    <a:pt x="54" y="4"/>
                    <a:pt x="56" y="4"/>
                  </a:cubicBezTo>
                  <a:cubicBezTo>
                    <a:pt x="58" y="4"/>
                    <a:pt x="60" y="6"/>
                    <a:pt x="60" y="8"/>
                  </a:cubicBezTo>
                  <a:cubicBezTo>
                    <a:pt x="60" y="10"/>
                    <a:pt x="58" y="12"/>
                    <a:pt x="56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86" name="Group 2085"/>
          <p:cNvGrpSpPr/>
          <p:nvPr/>
        </p:nvGrpSpPr>
        <p:grpSpPr>
          <a:xfrm>
            <a:off x="6013549" y="3560577"/>
            <a:ext cx="210770" cy="210770"/>
            <a:chOff x="9138898" y="5477250"/>
            <a:chExt cx="340040" cy="340040"/>
          </a:xfrm>
          <a:solidFill>
            <a:srgbClr val="1EA185"/>
          </a:solidFill>
        </p:grpSpPr>
        <p:sp>
          <p:nvSpPr>
            <p:cNvPr id="40" name="Freeform 835"/>
            <p:cNvSpPr>
              <a:spLocks noEditPoints="1"/>
            </p:cNvSpPr>
            <p:nvPr/>
          </p:nvSpPr>
          <p:spPr bwMode="auto">
            <a:xfrm>
              <a:off x="9138898" y="547725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41" name="Freeform 836"/>
            <p:cNvSpPr>
              <a:spLocks noEditPoints="1"/>
            </p:cNvSpPr>
            <p:nvPr/>
          </p:nvSpPr>
          <p:spPr bwMode="auto">
            <a:xfrm>
              <a:off x="9225826" y="5561619"/>
              <a:ext cx="168742" cy="171298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32 w 64"/>
                <a:gd name="T11" fmla="*/ 48 h 64"/>
                <a:gd name="T12" fmla="*/ 16 w 64"/>
                <a:gd name="T13" fmla="*/ 32 h 64"/>
                <a:gd name="T14" fmla="*/ 32 w 64"/>
                <a:gd name="T15" fmla="*/ 16 h 64"/>
                <a:gd name="T16" fmla="*/ 48 w 64"/>
                <a:gd name="T17" fmla="*/ 32 h 64"/>
                <a:gd name="T18" fmla="*/ 32 w 64"/>
                <a:gd name="T19" fmla="*/ 4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32" y="48"/>
                  </a:moveTo>
                  <a:cubicBezTo>
                    <a:pt x="23" y="48"/>
                    <a:pt x="16" y="41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41" y="16"/>
                    <a:pt x="48" y="23"/>
                    <a:pt x="48" y="32"/>
                  </a:cubicBezTo>
                  <a:cubicBezTo>
                    <a:pt x="48" y="41"/>
                    <a:pt x="41" y="48"/>
                    <a:pt x="32" y="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42" name="Freeform 837"/>
            <p:cNvSpPr>
              <a:spLocks noEditPoints="1"/>
            </p:cNvSpPr>
            <p:nvPr/>
          </p:nvSpPr>
          <p:spPr bwMode="auto">
            <a:xfrm>
              <a:off x="9287186" y="5622980"/>
              <a:ext cx="48578" cy="51133"/>
            </a:xfrm>
            <a:custGeom>
              <a:avLst/>
              <a:gdLst>
                <a:gd name="T0" fmla="*/ 9 w 19"/>
                <a:gd name="T1" fmla="*/ 0 h 19"/>
                <a:gd name="T2" fmla="*/ 0 w 19"/>
                <a:gd name="T3" fmla="*/ 9 h 19"/>
                <a:gd name="T4" fmla="*/ 9 w 19"/>
                <a:gd name="T5" fmla="*/ 19 h 19"/>
                <a:gd name="T6" fmla="*/ 19 w 19"/>
                <a:gd name="T7" fmla="*/ 9 h 19"/>
                <a:gd name="T8" fmla="*/ 9 w 19"/>
                <a:gd name="T9" fmla="*/ 0 h 19"/>
                <a:gd name="T10" fmla="*/ 9 w 19"/>
                <a:gd name="T11" fmla="*/ 13 h 19"/>
                <a:gd name="T12" fmla="*/ 5 w 19"/>
                <a:gd name="T13" fmla="*/ 9 h 19"/>
                <a:gd name="T14" fmla="*/ 9 w 19"/>
                <a:gd name="T15" fmla="*/ 5 h 19"/>
                <a:gd name="T16" fmla="*/ 13 w 19"/>
                <a:gd name="T17" fmla="*/ 9 h 19"/>
                <a:gd name="T18" fmla="*/ 9 w 19"/>
                <a:gd name="T1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9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4"/>
                    <a:pt x="4" y="19"/>
                    <a:pt x="9" y="19"/>
                  </a:cubicBezTo>
                  <a:cubicBezTo>
                    <a:pt x="14" y="19"/>
                    <a:pt x="19" y="14"/>
                    <a:pt x="19" y="9"/>
                  </a:cubicBezTo>
                  <a:cubicBezTo>
                    <a:pt x="19" y="4"/>
                    <a:pt x="14" y="0"/>
                    <a:pt x="9" y="0"/>
                  </a:cubicBezTo>
                  <a:close/>
                  <a:moveTo>
                    <a:pt x="9" y="13"/>
                  </a:moveTo>
                  <a:cubicBezTo>
                    <a:pt x="7" y="13"/>
                    <a:pt x="5" y="11"/>
                    <a:pt x="5" y="9"/>
                  </a:cubicBezTo>
                  <a:cubicBezTo>
                    <a:pt x="5" y="7"/>
                    <a:pt x="7" y="5"/>
                    <a:pt x="9" y="5"/>
                  </a:cubicBezTo>
                  <a:cubicBezTo>
                    <a:pt x="11" y="5"/>
                    <a:pt x="13" y="7"/>
                    <a:pt x="13" y="9"/>
                  </a:cubicBezTo>
                  <a:cubicBezTo>
                    <a:pt x="13" y="11"/>
                    <a:pt x="11" y="13"/>
                    <a:pt x="9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87" name="Group 2086"/>
          <p:cNvGrpSpPr/>
          <p:nvPr/>
        </p:nvGrpSpPr>
        <p:grpSpPr>
          <a:xfrm>
            <a:off x="6290875" y="3560577"/>
            <a:ext cx="210770" cy="210770"/>
            <a:chOff x="9586319" y="5477250"/>
            <a:chExt cx="340040" cy="340040"/>
          </a:xfrm>
          <a:solidFill>
            <a:srgbClr val="1EA185"/>
          </a:solidFill>
        </p:grpSpPr>
        <p:sp>
          <p:nvSpPr>
            <p:cNvPr id="43" name="Freeform 838"/>
            <p:cNvSpPr>
              <a:spLocks noEditPoints="1"/>
            </p:cNvSpPr>
            <p:nvPr/>
          </p:nvSpPr>
          <p:spPr bwMode="auto">
            <a:xfrm>
              <a:off x="9586319" y="547725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44" name="Freeform 839"/>
            <p:cNvSpPr>
              <a:spLocks noEditPoints="1"/>
            </p:cNvSpPr>
            <p:nvPr/>
          </p:nvSpPr>
          <p:spPr bwMode="auto">
            <a:xfrm>
              <a:off x="9670689" y="5582072"/>
              <a:ext cx="171298" cy="127834"/>
            </a:xfrm>
            <a:custGeom>
              <a:avLst/>
              <a:gdLst>
                <a:gd name="T0" fmla="*/ 67 w 67"/>
                <a:gd name="T1" fmla="*/ 25 h 50"/>
                <a:gd name="T2" fmla="*/ 43 w 67"/>
                <a:gd name="T3" fmla="*/ 0 h 50"/>
                <a:gd name="T4" fmla="*/ 33 w 67"/>
                <a:gd name="T5" fmla="*/ 11 h 50"/>
                <a:gd name="T6" fmla="*/ 24 w 67"/>
                <a:gd name="T7" fmla="*/ 0 h 50"/>
                <a:gd name="T8" fmla="*/ 0 w 67"/>
                <a:gd name="T9" fmla="*/ 25 h 50"/>
                <a:gd name="T10" fmla="*/ 24 w 67"/>
                <a:gd name="T11" fmla="*/ 50 h 50"/>
                <a:gd name="T12" fmla="*/ 33 w 67"/>
                <a:gd name="T13" fmla="*/ 40 h 50"/>
                <a:gd name="T14" fmla="*/ 43 w 67"/>
                <a:gd name="T15" fmla="*/ 50 h 50"/>
                <a:gd name="T16" fmla="*/ 67 w 67"/>
                <a:gd name="T17" fmla="*/ 25 h 50"/>
                <a:gd name="T18" fmla="*/ 37 w 67"/>
                <a:gd name="T19" fmla="*/ 14 h 50"/>
                <a:gd name="T20" fmla="*/ 43 w 67"/>
                <a:gd name="T21" fmla="*/ 7 h 50"/>
                <a:gd name="T22" fmla="*/ 60 w 67"/>
                <a:gd name="T23" fmla="*/ 25 h 50"/>
                <a:gd name="T24" fmla="*/ 43 w 67"/>
                <a:gd name="T25" fmla="*/ 44 h 50"/>
                <a:gd name="T26" fmla="*/ 37 w 67"/>
                <a:gd name="T27" fmla="*/ 37 h 50"/>
                <a:gd name="T28" fmla="*/ 47 w 67"/>
                <a:gd name="T29" fmla="*/ 25 h 50"/>
                <a:gd name="T30" fmla="*/ 37 w 67"/>
                <a:gd name="T31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" h="50">
                  <a:moveTo>
                    <a:pt x="67" y="25"/>
                  </a:moveTo>
                  <a:lnTo>
                    <a:pt x="43" y="0"/>
                  </a:lnTo>
                  <a:lnTo>
                    <a:pt x="33" y="11"/>
                  </a:lnTo>
                  <a:lnTo>
                    <a:pt x="24" y="0"/>
                  </a:lnTo>
                  <a:lnTo>
                    <a:pt x="0" y="25"/>
                  </a:lnTo>
                  <a:lnTo>
                    <a:pt x="24" y="50"/>
                  </a:lnTo>
                  <a:lnTo>
                    <a:pt x="33" y="40"/>
                  </a:lnTo>
                  <a:lnTo>
                    <a:pt x="43" y="50"/>
                  </a:lnTo>
                  <a:lnTo>
                    <a:pt x="67" y="25"/>
                  </a:lnTo>
                  <a:close/>
                  <a:moveTo>
                    <a:pt x="37" y="14"/>
                  </a:moveTo>
                  <a:lnTo>
                    <a:pt x="43" y="7"/>
                  </a:lnTo>
                  <a:lnTo>
                    <a:pt x="60" y="25"/>
                  </a:lnTo>
                  <a:lnTo>
                    <a:pt x="43" y="44"/>
                  </a:lnTo>
                  <a:lnTo>
                    <a:pt x="37" y="37"/>
                  </a:lnTo>
                  <a:lnTo>
                    <a:pt x="47" y="25"/>
                  </a:lnTo>
                  <a:lnTo>
                    <a:pt x="37" y="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89" name="Group 2088"/>
          <p:cNvGrpSpPr/>
          <p:nvPr/>
        </p:nvGrpSpPr>
        <p:grpSpPr>
          <a:xfrm>
            <a:off x="6843943" y="3560577"/>
            <a:ext cx="210770" cy="210770"/>
            <a:chOff x="10478601" y="5477250"/>
            <a:chExt cx="340040" cy="340040"/>
          </a:xfrm>
          <a:solidFill>
            <a:srgbClr val="1EA185"/>
          </a:solidFill>
        </p:grpSpPr>
        <p:sp>
          <p:nvSpPr>
            <p:cNvPr id="45" name="Freeform 840"/>
            <p:cNvSpPr>
              <a:spLocks noEditPoints="1"/>
            </p:cNvSpPr>
            <p:nvPr/>
          </p:nvSpPr>
          <p:spPr bwMode="auto">
            <a:xfrm>
              <a:off x="10478601" y="547725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46" name="Freeform 841"/>
            <p:cNvSpPr>
              <a:spLocks noEditPoints="1"/>
            </p:cNvSpPr>
            <p:nvPr/>
          </p:nvSpPr>
          <p:spPr bwMode="auto">
            <a:xfrm>
              <a:off x="10562973" y="5561619"/>
              <a:ext cx="171298" cy="171298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4 w 64"/>
                <a:gd name="T11" fmla="*/ 34 h 64"/>
                <a:gd name="T12" fmla="*/ 18 w 64"/>
                <a:gd name="T13" fmla="*/ 34 h 64"/>
                <a:gd name="T14" fmla="*/ 20 w 64"/>
                <a:gd name="T15" fmla="*/ 46 h 64"/>
                <a:gd name="T16" fmla="*/ 8 w 64"/>
                <a:gd name="T17" fmla="*/ 46 h 64"/>
                <a:gd name="T18" fmla="*/ 4 w 64"/>
                <a:gd name="T19" fmla="*/ 34 h 64"/>
                <a:gd name="T20" fmla="*/ 18 w 64"/>
                <a:gd name="T21" fmla="*/ 30 h 64"/>
                <a:gd name="T22" fmla="*/ 4 w 64"/>
                <a:gd name="T23" fmla="*/ 30 h 64"/>
                <a:gd name="T24" fmla="*/ 8 w 64"/>
                <a:gd name="T25" fmla="*/ 18 h 64"/>
                <a:gd name="T26" fmla="*/ 20 w 64"/>
                <a:gd name="T27" fmla="*/ 18 h 64"/>
                <a:gd name="T28" fmla="*/ 18 w 64"/>
                <a:gd name="T29" fmla="*/ 30 h 64"/>
                <a:gd name="T30" fmla="*/ 24 w 64"/>
                <a:gd name="T31" fmla="*/ 18 h 64"/>
                <a:gd name="T32" fmla="*/ 40 w 64"/>
                <a:gd name="T33" fmla="*/ 18 h 64"/>
                <a:gd name="T34" fmla="*/ 42 w 64"/>
                <a:gd name="T35" fmla="*/ 30 h 64"/>
                <a:gd name="T36" fmla="*/ 22 w 64"/>
                <a:gd name="T37" fmla="*/ 30 h 64"/>
                <a:gd name="T38" fmla="*/ 24 w 64"/>
                <a:gd name="T39" fmla="*/ 18 h 64"/>
                <a:gd name="T40" fmla="*/ 22 w 64"/>
                <a:gd name="T41" fmla="*/ 34 h 64"/>
                <a:gd name="T42" fmla="*/ 42 w 64"/>
                <a:gd name="T43" fmla="*/ 34 h 64"/>
                <a:gd name="T44" fmla="*/ 40 w 64"/>
                <a:gd name="T45" fmla="*/ 46 h 64"/>
                <a:gd name="T46" fmla="*/ 24 w 64"/>
                <a:gd name="T47" fmla="*/ 46 h 64"/>
                <a:gd name="T48" fmla="*/ 22 w 64"/>
                <a:gd name="T49" fmla="*/ 34 h 64"/>
                <a:gd name="T50" fmla="*/ 46 w 64"/>
                <a:gd name="T51" fmla="*/ 34 h 64"/>
                <a:gd name="T52" fmla="*/ 60 w 64"/>
                <a:gd name="T53" fmla="*/ 34 h 64"/>
                <a:gd name="T54" fmla="*/ 56 w 64"/>
                <a:gd name="T55" fmla="*/ 46 h 64"/>
                <a:gd name="T56" fmla="*/ 44 w 64"/>
                <a:gd name="T57" fmla="*/ 46 h 64"/>
                <a:gd name="T58" fmla="*/ 46 w 64"/>
                <a:gd name="T59" fmla="*/ 34 h 64"/>
                <a:gd name="T60" fmla="*/ 46 w 64"/>
                <a:gd name="T61" fmla="*/ 30 h 64"/>
                <a:gd name="T62" fmla="*/ 44 w 64"/>
                <a:gd name="T63" fmla="*/ 18 h 64"/>
                <a:gd name="T64" fmla="*/ 56 w 64"/>
                <a:gd name="T65" fmla="*/ 18 h 64"/>
                <a:gd name="T66" fmla="*/ 60 w 64"/>
                <a:gd name="T67" fmla="*/ 30 h 64"/>
                <a:gd name="T68" fmla="*/ 46 w 64"/>
                <a:gd name="T69" fmla="*/ 30 h 64"/>
                <a:gd name="T70" fmla="*/ 53 w 64"/>
                <a:gd name="T71" fmla="*/ 14 h 64"/>
                <a:gd name="T72" fmla="*/ 43 w 64"/>
                <a:gd name="T73" fmla="*/ 14 h 64"/>
                <a:gd name="T74" fmla="*/ 41 w 64"/>
                <a:gd name="T75" fmla="*/ 5 h 64"/>
                <a:gd name="T76" fmla="*/ 53 w 64"/>
                <a:gd name="T77" fmla="*/ 14 h 64"/>
                <a:gd name="T78" fmla="*/ 36 w 64"/>
                <a:gd name="T79" fmla="*/ 4 h 64"/>
                <a:gd name="T80" fmla="*/ 39 w 64"/>
                <a:gd name="T81" fmla="*/ 14 h 64"/>
                <a:gd name="T82" fmla="*/ 25 w 64"/>
                <a:gd name="T83" fmla="*/ 14 h 64"/>
                <a:gd name="T84" fmla="*/ 28 w 64"/>
                <a:gd name="T85" fmla="*/ 4 h 64"/>
                <a:gd name="T86" fmla="*/ 32 w 64"/>
                <a:gd name="T87" fmla="*/ 4 h 64"/>
                <a:gd name="T88" fmla="*/ 36 w 64"/>
                <a:gd name="T89" fmla="*/ 4 h 64"/>
                <a:gd name="T90" fmla="*/ 23 w 64"/>
                <a:gd name="T91" fmla="*/ 5 h 64"/>
                <a:gd name="T92" fmla="*/ 21 w 64"/>
                <a:gd name="T93" fmla="*/ 14 h 64"/>
                <a:gd name="T94" fmla="*/ 11 w 64"/>
                <a:gd name="T95" fmla="*/ 14 h 64"/>
                <a:gd name="T96" fmla="*/ 23 w 64"/>
                <a:gd name="T97" fmla="*/ 5 h 64"/>
                <a:gd name="T98" fmla="*/ 11 w 64"/>
                <a:gd name="T99" fmla="*/ 50 h 64"/>
                <a:gd name="T100" fmla="*/ 21 w 64"/>
                <a:gd name="T101" fmla="*/ 50 h 64"/>
                <a:gd name="T102" fmla="*/ 23 w 64"/>
                <a:gd name="T103" fmla="*/ 59 h 64"/>
                <a:gd name="T104" fmla="*/ 11 w 64"/>
                <a:gd name="T105" fmla="*/ 50 h 64"/>
                <a:gd name="T106" fmla="*/ 28 w 64"/>
                <a:gd name="T107" fmla="*/ 60 h 64"/>
                <a:gd name="T108" fmla="*/ 25 w 64"/>
                <a:gd name="T109" fmla="*/ 50 h 64"/>
                <a:gd name="T110" fmla="*/ 39 w 64"/>
                <a:gd name="T111" fmla="*/ 50 h 64"/>
                <a:gd name="T112" fmla="*/ 36 w 64"/>
                <a:gd name="T113" fmla="*/ 60 h 64"/>
                <a:gd name="T114" fmla="*/ 32 w 64"/>
                <a:gd name="T115" fmla="*/ 60 h 64"/>
                <a:gd name="T116" fmla="*/ 28 w 64"/>
                <a:gd name="T117" fmla="*/ 60 h 64"/>
                <a:gd name="T118" fmla="*/ 41 w 64"/>
                <a:gd name="T119" fmla="*/ 59 h 64"/>
                <a:gd name="T120" fmla="*/ 43 w 64"/>
                <a:gd name="T121" fmla="*/ 50 h 64"/>
                <a:gd name="T122" fmla="*/ 53 w 64"/>
                <a:gd name="T123" fmla="*/ 50 h 64"/>
                <a:gd name="T124" fmla="*/ 41 w 64"/>
                <a:gd name="T125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4" y="34"/>
                  </a:moveTo>
                  <a:cubicBezTo>
                    <a:pt x="18" y="34"/>
                    <a:pt x="18" y="34"/>
                    <a:pt x="18" y="34"/>
                  </a:cubicBezTo>
                  <a:cubicBezTo>
                    <a:pt x="19" y="38"/>
                    <a:pt x="19" y="42"/>
                    <a:pt x="20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2"/>
                    <a:pt x="4" y="38"/>
                    <a:pt x="4" y="34"/>
                  </a:cubicBezTo>
                  <a:close/>
                  <a:moveTo>
                    <a:pt x="18" y="30"/>
                  </a:moveTo>
                  <a:cubicBezTo>
                    <a:pt x="4" y="30"/>
                    <a:pt x="4" y="30"/>
                    <a:pt x="4" y="30"/>
                  </a:cubicBezTo>
                  <a:cubicBezTo>
                    <a:pt x="4" y="26"/>
                    <a:pt x="6" y="22"/>
                    <a:pt x="8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22"/>
                    <a:pt x="19" y="26"/>
                    <a:pt x="18" y="30"/>
                  </a:cubicBezTo>
                  <a:close/>
                  <a:moveTo>
                    <a:pt x="24" y="18"/>
                  </a:moveTo>
                  <a:cubicBezTo>
                    <a:pt x="40" y="18"/>
                    <a:pt x="40" y="18"/>
                    <a:pt x="40" y="18"/>
                  </a:cubicBezTo>
                  <a:cubicBezTo>
                    <a:pt x="41" y="22"/>
                    <a:pt x="41" y="26"/>
                    <a:pt x="4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26"/>
                    <a:pt x="23" y="22"/>
                    <a:pt x="24" y="18"/>
                  </a:cubicBezTo>
                  <a:close/>
                  <a:moveTo>
                    <a:pt x="22" y="34"/>
                  </a:moveTo>
                  <a:cubicBezTo>
                    <a:pt x="42" y="34"/>
                    <a:pt x="42" y="34"/>
                    <a:pt x="42" y="34"/>
                  </a:cubicBezTo>
                  <a:cubicBezTo>
                    <a:pt x="41" y="38"/>
                    <a:pt x="41" y="42"/>
                    <a:pt x="40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3" y="42"/>
                    <a:pt x="23" y="38"/>
                    <a:pt x="22" y="34"/>
                  </a:cubicBezTo>
                  <a:close/>
                  <a:moveTo>
                    <a:pt x="46" y="34"/>
                  </a:moveTo>
                  <a:cubicBezTo>
                    <a:pt x="60" y="34"/>
                    <a:pt x="60" y="34"/>
                    <a:pt x="60" y="34"/>
                  </a:cubicBezTo>
                  <a:cubicBezTo>
                    <a:pt x="60" y="38"/>
                    <a:pt x="58" y="42"/>
                    <a:pt x="56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5" y="42"/>
                    <a:pt x="45" y="38"/>
                    <a:pt x="46" y="34"/>
                  </a:cubicBezTo>
                  <a:close/>
                  <a:moveTo>
                    <a:pt x="46" y="30"/>
                  </a:moveTo>
                  <a:cubicBezTo>
                    <a:pt x="45" y="26"/>
                    <a:pt x="45" y="22"/>
                    <a:pt x="44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8" y="22"/>
                    <a:pt x="60" y="26"/>
                    <a:pt x="60" y="30"/>
                  </a:cubicBezTo>
                  <a:lnTo>
                    <a:pt x="46" y="30"/>
                  </a:lnTo>
                  <a:close/>
                  <a:moveTo>
                    <a:pt x="53" y="14"/>
                  </a:moveTo>
                  <a:cubicBezTo>
                    <a:pt x="43" y="14"/>
                    <a:pt x="43" y="14"/>
                    <a:pt x="43" y="14"/>
                  </a:cubicBezTo>
                  <a:cubicBezTo>
                    <a:pt x="42" y="10"/>
                    <a:pt x="41" y="7"/>
                    <a:pt x="41" y="5"/>
                  </a:cubicBezTo>
                  <a:cubicBezTo>
                    <a:pt x="46" y="7"/>
                    <a:pt x="50" y="10"/>
                    <a:pt x="53" y="14"/>
                  </a:cubicBezTo>
                  <a:close/>
                  <a:moveTo>
                    <a:pt x="36" y="4"/>
                  </a:moveTo>
                  <a:cubicBezTo>
                    <a:pt x="37" y="6"/>
                    <a:pt x="38" y="10"/>
                    <a:pt x="39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0"/>
                    <a:pt x="27" y="6"/>
                    <a:pt x="28" y="4"/>
                  </a:cubicBezTo>
                  <a:cubicBezTo>
                    <a:pt x="29" y="4"/>
                    <a:pt x="30" y="4"/>
                    <a:pt x="32" y="4"/>
                  </a:cubicBezTo>
                  <a:cubicBezTo>
                    <a:pt x="34" y="4"/>
                    <a:pt x="35" y="4"/>
                    <a:pt x="36" y="4"/>
                  </a:cubicBezTo>
                  <a:close/>
                  <a:moveTo>
                    <a:pt x="23" y="5"/>
                  </a:moveTo>
                  <a:cubicBezTo>
                    <a:pt x="23" y="7"/>
                    <a:pt x="22" y="10"/>
                    <a:pt x="2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4" y="10"/>
                    <a:pt x="18" y="7"/>
                    <a:pt x="23" y="5"/>
                  </a:cubicBezTo>
                  <a:close/>
                  <a:moveTo>
                    <a:pt x="11" y="50"/>
                  </a:moveTo>
                  <a:cubicBezTo>
                    <a:pt x="21" y="50"/>
                    <a:pt x="21" y="50"/>
                    <a:pt x="21" y="50"/>
                  </a:cubicBezTo>
                  <a:cubicBezTo>
                    <a:pt x="22" y="54"/>
                    <a:pt x="23" y="57"/>
                    <a:pt x="23" y="59"/>
                  </a:cubicBezTo>
                  <a:cubicBezTo>
                    <a:pt x="18" y="57"/>
                    <a:pt x="14" y="54"/>
                    <a:pt x="11" y="50"/>
                  </a:cubicBezTo>
                  <a:close/>
                  <a:moveTo>
                    <a:pt x="28" y="60"/>
                  </a:moveTo>
                  <a:cubicBezTo>
                    <a:pt x="27" y="58"/>
                    <a:pt x="26" y="54"/>
                    <a:pt x="25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8" y="54"/>
                    <a:pt x="37" y="58"/>
                    <a:pt x="36" y="60"/>
                  </a:cubicBezTo>
                  <a:cubicBezTo>
                    <a:pt x="35" y="60"/>
                    <a:pt x="34" y="60"/>
                    <a:pt x="32" y="60"/>
                  </a:cubicBezTo>
                  <a:cubicBezTo>
                    <a:pt x="30" y="60"/>
                    <a:pt x="29" y="60"/>
                    <a:pt x="28" y="60"/>
                  </a:cubicBezTo>
                  <a:close/>
                  <a:moveTo>
                    <a:pt x="41" y="59"/>
                  </a:moveTo>
                  <a:cubicBezTo>
                    <a:pt x="41" y="57"/>
                    <a:pt x="42" y="54"/>
                    <a:pt x="43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0" y="54"/>
                    <a:pt x="46" y="57"/>
                    <a:pt x="41" y="5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05" name="Group 2104"/>
          <p:cNvGrpSpPr/>
          <p:nvPr/>
        </p:nvGrpSpPr>
        <p:grpSpPr>
          <a:xfrm>
            <a:off x="3801277" y="3837109"/>
            <a:ext cx="210770" cy="210770"/>
            <a:chOff x="5569766" y="5922112"/>
            <a:chExt cx="340040" cy="340040"/>
          </a:xfrm>
          <a:solidFill>
            <a:srgbClr val="1EA185"/>
          </a:solidFill>
        </p:grpSpPr>
        <p:sp>
          <p:nvSpPr>
            <p:cNvPr id="47" name="Freeform 842"/>
            <p:cNvSpPr>
              <a:spLocks noEditPoints="1"/>
            </p:cNvSpPr>
            <p:nvPr/>
          </p:nvSpPr>
          <p:spPr bwMode="auto">
            <a:xfrm>
              <a:off x="5569766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48" name="Freeform 843"/>
            <p:cNvSpPr>
              <a:spLocks noEditPoints="1"/>
            </p:cNvSpPr>
            <p:nvPr/>
          </p:nvSpPr>
          <p:spPr bwMode="auto">
            <a:xfrm>
              <a:off x="5654137" y="6009040"/>
              <a:ext cx="171298" cy="168742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32 w 64"/>
                <a:gd name="T11" fmla="*/ 58 h 64"/>
                <a:gd name="T12" fmla="*/ 6 w 64"/>
                <a:gd name="T13" fmla="*/ 32 h 64"/>
                <a:gd name="T14" fmla="*/ 32 w 64"/>
                <a:gd name="T15" fmla="*/ 6 h 64"/>
                <a:gd name="T16" fmla="*/ 58 w 64"/>
                <a:gd name="T17" fmla="*/ 32 h 64"/>
                <a:gd name="T18" fmla="*/ 32 w 64"/>
                <a:gd name="T19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32" y="58"/>
                  </a:moveTo>
                  <a:cubicBezTo>
                    <a:pt x="18" y="58"/>
                    <a:pt x="6" y="46"/>
                    <a:pt x="6" y="32"/>
                  </a:cubicBezTo>
                  <a:cubicBezTo>
                    <a:pt x="6" y="18"/>
                    <a:pt x="18" y="6"/>
                    <a:pt x="32" y="6"/>
                  </a:cubicBezTo>
                  <a:cubicBezTo>
                    <a:pt x="46" y="6"/>
                    <a:pt x="58" y="18"/>
                    <a:pt x="58" y="32"/>
                  </a:cubicBezTo>
                  <a:cubicBezTo>
                    <a:pt x="58" y="46"/>
                    <a:pt x="46" y="58"/>
                    <a:pt x="32" y="5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49" name="Oval 844"/>
            <p:cNvSpPr>
              <a:spLocks noChangeArrowheads="1"/>
            </p:cNvSpPr>
            <p:nvPr/>
          </p:nvSpPr>
          <p:spPr bwMode="auto">
            <a:xfrm>
              <a:off x="5728281" y="6083183"/>
              <a:ext cx="23011" cy="20454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0" name="Freeform 845"/>
            <p:cNvSpPr/>
            <p:nvPr/>
          </p:nvSpPr>
          <p:spPr bwMode="auto">
            <a:xfrm>
              <a:off x="5733395" y="6088296"/>
              <a:ext cx="33237" cy="30681"/>
            </a:xfrm>
            <a:custGeom>
              <a:avLst/>
              <a:gdLst>
                <a:gd name="T0" fmla="*/ 0 w 13"/>
                <a:gd name="T1" fmla="*/ 2 h 12"/>
                <a:gd name="T2" fmla="*/ 3 w 13"/>
                <a:gd name="T3" fmla="*/ 0 h 12"/>
                <a:gd name="T4" fmla="*/ 13 w 13"/>
                <a:gd name="T5" fmla="*/ 9 h 12"/>
                <a:gd name="T6" fmla="*/ 10 w 13"/>
                <a:gd name="T7" fmla="*/ 12 h 12"/>
                <a:gd name="T8" fmla="*/ 0 w 13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2"/>
                  </a:moveTo>
                  <a:lnTo>
                    <a:pt x="3" y="0"/>
                  </a:lnTo>
                  <a:lnTo>
                    <a:pt x="13" y="9"/>
                  </a:lnTo>
                  <a:lnTo>
                    <a:pt x="10" y="1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1" name="Freeform 846"/>
            <p:cNvSpPr/>
            <p:nvPr/>
          </p:nvSpPr>
          <p:spPr bwMode="auto">
            <a:xfrm>
              <a:off x="5697600" y="6049946"/>
              <a:ext cx="48578" cy="48578"/>
            </a:xfrm>
            <a:custGeom>
              <a:avLst/>
              <a:gdLst>
                <a:gd name="T0" fmla="*/ 0 w 19"/>
                <a:gd name="T1" fmla="*/ 3 h 19"/>
                <a:gd name="T2" fmla="*/ 3 w 19"/>
                <a:gd name="T3" fmla="*/ 0 h 19"/>
                <a:gd name="T4" fmla="*/ 19 w 19"/>
                <a:gd name="T5" fmla="*/ 17 h 19"/>
                <a:gd name="T6" fmla="*/ 17 w 19"/>
                <a:gd name="T7" fmla="*/ 19 h 19"/>
                <a:gd name="T8" fmla="*/ 0 w 19"/>
                <a:gd name="T9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0" y="3"/>
                  </a:moveTo>
                  <a:lnTo>
                    <a:pt x="3" y="0"/>
                  </a:lnTo>
                  <a:lnTo>
                    <a:pt x="19" y="17"/>
                  </a:lnTo>
                  <a:lnTo>
                    <a:pt x="17" y="19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06" name="Group 2105"/>
          <p:cNvGrpSpPr/>
          <p:nvPr/>
        </p:nvGrpSpPr>
        <p:grpSpPr>
          <a:xfrm>
            <a:off x="4078603" y="3837109"/>
            <a:ext cx="210770" cy="210770"/>
            <a:chOff x="6017187" y="5922112"/>
            <a:chExt cx="340040" cy="340040"/>
          </a:xfrm>
          <a:solidFill>
            <a:srgbClr val="1EA185"/>
          </a:solidFill>
        </p:grpSpPr>
        <p:sp>
          <p:nvSpPr>
            <p:cNvPr id="52" name="Freeform 847"/>
            <p:cNvSpPr>
              <a:spLocks noEditPoints="1"/>
            </p:cNvSpPr>
            <p:nvPr/>
          </p:nvSpPr>
          <p:spPr bwMode="auto">
            <a:xfrm>
              <a:off x="6017187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3" name="Freeform 848"/>
            <p:cNvSpPr>
              <a:spLocks noEditPoints="1"/>
            </p:cNvSpPr>
            <p:nvPr/>
          </p:nvSpPr>
          <p:spPr bwMode="auto">
            <a:xfrm>
              <a:off x="6111783" y="6019267"/>
              <a:ext cx="148288" cy="148288"/>
            </a:xfrm>
            <a:custGeom>
              <a:avLst/>
              <a:gdLst>
                <a:gd name="T0" fmla="*/ 28 w 56"/>
                <a:gd name="T1" fmla="*/ 0 h 56"/>
                <a:gd name="T2" fmla="*/ 0 w 56"/>
                <a:gd name="T3" fmla="*/ 28 h 56"/>
                <a:gd name="T4" fmla="*/ 28 w 56"/>
                <a:gd name="T5" fmla="*/ 56 h 56"/>
                <a:gd name="T6" fmla="*/ 56 w 56"/>
                <a:gd name="T7" fmla="*/ 28 h 56"/>
                <a:gd name="T8" fmla="*/ 28 w 56"/>
                <a:gd name="T9" fmla="*/ 0 h 56"/>
                <a:gd name="T10" fmla="*/ 28 w 56"/>
                <a:gd name="T11" fmla="*/ 51 h 56"/>
                <a:gd name="T12" fmla="*/ 5 w 56"/>
                <a:gd name="T13" fmla="*/ 28 h 56"/>
                <a:gd name="T14" fmla="*/ 28 w 56"/>
                <a:gd name="T15" fmla="*/ 5 h 56"/>
                <a:gd name="T16" fmla="*/ 51 w 56"/>
                <a:gd name="T17" fmla="*/ 28 h 56"/>
                <a:gd name="T18" fmla="*/ 28 w 56"/>
                <a:gd name="T19" fmla="*/ 5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0" y="43"/>
                    <a:pt x="13" y="56"/>
                    <a:pt x="28" y="56"/>
                  </a:cubicBezTo>
                  <a:cubicBezTo>
                    <a:pt x="43" y="56"/>
                    <a:pt x="56" y="43"/>
                    <a:pt x="56" y="28"/>
                  </a:cubicBezTo>
                  <a:cubicBezTo>
                    <a:pt x="56" y="13"/>
                    <a:pt x="43" y="0"/>
                    <a:pt x="28" y="0"/>
                  </a:cubicBezTo>
                  <a:close/>
                  <a:moveTo>
                    <a:pt x="28" y="51"/>
                  </a:moveTo>
                  <a:cubicBezTo>
                    <a:pt x="15" y="51"/>
                    <a:pt x="5" y="41"/>
                    <a:pt x="5" y="28"/>
                  </a:cubicBezTo>
                  <a:cubicBezTo>
                    <a:pt x="5" y="15"/>
                    <a:pt x="15" y="5"/>
                    <a:pt x="28" y="5"/>
                  </a:cubicBezTo>
                  <a:cubicBezTo>
                    <a:pt x="41" y="5"/>
                    <a:pt x="51" y="15"/>
                    <a:pt x="51" y="28"/>
                  </a:cubicBezTo>
                  <a:cubicBezTo>
                    <a:pt x="51" y="41"/>
                    <a:pt x="41" y="51"/>
                    <a:pt x="28" y="5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4" name="Oval 849"/>
            <p:cNvSpPr>
              <a:spLocks noChangeArrowheads="1"/>
            </p:cNvSpPr>
            <p:nvPr/>
          </p:nvSpPr>
          <p:spPr bwMode="auto">
            <a:xfrm>
              <a:off x="6175702" y="6083183"/>
              <a:ext cx="20454" cy="20454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5" name="Freeform 850"/>
            <p:cNvSpPr/>
            <p:nvPr/>
          </p:nvSpPr>
          <p:spPr bwMode="auto">
            <a:xfrm>
              <a:off x="6180815" y="6088296"/>
              <a:ext cx="25567" cy="25567"/>
            </a:xfrm>
            <a:custGeom>
              <a:avLst/>
              <a:gdLst>
                <a:gd name="T0" fmla="*/ 0 w 10"/>
                <a:gd name="T1" fmla="*/ 2 h 10"/>
                <a:gd name="T2" fmla="*/ 2 w 10"/>
                <a:gd name="T3" fmla="*/ 0 h 10"/>
                <a:gd name="T4" fmla="*/ 10 w 10"/>
                <a:gd name="T5" fmla="*/ 7 h 10"/>
                <a:gd name="T6" fmla="*/ 7 w 10"/>
                <a:gd name="T7" fmla="*/ 10 h 10"/>
                <a:gd name="T8" fmla="*/ 0 w 10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2"/>
                  </a:moveTo>
                  <a:lnTo>
                    <a:pt x="2" y="0"/>
                  </a:lnTo>
                  <a:lnTo>
                    <a:pt x="10" y="7"/>
                  </a:lnTo>
                  <a:lnTo>
                    <a:pt x="7" y="1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56" name="Freeform 851"/>
            <p:cNvSpPr/>
            <p:nvPr/>
          </p:nvSpPr>
          <p:spPr bwMode="auto">
            <a:xfrm>
              <a:off x="6173144" y="6055060"/>
              <a:ext cx="17897" cy="43464"/>
            </a:xfrm>
            <a:custGeom>
              <a:avLst/>
              <a:gdLst>
                <a:gd name="T0" fmla="*/ 0 w 7"/>
                <a:gd name="T1" fmla="*/ 1 h 17"/>
                <a:gd name="T2" fmla="*/ 4 w 7"/>
                <a:gd name="T3" fmla="*/ 0 h 17"/>
                <a:gd name="T4" fmla="*/ 7 w 7"/>
                <a:gd name="T5" fmla="*/ 16 h 17"/>
                <a:gd name="T6" fmla="*/ 3 w 7"/>
                <a:gd name="T7" fmla="*/ 17 h 17"/>
                <a:gd name="T8" fmla="*/ 0 w 7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7">
                  <a:moveTo>
                    <a:pt x="0" y="1"/>
                  </a:moveTo>
                  <a:lnTo>
                    <a:pt x="4" y="0"/>
                  </a:lnTo>
                  <a:lnTo>
                    <a:pt x="7" y="16"/>
                  </a:lnTo>
                  <a:lnTo>
                    <a:pt x="3" y="17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0" name="Freeform 852"/>
            <p:cNvSpPr/>
            <p:nvPr/>
          </p:nvSpPr>
          <p:spPr bwMode="auto">
            <a:xfrm>
              <a:off x="6229390" y="6003926"/>
              <a:ext cx="43464" cy="46020"/>
            </a:xfrm>
            <a:custGeom>
              <a:avLst/>
              <a:gdLst>
                <a:gd name="T0" fmla="*/ 13 w 17"/>
                <a:gd name="T1" fmla="*/ 4 h 17"/>
                <a:gd name="T2" fmla="*/ 0 w 17"/>
                <a:gd name="T3" fmla="*/ 4 h 17"/>
                <a:gd name="T4" fmla="*/ 13 w 17"/>
                <a:gd name="T5" fmla="*/ 17 h 17"/>
                <a:gd name="T6" fmla="*/ 13 w 17"/>
                <a:gd name="T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13" y="4"/>
                  </a:moveTo>
                  <a:cubicBezTo>
                    <a:pt x="10" y="0"/>
                    <a:pt x="4" y="0"/>
                    <a:pt x="0" y="4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7" y="13"/>
                    <a:pt x="17" y="7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1" name="Freeform 853"/>
            <p:cNvSpPr/>
            <p:nvPr/>
          </p:nvSpPr>
          <p:spPr bwMode="auto">
            <a:xfrm>
              <a:off x="6099001" y="6003926"/>
              <a:ext cx="43464" cy="46020"/>
            </a:xfrm>
            <a:custGeom>
              <a:avLst/>
              <a:gdLst>
                <a:gd name="T0" fmla="*/ 4 w 17"/>
                <a:gd name="T1" fmla="*/ 4 h 17"/>
                <a:gd name="T2" fmla="*/ 4 w 17"/>
                <a:gd name="T3" fmla="*/ 17 h 17"/>
                <a:gd name="T4" fmla="*/ 17 w 17"/>
                <a:gd name="T5" fmla="*/ 4 h 17"/>
                <a:gd name="T6" fmla="*/ 4 w 17"/>
                <a:gd name="T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7">
                  <a:moveTo>
                    <a:pt x="4" y="4"/>
                  </a:moveTo>
                  <a:cubicBezTo>
                    <a:pt x="0" y="7"/>
                    <a:pt x="0" y="13"/>
                    <a:pt x="4" y="17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0"/>
                    <a:pt x="7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07" name="Group 2106"/>
          <p:cNvGrpSpPr/>
          <p:nvPr/>
        </p:nvGrpSpPr>
        <p:grpSpPr>
          <a:xfrm>
            <a:off x="4354345" y="3837109"/>
            <a:ext cx="210770" cy="210770"/>
            <a:chOff x="6462050" y="5922112"/>
            <a:chExt cx="340040" cy="340040"/>
          </a:xfrm>
          <a:solidFill>
            <a:srgbClr val="1EA185"/>
          </a:solidFill>
        </p:grpSpPr>
        <p:sp>
          <p:nvSpPr>
            <p:cNvPr id="72" name="Freeform 854"/>
            <p:cNvSpPr>
              <a:spLocks noEditPoints="1"/>
            </p:cNvSpPr>
            <p:nvPr/>
          </p:nvSpPr>
          <p:spPr bwMode="auto">
            <a:xfrm>
              <a:off x="6462050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3" name="Freeform 855"/>
            <p:cNvSpPr/>
            <p:nvPr/>
          </p:nvSpPr>
          <p:spPr bwMode="auto">
            <a:xfrm>
              <a:off x="6546420" y="6009040"/>
              <a:ext cx="171298" cy="171298"/>
            </a:xfrm>
            <a:custGeom>
              <a:avLst/>
              <a:gdLst>
                <a:gd name="T0" fmla="*/ 50 w 64"/>
                <a:gd name="T1" fmla="*/ 64 h 65"/>
                <a:gd name="T2" fmla="*/ 64 w 64"/>
                <a:gd name="T3" fmla="*/ 53 h 65"/>
                <a:gd name="T4" fmla="*/ 48 w 64"/>
                <a:gd name="T5" fmla="*/ 43 h 65"/>
                <a:gd name="T6" fmla="*/ 42 w 64"/>
                <a:gd name="T7" fmla="*/ 49 h 65"/>
                <a:gd name="T8" fmla="*/ 26 w 64"/>
                <a:gd name="T9" fmla="*/ 41 h 65"/>
                <a:gd name="T10" fmla="*/ 16 w 64"/>
                <a:gd name="T11" fmla="*/ 23 h 65"/>
                <a:gd name="T12" fmla="*/ 22 w 64"/>
                <a:gd name="T13" fmla="*/ 16 h 65"/>
                <a:gd name="T14" fmla="*/ 12 w 64"/>
                <a:gd name="T15" fmla="*/ 0 h 65"/>
                <a:gd name="T16" fmla="*/ 0 w 64"/>
                <a:gd name="T17" fmla="*/ 14 h 65"/>
                <a:gd name="T18" fmla="*/ 19 w 64"/>
                <a:gd name="T19" fmla="*/ 47 h 65"/>
                <a:gd name="T20" fmla="*/ 50 w 64"/>
                <a:gd name="T21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5">
                  <a:moveTo>
                    <a:pt x="50" y="64"/>
                  </a:moveTo>
                  <a:cubicBezTo>
                    <a:pt x="51" y="64"/>
                    <a:pt x="64" y="55"/>
                    <a:pt x="64" y="53"/>
                  </a:cubicBezTo>
                  <a:cubicBezTo>
                    <a:pt x="64" y="52"/>
                    <a:pt x="50" y="43"/>
                    <a:pt x="48" y="43"/>
                  </a:cubicBezTo>
                  <a:cubicBezTo>
                    <a:pt x="47" y="43"/>
                    <a:pt x="43" y="48"/>
                    <a:pt x="42" y="49"/>
                  </a:cubicBezTo>
                  <a:cubicBezTo>
                    <a:pt x="41" y="49"/>
                    <a:pt x="34" y="49"/>
                    <a:pt x="26" y="41"/>
                  </a:cubicBezTo>
                  <a:cubicBezTo>
                    <a:pt x="18" y="33"/>
                    <a:pt x="16" y="24"/>
                    <a:pt x="16" y="23"/>
                  </a:cubicBezTo>
                  <a:cubicBezTo>
                    <a:pt x="16" y="22"/>
                    <a:pt x="22" y="17"/>
                    <a:pt x="22" y="16"/>
                  </a:cubicBezTo>
                  <a:cubicBezTo>
                    <a:pt x="22" y="15"/>
                    <a:pt x="14" y="0"/>
                    <a:pt x="12" y="0"/>
                  </a:cubicBezTo>
                  <a:cubicBezTo>
                    <a:pt x="11" y="0"/>
                    <a:pt x="0" y="13"/>
                    <a:pt x="0" y="14"/>
                  </a:cubicBezTo>
                  <a:cubicBezTo>
                    <a:pt x="0" y="15"/>
                    <a:pt x="1" y="29"/>
                    <a:pt x="19" y="47"/>
                  </a:cubicBezTo>
                  <a:cubicBezTo>
                    <a:pt x="37" y="65"/>
                    <a:pt x="48" y="64"/>
                    <a:pt x="50" y="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08" name="Group 2107"/>
          <p:cNvGrpSpPr/>
          <p:nvPr/>
        </p:nvGrpSpPr>
        <p:grpSpPr>
          <a:xfrm>
            <a:off x="4631671" y="3837109"/>
            <a:ext cx="210770" cy="210770"/>
            <a:chOff x="6909469" y="5922112"/>
            <a:chExt cx="340040" cy="340040"/>
          </a:xfrm>
          <a:solidFill>
            <a:srgbClr val="1EA185"/>
          </a:solidFill>
        </p:grpSpPr>
        <p:sp>
          <p:nvSpPr>
            <p:cNvPr id="74" name="Freeform 856"/>
            <p:cNvSpPr>
              <a:spLocks noEditPoints="1"/>
            </p:cNvSpPr>
            <p:nvPr/>
          </p:nvSpPr>
          <p:spPr bwMode="auto">
            <a:xfrm>
              <a:off x="6909469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5" name="Freeform 857"/>
            <p:cNvSpPr/>
            <p:nvPr/>
          </p:nvSpPr>
          <p:spPr bwMode="auto">
            <a:xfrm>
              <a:off x="7011737" y="6009040"/>
              <a:ext cx="132948" cy="168742"/>
            </a:xfrm>
            <a:custGeom>
              <a:avLst/>
              <a:gdLst>
                <a:gd name="T0" fmla="*/ 42 w 50"/>
                <a:gd name="T1" fmla="*/ 45 h 64"/>
                <a:gd name="T2" fmla="*/ 33 w 50"/>
                <a:gd name="T3" fmla="*/ 38 h 64"/>
                <a:gd name="T4" fmla="*/ 33 w 50"/>
                <a:gd name="T5" fmla="*/ 34 h 64"/>
                <a:gd name="T6" fmla="*/ 36 w 50"/>
                <a:gd name="T7" fmla="*/ 27 h 64"/>
                <a:gd name="T8" fmla="*/ 37 w 50"/>
                <a:gd name="T9" fmla="*/ 26 h 64"/>
                <a:gd name="T10" fmla="*/ 39 w 50"/>
                <a:gd name="T11" fmla="*/ 22 h 64"/>
                <a:gd name="T12" fmla="*/ 37 w 50"/>
                <a:gd name="T13" fmla="*/ 21 h 64"/>
                <a:gd name="T14" fmla="*/ 37 w 50"/>
                <a:gd name="T15" fmla="*/ 9 h 64"/>
                <a:gd name="T16" fmla="*/ 25 w 50"/>
                <a:gd name="T17" fmla="*/ 0 h 64"/>
                <a:gd name="T18" fmla="*/ 13 w 50"/>
                <a:gd name="T19" fmla="*/ 9 h 64"/>
                <a:gd name="T20" fmla="*/ 13 w 50"/>
                <a:gd name="T21" fmla="*/ 21 h 64"/>
                <a:gd name="T22" fmla="*/ 11 w 50"/>
                <a:gd name="T23" fmla="*/ 22 h 64"/>
                <a:gd name="T24" fmla="*/ 13 w 50"/>
                <a:gd name="T25" fmla="*/ 26 h 64"/>
                <a:gd name="T26" fmla="*/ 14 w 50"/>
                <a:gd name="T27" fmla="*/ 27 h 64"/>
                <a:gd name="T28" fmla="*/ 17 w 50"/>
                <a:gd name="T29" fmla="*/ 34 h 64"/>
                <a:gd name="T30" fmla="*/ 17 w 50"/>
                <a:gd name="T31" fmla="*/ 38 h 64"/>
                <a:gd name="T32" fmla="*/ 8 w 50"/>
                <a:gd name="T33" fmla="*/ 45 h 64"/>
                <a:gd name="T34" fmla="*/ 1 w 50"/>
                <a:gd name="T35" fmla="*/ 58 h 64"/>
                <a:gd name="T36" fmla="*/ 25 w 50"/>
                <a:gd name="T37" fmla="*/ 64 h 64"/>
                <a:gd name="T38" fmla="*/ 49 w 50"/>
                <a:gd name="T39" fmla="*/ 58 h 64"/>
                <a:gd name="T40" fmla="*/ 42 w 50"/>
                <a:gd name="T41" fmla="*/ 4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64">
                  <a:moveTo>
                    <a:pt x="42" y="45"/>
                  </a:moveTo>
                  <a:cubicBezTo>
                    <a:pt x="38" y="44"/>
                    <a:pt x="33" y="40"/>
                    <a:pt x="33" y="38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2"/>
                    <a:pt x="35" y="29"/>
                    <a:pt x="36" y="27"/>
                  </a:cubicBezTo>
                  <a:cubicBezTo>
                    <a:pt x="36" y="27"/>
                    <a:pt x="37" y="27"/>
                    <a:pt x="37" y="26"/>
                  </a:cubicBezTo>
                  <a:cubicBezTo>
                    <a:pt x="38" y="25"/>
                    <a:pt x="38" y="23"/>
                    <a:pt x="39" y="22"/>
                  </a:cubicBezTo>
                  <a:cubicBezTo>
                    <a:pt x="39" y="21"/>
                    <a:pt x="37" y="21"/>
                    <a:pt x="37" y="21"/>
                  </a:cubicBezTo>
                  <a:cubicBezTo>
                    <a:pt x="37" y="21"/>
                    <a:pt x="39" y="14"/>
                    <a:pt x="37" y="9"/>
                  </a:cubicBezTo>
                  <a:cubicBezTo>
                    <a:pt x="36" y="3"/>
                    <a:pt x="28" y="0"/>
                    <a:pt x="25" y="0"/>
                  </a:cubicBezTo>
                  <a:cubicBezTo>
                    <a:pt x="22" y="0"/>
                    <a:pt x="14" y="3"/>
                    <a:pt x="13" y="9"/>
                  </a:cubicBezTo>
                  <a:cubicBezTo>
                    <a:pt x="11" y="14"/>
                    <a:pt x="13" y="21"/>
                    <a:pt x="13" y="21"/>
                  </a:cubicBezTo>
                  <a:cubicBezTo>
                    <a:pt x="13" y="21"/>
                    <a:pt x="11" y="21"/>
                    <a:pt x="11" y="22"/>
                  </a:cubicBezTo>
                  <a:cubicBezTo>
                    <a:pt x="12" y="23"/>
                    <a:pt x="12" y="25"/>
                    <a:pt x="13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9"/>
                    <a:pt x="17" y="32"/>
                    <a:pt x="17" y="34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40"/>
                    <a:pt x="12" y="44"/>
                    <a:pt x="8" y="45"/>
                  </a:cubicBezTo>
                  <a:cubicBezTo>
                    <a:pt x="2" y="45"/>
                    <a:pt x="0" y="49"/>
                    <a:pt x="1" y="58"/>
                  </a:cubicBezTo>
                  <a:cubicBezTo>
                    <a:pt x="2" y="62"/>
                    <a:pt x="13" y="64"/>
                    <a:pt x="25" y="64"/>
                  </a:cubicBezTo>
                  <a:cubicBezTo>
                    <a:pt x="36" y="64"/>
                    <a:pt x="48" y="62"/>
                    <a:pt x="49" y="58"/>
                  </a:cubicBezTo>
                  <a:cubicBezTo>
                    <a:pt x="50" y="49"/>
                    <a:pt x="48" y="45"/>
                    <a:pt x="42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09" name="Group 2108"/>
          <p:cNvGrpSpPr/>
          <p:nvPr/>
        </p:nvGrpSpPr>
        <p:grpSpPr>
          <a:xfrm>
            <a:off x="4907413" y="3837109"/>
            <a:ext cx="210770" cy="210770"/>
            <a:chOff x="7354332" y="5922112"/>
            <a:chExt cx="340040" cy="340040"/>
          </a:xfrm>
          <a:solidFill>
            <a:srgbClr val="1EA185"/>
          </a:solidFill>
        </p:grpSpPr>
        <p:sp>
          <p:nvSpPr>
            <p:cNvPr id="76" name="Freeform 858"/>
            <p:cNvSpPr>
              <a:spLocks noEditPoints="1"/>
            </p:cNvSpPr>
            <p:nvPr/>
          </p:nvSpPr>
          <p:spPr bwMode="auto">
            <a:xfrm>
              <a:off x="7354332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77" name="Freeform 859"/>
            <p:cNvSpPr/>
            <p:nvPr/>
          </p:nvSpPr>
          <p:spPr bwMode="auto">
            <a:xfrm>
              <a:off x="7459157" y="6009040"/>
              <a:ext cx="132948" cy="168742"/>
            </a:xfrm>
            <a:custGeom>
              <a:avLst/>
              <a:gdLst>
                <a:gd name="T0" fmla="*/ 42 w 50"/>
                <a:gd name="T1" fmla="*/ 45 h 64"/>
                <a:gd name="T2" fmla="*/ 33 w 50"/>
                <a:gd name="T3" fmla="*/ 38 h 64"/>
                <a:gd name="T4" fmla="*/ 33 w 50"/>
                <a:gd name="T5" fmla="*/ 34 h 64"/>
                <a:gd name="T6" fmla="*/ 36 w 50"/>
                <a:gd name="T7" fmla="*/ 27 h 64"/>
                <a:gd name="T8" fmla="*/ 37 w 50"/>
                <a:gd name="T9" fmla="*/ 26 h 64"/>
                <a:gd name="T10" fmla="*/ 39 w 50"/>
                <a:gd name="T11" fmla="*/ 22 h 64"/>
                <a:gd name="T12" fmla="*/ 37 w 50"/>
                <a:gd name="T13" fmla="*/ 21 h 64"/>
                <a:gd name="T14" fmla="*/ 37 w 50"/>
                <a:gd name="T15" fmla="*/ 9 h 64"/>
                <a:gd name="T16" fmla="*/ 25 w 50"/>
                <a:gd name="T17" fmla="*/ 0 h 64"/>
                <a:gd name="T18" fmla="*/ 13 w 50"/>
                <a:gd name="T19" fmla="*/ 9 h 64"/>
                <a:gd name="T20" fmla="*/ 13 w 50"/>
                <a:gd name="T21" fmla="*/ 21 h 64"/>
                <a:gd name="T22" fmla="*/ 11 w 50"/>
                <a:gd name="T23" fmla="*/ 22 h 64"/>
                <a:gd name="T24" fmla="*/ 13 w 50"/>
                <a:gd name="T25" fmla="*/ 26 h 64"/>
                <a:gd name="T26" fmla="*/ 14 w 50"/>
                <a:gd name="T27" fmla="*/ 27 h 64"/>
                <a:gd name="T28" fmla="*/ 17 w 50"/>
                <a:gd name="T29" fmla="*/ 34 h 64"/>
                <a:gd name="T30" fmla="*/ 17 w 50"/>
                <a:gd name="T31" fmla="*/ 38 h 64"/>
                <a:gd name="T32" fmla="*/ 8 w 50"/>
                <a:gd name="T33" fmla="*/ 45 h 64"/>
                <a:gd name="T34" fmla="*/ 1 w 50"/>
                <a:gd name="T35" fmla="*/ 58 h 64"/>
                <a:gd name="T36" fmla="*/ 25 w 50"/>
                <a:gd name="T37" fmla="*/ 64 h 64"/>
                <a:gd name="T38" fmla="*/ 49 w 50"/>
                <a:gd name="T39" fmla="*/ 58 h 64"/>
                <a:gd name="T40" fmla="*/ 42 w 50"/>
                <a:gd name="T41" fmla="*/ 4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64">
                  <a:moveTo>
                    <a:pt x="42" y="45"/>
                  </a:moveTo>
                  <a:cubicBezTo>
                    <a:pt x="38" y="44"/>
                    <a:pt x="33" y="40"/>
                    <a:pt x="33" y="38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2"/>
                    <a:pt x="35" y="29"/>
                    <a:pt x="36" y="27"/>
                  </a:cubicBezTo>
                  <a:cubicBezTo>
                    <a:pt x="36" y="27"/>
                    <a:pt x="37" y="27"/>
                    <a:pt x="37" y="26"/>
                  </a:cubicBezTo>
                  <a:cubicBezTo>
                    <a:pt x="38" y="25"/>
                    <a:pt x="38" y="23"/>
                    <a:pt x="39" y="22"/>
                  </a:cubicBezTo>
                  <a:cubicBezTo>
                    <a:pt x="39" y="21"/>
                    <a:pt x="37" y="21"/>
                    <a:pt x="37" y="21"/>
                  </a:cubicBezTo>
                  <a:cubicBezTo>
                    <a:pt x="37" y="21"/>
                    <a:pt x="39" y="14"/>
                    <a:pt x="37" y="9"/>
                  </a:cubicBezTo>
                  <a:cubicBezTo>
                    <a:pt x="36" y="3"/>
                    <a:pt x="28" y="0"/>
                    <a:pt x="25" y="0"/>
                  </a:cubicBezTo>
                  <a:cubicBezTo>
                    <a:pt x="22" y="0"/>
                    <a:pt x="14" y="3"/>
                    <a:pt x="13" y="9"/>
                  </a:cubicBezTo>
                  <a:cubicBezTo>
                    <a:pt x="11" y="14"/>
                    <a:pt x="13" y="21"/>
                    <a:pt x="13" y="21"/>
                  </a:cubicBezTo>
                  <a:cubicBezTo>
                    <a:pt x="13" y="21"/>
                    <a:pt x="11" y="21"/>
                    <a:pt x="11" y="22"/>
                  </a:cubicBezTo>
                  <a:cubicBezTo>
                    <a:pt x="12" y="23"/>
                    <a:pt x="12" y="25"/>
                    <a:pt x="13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9"/>
                    <a:pt x="17" y="32"/>
                    <a:pt x="17" y="34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40"/>
                    <a:pt x="12" y="44"/>
                    <a:pt x="8" y="45"/>
                  </a:cubicBezTo>
                  <a:cubicBezTo>
                    <a:pt x="2" y="45"/>
                    <a:pt x="0" y="49"/>
                    <a:pt x="1" y="58"/>
                  </a:cubicBezTo>
                  <a:cubicBezTo>
                    <a:pt x="2" y="62"/>
                    <a:pt x="13" y="64"/>
                    <a:pt x="25" y="64"/>
                  </a:cubicBezTo>
                  <a:cubicBezTo>
                    <a:pt x="36" y="64"/>
                    <a:pt x="48" y="62"/>
                    <a:pt x="49" y="58"/>
                  </a:cubicBezTo>
                  <a:cubicBezTo>
                    <a:pt x="50" y="49"/>
                    <a:pt x="48" y="45"/>
                    <a:pt x="42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96" name="Rectangle 860"/>
            <p:cNvSpPr>
              <a:spLocks noChangeArrowheads="1"/>
            </p:cNvSpPr>
            <p:nvPr/>
          </p:nvSpPr>
          <p:spPr bwMode="auto">
            <a:xfrm>
              <a:off x="7579321" y="6039719"/>
              <a:ext cx="30681" cy="1022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97" name="Rectangle 861"/>
            <p:cNvSpPr>
              <a:spLocks noChangeArrowheads="1"/>
            </p:cNvSpPr>
            <p:nvPr/>
          </p:nvSpPr>
          <p:spPr bwMode="auto">
            <a:xfrm>
              <a:off x="7589547" y="6029494"/>
              <a:ext cx="10227" cy="30681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10" name="Group 2109"/>
          <p:cNvGrpSpPr/>
          <p:nvPr/>
        </p:nvGrpSpPr>
        <p:grpSpPr>
          <a:xfrm>
            <a:off x="5184739" y="3837109"/>
            <a:ext cx="210770" cy="210770"/>
            <a:chOff x="7801753" y="5922112"/>
            <a:chExt cx="340040" cy="340040"/>
          </a:xfrm>
          <a:solidFill>
            <a:srgbClr val="1EA185"/>
          </a:solidFill>
        </p:grpSpPr>
        <p:sp>
          <p:nvSpPr>
            <p:cNvPr id="98" name="Freeform 862"/>
            <p:cNvSpPr>
              <a:spLocks noEditPoints="1"/>
            </p:cNvSpPr>
            <p:nvPr/>
          </p:nvSpPr>
          <p:spPr bwMode="auto">
            <a:xfrm>
              <a:off x="7801753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99" name="Freeform 863"/>
            <p:cNvSpPr/>
            <p:nvPr/>
          </p:nvSpPr>
          <p:spPr bwMode="auto">
            <a:xfrm>
              <a:off x="7904021" y="6009040"/>
              <a:ext cx="132948" cy="168742"/>
            </a:xfrm>
            <a:custGeom>
              <a:avLst/>
              <a:gdLst>
                <a:gd name="T0" fmla="*/ 42 w 50"/>
                <a:gd name="T1" fmla="*/ 45 h 64"/>
                <a:gd name="T2" fmla="*/ 33 w 50"/>
                <a:gd name="T3" fmla="*/ 38 h 64"/>
                <a:gd name="T4" fmla="*/ 33 w 50"/>
                <a:gd name="T5" fmla="*/ 34 h 64"/>
                <a:gd name="T6" fmla="*/ 36 w 50"/>
                <a:gd name="T7" fmla="*/ 27 h 64"/>
                <a:gd name="T8" fmla="*/ 37 w 50"/>
                <a:gd name="T9" fmla="*/ 26 h 64"/>
                <a:gd name="T10" fmla="*/ 39 w 50"/>
                <a:gd name="T11" fmla="*/ 22 h 64"/>
                <a:gd name="T12" fmla="*/ 37 w 50"/>
                <a:gd name="T13" fmla="*/ 21 h 64"/>
                <a:gd name="T14" fmla="*/ 37 w 50"/>
                <a:gd name="T15" fmla="*/ 9 h 64"/>
                <a:gd name="T16" fmla="*/ 25 w 50"/>
                <a:gd name="T17" fmla="*/ 0 h 64"/>
                <a:gd name="T18" fmla="*/ 13 w 50"/>
                <a:gd name="T19" fmla="*/ 9 h 64"/>
                <a:gd name="T20" fmla="*/ 13 w 50"/>
                <a:gd name="T21" fmla="*/ 21 h 64"/>
                <a:gd name="T22" fmla="*/ 11 w 50"/>
                <a:gd name="T23" fmla="*/ 22 h 64"/>
                <a:gd name="T24" fmla="*/ 13 w 50"/>
                <a:gd name="T25" fmla="*/ 26 h 64"/>
                <a:gd name="T26" fmla="*/ 14 w 50"/>
                <a:gd name="T27" fmla="*/ 27 h 64"/>
                <a:gd name="T28" fmla="*/ 17 w 50"/>
                <a:gd name="T29" fmla="*/ 34 h 64"/>
                <a:gd name="T30" fmla="*/ 17 w 50"/>
                <a:gd name="T31" fmla="*/ 38 h 64"/>
                <a:gd name="T32" fmla="*/ 8 w 50"/>
                <a:gd name="T33" fmla="*/ 45 h 64"/>
                <a:gd name="T34" fmla="*/ 1 w 50"/>
                <a:gd name="T35" fmla="*/ 58 h 64"/>
                <a:gd name="T36" fmla="*/ 25 w 50"/>
                <a:gd name="T37" fmla="*/ 64 h 64"/>
                <a:gd name="T38" fmla="*/ 49 w 50"/>
                <a:gd name="T39" fmla="*/ 58 h 64"/>
                <a:gd name="T40" fmla="*/ 42 w 50"/>
                <a:gd name="T41" fmla="*/ 4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64">
                  <a:moveTo>
                    <a:pt x="42" y="45"/>
                  </a:moveTo>
                  <a:cubicBezTo>
                    <a:pt x="38" y="44"/>
                    <a:pt x="33" y="40"/>
                    <a:pt x="33" y="38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2"/>
                    <a:pt x="35" y="29"/>
                    <a:pt x="36" y="27"/>
                  </a:cubicBezTo>
                  <a:cubicBezTo>
                    <a:pt x="36" y="27"/>
                    <a:pt x="37" y="27"/>
                    <a:pt x="37" y="26"/>
                  </a:cubicBezTo>
                  <a:cubicBezTo>
                    <a:pt x="38" y="25"/>
                    <a:pt x="38" y="23"/>
                    <a:pt x="39" y="22"/>
                  </a:cubicBezTo>
                  <a:cubicBezTo>
                    <a:pt x="39" y="21"/>
                    <a:pt x="37" y="21"/>
                    <a:pt x="37" y="21"/>
                  </a:cubicBezTo>
                  <a:cubicBezTo>
                    <a:pt x="37" y="21"/>
                    <a:pt x="39" y="14"/>
                    <a:pt x="37" y="9"/>
                  </a:cubicBezTo>
                  <a:cubicBezTo>
                    <a:pt x="36" y="3"/>
                    <a:pt x="28" y="0"/>
                    <a:pt x="25" y="0"/>
                  </a:cubicBezTo>
                  <a:cubicBezTo>
                    <a:pt x="22" y="0"/>
                    <a:pt x="14" y="3"/>
                    <a:pt x="13" y="9"/>
                  </a:cubicBezTo>
                  <a:cubicBezTo>
                    <a:pt x="11" y="14"/>
                    <a:pt x="13" y="21"/>
                    <a:pt x="13" y="21"/>
                  </a:cubicBezTo>
                  <a:cubicBezTo>
                    <a:pt x="13" y="21"/>
                    <a:pt x="11" y="21"/>
                    <a:pt x="11" y="22"/>
                  </a:cubicBezTo>
                  <a:cubicBezTo>
                    <a:pt x="12" y="23"/>
                    <a:pt x="12" y="25"/>
                    <a:pt x="13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9"/>
                    <a:pt x="17" y="32"/>
                    <a:pt x="17" y="34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40"/>
                    <a:pt x="12" y="44"/>
                    <a:pt x="8" y="45"/>
                  </a:cubicBezTo>
                  <a:cubicBezTo>
                    <a:pt x="2" y="45"/>
                    <a:pt x="0" y="49"/>
                    <a:pt x="1" y="58"/>
                  </a:cubicBezTo>
                  <a:cubicBezTo>
                    <a:pt x="2" y="62"/>
                    <a:pt x="13" y="64"/>
                    <a:pt x="25" y="64"/>
                  </a:cubicBezTo>
                  <a:cubicBezTo>
                    <a:pt x="36" y="64"/>
                    <a:pt x="48" y="62"/>
                    <a:pt x="49" y="58"/>
                  </a:cubicBezTo>
                  <a:cubicBezTo>
                    <a:pt x="50" y="49"/>
                    <a:pt x="48" y="45"/>
                    <a:pt x="42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0" name="Rectangle 864"/>
            <p:cNvSpPr>
              <a:spLocks noChangeArrowheads="1"/>
            </p:cNvSpPr>
            <p:nvPr/>
          </p:nvSpPr>
          <p:spPr bwMode="auto">
            <a:xfrm>
              <a:off x="8024183" y="6039719"/>
              <a:ext cx="33237" cy="1022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11" name="Group 2110"/>
          <p:cNvGrpSpPr/>
          <p:nvPr/>
        </p:nvGrpSpPr>
        <p:grpSpPr>
          <a:xfrm>
            <a:off x="5460481" y="3837109"/>
            <a:ext cx="210770" cy="210770"/>
            <a:chOff x="8246617" y="5922112"/>
            <a:chExt cx="340040" cy="340040"/>
          </a:xfrm>
          <a:solidFill>
            <a:srgbClr val="1EA185"/>
          </a:solidFill>
        </p:grpSpPr>
        <p:sp>
          <p:nvSpPr>
            <p:cNvPr id="101" name="Freeform 865"/>
            <p:cNvSpPr>
              <a:spLocks noEditPoints="1"/>
            </p:cNvSpPr>
            <p:nvPr/>
          </p:nvSpPr>
          <p:spPr bwMode="auto">
            <a:xfrm>
              <a:off x="8246617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2" name="Freeform 866"/>
            <p:cNvSpPr/>
            <p:nvPr/>
          </p:nvSpPr>
          <p:spPr bwMode="auto">
            <a:xfrm>
              <a:off x="8351439" y="6009040"/>
              <a:ext cx="132948" cy="168742"/>
            </a:xfrm>
            <a:custGeom>
              <a:avLst/>
              <a:gdLst>
                <a:gd name="T0" fmla="*/ 42 w 50"/>
                <a:gd name="T1" fmla="*/ 45 h 64"/>
                <a:gd name="T2" fmla="*/ 33 w 50"/>
                <a:gd name="T3" fmla="*/ 38 h 64"/>
                <a:gd name="T4" fmla="*/ 33 w 50"/>
                <a:gd name="T5" fmla="*/ 34 h 64"/>
                <a:gd name="T6" fmla="*/ 36 w 50"/>
                <a:gd name="T7" fmla="*/ 27 h 64"/>
                <a:gd name="T8" fmla="*/ 37 w 50"/>
                <a:gd name="T9" fmla="*/ 26 h 64"/>
                <a:gd name="T10" fmla="*/ 39 w 50"/>
                <a:gd name="T11" fmla="*/ 22 h 64"/>
                <a:gd name="T12" fmla="*/ 37 w 50"/>
                <a:gd name="T13" fmla="*/ 21 h 64"/>
                <a:gd name="T14" fmla="*/ 37 w 50"/>
                <a:gd name="T15" fmla="*/ 9 h 64"/>
                <a:gd name="T16" fmla="*/ 25 w 50"/>
                <a:gd name="T17" fmla="*/ 0 h 64"/>
                <a:gd name="T18" fmla="*/ 13 w 50"/>
                <a:gd name="T19" fmla="*/ 9 h 64"/>
                <a:gd name="T20" fmla="*/ 13 w 50"/>
                <a:gd name="T21" fmla="*/ 21 h 64"/>
                <a:gd name="T22" fmla="*/ 11 w 50"/>
                <a:gd name="T23" fmla="*/ 22 h 64"/>
                <a:gd name="T24" fmla="*/ 13 w 50"/>
                <a:gd name="T25" fmla="*/ 26 h 64"/>
                <a:gd name="T26" fmla="*/ 14 w 50"/>
                <a:gd name="T27" fmla="*/ 27 h 64"/>
                <a:gd name="T28" fmla="*/ 17 w 50"/>
                <a:gd name="T29" fmla="*/ 34 h 64"/>
                <a:gd name="T30" fmla="*/ 17 w 50"/>
                <a:gd name="T31" fmla="*/ 38 h 64"/>
                <a:gd name="T32" fmla="*/ 8 w 50"/>
                <a:gd name="T33" fmla="*/ 45 h 64"/>
                <a:gd name="T34" fmla="*/ 1 w 50"/>
                <a:gd name="T35" fmla="*/ 58 h 64"/>
                <a:gd name="T36" fmla="*/ 25 w 50"/>
                <a:gd name="T37" fmla="*/ 64 h 64"/>
                <a:gd name="T38" fmla="*/ 49 w 50"/>
                <a:gd name="T39" fmla="*/ 58 h 64"/>
                <a:gd name="T40" fmla="*/ 42 w 50"/>
                <a:gd name="T41" fmla="*/ 4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64">
                  <a:moveTo>
                    <a:pt x="42" y="45"/>
                  </a:moveTo>
                  <a:cubicBezTo>
                    <a:pt x="38" y="44"/>
                    <a:pt x="33" y="40"/>
                    <a:pt x="33" y="38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2"/>
                    <a:pt x="35" y="29"/>
                    <a:pt x="36" y="27"/>
                  </a:cubicBezTo>
                  <a:cubicBezTo>
                    <a:pt x="36" y="27"/>
                    <a:pt x="37" y="27"/>
                    <a:pt x="37" y="26"/>
                  </a:cubicBezTo>
                  <a:cubicBezTo>
                    <a:pt x="38" y="25"/>
                    <a:pt x="38" y="23"/>
                    <a:pt x="39" y="22"/>
                  </a:cubicBezTo>
                  <a:cubicBezTo>
                    <a:pt x="39" y="21"/>
                    <a:pt x="37" y="21"/>
                    <a:pt x="37" y="21"/>
                  </a:cubicBezTo>
                  <a:cubicBezTo>
                    <a:pt x="37" y="21"/>
                    <a:pt x="39" y="14"/>
                    <a:pt x="37" y="9"/>
                  </a:cubicBezTo>
                  <a:cubicBezTo>
                    <a:pt x="36" y="3"/>
                    <a:pt x="28" y="0"/>
                    <a:pt x="25" y="0"/>
                  </a:cubicBezTo>
                  <a:cubicBezTo>
                    <a:pt x="22" y="0"/>
                    <a:pt x="14" y="3"/>
                    <a:pt x="13" y="9"/>
                  </a:cubicBezTo>
                  <a:cubicBezTo>
                    <a:pt x="11" y="14"/>
                    <a:pt x="13" y="21"/>
                    <a:pt x="13" y="21"/>
                  </a:cubicBezTo>
                  <a:cubicBezTo>
                    <a:pt x="13" y="21"/>
                    <a:pt x="11" y="21"/>
                    <a:pt x="11" y="22"/>
                  </a:cubicBezTo>
                  <a:cubicBezTo>
                    <a:pt x="12" y="23"/>
                    <a:pt x="12" y="25"/>
                    <a:pt x="13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9"/>
                    <a:pt x="17" y="32"/>
                    <a:pt x="17" y="34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40"/>
                    <a:pt x="12" y="44"/>
                    <a:pt x="8" y="45"/>
                  </a:cubicBezTo>
                  <a:cubicBezTo>
                    <a:pt x="2" y="45"/>
                    <a:pt x="0" y="49"/>
                    <a:pt x="1" y="58"/>
                  </a:cubicBezTo>
                  <a:cubicBezTo>
                    <a:pt x="2" y="62"/>
                    <a:pt x="13" y="64"/>
                    <a:pt x="25" y="64"/>
                  </a:cubicBezTo>
                  <a:cubicBezTo>
                    <a:pt x="36" y="64"/>
                    <a:pt x="48" y="62"/>
                    <a:pt x="49" y="58"/>
                  </a:cubicBezTo>
                  <a:cubicBezTo>
                    <a:pt x="50" y="49"/>
                    <a:pt x="48" y="45"/>
                    <a:pt x="42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3" name="Freeform 867"/>
            <p:cNvSpPr/>
            <p:nvPr/>
          </p:nvSpPr>
          <p:spPr bwMode="auto">
            <a:xfrm>
              <a:off x="8471604" y="6029494"/>
              <a:ext cx="30681" cy="30681"/>
            </a:xfrm>
            <a:custGeom>
              <a:avLst/>
              <a:gdLst>
                <a:gd name="T0" fmla="*/ 9 w 12"/>
                <a:gd name="T1" fmla="*/ 12 h 12"/>
                <a:gd name="T2" fmla="*/ 0 w 12"/>
                <a:gd name="T3" fmla="*/ 3 h 12"/>
                <a:gd name="T4" fmla="*/ 3 w 12"/>
                <a:gd name="T5" fmla="*/ 0 h 12"/>
                <a:gd name="T6" fmla="*/ 12 w 12"/>
                <a:gd name="T7" fmla="*/ 9 h 12"/>
                <a:gd name="T8" fmla="*/ 9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9" y="12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12" y="9"/>
                  </a:lnTo>
                  <a:lnTo>
                    <a:pt x="9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4" name="Freeform 868"/>
            <p:cNvSpPr/>
            <p:nvPr/>
          </p:nvSpPr>
          <p:spPr bwMode="auto">
            <a:xfrm>
              <a:off x="8471604" y="6029494"/>
              <a:ext cx="30681" cy="30681"/>
            </a:xfrm>
            <a:custGeom>
              <a:avLst/>
              <a:gdLst>
                <a:gd name="T0" fmla="*/ 3 w 12"/>
                <a:gd name="T1" fmla="*/ 12 h 12"/>
                <a:gd name="T2" fmla="*/ 0 w 12"/>
                <a:gd name="T3" fmla="*/ 9 h 12"/>
                <a:gd name="T4" fmla="*/ 9 w 12"/>
                <a:gd name="T5" fmla="*/ 0 h 12"/>
                <a:gd name="T6" fmla="*/ 12 w 12"/>
                <a:gd name="T7" fmla="*/ 3 h 12"/>
                <a:gd name="T8" fmla="*/ 3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3" y="12"/>
                  </a:moveTo>
                  <a:lnTo>
                    <a:pt x="0" y="9"/>
                  </a:lnTo>
                  <a:lnTo>
                    <a:pt x="9" y="0"/>
                  </a:lnTo>
                  <a:lnTo>
                    <a:pt x="12" y="3"/>
                  </a:lnTo>
                  <a:lnTo>
                    <a:pt x="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12" name="Group 2111"/>
          <p:cNvGrpSpPr/>
          <p:nvPr/>
        </p:nvGrpSpPr>
        <p:grpSpPr>
          <a:xfrm>
            <a:off x="5737807" y="3837109"/>
            <a:ext cx="210770" cy="210770"/>
            <a:chOff x="8694035" y="5922112"/>
            <a:chExt cx="340040" cy="340040"/>
          </a:xfrm>
          <a:solidFill>
            <a:srgbClr val="1EA185"/>
          </a:solidFill>
        </p:grpSpPr>
        <p:sp>
          <p:nvSpPr>
            <p:cNvPr id="105" name="Freeform 869"/>
            <p:cNvSpPr>
              <a:spLocks noEditPoints="1"/>
            </p:cNvSpPr>
            <p:nvPr/>
          </p:nvSpPr>
          <p:spPr bwMode="auto">
            <a:xfrm>
              <a:off x="8694035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6" name="Freeform 870"/>
            <p:cNvSpPr>
              <a:spLocks noEditPoints="1"/>
            </p:cNvSpPr>
            <p:nvPr/>
          </p:nvSpPr>
          <p:spPr bwMode="auto">
            <a:xfrm>
              <a:off x="8778407" y="6009040"/>
              <a:ext cx="171298" cy="168742"/>
            </a:xfrm>
            <a:custGeom>
              <a:avLst/>
              <a:gdLst>
                <a:gd name="T0" fmla="*/ 0 w 64"/>
                <a:gd name="T1" fmla="*/ 32 h 64"/>
                <a:gd name="T2" fmla="*/ 64 w 64"/>
                <a:gd name="T3" fmla="*/ 32 h 64"/>
                <a:gd name="T4" fmla="*/ 62 w 64"/>
                <a:gd name="T5" fmla="*/ 32 h 64"/>
                <a:gd name="T6" fmla="*/ 62 w 64"/>
                <a:gd name="T7" fmla="*/ 32 h 64"/>
                <a:gd name="T8" fmla="*/ 62 w 64"/>
                <a:gd name="T9" fmla="*/ 32 h 64"/>
                <a:gd name="T10" fmla="*/ 61 w 64"/>
                <a:gd name="T11" fmla="*/ 26 h 64"/>
                <a:gd name="T12" fmla="*/ 61 w 64"/>
                <a:gd name="T13" fmla="*/ 26 h 64"/>
                <a:gd name="T14" fmla="*/ 61 w 64"/>
                <a:gd name="T15" fmla="*/ 26 h 64"/>
                <a:gd name="T16" fmla="*/ 47 w 64"/>
                <a:gd name="T17" fmla="*/ 26 h 64"/>
                <a:gd name="T18" fmla="*/ 44 w 64"/>
                <a:gd name="T19" fmla="*/ 5 h 64"/>
                <a:gd name="T20" fmla="*/ 46 w 64"/>
                <a:gd name="T21" fmla="*/ 32 h 64"/>
                <a:gd name="T22" fmla="*/ 37 w 64"/>
                <a:gd name="T23" fmla="*/ 45 h 64"/>
                <a:gd name="T24" fmla="*/ 27 w 64"/>
                <a:gd name="T25" fmla="*/ 45 h 64"/>
                <a:gd name="T26" fmla="*/ 18 w 64"/>
                <a:gd name="T27" fmla="*/ 32 h 64"/>
                <a:gd name="T28" fmla="*/ 27 w 64"/>
                <a:gd name="T29" fmla="*/ 19 h 64"/>
                <a:gd name="T30" fmla="*/ 37 w 64"/>
                <a:gd name="T31" fmla="*/ 19 h 64"/>
                <a:gd name="T32" fmla="*/ 46 w 64"/>
                <a:gd name="T33" fmla="*/ 32 h 64"/>
                <a:gd name="T34" fmla="*/ 38 w 64"/>
                <a:gd name="T35" fmla="*/ 3 h 64"/>
                <a:gd name="T36" fmla="*/ 38 w 64"/>
                <a:gd name="T37" fmla="*/ 3 h 64"/>
                <a:gd name="T38" fmla="*/ 38 w 64"/>
                <a:gd name="T39" fmla="*/ 3 h 64"/>
                <a:gd name="T40" fmla="*/ 32 w 64"/>
                <a:gd name="T41" fmla="*/ 2 h 64"/>
                <a:gd name="T42" fmla="*/ 32 w 64"/>
                <a:gd name="T43" fmla="*/ 2 h 64"/>
                <a:gd name="T44" fmla="*/ 28 w 64"/>
                <a:gd name="T45" fmla="*/ 2 h 64"/>
                <a:gd name="T46" fmla="*/ 28 w 64"/>
                <a:gd name="T47" fmla="*/ 2 h 64"/>
                <a:gd name="T48" fmla="*/ 20 w 64"/>
                <a:gd name="T49" fmla="*/ 5 h 64"/>
                <a:gd name="T50" fmla="*/ 20 w 64"/>
                <a:gd name="T51" fmla="*/ 5 h 64"/>
                <a:gd name="T52" fmla="*/ 17 w 64"/>
                <a:gd name="T53" fmla="*/ 26 h 64"/>
                <a:gd name="T54" fmla="*/ 3 w 64"/>
                <a:gd name="T55" fmla="*/ 26 h 64"/>
                <a:gd name="T56" fmla="*/ 2 w 64"/>
                <a:gd name="T57" fmla="*/ 29 h 64"/>
                <a:gd name="T58" fmla="*/ 2 w 64"/>
                <a:gd name="T59" fmla="*/ 35 h 64"/>
                <a:gd name="T60" fmla="*/ 2 w 64"/>
                <a:gd name="T61" fmla="*/ 29 h 64"/>
                <a:gd name="T62" fmla="*/ 2 w 64"/>
                <a:gd name="T63" fmla="*/ 28 h 64"/>
                <a:gd name="T64" fmla="*/ 5 w 64"/>
                <a:gd name="T65" fmla="*/ 44 h 64"/>
                <a:gd name="T66" fmla="*/ 5 w 64"/>
                <a:gd name="T67" fmla="*/ 44 h 64"/>
                <a:gd name="T68" fmla="*/ 2 w 64"/>
                <a:gd name="T69" fmla="*/ 36 h 64"/>
                <a:gd name="T70" fmla="*/ 5 w 64"/>
                <a:gd name="T71" fmla="*/ 44 h 64"/>
                <a:gd name="T72" fmla="*/ 26 w 64"/>
                <a:gd name="T73" fmla="*/ 47 h 64"/>
                <a:gd name="T74" fmla="*/ 5 w 64"/>
                <a:gd name="T75" fmla="*/ 44 h 64"/>
                <a:gd name="T76" fmla="*/ 26 w 64"/>
                <a:gd name="T77" fmla="*/ 61 h 64"/>
                <a:gd name="T78" fmla="*/ 26 w 64"/>
                <a:gd name="T79" fmla="*/ 61 h 64"/>
                <a:gd name="T80" fmla="*/ 26 w 64"/>
                <a:gd name="T81" fmla="*/ 61 h 64"/>
                <a:gd name="T82" fmla="*/ 32 w 64"/>
                <a:gd name="T83" fmla="*/ 62 h 64"/>
                <a:gd name="T84" fmla="*/ 32 w 64"/>
                <a:gd name="T85" fmla="*/ 62 h 64"/>
                <a:gd name="T86" fmla="*/ 36 w 64"/>
                <a:gd name="T87" fmla="*/ 62 h 64"/>
                <a:gd name="T88" fmla="*/ 36 w 64"/>
                <a:gd name="T89" fmla="*/ 62 h 64"/>
                <a:gd name="T90" fmla="*/ 41 w 64"/>
                <a:gd name="T91" fmla="*/ 60 h 64"/>
                <a:gd name="T92" fmla="*/ 41 w 64"/>
                <a:gd name="T93" fmla="*/ 60 h 64"/>
                <a:gd name="T94" fmla="*/ 41 w 64"/>
                <a:gd name="T95" fmla="*/ 60 h 64"/>
                <a:gd name="T96" fmla="*/ 38 w 64"/>
                <a:gd name="T97" fmla="*/ 47 h 64"/>
                <a:gd name="T98" fmla="*/ 59 w 64"/>
                <a:gd name="T99" fmla="*/ 44 h 64"/>
                <a:gd name="T100" fmla="*/ 62 w 64"/>
                <a:gd name="T101" fmla="*/ 36 h 64"/>
                <a:gd name="T102" fmla="*/ 62 w 64"/>
                <a:gd name="T103" fmla="*/ 36 h 64"/>
                <a:gd name="T104" fmla="*/ 59 w 64"/>
                <a:gd name="T105" fmla="*/ 4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62" y="32"/>
                  </a:moveTo>
                  <a:cubicBezTo>
                    <a:pt x="62" y="33"/>
                    <a:pt x="62" y="34"/>
                    <a:pt x="62" y="35"/>
                  </a:cubicBezTo>
                  <a:cubicBezTo>
                    <a:pt x="62" y="34"/>
                    <a:pt x="62" y="33"/>
                    <a:pt x="62" y="32"/>
                  </a:cubicBezTo>
                  <a:cubicBezTo>
                    <a:pt x="62" y="31"/>
                    <a:pt x="62" y="30"/>
                    <a:pt x="62" y="29"/>
                  </a:cubicBezTo>
                  <a:cubicBezTo>
                    <a:pt x="62" y="30"/>
                    <a:pt x="62" y="31"/>
                    <a:pt x="62" y="32"/>
                  </a:cubicBezTo>
                  <a:close/>
                  <a:moveTo>
                    <a:pt x="62" y="28"/>
                  </a:moveTo>
                  <a:cubicBezTo>
                    <a:pt x="62" y="27"/>
                    <a:pt x="62" y="27"/>
                    <a:pt x="61" y="26"/>
                  </a:cubicBezTo>
                  <a:cubicBezTo>
                    <a:pt x="62" y="27"/>
                    <a:pt x="62" y="27"/>
                    <a:pt x="62" y="28"/>
                  </a:cubicBezTo>
                  <a:close/>
                  <a:moveTo>
                    <a:pt x="61" y="26"/>
                  </a:moveTo>
                  <a:cubicBezTo>
                    <a:pt x="61" y="24"/>
                    <a:pt x="60" y="22"/>
                    <a:pt x="59" y="20"/>
                  </a:cubicBezTo>
                  <a:cubicBezTo>
                    <a:pt x="60" y="22"/>
                    <a:pt x="61" y="24"/>
                    <a:pt x="61" y="26"/>
                  </a:cubicBezTo>
                  <a:close/>
                  <a:moveTo>
                    <a:pt x="59" y="20"/>
                  </a:moveTo>
                  <a:cubicBezTo>
                    <a:pt x="47" y="26"/>
                    <a:pt x="47" y="26"/>
                    <a:pt x="47" y="26"/>
                  </a:cubicBezTo>
                  <a:cubicBezTo>
                    <a:pt x="45" y="22"/>
                    <a:pt x="42" y="19"/>
                    <a:pt x="38" y="17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51" y="8"/>
                    <a:pt x="56" y="13"/>
                    <a:pt x="59" y="20"/>
                  </a:cubicBezTo>
                  <a:close/>
                  <a:moveTo>
                    <a:pt x="46" y="32"/>
                  </a:moveTo>
                  <a:cubicBezTo>
                    <a:pt x="46" y="34"/>
                    <a:pt x="46" y="36"/>
                    <a:pt x="45" y="37"/>
                  </a:cubicBezTo>
                  <a:cubicBezTo>
                    <a:pt x="43" y="41"/>
                    <a:pt x="41" y="43"/>
                    <a:pt x="37" y="45"/>
                  </a:cubicBezTo>
                  <a:cubicBezTo>
                    <a:pt x="36" y="46"/>
                    <a:pt x="34" y="46"/>
                    <a:pt x="32" y="46"/>
                  </a:cubicBezTo>
                  <a:cubicBezTo>
                    <a:pt x="30" y="46"/>
                    <a:pt x="28" y="46"/>
                    <a:pt x="27" y="45"/>
                  </a:cubicBezTo>
                  <a:cubicBezTo>
                    <a:pt x="23" y="43"/>
                    <a:pt x="21" y="41"/>
                    <a:pt x="19" y="37"/>
                  </a:cubicBezTo>
                  <a:cubicBezTo>
                    <a:pt x="18" y="36"/>
                    <a:pt x="18" y="34"/>
                    <a:pt x="18" y="32"/>
                  </a:cubicBezTo>
                  <a:cubicBezTo>
                    <a:pt x="18" y="30"/>
                    <a:pt x="18" y="28"/>
                    <a:pt x="19" y="27"/>
                  </a:cubicBezTo>
                  <a:cubicBezTo>
                    <a:pt x="21" y="23"/>
                    <a:pt x="23" y="21"/>
                    <a:pt x="27" y="19"/>
                  </a:cubicBezTo>
                  <a:cubicBezTo>
                    <a:pt x="28" y="18"/>
                    <a:pt x="30" y="18"/>
                    <a:pt x="32" y="18"/>
                  </a:cubicBezTo>
                  <a:cubicBezTo>
                    <a:pt x="34" y="18"/>
                    <a:pt x="36" y="18"/>
                    <a:pt x="37" y="19"/>
                  </a:cubicBezTo>
                  <a:cubicBezTo>
                    <a:pt x="41" y="21"/>
                    <a:pt x="43" y="23"/>
                    <a:pt x="45" y="27"/>
                  </a:cubicBezTo>
                  <a:cubicBezTo>
                    <a:pt x="46" y="28"/>
                    <a:pt x="46" y="30"/>
                    <a:pt x="46" y="32"/>
                  </a:cubicBezTo>
                  <a:close/>
                  <a:moveTo>
                    <a:pt x="36" y="2"/>
                  </a:moveTo>
                  <a:cubicBezTo>
                    <a:pt x="37" y="2"/>
                    <a:pt x="37" y="2"/>
                    <a:pt x="38" y="3"/>
                  </a:cubicBezTo>
                  <a:cubicBezTo>
                    <a:pt x="37" y="2"/>
                    <a:pt x="37" y="2"/>
                    <a:pt x="36" y="2"/>
                  </a:cubicBezTo>
                  <a:close/>
                  <a:moveTo>
                    <a:pt x="38" y="3"/>
                  </a:moveTo>
                  <a:cubicBezTo>
                    <a:pt x="40" y="3"/>
                    <a:pt x="42" y="4"/>
                    <a:pt x="44" y="5"/>
                  </a:cubicBezTo>
                  <a:cubicBezTo>
                    <a:pt x="42" y="4"/>
                    <a:pt x="40" y="3"/>
                    <a:pt x="38" y="3"/>
                  </a:cubicBezTo>
                  <a:close/>
                  <a:moveTo>
                    <a:pt x="35" y="2"/>
                  </a:moveTo>
                  <a:cubicBezTo>
                    <a:pt x="34" y="2"/>
                    <a:pt x="33" y="2"/>
                    <a:pt x="32" y="2"/>
                  </a:cubicBezTo>
                  <a:cubicBezTo>
                    <a:pt x="31" y="2"/>
                    <a:pt x="30" y="2"/>
                    <a:pt x="29" y="2"/>
                  </a:cubicBezTo>
                  <a:cubicBezTo>
                    <a:pt x="30" y="2"/>
                    <a:pt x="31" y="2"/>
                    <a:pt x="32" y="2"/>
                  </a:cubicBezTo>
                  <a:cubicBezTo>
                    <a:pt x="33" y="2"/>
                    <a:pt x="34" y="2"/>
                    <a:pt x="35" y="2"/>
                  </a:cubicBezTo>
                  <a:close/>
                  <a:moveTo>
                    <a:pt x="28" y="2"/>
                  </a:moveTo>
                  <a:cubicBezTo>
                    <a:pt x="27" y="2"/>
                    <a:pt x="27" y="2"/>
                    <a:pt x="26" y="3"/>
                  </a:cubicBezTo>
                  <a:cubicBezTo>
                    <a:pt x="27" y="2"/>
                    <a:pt x="27" y="2"/>
                    <a:pt x="28" y="2"/>
                  </a:cubicBezTo>
                  <a:close/>
                  <a:moveTo>
                    <a:pt x="26" y="3"/>
                  </a:moveTo>
                  <a:cubicBezTo>
                    <a:pt x="24" y="3"/>
                    <a:pt x="22" y="4"/>
                    <a:pt x="20" y="5"/>
                  </a:cubicBezTo>
                  <a:cubicBezTo>
                    <a:pt x="22" y="4"/>
                    <a:pt x="24" y="3"/>
                    <a:pt x="26" y="3"/>
                  </a:cubicBezTo>
                  <a:close/>
                  <a:moveTo>
                    <a:pt x="20" y="5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2" y="19"/>
                    <a:pt x="19" y="22"/>
                    <a:pt x="17" y="26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2"/>
                    <a:pt x="3" y="24"/>
                    <a:pt x="3" y="26"/>
                  </a:cubicBezTo>
                  <a:cubicBezTo>
                    <a:pt x="5" y="16"/>
                    <a:pt x="11" y="8"/>
                    <a:pt x="20" y="5"/>
                  </a:cubicBezTo>
                  <a:close/>
                  <a:moveTo>
                    <a:pt x="2" y="29"/>
                  </a:moveTo>
                  <a:cubicBezTo>
                    <a:pt x="2" y="30"/>
                    <a:pt x="2" y="31"/>
                    <a:pt x="2" y="32"/>
                  </a:cubicBezTo>
                  <a:cubicBezTo>
                    <a:pt x="2" y="33"/>
                    <a:pt x="2" y="34"/>
                    <a:pt x="2" y="35"/>
                  </a:cubicBezTo>
                  <a:cubicBezTo>
                    <a:pt x="2" y="34"/>
                    <a:pt x="2" y="33"/>
                    <a:pt x="2" y="32"/>
                  </a:cubicBezTo>
                  <a:cubicBezTo>
                    <a:pt x="2" y="31"/>
                    <a:pt x="2" y="30"/>
                    <a:pt x="2" y="29"/>
                  </a:cubicBezTo>
                  <a:close/>
                  <a:moveTo>
                    <a:pt x="3" y="26"/>
                  </a:moveTo>
                  <a:cubicBezTo>
                    <a:pt x="2" y="27"/>
                    <a:pt x="2" y="27"/>
                    <a:pt x="2" y="28"/>
                  </a:cubicBezTo>
                  <a:cubicBezTo>
                    <a:pt x="2" y="27"/>
                    <a:pt x="2" y="27"/>
                    <a:pt x="3" y="26"/>
                  </a:cubicBezTo>
                  <a:close/>
                  <a:moveTo>
                    <a:pt x="5" y="44"/>
                  </a:moveTo>
                  <a:cubicBezTo>
                    <a:pt x="4" y="42"/>
                    <a:pt x="3" y="40"/>
                    <a:pt x="3" y="38"/>
                  </a:cubicBezTo>
                  <a:cubicBezTo>
                    <a:pt x="3" y="40"/>
                    <a:pt x="4" y="42"/>
                    <a:pt x="5" y="44"/>
                  </a:cubicBezTo>
                  <a:close/>
                  <a:moveTo>
                    <a:pt x="3" y="38"/>
                  </a:moveTo>
                  <a:cubicBezTo>
                    <a:pt x="2" y="37"/>
                    <a:pt x="2" y="37"/>
                    <a:pt x="2" y="36"/>
                  </a:cubicBezTo>
                  <a:cubicBezTo>
                    <a:pt x="2" y="37"/>
                    <a:pt x="2" y="37"/>
                    <a:pt x="3" y="38"/>
                  </a:cubicBezTo>
                  <a:close/>
                  <a:moveTo>
                    <a:pt x="5" y="44"/>
                  </a:moveTo>
                  <a:cubicBezTo>
                    <a:pt x="17" y="38"/>
                    <a:pt x="17" y="38"/>
                    <a:pt x="17" y="38"/>
                  </a:cubicBezTo>
                  <a:cubicBezTo>
                    <a:pt x="19" y="42"/>
                    <a:pt x="22" y="45"/>
                    <a:pt x="26" y="47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3" y="56"/>
                    <a:pt x="8" y="51"/>
                    <a:pt x="5" y="44"/>
                  </a:cubicBezTo>
                  <a:close/>
                  <a:moveTo>
                    <a:pt x="28" y="62"/>
                  </a:moveTo>
                  <a:cubicBezTo>
                    <a:pt x="27" y="62"/>
                    <a:pt x="27" y="62"/>
                    <a:pt x="26" y="61"/>
                  </a:cubicBezTo>
                  <a:cubicBezTo>
                    <a:pt x="27" y="62"/>
                    <a:pt x="27" y="62"/>
                    <a:pt x="28" y="62"/>
                  </a:cubicBezTo>
                  <a:close/>
                  <a:moveTo>
                    <a:pt x="26" y="61"/>
                  </a:moveTo>
                  <a:cubicBezTo>
                    <a:pt x="24" y="61"/>
                    <a:pt x="22" y="60"/>
                    <a:pt x="20" y="59"/>
                  </a:cubicBezTo>
                  <a:cubicBezTo>
                    <a:pt x="22" y="60"/>
                    <a:pt x="24" y="61"/>
                    <a:pt x="26" y="61"/>
                  </a:cubicBezTo>
                  <a:close/>
                  <a:moveTo>
                    <a:pt x="29" y="62"/>
                  </a:moveTo>
                  <a:cubicBezTo>
                    <a:pt x="30" y="62"/>
                    <a:pt x="31" y="62"/>
                    <a:pt x="32" y="62"/>
                  </a:cubicBezTo>
                  <a:cubicBezTo>
                    <a:pt x="33" y="62"/>
                    <a:pt x="34" y="62"/>
                    <a:pt x="35" y="62"/>
                  </a:cubicBezTo>
                  <a:cubicBezTo>
                    <a:pt x="34" y="62"/>
                    <a:pt x="33" y="62"/>
                    <a:pt x="32" y="62"/>
                  </a:cubicBezTo>
                  <a:cubicBezTo>
                    <a:pt x="31" y="62"/>
                    <a:pt x="30" y="62"/>
                    <a:pt x="29" y="62"/>
                  </a:cubicBezTo>
                  <a:close/>
                  <a:moveTo>
                    <a:pt x="36" y="62"/>
                  </a:moveTo>
                  <a:cubicBezTo>
                    <a:pt x="37" y="62"/>
                    <a:pt x="37" y="62"/>
                    <a:pt x="38" y="61"/>
                  </a:cubicBezTo>
                  <a:cubicBezTo>
                    <a:pt x="37" y="62"/>
                    <a:pt x="37" y="62"/>
                    <a:pt x="36" y="62"/>
                  </a:cubicBezTo>
                  <a:close/>
                  <a:moveTo>
                    <a:pt x="39" y="61"/>
                  </a:moveTo>
                  <a:cubicBezTo>
                    <a:pt x="39" y="61"/>
                    <a:pt x="40" y="61"/>
                    <a:pt x="41" y="60"/>
                  </a:cubicBezTo>
                  <a:cubicBezTo>
                    <a:pt x="40" y="61"/>
                    <a:pt x="39" y="61"/>
                    <a:pt x="39" y="61"/>
                  </a:cubicBezTo>
                  <a:close/>
                  <a:moveTo>
                    <a:pt x="41" y="60"/>
                  </a:moveTo>
                  <a:cubicBezTo>
                    <a:pt x="42" y="60"/>
                    <a:pt x="43" y="60"/>
                    <a:pt x="44" y="59"/>
                  </a:cubicBezTo>
                  <a:cubicBezTo>
                    <a:pt x="43" y="60"/>
                    <a:pt x="42" y="60"/>
                    <a:pt x="41" y="60"/>
                  </a:cubicBezTo>
                  <a:close/>
                  <a:moveTo>
                    <a:pt x="44" y="59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42" y="45"/>
                    <a:pt x="45" y="42"/>
                    <a:pt x="47" y="38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6" y="51"/>
                    <a:pt x="51" y="56"/>
                    <a:pt x="44" y="59"/>
                  </a:cubicBezTo>
                  <a:close/>
                  <a:moveTo>
                    <a:pt x="62" y="36"/>
                  </a:moveTo>
                  <a:cubicBezTo>
                    <a:pt x="62" y="37"/>
                    <a:pt x="62" y="37"/>
                    <a:pt x="61" y="38"/>
                  </a:cubicBezTo>
                  <a:cubicBezTo>
                    <a:pt x="62" y="37"/>
                    <a:pt x="62" y="37"/>
                    <a:pt x="62" y="36"/>
                  </a:cubicBezTo>
                  <a:close/>
                  <a:moveTo>
                    <a:pt x="61" y="38"/>
                  </a:moveTo>
                  <a:cubicBezTo>
                    <a:pt x="61" y="40"/>
                    <a:pt x="60" y="42"/>
                    <a:pt x="59" y="44"/>
                  </a:cubicBezTo>
                  <a:cubicBezTo>
                    <a:pt x="60" y="42"/>
                    <a:pt x="61" y="40"/>
                    <a:pt x="61" y="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13" name="Group 2112"/>
          <p:cNvGrpSpPr/>
          <p:nvPr/>
        </p:nvGrpSpPr>
        <p:grpSpPr>
          <a:xfrm>
            <a:off x="6013549" y="3837109"/>
            <a:ext cx="210770" cy="210770"/>
            <a:chOff x="9138898" y="5922112"/>
            <a:chExt cx="340040" cy="340040"/>
          </a:xfrm>
          <a:solidFill>
            <a:srgbClr val="1EA185"/>
          </a:solidFill>
        </p:grpSpPr>
        <p:sp>
          <p:nvSpPr>
            <p:cNvPr id="107" name="Freeform 871"/>
            <p:cNvSpPr>
              <a:spLocks noEditPoints="1"/>
            </p:cNvSpPr>
            <p:nvPr/>
          </p:nvSpPr>
          <p:spPr bwMode="auto">
            <a:xfrm>
              <a:off x="9138898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8" name="Oval 872"/>
            <p:cNvSpPr>
              <a:spLocks noChangeArrowheads="1"/>
            </p:cNvSpPr>
            <p:nvPr/>
          </p:nvSpPr>
          <p:spPr bwMode="auto">
            <a:xfrm>
              <a:off x="9225826" y="6124090"/>
              <a:ext cx="30681" cy="3323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9" name="Oval 873"/>
            <p:cNvSpPr>
              <a:spLocks noChangeArrowheads="1"/>
            </p:cNvSpPr>
            <p:nvPr/>
          </p:nvSpPr>
          <p:spPr bwMode="auto">
            <a:xfrm>
              <a:off x="9363887" y="6093409"/>
              <a:ext cx="30681" cy="30681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0" name="Oval 874"/>
            <p:cNvSpPr>
              <a:spLocks noChangeArrowheads="1"/>
            </p:cNvSpPr>
            <p:nvPr/>
          </p:nvSpPr>
          <p:spPr bwMode="auto">
            <a:xfrm>
              <a:off x="9266732" y="6029494"/>
              <a:ext cx="33237" cy="30681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1" name="Freeform 875"/>
            <p:cNvSpPr/>
            <p:nvPr/>
          </p:nvSpPr>
          <p:spPr bwMode="auto">
            <a:xfrm>
              <a:off x="9276959" y="6070400"/>
              <a:ext cx="12784" cy="107380"/>
            </a:xfrm>
            <a:custGeom>
              <a:avLst/>
              <a:gdLst>
                <a:gd name="T0" fmla="*/ 0 w 4"/>
                <a:gd name="T1" fmla="*/ 0 h 40"/>
                <a:gd name="T2" fmla="*/ 0 w 4"/>
                <a:gd name="T3" fmla="*/ 40 h 40"/>
                <a:gd name="T4" fmla="*/ 4 w 4"/>
                <a:gd name="T5" fmla="*/ 40 h 40"/>
                <a:gd name="T6" fmla="*/ 4 w 4"/>
                <a:gd name="T7" fmla="*/ 0 h 40"/>
                <a:gd name="T8" fmla="*/ 2 w 4"/>
                <a:gd name="T9" fmla="*/ 0 h 40"/>
                <a:gd name="T10" fmla="*/ 0 w 4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0">
                  <a:moveTo>
                    <a:pt x="0" y="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2" name="Freeform 876"/>
            <p:cNvSpPr/>
            <p:nvPr/>
          </p:nvSpPr>
          <p:spPr bwMode="auto">
            <a:xfrm>
              <a:off x="9276959" y="6009040"/>
              <a:ext cx="12784" cy="10227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0 h 4"/>
                <a:gd name="T4" fmla="*/ 0 w 4"/>
                <a:gd name="T5" fmla="*/ 0 h 4"/>
                <a:gd name="T6" fmla="*/ 0 w 4"/>
                <a:gd name="T7" fmla="*/ 4 h 4"/>
                <a:gd name="T8" fmla="*/ 2 w 4"/>
                <a:gd name="T9" fmla="*/ 4 h 4"/>
                <a:gd name="T10" fmla="*/ 4 w 4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1" name="Freeform 877"/>
            <p:cNvSpPr/>
            <p:nvPr/>
          </p:nvSpPr>
          <p:spPr bwMode="auto">
            <a:xfrm>
              <a:off x="9374113" y="6134316"/>
              <a:ext cx="10227" cy="43464"/>
            </a:xfrm>
            <a:custGeom>
              <a:avLst/>
              <a:gdLst>
                <a:gd name="T0" fmla="*/ 0 w 4"/>
                <a:gd name="T1" fmla="*/ 0 h 16"/>
                <a:gd name="T2" fmla="*/ 0 w 4"/>
                <a:gd name="T3" fmla="*/ 16 h 16"/>
                <a:gd name="T4" fmla="*/ 4 w 4"/>
                <a:gd name="T5" fmla="*/ 16 h 16"/>
                <a:gd name="T6" fmla="*/ 4 w 4"/>
                <a:gd name="T7" fmla="*/ 0 h 16"/>
                <a:gd name="T8" fmla="*/ 2 w 4"/>
                <a:gd name="T9" fmla="*/ 0 h 16"/>
                <a:gd name="T10" fmla="*/ 0 w 4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6">
                  <a:moveTo>
                    <a:pt x="0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2" name="Freeform 878"/>
            <p:cNvSpPr/>
            <p:nvPr/>
          </p:nvSpPr>
          <p:spPr bwMode="auto">
            <a:xfrm>
              <a:off x="9374113" y="6009040"/>
              <a:ext cx="10227" cy="74145"/>
            </a:xfrm>
            <a:custGeom>
              <a:avLst/>
              <a:gdLst>
                <a:gd name="T0" fmla="*/ 4 w 4"/>
                <a:gd name="T1" fmla="*/ 28 h 28"/>
                <a:gd name="T2" fmla="*/ 4 w 4"/>
                <a:gd name="T3" fmla="*/ 0 h 28"/>
                <a:gd name="T4" fmla="*/ 0 w 4"/>
                <a:gd name="T5" fmla="*/ 0 h 28"/>
                <a:gd name="T6" fmla="*/ 0 w 4"/>
                <a:gd name="T7" fmla="*/ 28 h 28"/>
                <a:gd name="T8" fmla="*/ 2 w 4"/>
                <a:gd name="T9" fmla="*/ 28 h 28"/>
                <a:gd name="T10" fmla="*/ 4 w 4"/>
                <a:gd name="T1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8">
                  <a:moveTo>
                    <a:pt x="4" y="28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1" y="28"/>
                    <a:pt x="2" y="28"/>
                  </a:cubicBezTo>
                  <a:cubicBezTo>
                    <a:pt x="3" y="28"/>
                    <a:pt x="3" y="28"/>
                    <a:pt x="4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3" name="Freeform 879"/>
            <p:cNvSpPr/>
            <p:nvPr/>
          </p:nvSpPr>
          <p:spPr bwMode="auto">
            <a:xfrm>
              <a:off x="9236052" y="6167555"/>
              <a:ext cx="10227" cy="10227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4 h 4"/>
                <a:gd name="T4" fmla="*/ 4 w 4"/>
                <a:gd name="T5" fmla="*/ 4 h 4"/>
                <a:gd name="T6" fmla="*/ 4 w 4"/>
                <a:gd name="T7" fmla="*/ 0 h 4"/>
                <a:gd name="T8" fmla="*/ 2 w 4"/>
                <a:gd name="T9" fmla="*/ 0 h 4"/>
                <a:gd name="T10" fmla="*/ 0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4" name="Freeform 880"/>
            <p:cNvSpPr/>
            <p:nvPr/>
          </p:nvSpPr>
          <p:spPr bwMode="auto">
            <a:xfrm>
              <a:off x="9236052" y="6009040"/>
              <a:ext cx="10227" cy="104825"/>
            </a:xfrm>
            <a:custGeom>
              <a:avLst/>
              <a:gdLst>
                <a:gd name="T0" fmla="*/ 4 w 4"/>
                <a:gd name="T1" fmla="*/ 40 h 40"/>
                <a:gd name="T2" fmla="*/ 4 w 4"/>
                <a:gd name="T3" fmla="*/ 0 h 40"/>
                <a:gd name="T4" fmla="*/ 0 w 4"/>
                <a:gd name="T5" fmla="*/ 0 h 40"/>
                <a:gd name="T6" fmla="*/ 0 w 4"/>
                <a:gd name="T7" fmla="*/ 40 h 40"/>
                <a:gd name="T8" fmla="*/ 2 w 4"/>
                <a:gd name="T9" fmla="*/ 40 h 40"/>
                <a:gd name="T10" fmla="*/ 4 w 4"/>
                <a:gd name="T1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0">
                  <a:moveTo>
                    <a:pt x="4" y="4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0"/>
                    <a:pt x="1" y="40"/>
                    <a:pt x="2" y="40"/>
                  </a:cubicBezTo>
                  <a:cubicBezTo>
                    <a:pt x="3" y="40"/>
                    <a:pt x="3" y="40"/>
                    <a:pt x="4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5" name="Oval 881"/>
            <p:cNvSpPr>
              <a:spLocks noChangeArrowheads="1"/>
            </p:cNvSpPr>
            <p:nvPr/>
          </p:nvSpPr>
          <p:spPr bwMode="auto">
            <a:xfrm>
              <a:off x="9320424" y="6055060"/>
              <a:ext cx="33237" cy="3323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6" name="Freeform 882"/>
            <p:cNvSpPr/>
            <p:nvPr/>
          </p:nvSpPr>
          <p:spPr bwMode="auto">
            <a:xfrm>
              <a:off x="9330651" y="6009040"/>
              <a:ext cx="10227" cy="35793"/>
            </a:xfrm>
            <a:custGeom>
              <a:avLst/>
              <a:gdLst>
                <a:gd name="T0" fmla="*/ 4 w 4"/>
                <a:gd name="T1" fmla="*/ 14 h 14"/>
                <a:gd name="T2" fmla="*/ 4 w 4"/>
                <a:gd name="T3" fmla="*/ 0 h 14"/>
                <a:gd name="T4" fmla="*/ 0 w 4"/>
                <a:gd name="T5" fmla="*/ 0 h 14"/>
                <a:gd name="T6" fmla="*/ 0 w 4"/>
                <a:gd name="T7" fmla="*/ 14 h 14"/>
                <a:gd name="T8" fmla="*/ 2 w 4"/>
                <a:gd name="T9" fmla="*/ 14 h 14"/>
                <a:gd name="T10" fmla="*/ 4 w 4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4">
                  <a:moveTo>
                    <a:pt x="4" y="14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3" y="14"/>
                    <a:pt x="3" y="14"/>
                    <a:pt x="4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7" name="Freeform 883"/>
            <p:cNvSpPr/>
            <p:nvPr/>
          </p:nvSpPr>
          <p:spPr bwMode="auto">
            <a:xfrm>
              <a:off x="9330651" y="6098523"/>
              <a:ext cx="10227" cy="79257"/>
            </a:xfrm>
            <a:custGeom>
              <a:avLst/>
              <a:gdLst>
                <a:gd name="T0" fmla="*/ 0 w 4"/>
                <a:gd name="T1" fmla="*/ 0 h 30"/>
                <a:gd name="T2" fmla="*/ 0 w 4"/>
                <a:gd name="T3" fmla="*/ 30 h 30"/>
                <a:gd name="T4" fmla="*/ 4 w 4"/>
                <a:gd name="T5" fmla="*/ 30 h 30"/>
                <a:gd name="T6" fmla="*/ 4 w 4"/>
                <a:gd name="T7" fmla="*/ 0 h 30"/>
                <a:gd name="T8" fmla="*/ 2 w 4"/>
                <a:gd name="T9" fmla="*/ 0 h 30"/>
                <a:gd name="T10" fmla="*/ 0 w 4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0">
                  <a:moveTo>
                    <a:pt x="0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14" name="Group 2113"/>
          <p:cNvGrpSpPr/>
          <p:nvPr/>
        </p:nvGrpSpPr>
        <p:grpSpPr>
          <a:xfrm>
            <a:off x="6290875" y="3837109"/>
            <a:ext cx="210770" cy="210770"/>
            <a:chOff x="9586319" y="5922112"/>
            <a:chExt cx="340040" cy="340040"/>
          </a:xfrm>
          <a:solidFill>
            <a:srgbClr val="1EA185"/>
          </a:solidFill>
        </p:grpSpPr>
        <p:sp>
          <p:nvSpPr>
            <p:cNvPr id="138" name="Freeform 884"/>
            <p:cNvSpPr>
              <a:spLocks noEditPoints="1"/>
            </p:cNvSpPr>
            <p:nvPr/>
          </p:nvSpPr>
          <p:spPr bwMode="auto">
            <a:xfrm>
              <a:off x="9586319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9" name="Oval 885"/>
            <p:cNvSpPr>
              <a:spLocks noChangeArrowheads="1"/>
            </p:cNvSpPr>
            <p:nvPr/>
          </p:nvSpPr>
          <p:spPr bwMode="auto">
            <a:xfrm>
              <a:off x="9793409" y="6009040"/>
              <a:ext cx="30681" cy="30681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0" name="Oval 886"/>
            <p:cNvSpPr>
              <a:spLocks noChangeArrowheads="1"/>
            </p:cNvSpPr>
            <p:nvPr/>
          </p:nvSpPr>
          <p:spPr bwMode="auto">
            <a:xfrm>
              <a:off x="9762730" y="6049946"/>
              <a:ext cx="30681" cy="3323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1" name="Oval 887"/>
            <p:cNvSpPr>
              <a:spLocks noChangeArrowheads="1"/>
            </p:cNvSpPr>
            <p:nvPr/>
          </p:nvSpPr>
          <p:spPr bwMode="auto">
            <a:xfrm>
              <a:off x="9724380" y="6103636"/>
              <a:ext cx="30681" cy="30681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2" name="Oval 888"/>
            <p:cNvSpPr>
              <a:spLocks noChangeArrowheads="1"/>
            </p:cNvSpPr>
            <p:nvPr/>
          </p:nvSpPr>
          <p:spPr bwMode="auto">
            <a:xfrm>
              <a:off x="9686029" y="6147101"/>
              <a:ext cx="33237" cy="30681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3" name="Freeform 889"/>
            <p:cNvSpPr/>
            <p:nvPr/>
          </p:nvSpPr>
          <p:spPr bwMode="auto">
            <a:xfrm>
              <a:off x="9670689" y="6019267"/>
              <a:ext cx="112494" cy="10227"/>
            </a:xfrm>
            <a:custGeom>
              <a:avLst/>
              <a:gdLst>
                <a:gd name="T0" fmla="*/ 42 w 42"/>
                <a:gd name="T1" fmla="*/ 0 h 4"/>
                <a:gd name="T2" fmla="*/ 0 w 42"/>
                <a:gd name="T3" fmla="*/ 0 h 4"/>
                <a:gd name="T4" fmla="*/ 0 w 42"/>
                <a:gd name="T5" fmla="*/ 4 h 4"/>
                <a:gd name="T6" fmla="*/ 42 w 42"/>
                <a:gd name="T7" fmla="*/ 4 h 4"/>
                <a:gd name="T8" fmla="*/ 42 w 42"/>
                <a:gd name="T9" fmla="*/ 2 h 4"/>
                <a:gd name="T10" fmla="*/ 42 w 4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">
                  <a:moveTo>
                    <a:pt x="4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3"/>
                    <a:pt x="42" y="3"/>
                    <a:pt x="42" y="2"/>
                  </a:cubicBezTo>
                  <a:cubicBezTo>
                    <a:pt x="42" y="1"/>
                    <a:pt x="42" y="1"/>
                    <a:pt x="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4" name="Freeform 890"/>
            <p:cNvSpPr/>
            <p:nvPr/>
          </p:nvSpPr>
          <p:spPr bwMode="auto">
            <a:xfrm>
              <a:off x="9836874" y="6019267"/>
              <a:ext cx="5113" cy="10227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0 h 4"/>
                <a:gd name="T4" fmla="*/ 0 w 2"/>
                <a:gd name="T5" fmla="*/ 2 h 4"/>
                <a:gd name="T6" fmla="*/ 0 w 2"/>
                <a:gd name="T7" fmla="*/ 4 h 4"/>
                <a:gd name="T8" fmla="*/ 2 w 2"/>
                <a:gd name="T9" fmla="*/ 4 h 4"/>
                <a:gd name="T10" fmla="*/ 2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5" name="Freeform 891"/>
            <p:cNvSpPr/>
            <p:nvPr/>
          </p:nvSpPr>
          <p:spPr bwMode="auto">
            <a:xfrm>
              <a:off x="9670689" y="6060173"/>
              <a:ext cx="79259" cy="10227"/>
            </a:xfrm>
            <a:custGeom>
              <a:avLst/>
              <a:gdLst>
                <a:gd name="T0" fmla="*/ 30 w 30"/>
                <a:gd name="T1" fmla="*/ 0 h 4"/>
                <a:gd name="T2" fmla="*/ 0 w 30"/>
                <a:gd name="T3" fmla="*/ 0 h 4"/>
                <a:gd name="T4" fmla="*/ 0 w 30"/>
                <a:gd name="T5" fmla="*/ 4 h 4"/>
                <a:gd name="T6" fmla="*/ 30 w 30"/>
                <a:gd name="T7" fmla="*/ 4 h 4"/>
                <a:gd name="T8" fmla="*/ 30 w 30"/>
                <a:gd name="T9" fmla="*/ 2 h 4"/>
                <a:gd name="T10" fmla="*/ 30 w 30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4">
                  <a:moveTo>
                    <a:pt x="3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3"/>
                    <a:pt x="30" y="3"/>
                    <a:pt x="30" y="2"/>
                  </a:cubicBezTo>
                  <a:cubicBezTo>
                    <a:pt x="30" y="1"/>
                    <a:pt x="30" y="1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6" name="Freeform 892"/>
            <p:cNvSpPr/>
            <p:nvPr/>
          </p:nvSpPr>
          <p:spPr bwMode="auto">
            <a:xfrm>
              <a:off x="9803636" y="6060173"/>
              <a:ext cx="38351" cy="10227"/>
            </a:xfrm>
            <a:custGeom>
              <a:avLst/>
              <a:gdLst>
                <a:gd name="T0" fmla="*/ 14 w 14"/>
                <a:gd name="T1" fmla="*/ 0 h 4"/>
                <a:gd name="T2" fmla="*/ 0 w 14"/>
                <a:gd name="T3" fmla="*/ 0 h 4"/>
                <a:gd name="T4" fmla="*/ 0 w 14"/>
                <a:gd name="T5" fmla="*/ 2 h 4"/>
                <a:gd name="T6" fmla="*/ 0 w 14"/>
                <a:gd name="T7" fmla="*/ 4 h 4"/>
                <a:gd name="T8" fmla="*/ 14 w 14"/>
                <a:gd name="T9" fmla="*/ 4 h 4"/>
                <a:gd name="T10" fmla="*/ 14 w 1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">
                  <a:moveTo>
                    <a:pt x="1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4" y="4"/>
                    <a:pt x="14" y="4"/>
                    <a:pt x="14" y="4"/>
                  </a:cubicBez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47" name="Freeform 893"/>
            <p:cNvSpPr/>
            <p:nvPr/>
          </p:nvSpPr>
          <p:spPr bwMode="auto">
            <a:xfrm>
              <a:off x="9670689" y="6113863"/>
              <a:ext cx="43464" cy="10227"/>
            </a:xfrm>
            <a:custGeom>
              <a:avLst/>
              <a:gdLst>
                <a:gd name="T0" fmla="*/ 16 w 16"/>
                <a:gd name="T1" fmla="*/ 0 h 4"/>
                <a:gd name="T2" fmla="*/ 0 w 16"/>
                <a:gd name="T3" fmla="*/ 0 h 4"/>
                <a:gd name="T4" fmla="*/ 0 w 16"/>
                <a:gd name="T5" fmla="*/ 4 h 4"/>
                <a:gd name="T6" fmla="*/ 16 w 16"/>
                <a:gd name="T7" fmla="*/ 4 h 4"/>
                <a:gd name="T8" fmla="*/ 16 w 16"/>
                <a:gd name="T9" fmla="*/ 2 h 4"/>
                <a:gd name="T10" fmla="*/ 16 w 1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">
                  <a:moveTo>
                    <a:pt x="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3"/>
                    <a:pt x="16" y="2"/>
                  </a:cubicBezTo>
                  <a:cubicBezTo>
                    <a:pt x="16" y="1"/>
                    <a:pt x="16" y="1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5" name="Freeform 894"/>
            <p:cNvSpPr/>
            <p:nvPr/>
          </p:nvSpPr>
          <p:spPr bwMode="auto">
            <a:xfrm>
              <a:off x="9767843" y="6113863"/>
              <a:ext cx="74145" cy="10227"/>
            </a:xfrm>
            <a:custGeom>
              <a:avLst/>
              <a:gdLst>
                <a:gd name="T0" fmla="*/ 28 w 28"/>
                <a:gd name="T1" fmla="*/ 0 h 4"/>
                <a:gd name="T2" fmla="*/ 0 w 28"/>
                <a:gd name="T3" fmla="*/ 0 h 4"/>
                <a:gd name="T4" fmla="*/ 0 w 28"/>
                <a:gd name="T5" fmla="*/ 2 h 4"/>
                <a:gd name="T6" fmla="*/ 0 w 28"/>
                <a:gd name="T7" fmla="*/ 4 h 4"/>
                <a:gd name="T8" fmla="*/ 28 w 28"/>
                <a:gd name="T9" fmla="*/ 4 h 4"/>
                <a:gd name="T10" fmla="*/ 28 w 28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">
                  <a:moveTo>
                    <a:pt x="2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28" y="4"/>
                    <a:pt x="28" y="4"/>
                    <a:pt x="28" y="4"/>
                  </a:cubicBez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6" name="Freeform 895"/>
            <p:cNvSpPr/>
            <p:nvPr/>
          </p:nvSpPr>
          <p:spPr bwMode="auto">
            <a:xfrm>
              <a:off x="9670689" y="6157328"/>
              <a:ext cx="5113" cy="10227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0 h 4"/>
                <a:gd name="T4" fmla="*/ 0 w 2"/>
                <a:gd name="T5" fmla="*/ 4 h 4"/>
                <a:gd name="T6" fmla="*/ 2 w 2"/>
                <a:gd name="T7" fmla="*/ 4 h 4"/>
                <a:gd name="T8" fmla="*/ 2 w 2"/>
                <a:gd name="T9" fmla="*/ 2 h 4"/>
                <a:gd name="T10" fmla="*/ 2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7" name="Freeform 896"/>
            <p:cNvSpPr/>
            <p:nvPr/>
          </p:nvSpPr>
          <p:spPr bwMode="auto">
            <a:xfrm>
              <a:off x="9729493" y="6157328"/>
              <a:ext cx="112494" cy="10227"/>
            </a:xfrm>
            <a:custGeom>
              <a:avLst/>
              <a:gdLst>
                <a:gd name="T0" fmla="*/ 42 w 42"/>
                <a:gd name="T1" fmla="*/ 0 h 4"/>
                <a:gd name="T2" fmla="*/ 0 w 42"/>
                <a:gd name="T3" fmla="*/ 0 h 4"/>
                <a:gd name="T4" fmla="*/ 0 w 42"/>
                <a:gd name="T5" fmla="*/ 2 h 4"/>
                <a:gd name="T6" fmla="*/ 0 w 42"/>
                <a:gd name="T7" fmla="*/ 4 h 4"/>
                <a:gd name="T8" fmla="*/ 42 w 42"/>
                <a:gd name="T9" fmla="*/ 4 h 4"/>
                <a:gd name="T10" fmla="*/ 42 w 4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">
                  <a:moveTo>
                    <a:pt x="4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42" y="4"/>
                    <a:pt x="42" y="4"/>
                    <a:pt x="42" y="4"/>
                  </a:cubicBez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15" name="Group 2114"/>
          <p:cNvGrpSpPr/>
          <p:nvPr/>
        </p:nvGrpSpPr>
        <p:grpSpPr>
          <a:xfrm>
            <a:off x="6566617" y="3837109"/>
            <a:ext cx="210770" cy="210770"/>
            <a:chOff x="10031183" y="5922112"/>
            <a:chExt cx="340040" cy="340040"/>
          </a:xfrm>
          <a:solidFill>
            <a:srgbClr val="1EA185"/>
          </a:solidFill>
        </p:grpSpPr>
        <p:sp>
          <p:nvSpPr>
            <p:cNvPr id="158" name="Freeform 897"/>
            <p:cNvSpPr>
              <a:spLocks noEditPoints="1"/>
            </p:cNvSpPr>
            <p:nvPr/>
          </p:nvSpPr>
          <p:spPr bwMode="auto">
            <a:xfrm>
              <a:off x="10031183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59" name="Freeform 898"/>
            <p:cNvSpPr>
              <a:spLocks noEditPoints="1"/>
            </p:cNvSpPr>
            <p:nvPr/>
          </p:nvSpPr>
          <p:spPr bwMode="auto">
            <a:xfrm>
              <a:off x="10118109" y="6029494"/>
              <a:ext cx="168742" cy="127834"/>
            </a:xfrm>
            <a:custGeom>
              <a:avLst/>
              <a:gdLst>
                <a:gd name="T0" fmla="*/ 33 w 66"/>
                <a:gd name="T1" fmla="*/ 0 h 50"/>
                <a:gd name="T2" fmla="*/ 0 w 66"/>
                <a:gd name="T3" fmla="*/ 50 h 50"/>
                <a:gd name="T4" fmla="*/ 66 w 66"/>
                <a:gd name="T5" fmla="*/ 50 h 50"/>
                <a:gd name="T6" fmla="*/ 33 w 66"/>
                <a:gd name="T7" fmla="*/ 0 h 50"/>
                <a:gd name="T8" fmla="*/ 33 w 66"/>
                <a:gd name="T9" fmla="*/ 25 h 50"/>
                <a:gd name="T10" fmla="*/ 29 w 66"/>
                <a:gd name="T11" fmla="*/ 29 h 50"/>
                <a:gd name="T12" fmla="*/ 25 w 66"/>
                <a:gd name="T13" fmla="*/ 21 h 50"/>
                <a:gd name="T14" fmla="*/ 33 w 66"/>
                <a:gd name="T15" fmla="*/ 8 h 50"/>
                <a:gd name="T16" fmla="*/ 41 w 66"/>
                <a:gd name="T17" fmla="*/ 21 h 50"/>
                <a:gd name="T18" fmla="*/ 37 w 66"/>
                <a:gd name="T19" fmla="*/ 21 h 50"/>
                <a:gd name="T20" fmla="*/ 33 w 66"/>
                <a:gd name="T21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50">
                  <a:moveTo>
                    <a:pt x="33" y="0"/>
                  </a:moveTo>
                  <a:lnTo>
                    <a:pt x="0" y="50"/>
                  </a:lnTo>
                  <a:lnTo>
                    <a:pt x="66" y="50"/>
                  </a:lnTo>
                  <a:lnTo>
                    <a:pt x="33" y="0"/>
                  </a:lnTo>
                  <a:close/>
                  <a:moveTo>
                    <a:pt x="33" y="25"/>
                  </a:moveTo>
                  <a:lnTo>
                    <a:pt x="29" y="29"/>
                  </a:lnTo>
                  <a:lnTo>
                    <a:pt x="25" y="21"/>
                  </a:lnTo>
                  <a:lnTo>
                    <a:pt x="33" y="8"/>
                  </a:lnTo>
                  <a:lnTo>
                    <a:pt x="41" y="21"/>
                  </a:lnTo>
                  <a:lnTo>
                    <a:pt x="37" y="21"/>
                  </a:lnTo>
                  <a:lnTo>
                    <a:pt x="33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16" name="Group 2115"/>
          <p:cNvGrpSpPr/>
          <p:nvPr/>
        </p:nvGrpSpPr>
        <p:grpSpPr>
          <a:xfrm>
            <a:off x="6843943" y="3837109"/>
            <a:ext cx="210770" cy="210770"/>
            <a:chOff x="10478601" y="5922112"/>
            <a:chExt cx="340040" cy="340040"/>
          </a:xfrm>
          <a:solidFill>
            <a:srgbClr val="1EA185"/>
          </a:solidFill>
        </p:grpSpPr>
        <p:sp>
          <p:nvSpPr>
            <p:cNvPr id="160" name="Freeform 899"/>
            <p:cNvSpPr>
              <a:spLocks noEditPoints="1"/>
            </p:cNvSpPr>
            <p:nvPr/>
          </p:nvSpPr>
          <p:spPr bwMode="auto">
            <a:xfrm>
              <a:off x="10478601" y="5922112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1" name="Oval 900"/>
            <p:cNvSpPr>
              <a:spLocks noChangeArrowheads="1"/>
            </p:cNvSpPr>
            <p:nvPr/>
          </p:nvSpPr>
          <p:spPr bwMode="auto">
            <a:xfrm>
              <a:off x="10626889" y="6070400"/>
              <a:ext cx="43464" cy="43464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2" name="Freeform 901"/>
            <p:cNvSpPr/>
            <p:nvPr/>
          </p:nvSpPr>
          <p:spPr bwMode="auto">
            <a:xfrm>
              <a:off x="10670353" y="6057615"/>
              <a:ext cx="28124" cy="69032"/>
            </a:xfrm>
            <a:custGeom>
              <a:avLst/>
              <a:gdLst>
                <a:gd name="T0" fmla="*/ 4 w 11"/>
                <a:gd name="T1" fmla="*/ 0 h 26"/>
                <a:gd name="T2" fmla="*/ 0 w 11"/>
                <a:gd name="T3" fmla="*/ 3 h 26"/>
                <a:gd name="T4" fmla="*/ 5 w 11"/>
                <a:gd name="T5" fmla="*/ 13 h 26"/>
                <a:gd name="T6" fmla="*/ 0 w 11"/>
                <a:gd name="T7" fmla="*/ 23 h 26"/>
                <a:gd name="T8" fmla="*/ 4 w 11"/>
                <a:gd name="T9" fmla="*/ 26 h 26"/>
                <a:gd name="T10" fmla="*/ 11 w 11"/>
                <a:gd name="T11" fmla="*/ 13 h 26"/>
                <a:gd name="T12" fmla="*/ 4 w 11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6">
                  <a:moveTo>
                    <a:pt x="4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5"/>
                    <a:pt x="5" y="9"/>
                    <a:pt x="5" y="13"/>
                  </a:cubicBezTo>
                  <a:cubicBezTo>
                    <a:pt x="5" y="17"/>
                    <a:pt x="3" y="21"/>
                    <a:pt x="0" y="23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8" y="23"/>
                    <a:pt x="11" y="18"/>
                    <a:pt x="11" y="13"/>
                  </a:cubicBezTo>
                  <a:cubicBezTo>
                    <a:pt x="11" y="8"/>
                    <a:pt x="8" y="3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3" name="Freeform 902"/>
            <p:cNvSpPr/>
            <p:nvPr/>
          </p:nvSpPr>
          <p:spPr bwMode="auto">
            <a:xfrm>
              <a:off x="10698476" y="6034606"/>
              <a:ext cx="35793" cy="117607"/>
            </a:xfrm>
            <a:custGeom>
              <a:avLst/>
              <a:gdLst>
                <a:gd name="T0" fmla="*/ 4 w 13"/>
                <a:gd name="T1" fmla="*/ 0 h 44"/>
                <a:gd name="T2" fmla="*/ 0 w 13"/>
                <a:gd name="T3" fmla="*/ 4 h 44"/>
                <a:gd name="T4" fmla="*/ 8 w 13"/>
                <a:gd name="T5" fmla="*/ 22 h 44"/>
                <a:gd name="T6" fmla="*/ 0 w 13"/>
                <a:gd name="T7" fmla="*/ 40 h 44"/>
                <a:gd name="T8" fmla="*/ 4 w 13"/>
                <a:gd name="T9" fmla="*/ 44 h 44"/>
                <a:gd name="T10" fmla="*/ 13 w 13"/>
                <a:gd name="T11" fmla="*/ 22 h 44"/>
                <a:gd name="T12" fmla="*/ 4 w 13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44">
                  <a:moveTo>
                    <a:pt x="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5" y="8"/>
                    <a:pt x="8" y="15"/>
                    <a:pt x="8" y="22"/>
                  </a:cubicBezTo>
                  <a:cubicBezTo>
                    <a:pt x="8" y="29"/>
                    <a:pt x="5" y="36"/>
                    <a:pt x="0" y="4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10" y="38"/>
                    <a:pt x="13" y="30"/>
                    <a:pt x="13" y="22"/>
                  </a:cubicBezTo>
                  <a:cubicBezTo>
                    <a:pt x="13" y="14"/>
                    <a:pt x="10" y="6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4" name="Freeform 903"/>
            <p:cNvSpPr/>
            <p:nvPr/>
          </p:nvSpPr>
          <p:spPr bwMode="auto">
            <a:xfrm>
              <a:off x="10598766" y="6057615"/>
              <a:ext cx="28124" cy="69032"/>
            </a:xfrm>
            <a:custGeom>
              <a:avLst/>
              <a:gdLst>
                <a:gd name="T0" fmla="*/ 6 w 11"/>
                <a:gd name="T1" fmla="*/ 13 h 26"/>
                <a:gd name="T2" fmla="*/ 11 w 11"/>
                <a:gd name="T3" fmla="*/ 3 h 26"/>
                <a:gd name="T4" fmla="*/ 7 w 11"/>
                <a:gd name="T5" fmla="*/ 0 h 26"/>
                <a:gd name="T6" fmla="*/ 1 w 11"/>
                <a:gd name="T7" fmla="*/ 13 h 26"/>
                <a:gd name="T8" fmla="*/ 7 w 11"/>
                <a:gd name="T9" fmla="*/ 26 h 26"/>
                <a:gd name="T10" fmla="*/ 11 w 11"/>
                <a:gd name="T11" fmla="*/ 23 h 26"/>
                <a:gd name="T12" fmla="*/ 6 w 11"/>
                <a:gd name="T13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6">
                  <a:moveTo>
                    <a:pt x="6" y="13"/>
                  </a:moveTo>
                  <a:cubicBezTo>
                    <a:pt x="6" y="9"/>
                    <a:pt x="8" y="5"/>
                    <a:pt x="11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3"/>
                    <a:pt x="1" y="8"/>
                    <a:pt x="1" y="13"/>
                  </a:cubicBezTo>
                  <a:cubicBezTo>
                    <a:pt x="0" y="18"/>
                    <a:pt x="3" y="23"/>
                    <a:pt x="7" y="26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8" y="21"/>
                    <a:pt x="6" y="17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65" name="Freeform 904"/>
            <p:cNvSpPr/>
            <p:nvPr/>
          </p:nvSpPr>
          <p:spPr bwMode="auto">
            <a:xfrm>
              <a:off x="10562973" y="6034606"/>
              <a:ext cx="35793" cy="117607"/>
            </a:xfrm>
            <a:custGeom>
              <a:avLst/>
              <a:gdLst>
                <a:gd name="T0" fmla="*/ 13 w 13"/>
                <a:gd name="T1" fmla="*/ 4 h 44"/>
                <a:gd name="T2" fmla="*/ 9 w 13"/>
                <a:gd name="T3" fmla="*/ 0 h 44"/>
                <a:gd name="T4" fmla="*/ 0 w 13"/>
                <a:gd name="T5" fmla="*/ 22 h 44"/>
                <a:gd name="T6" fmla="*/ 9 w 13"/>
                <a:gd name="T7" fmla="*/ 44 h 44"/>
                <a:gd name="T8" fmla="*/ 13 w 13"/>
                <a:gd name="T9" fmla="*/ 40 h 44"/>
                <a:gd name="T10" fmla="*/ 6 w 13"/>
                <a:gd name="T11" fmla="*/ 22 h 44"/>
                <a:gd name="T12" fmla="*/ 13 w 13"/>
                <a:gd name="T13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44">
                  <a:moveTo>
                    <a:pt x="13" y="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6"/>
                    <a:pt x="0" y="13"/>
                    <a:pt x="0" y="22"/>
                  </a:cubicBezTo>
                  <a:cubicBezTo>
                    <a:pt x="0" y="30"/>
                    <a:pt x="3" y="38"/>
                    <a:pt x="9" y="44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8" y="36"/>
                    <a:pt x="5" y="29"/>
                    <a:pt x="6" y="22"/>
                  </a:cubicBezTo>
                  <a:cubicBezTo>
                    <a:pt x="6" y="15"/>
                    <a:pt x="9" y="8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32" name="Group 2131"/>
          <p:cNvGrpSpPr/>
          <p:nvPr/>
        </p:nvGrpSpPr>
        <p:grpSpPr>
          <a:xfrm>
            <a:off x="3801277" y="4113055"/>
            <a:ext cx="210770" cy="210770"/>
            <a:chOff x="5569766" y="6369531"/>
            <a:chExt cx="340040" cy="340040"/>
          </a:xfrm>
          <a:solidFill>
            <a:srgbClr val="1EA185"/>
          </a:solidFill>
        </p:grpSpPr>
        <p:sp>
          <p:nvSpPr>
            <p:cNvPr id="166" name="Freeform 905"/>
            <p:cNvSpPr>
              <a:spLocks noEditPoints="1"/>
            </p:cNvSpPr>
            <p:nvPr/>
          </p:nvSpPr>
          <p:spPr bwMode="auto">
            <a:xfrm>
              <a:off x="5569766" y="636953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0" name="Rectangle 906"/>
            <p:cNvSpPr>
              <a:spLocks noChangeArrowheads="1"/>
            </p:cNvSpPr>
            <p:nvPr/>
          </p:nvSpPr>
          <p:spPr bwMode="auto">
            <a:xfrm>
              <a:off x="5664364" y="6497365"/>
              <a:ext cx="107380" cy="125279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1" name="Freeform 907"/>
            <p:cNvSpPr/>
            <p:nvPr/>
          </p:nvSpPr>
          <p:spPr bwMode="auto">
            <a:xfrm>
              <a:off x="5707827" y="6453902"/>
              <a:ext cx="107380" cy="127834"/>
            </a:xfrm>
            <a:custGeom>
              <a:avLst/>
              <a:gdLst>
                <a:gd name="T0" fmla="*/ 42 w 42"/>
                <a:gd name="T1" fmla="*/ 0 h 50"/>
                <a:gd name="T2" fmla="*/ 0 w 42"/>
                <a:gd name="T3" fmla="*/ 0 h 50"/>
                <a:gd name="T4" fmla="*/ 0 w 42"/>
                <a:gd name="T5" fmla="*/ 12 h 50"/>
                <a:gd name="T6" fmla="*/ 29 w 42"/>
                <a:gd name="T7" fmla="*/ 12 h 50"/>
                <a:gd name="T8" fmla="*/ 29 w 42"/>
                <a:gd name="T9" fmla="*/ 50 h 50"/>
                <a:gd name="T10" fmla="*/ 42 w 42"/>
                <a:gd name="T11" fmla="*/ 50 h 50"/>
                <a:gd name="T12" fmla="*/ 42 w 42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50">
                  <a:moveTo>
                    <a:pt x="42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29" y="12"/>
                  </a:lnTo>
                  <a:lnTo>
                    <a:pt x="29" y="50"/>
                  </a:lnTo>
                  <a:lnTo>
                    <a:pt x="42" y="5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33" name="Group 2132"/>
          <p:cNvGrpSpPr/>
          <p:nvPr/>
        </p:nvGrpSpPr>
        <p:grpSpPr>
          <a:xfrm>
            <a:off x="4078603" y="4113055"/>
            <a:ext cx="210770" cy="210770"/>
            <a:chOff x="6017187" y="6369531"/>
            <a:chExt cx="340040" cy="340040"/>
          </a:xfrm>
          <a:solidFill>
            <a:srgbClr val="1EA185"/>
          </a:solidFill>
        </p:grpSpPr>
        <p:sp>
          <p:nvSpPr>
            <p:cNvPr id="172" name="Freeform 908"/>
            <p:cNvSpPr>
              <a:spLocks noEditPoints="1"/>
            </p:cNvSpPr>
            <p:nvPr/>
          </p:nvSpPr>
          <p:spPr bwMode="auto">
            <a:xfrm>
              <a:off x="6017187" y="636953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3" name="Rectangle 909"/>
            <p:cNvSpPr>
              <a:spLocks noChangeArrowheads="1"/>
            </p:cNvSpPr>
            <p:nvPr/>
          </p:nvSpPr>
          <p:spPr bwMode="auto">
            <a:xfrm>
              <a:off x="6101556" y="6517819"/>
              <a:ext cx="104825" cy="104825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4" name="Freeform 910"/>
            <p:cNvSpPr/>
            <p:nvPr/>
          </p:nvSpPr>
          <p:spPr bwMode="auto">
            <a:xfrm>
              <a:off x="6132237" y="6484583"/>
              <a:ext cx="107380" cy="107380"/>
            </a:xfrm>
            <a:custGeom>
              <a:avLst/>
              <a:gdLst>
                <a:gd name="T0" fmla="*/ 42 w 42"/>
                <a:gd name="T1" fmla="*/ 0 h 42"/>
                <a:gd name="T2" fmla="*/ 0 w 42"/>
                <a:gd name="T3" fmla="*/ 0 h 42"/>
                <a:gd name="T4" fmla="*/ 0 w 42"/>
                <a:gd name="T5" fmla="*/ 9 h 42"/>
                <a:gd name="T6" fmla="*/ 34 w 42"/>
                <a:gd name="T7" fmla="*/ 9 h 42"/>
                <a:gd name="T8" fmla="*/ 34 w 42"/>
                <a:gd name="T9" fmla="*/ 42 h 42"/>
                <a:gd name="T10" fmla="*/ 42 w 42"/>
                <a:gd name="T11" fmla="*/ 42 h 42"/>
                <a:gd name="T12" fmla="*/ 42 w 42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2">
                  <a:moveTo>
                    <a:pt x="42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4" y="9"/>
                  </a:lnTo>
                  <a:lnTo>
                    <a:pt x="34" y="42"/>
                  </a:lnTo>
                  <a:lnTo>
                    <a:pt x="42" y="42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5" name="Freeform 911"/>
            <p:cNvSpPr/>
            <p:nvPr/>
          </p:nvSpPr>
          <p:spPr bwMode="auto">
            <a:xfrm>
              <a:off x="6165475" y="6453902"/>
              <a:ext cx="104825" cy="104825"/>
            </a:xfrm>
            <a:custGeom>
              <a:avLst/>
              <a:gdLst>
                <a:gd name="T0" fmla="*/ 41 w 41"/>
                <a:gd name="T1" fmla="*/ 0 h 41"/>
                <a:gd name="T2" fmla="*/ 0 w 41"/>
                <a:gd name="T3" fmla="*/ 0 h 41"/>
                <a:gd name="T4" fmla="*/ 0 w 41"/>
                <a:gd name="T5" fmla="*/ 8 h 41"/>
                <a:gd name="T6" fmla="*/ 33 w 41"/>
                <a:gd name="T7" fmla="*/ 8 h 41"/>
                <a:gd name="T8" fmla="*/ 33 w 41"/>
                <a:gd name="T9" fmla="*/ 41 h 41"/>
                <a:gd name="T10" fmla="*/ 41 w 41"/>
                <a:gd name="T11" fmla="*/ 41 h 41"/>
                <a:gd name="T12" fmla="*/ 41 w 41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41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3" y="8"/>
                  </a:lnTo>
                  <a:lnTo>
                    <a:pt x="33" y="41"/>
                  </a:lnTo>
                  <a:lnTo>
                    <a:pt x="41" y="41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34" name="Group 2133"/>
          <p:cNvGrpSpPr/>
          <p:nvPr/>
        </p:nvGrpSpPr>
        <p:grpSpPr>
          <a:xfrm>
            <a:off x="4354345" y="4113055"/>
            <a:ext cx="210770" cy="210770"/>
            <a:chOff x="6462050" y="6369531"/>
            <a:chExt cx="340040" cy="340040"/>
          </a:xfrm>
          <a:solidFill>
            <a:srgbClr val="1EA185"/>
          </a:solidFill>
        </p:grpSpPr>
        <p:sp>
          <p:nvSpPr>
            <p:cNvPr id="176" name="Freeform 912"/>
            <p:cNvSpPr/>
            <p:nvPr/>
          </p:nvSpPr>
          <p:spPr bwMode="auto">
            <a:xfrm>
              <a:off x="6674254" y="6453902"/>
              <a:ext cx="43464" cy="43464"/>
            </a:xfrm>
            <a:custGeom>
              <a:avLst/>
              <a:gdLst>
                <a:gd name="T0" fmla="*/ 13 w 17"/>
                <a:gd name="T1" fmla="*/ 0 h 17"/>
                <a:gd name="T2" fmla="*/ 0 w 17"/>
                <a:gd name="T3" fmla="*/ 0 h 17"/>
                <a:gd name="T4" fmla="*/ 0 w 17"/>
                <a:gd name="T5" fmla="*/ 4 h 17"/>
                <a:gd name="T6" fmla="*/ 13 w 17"/>
                <a:gd name="T7" fmla="*/ 4 h 17"/>
                <a:gd name="T8" fmla="*/ 13 w 17"/>
                <a:gd name="T9" fmla="*/ 17 h 17"/>
                <a:gd name="T10" fmla="*/ 17 w 17"/>
                <a:gd name="T11" fmla="*/ 17 h 17"/>
                <a:gd name="T12" fmla="*/ 17 w 17"/>
                <a:gd name="T13" fmla="*/ 4 h 17"/>
                <a:gd name="T14" fmla="*/ 17 w 17"/>
                <a:gd name="T15" fmla="*/ 0 h 17"/>
                <a:gd name="T16" fmla="*/ 13 w 17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7">
                  <a:moveTo>
                    <a:pt x="13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13" y="4"/>
                  </a:lnTo>
                  <a:lnTo>
                    <a:pt x="13" y="17"/>
                  </a:lnTo>
                  <a:lnTo>
                    <a:pt x="17" y="17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7" name="Freeform 913"/>
            <p:cNvSpPr>
              <a:spLocks noEditPoints="1"/>
            </p:cNvSpPr>
            <p:nvPr/>
          </p:nvSpPr>
          <p:spPr bwMode="auto">
            <a:xfrm>
              <a:off x="6462050" y="636953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8" name="Freeform 914"/>
            <p:cNvSpPr/>
            <p:nvPr/>
          </p:nvSpPr>
          <p:spPr bwMode="auto">
            <a:xfrm>
              <a:off x="6569431" y="6474356"/>
              <a:ext cx="127834" cy="127834"/>
            </a:xfrm>
            <a:custGeom>
              <a:avLst/>
              <a:gdLst>
                <a:gd name="T0" fmla="*/ 50 w 50"/>
                <a:gd name="T1" fmla="*/ 13 h 50"/>
                <a:gd name="T2" fmla="*/ 50 w 50"/>
                <a:gd name="T3" fmla="*/ 0 h 50"/>
                <a:gd name="T4" fmla="*/ 37 w 50"/>
                <a:gd name="T5" fmla="*/ 0 h 50"/>
                <a:gd name="T6" fmla="*/ 40 w 50"/>
                <a:gd name="T7" fmla="*/ 3 h 50"/>
                <a:gd name="T8" fmla="*/ 25 w 50"/>
                <a:gd name="T9" fmla="*/ 19 h 50"/>
                <a:gd name="T10" fmla="*/ 9 w 50"/>
                <a:gd name="T11" fmla="*/ 3 h 50"/>
                <a:gd name="T12" fmla="*/ 12 w 50"/>
                <a:gd name="T13" fmla="*/ 0 h 50"/>
                <a:gd name="T14" fmla="*/ 0 w 50"/>
                <a:gd name="T15" fmla="*/ 0 h 50"/>
                <a:gd name="T16" fmla="*/ 0 w 50"/>
                <a:gd name="T17" fmla="*/ 13 h 50"/>
                <a:gd name="T18" fmla="*/ 3 w 50"/>
                <a:gd name="T19" fmla="*/ 10 h 50"/>
                <a:gd name="T20" fmla="*/ 18 w 50"/>
                <a:gd name="T21" fmla="*/ 25 h 50"/>
                <a:gd name="T22" fmla="*/ 3 w 50"/>
                <a:gd name="T23" fmla="*/ 41 h 50"/>
                <a:gd name="T24" fmla="*/ 0 w 50"/>
                <a:gd name="T25" fmla="*/ 38 h 50"/>
                <a:gd name="T26" fmla="*/ 0 w 50"/>
                <a:gd name="T27" fmla="*/ 50 h 50"/>
                <a:gd name="T28" fmla="*/ 12 w 50"/>
                <a:gd name="T29" fmla="*/ 50 h 50"/>
                <a:gd name="T30" fmla="*/ 9 w 50"/>
                <a:gd name="T31" fmla="*/ 47 h 50"/>
                <a:gd name="T32" fmla="*/ 25 w 50"/>
                <a:gd name="T33" fmla="*/ 31 h 50"/>
                <a:gd name="T34" fmla="*/ 40 w 50"/>
                <a:gd name="T35" fmla="*/ 47 h 50"/>
                <a:gd name="T36" fmla="*/ 37 w 50"/>
                <a:gd name="T37" fmla="*/ 50 h 50"/>
                <a:gd name="T38" fmla="*/ 50 w 50"/>
                <a:gd name="T39" fmla="*/ 50 h 50"/>
                <a:gd name="T40" fmla="*/ 50 w 50"/>
                <a:gd name="T41" fmla="*/ 38 h 50"/>
                <a:gd name="T42" fmla="*/ 46 w 50"/>
                <a:gd name="T43" fmla="*/ 41 h 50"/>
                <a:gd name="T44" fmla="*/ 31 w 50"/>
                <a:gd name="T45" fmla="*/ 25 h 50"/>
                <a:gd name="T46" fmla="*/ 46 w 50"/>
                <a:gd name="T47" fmla="*/ 10 h 50"/>
                <a:gd name="T48" fmla="*/ 50 w 50"/>
                <a:gd name="T49" fmla="*/ 1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50">
                  <a:moveTo>
                    <a:pt x="50" y="13"/>
                  </a:moveTo>
                  <a:lnTo>
                    <a:pt x="50" y="0"/>
                  </a:lnTo>
                  <a:lnTo>
                    <a:pt x="37" y="0"/>
                  </a:lnTo>
                  <a:lnTo>
                    <a:pt x="40" y="3"/>
                  </a:lnTo>
                  <a:lnTo>
                    <a:pt x="25" y="19"/>
                  </a:lnTo>
                  <a:lnTo>
                    <a:pt x="9" y="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3" y="10"/>
                  </a:lnTo>
                  <a:lnTo>
                    <a:pt x="18" y="25"/>
                  </a:lnTo>
                  <a:lnTo>
                    <a:pt x="3" y="41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12" y="50"/>
                  </a:lnTo>
                  <a:lnTo>
                    <a:pt x="9" y="47"/>
                  </a:lnTo>
                  <a:lnTo>
                    <a:pt x="25" y="31"/>
                  </a:lnTo>
                  <a:lnTo>
                    <a:pt x="40" y="47"/>
                  </a:lnTo>
                  <a:lnTo>
                    <a:pt x="37" y="50"/>
                  </a:lnTo>
                  <a:lnTo>
                    <a:pt x="50" y="50"/>
                  </a:lnTo>
                  <a:lnTo>
                    <a:pt x="50" y="38"/>
                  </a:lnTo>
                  <a:lnTo>
                    <a:pt x="46" y="41"/>
                  </a:lnTo>
                  <a:lnTo>
                    <a:pt x="31" y="25"/>
                  </a:lnTo>
                  <a:lnTo>
                    <a:pt x="46" y="10"/>
                  </a:lnTo>
                  <a:lnTo>
                    <a:pt x="50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79" name="Freeform 915"/>
            <p:cNvSpPr/>
            <p:nvPr/>
          </p:nvSpPr>
          <p:spPr bwMode="auto">
            <a:xfrm>
              <a:off x="6674254" y="6581736"/>
              <a:ext cx="43464" cy="40906"/>
            </a:xfrm>
            <a:custGeom>
              <a:avLst/>
              <a:gdLst>
                <a:gd name="T0" fmla="*/ 17 w 17"/>
                <a:gd name="T1" fmla="*/ 12 h 16"/>
                <a:gd name="T2" fmla="*/ 17 w 17"/>
                <a:gd name="T3" fmla="*/ 0 h 16"/>
                <a:gd name="T4" fmla="*/ 13 w 17"/>
                <a:gd name="T5" fmla="*/ 0 h 16"/>
                <a:gd name="T6" fmla="*/ 13 w 17"/>
                <a:gd name="T7" fmla="*/ 12 h 16"/>
                <a:gd name="T8" fmla="*/ 0 w 17"/>
                <a:gd name="T9" fmla="*/ 12 h 16"/>
                <a:gd name="T10" fmla="*/ 0 w 17"/>
                <a:gd name="T11" fmla="*/ 16 h 16"/>
                <a:gd name="T12" fmla="*/ 13 w 17"/>
                <a:gd name="T13" fmla="*/ 16 h 16"/>
                <a:gd name="T14" fmla="*/ 17 w 17"/>
                <a:gd name="T15" fmla="*/ 16 h 16"/>
                <a:gd name="T16" fmla="*/ 17 w 17"/>
                <a:gd name="T1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2"/>
                  </a:moveTo>
                  <a:lnTo>
                    <a:pt x="17" y="0"/>
                  </a:lnTo>
                  <a:lnTo>
                    <a:pt x="13" y="0"/>
                  </a:lnTo>
                  <a:lnTo>
                    <a:pt x="13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13" y="16"/>
                  </a:lnTo>
                  <a:lnTo>
                    <a:pt x="17" y="16"/>
                  </a:lnTo>
                  <a:lnTo>
                    <a:pt x="17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0" name="Freeform 916"/>
            <p:cNvSpPr/>
            <p:nvPr/>
          </p:nvSpPr>
          <p:spPr bwMode="auto">
            <a:xfrm>
              <a:off x="6546420" y="6581736"/>
              <a:ext cx="43464" cy="40906"/>
            </a:xfrm>
            <a:custGeom>
              <a:avLst/>
              <a:gdLst>
                <a:gd name="T0" fmla="*/ 5 w 17"/>
                <a:gd name="T1" fmla="*/ 16 h 16"/>
                <a:gd name="T2" fmla="*/ 17 w 17"/>
                <a:gd name="T3" fmla="*/ 16 h 16"/>
                <a:gd name="T4" fmla="*/ 17 w 17"/>
                <a:gd name="T5" fmla="*/ 12 h 16"/>
                <a:gd name="T6" fmla="*/ 5 w 17"/>
                <a:gd name="T7" fmla="*/ 12 h 16"/>
                <a:gd name="T8" fmla="*/ 5 w 17"/>
                <a:gd name="T9" fmla="*/ 0 h 16"/>
                <a:gd name="T10" fmla="*/ 0 w 17"/>
                <a:gd name="T11" fmla="*/ 0 h 16"/>
                <a:gd name="T12" fmla="*/ 0 w 17"/>
                <a:gd name="T13" fmla="*/ 12 h 16"/>
                <a:gd name="T14" fmla="*/ 0 w 17"/>
                <a:gd name="T15" fmla="*/ 16 h 16"/>
                <a:gd name="T16" fmla="*/ 5 w 17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5" y="16"/>
                  </a:moveTo>
                  <a:lnTo>
                    <a:pt x="17" y="16"/>
                  </a:lnTo>
                  <a:lnTo>
                    <a:pt x="17" y="12"/>
                  </a:lnTo>
                  <a:lnTo>
                    <a:pt x="5" y="1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5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1" name="Freeform 917"/>
            <p:cNvSpPr/>
            <p:nvPr/>
          </p:nvSpPr>
          <p:spPr bwMode="auto">
            <a:xfrm>
              <a:off x="6546420" y="6453902"/>
              <a:ext cx="43464" cy="43464"/>
            </a:xfrm>
            <a:custGeom>
              <a:avLst/>
              <a:gdLst>
                <a:gd name="T0" fmla="*/ 0 w 17"/>
                <a:gd name="T1" fmla="*/ 4 h 17"/>
                <a:gd name="T2" fmla="*/ 0 w 17"/>
                <a:gd name="T3" fmla="*/ 17 h 17"/>
                <a:gd name="T4" fmla="*/ 5 w 17"/>
                <a:gd name="T5" fmla="*/ 17 h 17"/>
                <a:gd name="T6" fmla="*/ 5 w 17"/>
                <a:gd name="T7" fmla="*/ 4 h 17"/>
                <a:gd name="T8" fmla="*/ 17 w 17"/>
                <a:gd name="T9" fmla="*/ 4 h 17"/>
                <a:gd name="T10" fmla="*/ 17 w 17"/>
                <a:gd name="T11" fmla="*/ 0 h 17"/>
                <a:gd name="T12" fmla="*/ 5 w 17"/>
                <a:gd name="T13" fmla="*/ 0 h 17"/>
                <a:gd name="T14" fmla="*/ 0 w 17"/>
                <a:gd name="T15" fmla="*/ 0 h 17"/>
                <a:gd name="T16" fmla="*/ 0 w 17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7">
                  <a:moveTo>
                    <a:pt x="0" y="4"/>
                  </a:moveTo>
                  <a:lnTo>
                    <a:pt x="0" y="17"/>
                  </a:lnTo>
                  <a:lnTo>
                    <a:pt x="5" y="17"/>
                  </a:lnTo>
                  <a:lnTo>
                    <a:pt x="5" y="4"/>
                  </a:lnTo>
                  <a:lnTo>
                    <a:pt x="17" y="4"/>
                  </a:lnTo>
                  <a:lnTo>
                    <a:pt x="17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35" name="Group 2134"/>
          <p:cNvGrpSpPr/>
          <p:nvPr/>
        </p:nvGrpSpPr>
        <p:grpSpPr>
          <a:xfrm>
            <a:off x="4631671" y="4113055"/>
            <a:ext cx="210770" cy="210770"/>
            <a:chOff x="6909469" y="6369531"/>
            <a:chExt cx="340040" cy="340040"/>
          </a:xfrm>
          <a:solidFill>
            <a:srgbClr val="1EA185"/>
          </a:solidFill>
        </p:grpSpPr>
        <p:sp>
          <p:nvSpPr>
            <p:cNvPr id="182" name="Freeform 918"/>
            <p:cNvSpPr>
              <a:spLocks noEditPoints="1"/>
            </p:cNvSpPr>
            <p:nvPr/>
          </p:nvSpPr>
          <p:spPr bwMode="auto">
            <a:xfrm>
              <a:off x="6909469" y="636953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3" name="Freeform 919"/>
            <p:cNvSpPr>
              <a:spLocks noEditPoints="1"/>
            </p:cNvSpPr>
            <p:nvPr/>
          </p:nvSpPr>
          <p:spPr bwMode="auto">
            <a:xfrm>
              <a:off x="7047530" y="6464129"/>
              <a:ext cx="63918" cy="148288"/>
            </a:xfrm>
            <a:custGeom>
              <a:avLst/>
              <a:gdLst>
                <a:gd name="T0" fmla="*/ 24 w 24"/>
                <a:gd name="T1" fmla="*/ 12 h 56"/>
                <a:gd name="T2" fmla="*/ 12 w 24"/>
                <a:gd name="T3" fmla="*/ 0 h 56"/>
                <a:gd name="T4" fmla="*/ 0 w 24"/>
                <a:gd name="T5" fmla="*/ 12 h 56"/>
                <a:gd name="T6" fmla="*/ 10 w 24"/>
                <a:gd name="T7" fmla="*/ 24 h 56"/>
                <a:gd name="T8" fmla="*/ 10 w 24"/>
                <a:gd name="T9" fmla="*/ 51 h 56"/>
                <a:gd name="T10" fmla="*/ 4 w 24"/>
                <a:gd name="T11" fmla="*/ 54 h 56"/>
                <a:gd name="T12" fmla="*/ 12 w 24"/>
                <a:gd name="T13" fmla="*/ 56 h 56"/>
                <a:gd name="T14" fmla="*/ 20 w 24"/>
                <a:gd name="T15" fmla="*/ 54 h 56"/>
                <a:gd name="T16" fmla="*/ 14 w 24"/>
                <a:gd name="T17" fmla="*/ 51 h 56"/>
                <a:gd name="T18" fmla="*/ 14 w 24"/>
                <a:gd name="T19" fmla="*/ 24 h 56"/>
                <a:gd name="T20" fmla="*/ 24 w 24"/>
                <a:gd name="T21" fmla="*/ 12 h 56"/>
                <a:gd name="T22" fmla="*/ 7 w 24"/>
                <a:gd name="T23" fmla="*/ 9 h 56"/>
                <a:gd name="T24" fmla="*/ 4 w 24"/>
                <a:gd name="T25" fmla="*/ 10 h 56"/>
                <a:gd name="T26" fmla="*/ 4 w 24"/>
                <a:gd name="T27" fmla="*/ 7 h 56"/>
                <a:gd name="T28" fmla="*/ 8 w 24"/>
                <a:gd name="T29" fmla="*/ 6 h 56"/>
                <a:gd name="T30" fmla="*/ 7 w 24"/>
                <a:gd name="T31" fmla="*/ 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56">
                  <a:moveTo>
                    <a:pt x="24" y="12"/>
                  </a:moveTo>
                  <a:cubicBezTo>
                    <a:pt x="24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4" y="23"/>
                    <a:pt x="10" y="2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7" y="52"/>
                    <a:pt x="4" y="53"/>
                    <a:pt x="4" y="54"/>
                  </a:cubicBezTo>
                  <a:cubicBezTo>
                    <a:pt x="4" y="55"/>
                    <a:pt x="8" y="56"/>
                    <a:pt x="12" y="56"/>
                  </a:cubicBezTo>
                  <a:cubicBezTo>
                    <a:pt x="16" y="56"/>
                    <a:pt x="20" y="55"/>
                    <a:pt x="20" y="54"/>
                  </a:cubicBezTo>
                  <a:cubicBezTo>
                    <a:pt x="20" y="53"/>
                    <a:pt x="17" y="52"/>
                    <a:pt x="14" y="51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20" y="23"/>
                    <a:pt x="24" y="18"/>
                    <a:pt x="24" y="12"/>
                  </a:cubicBezTo>
                  <a:close/>
                  <a:moveTo>
                    <a:pt x="7" y="9"/>
                  </a:moveTo>
                  <a:cubicBezTo>
                    <a:pt x="6" y="11"/>
                    <a:pt x="4" y="11"/>
                    <a:pt x="4" y="10"/>
                  </a:cubicBezTo>
                  <a:cubicBezTo>
                    <a:pt x="3" y="9"/>
                    <a:pt x="3" y="8"/>
                    <a:pt x="4" y="7"/>
                  </a:cubicBezTo>
                  <a:cubicBezTo>
                    <a:pt x="5" y="5"/>
                    <a:pt x="7" y="5"/>
                    <a:pt x="8" y="6"/>
                  </a:cubicBezTo>
                  <a:cubicBezTo>
                    <a:pt x="9" y="7"/>
                    <a:pt x="8" y="8"/>
                    <a:pt x="7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36" name="Group 2135"/>
          <p:cNvGrpSpPr/>
          <p:nvPr/>
        </p:nvGrpSpPr>
        <p:grpSpPr>
          <a:xfrm>
            <a:off x="4907413" y="4113055"/>
            <a:ext cx="210770" cy="210770"/>
            <a:chOff x="7354332" y="6369531"/>
            <a:chExt cx="340040" cy="340040"/>
          </a:xfrm>
          <a:solidFill>
            <a:srgbClr val="1EA185"/>
          </a:solidFill>
        </p:grpSpPr>
        <p:sp>
          <p:nvSpPr>
            <p:cNvPr id="184" name="Freeform 920"/>
            <p:cNvSpPr>
              <a:spLocks noEditPoints="1"/>
            </p:cNvSpPr>
            <p:nvPr/>
          </p:nvSpPr>
          <p:spPr bwMode="auto">
            <a:xfrm>
              <a:off x="7354332" y="636953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5" name="Freeform 921"/>
            <p:cNvSpPr>
              <a:spLocks noEditPoints="1"/>
            </p:cNvSpPr>
            <p:nvPr/>
          </p:nvSpPr>
          <p:spPr bwMode="auto">
            <a:xfrm>
              <a:off x="7438703" y="6497365"/>
              <a:ext cx="171298" cy="104825"/>
            </a:xfrm>
            <a:custGeom>
              <a:avLst/>
              <a:gdLst>
                <a:gd name="T0" fmla="*/ 60 w 64"/>
                <a:gd name="T1" fmla="*/ 11 h 40"/>
                <a:gd name="T2" fmla="*/ 60 w 64"/>
                <a:gd name="T3" fmla="*/ 29 h 40"/>
                <a:gd name="T4" fmla="*/ 46 w 64"/>
                <a:gd name="T5" fmla="*/ 14 h 40"/>
                <a:gd name="T6" fmla="*/ 51 w 64"/>
                <a:gd name="T7" fmla="*/ 12 h 40"/>
                <a:gd name="T8" fmla="*/ 46 w 64"/>
                <a:gd name="T9" fmla="*/ 10 h 40"/>
                <a:gd name="T10" fmla="*/ 32 w 64"/>
                <a:gd name="T11" fmla="*/ 20 h 40"/>
                <a:gd name="T12" fmla="*/ 10 w 64"/>
                <a:gd name="T13" fmla="*/ 4 h 40"/>
                <a:gd name="T14" fmla="*/ 32 w 64"/>
                <a:gd name="T15" fmla="*/ 4 h 40"/>
                <a:gd name="T16" fmla="*/ 41 w 64"/>
                <a:gd name="T17" fmla="*/ 4 h 40"/>
                <a:gd name="T18" fmla="*/ 40 w 64"/>
                <a:gd name="T19" fmla="*/ 0 h 40"/>
                <a:gd name="T20" fmla="*/ 32 w 64"/>
                <a:gd name="T21" fmla="*/ 0 h 40"/>
                <a:gd name="T22" fmla="*/ 0 w 64"/>
                <a:gd name="T23" fmla="*/ 0 h 40"/>
                <a:gd name="T24" fmla="*/ 0 w 64"/>
                <a:gd name="T25" fmla="*/ 40 h 40"/>
                <a:gd name="T26" fmla="*/ 32 w 64"/>
                <a:gd name="T27" fmla="*/ 40 h 40"/>
                <a:gd name="T28" fmla="*/ 64 w 64"/>
                <a:gd name="T29" fmla="*/ 40 h 40"/>
                <a:gd name="T30" fmla="*/ 64 w 64"/>
                <a:gd name="T31" fmla="*/ 8 h 40"/>
                <a:gd name="T32" fmla="*/ 60 w 64"/>
                <a:gd name="T33" fmla="*/ 11 h 40"/>
                <a:gd name="T34" fmla="*/ 4 w 64"/>
                <a:gd name="T35" fmla="*/ 5 h 40"/>
                <a:gd name="T36" fmla="*/ 18 w 64"/>
                <a:gd name="T37" fmla="*/ 14 h 40"/>
                <a:gd name="T38" fmla="*/ 4 w 64"/>
                <a:gd name="T39" fmla="*/ 29 h 40"/>
                <a:gd name="T40" fmla="*/ 4 w 64"/>
                <a:gd name="T41" fmla="*/ 5 h 40"/>
                <a:gd name="T42" fmla="*/ 32 w 64"/>
                <a:gd name="T43" fmla="*/ 36 h 40"/>
                <a:gd name="T44" fmla="*/ 9 w 64"/>
                <a:gd name="T45" fmla="*/ 36 h 40"/>
                <a:gd name="T46" fmla="*/ 20 w 64"/>
                <a:gd name="T47" fmla="*/ 16 h 40"/>
                <a:gd name="T48" fmla="*/ 32 w 64"/>
                <a:gd name="T49" fmla="*/ 24 h 40"/>
                <a:gd name="T50" fmla="*/ 44 w 64"/>
                <a:gd name="T51" fmla="*/ 16 h 40"/>
                <a:gd name="T52" fmla="*/ 55 w 64"/>
                <a:gd name="T53" fmla="*/ 36 h 40"/>
                <a:gd name="T54" fmla="*/ 32 w 64"/>
                <a:gd name="T55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4" h="40">
                  <a:moveTo>
                    <a:pt x="60" y="11"/>
                  </a:moveTo>
                  <a:cubicBezTo>
                    <a:pt x="60" y="29"/>
                    <a:pt x="60" y="29"/>
                    <a:pt x="60" y="29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9" y="11"/>
                    <a:pt x="48" y="11"/>
                    <a:pt x="46" y="1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0"/>
                    <a:pt x="40" y="0"/>
                    <a:pt x="40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3" y="9"/>
                    <a:pt x="61" y="10"/>
                    <a:pt x="60" y="11"/>
                  </a:cubicBezTo>
                  <a:close/>
                  <a:moveTo>
                    <a:pt x="4" y="5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4" y="29"/>
                    <a:pt x="4" y="29"/>
                    <a:pt x="4" y="29"/>
                  </a:cubicBezTo>
                  <a:lnTo>
                    <a:pt x="4" y="5"/>
                  </a:lnTo>
                  <a:close/>
                  <a:moveTo>
                    <a:pt x="32" y="36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55" y="36"/>
                    <a:pt x="55" y="36"/>
                    <a:pt x="55" y="36"/>
                  </a:cubicBezTo>
                  <a:lnTo>
                    <a:pt x="32" y="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6" name="Freeform 922"/>
            <p:cNvSpPr>
              <a:spLocks noEditPoints="1"/>
            </p:cNvSpPr>
            <p:nvPr/>
          </p:nvSpPr>
          <p:spPr bwMode="auto">
            <a:xfrm>
              <a:off x="7556312" y="6464129"/>
              <a:ext cx="53691" cy="53691"/>
            </a:xfrm>
            <a:custGeom>
              <a:avLst/>
              <a:gdLst>
                <a:gd name="T0" fmla="*/ 10 w 20"/>
                <a:gd name="T1" fmla="*/ 0 h 20"/>
                <a:gd name="T2" fmla="*/ 0 w 20"/>
                <a:gd name="T3" fmla="*/ 10 h 20"/>
                <a:gd name="T4" fmla="*/ 10 w 20"/>
                <a:gd name="T5" fmla="*/ 20 h 20"/>
                <a:gd name="T6" fmla="*/ 20 w 20"/>
                <a:gd name="T7" fmla="*/ 10 h 20"/>
                <a:gd name="T8" fmla="*/ 10 w 20"/>
                <a:gd name="T9" fmla="*/ 0 h 20"/>
                <a:gd name="T10" fmla="*/ 16 w 20"/>
                <a:gd name="T11" fmla="*/ 12 h 20"/>
                <a:gd name="T12" fmla="*/ 12 w 20"/>
                <a:gd name="T13" fmla="*/ 12 h 20"/>
                <a:gd name="T14" fmla="*/ 12 w 20"/>
                <a:gd name="T15" fmla="*/ 16 h 20"/>
                <a:gd name="T16" fmla="*/ 8 w 20"/>
                <a:gd name="T17" fmla="*/ 16 h 20"/>
                <a:gd name="T18" fmla="*/ 8 w 20"/>
                <a:gd name="T19" fmla="*/ 12 h 20"/>
                <a:gd name="T20" fmla="*/ 4 w 20"/>
                <a:gd name="T21" fmla="*/ 12 h 20"/>
                <a:gd name="T22" fmla="*/ 4 w 20"/>
                <a:gd name="T23" fmla="*/ 8 h 20"/>
                <a:gd name="T24" fmla="*/ 8 w 20"/>
                <a:gd name="T25" fmla="*/ 8 h 20"/>
                <a:gd name="T26" fmla="*/ 8 w 20"/>
                <a:gd name="T27" fmla="*/ 4 h 20"/>
                <a:gd name="T28" fmla="*/ 12 w 20"/>
                <a:gd name="T29" fmla="*/ 4 h 20"/>
                <a:gd name="T30" fmla="*/ 12 w 20"/>
                <a:gd name="T31" fmla="*/ 8 h 20"/>
                <a:gd name="T32" fmla="*/ 16 w 20"/>
                <a:gd name="T33" fmla="*/ 8 h 20"/>
                <a:gd name="T34" fmla="*/ 16 w 20"/>
                <a:gd name="T3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16" y="20"/>
                    <a:pt x="20" y="16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  <a:moveTo>
                    <a:pt x="16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6" y="8"/>
                    <a:pt x="16" y="8"/>
                    <a:pt x="16" y="8"/>
                  </a:cubicBezTo>
                  <a:lnTo>
                    <a:pt x="16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37" name="Group 2136"/>
          <p:cNvGrpSpPr/>
          <p:nvPr/>
        </p:nvGrpSpPr>
        <p:grpSpPr>
          <a:xfrm>
            <a:off x="5184739" y="4113055"/>
            <a:ext cx="210770" cy="210770"/>
            <a:chOff x="7801753" y="6369531"/>
            <a:chExt cx="340040" cy="340040"/>
          </a:xfrm>
          <a:solidFill>
            <a:srgbClr val="1EA185"/>
          </a:solidFill>
        </p:grpSpPr>
        <p:sp>
          <p:nvSpPr>
            <p:cNvPr id="187" name="Freeform 923"/>
            <p:cNvSpPr>
              <a:spLocks noEditPoints="1"/>
            </p:cNvSpPr>
            <p:nvPr/>
          </p:nvSpPr>
          <p:spPr bwMode="auto">
            <a:xfrm>
              <a:off x="7801753" y="636953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8" name="Freeform 924"/>
            <p:cNvSpPr>
              <a:spLocks noEditPoints="1"/>
            </p:cNvSpPr>
            <p:nvPr/>
          </p:nvSpPr>
          <p:spPr bwMode="auto">
            <a:xfrm>
              <a:off x="7886122" y="6497365"/>
              <a:ext cx="171298" cy="104825"/>
            </a:xfrm>
            <a:custGeom>
              <a:avLst/>
              <a:gdLst>
                <a:gd name="T0" fmla="*/ 60 w 64"/>
                <a:gd name="T1" fmla="*/ 11 h 40"/>
                <a:gd name="T2" fmla="*/ 60 w 64"/>
                <a:gd name="T3" fmla="*/ 29 h 40"/>
                <a:gd name="T4" fmla="*/ 46 w 64"/>
                <a:gd name="T5" fmla="*/ 14 h 40"/>
                <a:gd name="T6" fmla="*/ 51 w 64"/>
                <a:gd name="T7" fmla="*/ 12 h 40"/>
                <a:gd name="T8" fmla="*/ 46 w 64"/>
                <a:gd name="T9" fmla="*/ 10 h 40"/>
                <a:gd name="T10" fmla="*/ 32 w 64"/>
                <a:gd name="T11" fmla="*/ 20 h 40"/>
                <a:gd name="T12" fmla="*/ 10 w 64"/>
                <a:gd name="T13" fmla="*/ 4 h 40"/>
                <a:gd name="T14" fmla="*/ 32 w 64"/>
                <a:gd name="T15" fmla="*/ 4 h 40"/>
                <a:gd name="T16" fmla="*/ 41 w 64"/>
                <a:gd name="T17" fmla="*/ 4 h 40"/>
                <a:gd name="T18" fmla="*/ 40 w 64"/>
                <a:gd name="T19" fmla="*/ 0 h 40"/>
                <a:gd name="T20" fmla="*/ 32 w 64"/>
                <a:gd name="T21" fmla="*/ 0 h 40"/>
                <a:gd name="T22" fmla="*/ 0 w 64"/>
                <a:gd name="T23" fmla="*/ 0 h 40"/>
                <a:gd name="T24" fmla="*/ 0 w 64"/>
                <a:gd name="T25" fmla="*/ 40 h 40"/>
                <a:gd name="T26" fmla="*/ 32 w 64"/>
                <a:gd name="T27" fmla="*/ 40 h 40"/>
                <a:gd name="T28" fmla="*/ 64 w 64"/>
                <a:gd name="T29" fmla="*/ 40 h 40"/>
                <a:gd name="T30" fmla="*/ 64 w 64"/>
                <a:gd name="T31" fmla="*/ 8 h 40"/>
                <a:gd name="T32" fmla="*/ 60 w 64"/>
                <a:gd name="T33" fmla="*/ 11 h 40"/>
                <a:gd name="T34" fmla="*/ 4 w 64"/>
                <a:gd name="T35" fmla="*/ 5 h 40"/>
                <a:gd name="T36" fmla="*/ 18 w 64"/>
                <a:gd name="T37" fmla="*/ 14 h 40"/>
                <a:gd name="T38" fmla="*/ 4 w 64"/>
                <a:gd name="T39" fmla="*/ 29 h 40"/>
                <a:gd name="T40" fmla="*/ 4 w 64"/>
                <a:gd name="T41" fmla="*/ 5 h 40"/>
                <a:gd name="T42" fmla="*/ 32 w 64"/>
                <a:gd name="T43" fmla="*/ 36 h 40"/>
                <a:gd name="T44" fmla="*/ 9 w 64"/>
                <a:gd name="T45" fmla="*/ 36 h 40"/>
                <a:gd name="T46" fmla="*/ 20 w 64"/>
                <a:gd name="T47" fmla="*/ 16 h 40"/>
                <a:gd name="T48" fmla="*/ 32 w 64"/>
                <a:gd name="T49" fmla="*/ 24 h 40"/>
                <a:gd name="T50" fmla="*/ 44 w 64"/>
                <a:gd name="T51" fmla="*/ 16 h 40"/>
                <a:gd name="T52" fmla="*/ 55 w 64"/>
                <a:gd name="T53" fmla="*/ 36 h 40"/>
                <a:gd name="T54" fmla="*/ 32 w 64"/>
                <a:gd name="T55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4" h="40">
                  <a:moveTo>
                    <a:pt x="60" y="11"/>
                  </a:moveTo>
                  <a:cubicBezTo>
                    <a:pt x="60" y="29"/>
                    <a:pt x="60" y="29"/>
                    <a:pt x="60" y="29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9" y="11"/>
                    <a:pt x="48" y="11"/>
                    <a:pt x="46" y="1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0"/>
                    <a:pt x="40" y="0"/>
                    <a:pt x="40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3" y="9"/>
                    <a:pt x="61" y="10"/>
                    <a:pt x="60" y="11"/>
                  </a:cubicBezTo>
                  <a:close/>
                  <a:moveTo>
                    <a:pt x="4" y="5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4" y="29"/>
                    <a:pt x="4" y="29"/>
                    <a:pt x="4" y="29"/>
                  </a:cubicBezTo>
                  <a:lnTo>
                    <a:pt x="4" y="5"/>
                  </a:lnTo>
                  <a:close/>
                  <a:moveTo>
                    <a:pt x="32" y="36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55" y="36"/>
                    <a:pt x="55" y="36"/>
                    <a:pt x="55" y="36"/>
                  </a:cubicBezTo>
                  <a:lnTo>
                    <a:pt x="32" y="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89" name="Freeform 925"/>
            <p:cNvSpPr>
              <a:spLocks noEditPoints="1"/>
            </p:cNvSpPr>
            <p:nvPr/>
          </p:nvSpPr>
          <p:spPr bwMode="auto">
            <a:xfrm>
              <a:off x="8003730" y="6464129"/>
              <a:ext cx="53691" cy="53691"/>
            </a:xfrm>
            <a:custGeom>
              <a:avLst/>
              <a:gdLst>
                <a:gd name="T0" fmla="*/ 10 w 20"/>
                <a:gd name="T1" fmla="*/ 0 h 20"/>
                <a:gd name="T2" fmla="*/ 0 w 20"/>
                <a:gd name="T3" fmla="*/ 10 h 20"/>
                <a:gd name="T4" fmla="*/ 10 w 20"/>
                <a:gd name="T5" fmla="*/ 20 h 20"/>
                <a:gd name="T6" fmla="*/ 20 w 20"/>
                <a:gd name="T7" fmla="*/ 10 h 20"/>
                <a:gd name="T8" fmla="*/ 10 w 20"/>
                <a:gd name="T9" fmla="*/ 0 h 20"/>
                <a:gd name="T10" fmla="*/ 16 w 20"/>
                <a:gd name="T11" fmla="*/ 12 h 20"/>
                <a:gd name="T12" fmla="*/ 4 w 20"/>
                <a:gd name="T13" fmla="*/ 12 h 20"/>
                <a:gd name="T14" fmla="*/ 4 w 20"/>
                <a:gd name="T15" fmla="*/ 8 h 20"/>
                <a:gd name="T16" fmla="*/ 16 w 20"/>
                <a:gd name="T17" fmla="*/ 8 h 20"/>
                <a:gd name="T18" fmla="*/ 16 w 20"/>
                <a:gd name="T1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16" y="20"/>
                    <a:pt x="20" y="16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  <a:moveTo>
                    <a:pt x="16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6" y="8"/>
                    <a:pt x="16" y="8"/>
                    <a:pt x="16" y="8"/>
                  </a:cubicBezTo>
                  <a:lnTo>
                    <a:pt x="16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38" name="Group 2137"/>
          <p:cNvGrpSpPr/>
          <p:nvPr/>
        </p:nvGrpSpPr>
        <p:grpSpPr>
          <a:xfrm>
            <a:off x="5460481" y="4113055"/>
            <a:ext cx="210770" cy="210770"/>
            <a:chOff x="8246617" y="6369531"/>
            <a:chExt cx="340040" cy="340040"/>
          </a:xfrm>
          <a:solidFill>
            <a:srgbClr val="1EA185"/>
          </a:solidFill>
        </p:grpSpPr>
        <p:sp>
          <p:nvSpPr>
            <p:cNvPr id="190" name="Freeform 926"/>
            <p:cNvSpPr>
              <a:spLocks noEditPoints="1"/>
            </p:cNvSpPr>
            <p:nvPr/>
          </p:nvSpPr>
          <p:spPr bwMode="auto">
            <a:xfrm>
              <a:off x="8246617" y="636953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1" name="Freeform 927"/>
            <p:cNvSpPr>
              <a:spLocks noEditPoints="1"/>
            </p:cNvSpPr>
            <p:nvPr/>
          </p:nvSpPr>
          <p:spPr bwMode="auto">
            <a:xfrm>
              <a:off x="8333543" y="6497365"/>
              <a:ext cx="168742" cy="104825"/>
            </a:xfrm>
            <a:custGeom>
              <a:avLst/>
              <a:gdLst>
                <a:gd name="T0" fmla="*/ 60 w 64"/>
                <a:gd name="T1" fmla="*/ 11 h 40"/>
                <a:gd name="T2" fmla="*/ 60 w 64"/>
                <a:gd name="T3" fmla="*/ 29 h 40"/>
                <a:gd name="T4" fmla="*/ 46 w 64"/>
                <a:gd name="T5" fmla="*/ 14 h 40"/>
                <a:gd name="T6" fmla="*/ 51 w 64"/>
                <a:gd name="T7" fmla="*/ 12 h 40"/>
                <a:gd name="T8" fmla="*/ 46 w 64"/>
                <a:gd name="T9" fmla="*/ 10 h 40"/>
                <a:gd name="T10" fmla="*/ 32 w 64"/>
                <a:gd name="T11" fmla="*/ 20 h 40"/>
                <a:gd name="T12" fmla="*/ 10 w 64"/>
                <a:gd name="T13" fmla="*/ 4 h 40"/>
                <a:gd name="T14" fmla="*/ 32 w 64"/>
                <a:gd name="T15" fmla="*/ 4 h 40"/>
                <a:gd name="T16" fmla="*/ 41 w 64"/>
                <a:gd name="T17" fmla="*/ 4 h 40"/>
                <a:gd name="T18" fmla="*/ 40 w 64"/>
                <a:gd name="T19" fmla="*/ 0 h 40"/>
                <a:gd name="T20" fmla="*/ 32 w 64"/>
                <a:gd name="T21" fmla="*/ 0 h 40"/>
                <a:gd name="T22" fmla="*/ 0 w 64"/>
                <a:gd name="T23" fmla="*/ 0 h 40"/>
                <a:gd name="T24" fmla="*/ 0 w 64"/>
                <a:gd name="T25" fmla="*/ 40 h 40"/>
                <a:gd name="T26" fmla="*/ 32 w 64"/>
                <a:gd name="T27" fmla="*/ 40 h 40"/>
                <a:gd name="T28" fmla="*/ 64 w 64"/>
                <a:gd name="T29" fmla="*/ 40 h 40"/>
                <a:gd name="T30" fmla="*/ 64 w 64"/>
                <a:gd name="T31" fmla="*/ 8 h 40"/>
                <a:gd name="T32" fmla="*/ 60 w 64"/>
                <a:gd name="T33" fmla="*/ 11 h 40"/>
                <a:gd name="T34" fmla="*/ 4 w 64"/>
                <a:gd name="T35" fmla="*/ 5 h 40"/>
                <a:gd name="T36" fmla="*/ 18 w 64"/>
                <a:gd name="T37" fmla="*/ 14 h 40"/>
                <a:gd name="T38" fmla="*/ 4 w 64"/>
                <a:gd name="T39" fmla="*/ 29 h 40"/>
                <a:gd name="T40" fmla="*/ 4 w 64"/>
                <a:gd name="T41" fmla="*/ 5 h 40"/>
                <a:gd name="T42" fmla="*/ 32 w 64"/>
                <a:gd name="T43" fmla="*/ 36 h 40"/>
                <a:gd name="T44" fmla="*/ 9 w 64"/>
                <a:gd name="T45" fmla="*/ 36 h 40"/>
                <a:gd name="T46" fmla="*/ 20 w 64"/>
                <a:gd name="T47" fmla="*/ 16 h 40"/>
                <a:gd name="T48" fmla="*/ 32 w 64"/>
                <a:gd name="T49" fmla="*/ 24 h 40"/>
                <a:gd name="T50" fmla="*/ 44 w 64"/>
                <a:gd name="T51" fmla="*/ 16 h 40"/>
                <a:gd name="T52" fmla="*/ 55 w 64"/>
                <a:gd name="T53" fmla="*/ 36 h 40"/>
                <a:gd name="T54" fmla="*/ 32 w 64"/>
                <a:gd name="T55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4" h="40">
                  <a:moveTo>
                    <a:pt x="60" y="11"/>
                  </a:moveTo>
                  <a:cubicBezTo>
                    <a:pt x="60" y="29"/>
                    <a:pt x="60" y="29"/>
                    <a:pt x="60" y="29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9" y="11"/>
                    <a:pt x="48" y="11"/>
                    <a:pt x="46" y="1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3"/>
                    <a:pt x="40" y="1"/>
                    <a:pt x="40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3" y="9"/>
                    <a:pt x="61" y="10"/>
                    <a:pt x="60" y="11"/>
                  </a:cubicBezTo>
                  <a:close/>
                  <a:moveTo>
                    <a:pt x="4" y="5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4" y="29"/>
                    <a:pt x="4" y="29"/>
                    <a:pt x="4" y="29"/>
                  </a:cubicBezTo>
                  <a:lnTo>
                    <a:pt x="4" y="5"/>
                  </a:lnTo>
                  <a:close/>
                  <a:moveTo>
                    <a:pt x="32" y="36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55" y="36"/>
                    <a:pt x="55" y="36"/>
                    <a:pt x="55" y="36"/>
                  </a:cubicBezTo>
                  <a:lnTo>
                    <a:pt x="32" y="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2" name="Freeform 928"/>
            <p:cNvSpPr>
              <a:spLocks noEditPoints="1"/>
            </p:cNvSpPr>
            <p:nvPr/>
          </p:nvSpPr>
          <p:spPr bwMode="auto">
            <a:xfrm>
              <a:off x="8448593" y="6464129"/>
              <a:ext cx="53691" cy="53691"/>
            </a:xfrm>
            <a:custGeom>
              <a:avLst/>
              <a:gdLst>
                <a:gd name="T0" fmla="*/ 10 w 20"/>
                <a:gd name="T1" fmla="*/ 0 h 20"/>
                <a:gd name="T2" fmla="*/ 0 w 20"/>
                <a:gd name="T3" fmla="*/ 10 h 20"/>
                <a:gd name="T4" fmla="*/ 10 w 20"/>
                <a:gd name="T5" fmla="*/ 20 h 20"/>
                <a:gd name="T6" fmla="*/ 20 w 20"/>
                <a:gd name="T7" fmla="*/ 10 h 20"/>
                <a:gd name="T8" fmla="*/ 10 w 20"/>
                <a:gd name="T9" fmla="*/ 0 h 20"/>
                <a:gd name="T10" fmla="*/ 16 w 20"/>
                <a:gd name="T11" fmla="*/ 13 h 20"/>
                <a:gd name="T12" fmla="*/ 13 w 20"/>
                <a:gd name="T13" fmla="*/ 16 h 20"/>
                <a:gd name="T14" fmla="*/ 10 w 20"/>
                <a:gd name="T15" fmla="*/ 13 h 20"/>
                <a:gd name="T16" fmla="*/ 7 w 20"/>
                <a:gd name="T17" fmla="*/ 16 h 20"/>
                <a:gd name="T18" fmla="*/ 4 w 20"/>
                <a:gd name="T19" fmla="*/ 13 h 20"/>
                <a:gd name="T20" fmla="*/ 7 w 20"/>
                <a:gd name="T21" fmla="*/ 10 h 20"/>
                <a:gd name="T22" fmla="*/ 4 w 20"/>
                <a:gd name="T23" fmla="*/ 7 h 20"/>
                <a:gd name="T24" fmla="*/ 7 w 20"/>
                <a:gd name="T25" fmla="*/ 4 h 20"/>
                <a:gd name="T26" fmla="*/ 10 w 20"/>
                <a:gd name="T27" fmla="*/ 7 h 20"/>
                <a:gd name="T28" fmla="*/ 13 w 20"/>
                <a:gd name="T29" fmla="*/ 4 h 20"/>
                <a:gd name="T30" fmla="*/ 16 w 20"/>
                <a:gd name="T31" fmla="*/ 7 h 20"/>
                <a:gd name="T32" fmla="*/ 13 w 20"/>
                <a:gd name="T33" fmla="*/ 10 h 20"/>
                <a:gd name="T34" fmla="*/ 16 w 20"/>
                <a:gd name="T3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16" y="20"/>
                    <a:pt x="20" y="16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  <a:moveTo>
                    <a:pt x="16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3" y="10"/>
                    <a:pt x="13" y="10"/>
                    <a:pt x="13" y="10"/>
                  </a:cubicBezTo>
                  <a:lnTo>
                    <a:pt x="16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39" name="Group 2138"/>
          <p:cNvGrpSpPr/>
          <p:nvPr/>
        </p:nvGrpSpPr>
        <p:grpSpPr>
          <a:xfrm>
            <a:off x="5737807" y="4113055"/>
            <a:ext cx="210770" cy="210770"/>
            <a:chOff x="8694035" y="6369531"/>
            <a:chExt cx="340040" cy="340040"/>
          </a:xfrm>
          <a:solidFill>
            <a:srgbClr val="1EA185"/>
          </a:solidFill>
        </p:grpSpPr>
        <p:sp>
          <p:nvSpPr>
            <p:cNvPr id="193" name="Freeform 929"/>
            <p:cNvSpPr>
              <a:spLocks noEditPoints="1"/>
            </p:cNvSpPr>
            <p:nvPr/>
          </p:nvSpPr>
          <p:spPr bwMode="auto">
            <a:xfrm>
              <a:off x="8694035" y="636953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4" name="Freeform 930"/>
            <p:cNvSpPr>
              <a:spLocks noEditPoints="1"/>
            </p:cNvSpPr>
            <p:nvPr/>
          </p:nvSpPr>
          <p:spPr bwMode="auto">
            <a:xfrm>
              <a:off x="8778407" y="6497365"/>
              <a:ext cx="171298" cy="104825"/>
            </a:xfrm>
            <a:custGeom>
              <a:avLst/>
              <a:gdLst>
                <a:gd name="T0" fmla="*/ 60 w 64"/>
                <a:gd name="T1" fmla="*/ 11 h 40"/>
                <a:gd name="T2" fmla="*/ 60 w 64"/>
                <a:gd name="T3" fmla="*/ 29 h 40"/>
                <a:gd name="T4" fmla="*/ 46 w 64"/>
                <a:gd name="T5" fmla="*/ 14 h 40"/>
                <a:gd name="T6" fmla="*/ 51 w 64"/>
                <a:gd name="T7" fmla="*/ 12 h 40"/>
                <a:gd name="T8" fmla="*/ 46 w 64"/>
                <a:gd name="T9" fmla="*/ 10 h 40"/>
                <a:gd name="T10" fmla="*/ 32 w 64"/>
                <a:gd name="T11" fmla="*/ 20 h 40"/>
                <a:gd name="T12" fmla="*/ 10 w 64"/>
                <a:gd name="T13" fmla="*/ 4 h 40"/>
                <a:gd name="T14" fmla="*/ 32 w 64"/>
                <a:gd name="T15" fmla="*/ 4 h 40"/>
                <a:gd name="T16" fmla="*/ 41 w 64"/>
                <a:gd name="T17" fmla="*/ 4 h 40"/>
                <a:gd name="T18" fmla="*/ 40 w 64"/>
                <a:gd name="T19" fmla="*/ 0 h 40"/>
                <a:gd name="T20" fmla="*/ 32 w 64"/>
                <a:gd name="T21" fmla="*/ 0 h 40"/>
                <a:gd name="T22" fmla="*/ 0 w 64"/>
                <a:gd name="T23" fmla="*/ 0 h 40"/>
                <a:gd name="T24" fmla="*/ 0 w 64"/>
                <a:gd name="T25" fmla="*/ 40 h 40"/>
                <a:gd name="T26" fmla="*/ 32 w 64"/>
                <a:gd name="T27" fmla="*/ 40 h 40"/>
                <a:gd name="T28" fmla="*/ 64 w 64"/>
                <a:gd name="T29" fmla="*/ 40 h 40"/>
                <a:gd name="T30" fmla="*/ 64 w 64"/>
                <a:gd name="T31" fmla="*/ 8 h 40"/>
                <a:gd name="T32" fmla="*/ 60 w 64"/>
                <a:gd name="T33" fmla="*/ 11 h 40"/>
                <a:gd name="T34" fmla="*/ 4 w 64"/>
                <a:gd name="T35" fmla="*/ 5 h 40"/>
                <a:gd name="T36" fmla="*/ 18 w 64"/>
                <a:gd name="T37" fmla="*/ 14 h 40"/>
                <a:gd name="T38" fmla="*/ 4 w 64"/>
                <a:gd name="T39" fmla="*/ 29 h 40"/>
                <a:gd name="T40" fmla="*/ 4 w 64"/>
                <a:gd name="T41" fmla="*/ 5 h 40"/>
                <a:gd name="T42" fmla="*/ 32 w 64"/>
                <a:gd name="T43" fmla="*/ 36 h 40"/>
                <a:gd name="T44" fmla="*/ 9 w 64"/>
                <a:gd name="T45" fmla="*/ 36 h 40"/>
                <a:gd name="T46" fmla="*/ 20 w 64"/>
                <a:gd name="T47" fmla="*/ 16 h 40"/>
                <a:gd name="T48" fmla="*/ 32 w 64"/>
                <a:gd name="T49" fmla="*/ 24 h 40"/>
                <a:gd name="T50" fmla="*/ 44 w 64"/>
                <a:gd name="T51" fmla="*/ 16 h 40"/>
                <a:gd name="T52" fmla="*/ 55 w 64"/>
                <a:gd name="T53" fmla="*/ 36 h 40"/>
                <a:gd name="T54" fmla="*/ 32 w 64"/>
                <a:gd name="T55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4" h="40">
                  <a:moveTo>
                    <a:pt x="60" y="11"/>
                  </a:moveTo>
                  <a:cubicBezTo>
                    <a:pt x="60" y="29"/>
                    <a:pt x="60" y="29"/>
                    <a:pt x="60" y="29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9" y="11"/>
                    <a:pt x="48" y="11"/>
                    <a:pt x="46" y="1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3"/>
                    <a:pt x="40" y="1"/>
                    <a:pt x="40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3" y="9"/>
                    <a:pt x="61" y="10"/>
                    <a:pt x="60" y="11"/>
                  </a:cubicBezTo>
                  <a:close/>
                  <a:moveTo>
                    <a:pt x="4" y="5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4" y="29"/>
                    <a:pt x="4" y="29"/>
                    <a:pt x="4" y="29"/>
                  </a:cubicBezTo>
                  <a:lnTo>
                    <a:pt x="4" y="5"/>
                  </a:lnTo>
                  <a:close/>
                  <a:moveTo>
                    <a:pt x="32" y="36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55" y="36"/>
                    <a:pt x="55" y="36"/>
                    <a:pt x="55" y="36"/>
                  </a:cubicBezTo>
                  <a:lnTo>
                    <a:pt x="32" y="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5" name="Freeform 931"/>
            <p:cNvSpPr>
              <a:spLocks noEditPoints="1"/>
            </p:cNvSpPr>
            <p:nvPr/>
          </p:nvSpPr>
          <p:spPr bwMode="auto">
            <a:xfrm>
              <a:off x="8896014" y="6464129"/>
              <a:ext cx="53691" cy="53691"/>
            </a:xfrm>
            <a:custGeom>
              <a:avLst/>
              <a:gdLst>
                <a:gd name="T0" fmla="*/ 20 w 20"/>
                <a:gd name="T1" fmla="*/ 10 h 20"/>
                <a:gd name="T2" fmla="*/ 10 w 20"/>
                <a:gd name="T3" fmla="*/ 0 h 20"/>
                <a:gd name="T4" fmla="*/ 0 w 20"/>
                <a:gd name="T5" fmla="*/ 10 h 20"/>
                <a:gd name="T6" fmla="*/ 10 w 20"/>
                <a:gd name="T7" fmla="*/ 20 h 20"/>
                <a:gd name="T8" fmla="*/ 20 w 20"/>
                <a:gd name="T9" fmla="*/ 10 h 20"/>
                <a:gd name="T10" fmla="*/ 3 w 20"/>
                <a:gd name="T11" fmla="*/ 10 h 20"/>
                <a:gd name="T12" fmla="*/ 10 w 20"/>
                <a:gd name="T13" fmla="*/ 3 h 20"/>
                <a:gd name="T14" fmla="*/ 14 w 20"/>
                <a:gd name="T15" fmla="*/ 4 h 20"/>
                <a:gd name="T16" fmla="*/ 4 w 20"/>
                <a:gd name="T17" fmla="*/ 14 h 20"/>
                <a:gd name="T18" fmla="*/ 3 w 20"/>
                <a:gd name="T19" fmla="*/ 10 h 20"/>
                <a:gd name="T20" fmla="*/ 6 w 20"/>
                <a:gd name="T21" fmla="*/ 16 h 20"/>
                <a:gd name="T22" fmla="*/ 16 w 20"/>
                <a:gd name="T23" fmla="*/ 6 h 20"/>
                <a:gd name="T24" fmla="*/ 18 w 20"/>
                <a:gd name="T25" fmla="*/ 10 h 20"/>
                <a:gd name="T26" fmla="*/ 10 w 20"/>
                <a:gd name="T27" fmla="*/ 18 h 20"/>
                <a:gd name="T28" fmla="*/ 6 w 20"/>
                <a:gd name="T29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cubicBezTo>
                    <a:pt x="20" y="4"/>
                    <a:pt x="16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16" y="20"/>
                    <a:pt x="20" y="16"/>
                    <a:pt x="20" y="10"/>
                  </a:cubicBezTo>
                  <a:close/>
                  <a:moveTo>
                    <a:pt x="3" y="10"/>
                  </a:moveTo>
                  <a:cubicBezTo>
                    <a:pt x="3" y="6"/>
                    <a:pt x="6" y="3"/>
                    <a:pt x="10" y="3"/>
                  </a:cubicBezTo>
                  <a:cubicBezTo>
                    <a:pt x="12" y="3"/>
                    <a:pt x="13" y="3"/>
                    <a:pt x="14" y="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3"/>
                    <a:pt x="3" y="12"/>
                    <a:pt x="3" y="10"/>
                  </a:cubicBezTo>
                  <a:close/>
                  <a:moveTo>
                    <a:pt x="6" y="1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7"/>
                    <a:pt x="18" y="8"/>
                    <a:pt x="18" y="10"/>
                  </a:cubicBezTo>
                  <a:cubicBezTo>
                    <a:pt x="18" y="14"/>
                    <a:pt x="14" y="18"/>
                    <a:pt x="10" y="18"/>
                  </a:cubicBezTo>
                  <a:cubicBezTo>
                    <a:pt x="8" y="18"/>
                    <a:pt x="7" y="17"/>
                    <a:pt x="6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40" name="Group 2139"/>
          <p:cNvGrpSpPr/>
          <p:nvPr/>
        </p:nvGrpSpPr>
        <p:grpSpPr>
          <a:xfrm>
            <a:off x="6013549" y="4113055"/>
            <a:ext cx="210770" cy="210770"/>
            <a:chOff x="9138898" y="6369531"/>
            <a:chExt cx="340040" cy="340040"/>
          </a:xfrm>
          <a:solidFill>
            <a:srgbClr val="1EA185"/>
          </a:solidFill>
        </p:grpSpPr>
        <p:sp>
          <p:nvSpPr>
            <p:cNvPr id="196" name="Freeform 932"/>
            <p:cNvSpPr>
              <a:spLocks noEditPoints="1"/>
            </p:cNvSpPr>
            <p:nvPr/>
          </p:nvSpPr>
          <p:spPr bwMode="auto">
            <a:xfrm>
              <a:off x="9138898" y="636953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7" name="Freeform 933"/>
            <p:cNvSpPr>
              <a:spLocks noEditPoints="1"/>
            </p:cNvSpPr>
            <p:nvPr/>
          </p:nvSpPr>
          <p:spPr bwMode="auto">
            <a:xfrm>
              <a:off x="9225826" y="6497365"/>
              <a:ext cx="168742" cy="104825"/>
            </a:xfrm>
            <a:custGeom>
              <a:avLst/>
              <a:gdLst>
                <a:gd name="T0" fmla="*/ 60 w 64"/>
                <a:gd name="T1" fmla="*/ 11 h 40"/>
                <a:gd name="T2" fmla="*/ 60 w 64"/>
                <a:gd name="T3" fmla="*/ 29 h 40"/>
                <a:gd name="T4" fmla="*/ 46 w 64"/>
                <a:gd name="T5" fmla="*/ 14 h 40"/>
                <a:gd name="T6" fmla="*/ 51 w 64"/>
                <a:gd name="T7" fmla="*/ 12 h 40"/>
                <a:gd name="T8" fmla="*/ 46 w 64"/>
                <a:gd name="T9" fmla="*/ 10 h 40"/>
                <a:gd name="T10" fmla="*/ 32 w 64"/>
                <a:gd name="T11" fmla="*/ 20 h 40"/>
                <a:gd name="T12" fmla="*/ 10 w 64"/>
                <a:gd name="T13" fmla="*/ 4 h 40"/>
                <a:gd name="T14" fmla="*/ 32 w 64"/>
                <a:gd name="T15" fmla="*/ 4 h 40"/>
                <a:gd name="T16" fmla="*/ 41 w 64"/>
                <a:gd name="T17" fmla="*/ 4 h 40"/>
                <a:gd name="T18" fmla="*/ 40 w 64"/>
                <a:gd name="T19" fmla="*/ 0 h 40"/>
                <a:gd name="T20" fmla="*/ 32 w 64"/>
                <a:gd name="T21" fmla="*/ 0 h 40"/>
                <a:gd name="T22" fmla="*/ 0 w 64"/>
                <a:gd name="T23" fmla="*/ 0 h 40"/>
                <a:gd name="T24" fmla="*/ 0 w 64"/>
                <a:gd name="T25" fmla="*/ 40 h 40"/>
                <a:gd name="T26" fmla="*/ 32 w 64"/>
                <a:gd name="T27" fmla="*/ 40 h 40"/>
                <a:gd name="T28" fmla="*/ 64 w 64"/>
                <a:gd name="T29" fmla="*/ 40 h 40"/>
                <a:gd name="T30" fmla="*/ 64 w 64"/>
                <a:gd name="T31" fmla="*/ 8 h 40"/>
                <a:gd name="T32" fmla="*/ 60 w 64"/>
                <a:gd name="T33" fmla="*/ 11 h 40"/>
                <a:gd name="T34" fmla="*/ 4 w 64"/>
                <a:gd name="T35" fmla="*/ 5 h 40"/>
                <a:gd name="T36" fmla="*/ 18 w 64"/>
                <a:gd name="T37" fmla="*/ 14 h 40"/>
                <a:gd name="T38" fmla="*/ 4 w 64"/>
                <a:gd name="T39" fmla="*/ 29 h 40"/>
                <a:gd name="T40" fmla="*/ 4 w 64"/>
                <a:gd name="T41" fmla="*/ 5 h 40"/>
                <a:gd name="T42" fmla="*/ 32 w 64"/>
                <a:gd name="T43" fmla="*/ 36 h 40"/>
                <a:gd name="T44" fmla="*/ 9 w 64"/>
                <a:gd name="T45" fmla="*/ 36 h 40"/>
                <a:gd name="T46" fmla="*/ 20 w 64"/>
                <a:gd name="T47" fmla="*/ 16 h 40"/>
                <a:gd name="T48" fmla="*/ 32 w 64"/>
                <a:gd name="T49" fmla="*/ 24 h 40"/>
                <a:gd name="T50" fmla="*/ 44 w 64"/>
                <a:gd name="T51" fmla="*/ 16 h 40"/>
                <a:gd name="T52" fmla="*/ 55 w 64"/>
                <a:gd name="T53" fmla="*/ 36 h 40"/>
                <a:gd name="T54" fmla="*/ 32 w 64"/>
                <a:gd name="T55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4" h="40">
                  <a:moveTo>
                    <a:pt x="60" y="11"/>
                  </a:moveTo>
                  <a:cubicBezTo>
                    <a:pt x="60" y="29"/>
                    <a:pt x="60" y="29"/>
                    <a:pt x="60" y="29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9" y="11"/>
                    <a:pt x="48" y="11"/>
                    <a:pt x="46" y="1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3"/>
                    <a:pt x="40" y="1"/>
                    <a:pt x="40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3" y="9"/>
                    <a:pt x="61" y="10"/>
                    <a:pt x="60" y="11"/>
                  </a:cubicBezTo>
                  <a:close/>
                  <a:moveTo>
                    <a:pt x="4" y="5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4" y="29"/>
                    <a:pt x="4" y="29"/>
                    <a:pt x="4" y="29"/>
                  </a:cubicBezTo>
                  <a:lnTo>
                    <a:pt x="4" y="5"/>
                  </a:lnTo>
                  <a:close/>
                  <a:moveTo>
                    <a:pt x="32" y="36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55" y="36"/>
                    <a:pt x="55" y="36"/>
                    <a:pt x="55" y="36"/>
                  </a:cubicBezTo>
                  <a:lnTo>
                    <a:pt x="32" y="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98" name="Freeform 934"/>
            <p:cNvSpPr>
              <a:spLocks noEditPoints="1"/>
            </p:cNvSpPr>
            <p:nvPr/>
          </p:nvSpPr>
          <p:spPr bwMode="auto">
            <a:xfrm>
              <a:off x="9340878" y="6464129"/>
              <a:ext cx="53691" cy="53691"/>
            </a:xfrm>
            <a:custGeom>
              <a:avLst/>
              <a:gdLst>
                <a:gd name="T0" fmla="*/ 10 w 20"/>
                <a:gd name="T1" fmla="*/ 0 h 20"/>
                <a:gd name="T2" fmla="*/ 0 w 20"/>
                <a:gd name="T3" fmla="*/ 10 h 20"/>
                <a:gd name="T4" fmla="*/ 10 w 20"/>
                <a:gd name="T5" fmla="*/ 20 h 20"/>
                <a:gd name="T6" fmla="*/ 20 w 20"/>
                <a:gd name="T7" fmla="*/ 10 h 20"/>
                <a:gd name="T8" fmla="*/ 10 w 20"/>
                <a:gd name="T9" fmla="*/ 0 h 20"/>
                <a:gd name="T10" fmla="*/ 10 w 20"/>
                <a:gd name="T11" fmla="*/ 18 h 20"/>
                <a:gd name="T12" fmla="*/ 5 w 20"/>
                <a:gd name="T13" fmla="*/ 12 h 20"/>
                <a:gd name="T14" fmla="*/ 8 w 20"/>
                <a:gd name="T15" fmla="*/ 12 h 20"/>
                <a:gd name="T16" fmla="*/ 8 w 20"/>
                <a:gd name="T17" fmla="*/ 4 h 20"/>
                <a:gd name="T18" fmla="*/ 12 w 20"/>
                <a:gd name="T19" fmla="*/ 4 h 20"/>
                <a:gd name="T20" fmla="*/ 12 w 20"/>
                <a:gd name="T21" fmla="*/ 12 h 20"/>
                <a:gd name="T22" fmla="*/ 15 w 20"/>
                <a:gd name="T23" fmla="*/ 12 h 20"/>
                <a:gd name="T24" fmla="*/ 10 w 20"/>
                <a:gd name="T2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16" y="20"/>
                    <a:pt x="20" y="16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  <a:moveTo>
                    <a:pt x="10" y="18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5" y="12"/>
                    <a:pt x="15" y="12"/>
                    <a:pt x="15" y="12"/>
                  </a:cubicBez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41" name="Group 2140"/>
          <p:cNvGrpSpPr/>
          <p:nvPr/>
        </p:nvGrpSpPr>
        <p:grpSpPr>
          <a:xfrm>
            <a:off x="6290875" y="4113055"/>
            <a:ext cx="210770" cy="210770"/>
            <a:chOff x="9586319" y="6369531"/>
            <a:chExt cx="340040" cy="340040"/>
          </a:xfrm>
          <a:solidFill>
            <a:srgbClr val="1EA185"/>
          </a:solidFill>
        </p:grpSpPr>
        <p:sp>
          <p:nvSpPr>
            <p:cNvPr id="199" name="Freeform 935"/>
            <p:cNvSpPr>
              <a:spLocks noEditPoints="1"/>
            </p:cNvSpPr>
            <p:nvPr/>
          </p:nvSpPr>
          <p:spPr bwMode="auto">
            <a:xfrm>
              <a:off x="9586319" y="636953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0" name="Freeform 936"/>
            <p:cNvSpPr>
              <a:spLocks noEditPoints="1"/>
            </p:cNvSpPr>
            <p:nvPr/>
          </p:nvSpPr>
          <p:spPr bwMode="auto">
            <a:xfrm>
              <a:off x="9670689" y="6497365"/>
              <a:ext cx="171298" cy="104825"/>
            </a:xfrm>
            <a:custGeom>
              <a:avLst/>
              <a:gdLst>
                <a:gd name="T0" fmla="*/ 60 w 64"/>
                <a:gd name="T1" fmla="*/ 11 h 40"/>
                <a:gd name="T2" fmla="*/ 60 w 64"/>
                <a:gd name="T3" fmla="*/ 29 h 40"/>
                <a:gd name="T4" fmla="*/ 46 w 64"/>
                <a:gd name="T5" fmla="*/ 14 h 40"/>
                <a:gd name="T6" fmla="*/ 51 w 64"/>
                <a:gd name="T7" fmla="*/ 12 h 40"/>
                <a:gd name="T8" fmla="*/ 46 w 64"/>
                <a:gd name="T9" fmla="*/ 10 h 40"/>
                <a:gd name="T10" fmla="*/ 32 w 64"/>
                <a:gd name="T11" fmla="*/ 20 h 40"/>
                <a:gd name="T12" fmla="*/ 10 w 64"/>
                <a:gd name="T13" fmla="*/ 4 h 40"/>
                <a:gd name="T14" fmla="*/ 32 w 64"/>
                <a:gd name="T15" fmla="*/ 4 h 40"/>
                <a:gd name="T16" fmla="*/ 41 w 64"/>
                <a:gd name="T17" fmla="*/ 4 h 40"/>
                <a:gd name="T18" fmla="*/ 40 w 64"/>
                <a:gd name="T19" fmla="*/ 0 h 40"/>
                <a:gd name="T20" fmla="*/ 32 w 64"/>
                <a:gd name="T21" fmla="*/ 0 h 40"/>
                <a:gd name="T22" fmla="*/ 0 w 64"/>
                <a:gd name="T23" fmla="*/ 0 h 40"/>
                <a:gd name="T24" fmla="*/ 0 w 64"/>
                <a:gd name="T25" fmla="*/ 40 h 40"/>
                <a:gd name="T26" fmla="*/ 32 w 64"/>
                <a:gd name="T27" fmla="*/ 40 h 40"/>
                <a:gd name="T28" fmla="*/ 64 w 64"/>
                <a:gd name="T29" fmla="*/ 40 h 40"/>
                <a:gd name="T30" fmla="*/ 64 w 64"/>
                <a:gd name="T31" fmla="*/ 8 h 40"/>
                <a:gd name="T32" fmla="*/ 60 w 64"/>
                <a:gd name="T33" fmla="*/ 11 h 40"/>
                <a:gd name="T34" fmla="*/ 4 w 64"/>
                <a:gd name="T35" fmla="*/ 5 h 40"/>
                <a:gd name="T36" fmla="*/ 18 w 64"/>
                <a:gd name="T37" fmla="*/ 14 h 40"/>
                <a:gd name="T38" fmla="*/ 4 w 64"/>
                <a:gd name="T39" fmla="*/ 29 h 40"/>
                <a:gd name="T40" fmla="*/ 4 w 64"/>
                <a:gd name="T41" fmla="*/ 5 h 40"/>
                <a:gd name="T42" fmla="*/ 32 w 64"/>
                <a:gd name="T43" fmla="*/ 36 h 40"/>
                <a:gd name="T44" fmla="*/ 9 w 64"/>
                <a:gd name="T45" fmla="*/ 36 h 40"/>
                <a:gd name="T46" fmla="*/ 20 w 64"/>
                <a:gd name="T47" fmla="*/ 16 h 40"/>
                <a:gd name="T48" fmla="*/ 32 w 64"/>
                <a:gd name="T49" fmla="*/ 24 h 40"/>
                <a:gd name="T50" fmla="*/ 44 w 64"/>
                <a:gd name="T51" fmla="*/ 16 h 40"/>
                <a:gd name="T52" fmla="*/ 55 w 64"/>
                <a:gd name="T53" fmla="*/ 36 h 40"/>
                <a:gd name="T54" fmla="*/ 32 w 64"/>
                <a:gd name="T55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4" h="40">
                  <a:moveTo>
                    <a:pt x="60" y="11"/>
                  </a:moveTo>
                  <a:cubicBezTo>
                    <a:pt x="60" y="29"/>
                    <a:pt x="60" y="29"/>
                    <a:pt x="60" y="29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9" y="11"/>
                    <a:pt x="48" y="11"/>
                    <a:pt x="46" y="1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3"/>
                    <a:pt x="40" y="1"/>
                    <a:pt x="40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3" y="9"/>
                    <a:pt x="61" y="10"/>
                    <a:pt x="60" y="11"/>
                  </a:cubicBezTo>
                  <a:close/>
                  <a:moveTo>
                    <a:pt x="4" y="5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4" y="29"/>
                    <a:pt x="4" y="29"/>
                    <a:pt x="4" y="29"/>
                  </a:cubicBezTo>
                  <a:lnTo>
                    <a:pt x="4" y="5"/>
                  </a:lnTo>
                  <a:close/>
                  <a:moveTo>
                    <a:pt x="32" y="36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55" y="36"/>
                    <a:pt x="55" y="36"/>
                    <a:pt x="55" y="36"/>
                  </a:cubicBezTo>
                  <a:lnTo>
                    <a:pt x="32" y="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1" name="Freeform 937"/>
            <p:cNvSpPr>
              <a:spLocks noEditPoints="1"/>
            </p:cNvSpPr>
            <p:nvPr/>
          </p:nvSpPr>
          <p:spPr bwMode="auto">
            <a:xfrm>
              <a:off x="9788296" y="6464129"/>
              <a:ext cx="53691" cy="53691"/>
            </a:xfrm>
            <a:custGeom>
              <a:avLst/>
              <a:gdLst>
                <a:gd name="T0" fmla="*/ 10 w 20"/>
                <a:gd name="T1" fmla="*/ 20 h 20"/>
                <a:gd name="T2" fmla="*/ 20 w 20"/>
                <a:gd name="T3" fmla="*/ 10 h 20"/>
                <a:gd name="T4" fmla="*/ 10 w 20"/>
                <a:gd name="T5" fmla="*/ 0 h 20"/>
                <a:gd name="T6" fmla="*/ 0 w 20"/>
                <a:gd name="T7" fmla="*/ 10 h 20"/>
                <a:gd name="T8" fmla="*/ 10 w 20"/>
                <a:gd name="T9" fmla="*/ 20 h 20"/>
                <a:gd name="T10" fmla="*/ 10 w 20"/>
                <a:gd name="T11" fmla="*/ 2 h 20"/>
                <a:gd name="T12" fmla="*/ 15 w 20"/>
                <a:gd name="T13" fmla="*/ 8 h 20"/>
                <a:gd name="T14" fmla="*/ 12 w 20"/>
                <a:gd name="T15" fmla="*/ 8 h 20"/>
                <a:gd name="T16" fmla="*/ 12 w 20"/>
                <a:gd name="T17" fmla="*/ 16 h 20"/>
                <a:gd name="T18" fmla="*/ 8 w 20"/>
                <a:gd name="T19" fmla="*/ 16 h 20"/>
                <a:gd name="T20" fmla="*/ 8 w 20"/>
                <a:gd name="T21" fmla="*/ 8 h 20"/>
                <a:gd name="T22" fmla="*/ 5 w 20"/>
                <a:gd name="T23" fmla="*/ 8 h 20"/>
                <a:gd name="T24" fmla="*/ 10 w 20"/>
                <a:gd name="T2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cubicBezTo>
                    <a:pt x="16" y="20"/>
                    <a:pt x="20" y="16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lose/>
                  <a:moveTo>
                    <a:pt x="10" y="2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42" name="Group 2141"/>
          <p:cNvGrpSpPr/>
          <p:nvPr/>
        </p:nvGrpSpPr>
        <p:grpSpPr>
          <a:xfrm>
            <a:off x="6566617" y="4113055"/>
            <a:ext cx="210770" cy="210770"/>
            <a:chOff x="10031183" y="6369531"/>
            <a:chExt cx="340040" cy="340040"/>
          </a:xfrm>
          <a:solidFill>
            <a:srgbClr val="1EA185"/>
          </a:solidFill>
        </p:grpSpPr>
        <p:sp>
          <p:nvSpPr>
            <p:cNvPr id="202" name="Freeform 938"/>
            <p:cNvSpPr>
              <a:spLocks noEditPoints="1"/>
            </p:cNvSpPr>
            <p:nvPr/>
          </p:nvSpPr>
          <p:spPr bwMode="auto">
            <a:xfrm>
              <a:off x="10031183" y="636953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3" name="Rectangle 939"/>
            <p:cNvSpPr>
              <a:spLocks noChangeArrowheads="1"/>
            </p:cNvSpPr>
            <p:nvPr/>
          </p:nvSpPr>
          <p:spPr bwMode="auto">
            <a:xfrm>
              <a:off x="10197365" y="6464129"/>
              <a:ext cx="10227" cy="20454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4" name="Rectangle 940"/>
            <p:cNvSpPr>
              <a:spLocks noChangeArrowheads="1"/>
            </p:cNvSpPr>
            <p:nvPr/>
          </p:nvSpPr>
          <p:spPr bwMode="auto">
            <a:xfrm>
              <a:off x="10197365" y="6591963"/>
              <a:ext cx="10227" cy="20454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5" name="Freeform 941"/>
            <p:cNvSpPr/>
            <p:nvPr/>
          </p:nvSpPr>
          <p:spPr bwMode="auto">
            <a:xfrm>
              <a:off x="10235717" y="6482025"/>
              <a:ext cx="23011" cy="23011"/>
            </a:xfrm>
            <a:custGeom>
              <a:avLst/>
              <a:gdLst>
                <a:gd name="T0" fmla="*/ 9 w 9"/>
                <a:gd name="T1" fmla="*/ 3 h 9"/>
                <a:gd name="T2" fmla="*/ 6 w 9"/>
                <a:gd name="T3" fmla="*/ 0 h 9"/>
                <a:gd name="T4" fmla="*/ 0 w 9"/>
                <a:gd name="T5" fmla="*/ 6 h 9"/>
                <a:gd name="T6" fmla="*/ 4 w 9"/>
                <a:gd name="T7" fmla="*/ 9 h 9"/>
                <a:gd name="T8" fmla="*/ 9 w 9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3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4" y="9"/>
                  </a:lnTo>
                  <a:lnTo>
                    <a:pt x="9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6" name="Freeform 942"/>
            <p:cNvSpPr/>
            <p:nvPr/>
          </p:nvSpPr>
          <p:spPr bwMode="auto">
            <a:xfrm>
              <a:off x="10146232" y="6574066"/>
              <a:ext cx="20454" cy="20454"/>
            </a:xfrm>
            <a:custGeom>
              <a:avLst/>
              <a:gdLst>
                <a:gd name="T0" fmla="*/ 0 w 8"/>
                <a:gd name="T1" fmla="*/ 5 h 8"/>
                <a:gd name="T2" fmla="*/ 3 w 8"/>
                <a:gd name="T3" fmla="*/ 8 h 8"/>
                <a:gd name="T4" fmla="*/ 8 w 8"/>
                <a:gd name="T5" fmla="*/ 3 h 8"/>
                <a:gd name="T6" fmla="*/ 5 w 8"/>
                <a:gd name="T7" fmla="*/ 0 h 8"/>
                <a:gd name="T8" fmla="*/ 0 w 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5"/>
                  </a:moveTo>
                  <a:lnTo>
                    <a:pt x="3" y="8"/>
                  </a:lnTo>
                  <a:lnTo>
                    <a:pt x="8" y="3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7" name="Freeform 943"/>
            <p:cNvSpPr/>
            <p:nvPr/>
          </p:nvSpPr>
          <p:spPr bwMode="auto">
            <a:xfrm>
              <a:off x="10146232" y="6482025"/>
              <a:ext cx="20454" cy="23011"/>
            </a:xfrm>
            <a:custGeom>
              <a:avLst/>
              <a:gdLst>
                <a:gd name="T0" fmla="*/ 8 w 8"/>
                <a:gd name="T1" fmla="*/ 6 h 9"/>
                <a:gd name="T2" fmla="*/ 3 w 8"/>
                <a:gd name="T3" fmla="*/ 0 h 9"/>
                <a:gd name="T4" fmla="*/ 0 w 8"/>
                <a:gd name="T5" fmla="*/ 3 h 9"/>
                <a:gd name="T6" fmla="*/ 5 w 8"/>
                <a:gd name="T7" fmla="*/ 9 h 9"/>
                <a:gd name="T8" fmla="*/ 8 w 8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6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5" y="9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8" name="Freeform 944"/>
            <p:cNvSpPr/>
            <p:nvPr/>
          </p:nvSpPr>
          <p:spPr bwMode="auto">
            <a:xfrm>
              <a:off x="10235717" y="6574066"/>
              <a:ext cx="23011" cy="20454"/>
            </a:xfrm>
            <a:custGeom>
              <a:avLst/>
              <a:gdLst>
                <a:gd name="T0" fmla="*/ 0 w 9"/>
                <a:gd name="T1" fmla="*/ 3 h 8"/>
                <a:gd name="T2" fmla="*/ 6 w 9"/>
                <a:gd name="T3" fmla="*/ 8 h 8"/>
                <a:gd name="T4" fmla="*/ 9 w 9"/>
                <a:gd name="T5" fmla="*/ 5 h 8"/>
                <a:gd name="T6" fmla="*/ 4 w 9"/>
                <a:gd name="T7" fmla="*/ 0 h 8"/>
                <a:gd name="T8" fmla="*/ 0 w 9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0" y="3"/>
                  </a:moveTo>
                  <a:lnTo>
                    <a:pt x="6" y="8"/>
                  </a:lnTo>
                  <a:lnTo>
                    <a:pt x="9" y="5"/>
                  </a:lnTo>
                  <a:lnTo>
                    <a:pt x="4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09" name="Rectangle 945"/>
            <p:cNvSpPr>
              <a:spLocks noChangeArrowheads="1"/>
            </p:cNvSpPr>
            <p:nvPr/>
          </p:nvSpPr>
          <p:spPr bwMode="auto">
            <a:xfrm>
              <a:off x="10128336" y="6533158"/>
              <a:ext cx="20454" cy="1022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10" name="Rectangle 946"/>
            <p:cNvSpPr>
              <a:spLocks noChangeArrowheads="1"/>
            </p:cNvSpPr>
            <p:nvPr/>
          </p:nvSpPr>
          <p:spPr bwMode="auto">
            <a:xfrm>
              <a:off x="10256170" y="6533158"/>
              <a:ext cx="20454" cy="1022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11" name="Freeform 947"/>
            <p:cNvSpPr>
              <a:spLocks noEditPoints="1"/>
            </p:cNvSpPr>
            <p:nvPr/>
          </p:nvSpPr>
          <p:spPr bwMode="auto">
            <a:xfrm>
              <a:off x="10159017" y="6497365"/>
              <a:ext cx="86928" cy="84371"/>
            </a:xfrm>
            <a:custGeom>
              <a:avLst/>
              <a:gdLst>
                <a:gd name="T0" fmla="*/ 16 w 32"/>
                <a:gd name="T1" fmla="*/ 0 h 32"/>
                <a:gd name="T2" fmla="*/ 0 w 32"/>
                <a:gd name="T3" fmla="*/ 16 h 32"/>
                <a:gd name="T4" fmla="*/ 16 w 32"/>
                <a:gd name="T5" fmla="*/ 32 h 32"/>
                <a:gd name="T6" fmla="*/ 32 w 32"/>
                <a:gd name="T7" fmla="*/ 16 h 32"/>
                <a:gd name="T8" fmla="*/ 16 w 32"/>
                <a:gd name="T9" fmla="*/ 0 h 32"/>
                <a:gd name="T10" fmla="*/ 16 w 32"/>
                <a:gd name="T11" fmla="*/ 28 h 32"/>
                <a:gd name="T12" fmla="*/ 16 w 32"/>
                <a:gd name="T13" fmla="*/ 4 h 32"/>
                <a:gd name="T14" fmla="*/ 28 w 32"/>
                <a:gd name="T15" fmla="*/ 16 h 32"/>
                <a:gd name="T16" fmla="*/ 16 w 32"/>
                <a:gd name="T17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  <a:moveTo>
                    <a:pt x="16" y="28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23" y="4"/>
                    <a:pt x="28" y="9"/>
                    <a:pt x="28" y="16"/>
                  </a:cubicBezTo>
                  <a:cubicBezTo>
                    <a:pt x="28" y="23"/>
                    <a:pt x="23" y="28"/>
                    <a:pt x="16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143" name="Group 2142"/>
          <p:cNvGrpSpPr/>
          <p:nvPr/>
        </p:nvGrpSpPr>
        <p:grpSpPr>
          <a:xfrm>
            <a:off x="6843943" y="4113055"/>
            <a:ext cx="210770" cy="210770"/>
            <a:chOff x="10478601" y="6369531"/>
            <a:chExt cx="340040" cy="340040"/>
          </a:xfrm>
          <a:solidFill>
            <a:srgbClr val="1EA185"/>
          </a:solidFill>
        </p:grpSpPr>
        <p:sp>
          <p:nvSpPr>
            <p:cNvPr id="212" name="Freeform 948"/>
            <p:cNvSpPr>
              <a:spLocks noEditPoints="1"/>
            </p:cNvSpPr>
            <p:nvPr/>
          </p:nvSpPr>
          <p:spPr bwMode="auto">
            <a:xfrm>
              <a:off x="10478601" y="6369531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13" name="Freeform 949"/>
            <p:cNvSpPr>
              <a:spLocks noEditPoints="1"/>
            </p:cNvSpPr>
            <p:nvPr/>
          </p:nvSpPr>
          <p:spPr bwMode="auto">
            <a:xfrm>
              <a:off x="10562973" y="6453902"/>
              <a:ext cx="171298" cy="168742"/>
            </a:xfrm>
            <a:custGeom>
              <a:avLst/>
              <a:gdLst>
                <a:gd name="T0" fmla="*/ 0 w 67"/>
                <a:gd name="T1" fmla="*/ 30 h 66"/>
                <a:gd name="T2" fmla="*/ 27 w 67"/>
                <a:gd name="T3" fmla="*/ 39 h 66"/>
                <a:gd name="T4" fmla="*/ 37 w 67"/>
                <a:gd name="T5" fmla="*/ 66 h 66"/>
                <a:gd name="T6" fmla="*/ 67 w 67"/>
                <a:gd name="T7" fmla="*/ 0 h 66"/>
                <a:gd name="T8" fmla="*/ 0 w 67"/>
                <a:gd name="T9" fmla="*/ 30 h 66"/>
                <a:gd name="T10" fmla="*/ 31 w 67"/>
                <a:gd name="T11" fmla="*/ 35 h 66"/>
                <a:gd name="T12" fmla="*/ 11 w 67"/>
                <a:gd name="T13" fmla="*/ 29 h 66"/>
                <a:gd name="T14" fmla="*/ 61 w 67"/>
                <a:gd name="T15" fmla="*/ 6 h 66"/>
                <a:gd name="T16" fmla="*/ 31 w 67"/>
                <a:gd name="T17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66">
                  <a:moveTo>
                    <a:pt x="0" y="30"/>
                  </a:moveTo>
                  <a:lnTo>
                    <a:pt x="27" y="39"/>
                  </a:lnTo>
                  <a:lnTo>
                    <a:pt x="37" y="66"/>
                  </a:lnTo>
                  <a:lnTo>
                    <a:pt x="67" y="0"/>
                  </a:lnTo>
                  <a:lnTo>
                    <a:pt x="0" y="30"/>
                  </a:lnTo>
                  <a:close/>
                  <a:moveTo>
                    <a:pt x="31" y="35"/>
                  </a:moveTo>
                  <a:lnTo>
                    <a:pt x="11" y="29"/>
                  </a:lnTo>
                  <a:lnTo>
                    <a:pt x="61" y="6"/>
                  </a:lnTo>
                  <a:lnTo>
                    <a:pt x="31" y="3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8190402" y="4126303"/>
            <a:ext cx="210770" cy="210770"/>
            <a:chOff x="5222114" y="5867223"/>
            <a:chExt cx="281025" cy="281025"/>
          </a:xfrm>
          <a:solidFill>
            <a:srgbClr val="1EA185"/>
          </a:solidFill>
        </p:grpSpPr>
        <p:sp>
          <p:nvSpPr>
            <p:cNvPr id="214" name="Freeform 950"/>
            <p:cNvSpPr>
              <a:spLocks noEditPoints="1"/>
            </p:cNvSpPr>
            <p:nvPr/>
          </p:nvSpPr>
          <p:spPr bwMode="auto">
            <a:xfrm>
              <a:off x="5222114" y="5867223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15" name="Freeform 951"/>
            <p:cNvSpPr/>
            <p:nvPr/>
          </p:nvSpPr>
          <p:spPr bwMode="auto">
            <a:xfrm>
              <a:off x="5370022" y="5936952"/>
              <a:ext cx="61277" cy="61277"/>
            </a:xfrm>
            <a:custGeom>
              <a:avLst/>
              <a:gdLst>
                <a:gd name="T0" fmla="*/ 0 w 29"/>
                <a:gd name="T1" fmla="*/ 9 h 29"/>
                <a:gd name="T2" fmla="*/ 21 w 29"/>
                <a:gd name="T3" fmla="*/ 9 h 29"/>
                <a:gd name="T4" fmla="*/ 21 w 29"/>
                <a:gd name="T5" fmla="*/ 29 h 29"/>
                <a:gd name="T6" fmla="*/ 29 w 29"/>
                <a:gd name="T7" fmla="*/ 29 h 29"/>
                <a:gd name="T8" fmla="*/ 29 w 29"/>
                <a:gd name="T9" fmla="*/ 0 h 29"/>
                <a:gd name="T10" fmla="*/ 0 w 29"/>
                <a:gd name="T11" fmla="*/ 0 h 29"/>
                <a:gd name="T12" fmla="*/ 0 w 29"/>
                <a:gd name="T13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">
                  <a:moveTo>
                    <a:pt x="0" y="9"/>
                  </a:moveTo>
                  <a:lnTo>
                    <a:pt x="21" y="9"/>
                  </a:lnTo>
                  <a:lnTo>
                    <a:pt x="21" y="29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16" name="Freeform 952"/>
            <p:cNvSpPr/>
            <p:nvPr/>
          </p:nvSpPr>
          <p:spPr bwMode="auto">
            <a:xfrm>
              <a:off x="5291841" y="5936952"/>
              <a:ext cx="61277" cy="61277"/>
            </a:xfrm>
            <a:custGeom>
              <a:avLst/>
              <a:gdLst>
                <a:gd name="T0" fmla="*/ 8 w 29"/>
                <a:gd name="T1" fmla="*/ 29 h 29"/>
                <a:gd name="T2" fmla="*/ 8 w 29"/>
                <a:gd name="T3" fmla="*/ 9 h 29"/>
                <a:gd name="T4" fmla="*/ 29 w 29"/>
                <a:gd name="T5" fmla="*/ 9 h 29"/>
                <a:gd name="T6" fmla="*/ 29 w 29"/>
                <a:gd name="T7" fmla="*/ 0 h 29"/>
                <a:gd name="T8" fmla="*/ 0 w 29"/>
                <a:gd name="T9" fmla="*/ 0 h 29"/>
                <a:gd name="T10" fmla="*/ 0 w 29"/>
                <a:gd name="T11" fmla="*/ 29 h 29"/>
                <a:gd name="T12" fmla="*/ 8 w 29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">
                  <a:moveTo>
                    <a:pt x="8" y="29"/>
                  </a:moveTo>
                  <a:lnTo>
                    <a:pt x="8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29"/>
                  </a:lnTo>
                  <a:lnTo>
                    <a:pt x="8" y="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17" name="Freeform 953"/>
            <p:cNvSpPr/>
            <p:nvPr/>
          </p:nvSpPr>
          <p:spPr bwMode="auto">
            <a:xfrm>
              <a:off x="5291841" y="6017244"/>
              <a:ext cx="61277" cy="61277"/>
            </a:xfrm>
            <a:custGeom>
              <a:avLst/>
              <a:gdLst>
                <a:gd name="T0" fmla="*/ 29 w 29"/>
                <a:gd name="T1" fmla="*/ 21 h 29"/>
                <a:gd name="T2" fmla="*/ 8 w 29"/>
                <a:gd name="T3" fmla="*/ 21 h 29"/>
                <a:gd name="T4" fmla="*/ 8 w 29"/>
                <a:gd name="T5" fmla="*/ 0 h 29"/>
                <a:gd name="T6" fmla="*/ 0 w 29"/>
                <a:gd name="T7" fmla="*/ 0 h 29"/>
                <a:gd name="T8" fmla="*/ 0 w 29"/>
                <a:gd name="T9" fmla="*/ 29 h 29"/>
                <a:gd name="T10" fmla="*/ 29 w 29"/>
                <a:gd name="T11" fmla="*/ 29 h 29"/>
                <a:gd name="T12" fmla="*/ 29 w 29"/>
                <a:gd name="T1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">
                  <a:moveTo>
                    <a:pt x="29" y="21"/>
                  </a:moveTo>
                  <a:lnTo>
                    <a:pt x="8" y="21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29"/>
                  </a:lnTo>
                  <a:lnTo>
                    <a:pt x="29" y="29"/>
                  </a:lnTo>
                  <a:lnTo>
                    <a:pt x="29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18" name="Freeform 954"/>
            <p:cNvSpPr/>
            <p:nvPr/>
          </p:nvSpPr>
          <p:spPr bwMode="auto">
            <a:xfrm>
              <a:off x="5370022" y="6017244"/>
              <a:ext cx="61277" cy="61277"/>
            </a:xfrm>
            <a:custGeom>
              <a:avLst/>
              <a:gdLst>
                <a:gd name="T0" fmla="*/ 21 w 29"/>
                <a:gd name="T1" fmla="*/ 0 h 29"/>
                <a:gd name="T2" fmla="*/ 21 w 29"/>
                <a:gd name="T3" fmla="*/ 21 h 29"/>
                <a:gd name="T4" fmla="*/ 0 w 29"/>
                <a:gd name="T5" fmla="*/ 21 h 29"/>
                <a:gd name="T6" fmla="*/ 0 w 29"/>
                <a:gd name="T7" fmla="*/ 29 h 29"/>
                <a:gd name="T8" fmla="*/ 29 w 29"/>
                <a:gd name="T9" fmla="*/ 29 h 29"/>
                <a:gd name="T10" fmla="*/ 29 w 29"/>
                <a:gd name="T11" fmla="*/ 0 h 29"/>
                <a:gd name="T12" fmla="*/ 21 w 29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">
                  <a:moveTo>
                    <a:pt x="21" y="0"/>
                  </a:moveTo>
                  <a:lnTo>
                    <a:pt x="21" y="21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19" name="Rectangle 955"/>
            <p:cNvSpPr>
              <a:spLocks noChangeArrowheads="1"/>
            </p:cNvSpPr>
            <p:nvPr/>
          </p:nvSpPr>
          <p:spPr bwMode="auto">
            <a:xfrm>
              <a:off x="5353118" y="5972871"/>
              <a:ext cx="16904" cy="6972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20" name="Rectangle 956"/>
            <p:cNvSpPr>
              <a:spLocks noChangeArrowheads="1"/>
            </p:cNvSpPr>
            <p:nvPr/>
          </p:nvSpPr>
          <p:spPr bwMode="auto">
            <a:xfrm>
              <a:off x="5325649" y="5998227"/>
              <a:ext cx="71841" cy="1901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8460432" y="2197811"/>
            <a:ext cx="210770" cy="210770"/>
            <a:chOff x="5959537" y="5867223"/>
            <a:chExt cx="281025" cy="281025"/>
          </a:xfrm>
          <a:solidFill>
            <a:srgbClr val="1EA185"/>
          </a:solidFill>
        </p:grpSpPr>
        <p:sp>
          <p:nvSpPr>
            <p:cNvPr id="221" name="Freeform 957"/>
            <p:cNvSpPr>
              <a:spLocks noEditPoints="1"/>
            </p:cNvSpPr>
            <p:nvPr/>
          </p:nvSpPr>
          <p:spPr bwMode="auto">
            <a:xfrm>
              <a:off x="5959537" y="5867223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22" name="Freeform 958"/>
            <p:cNvSpPr/>
            <p:nvPr/>
          </p:nvSpPr>
          <p:spPr bwMode="auto">
            <a:xfrm>
              <a:off x="6107445" y="5936952"/>
              <a:ext cx="61277" cy="61277"/>
            </a:xfrm>
            <a:custGeom>
              <a:avLst/>
              <a:gdLst>
                <a:gd name="T0" fmla="*/ 0 w 29"/>
                <a:gd name="T1" fmla="*/ 9 h 29"/>
                <a:gd name="T2" fmla="*/ 21 w 29"/>
                <a:gd name="T3" fmla="*/ 9 h 29"/>
                <a:gd name="T4" fmla="*/ 21 w 29"/>
                <a:gd name="T5" fmla="*/ 29 h 29"/>
                <a:gd name="T6" fmla="*/ 29 w 29"/>
                <a:gd name="T7" fmla="*/ 29 h 29"/>
                <a:gd name="T8" fmla="*/ 29 w 29"/>
                <a:gd name="T9" fmla="*/ 0 h 29"/>
                <a:gd name="T10" fmla="*/ 0 w 29"/>
                <a:gd name="T11" fmla="*/ 0 h 29"/>
                <a:gd name="T12" fmla="*/ 0 w 29"/>
                <a:gd name="T13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">
                  <a:moveTo>
                    <a:pt x="0" y="9"/>
                  </a:moveTo>
                  <a:lnTo>
                    <a:pt x="21" y="9"/>
                  </a:lnTo>
                  <a:lnTo>
                    <a:pt x="21" y="29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23" name="Freeform 959"/>
            <p:cNvSpPr/>
            <p:nvPr/>
          </p:nvSpPr>
          <p:spPr bwMode="auto">
            <a:xfrm>
              <a:off x="6029266" y="5936952"/>
              <a:ext cx="61277" cy="61277"/>
            </a:xfrm>
            <a:custGeom>
              <a:avLst/>
              <a:gdLst>
                <a:gd name="T0" fmla="*/ 8 w 29"/>
                <a:gd name="T1" fmla="*/ 29 h 29"/>
                <a:gd name="T2" fmla="*/ 8 w 29"/>
                <a:gd name="T3" fmla="*/ 9 h 29"/>
                <a:gd name="T4" fmla="*/ 29 w 29"/>
                <a:gd name="T5" fmla="*/ 9 h 29"/>
                <a:gd name="T6" fmla="*/ 29 w 29"/>
                <a:gd name="T7" fmla="*/ 0 h 29"/>
                <a:gd name="T8" fmla="*/ 0 w 29"/>
                <a:gd name="T9" fmla="*/ 0 h 29"/>
                <a:gd name="T10" fmla="*/ 0 w 29"/>
                <a:gd name="T11" fmla="*/ 29 h 29"/>
                <a:gd name="T12" fmla="*/ 8 w 29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">
                  <a:moveTo>
                    <a:pt x="8" y="29"/>
                  </a:moveTo>
                  <a:lnTo>
                    <a:pt x="8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29"/>
                  </a:lnTo>
                  <a:lnTo>
                    <a:pt x="8" y="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24" name="Freeform 960"/>
            <p:cNvSpPr/>
            <p:nvPr/>
          </p:nvSpPr>
          <p:spPr bwMode="auto">
            <a:xfrm>
              <a:off x="6029266" y="6017244"/>
              <a:ext cx="61277" cy="61277"/>
            </a:xfrm>
            <a:custGeom>
              <a:avLst/>
              <a:gdLst>
                <a:gd name="T0" fmla="*/ 29 w 29"/>
                <a:gd name="T1" fmla="*/ 21 h 29"/>
                <a:gd name="T2" fmla="*/ 8 w 29"/>
                <a:gd name="T3" fmla="*/ 21 h 29"/>
                <a:gd name="T4" fmla="*/ 8 w 29"/>
                <a:gd name="T5" fmla="*/ 0 h 29"/>
                <a:gd name="T6" fmla="*/ 0 w 29"/>
                <a:gd name="T7" fmla="*/ 0 h 29"/>
                <a:gd name="T8" fmla="*/ 0 w 29"/>
                <a:gd name="T9" fmla="*/ 29 h 29"/>
                <a:gd name="T10" fmla="*/ 29 w 29"/>
                <a:gd name="T11" fmla="*/ 29 h 29"/>
                <a:gd name="T12" fmla="*/ 29 w 29"/>
                <a:gd name="T1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">
                  <a:moveTo>
                    <a:pt x="29" y="21"/>
                  </a:moveTo>
                  <a:lnTo>
                    <a:pt x="8" y="21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29"/>
                  </a:lnTo>
                  <a:lnTo>
                    <a:pt x="29" y="29"/>
                  </a:lnTo>
                  <a:lnTo>
                    <a:pt x="29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25" name="Freeform 961"/>
            <p:cNvSpPr/>
            <p:nvPr/>
          </p:nvSpPr>
          <p:spPr bwMode="auto">
            <a:xfrm>
              <a:off x="6107445" y="6017244"/>
              <a:ext cx="61277" cy="61277"/>
            </a:xfrm>
            <a:custGeom>
              <a:avLst/>
              <a:gdLst>
                <a:gd name="T0" fmla="*/ 21 w 29"/>
                <a:gd name="T1" fmla="*/ 0 h 29"/>
                <a:gd name="T2" fmla="*/ 21 w 29"/>
                <a:gd name="T3" fmla="*/ 21 h 29"/>
                <a:gd name="T4" fmla="*/ 0 w 29"/>
                <a:gd name="T5" fmla="*/ 21 h 29"/>
                <a:gd name="T6" fmla="*/ 0 w 29"/>
                <a:gd name="T7" fmla="*/ 29 h 29"/>
                <a:gd name="T8" fmla="*/ 29 w 29"/>
                <a:gd name="T9" fmla="*/ 29 h 29"/>
                <a:gd name="T10" fmla="*/ 29 w 29"/>
                <a:gd name="T11" fmla="*/ 0 h 29"/>
                <a:gd name="T12" fmla="*/ 21 w 29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">
                  <a:moveTo>
                    <a:pt x="21" y="0"/>
                  </a:moveTo>
                  <a:lnTo>
                    <a:pt x="21" y="21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26" name="Freeform 962"/>
            <p:cNvSpPr/>
            <p:nvPr/>
          </p:nvSpPr>
          <p:spPr bwMode="auto">
            <a:xfrm>
              <a:off x="6069411" y="5977097"/>
              <a:ext cx="61277" cy="61277"/>
            </a:xfrm>
            <a:custGeom>
              <a:avLst/>
              <a:gdLst>
                <a:gd name="T0" fmla="*/ 6 w 29"/>
                <a:gd name="T1" fmla="*/ 29 h 29"/>
                <a:gd name="T2" fmla="*/ 0 w 29"/>
                <a:gd name="T3" fmla="*/ 23 h 29"/>
                <a:gd name="T4" fmla="*/ 23 w 29"/>
                <a:gd name="T5" fmla="*/ 0 h 29"/>
                <a:gd name="T6" fmla="*/ 29 w 29"/>
                <a:gd name="T7" fmla="*/ 6 h 29"/>
                <a:gd name="T8" fmla="*/ 6 w 29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6" y="29"/>
                  </a:moveTo>
                  <a:lnTo>
                    <a:pt x="0" y="23"/>
                  </a:lnTo>
                  <a:lnTo>
                    <a:pt x="23" y="0"/>
                  </a:lnTo>
                  <a:lnTo>
                    <a:pt x="29" y="6"/>
                  </a:lnTo>
                  <a:lnTo>
                    <a:pt x="6" y="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27" name="Freeform 963"/>
            <p:cNvSpPr/>
            <p:nvPr/>
          </p:nvSpPr>
          <p:spPr bwMode="auto">
            <a:xfrm>
              <a:off x="6069411" y="5977097"/>
              <a:ext cx="61277" cy="61277"/>
            </a:xfrm>
            <a:custGeom>
              <a:avLst/>
              <a:gdLst>
                <a:gd name="T0" fmla="*/ 23 w 29"/>
                <a:gd name="T1" fmla="*/ 29 h 29"/>
                <a:gd name="T2" fmla="*/ 0 w 29"/>
                <a:gd name="T3" fmla="*/ 6 h 29"/>
                <a:gd name="T4" fmla="*/ 6 w 29"/>
                <a:gd name="T5" fmla="*/ 0 h 29"/>
                <a:gd name="T6" fmla="*/ 29 w 29"/>
                <a:gd name="T7" fmla="*/ 23 h 29"/>
                <a:gd name="T8" fmla="*/ 23 w 29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23" y="29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29" y="23"/>
                  </a:lnTo>
                  <a:lnTo>
                    <a:pt x="23" y="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8460432" y="1670633"/>
            <a:ext cx="210770" cy="210770"/>
            <a:chOff x="5589770" y="5867223"/>
            <a:chExt cx="281025" cy="281025"/>
          </a:xfrm>
          <a:solidFill>
            <a:srgbClr val="1EA185"/>
          </a:solidFill>
        </p:grpSpPr>
        <p:sp>
          <p:nvSpPr>
            <p:cNvPr id="228" name="Freeform 964"/>
            <p:cNvSpPr>
              <a:spLocks noEditPoints="1"/>
            </p:cNvSpPr>
            <p:nvPr/>
          </p:nvSpPr>
          <p:spPr bwMode="auto">
            <a:xfrm>
              <a:off x="5589770" y="5867223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29" name="Freeform 965"/>
            <p:cNvSpPr/>
            <p:nvPr/>
          </p:nvSpPr>
          <p:spPr bwMode="auto">
            <a:xfrm>
              <a:off x="5739789" y="5936952"/>
              <a:ext cx="61277" cy="61277"/>
            </a:xfrm>
            <a:custGeom>
              <a:avLst/>
              <a:gdLst>
                <a:gd name="T0" fmla="*/ 0 w 29"/>
                <a:gd name="T1" fmla="*/ 9 h 29"/>
                <a:gd name="T2" fmla="*/ 21 w 29"/>
                <a:gd name="T3" fmla="*/ 9 h 29"/>
                <a:gd name="T4" fmla="*/ 21 w 29"/>
                <a:gd name="T5" fmla="*/ 29 h 29"/>
                <a:gd name="T6" fmla="*/ 29 w 29"/>
                <a:gd name="T7" fmla="*/ 29 h 29"/>
                <a:gd name="T8" fmla="*/ 29 w 29"/>
                <a:gd name="T9" fmla="*/ 0 h 29"/>
                <a:gd name="T10" fmla="*/ 0 w 29"/>
                <a:gd name="T11" fmla="*/ 0 h 29"/>
                <a:gd name="T12" fmla="*/ 0 w 29"/>
                <a:gd name="T13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">
                  <a:moveTo>
                    <a:pt x="0" y="9"/>
                  </a:moveTo>
                  <a:lnTo>
                    <a:pt x="21" y="9"/>
                  </a:lnTo>
                  <a:lnTo>
                    <a:pt x="21" y="29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30" name="Freeform 966"/>
            <p:cNvSpPr/>
            <p:nvPr/>
          </p:nvSpPr>
          <p:spPr bwMode="auto">
            <a:xfrm>
              <a:off x="5659497" y="5936952"/>
              <a:ext cx="63389" cy="61277"/>
            </a:xfrm>
            <a:custGeom>
              <a:avLst/>
              <a:gdLst>
                <a:gd name="T0" fmla="*/ 9 w 30"/>
                <a:gd name="T1" fmla="*/ 29 h 29"/>
                <a:gd name="T2" fmla="*/ 9 w 30"/>
                <a:gd name="T3" fmla="*/ 9 h 29"/>
                <a:gd name="T4" fmla="*/ 30 w 30"/>
                <a:gd name="T5" fmla="*/ 9 h 29"/>
                <a:gd name="T6" fmla="*/ 30 w 30"/>
                <a:gd name="T7" fmla="*/ 0 h 29"/>
                <a:gd name="T8" fmla="*/ 0 w 30"/>
                <a:gd name="T9" fmla="*/ 0 h 29"/>
                <a:gd name="T10" fmla="*/ 0 w 30"/>
                <a:gd name="T11" fmla="*/ 29 h 29"/>
                <a:gd name="T12" fmla="*/ 9 w 30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9">
                  <a:moveTo>
                    <a:pt x="9" y="29"/>
                  </a:moveTo>
                  <a:lnTo>
                    <a:pt x="9" y="9"/>
                  </a:lnTo>
                  <a:lnTo>
                    <a:pt x="30" y="9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29"/>
                  </a:lnTo>
                  <a:lnTo>
                    <a:pt x="9" y="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31" name="Freeform 967"/>
            <p:cNvSpPr/>
            <p:nvPr/>
          </p:nvSpPr>
          <p:spPr bwMode="auto">
            <a:xfrm>
              <a:off x="5659497" y="6017244"/>
              <a:ext cx="63389" cy="61277"/>
            </a:xfrm>
            <a:custGeom>
              <a:avLst/>
              <a:gdLst>
                <a:gd name="T0" fmla="*/ 30 w 30"/>
                <a:gd name="T1" fmla="*/ 21 h 29"/>
                <a:gd name="T2" fmla="*/ 9 w 30"/>
                <a:gd name="T3" fmla="*/ 21 h 29"/>
                <a:gd name="T4" fmla="*/ 9 w 30"/>
                <a:gd name="T5" fmla="*/ 0 h 29"/>
                <a:gd name="T6" fmla="*/ 0 w 30"/>
                <a:gd name="T7" fmla="*/ 0 h 29"/>
                <a:gd name="T8" fmla="*/ 0 w 30"/>
                <a:gd name="T9" fmla="*/ 29 h 29"/>
                <a:gd name="T10" fmla="*/ 30 w 30"/>
                <a:gd name="T11" fmla="*/ 29 h 29"/>
                <a:gd name="T12" fmla="*/ 30 w 30"/>
                <a:gd name="T1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9">
                  <a:moveTo>
                    <a:pt x="30" y="21"/>
                  </a:moveTo>
                  <a:lnTo>
                    <a:pt x="9" y="21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29"/>
                  </a:lnTo>
                  <a:lnTo>
                    <a:pt x="30" y="29"/>
                  </a:lnTo>
                  <a:lnTo>
                    <a:pt x="30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32" name="Freeform 968"/>
            <p:cNvSpPr/>
            <p:nvPr/>
          </p:nvSpPr>
          <p:spPr bwMode="auto">
            <a:xfrm>
              <a:off x="5739789" y="6017244"/>
              <a:ext cx="61277" cy="61277"/>
            </a:xfrm>
            <a:custGeom>
              <a:avLst/>
              <a:gdLst>
                <a:gd name="T0" fmla="*/ 21 w 29"/>
                <a:gd name="T1" fmla="*/ 0 h 29"/>
                <a:gd name="T2" fmla="*/ 21 w 29"/>
                <a:gd name="T3" fmla="*/ 21 h 29"/>
                <a:gd name="T4" fmla="*/ 0 w 29"/>
                <a:gd name="T5" fmla="*/ 21 h 29"/>
                <a:gd name="T6" fmla="*/ 0 w 29"/>
                <a:gd name="T7" fmla="*/ 29 h 29"/>
                <a:gd name="T8" fmla="*/ 29 w 29"/>
                <a:gd name="T9" fmla="*/ 29 h 29"/>
                <a:gd name="T10" fmla="*/ 29 w 29"/>
                <a:gd name="T11" fmla="*/ 0 h 29"/>
                <a:gd name="T12" fmla="*/ 21 w 29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">
                  <a:moveTo>
                    <a:pt x="21" y="0"/>
                  </a:moveTo>
                  <a:lnTo>
                    <a:pt x="21" y="21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33" name="Rectangle 969"/>
            <p:cNvSpPr>
              <a:spLocks noChangeArrowheads="1"/>
            </p:cNvSpPr>
            <p:nvPr/>
          </p:nvSpPr>
          <p:spPr bwMode="auto">
            <a:xfrm>
              <a:off x="5695418" y="5998227"/>
              <a:ext cx="69728" cy="1901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8190402" y="3532825"/>
            <a:ext cx="210770" cy="210770"/>
            <a:chOff x="4852345" y="5867223"/>
            <a:chExt cx="281025" cy="281025"/>
          </a:xfrm>
          <a:solidFill>
            <a:srgbClr val="1EA185"/>
          </a:solidFill>
        </p:grpSpPr>
        <p:sp>
          <p:nvSpPr>
            <p:cNvPr id="234" name="Freeform 970"/>
            <p:cNvSpPr>
              <a:spLocks noEditPoints="1"/>
            </p:cNvSpPr>
            <p:nvPr/>
          </p:nvSpPr>
          <p:spPr bwMode="auto">
            <a:xfrm>
              <a:off x="4852345" y="5867223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35" name="Freeform 971"/>
            <p:cNvSpPr/>
            <p:nvPr/>
          </p:nvSpPr>
          <p:spPr bwMode="auto">
            <a:xfrm>
              <a:off x="5002366" y="5936952"/>
              <a:ext cx="61277" cy="61277"/>
            </a:xfrm>
            <a:custGeom>
              <a:avLst/>
              <a:gdLst>
                <a:gd name="T0" fmla="*/ 0 w 29"/>
                <a:gd name="T1" fmla="*/ 9 h 29"/>
                <a:gd name="T2" fmla="*/ 21 w 29"/>
                <a:gd name="T3" fmla="*/ 9 h 29"/>
                <a:gd name="T4" fmla="*/ 21 w 29"/>
                <a:gd name="T5" fmla="*/ 29 h 29"/>
                <a:gd name="T6" fmla="*/ 29 w 29"/>
                <a:gd name="T7" fmla="*/ 29 h 29"/>
                <a:gd name="T8" fmla="*/ 29 w 29"/>
                <a:gd name="T9" fmla="*/ 0 h 29"/>
                <a:gd name="T10" fmla="*/ 0 w 29"/>
                <a:gd name="T11" fmla="*/ 0 h 29"/>
                <a:gd name="T12" fmla="*/ 0 w 29"/>
                <a:gd name="T13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">
                  <a:moveTo>
                    <a:pt x="0" y="9"/>
                  </a:moveTo>
                  <a:lnTo>
                    <a:pt x="21" y="9"/>
                  </a:lnTo>
                  <a:lnTo>
                    <a:pt x="21" y="29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36" name="Freeform 972"/>
            <p:cNvSpPr/>
            <p:nvPr/>
          </p:nvSpPr>
          <p:spPr bwMode="auto">
            <a:xfrm>
              <a:off x="4922073" y="5936952"/>
              <a:ext cx="61277" cy="61277"/>
            </a:xfrm>
            <a:custGeom>
              <a:avLst/>
              <a:gdLst>
                <a:gd name="T0" fmla="*/ 9 w 29"/>
                <a:gd name="T1" fmla="*/ 29 h 29"/>
                <a:gd name="T2" fmla="*/ 9 w 29"/>
                <a:gd name="T3" fmla="*/ 9 h 29"/>
                <a:gd name="T4" fmla="*/ 29 w 29"/>
                <a:gd name="T5" fmla="*/ 9 h 29"/>
                <a:gd name="T6" fmla="*/ 29 w 29"/>
                <a:gd name="T7" fmla="*/ 0 h 29"/>
                <a:gd name="T8" fmla="*/ 0 w 29"/>
                <a:gd name="T9" fmla="*/ 0 h 29"/>
                <a:gd name="T10" fmla="*/ 0 w 29"/>
                <a:gd name="T11" fmla="*/ 29 h 29"/>
                <a:gd name="T12" fmla="*/ 9 w 29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">
                  <a:moveTo>
                    <a:pt x="9" y="29"/>
                  </a:moveTo>
                  <a:lnTo>
                    <a:pt x="9" y="9"/>
                  </a:lnTo>
                  <a:lnTo>
                    <a:pt x="29" y="9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29"/>
                  </a:lnTo>
                  <a:lnTo>
                    <a:pt x="9" y="2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37" name="Freeform 973"/>
            <p:cNvSpPr/>
            <p:nvPr/>
          </p:nvSpPr>
          <p:spPr bwMode="auto">
            <a:xfrm>
              <a:off x="4922073" y="6017244"/>
              <a:ext cx="61277" cy="61277"/>
            </a:xfrm>
            <a:custGeom>
              <a:avLst/>
              <a:gdLst>
                <a:gd name="T0" fmla="*/ 29 w 29"/>
                <a:gd name="T1" fmla="*/ 21 h 29"/>
                <a:gd name="T2" fmla="*/ 9 w 29"/>
                <a:gd name="T3" fmla="*/ 21 h 29"/>
                <a:gd name="T4" fmla="*/ 9 w 29"/>
                <a:gd name="T5" fmla="*/ 0 h 29"/>
                <a:gd name="T6" fmla="*/ 0 w 29"/>
                <a:gd name="T7" fmla="*/ 0 h 29"/>
                <a:gd name="T8" fmla="*/ 0 w 29"/>
                <a:gd name="T9" fmla="*/ 29 h 29"/>
                <a:gd name="T10" fmla="*/ 29 w 29"/>
                <a:gd name="T11" fmla="*/ 29 h 29"/>
                <a:gd name="T12" fmla="*/ 29 w 29"/>
                <a:gd name="T13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">
                  <a:moveTo>
                    <a:pt x="29" y="21"/>
                  </a:moveTo>
                  <a:lnTo>
                    <a:pt x="9" y="21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29"/>
                  </a:lnTo>
                  <a:lnTo>
                    <a:pt x="29" y="29"/>
                  </a:lnTo>
                  <a:lnTo>
                    <a:pt x="29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38" name="Freeform 974"/>
            <p:cNvSpPr/>
            <p:nvPr/>
          </p:nvSpPr>
          <p:spPr bwMode="auto">
            <a:xfrm>
              <a:off x="5002366" y="6017244"/>
              <a:ext cx="61277" cy="61277"/>
            </a:xfrm>
            <a:custGeom>
              <a:avLst/>
              <a:gdLst>
                <a:gd name="T0" fmla="*/ 21 w 29"/>
                <a:gd name="T1" fmla="*/ 0 h 29"/>
                <a:gd name="T2" fmla="*/ 21 w 29"/>
                <a:gd name="T3" fmla="*/ 21 h 29"/>
                <a:gd name="T4" fmla="*/ 0 w 29"/>
                <a:gd name="T5" fmla="*/ 21 h 29"/>
                <a:gd name="T6" fmla="*/ 0 w 29"/>
                <a:gd name="T7" fmla="*/ 29 h 29"/>
                <a:gd name="T8" fmla="*/ 29 w 29"/>
                <a:gd name="T9" fmla="*/ 29 h 29"/>
                <a:gd name="T10" fmla="*/ 29 w 29"/>
                <a:gd name="T11" fmla="*/ 0 h 29"/>
                <a:gd name="T12" fmla="*/ 21 w 29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">
                  <a:moveTo>
                    <a:pt x="21" y="0"/>
                  </a:moveTo>
                  <a:lnTo>
                    <a:pt x="21" y="21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29" y="29"/>
                  </a:lnTo>
                  <a:lnTo>
                    <a:pt x="29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8460432" y="1937308"/>
            <a:ext cx="210770" cy="210770"/>
            <a:chOff x="6327193" y="5867223"/>
            <a:chExt cx="281025" cy="281025"/>
          </a:xfrm>
          <a:solidFill>
            <a:srgbClr val="1EA185"/>
          </a:solidFill>
        </p:grpSpPr>
        <p:sp>
          <p:nvSpPr>
            <p:cNvPr id="239" name="Freeform 975"/>
            <p:cNvSpPr>
              <a:spLocks noEditPoints="1"/>
            </p:cNvSpPr>
            <p:nvPr/>
          </p:nvSpPr>
          <p:spPr bwMode="auto">
            <a:xfrm>
              <a:off x="6327193" y="5867223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40" name="Freeform 976"/>
            <p:cNvSpPr/>
            <p:nvPr/>
          </p:nvSpPr>
          <p:spPr bwMode="auto">
            <a:xfrm>
              <a:off x="6441293" y="6025696"/>
              <a:ext cx="52825" cy="44373"/>
            </a:xfrm>
            <a:custGeom>
              <a:avLst/>
              <a:gdLst>
                <a:gd name="T0" fmla="*/ 25 w 25"/>
                <a:gd name="T1" fmla="*/ 21 h 21"/>
                <a:gd name="T2" fmla="*/ 0 w 25"/>
                <a:gd name="T3" fmla="*/ 21 h 21"/>
                <a:gd name="T4" fmla="*/ 13 w 25"/>
                <a:gd name="T5" fmla="*/ 0 h 21"/>
                <a:gd name="T6" fmla="*/ 25 w 25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1">
                  <a:moveTo>
                    <a:pt x="25" y="21"/>
                  </a:moveTo>
                  <a:lnTo>
                    <a:pt x="0" y="21"/>
                  </a:lnTo>
                  <a:lnTo>
                    <a:pt x="13" y="0"/>
                  </a:lnTo>
                  <a:lnTo>
                    <a:pt x="25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41" name="Freeform 977"/>
            <p:cNvSpPr/>
            <p:nvPr/>
          </p:nvSpPr>
          <p:spPr bwMode="auto">
            <a:xfrm>
              <a:off x="6396921" y="5947516"/>
              <a:ext cx="141569" cy="103536"/>
            </a:xfrm>
            <a:custGeom>
              <a:avLst/>
              <a:gdLst>
                <a:gd name="T0" fmla="*/ 67 w 67"/>
                <a:gd name="T1" fmla="*/ 0 h 49"/>
                <a:gd name="T2" fmla="*/ 0 w 67"/>
                <a:gd name="T3" fmla="*/ 0 h 49"/>
                <a:gd name="T4" fmla="*/ 0 w 67"/>
                <a:gd name="T5" fmla="*/ 49 h 49"/>
                <a:gd name="T6" fmla="*/ 19 w 67"/>
                <a:gd name="T7" fmla="*/ 49 h 49"/>
                <a:gd name="T8" fmla="*/ 24 w 67"/>
                <a:gd name="T9" fmla="*/ 41 h 49"/>
                <a:gd name="T10" fmla="*/ 9 w 67"/>
                <a:gd name="T11" fmla="*/ 41 h 49"/>
                <a:gd name="T12" fmla="*/ 9 w 67"/>
                <a:gd name="T13" fmla="*/ 8 h 49"/>
                <a:gd name="T14" fmla="*/ 59 w 67"/>
                <a:gd name="T15" fmla="*/ 8 h 49"/>
                <a:gd name="T16" fmla="*/ 59 w 67"/>
                <a:gd name="T17" fmla="*/ 41 h 49"/>
                <a:gd name="T18" fmla="*/ 43 w 67"/>
                <a:gd name="T19" fmla="*/ 41 h 49"/>
                <a:gd name="T20" fmla="*/ 48 w 67"/>
                <a:gd name="T21" fmla="*/ 49 h 49"/>
                <a:gd name="T22" fmla="*/ 67 w 67"/>
                <a:gd name="T23" fmla="*/ 49 h 49"/>
                <a:gd name="T24" fmla="*/ 67 w 67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49">
                  <a:moveTo>
                    <a:pt x="67" y="0"/>
                  </a:moveTo>
                  <a:lnTo>
                    <a:pt x="0" y="0"/>
                  </a:lnTo>
                  <a:lnTo>
                    <a:pt x="0" y="49"/>
                  </a:lnTo>
                  <a:lnTo>
                    <a:pt x="19" y="49"/>
                  </a:lnTo>
                  <a:lnTo>
                    <a:pt x="24" y="41"/>
                  </a:lnTo>
                  <a:lnTo>
                    <a:pt x="9" y="41"/>
                  </a:lnTo>
                  <a:lnTo>
                    <a:pt x="9" y="8"/>
                  </a:lnTo>
                  <a:lnTo>
                    <a:pt x="59" y="8"/>
                  </a:lnTo>
                  <a:lnTo>
                    <a:pt x="59" y="41"/>
                  </a:lnTo>
                  <a:lnTo>
                    <a:pt x="43" y="41"/>
                  </a:lnTo>
                  <a:lnTo>
                    <a:pt x="48" y="49"/>
                  </a:lnTo>
                  <a:lnTo>
                    <a:pt x="67" y="49"/>
                  </a:lnTo>
                  <a:lnTo>
                    <a:pt x="6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8460432" y="2462524"/>
            <a:ext cx="210770" cy="210770"/>
            <a:chOff x="6696962" y="5867223"/>
            <a:chExt cx="281025" cy="281025"/>
          </a:xfrm>
          <a:solidFill>
            <a:srgbClr val="1EA185"/>
          </a:solidFill>
        </p:grpSpPr>
        <p:sp>
          <p:nvSpPr>
            <p:cNvPr id="242" name="Freeform 978"/>
            <p:cNvSpPr>
              <a:spLocks noEditPoints="1"/>
            </p:cNvSpPr>
            <p:nvPr/>
          </p:nvSpPr>
          <p:spPr bwMode="auto">
            <a:xfrm>
              <a:off x="6696962" y="5867223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43" name="Freeform 979"/>
            <p:cNvSpPr>
              <a:spLocks noEditPoints="1"/>
            </p:cNvSpPr>
            <p:nvPr/>
          </p:nvSpPr>
          <p:spPr bwMode="auto">
            <a:xfrm>
              <a:off x="6766689" y="5936952"/>
              <a:ext cx="141569" cy="141569"/>
            </a:xfrm>
            <a:custGeom>
              <a:avLst/>
              <a:gdLst>
                <a:gd name="T0" fmla="*/ 57 w 64"/>
                <a:gd name="T1" fmla="*/ 22 h 64"/>
                <a:gd name="T2" fmla="*/ 47 w 64"/>
                <a:gd name="T3" fmla="*/ 7 h 64"/>
                <a:gd name="T4" fmla="*/ 32 w 64"/>
                <a:gd name="T5" fmla="*/ 0 h 64"/>
                <a:gd name="T6" fmla="*/ 17 w 64"/>
                <a:gd name="T7" fmla="*/ 7 h 64"/>
                <a:gd name="T8" fmla="*/ 7 w 64"/>
                <a:gd name="T9" fmla="*/ 22 h 64"/>
                <a:gd name="T10" fmla="*/ 7 w 64"/>
                <a:gd name="T11" fmla="*/ 42 h 64"/>
                <a:gd name="T12" fmla="*/ 17 w 64"/>
                <a:gd name="T13" fmla="*/ 57 h 64"/>
                <a:gd name="T14" fmla="*/ 32 w 64"/>
                <a:gd name="T15" fmla="*/ 64 h 64"/>
                <a:gd name="T16" fmla="*/ 47 w 64"/>
                <a:gd name="T17" fmla="*/ 57 h 64"/>
                <a:gd name="T18" fmla="*/ 57 w 64"/>
                <a:gd name="T19" fmla="*/ 42 h 64"/>
                <a:gd name="T20" fmla="*/ 40 w 64"/>
                <a:gd name="T21" fmla="*/ 12 h 64"/>
                <a:gd name="T22" fmla="*/ 47 w 64"/>
                <a:gd name="T23" fmla="*/ 11 h 64"/>
                <a:gd name="T24" fmla="*/ 53 w 64"/>
                <a:gd name="T25" fmla="*/ 20 h 64"/>
                <a:gd name="T26" fmla="*/ 52 w 64"/>
                <a:gd name="T27" fmla="*/ 24 h 64"/>
                <a:gd name="T28" fmla="*/ 48 w 64"/>
                <a:gd name="T29" fmla="*/ 26 h 64"/>
                <a:gd name="T30" fmla="*/ 43 w 64"/>
                <a:gd name="T31" fmla="*/ 21 h 64"/>
                <a:gd name="T32" fmla="*/ 38 w 64"/>
                <a:gd name="T33" fmla="*/ 16 h 64"/>
                <a:gd name="T34" fmla="*/ 40 w 64"/>
                <a:gd name="T35" fmla="*/ 12 h 64"/>
                <a:gd name="T36" fmla="*/ 44 w 64"/>
                <a:gd name="T37" fmla="*/ 37 h 64"/>
                <a:gd name="T38" fmla="*/ 37 w 64"/>
                <a:gd name="T39" fmla="*/ 44 h 64"/>
                <a:gd name="T40" fmla="*/ 27 w 64"/>
                <a:gd name="T41" fmla="*/ 44 h 64"/>
                <a:gd name="T42" fmla="*/ 20 w 64"/>
                <a:gd name="T43" fmla="*/ 37 h 64"/>
                <a:gd name="T44" fmla="*/ 20 w 64"/>
                <a:gd name="T45" fmla="*/ 27 h 64"/>
                <a:gd name="T46" fmla="*/ 27 w 64"/>
                <a:gd name="T47" fmla="*/ 20 h 64"/>
                <a:gd name="T48" fmla="*/ 37 w 64"/>
                <a:gd name="T49" fmla="*/ 20 h 64"/>
                <a:gd name="T50" fmla="*/ 44 w 64"/>
                <a:gd name="T51" fmla="*/ 27 h 64"/>
                <a:gd name="T52" fmla="*/ 32 w 64"/>
                <a:gd name="T53" fmla="*/ 4 h 64"/>
                <a:gd name="T54" fmla="*/ 32 w 64"/>
                <a:gd name="T55" fmla="*/ 12 h 64"/>
                <a:gd name="T56" fmla="*/ 32 w 64"/>
                <a:gd name="T57" fmla="*/ 4 h 64"/>
                <a:gd name="T58" fmla="*/ 17 w 64"/>
                <a:gd name="T59" fmla="*/ 11 h 64"/>
                <a:gd name="T60" fmla="*/ 24 w 64"/>
                <a:gd name="T61" fmla="*/ 12 h 64"/>
                <a:gd name="T62" fmla="*/ 26 w 64"/>
                <a:gd name="T63" fmla="*/ 16 h 64"/>
                <a:gd name="T64" fmla="*/ 21 w 64"/>
                <a:gd name="T65" fmla="*/ 21 h 64"/>
                <a:gd name="T66" fmla="*/ 16 w 64"/>
                <a:gd name="T67" fmla="*/ 26 h 64"/>
                <a:gd name="T68" fmla="*/ 12 w 64"/>
                <a:gd name="T69" fmla="*/ 24 h 64"/>
                <a:gd name="T70" fmla="*/ 12 w 64"/>
                <a:gd name="T71" fmla="*/ 12 h 64"/>
                <a:gd name="T72" fmla="*/ 4 w 64"/>
                <a:gd name="T73" fmla="*/ 32 h 64"/>
                <a:gd name="T74" fmla="*/ 12 w 64"/>
                <a:gd name="T75" fmla="*/ 32 h 64"/>
                <a:gd name="T76" fmla="*/ 24 w 64"/>
                <a:gd name="T77" fmla="*/ 52 h 64"/>
                <a:gd name="T78" fmla="*/ 17 w 64"/>
                <a:gd name="T79" fmla="*/ 53 h 64"/>
                <a:gd name="T80" fmla="*/ 11 w 64"/>
                <a:gd name="T81" fmla="*/ 44 h 64"/>
                <a:gd name="T82" fmla="*/ 14 w 64"/>
                <a:gd name="T83" fmla="*/ 36 h 64"/>
                <a:gd name="T84" fmla="*/ 20 w 64"/>
                <a:gd name="T85" fmla="*/ 43 h 64"/>
                <a:gd name="T86" fmla="*/ 21 w 64"/>
                <a:gd name="T87" fmla="*/ 44 h 64"/>
                <a:gd name="T88" fmla="*/ 28 w 64"/>
                <a:gd name="T89" fmla="*/ 50 h 64"/>
                <a:gd name="T90" fmla="*/ 32 w 64"/>
                <a:gd name="T91" fmla="*/ 60 h 64"/>
                <a:gd name="T92" fmla="*/ 32 w 64"/>
                <a:gd name="T93" fmla="*/ 52 h 64"/>
                <a:gd name="T94" fmla="*/ 32 w 64"/>
                <a:gd name="T95" fmla="*/ 60 h 64"/>
                <a:gd name="T96" fmla="*/ 47 w 64"/>
                <a:gd name="T97" fmla="*/ 53 h 64"/>
                <a:gd name="T98" fmla="*/ 40 w 64"/>
                <a:gd name="T99" fmla="*/ 52 h 64"/>
                <a:gd name="T100" fmla="*/ 38 w 64"/>
                <a:gd name="T101" fmla="*/ 48 h 64"/>
                <a:gd name="T102" fmla="*/ 43 w 64"/>
                <a:gd name="T103" fmla="*/ 43 h 64"/>
                <a:gd name="T104" fmla="*/ 48 w 64"/>
                <a:gd name="T105" fmla="*/ 38 h 64"/>
                <a:gd name="T106" fmla="*/ 52 w 64"/>
                <a:gd name="T107" fmla="*/ 40 h 64"/>
                <a:gd name="T108" fmla="*/ 53 w 64"/>
                <a:gd name="T109" fmla="*/ 44 h 64"/>
                <a:gd name="T110" fmla="*/ 55 w 64"/>
                <a:gd name="T111" fmla="*/ 38 h 64"/>
                <a:gd name="T112" fmla="*/ 55 w 64"/>
                <a:gd name="T113" fmla="*/ 26 h 64"/>
                <a:gd name="T114" fmla="*/ 55 w 64"/>
                <a:gd name="T115" fmla="*/ 3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cubicBezTo>
                    <a:pt x="64" y="28"/>
                    <a:pt x="61" y="25"/>
                    <a:pt x="57" y="22"/>
                  </a:cubicBezTo>
                  <a:cubicBezTo>
                    <a:pt x="58" y="16"/>
                    <a:pt x="57" y="12"/>
                    <a:pt x="55" y="9"/>
                  </a:cubicBezTo>
                  <a:cubicBezTo>
                    <a:pt x="53" y="8"/>
                    <a:pt x="50" y="7"/>
                    <a:pt x="47" y="7"/>
                  </a:cubicBezTo>
                  <a:cubicBezTo>
                    <a:pt x="46" y="7"/>
                    <a:pt x="44" y="7"/>
                    <a:pt x="42" y="7"/>
                  </a:cubicBezTo>
                  <a:cubicBezTo>
                    <a:pt x="40" y="3"/>
                    <a:pt x="36" y="0"/>
                    <a:pt x="32" y="0"/>
                  </a:cubicBezTo>
                  <a:cubicBezTo>
                    <a:pt x="28" y="0"/>
                    <a:pt x="25" y="3"/>
                    <a:pt x="22" y="7"/>
                  </a:cubicBezTo>
                  <a:cubicBezTo>
                    <a:pt x="20" y="7"/>
                    <a:pt x="18" y="7"/>
                    <a:pt x="17" y="7"/>
                  </a:cubicBezTo>
                  <a:cubicBezTo>
                    <a:pt x="14" y="7"/>
                    <a:pt x="11" y="8"/>
                    <a:pt x="9" y="9"/>
                  </a:cubicBezTo>
                  <a:cubicBezTo>
                    <a:pt x="7" y="12"/>
                    <a:pt x="6" y="17"/>
                    <a:pt x="7" y="22"/>
                  </a:cubicBezTo>
                  <a:cubicBezTo>
                    <a:pt x="3" y="25"/>
                    <a:pt x="0" y="28"/>
                    <a:pt x="0" y="32"/>
                  </a:cubicBezTo>
                  <a:cubicBezTo>
                    <a:pt x="0" y="36"/>
                    <a:pt x="3" y="39"/>
                    <a:pt x="7" y="42"/>
                  </a:cubicBezTo>
                  <a:cubicBezTo>
                    <a:pt x="6" y="47"/>
                    <a:pt x="7" y="52"/>
                    <a:pt x="9" y="55"/>
                  </a:cubicBezTo>
                  <a:cubicBezTo>
                    <a:pt x="11" y="56"/>
                    <a:pt x="14" y="57"/>
                    <a:pt x="17" y="57"/>
                  </a:cubicBezTo>
                  <a:cubicBezTo>
                    <a:pt x="18" y="57"/>
                    <a:pt x="20" y="57"/>
                    <a:pt x="22" y="57"/>
                  </a:cubicBezTo>
                  <a:cubicBezTo>
                    <a:pt x="25" y="61"/>
                    <a:pt x="28" y="64"/>
                    <a:pt x="32" y="64"/>
                  </a:cubicBezTo>
                  <a:cubicBezTo>
                    <a:pt x="36" y="64"/>
                    <a:pt x="40" y="61"/>
                    <a:pt x="42" y="57"/>
                  </a:cubicBezTo>
                  <a:cubicBezTo>
                    <a:pt x="44" y="57"/>
                    <a:pt x="46" y="57"/>
                    <a:pt x="47" y="57"/>
                  </a:cubicBezTo>
                  <a:cubicBezTo>
                    <a:pt x="50" y="57"/>
                    <a:pt x="53" y="56"/>
                    <a:pt x="55" y="55"/>
                  </a:cubicBezTo>
                  <a:cubicBezTo>
                    <a:pt x="57" y="52"/>
                    <a:pt x="58" y="48"/>
                    <a:pt x="57" y="42"/>
                  </a:cubicBezTo>
                  <a:cubicBezTo>
                    <a:pt x="61" y="39"/>
                    <a:pt x="64" y="36"/>
                    <a:pt x="64" y="32"/>
                  </a:cubicBezTo>
                  <a:close/>
                  <a:moveTo>
                    <a:pt x="40" y="12"/>
                  </a:moveTo>
                  <a:cubicBezTo>
                    <a:pt x="42" y="12"/>
                    <a:pt x="43" y="11"/>
                    <a:pt x="44" y="11"/>
                  </a:cubicBezTo>
                  <a:cubicBezTo>
                    <a:pt x="45" y="11"/>
                    <a:pt x="46" y="11"/>
                    <a:pt x="47" y="11"/>
                  </a:cubicBezTo>
                  <a:cubicBezTo>
                    <a:pt x="49" y="11"/>
                    <a:pt x="51" y="11"/>
                    <a:pt x="52" y="12"/>
                  </a:cubicBezTo>
                  <a:cubicBezTo>
                    <a:pt x="53" y="14"/>
                    <a:pt x="54" y="16"/>
                    <a:pt x="53" y="20"/>
                  </a:cubicBezTo>
                  <a:cubicBezTo>
                    <a:pt x="53" y="21"/>
                    <a:pt x="53" y="22"/>
                    <a:pt x="52" y="23"/>
                  </a:cubicBezTo>
                  <a:cubicBezTo>
                    <a:pt x="52" y="23"/>
                    <a:pt x="52" y="24"/>
                    <a:pt x="52" y="24"/>
                  </a:cubicBezTo>
                  <a:cubicBezTo>
                    <a:pt x="51" y="25"/>
                    <a:pt x="51" y="27"/>
                    <a:pt x="50" y="28"/>
                  </a:cubicBezTo>
                  <a:cubicBezTo>
                    <a:pt x="49" y="27"/>
                    <a:pt x="48" y="26"/>
                    <a:pt x="48" y="26"/>
                  </a:cubicBezTo>
                  <a:cubicBezTo>
                    <a:pt x="46" y="24"/>
                    <a:pt x="45" y="23"/>
                    <a:pt x="44" y="21"/>
                  </a:cubicBezTo>
                  <a:cubicBezTo>
                    <a:pt x="44" y="21"/>
                    <a:pt x="43" y="21"/>
                    <a:pt x="43" y="21"/>
                  </a:cubicBezTo>
                  <a:cubicBezTo>
                    <a:pt x="43" y="21"/>
                    <a:pt x="43" y="20"/>
                    <a:pt x="43" y="20"/>
                  </a:cubicBezTo>
                  <a:cubicBezTo>
                    <a:pt x="41" y="19"/>
                    <a:pt x="40" y="18"/>
                    <a:pt x="38" y="16"/>
                  </a:cubicBezTo>
                  <a:cubicBezTo>
                    <a:pt x="38" y="16"/>
                    <a:pt x="37" y="15"/>
                    <a:pt x="36" y="14"/>
                  </a:cubicBezTo>
                  <a:cubicBezTo>
                    <a:pt x="37" y="13"/>
                    <a:pt x="39" y="13"/>
                    <a:pt x="40" y="12"/>
                  </a:cubicBezTo>
                  <a:close/>
                  <a:moveTo>
                    <a:pt x="48" y="32"/>
                  </a:moveTo>
                  <a:cubicBezTo>
                    <a:pt x="46" y="34"/>
                    <a:pt x="45" y="35"/>
                    <a:pt x="44" y="37"/>
                  </a:cubicBezTo>
                  <a:cubicBezTo>
                    <a:pt x="43" y="38"/>
                    <a:pt x="42" y="39"/>
                    <a:pt x="40" y="40"/>
                  </a:cubicBezTo>
                  <a:cubicBezTo>
                    <a:pt x="39" y="42"/>
                    <a:pt x="38" y="43"/>
                    <a:pt x="37" y="44"/>
                  </a:cubicBezTo>
                  <a:cubicBezTo>
                    <a:pt x="35" y="45"/>
                    <a:pt x="34" y="46"/>
                    <a:pt x="32" y="48"/>
                  </a:cubicBezTo>
                  <a:cubicBezTo>
                    <a:pt x="30" y="46"/>
                    <a:pt x="29" y="45"/>
                    <a:pt x="27" y="44"/>
                  </a:cubicBezTo>
                  <a:cubicBezTo>
                    <a:pt x="26" y="43"/>
                    <a:pt x="25" y="42"/>
                    <a:pt x="24" y="40"/>
                  </a:cubicBezTo>
                  <a:cubicBezTo>
                    <a:pt x="22" y="39"/>
                    <a:pt x="21" y="38"/>
                    <a:pt x="20" y="37"/>
                  </a:cubicBezTo>
                  <a:cubicBezTo>
                    <a:pt x="19" y="35"/>
                    <a:pt x="18" y="34"/>
                    <a:pt x="16" y="32"/>
                  </a:cubicBezTo>
                  <a:cubicBezTo>
                    <a:pt x="18" y="30"/>
                    <a:pt x="19" y="29"/>
                    <a:pt x="20" y="27"/>
                  </a:cubicBezTo>
                  <a:cubicBezTo>
                    <a:pt x="21" y="26"/>
                    <a:pt x="22" y="25"/>
                    <a:pt x="24" y="24"/>
                  </a:cubicBezTo>
                  <a:cubicBezTo>
                    <a:pt x="25" y="22"/>
                    <a:pt x="26" y="21"/>
                    <a:pt x="27" y="20"/>
                  </a:cubicBezTo>
                  <a:cubicBezTo>
                    <a:pt x="29" y="19"/>
                    <a:pt x="30" y="18"/>
                    <a:pt x="32" y="16"/>
                  </a:cubicBezTo>
                  <a:cubicBezTo>
                    <a:pt x="34" y="18"/>
                    <a:pt x="35" y="19"/>
                    <a:pt x="37" y="20"/>
                  </a:cubicBezTo>
                  <a:cubicBezTo>
                    <a:pt x="38" y="21"/>
                    <a:pt x="39" y="22"/>
                    <a:pt x="40" y="24"/>
                  </a:cubicBezTo>
                  <a:cubicBezTo>
                    <a:pt x="42" y="25"/>
                    <a:pt x="43" y="26"/>
                    <a:pt x="44" y="27"/>
                  </a:cubicBezTo>
                  <a:cubicBezTo>
                    <a:pt x="45" y="29"/>
                    <a:pt x="46" y="30"/>
                    <a:pt x="48" y="32"/>
                  </a:cubicBezTo>
                  <a:close/>
                  <a:moveTo>
                    <a:pt x="32" y="4"/>
                  </a:moveTo>
                  <a:cubicBezTo>
                    <a:pt x="34" y="4"/>
                    <a:pt x="36" y="6"/>
                    <a:pt x="38" y="9"/>
                  </a:cubicBezTo>
                  <a:cubicBezTo>
                    <a:pt x="36" y="9"/>
                    <a:pt x="34" y="10"/>
                    <a:pt x="32" y="12"/>
                  </a:cubicBezTo>
                  <a:cubicBezTo>
                    <a:pt x="30" y="10"/>
                    <a:pt x="28" y="9"/>
                    <a:pt x="26" y="9"/>
                  </a:cubicBezTo>
                  <a:cubicBezTo>
                    <a:pt x="28" y="6"/>
                    <a:pt x="30" y="4"/>
                    <a:pt x="32" y="4"/>
                  </a:cubicBezTo>
                  <a:close/>
                  <a:moveTo>
                    <a:pt x="12" y="12"/>
                  </a:moveTo>
                  <a:cubicBezTo>
                    <a:pt x="13" y="11"/>
                    <a:pt x="15" y="11"/>
                    <a:pt x="17" y="11"/>
                  </a:cubicBezTo>
                  <a:cubicBezTo>
                    <a:pt x="18" y="11"/>
                    <a:pt x="19" y="11"/>
                    <a:pt x="20" y="11"/>
                  </a:cubicBezTo>
                  <a:cubicBezTo>
                    <a:pt x="21" y="11"/>
                    <a:pt x="22" y="12"/>
                    <a:pt x="24" y="12"/>
                  </a:cubicBezTo>
                  <a:cubicBezTo>
                    <a:pt x="25" y="13"/>
                    <a:pt x="27" y="13"/>
                    <a:pt x="28" y="14"/>
                  </a:cubicBezTo>
                  <a:cubicBezTo>
                    <a:pt x="27" y="15"/>
                    <a:pt x="26" y="16"/>
                    <a:pt x="26" y="16"/>
                  </a:cubicBezTo>
                  <a:cubicBezTo>
                    <a:pt x="24" y="18"/>
                    <a:pt x="23" y="19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19" y="23"/>
                    <a:pt x="18" y="24"/>
                    <a:pt x="16" y="26"/>
                  </a:cubicBezTo>
                  <a:cubicBezTo>
                    <a:pt x="16" y="26"/>
                    <a:pt x="15" y="27"/>
                    <a:pt x="14" y="28"/>
                  </a:cubicBezTo>
                  <a:cubicBezTo>
                    <a:pt x="13" y="27"/>
                    <a:pt x="13" y="25"/>
                    <a:pt x="12" y="24"/>
                  </a:cubicBezTo>
                  <a:cubicBezTo>
                    <a:pt x="12" y="22"/>
                    <a:pt x="11" y="21"/>
                    <a:pt x="11" y="20"/>
                  </a:cubicBezTo>
                  <a:cubicBezTo>
                    <a:pt x="10" y="16"/>
                    <a:pt x="11" y="14"/>
                    <a:pt x="12" y="12"/>
                  </a:cubicBezTo>
                  <a:close/>
                  <a:moveTo>
                    <a:pt x="9" y="38"/>
                  </a:moveTo>
                  <a:cubicBezTo>
                    <a:pt x="6" y="36"/>
                    <a:pt x="4" y="34"/>
                    <a:pt x="4" y="32"/>
                  </a:cubicBezTo>
                  <a:cubicBezTo>
                    <a:pt x="4" y="30"/>
                    <a:pt x="6" y="28"/>
                    <a:pt x="9" y="26"/>
                  </a:cubicBezTo>
                  <a:cubicBezTo>
                    <a:pt x="9" y="28"/>
                    <a:pt x="10" y="30"/>
                    <a:pt x="12" y="32"/>
                  </a:cubicBezTo>
                  <a:cubicBezTo>
                    <a:pt x="10" y="34"/>
                    <a:pt x="9" y="36"/>
                    <a:pt x="9" y="38"/>
                  </a:cubicBezTo>
                  <a:close/>
                  <a:moveTo>
                    <a:pt x="24" y="52"/>
                  </a:moveTo>
                  <a:cubicBezTo>
                    <a:pt x="22" y="52"/>
                    <a:pt x="21" y="53"/>
                    <a:pt x="20" y="53"/>
                  </a:cubicBezTo>
                  <a:cubicBezTo>
                    <a:pt x="19" y="53"/>
                    <a:pt x="18" y="53"/>
                    <a:pt x="17" y="53"/>
                  </a:cubicBezTo>
                  <a:cubicBezTo>
                    <a:pt x="15" y="53"/>
                    <a:pt x="13" y="53"/>
                    <a:pt x="12" y="52"/>
                  </a:cubicBezTo>
                  <a:cubicBezTo>
                    <a:pt x="11" y="50"/>
                    <a:pt x="10" y="48"/>
                    <a:pt x="11" y="44"/>
                  </a:cubicBezTo>
                  <a:cubicBezTo>
                    <a:pt x="11" y="43"/>
                    <a:pt x="12" y="42"/>
                    <a:pt x="12" y="40"/>
                  </a:cubicBezTo>
                  <a:cubicBezTo>
                    <a:pt x="13" y="39"/>
                    <a:pt x="13" y="37"/>
                    <a:pt x="14" y="36"/>
                  </a:cubicBezTo>
                  <a:cubicBezTo>
                    <a:pt x="15" y="37"/>
                    <a:pt x="16" y="38"/>
                    <a:pt x="16" y="39"/>
                  </a:cubicBezTo>
                  <a:cubicBezTo>
                    <a:pt x="18" y="40"/>
                    <a:pt x="19" y="41"/>
                    <a:pt x="20" y="43"/>
                  </a:cubicBezTo>
                  <a:cubicBezTo>
                    <a:pt x="20" y="43"/>
                    <a:pt x="21" y="43"/>
                    <a:pt x="21" y="43"/>
                  </a:cubicBezTo>
                  <a:cubicBezTo>
                    <a:pt x="21" y="43"/>
                    <a:pt x="21" y="44"/>
                    <a:pt x="21" y="44"/>
                  </a:cubicBezTo>
                  <a:cubicBezTo>
                    <a:pt x="23" y="45"/>
                    <a:pt x="24" y="46"/>
                    <a:pt x="26" y="48"/>
                  </a:cubicBezTo>
                  <a:cubicBezTo>
                    <a:pt x="26" y="48"/>
                    <a:pt x="27" y="49"/>
                    <a:pt x="28" y="50"/>
                  </a:cubicBezTo>
                  <a:cubicBezTo>
                    <a:pt x="27" y="51"/>
                    <a:pt x="25" y="51"/>
                    <a:pt x="24" y="52"/>
                  </a:cubicBezTo>
                  <a:close/>
                  <a:moveTo>
                    <a:pt x="32" y="60"/>
                  </a:moveTo>
                  <a:cubicBezTo>
                    <a:pt x="30" y="60"/>
                    <a:pt x="28" y="58"/>
                    <a:pt x="26" y="55"/>
                  </a:cubicBezTo>
                  <a:cubicBezTo>
                    <a:pt x="28" y="55"/>
                    <a:pt x="30" y="54"/>
                    <a:pt x="32" y="52"/>
                  </a:cubicBezTo>
                  <a:cubicBezTo>
                    <a:pt x="34" y="54"/>
                    <a:pt x="36" y="55"/>
                    <a:pt x="38" y="55"/>
                  </a:cubicBezTo>
                  <a:cubicBezTo>
                    <a:pt x="36" y="58"/>
                    <a:pt x="34" y="60"/>
                    <a:pt x="32" y="60"/>
                  </a:cubicBezTo>
                  <a:close/>
                  <a:moveTo>
                    <a:pt x="52" y="52"/>
                  </a:moveTo>
                  <a:cubicBezTo>
                    <a:pt x="51" y="53"/>
                    <a:pt x="49" y="53"/>
                    <a:pt x="47" y="53"/>
                  </a:cubicBezTo>
                  <a:cubicBezTo>
                    <a:pt x="46" y="53"/>
                    <a:pt x="45" y="53"/>
                    <a:pt x="44" y="53"/>
                  </a:cubicBezTo>
                  <a:cubicBezTo>
                    <a:pt x="43" y="53"/>
                    <a:pt x="42" y="52"/>
                    <a:pt x="40" y="52"/>
                  </a:cubicBezTo>
                  <a:cubicBezTo>
                    <a:pt x="39" y="51"/>
                    <a:pt x="37" y="51"/>
                    <a:pt x="36" y="50"/>
                  </a:cubicBezTo>
                  <a:cubicBezTo>
                    <a:pt x="37" y="49"/>
                    <a:pt x="38" y="48"/>
                    <a:pt x="38" y="48"/>
                  </a:cubicBezTo>
                  <a:cubicBezTo>
                    <a:pt x="40" y="46"/>
                    <a:pt x="41" y="45"/>
                    <a:pt x="43" y="44"/>
                  </a:cubicBezTo>
                  <a:cubicBezTo>
                    <a:pt x="43" y="44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5" y="41"/>
                    <a:pt x="46" y="40"/>
                    <a:pt x="48" y="38"/>
                  </a:cubicBezTo>
                  <a:cubicBezTo>
                    <a:pt x="48" y="38"/>
                    <a:pt x="49" y="37"/>
                    <a:pt x="50" y="36"/>
                  </a:cubicBezTo>
                  <a:cubicBezTo>
                    <a:pt x="51" y="37"/>
                    <a:pt x="51" y="39"/>
                    <a:pt x="52" y="40"/>
                  </a:cubicBezTo>
                  <a:cubicBezTo>
                    <a:pt x="52" y="40"/>
                    <a:pt x="52" y="41"/>
                    <a:pt x="52" y="41"/>
                  </a:cubicBezTo>
                  <a:cubicBezTo>
                    <a:pt x="53" y="42"/>
                    <a:pt x="53" y="43"/>
                    <a:pt x="53" y="44"/>
                  </a:cubicBezTo>
                  <a:cubicBezTo>
                    <a:pt x="54" y="48"/>
                    <a:pt x="53" y="50"/>
                    <a:pt x="52" y="52"/>
                  </a:cubicBezTo>
                  <a:close/>
                  <a:moveTo>
                    <a:pt x="55" y="38"/>
                  </a:moveTo>
                  <a:cubicBezTo>
                    <a:pt x="55" y="36"/>
                    <a:pt x="54" y="34"/>
                    <a:pt x="52" y="32"/>
                  </a:cubicBezTo>
                  <a:cubicBezTo>
                    <a:pt x="54" y="30"/>
                    <a:pt x="55" y="28"/>
                    <a:pt x="55" y="26"/>
                  </a:cubicBezTo>
                  <a:cubicBezTo>
                    <a:pt x="58" y="28"/>
                    <a:pt x="60" y="30"/>
                    <a:pt x="60" y="32"/>
                  </a:cubicBezTo>
                  <a:cubicBezTo>
                    <a:pt x="60" y="34"/>
                    <a:pt x="58" y="36"/>
                    <a:pt x="55" y="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44" name="Oval 980"/>
            <p:cNvSpPr>
              <a:spLocks noChangeArrowheads="1"/>
            </p:cNvSpPr>
            <p:nvPr/>
          </p:nvSpPr>
          <p:spPr bwMode="auto">
            <a:xfrm>
              <a:off x="6819514" y="5989775"/>
              <a:ext cx="35921" cy="35921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8460432" y="2729430"/>
            <a:ext cx="210770" cy="210770"/>
            <a:chOff x="7064618" y="5867223"/>
            <a:chExt cx="281025" cy="281025"/>
          </a:xfrm>
          <a:solidFill>
            <a:srgbClr val="1EA185"/>
          </a:solidFill>
        </p:grpSpPr>
        <p:sp>
          <p:nvSpPr>
            <p:cNvPr id="245" name="Freeform 981"/>
            <p:cNvSpPr/>
            <p:nvPr/>
          </p:nvSpPr>
          <p:spPr bwMode="auto">
            <a:xfrm>
              <a:off x="7136458" y="5947516"/>
              <a:ext cx="139456" cy="122552"/>
            </a:xfrm>
            <a:custGeom>
              <a:avLst/>
              <a:gdLst>
                <a:gd name="T0" fmla="*/ 54 w 64"/>
                <a:gd name="T1" fmla="*/ 36 h 56"/>
                <a:gd name="T2" fmla="*/ 57 w 64"/>
                <a:gd name="T3" fmla="*/ 36 h 56"/>
                <a:gd name="T4" fmla="*/ 64 w 64"/>
                <a:gd name="T5" fmla="*/ 19 h 56"/>
                <a:gd name="T6" fmla="*/ 46 w 64"/>
                <a:gd name="T7" fmla="*/ 0 h 56"/>
                <a:gd name="T8" fmla="*/ 32 w 64"/>
                <a:gd name="T9" fmla="*/ 6 h 56"/>
                <a:gd name="T10" fmla="*/ 18 w 64"/>
                <a:gd name="T11" fmla="*/ 0 h 56"/>
                <a:gd name="T12" fmla="*/ 0 w 64"/>
                <a:gd name="T13" fmla="*/ 19 h 56"/>
                <a:gd name="T14" fmla="*/ 32 w 64"/>
                <a:gd name="T15" fmla="*/ 56 h 56"/>
                <a:gd name="T16" fmla="*/ 40 w 64"/>
                <a:gd name="T17" fmla="*/ 52 h 56"/>
                <a:gd name="T18" fmla="*/ 40 w 64"/>
                <a:gd name="T19" fmla="*/ 50 h 56"/>
                <a:gd name="T20" fmla="*/ 54 w 64"/>
                <a:gd name="T21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56">
                  <a:moveTo>
                    <a:pt x="54" y="36"/>
                  </a:moveTo>
                  <a:cubicBezTo>
                    <a:pt x="55" y="36"/>
                    <a:pt x="56" y="36"/>
                    <a:pt x="57" y="36"/>
                  </a:cubicBezTo>
                  <a:cubicBezTo>
                    <a:pt x="61" y="31"/>
                    <a:pt x="64" y="25"/>
                    <a:pt x="64" y="19"/>
                  </a:cubicBezTo>
                  <a:cubicBezTo>
                    <a:pt x="64" y="8"/>
                    <a:pt x="56" y="0"/>
                    <a:pt x="46" y="0"/>
                  </a:cubicBezTo>
                  <a:cubicBezTo>
                    <a:pt x="40" y="0"/>
                    <a:pt x="35" y="3"/>
                    <a:pt x="32" y="6"/>
                  </a:cubicBezTo>
                  <a:cubicBezTo>
                    <a:pt x="29" y="3"/>
                    <a:pt x="24" y="0"/>
                    <a:pt x="18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42"/>
                    <a:pt x="32" y="56"/>
                    <a:pt x="32" y="56"/>
                  </a:cubicBezTo>
                  <a:cubicBezTo>
                    <a:pt x="32" y="56"/>
                    <a:pt x="36" y="54"/>
                    <a:pt x="40" y="52"/>
                  </a:cubicBezTo>
                  <a:cubicBezTo>
                    <a:pt x="40" y="51"/>
                    <a:pt x="40" y="51"/>
                    <a:pt x="40" y="50"/>
                  </a:cubicBezTo>
                  <a:cubicBezTo>
                    <a:pt x="40" y="42"/>
                    <a:pt x="46" y="36"/>
                    <a:pt x="54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49" name="Freeform 982"/>
            <p:cNvSpPr>
              <a:spLocks noEditPoints="1"/>
            </p:cNvSpPr>
            <p:nvPr/>
          </p:nvSpPr>
          <p:spPr bwMode="auto">
            <a:xfrm>
              <a:off x="7064618" y="5867223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50" name="Freeform 983"/>
            <p:cNvSpPr>
              <a:spLocks noEditPoints="1"/>
            </p:cNvSpPr>
            <p:nvPr/>
          </p:nvSpPr>
          <p:spPr bwMode="auto">
            <a:xfrm>
              <a:off x="7231541" y="6034148"/>
              <a:ext cx="44373" cy="44373"/>
            </a:xfrm>
            <a:custGeom>
              <a:avLst/>
              <a:gdLst>
                <a:gd name="T0" fmla="*/ 10 w 20"/>
                <a:gd name="T1" fmla="*/ 0 h 20"/>
                <a:gd name="T2" fmla="*/ 0 w 20"/>
                <a:gd name="T3" fmla="*/ 10 h 20"/>
                <a:gd name="T4" fmla="*/ 10 w 20"/>
                <a:gd name="T5" fmla="*/ 20 h 20"/>
                <a:gd name="T6" fmla="*/ 20 w 20"/>
                <a:gd name="T7" fmla="*/ 10 h 20"/>
                <a:gd name="T8" fmla="*/ 10 w 20"/>
                <a:gd name="T9" fmla="*/ 0 h 20"/>
                <a:gd name="T10" fmla="*/ 16 w 20"/>
                <a:gd name="T11" fmla="*/ 12 h 20"/>
                <a:gd name="T12" fmla="*/ 12 w 20"/>
                <a:gd name="T13" fmla="*/ 12 h 20"/>
                <a:gd name="T14" fmla="*/ 12 w 20"/>
                <a:gd name="T15" fmla="*/ 16 h 20"/>
                <a:gd name="T16" fmla="*/ 8 w 20"/>
                <a:gd name="T17" fmla="*/ 16 h 20"/>
                <a:gd name="T18" fmla="*/ 8 w 20"/>
                <a:gd name="T19" fmla="*/ 12 h 20"/>
                <a:gd name="T20" fmla="*/ 4 w 20"/>
                <a:gd name="T21" fmla="*/ 12 h 20"/>
                <a:gd name="T22" fmla="*/ 4 w 20"/>
                <a:gd name="T23" fmla="*/ 8 h 20"/>
                <a:gd name="T24" fmla="*/ 8 w 20"/>
                <a:gd name="T25" fmla="*/ 8 h 20"/>
                <a:gd name="T26" fmla="*/ 8 w 20"/>
                <a:gd name="T27" fmla="*/ 4 h 20"/>
                <a:gd name="T28" fmla="*/ 12 w 20"/>
                <a:gd name="T29" fmla="*/ 4 h 20"/>
                <a:gd name="T30" fmla="*/ 12 w 20"/>
                <a:gd name="T31" fmla="*/ 8 h 20"/>
                <a:gd name="T32" fmla="*/ 16 w 20"/>
                <a:gd name="T33" fmla="*/ 8 h 20"/>
                <a:gd name="T34" fmla="*/ 16 w 20"/>
                <a:gd name="T3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16" y="20"/>
                    <a:pt x="20" y="16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  <a:moveTo>
                    <a:pt x="16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6" y="8"/>
                    <a:pt x="16" y="8"/>
                    <a:pt x="16" y="8"/>
                  </a:cubicBezTo>
                  <a:lnTo>
                    <a:pt x="16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8460432" y="2997229"/>
            <a:ext cx="210770" cy="210770"/>
            <a:chOff x="7434385" y="5867223"/>
            <a:chExt cx="281025" cy="281025"/>
          </a:xfrm>
          <a:solidFill>
            <a:srgbClr val="1EA185"/>
          </a:solidFill>
        </p:grpSpPr>
        <p:sp>
          <p:nvSpPr>
            <p:cNvPr id="254" name="Freeform 984"/>
            <p:cNvSpPr/>
            <p:nvPr/>
          </p:nvSpPr>
          <p:spPr bwMode="auto">
            <a:xfrm>
              <a:off x="7504114" y="5947516"/>
              <a:ext cx="141569" cy="122552"/>
            </a:xfrm>
            <a:custGeom>
              <a:avLst/>
              <a:gdLst>
                <a:gd name="T0" fmla="*/ 54 w 64"/>
                <a:gd name="T1" fmla="*/ 36 h 56"/>
                <a:gd name="T2" fmla="*/ 57 w 64"/>
                <a:gd name="T3" fmla="*/ 36 h 56"/>
                <a:gd name="T4" fmla="*/ 64 w 64"/>
                <a:gd name="T5" fmla="*/ 19 h 56"/>
                <a:gd name="T6" fmla="*/ 46 w 64"/>
                <a:gd name="T7" fmla="*/ 0 h 56"/>
                <a:gd name="T8" fmla="*/ 32 w 64"/>
                <a:gd name="T9" fmla="*/ 6 h 56"/>
                <a:gd name="T10" fmla="*/ 18 w 64"/>
                <a:gd name="T11" fmla="*/ 0 h 56"/>
                <a:gd name="T12" fmla="*/ 0 w 64"/>
                <a:gd name="T13" fmla="*/ 19 h 56"/>
                <a:gd name="T14" fmla="*/ 32 w 64"/>
                <a:gd name="T15" fmla="*/ 56 h 56"/>
                <a:gd name="T16" fmla="*/ 40 w 64"/>
                <a:gd name="T17" fmla="*/ 52 h 56"/>
                <a:gd name="T18" fmla="*/ 40 w 64"/>
                <a:gd name="T19" fmla="*/ 50 h 56"/>
                <a:gd name="T20" fmla="*/ 54 w 64"/>
                <a:gd name="T21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56">
                  <a:moveTo>
                    <a:pt x="54" y="36"/>
                  </a:moveTo>
                  <a:cubicBezTo>
                    <a:pt x="55" y="36"/>
                    <a:pt x="56" y="36"/>
                    <a:pt x="57" y="36"/>
                  </a:cubicBezTo>
                  <a:cubicBezTo>
                    <a:pt x="61" y="31"/>
                    <a:pt x="64" y="25"/>
                    <a:pt x="64" y="19"/>
                  </a:cubicBezTo>
                  <a:cubicBezTo>
                    <a:pt x="64" y="8"/>
                    <a:pt x="56" y="0"/>
                    <a:pt x="46" y="0"/>
                  </a:cubicBezTo>
                  <a:cubicBezTo>
                    <a:pt x="40" y="0"/>
                    <a:pt x="35" y="3"/>
                    <a:pt x="32" y="6"/>
                  </a:cubicBezTo>
                  <a:cubicBezTo>
                    <a:pt x="29" y="3"/>
                    <a:pt x="24" y="0"/>
                    <a:pt x="18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42"/>
                    <a:pt x="32" y="56"/>
                    <a:pt x="32" y="56"/>
                  </a:cubicBezTo>
                  <a:cubicBezTo>
                    <a:pt x="32" y="56"/>
                    <a:pt x="36" y="54"/>
                    <a:pt x="40" y="52"/>
                  </a:cubicBezTo>
                  <a:cubicBezTo>
                    <a:pt x="40" y="51"/>
                    <a:pt x="40" y="51"/>
                    <a:pt x="40" y="50"/>
                  </a:cubicBezTo>
                  <a:cubicBezTo>
                    <a:pt x="40" y="42"/>
                    <a:pt x="46" y="36"/>
                    <a:pt x="54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55" name="Freeform 985"/>
            <p:cNvSpPr>
              <a:spLocks noEditPoints="1"/>
            </p:cNvSpPr>
            <p:nvPr/>
          </p:nvSpPr>
          <p:spPr bwMode="auto">
            <a:xfrm>
              <a:off x="7434385" y="5867223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52" name="Freeform 986"/>
            <p:cNvSpPr>
              <a:spLocks noEditPoints="1"/>
            </p:cNvSpPr>
            <p:nvPr/>
          </p:nvSpPr>
          <p:spPr bwMode="auto">
            <a:xfrm>
              <a:off x="7601310" y="6034148"/>
              <a:ext cx="44373" cy="44373"/>
            </a:xfrm>
            <a:custGeom>
              <a:avLst/>
              <a:gdLst>
                <a:gd name="T0" fmla="*/ 10 w 20"/>
                <a:gd name="T1" fmla="*/ 0 h 20"/>
                <a:gd name="T2" fmla="*/ 0 w 20"/>
                <a:gd name="T3" fmla="*/ 10 h 20"/>
                <a:gd name="T4" fmla="*/ 10 w 20"/>
                <a:gd name="T5" fmla="*/ 20 h 20"/>
                <a:gd name="T6" fmla="*/ 20 w 20"/>
                <a:gd name="T7" fmla="*/ 10 h 20"/>
                <a:gd name="T8" fmla="*/ 10 w 20"/>
                <a:gd name="T9" fmla="*/ 0 h 20"/>
                <a:gd name="T10" fmla="*/ 16 w 20"/>
                <a:gd name="T11" fmla="*/ 12 h 20"/>
                <a:gd name="T12" fmla="*/ 4 w 20"/>
                <a:gd name="T13" fmla="*/ 12 h 20"/>
                <a:gd name="T14" fmla="*/ 4 w 20"/>
                <a:gd name="T15" fmla="*/ 8 h 20"/>
                <a:gd name="T16" fmla="*/ 16 w 20"/>
                <a:gd name="T17" fmla="*/ 8 h 20"/>
                <a:gd name="T18" fmla="*/ 16 w 20"/>
                <a:gd name="T1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16" y="20"/>
                    <a:pt x="20" y="16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  <a:moveTo>
                    <a:pt x="16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6" y="8"/>
                    <a:pt x="16" y="8"/>
                    <a:pt x="16" y="8"/>
                  </a:cubicBezTo>
                  <a:lnTo>
                    <a:pt x="16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8460432" y="3265027"/>
            <a:ext cx="210770" cy="210770"/>
            <a:chOff x="7802041" y="5867223"/>
            <a:chExt cx="281025" cy="281025"/>
          </a:xfrm>
          <a:solidFill>
            <a:srgbClr val="1EA185"/>
          </a:solidFill>
        </p:grpSpPr>
        <p:sp>
          <p:nvSpPr>
            <p:cNvPr id="1153" name="Freeform 987"/>
            <p:cNvSpPr/>
            <p:nvPr/>
          </p:nvSpPr>
          <p:spPr bwMode="auto">
            <a:xfrm>
              <a:off x="7873882" y="5947516"/>
              <a:ext cx="139456" cy="122552"/>
            </a:xfrm>
            <a:custGeom>
              <a:avLst/>
              <a:gdLst>
                <a:gd name="T0" fmla="*/ 54 w 64"/>
                <a:gd name="T1" fmla="*/ 36 h 56"/>
                <a:gd name="T2" fmla="*/ 57 w 64"/>
                <a:gd name="T3" fmla="*/ 36 h 56"/>
                <a:gd name="T4" fmla="*/ 64 w 64"/>
                <a:gd name="T5" fmla="*/ 19 h 56"/>
                <a:gd name="T6" fmla="*/ 46 w 64"/>
                <a:gd name="T7" fmla="*/ 0 h 56"/>
                <a:gd name="T8" fmla="*/ 32 w 64"/>
                <a:gd name="T9" fmla="*/ 6 h 56"/>
                <a:gd name="T10" fmla="*/ 18 w 64"/>
                <a:gd name="T11" fmla="*/ 0 h 56"/>
                <a:gd name="T12" fmla="*/ 0 w 64"/>
                <a:gd name="T13" fmla="*/ 19 h 56"/>
                <a:gd name="T14" fmla="*/ 32 w 64"/>
                <a:gd name="T15" fmla="*/ 56 h 56"/>
                <a:gd name="T16" fmla="*/ 40 w 64"/>
                <a:gd name="T17" fmla="*/ 52 h 56"/>
                <a:gd name="T18" fmla="*/ 40 w 64"/>
                <a:gd name="T19" fmla="*/ 50 h 56"/>
                <a:gd name="T20" fmla="*/ 54 w 64"/>
                <a:gd name="T21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56">
                  <a:moveTo>
                    <a:pt x="54" y="36"/>
                  </a:moveTo>
                  <a:cubicBezTo>
                    <a:pt x="55" y="36"/>
                    <a:pt x="56" y="36"/>
                    <a:pt x="57" y="36"/>
                  </a:cubicBezTo>
                  <a:cubicBezTo>
                    <a:pt x="61" y="31"/>
                    <a:pt x="64" y="25"/>
                    <a:pt x="64" y="19"/>
                  </a:cubicBezTo>
                  <a:cubicBezTo>
                    <a:pt x="64" y="8"/>
                    <a:pt x="56" y="0"/>
                    <a:pt x="46" y="0"/>
                  </a:cubicBezTo>
                  <a:cubicBezTo>
                    <a:pt x="40" y="0"/>
                    <a:pt x="35" y="3"/>
                    <a:pt x="32" y="6"/>
                  </a:cubicBezTo>
                  <a:cubicBezTo>
                    <a:pt x="29" y="3"/>
                    <a:pt x="24" y="0"/>
                    <a:pt x="18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42"/>
                    <a:pt x="32" y="56"/>
                    <a:pt x="32" y="56"/>
                  </a:cubicBezTo>
                  <a:cubicBezTo>
                    <a:pt x="32" y="56"/>
                    <a:pt x="36" y="54"/>
                    <a:pt x="40" y="52"/>
                  </a:cubicBezTo>
                  <a:cubicBezTo>
                    <a:pt x="40" y="51"/>
                    <a:pt x="40" y="51"/>
                    <a:pt x="40" y="50"/>
                  </a:cubicBezTo>
                  <a:cubicBezTo>
                    <a:pt x="40" y="42"/>
                    <a:pt x="46" y="36"/>
                    <a:pt x="54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54" name="Freeform 988"/>
            <p:cNvSpPr>
              <a:spLocks noEditPoints="1"/>
            </p:cNvSpPr>
            <p:nvPr/>
          </p:nvSpPr>
          <p:spPr bwMode="auto">
            <a:xfrm>
              <a:off x="7802041" y="5867223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55" name="Freeform 989"/>
            <p:cNvSpPr>
              <a:spLocks noEditPoints="1"/>
            </p:cNvSpPr>
            <p:nvPr/>
          </p:nvSpPr>
          <p:spPr bwMode="auto">
            <a:xfrm>
              <a:off x="7968966" y="6034148"/>
              <a:ext cx="44373" cy="44373"/>
            </a:xfrm>
            <a:custGeom>
              <a:avLst/>
              <a:gdLst>
                <a:gd name="T0" fmla="*/ 10 w 20"/>
                <a:gd name="T1" fmla="*/ 0 h 20"/>
                <a:gd name="T2" fmla="*/ 0 w 20"/>
                <a:gd name="T3" fmla="*/ 10 h 20"/>
                <a:gd name="T4" fmla="*/ 10 w 20"/>
                <a:gd name="T5" fmla="*/ 20 h 20"/>
                <a:gd name="T6" fmla="*/ 20 w 20"/>
                <a:gd name="T7" fmla="*/ 10 h 20"/>
                <a:gd name="T8" fmla="*/ 10 w 20"/>
                <a:gd name="T9" fmla="*/ 0 h 20"/>
                <a:gd name="T10" fmla="*/ 16 w 20"/>
                <a:gd name="T11" fmla="*/ 13 h 20"/>
                <a:gd name="T12" fmla="*/ 13 w 20"/>
                <a:gd name="T13" fmla="*/ 16 h 20"/>
                <a:gd name="T14" fmla="*/ 10 w 20"/>
                <a:gd name="T15" fmla="*/ 13 h 20"/>
                <a:gd name="T16" fmla="*/ 7 w 20"/>
                <a:gd name="T17" fmla="*/ 16 h 20"/>
                <a:gd name="T18" fmla="*/ 4 w 20"/>
                <a:gd name="T19" fmla="*/ 13 h 20"/>
                <a:gd name="T20" fmla="*/ 7 w 20"/>
                <a:gd name="T21" fmla="*/ 10 h 20"/>
                <a:gd name="T22" fmla="*/ 4 w 20"/>
                <a:gd name="T23" fmla="*/ 7 h 20"/>
                <a:gd name="T24" fmla="*/ 7 w 20"/>
                <a:gd name="T25" fmla="*/ 4 h 20"/>
                <a:gd name="T26" fmla="*/ 10 w 20"/>
                <a:gd name="T27" fmla="*/ 7 h 20"/>
                <a:gd name="T28" fmla="*/ 13 w 20"/>
                <a:gd name="T29" fmla="*/ 4 h 20"/>
                <a:gd name="T30" fmla="*/ 16 w 20"/>
                <a:gd name="T31" fmla="*/ 7 h 20"/>
                <a:gd name="T32" fmla="*/ 13 w 20"/>
                <a:gd name="T33" fmla="*/ 10 h 20"/>
                <a:gd name="T34" fmla="*/ 16 w 20"/>
                <a:gd name="T3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16" y="20"/>
                    <a:pt x="20" y="16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  <a:moveTo>
                    <a:pt x="16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3" y="10"/>
                    <a:pt x="13" y="10"/>
                    <a:pt x="13" y="10"/>
                  </a:cubicBezTo>
                  <a:lnTo>
                    <a:pt x="16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8460432" y="3532825"/>
            <a:ext cx="210770" cy="210770"/>
            <a:chOff x="8171810" y="5867223"/>
            <a:chExt cx="281025" cy="281025"/>
          </a:xfrm>
          <a:solidFill>
            <a:srgbClr val="1EA185"/>
          </a:solidFill>
        </p:grpSpPr>
        <p:sp>
          <p:nvSpPr>
            <p:cNvPr id="1156" name="Freeform 990"/>
            <p:cNvSpPr/>
            <p:nvPr/>
          </p:nvSpPr>
          <p:spPr bwMode="auto">
            <a:xfrm>
              <a:off x="8241537" y="5947516"/>
              <a:ext cx="141569" cy="122552"/>
            </a:xfrm>
            <a:custGeom>
              <a:avLst/>
              <a:gdLst>
                <a:gd name="T0" fmla="*/ 54 w 64"/>
                <a:gd name="T1" fmla="*/ 36 h 56"/>
                <a:gd name="T2" fmla="*/ 57 w 64"/>
                <a:gd name="T3" fmla="*/ 36 h 56"/>
                <a:gd name="T4" fmla="*/ 64 w 64"/>
                <a:gd name="T5" fmla="*/ 19 h 56"/>
                <a:gd name="T6" fmla="*/ 46 w 64"/>
                <a:gd name="T7" fmla="*/ 0 h 56"/>
                <a:gd name="T8" fmla="*/ 32 w 64"/>
                <a:gd name="T9" fmla="*/ 6 h 56"/>
                <a:gd name="T10" fmla="*/ 18 w 64"/>
                <a:gd name="T11" fmla="*/ 0 h 56"/>
                <a:gd name="T12" fmla="*/ 0 w 64"/>
                <a:gd name="T13" fmla="*/ 19 h 56"/>
                <a:gd name="T14" fmla="*/ 32 w 64"/>
                <a:gd name="T15" fmla="*/ 56 h 56"/>
                <a:gd name="T16" fmla="*/ 40 w 64"/>
                <a:gd name="T17" fmla="*/ 52 h 56"/>
                <a:gd name="T18" fmla="*/ 40 w 64"/>
                <a:gd name="T19" fmla="*/ 50 h 56"/>
                <a:gd name="T20" fmla="*/ 54 w 64"/>
                <a:gd name="T21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56">
                  <a:moveTo>
                    <a:pt x="54" y="36"/>
                  </a:moveTo>
                  <a:cubicBezTo>
                    <a:pt x="55" y="36"/>
                    <a:pt x="56" y="36"/>
                    <a:pt x="57" y="36"/>
                  </a:cubicBezTo>
                  <a:cubicBezTo>
                    <a:pt x="61" y="31"/>
                    <a:pt x="64" y="25"/>
                    <a:pt x="64" y="19"/>
                  </a:cubicBezTo>
                  <a:cubicBezTo>
                    <a:pt x="64" y="8"/>
                    <a:pt x="56" y="0"/>
                    <a:pt x="46" y="0"/>
                  </a:cubicBezTo>
                  <a:cubicBezTo>
                    <a:pt x="40" y="0"/>
                    <a:pt x="35" y="3"/>
                    <a:pt x="32" y="6"/>
                  </a:cubicBezTo>
                  <a:cubicBezTo>
                    <a:pt x="29" y="3"/>
                    <a:pt x="24" y="0"/>
                    <a:pt x="18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42"/>
                    <a:pt x="32" y="56"/>
                    <a:pt x="32" y="56"/>
                  </a:cubicBezTo>
                  <a:cubicBezTo>
                    <a:pt x="32" y="56"/>
                    <a:pt x="36" y="54"/>
                    <a:pt x="40" y="52"/>
                  </a:cubicBezTo>
                  <a:cubicBezTo>
                    <a:pt x="40" y="51"/>
                    <a:pt x="40" y="51"/>
                    <a:pt x="40" y="50"/>
                  </a:cubicBezTo>
                  <a:cubicBezTo>
                    <a:pt x="40" y="42"/>
                    <a:pt x="46" y="36"/>
                    <a:pt x="54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57" name="Freeform 991"/>
            <p:cNvSpPr>
              <a:spLocks noEditPoints="1"/>
            </p:cNvSpPr>
            <p:nvPr/>
          </p:nvSpPr>
          <p:spPr bwMode="auto">
            <a:xfrm>
              <a:off x="8171810" y="5867223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58" name="Freeform 992"/>
            <p:cNvSpPr>
              <a:spLocks noEditPoints="1"/>
            </p:cNvSpPr>
            <p:nvPr/>
          </p:nvSpPr>
          <p:spPr bwMode="auto">
            <a:xfrm>
              <a:off x="8338733" y="6034148"/>
              <a:ext cx="44373" cy="44373"/>
            </a:xfrm>
            <a:custGeom>
              <a:avLst/>
              <a:gdLst>
                <a:gd name="T0" fmla="*/ 20 w 20"/>
                <a:gd name="T1" fmla="*/ 10 h 20"/>
                <a:gd name="T2" fmla="*/ 10 w 20"/>
                <a:gd name="T3" fmla="*/ 0 h 20"/>
                <a:gd name="T4" fmla="*/ 0 w 20"/>
                <a:gd name="T5" fmla="*/ 10 h 20"/>
                <a:gd name="T6" fmla="*/ 10 w 20"/>
                <a:gd name="T7" fmla="*/ 20 h 20"/>
                <a:gd name="T8" fmla="*/ 20 w 20"/>
                <a:gd name="T9" fmla="*/ 10 h 20"/>
                <a:gd name="T10" fmla="*/ 3 w 20"/>
                <a:gd name="T11" fmla="*/ 10 h 20"/>
                <a:gd name="T12" fmla="*/ 10 w 20"/>
                <a:gd name="T13" fmla="*/ 3 h 20"/>
                <a:gd name="T14" fmla="*/ 14 w 20"/>
                <a:gd name="T15" fmla="*/ 4 h 20"/>
                <a:gd name="T16" fmla="*/ 4 w 20"/>
                <a:gd name="T17" fmla="*/ 14 h 20"/>
                <a:gd name="T18" fmla="*/ 3 w 20"/>
                <a:gd name="T19" fmla="*/ 10 h 20"/>
                <a:gd name="T20" fmla="*/ 6 w 20"/>
                <a:gd name="T21" fmla="*/ 16 h 20"/>
                <a:gd name="T22" fmla="*/ 16 w 20"/>
                <a:gd name="T23" fmla="*/ 6 h 20"/>
                <a:gd name="T24" fmla="*/ 18 w 20"/>
                <a:gd name="T25" fmla="*/ 10 h 20"/>
                <a:gd name="T26" fmla="*/ 10 w 20"/>
                <a:gd name="T27" fmla="*/ 18 h 20"/>
                <a:gd name="T28" fmla="*/ 6 w 20"/>
                <a:gd name="T29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cubicBezTo>
                    <a:pt x="20" y="4"/>
                    <a:pt x="16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16" y="20"/>
                    <a:pt x="20" y="16"/>
                    <a:pt x="20" y="10"/>
                  </a:cubicBezTo>
                  <a:close/>
                  <a:moveTo>
                    <a:pt x="3" y="10"/>
                  </a:moveTo>
                  <a:cubicBezTo>
                    <a:pt x="3" y="6"/>
                    <a:pt x="6" y="3"/>
                    <a:pt x="10" y="3"/>
                  </a:cubicBezTo>
                  <a:cubicBezTo>
                    <a:pt x="12" y="3"/>
                    <a:pt x="13" y="3"/>
                    <a:pt x="14" y="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3"/>
                    <a:pt x="3" y="12"/>
                    <a:pt x="3" y="10"/>
                  </a:cubicBezTo>
                  <a:close/>
                  <a:moveTo>
                    <a:pt x="6" y="1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7" y="7"/>
                    <a:pt x="18" y="8"/>
                    <a:pt x="18" y="10"/>
                  </a:cubicBezTo>
                  <a:cubicBezTo>
                    <a:pt x="18" y="14"/>
                    <a:pt x="14" y="18"/>
                    <a:pt x="10" y="18"/>
                  </a:cubicBezTo>
                  <a:cubicBezTo>
                    <a:pt x="8" y="18"/>
                    <a:pt x="7" y="17"/>
                    <a:pt x="6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8460432" y="3857653"/>
            <a:ext cx="210770" cy="210770"/>
            <a:chOff x="8539466" y="5867223"/>
            <a:chExt cx="281025" cy="281025"/>
          </a:xfrm>
          <a:solidFill>
            <a:srgbClr val="1EA185"/>
          </a:solidFill>
        </p:grpSpPr>
        <p:sp>
          <p:nvSpPr>
            <p:cNvPr id="1159" name="Freeform 993"/>
            <p:cNvSpPr/>
            <p:nvPr/>
          </p:nvSpPr>
          <p:spPr bwMode="auto">
            <a:xfrm>
              <a:off x="8611306" y="5947516"/>
              <a:ext cx="139456" cy="122552"/>
            </a:xfrm>
            <a:custGeom>
              <a:avLst/>
              <a:gdLst>
                <a:gd name="T0" fmla="*/ 54 w 64"/>
                <a:gd name="T1" fmla="*/ 36 h 56"/>
                <a:gd name="T2" fmla="*/ 57 w 64"/>
                <a:gd name="T3" fmla="*/ 36 h 56"/>
                <a:gd name="T4" fmla="*/ 64 w 64"/>
                <a:gd name="T5" fmla="*/ 19 h 56"/>
                <a:gd name="T6" fmla="*/ 46 w 64"/>
                <a:gd name="T7" fmla="*/ 0 h 56"/>
                <a:gd name="T8" fmla="*/ 32 w 64"/>
                <a:gd name="T9" fmla="*/ 6 h 56"/>
                <a:gd name="T10" fmla="*/ 18 w 64"/>
                <a:gd name="T11" fmla="*/ 0 h 56"/>
                <a:gd name="T12" fmla="*/ 0 w 64"/>
                <a:gd name="T13" fmla="*/ 19 h 56"/>
                <a:gd name="T14" fmla="*/ 32 w 64"/>
                <a:gd name="T15" fmla="*/ 56 h 56"/>
                <a:gd name="T16" fmla="*/ 40 w 64"/>
                <a:gd name="T17" fmla="*/ 52 h 56"/>
                <a:gd name="T18" fmla="*/ 40 w 64"/>
                <a:gd name="T19" fmla="*/ 50 h 56"/>
                <a:gd name="T20" fmla="*/ 54 w 64"/>
                <a:gd name="T21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56">
                  <a:moveTo>
                    <a:pt x="54" y="36"/>
                  </a:moveTo>
                  <a:cubicBezTo>
                    <a:pt x="55" y="36"/>
                    <a:pt x="56" y="36"/>
                    <a:pt x="57" y="36"/>
                  </a:cubicBezTo>
                  <a:cubicBezTo>
                    <a:pt x="61" y="31"/>
                    <a:pt x="64" y="25"/>
                    <a:pt x="64" y="19"/>
                  </a:cubicBezTo>
                  <a:cubicBezTo>
                    <a:pt x="64" y="8"/>
                    <a:pt x="56" y="0"/>
                    <a:pt x="46" y="0"/>
                  </a:cubicBezTo>
                  <a:cubicBezTo>
                    <a:pt x="40" y="0"/>
                    <a:pt x="35" y="3"/>
                    <a:pt x="32" y="6"/>
                  </a:cubicBezTo>
                  <a:cubicBezTo>
                    <a:pt x="29" y="3"/>
                    <a:pt x="24" y="0"/>
                    <a:pt x="18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42"/>
                    <a:pt x="32" y="56"/>
                    <a:pt x="32" y="56"/>
                  </a:cubicBezTo>
                  <a:cubicBezTo>
                    <a:pt x="32" y="56"/>
                    <a:pt x="36" y="54"/>
                    <a:pt x="40" y="52"/>
                  </a:cubicBezTo>
                  <a:cubicBezTo>
                    <a:pt x="40" y="51"/>
                    <a:pt x="40" y="51"/>
                    <a:pt x="40" y="50"/>
                  </a:cubicBezTo>
                  <a:cubicBezTo>
                    <a:pt x="40" y="42"/>
                    <a:pt x="46" y="36"/>
                    <a:pt x="54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60" name="Freeform 994"/>
            <p:cNvSpPr>
              <a:spLocks noEditPoints="1"/>
            </p:cNvSpPr>
            <p:nvPr/>
          </p:nvSpPr>
          <p:spPr bwMode="auto">
            <a:xfrm>
              <a:off x="8539466" y="5867223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61" name="Freeform 995"/>
            <p:cNvSpPr>
              <a:spLocks noEditPoints="1"/>
            </p:cNvSpPr>
            <p:nvPr/>
          </p:nvSpPr>
          <p:spPr bwMode="auto">
            <a:xfrm>
              <a:off x="8706389" y="6034148"/>
              <a:ext cx="44373" cy="44373"/>
            </a:xfrm>
            <a:custGeom>
              <a:avLst/>
              <a:gdLst>
                <a:gd name="T0" fmla="*/ 10 w 20"/>
                <a:gd name="T1" fmla="*/ 0 h 20"/>
                <a:gd name="T2" fmla="*/ 0 w 20"/>
                <a:gd name="T3" fmla="*/ 10 h 20"/>
                <a:gd name="T4" fmla="*/ 10 w 20"/>
                <a:gd name="T5" fmla="*/ 20 h 20"/>
                <a:gd name="T6" fmla="*/ 20 w 20"/>
                <a:gd name="T7" fmla="*/ 10 h 20"/>
                <a:gd name="T8" fmla="*/ 10 w 20"/>
                <a:gd name="T9" fmla="*/ 0 h 20"/>
                <a:gd name="T10" fmla="*/ 10 w 20"/>
                <a:gd name="T11" fmla="*/ 18 h 20"/>
                <a:gd name="T12" fmla="*/ 5 w 20"/>
                <a:gd name="T13" fmla="*/ 12 h 20"/>
                <a:gd name="T14" fmla="*/ 8 w 20"/>
                <a:gd name="T15" fmla="*/ 12 h 20"/>
                <a:gd name="T16" fmla="*/ 8 w 20"/>
                <a:gd name="T17" fmla="*/ 4 h 20"/>
                <a:gd name="T18" fmla="*/ 12 w 20"/>
                <a:gd name="T19" fmla="*/ 4 h 20"/>
                <a:gd name="T20" fmla="*/ 12 w 20"/>
                <a:gd name="T21" fmla="*/ 12 h 20"/>
                <a:gd name="T22" fmla="*/ 15 w 20"/>
                <a:gd name="T23" fmla="*/ 12 h 20"/>
                <a:gd name="T24" fmla="*/ 10 w 20"/>
                <a:gd name="T2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0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16" y="20"/>
                    <a:pt x="20" y="16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  <a:moveTo>
                    <a:pt x="10" y="18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5" y="12"/>
                    <a:pt x="15" y="12"/>
                    <a:pt x="15" y="12"/>
                  </a:cubicBez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8460432" y="4126303"/>
            <a:ext cx="210770" cy="210770"/>
            <a:chOff x="8909233" y="5867223"/>
            <a:chExt cx="281025" cy="281025"/>
          </a:xfrm>
          <a:solidFill>
            <a:srgbClr val="1EA185"/>
          </a:solidFill>
        </p:grpSpPr>
        <p:sp>
          <p:nvSpPr>
            <p:cNvPr id="1162" name="Freeform 996"/>
            <p:cNvSpPr/>
            <p:nvPr/>
          </p:nvSpPr>
          <p:spPr bwMode="auto">
            <a:xfrm>
              <a:off x="8978962" y="5947516"/>
              <a:ext cx="141569" cy="122552"/>
            </a:xfrm>
            <a:custGeom>
              <a:avLst/>
              <a:gdLst>
                <a:gd name="T0" fmla="*/ 54 w 64"/>
                <a:gd name="T1" fmla="*/ 36 h 56"/>
                <a:gd name="T2" fmla="*/ 57 w 64"/>
                <a:gd name="T3" fmla="*/ 36 h 56"/>
                <a:gd name="T4" fmla="*/ 64 w 64"/>
                <a:gd name="T5" fmla="*/ 19 h 56"/>
                <a:gd name="T6" fmla="*/ 46 w 64"/>
                <a:gd name="T7" fmla="*/ 0 h 56"/>
                <a:gd name="T8" fmla="*/ 32 w 64"/>
                <a:gd name="T9" fmla="*/ 6 h 56"/>
                <a:gd name="T10" fmla="*/ 18 w 64"/>
                <a:gd name="T11" fmla="*/ 0 h 56"/>
                <a:gd name="T12" fmla="*/ 0 w 64"/>
                <a:gd name="T13" fmla="*/ 19 h 56"/>
                <a:gd name="T14" fmla="*/ 32 w 64"/>
                <a:gd name="T15" fmla="*/ 56 h 56"/>
                <a:gd name="T16" fmla="*/ 40 w 64"/>
                <a:gd name="T17" fmla="*/ 52 h 56"/>
                <a:gd name="T18" fmla="*/ 40 w 64"/>
                <a:gd name="T19" fmla="*/ 50 h 56"/>
                <a:gd name="T20" fmla="*/ 54 w 64"/>
                <a:gd name="T21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56">
                  <a:moveTo>
                    <a:pt x="54" y="36"/>
                  </a:moveTo>
                  <a:cubicBezTo>
                    <a:pt x="55" y="36"/>
                    <a:pt x="56" y="36"/>
                    <a:pt x="57" y="36"/>
                  </a:cubicBezTo>
                  <a:cubicBezTo>
                    <a:pt x="61" y="31"/>
                    <a:pt x="64" y="25"/>
                    <a:pt x="64" y="19"/>
                  </a:cubicBezTo>
                  <a:cubicBezTo>
                    <a:pt x="64" y="8"/>
                    <a:pt x="56" y="0"/>
                    <a:pt x="46" y="0"/>
                  </a:cubicBezTo>
                  <a:cubicBezTo>
                    <a:pt x="40" y="0"/>
                    <a:pt x="35" y="3"/>
                    <a:pt x="32" y="6"/>
                  </a:cubicBezTo>
                  <a:cubicBezTo>
                    <a:pt x="29" y="3"/>
                    <a:pt x="24" y="0"/>
                    <a:pt x="18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42"/>
                    <a:pt x="32" y="56"/>
                    <a:pt x="32" y="56"/>
                  </a:cubicBezTo>
                  <a:cubicBezTo>
                    <a:pt x="32" y="56"/>
                    <a:pt x="36" y="54"/>
                    <a:pt x="40" y="52"/>
                  </a:cubicBezTo>
                  <a:cubicBezTo>
                    <a:pt x="40" y="51"/>
                    <a:pt x="40" y="51"/>
                    <a:pt x="40" y="50"/>
                  </a:cubicBezTo>
                  <a:cubicBezTo>
                    <a:pt x="40" y="42"/>
                    <a:pt x="46" y="36"/>
                    <a:pt x="54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63" name="Freeform 997"/>
            <p:cNvSpPr>
              <a:spLocks noEditPoints="1"/>
            </p:cNvSpPr>
            <p:nvPr/>
          </p:nvSpPr>
          <p:spPr bwMode="auto">
            <a:xfrm>
              <a:off x="8909233" y="5867223"/>
              <a:ext cx="281025" cy="281025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64" name="Freeform 998"/>
            <p:cNvSpPr>
              <a:spLocks noEditPoints="1"/>
            </p:cNvSpPr>
            <p:nvPr/>
          </p:nvSpPr>
          <p:spPr bwMode="auto">
            <a:xfrm>
              <a:off x="9076158" y="6034148"/>
              <a:ext cx="44373" cy="44373"/>
            </a:xfrm>
            <a:custGeom>
              <a:avLst/>
              <a:gdLst>
                <a:gd name="T0" fmla="*/ 10 w 20"/>
                <a:gd name="T1" fmla="*/ 20 h 20"/>
                <a:gd name="T2" fmla="*/ 20 w 20"/>
                <a:gd name="T3" fmla="*/ 10 h 20"/>
                <a:gd name="T4" fmla="*/ 10 w 20"/>
                <a:gd name="T5" fmla="*/ 0 h 20"/>
                <a:gd name="T6" fmla="*/ 0 w 20"/>
                <a:gd name="T7" fmla="*/ 10 h 20"/>
                <a:gd name="T8" fmla="*/ 10 w 20"/>
                <a:gd name="T9" fmla="*/ 20 h 20"/>
                <a:gd name="T10" fmla="*/ 10 w 20"/>
                <a:gd name="T11" fmla="*/ 2 h 20"/>
                <a:gd name="T12" fmla="*/ 15 w 20"/>
                <a:gd name="T13" fmla="*/ 8 h 20"/>
                <a:gd name="T14" fmla="*/ 12 w 20"/>
                <a:gd name="T15" fmla="*/ 8 h 20"/>
                <a:gd name="T16" fmla="*/ 12 w 20"/>
                <a:gd name="T17" fmla="*/ 16 h 20"/>
                <a:gd name="T18" fmla="*/ 8 w 20"/>
                <a:gd name="T19" fmla="*/ 16 h 20"/>
                <a:gd name="T20" fmla="*/ 8 w 20"/>
                <a:gd name="T21" fmla="*/ 8 h 20"/>
                <a:gd name="T22" fmla="*/ 5 w 20"/>
                <a:gd name="T23" fmla="*/ 8 h 20"/>
                <a:gd name="T24" fmla="*/ 10 w 20"/>
                <a:gd name="T2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cubicBezTo>
                    <a:pt x="16" y="20"/>
                    <a:pt x="20" y="16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lose/>
                  <a:moveTo>
                    <a:pt x="10" y="2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61" name="Group 2060"/>
          <p:cNvGrpSpPr/>
          <p:nvPr/>
        </p:nvGrpSpPr>
        <p:grpSpPr>
          <a:xfrm>
            <a:off x="6566617" y="3285481"/>
            <a:ext cx="210770" cy="210770"/>
            <a:chOff x="10031183" y="5029829"/>
            <a:chExt cx="340040" cy="340040"/>
          </a:xfrm>
        </p:grpSpPr>
        <p:sp>
          <p:nvSpPr>
            <p:cNvPr id="1312" name="Freeform 807"/>
            <p:cNvSpPr>
              <a:spLocks noEditPoints="1"/>
            </p:cNvSpPr>
            <p:nvPr/>
          </p:nvSpPr>
          <p:spPr bwMode="auto">
            <a:xfrm>
              <a:off x="10031183" y="5029829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65" name="Oval 999"/>
            <p:cNvSpPr>
              <a:spLocks noChangeArrowheads="1"/>
            </p:cNvSpPr>
            <p:nvPr/>
          </p:nvSpPr>
          <p:spPr bwMode="auto">
            <a:xfrm>
              <a:off x="10148790" y="5147436"/>
              <a:ext cx="107380" cy="107380"/>
            </a:xfrm>
            <a:prstGeom prst="ellipse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51" name="Group 2050"/>
          <p:cNvGrpSpPr/>
          <p:nvPr/>
        </p:nvGrpSpPr>
        <p:grpSpPr>
          <a:xfrm>
            <a:off x="3801277" y="3285481"/>
            <a:ext cx="210770" cy="210770"/>
            <a:chOff x="5569766" y="5029829"/>
            <a:chExt cx="340040" cy="340040"/>
          </a:xfrm>
        </p:grpSpPr>
        <p:sp>
          <p:nvSpPr>
            <p:cNvPr id="1166" name="Freeform 1000"/>
            <p:cNvSpPr>
              <a:spLocks noEditPoints="1"/>
            </p:cNvSpPr>
            <p:nvPr/>
          </p:nvSpPr>
          <p:spPr bwMode="auto">
            <a:xfrm>
              <a:off x="5569766" y="5029829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68" name="Freeform 1001"/>
            <p:cNvSpPr/>
            <p:nvPr/>
          </p:nvSpPr>
          <p:spPr bwMode="auto">
            <a:xfrm>
              <a:off x="5804982" y="5167890"/>
              <a:ext cx="20454" cy="107380"/>
            </a:xfrm>
            <a:custGeom>
              <a:avLst/>
              <a:gdLst>
                <a:gd name="T0" fmla="*/ 4 w 8"/>
                <a:gd name="T1" fmla="*/ 0 h 40"/>
                <a:gd name="T2" fmla="*/ 0 w 8"/>
                <a:gd name="T3" fmla="*/ 0 h 40"/>
                <a:gd name="T4" fmla="*/ 0 w 8"/>
                <a:gd name="T5" fmla="*/ 40 h 40"/>
                <a:gd name="T6" fmla="*/ 4 w 8"/>
                <a:gd name="T7" fmla="*/ 40 h 40"/>
                <a:gd name="T8" fmla="*/ 8 w 8"/>
                <a:gd name="T9" fmla="*/ 36 h 40"/>
                <a:gd name="T10" fmla="*/ 8 w 8"/>
                <a:gd name="T11" fmla="*/ 4 h 40"/>
                <a:gd name="T12" fmla="*/ 4 w 8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0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6" y="40"/>
                    <a:pt x="8" y="38"/>
                    <a:pt x="8" y="3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69" name="Rectangle 1002"/>
            <p:cNvSpPr>
              <a:spLocks noChangeArrowheads="1"/>
            </p:cNvSpPr>
            <p:nvPr/>
          </p:nvSpPr>
          <p:spPr bwMode="auto">
            <a:xfrm>
              <a:off x="5687373" y="5167890"/>
              <a:ext cx="104825" cy="107380"/>
            </a:xfrm>
            <a:prstGeom prst="rect">
              <a:avLst/>
            </a:pr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0" name="Freeform 1003"/>
            <p:cNvSpPr/>
            <p:nvPr/>
          </p:nvSpPr>
          <p:spPr bwMode="auto">
            <a:xfrm>
              <a:off x="5654137" y="5167890"/>
              <a:ext cx="23011" cy="107380"/>
            </a:xfrm>
            <a:custGeom>
              <a:avLst/>
              <a:gdLst>
                <a:gd name="T0" fmla="*/ 8 w 8"/>
                <a:gd name="T1" fmla="*/ 0 h 40"/>
                <a:gd name="T2" fmla="*/ 4 w 8"/>
                <a:gd name="T3" fmla="*/ 0 h 40"/>
                <a:gd name="T4" fmla="*/ 0 w 8"/>
                <a:gd name="T5" fmla="*/ 4 h 40"/>
                <a:gd name="T6" fmla="*/ 0 w 8"/>
                <a:gd name="T7" fmla="*/ 36 h 40"/>
                <a:gd name="T8" fmla="*/ 4 w 8"/>
                <a:gd name="T9" fmla="*/ 40 h 40"/>
                <a:gd name="T10" fmla="*/ 8 w 8"/>
                <a:gd name="T11" fmla="*/ 40 h 40"/>
                <a:gd name="T12" fmla="*/ 8 w 8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0">
                  <a:moveTo>
                    <a:pt x="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2" y="40"/>
                    <a:pt x="4" y="40"/>
                  </a:cubicBezTo>
                  <a:cubicBezTo>
                    <a:pt x="8" y="40"/>
                    <a:pt x="8" y="40"/>
                    <a:pt x="8" y="4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1" name="Freeform 1004"/>
            <p:cNvSpPr/>
            <p:nvPr/>
          </p:nvSpPr>
          <p:spPr bwMode="auto">
            <a:xfrm>
              <a:off x="5707827" y="5126982"/>
              <a:ext cx="63918" cy="30681"/>
            </a:xfrm>
            <a:custGeom>
              <a:avLst/>
              <a:gdLst>
                <a:gd name="T0" fmla="*/ 20 w 24"/>
                <a:gd name="T1" fmla="*/ 0 h 12"/>
                <a:gd name="T2" fmla="*/ 4 w 24"/>
                <a:gd name="T3" fmla="*/ 0 h 12"/>
                <a:gd name="T4" fmla="*/ 0 w 24"/>
                <a:gd name="T5" fmla="*/ 4 h 12"/>
                <a:gd name="T6" fmla="*/ 0 w 24"/>
                <a:gd name="T7" fmla="*/ 12 h 12"/>
                <a:gd name="T8" fmla="*/ 4 w 24"/>
                <a:gd name="T9" fmla="*/ 12 h 12"/>
                <a:gd name="T10" fmla="*/ 4 w 24"/>
                <a:gd name="T11" fmla="*/ 6 h 12"/>
                <a:gd name="T12" fmla="*/ 6 w 24"/>
                <a:gd name="T13" fmla="*/ 4 h 12"/>
                <a:gd name="T14" fmla="*/ 18 w 24"/>
                <a:gd name="T15" fmla="*/ 4 h 12"/>
                <a:gd name="T16" fmla="*/ 20 w 24"/>
                <a:gd name="T17" fmla="*/ 6 h 12"/>
                <a:gd name="T18" fmla="*/ 20 w 24"/>
                <a:gd name="T19" fmla="*/ 12 h 12"/>
                <a:gd name="T20" fmla="*/ 24 w 24"/>
                <a:gd name="T21" fmla="*/ 12 h 12"/>
                <a:gd name="T22" fmla="*/ 24 w 24"/>
                <a:gd name="T23" fmla="*/ 4 h 12"/>
                <a:gd name="T24" fmla="*/ 20 w 24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12">
                  <a:moveTo>
                    <a:pt x="2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20" y="5"/>
                    <a:pt x="20" y="6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2"/>
                    <a:pt x="22" y="0"/>
                    <a:pt x="20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30" name="Group 2029"/>
          <p:cNvGrpSpPr/>
          <p:nvPr/>
        </p:nvGrpSpPr>
        <p:grpSpPr>
          <a:xfrm>
            <a:off x="5460481" y="3011970"/>
            <a:ext cx="210770" cy="210770"/>
            <a:chOff x="8246617" y="4584965"/>
            <a:chExt cx="340040" cy="340040"/>
          </a:xfrm>
        </p:grpSpPr>
        <p:sp>
          <p:nvSpPr>
            <p:cNvPr id="1172" name="Freeform 1005"/>
            <p:cNvSpPr>
              <a:spLocks noEditPoints="1"/>
            </p:cNvSpPr>
            <p:nvPr/>
          </p:nvSpPr>
          <p:spPr bwMode="auto">
            <a:xfrm>
              <a:off x="8246617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3" name="Freeform 1006"/>
            <p:cNvSpPr>
              <a:spLocks noEditPoints="1"/>
            </p:cNvSpPr>
            <p:nvPr/>
          </p:nvSpPr>
          <p:spPr bwMode="auto">
            <a:xfrm>
              <a:off x="8333543" y="4669338"/>
              <a:ext cx="168742" cy="171298"/>
            </a:xfrm>
            <a:custGeom>
              <a:avLst/>
              <a:gdLst>
                <a:gd name="T0" fmla="*/ 62 w 64"/>
                <a:gd name="T1" fmla="*/ 0 h 64"/>
                <a:gd name="T2" fmla="*/ 2 w 64"/>
                <a:gd name="T3" fmla="*/ 0 h 64"/>
                <a:gd name="T4" fmla="*/ 0 w 64"/>
                <a:gd name="T5" fmla="*/ 2 h 64"/>
                <a:gd name="T6" fmla="*/ 0 w 64"/>
                <a:gd name="T7" fmla="*/ 62 h 64"/>
                <a:gd name="T8" fmla="*/ 2 w 64"/>
                <a:gd name="T9" fmla="*/ 64 h 64"/>
                <a:gd name="T10" fmla="*/ 62 w 64"/>
                <a:gd name="T11" fmla="*/ 64 h 64"/>
                <a:gd name="T12" fmla="*/ 64 w 64"/>
                <a:gd name="T13" fmla="*/ 62 h 64"/>
                <a:gd name="T14" fmla="*/ 64 w 64"/>
                <a:gd name="T15" fmla="*/ 2 h 64"/>
                <a:gd name="T16" fmla="*/ 62 w 64"/>
                <a:gd name="T17" fmla="*/ 0 h 64"/>
                <a:gd name="T18" fmla="*/ 60 w 64"/>
                <a:gd name="T19" fmla="*/ 58 h 64"/>
                <a:gd name="T20" fmla="*/ 58 w 64"/>
                <a:gd name="T21" fmla="*/ 60 h 64"/>
                <a:gd name="T22" fmla="*/ 6 w 64"/>
                <a:gd name="T23" fmla="*/ 60 h 64"/>
                <a:gd name="T24" fmla="*/ 4 w 64"/>
                <a:gd name="T25" fmla="*/ 58 h 64"/>
                <a:gd name="T26" fmla="*/ 4 w 64"/>
                <a:gd name="T27" fmla="*/ 6 h 64"/>
                <a:gd name="T28" fmla="*/ 6 w 64"/>
                <a:gd name="T29" fmla="*/ 4 h 64"/>
                <a:gd name="T30" fmla="*/ 58 w 64"/>
                <a:gd name="T31" fmla="*/ 4 h 64"/>
                <a:gd name="T32" fmla="*/ 60 w 64"/>
                <a:gd name="T33" fmla="*/ 6 h 64"/>
                <a:gd name="T34" fmla="*/ 60 w 64"/>
                <a:gd name="T35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4" h="64">
                  <a:moveTo>
                    <a:pt x="6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3"/>
                    <a:pt x="1" y="64"/>
                    <a:pt x="2" y="64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3" y="64"/>
                    <a:pt x="64" y="63"/>
                    <a:pt x="64" y="6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1"/>
                    <a:pt x="63" y="0"/>
                    <a:pt x="62" y="0"/>
                  </a:cubicBezTo>
                  <a:close/>
                  <a:moveTo>
                    <a:pt x="60" y="58"/>
                  </a:moveTo>
                  <a:cubicBezTo>
                    <a:pt x="60" y="59"/>
                    <a:pt x="59" y="60"/>
                    <a:pt x="58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5" y="60"/>
                    <a:pt x="4" y="59"/>
                    <a:pt x="4" y="5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60" y="5"/>
                    <a:pt x="60" y="6"/>
                  </a:cubicBezTo>
                  <a:lnTo>
                    <a:pt x="60" y="58"/>
                  </a:ln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74" name="Freeform 1007"/>
            <p:cNvSpPr/>
            <p:nvPr/>
          </p:nvSpPr>
          <p:spPr bwMode="auto">
            <a:xfrm>
              <a:off x="8361666" y="4712800"/>
              <a:ext cx="107380" cy="84371"/>
            </a:xfrm>
            <a:custGeom>
              <a:avLst/>
              <a:gdLst>
                <a:gd name="T0" fmla="*/ 37 w 40"/>
                <a:gd name="T1" fmla="*/ 24 h 32"/>
                <a:gd name="T2" fmla="*/ 25 w 40"/>
                <a:gd name="T3" fmla="*/ 0 h 32"/>
                <a:gd name="T4" fmla="*/ 13 w 40"/>
                <a:gd name="T5" fmla="*/ 13 h 32"/>
                <a:gd name="T6" fmla="*/ 3 w 40"/>
                <a:gd name="T7" fmla="*/ 2 h 32"/>
                <a:gd name="T8" fmla="*/ 0 w 40"/>
                <a:gd name="T9" fmla="*/ 5 h 32"/>
                <a:gd name="T10" fmla="*/ 13 w 40"/>
                <a:gd name="T11" fmla="*/ 19 h 32"/>
                <a:gd name="T12" fmla="*/ 24 w 40"/>
                <a:gd name="T13" fmla="*/ 7 h 32"/>
                <a:gd name="T14" fmla="*/ 33 w 40"/>
                <a:gd name="T15" fmla="*/ 26 h 32"/>
                <a:gd name="T16" fmla="*/ 33 w 40"/>
                <a:gd name="T17" fmla="*/ 28 h 32"/>
                <a:gd name="T18" fmla="*/ 36 w 40"/>
                <a:gd name="T19" fmla="*/ 32 h 32"/>
                <a:gd name="T20" fmla="*/ 40 w 40"/>
                <a:gd name="T21" fmla="*/ 28 h 32"/>
                <a:gd name="T22" fmla="*/ 37 w 40"/>
                <a:gd name="T23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2">
                  <a:moveTo>
                    <a:pt x="37" y="24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7"/>
                    <a:pt x="33" y="27"/>
                    <a:pt x="33" y="28"/>
                  </a:cubicBezTo>
                  <a:cubicBezTo>
                    <a:pt x="33" y="30"/>
                    <a:pt x="34" y="32"/>
                    <a:pt x="36" y="32"/>
                  </a:cubicBezTo>
                  <a:cubicBezTo>
                    <a:pt x="39" y="32"/>
                    <a:pt x="40" y="30"/>
                    <a:pt x="40" y="28"/>
                  </a:cubicBezTo>
                  <a:cubicBezTo>
                    <a:pt x="40" y="26"/>
                    <a:pt x="39" y="24"/>
                    <a:pt x="37" y="24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31" name="Group 2030"/>
          <p:cNvGrpSpPr/>
          <p:nvPr/>
        </p:nvGrpSpPr>
        <p:grpSpPr>
          <a:xfrm>
            <a:off x="5737807" y="3011970"/>
            <a:ext cx="210770" cy="210770"/>
            <a:chOff x="8694035" y="4584965"/>
            <a:chExt cx="340040" cy="340040"/>
          </a:xfrm>
        </p:grpSpPr>
        <p:sp>
          <p:nvSpPr>
            <p:cNvPr id="1175" name="Freeform 1008"/>
            <p:cNvSpPr>
              <a:spLocks noEditPoints="1"/>
            </p:cNvSpPr>
            <p:nvPr/>
          </p:nvSpPr>
          <p:spPr bwMode="auto">
            <a:xfrm>
              <a:off x="8694035" y="4584965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0" name="Freeform 1010"/>
            <p:cNvSpPr/>
            <p:nvPr/>
          </p:nvSpPr>
          <p:spPr bwMode="auto">
            <a:xfrm>
              <a:off x="8842323" y="4817624"/>
              <a:ext cx="43464" cy="23011"/>
            </a:xfrm>
            <a:custGeom>
              <a:avLst/>
              <a:gdLst>
                <a:gd name="T0" fmla="*/ 8 w 16"/>
                <a:gd name="T1" fmla="*/ 8 h 8"/>
                <a:gd name="T2" fmla="*/ 16 w 16"/>
                <a:gd name="T3" fmla="*/ 0 h 8"/>
                <a:gd name="T4" fmla="*/ 0 w 16"/>
                <a:gd name="T5" fmla="*/ 0 h 8"/>
                <a:gd name="T6" fmla="*/ 8 w 16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8" y="8"/>
                  </a:moveTo>
                  <a:cubicBezTo>
                    <a:pt x="12" y="8"/>
                    <a:pt x="16" y="4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4" y="8"/>
                    <a:pt x="8" y="8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1" name="Freeform 1011"/>
            <p:cNvSpPr/>
            <p:nvPr/>
          </p:nvSpPr>
          <p:spPr bwMode="auto">
            <a:xfrm>
              <a:off x="8798858" y="4669338"/>
              <a:ext cx="127834" cy="138061"/>
            </a:xfrm>
            <a:custGeom>
              <a:avLst/>
              <a:gdLst>
                <a:gd name="T0" fmla="*/ 24 w 48"/>
                <a:gd name="T1" fmla="*/ 0 h 52"/>
                <a:gd name="T2" fmla="*/ 0 w 48"/>
                <a:gd name="T3" fmla="*/ 24 h 52"/>
                <a:gd name="T4" fmla="*/ 13 w 48"/>
                <a:gd name="T5" fmla="*/ 46 h 52"/>
                <a:gd name="T6" fmla="*/ 16 w 48"/>
                <a:gd name="T7" fmla="*/ 52 h 52"/>
                <a:gd name="T8" fmla="*/ 32 w 48"/>
                <a:gd name="T9" fmla="*/ 52 h 52"/>
                <a:gd name="T10" fmla="*/ 35 w 48"/>
                <a:gd name="T11" fmla="*/ 46 h 52"/>
                <a:gd name="T12" fmla="*/ 48 w 48"/>
                <a:gd name="T13" fmla="*/ 24 h 52"/>
                <a:gd name="T14" fmla="*/ 24 w 48"/>
                <a:gd name="T1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52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33"/>
                    <a:pt x="5" y="42"/>
                    <a:pt x="13" y="46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43" y="42"/>
                    <a:pt x="48" y="33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lose/>
                </a:path>
              </a:pathLst>
            </a:custGeom>
            <a:solidFill>
              <a:srgbClr val="1EA185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grpSp>
        <p:nvGrpSpPr>
          <p:cNvPr id="2088" name="Group 2087"/>
          <p:cNvGrpSpPr/>
          <p:nvPr/>
        </p:nvGrpSpPr>
        <p:grpSpPr>
          <a:xfrm>
            <a:off x="6566616" y="3560577"/>
            <a:ext cx="210770" cy="210770"/>
            <a:chOff x="10031180" y="5477250"/>
            <a:chExt cx="340040" cy="340040"/>
          </a:xfrm>
          <a:solidFill>
            <a:srgbClr val="1EA185"/>
          </a:solidFill>
        </p:grpSpPr>
        <p:sp>
          <p:nvSpPr>
            <p:cNvPr id="12" name="Freeform 1012"/>
            <p:cNvSpPr>
              <a:spLocks noEditPoints="1"/>
            </p:cNvSpPr>
            <p:nvPr/>
          </p:nvSpPr>
          <p:spPr bwMode="auto">
            <a:xfrm>
              <a:off x="10031180" y="5477250"/>
              <a:ext cx="340040" cy="340040"/>
            </a:xfrm>
            <a:custGeom>
              <a:avLst/>
              <a:gdLst>
                <a:gd name="T0" fmla="*/ 64 w 128"/>
                <a:gd name="T1" fmla="*/ 0 h 128"/>
                <a:gd name="T2" fmla="*/ 0 w 128"/>
                <a:gd name="T3" fmla="*/ 64 h 128"/>
                <a:gd name="T4" fmla="*/ 64 w 128"/>
                <a:gd name="T5" fmla="*/ 128 h 128"/>
                <a:gd name="T6" fmla="*/ 128 w 128"/>
                <a:gd name="T7" fmla="*/ 64 h 128"/>
                <a:gd name="T8" fmla="*/ 64 w 128"/>
                <a:gd name="T9" fmla="*/ 0 h 128"/>
                <a:gd name="T10" fmla="*/ 64 w 128"/>
                <a:gd name="T11" fmla="*/ 118 h 128"/>
                <a:gd name="T12" fmla="*/ 10 w 128"/>
                <a:gd name="T13" fmla="*/ 64 h 128"/>
                <a:gd name="T14" fmla="*/ 64 w 128"/>
                <a:gd name="T15" fmla="*/ 10 h 128"/>
                <a:gd name="T16" fmla="*/ 118 w 128"/>
                <a:gd name="T17" fmla="*/ 64 h 128"/>
                <a:gd name="T18" fmla="*/ 64 w 128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64" y="0"/>
                  </a:move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8"/>
                    <a:pt x="64" y="128"/>
                  </a:cubicBezTo>
                  <a:cubicBezTo>
                    <a:pt x="99" y="128"/>
                    <a:pt x="128" y="99"/>
                    <a:pt x="128" y="64"/>
                  </a:cubicBezTo>
                  <a:cubicBezTo>
                    <a:pt x="128" y="29"/>
                    <a:pt x="99" y="0"/>
                    <a:pt x="64" y="0"/>
                  </a:cubicBezTo>
                  <a:close/>
                  <a:moveTo>
                    <a:pt x="64" y="118"/>
                  </a:moveTo>
                  <a:cubicBezTo>
                    <a:pt x="34" y="118"/>
                    <a:pt x="10" y="94"/>
                    <a:pt x="10" y="64"/>
                  </a:cubicBezTo>
                  <a:cubicBezTo>
                    <a:pt x="10" y="34"/>
                    <a:pt x="34" y="10"/>
                    <a:pt x="64" y="10"/>
                  </a:cubicBezTo>
                  <a:cubicBezTo>
                    <a:pt x="94" y="10"/>
                    <a:pt x="118" y="34"/>
                    <a:pt x="118" y="64"/>
                  </a:cubicBezTo>
                  <a:cubicBezTo>
                    <a:pt x="118" y="94"/>
                    <a:pt x="94" y="118"/>
                    <a:pt x="64" y="1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13" name="Freeform 1013"/>
            <p:cNvSpPr>
              <a:spLocks noEditPoints="1"/>
            </p:cNvSpPr>
            <p:nvPr/>
          </p:nvSpPr>
          <p:spPr bwMode="auto">
            <a:xfrm>
              <a:off x="10118108" y="5605084"/>
              <a:ext cx="168742" cy="84371"/>
            </a:xfrm>
            <a:custGeom>
              <a:avLst/>
              <a:gdLst>
                <a:gd name="T0" fmla="*/ 31 w 64"/>
                <a:gd name="T1" fmla="*/ 12 h 32"/>
                <a:gd name="T2" fmla="*/ 16 w 64"/>
                <a:gd name="T3" fmla="*/ 0 h 32"/>
                <a:gd name="T4" fmla="*/ 0 w 64"/>
                <a:gd name="T5" fmla="*/ 16 h 32"/>
                <a:gd name="T6" fmla="*/ 16 w 64"/>
                <a:gd name="T7" fmla="*/ 32 h 32"/>
                <a:gd name="T8" fmla="*/ 31 w 64"/>
                <a:gd name="T9" fmla="*/ 20 h 32"/>
                <a:gd name="T10" fmla="*/ 52 w 64"/>
                <a:gd name="T11" fmla="*/ 20 h 32"/>
                <a:gd name="T12" fmla="*/ 52 w 64"/>
                <a:gd name="T13" fmla="*/ 28 h 32"/>
                <a:gd name="T14" fmla="*/ 60 w 64"/>
                <a:gd name="T15" fmla="*/ 28 h 32"/>
                <a:gd name="T16" fmla="*/ 60 w 64"/>
                <a:gd name="T17" fmla="*/ 20 h 32"/>
                <a:gd name="T18" fmla="*/ 64 w 64"/>
                <a:gd name="T19" fmla="*/ 20 h 32"/>
                <a:gd name="T20" fmla="*/ 64 w 64"/>
                <a:gd name="T21" fmla="*/ 12 h 32"/>
                <a:gd name="T22" fmla="*/ 31 w 64"/>
                <a:gd name="T23" fmla="*/ 12 h 32"/>
                <a:gd name="T24" fmla="*/ 16 w 64"/>
                <a:gd name="T25" fmla="*/ 26 h 32"/>
                <a:gd name="T26" fmla="*/ 6 w 64"/>
                <a:gd name="T27" fmla="*/ 16 h 32"/>
                <a:gd name="T28" fmla="*/ 16 w 64"/>
                <a:gd name="T29" fmla="*/ 6 h 32"/>
                <a:gd name="T30" fmla="*/ 26 w 64"/>
                <a:gd name="T31" fmla="*/ 16 h 32"/>
                <a:gd name="T32" fmla="*/ 16 w 64"/>
                <a:gd name="T3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31" y="12"/>
                  </a:moveTo>
                  <a:cubicBezTo>
                    <a:pt x="30" y="5"/>
                    <a:pt x="23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ubicBezTo>
                    <a:pt x="23" y="32"/>
                    <a:pt x="30" y="27"/>
                    <a:pt x="31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2"/>
                    <a:pt x="64" y="12"/>
                    <a:pt x="64" y="12"/>
                  </a:cubicBezTo>
                  <a:lnTo>
                    <a:pt x="31" y="12"/>
                  </a:lnTo>
                  <a:close/>
                  <a:moveTo>
                    <a:pt x="16" y="26"/>
                  </a:moveTo>
                  <a:cubicBezTo>
                    <a:pt x="10" y="26"/>
                    <a:pt x="6" y="22"/>
                    <a:pt x="6" y="16"/>
                  </a:cubicBezTo>
                  <a:cubicBezTo>
                    <a:pt x="6" y="10"/>
                    <a:pt x="10" y="6"/>
                    <a:pt x="16" y="6"/>
                  </a:cubicBezTo>
                  <a:cubicBezTo>
                    <a:pt x="22" y="6"/>
                    <a:pt x="26" y="10"/>
                    <a:pt x="26" y="16"/>
                  </a:cubicBezTo>
                  <a:cubicBezTo>
                    <a:pt x="26" y="22"/>
                    <a:pt x="22" y="26"/>
                    <a:pt x="16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" name="Title 1"/>
          <p:cNvSpPr txBox="1"/>
          <p:nvPr/>
        </p:nvSpPr>
        <p:spPr>
          <a:xfrm>
            <a:off x="467544" y="967905"/>
            <a:ext cx="3239150" cy="517237"/>
          </a:xfrm>
          <a:prstGeom prst="rect">
            <a:avLst/>
          </a:prstGeom>
        </p:spPr>
        <p:txBody>
          <a:bodyPr vert="horz" lIns="68580" tIns="34290" rIns="68580" bIns="34290" rtlCol="0" anchor="t">
            <a:normAutofit/>
          </a:bodyPr>
          <a:lstStyle>
            <a:lvl1pPr algn="ctr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500" b="1" kern="1200" cap="none" baseline="0">
                <a:solidFill>
                  <a:schemeClr val="tx2"/>
                </a:solidFill>
                <a:latin typeface="Roboto"/>
                <a:ea typeface="Roboto" pitchFamily="2" charset="0"/>
                <a:cs typeface="+mj-cs"/>
              </a:defRPr>
            </a:lvl1pPr>
          </a:lstStyle>
          <a:p>
            <a:pPr algn="l" defTabSz="685800">
              <a:defRPr/>
            </a:pPr>
            <a:r>
              <a:rPr lang="en-US" sz="2625" dirty="0">
                <a:solidFill>
                  <a:srgbClr val="445469"/>
                </a:solidFill>
              </a:rPr>
              <a:t>260 </a:t>
            </a:r>
            <a:r>
              <a:rPr lang="en-US" sz="2625" dirty="0" err="1">
                <a:solidFill>
                  <a:srgbClr val="445469"/>
                </a:solidFill>
              </a:rPr>
              <a:t>entypo</a:t>
            </a:r>
            <a:r>
              <a:rPr lang="en-US" sz="2625" dirty="0">
                <a:solidFill>
                  <a:srgbClr val="445469"/>
                </a:solidFill>
              </a:rPr>
              <a:t>.</a:t>
            </a:r>
            <a:endParaRPr lang="en-AU" sz="2625" dirty="0">
              <a:solidFill>
                <a:srgbClr val="445469"/>
              </a:solidFill>
            </a:endParaRPr>
          </a:p>
        </p:txBody>
      </p:sp>
      <p:sp>
        <p:nvSpPr>
          <p:cNvPr id="1926" name="Freeform 20"/>
          <p:cNvSpPr>
            <a:spLocks noEditPoints="1"/>
          </p:cNvSpPr>
          <p:nvPr/>
        </p:nvSpPr>
        <p:spPr bwMode="auto">
          <a:xfrm>
            <a:off x="7387309" y="2001831"/>
            <a:ext cx="175904" cy="175904"/>
          </a:xfrm>
          <a:custGeom>
            <a:avLst/>
            <a:gdLst>
              <a:gd name="T0" fmla="*/ 192 w 384"/>
              <a:gd name="T1" fmla="*/ 0 h 384"/>
              <a:gd name="T2" fmla="*/ 0 w 384"/>
              <a:gd name="T3" fmla="*/ 192 h 384"/>
              <a:gd name="T4" fmla="*/ 192 w 384"/>
              <a:gd name="T5" fmla="*/ 384 h 384"/>
              <a:gd name="T6" fmla="*/ 384 w 384"/>
              <a:gd name="T7" fmla="*/ 192 h 384"/>
              <a:gd name="T8" fmla="*/ 192 w 384"/>
              <a:gd name="T9" fmla="*/ 0 h 384"/>
              <a:gd name="T10" fmla="*/ 295 w 384"/>
              <a:gd name="T11" fmla="*/ 89 h 384"/>
              <a:gd name="T12" fmla="*/ 295 w 384"/>
              <a:gd name="T13" fmla="*/ 89 h 384"/>
              <a:gd name="T14" fmla="*/ 295 w 384"/>
              <a:gd name="T15" fmla="*/ 89 h 384"/>
              <a:gd name="T16" fmla="*/ 46 w 384"/>
              <a:gd name="T17" fmla="*/ 192 h 384"/>
              <a:gd name="T18" fmla="*/ 192 w 384"/>
              <a:gd name="T19" fmla="*/ 46 h 384"/>
              <a:gd name="T20" fmla="*/ 284 w 384"/>
              <a:gd name="T21" fmla="*/ 79 h 384"/>
              <a:gd name="T22" fmla="*/ 79 w 384"/>
              <a:gd name="T23" fmla="*/ 284 h 384"/>
              <a:gd name="T24" fmla="*/ 46 w 384"/>
              <a:gd name="T25" fmla="*/ 192 h 384"/>
              <a:gd name="T26" fmla="*/ 88 w 384"/>
              <a:gd name="T27" fmla="*/ 295 h 384"/>
              <a:gd name="T28" fmla="*/ 88 w 384"/>
              <a:gd name="T29" fmla="*/ 295 h 384"/>
              <a:gd name="T30" fmla="*/ 88 w 384"/>
              <a:gd name="T31" fmla="*/ 295 h 384"/>
              <a:gd name="T32" fmla="*/ 192 w 384"/>
              <a:gd name="T33" fmla="*/ 338 h 384"/>
              <a:gd name="T34" fmla="*/ 99 w 384"/>
              <a:gd name="T35" fmla="*/ 305 h 384"/>
              <a:gd name="T36" fmla="*/ 305 w 384"/>
              <a:gd name="T37" fmla="*/ 99 h 384"/>
              <a:gd name="T38" fmla="*/ 338 w 384"/>
              <a:gd name="T39" fmla="*/ 192 h 384"/>
              <a:gd name="T40" fmla="*/ 192 w 384"/>
              <a:gd name="T41" fmla="*/ 338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84" h="384"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295" y="89"/>
                </a:moveTo>
                <a:cubicBezTo>
                  <a:pt x="295" y="89"/>
                  <a:pt x="295" y="89"/>
                  <a:pt x="295" y="89"/>
                </a:cubicBezTo>
                <a:cubicBezTo>
                  <a:pt x="295" y="89"/>
                  <a:pt x="295" y="89"/>
                  <a:pt x="295" y="89"/>
                </a:cubicBezTo>
                <a:close/>
                <a:moveTo>
                  <a:pt x="46" y="192"/>
                </a:moveTo>
                <a:cubicBezTo>
                  <a:pt x="46" y="111"/>
                  <a:pt x="111" y="46"/>
                  <a:pt x="192" y="46"/>
                </a:cubicBezTo>
                <a:cubicBezTo>
                  <a:pt x="227" y="46"/>
                  <a:pt x="259" y="58"/>
                  <a:pt x="284" y="79"/>
                </a:cubicBezTo>
                <a:cubicBezTo>
                  <a:pt x="79" y="284"/>
                  <a:pt x="79" y="284"/>
                  <a:pt x="79" y="284"/>
                </a:cubicBezTo>
                <a:cubicBezTo>
                  <a:pt x="58" y="259"/>
                  <a:pt x="46" y="227"/>
                  <a:pt x="46" y="192"/>
                </a:cubicBezTo>
                <a:close/>
                <a:moveTo>
                  <a:pt x="88" y="295"/>
                </a:moveTo>
                <a:cubicBezTo>
                  <a:pt x="88" y="295"/>
                  <a:pt x="88" y="295"/>
                  <a:pt x="88" y="295"/>
                </a:cubicBezTo>
                <a:cubicBezTo>
                  <a:pt x="88" y="295"/>
                  <a:pt x="88" y="295"/>
                  <a:pt x="88" y="295"/>
                </a:cubicBezTo>
                <a:close/>
                <a:moveTo>
                  <a:pt x="192" y="338"/>
                </a:moveTo>
                <a:cubicBezTo>
                  <a:pt x="157" y="338"/>
                  <a:pt x="125" y="326"/>
                  <a:pt x="99" y="305"/>
                </a:cubicBezTo>
                <a:cubicBezTo>
                  <a:pt x="305" y="99"/>
                  <a:pt x="305" y="99"/>
                  <a:pt x="305" y="99"/>
                </a:cubicBezTo>
                <a:cubicBezTo>
                  <a:pt x="325" y="125"/>
                  <a:pt x="338" y="157"/>
                  <a:pt x="338" y="192"/>
                </a:cubicBezTo>
                <a:cubicBezTo>
                  <a:pt x="338" y="273"/>
                  <a:pt x="272" y="338"/>
                  <a:pt x="192" y="33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1983" name="Freeform 25"/>
          <p:cNvSpPr>
            <a:spLocks noEditPoints="1"/>
          </p:cNvSpPr>
          <p:nvPr/>
        </p:nvSpPr>
        <p:spPr bwMode="auto">
          <a:xfrm>
            <a:off x="6181563" y="2012923"/>
            <a:ext cx="155303" cy="153719"/>
          </a:xfrm>
          <a:custGeom>
            <a:avLst/>
            <a:gdLst>
              <a:gd name="T0" fmla="*/ 168 w 336"/>
              <a:gd name="T1" fmla="*/ 0 h 336"/>
              <a:gd name="T2" fmla="*/ 0 w 336"/>
              <a:gd name="T3" fmla="*/ 168 h 336"/>
              <a:gd name="T4" fmla="*/ 168 w 336"/>
              <a:gd name="T5" fmla="*/ 336 h 336"/>
              <a:gd name="T6" fmla="*/ 336 w 336"/>
              <a:gd name="T7" fmla="*/ 168 h 336"/>
              <a:gd name="T8" fmla="*/ 168 w 336"/>
              <a:gd name="T9" fmla="*/ 0 h 336"/>
              <a:gd name="T10" fmla="*/ 202 w 336"/>
              <a:gd name="T11" fmla="*/ 168 h 336"/>
              <a:gd name="T12" fmla="*/ 264 w 336"/>
              <a:gd name="T13" fmla="*/ 229 h 336"/>
              <a:gd name="T14" fmla="*/ 229 w 336"/>
              <a:gd name="T15" fmla="*/ 264 h 336"/>
              <a:gd name="T16" fmla="*/ 168 w 336"/>
              <a:gd name="T17" fmla="*/ 202 h 336"/>
              <a:gd name="T18" fmla="*/ 107 w 336"/>
              <a:gd name="T19" fmla="*/ 264 h 336"/>
              <a:gd name="T20" fmla="*/ 72 w 336"/>
              <a:gd name="T21" fmla="*/ 229 h 336"/>
              <a:gd name="T22" fmla="*/ 133 w 336"/>
              <a:gd name="T23" fmla="*/ 168 h 336"/>
              <a:gd name="T24" fmla="*/ 72 w 336"/>
              <a:gd name="T25" fmla="*/ 107 h 336"/>
              <a:gd name="T26" fmla="*/ 107 w 336"/>
              <a:gd name="T27" fmla="*/ 72 h 336"/>
              <a:gd name="T28" fmla="*/ 168 w 336"/>
              <a:gd name="T29" fmla="*/ 133 h 336"/>
              <a:gd name="T30" fmla="*/ 229 w 336"/>
              <a:gd name="T31" fmla="*/ 72 h 336"/>
              <a:gd name="T32" fmla="*/ 264 w 336"/>
              <a:gd name="T33" fmla="*/ 107 h 336"/>
              <a:gd name="T34" fmla="*/ 202 w 336"/>
              <a:gd name="T35" fmla="*/ 168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6" h="336">
                <a:moveTo>
                  <a:pt x="168" y="0"/>
                </a:moveTo>
                <a:cubicBezTo>
                  <a:pt x="75" y="0"/>
                  <a:pt x="0" y="75"/>
                  <a:pt x="0" y="168"/>
                </a:cubicBezTo>
                <a:cubicBezTo>
                  <a:pt x="0" y="261"/>
                  <a:pt x="75" y="336"/>
                  <a:pt x="168" y="336"/>
                </a:cubicBezTo>
                <a:cubicBezTo>
                  <a:pt x="261" y="336"/>
                  <a:pt x="336" y="261"/>
                  <a:pt x="336" y="168"/>
                </a:cubicBezTo>
                <a:cubicBezTo>
                  <a:pt x="336" y="75"/>
                  <a:pt x="261" y="0"/>
                  <a:pt x="168" y="0"/>
                </a:cubicBezTo>
                <a:close/>
                <a:moveTo>
                  <a:pt x="202" y="168"/>
                </a:moveTo>
                <a:cubicBezTo>
                  <a:pt x="264" y="229"/>
                  <a:pt x="264" y="229"/>
                  <a:pt x="264" y="229"/>
                </a:cubicBezTo>
                <a:cubicBezTo>
                  <a:pt x="229" y="264"/>
                  <a:pt x="229" y="264"/>
                  <a:pt x="229" y="264"/>
                </a:cubicBezTo>
                <a:cubicBezTo>
                  <a:pt x="168" y="202"/>
                  <a:pt x="168" y="202"/>
                  <a:pt x="168" y="202"/>
                </a:cubicBezTo>
                <a:cubicBezTo>
                  <a:pt x="107" y="264"/>
                  <a:pt x="107" y="264"/>
                  <a:pt x="107" y="264"/>
                </a:cubicBezTo>
                <a:cubicBezTo>
                  <a:pt x="72" y="229"/>
                  <a:pt x="72" y="229"/>
                  <a:pt x="72" y="229"/>
                </a:cubicBezTo>
                <a:cubicBezTo>
                  <a:pt x="133" y="168"/>
                  <a:pt x="133" y="168"/>
                  <a:pt x="133" y="168"/>
                </a:cubicBezTo>
                <a:cubicBezTo>
                  <a:pt x="72" y="107"/>
                  <a:pt x="72" y="107"/>
                  <a:pt x="72" y="107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68" y="133"/>
                  <a:pt x="168" y="133"/>
                  <a:pt x="168" y="133"/>
                </a:cubicBezTo>
                <a:cubicBezTo>
                  <a:pt x="229" y="72"/>
                  <a:pt x="229" y="72"/>
                  <a:pt x="229" y="72"/>
                </a:cubicBezTo>
                <a:cubicBezTo>
                  <a:pt x="264" y="107"/>
                  <a:pt x="264" y="107"/>
                  <a:pt x="264" y="107"/>
                </a:cubicBezTo>
                <a:lnTo>
                  <a:pt x="202" y="1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47" name="Freeform 26"/>
          <p:cNvSpPr>
            <a:spLocks noEditPoints="1"/>
          </p:cNvSpPr>
          <p:nvPr/>
        </p:nvSpPr>
        <p:spPr bwMode="auto">
          <a:xfrm>
            <a:off x="7710303" y="2006583"/>
            <a:ext cx="106177" cy="166397"/>
          </a:xfrm>
          <a:custGeom>
            <a:avLst/>
            <a:gdLst>
              <a:gd name="T0" fmla="*/ 198 w 232"/>
              <a:gd name="T1" fmla="*/ 25 h 361"/>
              <a:gd name="T2" fmla="*/ 112 w 232"/>
              <a:gd name="T3" fmla="*/ 0 h 361"/>
              <a:gd name="T4" fmla="*/ 45 w 232"/>
              <a:gd name="T5" fmla="*/ 17 h 361"/>
              <a:gd name="T6" fmla="*/ 0 w 232"/>
              <a:gd name="T7" fmla="*/ 110 h 361"/>
              <a:gd name="T8" fmla="*/ 66 w 232"/>
              <a:gd name="T9" fmla="*/ 110 h 361"/>
              <a:gd name="T10" fmla="*/ 77 w 232"/>
              <a:gd name="T11" fmla="*/ 73 h 361"/>
              <a:gd name="T12" fmla="*/ 115 w 232"/>
              <a:gd name="T13" fmla="*/ 55 h 361"/>
              <a:gd name="T14" fmla="*/ 152 w 232"/>
              <a:gd name="T15" fmla="*/ 70 h 361"/>
              <a:gd name="T16" fmla="*/ 162 w 232"/>
              <a:gd name="T17" fmla="*/ 101 h 361"/>
              <a:gd name="T18" fmla="*/ 151 w 232"/>
              <a:gd name="T19" fmla="*/ 129 h 361"/>
              <a:gd name="T20" fmla="*/ 137 w 232"/>
              <a:gd name="T21" fmla="*/ 142 h 361"/>
              <a:gd name="T22" fmla="*/ 86 w 232"/>
              <a:gd name="T23" fmla="*/ 184 h 361"/>
              <a:gd name="T24" fmla="*/ 75 w 232"/>
              <a:gd name="T25" fmla="*/ 234 h 361"/>
              <a:gd name="T26" fmla="*/ 81 w 232"/>
              <a:gd name="T27" fmla="*/ 239 h 361"/>
              <a:gd name="T28" fmla="*/ 133 w 232"/>
              <a:gd name="T29" fmla="*/ 239 h 361"/>
              <a:gd name="T30" fmla="*/ 139 w 232"/>
              <a:gd name="T31" fmla="*/ 233 h 361"/>
              <a:gd name="T32" fmla="*/ 142 w 232"/>
              <a:gd name="T33" fmla="*/ 216 h 361"/>
              <a:gd name="T34" fmla="*/ 161 w 232"/>
              <a:gd name="T35" fmla="*/ 192 h 361"/>
              <a:gd name="T36" fmla="*/ 180 w 232"/>
              <a:gd name="T37" fmla="*/ 179 h 361"/>
              <a:gd name="T38" fmla="*/ 215 w 232"/>
              <a:gd name="T39" fmla="*/ 148 h 361"/>
              <a:gd name="T40" fmla="*/ 232 w 232"/>
              <a:gd name="T41" fmla="*/ 98 h 361"/>
              <a:gd name="T42" fmla="*/ 198 w 232"/>
              <a:gd name="T43" fmla="*/ 25 h 361"/>
              <a:gd name="T44" fmla="*/ 111 w 232"/>
              <a:gd name="T45" fmla="*/ 278 h 361"/>
              <a:gd name="T46" fmla="*/ 68 w 232"/>
              <a:gd name="T47" fmla="*/ 318 h 361"/>
              <a:gd name="T48" fmla="*/ 108 w 232"/>
              <a:gd name="T49" fmla="*/ 360 h 361"/>
              <a:gd name="T50" fmla="*/ 151 w 232"/>
              <a:gd name="T51" fmla="*/ 321 h 361"/>
              <a:gd name="T52" fmla="*/ 111 w 232"/>
              <a:gd name="T53" fmla="*/ 278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32" h="361">
                <a:moveTo>
                  <a:pt x="198" y="25"/>
                </a:moveTo>
                <a:cubicBezTo>
                  <a:pt x="175" y="8"/>
                  <a:pt x="146" y="0"/>
                  <a:pt x="112" y="0"/>
                </a:cubicBezTo>
                <a:cubicBezTo>
                  <a:pt x="85" y="0"/>
                  <a:pt x="63" y="6"/>
                  <a:pt x="45" y="17"/>
                </a:cubicBezTo>
                <a:cubicBezTo>
                  <a:pt x="17" y="35"/>
                  <a:pt x="2" y="66"/>
                  <a:pt x="0" y="110"/>
                </a:cubicBezTo>
                <a:cubicBezTo>
                  <a:pt x="66" y="110"/>
                  <a:pt x="66" y="110"/>
                  <a:pt x="66" y="110"/>
                </a:cubicBezTo>
                <a:cubicBezTo>
                  <a:pt x="66" y="97"/>
                  <a:pt x="70" y="85"/>
                  <a:pt x="77" y="73"/>
                </a:cubicBezTo>
                <a:cubicBezTo>
                  <a:pt x="84" y="61"/>
                  <a:pt x="97" y="55"/>
                  <a:pt x="115" y="55"/>
                </a:cubicBezTo>
                <a:cubicBezTo>
                  <a:pt x="132" y="55"/>
                  <a:pt x="145" y="60"/>
                  <a:pt x="152" y="70"/>
                </a:cubicBezTo>
                <a:cubicBezTo>
                  <a:pt x="158" y="79"/>
                  <a:pt x="162" y="90"/>
                  <a:pt x="162" y="101"/>
                </a:cubicBezTo>
                <a:cubicBezTo>
                  <a:pt x="162" y="111"/>
                  <a:pt x="157" y="121"/>
                  <a:pt x="151" y="129"/>
                </a:cubicBezTo>
                <a:cubicBezTo>
                  <a:pt x="147" y="134"/>
                  <a:pt x="143" y="138"/>
                  <a:pt x="137" y="142"/>
                </a:cubicBezTo>
                <a:cubicBezTo>
                  <a:pt x="137" y="142"/>
                  <a:pt x="102" y="165"/>
                  <a:pt x="86" y="184"/>
                </a:cubicBezTo>
                <a:cubicBezTo>
                  <a:pt x="77" y="195"/>
                  <a:pt x="76" y="211"/>
                  <a:pt x="75" y="234"/>
                </a:cubicBezTo>
                <a:cubicBezTo>
                  <a:pt x="75" y="235"/>
                  <a:pt x="76" y="239"/>
                  <a:pt x="81" y="239"/>
                </a:cubicBezTo>
                <a:cubicBezTo>
                  <a:pt x="87" y="239"/>
                  <a:pt x="128" y="239"/>
                  <a:pt x="133" y="239"/>
                </a:cubicBezTo>
                <a:cubicBezTo>
                  <a:pt x="138" y="239"/>
                  <a:pt x="139" y="235"/>
                  <a:pt x="139" y="233"/>
                </a:cubicBezTo>
                <a:cubicBezTo>
                  <a:pt x="139" y="225"/>
                  <a:pt x="140" y="221"/>
                  <a:pt x="142" y="216"/>
                </a:cubicBezTo>
                <a:cubicBezTo>
                  <a:pt x="145" y="207"/>
                  <a:pt x="153" y="199"/>
                  <a:pt x="161" y="192"/>
                </a:cubicBezTo>
                <a:cubicBezTo>
                  <a:pt x="180" y="179"/>
                  <a:pt x="180" y="179"/>
                  <a:pt x="180" y="179"/>
                </a:cubicBezTo>
                <a:cubicBezTo>
                  <a:pt x="196" y="166"/>
                  <a:pt x="209" y="156"/>
                  <a:pt x="215" y="148"/>
                </a:cubicBezTo>
                <a:cubicBezTo>
                  <a:pt x="225" y="134"/>
                  <a:pt x="232" y="117"/>
                  <a:pt x="232" y="98"/>
                </a:cubicBezTo>
                <a:cubicBezTo>
                  <a:pt x="232" y="65"/>
                  <a:pt x="220" y="41"/>
                  <a:pt x="198" y="25"/>
                </a:cubicBezTo>
                <a:close/>
                <a:moveTo>
                  <a:pt x="111" y="278"/>
                </a:moveTo>
                <a:cubicBezTo>
                  <a:pt x="88" y="278"/>
                  <a:pt x="69" y="293"/>
                  <a:pt x="68" y="318"/>
                </a:cubicBezTo>
                <a:cubicBezTo>
                  <a:pt x="68" y="343"/>
                  <a:pt x="85" y="359"/>
                  <a:pt x="108" y="360"/>
                </a:cubicBezTo>
                <a:cubicBezTo>
                  <a:pt x="132" y="361"/>
                  <a:pt x="150" y="345"/>
                  <a:pt x="151" y="321"/>
                </a:cubicBezTo>
                <a:cubicBezTo>
                  <a:pt x="152" y="296"/>
                  <a:pt x="134" y="279"/>
                  <a:pt x="111" y="27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48" name="Freeform 28"/>
          <p:cNvSpPr/>
          <p:nvPr/>
        </p:nvSpPr>
        <p:spPr bwMode="auto">
          <a:xfrm>
            <a:off x="6813167" y="2036694"/>
            <a:ext cx="106177" cy="106177"/>
          </a:xfrm>
          <a:custGeom>
            <a:avLst/>
            <a:gdLst>
              <a:gd name="T0" fmla="*/ 220 w 232"/>
              <a:gd name="T1" fmla="*/ 96 h 232"/>
              <a:gd name="T2" fmla="*/ 136 w 232"/>
              <a:gd name="T3" fmla="*/ 96 h 232"/>
              <a:gd name="T4" fmla="*/ 136 w 232"/>
              <a:gd name="T5" fmla="*/ 12 h 232"/>
              <a:gd name="T6" fmla="*/ 116 w 232"/>
              <a:gd name="T7" fmla="*/ 0 h 232"/>
              <a:gd name="T8" fmla="*/ 96 w 232"/>
              <a:gd name="T9" fmla="*/ 12 h 232"/>
              <a:gd name="T10" fmla="*/ 96 w 232"/>
              <a:gd name="T11" fmla="*/ 96 h 232"/>
              <a:gd name="T12" fmla="*/ 12 w 232"/>
              <a:gd name="T13" fmla="*/ 96 h 232"/>
              <a:gd name="T14" fmla="*/ 0 w 232"/>
              <a:gd name="T15" fmla="*/ 116 h 232"/>
              <a:gd name="T16" fmla="*/ 12 w 232"/>
              <a:gd name="T17" fmla="*/ 136 h 232"/>
              <a:gd name="T18" fmla="*/ 96 w 232"/>
              <a:gd name="T19" fmla="*/ 136 h 232"/>
              <a:gd name="T20" fmla="*/ 96 w 232"/>
              <a:gd name="T21" fmla="*/ 220 h 232"/>
              <a:gd name="T22" fmla="*/ 116 w 232"/>
              <a:gd name="T23" fmla="*/ 232 h 232"/>
              <a:gd name="T24" fmla="*/ 136 w 232"/>
              <a:gd name="T25" fmla="*/ 220 h 232"/>
              <a:gd name="T26" fmla="*/ 136 w 232"/>
              <a:gd name="T27" fmla="*/ 136 h 232"/>
              <a:gd name="T28" fmla="*/ 220 w 232"/>
              <a:gd name="T29" fmla="*/ 136 h 232"/>
              <a:gd name="T30" fmla="*/ 232 w 232"/>
              <a:gd name="T31" fmla="*/ 116 h 232"/>
              <a:gd name="T32" fmla="*/ 220 w 232"/>
              <a:gd name="T33" fmla="*/ 96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2" h="232">
                <a:moveTo>
                  <a:pt x="220" y="96"/>
                </a:moveTo>
                <a:cubicBezTo>
                  <a:pt x="136" y="96"/>
                  <a:pt x="136" y="96"/>
                  <a:pt x="136" y="96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"/>
                  <a:pt x="127" y="0"/>
                  <a:pt x="116" y="0"/>
                </a:cubicBezTo>
                <a:cubicBezTo>
                  <a:pt x="105" y="0"/>
                  <a:pt x="96" y="1"/>
                  <a:pt x="96" y="12"/>
                </a:cubicBezTo>
                <a:cubicBezTo>
                  <a:pt x="96" y="96"/>
                  <a:pt x="96" y="96"/>
                  <a:pt x="96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1" y="96"/>
                  <a:pt x="0" y="105"/>
                  <a:pt x="0" y="116"/>
                </a:cubicBezTo>
                <a:cubicBezTo>
                  <a:pt x="0" y="127"/>
                  <a:pt x="1" y="136"/>
                  <a:pt x="12" y="136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96" y="220"/>
                  <a:pt x="96" y="220"/>
                  <a:pt x="96" y="220"/>
                </a:cubicBezTo>
                <a:cubicBezTo>
                  <a:pt x="96" y="231"/>
                  <a:pt x="105" y="232"/>
                  <a:pt x="116" y="232"/>
                </a:cubicBezTo>
                <a:cubicBezTo>
                  <a:pt x="127" y="232"/>
                  <a:pt x="136" y="231"/>
                  <a:pt x="136" y="220"/>
                </a:cubicBezTo>
                <a:cubicBezTo>
                  <a:pt x="136" y="136"/>
                  <a:pt x="136" y="136"/>
                  <a:pt x="136" y="136"/>
                </a:cubicBezTo>
                <a:cubicBezTo>
                  <a:pt x="220" y="136"/>
                  <a:pt x="220" y="136"/>
                  <a:pt x="220" y="136"/>
                </a:cubicBezTo>
                <a:cubicBezTo>
                  <a:pt x="231" y="136"/>
                  <a:pt x="232" y="127"/>
                  <a:pt x="232" y="116"/>
                </a:cubicBezTo>
                <a:cubicBezTo>
                  <a:pt x="232" y="105"/>
                  <a:pt x="231" y="96"/>
                  <a:pt x="220" y="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49" name="Freeform 29"/>
          <p:cNvSpPr/>
          <p:nvPr/>
        </p:nvSpPr>
        <p:spPr bwMode="auto">
          <a:xfrm>
            <a:off x="6509319" y="2081066"/>
            <a:ext cx="106177" cy="17432"/>
          </a:xfrm>
          <a:custGeom>
            <a:avLst/>
            <a:gdLst>
              <a:gd name="T0" fmla="*/ 220 w 232"/>
              <a:gd name="T1" fmla="*/ 0 h 40"/>
              <a:gd name="T2" fmla="*/ 12 w 232"/>
              <a:gd name="T3" fmla="*/ 0 h 40"/>
              <a:gd name="T4" fmla="*/ 0 w 232"/>
              <a:gd name="T5" fmla="*/ 20 h 40"/>
              <a:gd name="T6" fmla="*/ 12 w 232"/>
              <a:gd name="T7" fmla="*/ 40 h 40"/>
              <a:gd name="T8" fmla="*/ 220 w 232"/>
              <a:gd name="T9" fmla="*/ 40 h 40"/>
              <a:gd name="T10" fmla="*/ 232 w 232"/>
              <a:gd name="T11" fmla="*/ 20 h 40"/>
              <a:gd name="T12" fmla="*/ 220 w 232"/>
              <a:gd name="T1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2" h="40">
                <a:moveTo>
                  <a:pt x="220" y="0"/>
                </a:moveTo>
                <a:cubicBezTo>
                  <a:pt x="12" y="0"/>
                  <a:pt x="12" y="0"/>
                  <a:pt x="12" y="0"/>
                </a:cubicBezTo>
                <a:cubicBezTo>
                  <a:pt x="1" y="0"/>
                  <a:pt x="0" y="9"/>
                  <a:pt x="0" y="20"/>
                </a:cubicBezTo>
                <a:cubicBezTo>
                  <a:pt x="0" y="31"/>
                  <a:pt x="1" y="40"/>
                  <a:pt x="12" y="40"/>
                </a:cubicBezTo>
                <a:cubicBezTo>
                  <a:pt x="220" y="40"/>
                  <a:pt x="220" y="40"/>
                  <a:pt x="220" y="40"/>
                </a:cubicBezTo>
                <a:cubicBezTo>
                  <a:pt x="231" y="40"/>
                  <a:pt x="232" y="31"/>
                  <a:pt x="232" y="20"/>
                </a:cubicBezTo>
                <a:cubicBezTo>
                  <a:pt x="232" y="9"/>
                  <a:pt x="231" y="0"/>
                  <a:pt x="22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50" name="Freeform 54"/>
          <p:cNvSpPr>
            <a:spLocks noEditPoints="1"/>
          </p:cNvSpPr>
          <p:nvPr/>
        </p:nvSpPr>
        <p:spPr bwMode="auto">
          <a:xfrm>
            <a:off x="7707415" y="1701146"/>
            <a:ext cx="139456" cy="139456"/>
          </a:xfrm>
          <a:custGeom>
            <a:avLst/>
            <a:gdLst>
              <a:gd name="T0" fmla="*/ 0 w 304"/>
              <a:gd name="T1" fmla="*/ 0 h 304"/>
              <a:gd name="T2" fmla="*/ 0 w 304"/>
              <a:gd name="T3" fmla="*/ 47 h 304"/>
              <a:gd name="T4" fmla="*/ 256 w 304"/>
              <a:gd name="T5" fmla="*/ 304 h 304"/>
              <a:gd name="T6" fmla="*/ 304 w 304"/>
              <a:gd name="T7" fmla="*/ 304 h 304"/>
              <a:gd name="T8" fmla="*/ 0 w 304"/>
              <a:gd name="T9" fmla="*/ 0 h 304"/>
              <a:gd name="T10" fmla="*/ 0 w 304"/>
              <a:gd name="T11" fmla="*/ 95 h 304"/>
              <a:gd name="T12" fmla="*/ 0 w 304"/>
              <a:gd name="T13" fmla="*/ 142 h 304"/>
              <a:gd name="T14" fmla="*/ 162 w 304"/>
              <a:gd name="T15" fmla="*/ 304 h 304"/>
              <a:gd name="T16" fmla="*/ 209 w 304"/>
              <a:gd name="T17" fmla="*/ 304 h 304"/>
              <a:gd name="T18" fmla="*/ 0 w 304"/>
              <a:gd name="T19" fmla="*/ 95 h 304"/>
              <a:gd name="T20" fmla="*/ 45 w 304"/>
              <a:gd name="T21" fmla="*/ 213 h 304"/>
              <a:gd name="T22" fmla="*/ 0 w 304"/>
              <a:gd name="T23" fmla="*/ 258 h 304"/>
              <a:gd name="T24" fmla="*/ 45 w 304"/>
              <a:gd name="T25" fmla="*/ 304 h 304"/>
              <a:gd name="T26" fmla="*/ 91 w 304"/>
              <a:gd name="T27" fmla="*/ 258 h 304"/>
              <a:gd name="T28" fmla="*/ 45 w 304"/>
              <a:gd name="T29" fmla="*/ 213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04" h="304">
                <a:moveTo>
                  <a:pt x="0" y="0"/>
                </a:moveTo>
                <a:cubicBezTo>
                  <a:pt x="0" y="47"/>
                  <a:pt x="0" y="47"/>
                  <a:pt x="0" y="47"/>
                </a:cubicBezTo>
                <a:cubicBezTo>
                  <a:pt x="141" y="47"/>
                  <a:pt x="256" y="162"/>
                  <a:pt x="256" y="304"/>
                </a:cubicBezTo>
                <a:cubicBezTo>
                  <a:pt x="304" y="304"/>
                  <a:pt x="304" y="304"/>
                  <a:pt x="304" y="304"/>
                </a:cubicBezTo>
                <a:cubicBezTo>
                  <a:pt x="304" y="136"/>
                  <a:pt x="168" y="0"/>
                  <a:pt x="0" y="0"/>
                </a:cubicBezTo>
                <a:close/>
                <a:moveTo>
                  <a:pt x="0" y="95"/>
                </a:moveTo>
                <a:cubicBezTo>
                  <a:pt x="0" y="142"/>
                  <a:pt x="0" y="142"/>
                  <a:pt x="0" y="142"/>
                </a:cubicBezTo>
                <a:cubicBezTo>
                  <a:pt x="89" y="142"/>
                  <a:pt x="162" y="214"/>
                  <a:pt x="162" y="304"/>
                </a:cubicBezTo>
                <a:cubicBezTo>
                  <a:pt x="209" y="304"/>
                  <a:pt x="209" y="304"/>
                  <a:pt x="209" y="304"/>
                </a:cubicBezTo>
                <a:cubicBezTo>
                  <a:pt x="209" y="188"/>
                  <a:pt x="115" y="95"/>
                  <a:pt x="0" y="95"/>
                </a:cubicBezTo>
                <a:close/>
                <a:moveTo>
                  <a:pt x="45" y="213"/>
                </a:moveTo>
                <a:cubicBezTo>
                  <a:pt x="20" y="213"/>
                  <a:pt x="0" y="233"/>
                  <a:pt x="0" y="258"/>
                </a:cubicBezTo>
                <a:cubicBezTo>
                  <a:pt x="0" y="284"/>
                  <a:pt x="20" y="304"/>
                  <a:pt x="45" y="304"/>
                </a:cubicBezTo>
                <a:cubicBezTo>
                  <a:pt x="70" y="304"/>
                  <a:pt x="91" y="284"/>
                  <a:pt x="91" y="258"/>
                </a:cubicBezTo>
                <a:cubicBezTo>
                  <a:pt x="91" y="233"/>
                  <a:pt x="70" y="213"/>
                  <a:pt x="45" y="2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51" name="Freeform 61"/>
          <p:cNvSpPr/>
          <p:nvPr/>
        </p:nvSpPr>
        <p:spPr bwMode="auto">
          <a:xfrm>
            <a:off x="6169090" y="2329259"/>
            <a:ext cx="163226" cy="163226"/>
          </a:xfrm>
          <a:custGeom>
            <a:avLst/>
            <a:gdLst>
              <a:gd name="T0" fmla="*/ 208 w 358"/>
              <a:gd name="T1" fmla="*/ 207 h 357"/>
              <a:gd name="T2" fmla="*/ 126 w 358"/>
              <a:gd name="T3" fmla="*/ 255 h 357"/>
              <a:gd name="T4" fmla="*/ 46 w 358"/>
              <a:gd name="T5" fmla="*/ 253 h 357"/>
              <a:gd name="T6" fmla="*/ 56 w 358"/>
              <a:gd name="T7" fmla="*/ 334 h 357"/>
              <a:gd name="T8" fmla="*/ 251 w 358"/>
              <a:gd name="T9" fmla="*/ 250 h 357"/>
              <a:gd name="T10" fmla="*/ 335 w 358"/>
              <a:gd name="T11" fmla="*/ 55 h 357"/>
              <a:gd name="T12" fmla="*/ 254 w 358"/>
              <a:gd name="T13" fmla="*/ 45 h 357"/>
              <a:gd name="T14" fmla="*/ 256 w 358"/>
              <a:gd name="T15" fmla="*/ 125 h 357"/>
              <a:gd name="T16" fmla="*/ 208 w 358"/>
              <a:gd name="T17" fmla="*/ 207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58" h="357">
                <a:moveTo>
                  <a:pt x="208" y="207"/>
                </a:moveTo>
                <a:cubicBezTo>
                  <a:pt x="177" y="239"/>
                  <a:pt x="140" y="269"/>
                  <a:pt x="126" y="255"/>
                </a:cubicBezTo>
                <a:cubicBezTo>
                  <a:pt x="105" y="234"/>
                  <a:pt x="92" y="216"/>
                  <a:pt x="46" y="253"/>
                </a:cubicBezTo>
                <a:cubicBezTo>
                  <a:pt x="0" y="290"/>
                  <a:pt x="36" y="314"/>
                  <a:pt x="56" y="334"/>
                </a:cubicBezTo>
                <a:cubicBezTo>
                  <a:pt x="79" y="357"/>
                  <a:pt x="165" y="335"/>
                  <a:pt x="251" y="250"/>
                </a:cubicBezTo>
                <a:cubicBezTo>
                  <a:pt x="336" y="165"/>
                  <a:pt x="358" y="78"/>
                  <a:pt x="335" y="55"/>
                </a:cubicBezTo>
                <a:cubicBezTo>
                  <a:pt x="315" y="35"/>
                  <a:pt x="290" y="0"/>
                  <a:pt x="254" y="45"/>
                </a:cubicBezTo>
                <a:cubicBezTo>
                  <a:pt x="217" y="91"/>
                  <a:pt x="235" y="104"/>
                  <a:pt x="256" y="125"/>
                </a:cubicBezTo>
                <a:cubicBezTo>
                  <a:pt x="270" y="139"/>
                  <a:pt x="240" y="176"/>
                  <a:pt x="208" y="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52" name="Freeform 62"/>
          <p:cNvSpPr>
            <a:spLocks noEditPoints="1"/>
          </p:cNvSpPr>
          <p:nvPr/>
        </p:nvSpPr>
        <p:spPr bwMode="auto">
          <a:xfrm>
            <a:off x="7381033" y="2359093"/>
            <a:ext cx="172736" cy="106177"/>
          </a:xfrm>
          <a:custGeom>
            <a:avLst/>
            <a:gdLst>
              <a:gd name="T0" fmla="*/ 19 w 374"/>
              <a:gd name="T1" fmla="*/ 22 h 232"/>
              <a:gd name="T2" fmla="*/ 169 w 374"/>
              <a:gd name="T3" fmla="*/ 102 h 232"/>
              <a:gd name="T4" fmla="*/ 187 w 374"/>
              <a:gd name="T5" fmla="*/ 106 h 232"/>
              <a:gd name="T6" fmla="*/ 205 w 374"/>
              <a:gd name="T7" fmla="*/ 102 h 232"/>
              <a:gd name="T8" fmla="*/ 355 w 374"/>
              <a:gd name="T9" fmla="*/ 22 h 232"/>
              <a:gd name="T10" fmla="*/ 356 w 374"/>
              <a:gd name="T11" fmla="*/ 0 h 232"/>
              <a:gd name="T12" fmla="*/ 18 w 374"/>
              <a:gd name="T13" fmla="*/ 0 h 232"/>
              <a:gd name="T14" fmla="*/ 19 w 374"/>
              <a:gd name="T15" fmla="*/ 22 h 232"/>
              <a:gd name="T16" fmla="*/ 359 w 374"/>
              <a:gd name="T17" fmla="*/ 62 h 232"/>
              <a:gd name="T18" fmla="*/ 205 w 374"/>
              <a:gd name="T19" fmla="*/ 142 h 232"/>
              <a:gd name="T20" fmla="*/ 187 w 374"/>
              <a:gd name="T21" fmla="*/ 146 h 232"/>
              <a:gd name="T22" fmla="*/ 169 w 374"/>
              <a:gd name="T23" fmla="*/ 142 h 232"/>
              <a:gd name="T24" fmla="*/ 15 w 374"/>
              <a:gd name="T25" fmla="*/ 62 h 232"/>
              <a:gd name="T26" fmla="*/ 7 w 374"/>
              <a:gd name="T27" fmla="*/ 66 h 232"/>
              <a:gd name="T28" fmla="*/ 7 w 374"/>
              <a:gd name="T29" fmla="*/ 213 h 232"/>
              <a:gd name="T30" fmla="*/ 27 w 374"/>
              <a:gd name="T31" fmla="*/ 232 h 232"/>
              <a:gd name="T32" fmla="*/ 347 w 374"/>
              <a:gd name="T33" fmla="*/ 232 h 232"/>
              <a:gd name="T34" fmla="*/ 367 w 374"/>
              <a:gd name="T35" fmla="*/ 213 h 232"/>
              <a:gd name="T36" fmla="*/ 367 w 374"/>
              <a:gd name="T37" fmla="*/ 66 h 232"/>
              <a:gd name="T38" fmla="*/ 359 w 374"/>
              <a:gd name="T39" fmla="*/ 62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74" h="232">
                <a:moveTo>
                  <a:pt x="19" y="22"/>
                </a:moveTo>
                <a:cubicBezTo>
                  <a:pt x="28" y="27"/>
                  <a:pt x="164" y="99"/>
                  <a:pt x="169" y="102"/>
                </a:cubicBezTo>
                <a:cubicBezTo>
                  <a:pt x="174" y="105"/>
                  <a:pt x="180" y="106"/>
                  <a:pt x="187" y="106"/>
                </a:cubicBezTo>
                <a:cubicBezTo>
                  <a:pt x="193" y="106"/>
                  <a:pt x="200" y="105"/>
                  <a:pt x="205" y="102"/>
                </a:cubicBezTo>
                <a:cubicBezTo>
                  <a:pt x="210" y="99"/>
                  <a:pt x="345" y="27"/>
                  <a:pt x="355" y="22"/>
                </a:cubicBezTo>
                <a:cubicBezTo>
                  <a:pt x="365" y="16"/>
                  <a:pt x="374" y="0"/>
                  <a:pt x="35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0" y="0"/>
                  <a:pt x="9" y="16"/>
                  <a:pt x="19" y="22"/>
                </a:cubicBezTo>
                <a:close/>
                <a:moveTo>
                  <a:pt x="359" y="62"/>
                </a:moveTo>
                <a:cubicBezTo>
                  <a:pt x="348" y="67"/>
                  <a:pt x="212" y="139"/>
                  <a:pt x="205" y="142"/>
                </a:cubicBezTo>
                <a:cubicBezTo>
                  <a:pt x="198" y="146"/>
                  <a:pt x="193" y="146"/>
                  <a:pt x="187" y="146"/>
                </a:cubicBezTo>
                <a:cubicBezTo>
                  <a:pt x="180" y="146"/>
                  <a:pt x="175" y="146"/>
                  <a:pt x="169" y="142"/>
                </a:cubicBezTo>
                <a:cubicBezTo>
                  <a:pt x="162" y="139"/>
                  <a:pt x="26" y="67"/>
                  <a:pt x="15" y="62"/>
                </a:cubicBezTo>
                <a:cubicBezTo>
                  <a:pt x="7" y="58"/>
                  <a:pt x="7" y="62"/>
                  <a:pt x="7" y="66"/>
                </a:cubicBezTo>
                <a:cubicBezTo>
                  <a:pt x="7" y="70"/>
                  <a:pt x="7" y="213"/>
                  <a:pt x="7" y="213"/>
                </a:cubicBezTo>
                <a:cubicBezTo>
                  <a:pt x="7" y="221"/>
                  <a:pt x="18" y="232"/>
                  <a:pt x="27" y="232"/>
                </a:cubicBezTo>
                <a:cubicBezTo>
                  <a:pt x="347" y="232"/>
                  <a:pt x="347" y="232"/>
                  <a:pt x="347" y="232"/>
                </a:cubicBezTo>
                <a:cubicBezTo>
                  <a:pt x="356" y="232"/>
                  <a:pt x="367" y="221"/>
                  <a:pt x="367" y="213"/>
                </a:cubicBezTo>
                <a:cubicBezTo>
                  <a:pt x="367" y="213"/>
                  <a:pt x="367" y="70"/>
                  <a:pt x="367" y="66"/>
                </a:cubicBezTo>
                <a:cubicBezTo>
                  <a:pt x="367" y="62"/>
                  <a:pt x="367" y="58"/>
                  <a:pt x="359" y="6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53" name="Freeform 65"/>
          <p:cNvSpPr>
            <a:spLocks noEditPoints="1"/>
          </p:cNvSpPr>
          <p:nvPr/>
        </p:nvSpPr>
        <p:spPr bwMode="auto">
          <a:xfrm>
            <a:off x="7072294" y="2330430"/>
            <a:ext cx="183828" cy="164811"/>
          </a:xfrm>
          <a:custGeom>
            <a:avLst/>
            <a:gdLst>
              <a:gd name="T0" fmla="*/ 170 w 400"/>
              <a:gd name="T1" fmla="*/ 0 h 360"/>
              <a:gd name="T2" fmla="*/ 152 w 400"/>
              <a:gd name="T3" fmla="*/ 0 h 360"/>
              <a:gd name="T4" fmla="*/ 144 w 400"/>
              <a:gd name="T5" fmla="*/ 8 h 360"/>
              <a:gd name="T6" fmla="*/ 144 w 400"/>
              <a:gd name="T7" fmla="*/ 84 h 360"/>
              <a:gd name="T8" fmla="*/ 73 w 400"/>
              <a:gd name="T9" fmla="*/ 84 h 360"/>
              <a:gd name="T10" fmla="*/ 62 w 400"/>
              <a:gd name="T11" fmla="*/ 86 h 360"/>
              <a:gd name="T12" fmla="*/ 51 w 400"/>
              <a:gd name="T13" fmla="*/ 91 h 360"/>
              <a:gd name="T14" fmla="*/ 4 w 400"/>
              <a:gd name="T15" fmla="*/ 123 h 360"/>
              <a:gd name="T16" fmla="*/ 0 w 400"/>
              <a:gd name="T17" fmla="*/ 130 h 360"/>
              <a:gd name="T18" fmla="*/ 4 w 400"/>
              <a:gd name="T19" fmla="*/ 137 h 360"/>
              <a:gd name="T20" fmla="*/ 51 w 400"/>
              <a:gd name="T21" fmla="*/ 169 h 360"/>
              <a:gd name="T22" fmla="*/ 62 w 400"/>
              <a:gd name="T23" fmla="*/ 174 h 360"/>
              <a:gd name="T24" fmla="*/ 73 w 400"/>
              <a:gd name="T25" fmla="*/ 176 h 360"/>
              <a:gd name="T26" fmla="*/ 144 w 400"/>
              <a:gd name="T27" fmla="*/ 176 h 360"/>
              <a:gd name="T28" fmla="*/ 144 w 400"/>
              <a:gd name="T29" fmla="*/ 352 h 360"/>
              <a:gd name="T30" fmla="*/ 152 w 400"/>
              <a:gd name="T31" fmla="*/ 360 h 360"/>
              <a:gd name="T32" fmla="*/ 170 w 400"/>
              <a:gd name="T33" fmla="*/ 360 h 360"/>
              <a:gd name="T34" fmla="*/ 178 w 400"/>
              <a:gd name="T35" fmla="*/ 352 h 360"/>
              <a:gd name="T36" fmla="*/ 178 w 400"/>
              <a:gd name="T37" fmla="*/ 8 h 360"/>
              <a:gd name="T38" fmla="*/ 170 w 400"/>
              <a:gd name="T39" fmla="*/ 0 h 360"/>
              <a:gd name="T40" fmla="*/ 396 w 400"/>
              <a:gd name="T41" fmla="*/ 83 h 360"/>
              <a:gd name="T42" fmla="*/ 348 w 400"/>
              <a:gd name="T43" fmla="*/ 51 h 360"/>
              <a:gd name="T44" fmla="*/ 338 w 400"/>
              <a:gd name="T45" fmla="*/ 46 h 360"/>
              <a:gd name="T46" fmla="*/ 326 w 400"/>
              <a:gd name="T47" fmla="*/ 44 h 360"/>
              <a:gd name="T48" fmla="*/ 190 w 400"/>
              <a:gd name="T49" fmla="*/ 44 h 360"/>
              <a:gd name="T50" fmla="*/ 206 w 400"/>
              <a:gd name="T51" fmla="*/ 136 h 360"/>
              <a:gd name="T52" fmla="*/ 326 w 400"/>
              <a:gd name="T53" fmla="*/ 136 h 360"/>
              <a:gd name="T54" fmla="*/ 338 w 400"/>
              <a:gd name="T55" fmla="*/ 134 h 360"/>
              <a:gd name="T56" fmla="*/ 348 w 400"/>
              <a:gd name="T57" fmla="*/ 129 h 360"/>
              <a:gd name="T58" fmla="*/ 396 w 400"/>
              <a:gd name="T59" fmla="*/ 97 h 360"/>
              <a:gd name="T60" fmla="*/ 400 w 400"/>
              <a:gd name="T61" fmla="*/ 90 h 360"/>
              <a:gd name="T62" fmla="*/ 396 w 400"/>
              <a:gd name="T63" fmla="*/ 83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00" h="360">
                <a:moveTo>
                  <a:pt x="170" y="0"/>
                </a:moveTo>
                <a:cubicBezTo>
                  <a:pt x="152" y="0"/>
                  <a:pt x="152" y="0"/>
                  <a:pt x="152" y="0"/>
                </a:cubicBezTo>
                <a:cubicBezTo>
                  <a:pt x="147" y="0"/>
                  <a:pt x="144" y="3"/>
                  <a:pt x="144" y="8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73" y="84"/>
                  <a:pt x="73" y="84"/>
                  <a:pt x="73" y="84"/>
                </a:cubicBezTo>
                <a:cubicBezTo>
                  <a:pt x="70" y="84"/>
                  <a:pt x="66" y="85"/>
                  <a:pt x="62" y="86"/>
                </a:cubicBezTo>
                <a:cubicBezTo>
                  <a:pt x="58" y="87"/>
                  <a:pt x="54" y="89"/>
                  <a:pt x="51" y="91"/>
                </a:cubicBezTo>
                <a:cubicBezTo>
                  <a:pt x="4" y="123"/>
                  <a:pt x="4" y="123"/>
                  <a:pt x="4" y="123"/>
                </a:cubicBezTo>
                <a:cubicBezTo>
                  <a:pt x="1" y="125"/>
                  <a:pt x="0" y="127"/>
                  <a:pt x="0" y="130"/>
                </a:cubicBezTo>
                <a:cubicBezTo>
                  <a:pt x="0" y="132"/>
                  <a:pt x="1" y="135"/>
                  <a:pt x="4" y="137"/>
                </a:cubicBezTo>
                <a:cubicBezTo>
                  <a:pt x="51" y="169"/>
                  <a:pt x="51" y="169"/>
                  <a:pt x="51" y="169"/>
                </a:cubicBezTo>
                <a:cubicBezTo>
                  <a:pt x="54" y="171"/>
                  <a:pt x="58" y="173"/>
                  <a:pt x="62" y="174"/>
                </a:cubicBezTo>
                <a:cubicBezTo>
                  <a:pt x="66" y="175"/>
                  <a:pt x="70" y="176"/>
                  <a:pt x="73" y="176"/>
                </a:cubicBezTo>
                <a:cubicBezTo>
                  <a:pt x="144" y="176"/>
                  <a:pt x="144" y="176"/>
                  <a:pt x="144" y="176"/>
                </a:cubicBezTo>
                <a:cubicBezTo>
                  <a:pt x="144" y="352"/>
                  <a:pt x="144" y="352"/>
                  <a:pt x="144" y="352"/>
                </a:cubicBezTo>
                <a:cubicBezTo>
                  <a:pt x="144" y="356"/>
                  <a:pt x="147" y="360"/>
                  <a:pt x="152" y="360"/>
                </a:cubicBezTo>
                <a:cubicBezTo>
                  <a:pt x="170" y="360"/>
                  <a:pt x="170" y="360"/>
                  <a:pt x="170" y="360"/>
                </a:cubicBezTo>
                <a:cubicBezTo>
                  <a:pt x="174" y="360"/>
                  <a:pt x="178" y="356"/>
                  <a:pt x="178" y="352"/>
                </a:cubicBezTo>
                <a:cubicBezTo>
                  <a:pt x="178" y="8"/>
                  <a:pt x="178" y="8"/>
                  <a:pt x="178" y="8"/>
                </a:cubicBezTo>
                <a:cubicBezTo>
                  <a:pt x="178" y="3"/>
                  <a:pt x="174" y="0"/>
                  <a:pt x="170" y="0"/>
                </a:cubicBezTo>
                <a:close/>
                <a:moveTo>
                  <a:pt x="396" y="83"/>
                </a:moveTo>
                <a:cubicBezTo>
                  <a:pt x="348" y="51"/>
                  <a:pt x="348" y="51"/>
                  <a:pt x="348" y="51"/>
                </a:cubicBezTo>
                <a:cubicBezTo>
                  <a:pt x="346" y="49"/>
                  <a:pt x="342" y="47"/>
                  <a:pt x="338" y="46"/>
                </a:cubicBezTo>
                <a:cubicBezTo>
                  <a:pt x="334" y="45"/>
                  <a:pt x="330" y="44"/>
                  <a:pt x="326" y="44"/>
                </a:cubicBezTo>
                <a:cubicBezTo>
                  <a:pt x="190" y="44"/>
                  <a:pt x="190" y="44"/>
                  <a:pt x="190" y="44"/>
                </a:cubicBezTo>
                <a:cubicBezTo>
                  <a:pt x="206" y="136"/>
                  <a:pt x="206" y="136"/>
                  <a:pt x="206" y="136"/>
                </a:cubicBezTo>
                <a:cubicBezTo>
                  <a:pt x="326" y="136"/>
                  <a:pt x="326" y="136"/>
                  <a:pt x="326" y="136"/>
                </a:cubicBezTo>
                <a:cubicBezTo>
                  <a:pt x="330" y="136"/>
                  <a:pt x="334" y="135"/>
                  <a:pt x="338" y="134"/>
                </a:cubicBezTo>
                <a:cubicBezTo>
                  <a:pt x="342" y="133"/>
                  <a:pt x="346" y="131"/>
                  <a:pt x="348" y="129"/>
                </a:cubicBezTo>
                <a:cubicBezTo>
                  <a:pt x="396" y="97"/>
                  <a:pt x="396" y="97"/>
                  <a:pt x="396" y="97"/>
                </a:cubicBezTo>
                <a:cubicBezTo>
                  <a:pt x="398" y="95"/>
                  <a:pt x="400" y="92"/>
                  <a:pt x="400" y="90"/>
                </a:cubicBezTo>
                <a:cubicBezTo>
                  <a:pt x="400" y="87"/>
                  <a:pt x="398" y="85"/>
                  <a:pt x="396" y="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54" name="Freeform 66"/>
          <p:cNvSpPr>
            <a:spLocks noEditPoints="1"/>
          </p:cNvSpPr>
          <p:nvPr/>
        </p:nvSpPr>
        <p:spPr bwMode="auto">
          <a:xfrm>
            <a:off x="6804896" y="2319062"/>
            <a:ext cx="110930" cy="190167"/>
          </a:xfrm>
          <a:custGeom>
            <a:avLst/>
            <a:gdLst>
              <a:gd name="T0" fmla="*/ 227 w 242"/>
              <a:gd name="T1" fmla="*/ 290 h 412"/>
              <a:gd name="T2" fmla="*/ 174 w 242"/>
              <a:gd name="T3" fmla="*/ 139 h 412"/>
              <a:gd name="T4" fmla="*/ 72 w 242"/>
              <a:gd name="T5" fmla="*/ 86 h 412"/>
              <a:gd name="T6" fmla="*/ 33 w 242"/>
              <a:gd name="T7" fmla="*/ 9 h 412"/>
              <a:gd name="T8" fmla="*/ 14 w 242"/>
              <a:gd name="T9" fmla="*/ 4 h 412"/>
              <a:gd name="T10" fmla="*/ 8 w 242"/>
              <a:gd name="T11" fmla="*/ 23 h 412"/>
              <a:gd name="T12" fmla="*/ 47 w 242"/>
              <a:gd name="T13" fmla="*/ 98 h 412"/>
              <a:gd name="T14" fmla="*/ 10 w 242"/>
              <a:gd name="T15" fmla="*/ 193 h 412"/>
              <a:gd name="T16" fmla="*/ 53 w 242"/>
              <a:gd name="T17" fmla="*/ 347 h 412"/>
              <a:gd name="T18" fmla="*/ 165 w 242"/>
              <a:gd name="T19" fmla="*/ 397 h 412"/>
              <a:gd name="T20" fmla="*/ 227 w 242"/>
              <a:gd name="T21" fmla="*/ 290 h 412"/>
              <a:gd name="T22" fmla="*/ 97 w 242"/>
              <a:gd name="T23" fmla="*/ 180 h 412"/>
              <a:gd name="T24" fmla="*/ 62 w 242"/>
              <a:gd name="T25" fmla="*/ 162 h 412"/>
              <a:gd name="T26" fmla="*/ 80 w 242"/>
              <a:gd name="T27" fmla="*/ 126 h 412"/>
              <a:gd name="T28" fmla="*/ 115 w 242"/>
              <a:gd name="T29" fmla="*/ 145 h 412"/>
              <a:gd name="T30" fmla="*/ 97 w 242"/>
              <a:gd name="T31" fmla="*/ 180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42" h="412">
                <a:moveTo>
                  <a:pt x="227" y="290"/>
                </a:moveTo>
                <a:cubicBezTo>
                  <a:pt x="174" y="139"/>
                  <a:pt x="174" y="139"/>
                  <a:pt x="174" y="139"/>
                </a:cubicBezTo>
                <a:cubicBezTo>
                  <a:pt x="160" y="98"/>
                  <a:pt x="115" y="75"/>
                  <a:pt x="72" y="86"/>
                </a:cubicBezTo>
                <a:cubicBezTo>
                  <a:pt x="33" y="9"/>
                  <a:pt x="33" y="9"/>
                  <a:pt x="33" y="9"/>
                </a:cubicBezTo>
                <a:cubicBezTo>
                  <a:pt x="29" y="3"/>
                  <a:pt x="21" y="0"/>
                  <a:pt x="14" y="4"/>
                </a:cubicBezTo>
                <a:cubicBezTo>
                  <a:pt x="7" y="7"/>
                  <a:pt x="5" y="16"/>
                  <a:pt x="8" y="23"/>
                </a:cubicBezTo>
                <a:cubicBezTo>
                  <a:pt x="47" y="98"/>
                  <a:pt x="47" y="98"/>
                  <a:pt x="47" y="98"/>
                </a:cubicBezTo>
                <a:cubicBezTo>
                  <a:pt x="16" y="118"/>
                  <a:pt x="0" y="157"/>
                  <a:pt x="10" y="193"/>
                </a:cubicBezTo>
                <a:cubicBezTo>
                  <a:pt x="53" y="347"/>
                  <a:pt x="53" y="347"/>
                  <a:pt x="53" y="347"/>
                </a:cubicBezTo>
                <a:cubicBezTo>
                  <a:pt x="65" y="390"/>
                  <a:pt x="115" y="412"/>
                  <a:pt x="165" y="397"/>
                </a:cubicBezTo>
                <a:cubicBezTo>
                  <a:pt x="214" y="380"/>
                  <a:pt x="242" y="332"/>
                  <a:pt x="227" y="290"/>
                </a:cubicBezTo>
                <a:close/>
                <a:moveTo>
                  <a:pt x="97" y="180"/>
                </a:moveTo>
                <a:cubicBezTo>
                  <a:pt x="82" y="185"/>
                  <a:pt x="67" y="177"/>
                  <a:pt x="62" y="162"/>
                </a:cubicBezTo>
                <a:cubicBezTo>
                  <a:pt x="57" y="147"/>
                  <a:pt x="65" y="131"/>
                  <a:pt x="80" y="126"/>
                </a:cubicBezTo>
                <a:cubicBezTo>
                  <a:pt x="94" y="121"/>
                  <a:pt x="110" y="130"/>
                  <a:pt x="115" y="145"/>
                </a:cubicBezTo>
                <a:cubicBezTo>
                  <a:pt x="119" y="160"/>
                  <a:pt x="111" y="176"/>
                  <a:pt x="97" y="1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55" name="Freeform 94"/>
          <p:cNvSpPr>
            <a:spLocks noEditPoints="1"/>
          </p:cNvSpPr>
          <p:nvPr/>
        </p:nvSpPr>
        <p:spPr bwMode="auto">
          <a:xfrm>
            <a:off x="6502770" y="2322643"/>
            <a:ext cx="106177" cy="179075"/>
          </a:xfrm>
          <a:custGeom>
            <a:avLst/>
            <a:gdLst>
              <a:gd name="T0" fmla="*/ 192 w 232"/>
              <a:gd name="T1" fmla="*/ 0 h 392"/>
              <a:gd name="T2" fmla="*/ 40 w 232"/>
              <a:gd name="T3" fmla="*/ 0 h 392"/>
              <a:gd name="T4" fmla="*/ 0 w 232"/>
              <a:gd name="T5" fmla="*/ 40 h 392"/>
              <a:gd name="T6" fmla="*/ 0 w 232"/>
              <a:gd name="T7" fmla="*/ 352 h 392"/>
              <a:gd name="T8" fmla="*/ 40 w 232"/>
              <a:gd name="T9" fmla="*/ 392 h 392"/>
              <a:gd name="T10" fmla="*/ 192 w 232"/>
              <a:gd name="T11" fmla="*/ 392 h 392"/>
              <a:gd name="T12" fmla="*/ 232 w 232"/>
              <a:gd name="T13" fmla="*/ 352 h 392"/>
              <a:gd name="T14" fmla="*/ 232 w 232"/>
              <a:gd name="T15" fmla="*/ 40 h 392"/>
              <a:gd name="T16" fmla="*/ 192 w 232"/>
              <a:gd name="T17" fmla="*/ 0 h 392"/>
              <a:gd name="T18" fmla="*/ 116 w 232"/>
              <a:gd name="T19" fmla="*/ 376 h 392"/>
              <a:gd name="T20" fmla="*/ 88 w 232"/>
              <a:gd name="T21" fmla="*/ 356 h 392"/>
              <a:gd name="T22" fmla="*/ 116 w 232"/>
              <a:gd name="T23" fmla="*/ 336 h 392"/>
              <a:gd name="T24" fmla="*/ 144 w 232"/>
              <a:gd name="T25" fmla="*/ 356 h 392"/>
              <a:gd name="T26" fmla="*/ 116 w 232"/>
              <a:gd name="T27" fmla="*/ 376 h 392"/>
              <a:gd name="T28" fmla="*/ 200 w 232"/>
              <a:gd name="T29" fmla="*/ 316 h 392"/>
              <a:gd name="T30" fmla="*/ 32 w 232"/>
              <a:gd name="T31" fmla="*/ 316 h 392"/>
              <a:gd name="T32" fmla="*/ 32 w 232"/>
              <a:gd name="T33" fmla="*/ 52 h 392"/>
              <a:gd name="T34" fmla="*/ 200 w 232"/>
              <a:gd name="T35" fmla="*/ 52 h 392"/>
              <a:gd name="T36" fmla="*/ 200 w 232"/>
              <a:gd name="T37" fmla="*/ 316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2" h="392">
                <a:moveTo>
                  <a:pt x="192" y="0"/>
                </a:move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352"/>
                  <a:pt x="0" y="352"/>
                  <a:pt x="0" y="352"/>
                </a:cubicBezTo>
                <a:cubicBezTo>
                  <a:pt x="0" y="374"/>
                  <a:pt x="18" y="392"/>
                  <a:pt x="40" y="392"/>
                </a:cubicBezTo>
                <a:cubicBezTo>
                  <a:pt x="192" y="392"/>
                  <a:pt x="192" y="392"/>
                  <a:pt x="192" y="392"/>
                </a:cubicBezTo>
                <a:cubicBezTo>
                  <a:pt x="214" y="392"/>
                  <a:pt x="232" y="374"/>
                  <a:pt x="232" y="352"/>
                </a:cubicBezTo>
                <a:cubicBezTo>
                  <a:pt x="232" y="40"/>
                  <a:pt x="232" y="40"/>
                  <a:pt x="232" y="40"/>
                </a:cubicBezTo>
                <a:cubicBezTo>
                  <a:pt x="232" y="18"/>
                  <a:pt x="214" y="0"/>
                  <a:pt x="192" y="0"/>
                </a:cubicBezTo>
                <a:close/>
                <a:moveTo>
                  <a:pt x="116" y="376"/>
                </a:moveTo>
                <a:cubicBezTo>
                  <a:pt x="101" y="376"/>
                  <a:pt x="88" y="367"/>
                  <a:pt x="88" y="356"/>
                </a:cubicBezTo>
                <a:cubicBezTo>
                  <a:pt x="88" y="345"/>
                  <a:pt x="101" y="336"/>
                  <a:pt x="116" y="336"/>
                </a:cubicBezTo>
                <a:cubicBezTo>
                  <a:pt x="131" y="336"/>
                  <a:pt x="144" y="345"/>
                  <a:pt x="144" y="356"/>
                </a:cubicBezTo>
                <a:cubicBezTo>
                  <a:pt x="144" y="367"/>
                  <a:pt x="131" y="376"/>
                  <a:pt x="116" y="376"/>
                </a:cubicBezTo>
                <a:close/>
                <a:moveTo>
                  <a:pt x="200" y="316"/>
                </a:moveTo>
                <a:cubicBezTo>
                  <a:pt x="32" y="316"/>
                  <a:pt x="32" y="316"/>
                  <a:pt x="32" y="316"/>
                </a:cubicBezTo>
                <a:cubicBezTo>
                  <a:pt x="32" y="52"/>
                  <a:pt x="32" y="52"/>
                  <a:pt x="32" y="52"/>
                </a:cubicBezTo>
                <a:cubicBezTo>
                  <a:pt x="200" y="52"/>
                  <a:pt x="200" y="52"/>
                  <a:pt x="200" y="52"/>
                </a:cubicBezTo>
                <a:lnTo>
                  <a:pt x="200" y="3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56" name="Freeform 145"/>
          <p:cNvSpPr>
            <a:spLocks noEditPoints="1"/>
          </p:cNvSpPr>
          <p:nvPr/>
        </p:nvSpPr>
        <p:spPr bwMode="auto">
          <a:xfrm>
            <a:off x="7685019" y="2343245"/>
            <a:ext cx="171151" cy="137871"/>
          </a:xfrm>
          <a:custGeom>
            <a:avLst/>
            <a:gdLst>
              <a:gd name="T0" fmla="*/ 360 w 371"/>
              <a:gd name="T1" fmla="*/ 3 h 299"/>
              <a:gd name="T2" fmla="*/ 7 w 371"/>
              <a:gd name="T3" fmla="*/ 127 h 299"/>
              <a:gd name="T4" fmla="*/ 6 w 371"/>
              <a:gd name="T5" fmla="*/ 137 h 299"/>
              <a:gd name="T6" fmla="*/ 82 w 371"/>
              <a:gd name="T7" fmla="*/ 167 h 299"/>
              <a:gd name="T8" fmla="*/ 82 w 371"/>
              <a:gd name="T9" fmla="*/ 167 h 299"/>
              <a:gd name="T10" fmla="*/ 127 w 371"/>
              <a:gd name="T11" fmla="*/ 185 h 299"/>
              <a:gd name="T12" fmla="*/ 347 w 371"/>
              <a:gd name="T13" fmla="*/ 24 h 299"/>
              <a:gd name="T14" fmla="*/ 351 w 371"/>
              <a:gd name="T15" fmla="*/ 28 h 299"/>
              <a:gd name="T16" fmla="*/ 194 w 371"/>
              <a:gd name="T17" fmla="*/ 198 h 299"/>
              <a:gd name="T18" fmla="*/ 194 w 371"/>
              <a:gd name="T19" fmla="*/ 198 h 299"/>
              <a:gd name="T20" fmla="*/ 185 w 371"/>
              <a:gd name="T21" fmla="*/ 208 h 299"/>
              <a:gd name="T22" fmla="*/ 197 w 371"/>
              <a:gd name="T23" fmla="*/ 215 h 299"/>
              <a:gd name="T24" fmla="*/ 197 w 371"/>
              <a:gd name="T25" fmla="*/ 215 h 299"/>
              <a:gd name="T26" fmla="*/ 296 w 371"/>
              <a:gd name="T27" fmla="*/ 268 h 299"/>
              <a:gd name="T28" fmla="*/ 311 w 371"/>
              <a:gd name="T29" fmla="*/ 262 h 299"/>
              <a:gd name="T30" fmla="*/ 369 w 371"/>
              <a:gd name="T31" fmla="*/ 11 h 299"/>
              <a:gd name="T32" fmla="*/ 360 w 371"/>
              <a:gd name="T33" fmla="*/ 3 h 299"/>
              <a:gd name="T34" fmla="*/ 127 w 371"/>
              <a:gd name="T35" fmla="*/ 293 h 299"/>
              <a:gd name="T36" fmla="*/ 133 w 371"/>
              <a:gd name="T37" fmla="*/ 296 h 299"/>
              <a:gd name="T38" fmla="*/ 190 w 371"/>
              <a:gd name="T39" fmla="*/ 245 h 299"/>
              <a:gd name="T40" fmla="*/ 127 w 371"/>
              <a:gd name="T41" fmla="*/ 212 h 299"/>
              <a:gd name="T42" fmla="*/ 127 w 371"/>
              <a:gd name="T43" fmla="*/ 293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1" h="299">
                <a:moveTo>
                  <a:pt x="360" y="3"/>
                </a:moveTo>
                <a:cubicBezTo>
                  <a:pt x="353" y="5"/>
                  <a:pt x="13" y="125"/>
                  <a:pt x="7" y="127"/>
                </a:cubicBezTo>
                <a:cubicBezTo>
                  <a:pt x="1" y="129"/>
                  <a:pt x="0" y="134"/>
                  <a:pt x="6" y="137"/>
                </a:cubicBezTo>
                <a:cubicBezTo>
                  <a:pt x="14" y="140"/>
                  <a:pt x="82" y="167"/>
                  <a:pt x="82" y="167"/>
                </a:cubicBezTo>
                <a:cubicBezTo>
                  <a:pt x="82" y="167"/>
                  <a:pt x="82" y="167"/>
                  <a:pt x="82" y="167"/>
                </a:cubicBezTo>
                <a:cubicBezTo>
                  <a:pt x="127" y="185"/>
                  <a:pt x="127" y="185"/>
                  <a:pt x="127" y="185"/>
                </a:cubicBezTo>
                <a:cubicBezTo>
                  <a:pt x="127" y="185"/>
                  <a:pt x="344" y="26"/>
                  <a:pt x="347" y="24"/>
                </a:cubicBezTo>
                <a:cubicBezTo>
                  <a:pt x="350" y="22"/>
                  <a:pt x="353" y="26"/>
                  <a:pt x="351" y="28"/>
                </a:cubicBezTo>
                <a:cubicBezTo>
                  <a:pt x="349" y="30"/>
                  <a:pt x="194" y="198"/>
                  <a:pt x="194" y="198"/>
                </a:cubicBezTo>
                <a:cubicBezTo>
                  <a:pt x="194" y="198"/>
                  <a:pt x="194" y="198"/>
                  <a:pt x="194" y="198"/>
                </a:cubicBezTo>
                <a:cubicBezTo>
                  <a:pt x="185" y="208"/>
                  <a:pt x="185" y="208"/>
                  <a:pt x="185" y="208"/>
                </a:cubicBezTo>
                <a:cubicBezTo>
                  <a:pt x="197" y="215"/>
                  <a:pt x="197" y="215"/>
                  <a:pt x="197" y="215"/>
                </a:cubicBezTo>
                <a:cubicBezTo>
                  <a:pt x="197" y="215"/>
                  <a:pt x="197" y="215"/>
                  <a:pt x="197" y="215"/>
                </a:cubicBezTo>
                <a:cubicBezTo>
                  <a:pt x="197" y="215"/>
                  <a:pt x="290" y="265"/>
                  <a:pt x="296" y="268"/>
                </a:cubicBezTo>
                <a:cubicBezTo>
                  <a:pt x="302" y="272"/>
                  <a:pt x="310" y="269"/>
                  <a:pt x="311" y="262"/>
                </a:cubicBezTo>
                <a:cubicBezTo>
                  <a:pt x="313" y="253"/>
                  <a:pt x="368" y="16"/>
                  <a:pt x="369" y="11"/>
                </a:cubicBezTo>
                <a:cubicBezTo>
                  <a:pt x="371" y="4"/>
                  <a:pt x="367" y="0"/>
                  <a:pt x="360" y="3"/>
                </a:cubicBezTo>
                <a:close/>
                <a:moveTo>
                  <a:pt x="127" y="293"/>
                </a:moveTo>
                <a:cubicBezTo>
                  <a:pt x="127" y="298"/>
                  <a:pt x="130" y="299"/>
                  <a:pt x="133" y="296"/>
                </a:cubicBezTo>
                <a:cubicBezTo>
                  <a:pt x="138" y="291"/>
                  <a:pt x="190" y="245"/>
                  <a:pt x="190" y="245"/>
                </a:cubicBezTo>
                <a:cubicBezTo>
                  <a:pt x="127" y="212"/>
                  <a:pt x="127" y="212"/>
                  <a:pt x="127" y="212"/>
                </a:cubicBezTo>
                <a:lnTo>
                  <a:pt x="127" y="29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57" name="Freeform 30"/>
          <p:cNvSpPr>
            <a:spLocks noEditPoints="1"/>
          </p:cNvSpPr>
          <p:nvPr/>
        </p:nvSpPr>
        <p:spPr bwMode="auto">
          <a:xfrm>
            <a:off x="3709858" y="1702175"/>
            <a:ext cx="183828" cy="185413"/>
          </a:xfrm>
          <a:custGeom>
            <a:avLst/>
            <a:gdLst>
              <a:gd name="T0" fmla="*/ 381 w 402"/>
              <a:gd name="T1" fmla="*/ 10 h 404"/>
              <a:gd name="T2" fmla="*/ 365 w 402"/>
              <a:gd name="T3" fmla="*/ 3 h 404"/>
              <a:gd name="T4" fmla="*/ 358 w 402"/>
              <a:gd name="T5" fmla="*/ 18 h 404"/>
              <a:gd name="T6" fmla="*/ 312 w 402"/>
              <a:gd name="T7" fmla="*/ 133 h 404"/>
              <a:gd name="T8" fmla="*/ 301 w 402"/>
              <a:gd name="T9" fmla="*/ 116 h 404"/>
              <a:gd name="T10" fmla="*/ 282 w 402"/>
              <a:gd name="T11" fmla="*/ 106 h 404"/>
              <a:gd name="T12" fmla="*/ 219 w 402"/>
              <a:gd name="T13" fmla="*/ 107 h 404"/>
              <a:gd name="T14" fmla="*/ 197 w 402"/>
              <a:gd name="T15" fmla="*/ 113 h 404"/>
              <a:gd name="T16" fmla="*/ 11 w 402"/>
              <a:gd name="T17" fmla="*/ 245 h 404"/>
              <a:gd name="T18" fmla="*/ 6 w 402"/>
              <a:gd name="T19" fmla="*/ 273 h 404"/>
              <a:gd name="T20" fmla="*/ 91 w 402"/>
              <a:gd name="T21" fmla="*/ 395 h 404"/>
              <a:gd name="T22" fmla="*/ 116 w 402"/>
              <a:gd name="T23" fmla="*/ 397 h 404"/>
              <a:gd name="T24" fmla="*/ 302 w 402"/>
              <a:gd name="T25" fmla="*/ 265 h 404"/>
              <a:gd name="T26" fmla="*/ 316 w 402"/>
              <a:gd name="T27" fmla="*/ 247 h 404"/>
              <a:gd name="T28" fmla="*/ 336 w 402"/>
              <a:gd name="T29" fmla="*/ 184 h 404"/>
              <a:gd name="T30" fmla="*/ 333 w 402"/>
              <a:gd name="T31" fmla="*/ 163 h 404"/>
              <a:gd name="T32" fmla="*/ 326 w 402"/>
              <a:gd name="T33" fmla="*/ 153 h 404"/>
              <a:gd name="T34" fmla="*/ 381 w 402"/>
              <a:gd name="T35" fmla="*/ 10 h 404"/>
              <a:gd name="T36" fmla="*/ 294 w 402"/>
              <a:gd name="T37" fmla="*/ 197 h 404"/>
              <a:gd name="T38" fmla="*/ 250 w 402"/>
              <a:gd name="T39" fmla="*/ 189 h 404"/>
              <a:gd name="T40" fmla="*/ 258 w 402"/>
              <a:gd name="T41" fmla="*/ 144 h 404"/>
              <a:gd name="T42" fmla="*/ 295 w 402"/>
              <a:gd name="T43" fmla="*/ 145 h 404"/>
              <a:gd name="T44" fmla="*/ 285 w 402"/>
              <a:gd name="T45" fmla="*/ 150 h 404"/>
              <a:gd name="T46" fmla="*/ 279 w 402"/>
              <a:gd name="T47" fmla="*/ 166 h 404"/>
              <a:gd name="T48" fmla="*/ 290 w 402"/>
              <a:gd name="T49" fmla="*/ 173 h 404"/>
              <a:gd name="T50" fmla="*/ 295 w 402"/>
              <a:gd name="T51" fmla="*/ 172 h 404"/>
              <a:gd name="T52" fmla="*/ 307 w 402"/>
              <a:gd name="T53" fmla="*/ 165 h 404"/>
              <a:gd name="T54" fmla="*/ 294 w 402"/>
              <a:gd name="T55" fmla="*/ 197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02" h="404">
                <a:moveTo>
                  <a:pt x="381" y="10"/>
                </a:moveTo>
                <a:cubicBezTo>
                  <a:pt x="378" y="4"/>
                  <a:pt x="372" y="0"/>
                  <a:pt x="365" y="3"/>
                </a:cubicBezTo>
                <a:cubicBezTo>
                  <a:pt x="359" y="5"/>
                  <a:pt x="356" y="12"/>
                  <a:pt x="358" y="18"/>
                </a:cubicBezTo>
                <a:cubicBezTo>
                  <a:pt x="376" y="71"/>
                  <a:pt x="340" y="111"/>
                  <a:pt x="312" y="133"/>
                </a:cubicBezTo>
                <a:cubicBezTo>
                  <a:pt x="301" y="116"/>
                  <a:pt x="301" y="116"/>
                  <a:pt x="301" y="116"/>
                </a:cubicBezTo>
                <a:cubicBezTo>
                  <a:pt x="297" y="111"/>
                  <a:pt x="289" y="106"/>
                  <a:pt x="282" y="106"/>
                </a:cubicBezTo>
                <a:cubicBezTo>
                  <a:pt x="219" y="107"/>
                  <a:pt x="219" y="107"/>
                  <a:pt x="219" y="107"/>
                </a:cubicBezTo>
                <a:cubicBezTo>
                  <a:pt x="212" y="106"/>
                  <a:pt x="203" y="109"/>
                  <a:pt x="197" y="113"/>
                </a:cubicBezTo>
                <a:cubicBezTo>
                  <a:pt x="11" y="245"/>
                  <a:pt x="11" y="245"/>
                  <a:pt x="11" y="245"/>
                </a:cubicBezTo>
                <a:cubicBezTo>
                  <a:pt x="2" y="251"/>
                  <a:pt x="0" y="264"/>
                  <a:pt x="6" y="273"/>
                </a:cubicBezTo>
                <a:cubicBezTo>
                  <a:pt x="91" y="395"/>
                  <a:pt x="91" y="395"/>
                  <a:pt x="91" y="395"/>
                </a:cubicBezTo>
                <a:cubicBezTo>
                  <a:pt x="97" y="404"/>
                  <a:pt x="107" y="403"/>
                  <a:pt x="116" y="397"/>
                </a:cubicBezTo>
                <a:cubicBezTo>
                  <a:pt x="302" y="265"/>
                  <a:pt x="302" y="265"/>
                  <a:pt x="302" y="265"/>
                </a:cubicBezTo>
                <a:cubicBezTo>
                  <a:pt x="308" y="261"/>
                  <a:pt x="314" y="253"/>
                  <a:pt x="316" y="247"/>
                </a:cubicBezTo>
                <a:cubicBezTo>
                  <a:pt x="336" y="184"/>
                  <a:pt x="336" y="184"/>
                  <a:pt x="336" y="184"/>
                </a:cubicBezTo>
                <a:cubicBezTo>
                  <a:pt x="338" y="178"/>
                  <a:pt x="337" y="168"/>
                  <a:pt x="333" y="163"/>
                </a:cubicBezTo>
                <a:cubicBezTo>
                  <a:pt x="326" y="153"/>
                  <a:pt x="326" y="153"/>
                  <a:pt x="326" y="153"/>
                </a:cubicBezTo>
                <a:cubicBezTo>
                  <a:pt x="363" y="124"/>
                  <a:pt x="402" y="73"/>
                  <a:pt x="381" y="10"/>
                </a:cubicBezTo>
                <a:close/>
                <a:moveTo>
                  <a:pt x="294" y="197"/>
                </a:moveTo>
                <a:cubicBezTo>
                  <a:pt x="280" y="207"/>
                  <a:pt x="260" y="204"/>
                  <a:pt x="250" y="189"/>
                </a:cubicBezTo>
                <a:cubicBezTo>
                  <a:pt x="240" y="175"/>
                  <a:pt x="243" y="155"/>
                  <a:pt x="258" y="144"/>
                </a:cubicBezTo>
                <a:cubicBezTo>
                  <a:pt x="269" y="136"/>
                  <a:pt x="284" y="137"/>
                  <a:pt x="295" y="145"/>
                </a:cubicBezTo>
                <a:cubicBezTo>
                  <a:pt x="289" y="148"/>
                  <a:pt x="285" y="150"/>
                  <a:pt x="285" y="150"/>
                </a:cubicBezTo>
                <a:cubicBezTo>
                  <a:pt x="279" y="153"/>
                  <a:pt x="276" y="160"/>
                  <a:pt x="279" y="166"/>
                </a:cubicBezTo>
                <a:cubicBezTo>
                  <a:pt x="281" y="171"/>
                  <a:pt x="285" y="173"/>
                  <a:pt x="290" y="173"/>
                </a:cubicBezTo>
                <a:cubicBezTo>
                  <a:pt x="292" y="173"/>
                  <a:pt x="293" y="173"/>
                  <a:pt x="295" y="172"/>
                </a:cubicBezTo>
                <a:cubicBezTo>
                  <a:pt x="299" y="170"/>
                  <a:pt x="303" y="168"/>
                  <a:pt x="307" y="165"/>
                </a:cubicBezTo>
                <a:cubicBezTo>
                  <a:pt x="309" y="177"/>
                  <a:pt x="304" y="190"/>
                  <a:pt x="294" y="1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58" name="Freeform 31"/>
          <p:cNvSpPr>
            <a:spLocks noEditPoints="1"/>
          </p:cNvSpPr>
          <p:nvPr/>
        </p:nvSpPr>
        <p:spPr bwMode="auto">
          <a:xfrm>
            <a:off x="3707238" y="2045915"/>
            <a:ext cx="183828" cy="103008"/>
          </a:xfrm>
          <a:custGeom>
            <a:avLst/>
            <a:gdLst>
              <a:gd name="T0" fmla="*/ 200 w 400"/>
              <a:gd name="T1" fmla="*/ 0 h 224"/>
              <a:gd name="T2" fmla="*/ 0 w 400"/>
              <a:gd name="T3" fmla="*/ 112 h 224"/>
              <a:gd name="T4" fmla="*/ 200 w 400"/>
              <a:gd name="T5" fmla="*/ 224 h 224"/>
              <a:gd name="T6" fmla="*/ 400 w 400"/>
              <a:gd name="T7" fmla="*/ 112 h 224"/>
              <a:gd name="T8" fmla="*/ 200 w 400"/>
              <a:gd name="T9" fmla="*/ 0 h 224"/>
              <a:gd name="T10" fmla="*/ 200 w 400"/>
              <a:gd name="T11" fmla="*/ 198 h 224"/>
              <a:gd name="T12" fmla="*/ 111 w 400"/>
              <a:gd name="T13" fmla="*/ 112 h 224"/>
              <a:gd name="T14" fmla="*/ 200 w 400"/>
              <a:gd name="T15" fmla="*/ 26 h 224"/>
              <a:gd name="T16" fmla="*/ 289 w 400"/>
              <a:gd name="T17" fmla="*/ 112 h 224"/>
              <a:gd name="T18" fmla="*/ 200 w 400"/>
              <a:gd name="T19" fmla="*/ 198 h 224"/>
              <a:gd name="T20" fmla="*/ 200 w 400"/>
              <a:gd name="T21" fmla="*/ 112 h 224"/>
              <a:gd name="T22" fmla="*/ 200 w 400"/>
              <a:gd name="T23" fmla="*/ 69 h 224"/>
              <a:gd name="T24" fmla="*/ 155 w 400"/>
              <a:gd name="T25" fmla="*/ 112 h 224"/>
              <a:gd name="T26" fmla="*/ 200 w 400"/>
              <a:gd name="T27" fmla="*/ 155 h 224"/>
              <a:gd name="T28" fmla="*/ 244 w 400"/>
              <a:gd name="T29" fmla="*/ 112 h 224"/>
              <a:gd name="T30" fmla="*/ 200 w 400"/>
              <a:gd name="T31" fmla="*/ 112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00" h="224">
                <a:moveTo>
                  <a:pt x="200" y="0"/>
                </a:moveTo>
                <a:cubicBezTo>
                  <a:pt x="69" y="0"/>
                  <a:pt x="0" y="97"/>
                  <a:pt x="0" y="112"/>
                </a:cubicBezTo>
                <a:cubicBezTo>
                  <a:pt x="0" y="127"/>
                  <a:pt x="69" y="224"/>
                  <a:pt x="200" y="224"/>
                </a:cubicBezTo>
                <a:cubicBezTo>
                  <a:pt x="331" y="224"/>
                  <a:pt x="400" y="127"/>
                  <a:pt x="400" y="112"/>
                </a:cubicBezTo>
                <a:cubicBezTo>
                  <a:pt x="400" y="97"/>
                  <a:pt x="331" y="0"/>
                  <a:pt x="200" y="0"/>
                </a:cubicBezTo>
                <a:close/>
                <a:moveTo>
                  <a:pt x="200" y="198"/>
                </a:moveTo>
                <a:cubicBezTo>
                  <a:pt x="151" y="198"/>
                  <a:pt x="111" y="159"/>
                  <a:pt x="111" y="112"/>
                </a:cubicBezTo>
                <a:cubicBezTo>
                  <a:pt x="111" y="64"/>
                  <a:pt x="151" y="26"/>
                  <a:pt x="200" y="26"/>
                </a:cubicBezTo>
                <a:cubicBezTo>
                  <a:pt x="249" y="26"/>
                  <a:pt x="289" y="64"/>
                  <a:pt x="289" y="112"/>
                </a:cubicBezTo>
                <a:cubicBezTo>
                  <a:pt x="289" y="159"/>
                  <a:pt x="249" y="198"/>
                  <a:pt x="200" y="198"/>
                </a:cubicBezTo>
                <a:close/>
                <a:moveTo>
                  <a:pt x="200" y="112"/>
                </a:moveTo>
                <a:cubicBezTo>
                  <a:pt x="192" y="103"/>
                  <a:pt x="213" y="69"/>
                  <a:pt x="200" y="69"/>
                </a:cubicBezTo>
                <a:cubicBezTo>
                  <a:pt x="175" y="69"/>
                  <a:pt x="155" y="88"/>
                  <a:pt x="155" y="112"/>
                </a:cubicBezTo>
                <a:cubicBezTo>
                  <a:pt x="155" y="136"/>
                  <a:pt x="175" y="155"/>
                  <a:pt x="200" y="155"/>
                </a:cubicBezTo>
                <a:cubicBezTo>
                  <a:pt x="224" y="155"/>
                  <a:pt x="244" y="136"/>
                  <a:pt x="244" y="112"/>
                </a:cubicBezTo>
                <a:cubicBezTo>
                  <a:pt x="244" y="101"/>
                  <a:pt x="207" y="119"/>
                  <a:pt x="200" y="1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59" name="Freeform 32"/>
          <p:cNvSpPr>
            <a:spLocks noEditPoints="1"/>
          </p:cNvSpPr>
          <p:nvPr/>
        </p:nvSpPr>
        <p:spPr bwMode="auto">
          <a:xfrm>
            <a:off x="3411178" y="2012636"/>
            <a:ext cx="169565" cy="169565"/>
          </a:xfrm>
          <a:custGeom>
            <a:avLst/>
            <a:gdLst>
              <a:gd name="T0" fmla="*/ 183 w 371"/>
              <a:gd name="T1" fmla="*/ 1 h 370"/>
              <a:gd name="T2" fmla="*/ 2 w 371"/>
              <a:gd name="T3" fmla="*/ 187 h 370"/>
              <a:gd name="T4" fmla="*/ 188 w 371"/>
              <a:gd name="T5" fmla="*/ 369 h 370"/>
              <a:gd name="T6" fmla="*/ 370 w 371"/>
              <a:gd name="T7" fmla="*/ 182 h 370"/>
              <a:gd name="T8" fmla="*/ 183 w 371"/>
              <a:gd name="T9" fmla="*/ 1 h 370"/>
              <a:gd name="T10" fmla="*/ 184 w 371"/>
              <a:gd name="T11" fmla="*/ 25 h 370"/>
              <a:gd name="T12" fmla="*/ 260 w 371"/>
              <a:gd name="T13" fmla="*/ 43 h 370"/>
              <a:gd name="T14" fmla="*/ 235 w 371"/>
              <a:gd name="T15" fmla="*/ 84 h 370"/>
              <a:gd name="T16" fmla="*/ 186 w 371"/>
              <a:gd name="T17" fmla="*/ 73 h 370"/>
              <a:gd name="T18" fmla="*/ 137 w 371"/>
              <a:gd name="T19" fmla="*/ 84 h 370"/>
              <a:gd name="T20" fmla="*/ 112 w 371"/>
              <a:gd name="T21" fmla="*/ 43 h 370"/>
              <a:gd name="T22" fmla="*/ 184 w 371"/>
              <a:gd name="T23" fmla="*/ 25 h 370"/>
              <a:gd name="T24" fmla="*/ 85 w 371"/>
              <a:gd name="T25" fmla="*/ 234 h 370"/>
              <a:gd name="T26" fmla="*/ 44 w 371"/>
              <a:gd name="T27" fmla="*/ 259 h 370"/>
              <a:gd name="T28" fmla="*/ 26 w 371"/>
              <a:gd name="T29" fmla="*/ 187 h 370"/>
              <a:gd name="T30" fmla="*/ 44 w 371"/>
              <a:gd name="T31" fmla="*/ 111 h 370"/>
              <a:gd name="T32" fmla="*/ 85 w 371"/>
              <a:gd name="T33" fmla="*/ 136 h 370"/>
              <a:gd name="T34" fmla="*/ 74 w 371"/>
              <a:gd name="T35" fmla="*/ 185 h 370"/>
              <a:gd name="T36" fmla="*/ 85 w 371"/>
              <a:gd name="T37" fmla="*/ 234 h 370"/>
              <a:gd name="T38" fmla="*/ 188 w 371"/>
              <a:gd name="T39" fmla="*/ 345 h 370"/>
              <a:gd name="T40" fmla="*/ 112 w 371"/>
              <a:gd name="T41" fmla="*/ 327 h 370"/>
              <a:gd name="T42" fmla="*/ 137 w 371"/>
              <a:gd name="T43" fmla="*/ 286 h 370"/>
              <a:gd name="T44" fmla="*/ 186 w 371"/>
              <a:gd name="T45" fmla="*/ 297 h 370"/>
              <a:gd name="T46" fmla="*/ 235 w 371"/>
              <a:gd name="T47" fmla="*/ 286 h 370"/>
              <a:gd name="T48" fmla="*/ 260 w 371"/>
              <a:gd name="T49" fmla="*/ 327 h 370"/>
              <a:gd name="T50" fmla="*/ 188 w 371"/>
              <a:gd name="T51" fmla="*/ 345 h 370"/>
              <a:gd name="T52" fmla="*/ 186 w 371"/>
              <a:gd name="T53" fmla="*/ 273 h 370"/>
              <a:gd name="T54" fmla="*/ 98 w 371"/>
              <a:gd name="T55" fmla="*/ 185 h 370"/>
              <a:gd name="T56" fmla="*/ 186 w 371"/>
              <a:gd name="T57" fmla="*/ 97 h 370"/>
              <a:gd name="T58" fmla="*/ 274 w 371"/>
              <a:gd name="T59" fmla="*/ 185 h 370"/>
              <a:gd name="T60" fmla="*/ 186 w 371"/>
              <a:gd name="T61" fmla="*/ 273 h 370"/>
              <a:gd name="T62" fmla="*/ 286 w 371"/>
              <a:gd name="T63" fmla="*/ 234 h 370"/>
              <a:gd name="T64" fmla="*/ 298 w 371"/>
              <a:gd name="T65" fmla="*/ 185 h 370"/>
              <a:gd name="T66" fmla="*/ 286 w 371"/>
              <a:gd name="T67" fmla="*/ 136 h 370"/>
              <a:gd name="T68" fmla="*/ 328 w 371"/>
              <a:gd name="T69" fmla="*/ 111 h 370"/>
              <a:gd name="T70" fmla="*/ 346 w 371"/>
              <a:gd name="T71" fmla="*/ 183 h 370"/>
              <a:gd name="T72" fmla="*/ 328 w 371"/>
              <a:gd name="T73" fmla="*/ 259 h 370"/>
              <a:gd name="T74" fmla="*/ 286 w 371"/>
              <a:gd name="T75" fmla="*/ 234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71" h="370">
                <a:moveTo>
                  <a:pt x="183" y="1"/>
                </a:moveTo>
                <a:cubicBezTo>
                  <a:pt x="82" y="2"/>
                  <a:pt x="0" y="86"/>
                  <a:pt x="2" y="187"/>
                </a:cubicBezTo>
                <a:cubicBezTo>
                  <a:pt x="3" y="289"/>
                  <a:pt x="87" y="370"/>
                  <a:pt x="188" y="369"/>
                </a:cubicBezTo>
                <a:cubicBezTo>
                  <a:pt x="290" y="368"/>
                  <a:pt x="371" y="284"/>
                  <a:pt x="370" y="182"/>
                </a:cubicBezTo>
                <a:cubicBezTo>
                  <a:pt x="368" y="81"/>
                  <a:pt x="285" y="0"/>
                  <a:pt x="183" y="1"/>
                </a:cubicBezTo>
                <a:close/>
                <a:moveTo>
                  <a:pt x="184" y="25"/>
                </a:moveTo>
                <a:cubicBezTo>
                  <a:pt x="211" y="25"/>
                  <a:pt x="237" y="31"/>
                  <a:pt x="260" y="43"/>
                </a:cubicBezTo>
                <a:cubicBezTo>
                  <a:pt x="235" y="84"/>
                  <a:pt x="235" y="84"/>
                  <a:pt x="235" y="84"/>
                </a:cubicBezTo>
                <a:cubicBezTo>
                  <a:pt x="220" y="77"/>
                  <a:pt x="203" y="73"/>
                  <a:pt x="186" y="73"/>
                </a:cubicBezTo>
                <a:cubicBezTo>
                  <a:pt x="168" y="73"/>
                  <a:pt x="151" y="77"/>
                  <a:pt x="137" y="84"/>
                </a:cubicBezTo>
                <a:cubicBezTo>
                  <a:pt x="112" y="43"/>
                  <a:pt x="112" y="43"/>
                  <a:pt x="112" y="43"/>
                </a:cubicBezTo>
                <a:cubicBezTo>
                  <a:pt x="133" y="32"/>
                  <a:pt x="158" y="25"/>
                  <a:pt x="184" y="25"/>
                </a:cubicBezTo>
                <a:close/>
                <a:moveTo>
                  <a:pt x="85" y="234"/>
                </a:moveTo>
                <a:cubicBezTo>
                  <a:pt x="44" y="259"/>
                  <a:pt x="44" y="259"/>
                  <a:pt x="44" y="259"/>
                </a:cubicBezTo>
                <a:cubicBezTo>
                  <a:pt x="33" y="237"/>
                  <a:pt x="26" y="213"/>
                  <a:pt x="26" y="187"/>
                </a:cubicBezTo>
                <a:cubicBezTo>
                  <a:pt x="25" y="160"/>
                  <a:pt x="32" y="134"/>
                  <a:pt x="44" y="111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78" y="151"/>
                  <a:pt x="74" y="167"/>
                  <a:pt x="74" y="185"/>
                </a:cubicBezTo>
                <a:cubicBezTo>
                  <a:pt x="74" y="203"/>
                  <a:pt x="78" y="219"/>
                  <a:pt x="85" y="234"/>
                </a:cubicBezTo>
                <a:close/>
                <a:moveTo>
                  <a:pt x="188" y="345"/>
                </a:moveTo>
                <a:cubicBezTo>
                  <a:pt x="161" y="345"/>
                  <a:pt x="135" y="339"/>
                  <a:pt x="112" y="327"/>
                </a:cubicBezTo>
                <a:cubicBezTo>
                  <a:pt x="137" y="286"/>
                  <a:pt x="137" y="286"/>
                  <a:pt x="137" y="286"/>
                </a:cubicBezTo>
                <a:cubicBezTo>
                  <a:pt x="151" y="293"/>
                  <a:pt x="168" y="297"/>
                  <a:pt x="186" y="297"/>
                </a:cubicBezTo>
                <a:cubicBezTo>
                  <a:pt x="203" y="297"/>
                  <a:pt x="220" y="293"/>
                  <a:pt x="235" y="286"/>
                </a:cubicBezTo>
                <a:cubicBezTo>
                  <a:pt x="260" y="327"/>
                  <a:pt x="260" y="327"/>
                  <a:pt x="260" y="327"/>
                </a:cubicBezTo>
                <a:cubicBezTo>
                  <a:pt x="238" y="338"/>
                  <a:pt x="214" y="345"/>
                  <a:pt x="188" y="345"/>
                </a:cubicBezTo>
                <a:close/>
                <a:moveTo>
                  <a:pt x="186" y="273"/>
                </a:moveTo>
                <a:cubicBezTo>
                  <a:pt x="137" y="273"/>
                  <a:pt x="98" y="233"/>
                  <a:pt x="98" y="185"/>
                </a:cubicBezTo>
                <a:cubicBezTo>
                  <a:pt x="98" y="136"/>
                  <a:pt x="137" y="97"/>
                  <a:pt x="186" y="97"/>
                </a:cubicBezTo>
                <a:cubicBezTo>
                  <a:pt x="234" y="97"/>
                  <a:pt x="274" y="136"/>
                  <a:pt x="274" y="185"/>
                </a:cubicBezTo>
                <a:cubicBezTo>
                  <a:pt x="274" y="233"/>
                  <a:pt x="234" y="273"/>
                  <a:pt x="186" y="273"/>
                </a:cubicBezTo>
                <a:close/>
                <a:moveTo>
                  <a:pt x="286" y="234"/>
                </a:moveTo>
                <a:cubicBezTo>
                  <a:pt x="294" y="219"/>
                  <a:pt x="298" y="203"/>
                  <a:pt x="298" y="185"/>
                </a:cubicBezTo>
                <a:cubicBezTo>
                  <a:pt x="298" y="167"/>
                  <a:pt x="294" y="151"/>
                  <a:pt x="286" y="136"/>
                </a:cubicBezTo>
                <a:cubicBezTo>
                  <a:pt x="328" y="111"/>
                  <a:pt x="328" y="111"/>
                  <a:pt x="328" y="111"/>
                </a:cubicBezTo>
                <a:cubicBezTo>
                  <a:pt x="339" y="133"/>
                  <a:pt x="345" y="157"/>
                  <a:pt x="346" y="183"/>
                </a:cubicBezTo>
                <a:cubicBezTo>
                  <a:pt x="346" y="210"/>
                  <a:pt x="340" y="236"/>
                  <a:pt x="328" y="259"/>
                </a:cubicBezTo>
                <a:lnTo>
                  <a:pt x="286" y="23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60" name="Freeform 33"/>
          <p:cNvSpPr>
            <a:spLocks noEditPoints="1"/>
          </p:cNvSpPr>
          <p:nvPr/>
        </p:nvSpPr>
        <p:spPr bwMode="auto">
          <a:xfrm>
            <a:off x="2808236" y="2020423"/>
            <a:ext cx="160058" cy="155303"/>
          </a:xfrm>
          <a:custGeom>
            <a:avLst/>
            <a:gdLst>
              <a:gd name="T0" fmla="*/ 336 w 347"/>
              <a:gd name="T1" fmla="*/ 41 h 336"/>
              <a:gd name="T2" fmla="*/ 292 w 347"/>
              <a:gd name="T3" fmla="*/ 7 h 336"/>
              <a:gd name="T4" fmla="*/ 270 w 347"/>
              <a:gd name="T5" fmla="*/ 0 h 336"/>
              <a:gd name="T6" fmla="*/ 78 w 347"/>
              <a:gd name="T7" fmla="*/ 0 h 336"/>
              <a:gd name="T8" fmla="*/ 55 w 347"/>
              <a:gd name="T9" fmla="*/ 7 h 336"/>
              <a:gd name="T10" fmla="*/ 11 w 347"/>
              <a:gd name="T11" fmla="*/ 41 h 336"/>
              <a:gd name="T12" fmla="*/ 2 w 347"/>
              <a:gd name="T13" fmla="*/ 65 h 336"/>
              <a:gd name="T14" fmla="*/ 41 w 347"/>
              <a:gd name="T15" fmla="*/ 325 h 336"/>
              <a:gd name="T16" fmla="*/ 57 w 347"/>
              <a:gd name="T17" fmla="*/ 336 h 336"/>
              <a:gd name="T18" fmla="*/ 291 w 347"/>
              <a:gd name="T19" fmla="*/ 336 h 336"/>
              <a:gd name="T20" fmla="*/ 307 w 347"/>
              <a:gd name="T21" fmla="*/ 325 h 336"/>
              <a:gd name="T22" fmla="*/ 345 w 347"/>
              <a:gd name="T23" fmla="*/ 65 h 336"/>
              <a:gd name="T24" fmla="*/ 336 w 347"/>
              <a:gd name="T25" fmla="*/ 41 h 336"/>
              <a:gd name="T26" fmla="*/ 174 w 347"/>
              <a:gd name="T27" fmla="*/ 215 h 336"/>
              <a:gd name="T28" fmla="*/ 92 w 347"/>
              <a:gd name="T29" fmla="*/ 104 h 336"/>
              <a:gd name="T30" fmla="*/ 129 w 347"/>
              <a:gd name="T31" fmla="*/ 104 h 336"/>
              <a:gd name="T32" fmla="*/ 174 w 347"/>
              <a:gd name="T33" fmla="*/ 179 h 336"/>
              <a:gd name="T34" fmla="*/ 219 w 347"/>
              <a:gd name="T35" fmla="*/ 104 h 336"/>
              <a:gd name="T36" fmla="*/ 256 w 347"/>
              <a:gd name="T37" fmla="*/ 104 h 336"/>
              <a:gd name="T38" fmla="*/ 174 w 347"/>
              <a:gd name="T39" fmla="*/ 215 h 336"/>
              <a:gd name="T40" fmla="*/ 33 w 347"/>
              <a:gd name="T41" fmla="*/ 68 h 336"/>
              <a:gd name="T42" fmla="*/ 77 w 347"/>
              <a:gd name="T43" fmla="*/ 22 h 336"/>
              <a:gd name="T44" fmla="*/ 270 w 347"/>
              <a:gd name="T45" fmla="*/ 22 h 336"/>
              <a:gd name="T46" fmla="*/ 315 w 347"/>
              <a:gd name="T47" fmla="*/ 68 h 336"/>
              <a:gd name="T48" fmla="*/ 33 w 347"/>
              <a:gd name="T49" fmla="*/ 68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47" h="336">
                <a:moveTo>
                  <a:pt x="336" y="41"/>
                </a:moveTo>
                <a:cubicBezTo>
                  <a:pt x="330" y="36"/>
                  <a:pt x="298" y="12"/>
                  <a:pt x="292" y="7"/>
                </a:cubicBezTo>
                <a:cubicBezTo>
                  <a:pt x="286" y="1"/>
                  <a:pt x="277" y="0"/>
                  <a:pt x="270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1" y="0"/>
                  <a:pt x="61" y="1"/>
                  <a:pt x="55" y="7"/>
                </a:cubicBezTo>
                <a:cubicBezTo>
                  <a:pt x="49" y="12"/>
                  <a:pt x="17" y="36"/>
                  <a:pt x="11" y="41"/>
                </a:cubicBezTo>
                <a:cubicBezTo>
                  <a:pt x="5" y="46"/>
                  <a:pt x="0" y="54"/>
                  <a:pt x="2" y="65"/>
                </a:cubicBezTo>
                <a:cubicBezTo>
                  <a:pt x="4" y="76"/>
                  <a:pt x="41" y="325"/>
                  <a:pt x="41" y="325"/>
                </a:cubicBezTo>
                <a:cubicBezTo>
                  <a:pt x="43" y="331"/>
                  <a:pt x="50" y="336"/>
                  <a:pt x="57" y="336"/>
                </a:cubicBezTo>
                <a:cubicBezTo>
                  <a:pt x="291" y="336"/>
                  <a:pt x="291" y="336"/>
                  <a:pt x="291" y="336"/>
                </a:cubicBezTo>
                <a:cubicBezTo>
                  <a:pt x="298" y="336"/>
                  <a:pt x="305" y="331"/>
                  <a:pt x="307" y="325"/>
                </a:cubicBezTo>
                <a:cubicBezTo>
                  <a:pt x="307" y="325"/>
                  <a:pt x="344" y="76"/>
                  <a:pt x="345" y="65"/>
                </a:cubicBezTo>
                <a:cubicBezTo>
                  <a:pt x="347" y="54"/>
                  <a:pt x="342" y="46"/>
                  <a:pt x="336" y="41"/>
                </a:cubicBezTo>
                <a:close/>
                <a:moveTo>
                  <a:pt x="174" y="215"/>
                </a:moveTo>
                <a:cubicBezTo>
                  <a:pt x="109" y="215"/>
                  <a:pt x="95" y="123"/>
                  <a:pt x="92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34" y="132"/>
                  <a:pt x="147" y="179"/>
                  <a:pt x="174" y="179"/>
                </a:cubicBezTo>
                <a:cubicBezTo>
                  <a:pt x="201" y="179"/>
                  <a:pt x="213" y="132"/>
                  <a:pt x="219" y="104"/>
                </a:cubicBezTo>
                <a:cubicBezTo>
                  <a:pt x="256" y="104"/>
                  <a:pt x="256" y="104"/>
                  <a:pt x="256" y="104"/>
                </a:cubicBezTo>
                <a:cubicBezTo>
                  <a:pt x="253" y="123"/>
                  <a:pt x="239" y="215"/>
                  <a:pt x="174" y="215"/>
                </a:cubicBezTo>
                <a:close/>
                <a:moveTo>
                  <a:pt x="33" y="68"/>
                </a:moveTo>
                <a:cubicBezTo>
                  <a:pt x="77" y="22"/>
                  <a:pt x="77" y="22"/>
                  <a:pt x="77" y="22"/>
                </a:cubicBezTo>
                <a:cubicBezTo>
                  <a:pt x="270" y="22"/>
                  <a:pt x="270" y="22"/>
                  <a:pt x="270" y="22"/>
                </a:cubicBezTo>
                <a:cubicBezTo>
                  <a:pt x="315" y="68"/>
                  <a:pt x="315" y="68"/>
                  <a:pt x="315" y="68"/>
                </a:cubicBezTo>
                <a:lnTo>
                  <a:pt x="33" y="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61" name="Freeform 35"/>
          <p:cNvSpPr>
            <a:spLocks noEditPoints="1"/>
          </p:cNvSpPr>
          <p:nvPr/>
        </p:nvSpPr>
        <p:spPr bwMode="auto">
          <a:xfrm>
            <a:off x="4011086" y="1721328"/>
            <a:ext cx="183828" cy="145795"/>
          </a:xfrm>
          <a:custGeom>
            <a:avLst/>
            <a:gdLst>
              <a:gd name="T0" fmla="*/ 200 w 400"/>
              <a:gd name="T1" fmla="*/ 120 h 320"/>
              <a:gd name="T2" fmla="*/ 140 w 400"/>
              <a:gd name="T3" fmla="*/ 180 h 320"/>
              <a:gd name="T4" fmla="*/ 200 w 400"/>
              <a:gd name="T5" fmla="*/ 240 h 320"/>
              <a:gd name="T6" fmla="*/ 260 w 400"/>
              <a:gd name="T7" fmla="*/ 180 h 320"/>
              <a:gd name="T8" fmla="*/ 200 w 400"/>
              <a:gd name="T9" fmla="*/ 120 h 320"/>
              <a:gd name="T10" fmla="*/ 360 w 400"/>
              <a:gd name="T11" fmla="*/ 60 h 320"/>
              <a:gd name="T12" fmla="*/ 312 w 400"/>
              <a:gd name="T13" fmla="*/ 60 h 320"/>
              <a:gd name="T14" fmla="*/ 296 w 400"/>
              <a:gd name="T15" fmla="*/ 49 h 320"/>
              <a:gd name="T16" fmla="*/ 284 w 400"/>
              <a:gd name="T17" fmla="*/ 11 h 320"/>
              <a:gd name="T18" fmla="*/ 268 w 400"/>
              <a:gd name="T19" fmla="*/ 0 h 320"/>
              <a:gd name="T20" fmla="*/ 132 w 400"/>
              <a:gd name="T21" fmla="*/ 0 h 320"/>
              <a:gd name="T22" fmla="*/ 116 w 400"/>
              <a:gd name="T23" fmla="*/ 11 h 320"/>
              <a:gd name="T24" fmla="*/ 104 w 400"/>
              <a:gd name="T25" fmla="*/ 49 h 320"/>
              <a:gd name="T26" fmla="*/ 88 w 400"/>
              <a:gd name="T27" fmla="*/ 60 h 320"/>
              <a:gd name="T28" fmla="*/ 40 w 400"/>
              <a:gd name="T29" fmla="*/ 60 h 320"/>
              <a:gd name="T30" fmla="*/ 0 w 400"/>
              <a:gd name="T31" fmla="*/ 100 h 320"/>
              <a:gd name="T32" fmla="*/ 0 w 400"/>
              <a:gd name="T33" fmla="*/ 280 h 320"/>
              <a:gd name="T34" fmla="*/ 40 w 400"/>
              <a:gd name="T35" fmla="*/ 320 h 320"/>
              <a:gd name="T36" fmla="*/ 360 w 400"/>
              <a:gd name="T37" fmla="*/ 320 h 320"/>
              <a:gd name="T38" fmla="*/ 400 w 400"/>
              <a:gd name="T39" fmla="*/ 280 h 320"/>
              <a:gd name="T40" fmla="*/ 400 w 400"/>
              <a:gd name="T41" fmla="*/ 100 h 320"/>
              <a:gd name="T42" fmla="*/ 360 w 400"/>
              <a:gd name="T43" fmla="*/ 60 h 320"/>
              <a:gd name="T44" fmla="*/ 200 w 400"/>
              <a:gd name="T45" fmla="*/ 280 h 320"/>
              <a:gd name="T46" fmla="*/ 100 w 400"/>
              <a:gd name="T47" fmla="*/ 180 h 320"/>
              <a:gd name="T48" fmla="*/ 200 w 400"/>
              <a:gd name="T49" fmla="*/ 80 h 320"/>
              <a:gd name="T50" fmla="*/ 300 w 400"/>
              <a:gd name="T51" fmla="*/ 180 h 320"/>
              <a:gd name="T52" fmla="*/ 200 w 400"/>
              <a:gd name="T53" fmla="*/ 280 h 320"/>
              <a:gd name="T54" fmla="*/ 346 w 400"/>
              <a:gd name="T55" fmla="*/ 128 h 320"/>
              <a:gd name="T56" fmla="*/ 332 w 400"/>
              <a:gd name="T57" fmla="*/ 114 h 320"/>
              <a:gd name="T58" fmla="*/ 346 w 400"/>
              <a:gd name="T59" fmla="*/ 100 h 320"/>
              <a:gd name="T60" fmla="*/ 360 w 400"/>
              <a:gd name="T61" fmla="*/ 114 h 320"/>
              <a:gd name="T62" fmla="*/ 346 w 400"/>
              <a:gd name="T63" fmla="*/ 128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00" h="320">
                <a:moveTo>
                  <a:pt x="200" y="120"/>
                </a:moveTo>
                <a:cubicBezTo>
                  <a:pt x="167" y="120"/>
                  <a:pt x="140" y="147"/>
                  <a:pt x="140" y="180"/>
                </a:cubicBezTo>
                <a:cubicBezTo>
                  <a:pt x="140" y="213"/>
                  <a:pt x="167" y="240"/>
                  <a:pt x="200" y="240"/>
                </a:cubicBezTo>
                <a:cubicBezTo>
                  <a:pt x="233" y="240"/>
                  <a:pt x="260" y="213"/>
                  <a:pt x="260" y="180"/>
                </a:cubicBezTo>
                <a:cubicBezTo>
                  <a:pt x="260" y="147"/>
                  <a:pt x="233" y="120"/>
                  <a:pt x="200" y="120"/>
                </a:cubicBezTo>
                <a:close/>
                <a:moveTo>
                  <a:pt x="360" y="60"/>
                </a:moveTo>
                <a:cubicBezTo>
                  <a:pt x="312" y="60"/>
                  <a:pt x="312" y="60"/>
                  <a:pt x="312" y="60"/>
                </a:cubicBezTo>
                <a:cubicBezTo>
                  <a:pt x="305" y="60"/>
                  <a:pt x="298" y="55"/>
                  <a:pt x="296" y="49"/>
                </a:cubicBezTo>
                <a:cubicBezTo>
                  <a:pt x="284" y="11"/>
                  <a:pt x="284" y="11"/>
                  <a:pt x="284" y="11"/>
                </a:cubicBezTo>
                <a:cubicBezTo>
                  <a:pt x="281" y="5"/>
                  <a:pt x="274" y="0"/>
                  <a:pt x="268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25" y="0"/>
                  <a:pt x="118" y="5"/>
                  <a:pt x="116" y="11"/>
                </a:cubicBezTo>
                <a:cubicBezTo>
                  <a:pt x="104" y="49"/>
                  <a:pt x="104" y="49"/>
                  <a:pt x="104" y="49"/>
                </a:cubicBezTo>
                <a:cubicBezTo>
                  <a:pt x="101" y="55"/>
                  <a:pt x="94" y="60"/>
                  <a:pt x="88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18" y="60"/>
                  <a:pt x="0" y="78"/>
                  <a:pt x="0" y="100"/>
                </a:cubicBezTo>
                <a:cubicBezTo>
                  <a:pt x="0" y="280"/>
                  <a:pt x="0" y="280"/>
                  <a:pt x="0" y="280"/>
                </a:cubicBezTo>
                <a:cubicBezTo>
                  <a:pt x="0" y="302"/>
                  <a:pt x="18" y="320"/>
                  <a:pt x="40" y="320"/>
                </a:cubicBezTo>
                <a:cubicBezTo>
                  <a:pt x="360" y="320"/>
                  <a:pt x="360" y="320"/>
                  <a:pt x="360" y="320"/>
                </a:cubicBezTo>
                <a:cubicBezTo>
                  <a:pt x="382" y="320"/>
                  <a:pt x="400" y="302"/>
                  <a:pt x="400" y="280"/>
                </a:cubicBezTo>
                <a:cubicBezTo>
                  <a:pt x="400" y="100"/>
                  <a:pt x="400" y="100"/>
                  <a:pt x="400" y="100"/>
                </a:cubicBezTo>
                <a:cubicBezTo>
                  <a:pt x="400" y="78"/>
                  <a:pt x="382" y="60"/>
                  <a:pt x="360" y="60"/>
                </a:cubicBezTo>
                <a:close/>
                <a:moveTo>
                  <a:pt x="200" y="280"/>
                </a:moveTo>
                <a:cubicBezTo>
                  <a:pt x="145" y="280"/>
                  <a:pt x="100" y="235"/>
                  <a:pt x="100" y="180"/>
                </a:cubicBezTo>
                <a:cubicBezTo>
                  <a:pt x="100" y="125"/>
                  <a:pt x="145" y="80"/>
                  <a:pt x="200" y="80"/>
                </a:cubicBezTo>
                <a:cubicBezTo>
                  <a:pt x="255" y="80"/>
                  <a:pt x="300" y="125"/>
                  <a:pt x="300" y="180"/>
                </a:cubicBezTo>
                <a:cubicBezTo>
                  <a:pt x="300" y="235"/>
                  <a:pt x="255" y="280"/>
                  <a:pt x="200" y="280"/>
                </a:cubicBezTo>
                <a:close/>
                <a:moveTo>
                  <a:pt x="346" y="128"/>
                </a:moveTo>
                <a:cubicBezTo>
                  <a:pt x="338" y="128"/>
                  <a:pt x="332" y="122"/>
                  <a:pt x="332" y="114"/>
                </a:cubicBezTo>
                <a:cubicBezTo>
                  <a:pt x="332" y="106"/>
                  <a:pt x="338" y="100"/>
                  <a:pt x="346" y="100"/>
                </a:cubicBezTo>
                <a:cubicBezTo>
                  <a:pt x="354" y="100"/>
                  <a:pt x="360" y="106"/>
                  <a:pt x="360" y="114"/>
                </a:cubicBezTo>
                <a:cubicBezTo>
                  <a:pt x="360" y="122"/>
                  <a:pt x="354" y="128"/>
                  <a:pt x="346" y="1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62" name="Freeform 40"/>
          <p:cNvSpPr>
            <a:spLocks noEditPoints="1"/>
          </p:cNvSpPr>
          <p:nvPr/>
        </p:nvSpPr>
        <p:spPr bwMode="auto">
          <a:xfrm>
            <a:off x="3412762" y="1710235"/>
            <a:ext cx="166397" cy="167981"/>
          </a:xfrm>
          <a:custGeom>
            <a:avLst/>
            <a:gdLst>
              <a:gd name="T0" fmla="*/ 203 w 360"/>
              <a:gd name="T1" fmla="*/ 271 h 368"/>
              <a:gd name="T2" fmla="*/ 261 w 360"/>
              <a:gd name="T3" fmla="*/ 202 h 368"/>
              <a:gd name="T4" fmla="*/ 360 w 360"/>
              <a:gd name="T5" fmla="*/ 51 h 368"/>
              <a:gd name="T6" fmla="*/ 346 w 360"/>
              <a:gd name="T7" fmla="*/ 37 h 368"/>
              <a:gd name="T8" fmla="*/ 277 w 360"/>
              <a:gd name="T9" fmla="*/ 37 h 368"/>
              <a:gd name="T10" fmla="*/ 180 w 360"/>
              <a:gd name="T11" fmla="*/ 0 h 368"/>
              <a:gd name="T12" fmla="*/ 83 w 360"/>
              <a:gd name="T13" fmla="*/ 37 h 368"/>
              <a:gd name="T14" fmla="*/ 14 w 360"/>
              <a:gd name="T15" fmla="*/ 37 h 368"/>
              <a:gd name="T16" fmla="*/ 0 w 360"/>
              <a:gd name="T17" fmla="*/ 51 h 368"/>
              <a:gd name="T18" fmla="*/ 98 w 360"/>
              <a:gd name="T19" fmla="*/ 202 h 368"/>
              <a:gd name="T20" fmla="*/ 156 w 360"/>
              <a:gd name="T21" fmla="*/ 271 h 368"/>
              <a:gd name="T22" fmla="*/ 156 w 360"/>
              <a:gd name="T23" fmla="*/ 297 h 368"/>
              <a:gd name="T24" fmla="*/ 91 w 360"/>
              <a:gd name="T25" fmla="*/ 332 h 368"/>
              <a:gd name="T26" fmla="*/ 180 w 360"/>
              <a:gd name="T27" fmla="*/ 368 h 368"/>
              <a:gd name="T28" fmla="*/ 269 w 360"/>
              <a:gd name="T29" fmla="*/ 332 h 368"/>
              <a:gd name="T30" fmla="*/ 203 w 360"/>
              <a:gd name="T31" fmla="*/ 297 h 368"/>
              <a:gd name="T32" fmla="*/ 203 w 360"/>
              <a:gd name="T33" fmla="*/ 271 h 368"/>
              <a:gd name="T34" fmla="*/ 259 w 360"/>
              <a:gd name="T35" fmla="*/ 170 h 368"/>
              <a:gd name="T36" fmla="*/ 281 w 360"/>
              <a:gd name="T37" fmla="*/ 65 h 368"/>
              <a:gd name="T38" fmla="*/ 331 w 360"/>
              <a:gd name="T39" fmla="*/ 65 h 368"/>
              <a:gd name="T40" fmla="*/ 259 w 360"/>
              <a:gd name="T41" fmla="*/ 170 h 368"/>
              <a:gd name="T42" fmla="*/ 180 w 360"/>
              <a:gd name="T43" fmla="*/ 24 h 368"/>
              <a:gd name="T44" fmla="*/ 256 w 360"/>
              <a:gd name="T45" fmla="*/ 55 h 368"/>
              <a:gd name="T46" fmla="*/ 180 w 360"/>
              <a:gd name="T47" fmla="*/ 86 h 368"/>
              <a:gd name="T48" fmla="*/ 104 w 360"/>
              <a:gd name="T49" fmla="*/ 55 h 368"/>
              <a:gd name="T50" fmla="*/ 180 w 360"/>
              <a:gd name="T51" fmla="*/ 24 h 368"/>
              <a:gd name="T52" fmla="*/ 29 w 360"/>
              <a:gd name="T53" fmla="*/ 65 h 368"/>
              <a:gd name="T54" fmla="*/ 79 w 360"/>
              <a:gd name="T55" fmla="*/ 65 h 368"/>
              <a:gd name="T56" fmla="*/ 101 w 360"/>
              <a:gd name="T57" fmla="*/ 170 h 368"/>
              <a:gd name="T58" fmla="*/ 29 w 360"/>
              <a:gd name="T59" fmla="*/ 6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60" h="368">
                <a:moveTo>
                  <a:pt x="203" y="271"/>
                </a:moveTo>
                <a:cubicBezTo>
                  <a:pt x="203" y="242"/>
                  <a:pt x="225" y="226"/>
                  <a:pt x="261" y="202"/>
                </a:cubicBezTo>
                <a:cubicBezTo>
                  <a:pt x="305" y="173"/>
                  <a:pt x="360" y="137"/>
                  <a:pt x="360" y="51"/>
                </a:cubicBezTo>
                <a:cubicBezTo>
                  <a:pt x="360" y="43"/>
                  <a:pt x="353" y="37"/>
                  <a:pt x="346" y="37"/>
                </a:cubicBezTo>
                <a:cubicBezTo>
                  <a:pt x="277" y="37"/>
                  <a:pt x="277" y="37"/>
                  <a:pt x="277" y="37"/>
                </a:cubicBezTo>
                <a:cubicBezTo>
                  <a:pt x="267" y="19"/>
                  <a:pt x="238" y="0"/>
                  <a:pt x="180" y="0"/>
                </a:cubicBezTo>
                <a:cubicBezTo>
                  <a:pt x="121" y="0"/>
                  <a:pt x="92" y="19"/>
                  <a:pt x="83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6" y="37"/>
                  <a:pt x="0" y="43"/>
                  <a:pt x="0" y="51"/>
                </a:cubicBezTo>
                <a:cubicBezTo>
                  <a:pt x="0" y="137"/>
                  <a:pt x="54" y="173"/>
                  <a:pt x="98" y="202"/>
                </a:cubicBezTo>
                <a:cubicBezTo>
                  <a:pt x="134" y="226"/>
                  <a:pt x="156" y="242"/>
                  <a:pt x="156" y="271"/>
                </a:cubicBezTo>
                <a:cubicBezTo>
                  <a:pt x="156" y="297"/>
                  <a:pt x="156" y="297"/>
                  <a:pt x="156" y="297"/>
                </a:cubicBezTo>
                <a:cubicBezTo>
                  <a:pt x="118" y="301"/>
                  <a:pt x="91" y="315"/>
                  <a:pt x="91" y="332"/>
                </a:cubicBezTo>
                <a:cubicBezTo>
                  <a:pt x="91" y="352"/>
                  <a:pt x="131" y="368"/>
                  <a:pt x="180" y="368"/>
                </a:cubicBezTo>
                <a:cubicBezTo>
                  <a:pt x="229" y="368"/>
                  <a:pt x="269" y="352"/>
                  <a:pt x="269" y="332"/>
                </a:cubicBezTo>
                <a:cubicBezTo>
                  <a:pt x="269" y="315"/>
                  <a:pt x="241" y="301"/>
                  <a:pt x="203" y="297"/>
                </a:cubicBezTo>
                <a:lnTo>
                  <a:pt x="203" y="271"/>
                </a:lnTo>
                <a:close/>
                <a:moveTo>
                  <a:pt x="259" y="170"/>
                </a:moveTo>
                <a:cubicBezTo>
                  <a:pt x="270" y="146"/>
                  <a:pt x="279" y="113"/>
                  <a:pt x="281" y="65"/>
                </a:cubicBezTo>
                <a:cubicBezTo>
                  <a:pt x="331" y="65"/>
                  <a:pt x="331" y="65"/>
                  <a:pt x="331" y="65"/>
                </a:cubicBezTo>
                <a:cubicBezTo>
                  <a:pt x="326" y="119"/>
                  <a:pt x="294" y="146"/>
                  <a:pt x="259" y="170"/>
                </a:cubicBezTo>
                <a:close/>
                <a:moveTo>
                  <a:pt x="180" y="24"/>
                </a:moveTo>
                <a:cubicBezTo>
                  <a:pt x="234" y="24"/>
                  <a:pt x="256" y="47"/>
                  <a:pt x="256" y="55"/>
                </a:cubicBezTo>
                <a:cubicBezTo>
                  <a:pt x="256" y="63"/>
                  <a:pt x="234" y="86"/>
                  <a:pt x="180" y="86"/>
                </a:cubicBezTo>
                <a:cubicBezTo>
                  <a:pt x="125" y="86"/>
                  <a:pt x="104" y="63"/>
                  <a:pt x="104" y="55"/>
                </a:cubicBezTo>
                <a:cubicBezTo>
                  <a:pt x="104" y="47"/>
                  <a:pt x="125" y="24"/>
                  <a:pt x="180" y="24"/>
                </a:cubicBezTo>
                <a:close/>
                <a:moveTo>
                  <a:pt x="29" y="65"/>
                </a:moveTo>
                <a:cubicBezTo>
                  <a:pt x="79" y="65"/>
                  <a:pt x="79" y="65"/>
                  <a:pt x="79" y="65"/>
                </a:cubicBezTo>
                <a:cubicBezTo>
                  <a:pt x="80" y="113"/>
                  <a:pt x="89" y="146"/>
                  <a:pt x="101" y="170"/>
                </a:cubicBezTo>
                <a:cubicBezTo>
                  <a:pt x="66" y="146"/>
                  <a:pt x="33" y="119"/>
                  <a:pt x="29" y="6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63" name="Freeform 41"/>
          <p:cNvSpPr/>
          <p:nvPr/>
        </p:nvSpPr>
        <p:spPr bwMode="auto">
          <a:xfrm>
            <a:off x="3100853" y="2011051"/>
            <a:ext cx="183828" cy="172736"/>
          </a:xfrm>
          <a:custGeom>
            <a:avLst/>
            <a:gdLst>
              <a:gd name="T0" fmla="*/ 107 w 400"/>
              <a:gd name="T1" fmla="*/ 376 h 376"/>
              <a:gd name="T2" fmla="*/ 147 w 400"/>
              <a:gd name="T3" fmla="*/ 376 h 376"/>
              <a:gd name="T4" fmla="*/ 237 w 400"/>
              <a:gd name="T5" fmla="*/ 216 h 376"/>
              <a:gd name="T6" fmla="*/ 340 w 400"/>
              <a:gd name="T7" fmla="*/ 216 h 376"/>
              <a:gd name="T8" fmla="*/ 400 w 400"/>
              <a:gd name="T9" fmla="*/ 188 h 376"/>
              <a:gd name="T10" fmla="*/ 340 w 400"/>
              <a:gd name="T11" fmla="*/ 160 h 376"/>
              <a:gd name="T12" fmla="*/ 237 w 400"/>
              <a:gd name="T13" fmla="*/ 160 h 376"/>
              <a:gd name="T14" fmla="*/ 147 w 400"/>
              <a:gd name="T15" fmla="*/ 0 h 376"/>
              <a:gd name="T16" fmla="*/ 107 w 400"/>
              <a:gd name="T17" fmla="*/ 0 h 376"/>
              <a:gd name="T18" fmla="*/ 157 w 400"/>
              <a:gd name="T19" fmla="*/ 160 h 376"/>
              <a:gd name="T20" fmla="*/ 85 w 400"/>
              <a:gd name="T21" fmla="*/ 160 h 376"/>
              <a:gd name="T22" fmla="*/ 40 w 400"/>
              <a:gd name="T23" fmla="*/ 120 h 376"/>
              <a:gd name="T24" fmla="*/ 0 w 400"/>
              <a:gd name="T25" fmla="*/ 120 h 376"/>
              <a:gd name="T26" fmla="*/ 32 w 400"/>
              <a:gd name="T27" fmla="*/ 188 h 376"/>
              <a:gd name="T28" fmla="*/ 0 w 400"/>
              <a:gd name="T29" fmla="*/ 256 h 376"/>
              <a:gd name="T30" fmla="*/ 40 w 400"/>
              <a:gd name="T31" fmla="*/ 256 h 376"/>
              <a:gd name="T32" fmla="*/ 85 w 400"/>
              <a:gd name="T33" fmla="*/ 216 h 376"/>
              <a:gd name="T34" fmla="*/ 157 w 400"/>
              <a:gd name="T35" fmla="*/ 216 h 376"/>
              <a:gd name="T36" fmla="*/ 107 w 400"/>
              <a:gd name="T37" fmla="*/ 376 h 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00" h="376">
                <a:moveTo>
                  <a:pt x="107" y="376"/>
                </a:moveTo>
                <a:cubicBezTo>
                  <a:pt x="147" y="376"/>
                  <a:pt x="147" y="376"/>
                  <a:pt x="147" y="376"/>
                </a:cubicBezTo>
                <a:cubicBezTo>
                  <a:pt x="237" y="216"/>
                  <a:pt x="237" y="216"/>
                  <a:pt x="237" y="216"/>
                </a:cubicBezTo>
                <a:cubicBezTo>
                  <a:pt x="340" y="216"/>
                  <a:pt x="340" y="216"/>
                  <a:pt x="340" y="216"/>
                </a:cubicBezTo>
                <a:cubicBezTo>
                  <a:pt x="340" y="216"/>
                  <a:pt x="400" y="216"/>
                  <a:pt x="400" y="188"/>
                </a:cubicBezTo>
                <a:cubicBezTo>
                  <a:pt x="400" y="160"/>
                  <a:pt x="340" y="160"/>
                  <a:pt x="340" y="160"/>
                </a:cubicBezTo>
                <a:cubicBezTo>
                  <a:pt x="237" y="160"/>
                  <a:pt x="237" y="160"/>
                  <a:pt x="237" y="160"/>
                </a:cubicBezTo>
                <a:cubicBezTo>
                  <a:pt x="147" y="0"/>
                  <a:pt x="147" y="0"/>
                  <a:pt x="147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32" y="188"/>
                  <a:pt x="32" y="188"/>
                  <a:pt x="32" y="188"/>
                </a:cubicBezTo>
                <a:cubicBezTo>
                  <a:pt x="0" y="256"/>
                  <a:pt x="0" y="256"/>
                  <a:pt x="0" y="256"/>
                </a:cubicBezTo>
                <a:cubicBezTo>
                  <a:pt x="40" y="256"/>
                  <a:pt x="40" y="256"/>
                  <a:pt x="40" y="256"/>
                </a:cubicBezTo>
                <a:cubicBezTo>
                  <a:pt x="85" y="216"/>
                  <a:pt x="85" y="216"/>
                  <a:pt x="85" y="216"/>
                </a:cubicBezTo>
                <a:cubicBezTo>
                  <a:pt x="157" y="216"/>
                  <a:pt x="157" y="216"/>
                  <a:pt x="157" y="216"/>
                </a:cubicBezTo>
                <a:lnTo>
                  <a:pt x="107" y="37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114" name="Group 113"/>
          <p:cNvGrpSpPr/>
          <p:nvPr/>
        </p:nvGrpSpPr>
        <p:grpSpPr>
          <a:xfrm>
            <a:off x="4018873" y="2014083"/>
            <a:ext cx="169565" cy="167981"/>
            <a:chOff x="5214113" y="2454763"/>
            <a:chExt cx="186849" cy="185103"/>
          </a:xfrm>
        </p:grpSpPr>
        <p:sp>
          <p:nvSpPr>
            <p:cNvPr id="2164" name="Freeform 42"/>
            <p:cNvSpPr>
              <a:spLocks noEditPoints="1"/>
            </p:cNvSpPr>
            <p:nvPr/>
          </p:nvSpPr>
          <p:spPr bwMode="auto">
            <a:xfrm>
              <a:off x="5214113" y="2454763"/>
              <a:ext cx="186849" cy="185103"/>
            </a:xfrm>
            <a:custGeom>
              <a:avLst/>
              <a:gdLst>
                <a:gd name="T0" fmla="*/ 184 w 368"/>
                <a:gd name="T1" fmla="*/ 0 h 368"/>
                <a:gd name="T2" fmla="*/ 0 w 368"/>
                <a:gd name="T3" fmla="*/ 184 h 368"/>
                <a:gd name="T4" fmla="*/ 184 w 368"/>
                <a:gd name="T5" fmla="*/ 368 h 368"/>
                <a:gd name="T6" fmla="*/ 368 w 368"/>
                <a:gd name="T7" fmla="*/ 184 h 368"/>
                <a:gd name="T8" fmla="*/ 184 w 368"/>
                <a:gd name="T9" fmla="*/ 0 h 368"/>
                <a:gd name="T10" fmla="*/ 184 w 368"/>
                <a:gd name="T11" fmla="*/ 328 h 368"/>
                <a:gd name="T12" fmla="*/ 40 w 368"/>
                <a:gd name="T13" fmla="*/ 184 h 368"/>
                <a:gd name="T14" fmla="*/ 184 w 368"/>
                <a:gd name="T15" fmla="*/ 40 h 368"/>
                <a:gd name="T16" fmla="*/ 328 w 368"/>
                <a:gd name="T17" fmla="*/ 184 h 368"/>
                <a:gd name="T18" fmla="*/ 184 w 368"/>
                <a:gd name="T19" fmla="*/ 32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8" h="368">
                  <a:moveTo>
                    <a:pt x="184" y="0"/>
                  </a:moveTo>
                  <a:cubicBezTo>
                    <a:pt x="82" y="0"/>
                    <a:pt x="0" y="82"/>
                    <a:pt x="0" y="184"/>
                  </a:cubicBezTo>
                  <a:cubicBezTo>
                    <a:pt x="0" y="286"/>
                    <a:pt x="82" y="368"/>
                    <a:pt x="184" y="368"/>
                  </a:cubicBezTo>
                  <a:cubicBezTo>
                    <a:pt x="285" y="368"/>
                    <a:pt x="368" y="286"/>
                    <a:pt x="368" y="184"/>
                  </a:cubicBezTo>
                  <a:cubicBezTo>
                    <a:pt x="368" y="82"/>
                    <a:pt x="285" y="0"/>
                    <a:pt x="184" y="0"/>
                  </a:cubicBezTo>
                  <a:close/>
                  <a:moveTo>
                    <a:pt x="184" y="328"/>
                  </a:moveTo>
                  <a:cubicBezTo>
                    <a:pt x="104" y="328"/>
                    <a:pt x="40" y="263"/>
                    <a:pt x="40" y="184"/>
                  </a:cubicBezTo>
                  <a:cubicBezTo>
                    <a:pt x="40" y="104"/>
                    <a:pt x="104" y="40"/>
                    <a:pt x="184" y="40"/>
                  </a:cubicBezTo>
                  <a:cubicBezTo>
                    <a:pt x="263" y="40"/>
                    <a:pt x="328" y="104"/>
                    <a:pt x="328" y="184"/>
                  </a:cubicBezTo>
                  <a:cubicBezTo>
                    <a:pt x="328" y="263"/>
                    <a:pt x="263" y="328"/>
                    <a:pt x="184" y="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165" name="Freeform 43"/>
            <p:cNvSpPr/>
            <p:nvPr/>
          </p:nvSpPr>
          <p:spPr bwMode="auto">
            <a:xfrm>
              <a:off x="5299680" y="2494926"/>
              <a:ext cx="45402" cy="89059"/>
            </a:xfrm>
            <a:custGeom>
              <a:avLst/>
              <a:gdLst>
                <a:gd name="T0" fmla="*/ 8 w 26"/>
                <a:gd name="T1" fmla="*/ 0 h 51"/>
                <a:gd name="T2" fmla="*/ 0 w 26"/>
                <a:gd name="T3" fmla="*/ 0 h 51"/>
                <a:gd name="T4" fmla="*/ 0 w 26"/>
                <a:gd name="T5" fmla="*/ 32 h 51"/>
                <a:gd name="T6" fmla="*/ 20 w 26"/>
                <a:gd name="T7" fmla="*/ 51 h 51"/>
                <a:gd name="T8" fmla="*/ 26 w 26"/>
                <a:gd name="T9" fmla="*/ 46 h 51"/>
                <a:gd name="T10" fmla="*/ 8 w 26"/>
                <a:gd name="T11" fmla="*/ 28 h 51"/>
                <a:gd name="T12" fmla="*/ 8 w 26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1">
                  <a:moveTo>
                    <a:pt x="8" y="0"/>
                  </a:moveTo>
                  <a:lnTo>
                    <a:pt x="0" y="0"/>
                  </a:lnTo>
                  <a:lnTo>
                    <a:pt x="0" y="32"/>
                  </a:lnTo>
                  <a:lnTo>
                    <a:pt x="20" y="51"/>
                  </a:lnTo>
                  <a:lnTo>
                    <a:pt x="26" y="46"/>
                  </a:lnTo>
                  <a:lnTo>
                    <a:pt x="8" y="2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2166" name="Freeform 76"/>
          <p:cNvSpPr>
            <a:spLocks noEditPoints="1"/>
          </p:cNvSpPr>
          <p:nvPr/>
        </p:nvSpPr>
        <p:spPr bwMode="auto">
          <a:xfrm>
            <a:off x="2811268" y="1716575"/>
            <a:ext cx="155303" cy="155303"/>
          </a:xfrm>
          <a:custGeom>
            <a:avLst/>
            <a:gdLst>
              <a:gd name="T0" fmla="*/ 303 w 336"/>
              <a:gd name="T1" fmla="*/ 168 h 336"/>
              <a:gd name="T2" fmla="*/ 336 w 336"/>
              <a:gd name="T3" fmla="*/ 119 h 336"/>
              <a:gd name="T4" fmla="*/ 322 w 336"/>
              <a:gd name="T5" fmla="*/ 86 h 336"/>
              <a:gd name="T6" fmla="*/ 268 w 336"/>
              <a:gd name="T7" fmla="*/ 68 h 336"/>
              <a:gd name="T8" fmla="*/ 254 w 336"/>
              <a:gd name="T9" fmla="*/ 14 h 336"/>
              <a:gd name="T10" fmla="*/ 221 w 336"/>
              <a:gd name="T11" fmla="*/ 0 h 336"/>
              <a:gd name="T12" fmla="*/ 168 w 336"/>
              <a:gd name="T13" fmla="*/ 32 h 336"/>
              <a:gd name="T14" fmla="*/ 115 w 336"/>
              <a:gd name="T15" fmla="*/ 0 h 336"/>
              <a:gd name="T16" fmla="*/ 81 w 336"/>
              <a:gd name="T17" fmla="*/ 14 h 336"/>
              <a:gd name="T18" fmla="*/ 68 w 336"/>
              <a:gd name="T19" fmla="*/ 68 h 336"/>
              <a:gd name="T20" fmla="*/ 14 w 336"/>
              <a:gd name="T21" fmla="*/ 86 h 336"/>
              <a:gd name="T22" fmla="*/ 0 w 336"/>
              <a:gd name="T23" fmla="*/ 119 h 336"/>
              <a:gd name="T24" fmla="*/ 32 w 336"/>
              <a:gd name="T25" fmla="*/ 168 h 336"/>
              <a:gd name="T26" fmla="*/ 0 w 336"/>
              <a:gd name="T27" fmla="*/ 221 h 336"/>
              <a:gd name="T28" fmla="*/ 14 w 336"/>
              <a:gd name="T29" fmla="*/ 254 h 336"/>
              <a:gd name="T30" fmla="*/ 68 w 336"/>
              <a:gd name="T31" fmla="*/ 268 h 336"/>
              <a:gd name="T32" fmla="*/ 81 w 336"/>
              <a:gd name="T33" fmla="*/ 322 h 336"/>
              <a:gd name="T34" fmla="*/ 115 w 336"/>
              <a:gd name="T35" fmla="*/ 336 h 336"/>
              <a:gd name="T36" fmla="*/ 168 w 336"/>
              <a:gd name="T37" fmla="*/ 304 h 336"/>
              <a:gd name="T38" fmla="*/ 221 w 336"/>
              <a:gd name="T39" fmla="*/ 336 h 336"/>
              <a:gd name="T40" fmla="*/ 254 w 336"/>
              <a:gd name="T41" fmla="*/ 322 h 336"/>
              <a:gd name="T42" fmla="*/ 268 w 336"/>
              <a:gd name="T43" fmla="*/ 268 h 336"/>
              <a:gd name="T44" fmla="*/ 322 w 336"/>
              <a:gd name="T45" fmla="*/ 250 h 336"/>
              <a:gd name="T46" fmla="*/ 336 w 336"/>
              <a:gd name="T47" fmla="*/ 217 h 336"/>
              <a:gd name="T48" fmla="*/ 303 w 336"/>
              <a:gd name="T49" fmla="*/ 168 h 336"/>
              <a:gd name="T50" fmla="*/ 168 w 336"/>
              <a:gd name="T51" fmla="*/ 241 h 336"/>
              <a:gd name="T52" fmla="*/ 95 w 336"/>
              <a:gd name="T53" fmla="*/ 168 h 336"/>
              <a:gd name="T54" fmla="*/ 168 w 336"/>
              <a:gd name="T55" fmla="*/ 95 h 336"/>
              <a:gd name="T56" fmla="*/ 241 w 336"/>
              <a:gd name="T57" fmla="*/ 168 h 336"/>
              <a:gd name="T58" fmla="*/ 168 w 336"/>
              <a:gd name="T59" fmla="*/ 241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6" h="336">
                <a:moveTo>
                  <a:pt x="303" y="168"/>
                </a:moveTo>
                <a:cubicBezTo>
                  <a:pt x="303" y="147"/>
                  <a:pt x="316" y="130"/>
                  <a:pt x="336" y="119"/>
                </a:cubicBezTo>
                <a:cubicBezTo>
                  <a:pt x="332" y="107"/>
                  <a:pt x="328" y="96"/>
                  <a:pt x="322" y="86"/>
                </a:cubicBezTo>
                <a:cubicBezTo>
                  <a:pt x="300" y="91"/>
                  <a:pt x="283" y="83"/>
                  <a:pt x="268" y="68"/>
                </a:cubicBezTo>
                <a:cubicBezTo>
                  <a:pt x="253" y="53"/>
                  <a:pt x="248" y="36"/>
                  <a:pt x="254" y="14"/>
                </a:cubicBezTo>
                <a:cubicBezTo>
                  <a:pt x="244" y="8"/>
                  <a:pt x="232" y="3"/>
                  <a:pt x="221" y="0"/>
                </a:cubicBezTo>
                <a:cubicBezTo>
                  <a:pt x="209" y="19"/>
                  <a:pt x="189" y="32"/>
                  <a:pt x="168" y="32"/>
                </a:cubicBezTo>
                <a:cubicBezTo>
                  <a:pt x="147" y="32"/>
                  <a:pt x="126" y="19"/>
                  <a:pt x="115" y="0"/>
                </a:cubicBezTo>
                <a:cubicBezTo>
                  <a:pt x="103" y="3"/>
                  <a:pt x="92" y="8"/>
                  <a:pt x="81" y="14"/>
                </a:cubicBezTo>
                <a:cubicBezTo>
                  <a:pt x="87" y="36"/>
                  <a:pt x="83" y="53"/>
                  <a:pt x="68" y="68"/>
                </a:cubicBezTo>
                <a:cubicBezTo>
                  <a:pt x="53" y="83"/>
                  <a:pt x="35" y="91"/>
                  <a:pt x="14" y="86"/>
                </a:cubicBezTo>
                <a:cubicBezTo>
                  <a:pt x="8" y="96"/>
                  <a:pt x="3" y="107"/>
                  <a:pt x="0" y="119"/>
                </a:cubicBezTo>
                <a:cubicBezTo>
                  <a:pt x="19" y="130"/>
                  <a:pt x="32" y="147"/>
                  <a:pt x="32" y="168"/>
                </a:cubicBezTo>
                <a:cubicBezTo>
                  <a:pt x="32" y="189"/>
                  <a:pt x="19" y="209"/>
                  <a:pt x="0" y="221"/>
                </a:cubicBezTo>
                <a:cubicBezTo>
                  <a:pt x="3" y="232"/>
                  <a:pt x="8" y="244"/>
                  <a:pt x="14" y="254"/>
                </a:cubicBezTo>
                <a:cubicBezTo>
                  <a:pt x="35" y="248"/>
                  <a:pt x="53" y="253"/>
                  <a:pt x="68" y="268"/>
                </a:cubicBezTo>
                <a:cubicBezTo>
                  <a:pt x="83" y="283"/>
                  <a:pt x="87" y="300"/>
                  <a:pt x="81" y="322"/>
                </a:cubicBezTo>
                <a:cubicBezTo>
                  <a:pt x="92" y="328"/>
                  <a:pt x="103" y="332"/>
                  <a:pt x="115" y="336"/>
                </a:cubicBezTo>
                <a:cubicBezTo>
                  <a:pt x="126" y="316"/>
                  <a:pt x="147" y="304"/>
                  <a:pt x="168" y="304"/>
                </a:cubicBezTo>
                <a:cubicBezTo>
                  <a:pt x="189" y="304"/>
                  <a:pt x="209" y="316"/>
                  <a:pt x="221" y="336"/>
                </a:cubicBezTo>
                <a:cubicBezTo>
                  <a:pt x="232" y="332"/>
                  <a:pt x="244" y="328"/>
                  <a:pt x="254" y="322"/>
                </a:cubicBezTo>
                <a:cubicBezTo>
                  <a:pt x="248" y="300"/>
                  <a:pt x="253" y="283"/>
                  <a:pt x="268" y="268"/>
                </a:cubicBezTo>
                <a:cubicBezTo>
                  <a:pt x="283" y="253"/>
                  <a:pt x="300" y="244"/>
                  <a:pt x="322" y="250"/>
                </a:cubicBezTo>
                <a:cubicBezTo>
                  <a:pt x="328" y="240"/>
                  <a:pt x="332" y="228"/>
                  <a:pt x="336" y="217"/>
                </a:cubicBezTo>
                <a:cubicBezTo>
                  <a:pt x="316" y="205"/>
                  <a:pt x="303" y="189"/>
                  <a:pt x="303" y="168"/>
                </a:cubicBezTo>
                <a:close/>
                <a:moveTo>
                  <a:pt x="168" y="241"/>
                </a:moveTo>
                <a:cubicBezTo>
                  <a:pt x="127" y="241"/>
                  <a:pt x="95" y="208"/>
                  <a:pt x="95" y="168"/>
                </a:cubicBezTo>
                <a:cubicBezTo>
                  <a:pt x="95" y="128"/>
                  <a:pt x="127" y="95"/>
                  <a:pt x="168" y="95"/>
                </a:cubicBezTo>
                <a:cubicBezTo>
                  <a:pt x="208" y="95"/>
                  <a:pt x="241" y="128"/>
                  <a:pt x="241" y="168"/>
                </a:cubicBezTo>
                <a:cubicBezTo>
                  <a:pt x="241" y="208"/>
                  <a:pt x="208" y="241"/>
                  <a:pt x="168" y="2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67" name="Freeform 78"/>
          <p:cNvSpPr/>
          <p:nvPr/>
        </p:nvSpPr>
        <p:spPr bwMode="auto">
          <a:xfrm>
            <a:off x="2502529" y="1677361"/>
            <a:ext cx="166397" cy="199676"/>
          </a:xfrm>
          <a:custGeom>
            <a:avLst/>
            <a:gdLst>
              <a:gd name="T0" fmla="*/ 349 w 363"/>
              <a:gd name="T1" fmla="*/ 154 h 434"/>
              <a:gd name="T2" fmla="*/ 37 w 363"/>
              <a:gd name="T3" fmla="*/ 129 h 434"/>
              <a:gd name="T4" fmla="*/ 0 w 363"/>
              <a:gd name="T5" fmla="*/ 143 h 434"/>
              <a:gd name="T6" fmla="*/ 73 w 363"/>
              <a:gd name="T7" fmla="*/ 431 h 434"/>
              <a:gd name="T8" fmla="*/ 113 w 363"/>
              <a:gd name="T9" fmla="*/ 431 h 434"/>
              <a:gd name="T10" fmla="*/ 78 w 363"/>
              <a:gd name="T11" fmla="*/ 290 h 434"/>
              <a:gd name="T12" fmla="*/ 358 w 363"/>
              <a:gd name="T13" fmla="*/ 163 h 434"/>
              <a:gd name="T14" fmla="*/ 349 w 363"/>
              <a:gd name="T15" fmla="*/ 154 h 4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3" h="434">
                <a:moveTo>
                  <a:pt x="349" y="154"/>
                </a:moveTo>
                <a:cubicBezTo>
                  <a:pt x="121" y="246"/>
                  <a:pt x="214" y="0"/>
                  <a:pt x="37" y="129"/>
                </a:cubicBezTo>
                <a:cubicBezTo>
                  <a:pt x="0" y="143"/>
                  <a:pt x="0" y="143"/>
                  <a:pt x="0" y="143"/>
                </a:cubicBezTo>
                <a:cubicBezTo>
                  <a:pt x="73" y="431"/>
                  <a:pt x="73" y="431"/>
                  <a:pt x="73" y="431"/>
                </a:cubicBezTo>
                <a:cubicBezTo>
                  <a:pt x="113" y="431"/>
                  <a:pt x="113" y="431"/>
                  <a:pt x="113" y="431"/>
                </a:cubicBezTo>
                <a:cubicBezTo>
                  <a:pt x="78" y="290"/>
                  <a:pt x="78" y="290"/>
                  <a:pt x="78" y="290"/>
                </a:cubicBezTo>
                <a:cubicBezTo>
                  <a:pt x="235" y="157"/>
                  <a:pt x="172" y="434"/>
                  <a:pt x="358" y="163"/>
                </a:cubicBezTo>
                <a:cubicBezTo>
                  <a:pt x="363" y="156"/>
                  <a:pt x="357" y="152"/>
                  <a:pt x="349" y="15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68" name="Freeform 137"/>
          <p:cNvSpPr>
            <a:spLocks noEditPoints="1"/>
          </p:cNvSpPr>
          <p:nvPr/>
        </p:nvSpPr>
        <p:spPr bwMode="auto">
          <a:xfrm>
            <a:off x="3100853" y="1711820"/>
            <a:ext cx="183828" cy="164811"/>
          </a:xfrm>
          <a:custGeom>
            <a:avLst/>
            <a:gdLst>
              <a:gd name="T0" fmla="*/ 62 w 401"/>
              <a:gd name="T1" fmla="*/ 116 h 357"/>
              <a:gd name="T2" fmla="*/ 117 w 401"/>
              <a:gd name="T3" fmla="*/ 135 h 357"/>
              <a:gd name="T4" fmla="*/ 124 w 401"/>
              <a:gd name="T5" fmla="*/ 133 h 357"/>
              <a:gd name="T6" fmla="*/ 155 w 401"/>
              <a:gd name="T7" fmla="*/ 106 h 357"/>
              <a:gd name="T8" fmla="*/ 156 w 401"/>
              <a:gd name="T9" fmla="*/ 100 h 357"/>
              <a:gd name="T10" fmla="*/ 141 w 401"/>
              <a:gd name="T11" fmla="*/ 81 h 357"/>
              <a:gd name="T12" fmla="*/ 219 w 401"/>
              <a:gd name="T13" fmla="*/ 1 h 357"/>
              <a:gd name="T14" fmla="*/ 160 w 401"/>
              <a:gd name="T15" fmla="*/ 1 h 357"/>
              <a:gd name="T16" fmla="*/ 86 w 401"/>
              <a:gd name="T17" fmla="*/ 39 h 357"/>
              <a:gd name="T18" fmla="*/ 55 w 401"/>
              <a:gd name="T19" fmla="*/ 63 h 357"/>
              <a:gd name="T20" fmla="*/ 43 w 401"/>
              <a:gd name="T21" fmla="*/ 90 h 357"/>
              <a:gd name="T22" fmla="*/ 18 w 401"/>
              <a:gd name="T23" fmla="*/ 98 h 357"/>
              <a:gd name="T24" fmla="*/ 3 w 401"/>
              <a:gd name="T25" fmla="*/ 110 h 357"/>
              <a:gd name="T26" fmla="*/ 2 w 401"/>
              <a:gd name="T27" fmla="*/ 120 h 357"/>
              <a:gd name="T28" fmla="*/ 30 w 401"/>
              <a:gd name="T29" fmla="*/ 150 h 357"/>
              <a:gd name="T30" fmla="*/ 41 w 401"/>
              <a:gd name="T31" fmla="*/ 152 h 357"/>
              <a:gd name="T32" fmla="*/ 55 w 401"/>
              <a:gd name="T33" fmla="*/ 139 h 357"/>
              <a:gd name="T34" fmla="*/ 62 w 401"/>
              <a:gd name="T35" fmla="*/ 116 h 357"/>
              <a:gd name="T36" fmla="*/ 177 w 401"/>
              <a:gd name="T37" fmla="*/ 126 h 357"/>
              <a:gd name="T38" fmla="*/ 169 w 401"/>
              <a:gd name="T39" fmla="*/ 125 h 357"/>
              <a:gd name="T40" fmla="*/ 140 w 401"/>
              <a:gd name="T41" fmla="*/ 150 h 357"/>
              <a:gd name="T42" fmla="*/ 139 w 401"/>
              <a:gd name="T43" fmla="*/ 158 h 357"/>
              <a:gd name="T44" fmla="*/ 305 w 401"/>
              <a:gd name="T45" fmla="*/ 347 h 357"/>
              <a:gd name="T46" fmla="*/ 320 w 401"/>
              <a:gd name="T47" fmla="*/ 348 h 357"/>
              <a:gd name="T48" fmla="*/ 340 w 401"/>
              <a:gd name="T49" fmla="*/ 332 h 357"/>
              <a:gd name="T50" fmla="*/ 341 w 401"/>
              <a:gd name="T51" fmla="*/ 317 h 357"/>
              <a:gd name="T52" fmla="*/ 177 w 401"/>
              <a:gd name="T53" fmla="*/ 126 h 357"/>
              <a:gd name="T54" fmla="*/ 398 w 401"/>
              <a:gd name="T55" fmla="*/ 46 h 357"/>
              <a:gd name="T56" fmla="*/ 389 w 401"/>
              <a:gd name="T57" fmla="*/ 42 h 357"/>
              <a:gd name="T58" fmla="*/ 369 w 401"/>
              <a:gd name="T59" fmla="*/ 72 h 357"/>
              <a:gd name="T60" fmla="*/ 331 w 401"/>
              <a:gd name="T61" fmla="*/ 80 h 357"/>
              <a:gd name="T62" fmla="*/ 320 w 401"/>
              <a:gd name="T63" fmla="*/ 45 h 357"/>
              <a:gd name="T64" fmla="*/ 338 w 401"/>
              <a:gd name="T65" fmla="*/ 13 h 357"/>
              <a:gd name="T66" fmla="*/ 330 w 401"/>
              <a:gd name="T67" fmla="*/ 6 h 357"/>
              <a:gd name="T68" fmla="*/ 274 w 401"/>
              <a:gd name="T69" fmla="*/ 51 h 357"/>
              <a:gd name="T70" fmla="*/ 257 w 401"/>
              <a:gd name="T71" fmla="*/ 121 h 357"/>
              <a:gd name="T72" fmla="*/ 230 w 401"/>
              <a:gd name="T73" fmla="*/ 149 h 357"/>
              <a:gd name="T74" fmla="*/ 257 w 401"/>
              <a:gd name="T75" fmla="*/ 181 h 357"/>
              <a:gd name="T76" fmla="*/ 290 w 401"/>
              <a:gd name="T77" fmla="*/ 149 h 357"/>
              <a:gd name="T78" fmla="*/ 330 w 401"/>
              <a:gd name="T79" fmla="*/ 137 h 357"/>
              <a:gd name="T80" fmla="*/ 391 w 401"/>
              <a:gd name="T81" fmla="*/ 112 h 357"/>
              <a:gd name="T82" fmla="*/ 398 w 401"/>
              <a:gd name="T83" fmla="*/ 46 h 357"/>
              <a:gd name="T84" fmla="*/ 55 w 401"/>
              <a:gd name="T85" fmla="*/ 319 h 357"/>
              <a:gd name="T86" fmla="*/ 55 w 401"/>
              <a:gd name="T87" fmla="*/ 334 h 357"/>
              <a:gd name="T88" fmla="*/ 74 w 401"/>
              <a:gd name="T89" fmla="*/ 353 h 357"/>
              <a:gd name="T90" fmla="*/ 89 w 401"/>
              <a:gd name="T91" fmla="*/ 351 h 357"/>
              <a:gd name="T92" fmla="*/ 187 w 401"/>
              <a:gd name="T93" fmla="*/ 254 h 357"/>
              <a:gd name="T94" fmla="*/ 157 w 401"/>
              <a:gd name="T95" fmla="*/ 220 h 357"/>
              <a:gd name="T96" fmla="*/ 55 w 401"/>
              <a:gd name="T97" fmla="*/ 319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01" h="357">
                <a:moveTo>
                  <a:pt x="62" y="116"/>
                </a:moveTo>
                <a:cubicBezTo>
                  <a:pt x="81" y="101"/>
                  <a:pt x="97" y="111"/>
                  <a:pt x="117" y="135"/>
                </a:cubicBezTo>
                <a:cubicBezTo>
                  <a:pt x="120" y="138"/>
                  <a:pt x="123" y="135"/>
                  <a:pt x="124" y="133"/>
                </a:cubicBezTo>
                <a:cubicBezTo>
                  <a:pt x="126" y="132"/>
                  <a:pt x="154" y="107"/>
                  <a:pt x="155" y="106"/>
                </a:cubicBezTo>
                <a:cubicBezTo>
                  <a:pt x="156" y="105"/>
                  <a:pt x="158" y="102"/>
                  <a:pt x="156" y="100"/>
                </a:cubicBezTo>
                <a:cubicBezTo>
                  <a:pt x="154" y="98"/>
                  <a:pt x="146" y="88"/>
                  <a:pt x="141" y="81"/>
                </a:cubicBezTo>
                <a:cubicBezTo>
                  <a:pt x="105" y="34"/>
                  <a:pt x="240" y="2"/>
                  <a:pt x="219" y="1"/>
                </a:cubicBezTo>
                <a:cubicBezTo>
                  <a:pt x="208" y="1"/>
                  <a:pt x="166" y="0"/>
                  <a:pt x="160" y="1"/>
                </a:cubicBezTo>
                <a:cubicBezTo>
                  <a:pt x="134" y="4"/>
                  <a:pt x="102" y="28"/>
                  <a:pt x="86" y="39"/>
                </a:cubicBezTo>
                <a:cubicBezTo>
                  <a:pt x="64" y="53"/>
                  <a:pt x="57" y="62"/>
                  <a:pt x="55" y="63"/>
                </a:cubicBezTo>
                <a:cubicBezTo>
                  <a:pt x="49" y="68"/>
                  <a:pt x="54" y="80"/>
                  <a:pt x="43" y="90"/>
                </a:cubicBezTo>
                <a:cubicBezTo>
                  <a:pt x="32" y="100"/>
                  <a:pt x="25" y="92"/>
                  <a:pt x="18" y="98"/>
                </a:cubicBezTo>
                <a:cubicBezTo>
                  <a:pt x="15" y="101"/>
                  <a:pt x="5" y="108"/>
                  <a:pt x="3" y="110"/>
                </a:cubicBezTo>
                <a:cubicBezTo>
                  <a:pt x="0" y="113"/>
                  <a:pt x="0" y="117"/>
                  <a:pt x="2" y="120"/>
                </a:cubicBezTo>
                <a:cubicBezTo>
                  <a:pt x="2" y="120"/>
                  <a:pt x="28" y="148"/>
                  <a:pt x="30" y="150"/>
                </a:cubicBezTo>
                <a:cubicBezTo>
                  <a:pt x="32" y="153"/>
                  <a:pt x="38" y="155"/>
                  <a:pt x="41" y="152"/>
                </a:cubicBezTo>
                <a:cubicBezTo>
                  <a:pt x="45" y="149"/>
                  <a:pt x="54" y="141"/>
                  <a:pt x="55" y="139"/>
                </a:cubicBezTo>
                <a:cubicBezTo>
                  <a:pt x="57" y="138"/>
                  <a:pt x="54" y="122"/>
                  <a:pt x="62" y="116"/>
                </a:cubicBezTo>
                <a:close/>
                <a:moveTo>
                  <a:pt x="177" y="126"/>
                </a:moveTo>
                <a:cubicBezTo>
                  <a:pt x="174" y="123"/>
                  <a:pt x="171" y="123"/>
                  <a:pt x="169" y="125"/>
                </a:cubicBezTo>
                <a:cubicBezTo>
                  <a:pt x="140" y="150"/>
                  <a:pt x="140" y="150"/>
                  <a:pt x="140" y="150"/>
                </a:cubicBezTo>
                <a:cubicBezTo>
                  <a:pt x="138" y="152"/>
                  <a:pt x="137" y="156"/>
                  <a:pt x="139" y="158"/>
                </a:cubicBezTo>
                <a:cubicBezTo>
                  <a:pt x="305" y="347"/>
                  <a:pt x="305" y="347"/>
                  <a:pt x="305" y="347"/>
                </a:cubicBezTo>
                <a:cubicBezTo>
                  <a:pt x="309" y="352"/>
                  <a:pt x="316" y="352"/>
                  <a:pt x="320" y="348"/>
                </a:cubicBezTo>
                <a:cubicBezTo>
                  <a:pt x="340" y="332"/>
                  <a:pt x="340" y="332"/>
                  <a:pt x="340" y="332"/>
                </a:cubicBezTo>
                <a:cubicBezTo>
                  <a:pt x="344" y="328"/>
                  <a:pt x="345" y="321"/>
                  <a:pt x="341" y="317"/>
                </a:cubicBezTo>
                <a:lnTo>
                  <a:pt x="177" y="126"/>
                </a:lnTo>
                <a:close/>
                <a:moveTo>
                  <a:pt x="398" y="46"/>
                </a:moveTo>
                <a:cubicBezTo>
                  <a:pt x="396" y="36"/>
                  <a:pt x="391" y="38"/>
                  <a:pt x="389" y="42"/>
                </a:cubicBezTo>
                <a:cubicBezTo>
                  <a:pt x="386" y="46"/>
                  <a:pt x="374" y="64"/>
                  <a:pt x="369" y="72"/>
                </a:cubicBezTo>
                <a:cubicBezTo>
                  <a:pt x="364" y="80"/>
                  <a:pt x="353" y="96"/>
                  <a:pt x="331" y="80"/>
                </a:cubicBezTo>
                <a:cubicBezTo>
                  <a:pt x="308" y="64"/>
                  <a:pt x="316" y="53"/>
                  <a:pt x="320" y="45"/>
                </a:cubicBezTo>
                <a:cubicBezTo>
                  <a:pt x="324" y="38"/>
                  <a:pt x="336" y="16"/>
                  <a:pt x="338" y="13"/>
                </a:cubicBezTo>
                <a:cubicBezTo>
                  <a:pt x="340" y="11"/>
                  <a:pt x="338" y="3"/>
                  <a:pt x="330" y="6"/>
                </a:cubicBezTo>
                <a:cubicBezTo>
                  <a:pt x="323" y="9"/>
                  <a:pt x="280" y="27"/>
                  <a:pt x="274" y="51"/>
                </a:cubicBezTo>
                <a:cubicBezTo>
                  <a:pt x="268" y="76"/>
                  <a:pt x="279" y="99"/>
                  <a:pt x="257" y="121"/>
                </a:cubicBezTo>
                <a:cubicBezTo>
                  <a:pt x="230" y="149"/>
                  <a:pt x="230" y="149"/>
                  <a:pt x="230" y="149"/>
                </a:cubicBezTo>
                <a:cubicBezTo>
                  <a:pt x="257" y="181"/>
                  <a:pt x="257" y="181"/>
                  <a:pt x="257" y="181"/>
                </a:cubicBezTo>
                <a:cubicBezTo>
                  <a:pt x="290" y="149"/>
                  <a:pt x="290" y="149"/>
                  <a:pt x="290" y="149"/>
                </a:cubicBezTo>
                <a:cubicBezTo>
                  <a:pt x="298" y="141"/>
                  <a:pt x="315" y="134"/>
                  <a:pt x="330" y="137"/>
                </a:cubicBezTo>
                <a:cubicBezTo>
                  <a:pt x="363" y="144"/>
                  <a:pt x="381" y="132"/>
                  <a:pt x="391" y="112"/>
                </a:cubicBezTo>
                <a:cubicBezTo>
                  <a:pt x="401" y="94"/>
                  <a:pt x="399" y="56"/>
                  <a:pt x="398" y="46"/>
                </a:cubicBezTo>
                <a:close/>
                <a:moveTo>
                  <a:pt x="55" y="319"/>
                </a:moveTo>
                <a:cubicBezTo>
                  <a:pt x="50" y="323"/>
                  <a:pt x="50" y="330"/>
                  <a:pt x="55" y="334"/>
                </a:cubicBezTo>
                <a:cubicBezTo>
                  <a:pt x="74" y="353"/>
                  <a:pt x="74" y="353"/>
                  <a:pt x="74" y="353"/>
                </a:cubicBezTo>
                <a:cubicBezTo>
                  <a:pt x="78" y="357"/>
                  <a:pt x="84" y="355"/>
                  <a:pt x="89" y="351"/>
                </a:cubicBezTo>
                <a:cubicBezTo>
                  <a:pt x="187" y="254"/>
                  <a:pt x="187" y="254"/>
                  <a:pt x="187" y="254"/>
                </a:cubicBezTo>
                <a:cubicBezTo>
                  <a:pt x="157" y="220"/>
                  <a:pt x="157" y="220"/>
                  <a:pt x="157" y="220"/>
                </a:cubicBezTo>
                <a:lnTo>
                  <a:pt x="55" y="31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69" name="Freeform 147"/>
          <p:cNvSpPr>
            <a:spLocks noEditPoints="1"/>
          </p:cNvSpPr>
          <p:nvPr/>
        </p:nvSpPr>
        <p:spPr bwMode="auto">
          <a:xfrm>
            <a:off x="2512175" y="2015667"/>
            <a:ext cx="145795" cy="164811"/>
          </a:xfrm>
          <a:custGeom>
            <a:avLst/>
            <a:gdLst>
              <a:gd name="T0" fmla="*/ 280 w 320"/>
              <a:gd name="T1" fmla="*/ 0 h 360"/>
              <a:gd name="T2" fmla="*/ 40 w 320"/>
              <a:gd name="T3" fmla="*/ 0 h 360"/>
              <a:gd name="T4" fmla="*/ 0 w 320"/>
              <a:gd name="T5" fmla="*/ 40 h 360"/>
              <a:gd name="T6" fmla="*/ 0 w 320"/>
              <a:gd name="T7" fmla="*/ 320 h 360"/>
              <a:gd name="T8" fmla="*/ 40 w 320"/>
              <a:gd name="T9" fmla="*/ 360 h 360"/>
              <a:gd name="T10" fmla="*/ 280 w 320"/>
              <a:gd name="T11" fmla="*/ 360 h 360"/>
              <a:gd name="T12" fmla="*/ 320 w 320"/>
              <a:gd name="T13" fmla="*/ 320 h 360"/>
              <a:gd name="T14" fmla="*/ 320 w 320"/>
              <a:gd name="T15" fmla="*/ 40 h 360"/>
              <a:gd name="T16" fmla="*/ 280 w 320"/>
              <a:gd name="T17" fmla="*/ 0 h 360"/>
              <a:gd name="T18" fmla="*/ 280 w 320"/>
              <a:gd name="T19" fmla="*/ 320 h 360"/>
              <a:gd name="T20" fmla="*/ 40 w 320"/>
              <a:gd name="T21" fmla="*/ 320 h 360"/>
              <a:gd name="T22" fmla="*/ 40 w 320"/>
              <a:gd name="T23" fmla="*/ 40 h 360"/>
              <a:gd name="T24" fmla="*/ 280 w 320"/>
              <a:gd name="T25" fmla="*/ 40 h 360"/>
              <a:gd name="T26" fmla="*/ 280 w 320"/>
              <a:gd name="T27" fmla="*/ 320 h 360"/>
              <a:gd name="T28" fmla="*/ 180 w 320"/>
              <a:gd name="T29" fmla="*/ 220 h 360"/>
              <a:gd name="T30" fmla="*/ 80 w 320"/>
              <a:gd name="T31" fmla="*/ 220 h 360"/>
              <a:gd name="T32" fmla="*/ 80 w 320"/>
              <a:gd name="T33" fmla="*/ 240 h 360"/>
              <a:gd name="T34" fmla="*/ 180 w 320"/>
              <a:gd name="T35" fmla="*/ 240 h 360"/>
              <a:gd name="T36" fmla="*/ 180 w 320"/>
              <a:gd name="T37" fmla="*/ 220 h 360"/>
              <a:gd name="T38" fmla="*/ 240 w 320"/>
              <a:gd name="T39" fmla="*/ 140 h 360"/>
              <a:gd name="T40" fmla="*/ 160 w 320"/>
              <a:gd name="T41" fmla="*/ 140 h 360"/>
              <a:gd name="T42" fmla="*/ 160 w 320"/>
              <a:gd name="T43" fmla="*/ 160 h 360"/>
              <a:gd name="T44" fmla="*/ 240 w 320"/>
              <a:gd name="T45" fmla="*/ 160 h 360"/>
              <a:gd name="T46" fmla="*/ 240 w 320"/>
              <a:gd name="T47" fmla="*/ 140 h 360"/>
              <a:gd name="T48" fmla="*/ 160 w 320"/>
              <a:gd name="T49" fmla="*/ 120 h 360"/>
              <a:gd name="T50" fmla="*/ 240 w 320"/>
              <a:gd name="T51" fmla="*/ 120 h 360"/>
              <a:gd name="T52" fmla="*/ 240 w 320"/>
              <a:gd name="T53" fmla="*/ 80 h 360"/>
              <a:gd name="T54" fmla="*/ 160 w 320"/>
              <a:gd name="T55" fmla="*/ 80 h 360"/>
              <a:gd name="T56" fmla="*/ 160 w 320"/>
              <a:gd name="T57" fmla="*/ 120 h 360"/>
              <a:gd name="T58" fmla="*/ 140 w 320"/>
              <a:gd name="T59" fmla="*/ 80 h 360"/>
              <a:gd name="T60" fmla="*/ 80 w 320"/>
              <a:gd name="T61" fmla="*/ 80 h 360"/>
              <a:gd name="T62" fmla="*/ 80 w 320"/>
              <a:gd name="T63" fmla="*/ 160 h 360"/>
              <a:gd name="T64" fmla="*/ 140 w 320"/>
              <a:gd name="T65" fmla="*/ 160 h 360"/>
              <a:gd name="T66" fmla="*/ 140 w 320"/>
              <a:gd name="T67" fmla="*/ 80 h 360"/>
              <a:gd name="T68" fmla="*/ 120 w 320"/>
              <a:gd name="T69" fmla="*/ 180 h 360"/>
              <a:gd name="T70" fmla="*/ 80 w 320"/>
              <a:gd name="T71" fmla="*/ 180 h 360"/>
              <a:gd name="T72" fmla="*/ 80 w 320"/>
              <a:gd name="T73" fmla="*/ 200 h 360"/>
              <a:gd name="T74" fmla="*/ 120 w 320"/>
              <a:gd name="T75" fmla="*/ 200 h 360"/>
              <a:gd name="T76" fmla="*/ 120 w 320"/>
              <a:gd name="T77" fmla="*/ 180 h 360"/>
              <a:gd name="T78" fmla="*/ 140 w 320"/>
              <a:gd name="T79" fmla="*/ 200 h 360"/>
              <a:gd name="T80" fmla="*/ 240 w 320"/>
              <a:gd name="T81" fmla="*/ 200 h 360"/>
              <a:gd name="T82" fmla="*/ 240 w 320"/>
              <a:gd name="T83" fmla="*/ 180 h 360"/>
              <a:gd name="T84" fmla="*/ 140 w 320"/>
              <a:gd name="T85" fmla="*/ 180 h 360"/>
              <a:gd name="T86" fmla="*/ 140 w 320"/>
              <a:gd name="T87" fmla="*/ 200 h 360"/>
              <a:gd name="T88" fmla="*/ 240 w 320"/>
              <a:gd name="T89" fmla="*/ 260 h 360"/>
              <a:gd name="T90" fmla="*/ 80 w 320"/>
              <a:gd name="T91" fmla="*/ 260 h 360"/>
              <a:gd name="T92" fmla="*/ 80 w 320"/>
              <a:gd name="T93" fmla="*/ 280 h 360"/>
              <a:gd name="T94" fmla="*/ 240 w 320"/>
              <a:gd name="T95" fmla="*/ 280 h 360"/>
              <a:gd name="T96" fmla="*/ 240 w 320"/>
              <a:gd name="T97" fmla="*/ 260 h 360"/>
              <a:gd name="T98" fmla="*/ 200 w 320"/>
              <a:gd name="T99" fmla="*/ 240 h 360"/>
              <a:gd name="T100" fmla="*/ 240 w 320"/>
              <a:gd name="T101" fmla="*/ 240 h 360"/>
              <a:gd name="T102" fmla="*/ 240 w 320"/>
              <a:gd name="T103" fmla="*/ 220 h 360"/>
              <a:gd name="T104" fmla="*/ 200 w 320"/>
              <a:gd name="T105" fmla="*/ 220 h 360"/>
              <a:gd name="T106" fmla="*/ 200 w 320"/>
              <a:gd name="T107" fmla="*/ 24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20" h="360">
                <a:moveTo>
                  <a:pt x="280" y="0"/>
                </a:move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320"/>
                  <a:pt x="0" y="320"/>
                  <a:pt x="0" y="320"/>
                </a:cubicBezTo>
                <a:cubicBezTo>
                  <a:pt x="0" y="342"/>
                  <a:pt x="18" y="360"/>
                  <a:pt x="40" y="360"/>
                </a:cubicBezTo>
                <a:cubicBezTo>
                  <a:pt x="280" y="360"/>
                  <a:pt x="280" y="360"/>
                  <a:pt x="280" y="360"/>
                </a:cubicBezTo>
                <a:cubicBezTo>
                  <a:pt x="302" y="360"/>
                  <a:pt x="320" y="342"/>
                  <a:pt x="320" y="320"/>
                </a:cubicBezTo>
                <a:cubicBezTo>
                  <a:pt x="320" y="40"/>
                  <a:pt x="320" y="40"/>
                  <a:pt x="320" y="40"/>
                </a:cubicBezTo>
                <a:cubicBezTo>
                  <a:pt x="320" y="18"/>
                  <a:pt x="302" y="0"/>
                  <a:pt x="280" y="0"/>
                </a:cubicBezTo>
                <a:close/>
                <a:moveTo>
                  <a:pt x="280" y="320"/>
                </a:moveTo>
                <a:cubicBezTo>
                  <a:pt x="40" y="320"/>
                  <a:pt x="40" y="320"/>
                  <a:pt x="40" y="320"/>
                </a:cubicBezTo>
                <a:cubicBezTo>
                  <a:pt x="40" y="40"/>
                  <a:pt x="40" y="40"/>
                  <a:pt x="40" y="40"/>
                </a:cubicBezTo>
                <a:cubicBezTo>
                  <a:pt x="280" y="40"/>
                  <a:pt x="280" y="40"/>
                  <a:pt x="280" y="40"/>
                </a:cubicBezTo>
                <a:lnTo>
                  <a:pt x="280" y="320"/>
                </a:lnTo>
                <a:close/>
                <a:moveTo>
                  <a:pt x="180" y="220"/>
                </a:moveTo>
                <a:cubicBezTo>
                  <a:pt x="80" y="220"/>
                  <a:pt x="80" y="220"/>
                  <a:pt x="80" y="220"/>
                </a:cubicBezTo>
                <a:cubicBezTo>
                  <a:pt x="80" y="240"/>
                  <a:pt x="80" y="240"/>
                  <a:pt x="80" y="240"/>
                </a:cubicBezTo>
                <a:cubicBezTo>
                  <a:pt x="180" y="240"/>
                  <a:pt x="180" y="240"/>
                  <a:pt x="180" y="240"/>
                </a:cubicBezTo>
                <a:lnTo>
                  <a:pt x="180" y="220"/>
                </a:lnTo>
                <a:close/>
                <a:moveTo>
                  <a:pt x="240" y="140"/>
                </a:moveTo>
                <a:cubicBezTo>
                  <a:pt x="160" y="140"/>
                  <a:pt x="160" y="140"/>
                  <a:pt x="160" y="14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240" y="160"/>
                  <a:pt x="240" y="160"/>
                  <a:pt x="240" y="160"/>
                </a:cubicBezTo>
                <a:lnTo>
                  <a:pt x="240" y="140"/>
                </a:lnTo>
                <a:close/>
                <a:moveTo>
                  <a:pt x="160" y="120"/>
                </a:moveTo>
                <a:cubicBezTo>
                  <a:pt x="240" y="120"/>
                  <a:pt x="240" y="120"/>
                  <a:pt x="240" y="120"/>
                </a:cubicBezTo>
                <a:cubicBezTo>
                  <a:pt x="240" y="80"/>
                  <a:pt x="240" y="80"/>
                  <a:pt x="240" y="80"/>
                </a:cubicBezTo>
                <a:cubicBezTo>
                  <a:pt x="160" y="80"/>
                  <a:pt x="160" y="80"/>
                  <a:pt x="160" y="80"/>
                </a:cubicBezTo>
                <a:lnTo>
                  <a:pt x="160" y="120"/>
                </a:lnTo>
                <a:close/>
                <a:moveTo>
                  <a:pt x="140" y="80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40" y="160"/>
                  <a:pt x="140" y="160"/>
                  <a:pt x="140" y="160"/>
                </a:cubicBezTo>
                <a:lnTo>
                  <a:pt x="140" y="80"/>
                </a:lnTo>
                <a:close/>
                <a:moveTo>
                  <a:pt x="120" y="180"/>
                </a:moveTo>
                <a:cubicBezTo>
                  <a:pt x="80" y="180"/>
                  <a:pt x="80" y="180"/>
                  <a:pt x="80" y="180"/>
                </a:cubicBezTo>
                <a:cubicBezTo>
                  <a:pt x="80" y="200"/>
                  <a:pt x="80" y="200"/>
                  <a:pt x="80" y="200"/>
                </a:cubicBezTo>
                <a:cubicBezTo>
                  <a:pt x="120" y="200"/>
                  <a:pt x="120" y="200"/>
                  <a:pt x="120" y="200"/>
                </a:cubicBezTo>
                <a:lnTo>
                  <a:pt x="120" y="180"/>
                </a:lnTo>
                <a:close/>
                <a:moveTo>
                  <a:pt x="140" y="200"/>
                </a:moveTo>
                <a:cubicBezTo>
                  <a:pt x="240" y="200"/>
                  <a:pt x="240" y="200"/>
                  <a:pt x="240" y="200"/>
                </a:cubicBezTo>
                <a:cubicBezTo>
                  <a:pt x="240" y="180"/>
                  <a:pt x="240" y="180"/>
                  <a:pt x="240" y="180"/>
                </a:cubicBezTo>
                <a:cubicBezTo>
                  <a:pt x="140" y="180"/>
                  <a:pt x="140" y="180"/>
                  <a:pt x="140" y="180"/>
                </a:cubicBezTo>
                <a:lnTo>
                  <a:pt x="140" y="200"/>
                </a:lnTo>
                <a:close/>
                <a:moveTo>
                  <a:pt x="240" y="260"/>
                </a:moveTo>
                <a:cubicBezTo>
                  <a:pt x="80" y="260"/>
                  <a:pt x="80" y="260"/>
                  <a:pt x="80" y="260"/>
                </a:cubicBezTo>
                <a:cubicBezTo>
                  <a:pt x="80" y="280"/>
                  <a:pt x="80" y="280"/>
                  <a:pt x="80" y="280"/>
                </a:cubicBezTo>
                <a:cubicBezTo>
                  <a:pt x="240" y="280"/>
                  <a:pt x="240" y="280"/>
                  <a:pt x="240" y="280"/>
                </a:cubicBezTo>
                <a:lnTo>
                  <a:pt x="240" y="260"/>
                </a:lnTo>
                <a:close/>
                <a:moveTo>
                  <a:pt x="200" y="240"/>
                </a:moveTo>
                <a:cubicBezTo>
                  <a:pt x="240" y="240"/>
                  <a:pt x="240" y="240"/>
                  <a:pt x="240" y="240"/>
                </a:cubicBezTo>
                <a:cubicBezTo>
                  <a:pt x="240" y="220"/>
                  <a:pt x="240" y="220"/>
                  <a:pt x="240" y="220"/>
                </a:cubicBezTo>
                <a:cubicBezTo>
                  <a:pt x="200" y="220"/>
                  <a:pt x="200" y="220"/>
                  <a:pt x="200" y="220"/>
                </a:cubicBezTo>
                <a:lnTo>
                  <a:pt x="200" y="2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70" name="Freeform 100"/>
          <p:cNvSpPr>
            <a:spLocks noEditPoints="1"/>
          </p:cNvSpPr>
          <p:nvPr/>
        </p:nvSpPr>
        <p:spPr bwMode="auto">
          <a:xfrm>
            <a:off x="4302305" y="2002558"/>
            <a:ext cx="183828" cy="147380"/>
          </a:xfrm>
          <a:custGeom>
            <a:avLst/>
            <a:gdLst>
              <a:gd name="T0" fmla="*/ 360 w 400"/>
              <a:gd name="T1" fmla="*/ 0 h 320"/>
              <a:gd name="T2" fmla="*/ 40 w 400"/>
              <a:gd name="T3" fmla="*/ 0 h 320"/>
              <a:gd name="T4" fmla="*/ 0 w 400"/>
              <a:gd name="T5" fmla="*/ 40 h 320"/>
              <a:gd name="T6" fmla="*/ 0 w 400"/>
              <a:gd name="T7" fmla="*/ 280 h 320"/>
              <a:gd name="T8" fmla="*/ 40 w 400"/>
              <a:gd name="T9" fmla="*/ 320 h 320"/>
              <a:gd name="T10" fmla="*/ 360 w 400"/>
              <a:gd name="T11" fmla="*/ 320 h 320"/>
              <a:gd name="T12" fmla="*/ 400 w 400"/>
              <a:gd name="T13" fmla="*/ 280 h 320"/>
              <a:gd name="T14" fmla="*/ 400 w 400"/>
              <a:gd name="T15" fmla="*/ 40 h 320"/>
              <a:gd name="T16" fmla="*/ 360 w 400"/>
              <a:gd name="T17" fmla="*/ 0 h 320"/>
              <a:gd name="T18" fmla="*/ 92 w 400"/>
              <a:gd name="T19" fmla="*/ 37 h 320"/>
              <a:gd name="T20" fmla="*/ 107 w 400"/>
              <a:gd name="T21" fmla="*/ 52 h 320"/>
              <a:gd name="T22" fmla="*/ 92 w 400"/>
              <a:gd name="T23" fmla="*/ 66 h 320"/>
              <a:gd name="T24" fmla="*/ 77 w 400"/>
              <a:gd name="T25" fmla="*/ 52 h 320"/>
              <a:gd name="T26" fmla="*/ 92 w 400"/>
              <a:gd name="T27" fmla="*/ 37 h 320"/>
              <a:gd name="T28" fmla="*/ 37 w 400"/>
              <a:gd name="T29" fmla="*/ 52 h 320"/>
              <a:gd name="T30" fmla="*/ 52 w 400"/>
              <a:gd name="T31" fmla="*/ 37 h 320"/>
              <a:gd name="T32" fmla="*/ 67 w 400"/>
              <a:gd name="T33" fmla="*/ 52 h 320"/>
              <a:gd name="T34" fmla="*/ 52 w 400"/>
              <a:gd name="T35" fmla="*/ 66 h 320"/>
              <a:gd name="T36" fmla="*/ 37 w 400"/>
              <a:gd name="T37" fmla="*/ 52 h 320"/>
              <a:gd name="T38" fmla="*/ 360 w 400"/>
              <a:gd name="T39" fmla="*/ 280 h 320"/>
              <a:gd name="T40" fmla="*/ 39 w 400"/>
              <a:gd name="T41" fmla="*/ 280 h 320"/>
              <a:gd name="T42" fmla="*/ 39 w 400"/>
              <a:gd name="T43" fmla="*/ 96 h 320"/>
              <a:gd name="T44" fmla="*/ 360 w 400"/>
              <a:gd name="T45" fmla="*/ 96 h 320"/>
              <a:gd name="T46" fmla="*/ 360 w 400"/>
              <a:gd name="T47" fmla="*/ 280 h 320"/>
              <a:gd name="T48" fmla="*/ 360 w 400"/>
              <a:gd name="T49" fmla="*/ 64 h 320"/>
              <a:gd name="T50" fmla="*/ 120 w 400"/>
              <a:gd name="T51" fmla="*/ 64 h 320"/>
              <a:gd name="T52" fmla="*/ 120 w 400"/>
              <a:gd name="T53" fmla="*/ 40 h 320"/>
              <a:gd name="T54" fmla="*/ 360 w 400"/>
              <a:gd name="T55" fmla="*/ 40 h 320"/>
              <a:gd name="T56" fmla="*/ 360 w 400"/>
              <a:gd name="T57" fmla="*/ 64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00" h="320">
                <a:moveTo>
                  <a:pt x="360" y="0"/>
                </a:move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280"/>
                  <a:pt x="0" y="280"/>
                  <a:pt x="0" y="280"/>
                </a:cubicBezTo>
                <a:cubicBezTo>
                  <a:pt x="0" y="302"/>
                  <a:pt x="18" y="320"/>
                  <a:pt x="40" y="320"/>
                </a:cubicBezTo>
                <a:cubicBezTo>
                  <a:pt x="360" y="320"/>
                  <a:pt x="360" y="320"/>
                  <a:pt x="360" y="320"/>
                </a:cubicBezTo>
                <a:cubicBezTo>
                  <a:pt x="382" y="320"/>
                  <a:pt x="400" y="302"/>
                  <a:pt x="400" y="280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400" y="18"/>
                  <a:pt x="382" y="0"/>
                  <a:pt x="360" y="0"/>
                </a:cubicBezTo>
                <a:close/>
                <a:moveTo>
                  <a:pt x="92" y="37"/>
                </a:moveTo>
                <a:cubicBezTo>
                  <a:pt x="100" y="37"/>
                  <a:pt x="107" y="44"/>
                  <a:pt x="107" y="52"/>
                </a:cubicBezTo>
                <a:cubicBezTo>
                  <a:pt x="107" y="60"/>
                  <a:pt x="100" y="66"/>
                  <a:pt x="92" y="66"/>
                </a:cubicBezTo>
                <a:cubicBezTo>
                  <a:pt x="83" y="66"/>
                  <a:pt x="77" y="60"/>
                  <a:pt x="77" y="52"/>
                </a:cubicBezTo>
                <a:cubicBezTo>
                  <a:pt x="77" y="44"/>
                  <a:pt x="83" y="37"/>
                  <a:pt x="92" y="37"/>
                </a:cubicBezTo>
                <a:close/>
                <a:moveTo>
                  <a:pt x="37" y="52"/>
                </a:moveTo>
                <a:cubicBezTo>
                  <a:pt x="37" y="44"/>
                  <a:pt x="43" y="37"/>
                  <a:pt x="52" y="37"/>
                </a:cubicBezTo>
                <a:cubicBezTo>
                  <a:pt x="60" y="37"/>
                  <a:pt x="67" y="44"/>
                  <a:pt x="67" y="52"/>
                </a:cubicBezTo>
                <a:cubicBezTo>
                  <a:pt x="67" y="60"/>
                  <a:pt x="60" y="66"/>
                  <a:pt x="52" y="66"/>
                </a:cubicBezTo>
                <a:cubicBezTo>
                  <a:pt x="43" y="66"/>
                  <a:pt x="37" y="60"/>
                  <a:pt x="37" y="52"/>
                </a:cubicBezTo>
                <a:close/>
                <a:moveTo>
                  <a:pt x="360" y="280"/>
                </a:moveTo>
                <a:cubicBezTo>
                  <a:pt x="39" y="280"/>
                  <a:pt x="39" y="280"/>
                  <a:pt x="39" y="280"/>
                </a:cubicBezTo>
                <a:cubicBezTo>
                  <a:pt x="39" y="96"/>
                  <a:pt x="39" y="96"/>
                  <a:pt x="39" y="96"/>
                </a:cubicBezTo>
                <a:cubicBezTo>
                  <a:pt x="360" y="96"/>
                  <a:pt x="360" y="96"/>
                  <a:pt x="360" y="96"/>
                </a:cubicBezTo>
                <a:lnTo>
                  <a:pt x="360" y="280"/>
                </a:lnTo>
                <a:close/>
                <a:moveTo>
                  <a:pt x="360" y="64"/>
                </a:moveTo>
                <a:cubicBezTo>
                  <a:pt x="120" y="64"/>
                  <a:pt x="120" y="64"/>
                  <a:pt x="120" y="64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360" y="40"/>
                  <a:pt x="360" y="40"/>
                  <a:pt x="360" y="40"/>
                </a:cubicBezTo>
                <a:lnTo>
                  <a:pt x="360" y="6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71" name="Freeform 101"/>
          <p:cNvSpPr>
            <a:spLocks noEditPoints="1"/>
          </p:cNvSpPr>
          <p:nvPr/>
        </p:nvSpPr>
        <p:spPr bwMode="auto">
          <a:xfrm>
            <a:off x="4606153" y="1993048"/>
            <a:ext cx="183828" cy="166397"/>
          </a:xfrm>
          <a:custGeom>
            <a:avLst/>
            <a:gdLst>
              <a:gd name="T0" fmla="*/ 360 w 400"/>
              <a:gd name="T1" fmla="*/ 0 h 360"/>
              <a:gd name="T2" fmla="*/ 40 w 400"/>
              <a:gd name="T3" fmla="*/ 0 h 360"/>
              <a:gd name="T4" fmla="*/ 0 w 400"/>
              <a:gd name="T5" fmla="*/ 40 h 360"/>
              <a:gd name="T6" fmla="*/ 0 w 400"/>
              <a:gd name="T7" fmla="*/ 280 h 360"/>
              <a:gd name="T8" fmla="*/ 40 w 400"/>
              <a:gd name="T9" fmla="*/ 319 h 360"/>
              <a:gd name="T10" fmla="*/ 119 w 400"/>
              <a:gd name="T11" fmla="*/ 319 h 360"/>
              <a:gd name="T12" fmla="*/ 119 w 400"/>
              <a:gd name="T13" fmla="*/ 280 h 360"/>
              <a:gd name="T14" fmla="*/ 39 w 400"/>
              <a:gd name="T15" fmla="*/ 280 h 360"/>
              <a:gd name="T16" fmla="*/ 39 w 400"/>
              <a:gd name="T17" fmla="*/ 96 h 360"/>
              <a:gd name="T18" fmla="*/ 360 w 400"/>
              <a:gd name="T19" fmla="*/ 96 h 360"/>
              <a:gd name="T20" fmla="*/ 360 w 400"/>
              <a:gd name="T21" fmla="*/ 280 h 360"/>
              <a:gd name="T22" fmla="*/ 280 w 400"/>
              <a:gd name="T23" fmla="*/ 280 h 360"/>
              <a:gd name="T24" fmla="*/ 280 w 400"/>
              <a:gd name="T25" fmla="*/ 319 h 360"/>
              <a:gd name="T26" fmla="*/ 360 w 400"/>
              <a:gd name="T27" fmla="*/ 319 h 360"/>
              <a:gd name="T28" fmla="*/ 400 w 400"/>
              <a:gd name="T29" fmla="*/ 280 h 360"/>
              <a:gd name="T30" fmla="*/ 400 w 400"/>
              <a:gd name="T31" fmla="*/ 40 h 360"/>
              <a:gd name="T32" fmla="*/ 360 w 400"/>
              <a:gd name="T33" fmla="*/ 0 h 360"/>
              <a:gd name="T34" fmla="*/ 52 w 400"/>
              <a:gd name="T35" fmla="*/ 66 h 360"/>
              <a:gd name="T36" fmla="*/ 37 w 400"/>
              <a:gd name="T37" fmla="*/ 52 h 360"/>
              <a:gd name="T38" fmla="*/ 52 w 400"/>
              <a:gd name="T39" fmla="*/ 37 h 360"/>
              <a:gd name="T40" fmla="*/ 67 w 400"/>
              <a:gd name="T41" fmla="*/ 52 h 360"/>
              <a:gd name="T42" fmla="*/ 52 w 400"/>
              <a:gd name="T43" fmla="*/ 66 h 360"/>
              <a:gd name="T44" fmla="*/ 92 w 400"/>
              <a:gd name="T45" fmla="*/ 66 h 360"/>
              <a:gd name="T46" fmla="*/ 77 w 400"/>
              <a:gd name="T47" fmla="*/ 52 h 360"/>
              <a:gd name="T48" fmla="*/ 92 w 400"/>
              <a:gd name="T49" fmla="*/ 37 h 360"/>
              <a:gd name="T50" fmla="*/ 107 w 400"/>
              <a:gd name="T51" fmla="*/ 52 h 360"/>
              <a:gd name="T52" fmla="*/ 92 w 400"/>
              <a:gd name="T53" fmla="*/ 66 h 360"/>
              <a:gd name="T54" fmla="*/ 360 w 400"/>
              <a:gd name="T55" fmla="*/ 64 h 360"/>
              <a:gd name="T56" fmla="*/ 119 w 400"/>
              <a:gd name="T57" fmla="*/ 64 h 360"/>
              <a:gd name="T58" fmla="*/ 119 w 400"/>
              <a:gd name="T59" fmla="*/ 39 h 360"/>
              <a:gd name="T60" fmla="*/ 360 w 400"/>
              <a:gd name="T61" fmla="*/ 39 h 360"/>
              <a:gd name="T62" fmla="*/ 360 w 400"/>
              <a:gd name="T63" fmla="*/ 64 h 360"/>
              <a:gd name="T64" fmla="*/ 199 w 400"/>
              <a:gd name="T65" fmla="*/ 143 h 360"/>
              <a:gd name="T66" fmla="*/ 102 w 400"/>
              <a:gd name="T67" fmla="*/ 240 h 360"/>
              <a:gd name="T68" fmla="*/ 162 w 400"/>
              <a:gd name="T69" fmla="*/ 240 h 360"/>
              <a:gd name="T70" fmla="*/ 162 w 400"/>
              <a:gd name="T71" fmla="*/ 360 h 360"/>
              <a:gd name="T72" fmla="*/ 236 w 400"/>
              <a:gd name="T73" fmla="*/ 360 h 360"/>
              <a:gd name="T74" fmla="*/ 236 w 400"/>
              <a:gd name="T75" fmla="*/ 240 h 360"/>
              <a:gd name="T76" fmla="*/ 296 w 400"/>
              <a:gd name="T77" fmla="*/ 240 h 360"/>
              <a:gd name="T78" fmla="*/ 199 w 400"/>
              <a:gd name="T79" fmla="*/ 143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00" h="360">
                <a:moveTo>
                  <a:pt x="360" y="0"/>
                </a:move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280"/>
                  <a:pt x="0" y="280"/>
                  <a:pt x="0" y="280"/>
                </a:cubicBezTo>
                <a:cubicBezTo>
                  <a:pt x="0" y="302"/>
                  <a:pt x="18" y="319"/>
                  <a:pt x="40" y="319"/>
                </a:cubicBezTo>
                <a:cubicBezTo>
                  <a:pt x="119" y="319"/>
                  <a:pt x="119" y="319"/>
                  <a:pt x="119" y="319"/>
                </a:cubicBezTo>
                <a:cubicBezTo>
                  <a:pt x="119" y="280"/>
                  <a:pt x="119" y="280"/>
                  <a:pt x="119" y="280"/>
                </a:cubicBezTo>
                <a:cubicBezTo>
                  <a:pt x="39" y="280"/>
                  <a:pt x="39" y="280"/>
                  <a:pt x="39" y="280"/>
                </a:cubicBezTo>
                <a:cubicBezTo>
                  <a:pt x="39" y="96"/>
                  <a:pt x="39" y="96"/>
                  <a:pt x="39" y="96"/>
                </a:cubicBezTo>
                <a:cubicBezTo>
                  <a:pt x="360" y="96"/>
                  <a:pt x="360" y="96"/>
                  <a:pt x="360" y="96"/>
                </a:cubicBezTo>
                <a:cubicBezTo>
                  <a:pt x="360" y="280"/>
                  <a:pt x="360" y="280"/>
                  <a:pt x="360" y="280"/>
                </a:cubicBezTo>
                <a:cubicBezTo>
                  <a:pt x="280" y="280"/>
                  <a:pt x="280" y="280"/>
                  <a:pt x="280" y="280"/>
                </a:cubicBezTo>
                <a:cubicBezTo>
                  <a:pt x="280" y="319"/>
                  <a:pt x="280" y="319"/>
                  <a:pt x="280" y="319"/>
                </a:cubicBezTo>
                <a:cubicBezTo>
                  <a:pt x="360" y="319"/>
                  <a:pt x="360" y="319"/>
                  <a:pt x="360" y="319"/>
                </a:cubicBezTo>
                <a:cubicBezTo>
                  <a:pt x="382" y="319"/>
                  <a:pt x="400" y="302"/>
                  <a:pt x="400" y="280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400" y="18"/>
                  <a:pt x="382" y="0"/>
                  <a:pt x="360" y="0"/>
                </a:cubicBezTo>
                <a:close/>
                <a:moveTo>
                  <a:pt x="52" y="66"/>
                </a:moveTo>
                <a:cubicBezTo>
                  <a:pt x="43" y="66"/>
                  <a:pt x="37" y="60"/>
                  <a:pt x="37" y="52"/>
                </a:cubicBezTo>
                <a:cubicBezTo>
                  <a:pt x="37" y="44"/>
                  <a:pt x="43" y="37"/>
                  <a:pt x="52" y="37"/>
                </a:cubicBezTo>
                <a:cubicBezTo>
                  <a:pt x="60" y="37"/>
                  <a:pt x="67" y="44"/>
                  <a:pt x="67" y="52"/>
                </a:cubicBezTo>
                <a:cubicBezTo>
                  <a:pt x="67" y="60"/>
                  <a:pt x="60" y="66"/>
                  <a:pt x="52" y="66"/>
                </a:cubicBezTo>
                <a:close/>
                <a:moveTo>
                  <a:pt x="92" y="66"/>
                </a:moveTo>
                <a:cubicBezTo>
                  <a:pt x="83" y="66"/>
                  <a:pt x="77" y="60"/>
                  <a:pt x="77" y="52"/>
                </a:cubicBezTo>
                <a:cubicBezTo>
                  <a:pt x="77" y="44"/>
                  <a:pt x="83" y="37"/>
                  <a:pt x="92" y="37"/>
                </a:cubicBezTo>
                <a:cubicBezTo>
                  <a:pt x="100" y="37"/>
                  <a:pt x="107" y="44"/>
                  <a:pt x="107" y="52"/>
                </a:cubicBezTo>
                <a:cubicBezTo>
                  <a:pt x="107" y="60"/>
                  <a:pt x="100" y="66"/>
                  <a:pt x="92" y="66"/>
                </a:cubicBezTo>
                <a:close/>
                <a:moveTo>
                  <a:pt x="360" y="64"/>
                </a:moveTo>
                <a:cubicBezTo>
                  <a:pt x="119" y="64"/>
                  <a:pt x="119" y="64"/>
                  <a:pt x="119" y="64"/>
                </a:cubicBezTo>
                <a:cubicBezTo>
                  <a:pt x="119" y="39"/>
                  <a:pt x="119" y="39"/>
                  <a:pt x="119" y="39"/>
                </a:cubicBezTo>
                <a:cubicBezTo>
                  <a:pt x="360" y="39"/>
                  <a:pt x="360" y="39"/>
                  <a:pt x="360" y="39"/>
                </a:cubicBezTo>
                <a:lnTo>
                  <a:pt x="360" y="64"/>
                </a:lnTo>
                <a:close/>
                <a:moveTo>
                  <a:pt x="199" y="143"/>
                </a:moveTo>
                <a:cubicBezTo>
                  <a:pt x="102" y="240"/>
                  <a:pt x="102" y="240"/>
                  <a:pt x="102" y="240"/>
                </a:cubicBezTo>
                <a:cubicBezTo>
                  <a:pt x="162" y="240"/>
                  <a:pt x="162" y="240"/>
                  <a:pt x="162" y="240"/>
                </a:cubicBezTo>
                <a:cubicBezTo>
                  <a:pt x="162" y="360"/>
                  <a:pt x="162" y="360"/>
                  <a:pt x="162" y="360"/>
                </a:cubicBezTo>
                <a:cubicBezTo>
                  <a:pt x="236" y="360"/>
                  <a:pt x="236" y="360"/>
                  <a:pt x="236" y="360"/>
                </a:cubicBezTo>
                <a:cubicBezTo>
                  <a:pt x="236" y="240"/>
                  <a:pt x="236" y="240"/>
                  <a:pt x="236" y="240"/>
                </a:cubicBezTo>
                <a:cubicBezTo>
                  <a:pt x="296" y="240"/>
                  <a:pt x="296" y="240"/>
                  <a:pt x="296" y="240"/>
                </a:cubicBezTo>
                <a:lnTo>
                  <a:pt x="199" y="14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72" name="Freeform 106"/>
          <p:cNvSpPr>
            <a:spLocks noEditPoints="1"/>
          </p:cNvSpPr>
          <p:nvPr/>
        </p:nvSpPr>
        <p:spPr bwMode="auto">
          <a:xfrm>
            <a:off x="4916478" y="1687618"/>
            <a:ext cx="169565" cy="169565"/>
          </a:xfrm>
          <a:custGeom>
            <a:avLst/>
            <a:gdLst>
              <a:gd name="T0" fmla="*/ 89 w 368"/>
              <a:gd name="T1" fmla="*/ 122 h 368"/>
              <a:gd name="T2" fmla="*/ 101 w 368"/>
              <a:gd name="T3" fmla="*/ 124 h 368"/>
              <a:gd name="T4" fmla="*/ 146 w 368"/>
              <a:gd name="T5" fmla="*/ 82 h 368"/>
              <a:gd name="T6" fmla="*/ 145 w 368"/>
              <a:gd name="T7" fmla="*/ 73 h 368"/>
              <a:gd name="T8" fmla="*/ 147 w 368"/>
              <a:gd name="T9" fmla="*/ 60 h 368"/>
              <a:gd name="T10" fmla="*/ 87 w 368"/>
              <a:gd name="T11" fmla="*/ 27 h 368"/>
              <a:gd name="T12" fmla="*/ 36 w 368"/>
              <a:gd name="T13" fmla="*/ 75 h 368"/>
              <a:gd name="T14" fmla="*/ 72 w 368"/>
              <a:gd name="T15" fmla="*/ 126 h 368"/>
              <a:gd name="T16" fmla="*/ 89 w 368"/>
              <a:gd name="T17" fmla="*/ 122 h 368"/>
              <a:gd name="T18" fmla="*/ 50 w 368"/>
              <a:gd name="T19" fmla="*/ 161 h 368"/>
              <a:gd name="T20" fmla="*/ 53 w 368"/>
              <a:gd name="T21" fmla="*/ 146 h 368"/>
              <a:gd name="T22" fmla="*/ 19 w 368"/>
              <a:gd name="T23" fmla="*/ 101 h 368"/>
              <a:gd name="T24" fmla="*/ 0 w 368"/>
              <a:gd name="T25" fmla="*/ 184 h 368"/>
              <a:gd name="T26" fmla="*/ 26 w 368"/>
              <a:gd name="T27" fmla="*/ 278 h 368"/>
              <a:gd name="T28" fmla="*/ 58 w 368"/>
              <a:gd name="T29" fmla="*/ 185 h 368"/>
              <a:gd name="T30" fmla="*/ 50 w 368"/>
              <a:gd name="T31" fmla="*/ 161 h 368"/>
              <a:gd name="T32" fmla="*/ 184 w 368"/>
              <a:gd name="T33" fmla="*/ 34 h 368"/>
              <a:gd name="T34" fmla="*/ 211 w 368"/>
              <a:gd name="T35" fmla="*/ 44 h 368"/>
              <a:gd name="T36" fmla="*/ 275 w 368"/>
              <a:gd name="T37" fmla="*/ 24 h 368"/>
              <a:gd name="T38" fmla="*/ 184 w 368"/>
              <a:gd name="T39" fmla="*/ 0 h 368"/>
              <a:gd name="T40" fmla="*/ 119 w 368"/>
              <a:gd name="T41" fmla="*/ 12 h 368"/>
              <a:gd name="T42" fmla="*/ 165 w 368"/>
              <a:gd name="T43" fmla="*/ 39 h 368"/>
              <a:gd name="T44" fmla="*/ 184 w 368"/>
              <a:gd name="T45" fmla="*/ 34 h 368"/>
              <a:gd name="T46" fmla="*/ 243 w 368"/>
              <a:gd name="T47" fmla="*/ 218 h 368"/>
              <a:gd name="T48" fmla="*/ 253 w 368"/>
              <a:gd name="T49" fmla="*/ 205 h 368"/>
              <a:gd name="T50" fmla="*/ 200 w 368"/>
              <a:gd name="T51" fmla="*/ 109 h 368"/>
              <a:gd name="T52" fmla="*/ 184 w 368"/>
              <a:gd name="T53" fmla="*/ 112 h 368"/>
              <a:gd name="T54" fmla="*/ 162 w 368"/>
              <a:gd name="T55" fmla="*/ 105 h 368"/>
              <a:gd name="T56" fmla="*/ 122 w 368"/>
              <a:gd name="T57" fmla="*/ 141 h 368"/>
              <a:gd name="T58" fmla="*/ 128 w 368"/>
              <a:gd name="T59" fmla="*/ 161 h 368"/>
              <a:gd name="T60" fmla="*/ 127 w 368"/>
              <a:gd name="T61" fmla="*/ 173 h 368"/>
              <a:gd name="T62" fmla="*/ 243 w 368"/>
              <a:gd name="T63" fmla="*/ 218 h 368"/>
              <a:gd name="T64" fmla="*/ 294 w 368"/>
              <a:gd name="T65" fmla="*/ 271 h 368"/>
              <a:gd name="T66" fmla="*/ 295 w 368"/>
              <a:gd name="T67" fmla="*/ 293 h 368"/>
              <a:gd name="T68" fmla="*/ 292 w 368"/>
              <a:gd name="T69" fmla="*/ 333 h 368"/>
              <a:gd name="T70" fmla="*/ 359 w 368"/>
              <a:gd name="T71" fmla="*/ 240 h 368"/>
              <a:gd name="T72" fmla="*/ 315 w 368"/>
              <a:gd name="T73" fmla="*/ 247 h 368"/>
              <a:gd name="T74" fmla="*/ 294 w 368"/>
              <a:gd name="T75" fmla="*/ 271 h 368"/>
              <a:gd name="T76" fmla="*/ 234 w 368"/>
              <a:gd name="T77" fmla="*/ 244 h 368"/>
              <a:gd name="T78" fmla="*/ 110 w 368"/>
              <a:gd name="T79" fmla="*/ 195 h 368"/>
              <a:gd name="T80" fmla="*/ 89 w 368"/>
              <a:gd name="T81" fmla="*/ 200 h 368"/>
              <a:gd name="T82" fmla="*/ 81 w 368"/>
              <a:gd name="T83" fmla="*/ 200 h 368"/>
              <a:gd name="T84" fmla="*/ 49 w 368"/>
              <a:gd name="T85" fmla="*/ 309 h 368"/>
              <a:gd name="T86" fmla="*/ 112 w 368"/>
              <a:gd name="T87" fmla="*/ 353 h 368"/>
              <a:gd name="T88" fmla="*/ 234 w 368"/>
              <a:gd name="T89" fmla="*/ 244 h 368"/>
              <a:gd name="T90" fmla="*/ 307 w 368"/>
              <a:gd name="T91" fmla="*/ 48 h 368"/>
              <a:gd name="T92" fmla="*/ 223 w 368"/>
              <a:gd name="T93" fmla="*/ 69 h 368"/>
              <a:gd name="T94" fmla="*/ 224 w 368"/>
              <a:gd name="T95" fmla="*/ 73 h 368"/>
              <a:gd name="T96" fmla="*/ 220 w 368"/>
              <a:gd name="T97" fmla="*/ 90 h 368"/>
              <a:gd name="T98" fmla="*/ 279 w 368"/>
              <a:gd name="T99" fmla="*/ 196 h 368"/>
              <a:gd name="T100" fmla="*/ 314 w 368"/>
              <a:gd name="T101" fmla="*/ 220 h 368"/>
              <a:gd name="T102" fmla="*/ 366 w 368"/>
              <a:gd name="T103" fmla="*/ 210 h 368"/>
              <a:gd name="T104" fmla="*/ 368 w 368"/>
              <a:gd name="T105" fmla="*/ 184 h 368"/>
              <a:gd name="T106" fmla="*/ 307 w 368"/>
              <a:gd name="T107" fmla="*/ 48 h 368"/>
              <a:gd name="T108" fmla="*/ 254 w 368"/>
              <a:gd name="T109" fmla="*/ 265 h 368"/>
              <a:gd name="T110" fmla="*/ 139 w 368"/>
              <a:gd name="T111" fmla="*/ 362 h 368"/>
              <a:gd name="T112" fmla="*/ 184 w 368"/>
              <a:gd name="T113" fmla="*/ 368 h 368"/>
              <a:gd name="T114" fmla="*/ 261 w 368"/>
              <a:gd name="T115" fmla="*/ 351 h 368"/>
              <a:gd name="T116" fmla="*/ 267 w 368"/>
              <a:gd name="T117" fmla="*/ 293 h 368"/>
              <a:gd name="T118" fmla="*/ 266 w 368"/>
              <a:gd name="T119" fmla="*/ 272 h 368"/>
              <a:gd name="T120" fmla="*/ 254 w 368"/>
              <a:gd name="T121" fmla="*/ 26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68" h="368">
                <a:moveTo>
                  <a:pt x="89" y="122"/>
                </a:moveTo>
                <a:cubicBezTo>
                  <a:pt x="93" y="122"/>
                  <a:pt x="97" y="123"/>
                  <a:pt x="101" y="124"/>
                </a:cubicBezTo>
                <a:cubicBezTo>
                  <a:pt x="115" y="108"/>
                  <a:pt x="130" y="94"/>
                  <a:pt x="146" y="82"/>
                </a:cubicBezTo>
                <a:cubicBezTo>
                  <a:pt x="146" y="79"/>
                  <a:pt x="145" y="76"/>
                  <a:pt x="145" y="73"/>
                </a:cubicBezTo>
                <a:cubicBezTo>
                  <a:pt x="145" y="68"/>
                  <a:pt x="146" y="64"/>
                  <a:pt x="147" y="60"/>
                </a:cubicBezTo>
                <a:cubicBezTo>
                  <a:pt x="129" y="47"/>
                  <a:pt x="109" y="36"/>
                  <a:pt x="87" y="27"/>
                </a:cubicBezTo>
                <a:cubicBezTo>
                  <a:pt x="67" y="40"/>
                  <a:pt x="50" y="56"/>
                  <a:pt x="36" y="75"/>
                </a:cubicBezTo>
                <a:cubicBezTo>
                  <a:pt x="46" y="93"/>
                  <a:pt x="58" y="110"/>
                  <a:pt x="72" y="126"/>
                </a:cubicBezTo>
                <a:cubicBezTo>
                  <a:pt x="77" y="124"/>
                  <a:pt x="83" y="122"/>
                  <a:pt x="89" y="122"/>
                </a:cubicBezTo>
                <a:close/>
                <a:moveTo>
                  <a:pt x="50" y="161"/>
                </a:moveTo>
                <a:cubicBezTo>
                  <a:pt x="50" y="156"/>
                  <a:pt x="51" y="151"/>
                  <a:pt x="53" y="146"/>
                </a:cubicBezTo>
                <a:cubicBezTo>
                  <a:pt x="41" y="132"/>
                  <a:pt x="29" y="117"/>
                  <a:pt x="19" y="101"/>
                </a:cubicBezTo>
                <a:cubicBezTo>
                  <a:pt x="7" y="126"/>
                  <a:pt x="0" y="154"/>
                  <a:pt x="0" y="184"/>
                </a:cubicBezTo>
                <a:cubicBezTo>
                  <a:pt x="0" y="218"/>
                  <a:pt x="9" y="250"/>
                  <a:pt x="26" y="278"/>
                </a:cubicBezTo>
                <a:cubicBezTo>
                  <a:pt x="32" y="245"/>
                  <a:pt x="43" y="214"/>
                  <a:pt x="58" y="185"/>
                </a:cubicBezTo>
                <a:cubicBezTo>
                  <a:pt x="53" y="178"/>
                  <a:pt x="50" y="170"/>
                  <a:pt x="50" y="161"/>
                </a:cubicBezTo>
                <a:close/>
                <a:moveTo>
                  <a:pt x="184" y="34"/>
                </a:moveTo>
                <a:cubicBezTo>
                  <a:pt x="195" y="34"/>
                  <a:pt x="204" y="38"/>
                  <a:pt x="211" y="44"/>
                </a:cubicBezTo>
                <a:cubicBezTo>
                  <a:pt x="232" y="35"/>
                  <a:pt x="253" y="29"/>
                  <a:pt x="275" y="24"/>
                </a:cubicBezTo>
                <a:cubicBezTo>
                  <a:pt x="248" y="9"/>
                  <a:pt x="217" y="0"/>
                  <a:pt x="184" y="0"/>
                </a:cubicBezTo>
                <a:cubicBezTo>
                  <a:pt x="161" y="0"/>
                  <a:pt x="139" y="4"/>
                  <a:pt x="119" y="12"/>
                </a:cubicBezTo>
                <a:cubicBezTo>
                  <a:pt x="135" y="20"/>
                  <a:pt x="150" y="29"/>
                  <a:pt x="165" y="39"/>
                </a:cubicBezTo>
                <a:cubicBezTo>
                  <a:pt x="170" y="36"/>
                  <a:pt x="177" y="34"/>
                  <a:pt x="184" y="34"/>
                </a:cubicBezTo>
                <a:close/>
                <a:moveTo>
                  <a:pt x="243" y="218"/>
                </a:moveTo>
                <a:cubicBezTo>
                  <a:pt x="245" y="213"/>
                  <a:pt x="249" y="208"/>
                  <a:pt x="253" y="205"/>
                </a:cubicBezTo>
                <a:cubicBezTo>
                  <a:pt x="242" y="169"/>
                  <a:pt x="223" y="137"/>
                  <a:pt x="200" y="109"/>
                </a:cubicBezTo>
                <a:cubicBezTo>
                  <a:pt x="195" y="111"/>
                  <a:pt x="190" y="112"/>
                  <a:pt x="184" y="112"/>
                </a:cubicBezTo>
                <a:cubicBezTo>
                  <a:pt x="176" y="112"/>
                  <a:pt x="168" y="109"/>
                  <a:pt x="162" y="105"/>
                </a:cubicBezTo>
                <a:cubicBezTo>
                  <a:pt x="148" y="115"/>
                  <a:pt x="134" y="128"/>
                  <a:pt x="122" y="141"/>
                </a:cubicBezTo>
                <a:cubicBezTo>
                  <a:pt x="126" y="147"/>
                  <a:pt x="128" y="154"/>
                  <a:pt x="128" y="161"/>
                </a:cubicBezTo>
                <a:cubicBezTo>
                  <a:pt x="128" y="165"/>
                  <a:pt x="128" y="169"/>
                  <a:pt x="127" y="173"/>
                </a:cubicBezTo>
                <a:cubicBezTo>
                  <a:pt x="161" y="196"/>
                  <a:pt x="200" y="212"/>
                  <a:pt x="243" y="218"/>
                </a:cubicBezTo>
                <a:close/>
                <a:moveTo>
                  <a:pt x="294" y="271"/>
                </a:moveTo>
                <a:cubicBezTo>
                  <a:pt x="294" y="278"/>
                  <a:pt x="295" y="286"/>
                  <a:pt x="295" y="293"/>
                </a:cubicBezTo>
                <a:cubicBezTo>
                  <a:pt x="295" y="307"/>
                  <a:pt x="294" y="320"/>
                  <a:pt x="292" y="333"/>
                </a:cubicBezTo>
                <a:cubicBezTo>
                  <a:pt x="323" y="310"/>
                  <a:pt x="347" y="277"/>
                  <a:pt x="359" y="240"/>
                </a:cubicBezTo>
                <a:cubicBezTo>
                  <a:pt x="345" y="243"/>
                  <a:pt x="330" y="246"/>
                  <a:pt x="315" y="247"/>
                </a:cubicBezTo>
                <a:cubicBezTo>
                  <a:pt x="312" y="258"/>
                  <a:pt x="304" y="266"/>
                  <a:pt x="294" y="271"/>
                </a:cubicBezTo>
                <a:close/>
                <a:moveTo>
                  <a:pt x="234" y="244"/>
                </a:moveTo>
                <a:cubicBezTo>
                  <a:pt x="188" y="237"/>
                  <a:pt x="146" y="220"/>
                  <a:pt x="110" y="195"/>
                </a:cubicBezTo>
                <a:cubicBezTo>
                  <a:pt x="104" y="198"/>
                  <a:pt x="97" y="200"/>
                  <a:pt x="89" y="200"/>
                </a:cubicBezTo>
                <a:cubicBezTo>
                  <a:pt x="86" y="200"/>
                  <a:pt x="84" y="200"/>
                  <a:pt x="81" y="200"/>
                </a:cubicBezTo>
                <a:cubicBezTo>
                  <a:pt x="64" y="233"/>
                  <a:pt x="52" y="270"/>
                  <a:pt x="49" y="309"/>
                </a:cubicBezTo>
                <a:cubicBezTo>
                  <a:pt x="67" y="328"/>
                  <a:pt x="88" y="343"/>
                  <a:pt x="112" y="353"/>
                </a:cubicBezTo>
                <a:cubicBezTo>
                  <a:pt x="142" y="308"/>
                  <a:pt x="184" y="270"/>
                  <a:pt x="234" y="244"/>
                </a:cubicBezTo>
                <a:close/>
                <a:moveTo>
                  <a:pt x="307" y="48"/>
                </a:moveTo>
                <a:cubicBezTo>
                  <a:pt x="278" y="50"/>
                  <a:pt x="250" y="58"/>
                  <a:pt x="223" y="69"/>
                </a:cubicBezTo>
                <a:cubicBezTo>
                  <a:pt x="224" y="70"/>
                  <a:pt x="224" y="71"/>
                  <a:pt x="224" y="73"/>
                </a:cubicBezTo>
                <a:cubicBezTo>
                  <a:pt x="224" y="79"/>
                  <a:pt x="222" y="85"/>
                  <a:pt x="220" y="90"/>
                </a:cubicBezTo>
                <a:cubicBezTo>
                  <a:pt x="246" y="121"/>
                  <a:pt x="266" y="157"/>
                  <a:pt x="279" y="196"/>
                </a:cubicBezTo>
                <a:cubicBezTo>
                  <a:pt x="295" y="196"/>
                  <a:pt x="309" y="206"/>
                  <a:pt x="314" y="220"/>
                </a:cubicBezTo>
                <a:cubicBezTo>
                  <a:pt x="332" y="218"/>
                  <a:pt x="349" y="215"/>
                  <a:pt x="366" y="210"/>
                </a:cubicBezTo>
                <a:cubicBezTo>
                  <a:pt x="367" y="201"/>
                  <a:pt x="368" y="193"/>
                  <a:pt x="368" y="184"/>
                </a:cubicBezTo>
                <a:cubicBezTo>
                  <a:pt x="368" y="130"/>
                  <a:pt x="344" y="81"/>
                  <a:pt x="307" y="48"/>
                </a:cubicBezTo>
                <a:close/>
                <a:moveTo>
                  <a:pt x="254" y="265"/>
                </a:moveTo>
                <a:cubicBezTo>
                  <a:pt x="207" y="287"/>
                  <a:pt x="167" y="321"/>
                  <a:pt x="139" y="362"/>
                </a:cubicBezTo>
                <a:cubicBezTo>
                  <a:pt x="153" y="366"/>
                  <a:pt x="168" y="368"/>
                  <a:pt x="184" y="368"/>
                </a:cubicBezTo>
                <a:cubicBezTo>
                  <a:pt x="212" y="368"/>
                  <a:pt x="238" y="362"/>
                  <a:pt x="261" y="351"/>
                </a:cubicBezTo>
                <a:cubicBezTo>
                  <a:pt x="265" y="332"/>
                  <a:pt x="267" y="313"/>
                  <a:pt x="267" y="293"/>
                </a:cubicBezTo>
                <a:cubicBezTo>
                  <a:pt x="267" y="286"/>
                  <a:pt x="267" y="279"/>
                  <a:pt x="266" y="272"/>
                </a:cubicBezTo>
                <a:cubicBezTo>
                  <a:pt x="262" y="271"/>
                  <a:pt x="257" y="268"/>
                  <a:pt x="254" y="26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73" name="Freeform 115"/>
          <p:cNvSpPr>
            <a:spLocks noEditPoints="1"/>
          </p:cNvSpPr>
          <p:nvPr/>
        </p:nvSpPr>
        <p:spPr bwMode="auto">
          <a:xfrm>
            <a:off x="4910000" y="2029635"/>
            <a:ext cx="183828" cy="91914"/>
          </a:xfrm>
          <a:custGeom>
            <a:avLst/>
            <a:gdLst>
              <a:gd name="T0" fmla="*/ 360 w 400"/>
              <a:gd name="T1" fmla="*/ 0 h 200"/>
              <a:gd name="T2" fmla="*/ 40 w 400"/>
              <a:gd name="T3" fmla="*/ 0 h 200"/>
              <a:gd name="T4" fmla="*/ 0 w 400"/>
              <a:gd name="T5" fmla="*/ 40 h 200"/>
              <a:gd name="T6" fmla="*/ 0 w 400"/>
              <a:gd name="T7" fmla="*/ 160 h 200"/>
              <a:gd name="T8" fmla="*/ 40 w 400"/>
              <a:gd name="T9" fmla="*/ 200 h 200"/>
              <a:gd name="T10" fmla="*/ 360 w 400"/>
              <a:gd name="T11" fmla="*/ 200 h 200"/>
              <a:gd name="T12" fmla="*/ 400 w 400"/>
              <a:gd name="T13" fmla="*/ 160 h 200"/>
              <a:gd name="T14" fmla="*/ 400 w 400"/>
              <a:gd name="T15" fmla="*/ 40 h 200"/>
              <a:gd name="T16" fmla="*/ 360 w 400"/>
              <a:gd name="T17" fmla="*/ 0 h 200"/>
              <a:gd name="T18" fmla="*/ 360 w 400"/>
              <a:gd name="T19" fmla="*/ 160 h 200"/>
              <a:gd name="T20" fmla="*/ 40 w 400"/>
              <a:gd name="T21" fmla="*/ 160 h 200"/>
              <a:gd name="T22" fmla="*/ 40 w 400"/>
              <a:gd name="T23" fmla="*/ 40 h 200"/>
              <a:gd name="T24" fmla="*/ 360 w 400"/>
              <a:gd name="T25" fmla="*/ 40 h 200"/>
              <a:gd name="T26" fmla="*/ 360 w 400"/>
              <a:gd name="T27" fmla="*/ 160 h 200"/>
              <a:gd name="T28" fmla="*/ 240 w 400"/>
              <a:gd name="T29" fmla="*/ 60 h 200"/>
              <a:gd name="T30" fmla="*/ 160 w 400"/>
              <a:gd name="T31" fmla="*/ 60 h 200"/>
              <a:gd name="T32" fmla="*/ 160 w 400"/>
              <a:gd name="T33" fmla="*/ 139 h 200"/>
              <a:gd name="T34" fmla="*/ 240 w 400"/>
              <a:gd name="T35" fmla="*/ 139 h 200"/>
              <a:gd name="T36" fmla="*/ 240 w 400"/>
              <a:gd name="T37" fmla="*/ 60 h 200"/>
              <a:gd name="T38" fmla="*/ 340 w 400"/>
              <a:gd name="T39" fmla="*/ 60 h 200"/>
              <a:gd name="T40" fmla="*/ 260 w 400"/>
              <a:gd name="T41" fmla="*/ 60 h 200"/>
              <a:gd name="T42" fmla="*/ 260 w 400"/>
              <a:gd name="T43" fmla="*/ 139 h 200"/>
              <a:gd name="T44" fmla="*/ 340 w 400"/>
              <a:gd name="T45" fmla="*/ 139 h 200"/>
              <a:gd name="T46" fmla="*/ 340 w 400"/>
              <a:gd name="T47" fmla="*/ 60 h 200"/>
              <a:gd name="T48" fmla="*/ 140 w 400"/>
              <a:gd name="T49" fmla="*/ 60 h 200"/>
              <a:gd name="T50" fmla="*/ 60 w 400"/>
              <a:gd name="T51" fmla="*/ 60 h 200"/>
              <a:gd name="T52" fmla="*/ 60 w 400"/>
              <a:gd name="T53" fmla="*/ 139 h 200"/>
              <a:gd name="T54" fmla="*/ 140 w 400"/>
              <a:gd name="T55" fmla="*/ 139 h 200"/>
              <a:gd name="T56" fmla="*/ 140 w 400"/>
              <a:gd name="T57" fmla="*/ 6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00" h="200">
                <a:moveTo>
                  <a:pt x="360" y="0"/>
                </a:move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82"/>
                  <a:pt x="18" y="200"/>
                  <a:pt x="40" y="200"/>
                </a:cubicBezTo>
                <a:cubicBezTo>
                  <a:pt x="360" y="200"/>
                  <a:pt x="360" y="200"/>
                  <a:pt x="360" y="200"/>
                </a:cubicBezTo>
                <a:cubicBezTo>
                  <a:pt x="382" y="200"/>
                  <a:pt x="400" y="182"/>
                  <a:pt x="400" y="160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400" y="18"/>
                  <a:pt x="382" y="0"/>
                  <a:pt x="360" y="0"/>
                </a:cubicBezTo>
                <a:close/>
                <a:moveTo>
                  <a:pt x="360" y="160"/>
                </a:moveTo>
                <a:cubicBezTo>
                  <a:pt x="40" y="160"/>
                  <a:pt x="40" y="160"/>
                  <a:pt x="40" y="160"/>
                </a:cubicBezTo>
                <a:cubicBezTo>
                  <a:pt x="40" y="40"/>
                  <a:pt x="40" y="40"/>
                  <a:pt x="40" y="40"/>
                </a:cubicBezTo>
                <a:cubicBezTo>
                  <a:pt x="360" y="40"/>
                  <a:pt x="360" y="40"/>
                  <a:pt x="360" y="40"/>
                </a:cubicBezTo>
                <a:lnTo>
                  <a:pt x="360" y="160"/>
                </a:lnTo>
                <a:close/>
                <a:moveTo>
                  <a:pt x="240" y="60"/>
                </a:moveTo>
                <a:cubicBezTo>
                  <a:pt x="160" y="60"/>
                  <a:pt x="160" y="60"/>
                  <a:pt x="160" y="60"/>
                </a:cubicBezTo>
                <a:cubicBezTo>
                  <a:pt x="160" y="139"/>
                  <a:pt x="160" y="139"/>
                  <a:pt x="160" y="139"/>
                </a:cubicBezTo>
                <a:cubicBezTo>
                  <a:pt x="240" y="139"/>
                  <a:pt x="240" y="139"/>
                  <a:pt x="240" y="139"/>
                </a:cubicBezTo>
                <a:lnTo>
                  <a:pt x="240" y="60"/>
                </a:lnTo>
                <a:close/>
                <a:moveTo>
                  <a:pt x="340" y="60"/>
                </a:moveTo>
                <a:cubicBezTo>
                  <a:pt x="260" y="60"/>
                  <a:pt x="260" y="60"/>
                  <a:pt x="260" y="60"/>
                </a:cubicBezTo>
                <a:cubicBezTo>
                  <a:pt x="260" y="139"/>
                  <a:pt x="260" y="139"/>
                  <a:pt x="260" y="139"/>
                </a:cubicBezTo>
                <a:cubicBezTo>
                  <a:pt x="340" y="139"/>
                  <a:pt x="340" y="139"/>
                  <a:pt x="340" y="139"/>
                </a:cubicBezTo>
                <a:lnTo>
                  <a:pt x="340" y="60"/>
                </a:lnTo>
                <a:close/>
                <a:moveTo>
                  <a:pt x="140" y="60"/>
                </a:moveTo>
                <a:cubicBezTo>
                  <a:pt x="60" y="60"/>
                  <a:pt x="60" y="60"/>
                  <a:pt x="60" y="60"/>
                </a:cubicBezTo>
                <a:cubicBezTo>
                  <a:pt x="60" y="139"/>
                  <a:pt x="60" y="139"/>
                  <a:pt x="60" y="139"/>
                </a:cubicBezTo>
                <a:cubicBezTo>
                  <a:pt x="140" y="139"/>
                  <a:pt x="140" y="139"/>
                  <a:pt x="140" y="139"/>
                </a:cubicBezTo>
                <a:lnTo>
                  <a:pt x="140" y="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74" name="Freeform 116"/>
          <p:cNvSpPr>
            <a:spLocks noEditPoints="1"/>
          </p:cNvSpPr>
          <p:nvPr/>
        </p:nvSpPr>
        <p:spPr bwMode="auto">
          <a:xfrm>
            <a:off x="5213848" y="2029635"/>
            <a:ext cx="183828" cy="91914"/>
          </a:xfrm>
          <a:custGeom>
            <a:avLst/>
            <a:gdLst>
              <a:gd name="T0" fmla="*/ 360 w 400"/>
              <a:gd name="T1" fmla="*/ 0 h 200"/>
              <a:gd name="T2" fmla="*/ 40 w 400"/>
              <a:gd name="T3" fmla="*/ 0 h 200"/>
              <a:gd name="T4" fmla="*/ 0 w 400"/>
              <a:gd name="T5" fmla="*/ 40 h 200"/>
              <a:gd name="T6" fmla="*/ 0 w 400"/>
              <a:gd name="T7" fmla="*/ 160 h 200"/>
              <a:gd name="T8" fmla="*/ 40 w 400"/>
              <a:gd name="T9" fmla="*/ 200 h 200"/>
              <a:gd name="T10" fmla="*/ 360 w 400"/>
              <a:gd name="T11" fmla="*/ 200 h 200"/>
              <a:gd name="T12" fmla="*/ 400 w 400"/>
              <a:gd name="T13" fmla="*/ 160 h 200"/>
              <a:gd name="T14" fmla="*/ 400 w 400"/>
              <a:gd name="T15" fmla="*/ 40 h 200"/>
              <a:gd name="T16" fmla="*/ 360 w 400"/>
              <a:gd name="T17" fmla="*/ 0 h 200"/>
              <a:gd name="T18" fmla="*/ 360 w 400"/>
              <a:gd name="T19" fmla="*/ 160 h 200"/>
              <a:gd name="T20" fmla="*/ 40 w 400"/>
              <a:gd name="T21" fmla="*/ 160 h 200"/>
              <a:gd name="T22" fmla="*/ 40 w 400"/>
              <a:gd name="T23" fmla="*/ 40 h 200"/>
              <a:gd name="T24" fmla="*/ 360 w 400"/>
              <a:gd name="T25" fmla="*/ 40 h 200"/>
              <a:gd name="T26" fmla="*/ 360 w 400"/>
              <a:gd name="T27" fmla="*/ 160 h 200"/>
              <a:gd name="T28" fmla="*/ 240 w 400"/>
              <a:gd name="T29" fmla="*/ 60 h 200"/>
              <a:gd name="T30" fmla="*/ 160 w 400"/>
              <a:gd name="T31" fmla="*/ 60 h 200"/>
              <a:gd name="T32" fmla="*/ 160 w 400"/>
              <a:gd name="T33" fmla="*/ 139 h 200"/>
              <a:gd name="T34" fmla="*/ 240 w 400"/>
              <a:gd name="T35" fmla="*/ 139 h 200"/>
              <a:gd name="T36" fmla="*/ 240 w 400"/>
              <a:gd name="T37" fmla="*/ 60 h 200"/>
              <a:gd name="T38" fmla="*/ 140 w 400"/>
              <a:gd name="T39" fmla="*/ 60 h 200"/>
              <a:gd name="T40" fmla="*/ 60 w 400"/>
              <a:gd name="T41" fmla="*/ 60 h 200"/>
              <a:gd name="T42" fmla="*/ 60 w 400"/>
              <a:gd name="T43" fmla="*/ 139 h 200"/>
              <a:gd name="T44" fmla="*/ 140 w 400"/>
              <a:gd name="T45" fmla="*/ 139 h 200"/>
              <a:gd name="T46" fmla="*/ 140 w 400"/>
              <a:gd name="T47" fmla="*/ 6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00" h="200">
                <a:moveTo>
                  <a:pt x="360" y="0"/>
                </a:move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82"/>
                  <a:pt x="18" y="200"/>
                  <a:pt x="40" y="200"/>
                </a:cubicBezTo>
                <a:cubicBezTo>
                  <a:pt x="360" y="200"/>
                  <a:pt x="360" y="200"/>
                  <a:pt x="360" y="200"/>
                </a:cubicBezTo>
                <a:cubicBezTo>
                  <a:pt x="382" y="200"/>
                  <a:pt x="400" y="182"/>
                  <a:pt x="400" y="160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400" y="18"/>
                  <a:pt x="382" y="0"/>
                  <a:pt x="360" y="0"/>
                </a:cubicBezTo>
                <a:close/>
                <a:moveTo>
                  <a:pt x="360" y="160"/>
                </a:moveTo>
                <a:cubicBezTo>
                  <a:pt x="40" y="160"/>
                  <a:pt x="40" y="160"/>
                  <a:pt x="40" y="160"/>
                </a:cubicBezTo>
                <a:cubicBezTo>
                  <a:pt x="40" y="40"/>
                  <a:pt x="40" y="40"/>
                  <a:pt x="40" y="40"/>
                </a:cubicBezTo>
                <a:cubicBezTo>
                  <a:pt x="360" y="40"/>
                  <a:pt x="360" y="40"/>
                  <a:pt x="360" y="40"/>
                </a:cubicBezTo>
                <a:lnTo>
                  <a:pt x="360" y="160"/>
                </a:lnTo>
                <a:close/>
                <a:moveTo>
                  <a:pt x="240" y="60"/>
                </a:moveTo>
                <a:cubicBezTo>
                  <a:pt x="160" y="60"/>
                  <a:pt x="160" y="60"/>
                  <a:pt x="160" y="60"/>
                </a:cubicBezTo>
                <a:cubicBezTo>
                  <a:pt x="160" y="139"/>
                  <a:pt x="160" y="139"/>
                  <a:pt x="160" y="139"/>
                </a:cubicBezTo>
                <a:cubicBezTo>
                  <a:pt x="240" y="139"/>
                  <a:pt x="240" y="139"/>
                  <a:pt x="240" y="139"/>
                </a:cubicBezTo>
                <a:lnTo>
                  <a:pt x="240" y="60"/>
                </a:lnTo>
                <a:close/>
                <a:moveTo>
                  <a:pt x="140" y="60"/>
                </a:moveTo>
                <a:cubicBezTo>
                  <a:pt x="60" y="60"/>
                  <a:pt x="60" y="60"/>
                  <a:pt x="60" y="60"/>
                </a:cubicBezTo>
                <a:cubicBezTo>
                  <a:pt x="60" y="139"/>
                  <a:pt x="60" y="139"/>
                  <a:pt x="60" y="139"/>
                </a:cubicBezTo>
                <a:cubicBezTo>
                  <a:pt x="140" y="139"/>
                  <a:pt x="140" y="139"/>
                  <a:pt x="140" y="139"/>
                </a:cubicBezTo>
                <a:lnTo>
                  <a:pt x="140" y="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75" name="Freeform 117"/>
          <p:cNvSpPr>
            <a:spLocks noEditPoints="1"/>
          </p:cNvSpPr>
          <p:nvPr/>
        </p:nvSpPr>
        <p:spPr bwMode="auto">
          <a:xfrm>
            <a:off x="5516386" y="2029635"/>
            <a:ext cx="183828" cy="91914"/>
          </a:xfrm>
          <a:custGeom>
            <a:avLst/>
            <a:gdLst>
              <a:gd name="T0" fmla="*/ 360 w 400"/>
              <a:gd name="T1" fmla="*/ 0 h 200"/>
              <a:gd name="T2" fmla="*/ 40 w 400"/>
              <a:gd name="T3" fmla="*/ 0 h 200"/>
              <a:gd name="T4" fmla="*/ 0 w 400"/>
              <a:gd name="T5" fmla="*/ 40 h 200"/>
              <a:gd name="T6" fmla="*/ 0 w 400"/>
              <a:gd name="T7" fmla="*/ 160 h 200"/>
              <a:gd name="T8" fmla="*/ 40 w 400"/>
              <a:gd name="T9" fmla="*/ 200 h 200"/>
              <a:gd name="T10" fmla="*/ 360 w 400"/>
              <a:gd name="T11" fmla="*/ 200 h 200"/>
              <a:gd name="T12" fmla="*/ 400 w 400"/>
              <a:gd name="T13" fmla="*/ 160 h 200"/>
              <a:gd name="T14" fmla="*/ 400 w 400"/>
              <a:gd name="T15" fmla="*/ 40 h 200"/>
              <a:gd name="T16" fmla="*/ 360 w 400"/>
              <a:gd name="T17" fmla="*/ 0 h 200"/>
              <a:gd name="T18" fmla="*/ 360 w 400"/>
              <a:gd name="T19" fmla="*/ 160 h 200"/>
              <a:gd name="T20" fmla="*/ 40 w 400"/>
              <a:gd name="T21" fmla="*/ 160 h 200"/>
              <a:gd name="T22" fmla="*/ 40 w 400"/>
              <a:gd name="T23" fmla="*/ 40 h 200"/>
              <a:gd name="T24" fmla="*/ 360 w 400"/>
              <a:gd name="T25" fmla="*/ 40 h 200"/>
              <a:gd name="T26" fmla="*/ 360 w 400"/>
              <a:gd name="T27" fmla="*/ 160 h 200"/>
              <a:gd name="T28" fmla="*/ 140 w 400"/>
              <a:gd name="T29" fmla="*/ 60 h 200"/>
              <a:gd name="T30" fmla="*/ 60 w 400"/>
              <a:gd name="T31" fmla="*/ 60 h 200"/>
              <a:gd name="T32" fmla="*/ 60 w 400"/>
              <a:gd name="T33" fmla="*/ 139 h 200"/>
              <a:gd name="T34" fmla="*/ 140 w 400"/>
              <a:gd name="T35" fmla="*/ 139 h 200"/>
              <a:gd name="T36" fmla="*/ 140 w 400"/>
              <a:gd name="T37" fmla="*/ 6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00" h="200">
                <a:moveTo>
                  <a:pt x="360" y="0"/>
                </a:move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82"/>
                  <a:pt x="18" y="200"/>
                  <a:pt x="40" y="200"/>
                </a:cubicBezTo>
                <a:cubicBezTo>
                  <a:pt x="360" y="200"/>
                  <a:pt x="360" y="200"/>
                  <a:pt x="360" y="200"/>
                </a:cubicBezTo>
                <a:cubicBezTo>
                  <a:pt x="382" y="200"/>
                  <a:pt x="400" y="182"/>
                  <a:pt x="400" y="160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400" y="18"/>
                  <a:pt x="382" y="0"/>
                  <a:pt x="360" y="0"/>
                </a:cubicBezTo>
                <a:close/>
                <a:moveTo>
                  <a:pt x="360" y="160"/>
                </a:moveTo>
                <a:cubicBezTo>
                  <a:pt x="40" y="160"/>
                  <a:pt x="40" y="160"/>
                  <a:pt x="40" y="160"/>
                </a:cubicBezTo>
                <a:cubicBezTo>
                  <a:pt x="40" y="40"/>
                  <a:pt x="40" y="40"/>
                  <a:pt x="40" y="40"/>
                </a:cubicBezTo>
                <a:cubicBezTo>
                  <a:pt x="360" y="40"/>
                  <a:pt x="360" y="40"/>
                  <a:pt x="360" y="40"/>
                </a:cubicBezTo>
                <a:lnTo>
                  <a:pt x="360" y="160"/>
                </a:lnTo>
                <a:close/>
                <a:moveTo>
                  <a:pt x="140" y="60"/>
                </a:moveTo>
                <a:cubicBezTo>
                  <a:pt x="60" y="60"/>
                  <a:pt x="60" y="60"/>
                  <a:pt x="60" y="60"/>
                </a:cubicBezTo>
                <a:cubicBezTo>
                  <a:pt x="60" y="139"/>
                  <a:pt x="60" y="139"/>
                  <a:pt x="60" y="139"/>
                </a:cubicBezTo>
                <a:cubicBezTo>
                  <a:pt x="140" y="139"/>
                  <a:pt x="140" y="139"/>
                  <a:pt x="140" y="139"/>
                </a:cubicBezTo>
                <a:lnTo>
                  <a:pt x="140" y="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76" name="Freeform 118"/>
          <p:cNvSpPr>
            <a:spLocks noEditPoints="1"/>
          </p:cNvSpPr>
          <p:nvPr/>
        </p:nvSpPr>
        <p:spPr bwMode="auto">
          <a:xfrm>
            <a:off x="5820233" y="2029635"/>
            <a:ext cx="183828" cy="91914"/>
          </a:xfrm>
          <a:custGeom>
            <a:avLst/>
            <a:gdLst>
              <a:gd name="T0" fmla="*/ 360 w 400"/>
              <a:gd name="T1" fmla="*/ 0 h 200"/>
              <a:gd name="T2" fmla="*/ 40 w 400"/>
              <a:gd name="T3" fmla="*/ 0 h 200"/>
              <a:gd name="T4" fmla="*/ 0 w 400"/>
              <a:gd name="T5" fmla="*/ 40 h 200"/>
              <a:gd name="T6" fmla="*/ 0 w 400"/>
              <a:gd name="T7" fmla="*/ 160 h 200"/>
              <a:gd name="T8" fmla="*/ 40 w 400"/>
              <a:gd name="T9" fmla="*/ 200 h 200"/>
              <a:gd name="T10" fmla="*/ 360 w 400"/>
              <a:gd name="T11" fmla="*/ 200 h 200"/>
              <a:gd name="T12" fmla="*/ 400 w 400"/>
              <a:gd name="T13" fmla="*/ 160 h 200"/>
              <a:gd name="T14" fmla="*/ 400 w 400"/>
              <a:gd name="T15" fmla="*/ 40 h 200"/>
              <a:gd name="T16" fmla="*/ 360 w 400"/>
              <a:gd name="T17" fmla="*/ 0 h 200"/>
              <a:gd name="T18" fmla="*/ 360 w 400"/>
              <a:gd name="T19" fmla="*/ 160 h 200"/>
              <a:gd name="T20" fmla="*/ 40 w 400"/>
              <a:gd name="T21" fmla="*/ 160 h 200"/>
              <a:gd name="T22" fmla="*/ 40 w 400"/>
              <a:gd name="T23" fmla="*/ 40 h 200"/>
              <a:gd name="T24" fmla="*/ 360 w 400"/>
              <a:gd name="T25" fmla="*/ 40 h 200"/>
              <a:gd name="T26" fmla="*/ 360 w 400"/>
              <a:gd name="T27" fmla="*/ 16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0" h="200">
                <a:moveTo>
                  <a:pt x="360" y="0"/>
                </a:move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82"/>
                  <a:pt x="18" y="200"/>
                  <a:pt x="40" y="200"/>
                </a:cubicBezTo>
                <a:cubicBezTo>
                  <a:pt x="360" y="200"/>
                  <a:pt x="360" y="200"/>
                  <a:pt x="360" y="200"/>
                </a:cubicBezTo>
                <a:cubicBezTo>
                  <a:pt x="382" y="200"/>
                  <a:pt x="400" y="182"/>
                  <a:pt x="400" y="160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400" y="18"/>
                  <a:pt x="382" y="0"/>
                  <a:pt x="360" y="0"/>
                </a:cubicBezTo>
                <a:close/>
                <a:moveTo>
                  <a:pt x="360" y="160"/>
                </a:moveTo>
                <a:cubicBezTo>
                  <a:pt x="40" y="160"/>
                  <a:pt x="40" y="160"/>
                  <a:pt x="40" y="160"/>
                </a:cubicBezTo>
                <a:cubicBezTo>
                  <a:pt x="40" y="40"/>
                  <a:pt x="40" y="40"/>
                  <a:pt x="40" y="40"/>
                </a:cubicBezTo>
                <a:cubicBezTo>
                  <a:pt x="360" y="40"/>
                  <a:pt x="360" y="40"/>
                  <a:pt x="360" y="40"/>
                </a:cubicBezTo>
                <a:lnTo>
                  <a:pt x="360" y="1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77" name="Freeform 134"/>
          <p:cNvSpPr>
            <a:spLocks noEditPoints="1"/>
          </p:cNvSpPr>
          <p:nvPr/>
        </p:nvSpPr>
        <p:spPr bwMode="auto">
          <a:xfrm>
            <a:off x="5516386" y="1717728"/>
            <a:ext cx="183828" cy="109346"/>
          </a:xfrm>
          <a:custGeom>
            <a:avLst/>
            <a:gdLst>
              <a:gd name="T0" fmla="*/ 308 w 400"/>
              <a:gd name="T1" fmla="*/ 120 h 240"/>
              <a:gd name="T2" fmla="*/ 353 w 400"/>
              <a:gd name="T3" fmla="*/ 33 h 240"/>
              <a:gd name="T4" fmla="*/ 380 w 400"/>
              <a:gd name="T5" fmla="*/ 33 h 240"/>
              <a:gd name="T6" fmla="*/ 307 w 400"/>
              <a:gd name="T7" fmla="*/ 0 h 240"/>
              <a:gd name="T8" fmla="*/ 106 w 400"/>
              <a:gd name="T9" fmla="*/ 0 h 240"/>
              <a:gd name="T10" fmla="*/ 0 w 400"/>
              <a:gd name="T11" fmla="*/ 120 h 240"/>
              <a:gd name="T12" fmla="*/ 106 w 400"/>
              <a:gd name="T13" fmla="*/ 240 h 240"/>
              <a:gd name="T14" fmla="*/ 307 w 400"/>
              <a:gd name="T15" fmla="*/ 240 h 240"/>
              <a:gd name="T16" fmla="*/ 380 w 400"/>
              <a:gd name="T17" fmla="*/ 206 h 240"/>
              <a:gd name="T18" fmla="*/ 353 w 400"/>
              <a:gd name="T19" fmla="*/ 206 h 240"/>
              <a:gd name="T20" fmla="*/ 308 w 400"/>
              <a:gd name="T21" fmla="*/ 120 h 240"/>
              <a:gd name="T22" fmla="*/ 254 w 400"/>
              <a:gd name="T23" fmla="*/ 156 h 240"/>
              <a:gd name="T24" fmla="*/ 240 w 400"/>
              <a:gd name="T25" fmla="*/ 156 h 240"/>
              <a:gd name="T26" fmla="*/ 181 w 400"/>
              <a:gd name="T27" fmla="*/ 129 h 240"/>
              <a:gd name="T28" fmla="*/ 172 w 400"/>
              <a:gd name="T29" fmla="*/ 152 h 240"/>
              <a:gd name="T30" fmla="*/ 147 w 400"/>
              <a:gd name="T31" fmla="*/ 160 h 240"/>
              <a:gd name="T32" fmla="*/ 76 w 400"/>
              <a:gd name="T33" fmla="*/ 95 h 240"/>
              <a:gd name="T34" fmla="*/ 72 w 400"/>
              <a:gd name="T35" fmla="*/ 84 h 240"/>
              <a:gd name="T36" fmla="*/ 86 w 400"/>
              <a:gd name="T37" fmla="*/ 84 h 240"/>
              <a:gd name="T38" fmla="*/ 145 w 400"/>
              <a:gd name="T39" fmla="*/ 111 h 240"/>
              <a:gd name="T40" fmla="*/ 154 w 400"/>
              <a:gd name="T41" fmla="*/ 88 h 240"/>
              <a:gd name="T42" fmla="*/ 178 w 400"/>
              <a:gd name="T43" fmla="*/ 80 h 240"/>
              <a:gd name="T44" fmla="*/ 250 w 400"/>
              <a:gd name="T45" fmla="*/ 145 h 240"/>
              <a:gd name="T46" fmla="*/ 254 w 400"/>
              <a:gd name="T47" fmla="*/ 156 h 240"/>
              <a:gd name="T48" fmla="*/ 377 w 400"/>
              <a:gd name="T49" fmla="*/ 78 h 240"/>
              <a:gd name="T50" fmla="*/ 362 w 400"/>
              <a:gd name="T51" fmla="*/ 78 h 240"/>
              <a:gd name="T52" fmla="*/ 340 w 400"/>
              <a:gd name="T53" fmla="*/ 118 h 240"/>
              <a:gd name="T54" fmla="*/ 362 w 400"/>
              <a:gd name="T55" fmla="*/ 158 h 240"/>
              <a:gd name="T56" fmla="*/ 377 w 400"/>
              <a:gd name="T57" fmla="*/ 158 h 240"/>
              <a:gd name="T58" fmla="*/ 400 w 400"/>
              <a:gd name="T59" fmla="*/ 118 h 240"/>
              <a:gd name="T60" fmla="*/ 377 w 400"/>
              <a:gd name="T61" fmla="*/ 78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00" h="240">
                <a:moveTo>
                  <a:pt x="308" y="120"/>
                </a:moveTo>
                <a:cubicBezTo>
                  <a:pt x="308" y="65"/>
                  <a:pt x="333" y="33"/>
                  <a:pt x="353" y="33"/>
                </a:cubicBezTo>
                <a:cubicBezTo>
                  <a:pt x="361" y="33"/>
                  <a:pt x="380" y="33"/>
                  <a:pt x="380" y="33"/>
                </a:cubicBezTo>
                <a:cubicBezTo>
                  <a:pt x="366" y="12"/>
                  <a:pt x="355" y="0"/>
                  <a:pt x="307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32" y="0"/>
                  <a:pt x="0" y="69"/>
                  <a:pt x="0" y="120"/>
                </a:cubicBezTo>
                <a:cubicBezTo>
                  <a:pt x="0" y="171"/>
                  <a:pt x="32" y="240"/>
                  <a:pt x="106" y="240"/>
                </a:cubicBezTo>
                <a:cubicBezTo>
                  <a:pt x="307" y="240"/>
                  <a:pt x="307" y="240"/>
                  <a:pt x="307" y="240"/>
                </a:cubicBezTo>
                <a:cubicBezTo>
                  <a:pt x="355" y="240"/>
                  <a:pt x="366" y="227"/>
                  <a:pt x="380" y="206"/>
                </a:cubicBezTo>
                <a:cubicBezTo>
                  <a:pt x="380" y="206"/>
                  <a:pt x="373" y="206"/>
                  <a:pt x="353" y="206"/>
                </a:cubicBezTo>
                <a:cubicBezTo>
                  <a:pt x="333" y="206"/>
                  <a:pt x="308" y="175"/>
                  <a:pt x="308" y="120"/>
                </a:cubicBezTo>
                <a:close/>
                <a:moveTo>
                  <a:pt x="254" y="156"/>
                </a:moveTo>
                <a:cubicBezTo>
                  <a:pt x="250" y="161"/>
                  <a:pt x="240" y="156"/>
                  <a:pt x="240" y="156"/>
                </a:cubicBezTo>
                <a:cubicBezTo>
                  <a:pt x="181" y="129"/>
                  <a:pt x="181" y="129"/>
                  <a:pt x="181" y="129"/>
                </a:cubicBezTo>
                <a:cubicBezTo>
                  <a:pt x="181" y="129"/>
                  <a:pt x="176" y="143"/>
                  <a:pt x="172" y="152"/>
                </a:cubicBezTo>
                <a:cubicBezTo>
                  <a:pt x="167" y="162"/>
                  <a:pt x="164" y="172"/>
                  <a:pt x="147" y="160"/>
                </a:cubicBezTo>
                <a:cubicBezTo>
                  <a:pt x="130" y="148"/>
                  <a:pt x="76" y="95"/>
                  <a:pt x="76" y="95"/>
                </a:cubicBezTo>
                <a:cubicBezTo>
                  <a:pt x="76" y="95"/>
                  <a:pt x="69" y="90"/>
                  <a:pt x="72" y="84"/>
                </a:cubicBezTo>
                <a:cubicBezTo>
                  <a:pt x="76" y="79"/>
                  <a:pt x="86" y="84"/>
                  <a:pt x="86" y="84"/>
                </a:cubicBezTo>
                <a:cubicBezTo>
                  <a:pt x="145" y="111"/>
                  <a:pt x="145" y="111"/>
                  <a:pt x="145" y="111"/>
                </a:cubicBezTo>
                <a:cubicBezTo>
                  <a:pt x="145" y="111"/>
                  <a:pt x="150" y="97"/>
                  <a:pt x="154" y="88"/>
                </a:cubicBezTo>
                <a:cubicBezTo>
                  <a:pt x="158" y="79"/>
                  <a:pt x="161" y="68"/>
                  <a:pt x="178" y="80"/>
                </a:cubicBezTo>
                <a:cubicBezTo>
                  <a:pt x="195" y="92"/>
                  <a:pt x="250" y="145"/>
                  <a:pt x="250" y="145"/>
                </a:cubicBezTo>
                <a:cubicBezTo>
                  <a:pt x="250" y="145"/>
                  <a:pt x="257" y="150"/>
                  <a:pt x="254" y="156"/>
                </a:cubicBezTo>
                <a:close/>
                <a:moveTo>
                  <a:pt x="377" y="78"/>
                </a:moveTo>
                <a:cubicBezTo>
                  <a:pt x="362" y="78"/>
                  <a:pt x="362" y="78"/>
                  <a:pt x="362" y="78"/>
                </a:cubicBezTo>
                <a:cubicBezTo>
                  <a:pt x="351" y="78"/>
                  <a:pt x="340" y="94"/>
                  <a:pt x="340" y="118"/>
                </a:cubicBezTo>
                <a:cubicBezTo>
                  <a:pt x="340" y="143"/>
                  <a:pt x="351" y="158"/>
                  <a:pt x="362" y="158"/>
                </a:cubicBezTo>
                <a:cubicBezTo>
                  <a:pt x="377" y="158"/>
                  <a:pt x="377" y="158"/>
                  <a:pt x="377" y="158"/>
                </a:cubicBezTo>
                <a:cubicBezTo>
                  <a:pt x="388" y="158"/>
                  <a:pt x="400" y="143"/>
                  <a:pt x="400" y="118"/>
                </a:cubicBezTo>
                <a:cubicBezTo>
                  <a:pt x="400" y="94"/>
                  <a:pt x="388" y="78"/>
                  <a:pt x="377" y="7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78" name="Freeform 139"/>
          <p:cNvSpPr>
            <a:spLocks noEditPoints="1"/>
          </p:cNvSpPr>
          <p:nvPr/>
        </p:nvSpPr>
        <p:spPr bwMode="auto">
          <a:xfrm>
            <a:off x="4302305" y="1709940"/>
            <a:ext cx="183828" cy="123609"/>
          </a:xfrm>
          <a:custGeom>
            <a:avLst/>
            <a:gdLst>
              <a:gd name="T0" fmla="*/ 162 w 400"/>
              <a:gd name="T1" fmla="*/ 206 h 271"/>
              <a:gd name="T2" fmla="*/ 177 w 400"/>
              <a:gd name="T3" fmla="*/ 260 h 271"/>
              <a:gd name="T4" fmla="*/ 232 w 400"/>
              <a:gd name="T5" fmla="*/ 246 h 271"/>
              <a:gd name="T6" fmla="*/ 325 w 400"/>
              <a:gd name="T7" fmla="*/ 4 h 271"/>
              <a:gd name="T8" fmla="*/ 162 w 400"/>
              <a:gd name="T9" fmla="*/ 206 h 271"/>
              <a:gd name="T10" fmla="*/ 200 w 400"/>
              <a:gd name="T11" fmla="*/ 54 h 271"/>
              <a:gd name="T12" fmla="*/ 225 w 400"/>
              <a:gd name="T13" fmla="*/ 56 h 271"/>
              <a:gd name="T14" fmla="*/ 254 w 400"/>
              <a:gd name="T15" fmla="*/ 21 h 271"/>
              <a:gd name="T16" fmla="*/ 200 w 400"/>
              <a:gd name="T17" fmla="*/ 14 h 271"/>
              <a:gd name="T18" fmla="*/ 0 w 400"/>
              <a:gd name="T19" fmla="*/ 229 h 271"/>
              <a:gd name="T20" fmla="*/ 1 w 400"/>
              <a:gd name="T21" fmla="*/ 251 h 271"/>
              <a:gd name="T22" fmla="*/ 22 w 400"/>
              <a:gd name="T23" fmla="*/ 269 h 271"/>
              <a:gd name="T24" fmla="*/ 41 w 400"/>
              <a:gd name="T25" fmla="*/ 248 h 271"/>
              <a:gd name="T26" fmla="*/ 40 w 400"/>
              <a:gd name="T27" fmla="*/ 229 h 271"/>
              <a:gd name="T28" fmla="*/ 200 w 400"/>
              <a:gd name="T29" fmla="*/ 54 h 271"/>
              <a:gd name="T30" fmla="*/ 344 w 400"/>
              <a:gd name="T31" fmla="*/ 79 h 271"/>
              <a:gd name="T32" fmla="*/ 327 w 400"/>
              <a:gd name="T33" fmla="*/ 122 h 271"/>
              <a:gd name="T34" fmla="*/ 360 w 400"/>
              <a:gd name="T35" fmla="*/ 229 h 271"/>
              <a:gd name="T36" fmla="*/ 359 w 400"/>
              <a:gd name="T37" fmla="*/ 248 h 271"/>
              <a:gd name="T38" fmla="*/ 377 w 400"/>
              <a:gd name="T39" fmla="*/ 270 h 271"/>
              <a:gd name="T40" fmla="*/ 379 w 400"/>
              <a:gd name="T41" fmla="*/ 270 h 271"/>
              <a:gd name="T42" fmla="*/ 399 w 400"/>
              <a:gd name="T43" fmla="*/ 252 h 271"/>
              <a:gd name="T44" fmla="*/ 400 w 400"/>
              <a:gd name="T45" fmla="*/ 229 h 271"/>
              <a:gd name="T46" fmla="*/ 344 w 400"/>
              <a:gd name="T47" fmla="*/ 79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00" h="271">
                <a:moveTo>
                  <a:pt x="162" y="206"/>
                </a:moveTo>
                <a:cubicBezTo>
                  <a:pt x="149" y="230"/>
                  <a:pt x="158" y="249"/>
                  <a:pt x="177" y="260"/>
                </a:cubicBezTo>
                <a:cubicBezTo>
                  <a:pt x="196" y="271"/>
                  <a:pt x="218" y="270"/>
                  <a:pt x="232" y="246"/>
                </a:cubicBezTo>
                <a:cubicBezTo>
                  <a:pt x="245" y="222"/>
                  <a:pt x="333" y="8"/>
                  <a:pt x="325" y="4"/>
                </a:cubicBezTo>
                <a:cubicBezTo>
                  <a:pt x="317" y="0"/>
                  <a:pt x="176" y="182"/>
                  <a:pt x="162" y="206"/>
                </a:cubicBezTo>
                <a:close/>
                <a:moveTo>
                  <a:pt x="200" y="54"/>
                </a:moveTo>
                <a:cubicBezTo>
                  <a:pt x="209" y="54"/>
                  <a:pt x="217" y="55"/>
                  <a:pt x="225" y="56"/>
                </a:cubicBezTo>
                <a:cubicBezTo>
                  <a:pt x="234" y="45"/>
                  <a:pt x="244" y="33"/>
                  <a:pt x="254" y="21"/>
                </a:cubicBezTo>
                <a:cubicBezTo>
                  <a:pt x="236" y="16"/>
                  <a:pt x="218" y="14"/>
                  <a:pt x="200" y="14"/>
                </a:cubicBezTo>
                <a:cubicBezTo>
                  <a:pt x="88" y="14"/>
                  <a:pt x="0" y="108"/>
                  <a:pt x="0" y="229"/>
                </a:cubicBezTo>
                <a:cubicBezTo>
                  <a:pt x="0" y="236"/>
                  <a:pt x="0" y="244"/>
                  <a:pt x="1" y="251"/>
                </a:cubicBezTo>
                <a:cubicBezTo>
                  <a:pt x="2" y="262"/>
                  <a:pt x="12" y="270"/>
                  <a:pt x="22" y="269"/>
                </a:cubicBezTo>
                <a:cubicBezTo>
                  <a:pt x="33" y="268"/>
                  <a:pt x="42" y="259"/>
                  <a:pt x="41" y="248"/>
                </a:cubicBezTo>
                <a:cubicBezTo>
                  <a:pt x="40" y="242"/>
                  <a:pt x="40" y="235"/>
                  <a:pt x="40" y="229"/>
                </a:cubicBezTo>
                <a:cubicBezTo>
                  <a:pt x="40" y="131"/>
                  <a:pt x="110" y="54"/>
                  <a:pt x="200" y="54"/>
                </a:cubicBezTo>
                <a:close/>
                <a:moveTo>
                  <a:pt x="344" y="79"/>
                </a:moveTo>
                <a:cubicBezTo>
                  <a:pt x="339" y="94"/>
                  <a:pt x="333" y="109"/>
                  <a:pt x="327" y="122"/>
                </a:cubicBezTo>
                <a:cubicBezTo>
                  <a:pt x="348" y="152"/>
                  <a:pt x="360" y="189"/>
                  <a:pt x="360" y="229"/>
                </a:cubicBezTo>
                <a:cubicBezTo>
                  <a:pt x="360" y="235"/>
                  <a:pt x="359" y="242"/>
                  <a:pt x="359" y="248"/>
                </a:cubicBezTo>
                <a:cubicBezTo>
                  <a:pt x="358" y="259"/>
                  <a:pt x="366" y="269"/>
                  <a:pt x="377" y="270"/>
                </a:cubicBezTo>
                <a:cubicBezTo>
                  <a:pt x="378" y="270"/>
                  <a:pt x="378" y="270"/>
                  <a:pt x="379" y="270"/>
                </a:cubicBezTo>
                <a:cubicBezTo>
                  <a:pt x="389" y="270"/>
                  <a:pt x="398" y="262"/>
                  <a:pt x="399" y="252"/>
                </a:cubicBezTo>
                <a:cubicBezTo>
                  <a:pt x="399" y="244"/>
                  <a:pt x="400" y="237"/>
                  <a:pt x="400" y="229"/>
                </a:cubicBezTo>
                <a:cubicBezTo>
                  <a:pt x="400" y="170"/>
                  <a:pt x="379" y="117"/>
                  <a:pt x="344" y="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79" name="Freeform 140"/>
          <p:cNvSpPr>
            <a:spLocks noEditPoints="1"/>
          </p:cNvSpPr>
          <p:nvPr/>
        </p:nvSpPr>
        <p:spPr bwMode="auto">
          <a:xfrm>
            <a:off x="4605741" y="1703327"/>
            <a:ext cx="188582" cy="139456"/>
          </a:xfrm>
          <a:custGeom>
            <a:avLst/>
            <a:gdLst>
              <a:gd name="T0" fmla="*/ 395 w 411"/>
              <a:gd name="T1" fmla="*/ 170 h 305"/>
              <a:gd name="T2" fmla="*/ 302 w 411"/>
              <a:gd name="T3" fmla="*/ 115 h 305"/>
              <a:gd name="T4" fmla="*/ 296 w 411"/>
              <a:gd name="T5" fmla="*/ 115 h 305"/>
              <a:gd name="T6" fmla="*/ 296 w 411"/>
              <a:gd name="T7" fmla="*/ 74 h 305"/>
              <a:gd name="T8" fmla="*/ 367 w 411"/>
              <a:gd name="T9" fmla="*/ 62 h 305"/>
              <a:gd name="T10" fmla="*/ 369 w 411"/>
              <a:gd name="T11" fmla="*/ 57 h 305"/>
              <a:gd name="T12" fmla="*/ 365 w 411"/>
              <a:gd name="T13" fmla="*/ 38 h 305"/>
              <a:gd name="T14" fmla="*/ 361 w 411"/>
              <a:gd name="T15" fmla="*/ 35 h 305"/>
              <a:gd name="T16" fmla="*/ 296 w 411"/>
              <a:gd name="T17" fmla="*/ 45 h 305"/>
              <a:gd name="T18" fmla="*/ 296 w 411"/>
              <a:gd name="T19" fmla="*/ 3 h 305"/>
              <a:gd name="T20" fmla="*/ 292 w 411"/>
              <a:gd name="T21" fmla="*/ 0 h 305"/>
              <a:gd name="T22" fmla="*/ 271 w 411"/>
              <a:gd name="T23" fmla="*/ 0 h 305"/>
              <a:gd name="T24" fmla="*/ 268 w 411"/>
              <a:gd name="T25" fmla="*/ 3 h 305"/>
              <a:gd name="T26" fmla="*/ 269 w 411"/>
              <a:gd name="T27" fmla="*/ 49 h 305"/>
              <a:gd name="T28" fmla="*/ 206 w 411"/>
              <a:gd name="T29" fmla="*/ 60 h 305"/>
              <a:gd name="T30" fmla="*/ 203 w 411"/>
              <a:gd name="T31" fmla="*/ 63 h 305"/>
              <a:gd name="T32" fmla="*/ 207 w 411"/>
              <a:gd name="T33" fmla="*/ 86 h 305"/>
              <a:gd name="T34" fmla="*/ 211 w 411"/>
              <a:gd name="T35" fmla="*/ 89 h 305"/>
              <a:gd name="T36" fmla="*/ 269 w 411"/>
              <a:gd name="T37" fmla="*/ 79 h 305"/>
              <a:gd name="T38" fmla="*/ 270 w 411"/>
              <a:gd name="T39" fmla="*/ 119 h 305"/>
              <a:gd name="T40" fmla="*/ 225 w 411"/>
              <a:gd name="T41" fmla="*/ 145 h 305"/>
              <a:gd name="T42" fmla="*/ 201 w 411"/>
              <a:gd name="T43" fmla="*/ 204 h 305"/>
              <a:gd name="T44" fmla="*/ 247 w 411"/>
              <a:gd name="T45" fmla="*/ 258 h 305"/>
              <a:gd name="T46" fmla="*/ 363 w 411"/>
              <a:gd name="T47" fmla="*/ 164 h 305"/>
              <a:gd name="T48" fmla="*/ 321 w 411"/>
              <a:gd name="T49" fmla="*/ 283 h 305"/>
              <a:gd name="T50" fmla="*/ 320 w 411"/>
              <a:gd name="T51" fmla="*/ 288 h 305"/>
              <a:gd name="T52" fmla="*/ 332 w 411"/>
              <a:gd name="T53" fmla="*/ 303 h 305"/>
              <a:gd name="T54" fmla="*/ 337 w 411"/>
              <a:gd name="T55" fmla="*/ 303 h 305"/>
              <a:gd name="T56" fmla="*/ 395 w 411"/>
              <a:gd name="T57" fmla="*/ 170 h 305"/>
              <a:gd name="T58" fmla="*/ 247 w 411"/>
              <a:gd name="T59" fmla="*/ 233 h 305"/>
              <a:gd name="T60" fmla="*/ 228 w 411"/>
              <a:gd name="T61" fmla="*/ 204 h 305"/>
              <a:gd name="T62" fmla="*/ 246 w 411"/>
              <a:gd name="T63" fmla="*/ 161 h 305"/>
              <a:gd name="T64" fmla="*/ 270 w 411"/>
              <a:gd name="T65" fmla="*/ 145 h 305"/>
              <a:gd name="T66" fmla="*/ 272 w 411"/>
              <a:gd name="T67" fmla="*/ 231 h 305"/>
              <a:gd name="T68" fmla="*/ 247 w 411"/>
              <a:gd name="T69" fmla="*/ 233 h 305"/>
              <a:gd name="T70" fmla="*/ 296 w 411"/>
              <a:gd name="T71" fmla="*/ 222 h 305"/>
              <a:gd name="T72" fmla="*/ 297 w 411"/>
              <a:gd name="T73" fmla="*/ 140 h 305"/>
              <a:gd name="T74" fmla="*/ 302 w 411"/>
              <a:gd name="T75" fmla="*/ 140 h 305"/>
              <a:gd name="T76" fmla="*/ 339 w 411"/>
              <a:gd name="T77" fmla="*/ 147 h 305"/>
              <a:gd name="T78" fmla="*/ 296 w 411"/>
              <a:gd name="T79" fmla="*/ 222 h 305"/>
              <a:gd name="T80" fmla="*/ 117 w 411"/>
              <a:gd name="T81" fmla="*/ 69 h 305"/>
              <a:gd name="T82" fmla="*/ 113 w 411"/>
              <a:gd name="T83" fmla="*/ 66 h 305"/>
              <a:gd name="T84" fmla="*/ 74 w 411"/>
              <a:gd name="T85" fmla="*/ 66 h 305"/>
              <a:gd name="T86" fmla="*/ 70 w 411"/>
              <a:gd name="T87" fmla="*/ 69 h 305"/>
              <a:gd name="T88" fmla="*/ 0 w 411"/>
              <a:gd name="T89" fmla="*/ 290 h 305"/>
              <a:gd name="T90" fmla="*/ 1 w 411"/>
              <a:gd name="T91" fmla="*/ 291 h 305"/>
              <a:gd name="T92" fmla="*/ 36 w 411"/>
              <a:gd name="T93" fmla="*/ 291 h 305"/>
              <a:gd name="T94" fmla="*/ 38 w 411"/>
              <a:gd name="T95" fmla="*/ 290 h 305"/>
              <a:gd name="T96" fmla="*/ 58 w 411"/>
              <a:gd name="T97" fmla="*/ 223 h 305"/>
              <a:gd name="T98" fmla="*/ 128 w 411"/>
              <a:gd name="T99" fmla="*/ 223 h 305"/>
              <a:gd name="T100" fmla="*/ 148 w 411"/>
              <a:gd name="T101" fmla="*/ 290 h 305"/>
              <a:gd name="T102" fmla="*/ 151 w 411"/>
              <a:gd name="T103" fmla="*/ 291 h 305"/>
              <a:gd name="T104" fmla="*/ 185 w 411"/>
              <a:gd name="T105" fmla="*/ 291 h 305"/>
              <a:gd name="T106" fmla="*/ 187 w 411"/>
              <a:gd name="T107" fmla="*/ 290 h 305"/>
              <a:gd name="T108" fmla="*/ 117 w 411"/>
              <a:gd name="T109" fmla="*/ 69 h 305"/>
              <a:gd name="T110" fmla="*/ 64 w 411"/>
              <a:gd name="T111" fmla="*/ 195 h 305"/>
              <a:gd name="T112" fmla="*/ 93 w 411"/>
              <a:gd name="T113" fmla="*/ 90 h 305"/>
              <a:gd name="T114" fmla="*/ 122 w 411"/>
              <a:gd name="T115" fmla="*/ 195 h 305"/>
              <a:gd name="T116" fmla="*/ 64 w 411"/>
              <a:gd name="T117" fmla="*/ 195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11" h="305">
                <a:moveTo>
                  <a:pt x="395" y="170"/>
                </a:moveTo>
                <a:cubicBezTo>
                  <a:pt x="382" y="135"/>
                  <a:pt x="348" y="115"/>
                  <a:pt x="302" y="115"/>
                </a:cubicBezTo>
                <a:cubicBezTo>
                  <a:pt x="300" y="115"/>
                  <a:pt x="298" y="115"/>
                  <a:pt x="296" y="115"/>
                </a:cubicBezTo>
                <a:cubicBezTo>
                  <a:pt x="296" y="74"/>
                  <a:pt x="296" y="74"/>
                  <a:pt x="296" y="74"/>
                </a:cubicBezTo>
                <a:cubicBezTo>
                  <a:pt x="296" y="74"/>
                  <a:pt x="364" y="62"/>
                  <a:pt x="367" y="62"/>
                </a:cubicBezTo>
                <a:cubicBezTo>
                  <a:pt x="369" y="61"/>
                  <a:pt x="369" y="59"/>
                  <a:pt x="369" y="57"/>
                </a:cubicBezTo>
                <a:cubicBezTo>
                  <a:pt x="368" y="55"/>
                  <a:pt x="365" y="39"/>
                  <a:pt x="365" y="38"/>
                </a:cubicBezTo>
                <a:cubicBezTo>
                  <a:pt x="364" y="35"/>
                  <a:pt x="363" y="35"/>
                  <a:pt x="361" y="35"/>
                </a:cubicBezTo>
                <a:cubicBezTo>
                  <a:pt x="359" y="36"/>
                  <a:pt x="296" y="45"/>
                  <a:pt x="296" y="45"/>
                </a:cubicBezTo>
                <a:cubicBezTo>
                  <a:pt x="296" y="45"/>
                  <a:pt x="296" y="6"/>
                  <a:pt x="296" y="3"/>
                </a:cubicBezTo>
                <a:cubicBezTo>
                  <a:pt x="296" y="1"/>
                  <a:pt x="294" y="0"/>
                  <a:pt x="292" y="0"/>
                </a:cubicBezTo>
                <a:cubicBezTo>
                  <a:pt x="289" y="0"/>
                  <a:pt x="273" y="0"/>
                  <a:pt x="271" y="0"/>
                </a:cubicBezTo>
                <a:cubicBezTo>
                  <a:pt x="269" y="0"/>
                  <a:pt x="268" y="1"/>
                  <a:pt x="268" y="3"/>
                </a:cubicBezTo>
                <a:cubicBezTo>
                  <a:pt x="268" y="5"/>
                  <a:pt x="269" y="49"/>
                  <a:pt x="269" y="49"/>
                </a:cubicBezTo>
                <a:cubicBezTo>
                  <a:pt x="269" y="49"/>
                  <a:pt x="207" y="60"/>
                  <a:pt x="206" y="60"/>
                </a:cubicBezTo>
                <a:cubicBezTo>
                  <a:pt x="204" y="60"/>
                  <a:pt x="202" y="61"/>
                  <a:pt x="203" y="63"/>
                </a:cubicBezTo>
                <a:cubicBezTo>
                  <a:pt x="203" y="65"/>
                  <a:pt x="207" y="85"/>
                  <a:pt x="207" y="86"/>
                </a:cubicBezTo>
                <a:cubicBezTo>
                  <a:pt x="207" y="88"/>
                  <a:pt x="208" y="89"/>
                  <a:pt x="211" y="89"/>
                </a:cubicBezTo>
                <a:cubicBezTo>
                  <a:pt x="213" y="88"/>
                  <a:pt x="269" y="79"/>
                  <a:pt x="269" y="79"/>
                </a:cubicBezTo>
                <a:cubicBezTo>
                  <a:pt x="270" y="119"/>
                  <a:pt x="270" y="119"/>
                  <a:pt x="270" y="119"/>
                </a:cubicBezTo>
                <a:cubicBezTo>
                  <a:pt x="248" y="125"/>
                  <a:pt x="234" y="135"/>
                  <a:pt x="225" y="145"/>
                </a:cubicBezTo>
                <a:cubicBezTo>
                  <a:pt x="209" y="161"/>
                  <a:pt x="201" y="183"/>
                  <a:pt x="201" y="204"/>
                </a:cubicBezTo>
                <a:cubicBezTo>
                  <a:pt x="201" y="236"/>
                  <a:pt x="220" y="255"/>
                  <a:pt x="247" y="258"/>
                </a:cubicBezTo>
                <a:cubicBezTo>
                  <a:pt x="310" y="266"/>
                  <a:pt x="349" y="197"/>
                  <a:pt x="363" y="164"/>
                </a:cubicBezTo>
                <a:cubicBezTo>
                  <a:pt x="384" y="194"/>
                  <a:pt x="368" y="251"/>
                  <a:pt x="321" y="283"/>
                </a:cubicBezTo>
                <a:cubicBezTo>
                  <a:pt x="320" y="284"/>
                  <a:pt x="319" y="286"/>
                  <a:pt x="320" y="288"/>
                </a:cubicBezTo>
                <a:cubicBezTo>
                  <a:pt x="321" y="289"/>
                  <a:pt x="331" y="301"/>
                  <a:pt x="332" y="303"/>
                </a:cubicBezTo>
                <a:cubicBezTo>
                  <a:pt x="334" y="305"/>
                  <a:pt x="336" y="304"/>
                  <a:pt x="337" y="303"/>
                </a:cubicBezTo>
                <a:cubicBezTo>
                  <a:pt x="388" y="269"/>
                  <a:pt x="411" y="213"/>
                  <a:pt x="395" y="170"/>
                </a:cubicBezTo>
                <a:close/>
                <a:moveTo>
                  <a:pt x="247" y="233"/>
                </a:moveTo>
                <a:cubicBezTo>
                  <a:pt x="228" y="231"/>
                  <a:pt x="228" y="215"/>
                  <a:pt x="228" y="204"/>
                </a:cubicBezTo>
                <a:cubicBezTo>
                  <a:pt x="228" y="189"/>
                  <a:pt x="235" y="173"/>
                  <a:pt x="246" y="161"/>
                </a:cubicBezTo>
                <a:cubicBezTo>
                  <a:pt x="252" y="154"/>
                  <a:pt x="261" y="149"/>
                  <a:pt x="270" y="145"/>
                </a:cubicBezTo>
                <a:cubicBezTo>
                  <a:pt x="272" y="231"/>
                  <a:pt x="272" y="231"/>
                  <a:pt x="272" y="231"/>
                </a:cubicBezTo>
                <a:cubicBezTo>
                  <a:pt x="264" y="233"/>
                  <a:pt x="256" y="234"/>
                  <a:pt x="247" y="233"/>
                </a:cubicBezTo>
                <a:close/>
                <a:moveTo>
                  <a:pt x="296" y="222"/>
                </a:moveTo>
                <a:cubicBezTo>
                  <a:pt x="297" y="140"/>
                  <a:pt x="297" y="140"/>
                  <a:pt x="297" y="140"/>
                </a:cubicBezTo>
                <a:cubicBezTo>
                  <a:pt x="298" y="140"/>
                  <a:pt x="300" y="140"/>
                  <a:pt x="302" y="140"/>
                </a:cubicBezTo>
                <a:cubicBezTo>
                  <a:pt x="317" y="140"/>
                  <a:pt x="331" y="143"/>
                  <a:pt x="339" y="147"/>
                </a:cubicBezTo>
                <a:cubicBezTo>
                  <a:pt x="347" y="151"/>
                  <a:pt x="319" y="201"/>
                  <a:pt x="296" y="222"/>
                </a:cubicBezTo>
                <a:close/>
                <a:moveTo>
                  <a:pt x="117" y="69"/>
                </a:moveTo>
                <a:cubicBezTo>
                  <a:pt x="116" y="67"/>
                  <a:pt x="115" y="66"/>
                  <a:pt x="113" y="66"/>
                </a:cubicBezTo>
                <a:cubicBezTo>
                  <a:pt x="74" y="66"/>
                  <a:pt x="74" y="66"/>
                  <a:pt x="74" y="66"/>
                </a:cubicBezTo>
                <a:cubicBezTo>
                  <a:pt x="72" y="66"/>
                  <a:pt x="70" y="67"/>
                  <a:pt x="70" y="69"/>
                </a:cubicBezTo>
                <a:cubicBezTo>
                  <a:pt x="62" y="95"/>
                  <a:pt x="0" y="289"/>
                  <a:pt x="0" y="290"/>
                </a:cubicBezTo>
                <a:cubicBezTo>
                  <a:pt x="0" y="291"/>
                  <a:pt x="0" y="291"/>
                  <a:pt x="1" y="291"/>
                </a:cubicBezTo>
                <a:cubicBezTo>
                  <a:pt x="36" y="291"/>
                  <a:pt x="36" y="291"/>
                  <a:pt x="36" y="291"/>
                </a:cubicBezTo>
                <a:cubicBezTo>
                  <a:pt x="37" y="291"/>
                  <a:pt x="38" y="291"/>
                  <a:pt x="38" y="290"/>
                </a:cubicBezTo>
                <a:cubicBezTo>
                  <a:pt x="38" y="289"/>
                  <a:pt x="58" y="223"/>
                  <a:pt x="58" y="223"/>
                </a:cubicBezTo>
                <a:cubicBezTo>
                  <a:pt x="128" y="223"/>
                  <a:pt x="128" y="223"/>
                  <a:pt x="128" y="223"/>
                </a:cubicBezTo>
                <a:cubicBezTo>
                  <a:pt x="128" y="223"/>
                  <a:pt x="148" y="289"/>
                  <a:pt x="148" y="290"/>
                </a:cubicBezTo>
                <a:cubicBezTo>
                  <a:pt x="149" y="291"/>
                  <a:pt x="149" y="291"/>
                  <a:pt x="151" y="291"/>
                </a:cubicBezTo>
                <a:cubicBezTo>
                  <a:pt x="185" y="291"/>
                  <a:pt x="185" y="291"/>
                  <a:pt x="185" y="291"/>
                </a:cubicBezTo>
                <a:cubicBezTo>
                  <a:pt x="187" y="291"/>
                  <a:pt x="187" y="291"/>
                  <a:pt x="187" y="290"/>
                </a:cubicBezTo>
                <a:cubicBezTo>
                  <a:pt x="186" y="289"/>
                  <a:pt x="125" y="95"/>
                  <a:pt x="117" y="69"/>
                </a:cubicBezTo>
                <a:close/>
                <a:moveTo>
                  <a:pt x="64" y="195"/>
                </a:moveTo>
                <a:cubicBezTo>
                  <a:pt x="93" y="90"/>
                  <a:pt x="93" y="90"/>
                  <a:pt x="93" y="90"/>
                </a:cubicBezTo>
                <a:cubicBezTo>
                  <a:pt x="122" y="195"/>
                  <a:pt x="122" y="195"/>
                  <a:pt x="122" y="195"/>
                </a:cubicBezTo>
                <a:lnTo>
                  <a:pt x="64" y="19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80" name="Freeform 150"/>
          <p:cNvSpPr>
            <a:spLocks noEditPoints="1"/>
          </p:cNvSpPr>
          <p:nvPr/>
        </p:nvSpPr>
        <p:spPr bwMode="auto">
          <a:xfrm>
            <a:off x="5232727" y="1678384"/>
            <a:ext cx="147380" cy="185413"/>
          </a:xfrm>
          <a:custGeom>
            <a:avLst/>
            <a:gdLst>
              <a:gd name="T0" fmla="*/ 311 w 321"/>
              <a:gd name="T1" fmla="*/ 99 h 402"/>
              <a:gd name="T2" fmla="*/ 189 w 321"/>
              <a:gd name="T3" fmla="*/ 11 h 402"/>
              <a:gd name="T4" fmla="*/ 94 w 321"/>
              <a:gd name="T5" fmla="*/ 126 h 402"/>
              <a:gd name="T6" fmla="*/ 109 w 321"/>
              <a:gd name="T7" fmla="*/ 174 h 402"/>
              <a:gd name="T8" fmla="*/ 6 w 321"/>
              <a:gd name="T9" fmla="*/ 328 h 402"/>
              <a:gd name="T10" fmla="*/ 1 w 321"/>
              <a:gd name="T11" fmla="*/ 351 h 402"/>
              <a:gd name="T12" fmla="*/ 8 w 321"/>
              <a:gd name="T13" fmla="*/ 390 h 402"/>
              <a:gd name="T14" fmla="*/ 22 w 321"/>
              <a:gd name="T15" fmla="*/ 401 h 402"/>
              <a:gd name="T16" fmla="*/ 52 w 321"/>
              <a:gd name="T17" fmla="*/ 395 h 402"/>
              <a:gd name="T18" fmla="*/ 71 w 321"/>
              <a:gd name="T19" fmla="*/ 382 h 402"/>
              <a:gd name="T20" fmla="*/ 111 w 321"/>
              <a:gd name="T21" fmla="*/ 316 h 402"/>
              <a:gd name="T22" fmla="*/ 112 w 321"/>
              <a:gd name="T23" fmla="*/ 316 h 402"/>
              <a:gd name="T24" fmla="*/ 140 w 321"/>
              <a:gd name="T25" fmla="*/ 311 h 402"/>
              <a:gd name="T26" fmla="*/ 187 w 321"/>
              <a:gd name="T27" fmla="*/ 233 h 402"/>
              <a:gd name="T28" fmla="*/ 239 w 321"/>
              <a:gd name="T29" fmla="*/ 232 h 402"/>
              <a:gd name="T30" fmla="*/ 311 w 321"/>
              <a:gd name="T31" fmla="*/ 99 h 402"/>
              <a:gd name="T32" fmla="*/ 260 w 321"/>
              <a:gd name="T33" fmla="*/ 130 h 402"/>
              <a:gd name="T34" fmla="*/ 206 w 321"/>
              <a:gd name="T35" fmla="*/ 120 h 402"/>
              <a:gd name="T36" fmla="*/ 179 w 321"/>
              <a:gd name="T37" fmla="*/ 71 h 402"/>
              <a:gd name="T38" fmla="*/ 248 w 321"/>
              <a:gd name="T39" fmla="*/ 58 h 402"/>
              <a:gd name="T40" fmla="*/ 260 w 321"/>
              <a:gd name="T41" fmla="*/ 130 h 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21" h="402">
                <a:moveTo>
                  <a:pt x="311" y="99"/>
                </a:moveTo>
                <a:cubicBezTo>
                  <a:pt x="301" y="40"/>
                  <a:pt x="246" y="0"/>
                  <a:pt x="189" y="11"/>
                </a:cubicBezTo>
                <a:cubicBezTo>
                  <a:pt x="132" y="21"/>
                  <a:pt x="84" y="67"/>
                  <a:pt x="94" y="126"/>
                </a:cubicBezTo>
                <a:cubicBezTo>
                  <a:pt x="96" y="139"/>
                  <a:pt x="102" y="159"/>
                  <a:pt x="109" y="174"/>
                </a:cubicBezTo>
                <a:cubicBezTo>
                  <a:pt x="6" y="328"/>
                  <a:pt x="6" y="328"/>
                  <a:pt x="6" y="328"/>
                </a:cubicBezTo>
                <a:cubicBezTo>
                  <a:pt x="2" y="334"/>
                  <a:pt x="0" y="344"/>
                  <a:pt x="1" y="351"/>
                </a:cubicBezTo>
                <a:cubicBezTo>
                  <a:pt x="8" y="390"/>
                  <a:pt x="8" y="390"/>
                  <a:pt x="8" y="390"/>
                </a:cubicBezTo>
                <a:cubicBezTo>
                  <a:pt x="9" y="397"/>
                  <a:pt x="15" y="402"/>
                  <a:pt x="22" y="401"/>
                </a:cubicBezTo>
                <a:cubicBezTo>
                  <a:pt x="52" y="395"/>
                  <a:pt x="52" y="395"/>
                  <a:pt x="52" y="395"/>
                </a:cubicBezTo>
                <a:cubicBezTo>
                  <a:pt x="59" y="394"/>
                  <a:pt x="67" y="388"/>
                  <a:pt x="71" y="382"/>
                </a:cubicBezTo>
                <a:cubicBezTo>
                  <a:pt x="111" y="316"/>
                  <a:pt x="111" y="316"/>
                  <a:pt x="111" y="316"/>
                </a:cubicBezTo>
                <a:cubicBezTo>
                  <a:pt x="112" y="316"/>
                  <a:pt x="112" y="316"/>
                  <a:pt x="112" y="316"/>
                </a:cubicBezTo>
                <a:cubicBezTo>
                  <a:pt x="140" y="311"/>
                  <a:pt x="140" y="311"/>
                  <a:pt x="140" y="311"/>
                </a:cubicBezTo>
                <a:cubicBezTo>
                  <a:pt x="187" y="233"/>
                  <a:pt x="187" y="233"/>
                  <a:pt x="187" y="233"/>
                </a:cubicBezTo>
                <a:cubicBezTo>
                  <a:pt x="203" y="236"/>
                  <a:pt x="226" y="235"/>
                  <a:pt x="239" y="232"/>
                </a:cubicBezTo>
                <a:cubicBezTo>
                  <a:pt x="296" y="222"/>
                  <a:pt x="321" y="159"/>
                  <a:pt x="311" y="99"/>
                </a:cubicBezTo>
                <a:close/>
                <a:moveTo>
                  <a:pt x="260" y="130"/>
                </a:moveTo>
                <a:cubicBezTo>
                  <a:pt x="244" y="153"/>
                  <a:pt x="228" y="137"/>
                  <a:pt x="206" y="120"/>
                </a:cubicBezTo>
                <a:cubicBezTo>
                  <a:pt x="184" y="104"/>
                  <a:pt x="163" y="94"/>
                  <a:pt x="179" y="71"/>
                </a:cubicBezTo>
                <a:cubicBezTo>
                  <a:pt x="195" y="47"/>
                  <a:pt x="226" y="42"/>
                  <a:pt x="248" y="58"/>
                </a:cubicBezTo>
                <a:cubicBezTo>
                  <a:pt x="270" y="74"/>
                  <a:pt x="276" y="107"/>
                  <a:pt x="260" y="13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81" name="Freeform 152"/>
          <p:cNvSpPr>
            <a:spLocks noEditPoints="1"/>
          </p:cNvSpPr>
          <p:nvPr/>
        </p:nvSpPr>
        <p:spPr bwMode="auto">
          <a:xfrm>
            <a:off x="5828020" y="1693955"/>
            <a:ext cx="169565" cy="156888"/>
          </a:xfrm>
          <a:custGeom>
            <a:avLst/>
            <a:gdLst>
              <a:gd name="T0" fmla="*/ 211 w 371"/>
              <a:gd name="T1" fmla="*/ 0 h 344"/>
              <a:gd name="T2" fmla="*/ 211 w 371"/>
              <a:gd name="T3" fmla="*/ 0 h 344"/>
              <a:gd name="T4" fmla="*/ 56 w 371"/>
              <a:gd name="T5" fmla="*/ 61 h 344"/>
              <a:gd name="T6" fmla="*/ 64 w 371"/>
              <a:gd name="T7" fmla="*/ 116 h 344"/>
              <a:gd name="T8" fmla="*/ 2 w 371"/>
              <a:gd name="T9" fmla="*/ 190 h 344"/>
              <a:gd name="T10" fmla="*/ 89 w 371"/>
              <a:gd name="T11" fmla="*/ 256 h 344"/>
              <a:gd name="T12" fmla="*/ 187 w 371"/>
              <a:gd name="T13" fmla="*/ 210 h 344"/>
              <a:gd name="T14" fmla="*/ 183 w 371"/>
              <a:gd name="T15" fmla="*/ 196 h 344"/>
              <a:gd name="T16" fmla="*/ 211 w 371"/>
              <a:gd name="T17" fmla="*/ 168 h 344"/>
              <a:gd name="T18" fmla="*/ 239 w 371"/>
              <a:gd name="T19" fmla="*/ 196 h 344"/>
              <a:gd name="T20" fmla="*/ 212 w 371"/>
              <a:gd name="T21" fmla="*/ 224 h 344"/>
              <a:gd name="T22" fmla="*/ 91 w 371"/>
              <a:gd name="T23" fmla="*/ 284 h 344"/>
              <a:gd name="T24" fmla="*/ 93 w 371"/>
              <a:gd name="T25" fmla="*/ 297 h 344"/>
              <a:gd name="T26" fmla="*/ 211 w 371"/>
              <a:gd name="T27" fmla="*/ 344 h 344"/>
              <a:gd name="T28" fmla="*/ 211 w 371"/>
              <a:gd name="T29" fmla="*/ 344 h 344"/>
              <a:gd name="T30" fmla="*/ 330 w 371"/>
              <a:gd name="T31" fmla="*/ 297 h 344"/>
              <a:gd name="T32" fmla="*/ 367 w 371"/>
              <a:gd name="T33" fmla="*/ 61 h 344"/>
              <a:gd name="T34" fmla="*/ 211 w 371"/>
              <a:gd name="T35" fmla="*/ 0 h 344"/>
              <a:gd name="T36" fmla="*/ 30 w 371"/>
              <a:gd name="T37" fmla="*/ 188 h 344"/>
              <a:gd name="T38" fmla="*/ 69 w 371"/>
              <a:gd name="T39" fmla="*/ 145 h 344"/>
              <a:gd name="T40" fmla="*/ 82 w 371"/>
              <a:gd name="T41" fmla="*/ 226 h 344"/>
              <a:gd name="T42" fmla="*/ 30 w 371"/>
              <a:gd name="T43" fmla="*/ 188 h 344"/>
              <a:gd name="T44" fmla="*/ 211 w 371"/>
              <a:gd name="T45" fmla="*/ 102 h 344"/>
              <a:gd name="T46" fmla="*/ 89 w 371"/>
              <a:gd name="T47" fmla="*/ 66 h 344"/>
              <a:gd name="T48" fmla="*/ 211 w 371"/>
              <a:gd name="T49" fmla="*/ 29 h 344"/>
              <a:gd name="T50" fmla="*/ 334 w 371"/>
              <a:gd name="T51" fmla="*/ 66 h 344"/>
              <a:gd name="T52" fmla="*/ 211 w 371"/>
              <a:gd name="T53" fmla="*/ 102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71" h="344">
                <a:moveTo>
                  <a:pt x="211" y="0"/>
                </a:moveTo>
                <a:cubicBezTo>
                  <a:pt x="211" y="0"/>
                  <a:pt x="211" y="0"/>
                  <a:pt x="211" y="0"/>
                </a:cubicBezTo>
                <a:cubicBezTo>
                  <a:pt x="113" y="0"/>
                  <a:pt x="51" y="34"/>
                  <a:pt x="56" y="61"/>
                </a:cubicBezTo>
                <a:cubicBezTo>
                  <a:pt x="57" y="69"/>
                  <a:pt x="60" y="90"/>
                  <a:pt x="64" y="116"/>
                </a:cubicBezTo>
                <a:cubicBezTo>
                  <a:pt x="16" y="135"/>
                  <a:pt x="0" y="165"/>
                  <a:pt x="2" y="190"/>
                </a:cubicBezTo>
                <a:cubicBezTo>
                  <a:pt x="5" y="219"/>
                  <a:pt x="31" y="251"/>
                  <a:pt x="89" y="256"/>
                </a:cubicBezTo>
                <a:cubicBezTo>
                  <a:pt x="122" y="259"/>
                  <a:pt x="162" y="241"/>
                  <a:pt x="187" y="210"/>
                </a:cubicBezTo>
                <a:cubicBezTo>
                  <a:pt x="185" y="206"/>
                  <a:pt x="183" y="201"/>
                  <a:pt x="183" y="196"/>
                </a:cubicBezTo>
                <a:cubicBezTo>
                  <a:pt x="183" y="180"/>
                  <a:pt x="196" y="168"/>
                  <a:pt x="211" y="168"/>
                </a:cubicBezTo>
                <a:cubicBezTo>
                  <a:pt x="227" y="168"/>
                  <a:pt x="239" y="180"/>
                  <a:pt x="239" y="196"/>
                </a:cubicBezTo>
                <a:cubicBezTo>
                  <a:pt x="239" y="211"/>
                  <a:pt x="227" y="224"/>
                  <a:pt x="212" y="224"/>
                </a:cubicBezTo>
                <a:cubicBezTo>
                  <a:pt x="181" y="263"/>
                  <a:pt x="135" y="287"/>
                  <a:pt x="91" y="284"/>
                </a:cubicBezTo>
                <a:cubicBezTo>
                  <a:pt x="92" y="291"/>
                  <a:pt x="92" y="293"/>
                  <a:pt x="93" y="297"/>
                </a:cubicBezTo>
                <a:cubicBezTo>
                  <a:pt x="94" y="308"/>
                  <a:pt x="140" y="344"/>
                  <a:pt x="211" y="344"/>
                </a:cubicBezTo>
                <a:cubicBezTo>
                  <a:pt x="211" y="344"/>
                  <a:pt x="211" y="344"/>
                  <a:pt x="211" y="344"/>
                </a:cubicBezTo>
                <a:cubicBezTo>
                  <a:pt x="283" y="344"/>
                  <a:pt x="328" y="308"/>
                  <a:pt x="330" y="297"/>
                </a:cubicBezTo>
                <a:cubicBezTo>
                  <a:pt x="332" y="285"/>
                  <a:pt x="363" y="88"/>
                  <a:pt x="367" y="61"/>
                </a:cubicBezTo>
                <a:cubicBezTo>
                  <a:pt x="371" y="34"/>
                  <a:pt x="310" y="0"/>
                  <a:pt x="211" y="0"/>
                </a:cubicBezTo>
                <a:close/>
                <a:moveTo>
                  <a:pt x="30" y="188"/>
                </a:moveTo>
                <a:cubicBezTo>
                  <a:pt x="29" y="175"/>
                  <a:pt x="39" y="158"/>
                  <a:pt x="69" y="145"/>
                </a:cubicBezTo>
                <a:cubicBezTo>
                  <a:pt x="73" y="172"/>
                  <a:pt x="78" y="201"/>
                  <a:pt x="82" y="226"/>
                </a:cubicBezTo>
                <a:cubicBezTo>
                  <a:pt x="49" y="220"/>
                  <a:pt x="32" y="203"/>
                  <a:pt x="30" y="188"/>
                </a:cubicBezTo>
                <a:close/>
                <a:moveTo>
                  <a:pt x="211" y="102"/>
                </a:moveTo>
                <a:cubicBezTo>
                  <a:pt x="140" y="102"/>
                  <a:pt x="89" y="76"/>
                  <a:pt x="89" y="66"/>
                </a:cubicBezTo>
                <a:cubicBezTo>
                  <a:pt x="89" y="56"/>
                  <a:pt x="140" y="29"/>
                  <a:pt x="211" y="29"/>
                </a:cubicBezTo>
                <a:cubicBezTo>
                  <a:pt x="283" y="29"/>
                  <a:pt x="334" y="56"/>
                  <a:pt x="334" y="66"/>
                </a:cubicBezTo>
                <a:cubicBezTo>
                  <a:pt x="334" y="76"/>
                  <a:pt x="283" y="102"/>
                  <a:pt x="211" y="10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82" name="Freeform 220"/>
          <p:cNvSpPr>
            <a:spLocks noEditPoints="1"/>
          </p:cNvSpPr>
          <p:nvPr/>
        </p:nvSpPr>
        <p:spPr bwMode="auto">
          <a:xfrm>
            <a:off x="7385998" y="1683714"/>
            <a:ext cx="175904" cy="174320"/>
          </a:xfrm>
          <a:custGeom>
            <a:avLst/>
            <a:gdLst>
              <a:gd name="T0" fmla="*/ 88 w 380"/>
              <a:gd name="T1" fmla="*/ 221 h 380"/>
              <a:gd name="T2" fmla="*/ 159 w 380"/>
              <a:gd name="T3" fmla="*/ 292 h 380"/>
              <a:gd name="T4" fmla="*/ 289 w 380"/>
              <a:gd name="T5" fmla="*/ 161 h 380"/>
              <a:gd name="T6" fmla="*/ 218 w 380"/>
              <a:gd name="T7" fmla="*/ 90 h 380"/>
              <a:gd name="T8" fmla="*/ 88 w 380"/>
              <a:gd name="T9" fmla="*/ 221 h 380"/>
              <a:gd name="T10" fmla="*/ 372 w 380"/>
              <a:gd name="T11" fmla="*/ 123 h 380"/>
              <a:gd name="T12" fmla="*/ 342 w 380"/>
              <a:gd name="T13" fmla="*/ 93 h 380"/>
              <a:gd name="T14" fmla="*/ 322 w 380"/>
              <a:gd name="T15" fmla="*/ 98 h 380"/>
              <a:gd name="T16" fmla="*/ 282 w 380"/>
              <a:gd name="T17" fmla="*/ 57 h 380"/>
              <a:gd name="T18" fmla="*/ 287 w 380"/>
              <a:gd name="T19" fmla="*/ 38 h 380"/>
              <a:gd name="T20" fmla="*/ 256 w 380"/>
              <a:gd name="T21" fmla="*/ 8 h 380"/>
              <a:gd name="T22" fmla="*/ 228 w 380"/>
              <a:gd name="T23" fmla="*/ 8 h 380"/>
              <a:gd name="T24" fmla="*/ 8 w 380"/>
              <a:gd name="T25" fmla="*/ 228 h 380"/>
              <a:gd name="T26" fmla="*/ 8 w 380"/>
              <a:gd name="T27" fmla="*/ 257 h 380"/>
              <a:gd name="T28" fmla="*/ 38 w 380"/>
              <a:gd name="T29" fmla="*/ 287 h 380"/>
              <a:gd name="T30" fmla="*/ 57 w 380"/>
              <a:gd name="T31" fmla="*/ 282 h 380"/>
              <a:gd name="T32" fmla="*/ 98 w 380"/>
              <a:gd name="T33" fmla="*/ 322 h 380"/>
              <a:gd name="T34" fmla="*/ 93 w 380"/>
              <a:gd name="T35" fmla="*/ 342 h 380"/>
              <a:gd name="T36" fmla="*/ 123 w 380"/>
              <a:gd name="T37" fmla="*/ 372 h 380"/>
              <a:gd name="T38" fmla="*/ 152 w 380"/>
              <a:gd name="T39" fmla="*/ 372 h 380"/>
              <a:gd name="T40" fmla="*/ 372 w 380"/>
              <a:gd name="T41" fmla="*/ 152 h 380"/>
              <a:gd name="T42" fmla="*/ 372 w 380"/>
              <a:gd name="T43" fmla="*/ 123 h 380"/>
              <a:gd name="T44" fmla="*/ 159 w 380"/>
              <a:gd name="T45" fmla="*/ 324 h 380"/>
              <a:gd name="T46" fmla="*/ 55 w 380"/>
              <a:gd name="T47" fmla="*/ 221 h 380"/>
              <a:gd name="T48" fmla="*/ 218 w 380"/>
              <a:gd name="T49" fmla="*/ 58 h 380"/>
              <a:gd name="T50" fmla="*/ 322 w 380"/>
              <a:gd name="T51" fmla="*/ 161 h 380"/>
              <a:gd name="T52" fmla="*/ 159 w 380"/>
              <a:gd name="T53" fmla="*/ 324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80" h="380">
                <a:moveTo>
                  <a:pt x="88" y="221"/>
                </a:moveTo>
                <a:cubicBezTo>
                  <a:pt x="159" y="292"/>
                  <a:pt x="159" y="292"/>
                  <a:pt x="159" y="292"/>
                </a:cubicBezTo>
                <a:cubicBezTo>
                  <a:pt x="289" y="161"/>
                  <a:pt x="289" y="161"/>
                  <a:pt x="289" y="161"/>
                </a:cubicBezTo>
                <a:cubicBezTo>
                  <a:pt x="218" y="90"/>
                  <a:pt x="218" y="90"/>
                  <a:pt x="218" y="90"/>
                </a:cubicBezTo>
                <a:lnTo>
                  <a:pt x="88" y="221"/>
                </a:lnTo>
                <a:close/>
                <a:moveTo>
                  <a:pt x="372" y="123"/>
                </a:moveTo>
                <a:cubicBezTo>
                  <a:pt x="342" y="93"/>
                  <a:pt x="342" y="93"/>
                  <a:pt x="342" y="93"/>
                </a:cubicBezTo>
                <a:cubicBezTo>
                  <a:pt x="336" y="96"/>
                  <a:pt x="329" y="98"/>
                  <a:pt x="322" y="98"/>
                </a:cubicBezTo>
                <a:cubicBezTo>
                  <a:pt x="300" y="98"/>
                  <a:pt x="282" y="80"/>
                  <a:pt x="282" y="57"/>
                </a:cubicBezTo>
                <a:cubicBezTo>
                  <a:pt x="282" y="50"/>
                  <a:pt x="284" y="44"/>
                  <a:pt x="287" y="38"/>
                </a:cubicBezTo>
                <a:cubicBezTo>
                  <a:pt x="256" y="8"/>
                  <a:pt x="256" y="8"/>
                  <a:pt x="256" y="8"/>
                </a:cubicBezTo>
                <a:cubicBezTo>
                  <a:pt x="249" y="0"/>
                  <a:pt x="236" y="0"/>
                  <a:pt x="228" y="8"/>
                </a:cubicBezTo>
                <a:cubicBezTo>
                  <a:pt x="8" y="228"/>
                  <a:pt x="8" y="228"/>
                  <a:pt x="8" y="228"/>
                </a:cubicBezTo>
                <a:cubicBezTo>
                  <a:pt x="0" y="236"/>
                  <a:pt x="0" y="249"/>
                  <a:pt x="8" y="257"/>
                </a:cubicBezTo>
                <a:cubicBezTo>
                  <a:pt x="38" y="287"/>
                  <a:pt x="38" y="287"/>
                  <a:pt x="38" y="287"/>
                </a:cubicBezTo>
                <a:cubicBezTo>
                  <a:pt x="44" y="284"/>
                  <a:pt x="50" y="282"/>
                  <a:pt x="57" y="282"/>
                </a:cubicBezTo>
                <a:cubicBezTo>
                  <a:pt x="80" y="282"/>
                  <a:pt x="98" y="300"/>
                  <a:pt x="98" y="322"/>
                </a:cubicBezTo>
                <a:cubicBezTo>
                  <a:pt x="98" y="329"/>
                  <a:pt x="96" y="336"/>
                  <a:pt x="93" y="342"/>
                </a:cubicBezTo>
                <a:cubicBezTo>
                  <a:pt x="123" y="372"/>
                  <a:pt x="123" y="372"/>
                  <a:pt x="123" y="372"/>
                </a:cubicBezTo>
                <a:cubicBezTo>
                  <a:pt x="131" y="380"/>
                  <a:pt x="144" y="380"/>
                  <a:pt x="152" y="372"/>
                </a:cubicBezTo>
                <a:cubicBezTo>
                  <a:pt x="372" y="152"/>
                  <a:pt x="372" y="152"/>
                  <a:pt x="372" y="152"/>
                </a:cubicBezTo>
                <a:cubicBezTo>
                  <a:pt x="380" y="144"/>
                  <a:pt x="380" y="131"/>
                  <a:pt x="372" y="123"/>
                </a:cubicBezTo>
                <a:close/>
                <a:moveTo>
                  <a:pt x="159" y="324"/>
                </a:moveTo>
                <a:cubicBezTo>
                  <a:pt x="55" y="221"/>
                  <a:pt x="55" y="221"/>
                  <a:pt x="55" y="221"/>
                </a:cubicBezTo>
                <a:cubicBezTo>
                  <a:pt x="218" y="58"/>
                  <a:pt x="218" y="58"/>
                  <a:pt x="218" y="58"/>
                </a:cubicBezTo>
                <a:cubicBezTo>
                  <a:pt x="322" y="161"/>
                  <a:pt x="322" y="161"/>
                  <a:pt x="322" y="161"/>
                </a:cubicBezTo>
                <a:lnTo>
                  <a:pt x="159" y="3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83" name="Freeform 254"/>
          <p:cNvSpPr>
            <a:spLocks noEditPoints="1"/>
          </p:cNvSpPr>
          <p:nvPr/>
        </p:nvSpPr>
        <p:spPr bwMode="auto">
          <a:xfrm>
            <a:off x="7086904" y="1697838"/>
            <a:ext cx="166397" cy="147380"/>
          </a:xfrm>
          <a:custGeom>
            <a:avLst/>
            <a:gdLst>
              <a:gd name="T0" fmla="*/ 348 w 360"/>
              <a:gd name="T1" fmla="*/ 0 h 320"/>
              <a:gd name="T2" fmla="*/ 12 w 360"/>
              <a:gd name="T3" fmla="*/ 0 h 320"/>
              <a:gd name="T4" fmla="*/ 0 w 360"/>
              <a:gd name="T5" fmla="*/ 12 h 320"/>
              <a:gd name="T6" fmla="*/ 0 w 360"/>
              <a:gd name="T7" fmla="*/ 60 h 320"/>
              <a:gd name="T8" fmla="*/ 360 w 360"/>
              <a:gd name="T9" fmla="*/ 60 h 320"/>
              <a:gd name="T10" fmla="*/ 360 w 360"/>
              <a:gd name="T11" fmla="*/ 12 h 320"/>
              <a:gd name="T12" fmla="*/ 348 w 360"/>
              <a:gd name="T13" fmla="*/ 0 h 320"/>
              <a:gd name="T14" fmla="*/ 20 w 360"/>
              <a:gd name="T15" fmla="*/ 292 h 320"/>
              <a:gd name="T16" fmla="*/ 48 w 360"/>
              <a:gd name="T17" fmla="*/ 320 h 320"/>
              <a:gd name="T18" fmla="*/ 312 w 360"/>
              <a:gd name="T19" fmla="*/ 320 h 320"/>
              <a:gd name="T20" fmla="*/ 340 w 360"/>
              <a:gd name="T21" fmla="*/ 292 h 320"/>
              <a:gd name="T22" fmla="*/ 340 w 360"/>
              <a:gd name="T23" fmla="*/ 80 h 320"/>
              <a:gd name="T24" fmla="*/ 20 w 360"/>
              <a:gd name="T25" fmla="*/ 80 h 320"/>
              <a:gd name="T26" fmla="*/ 20 w 360"/>
              <a:gd name="T27" fmla="*/ 292 h 320"/>
              <a:gd name="T28" fmla="*/ 120 w 360"/>
              <a:gd name="T29" fmla="*/ 120 h 320"/>
              <a:gd name="T30" fmla="*/ 240 w 360"/>
              <a:gd name="T31" fmla="*/ 120 h 320"/>
              <a:gd name="T32" fmla="*/ 240 w 360"/>
              <a:gd name="T33" fmla="*/ 160 h 320"/>
              <a:gd name="T34" fmla="*/ 120 w 360"/>
              <a:gd name="T35" fmla="*/ 160 h 320"/>
              <a:gd name="T36" fmla="*/ 120 w 360"/>
              <a:gd name="T37" fmla="*/ 120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0" h="320">
                <a:moveTo>
                  <a:pt x="34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60"/>
                  <a:pt x="0" y="60"/>
                  <a:pt x="0" y="60"/>
                </a:cubicBezTo>
                <a:cubicBezTo>
                  <a:pt x="360" y="60"/>
                  <a:pt x="360" y="60"/>
                  <a:pt x="360" y="60"/>
                </a:cubicBezTo>
                <a:cubicBezTo>
                  <a:pt x="360" y="12"/>
                  <a:pt x="360" y="12"/>
                  <a:pt x="360" y="12"/>
                </a:cubicBezTo>
                <a:cubicBezTo>
                  <a:pt x="360" y="5"/>
                  <a:pt x="354" y="0"/>
                  <a:pt x="348" y="0"/>
                </a:cubicBezTo>
                <a:close/>
                <a:moveTo>
                  <a:pt x="20" y="292"/>
                </a:moveTo>
                <a:cubicBezTo>
                  <a:pt x="20" y="307"/>
                  <a:pt x="32" y="320"/>
                  <a:pt x="48" y="320"/>
                </a:cubicBezTo>
                <a:cubicBezTo>
                  <a:pt x="312" y="320"/>
                  <a:pt x="312" y="320"/>
                  <a:pt x="312" y="320"/>
                </a:cubicBezTo>
                <a:cubicBezTo>
                  <a:pt x="327" y="320"/>
                  <a:pt x="340" y="307"/>
                  <a:pt x="340" y="292"/>
                </a:cubicBezTo>
                <a:cubicBezTo>
                  <a:pt x="340" y="80"/>
                  <a:pt x="340" y="80"/>
                  <a:pt x="340" y="80"/>
                </a:cubicBezTo>
                <a:cubicBezTo>
                  <a:pt x="20" y="80"/>
                  <a:pt x="20" y="80"/>
                  <a:pt x="20" y="80"/>
                </a:cubicBezTo>
                <a:lnTo>
                  <a:pt x="20" y="292"/>
                </a:lnTo>
                <a:close/>
                <a:moveTo>
                  <a:pt x="120" y="120"/>
                </a:moveTo>
                <a:cubicBezTo>
                  <a:pt x="240" y="120"/>
                  <a:pt x="240" y="120"/>
                  <a:pt x="240" y="120"/>
                </a:cubicBezTo>
                <a:cubicBezTo>
                  <a:pt x="240" y="160"/>
                  <a:pt x="240" y="160"/>
                  <a:pt x="240" y="160"/>
                </a:cubicBezTo>
                <a:cubicBezTo>
                  <a:pt x="120" y="160"/>
                  <a:pt x="120" y="160"/>
                  <a:pt x="120" y="160"/>
                </a:cubicBezTo>
                <a:lnTo>
                  <a:pt x="120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84" name="Freeform 255"/>
          <p:cNvSpPr>
            <a:spLocks noEditPoints="1"/>
          </p:cNvSpPr>
          <p:nvPr/>
        </p:nvSpPr>
        <p:spPr bwMode="auto">
          <a:xfrm>
            <a:off x="6784504" y="1688468"/>
            <a:ext cx="164811" cy="164811"/>
          </a:xfrm>
          <a:custGeom>
            <a:avLst/>
            <a:gdLst>
              <a:gd name="T0" fmla="*/ 60 w 360"/>
              <a:gd name="T1" fmla="*/ 320 h 360"/>
              <a:gd name="T2" fmla="*/ 100 w 360"/>
              <a:gd name="T3" fmla="*/ 360 h 360"/>
              <a:gd name="T4" fmla="*/ 140 w 360"/>
              <a:gd name="T5" fmla="*/ 320 h 360"/>
              <a:gd name="T6" fmla="*/ 100 w 360"/>
              <a:gd name="T7" fmla="*/ 280 h 360"/>
              <a:gd name="T8" fmla="*/ 60 w 360"/>
              <a:gd name="T9" fmla="*/ 320 h 360"/>
              <a:gd name="T10" fmla="*/ 260 w 360"/>
              <a:gd name="T11" fmla="*/ 320 h 360"/>
              <a:gd name="T12" fmla="*/ 300 w 360"/>
              <a:gd name="T13" fmla="*/ 360 h 360"/>
              <a:gd name="T14" fmla="*/ 340 w 360"/>
              <a:gd name="T15" fmla="*/ 320 h 360"/>
              <a:gd name="T16" fmla="*/ 300 w 360"/>
              <a:gd name="T17" fmla="*/ 280 h 360"/>
              <a:gd name="T18" fmla="*/ 260 w 360"/>
              <a:gd name="T19" fmla="*/ 320 h 360"/>
              <a:gd name="T20" fmla="*/ 131 w 360"/>
              <a:gd name="T21" fmla="*/ 225 h 360"/>
              <a:gd name="T22" fmla="*/ 352 w 360"/>
              <a:gd name="T23" fmla="*/ 162 h 360"/>
              <a:gd name="T24" fmla="*/ 360 w 360"/>
              <a:gd name="T25" fmla="*/ 152 h 360"/>
              <a:gd name="T26" fmla="*/ 360 w 360"/>
              <a:gd name="T27" fmla="*/ 42 h 360"/>
              <a:gd name="T28" fmla="*/ 78 w 360"/>
              <a:gd name="T29" fmla="*/ 42 h 360"/>
              <a:gd name="T30" fmla="*/ 78 w 360"/>
              <a:gd name="T31" fmla="*/ 8 h 360"/>
              <a:gd name="T32" fmla="*/ 70 w 360"/>
              <a:gd name="T33" fmla="*/ 0 h 360"/>
              <a:gd name="T34" fmla="*/ 8 w 360"/>
              <a:gd name="T35" fmla="*/ 0 h 360"/>
              <a:gd name="T36" fmla="*/ 0 w 360"/>
              <a:gd name="T37" fmla="*/ 8 h 360"/>
              <a:gd name="T38" fmla="*/ 0 w 360"/>
              <a:gd name="T39" fmla="*/ 40 h 360"/>
              <a:gd name="T40" fmla="*/ 39 w 360"/>
              <a:gd name="T41" fmla="*/ 40 h 360"/>
              <a:gd name="T42" fmla="*/ 78 w 360"/>
              <a:gd name="T43" fmla="*/ 221 h 360"/>
              <a:gd name="T44" fmla="*/ 82 w 360"/>
              <a:gd name="T45" fmla="*/ 240 h 360"/>
              <a:gd name="T46" fmla="*/ 82 w 360"/>
              <a:gd name="T47" fmla="*/ 270 h 360"/>
              <a:gd name="T48" fmla="*/ 90 w 360"/>
              <a:gd name="T49" fmla="*/ 278 h 360"/>
              <a:gd name="T50" fmla="*/ 100 w 360"/>
              <a:gd name="T51" fmla="*/ 278 h 360"/>
              <a:gd name="T52" fmla="*/ 300 w 360"/>
              <a:gd name="T53" fmla="*/ 278 h 360"/>
              <a:gd name="T54" fmla="*/ 352 w 360"/>
              <a:gd name="T55" fmla="*/ 278 h 360"/>
              <a:gd name="T56" fmla="*/ 360 w 360"/>
              <a:gd name="T57" fmla="*/ 270 h 360"/>
              <a:gd name="T58" fmla="*/ 360 w 360"/>
              <a:gd name="T59" fmla="*/ 240 h 360"/>
              <a:gd name="T60" fmla="*/ 135 w 360"/>
              <a:gd name="T61" fmla="*/ 240 h 360"/>
              <a:gd name="T62" fmla="*/ 131 w 360"/>
              <a:gd name="T63" fmla="*/ 225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60" h="360">
                <a:moveTo>
                  <a:pt x="60" y="320"/>
                </a:moveTo>
                <a:cubicBezTo>
                  <a:pt x="60" y="342"/>
                  <a:pt x="78" y="360"/>
                  <a:pt x="100" y="360"/>
                </a:cubicBezTo>
                <a:cubicBezTo>
                  <a:pt x="122" y="360"/>
                  <a:pt x="140" y="342"/>
                  <a:pt x="140" y="320"/>
                </a:cubicBezTo>
                <a:cubicBezTo>
                  <a:pt x="140" y="298"/>
                  <a:pt x="122" y="280"/>
                  <a:pt x="100" y="280"/>
                </a:cubicBezTo>
                <a:cubicBezTo>
                  <a:pt x="78" y="280"/>
                  <a:pt x="60" y="298"/>
                  <a:pt x="60" y="320"/>
                </a:cubicBezTo>
                <a:close/>
                <a:moveTo>
                  <a:pt x="260" y="320"/>
                </a:moveTo>
                <a:cubicBezTo>
                  <a:pt x="260" y="342"/>
                  <a:pt x="278" y="360"/>
                  <a:pt x="300" y="360"/>
                </a:cubicBezTo>
                <a:cubicBezTo>
                  <a:pt x="322" y="360"/>
                  <a:pt x="340" y="342"/>
                  <a:pt x="340" y="320"/>
                </a:cubicBezTo>
                <a:cubicBezTo>
                  <a:pt x="340" y="298"/>
                  <a:pt x="322" y="280"/>
                  <a:pt x="300" y="280"/>
                </a:cubicBezTo>
                <a:cubicBezTo>
                  <a:pt x="278" y="280"/>
                  <a:pt x="260" y="298"/>
                  <a:pt x="260" y="320"/>
                </a:cubicBezTo>
                <a:close/>
                <a:moveTo>
                  <a:pt x="131" y="225"/>
                </a:moveTo>
                <a:cubicBezTo>
                  <a:pt x="352" y="162"/>
                  <a:pt x="352" y="162"/>
                  <a:pt x="352" y="162"/>
                </a:cubicBezTo>
                <a:cubicBezTo>
                  <a:pt x="356" y="161"/>
                  <a:pt x="360" y="156"/>
                  <a:pt x="360" y="152"/>
                </a:cubicBezTo>
                <a:cubicBezTo>
                  <a:pt x="360" y="42"/>
                  <a:pt x="360" y="42"/>
                  <a:pt x="360" y="42"/>
                </a:cubicBezTo>
                <a:cubicBezTo>
                  <a:pt x="78" y="42"/>
                  <a:pt x="78" y="42"/>
                  <a:pt x="78" y="42"/>
                </a:cubicBezTo>
                <a:cubicBezTo>
                  <a:pt x="78" y="8"/>
                  <a:pt x="78" y="8"/>
                  <a:pt x="78" y="8"/>
                </a:cubicBezTo>
                <a:cubicBezTo>
                  <a:pt x="78" y="3"/>
                  <a:pt x="74" y="0"/>
                  <a:pt x="70" y="0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78" y="221"/>
                  <a:pt x="78" y="221"/>
                  <a:pt x="78" y="221"/>
                </a:cubicBezTo>
                <a:cubicBezTo>
                  <a:pt x="82" y="240"/>
                  <a:pt x="82" y="240"/>
                  <a:pt x="82" y="240"/>
                </a:cubicBezTo>
                <a:cubicBezTo>
                  <a:pt x="82" y="270"/>
                  <a:pt x="82" y="270"/>
                  <a:pt x="82" y="270"/>
                </a:cubicBezTo>
                <a:cubicBezTo>
                  <a:pt x="82" y="274"/>
                  <a:pt x="85" y="278"/>
                  <a:pt x="90" y="278"/>
                </a:cubicBezTo>
                <a:cubicBezTo>
                  <a:pt x="100" y="278"/>
                  <a:pt x="100" y="278"/>
                  <a:pt x="100" y="278"/>
                </a:cubicBezTo>
                <a:cubicBezTo>
                  <a:pt x="300" y="278"/>
                  <a:pt x="300" y="278"/>
                  <a:pt x="300" y="278"/>
                </a:cubicBezTo>
                <a:cubicBezTo>
                  <a:pt x="352" y="278"/>
                  <a:pt x="352" y="278"/>
                  <a:pt x="352" y="278"/>
                </a:cubicBezTo>
                <a:cubicBezTo>
                  <a:pt x="356" y="278"/>
                  <a:pt x="360" y="274"/>
                  <a:pt x="360" y="270"/>
                </a:cubicBezTo>
                <a:cubicBezTo>
                  <a:pt x="360" y="240"/>
                  <a:pt x="360" y="240"/>
                  <a:pt x="360" y="240"/>
                </a:cubicBezTo>
                <a:cubicBezTo>
                  <a:pt x="135" y="240"/>
                  <a:pt x="135" y="240"/>
                  <a:pt x="135" y="240"/>
                </a:cubicBezTo>
                <a:cubicBezTo>
                  <a:pt x="112" y="240"/>
                  <a:pt x="111" y="231"/>
                  <a:pt x="131" y="2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85" name="Freeform 256"/>
          <p:cNvSpPr>
            <a:spLocks noEditPoints="1"/>
          </p:cNvSpPr>
          <p:nvPr/>
        </p:nvSpPr>
        <p:spPr bwMode="auto">
          <a:xfrm>
            <a:off x="6498226" y="1678958"/>
            <a:ext cx="128363" cy="183828"/>
          </a:xfrm>
          <a:custGeom>
            <a:avLst/>
            <a:gdLst>
              <a:gd name="T0" fmla="*/ 252 w 280"/>
              <a:gd name="T1" fmla="*/ 40 h 400"/>
              <a:gd name="T2" fmla="*/ 228 w 280"/>
              <a:gd name="T3" fmla="*/ 100 h 400"/>
              <a:gd name="T4" fmla="*/ 52 w 280"/>
              <a:gd name="T5" fmla="*/ 100 h 400"/>
              <a:gd name="T6" fmla="*/ 28 w 280"/>
              <a:gd name="T7" fmla="*/ 40 h 400"/>
              <a:gd name="T8" fmla="*/ 0 w 280"/>
              <a:gd name="T9" fmla="*/ 68 h 400"/>
              <a:gd name="T10" fmla="*/ 0 w 280"/>
              <a:gd name="T11" fmla="*/ 372 h 400"/>
              <a:gd name="T12" fmla="*/ 28 w 280"/>
              <a:gd name="T13" fmla="*/ 400 h 400"/>
              <a:gd name="T14" fmla="*/ 252 w 280"/>
              <a:gd name="T15" fmla="*/ 400 h 400"/>
              <a:gd name="T16" fmla="*/ 280 w 280"/>
              <a:gd name="T17" fmla="*/ 372 h 400"/>
              <a:gd name="T18" fmla="*/ 280 w 280"/>
              <a:gd name="T19" fmla="*/ 68 h 400"/>
              <a:gd name="T20" fmla="*/ 252 w 280"/>
              <a:gd name="T21" fmla="*/ 40 h 400"/>
              <a:gd name="T22" fmla="*/ 212 w 280"/>
              <a:gd name="T23" fmla="*/ 80 h 400"/>
              <a:gd name="T24" fmla="*/ 230 w 280"/>
              <a:gd name="T25" fmla="*/ 40 h 400"/>
              <a:gd name="T26" fmla="*/ 186 w 280"/>
              <a:gd name="T27" fmla="*/ 40 h 400"/>
              <a:gd name="T28" fmla="*/ 172 w 280"/>
              <a:gd name="T29" fmla="*/ 0 h 400"/>
              <a:gd name="T30" fmla="*/ 108 w 280"/>
              <a:gd name="T31" fmla="*/ 0 h 400"/>
              <a:gd name="T32" fmla="*/ 93 w 280"/>
              <a:gd name="T33" fmla="*/ 40 h 400"/>
              <a:gd name="T34" fmla="*/ 50 w 280"/>
              <a:gd name="T35" fmla="*/ 40 h 400"/>
              <a:gd name="T36" fmla="*/ 68 w 280"/>
              <a:gd name="T37" fmla="*/ 80 h 400"/>
              <a:gd name="T38" fmla="*/ 212 w 280"/>
              <a:gd name="T39" fmla="*/ 8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80" h="400">
                <a:moveTo>
                  <a:pt x="252" y="40"/>
                </a:moveTo>
                <a:cubicBezTo>
                  <a:pt x="228" y="100"/>
                  <a:pt x="228" y="100"/>
                  <a:pt x="228" y="10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28" y="40"/>
                  <a:pt x="28" y="40"/>
                  <a:pt x="28" y="40"/>
                </a:cubicBezTo>
                <a:cubicBezTo>
                  <a:pt x="12" y="40"/>
                  <a:pt x="0" y="52"/>
                  <a:pt x="0" y="68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387"/>
                  <a:pt x="12" y="400"/>
                  <a:pt x="28" y="400"/>
                </a:cubicBezTo>
                <a:cubicBezTo>
                  <a:pt x="252" y="400"/>
                  <a:pt x="252" y="400"/>
                  <a:pt x="252" y="400"/>
                </a:cubicBezTo>
                <a:cubicBezTo>
                  <a:pt x="267" y="400"/>
                  <a:pt x="280" y="387"/>
                  <a:pt x="280" y="372"/>
                </a:cubicBezTo>
                <a:cubicBezTo>
                  <a:pt x="280" y="68"/>
                  <a:pt x="280" y="68"/>
                  <a:pt x="280" y="68"/>
                </a:cubicBezTo>
                <a:cubicBezTo>
                  <a:pt x="280" y="52"/>
                  <a:pt x="267" y="40"/>
                  <a:pt x="252" y="40"/>
                </a:cubicBezTo>
                <a:close/>
                <a:moveTo>
                  <a:pt x="212" y="80"/>
                </a:moveTo>
                <a:cubicBezTo>
                  <a:pt x="230" y="40"/>
                  <a:pt x="230" y="40"/>
                  <a:pt x="230" y="40"/>
                </a:cubicBezTo>
                <a:cubicBezTo>
                  <a:pt x="186" y="40"/>
                  <a:pt x="186" y="40"/>
                  <a:pt x="186" y="40"/>
                </a:cubicBezTo>
                <a:cubicBezTo>
                  <a:pt x="172" y="0"/>
                  <a:pt x="172" y="0"/>
                  <a:pt x="172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93" y="40"/>
                  <a:pt x="93" y="40"/>
                  <a:pt x="93" y="40"/>
                </a:cubicBezTo>
                <a:cubicBezTo>
                  <a:pt x="50" y="40"/>
                  <a:pt x="50" y="40"/>
                  <a:pt x="50" y="40"/>
                </a:cubicBezTo>
                <a:cubicBezTo>
                  <a:pt x="68" y="80"/>
                  <a:pt x="68" y="80"/>
                  <a:pt x="68" y="80"/>
                </a:cubicBezTo>
                <a:lnTo>
                  <a:pt x="212" y="8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86" name="Freeform 271"/>
          <p:cNvSpPr>
            <a:spLocks noEditPoints="1"/>
          </p:cNvSpPr>
          <p:nvPr/>
        </p:nvSpPr>
        <p:spPr bwMode="auto">
          <a:xfrm>
            <a:off x="6167300" y="1729532"/>
            <a:ext cx="183828" cy="83991"/>
          </a:xfrm>
          <a:custGeom>
            <a:avLst/>
            <a:gdLst>
              <a:gd name="T0" fmla="*/ 308 w 400"/>
              <a:gd name="T1" fmla="*/ 0 h 184"/>
              <a:gd name="T2" fmla="*/ 216 w 400"/>
              <a:gd name="T3" fmla="*/ 92 h 184"/>
              <a:gd name="T4" fmla="*/ 232 w 400"/>
              <a:gd name="T5" fmla="*/ 144 h 184"/>
              <a:gd name="T6" fmla="*/ 168 w 400"/>
              <a:gd name="T7" fmla="*/ 144 h 184"/>
              <a:gd name="T8" fmla="*/ 184 w 400"/>
              <a:gd name="T9" fmla="*/ 92 h 184"/>
              <a:gd name="T10" fmla="*/ 92 w 400"/>
              <a:gd name="T11" fmla="*/ 0 h 184"/>
              <a:gd name="T12" fmla="*/ 0 w 400"/>
              <a:gd name="T13" fmla="*/ 92 h 184"/>
              <a:gd name="T14" fmla="*/ 92 w 400"/>
              <a:gd name="T15" fmla="*/ 184 h 184"/>
              <a:gd name="T16" fmla="*/ 308 w 400"/>
              <a:gd name="T17" fmla="*/ 184 h 184"/>
              <a:gd name="T18" fmla="*/ 400 w 400"/>
              <a:gd name="T19" fmla="*/ 92 h 184"/>
              <a:gd name="T20" fmla="*/ 308 w 400"/>
              <a:gd name="T21" fmla="*/ 0 h 184"/>
              <a:gd name="T22" fmla="*/ 40 w 400"/>
              <a:gd name="T23" fmla="*/ 92 h 184"/>
              <a:gd name="T24" fmla="*/ 92 w 400"/>
              <a:gd name="T25" fmla="*/ 40 h 184"/>
              <a:gd name="T26" fmla="*/ 144 w 400"/>
              <a:gd name="T27" fmla="*/ 92 h 184"/>
              <a:gd name="T28" fmla="*/ 92 w 400"/>
              <a:gd name="T29" fmla="*/ 144 h 184"/>
              <a:gd name="T30" fmla="*/ 40 w 400"/>
              <a:gd name="T31" fmla="*/ 92 h 184"/>
              <a:gd name="T32" fmla="*/ 308 w 400"/>
              <a:gd name="T33" fmla="*/ 144 h 184"/>
              <a:gd name="T34" fmla="*/ 256 w 400"/>
              <a:gd name="T35" fmla="*/ 92 h 184"/>
              <a:gd name="T36" fmla="*/ 308 w 400"/>
              <a:gd name="T37" fmla="*/ 40 h 184"/>
              <a:gd name="T38" fmla="*/ 360 w 400"/>
              <a:gd name="T39" fmla="*/ 92 h 184"/>
              <a:gd name="T40" fmla="*/ 308 w 400"/>
              <a:gd name="T41" fmla="*/ 14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00" h="184">
                <a:moveTo>
                  <a:pt x="308" y="0"/>
                </a:moveTo>
                <a:cubicBezTo>
                  <a:pt x="257" y="0"/>
                  <a:pt x="216" y="41"/>
                  <a:pt x="216" y="92"/>
                </a:cubicBezTo>
                <a:cubicBezTo>
                  <a:pt x="216" y="111"/>
                  <a:pt x="222" y="129"/>
                  <a:pt x="232" y="144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78" y="129"/>
                  <a:pt x="184" y="111"/>
                  <a:pt x="184" y="92"/>
                </a:cubicBezTo>
                <a:cubicBezTo>
                  <a:pt x="184" y="41"/>
                  <a:pt x="143" y="0"/>
                  <a:pt x="92" y="0"/>
                </a:cubicBezTo>
                <a:cubicBezTo>
                  <a:pt x="41" y="0"/>
                  <a:pt x="0" y="41"/>
                  <a:pt x="0" y="92"/>
                </a:cubicBezTo>
                <a:cubicBezTo>
                  <a:pt x="0" y="143"/>
                  <a:pt x="41" y="184"/>
                  <a:pt x="92" y="184"/>
                </a:cubicBezTo>
                <a:cubicBezTo>
                  <a:pt x="308" y="184"/>
                  <a:pt x="308" y="184"/>
                  <a:pt x="308" y="184"/>
                </a:cubicBezTo>
                <a:cubicBezTo>
                  <a:pt x="359" y="184"/>
                  <a:pt x="400" y="143"/>
                  <a:pt x="400" y="92"/>
                </a:cubicBezTo>
                <a:cubicBezTo>
                  <a:pt x="400" y="41"/>
                  <a:pt x="359" y="0"/>
                  <a:pt x="308" y="0"/>
                </a:cubicBezTo>
                <a:close/>
                <a:moveTo>
                  <a:pt x="40" y="92"/>
                </a:moveTo>
                <a:cubicBezTo>
                  <a:pt x="40" y="63"/>
                  <a:pt x="63" y="40"/>
                  <a:pt x="92" y="40"/>
                </a:cubicBezTo>
                <a:cubicBezTo>
                  <a:pt x="120" y="40"/>
                  <a:pt x="144" y="63"/>
                  <a:pt x="144" y="92"/>
                </a:cubicBezTo>
                <a:cubicBezTo>
                  <a:pt x="144" y="121"/>
                  <a:pt x="120" y="144"/>
                  <a:pt x="92" y="144"/>
                </a:cubicBezTo>
                <a:cubicBezTo>
                  <a:pt x="63" y="144"/>
                  <a:pt x="40" y="121"/>
                  <a:pt x="40" y="92"/>
                </a:cubicBezTo>
                <a:close/>
                <a:moveTo>
                  <a:pt x="308" y="144"/>
                </a:moveTo>
                <a:cubicBezTo>
                  <a:pt x="279" y="144"/>
                  <a:pt x="256" y="121"/>
                  <a:pt x="256" y="92"/>
                </a:cubicBezTo>
                <a:cubicBezTo>
                  <a:pt x="256" y="63"/>
                  <a:pt x="279" y="40"/>
                  <a:pt x="308" y="40"/>
                </a:cubicBezTo>
                <a:cubicBezTo>
                  <a:pt x="336" y="40"/>
                  <a:pt x="360" y="63"/>
                  <a:pt x="360" y="92"/>
                </a:cubicBezTo>
                <a:cubicBezTo>
                  <a:pt x="360" y="121"/>
                  <a:pt x="336" y="144"/>
                  <a:pt x="308" y="1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87" name="Freeform 272"/>
          <p:cNvSpPr>
            <a:spLocks noEditPoints="1"/>
          </p:cNvSpPr>
          <p:nvPr/>
        </p:nvSpPr>
        <p:spPr bwMode="auto">
          <a:xfrm>
            <a:off x="7077397" y="2025601"/>
            <a:ext cx="185413" cy="128363"/>
          </a:xfrm>
          <a:custGeom>
            <a:avLst/>
            <a:gdLst>
              <a:gd name="T0" fmla="*/ 362 w 402"/>
              <a:gd name="T1" fmla="*/ 0 h 280"/>
              <a:gd name="T2" fmla="*/ 171 w 402"/>
              <a:gd name="T3" fmla="*/ 0 h 280"/>
              <a:gd name="T4" fmla="*/ 143 w 402"/>
              <a:gd name="T5" fmla="*/ 10 h 280"/>
              <a:gd name="T6" fmla="*/ 7 w 402"/>
              <a:gd name="T7" fmla="*/ 129 h 280"/>
              <a:gd name="T8" fmla="*/ 7 w 402"/>
              <a:gd name="T9" fmla="*/ 150 h 280"/>
              <a:gd name="T10" fmla="*/ 143 w 402"/>
              <a:gd name="T11" fmla="*/ 269 h 280"/>
              <a:gd name="T12" fmla="*/ 171 w 402"/>
              <a:gd name="T13" fmla="*/ 280 h 280"/>
              <a:gd name="T14" fmla="*/ 362 w 402"/>
              <a:gd name="T15" fmla="*/ 280 h 280"/>
              <a:gd name="T16" fmla="*/ 402 w 402"/>
              <a:gd name="T17" fmla="*/ 240 h 280"/>
              <a:gd name="T18" fmla="*/ 402 w 402"/>
              <a:gd name="T19" fmla="*/ 40 h 280"/>
              <a:gd name="T20" fmla="*/ 362 w 402"/>
              <a:gd name="T21" fmla="*/ 0 h 280"/>
              <a:gd name="T22" fmla="*/ 306 w 402"/>
              <a:gd name="T23" fmla="*/ 220 h 280"/>
              <a:gd name="T24" fmla="*/ 254 w 402"/>
              <a:gd name="T25" fmla="*/ 169 h 280"/>
              <a:gd name="T26" fmla="*/ 203 w 402"/>
              <a:gd name="T27" fmla="*/ 220 h 280"/>
              <a:gd name="T28" fmla="*/ 174 w 402"/>
              <a:gd name="T29" fmla="*/ 191 h 280"/>
              <a:gd name="T30" fmla="*/ 226 w 402"/>
              <a:gd name="T31" fmla="*/ 140 h 280"/>
              <a:gd name="T32" fmla="*/ 174 w 402"/>
              <a:gd name="T33" fmla="*/ 89 h 280"/>
              <a:gd name="T34" fmla="*/ 203 w 402"/>
              <a:gd name="T35" fmla="*/ 60 h 280"/>
              <a:gd name="T36" fmla="*/ 254 w 402"/>
              <a:gd name="T37" fmla="*/ 111 h 280"/>
              <a:gd name="T38" fmla="*/ 306 w 402"/>
              <a:gd name="T39" fmla="*/ 60 h 280"/>
              <a:gd name="T40" fmla="*/ 334 w 402"/>
              <a:gd name="T41" fmla="*/ 89 h 280"/>
              <a:gd name="T42" fmla="*/ 283 w 402"/>
              <a:gd name="T43" fmla="*/ 140 h 280"/>
              <a:gd name="T44" fmla="*/ 334 w 402"/>
              <a:gd name="T45" fmla="*/ 191 h 280"/>
              <a:gd name="T46" fmla="*/ 306 w 402"/>
              <a:gd name="T47" fmla="*/ 22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02" h="280">
                <a:moveTo>
                  <a:pt x="362" y="0"/>
                </a:moveTo>
                <a:cubicBezTo>
                  <a:pt x="171" y="0"/>
                  <a:pt x="171" y="0"/>
                  <a:pt x="171" y="0"/>
                </a:cubicBezTo>
                <a:cubicBezTo>
                  <a:pt x="162" y="0"/>
                  <a:pt x="149" y="5"/>
                  <a:pt x="143" y="10"/>
                </a:cubicBezTo>
                <a:cubicBezTo>
                  <a:pt x="7" y="129"/>
                  <a:pt x="7" y="129"/>
                  <a:pt x="7" y="129"/>
                </a:cubicBezTo>
                <a:cubicBezTo>
                  <a:pt x="0" y="135"/>
                  <a:pt x="0" y="145"/>
                  <a:pt x="7" y="150"/>
                </a:cubicBezTo>
                <a:cubicBezTo>
                  <a:pt x="143" y="269"/>
                  <a:pt x="143" y="269"/>
                  <a:pt x="143" y="269"/>
                </a:cubicBezTo>
                <a:cubicBezTo>
                  <a:pt x="149" y="275"/>
                  <a:pt x="162" y="280"/>
                  <a:pt x="171" y="280"/>
                </a:cubicBezTo>
                <a:cubicBezTo>
                  <a:pt x="362" y="280"/>
                  <a:pt x="362" y="280"/>
                  <a:pt x="362" y="280"/>
                </a:cubicBezTo>
                <a:cubicBezTo>
                  <a:pt x="384" y="280"/>
                  <a:pt x="402" y="262"/>
                  <a:pt x="402" y="240"/>
                </a:cubicBezTo>
                <a:cubicBezTo>
                  <a:pt x="402" y="40"/>
                  <a:pt x="402" y="40"/>
                  <a:pt x="402" y="40"/>
                </a:cubicBezTo>
                <a:cubicBezTo>
                  <a:pt x="402" y="18"/>
                  <a:pt x="384" y="0"/>
                  <a:pt x="362" y="0"/>
                </a:cubicBezTo>
                <a:close/>
                <a:moveTo>
                  <a:pt x="306" y="220"/>
                </a:moveTo>
                <a:cubicBezTo>
                  <a:pt x="254" y="169"/>
                  <a:pt x="254" y="169"/>
                  <a:pt x="254" y="169"/>
                </a:cubicBezTo>
                <a:cubicBezTo>
                  <a:pt x="203" y="220"/>
                  <a:pt x="203" y="220"/>
                  <a:pt x="203" y="220"/>
                </a:cubicBezTo>
                <a:cubicBezTo>
                  <a:pt x="174" y="191"/>
                  <a:pt x="174" y="191"/>
                  <a:pt x="174" y="191"/>
                </a:cubicBezTo>
                <a:cubicBezTo>
                  <a:pt x="226" y="140"/>
                  <a:pt x="226" y="140"/>
                  <a:pt x="226" y="140"/>
                </a:cubicBezTo>
                <a:cubicBezTo>
                  <a:pt x="174" y="89"/>
                  <a:pt x="174" y="89"/>
                  <a:pt x="174" y="89"/>
                </a:cubicBezTo>
                <a:cubicBezTo>
                  <a:pt x="203" y="60"/>
                  <a:pt x="203" y="60"/>
                  <a:pt x="203" y="60"/>
                </a:cubicBezTo>
                <a:cubicBezTo>
                  <a:pt x="254" y="111"/>
                  <a:pt x="254" y="111"/>
                  <a:pt x="254" y="111"/>
                </a:cubicBezTo>
                <a:cubicBezTo>
                  <a:pt x="306" y="60"/>
                  <a:pt x="306" y="60"/>
                  <a:pt x="306" y="60"/>
                </a:cubicBezTo>
                <a:cubicBezTo>
                  <a:pt x="334" y="89"/>
                  <a:pt x="334" y="89"/>
                  <a:pt x="334" y="89"/>
                </a:cubicBezTo>
                <a:cubicBezTo>
                  <a:pt x="283" y="140"/>
                  <a:pt x="283" y="140"/>
                  <a:pt x="283" y="140"/>
                </a:cubicBezTo>
                <a:cubicBezTo>
                  <a:pt x="334" y="191"/>
                  <a:pt x="334" y="191"/>
                  <a:pt x="334" y="191"/>
                </a:cubicBezTo>
                <a:lnTo>
                  <a:pt x="306" y="2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88" name="Freeform 12"/>
          <p:cNvSpPr>
            <a:spLocks noEditPoints="1"/>
          </p:cNvSpPr>
          <p:nvPr/>
        </p:nvSpPr>
        <p:spPr bwMode="auto">
          <a:xfrm>
            <a:off x="1600959" y="1734070"/>
            <a:ext cx="91913" cy="147380"/>
          </a:xfrm>
          <a:custGeom>
            <a:avLst/>
            <a:gdLst>
              <a:gd name="T0" fmla="*/ 100 w 200"/>
              <a:gd name="T1" fmla="*/ 0 h 320"/>
              <a:gd name="T2" fmla="*/ 0 w 200"/>
              <a:gd name="T3" fmla="*/ 100 h 320"/>
              <a:gd name="T4" fmla="*/ 100 w 200"/>
              <a:gd name="T5" fmla="*/ 320 h 320"/>
              <a:gd name="T6" fmla="*/ 200 w 200"/>
              <a:gd name="T7" fmla="*/ 100 h 320"/>
              <a:gd name="T8" fmla="*/ 100 w 200"/>
              <a:gd name="T9" fmla="*/ 0 h 320"/>
              <a:gd name="T10" fmla="*/ 100 w 200"/>
              <a:gd name="T11" fmla="*/ 155 h 320"/>
              <a:gd name="T12" fmla="*/ 46 w 200"/>
              <a:gd name="T13" fmla="*/ 101 h 320"/>
              <a:gd name="T14" fmla="*/ 100 w 200"/>
              <a:gd name="T15" fmla="*/ 47 h 320"/>
              <a:gd name="T16" fmla="*/ 154 w 200"/>
              <a:gd name="T17" fmla="*/ 101 h 320"/>
              <a:gd name="T18" fmla="*/ 100 w 200"/>
              <a:gd name="T19" fmla="*/ 155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0" h="320">
                <a:moveTo>
                  <a:pt x="100" y="0"/>
                </a:moveTo>
                <a:cubicBezTo>
                  <a:pt x="45" y="0"/>
                  <a:pt x="0" y="45"/>
                  <a:pt x="0" y="100"/>
                </a:cubicBezTo>
                <a:cubicBezTo>
                  <a:pt x="0" y="195"/>
                  <a:pt x="100" y="320"/>
                  <a:pt x="100" y="320"/>
                </a:cubicBezTo>
                <a:cubicBezTo>
                  <a:pt x="100" y="320"/>
                  <a:pt x="200" y="195"/>
                  <a:pt x="200" y="100"/>
                </a:cubicBezTo>
                <a:cubicBezTo>
                  <a:pt x="200" y="45"/>
                  <a:pt x="155" y="0"/>
                  <a:pt x="100" y="0"/>
                </a:cubicBezTo>
                <a:close/>
                <a:moveTo>
                  <a:pt x="100" y="155"/>
                </a:moveTo>
                <a:cubicBezTo>
                  <a:pt x="70" y="155"/>
                  <a:pt x="46" y="131"/>
                  <a:pt x="46" y="101"/>
                </a:cubicBezTo>
                <a:cubicBezTo>
                  <a:pt x="46" y="71"/>
                  <a:pt x="70" y="47"/>
                  <a:pt x="100" y="47"/>
                </a:cubicBezTo>
                <a:cubicBezTo>
                  <a:pt x="130" y="47"/>
                  <a:pt x="154" y="71"/>
                  <a:pt x="154" y="101"/>
                </a:cubicBezTo>
                <a:cubicBezTo>
                  <a:pt x="154" y="131"/>
                  <a:pt x="130" y="155"/>
                  <a:pt x="100" y="1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89" name="Freeform 13"/>
          <p:cNvSpPr>
            <a:spLocks noEditPoints="1"/>
          </p:cNvSpPr>
          <p:nvPr/>
        </p:nvSpPr>
        <p:spPr bwMode="auto">
          <a:xfrm>
            <a:off x="1857538" y="1734070"/>
            <a:ext cx="183828" cy="147380"/>
          </a:xfrm>
          <a:custGeom>
            <a:avLst/>
            <a:gdLst>
              <a:gd name="T0" fmla="*/ 393 w 400"/>
              <a:gd name="T1" fmla="*/ 61 h 322"/>
              <a:gd name="T2" fmla="*/ 300 w 400"/>
              <a:gd name="T3" fmla="*/ 3 h 322"/>
              <a:gd name="T4" fmla="*/ 286 w 400"/>
              <a:gd name="T5" fmla="*/ 3 h 322"/>
              <a:gd name="T6" fmla="*/ 200 w 400"/>
              <a:gd name="T7" fmla="*/ 57 h 322"/>
              <a:gd name="T8" fmla="*/ 113 w 400"/>
              <a:gd name="T9" fmla="*/ 3 h 322"/>
              <a:gd name="T10" fmla="*/ 100 w 400"/>
              <a:gd name="T11" fmla="*/ 3 h 322"/>
              <a:gd name="T12" fmla="*/ 6 w 400"/>
              <a:gd name="T13" fmla="*/ 61 h 322"/>
              <a:gd name="T14" fmla="*/ 0 w 400"/>
              <a:gd name="T15" fmla="*/ 73 h 322"/>
              <a:gd name="T16" fmla="*/ 0 w 400"/>
              <a:gd name="T17" fmla="*/ 307 h 322"/>
              <a:gd name="T18" fmla="*/ 6 w 400"/>
              <a:gd name="T19" fmla="*/ 319 h 322"/>
              <a:gd name="T20" fmla="*/ 20 w 400"/>
              <a:gd name="T21" fmla="*/ 319 h 322"/>
              <a:gd name="T22" fmla="*/ 106 w 400"/>
              <a:gd name="T23" fmla="*/ 265 h 322"/>
              <a:gd name="T24" fmla="*/ 193 w 400"/>
              <a:gd name="T25" fmla="*/ 319 h 322"/>
              <a:gd name="T26" fmla="*/ 207 w 400"/>
              <a:gd name="T27" fmla="*/ 319 h 322"/>
              <a:gd name="T28" fmla="*/ 293 w 400"/>
              <a:gd name="T29" fmla="*/ 265 h 322"/>
              <a:gd name="T30" fmla="*/ 380 w 400"/>
              <a:gd name="T31" fmla="*/ 319 h 322"/>
              <a:gd name="T32" fmla="*/ 387 w 400"/>
              <a:gd name="T33" fmla="*/ 321 h 322"/>
              <a:gd name="T34" fmla="*/ 393 w 400"/>
              <a:gd name="T35" fmla="*/ 319 h 322"/>
              <a:gd name="T36" fmla="*/ 400 w 400"/>
              <a:gd name="T37" fmla="*/ 307 h 322"/>
              <a:gd name="T38" fmla="*/ 400 w 400"/>
              <a:gd name="T39" fmla="*/ 73 h 322"/>
              <a:gd name="T40" fmla="*/ 393 w 400"/>
              <a:gd name="T41" fmla="*/ 61 h 322"/>
              <a:gd name="T42" fmla="*/ 93 w 400"/>
              <a:gd name="T43" fmla="*/ 241 h 322"/>
              <a:gd name="T44" fmla="*/ 26 w 400"/>
              <a:gd name="T45" fmla="*/ 283 h 322"/>
              <a:gd name="T46" fmla="*/ 26 w 400"/>
              <a:gd name="T47" fmla="*/ 81 h 322"/>
              <a:gd name="T48" fmla="*/ 93 w 400"/>
              <a:gd name="T49" fmla="*/ 39 h 322"/>
              <a:gd name="T50" fmla="*/ 93 w 400"/>
              <a:gd name="T51" fmla="*/ 241 h 322"/>
              <a:gd name="T52" fmla="*/ 187 w 400"/>
              <a:gd name="T53" fmla="*/ 283 h 322"/>
              <a:gd name="T54" fmla="*/ 119 w 400"/>
              <a:gd name="T55" fmla="*/ 241 h 322"/>
              <a:gd name="T56" fmla="*/ 119 w 400"/>
              <a:gd name="T57" fmla="*/ 39 h 322"/>
              <a:gd name="T58" fmla="*/ 187 w 400"/>
              <a:gd name="T59" fmla="*/ 81 h 322"/>
              <a:gd name="T60" fmla="*/ 187 w 400"/>
              <a:gd name="T61" fmla="*/ 283 h 322"/>
              <a:gd name="T62" fmla="*/ 280 w 400"/>
              <a:gd name="T63" fmla="*/ 241 h 322"/>
              <a:gd name="T64" fmla="*/ 213 w 400"/>
              <a:gd name="T65" fmla="*/ 283 h 322"/>
              <a:gd name="T66" fmla="*/ 213 w 400"/>
              <a:gd name="T67" fmla="*/ 81 h 322"/>
              <a:gd name="T68" fmla="*/ 280 w 400"/>
              <a:gd name="T69" fmla="*/ 39 h 322"/>
              <a:gd name="T70" fmla="*/ 280 w 400"/>
              <a:gd name="T71" fmla="*/ 241 h 322"/>
              <a:gd name="T72" fmla="*/ 374 w 400"/>
              <a:gd name="T73" fmla="*/ 283 h 322"/>
              <a:gd name="T74" fmla="*/ 306 w 400"/>
              <a:gd name="T75" fmla="*/ 241 h 322"/>
              <a:gd name="T76" fmla="*/ 306 w 400"/>
              <a:gd name="T77" fmla="*/ 39 h 322"/>
              <a:gd name="T78" fmla="*/ 374 w 400"/>
              <a:gd name="T79" fmla="*/ 81 h 322"/>
              <a:gd name="T80" fmla="*/ 374 w 400"/>
              <a:gd name="T81" fmla="*/ 283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00" h="322">
                <a:moveTo>
                  <a:pt x="393" y="61"/>
                </a:moveTo>
                <a:cubicBezTo>
                  <a:pt x="300" y="3"/>
                  <a:pt x="300" y="3"/>
                  <a:pt x="300" y="3"/>
                </a:cubicBezTo>
                <a:cubicBezTo>
                  <a:pt x="296" y="0"/>
                  <a:pt x="291" y="0"/>
                  <a:pt x="286" y="3"/>
                </a:cubicBezTo>
                <a:cubicBezTo>
                  <a:pt x="200" y="57"/>
                  <a:pt x="200" y="57"/>
                  <a:pt x="200" y="57"/>
                </a:cubicBezTo>
                <a:cubicBezTo>
                  <a:pt x="113" y="3"/>
                  <a:pt x="113" y="3"/>
                  <a:pt x="113" y="3"/>
                </a:cubicBezTo>
                <a:cubicBezTo>
                  <a:pt x="109" y="0"/>
                  <a:pt x="104" y="0"/>
                  <a:pt x="100" y="3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4"/>
                  <a:pt x="0" y="68"/>
                  <a:pt x="0" y="73"/>
                </a:cubicBezTo>
                <a:cubicBezTo>
                  <a:pt x="0" y="307"/>
                  <a:pt x="0" y="307"/>
                  <a:pt x="0" y="307"/>
                </a:cubicBezTo>
                <a:cubicBezTo>
                  <a:pt x="0" y="312"/>
                  <a:pt x="2" y="317"/>
                  <a:pt x="6" y="319"/>
                </a:cubicBezTo>
                <a:cubicBezTo>
                  <a:pt x="11" y="322"/>
                  <a:pt x="16" y="321"/>
                  <a:pt x="20" y="319"/>
                </a:cubicBezTo>
                <a:cubicBezTo>
                  <a:pt x="106" y="265"/>
                  <a:pt x="106" y="265"/>
                  <a:pt x="106" y="265"/>
                </a:cubicBezTo>
                <a:cubicBezTo>
                  <a:pt x="193" y="319"/>
                  <a:pt x="193" y="319"/>
                  <a:pt x="193" y="319"/>
                </a:cubicBezTo>
                <a:cubicBezTo>
                  <a:pt x="197" y="322"/>
                  <a:pt x="202" y="322"/>
                  <a:pt x="207" y="319"/>
                </a:cubicBezTo>
                <a:cubicBezTo>
                  <a:pt x="293" y="265"/>
                  <a:pt x="293" y="265"/>
                  <a:pt x="293" y="265"/>
                </a:cubicBezTo>
                <a:cubicBezTo>
                  <a:pt x="380" y="319"/>
                  <a:pt x="380" y="319"/>
                  <a:pt x="380" y="319"/>
                </a:cubicBezTo>
                <a:cubicBezTo>
                  <a:pt x="382" y="320"/>
                  <a:pt x="384" y="321"/>
                  <a:pt x="387" y="321"/>
                </a:cubicBezTo>
                <a:cubicBezTo>
                  <a:pt x="389" y="321"/>
                  <a:pt x="391" y="320"/>
                  <a:pt x="393" y="319"/>
                </a:cubicBezTo>
                <a:cubicBezTo>
                  <a:pt x="397" y="317"/>
                  <a:pt x="400" y="312"/>
                  <a:pt x="400" y="307"/>
                </a:cubicBezTo>
                <a:cubicBezTo>
                  <a:pt x="400" y="73"/>
                  <a:pt x="400" y="73"/>
                  <a:pt x="400" y="73"/>
                </a:cubicBezTo>
                <a:cubicBezTo>
                  <a:pt x="400" y="68"/>
                  <a:pt x="397" y="64"/>
                  <a:pt x="393" y="61"/>
                </a:cubicBezTo>
                <a:close/>
                <a:moveTo>
                  <a:pt x="93" y="241"/>
                </a:moveTo>
                <a:cubicBezTo>
                  <a:pt x="26" y="283"/>
                  <a:pt x="26" y="283"/>
                  <a:pt x="26" y="283"/>
                </a:cubicBezTo>
                <a:cubicBezTo>
                  <a:pt x="26" y="81"/>
                  <a:pt x="26" y="81"/>
                  <a:pt x="26" y="81"/>
                </a:cubicBezTo>
                <a:cubicBezTo>
                  <a:pt x="93" y="39"/>
                  <a:pt x="93" y="39"/>
                  <a:pt x="93" y="39"/>
                </a:cubicBezTo>
                <a:lnTo>
                  <a:pt x="93" y="241"/>
                </a:lnTo>
                <a:close/>
                <a:moveTo>
                  <a:pt x="187" y="283"/>
                </a:moveTo>
                <a:cubicBezTo>
                  <a:pt x="119" y="241"/>
                  <a:pt x="119" y="241"/>
                  <a:pt x="119" y="241"/>
                </a:cubicBezTo>
                <a:cubicBezTo>
                  <a:pt x="119" y="39"/>
                  <a:pt x="119" y="39"/>
                  <a:pt x="119" y="39"/>
                </a:cubicBezTo>
                <a:cubicBezTo>
                  <a:pt x="187" y="81"/>
                  <a:pt x="187" y="81"/>
                  <a:pt x="187" y="81"/>
                </a:cubicBezTo>
                <a:lnTo>
                  <a:pt x="187" y="283"/>
                </a:lnTo>
                <a:close/>
                <a:moveTo>
                  <a:pt x="280" y="241"/>
                </a:moveTo>
                <a:cubicBezTo>
                  <a:pt x="213" y="283"/>
                  <a:pt x="213" y="283"/>
                  <a:pt x="213" y="283"/>
                </a:cubicBezTo>
                <a:cubicBezTo>
                  <a:pt x="213" y="81"/>
                  <a:pt x="213" y="81"/>
                  <a:pt x="213" y="81"/>
                </a:cubicBezTo>
                <a:cubicBezTo>
                  <a:pt x="280" y="39"/>
                  <a:pt x="280" y="39"/>
                  <a:pt x="280" y="39"/>
                </a:cubicBezTo>
                <a:lnTo>
                  <a:pt x="280" y="241"/>
                </a:lnTo>
                <a:close/>
                <a:moveTo>
                  <a:pt x="374" y="283"/>
                </a:moveTo>
                <a:cubicBezTo>
                  <a:pt x="306" y="241"/>
                  <a:pt x="306" y="241"/>
                  <a:pt x="306" y="241"/>
                </a:cubicBezTo>
                <a:cubicBezTo>
                  <a:pt x="306" y="39"/>
                  <a:pt x="306" y="39"/>
                  <a:pt x="306" y="39"/>
                </a:cubicBezTo>
                <a:cubicBezTo>
                  <a:pt x="374" y="81"/>
                  <a:pt x="374" y="81"/>
                  <a:pt x="374" y="81"/>
                </a:cubicBezTo>
                <a:lnTo>
                  <a:pt x="374" y="28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90" name="Freeform 14"/>
          <p:cNvSpPr>
            <a:spLocks noEditPoints="1"/>
          </p:cNvSpPr>
          <p:nvPr/>
        </p:nvSpPr>
        <p:spPr bwMode="auto">
          <a:xfrm>
            <a:off x="1251152" y="1735655"/>
            <a:ext cx="183828" cy="144210"/>
          </a:xfrm>
          <a:custGeom>
            <a:avLst/>
            <a:gdLst>
              <a:gd name="T0" fmla="*/ 300 w 400"/>
              <a:gd name="T1" fmla="*/ 272 h 312"/>
              <a:gd name="T2" fmla="*/ 40 w 400"/>
              <a:gd name="T3" fmla="*/ 272 h 312"/>
              <a:gd name="T4" fmla="*/ 40 w 400"/>
              <a:gd name="T5" fmla="*/ 92 h 312"/>
              <a:gd name="T6" fmla="*/ 92 w 400"/>
              <a:gd name="T7" fmla="*/ 92 h 312"/>
              <a:gd name="T8" fmla="*/ 135 w 400"/>
              <a:gd name="T9" fmla="*/ 52 h 312"/>
              <a:gd name="T10" fmla="*/ 20 w 400"/>
              <a:gd name="T11" fmla="*/ 52 h 312"/>
              <a:gd name="T12" fmla="*/ 0 w 400"/>
              <a:gd name="T13" fmla="*/ 72 h 312"/>
              <a:gd name="T14" fmla="*/ 0 w 400"/>
              <a:gd name="T15" fmla="*/ 292 h 312"/>
              <a:gd name="T16" fmla="*/ 20 w 400"/>
              <a:gd name="T17" fmla="*/ 312 h 312"/>
              <a:gd name="T18" fmla="*/ 320 w 400"/>
              <a:gd name="T19" fmla="*/ 312 h 312"/>
              <a:gd name="T20" fmla="*/ 340 w 400"/>
              <a:gd name="T21" fmla="*/ 292 h 312"/>
              <a:gd name="T22" fmla="*/ 340 w 400"/>
              <a:gd name="T23" fmla="*/ 217 h 312"/>
              <a:gd name="T24" fmla="*/ 300 w 400"/>
              <a:gd name="T25" fmla="*/ 250 h 312"/>
              <a:gd name="T26" fmla="*/ 300 w 400"/>
              <a:gd name="T27" fmla="*/ 272 h 312"/>
              <a:gd name="T28" fmla="*/ 267 w 400"/>
              <a:gd name="T29" fmla="*/ 133 h 312"/>
              <a:gd name="T30" fmla="*/ 267 w 400"/>
              <a:gd name="T31" fmla="*/ 204 h 312"/>
              <a:gd name="T32" fmla="*/ 400 w 400"/>
              <a:gd name="T33" fmla="*/ 100 h 312"/>
              <a:gd name="T34" fmla="*/ 267 w 400"/>
              <a:gd name="T35" fmla="*/ 0 h 312"/>
              <a:gd name="T36" fmla="*/ 267 w 400"/>
              <a:gd name="T37" fmla="*/ 63 h 312"/>
              <a:gd name="T38" fmla="*/ 106 w 400"/>
              <a:gd name="T39" fmla="*/ 222 h 312"/>
              <a:gd name="T40" fmla="*/ 267 w 400"/>
              <a:gd name="T41" fmla="*/ 133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00" h="312">
                <a:moveTo>
                  <a:pt x="300" y="272"/>
                </a:moveTo>
                <a:cubicBezTo>
                  <a:pt x="40" y="272"/>
                  <a:pt x="40" y="272"/>
                  <a:pt x="40" y="272"/>
                </a:cubicBezTo>
                <a:cubicBezTo>
                  <a:pt x="40" y="92"/>
                  <a:pt x="40" y="92"/>
                  <a:pt x="40" y="92"/>
                </a:cubicBezTo>
                <a:cubicBezTo>
                  <a:pt x="92" y="92"/>
                  <a:pt x="92" y="92"/>
                  <a:pt x="92" y="92"/>
                </a:cubicBezTo>
                <a:cubicBezTo>
                  <a:pt x="92" y="92"/>
                  <a:pt x="105" y="74"/>
                  <a:pt x="135" y="52"/>
                </a:cubicBezTo>
                <a:cubicBezTo>
                  <a:pt x="20" y="52"/>
                  <a:pt x="20" y="52"/>
                  <a:pt x="20" y="52"/>
                </a:cubicBezTo>
                <a:cubicBezTo>
                  <a:pt x="9" y="52"/>
                  <a:pt x="0" y="61"/>
                  <a:pt x="0" y="72"/>
                </a:cubicBezTo>
                <a:cubicBezTo>
                  <a:pt x="0" y="292"/>
                  <a:pt x="0" y="292"/>
                  <a:pt x="0" y="292"/>
                </a:cubicBezTo>
                <a:cubicBezTo>
                  <a:pt x="0" y="303"/>
                  <a:pt x="9" y="312"/>
                  <a:pt x="20" y="312"/>
                </a:cubicBezTo>
                <a:cubicBezTo>
                  <a:pt x="320" y="312"/>
                  <a:pt x="320" y="312"/>
                  <a:pt x="320" y="312"/>
                </a:cubicBezTo>
                <a:cubicBezTo>
                  <a:pt x="331" y="312"/>
                  <a:pt x="340" y="303"/>
                  <a:pt x="340" y="292"/>
                </a:cubicBezTo>
                <a:cubicBezTo>
                  <a:pt x="340" y="217"/>
                  <a:pt x="340" y="217"/>
                  <a:pt x="340" y="217"/>
                </a:cubicBezTo>
                <a:cubicBezTo>
                  <a:pt x="300" y="250"/>
                  <a:pt x="300" y="250"/>
                  <a:pt x="300" y="250"/>
                </a:cubicBezTo>
                <a:lnTo>
                  <a:pt x="300" y="272"/>
                </a:lnTo>
                <a:close/>
                <a:moveTo>
                  <a:pt x="267" y="133"/>
                </a:moveTo>
                <a:cubicBezTo>
                  <a:pt x="267" y="204"/>
                  <a:pt x="267" y="204"/>
                  <a:pt x="267" y="204"/>
                </a:cubicBezTo>
                <a:cubicBezTo>
                  <a:pt x="400" y="100"/>
                  <a:pt x="400" y="100"/>
                  <a:pt x="400" y="100"/>
                </a:cubicBezTo>
                <a:cubicBezTo>
                  <a:pt x="267" y="0"/>
                  <a:pt x="267" y="0"/>
                  <a:pt x="267" y="0"/>
                </a:cubicBezTo>
                <a:cubicBezTo>
                  <a:pt x="267" y="63"/>
                  <a:pt x="267" y="63"/>
                  <a:pt x="267" y="63"/>
                </a:cubicBezTo>
                <a:cubicBezTo>
                  <a:pt x="106" y="63"/>
                  <a:pt x="106" y="222"/>
                  <a:pt x="106" y="222"/>
                </a:cubicBezTo>
                <a:cubicBezTo>
                  <a:pt x="151" y="147"/>
                  <a:pt x="179" y="133"/>
                  <a:pt x="267" y="1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91" name="Freeform 15"/>
          <p:cNvSpPr>
            <a:spLocks noEditPoints="1"/>
          </p:cNvSpPr>
          <p:nvPr/>
        </p:nvSpPr>
        <p:spPr bwMode="auto">
          <a:xfrm>
            <a:off x="2164556" y="1718360"/>
            <a:ext cx="177489" cy="177489"/>
          </a:xfrm>
          <a:custGeom>
            <a:avLst/>
            <a:gdLst>
              <a:gd name="T0" fmla="*/ 191 w 387"/>
              <a:gd name="T1" fmla="*/ 2 h 387"/>
              <a:gd name="T2" fmla="*/ 2 w 387"/>
              <a:gd name="T3" fmla="*/ 196 h 387"/>
              <a:gd name="T4" fmla="*/ 196 w 387"/>
              <a:gd name="T5" fmla="*/ 386 h 387"/>
              <a:gd name="T6" fmla="*/ 386 w 387"/>
              <a:gd name="T7" fmla="*/ 191 h 387"/>
              <a:gd name="T8" fmla="*/ 191 w 387"/>
              <a:gd name="T9" fmla="*/ 2 h 387"/>
              <a:gd name="T10" fmla="*/ 196 w 387"/>
              <a:gd name="T11" fmla="*/ 345 h 387"/>
              <a:gd name="T12" fmla="*/ 42 w 387"/>
              <a:gd name="T13" fmla="*/ 196 h 387"/>
              <a:gd name="T14" fmla="*/ 192 w 387"/>
              <a:gd name="T15" fmla="*/ 42 h 387"/>
              <a:gd name="T16" fmla="*/ 345 w 387"/>
              <a:gd name="T17" fmla="*/ 192 h 387"/>
              <a:gd name="T18" fmla="*/ 196 w 387"/>
              <a:gd name="T19" fmla="*/ 345 h 387"/>
              <a:gd name="T20" fmla="*/ 103 w 387"/>
              <a:gd name="T21" fmla="*/ 284 h 387"/>
              <a:gd name="T22" fmla="*/ 233 w 387"/>
              <a:gd name="T23" fmla="*/ 232 h 387"/>
              <a:gd name="T24" fmla="*/ 285 w 387"/>
              <a:gd name="T25" fmla="*/ 102 h 387"/>
              <a:gd name="T26" fmla="*/ 154 w 387"/>
              <a:gd name="T27" fmla="*/ 154 h 387"/>
              <a:gd name="T28" fmla="*/ 103 w 387"/>
              <a:gd name="T29" fmla="*/ 284 h 387"/>
              <a:gd name="T30" fmla="*/ 174 w 387"/>
              <a:gd name="T31" fmla="*/ 173 h 387"/>
              <a:gd name="T32" fmla="*/ 249 w 387"/>
              <a:gd name="T33" fmla="*/ 138 h 387"/>
              <a:gd name="T34" fmla="*/ 213 w 387"/>
              <a:gd name="T35" fmla="*/ 213 h 387"/>
              <a:gd name="T36" fmla="*/ 174 w 387"/>
              <a:gd name="T37" fmla="*/ 213 h 387"/>
              <a:gd name="T38" fmla="*/ 174 w 387"/>
              <a:gd name="T39" fmla="*/ 173 h 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87" h="387">
                <a:moveTo>
                  <a:pt x="191" y="2"/>
                </a:moveTo>
                <a:cubicBezTo>
                  <a:pt x="85" y="3"/>
                  <a:pt x="0" y="90"/>
                  <a:pt x="2" y="196"/>
                </a:cubicBezTo>
                <a:cubicBezTo>
                  <a:pt x="3" y="302"/>
                  <a:pt x="90" y="387"/>
                  <a:pt x="196" y="386"/>
                </a:cubicBezTo>
                <a:cubicBezTo>
                  <a:pt x="302" y="384"/>
                  <a:pt x="387" y="297"/>
                  <a:pt x="386" y="191"/>
                </a:cubicBezTo>
                <a:cubicBezTo>
                  <a:pt x="384" y="85"/>
                  <a:pt x="297" y="0"/>
                  <a:pt x="191" y="2"/>
                </a:cubicBezTo>
                <a:close/>
                <a:moveTo>
                  <a:pt x="196" y="345"/>
                </a:moveTo>
                <a:cubicBezTo>
                  <a:pt x="112" y="347"/>
                  <a:pt x="43" y="280"/>
                  <a:pt x="42" y="196"/>
                </a:cubicBezTo>
                <a:cubicBezTo>
                  <a:pt x="41" y="112"/>
                  <a:pt x="108" y="43"/>
                  <a:pt x="192" y="42"/>
                </a:cubicBezTo>
                <a:cubicBezTo>
                  <a:pt x="275" y="41"/>
                  <a:pt x="344" y="108"/>
                  <a:pt x="345" y="192"/>
                </a:cubicBezTo>
                <a:cubicBezTo>
                  <a:pt x="346" y="276"/>
                  <a:pt x="280" y="344"/>
                  <a:pt x="196" y="345"/>
                </a:cubicBezTo>
                <a:close/>
                <a:moveTo>
                  <a:pt x="103" y="284"/>
                </a:moveTo>
                <a:cubicBezTo>
                  <a:pt x="103" y="284"/>
                  <a:pt x="194" y="271"/>
                  <a:pt x="233" y="232"/>
                </a:cubicBezTo>
                <a:cubicBezTo>
                  <a:pt x="272" y="193"/>
                  <a:pt x="285" y="102"/>
                  <a:pt x="285" y="102"/>
                </a:cubicBezTo>
                <a:cubicBezTo>
                  <a:pt x="285" y="102"/>
                  <a:pt x="193" y="115"/>
                  <a:pt x="154" y="154"/>
                </a:cubicBezTo>
                <a:cubicBezTo>
                  <a:pt x="115" y="193"/>
                  <a:pt x="103" y="284"/>
                  <a:pt x="103" y="284"/>
                </a:cubicBezTo>
                <a:close/>
                <a:moveTo>
                  <a:pt x="174" y="173"/>
                </a:moveTo>
                <a:cubicBezTo>
                  <a:pt x="190" y="157"/>
                  <a:pt x="222" y="145"/>
                  <a:pt x="249" y="138"/>
                </a:cubicBezTo>
                <a:cubicBezTo>
                  <a:pt x="241" y="165"/>
                  <a:pt x="230" y="196"/>
                  <a:pt x="213" y="213"/>
                </a:cubicBezTo>
                <a:cubicBezTo>
                  <a:pt x="203" y="224"/>
                  <a:pt x="185" y="224"/>
                  <a:pt x="174" y="213"/>
                </a:cubicBezTo>
                <a:cubicBezTo>
                  <a:pt x="163" y="202"/>
                  <a:pt x="163" y="184"/>
                  <a:pt x="174" y="17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92" name="Freeform 18"/>
          <p:cNvSpPr>
            <a:spLocks noEditPoints="1"/>
          </p:cNvSpPr>
          <p:nvPr/>
        </p:nvSpPr>
        <p:spPr bwMode="auto">
          <a:xfrm>
            <a:off x="643457" y="1724560"/>
            <a:ext cx="183828" cy="166397"/>
          </a:xfrm>
          <a:custGeom>
            <a:avLst/>
            <a:gdLst>
              <a:gd name="T0" fmla="*/ 247 w 400"/>
              <a:gd name="T1" fmla="*/ 269 h 360"/>
              <a:gd name="T2" fmla="*/ 182 w 400"/>
              <a:gd name="T3" fmla="*/ 203 h 360"/>
              <a:gd name="T4" fmla="*/ 203 w 400"/>
              <a:gd name="T5" fmla="*/ 154 h 360"/>
              <a:gd name="T6" fmla="*/ 222 w 400"/>
              <a:gd name="T7" fmla="*/ 120 h 360"/>
              <a:gd name="T8" fmla="*/ 215 w 400"/>
              <a:gd name="T9" fmla="*/ 104 h 360"/>
              <a:gd name="T10" fmla="*/ 220 w 400"/>
              <a:gd name="T11" fmla="*/ 68 h 360"/>
              <a:gd name="T12" fmla="*/ 140 w 400"/>
              <a:gd name="T13" fmla="*/ 0 h 360"/>
              <a:gd name="T14" fmla="*/ 59 w 400"/>
              <a:gd name="T15" fmla="*/ 68 h 360"/>
              <a:gd name="T16" fmla="*/ 65 w 400"/>
              <a:gd name="T17" fmla="*/ 104 h 360"/>
              <a:gd name="T18" fmla="*/ 57 w 400"/>
              <a:gd name="T19" fmla="*/ 120 h 360"/>
              <a:gd name="T20" fmla="*/ 76 w 400"/>
              <a:gd name="T21" fmla="*/ 154 h 360"/>
              <a:gd name="T22" fmla="*/ 98 w 400"/>
              <a:gd name="T23" fmla="*/ 203 h 360"/>
              <a:gd name="T24" fmla="*/ 32 w 400"/>
              <a:gd name="T25" fmla="*/ 269 h 360"/>
              <a:gd name="T26" fmla="*/ 0 w 400"/>
              <a:gd name="T27" fmla="*/ 280 h 360"/>
              <a:gd name="T28" fmla="*/ 0 w 400"/>
              <a:gd name="T29" fmla="*/ 360 h 360"/>
              <a:gd name="T30" fmla="*/ 320 w 400"/>
              <a:gd name="T31" fmla="*/ 360 h 360"/>
              <a:gd name="T32" fmla="*/ 320 w 400"/>
              <a:gd name="T33" fmla="*/ 318 h 360"/>
              <a:gd name="T34" fmla="*/ 247 w 400"/>
              <a:gd name="T35" fmla="*/ 269 h 360"/>
              <a:gd name="T36" fmla="*/ 340 w 400"/>
              <a:gd name="T37" fmla="*/ 160 h 360"/>
              <a:gd name="T38" fmla="*/ 340 w 400"/>
              <a:gd name="T39" fmla="*/ 100 h 360"/>
              <a:gd name="T40" fmla="*/ 300 w 400"/>
              <a:gd name="T41" fmla="*/ 100 h 360"/>
              <a:gd name="T42" fmla="*/ 300 w 400"/>
              <a:gd name="T43" fmla="*/ 160 h 360"/>
              <a:gd name="T44" fmla="*/ 240 w 400"/>
              <a:gd name="T45" fmla="*/ 160 h 360"/>
              <a:gd name="T46" fmla="*/ 240 w 400"/>
              <a:gd name="T47" fmla="*/ 200 h 360"/>
              <a:gd name="T48" fmla="*/ 300 w 400"/>
              <a:gd name="T49" fmla="*/ 200 h 360"/>
              <a:gd name="T50" fmla="*/ 300 w 400"/>
              <a:gd name="T51" fmla="*/ 260 h 360"/>
              <a:gd name="T52" fmla="*/ 340 w 400"/>
              <a:gd name="T53" fmla="*/ 260 h 360"/>
              <a:gd name="T54" fmla="*/ 340 w 400"/>
              <a:gd name="T55" fmla="*/ 200 h 360"/>
              <a:gd name="T56" fmla="*/ 400 w 400"/>
              <a:gd name="T57" fmla="*/ 200 h 360"/>
              <a:gd name="T58" fmla="*/ 400 w 400"/>
              <a:gd name="T59" fmla="*/ 160 h 360"/>
              <a:gd name="T60" fmla="*/ 340 w 400"/>
              <a:gd name="T61" fmla="*/ 16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00" h="360">
                <a:moveTo>
                  <a:pt x="247" y="269"/>
                </a:moveTo>
                <a:cubicBezTo>
                  <a:pt x="197" y="251"/>
                  <a:pt x="182" y="236"/>
                  <a:pt x="182" y="203"/>
                </a:cubicBezTo>
                <a:cubicBezTo>
                  <a:pt x="182" y="184"/>
                  <a:pt x="197" y="190"/>
                  <a:pt x="203" y="154"/>
                </a:cubicBezTo>
                <a:cubicBezTo>
                  <a:pt x="206" y="140"/>
                  <a:pt x="220" y="154"/>
                  <a:pt x="222" y="120"/>
                </a:cubicBezTo>
                <a:cubicBezTo>
                  <a:pt x="222" y="107"/>
                  <a:pt x="215" y="104"/>
                  <a:pt x="215" y="104"/>
                </a:cubicBezTo>
                <a:cubicBezTo>
                  <a:pt x="215" y="104"/>
                  <a:pt x="219" y="84"/>
                  <a:pt x="220" y="68"/>
                </a:cubicBezTo>
                <a:cubicBezTo>
                  <a:pt x="222" y="49"/>
                  <a:pt x="209" y="0"/>
                  <a:pt x="140" y="0"/>
                </a:cubicBezTo>
                <a:cubicBezTo>
                  <a:pt x="71" y="0"/>
                  <a:pt x="58" y="49"/>
                  <a:pt x="59" y="68"/>
                </a:cubicBezTo>
                <a:cubicBezTo>
                  <a:pt x="61" y="84"/>
                  <a:pt x="65" y="104"/>
                  <a:pt x="65" y="104"/>
                </a:cubicBezTo>
                <a:cubicBezTo>
                  <a:pt x="65" y="104"/>
                  <a:pt x="57" y="107"/>
                  <a:pt x="57" y="120"/>
                </a:cubicBezTo>
                <a:cubicBezTo>
                  <a:pt x="60" y="154"/>
                  <a:pt x="73" y="140"/>
                  <a:pt x="76" y="154"/>
                </a:cubicBezTo>
                <a:cubicBezTo>
                  <a:pt x="83" y="190"/>
                  <a:pt x="98" y="184"/>
                  <a:pt x="98" y="203"/>
                </a:cubicBezTo>
                <a:cubicBezTo>
                  <a:pt x="98" y="236"/>
                  <a:pt x="82" y="251"/>
                  <a:pt x="32" y="269"/>
                </a:cubicBezTo>
                <a:cubicBezTo>
                  <a:pt x="26" y="271"/>
                  <a:pt x="12" y="274"/>
                  <a:pt x="0" y="280"/>
                </a:cubicBezTo>
                <a:cubicBezTo>
                  <a:pt x="0" y="360"/>
                  <a:pt x="0" y="360"/>
                  <a:pt x="0" y="360"/>
                </a:cubicBezTo>
                <a:cubicBezTo>
                  <a:pt x="320" y="360"/>
                  <a:pt x="320" y="360"/>
                  <a:pt x="320" y="360"/>
                </a:cubicBezTo>
                <a:cubicBezTo>
                  <a:pt x="320" y="360"/>
                  <a:pt x="320" y="330"/>
                  <a:pt x="320" y="318"/>
                </a:cubicBezTo>
                <a:cubicBezTo>
                  <a:pt x="320" y="305"/>
                  <a:pt x="297" y="287"/>
                  <a:pt x="247" y="269"/>
                </a:cubicBezTo>
                <a:close/>
                <a:moveTo>
                  <a:pt x="340" y="160"/>
                </a:moveTo>
                <a:cubicBezTo>
                  <a:pt x="340" y="100"/>
                  <a:pt x="340" y="100"/>
                  <a:pt x="340" y="100"/>
                </a:cubicBezTo>
                <a:cubicBezTo>
                  <a:pt x="300" y="100"/>
                  <a:pt x="300" y="100"/>
                  <a:pt x="300" y="100"/>
                </a:cubicBezTo>
                <a:cubicBezTo>
                  <a:pt x="300" y="160"/>
                  <a:pt x="300" y="160"/>
                  <a:pt x="300" y="160"/>
                </a:cubicBezTo>
                <a:cubicBezTo>
                  <a:pt x="240" y="160"/>
                  <a:pt x="240" y="160"/>
                  <a:pt x="240" y="160"/>
                </a:cubicBezTo>
                <a:cubicBezTo>
                  <a:pt x="240" y="200"/>
                  <a:pt x="240" y="200"/>
                  <a:pt x="240" y="200"/>
                </a:cubicBezTo>
                <a:cubicBezTo>
                  <a:pt x="300" y="200"/>
                  <a:pt x="300" y="200"/>
                  <a:pt x="300" y="200"/>
                </a:cubicBezTo>
                <a:cubicBezTo>
                  <a:pt x="300" y="260"/>
                  <a:pt x="300" y="260"/>
                  <a:pt x="300" y="260"/>
                </a:cubicBezTo>
                <a:cubicBezTo>
                  <a:pt x="340" y="260"/>
                  <a:pt x="340" y="260"/>
                  <a:pt x="340" y="260"/>
                </a:cubicBezTo>
                <a:cubicBezTo>
                  <a:pt x="340" y="200"/>
                  <a:pt x="340" y="200"/>
                  <a:pt x="340" y="200"/>
                </a:cubicBezTo>
                <a:cubicBezTo>
                  <a:pt x="400" y="200"/>
                  <a:pt x="400" y="200"/>
                  <a:pt x="400" y="200"/>
                </a:cubicBezTo>
                <a:cubicBezTo>
                  <a:pt x="400" y="160"/>
                  <a:pt x="400" y="160"/>
                  <a:pt x="400" y="160"/>
                </a:cubicBezTo>
                <a:lnTo>
                  <a:pt x="340" y="1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93" name="Freeform 74"/>
          <p:cNvSpPr/>
          <p:nvPr/>
        </p:nvSpPr>
        <p:spPr bwMode="auto">
          <a:xfrm>
            <a:off x="1876417" y="2047426"/>
            <a:ext cx="147380" cy="128363"/>
          </a:xfrm>
          <a:custGeom>
            <a:avLst/>
            <a:gdLst>
              <a:gd name="T0" fmla="*/ 280 w 320"/>
              <a:gd name="T1" fmla="*/ 0 h 280"/>
              <a:gd name="T2" fmla="*/ 40 w 320"/>
              <a:gd name="T3" fmla="*/ 0 h 280"/>
              <a:gd name="T4" fmla="*/ 0 w 320"/>
              <a:gd name="T5" fmla="*/ 40 h 280"/>
              <a:gd name="T6" fmla="*/ 0 w 320"/>
              <a:gd name="T7" fmla="*/ 180 h 280"/>
              <a:gd name="T8" fmla="*/ 40 w 320"/>
              <a:gd name="T9" fmla="*/ 220 h 280"/>
              <a:gd name="T10" fmla="*/ 120 w 320"/>
              <a:gd name="T11" fmla="*/ 220 h 280"/>
              <a:gd name="T12" fmla="*/ 200 w 320"/>
              <a:gd name="T13" fmla="*/ 280 h 280"/>
              <a:gd name="T14" fmla="*/ 200 w 320"/>
              <a:gd name="T15" fmla="*/ 220 h 280"/>
              <a:gd name="T16" fmla="*/ 280 w 320"/>
              <a:gd name="T17" fmla="*/ 220 h 280"/>
              <a:gd name="T18" fmla="*/ 320 w 320"/>
              <a:gd name="T19" fmla="*/ 180 h 280"/>
              <a:gd name="T20" fmla="*/ 320 w 320"/>
              <a:gd name="T21" fmla="*/ 40 h 280"/>
              <a:gd name="T22" fmla="*/ 280 w 320"/>
              <a:gd name="T23" fmla="*/ 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0" h="280">
                <a:moveTo>
                  <a:pt x="280" y="0"/>
                </a:move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180"/>
                  <a:pt x="0" y="180"/>
                  <a:pt x="0" y="180"/>
                </a:cubicBezTo>
                <a:cubicBezTo>
                  <a:pt x="0" y="202"/>
                  <a:pt x="18" y="220"/>
                  <a:pt x="40" y="220"/>
                </a:cubicBezTo>
                <a:cubicBezTo>
                  <a:pt x="120" y="220"/>
                  <a:pt x="120" y="220"/>
                  <a:pt x="120" y="220"/>
                </a:cubicBezTo>
                <a:cubicBezTo>
                  <a:pt x="200" y="280"/>
                  <a:pt x="200" y="280"/>
                  <a:pt x="200" y="280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80" y="220"/>
                  <a:pt x="280" y="220"/>
                  <a:pt x="280" y="220"/>
                </a:cubicBezTo>
                <a:cubicBezTo>
                  <a:pt x="302" y="220"/>
                  <a:pt x="320" y="202"/>
                  <a:pt x="320" y="180"/>
                </a:cubicBezTo>
                <a:cubicBezTo>
                  <a:pt x="320" y="40"/>
                  <a:pt x="320" y="40"/>
                  <a:pt x="320" y="40"/>
                </a:cubicBezTo>
                <a:cubicBezTo>
                  <a:pt x="320" y="18"/>
                  <a:pt x="302" y="0"/>
                  <a:pt x="28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94" name="Freeform 81"/>
          <p:cNvSpPr>
            <a:spLocks noEditPoints="1"/>
          </p:cNvSpPr>
          <p:nvPr/>
        </p:nvSpPr>
        <p:spPr bwMode="auto">
          <a:xfrm>
            <a:off x="1555000" y="2028546"/>
            <a:ext cx="183828" cy="164811"/>
          </a:xfrm>
          <a:custGeom>
            <a:avLst/>
            <a:gdLst>
              <a:gd name="T0" fmla="*/ 116 w 400"/>
              <a:gd name="T1" fmla="*/ 224 h 360"/>
              <a:gd name="T2" fmla="*/ 116 w 400"/>
              <a:gd name="T3" fmla="*/ 100 h 360"/>
              <a:gd name="T4" fmla="*/ 40 w 400"/>
              <a:gd name="T5" fmla="*/ 100 h 360"/>
              <a:gd name="T6" fmla="*/ 0 w 400"/>
              <a:gd name="T7" fmla="*/ 140 h 360"/>
              <a:gd name="T8" fmla="*/ 0 w 400"/>
              <a:gd name="T9" fmla="*/ 260 h 360"/>
              <a:gd name="T10" fmla="*/ 40 w 400"/>
              <a:gd name="T11" fmla="*/ 300 h 360"/>
              <a:gd name="T12" fmla="*/ 60 w 400"/>
              <a:gd name="T13" fmla="*/ 300 h 360"/>
              <a:gd name="T14" fmla="*/ 60 w 400"/>
              <a:gd name="T15" fmla="*/ 360 h 360"/>
              <a:gd name="T16" fmla="*/ 120 w 400"/>
              <a:gd name="T17" fmla="*/ 300 h 360"/>
              <a:gd name="T18" fmla="*/ 220 w 400"/>
              <a:gd name="T19" fmla="*/ 300 h 360"/>
              <a:gd name="T20" fmla="*/ 260 w 400"/>
              <a:gd name="T21" fmla="*/ 260 h 360"/>
              <a:gd name="T22" fmla="*/ 260 w 400"/>
              <a:gd name="T23" fmla="*/ 223 h 360"/>
              <a:gd name="T24" fmla="*/ 256 w 400"/>
              <a:gd name="T25" fmla="*/ 224 h 360"/>
              <a:gd name="T26" fmla="*/ 116 w 400"/>
              <a:gd name="T27" fmla="*/ 224 h 360"/>
              <a:gd name="T28" fmla="*/ 360 w 400"/>
              <a:gd name="T29" fmla="*/ 0 h 360"/>
              <a:gd name="T30" fmla="*/ 180 w 400"/>
              <a:gd name="T31" fmla="*/ 0 h 360"/>
              <a:gd name="T32" fmla="*/ 140 w 400"/>
              <a:gd name="T33" fmla="*/ 40 h 360"/>
              <a:gd name="T34" fmla="*/ 140 w 400"/>
              <a:gd name="T35" fmla="*/ 200 h 360"/>
              <a:gd name="T36" fmla="*/ 280 w 400"/>
              <a:gd name="T37" fmla="*/ 200 h 360"/>
              <a:gd name="T38" fmla="*/ 340 w 400"/>
              <a:gd name="T39" fmla="*/ 260 h 360"/>
              <a:gd name="T40" fmla="*/ 340 w 400"/>
              <a:gd name="T41" fmla="*/ 200 h 360"/>
              <a:gd name="T42" fmla="*/ 360 w 400"/>
              <a:gd name="T43" fmla="*/ 200 h 360"/>
              <a:gd name="T44" fmla="*/ 400 w 400"/>
              <a:gd name="T45" fmla="*/ 160 h 360"/>
              <a:gd name="T46" fmla="*/ 400 w 400"/>
              <a:gd name="T47" fmla="*/ 40 h 360"/>
              <a:gd name="T48" fmla="*/ 360 w 400"/>
              <a:gd name="T49" fmla="*/ 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00" h="360">
                <a:moveTo>
                  <a:pt x="116" y="224"/>
                </a:moveTo>
                <a:cubicBezTo>
                  <a:pt x="116" y="100"/>
                  <a:pt x="116" y="100"/>
                  <a:pt x="116" y="100"/>
                </a:cubicBezTo>
                <a:cubicBezTo>
                  <a:pt x="40" y="100"/>
                  <a:pt x="40" y="100"/>
                  <a:pt x="40" y="100"/>
                </a:cubicBezTo>
                <a:cubicBezTo>
                  <a:pt x="18" y="100"/>
                  <a:pt x="0" y="118"/>
                  <a:pt x="0" y="140"/>
                </a:cubicBezTo>
                <a:cubicBezTo>
                  <a:pt x="0" y="260"/>
                  <a:pt x="0" y="260"/>
                  <a:pt x="0" y="260"/>
                </a:cubicBezTo>
                <a:cubicBezTo>
                  <a:pt x="0" y="282"/>
                  <a:pt x="18" y="300"/>
                  <a:pt x="40" y="300"/>
                </a:cubicBezTo>
                <a:cubicBezTo>
                  <a:pt x="60" y="300"/>
                  <a:pt x="60" y="300"/>
                  <a:pt x="60" y="300"/>
                </a:cubicBezTo>
                <a:cubicBezTo>
                  <a:pt x="60" y="360"/>
                  <a:pt x="60" y="360"/>
                  <a:pt x="60" y="360"/>
                </a:cubicBezTo>
                <a:cubicBezTo>
                  <a:pt x="120" y="300"/>
                  <a:pt x="120" y="300"/>
                  <a:pt x="120" y="300"/>
                </a:cubicBezTo>
                <a:cubicBezTo>
                  <a:pt x="220" y="300"/>
                  <a:pt x="220" y="300"/>
                  <a:pt x="220" y="300"/>
                </a:cubicBezTo>
                <a:cubicBezTo>
                  <a:pt x="242" y="300"/>
                  <a:pt x="260" y="282"/>
                  <a:pt x="260" y="260"/>
                </a:cubicBezTo>
                <a:cubicBezTo>
                  <a:pt x="260" y="223"/>
                  <a:pt x="260" y="223"/>
                  <a:pt x="260" y="223"/>
                </a:cubicBezTo>
                <a:cubicBezTo>
                  <a:pt x="258" y="224"/>
                  <a:pt x="257" y="224"/>
                  <a:pt x="256" y="224"/>
                </a:cubicBezTo>
                <a:lnTo>
                  <a:pt x="116" y="224"/>
                </a:lnTo>
                <a:close/>
                <a:moveTo>
                  <a:pt x="360" y="0"/>
                </a:moveTo>
                <a:cubicBezTo>
                  <a:pt x="180" y="0"/>
                  <a:pt x="180" y="0"/>
                  <a:pt x="180" y="0"/>
                </a:cubicBezTo>
                <a:cubicBezTo>
                  <a:pt x="158" y="0"/>
                  <a:pt x="140" y="18"/>
                  <a:pt x="140" y="40"/>
                </a:cubicBezTo>
                <a:cubicBezTo>
                  <a:pt x="140" y="200"/>
                  <a:pt x="140" y="200"/>
                  <a:pt x="140" y="200"/>
                </a:cubicBezTo>
                <a:cubicBezTo>
                  <a:pt x="280" y="200"/>
                  <a:pt x="280" y="200"/>
                  <a:pt x="280" y="200"/>
                </a:cubicBezTo>
                <a:cubicBezTo>
                  <a:pt x="340" y="260"/>
                  <a:pt x="340" y="260"/>
                  <a:pt x="340" y="260"/>
                </a:cubicBezTo>
                <a:cubicBezTo>
                  <a:pt x="340" y="200"/>
                  <a:pt x="340" y="200"/>
                  <a:pt x="340" y="200"/>
                </a:cubicBezTo>
                <a:cubicBezTo>
                  <a:pt x="360" y="200"/>
                  <a:pt x="360" y="200"/>
                  <a:pt x="360" y="200"/>
                </a:cubicBezTo>
                <a:cubicBezTo>
                  <a:pt x="382" y="200"/>
                  <a:pt x="400" y="182"/>
                  <a:pt x="400" y="160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400" y="18"/>
                  <a:pt x="382" y="0"/>
                  <a:pt x="3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95" name="Freeform 82"/>
          <p:cNvSpPr>
            <a:spLocks noEditPoints="1"/>
          </p:cNvSpPr>
          <p:nvPr/>
        </p:nvSpPr>
        <p:spPr bwMode="auto">
          <a:xfrm>
            <a:off x="2181234" y="2050596"/>
            <a:ext cx="166397" cy="122024"/>
          </a:xfrm>
          <a:custGeom>
            <a:avLst/>
            <a:gdLst>
              <a:gd name="T0" fmla="*/ 58 w 361"/>
              <a:gd name="T1" fmla="*/ 0 h 264"/>
              <a:gd name="T2" fmla="*/ 0 w 361"/>
              <a:gd name="T3" fmla="*/ 60 h 264"/>
              <a:gd name="T4" fmla="*/ 58 w 361"/>
              <a:gd name="T5" fmla="*/ 120 h 264"/>
              <a:gd name="T6" fmla="*/ 0 w 361"/>
              <a:gd name="T7" fmla="*/ 236 h 264"/>
              <a:gd name="T8" fmla="*/ 0 w 361"/>
              <a:gd name="T9" fmla="*/ 264 h 264"/>
              <a:gd name="T10" fmla="*/ 58 w 361"/>
              <a:gd name="T11" fmla="*/ 0 h 264"/>
              <a:gd name="T12" fmla="*/ 226 w 361"/>
              <a:gd name="T13" fmla="*/ 0 h 264"/>
              <a:gd name="T14" fmla="*/ 168 w 361"/>
              <a:gd name="T15" fmla="*/ 60 h 264"/>
              <a:gd name="T16" fmla="*/ 226 w 361"/>
              <a:gd name="T17" fmla="*/ 120 h 264"/>
              <a:gd name="T18" fmla="*/ 168 w 361"/>
              <a:gd name="T19" fmla="*/ 236 h 264"/>
              <a:gd name="T20" fmla="*/ 168 w 361"/>
              <a:gd name="T21" fmla="*/ 264 h 264"/>
              <a:gd name="T22" fmla="*/ 226 w 361"/>
              <a:gd name="T23" fmla="*/ 0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61" h="264">
                <a:moveTo>
                  <a:pt x="58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8" y="120"/>
                </a:cubicBezTo>
                <a:cubicBezTo>
                  <a:pt x="116" y="120"/>
                  <a:pt x="78" y="236"/>
                  <a:pt x="0" y="236"/>
                </a:cubicBezTo>
                <a:cubicBezTo>
                  <a:pt x="0" y="264"/>
                  <a:pt x="0" y="264"/>
                  <a:pt x="0" y="264"/>
                </a:cubicBezTo>
                <a:cubicBezTo>
                  <a:pt x="139" y="264"/>
                  <a:pt x="193" y="0"/>
                  <a:pt x="58" y="0"/>
                </a:cubicBezTo>
                <a:close/>
                <a:moveTo>
                  <a:pt x="226" y="0"/>
                </a:moveTo>
                <a:cubicBezTo>
                  <a:pt x="194" y="0"/>
                  <a:pt x="168" y="27"/>
                  <a:pt x="168" y="60"/>
                </a:cubicBezTo>
                <a:cubicBezTo>
                  <a:pt x="168" y="93"/>
                  <a:pt x="194" y="120"/>
                  <a:pt x="226" y="120"/>
                </a:cubicBezTo>
                <a:cubicBezTo>
                  <a:pt x="284" y="120"/>
                  <a:pt x="246" y="236"/>
                  <a:pt x="168" y="236"/>
                </a:cubicBezTo>
                <a:cubicBezTo>
                  <a:pt x="168" y="264"/>
                  <a:pt x="168" y="264"/>
                  <a:pt x="168" y="264"/>
                </a:cubicBezTo>
                <a:cubicBezTo>
                  <a:pt x="307" y="264"/>
                  <a:pt x="361" y="0"/>
                  <a:pt x="2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96" name="Freeform 93"/>
          <p:cNvSpPr>
            <a:spLocks noEditPoints="1"/>
          </p:cNvSpPr>
          <p:nvPr/>
        </p:nvSpPr>
        <p:spPr bwMode="auto">
          <a:xfrm>
            <a:off x="947305" y="1734070"/>
            <a:ext cx="183828" cy="147380"/>
          </a:xfrm>
          <a:custGeom>
            <a:avLst/>
            <a:gdLst>
              <a:gd name="T0" fmla="*/ 360 w 400"/>
              <a:gd name="T1" fmla="*/ 0 h 320"/>
              <a:gd name="T2" fmla="*/ 40 w 400"/>
              <a:gd name="T3" fmla="*/ 0 h 320"/>
              <a:gd name="T4" fmla="*/ 0 w 400"/>
              <a:gd name="T5" fmla="*/ 40 h 320"/>
              <a:gd name="T6" fmla="*/ 0 w 400"/>
              <a:gd name="T7" fmla="*/ 280 h 320"/>
              <a:gd name="T8" fmla="*/ 40 w 400"/>
              <a:gd name="T9" fmla="*/ 320 h 320"/>
              <a:gd name="T10" fmla="*/ 360 w 400"/>
              <a:gd name="T11" fmla="*/ 320 h 320"/>
              <a:gd name="T12" fmla="*/ 400 w 400"/>
              <a:gd name="T13" fmla="*/ 280 h 320"/>
              <a:gd name="T14" fmla="*/ 400 w 400"/>
              <a:gd name="T15" fmla="*/ 40 h 320"/>
              <a:gd name="T16" fmla="*/ 360 w 400"/>
              <a:gd name="T17" fmla="*/ 0 h 320"/>
              <a:gd name="T18" fmla="*/ 360 w 400"/>
              <a:gd name="T19" fmla="*/ 280 h 320"/>
              <a:gd name="T20" fmla="*/ 40 w 400"/>
              <a:gd name="T21" fmla="*/ 280 h 320"/>
              <a:gd name="T22" fmla="*/ 40 w 400"/>
              <a:gd name="T23" fmla="*/ 40 h 320"/>
              <a:gd name="T24" fmla="*/ 360 w 400"/>
              <a:gd name="T25" fmla="*/ 40 h 320"/>
              <a:gd name="T26" fmla="*/ 360 w 400"/>
              <a:gd name="T27" fmla="*/ 280 h 320"/>
              <a:gd name="T28" fmla="*/ 180 w 400"/>
              <a:gd name="T29" fmla="*/ 202 h 320"/>
              <a:gd name="T30" fmla="*/ 80 w 400"/>
              <a:gd name="T31" fmla="*/ 202 h 320"/>
              <a:gd name="T32" fmla="*/ 80 w 400"/>
              <a:gd name="T33" fmla="*/ 238 h 320"/>
              <a:gd name="T34" fmla="*/ 180 w 400"/>
              <a:gd name="T35" fmla="*/ 238 h 320"/>
              <a:gd name="T36" fmla="*/ 180 w 400"/>
              <a:gd name="T37" fmla="*/ 202 h 320"/>
              <a:gd name="T38" fmla="*/ 180 w 400"/>
              <a:gd name="T39" fmla="*/ 142 h 320"/>
              <a:gd name="T40" fmla="*/ 80 w 400"/>
              <a:gd name="T41" fmla="*/ 142 h 320"/>
              <a:gd name="T42" fmla="*/ 80 w 400"/>
              <a:gd name="T43" fmla="*/ 178 h 320"/>
              <a:gd name="T44" fmla="*/ 180 w 400"/>
              <a:gd name="T45" fmla="*/ 178 h 320"/>
              <a:gd name="T46" fmla="*/ 180 w 400"/>
              <a:gd name="T47" fmla="*/ 142 h 320"/>
              <a:gd name="T48" fmla="*/ 180 w 400"/>
              <a:gd name="T49" fmla="*/ 82 h 320"/>
              <a:gd name="T50" fmla="*/ 80 w 400"/>
              <a:gd name="T51" fmla="*/ 82 h 320"/>
              <a:gd name="T52" fmla="*/ 80 w 400"/>
              <a:gd name="T53" fmla="*/ 118 h 320"/>
              <a:gd name="T54" fmla="*/ 180 w 400"/>
              <a:gd name="T55" fmla="*/ 118 h 320"/>
              <a:gd name="T56" fmla="*/ 180 w 400"/>
              <a:gd name="T57" fmla="*/ 82 h 320"/>
              <a:gd name="T58" fmla="*/ 318 w 400"/>
              <a:gd name="T59" fmla="*/ 210 h 320"/>
              <a:gd name="T60" fmla="*/ 284 w 400"/>
              <a:gd name="T61" fmla="*/ 184 h 320"/>
              <a:gd name="T62" fmla="*/ 306 w 400"/>
              <a:gd name="T63" fmla="*/ 126 h 320"/>
              <a:gd name="T64" fmla="*/ 270 w 400"/>
              <a:gd name="T65" fmla="*/ 82 h 320"/>
              <a:gd name="T66" fmla="*/ 234 w 400"/>
              <a:gd name="T67" fmla="*/ 126 h 320"/>
              <a:gd name="T68" fmla="*/ 256 w 400"/>
              <a:gd name="T69" fmla="*/ 184 h 320"/>
              <a:gd name="T70" fmla="*/ 222 w 400"/>
              <a:gd name="T71" fmla="*/ 210 h 320"/>
              <a:gd name="T72" fmla="*/ 220 w 400"/>
              <a:gd name="T73" fmla="*/ 238 h 320"/>
              <a:gd name="T74" fmla="*/ 320 w 400"/>
              <a:gd name="T75" fmla="*/ 238 h 320"/>
              <a:gd name="T76" fmla="*/ 318 w 400"/>
              <a:gd name="T77" fmla="*/ 210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00" h="320">
                <a:moveTo>
                  <a:pt x="360" y="0"/>
                </a:move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280"/>
                  <a:pt x="0" y="280"/>
                  <a:pt x="0" y="280"/>
                </a:cubicBezTo>
                <a:cubicBezTo>
                  <a:pt x="0" y="302"/>
                  <a:pt x="18" y="320"/>
                  <a:pt x="40" y="320"/>
                </a:cubicBezTo>
                <a:cubicBezTo>
                  <a:pt x="360" y="320"/>
                  <a:pt x="360" y="320"/>
                  <a:pt x="360" y="320"/>
                </a:cubicBezTo>
                <a:cubicBezTo>
                  <a:pt x="382" y="320"/>
                  <a:pt x="400" y="302"/>
                  <a:pt x="400" y="280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400" y="18"/>
                  <a:pt x="382" y="0"/>
                  <a:pt x="360" y="0"/>
                </a:cubicBezTo>
                <a:close/>
                <a:moveTo>
                  <a:pt x="360" y="280"/>
                </a:moveTo>
                <a:cubicBezTo>
                  <a:pt x="40" y="280"/>
                  <a:pt x="40" y="280"/>
                  <a:pt x="40" y="280"/>
                </a:cubicBezTo>
                <a:cubicBezTo>
                  <a:pt x="40" y="40"/>
                  <a:pt x="40" y="40"/>
                  <a:pt x="40" y="40"/>
                </a:cubicBezTo>
                <a:cubicBezTo>
                  <a:pt x="360" y="40"/>
                  <a:pt x="360" y="40"/>
                  <a:pt x="360" y="40"/>
                </a:cubicBezTo>
                <a:lnTo>
                  <a:pt x="360" y="280"/>
                </a:lnTo>
                <a:close/>
                <a:moveTo>
                  <a:pt x="180" y="202"/>
                </a:moveTo>
                <a:cubicBezTo>
                  <a:pt x="80" y="202"/>
                  <a:pt x="80" y="202"/>
                  <a:pt x="80" y="202"/>
                </a:cubicBezTo>
                <a:cubicBezTo>
                  <a:pt x="80" y="238"/>
                  <a:pt x="80" y="238"/>
                  <a:pt x="80" y="238"/>
                </a:cubicBezTo>
                <a:cubicBezTo>
                  <a:pt x="180" y="238"/>
                  <a:pt x="180" y="238"/>
                  <a:pt x="180" y="238"/>
                </a:cubicBezTo>
                <a:lnTo>
                  <a:pt x="180" y="202"/>
                </a:lnTo>
                <a:close/>
                <a:moveTo>
                  <a:pt x="180" y="142"/>
                </a:moveTo>
                <a:cubicBezTo>
                  <a:pt x="80" y="142"/>
                  <a:pt x="80" y="142"/>
                  <a:pt x="80" y="142"/>
                </a:cubicBezTo>
                <a:cubicBezTo>
                  <a:pt x="80" y="178"/>
                  <a:pt x="80" y="178"/>
                  <a:pt x="80" y="178"/>
                </a:cubicBezTo>
                <a:cubicBezTo>
                  <a:pt x="180" y="178"/>
                  <a:pt x="180" y="178"/>
                  <a:pt x="180" y="178"/>
                </a:cubicBezTo>
                <a:lnTo>
                  <a:pt x="180" y="142"/>
                </a:lnTo>
                <a:close/>
                <a:moveTo>
                  <a:pt x="180" y="82"/>
                </a:moveTo>
                <a:cubicBezTo>
                  <a:pt x="80" y="82"/>
                  <a:pt x="80" y="82"/>
                  <a:pt x="80" y="82"/>
                </a:cubicBezTo>
                <a:cubicBezTo>
                  <a:pt x="80" y="118"/>
                  <a:pt x="80" y="118"/>
                  <a:pt x="80" y="118"/>
                </a:cubicBezTo>
                <a:cubicBezTo>
                  <a:pt x="180" y="118"/>
                  <a:pt x="180" y="118"/>
                  <a:pt x="180" y="118"/>
                </a:cubicBezTo>
                <a:lnTo>
                  <a:pt x="180" y="82"/>
                </a:lnTo>
                <a:close/>
                <a:moveTo>
                  <a:pt x="318" y="210"/>
                </a:moveTo>
                <a:cubicBezTo>
                  <a:pt x="318" y="210"/>
                  <a:pt x="284" y="201"/>
                  <a:pt x="284" y="184"/>
                </a:cubicBezTo>
                <a:cubicBezTo>
                  <a:pt x="284" y="167"/>
                  <a:pt x="306" y="160"/>
                  <a:pt x="306" y="126"/>
                </a:cubicBezTo>
                <a:cubicBezTo>
                  <a:pt x="306" y="98"/>
                  <a:pt x="297" y="82"/>
                  <a:pt x="270" y="82"/>
                </a:cubicBezTo>
                <a:cubicBezTo>
                  <a:pt x="242" y="82"/>
                  <a:pt x="234" y="98"/>
                  <a:pt x="234" y="126"/>
                </a:cubicBezTo>
                <a:cubicBezTo>
                  <a:pt x="234" y="160"/>
                  <a:pt x="256" y="167"/>
                  <a:pt x="256" y="184"/>
                </a:cubicBezTo>
                <a:cubicBezTo>
                  <a:pt x="256" y="201"/>
                  <a:pt x="222" y="210"/>
                  <a:pt x="222" y="210"/>
                </a:cubicBezTo>
                <a:cubicBezTo>
                  <a:pt x="220" y="210"/>
                  <a:pt x="220" y="238"/>
                  <a:pt x="220" y="238"/>
                </a:cubicBezTo>
                <a:cubicBezTo>
                  <a:pt x="320" y="238"/>
                  <a:pt x="320" y="238"/>
                  <a:pt x="320" y="238"/>
                </a:cubicBezTo>
                <a:cubicBezTo>
                  <a:pt x="320" y="238"/>
                  <a:pt x="320" y="210"/>
                  <a:pt x="318" y="2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97" name="Freeform 104"/>
          <p:cNvSpPr>
            <a:spLocks noEditPoints="1"/>
          </p:cNvSpPr>
          <p:nvPr/>
        </p:nvSpPr>
        <p:spPr bwMode="auto">
          <a:xfrm>
            <a:off x="654550" y="2030132"/>
            <a:ext cx="161642" cy="161642"/>
          </a:xfrm>
          <a:custGeom>
            <a:avLst/>
            <a:gdLst>
              <a:gd name="T0" fmla="*/ 102 w 102"/>
              <a:gd name="T1" fmla="*/ 39 h 102"/>
              <a:gd name="T2" fmla="*/ 65 w 102"/>
              <a:gd name="T3" fmla="*/ 39 h 102"/>
              <a:gd name="T4" fmla="*/ 51 w 102"/>
              <a:gd name="T5" fmla="*/ 0 h 102"/>
              <a:gd name="T6" fmla="*/ 37 w 102"/>
              <a:gd name="T7" fmla="*/ 39 h 102"/>
              <a:gd name="T8" fmla="*/ 0 w 102"/>
              <a:gd name="T9" fmla="*/ 39 h 102"/>
              <a:gd name="T10" fmla="*/ 30 w 102"/>
              <a:gd name="T11" fmla="*/ 62 h 102"/>
              <a:gd name="T12" fmla="*/ 19 w 102"/>
              <a:gd name="T13" fmla="*/ 102 h 102"/>
              <a:gd name="T14" fmla="*/ 51 w 102"/>
              <a:gd name="T15" fmla="*/ 78 h 102"/>
              <a:gd name="T16" fmla="*/ 83 w 102"/>
              <a:gd name="T17" fmla="*/ 102 h 102"/>
              <a:gd name="T18" fmla="*/ 72 w 102"/>
              <a:gd name="T19" fmla="*/ 62 h 102"/>
              <a:gd name="T20" fmla="*/ 102 w 102"/>
              <a:gd name="T21" fmla="*/ 39 h 102"/>
              <a:gd name="T22" fmla="*/ 51 w 102"/>
              <a:gd name="T23" fmla="*/ 67 h 102"/>
              <a:gd name="T24" fmla="*/ 34 w 102"/>
              <a:gd name="T25" fmla="*/ 81 h 102"/>
              <a:gd name="T26" fmla="*/ 41 w 102"/>
              <a:gd name="T27" fmla="*/ 61 h 102"/>
              <a:gd name="T28" fmla="*/ 24 w 102"/>
              <a:gd name="T29" fmla="*/ 47 h 102"/>
              <a:gd name="T30" fmla="*/ 45 w 102"/>
              <a:gd name="T31" fmla="*/ 48 h 102"/>
              <a:gd name="T32" fmla="*/ 51 w 102"/>
              <a:gd name="T33" fmla="*/ 25 h 102"/>
              <a:gd name="T34" fmla="*/ 57 w 102"/>
              <a:gd name="T35" fmla="*/ 48 h 102"/>
              <a:gd name="T36" fmla="*/ 78 w 102"/>
              <a:gd name="T37" fmla="*/ 47 h 102"/>
              <a:gd name="T38" fmla="*/ 61 w 102"/>
              <a:gd name="T39" fmla="*/ 61 h 102"/>
              <a:gd name="T40" fmla="*/ 68 w 102"/>
              <a:gd name="T41" fmla="*/ 81 h 102"/>
              <a:gd name="T42" fmla="*/ 51 w 102"/>
              <a:gd name="T43" fmla="*/ 67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2" h="102">
                <a:moveTo>
                  <a:pt x="102" y="39"/>
                </a:moveTo>
                <a:lnTo>
                  <a:pt x="65" y="39"/>
                </a:lnTo>
                <a:lnTo>
                  <a:pt x="51" y="0"/>
                </a:lnTo>
                <a:lnTo>
                  <a:pt x="37" y="39"/>
                </a:lnTo>
                <a:lnTo>
                  <a:pt x="0" y="39"/>
                </a:lnTo>
                <a:lnTo>
                  <a:pt x="30" y="62"/>
                </a:lnTo>
                <a:lnTo>
                  <a:pt x="19" y="102"/>
                </a:lnTo>
                <a:lnTo>
                  <a:pt x="51" y="78"/>
                </a:lnTo>
                <a:lnTo>
                  <a:pt x="83" y="102"/>
                </a:lnTo>
                <a:lnTo>
                  <a:pt x="72" y="62"/>
                </a:lnTo>
                <a:lnTo>
                  <a:pt x="102" y="39"/>
                </a:lnTo>
                <a:close/>
                <a:moveTo>
                  <a:pt x="51" y="67"/>
                </a:moveTo>
                <a:lnTo>
                  <a:pt x="34" y="81"/>
                </a:lnTo>
                <a:lnTo>
                  <a:pt x="41" y="61"/>
                </a:lnTo>
                <a:lnTo>
                  <a:pt x="24" y="47"/>
                </a:lnTo>
                <a:lnTo>
                  <a:pt x="45" y="48"/>
                </a:lnTo>
                <a:lnTo>
                  <a:pt x="51" y="25"/>
                </a:lnTo>
                <a:lnTo>
                  <a:pt x="57" y="48"/>
                </a:lnTo>
                <a:lnTo>
                  <a:pt x="78" y="47"/>
                </a:lnTo>
                <a:lnTo>
                  <a:pt x="61" y="61"/>
                </a:lnTo>
                <a:lnTo>
                  <a:pt x="68" y="81"/>
                </a:lnTo>
                <a:lnTo>
                  <a:pt x="51" y="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98" name="Freeform 283"/>
          <p:cNvSpPr>
            <a:spLocks noEditPoints="1"/>
          </p:cNvSpPr>
          <p:nvPr/>
        </p:nvSpPr>
        <p:spPr bwMode="auto">
          <a:xfrm>
            <a:off x="964875" y="2024206"/>
            <a:ext cx="147380" cy="169565"/>
          </a:xfrm>
          <a:custGeom>
            <a:avLst/>
            <a:gdLst>
              <a:gd name="T0" fmla="*/ 233 w 320"/>
              <a:gd name="T1" fmla="*/ 138 h 371"/>
              <a:gd name="T2" fmla="*/ 261 w 320"/>
              <a:gd name="T3" fmla="*/ 12 h 371"/>
              <a:gd name="T4" fmla="*/ 168 w 320"/>
              <a:gd name="T5" fmla="*/ 104 h 371"/>
              <a:gd name="T6" fmla="*/ 80 w 320"/>
              <a:gd name="T7" fmla="*/ 182 h 371"/>
              <a:gd name="T8" fmla="*/ 80 w 320"/>
              <a:gd name="T9" fmla="*/ 319 h 371"/>
              <a:gd name="T10" fmla="*/ 253 w 320"/>
              <a:gd name="T11" fmla="*/ 371 h 371"/>
              <a:gd name="T12" fmla="*/ 320 w 320"/>
              <a:gd name="T13" fmla="*/ 172 h 371"/>
              <a:gd name="T14" fmla="*/ 233 w 320"/>
              <a:gd name="T15" fmla="*/ 138 h 371"/>
              <a:gd name="T16" fmla="*/ 60 w 320"/>
              <a:gd name="T17" fmla="*/ 140 h 371"/>
              <a:gd name="T18" fmla="*/ 0 w 320"/>
              <a:gd name="T19" fmla="*/ 202 h 371"/>
              <a:gd name="T20" fmla="*/ 0 w 320"/>
              <a:gd name="T21" fmla="*/ 299 h 371"/>
              <a:gd name="T22" fmla="*/ 60 w 320"/>
              <a:gd name="T23" fmla="*/ 360 h 371"/>
              <a:gd name="T24" fmla="*/ 40 w 320"/>
              <a:gd name="T25" fmla="*/ 315 h 371"/>
              <a:gd name="T26" fmla="*/ 40 w 320"/>
              <a:gd name="T27" fmla="*/ 187 h 371"/>
              <a:gd name="T28" fmla="*/ 60 w 320"/>
              <a:gd name="T29" fmla="*/ 140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20" h="371">
                <a:moveTo>
                  <a:pt x="233" y="138"/>
                </a:moveTo>
                <a:cubicBezTo>
                  <a:pt x="230" y="131"/>
                  <a:pt x="304" y="65"/>
                  <a:pt x="261" y="12"/>
                </a:cubicBezTo>
                <a:cubicBezTo>
                  <a:pt x="251" y="0"/>
                  <a:pt x="217" y="72"/>
                  <a:pt x="168" y="104"/>
                </a:cubicBezTo>
                <a:cubicBezTo>
                  <a:pt x="142" y="122"/>
                  <a:pt x="80" y="161"/>
                  <a:pt x="80" y="182"/>
                </a:cubicBezTo>
                <a:cubicBezTo>
                  <a:pt x="80" y="319"/>
                  <a:pt x="80" y="319"/>
                  <a:pt x="80" y="319"/>
                </a:cubicBezTo>
                <a:cubicBezTo>
                  <a:pt x="80" y="344"/>
                  <a:pt x="178" y="371"/>
                  <a:pt x="253" y="371"/>
                </a:cubicBezTo>
                <a:cubicBezTo>
                  <a:pt x="280" y="371"/>
                  <a:pt x="320" y="199"/>
                  <a:pt x="320" y="172"/>
                </a:cubicBezTo>
                <a:cubicBezTo>
                  <a:pt x="320" y="145"/>
                  <a:pt x="235" y="145"/>
                  <a:pt x="233" y="138"/>
                </a:cubicBezTo>
                <a:close/>
                <a:moveTo>
                  <a:pt x="60" y="140"/>
                </a:moveTo>
                <a:cubicBezTo>
                  <a:pt x="47" y="140"/>
                  <a:pt x="0" y="148"/>
                  <a:pt x="0" y="202"/>
                </a:cubicBezTo>
                <a:cubicBezTo>
                  <a:pt x="0" y="299"/>
                  <a:pt x="0" y="299"/>
                  <a:pt x="0" y="299"/>
                </a:cubicBezTo>
                <a:cubicBezTo>
                  <a:pt x="0" y="354"/>
                  <a:pt x="47" y="360"/>
                  <a:pt x="60" y="360"/>
                </a:cubicBezTo>
                <a:cubicBezTo>
                  <a:pt x="73" y="360"/>
                  <a:pt x="40" y="348"/>
                  <a:pt x="40" y="315"/>
                </a:cubicBezTo>
                <a:cubicBezTo>
                  <a:pt x="40" y="187"/>
                  <a:pt x="40" y="187"/>
                  <a:pt x="40" y="187"/>
                </a:cubicBezTo>
                <a:cubicBezTo>
                  <a:pt x="40" y="152"/>
                  <a:pt x="73" y="140"/>
                  <a:pt x="60" y="1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199" name="Freeform 284"/>
          <p:cNvSpPr>
            <a:spLocks noEditPoints="1"/>
          </p:cNvSpPr>
          <p:nvPr/>
        </p:nvSpPr>
        <p:spPr bwMode="auto">
          <a:xfrm>
            <a:off x="1268722" y="2027997"/>
            <a:ext cx="147380" cy="171151"/>
          </a:xfrm>
          <a:custGeom>
            <a:avLst/>
            <a:gdLst>
              <a:gd name="T0" fmla="*/ 87 w 320"/>
              <a:gd name="T1" fmla="*/ 233 h 371"/>
              <a:gd name="T2" fmla="*/ 59 w 320"/>
              <a:gd name="T3" fmla="*/ 358 h 371"/>
              <a:gd name="T4" fmla="*/ 151 w 320"/>
              <a:gd name="T5" fmla="*/ 266 h 371"/>
              <a:gd name="T6" fmla="*/ 240 w 320"/>
              <a:gd name="T7" fmla="*/ 189 h 371"/>
              <a:gd name="T8" fmla="*/ 240 w 320"/>
              <a:gd name="T9" fmla="*/ 52 h 371"/>
              <a:gd name="T10" fmla="*/ 67 w 320"/>
              <a:gd name="T11" fmla="*/ 0 h 371"/>
              <a:gd name="T12" fmla="*/ 0 w 320"/>
              <a:gd name="T13" fmla="*/ 199 h 371"/>
              <a:gd name="T14" fmla="*/ 87 w 320"/>
              <a:gd name="T15" fmla="*/ 233 h 371"/>
              <a:gd name="T16" fmla="*/ 260 w 320"/>
              <a:gd name="T17" fmla="*/ 231 h 371"/>
              <a:gd name="T18" fmla="*/ 320 w 320"/>
              <a:gd name="T19" fmla="*/ 168 h 371"/>
              <a:gd name="T20" fmla="*/ 320 w 320"/>
              <a:gd name="T21" fmla="*/ 71 h 371"/>
              <a:gd name="T22" fmla="*/ 260 w 320"/>
              <a:gd name="T23" fmla="*/ 11 h 371"/>
              <a:gd name="T24" fmla="*/ 280 w 320"/>
              <a:gd name="T25" fmla="*/ 56 h 371"/>
              <a:gd name="T26" fmla="*/ 280 w 320"/>
              <a:gd name="T27" fmla="*/ 184 h 371"/>
              <a:gd name="T28" fmla="*/ 260 w 320"/>
              <a:gd name="T29" fmla="*/ 231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20" h="371">
                <a:moveTo>
                  <a:pt x="87" y="233"/>
                </a:moveTo>
                <a:cubicBezTo>
                  <a:pt x="89" y="240"/>
                  <a:pt x="16" y="305"/>
                  <a:pt x="59" y="358"/>
                </a:cubicBezTo>
                <a:cubicBezTo>
                  <a:pt x="69" y="371"/>
                  <a:pt x="103" y="299"/>
                  <a:pt x="151" y="266"/>
                </a:cubicBezTo>
                <a:cubicBezTo>
                  <a:pt x="178" y="248"/>
                  <a:pt x="240" y="210"/>
                  <a:pt x="240" y="189"/>
                </a:cubicBezTo>
                <a:cubicBezTo>
                  <a:pt x="240" y="52"/>
                  <a:pt x="240" y="52"/>
                  <a:pt x="240" y="52"/>
                </a:cubicBezTo>
                <a:cubicBezTo>
                  <a:pt x="240" y="27"/>
                  <a:pt x="141" y="0"/>
                  <a:pt x="67" y="0"/>
                </a:cubicBezTo>
                <a:cubicBezTo>
                  <a:pt x="39" y="0"/>
                  <a:pt x="0" y="171"/>
                  <a:pt x="0" y="199"/>
                </a:cubicBezTo>
                <a:cubicBezTo>
                  <a:pt x="0" y="226"/>
                  <a:pt x="84" y="226"/>
                  <a:pt x="87" y="233"/>
                </a:cubicBezTo>
                <a:close/>
                <a:moveTo>
                  <a:pt x="260" y="231"/>
                </a:moveTo>
                <a:cubicBezTo>
                  <a:pt x="273" y="231"/>
                  <a:pt x="320" y="223"/>
                  <a:pt x="320" y="168"/>
                </a:cubicBezTo>
                <a:cubicBezTo>
                  <a:pt x="320" y="71"/>
                  <a:pt x="320" y="71"/>
                  <a:pt x="320" y="71"/>
                </a:cubicBezTo>
                <a:cubicBezTo>
                  <a:pt x="320" y="17"/>
                  <a:pt x="273" y="11"/>
                  <a:pt x="260" y="11"/>
                </a:cubicBezTo>
                <a:cubicBezTo>
                  <a:pt x="247" y="11"/>
                  <a:pt x="280" y="22"/>
                  <a:pt x="280" y="56"/>
                </a:cubicBezTo>
                <a:cubicBezTo>
                  <a:pt x="280" y="184"/>
                  <a:pt x="280" y="184"/>
                  <a:pt x="280" y="184"/>
                </a:cubicBezTo>
                <a:cubicBezTo>
                  <a:pt x="280" y="219"/>
                  <a:pt x="247" y="231"/>
                  <a:pt x="260" y="2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00" name="Freeform 11"/>
          <p:cNvSpPr/>
          <p:nvPr/>
        </p:nvSpPr>
        <p:spPr bwMode="auto">
          <a:xfrm>
            <a:off x="2485939" y="2639784"/>
            <a:ext cx="166397" cy="131532"/>
          </a:xfrm>
          <a:custGeom>
            <a:avLst/>
            <a:gdLst>
              <a:gd name="T0" fmla="*/ 326 w 363"/>
              <a:gd name="T1" fmla="*/ 31 h 288"/>
              <a:gd name="T2" fmla="*/ 204 w 363"/>
              <a:gd name="T3" fmla="*/ 31 h 288"/>
              <a:gd name="T4" fmla="*/ 182 w 363"/>
              <a:gd name="T5" fmla="*/ 52 h 288"/>
              <a:gd name="T6" fmla="*/ 159 w 363"/>
              <a:gd name="T7" fmla="*/ 31 h 288"/>
              <a:gd name="T8" fmla="*/ 38 w 363"/>
              <a:gd name="T9" fmla="*/ 31 h 288"/>
              <a:gd name="T10" fmla="*/ 38 w 363"/>
              <a:gd name="T11" fmla="*/ 156 h 288"/>
              <a:gd name="T12" fmla="*/ 182 w 363"/>
              <a:gd name="T13" fmla="*/ 288 h 288"/>
              <a:gd name="T14" fmla="*/ 326 w 363"/>
              <a:gd name="T15" fmla="*/ 156 h 288"/>
              <a:gd name="T16" fmla="*/ 326 w 363"/>
              <a:gd name="T17" fmla="*/ 31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3" h="288">
                <a:moveTo>
                  <a:pt x="326" y="31"/>
                </a:moveTo>
                <a:cubicBezTo>
                  <a:pt x="292" y="0"/>
                  <a:pt x="238" y="0"/>
                  <a:pt x="204" y="31"/>
                </a:cubicBezTo>
                <a:cubicBezTo>
                  <a:pt x="182" y="52"/>
                  <a:pt x="182" y="52"/>
                  <a:pt x="182" y="52"/>
                </a:cubicBezTo>
                <a:cubicBezTo>
                  <a:pt x="159" y="31"/>
                  <a:pt x="159" y="31"/>
                  <a:pt x="159" y="31"/>
                </a:cubicBezTo>
                <a:cubicBezTo>
                  <a:pt x="126" y="0"/>
                  <a:pt x="71" y="0"/>
                  <a:pt x="38" y="31"/>
                </a:cubicBezTo>
                <a:cubicBezTo>
                  <a:pt x="0" y="65"/>
                  <a:pt x="0" y="121"/>
                  <a:pt x="38" y="156"/>
                </a:cubicBezTo>
                <a:cubicBezTo>
                  <a:pt x="182" y="288"/>
                  <a:pt x="182" y="288"/>
                  <a:pt x="182" y="288"/>
                </a:cubicBezTo>
                <a:cubicBezTo>
                  <a:pt x="326" y="156"/>
                  <a:pt x="326" y="156"/>
                  <a:pt x="326" y="156"/>
                </a:cubicBezTo>
                <a:cubicBezTo>
                  <a:pt x="363" y="121"/>
                  <a:pt x="363" y="65"/>
                  <a:pt x="326" y="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01" name="Freeform 16"/>
          <p:cNvSpPr>
            <a:spLocks noEditPoints="1"/>
          </p:cNvSpPr>
          <p:nvPr/>
        </p:nvSpPr>
        <p:spPr bwMode="auto">
          <a:xfrm>
            <a:off x="1290607" y="2625522"/>
            <a:ext cx="161642" cy="160058"/>
          </a:xfrm>
          <a:custGeom>
            <a:avLst/>
            <a:gdLst>
              <a:gd name="T0" fmla="*/ 340 w 351"/>
              <a:gd name="T1" fmla="*/ 12 h 351"/>
              <a:gd name="T2" fmla="*/ 279 w 351"/>
              <a:gd name="T3" fmla="*/ 29 h 351"/>
              <a:gd name="T4" fmla="*/ 0 w 351"/>
              <a:gd name="T5" fmla="*/ 177 h 351"/>
              <a:gd name="T6" fmla="*/ 152 w 351"/>
              <a:gd name="T7" fmla="*/ 199 h 351"/>
              <a:gd name="T8" fmla="*/ 174 w 351"/>
              <a:gd name="T9" fmla="*/ 351 h 351"/>
              <a:gd name="T10" fmla="*/ 322 w 351"/>
              <a:gd name="T11" fmla="*/ 73 h 351"/>
              <a:gd name="T12" fmla="*/ 340 w 351"/>
              <a:gd name="T13" fmla="*/ 12 h 351"/>
              <a:gd name="T14" fmla="*/ 303 w 351"/>
              <a:gd name="T15" fmla="*/ 51 h 351"/>
              <a:gd name="T16" fmla="*/ 193 w 351"/>
              <a:gd name="T17" fmla="*/ 256 h 351"/>
              <a:gd name="T18" fmla="*/ 181 w 351"/>
              <a:gd name="T19" fmla="*/ 163 h 351"/>
              <a:gd name="T20" fmla="*/ 303 w 351"/>
              <a:gd name="T21" fmla="*/ 51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1" h="351">
                <a:moveTo>
                  <a:pt x="340" y="12"/>
                </a:moveTo>
                <a:cubicBezTo>
                  <a:pt x="328" y="0"/>
                  <a:pt x="317" y="11"/>
                  <a:pt x="279" y="29"/>
                </a:cubicBezTo>
                <a:cubicBezTo>
                  <a:pt x="177" y="78"/>
                  <a:pt x="0" y="177"/>
                  <a:pt x="0" y="177"/>
                </a:cubicBezTo>
                <a:cubicBezTo>
                  <a:pt x="152" y="199"/>
                  <a:pt x="152" y="199"/>
                  <a:pt x="152" y="199"/>
                </a:cubicBezTo>
                <a:cubicBezTo>
                  <a:pt x="174" y="351"/>
                  <a:pt x="174" y="351"/>
                  <a:pt x="174" y="351"/>
                </a:cubicBezTo>
                <a:cubicBezTo>
                  <a:pt x="174" y="351"/>
                  <a:pt x="273" y="174"/>
                  <a:pt x="322" y="73"/>
                </a:cubicBezTo>
                <a:cubicBezTo>
                  <a:pt x="340" y="35"/>
                  <a:pt x="351" y="23"/>
                  <a:pt x="340" y="12"/>
                </a:cubicBezTo>
                <a:close/>
                <a:moveTo>
                  <a:pt x="303" y="51"/>
                </a:moveTo>
                <a:cubicBezTo>
                  <a:pt x="193" y="256"/>
                  <a:pt x="193" y="256"/>
                  <a:pt x="193" y="256"/>
                </a:cubicBezTo>
                <a:cubicBezTo>
                  <a:pt x="181" y="163"/>
                  <a:pt x="181" y="163"/>
                  <a:pt x="181" y="163"/>
                </a:cubicBezTo>
                <a:lnTo>
                  <a:pt x="303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02" name="Freeform 17"/>
          <p:cNvSpPr/>
          <p:nvPr/>
        </p:nvSpPr>
        <p:spPr bwMode="auto">
          <a:xfrm>
            <a:off x="1887753" y="2623661"/>
            <a:ext cx="147380" cy="166397"/>
          </a:xfrm>
          <a:custGeom>
            <a:avLst/>
            <a:gdLst>
              <a:gd name="T0" fmla="*/ 260 w 320"/>
              <a:gd name="T1" fmla="*/ 240 h 360"/>
              <a:gd name="T2" fmla="*/ 223 w 320"/>
              <a:gd name="T3" fmla="*/ 252 h 360"/>
              <a:gd name="T4" fmla="*/ 119 w 320"/>
              <a:gd name="T5" fmla="*/ 190 h 360"/>
              <a:gd name="T6" fmla="*/ 120 w 320"/>
              <a:gd name="T7" fmla="*/ 180 h 360"/>
              <a:gd name="T8" fmla="*/ 119 w 320"/>
              <a:gd name="T9" fmla="*/ 170 h 360"/>
              <a:gd name="T10" fmla="*/ 223 w 320"/>
              <a:gd name="T11" fmla="*/ 107 h 360"/>
              <a:gd name="T12" fmla="*/ 260 w 320"/>
              <a:gd name="T13" fmla="*/ 120 h 360"/>
              <a:gd name="T14" fmla="*/ 320 w 320"/>
              <a:gd name="T15" fmla="*/ 60 h 360"/>
              <a:gd name="T16" fmla="*/ 260 w 320"/>
              <a:gd name="T17" fmla="*/ 0 h 360"/>
              <a:gd name="T18" fmla="*/ 200 w 320"/>
              <a:gd name="T19" fmla="*/ 60 h 360"/>
              <a:gd name="T20" fmla="*/ 201 w 320"/>
              <a:gd name="T21" fmla="*/ 70 h 360"/>
              <a:gd name="T22" fmla="*/ 96 w 320"/>
              <a:gd name="T23" fmla="*/ 132 h 360"/>
              <a:gd name="T24" fmla="*/ 60 w 320"/>
              <a:gd name="T25" fmla="*/ 120 h 360"/>
              <a:gd name="T26" fmla="*/ 0 w 320"/>
              <a:gd name="T27" fmla="*/ 180 h 360"/>
              <a:gd name="T28" fmla="*/ 60 w 320"/>
              <a:gd name="T29" fmla="*/ 240 h 360"/>
              <a:gd name="T30" fmla="*/ 96 w 320"/>
              <a:gd name="T31" fmla="*/ 227 h 360"/>
              <a:gd name="T32" fmla="*/ 201 w 320"/>
              <a:gd name="T33" fmla="*/ 290 h 360"/>
              <a:gd name="T34" fmla="*/ 200 w 320"/>
              <a:gd name="T35" fmla="*/ 300 h 360"/>
              <a:gd name="T36" fmla="*/ 260 w 320"/>
              <a:gd name="T37" fmla="*/ 360 h 360"/>
              <a:gd name="T38" fmla="*/ 320 w 320"/>
              <a:gd name="T39" fmla="*/ 300 h 360"/>
              <a:gd name="T40" fmla="*/ 260 w 320"/>
              <a:gd name="T41" fmla="*/ 24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20" h="360">
                <a:moveTo>
                  <a:pt x="260" y="240"/>
                </a:moveTo>
                <a:cubicBezTo>
                  <a:pt x="246" y="240"/>
                  <a:pt x="233" y="245"/>
                  <a:pt x="223" y="252"/>
                </a:cubicBezTo>
                <a:cubicBezTo>
                  <a:pt x="119" y="190"/>
                  <a:pt x="119" y="190"/>
                  <a:pt x="119" y="190"/>
                </a:cubicBezTo>
                <a:cubicBezTo>
                  <a:pt x="119" y="187"/>
                  <a:pt x="120" y="183"/>
                  <a:pt x="120" y="180"/>
                </a:cubicBezTo>
                <a:cubicBezTo>
                  <a:pt x="120" y="177"/>
                  <a:pt x="119" y="173"/>
                  <a:pt x="119" y="170"/>
                </a:cubicBezTo>
                <a:cubicBezTo>
                  <a:pt x="223" y="107"/>
                  <a:pt x="223" y="107"/>
                  <a:pt x="223" y="107"/>
                </a:cubicBezTo>
                <a:cubicBezTo>
                  <a:pt x="233" y="115"/>
                  <a:pt x="246" y="120"/>
                  <a:pt x="260" y="120"/>
                </a:cubicBezTo>
                <a:cubicBezTo>
                  <a:pt x="293" y="120"/>
                  <a:pt x="320" y="93"/>
                  <a:pt x="320" y="60"/>
                </a:cubicBezTo>
                <a:cubicBezTo>
                  <a:pt x="320" y="27"/>
                  <a:pt x="293" y="0"/>
                  <a:pt x="260" y="0"/>
                </a:cubicBezTo>
                <a:cubicBezTo>
                  <a:pt x="227" y="0"/>
                  <a:pt x="200" y="27"/>
                  <a:pt x="200" y="60"/>
                </a:cubicBezTo>
                <a:cubicBezTo>
                  <a:pt x="200" y="63"/>
                  <a:pt x="200" y="67"/>
                  <a:pt x="201" y="70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86" y="125"/>
                  <a:pt x="74" y="120"/>
                  <a:pt x="60" y="120"/>
                </a:cubicBezTo>
                <a:cubicBezTo>
                  <a:pt x="27" y="120"/>
                  <a:pt x="0" y="147"/>
                  <a:pt x="0" y="180"/>
                </a:cubicBezTo>
                <a:cubicBezTo>
                  <a:pt x="0" y="213"/>
                  <a:pt x="27" y="240"/>
                  <a:pt x="60" y="240"/>
                </a:cubicBezTo>
                <a:cubicBezTo>
                  <a:pt x="74" y="240"/>
                  <a:pt x="86" y="235"/>
                  <a:pt x="96" y="227"/>
                </a:cubicBezTo>
                <a:cubicBezTo>
                  <a:pt x="201" y="290"/>
                  <a:pt x="201" y="290"/>
                  <a:pt x="201" y="290"/>
                </a:cubicBezTo>
                <a:cubicBezTo>
                  <a:pt x="200" y="293"/>
                  <a:pt x="200" y="297"/>
                  <a:pt x="200" y="300"/>
                </a:cubicBezTo>
                <a:cubicBezTo>
                  <a:pt x="200" y="333"/>
                  <a:pt x="227" y="360"/>
                  <a:pt x="260" y="360"/>
                </a:cubicBezTo>
                <a:cubicBezTo>
                  <a:pt x="293" y="360"/>
                  <a:pt x="320" y="333"/>
                  <a:pt x="320" y="300"/>
                </a:cubicBezTo>
                <a:cubicBezTo>
                  <a:pt x="320" y="267"/>
                  <a:pt x="293" y="240"/>
                  <a:pt x="260" y="2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03" name="Freeform 19"/>
          <p:cNvSpPr>
            <a:spLocks noEditPoints="1"/>
          </p:cNvSpPr>
          <p:nvPr/>
        </p:nvSpPr>
        <p:spPr bwMode="auto">
          <a:xfrm>
            <a:off x="1593420" y="2628416"/>
            <a:ext cx="158473" cy="156888"/>
          </a:xfrm>
          <a:custGeom>
            <a:avLst/>
            <a:gdLst>
              <a:gd name="T0" fmla="*/ 172 w 344"/>
              <a:gd name="T1" fmla="*/ 0 h 344"/>
              <a:gd name="T2" fmla="*/ 0 w 344"/>
              <a:gd name="T3" fmla="*/ 172 h 344"/>
              <a:gd name="T4" fmla="*/ 172 w 344"/>
              <a:gd name="T5" fmla="*/ 344 h 344"/>
              <a:gd name="T6" fmla="*/ 344 w 344"/>
              <a:gd name="T7" fmla="*/ 172 h 344"/>
              <a:gd name="T8" fmla="*/ 172 w 344"/>
              <a:gd name="T9" fmla="*/ 0 h 344"/>
              <a:gd name="T10" fmla="*/ 186 w 344"/>
              <a:gd name="T11" fmla="*/ 311 h 344"/>
              <a:gd name="T12" fmla="*/ 186 w 344"/>
              <a:gd name="T13" fmla="*/ 234 h 344"/>
              <a:gd name="T14" fmla="*/ 158 w 344"/>
              <a:gd name="T15" fmla="*/ 234 h 344"/>
              <a:gd name="T16" fmla="*/ 158 w 344"/>
              <a:gd name="T17" fmla="*/ 311 h 344"/>
              <a:gd name="T18" fmla="*/ 32 w 344"/>
              <a:gd name="T19" fmla="*/ 186 h 344"/>
              <a:gd name="T20" fmla="*/ 110 w 344"/>
              <a:gd name="T21" fmla="*/ 186 h 344"/>
              <a:gd name="T22" fmla="*/ 110 w 344"/>
              <a:gd name="T23" fmla="*/ 158 h 344"/>
              <a:gd name="T24" fmla="*/ 32 w 344"/>
              <a:gd name="T25" fmla="*/ 158 h 344"/>
              <a:gd name="T26" fmla="*/ 158 w 344"/>
              <a:gd name="T27" fmla="*/ 33 h 344"/>
              <a:gd name="T28" fmla="*/ 158 w 344"/>
              <a:gd name="T29" fmla="*/ 110 h 344"/>
              <a:gd name="T30" fmla="*/ 186 w 344"/>
              <a:gd name="T31" fmla="*/ 110 h 344"/>
              <a:gd name="T32" fmla="*/ 186 w 344"/>
              <a:gd name="T33" fmla="*/ 33 h 344"/>
              <a:gd name="T34" fmla="*/ 311 w 344"/>
              <a:gd name="T35" fmla="*/ 158 h 344"/>
              <a:gd name="T36" fmla="*/ 234 w 344"/>
              <a:gd name="T37" fmla="*/ 158 h 344"/>
              <a:gd name="T38" fmla="*/ 234 w 344"/>
              <a:gd name="T39" fmla="*/ 186 h 344"/>
              <a:gd name="T40" fmla="*/ 311 w 344"/>
              <a:gd name="T41" fmla="*/ 186 h 344"/>
              <a:gd name="T42" fmla="*/ 186 w 344"/>
              <a:gd name="T43" fmla="*/ 311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44" h="344">
                <a:moveTo>
                  <a:pt x="172" y="0"/>
                </a:moveTo>
                <a:cubicBezTo>
                  <a:pt x="77" y="0"/>
                  <a:pt x="0" y="77"/>
                  <a:pt x="0" y="172"/>
                </a:cubicBezTo>
                <a:cubicBezTo>
                  <a:pt x="0" y="267"/>
                  <a:pt x="77" y="344"/>
                  <a:pt x="172" y="344"/>
                </a:cubicBezTo>
                <a:cubicBezTo>
                  <a:pt x="267" y="344"/>
                  <a:pt x="344" y="267"/>
                  <a:pt x="344" y="172"/>
                </a:cubicBezTo>
                <a:cubicBezTo>
                  <a:pt x="344" y="77"/>
                  <a:pt x="267" y="0"/>
                  <a:pt x="172" y="0"/>
                </a:cubicBezTo>
                <a:close/>
                <a:moveTo>
                  <a:pt x="186" y="311"/>
                </a:moveTo>
                <a:cubicBezTo>
                  <a:pt x="186" y="234"/>
                  <a:pt x="186" y="234"/>
                  <a:pt x="186" y="234"/>
                </a:cubicBezTo>
                <a:cubicBezTo>
                  <a:pt x="158" y="234"/>
                  <a:pt x="158" y="234"/>
                  <a:pt x="158" y="234"/>
                </a:cubicBezTo>
                <a:cubicBezTo>
                  <a:pt x="158" y="311"/>
                  <a:pt x="158" y="311"/>
                  <a:pt x="158" y="311"/>
                </a:cubicBezTo>
                <a:cubicBezTo>
                  <a:pt x="92" y="305"/>
                  <a:pt x="39" y="252"/>
                  <a:pt x="32" y="186"/>
                </a:cubicBezTo>
                <a:cubicBezTo>
                  <a:pt x="110" y="186"/>
                  <a:pt x="110" y="186"/>
                  <a:pt x="110" y="186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32" y="158"/>
                  <a:pt x="32" y="158"/>
                  <a:pt x="32" y="158"/>
                </a:cubicBezTo>
                <a:cubicBezTo>
                  <a:pt x="39" y="92"/>
                  <a:pt x="92" y="39"/>
                  <a:pt x="158" y="33"/>
                </a:cubicBezTo>
                <a:cubicBezTo>
                  <a:pt x="158" y="110"/>
                  <a:pt x="158" y="110"/>
                  <a:pt x="158" y="110"/>
                </a:cubicBezTo>
                <a:cubicBezTo>
                  <a:pt x="186" y="110"/>
                  <a:pt x="186" y="110"/>
                  <a:pt x="186" y="110"/>
                </a:cubicBezTo>
                <a:cubicBezTo>
                  <a:pt x="186" y="33"/>
                  <a:pt x="186" y="33"/>
                  <a:pt x="186" y="33"/>
                </a:cubicBezTo>
                <a:cubicBezTo>
                  <a:pt x="252" y="39"/>
                  <a:pt x="305" y="92"/>
                  <a:pt x="311" y="158"/>
                </a:cubicBezTo>
                <a:cubicBezTo>
                  <a:pt x="234" y="158"/>
                  <a:pt x="234" y="158"/>
                  <a:pt x="234" y="158"/>
                </a:cubicBezTo>
                <a:cubicBezTo>
                  <a:pt x="234" y="186"/>
                  <a:pt x="234" y="186"/>
                  <a:pt x="234" y="186"/>
                </a:cubicBezTo>
                <a:cubicBezTo>
                  <a:pt x="311" y="186"/>
                  <a:pt x="311" y="186"/>
                  <a:pt x="311" y="186"/>
                </a:cubicBezTo>
                <a:cubicBezTo>
                  <a:pt x="305" y="252"/>
                  <a:pt x="252" y="305"/>
                  <a:pt x="186" y="3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04" name="Freeform 21"/>
          <p:cNvSpPr>
            <a:spLocks noEditPoints="1"/>
          </p:cNvSpPr>
          <p:nvPr/>
        </p:nvSpPr>
        <p:spPr bwMode="auto">
          <a:xfrm>
            <a:off x="2810533" y="4451777"/>
            <a:ext cx="153719" cy="153719"/>
          </a:xfrm>
          <a:custGeom>
            <a:avLst/>
            <a:gdLst>
              <a:gd name="T0" fmla="*/ 168 w 336"/>
              <a:gd name="T1" fmla="*/ 0 h 336"/>
              <a:gd name="T2" fmla="*/ 0 w 336"/>
              <a:gd name="T3" fmla="*/ 168 h 336"/>
              <a:gd name="T4" fmla="*/ 168 w 336"/>
              <a:gd name="T5" fmla="*/ 336 h 336"/>
              <a:gd name="T6" fmla="*/ 336 w 336"/>
              <a:gd name="T7" fmla="*/ 168 h 336"/>
              <a:gd name="T8" fmla="*/ 168 w 336"/>
              <a:gd name="T9" fmla="*/ 0 h 336"/>
              <a:gd name="T10" fmla="*/ 269 w 336"/>
              <a:gd name="T11" fmla="*/ 147 h 336"/>
              <a:gd name="T12" fmla="*/ 269 w 336"/>
              <a:gd name="T13" fmla="*/ 188 h 336"/>
              <a:gd name="T14" fmla="*/ 67 w 336"/>
              <a:gd name="T15" fmla="*/ 188 h 336"/>
              <a:gd name="T16" fmla="*/ 67 w 336"/>
              <a:gd name="T17" fmla="*/ 147 h 336"/>
              <a:gd name="T18" fmla="*/ 269 w 336"/>
              <a:gd name="T19" fmla="*/ 147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6" h="336">
                <a:moveTo>
                  <a:pt x="168" y="0"/>
                </a:moveTo>
                <a:cubicBezTo>
                  <a:pt x="75" y="0"/>
                  <a:pt x="0" y="75"/>
                  <a:pt x="0" y="168"/>
                </a:cubicBezTo>
                <a:cubicBezTo>
                  <a:pt x="0" y="261"/>
                  <a:pt x="75" y="336"/>
                  <a:pt x="168" y="336"/>
                </a:cubicBezTo>
                <a:cubicBezTo>
                  <a:pt x="261" y="336"/>
                  <a:pt x="336" y="261"/>
                  <a:pt x="336" y="168"/>
                </a:cubicBezTo>
                <a:cubicBezTo>
                  <a:pt x="336" y="75"/>
                  <a:pt x="261" y="0"/>
                  <a:pt x="168" y="0"/>
                </a:cubicBezTo>
                <a:close/>
                <a:moveTo>
                  <a:pt x="269" y="147"/>
                </a:moveTo>
                <a:cubicBezTo>
                  <a:pt x="269" y="188"/>
                  <a:pt x="269" y="188"/>
                  <a:pt x="269" y="188"/>
                </a:cubicBezTo>
                <a:cubicBezTo>
                  <a:pt x="67" y="188"/>
                  <a:pt x="67" y="188"/>
                  <a:pt x="67" y="188"/>
                </a:cubicBezTo>
                <a:cubicBezTo>
                  <a:pt x="67" y="147"/>
                  <a:pt x="67" y="147"/>
                  <a:pt x="67" y="147"/>
                </a:cubicBezTo>
                <a:lnTo>
                  <a:pt x="269" y="14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05" name="Freeform 22"/>
          <p:cNvSpPr>
            <a:spLocks noEditPoints="1"/>
          </p:cNvSpPr>
          <p:nvPr/>
        </p:nvSpPr>
        <p:spPr bwMode="auto">
          <a:xfrm>
            <a:off x="964980" y="4154274"/>
            <a:ext cx="171151" cy="171151"/>
          </a:xfrm>
          <a:custGeom>
            <a:avLst/>
            <a:gdLst>
              <a:gd name="T0" fmla="*/ 183 w 371"/>
              <a:gd name="T1" fmla="*/ 1 h 370"/>
              <a:gd name="T2" fmla="*/ 2 w 371"/>
              <a:gd name="T3" fmla="*/ 187 h 370"/>
              <a:gd name="T4" fmla="*/ 188 w 371"/>
              <a:gd name="T5" fmla="*/ 369 h 370"/>
              <a:gd name="T6" fmla="*/ 370 w 371"/>
              <a:gd name="T7" fmla="*/ 182 h 370"/>
              <a:gd name="T8" fmla="*/ 183 w 371"/>
              <a:gd name="T9" fmla="*/ 1 h 370"/>
              <a:gd name="T10" fmla="*/ 204 w 371"/>
              <a:gd name="T11" fmla="*/ 62 h 370"/>
              <a:gd name="T12" fmla="*/ 228 w 371"/>
              <a:gd name="T13" fmla="*/ 85 h 370"/>
              <a:gd name="T14" fmla="*/ 194 w 371"/>
              <a:gd name="T15" fmla="*/ 115 h 370"/>
              <a:gd name="T16" fmla="*/ 169 w 371"/>
              <a:gd name="T17" fmla="*/ 92 h 370"/>
              <a:gd name="T18" fmla="*/ 204 w 371"/>
              <a:gd name="T19" fmla="*/ 62 h 370"/>
              <a:gd name="T20" fmla="*/ 156 w 371"/>
              <a:gd name="T21" fmla="*/ 300 h 370"/>
              <a:gd name="T22" fmla="*/ 143 w 371"/>
              <a:gd name="T23" fmla="*/ 258 h 370"/>
              <a:gd name="T24" fmla="*/ 157 w 371"/>
              <a:gd name="T25" fmla="*/ 198 h 370"/>
              <a:gd name="T26" fmla="*/ 157 w 371"/>
              <a:gd name="T27" fmla="*/ 184 h 370"/>
              <a:gd name="T28" fmla="*/ 127 w 371"/>
              <a:gd name="T29" fmla="*/ 197 h 370"/>
              <a:gd name="T30" fmla="*/ 121 w 371"/>
              <a:gd name="T31" fmla="*/ 187 h 370"/>
              <a:gd name="T32" fmla="*/ 203 w 371"/>
              <a:gd name="T33" fmla="*/ 146 h 370"/>
              <a:gd name="T34" fmla="*/ 211 w 371"/>
              <a:gd name="T35" fmla="*/ 184 h 370"/>
              <a:gd name="T36" fmla="*/ 195 w 371"/>
              <a:gd name="T37" fmla="*/ 248 h 370"/>
              <a:gd name="T38" fmla="*/ 196 w 371"/>
              <a:gd name="T39" fmla="*/ 263 h 370"/>
              <a:gd name="T40" fmla="*/ 225 w 371"/>
              <a:gd name="T41" fmla="*/ 248 h 370"/>
              <a:gd name="T42" fmla="*/ 232 w 371"/>
              <a:gd name="T43" fmla="*/ 258 h 370"/>
              <a:gd name="T44" fmla="*/ 156 w 371"/>
              <a:gd name="T45" fmla="*/ 300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71" h="370">
                <a:moveTo>
                  <a:pt x="183" y="1"/>
                </a:moveTo>
                <a:cubicBezTo>
                  <a:pt x="82" y="2"/>
                  <a:pt x="0" y="86"/>
                  <a:pt x="2" y="187"/>
                </a:cubicBezTo>
                <a:cubicBezTo>
                  <a:pt x="3" y="289"/>
                  <a:pt x="87" y="370"/>
                  <a:pt x="188" y="369"/>
                </a:cubicBezTo>
                <a:cubicBezTo>
                  <a:pt x="290" y="368"/>
                  <a:pt x="371" y="284"/>
                  <a:pt x="370" y="182"/>
                </a:cubicBezTo>
                <a:cubicBezTo>
                  <a:pt x="368" y="81"/>
                  <a:pt x="285" y="0"/>
                  <a:pt x="183" y="1"/>
                </a:cubicBezTo>
                <a:close/>
                <a:moveTo>
                  <a:pt x="204" y="62"/>
                </a:moveTo>
                <a:cubicBezTo>
                  <a:pt x="222" y="62"/>
                  <a:pt x="228" y="73"/>
                  <a:pt x="228" y="85"/>
                </a:cubicBezTo>
                <a:cubicBezTo>
                  <a:pt x="228" y="101"/>
                  <a:pt x="216" y="115"/>
                  <a:pt x="194" y="115"/>
                </a:cubicBezTo>
                <a:cubicBezTo>
                  <a:pt x="177" y="115"/>
                  <a:pt x="168" y="106"/>
                  <a:pt x="169" y="92"/>
                </a:cubicBezTo>
                <a:cubicBezTo>
                  <a:pt x="169" y="79"/>
                  <a:pt x="179" y="62"/>
                  <a:pt x="204" y="62"/>
                </a:cubicBezTo>
                <a:close/>
                <a:moveTo>
                  <a:pt x="156" y="300"/>
                </a:moveTo>
                <a:cubicBezTo>
                  <a:pt x="143" y="300"/>
                  <a:pt x="134" y="292"/>
                  <a:pt x="143" y="258"/>
                </a:cubicBezTo>
                <a:cubicBezTo>
                  <a:pt x="157" y="198"/>
                  <a:pt x="157" y="198"/>
                  <a:pt x="157" y="198"/>
                </a:cubicBezTo>
                <a:cubicBezTo>
                  <a:pt x="160" y="188"/>
                  <a:pt x="160" y="184"/>
                  <a:pt x="157" y="184"/>
                </a:cubicBezTo>
                <a:cubicBezTo>
                  <a:pt x="153" y="184"/>
                  <a:pt x="137" y="191"/>
                  <a:pt x="127" y="197"/>
                </a:cubicBezTo>
                <a:cubicBezTo>
                  <a:pt x="121" y="187"/>
                  <a:pt x="121" y="187"/>
                  <a:pt x="121" y="187"/>
                </a:cubicBezTo>
                <a:cubicBezTo>
                  <a:pt x="152" y="161"/>
                  <a:pt x="187" y="146"/>
                  <a:pt x="203" y="146"/>
                </a:cubicBezTo>
                <a:cubicBezTo>
                  <a:pt x="216" y="146"/>
                  <a:pt x="218" y="161"/>
                  <a:pt x="211" y="184"/>
                </a:cubicBezTo>
                <a:cubicBezTo>
                  <a:pt x="195" y="248"/>
                  <a:pt x="195" y="248"/>
                  <a:pt x="195" y="248"/>
                </a:cubicBezTo>
                <a:cubicBezTo>
                  <a:pt x="192" y="259"/>
                  <a:pt x="193" y="263"/>
                  <a:pt x="196" y="263"/>
                </a:cubicBezTo>
                <a:cubicBezTo>
                  <a:pt x="200" y="263"/>
                  <a:pt x="212" y="258"/>
                  <a:pt x="225" y="248"/>
                </a:cubicBezTo>
                <a:cubicBezTo>
                  <a:pt x="232" y="258"/>
                  <a:pt x="232" y="258"/>
                  <a:pt x="232" y="258"/>
                </a:cubicBezTo>
                <a:cubicBezTo>
                  <a:pt x="202" y="288"/>
                  <a:pt x="169" y="300"/>
                  <a:pt x="156" y="3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06" name="Freeform 23"/>
          <p:cNvSpPr>
            <a:spLocks noEditPoints="1"/>
          </p:cNvSpPr>
          <p:nvPr/>
        </p:nvSpPr>
        <p:spPr bwMode="auto">
          <a:xfrm>
            <a:off x="703919" y="4147935"/>
            <a:ext cx="85575" cy="183828"/>
          </a:xfrm>
          <a:custGeom>
            <a:avLst/>
            <a:gdLst>
              <a:gd name="T0" fmla="*/ 140 w 184"/>
              <a:gd name="T1" fmla="*/ 0 h 400"/>
              <a:gd name="T2" fmla="*/ 181 w 184"/>
              <a:gd name="T3" fmla="*/ 39 h 400"/>
              <a:gd name="T4" fmla="*/ 127 w 184"/>
              <a:gd name="T5" fmla="*/ 89 h 400"/>
              <a:gd name="T6" fmla="*/ 88 w 184"/>
              <a:gd name="T7" fmla="*/ 49 h 400"/>
              <a:gd name="T8" fmla="*/ 140 w 184"/>
              <a:gd name="T9" fmla="*/ 0 h 400"/>
              <a:gd name="T10" fmla="*/ 58 w 184"/>
              <a:gd name="T11" fmla="*/ 400 h 400"/>
              <a:gd name="T12" fmla="*/ 36 w 184"/>
              <a:gd name="T13" fmla="*/ 329 h 400"/>
              <a:gd name="T14" fmla="*/ 60 w 184"/>
              <a:gd name="T15" fmla="*/ 228 h 400"/>
              <a:gd name="T16" fmla="*/ 60 w 184"/>
              <a:gd name="T17" fmla="*/ 205 h 400"/>
              <a:gd name="T18" fmla="*/ 10 w 184"/>
              <a:gd name="T19" fmla="*/ 227 h 400"/>
              <a:gd name="T20" fmla="*/ 0 w 184"/>
              <a:gd name="T21" fmla="*/ 210 h 400"/>
              <a:gd name="T22" fmla="*/ 136 w 184"/>
              <a:gd name="T23" fmla="*/ 140 h 400"/>
              <a:gd name="T24" fmla="*/ 150 w 184"/>
              <a:gd name="T25" fmla="*/ 205 h 400"/>
              <a:gd name="T26" fmla="*/ 122 w 184"/>
              <a:gd name="T27" fmla="*/ 312 h 400"/>
              <a:gd name="T28" fmla="*/ 124 w 184"/>
              <a:gd name="T29" fmla="*/ 337 h 400"/>
              <a:gd name="T30" fmla="*/ 172 w 184"/>
              <a:gd name="T31" fmla="*/ 313 h 400"/>
              <a:gd name="T32" fmla="*/ 184 w 184"/>
              <a:gd name="T33" fmla="*/ 329 h 400"/>
              <a:gd name="T34" fmla="*/ 58 w 184"/>
              <a:gd name="T35" fmla="*/ 40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84" h="400">
                <a:moveTo>
                  <a:pt x="140" y="0"/>
                </a:moveTo>
                <a:cubicBezTo>
                  <a:pt x="167" y="0"/>
                  <a:pt x="181" y="18"/>
                  <a:pt x="181" y="39"/>
                </a:cubicBezTo>
                <a:cubicBezTo>
                  <a:pt x="181" y="65"/>
                  <a:pt x="157" y="89"/>
                  <a:pt x="127" y="89"/>
                </a:cubicBezTo>
                <a:cubicBezTo>
                  <a:pt x="102" y="89"/>
                  <a:pt x="87" y="74"/>
                  <a:pt x="88" y="49"/>
                </a:cubicBezTo>
                <a:cubicBezTo>
                  <a:pt x="88" y="29"/>
                  <a:pt x="105" y="0"/>
                  <a:pt x="140" y="0"/>
                </a:cubicBezTo>
                <a:close/>
                <a:moveTo>
                  <a:pt x="58" y="400"/>
                </a:moveTo>
                <a:cubicBezTo>
                  <a:pt x="37" y="400"/>
                  <a:pt x="21" y="387"/>
                  <a:pt x="36" y="329"/>
                </a:cubicBezTo>
                <a:cubicBezTo>
                  <a:pt x="60" y="228"/>
                  <a:pt x="60" y="228"/>
                  <a:pt x="60" y="228"/>
                </a:cubicBezTo>
                <a:cubicBezTo>
                  <a:pt x="65" y="211"/>
                  <a:pt x="65" y="205"/>
                  <a:pt x="60" y="205"/>
                </a:cubicBezTo>
                <a:cubicBezTo>
                  <a:pt x="54" y="205"/>
                  <a:pt x="27" y="216"/>
                  <a:pt x="10" y="227"/>
                </a:cubicBezTo>
                <a:cubicBezTo>
                  <a:pt x="0" y="210"/>
                  <a:pt x="0" y="210"/>
                  <a:pt x="0" y="210"/>
                </a:cubicBezTo>
                <a:cubicBezTo>
                  <a:pt x="51" y="166"/>
                  <a:pt x="110" y="140"/>
                  <a:pt x="136" y="140"/>
                </a:cubicBezTo>
                <a:cubicBezTo>
                  <a:pt x="157" y="140"/>
                  <a:pt x="160" y="166"/>
                  <a:pt x="150" y="205"/>
                </a:cubicBezTo>
                <a:cubicBezTo>
                  <a:pt x="122" y="312"/>
                  <a:pt x="122" y="312"/>
                  <a:pt x="122" y="312"/>
                </a:cubicBezTo>
                <a:cubicBezTo>
                  <a:pt x="117" y="331"/>
                  <a:pt x="119" y="337"/>
                  <a:pt x="124" y="337"/>
                </a:cubicBezTo>
                <a:cubicBezTo>
                  <a:pt x="131" y="337"/>
                  <a:pt x="151" y="329"/>
                  <a:pt x="172" y="313"/>
                </a:cubicBezTo>
                <a:cubicBezTo>
                  <a:pt x="184" y="329"/>
                  <a:pt x="184" y="329"/>
                  <a:pt x="184" y="329"/>
                </a:cubicBezTo>
                <a:cubicBezTo>
                  <a:pt x="134" y="380"/>
                  <a:pt x="79" y="400"/>
                  <a:pt x="58" y="4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07" name="Freeform 24"/>
          <p:cNvSpPr>
            <a:spLocks noEditPoints="1"/>
          </p:cNvSpPr>
          <p:nvPr/>
        </p:nvSpPr>
        <p:spPr bwMode="auto">
          <a:xfrm>
            <a:off x="3114381" y="4451777"/>
            <a:ext cx="153719" cy="153719"/>
          </a:xfrm>
          <a:custGeom>
            <a:avLst/>
            <a:gdLst>
              <a:gd name="T0" fmla="*/ 168 w 336"/>
              <a:gd name="T1" fmla="*/ 0 h 336"/>
              <a:gd name="T2" fmla="*/ 0 w 336"/>
              <a:gd name="T3" fmla="*/ 168 h 336"/>
              <a:gd name="T4" fmla="*/ 168 w 336"/>
              <a:gd name="T5" fmla="*/ 336 h 336"/>
              <a:gd name="T6" fmla="*/ 336 w 336"/>
              <a:gd name="T7" fmla="*/ 168 h 336"/>
              <a:gd name="T8" fmla="*/ 168 w 336"/>
              <a:gd name="T9" fmla="*/ 0 h 336"/>
              <a:gd name="T10" fmla="*/ 188 w 336"/>
              <a:gd name="T11" fmla="*/ 188 h 336"/>
              <a:gd name="T12" fmla="*/ 188 w 336"/>
              <a:gd name="T13" fmla="*/ 269 h 336"/>
              <a:gd name="T14" fmla="*/ 147 w 336"/>
              <a:gd name="T15" fmla="*/ 269 h 336"/>
              <a:gd name="T16" fmla="*/ 147 w 336"/>
              <a:gd name="T17" fmla="*/ 188 h 336"/>
              <a:gd name="T18" fmla="*/ 67 w 336"/>
              <a:gd name="T19" fmla="*/ 188 h 336"/>
              <a:gd name="T20" fmla="*/ 67 w 336"/>
              <a:gd name="T21" fmla="*/ 147 h 336"/>
              <a:gd name="T22" fmla="*/ 147 w 336"/>
              <a:gd name="T23" fmla="*/ 147 h 336"/>
              <a:gd name="T24" fmla="*/ 147 w 336"/>
              <a:gd name="T25" fmla="*/ 67 h 336"/>
              <a:gd name="T26" fmla="*/ 188 w 336"/>
              <a:gd name="T27" fmla="*/ 67 h 336"/>
              <a:gd name="T28" fmla="*/ 188 w 336"/>
              <a:gd name="T29" fmla="*/ 147 h 336"/>
              <a:gd name="T30" fmla="*/ 269 w 336"/>
              <a:gd name="T31" fmla="*/ 147 h 336"/>
              <a:gd name="T32" fmla="*/ 269 w 336"/>
              <a:gd name="T33" fmla="*/ 188 h 336"/>
              <a:gd name="T34" fmla="*/ 188 w 336"/>
              <a:gd name="T35" fmla="*/ 188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6" h="336">
                <a:moveTo>
                  <a:pt x="168" y="0"/>
                </a:moveTo>
                <a:cubicBezTo>
                  <a:pt x="75" y="0"/>
                  <a:pt x="0" y="75"/>
                  <a:pt x="0" y="168"/>
                </a:cubicBezTo>
                <a:cubicBezTo>
                  <a:pt x="0" y="261"/>
                  <a:pt x="75" y="336"/>
                  <a:pt x="168" y="336"/>
                </a:cubicBezTo>
                <a:cubicBezTo>
                  <a:pt x="261" y="336"/>
                  <a:pt x="336" y="261"/>
                  <a:pt x="336" y="168"/>
                </a:cubicBezTo>
                <a:cubicBezTo>
                  <a:pt x="336" y="75"/>
                  <a:pt x="261" y="0"/>
                  <a:pt x="168" y="0"/>
                </a:cubicBezTo>
                <a:close/>
                <a:moveTo>
                  <a:pt x="188" y="188"/>
                </a:moveTo>
                <a:cubicBezTo>
                  <a:pt x="188" y="269"/>
                  <a:pt x="188" y="269"/>
                  <a:pt x="188" y="269"/>
                </a:cubicBezTo>
                <a:cubicBezTo>
                  <a:pt x="147" y="269"/>
                  <a:pt x="147" y="269"/>
                  <a:pt x="147" y="269"/>
                </a:cubicBezTo>
                <a:cubicBezTo>
                  <a:pt x="147" y="188"/>
                  <a:pt x="147" y="188"/>
                  <a:pt x="147" y="188"/>
                </a:cubicBezTo>
                <a:cubicBezTo>
                  <a:pt x="67" y="188"/>
                  <a:pt x="67" y="188"/>
                  <a:pt x="67" y="188"/>
                </a:cubicBezTo>
                <a:cubicBezTo>
                  <a:pt x="67" y="147"/>
                  <a:pt x="67" y="147"/>
                  <a:pt x="67" y="147"/>
                </a:cubicBezTo>
                <a:cubicBezTo>
                  <a:pt x="147" y="147"/>
                  <a:pt x="147" y="147"/>
                  <a:pt x="147" y="147"/>
                </a:cubicBezTo>
                <a:cubicBezTo>
                  <a:pt x="147" y="67"/>
                  <a:pt x="147" y="67"/>
                  <a:pt x="147" y="67"/>
                </a:cubicBezTo>
                <a:cubicBezTo>
                  <a:pt x="188" y="67"/>
                  <a:pt x="188" y="67"/>
                  <a:pt x="188" y="6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269" y="147"/>
                  <a:pt x="269" y="147"/>
                  <a:pt x="269" y="147"/>
                </a:cubicBezTo>
                <a:cubicBezTo>
                  <a:pt x="269" y="188"/>
                  <a:pt x="269" y="188"/>
                  <a:pt x="269" y="188"/>
                </a:cubicBezTo>
                <a:lnTo>
                  <a:pt x="188" y="18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08" name="Freeform 27"/>
          <p:cNvSpPr>
            <a:spLocks noEditPoints="1"/>
          </p:cNvSpPr>
          <p:nvPr/>
        </p:nvSpPr>
        <p:spPr bwMode="auto">
          <a:xfrm>
            <a:off x="7997461" y="1686385"/>
            <a:ext cx="169565" cy="169565"/>
          </a:xfrm>
          <a:custGeom>
            <a:avLst/>
            <a:gdLst>
              <a:gd name="T0" fmla="*/ 183 w 371"/>
              <a:gd name="T1" fmla="*/ 1 h 370"/>
              <a:gd name="T2" fmla="*/ 2 w 371"/>
              <a:gd name="T3" fmla="*/ 187 h 370"/>
              <a:gd name="T4" fmla="*/ 188 w 371"/>
              <a:gd name="T5" fmla="*/ 369 h 370"/>
              <a:gd name="T6" fmla="*/ 370 w 371"/>
              <a:gd name="T7" fmla="*/ 182 h 370"/>
              <a:gd name="T8" fmla="*/ 183 w 371"/>
              <a:gd name="T9" fmla="*/ 1 h 370"/>
              <a:gd name="T10" fmla="*/ 183 w 371"/>
              <a:gd name="T11" fmla="*/ 297 h 370"/>
              <a:gd name="T12" fmla="*/ 182 w 371"/>
              <a:gd name="T13" fmla="*/ 297 h 370"/>
              <a:gd name="T14" fmla="*/ 156 w 371"/>
              <a:gd name="T15" fmla="*/ 269 h 370"/>
              <a:gd name="T16" fmla="*/ 182 w 371"/>
              <a:gd name="T17" fmla="*/ 243 h 370"/>
              <a:gd name="T18" fmla="*/ 183 w 371"/>
              <a:gd name="T19" fmla="*/ 243 h 370"/>
              <a:gd name="T20" fmla="*/ 210 w 371"/>
              <a:gd name="T21" fmla="*/ 271 h 370"/>
              <a:gd name="T22" fmla="*/ 183 w 371"/>
              <a:gd name="T23" fmla="*/ 297 h 370"/>
              <a:gd name="T24" fmla="*/ 249 w 371"/>
              <a:gd name="T25" fmla="*/ 166 h 370"/>
              <a:gd name="T26" fmla="*/ 227 w 371"/>
              <a:gd name="T27" fmla="*/ 186 h 370"/>
              <a:gd name="T28" fmla="*/ 215 w 371"/>
              <a:gd name="T29" fmla="*/ 194 h 370"/>
              <a:gd name="T30" fmla="*/ 204 w 371"/>
              <a:gd name="T31" fmla="*/ 207 h 370"/>
              <a:gd name="T32" fmla="*/ 202 w 371"/>
              <a:gd name="T33" fmla="*/ 219 h 370"/>
              <a:gd name="T34" fmla="*/ 202 w 371"/>
              <a:gd name="T35" fmla="*/ 221 h 370"/>
              <a:gd name="T36" fmla="*/ 159 w 371"/>
              <a:gd name="T37" fmla="*/ 221 h 370"/>
              <a:gd name="T38" fmla="*/ 160 w 371"/>
              <a:gd name="T39" fmla="*/ 217 h 370"/>
              <a:gd name="T40" fmla="*/ 167 w 371"/>
              <a:gd name="T41" fmla="*/ 186 h 370"/>
              <a:gd name="T42" fmla="*/ 199 w 371"/>
              <a:gd name="T43" fmla="*/ 160 h 370"/>
              <a:gd name="T44" fmla="*/ 206 w 371"/>
              <a:gd name="T45" fmla="*/ 153 h 370"/>
              <a:gd name="T46" fmla="*/ 213 w 371"/>
              <a:gd name="T47" fmla="*/ 137 h 370"/>
              <a:gd name="T48" fmla="*/ 207 w 371"/>
              <a:gd name="T49" fmla="*/ 118 h 370"/>
              <a:gd name="T50" fmla="*/ 186 w 371"/>
              <a:gd name="T51" fmla="*/ 111 h 370"/>
              <a:gd name="T52" fmla="*/ 164 w 371"/>
              <a:gd name="T53" fmla="*/ 120 h 370"/>
              <a:gd name="T54" fmla="*/ 158 w 371"/>
              <a:gd name="T55" fmla="*/ 142 h 370"/>
              <a:gd name="T56" fmla="*/ 158 w 371"/>
              <a:gd name="T57" fmla="*/ 144 h 370"/>
              <a:gd name="T58" fmla="*/ 114 w 371"/>
              <a:gd name="T59" fmla="*/ 144 h 370"/>
              <a:gd name="T60" fmla="*/ 114 w 371"/>
              <a:gd name="T61" fmla="*/ 142 h 370"/>
              <a:gd name="T62" fmla="*/ 142 w 371"/>
              <a:gd name="T63" fmla="*/ 84 h 370"/>
              <a:gd name="T64" fmla="*/ 184 w 371"/>
              <a:gd name="T65" fmla="*/ 73 h 370"/>
              <a:gd name="T66" fmla="*/ 238 w 371"/>
              <a:gd name="T67" fmla="*/ 88 h 370"/>
              <a:gd name="T68" fmla="*/ 259 w 371"/>
              <a:gd name="T69" fmla="*/ 135 h 370"/>
              <a:gd name="T70" fmla="*/ 249 w 371"/>
              <a:gd name="T71" fmla="*/ 166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71" h="370">
                <a:moveTo>
                  <a:pt x="183" y="1"/>
                </a:moveTo>
                <a:cubicBezTo>
                  <a:pt x="82" y="2"/>
                  <a:pt x="0" y="86"/>
                  <a:pt x="2" y="187"/>
                </a:cubicBezTo>
                <a:cubicBezTo>
                  <a:pt x="3" y="289"/>
                  <a:pt x="87" y="370"/>
                  <a:pt x="188" y="369"/>
                </a:cubicBezTo>
                <a:cubicBezTo>
                  <a:pt x="290" y="368"/>
                  <a:pt x="371" y="284"/>
                  <a:pt x="370" y="182"/>
                </a:cubicBezTo>
                <a:cubicBezTo>
                  <a:pt x="368" y="81"/>
                  <a:pt x="285" y="0"/>
                  <a:pt x="183" y="1"/>
                </a:cubicBezTo>
                <a:close/>
                <a:moveTo>
                  <a:pt x="183" y="297"/>
                </a:moveTo>
                <a:cubicBezTo>
                  <a:pt x="182" y="297"/>
                  <a:pt x="182" y="297"/>
                  <a:pt x="182" y="297"/>
                </a:cubicBezTo>
                <a:cubicBezTo>
                  <a:pt x="166" y="296"/>
                  <a:pt x="155" y="285"/>
                  <a:pt x="156" y="269"/>
                </a:cubicBezTo>
                <a:cubicBezTo>
                  <a:pt x="156" y="254"/>
                  <a:pt x="167" y="243"/>
                  <a:pt x="182" y="243"/>
                </a:cubicBezTo>
                <a:cubicBezTo>
                  <a:pt x="183" y="243"/>
                  <a:pt x="183" y="243"/>
                  <a:pt x="183" y="243"/>
                </a:cubicBezTo>
                <a:cubicBezTo>
                  <a:pt x="199" y="244"/>
                  <a:pt x="210" y="255"/>
                  <a:pt x="210" y="271"/>
                </a:cubicBezTo>
                <a:cubicBezTo>
                  <a:pt x="209" y="286"/>
                  <a:pt x="198" y="297"/>
                  <a:pt x="183" y="297"/>
                </a:cubicBezTo>
                <a:close/>
                <a:moveTo>
                  <a:pt x="249" y="166"/>
                </a:moveTo>
                <a:cubicBezTo>
                  <a:pt x="245" y="171"/>
                  <a:pt x="237" y="178"/>
                  <a:pt x="227" y="186"/>
                </a:cubicBezTo>
                <a:cubicBezTo>
                  <a:pt x="215" y="194"/>
                  <a:pt x="215" y="194"/>
                  <a:pt x="215" y="194"/>
                </a:cubicBezTo>
                <a:cubicBezTo>
                  <a:pt x="209" y="198"/>
                  <a:pt x="206" y="203"/>
                  <a:pt x="204" y="207"/>
                </a:cubicBezTo>
                <a:cubicBezTo>
                  <a:pt x="203" y="211"/>
                  <a:pt x="202" y="212"/>
                  <a:pt x="202" y="219"/>
                </a:cubicBezTo>
                <a:cubicBezTo>
                  <a:pt x="202" y="221"/>
                  <a:pt x="202" y="221"/>
                  <a:pt x="202" y="221"/>
                </a:cubicBezTo>
                <a:cubicBezTo>
                  <a:pt x="159" y="221"/>
                  <a:pt x="159" y="221"/>
                  <a:pt x="159" y="221"/>
                </a:cubicBezTo>
                <a:cubicBezTo>
                  <a:pt x="160" y="217"/>
                  <a:pt x="160" y="217"/>
                  <a:pt x="160" y="217"/>
                </a:cubicBezTo>
                <a:cubicBezTo>
                  <a:pt x="160" y="202"/>
                  <a:pt x="161" y="193"/>
                  <a:pt x="167" y="186"/>
                </a:cubicBezTo>
                <a:cubicBezTo>
                  <a:pt x="176" y="175"/>
                  <a:pt x="198" y="161"/>
                  <a:pt x="199" y="160"/>
                </a:cubicBezTo>
                <a:cubicBezTo>
                  <a:pt x="202" y="158"/>
                  <a:pt x="204" y="155"/>
                  <a:pt x="206" y="153"/>
                </a:cubicBezTo>
                <a:cubicBezTo>
                  <a:pt x="211" y="146"/>
                  <a:pt x="213" y="142"/>
                  <a:pt x="213" y="137"/>
                </a:cubicBezTo>
                <a:cubicBezTo>
                  <a:pt x="213" y="130"/>
                  <a:pt x="211" y="124"/>
                  <a:pt x="207" y="118"/>
                </a:cubicBezTo>
                <a:cubicBezTo>
                  <a:pt x="203" y="113"/>
                  <a:pt x="196" y="111"/>
                  <a:pt x="186" y="111"/>
                </a:cubicBezTo>
                <a:cubicBezTo>
                  <a:pt x="175" y="111"/>
                  <a:pt x="168" y="114"/>
                  <a:pt x="164" y="120"/>
                </a:cubicBezTo>
                <a:cubicBezTo>
                  <a:pt x="160" y="127"/>
                  <a:pt x="158" y="134"/>
                  <a:pt x="158" y="142"/>
                </a:cubicBezTo>
                <a:cubicBezTo>
                  <a:pt x="158" y="144"/>
                  <a:pt x="158" y="144"/>
                  <a:pt x="158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5" y="115"/>
                  <a:pt x="124" y="95"/>
                  <a:pt x="142" y="84"/>
                </a:cubicBezTo>
                <a:cubicBezTo>
                  <a:pt x="154" y="77"/>
                  <a:pt x="168" y="73"/>
                  <a:pt x="184" y="73"/>
                </a:cubicBezTo>
                <a:cubicBezTo>
                  <a:pt x="205" y="73"/>
                  <a:pt x="223" y="78"/>
                  <a:pt x="238" y="88"/>
                </a:cubicBezTo>
                <a:cubicBezTo>
                  <a:pt x="252" y="99"/>
                  <a:pt x="259" y="114"/>
                  <a:pt x="259" y="135"/>
                </a:cubicBezTo>
                <a:cubicBezTo>
                  <a:pt x="259" y="146"/>
                  <a:pt x="256" y="157"/>
                  <a:pt x="249" y="16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09" name="Freeform 36"/>
          <p:cNvSpPr/>
          <p:nvPr/>
        </p:nvSpPr>
        <p:spPr bwMode="auto">
          <a:xfrm>
            <a:off x="1903673" y="3227914"/>
            <a:ext cx="129947" cy="175904"/>
          </a:xfrm>
          <a:custGeom>
            <a:avLst/>
            <a:gdLst>
              <a:gd name="T0" fmla="*/ 160 w 284"/>
              <a:gd name="T1" fmla="*/ 0 h 384"/>
              <a:gd name="T2" fmla="*/ 128 w 284"/>
              <a:gd name="T3" fmla="*/ 0 h 384"/>
              <a:gd name="T4" fmla="*/ 128 w 284"/>
              <a:gd name="T5" fmla="*/ 261 h 384"/>
              <a:gd name="T6" fmla="*/ 64 w 284"/>
              <a:gd name="T7" fmla="*/ 263 h 384"/>
              <a:gd name="T8" fmla="*/ 10 w 284"/>
              <a:gd name="T9" fmla="*/ 343 h 384"/>
              <a:gd name="T10" fmla="*/ 103 w 284"/>
              <a:gd name="T11" fmla="*/ 370 h 384"/>
              <a:gd name="T12" fmla="*/ 160 w 284"/>
              <a:gd name="T13" fmla="*/ 303 h 384"/>
              <a:gd name="T14" fmla="*/ 160 w 284"/>
              <a:gd name="T15" fmla="*/ 89 h 384"/>
              <a:gd name="T16" fmla="*/ 213 w 284"/>
              <a:gd name="T17" fmla="*/ 189 h 384"/>
              <a:gd name="T18" fmla="*/ 223 w 284"/>
              <a:gd name="T19" fmla="*/ 189 h 384"/>
              <a:gd name="T20" fmla="*/ 160 w 284"/>
              <a:gd name="T21" fmla="*/ 0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4" h="384">
                <a:moveTo>
                  <a:pt x="160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8" y="261"/>
                  <a:pt x="128" y="261"/>
                  <a:pt x="128" y="261"/>
                </a:cubicBezTo>
                <a:cubicBezTo>
                  <a:pt x="110" y="255"/>
                  <a:pt x="87" y="254"/>
                  <a:pt x="64" y="263"/>
                </a:cubicBezTo>
                <a:cubicBezTo>
                  <a:pt x="24" y="277"/>
                  <a:pt x="0" y="313"/>
                  <a:pt x="10" y="343"/>
                </a:cubicBezTo>
                <a:cubicBezTo>
                  <a:pt x="21" y="372"/>
                  <a:pt x="63" y="384"/>
                  <a:pt x="103" y="370"/>
                </a:cubicBezTo>
                <a:cubicBezTo>
                  <a:pt x="138" y="357"/>
                  <a:pt x="160" y="329"/>
                  <a:pt x="160" y="303"/>
                </a:cubicBezTo>
                <a:cubicBezTo>
                  <a:pt x="160" y="89"/>
                  <a:pt x="160" y="89"/>
                  <a:pt x="160" y="89"/>
                </a:cubicBezTo>
                <a:cubicBezTo>
                  <a:pt x="216" y="98"/>
                  <a:pt x="220" y="169"/>
                  <a:pt x="213" y="189"/>
                </a:cubicBezTo>
                <a:cubicBezTo>
                  <a:pt x="210" y="196"/>
                  <a:pt x="215" y="202"/>
                  <a:pt x="223" y="189"/>
                </a:cubicBezTo>
                <a:cubicBezTo>
                  <a:pt x="284" y="95"/>
                  <a:pt x="160" y="53"/>
                  <a:pt x="16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10" name="Freeform 37"/>
          <p:cNvSpPr/>
          <p:nvPr/>
        </p:nvSpPr>
        <p:spPr bwMode="auto">
          <a:xfrm>
            <a:off x="973938" y="2630898"/>
            <a:ext cx="158473" cy="158473"/>
          </a:xfrm>
          <a:custGeom>
            <a:avLst/>
            <a:gdLst>
              <a:gd name="T0" fmla="*/ 209 w 345"/>
              <a:gd name="T1" fmla="*/ 209 h 345"/>
              <a:gd name="T2" fmla="*/ 0 w 345"/>
              <a:gd name="T3" fmla="*/ 238 h 345"/>
              <a:gd name="T4" fmla="*/ 29 w 345"/>
              <a:gd name="T5" fmla="*/ 277 h 345"/>
              <a:gd name="T6" fmla="*/ 276 w 345"/>
              <a:gd name="T7" fmla="*/ 277 h 345"/>
              <a:gd name="T8" fmla="*/ 276 w 345"/>
              <a:gd name="T9" fmla="*/ 29 h 345"/>
              <a:gd name="T10" fmla="*/ 238 w 345"/>
              <a:gd name="T11" fmla="*/ 0 h 345"/>
              <a:gd name="T12" fmla="*/ 209 w 345"/>
              <a:gd name="T13" fmla="*/ 209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5" h="345">
                <a:moveTo>
                  <a:pt x="209" y="209"/>
                </a:moveTo>
                <a:cubicBezTo>
                  <a:pt x="152" y="266"/>
                  <a:pt x="66" y="276"/>
                  <a:pt x="0" y="238"/>
                </a:cubicBezTo>
                <a:cubicBezTo>
                  <a:pt x="7" y="252"/>
                  <a:pt x="17" y="265"/>
                  <a:pt x="29" y="277"/>
                </a:cubicBezTo>
                <a:cubicBezTo>
                  <a:pt x="97" y="345"/>
                  <a:pt x="208" y="345"/>
                  <a:pt x="276" y="277"/>
                </a:cubicBezTo>
                <a:cubicBezTo>
                  <a:pt x="345" y="208"/>
                  <a:pt x="345" y="97"/>
                  <a:pt x="276" y="29"/>
                </a:cubicBezTo>
                <a:cubicBezTo>
                  <a:pt x="265" y="17"/>
                  <a:pt x="252" y="8"/>
                  <a:pt x="238" y="0"/>
                </a:cubicBezTo>
                <a:cubicBezTo>
                  <a:pt x="276" y="67"/>
                  <a:pt x="266" y="153"/>
                  <a:pt x="209" y="2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11" name="Freeform 38"/>
          <p:cNvSpPr>
            <a:spLocks noEditPoints="1"/>
          </p:cNvSpPr>
          <p:nvPr/>
        </p:nvSpPr>
        <p:spPr bwMode="auto">
          <a:xfrm>
            <a:off x="1262077" y="3239831"/>
            <a:ext cx="188582" cy="144210"/>
          </a:xfrm>
          <a:custGeom>
            <a:avLst/>
            <a:gdLst>
              <a:gd name="T0" fmla="*/ 348 w 411"/>
              <a:gd name="T1" fmla="*/ 55 h 316"/>
              <a:gd name="T2" fmla="*/ 133 w 411"/>
              <a:gd name="T3" fmla="*/ 23 h 316"/>
              <a:gd name="T4" fmla="*/ 5 w 411"/>
              <a:gd name="T5" fmla="*/ 178 h 316"/>
              <a:gd name="T6" fmla="*/ 159 w 411"/>
              <a:gd name="T7" fmla="*/ 316 h 316"/>
              <a:gd name="T8" fmla="*/ 311 w 411"/>
              <a:gd name="T9" fmla="*/ 247 h 316"/>
              <a:gd name="T10" fmla="*/ 297 w 411"/>
              <a:gd name="T11" fmla="*/ 171 h 316"/>
              <a:gd name="T12" fmla="*/ 382 w 411"/>
              <a:gd name="T13" fmla="*/ 161 h 316"/>
              <a:gd name="T14" fmla="*/ 348 w 411"/>
              <a:gd name="T15" fmla="*/ 55 h 316"/>
              <a:gd name="T16" fmla="*/ 220 w 411"/>
              <a:gd name="T17" fmla="*/ 242 h 316"/>
              <a:gd name="T18" fmla="*/ 190 w 411"/>
              <a:gd name="T19" fmla="*/ 212 h 316"/>
              <a:gd name="T20" fmla="*/ 220 w 411"/>
              <a:gd name="T21" fmla="*/ 182 h 316"/>
              <a:gd name="T22" fmla="*/ 250 w 411"/>
              <a:gd name="T23" fmla="*/ 212 h 316"/>
              <a:gd name="T24" fmla="*/ 220 w 411"/>
              <a:gd name="T25" fmla="*/ 242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11" h="316">
                <a:moveTo>
                  <a:pt x="348" y="55"/>
                </a:moveTo>
                <a:cubicBezTo>
                  <a:pt x="286" y="14"/>
                  <a:pt x="216" y="0"/>
                  <a:pt x="133" y="23"/>
                </a:cubicBezTo>
                <a:cubicBezTo>
                  <a:pt x="69" y="42"/>
                  <a:pt x="10" y="115"/>
                  <a:pt x="5" y="178"/>
                </a:cubicBezTo>
                <a:cubicBezTo>
                  <a:pt x="0" y="252"/>
                  <a:pt x="58" y="316"/>
                  <a:pt x="159" y="316"/>
                </a:cubicBezTo>
                <a:cubicBezTo>
                  <a:pt x="269" y="316"/>
                  <a:pt x="310" y="263"/>
                  <a:pt x="311" y="247"/>
                </a:cubicBezTo>
                <a:cubicBezTo>
                  <a:pt x="312" y="231"/>
                  <a:pt x="269" y="201"/>
                  <a:pt x="297" y="171"/>
                </a:cubicBezTo>
                <a:cubicBezTo>
                  <a:pt x="332" y="133"/>
                  <a:pt x="363" y="165"/>
                  <a:pt x="382" y="161"/>
                </a:cubicBezTo>
                <a:cubicBezTo>
                  <a:pt x="402" y="156"/>
                  <a:pt x="411" y="97"/>
                  <a:pt x="348" y="55"/>
                </a:cubicBezTo>
                <a:close/>
                <a:moveTo>
                  <a:pt x="220" y="242"/>
                </a:moveTo>
                <a:cubicBezTo>
                  <a:pt x="204" y="242"/>
                  <a:pt x="190" y="228"/>
                  <a:pt x="190" y="212"/>
                </a:cubicBezTo>
                <a:cubicBezTo>
                  <a:pt x="190" y="195"/>
                  <a:pt x="204" y="182"/>
                  <a:pt x="220" y="182"/>
                </a:cubicBezTo>
                <a:cubicBezTo>
                  <a:pt x="237" y="182"/>
                  <a:pt x="250" y="195"/>
                  <a:pt x="250" y="212"/>
                </a:cubicBezTo>
                <a:cubicBezTo>
                  <a:pt x="250" y="228"/>
                  <a:pt x="237" y="242"/>
                  <a:pt x="220" y="2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12" name="Freeform 39"/>
          <p:cNvSpPr/>
          <p:nvPr/>
        </p:nvSpPr>
        <p:spPr bwMode="auto">
          <a:xfrm>
            <a:off x="1568956" y="3232457"/>
            <a:ext cx="183828" cy="153719"/>
          </a:xfrm>
          <a:custGeom>
            <a:avLst/>
            <a:gdLst>
              <a:gd name="T0" fmla="*/ 99 w 400"/>
              <a:gd name="T1" fmla="*/ 60 h 334"/>
              <a:gd name="T2" fmla="*/ 30 w 400"/>
              <a:gd name="T3" fmla="*/ 203 h 334"/>
              <a:gd name="T4" fmla="*/ 276 w 400"/>
              <a:gd name="T5" fmla="*/ 92 h 334"/>
              <a:gd name="T6" fmla="*/ 5 w 400"/>
              <a:gd name="T7" fmla="*/ 308 h 334"/>
              <a:gd name="T8" fmla="*/ 34 w 400"/>
              <a:gd name="T9" fmla="*/ 321 h 334"/>
              <a:gd name="T10" fmla="*/ 79 w 400"/>
              <a:gd name="T11" fmla="*/ 250 h 334"/>
              <a:gd name="T12" fmla="*/ 233 w 400"/>
              <a:gd name="T13" fmla="*/ 248 h 334"/>
              <a:gd name="T14" fmla="*/ 379 w 400"/>
              <a:gd name="T15" fmla="*/ 58 h 334"/>
              <a:gd name="T16" fmla="*/ 99 w 400"/>
              <a:gd name="T17" fmla="*/ 6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0" h="334">
                <a:moveTo>
                  <a:pt x="99" y="60"/>
                </a:moveTo>
                <a:cubicBezTo>
                  <a:pt x="23" y="104"/>
                  <a:pt x="27" y="177"/>
                  <a:pt x="30" y="203"/>
                </a:cubicBezTo>
                <a:cubicBezTo>
                  <a:pt x="128" y="86"/>
                  <a:pt x="276" y="92"/>
                  <a:pt x="276" y="92"/>
                </a:cubicBezTo>
                <a:cubicBezTo>
                  <a:pt x="276" y="92"/>
                  <a:pt x="67" y="164"/>
                  <a:pt x="5" y="308"/>
                </a:cubicBezTo>
                <a:cubicBezTo>
                  <a:pt x="0" y="319"/>
                  <a:pt x="28" y="334"/>
                  <a:pt x="34" y="321"/>
                </a:cubicBezTo>
                <a:cubicBezTo>
                  <a:pt x="53" y="281"/>
                  <a:pt x="79" y="250"/>
                  <a:pt x="79" y="250"/>
                </a:cubicBezTo>
                <a:cubicBezTo>
                  <a:pt x="118" y="265"/>
                  <a:pt x="185" y="282"/>
                  <a:pt x="233" y="248"/>
                </a:cubicBezTo>
                <a:cubicBezTo>
                  <a:pt x="296" y="204"/>
                  <a:pt x="289" y="106"/>
                  <a:pt x="379" y="58"/>
                </a:cubicBezTo>
                <a:cubicBezTo>
                  <a:pt x="400" y="47"/>
                  <a:pt x="203" y="0"/>
                  <a:pt x="99" y="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13" name="Freeform 45"/>
          <p:cNvSpPr>
            <a:spLocks noEditPoints="1"/>
          </p:cNvSpPr>
          <p:nvPr/>
        </p:nvSpPr>
        <p:spPr bwMode="auto">
          <a:xfrm>
            <a:off x="3125329" y="3525833"/>
            <a:ext cx="103008" cy="183828"/>
          </a:xfrm>
          <a:custGeom>
            <a:avLst/>
            <a:gdLst>
              <a:gd name="T0" fmla="*/ 224 w 224"/>
              <a:gd name="T1" fmla="*/ 91 h 400"/>
              <a:gd name="T2" fmla="*/ 224 w 224"/>
              <a:gd name="T3" fmla="*/ 44 h 400"/>
              <a:gd name="T4" fmla="*/ 112 w 224"/>
              <a:gd name="T5" fmla="*/ 0 h 400"/>
              <a:gd name="T6" fmla="*/ 0 w 224"/>
              <a:gd name="T7" fmla="*/ 44 h 400"/>
              <a:gd name="T8" fmla="*/ 0 w 224"/>
              <a:gd name="T9" fmla="*/ 91 h 400"/>
              <a:gd name="T10" fmla="*/ 77 w 224"/>
              <a:gd name="T11" fmla="*/ 200 h 400"/>
              <a:gd name="T12" fmla="*/ 0 w 224"/>
              <a:gd name="T13" fmla="*/ 308 h 400"/>
              <a:gd name="T14" fmla="*/ 0 w 224"/>
              <a:gd name="T15" fmla="*/ 355 h 400"/>
              <a:gd name="T16" fmla="*/ 112 w 224"/>
              <a:gd name="T17" fmla="*/ 400 h 400"/>
              <a:gd name="T18" fmla="*/ 224 w 224"/>
              <a:gd name="T19" fmla="*/ 355 h 400"/>
              <a:gd name="T20" fmla="*/ 224 w 224"/>
              <a:gd name="T21" fmla="*/ 308 h 400"/>
              <a:gd name="T22" fmla="*/ 146 w 224"/>
              <a:gd name="T23" fmla="*/ 200 h 400"/>
              <a:gd name="T24" fmla="*/ 224 w 224"/>
              <a:gd name="T25" fmla="*/ 91 h 400"/>
              <a:gd name="T26" fmla="*/ 31 w 224"/>
              <a:gd name="T27" fmla="*/ 46 h 400"/>
              <a:gd name="T28" fmla="*/ 113 w 224"/>
              <a:gd name="T29" fmla="*/ 25 h 400"/>
              <a:gd name="T30" fmla="*/ 193 w 224"/>
              <a:gd name="T31" fmla="*/ 46 h 400"/>
              <a:gd name="T32" fmla="*/ 199 w 224"/>
              <a:gd name="T33" fmla="*/ 59 h 400"/>
              <a:gd name="T34" fmla="*/ 112 w 224"/>
              <a:gd name="T35" fmla="*/ 79 h 400"/>
              <a:gd name="T36" fmla="*/ 25 w 224"/>
              <a:gd name="T37" fmla="*/ 58 h 400"/>
              <a:gd name="T38" fmla="*/ 31 w 224"/>
              <a:gd name="T39" fmla="*/ 46 h 400"/>
              <a:gd name="T40" fmla="*/ 122 w 224"/>
              <a:gd name="T41" fmla="*/ 200 h 400"/>
              <a:gd name="T42" fmla="*/ 163 w 224"/>
              <a:gd name="T43" fmla="*/ 260 h 400"/>
              <a:gd name="T44" fmla="*/ 199 w 224"/>
              <a:gd name="T45" fmla="*/ 308 h 400"/>
              <a:gd name="T46" fmla="*/ 199 w 224"/>
              <a:gd name="T47" fmla="*/ 335 h 400"/>
              <a:gd name="T48" fmla="*/ 122 w 224"/>
              <a:gd name="T49" fmla="*/ 285 h 400"/>
              <a:gd name="T50" fmla="*/ 102 w 224"/>
              <a:gd name="T51" fmla="*/ 285 h 400"/>
              <a:gd name="T52" fmla="*/ 24 w 224"/>
              <a:gd name="T53" fmla="*/ 335 h 400"/>
              <a:gd name="T54" fmla="*/ 24 w 224"/>
              <a:gd name="T55" fmla="*/ 308 h 400"/>
              <a:gd name="T56" fmla="*/ 61 w 224"/>
              <a:gd name="T57" fmla="*/ 260 h 400"/>
              <a:gd name="T58" fmla="*/ 102 w 224"/>
              <a:gd name="T59" fmla="*/ 200 h 400"/>
              <a:gd name="T60" fmla="*/ 61 w 224"/>
              <a:gd name="T61" fmla="*/ 140 h 400"/>
              <a:gd name="T62" fmla="*/ 24 w 224"/>
              <a:gd name="T63" fmla="*/ 91 h 400"/>
              <a:gd name="T64" fmla="*/ 23 w 224"/>
              <a:gd name="T65" fmla="*/ 71 h 400"/>
              <a:gd name="T66" fmla="*/ 112 w 224"/>
              <a:gd name="T67" fmla="*/ 93 h 400"/>
              <a:gd name="T68" fmla="*/ 200 w 224"/>
              <a:gd name="T69" fmla="*/ 71 h 400"/>
              <a:gd name="T70" fmla="*/ 199 w 224"/>
              <a:gd name="T71" fmla="*/ 91 h 400"/>
              <a:gd name="T72" fmla="*/ 163 w 224"/>
              <a:gd name="T73" fmla="*/ 140 h 400"/>
              <a:gd name="T74" fmla="*/ 122 w 224"/>
              <a:gd name="T75" fmla="*/ 20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4" h="400">
                <a:moveTo>
                  <a:pt x="224" y="91"/>
                </a:moveTo>
                <a:cubicBezTo>
                  <a:pt x="224" y="49"/>
                  <a:pt x="224" y="44"/>
                  <a:pt x="224" y="44"/>
                </a:cubicBezTo>
                <a:cubicBezTo>
                  <a:pt x="224" y="29"/>
                  <a:pt x="174" y="0"/>
                  <a:pt x="112" y="0"/>
                </a:cubicBezTo>
                <a:cubicBezTo>
                  <a:pt x="50" y="0"/>
                  <a:pt x="0" y="29"/>
                  <a:pt x="0" y="44"/>
                </a:cubicBezTo>
                <a:cubicBezTo>
                  <a:pt x="0" y="44"/>
                  <a:pt x="0" y="49"/>
                  <a:pt x="0" y="91"/>
                </a:cubicBezTo>
                <a:cubicBezTo>
                  <a:pt x="0" y="134"/>
                  <a:pt x="77" y="170"/>
                  <a:pt x="77" y="200"/>
                </a:cubicBezTo>
                <a:cubicBezTo>
                  <a:pt x="77" y="230"/>
                  <a:pt x="0" y="266"/>
                  <a:pt x="0" y="308"/>
                </a:cubicBezTo>
                <a:cubicBezTo>
                  <a:pt x="0" y="351"/>
                  <a:pt x="0" y="355"/>
                  <a:pt x="0" y="355"/>
                </a:cubicBezTo>
                <a:cubicBezTo>
                  <a:pt x="0" y="371"/>
                  <a:pt x="50" y="400"/>
                  <a:pt x="112" y="400"/>
                </a:cubicBezTo>
                <a:cubicBezTo>
                  <a:pt x="174" y="400"/>
                  <a:pt x="224" y="371"/>
                  <a:pt x="224" y="355"/>
                </a:cubicBezTo>
                <a:cubicBezTo>
                  <a:pt x="224" y="355"/>
                  <a:pt x="224" y="351"/>
                  <a:pt x="224" y="308"/>
                </a:cubicBezTo>
                <a:cubicBezTo>
                  <a:pt x="224" y="266"/>
                  <a:pt x="146" y="230"/>
                  <a:pt x="146" y="200"/>
                </a:cubicBezTo>
                <a:cubicBezTo>
                  <a:pt x="146" y="170"/>
                  <a:pt x="224" y="134"/>
                  <a:pt x="224" y="91"/>
                </a:cubicBezTo>
                <a:close/>
                <a:moveTo>
                  <a:pt x="31" y="46"/>
                </a:moveTo>
                <a:cubicBezTo>
                  <a:pt x="44" y="38"/>
                  <a:pt x="71" y="25"/>
                  <a:pt x="113" y="25"/>
                </a:cubicBezTo>
                <a:cubicBezTo>
                  <a:pt x="155" y="25"/>
                  <a:pt x="193" y="46"/>
                  <a:pt x="193" y="46"/>
                </a:cubicBezTo>
                <a:cubicBezTo>
                  <a:pt x="196" y="48"/>
                  <a:pt x="207" y="54"/>
                  <a:pt x="199" y="59"/>
                </a:cubicBezTo>
                <a:cubicBezTo>
                  <a:pt x="183" y="69"/>
                  <a:pt x="150" y="79"/>
                  <a:pt x="112" y="79"/>
                </a:cubicBezTo>
                <a:cubicBezTo>
                  <a:pt x="74" y="79"/>
                  <a:pt x="42" y="68"/>
                  <a:pt x="25" y="58"/>
                </a:cubicBezTo>
                <a:cubicBezTo>
                  <a:pt x="18" y="53"/>
                  <a:pt x="31" y="46"/>
                  <a:pt x="31" y="46"/>
                </a:cubicBezTo>
                <a:close/>
                <a:moveTo>
                  <a:pt x="122" y="200"/>
                </a:moveTo>
                <a:cubicBezTo>
                  <a:pt x="122" y="224"/>
                  <a:pt x="142" y="239"/>
                  <a:pt x="163" y="260"/>
                </a:cubicBezTo>
                <a:cubicBezTo>
                  <a:pt x="178" y="275"/>
                  <a:pt x="199" y="295"/>
                  <a:pt x="199" y="308"/>
                </a:cubicBezTo>
                <a:cubicBezTo>
                  <a:pt x="199" y="335"/>
                  <a:pt x="199" y="335"/>
                  <a:pt x="199" y="335"/>
                </a:cubicBezTo>
                <a:cubicBezTo>
                  <a:pt x="180" y="325"/>
                  <a:pt x="122" y="316"/>
                  <a:pt x="122" y="285"/>
                </a:cubicBezTo>
                <a:cubicBezTo>
                  <a:pt x="122" y="269"/>
                  <a:pt x="102" y="269"/>
                  <a:pt x="102" y="285"/>
                </a:cubicBezTo>
                <a:cubicBezTo>
                  <a:pt x="102" y="316"/>
                  <a:pt x="44" y="325"/>
                  <a:pt x="24" y="335"/>
                </a:cubicBezTo>
                <a:cubicBezTo>
                  <a:pt x="24" y="308"/>
                  <a:pt x="24" y="308"/>
                  <a:pt x="24" y="308"/>
                </a:cubicBezTo>
                <a:cubicBezTo>
                  <a:pt x="24" y="295"/>
                  <a:pt x="45" y="275"/>
                  <a:pt x="61" y="260"/>
                </a:cubicBezTo>
                <a:cubicBezTo>
                  <a:pt x="82" y="239"/>
                  <a:pt x="102" y="224"/>
                  <a:pt x="102" y="200"/>
                </a:cubicBezTo>
                <a:cubicBezTo>
                  <a:pt x="102" y="176"/>
                  <a:pt x="82" y="161"/>
                  <a:pt x="61" y="140"/>
                </a:cubicBezTo>
                <a:cubicBezTo>
                  <a:pt x="45" y="125"/>
                  <a:pt x="24" y="105"/>
                  <a:pt x="24" y="91"/>
                </a:cubicBezTo>
                <a:cubicBezTo>
                  <a:pt x="23" y="71"/>
                  <a:pt x="23" y="71"/>
                  <a:pt x="23" y="71"/>
                </a:cubicBezTo>
                <a:cubicBezTo>
                  <a:pt x="44" y="83"/>
                  <a:pt x="76" y="93"/>
                  <a:pt x="112" y="93"/>
                </a:cubicBezTo>
                <a:cubicBezTo>
                  <a:pt x="147" y="93"/>
                  <a:pt x="180" y="83"/>
                  <a:pt x="200" y="71"/>
                </a:cubicBezTo>
                <a:cubicBezTo>
                  <a:pt x="199" y="91"/>
                  <a:pt x="199" y="91"/>
                  <a:pt x="199" y="91"/>
                </a:cubicBezTo>
                <a:cubicBezTo>
                  <a:pt x="199" y="105"/>
                  <a:pt x="178" y="125"/>
                  <a:pt x="163" y="140"/>
                </a:cubicBezTo>
                <a:cubicBezTo>
                  <a:pt x="142" y="161"/>
                  <a:pt x="122" y="176"/>
                  <a:pt x="122" y="2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14" name="Freeform 47"/>
          <p:cNvSpPr>
            <a:spLocks noEditPoints="1"/>
          </p:cNvSpPr>
          <p:nvPr/>
        </p:nvSpPr>
        <p:spPr bwMode="auto">
          <a:xfrm>
            <a:off x="656379" y="3835673"/>
            <a:ext cx="180658" cy="160058"/>
          </a:xfrm>
          <a:custGeom>
            <a:avLst/>
            <a:gdLst>
              <a:gd name="T0" fmla="*/ 196 w 392"/>
              <a:gd name="T1" fmla="*/ 267 h 347"/>
              <a:gd name="T2" fmla="*/ 156 w 392"/>
              <a:gd name="T3" fmla="*/ 307 h 347"/>
              <a:gd name="T4" fmla="*/ 196 w 392"/>
              <a:gd name="T5" fmla="*/ 347 h 347"/>
              <a:gd name="T6" fmla="*/ 235 w 392"/>
              <a:gd name="T7" fmla="*/ 307 h 347"/>
              <a:gd name="T8" fmla="*/ 196 w 392"/>
              <a:gd name="T9" fmla="*/ 267 h 347"/>
              <a:gd name="T10" fmla="*/ 112 w 392"/>
              <a:gd name="T11" fmla="*/ 222 h 347"/>
              <a:gd name="T12" fmla="*/ 140 w 392"/>
              <a:gd name="T13" fmla="*/ 250 h 347"/>
              <a:gd name="T14" fmla="*/ 252 w 392"/>
              <a:gd name="T15" fmla="*/ 250 h 347"/>
              <a:gd name="T16" fmla="*/ 280 w 392"/>
              <a:gd name="T17" fmla="*/ 222 h 347"/>
              <a:gd name="T18" fmla="*/ 112 w 392"/>
              <a:gd name="T19" fmla="*/ 222 h 347"/>
              <a:gd name="T20" fmla="*/ 56 w 392"/>
              <a:gd name="T21" fmla="*/ 165 h 347"/>
              <a:gd name="T22" fmla="*/ 84 w 392"/>
              <a:gd name="T23" fmla="*/ 194 h 347"/>
              <a:gd name="T24" fmla="*/ 308 w 392"/>
              <a:gd name="T25" fmla="*/ 194 h 347"/>
              <a:gd name="T26" fmla="*/ 336 w 392"/>
              <a:gd name="T27" fmla="*/ 165 h 347"/>
              <a:gd name="T28" fmla="*/ 56 w 392"/>
              <a:gd name="T29" fmla="*/ 165 h 347"/>
              <a:gd name="T30" fmla="*/ 0 w 392"/>
              <a:gd name="T31" fmla="*/ 109 h 347"/>
              <a:gd name="T32" fmla="*/ 28 w 392"/>
              <a:gd name="T33" fmla="*/ 137 h 347"/>
              <a:gd name="T34" fmla="*/ 364 w 392"/>
              <a:gd name="T35" fmla="*/ 137 h 347"/>
              <a:gd name="T36" fmla="*/ 392 w 392"/>
              <a:gd name="T37" fmla="*/ 109 h 347"/>
              <a:gd name="T38" fmla="*/ 0 w 392"/>
              <a:gd name="T39" fmla="*/ 109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92" h="347">
                <a:moveTo>
                  <a:pt x="196" y="267"/>
                </a:moveTo>
                <a:cubicBezTo>
                  <a:pt x="174" y="267"/>
                  <a:pt x="156" y="285"/>
                  <a:pt x="156" y="307"/>
                </a:cubicBezTo>
                <a:cubicBezTo>
                  <a:pt x="156" y="329"/>
                  <a:pt x="174" y="347"/>
                  <a:pt x="196" y="347"/>
                </a:cubicBezTo>
                <a:cubicBezTo>
                  <a:pt x="218" y="347"/>
                  <a:pt x="235" y="329"/>
                  <a:pt x="235" y="307"/>
                </a:cubicBezTo>
                <a:cubicBezTo>
                  <a:pt x="235" y="285"/>
                  <a:pt x="218" y="267"/>
                  <a:pt x="196" y="267"/>
                </a:cubicBezTo>
                <a:close/>
                <a:moveTo>
                  <a:pt x="112" y="222"/>
                </a:moveTo>
                <a:cubicBezTo>
                  <a:pt x="140" y="250"/>
                  <a:pt x="140" y="250"/>
                  <a:pt x="140" y="250"/>
                </a:cubicBezTo>
                <a:cubicBezTo>
                  <a:pt x="171" y="219"/>
                  <a:pt x="221" y="219"/>
                  <a:pt x="252" y="250"/>
                </a:cubicBezTo>
                <a:cubicBezTo>
                  <a:pt x="280" y="222"/>
                  <a:pt x="280" y="222"/>
                  <a:pt x="280" y="222"/>
                </a:cubicBezTo>
                <a:cubicBezTo>
                  <a:pt x="233" y="175"/>
                  <a:pt x="158" y="175"/>
                  <a:pt x="112" y="222"/>
                </a:cubicBezTo>
                <a:close/>
                <a:moveTo>
                  <a:pt x="56" y="165"/>
                </a:moveTo>
                <a:cubicBezTo>
                  <a:pt x="84" y="194"/>
                  <a:pt x="84" y="194"/>
                  <a:pt x="84" y="194"/>
                </a:cubicBezTo>
                <a:cubicBezTo>
                  <a:pt x="146" y="131"/>
                  <a:pt x="246" y="131"/>
                  <a:pt x="308" y="194"/>
                </a:cubicBezTo>
                <a:cubicBezTo>
                  <a:pt x="336" y="165"/>
                  <a:pt x="336" y="165"/>
                  <a:pt x="336" y="165"/>
                </a:cubicBezTo>
                <a:cubicBezTo>
                  <a:pt x="258" y="87"/>
                  <a:pt x="133" y="87"/>
                  <a:pt x="56" y="165"/>
                </a:cubicBezTo>
                <a:close/>
                <a:moveTo>
                  <a:pt x="0" y="109"/>
                </a:moveTo>
                <a:cubicBezTo>
                  <a:pt x="28" y="137"/>
                  <a:pt x="28" y="137"/>
                  <a:pt x="28" y="137"/>
                </a:cubicBezTo>
                <a:cubicBezTo>
                  <a:pt x="121" y="43"/>
                  <a:pt x="271" y="43"/>
                  <a:pt x="364" y="137"/>
                </a:cubicBezTo>
                <a:cubicBezTo>
                  <a:pt x="392" y="109"/>
                  <a:pt x="392" y="109"/>
                  <a:pt x="392" y="109"/>
                </a:cubicBezTo>
                <a:cubicBezTo>
                  <a:pt x="284" y="0"/>
                  <a:pt x="108" y="0"/>
                  <a:pt x="0" y="1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16" name="Freeform 49"/>
          <p:cNvSpPr/>
          <p:nvPr/>
        </p:nvSpPr>
        <p:spPr bwMode="auto">
          <a:xfrm>
            <a:off x="1316370" y="3533758"/>
            <a:ext cx="76067" cy="167981"/>
          </a:xfrm>
          <a:custGeom>
            <a:avLst/>
            <a:gdLst>
              <a:gd name="T0" fmla="*/ 20 w 166"/>
              <a:gd name="T1" fmla="*/ 363 h 365"/>
              <a:gd name="T2" fmla="*/ 81 w 166"/>
              <a:gd name="T3" fmla="*/ 213 h 365"/>
              <a:gd name="T4" fmla="*/ 4 w 166"/>
              <a:gd name="T5" fmla="*/ 174 h 365"/>
              <a:gd name="T6" fmla="*/ 148 w 166"/>
              <a:gd name="T7" fmla="*/ 3 h 365"/>
              <a:gd name="T8" fmla="*/ 87 w 166"/>
              <a:gd name="T9" fmla="*/ 152 h 365"/>
              <a:gd name="T10" fmla="*/ 164 w 166"/>
              <a:gd name="T11" fmla="*/ 192 h 365"/>
              <a:gd name="T12" fmla="*/ 20 w 166"/>
              <a:gd name="T13" fmla="*/ 363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6" h="365">
                <a:moveTo>
                  <a:pt x="20" y="363"/>
                </a:moveTo>
                <a:cubicBezTo>
                  <a:pt x="16" y="360"/>
                  <a:pt x="83" y="220"/>
                  <a:pt x="81" y="213"/>
                </a:cubicBezTo>
                <a:cubicBezTo>
                  <a:pt x="78" y="207"/>
                  <a:pt x="7" y="185"/>
                  <a:pt x="4" y="174"/>
                </a:cubicBezTo>
                <a:cubicBezTo>
                  <a:pt x="0" y="163"/>
                  <a:pt x="144" y="0"/>
                  <a:pt x="148" y="3"/>
                </a:cubicBezTo>
                <a:cubicBezTo>
                  <a:pt x="152" y="6"/>
                  <a:pt x="85" y="148"/>
                  <a:pt x="87" y="152"/>
                </a:cubicBezTo>
                <a:cubicBezTo>
                  <a:pt x="89" y="157"/>
                  <a:pt x="162" y="180"/>
                  <a:pt x="164" y="192"/>
                </a:cubicBezTo>
                <a:cubicBezTo>
                  <a:pt x="166" y="203"/>
                  <a:pt x="24" y="365"/>
                  <a:pt x="20" y="36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17" name="Freeform 50"/>
          <p:cNvSpPr>
            <a:spLocks noEditPoints="1"/>
          </p:cNvSpPr>
          <p:nvPr/>
        </p:nvSpPr>
        <p:spPr bwMode="auto">
          <a:xfrm>
            <a:off x="968149" y="2927647"/>
            <a:ext cx="164811" cy="164811"/>
          </a:xfrm>
          <a:custGeom>
            <a:avLst/>
            <a:gdLst>
              <a:gd name="T0" fmla="*/ 320 w 360"/>
              <a:gd name="T1" fmla="*/ 40 h 360"/>
              <a:gd name="T2" fmla="*/ 302 w 360"/>
              <a:gd name="T3" fmla="*/ 40 h 360"/>
              <a:gd name="T4" fmla="*/ 302 w 360"/>
              <a:gd name="T5" fmla="*/ 80 h 360"/>
              <a:gd name="T6" fmla="*/ 238 w 360"/>
              <a:gd name="T7" fmla="*/ 80 h 360"/>
              <a:gd name="T8" fmla="*/ 238 w 360"/>
              <a:gd name="T9" fmla="*/ 40 h 360"/>
              <a:gd name="T10" fmla="*/ 122 w 360"/>
              <a:gd name="T11" fmla="*/ 40 h 360"/>
              <a:gd name="T12" fmla="*/ 122 w 360"/>
              <a:gd name="T13" fmla="*/ 80 h 360"/>
              <a:gd name="T14" fmla="*/ 58 w 360"/>
              <a:gd name="T15" fmla="*/ 80 h 360"/>
              <a:gd name="T16" fmla="*/ 58 w 360"/>
              <a:gd name="T17" fmla="*/ 40 h 360"/>
              <a:gd name="T18" fmla="*/ 40 w 360"/>
              <a:gd name="T19" fmla="*/ 40 h 360"/>
              <a:gd name="T20" fmla="*/ 0 w 360"/>
              <a:gd name="T21" fmla="*/ 80 h 360"/>
              <a:gd name="T22" fmla="*/ 0 w 360"/>
              <a:gd name="T23" fmla="*/ 320 h 360"/>
              <a:gd name="T24" fmla="*/ 40 w 360"/>
              <a:gd name="T25" fmla="*/ 360 h 360"/>
              <a:gd name="T26" fmla="*/ 320 w 360"/>
              <a:gd name="T27" fmla="*/ 360 h 360"/>
              <a:gd name="T28" fmla="*/ 360 w 360"/>
              <a:gd name="T29" fmla="*/ 320 h 360"/>
              <a:gd name="T30" fmla="*/ 360 w 360"/>
              <a:gd name="T31" fmla="*/ 80 h 360"/>
              <a:gd name="T32" fmla="*/ 320 w 360"/>
              <a:gd name="T33" fmla="*/ 40 h 360"/>
              <a:gd name="T34" fmla="*/ 320 w 360"/>
              <a:gd name="T35" fmla="*/ 320 h 360"/>
              <a:gd name="T36" fmla="*/ 40 w 360"/>
              <a:gd name="T37" fmla="*/ 320 h 360"/>
              <a:gd name="T38" fmla="*/ 40 w 360"/>
              <a:gd name="T39" fmla="*/ 160 h 360"/>
              <a:gd name="T40" fmla="*/ 320 w 360"/>
              <a:gd name="T41" fmla="*/ 160 h 360"/>
              <a:gd name="T42" fmla="*/ 320 w 360"/>
              <a:gd name="T43" fmla="*/ 320 h 360"/>
              <a:gd name="T44" fmla="*/ 104 w 360"/>
              <a:gd name="T45" fmla="*/ 0 h 360"/>
              <a:gd name="T46" fmla="*/ 76 w 360"/>
              <a:gd name="T47" fmla="*/ 0 h 360"/>
              <a:gd name="T48" fmla="*/ 76 w 360"/>
              <a:gd name="T49" fmla="*/ 68 h 360"/>
              <a:gd name="T50" fmla="*/ 104 w 360"/>
              <a:gd name="T51" fmla="*/ 68 h 360"/>
              <a:gd name="T52" fmla="*/ 104 w 360"/>
              <a:gd name="T53" fmla="*/ 0 h 360"/>
              <a:gd name="T54" fmla="*/ 284 w 360"/>
              <a:gd name="T55" fmla="*/ 0 h 360"/>
              <a:gd name="T56" fmla="*/ 256 w 360"/>
              <a:gd name="T57" fmla="*/ 0 h 360"/>
              <a:gd name="T58" fmla="*/ 256 w 360"/>
              <a:gd name="T59" fmla="*/ 68 h 360"/>
              <a:gd name="T60" fmla="*/ 284 w 360"/>
              <a:gd name="T61" fmla="*/ 68 h 360"/>
              <a:gd name="T62" fmla="*/ 284 w 360"/>
              <a:gd name="T63" fmla="*/ 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60" h="360">
                <a:moveTo>
                  <a:pt x="320" y="40"/>
                </a:moveTo>
                <a:cubicBezTo>
                  <a:pt x="302" y="40"/>
                  <a:pt x="302" y="40"/>
                  <a:pt x="302" y="40"/>
                </a:cubicBezTo>
                <a:cubicBezTo>
                  <a:pt x="302" y="80"/>
                  <a:pt x="302" y="80"/>
                  <a:pt x="302" y="80"/>
                </a:cubicBezTo>
                <a:cubicBezTo>
                  <a:pt x="238" y="80"/>
                  <a:pt x="238" y="80"/>
                  <a:pt x="238" y="80"/>
                </a:cubicBezTo>
                <a:cubicBezTo>
                  <a:pt x="238" y="40"/>
                  <a:pt x="238" y="40"/>
                  <a:pt x="238" y="40"/>
                </a:cubicBezTo>
                <a:cubicBezTo>
                  <a:pt x="122" y="40"/>
                  <a:pt x="122" y="40"/>
                  <a:pt x="122" y="40"/>
                </a:cubicBezTo>
                <a:cubicBezTo>
                  <a:pt x="122" y="80"/>
                  <a:pt x="122" y="80"/>
                  <a:pt x="12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40"/>
                  <a:pt x="58" y="40"/>
                  <a:pt x="58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18" y="40"/>
                  <a:pt x="0" y="58"/>
                  <a:pt x="0" y="80"/>
                </a:cubicBezTo>
                <a:cubicBezTo>
                  <a:pt x="0" y="320"/>
                  <a:pt x="0" y="320"/>
                  <a:pt x="0" y="320"/>
                </a:cubicBezTo>
                <a:cubicBezTo>
                  <a:pt x="0" y="342"/>
                  <a:pt x="18" y="360"/>
                  <a:pt x="40" y="360"/>
                </a:cubicBezTo>
                <a:cubicBezTo>
                  <a:pt x="320" y="360"/>
                  <a:pt x="320" y="360"/>
                  <a:pt x="320" y="360"/>
                </a:cubicBezTo>
                <a:cubicBezTo>
                  <a:pt x="342" y="360"/>
                  <a:pt x="360" y="342"/>
                  <a:pt x="360" y="320"/>
                </a:cubicBezTo>
                <a:cubicBezTo>
                  <a:pt x="360" y="80"/>
                  <a:pt x="360" y="80"/>
                  <a:pt x="360" y="80"/>
                </a:cubicBezTo>
                <a:cubicBezTo>
                  <a:pt x="360" y="58"/>
                  <a:pt x="342" y="40"/>
                  <a:pt x="320" y="40"/>
                </a:cubicBezTo>
                <a:close/>
                <a:moveTo>
                  <a:pt x="320" y="320"/>
                </a:moveTo>
                <a:cubicBezTo>
                  <a:pt x="40" y="320"/>
                  <a:pt x="40" y="320"/>
                  <a:pt x="40" y="320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320" y="160"/>
                  <a:pt x="320" y="160"/>
                  <a:pt x="320" y="160"/>
                </a:cubicBezTo>
                <a:lnTo>
                  <a:pt x="320" y="320"/>
                </a:lnTo>
                <a:close/>
                <a:moveTo>
                  <a:pt x="104" y="0"/>
                </a:moveTo>
                <a:cubicBezTo>
                  <a:pt x="76" y="0"/>
                  <a:pt x="76" y="0"/>
                  <a:pt x="76" y="0"/>
                </a:cubicBezTo>
                <a:cubicBezTo>
                  <a:pt x="76" y="68"/>
                  <a:pt x="76" y="68"/>
                  <a:pt x="76" y="68"/>
                </a:cubicBezTo>
                <a:cubicBezTo>
                  <a:pt x="104" y="68"/>
                  <a:pt x="104" y="68"/>
                  <a:pt x="104" y="68"/>
                </a:cubicBezTo>
                <a:lnTo>
                  <a:pt x="104" y="0"/>
                </a:lnTo>
                <a:close/>
                <a:moveTo>
                  <a:pt x="284" y="0"/>
                </a:moveTo>
                <a:cubicBezTo>
                  <a:pt x="256" y="0"/>
                  <a:pt x="256" y="0"/>
                  <a:pt x="256" y="0"/>
                </a:cubicBezTo>
                <a:cubicBezTo>
                  <a:pt x="256" y="68"/>
                  <a:pt x="256" y="68"/>
                  <a:pt x="256" y="68"/>
                </a:cubicBezTo>
                <a:cubicBezTo>
                  <a:pt x="284" y="68"/>
                  <a:pt x="284" y="68"/>
                  <a:pt x="284" y="68"/>
                </a:cubicBezTo>
                <a:lnTo>
                  <a:pt x="28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91" name="Group 90"/>
          <p:cNvGrpSpPr/>
          <p:nvPr/>
        </p:nvGrpSpPr>
        <p:grpSpPr>
          <a:xfrm>
            <a:off x="688072" y="2918138"/>
            <a:ext cx="117269" cy="183828"/>
            <a:chOff x="766996" y="3662004"/>
            <a:chExt cx="129222" cy="202565"/>
          </a:xfrm>
        </p:grpSpPr>
        <p:sp>
          <p:nvSpPr>
            <p:cNvPr id="2218" name="Freeform 51"/>
            <p:cNvSpPr/>
            <p:nvPr/>
          </p:nvSpPr>
          <p:spPr bwMode="auto">
            <a:xfrm>
              <a:off x="766996" y="3735346"/>
              <a:ext cx="129222" cy="129223"/>
            </a:xfrm>
            <a:custGeom>
              <a:avLst/>
              <a:gdLst>
                <a:gd name="T0" fmla="*/ 248 w 256"/>
                <a:gd name="T1" fmla="*/ 0 h 255"/>
                <a:gd name="T2" fmla="*/ 236 w 256"/>
                <a:gd name="T3" fmla="*/ 0 h 255"/>
                <a:gd name="T4" fmla="*/ 228 w 256"/>
                <a:gd name="T5" fmla="*/ 8 h 255"/>
                <a:gd name="T6" fmla="*/ 228 w 256"/>
                <a:gd name="T7" fmla="*/ 63 h 255"/>
                <a:gd name="T8" fmla="*/ 128 w 256"/>
                <a:gd name="T9" fmla="*/ 135 h 255"/>
                <a:gd name="T10" fmla="*/ 28 w 256"/>
                <a:gd name="T11" fmla="*/ 63 h 255"/>
                <a:gd name="T12" fmla="*/ 28 w 256"/>
                <a:gd name="T13" fmla="*/ 8 h 255"/>
                <a:gd name="T14" fmla="*/ 20 w 256"/>
                <a:gd name="T15" fmla="*/ 0 h 255"/>
                <a:gd name="T16" fmla="*/ 8 w 256"/>
                <a:gd name="T17" fmla="*/ 0 h 255"/>
                <a:gd name="T18" fmla="*/ 0 w 256"/>
                <a:gd name="T19" fmla="*/ 8 h 255"/>
                <a:gd name="T20" fmla="*/ 0 w 256"/>
                <a:gd name="T21" fmla="*/ 63 h 255"/>
                <a:gd name="T22" fmla="*/ 108 w 256"/>
                <a:gd name="T23" fmla="*/ 162 h 255"/>
                <a:gd name="T24" fmla="*/ 108 w 256"/>
                <a:gd name="T25" fmla="*/ 215 h 255"/>
                <a:gd name="T26" fmla="*/ 56 w 256"/>
                <a:gd name="T27" fmla="*/ 215 h 255"/>
                <a:gd name="T28" fmla="*/ 48 w 256"/>
                <a:gd name="T29" fmla="*/ 223 h 255"/>
                <a:gd name="T30" fmla="*/ 48 w 256"/>
                <a:gd name="T31" fmla="*/ 247 h 255"/>
                <a:gd name="T32" fmla="*/ 56 w 256"/>
                <a:gd name="T33" fmla="*/ 255 h 255"/>
                <a:gd name="T34" fmla="*/ 200 w 256"/>
                <a:gd name="T35" fmla="*/ 255 h 255"/>
                <a:gd name="T36" fmla="*/ 208 w 256"/>
                <a:gd name="T37" fmla="*/ 247 h 255"/>
                <a:gd name="T38" fmla="*/ 208 w 256"/>
                <a:gd name="T39" fmla="*/ 223 h 255"/>
                <a:gd name="T40" fmla="*/ 200 w 256"/>
                <a:gd name="T41" fmla="*/ 215 h 255"/>
                <a:gd name="T42" fmla="*/ 148 w 256"/>
                <a:gd name="T43" fmla="*/ 215 h 255"/>
                <a:gd name="T44" fmla="*/ 148 w 256"/>
                <a:gd name="T45" fmla="*/ 162 h 255"/>
                <a:gd name="T46" fmla="*/ 256 w 256"/>
                <a:gd name="T47" fmla="*/ 63 h 255"/>
                <a:gd name="T48" fmla="*/ 256 w 256"/>
                <a:gd name="T49" fmla="*/ 8 h 255"/>
                <a:gd name="T50" fmla="*/ 248 w 256"/>
                <a:gd name="T51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6" h="255">
                  <a:moveTo>
                    <a:pt x="248" y="0"/>
                  </a:moveTo>
                  <a:cubicBezTo>
                    <a:pt x="236" y="0"/>
                    <a:pt x="236" y="0"/>
                    <a:pt x="236" y="0"/>
                  </a:cubicBezTo>
                  <a:cubicBezTo>
                    <a:pt x="231" y="0"/>
                    <a:pt x="228" y="3"/>
                    <a:pt x="228" y="8"/>
                  </a:cubicBezTo>
                  <a:cubicBezTo>
                    <a:pt x="228" y="63"/>
                    <a:pt x="228" y="63"/>
                    <a:pt x="228" y="63"/>
                  </a:cubicBezTo>
                  <a:cubicBezTo>
                    <a:pt x="228" y="90"/>
                    <a:pt x="207" y="135"/>
                    <a:pt x="128" y="135"/>
                  </a:cubicBezTo>
                  <a:cubicBezTo>
                    <a:pt x="49" y="135"/>
                    <a:pt x="28" y="90"/>
                    <a:pt x="28" y="63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3"/>
                    <a:pt x="24" y="0"/>
                    <a:pt x="2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108"/>
                    <a:pt x="33" y="156"/>
                    <a:pt x="108" y="162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56" y="215"/>
                    <a:pt x="56" y="215"/>
                    <a:pt x="56" y="215"/>
                  </a:cubicBezTo>
                  <a:cubicBezTo>
                    <a:pt x="51" y="215"/>
                    <a:pt x="48" y="218"/>
                    <a:pt x="48" y="223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8" y="251"/>
                    <a:pt x="51" y="255"/>
                    <a:pt x="56" y="255"/>
                  </a:cubicBezTo>
                  <a:cubicBezTo>
                    <a:pt x="200" y="255"/>
                    <a:pt x="200" y="255"/>
                    <a:pt x="200" y="255"/>
                  </a:cubicBezTo>
                  <a:cubicBezTo>
                    <a:pt x="204" y="255"/>
                    <a:pt x="208" y="251"/>
                    <a:pt x="208" y="247"/>
                  </a:cubicBezTo>
                  <a:cubicBezTo>
                    <a:pt x="208" y="223"/>
                    <a:pt x="208" y="223"/>
                    <a:pt x="208" y="223"/>
                  </a:cubicBezTo>
                  <a:cubicBezTo>
                    <a:pt x="208" y="218"/>
                    <a:pt x="204" y="215"/>
                    <a:pt x="200" y="215"/>
                  </a:cubicBezTo>
                  <a:cubicBezTo>
                    <a:pt x="148" y="215"/>
                    <a:pt x="148" y="215"/>
                    <a:pt x="148" y="215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223" y="156"/>
                    <a:pt x="256" y="108"/>
                    <a:pt x="256" y="63"/>
                  </a:cubicBezTo>
                  <a:cubicBezTo>
                    <a:pt x="256" y="8"/>
                    <a:pt x="256" y="8"/>
                    <a:pt x="256" y="8"/>
                  </a:cubicBezTo>
                  <a:cubicBezTo>
                    <a:pt x="256" y="3"/>
                    <a:pt x="252" y="0"/>
                    <a:pt x="2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219" name="Freeform 52"/>
            <p:cNvSpPr/>
            <p:nvPr/>
          </p:nvSpPr>
          <p:spPr bwMode="auto">
            <a:xfrm>
              <a:off x="801921" y="3735346"/>
              <a:ext cx="61119" cy="48895"/>
            </a:xfrm>
            <a:custGeom>
              <a:avLst/>
              <a:gdLst>
                <a:gd name="T0" fmla="*/ 60 w 120"/>
                <a:gd name="T1" fmla="*/ 95 h 95"/>
                <a:gd name="T2" fmla="*/ 120 w 120"/>
                <a:gd name="T3" fmla="*/ 63 h 95"/>
                <a:gd name="T4" fmla="*/ 120 w 120"/>
                <a:gd name="T5" fmla="*/ 0 h 95"/>
                <a:gd name="T6" fmla="*/ 0 w 120"/>
                <a:gd name="T7" fmla="*/ 0 h 95"/>
                <a:gd name="T8" fmla="*/ 0 w 120"/>
                <a:gd name="T9" fmla="*/ 63 h 95"/>
                <a:gd name="T10" fmla="*/ 60 w 120"/>
                <a:gd name="T1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95">
                  <a:moveTo>
                    <a:pt x="60" y="95"/>
                  </a:moveTo>
                  <a:cubicBezTo>
                    <a:pt x="107" y="95"/>
                    <a:pt x="120" y="76"/>
                    <a:pt x="120" y="63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76"/>
                    <a:pt x="13" y="95"/>
                    <a:pt x="60" y="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220" name="Freeform 53"/>
            <p:cNvSpPr/>
            <p:nvPr/>
          </p:nvSpPr>
          <p:spPr bwMode="auto">
            <a:xfrm>
              <a:off x="801921" y="3662004"/>
              <a:ext cx="61119" cy="59373"/>
            </a:xfrm>
            <a:custGeom>
              <a:avLst/>
              <a:gdLst>
                <a:gd name="T0" fmla="*/ 120 w 120"/>
                <a:gd name="T1" fmla="*/ 32 h 117"/>
                <a:gd name="T2" fmla="*/ 60 w 120"/>
                <a:gd name="T3" fmla="*/ 0 h 117"/>
                <a:gd name="T4" fmla="*/ 0 w 120"/>
                <a:gd name="T5" fmla="*/ 32 h 117"/>
                <a:gd name="T6" fmla="*/ 0 w 120"/>
                <a:gd name="T7" fmla="*/ 117 h 117"/>
                <a:gd name="T8" fmla="*/ 120 w 120"/>
                <a:gd name="T9" fmla="*/ 117 h 117"/>
                <a:gd name="T10" fmla="*/ 120 w 120"/>
                <a:gd name="T11" fmla="*/ 3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117">
                  <a:moveTo>
                    <a:pt x="120" y="32"/>
                  </a:moveTo>
                  <a:cubicBezTo>
                    <a:pt x="120" y="19"/>
                    <a:pt x="107" y="0"/>
                    <a:pt x="60" y="0"/>
                  </a:cubicBezTo>
                  <a:cubicBezTo>
                    <a:pt x="13" y="0"/>
                    <a:pt x="0" y="19"/>
                    <a:pt x="0" y="32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20" y="117"/>
                    <a:pt x="120" y="117"/>
                    <a:pt x="120" y="117"/>
                  </a:cubicBezTo>
                  <a:lnTo>
                    <a:pt x="120" y="3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2221" name="Freeform 56"/>
          <p:cNvSpPr>
            <a:spLocks noEditPoints="1"/>
          </p:cNvSpPr>
          <p:nvPr/>
        </p:nvSpPr>
        <p:spPr bwMode="auto">
          <a:xfrm>
            <a:off x="675120" y="2329461"/>
            <a:ext cx="145795" cy="145795"/>
          </a:xfrm>
          <a:custGeom>
            <a:avLst/>
            <a:gdLst>
              <a:gd name="T0" fmla="*/ 287 w 316"/>
              <a:gd name="T1" fmla="*/ 29 h 316"/>
              <a:gd name="T2" fmla="*/ 236 w 316"/>
              <a:gd name="T3" fmla="*/ 4 h 316"/>
              <a:gd name="T4" fmla="*/ 135 w 316"/>
              <a:gd name="T5" fmla="*/ 105 h 316"/>
              <a:gd name="T6" fmla="*/ 20 w 316"/>
              <a:gd name="T7" fmla="*/ 221 h 316"/>
              <a:gd name="T8" fmla="*/ 0 w 316"/>
              <a:gd name="T9" fmla="*/ 316 h 316"/>
              <a:gd name="T10" fmla="*/ 95 w 316"/>
              <a:gd name="T11" fmla="*/ 296 h 316"/>
              <a:gd name="T12" fmla="*/ 210 w 316"/>
              <a:gd name="T13" fmla="*/ 180 h 316"/>
              <a:gd name="T14" fmla="*/ 312 w 316"/>
              <a:gd name="T15" fmla="*/ 79 h 316"/>
              <a:gd name="T16" fmla="*/ 287 w 316"/>
              <a:gd name="T17" fmla="*/ 29 h 316"/>
              <a:gd name="T18" fmla="*/ 89 w 316"/>
              <a:gd name="T19" fmla="*/ 284 h 316"/>
              <a:gd name="T20" fmla="*/ 57 w 316"/>
              <a:gd name="T21" fmla="*/ 291 h 316"/>
              <a:gd name="T22" fmla="*/ 43 w 316"/>
              <a:gd name="T23" fmla="*/ 273 h 316"/>
              <a:gd name="T24" fmla="*/ 24 w 316"/>
              <a:gd name="T25" fmla="*/ 259 h 316"/>
              <a:gd name="T26" fmla="*/ 31 w 316"/>
              <a:gd name="T27" fmla="*/ 226 h 316"/>
              <a:gd name="T28" fmla="*/ 41 w 316"/>
              <a:gd name="T29" fmla="*/ 217 h 316"/>
              <a:gd name="T30" fmla="*/ 78 w 316"/>
              <a:gd name="T31" fmla="*/ 237 h 316"/>
              <a:gd name="T32" fmla="*/ 99 w 316"/>
              <a:gd name="T33" fmla="*/ 275 h 316"/>
              <a:gd name="T34" fmla="*/ 89 w 316"/>
              <a:gd name="T35" fmla="*/ 284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16" h="316">
                <a:moveTo>
                  <a:pt x="287" y="29"/>
                </a:moveTo>
                <a:cubicBezTo>
                  <a:pt x="258" y="0"/>
                  <a:pt x="236" y="4"/>
                  <a:pt x="236" y="4"/>
                </a:cubicBezTo>
                <a:cubicBezTo>
                  <a:pt x="135" y="105"/>
                  <a:pt x="135" y="105"/>
                  <a:pt x="135" y="105"/>
                </a:cubicBezTo>
                <a:cubicBezTo>
                  <a:pt x="20" y="221"/>
                  <a:pt x="20" y="221"/>
                  <a:pt x="20" y="221"/>
                </a:cubicBezTo>
                <a:cubicBezTo>
                  <a:pt x="0" y="316"/>
                  <a:pt x="0" y="316"/>
                  <a:pt x="0" y="316"/>
                </a:cubicBezTo>
                <a:cubicBezTo>
                  <a:pt x="95" y="296"/>
                  <a:pt x="95" y="296"/>
                  <a:pt x="95" y="296"/>
                </a:cubicBezTo>
                <a:cubicBezTo>
                  <a:pt x="210" y="180"/>
                  <a:pt x="210" y="180"/>
                  <a:pt x="210" y="180"/>
                </a:cubicBezTo>
                <a:cubicBezTo>
                  <a:pt x="312" y="79"/>
                  <a:pt x="312" y="79"/>
                  <a:pt x="312" y="79"/>
                </a:cubicBezTo>
                <a:cubicBezTo>
                  <a:pt x="312" y="79"/>
                  <a:pt x="316" y="58"/>
                  <a:pt x="287" y="29"/>
                </a:cubicBezTo>
                <a:close/>
                <a:moveTo>
                  <a:pt x="89" y="284"/>
                </a:moveTo>
                <a:cubicBezTo>
                  <a:pt x="57" y="291"/>
                  <a:pt x="57" y="291"/>
                  <a:pt x="57" y="291"/>
                </a:cubicBezTo>
                <a:cubicBezTo>
                  <a:pt x="54" y="285"/>
                  <a:pt x="50" y="280"/>
                  <a:pt x="43" y="273"/>
                </a:cubicBezTo>
                <a:cubicBezTo>
                  <a:pt x="36" y="266"/>
                  <a:pt x="30" y="262"/>
                  <a:pt x="24" y="259"/>
                </a:cubicBezTo>
                <a:cubicBezTo>
                  <a:pt x="31" y="226"/>
                  <a:pt x="31" y="226"/>
                  <a:pt x="31" y="226"/>
                </a:cubicBezTo>
                <a:cubicBezTo>
                  <a:pt x="41" y="217"/>
                  <a:pt x="41" y="217"/>
                  <a:pt x="41" y="217"/>
                </a:cubicBezTo>
                <a:cubicBezTo>
                  <a:pt x="41" y="217"/>
                  <a:pt x="58" y="217"/>
                  <a:pt x="78" y="237"/>
                </a:cubicBezTo>
                <a:cubicBezTo>
                  <a:pt x="98" y="257"/>
                  <a:pt x="99" y="275"/>
                  <a:pt x="99" y="275"/>
                </a:cubicBezTo>
                <a:lnTo>
                  <a:pt x="89" y="28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22" name="Freeform 57"/>
          <p:cNvSpPr/>
          <p:nvPr/>
        </p:nvSpPr>
        <p:spPr bwMode="auto">
          <a:xfrm>
            <a:off x="2786617" y="2321262"/>
            <a:ext cx="172736" cy="164811"/>
          </a:xfrm>
          <a:custGeom>
            <a:avLst/>
            <a:gdLst>
              <a:gd name="T0" fmla="*/ 294 w 376"/>
              <a:gd name="T1" fmla="*/ 269 h 360"/>
              <a:gd name="T2" fmla="*/ 229 w 376"/>
              <a:gd name="T3" fmla="*/ 203 h 360"/>
              <a:gd name="T4" fmla="*/ 251 w 376"/>
              <a:gd name="T5" fmla="*/ 154 h 360"/>
              <a:gd name="T6" fmla="*/ 269 w 376"/>
              <a:gd name="T7" fmla="*/ 120 h 360"/>
              <a:gd name="T8" fmla="*/ 262 w 376"/>
              <a:gd name="T9" fmla="*/ 104 h 360"/>
              <a:gd name="T10" fmla="*/ 267 w 376"/>
              <a:gd name="T11" fmla="*/ 68 h 360"/>
              <a:gd name="T12" fmla="*/ 188 w 376"/>
              <a:gd name="T13" fmla="*/ 0 h 360"/>
              <a:gd name="T14" fmla="*/ 108 w 376"/>
              <a:gd name="T15" fmla="*/ 68 h 360"/>
              <a:gd name="T16" fmla="*/ 113 w 376"/>
              <a:gd name="T17" fmla="*/ 104 h 360"/>
              <a:gd name="T18" fmla="*/ 106 w 376"/>
              <a:gd name="T19" fmla="*/ 120 h 360"/>
              <a:gd name="T20" fmla="*/ 125 w 376"/>
              <a:gd name="T21" fmla="*/ 154 h 360"/>
              <a:gd name="T22" fmla="*/ 146 w 376"/>
              <a:gd name="T23" fmla="*/ 203 h 360"/>
              <a:gd name="T24" fmla="*/ 81 w 376"/>
              <a:gd name="T25" fmla="*/ 269 h 360"/>
              <a:gd name="T26" fmla="*/ 0 w 376"/>
              <a:gd name="T27" fmla="*/ 318 h 360"/>
              <a:gd name="T28" fmla="*/ 0 w 376"/>
              <a:gd name="T29" fmla="*/ 360 h 360"/>
              <a:gd name="T30" fmla="*/ 188 w 376"/>
              <a:gd name="T31" fmla="*/ 360 h 360"/>
              <a:gd name="T32" fmla="*/ 376 w 376"/>
              <a:gd name="T33" fmla="*/ 360 h 360"/>
              <a:gd name="T34" fmla="*/ 376 w 376"/>
              <a:gd name="T35" fmla="*/ 318 h 360"/>
              <a:gd name="T36" fmla="*/ 294 w 376"/>
              <a:gd name="T37" fmla="*/ 269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76" h="360">
                <a:moveTo>
                  <a:pt x="294" y="269"/>
                </a:moveTo>
                <a:cubicBezTo>
                  <a:pt x="245" y="251"/>
                  <a:pt x="229" y="236"/>
                  <a:pt x="229" y="203"/>
                </a:cubicBezTo>
                <a:cubicBezTo>
                  <a:pt x="229" y="184"/>
                  <a:pt x="244" y="190"/>
                  <a:pt x="251" y="154"/>
                </a:cubicBezTo>
                <a:cubicBezTo>
                  <a:pt x="254" y="140"/>
                  <a:pt x="267" y="154"/>
                  <a:pt x="269" y="120"/>
                </a:cubicBezTo>
                <a:cubicBezTo>
                  <a:pt x="269" y="107"/>
                  <a:pt x="262" y="104"/>
                  <a:pt x="262" y="104"/>
                </a:cubicBezTo>
                <a:cubicBezTo>
                  <a:pt x="262" y="104"/>
                  <a:pt x="266" y="84"/>
                  <a:pt x="267" y="68"/>
                </a:cubicBezTo>
                <a:cubicBezTo>
                  <a:pt x="269" y="49"/>
                  <a:pt x="256" y="0"/>
                  <a:pt x="188" y="0"/>
                </a:cubicBezTo>
                <a:cubicBezTo>
                  <a:pt x="119" y="0"/>
                  <a:pt x="107" y="49"/>
                  <a:pt x="108" y="68"/>
                </a:cubicBezTo>
                <a:cubicBezTo>
                  <a:pt x="110" y="84"/>
                  <a:pt x="113" y="104"/>
                  <a:pt x="113" y="104"/>
                </a:cubicBezTo>
                <a:cubicBezTo>
                  <a:pt x="113" y="104"/>
                  <a:pt x="106" y="107"/>
                  <a:pt x="106" y="120"/>
                </a:cubicBezTo>
                <a:cubicBezTo>
                  <a:pt x="109" y="154"/>
                  <a:pt x="122" y="140"/>
                  <a:pt x="125" y="154"/>
                </a:cubicBezTo>
                <a:cubicBezTo>
                  <a:pt x="131" y="190"/>
                  <a:pt x="146" y="184"/>
                  <a:pt x="146" y="203"/>
                </a:cubicBezTo>
                <a:cubicBezTo>
                  <a:pt x="146" y="236"/>
                  <a:pt x="131" y="251"/>
                  <a:pt x="81" y="269"/>
                </a:cubicBezTo>
                <a:cubicBezTo>
                  <a:pt x="32" y="287"/>
                  <a:pt x="0" y="305"/>
                  <a:pt x="0" y="318"/>
                </a:cubicBezTo>
                <a:cubicBezTo>
                  <a:pt x="0" y="330"/>
                  <a:pt x="0" y="360"/>
                  <a:pt x="0" y="360"/>
                </a:cubicBezTo>
                <a:cubicBezTo>
                  <a:pt x="188" y="360"/>
                  <a:pt x="188" y="360"/>
                  <a:pt x="188" y="360"/>
                </a:cubicBezTo>
                <a:cubicBezTo>
                  <a:pt x="376" y="360"/>
                  <a:pt x="376" y="360"/>
                  <a:pt x="376" y="360"/>
                </a:cubicBezTo>
                <a:cubicBezTo>
                  <a:pt x="376" y="360"/>
                  <a:pt x="376" y="330"/>
                  <a:pt x="376" y="318"/>
                </a:cubicBezTo>
                <a:cubicBezTo>
                  <a:pt x="376" y="305"/>
                  <a:pt x="344" y="287"/>
                  <a:pt x="294" y="2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23" name="Freeform 58"/>
          <p:cNvSpPr>
            <a:spLocks noEditPoints="1"/>
          </p:cNvSpPr>
          <p:nvPr/>
        </p:nvSpPr>
        <p:spPr bwMode="auto">
          <a:xfrm>
            <a:off x="3084263" y="2322847"/>
            <a:ext cx="183828" cy="161642"/>
          </a:xfrm>
          <a:custGeom>
            <a:avLst/>
            <a:gdLst>
              <a:gd name="T0" fmla="*/ 400 w 400"/>
              <a:gd name="T1" fmla="*/ 352 h 352"/>
              <a:gd name="T2" fmla="*/ 394 w 400"/>
              <a:gd name="T3" fmla="*/ 268 h 352"/>
              <a:gd name="T4" fmla="*/ 342 w 400"/>
              <a:gd name="T5" fmla="*/ 236 h 352"/>
              <a:gd name="T6" fmla="*/ 303 w 400"/>
              <a:gd name="T7" fmla="*/ 191 h 352"/>
              <a:gd name="T8" fmla="*/ 316 w 400"/>
              <a:gd name="T9" fmla="*/ 157 h 352"/>
              <a:gd name="T10" fmla="*/ 327 w 400"/>
              <a:gd name="T11" fmla="*/ 134 h 352"/>
              <a:gd name="T12" fmla="*/ 322 w 400"/>
              <a:gd name="T13" fmla="*/ 122 h 352"/>
              <a:gd name="T14" fmla="*/ 325 w 400"/>
              <a:gd name="T15" fmla="*/ 98 h 352"/>
              <a:gd name="T16" fmla="*/ 278 w 400"/>
              <a:gd name="T17" fmla="*/ 51 h 352"/>
              <a:gd name="T18" fmla="*/ 230 w 400"/>
              <a:gd name="T19" fmla="*/ 98 h 352"/>
              <a:gd name="T20" fmla="*/ 233 w 400"/>
              <a:gd name="T21" fmla="*/ 122 h 352"/>
              <a:gd name="T22" fmla="*/ 229 w 400"/>
              <a:gd name="T23" fmla="*/ 134 h 352"/>
              <a:gd name="T24" fmla="*/ 240 w 400"/>
              <a:gd name="T25" fmla="*/ 157 h 352"/>
              <a:gd name="T26" fmla="*/ 253 w 400"/>
              <a:gd name="T27" fmla="*/ 191 h 352"/>
              <a:gd name="T28" fmla="*/ 236 w 400"/>
              <a:gd name="T29" fmla="*/ 224 h 352"/>
              <a:gd name="T30" fmla="*/ 310 w 400"/>
              <a:gd name="T31" fmla="*/ 292 h 352"/>
              <a:gd name="T32" fmla="*/ 310 w 400"/>
              <a:gd name="T33" fmla="*/ 352 h 352"/>
              <a:gd name="T34" fmla="*/ 400 w 400"/>
              <a:gd name="T35" fmla="*/ 352 h 352"/>
              <a:gd name="T36" fmla="*/ 204 w 400"/>
              <a:gd name="T37" fmla="*/ 247 h 352"/>
              <a:gd name="T38" fmla="*/ 152 w 400"/>
              <a:gd name="T39" fmla="*/ 187 h 352"/>
              <a:gd name="T40" fmla="*/ 169 w 400"/>
              <a:gd name="T41" fmla="*/ 142 h 352"/>
              <a:gd name="T42" fmla="*/ 184 w 400"/>
              <a:gd name="T43" fmla="*/ 111 h 352"/>
              <a:gd name="T44" fmla="*/ 179 w 400"/>
              <a:gd name="T45" fmla="*/ 95 h 352"/>
              <a:gd name="T46" fmla="*/ 183 w 400"/>
              <a:gd name="T47" fmla="*/ 63 h 352"/>
              <a:gd name="T48" fmla="*/ 119 w 400"/>
              <a:gd name="T49" fmla="*/ 0 h 352"/>
              <a:gd name="T50" fmla="*/ 55 w 400"/>
              <a:gd name="T51" fmla="*/ 63 h 352"/>
              <a:gd name="T52" fmla="*/ 59 w 400"/>
              <a:gd name="T53" fmla="*/ 95 h 352"/>
              <a:gd name="T54" fmla="*/ 53 w 400"/>
              <a:gd name="T55" fmla="*/ 111 h 352"/>
              <a:gd name="T56" fmla="*/ 68 w 400"/>
              <a:gd name="T57" fmla="*/ 142 h 352"/>
              <a:gd name="T58" fmla="*/ 86 w 400"/>
              <a:gd name="T59" fmla="*/ 187 h 352"/>
              <a:gd name="T60" fmla="*/ 33 w 400"/>
              <a:gd name="T61" fmla="*/ 247 h 352"/>
              <a:gd name="T62" fmla="*/ 0 w 400"/>
              <a:gd name="T63" fmla="*/ 279 h 352"/>
              <a:gd name="T64" fmla="*/ 0 w 400"/>
              <a:gd name="T65" fmla="*/ 352 h 352"/>
              <a:gd name="T66" fmla="*/ 278 w 400"/>
              <a:gd name="T67" fmla="*/ 352 h 352"/>
              <a:gd name="T68" fmla="*/ 278 w 400"/>
              <a:gd name="T69" fmla="*/ 297 h 352"/>
              <a:gd name="T70" fmla="*/ 204 w 400"/>
              <a:gd name="T71" fmla="*/ 247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0" h="352">
                <a:moveTo>
                  <a:pt x="400" y="352"/>
                </a:moveTo>
                <a:cubicBezTo>
                  <a:pt x="400" y="352"/>
                  <a:pt x="399" y="276"/>
                  <a:pt x="394" y="268"/>
                </a:cubicBezTo>
                <a:cubicBezTo>
                  <a:pt x="387" y="257"/>
                  <a:pt x="371" y="249"/>
                  <a:pt x="342" y="236"/>
                </a:cubicBezTo>
                <a:cubicBezTo>
                  <a:pt x="312" y="224"/>
                  <a:pt x="303" y="213"/>
                  <a:pt x="303" y="191"/>
                </a:cubicBezTo>
                <a:cubicBezTo>
                  <a:pt x="303" y="177"/>
                  <a:pt x="312" y="182"/>
                  <a:pt x="316" y="157"/>
                </a:cubicBezTo>
                <a:cubicBezTo>
                  <a:pt x="317" y="147"/>
                  <a:pt x="325" y="157"/>
                  <a:pt x="327" y="134"/>
                </a:cubicBezTo>
                <a:cubicBezTo>
                  <a:pt x="327" y="124"/>
                  <a:pt x="322" y="122"/>
                  <a:pt x="322" y="122"/>
                </a:cubicBezTo>
                <a:cubicBezTo>
                  <a:pt x="322" y="122"/>
                  <a:pt x="325" y="108"/>
                  <a:pt x="325" y="98"/>
                </a:cubicBezTo>
                <a:cubicBezTo>
                  <a:pt x="327" y="85"/>
                  <a:pt x="319" y="51"/>
                  <a:pt x="278" y="51"/>
                </a:cubicBezTo>
                <a:cubicBezTo>
                  <a:pt x="236" y="51"/>
                  <a:pt x="229" y="85"/>
                  <a:pt x="230" y="98"/>
                </a:cubicBezTo>
                <a:cubicBezTo>
                  <a:pt x="231" y="108"/>
                  <a:pt x="233" y="122"/>
                  <a:pt x="233" y="122"/>
                </a:cubicBezTo>
                <a:cubicBezTo>
                  <a:pt x="233" y="122"/>
                  <a:pt x="229" y="124"/>
                  <a:pt x="229" y="134"/>
                </a:cubicBezTo>
                <a:cubicBezTo>
                  <a:pt x="230" y="157"/>
                  <a:pt x="238" y="147"/>
                  <a:pt x="240" y="157"/>
                </a:cubicBezTo>
                <a:cubicBezTo>
                  <a:pt x="244" y="182"/>
                  <a:pt x="253" y="177"/>
                  <a:pt x="253" y="191"/>
                </a:cubicBezTo>
                <a:cubicBezTo>
                  <a:pt x="253" y="206"/>
                  <a:pt x="248" y="216"/>
                  <a:pt x="236" y="224"/>
                </a:cubicBezTo>
                <a:cubicBezTo>
                  <a:pt x="301" y="257"/>
                  <a:pt x="310" y="263"/>
                  <a:pt x="310" y="292"/>
                </a:cubicBezTo>
                <a:cubicBezTo>
                  <a:pt x="310" y="352"/>
                  <a:pt x="310" y="352"/>
                  <a:pt x="310" y="352"/>
                </a:cubicBezTo>
                <a:lnTo>
                  <a:pt x="400" y="352"/>
                </a:lnTo>
                <a:close/>
                <a:moveTo>
                  <a:pt x="204" y="247"/>
                </a:moveTo>
                <a:cubicBezTo>
                  <a:pt x="165" y="231"/>
                  <a:pt x="152" y="217"/>
                  <a:pt x="152" y="187"/>
                </a:cubicBezTo>
                <a:cubicBezTo>
                  <a:pt x="152" y="169"/>
                  <a:pt x="164" y="175"/>
                  <a:pt x="169" y="142"/>
                </a:cubicBezTo>
                <a:cubicBezTo>
                  <a:pt x="172" y="129"/>
                  <a:pt x="182" y="142"/>
                  <a:pt x="184" y="111"/>
                </a:cubicBezTo>
                <a:cubicBezTo>
                  <a:pt x="184" y="98"/>
                  <a:pt x="179" y="95"/>
                  <a:pt x="179" y="95"/>
                </a:cubicBezTo>
                <a:cubicBezTo>
                  <a:pt x="179" y="95"/>
                  <a:pt x="181" y="77"/>
                  <a:pt x="183" y="63"/>
                </a:cubicBezTo>
                <a:cubicBezTo>
                  <a:pt x="184" y="45"/>
                  <a:pt x="174" y="0"/>
                  <a:pt x="119" y="0"/>
                </a:cubicBezTo>
                <a:cubicBezTo>
                  <a:pt x="64" y="0"/>
                  <a:pt x="54" y="45"/>
                  <a:pt x="55" y="63"/>
                </a:cubicBezTo>
                <a:cubicBezTo>
                  <a:pt x="56" y="77"/>
                  <a:pt x="59" y="95"/>
                  <a:pt x="59" y="95"/>
                </a:cubicBezTo>
                <a:cubicBezTo>
                  <a:pt x="59" y="95"/>
                  <a:pt x="53" y="98"/>
                  <a:pt x="53" y="111"/>
                </a:cubicBezTo>
                <a:cubicBezTo>
                  <a:pt x="55" y="142"/>
                  <a:pt x="66" y="129"/>
                  <a:pt x="68" y="142"/>
                </a:cubicBezTo>
                <a:cubicBezTo>
                  <a:pt x="74" y="175"/>
                  <a:pt x="86" y="169"/>
                  <a:pt x="86" y="187"/>
                </a:cubicBezTo>
                <a:cubicBezTo>
                  <a:pt x="86" y="217"/>
                  <a:pt x="73" y="231"/>
                  <a:pt x="33" y="247"/>
                </a:cubicBezTo>
                <a:cubicBezTo>
                  <a:pt x="21" y="252"/>
                  <a:pt x="0" y="260"/>
                  <a:pt x="0" y="279"/>
                </a:cubicBezTo>
                <a:cubicBezTo>
                  <a:pt x="0" y="352"/>
                  <a:pt x="0" y="352"/>
                  <a:pt x="0" y="352"/>
                </a:cubicBezTo>
                <a:cubicBezTo>
                  <a:pt x="278" y="352"/>
                  <a:pt x="278" y="352"/>
                  <a:pt x="278" y="352"/>
                </a:cubicBezTo>
                <a:cubicBezTo>
                  <a:pt x="278" y="352"/>
                  <a:pt x="278" y="309"/>
                  <a:pt x="278" y="297"/>
                </a:cubicBezTo>
                <a:cubicBezTo>
                  <a:pt x="278" y="280"/>
                  <a:pt x="244" y="264"/>
                  <a:pt x="204" y="24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24" name="Freeform 59"/>
          <p:cNvSpPr/>
          <p:nvPr/>
        </p:nvSpPr>
        <p:spPr bwMode="auto">
          <a:xfrm>
            <a:off x="1878244" y="2340416"/>
            <a:ext cx="166397" cy="125193"/>
          </a:xfrm>
          <a:custGeom>
            <a:avLst/>
            <a:gdLst>
              <a:gd name="T0" fmla="*/ 360 w 360"/>
              <a:gd name="T1" fmla="*/ 272 h 272"/>
              <a:gd name="T2" fmla="*/ 144 w 360"/>
              <a:gd name="T3" fmla="*/ 77 h 272"/>
              <a:gd name="T4" fmla="*/ 144 w 360"/>
              <a:gd name="T5" fmla="*/ 0 h 272"/>
              <a:gd name="T6" fmla="*/ 0 w 360"/>
              <a:gd name="T7" fmla="*/ 129 h 272"/>
              <a:gd name="T8" fmla="*/ 144 w 360"/>
              <a:gd name="T9" fmla="*/ 263 h 272"/>
              <a:gd name="T10" fmla="*/ 144 w 360"/>
              <a:gd name="T11" fmla="*/ 176 h 272"/>
              <a:gd name="T12" fmla="*/ 360 w 360"/>
              <a:gd name="T13" fmla="*/ 272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0" h="272">
                <a:moveTo>
                  <a:pt x="360" y="272"/>
                </a:moveTo>
                <a:cubicBezTo>
                  <a:pt x="360" y="272"/>
                  <a:pt x="320" y="77"/>
                  <a:pt x="144" y="77"/>
                </a:cubicBezTo>
                <a:cubicBezTo>
                  <a:pt x="144" y="0"/>
                  <a:pt x="144" y="0"/>
                  <a:pt x="144" y="0"/>
                </a:cubicBezTo>
                <a:cubicBezTo>
                  <a:pt x="0" y="129"/>
                  <a:pt x="0" y="129"/>
                  <a:pt x="0" y="129"/>
                </a:cubicBezTo>
                <a:cubicBezTo>
                  <a:pt x="144" y="263"/>
                  <a:pt x="144" y="263"/>
                  <a:pt x="144" y="263"/>
                </a:cubicBezTo>
                <a:cubicBezTo>
                  <a:pt x="144" y="176"/>
                  <a:pt x="144" y="176"/>
                  <a:pt x="144" y="176"/>
                </a:cubicBezTo>
                <a:cubicBezTo>
                  <a:pt x="240" y="176"/>
                  <a:pt x="310" y="184"/>
                  <a:pt x="360" y="27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25" name="Freeform 60"/>
          <p:cNvSpPr/>
          <p:nvPr/>
        </p:nvSpPr>
        <p:spPr bwMode="auto">
          <a:xfrm>
            <a:off x="2486078" y="2340416"/>
            <a:ext cx="164811" cy="125193"/>
          </a:xfrm>
          <a:custGeom>
            <a:avLst/>
            <a:gdLst>
              <a:gd name="T0" fmla="*/ 215 w 360"/>
              <a:gd name="T1" fmla="*/ 176 h 272"/>
              <a:gd name="T2" fmla="*/ 215 w 360"/>
              <a:gd name="T3" fmla="*/ 263 h 272"/>
              <a:gd name="T4" fmla="*/ 360 w 360"/>
              <a:gd name="T5" fmla="*/ 129 h 272"/>
              <a:gd name="T6" fmla="*/ 215 w 360"/>
              <a:gd name="T7" fmla="*/ 0 h 272"/>
              <a:gd name="T8" fmla="*/ 215 w 360"/>
              <a:gd name="T9" fmla="*/ 77 h 272"/>
              <a:gd name="T10" fmla="*/ 0 w 360"/>
              <a:gd name="T11" fmla="*/ 272 h 272"/>
              <a:gd name="T12" fmla="*/ 215 w 360"/>
              <a:gd name="T13" fmla="*/ 176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0" h="272">
                <a:moveTo>
                  <a:pt x="215" y="176"/>
                </a:moveTo>
                <a:cubicBezTo>
                  <a:pt x="215" y="263"/>
                  <a:pt x="215" y="263"/>
                  <a:pt x="215" y="263"/>
                </a:cubicBezTo>
                <a:cubicBezTo>
                  <a:pt x="360" y="129"/>
                  <a:pt x="360" y="129"/>
                  <a:pt x="360" y="129"/>
                </a:cubicBezTo>
                <a:cubicBezTo>
                  <a:pt x="215" y="0"/>
                  <a:pt x="215" y="0"/>
                  <a:pt x="215" y="0"/>
                </a:cubicBezTo>
                <a:cubicBezTo>
                  <a:pt x="215" y="77"/>
                  <a:pt x="215" y="77"/>
                  <a:pt x="215" y="77"/>
                </a:cubicBezTo>
                <a:cubicBezTo>
                  <a:pt x="40" y="77"/>
                  <a:pt x="0" y="272"/>
                  <a:pt x="0" y="272"/>
                </a:cubicBezTo>
                <a:cubicBezTo>
                  <a:pt x="49" y="184"/>
                  <a:pt x="120" y="176"/>
                  <a:pt x="215" y="17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26" name="Freeform 63"/>
          <p:cNvSpPr/>
          <p:nvPr/>
        </p:nvSpPr>
        <p:spPr bwMode="auto">
          <a:xfrm>
            <a:off x="1261591" y="2310443"/>
            <a:ext cx="179075" cy="183828"/>
          </a:xfrm>
          <a:custGeom>
            <a:avLst/>
            <a:gdLst>
              <a:gd name="T0" fmla="*/ 112 w 390"/>
              <a:gd name="T1" fmla="*/ 398 h 398"/>
              <a:gd name="T2" fmla="*/ 44 w 390"/>
              <a:gd name="T3" fmla="*/ 369 h 398"/>
              <a:gd name="T4" fmla="*/ 48 w 390"/>
              <a:gd name="T5" fmla="*/ 226 h 398"/>
              <a:gd name="T6" fmla="*/ 246 w 390"/>
              <a:gd name="T7" fmla="*/ 28 h 398"/>
              <a:gd name="T8" fmla="*/ 316 w 390"/>
              <a:gd name="T9" fmla="*/ 6 h 398"/>
              <a:gd name="T10" fmla="*/ 366 w 390"/>
              <a:gd name="T11" fmla="*/ 57 h 398"/>
              <a:gd name="T12" fmla="*/ 345 w 390"/>
              <a:gd name="T13" fmla="*/ 127 h 398"/>
              <a:gd name="T14" fmla="*/ 156 w 390"/>
              <a:gd name="T15" fmla="*/ 316 h 398"/>
              <a:gd name="T16" fmla="*/ 120 w 390"/>
              <a:gd name="T17" fmla="*/ 335 h 398"/>
              <a:gd name="T18" fmla="*/ 88 w 390"/>
              <a:gd name="T19" fmla="*/ 324 h 398"/>
              <a:gd name="T20" fmla="*/ 96 w 390"/>
              <a:gd name="T21" fmla="*/ 257 h 398"/>
              <a:gd name="T22" fmla="*/ 229 w 390"/>
              <a:gd name="T23" fmla="*/ 124 h 398"/>
              <a:gd name="T24" fmla="*/ 249 w 390"/>
              <a:gd name="T25" fmla="*/ 124 h 398"/>
              <a:gd name="T26" fmla="*/ 249 w 390"/>
              <a:gd name="T27" fmla="*/ 144 h 398"/>
              <a:gd name="T28" fmla="*/ 116 w 390"/>
              <a:gd name="T29" fmla="*/ 277 h 398"/>
              <a:gd name="T30" fmla="*/ 108 w 390"/>
              <a:gd name="T31" fmla="*/ 304 h 398"/>
              <a:gd name="T32" fmla="*/ 117 w 390"/>
              <a:gd name="T33" fmla="*/ 307 h 398"/>
              <a:gd name="T34" fmla="*/ 136 w 390"/>
              <a:gd name="T35" fmla="*/ 296 h 398"/>
              <a:gd name="T36" fmla="*/ 325 w 390"/>
              <a:gd name="T37" fmla="*/ 107 h 398"/>
              <a:gd name="T38" fmla="*/ 339 w 390"/>
              <a:gd name="T39" fmla="*/ 64 h 398"/>
              <a:gd name="T40" fmla="*/ 309 w 390"/>
              <a:gd name="T41" fmla="*/ 33 h 398"/>
              <a:gd name="T42" fmla="*/ 266 w 390"/>
              <a:gd name="T43" fmla="*/ 48 h 398"/>
              <a:gd name="T44" fmla="*/ 68 w 390"/>
              <a:gd name="T45" fmla="*/ 246 h 398"/>
              <a:gd name="T46" fmla="*/ 63 w 390"/>
              <a:gd name="T47" fmla="*/ 349 h 398"/>
              <a:gd name="T48" fmla="*/ 167 w 390"/>
              <a:gd name="T49" fmla="*/ 345 h 398"/>
              <a:gd name="T50" fmla="*/ 365 w 390"/>
              <a:gd name="T51" fmla="*/ 147 h 398"/>
              <a:gd name="T52" fmla="*/ 385 w 390"/>
              <a:gd name="T53" fmla="*/ 147 h 398"/>
              <a:gd name="T54" fmla="*/ 385 w 390"/>
              <a:gd name="T55" fmla="*/ 166 h 398"/>
              <a:gd name="T56" fmla="*/ 187 w 390"/>
              <a:gd name="T57" fmla="*/ 364 h 398"/>
              <a:gd name="T58" fmla="*/ 112 w 390"/>
              <a:gd name="T59" fmla="*/ 398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90" h="398">
                <a:moveTo>
                  <a:pt x="112" y="398"/>
                </a:moveTo>
                <a:cubicBezTo>
                  <a:pt x="86" y="398"/>
                  <a:pt x="61" y="386"/>
                  <a:pt x="44" y="369"/>
                </a:cubicBezTo>
                <a:cubicBezTo>
                  <a:pt x="9" y="334"/>
                  <a:pt x="0" y="274"/>
                  <a:pt x="48" y="226"/>
                </a:cubicBezTo>
                <a:cubicBezTo>
                  <a:pt x="76" y="198"/>
                  <a:pt x="190" y="84"/>
                  <a:pt x="246" y="28"/>
                </a:cubicBezTo>
                <a:cubicBezTo>
                  <a:pt x="266" y="8"/>
                  <a:pt x="292" y="0"/>
                  <a:pt x="316" y="6"/>
                </a:cubicBezTo>
                <a:cubicBezTo>
                  <a:pt x="340" y="13"/>
                  <a:pt x="360" y="33"/>
                  <a:pt x="366" y="57"/>
                </a:cubicBezTo>
                <a:cubicBezTo>
                  <a:pt x="373" y="81"/>
                  <a:pt x="365" y="107"/>
                  <a:pt x="345" y="127"/>
                </a:cubicBezTo>
                <a:cubicBezTo>
                  <a:pt x="156" y="316"/>
                  <a:pt x="156" y="316"/>
                  <a:pt x="156" y="316"/>
                </a:cubicBezTo>
                <a:cubicBezTo>
                  <a:pt x="145" y="327"/>
                  <a:pt x="133" y="333"/>
                  <a:pt x="120" y="335"/>
                </a:cubicBezTo>
                <a:cubicBezTo>
                  <a:pt x="108" y="336"/>
                  <a:pt x="96" y="332"/>
                  <a:pt x="88" y="324"/>
                </a:cubicBezTo>
                <a:cubicBezTo>
                  <a:pt x="74" y="309"/>
                  <a:pt x="72" y="281"/>
                  <a:pt x="96" y="257"/>
                </a:cubicBezTo>
                <a:cubicBezTo>
                  <a:pt x="229" y="124"/>
                  <a:pt x="229" y="124"/>
                  <a:pt x="229" y="124"/>
                </a:cubicBezTo>
                <a:cubicBezTo>
                  <a:pt x="235" y="118"/>
                  <a:pt x="243" y="118"/>
                  <a:pt x="249" y="124"/>
                </a:cubicBezTo>
                <a:cubicBezTo>
                  <a:pt x="254" y="129"/>
                  <a:pt x="254" y="138"/>
                  <a:pt x="249" y="144"/>
                </a:cubicBezTo>
                <a:cubicBezTo>
                  <a:pt x="116" y="277"/>
                  <a:pt x="116" y="277"/>
                  <a:pt x="116" y="277"/>
                </a:cubicBezTo>
                <a:cubicBezTo>
                  <a:pt x="104" y="288"/>
                  <a:pt x="103" y="299"/>
                  <a:pt x="108" y="304"/>
                </a:cubicBezTo>
                <a:cubicBezTo>
                  <a:pt x="110" y="306"/>
                  <a:pt x="114" y="307"/>
                  <a:pt x="117" y="307"/>
                </a:cubicBezTo>
                <a:cubicBezTo>
                  <a:pt x="123" y="306"/>
                  <a:pt x="130" y="303"/>
                  <a:pt x="136" y="296"/>
                </a:cubicBezTo>
                <a:cubicBezTo>
                  <a:pt x="325" y="107"/>
                  <a:pt x="325" y="107"/>
                  <a:pt x="325" y="107"/>
                </a:cubicBezTo>
                <a:cubicBezTo>
                  <a:pt x="338" y="94"/>
                  <a:pt x="343" y="79"/>
                  <a:pt x="339" y="64"/>
                </a:cubicBezTo>
                <a:cubicBezTo>
                  <a:pt x="335" y="49"/>
                  <a:pt x="324" y="37"/>
                  <a:pt x="309" y="33"/>
                </a:cubicBezTo>
                <a:cubicBezTo>
                  <a:pt x="294" y="30"/>
                  <a:pt x="279" y="35"/>
                  <a:pt x="266" y="48"/>
                </a:cubicBezTo>
                <a:cubicBezTo>
                  <a:pt x="209" y="104"/>
                  <a:pt x="96" y="217"/>
                  <a:pt x="68" y="246"/>
                </a:cubicBezTo>
                <a:cubicBezTo>
                  <a:pt x="31" y="283"/>
                  <a:pt x="40" y="325"/>
                  <a:pt x="63" y="349"/>
                </a:cubicBezTo>
                <a:cubicBezTo>
                  <a:pt x="87" y="373"/>
                  <a:pt x="130" y="382"/>
                  <a:pt x="167" y="345"/>
                </a:cubicBezTo>
                <a:cubicBezTo>
                  <a:pt x="365" y="147"/>
                  <a:pt x="365" y="147"/>
                  <a:pt x="365" y="147"/>
                </a:cubicBezTo>
                <a:cubicBezTo>
                  <a:pt x="370" y="141"/>
                  <a:pt x="379" y="141"/>
                  <a:pt x="385" y="147"/>
                </a:cubicBezTo>
                <a:cubicBezTo>
                  <a:pt x="390" y="152"/>
                  <a:pt x="390" y="161"/>
                  <a:pt x="385" y="166"/>
                </a:cubicBezTo>
                <a:cubicBezTo>
                  <a:pt x="187" y="364"/>
                  <a:pt x="187" y="364"/>
                  <a:pt x="187" y="364"/>
                </a:cubicBezTo>
                <a:cubicBezTo>
                  <a:pt x="163" y="388"/>
                  <a:pt x="137" y="398"/>
                  <a:pt x="112" y="39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27" name="Freeform 64"/>
          <p:cNvSpPr>
            <a:spLocks noEditPoints="1"/>
          </p:cNvSpPr>
          <p:nvPr/>
        </p:nvSpPr>
        <p:spPr bwMode="auto">
          <a:xfrm>
            <a:off x="2174170" y="2340416"/>
            <a:ext cx="182243" cy="125193"/>
          </a:xfrm>
          <a:custGeom>
            <a:avLst/>
            <a:gdLst>
              <a:gd name="T0" fmla="*/ 144 w 400"/>
              <a:gd name="T1" fmla="*/ 54 h 272"/>
              <a:gd name="T2" fmla="*/ 144 w 400"/>
              <a:gd name="T3" fmla="*/ 0 h 272"/>
              <a:gd name="T4" fmla="*/ 0 w 400"/>
              <a:gd name="T5" fmla="*/ 129 h 272"/>
              <a:gd name="T6" fmla="*/ 144 w 400"/>
              <a:gd name="T7" fmla="*/ 263 h 272"/>
              <a:gd name="T8" fmla="*/ 144 w 400"/>
              <a:gd name="T9" fmla="*/ 207 h 272"/>
              <a:gd name="T10" fmla="*/ 60 w 400"/>
              <a:gd name="T11" fmla="*/ 129 h 272"/>
              <a:gd name="T12" fmla="*/ 144 w 400"/>
              <a:gd name="T13" fmla="*/ 54 h 272"/>
              <a:gd name="T14" fmla="*/ 244 w 400"/>
              <a:gd name="T15" fmla="*/ 77 h 272"/>
              <a:gd name="T16" fmla="*/ 244 w 400"/>
              <a:gd name="T17" fmla="*/ 0 h 272"/>
              <a:gd name="T18" fmla="*/ 100 w 400"/>
              <a:gd name="T19" fmla="*/ 129 h 272"/>
              <a:gd name="T20" fmla="*/ 244 w 400"/>
              <a:gd name="T21" fmla="*/ 263 h 272"/>
              <a:gd name="T22" fmla="*/ 244 w 400"/>
              <a:gd name="T23" fmla="*/ 176 h 272"/>
              <a:gd name="T24" fmla="*/ 400 w 400"/>
              <a:gd name="T25" fmla="*/ 272 h 272"/>
              <a:gd name="T26" fmla="*/ 244 w 400"/>
              <a:gd name="T27" fmla="*/ 77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0" h="272">
                <a:moveTo>
                  <a:pt x="144" y="54"/>
                </a:moveTo>
                <a:cubicBezTo>
                  <a:pt x="144" y="0"/>
                  <a:pt x="144" y="0"/>
                  <a:pt x="144" y="0"/>
                </a:cubicBezTo>
                <a:cubicBezTo>
                  <a:pt x="0" y="129"/>
                  <a:pt x="0" y="129"/>
                  <a:pt x="0" y="129"/>
                </a:cubicBezTo>
                <a:cubicBezTo>
                  <a:pt x="144" y="263"/>
                  <a:pt x="144" y="263"/>
                  <a:pt x="144" y="263"/>
                </a:cubicBezTo>
                <a:cubicBezTo>
                  <a:pt x="144" y="207"/>
                  <a:pt x="144" y="207"/>
                  <a:pt x="144" y="207"/>
                </a:cubicBezTo>
                <a:cubicBezTo>
                  <a:pt x="60" y="129"/>
                  <a:pt x="60" y="129"/>
                  <a:pt x="60" y="129"/>
                </a:cubicBezTo>
                <a:lnTo>
                  <a:pt x="144" y="54"/>
                </a:lnTo>
                <a:close/>
                <a:moveTo>
                  <a:pt x="244" y="77"/>
                </a:moveTo>
                <a:cubicBezTo>
                  <a:pt x="244" y="0"/>
                  <a:pt x="244" y="0"/>
                  <a:pt x="244" y="0"/>
                </a:cubicBezTo>
                <a:cubicBezTo>
                  <a:pt x="100" y="129"/>
                  <a:pt x="100" y="129"/>
                  <a:pt x="100" y="129"/>
                </a:cubicBezTo>
                <a:cubicBezTo>
                  <a:pt x="244" y="263"/>
                  <a:pt x="244" y="263"/>
                  <a:pt x="244" y="263"/>
                </a:cubicBezTo>
                <a:cubicBezTo>
                  <a:pt x="244" y="176"/>
                  <a:pt x="244" y="176"/>
                  <a:pt x="244" y="176"/>
                </a:cubicBezTo>
                <a:cubicBezTo>
                  <a:pt x="310" y="176"/>
                  <a:pt x="350" y="184"/>
                  <a:pt x="400" y="272"/>
                </a:cubicBezTo>
                <a:cubicBezTo>
                  <a:pt x="400" y="272"/>
                  <a:pt x="392" y="77"/>
                  <a:pt x="244" y="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28" name="Freeform 67"/>
          <p:cNvSpPr/>
          <p:nvPr/>
        </p:nvSpPr>
        <p:spPr bwMode="auto">
          <a:xfrm>
            <a:off x="7974378" y="2638968"/>
            <a:ext cx="172736" cy="150548"/>
          </a:xfrm>
          <a:custGeom>
            <a:avLst/>
            <a:gdLst>
              <a:gd name="T0" fmla="*/ 212 w 376"/>
              <a:gd name="T1" fmla="*/ 0 h 328"/>
              <a:gd name="T2" fmla="*/ 49 w 376"/>
              <a:gd name="T3" fmla="*/ 160 h 328"/>
              <a:gd name="T4" fmla="*/ 0 w 376"/>
              <a:gd name="T5" fmla="*/ 160 h 328"/>
              <a:gd name="T6" fmla="*/ 73 w 376"/>
              <a:gd name="T7" fmla="*/ 242 h 328"/>
              <a:gd name="T8" fmla="*/ 147 w 376"/>
              <a:gd name="T9" fmla="*/ 160 h 328"/>
              <a:gd name="T10" fmla="*/ 90 w 376"/>
              <a:gd name="T11" fmla="*/ 160 h 328"/>
              <a:gd name="T12" fmla="*/ 212 w 376"/>
              <a:gd name="T13" fmla="*/ 41 h 328"/>
              <a:gd name="T14" fmla="*/ 335 w 376"/>
              <a:gd name="T15" fmla="*/ 164 h 328"/>
              <a:gd name="T16" fmla="*/ 212 w 376"/>
              <a:gd name="T17" fmla="*/ 287 h 328"/>
              <a:gd name="T18" fmla="*/ 140 w 376"/>
              <a:gd name="T19" fmla="*/ 263 h 328"/>
              <a:gd name="T20" fmla="*/ 112 w 376"/>
              <a:gd name="T21" fmla="*/ 293 h 328"/>
              <a:gd name="T22" fmla="*/ 212 w 376"/>
              <a:gd name="T23" fmla="*/ 328 h 328"/>
              <a:gd name="T24" fmla="*/ 376 w 376"/>
              <a:gd name="T25" fmla="*/ 164 h 328"/>
              <a:gd name="T26" fmla="*/ 212 w 376"/>
              <a:gd name="T27" fmla="*/ 0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76" h="328">
                <a:moveTo>
                  <a:pt x="212" y="0"/>
                </a:moveTo>
                <a:cubicBezTo>
                  <a:pt x="123" y="0"/>
                  <a:pt x="51" y="71"/>
                  <a:pt x="49" y="160"/>
                </a:cubicBezTo>
                <a:cubicBezTo>
                  <a:pt x="0" y="160"/>
                  <a:pt x="0" y="160"/>
                  <a:pt x="0" y="160"/>
                </a:cubicBezTo>
                <a:cubicBezTo>
                  <a:pt x="73" y="242"/>
                  <a:pt x="73" y="242"/>
                  <a:pt x="73" y="242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92" y="94"/>
                  <a:pt x="146" y="41"/>
                  <a:pt x="212" y="41"/>
                </a:cubicBezTo>
                <a:cubicBezTo>
                  <a:pt x="280" y="41"/>
                  <a:pt x="335" y="96"/>
                  <a:pt x="335" y="164"/>
                </a:cubicBezTo>
                <a:cubicBezTo>
                  <a:pt x="335" y="232"/>
                  <a:pt x="280" y="287"/>
                  <a:pt x="212" y="287"/>
                </a:cubicBezTo>
                <a:cubicBezTo>
                  <a:pt x="185" y="287"/>
                  <a:pt x="160" y="278"/>
                  <a:pt x="140" y="263"/>
                </a:cubicBezTo>
                <a:cubicBezTo>
                  <a:pt x="112" y="293"/>
                  <a:pt x="112" y="293"/>
                  <a:pt x="112" y="293"/>
                </a:cubicBezTo>
                <a:cubicBezTo>
                  <a:pt x="139" y="315"/>
                  <a:pt x="174" y="328"/>
                  <a:pt x="212" y="328"/>
                </a:cubicBezTo>
                <a:cubicBezTo>
                  <a:pt x="303" y="328"/>
                  <a:pt x="376" y="254"/>
                  <a:pt x="376" y="164"/>
                </a:cubicBezTo>
                <a:cubicBezTo>
                  <a:pt x="376" y="73"/>
                  <a:pt x="303" y="0"/>
                  <a:pt x="2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29" name="Freeform 68"/>
          <p:cNvSpPr/>
          <p:nvPr/>
        </p:nvSpPr>
        <p:spPr bwMode="auto">
          <a:xfrm>
            <a:off x="8298414" y="2351824"/>
            <a:ext cx="172736" cy="150548"/>
          </a:xfrm>
          <a:custGeom>
            <a:avLst/>
            <a:gdLst>
              <a:gd name="T0" fmla="*/ 163 w 376"/>
              <a:gd name="T1" fmla="*/ 0 h 328"/>
              <a:gd name="T2" fmla="*/ 327 w 376"/>
              <a:gd name="T3" fmla="*/ 160 h 328"/>
              <a:gd name="T4" fmla="*/ 376 w 376"/>
              <a:gd name="T5" fmla="*/ 160 h 328"/>
              <a:gd name="T6" fmla="*/ 302 w 376"/>
              <a:gd name="T7" fmla="*/ 242 h 328"/>
              <a:gd name="T8" fmla="*/ 229 w 376"/>
              <a:gd name="T9" fmla="*/ 160 h 328"/>
              <a:gd name="T10" fmla="*/ 286 w 376"/>
              <a:gd name="T11" fmla="*/ 160 h 328"/>
              <a:gd name="T12" fmla="*/ 163 w 376"/>
              <a:gd name="T13" fmla="*/ 41 h 328"/>
              <a:gd name="T14" fmla="*/ 41 w 376"/>
              <a:gd name="T15" fmla="*/ 164 h 328"/>
              <a:gd name="T16" fmla="*/ 163 w 376"/>
              <a:gd name="T17" fmla="*/ 287 h 328"/>
              <a:gd name="T18" fmla="*/ 236 w 376"/>
              <a:gd name="T19" fmla="*/ 263 h 328"/>
              <a:gd name="T20" fmla="*/ 264 w 376"/>
              <a:gd name="T21" fmla="*/ 293 h 328"/>
              <a:gd name="T22" fmla="*/ 163 w 376"/>
              <a:gd name="T23" fmla="*/ 328 h 328"/>
              <a:gd name="T24" fmla="*/ 0 w 376"/>
              <a:gd name="T25" fmla="*/ 164 h 328"/>
              <a:gd name="T26" fmla="*/ 163 w 376"/>
              <a:gd name="T27" fmla="*/ 0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76" h="328">
                <a:moveTo>
                  <a:pt x="163" y="0"/>
                </a:moveTo>
                <a:cubicBezTo>
                  <a:pt x="252" y="0"/>
                  <a:pt x="324" y="71"/>
                  <a:pt x="327" y="160"/>
                </a:cubicBezTo>
                <a:cubicBezTo>
                  <a:pt x="376" y="160"/>
                  <a:pt x="376" y="160"/>
                  <a:pt x="376" y="160"/>
                </a:cubicBezTo>
                <a:cubicBezTo>
                  <a:pt x="302" y="242"/>
                  <a:pt x="302" y="242"/>
                  <a:pt x="302" y="242"/>
                </a:cubicBezTo>
                <a:cubicBezTo>
                  <a:pt x="229" y="160"/>
                  <a:pt x="229" y="160"/>
                  <a:pt x="229" y="160"/>
                </a:cubicBezTo>
                <a:cubicBezTo>
                  <a:pt x="286" y="160"/>
                  <a:pt x="286" y="160"/>
                  <a:pt x="286" y="160"/>
                </a:cubicBezTo>
                <a:cubicBezTo>
                  <a:pt x="284" y="94"/>
                  <a:pt x="230" y="41"/>
                  <a:pt x="163" y="41"/>
                </a:cubicBezTo>
                <a:cubicBezTo>
                  <a:pt x="96" y="41"/>
                  <a:pt x="41" y="96"/>
                  <a:pt x="41" y="164"/>
                </a:cubicBezTo>
                <a:cubicBezTo>
                  <a:pt x="41" y="232"/>
                  <a:pt x="96" y="287"/>
                  <a:pt x="163" y="287"/>
                </a:cubicBezTo>
                <a:cubicBezTo>
                  <a:pt x="190" y="287"/>
                  <a:pt x="215" y="278"/>
                  <a:pt x="236" y="263"/>
                </a:cubicBezTo>
                <a:cubicBezTo>
                  <a:pt x="264" y="293"/>
                  <a:pt x="264" y="293"/>
                  <a:pt x="264" y="293"/>
                </a:cubicBezTo>
                <a:cubicBezTo>
                  <a:pt x="236" y="315"/>
                  <a:pt x="201" y="328"/>
                  <a:pt x="163" y="328"/>
                </a:cubicBezTo>
                <a:cubicBezTo>
                  <a:pt x="73" y="328"/>
                  <a:pt x="0" y="254"/>
                  <a:pt x="0" y="164"/>
                </a:cubicBezTo>
                <a:cubicBezTo>
                  <a:pt x="0" y="73"/>
                  <a:pt x="73" y="0"/>
                  <a:pt x="16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30" name="Freeform 73"/>
          <p:cNvSpPr>
            <a:spLocks noEditPoints="1"/>
          </p:cNvSpPr>
          <p:nvPr/>
        </p:nvSpPr>
        <p:spPr bwMode="auto">
          <a:xfrm>
            <a:off x="3103281" y="2934124"/>
            <a:ext cx="145795" cy="150548"/>
          </a:xfrm>
          <a:custGeom>
            <a:avLst/>
            <a:gdLst>
              <a:gd name="T0" fmla="*/ 117 w 320"/>
              <a:gd name="T1" fmla="*/ 262 h 328"/>
              <a:gd name="T2" fmla="*/ 101 w 320"/>
              <a:gd name="T3" fmla="*/ 278 h 328"/>
              <a:gd name="T4" fmla="*/ 50 w 320"/>
              <a:gd name="T5" fmla="*/ 278 h 328"/>
              <a:gd name="T6" fmla="*/ 39 w 320"/>
              <a:gd name="T7" fmla="*/ 253 h 328"/>
              <a:gd name="T8" fmla="*/ 50 w 320"/>
              <a:gd name="T9" fmla="*/ 228 h 328"/>
              <a:gd name="T10" fmla="*/ 109 w 320"/>
              <a:gd name="T11" fmla="*/ 169 h 328"/>
              <a:gd name="T12" fmla="*/ 162 w 320"/>
              <a:gd name="T13" fmla="*/ 155 h 328"/>
              <a:gd name="T14" fmla="*/ 190 w 320"/>
              <a:gd name="T15" fmla="*/ 155 h 328"/>
              <a:gd name="T16" fmla="*/ 190 w 320"/>
              <a:gd name="T17" fmla="*/ 127 h 328"/>
              <a:gd name="T18" fmla="*/ 82 w 320"/>
              <a:gd name="T19" fmla="*/ 141 h 328"/>
              <a:gd name="T20" fmla="*/ 22 w 320"/>
              <a:gd name="T21" fmla="*/ 200 h 328"/>
              <a:gd name="T22" fmla="*/ 0 w 320"/>
              <a:gd name="T23" fmla="*/ 253 h 328"/>
              <a:gd name="T24" fmla="*/ 22 w 320"/>
              <a:gd name="T25" fmla="*/ 306 h 328"/>
              <a:gd name="T26" fmla="*/ 75 w 320"/>
              <a:gd name="T27" fmla="*/ 328 h 328"/>
              <a:gd name="T28" fmla="*/ 129 w 320"/>
              <a:gd name="T29" fmla="*/ 306 h 328"/>
              <a:gd name="T30" fmla="*/ 145 w 320"/>
              <a:gd name="T31" fmla="*/ 290 h 328"/>
              <a:gd name="T32" fmla="*/ 145 w 320"/>
              <a:gd name="T33" fmla="*/ 262 h 328"/>
              <a:gd name="T34" fmla="*/ 117 w 320"/>
              <a:gd name="T35" fmla="*/ 262 h 328"/>
              <a:gd name="T36" fmla="*/ 298 w 320"/>
              <a:gd name="T37" fmla="*/ 32 h 328"/>
              <a:gd name="T38" fmla="*/ 195 w 320"/>
              <a:gd name="T39" fmla="*/ 28 h 328"/>
              <a:gd name="T40" fmla="*/ 175 w 320"/>
              <a:gd name="T41" fmla="*/ 48 h 328"/>
              <a:gd name="T42" fmla="*/ 175 w 320"/>
              <a:gd name="T43" fmla="*/ 76 h 328"/>
              <a:gd name="T44" fmla="*/ 203 w 320"/>
              <a:gd name="T45" fmla="*/ 76 h 328"/>
              <a:gd name="T46" fmla="*/ 223 w 320"/>
              <a:gd name="T47" fmla="*/ 56 h 328"/>
              <a:gd name="T48" fmla="*/ 270 w 320"/>
              <a:gd name="T49" fmla="*/ 60 h 328"/>
              <a:gd name="T50" fmla="*/ 280 w 320"/>
              <a:gd name="T51" fmla="*/ 85 h 328"/>
              <a:gd name="T52" fmla="*/ 270 w 320"/>
              <a:gd name="T53" fmla="*/ 110 h 328"/>
              <a:gd name="T54" fmla="*/ 206 w 320"/>
              <a:gd name="T55" fmla="*/ 173 h 328"/>
              <a:gd name="T56" fmla="*/ 158 w 320"/>
              <a:gd name="T57" fmla="*/ 183 h 328"/>
              <a:gd name="T58" fmla="*/ 129 w 320"/>
              <a:gd name="T59" fmla="*/ 183 h 328"/>
              <a:gd name="T60" fmla="*/ 130 w 320"/>
              <a:gd name="T61" fmla="*/ 211 h 328"/>
              <a:gd name="T62" fmla="*/ 174 w 320"/>
              <a:gd name="T63" fmla="*/ 231 h 328"/>
              <a:gd name="T64" fmla="*/ 234 w 320"/>
              <a:gd name="T65" fmla="*/ 202 h 328"/>
              <a:gd name="T66" fmla="*/ 298 w 320"/>
              <a:gd name="T67" fmla="*/ 138 h 328"/>
              <a:gd name="T68" fmla="*/ 320 w 320"/>
              <a:gd name="T69" fmla="*/ 85 h 328"/>
              <a:gd name="T70" fmla="*/ 298 w 320"/>
              <a:gd name="T71" fmla="*/ 32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20" h="328">
                <a:moveTo>
                  <a:pt x="117" y="262"/>
                </a:moveTo>
                <a:cubicBezTo>
                  <a:pt x="101" y="278"/>
                  <a:pt x="101" y="278"/>
                  <a:pt x="101" y="278"/>
                </a:cubicBezTo>
                <a:cubicBezTo>
                  <a:pt x="87" y="292"/>
                  <a:pt x="64" y="292"/>
                  <a:pt x="50" y="278"/>
                </a:cubicBezTo>
                <a:cubicBezTo>
                  <a:pt x="43" y="271"/>
                  <a:pt x="39" y="262"/>
                  <a:pt x="39" y="253"/>
                </a:cubicBezTo>
                <a:cubicBezTo>
                  <a:pt x="39" y="243"/>
                  <a:pt x="43" y="234"/>
                  <a:pt x="50" y="228"/>
                </a:cubicBezTo>
                <a:cubicBezTo>
                  <a:pt x="109" y="169"/>
                  <a:pt x="109" y="169"/>
                  <a:pt x="109" y="169"/>
                </a:cubicBezTo>
                <a:cubicBezTo>
                  <a:pt x="122" y="156"/>
                  <a:pt x="145" y="138"/>
                  <a:pt x="162" y="155"/>
                </a:cubicBezTo>
                <a:cubicBezTo>
                  <a:pt x="170" y="163"/>
                  <a:pt x="182" y="163"/>
                  <a:pt x="190" y="155"/>
                </a:cubicBezTo>
                <a:cubicBezTo>
                  <a:pt x="198" y="147"/>
                  <a:pt x="198" y="135"/>
                  <a:pt x="190" y="127"/>
                </a:cubicBezTo>
                <a:cubicBezTo>
                  <a:pt x="161" y="98"/>
                  <a:pt x="119" y="104"/>
                  <a:pt x="82" y="141"/>
                </a:cubicBezTo>
                <a:cubicBezTo>
                  <a:pt x="22" y="200"/>
                  <a:pt x="22" y="200"/>
                  <a:pt x="22" y="200"/>
                </a:cubicBezTo>
                <a:cubicBezTo>
                  <a:pt x="8" y="214"/>
                  <a:pt x="0" y="233"/>
                  <a:pt x="0" y="253"/>
                </a:cubicBezTo>
                <a:cubicBezTo>
                  <a:pt x="0" y="273"/>
                  <a:pt x="8" y="292"/>
                  <a:pt x="22" y="306"/>
                </a:cubicBezTo>
                <a:cubicBezTo>
                  <a:pt x="37" y="321"/>
                  <a:pt x="56" y="328"/>
                  <a:pt x="75" y="328"/>
                </a:cubicBezTo>
                <a:cubicBezTo>
                  <a:pt x="95" y="328"/>
                  <a:pt x="114" y="321"/>
                  <a:pt x="129" y="306"/>
                </a:cubicBezTo>
                <a:cubicBezTo>
                  <a:pt x="145" y="290"/>
                  <a:pt x="145" y="290"/>
                  <a:pt x="145" y="290"/>
                </a:cubicBezTo>
                <a:cubicBezTo>
                  <a:pt x="153" y="282"/>
                  <a:pt x="153" y="270"/>
                  <a:pt x="145" y="262"/>
                </a:cubicBezTo>
                <a:cubicBezTo>
                  <a:pt x="137" y="254"/>
                  <a:pt x="125" y="254"/>
                  <a:pt x="117" y="262"/>
                </a:cubicBezTo>
                <a:close/>
                <a:moveTo>
                  <a:pt x="298" y="32"/>
                </a:moveTo>
                <a:cubicBezTo>
                  <a:pt x="267" y="1"/>
                  <a:pt x="223" y="0"/>
                  <a:pt x="195" y="28"/>
                </a:cubicBezTo>
                <a:cubicBezTo>
                  <a:pt x="175" y="48"/>
                  <a:pt x="175" y="48"/>
                  <a:pt x="175" y="48"/>
                </a:cubicBezTo>
                <a:cubicBezTo>
                  <a:pt x="167" y="56"/>
                  <a:pt x="167" y="68"/>
                  <a:pt x="175" y="76"/>
                </a:cubicBezTo>
                <a:cubicBezTo>
                  <a:pt x="182" y="84"/>
                  <a:pt x="195" y="84"/>
                  <a:pt x="203" y="76"/>
                </a:cubicBezTo>
                <a:cubicBezTo>
                  <a:pt x="223" y="56"/>
                  <a:pt x="223" y="56"/>
                  <a:pt x="223" y="56"/>
                </a:cubicBezTo>
                <a:cubicBezTo>
                  <a:pt x="238" y="42"/>
                  <a:pt x="257" y="48"/>
                  <a:pt x="270" y="60"/>
                </a:cubicBezTo>
                <a:cubicBezTo>
                  <a:pt x="276" y="67"/>
                  <a:pt x="280" y="76"/>
                  <a:pt x="280" y="85"/>
                </a:cubicBezTo>
                <a:cubicBezTo>
                  <a:pt x="280" y="95"/>
                  <a:pt x="276" y="104"/>
                  <a:pt x="270" y="110"/>
                </a:cubicBezTo>
                <a:cubicBezTo>
                  <a:pt x="206" y="173"/>
                  <a:pt x="206" y="173"/>
                  <a:pt x="206" y="173"/>
                </a:cubicBezTo>
                <a:cubicBezTo>
                  <a:pt x="177" y="202"/>
                  <a:pt x="163" y="189"/>
                  <a:pt x="158" y="183"/>
                </a:cubicBezTo>
                <a:cubicBezTo>
                  <a:pt x="150" y="175"/>
                  <a:pt x="137" y="175"/>
                  <a:pt x="129" y="183"/>
                </a:cubicBezTo>
                <a:cubicBezTo>
                  <a:pt x="122" y="191"/>
                  <a:pt x="122" y="203"/>
                  <a:pt x="130" y="211"/>
                </a:cubicBezTo>
                <a:cubicBezTo>
                  <a:pt x="143" y="224"/>
                  <a:pt x="158" y="231"/>
                  <a:pt x="174" y="231"/>
                </a:cubicBezTo>
                <a:cubicBezTo>
                  <a:pt x="194" y="231"/>
                  <a:pt x="214" y="221"/>
                  <a:pt x="234" y="202"/>
                </a:cubicBezTo>
                <a:cubicBezTo>
                  <a:pt x="298" y="138"/>
                  <a:pt x="298" y="138"/>
                  <a:pt x="298" y="138"/>
                </a:cubicBezTo>
                <a:cubicBezTo>
                  <a:pt x="312" y="124"/>
                  <a:pt x="320" y="105"/>
                  <a:pt x="320" y="85"/>
                </a:cubicBezTo>
                <a:cubicBezTo>
                  <a:pt x="320" y="65"/>
                  <a:pt x="312" y="46"/>
                  <a:pt x="298" y="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31" name="Freeform 75"/>
          <p:cNvSpPr/>
          <p:nvPr/>
        </p:nvSpPr>
        <p:spPr bwMode="auto">
          <a:xfrm>
            <a:off x="3095357" y="2625385"/>
            <a:ext cx="161642" cy="161642"/>
          </a:xfrm>
          <a:custGeom>
            <a:avLst/>
            <a:gdLst>
              <a:gd name="T0" fmla="*/ 51 w 102"/>
              <a:gd name="T1" fmla="*/ 0 h 102"/>
              <a:gd name="T2" fmla="*/ 65 w 102"/>
              <a:gd name="T3" fmla="*/ 39 h 102"/>
              <a:gd name="T4" fmla="*/ 102 w 102"/>
              <a:gd name="T5" fmla="*/ 39 h 102"/>
              <a:gd name="T6" fmla="*/ 72 w 102"/>
              <a:gd name="T7" fmla="*/ 62 h 102"/>
              <a:gd name="T8" fmla="*/ 83 w 102"/>
              <a:gd name="T9" fmla="*/ 102 h 102"/>
              <a:gd name="T10" fmla="*/ 51 w 102"/>
              <a:gd name="T11" fmla="*/ 78 h 102"/>
              <a:gd name="T12" fmla="*/ 19 w 102"/>
              <a:gd name="T13" fmla="*/ 102 h 102"/>
              <a:gd name="T14" fmla="*/ 30 w 102"/>
              <a:gd name="T15" fmla="*/ 62 h 102"/>
              <a:gd name="T16" fmla="*/ 0 w 102"/>
              <a:gd name="T17" fmla="*/ 39 h 102"/>
              <a:gd name="T18" fmla="*/ 37 w 102"/>
              <a:gd name="T19" fmla="*/ 39 h 102"/>
              <a:gd name="T20" fmla="*/ 51 w 102"/>
              <a:gd name="T21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2" h="102">
                <a:moveTo>
                  <a:pt x="51" y="0"/>
                </a:moveTo>
                <a:lnTo>
                  <a:pt x="65" y="39"/>
                </a:lnTo>
                <a:lnTo>
                  <a:pt x="102" y="39"/>
                </a:lnTo>
                <a:lnTo>
                  <a:pt x="72" y="62"/>
                </a:lnTo>
                <a:lnTo>
                  <a:pt x="83" y="102"/>
                </a:lnTo>
                <a:lnTo>
                  <a:pt x="51" y="78"/>
                </a:lnTo>
                <a:lnTo>
                  <a:pt x="19" y="102"/>
                </a:lnTo>
                <a:lnTo>
                  <a:pt x="30" y="62"/>
                </a:lnTo>
                <a:lnTo>
                  <a:pt x="0" y="39"/>
                </a:lnTo>
                <a:lnTo>
                  <a:pt x="37" y="39"/>
                </a:lnTo>
                <a:lnTo>
                  <a:pt x="5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32" name="Freeform 77"/>
          <p:cNvSpPr>
            <a:spLocks noEditPoints="1"/>
          </p:cNvSpPr>
          <p:nvPr/>
        </p:nvSpPr>
        <p:spPr bwMode="auto">
          <a:xfrm>
            <a:off x="2180370" y="2924478"/>
            <a:ext cx="171151" cy="171151"/>
          </a:xfrm>
          <a:custGeom>
            <a:avLst/>
            <a:gdLst>
              <a:gd name="T0" fmla="*/ 328 w 374"/>
              <a:gd name="T1" fmla="*/ 46 h 373"/>
              <a:gd name="T2" fmla="*/ 239 w 374"/>
              <a:gd name="T3" fmla="*/ 13 h 373"/>
              <a:gd name="T4" fmla="*/ 185 w 374"/>
              <a:gd name="T5" fmla="*/ 67 h 373"/>
              <a:gd name="T6" fmla="*/ 173 w 374"/>
              <a:gd name="T7" fmla="*/ 130 h 373"/>
              <a:gd name="T8" fmla="*/ 10 w 374"/>
              <a:gd name="T9" fmla="*/ 294 h 373"/>
              <a:gd name="T10" fmla="*/ 27 w 374"/>
              <a:gd name="T11" fmla="*/ 346 h 373"/>
              <a:gd name="T12" fmla="*/ 80 w 374"/>
              <a:gd name="T13" fmla="*/ 364 h 373"/>
              <a:gd name="T14" fmla="*/ 243 w 374"/>
              <a:gd name="T15" fmla="*/ 201 h 373"/>
              <a:gd name="T16" fmla="*/ 307 w 374"/>
              <a:gd name="T17" fmla="*/ 188 h 373"/>
              <a:gd name="T18" fmla="*/ 360 w 374"/>
              <a:gd name="T19" fmla="*/ 135 h 373"/>
              <a:gd name="T20" fmla="*/ 328 w 374"/>
              <a:gd name="T21" fmla="*/ 46 h 373"/>
              <a:gd name="T22" fmla="*/ 149 w 374"/>
              <a:gd name="T23" fmla="*/ 209 h 373"/>
              <a:gd name="T24" fmla="*/ 154 w 374"/>
              <a:gd name="T25" fmla="*/ 176 h 373"/>
              <a:gd name="T26" fmla="*/ 186 w 374"/>
              <a:gd name="T27" fmla="*/ 171 h 373"/>
              <a:gd name="T28" fmla="*/ 181 w 374"/>
              <a:gd name="T29" fmla="*/ 203 h 373"/>
              <a:gd name="T30" fmla="*/ 149 w 374"/>
              <a:gd name="T31" fmla="*/ 209 h 373"/>
              <a:gd name="T32" fmla="*/ 284 w 374"/>
              <a:gd name="T33" fmla="*/ 90 h 373"/>
              <a:gd name="T34" fmla="*/ 253 w 374"/>
              <a:gd name="T35" fmla="*/ 28 h 373"/>
              <a:gd name="T36" fmla="*/ 315 w 374"/>
              <a:gd name="T37" fmla="*/ 59 h 373"/>
              <a:gd name="T38" fmla="*/ 346 w 374"/>
              <a:gd name="T39" fmla="*/ 120 h 373"/>
              <a:gd name="T40" fmla="*/ 284 w 374"/>
              <a:gd name="T41" fmla="*/ 90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74" h="373">
                <a:moveTo>
                  <a:pt x="328" y="46"/>
                </a:moveTo>
                <a:cubicBezTo>
                  <a:pt x="295" y="12"/>
                  <a:pt x="253" y="0"/>
                  <a:pt x="239" y="13"/>
                </a:cubicBezTo>
                <a:cubicBezTo>
                  <a:pt x="185" y="67"/>
                  <a:pt x="185" y="67"/>
                  <a:pt x="185" y="67"/>
                </a:cubicBezTo>
                <a:cubicBezTo>
                  <a:pt x="177" y="75"/>
                  <a:pt x="170" y="103"/>
                  <a:pt x="173" y="130"/>
                </a:cubicBezTo>
                <a:cubicBezTo>
                  <a:pt x="10" y="294"/>
                  <a:pt x="10" y="294"/>
                  <a:pt x="10" y="294"/>
                </a:cubicBezTo>
                <a:cubicBezTo>
                  <a:pt x="0" y="303"/>
                  <a:pt x="8" y="327"/>
                  <a:pt x="27" y="346"/>
                </a:cubicBezTo>
                <a:cubicBezTo>
                  <a:pt x="47" y="366"/>
                  <a:pt x="70" y="373"/>
                  <a:pt x="80" y="364"/>
                </a:cubicBezTo>
                <a:cubicBezTo>
                  <a:pt x="243" y="201"/>
                  <a:pt x="243" y="201"/>
                  <a:pt x="243" y="201"/>
                </a:cubicBezTo>
                <a:cubicBezTo>
                  <a:pt x="271" y="204"/>
                  <a:pt x="298" y="197"/>
                  <a:pt x="307" y="188"/>
                </a:cubicBezTo>
                <a:cubicBezTo>
                  <a:pt x="360" y="135"/>
                  <a:pt x="360" y="135"/>
                  <a:pt x="360" y="135"/>
                </a:cubicBezTo>
                <a:cubicBezTo>
                  <a:pt x="374" y="121"/>
                  <a:pt x="362" y="79"/>
                  <a:pt x="328" y="46"/>
                </a:cubicBezTo>
                <a:close/>
                <a:moveTo>
                  <a:pt x="149" y="209"/>
                </a:moveTo>
                <a:cubicBezTo>
                  <a:pt x="141" y="201"/>
                  <a:pt x="144" y="187"/>
                  <a:pt x="154" y="176"/>
                </a:cubicBezTo>
                <a:cubicBezTo>
                  <a:pt x="164" y="166"/>
                  <a:pt x="179" y="163"/>
                  <a:pt x="186" y="171"/>
                </a:cubicBezTo>
                <a:cubicBezTo>
                  <a:pt x="194" y="178"/>
                  <a:pt x="191" y="193"/>
                  <a:pt x="181" y="203"/>
                </a:cubicBezTo>
                <a:cubicBezTo>
                  <a:pt x="171" y="214"/>
                  <a:pt x="156" y="216"/>
                  <a:pt x="149" y="209"/>
                </a:cubicBezTo>
                <a:close/>
                <a:moveTo>
                  <a:pt x="284" y="90"/>
                </a:moveTo>
                <a:cubicBezTo>
                  <a:pt x="258" y="64"/>
                  <a:pt x="251" y="30"/>
                  <a:pt x="253" y="28"/>
                </a:cubicBezTo>
                <a:cubicBezTo>
                  <a:pt x="256" y="25"/>
                  <a:pt x="289" y="33"/>
                  <a:pt x="315" y="59"/>
                </a:cubicBezTo>
                <a:cubicBezTo>
                  <a:pt x="341" y="85"/>
                  <a:pt x="348" y="118"/>
                  <a:pt x="346" y="120"/>
                </a:cubicBezTo>
                <a:cubicBezTo>
                  <a:pt x="344" y="122"/>
                  <a:pt x="310" y="116"/>
                  <a:pt x="284" y="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33" name="Freeform 79"/>
          <p:cNvSpPr>
            <a:spLocks noEditPoints="1"/>
          </p:cNvSpPr>
          <p:nvPr/>
        </p:nvSpPr>
        <p:spPr bwMode="auto">
          <a:xfrm>
            <a:off x="2793231" y="2925650"/>
            <a:ext cx="156888" cy="172736"/>
          </a:xfrm>
          <a:custGeom>
            <a:avLst/>
            <a:gdLst>
              <a:gd name="T0" fmla="*/ 266 w 343"/>
              <a:gd name="T1" fmla="*/ 153 h 374"/>
              <a:gd name="T2" fmla="*/ 122 w 343"/>
              <a:gd name="T3" fmla="*/ 19 h 374"/>
              <a:gd name="T4" fmla="*/ 82 w 343"/>
              <a:gd name="T5" fmla="*/ 8 h 374"/>
              <a:gd name="T6" fmla="*/ 58 w 343"/>
              <a:gd name="T7" fmla="*/ 43 h 374"/>
              <a:gd name="T8" fmla="*/ 32 w 343"/>
              <a:gd name="T9" fmla="*/ 240 h 374"/>
              <a:gd name="T10" fmla="*/ 20 w 343"/>
              <a:gd name="T11" fmla="*/ 329 h 374"/>
              <a:gd name="T12" fmla="*/ 201 w 343"/>
              <a:gd name="T13" fmla="*/ 341 h 374"/>
              <a:gd name="T14" fmla="*/ 331 w 343"/>
              <a:gd name="T15" fmla="*/ 214 h 374"/>
              <a:gd name="T16" fmla="*/ 266 w 343"/>
              <a:gd name="T17" fmla="*/ 153 h 374"/>
              <a:gd name="T18" fmla="*/ 191 w 343"/>
              <a:gd name="T19" fmla="*/ 315 h 374"/>
              <a:gd name="T20" fmla="*/ 47 w 343"/>
              <a:gd name="T21" fmla="*/ 319 h 374"/>
              <a:gd name="T22" fmla="*/ 161 w 343"/>
              <a:gd name="T23" fmla="*/ 230 h 374"/>
              <a:gd name="T24" fmla="*/ 304 w 343"/>
              <a:gd name="T25" fmla="*/ 224 h 374"/>
              <a:gd name="T26" fmla="*/ 191 w 343"/>
              <a:gd name="T27" fmla="*/ 315 h 374"/>
              <a:gd name="T28" fmla="*/ 166 w 343"/>
              <a:gd name="T29" fmla="*/ 245 h 374"/>
              <a:gd name="T30" fmla="*/ 79 w 343"/>
              <a:gd name="T31" fmla="*/ 293 h 374"/>
              <a:gd name="T32" fmla="*/ 140 w 343"/>
              <a:gd name="T33" fmla="*/ 298 h 374"/>
              <a:gd name="T34" fmla="*/ 182 w 343"/>
              <a:gd name="T35" fmla="*/ 240 h 374"/>
              <a:gd name="T36" fmla="*/ 182 w 343"/>
              <a:gd name="T37" fmla="*/ 240 h 374"/>
              <a:gd name="T38" fmla="*/ 166 w 343"/>
              <a:gd name="T39" fmla="*/ 245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43" h="374">
                <a:moveTo>
                  <a:pt x="266" y="153"/>
                </a:moveTo>
                <a:cubicBezTo>
                  <a:pt x="220" y="55"/>
                  <a:pt x="196" y="18"/>
                  <a:pt x="122" y="19"/>
                </a:cubicBezTo>
                <a:cubicBezTo>
                  <a:pt x="95" y="20"/>
                  <a:pt x="102" y="0"/>
                  <a:pt x="82" y="8"/>
                </a:cubicBezTo>
                <a:cubicBezTo>
                  <a:pt x="61" y="15"/>
                  <a:pt x="79" y="26"/>
                  <a:pt x="58" y="43"/>
                </a:cubicBezTo>
                <a:cubicBezTo>
                  <a:pt x="0" y="91"/>
                  <a:pt x="5" y="135"/>
                  <a:pt x="32" y="240"/>
                </a:cubicBezTo>
                <a:cubicBezTo>
                  <a:pt x="44" y="284"/>
                  <a:pt x="5" y="286"/>
                  <a:pt x="20" y="329"/>
                </a:cubicBezTo>
                <a:cubicBezTo>
                  <a:pt x="31" y="360"/>
                  <a:pt x="114" y="374"/>
                  <a:pt x="201" y="341"/>
                </a:cubicBezTo>
                <a:cubicBezTo>
                  <a:pt x="288" y="309"/>
                  <a:pt x="343" y="245"/>
                  <a:pt x="331" y="214"/>
                </a:cubicBezTo>
                <a:cubicBezTo>
                  <a:pt x="316" y="171"/>
                  <a:pt x="285" y="194"/>
                  <a:pt x="266" y="153"/>
                </a:cubicBezTo>
                <a:close/>
                <a:moveTo>
                  <a:pt x="191" y="315"/>
                </a:moveTo>
                <a:cubicBezTo>
                  <a:pt x="114" y="344"/>
                  <a:pt x="50" y="327"/>
                  <a:pt x="47" y="319"/>
                </a:cubicBezTo>
                <a:cubicBezTo>
                  <a:pt x="42" y="306"/>
                  <a:pt x="72" y="263"/>
                  <a:pt x="161" y="230"/>
                </a:cubicBezTo>
                <a:cubicBezTo>
                  <a:pt x="250" y="197"/>
                  <a:pt x="299" y="209"/>
                  <a:pt x="304" y="224"/>
                </a:cubicBezTo>
                <a:cubicBezTo>
                  <a:pt x="307" y="232"/>
                  <a:pt x="269" y="286"/>
                  <a:pt x="191" y="315"/>
                </a:cubicBezTo>
                <a:close/>
                <a:moveTo>
                  <a:pt x="166" y="245"/>
                </a:moveTo>
                <a:cubicBezTo>
                  <a:pt x="126" y="260"/>
                  <a:pt x="97" y="277"/>
                  <a:pt x="79" y="293"/>
                </a:cubicBezTo>
                <a:cubicBezTo>
                  <a:pt x="92" y="304"/>
                  <a:pt x="116" y="307"/>
                  <a:pt x="140" y="298"/>
                </a:cubicBezTo>
                <a:cubicBezTo>
                  <a:pt x="171" y="287"/>
                  <a:pt x="189" y="261"/>
                  <a:pt x="182" y="240"/>
                </a:cubicBezTo>
                <a:cubicBezTo>
                  <a:pt x="182" y="240"/>
                  <a:pt x="182" y="240"/>
                  <a:pt x="182" y="240"/>
                </a:cubicBezTo>
                <a:cubicBezTo>
                  <a:pt x="177" y="241"/>
                  <a:pt x="172" y="243"/>
                  <a:pt x="166" y="24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34" name="Freeform 80"/>
          <p:cNvSpPr>
            <a:spLocks noEditPoints="1"/>
          </p:cNvSpPr>
          <p:nvPr/>
        </p:nvSpPr>
        <p:spPr bwMode="auto">
          <a:xfrm>
            <a:off x="2479600" y="2932264"/>
            <a:ext cx="179075" cy="156888"/>
          </a:xfrm>
          <a:custGeom>
            <a:avLst/>
            <a:gdLst>
              <a:gd name="T0" fmla="*/ 26 w 392"/>
              <a:gd name="T1" fmla="*/ 100 h 340"/>
              <a:gd name="T2" fmla="*/ 366 w 392"/>
              <a:gd name="T3" fmla="*/ 100 h 340"/>
              <a:gd name="T4" fmla="*/ 370 w 392"/>
              <a:gd name="T5" fmla="*/ 86 h 340"/>
              <a:gd name="T6" fmla="*/ 290 w 392"/>
              <a:gd name="T7" fmla="*/ 60 h 340"/>
              <a:gd name="T8" fmla="*/ 272 w 392"/>
              <a:gd name="T9" fmla="*/ 60 h 340"/>
              <a:gd name="T10" fmla="*/ 272 w 392"/>
              <a:gd name="T11" fmla="*/ 0 h 340"/>
              <a:gd name="T12" fmla="*/ 120 w 392"/>
              <a:gd name="T13" fmla="*/ 0 h 340"/>
              <a:gd name="T14" fmla="*/ 120 w 392"/>
              <a:gd name="T15" fmla="*/ 60 h 340"/>
              <a:gd name="T16" fmla="*/ 102 w 392"/>
              <a:gd name="T17" fmla="*/ 60 h 340"/>
              <a:gd name="T18" fmla="*/ 22 w 392"/>
              <a:gd name="T19" fmla="*/ 86 h 340"/>
              <a:gd name="T20" fmla="*/ 26 w 392"/>
              <a:gd name="T21" fmla="*/ 100 h 340"/>
              <a:gd name="T22" fmla="*/ 370 w 392"/>
              <a:gd name="T23" fmla="*/ 122 h 340"/>
              <a:gd name="T24" fmla="*/ 22 w 392"/>
              <a:gd name="T25" fmla="*/ 122 h 340"/>
              <a:gd name="T26" fmla="*/ 0 w 392"/>
              <a:gd name="T27" fmla="*/ 146 h 340"/>
              <a:gd name="T28" fmla="*/ 0 w 392"/>
              <a:gd name="T29" fmla="*/ 216 h 340"/>
              <a:gd name="T30" fmla="*/ 22 w 392"/>
              <a:gd name="T31" fmla="*/ 240 h 340"/>
              <a:gd name="T32" fmla="*/ 61 w 392"/>
              <a:gd name="T33" fmla="*/ 240 h 340"/>
              <a:gd name="T34" fmla="*/ 44 w 392"/>
              <a:gd name="T35" fmla="*/ 340 h 340"/>
              <a:gd name="T36" fmla="*/ 348 w 392"/>
              <a:gd name="T37" fmla="*/ 340 h 340"/>
              <a:gd name="T38" fmla="*/ 330 w 392"/>
              <a:gd name="T39" fmla="*/ 240 h 340"/>
              <a:gd name="T40" fmla="*/ 370 w 392"/>
              <a:gd name="T41" fmla="*/ 240 h 340"/>
              <a:gd name="T42" fmla="*/ 392 w 392"/>
              <a:gd name="T43" fmla="*/ 216 h 340"/>
              <a:gd name="T44" fmla="*/ 392 w 392"/>
              <a:gd name="T45" fmla="*/ 146 h 340"/>
              <a:gd name="T46" fmla="*/ 370 w 392"/>
              <a:gd name="T47" fmla="*/ 122 h 340"/>
              <a:gd name="T48" fmla="*/ 84 w 392"/>
              <a:gd name="T49" fmla="*/ 300 h 340"/>
              <a:gd name="T50" fmla="*/ 112 w 392"/>
              <a:gd name="T51" fmla="*/ 170 h 340"/>
              <a:gd name="T52" fmla="*/ 280 w 392"/>
              <a:gd name="T53" fmla="*/ 170 h 340"/>
              <a:gd name="T54" fmla="*/ 308 w 392"/>
              <a:gd name="T55" fmla="*/ 300 h 340"/>
              <a:gd name="T56" fmla="*/ 84 w 392"/>
              <a:gd name="T57" fmla="*/ 30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2" h="340">
                <a:moveTo>
                  <a:pt x="26" y="100"/>
                </a:moveTo>
                <a:cubicBezTo>
                  <a:pt x="366" y="100"/>
                  <a:pt x="366" y="100"/>
                  <a:pt x="366" y="100"/>
                </a:cubicBezTo>
                <a:cubicBezTo>
                  <a:pt x="377" y="100"/>
                  <a:pt x="375" y="88"/>
                  <a:pt x="370" y="86"/>
                </a:cubicBezTo>
                <a:cubicBezTo>
                  <a:pt x="364" y="84"/>
                  <a:pt x="301" y="60"/>
                  <a:pt x="290" y="60"/>
                </a:cubicBezTo>
                <a:cubicBezTo>
                  <a:pt x="272" y="60"/>
                  <a:pt x="272" y="60"/>
                  <a:pt x="272" y="60"/>
                </a:cubicBezTo>
                <a:cubicBezTo>
                  <a:pt x="272" y="0"/>
                  <a:pt x="272" y="0"/>
                  <a:pt x="272" y="0"/>
                </a:cubicBezTo>
                <a:cubicBezTo>
                  <a:pt x="120" y="0"/>
                  <a:pt x="120" y="0"/>
                  <a:pt x="120" y="0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91" y="60"/>
                  <a:pt x="28" y="84"/>
                  <a:pt x="22" y="86"/>
                </a:cubicBezTo>
                <a:cubicBezTo>
                  <a:pt x="16" y="88"/>
                  <a:pt x="14" y="100"/>
                  <a:pt x="26" y="100"/>
                </a:cubicBezTo>
                <a:close/>
                <a:moveTo>
                  <a:pt x="370" y="122"/>
                </a:moveTo>
                <a:cubicBezTo>
                  <a:pt x="22" y="122"/>
                  <a:pt x="22" y="122"/>
                  <a:pt x="22" y="122"/>
                </a:cubicBezTo>
                <a:cubicBezTo>
                  <a:pt x="11" y="122"/>
                  <a:pt x="0" y="135"/>
                  <a:pt x="0" y="146"/>
                </a:cubicBezTo>
                <a:cubicBezTo>
                  <a:pt x="0" y="216"/>
                  <a:pt x="0" y="216"/>
                  <a:pt x="0" y="216"/>
                </a:cubicBezTo>
                <a:cubicBezTo>
                  <a:pt x="0" y="227"/>
                  <a:pt x="11" y="240"/>
                  <a:pt x="22" y="240"/>
                </a:cubicBezTo>
                <a:cubicBezTo>
                  <a:pt x="61" y="240"/>
                  <a:pt x="61" y="240"/>
                  <a:pt x="61" y="240"/>
                </a:cubicBezTo>
                <a:cubicBezTo>
                  <a:pt x="44" y="340"/>
                  <a:pt x="44" y="340"/>
                  <a:pt x="44" y="340"/>
                </a:cubicBezTo>
                <a:cubicBezTo>
                  <a:pt x="348" y="340"/>
                  <a:pt x="348" y="340"/>
                  <a:pt x="348" y="340"/>
                </a:cubicBezTo>
                <a:cubicBezTo>
                  <a:pt x="330" y="240"/>
                  <a:pt x="330" y="240"/>
                  <a:pt x="330" y="240"/>
                </a:cubicBezTo>
                <a:cubicBezTo>
                  <a:pt x="370" y="240"/>
                  <a:pt x="370" y="240"/>
                  <a:pt x="370" y="240"/>
                </a:cubicBezTo>
                <a:cubicBezTo>
                  <a:pt x="381" y="240"/>
                  <a:pt x="392" y="227"/>
                  <a:pt x="392" y="216"/>
                </a:cubicBezTo>
                <a:cubicBezTo>
                  <a:pt x="392" y="146"/>
                  <a:pt x="392" y="146"/>
                  <a:pt x="392" y="146"/>
                </a:cubicBezTo>
                <a:cubicBezTo>
                  <a:pt x="392" y="135"/>
                  <a:pt x="381" y="122"/>
                  <a:pt x="370" y="122"/>
                </a:cubicBezTo>
                <a:close/>
                <a:moveTo>
                  <a:pt x="84" y="300"/>
                </a:moveTo>
                <a:cubicBezTo>
                  <a:pt x="112" y="170"/>
                  <a:pt x="112" y="170"/>
                  <a:pt x="112" y="170"/>
                </a:cubicBezTo>
                <a:cubicBezTo>
                  <a:pt x="280" y="170"/>
                  <a:pt x="280" y="170"/>
                  <a:pt x="280" y="170"/>
                </a:cubicBezTo>
                <a:cubicBezTo>
                  <a:pt x="308" y="300"/>
                  <a:pt x="308" y="300"/>
                  <a:pt x="308" y="300"/>
                </a:cubicBezTo>
                <a:lnTo>
                  <a:pt x="84" y="3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35" name="Freeform 85"/>
          <p:cNvSpPr>
            <a:spLocks noEditPoints="1"/>
          </p:cNvSpPr>
          <p:nvPr/>
        </p:nvSpPr>
        <p:spPr bwMode="auto">
          <a:xfrm>
            <a:off x="1583905" y="2937018"/>
            <a:ext cx="147380" cy="147380"/>
          </a:xfrm>
          <a:custGeom>
            <a:avLst/>
            <a:gdLst>
              <a:gd name="T0" fmla="*/ 280 w 320"/>
              <a:gd name="T1" fmla="*/ 0 h 320"/>
              <a:gd name="T2" fmla="*/ 119 w 320"/>
              <a:gd name="T3" fmla="*/ 0 h 320"/>
              <a:gd name="T4" fmla="*/ 80 w 320"/>
              <a:gd name="T5" fmla="*/ 39 h 320"/>
              <a:gd name="T6" fmla="*/ 80 w 320"/>
              <a:gd name="T7" fmla="*/ 200 h 320"/>
              <a:gd name="T8" fmla="*/ 120 w 320"/>
              <a:gd name="T9" fmla="*/ 240 h 320"/>
              <a:gd name="T10" fmla="*/ 280 w 320"/>
              <a:gd name="T11" fmla="*/ 240 h 320"/>
              <a:gd name="T12" fmla="*/ 320 w 320"/>
              <a:gd name="T13" fmla="*/ 200 h 320"/>
              <a:gd name="T14" fmla="*/ 320 w 320"/>
              <a:gd name="T15" fmla="*/ 40 h 320"/>
              <a:gd name="T16" fmla="*/ 280 w 320"/>
              <a:gd name="T17" fmla="*/ 0 h 320"/>
              <a:gd name="T18" fmla="*/ 280 w 320"/>
              <a:gd name="T19" fmla="*/ 200 h 320"/>
              <a:gd name="T20" fmla="*/ 120 w 320"/>
              <a:gd name="T21" fmla="*/ 200 h 320"/>
              <a:gd name="T22" fmla="*/ 120 w 320"/>
              <a:gd name="T23" fmla="*/ 40 h 320"/>
              <a:gd name="T24" fmla="*/ 280 w 320"/>
              <a:gd name="T25" fmla="*/ 40 h 320"/>
              <a:gd name="T26" fmla="*/ 280 w 320"/>
              <a:gd name="T27" fmla="*/ 200 h 320"/>
              <a:gd name="T28" fmla="*/ 40 w 320"/>
              <a:gd name="T29" fmla="*/ 160 h 320"/>
              <a:gd name="T30" fmla="*/ 0 w 320"/>
              <a:gd name="T31" fmla="*/ 160 h 320"/>
              <a:gd name="T32" fmla="*/ 0 w 320"/>
              <a:gd name="T33" fmla="*/ 280 h 320"/>
              <a:gd name="T34" fmla="*/ 40 w 320"/>
              <a:gd name="T35" fmla="*/ 320 h 320"/>
              <a:gd name="T36" fmla="*/ 160 w 320"/>
              <a:gd name="T37" fmla="*/ 320 h 320"/>
              <a:gd name="T38" fmla="*/ 160 w 320"/>
              <a:gd name="T39" fmla="*/ 280 h 320"/>
              <a:gd name="T40" fmla="*/ 40 w 320"/>
              <a:gd name="T41" fmla="*/ 280 h 320"/>
              <a:gd name="T42" fmla="*/ 40 w 320"/>
              <a:gd name="T43" fmla="*/ 160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20" h="320">
                <a:moveTo>
                  <a:pt x="280" y="0"/>
                </a:moveTo>
                <a:cubicBezTo>
                  <a:pt x="119" y="0"/>
                  <a:pt x="119" y="0"/>
                  <a:pt x="119" y="0"/>
                </a:cubicBezTo>
                <a:cubicBezTo>
                  <a:pt x="97" y="0"/>
                  <a:pt x="80" y="17"/>
                  <a:pt x="80" y="39"/>
                </a:cubicBezTo>
                <a:cubicBezTo>
                  <a:pt x="80" y="200"/>
                  <a:pt x="80" y="200"/>
                  <a:pt x="80" y="200"/>
                </a:cubicBezTo>
                <a:cubicBezTo>
                  <a:pt x="80" y="222"/>
                  <a:pt x="98" y="240"/>
                  <a:pt x="120" y="240"/>
                </a:cubicBezTo>
                <a:cubicBezTo>
                  <a:pt x="280" y="240"/>
                  <a:pt x="280" y="240"/>
                  <a:pt x="280" y="240"/>
                </a:cubicBezTo>
                <a:cubicBezTo>
                  <a:pt x="302" y="240"/>
                  <a:pt x="320" y="222"/>
                  <a:pt x="320" y="200"/>
                </a:cubicBezTo>
                <a:cubicBezTo>
                  <a:pt x="320" y="40"/>
                  <a:pt x="320" y="40"/>
                  <a:pt x="320" y="40"/>
                </a:cubicBezTo>
                <a:cubicBezTo>
                  <a:pt x="320" y="18"/>
                  <a:pt x="302" y="0"/>
                  <a:pt x="280" y="0"/>
                </a:cubicBezTo>
                <a:close/>
                <a:moveTo>
                  <a:pt x="280" y="200"/>
                </a:moveTo>
                <a:cubicBezTo>
                  <a:pt x="120" y="200"/>
                  <a:pt x="120" y="200"/>
                  <a:pt x="120" y="200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280" y="40"/>
                  <a:pt x="280" y="40"/>
                  <a:pt x="280" y="40"/>
                </a:cubicBezTo>
                <a:lnTo>
                  <a:pt x="280" y="200"/>
                </a:lnTo>
                <a:close/>
                <a:moveTo>
                  <a:pt x="40" y="160"/>
                </a:moveTo>
                <a:cubicBezTo>
                  <a:pt x="0" y="160"/>
                  <a:pt x="0" y="160"/>
                  <a:pt x="0" y="160"/>
                </a:cubicBezTo>
                <a:cubicBezTo>
                  <a:pt x="0" y="280"/>
                  <a:pt x="0" y="280"/>
                  <a:pt x="0" y="280"/>
                </a:cubicBezTo>
                <a:cubicBezTo>
                  <a:pt x="0" y="302"/>
                  <a:pt x="18" y="320"/>
                  <a:pt x="40" y="320"/>
                </a:cubicBezTo>
                <a:cubicBezTo>
                  <a:pt x="160" y="320"/>
                  <a:pt x="160" y="320"/>
                  <a:pt x="160" y="320"/>
                </a:cubicBezTo>
                <a:cubicBezTo>
                  <a:pt x="160" y="280"/>
                  <a:pt x="160" y="280"/>
                  <a:pt x="160" y="280"/>
                </a:cubicBezTo>
                <a:cubicBezTo>
                  <a:pt x="40" y="280"/>
                  <a:pt x="40" y="280"/>
                  <a:pt x="40" y="280"/>
                </a:cubicBezTo>
                <a:lnTo>
                  <a:pt x="40" y="1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36" name="Freeform 92"/>
          <p:cNvSpPr/>
          <p:nvPr/>
        </p:nvSpPr>
        <p:spPr bwMode="auto">
          <a:xfrm>
            <a:off x="1270413" y="2935572"/>
            <a:ext cx="167980" cy="148964"/>
          </a:xfrm>
          <a:custGeom>
            <a:avLst/>
            <a:gdLst>
              <a:gd name="T0" fmla="*/ 359 w 367"/>
              <a:gd name="T1" fmla="*/ 169 h 324"/>
              <a:gd name="T2" fmla="*/ 199 w 367"/>
              <a:gd name="T3" fmla="*/ 8 h 324"/>
              <a:gd name="T4" fmla="*/ 169 w 367"/>
              <a:gd name="T5" fmla="*/ 8 h 324"/>
              <a:gd name="T6" fmla="*/ 8 w 367"/>
              <a:gd name="T7" fmla="*/ 169 h 324"/>
              <a:gd name="T8" fmla="*/ 15 w 367"/>
              <a:gd name="T9" fmla="*/ 184 h 324"/>
              <a:gd name="T10" fmla="*/ 49 w 367"/>
              <a:gd name="T11" fmla="*/ 184 h 324"/>
              <a:gd name="T12" fmla="*/ 49 w 367"/>
              <a:gd name="T13" fmla="*/ 308 h 324"/>
              <a:gd name="T14" fmla="*/ 65 w 367"/>
              <a:gd name="T15" fmla="*/ 324 h 324"/>
              <a:gd name="T16" fmla="*/ 143 w 367"/>
              <a:gd name="T17" fmla="*/ 324 h 324"/>
              <a:gd name="T18" fmla="*/ 143 w 367"/>
              <a:gd name="T19" fmla="*/ 200 h 324"/>
              <a:gd name="T20" fmla="*/ 225 w 367"/>
              <a:gd name="T21" fmla="*/ 200 h 324"/>
              <a:gd name="T22" fmla="*/ 225 w 367"/>
              <a:gd name="T23" fmla="*/ 324 h 324"/>
              <a:gd name="T24" fmla="*/ 306 w 367"/>
              <a:gd name="T25" fmla="*/ 324 h 324"/>
              <a:gd name="T26" fmla="*/ 319 w 367"/>
              <a:gd name="T27" fmla="*/ 308 h 324"/>
              <a:gd name="T28" fmla="*/ 319 w 367"/>
              <a:gd name="T29" fmla="*/ 184 h 324"/>
              <a:gd name="T30" fmla="*/ 352 w 367"/>
              <a:gd name="T31" fmla="*/ 184 h 324"/>
              <a:gd name="T32" fmla="*/ 359 w 367"/>
              <a:gd name="T33" fmla="*/ 169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67" h="324">
                <a:moveTo>
                  <a:pt x="359" y="169"/>
                </a:moveTo>
                <a:cubicBezTo>
                  <a:pt x="199" y="8"/>
                  <a:pt x="199" y="8"/>
                  <a:pt x="199" y="8"/>
                </a:cubicBezTo>
                <a:cubicBezTo>
                  <a:pt x="190" y="0"/>
                  <a:pt x="177" y="0"/>
                  <a:pt x="169" y="8"/>
                </a:cubicBezTo>
                <a:cubicBezTo>
                  <a:pt x="8" y="169"/>
                  <a:pt x="8" y="169"/>
                  <a:pt x="8" y="169"/>
                </a:cubicBezTo>
                <a:cubicBezTo>
                  <a:pt x="0" y="177"/>
                  <a:pt x="3" y="184"/>
                  <a:pt x="15" y="184"/>
                </a:cubicBezTo>
                <a:cubicBezTo>
                  <a:pt x="49" y="184"/>
                  <a:pt x="49" y="184"/>
                  <a:pt x="49" y="184"/>
                </a:cubicBezTo>
                <a:cubicBezTo>
                  <a:pt x="49" y="308"/>
                  <a:pt x="49" y="308"/>
                  <a:pt x="49" y="308"/>
                </a:cubicBezTo>
                <a:cubicBezTo>
                  <a:pt x="49" y="317"/>
                  <a:pt x="49" y="324"/>
                  <a:pt x="65" y="324"/>
                </a:cubicBezTo>
                <a:cubicBezTo>
                  <a:pt x="143" y="324"/>
                  <a:pt x="143" y="324"/>
                  <a:pt x="143" y="324"/>
                </a:cubicBezTo>
                <a:cubicBezTo>
                  <a:pt x="143" y="200"/>
                  <a:pt x="143" y="200"/>
                  <a:pt x="143" y="200"/>
                </a:cubicBezTo>
                <a:cubicBezTo>
                  <a:pt x="225" y="200"/>
                  <a:pt x="225" y="200"/>
                  <a:pt x="225" y="200"/>
                </a:cubicBezTo>
                <a:cubicBezTo>
                  <a:pt x="225" y="324"/>
                  <a:pt x="225" y="324"/>
                  <a:pt x="225" y="324"/>
                </a:cubicBezTo>
                <a:cubicBezTo>
                  <a:pt x="306" y="324"/>
                  <a:pt x="306" y="324"/>
                  <a:pt x="306" y="324"/>
                </a:cubicBezTo>
                <a:cubicBezTo>
                  <a:pt x="319" y="324"/>
                  <a:pt x="319" y="317"/>
                  <a:pt x="319" y="308"/>
                </a:cubicBezTo>
                <a:cubicBezTo>
                  <a:pt x="319" y="184"/>
                  <a:pt x="319" y="184"/>
                  <a:pt x="319" y="184"/>
                </a:cubicBezTo>
                <a:cubicBezTo>
                  <a:pt x="352" y="184"/>
                  <a:pt x="352" y="184"/>
                  <a:pt x="352" y="184"/>
                </a:cubicBezTo>
                <a:cubicBezTo>
                  <a:pt x="364" y="184"/>
                  <a:pt x="367" y="177"/>
                  <a:pt x="359" y="1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37" name="Freeform 96"/>
          <p:cNvSpPr>
            <a:spLocks noEditPoints="1"/>
          </p:cNvSpPr>
          <p:nvPr/>
        </p:nvSpPr>
        <p:spPr bwMode="auto">
          <a:xfrm>
            <a:off x="1889201" y="2938466"/>
            <a:ext cx="145795" cy="145795"/>
          </a:xfrm>
          <a:custGeom>
            <a:avLst/>
            <a:gdLst>
              <a:gd name="T0" fmla="*/ 309 w 319"/>
              <a:gd name="T1" fmla="*/ 267 h 318"/>
              <a:gd name="T2" fmla="*/ 233 w 319"/>
              <a:gd name="T3" fmla="*/ 192 h 318"/>
              <a:gd name="T4" fmla="*/ 251 w 319"/>
              <a:gd name="T5" fmla="*/ 127 h 318"/>
              <a:gd name="T6" fmla="*/ 123 w 319"/>
              <a:gd name="T7" fmla="*/ 0 h 318"/>
              <a:gd name="T8" fmla="*/ 0 w 319"/>
              <a:gd name="T9" fmla="*/ 124 h 318"/>
              <a:gd name="T10" fmla="*/ 127 w 319"/>
              <a:gd name="T11" fmla="*/ 251 h 318"/>
              <a:gd name="T12" fmla="*/ 190 w 319"/>
              <a:gd name="T13" fmla="*/ 234 h 318"/>
              <a:gd name="T14" fmla="*/ 266 w 319"/>
              <a:gd name="T15" fmla="*/ 310 h 318"/>
              <a:gd name="T16" fmla="*/ 293 w 319"/>
              <a:gd name="T17" fmla="*/ 310 h 318"/>
              <a:gd name="T18" fmla="*/ 311 w 319"/>
              <a:gd name="T19" fmla="*/ 291 h 318"/>
              <a:gd name="T20" fmla="*/ 309 w 319"/>
              <a:gd name="T21" fmla="*/ 267 h 318"/>
              <a:gd name="T22" fmla="*/ 38 w 319"/>
              <a:gd name="T23" fmla="*/ 124 h 318"/>
              <a:gd name="T24" fmla="*/ 123 w 319"/>
              <a:gd name="T25" fmla="*/ 38 h 318"/>
              <a:gd name="T26" fmla="*/ 213 w 319"/>
              <a:gd name="T27" fmla="*/ 127 h 318"/>
              <a:gd name="T28" fmla="*/ 127 w 319"/>
              <a:gd name="T29" fmla="*/ 213 h 318"/>
              <a:gd name="T30" fmla="*/ 38 w 319"/>
              <a:gd name="T31" fmla="*/ 124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9" h="318">
                <a:moveTo>
                  <a:pt x="309" y="267"/>
                </a:moveTo>
                <a:cubicBezTo>
                  <a:pt x="233" y="192"/>
                  <a:pt x="233" y="192"/>
                  <a:pt x="233" y="192"/>
                </a:cubicBezTo>
                <a:cubicBezTo>
                  <a:pt x="244" y="173"/>
                  <a:pt x="251" y="151"/>
                  <a:pt x="251" y="127"/>
                </a:cubicBezTo>
                <a:cubicBezTo>
                  <a:pt x="251" y="59"/>
                  <a:pt x="192" y="0"/>
                  <a:pt x="123" y="0"/>
                </a:cubicBezTo>
                <a:cubicBezTo>
                  <a:pt x="55" y="0"/>
                  <a:pt x="0" y="55"/>
                  <a:pt x="0" y="124"/>
                </a:cubicBezTo>
                <a:cubicBezTo>
                  <a:pt x="0" y="192"/>
                  <a:pt x="59" y="251"/>
                  <a:pt x="127" y="251"/>
                </a:cubicBezTo>
                <a:cubicBezTo>
                  <a:pt x="150" y="251"/>
                  <a:pt x="171" y="245"/>
                  <a:pt x="190" y="234"/>
                </a:cubicBezTo>
                <a:cubicBezTo>
                  <a:pt x="266" y="310"/>
                  <a:pt x="266" y="310"/>
                  <a:pt x="266" y="310"/>
                </a:cubicBezTo>
                <a:cubicBezTo>
                  <a:pt x="273" y="318"/>
                  <a:pt x="285" y="318"/>
                  <a:pt x="293" y="310"/>
                </a:cubicBezTo>
                <a:cubicBezTo>
                  <a:pt x="311" y="291"/>
                  <a:pt x="311" y="291"/>
                  <a:pt x="311" y="291"/>
                </a:cubicBezTo>
                <a:cubicBezTo>
                  <a:pt x="319" y="284"/>
                  <a:pt x="316" y="275"/>
                  <a:pt x="309" y="267"/>
                </a:cubicBezTo>
                <a:close/>
                <a:moveTo>
                  <a:pt x="38" y="124"/>
                </a:moveTo>
                <a:cubicBezTo>
                  <a:pt x="38" y="76"/>
                  <a:pt x="76" y="38"/>
                  <a:pt x="123" y="38"/>
                </a:cubicBezTo>
                <a:cubicBezTo>
                  <a:pt x="171" y="38"/>
                  <a:pt x="213" y="80"/>
                  <a:pt x="213" y="127"/>
                </a:cubicBezTo>
                <a:cubicBezTo>
                  <a:pt x="213" y="175"/>
                  <a:pt x="175" y="213"/>
                  <a:pt x="127" y="213"/>
                </a:cubicBezTo>
                <a:cubicBezTo>
                  <a:pt x="80" y="213"/>
                  <a:pt x="38" y="171"/>
                  <a:pt x="38" y="1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38" name="Freeform 98"/>
          <p:cNvSpPr>
            <a:spLocks noEditPoints="1"/>
          </p:cNvSpPr>
          <p:nvPr/>
        </p:nvSpPr>
        <p:spPr bwMode="auto">
          <a:xfrm>
            <a:off x="2785035" y="3832989"/>
            <a:ext cx="175904" cy="175904"/>
          </a:xfrm>
          <a:custGeom>
            <a:avLst/>
            <a:gdLst>
              <a:gd name="T0" fmla="*/ 192 w 384"/>
              <a:gd name="T1" fmla="*/ 0 h 384"/>
              <a:gd name="T2" fmla="*/ 0 w 384"/>
              <a:gd name="T3" fmla="*/ 192 h 384"/>
              <a:gd name="T4" fmla="*/ 192 w 384"/>
              <a:gd name="T5" fmla="*/ 384 h 384"/>
              <a:gd name="T6" fmla="*/ 384 w 384"/>
              <a:gd name="T7" fmla="*/ 192 h 384"/>
              <a:gd name="T8" fmla="*/ 192 w 384"/>
              <a:gd name="T9" fmla="*/ 0 h 384"/>
              <a:gd name="T10" fmla="*/ 356 w 384"/>
              <a:gd name="T11" fmla="*/ 192 h 384"/>
              <a:gd name="T12" fmla="*/ 322 w 384"/>
              <a:gd name="T13" fmla="*/ 292 h 384"/>
              <a:gd name="T14" fmla="*/ 315 w 384"/>
              <a:gd name="T15" fmla="*/ 261 h 384"/>
              <a:gd name="T16" fmla="*/ 321 w 384"/>
              <a:gd name="T17" fmla="*/ 205 h 384"/>
              <a:gd name="T18" fmla="*/ 297 w 384"/>
              <a:gd name="T19" fmla="*/ 165 h 384"/>
              <a:gd name="T20" fmla="*/ 259 w 384"/>
              <a:gd name="T21" fmla="*/ 139 h 384"/>
              <a:gd name="T22" fmla="*/ 277 w 384"/>
              <a:gd name="T23" fmla="*/ 67 h 384"/>
              <a:gd name="T24" fmla="*/ 237 w 384"/>
              <a:gd name="T25" fmla="*/ 49 h 384"/>
              <a:gd name="T26" fmla="*/ 244 w 384"/>
              <a:gd name="T27" fmla="*/ 37 h 384"/>
              <a:gd name="T28" fmla="*/ 356 w 384"/>
              <a:gd name="T29" fmla="*/ 192 h 384"/>
              <a:gd name="T30" fmla="*/ 169 w 384"/>
              <a:gd name="T31" fmla="*/ 30 h 384"/>
              <a:gd name="T32" fmla="*/ 149 w 384"/>
              <a:gd name="T33" fmla="*/ 46 h 384"/>
              <a:gd name="T34" fmla="*/ 122 w 384"/>
              <a:gd name="T35" fmla="*/ 69 h 384"/>
              <a:gd name="T36" fmla="*/ 90 w 384"/>
              <a:gd name="T37" fmla="*/ 106 h 384"/>
              <a:gd name="T38" fmla="*/ 109 w 384"/>
              <a:gd name="T39" fmla="*/ 123 h 384"/>
              <a:gd name="T40" fmla="*/ 140 w 384"/>
              <a:gd name="T41" fmla="*/ 125 h 384"/>
              <a:gd name="T42" fmla="*/ 196 w 384"/>
              <a:gd name="T43" fmla="*/ 189 h 384"/>
              <a:gd name="T44" fmla="*/ 151 w 384"/>
              <a:gd name="T45" fmla="*/ 235 h 384"/>
              <a:gd name="T46" fmla="*/ 145 w 384"/>
              <a:gd name="T47" fmla="*/ 265 h 384"/>
              <a:gd name="T48" fmla="*/ 142 w 384"/>
              <a:gd name="T49" fmla="*/ 312 h 384"/>
              <a:gd name="T50" fmla="*/ 108 w 384"/>
              <a:gd name="T51" fmla="*/ 273 h 384"/>
              <a:gd name="T52" fmla="*/ 101 w 384"/>
              <a:gd name="T53" fmla="*/ 229 h 384"/>
              <a:gd name="T54" fmla="*/ 71 w 384"/>
              <a:gd name="T55" fmla="*/ 187 h 384"/>
              <a:gd name="T56" fmla="*/ 84 w 384"/>
              <a:gd name="T57" fmla="*/ 145 h 384"/>
              <a:gd name="T58" fmla="*/ 39 w 384"/>
              <a:gd name="T59" fmla="*/ 133 h 384"/>
              <a:gd name="T60" fmla="*/ 169 w 384"/>
              <a:gd name="T61" fmla="*/ 30 h 384"/>
              <a:gd name="T62" fmla="*/ 140 w 384"/>
              <a:gd name="T63" fmla="*/ 347 h 384"/>
              <a:gd name="T64" fmla="*/ 160 w 384"/>
              <a:gd name="T65" fmla="*/ 335 h 384"/>
              <a:gd name="T66" fmla="*/ 190 w 384"/>
              <a:gd name="T67" fmla="*/ 329 h 384"/>
              <a:gd name="T68" fmla="*/ 235 w 384"/>
              <a:gd name="T69" fmla="*/ 315 h 384"/>
              <a:gd name="T70" fmla="*/ 282 w 384"/>
              <a:gd name="T71" fmla="*/ 328 h 384"/>
              <a:gd name="T72" fmla="*/ 192 w 384"/>
              <a:gd name="T73" fmla="*/ 356 h 384"/>
              <a:gd name="T74" fmla="*/ 140 w 384"/>
              <a:gd name="T75" fmla="*/ 347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84" h="384"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356" y="192"/>
                </a:moveTo>
                <a:cubicBezTo>
                  <a:pt x="356" y="229"/>
                  <a:pt x="343" y="264"/>
                  <a:pt x="322" y="292"/>
                </a:cubicBezTo>
                <a:cubicBezTo>
                  <a:pt x="316" y="287"/>
                  <a:pt x="309" y="274"/>
                  <a:pt x="315" y="261"/>
                </a:cubicBezTo>
                <a:cubicBezTo>
                  <a:pt x="321" y="248"/>
                  <a:pt x="323" y="217"/>
                  <a:pt x="321" y="205"/>
                </a:cubicBezTo>
                <a:cubicBezTo>
                  <a:pt x="320" y="194"/>
                  <a:pt x="314" y="165"/>
                  <a:pt x="297" y="165"/>
                </a:cubicBezTo>
                <a:cubicBezTo>
                  <a:pt x="280" y="164"/>
                  <a:pt x="269" y="159"/>
                  <a:pt x="259" y="139"/>
                </a:cubicBezTo>
                <a:cubicBezTo>
                  <a:pt x="238" y="98"/>
                  <a:pt x="298" y="90"/>
                  <a:pt x="277" y="67"/>
                </a:cubicBezTo>
                <a:cubicBezTo>
                  <a:pt x="271" y="60"/>
                  <a:pt x="241" y="93"/>
                  <a:pt x="237" y="49"/>
                </a:cubicBezTo>
                <a:cubicBezTo>
                  <a:pt x="237" y="46"/>
                  <a:pt x="240" y="42"/>
                  <a:pt x="244" y="37"/>
                </a:cubicBezTo>
                <a:cubicBezTo>
                  <a:pt x="309" y="58"/>
                  <a:pt x="356" y="120"/>
                  <a:pt x="356" y="192"/>
                </a:cubicBezTo>
                <a:close/>
                <a:moveTo>
                  <a:pt x="169" y="30"/>
                </a:moveTo>
                <a:cubicBezTo>
                  <a:pt x="165" y="37"/>
                  <a:pt x="155" y="40"/>
                  <a:pt x="149" y="46"/>
                </a:cubicBezTo>
                <a:cubicBezTo>
                  <a:pt x="135" y="59"/>
                  <a:pt x="129" y="57"/>
                  <a:pt x="122" y="69"/>
                </a:cubicBezTo>
                <a:cubicBezTo>
                  <a:pt x="114" y="81"/>
                  <a:pt x="90" y="98"/>
                  <a:pt x="90" y="106"/>
                </a:cubicBezTo>
                <a:cubicBezTo>
                  <a:pt x="90" y="115"/>
                  <a:pt x="103" y="125"/>
                  <a:pt x="109" y="123"/>
                </a:cubicBezTo>
                <a:cubicBezTo>
                  <a:pt x="115" y="121"/>
                  <a:pt x="131" y="121"/>
                  <a:pt x="140" y="125"/>
                </a:cubicBezTo>
                <a:cubicBezTo>
                  <a:pt x="149" y="128"/>
                  <a:pt x="218" y="131"/>
                  <a:pt x="196" y="189"/>
                </a:cubicBezTo>
                <a:cubicBezTo>
                  <a:pt x="189" y="208"/>
                  <a:pt x="159" y="205"/>
                  <a:pt x="151" y="235"/>
                </a:cubicBezTo>
                <a:cubicBezTo>
                  <a:pt x="149" y="240"/>
                  <a:pt x="145" y="259"/>
                  <a:pt x="145" y="265"/>
                </a:cubicBezTo>
                <a:cubicBezTo>
                  <a:pt x="144" y="275"/>
                  <a:pt x="152" y="312"/>
                  <a:pt x="142" y="312"/>
                </a:cubicBezTo>
                <a:cubicBezTo>
                  <a:pt x="133" y="312"/>
                  <a:pt x="108" y="279"/>
                  <a:pt x="108" y="273"/>
                </a:cubicBezTo>
                <a:cubicBezTo>
                  <a:pt x="108" y="267"/>
                  <a:pt x="101" y="246"/>
                  <a:pt x="101" y="229"/>
                </a:cubicBezTo>
                <a:cubicBezTo>
                  <a:pt x="101" y="211"/>
                  <a:pt x="71" y="211"/>
                  <a:pt x="71" y="187"/>
                </a:cubicBezTo>
                <a:cubicBezTo>
                  <a:pt x="71" y="166"/>
                  <a:pt x="87" y="155"/>
                  <a:pt x="84" y="145"/>
                </a:cubicBezTo>
                <a:cubicBezTo>
                  <a:pt x="80" y="135"/>
                  <a:pt x="51" y="134"/>
                  <a:pt x="39" y="133"/>
                </a:cubicBezTo>
                <a:cubicBezTo>
                  <a:pt x="60" y="79"/>
                  <a:pt x="110" y="38"/>
                  <a:pt x="169" y="30"/>
                </a:cubicBezTo>
                <a:close/>
                <a:moveTo>
                  <a:pt x="140" y="347"/>
                </a:moveTo>
                <a:cubicBezTo>
                  <a:pt x="150" y="342"/>
                  <a:pt x="151" y="335"/>
                  <a:pt x="160" y="335"/>
                </a:cubicBezTo>
                <a:cubicBezTo>
                  <a:pt x="170" y="335"/>
                  <a:pt x="179" y="331"/>
                  <a:pt x="190" y="329"/>
                </a:cubicBezTo>
                <a:cubicBezTo>
                  <a:pt x="200" y="326"/>
                  <a:pt x="218" y="316"/>
                  <a:pt x="235" y="315"/>
                </a:cubicBezTo>
                <a:cubicBezTo>
                  <a:pt x="248" y="313"/>
                  <a:pt x="275" y="315"/>
                  <a:pt x="282" y="328"/>
                </a:cubicBezTo>
                <a:cubicBezTo>
                  <a:pt x="256" y="346"/>
                  <a:pt x="225" y="356"/>
                  <a:pt x="192" y="356"/>
                </a:cubicBezTo>
                <a:cubicBezTo>
                  <a:pt x="174" y="356"/>
                  <a:pt x="156" y="353"/>
                  <a:pt x="140" y="34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39" name="Freeform 99"/>
          <p:cNvSpPr>
            <a:spLocks noEditPoints="1"/>
          </p:cNvSpPr>
          <p:nvPr/>
        </p:nvSpPr>
        <p:spPr bwMode="auto">
          <a:xfrm>
            <a:off x="3084263" y="3866269"/>
            <a:ext cx="183828" cy="109346"/>
          </a:xfrm>
          <a:custGeom>
            <a:avLst/>
            <a:gdLst>
              <a:gd name="T0" fmla="*/ 28 w 400"/>
              <a:gd name="T1" fmla="*/ 0 h 240"/>
              <a:gd name="T2" fmla="*/ 0 w 400"/>
              <a:gd name="T3" fmla="*/ 212 h 240"/>
              <a:gd name="T4" fmla="*/ 372 w 400"/>
              <a:gd name="T5" fmla="*/ 240 h 240"/>
              <a:gd name="T6" fmla="*/ 400 w 400"/>
              <a:gd name="T7" fmla="*/ 28 h 240"/>
              <a:gd name="T8" fmla="*/ 220 w 400"/>
              <a:gd name="T9" fmla="*/ 40 h 240"/>
              <a:gd name="T10" fmla="*/ 260 w 400"/>
              <a:gd name="T11" fmla="*/ 80 h 240"/>
              <a:gd name="T12" fmla="*/ 220 w 400"/>
              <a:gd name="T13" fmla="*/ 40 h 240"/>
              <a:gd name="T14" fmla="*/ 280 w 400"/>
              <a:gd name="T15" fmla="*/ 140 h 240"/>
              <a:gd name="T16" fmla="*/ 240 w 400"/>
              <a:gd name="T17" fmla="*/ 100 h 240"/>
              <a:gd name="T18" fmla="*/ 160 w 400"/>
              <a:gd name="T19" fmla="*/ 40 h 240"/>
              <a:gd name="T20" fmla="*/ 200 w 400"/>
              <a:gd name="T21" fmla="*/ 80 h 240"/>
              <a:gd name="T22" fmla="*/ 160 w 400"/>
              <a:gd name="T23" fmla="*/ 40 h 240"/>
              <a:gd name="T24" fmla="*/ 220 w 400"/>
              <a:gd name="T25" fmla="*/ 140 h 240"/>
              <a:gd name="T26" fmla="*/ 180 w 400"/>
              <a:gd name="T27" fmla="*/ 100 h 240"/>
              <a:gd name="T28" fmla="*/ 100 w 400"/>
              <a:gd name="T29" fmla="*/ 40 h 240"/>
              <a:gd name="T30" fmla="*/ 140 w 400"/>
              <a:gd name="T31" fmla="*/ 80 h 240"/>
              <a:gd name="T32" fmla="*/ 100 w 400"/>
              <a:gd name="T33" fmla="*/ 40 h 240"/>
              <a:gd name="T34" fmla="*/ 160 w 400"/>
              <a:gd name="T35" fmla="*/ 140 h 240"/>
              <a:gd name="T36" fmla="*/ 120 w 400"/>
              <a:gd name="T37" fmla="*/ 100 h 240"/>
              <a:gd name="T38" fmla="*/ 40 w 400"/>
              <a:gd name="T39" fmla="*/ 40 h 240"/>
              <a:gd name="T40" fmla="*/ 80 w 400"/>
              <a:gd name="T41" fmla="*/ 80 h 240"/>
              <a:gd name="T42" fmla="*/ 40 w 400"/>
              <a:gd name="T43" fmla="*/ 40 h 240"/>
              <a:gd name="T44" fmla="*/ 100 w 400"/>
              <a:gd name="T45" fmla="*/ 140 h 240"/>
              <a:gd name="T46" fmla="*/ 60 w 400"/>
              <a:gd name="T47" fmla="*/ 100 h 240"/>
              <a:gd name="T48" fmla="*/ 80 w 400"/>
              <a:gd name="T49" fmla="*/ 200 h 240"/>
              <a:gd name="T50" fmla="*/ 40 w 400"/>
              <a:gd name="T51" fmla="*/ 160 h 240"/>
              <a:gd name="T52" fmla="*/ 80 w 400"/>
              <a:gd name="T53" fmla="*/ 200 h 240"/>
              <a:gd name="T54" fmla="*/ 100 w 400"/>
              <a:gd name="T55" fmla="*/ 200 h 240"/>
              <a:gd name="T56" fmla="*/ 300 w 400"/>
              <a:gd name="T57" fmla="*/ 160 h 240"/>
              <a:gd name="T58" fmla="*/ 360 w 400"/>
              <a:gd name="T59" fmla="*/ 200 h 240"/>
              <a:gd name="T60" fmla="*/ 320 w 400"/>
              <a:gd name="T61" fmla="*/ 160 h 240"/>
              <a:gd name="T62" fmla="*/ 360 w 400"/>
              <a:gd name="T63" fmla="*/ 200 h 240"/>
              <a:gd name="T64" fmla="*/ 300 w 400"/>
              <a:gd name="T65" fmla="*/ 100 h 240"/>
              <a:gd name="T66" fmla="*/ 340 w 400"/>
              <a:gd name="T67" fmla="*/ 140 h 240"/>
              <a:gd name="T68" fmla="*/ 360 w 400"/>
              <a:gd name="T69" fmla="*/ 80 h 240"/>
              <a:gd name="T70" fmla="*/ 280 w 400"/>
              <a:gd name="T71" fmla="*/ 40 h 240"/>
              <a:gd name="T72" fmla="*/ 360 w 400"/>
              <a:gd name="T73" fmla="*/ 8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00" h="240">
                <a:moveTo>
                  <a:pt x="372" y="0"/>
                </a:moveTo>
                <a:cubicBezTo>
                  <a:pt x="28" y="0"/>
                  <a:pt x="28" y="0"/>
                  <a:pt x="28" y="0"/>
                </a:cubicBezTo>
                <a:cubicBezTo>
                  <a:pt x="12" y="0"/>
                  <a:pt x="0" y="12"/>
                  <a:pt x="0" y="28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227"/>
                  <a:pt x="12" y="240"/>
                  <a:pt x="28" y="240"/>
                </a:cubicBezTo>
                <a:cubicBezTo>
                  <a:pt x="372" y="240"/>
                  <a:pt x="372" y="240"/>
                  <a:pt x="372" y="240"/>
                </a:cubicBezTo>
                <a:cubicBezTo>
                  <a:pt x="387" y="240"/>
                  <a:pt x="400" y="227"/>
                  <a:pt x="400" y="212"/>
                </a:cubicBezTo>
                <a:cubicBezTo>
                  <a:pt x="400" y="28"/>
                  <a:pt x="400" y="28"/>
                  <a:pt x="400" y="28"/>
                </a:cubicBezTo>
                <a:cubicBezTo>
                  <a:pt x="400" y="12"/>
                  <a:pt x="387" y="0"/>
                  <a:pt x="372" y="0"/>
                </a:cubicBezTo>
                <a:close/>
                <a:moveTo>
                  <a:pt x="220" y="40"/>
                </a:moveTo>
                <a:cubicBezTo>
                  <a:pt x="260" y="40"/>
                  <a:pt x="260" y="40"/>
                  <a:pt x="260" y="40"/>
                </a:cubicBezTo>
                <a:cubicBezTo>
                  <a:pt x="260" y="80"/>
                  <a:pt x="260" y="80"/>
                  <a:pt x="260" y="80"/>
                </a:cubicBezTo>
                <a:cubicBezTo>
                  <a:pt x="220" y="80"/>
                  <a:pt x="220" y="80"/>
                  <a:pt x="220" y="80"/>
                </a:cubicBezTo>
                <a:lnTo>
                  <a:pt x="220" y="40"/>
                </a:lnTo>
                <a:close/>
                <a:moveTo>
                  <a:pt x="280" y="100"/>
                </a:moveTo>
                <a:cubicBezTo>
                  <a:pt x="280" y="140"/>
                  <a:pt x="280" y="140"/>
                  <a:pt x="280" y="140"/>
                </a:cubicBezTo>
                <a:cubicBezTo>
                  <a:pt x="240" y="140"/>
                  <a:pt x="240" y="140"/>
                  <a:pt x="240" y="140"/>
                </a:cubicBezTo>
                <a:cubicBezTo>
                  <a:pt x="240" y="100"/>
                  <a:pt x="240" y="100"/>
                  <a:pt x="240" y="100"/>
                </a:cubicBezTo>
                <a:lnTo>
                  <a:pt x="280" y="100"/>
                </a:lnTo>
                <a:close/>
                <a:moveTo>
                  <a:pt x="160" y="40"/>
                </a:moveTo>
                <a:cubicBezTo>
                  <a:pt x="200" y="40"/>
                  <a:pt x="200" y="40"/>
                  <a:pt x="200" y="40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160" y="80"/>
                  <a:pt x="160" y="80"/>
                  <a:pt x="160" y="80"/>
                </a:cubicBezTo>
                <a:lnTo>
                  <a:pt x="160" y="40"/>
                </a:lnTo>
                <a:close/>
                <a:moveTo>
                  <a:pt x="220" y="100"/>
                </a:moveTo>
                <a:cubicBezTo>
                  <a:pt x="220" y="140"/>
                  <a:pt x="220" y="140"/>
                  <a:pt x="220" y="140"/>
                </a:cubicBezTo>
                <a:cubicBezTo>
                  <a:pt x="180" y="140"/>
                  <a:pt x="180" y="140"/>
                  <a:pt x="180" y="140"/>
                </a:cubicBezTo>
                <a:cubicBezTo>
                  <a:pt x="180" y="100"/>
                  <a:pt x="180" y="100"/>
                  <a:pt x="180" y="100"/>
                </a:cubicBezTo>
                <a:lnTo>
                  <a:pt x="220" y="100"/>
                </a:lnTo>
                <a:close/>
                <a:moveTo>
                  <a:pt x="100" y="40"/>
                </a:moveTo>
                <a:cubicBezTo>
                  <a:pt x="140" y="40"/>
                  <a:pt x="140" y="40"/>
                  <a:pt x="140" y="40"/>
                </a:cubicBezTo>
                <a:cubicBezTo>
                  <a:pt x="140" y="80"/>
                  <a:pt x="140" y="80"/>
                  <a:pt x="140" y="80"/>
                </a:cubicBezTo>
                <a:cubicBezTo>
                  <a:pt x="100" y="80"/>
                  <a:pt x="100" y="80"/>
                  <a:pt x="100" y="80"/>
                </a:cubicBezTo>
                <a:lnTo>
                  <a:pt x="100" y="40"/>
                </a:lnTo>
                <a:close/>
                <a:moveTo>
                  <a:pt x="160" y="100"/>
                </a:moveTo>
                <a:cubicBezTo>
                  <a:pt x="160" y="140"/>
                  <a:pt x="160" y="140"/>
                  <a:pt x="160" y="140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20" y="100"/>
                  <a:pt x="120" y="100"/>
                  <a:pt x="120" y="100"/>
                </a:cubicBezTo>
                <a:lnTo>
                  <a:pt x="160" y="100"/>
                </a:lnTo>
                <a:close/>
                <a:moveTo>
                  <a:pt x="40" y="40"/>
                </a:moveTo>
                <a:cubicBezTo>
                  <a:pt x="80" y="40"/>
                  <a:pt x="80" y="40"/>
                  <a:pt x="80" y="40"/>
                </a:cubicBezTo>
                <a:cubicBezTo>
                  <a:pt x="80" y="80"/>
                  <a:pt x="80" y="80"/>
                  <a:pt x="80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40"/>
                </a:lnTo>
                <a:close/>
                <a:moveTo>
                  <a:pt x="100" y="100"/>
                </a:moveTo>
                <a:cubicBezTo>
                  <a:pt x="100" y="140"/>
                  <a:pt x="100" y="140"/>
                  <a:pt x="100" y="140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100"/>
                  <a:pt x="60" y="100"/>
                  <a:pt x="60" y="100"/>
                </a:cubicBezTo>
                <a:lnTo>
                  <a:pt x="100" y="100"/>
                </a:lnTo>
                <a:close/>
                <a:moveTo>
                  <a:pt x="80" y="200"/>
                </a:moveTo>
                <a:cubicBezTo>
                  <a:pt x="40" y="200"/>
                  <a:pt x="40" y="200"/>
                  <a:pt x="40" y="200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80" y="160"/>
                  <a:pt x="80" y="160"/>
                  <a:pt x="80" y="160"/>
                </a:cubicBezTo>
                <a:lnTo>
                  <a:pt x="80" y="200"/>
                </a:lnTo>
                <a:close/>
                <a:moveTo>
                  <a:pt x="300" y="200"/>
                </a:moveTo>
                <a:cubicBezTo>
                  <a:pt x="100" y="200"/>
                  <a:pt x="100" y="200"/>
                  <a:pt x="100" y="20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300" y="160"/>
                  <a:pt x="300" y="160"/>
                  <a:pt x="300" y="160"/>
                </a:cubicBezTo>
                <a:lnTo>
                  <a:pt x="300" y="200"/>
                </a:lnTo>
                <a:close/>
                <a:moveTo>
                  <a:pt x="360" y="200"/>
                </a:moveTo>
                <a:cubicBezTo>
                  <a:pt x="320" y="200"/>
                  <a:pt x="320" y="200"/>
                  <a:pt x="320" y="200"/>
                </a:cubicBezTo>
                <a:cubicBezTo>
                  <a:pt x="320" y="160"/>
                  <a:pt x="320" y="160"/>
                  <a:pt x="320" y="160"/>
                </a:cubicBezTo>
                <a:cubicBezTo>
                  <a:pt x="360" y="160"/>
                  <a:pt x="360" y="160"/>
                  <a:pt x="360" y="160"/>
                </a:cubicBezTo>
                <a:lnTo>
                  <a:pt x="360" y="200"/>
                </a:lnTo>
                <a:close/>
                <a:moveTo>
                  <a:pt x="300" y="140"/>
                </a:moveTo>
                <a:cubicBezTo>
                  <a:pt x="300" y="100"/>
                  <a:pt x="300" y="100"/>
                  <a:pt x="300" y="100"/>
                </a:cubicBezTo>
                <a:cubicBezTo>
                  <a:pt x="340" y="100"/>
                  <a:pt x="340" y="100"/>
                  <a:pt x="340" y="100"/>
                </a:cubicBezTo>
                <a:cubicBezTo>
                  <a:pt x="340" y="140"/>
                  <a:pt x="340" y="140"/>
                  <a:pt x="340" y="140"/>
                </a:cubicBezTo>
                <a:lnTo>
                  <a:pt x="300" y="140"/>
                </a:lnTo>
                <a:close/>
                <a:moveTo>
                  <a:pt x="360" y="80"/>
                </a:moveTo>
                <a:cubicBezTo>
                  <a:pt x="280" y="80"/>
                  <a:pt x="280" y="80"/>
                  <a:pt x="280" y="80"/>
                </a:cubicBezTo>
                <a:cubicBezTo>
                  <a:pt x="280" y="40"/>
                  <a:pt x="280" y="40"/>
                  <a:pt x="280" y="40"/>
                </a:cubicBezTo>
                <a:cubicBezTo>
                  <a:pt x="360" y="40"/>
                  <a:pt x="360" y="40"/>
                  <a:pt x="360" y="40"/>
                </a:cubicBezTo>
                <a:lnTo>
                  <a:pt x="360" y="8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41" name="Freeform 103"/>
          <p:cNvSpPr>
            <a:spLocks noEditPoints="1"/>
          </p:cNvSpPr>
          <p:nvPr/>
        </p:nvSpPr>
        <p:spPr bwMode="auto">
          <a:xfrm>
            <a:off x="958640" y="3525833"/>
            <a:ext cx="183828" cy="183828"/>
          </a:xfrm>
          <a:custGeom>
            <a:avLst/>
            <a:gdLst>
              <a:gd name="T0" fmla="*/ 360 w 400"/>
              <a:gd name="T1" fmla="*/ 184 h 400"/>
              <a:gd name="T2" fmla="*/ 360 w 400"/>
              <a:gd name="T3" fmla="*/ 216 h 400"/>
              <a:gd name="T4" fmla="*/ 400 w 400"/>
              <a:gd name="T5" fmla="*/ 200 h 400"/>
              <a:gd name="T6" fmla="*/ 200 w 400"/>
              <a:gd name="T7" fmla="*/ 90 h 400"/>
              <a:gd name="T8" fmla="*/ 200 w 400"/>
              <a:gd name="T9" fmla="*/ 310 h 400"/>
              <a:gd name="T10" fmla="*/ 200 w 400"/>
              <a:gd name="T11" fmla="*/ 90 h 400"/>
              <a:gd name="T12" fmla="*/ 120 w 400"/>
              <a:gd name="T13" fmla="*/ 200 h 400"/>
              <a:gd name="T14" fmla="*/ 280 w 400"/>
              <a:gd name="T15" fmla="*/ 200 h 400"/>
              <a:gd name="T16" fmla="*/ 59 w 400"/>
              <a:gd name="T17" fmla="*/ 200 h 400"/>
              <a:gd name="T18" fmla="*/ 20 w 400"/>
              <a:gd name="T19" fmla="*/ 184 h 400"/>
              <a:gd name="T20" fmla="*/ 20 w 400"/>
              <a:gd name="T21" fmla="*/ 216 h 400"/>
              <a:gd name="T22" fmla="*/ 59 w 400"/>
              <a:gd name="T23" fmla="*/ 200 h 400"/>
              <a:gd name="T24" fmla="*/ 216 w 400"/>
              <a:gd name="T25" fmla="*/ 40 h 400"/>
              <a:gd name="T26" fmla="*/ 200 w 400"/>
              <a:gd name="T27" fmla="*/ 0 h 400"/>
              <a:gd name="T28" fmla="*/ 184 w 400"/>
              <a:gd name="T29" fmla="*/ 40 h 400"/>
              <a:gd name="T30" fmla="*/ 200 w 400"/>
              <a:gd name="T31" fmla="*/ 340 h 400"/>
              <a:gd name="T32" fmla="*/ 184 w 400"/>
              <a:gd name="T33" fmla="*/ 380 h 400"/>
              <a:gd name="T34" fmla="*/ 216 w 400"/>
              <a:gd name="T35" fmla="*/ 380 h 400"/>
              <a:gd name="T36" fmla="*/ 200 w 400"/>
              <a:gd name="T37" fmla="*/ 340 h 400"/>
              <a:gd name="T38" fmla="*/ 350 w 400"/>
              <a:gd name="T39" fmla="*/ 50 h 400"/>
              <a:gd name="T40" fmla="*/ 310 w 400"/>
              <a:gd name="T41" fmla="*/ 67 h 400"/>
              <a:gd name="T42" fmla="*/ 333 w 400"/>
              <a:gd name="T43" fmla="*/ 89 h 400"/>
              <a:gd name="T44" fmla="*/ 66 w 400"/>
              <a:gd name="T45" fmla="*/ 311 h 400"/>
              <a:gd name="T46" fmla="*/ 50 w 400"/>
              <a:gd name="T47" fmla="*/ 350 h 400"/>
              <a:gd name="T48" fmla="*/ 89 w 400"/>
              <a:gd name="T49" fmla="*/ 333 h 400"/>
              <a:gd name="T50" fmla="*/ 66 w 400"/>
              <a:gd name="T51" fmla="*/ 311 h 400"/>
              <a:gd name="T52" fmla="*/ 50 w 400"/>
              <a:gd name="T53" fmla="*/ 50 h 400"/>
              <a:gd name="T54" fmla="*/ 66 w 400"/>
              <a:gd name="T55" fmla="*/ 89 h 400"/>
              <a:gd name="T56" fmla="*/ 89 w 400"/>
              <a:gd name="T57" fmla="*/ 67 h 400"/>
              <a:gd name="T58" fmla="*/ 310 w 400"/>
              <a:gd name="T59" fmla="*/ 333 h 400"/>
              <a:gd name="T60" fmla="*/ 350 w 400"/>
              <a:gd name="T61" fmla="*/ 350 h 400"/>
              <a:gd name="T62" fmla="*/ 333 w 400"/>
              <a:gd name="T63" fmla="*/ 311 h 400"/>
              <a:gd name="T64" fmla="*/ 310 w 400"/>
              <a:gd name="T65" fmla="*/ 333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00" h="400">
                <a:moveTo>
                  <a:pt x="380" y="184"/>
                </a:moveTo>
                <a:cubicBezTo>
                  <a:pt x="376" y="184"/>
                  <a:pt x="364" y="184"/>
                  <a:pt x="360" y="184"/>
                </a:cubicBezTo>
                <a:cubicBezTo>
                  <a:pt x="349" y="184"/>
                  <a:pt x="340" y="191"/>
                  <a:pt x="340" y="200"/>
                </a:cubicBezTo>
                <a:cubicBezTo>
                  <a:pt x="340" y="209"/>
                  <a:pt x="349" y="216"/>
                  <a:pt x="360" y="216"/>
                </a:cubicBezTo>
                <a:cubicBezTo>
                  <a:pt x="364" y="216"/>
                  <a:pt x="376" y="216"/>
                  <a:pt x="380" y="216"/>
                </a:cubicBezTo>
                <a:cubicBezTo>
                  <a:pt x="391" y="216"/>
                  <a:pt x="400" y="209"/>
                  <a:pt x="400" y="200"/>
                </a:cubicBezTo>
                <a:cubicBezTo>
                  <a:pt x="400" y="191"/>
                  <a:pt x="391" y="184"/>
                  <a:pt x="380" y="184"/>
                </a:cubicBezTo>
                <a:close/>
                <a:moveTo>
                  <a:pt x="200" y="90"/>
                </a:moveTo>
                <a:cubicBezTo>
                  <a:pt x="139" y="90"/>
                  <a:pt x="90" y="139"/>
                  <a:pt x="90" y="200"/>
                </a:cubicBezTo>
                <a:cubicBezTo>
                  <a:pt x="90" y="261"/>
                  <a:pt x="139" y="310"/>
                  <a:pt x="200" y="310"/>
                </a:cubicBezTo>
                <a:cubicBezTo>
                  <a:pt x="261" y="310"/>
                  <a:pt x="310" y="261"/>
                  <a:pt x="310" y="200"/>
                </a:cubicBezTo>
                <a:cubicBezTo>
                  <a:pt x="310" y="139"/>
                  <a:pt x="261" y="90"/>
                  <a:pt x="200" y="90"/>
                </a:cubicBezTo>
                <a:close/>
                <a:moveTo>
                  <a:pt x="200" y="280"/>
                </a:moveTo>
                <a:cubicBezTo>
                  <a:pt x="156" y="280"/>
                  <a:pt x="120" y="244"/>
                  <a:pt x="120" y="200"/>
                </a:cubicBezTo>
                <a:cubicBezTo>
                  <a:pt x="120" y="156"/>
                  <a:pt x="156" y="120"/>
                  <a:pt x="200" y="120"/>
                </a:cubicBezTo>
                <a:cubicBezTo>
                  <a:pt x="244" y="120"/>
                  <a:pt x="280" y="156"/>
                  <a:pt x="280" y="200"/>
                </a:cubicBezTo>
                <a:cubicBezTo>
                  <a:pt x="280" y="244"/>
                  <a:pt x="244" y="280"/>
                  <a:pt x="200" y="280"/>
                </a:cubicBezTo>
                <a:close/>
                <a:moveTo>
                  <a:pt x="59" y="200"/>
                </a:moveTo>
                <a:cubicBezTo>
                  <a:pt x="59" y="191"/>
                  <a:pt x="51" y="184"/>
                  <a:pt x="40" y="184"/>
                </a:cubicBezTo>
                <a:cubicBezTo>
                  <a:pt x="36" y="184"/>
                  <a:pt x="23" y="184"/>
                  <a:pt x="20" y="184"/>
                </a:cubicBezTo>
                <a:cubicBezTo>
                  <a:pt x="9" y="184"/>
                  <a:pt x="0" y="191"/>
                  <a:pt x="0" y="200"/>
                </a:cubicBezTo>
                <a:cubicBezTo>
                  <a:pt x="0" y="209"/>
                  <a:pt x="9" y="216"/>
                  <a:pt x="20" y="216"/>
                </a:cubicBezTo>
                <a:cubicBezTo>
                  <a:pt x="23" y="216"/>
                  <a:pt x="36" y="216"/>
                  <a:pt x="40" y="216"/>
                </a:cubicBezTo>
                <a:cubicBezTo>
                  <a:pt x="51" y="216"/>
                  <a:pt x="59" y="209"/>
                  <a:pt x="59" y="200"/>
                </a:cubicBezTo>
                <a:close/>
                <a:moveTo>
                  <a:pt x="200" y="60"/>
                </a:moveTo>
                <a:cubicBezTo>
                  <a:pt x="209" y="60"/>
                  <a:pt x="216" y="51"/>
                  <a:pt x="216" y="40"/>
                </a:cubicBezTo>
                <a:cubicBezTo>
                  <a:pt x="216" y="36"/>
                  <a:pt x="216" y="24"/>
                  <a:pt x="216" y="20"/>
                </a:cubicBezTo>
                <a:cubicBezTo>
                  <a:pt x="216" y="9"/>
                  <a:pt x="209" y="0"/>
                  <a:pt x="200" y="0"/>
                </a:cubicBezTo>
                <a:cubicBezTo>
                  <a:pt x="191" y="0"/>
                  <a:pt x="184" y="9"/>
                  <a:pt x="184" y="20"/>
                </a:cubicBezTo>
                <a:cubicBezTo>
                  <a:pt x="184" y="24"/>
                  <a:pt x="184" y="36"/>
                  <a:pt x="184" y="40"/>
                </a:cubicBezTo>
                <a:cubicBezTo>
                  <a:pt x="184" y="51"/>
                  <a:pt x="191" y="60"/>
                  <a:pt x="200" y="60"/>
                </a:cubicBezTo>
                <a:close/>
                <a:moveTo>
                  <a:pt x="200" y="340"/>
                </a:moveTo>
                <a:cubicBezTo>
                  <a:pt x="191" y="340"/>
                  <a:pt x="184" y="349"/>
                  <a:pt x="184" y="360"/>
                </a:cubicBezTo>
                <a:cubicBezTo>
                  <a:pt x="184" y="364"/>
                  <a:pt x="184" y="376"/>
                  <a:pt x="184" y="380"/>
                </a:cubicBezTo>
                <a:cubicBezTo>
                  <a:pt x="184" y="391"/>
                  <a:pt x="191" y="400"/>
                  <a:pt x="200" y="400"/>
                </a:cubicBezTo>
                <a:cubicBezTo>
                  <a:pt x="209" y="400"/>
                  <a:pt x="216" y="391"/>
                  <a:pt x="216" y="380"/>
                </a:cubicBezTo>
                <a:cubicBezTo>
                  <a:pt x="216" y="376"/>
                  <a:pt x="216" y="364"/>
                  <a:pt x="216" y="360"/>
                </a:cubicBezTo>
                <a:cubicBezTo>
                  <a:pt x="216" y="349"/>
                  <a:pt x="209" y="340"/>
                  <a:pt x="200" y="340"/>
                </a:cubicBezTo>
                <a:close/>
                <a:moveTo>
                  <a:pt x="347" y="75"/>
                </a:moveTo>
                <a:cubicBezTo>
                  <a:pt x="355" y="67"/>
                  <a:pt x="356" y="56"/>
                  <a:pt x="350" y="50"/>
                </a:cubicBezTo>
                <a:cubicBezTo>
                  <a:pt x="344" y="44"/>
                  <a:pt x="332" y="45"/>
                  <a:pt x="324" y="53"/>
                </a:cubicBezTo>
                <a:cubicBezTo>
                  <a:pt x="322" y="55"/>
                  <a:pt x="313" y="64"/>
                  <a:pt x="310" y="67"/>
                </a:cubicBezTo>
                <a:cubicBezTo>
                  <a:pt x="303" y="74"/>
                  <a:pt x="301" y="86"/>
                  <a:pt x="308" y="92"/>
                </a:cubicBezTo>
                <a:cubicBezTo>
                  <a:pt x="314" y="98"/>
                  <a:pt x="325" y="97"/>
                  <a:pt x="333" y="89"/>
                </a:cubicBezTo>
                <a:cubicBezTo>
                  <a:pt x="335" y="87"/>
                  <a:pt x="345" y="77"/>
                  <a:pt x="347" y="75"/>
                </a:cubicBezTo>
                <a:close/>
                <a:moveTo>
                  <a:pt x="66" y="311"/>
                </a:moveTo>
                <a:cubicBezTo>
                  <a:pt x="64" y="313"/>
                  <a:pt x="55" y="322"/>
                  <a:pt x="52" y="325"/>
                </a:cubicBezTo>
                <a:cubicBezTo>
                  <a:pt x="45" y="332"/>
                  <a:pt x="43" y="344"/>
                  <a:pt x="50" y="350"/>
                </a:cubicBezTo>
                <a:cubicBezTo>
                  <a:pt x="56" y="356"/>
                  <a:pt x="67" y="355"/>
                  <a:pt x="75" y="347"/>
                </a:cubicBezTo>
                <a:cubicBezTo>
                  <a:pt x="77" y="345"/>
                  <a:pt x="87" y="335"/>
                  <a:pt x="89" y="333"/>
                </a:cubicBezTo>
                <a:cubicBezTo>
                  <a:pt x="97" y="325"/>
                  <a:pt x="98" y="314"/>
                  <a:pt x="92" y="308"/>
                </a:cubicBezTo>
                <a:cubicBezTo>
                  <a:pt x="86" y="302"/>
                  <a:pt x="74" y="303"/>
                  <a:pt x="66" y="311"/>
                </a:cubicBezTo>
                <a:close/>
                <a:moveTo>
                  <a:pt x="75" y="53"/>
                </a:moveTo>
                <a:cubicBezTo>
                  <a:pt x="67" y="45"/>
                  <a:pt x="56" y="44"/>
                  <a:pt x="50" y="50"/>
                </a:cubicBezTo>
                <a:cubicBezTo>
                  <a:pt x="43" y="56"/>
                  <a:pt x="45" y="67"/>
                  <a:pt x="52" y="75"/>
                </a:cubicBezTo>
                <a:cubicBezTo>
                  <a:pt x="55" y="77"/>
                  <a:pt x="64" y="87"/>
                  <a:pt x="66" y="89"/>
                </a:cubicBezTo>
                <a:cubicBezTo>
                  <a:pt x="74" y="97"/>
                  <a:pt x="86" y="98"/>
                  <a:pt x="92" y="92"/>
                </a:cubicBezTo>
                <a:cubicBezTo>
                  <a:pt x="98" y="86"/>
                  <a:pt x="97" y="74"/>
                  <a:pt x="89" y="67"/>
                </a:cubicBezTo>
                <a:cubicBezTo>
                  <a:pt x="87" y="64"/>
                  <a:pt x="77" y="55"/>
                  <a:pt x="75" y="53"/>
                </a:cubicBezTo>
                <a:close/>
                <a:moveTo>
                  <a:pt x="310" y="333"/>
                </a:moveTo>
                <a:cubicBezTo>
                  <a:pt x="313" y="335"/>
                  <a:pt x="322" y="345"/>
                  <a:pt x="324" y="347"/>
                </a:cubicBezTo>
                <a:cubicBezTo>
                  <a:pt x="332" y="355"/>
                  <a:pt x="344" y="356"/>
                  <a:pt x="350" y="350"/>
                </a:cubicBezTo>
                <a:cubicBezTo>
                  <a:pt x="356" y="344"/>
                  <a:pt x="355" y="332"/>
                  <a:pt x="347" y="325"/>
                </a:cubicBezTo>
                <a:cubicBezTo>
                  <a:pt x="345" y="322"/>
                  <a:pt x="335" y="313"/>
                  <a:pt x="333" y="311"/>
                </a:cubicBezTo>
                <a:cubicBezTo>
                  <a:pt x="325" y="303"/>
                  <a:pt x="314" y="302"/>
                  <a:pt x="308" y="308"/>
                </a:cubicBezTo>
                <a:cubicBezTo>
                  <a:pt x="301" y="314"/>
                  <a:pt x="303" y="325"/>
                  <a:pt x="310" y="3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42" name="Freeform 105"/>
          <p:cNvSpPr>
            <a:spLocks noEditPoints="1"/>
          </p:cNvSpPr>
          <p:nvPr/>
        </p:nvSpPr>
        <p:spPr bwMode="auto">
          <a:xfrm>
            <a:off x="2788341" y="2639784"/>
            <a:ext cx="167980" cy="131532"/>
          </a:xfrm>
          <a:custGeom>
            <a:avLst/>
            <a:gdLst>
              <a:gd name="T0" fmla="*/ 326 w 363"/>
              <a:gd name="T1" fmla="*/ 31 h 288"/>
              <a:gd name="T2" fmla="*/ 204 w 363"/>
              <a:gd name="T3" fmla="*/ 31 h 288"/>
              <a:gd name="T4" fmla="*/ 182 w 363"/>
              <a:gd name="T5" fmla="*/ 52 h 288"/>
              <a:gd name="T6" fmla="*/ 159 w 363"/>
              <a:gd name="T7" fmla="*/ 31 h 288"/>
              <a:gd name="T8" fmla="*/ 38 w 363"/>
              <a:gd name="T9" fmla="*/ 31 h 288"/>
              <a:gd name="T10" fmla="*/ 38 w 363"/>
              <a:gd name="T11" fmla="*/ 156 h 288"/>
              <a:gd name="T12" fmla="*/ 182 w 363"/>
              <a:gd name="T13" fmla="*/ 288 h 288"/>
              <a:gd name="T14" fmla="*/ 326 w 363"/>
              <a:gd name="T15" fmla="*/ 156 h 288"/>
              <a:gd name="T16" fmla="*/ 326 w 363"/>
              <a:gd name="T17" fmla="*/ 31 h 288"/>
              <a:gd name="T18" fmla="*/ 304 w 363"/>
              <a:gd name="T19" fmla="*/ 135 h 288"/>
              <a:gd name="T20" fmla="*/ 182 w 363"/>
              <a:gd name="T21" fmla="*/ 250 h 288"/>
              <a:gd name="T22" fmla="*/ 59 w 363"/>
              <a:gd name="T23" fmla="*/ 135 h 288"/>
              <a:gd name="T24" fmla="*/ 42 w 363"/>
              <a:gd name="T25" fmla="*/ 93 h 288"/>
              <a:gd name="T26" fmla="*/ 57 w 363"/>
              <a:gd name="T27" fmla="*/ 53 h 288"/>
              <a:gd name="T28" fmla="*/ 99 w 363"/>
              <a:gd name="T29" fmla="*/ 38 h 288"/>
              <a:gd name="T30" fmla="*/ 140 w 363"/>
              <a:gd name="T31" fmla="*/ 57 h 288"/>
              <a:gd name="T32" fmla="*/ 182 w 363"/>
              <a:gd name="T33" fmla="*/ 94 h 288"/>
              <a:gd name="T34" fmla="*/ 224 w 363"/>
              <a:gd name="T35" fmla="*/ 57 h 288"/>
              <a:gd name="T36" fmla="*/ 265 w 363"/>
              <a:gd name="T37" fmla="*/ 38 h 288"/>
              <a:gd name="T38" fmla="*/ 306 w 363"/>
              <a:gd name="T39" fmla="*/ 53 h 288"/>
              <a:gd name="T40" fmla="*/ 321 w 363"/>
              <a:gd name="T41" fmla="*/ 93 h 288"/>
              <a:gd name="T42" fmla="*/ 304 w 363"/>
              <a:gd name="T43" fmla="*/ 135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63" h="288">
                <a:moveTo>
                  <a:pt x="326" y="31"/>
                </a:moveTo>
                <a:cubicBezTo>
                  <a:pt x="292" y="0"/>
                  <a:pt x="238" y="0"/>
                  <a:pt x="204" y="31"/>
                </a:cubicBezTo>
                <a:cubicBezTo>
                  <a:pt x="182" y="52"/>
                  <a:pt x="182" y="52"/>
                  <a:pt x="182" y="52"/>
                </a:cubicBezTo>
                <a:cubicBezTo>
                  <a:pt x="159" y="31"/>
                  <a:pt x="159" y="31"/>
                  <a:pt x="159" y="31"/>
                </a:cubicBezTo>
                <a:cubicBezTo>
                  <a:pt x="126" y="0"/>
                  <a:pt x="71" y="0"/>
                  <a:pt x="38" y="31"/>
                </a:cubicBezTo>
                <a:cubicBezTo>
                  <a:pt x="0" y="65"/>
                  <a:pt x="0" y="121"/>
                  <a:pt x="38" y="156"/>
                </a:cubicBezTo>
                <a:cubicBezTo>
                  <a:pt x="182" y="288"/>
                  <a:pt x="182" y="288"/>
                  <a:pt x="182" y="288"/>
                </a:cubicBezTo>
                <a:cubicBezTo>
                  <a:pt x="326" y="156"/>
                  <a:pt x="326" y="156"/>
                  <a:pt x="326" y="156"/>
                </a:cubicBezTo>
                <a:cubicBezTo>
                  <a:pt x="363" y="121"/>
                  <a:pt x="363" y="65"/>
                  <a:pt x="326" y="31"/>
                </a:cubicBezTo>
                <a:close/>
                <a:moveTo>
                  <a:pt x="304" y="135"/>
                </a:moveTo>
                <a:cubicBezTo>
                  <a:pt x="182" y="250"/>
                  <a:pt x="182" y="250"/>
                  <a:pt x="182" y="250"/>
                </a:cubicBezTo>
                <a:cubicBezTo>
                  <a:pt x="59" y="135"/>
                  <a:pt x="59" y="135"/>
                  <a:pt x="59" y="135"/>
                </a:cubicBezTo>
                <a:cubicBezTo>
                  <a:pt x="47" y="124"/>
                  <a:pt x="42" y="109"/>
                  <a:pt x="42" y="93"/>
                </a:cubicBezTo>
                <a:cubicBezTo>
                  <a:pt x="42" y="78"/>
                  <a:pt x="45" y="65"/>
                  <a:pt x="57" y="53"/>
                </a:cubicBezTo>
                <a:cubicBezTo>
                  <a:pt x="68" y="43"/>
                  <a:pt x="83" y="38"/>
                  <a:pt x="99" y="38"/>
                </a:cubicBezTo>
                <a:cubicBezTo>
                  <a:pt x="114" y="38"/>
                  <a:pt x="129" y="47"/>
                  <a:pt x="140" y="57"/>
                </a:cubicBezTo>
                <a:cubicBezTo>
                  <a:pt x="182" y="94"/>
                  <a:pt x="182" y="94"/>
                  <a:pt x="182" y="94"/>
                </a:cubicBezTo>
                <a:cubicBezTo>
                  <a:pt x="224" y="57"/>
                  <a:pt x="224" y="57"/>
                  <a:pt x="224" y="57"/>
                </a:cubicBezTo>
                <a:cubicBezTo>
                  <a:pt x="235" y="47"/>
                  <a:pt x="249" y="38"/>
                  <a:pt x="265" y="38"/>
                </a:cubicBezTo>
                <a:cubicBezTo>
                  <a:pt x="281" y="38"/>
                  <a:pt x="295" y="43"/>
                  <a:pt x="306" y="53"/>
                </a:cubicBezTo>
                <a:cubicBezTo>
                  <a:pt x="319" y="65"/>
                  <a:pt x="321" y="78"/>
                  <a:pt x="321" y="93"/>
                </a:cubicBezTo>
                <a:cubicBezTo>
                  <a:pt x="321" y="109"/>
                  <a:pt x="317" y="124"/>
                  <a:pt x="304" y="1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43" name="Freeform 107"/>
          <p:cNvSpPr>
            <a:spLocks noEditPoints="1"/>
          </p:cNvSpPr>
          <p:nvPr/>
        </p:nvSpPr>
        <p:spPr bwMode="auto">
          <a:xfrm>
            <a:off x="1566336" y="4168530"/>
            <a:ext cx="183828" cy="112515"/>
          </a:xfrm>
          <a:custGeom>
            <a:avLst/>
            <a:gdLst>
              <a:gd name="T0" fmla="*/ 152 w 400"/>
              <a:gd name="T1" fmla="*/ 7 h 244"/>
              <a:gd name="T2" fmla="*/ 127 w 400"/>
              <a:gd name="T3" fmla="*/ 7 h 244"/>
              <a:gd name="T4" fmla="*/ 0 w 400"/>
              <a:gd name="T5" fmla="*/ 122 h 244"/>
              <a:gd name="T6" fmla="*/ 127 w 400"/>
              <a:gd name="T7" fmla="*/ 237 h 244"/>
              <a:gd name="T8" fmla="*/ 152 w 400"/>
              <a:gd name="T9" fmla="*/ 237 h 244"/>
              <a:gd name="T10" fmla="*/ 152 w 400"/>
              <a:gd name="T11" fmla="*/ 212 h 244"/>
              <a:gd name="T12" fmla="*/ 53 w 400"/>
              <a:gd name="T13" fmla="*/ 122 h 244"/>
              <a:gd name="T14" fmla="*/ 152 w 400"/>
              <a:gd name="T15" fmla="*/ 32 h 244"/>
              <a:gd name="T16" fmla="*/ 152 w 400"/>
              <a:gd name="T17" fmla="*/ 7 h 244"/>
              <a:gd name="T18" fmla="*/ 272 w 400"/>
              <a:gd name="T19" fmla="*/ 7 h 244"/>
              <a:gd name="T20" fmla="*/ 248 w 400"/>
              <a:gd name="T21" fmla="*/ 7 h 244"/>
              <a:gd name="T22" fmla="*/ 248 w 400"/>
              <a:gd name="T23" fmla="*/ 32 h 244"/>
              <a:gd name="T24" fmla="*/ 347 w 400"/>
              <a:gd name="T25" fmla="*/ 122 h 244"/>
              <a:gd name="T26" fmla="*/ 248 w 400"/>
              <a:gd name="T27" fmla="*/ 212 h 244"/>
              <a:gd name="T28" fmla="*/ 248 w 400"/>
              <a:gd name="T29" fmla="*/ 237 h 244"/>
              <a:gd name="T30" fmla="*/ 272 w 400"/>
              <a:gd name="T31" fmla="*/ 237 h 244"/>
              <a:gd name="T32" fmla="*/ 400 w 400"/>
              <a:gd name="T33" fmla="*/ 122 h 244"/>
              <a:gd name="T34" fmla="*/ 272 w 400"/>
              <a:gd name="T35" fmla="*/ 7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0" h="244">
                <a:moveTo>
                  <a:pt x="152" y="7"/>
                </a:moveTo>
                <a:cubicBezTo>
                  <a:pt x="145" y="0"/>
                  <a:pt x="135" y="0"/>
                  <a:pt x="127" y="7"/>
                </a:cubicBezTo>
                <a:cubicBezTo>
                  <a:pt x="0" y="122"/>
                  <a:pt x="0" y="122"/>
                  <a:pt x="0" y="122"/>
                </a:cubicBezTo>
                <a:cubicBezTo>
                  <a:pt x="127" y="237"/>
                  <a:pt x="127" y="237"/>
                  <a:pt x="127" y="237"/>
                </a:cubicBezTo>
                <a:cubicBezTo>
                  <a:pt x="135" y="244"/>
                  <a:pt x="145" y="244"/>
                  <a:pt x="152" y="237"/>
                </a:cubicBezTo>
                <a:cubicBezTo>
                  <a:pt x="159" y="230"/>
                  <a:pt x="159" y="219"/>
                  <a:pt x="152" y="21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59" y="25"/>
                  <a:pt x="159" y="14"/>
                  <a:pt x="152" y="7"/>
                </a:cubicBezTo>
                <a:close/>
                <a:moveTo>
                  <a:pt x="272" y="7"/>
                </a:moveTo>
                <a:cubicBezTo>
                  <a:pt x="265" y="0"/>
                  <a:pt x="255" y="0"/>
                  <a:pt x="248" y="7"/>
                </a:cubicBezTo>
                <a:cubicBezTo>
                  <a:pt x="240" y="14"/>
                  <a:pt x="241" y="25"/>
                  <a:pt x="248" y="32"/>
                </a:cubicBezTo>
                <a:cubicBezTo>
                  <a:pt x="347" y="122"/>
                  <a:pt x="347" y="122"/>
                  <a:pt x="347" y="122"/>
                </a:cubicBezTo>
                <a:cubicBezTo>
                  <a:pt x="248" y="212"/>
                  <a:pt x="248" y="212"/>
                  <a:pt x="248" y="212"/>
                </a:cubicBezTo>
                <a:cubicBezTo>
                  <a:pt x="241" y="219"/>
                  <a:pt x="240" y="230"/>
                  <a:pt x="248" y="237"/>
                </a:cubicBezTo>
                <a:cubicBezTo>
                  <a:pt x="255" y="244"/>
                  <a:pt x="265" y="244"/>
                  <a:pt x="272" y="237"/>
                </a:cubicBezTo>
                <a:cubicBezTo>
                  <a:pt x="400" y="122"/>
                  <a:pt x="400" y="122"/>
                  <a:pt x="400" y="122"/>
                </a:cubicBezTo>
                <a:lnTo>
                  <a:pt x="272" y="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44" name="Freeform 108"/>
          <p:cNvSpPr>
            <a:spLocks noEditPoints="1"/>
          </p:cNvSpPr>
          <p:nvPr/>
        </p:nvSpPr>
        <p:spPr bwMode="auto">
          <a:xfrm>
            <a:off x="2180509" y="3533758"/>
            <a:ext cx="169565" cy="167981"/>
          </a:xfrm>
          <a:custGeom>
            <a:avLst/>
            <a:gdLst>
              <a:gd name="T0" fmla="*/ 184 w 368"/>
              <a:gd name="T1" fmla="*/ 0 h 368"/>
              <a:gd name="T2" fmla="*/ 0 w 368"/>
              <a:gd name="T3" fmla="*/ 184 h 368"/>
              <a:gd name="T4" fmla="*/ 184 w 368"/>
              <a:gd name="T5" fmla="*/ 368 h 368"/>
              <a:gd name="T6" fmla="*/ 368 w 368"/>
              <a:gd name="T7" fmla="*/ 184 h 368"/>
              <a:gd name="T8" fmla="*/ 184 w 368"/>
              <a:gd name="T9" fmla="*/ 0 h 368"/>
              <a:gd name="T10" fmla="*/ 184 w 368"/>
              <a:gd name="T11" fmla="*/ 244 h 368"/>
              <a:gd name="T12" fmla="*/ 124 w 368"/>
              <a:gd name="T13" fmla="*/ 184 h 368"/>
              <a:gd name="T14" fmla="*/ 184 w 368"/>
              <a:gd name="T15" fmla="*/ 124 h 368"/>
              <a:gd name="T16" fmla="*/ 244 w 368"/>
              <a:gd name="T17" fmla="*/ 184 h 368"/>
              <a:gd name="T18" fmla="*/ 184 w 368"/>
              <a:gd name="T19" fmla="*/ 244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8" h="368">
                <a:moveTo>
                  <a:pt x="184" y="0"/>
                </a:moveTo>
                <a:cubicBezTo>
                  <a:pt x="82" y="0"/>
                  <a:pt x="0" y="82"/>
                  <a:pt x="0" y="184"/>
                </a:cubicBezTo>
                <a:cubicBezTo>
                  <a:pt x="0" y="286"/>
                  <a:pt x="82" y="368"/>
                  <a:pt x="184" y="368"/>
                </a:cubicBezTo>
                <a:cubicBezTo>
                  <a:pt x="285" y="368"/>
                  <a:pt x="368" y="286"/>
                  <a:pt x="368" y="184"/>
                </a:cubicBezTo>
                <a:cubicBezTo>
                  <a:pt x="368" y="82"/>
                  <a:pt x="285" y="0"/>
                  <a:pt x="184" y="0"/>
                </a:cubicBezTo>
                <a:close/>
                <a:moveTo>
                  <a:pt x="184" y="244"/>
                </a:moveTo>
                <a:cubicBezTo>
                  <a:pt x="151" y="244"/>
                  <a:pt x="124" y="217"/>
                  <a:pt x="124" y="184"/>
                </a:cubicBezTo>
                <a:cubicBezTo>
                  <a:pt x="124" y="151"/>
                  <a:pt x="151" y="124"/>
                  <a:pt x="184" y="124"/>
                </a:cubicBezTo>
                <a:cubicBezTo>
                  <a:pt x="217" y="124"/>
                  <a:pt x="244" y="151"/>
                  <a:pt x="244" y="184"/>
                </a:cubicBezTo>
                <a:cubicBezTo>
                  <a:pt x="244" y="217"/>
                  <a:pt x="217" y="244"/>
                  <a:pt x="184" y="2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45" name="Freeform 119"/>
          <p:cNvSpPr>
            <a:spLocks noEditPoints="1"/>
          </p:cNvSpPr>
          <p:nvPr/>
        </p:nvSpPr>
        <p:spPr bwMode="auto">
          <a:xfrm>
            <a:off x="1564890" y="2362465"/>
            <a:ext cx="185413" cy="82406"/>
          </a:xfrm>
          <a:custGeom>
            <a:avLst/>
            <a:gdLst>
              <a:gd name="T0" fmla="*/ 389 w 404"/>
              <a:gd name="T1" fmla="*/ 71 h 180"/>
              <a:gd name="T2" fmla="*/ 326 w 404"/>
              <a:gd name="T3" fmla="*/ 8 h 180"/>
              <a:gd name="T4" fmla="*/ 305 w 404"/>
              <a:gd name="T5" fmla="*/ 0 h 180"/>
              <a:gd name="T6" fmla="*/ 202 w 404"/>
              <a:gd name="T7" fmla="*/ 0 h 180"/>
              <a:gd name="T8" fmla="*/ 99 w 404"/>
              <a:gd name="T9" fmla="*/ 0 h 180"/>
              <a:gd name="T10" fmla="*/ 78 w 404"/>
              <a:gd name="T11" fmla="*/ 8 h 180"/>
              <a:gd name="T12" fmla="*/ 15 w 404"/>
              <a:gd name="T13" fmla="*/ 71 h 180"/>
              <a:gd name="T14" fmla="*/ 2 w 404"/>
              <a:gd name="T15" fmla="*/ 100 h 180"/>
              <a:gd name="T16" fmla="*/ 14 w 404"/>
              <a:gd name="T17" fmla="*/ 161 h 180"/>
              <a:gd name="T18" fmla="*/ 39 w 404"/>
              <a:gd name="T19" fmla="*/ 180 h 180"/>
              <a:gd name="T20" fmla="*/ 365 w 404"/>
              <a:gd name="T21" fmla="*/ 180 h 180"/>
              <a:gd name="T22" fmla="*/ 390 w 404"/>
              <a:gd name="T23" fmla="*/ 161 h 180"/>
              <a:gd name="T24" fmla="*/ 401 w 404"/>
              <a:gd name="T25" fmla="*/ 100 h 180"/>
              <a:gd name="T26" fmla="*/ 389 w 404"/>
              <a:gd name="T27" fmla="*/ 71 h 180"/>
              <a:gd name="T28" fmla="*/ 283 w 404"/>
              <a:gd name="T29" fmla="*/ 84 h 180"/>
              <a:gd name="T30" fmla="*/ 278 w 404"/>
              <a:gd name="T31" fmla="*/ 87 h 180"/>
              <a:gd name="T32" fmla="*/ 262 w 404"/>
              <a:gd name="T33" fmla="*/ 127 h 180"/>
              <a:gd name="T34" fmla="*/ 142 w 404"/>
              <a:gd name="T35" fmla="*/ 127 h 180"/>
              <a:gd name="T36" fmla="*/ 126 w 404"/>
              <a:gd name="T37" fmla="*/ 87 h 180"/>
              <a:gd name="T38" fmla="*/ 121 w 404"/>
              <a:gd name="T39" fmla="*/ 84 h 180"/>
              <a:gd name="T40" fmla="*/ 50 w 404"/>
              <a:gd name="T41" fmla="*/ 84 h 180"/>
              <a:gd name="T42" fmla="*/ 91 w 404"/>
              <a:gd name="T43" fmla="*/ 38 h 180"/>
              <a:gd name="T44" fmla="*/ 313 w 404"/>
              <a:gd name="T45" fmla="*/ 38 h 180"/>
              <a:gd name="T46" fmla="*/ 354 w 404"/>
              <a:gd name="T47" fmla="*/ 84 h 180"/>
              <a:gd name="T48" fmla="*/ 283 w 404"/>
              <a:gd name="T49" fmla="*/ 84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04" h="180">
                <a:moveTo>
                  <a:pt x="389" y="71"/>
                </a:moveTo>
                <a:cubicBezTo>
                  <a:pt x="381" y="62"/>
                  <a:pt x="343" y="25"/>
                  <a:pt x="326" y="8"/>
                </a:cubicBezTo>
                <a:cubicBezTo>
                  <a:pt x="320" y="3"/>
                  <a:pt x="313" y="0"/>
                  <a:pt x="305" y="0"/>
                </a:cubicBezTo>
                <a:cubicBezTo>
                  <a:pt x="297" y="0"/>
                  <a:pt x="202" y="0"/>
                  <a:pt x="202" y="0"/>
                </a:cubicBezTo>
                <a:cubicBezTo>
                  <a:pt x="202" y="0"/>
                  <a:pt x="107" y="0"/>
                  <a:pt x="99" y="0"/>
                </a:cubicBezTo>
                <a:cubicBezTo>
                  <a:pt x="91" y="0"/>
                  <a:pt x="83" y="3"/>
                  <a:pt x="78" y="8"/>
                </a:cubicBezTo>
                <a:cubicBezTo>
                  <a:pt x="61" y="25"/>
                  <a:pt x="23" y="62"/>
                  <a:pt x="15" y="71"/>
                </a:cubicBezTo>
                <a:cubicBezTo>
                  <a:pt x="5" y="81"/>
                  <a:pt x="0" y="89"/>
                  <a:pt x="2" y="100"/>
                </a:cubicBezTo>
                <a:cubicBezTo>
                  <a:pt x="14" y="161"/>
                  <a:pt x="14" y="161"/>
                  <a:pt x="14" y="161"/>
                </a:cubicBezTo>
                <a:cubicBezTo>
                  <a:pt x="16" y="171"/>
                  <a:pt x="27" y="180"/>
                  <a:pt x="39" y="180"/>
                </a:cubicBezTo>
                <a:cubicBezTo>
                  <a:pt x="365" y="180"/>
                  <a:pt x="365" y="180"/>
                  <a:pt x="365" y="180"/>
                </a:cubicBezTo>
                <a:cubicBezTo>
                  <a:pt x="376" y="180"/>
                  <a:pt x="387" y="171"/>
                  <a:pt x="390" y="161"/>
                </a:cubicBezTo>
                <a:cubicBezTo>
                  <a:pt x="401" y="100"/>
                  <a:pt x="401" y="100"/>
                  <a:pt x="401" y="100"/>
                </a:cubicBezTo>
                <a:cubicBezTo>
                  <a:pt x="404" y="89"/>
                  <a:pt x="398" y="81"/>
                  <a:pt x="389" y="71"/>
                </a:cubicBezTo>
                <a:close/>
                <a:moveTo>
                  <a:pt x="283" y="84"/>
                </a:moveTo>
                <a:cubicBezTo>
                  <a:pt x="281" y="84"/>
                  <a:pt x="279" y="85"/>
                  <a:pt x="278" y="87"/>
                </a:cubicBezTo>
                <a:cubicBezTo>
                  <a:pt x="262" y="127"/>
                  <a:pt x="262" y="127"/>
                  <a:pt x="262" y="127"/>
                </a:cubicBezTo>
                <a:cubicBezTo>
                  <a:pt x="142" y="127"/>
                  <a:pt x="142" y="127"/>
                  <a:pt x="142" y="127"/>
                </a:cubicBezTo>
                <a:cubicBezTo>
                  <a:pt x="126" y="87"/>
                  <a:pt x="126" y="87"/>
                  <a:pt x="126" y="87"/>
                </a:cubicBezTo>
                <a:cubicBezTo>
                  <a:pt x="125" y="85"/>
                  <a:pt x="123" y="84"/>
                  <a:pt x="121" y="84"/>
                </a:cubicBezTo>
                <a:cubicBezTo>
                  <a:pt x="50" y="84"/>
                  <a:pt x="50" y="84"/>
                  <a:pt x="50" y="84"/>
                </a:cubicBezTo>
                <a:cubicBezTo>
                  <a:pt x="91" y="38"/>
                  <a:pt x="91" y="38"/>
                  <a:pt x="91" y="38"/>
                </a:cubicBezTo>
                <a:cubicBezTo>
                  <a:pt x="313" y="38"/>
                  <a:pt x="313" y="38"/>
                  <a:pt x="313" y="38"/>
                </a:cubicBezTo>
                <a:cubicBezTo>
                  <a:pt x="354" y="84"/>
                  <a:pt x="354" y="84"/>
                  <a:pt x="354" y="84"/>
                </a:cubicBezTo>
                <a:lnTo>
                  <a:pt x="283" y="8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46" name="Freeform 131"/>
          <p:cNvSpPr>
            <a:spLocks noEditPoints="1"/>
          </p:cNvSpPr>
          <p:nvPr/>
        </p:nvSpPr>
        <p:spPr bwMode="auto">
          <a:xfrm>
            <a:off x="1870184" y="4143313"/>
            <a:ext cx="183828" cy="161642"/>
          </a:xfrm>
          <a:custGeom>
            <a:avLst/>
            <a:gdLst>
              <a:gd name="T0" fmla="*/ 360 w 400"/>
              <a:gd name="T1" fmla="*/ 0 h 352"/>
              <a:gd name="T2" fmla="*/ 40 w 400"/>
              <a:gd name="T3" fmla="*/ 0 h 352"/>
              <a:gd name="T4" fmla="*/ 0 w 400"/>
              <a:gd name="T5" fmla="*/ 40 h 352"/>
              <a:gd name="T6" fmla="*/ 0 w 400"/>
              <a:gd name="T7" fmla="*/ 260 h 352"/>
              <a:gd name="T8" fmla="*/ 39 w 400"/>
              <a:gd name="T9" fmla="*/ 308 h 352"/>
              <a:gd name="T10" fmla="*/ 126 w 400"/>
              <a:gd name="T11" fmla="*/ 325 h 352"/>
              <a:gd name="T12" fmla="*/ 100 w 400"/>
              <a:gd name="T13" fmla="*/ 352 h 352"/>
              <a:gd name="T14" fmla="*/ 300 w 400"/>
              <a:gd name="T15" fmla="*/ 352 h 352"/>
              <a:gd name="T16" fmla="*/ 273 w 400"/>
              <a:gd name="T17" fmla="*/ 325 h 352"/>
              <a:gd name="T18" fmla="*/ 361 w 400"/>
              <a:gd name="T19" fmla="*/ 308 h 352"/>
              <a:gd name="T20" fmla="*/ 400 w 400"/>
              <a:gd name="T21" fmla="*/ 260 h 352"/>
              <a:gd name="T22" fmla="*/ 400 w 400"/>
              <a:gd name="T23" fmla="*/ 40 h 352"/>
              <a:gd name="T24" fmla="*/ 360 w 400"/>
              <a:gd name="T25" fmla="*/ 0 h 352"/>
              <a:gd name="T26" fmla="*/ 360 w 400"/>
              <a:gd name="T27" fmla="*/ 258 h 352"/>
              <a:gd name="T28" fmla="*/ 40 w 400"/>
              <a:gd name="T29" fmla="*/ 258 h 352"/>
              <a:gd name="T30" fmla="*/ 40 w 400"/>
              <a:gd name="T31" fmla="*/ 36 h 352"/>
              <a:gd name="T32" fmla="*/ 360 w 400"/>
              <a:gd name="T33" fmla="*/ 36 h 352"/>
              <a:gd name="T34" fmla="*/ 360 w 400"/>
              <a:gd name="T35" fmla="*/ 258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0" h="352">
                <a:moveTo>
                  <a:pt x="360" y="0"/>
                </a:move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260"/>
                  <a:pt x="0" y="260"/>
                  <a:pt x="0" y="260"/>
                </a:cubicBezTo>
                <a:cubicBezTo>
                  <a:pt x="0" y="282"/>
                  <a:pt x="17" y="303"/>
                  <a:pt x="39" y="308"/>
                </a:cubicBezTo>
                <a:cubicBezTo>
                  <a:pt x="126" y="325"/>
                  <a:pt x="126" y="325"/>
                  <a:pt x="126" y="325"/>
                </a:cubicBezTo>
                <a:cubicBezTo>
                  <a:pt x="126" y="325"/>
                  <a:pt x="51" y="352"/>
                  <a:pt x="100" y="352"/>
                </a:cubicBezTo>
                <a:cubicBezTo>
                  <a:pt x="300" y="352"/>
                  <a:pt x="300" y="352"/>
                  <a:pt x="300" y="352"/>
                </a:cubicBezTo>
                <a:cubicBezTo>
                  <a:pt x="348" y="352"/>
                  <a:pt x="273" y="325"/>
                  <a:pt x="273" y="325"/>
                </a:cubicBezTo>
                <a:cubicBezTo>
                  <a:pt x="361" y="308"/>
                  <a:pt x="361" y="308"/>
                  <a:pt x="361" y="308"/>
                </a:cubicBezTo>
                <a:cubicBezTo>
                  <a:pt x="382" y="303"/>
                  <a:pt x="400" y="282"/>
                  <a:pt x="400" y="260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400" y="18"/>
                  <a:pt x="382" y="0"/>
                  <a:pt x="360" y="0"/>
                </a:cubicBezTo>
                <a:close/>
                <a:moveTo>
                  <a:pt x="360" y="258"/>
                </a:moveTo>
                <a:cubicBezTo>
                  <a:pt x="40" y="258"/>
                  <a:pt x="40" y="258"/>
                  <a:pt x="40" y="258"/>
                </a:cubicBezTo>
                <a:cubicBezTo>
                  <a:pt x="40" y="36"/>
                  <a:pt x="40" y="36"/>
                  <a:pt x="40" y="36"/>
                </a:cubicBezTo>
                <a:cubicBezTo>
                  <a:pt x="360" y="36"/>
                  <a:pt x="360" y="36"/>
                  <a:pt x="360" y="36"/>
                </a:cubicBezTo>
                <a:lnTo>
                  <a:pt x="360" y="25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47" name="Freeform 132"/>
          <p:cNvSpPr>
            <a:spLocks noEditPoints="1"/>
          </p:cNvSpPr>
          <p:nvPr/>
        </p:nvSpPr>
        <p:spPr bwMode="auto">
          <a:xfrm>
            <a:off x="2476568" y="3540097"/>
            <a:ext cx="183828" cy="155303"/>
          </a:xfrm>
          <a:custGeom>
            <a:avLst/>
            <a:gdLst>
              <a:gd name="T0" fmla="*/ 182 w 400"/>
              <a:gd name="T1" fmla="*/ 180 h 340"/>
              <a:gd name="T2" fmla="*/ 218 w 400"/>
              <a:gd name="T3" fmla="*/ 180 h 340"/>
              <a:gd name="T4" fmla="*/ 218 w 400"/>
              <a:gd name="T5" fmla="*/ 220 h 340"/>
              <a:gd name="T6" fmla="*/ 400 w 400"/>
              <a:gd name="T7" fmla="*/ 220 h 340"/>
              <a:gd name="T8" fmla="*/ 396 w 400"/>
              <a:gd name="T9" fmla="*/ 103 h 340"/>
              <a:gd name="T10" fmla="*/ 356 w 400"/>
              <a:gd name="T11" fmla="*/ 60 h 340"/>
              <a:gd name="T12" fmla="*/ 292 w 400"/>
              <a:gd name="T13" fmla="*/ 60 h 340"/>
              <a:gd name="T14" fmla="*/ 268 w 400"/>
              <a:gd name="T15" fmla="*/ 15 h 340"/>
              <a:gd name="T16" fmla="*/ 244 w 400"/>
              <a:gd name="T17" fmla="*/ 0 h 340"/>
              <a:gd name="T18" fmla="*/ 155 w 400"/>
              <a:gd name="T19" fmla="*/ 0 h 340"/>
              <a:gd name="T20" fmla="*/ 132 w 400"/>
              <a:gd name="T21" fmla="*/ 15 h 340"/>
              <a:gd name="T22" fmla="*/ 108 w 400"/>
              <a:gd name="T23" fmla="*/ 60 h 340"/>
              <a:gd name="T24" fmla="*/ 44 w 400"/>
              <a:gd name="T25" fmla="*/ 60 h 340"/>
              <a:gd name="T26" fmla="*/ 4 w 400"/>
              <a:gd name="T27" fmla="*/ 103 h 340"/>
              <a:gd name="T28" fmla="*/ 0 w 400"/>
              <a:gd name="T29" fmla="*/ 220 h 340"/>
              <a:gd name="T30" fmla="*/ 182 w 400"/>
              <a:gd name="T31" fmla="*/ 220 h 340"/>
              <a:gd name="T32" fmla="*/ 182 w 400"/>
              <a:gd name="T33" fmla="*/ 180 h 340"/>
              <a:gd name="T34" fmla="*/ 153 w 400"/>
              <a:gd name="T35" fmla="*/ 38 h 340"/>
              <a:gd name="T36" fmla="*/ 169 w 400"/>
              <a:gd name="T37" fmla="*/ 28 h 340"/>
              <a:gd name="T38" fmla="*/ 230 w 400"/>
              <a:gd name="T39" fmla="*/ 28 h 340"/>
              <a:gd name="T40" fmla="*/ 247 w 400"/>
              <a:gd name="T41" fmla="*/ 38 h 340"/>
              <a:gd name="T42" fmla="*/ 258 w 400"/>
              <a:gd name="T43" fmla="*/ 60 h 340"/>
              <a:gd name="T44" fmla="*/ 141 w 400"/>
              <a:gd name="T45" fmla="*/ 60 h 340"/>
              <a:gd name="T46" fmla="*/ 153 w 400"/>
              <a:gd name="T47" fmla="*/ 38 h 340"/>
              <a:gd name="T48" fmla="*/ 218 w 400"/>
              <a:gd name="T49" fmla="*/ 280 h 340"/>
              <a:gd name="T50" fmla="*/ 182 w 400"/>
              <a:gd name="T51" fmla="*/ 280 h 340"/>
              <a:gd name="T52" fmla="*/ 182 w 400"/>
              <a:gd name="T53" fmla="*/ 240 h 340"/>
              <a:gd name="T54" fmla="*/ 10 w 400"/>
              <a:gd name="T55" fmla="*/ 240 h 340"/>
              <a:gd name="T56" fmla="*/ 14 w 400"/>
              <a:gd name="T57" fmla="*/ 306 h 340"/>
              <a:gd name="T58" fmla="*/ 50 w 400"/>
              <a:gd name="T59" fmla="*/ 340 h 340"/>
              <a:gd name="T60" fmla="*/ 350 w 400"/>
              <a:gd name="T61" fmla="*/ 340 h 340"/>
              <a:gd name="T62" fmla="*/ 386 w 400"/>
              <a:gd name="T63" fmla="*/ 306 h 340"/>
              <a:gd name="T64" fmla="*/ 390 w 400"/>
              <a:gd name="T65" fmla="*/ 240 h 340"/>
              <a:gd name="T66" fmla="*/ 218 w 400"/>
              <a:gd name="T67" fmla="*/ 240 h 340"/>
              <a:gd name="T68" fmla="*/ 218 w 400"/>
              <a:gd name="T69" fmla="*/ 28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00" h="340">
                <a:moveTo>
                  <a:pt x="182" y="180"/>
                </a:moveTo>
                <a:cubicBezTo>
                  <a:pt x="218" y="180"/>
                  <a:pt x="218" y="180"/>
                  <a:pt x="218" y="180"/>
                </a:cubicBezTo>
                <a:cubicBezTo>
                  <a:pt x="218" y="220"/>
                  <a:pt x="218" y="220"/>
                  <a:pt x="218" y="220"/>
                </a:cubicBezTo>
                <a:cubicBezTo>
                  <a:pt x="400" y="220"/>
                  <a:pt x="400" y="220"/>
                  <a:pt x="400" y="220"/>
                </a:cubicBezTo>
                <a:cubicBezTo>
                  <a:pt x="400" y="220"/>
                  <a:pt x="397" y="131"/>
                  <a:pt x="396" y="103"/>
                </a:cubicBezTo>
                <a:cubicBezTo>
                  <a:pt x="395" y="76"/>
                  <a:pt x="385" y="60"/>
                  <a:pt x="356" y="60"/>
                </a:cubicBezTo>
                <a:cubicBezTo>
                  <a:pt x="292" y="60"/>
                  <a:pt x="292" y="60"/>
                  <a:pt x="292" y="60"/>
                </a:cubicBezTo>
                <a:cubicBezTo>
                  <a:pt x="282" y="41"/>
                  <a:pt x="271" y="21"/>
                  <a:pt x="268" y="15"/>
                </a:cubicBezTo>
                <a:cubicBezTo>
                  <a:pt x="261" y="2"/>
                  <a:pt x="259" y="0"/>
                  <a:pt x="244" y="0"/>
                </a:cubicBezTo>
                <a:cubicBezTo>
                  <a:pt x="155" y="0"/>
                  <a:pt x="155" y="0"/>
                  <a:pt x="155" y="0"/>
                </a:cubicBezTo>
                <a:cubicBezTo>
                  <a:pt x="141" y="0"/>
                  <a:pt x="138" y="2"/>
                  <a:pt x="132" y="15"/>
                </a:cubicBezTo>
                <a:cubicBezTo>
                  <a:pt x="129" y="21"/>
                  <a:pt x="118" y="41"/>
                  <a:pt x="108" y="60"/>
                </a:cubicBezTo>
                <a:cubicBezTo>
                  <a:pt x="44" y="60"/>
                  <a:pt x="44" y="60"/>
                  <a:pt x="44" y="60"/>
                </a:cubicBezTo>
                <a:cubicBezTo>
                  <a:pt x="14" y="60"/>
                  <a:pt x="5" y="76"/>
                  <a:pt x="4" y="103"/>
                </a:cubicBezTo>
                <a:cubicBezTo>
                  <a:pt x="3" y="129"/>
                  <a:pt x="0" y="220"/>
                  <a:pt x="0" y="220"/>
                </a:cubicBezTo>
                <a:cubicBezTo>
                  <a:pt x="182" y="220"/>
                  <a:pt x="182" y="220"/>
                  <a:pt x="182" y="220"/>
                </a:cubicBezTo>
                <a:lnTo>
                  <a:pt x="182" y="180"/>
                </a:lnTo>
                <a:close/>
                <a:moveTo>
                  <a:pt x="153" y="38"/>
                </a:moveTo>
                <a:cubicBezTo>
                  <a:pt x="157" y="30"/>
                  <a:pt x="159" y="28"/>
                  <a:pt x="169" y="28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41" y="28"/>
                  <a:pt x="242" y="30"/>
                  <a:pt x="247" y="38"/>
                </a:cubicBezTo>
                <a:cubicBezTo>
                  <a:pt x="248" y="41"/>
                  <a:pt x="253" y="50"/>
                  <a:pt x="258" y="60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0"/>
                  <a:pt x="151" y="41"/>
                  <a:pt x="153" y="38"/>
                </a:cubicBezTo>
                <a:close/>
                <a:moveTo>
                  <a:pt x="218" y="280"/>
                </a:moveTo>
                <a:cubicBezTo>
                  <a:pt x="182" y="280"/>
                  <a:pt x="182" y="280"/>
                  <a:pt x="182" y="280"/>
                </a:cubicBezTo>
                <a:cubicBezTo>
                  <a:pt x="182" y="240"/>
                  <a:pt x="182" y="240"/>
                  <a:pt x="182" y="240"/>
                </a:cubicBezTo>
                <a:cubicBezTo>
                  <a:pt x="10" y="240"/>
                  <a:pt x="10" y="240"/>
                  <a:pt x="10" y="240"/>
                </a:cubicBezTo>
                <a:cubicBezTo>
                  <a:pt x="10" y="240"/>
                  <a:pt x="12" y="276"/>
                  <a:pt x="14" y="306"/>
                </a:cubicBezTo>
                <a:cubicBezTo>
                  <a:pt x="14" y="319"/>
                  <a:pt x="18" y="340"/>
                  <a:pt x="50" y="340"/>
                </a:cubicBezTo>
                <a:cubicBezTo>
                  <a:pt x="350" y="340"/>
                  <a:pt x="350" y="340"/>
                  <a:pt x="350" y="340"/>
                </a:cubicBezTo>
                <a:cubicBezTo>
                  <a:pt x="381" y="340"/>
                  <a:pt x="385" y="319"/>
                  <a:pt x="386" y="306"/>
                </a:cubicBezTo>
                <a:cubicBezTo>
                  <a:pt x="388" y="275"/>
                  <a:pt x="390" y="240"/>
                  <a:pt x="390" y="240"/>
                </a:cubicBezTo>
                <a:cubicBezTo>
                  <a:pt x="218" y="240"/>
                  <a:pt x="218" y="240"/>
                  <a:pt x="218" y="240"/>
                </a:cubicBezTo>
                <a:lnTo>
                  <a:pt x="218" y="28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48" name="Freeform 135"/>
          <p:cNvSpPr>
            <a:spLocks noEditPoints="1"/>
          </p:cNvSpPr>
          <p:nvPr/>
        </p:nvSpPr>
        <p:spPr bwMode="auto">
          <a:xfrm>
            <a:off x="1566336" y="3557527"/>
            <a:ext cx="183828" cy="120440"/>
          </a:xfrm>
          <a:custGeom>
            <a:avLst/>
            <a:gdLst>
              <a:gd name="T0" fmla="*/ 304 w 400"/>
              <a:gd name="T1" fmla="*/ 73 h 260"/>
              <a:gd name="T2" fmla="*/ 288 w 400"/>
              <a:gd name="T3" fmla="*/ 74 h 260"/>
              <a:gd name="T4" fmla="*/ 186 w 400"/>
              <a:gd name="T5" fmla="*/ 0 h 260"/>
              <a:gd name="T6" fmla="*/ 80 w 400"/>
              <a:gd name="T7" fmla="*/ 104 h 260"/>
              <a:gd name="T8" fmla="*/ 81 w 400"/>
              <a:gd name="T9" fmla="*/ 119 h 260"/>
              <a:gd name="T10" fmla="*/ 72 w 400"/>
              <a:gd name="T11" fmla="*/ 118 h 260"/>
              <a:gd name="T12" fmla="*/ 0 w 400"/>
              <a:gd name="T13" fmla="*/ 189 h 260"/>
              <a:gd name="T14" fmla="*/ 72 w 400"/>
              <a:gd name="T15" fmla="*/ 260 h 260"/>
              <a:gd name="T16" fmla="*/ 304 w 400"/>
              <a:gd name="T17" fmla="*/ 260 h 260"/>
              <a:gd name="T18" fmla="*/ 400 w 400"/>
              <a:gd name="T19" fmla="*/ 166 h 260"/>
              <a:gd name="T20" fmla="*/ 304 w 400"/>
              <a:gd name="T21" fmla="*/ 73 h 260"/>
              <a:gd name="T22" fmla="*/ 227 w 400"/>
              <a:gd name="T23" fmla="*/ 159 h 260"/>
              <a:gd name="T24" fmla="*/ 173 w 400"/>
              <a:gd name="T25" fmla="*/ 219 h 260"/>
              <a:gd name="T26" fmla="*/ 160 w 400"/>
              <a:gd name="T27" fmla="*/ 222 h 260"/>
              <a:gd name="T28" fmla="*/ 156 w 400"/>
              <a:gd name="T29" fmla="*/ 215 h 260"/>
              <a:gd name="T30" fmla="*/ 158 w 400"/>
              <a:gd name="T31" fmla="*/ 207 h 260"/>
              <a:gd name="T32" fmla="*/ 179 w 400"/>
              <a:gd name="T33" fmla="*/ 161 h 260"/>
              <a:gd name="T34" fmla="*/ 163 w 400"/>
              <a:gd name="T35" fmla="*/ 154 h 260"/>
              <a:gd name="T36" fmla="*/ 162 w 400"/>
              <a:gd name="T37" fmla="*/ 154 h 260"/>
              <a:gd name="T38" fmla="*/ 150 w 400"/>
              <a:gd name="T39" fmla="*/ 142 h 260"/>
              <a:gd name="T40" fmla="*/ 155 w 400"/>
              <a:gd name="T41" fmla="*/ 129 h 260"/>
              <a:gd name="T42" fmla="*/ 209 w 400"/>
              <a:gd name="T43" fmla="*/ 70 h 260"/>
              <a:gd name="T44" fmla="*/ 223 w 400"/>
              <a:gd name="T45" fmla="*/ 66 h 260"/>
              <a:gd name="T46" fmla="*/ 226 w 400"/>
              <a:gd name="T47" fmla="*/ 74 h 260"/>
              <a:gd name="T48" fmla="*/ 224 w 400"/>
              <a:gd name="T49" fmla="*/ 82 h 260"/>
              <a:gd name="T50" fmla="*/ 203 w 400"/>
              <a:gd name="T51" fmla="*/ 127 h 260"/>
              <a:gd name="T52" fmla="*/ 219 w 400"/>
              <a:gd name="T53" fmla="*/ 134 h 260"/>
              <a:gd name="T54" fmla="*/ 220 w 400"/>
              <a:gd name="T55" fmla="*/ 135 h 260"/>
              <a:gd name="T56" fmla="*/ 232 w 400"/>
              <a:gd name="T57" fmla="*/ 147 h 260"/>
              <a:gd name="T58" fmla="*/ 227 w 400"/>
              <a:gd name="T59" fmla="*/ 159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00" h="260">
                <a:moveTo>
                  <a:pt x="304" y="73"/>
                </a:moveTo>
                <a:cubicBezTo>
                  <a:pt x="299" y="73"/>
                  <a:pt x="293" y="73"/>
                  <a:pt x="288" y="74"/>
                </a:cubicBezTo>
                <a:cubicBezTo>
                  <a:pt x="275" y="31"/>
                  <a:pt x="234" y="0"/>
                  <a:pt x="186" y="0"/>
                </a:cubicBezTo>
                <a:cubicBezTo>
                  <a:pt x="127" y="0"/>
                  <a:pt x="80" y="46"/>
                  <a:pt x="80" y="104"/>
                </a:cubicBezTo>
                <a:cubicBezTo>
                  <a:pt x="80" y="109"/>
                  <a:pt x="80" y="114"/>
                  <a:pt x="81" y="119"/>
                </a:cubicBezTo>
                <a:cubicBezTo>
                  <a:pt x="78" y="119"/>
                  <a:pt x="75" y="118"/>
                  <a:pt x="72" y="118"/>
                </a:cubicBezTo>
                <a:cubicBezTo>
                  <a:pt x="32" y="118"/>
                  <a:pt x="0" y="150"/>
                  <a:pt x="0" y="189"/>
                </a:cubicBezTo>
                <a:cubicBezTo>
                  <a:pt x="0" y="228"/>
                  <a:pt x="32" y="260"/>
                  <a:pt x="72" y="260"/>
                </a:cubicBezTo>
                <a:cubicBezTo>
                  <a:pt x="304" y="260"/>
                  <a:pt x="304" y="260"/>
                  <a:pt x="304" y="260"/>
                </a:cubicBezTo>
                <a:cubicBezTo>
                  <a:pt x="357" y="260"/>
                  <a:pt x="400" y="218"/>
                  <a:pt x="400" y="166"/>
                </a:cubicBezTo>
                <a:cubicBezTo>
                  <a:pt x="400" y="115"/>
                  <a:pt x="357" y="73"/>
                  <a:pt x="304" y="73"/>
                </a:cubicBezTo>
                <a:close/>
                <a:moveTo>
                  <a:pt x="227" y="159"/>
                </a:moveTo>
                <a:cubicBezTo>
                  <a:pt x="217" y="173"/>
                  <a:pt x="175" y="217"/>
                  <a:pt x="173" y="219"/>
                </a:cubicBezTo>
                <a:cubicBezTo>
                  <a:pt x="171" y="221"/>
                  <a:pt x="165" y="225"/>
                  <a:pt x="160" y="222"/>
                </a:cubicBezTo>
                <a:cubicBezTo>
                  <a:pt x="158" y="221"/>
                  <a:pt x="156" y="219"/>
                  <a:pt x="156" y="215"/>
                </a:cubicBezTo>
                <a:cubicBezTo>
                  <a:pt x="156" y="211"/>
                  <a:pt x="158" y="207"/>
                  <a:pt x="158" y="207"/>
                </a:cubicBezTo>
                <a:cubicBezTo>
                  <a:pt x="179" y="161"/>
                  <a:pt x="179" y="161"/>
                  <a:pt x="179" y="161"/>
                </a:cubicBezTo>
                <a:cubicBezTo>
                  <a:pt x="175" y="159"/>
                  <a:pt x="168" y="157"/>
                  <a:pt x="163" y="154"/>
                </a:cubicBezTo>
                <a:cubicBezTo>
                  <a:pt x="162" y="154"/>
                  <a:pt x="162" y="154"/>
                  <a:pt x="162" y="154"/>
                </a:cubicBezTo>
                <a:cubicBezTo>
                  <a:pt x="157" y="152"/>
                  <a:pt x="150" y="149"/>
                  <a:pt x="150" y="142"/>
                </a:cubicBezTo>
                <a:cubicBezTo>
                  <a:pt x="150" y="138"/>
                  <a:pt x="152" y="134"/>
                  <a:pt x="155" y="129"/>
                </a:cubicBezTo>
                <a:cubicBezTo>
                  <a:pt x="165" y="115"/>
                  <a:pt x="207" y="72"/>
                  <a:pt x="209" y="70"/>
                </a:cubicBezTo>
                <a:cubicBezTo>
                  <a:pt x="211" y="67"/>
                  <a:pt x="217" y="63"/>
                  <a:pt x="223" y="66"/>
                </a:cubicBezTo>
                <a:cubicBezTo>
                  <a:pt x="224" y="67"/>
                  <a:pt x="226" y="69"/>
                  <a:pt x="226" y="74"/>
                </a:cubicBezTo>
                <a:cubicBezTo>
                  <a:pt x="226" y="77"/>
                  <a:pt x="224" y="81"/>
                  <a:pt x="224" y="82"/>
                </a:cubicBezTo>
                <a:cubicBezTo>
                  <a:pt x="203" y="127"/>
                  <a:pt x="203" y="127"/>
                  <a:pt x="203" y="127"/>
                </a:cubicBezTo>
                <a:cubicBezTo>
                  <a:pt x="207" y="129"/>
                  <a:pt x="214" y="132"/>
                  <a:pt x="219" y="134"/>
                </a:cubicBezTo>
                <a:cubicBezTo>
                  <a:pt x="220" y="135"/>
                  <a:pt x="220" y="135"/>
                  <a:pt x="220" y="135"/>
                </a:cubicBezTo>
                <a:cubicBezTo>
                  <a:pt x="226" y="137"/>
                  <a:pt x="232" y="140"/>
                  <a:pt x="232" y="147"/>
                </a:cubicBezTo>
                <a:cubicBezTo>
                  <a:pt x="232" y="150"/>
                  <a:pt x="231" y="154"/>
                  <a:pt x="227" y="15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49" name="Freeform 136"/>
          <p:cNvSpPr>
            <a:spLocks noEditPoints="1"/>
          </p:cNvSpPr>
          <p:nvPr/>
        </p:nvSpPr>
        <p:spPr bwMode="auto">
          <a:xfrm>
            <a:off x="2778833" y="3242726"/>
            <a:ext cx="186997" cy="141041"/>
          </a:xfrm>
          <a:custGeom>
            <a:avLst/>
            <a:gdLst>
              <a:gd name="T0" fmla="*/ 69 w 406"/>
              <a:gd name="T1" fmla="*/ 199 h 306"/>
              <a:gd name="T2" fmla="*/ 129 w 406"/>
              <a:gd name="T3" fmla="*/ 270 h 306"/>
              <a:gd name="T4" fmla="*/ 203 w 406"/>
              <a:gd name="T5" fmla="*/ 306 h 306"/>
              <a:gd name="T6" fmla="*/ 275 w 406"/>
              <a:gd name="T7" fmla="*/ 272 h 306"/>
              <a:gd name="T8" fmla="*/ 313 w 406"/>
              <a:gd name="T9" fmla="*/ 212 h 306"/>
              <a:gd name="T10" fmla="*/ 203 w 406"/>
              <a:gd name="T11" fmla="*/ 266 h 306"/>
              <a:gd name="T12" fmla="*/ 69 w 406"/>
              <a:gd name="T13" fmla="*/ 199 h 306"/>
              <a:gd name="T14" fmla="*/ 393 w 406"/>
              <a:gd name="T15" fmla="*/ 101 h 306"/>
              <a:gd name="T16" fmla="*/ 226 w 406"/>
              <a:gd name="T17" fmla="*/ 7 h 306"/>
              <a:gd name="T18" fmla="*/ 179 w 406"/>
              <a:gd name="T19" fmla="*/ 7 h 306"/>
              <a:gd name="T20" fmla="*/ 13 w 406"/>
              <a:gd name="T21" fmla="*/ 101 h 306"/>
              <a:gd name="T22" fmla="*/ 13 w 406"/>
              <a:gd name="T23" fmla="*/ 127 h 306"/>
              <a:gd name="T24" fmla="*/ 179 w 406"/>
              <a:gd name="T25" fmla="*/ 220 h 306"/>
              <a:gd name="T26" fmla="*/ 226 w 406"/>
              <a:gd name="T27" fmla="*/ 220 h 306"/>
              <a:gd name="T28" fmla="*/ 334 w 406"/>
              <a:gd name="T29" fmla="*/ 160 h 306"/>
              <a:gd name="T30" fmla="*/ 217 w 406"/>
              <a:gd name="T31" fmla="*/ 133 h 306"/>
              <a:gd name="T32" fmla="*/ 203 w 406"/>
              <a:gd name="T33" fmla="*/ 135 h 306"/>
              <a:gd name="T34" fmla="*/ 165 w 406"/>
              <a:gd name="T35" fmla="*/ 112 h 306"/>
              <a:gd name="T36" fmla="*/ 203 w 406"/>
              <a:gd name="T37" fmla="*/ 89 h 306"/>
              <a:gd name="T38" fmla="*/ 238 w 406"/>
              <a:gd name="T39" fmla="*/ 104 h 306"/>
              <a:gd name="T40" fmla="*/ 362 w 406"/>
              <a:gd name="T41" fmla="*/ 145 h 306"/>
              <a:gd name="T42" fmla="*/ 393 w 406"/>
              <a:gd name="T43" fmla="*/ 127 h 306"/>
              <a:gd name="T44" fmla="*/ 393 w 406"/>
              <a:gd name="T45" fmla="*/ 101 h 306"/>
              <a:gd name="T46" fmla="*/ 342 w 406"/>
              <a:gd name="T47" fmla="*/ 277 h 306"/>
              <a:gd name="T48" fmla="*/ 370 w 406"/>
              <a:gd name="T49" fmla="*/ 275 h 306"/>
              <a:gd name="T50" fmla="*/ 362 w 406"/>
              <a:gd name="T51" fmla="*/ 145 h 306"/>
              <a:gd name="T52" fmla="*/ 334 w 406"/>
              <a:gd name="T53" fmla="*/ 160 h 306"/>
              <a:gd name="T54" fmla="*/ 342 w 406"/>
              <a:gd name="T55" fmla="*/ 277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06" h="306">
                <a:moveTo>
                  <a:pt x="69" y="199"/>
                </a:moveTo>
                <a:cubicBezTo>
                  <a:pt x="78" y="236"/>
                  <a:pt x="90" y="253"/>
                  <a:pt x="129" y="270"/>
                </a:cubicBezTo>
                <a:cubicBezTo>
                  <a:pt x="169" y="287"/>
                  <a:pt x="187" y="306"/>
                  <a:pt x="203" y="306"/>
                </a:cubicBezTo>
                <a:cubicBezTo>
                  <a:pt x="218" y="306"/>
                  <a:pt x="236" y="289"/>
                  <a:pt x="275" y="272"/>
                </a:cubicBezTo>
                <a:cubicBezTo>
                  <a:pt x="314" y="255"/>
                  <a:pt x="304" y="250"/>
                  <a:pt x="313" y="212"/>
                </a:cubicBezTo>
                <a:cubicBezTo>
                  <a:pt x="203" y="266"/>
                  <a:pt x="203" y="266"/>
                  <a:pt x="203" y="266"/>
                </a:cubicBezTo>
                <a:lnTo>
                  <a:pt x="69" y="199"/>
                </a:lnTo>
                <a:close/>
                <a:moveTo>
                  <a:pt x="393" y="101"/>
                </a:moveTo>
                <a:cubicBezTo>
                  <a:pt x="226" y="7"/>
                  <a:pt x="226" y="7"/>
                  <a:pt x="226" y="7"/>
                </a:cubicBezTo>
                <a:cubicBezTo>
                  <a:pt x="213" y="0"/>
                  <a:pt x="192" y="0"/>
                  <a:pt x="179" y="7"/>
                </a:cubicBezTo>
                <a:cubicBezTo>
                  <a:pt x="13" y="101"/>
                  <a:pt x="13" y="101"/>
                  <a:pt x="13" y="101"/>
                </a:cubicBezTo>
                <a:cubicBezTo>
                  <a:pt x="0" y="108"/>
                  <a:pt x="0" y="120"/>
                  <a:pt x="13" y="127"/>
                </a:cubicBezTo>
                <a:cubicBezTo>
                  <a:pt x="179" y="220"/>
                  <a:pt x="179" y="220"/>
                  <a:pt x="179" y="220"/>
                </a:cubicBezTo>
                <a:cubicBezTo>
                  <a:pt x="192" y="228"/>
                  <a:pt x="213" y="228"/>
                  <a:pt x="226" y="220"/>
                </a:cubicBezTo>
                <a:cubicBezTo>
                  <a:pt x="334" y="160"/>
                  <a:pt x="334" y="160"/>
                  <a:pt x="334" y="160"/>
                </a:cubicBezTo>
                <a:cubicBezTo>
                  <a:pt x="217" y="133"/>
                  <a:pt x="217" y="133"/>
                  <a:pt x="217" y="133"/>
                </a:cubicBezTo>
                <a:cubicBezTo>
                  <a:pt x="213" y="134"/>
                  <a:pt x="208" y="135"/>
                  <a:pt x="203" y="135"/>
                </a:cubicBezTo>
                <a:cubicBezTo>
                  <a:pt x="182" y="135"/>
                  <a:pt x="165" y="124"/>
                  <a:pt x="165" y="112"/>
                </a:cubicBezTo>
                <a:cubicBezTo>
                  <a:pt x="165" y="99"/>
                  <a:pt x="182" y="89"/>
                  <a:pt x="203" y="89"/>
                </a:cubicBezTo>
                <a:cubicBezTo>
                  <a:pt x="219" y="89"/>
                  <a:pt x="233" y="95"/>
                  <a:pt x="238" y="104"/>
                </a:cubicBezTo>
                <a:cubicBezTo>
                  <a:pt x="362" y="145"/>
                  <a:pt x="362" y="145"/>
                  <a:pt x="362" y="145"/>
                </a:cubicBezTo>
                <a:cubicBezTo>
                  <a:pt x="393" y="127"/>
                  <a:pt x="393" y="127"/>
                  <a:pt x="393" y="127"/>
                </a:cubicBezTo>
                <a:cubicBezTo>
                  <a:pt x="406" y="120"/>
                  <a:pt x="406" y="108"/>
                  <a:pt x="393" y="101"/>
                </a:cubicBezTo>
                <a:close/>
                <a:moveTo>
                  <a:pt x="342" y="277"/>
                </a:moveTo>
                <a:cubicBezTo>
                  <a:pt x="341" y="285"/>
                  <a:pt x="368" y="298"/>
                  <a:pt x="370" y="275"/>
                </a:cubicBezTo>
                <a:cubicBezTo>
                  <a:pt x="382" y="174"/>
                  <a:pt x="362" y="145"/>
                  <a:pt x="362" y="145"/>
                </a:cubicBezTo>
                <a:cubicBezTo>
                  <a:pt x="334" y="160"/>
                  <a:pt x="334" y="160"/>
                  <a:pt x="334" y="160"/>
                </a:cubicBezTo>
                <a:cubicBezTo>
                  <a:pt x="334" y="160"/>
                  <a:pt x="358" y="183"/>
                  <a:pt x="342" y="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50" name="Freeform 138"/>
          <p:cNvSpPr/>
          <p:nvPr/>
        </p:nvSpPr>
        <p:spPr bwMode="auto">
          <a:xfrm>
            <a:off x="2195045" y="3225017"/>
            <a:ext cx="137871" cy="179075"/>
          </a:xfrm>
          <a:custGeom>
            <a:avLst/>
            <a:gdLst>
              <a:gd name="T0" fmla="*/ 88 w 302"/>
              <a:gd name="T1" fmla="*/ 46 h 390"/>
              <a:gd name="T2" fmla="*/ 88 w 302"/>
              <a:gd name="T3" fmla="*/ 284 h 390"/>
              <a:gd name="T4" fmla="*/ 45 w 302"/>
              <a:gd name="T5" fmla="*/ 288 h 390"/>
              <a:gd name="T6" fmla="*/ 9 w 302"/>
              <a:gd name="T7" fmla="*/ 355 h 390"/>
              <a:gd name="T8" fmla="*/ 77 w 302"/>
              <a:gd name="T9" fmla="*/ 378 h 390"/>
              <a:gd name="T10" fmla="*/ 124 w 302"/>
              <a:gd name="T11" fmla="*/ 322 h 390"/>
              <a:gd name="T12" fmla="*/ 124 w 302"/>
              <a:gd name="T13" fmla="*/ 126 h 390"/>
              <a:gd name="T14" fmla="*/ 266 w 302"/>
              <a:gd name="T15" fmla="*/ 93 h 390"/>
              <a:gd name="T16" fmla="*/ 266 w 302"/>
              <a:gd name="T17" fmla="*/ 244 h 390"/>
              <a:gd name="T18" fmla="*/ 223 w 302"/>
              <a:gd name="T19" fmla="*/ 248 h 390"/>
              <a:gd name="T20" fmla="*/ 187 w 302"/>
              <a:gd name="T21" fmla="*/ 315 h 390"/>
              <a:gd name="T22" fmla="*/ 255 w 302"/>
              <a:gd name="T23" fmla="*/ 338 h 390"/>
              <a:gd name="T24" fmla="*/ 302 w 302"/>
              <a:gd name="T25" fmla="*/ 282 h 390"/>
              <a:gd name="T26" fmla="*/ 302 w 302"/>
              <a:gd name="T27" fmla="*/ 0 h 390"/>
              <a:gd name="T28" fmla="*/ 88 w 302"/>
              <a:gd name="T29" fmla="*/ 46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02" h="390">
                <a:moveTo>
                  <a:pt x="88" y="46"/>
                </a:moveTo>
                <a:cubicBezTo>
                  <a:pt x="88" y="284"/>
                  <a:pt x="88" y="284"/>
                  <a:pt x="88" y="284"/>
                </a:cubicBezTo>
                <a:cubicBezTo>
                  <a:pt x="75" y="281"/>
                  <a:pt x="60" y="282"/>
                  <a:pt x="45" y="288"/>
                </a:cubicBezTo>
                <a:cubicBezTo>
                  <a:pt x="11" y="300"/>
                  <a:pt x="0" y="330"/>
                  <a:pt x="9" y="355"/>
                </a:cubicBezTo>
                <a:cubicBezTo>
                  <a:pt x="17" y="380"/>
                  <a:pt x="44" y="390"/>
                  <a:pt x="77" y="378"/>
                </a:cubicBezTo>
                <a:cubicBezTo>
                  <a:pt x="106" y="367"/>
                  <a:pt x="124" y="344"/>
                  <a:pt x="124" y="322"/>
                </a:cubicBezTo>
                <a:cubicBezTo>
                  <a:pt x="124" y="322"/>
                  <a:pt x="124" y="196"/>
                  <a:pt x="124" y="126"/>
                </a:cubicBezTo>
                <a:cubicBezTo>
                  <a:pt x="266" y="93"/>
                  <a:pt x="266" y="93"/>
                  <a:pt x="266" y="93"/>
                </a:cubicBezTo>
                <a:cubicBezTo>
                  <a:pt x="266" y="244"/>
                  <a:pt x="266" y="244"/>
                  <a:pt x="266" y="244"/>
                </a:cubicBezTo>
                <a:cubicBezTo>
                  <a:pt x="253" y="241"/>
                  <a:pt x="238" y="242"/>
                  <a:pt x="223" y="248"/>
                </a:cubicBezTo>
                <a:cubicBezTo>
                  <a:pt x="189" y="260"/>
                  <a:pt x="178" y="290"/>
                  <a:pt x="187" y="315"/>
                </a:cubicBezTo>
                <a:cubicBezTo>
                  <a:pt x="195" y="340"/>
                  <a:pt x="222" y="350"/>
                  <a:pt x="255" y="338"/>
                </a:cubicBezTo>
                <a:cubicBezTo>
                  <a:pt x="284" y="327"/>
                  <a:pt x="302" y="304"/>
                  <a:pt x="302" y="282"/>
                </a:cubicBezTo>
                <a:cubicBezTo>
                  <a:pt x="302" y="0"/>
                  <a:pt x="302" y="0"/>
                  <a:pt x="302" y="0"/>
                </a:cubicBezTo>
                <a:lnTo>
                  <a:pt x="88" y="4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51" name="Freeform 141"/>
          <p:cNvSpPr/>
          <p:nvPr/>
        </p:nvSpPr>
        <p:spPr bwMode="auto">
          <a:xfrm>
            <a:off x="983997" y="2310169"/>
            <a:ext cx="133117" cy="186998"/>
          </a:xfrm>
          <a:custGeom>
            <a:avLst/>
            <a:gdLst>
              <a:gd name="T0" fmla="*/ 30 w 289"/>
              <a:gd name="T1" fmla="*/ 397 h 406"/>
              <a:gd name="T2" fmla="*/ 58 w 289"/>
              <a:gd name="T3" fmla="*/ 308 h 406"/>
              <a:gd name="T4" fmla="*/ 169 w 289"/>
              <a:gd name="T5" fmla="*/ 252 h 406"/>
              <a:gd name="T6" fmla="*/ 109 w 289"/>
              <a:gd name="T7" fmla="*/ 225 h 406"/>
              <a:gd name="T8" fmla="*/ 237 w 289"/>
              <a:gd name="T9" fmla="*/ 161 h 406"/>
              <a:gd name="T10" fmla="*/ 162 w 289"/>
              <a:gd name="T11" fmla="*/ 139 h 406"/>
              <a:gd name="T12" fmla="*/ 266 w 289"/>
              <a:gd name="T13" fmla="*/ 105 h 406"/>
              <a:gd name="T14" fmla="*/ 283 w 289"/>
              <a:gd name="T15" fmla="*/ 40 h 406"/>
              <a:gd name="T16" fmla="*/ 204 w 289"/>
              <a:gd name="T17" fmla="*/ 2 h 406"/>
              <a:gd name="T18" fmla="*/ 128 w 289"/>
              <a:gd name="T19" fmla="*/ 99 h 406"/>
              <a:gd name="T20" fmla="*/ 134 w 289"/>
              <a:gd name="T21" fmla="*/ 17 h 406"/>
              <a:gd name="T22" fmla="*/ 61 w 289"/>
              <a:gd name="T23" fmla="*/ 83 h 406"/>
              <a:gd name="T24" fmla="*/ 55 w 289"/>
              <a:gd name="T25" fmla="*/ 245 h 406"/>
              <a:gd name="T26" fmla="*/ 12 w 289"/>
              <a:gd name="T27" fmla="*/ 170 h 406"/>
              <a:gd name="T28" fmla="*/ 33 w 289"/>
              <a:gd name="T29" fmla="*/ 296 h 406"/>
              <a:gd name="T30" fmla="*/ 13 w 289"/>
              <a:gd name="T31" fmla="*/ 387 h 406"/>
              <a:gd name="T32" fmla="*/ 30 w 289"/>
              <a:gd name="T33" fmla="*/ 39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9" h="406">
                <a:moveTo>
                  <a:pt x="30" y="397"/>
                </a:moveTo>
                <a:cubicBezTo>
                  <a:pt x="36" y="377"/>
                  <a:pt x="45" y="349"/>
                  <a:pt x="58" y="308"/>
                </a:cubicBezTo>
                <a:cubicBezTo>
                  <a:pt x="112" y="299"/>
                  <a:pt x="134" y="315"/>
                  <a:pt x="169" y="252"/>
                </a:cubicBezTo>
                <a:cubicBezTo>
                  <a:pt x="141" y="261"/>
                  <a:pt x="107" y="236"/>
                  <a:pt x="109" y="225"/>
                </a:cubicBezTo>
                <a:cubicBezTo>
                  <a:pt x="111" y="215"/>
                  <a:pt x="187" y="233"/>
                  <a:pt x="237" y="161"/>
                </a:cubicBezTo>
                <a:cubicBezTo>
                  <a:pt x="174" y="175"/>
                  <a:pt x="154" y="144"/>
                  <a:pt x="162" y="139"/>
                </a:cubicBezTo>
                <a:cubicBezTo>
                  <a:pt x="181" y="128"/>
                  <a:pt x="237" y="134"/>
                  <a:pt x="266" y="105"/>
                </a:cubicBezTo>
                <a:cubicBezTo>
                  <a:pt x="282" y="90"/>
                  <a:pt x="289" y="53"/>
                  <a:pt x="283" y="40"/>
                </a:cubicBezTo>
                <a:cubicBezTo>
                  <a:pt x="275" y="24"/>
                  <a:pt x="229" y="0"/>
                  <a:pt x="204" y="2"/>
                </a:cubicBezTo>
                <a:cubicBezTo>
                  <a:pt x="179" y="4"/>
                  <a:pt x="140" y="100"/>
                  <a:pt x="128" y="99"/>
                </a:cubicBezTo>
                <a:cubicBezTo>
                  <a:pt x="116" y="98"/>
                  <a:pt x="114" y="56"/>
                  <a:pt x="134" y="17"/>
                </a:cubicBezTo>
                <a:cubicBezTo>
                  <a:pt x="113" y="27"/>
                  <a:pt x="73" y="57"/>
                  <a:pt x="61" y="83"/>
                </a:cubicBezTo>
                <a:cubicBezTo>
                  <a:pt x="38" y="131"/>
                  <a:pt x="63" y="241"/>
                  <a:pt x="55" y="245"/>
                </a:cubicBezTo>
                <a:cubicBezTo>
                  <a:pt x="47" y="249"/>
                  <a:pt x="20" y="195"/>
                  <a:pt x="12" y="170"/>
                </a:cubicBezTo>
                <a:cubicBezTo>
                  <a:pt x="0" y="208"/>
                  <a:pt x="0" y="246"/>
                  <a:pt x="33" y="296"/>
                </a:cubicBezTo>
                <a:cubicBezTo>
                  <a:pt x="20" y="330"/>
                  <a:pt x="14" y="368"/>
                  <a:pt x="13" y="387"/>
                </a:cubicBezTo>
                <a:cubicBezTo>
                  <a:pt x="12" y="403"/>
                  <a:pt x="27" y="406"/>
                  <a:pt x="30" y="3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52" name="Freeform 142"/>
          <p:cNvSpPr>
            <a:spLocks noEditPoints="1"/>
          </p:cNvSpPr>
          <p:nvPr/>
        </p:nvSpPr>
        <p:spPr bwMode="auto">
          <a:xfrm>
            <a:off x="2174170" y="4184377"/>
            <a:ext cx="182243" cy="80822"/>
          </a:xfrm>
          <a:custGeom>
            <a:avLst/>
            <a:gdLst>
              <a:gd name="T0" fmla="*/ 318 w 400"/>
              <a:gd name="T1" fmla="*/ 0 h 176"/>
              <a:gd name="T2" fmla="*/ 200 w 400"/>
              <a:gd name="T3" fmla="*/ 58 h 176"/>
              <a:gd name="T4" fmla="*/ 82 w 400"/>
              <a:gd name="T5" fmla="*/ 0 h 176"/>
              <a:gd name="T6" fmla="*/ 0 w 400"/>
              <a:gd name="T7" fmla="*/ 88 h 176"/>
              <a:gd name="T8" fmla="*/ 82 w 400"/>
              <a:gd name="T9" fmla="*/ 176 h 176"/>
              <a:gd name="T10" fmla="*/ 82 w 400"/>
              <a:gd name="T11" fmla="*/ 176 h 176"/>
              <a:gd name="T12" fmla="*/ 200 w 400"/>
              <a:gd name="T13" fmla="*/ 118 h 176"/>
              <a:gd name="T14" fmla="*/ 318 w 400"/>
              <a:gd name="T15" fmla="*/ 176 h 176"/>
              <a:gd name="T16" fmla="*/ 400 w 400"/>
              <a:gd name="T17" fmla="*/ 88 h 176"/>
              <a:gd name="T18" fmla="*/ 318 w 400"/>
              <a:gd name="T19" fmla="*/ 0 h 176"/>
              <a:gd name="T20" fmla="*/ 82 w 400"/>
              <a:gd name="T21" fmla="*/ 141 h 176"/>
              <a:gd name="T22" fmla="*/ 36 w 400"/>
              <a:gd name="T23" fmla="*/ 88 h 176"/>
              <a:gd name="T24" fmla="*/ 82 w 400"/>
              <a:gd name="T25" fmla="*/ 35 h 176"/>
              <a:gd name="T26" fmla="*/ 178 w 400"/>
              <a:gd name="T27" fmla="*/ 88 h 176"/>
              <a:gd name="T28" fmla="*/ 82 w 400"/>
              <a:gd name="T29" fmla="*/ 141 h 176"/>
              <a:gd name="T30" fmla="*/ 318 w 400"/>
              <a:gd name="T31" fmla="*/ 141 h 176"/>
              <a:gd name="T32" fmla="*/ 222 w 400"/>
              <a:gd name="T33" fmla="*/ 88 h 176"/>
              <a:gd name="T34" fmla="*/ 318 w 400"/>
              <a:gd name="T35" fmla="*/ 35 h 176"/>
              <a:gd name="T36" fmla="*/ 363 w 400"/>
              <a:gd name="T37" fmla="*/ 88 h 176"/>
              <a:gd name="T38" fmla="*/ 318 w 400"/>
              <a:gd name="T39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00" h="176">
                <a:moveTo>
                  <a:pt x="318" y="0"/>
                </a:moveTo>
                <a:cubicBezTo>
                  <a:pt x="276" y="0"/>
                  <a:pt x="231" y="23"/>
                  <a:pt x="200" y="58"/>
                </a:cubicBezTo>
                <a:cubicBezTo>
                  <a:pt x="169" y="23"/>
                  <a:pt x="123" y="0"/>
                  <a:pt x="82" y="0"/>
                </a:cubicBezTo>
                <a:cubicBezTo>
                  <a:pt x="42" y="0"/>
                  <a:pt x="0" y="23"/>
                  <a:pt x="0" y="88"/>
                </a:cubicBezTo>
                <a:cubicBezTo>
                  <a:pt x="0" y="153"/>
                  <a:pt x="42" y="176"/>
                  <a:pt x="82" y="176"/>
                </a:cubicBezTo>
                <a:cubicBezTo>
                  <a:pt x="82" y="176"/>
                  <a:pt x="82" y="176"/>
                  <a:pt x="82" y="176"/>
                </a:cubicBezTo>
                <a:cubicBezTo>
                  <a:pt x="123" y="176"/>
                  <a:pt x="169" y="153"/>
                  <a:pt x="200" y="118"/>
                </a:cubicBezTo>
                <a:cubicBezTo>
                  <a:pt x="231" y="153"/>
                  <a:pt x="276" y="176"/>
                  <a:pt x="318" y="176"/>
                </a:cubicBezTo>
                <a:cubicBezTo>
                  <a:pt x="357" y="176"/>
                  <a:pt x="400" y="153"/>
                  <a:pt x="400" y="88"/>
                </a:cubicBezTo>
                <a:cubicBezTo>
                  <a:pt x="400" y="23"/>
                  <a:pt x="357" y="0"/>
                  <a:pt x="318" y="0"/>
                </a:cubicBezTo>
                <a:close/>
                <a:moveTo>
                  <a:pt x="82" y="141"/>
                </a:moveTo>
                <a:cubicBezTo>
                  <a:pt x="51" y="141"/>
                  <a:pt x="36" y="123"/>
                  <a:pt x="36" y="88"/>
                </a:cubicBezTo>
                <a:cubicBezTo>
                  <a:pt x="36" y="53"/>
                  <a:pt x="51" y="35"/>
                  <a:pt x="82" y="35"/>
                </a:cubicBezTo>
                <a:cubicBezTo>
                  <a:pt x="115" y="35"/>
                  <a:pt x="154" y="57"/>
                  <a:pt x="178" y="88"/>
                </a:cubicBezTo>
                <a:cubicBezTo>
                  <a:pt x="154" y="119"/>
                  <a:pt x="115" y="141"/>
                  <a:pt x="82" y="141"/>
                </a:cubicBezTo>
                <a:close/>
                <a:moveTo>
                  <a:pt x="318" y="141"/>
                </a:moveTo>
                <a:cubicBezTo>
                  <a:pt x="284" y="141"/>
                  <a:pt x="246" y="119"/>
                  <a:pt x="222" y="88"/>
                </a:cubicBezTo>
                <a:cubicBezTo>
                  <a:pt x="246" y="57"/>
                  <a:pt x="284" y="35"/>
                  <a:pt x="318" y="35"/>
                </a:cubicBezTo>
                <a:cubicBezTo>
                  <a:pt x="348" y="35"/>
                  <a:pt x="363" y="53"/>
                  <a:pt x="363" y="88"/>
                </a:cubicBezTo>
                <a:cubicBezTo>
                  <a:pt x="363" y="123"/>
                  <a:pt x="348" y="141"/>
                  <a:pt x="318" y="1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53" name="Freeform 143"/>
          <p:cNvSpPr>
            <a:spLocks noEditPoints="1"/>
          </p:cNvSpPr>
          <p:nvPr/>
        </p:nvSpPr>
        <p:spPr bwMode="auto">
          <a:xfrm>
            <a:off x="1262489" y="4132219"/>
            <a:ext cx="183828" cy="183828"/>
          </a:xfrm>
          <a:custGeom>
            <a:avLst/>
            <a:gdLst>
              <a:gd name="T0" fmla="*/ 360 w 400"/>
              <a:gd name="T1" fmla="*/ 184 h 400"/>
              <a:gd name="T2" fmla="*/ 360 w 400"/>
              <a:gd name="T3" fmla="*/ 216 h 400"/>
              <a:gd name="T4" fmla="*/ 400 w 400"/>
              <a:gd name="T5" fmla="*/ 200 h 400"/>
              <a:gd name="T6" fmla="*/ 200 w 400"/>
              <a:gd name="T7" fmla="*/ 90 h 400"/>
              <a:gd name="T8" fmla="*/ 200 w 400"/>
              <a:gd name="T9" fmla="*/ 310 h 400"/>
              <a:gd name="T10" fmla="*/ 200 w 400"/>
              <a:gd name="T11" fmla="*/ 90 h 400"/>
              <a:gd name="T12" fmla="*/ 120 w 400"/>
              <a:gd name="T13" fmla="*/ 200 h 400"/>
              <a:gd name="T14" fmla="*/ 202 w 400"/>
              <a:gd name="T15" fmla="*/ 280 h 400"/>
              <a:gd name="T16" fmla="*/ 40 w 400"/>
              <a:gd name="T17" fmla="*/ 184 h 400"/>
              <a:gd name="T18" fmla="*/ 0 w 400"/>
              <a:gd name="T19" fmla="*/ 200 h 400"/>
              <a:gd name="T20" fmla="*/ 40 w 400"/>
              <a:gd name="T21" fmla="*/ 216 h 400"/>
              <a:gd name="T22" fmla="*/ 200 w 400"/>
              <a:gd name="T23" fmla="*/ 60 h 400"/>
              <a:gd name="T24" fmla="*/ 216 w 400"/>
              <a:gd name="T25" fmla="*/ 20 h 400"/>
              <a:gd name="T26" fmla="*/ 184 w 400"/>
              <a:gd name="T27" fmla="*/ 20 h 400"/>
              <a:gd name="T28" fmla="*/ 200 w 400"/>
              <a:gd name="T29" fmla="*/ 60 h 400"/>
              <a:gd name="T30" fmla="*/ 184 w 400"/>
              <a:gd name="T31" fmla="*/ 360 h 400"/>
              <a:gd name="T32" fmla="*/ 200 w 400"/>
              <a:gd name="T33" fmla="*/ 400 h 400"/>
              <a:gd name="T34" fmla="*/ 216 w 400"/>
              <a:gd name="T35" fmla="*/ 360 h 400"/>
              <a:gd name="T36" fmla="*/ 347 w 400"/>
              <a:gd name="T37" fmla="*/ 75 h 400"/>
              <a:gd name="T38" fmla="*/ 324 w 400"/>
              <a:gd name="T39" fmla="*/ 53 h 400"/>
              <a:gd name="T40" fmla="*/ 308 w 400"/>
              <a:gd name="T41" fmla="*/ 92 h 400"/>
              <a:gd name="T42" fmla="*/ 347 w 400"/>
              <a:gd name="T43" fmla="*/ 75 h 400"/>
              <a:gd name="T44" fmla="*/ 52 w 400"/>
              <a:gd name="T45" fmla="*/ 325 h 400"/>
              <a:gd name="T46" fmla="*/ 75 w 400"/>
              <a:gd name="T47" fmla="*/ 347 h 400"/>
              <a:gd name="T48" fmla="*/ 92 w 400"/>
              <a:gd name="T49" fmla="*/ 308 h 400"/>
              <a:gd name="T50" fmla="*/ 75 w 400"/>
              <a:gd name="T51" fmla="*/ 53 h 400"/>
              <a:gd name="T52" fmla="*/ 52 w 400"/>
              <a:gd name="T53" fmla="*/ 75 h 400"/>
              <a:gd name="T54" fmla="*/ 92 w 400"/>
              <a:gd name="T55" fmla="*/ 92 h 400"/>
              <a:gd name="T56" fmla="*/ 75 w 400"/>
              <a:gd name="T57" fmla="*/ 53 h 400"/>
              <a:gd name="T58" fmla="*/ 324 w 400"/>
              <a:gd name="T59" fmla="*/ 347 h 400"/>
              <a:gd name="T60" fmla="*/ 347 w 400"/>
              <a:gd name="T61" fmla="*/ 325 h 400"/>
              <a:gd name="T62" fmla="*/ 308 w 400"/>
              <a:gd name="T63" fmla="*/ 308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00" h="400">
                <a:moveTo>
                  <a:pt x="380" y="184"/>
                </a:moveTo>
                <a:cubicBezTo>
                  <a:pt x="376" y="184"/>
                  <a:pt x="364" y="184"/>
                  <a:pt x="360" y="184"/>
                </a:cubicBezTo>
                <a:cubicBezTo>
                  <a:pt x="349" y="184"/>
                  <a:pt x="340" y="191"/>
                  <a:pt x="340" y="200"/>
                </a:cubicBezTo>
                <a:cubicBezTo>
                  <a:pt x="340" y="209"/>
                  <a:pt x="349" y="216"/>
                  <a:pt x="360" y="216"/>
                </a:cubicBezTo>
                <a:cubicBezTo>
                  <a:pt x="364" y="216"/>
                  <a:pt x="376" y="216"/>
                  <a:pt x="380" y="216"/>
                </a:cubicBezTo>
                <a:cubicBezTo>
                  <a:pt x="391" y="216"/>
                  <a:pt x="400" y="209"/>
                  <a:pt x="400" y="200"/>
                </a:cubicBezTo>
                <a:cubicBezTo>
                  <a:pt x="400" y="191"/>
                  <a:pt x="391" y="184"/>
                  <a:pt x="380" y="184"/>
                </a:cubicBezTo>
                <a:close/>
                <a:moveTo>
                  <a:pt x="200" y="90"/>
                </a:moveTo>
                <a:cubicBezTo>
                  <a:pt x="139" y="90"/>
                  <a:pt x="90" y="139"/>
                  <a:pt x="90" y="200"/>
                </a:cubicBezTo>
                <a:cubicBezTo>
                  <a:pt x="90" y="261"/>
                  <a:pt x="139" y="310"/>
                  <a:pt x="200" y="310"/>
                </a:cubicBezTo>
                <a:cubicBezTo>
                  <a:pt x="261" y="310"/>
                  <a:pt x="310" y="261"/>
                  <a:pt x="310" y="200"/>
                </a:cubicBezTo>
                <a:cubicBezTo>
                  <a:pt x="310" y="139"/>
                  <a:pt x="261" y="90"/>
                  <a:pt x="200" y="90"/>
                </a:cubicBezTo>
                <a:close/>
                <a:moveTo>
                  <a:pt x="202" y="280"/>
                </a:moveTo>
                <a:cubicBezTo>
                  <a:pt x="156" y="280"/>
                  <a:pt x="120" y="244"/>
                  <a:pt x="120" y="200"/>
                </a:cubicBezTo>
                <a:cubicBezTo>
                  <a:pt x="120" y="156"/>
                  <a:pt x="156" y="120"/>
                  <a:pt x="202" y="120"/>
                </a:cubicBezTo>
                <a:lnTo>
                  <a:pt x="202" y="280"/>
                </a:lnTo>
                <a:close/>
                <a:moveTo>
                  <a:pt x="59" y="200"/>
                </a:moveTo>
                <a:cubicBezTo>
                  <a:pt x="59" y="191"/>
                  <a:pt x="51" y="184"/>
                  <a:pt x="40" y="184"/>
                </a:cubicBezTo>
                <a:cubicBezTo>
                  <a:pt x="36" y="184"/>
                  <a:pt x="23" y="184"/>
                  <a:pt x="20" y="184"/>
                </a:cubicBezTo>
                <a:cubicBezTo>
                  <a:pt x="9" y="184"/>
                  <a:pt x="0" y="191"/>
                  <a:pt x="0" y="200"/>
                </a:cubicBezTo>
                <a:cubicBezTo>
                  <a:pt x="0" y="209"/>
                  <a:pt x="9" y="216"/>
                  <a:pt x="20" y="216"/>
                </a:cubicBezTo>
                <a:cubicBezTo>
                  <a:pt x="23" y="216"/>
                  <a:pt x="36" y="216"/>
                  <a:pt x="40" y="216"/>
                </a:cubicBezTo>
                <a:cubicBezTo>
                  <a:pt x="51" y="216"/>
                  <a:pt x="59" y="209"/>
                  <a:pt x="59" y="200"/>
                </a:cubicBezTo>
                <a:close/>
                <a:moveTo>
                  <a:pt x="200" y="60"/>
                </a:moveTo>
                <a:cubicBezTo>
                  <a:pt x="209" y="60"/>
                  <a:pt x="216" y="51"/>
                  <a:pt x="216" y="40"/>
                </a:cubicBezTo>
                <a:cubicBezTo>
                  <a:pt x="216" y="36"/>
                  <a:pt x="216" y="24"/>
                  <a:pt x="216" y="20"/>
                </a:cubicBezTo>
                <a:cubicBezTo>
                  <a:pt x="216" y="9"/>
                  <a:pt x="209" y="0"/>
                  <a:pt x="200" y="0"/>
                </a:cubicBezTo>
                <a:cubicBezTo>
                  <a:pt x="191" y="0"/>
                  <a:pt x="184" y="9"/>
                  <a:pt x="184" y="20"/>
                </a:cubicBezTo>
                <a:cubicBezTo>
                  <a:pt x="184" y="24"/>
                  <a:pt x="184" y="36"/>
                  <a:pt x="184" y="40"/>
                </a:cubicBezTo>
                <a:cubicBezTo>
                  <a:pt x="184" y="51"/>
                  <a:pt x="191" y="60"/>
                  <a:pt x="200" y="60"/>
                </a:cubicBezTo>
                <a:close/>
                <a:moveTo>
                  <a:pt x="200" y="340"/>
                </a:moveTo>
                <a:cubicBezTo>
                  <a:pt x="191" y="340"/>
                  <a:pt x="184" y="349"/>
                  <a:pt x="184" y="360"/>
                </a:cubicBezTo>
                <a:cubicBezTo>
                  <a:pt x="184" y="364"/>
                  <a:pt x="184" y="376"/>
                  <a:pt x="184" y="380"/>
                </a:cubicBezTo>
                <a:cubicBezTo>
                  <a:pt x="184" y="391"/>
                  <a:pt x="191" y="400"/>
                  <a:pt x="200" y="400"/>
                </a:cubicBezTo>
                <a:cubicBezTo>
                  <a:pt x="209" y="400"/>
                  <a:pt x="216" y="391"/>
                  <a:pt x="216" y="380"/>
                </a:cubicBezTo>
                <a:cubicBezTo>
                  <a:pt x="216" y="376"/>
                  <a:pt x="216" y="364"/>
                  <a:pt x="216" y="360"/>
                </a:cubicBezTo>
                <a:cubicBezTo>
                  <a:pt x="216" y="349"/>
                  <a:pt x="209" y="340"/>
                  <a:pt x="200" y="340"/>
                </a:cubicBezTo>
                <a:close/>
                <a:moveTo>
                  <a:pt x="347" y="75"/>
                </a:moveTo>
                <a:cubicBezTo>
                  <a:pt x="355" y="67"/>
                  <a:pt x="356" y="56"/>
                  <a:pt x="350" y="50"/>
                </a:cubicBezTo>
                <a:cubicBezTo>
                  <a:pt x="344" y="44"/>
                  <a:pt x="332" y="45"/>
                  <a:pt x="324" y="53"/>
                </a:cubicBezTo>
                <a:cubicBezTo>
                  <a:pt x="322" y="55"/>
                  <a:pt x="313" y="64"/>
                  <a:pt x="310" y="67"/>
                </a:cubicBezTo>
                <a:cubicBezTo>
                  <a:pt x="303" y="74"/>
                  <a:pt x="301" y="86"/>
                  <a:pt x="308" y="92"/>
                </a:cubicBezTo>
                <a:cubicBezTo>
                  <a:pt x="314" y="98"/>
                  <a:pt x="325" y="97"/>
                  <a:pt x="333" y="89"/>
                </a:cubicBezTo>
                <a:cubicBezTo>
                  <a:pt x="335" y="87"/>
                  <a:pt x="345" y="77"/>
                  <a:pt x="347" y="75"/>
                </a:cubicBezTo>
                <a:close/>
                <a:moveTo>
                  <a:pt x="66" y="311"/>
                </a:moveTo>
                <a:cubicBezTo>
                  <a:pt x="64" y="313"/>
                  <a:pt x="55" y="322"/>
                  <a:pt x="52" y="325"/>
                </a:cubicBezTo>
                <a:cubicBezTo>
                  <a:pt x="45" y="332"/>
                  <a:pt x="43" y="344"/>
                  <a:pt x="50" y="350"/>
                </a:cubicBezTo>
                <a:cubicBezTo>
                  <a:pt x="56" y="356"/>
                  <a:pt x="67" y="355"/>
                  <a:pt x="75" y="347"/>
                </a:cubicBezTo>
                <a:cubicBezTo>
                  <a:pt x="77" y="345"/>
                  <a:pt x="87" y="335"/>
                  <a:pt x="89" y="333"/>
                </a:cubicBezTo>
                <a:cubicBezTo>
                  <a:pt x="97" y="325"/>
                  <a:pt x="98" y="314"/>
                  <a:pt x="92" y="308"/>
                </a:cubicBezTo>
                <a:cubicBezTo>
                  <a:pt x="86" y="302"/>
                  <a:pt x="74" y="303"/>
                  <a:pt x="66" y="311"/>
                </a:cubicBezTo>
                <a:close/>
                <a:moveTo>
                  <a:pt x="75" y="53"/>
                </a:moveTo>
                <a:cubicBezTo>
                  <a:pt x="67" y="45"/>
                  <a:pt x="56" y="44"/>
                  <a:pt x="50" y="50"/>
                </a:cubicBezTo>
                <a:cubicBezTo>
                  <a:pt x="43" y="56"/>
                  <a:pt x="45" y="67"/>
                  <a:pt x="52" y="75"/>
                </a:cubicBezTo>
                <a:cubicBezTo>
                  <a:pt x="55" y="77"/>
                  <a:pt x="64" y="87"/>
                  <a:pt x="66" y="89"/>
                </a:cubicBezTo>
                <a:cubicBezTo>
                  <a:pt x="74" y="97"/>
                  <a:pt x="86" y="98"/>
                  <a:pt x="92" y="92"/>
                </a:cubicBezTo>
                <a:cubicBezTo>
                  <a:pt x="98" y="86"/>
                  <a:pt x="97" y="74"/>
                  <a:pt x="89" y="67"/>
                </a:cubicBezTo>
                <a:cubicBezTo>
                  <a:pt x="87" y="64"/>
                  <a:pt x="77" y="55"/>
                  <a:pt x="75" y="53"/>
                </a:cubicBezTo>
                <a:close/>
                <a:moveTo>
                  <a:pt x="310" y="333"/>
                </a:moveTo>
                <a:cubicBezTo>
                  <a:pt x="313" y="335"/>
                  <a:pt x="322" y="345"/>
                  <a:pt x="324" y="347"/>
                </a:cubicBezTo>
                <a:cubicBezTo>
                  <a:pt x="332" y="355"/>
                  <a:pt x="344" y="356"/>
                  <a:pt x="350" y="350"/>
                </a:cubicBezTo>
                <a:cubicBezTo>
                  <a:pt x="356" y="344"/>
                  <a:pt x="355" y="332"/>
                  <a:pt x="347" y="325"/>
                </a:cubicBezTo>
                <a:cubicBezTo>
                  <a:pt x="345" y="322"/>
                  <a:pt x="335" y="313"/>
                  <a:pt x="333" y="311"/>
                </a:cubicBezTo>
                <a:cubicBezTo>
                  <a:pt x="325" y="303"/>
                  <a:pt x="314" y="302"/>
                  <a:pt x="308" y="308"/>
                </a:cubicBezTo>
                <a:cubicBezTo>
                  <a:pt x="301" y="314"/>
                  <a:pt x="303" y="325"/>
                  <a:pt x="310" y="3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54" name="Freeform 144"/>
          <p:cNvSpPr>
            <a:spLocks noEditPoints="1"/>
          </p:cNvSpPr>
          <p:nvPr/>
        </p:nvSpPr>
        <p:spPr bwMode="auto">
          <a:xfrm>
            <a:off x="2780416" y="4160608"/>
            <a:ext cx="183828" cy="128363"/>
          </a:xfrm>
          <a:custGeom>
            <a:avLst/>
            <a:gdLst>
              <a:gd name="T0" fmla="*/ 40 w 400"/>
              <a:gd name="T1" fmla="*/ 0 h 280"/>
              <a:gd name="T2" fmla="*/ 0 w 400"/>
              <a:gd name="T3" fmla="*/ 240 h 280"/>
              <a:gd name="T4" fmla="*/ 360 w 400"/>
              <a:gd name="T5" fmla="*/ 280 h 280"/>
              <a:gd name="T6" fmla="*/ 400 w 400"/>
              <a:gd name="T7" fmla="*/ 40 h 280"/>
              <a:gd name="T8" fmla="*/ 360 w 400"/>
              <a:gd name="T9" fmla="*/ 240 h 280"/>
              <a:gd name="T10" fmla="*/ 40 w 400"/>
              <a:gd name="T11" fmla="*/ 120 h 280"/>
              <a:gd name="T12" fmla="*/ 360 w 400"/>
              <a:gd name="T13" fmla="*/ 240 h 280"/>
              <a:gd name="T14" fmla="*/ 40 w 400"/>
              <a:gd name="T15" fmla="*/ 60 h 280"/>
              <a:gd name="T16" fmla="*/ 360 w 400"/>
              <a:gd name="T17" fmla="*/ 40 h 280"/>
              <a:gd name="T18" fmla="*/ 80 w 400"/>
              <a:gd name="T19" fmla="*/ 162 h 280"/>
              <a:gd name="T20" fmla="*/ 92 w 400"/>
              <a:gd name="T21" fmla="*/ 174 h 280"/>
              <a:gd name="T22" fmla="*/ 80 w 400"/>
              <a:gd name="T23" fmla="*/ 162 h 280"/>
              <a:gd name="T24" fmla="*/ 152 w 400"/>
              <a:gd name="T25" fmla="*/ 198 h 280"/>
              <a:gd name="T26" fmla="*/ 176 w 400"/>
              <a:gd name="T27" fmla="*/ 186 h 280"/>
              <a:gd name="T28" fmla="*/ 188 w 400"/>
              <a:gd name="T29" fmla="*/ 174 h 280"/>
              <a:gd name="T30" fmla="*/ 200 w 400"/>
              <a:gd name="T31" fmla="*/ 162 h 280"/>
              <a:gd name="T32" fmla="*/ 176 w 400"/>
              <a:gd name="T33" fmla="*/ 174 h 280"/>
              <a:gd name="T34" fmla="*/ 164 w 400"/>
              <a:gd name="T35" fmla="*/ 186 h 280"/>
              <a:gd name="T36" fmla="*/ 200 w 400"/>
              <a:gd name="T37" fmla="*/ 198 h 280"/>
              <a:gd name="T38" fmla="*/ 188 w 400"/>
              <a:gd name="T39" fmla="*/ 186 h 280"/>
              <a:gd name="T40" fmla="*/ 200 w 400"/>
              <a:gd name="T41" fmla="*/ 198 h 280"/>
              <a:gd name="T42" fmla="*/ 140 w 400"/>
              <a:gd name="T43" fmla="*/ 186 h 280"/>
              <a:gd name="T44" fmla="*/ 116 w 400"/>
              <a:gd name="T45" fmla="*/ 198 h 280"/>
              <a:gd name="T46" fmla="*/ 152 w 400"/>
              <a:gd name="T47" fmla="*/ 174 h 280"/>
              <a:gd name="T48" fmla="*/ 164 w 400"/>
              <a:gd name="T49" fmla="*/ 162 h 280"/>
              <a:gd name="T50" fmla="*/ 140 w 400"/>
              <a:gd name="T51" fmla="*/ 186 h 280"/>
              <a:gd name="T52" fmla="*/ 152 w 400"/>
              <a:gd name="T53" fmla="*/ 174 h 280"/>
              <a:gd name="T54" fmla="*/ 116 w 400"/>
              <a:gd name="T55" fmla="*/ 186 h 280"/>
              <a:gd name="T56" fmla="*/ 128 w 400"/>
              <a:gd name="T57" fmla="*/ 174 h 280"/>
              <a:gd name="T58" fmla="*/ 104 w 400"/>
              <a:gd name="T59" fmla="*/ 162 h 280"/>
              <a:gd name="T60" fmla="*/ 92 w 400"/>
              <a:gd name="T61" fmla="*/ 174 h 280"/>
              <a:gd name="T62" fmla="*/ 80 w 400"/>
              <a:gd name="T63" fmla="*/ 186 h 280"/>
              <a:gd name="T64" fmla="*/ 104 w 400"/>
              <a:gd name="T65" fmla="*/ 198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00" h="280">
                <a:moveTo>
                  <a:pt x="360" y="0"/>
                </a:move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262"/>
                  <a:pt x="18" y="280"/>
                  <a:pt x="40" y="280"/>
                </a:cubicBezTo>
                <a:cubicBezTo>
                  <a:pt x="360" y="280"/>
                  <a:pt x="360" y="280"/>
                  <a:pt x="360" y="280"/>
                </a:cubicBezTo>
                <a:cubicBezTo>
                  <a:pt x="382" y="280"/>
                  <a:pt x="400" y="262"/>
                  <a:pt x="400" y="240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400" y="18"/>
                  <a:pt x="382" y="0"/>
                  <a:pt x="360" y="0"/>
                </a:cubicBezTo>
                <a:close/>
                <a:moveTo>
                  <a:pt x="360" y="240"/>
                </a:moveTo>
                <a:cubicBezTo>
                  <a:pt x="40" y="240"/>
                  <a:pt x="40" y="240"/>
                  <a:pt x="40" y="24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360" y="120"/>
                  <a:pt x="360" y="120"/>
                  <a:pt x="360" y="120"/>
                </a:cubicBezTo>
                <a:lnTo>
                  <a:pt x="360" y="240"/>
                </a:lnTo>
                <a:close/>
                <a:moveTo>
                  <a:pt x="360" y="60"/>
                </a:moveTo>
                <a:cubicBezTo>
                  <a:pt x="40" y="60"/>
                  <a:pt x="40" y="60"/>
                  <a:pt x="40" y="60"/>
                </a:cubicBezTo>
                <a:cubicBezTo>
                  <a:pt x="40" y="40"/>
                  <a:pt x="40" y="40"/>
                  <a:pt x="40" y="40"/>
                </a:cubicBezTo>
                <a:cubicBezTo>
                  <a:pt x="360" y="40"/>
                  <a:pt x="360" y="40"/>
                  <a:pt x="360" y="40"/>
                </a:cubicBezTo>
                <a:lnTo>
                  <a:pt x="360" y="60"/>
                </a:lnTo>
                <a:close/>
                <a:moveTo>
                  <a:pt x="80" y="162"/>
                </a:moveTo>
                <a:cubicBezTo>
                  <a:pt x="80" y="174"/>
                  <a:pt x="80" y="174"/>
                  <a:pt x="80" y="174"/>
                </a:cubicBezTo>
                <a:cubicBezTo>
                  <a:pt x="92" y="174"/>
                  <a:pt x="92" y="174"/>
                  <a:pt x="92" y="174"/>
                </a:cubicBezTo>
                <a:cubicBezTo>
                  <a:pt x="92" y="162"/>
                  <a:pt x="92" y="162"/>
                  <a:pt x="92" y="162"/>
                </a:cubicBezTo>
                <a:lnTo>
                  <a:pt x="80" y="162"/>
                </a:lnTo>
                <a:close/>
                <a:moveTo>
                  <a:pt x="152" y="186"/>
                </a:moveTo>
                <a:cubicBezTo>
                  <a:pt x="152" y="198"/>
                  <a:pt x="152" y="198"/>
                  <a:pt x="152" y="198"/>
                </a:cubicBezTo>
                <a:cubicBezTo>
                  <a:pt x="176" y="198"/>
                  <a:pt x="176" y="198"/>
                  <a:pt x="176" y="198"/>
                </a:cubicBezTo>
                <a:cubicBezTo>
                  <a:pt x="176" y="186"/>
                  <a:pt x="176" y="186"/>
                  <a:pt x="176" y="186"/>
                </a:cubicBezTo>
                <a:cubicBezTo>
                  <a:pt x="188" y="186"/>
                  <a:pt x="188" y="186"/>
                  <a:pt x="188" y="186"/>
                </a:cubicBezTo>
                <a:cubicBezTo>
                  <a:pt x="188" y="174"/>
                  <a:pt x="188" y="174"/>
                  <a:pt x="188" y="174"/>
                </a:cubicBezTo>
                <a:cubicBezTo>
                  <a:pt x="200" y="174"/>
                  <a:pt x="200" y="174"/>
                  <a:pt x="200" y="174"/>
                </a:cubicBezTo>
                <a:cubicBezTo>
                  <a:pt x="200" y="162"/>
                  <a:pt x="200" y="162"/>
                  <a:pt x="200" y="162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6" y="174"/>
                  <a:pt x="176" y="174"/>
                  <a:pt x="176" y="174"/>
                </a:cubicBezTo>
                <a:cubicBezTo>
                  <a:pt x="164" y="174"/>
                  <a:pt x="164" y="174"/>
                  <a:pt x="164" y="174"/>
                </a:cubicBezTo>
                <a:cubicBezTo>
                  <a:pt x="164" y="186"/>
                  <a:pt x="164" y="186"/>
                  <a:pt x="164" y="186"/>
                </a:cubicBezTo>
                <a:lnTo>
                  <a:pt x="152" y="186"/>
                </a:lnTo>
                <a:close/>
                <a:moveTo>
                  <a:pt x="200" y="198"/>
                </a:moveTo>
                <a:cubicBezTo>
                  <a:pt x="200" y="186"/>
                  <a:pt x="200" y="186"/>
                  <a:pt x="200" y="186"/>
                </a:cubicBezTo>
                <a:cubicBezTo>
                  <a:pt x="188" y="186"/>
                  <a:pt x="188" y="186"/>
                  <a:pt x="188" y="186"/>
                </a:cubicBezTo>
                <a:cubicBezTo>
                  <a:pt x="188" y="198"/>
                  <a:pt x="188" y="198"/>
                  <a:pt x="188" y="198"/>
                </a:cubicBezTo>
                <a:lnTo>
                  <a:pt x="200" y="198"/>
                </a:lnTo>
                <a:close/>
                <a:moveTo>
                  <a:pt x="140" y="198"/>
                </a:moveTo>
                <a:cubicBezTo>
                  <a:pt x="140" y="186"/>
                  <a:pt x="140" y="186"/>
                  <a:pt x="140" y="186"/>
                </a:cubicBezTo>
                <a:cubicBezTo>
                  <a:pt x="116" y="186"/>
                  <a:pt x="116" y="186"/>
                  <a:pt x="116" y="186"/>
                </a:cubicBezTo>
                <a:cubicBezTo>
                  <a:pt x="116" y="198"/>
                  <a:pt x="116" y="198"/>
                  <a:pt x="116" y="198"/>
                </a:cubicBezTo>
                <a:lnTo>
                  <a:pt x="140" y="198"/>
                </a:lnTo>
                <a:close/>
                <a:moveTo>
                  <a:pt x="152" y="174"/>
                </a:moveTo>
                <a:cubicBezTo>
                  <a:pt x="164" y="174"/>
                  <a:pt x="164" y="174"/>
                  <a:pt x="164" y="174"/>
                </a:cubicBezTo>
                <a:cubicBezTo>
                  <a:pt x="164" y="162"/>
                  <a:pt x="164" y="162"/>
                  <a:pt x="164" y="162"/>
                </a:cubicBezTo>
                <a:cubicBezTo>
                  <a:pt x="140" y="162"/>
                  <a:pt x="140" y="162"/>
                  <a:pt x="140" y="162"/>
                </a:cubicBezTo>
                <a:cubicBezTo>
                  <a:pt x="140" y="186"/>
                  <a:pt x="140" y="186"/>
                  <a:pt x="140" y="186"/>
                </a:cubicBezTo>
                <a:cubicBezTo>
                  <a:pt x="152" y="186"/>
                  <a:pt x="152" y="186"/>
                  <a:pt x="152" y="186"/>
                </a:cubicBezTo>
                <a:lnTo>
                  <a:pt x="152" y="174"/>
                </a:lnTo>
                <a:close/>
                <a:moveTo>
                  <a:pt x="104" y="186"/>
                </a:moveTo>
                <a:cubicBezTo>
                  <a:pt x="116" y="186"/>
                  <a:pt x="116" y="186"/>
                  <a:pt x="116" y="186"/>
                </a:cubicBezTo>
                <a:cubicBezTo>
                  <a:pt x="116" y="174"/>
                  <a:pt x="116" y="174"/>
                  <a:pt x="116" y="174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28" y="162"/>
                  <a:pt x="128" y="162"/>
                  <a:pt x="128" y="162"/>
                </a:cubicBezTo>
                <a:cubicBezTo>
                  <a:pt x="104" y="162"/>
                  <a:pt x="104" y="162"/>
                  <a:pt x="104" y="162"/>
                </a:cubicBezTo>
                <a:cubicBezTo>
                  <a:pt x="104" y="174"/>
                  <a:pt x="104" y="174"/>
                  <a:pt x="104" y="174"/>
                </a:cubicBezTo>
                <a:cubicBezTo>
                  <a:pt x="92" y="174"/>
                  <a:pt x="92" y="174"/>
                  <a:pt x="92" y="174"/>
                </a:cubicBezTo>
                <a:cubicBezTo>
                  <a:pt x="92" y="186"/>
                  <a:pt x="92" y="186"/>
                  <a:pt x="92" y="186"/>
                </a:cubicBezTo>
                <a:cubicBezTo>
                  <a:pt x="80" y="186"/>
                  <a:pt x="80" y="186"/>
                  <a:pt x="80" y="186"/>
                </a:cubicBezTo>
                <a:cubicBezTo>
                  <a:pt x="80" y="198"/>
                  <a:pt x="80" y="198"/>
                  <a:pt x="80" y="198"/>
                </a:cubicBezTo>
                <a:cubicBezTo>
                  <a:pt x="104" y="198"/>
                  <a:pt x="104" y="198"/>
                  <a:pt x="104" y="198"/>
                </a:cubicBezTo>
                <a:lnTo>
                  <a:pt x="104" y="18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55" name="Freeform 146"/>
          <p:cNvSpPr>
            <a:spLocks noEditPoints="1"/>
          </p:cNvSpPr>
          <p:nvPr/>
        </p:nvSpPr>
        <p:spPr bwMode="auto">
          <a:xfrm>
            <a:off x="3111205" y="4143313"/>
            <a:ext cx="129947" cy="161642"/>
          </a:xfrm>
          <a:custGeom>
            <a:avLst/>
            <a:gdLst>
              <a:gd name="T0" fmla="*/ 274 w 280"/>
              <a:gd name="T1" fmla="*/ 233 h 352"/>
              <a:gd name="T2" fmla="*/ 140 w 280"/>
              <a:gd name="T3" fmla="*/ 280 h 352"/>
              <a:gd name="T4" fmla="*/ 5 w 280"/>
              <a:gd name="T5" fmla="*/ 233 h 352"/>
              <a:gd name="T6" fmla="*/ 0 w 280"/>
              <a:gd name="T7" fmla="*/ 233 h 352"/>
              <a:gd name="T8" fmla="*/ 0 w 280"/>
              <a:gd name="T9" fmla="*/ 273 h 352"/>
              <a:gd name="T10" fmla="*/ 140 w 280"/>
              <a:gd name="T11" fmla="*/ 352 h 352"/>
              <a:gd name="T12" fmla="*/ 280 w 280"/>
              <a:gd name="T13" fmla="*/ 273 h 352"/>
              <a:gd name="T14" fmla="*/ 280 w 280"/>
              <a:gd name="T15" fmla="*/ 233 h 352"/>
              <a:gd name="T16" fmla="*/ 274 w 280"/>
              <a:gd name="T17" fmla="*/ 233 h 352"/>
              <a:gd name="T18" fmla="*/ 275 w 280"/>
              <a:gd name="T19" fmla="*/ 130 h 352"/>
              <a:gd name="T20" fmla="*/ 140 w 280"/>
              <a:gd name="T21" fmla="*/ 172 h 352"/>
              <a:gd name="T22" fmla="*/ 5 w 280"/>
              <a:gd name="T23" fmla="*/ 130 h 352"/>
              <a:gd name="T24" fmla="*/ 0 w 280"/>
              <a:gd name="T25" fmla="*/ 130 h 352"/>
              <a:gd name="T26" fmla="*/ 0 w 280"/>
              <a:gd name="T27" fmla="*/ 177 h 352"/>
              <a:gd name="T28" fmla="*/ 140 w 280"/>
              <a:gd name="T29" fmla="*/ 241 h 352"/>
              <a:gd name="T30" fmla="*/ 280 w 280"/>
              <a:gd name="T31" fmla="*/ 177 h 352"/>
              <a:gd name="T32" fmla="*/ 280 w 280"/>
              <a:gd name="T33" fmla="*/ 130 h 352"/>
              <a:gd name="T34" fmla="*/ 275 w 280"/>
              <a:gd name="T35" fmla="*/ 130 h 352"/>
              <a:gd name="T36" fmla="*/ 140 w 280"/>
              <a:gd name="T37" fmla="*/ 0 h 352"/>
              <a:gd name="T38" fmla="*/ 0 w 280"/>
              <a:gd name="T39" fmla="*/ 53 h 352"/>
              <a:gd name="T40" fmla="*/ 0 w 280"/>
              <a:gd name="T41" fmla="*/ 78 h 352"/>
              <a:gd name="T42" fmla="*/ 140 w 280"/>
              <a:gd name="T43" fmla="*/ 134 h 352"/>
              <a:gd name="T44" fmla="*/ 280 w 280"/>
              <a:gd name="T45" fmla="*/ 78 h 352"/>
              <a:gd name="T46" fmla="*/ 280 w 280"/>
              <a:gd name="T47" fmla="*/ 53 h 352"/>
              <a:gd name="T48" fmla="*/ 140 w 280"/>
              <a:gd name="T49" fmla="*/ 0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80" h="352">
                <a:moveTo>
                  <a:pt x="274" y="233"/>
                </a:moveTo>
                <a:cubicBezTo>
                  <a:pt x="257" y="260"/>
                  <a:pt x="204" y="280"/>
                  <a:pt x="140" y="280"/>
                </a:cubicBezTo>
                <a:cubicBezTo>
                  <a:pt x="76" y="280"/>
                  <a:pt x="22" y="260"/>
                  <a:pt x="5" y="233"/>
                </a:cubicBezTo>
                <a:cubicBezTo>
                  <a:pt x="2" y="227"/>
                  <a:pt x="0" y="230"/>
                  <a:pt x="0" y="233"/>
                </a:cubicBezTo>
                <a:cubicBezTo>
                  <a:pt x="0" y="236"/>
                  <a:pt x="0" y="273"/>
                  <a:pt x="0" y="273"/>
                </a:cubicBezTo>
                <a:cubicBezTo>
                  <a:pt x="0" y="312"/>
                  <a:pt x="62" y="352"/>
                  <a:pt x="140" y="352"/>
                </a:cubicBezTo>
                <a:cubicBezTo>
                  <a:pt x="217" y="352"/>
                  <a:pt x="280" y="312"/>
                  <a:pt x="280" y="273"/>
                </a:cubicBezTo>
                <a:cubicBezTo>
                  <a:pt x="280" y="273"/>
                  <a:pt x="280" y="236"/>
                  <a:pt x="280" y="233"/>
                </a:cubicBezTo>
                <a:cubicBezTo>
                  <a:pt x="280" y="230"/>
                  <a:pt x="278" y="227"/>
                  <a:pt x="274" y="233"/>
                </a:cubicBezTo>
                <a:close/>
                <a:moveTo>
                  <a:pt x="275" y="130"/>
                </a:moveTo>
                <a:cubicBezTo>
                  <a:pt x="258" y="155"/>
                  <a:pt x="204" y="172"/>
                  <a:pt x="140" y="172"/>
                </a:cubicBezTo>
                <a:cubicBezTo>
                  <a:pt x="76" y="172"/>
                  <a:pt x="22" y="155"/>
                  <a:pt x="5" y="130"/>
                </a:cubicBezTo>
                <a:cubicBezTo>
                  <a:pt x="2" y="125"/>
                  <a:pt x="0" y="128"/>
                  <a:pt x="0" y="130"/>
                </a:cubicBezTo>
                <a:cubicBezTo>
                  <a:pt x="0" y="133"/>
                  <a:pt x="0" y="177"/>
                  <a:pt x="0" y="177"/>
                </a:cubicBezTo>
                <a:cubicBezTo>
                  <a:pt x="0" y="213"/>
                  <a:pt x="62" y="241"/>
                  <a:pt x="140" y="241"/>
                </a:cubicBezTo>
                <a:cubicBezTo>
                  <a:pt x="217" y="241"/>
                  <a:pt x="280" y="213"/>
                  <a:pt x="280" y="177"/>
                </a:cubicBezTo>
                <a:cubicBezTo>
                  <a:pt x="280" y="177"/>
                  <a:pt x="280" y="133"/>
                  <a:pt x="280" y="130"/>
                </a:cubicBezTo>
                <a:cubicBezTo>
                  <a:pt x="280" y="128"/>
                  <a:pt x="278" y="125"/>
                  <a:pt x="275" y="130"/>
                </a:cubicBezTo>
                <a:close/>
                <a:moveTo>
                  <a:pt x="140" y="0"/>
                </a:moveTo>
                <a:cubicBezTo>
                  <a:pt x="62" y="0"/>
                  <a:pt x="0" y="23"/>
                  <a:pt x="0" y="53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109"/>
                  <a:pt x="62" y="134"/>
                  <a:pt x="140" y="134"/>
                </a:cubicBezTo>
                <a:cubicBezTo>
                  <a:pt x="217" y="134"/>
                  <a:pt x="280" y="109"/>
                  <a:pt x="280" y="78"/>
                </a:cubicBezTo>
                <a:cubicBezTo>
                  <a:pt x="280" y="53"/>
                  <a:pt x="280" y="53"/>
                  <a:pt x="280" y="53"/>
                </a:cubicBezTo>
                <a:cubicBezTo>
                  <a:pt x="280" y="23"/>
                  <a:pt x="217" y="0"/>
                  <a:pt x="1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56" name="Freeform 149"/>
          <p:cNvSpPr>
            <a:spLocks noEditPoints="1"/>
          </p:cNvSpPr>
          <p:nvPr/>
        </p:nvSpPr>
        <p:spPr bwMode="auto">
          <a:xfrm>
            <a:off x="2484356" y="3225017"/>
            <a:ext cx="169565" cy="179075"/>
          </a:xfrm>
          <a:custGeom>
            <a:avLst/>
            <a:gdLst>
              <a:gd name="T0" fmla="*/ 358 w 368"/>
              <a:gd name="T1" fmla="*/ 242 h 390"/>
              <a:gd name="T2" fmla="*/ 323 w 368"/>
              <a:gd name="T3" fmla="*/ 211 h 390"/>
              <a:gd name="T4" fmla="*/ 323 w 368"/>
              <a:gd name="T5" fmla="*/ 179 h 390"/>
              <a:gd name="T6" fmla="*/ 358 w 368"/>
              <a:gd name="T7" fmla="*/ 148 h 390"/>
              <a:gd name="T8" fmla="*/ 352 w 368"/>
              <a:gd name="T9" fmla="*/ 129 h 390"/>
              <a:gd name="T10" fmla="*/ 306 w 368"/>
              <a:gd name="T11" fmla="*/ 125 h 390"/>
              <a:gd name="T12" fmla="*/ 290 w 368"/>
              <a:gd name="T13" fmla="*/ 100 h 390"/>
              <a:gd name="T14" fmla="*/ 314 w 368"/>
              <a:gd name="T15" fmla="*/ 32 h 390"/>
              <a:gd name="T16" fmla="*/ 302 w 368"/>
              <a:gd name="T17" fmla="*/ 22 h 390"/>
              <a:gd name="T18" fmla="*/ 248 w 368"/>
              <a:gd name="T19" fmla="*/ 55 h 390"/>
              <a:gd name="T20" fmla="*/ 215 w 368"/>
              <a:gd name="T21" fmla="*/ 47 h 390"/>
              <a:gd name="T22" fmla="*/ 196 w 368"/>
              <a:gd name="T23" fmla="*/ 12 h 390"/>
              <a:gd name="T24" fmla="*/ 172 w 368"/>
              <a:gd name="T25" fmla="*/ 12 h 390"/>
              <a:gd name="T26" fmla="*/ 153 w 368"/>
              <a:gd name="T27" fmla="*/ 43 h 390"/>
              <a:gd name="T28" fmla="*/ 119 w 368"/>
              <a:gd name="T29" fmla="*/ 54 h 390"/>
              <a:gd name="T30" fmla="*/ 87 w 368"/>
              <a:gd name="T31" fmla="*/ 40 h 390"/>
              <a:gd name="T32" fmla="*/ 66 w 368"/>
              <a:gd name="T33" fmla="*/ 54 h 390"/>
              <a:gd name="T34" fmla="*/ 68 w 368"/>
              <a:gd name="T35" fmla="*/ 86 h 390"/>
              <a:gd name="T36" fmla="*/ 46 w 368"/>
              <a:gd name="T37" fmla="*/ 117 h 390"/>
              <a:gd name="T38" fmla="*/ 15 w 368"/>
              <a:gd name="T39" fmla="*/ 125 h 390"/>
              <a:gd name="T40" fmla="*/ 10 w 368"/>
              <a:gd name="T41" fmla="*/ 148 h 390"/>
              <a:gd name="T42" fmla="*/ 44 w 368"/>
              <a:gd name="T43" fmla="*/ 179 h 390"/>
              <a:gd name="T44" fmla="*/ 44 w 368"/>
              <a:gd name="T45" fmla="*/ 211 h 390"/>
              <a:gd name="T46" fmla="*/ 10 w 368"/>
              <a:gd name="T47" fmla="*/ 242 h 390"/>
              <a:gd name="T48" fmla="*/ 16 w 368"/>
              <a:gd name="T49" fmla="*/ 261 h 390"/>
              <a:gd name="T50" fmla="*/ 58 w 368"/>
              <a:gd name="T51" fmla="*/ 266 h 390"/>
              <a:gd name="T52" fmla="*/ 74 w 368"/>
              <a:gd name="T53" fmla="*/ 292 h 390"/>
              <a:gd name="T54" fmla="*/ 53 w 368"/>
              <a:gd name="T55" fmla="*/ 357 h 390"/>
              <a:gd name="T56" fmla="*/ 66 w 368"/>
              <a:gd name="T57" fmla="*/ 368 h 390"/>
              <a:gd name="T58" fmla="*/ 115 w 368"/>
              <a:gd name="T59" fmla="*/ 340 h 390"/>
              <a:gd name="T60" fmla="*/ 150 w 368"/>
              <a:gd name="T61" fmla="*/ 348 h 390"/>
              <a:gd name="T62" fmla="*/ 170 w 368"/>
              <a:gd name="T63" fmla="*/ 379 h 390"/>
              <a:gd name="T64" fmla="*/ 195 w 368"/>
              <a:gd name="T65" fmla="*/ 378 h 390"/>
              <a:gd name="T66" fmla="*/ 213 w 368"/>
              <a:gd name="T67" fmla="*/ 343 h 390"/>
              <a:gd name="T68" fmla="*/ 246 w 368"/>
              <a:gd name="T69" fmla="*/ 332 h 390"/>
              <a:gd name="T70" fmla="*/ 281 w 368"/>
              <a:gd name="T71" fmla="*/ 349 h 390"/>
              <a:gd name="T72" fmla="*/ 301 w 368"/>
              <a:gd name="T73" fmla="*/ 336 h 390"/>
              <a:gd name="T74" fmla="*/ 299 w 368"/>
              <a:gd name="T75" fmla="*/ 303 h 390"/>
              <a:gd name="T76" fmla="*/ 321 w 368"/>
              <a:gd name="T77" fmla="*/ 273 h 390"/>
              <a:gd name="T78" fmla="*/ 352 w 368"/>
              <a:gd name="T79" fmla="*/ 264 h 390"/>
              <a:gd name="T80" fmla="*/ 358 w 368"/>
              <a:gd name="T81" fmla="*/ 242 h 390"/>
              <a:gd name="T82" fmla="*/ 204 w 368"/>
              <a:gd name="T83" fmla="*/ 279 h 390"/>
              <a:gd name="T84" fmla="*/ 164 w 368"/>
              <a:gd name="T85" fmla="*/ 279 h 390"/>
              <a:gd name="T86" fmla="*/ 164 w 368"/>
              <a:gd name="T87" fmla="*/ 237 h 390"/>
              <a:gd name="T88" fmla="*/ 204 w 368"/>
              <a:gd name="T89" fmla="*/ 237 h 390"/>
              <a:gd name="T90" fmla="*/ 204 w 368"/>
              <a:gd name="T91" fmla="*/ 279 h 390"/>
              <a:gd name="T92" fmla="*/ 204 w 368"/>
              <a:gd name="T93" fmla="*/ 215 h 390"/>
              <a:gd name="T94" fmla="*/ 164 w 368"/>
              <a:gd name="T95" fmla="*/ 215 h 390"/>
              <a:gd name="T96" fmla="*/ 164 w 368"/>
              <a:gd name="T97" fmla="*/ 111 h 390"/>
              <a:gd name="T98" fmla="*/ 204 w 368"/>
              <a:gd name="T99" fmla="*/ 111 h 390"/>
              <a:gd name="T100" fmla="*/ 204 w 368"/>
              <a:gd name="T101" fmla="*/ 215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8" h="390">
                <a:moveTo>
                  <a:pt x="358" y="242"/>
                </a:moveTo>
                <a:cubicBezTo>
                  <a:pt x="323" y="211"/>
                  <a:pt x="323" y="211"/>
                  <a:pt x="323" y="211"/>
                </a:cubicBezTo>
                <a:cubicBezTo>
                  <a:pt x="313" y="202"/>
                  <a:pt x="313" y="188"/>
                  <a:pt x="323" y="179"/>
                </a:cubicBezTo>
                <a:cubicBezTo>
                  <a:pt x="358" y="148"/>
                  <a:pt x="358" y="148"/>
                  <a:pt x="358" y="148"/>
                </a:cubicBezTo>
                <a:cubicBezTo>
                  <a:pt x="368" y="139"/>
                  <a:pt x="365" y="131"/>
                  <a:pt x="352" y="129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93" y="124"/>
                  <a:pt x="285" y="112"/>
                  <a:pt x="290" y="100"/>
                </a:cubicBezTo>
                <a:cubicBezTo>
                  <a:pt x="314" y="32"/>
                  <a:pt x="314" y="32"/>
                  <a:pt x="314" y="32"/>
                </a:cubicBezTo>
                <a:cubicBezTo>
                  <a:pt x="319" y="19"/>
                  <a:pt x="313" y="15"/>
                  <a:pt x="302" y="22"/>
                </a:cubicBezTo>
                <a:cubicBezTo>
                  <a:pt x="248" y="55"/>
                  <a:pt x="248" y="55"/>
                  <a:pt x="248" y="55"/>
                </a:cubicBezTo>
                <a:cubicBezTo>
                  <a:pt x="237" y="62"/>
                  <a:pt x="222" y="58"/>
                  <a:pt x="215" y="47"/>
                </a:cubicBezTo>
                <a:cubicBezTo>
                  <a:pt x="196" y="12"/>
                  <a:pt x="196" y="12"/>
                  <a:pt x="196" y="12"/>
                </a:cubicBezTo>
                <a:cubicBezTo>
                  <a:pt x="189" y="0"/>
                  <a:pt x="178" y="0"/>
                  <a:pt x="172" y="12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47" y="55"/>
                  <a:pt x="131" y="60"/>
                  <a:pt x="119" y="54"/>
                </a:cubicBezTo>
                <a:cubicBezTo>
                  <a:pt x="87" y="40"/>
                  <a:pt x="87" y="40"/>
                  <a:pt x="87" y="40"/>
                </a:cubicBezTo>
                <a:cubicBezTo>
                  <a:pt x="75" y="34"/>
                  <a:pt x="66" y="40"/>
                  <a:pt x="66" y="54"/>
                </a:cubicBezTo>
                <a:cubicBezTo>
                  <a:pt x="68" y="86"/>
                  <a:pt x="68" y="86"/>
                  <a:pt x="68" y="86"/>
                </a:cubicBezTo>
                <a:cubicBezTo>
                  <a:pt x="69" y="100"/>
                  <a:pt x="59" y="114"/>
                  <a:pt x="46" y="117"/>
                </a:cubicBezTo>
                <a:cubicBezTo>
                  <a:pt x="15" y="125"/>
                  <a:pt x="15" y="125"/>
                  <a:pt x="15" y="125"/>
                </a:cubicBezTo>
                <a:cubicBezTo>
                  <a:pt x="2" y="129"/>
                  <a:pt x="0" y="139"/>
                  <a:pt x="10" y="148"/>
                </a:cubicBezTo>
                <a:cubicBezTo>
                  <a:pt x="44" y="179"/>
                  <a:pt x="44" y="179"/>
                  <a:pt x="44" y="179"/>
                </a:cubicBezTo>
                <a:cubicBezTo>
                  <a:pt x="54" y="188"/>
                  <a:pt x="54" y="202"/>
                  <a:pt x="44" y="211"/>
                </a:cubicBezTo>
                <a:cubicBezTo>
                  <a:pt x="10" y="242"/>
                  <a:pt x="10" y="242"/>
                  <a:pt x="10" y="242"/>
                </a:cubicBezTo>
                <a:cubicBezTo>
                  <a:pt x="0" y="251"/>
                  <a:pt x="3" y="259"/>
                  <a:pt x="16" y="261"/>
                </a:cubicBezTo>
                <a:cubicBezTo>
                  <a:pt x="58" y="266"/>
                  <a:pt x="58" y="266"/>
                  <a:pt x="58" y="266"/>
                </a:cubicBezTo>
                <a:cubicBezTo>
                  <a:pt x="71" y="268"/>
                  <a:pt x="78" y="279"/>
                  <a:pt x="74" y="292"/>
                </a:cubicBezTo>
                <a:cubicBezTo>
                  <a:pt x="53" y="357"/>
                  <a:pt x="53" y="357"/>
                  <a:pt x="53" y="357"/>
                </a:cubicBezTo>
                <a:cubicBezTo>
                  <a:pt x="48" y="370"/>
                  <a:pt x="54" y="375"/>
                  <a:pt x="66" y="368"/>
                </a:cubicBezTo>
                <a:cubicBezTo>
                  <a:pt x="115" y="340"/>
                  <a:pt x="115" y="340"/>
                  <a:pt x="115" y="340"/>
                </a:cubicBezTo>
                <a:cubicBezTo>
                  <a:pt x="127" y="333"/>
                  <a:pt x="142" y="337"/>
                  <a:pt x="150" y="348"/>
                </a:cubicBezTo>
                <a:cubicBezTo>
                  <a:pt x="170" y="379"/>
                  <a:pt x="170" y="379"/>
                  <a:pt x="170" y="379"/>
                </a:cubicBezTo>
                <a:cubicBezTo>
                  <a:pt x="178" y="390"/>
                  <a:pt x="189" y="389"/>
                  <a:pt x="195" y="378"/>
                </a:cubicBezTo>
                <a:cubicBezTo>
                  <a:pt x="213" y="343"/>
                  <a:pt x="213" y="343"/>
                  <a:pt x="213" y="343"/>
                </a:cubicBezTo>
                <a:cubicBezTo>
                  <a:pt x="219" y="331"/>
                  <a:pt x="234" y="326"/>
                  <a:pt x="246" y="332"/>
                </a:cubicBezTo>
                <a:cubicBezTo>
                  <a:pt x="281" y="349"/>
                  <a:pt x="281" y="349"/>
                  <a:pt x="281" y="349"/>
                </a:cubicBezTo>
                <a:cubicBezTo>
                  <a:pt x="293" y="355"/>
                  <a:pt x="302" y="349"/>
                  <a:pt x="301" y="336"/>
                </a:cubicBezTo>
                <a:cubicBezTo>
                  <a:pt x="299" y="303"/>
                  <a:pt x="299" y="303"/>
                  <a:pt x="299" y="303"/>
                </a:cubicBezTo>
                <a:cubicBezTo>
                  <a:pt x="299" y="290"/>
                  <a:pt x="309" y="276"/>
                  <a:pt x="321" y="273"/>
                </a:cubicBezTo>
                <a:cubicBezTo>
                  <a:pt x="352" y="264"/>
                  <a:pt x="352" y="264"/>
                  <a:pt x="352" y="264"/>
                </a:cubicBezTo>
                <a:cubicBezTo>
                  <a:pt x="365" y="261"/>
                  <a:pt x="368" y="251"/>
                  <a:pt x="358" y="242"/>
                </a:cubicBezTo>
                <a:close/>
                <a:moveTo>
                  <a:pt x="204" y="279"/>
                </a:moveTo>
                <a:cubicBezTo>
                  <a:pt x="164" y="279"/>
                  <a:pt x="164" y="279"/>
                  <a:pt x="164" y="279"/>
                </a:cubicBezTo>
                <a:cubicBezTo>
                  <a:pt x="164" y="237"/>
                  <a:pt x="164" y="237"/>
                  <a:pt x="164" y="237"/>
                </a:cubicBezTo>
                <a:cubicBezTo>
                  <a:pt x="204" y="237"/>
                  <a:pt x="204" y="237"/>
                  <a:pt x="204" y="237"/>
                </a:cubicBezTo>
                <a:lnTo>
                  <a:pt x="204" y="279"/>
                </a:lnTo>
                <a:close/>
                <a:moveTo>
                  <a:pt x="204" y="215"/>
                </a:moveTo>
                <a:cubicBezTo>
                  <a:pt x="164" y="215"/>
                  <a:pt x="164" y="215"/>
                  <a:pt x="164" y="215"/>
                </a:cubicBezTo>
                <a:cubicBezTo>
                  <a:pt x="164" y="111"/>
                  <a:pt x="164" y="111"/>
                  <a:pt x="164" y="111"/>
                </a:cubicBezTo>
                <a:cubicBezTo>
                  <a:pt x="204" y="111"/>
                  <a:pt x="204" y="111"/>
                  <a:pt x="204" y="111"/>
                </a:cubicBezTo>
                <a:lnTo>
                  <a:pt x="204" y="21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57" name="Freeform 151"/>
          <p:cNvSpPr>
            <a:spLocks noEditPoints="1"/>
          </p:cNvSpPr>
          <p:nvPr/>
        </p:nvSpPr>
        <p:spPr bwMode="auto">
          <a:xfrm>
            <a:off x="665611" y="2620768"/>
            <a:ext cx="164811" cy="169565"/>
          </a:xfrm>
          <a:custGeom>
            <a:avLst/>
            <a:gdLst>
              <a:gd name="T0" fmla="*/ 320 w 357"/>
              <a:gd name="T1" fmla="*/ 129 h 371"/>
              <a:gd name="T2" fmla="*/ 212 w 357"/>
              <a:gd name="T3" fmla="*/ 10 h 371"/>
              <a:gd name="T4" fmla="*/ 23 w 357"/>
              <a:gd name="T5" fmla="*/ 201 h 371"/>
              <a:gd name="T6" fmla="*/ 7 w 357"/>
              <a:gd name="T7" fmla="*/ 257 h 371"/>
              <a:gd name="T8" fmla="*/ 59 w 357"/>
              <a:gd name="T9" fmla="*/ 285 h 371"/>
              <a:gd name="T10" fmla="*/ 74 w 357"/>
              <a:gd name="T11" fmla="*/ 280 h 371"/>
              <a:gd name="T12" fmla="*/ 106 w 357"/>
              <a:gd name="T13" fmla="*/ 299 h 371"/>
              <a:gd name="T14" fmla="*/ 129 w 357"/>
              <a:gd name="T15" fmla="*/ 352 h 371"/>
              <a:gd name="T16" fmla="*/ 151 w 357"/>
              <a:gd name="T17" fmla="*/ 368 h 371"/>
              <a:gd name="T18" fmla="*/ 192 w 357"/>
              <a:gd name="T19" fmla="*/ 353 h 371"/>
              <a:gd name="T20" fmla="*/ 201 w 357"/>
              <a:gd name="T21" fmla="*/ 334 h 371"/>
              <a:gd name="T22" fmla="*/ 181 w 357"/>
              <a:gd name="T23" fmla="*/ 317 h 371"/>
              <a:gd name="T24" fmla="*/ 162 w 357"/>
              <a:gd name="T25" fmla="*/ 274 h 371"/>
              <a:gd name="T26" fmla="*/ 182 w 357"/>
              <a:gd name="T27" fmla="*/ 252 h 371"/>
              <a:gd name="T28" fmla="*/ 331 w 357"/>
              <a:gd name="T29" fmla="*/ 288 h 371"/>
              <a:gd name="T30" fmla="*/ 320 w 357"/>
              <a:gd name="T31" fmla="*/ 129 h 371"/>
              <a:gd name="T32" fmla="*/ 309 w 357"/>
              <a:gd name="T33" fmla="*/ 249 h 371"/>
              <a:gd name="T34" fmla="*/ 240 w 357"/>
              <a:gd name="T35" fmla="*/ 164 h 371"/>
              <a:gd name="T36" fmla="*/ 225 w 357"/>
              <a:gd name="T37" fmla="*/ 52 h 371"/>
              <a:gd name="T38" fmla="*/ 292 w 357"/>
              <a:gd name="T39" fmla="*/ 143 h 371"/>
              <a:gd name="T40" fmla="*/ 309 w 357"/>
              <a:gd name="T41" fmla="*/ 249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57" h="371">
                <a:moveTo>
                  <a:pt x="320" y="129"/>
                </a:moveTo>
                <a:cubicBezTo>
                  <a:pt x="289" y="56"/>
                  <a:pt x="238" y="0"/>
                  <a:pt x="212" y="10"/>
                </a:cubicBezTo>
                <a:cubicBezTo>
                  <a:pt x="168" y="28"/>
                  <a:pt x="238" y="113"/>
                  <a:pt x="23" y="201"/>
                </a:cubicBezTo>
                <a:cubicBezTo>
                  <a:pt x="4" y="208"/>
                  <a:pt x="0" y="239"/>
                  <a:pt x="7" y="257"/>
                </a:cubicBezTo>
                <a:cubicBezTo>
                  <a:pt x="15" y="275"/>
                  <a:pt x="41" y="293"/>
                  <a:pt x="59" y="285"/>
                </a:cubicBezTo>
                <a:cubicBezTo>
                  <a:pt x="62" y="284"/>
                  <a:pt x="74" y="280"/>
                  <a:pt x="74" y="280"/>
                </a:cubicBezTo>
                <a:cubicBezTo>
                  <a:pt x="87" y="298"/>
                  <a:pt x="101" y="287"/>
                  <a:pt x="106" y="299"/>
                </a:cubicBezTo>
                <a:cubicBezTo>
                  <a:pt x="112" y="312"/>
                  <a:pt x="125" y="342"/>
                  <a:pt x="129" y="352"/>
                </a:cubicBezTo>
                <a:cubicBezTo>
                  <a:pt x="134" y="362"/>
                  <a:pt x="144" y="371"/>
                  <a:pt x="151" y="368"/>
                </a:cubicBezTo>
                <a:cubicBezTo>
                  <a:pt x="158" y="366"/>
                  <a:pt x="182" y="356"/>
                  <a:pt x="192" y="353"/>
                </a:cubicBezTo>
                <a:cubicBezTo>
                  <a:pt x="201" y="349"/>
                  <a:pt x="203" y="341"/>
                  <a:pt x="201" y="334"/>
                </a:cubicBezTo>
                <a:cubicBezTo>
                  <a:pt x="197" y="327"/>
                  <a:pt x="185" y="325"/>
                  <a:pt x="181" y="317"/>
                </a:cubicBezTo>
                <a:cubicBezTo>
                  <a:pt x="178" y="309"/>
                  <a:pt x="166" y="282"/>
                  <a:pt x="162" y="274"/>
                </a:cubicBezTo>
                <a:cubicBezTo>
                  <a:pt x="158" y="262"/>
                  <a:pt x="168" y="253"/>
                  <a:pt x="182" y="252"/>
                </a:cubicBezTo>
                <a:cubicBezTo>
                  <a:pt x="280" y="241"/>
                  <a:pt x="298" y="302"/>
                  <a:pt x="331" y="288"/>
                </a:cubicBezTo>
                <a:cubicBezTo>
                  <a:pt x="357" y="278"/>
                  <a:pt x="352" y="203"/>
                  <a:pt x="320" y="129"/>
                </a:cubicBezTo>
                <a:close/>
                <a:moveTo>
                  <a:pt x="309" y="249"/>
                </a:moveTo>
                <a:cubicBezTo>
                  <a:pt x="303" y="251"/>
                  <a:pt x="265" y="221"/>
                  <a:pt x="240" y="164"/>
                </a:cubicBezTo>
                <a:cubicBezTo>
                  <a:pt x="216" y="106"/>
                  <a:pt x="219" y="54"/>
                  <a:pt x="225" y="52"/>
                </a:cubicBezTo>
                <a:cubicBezTo>
                  <a:pt x="230" y="49"/>
                  <a:pt x="268" y="86"/>
                  <a:pt x="292" y="143"/>
                </a:cubicBezTo>
                <a:cubicBezTo>
                  <a:pt x="317" y="201"/>
                  <a:pt x="315" y="247"/>
                  <a:pt x="309" y="2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58" name="Freeform 153"/>
          <p:cNvSpPr>
            <a:spLocks noEditPoints="1"/>
          </p:cNvSpPr>
          <p:nvPr/>
        </p:nvSpPr>
        <p:spPr bwMode="auto">
          <a:xfrm>
            <a:off x="672088" y="3233080"/>
            <a:ext cx="150548" cy="161642"/>
          </a:xfrm>
          <a:custGeom>
            <a:avLst/>
            <a:gdLst>
              <a:gd name="T0" fmla="*/ 207 w 328"/>
              <a:gd name="T1" fmla="*/ 333 h 352"/>
              <a:gd name="T2" fmla="*/ 218 w 328"/>
              <a:gd name="T3" fmla="*/ 345 h 352"/>
              <a:gd name="T4" fmla="*/ 298 w 328"/>
              <a:gd name="T5" fmla="*/ 352 h 352"/>
              <a:gd name="T6" fmla="*/ 311 w 328"/>
              <a:gd name="T7" fmla="*/ 342 h 352"/>
              <a:gd name="T8" fmla="*/ 317 w 328"/>
              <a:gd name="T9" fmla="*/ 276 h 352"/>
              <a:gd name="T10" fmla="*/ 213 w 328"/>
              <a:gd name="T11" fmla="*/ 267 h 352"/>
              <a:gd name="T12" fmla="*/ 207 w 328"/>
              <a:gd name="T13" fmla="*/ 333 h 352"/>
              <a:gd name="T14" fmla="*/ 11 w 328"/>
              <a:gd name="T15" fmla="*/ 276 h 352"/>
              <a:gd name="T16" fmla="*/ 17 w 328"/>
              <a:gd name="T17" fmla="*/ 342 h 352"/>
              <a:gd name="T18" fmla="*/ 30 w 328"/>
              <a:gd name="T19" fmla="*/ 352 h 352"/>
              <a:gd name="T20" fmla="*/ 110 w 328"/>
              <a:gd name="T21" fmla="*/ 345 h 352"/>
              <a:gd name="T22" fmla="*/ 120 w 328"/>
              <a:gd name="T23" fmla="*/ 333 h 352"/>
              <a:gd name="T24" fmla="*/ 114 w 328"/>
              <a:gd name="T25" fmla="*/ 267 h 352"/>
              <a:gd name="T26" fmla="*/ 11 w 328"/>
              <a:gd name="T27" fmla="*/ 276 h 352"/>
              <a:gd name="T28" fmla="*/ 0 w 328"/>
              <a:gd name="T29" fmla="*/ 168 h 352"/>
              <a:gd name="T30" fmla="*/ 7 w 328"/>
              <a:gd name="T31" fmla="*/ 235 h 352"/>
              <a:gd name="T32" fmla="*/ 110 w 328"/>
              <a:gd name="T33" fmla="*/ 227 h 352"/>
              <a:gd name="T34" fmla="*/ 104 w 328"/>
              <a:gd name="T35" fmla="*/ 159 h 352"/>
              <a:gd name="T36" fmla="*/ 104 w 328"/>
              <a:gd name="T37" fmla="*/ 154 h 352"/>
              <a:gd name="T38" fmla="*/ 164 w 328"/>
              <a:gd name="T39" fmla="*/ 98 h 352"/>
              <a:gd name="T40" fmla="*/ 224 w 328"/>
              <a:gd name="T41" fmla="*/ 154 h 352"/>
              <a:gd name="T42" fmla="*/ 224 w 328"/>
              <a:gd name="T43" fmla="*/ 159 h 352"/>
              <a:gd name="T44" fmla="*/ 217 w 328"/>
              <a:gd name="T45" fmla="*/ 227 h 352"/>
              <a:gd name="T46" fmla="*/ 321 w 328"/>
              <a:gd name="T47" fmla="*/ 235 h 352"/>
              <a:gd name="T48" fmla="*/ 327 w 328"/>
              <a:gd name="T49" fmla="*/ 168 h 352"/>
              <a:gd name="T50" fmla="*/ 328 w 328"/>
              <a:gd name="T51" fmla="*/ 154 h 352"/>
              <a:gd name="T52" fmla="*/ 164 w 328"/>
              <a:gd name="T53" fmla="*/ 0 h 352"/>
              <a:gd name="T54" fmla="*/ 0 w 328"/>
              <a:gd name="T55" fmla="*/ 154 h 352"/>
              <a:gd name="T56" fmla="*/ 0 w 328"/>
              <a:gd name="T57" fmla="*/ 168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28" h="352">
                <a:moveTo>
                  <a:pt x="207" y="333"/>
                </a:moveTo>
                <a:cubicBezTo>
                  <a:pt x="206" y="339"/>
                  <a:pt x="211" y="345"/>
                  <a:pt x="218" y="345"/>
                </a:cubicBezTo>
                <a:cubicBezTo>
                  <a:pt x="298" y="352"/>
                  <a:pt x="298" y="352"/>
                  <a:pt x="298" y="352"/>
                </a:cubicBezTo>
                <a:cubicBezTo>
                  <a:pt x="304" y="352"/>
                  <a:pt x="310" y="348"/>
                  <a:pt x="311" y="342"/>
                </a:cubicBezTo>
                <a:cubicBezTo>
                  <a:pt x="317" y="276"/>
                  <a:pt x="317" y="276"/>
                  <a:pt x="317" y="276"/>
                </a:cubicBezTo>
                <a:cubicBezTo>
                  <a:pt x="213" y="267"/>
                  <a:pt x="213" y="267"/>
                  <a:pt x="213" y="267"/>
                </a:cubicBezTo>
                <a:lnTo>
                  <a:pt x="207" y="333"/>
                </a:lnTo>
                <a:close/>
                <a:moveTo>
                  <a:pt x="11" y="276"/>
                </a:moveTo>
                <a:cubicBezTo>
                  <a:pt x="17" y="342"/>
                  <a:pt x="17" y="342"/>
                  <a:pt x="17" y="342"/>
                </a:cubicBezTo>
                <a:cubicBezTo>
                  <a:pt x="17" y="348"/>
                  <a:pt x="23" y="352"/>
                  <a:pt x="30" y="352"/>
                </a:cubicBezTo>
                <a:cubicBezTo>
                  <a:pt x="110" y="345"/>
                  <a:pt x="110" y="345"/>
                  <a:pt x="110" y="345"/>
                </a:cubicBezTo>
                <a:cubicBezTo>
                  <a:pt x="116" y="345"/>
                  <a:pt x="121" y="339"/>
                  <a:pt x="120" y="333"/>
                </a:cubicBezTo>
                <a:cubicBezTo>
                  <a:pt x="114" y="267"/>
                  <a:pt x="114" y="267"/>
                  <a:pt x="114" y="267"/>
                </a:cubicBezTo>
                <a:lnTo>
                  <a:pt x="11" y="276"/>
                </a:lnTo>
                <a:close/>
                <a:moveTo>
                  <a:pt x="0" y="168"/>
                </a:moveTo>
                <a:cubicBezTo>
                  <a:pt x="7" y="235"/>
                  <a:pt x="7" y="235"/>
                  <a:pt x="7" y="235"/>
                </a:cubicBezTo>
                <a:cubicBezTo>
                  <a:pt x="110" y="227"/>
                  <a:pt x="110" y="227"/>
                  <a:pt x="110" y="227"/>
                </a:cubicBezTo>
                <a:cubicBezTo>
                  <a:pt x="104" y="159"/>
                  <a:pt x="104" y="159"/>
                  <a:pt x="104" y="159"/>
                </a:cubicBezTo>
                <a:cubicBezTo>
                  <a:pt x="104" y="157"/>
                  <a:pt x="104" y="156"/>
                  <a:pt x="104" y="154"/>
                </a:cubicBezTo>
                <a:cubicBezTo>
                  <a:pt x="104" y="123"/>
                  <a:pt x="131" y="98"/>
                  <a:pt x="164" y="98"/>
                </a:cubicBezTo>
                <a:cubicBezTo>
                  <a:pt x="197" y="98"/>
                  <a:pt x="224" y="123"/>
                  <a:pt x="224" y="154"/>
                </a:cubicBezTo>
                <a:cubicBezTo>
                  <a:pt x="224" y="156"/>
                  <a:pt x="224" y="157"/>
                  <a:pt x="224" y="159"/>
                </a:cubicBezTo>
                <a:cubicBezTo>
                  <a:pt x="217" y="227"/>
                  <a:pt x="217" y="227"/>
                  <a:pt x="217" y="227"/>
                </a:cubicBezTo>
                <a:cubicBezTo>
                  <a:pt x="321" y="235"/>
                  <a:pt x="321" y="235"/>
                  <a:pt x="321" y="235"/>
                </a:cubicBezTo>
                <a:cubicBezTo>
                  <a:pt x="327" y="168"/>
                  <a:pt x="327" y="168"/>
                  <a:pt x="327" y="168"/>
                </a:cubicBezTo>
                <a:cubicBezTo>
                  <a:pt x="328" y="163"/>
                  <a:pt x="328" y="159"/>
                  <a:pt x="328" y="154"/>
                </a:cubicBezTo>
                <a:cubicBezTo>
                  <a:pt x="328" y="69"/>
                  <a:pt x="254" y="0"/>
                  <a:pt x="164" y="0"/>
                </a:cubicBezTo>
                <a:cubicBezTo>
                  <a:pt x="73" y="0"/>
                  <a:pt x="0" y="69"/>
                  <a:pt x="0" y="154"/>
                </a:cubicBezTo>
                <a:cubicBezTo>
                  <a:pt x="0" y="159"/>
                  <a:pt x="0" y="163"/>
                  <a:pt x="0" y="1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59" name="Freeform 159"/>
          <p:cNvSpPr>
            <a:spLocks noEditPoints="1"/>
          </p:cNvSpPr>
          <p:nvPr/>
        </p:nvSpPr>
        <p:spPr bwMode="auto">
          <a:xfrm>
            <a:off x="2174170" y="3837742"/>
            <a:ext cx="182243" cy="166397"/>
          </a:xfrm>
          <a:custGeom>
            <a:avLst/>
            <a:gdLst>
              <a:gd name="T0" fmla="*/ 360 w 400"/>
              <a:gd name="T1" fmla="*/ 60 h 360"/>
              <a:gd name="T2" fmla="*/ 340 w 400"/>
              <a:gd name="T3" fmla="*/ 60 h 360"/>
              <a:gd name="T4" fmla="*/ 340 w 400"/>
              <a:gd name="T5" fmla="*/ 360 h 360"/>
              <a:gd name="T6" fmla="*/ 360 w 400"/>
              <a:gd name="T7" fmla="*/ 360 h 360"/>
              <a:gd name="T8" fmla="*/ 400 w 400"/>
              <a:gd name="T9" fmla="*/ 320 h 360"/>
              <a:gd name="T10" fmla="*/ 400 w 400"/>
              <a:gd name="T11" fmla="*/ 100 h 360"/>
              <a:gd name="T12" fmla="*/ 360 w 400"/>
              <a:gd name="T13" fmla="*/ 60 h 360"/>
              <a:gd name="T14" fmla="*/ 0 w 400"/>
              <a:gd name="T15" fmla="*/ 100 h 360"/>
              <a:gd name="T16" fmla="*/ 0 w 400"/>
              <a:gd name="T17" fmla="*/ 320 h 360"/>
              <a:gd name="T18" fmla="*/ 40 w 400"/>
              <a:gd name="T19" fmla="*/ 360 h 360"/>
              <a:gd name="T20" fmla="*/ 60 w 400"/>
              <a:gd name="T21" fmla="*/ 360 h 360"/>
              <a:gd name="T22" fmla="*/ 60 w 400"/>
              <a:gd name="T23" fmla="*/ 60 h 360"/>
              <a:gd name="T24" fmla="*/ 40 w 400"/>
              <a:gd name="T25" fmla="*/ 60 h 360"/>
              <a:gd name="T26" fmla="*/ 0 w 400"/>
              <a:gd name="T27" fmla="*/ 100 h 360"/>
              <a:gd name="T28" fmla="*/ 268 w 400"/>
              <a:gd name="T29" fmla="*/ 18 h 360"/>
              <a:gd name="T30" fmla="*/ 200 w 400"/>
              <a:gd name="T31" fmla="*/ 0 h 360"/>
              <a:gd name="T32" fmla="*/ 132 w 400"/>
              <a:gd name="T33" fmla="*/ 18 h 360"/>
              <a:gd name="T34" fmla="*/ 132 w 400"/>
              <a:gd name="T35" fmla="*/ 60 h 360"/>
              <a:gd name="T36" fmla="*/ 88 w 400"/>
              <a:gd name="T37" fmla="*/ 60 h 360"/>
              <a:gd name="T38" fmla="*/ 88 w 400"/>
              <a:gd name="T39" fmla="*/ 360 h 360"/>
              <a:gd name="T40" fmla="*/ 312 w 400"/>
              <a:gd name="T41" fmla="*/ 360 h 360"/>
              <a:gd name="T42" fmla="*/ 312 w 400"/>
              <a:gd name="T43" fmla="*/ 60 h 360"/>
              <a:gd name="T44" fmla="*/ 268 w 400"/>
              <a:gd name="T45" fmla="*/ 60 h 360"/>
              <a:gd name="T46" fmla="*/ 268 w 400"/>
              <a:gd name="T47" fmla="*/ 18 h 360"/>
              <a:gd name="T48" fmla="*/ 244 w 400"/>
              <a:gd name="T49" fmla="*/ 60 h 360"/>
              <a:gd name="T50" fmla="*/ 156 w 400"/>
              <a:gd name="T51" fmla="*/ 60 h 360"/>
              <a:gd name="T52" fmla="*/ 156 w 400"/>
              <a:gd name="T53" fmla="*/ 33 h 360"/>
              <a:gd name="T54" fmla="*/ 200 w 400"/>
              <a:gd name="T55" fmla="*/ 24 h 360"/>
              <a:gd name="T56" fmla="*/ 244 w 400"/>
              <a:gd name="T57" fmla="*/ 33 h 360"/>
              <a:gd name="T58" fmla="*/ 244 w 400"/>
              <a:gd name="T59" fmla="*/ 6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00" h="360">
                <a:moveTo>
                  <a:pt x="360" y="60"/>
                </a:moveTo>
                <a:cubicBezTo>
                  <a:pt x="340" y="60"/>
                  <a:pt x="340" y="60"/>
                  <a:pt x="340" y="60"/>
                </a:cubicBezTo>
                <a:cubicBezTo>
                  <a:pt x="340" y="360"/>
                  <a:pt x="340" y="360"/>
                  <a:pt x="340" y="360"/>
                </a:cubicBezTo>
                <a:cubicBezTo>
                  <a:pt x="360" y="360"/>
                  <a:pt x="360" y="360"/>
                  <a:pt x="360" y="360"/>
                </a:cubicBezTo>
                <a:cubicBezTo>
                  <a:pt x="382" y="360"/>
                  <a:pt x="400" y="342"/>
                  <a:pt x="400" y="320"/>
                </a:cubicBezTo>
                <a:cubicBezTo>
                  <a:pt x="400" y="100"/>
                  <a:pt x="400" y="100"/>
                  <a:pt x="400" y="100"/>
                </a:cubicBezTo>
                <a:cubicBezTo>
                  <a:pt x="400" y="78"/>
                  <a:pt x="382" y="60"/>
                  <a:pt x="360" y="60"/>
                </a:cubicBezTo>
                <a:close/>
                <a:moveTo>
                  <a:pt x="0" y="100"/>
                </a:moveTo>
                <a:cubicBezTo>
                  <a:pt x="0" y="320"/>
                  <a:pt x="0" y="320"/>
                  <a:pt x="0" y="320"/>
                </a:cubicBezTo>
                <a:cubicBezTo>
                  <a:pt x="0" y="342"/>
                  <a:pt x="18" y="360"/>
                  <a:pt x="40" y="360"/>
                </a:cubicBezTo>
                <a:cubicBezTo>
                  <a:pt x="60" y="360"/>
                  <a:pt x="60" y="360"/>
                  <a:pt x="60" y="360"/>
                </a:cubicBezTo>
                <a:cubicBezTo>
                  <a:pt x="60" y="60"/>
                  <a:pt x="60" y="60"/>
                  <a:pt x="60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18" y="60"/>
                  <a:pt x="0" y="78"/>
                  <a:pt x="0" y="100"/>
                </a:cubicBezTo>
                <a:close/>
                <a:moveTo>
                  <a:pt x="268" y="18"/>
                </a:moveTo>
                <a:cubicBezTo>
                  <a:pt x="254" y="12"/>
                  <a:pt x="232" y="0"/>
                  <a:pt x="200" y="0"/>
                </a:cubicBezTo>
                <a:cubicBezTo>
                  <a:pt x="167" y="0"/>
                  <a:pt x="145" y="12"/>
                  <a:pt x="132" y="18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88" y="60"/>
                  <a:pt x="88" y="60"/>
                  <a:pt x="88" y="60"/>
                </a:cubicBezTo>
                <a:cubicBezTo>
                  <a:pt x="88" y="360"/>
                  <a:pt x="88" y="360"/>
                  <a:pt x="88" y="360"/>
                </a:cubicBezTo>
                <a:cubicBezTo>
                  <a:pt x="312" y="360"/>
                  <a:pt x="312" y="360"/>
                  <a:pt x="312" y="360"/>
                </a:cubicBezTo>
                <a:cubicBezTo>
                  <a:pt x="312" y="60"/>
                  <a:pt x="312" y="60"/>
                  <a:pt x="312" y="60"/>
                </a:cubicBezTo>
                <a:cubicBezTo>
                  <a:pt x="268" y="60"/>
                  <a:pt x="268" y="60"/>
                  <a:pt x="268" y="60"/>
                </a:cubicBezTo>
                <a:lnTo>
                  <a:pt x="268" y="18"/>
                </a:lnTo>
                <a:close/>
                <a:moveTo>
                  <a:pt x="244" y="60"/>
                </a:moveTo>
                <a:cubicBezTo>
                  <a:pt x="156" y="60"/>
                  <a:pt x="156" y="60"/>
                  <a:pt x="156" y="60"/>
                </a:cubicBezTo>
                <a:cubicBezTo>
                  <a:pt x="156" y="33"/>
                  <a:pt x="156" y="33"/>
                  <a:pt x="156" y="33"/>
                </a:cubicBezTo>
                <a:cubicBezTo>
                  <a:pt x="166" y="29"/>
                  <a:pt x="182" y="24"/>
                  <a:pt x="200" y="24"/>
                </a:cubicBezTo>
                <a:cubicBezTo>
                  <a:pt x="218" y="24"/>
                  <a:pt x="233" y="29"/>
                  <a:pt x="244" y="33"/>
                </a:cubicBezTo>
                <a:lnTo>
                  <a:pt x="244" y="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60" name="Freeform 160"/>
          <p:cNvSpPr>
            <a:spLocks noEditPoints="1"/>
          </p:cNvSpPr>
          <p:nvPr/>
        </p:nvSpPr>
        <p:spPr bwMode="auto">
          <a:xfrm>
            <a:off x="1909939" y="3529141"/>
            <a:ext cx="103008" cy="175904"/>
          </a:xfrm>
          <a:custGeom>
            <a:avLst/>
            <a:gdLst>
              <a:gd name="T0" fmla="*/ 116 w 224"/>
              <a:gd name="T1" fmla="*/ 4 h 385"/>
              <a:gd name="T2" fmla="*/ 108 w 224"/>
              <a:gd name="T3" fmla="*/ 4 h 385"/>
              <a:gd name="T4" fmla="*/ 0 w 224"/>
              <a:gd name="T5" fmla="*/ 274 h 385"/>
              <a:gd name="T6" fmla="*/ 112 w 224"/>
              <a:gd name="T7" fmla="*/ 385 h 385"/>
              <a:gd name="T8" fmla="*/ 224 w 224"/>
              <a:gd name="T9" fmla="*/ 274 h 385"/>
              <a:gd name="T10" fmla="*/ 116 w 224"/>
              <a:gd name="T11" fmla="*/ 4 h 385"/>
              <a:gd name="T12" fmla="*/ 99 w 224"/>
              <a:gd name="T13" fmla="*/ 161 h 385"/>
              <a:gd name="T14" fmla="*/ 95 w 224"/>
              <a:gd name="T15" fmla="*/ 175 h 385"/>
              <a:gd name="T16" fmla="*/ 78 w 224"/>
              <a:gd name="T17" fmla="*/ 273 h 385"/>
              <a:gd name="T18" fmla="*/ 55 w 224"/>
              <a:gd name="T19" fmla="*/ 300 h 385"/>
              <a:gd name="T20" fmla="*/ 32 w 224"/>
              <a:gd name="T21" fmla="*/ 277 h 385"/>
              <a:gd name="T22" fmla="*/ 72 w 224"/>
              <a:gd name="T23" fmla="*/ 179 h 385"/>
              <a:gd name="T24" fmla="*/ 88 w 224"/>
              <a:gd name="T25" fmla="*/ 156 h 385"/>
              <a:gd name="T26" fmla="*/ 98 w 224"/>
              <a:gd name="T27" fmla="*/ 156 h 385"/>
              <a:gd name="T28" fmla="*/ 99 w 224"/>
              <a:gd name="T29" fmla="*/ 161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24" h="385">
                <a:moveTo>
                  <a:pt x="116" y="4"/>
                </a:moveTo>
                <a:cubicBezTo>
                  <a:pt x="115" y="0"/>
                  <a:pt x="108" y="0"/>
                  <a:pt x="108" y="4"/>
                </a:cubicBezTo>
                <a:cubicBezTo>
                  <a:pt x="90" y="146"/>
                  <a:pt x="0" y="176"/>
                  <a:pt x="0" y="274"/>
                </a:cubicBezTo>
                <a:cubicBezTo>
                  <a:pt x="0" y="335"/>
                  <a:pt x="51" y="385"/>
                  <a:pt x="112" y="385"/>
                </a:cubicBezTo>
                <a:cubicBezTo>
                  <a:pt x="173" y="385"/>
                  <a:pt x="224" y="335"/>
                  <a:pt x="224" y="274"/>
                </a:cubicBezTo>
                <a:cubicBezTo>
                  <a:pt x="224" y="176"/>
                  <a:pt x="133" y="146"/>
                  <a:pt x="116" y="4"/>
                </a:cubicBezTo>
                <a:close/>
                <a:moveTo>
                  <a:pt x="99" y="161"/>
                </a:moveTo>
                <a:cubicBezTo>
                  <a:pt x="98" y="166"/>
                  <a:pt x="96" y="170"/>
                  <a:pt x="95" y="175"/>
                </a:cubicBezTo>
                <a:cubicBezTo>
                  <a:pt x="87" y="203"/>
                  <a:pt x="78" y="236"/>
                  <a:pt x="78" y="273"/>
                </a:cubicBezTo>
                <a:cubicBezTo>
                  <a:pt x="78" y="293"/>
                  <a:pt x="66" y="300"/>
                  <a:pt x="55" y="300"/>
                </a:cubicBezTo>
                <a:cubicBezTo>
                  <a:pt x="42" y="300"/>
                  <a:pt x="32" y="290"/>
                  <a:pt x="32" y="277"/>
                </a:cubicBezTo>
                <a:cubicBezTo>
                  <a:pt x="32" y="233"/>
                  <a:pt x="53" y="204"/>
                  <a:pt x="72" y="179"/>
                </a:cubicBezTo>
                <a:cubicBezTo>
                  <a:pt x="78" y="171"/>
                  <a:pt x="83" y="163"/>
                  <a:pt x="88" y="156"/>
                </a:cubicBezTo>
                <a:cubicBezTo>
                  <a:pt x="90" y="152"/>
                  <a:pt x="95" y="152"/>
                  <a:pt x="98" y="156"/>
                </a:cubicBezTo>
                <a:cubicBezTo>
                  <a:pt x="99" y="157"/>
                  <a:pt x="99" y="159"/>
                  <a:pt x="99" y="16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61" name="Freeform 169"/>
          <p:cNvSpPr>
            <a:spLocks noEditPoints="1"/>
          </p:cNvSpPr>
          <p:nvPr/>
        </p:nvSpPr>
        <p:spPr bwMode="auto">
          <a:xfrm>
            <a:off x="7999184" y="2351824"/>
            <a:ext cx="164811" cy="150548"/>
          </a:xfrm>
          <a:custGeom>
            <a:avLst/>
            <a:gdLst>
              <a:gd name="T0" fmla="*/ 90 w 360"/>
              <a:gd name="T1" fmla="*/ 248 h 328"/>
              <a:gd name="T2" fmla="*/ 93 w 360"/>
              <a:gd name="T3" fmla="*/ 76 h 328"/>
              <a:gd name="T4" fmla="*/ 161 w 360"/>
              <a:gd name="T5" fmla="*/ 41 h 328"/>
              <a:gd name="T6" fmla="*/ 160 w 360"/>
              <a:gd name="T7" fmla="*/ 0 h 328"/>
              <a:gd name="T8" fmla="*/ 64 w 360"/>
              <a:gd name="T9" fmla="*/ 47 h 328"/>
              <a:gd name="T10" fmla="*/ 61 w 360"/>
              <a:gd name="T11" fmla="*/ 278 h 328"/>
              <a:gd name="T12" fmla="*/ 26 w 360"/>
              <a:gd name="T13" fmla="*/ 313 h 328"/>
              <a:gd name="T14" fmla="*/ 137 w 360"/>
              <a:gd name="T15" fmla="*/ 319 h 328"/>
              <a:gd name="T16" fmla="*/ 136 w 360"/>
              <a:gd name="T17" fmla="*/ 202 h 328"/>
              <a:gd name="T18" fmla="*/ 90 w 360"/>
              <a:gd name="T19" fmla="*/ 248 h 328"/>
              <a:gd name="T20" fmla="*/ 223 w 360"/>
              <a:gd name="T21" fmla="*/ 9 h 328"/>
              <a:gd name="T22" fmla="*/ 223 w 360"/>
              <a:gd name="T23" fmla="*/ 126 h 328"/>
              <a:gd name="T24" fmla="*/ 269 w 360"/>
              <a:gd name="T25" fmla="*/ 79 h 328"/>
              <a:gd name="T26" fmla="*/ 267 w 360"/>
              <a:gd name="T27" fmla="*/ 252 h 328"/>
              <a:gd name="T28" fmla="*/ 199 w 360"/>
              <a:gd name="T29" fmla="*/ 286 h 328"/>
              <a:gd name="T30" fmla="*/ 200 w 360"/>
              <a:gd name="T31" fmla="*/ 328 h 328"/>
              <a:gd name="T32" fmla="*/ 296 w 360"/>
              <a:gd name="T33" fmla="*/ 281 h 328"/>
              <a:gd name="T34" fmla="*/ 298 w 360"/>
              <a:gd name="T35" fmla="*/ 50 h 328"/>
              <a:gd name="T36" fmla="*/ 333 w 360"/>
              <a:gd name="T37" fmla="*/ 15 h 328"/>
              <a:gd name="T38" fmla="*/ 223 w 360"/>
              <a:gd name="T39" fmla="*/ 9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0" h="328">
                <a:moveTo>
                  <a:pt x="90" y="248"/>
                </a:moveTo>
                <a:cubicBezTo>
                  <a:pt x="45" y="200"/>
                  <a:pt x="46" y="123"/>
                  <a:pt x="93" y="76"/>
                </a:cubicBezTo>
                <a:cubicBezTo>
                  <a:pt x="112" y="57"/>
                  <a:pt x="136" y="45"/>
                  <a:pt x="161" y="41"/>
                </a:cubicBezTo>
                <a:cubicBezTo>
                  <a:pt x="160" y="0"/>
                  <a:pt x="160" y="0"/>
                  <a:pt x="160" y="0"/>
                </a:cubicBezTo>
                <a:cubicBezTo>
                  <a:pt x="124" y="4"/>
                  <a:pt x="90" y="20"/>
                  <a:pt x="64" y="47"/>
                </a:cubicBezTo>
                <a:cubicBezTo>
                  <a:pt x="1" y="110"/>
                  <a:pt x="0" y="213"/>
                  <a:pt x="61" y="278"/>
                </a:cubicBezTo>
                <a:cubicBezTo>
                  <a:pt x="26" y="313"/>
                  <a:pt x="26" y="313"/>
                  <a:pt x="26" y="313"/>
                </a:cubicBezTo>
                <a:cubicBezTo>
                  <a:pt x="137" y="319"/>
                  <a:pt x="137" y="319"/>
                  <a:pt x="137" y="319"/>
                </a:cubicBezTo>
                <a:cubicBezTo>
                  <a:pt x="136" y="202"/>
                  <a:pt x="136" y="202"/>
                  <a:pt x="136" y="202"/>
                </a:cubicBezTo>
                <a:lnTo>
                  <a:pt x="90" y="248"/>
                </a:lnTo>
                <a:close/>
                <a:moveTo>
                  <a:pt x="223" y="9"/>
                </a:moveTo>
                <a:cubicBezTo>
                  <a:pt x="223" y="126"/>
                  <a:pt x="223" y="126"/>
                  <a:pt x="223" y="126"/>
                </a:cubicBezTo>
                <a:cubicBezTo>
                  <a:pt x="269" y="79"/>
                  <a:pt x="269" y="79"/>
                  <a:pt x="269" y="79"/>
                </a:cubicBezTo>
                <a:cubicBezTo>
                  <a:pt x="315" y="128"/>
                  <a:pt x="314" y="204"/>
                  <a:pt x="267" y="252"/>
                </a:cubicBezTo>
                <a:cubicBezTo>
                  <a:pt x="248" y="271"/>
                  <a:pt x="224" y="283"/>
                  <a:pt x="199" y="286"/>
                </a:cubicBezTo>
                <a:cubicBezTo>
                  <a:pt x="200" y="328"/>
                  <a:pt x="200" y="328"/>
                  <a:pt x="200" y="328"/>
                </a:cubicBezTo>
                <a:cubicBezTo>
                  <a:pt x="235" y="324"/>
                  <a:pt x="269" y="308"/>
                  <a:pt x="296" y="281"/>
                </a:cubicBezTo>
                <a:cubicBezTo>
                  <a:pt x="359" y="217"/>
                  <a:pt x="360" y="115"/>
                  <a:pt x="298" y="50"/>
                </a:cubicBezTo>
                <a:cubicBezTo>
                  <a:pt x="333" y="15"/>
                  <a:pt x="333" y="15"/>
                  <a:pt x="333" y="15"/>
                </a:cubicBezTo>
                <a:lnTo>
                  <a:pt x="223" y="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62" name="Freeform 170"/>
          <p:cNvSpPr>
            <a:spLocks noEditPoints="1"/>
          </p:cNvSpPr>
          <p:nvPr/>
        </p:nvSpPr>
        <p:spPr bwMode="auto">
          <a:xfrm>
            <a:off x="968149" y="3245620"/>
            <a:ext cx="164811" cy="137871"/>
          </a:xfrm>
          <a:custGeom>
            <a:avLst/>
            <a:gdLst>
              <a:gd name="T0" fmla="*/ 354 w 362"/>
              <a:gd name="T1" fmla="*/ 168 h 300"/>
              <a:gd name="T2" fmla="*/ 291 w 362"/>
              <a:gd name="T3" fmla="*/ 18 h 300"/>
              <a:gd name="T4" fmla="*/ 262 w 362"/>
              <a:gd name="T5" fmla="*/ 0 h 300"/>
              <a:gd name="T6" fmla="*/ 99 w 362"/>
              <a:gd name="T7" fmla="*/ 0 h 300"/>
              <a:gd name="T8" fmla="*/ 70 w 362"/>
              <a:gd name="T9" fmla="*/ 18 h 300"/>
              <a:gd name="T10" fmla="*/ 7 w 362"/>
              <a:gd name="T11" fmla="*/ 168 h 300"/>
              <a:gd name="T12" fmla="*/ 1 w 362"/>
              <a:gd name="T13" fmla="*/ 206 h 300"/>
              <a:gd name="T14" fmla="*/ 15 w 362"/>
              <a:gd name="T15" fmla="*/ 280 h 300"/>
              <a:gd name="T16" fmla="*/ 39 w 362"/>
              <a:gd name="T17" fmla="*/ 300 h 300"/>
              <a:gd name="T18" fmla="*/ 323 w 362"/>
              <a:gd name="T19" fmla="*/ 300 h 300"/>
              <a:gd name="T20" fmla="*/ 347 w 362"/>
              <a:gd name="T21" fmla="*/ 280 h 300"/>
              <a:gd name="T22" fmla="*/ 360 w 362"/>
              <a:gd name="T23" fmla="*/ 206 h 300"/>
              <a:gd name="T24" fmla="*/ 354 w 362"/>
              <a:gd name="T25" fmla="*/ 168 h 300"/>
              <a:gd name="T26" fmla="*/ 327 w 362"/>
              <a:gd name="T27" fmla="*/ 220 h 300"/>
              <a:gd name="T28" fmla="*/ 322 w 362"/>
              <a:gd name="T29" fmla="*/ 250 h 300"/>
              <a:gd name="T30" fmla="*/ 299 w 362"/>
              <a:gd name="T31" fmla="*/ 271 h 300"/>
              <a:gd name="T32" fmla="*/ 63 w 362"/>
              <a:gd name="T33" fmla="*/ 271 h 300"/>
              <a:gd name="T34" fmla="*/ 40 w 362"/>
              <a:gd name="T35" fmla="*/ 250 h 300"/>
              <a:gd name="T36" fmla="*/ 34 w 362"/>
              <a:gd name="T37" fmla="*/ 220 h 300"/>
              <a:gd name="T38" fmla="*/ 52 w 362"/>
              <a:gd name="T39" fmla="*/ 199 h 300"/>
              <a:gd name="T40" fmla="*/ 310 w 362"/>
              <a:gd name="T41" fmla="*/ 199 h 300"/>
              <a:gd name="T42" fmla="*/ 327 w 362"/>
              <a:gd name="T43" fmla="*/ 22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62" h="300">
                <a:moveTo>
                  <a:pt x="354" y="168"/>
                </a:moveTo>
                <a:cubicBezTo>
                  <a:pt x="291" y="18"/>
                  <a:pt x="291" y="18"/>
                  <a:pt x="291" y="18"/>
                </a:cubicBezTo>
                <a:cubicBezTo>
                  <a:pt x="286" y="8"/>
                  <a:pt x="273" y="0"/>
                  <a:pt x="262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88" y="0"/>
                  <a:pt x="75" y="8"/>
                  <a:pt x="70" y="18"/>
                </a:cubicBezTo>
                <a:cubicBezTo>
                  <a:pt x="7" y="168"/>
                  <a:pt x="7" y="168"/>
                  <a:pt x="7" y="168"/>
                </a:cubicBezTo>
                <a:cubicBezTo>
                  <a:pt x="2" y="178"/>
                  <a:pt x="0" y="195"/>
                  <a:pt x="1" y="206"/>
                </a:cubicBezTo>
                <a:cubicBezTo>
                  <a:pt x="15" y="280"/>
                  <a:pt x="15" y="280"/>
                  <a:pt x="15" y="280"/>
                </a:cubicBezTo>
                <a:cubicBezTo>
                  <a:pt x="17" y="291"/>
                  <a:pt x="27" y="300"/>
                  <a:pt x="39" y="300"/>
                </a:cubicBezTo>
                <a:cubicBezTo>
                  <a:pt x="323" y="300"/>
                  <a:pt x="323" y="300"/>
                  <a:pt x="323" y="300"/>
                </a:cubicBezTo>
                <a:cubicBezTo>
                  <a:pt x="334" y="300"/>
                  <a:pt x="345" y="291"/>
                  <a:pt x="347" y="280"/>
                </a:cubicBezTo>
                <a:cubicBezTo>
                  <a:pt x="360" y="206"/>
                  <a:pt x="360" y="206"/>
                  <a:pt x="360" y="206"/>
                </a:cubicBezTo>
                <a:cubicBezTo>
                  <a:pt x="362" y="195"/>
                  <a:pt x="359" y="178"/>
                  <a:pt x="354" y="168"/>
                </a:cubicBezTo>
                <a:close/>
                <a:moveTo>
                  <a:pt x="327" y="220"/>
                </a:moveTo>
                <a:cubicBezTo>
                  <a:pt x="322" y="250"/>
                  <a:pt x="322" y="250"/>
                  <a:pt x="322" y="250"/>
                </a:cubicBezTo>
                <a:cubicBezTo>
                  <a:pt x="320" y="262"/>
                  <a:pt x="310" y="271"/>
                  <a:pt x="299" y="271"/>
                </a:cubicBezTo>
                <a:cubicBezTo>
                  <a:pt x="63" y="271"/>
                  <a:pt x="63" y="271"/>
                  <a:pt x="63" y="271"/>
                </a:cubicBezTo>
                <a:cubicBezTo>
                  <a:pt x="51" y="271"/>
                  <a:pt x="41" y="262"/>
                  <a:pt x="40" y="250"/>
                </a:cubicBezTo>
                <a:cubicBezTo>
                  <a:pt x="34" y="220"/>
                  <a:pt x="34" y="220"/>
                  <a:pt x="34" y="220"/>
                </a:cubicBezTo>
                <a:cubicBezTo>
                  <a:pt x="33" y="209"/>
                  <a:pt x="41" y="199"/>
                  <a:pt x="52" y="199"/>
                </a:cubicBezTo>
                <a:cubicBezTo>
                  <a:pt x="310" y="199"/>
                  <a:pt x="310" y="199"/>
                  <a:pt x="310" y="199"/>
                </a:cubicBezTo>
                <a:cubicBezTo>
                  <a:pt x="321" y="199"/>
                  <a:pt x="329" y="209"/>
                  <a:pt x="327" y="2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63" name="Freeform 171"/>
          <p:cNvSpPr>
            <a:spLocks noEditPoints="1"/>
          </p:cNvSpPr>
          <p:nvPr/>
        </p:nvSpPr>
        <p:spPr bwMode="auto">
          <a:xfrm>
            <a:off x="1575571" y="3832230"/>
            <a:ext cx="167980" cy="169565"/>
          </a:xfrm>
          <a:custGeom>
            <a:avLst/>
            <a:gdLst>
              <a:gd name="T0" fmla="*/ 222 w 363"/>
              <a:gd name="T1" fmla="*/ 242 h 372"/>
              <a:gd name="T2" fmla="*/ 348 w 363"/>
              <a:gd name="T3" fmla="*/ 23 h 372"/>
              <a:gd name="T4" fmla="*/ 345 w 363"/>
              <a:gd name="T5" fmla="*/ 18 h 372"/>
              <a:gd name="T6" fmla="*/ 340 w 363"/>
              <a:gd name="T7" fmla="*/ 16 h 372"/>
              <a:gd name="T8" fmla="*/ 127 w 363"/>
              <a:gd name="T9" fmla="*/ 144 h 372"/>
              <a:gd name="T10" fmla="*/ 7 w 363"/>
              <a:gd name="T11" fmla="*/ 246 h 372"/>
              <a:gd name="T12" fmla="*/ 25 w 363"/>
              <a:gd name="T13" fmla="*/ 265 h 372"/>
              <a:gd name="T14" fmla="*/ 68 w 363"/>
              <a:gd name="T15" fmla="*/ 249 h 372"/>
              <a:gd name="T16" fmla="*/ 120 w 363"/>
              <a:gd name="T17" fmla="*/ 302 h 372"/>
              <a:gd name="T18" fmla="*/ 104 w 363"/>
              <a:gd name="T19" fmla="*/ 346 h 372"/>
              <a:gd name="T20" fmla="*/ 123 w 363"/>
              <a:gd name="T21" fmla="*/ 364 h 372"/>
              <a:gd name="T22" fmla="*/ 222 w 363"/>
              <a:gd name="T23" fmla="*/ 242 h 372"/>
              <a:gd name="T24" fmla="*/ 242 w 363"/>
              <a:gd name="T25" fmla="*/ 124 h 372"/>
              <a:gd name="T26" fmla="*/ 242 w 363"/>
              <a:gd name="T27" fmla="*/ 79 h 372"/>
              <a:gd name="T28" fmla="*/ 286 w 363"/>
              <a:gd name="T29" fmla="*/ 79 h 372"/>
              <a:gd name="T30" fmla="*/ 286 w 363"/>
              <a:gd name="T31" fmla="*/ 124 h 372"/>
              <a:gd name="T32" fmla="*/ 242 w 363"/>
              <a:gd name="T33" fmla="*/ 124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63" h="372">
                <a:moveTo>
                  <a:pt x="222" y="242"/>
                </a:moveTo>
                <a:cubicBezTo>
                  <a:pt x="222" y="242"/>
                  <a:pt x="363" y="140"/>
                  <a:pt x="348" y="23"/>
                </a:cubicBezTo>
                <a:cubicBezTo>
                  <a:pt x="347" y="21"/>
                  <a:pt x="346" y="19"/>
                  <a:pt x="345" y="18"/>
                </a:cubicBezTo>
                <a:cubicBezTo>
                  <a:pt x="344" y="17"/>
                  <a:pt x="343" y="16"/>
                  <a:pt x="340" y="16"/>
                </a:cubicBezTo>
                <a:cubicBezTo>
                  <a:pt x="226" y="0"/>
                  <a:pt x="127" y="144"/>
                  <a:pt x="127" y="144"/>
                </a:cubicBezTo>
                <a:cubicBezTo>
                  <a:pt x="40" y="134"/>
                  <a:pt x="46" y="151"/>
                  <a:pt x="7" y="246"/>
                </a:cubicBezTo>
                <a:cubicBezTo>
                  <a:pt x="0" y="264"/>
                  <a:pt x="12" y="270"/>
                  <a:pt x="25" y="265"/>
                </a:cubicBezTo>
                <a:cubicBezTo>
                  <a:pt x="39" y="260"/>
                  <a:pt x="68" y="249"/>
                  <a:pt x="68" y="249"/>
                </a:cubicBezTo>
                <a:cubicBezTo>
                  <a:pt x="120" y="302"/>
                  <a:pt x="120" y="302"/>
                  <a:pt x="120" y="302"/>
                </a:cubicBezTo>
                <a:cubicBezTo>
                  <a:pt x="120" y="302"/>
                  <a:pt x="109" y="332"/>
                  <a:pt x="104" y="346"/>
                </a:cubicBezTo>
                <a:cubicBezTo>
                  <a:pt x="99" y="359"/>
                  <a:pt x="105" y="372"/>
                  <a:pt x="123" y="364"/>
                </a:cubicBezTo>
                <a:cubicBezTo>
                  <a:pt x="215" y="324"/>
                  <a:pt x="232" y="330"/>
                  <a:pt x="222" y="242"/>
                </a:cubicBezTo>
                <a:close/>
                <a:moveTo>
                  <a:pt x="242" y="124"/>
                </a:moveTo>
                <a:cubicBezTo>
                  <a:pt x="230" y="111"/>
                  <a:pt x="230" y="91"/>
                  <a:pt x="242" y="79"/>
                </a:cubicBezTo>
                <a:cubicBezTo>
                  <a:pt x="254" y="67"/>
                  <a:pt x="274" y="67"/>
                  <a:pt x="286" y="79"/>
                </a:cubicBezTo>
                <a:cubicBezTo>
                  <a:pt x="297" y="91"/>
                  <a:pt x="297" y="111"/>
                  <a:pt x="286" y="124"/>
                </a:cubicBezTo>
                <a:cubicBezTo>
                  <a:pt x="274" y="136"/>
                  <a:pt x="254" y="136"/>
                  <a:pt x="242" y="1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64" name="Freeform 172"/>
          <p:cNvSpPr>
            <a:spLocks noEditPoints="1"/>
          </p:cNvSpPr>
          <p:nvPr/>
        </p:nvSpPr>
        <p:spPr bwMode="auto">
          <a:xfrm>
            <a:off x="1865705" y="3828371"/>
            <a:ext cx="190167" cy="183828"/>
          </a:xfrm>
          <a:custGeom>
            <a:avLst/>
            <a:gdLst>
              <a:gd name="T0" fmla="*/ 63 w 414"/>
              <a:gd name="T1" fmla="*/ 273 h 399"/>
              <a:gd name="T2" fmla="*/ 18 w 414"/>
              <a:gd name="T3" fmla="*/ 379 h 399"/>
              <a:gd name="T4" fmla="*/ 139 w 414"/>
              <a:gd name="T5" fmla="*/ 348 h 399"/>
              <a:gd name="T6" fmla="*/ 132 w 414"/>
              <a:gd name="T7" fmla="*/ 280 h 399"/>
              <a:gd name="T8" fmla="*/ 63 w 414"/>
              <a:gd name="T9" fmla="*/ 273 h 399"/>
              <a:gd name="T10" fmla="*/ 399 w 414"/>
              <a:gd name="T11" fmla="*/ 15 h 399"/>
              <a:gd name="T12" fmla="*/ 160 w 414"/>
              <a:gd name="T13" fmla="*/ 188 h 399"/>
              <a:gd name="T14" fmla="*/ 118 w 414"/>
              <a:gd name="T15" fmla="*/ 236 h 399"/>
              <a:gd name="T16" fmla="*/ 121 w 414"/>
              <a:gd name="T17" fmla="*/ 243 h 399"/>
              <a:gd name="T18" fmla="*/ 147 w 414"/>
              <a:gd name="T19" fmla="*/ 262 h 399"/>
              <a:gd name="T20" fmla="*/ 167 w 414"/>
              <a:gd name="T21" fmla="*/ 288 h 399"/>
              <a:gd name="T22" fmla="*/ 173 w 414"/>
              <a:gd name="T23" fmla="*/ 291 h 399"/>
              <a:gd name="T24" fmla="*/ 223 w 414"/>
              <a:gd name="T25" fmla="*/ 250 h 399"/>
              <a:gd name="T26" fmla="*/ 399 w 414"/>
              <a:gd name="T27" fmla="*/ 15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14" h="399">
                <a:moveTo>
                  <a:pt x="63" y="273"/>
                </a:moveTo>
                <a:cubicBezTo>
                  <a:pt x="33" y="303"/>
                  <a:pt x="58" y="333"/>
                  <a:pt x="18" y="379"/>
                </a:cubicBezTo>
                <a:cubicBezTo>
                  <a:pt x="0" y="399"/>
                  <a:pt x="93" y="393"/>
                  <a:pt x="139" y="348"/>
                </a:cubicBezTo>
                <a:cubicBezTo>
                  <a:pt x="158" y="329"/>
                  <a:pt x="153" y="301"/>
                  <a:pt x="132" y="280"/>
                </a:cubicBezTo>
                <a:cubicBezTo>
                  <a:pt x="111" y="259"/>
                  <a:pt x="83" y="254"/>
                  <a:pt x="63" y="273"/>
                </a:cubicBezTo>
                <a:close/>
                <a:moveTo>
                  <a:pt x="399" y="15"/>
                </a:moveTo>
                <a:cubicBezTo>
                  <a:pt x="383" y="0"/>
                  <a:pt x="211" y="138"/>
                  <a:pt x="160" y="188"/>
                </a:cubicBezTo>
                <a:cubicBezTo>
                  <a:pt x="134" y="213"/>
                  <a:pt x="126" y="226"/>
                  <a:pt x="118" y="236"/>
                </a:cubicBezTo>
                <a:cubicBezTo>
                  <a:pt x="115" y="241"/>
                  <a:pt x="119" y="242"/>
                  <a:pt x="121" y="243"/>
                </a:cubicBezTo>
                <a:cubicBezTo>
                  <a:pt x="131" y="248"/>
                  <a:pt x="138" y="253"/>
                  <a:pt x="147" y="262"/>
                </a:cubicBezTo>
                <a:cubicBezTo>
                  <a:pt x="157" y="271"/>
                  <a:pt x="161" y="278"/>
                  <a:pt x="167" y="288"/>
                </a:cubicBezTo>
                <a:cubicBezTo>
                  <a:pt x="168" y="290"/>
                  <a:pt x="169" y="294"/>
                  <a:pt x="173" y="291"/>
                </a:cubicBezTo>
                <a:cubicBezTo>
                  <a:pt x="184" y="283"/>
                  <a:pt x="197" y="275"/>
                  <a:pt x="223" y="250"/>
                </a:cubicBezTo>
                <a:cubicBezTo>
                  <a:pt x="274" y="199"/>
                  <a:pt x="414" y="30"/>
                  <a:pt x="399" y="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65" name="Freeform 214"/>
          <p:cNvSpPr>
            <a:spLocks noEditPoints="1"/>
          </p:cNvSpPr>
          <p:nvPr/>
        </p:nvSpPr>
        <p:spPr bwMode="auto">
          <a:xfrm>
            <a:off x="8324912" y="1988952"/>
            <a:ext cx="164811" cy="164811"/>
          </a:xfrm>
          <a:custGeom>
            <a:avLst/>
            <a:gdLst>
              <a:gd name="T0" fmla="*/ 320 w 360"/>
              <a:gd name="T1" fmla="*/ 0 h 360"/>
              <a:gd name="T2" fmla="*/ 140 w 360"/>
              <a:gd name="T3" fmla="*/ 0 h 360"/>
              <a:gd name="T4" fmla="*/ 100 w 360"/>
              <a:gd name="T5" fmla="*/ 40 h 360"/>
              <a:gd name="T6" fmla="*/ 100 w 360"/>
              <a:gd name="T7" fmla="*/ 100 h 360"/>
              <a:gd name="T8" fmla="*/ 140 w 360"/>
              <a:gd name="T9" fmla="*/ 100 h 360"/>
              <a:gd name="T10" fmla="*/ 140 w 360"/>
              <a:gd name="T11" fmla="*/ 40 h 360"/>
              <a:gd name="T12" fmla="*/ 320 w 360"/>
              <a:gd name="T13" fmla="*/ 40 h 360"/>
              <a:gd name="T14" fmla="*/ 320 w 360"/>
              <a:gd name="T15" fmla="*/ 320 h 360"/>
              <a:gd name="T16" fmla="*/ 140 w 360"/>
              <a:gd name="T17" fmla="*/ 320 h 360"/>
              <a:gd name="T18" fmla="*/ 140 w 360"/>
              <a:gd name="T19" fmla="*/ 280 h 360"/>
              <a:gd name="T20" fmla="*/ 100 w 360"/>
              <a:gd name="T21" fmla="*/ 280 h 360"/>
              <a:gd name="T22" fmla="*/ 100 w 360"/>
              <a:gd name="T23" fmla="*/ 320 h 360"/>
              <a:gd name="T24" fmla="*/ 140 w 360"/>
              <a:gd name="T25" fmla="*/ 360 h 360"/>
              <a:gd name="T26" fmla="*/ 320 w 360"/>
              <a:gd name="T27" fmla="*/ 360 h 360"/>
              <a:gd name="T28" fmla="*/ 360 w 360"/>
              <a:gd name="T29" fmla="*/ 320 h 360"/>
              <a:gd name="T30" fmla="*/ 360 w 360"/>
              <a:gd name="T31" fmla="*/ 40 h 360"/>
              <a:gd name="T32" fmla="*/ 320 w 360"/>
              <a:gd name="T33" fmla="*/ 0 h 360"/>
              <a:gd name="T34" fmla="*/ 180 w 360"/>
              <a:gd name="T35" fmla="*/ 268 h 360"/>
              <a:gd name="T36" fmla="*/ 260 w 360"/>
              <a:gd name="T37" fmla="*/ 190 h 360"/>
              <a:gd name="T38" fmla="*/ 180 w 360"/>
              <a:gd name="T39" fmla="*/ 112 h 360"/>
              <a:gd name="T40" fmla="*/ 180 w 360"/>
              <a:gd name="T41" fmla="*/ 160 h 360"/>
              <a:gd name="T42" fmla="*/ 0 w 360"/>
              <a:gd name="T43" fmla="*/ 160 h 360"/>
              <a:gd name="T44" fmla="*/ 0 w 360"/>
              <a:gd name="T45" fmla="*/ 220 h 360"/>
              <a:gd name="T46" fmla="*/ 180 w 360"/>
              <a:gd name="T47" fmla="*/ 220 h 360"/>
              <a:gd name="T48" fmla="*/ 180 w 360"/>
              <a:gd name="T49" fmla="*/ 268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60" h="360">
                <a:moveTo>
                  <a:pt x="320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18" y="0"/>
                  <a:pt x="100" y="18"/>
                  <a:pt x="100" y="40"/>
                </a:cubicBezTo>
                <a:cubicBezTo>
                  <a:pt x="100" y="100"/>
                  <a:pt x="100" y="100"/>
                  <a:pt x="100" y="10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320" y="40"/>
                  <a:pt x="320" y="40"/>
                  <a:pt x="320" y="40"/>
                </a:cubicBezTo>
                <a:cubicBezTo>
                  <a:pt x="320" y="320"/>
                  <a:pt x="320" y="320"/>
                  <a:pt x="320" y="320"/>
                </a:cubicBezTo>
                <a:cubicBezTo>
                  <a:pt x="140" y="320"/>
                  <a:pt x="140" y="320"/>
                  <a:pt x="140" y="320"/>
                </a:cubicBezTo>
                <a:cubicBezTo>
                  <a:pt x="140" y="280"/>
                  <a:pt x="140" y="280"/>
                  <a:pt x="140" y="280"/>
                </a:cubicBezTo>
                <a:cubicBezTo>
                  <a:pt x="100" y="280"/>
                  <a:pt x="100" y="280"/>
                  <a:pt x="100" y="280"/>
                </a:cubicBezTo>
                <a:cubicBezTo>
                  <a:pt x="100" y="320"/>
                  <a:pt x="100" y="320"/>
                  <a:pt x="100" y="320"/>
                </a:cubicBezTo>
                <a:cubicBezTo>
                  <a:pt x="100" y="342"/>
                  <a:pt x="118" y="360"/>
                  <a:pt x="140" y="360"/>
                </a:cubicBezTo>
                <a:cubicBezTo>
                  <a:pt x="320" y="360"/>
                  <a:pt x="320" y="360"/>
                  <a:pt x="320" y="360"/>
                </a:cubicBezTo>
                <a:cubicBezTo>
                  <a:pt x="342" y="360"/>
                  <a:pt x="360" y="342"/>
                  <a:pt x="360" y="320"/>
                </a:cubicBezTo>
                <a:cubicBezTo>
                  <a:pt x="360" y="40"/>
                  <a:pt x="360" y="40"/>
                  <a:pt x="360" y="40"/>
                </a:cubicBezTo>
                <a:cubicBezTo>
                  <a:pt x="360" y="18"/>
                  <a:pt x="342" y="0"/>
                  <a:pt x="320" y="0"/>
                </a:cubicBezTo>
                <a:close/>
                <a:moveTo>
                  <a:pt x="180" y="268"/>
                </a:moveTo>
                <a:cubicBezTo>
                  <a:pt x="260" y="190"/>
                  <a:pt x="260" y="190"/>
                  <a:pt x="260" y="190"/>
                </a:cubicBezTo>
                <a:cubicBezTo>
                  <a:pt x="180" y="112"/>
                  <a:pt x="180" y="112"/>
                  <a:pt x="180" y="112"/>
                </a:cubicBezTo>
                <a:cubicBezTo>
                  <a:pt x="180" y="160"/>
                  <a:pt x="180" y="160"/>
                  <a:pt x="180" y="160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220"/>
                  <a:pt x="0" y="220"/>
                  <a:pt x="0" y="220"/>
                </a:cubicBezTo>
                <a:cubicBezTo>
                  <a:pt x="180" y="220"/>
                  <a:pt x="180" y="220"/>
                  <a:pt x="180" y="220"/>
                </a:cubicBezTo>
                <a:lnTo>
                  <a:pt x="180" y="2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66" name="Freeform 218"/>
          <p:cNvSpPr>
            <a:spLocks noEditPoints="1"/>
          </p:cNvSpPr>
          <p:nvPr/>
        </p:nvSpPr>
        <p:spPr bwMode="auto">
          <a:xfrm>
            <a:off x="2478155" y="3837605"/>
            <a:ext cx="180658" cy="167981"/>
          </a:xfrm>
          <a:custGeom>
            <a:avLst/>
            <a:gdLst>
              <a:gd name="T0" fmla="*/ 198 w 395"/>
              <a:gd name="T1" fmla="*/ 221 h 363"/>
              <a:gd name="T2" fmla="*/ 288 w 395"/>
              <a:gd name="T3" fmla="*/ 184 h 363"/>
              <a:gd name="T4" fmla="*/ 266 w 395"/>
              <a:gd name="T5" fmla="*/ 121 h 363"/>
              <a:gd name="T6" fmla="*/ 198 w 395"/>
              <a:gd name="T7" fmla="*/ 147 h 363"/>
              <a:gd name="T8" fmla="*/ 130 w 395"/>
              <a:gd name="T9" fmla="*/ 121 h 363"/>
              <a:gd name="T10" fmla="*/ 108 w 395"/>
              <a:gd name="T11" fmla="*/ 184 h 363"/>
              <a:gd name="T12" fmla="*/ 198 w 395"/>
              <a:gd name="T13" fmla="*/ 221 h 363"/>
              <a:gd name="T14" fmla="*/ 198 w 395"/>
              <a:gd name="T15" fmla="*/ 87 h 363"/>
              <a:gd name="T16" fmla="*/ 247 w 395"/>
              <a:gd name="T17" fmla="*/ 70 h 363"/>
              <a:gd name="T18" fmla="*/ 227 w 395"/>
              <a:gd name="T19" fmla="*/ 13 h 363"/>
              <a:gd name="T20" fmla="*/ 198 w 395"/>
              <a:gd name="T21" fmla="*/ 0 h 363"/>
              <a:gd name="T22" fmla="*/ 169 w 395"/>
              <a:gd name="T23" fmla="*/ 13 h 363"/>
              <a:gd name="T24" fmla="*/ 148 w 395"/>
              <a:gd name="T25" fmla="*/ 70 h 363"/>
              <a:gd name="T26" fmla="*/ 198 w 395"/>
              <a:gd name="T27" fmla="*/ 87 h 363"/>
              <a:gd name="T28" fmla="*/ 373 w 395"/>
              <a:gd name="T29" fmla="*/ 241 h 363"/>
              <a:gd name="T30" fmla="*/ 298 w 395"/>
              <a:gd name="T31" fmla="*/ 211 h 363"/>
              <a:gd name="T32" fmla="*/ 307 w 395"/>
              <a:gd name="T33" fmla="*/ 235 h 363"/>
              <a:gd name="T34" fmla="*/ 198 w 395"/>
              <a:gd name="T35" fmla="*/ 281 h 363"/>
              <a:gd name="T36" fmla="*/ 89 w 395"/>
              <a:gd name="T37" fmla="*/ 235 h 363"/>
              <a:gd name="T38" fmla="*/ 97 w 395"/>
              <a:gd name="T39" fmla="*/ 211 h 363"/>
              <a:gd name="T40" fmla="*/ 22 w 395"/>
              <a:gd name="T41" fmla="*/ 241 h 363"/>
              <a:gd name="T42" fmla="*/ 20 w 395"/>
              <a:gd name="T43" fmla="*/ 276 h 363"/>
              <a:gd name="T44" fmla="*/ 161 w 395"/>
              <a:gd name="T45" fmla="*/ 352 h 363"/>
              <a:gd name="T46" fmla="*/ 234 w 395"/>
              <a:gd name="T47" fmla="*/ 352 h 363"/>
              <a:gd name="T48" fmla="*/ 375 w 395"/>
              <a:gd name="T49" fmla="*/ 276 h 363"/>
              <a:gd name="T50" fmla="*/ 373 w 395"/>
              <a:gd name="T51" fmla="*/ 241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95" h="363">
                <a:moveTo>
                  <a:pt x="198" y="221"/>
                </a:moveTo>
                <a:cubicBezTo>
                  <a:pt x="246" y="221"/>
                  <a:pt x="286" y="205"/>
                  <a:pt x="288" y="184"/>
                </a:cubicBezTo>
                <a:cubicBezTo>
                  <a:pt x="281" y="164"/>
                  <a:pt x="273" y="142"/>
                  <a:pt x="266" y="121"/>
                </a:cubicBezTo>
                <a:cubicBezTo>
                  <a:pt x="260" y="136"/>
                  <a:pt x="231" y="147"/>
                  <a:pt x="198" y="147"/>
                </a:cubicBezTo>
                <a:cubicBezTo>
                  <a:pt x="164" y="147"/>
                  <a:pt x="135" y="136"/>
                  <a:pt x="130" y="121"/>
                </a:cubicBezTo>
                <a:cubicBezTo>
                  <a:pt x="122" y="142"/>
                  <a:pt x="115" y="164"/>
                  <a:pt x="108" y="184"/>
                </a:cubicBezTo>
                <a:cubicBezTo>
                  <a:pt x="110" y="205"/>
                  <a:pt x="150" y="221"/>
                  <a:pt x="198" y="221"/>
                </a:cubicBezTo>
                <a:close/>
                <a:moveTo>
                  <a:pt x="198" y="87"/>
                </a:moveTo>
                <a:cubicBezTo>
                  <a:pt x="220" y="87"/>
                  <a:pt x="241" y="80"/>
                  <a:pt x="247" y="70"/>
                </a:cubicBezTo>
                <a:cubicBezTo>
                  <a:pt x="239" y="46"/>
                  <a:pt x="232" y="26"/>
                  <a:pt x="227" y="13"/>
                </a:cubicBezTo>
                <a:cubicBezTo>
                  <a:pt x="224" y="4"/>
                  <a:pt x="210" y="0"/>
                  <a:pt x="198" y="0"/>
                </a:cubicBezTo>
                <a:cubicBezTo>
                  <a:pt x="185" y="0"/>
                  <a:pt x="172" y="4"/>
                  <a:pt x="169" y="13"/>
                </a:cubicBezTo>
                <a:cubicBezTo>
                  <a:pt x="164" y="26"/>
                  <a:pt x="157" y="46"/>
                  <a:pt x="148" y="70"/>
                </a:cubicBezTo>
                <a:cubicBezTo>
                  <a:pt x="154" y="80"/>
                  <a:pt x="175" y="87"/>
                  <a:pt x="198" y="87"/>
                </a:cubicBezTo>
                <a:close/>
                <a:moveTo>
                  <a:pt x="373" y="241"/>
                </a:moveTo>
                <a:cubicBezTo>
                  <a:pt x="298" y="211"/>
                  <a:pt x="298" y="211"/>
                  <a:pt x="298" y="211"/>
                </a:cubicBezTo>
                <a:cubicBezTo>
                  <a:pt x="307" y="235"/>
                  <a:pt x="307" y="235"/>
                  <a:pt x="307" y="235"/>
                </a:cubicBezTo>
                <a:cubicBezTo>
                  <a:pt x="306" y="261"/>
                  <a:pt x="257" y="281"/>
                  <a:pt x="198" y="281"/>
                </a:cubicBezTo>
                <a:cubicBezTo>
                  <a:pt x="139" y="281"/>
                  <a:pt x="89" y="261"/>
                  <a:pt x="89" y="235"/>
                </a:cubicBezTo>
                <a:cubicBezTo>
                  <a:pt x="97" y="211"/>
                  <a:pt x="97" y="211"/>
                  <a:pt x="97" y="211"/>
                </a:cubicBezTo>
                <a:cubicBezTo>
                  <a:pt x="22" y="241"/>
                  <a:pt x="22" y="241"/>
                  <a:pt x="22" y="241"/>
                </a:cubicBezTo>
                <a:cubicBezTo>
                  <a:pt x="1" y="250"/>
                  <a:pt x="0" y="265"/>
                  <a:pt x="20" y="276"/>
                </a:cubicBezTo>
                <a:cubicBezTo>
                  <a:pt x="161" y="352"/>
                  <a:pt x="161" y="352"/>
                  <a:pt x="161" y="352"/>
                </a:cubicBezTo>
                <a:cubicBezTo>
                  <a:pt x="181" y="363"/>
                  <a:pt x="214" y="363"/>
                  <a:pt x="234" y="352"/>
                </a:cubicBezTo>
                <a:cubicBezTo>
                  <a:pt x="375" y="276"/>
                  <a:pt x="375" y="276"/>
                  <a:pt x="375" y="276"/>
                </a:cubicBezTo>
                <a:cubicBezTo>
                  <a:pt x="395" y="265"/>
                  <a:pt x="394" y="250"/>
                  <a:pt x="373" y="2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67" name="Freeform 219"/>
          <p:cNvSpPr>
            <a:spLocks noEditPoints="1"/>
          </p:cNvSpPr>
          <p:nvPr/>
        </p:nvSpPr>
        <p:spPr bwMode="auto">
          <a:xfrm>
            <a:off x="2174170" y="2633171"/>
            <a:ext cx="182243" cy="147380"/>
          </a:xfrm>
          <a:custGeom>
            <a:avLst/>
            <a:gdLst>
              <a:gd name="T0" fmla="*/ 136 w 400"/>
              <a:gd name="T1" fmla="*/ 160 h 320"/>
              <a:gd name="T2" fmla="*/ 200 w 400"/>
              <a:gd name="T3" fmla="*/ 224 h 320"/>
              <a:gd name="T4" fmla="*/ 264 w 400"/>
              <a:gd name="T5" fmla="*/ 160 h 320"/>
              <a:gd name="T6" fmla="*/ 200 w 400"/>
              <a:gd name="T7" fmla="*/ 96 h 320"/>
              <a:gd name="T8" fmla="*/ 136 w 400"/>
              <a:gd name="T9" fmla="*/ 160 h 320"/>
              <a:gd name="T10" fmla="*/ 90 w 400"/>
              <a:gd name="T11" fmla="*/ 136 h 320"/>
              <a:gd name="T12" fmla="*/ 200 w 400"/>
              <a:gd name="T13" fmla="*/ 48 h 320"/>
              <a:gd name="T14" fmla="*/ 279 w 400"/>
              <a:gd name="T15" fmla="*/ 81 h 320"/>
              <a:gd name="T16" fmla="*/ 313 w 400"/>
              <a:gd name="T17" fmla="*/ 81 h 320"/>
              <a:gd name="T18" fmla="*/ 313 w 400"/>
              <a:gd name="T19" fmla="*/ 47 h 320"/>
              <a:gd name="T20" fmla="*/ 200 w 400"/>
              <a:gd name="T21" fmla="*/ 0 h 320"/>
              <a:gd name="T22" fmla="*/ 47 w 400"/>
              <a:gd name="T23" fmla="*/ 112 h 320"/>
              <a:gd name="T24" fmla="*/ 0 w 400"/>
              <a:gd name="T25" fmla="*/ 112 h 320"/>
              <a:gd name="T26" fmla="*/ 0 w 400"/>
              <a:gd name="T27" fmla="*/ 160 h 320"/>
              <a:gd name="T28" fmla="*/ 64 w 400"/>
              <a:gd name="T29" fmla="*/ 160 h 320"/>
              <a:gd name="T30" fmla="*/ 90 w 400"/>
              <a:gd name="T31" fmla="*/ 136 h 320"/>
              <a:gd name="T32" fmla="*/ 336 w 400"/>
              <a:gd name="T33" fmla="*/ 160 h 320"/>
              <a:gd name="T34" fmla="*/ 309 w 400"/>
              <a:gd name="T35" fmla="*/ 184 h 320"/>
              <a:gd name="T36" fmla="*/ 200 w 400"/>
              <a:gd name="T37" fmla="*/ 272 h 320"/>
              <a:gd name="T38" fmla="*/ 121 w 400"/>
              <a:gd name="T39" fmla="*/ 239 h 320"/>
              <a:gd name="T40" fmla="*/ 87 w 400"/>
              <a:gd name="T41" fmla="*/ 239 h 320"/>
              <a:gd name="T42" fmla="*/ 87 w 400"/>
              <a:gd name="T43" fmla="*/ 273 h 320"/>
              <a:gd name="T44" fmla="*/ 200 w 400"/>
              <a:gd name="T45" fmla="*/ 320 h 320"/>
              <a:gd name="T46" fmla="*/ 352 w 400"/>
              <a:gd name="T47" fmla="*/ 208 h 320"/>
              <a:gd name="T48" fmla="*/ 400 w 400"/>
              <a:gd name="T49" fmla="*/ 208 h 320"/>
              <a:gd name="T50" fmla="*/ 400 w 400"/>
              <a:gd name="T51" fmla="*/ 160 h 320"/>
              <a:gd name="T52" fmla="*/ 336 w 400"/>
              <a:gd name="T53" fmla="*/ 160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00" h="320">
                <a:moveTo>
                  <a:pt x="136" y="160"/>
                </a:moveTo>
                <a:cubicBezTo>
                  <a:pt x="136" y="195"/>
                  <a:pt x="164" y="224"/>
                  <a:pt x="200" y="224"/>
                </a:cubicBezTo>
                <a:cubicBezTo>
                  <a:pt x="235" y="224"/>
                  <a:pt x="264" y="195"/>
                  <a:pt x="264" y="160"/>
                </a:cubicBezTo>
                <a:cubicBezTo>
                  <a:pt x="264" y="125"/>
                  <a:pt x="235" y="96"/>
                  <a:pt x="200" y="96"/>
                </a:cubicBezTo>
                <a:cubicBezTo>
                  <a:pt x="164" y="96"/>
                  <a:pt x="136" y="125"/>
                  <a:pt x="136" y="160"/>
                </a:cubicBezTo>
                <a:close/>
                <a:moveTo>
                  <a:pt x="90" y="136"/>
                </a:moveTo>
                <a:cubicBezTo>
                  <a:pt x="101" y="86"/>
                  <a:pt x="146" y="48"/>
                  <a:pt x="200" y="48"/>
                </a:cubicBezTo>
                <a:cubicBezTo>
                  <a:pt x="231" y="48"/>
                  <a:pt x="259" y="60"/>
                  <a:pt x="279" y="81"/>
                </a:cubicBezTo>
                <a:cubicBezTo>
                  <a:pt x="288" y="90"/>
                  <a:pt x="304" y="90"/>
                  <a:pt x="313" y="81"/>
                </a:cubicBezTo>
                <a:cubicBezTo>
                  <a:pt x="322" y="71"/>
                  <a:pt x="322" y="56"/>
                  <a:pt x="313" y="47"/>
                </a:cubicBezTo>
                <a:cubicBezTo>
                  <a:pt x="284" y="18"/>
                  <a:pt x="244" y="0"/>
                  <a:pt x="200" y="0"/>
                </a:cubicBezTo>
                <a:cubicBezTo>
                  <a:pt x="128" y="0"/>
                  <a:pt x="67" y="47"/>
                  <a:pt x="47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60"/>
                  <a:pt x="0" y="160"/>
                  <a:pt x="0" y="160"/>
                </a:cubicBezTo>
                <a:cubicBezTo>
                  <a:pt x="64" y="160"/>
                  <a:pt x="64" y="160"/>
                  <a:pt x="64" y="160"/>
                </a:cubicBezTo>
                <a:cubicBezTo>
                  <a:pt x="84" y="160"/>
                  <a:pt x="89" y="144"/>
                  <a:pt x="90" y="136"/>
                </a:cubicBezTo>
                <a:close/>
                <a:moveTo>
                  <a:pt x="336" y="160"/>
                </a:moveTo>
                <a:cubicBezTo>
                  <a:pt x="316" y="160"/>
                  <a:pt x="311" y="176"/>
                  <a:pt x="309" y="184"/>
                </a:cubicBezTo>
                <a:cubicBezTo>
                  <a:pt x="298" y="234"/>
                  <a:pt x="253" y="272"/>
                  <a:pt x="200" y="272"/>
                </a:cubicBezTo>
                <a:cubicBezTo>
                  <a:pt x="169" y="272"/>
                  <a:pt x="141" y="259"/>
                  <a:pt x="121" y="239"/>
                </a:cubicBezTo>
                <a:cubicBezTo>
                  <a:pt x="111" y="230"/>
                  <a:pt x="96" y="230"/>
                  <a:pt x="87" y="239"/>
                </a:cubicBezTo>
                <a:cubicBezTo>
                  <a:pt x="77" y="248"/>
                  <a:pt x="77" y="264"/>
                  <a:pt x="87" y="273"/>
                </a:cubicBezTo>
                <a:cubicBezTo>
                  <a:pt x="116" y="302"/>
                  <a:pt x="156" y="320"/>
                  <a:pt x="200" y="320"/>
                </a:cubicBezTo>
                <a:cubicBezTo>
                  <a:pt x="271" y="320"/>
                  <a:pt x="332" y="273"/>
                  <a:pt x="352" y="208"/>
                </a:cubicBezTo>
                <a:cubicBezTo>
                  <a:pt x="400" y="208"/>
                  <a:pt x="400" y="208"/>
                  <a:pt x="400" y="208"/>
                </a:cubicBezTo>
                <a:cubicBezTo>
                  <a:pt x="400" y="160"/>
                  <a:pt x="400" y="160"/>
                  <a:pt x="400" y="160"/>
                </a:cubicBezTo>
                <a:lnTo>
                  <a:pt x="336" y="1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68" name="Freeform 221"/>
          <p:cNvSpPr>
            <a:spLocks noEditPoints="1"/>
          </p:cNvSpPr>
          <p:nvPr/>
        </p:nvSpPr>
        <p:spPr bwMode="auto">
          <a:xfrm>
            <a:off x="1291015" y="3845668"/>
            <a:ext cx="126778" cy="150548"/>
          </a:xfrm>
          <a:custGeom>
            <a:avLst/>
            <a:gdLst>
              <a:gd name="T0" fmla="*/ 139 w 278"/>
              <a:gd name="T1" fmla="*/ 0 h 328"/>
              <a:gd name="T2" fmla="*/ 3 w 278"/>
              <a:gd name="T3" fmla="*/ 51 h 328"/>
              <a:gd name="T4" fmla="*/ 32 w 278"/>
              <a:gd name="T5" fmla="*/ 288 h 328"/>
              <a:gd name="T6" fmla="*/ 139 w 278"/>
              <a:gd name="T7" fmla="*/ 328 h 328"/>
              <a:gd name="T8" fmla="*/ 246 w 278"/>
              <a:gd name="T9" fmla="*/ 288 h 328"/>
              <a:gd name="T10" fmla="*/ 275 w 278"/>
              <a:gd name="T11" fmla="*/ 51 h 328"/>
              <a:gd name="T12" fmla="*/ 139 w 278"/>
              <a:gd name="T13" fmla="*/ 0 h 328"/>
              <a:gd name="T14" fmla="*/ 139 w 278"/>
              <a:gd name="T15" fmla="*/ 86 h 328"/>
              <a:gd name="T16" fmla="*/ 32 w 278"/>
              <a:gd name="T17" fmla="*/ 55 h 328"/>
              <a:gd name="T18" fmla="*/ 139 w 278"/>
              <a:gd name="T19" fmla="*/ 24 h 328"/>
              <a:gd name="T20" fmla="*/ 246 w 278"/>
              <a:gd name="T21" fmla="*/ 55 h 328"/>
              <a:gd name="T22" fmla="*/ 139 w 278"/>
              <a:gd name="T23" fmla="*/ 86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8" h="328">
                <a:moveTo>
                  <a:pt x="139" y="0"/>
                </a:moveTo>
                <a:cubicBezTo>
                  <a:pt x="53" y="0"/>
                  <a:pt x="0" y="28"/>
                  <a:pt x="3" y="51"/>
                </a:cubicBezTo>
                <a:cubicBezTo>
                  <a:pt x="32" y="288"/>
                  <a:pt x="32" y="288"/>
                  <a:pt x="32" y="288"/>
                </a:cubicBezTo>
                <a:cubicBezTo>
                  <a:pt x="33" y="298"/>
                  <a:pt x="76" y="328"/>
                  <a:pt x="139" y="328"/>
                </a:cubicBezTo>
                <a:cubicBezTo>
                  <a:pt x="201" y="328"/>
                  <a:pt x="245" y="298"/>
                  <a:pt x="246" y="288"/>
                </a:cubicBezTo>
                <a:cubicBezTo>
                  <a:pt x="275" y="51"/>
                  <a:pt x="275" y="51"/>
                  <a:pt x="275" y="51"/>
                </a:cubicBezTo>
                <a:cubicBezTo>
                  <a:pt x="278" y="28"/>
                  <a:pt x="224" y="0"/>
                  <a:pt x="139" y="0"/>
                </a:cubicBezTo>
                <a:close/>
                <a:moveTo>
                  <a:pt x="139" y="86"/>
                </a:moveTo>
                <a:cubicBezTo>
                  <a:pt x="76" y="86"/>
                  <a:pt x="32" y="63"/>
                  <a:pt x="32" y="55"/>
                </a:cubicBezTo>
                <a:cubicBezTo>
                  <a:pt x="32" y="47"/>
                  <a:pt x="76" y="24"/>
                  <a:pt x="139" y="24"/>
                </a:cubicBezTo>
                <a:cubicBezTo>
                  <a:pt x="201" y="24"/>
                  <a:pt x="246" y="47"/>
                  <a:pt x="246" y="55"/>
                </a:cubicBezTo>
                <a:cubicBezTo>
                  <a:pt x="246" y="63"/>
                  <a:pt x="201" y="86"/>
                  <a:pt x="139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69" name="Freeform 222"/>
          <p:cNvSpPr>
            <a:spLocks noEditPoints="1"/>
          </p:cNvSpPr>
          <p:nvPr/>
        </p:nvSpPr>
        <p:spPr bwMode="auto">
          <a:xfrm>
            <a:off x="938026" y="4472516"/>
            <a:ext cx="164811" cy="110931"/>
          </a:xfrm>
          <a:custGeom>
            <a:avLst/>
            <a:gdLst>
              <a:gd name="T0" fmla="*/ 340 w 360"/>
              <a:gd name="T1" fmla="*/ 0 h 240"/>
              <a:gd name="T2" fmla="*/ 160 w 360"/>
              <a:gd name="T3" fmla="*/ 0 h 240"/>
              <a:gd name="T4" fmla="*/ 160 w 360"/>
              <a:gd name="T5" fmla="*/ 100 h 240"/>
              <a:gd name="T6" fmla="*/ 360 w 360"/>
              <a:gd name="T7" fmla="*/ 100 h 240"/>
              <a:gd name="T8" fmla="*/ 360 w 360"/>
              <a:gd name="T9" fmla="*/ 20 h 240"/>
              <a:gd name="T10" fmla="*/ 340 w 360"/>
              <a:gd name="T11" fmla="*/ 0 h 240"/>
              <a:gd name="T12" fmla="*/ 0 w 360"/>
              <a:gd name="T13" fmla="*/ 220 h 240"/>
              <a:gd name="T14" fmla="*/ 16 w 360"/>
              <a:gd name="T15" fmla="*/ 240 h 240"/>
              <a:gd name="T16" fmla="*/ 120 w 360"/>
              <a:gd name="T17" fmla="*/ 240 h 240"/>
              <a:gd name="T18" fmla="*/ 120 w 360"/>
              <a:gd name="T19" fmla="*/ 140 h 240"/>
              <a:gd name="T20" fmla="*/ 0 w 360"/>
              <a:gd name="T21" fmla="*/ 140 h 240"/>
              <a:gd name="T22" fmla="*/ 0 w 360"/>
              <a:gd name="T23" fmla="*/ 220 h 240"/>
              <a:gd name="T24" fmla="*/ 160 w 360"/>
              <a:gd name="T25" fmla="*/ 240 h 240"/>
              <a:gd name="T26" fmla="*/ 340 w 360"/>
              <a:gd name="T27" fmla="*/ 240 h 240"/>
              <a:gd name="T28" fmla="*/ 360 w 360"/>
              <a:gd name="T29" fmla="*/ 220 h 240"/>
              <a:gd name="T30" fmla="*/ 360 w 360"/>
              <a:gd name="T31" fmla="*/ 140 h 240"/>
              <a:gd name="T32" fmla="*/ 160 w 360"/>
              <a:gd name="T33" fmla="*/ 140 h 240"/>
              <a:gd name="T34" fmla="*/ 160 w 360"/>
              <a:gd name="T35" fmla="*/ 240 h 240"/>
              <a:gd name="T36" fmla="*/ 0 w 360"/>
              <a:gd name="T37" fmla="*/ 20 h 240"/>
              <a:gd name="T38" fmla="*/ 0 w 360"/>
              <a:gd name="T39" fmla="*/ 100 h 240"/>
              <a:gd name="T40" fmla="*/ 120 w 360"/>
              <a:gd name="T41" fmla="*/ 100 h 240"/>
              <a:gd name="T42" fmla="*/ 120 w 360"/>
              <a:gd name="T43" fmla="*/ 0 h 240"/>
              <a:gd name="T44" fmla="*/ 16 w 360"/>
              <a:gd name="T45" fmla="*/ 0 h 240"/>
              <a:gd name="T46" fmla="*/ 0 w 360"/>
              <a:gd name="T47" fmla="*/ 2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60" h="240">
                <a:moveTo>
                  <a:pt x="340" y="0"/>
                </a:moveTo>
                <a:cubicBezTo>
                  <a:pt x="160" y="0"/>
                  <a:pt x="160" y="0"/>
                  <a:pt x="160" y="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360" y="100"/>
                  <a:pt x="360" y="100"/>
                  <a:pt x="360" y="100"/>
                </a:cubicBezTo>
                <a:cubicBezTo>
                  <a:pt x="360" y="20"/>
                  <a:pt x="360" y="20"/>
                  <a:pt x="360" y="20"/>
                </a:cubicBezTo>
                <a:cubicBezTo>
                  <a:pt x="360" y="9"/>
                  <a:pt x="351" y="0"/>
                  <a:pt x="340" y="0"/>
                </a:cubicBezTo>
                <a:close/>
                <a:moveTo>
                  <a:pt x="0" y="220"/>
                </a:moveTo>
                <a:cubicBezTo>
                  <a:pt x="0" y="231"/>
                  <a:pt x="5" y="240"/>
                  <a:pt x="16" y="240"/>
                </a:cubicBezTo>
                <a:cubicBezTo>
                  <a:pt x="120" y="240"/>
                  <a:pt x="120" y="240"/>
                  <a:pt x="120" y="240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0" y="140"/>
                  <a:pt x="0" y="140"/>
                  <a:pt x="0" y="140"/>
                </a:cubicBezTo>
                <a:lnTo>
                  <a:pt x="0" y="220"/>
                </a:lnTo>
                <a:close/>
                <a:moveTo>
                  <a:pt x="160" y="240"/>
                </a:moveTo>
                <a:cubicBezTo>
                  <a:pt x="340" y="240"/>
                  <a:pt x="340" y="240"/>
                  <a:pt x="340" y="240"/>
                </a:cubicBezTo>
                <a:cubicBezTo>
                  <a:pt x="351" y="240"/>
                  <a:pt x="360" y="231"/>
                  <a:pt x="360" y="220"/>
                </a:cubicBezTo>
                <a:cubicBezTo>
                  <a:pt x="360" y="140"/>
                  <a:pt x="360" y="140"/>
                  <a:pt x="360" y="140"/>
                </a:cubicBezTo>
                <a:cubicBezTo>
                  <a:pt x="160" y="140"/>
                  <a:pt x="160" y="140"/>
                  <a:pt x="160" y="140"/>
                </a:cubicBezTo>
                <a:lnTo>
                  <a:pt x="160" y="240"/>
                </a:lnTo>
                <a:close/>
                <a:moveTo>
                  <a:pt x="0" y="20"/>
                </a:moveTo>
                <a:cubicBezTo>
                  <a:pt x="0" y="100"/>
                  <a:pt x="0" y="100"/>
                  <a:pt x="0" y="100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120" y="0"/>
                  <a:pt x="120" y="0"/>
                  <a:pt x="12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5" y="0"/>
                  <a:pt x="0" y="9"/>
                  <a:pt x="0" y="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70" name="Freeform 260"/>
          <p:cNvSpPr>
            <a:spLocks noEditPoints="1"/>
          </p:cNvSpPr>
          <p:nvPr/>
        </p:nvSpPr>
        <p:spPr bwMode="auto">
          <a:xfrm>
            <a:off x="2501788" y="4132219"/>
            <a:ext cx="134702" cy="183828"/>
          </a:xfrm>
          <a:custGeom>
            <a:avLst/>
            <a:gdLst>
              <a:gd name="T0" fmla="*/ 90 w 293"/>
              <a:gd name="T1" fmla="*/ 383 h 400"/>
              <a:gd name="T2" fmla="*/ 147 w 293"/>
              <a:gd name="T3" fmla="*/ 400 h 400"/>
              <a:gd name="T4" fmla="*/ 203 w 293"/>
              <a:gd name="T5" fmla="*/ 383 h 400"/>
              <a:gd name="T6" fmla="*/ 203 w 293"/>
              <a:gd name="T7" fmla="*/ 342 h 400"/>
              <a:gd name="T8" fmla="*/ 90 w 293"/>
              <a:gd name="T9" fmla="*/ 342 h 400"/>
              <a:gd name="T10" fmla="*/ 90 w 293"/>
              <a:gd name="T11" fmla="*/ 383 h 400"/>
              <a:gd name="T12" fmla="*/ 201 w 293"/>
              <a:gd name="T13" fmla="*/ 318 h 400"/>
              <a:gd name="T14" fmla="*/ 286 w 293"/>
              <a:gd name="T15" fmla="*/ 116 h 400"/>
              <a:gd name="T16" fmla="*/ 147 w 293"/>
              <a:gd name="T17" fmla="*/ 0 h 400"/>
              <a:gd name="T18" fmla="*/ 7 w 293"/>
              <a:gd name="T19" fmla="*/ 116 h 400"/>
              <a:gd name="T20" fmla="*/ 93 w 293"/>
              <a:gd name="T21" fmla="*/ 318 h 400"/>
              <a:gd name="T22" fmla="*/ 201 w 293"/>
              <a:gd name="T23" fmla="*/ 318 h 400"/>
              <a:gd name="T24" fmla="*/ 50 w 293"/>
              <a:gd name="T25" fmla="*/ 119 h 400"/>
              <a:gd name="T26" fmla="*/ 147 w 293"/>
              <a:gd name="T27" fmla="*/ 41 h 400"/>
              <a:gd name="T28" fmla="*/ 244 w 293"/>
              <a:gd name="T29" fmla="*/ 119 h 400"/>
              <a:gd name="T30" fmla="*/ 208 w 293"/>
              <a:gd name="T31" fmla="*/ 198 h 400"/>
              <a:gd name="T32" fmla="*/ 163 w 293"/>
              <a:gd name="T33" fmla="*/ 283 h 400"/>
              <a:gd name="T34" fmla="*/ 130 w 293"/>
              <a:gd name="T35" fmla="*/ 283 h 400"/>
              <a:gd name="T36" fmla="*/ 86 w 293"/>
              <a:gd name="T37" fmla="*/ 198 h 400"/>
              <a:gd name="T38" fmla="*/ 50 w 293"/>
              <a:gd name="T39" fmla="*/ 119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93" h="400">
                <a:moveTo>
                  <a:pt x="90" y="383"/>
                </a:moveTo>
                <a:cubicBezTo>
                  <a:pt x="106" y="393"/>
                  <a:pt x="125" y="400"/>
                  <a:pt x="147" y="400"/>
                </a:cubicBezTo>
                <a:cubicBezTo>
                  <a:pt x="169" y="400"/>
                  <a:pt x="187" y="393"/>
                  <a:pt x="203" y="383"/>
                </a:cubicBezTo>
                <a:cubicBezTo>
                  <a:pt x="203" y="342"/>
                  <a:pt x="203" y="342"/>
                  <a:pt x="203" y="342"/>
                </a:cubicBezTo>
                <a:cubicBezTo>
                  <a:pt x="90" y="342"/>
                  <a:pt x="90" y="342"/>
                  <a:pt x="90" y="342"/>
                </a:cubicBezTo>
                <a:lnTo>
                  <a:pt x="90" y="383"/>
                </a:lnTo>
                <a:close/>
                <a:moveTo>
                  <a:pt x="201" y="318"/>
                </a:moveTo>
                <a:cubicBezTo>
                  <a:pt x="201" y="231"/>
                  <a:pt x="293" y="203"/>
                  <a:pt x="286" y="116"/>
                </a:cubicBezTo>
                <a:cubicBezTo>
                  <a:pt x="282" y="61"/>
                  <a:pt x="245" y="0"/>
                  <a:pt x="147" y="0"/>
                </a:cubicBezTo>
                <a:cubicBezTo>
                  <a:pt x="49" y="0"/>
                  <a:pt x="12" y="61"/>
                  <a:pt x="7" y="116"/>
                </a:cubicBezTo>
                <a:cubicBezTo>
                  <a:pt x="0" y="203"/>
                  <a:pt x="93" y="231"/>
                  <a:pt x="93" y="318"/>
                </a:cubicBezTo>
                <a:lnTo>
                  <a:pt x="201" y="318"/>
                </a:lnTo>
                <a:close/>
                <a:moveTo>
                  <a:pt x="50" y="119"/>
                </a:moveTo>
                <a:cubicBezTo>
                  <a:pt x="54" y="67"/>
                  <a:pt x="89" y="41"/>
                  <a:pt x="147" y="41"/>
                </a:cubicBezTo>
                <a:cubicBezTo>
                  <a:pt x="204" y="41"/>
                  <a:pt x="240" y="67"/>
                  <a:pt x="244" y="119"/>
                </a:cubicBezTo>
                <a:cubicBezTo>
                  <a:pt x="246" y="148"/>
                  <a:pt x="230" y="167"/>
                  <a:pt x="208" y="198"/>
                </a:cubicBezTo>
                <a:cubicBezTo>
                  <a:pt x="192" y="221"/>
                  <a:pt x="172" y="248"/>
                  <a:pt x="163" y="283"/>
                </a:cubicBezTo>
                <a:cubicBezTo>
                  <a:pt x="130" y="283"/>
                  <a:pt x="130" y="283"/>
                  <a:pt x="130" y="283"/>
                </a:cubicBezTo>
                <a:cubicBezTo>
                  <a:pt x="121" y="248"/>
                  <a:pt x="102" y="221"/>
                  <a:pt x="86" y="198"/>
                </a:cubicBezTo>
                <a:cubicBezTo>
                  <a:pt x="64" y="167"/>
                  <a:pt x="47" y="148"/>
                  <a:pt x="50" y="1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71" name="Freeform 261"/>
          <p:cNvSpPr>
            <a:spLocks noEditPoints="1"/>
          </p:cNvSpPr>
          <p:nvPr/>
        </p:nvSpPr>
        <p:spPr bwMode="auto">
          <a:xfrm>
            <a:off x="8021065" y="1988952"/>
            <a:ext cx="164811" cy="164811"/>
          </a:xfrm>
          <a:custGeom>
            <a:avLst/>
            <a:gdLst>
              <a:gd name="T0" fmla="*/ 200 w 360"/>
              <a:gd name="T1" fmla="*/ 320 h 360"/>
              <a:gd name="T2" fmla="*/ 39 w 360"/>
              <a:gd name="T3" fmla="*/ 320 h 360"/>
              <a:gd name="T4" fmla="*/ 39 w 360"/>
              <a:gd name="T5" fmla="*/ 40 h 360"/>
              <a:gd name="T6" fmla="*/ 200 w 360"/>
              <a:gd name="T7" fmla="*/ 40 h 360"/>
              <a:gd name="T8" fmla="*/ 200 w 360"/>
              <a:gd name="T9" fmla="*/ 100 h 360"/>
              <a:gd name="T10" fmla="*/ 240 w 360"/>
              <a:gd name="T11" fmla="*/ 100 h 360"/>
              <a:gd name="T12" fmla="*/ 240 w 360"/>
              <a:gd name="T13" fmla="*/ 40 h 360"/>
              <a:gd name="T14" fmla="*/ 200 w 360"/>
              <a:gd name="T15" fmla="*/ 0 h 360"/>
              <a:gd name="T16" fmla="*/ 40 w 360"/>
              <a:gd name="T17" fmla="*/ 0 h 360"/>
              <a:gd name="T18" fmla="*/ 0 w 360"/>
              <a:gd name="T19" fmla="*/ 40 h 360"/>
              <a:gd name="T20" fmla="*/ 0 w 360"/>
              <a:gd name="T21" fmla="*/ 320 h 360"/>
              <a:gd name="T22" fmla="*/ 40 w 360"/>
              <a:gd name="T23" fmla="*/ 360 h 360"/>
              <a:gd name="T24" fmla="*/ 200 w 360"/>
              <a:gd name="T25" fmla="*/ 360 h 360"/>
              <a:gd name="T26" fmla="*/ 240 w 360"/>
              <a:gd name="T27" fmla="*/ 320 h 360"/>
              <a:gd name="T28" fmla="*/ 240 w 360"/>
              <a:gd name="T29" fmla="*/ 280 h 360"/>
              <a:gd name="T30" fmla="*/ 200 w 360"/>
              <a:gd name="T31" fmla="*/ 280 h 360"/>
              <a:gd name="T32" fmla="*/ 200 w 360"/>
              <a:gd name="T33" fmla="*/ 320 h 360"/>
              <a:gd name="T34" fmla="*/ 360 w 360"/>
              <a:gd name="T35" fmla="*/ 190 h 360"/>
              <a:gd name="T36" fmla="*/ 280 w 360"/>
              <a:gd name="T37" fmla="*/ 112 h 360"/>
              <a:gd name="T38" fmla="*/ 280 w 360"/>
              <a:gd name="T39" fmla="*/ 160 h 360"/>
              <a:gd name="T40" fmla="*/ 100 w 360"/>
              <a:gd name="T41" fmla="*/ 160 h 360"/>
              <a:gd name="T42" fmla="*/ 100 w 360"/>
              <a:gd name="T43" fmla="*/ 220 h 360"/>
              <a:gd name="T44" fmla="*/ 280 w 360"/>
              <a:gd name="T45" fmla="*/ 220 h 360"/>
              <a:gd name="T46" fmla="*/ 280 w 360"/>
              <a:gd name="T47" fmla="*/ 268 h 360"/>
              <a:gd name="T48" fmla="*/ 360 w 360"/>
              <a:gd name="T49" fmla="*/ 19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60" h="360">
                <a:moveTo>
                  <a:pt x="200" y="320"/>
                </a:moveTo>
                <a:cubicBezTo>
                  <a:pt x="39" y="320"/>
                  <a:pt x="39" y="320"/>
                  <a:pt x="39" y="320"/>
                </a:cubicBezTo>
                <a:cubicBezTo>
                  <a:pt x="39" y="40"/>
                  <a:pt x="39" y="40"/>
                  <a:pt x="39" y="40"/>
                </a:cubicBezTo>
                <a:cubicBezTo>
                  <a:pt x="200" y="40"/>
                  <a:pt x="200" y="40"/>
                  <a:pt x="200" y="40"/>
                </a:cubicBezTo>
                <a:cubicBezTo>
                  <a:pt x="200" y="100"/>
                  <a:pt x="200" y="100"/>
                  <a:pt x="200" y="100"/>
                </a:cubicBezTo>
                <a:cubicBezTo>
                  <a:pt x="240" y="100"/>
                  <a:pt x="240" y="100"/>
                  <a:pt x="240" y="100"/>
                </a:cubicBezTo>
                <a:cubicBezTo>
                  <a:pt x="240" y="40"/>
                  <a:pt x="240" y="40"/>
                  <a:pt x="240" y="40"/>
                </a:cubicBezTo>
                <a:cubicBezTo>
                  <a:pt x="240" y="18"/>
                  <a:pt x="222" y="0"/>
                  <a:pt x="20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320"/>
                  <a:pt x="0" y="320"/>
                  <a:pt x="0" y="320"/>
                </a:cubicBezTo>
                <a:cubicBezTo>
                  <a:pt x="0" y="342"/>
                  <a:pt x="18" y="360"/>
                  <a:pt x="40" y="360"/>
                </a:cubicBezTo>
                <a:cubicBezTo>
                  <a:pt x="200" y="360"/>
                  <a:pt x="200" y="360"/>
                  <a:pt x="200" y="360"/>
                </a:cubicBezTo>
                <a:cubicBezTo>
                  <a:pt x="222" y="360"/>
                  <a:pt x="240" y="342"/>
                  <a:pt x="240" y="320"/>
                </a:cubicBezTo>
                <a:cubicBezTo>
                  <a:pt x="240" y="280"/>
                  <a:pt x="240" y="280"/>
                  <a:pt x="240" y="280"/>
                </a:cubicBezTo>
                <a:cubicBezTo>
                  <a:pt x="200" y="280"/>
                  <a:pt x="200" y="280"/>
                  <a:pt x="200" y="280"/>
                </a:cubicBezTo>
                <a:lnTo>
                  <a:pt x="200" y="320"/>
                </a:lnTo>
                <a:close/>
                <a:moveTo>
                  <a:pt x="360" y="190"/>
                </a:moveTo>
                <a:cubicBezTo>
                  <a:pt x="280" y="112"/>
                  <a:pt x="280" y="112"/>
                  <a:pt x="280" y="112"/>
                </a:cubicBezTo>
                <a:cubicBezTo>
                  <a:pt x="280" y="160"/>
                  <a:pt x="280" y="160"/>
                  <a:pt x="280" y="160"/>
                </a:cubicBezTo>
                <a:cubicBezTo>
                  <a:pt x="100" y="160"/>
                  <a:pt x="100" y="160"/>
                  <a:pt x="100" y="160"/>
                </a:cubicBezTo>
                <a:cubicBezTo>
                  <a:pt x="100" y="220"/>
                  <a:pt x="100" y="220"/>
                  <a:pt x="100" y="220"/>
                </a:cubicBezTo>
                <a:cubicBezTo>
                  <a:pt x="280" y="220"/>
                  <a:pt x="280" y="220"/>
                  <a:pt x="280" y="220"/>
                </a:cubicBezTo>
                <a:cubicBezTo>
                  <a:pt x="280" y="268"/>
                  <a:pt x="280" y="268"/>
                  <a:pt x="280" y="268"/>
                </a:cubicBezTo>
                <a:lnTo>
                  <a:pt x="360" y="19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72" name="Freeform 265"/>
          <p:cNvSpPr/>
          <p:nvPr/>
        </p:nvSpPr>
        <p:spPr bwMode="auto">
          <a:xfrm>
            <a:off x="3111205" y="3220815"/>
            <a:ext cx="129947" cy="182243"/>
          </a:xfrm>
          <a:custGeom>
            <a:avLst/>
            <a:gdLst>
              <a:gd name="T0" fmla="*/ 274 w 281"/>
              <a:gd name="T1" fmla="*/ 106 h 396"/>
              <a:gd name="T2" fmla="*/ 94 w 281"/>
              <a:gd name="T3" fmla="*/ 13 h 396"/>
              <a:gd name="T4" fmla="*/ 7 w 281"/>
              <a:gd name="T5" fmla="*/ 47 h 396"/>
              <a:gd name="T6" fmla="*/ 1 w 281"/>
              <a:gd name="T7" fmla="*/ 68 h 396"/>
              <a:gd name="T8" fmla="*/ 3 w 281"/>
              <a:gd name="T9" fmla="*/ 278 h 396"/>
              <a:gd name="T10" fmla="*/ 14 w 281"/>
              <a:gd name="T11" fmla="*/ 291 h 396"/>
              <a:gd name="T12" fmla="*/ 179 w 281"/>
              <a:gd name="T13" fmla="*/ 394 h 396"/>
              <a:gd name="T14" fmla="*/ 187 w 281"/>
              <a:gd name="T15" fmla="*/ 396 h 396"/>
              <a:gd name="T16" fmla="*/ 193 w 281"/>
              <a:gd name="T17" fmla="*/ 395 h 396"/>
              <a:gd name="T18" fmla="*/ 201 w 281"/>
              <a:gd name="T19" fmla="*/ 384 h 396"/>
              <a:gd name="T20" fmla="*/ 201 w 281"/>
              <a:gd name="T21" fmla="*/ 164 h 396"/>
              <a:gd name="T22" fmla="*/ 194 w 281"/>
              <a:gd name="T23" fmla="*/ 152 h 396"/>
              <a:gd name="T24" fmla="*/ 30 w 281"/>
              <a:gd name="T25" fmla="*/ 61 h 396"/>
              <a:gd name="T26" fmla="*/ 53 w 281"/>
              <a:gd name="T27" fmla="*/ 43 h 396"/>
              <a:gd name="T28" fmla="*/ 80 w 281"/>
              <a:gd name="T29" fmla="*/ 39 h 396"/>
              <a:gd name="T30" fmla="*/ 242 w 281"/>
              <a:gd name="T31" fmla="*/ 126 h 396"/>
              <a:gd name="T32" fmla="*/ 246 w 281"/>
              <a:gd name="T33" fmla="*/ 133 h 396"/>
              <a:gd name="T34" fmla="*/ 246 w 281"/>
              <a:gd name="T35" fmla="*/ 342 h 396"/>
              <a:gd name="T36" fmla="*/ 265 w 281"/>
              <a:gd name="T37" fmla="*/ 356 h 396"/>
              <a:gd name="T38" fmla="*/ 281 w 281"/>
              <a:gd name="T39" fmla="*/ 342 h 396"/>
              <a:gd name="T40" fmla="*/ 281 w 281"/>
              <a:gd name="T41" fmla="*/ 117 h 396"/>
              <a:gd name="T42" fmla="*/ 274 w 281"/>
              <a:gd name="T43" fmla="*/ 106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1" h="396">
                <a:moveTo>
                  <a:pt x="274" y="106"/>
                </a:moveTo>
                <a:cubicBezTo>
                  <a:pt x="94" y="13"/>
                  <a:pt x="94" y="13"/>
                  <a:pt x="94" y="13"/>
                </a:cubicBezTo>
                <a:cubicBezTo>
                  <a:pt x="69" y="0"/>
                  <a:pt x="21" y="25"/>
                  <a:pt x="7" y="47"/>
                </a:cubicBezTo>
                <a:cubicBezTo>
                  <a:pt x="0" y="57"/>
                  <a:pt x="1" y="64"/>
                  <a:pt x="1" y="68"/>
                </a:cubicBezTo>
                <a:cubicBezTo>
                  <a:pt x="3" y="278"/>
                  <a:pt x="3" y="278"/>
                  <a:pt x="3" y="278"/>
                </a:cubicBezTo>
                <a:cubicBezTo>
                  <a:pt x="3" y="282"/>
                  <a:pt x="9" y="288"/>
                  <a:pt x="14" y="291"/>
                </a:cubicBezTo>
                <a:cubicBezTo>
                  <a:pt x="24" y="297"/>
                  <a:pt x="175" y="392"/>
                  <a:pt x="179" y="394"/>
                </a:cubicBezTo>
                <a:cubicBezTo>
                  <a:pt x="181" y="396"/>
                  <a:pt x="184" y="396"/>
                  <a:pt x="187" y="396"/>
                </a:cubicBezTo>
                <a:cubicBezTo>
                  <a:pt x="189" y="396"/>
                  <a:pt x="191" y="396"/>
                  <a:pt x="193" y="395"/>
                </a:cubicBezTo>
                <a:cubicBezTo>
                  <a:pt x="198" y="393"/>
                  <a:pt x="201" y="388"/>
                  <a:pt x="201" y="384"/>
                </a:cubicBezTo>
                <a:cubicBezTo>
                  <a:pt x="201" y="164"/>
                  <a:pt x="201" y="164"/>
                  <a:pt x="201" y="164"/>
                </a:cubicBezTo>
                <a:cubicBezTo>
                  <a:pt x="201" y="159"/>
                  <a:pt x="198" y="155"/>
                  <a:pt x="194" y="152"/>
                </a:cubicBezTo>
                <a:cubicBezTo>
                  <a:pt x="30" y="61"/>
                  <a:pt x="30" y="61"/>
                  <a:pt x="30" y="61"/>
                </a:cubicBezTo>
                <a:cubicBezTo>
                  <a:pt x="32" y="57"/>
                  <a:pt x="39" y="50"/>
                  <a:pt x="53" y="43"/>
                </a:cubicBezTo>
                <a:cubicBezTo>
                  <a:pt x="67" y="36"/>
                  <a:pt x="77" y="38"/>
                  <a:pt x="80" y="39"/>
                </a:cubicBezTo>
                <a:cubicBezTo>
                  <a:pt x="80" y="39"/>
                  <a:pt x="237" y="123"/>
                  <a:pt x="242" y="126"/>
                </a:cubicBezTo>
                <a:cubicBezTo>
                  <a:pt x="246" y="128"/>
                  <a:pt x="246" y="129"/>
                  <a:pt x="246" y="133"/>
                </a:cubicBezTo>
                <a:cubicBezTo>
                  <a:pt x="246" y="137"/>
                  <a:pt x="246" y="342"/>
                  <a:pt x="246" y="342"/>
                </a:cubicBezTo>
                <a:cubicBezTo>
                  <a:pt x="246" y="352"/>
                  <a:pt x="257" y="356"/>
                  <a:pt x="265" y="356"/>
                </a:cubicBezTo>
                <a:cubicBezTo>
                  <a:pt x="272" y="356"/>
                  <a:pt x="281" y="349"/>
                  <a:pt x="281" y="342"/>
                </a:cubicBezTo>
                <a:cubicBezTo>
                  <a:pt x="281" y="117"/>
                  <a:pt x="281" y="117"/>
                  <a:pt x="281" y="117"/>
                </a:cubicBezTo>
                <a:cubicBezTo>
                  <a:pt x="281" y="112"/>
                  <a:pt x="278" y="108"/>
                  <a:pt x="274" y="10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73" name="Freeform 268"/>
          <p:cNvSpPr>
            <a:spLocks noEditPoints="1"/>
          </p:cNvSpPr>
          <p:nvPr/>
        </p:nvSpPr>
        <p:spPr bwMode="auto">
          <a:xfrm>
            <a:off x="629562" y="4436066"/>
            <a:ext cx="172736" cy="183828"/>
          </a:xfrm>
          <a:custGeom>
            <a:avLst/>
            <a:gdLst>
              <a:gd name="T0" fmla="*/ 67 w 376"/>
              <a:gd name="T1" fmla="*/ 3 h 401"/>
              <a:gd name="T2" fmla="*/ 62 w 376"/>
              <a:gd name="T3" fmla="*/ 3 h 401"/>
              <a:gd name="T4" fmla="*/ 0 w 376"/>
              <a:gd name="T5" fmla="*/ 159 h 401"/>
              <a:gd name="T6" fmla="*/ 65 w 376"/>
              <a:gd name="T7" fmla="*/ 223 h 401"/>
              <a:gd name="T8" fmla="*/ 129 w 376"/>
              <a:gd name="T9" fmla="*/ 159 h 401"/>
              <a:gd name="T10" fmla="*/ 67 w 376"/>
              <a:gd name="T11" fmla="*/ 3 h 401"/>
              <a:gd name="T12" fmla="*/ 313 w 376"/>
              <a:gd name="T13" fmla="*/ 3 h 401"/>
              <a:gd name="T14" fmla="*/ 309 w 376"/>
              <a:gd name="T15" fmla="*/ 3 h 401"/>
              <a:gd name="T16" fmla="*/ 246 w 376"/>
              <a:gd name="T17" fmla="*/ 159 h 401"/>
              <a:gd name="T18" fmla="*/ 311 w 376"/>
              <a:gd name="T19" fmla="*/ 223 h 401"/>
              <a:gd name="T20" fmla="*/ 376 w 376"/>
              <a:gd name="T21" fmla="*/ 159 h 401"/>
              <a:gd name="T22" fmla="*/ 313 w 376"/>
              <a:gd name="T23" fmla="*/ 3 h 401"/>
              <a:gd name="T24" fmla="*/ 185 w 376"/>
              <a:gd name="T25" fmla="*/ 180 h 401"/>
              <a:gd name="T26" fmla="*/ 123 w 376"/>
              <a:gd name="T27" fmla="*/ 337 h 401"/>
              <a:gd name="T28" fmla="*/ 188 w 376"/>
              <a:gd name="T29" fmla="*/ 401 h 401"/>
              <a:gd name="T30" fmla="*/ 253 w 376"/>
              <a:gd name="T31" fmla="*/ 337 h 401"/>
              <a:gd name="T32" fmla="*/ 190 w 376"/>
              <a:gd name="T33" fmla="*/ 180 h 401"/>
              <a:gd name="T34" fmla="*/ 185 w 376"/>
              <a:gd name="T35" fmla="*/ 180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76" h="401">
                <a:moveTo>
                  <a:pt x="67" y="3"/>
                </a:moveTo>
                <a:cubicBezTo>
                  <a:pt x="67" y="0"/>
                  <a:pt x="62" y="0"/>
                  <a:pt x="62" y="3"/>
                </a:cubicBezTo>
                <a:cubicBezTo>
                  <a:pt x="52" y="85"/>
                  <a:pt x="0" y="102"/>
                  <a:pt x="0" y="159"/>
                </a:cubicBezTo>
                <a:cubicBezTo>
                  <a:pt x="0" y="195"/>
                  <a:pt x="29" y="223"/>
                  <a:pt x="65" y="223"/>
                </a:cubicBezTo>
                <a:cubicBezTo>
                  <a:pt x="100" y="223"/>
                  <a:pt x="129" y="195"/>
                  <a:pt x="129" y="159"/>
                </a:cubicBezTo>
                <a:cubicBezTo>
                  <a:pt x="129" y="102"/>
                  <a:pt x="77" y="85"/>
                  <a:pt x="67" y="3"/>
                </a:cubicBezTo>
                <a:close/>
                <a:moveTo>
                  <a:pt x="313" y="3"/>
                </a:moveTo>
                <a:cubicBezTo>
                  <a:pt x="313" y="0"/>
                  <a:pt x="309" y="0"/>
                  <a:pt x="309" y="3"/>
                </a:cubicBezTo>
                <a:cubicBezTo>
                  <a:pt x="298" y="85"/>
                  <a:pt x="246" y="102"/>
                  <a:pt x="246" y="159"/>
                </a:cubicBezTo>
                <a:cubicBezTo>
                  <a:pt x="246" y="195"/>
                  <a:pt x="276" y="223"/>
                  <a:pt x="311" y="223"/>
                </a:cubicBezTo>
                <a:cubicBezTo>
                  <a:pt x="346" y="223"/>
                  <a:pt x="376" y="195"/>
                  <a:pt x="376" y="159"/>
                </a:cubicBezTo>
                <a:cubicBezTo>
                  <a:pt x="376" y="102"/>
                  <a:pt x="324" y="85"/>
                  <a:pt x="313" y="3"/>
                </a:cubicBezTo>
                <a:close/>
                <a:moveTo>
                  <a:pt x="185" y="180"/>
                </a:moveTo>
                <a:cubicBezTo>
                  <a:pt x="175" y="263"/>
                  <a:pt x="123" y="280"/>
                  <a:pt x="123" y="337"/>
                </a:cubicBezTo>
                <a:cubicBezTo>
                  <a:pt x="123" y="372"/>
                  <a:pt x="153" y="401"/>
                  <a:pt x="188" y="401"/>
                </a:cubicBezTo>
                <a:cubicBezTo>
                  <a:pt x="223" y="401"/>
                  <a:pt x="253" y="372"/>
                  <a:pt x="253" y="337"/>
                </a:cubicBezTo>
                <a:cubicBezTo>
                  <a:pt x="253" y="280"/>
                  <a:pt x="200" y="263"/>
                  <a:pt x="190" y="180"/>
                </a:cubicBezTo>
                <a:cubicBezTo>
                  <a:pt x="190" y="178"/>
                  <a:pt x="186" y="178"/>
                  <a:pt x="185" y="1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74" name="Freeform 269"/>
          <p:cNvSpPr>
            <a:spLocks noEditPoints="1"/>
          </p:cNvSpPr>
          <p:nvPr/>
        </p:nvSpPr>
        <p:spPr bwMode="auto">
          <a:xfrm>
            <a:off x="1001428" y="3829682"/>
            <a:ext cx="98252" cy="183828"/>
          </a:xfrm>
          <a:custGeom>
            <a:avLst/>
            <a:gdLst>
              <a:gd name="T0" fmla="*/ 160 w 216"/>
              <a:gd name="T1" fmla="*/ 197 h 400"/>
              <a:gd name="T2" fmla="*/ 160 w 216"/>
              <a:gd name="T3" fmla="*/ 20 h 400"/>
              <a:gd name="T4" fmla="*/ 140 w 216"/>
              <a:gd name="T5" fmla="*/ 0 h 400"/>
              <a:gd name="T6" fmla="*/ 72 w 216"/>
              <a:gd name="T7" fmla="*/ 0 h 400"/>
              <a:gd name="T8" fmla="*/ 56 w 216"/>
              <a:gd name="T9" fmla="*/ 20 h 400"/>
              <a:gd name="T10" fmla="*/ 56 w 216"/>
              <a:gd name="T11" fmla="*/ 197 h 400"/>
              <a:gd name="T12" fmla="*/ 0 w 216"/>
              <a:gd name="T13" fmla="*/ 292 h 400"/>
              <a:gd name="T14" fmla="*/ 108 w 216"/>
              <a:gd name="T15" fmla="*/ 400 h 400"/>
              <a:gd name="T16" fmla="*/ 216 w 216"/>
              <a:gd name="T17" fmla="*/ 292 h 400"/>
              <a:gd name="T18" fmla="*/ 160 w 216"/>
              <a:gd name="T19" fmla="*/ 197 h 400"/>
              <a:gd name="T20" fmla="*/ 108 w 216"/>
              <a:gd name="T21" fmla="*/ 360 h 400"/>
              <a:gd name="T22" fmla="*/ 40 w 216"/>
              <a:gd name="T23" fmla="*/ 292 h 400"/>
              <a:gd name="T24" fmla="*/ 89 w 216"/>
              <a:gd name="T25" fmla="*/ 227 h 400"/>
              <a:gd name="T26" fmla="*/ 89 w 216"/>
              <a:gd name="T27" fmla="*/ 80 h 400"/>
              <a:gd name="T28" fmla="*/ 129 w 216"/>
              <a:gd name="T29" fmla="*/ 80 h 400"/>
              <a:gd name="T30" fmla="*/ 129 w 216"/>
              <a:gd name="T31" fmla="*/ 227 h 400"/>
              <a:gd name="T32" fmla="*/ 176 w 216"/>
              <a:gd name="T33" fmla="*/ 292 h 400"/>
              <a:gd name="T34" fmla="*/ 108 w 216"/>
              <a:gd name="T35" fmla="*/ 36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16" h="400">
                <a:moveTo>
                  <a:pt x="160" y="197"/>
                </a:moveTo>
                <a:cubicBezTo>
                  <a:pt x="160" y="20"/>
                  <a:pt x="160" y="20"/>
                  <a:pt x="160" y="20"/>
                </a:cubicBezTo>
                <a:cubicBezTo>
                  <a:pt x="160" y="9"/>
                  <a:pt x="151" y="0"/>
                  <a:pt x="140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1" y="0"/>
                  <a:pt x="56" y="9"/>
                  <a:pt x="56" y="20"/>
                </a:cubicBezTo>
                <a:cubicBezTo>
                  <a:pt x="56" y="197"/>
                  <a:pt x="56" y="197"/>
                  <a:pt x="56" y="197"/>
                </a:cubicBezTo>
                <a:cubicBezTo>
                  <a:pt x="22" y="216"/>
                  <a:pt x="0" y="251"/>
                  <a:pt x="0" y="292"/>
                </a:cubicBezTo>
                <a:cubicBezTo>
                  <a:pt x="0" y="352"/>
                  <a:pt x="48" y="400"/>
                  <a:pt x="108" y="400"/>
                </a:cubicBezTo>
                <a:cubicBezTo>
                  <a:pt x="167" y="400"/>
                  <a:pt x="216" y="352"/>
                  <a:pt x="216" y="292"/>
                </a:cubicBezTo>
                <a:cubicBezTo>
                  <a:pt x="216" y="251"/>
                  <a:pt x="193" y="216"/>
                  <a:pt x="160" y="197"/>
                </a:cubicBezTo>
                <a:close/>
                <a:moveTo>
                  <a:pt x="108" y="360"/>
                </a:moveTo>
                <a:cubicBezTo>
                  <a:pt x="70" y="360"/>
                  <a:pt x="40" y="329"/>
                  <a:pt x="40" y="292"/>
                </a:cubicBezTo>
                <a:cubicBezTo>
                  <a:pt x="40" y="261"/>
                  <a:pt x="61" y="235"/>
                  <a:pt x="89" y="227"/>
                </a:cubicBezTo>
                <a:cubicBezTo>
                  <a:pt x="89" y="80"/>
                  <a:pt x="89" y="80"/>
                  <a:pt x="89" y="80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29" y="227"/>
                  <a:pt x="129" y="227"/>
                  <a:pt x="129" y="227"/>
                </a:cubicBezTo>
                <a:cubicBezTo>
                  <a:pt x="156" y="236"/>
                  <a:pt x="176" y="262"/>
                  <a:pt x="176" y="292"/>
                </a:cubicBezTo>
                <a:cubicBezTo>
                  <a:pt x="176" y="329"/>
                  <a:pt x="145" y="360"/>
                  <a:pt x="108" y="3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75" name="Freeform 273"/>
          <p:cNvSpPr>
            <a:spLocks noEditPoints="1"/>
          </p:cNvSpPr>
          <p:nvPr/>
        </p:nvSpPr>
        <p:spPr bwMode="auto">
          <a:xfrm>
            <a:off x="2788341" y="3538028"/>
            <a:ext cx="167980" cy="148964"/>
          </a:xfrm>
          <a:custGeom>
            <a:avLst/>
            <a:gdLst>
              <a:gd name="T0" fmla="*/ 36 w 365"/>
              <a:gd name="T1" fmla="*/ 103 h 324"/>
              <a:gd name="T2" fmla="*/ 173 w 365"/>
              <a:gd name="T3" fmla="*/ 92 h 324"/>
              <a:gd name="T4" fmla="*/ 262 w 365"/>
              <a:gd name="T5" fmla="*/ 120 h 324"/>
              <a:gd name="T6" fmla="*/ 356 w 365"/>
              <a:gd name="T7" fmla="*/ 76 h 324"/>
              <a:gd name="T8" fmla="*/ 358 w 365"/>
              <a:gd name="T9" fmla="*/ 47 h 324"/>
              <a:gd name="T10" fmla="*/ 330 w 365"/>
              <a:gd name="T11" fmla="*/ 44 h 324"/>
              <a:gd name="T12" fmla="*/ 192 w 365"/>
              <a:gd name="T13" fmla="*/ 56 h 324"/>
              <a:gd name="T14" fmla="*/ 10 w 365"/>
              <a:gd name="T15" fmla="*/ 72 h 324"/>
              <a:gd name="T16" fmla="*/ 7 w 365"/>
              <a:gd name="T17" fmla="*/ 101 h 324"/>
              <a:gd name="T18" fmla="*/ 36 w 365"/>
              <a:gd name="T19" fmla="*/ 103 h 324"/>
              <a:gd name="T20" fmla="*/ 330 w 365"/>
              <a:gd name="T21" fmla="*/ 147 h 324"/>
              <a:gd name="T22" fmla="*/ 192 w 365"/>
              <a:gd name="T23" fmla="*/ 158 h 324"/>
              <a:gd name="T24" fmla="*/ 10 w 365"/>
              <a:gd name="T25" fmla="*/ 174 h 324"/>
              <a:gd name="T26" fmla="*/ 7 w 365"/>
              <a:gd name="T27" fmla="*/ 203 h 324"/>
              <a:gd name="T28" fmla="*/ 36 w 365"/>
              <a:gd name="T29" fmla="*/ 205 h 324"/>
              <a:gd name="T30" fmla="*/ 173 w 365"/>
              <a:gd name="T31" fmla="*/ 194 h 324"/>
              <a:gd name="T32" fmla="*/ 262 w 365"/>
              <a:gd name="T33" fmla="*/ 222 h 324"/>
              <a:gd name="T34" fmla="*/ 356 w 365"/>
              <a:gd name="T35" fmla="*/ 178 h 324"/>
              <a:gd name="T36" fmla="*/ 358 w 365"/>
              <a:gd name="T37" fmla="*/ 149 h 324"/>
              <a:gd name="T38" fmla="*/ 330 w 365"/>
              <a:gd name="T39" fmla="*/ 147 h 324"/>
              <a:gd name="T40" fmla="*/ 330 w 365"/>
              <a:gd name="T41" fmla="*/ 249 h 324"/>
              <a:gd name="T42" fmla="*/ 192 w 365"/>
              <a:gd name="T43" fmla="*/ 260 h 324"/>
              <a:gd name="T44" fmla="*/ 10 w 365"/>
              <a:gd name="T45" fmla="*/ 276 h 324"/>
              <a:gd name="T46" fmla="*/ 7 w 365"/>
              <a:gd name="T47" fmla="*/ 305 h 324"/>
              <a:gd name="T48" fmla="*/ 36 w 365"/>
              <a:gd name="T49" fmla="*/ 307 h 324"/>
              <a:gd name="T50" fmla="*/ 173 w 365"/>
              <a:gd name="T51" fmla="*/ 296 h 324"/>
              <a:gd name="T52" fmla="*/ 262 w 365"/>
              <a:gd name="T53" fmla="*/ 324 h 324"/>
              <a:gd name="T54" fmla="*/ 356 w 365"/>
              <a:gd name="T55" fmla="*/ 280 h 324"/>
              <a:gd name="T56" fmla="*/ 358 w 365"/>
              <a:gd name="T57" fmla="*/ 251 h 324"/>
              <a:gd name="T58" fmla="*/ 330 w 365"/>
              <a:gd name="T59" fmla="*/ 249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65" h="324">
                <a:moveTo>
                  <a:pt x="36" y="103"/>
                </a:moveTo>
                <a:cubicBezTo>
                  <a:pt x="71" y="73"/>
                  <a:pt x="98" y="49"/>
                  <a:pt x="173" y="92"/>
                </a:cubicBezTo>
                <a:cubicBezTo>
                  <a:pt x="209" y="112"/>
                  <a:pt x="238" y="120"/>
                  <a:pt x="262" y="120"/>
                </a:cubicBezTo>
                <a:cubicBezTo>
                  <a:pt x="305" y="120"/>
                  <a:pt x="332" y="96"/>
                  <a:pt x="356" y="76"/>
                </a:cubicBezTo>
                <a:cubicBezTo>
                  <a:pt x="364" y="68"/>
                  <a:pt x="365" y="56"/>
                  <a:pt x="358" y="47"/>
                </a:cubicBezTo>
                <a:cubicBezTo>
                  <a:pt x="351" y="38"/>
                  <a:pt x="338" y="37"/>
                  <a:pt x="330" y="44"/>
                </a:cubicBezTo>
                <a:cubicBezTo>
                  <a:pt x="295" y="74"/>
                  <a:pt x="267" y="98"/>
                  <a:pt x="192" y="56"/>
                </a:cubicBezTo>
                <a:cubicBezTo>
                  <a:pt x="93" y="0"/>
                  <a:pt x="47" y="40"/>
                  <a:pt x="10" y="72"/>
                </a:cubicBezTo>
                <a:cubicBezTo>
                  <a:pt x="1" y="79"/>
                  <a:pt x="0" y="92"/>
                  <a:pt x="7" y="101"/>
                </a:cubicBezTo>
                <a:cubicBezTo>
                  <a:pt x="15" y="109"/>
                  <a:pt x="27" y="110"/>
                  <a:pt x="36" y="103"/>
                </a:cubicBezTo>
                <a:close/>
                <a:moveTo>
                  <a:pt x="330" y="147"/>
                </a:moveTo>
                <a:cubicBezTo>
                  <a:pt x="295" y="177"/>
                  <a:pt x="267" y="200"/>
                  <a:pt x="192" y="158"/>
                </a:cubicBezTo>
                <a:cubicBezTo>
                  <a:pt x="93" y="102"/>
                  <a:pt x="47" y="142"/>
                  <a:pt x="10" y="174"/>
                </a:cubicBezTo>
                <a:cubicBezTo>
                  <a:pt x="1" y="181"/>
                  <a:pt x="0" y="194"/>
                  <a:pt x="7" y="203"/>
                </a:cubicBezTo>
                <a:cubicBezTo>
                  <a:pt x="15" y="211"/>
                  <a:pt x="27" y="212"/>
                  <a:pt x="36" y="205"/>
                </a:cubicBezTo>
                <a:cubicBezTo>
                  <a:pt x="71" y="175"/>
                  <a:pt x="98" y="151"/>
                  <a:pt x="173" y="194"/>
                </a:cubicBezTo>
                <a:cubicBezTo>
                  <a:pt x="209" y="214"/>
                  <a:pt x="238" y="222"/>
                  <a:pt x="262" y="222"/>
                </a:cubicBezTo>
                <a:cubicBezTo>
                  <a:pt x="305" y="222"/>
                  <a:pt x="332" y="198"/>
                  <a:pt x="356" y="178"/>
                </a:cubicBezTo>
                <a:cubicBezTo>
                  <a:pt x="364" y="171"/>
                  <a:pt x="365" y="158"/>
                  <a:pt x="358" y="149"/>
                </a:cubicBezTo>
                <a:cubicBezTo>
                  <a:pt x="351" y="140"/>
                  <a:pt x="338" y="139"/>
                  <a:pt x="330" y="147"/>
                </a:cubicBezTo>
                <a:close/>
                <a:moveTo>
                  <a:pt x="330" y="249"/>
                </a:moveTo>
                <a:cubicBezTo>
                  <a:pt x="295" y="279"/>
                  <a:pt x="267" y="302"/>
                  <a:pt x="192" y="260"/>
                </a:cubicBezTo>
                <a:cubicBezTo>
                  <a:pt x="93" y="204"/>
                  <a:pt x="47" y="244"/>
                  <a:pt x="10" y="276"/>
                </a:cubicBezTo>
                <a:cubicBezTo>
                  <a:pt x="1" y="283"/>
                  <a:pt x="0" y="296"/>
                  <a:pt x="7" y="305"/>
                </a:cubicBezTo>
                <a:cubicBezTo>
                  <a:pt x="15" y="313"/>
                  <a:pt x="27" y="315"/>
                  <a:pt x="36" y="307"/>
                </a:cubicBezTo>
                <a:cubicBezTo>
                  <a:pt x="71" y="277"/>
                  <a:pt x="98" y="254"/>
                  <a:pt x="173" y="296"/>
                </a:cubicBezTo>
                <a:cubicBezTo>
                  <a:pt x="209" y="316"/>
                  <a:pt x="238" y="324"/>
                  <a:pt x="262" y="324"/>
                </a:cubicBezTo>
                <a:cubicBezTo>
                  <a:pt x="305" y="324"/>
                  <a:pt x="332" y="300"/>
                  <a:pt x="356" y="280"/>
                </a:cubicBezTo>
                <a:cubicBezTo>
                  <a:pt x="364" y="273"/>
                  <a:pt x="365" y="260"/>
                  <a:pt x="358" y="251"/>
                </a:cubicBezTo>
                <a:cubicBezTo>
                  <a:pt x="351" y="243"/>
                  <a:pt x="338" y="241"/>
                  <a:pt x="330" y="2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76" name="Freeform 274"/>
          <p:cNvSpPr>
            <a:spLocks noEditPoints="1"/>
          </p:cNvSpPr>
          <p:nvPr/>
        </p:nvSpPr>
        <p:spPr bwMode="auto">
          <a:xfrm>
            <a:off x="8298140" y="1692723"/>
            <a:ext cx="175904" cy="156888"/>
          </a:xfrm>
          <a:custGeom>
            <a:avLst/>
            <a:gdLst>
              <a:gd name="T0" fmla="*/ 383 w 385"/>
              <a:gd name="T1" fmla="*/ 320 h 340"/>
              <a:gd name="T2" fmla="*/ 205 w 385"/>
              <a:gd name="T3" fmla="*/ 7 h 340"/>
              <a:gd name="T4" fmla="*/ 193 w 385"/>
              <a:gd name="T5" fmla="*/ 0 h 340"/>
              <a:gd name="T6" fmla="*/ 181 w 385"/>
              <a:gd name="T7" fmla="*/ 7 h 340"/>
              <a:gd name="T8" fmla="*/ 3 w 385"/>
              <a:gd name="T9" fmla="*/ 320 h 340"/>
              <a:gd name="T10" fmla="*/ 3 w 385"/>
              <a:gd name="T11" fmla="*/ 333 h 340"/>
              <a:gd name="T12" fmla="*/ 15 w 385"/>
              <a:gd name="T13" fmla="*/ 340 h 340"/>
              <a:gd name="T14" fmla="*/ 371 w 385"/>
              <a:gd name="T15" fmla="*/ 340 h 340"/>
              <a:gd name="T16" fmla="*/ 383 w 385"/>
              <a:gd name="T17" fmla="*/ 333 h 340"/>
              <a:gd name="T18" fmla="*/ 383 w 385"/>
              <a:gd name="T19" fmla="*/ 320 h 340"/>
              <a:gd name="T20" fmla="*/ 215 w 385"/>
              <a:gd name="T21" fmla="*/ 300 h 340"/>
              <a:gd name="T22" fmla="*/ 171 w 385"/>
              <a:gd name="T23" fmla="*/ 300 h 340"/>
              <a:gd name="T24" fmla="*/ 171 w 385"/>
              <a:gd name="T25" fmla="*/ 260 h 340"/>
              <a:gd name="T26" fmla="*/ 215 w 385"/>
              <a:gd name="T27" fmla="*/ 260 h 340"/>
              <a:gd name="T28" fmla="*/ 215 w 385"/>
              <a:gd name="T29" fmla="*/ 300 h 340"/>
              <a:gd name="T30" fmla="*/ 215 w 385"/>
              <a:gd name="T31" fmla="*/ 230 h 340"/>
              <a:gd name="T32" fmla="*/ 171 w 385"/>
              <a:gd name="T33" fmla="*/ 230 h 340"/>
              <a:gd name="T34" fmla="*/ 171 w 385"/>
              <a:gd name="T35" fmla="*/ 110 h 340"/>
              <a:gd name="T36" fmla="*/ 215 w 385"/>
              <a:gd name="T37" fmla="*/ 110 h 340"/>
              <a:gd name="T38" fmla="*/ 215 w 385"/>
              <a:gd name="T39" fmla="*/ 23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85" h="340">
                <a:moveTo>
                  <a:pt x="383" y="320"/>
                </a:moveTo>
                <a:cubicBezTo>
                  <a:pt x="205" y="7"/>
                  <a:pt x="205" y="7"/>
                  <a:pt x="205" y="7"/>
                </a:cubicBezTo>
                <a:cubicBezTo>
                  <a:pt x="202" y="3"/>
                  <a:pt x="198" y="0"/>
                  <a:pt x="193" y="0"/>
                </a:cubicBezTo>
                <a:cubicBezTo>
                  <a:pt x="188" y="0"/>
                  <a:pt x="183" y="3"/>
                  <a:pt x="181" y="7"/>
                </a:cubicBezTo>
                <a:cubicBezTo>
                  <a:pt x="3" y="320"/>
                  <a:pt x="3" y="320"/>
                  <a:pt x="3" y="320"/>
                </a:cubicBezTo>
                <a:cubicBezTo>
                  <a:pt x="0" y="324"/>
                  <a:pt x="0" y="329"/>
                  <a:pt x="3" y="333"/>
                </a:cubicBezTo>
                <a:cubicBezTo>
                  <a:pt x="5" y="337"/>
                  <a:pt x="10" y="340"/>
                  <a:pt x="15" y="340"/>
                </a:cubicBezTo>
                <a:cubicBezTo>
                  <a:pt x="371" y="340"/>
                  <a:pt x="371" y="340"/>
                  <a:pt x="371" y="340"/>
                </a:cubicBezTo>
                <a:cubicBezTo>
                  <a:pt x="376" y="340"/>
                  <a:pt x="380" y="337"/>
                  <a:pt x="383" y="333"/>
                </a:cubicBezTo>
                <a:cubicBezTo>
                  <a:pt x="385" y="329"/>
                  <a:pt x="385" y="324"/>
                  <a:pt x="383" y="320"/>
                </a:cubicBezTo>
                <a:close/>
                <a:moveTo>
                  <a:pt x="215" y="300"/>
                </a:moveTo>
                <a:cubicBezTo>
                  <a:pt x="171" y="300"/>
                  <a:pt x="171" y="300"/>
                  <a:pt x="171" y="300"/>
                </a:cubicBezTo>
                <a:cubicBezTo>
                  <a:pt x="171" y="260"/>
                  <a:pt x="171" y="260"/>
                  <a:pt x="171" y="260"/>
                </a:cubicBezTo>
                <a:cubicBezTo>
                  <a:pt x="215" y="260"/>
                  <a:pt x="215" y="260"/>
                  <a:pt x="215" y="260"/>
                </a:cubicBezTo>
                <a:lnTo>
                  <a:pt x="215" y="300"/>
                </a:lnTo>
                <a:close/>
                <a:moveTo>
                  <a:pt x="215" y="230"/>
                </a:moveTo>
                <a:cubicBezTo>
                  <a:pt x="171" y="230"/>
                  <a:pt x="171" y="230"/>
                  <a:pt x="171" y="230"/>
                </a:cubicBezTo>
                <a:cubicBezTo>
                  <a:pt x="171" y="110"/>
                  <a:pt x="171" y="110"/>
                  <a:pt x="171" y="110"/>
                </a:cubicBezTo>
                <a:cubicBezTo>
                  <a:pt x="215" y="110"/>
                  <a:pt x="215" y="110"/>
                  <a:pt x="215" y="110"/>
                </a:cubicBezTo>
                <a:lnTo>
                  <a:pt x="215" y="23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77" name="Freeform 275"/>
          <p:cNvSpPr>
            <a:spLocks noEditPoints="1"/>
          </p:cNvSpPr>
          <p:nvPr/>
        </p:nvSpPr>
        <p:spPr bwMode="auto">
          <a:xfrm>
            <a:off x="2207454" y="4454946"/>
            <a:ext cx="145795" cy="147380"/>
          </a:xfrm>
          <a:custGeom>
            <a:avLst/>
            <a:gdLst>
              <a:gd name="T0" fmla="*/ 280 w 320"/>
              <a:gd name="T1" fmla="*/ 0 h 320"/>
              <a:gd name="T2" fmla="*/ 40 w 320"/>
              <a:gd name="T3" fmla="*/ 0 h 320"/>
              <a:gd name="T4" fmla="*/ 0 w 320"/>
              <a:gd name="T5" fmla="*/ 40 h 320"/>
              <a:gd name="T6" fmla="*/ 0 w 320"/>
              <a:gd name="T7" fmla="*/ 280 h 320"/>
              <a:gd name="T8" fmla="*/ 40 w 320"/>
              <a:gd name="T9" fmla="*/ 320 h 320"/>
              <a:gd name="T10" fmla="*/ 280 w 320"/>
              <a:gd name="T11" fmla="*/ 320 h 320"/>
              <a:gd name="T12" fmla="*/ 320 w 320"/>
              <a:gd name="T13" fmla="*/ 280 h 320"/>
              <a:gd name="T14" fmla="*/ 320 w 320"/>
              <a:gd name="T15" fmla="*/ 40 h 320"/>
              <a:gd name="T16" fmla="*/ 280 w 320"/>
              <a:gd name="T17" fmla="*/ 0 h 320"/>
              <a:gd name="T18" fmla="*/ 260 w 320"/>
              <a:gd name="T19" fmla="*/ 180 h 320"/>
              <a:gd name="T20" fmla="*/ 180 w 320"/>
              <a:gd name="T21" fmla="*/ 180 h 320"/>
              <a:gd name="T22" fmla="*/ 180 w 320"/>
              <a:gd name="T23" fmla="*/ 260 h 320"/>
              <a:gd name="T24" fmla="*/ 140 w 320"/>
              <a:gd name="T25" fmla="*/ 260 h 320"/>
              <a:gd name="T26" fmla="*/ 140 w 320"/>
              <a:gd name="T27" fmla="*/ 180 h 320"/>
              <a:gd name="T28" fmla="*/ 60 w 320"/>
              <a:gd name="T29" fmla="*/ 180 h 320"/>
              <a:gd name="T30" fmla="*/ 60 w 320"/>
              <a:gd name="T31" fmla="*/ 140 h 320"/>
              <a:gd name="T32" fmla="*/ 140 w 320"/>
              <a:gd name="T33" fmla="*/ 140 h 320"/>
              <a:gd name="T34" fmla="*/ 140 w 320"/>
              <a:gd name="T35" fmla="*/ 60 h 320"/>
              <a:gd name="T36" fmla="*/ 180 w 320"/>
              <a:gd name="T37" fmla="*/ 60 h 320"/>
              <a:gd name="T38" fmla="*/ 180 w 320"/>
              <a:gd name="T39" fmla="*/ 140 h 320"/>
              <a:gd name="T40" fmla="*/ 260 w 320"/>
              <a:gd name="T41" fmla="*/ 140 h 320"/>
              <a:gd name="T42" fmla="*/ 260 w 320"/>
              <a:gd name="T43" fmla="*/ 180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20" h="320">
                <a:moveTo>
                  <a:pt x="280" y="0"/>
                </a:move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280"/>
                  <a:pt x="0" y="280"/>
                  <a:pt x="0" y="280"/>
                </a:cubicBezTo>
                <a:cubicBezTo>
                  <a:pt x="0" y="302"/>
                  <a:pt x="18" y="320"/>
                  <a:pt x="40" y="320"/>
                </a:cubicBezTo>
                <a:cubicBezTo>
                  <a:pt x="280" y="320"/>
                  <a:pt x="280" y="320"/>
                  <a:pt x="280" y="320"/>
                </a:cubicBezTo>
                <a:cubicBezTo>
                  <a:pt x="302" y="320"/>
                  <a:pt x="320" y="302"/>
                  <a:pt x="320" y="280"/>
                </a:cubicBezTo>
                <a:cubicBezTo>
                  <a:pt x="320" y="40"/>
                  <a:pt x="320" y="40"/>
                  <a:pt x="320" y="40"/>
                </a:cubicBezTo>
                <a:cubicBezTo>
                  <a:pt x="320" y="18"/>
                  <a:pt x="302" y="0"/>
                  <a:pt x="280" y="0"/>
                </a:cubicBezTo>
                <a:close/>
                <a:moveTo>
                  <a:pt x="260" y="180"/>
                </a:moveTo>
                <a:cubicBezTo>
                  <a:pt x="180" y="180"/>
                  <a:pt x="180" y="180"/>
                  <a:pt x="180" y="180"/>
                </a:cubicBezTo>
                <a:cubicBezTo>
                  <a:pt x="180" y="260"/>
                  <a:pt x="180" y="260"/>
                  <a:pt x="180" y="260"/>
                </a:cubicBezTo>
                <a:cubicBezTo>
                  <a:pt x="140" y="260"/>
                  <a:pt x="140" y="260"/>
                  <a:pt x="140" y="260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60" y="180"/>
                  <a:pt x="60" y="180"/>
                  <a:pt x="60" y="180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0" y="140"/>
                  <a:pt x="180" y="140"/>
                  <a:pt x="180" y="140"/>
                </a:cubicBezTo>
                <a:cubicBezTo>
                  <a:pt x="260" y="140"/>
                  <a:pt x="260" y="140"/>
                  <a:pt x="260" y="140"/>
                </a:cubicBezTo>
                <a:lnTo>
                  <a:pt x="260" y="18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78" name="Freeform 276"/>
          <p:cNvSpPr>
            <a:spLocks noEditPoints="1"/>
          </p:cNvSpPr>
          <p:nvPr/>
        </p:nvSpPr>
        <p:spPr bwMode="auto">
          <a:xfrm>
            <a:off x="8007694" y="2972620"/>
            <a:ext cx="145795" cy="147380"/>
          </a:xfrm>
          <a:custGeom>
            <a:avLst/>
            <a:gdLst>
              <a:gd name="T0" fmla="*/ 280 w 320"/>
              <a:gd name="T1" fmla="*/ 0 h 320"/>
              <a:gd name="T2" fmla="*/ 40 w 320"/>
              <a:gd name="T3" fmla="*/ 0 h 320"/>
              <a:gd name="T4" fmla="*/ 0 w 320"/>
              <a:gd name="T5" fmla="*/ 40 h 320"/>
              <a:gd name="T6" fmla="*/ 0 w 320"/>
              <a:gd name="T7" fmla="*/ 280 h 320"/>
              <a:gd name="T8" fmla="*/ 40 w 320"/>
              <a:gd name="T9" fmla="*/ 320 h 320"/>
              <a:gd name="T10" fmla="*/ 280 w 320"/>
              <a:gd name="T11" fmla="*/ 320 h 320"/>
              <a:gd name="T12" fmla="*/ 320 w 320"/>
              <a:gd name="T13" fmla="*/ 280 h 320"/>
              <a:gd name="T14" fmla="*/ 320 w 320"/>
              <a:gd name="T15" fmla="*/ 40 h 320"/>
              <a:gd name="T16" fmla="*/ 280 w 320"/>
              <a:gd name="T17" fmla="*/ 0 h 320"/>
              <a:gd name="T18" fmla="*/ 260 w 320"/>
              <a:gd name="T19" fmla="*/ 180 h 320"/>
              <a:gd name="T20" fmla="*/ 60 w 320"/>
              <a:gd name="T21" fmla="*/ 180 h 320"/>
              <a:gd name="T22" fmla="*/ 60 w 320"/>
              <a:gd name="T23" fmla="*/ 140 h 320"/>
              <a:gd name="T24" fmla="*/ 260 w 320"/>
              <a:gd name="T25" fmla="*/ 140 h 320"/>
              <a:gd name="T26" fmla="*/ 260 w 320"/>
              <a:gd name="T27" fmla="*/ 180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20" h="320">
                <a:moveTo>
                  <a:pt x="280" y="0"/>
                </a:move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280"/>
                  <a:pt x="0" y="280"/>
                  <a:pt x="0" y="280"/>
                </a:cubicBezTo>
                <a:cubicBezTo>
                  <a:pt x="0" y="302"/>
                  <a:pt x="18" y="320"/>
                  <a:pt x="40" y="320"/>
                </a:cubicBezTo>
                <a:cubicBezTo>
                  <a:pt x="280" y="320"/>
                  <a:pt x="280" y="320"/>
                  <a:pt x="280" y="320"/>
                </a:cubicBezTo>
                <a:cubicBezTo>
                  <a:pt x="302" y="320"/>
                  <a:pt x="320" y="302"/>
                  <a:pt x="320" y="280"/>
                </a:cubicBezTo>
                <a:cubicBezTo>
                  <a:pt x="320" y="40"/>
                  <a:pt x="320" y="40"/>
                  <a:pt x="320" y="40"/>
                </a:cubicBezTo>
                <a:cubicBezTo>
                  <a:pt x="320" y="18"/>
                  <a:pt x="302" y="0"/>
                  <a:pt x="280" y="0"/>
                </a:cubicBezTo>
                <a:close/>
                <a:moveTo>
                  <a:pt x="260" y="180"/>
                </a:moveTo>
                <a:cubicBezTo>
                  <a:pt x="60" y="180"/>
                  <a:pt x="60" y="180"/>
                  <a:pt x="60" y="180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260" y="140"/>
                  <a:pt x="260" y="140"/>
                  <a:pt x="260" y="140"/>
                </a:cubicBezTo>
                <a:lnTo>
                  <a:pt x="260" y="18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79" name="Freeform 277"/>
          <p:cNvSpPr>
            <a:spLocks noEditPoints="1"/>
          </p:cNvSpPr>
          <p:nvPr/>
        </p:nvSpPr>
        <p:spPr bwMode="auto">
          <a:xfrm>
            <a:off x="2511302" y="4454946"/>
            <a:ext cx="145795" cy="147380"/>
          </a:xfrm>
          <a:custGeom>
            <a:avLst/>
            <a:gdLst>
              <a:gd name="T0" fmla="*/ 280 w 320"/>
              <a:gd name="T1" fmla="*/ 0 h 320"/>
              <a:gd name="T2" fmla="*/ 40 w 320"/>
              <a:gd name="T3" fmla="*/ 0 h 320"/>
              <a:gd name="T4" fmla="*/ 0 w 320"/>
              <a:gd name="T5" fmla="*/ 40 h 320"/>
              <a:gd name="T6" fmla="*/ 0 w 320"/>
              <a:gd name="T7" fmla="*/ 280 h 320"/>
              <a:gd name="T8" fmla="*/ 40 w 320"/>
              <a:gd name="T9" fmla="*/ 320 h 320"/>
              <a:gd name="T10" fmla="*/ 280 w 320"/>
              <a:gd name="T11" fmla="*/ 320 h 320"/>
              <a:gd name="T12" fmla="*/ 320 w 320"/>
              <a:gd name="T13" fmla="*/ 280 h 320"/>
              <a:gd name="T14" fmla="*/ 320 w 320"/>
              <a:gd name="T15" fmla="*/ 40 h 320"/>
              <a:gd name="T16" fmla="*/ 280 w 320"/>
              <a:gd name="T17" fmla="*/ 0 h 320"/>
              <a:gd name="T18" fmla="*/ 221 w 320"/>
              <a:gd name="T19" fmla="*/ 256 h 320"/>
              <a:gd name="T20" fmla="*/ 160 w 320"/>
              <a:gd name="T21" fmla="*/ 194 h 320"/>
              <a:gd name="T22" fmla="*/ 99 w 320"/>
              <a:gd name="T23" fmla="*/ 256 h 320"/>
              <a:gd name="T24" fmla="*/ 64 w 320"/>
              <a:gd name="T25" fmla="*/ 221 h 320"/>
              <a:gd name="T26" fmla="*/ 125 w 320"/>
              <a:gd name="T27" fmla="*/ 160 h 320"/>
              <a:gd name="T28" fmla="*/ 64 w 320"/>
              <a:gd name="T29" fmla="*/ 99 h 320"/>
              <a:gd name="T30" fmla="*/ 99 w 320"/>
              <a:gd name="T31" fmla="*/ 64 h 320"/>
              <a:gd name="T32" fmla="*/ 160 w 320"/>
              <a:gd name="T33" fmla="*/ 125 h 320"/>
              <a:gd name="T34" fmla="*/ 221 w 320"/>
              <a:gd name="T35" fmla="*/ 64 h 320"/>
              <a:gd name="T36" fmla="*/ 256 w 320"/>
              <a:gd name="T37" fmla="*/ 99 h 320"/>
              <a:gd name="T38" fmla="*/ 194 w 320"/>
              <a:gd name="T39" fmla="*/ 160 h 320"/>
              <a:gd name="T40" fmla="*/ 256 w 320"/>
              <a:gd name="T41" fmla="*/ 221 h 320"/>
              <a:gd name="T42" fmla="*/ 221 w 320"/>
              <a:gd name="T43" fmla="*/ 256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20" h="320">
                <a:moveTo>
                  <a:pt x="280" y="0"/>
                </a:move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280"/>
                  <a:pt x="0" y="280"/>
                  <a:pt x="0" y="280"/>
                </a:cubicBezTo>
                <a:cubicBezTo>
                  <a:pt x="0" y="302"/>
                  <a:pt x="18" y="320"/>
                  <a:pt x="40" y="320"/>
                </a:cubicBezTo>
                <a:cubicBezTo>
                  <a:pt x="280" y="320"/>
                  <a:pt x="280" y="320"/>
                  <a:pt x="280" y="320"/>
                </a:cubicBezTo>
                <a:cubicBezTo>
                  <a:pt x="302" y="320"/>
                  <a:pt x="320" y="302"/>
                  <a:pt x="320" y="280"/>
                </a:cubicBezTo>
                <a:cubicBezTo>
                  <a:pt x="320" y="40"/>
                  <a:pt x="320" y="40"/>
                  <a:pt x="320" y="40"/>
                </a:cubicBezTo>
                <a:cubicBezTo>
                  <a:pt x="320" y="18"/>
                  <a:pt x="302" y="0"/>
                  <a:pt x="280" y="0"/>
                </a:cubicBezTo>
                <a:close/>
                <a:moveTo>
                  <a:pt x="221" y="256"/>
                </a:moveTo>
                <a:cubicBezTo>
                  <a:pt x="160" y="194"/>
                  <a:pt x="160" y="194"/>
                  <a:pt x="160" y="194"/>
                </a:cubicBezTo>
                <a:cubicBezTo>
                  <a:pt x="99" y="256"/>
                  <a:pt x="99" y="256"/>
                  <a:pt x="99" y="256"/>
                </a:cubicBezTo>
                <a:cubicBezTo>
                  <a:pt x="64" y="221"/>
                  <a:pt x="64" y="221"/>
                  <a:pt x="64" y="221"/>
                </a:cubicBezTo>
                <a:cubicBezTo>
                  <a:pt x="125" y="160"/>
                  <a:pt x="125" y="160"/>
                  <a:pt x="125" y="160"/>
                </a:cubicBezTo>
                <a:cubicBezTo>
                  <a:pt x="64" y="99"/>
                  <a:pt x="64" y="99"/>
                  <a:pt x="64" y="99"/>
                </a:cubicBezTo>
                <a:cubicBezTo>
                  <a:pt x="99" y="64"/>
                  <a:pt x="99" y="64"/>
                  <a:pt x="99" y="64"/>
                </a:cubicBezTo>
                <a:cubicBezTo>
                  <a:pt x="160" y="125"/>
                  <a:pt x="160" y="125"/>
                  <a:pt x="160" y="125"/>
                </a:cubicBezTo>
                <a:cubicBezTo>
                  <a:pt x="221" y="64"/>
                  <a:pt x="221" y="64"/>
                  <a:pt x="221" y="64"/>
                </a:cubicBezTo>
                <a:cubicBezTo>
                  <a:pt x="256" y="99"/>
                  <a:pt x="256" y="99"/>
                  <a:pt x="256" y="99"/>
                </a:cubicBezTo>
                <a:cubicBezTo>
                  <a:pt x="194" y="160"/>
                  <a:pt x="194" y="160"/>
                  <a:pt x="194" y="160"/>
                </a:cubicBezTo>
                <a:cubicBezTo>
                  <a:pt x="256" y="221"/>
                  <a:pt x="256" y="221"/>
                  <a:pt x="256" y="221"/>
                </a:cubicBezTo>
                <a:lnTo>
                  <a:pt x="221" y="2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80" name="Freeform 279"/>
          <p:cNvSpPr>
            <a:spLocks noEditPoints="1"/>
          </p:cNvSpPr>
          <p:nvPr/>
        </p:nvSpPr>
        <p:spPr bwMode="auto">
          <a:xfrm>
            <a:off x="1873485" y="4445576"/>
            <a:ext cx="145795" cy="164811"/>
          </a:xfrm>
          <a:custGeom>
            <a:avLst/>
            <a:gdLst>
              <a:gd name="T0" fmla="*/ 300 w 320"/>
              <a:gd name="T1" fmla="*/ 0 h 360"/>
              <a:gd name="T2" fmla="*/ 256 w 320"/>
              <a:gd name="T3" fmla="*/ 0 h 360"/>
              <a:gd name="T4" fmla="*/ 240 w 320"/>
              <a:gd name="T5" fmla="*/ 20 h 360"/>
              <a:gd name="T6" fmla="*/ 240 w 320"/>
              <a:gd name="T7" fmla="*/ 360 h 360"/>
              <a:gd name="T8" fmla="*/ 320 w 320"/>
              <a:gd name="T9" fmla="*/ 360 h 360"/>
              <a:gd name="T10" fmla="*/ 320 w 320"/>
              <a:gd name="T11" fmla="*/ 20 h 360"/>
              <a:gd name="T12" fmla="*/ 300 w 320"/>
              <a:gd name="T13" fmla="*/ 0 h 360"/>
              <a:gd name="T14" fmla="*/ 180 w 320"/>
              <a:gd name="T15" fmla="*/ 120 h 360"/>
              <a:gd name="T16" fmla="*/ 136 w 320"/>
              <a:gd name="T17" fmla="*/ 120 h 360"/>
              <a:gd name="T18" fmla="*/ 120 w 320"/>
              <a:gd name="T19" fmla="*/ 140 h 360"/>
              <a:gd name="T20" fmla="*/ 120 w 320"/>
              <a:gd name="T21" fmla="*/ 360 h 360"/>
              <a:gd name="T22" fmla="*/ 200 w 320"/>
              <a:gd name="T23" fmla="*/ 360 h 360"/>
              <a:gd name="T24" fmla="*/ 200 w 320"/>
              <a:gd name="T25" fmla="*/ 140 h 360"/>
              <a:gd name="T26" fmla="*/ 180 w 320"/>
              <a:gd name="T27" fmla="*/ 120 h 360"/>
              <a:gd name="T28" fmla="*/ 60 w 320"/>
              <a:gd name="T29" fmla="*/ 240 h 360"/>
              <a:gd name="T30" fmla="*/ 16 w 320"/>
              <a:gd name="T31" fmla="*/ 240 h 360"/>
              <a:gd name="T32" fmla="*/ 0 w 320"/>
              <a:gd name="T33" fmla="*/ 260 h 360"/>
              <a:gd name="T34" fmla="*/ 0 w 320"/>
              <a:gd name="T35" fmla="*/ 360 h 360"/>
              <a:gd name="T36" fmla="*/ 80 w 320"/>
              <a:gd name="T37" fmla="*/ 360 h 360"/>
              <a:gd name="T38" fmla="*/ 80 w 320"/>
              <a:gd name="T39" fmla="*/ 260 h 360"/>
              <a:gd name="T40" fmla="*/ 60 w 320"/>
              <a:gd name="T41" fmla="*/ 24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20" h="360">
                <a:moveTo>
                  <a:pt x="300" y="0"/>
                </a:moveTo>
                <a:cubicBezTo>
                  <a:pt x="256" y="0"/>
                  <a:pt x="256" y="0"/>
                  <a:pt x="256" y="0"/>
                </a:cubicBezTo>
                <a:cubicBezTo>
                  <a:pt x="245" y="0"/>
                  <a:pt x="240" y="9"/>
                  <a:pt x="240" y="20"/>
                </a:cubicBezTo>
                <a:cubicBezTo>
                  <a:pt x="240" y="360"/>
                  <a:pt x="240" y="360"/>
                  <a:pt x="240" y="360"/>
                </a:cubicBezTo>
                <a:cubicBezTo>
                  <a:pt x="320" y="360"/>
                  <a:pt x="320" y="360"/>
                  <a:pt x="320" y="360"/>
                </a:cubicBezTo>
                <a:cubicBezTo>
                  <a:pt x="320" y="20"/>
                  <a:pt x="320" y="20"/>
                  <a:pt x="320" y="20"/>
                </a:cubicBezTo>
                <a:cubicBezTo>
                  <a:pt x="320" y="9"/>
                  <a:pt x="311" y="0"/>
                  <a:pt x="300" y="0"/>
                </a:cubicBezTo>
                <a:close/>
                <a:moveTo>
                  <a:pt x="180" y="120"/>
                </a:moveTo>
                <a:cubicBezTo>
                  <a:pt x="136" y="120"/>
                  <a:pt x="136" y="120"/>
                  <a:pt x="136" y="120"/>
                </a:cubicBezTo>
                <a:cubicBezTo>
                  <a:pt x="125" y="120"/>
                  <a:pt x="120" y="129"/>
                  <a:pt x="120" y="140"/>
                </a:cubicBezTo>
                <a:cubicBezTo>
                  <a:pt x="120" y="360"/>
                  <a:pt x="120" y="360"/>
                  <a:pt x="120" y="360"/>
                </a:cubicBezTo>
                <a:cubicBezTo>
                  <a:pt x="200" y="360"/>
                  <a:pt x="200" y="360"/>
                  <a:pt x="200" y="360"/>
                </a:cubicBezTo>
                <a:cubicBezTo>
                  <a:pt x="200" y="140"/>
                  <a:pt x="200" y="140"/>
                  <a:pt x="200" y="140"/>
                </a:cubicBezTo>
                <a:cubicBezTo>
                  <a:pt x="200" y="129"/>
                  <a:pt x="191" y="120"/>
                  <a:pt x="180" y="120"/>
                </a:cubicBezTo>
                <a:close/>
                <a:moveTo>
                  <a:pt x="60" y="240"/>
                </a:moveTo>
                <a:cubicBezTo>
                  <a:pt x="16" y="240"/>
                  <a:pt x="16" y="240"/>
                  <a:pt x="16" y="240"/>
                </a:cubicBezTo>
                <a:cubicBezTo>
                  <a:pt x="5" y="240"/>
                  <a:pt x="0" y="249"/>
                  <a:pt x="0" y="260"/>
                </a:cubicBezTo>
                <a:cubicBezTo>
                  <a:pt x="0" y="360"/>
                  <a:pt x="0" y="360"/>
                  <a:pt x="0" y="360"/>
                </a:cubicBezTo>
                <a:cubicBezTo>
                  <a:pt x="80" y="360"/>
                  <a:pt x="80" y="360"/>
                  <a:pt x="80" y="360"/>
                </a:cubicBezTo>
                <a:cubicBezTo>
                  <a:pt x="80" y="260"/>
                  <a:pt x="80" y="260"/>
                  <a:pt x="80" y="260"/>
                </a:cubicBezTo>
                <a:cubicBezTo>
                  <a:pt x="80" y="249"/>
                  <a:pt x="71" y="240"/>
                  <a:pt x="60" y="2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81" name="Freeform 280"/>
          <p:cNvSpPr>
            <a:spLocks noEditPoints="1"/>
          </p:cNvSpPr>
          <p:nvPr/>
        </p:nvSpPr>
        <p:spPr bwMode="auto">
          <a:xfrm>
            <a:off x="1564882" y="4451777"/>
            <a:ext cx="155303" cy="153719"/>
          </a:xfrm>
          <a:custGeom>
            <a:avLst/>
            <a:gdLst>
              <a:gd name="T0" fmla="*/ 147 w 336"/>
              <a:gd name="T1" fmla="*/ 0 h 336"/>
              <a:gd name="T2" fmla="*/ 0 w 336"/>
              <a:gd name="T3" fmla="*/ 147 h 336"/>
              <a:gd name="T4" fmla="*/ 147 w 336"/>
              <a:gd name="T5" fmla="*/ 147 h 336"/>
              <a:gd name="T6" fmla="*/ 147 w 336"/>
              <a:gd name="T7" fmla="*/ 0 h 336"/>
              <a:gd name="T8" fmla="*/ 189 w 336"/>
              <a:gd name="T9" fmla="*/ 0 h 336"/>
              <a:gd name="T10" fmla="*/ 189 w 336"/>
              <a:gd name="T11" fmla="*/ 169 h 336"/>
              <a:gd name="T12" fmla="*/ 169 w 336"/>
              <a:gd name="T13" fmla="*/ 189 h 336"/>
              <a:gd name="T14" fmla="*/ 0 w 336"/>
              <a:gd name="T15" fmla="*/ 189 h 336"/>
              <a:gd name="T16" fmla="*/ 167 w 336"/>
              <a:gd name="T17" fmla="*/ 336 h 336"/>
              <a:gd name="T18" fmla="*/ 336 w 336"/>
              <a:gd name="T19" fmla="*/ 167 h 336"/>
              <a:gd name="T20" fmla="*/ 189 w 336"/>
              <a:gd name="T21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6" h="336">
                <a:moveTo>
                  <a:pt x="147" y="0"/>
                </a:moveTo>
                <a:cubicBezTo>
                  <a:pt x="70" y="9"/>
                  <a:pt x="9" y="70"/>
                  <a:pt x="0" y="147"/>
                </a:cubicBezTo>
                <a:cubicBezTo>
                  <a:pt x="147" y="147"/>
                  <a:pt x="147" y="147"/>
                  <a:pt x="147" y="147"/>
                </a:cubicBezTo>
                <a:lnTo>
                  <a:pt x="147" y="0"/>
                </a:lnTo>
                <a:close/>
                <a:moveTo>
                  <a:pt x="189" y="0"/>
                </a:moveTo>
                <a:cubicBezTo>
                  <a:pt x="189" y="169"/>
                  <a:pt x="189" y="169"/>
                  <a:pt x="189" y="169"/>
                </a:cubicBezTo>
                <a:cubicBezTo>
                  <a:pt x="189" y="180"/>
                  <a:pt x="180" y="189"/>
                  <a:pt x="169" y="189"/>
                </a:cubicBezTo>
                <a:cubicBezTo>
                  <a:pt x="0" y="189"/>
                  <a:pt x="0" y="189"/>
                  <a:pt x="0" y="189"/>
                </a:cubicBezTo>
                <a:cubicBezTo>
                  <a:pt x="11" y="272"/>
                  <a:pt x="82" y="336"/>
                  <a:pt x="167" y="336"/>
                </a:cubicBezTo>
                <a:cubicBezTo>
                  <a:pt x="260" y="336"/>
                  <a:pt x="336" y="260"/>
                  <a:pt x="336" y="167"/>
                </a:cubicBezTo>
                <a:cubicBezTo>
                  <a:pt x="336" y="82"/>
                  <a:pt x="272" y="11"/>
                  <a:pt x="18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82" name="Freeform 281"/>
          <p:cNvSpPr>
            <a:spLocks noEditPoints="1"/>
          </p:cNvSpPr>
          <p:nvPr/>
        </p:nvSpPr>
        <p:spPr bwMode="auto">
          <a:xfrm>
            <a:off x="1245188" y="4448745"/>
            <a:ext cx="186997" cy="158473"/>
          </a:xfrm>
          <a:custGeom>
            <a:avLst/>
            <a:gdLst>
              <a:gd name="T0" fmla="*/ 17 w 405"/>
              <a:gd name="T1" fmla="*/ 202 h 347"/>
              <a:gd name="T2" fmla="*/ 44 w 405"/>
              <a:gd name="T3" fmla="*/ 208 h 347"/>
              <a:gd name="T4" fmla="*/ 64 w 405"/>
              <a:gd name="T5" fmla="*/ 176 h 347"/>
              <a:gd name="T6" fmla="*/ 25 w 405"/>
              <a:gd name="T7" fmla="*/ 166 h 347"/>
              <a:gd name="T8" fmla="*/ 3 w 405"/>
              <a:gd name="T9" fmla="*/ 180 h 347"/>
              <a:gd name="T10" fmla="*/ 17 w 405"/>
              <a:gd name="T11" fmla="*/ 202 h 347"/>
              <a:gd name="T12" fmla="*/ 372 w 405"/>
              <a:gd name="T13" fmla="*/ 207 h 347"/>
              <a:gd name="T14" fmla="*/ 283 w 405"/>
              <a:gd name="T15" fmla="*/ 287 h 347"/>
              <a:gd name="T16" fmla="*/ 178 w 405"/>
              <a:gd name="T17" fmla="*/ 206 h 347"/>
              <a:gd name="T18" fmla="*/ 171 w 405"/>
              <a:gd name="T19" fmla="*/ 203 h 347"/>
              <a:gd name="T20" fmla="*/ 157 w 405"/>
              <a:gd name="T21" fmla="*/ 199 h 347"/>
              <a:gd name="T22" fmla="*/ 137 w 405"/>
              <a:gd name="T23" fmla="*/ 231 h 347"/>
              <a:gd name="T24" fmla="*/ 159 w 405"/>
              <a:gd name="T25" fmla="*/ 237 h 347"/>
              <a:gd name="T26" fmla="*/ 273 w 405"/>
              <a:gd name="T27" fmla="*/ 325 h 347"/>
              <a:gd name="T28" fmla="*/ 284 w 405"/>
              <a:gd name="T29" fmla="*/ 329 h 347"/>
              <a:gd name="T30" fmla="*/ 296 w 405"/>
              <a:gd name="T31" fmla="*/ 324 h 347"/>
              <a:gd name="T32" fmla="*/ 397 w 405"/>
              <a:gd name="T33" fmla="*/ 234 h 347"/>
              <a:gd name="T34" fmla="*/ 398 w 405"/>
              <a:gd name="T35" fmla="*/ 208 h 347"/>
              <a:gd name="T36" fmla="*/ 372 w 405"/>
              <a:gd name="T37" fmla="*/ 207 h 347"/>
              <a:gd name="T38" fmla="*/ 176 w 405"/>
              <a:gd name="T39" fmla="*/ 119 h 347"/>
              <a:gd name="T40" fmla="*/ 274 w 405"/>
              <a:gd name="T41" fmla="*/ 181 h 347"/>
              <a:gd name="T42" fmla="*/ 299 w 405"/>
              <a:gd name="T43" fmla="*/ 176 h 347"/>
              <a:gd name="T44" fmla="*/ 400 w 405"/>
              <a:gd name="T45" fmla="*/ 31 h 347"/>
              <a:gd name="T46" fmla="*/ 395 w 405"/>
              <a:gd name="T47" fmla="*/ 6 h 347"/>
              <a:gd name="T48" fmla="*/ 370 w 405"/>
              <a:gd name="T49" fmla="*/ 11 h 347"/>
              <a:gd name="T50" fmla="*/ 279 w 405"/>
              <a:gd name="T51" fmla="*/ 141 h 347"/>
              <a:gd name="T52" fmla="*/ 181 w 405"/>
              <a:gd name="T53" fmla="*/ 78 h 347"/>
              <a:gd name="T54" fmla="*/ 167 w 405"/>
              <a:gd name="T55" fmla="*/ 76 h 347"/>
              <a:gd name="T56" fmla="*/ 156 w 405"/>
              <a:gd name="T57" fmla="*/ 84 h 347"/>
              <a:gd name="T58" fmla="*/ 6 w 405"/>
              <a:gd name="T59" fmla="*/ 319 h 347"/>
              <a:gd name="T60" fmla="*/ 11 w 405"/>
              <a:gd name="T61" fmla="*/ 344 h 347"/>
              <a:gd name="T62" fmla="*/ 21 w 405"/>
              <a:gd name="T63" fmla="*/ 347 h 347"/>
              <a:gd name="T64" fmla="*/ 36 w 405"/>
              <a:gd name="T65" fmla="*/ 338 h 347"/>
              <a:gd name="T66" fmla="*/ 176 w 405"/>
              <a:gd name="T67" fmla="*/ 119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05" h="347">
                <a:moveTo>
                  <a:pt x="17" y="202"/>
                </a:moveTo>
                <a:cubicBezTo>
                  <a:pt x="44" y="208"/>
                  <a:pt x="44" y="208"/>
                  <a:pt x="44" y="208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25" y="166"/>
                  <a:pt x="25" y="166"/>
                  <a:pt x="25" y="166"/>
                </a:cubicBezTo>
                <a:cubicBezTo>
                  <a:pt x="16" y="164"/>
                  <a:pt x="6" y="170"/>
                  <a:pt x="3" y="180"/>
                </a:cubicBezTo>
                <a:cubicBezTo>
                  <a:pt x="1" y="189"/>
                  <a:pt x="7" y="199"/>
                  <a:pt x="17" y="202"/>
                </a:cubicBezTo>
                <a:close/>
                <a:moveTo>
                  <a:pt x="372" y="207"/>
                </a:moveTo>
                <a:cubicBezTo>
                  <a:pt x="283" y="287"/>
                  <a:pt x="283" y="287"/>
                  <a:pt x="283" y="287"/>
                </a:cubicBezTo>
                <a:cubicBezTo>
                  <a:pt x="178" y="206"/>
                  <a:pt x="178" y="206"/>
                  <a:pt x="178" y="206"/>
                </a:cubicBezTo>
                <a:cubicBezTo>
                  <a:pt x="176" y="204"/>
                  <a:pt x="174" y="203"/>
                  <a:pt x="171" y="203"/>
                </a:cubicBezTo>
                <a:cubicBezTo>
                  <a:pt x="157" y="199"/>
                  <a:pt x="157" y="199"/>
                  <a:pt x="157" y="199"/>
                </a:cubicBezTo>
                <a:cubicBezTo>
                  <a:pt x="137" y="231"/>
                  <a:pt x="137" y="231"/>
                  <a:pt x="137" y="231"/>
                </a:cubicBezTo>
                <a:cubicBezTo>
                  <a:pt x="159" y="237"/>
                  <a:pt x="159" y="237"/>
                  <a:pt x="159" y="237"/>
                </a:cubicBezTo>
                <a:cubicBezTo>
                  <a:pt x="273" y="325"/>
                  <a:pt x="273" y="325"/>
                  <a:pt x="273" y="325"/>
                </a:cubicBezTo>
                <a:cubicBezTo>
                  <a:pt x="276" y="328"/>
                  <a:pt x="280" y="329"/>
                  <a:pt x="284" y="329"/>
                </a:cubicBezTo>
                <a:cubicBezTo>
                  <a:pt x="288" y="329"/>
                  <a:pt x="293" y="327"/>
                  <a:pt x="296" y="324"/>
                </a:cubicBezTo>
                <a:cubicBezTo>
                  <a:pt x="397" y="234"/>
                  <a:pt x="397" y="234"/>
                  <a:pt x="397" y="234"/>
                </a:cubicBezTo>
                <a:cubicBezTo>
                  <a:pt x="404" y="227"/>
                  <a:pt x="405" y="215"/>
                  <a:pt x="398" y="208"/>
                </a:cubicBezTo>
                <a:cubicBezTo>
                  <a:pt x="391" y="201"/>
                  <a:pt x="380" y="200"/>
                  <a:pt x="372" y="207"/>
                </a:cubicBezTo>
                <a:close/>
                <a:moveTo>
                  <a:pt x="176" y="119"/>
                </a:moveTo>
                <a:cubicBezTo>
                  <a:pt x="274" y="181"/>
                  <a:pt x="274" y="181"/>
                  <a:pt x="274" y="181"/>
                </a:cubicBezTo>
                <a:cubicBezTo>
                  <a:pt x="282" y="186"/>
                  <a:pt x="293" y="184"/>
                  <a:pt x="299" y="176"/>
                </a:cubicBezTo>
                <a:cubicBezTo>
                  <a:pt x="400" y="31"/>
                  <a:pt x="400" y="31"/>
                  <a:pt x="400" y="31"/>
                </a:cubicBezTo>
                <a:cubicBezTo>
                  <a:pt x="405" y="23"/>
                  <a:pt x="403" y="12"/>
                  <a:pt x="395" y="6"/>
                </a:cubicBezTo>
                <a:cubicBezTo>
                  <a:pt x="387" y="0"/>
                  <a:pt x="375" y="2"/>
                  <a:pt x="370" y="11"/>
                </a:cubicBezTo>
                <a:cubicBezTo>
                  <a:pt x="279" y="141"/>
                  <a:pt x="279" y="141"/>
                  <a:pt x="279" y="141"/>
                </a:cubicBezTo>
                <a:cubicBezTo>
                  <a:pt x="181" y="78"/>
                  <a:pt x="181" y="78"/>
                  <a:pt x="181" y="78"/>
                </a:cubicBezTo>
                <a:cubicBezTo>
                  <a:pt x="177" y="76"/>
                  <a:pt x="172" y="75"/>
                  <a:pt x="167" y="76"/>
                </a:cubicBezTo>
                <a:cubicBezTo>
                  <a:pt x="162" y="77"/>
                  <a:pt x="158" y="80"/>
                  <a:pt x="156" y="84"/>
                </a:cubicBezTo>
                <a:cubicBezTo>
                  <a:pt x="6" y="319"/>
                  <a:pt x="6" y="319"/>
                  <a:pt x="6" y="319"/>
                </a:cubicBezTo>
                <a:cubicBezTo>
                  <a:pt x="0" y="328"/>
                  <a:pt x="3" y="339"/>
                  <a:pt x="11" y="344"/>
                </a:cubicBezTo>
                <a:cubicBezTo>
                  <a:pt x="14" y="346"/>
                  <a:pt x="18" y="347"/>
                  <a:pt x="21" y="347"/>
                </a:cubicBezTo>
                <a:cubicBezTo>
                  <a:pt x="27" y="347"/>
                  <a:pt x="33" y="344"/>
                  <a:pt x="36" y="338"/>
                </a:cubicBezTo>
                <a:lnTo>
                  <a:pt x="176" y="11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83" name="Freeform 5"/>
          <p:cNvSpPr/>
          <p:nvPr/>
        </p:nvSpPr>
        <p:spPr bwMode="auto">
          <a:xfrm>
            <a:off x="6156711" y="3278638"/>
            <a:ext cx="139456" cy="134702"/>
          </a:xfrm>
          <a:custGeom>
            <a:avLst/>
            <a:gdLst>
              <a:gd name="T0" fmla="*/ 88 w 88"/>
              <a:gd name="T1" fmla="*/ 41 h 85"/>
              <a:gd name="T2" fmla="*/ 66 w 88"/>
              <a:gd name="T3" fmla="*/ 41 h 85"/>
              <a:gd name="T4" fmla="*/ 66 w 88"/>
              <a:gd name="T5" fmla="*/ 0 h 85"/>
              <a:gd name="T6" fmla="*/ 22 w 88"/>
              <a:gd name="T7" fmla="*/ 0 h 85"/>
              <a:gd name="T8" fmla="*/ 22 w 88"/>
              <a:gd name="T9" fmla="*/ 41 h 85"/>
              <a:gd name="T10" fmla="*/ 0 w 88"/>
              <a:gd name="T11" fmla="*/ 41 h 85"/>
              <a:gd name="T12" fmla="*/ 44 w 88"/>
              <a:gd name="T13" fmla="*/ 85 h 85"/>
              <a:gd name="T14" fmla="*/ 88 w 88"/>
              <a:gd name="T15" fmla="*/ 41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8" h="85">
                <a:moveTo>
                  <a:pt x="88" y="41"/>
                </a:moveTo>
                <a:lnTo>
                  <a:pt x="66" y="41"/>
                </a:lnTo>
                <a:lnTo>
                  <a:pt x="66" y="0"/>
                </a:lnTo>
                <a:lnTo>
                  <a:pt x="22" y="0"/>
                </a:lnTo>
                <a:lnTo>
                  <a:pt x="22" y="41"/>
                </a:lnTo>
                <a:lnTo>
                  <a:pt x="0" y="41"/>
                </a:lnTo>
                <a:lnTo>
                  <a:pt x="44" y="85"/>
                </a:lnTo>
                <a:lnTo>
                  <a:pt x="88" y="4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84" name="Freeform 6"/>
          <p:cNvSpPr/>
          <p:nvPr/>
        </p:nvSpPr>
        <p:spPr bwMode="auto">
          <a:xfrm>
            <a:off x="6767575" y="3275605"/>
            <a:ext cx="133117" cy="139456"/>
          </a:xfrm>
          <a:custGeom>
            <a:avLst/>
            <a:gdLst>
              <a:gd name="T0" fmla="*/ 40 w 84"/>
              <a:gd name="T1" fmla="*/ 0 h 88"/>
              <a:gd name="T2" fmla="*/ 40 w 84"/>
              <a:gd name="T3" fmla="*/ 22 h 88"/>
              <a:gd name="T4" fmla="*/ 0 w 84"/>
              <a:gd name="T5" fmla="*/ 22 h 88"/>
              <a:gd name="T6" fmla="*/ 0 w 84"/>
              <a:gd name="T7" fmla="*/ 66 h 88"/>
              <a:gd name="T8" fmla="*/ 40 w 84"/>
              <a:gd name="T9" fmla="*/ 66 h 88"/>
              <a:gd name="T10" fmla="*/ 40 w 84"/>
              <a:gd name="T11" fmla="*/ 88 h 88"/>
              <a:gd name="T12" fmla="*/ 84 w 84"/>
              <a:gd name="T13" fmla="*/ 44 h 88"/>
              <a:gd name="T14" fmla="*/ 40 w 84"/>
              <a:gd name="T1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4" h="88">
                <a:moveTo>
                  <a:pt x="40" y="0"/>
                </a:moveTo>
                <a:lnTo>
                  <a:pt x="40" y="22"/>
                </a:lnTo>
                <a:lnTo>
                  <a:pt x="0" y="22"/>
                </a:lnTo>
                <a:lnTo>
                  <a:pt x="0" y="66"/>
                </a:lnTo>
                <a:lnTo>
                  <a:pt x="40" y="66"/>
                </a:lnTo>
                <a:lnTo>
                  <a:pt x="40" y="88"/>
                </a:lnTo>
                <a:lnTo>
                  <a:pt x="84" y="44"/>
                </a:lnTo>
                <a:lnTo>
                  <a:pt x="4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85" name="Freeform 7"/>
          <p:cNvSpPr/>
          <p:nvPr/>
        </p:nvSpPr>
        <p:spPr bwMode="auto">
          <a:xfrm>
            <a:off x="5855896" y="3275605"/>
            <a:ext cx="134702" cy="139456"/>
          </a:xfrm>
          <a:custGeom>
            <a:avLst/>
            <a:gdLst>
              <a:gd name="T0" fmla="*/ 44 w 85"/>
              <a:gd name="T1" fmla="*/ 0 h 88"/>
              <a:gd name="T2" fmla="*/ 44 w 85"/>
              <a:gd name="T3" fmla="*/ 22 h 88"/>
              <a:gd name="T4" fmla="*/ 85 w 85"/>
              <a:gd name="T5" fmla="*/ 22 h 88"/>
              <a:gd name="T6" fmla="*/ 85 w 85"/>
              <a:gd name="T7" fmla="*/ 66 h 88"/>
              <a:gd name="T8" fmla="*/ 44 w 85"/>
              <a:gd name="T9" fmla="*/ 66 h 88"/>
              <a:gd name="T10" fmla="*/ 44 w 85"/>
              <a:gd name="T11" fmla="*/ 88 h 88"/>
              <a:gd name="T12" fmla="*/ 0 w 85"/>
              <a:gd name="T13" fmla="*/ 44 h 88"/>
              <a:gd name="T14" fmla="*/ 44 w 85"/>
              <a:gd name="T15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5" h="88">
                <a:moveTo>
                  <a:pt x="44" y="0"/>
                </a:moveTo>
                <a:lnTo>
                  <a:pt x="44" y="22"/>
                </a:lnTo>
                <a:lnTo>
                  <a:pt x="85" y="22"/>
                </a:lnTo>
                <a:lnTo>
                  <a:pt x="85" y="66"/>
                </a:lnTo>
                <a:lnTo>
                  <a:pt x="44" y="66"/>
                </a:lnTo>
                <a:lnTo>
                  <a:pt x="44" y="88"/>
                </a:lnTo>
                <a:lnTo>
                  <a:pt x="0" y="44"/>
                </a:lnTo>
                <a:lnTo>
                  <a:pt x="4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86" name="Freeform 8"/>
          <p:cNvSpPr/>
          <p:nvPr/>
        </p:nvSpPr>
        <p:spPr bwMode="auto">
          <a:xfrm>
            <a:off x="6460558" y="3278638"/>
            <a:ext cx="139456" cy="134702"/>
          </a:xfrm>
          <a:custGeom>
            <a:avLst/>
            <a:gdLst>
              <a:gd name="T0" fmla="*/ 88 w 88"/>
              <a:gd name="T1" fmla="*/ 44 h 85"/>
              <a:gd name="T2" fmla="*/ 66 w 88"/>
              <a:gd name="T3" fmla="*/ 44 h 85"/>
              <a:gd name="T4" fmla="*/ 66 w 88"/>
              <a:gd name="T5" fmla="*/ 85 h 85"/>
              <a:gd name="T6" fmla="*/ 22 w 88"/>
              <a:gd name="T7" fmla="*/ 85 h 85"/>
              <a:gd name="T8" fmla="*/ 22 w 88"/>
              <a:gd name="T9" fmla="*/ 44 h 85"/>
              <a:gd name="T10" fmla="*/ 0 w 88"/>
              <a:gd name="T11" fmla="*/ 44 h 85"/>
              <a:gd name="T12" fmla="*/ 44 w 88"/>
              <a:gd name="T13" fmla="*/ 0 h 85"/>
              <a:gd name="T14" fmla="*/ 88 w 88"/>
              <a:gd name="T15" fmla="*/ 4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8" h="85">
                <a:moveTo>
                  <a:pt x="88" y="44"/>
                </a:moveTo>
                <a:lnTo>
                  <a:pt x="66" y="44"/>
                </a:lnTo>
                <a:lnTo>
                  <a:pt x="66" y="85"/>
                </a:lnTo>
                <a:lnTo>
                  <a:pt x="22" y="85"/>
                </a:lnTo>
                <a:lnTo>
                  <a:pt x="22" y="44"/>
                </a:lnTo>
                <a:lnTo>
                  <a:pt x="0" y="44"/>
                </a:lnTo>
                <a:lnTo>
                  <a:pt x="44" y="0"/>
                </a:lnTo>
                <a:lnTo>
                  <a:pt x="88" y="4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87" name="Freeform 9"/>
          <p:cNvSpPr/>
          <p:nvPr/>
        </p:nvSpPr>
        <p:spPr bwMode="auto">
          <a:xfrm>
            <a:off x="7380162" y="3278638"/>
            <a:ext cx="122024" cy="134702"/>
          </a:xfrm>
          <a:custGeom>
            <a:avLst/>
            <a:gdLst>
              <a:gd name="T0" fmla="*/ 77 w 77"/>
              <a:gd name="T1" fmla="*/ 41 h 85"/>
              <a:gd name="T2" fmla="*/ 55 w 77"/>
              <a:gd name="T3" fmla="*/ 41 h 85"/>
              <a:gd name="T4" fmla="*/ 55 w 77"/>
              <a:gd name="T5" fmla="*/ 0 h 85"/>
              <a:gd name="T6" fmla="*/ 22 w 77"/>
              <a:gd name="T7" fmla="*/ 0 h 85"/>
              <a:gd name="T8" fmla="*/ 22 w 77"/>
              <a:gd name="T9" fmla="*/ 41 h 85"/>
              <a:gd name="T10" fmla="*/ 0 w 77"/>
              <a:gd name="T11" fmla="*/ 41 h 85"/>
              <a:gd name="T12" fmla="*/ 39 w 77"/>
              <a:gd name="T13" fmla="*/ 85 h 85"/>
              <a:gd name="T14" fmla="*/ 77 w 77"/>
              <a:gd name="T15" fmla="*/ 41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7" h="85">
                <a:moveTo>
                  <a:pt x="77" y="41"/>
                </a:moveTo>
                <a:lnTo>
                  <a:pt x="55" y="41"/>
                </a:lnTo>
                <a:lnTo>
                  <a:pt x="55" y="0"/>
                </a:lnTo>
                <a:lnTo>
                  <a:pt x="22" y="0"/>
                </a:lnTo>
                <a:lnTo>
                  <a:pt x="22" y="41"/>
                </a:lnTo>
                <a:lnTo>
                  <a:pt x="0" y="41"/>
                </a:lnTo>
                <a:lnTo>
                  <a:pt x="39" y="85"/>
                </a:lnTo>
                <a:lnTo>
                  <a:pt x="77" y="4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88" name="Freeform 10"/>
          <p:cNvSpPr/>
          <p:nvPr/>
        </p:nvSpPr>
        <p:spPr bwMode="auto">
          <a:xfrm>
            <a:off x="7069975" y="3284977"/>
            <a:ext cx="134702" cy="122024"/>
          </a:xfrm>
          <a:custGeom>
            <a:avLst/>
            <a:gdLst>
              <a:gd name="T0" fmla="*/ 44 w 85"/>
              <a:gd name="T1" fmla="*/ 77 h 77"/>
              <a:gd name="T2" fmla="*/ 44 w 85"/>
              <a:gd name="T3" fmla="*/ 54 h 77"/>
              <a:gd name="T4" fmla="*/ 85 w 85"/>
              <a:gd name="T5" fmla="*/ 54 h 77"/>
              <a:gd name="T6" fmla="*/ 85 w 85"/>
              <a:gd name="T7" fmla="*/ 22 h 77"/>
              <a:gd name="T8" fmla="*/ 44 w 85"/>
              <a:gd name="T9" fmla="*/ 22 h 77"/>
              <a:gd name="T10" fmla="*/ 44 w 85"/>
              <a:gd name="T11" fmla="*/ 0 h 77"/>
              <a:gd name="T12" fmla="*/ 0 w 85"/>
              <a:gd name="T13" fmla="*/ 38 h 77"/>
              <a:gd name="T14" fmla="*/ 44 w 85"/>
              <a:gd name="T15" fmla="*/ 7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5" h="77">
                <a:moveTo>
                  <a:pt x="44" y="77"/>
                </a:moveTo>
                <a:lnTo>
                  <a:pt x="44" y="54"/>
                </a:lnTo>
                <a:lnTo>
                  <a:pt x="85" y="54"/>
                </a:lnTo>
                <a:lnTo>
                  <a:pt x="85" y="22"/>
                </a:lnTo>
                <a:lnTo>
                  <a:pt x="44" y="22"/>
                </a:lnTo>
                <a:lnTo>
                  <a:pt x="44" y="0"/>
                </a:lnTo>
                <a:lnTo>
                  <a:pt x="0" y="38"/>
                </a:lnTo>
                <a:lnTo>
                  <a:pt x="44" y="7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89" name="Freeform 44"/>
          <p:cNvSpPr/>
          <p:nvPr/>
        </p:nvSpPr>
        <p:spPr bwMode="auto">
          <a:xfrm>
            <a:off x="5890772" y="2368678"/>
            <a:ext cx="125193" cy="131532"/>
          </a:xfrm>
          <a:custGeom>
            <a:avLst/>
            <a:gdLst>
              <a:gd name="T0" fmla="*/ 103 w 274"/>
              <a:gd name="T1" fmla="*/ 284 h 284"/>
              <a:gd name="T2" fmla="*/ 80 w 274"/>
              <a:gd name="T3" fmla="*/ 273 h 284"/>
              <a:gd name="T4" fmla="*/ 9 w 274"/>
              <a:gd name="T5" fmla="*/ 178 h 284"/>
              <a:gd name="T6" fmla="*/ 14 w 274"/>
              <a:gd name="T7" fmla="*/ 139 h 284"/>
              <a:gd name="T8" fmla="*/ 53 w 274"/>
              <a:gd name="T9" fmla="*/ 145 h 284"/>
              <a:gd name="T10" fmla="*/ 100 w 274"/>
              <a:gd name="T11" fmla="*/ 207 h 284"/>
              <a:gd name="T12" fmla="*/ 219 w 274"/>
              <a:gd name="T13" fmla="*/ 17 h 284"/>
              <a:gd name="T14" fmla="*/ 257 w 274"/>
              <a:gd name="T15" fmla="*/ 8 h 284"/>
              <a:gd name="T16" fmla="*/ 266 w 274"/>
              <a:gd name="T17" fmla="*/ 47 h 284"/>
              <a:gd name="T18" fmla="*/ 126 w 274"/>
              <a:gd name="T19" fmla="*/ 271 h 284"/>
              <a:gd name="T20" fmla="*/ 104 w 274"/>
              <a:gd name="T21" fmla="*/ 284 h 284"/>
              <a:gd name="T22" fmla="*/ 103 w 274"/>
              <a:gd name="T23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4" h="284">
                <a:moveTo>
                  <a:pt x="103" y="284"/>
                </a:moveTo>
                <a:cubicBezTo>
                  <a:pt x="94" y="284"/>
                  <a:pt x="86" y="280"/>
                  <a:pt x="80" y="273"/>
                </a:cubicBezTo>
                <a:cubicBezTo>
                  <a:pt x="9" y="178"/>
                  <a:pt x="9" y="178"/>
                  <a:pt x="9" y="178"/>
                </a:cubicBezTo>
                <a:cubicBezTo>
                  <a:pt x="0" y="166"/>
                  <a:pt x="2" y="149"/>
                  <a:pt x="14" y="139"/>
                </a:cubicBezTo>
                <a:cubicBezTo>
                  <a:pt x="27" y="130"/>
                  <a:pt x="44" y="133"/>
                  <a:pt x="53" y="145"/>
                </a:cubicBezTo>
                <a:cubicBezTo>
                  <a:pt x="100" y="207"/>
                  <a:pt x="100" y="207"/>
                  <a:pt x="100" y="207"/>
                </a:cubicBezTo>
                <a:cubicBezTo>
                  <a:pt x="219" y="17"/>
                  <a:pt x="219" y="17"/>
                  <a:pt x="219" y="17"/>
                </a:cubicBezTo>
                <a:cubicBezTo>
                  <a:pt x="227" y="4"/>
                  <a:pt x="244" y="0"/>
                  <a:pt x="257" y="8"/>
                </a:cubicBezTo>
                <a:cubicBezTo>
                  <a:pt x="270" y="16"/>
                  <a:pt x="274" y="33"/>
                  <a:pt x="266" y="47"/>
                </a:cubicBezTo>
                <a:cubicBezTo>
                  <a:pt x="126" y="271"/>
                  <a:pt x="126" y="271"/>
                  <a:pt x="126" y="271"/>
                </a:cubicBezTo>
                <a:cubicBezTo>
                  <a:pt x="121" y="279"/>
                  <a:pt x="113" y="283"/>
                  <a:pt x="104" y="284"/>
                </a:cubicBezTo>
                <a:cubicBezTo>
                  <a:pt x="104" y="284"/>
                  <a:pt x="103" y="284"/>
                  <a:pt x="103" y="2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90" name="Freeform 46"/>
          <p:cNvSpPr>
            <a:spLocks noEditPoints="1"/>
          </p:cNvSpPr>
          <p:nvPr/>
        </p:nvSpPr>
        <p:spPr bwMode="auto">
          <a:xfrm>
            <a:off x="4366021" y="2949427"/>
            <a:ext cx="128363" cy="155303"/>
          </a:xfrm>
          <a:custGeom>
            <a:avLst/>
            <a:gdLst>
              <a:gd name="T0" fmla="*/ 256 w 280"/>
              <a:gd name="T1" fmla="*/ 120 h 340"/>
              <a:gd name="T2" fmla="*/ 220 w 280"/>
              <a:gd name="T3" fmla="*/ 120 h 340"/>
              <a:gd name="T4" fmla="*/ 220 w 280"/>
              <a:gd name="T5" fmla="*/ 92 h 340"/>
              <a:gd name="T6" fmla="*/ 140 w 280"/>
              <a:gd name="T7" fmla="*/ 0 h 340"/>
              <a:gd name="T8" fmla="*/ 60 w 280"/>
              <a:gd name="T9" fmla="*/ 92 h 340"/>
              <a:gd name="T10" fmla="*/ 60 w 280"/>
              <a:gd name="T11" fmla="*/ 120 h 340"/>
              <a:gd name="T12" fmla="*/ 20 w 280"/>
              <a:gd name="T13" fmla="*/ 120 h 340"/>
              <a:gd name="T14" fmla="*/ 0 w 280"/>
              <a:gd name="T15" fmla="*/ 144 h 340"/>
              <a:gd name="T16" fmla="*/ 0 w 280"/>
              <a:gd name="T17" fmla="*/ 300 h 340"/>
              <a:gd name="T18" fmla="*/ 20 w 280"/>
              <a:gd name="T19" fmla="*/ 326 h 340"/>
              <a:gd name="T20" fmla="*/ 43 w 280"/>
              <a:gd name="T21" fmla="*/ 334 h 340"/>
              <a:gd name="T22" fmla="*/ 82 w 280"/>
              <a:gd name="T23" fmla="*/ 340 h 340"/>
              <a:gd name="T24" fmla="*/ 198 w 280"/>
              <a:gd name="T25" fmla="*/ 340 h 340"/>
              <a:gd name="T26" fmla="*/ 238 w 280"/>
              <a:gd name="T27" fmla="*/ 334 h 340"/>
              <a:gd name="T28" fmla="*/ 261 w 280"/>
              <a:gd name="T29" fmla="*/ 326 h 340"/>
              <a:gd name="T30" fmla="*/ 280 w 280"/>
              <a:gd name="T31" fmla="*/ 300 h 340"/>
              <a:gd name="T32" fmla="*/ 280 w 280"/>
              <a:gd name="T33" fmla="*/ 144 h 340"/>
              <a:gd name="T34" fmla="*/ 256 w 280"/>
              <a:gd name="T35" fmla="*/ 120 h 340"/>
              <a:gd name="T36" fmla="*/ 100 w 280"/>
              <a:gd name="T37" fmla="*/ 84 h 340"/>
              <a:gd name="T38" fmla="*/ 140 w 280"/>
              <a:gd name="T39" fmla="*/ 40 h 340"/>
              <a:gd name="T40" fmla="*/ 180 w 280"/>
              <a:gd name="T41" fmla="*/ 84 h 340"/>
              <a:gd name="T42" fmla="*/ 180 w 280"/>
              <a:gd name="T43" fmla="*/ 120 h 340"/>
              <a:gd name="T44" fmla="*/ 100 w 280"/>
              <a:gd name="T45" fmla="*/ 120 h 340"/>
              <a:gd name="T46" fmla="*/ 100 w 280"/>
              <a:gd name="T47" fmla="*/ 84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80" h="340">
                <a:moveTo>
                  <a:pt x="256" y="120"/>
                </a:moveTo>
                <a:cubicBezTo>
                  <a:pt x="220" y="120"/>
                  <a:pt x="220" y="120"/>
                  <a:pt x="220" y="120"/>
                </a:cubicBezTo>
                <a:cubicBezTo>
                  <a:pt x="220" y="92"/>
                  <a:pt x="220" y="92"/>
                  <a:pt x="220" y="92"/>
                </a:cubicBezTo>
                <a:cubicBezTo>
                  <a:pt x="220" y="34"/>
                  <a:pt x="194" y="0"/>
                  <a:pt x="140" y="0"/>
                </a:cubicBezTo>
                <a:cubicBezTo>
                  <a:pt x="87" y="0"/>
                  <a:pt x="60" y="34"/>
                  <a:pt x="60" y="92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20" y="120"/>
                  <a:pt x="20" y="120"/>
                  <a:pt x="20" y="120"/>
                </a:cubicBezTo>
                <a:cubicBezTo>
                  <a:pt x="9" y="120"/>
                  <a:pt x="0" y="133"/>
                  <a:pt x="0" y="144"/>
                </a:cubicBezTo>
                <a:cubicBezTo>
                  <a:pt x="0" y="300"/>
                  <a:pt x="0" y="300"/>
                  <a:pt x="0" y="300"/>
                </a:cubicBezTo>
                <a:cubicBezTo>
                  <a:pt x="0" y="311"/>
                  <a:pt x="9" y="323"/>
                  <a:pt x="20" y="326"/>
                </a:cubicBezTo>
                <a:cubicBezTo>
                  <a:pt x="43" y="334"/>
                  <a:pt x="43" y="334"/>
                  <a:pt x="43" y="334"/>
                </a:cubicBezTo>
                <a:cubicBezTo>
                  <a:pt x="54" y="337"/>
                  <a:pt x="71" y="340"/>
                  <a:pt x="82" y="340"/>
                </a:cubicBezTo>
                <a:cubicBezTo>
                  <a:pt x="198" y="340"/>
                  <a:pt x="198" y="340"/>
                  <a:pt x="198" y="340"/>
                </a:cubicBezTo>
                <a:cubicBezTo>
                  <a:pt x="209" y="340"/>
                  <a:pt x="227" y="337"/>
                  <a:pt x="238" y="334"/>
                </a:cubicBezTo>
                <a:cubicBezTo>
                  <a:pt x="261" y="326"/>
                  <a:pt x="261" y="326"/>
                  <a:pt x="261" y="326"/>
                </a:cubicBezTo>
                <a:cubicBezTo>
                  <a:pt x="272" y="323"/>
                  <a:pt x="280" y="311"/>
                  <a:pt x="280" y="300"/>
                </a:cubicBezTo>
                <a:cubicBezTo>
                  <a:pt x="280" y="144"/>
                  <a:pt x="280" y="144"/>
                  <a:pt x="280" y="144"/>
                </a:cubicBezTo>
                <a:cubicBezTo>
                  <a:pt x="280" y="133"/>
                  <a:pt x="268" y="120"/>
                  <a:pt x="256" y="120"/>
                </a:cubicBezTo>
                <a:close/>
                <a:moveTo>
                  <a:pt x="100" y="84"/>
                </a:moveTo>
                <a:cubicBezTo>
                  <a:pt x="100" y="55"/>
                  <a:pt x="116" y="40"/>
                  <a:pt x="140" y="40"/>
                </a:cubicBezTo>
                <a:cubicBezTo>
                  <a:pt x="165" y="40"/>
                  <a:pt x="180" y="55"/>
                  <a:pt x="180" y="84"/>
                </a:cubicBezTo>
                <a:cubicBezTo>
                  <a:pt x="180" y="120"/>
                  <a:pt x="180" y="120"/>
                  <a:pt x="180" y="120"/>
                </a:cubicBezTo>
                <a:cubicBezTo>
                  <a:pt x="100" y="120"/>
                  <a:pt x="100" y="120"/>
                  <a:pt x="100" y="120"/>
                </a:cubicBezTo>
                <a:lnTo>
                  <a:pt x="100" y="8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91" name="Freeform 55"/>
          <p:cNvSpPr/>
          <p:nvPr/>
        </p:nvSpPr>
        <p:spPr bwMode="auto">
          <a:xfrm>
            <a:off x="4071340" y="3244453"/>
            <a:ext cx="128363" cy="166397"/>
          </a:xfrm>
          <a:custGeom>
            <a:avLst/>
            <a:gdLst>
              <a:gd name="T0" fmla="*/ 256 w 280"/>
              <a:gd name="T1" fmla="*/ 140 h 360"/>
              <a:gd name="T2" fmla="*/ 220 w 280"/>
              <a:gd name="T3" fmla="*/ 140 h 360"/>
              <a:gd name="T4" fmla="*/ 220 w 280"/>
              <a:gd name="T5" fmla="*/ 92 h 360"/>
              <a:gd name="T6" fmla="*/ 140 w 280"/>
              <a:gd name="T7" fmla="*/ 0 h 360"/>
              <a:gd name="T8" fmla="*/ 60 w 280"/>
              <a:gd name="T9" fmla="*/ 92 h 360"/>
              <a:gd name="T10" fmla="*/ 60 w 280"/>
              <a:gd name="T11" fmla="*/ 100 h 360"/>
              <a:gd name="T12" fmla="*/ 100 w 280"/>
              <a:gd name="T13" fmla="*/ 100 h 360"/>
              <a:gd name="T14" fmla="*/ 100 w 280"/>
              <a:gd name="T15" fmla="*/ 84 h 360"/>
              <a:gd name="T16" fmla="*/ 140 w 280"/>
              <a:gd name="T17" fmla="*/ 40 h 360"/>
              <a:gd name="T18" fmla="*/ 180 w 280"/>
              <a:gd name="T19" fmla="*/ 84 h 360"/>
              <a:gd name="T20" fmla="*/ 180 w 280"/>
              <a:gd name="T21" fmla="*/ 140 h 360"/>
              <a:gd name="T22" fmla="*/ 20 w 280"/>
              <a:gd name="T23" fmla="*/ 140 h 360"/>
              <a:gd name="T24" fmla="*/ 0 w 280"/>
              <a:gd name="T25" fmla="*/ 164 h 360"/>
              <a:gd name="T26" fmla="*/ 0 w 280"/>
              <a:gd name="T27" fmla="*/ 320 h 360"/>
              <a:gd name="T28" fmla="*/ 19 w 280"/>
              <a:gd name="T29" fmla="*/ 346 h 360"/>
              <a:gd name="T30" fmla="*/ 43 w 280"/>
              <a:gd name="T31" fmla="*/ 354 h 360"/>
              <a:gd name="T32" fmla="*/ 82 w 280"/>
              <a:gd name="T33" fmla="*/ 360 h 360"/>
              <a:gd name="T34" fmla="*/ 198 w 280"/>
              <a:gd name="T35" fmla="*/ 360 h 360"/>
              <a:gd name="T36" fmla="*/ 237 w 280"/>
              <a:gd name="T37" fmla="*/ 354 h 360"/>
              <a:gd name="T38" fmla="*/ 261 w 280"/>
              <a:gd name="T39" fmla="*/ 346 h 360"/>
              <a:gd name="T40" fmla="*/ 280 w 280"/>
              <a:gd name="T41" fmla="*/ 320 h 360"/>
              <a:gd name="T42" fmla="*/ 280 w 280"/>
              <a:gd name="T43" fmla="*/ 164 h 360"/>
              <a:gd name="T44" fmla="*/ 256 w 280"/>
              <a:gd name="T45" fmla="*/ 14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0" h="360">
                <a:moveTo>
                  <a:pt x="256" y="140"/>
                </a:moveTo>
                <a:cubicBezTo>
                  <a:pt x="220" y="140"/>
                  <a:pt x="220" y="140"/>
                  <a:pt x="220" y="140"/>
                </a:cubicBezTo>
                <a:cubicBezTo>
                  <a:pt x="220" y="92"/>
                  <a:pt x="220" y="92"/>
                  <a:pt x="220" y="92"/>
                </a:cubicBezTo>
                <a:cubicBezTo>
                  <a:pt x="220" y="34"/>
                  <a:pt x="193" y="0"/>
                  <a:pt x="140" y="0"/>
                </a:cubicBezTo>
                <a:cubicBezTo>
                  <a:pt x="86" y="0"/>
                  <a:pt x="60" y="34"/>
                  <a:pt x="60" y="92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100" y="100"/>
                  <a:pt x="100" y="100"/>
                  <a:pt x="100" y="100"/>
                </a:cubicBezTo>
                <a:cubicBezTo>
                  <a:pt x="100" y="84"/>
                  <a:pt x="100" y="84"/>
                  <a:pt x="100" y="84"/>
                </a:cubicBezTo>
                <a:cubicBezTo>
                  <a:pt x="100" y="55"/>
                  <a:pt x="116" y="40"/>
                  <a:pt x="140" y="40"/>
                </a:cubicBezTo>
                <a:cubicBezTo>
                  <a:pt x="164" y="40"/>
                  <a:pt x="180" y="55"/>
                  <a:pt x="180" y="84"/>
                </a:cubicBezTo>
                <a:cubicBezTo>
                  <a:pt x="180" y="140"/>
                  <a:pt x="180" y="140"/>
                  <a:pt x="180" y="140"/>
                </a:cubicBezTo>
                <a:cubicBezTo>
                  <a:pt x="20" y="140"/>
                  <a:pt x="20" y="140"/>
                  <a:pt x="20" y="140"/>
                </a:cubicBezTo>
                <a:cubicBezTo>
                  <a:pt x="9" y="140"/>
                  <a:pt x="0" y="153"/>
                  <a:pt x="0" y="164"/>
                </a:cubicBezTo>
                <a:cubicBezTo>
                  <a:pt x="0" y="320"/>
                  <a:pt x="0" y="320"/>
                  <a:pt x="0" y="320"/>
                </a:cubicBezTo>
                <a:cubicBezTo>
                  <a:pt x="0" y="331"/>
                  <a:pt x="8" y="343"/>
                  <a:pt x="19" y="346"/>
                </a:cubicBezTo>
                <a:cubicBezTo>
                  <a:pt x="43" y="354"/>
                  <a:pt x="43" y="354"/>
                  <a:pt x="43" y="354"/>
                </a:cubicBezTo>
                <a:cubicBezTo>
                  <a:pt x="53" y="357"/>
                  <a:pt x="71" y="360"/>
                  <a:pt x="82" y="360"/>
                </a:cubicBezTo>
                <a:cubicBezTo>
                  <a:pt x="198" y="360"/>
                  <a:pt x="198" y="360"/>
                  <a:pt x="198" y="360"/>
                </a:cubicBezTo>
                <a:cubicBezTo>
                  <a:pt x="209" y="360"/>
                  <a:pt x="226" y="357"/>
                  <a:pt x="237" y="354"/>
                </a:cubicBezTo>
                <a:cubicBezTo>
                  <a:pt x="261" y="346"/>
                  <a:pt x="261" y="346"/>
                  <a:pt x="261" y="346"/>
                </a:cubicBezTo>
                <a:cubicBezTo>
                  <a:pt x="271" y="343"/>
                  <a:pt x="280" y="331"/>
                  <a:pt x="280" y="320"/>
                </a:cubicBezTo>
                <a:cubicBezTo>
                  <a:pt x="280" y="164"/>
                  <a:pt x="280" y="164"/>
                  <a:pt x="280" y="164"/>
                </a:cubicBezTo>
                <a:cubicBezTo>
                  <a:pt x="280" y="153"/>
                  <a:pt x="267" y="140"/>
                  <a:pt x="256" y="1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92" name="Freeform 72"/>
          <p:cNvSpPr/>
          <p:nvPr/>
        </p:nvSpPr>
        <p:spPr bwMode="auto">
          <a:xfrm>
            <a:off x="4048389" y="2365366"/>
            <a:ext cx="136286" cy="109346"/>
          </a:xfrm>
          <a:custGeom>
            <a:avLst/>
            <a:gdLst>
              <a:gd name="T0" fmla="*/ 40 w 298"/>
              <a:gd name="T1" fmla="*/ 180 h 240"/>
              <a:gd name="T2" fmla="*/ 202 w 298"/>
              <a:gd name="T3" fmla="*/ 180 h 240"/>
              <a:gd name="T4" fmla="*/ 202 w 298"/>
              <a:gd name="T5" fmla="*/ 240 h 240"/>
              <a:gd name="T6" fmla="*/ 298 w 298"/>
              <a:gd name="T7" fmla="*/ 152 h 240"/>
              <a:gd name="T8" fmla="*/ 202 w 298"/>
              <a:gd name="T9" fmla="*/ 64 h 240"/>
              <a:gd name="T10" fmla="*/ 202 w 298"/>
              <a:gd name="T11" fmla="*/ 124 h 240"/>
              <a:gd name="T12" fmla="*/ 56 w 298"/>
              <a:gd name="T13" fmla="*/ 124 h 240"/>
              <a:gd name="T14" fmla="*/ 56 w 298"/>
              <a:gd name="T15" fmla="*/ 0 h 240"/>
              <a:gd name="T16" fmla="*/ 0 w 298"/>
              <a:gd name="T17" fmla="*/ 0 h 240"/>
              <a:gd name="T18" fmla="*/ 0 w 298"/>
              <a:gd name="T19" fmla="*/ 140 h 240"/>
              <a:gd name="T20" fmla="*/ 40 w 298"/>
              <a:gd name="T21" fmla="*/ 18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98" h="240">
                <a:moveTo>
                  <a:pt x="40" y="180"/>
                </a:moveTo>
                <a:cubicBezTo>
                  <a:pt x="202" y="180"/>
                  <a:pt x="202" y="180"/>
                  <a:pt x="202" y="180"/>
                </a:cubicBezTo>
                <a:cubicBezTo>
                  <a:pt x="202" y="240"/>
                  <a:pt x="202" y="240"/>
                  <a:pt x="202" y="240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02" y="64"/>
                  <a:pt x="202" y="64"/>
                  <a:pt x="202" y="64"/>
                </a:cubicBezTo>
                <a:cubicBezTo>
                  <a:pt x="202" y="124"/>
                  <a:pt x="202" y="124"/>
                  <a:pt x="202" y="124"/>
                </a:cubicBezTo>
                <a:cubicBezTo>
                  <a:pt x="56" y="124"/>
                  <a:pt x="56" y="124"/>
                  <a:pt x="56" y="124"/>
                </a:cubicBezTo>
                <a:cubicBezTo>
                  <a:pt x="56" y="0"/>
                  <a:pt x="56" y="0"/>
                  <a:pt x="5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62"/>
                  <a:pt x="18" y="180"/>
                  <a:pt x="40" y="1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93" name="Freeform 83"/>
          <p:cNvSpPr/>
          <p:nvPr/>
        </p:nvSpPr>
        <p:spPr bwMode="auto">
          <a:xfrm>
            <a:off x="3746125" y="3588960"/>
            <a:ext cx="133117" cy="120440"/>
          </a:xfrm>
          <a:custGeom>
            <a:avLst/>
            <a:gdLst>
              <a:gd name="T0" fmla="*/ 40 w 84"/>
              <a:gd name="T1" fmla="*/ 0 h 76"/>
              <a:gd name="T2" fmla="*/ 40 w 84"/>
              <a:gd name="T3" fmla="*/ 22 h 76"/>
              <a:gd name="T4" fmla="*/ 0 w 84"/>
              <a:gd name="T5" fmla="*/ 22 h 76"/>
              <a:gd name="T6" fmla="*/ 0 w 84"/>
              <a:gd name="T7" fmla="*/ 54 h 76"/>
              <a:gd name="T8" fmla="*/ 40 w 84"/>
              <a:gd name="T9" fmla="*/ 54 h 76"/>
              <a:gd name="T10" fmla="*/ 40 w 84"/>
              <a:gd name="T11" fmla="*/ 76 h 76"/>
              <a:gd name="T12" fmla="*/ 84 w 84"/>
              <a:gd name="T13" fmla="*/ 38 h 76"/>
              <a:gd name="T14" fmla="*/ 40 w 84"/>
              <a:gd name="T15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4" h="76">
                <a:moveTo>
                  <a:pt x="40" y="0"/>
                </a:moveTo>
                <a:lnTo>
                  <a:pt x="40" y="22"/>
                </a:lnTo>
                <a:lnTo>
                  <a:pt x="0" y="22"/>
                </a:lnTo>
                <a:lnTo>
                  <a:pt x="0" y="54"/>
                </a:lnTo>
                <a:lnTo>
                  <a:pt x="40" y="54"/>
                </a:lnTo>
                <a:lnTo>
                  <a:pt x="40" y="76"/>
                </a:lnTo>
                <a:lnTo>
                  <a:pt x="84" y="38"/>
                </a:lnTo>
                <a:lnTo>
                  <a:pt x="4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94" name="Freeform 84"/>
          <p:cNvSpPr/>
          <p:nvPr/>
        </p:nvSpPr>
        <p:spPr bwMode="auto">
          <a:xfrm>
            <a:off x="3448615" y="3582622"/>
            <a:ext cx="120440" cy="133117"/>
          </a:xfrm>
          <a:custGeom>
            <a:avLst/>
            <a:gdLst>
              <a:gd name="T0" fmla="*/ 76 w 76"/>
              <a:gd name="T1" fmla="*/ 44 h 84"/>
              <a:gd name="T2" fmla="*/ 54 w 76"/>
              <a:gd name="T3" fmla="*/ 44 h 84"/>
              <a:gd name="T4" fmla="*/ 54 w 76"/>
              <a:gd name="T5" fmla="*/ 84 h 84"/>
              <a:gd name="T6" fmla="*/ 22 w 76"/>
              <a:gd name="T7" fmla="*/ 84 h 84"/>
              <a:gd name="T8" fmla="*/ 22 w 76"/>
              <a:gd name="T9" fmla="*/ 44 h 84"/>
              <a:gd name="T10" fmla="*/ 0 w 76"/>
              <a:gd name="T11" fmla="*/ 44 h 84"/>
              <a:gd name="T12" fmla="*/ 38 w 76"/>
              <a:gd name="T13" fmla="*/ 0 h 84"/>
              <a:gd name="T14" fmla="*/ 76 w 76"/>
              <a:gd name="T15" fmla="*/ 4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6" h="84">
                <a:moveTo>
                  <a:pt x="76" y="44"/>
                </a:moveTo>
                <a:lnTo>
                  <a:pt x="54" y="44"/>
                </a:lnTo>
                <a:lnTo>
                  <a:pt x="54" y="84"/>
                </a:lnTo>
                <a:lnTo>
                  <a:pt x="22" y="84"/>
                </a:lnTo>
                <a:lnTo>
                  <a:pt x="22" y="44"/>
                </a:lnTo>
                <a:lnTo>
                  <a:pt x="0" y="44"/>
                </a:lnTo>
                <a:lnTo>
                  <a:pt x="38" y="0"/>
                </a:lnTo>
                <a:lnTo>
                  <a:pt x="76" y="4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95" name="Freeform 86"/>
          <p:cNvSpPr>
            <a:spLocks noEditPoints="1"/>
          </p:cNvSpPr>
          <p:nvPr/>
        </p:nvSpPr>
        <p:spPr bwMode="auto">
          <a:xfrm>
            <a:off x="4031094" y="3565189"/>
            <a:ext cx="169565" cy="167981"/>
          </a:xfrm>
          <a:custGeom>
            <a:avLst/>
            <a:gdLst>
              <a:gd name="T0" fmla="*/ 368 w 368"/>
              <a:gd name="T1" fmla="*/ 184 h 368"/>
              <a:gd name="T2" fmla="*/ 184 w 368"/>
              <a:gd name="T3" fmla="*/ 0 h 368"/>
              <a:gd name="T4" fmla="*/ 0 w 368"/>
              <a:gd name="T5" fmla="*/ 184 h 368"/>
              <a:gd name="T6" fmla="*/ 184 w 368"/>
              <a:gd name="T7" fmla="*/ 368 h 368"/>
              <a:gd name="T8" fmla="*/ 368 w 368"/>
              <a:gd name="T9" fmla="*/ 184 h 368"/>
              <a:gd name="T10" fmla="*/ 40 w 368"/>
              <a:gd name="T11" fmla="*/ 184 h 368"/>
              <a:gd name="T12" fmla="*/ 184 w 368"/>
              <a:gd name="T13" fmla="*/ 40 h 368"/>
              <a:gd name="T14" fmla="*/ 328 w 368"/>
              <a:gd name="T15" fmla="*/ 184 h 368"/>
              <a:gd name="T16" fmla="*/ 184 w 368"/>
              <a:gd name="T17" fmla="*/ 328 h 368"/>
              <a:gd name="T18" fmla="*/ 40 w 368"/>
              <a:gd name="T19" fmla="*/ 184 h 368"/>
              <a:gd name="T20" fmla="*/ 261 w 368"/>
              <a:gd name="T21" fmla="*/ 220 h 368"/>
              <a:gd name="T22" fmla="*/ 261 w 368"/>
              <a:gd name="T23" fmla="*/ 148 h 368"/>
              <a:gd name="T24" fmla="*/ 179 w 368"/>
              <a:gd name="T25" fmla="*/ 148 h 368"/>
              <a:gd name="T26" fmla="*/ 179 w 368"/>
              <a:gd name="T27" fmla="*/ 103 h 368"/>
              <a:gd name="T28" fmla="*/ 103 w 368"/>
              <a:gd name="T29" fmla="*/ 184 h 368"/>
              <a:gd name="T30" fmla="*/ 179 w 368"/>
              <a:gd name="T31" fmla="*/ 265 h 368"/>
              <a:gd name="T32" fmla="*/ 179 w 368"/>
              <a:gd name="T33" fmla="*/ 220 h 368"/>
              <a:gd name="T34" fmla="*/ 261 w 368"/>
              <a:gd name="T35" fmla="*/ 220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8" h="368">
                <a:moveTo>
                  <a:pt x="368" y="184"/>
                </a:moveTo>
                <a:cubicBezTo>
                  <a:pt x="368" y="82"/>
                  <a:pt x="285" y="0"/>
                  <a:pt x="184" y="0"/>
                </a:cubicBezTo>
                <a:cubicBezTo>
                  <a:pt x="82" y="0"/>
                  <a:pt x="0" y="82"/>
                  <a:pt x="0" y="184"/>
                </a:cubicBezTo>
                <a:cubicBezTo>
                  <a:pt x="0" y="286"/>
                  <a:pt x="82" y="368"/>
                  <a:pt x="184" y="368"/>
                </a:cubicBezTo>
                <a:cubicBezTo>
                  <a:pt x="285" y="368"/>
                  <a:pt x="368" y="286"/>
                  <a:pt x="368" y="184"/>
                </a:cubicBezTo>
                <a:close/>
                <a:moveTo>
                  <a:pt x="40" y="184"/>
                </a:moveTo>
                <a:cubicBezTo>
                  <a:pt x="40" y="104"/>
                  <a:pt x="104" y="40"/>
                  <a:pt x="184" y="40"/>
                </a:cubicBezTo>
                <a:cubicBezTo>
                  <a:pt x="263" y="40"/>
                  <a:pt x="328" y="104"/>
                  <a:pt x="328" y="184"/>
                </a:cubicBezTo>
                <a:cubicBezTo>
                  <a:pt x="328" y="263"/>
                  <a:pt x="263" y="328"/>
                  <a:pt x="184" y="328"/>
                </a:cubicBezTo>
                <a:cubicBezTo>
                  <a:pt x="104" y="328"/>
                  <a:pt x="40" y="263"/>
                  <a:pt x="40" y="184"/>
                </a:cubicBezTo>
                <a:close/>
                <a:moveTo>
                  <a:pt x="261" y="220"/>
                </a:moveTo>
                <a:cubicBezTo>
                  <a:pt x="261" y="148"/>
                  <a:pt x="261" y="148"/>
                  <a:pt x="261" y="148"/>
                </a:cubicBezTo>
                <a:cubicBezTo>
                  <a:pt x="179" y="148"/>
                  <a:pt x="179" y="148"/>
                  <a:pt x="179" y="148"/>
                </a:cubicBezTo>
                <a:cubicBezTo>
                  <a:pt x="179" y="103"/>
                  <a:pt x="179" y="103"/>
                  <a:pt x="179" y="103"/>
                </a:cubicBezTo>
                <a:cubicBezTo>
                  <a:pt x="103" y="184"/>
                  <a:pt x="103" y="184"/>
                  <a:pt x="103" y="184"/>
                </a:cubicBezTo>
                <a:cubicBezTo>
                  <a:pt x="179" y="265"/>
                  <a:pt x="179" y="265"/>
                  <a:pt x="179" y="265"/>
                </a:cubicBezTo>
                <a:cubicBezTo>
                  <a:pt x="179" y="220"/>
                  <a:pt x="179" y="220"/>
                  <a:pt x="179" y="220"/>
                </a:cubicBezTo>
                <a:lnTo>
                  <a:pt x="261" y="2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96" name="Freeform 87"/>
          <p:cNvSpPr>
            <a:spLocks noEditPoints="1"/>
          </p:cNvSpPr>
          <p:nvPr/>
        </p:nvSpPr>
        <p:spPr bwMode="auto">
          <a:xfrm>
            <a:off x="4334941" y="3565189"/>
            <a:ext cx="169565" cy="167981"/>
          </a:xfrm>
          <a:custGeom>
            <a:avLst/>
            <a:gdLst>
              <a:gd name="T0" fmla="*/ 184 w 368"/>
              <a:gd name="T1" fmla="*/ 0 h 368"/>
              <a:gd name="T2" fmla="*/ 0 w 368"/>
              <a:gd name="T3" fmla="*/ 184 h 368"/>
              <a:gd name="T4" fmla="*/ 184 w 368"/>
              <a:gd name="T5" fmla="*/ 368 h 368"/>
              <a:gd name="T6" fmla="*/ 368 w 368"/>
              <a:gd name="T7" fmla="*/ 184 h 368"/>
              <a:gd name="T8" fmla="*/ 184 w 368"/>
              <a:gd name="T9" fmla="*/ 0 h 368"/>
              <a:gd name="T10" fmla="*/ 184 w 368"/>
              <a:gd name="T11" fmla="*/ 328 h 368"/>
              <a:gd name="T12" fmla="*/ 40 w 368"/>
              <a:gd name="T13" fmla="*/ 184 h 368"/>
              <a:gd name="T14" fmla="*/ 184 w 368"/>
              <a:gd name="T15" fmla="*/ 40 h 368"/>
              <a:gd name="T16" fmla="*/ 328 w 368"/>
              <a:gd name="T17" fmla="*/ 184 h 368"/>
              <a:gd name="T18" fmla="*/ 184 w 368"/>
              <a:gd name="T19" fmla="*/ 328 h 368"/>
              <a:gd name="T20" fmla="*/ 220 w 368"/>
              <a:gd name="T21" fmla="*/ 107 h 368"/>
              <a:gd name="T22" fmla="*/ 148 w 368"/>
              <a:gd name="T23" fmla="*/ 107 h 368"/>
              <a:gd name="T24" fmla="*/ 148 w 368"/>
              <a:gd name="T25" fmla="*/ 189 h 368"/>
              <a:gd name="T26" fmla="*/ 103 w 368"/>
              <a:gd name="T27" fmla="*/ 189 h 368"/>
              <a:gd name="T28" fmla="*/ 184 w 368"/>
              <a:gd name="T29" fmla="*/ 265 h 368"/>
              <a:gd name="T30" fmla="*/ 265 w 368"/>
              <a:gd name="T31" fmla="*/ 189 h 368"/>
              <a:gd name="T32" fmla="*/ 220 w 368"/>
              <a:gd name="T33" fmla="*/ 189 h 368"/>
              <a:gd name="T34" fmla="*/ 220 w 368"/>
              <a:gd name="T35" fmla="*/ 107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8" h="368">
                <a:moveTo>
                  <a:pt x="184" y="0"/>
                </a:moveTo>
                <a:cubicBezTo>
                  <a:pt x="82" y="0"/>
                  <a:pt x="0" y="82"/>
                  <a:pt x="0" y="184"/>
                </a:cubicBezTo>
                <a:cubicBezTo>
                  <a:pt x="0" y="286"/>
                  <a:pt x="82" y="368"/>
                  <a:pt x="184" y="368"/>
                </a:cubicBezTo>
                <a:cubicBezTo>
                  <a:pt x="285" y="368"/>
                  <a:pt x="368" y="286"/>
                  <a:pt x="368" y="184"/>
                </a:cubicBezTo>
                <a:cubicBezTo>
                  <a:pt x="368" y="82"/>
                  <a:pt x="285" y="0"/>
                  <a:pt x="184" y="0"/>
                </a:cubicBezTo>
                <a:close/>
                <a:moveTo>
                  <a:pt x="184" y="328"/>
                </a:moveTo>
                <a:cubicBezTo>
                  <a:pt x="104" y="328"/>
                  <a:pt x="40" y="263"/>
                  <a:pt x="40" y="184"/>
                </a:cubicBezTo>
                <a:cubicBezTo>
                  <a:pt x="40" y="104"/>
                  <a:pt x="104" y="40"/>
                  <a:pt x="184" y="40"/>
                </a:cubicBezTo>
                <a:cubicBezTo>
                  <a:pt x="263" y="40"/>
                  <a:pt x="328" y="104"/>
                  <a:pt x="328" y="184"/>
                </a:cubicBezTo>
                <a:cubicBezTo>
                  <a:pt x="328" y="263"/>
                  <a:pt x="263" y="328"/>
                  <a:pt x="184" y="328"/>
                </a:cubicBezTo>
                <a:close/>
                <a:moveTo>
                  <a:pt x="220" y="107"/>
                </a:moveTo>
                <a:cubicBezTo>
                  <a:pt x="148" y="107"/>
                  <a:pt x="148" y="107"/>
                  <a:pt x="148" y="107"/>
                </a:cubicBezTo>
                <a:cubicBezTo>
                  <a:pt x="148" y="189"/>
                  <a:pt x="148" y="189"/>
                  <a:pt x="148" y="189"/>
                </a:cubicBezTo>
                <a:cubicBezTo>
                  <a:pt x="103" y="189"/>
                  <a:pt x="103" y="189"/>
                  <a:pt x="103" y="189"/>
                </a:cubicBezTo>
                <a:cubicBezTo>
                  <a:pt x="184" y="265"/>
                  <a:pt x="184" y="265"/>
                  <a:pt x="184" y="265"/>
                </a:cubicBezTo>
                <a:cubicBezTo>
                  <a:pt x="265" y="189"/>
                  <a:pt x="265" y="189"/>
                  <a:pt x="265" y="189"/>
                </a:cubicBezTo>
                <a:cubicBezTo>
                  <a:pt x="220" y="189"/>
                  <a:pt x="220" y="189"/>
                  <a:pt x="220" y="189"/>
                </a:cubicBezTo>
                <a:lnTo>
                  <a:pt x="220" y="1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97" name="Freeform 88"/>
          <p:cNvSpPr>
            <a:spLocks noEditPoints="1"/>
          </p:cNvSpPr>
          <p:nvPr/>
        </p:nvSpPr>
        <p:spPr bwMode="auto">
          <a:xfrm>
            <a:off x="4638789" y="3565189"/>
            <a:ext cx="169565" cy="167981"/>
          </a:xfrm>
          <a:custGeom>
            <a:avLst/>
            <a:gdLst>
              <a:gd name="T0" fmla="*/ 184 w 368"/>
              <a:gd name="T1" fmla="*/ 368 h 368"/>
              <a:gd name="T2" fmla="*/ 368 w 368"/>
              <a:gd name="T3" fmla="*/ 184 h 368"/>
              <a:gd name="T4" fmla="*/ 184 w 368"/>
              <a:gd name="T5" fmla="*/ 0 h 368"/>
              <a:gd name="T6" fmla="*/ 0 w 368"/>
              <a:gd name="T7" fmla="*/ 184 h 368"/>
              <a:gd name="T8" fmla="*/ 184 w 368"/>
              <a:gd name="T9" fmla="*/ 368 h 368"/>
              <a:gd name="T10" fmla="*/ 184 w 368"/>
              <a:gd name="T11" fmla="*/ 40 h 368"/>
              <a:gd name="T12" fmla="*/ 328 w 368"/>
              <a:gd name="T13" fmla="*/ 184 h 368"/>
              <a:gd name="T14" fmla="*/ 184 w 368"/>
              <a:gd name="T15" fmla="*/ 328 h 368"/>
              <a:gd name="T16" fmla="*/ 40 w 368"/>
              <a:gd name="T17" fmla="*/ 184 h 368"/>
              <a:gd name="T18" fmla="*/ 184 w 368"/>
              <a:gd name="T19" fmla="*/ 40 h 368"/>
              <a:gd name="T20" fmla="*/ 148 w 368"/>
              <a:gd name="T21" fmla="*/ 261 h 368"/>
              <a:gd name="T22" fmla="*/ 220 w 368"/>
              <a:gd name="T23" fmla="*/ 261 h 368"/>
              <a:gd name="T24" fmla="*/ 220 w 368"/>
              <a:gd name="T25" fmla="*/ 179 h 368"/>
              <a:gd name="T26" fmla="*/ 265 w 368"/>
              <a:gd name="T27" fmla="*/ 179 h 368"/>
              <a:gd name="T28" fmla="*/ 184 w 368"/>
              <a:gd name="T29" fmla="*/ 103 h 368"/>
              <a:gd name="T30" fmla="*/ 103 w 368"/>
              <a:gd name="T31" fmla="*/ 179 h 368"/>
              <a:gd name="T32" fmla="*/ 148 w 368"/>
              <a:gd name="T33" fmla="*/ 179 h 368"/>
              <a:gd name="T34" fmla="*/ 148 w 368"/>
              <a:gd name="T35" fmla="*/ 261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8" h="368">
                <a:moveTo>
                  <a:pt x="184" y="368"/>
                </a:moveTo>
                <a:cubicBezTo>
                  <a:pt x="285" y="368"/>
                  <a:pt x="368" y="286"/>
                  <a:pt x="368" y="184"/>
                </a:cubicBezTo>
                <a:cubicBezTo>
                  <a:pt x="368" y="82"/>
                  <a:pt x="285" y="0"/>
                  <a:pt x="184" y="0"/>
                </a:cubicBezTo>
                <a:cubicBezTo>
                  <a:pt x="82" y="0"/>
                  <a:pt x="0" y="82"/>
                  <a:pt x="0" y="184"/>
                </a:cubicBezTo>
                <a:cubicBezTo>
                  <a:pt x="0" y="286"/>
                  <a:pt x="82" y="368"/>
                  <a:pt x="184" y="368"/>
                </a:cubicBezTo>
                <a:close/>
                <a:moveTo>
                  <a:pt x="184" y="40"/>
                </a:moveTo>
                <a:cubicBezTo>
                  <a:pt x="263" y="40"/>
                  <a:pt x="328" y="104"/>
                  <a:pt x="328" y="184"/>
                </a:cubicBezTo>
                <a:cubicBezTo>
                  <a:pt x="328" y="263"/>
                  <a:pt x="263" y="328"/>
                  <a:pt x="184" y="328"/>
                </a:cubicBezTo>
                <a:cubicBezTo>
                  <a:pt x="104" y="328"/>
                  <a:pt x="40" y="263"/>
                  <a:pt x="40" y="184"/>
                </a:cubicBezTo>
                <a:cubicBezTo>
                  <a:pt x="40" y="104"/>
                  <a:pt x="104" y="40"/>
                  <a:pt x="184" y="40"/>
                </a:cubicBezTo>
                <a:close/>
                <a:moveTo>
                  <a:pt x="148" y="261"/>
                </a:moveTo>
                <a:cubicBezTo>
                  <a:pt x="220" y="261"/>
                  <a:pt x="220" y="261"/>
                  <a:pt x="220" y="261"/>
                </a:cubicBezTo>
                <a:cubicBezTo>
                  <a:pt x="220" y="179"/>
                  <a:pt x="220" y="179"/>
                  <a:pt x="220" y="179"/>
                </a:cubicBezTo>
                <a:cubicBezTo>
                  <a:pt x="265" y="179"/>
                  <a:pt x="265" y="179"/>
                  <a:pt x="265" y="179"/>
                </a:cubicBezTo>
                <a:cubicBezTo>
                  <a:pt x="184" y="103"/>
                  <a:pt x="184" y="103"/>
                  <a:pt x="184" y="103"/>
                </a:cubicBezTo>
                <a:cubicBezTo>
                  <a:pt x="103" y="179"/>
                  <a:pt x="103" y="179"/>
                  <a:pt x="103" y="179"/>
                </a:cubicBezTo>
                <a:cubicBezTo>
                  <a:pt x="148" y="179"/>
                  <a:pt x="148" y="179"/>
                  <a:pt x="148" y="179"/>
                </a:cubicBezTo>
                <a:lnTo>
                  <a:pt x="148" y="26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98" name="Freeform 89"/>
          <p:cNvSpPr>
            <a:spLocks noEditPoints="1"/>
          </p:cNvSpPr>
          <p:nvPr/>
        </p:nvSpPr>
        <p:spPr bwMode="auto">
          <a:xfrm>
            <a:off x="4942636" y="3565189"/>
            <a:ext cx="169565" cy="167981"/>
          </a:xfrm>
          <a:custGeom>
            <a:avLst/>
            <a:gdLst>
              <a:gd name="T0" fmla="*/ 0 w 368"/>
              <a:gd name="T1" fmla="*/ 184 h 368"/>
              <a:gd name="T2" fmla="*/ 184 w 368"/>
              <a:gd name="T3" fmla="*/ 368 h 368"/>
              <a:gd name="T4" fmla="*/ 368 w 368"/>
              <a:gd name="T5" fmla="*/ 184 h 368"/>
              <a:gd name="T6" fmla="*/ 184 w 368"/>
              <a:gd name="T7" fmla="*/ 0 h 368"/>
              <a:gd name="T8" fmla="*/ 0 w 368"/>
              <a:gd name="T9" fmla="*/ 184 h 368"/>
              <a:gd name="T10" fmla="*/ 328 w 368"/>
              <a:gd name="T11" fmla="*/ 184 h 368"/>
              <a:gd name="T12" fmla="*/ 184 w 368"/>
              <a:gd name="T13" fmla="*/ 328 h 368"/>
              <a:gd name="T14" fmla="*/ 40 w 368"/>
              <a:gd name="T15" fmla="*/ 184 h 368"/>
              <a:gd name="T16" fmla="*/ 184 w 368"/>
              <a:gd name="T17" fmla="*/ 40 h 368"/>
              <a:gd name="T18" fmla="*/ 328 w 368"/>
              <a:gd name="T19" fmla="*/ 184 h 368"/>
              <a:gd name="T20" fmla="*/ 107 w 368"/>
              <a:gd name="T21" fmla="*/ 148 h 368"/>
              <a:gd name="T22" fmla="*/ 107 w 368"/>
              <a:gd name="T23" fmla="*/ 220 h 368"/>
              <a:gd name="T24" fmla="*/ 189 w 368"/>
              <a:gd name="T25" fmla="*/ 220 h 368"/>
              <a:gd name="T26" fmla="*/ 189 w 368"/>
              <a:gd name="T27" fmla="*/ 265 h 368"/>
              <a:gd name="T28" fmla="*/ 265 w 368"/>
              <a:gd name="T29" fmla="*/ 184 h 368"/>
              <a:gd name="T30" fmla="*/ 189 w 368"/>
              <a:gd name="T31" fmla="*/ 103 h 368"/>
              <a:gd name="T32" fmla="*/ 189 w 368"/>
              <a:gd name="T33" fmla="*/ 148 h 368"/>
              <a:gd name="T34" fmla="*/ 107 w 368"/>
              <a:gd name="T35" fmla="*/ 148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8" h="368">
                <a:moveTo>
                  <a:pt x="0" y="184"/>
                </a:moveTo>
                <a:cubicBezTo>
                  <a:pt x="0" y="286"/>
                  <a:pt x="82" y="368"/>
                  <a:pt x="184" y="368"/>
                </a:cubicBezTo>
                <a:cubicBezTo>
                  <a:pt x="285" y="368"/>
                  <a:pt x="368" y="286"/>
                  <a:pt x="368" y="184"/>
                </a:cubicBezTo>
                <a:cubicBezTo>
                  <a:pt x="368" y="82"/>
                  <a:pt x="285" y="0"/>
                  <a:pt x="184" y="0"/>
                </a:cubicBezTo>
                <a:cubicBezTo>
                  <a:pt x="82" y="0"/>
                  <a:pt x="0" y="82"/>
                  <a:pt x="0" y="184"/>
                </a:cubicBezTo>
                <a:close/>
                <a:moveTo>
                  <a:pt x="328" y="184"/>
                </a:moveTo>
                <a:cubicBezTo>
                  <a:pt x="328" y="263"/>
                  <a:pt x="263" y="328"/>
                  <a:pt x="184" y="328"/>
                </a:cubicBezTo>
                <a:cubicBezTo>
                  <a:pt x="104" y="328"/>
                  <a:pt x="40" y="263"/>
                  <a:pt x="40" y="184"/>
                </a:cubicBezTo>
                <a:cubicBezTo>
                  <a:pt x="40" y="104"/>
                  <a:pt x="104" y="40"/>
                  <a:pt x="184" y="40"/>
                </a:cubicBezTo>
                <a:cubicBezTo>
                  <a:pt x="263" y="40"/>
                  <a:pt x="328" y="104"/>
                  <a:pt x="328" y="184"/>
                </a:cubicBezTo>
                <a:close/>
                <a:moveTo>
                  <a:pt x="107" y="148"/>
                </a:moveTo>
                <a:cubicBezTo>
                  <a:pt x="107" y="220"/>
                  <a:pt x="107" y="220"/>
                  <a:pt x="107" y="220"/>
                </a:cubicBezTo>
                <a:cubicBezTo>
                  <a:pt x="189" y="220"/>
                  <a:pt x="189" y="220"/>
                  <a:pt x="189" y="220"/>
                </a:cubicBezTo>
                <a:cubicBezTo>
                  <a:pt x="189" y="265"/>
                  <a:pt x="189" y="265"/>
                  <a:pt x="189" y="265"/>
                </a:cubicBezTo>
                <a:cubicBezTo>
                  <a:pt x="265" y="184"/>
                  <a:pt x="265" y="184"/>
                  <a:pt x="265" y="184"/>
                </a:cubicBezTo>
                <a:cubicBezTo>
                  <a:pt x="189" y="103"/>
                  <a:pt x="189" y="103"/>
                  <a:pt x="189" y="103"/>
                </a:cubicBezTo>
                <a:cubicBezTo>
                  <a:pt x="189" y="148"/>
                  <a:pt x="189" y="148"/>
                  <a:pt x="189" y="148"/>
                </a:cubicBezTo>
                <a:lnTo>
                  <a:pt x="107" y="14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299" name="Freeform 91"/>
          <p:cNvSpPr/>
          <p:nvPr/>
        </p:nvSpPr>
        <p:spPr bwMode="auto">
          <a:xfrm>
            <a:off x="3735032" y="2365366"/>
            <a:ext cx="155303" cy="109346"/>
          </a:xfrm>
          <a:custGeom>
            <a:avLst/>
            <a:gdLst>
              <a:gd name="T0" fmla="*/ 300 w 340"/>
              <a:gd name="T1" fmla="*/ 44 h 240"/>
              <a:gd name="T2" fmla="*/ 84 w 340"/>
              <a:gd name="T3" fmla="*/ 44 h 240"/>
              <a:gd name="T4" fmla="*/ 84 w 340"/>
              <a:gd name="T5" fmla="*/ 0 h 240"/>
              <a:gd name="T6" fmla="*/ 0 w 340"/>
              <a:gd name="T7" fmla="*/ 72 h 240"/>
              <a:gd name="T8" fmla="*/ 84 w 340"/>
              <a:gd name="T9" fmla="*/ 144 h 240"/>
              <a:gd name="T10" fmla="*/ 84 w 340"/>
              <a:gd name="T11" fmla="*/ 100 h 240"/>
              <a:gd name="T12" fmla="*/ 284 w 340"/>
              <a:gd name="T13" fmla="*/ 100 h 240"/>
              <a:gd name="T14" fmla="*/ 284 w 340"/>
              <a:gd name="T15" fmla="*/ 184 h 240"/>
              <a:gd name="T16" fmla="*/ 24 w 340"/>
              <a:gd name="T17" fmla="*/ 184 h 240"/>
              <a:gd name="T18" fmla="*/ 24 w 340"/>
              <a:gd name="T19" fmla="*/ 240 h 240"/>
              <a:gd name="T20" fmla="*/ 300 w 340"/>
              <a:gd name="T21" fmla="*/ 240 h 240"/>
              <a:gd name="T22" fmla="*/ 340 w 340"/>
              <a:gd name="T23" fmla="*/ 200 h 240"/>
              <a:gd name="T24" fmla="*/ 340 w 340"/>
              <a:gd name="T25" fmla="*/ 84 h 240"/>
              <a:gd name="T26" fmla="*/ 300 w 340"/>
              <a:gd name="T27" fmla="*/ 4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40" h="240">
                <a:moveTo>
                  <a:pt x="300" y="44"/>
                </a:moveTo>
                <a:cubicBezTo>
                  <a:pt x="84" y="44"/>
                  <a:pt x="84" y="44"/>
                  <a:pt x="84" y="44"/>
                </a:cubicBezTo>
                <a:cubicBezTo>
                  <a:pt x="84" y="0"/>
                  <a:pt x="84" y="0"/>
                  <a:pt x="84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84" y="144"/>
                  <a:pt x="84" y="144"/>
                  <a:pt x="84" y="144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284" y="100"/>
                  <a:pt x="284" y="100"/>
                  <a:pt x="284" y="100"/>
                </a:cubicBezTo>
                <a:cubicBezTo>
                  <a:pt x="284" y="184"/>
                  <a:pt x="284" y="184"/>
                  <a:pt x="284" y="18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24" y="240"/>
                  <a:pt x="24" y="240"/>
                  <a:pt x="24" y="240"/>
                </a:cubicBezTo>
                <a:cubicBezTo>
                  <a:pt x="300" y="240"/>
                  <a:pt x="300" y="240"/>
                  <a:pt x="300" y="240"/>
                </a:cubicBezTo>
                <a:cubicBezTo>
                  <a:pt x="322" y="240"/>
                  <a:pt x="340" y="222"/>
                  <a:pt x="340" y="200"/>
                </a:cubicBezTo>
                <a:cubicBezTo>
                  <a:pt x="340" y="84"/>
                  <a:pt x="340" y="84"/>
                  <a:pt x="340" y="84"/>
                </a:cubicBezTo>
                <a:cubicBezTo>
                  <a:pt x="340" y="62"/>
                  <a:pt x="322" y="44"/>
                  <a:pt x="300" y="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00" name="Freeform 95"/>
          <p:cNvSpPr>
            <a:spLocks noEditPoints="1"/>
          </p:cNvSpPr>
          <p:nvPr/>
        </p:nvSpPr>
        <p:spPr bwMode="auto">
          <a:xfrm>
            <a:off x="3416921" y="2341594"/>
            <a:ext cx="183828" cy="156888"/>
          </a:xfrm>
          <a:custGeom>
            <a:avLst/>
            <a:gdLst>
              <a:gd name="T0" fmla="*/ 302 w 400"/>
              <a:gd name="T1" fmla="*/ 104 h 340"/>
              <a:gd name="T2" fmla="*/ 316 w 400"/>
              <a:gd name="T3" fmla="*/ 104 h 340"/>
              <a:gd name="T4" fmla="*/ 316 w 400"/>
              <a:gd name="T5" fmla="*/ 144 h 340"/>
              <a:gd name="T6" fmla="*/ 400 w 400"/>
              <a:gd name="T7" fmla="*/ 72 h 340"/>
              <a:gd name="T8" fmla="*/ 316 w 400"/>
              <a:gd name="T9" fmla="*/ 0 h 340"/>
              <a:gd name="T10" fmla="*/ 316 w 400"/>
              <a:gd name="T11" fmla="*/ 48 h 340"/>
              <a:gd name="T12" fmla="*/ 302 w 400"/>
              <a:gd name="T13" fmla="*/ 48 h 340"/>
              <a:gd name="T14" fmla="*/ 149 w 400"/>
              <a:gd name="T15" fmla="*/ 151 h 340"/>
              <a:gd name="T16" fmla="*/ 42 w 400"/>
              <a:gd name="T17" fmla="*/ 232 h 340"/>
              <a:gd name="T18" fmla="*/ 0 w 400"/>
              <a:gd name="T19" fmla="*/ 232 h 340"/>
              <a:gd name="T20" fmla="*/ 0 w 400"/>
              <a:gd name="T21" fmla="*/ 288 h 340"/>
              <a:gd name="T22" fmla="*/ 42 w 400"/>
              <a:gd name="T23" fmla="*/ 288 h 340"/>
              <a:gd name="T24" fmla="*/ 194 w 400"/>
              <a:gd name="T25" fmla="*/ 185 h 340"/>
              <a:gd name="T26" fmla="*/ 302 w 400"/>
              <a:gd name="T27" fmla="*/ 104 h 340"/>
              <a:gd name="T28" fmla="*/ 108 w 400"/>
              <a:gd name="T29" fmla="*/ 139 h 340"/>
              <a:gd name="T30" fmla="*/ 118 w 400"/>
              <a:gd name="T31" fmla="*/ 127 h 340"/>
              <a:gd name="T32" fmla="*/ 143 w 400"/>
              <a:gd name="T33" fmla="*/ 95 h 340"/>
              <a:gd name="T34" fmla="*/ 42 w 400"/>
              <a:gd name="T35" fmla="*/ 52 h 340"/>
              <a:gd name="T36" fmla="*/ 0 w 400"/>
              <a:gd name="T37" fmla="*/ 52 h 340"/>
              <a:gd name="T38" fmla="*/ 0 w 400"/>
              <a:gd name="T39" fmla="*/ 108 h 340"/>
              <a:gd name="T40" fmla="*/ 42 w 400"/>
              <a:gd name="T41" fmla="*/ 108 h 340"/>
              <a:gd name="T42" fmla="*/ 108 w 400"/>
              <a:gd name="T43" fmla="*/ 139 h 340"/>
              <a:gd name="T44" fmla="*/ 316 w 400"/>
              <a:gd name="T45" fmla="*/ 236 h 340"/>
              <a:gd name="T46" fmla="*/ 302 w 400"/>
              <a:gd name="T47" fmla="*/ 236 h 340"/>
              <a:gd name="T48" fmla="*/ 232 w 400"/>
              <a:gd name="T49" fmla="*/ 201 h 340"/>
              <a:gd name="T50" fmla="*/ 226 w 400"/>
              <a:gd name="T51" fmla="*/ 209 h 340"/>
              <a:gd name="T52" fmla="*/ 197 w 400"/>
              <a:gd name="T53" fmla="*/ 245 h 340"/>
              <a:gd name="T54" fmla="*/ 302 w 400"/>
              <a:gd name="T55" fmla="*/ 292 h 340"/>
              <a:gd name="T56" fmla="*/ 316 w 400"/>
              <a:gd name="T57" fmla="*/ 292 h 340"/>
              <a:gd name="T58" fmla="*/ 316 w 400"/>
              <a:gd name="T59" fmla="*/ 340 h 340"/>
              <a:gd name="T60" fmla="*/ 400 w 400"/>
              <a:gd name="T61" fmla="*/ 268 h 340"/>
              <a:gd name="T62" fmla="*/ 316 w 400"/>
              <a:gd name="T63" fmla="*/ 196 h 340"/>
              <a:gd name="T64" fmla="*/ 316 w 400"/>
              <a:gd name="T65" fmla="*/ 236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00" h="340">
                <a:moveTo>
                  <a:pt x="302" y="104"/>
                </a:moveTo>
                <a:cubicBezTo>
                  <a:pt x="316" y="104"/>
                  <a:pt x="316" y="104"/>
                  <a:pt x="316" y="104"/>
                </a:cubicBezTo>
                <a:cubicBezTo>
                  <a:pt x="316" y="144"/>
                  <a:pt x="316" y="144"/>
                  <a:pt x="316" y="144"/>
                </a:cubicBezTo>
                <a:cubicBezTo>
                  <a:pt x="400" y="72"/>
                  <a:pt x="400" y="72"/>
                  <a:pt x="400" y="72"/>
                </a:cubicBezTo>
                <a:cubicBezTo>
                  <a:pt x="316" y="0"/>
                  <a:pt x="316" y="0"/>
                  <a:pt x="316" y="0"/>
                </a:cubicBezTo>
                <a:cubicBezTo>
                  <a:pt x="316" y="48"/>
                  <a:pt x="316" y="48"/>
                  <a:pt x="316" y="48"/>
                </a:cubicBezTo>
                <a:cubicBezTo>
                  <a:pt x="302" y="48"/>
                  <a:pt x="302" y="48"/>
                  <a:pt x="302" y="48"/>
                </a:cubicBezTo>
                <a:cubicBezTo>
                  <a:pt x="228" y="48"/>
                  <a:pt x="186" y="103"/>
                  <a:pt x="149" y="151"/>
                </a:cubicBezTo>
                <a:cubicBezTo>
                  <a:pt x="116" y="194"/>
                  <a:pt x="88" y="232"/>
                  <a:pt x="42" y="232"/>
                </a:cubicBezTo>
                <a:cubicBezTo>
                  <a:pt x="0" y="232"/>
                  <a:pt x="0" y="232"/>
                  <a:pt x="0" y="232"/>
                </a:cubicBezTo>
                <a:cubicBezTo>
                  <a:pt x="0" y="288"/>
                  <a:pt x="0" y="288"/>
                  <a:pt x="0" y="288"/>
                </a:cubicBezTo>
                <a:cubicBezTo>
                  <a:pt x="42" y="288"/>
                  <a:pt x="42" y="288"/>
                  <a:pt x="42" y="288"/>
                </a:cubicBezTo>
                <a:cubicBezTo>
                  <a:pt x="116" y="288"/>
                  <a:pt x="157" y="233"/>
                  <a:pt x="194" y="185"/>
                </a:cubicBezTo>
                <a:cubicBezTo>
                  <a:pt x="227" y="141"/>
                  <a:pt x="256" y="104"/>
                  <a:pt x="302" y="104"/>
                </a:cubicBezTo>
                <a:close/>
                <a:moveTo>
                  <a:pt x="108" y="139"/>
                </a:moveTo>
                <a:cubicBezTo>
                  <a:pt x="111" y="135"/>
                  <a:pt x="114" y="131"/>
                  <a:pt x="118" y="127"/>
                </a:cubicBezTo>
                <a:cubicBezTo>
                  <a:pt x="125" y="116"/>
                  <a:pt x="134" y="105"/>
                  <a:pt x="143" y="95"/>
                </a:cubicBezTo>
                <a:cubicBezTo>
                  <a:pt x="116" y="70"/>
                  <a:pt x="84" y="52"/>
                  <a:pt x="42" y="5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108"/>
                  <a:pt x="0" y="108"/>
                  <a:pt x="0" y="108"/>
                </a:cubicBezTo>
                <a:cubicBezTo>
                  <a:pt x="42" y="108"/>
                  <a:pt x="42" y="108"/>
                  <a:pt x="42" y="108"/>
                </a:cubicBezTo>
                <a:cubicBezTo>
                  <a:pt x="68" y="108"/>
                  <a:pt x="89" y="120"/>
                  <a:pt x="108" y="139"/>
                </a:cubicBezTo>
                <a:close/>
                <a:moveTo>
                  <a:pt x="316" y="236"/>
                </a:moveTo>
                <a:cubicBezTo>
                  <a:pt x="302" y="236"/>
                  <a:pt x="302" y="236"/>
                  <a:pt x="302" y="236"/>
                </a:cubicBezTo>
                <a:cubicBezTo>
                  <a:pt x="273" y="236"/>
                  <a:pt x="252" y="222"/>
                  <a:pt x="232" y="201"/>
                </a:cubicBezTo>
                <a:cubicBezTo>
                  <a:pt x="230" y="204"/>
                  <a:pt x="228" y="206"/>
                  <a:pt x="226" y="209"/>
                </a:cubicBezTo>
                <a:cubicBezTo>
                  <a:pt x="217" y="221"/>
                  <a:pt x="207" y="233"/>
                  <a:pt x="197" y="245"/>
                </a:cubicBezTo>
                <a:cubicBezTo>
                  <a:pt x="224" y="272"/>
                  <a:pt x="257" y="292"/>
                  <a:pt x="302" y="292"/>
                </a:cubicBezTo>
                <a:cubicBezTo>
                  <a:pt x="316" y="292"/>
                  <a:pt x="316" y="292"/>
                  <a:pt x="316" y="292"/>
                </a:cubicBezTo>
                <a:cubicBezTo>
                  <a:pt x="316" y="340"/>
                  <a:pt x="316" y="340"/>
                  <a:pt x="316" y="340"/>
                </a:cubicBezTo>
                <a:cubicBezTo>
                  <a:pt x="400" y="268"/>
                  <a:pt x="400" y="268"/>
                  <a:pt x="400" y="268"/>
                </a:cubicBezTo>
                <a:cubicBezTo>
                  <a:pt x="316" y="196"/>
                  <a:pt x="316" y="196"/>
                  <a:pt x="316" y="196"/>
                </a:cubicBezTo>
                <a:lnTo>
                  <a:pt x="316" y="2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01" name="Freeform 124"/>
          <p:cNvSpPr/>
          <p:nvPr/>
        </p:nvSpPr>
        <p:spPr bwMode="auto">
          <a:xfrm>
            <a:off x="7352760" y="3628106"/>
            <a:ext cx="179075" cy="91914"/>
          </a:xfrm>
          <a:custGeom>
            <a:avLst/>
            <a:gdLst>
              <a:gd name="T0" fmla="*/ 86 w 113"/>
              <a:gd name="T1" fmla="*/ 58 h 58"/>
              <a:gd name="T2" fmla="*/ 86 w 113"/>
              <a:gd name="T3" fmla="*/ 39 h 58"/>
              <a:gd name="T4" fmla="*/ 0 w 113"/>
              <a:gd name="T5" fmla="*/ 39 h 58"/>
              <a:gd name="T6" fmla="*/ 0 w 113"/>
              <a:gd name="T7" fmla="*/ 19 h 58"/>
              <a:gd name="T8" fmla="*/ 86 w 113"/>
              <a:gd name="T9" fmla="*/ 19 h 58"/>
              <a:gd name="T10" fmla="*/ 86 w 113"/>
              <a:gd name="T11" fmla="*/ 0 h 58"/>
              <a:gd name="T12" fmla="*/ 113 w 113"/>
              <a:gd name="T13" fmla="*/ 29 h 58"/>
              <a:gd name="T14" fmla="*/ 86 w 113"/>
              <a:gd name="T15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3" h="58">
                <a:moveTo>
                  <a:pt x="86" y="58"/>
                </a:moveTo>
                <a:lnTo>
                  <a:pt x="86" y="39"/>
                </a:lnTo>
                <a:lnTo>
                  <a:pt x="0" y="39"/>
                </a:lnTo>
                <a:lnTo>
                  <a:pt x="0" y="19"/>
                </a:lnTo>
                <a:lnTo>
                  <a:pt x="86" y="19"/>
                </a:lnTo>
                <a:lnTo>
                  <a:pt x="86" y="0"/>
                </a:lnTo>
                <a:lnTo>
                  <a:pt x="113" y="29"/>
                </a:lnTo>
                <a:lnTo>
                  <a:pt x="86" y="5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02" name="Freeform 125"/>
          <p:cNvSpPr/>
          <p:nvPr/>
        </p:nvSpPr>
        <p:spPr bwMode="auto">
          <a:xfrm>
            <a:off x="6441081" y="3628106"/>
            <a:ext cx="180658" cy="91914"/>
          </a:xfrm>
          <a:custGeom>
            <a:avLst/>
            <a:gdLst>
              <a:gd name="T0" fmla="*/ 28 w 114"/>
              <a:gd name="T1" fmla="*/ 58 h 58"/>
              <a:gd name="T2" fmla="*/ 28 w 114"/>
              <a:gd name="T3" fmla="*/ 39 h 58"/>
              <a:gd name="T4" fmla="*/ 114 w 114"/>
              <a:gd name="T5" fmla="*/ 39 h 58"/>
              <a:gd name="T6" fmla="*/ 114 w 114"/>
              <a:gd name="T7" fmla="*/ 19 h 58"/>
              <a:gd name="T8" fmla="*/ 28 w 114"/>
              <a:gd name="T9" fmla="*/ 19 h 58"/>
              <a:gd name="T10" fmla="*/ 28 w 114"/>
              <a:gd name="T11" fmla="*/ 0 h 58"/>
              <a:gd name="T12" fmla="*/ 0 w 114"/>
              <a:gd name="T13" fmla="*/ 29 h 58"/>
              <a:gd name="T14" fmla="*/ 28 w 114"/>
              <a:gd name="T15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4" h="58">
                <a:moveTo>
                  <a:pt x="28" y="58"/>
                </a:moveTo>
                <a:lnTo>
                  <a:pt x="28" y="39"/>
                </a:lnTo>
                <a:lnTo>
                  <a:pt x="114" y="39"/>
                </a:lnTo>
                <a:lnTo>
                  <a:pt x="114" y="19"/>
                </a:lnTo>
                <a:lnTo>
                  <a:pt x="28" y="19"/>
                </a:lnTo>
                <a:lnTo>
                  <a:pt x="28" y="0"/>
                </a:lnTo>
                <a:lnTo>
                  <a:pt x="0" y="29"/>
                </a:lnTo>
                <a:lnTo>
                  <a:pt x="28" y="5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03" name="Freeform 126"/>
          <p:cNvSpPr/>
          <p:nvPr/>
        </p:nvSpPr>
        <p:spPr bwMode="auto">
          <a:xfrm>
            <a:off x="6789301" y="3583733"/>
            <a:ext cx="91913" cy="180659"/>
          </a:xfrm>
          <a:custGeom>
            <a:avLst/>
            <a:gdLst>
              <a:gd name="T0" fmla="*/ 58 w 58"/>
              <a:gd name="T1" fmla="*/ 86 h 114"/>
              <a:gd name="T2" fmla="*/ 39 w 58"/>
              <a:gd name="T3" fmla="*/ 86 h 114"/>
              <a:gd name="T4" fmla="*/ 39 w 58"/>
              <a:gd name="T5" fmla="*/ 0 h 114"/>
              <a:gd name="T6" fmla="*/ 18 w 58"/>
              <a:gd name="T7" fmla="*/ 0 h 114"/>
              <a:gd name="T8" fmla="*/ 18 w 58"/>
              <a:gd name="T9" fmla="*/ 86 h 114"/>
              <a:gd name="T10" fmla="*/ 0 w 58"/>
              <a:gd name="T11" fmla="*/ 86 h 114"/>
              <a:gd name="T12" fmla="*/ 29 w 58"/>
              <a:gd name="T13" fmla="*/ 114 h 114"/>
              <a:gd name="T14" fmla="*/ 58 w 58"/>
              <a:gd name="T15" fmla="*/ 86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8" h="114">
                <a:moveTo>
                  <a:pt x="58" y="86"/>
                </a:moveTo>
                <a:lnTo>
                  <a:pt x="39" y="86"/>
                </a:lnTo>
                <a:lnTo>
                  <a:pt x="39" y="0"/>
                </a:lnTo>
                <a:lnTo>
                  <a:pt x="18" y="0"/>
                </a:lnTo>
                <a:lnTo>
                  <a:pt x="18" y="86"/>
                </a:lnTo>
                <a:lnTo>
                  <a:pt x="0" y="86"/>
                </a:lnTo>
                <a:lnTo>
                  <a:pt x="29" y="114"/>
                </a:lnTo>
                <a:lnTo>
                  <a:pt x="58" y="8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04" name="Freeform 127"/>
          <p:cNvSpPr/>
          <p:nvPr/>
        </p:nvSpPr>
        <p:spPr bwMode="auto">
          <a:xfrm>
            <a:off x="7093149" y="3583733"/>
            <a:ext cx="91913" cy="180659"/>
          </a:xfrm>
          <a:custGeom>
            <a:avLst/>
            <a:gdLst>
              <a:gd name="T0" fmla="*/ 58 w 58"/>
              <a:gd name="T1" fmla="*/ 28 h 114"/>
              <a:gd name="T2" fmla="*/ 39 w 58"/>
              <a:gd name="T3" fmla="*/ 28 h 114"/>
              <a:gd name="T4" fmla="*/ 39 w 58"/>
              <a:gd name="T5" fmla="*/ 114 h 114"/>
              <a:gd name="T6" fmla="*/ 18 w 58"/>
              <a:gd name="T7" fmla="*/ 114 h 114"/>
              <a:gd name="T8" fmla="*/ 18 w 58"/>
              <a:gd name="T9" fmla="*/ 28 h 114"/>
              <a:gd name="T10" fmla="*/ 0 w 58"/>
              <a:gd name="T11" fmla="*/ 28 h 114"/>
              <a:gd name="T12" fmla="*/ 29 w 58"/>
              <a:gd name="T13" fmla="*/ 0 h 114"/>
              <a:gd name="T14" fmla="*/ 58 w 58"/>
              <a:gd name="T15" fmla="*/ 28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8" h="114">
                <a:moveTo>
                  <a:pt x="58" y="28"/>
                </a:moveTo>
                <a:lnTo>
                  <a:pt x="39" y="28"/>
                </a:lnTo>
                <a:lnTo>
                  <a:pt x="39" y="114"/>
                </a:lnTo>
                <a:lnTo>
                  <a:pt x="18" y="114"/>
                </a:lnTo>
                <a:lnTo>
                  <a:pt x="18" y="28"/>
                </a:lnTo>
                <a:lnTo>
                  <a:pt x="0" y="28"/>
                </a:lnTo>
                <a:lnTo>
                  <a:pt x="29" y="0"/>
                </a:lnTo>
                <a:lnTo>
                  <a:pt x="58" y="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05" name="Oval 128"/>
          <p:cNvSpPr>
            <a:spLocks noChangeArrowheads="1"/>
          </p:cNvSpPr>
          <p:nvPr/>
        </p:nvSpPr>
        <p:spPr bwMode="auto">
          <a:xfrm>
            <a:off x="7677676" y="3278643"/>
            <a:ext cx="164811" cy="16481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06" name="Freeform 129"/>
          <p:cNvSpPr>
            <a:spLocks noEditPoints="1"/>
          </p:cNvSpPr>
          <p:nvPr/>
        </p:nvSpPr>
        <p:spPr bwMode="auto">
          <a:xfrm>
            <a:off x="7704149" y="3582149"/>
            <a:ext cx="83991" cy="183828"/>
          </a:xfrm>
          <a:custGeom>
            <a:avLst/>
            <a:gdLst>
              <a:gd name="T0" fmla="*/ 26 w 53"/>
              <a:gd name="T1" fmla="*/ 0 h 116"/>
              <a:gd name="T2" fmla="*/ 0 w 53"/>
              <a:gd name="T3" fmla="*/ 42 h 116"/>
              <a:gd name="T4" fmla="*/ 53 w 53"/>
              <a:gd name="T5" fmla="*/ 42 h 116"/>
              <a:gd name="T6" fmla="*/ 26 w 53"/>
              <a:gd name="T7" fmla="*/ 0 h 116"/>
              <a:gd name="T8" fmla="*/ 26 w 53"/>
              <a:gd name="T9" fmla="*/ 116 h 116"/>
              <a:gd name="T10" fmla="*/ 53 w 53"/>
              <a:gd name="T11" fmla="*/ 74 h 116"/>
              <a:gd name="T12" fmla="*/ 0 w 53"/>
              <a:gd name="T13" fmla="*/ 74 h 116"/>
              <a:gd name="T14" fmla="*/ 26 w 53"/>
              <a:gd name="T15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3" h="116">
                <a:moveTo>
                  <a:pt x="26" y="0"/>
                </a:moveTo>
                <a:lnTo>
                  <a:pt x="0" y="42"/>
                </a:lnTo>
                <a:lnTo>
                  <a:pt x="53" y="42"/>
                </a:lnTo>
                <a:lnTo>
                  <a:pt x="26" y="0"/>
                </a:lnTo>
                <a:close/>
                <a:moveTo>
                  <a:pt x="26" y="116"/>
                </a:moveTo>
                <a:lnTo>
                  <a:pt x="53" y="74"/>
                </a:lnTo>
                <a:lnTo>
                  <a:pt x="0" y="74"/>
                </a:lnTo>
                <a:lnTo>
                  <a:pt x="26" y="1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07" name="Freeform 130"/>
          <p:cNvSpPr>
            <a:spLocks noEditPoints="1"/>
          </p:cNvSpPr>
          <p:nvPr/>
        </p:nvSpPr>
        <p:spPr bwMode="auto">
          <a:xfrm>
            <a:off x="4941052" y="2344765"/>
            <a:ext cx="172736" cy="150548"/>
          </a:xfrm>
          <a:custGeom>
            <a:avLst/>
            <a:gdLst>
              <a:gd name="T0" fmla="*/ 212 w 376"/>
              <a:gd name="T1" fmla="*/ 0 h 328"/>
              <a:gd name="T2" fmla="*/ 49 w 376"/>
              <a:gd name="T3" fmla="*/ 160 h 328"/>
              <a:gd name="T4" fmla="*/ 0 w 376"/>
              <a:gd name="T5" fmla="*/ 160 h 328"/>
              <a:gd name="T6" fmla="*/ 73 w 376"/>
              <a:gd name="T7" fmla="*/ 242 h 328"/>
              <a:gd name="T8" fmla="*/ 147 w 376"/>
              <a:gd name="T9" fmla="*/ 160 h 328"/>
              <a:gd name="T10" fmla="*/ 90 w 376"/>
              <a:gd name="T11" fmla="*/ 160 h 328"/>
              <a:gd name="T12" fmla="*/ 212 w 376"/>
              <a:gd name="T13" fmla="*/ 41 h 328"/>
              <a:gd name="T14" fmla="*/ 335 w 376"/>
              <a:gd name="T15" fmla="*/ 164 h 328"/>
              <a:gd name="T16" fmla="*/ 212 w 376"/>
              <a:gd name="T17" fmla="*/ 287 h 328"/>
              <a:gd name="T18" fmla="*/ 140 w 376"/>
              <a:gd name="T19" fmla="*/ 263 h 328"/>
              <a:gd name="T20" fmla="*/ 112 w 376"/>
              <a:gd name="T21" fmla="*/ 293 h 328"/>
              <a:gd name="T22" fmla="*/ 212 w 376"/>
              <a:gd name="T23" fmla="*/ 328 h 328"/>
              <a:gd name="T24" fmla="*/ 376 w 376"/>
              <a:gd name="T25" fmla="*/ 164 h 328"/>
              <a:gd name="T26" fmla="*/ 212 w 376"/>
              <a:gd name="T27" fmla="*/ 0 h 328"/>
              <a:gd name="T28" fmla="*/ 198 w 376"/>
              <a:gd name="T29" fmla="*/ 76 h 328"/>
              <a:gd name="T30" fmla="*/ 198 w 376"/>
              <a:gd name="T31" fmla="*/ 170 h 328"/>
              <a:gd name="T32" fmla="*/ 258 w 376"/>
              <a:gd name="T33" fmla="*/ 230 h 328"/>
              <a:gd name="T34" fmla="*/ 278 w 376"/>
              <a:gd name="T35" fmla="*/ 210 h 328"/>
              <a:gd name="T36" fmla="*/ 226 w 376"/>
              <a:gd name="T37" fmla="*/ 158 h 328"/>
              <a:gd name="T38" fmla="*/ 226 w 376"/>
              <a:gd name="T39" fmla="*/ 76 h 328"/>
              <a:gd name="T40" fmla="*/ 198 w 376"/>
              <a:gd name="T41" fmla="*/ 76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76" h="328">
                <a:moveTo>
                  <a:pt x="212" y="0"/>
                </a:moveTo>
                <a:cubicBezTo>
                  <a:pt x="123" y="0"/>
                  <a:pt x="51" y="71"/>
                  <a:pt x="49" y="160"/>
                </a:cubicBezTo>
                <a:cubicBezTo>
                  <a:pt x="0" y="160"/>
                  <a:pt x="0" y="160"/>
                  <a:pt x="0" y="160"/>
                </a:cubicBezTo>
                <a:cubicBezTo>
                  <a:pt x="73" y="242"/>
                  <a:pt x="73" y="242"/>
                  <a:pt x="73" y="242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90" y="160"/>
                  <a:pt x="90" y="160"/>
                  <a:pt x="90" y="160"/>
                </a:cubicBezTo>
                <a:cubicBezTo>
                  <a:pt x="92" y="94"/>
                  <a:pt x="146" y="41"/>
                  <a:pt x="212" y="41"/>
                </a:cubicBezTo>
                <a:cubicBezTo>
                  <a:pt x="280" y="41"/>
                  <a:pt x="335" y="96"/>
                  <a:pt x="335" y="164"/>
                </a:cubicBezTo>
                <a:cubicBezTo>
                  <a:pt x="335" y="232"/>
                  <a:pt x="280" y="287"/>
                  <a:pt x="212" y="287"/>
                </a:cubicBezTo>
                <a:cubicBezTo>
                  <a:pt x="185" y="287"/>
                  <a:pt x="160" y="278"/>
                  <a:pt x="140" y="263"/>
                </a:cubicBezTo>
                <a:cubicBezTo>
                  <a:pt x="112" y="293"/>
                  <a:pt x="112" y="293"/>
                  <a:pt x="112" y="293"/>
                </a:cubicBezTo>
                <a:cubicBezTo>
                  <a:pt x="139" y="315"/>
                  <a:pt x="174" y="328"/>
                  <a:pt x="212" y="328"/>
                </a:cubicBezTo>
                <a:cubicBezTo>
                  <a:pt x="303" y="328"/>
                  <a:pt x="376" y="254"/>
                  <a:pt x="376" y="164"/>
                </a:cubicBezTo>
                <a:cubicBezTo>
                  <a:pt x="376" y="73"/>
                  <a:pt x="303" y="0"/>
                  <a:pt x="212" y="0"/>
                </a:cubicBezTo>
                <a:close/>
                <a:moveTo>
                  <a:pt x="198" y="76"/>
                </a:moveTo>
                <a:cubicBezTo>
                  <a:pt x="198" y="170"/>
                  <a:pt x="198" y="170"/>
                  <a:pt x="198" y="170"/>
                </a:cubicBezTo>
                <a:cubicBezTo>
                  <a:pt x="258" y="230"/>
                  <a:pt x="258" y="230"/>
                  <a:pt x="258" y="230"/>
                </a:cubicBezTo>
                <a:cubicBezTo>
                  <a:pt x="278" y="210"/>
                  <a:pt x="278" y="210"/>
                  <a:pt x="278" y="210"/>
                </a:cubicBezTo>
                <a:cubicBezTo>
                  <a:pt x="226" y="158"/>
                  <a:pt x="226" y="158"/>
                  <a:pt x="226" y="158"/>
                </a:cubicBezTo>
                <a:cubicBezTo>
                  <a:pt x="226" y="76"/>
                  <a:pt x="226" y="76"/>
                  <a:pt x="226" y="76"/>
                </a:cubicBezTo>
                <a:lnTo>
                  <a:pt x="198" y="7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08" name="Freeform 133"/>
          <p:cNvSpPr/>
          <p:nvPr/>
        </p:nvSpPr>
        <p:spPr bwMode="auto">
          <a:xfrm>
            <a:off x="5252959" y="2376459"/>
            <a:ext cx="155303" cy="87160"/>
          </a:xfrm>
          <a:custGeom>
            <a:avLst/>
            <a:gdLst>
              <a:gd name="T0" fmla="*/ 80 w 340"/>
              <a:gd name="T1" fmla="*/ 96 h 192"/>
              <a:gd name="T2" fmla="*/ 284 w 340"/>
              <a:gd name="T3" fmla="*/ 96 h 192"/>
              <a:gd name="T4" fmla="*/ 284 w 340"/>
              <a:gd name="T5" fmla="*/ 192 h 192"/>
              <a:gd name="T6" fmla="*/ 340 w 340"/>
              <a:gd name="T7" fmla="*/ 192 h 192"/>
              <a:gd name="T8" fmla="*/ 340 w 340"/>
              <a:gd name="T9" fmla="*/ 80 h 192"/>
              <a:gd name="T10" fmla="*/ 300 w 340"/>
              <a:gd name="T11" fmla="*/ 40 h 192"/>
              <a:gd name="T12" fmla="*/ 80 w 340"/>
              <a:gd name="T13" fmla="*/ 40 h 192"/>
              <a:gd name="T14" fmla="*/ 80 w 340"/>
              <a:gd name="T15" fmla="*/ 0 h 192"/>
              <a:gd name="T16" fmla="*/ 0 w 340"/>
              <a:gd name="T17" fmla="*/ 68 h 192"/>
              <a:gd name="T18" fmla="*/ 80 w 340"/>
              <a:gd name="T19" fmla="*/ 132 h 192"/>
              <a:gd name="T20" fmla="*/ 80 w 340"/>
              <a:gd name="T21" fmla="*/ 9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0" h="192">
                <a:moveTo>
                  <a:pt x="80" y="96"/>
                </a:moveTo>
                <a:cubicBezTo>
                  <a:pt x="284" y="96"/>
                  <a:pt x="284" y="96"/>
                  <a:pt x="284" y="96"/>
                </a:cubicBezTo>
                <a:cubicBezTo>
                  <a:pt x="284" y="192"/>
                  <a:pt x="284" y="192"/>
                  <a:pt x="284" y="192"/>
                </a:cubicBezTo>
                <a:cubicBezTo>
                  <a:pt x="340" y="192"/>
                  <a:pt x="340" y="192"/>
                  <a:pt x="340" y="192"/>
                </a:cubicBezTo>
                <a:cubicBezTo>
                  <a:pt x="340" y="80"/>
                  <a:pt x="340" y="80"/>
                  <a:pt x="340" y="80"/>
                </a:cubicBezTo>
                <a:cubicBezTo>
                  <a:pt x="340" y="58"/>
                  <a:pt x="322" y="40"/>
                  <a:pt x="300" y="40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0"/>
                  <a:pt x="80" y="0"/>
                  <a:pt x="80" y="0"/>
                </a:cubicBezTo>
                <a:cubicBezTo>
                  <a:pt x="0" y="68"/>
                  <a:pt x="0" y="68"/>
                  <a:pt x="0" y="68"/>
                </a:cubicBezTo>
                <a:cubicBezTo>
                  <a:pt x="80" y="132"/>
                  <a:pt x="80" y="132"/>
                  <a:pt x="80" y="132"/>
                </a:cubicBezTo>
                <a:lnTo>
                  <a:pt x="80" y="9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09" name="Freeform 154"/>
          <p:cNvSpPr>
            <a:spLocks noEditPoints="1"/>
          </p:cNvSpPr>
          <p:nvPr/>
        </p:nvSpPr>
        <p:spPr bwMode="auto">
          <a:xfrm>
            <a:off x="4941052" y="3259620"/>
            <a:ext cx="172736" cy="172736"/>
          </a:xfrm>
          <a:custGeom>
            <a:avLst/>
            <a:gdLst>
              <a:gd name="T0" fmla="*/ 347 w 376"/>
              <a:gd name="T1" fmla="*/ 284 h 376"/>
              <a:gd name="T2" fmla="*/ 347 w 376"/>
              <a:gd name="T3" fmla="*/ 238 h 376"/>
              <a:gd name="T4" fmla="*/ 278 w 376"/>
              <a:gd name="T5" fmla="*/ 169 h 376"/>
              <a:gd name="T6" fmla="*/ 238 w 376"/>
              <a:gd name="T7" fmla="*/ 169 h 376"/>
              <a:gd name="T8" fmla="*/ 207 w 376"/>
              <a:gd name="T9" fmla="*/ 148 h 376"/>
              <a:gd name="T10" fmla="*/ 207 w 376"/>
              <a:gd name="T11" fmla="*/ 92 h 376"/>
              <a:gd name="T12" fmla="*/ 236 w 376"/>
              <a:gd name="T13" fmla="*/ 48 h 376"/>
              <a:gd name="T14" fmla="*/ 188 w 376"/>
              <a:gd name="T15" fmla="*/ 0 h 376"/>
              <a:gd name="T16" fmla="*/ 140 w 376"/>
              <a:gd name="T17" fmla="*/ 48 h 376"/>
              <a:gd name="T18" fmla="*/ 169 w 376"/>
              <a:gd name="T19" fmla="*/ 92 h 376"/>
              <a:gd name="T20" fmla="*/ 169 w 376"/>
              <a:gd name="T21" fmla="*/ 148 h 376"/>
              <a:gd name="T22" fmla="*/ 138 w 376"/>
              <a:gd name="T23" fmla="*/ 169 h 376"/>
              <a:gd name="T24" fmla="*/ 98 w 376"/>
              <a:gd name="T25" fmla="*/ 169 h 376"/>
              <a:gd name="T26" fmla="*/ 29 w 376"/>
              <a:gd name="T27" fmla="*/ 238 h 376"/>
              <a:gd name="T28" fmla="*/ 29 w 376"/>
              <a:gd name="T29" fmla="*/ 284 h 376"/>
              <a:gd name="T30" fmla="*/ 0 w 376"/>
              <a:gd name="T31" fmla="*/ 328 h 376"/>
              <a:gd name="T32" fmla="*/ 48 w 376"/>
              <a:gd name="T33" fmla="*/ 376 h 376"/>
              <a:gd name="T34" fmla="*/ 96 w 376"/>
              <a:gd name="T35" fmla="*/ 328 h 376"/>
              <a:gd name="T36" fmla="*/ 67 w 376"/>
              <a:gd name="T37" fmla="*/ 284 h 376"/>
              <a:gd name="T38" fmla="*/ 67 w 376"/>
              <a:gd name="T39" fmla="*/ 238 h 376"/>
              <a:gd name="T40" fmla="*/ 98 w 376"/>
              <a:gd name="T41" fmla="*/ 207 h 376"/>
              <a:gd name="T42" fmla="*/ 138 w 376"/>
              <a:gd name="T43" fmla="*/ 207 h 376"/>
              <a:gd name="T44" fmla="*/ 169 w 376"/>
              <a:gd name="T45" fmla="*/ 202 h 376"/>
              <a:gd name="T46" fmla="*/ 169 w 376"/>
              <a:gd name="T47" fmla="*/ 284 h 376"/>
              <a:gd name="T48" fmla="*/ 140 w 376"/>
              <a:gd name="T49" fmla="*/ 328 h 376"/>
              <a:gd name="T50" fmla="*/ 188 w 376"/>
              <a:gd name="T51" fmla="*/ 376 h 376"/>
              <a:gd name="T52" fmla="*/ 236 w 376"/>
              <a:gd name="T53" fmla="*/ 328 h 376"/>
              <a:gd name="T54" fmla="*/ 207 w 376"/>
              <a:gd name="T55" fmla="*/ 284 h 376"/>
              <a:gd name="T56" fmla="*/ 207 w 376"/>
              <a:gd name="T57" fmla="*/ 202 h 376"/>
              <a:gd name="T58" fmla="*/ 238 w 376"/>
              <a:gd name="T59" fmla="*/ 207 h 376"/>
              <a:gd name="T60" fmla="*/ 278 w 376"/>
              <a:gd name="T61" fmla="*/ 207 h 376"/>
              <a:gd name="T62" fmla="*/ 309 w 376"/>
              <a:gd name="T63" fmla="*/ 238 h 376"/>
              <a:gd name="T64" fmla="*/ 309 w 376"/>
              <a:gd name="T65" fmla="*/ 284 h 376"/>
              <a:gd name="T66" fmla="*/ 280 w 376"/>
              <a:gd name="T67" fmla="*/ 328 h 376"/>
              <a:gd name="T68" fmla="*/ 328 w 376"/>
              <a:gd name="T69" fmla="*/ 376 h 376"/>
              <a:gd name="T70" fmla="*/ 376 w 376"/>
              <a:gd name="T71" fmla="*/ 328 h 376"/>
              <a:gd name="T72" fmla="*/ 347 w 376"/>
              <a:gd name="T73" fmla="*/ 284 h 376"/>
              <a:gd name="T74" fmla="*/ 75 w 376"/>
              <a:gd name="T75" fmla="*/ 328 h 376"/>
              <a:gd name="T76" fmla="*/ 48 w 376"/>
              <a:gd name="T77" fmla="*/ 356 h 376"/>
              <a:gd name="T78" fmla="*/ 20 w 376"/>
              <a:gd name="T79" fmla="*/ 328 h 376"/>
              <a:gd name="T80" fmla="*/ 48 w 376"/>
              <a:gd name="T81" fmla="*/ 300 h 376"/>
              <a:gd name="T82" fmla="*/ 75 w 376"/>
              <a:gd name="T83" fmla="*/ 328 h 376"/>
              <a:gd name="T84" fmla="*/ 160 w 376"/>
              <a:gd name="T85" fmla="*/ 48 h 376"/>
              <a:gd name="T86" fmla="*/ 188 w 376"/>
              <a:gd name="T87" fmla="*/ 20 h 376"/>
              <a:gd name="T88" fmla="*/ 215 w 376"/>
              <a:gd name="T89" fmla="*/ 48 h 376"/>
              <a:gd name="T90" fmla="*/ 188 w 376"/>
              <a:gd name="T91" fmla="*/ 76 h 376"/>
              <a:gd name="T92" fmla="*/ 160 w 376"/>
              <a:gd name="T93" fmla="*/ 48 h 376"/>
              <a:gd name="T94" fmla="*/ 215 w 376"/>
              <a:gd name="T95" fmla="*/ 328 h 376"/>
              <a:gd name="T96" fmla="*/ 188 w 376"/>
              <a:gd name="T97" fmla="*/ 356 h 376"/>
              <a:gd name="T98" fmla="*/ 160 w 376"/>
              <a:gd name="T99" fmla="*/ 328 h 376"/>
              <a:gd name="T100" fmla="*/ 188 w 376"/>
              <a:gd name="T101" fmla="*/ 300 h 376"/>
              <a:gd name="T102" fmla="*/ 215 w 376"/>
              <a:gd name="T103" fmla="*/ 328 h 376"/>
              <a:gd name="T104" fmla="*/ 328 w 376"/>
              <a:gd name="T105" fmla="*/ 356 h 376"/>
              <a:gd name="T106" fmla="*/ 300 w 376"/>
              <a:gd name="T107" fmla="*/ 328 h 376"/>
              <a:gd name="T108" fmla="*/ 328 w 376"/>
              <a:gd name="T109" fmla="*/ 300 h 376"/>
              <a:gd name="T110" fmla="*/ 355 w 376"/>
              <a:gd name="T111" fmla="*/ 328 h 376"/>
              <a:gd name="T112" fmla="*/ 328 w 376"/>
              <a:gd name="T113" fmla="*/ 356 h 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76" h="376">
                <a:moveTo>
                  <a:pt x="347" y="284"/>
                </a:moveTo>
                <a:cubicBezTo>
                  <a:pt x="347" y="238"/>
                  <a:pt x="347" y="238"/>
                  <a:pt x="347" y="238"/>
                </a:cubicBezTo>
                <a:cubicBezTo>
                  <a:pt x="347" y="210"/>
                  <a:pt x="328" y="169"/>
                  <a:pt x="278" y="169"/>
                </a:cubicBezTo>
                <a:cubicBezTo>
                  <a:pt x="238" y="169"/>
                  <a:pt x="238" y="169"/>
                  <a:pt x="238" y="169"/>
                </a:cubicBezTo>
                <a:cubicBezTo>
                  <a:pt x="210" y="169"/>
                  <a:pt x="207" y="155"/>
                  <a:pt x="207" y="148"/>
                </a:cubicBezTo>
                <a:cubicBezTo>
                  <a:pt x="207" y="92"/>
                  <a:pt x="207" y="92"/>
                  <a:pt x="207" y="92"/>
                </a:cubicBezTo>
                <a:cubicBezTo>
                  <a:pt x="224" y="85"/>
                  <a:pt x="236" y="68"/>
                  <a:pt x="236" y="48"/>
                </a:cubicBezTo>
                <a:cubicBezTo>
                  <a:pt x="236" y="21"/>
                  <a:pt x="214" y="0"/>
                  <a:pt x="188" y="0"/>
                </a:cubicBezTo>
                <a:cubicBezTo>
                  <a:pt x="161" y="0"/>
                  <a:pt x="140" y="21"/>
                  <a:pt x="140" y="48"/>
                </a:cubicBezTo>
                <a:cubicBezTo>
                  <a:pt x="140" y="68"/>
                  <a:pt x="152" y="85"/>
                  <a:pt x="169" y="92"/>
                </a:cubicBezTo>
                <a:cubicBezTo>
                  <a:pt x="169" y="148"/>
                  <a:pt x="169" y="148"/>
                  <a:pt x="169" y="148"/>
                </a:cubicBezTo>
                <a:cubicBezTo>
                  <a:pt x="169" y="153"/>
                  <a:pt x="167" y="169"/>
                  <a:pt x="138" y="169"/>
                </a:cubicBezTo>
                <a:cubicBezTo>
                  <a:pt x="98" y="169"/>
                  <a:pt x="98" y="169"/>
                  <a:pt x="98" y="169"/>
                </a:cubicBezTo>
                <a:cubicBezTo>
                  <a:pt x="47" y="169"/>
                  <a:pt x="29" y="210"/>
                  <a:pt x="29" y="238"/>
                </a:cubicBezTo>
                <a:cubicBezTo>
                  <a:pt x="29" y="284"/>
                  <a:pt x="29" y="284"/>
                  <a:pt x="29" y="284"/>
                </a:cubicBezTo>
                <a:cubicBezTo>
                  <a:pt x="12" y="291"/>
                  <a:pt x="0" y="308"/>
                  <a:pt x="0" y="328"/>
                </a:cubicBezTo>
                <a:cubicBezTo>
                  <a:pt x="0" y="354"/>
                  <a:pt x="21" y="376"/>
                  <a:pt x="48" y="376"/>
                </a:cubicBezTo>
                <a:cubicBezTo>
                  <a:pt x="74" y="376"/>
                  <a:pt x="96" y="354"/>
                  <a:pt x="96" y="328"/>
                </a:cubicBezTo>
                <a:cubicBezTo>
                  <a:pt x="96" y="308"/>
                  <a:pt x="84" y="291"/>
                  <a:pt x="67" y="284"/>
                </a:cubicBezTo>
                <a:cubicBezTo>
                  <a:pt x="67" y="238"/>
                  <a:pt x="67" y="238"/>
                  <a:pt x="67" y="238"/>
                </a:cubicBezTo>
                <a:cubicBezTo>
                  <a:pt x="67" y="233"/>
                  <a:pt x="68" y="207"/>
                  <a:pt x="98" y="207"/>
                </a:cubicBezTo>
                <a:cubicBezTo>
                  <a:pt x="138" y="207"/>
                  <a:pt x="138" y="207"/>
                  <a:pt x="138" y="207"/>
                </a:cubicBezTo>
                <a:cubicBezTo>
                  <a:pt x="150" y="207"/>
                  <a:pt x="160" y="205"/>
                  <a:pt x="169" y="202"/>
                </a:cubicBezTo>
                <a:cubicBezTo>
                  <a:pt x="169" y="284"/>
                  <a:pt x="169" y="284"/>
                  <a:pt x="169" y="284"/>
                </a:cubicBezTo>
                <a:cubicBezTo>
                  <a:pt x="152" y="291"/>
                  <a:pt x="140" y="308"/>
                  <a:pt x="140" y="328"/>
                </a:cubicBezTo>
                <a:cubicBezTo>
                  <a:pt x="140" y="354"/>
                  <a:pt x="161" y="376"/>
                  <a:pt x="188" y="376"/>
                </a:cubicBezTo>
                <a:cubicBezTo>
                  <a:pt x="214" y="376"/>
                  <a:pt x="236" y="354"/>
                  <a:pt x="236" y="328"/>
                </a:cubicBezTo>
                <a:cubicBezTo>
                  <a:pt x="236" y="308"/>
                  <a:pt x="224" y="291"/>
                  <a:pt x="207" y="284"/>
                </a:cubicBezTo>
                <a:cubicBezTo>
                  <a:pt x="207" y="202"/>
                  <a:pt x="207" y="202"/>
                  <a:pt x="207" y="202"/>
                </a:cubicBezTo>
                <a:cubicBezTo>
                  <a:pt x="215" y="205"/>
                  <a:pt x="226" y="207"/>
                  <a:pt x="238" y="207"/>
                </a:cubicBezTo>
                <a:cubicBezTo>
                  <a:pt x="278" y="207"/>
                  <a:pt x="278" y="207"/>
                  <a:pt x="278" y="207"/>
                </a:cubicBezTo>
                <a:cubicBezTo>
                  <a:pt x="306" y="207"/>
                  <a:pt x="309" y="231"/>
                  <a:pt x="309" y="238"/>
                </a:cubicBezTo>
                <a:cubicBezTo>
                  <a:pt x="309" y="284"/>
                  <a:pt x="309" y="284"/>
                  <a:pt x="309" y="284"/>
                </a:cubicBezTo>
                <a:cubicBezTo>
                  <a:pt x="292" y="291"/>
                  <a:pt x="280" y="308"/>
                  <a:pt x="280" y="328"/>
                </a:cubicBezTo>
                <a:cubicBezTo>
                  <a:pt x="280" y="354"/>
                  <a:pt x="301" y="376"/>
                  <a:pt x="328" y="376"/>
                </a:cubicBezTo>
                <a:cubicBezTo>
                  <a:pt x="354" y="376"/>
                  <a:pt x="376" y="354"/>
                  <a:pt x="376" y="328"/>
                </a:cubicBezTo>
                <a:cubicBezTo>
                  <a:pt x="376" y="308"/>
                  <a:pt x="364" y="291"/>
                  <a:pt x="347" y="284"/>
                </a:cubicBezTo>
                <a:close/>
                <a:moveTo>
                  <a:pt x="75" y="328"/>
                </a:moveTo>
                <a:cubicBezTo>
                  <a:pt x="75" y="343"/>
                  <a:pt x="63" y="356"/>
                  <a:pt x="48" y="356"/>
                </a:cubicBezTo>
                <a:cubicBezTo>
                  <a:pt x="32" y="356"/>
                  <a:pt x="20" y="343"/>
                  <a:pt x="20" y="328"/>
                </a:cubicBezTo>
                <a:cubicBezTo>
                  <a:pt x="20" y="313"/>
                  <a:pt x="32" y="300"/>
                  <a:pt x="48" y="300"/>
                </a:cubicBezTo>
                <a:cubicBezTo>
                  <a:pt x="63" y="300"/>
                  <a:pt x="75" y="313"/>
                  <a:pt x="75" y="328"/>
                </a:cubicBezTo>
                <a:close/>
                <a:moveTo>
                  <a:pt x="160" y="48"/>
                </a:moveTo>
                <a:cubicBezTo>
                  <a:pt x="160" y="33"/>
                  <a:pt x="172" y="20"/>
                  <a:pt x="188" y="20"/>
                </a:cubicBezTo>
                <a:cubicBezTo>
                  <a:pt x="203" y="20"/>
                  <a:pt x="215" y="33"/>
                  <a:pt x="215" y="48"/>
                </a:cubicBezTo>
                <a:cubicBezTo>
                  <a:pt x="215" y="63"/>
                  <a:pt x="203" y="76"/>
                  <a:pt x="188" y="76"/>
                </a:cubicBezTo>
                <a:cubicBezTo>
                  <a:pt x="172" y="76"/>
                  <a:pt x="160" y="63"/>
                  <a:pt x="160" y="48"/>
                </a:cubicBezTo>
                <a:close/>
                <a:moveTo>
                  <a:pt x="215" y="328"/>
                </a:moveTo>
                <a:cubicBezTo>
                  <a:pt x="215" y="343"/>
                  <a:pt x="203" y="356"/>
                  <a:pt x="188" y="356"/>
                </a:cubicBezTo>
                <a:cubicBezTo>
                  <a:pt x="172" y="356"/>
                  <a:pt x="160" y="343"/>
                  <a:pt x="160" y="328"/>
                </a:cubicBezTo>
                <a:cubicBezTo>
                  <a:pt x="160" y="313"/>
                  <a:pt x="172" y="300"/>
                  <a:pt x="188" y="300"/>
                </a:cubicBezTo>
                <a:cubicBezTo>
                  <a:pt x="203" y="300"/>
                  <a:pt x="215" y="313"/>
                  <a:pt x="215" y="328"/>
                </a:cubicBezTo>
                <a:close/>
                <a:moveTo>
                  <a:pt x="328" y="356"/>
                </a:moveTo>
                <a:cubicBezTo>
                  <a:pt x="312" y="356"/>
                  <a:pt x="300" y="343"/>
                  <a:pt x="300" y="328"/>
                </a:cubicBezTo>
                <a:cubicBezTo>
                  <a:pt x="300" y="313"/>
                  <a:pt x="312" y="300"/>
                  <a:pt x="328" y="300"/>
                </a:cubicBezTo>
                <a:cubicBezTo>
                  <a:pt x="343" y="300"/>
                  <a:pt x="355" y="313"/>
                  <a:pt x="355" y="328"/>
                </a:cubicBezTo>
                <a:cubicBezTo>
                  <a:pt x="355" y="343"/>
                  <a:pt x="343" y="356"/>
                  <a:pt x="328" y="3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10" name="Freeform 155"/>
          <p:cNvSpPr>
            <a:spLocks noEditPoints="1"/>
          </p:cNvSpPr>
          <p:nvPr/>
        </p:nvSpPr>
        <p:spPr bwMode="auto">
          <a:xfrm>
            <a:off x="4664144" y="3269128"/>
            <a:ext cx="118855" cy="153719"/>
          </a:xfrm>
          <a:custGeom>
            <a:avLst/>
            <a:gdLst>
              <a:gd name="T0" fmla="*/ 256 w 256"/>
              <a:gd name="T1" fmla="*/ 48 h 336"/>
              <a:gd name="T2" fmla="*/ 208 w 256"/>
              <a:gd name="T3" fmla="*/ 0 h 336"/>
              <a:gd name="T4" fmla="*/ 160 w 256"/>
              <a:gd name="T5" fmla="*/ 48 h 336"/>
              <a:gd name="T6" fmla="*/ 188 w 256"/>
              <a:gd name="T7" fmla="*/ 92 h 336"/>
              <a:gd name="T8" fmla="*/ 122 w 256"/>
              <a:gd name="T9" fmla="*/ 150 h 336"/>
              <a:gd name="T10" fmla="*/ 67 w 256"/>
              <a:gd name="T11" fmla="*/ 174 h 336"/>
              <a:gd name="T12" fmla="*/ 67 w 256"/>
              <a:gd name="T13" fmla="*/ 92 h 336"/>
              <a:gd name="T14" fmla="*/ 96 w 256"/>
              <a:gd name="T15" fmla="*/ 48 h 336"/>
              <a:gd name="T16" fmla="*/ 48 w 256"/>
              <a:gd name="T17" fmla="*/ 0 h 336"/>
              <a:gd name="T18" fmla="*/ 0 w 256"/>
              <a:gd name="T19" fmla="*/ 48 h 336"/>
              <a:gd name="T20" fmla="*/ 29 w 256"/>
              <a:gd name="T21" fmla="*/ 92 h 336"/>
              <a:gd name="T22" fmla="*/ 29 w 256"/>
              <a:gd name="T23" fmla="*/ 244 h 336"/>
              <a:gd name="T24" fmla="*/ 0 w 256"/>
              <a:gd name="T25" fmla="*/ 288 h 336"/>
              <a:gd name="T26" fmla="*/ 48 w 256"/>
              <a:gd name="T27" fmla="*/ 336 h 336"/>
              <a:gd name="T28" fmla="*/ 96 w 256"/>
              <a:gd name="T29" fmla="*/ 288 h 336"/>
              <a:gd name="T30" fmla="*/ 68 w 256"/>
              <a:gd name="T31" fmla="*/ 244 h 336"/>
              <a:gd name="T32" fmla="*/ 133 w 256"/>
              <a:gd name="T33" fmla="*/ 186 h 336"/>
              <a:gd name="T34" fmla="*/ 226 w 256"/>
              <a:gd name="T35" fmla="*/ 92 h 336"/>
              <a:gd name="T36" fmla="*/ 256 w 256"/>
              <a:gd name="T37" fmla="*/ 48 h 336"/>
              <a:gd name="T38" fmla="*/ 20 w 256"/>
              <a:gd name="T39" fmla="*/ 48 h 336"/>
              <a:gd name="T40" fmla="*/ 48 w 256"/>
              <a:gd name="T41" fmla="*/ 20 h 336"/>
              <a:gd name="T42" fmla="*/ 75 w 256"/>
              <a:gd name="T43" fmla="*/ 48 h 336"/>
              <a:gd name="T44" fmla="*/ 48 w 256"/>
              <a:gd name="T45" fmla="*/ 76 h 336"/>
              <a:gd name="T46" fmla="*/ 20 w 256"/>
              <a:gd name="T47" fmla="*/ 48 h 336"/>
              <a:gd name="T48" fmla="*/ 48 w 256"/>
              <a:gd name="T49" fmla="*/ 316 h 336"/>
              <a:gd name="T50" fmla="*/ 20 w 256"/>
              <a:gd name="T51" fmla="*/ 288 h 336"/>
              <a:gd name="T52" fmla="*/ 48 w 256"/>
              <a:gd name="T53" fmla="*/ 260 h 336"/>
              <a:gd name="T54" fmla="*/ 75 w 256"/>
              <a:gd name="T55" fmla="*/ 288 h 336"/>
              <a:gd name="T56" fmla="*/ 48 w 256"/>
              <a:gd name="T57" fmla="*/ 316 h 336"/>
              <a:gd name="T58" fmla="*/ 208 w 256"/>
              <a:gd name="T59" fmla="*/ 76 h 336"/>
              <a:gd name="T60" fmla="*/ 180 w 256"/>
              <a:gd name="T61" fmla="*/ 48 h 336"/>
              <a:gd name="T62" fmla="*/ 208 w 256"/>
              <a:gd name="T63" fmla="*/ 20 h 336"/>
              <a:gd name="T64" fmla="*/ 235 w 256"/>
              <a:gd name="T65" fmla="*/ 48 h 336"/>
              <a:gd name="T66" fmla="*/ 208 w 256"/>
              <a:gd name="T67" fmla="*/ 7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6" h="336">
                <a:moveTo>
                  <a:pt x="256" y="48"/>
                </a:moveTo>
                <a:cubicBezTo>
                  <a:pt x="256" y="21"/>
                  <a:pt x="234" y="0"/>
                  <a:pt x="208" y="0"/>
                </a:cubicBezTo>
                <a:cubicBezTo>
                  <a:pt x="181" y="0"/>
                  <a:pt x="160" y="21"/>
                  <a:pt x="160" y="48"/>
                </a:cubicBezTo>
                <a:cubicBezTo>
                  <a:pt x="160" y="67"/>
                  <a:pt x="171" y="84"/>
                  <a:pt x="188" y="92"/>
                </a:cubicBezTo>
                <a:cubicBezTo>
                  <a:pt x="183" y="131"/>
                  <a:pt x="158" y="138"/>
                  <a:pt x="122" y="150"/>
                </a:cubicBezTo>
                <a:cubicBezTo>
                  <a:pt x="105" y="155"/>
                  <a:pt x="84" y="162"/>
                  <a:pt x="67" y="174"/>
                </a:cubicBezTo>
                <a:cubicBezTo>
                  <a:pt x="67" y="92"/>
                  <a:pt x="67" y="92"/>
                  <a:pt x="67" y="92"/>
                </a:cubicBezTo>
                <a:cubicBezTo>
                  <a:pt x="84" y="85"/>
                  <a:pt x="96" y="68"/>
                  <a:pt x="96" y="48"/>
                </a:cubicBezTo>
                <a:cubicBezTo>
                  <a:pt x="96" y="21"/>
                  <a:pt x="74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68"/>
                  <a:pt x="12" y="85"/>
                  <a:pt x="29" y="92"/>
                </a:cubicBezTo>
                <a:cubicBezTo>
                  <a:pt x="29" y="244"/>
                  <a:pt x="29" y="244"/>
                  <a:pt x="29" y="244"/>
                </a:cubicBezTo>
                <a:cubicBezTo>
                  <a:pt x="12" y="251"/>
                  <a:pt x="0" y="268"/>
                  <a:pt x="0" y="288"/>
                </a:cubicBezTo>
                <a:cubicBezTo>
                  <a:pt x="0" y="314"/>
                  <a:pt x="21" y="336"/>
                  <a:pt x="48" y="336"/>
                </a:cubicBezTo>
                <a:cubicBezTo>
                  <a:pt x="74" y="336"/>
                  <a:pt x="96" y="314"/>
                  <a:pt x="96" y="288"/>
                </a:cubicBezTo>
                <a:cubicBezTo>
                  <a:pt x="96" y="268"/>
                  <a:pt x="84" y="252"/>
                  <a:pt x="68" y="244"/>
                </a:cubicBezTo>
                <a:cubicBezTo>
                  <a:pt x="72" y="205"/>
                  <a:pt x="97" y="197"/>
                  <a:pt x="133" y="186"/>
                </a:cubicBezTo>
                <a:cubicBezTo>
                  <a:pt x="170" y="175"/>
                  <a:pt x="220" y="159"/>
                  <a:pt x="226" y="92"/>
                </a:cubicBezTo>
                <a:cubicBezTo>
                  <a:pt x="244" y="85"/>
                  <a:pt x="256" y="68"/>
                  <a:pt x="256" y="48"/>
                </a:cubicBezTo>
                <a:close/>
                <a:moveTo>
                  <a:pt x="20" y="48"/>
                </a:moveTo>
                <a:cubicBezTo>
                  <a:pt x="20" y="33"/>
                  <a:pt x="32" y="20"/>
                  <a:pt x="48" y="20"/>
                </a:cubicBezTo>
                <a:cubicBezTo>
                  <a:pt x="63" y="20"/>
                  <a:pt x="75" y="33"/>
                  <a:pt x="75" y="48"/>
                </a:cubicBezTo>
                <a:cubicBezTo>
                  <a:pt x="75" y="63"/>
                  <a:pt x="63" y="76"/>
                  <a:pt x="48" y="76"/>
                </a:cubicBezTo>
                <a:cubicBezTo>
                  <a:pt x="32" y="76"/>
                  <a:pt x="20" y="63"/>
                  <a:pt x="20" y="48"/>
                </a:cubicBezTo>
                <a:close/>
                <a:moveTo>
                  <a:pt x="48" y="316"/>
                </a:moveTo>
                <a:cubicBezTo>
                  <a:pt x="32" y="316"/>
                  <a:pt x="20" y="303"/>
                  <a:pt x="20" y="288"/>
                </a:cubicBezTo>
                <a:cubicBezTo>
                  <a:pt x="20" y="273"/>
                  <a:pt x="32" y="260"/>
                  <a:pt x="48" y="260"/>
                </a:cubicBezTo>
                <a:cubicBezTo>
                  <a:pt x="63" y="260"/>
                  <a:pt x="75" y="273"/>
                  <a:pt x="75" y="288"/>
                </a:cubicBezTo>
                <a:cubicBezTo>
                  <a:pt x="75" y="303"/>
                  <a:pt x="63" y="316"/>
                  <a:pt x="48" y="316"/>
                </a:cubicBezTo>
                <a:close/>
                <a:moveTo>
                  <a:pt x="208" y="76"/>
                </a:moveTo>
                <a:cubicBezTo>
                  <a:pt x="192" y="76"/>
                  <a:pt x="180" y="63"/>
                  <a:pt x="180" y="48"/>
                </a:cubicBezTo>
                <a:cubicBezTo>
                  <a:pt x="180" y="33"/>
                  <a:pt x="192" y="20"/>
                  <a:pt x="208" y="20"/>
                </a:cubicBezTo>
                <a:cubicBezTo>
                  <a:pt x="223" y="20"/>
                  <a:pt x="235" y="33"/>
                  <a:pt x="235" y="48"/>
                </a:cubicBezTo>
                <a:cubicBezTo>
                  <a:pt x="235" y="63"/>
                  <a:pt x="223" y="76"/>
                  <a:pt x="208" y="7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11" name="Freeform 156"/>
          <p:cNvSpPr>
            <a:spLocks noEditPoints="1"/>
          </p:cNvSpPr>
          <p:nvPr/>
        </p:nvSpPr>
        <p:spPr bwMode="auto">
          <a:xfrm>
            <a:off x="4360296" y="3259620"/>
            <a:ext cx="118855" cy="172736"/>
          </a:xfrm>
          <a:custGeom>
            <a:avLst/>
            <a:gdLst>
              <a:gd name="T0" fmla="*/ 208 w 256"/>
              <a:gd name="T1" fmla="*/ 280 h 376"/>
              <a:gd name="T2" fmla="*/ 164 w 256"/>
              <a:gd name="T3" fmla="*/ 309 h 376"/>
              <a:gd name="T4" fmla="*/ 98 w 256"/>
              <a:gd name="T5" fmla="*/ 309 h 376"/>
              <a:gd name="T6" fmla="*/ 67 w 256"/>
              <a:gd name="T7" fmla="*/ 278 h 376"/>
              <a:gd name="T8" fmla="*/ 67 w 256"/>
              <a:gd name="T9" fmla="*/ 201 h 376"/>
              <a:gd name="T10" fmla="*/ 98 w 256"/>
              <a:gd name="T11" fmla="*/ 207 h 376"/>
              <a:gd name="T12" fmla="*/ 164 w 256"/>
              <a:gd name="T13" fmla="*/ 207 h 376"/>
              <a:gd name="T14" fmla="*/ 208 w 256"/>
              <a:gd name="T15" fmla="*/ 236 h 376"/>
              <a:gd name="T16" fmla="*/ 256 w 256"/>
              <a:gd name="T17" fmla="*/ 188 h 376"/>
              <a:gd name="T18" fmla="*/ 208 w 256"/>
              <a:gd name="T19" fmla="*/ 140 h 376"/>
              <a:gd name="T20" fmla="*/ 164 w 256"/>
              <a:gd name="T21" fmla="*/ 169 h 376"/>
              <a:gd name="T22" fmla="*/ 98 w 256"/>
              <a:gd name="T23" fmla="*/ 169 h 376"/>
              <a:gd name="T24" fmla="*/ 67 w 256"/>
              <a:gd name="T25" fmla="*/ 138 h 376"/>
              <a:gd name="T26" fmla="*/ 67 w 256"/>
              <a:gd name="T27" fmla="*/ 92 h 376"/>
              <a:gd name="T28" fmla="*/ 96 w 256"/>
              <a:gd name="T29" fmla="*/ 48 h 376"/>
              <a:gd name="T30" fmla="*/ 48 w 256"/>
              <a:gd name="T31" fmla="*/ 0 h 376"/>
              <a:gd name="T32" fmla="*/ 0 w 256"/>
              <a:gd name="T33" fmla="*/ 48 h 376"/>
              <a:gd name="T34" fmla="*/ 29 w 256"/>
              <a:gd name="T35" fmla="*/ 92 h 376"/>
              <a:gd name="T36" fmla="*/ 29 w 256"/>
              <a:gd name="T37" fmla="*/ 278 h 376"/>
              <a:gd name="T38" fmla="*/ 98 w 256"/>
              <a:gd name="T39" fmla="*/ 347 h 376"/>
              <a:gd name="T40" fmla="*/ 164 w 256"/>
              <a:gd name="T41" fmla="*/ 347 h 376"/>
              <a:gd name="T42" fmla="*/ 208 w 256"/>
              <a:gd name="T43" fmla="*/ 376 h 376"/>
              <a:gd name="T44" fmla="*/ 256 w 256"/>
              <a:gd name="T45" fmla="*/ 328 h 376"/>
              <a:gd name="T46" fmla="*/ 208 w 256"/>
              <a:gd name="T47" fmla="*/ 280 h 376"/>
              <a:gd name="T48" fmla="*/ 208 w 256"/>
              <a:gd name="T49" fmla="*/ 160 h 376"/>
              <a:gd name="T50" fmla="*/ 235 w 256"/>
              <a:gd name="T51" fmla="*/ 188 h 376"/>
              <a:gd name="T52" fmla="*/ 208 w 256"/>
              <a:gd name="T53" fmla="*/ 216 h 376"/>
              <a:gd name="T54" fmla="*/ 180 w 256"/>
              <a:gd name="T55" fmla="*/ 188 h 376"/>
              <a:gd name="T56" fmla="*/ 208 w 256"/>
              <a:gd name="T57" fmla="*/ 160 h 376"/>
              <a:gd name="T58" fmla="*/ 20 w 256"/>
              <a:gd name="T59" fmla="*/ 48 h 376"/>
              <a:gd name="T60" fmla="*/ 48 w 256"/>
              <a:gd name="T61" fmla="*/ 20 h 376"/>
              <a:gd name="T62" fmla="*/ 75 w 256"/>
              <a:gd name="T63" fmla="*/ 48 h 376"/>
              <a:gd name="T64" fmla="*/ 48 w 256"/>
              <a:gd name="T65" fmla="*/ 76 h 376"/>
              <a:gd name="T66" fmla="*/ 20 w 256"/>
              <a:gd name="T67" fmla="*/ 48 h 376"/>
              <a:gd name="T68" fmla="*/ 208 w 256"/>
              <a:gd name="T69" fmla="*/ 356 h 376"/>
              <a:gd name="T70" fmla="*/ 180 w 256"/>
              <a:gd name="T71" fmla="*/ 328 h 376"/>
              <a:gd name="T72" fmla="*/ 208 w 256"/>
              <a:gd name="T73" fmla="*/ 300 h 376"/>
              <a:gd name="T74" fmla="*/ 235 w 256"/>
              <a:gd name="T75" fmla="*/ 328 h 376"/>
              <a:gd name="T76" fmla="*/ 208 w 256"/>
              <a:gd name="T77" fmla="*/ 356 h 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6" h="376">
                <a:moveTo>
                  <a:pt x="208" y="280"/>
                </a:moveTo>
                <a:cubicBezTo>
                  <a:pt x="188" y="280"/>
                  <a:pt x="171" y="292"/>
                  <a:pt x="164" y="309"/>
                </a:cubicBezTo>
                <a:cubicBezTo>
                  <a:pt x="98" y="309"/>
                  <a:pt x="98" y="309"/>
                  <a:pt x="98" y="309"/>
                </a:cubicBezTo>
                <a:cubicBezTo>
                  <a:pt x="69" y="309"/>
                  <a:pt x="67" y="285"/>
                  <a:pt x="67" y="278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75" y="205"/>
                  <a:pt x="86" y="207"/>
                  <a:pt x="98" y="207"/>
                </a:cubicBezTo>
                <a:cubicBezTo>
                  <a:pt x="164" y="207"/>
                  <a:pt x="164" y="207"/>
                  <a:pt x="164" y="207"/>
                </a:cubicBezTo>
                <a:cubicBezTo>
                  <a:pt x="171" y="224"/>
                  <a:pt x="188" y="236"/>
                  <a:pt x="208" y="236"/>
                </a:cubicBezTo>
                <a:cubicBezTo>
                  <a:pt x="234" y="236"/>
                  <a:pt x="256" y="214"/>
                  <a:pt x="256" y="188"/>
                </a:cubicBezTo>
                <a:cubicBezTo>
                  <a:pt x="256" y="161"/>
                  <a:pt x="234" y="140"/>
                  <a:pt x="208" y="140"/>
                </a:cubicBezTo>
                <a:cubicBezTo>
                  <a:pt x="188" y="140"/>
                  <a:pt x="171" y="152"/>
                  <a:pt x="164" y="169"/>
                </a:cubicBezTo>
                <a:cubicBezTo>
                  <a:pt x="98" y="169"/>
                  <a:pt x="98" y="169"/>
                  <a:pt x="98" y="169"/>
                </a:cubicBezTo>
                <a:cubicBezTo>
                  <a:pt x="69" y="169"/>
                  <a:pt x="67" y="145"/>
                  <a:pt x="67" y="138"/>
                </a:cubicBezTo>
                <a:cubicBezTo>
                  <a:pt x="67" y="92"/>
                  <a:pt x="67" y="92"/>
                  <a:pt x="67" y="92"/>
                </a:cubicBezTo>
                <a:cubicBezTo>
                  <a:pt x="84" y="85"/>
                  <a:pt x="96" y="68"/>
                  <a:pt x="96" y="48"/>
                </a:cubicBezTo>
                <a:cubicBezTo>
                  <a:pt x="96" y="21"/>
                  <a:pt x="74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68"/>
                  <a:pt x="12" y="85"/>
                  <a:pt x="29" y="92"/>
                </a:cubicBezTo>
                <a:cubicBezTo>
                  <a:pt x="29" y="278"/>
                  <a:pt x="29" y="278"/>
                  <a:pt x="29" y="278"/>
                </a:cubicBezTo>
                <a:cubicBezTo>
                  <a:pt x="29" y="306"/>
                  <a:pt x="47" y="347"/>
                  <a:pt x="98" y="347"/>
                </a:cubicBezTo>
                <a:cubicBezTo>
                  <a:pt x="164" y="347"/>
                  <a:pt x="164" y="347"/>
                  <a:pt x="164" y="347"/>
                </a:cubicBezTo>
                <a:cubicBezTo>
                  <a:pt x="171" y="364"/>
                  <a:pt x="188" y="376"/>
                  <a:pt x="208" y="376"/>
                </a:cubicBezTo>
                <a:cubicBezTo>
                  <a:pt x="234" y="376"/>
                  <a:pt x="256" y="354"/>
                  <a:pt x="256" y="328"/>
                </a:cubicBezTo>
                <a:cubicBezTo>
                  <a:pt x="256" y="301"/>
                  <a:pt x="234" y="280"/>
                  <a:pt x="208" y="280"/>
                </a:cubicBezTo>
                <a:close/>
                <a:moveTo>
                  <a:pt x="208" y="160"/>
                </a:moveTo>
                <a:cubicBezTo>
                  <a:pt x="223" y="160"/>
                  <a:pt x="235" y="173"/>
                  <a:pt x="235" y="188"/>
                </a:cubicBezTo>
                <a:cubicBezTo>
                  <a:pt x="235" y="203"/>
                  <a:pt x="223" y="216"/>
                  <a:pt x="208" y="216"/>
                </a:cubicBezTo>
                <a:cubicBezTo>
                  <a:pt x="192" y="216"/>
                  <a:pt x="180" y="203"/>
                  <a:pt x="180" y="188"/>
                </a:cubicBezTo>
                <a:cubicBezTo>
                  <a:pt x="180" y="173"/>
                  <a:pt x="192" y="160"/>
                  <a:pt x="208" y="160"/>
                </a:cubicBezTo>
                <a:close/>
                <a:moveTo>
                  <a:pt x="20" y="48"/>
                </a:moveTo>
                <a:cubicBezTo>
                  <a:pt x="20" y="33"/>
                  <a:pt x="32" y="20"/>
                  <a:pt x="48" y="20"/>
                </a:cubicBezTo>
                <a:cubicBezTo>
                  <a:pt x="63" y="20"/>
                  <a:pt x="75" y="33"/>
                  <a:pt x="75" y="48"/>
                </a:cubicBezTo>
                <a:cubicBezTo>
                  <a:pt x="75" y="63"/>
                  <a:pt x="63" y="76"/>
                  <a:pt x="48" y="76"/>
                </a:cubicBezTo>
                <a:cubicBezTo>
                  <a:pt x="32" y="76"/>
                  <a:pt x="20" y="63"/>
                  <a:pt x="20" y="48"/>
                </a:cubicBezTo>
                <a:close/>
                <a:moveTo>
                  <a:pt x="208" y="356"/>
                </a:moveTo>
                <a:cubicBezTo>
                  <a:pt x="192" y="356"/>
                  <a:pt x="180" y="343"/>
                  <a:pt x="180" y="328"/>
                </a:cubicBezTo>
                <a:cubicBezTo>
                  <a:pt x="180" y="313"/>
                  <a:pt x="192" y="300"/>
                  <a:pt x="208" y="300"/>
                </a:cubicBezTo>
                <a:cubicBezTo>
                  <a:pt x="223" y="300"/>
                  <a:pt x="235" y="313"/>
                  <a:pt x="235" y="328"/>
                </a:cubicBezTo>
                <a:cubicBezTo>
                  <a:pt x="235" y="343"/>
                  <a:pt x="223" y="356"/>
                  <a:pt x="208" y="3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12" name="Freeform 157"/>
          <p:cNvSpPr>
            <a:spLocks noEditPoints="1"/>
          </p:cNvSpPr>
          <p:nvPr/>
        </p:nvSpPr>
        <p:spPr bwMode="auto">
          <a:xfrm>
            <a:off x="5308425" y="3269128"/>
            <a:ext cx="44373" cy="153719"/>
          </a:xfrm>
          <a:custGeom>
            <a:avLst/>
            <a:gdLst>
              <a:gd name="T0" fmla="*/ 67 w 96"/>
              <a:gd name="T1" fmla="*/ 244 h 336"/>
              <a:gd name="T2" fmla="*/ 67 w 96"/>
              <a:gd name="T3" fmla="*/ 92 h 336"/>
              <a:gd name="T4" fmla="*/ 96 w 96"/>
              <a:gd name="T5" fmla="*/ 48 h 336"/>
              <a:gd name="T6" fmla="*/ 48 w 96"/>
              <a:gd name="T7" fmla="*/ 0 h 336"/>
              <a:gd name="T8" fmla="*/ 0 w 96"/>
              <a:gd name="T9" fmla="*/ 48 h 336"/>
              <a:gd name="T10" fmla="*/ 29 w 96"/>
              <a:gd name="T11" fmla="*/ 92 h 336"/>
              <a:gd name="T12" fmla="*/ 29 w 96"/>
              <a:gd name="T13" fmla="*/ 244 h 336"/>
              <a:gd name="T14" fmla="*/ 0 w 96"/>
              <a:gd name="T15" fmla="*/ 288 h 336"/>
              <a:gd name="T16" fmla="*/ 48 w 96"/>
              <a:gd name="T17" fmla="*/ 336 h 336"/>
              <a:gd name="T18" fmla="*/ 96 w 96"/>
              <a:gd name="T19" fmla="*/ 288 h 336"/>
              <a:gd name="T20" fmla="*/ 67 w 96"/>
              <a:gd name="T21" fmla="*/ 244 h 336"/>
              <a:gd name="T22" fmla="*/ 20 w 96"/>
              <a:gd name="T23" fmla="*/ 48 h 336"/>
              <a:gd name="T24" fmla="*/ 48 w 96"/>
              <a:gd name="T25" fmla="*/ 20 h 336"/>
              <a:gd name="T26" fmla="*/ 75 w 96"/>
              <a:gd name="T27" fmla="*/ 48 h 336"/>
              <a:gd name="T28" fmla="*/ 48 w 96"/>
              <a:gd name="T29" fmla="*/ 76 h 336"/>
              <a:gd name="T30" fmla="*/ 20 w 96"/>
              <a:gd name="T31" fmla="*/ 48 h 336"/>
              <a:gd name="T32" fmla="*/ 48 w 96"/>
              <a:gd name="T33" fmla="*/ 316 h 336"/>
              <a:gd name="T34" fmla="*/ 20 w 96"/>
              <a:gd name="T35" fmla="*/ 288 h 336"/>
              <a:gd name="T36" fmla="*/ 48 w 96"/>
              <a:gd name="T37" fmla="*/ 260 h 336"/>
              <a:gd name="T38" fmla="*/ 75 w 96"/>
              <a:gd name="T39" fmla="*/ 288 h 336"/>
              <a:gd name="T40" fmla="*/ 48 w 96"/>
              <a:gd name="T41" fmla="*/ 31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6" h="336">
                <a:moveTo>
                  <a:pt x="67" y="244"/>
                </a:moveTo>
                <a:cubicBezTo>
                  <a:pt x="67" y="92"/>
                  <a:pt x="67" y="92"/>
                  <a:pt x="67" y="92"/>
                </a:cubicBezTo>
                <a:cubicBezTo>
                  <a:pt x="84" y="85"/>
                  <a:pt x="96" y="68"/>
                  <a:pt x="96" y="48"/>
                </a:cubicBezTo>
                <a:cubicBezTo>
                  <a:pt x="96" y="21"/>
                  <a:pt x="74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68"/>
                  <a:pt x="12" y="85"/>
                  <a:pt x="29" y="92"/>
                </a:cubicBezTo>
                <a:cubicBezTo>
                  <a:pt x="29" y="244"/>
                  <a:pt x="29" y="244"/>
                  <a:pt x="29" y="244"/>
                </a:cubicBezTo>
                <a:cubicBezTo>
                  <a:pt x="12" y="251"/>
                  <a:pt x="0" y="268"/>
                  <a:pt x="0" y="288"/>
                </a:cubicBezTo>
                <a:cubicBezTo>
                  <a:pt x="0" y="314"/>
                  <a:pt x="21" y="336"/>
                  <a:pt x="48" y="336"/>
                </a:cubicBezTo>
                <a:cubicBezTo>
                  <a:pt x="74" y="336"/>
                  <a:pt x="96" y="314"/>
                  <a:pt x="96" y="288"/>
                </a:cubicBezTo>
                <a:cubicBezTo>
                  <a:pt x="96" y="268"/>
                  <a:pt x="84" y="251"/>
                  <a:pt x="67" y="244"/>
                </a:cubicBezTo>
                <a:close/>
                <a:moveTo>
                  <a:pt x="20" y="48"/>
                </a:moveTo>
                <a:cubicBezTo>
                  <a:pt x="20" y="33"/>
                  <a:pt x="32" y="20"/>
                  <a:pt x="48" y="20"/>
                </a:cubicBezTo>
                <a:cubicBezTo>
                  <a:pt x="63" y="20"/>
                  <a:pt x="75" y="33"/>
                  <a:pt x="75" y="48"/>
                </a:cubicBezTo>
                <a:cubicBezTo>
                  <a:pt x="75" y="63"/>
                  <a:pt x="63" y="76"/>
                  <a:pt x="48" y="76"/>
                </a:cubicBezTo>
                <a:cubicBezTo>
                  <a:pt x="32" y="76"/>
                  <a:pt x="20" y="63"/>
                  <a:pt x="20" y="48"/>
                </a:cubicBezTo>
                <a:close/>
                <a:moveTo>
                  <a:pt x="48" y="316"/>
                </a:moveTo>
                <a:cubicBezTo>
                  <a:pt x="32" y="316"/>
                  <a:pt x="20" y="303"/>
                  <a:pt x="20" y="288"/>
                </a:cubicBezTo>
                <a:cubicBezTo>
                  <a:pt x="20" y="273"/>
                  <a:pt x="32" y="260"/>
                  <a:pt x="48" y="260"/>
                </a:cubicBezTo>
                <a:cubicBezTo>
                  <a:pt x="63" y="260"/>
                  <a:pt x="75" y="273"/>
                  <a:pt x="75" y="288"/>
                </a:cubicBezTo>
                <a:cubicBezTo>
                  <a:pt x="75" y="303"/>
                  <a:pt x="63" y="316"/>
                  <a:pt x="48" y="3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13" name="Freeform 158"/>
          <p:cNvSpPr>
            <a:spLocks noEditPoints="1"/>
          </p:cNvSpPr>
          <p:nvPr/>
        </p:nvSpPr>
        <p:spPr bwMode="auto">
          <a:xfrm>
            <a:off x="5575824" y="3269128"/>
            <a:ext cx="117269" cy="153719"/>
          </a:xfrm>
          <a:custGeom>
            <a:avLst/>
            <a:gdLst>
              <a:gd name="T0" fmla="*/ 96 w 256"/>
              <a:gd name="T1" fmla="*/ 48 h 336"/>
              <a:gd name="T2" fmla="*/ 48 w 256"/>
              <a:gd name="T3" fmla="*/ 0 h 336"/>
              <a:gd name="T4" fmla="*/ 0 w 256"/>
              <a:gd name="T5" fmla="*/ 48 h 336"/>
              <a:gd name="T6" fmla="*/ 29 w 256"/>
              <a:gd name="T7" fmla="*/ 92 h 336"/>
              <a:gd name="T8" fmla="*/ 29 w 256"/>
              <a:gd name="T9" fmla="*/ 244 h 336"/>
              <a:gd name="T10" fmla="*/ 0 w 256"/>
              <a:gd name="T11" fmla="*/ 288 h 336"/>
              <a:gd name="T12" fmla="*/ 48 w 256"/>
              <a:gd name="T13" fmla="*/ 336 h 336"/>
              <a:gd name="T14" fmla="*/ 96 w 256"/>
              <a:gd name="T15" fmla="*/ 288 h 336"/>
              <a:gd name="T16" fmla="*/ 67 w 256"/>
              <a:gd name="T17" fmla="*/ 244 h 336"/>
              <a:gd name="T18" fmla="*/ 67 w 256"/>
              <a:gd name="T19" fmla="*/ 92 h 336"/>
              <a:gd name="T20" fmla="*/ 96 w 256"/>
              <a:gd name="T21" fmla="*/ 48 h 336"/>
              <a:gd name="T22" fmla="*/ 75 w 256"/>
              <a:gd name="T23" fmla="*/ 288 h 336"/>
              <a:gd name="T24" fmla="*/ 48 w 256"/>
              <a:gd name="T25" fmla="*/ 316 h 336"/>
              <a:gd name="T26" fmla="*/ 20 w 256"/>
              <a:gd name="T27" fmla="*/ 288 h 336"/>
              <a:gd name="T28" fmla="*/ 48 w 256"/>
              <a:gd name="T29" fmla="*/ 260 h 336"/>
              <a:gd name="T30" fmla="*/ 75 w 256"/>
              <a:gd name="T31" fmla="*/ 288 h 336"/>
              <a:gd name="T32" fmla="*/ 48 w 256"/>
              <a:gd name="T33" fmla="*/ 76 h 336"/>
              <a:gd name="T34" fmla="*/ 20 w 256"/>
              <a:gd name="T35" fmla="*/ 48 h 336"/>
              <a:gd name="T36" fmla="*/ 48 w 256"/>
              <a:gd name="T37" fmla="*/ 20 h 336"/>
              <a:gd name="T38" fmla="*/ 75 w 256"/>
              <a:gd name="T39" fmla="*/ 48 h 336"/>
              <a:gd name="T40" fmla="*/ 48 w 256"/>
              <a:gd name="T41" fmla="*/ 76 h 336"/>
              <a:gd name="T42" fmla="*/ 227 w 256"/>
              <a:gd name="T43" fmla="*/ 244 h 336"/>
              <a:gd name="T44" fmla="*/ 227 w 256"/>
              <a:gd name="T45" fmla="*/ 92 h 336"/>
              <a:gd name="T46" fmla="*/ 256 w 256"/>
              <a:gd name="T47" fmla="*/ 48 h 336"/>
              <a:gd name="T48" fmla="*/ 208 w 256"/>
              <a:gd name="T49" fmla="*/ 0 h 336"/>
              <a:gd name="T50" fmla="*/ 160 w 256"/>
              <a:gd name="T51" fmla="*/ 48 h 336"/>
              <a:gd name="T52" fmla="*/ 189 w 256"/>
              <a:gd name="T53" fmla="*/ 92 h 336"/>
              <a:gd name="T54" fmla="*/ 189 w 256"/>
              <a:gd name="T55" fmla="*/ 244 h 336"/>
              <a:gd name="T56" fmla="*/ 160 w 256"/>
              <a:gd name="T57" fmla="*/ 288 h 336"/>
              <a:gd name="T58" fmla="*/ 208 w 256"/>
              <a:gd name="T59" fmla="*/ 336 h 336"/>
              <a:gd name="T60" fmla="*/ 256 w 256"/>
              <a:gd name="T61" fmla="*/ 288 h 336"/>
              <a:gd name="T62" fmla="*/ 227 w 256"/>
              <a:gd name="T63" fmla="*/ 244 h 336"/>
              <a:gd name="T64" fmla="*/ 180 w 256"/>
              <a:gd name="T65" fmla="*/ 48 h 336"/>
              <a:gd name="T66" fmla="*/ 208 w 256"/>
              <a:gd name="T67" fmla="*/ 20 h 336"/>
              <a:gd name="T68" fmla="*/ 235 w 256"/>
              <a:gd name="T69" fmla="*/ 48 h 336"/>
              <a:gd name="T70" fmla="*/ 208 w 256"/>
              <a:gd name="T71" fmla="*/ 76 h 336"/>
              <a:gd name="T72" fmla="*/ 180 w 256"/>
              <a:gd name="T73" fmla="*/ 48 h 336"/>
              <a:gd name="T74" fmla="*/ 208 w 256"/>
              <a:gd name="T75" fmla="*/ 316 h 336"/>
              <a:gd name="T76" fmla="*/ 180 w 256"/>
              <a:gd name="T77" fmla="*/ 288 h 336"/>
              <a:gd name="T78" fmla="*/ 208 w 256"/>
              <a:gd name="T79" fmla="*/ 260 h 336"/>
              <a:gd name="T80" fmla="*/ 235 w 256"/>
              <a:gd name="T81" fmla="*/ 288 h 336"/>
              <a:gd name="T82" fmla="*/ 208 w 256"/>
              <a:gd name="T83" fmla="*/ 31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6" h="336">
                <a:moveTo>
                  <a:pt x="96" y="48"/>
                </a:moveTo>
                <a:cubicBezTo>
                  <a:pt x="96" y="21"/>
                  <a:pt x="74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68"/>
                  <a:pt x="12" y="85"/>
                  <a:pt x="29" y="92"/>
                </a:cubicBezTo>
                <a:cubicBezTo>
                  <a:pt x="29" y="244"/>
                  <a:pt x="29" y="244"/>
                  <a:pt x="29" y="244"/>
                </a:cubicBezTo>
                <a:cubicBezTo>
                  <a:pt x="12" y="251"/>
                  <a:pt x="0" y="268"/>
                  <a:pt x="0" y="288"/>
                </a:cubicBezTo>
                <a:cubicBezTo>
                  <a:pt x="0" y="314"/>
                  <a:pt x="21" y="336"/>
                  <a:pt x="48" y="336"/>
                </a:cubicBezTo>
                <a:cubicBezTo>
                  <a:pt x="74" y="336"/>
                  <a:pt x="96" y="314"/>
                  <a:pt x="96" y="288"/>
                </a:cubicBezTo>
                <a:cubicBezTo>
                  <a:pt x="96" y="268"/>
                  <a:pt x="84" y="251"/>
                  <a:pt x="67" y="244"/>
                </a:cubicBezTo>
                <a:cubicBezTo>
                  <a:pt x="67" y="92"/>
                  <a:pt x="67" y="92"/>
                  <a:pt x="67" y="92"/>
                </a:cubicBezTo>
                <a:cubicBezTo>
                  <a:pt x="84" y="85"/>
                  <a:pt x="96" y="68"/>
                  <a:pt x="96" y="48"/>
                </a:cubicBezTo>
                <a:close/>
                <a:moveTo>
                  <a:pt x="75" y="288"/>
                </a:moveTo>
                <a:cubicBezTo>
                  <a:pt x="75" y="303"/>
                  <a:pt x="63" y="316"/>
                  <a:pt x="48" y="316"/>
                </a:cubicBezTo>
                <a:cubicBezTo>
                  <a:pt x="32" y="316"/>
                  <a:pt x="20" y="303"/>
                  <a:pt x="20" y="288"/>
                </a:cubicBezTo>
                <a:cubicBezTo>
                  <a:pt x="20" y="273"/>
                  <a:pt x="32" y="260"/>
                  <a:pt x="48" y="260"/>
                </a:cubicBezTo>
                <a:cubicBezTo>
                  <a:pt x="63" y="260"/>
                  <a:pt x="75" y="273"/>
                  <a:pt x="75" y="288"/>
                </a:cubicBezTo>
                <a:close/>
                <a:moveTo>
                  <a:pt x="48" y="76"/>
                </a:moveTo>
                <a:cubicBezTo>
                  <a:pt x="32" y="76"/>
                  <a:pt x="20" y="63"/>
                  <a:pt x="20" y="48"/>
                </a:cubicBezTo>
                <a:cubicBezTo>
                  <a:pt x="20" y="33"/>
                  <a:pt x="32" y="20"/>
                  <a:pt x="48" y="20"/>
                </a:cubicBezTo>
                <a:cubicBezTo>
                  <a:pt x="63" y="20"/>
                  <a:pt x="75" y="33"/>
                  <a:pt x="75" y="48"/>
                </a:cubicBezTo>
                <a:cubicBezTo>
                  <a:pt x="75" y="63"/>
                  <a:pt x="63" y="76"/>
                  <a:pt x="48" y="76"/>
                </a:cubicBezTo>
                <a:close/>
                <a:moveTo>
                  <a:pt x="227" y="244"/>
                </a:moveTo>
                <a:cubicBezTo>
                  <a:pt x="227" y="92"/>
                  <a:pt x="227" y="92"/>
                  <a:pt x="227" y="92"/>
                </a:cubicBezTo>
                <a:cubicBezTo>
                  <a:pt x="244" y="85"/>
                  <a:pt x="256" y="68"/>
                  <a:pt x="256" y="48"/>
                </a:cubicBezTo>
                <a:cubicBezTo>
                  <a:pt x="256" y="21"/>
                  <a:pt x="234" y="0"/>
                  <a:pt x="208" y="0"/>
                </a:cubicBezTo>
                <a:cubicBezTo>
                  <a:pt x="181" y="0"/>
                  <a:pt x="160" y="21"/>
                  <a:pt x="160" y="48"/>
                </a:cubicBezTo>
                <a:cubicBezTo>
                  <a:pt x="160" y="68"/>
                  <a:pt x="172" y="85"/>
                  <a:pt x="189" y="92"/>
                </a:cubicBezTo>
                <a:cubicBezTo>
                  <a:pt x="189" y="244"/>
                  <a:pt x="189" y="244"/>
                  <a:pt x="189" y="244"/>
                </a:cubicBezTo>
                <a:cubicBezTo>
                  <a:pt x="172" y="251"/>
                  <a:pt x="160" y="268"/>
                  <a:pt x="160" y="288"/>
                </a:cubicBezTo>
                <a:cubicBezTo>
                  <a:pt x="160" y="314"/>
                  <a:pt x="181" y="336"/>
                  <a:pt x="208" y="336"/>
                </a:cubicBezTo>
                <a:cubicBezTo>
                  <a:pt x="234" y="336"/>
                  <a:pt x="256" y="314"/>
                  <a:pt x="256" y="288"/>
                </a:cubicBezTo>
                <a:cubicBezTo>
                  <a:pt x="256" y="268"/>
                  <a:pt x="244" y="251"/>
                  <a:pt x="227" y="244"/>
                </a:cubicBezTo>
                <a:close/>
                <a:moveTo>
                  <a:pt x="180" y="48"/>
                </a:moveTo>
                <a:cubicBezTo>
                  <a:pt x="180" y="33"/>
                  <a:pt x="192" y="20"/>
                  <a:pt x="208" y="20"/>
                </a:cubicBezTo>
                <a:cubicBezTo>
                  <a:pt x="223" y="20"/>
                  <a:pt x="235" y="33"/>
                  <a:pt x="235" y="48"/>
                </a:cubicBezTo>
                <a:cubicBezTo>
                  <a:pt x="235" y="63"/>
                  <a:pt x="223" y="76"/>
                  <a:pt x="208" y="76"/>
                </a:cubicBezTo>
                <a:cubicBezTo>
                  <a:pt x="192" y="76"/>
                  <a:pt x="180" y="63"/>
                  <a:pt x="180" y="48"/>
                </a:cubicBezTo>
                <a:close/>
                <a:moveTo>
                  <a:pt x="208" y="316"/>
                </a:moveTo>
                <a:cubicBezTo>
                  <a:pt x="192" y="316"/>
                  <a:pt x="180" y="303"/>
                  <a:pt x="180" y="288"/>
                </a:cubicBezTo>
                <a:cubicBezTo>
                  <a:pt x="180" y="273"/>
                  <a:pt x="192" y="260"/>
                  <a:pt x="208" y="260"/>
                </a:cubicBezTo>
                <a:cubicBezTo>
                  <a:pt x="223" y="260"/>
                  <a:pt x="235" y="273"/>
                  <a:pt x="235" y="288"/>
                </a:cubicBezTo>
                <a:cubicBezTo>
                  <a:pt x="235" y="303"/>
                  <a:pt x="223" y="316"/>
                  <a:pt x="208" y="3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14" name="Freeform 161"/>
          <p:cNvSpPr/>
          <p:nvPr/>
        </p:nvSpPr>
        <p:spPr bwMode="auto">
          <a:xfrm>
            <a:off x="5273095" y="3594827"/>
            <a:ext cx="87160" cy="158473"/>
          </a:xfrm>
          <a:custGeom>
            <a:avLst/>
            <a:gdLst>
              <a:gd name="T0" fmla="*/ 182 w 187"/>
              <a:gd name="T1" fmla="*/ 321 h 346"/>
              <a:gd name="T2" fmla="*/ 182 w 187"/>
              <a:gd name="T3" fmla="*/ 341 h 346"/>
              <a:gd name="T4" fmla="*/ 162 w 187"/>
              <a:gd name="T5" fmla="*/ 341 h 346"/>
              <a:gd name="T6" fmla="*/ 6 w 187"/>
              <a:gd name="T7" fmla="*/ 183 h 346"/>
              <a:gd name="T8" fmla="*/ 6 w 187"/>
              <a:gd name="T9" fmla="*/ 163 h 346"/>
              <a:gd name="T10" fmla="*/ 162 w 187"/>
              <a:gd name="T11" fmla="*/ 5 h 346"/>
              <a:gd name="T12" fmla="*/ 182 w 187"/>
              <a:gd name="T13" fmla="*/ 5 h 346"/>
              <a:gd name="T14" fmla="*/ 182 w 187"/>
              <a:gd name="T15" fmla="*/ 25 h 346"/>
              <a:gd name="T16" fmla="*/ 39 w 187"/>
              <a:gd name="T17" fmla="*/ 173 h 346"/>
              <a:gd name="T18" fmla="*/ 182 w 187"/>
              <a:gd name="T19" fmla="*/ 321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7" h="346">
                <a:moveTo>
                  <a:pt x="182" y="321"/>
                </a:moveTo>
                <a:cubicBezTo>
                  <a:pt x="187" y="327"/>
                  <a:pt x="187" y="335"/>
                  <a:pt x="182" y="341"/>
                </a:cubicBezTo>
                <a:cubicBezTo>
                  <a:pt x="176" y="346"/>
                  <a:pt x="168" y="346"/>
                  <a:pt x="162" y="341"/>
                </a:cubicBezTo>
                <a:cubicBezTo>
                  <a:pt x="6" y="183"/>
                  <a:pt x="6" y="183"/>
                  <a:pt x="6" y="183"/>
                </a:cubicBezTo>
                <a:cubicBezTo>
                  <a:pt x="0" y="177"/>
                  <a:pt x="0" y="169"/>
                  <a:pt x="6" y="163"/>
                </a:cubicBezTo>
                <a:cubicBezTo>
                  <a:pt x="162" y="5"/>
                  <a:pt x="162" y="5"/>
                  <a:pt x="162" y="5"/>
                </a:cubicBezTo>
                <a:cubicBezTo>
                  <a:pt x="168" y="0"/>
                  <a:pt x="176" y="0"/>
                  <a:pt x="182" y="5"/>
                </a:cubicBezTo>
                <a:cubicBezTo>
                  <a:pt x="187" y="10"/>
                  <a:pt x="187" y="19"/>
                  <a:pt x="182" y="25"/>
                </a:cubicBezTo>
                <a:cubicBezTo>
                  <a:pt x="39" y="173"/>
                  <a:pt x="39" y="173"/>
                  <a:pt x="39" y="173"/>
                </a:cubicBezTo>
                <a:lnTo>
                  <a:pt x="182" y="3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15" name="Freeform 166"/>
          <p:cNvSpPr/>
          <p:nvPr/>
        </p:nvSpPr>
        <p:spPr bwMode="auto">
          <a:xfrm>
            <a:off x="6184774" y="3594827"/>
            <a:ext cx="85575" cy="158473"/>
          </a:xfrm>
          <a:custGeom>
            <a:avLst/>
            <a:gdLst>
              <a:gd name="T0" fmla="*/ 6 w 187"/>
              <a:gd name="T1" fmla="*/ 321 h 346"/>
              <a:gd name="T2" fmla="*/ 6 w 187"/>
              <a:gd name="T3" fmla="*/ 341 h 346"/>
              <a:gd name="T4" fmla="*/ 25 w 187"/>
              <a:gd name="T5" fmla="*/ 341 h 346"/>
              <a:gd name="T6" fmla="*/ 182 w 187"/>
              <a:gd name="T7" fmla="*/ 183 h 346"/>
              <a:gd name="T8" fmla="*/ 182 w 187"/>
              <a:gd name="T9" fmla="*/ 163 h 346"/>
              <a:gd name="T10" fmla="*/ 25 w 187"/>
              <a:gd name="T11" fmla="*/ 5 h 346"/>
              <a:gd name="T12" fmla="*/ 6 w 187"/>
              <a:gd name="T13" fmla="*/ 5 h 346"/>
              <a:gd name="T14" fmla="*/ 6 w 187"/>
              <a:gd name="T15" fmla="*/ 25 h 346"/>
              <a:gd name="T16" fmla="*/ 149 w 187"/>
              <a:gd name="T17" fmla="*/ 173 h 346"/>
              <a:gd name="T18" fmla="*/ 6 w 187"/>
              <a:gd name="T19" fmla="*/ 321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7" h="346">
                <a:moveTo>
                  <a:pt x="6" y="321"/>
                </a:moveTo>
                <a:cubicBezTo>
                  <a:pt x="0" y="327"/>
                  <a:pt x="0" y="335"/>
                  <a:pt x="6" y="341"/>
                </a:cubicBezTo>
                <a:cubicBezTo>
                  <a:pt x="11" y="346"/>
                  <a:pt x="20" y="346"/>
                  <a:pt x="25" y="341"/>
                </a:cubicBezTo>
                <a:cubicBezTo>
                  <a:pt x="182" y="183"/>
                  <a:pt x="182" y="183"/>
                  <a:pt x="182" y="183"/>
                </a:cubicBezTo>
                <a:cubicBezTo>
                  <a:pt x="187" y="177"/>
                  <a:pt x="187" y="169"/>
                  <a:pt x="182" y="163"/>
                </a:cubicBezTo>
                <a:cubicBezTo>
                  <a:pt x="25" y="5"/>
                  <a:pt x="25" y="5"/>
                  <a:pt x="25" y="5"/>
                </a:cubicBezTo>
                <a:cubicBezTo>
                  <a:pt x="20" y="0"/>
                  <a:pt x="11" y="0"/>
                  <a:pt x="6" y="5"/>
                </a:cubicBezTo>
                <a:cubicBezTo>
                  <a:pt x="0" y="10"/>
                  <a:pt x="0" y="19"/>
                  <a:pt x="6" y="25"/>
                </a:cubicBezTo>
                <a:cubicBezTo>
                  <a:pt x="149" y="173"/>
                  <a:pt x="149" y="173"/>
                  <a:pt x="149" y="173"/>
                </a:cubicBezTo>
                <a:lnTo>
                  <a:pt x="6" y="3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16" name="Freeform 167"/>
          <p:cNvSpPr/>
          <p:nvPr/>
        </p:nvSpPr>
        <p:spPr bwMode="auto">
          <a:xfrm>
            <a:off x="5844479" y="3631275"/>
            <a:ext cx="158473" cy="85576"/>
          </a:xfrm>
          <a:custGeom>
            <a:avLst/>
            <a:gdLst>
              <a:gd name="T0" fmla="*/ 322 w 347"/>
              <a:gd name="T1" fmla="*/ 181 h 186"/>
              <a:gd name="T2" fmla="*/ 342 w 347"/>
              <a:gd name="T3" fmla="*/ 181 h 186"/>
              <a:gd name="T4" fmla="*/ 342 w 347"/>
              <a:gd name="T5" fmla="*/ 162 h 186"/>
              <a:gd name="T6" fmla="*/ 184 w 347"/>
              <a:gd name="T7" fmla="*/ 5 h 186"/>
              <a:gd name="T8" fmla="*/ 164 w 347"/>
              <a:gd name="T9" fmla="*/ 5 h 186"/>
              <a:gd name="T10" fmla="*/ 6 w 347"/>
              <a:gd name="T11" fmla="*/ 162 h 186"/>
              <a:gd name="T12" fmla="*/ 6 w 347"/>
              <a:gd name="T13" fmla="*/ 181 h 186"/>
              <a:gd name="T14" fmla="*/ 25 w 347"/>
              <a:gd name="T15" fmla="*/ 181 h 186"/>
              <a:gd name="T16" fmla="*/ 174 w 347"/>
              <a:gd name="T17" fmla="*/ 38 h 186"/>
              <a:gd name="T18" fmla="*/ 322 w 347"/>
              <a:gd name="T19" fmla="*/ 181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7" h="186">
                <a:moveTo>
                  <a:pt x="322" y="181"/>
                </a:moveTo>
                <a:cubicBezTo>
                  <a:pt x="328" y="186"/>
                  <a:pt x="336" y="186"/>
                  <a:pt x="342" y="181"/>
                </a:cubicBezTo>
                <a:cubicBezTo>
                  <a:pt x="347" y="176"/>
                  <a:pt x="347" y="167"/>
                  <a:pt x="342" y="162"/>
                </a:cubicBezTo>
                <a:cubicBezTo>
                  <a:pt x="184" y="5"/>
                  <a:pt x="184" y="5"/>
                  <a:pt x="184" y="5"/>
                </a:cubicBezTo>
                <a:cubicBezTo>
                  <a:pt x="178" y="0"/>
                  <a:pt x="169" y="0"/>
                  <a:pt x="164" y="5"/>
                </a:cubicBezTo>
                <a:cubicBezTo>
                  <a:pt x="6" y="162"/>
                  <a:pt x="6" y="162"/>
                  <a:pt x="6" y="162"/>
                </a:cubicBezTo>
                <a:cubicBezTo>
                  <a:pt x="0" y="167"/>
                  <a:pt x="0" y="176"/>
                  <a:pt x="6" y="181"/>
                </a:cubicBezTo>
                <a:cubicBezTo>
                  <a:pt x="11" y="186"/>
                  <a:pt x="20" y="186"/>
                  <a:pt x="25" y="181"/>
                </a:cubicBezTo>
                <a:cubicBezTo>
                  <a:pt x="174" y="38"/>
                  <a:pt x="174" y="38"/>
                  <a:pt x="174" y="38"/>
                </a:cubicBezTo>
                <a:lnTo>
                  <a:pt x="322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17" name="Freeform 168"/>
          <p:cNvSpPr/>
          <p:nvPr/>
        </p:nvSpPr>
        <p:spPr bwMode="auto">
          <a:xfrm>
            <a:off x="5540494" y="3631275"/>
            <a:ext cx="160058" cy="85576"/>
          </a:xfrm>
          <a:custGeom>
            <a:avLst/>
            <a:gdLst>
              <a:gd name="T0" fmla="*/ 25 w 347"/>
              <a:gd name="T1" fmla="*/ 5 h 186"/>
              <a:gd name="T2" fmla="*/ 6 w 347"/>
              <a:gd name="T3" fmla="*/ 5 h 186"/>
              <a:gd name="T4" fmla="*/ 6 w 347"/>
              <a:gd name="T5" fmla="*/ 24 h 186"/>
              <a:gd name="T6" fmla="*/ 164 w 347"/>
              <a:gd name="T7" fmla="*/ 181 h 186"/>
              <a:gd name="T8" fmla="*/ 184 w 347"/>
              <a:gd name="T9" fmla="*/ 181 h 186"/>
              <a:gd name="T10" fmla="*/ 342 w 347"/>
              <a:gd name="T11" fmla="*/ 24 h 186"/>
              <a:gd name="T12" fmla="*/ 342 w 347"/>
              <a:gd name="T13" fmla="*/ 5 h 186"/>
              <a:gd name="T14" fmla="*/ 322 w 347"/>
              <a:gd name="T15" fmla="*/ 5 h 186"/>
              <a:gd name="T16" fmla="*/ 174 w 347"/>
              <a:gd name="T17" fmla="*/ 148 h 186"/>
              <a:gd name="T18" fmla="*/ 25 w 347"/>
              <a:gd name="T19" fmla="*/ 5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7" h="186">
                <a:moveTo>
                  <a:pt x="25" y="5"/>
                </a:moveTo>
                <a:cubicBezTo>
                  <a:pt x="20" y="0"/>
                  <a:pt x="11" y="0"/>
                  <a:pt x="6" y="5"/>
                </a:cubicBezTo>
                <a:cubicBezTo>
                  <a:pt x="0" y="10"/>
                  <a:pt x="0" y="19"/>
                  <a:pt x="6" y="24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69" y="186"/>
                  <a:pt x="178" y="186"/>
                  <a:pt x="184" y="181"/>
                </a:cubicBezTo>
                <a:cubicBezTo>
                  <a:pt x="342" y="24"/>
                  <a:pt x="342" y="24"/>
                  <a:pt x="342" y="24"/>
                </a:cubicBezTo>
                <a:cubicBezTo>
                  <a:pt x="347" y="19"/>
                  <a:pt x="347" y="10"/>
                  <a:pt x="342" y="5"/>
                </a:cubicBezTo>
                <a:cubicBezTo>
                  <a:pt x="336" y="0"/>
                  <a:pt x="328" y="0"/>
                  <a:pt x="322" y="5"/>
                </a:cubicBezTo>
                <a:cubicBezTo>
                  <a:pt x="174" y="148"/>
                  <a:pt x="174" y="148"/>
                  <a:pt x="174" y="148"/>
                </a:cubicBezTo>
                <a:lnTo>
                  <a:pt x="25" y="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18" name="Freeform 226"/>
          <p:cNvSpPr/>
          <p:nvPr/>
        </p:nvSpPr>
        <p:spPr bwMode="auto">
          <a:xfrm>
            <a:off x="7364320" y="2664459"/>
            <a:ext cx="183828" cy="118855"/>
          </a:xfrm>
          <a:custGeom>
            <a:avLst/>
            <a:gdLst>
              <a:gd name="T0" fmla="*/ 304 w 400"/>
              <a:gd name="T1" fmla="*/ 73 h 260"/>
              <a:gd name="T2" fmla="*/ 288 w 400"/>
              <a:gd name="T3" fmla="*/ 74 h 260"/>
              <a:gd name="T4" fmla="*/ 186 w 400"/>
              <a:gd name="T5" fmla="*/ 0 h 260"/>
              <a:gd name="T6" fmla="*/ 80 w 400"/>
              <a:gd name="T7" fmla="*/ 104 h 260"/>
              <a:gd name="T8" fmla="*/ 81 w 400"/>
              <a:gd name="T9" fmla="*/ 119 h 260"/>
              <a:gd name="T10" fmla="*/ 72 w 400"/>
              <a:gd name="T11" fmla="*/ 118 h 260"/>
              <a:gd name="T12" fmla="*/ 0 w 400"/>
              <a:gd name="T13" fmla="*/ 189 h 260"/>
              <a:gd name="T14" fmla="*/ 72 w 400"/>
              <a:gd name="T15" fmla="*/ 260 h 260"/>
              <a:gd name="T16" fmla="*/ 304 w 400"/>
              <a:gd name="T17" fmla="*/ 260 h 260"/>
              <a:gd name="T18" fmla="*/ 400 w 400"/>
              <a:gd name="T19" fmla="*/ 166 h 260"/>
              <a:gd name="T20" fmla="*/ 304 w 400"/>
              <a:gd name="T21" fmla="*/ 73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00" h="260">
                <a:moveTo>
                  <a:pt x="304" y="73"/>
                </a:moveTo>
                <a:cubicBezTo>
                  <a:pt x="298" y="73"/>
                  <a:pt x="293" y="73"/>
                  <a:pt x="288" y="74"/>
                </a:cubicBezTo>
                <a:cubicBezTo>
                  <a:pt x="275" y="31"/>
                  <a:pt x="234" y="0"/>
                  <a:pt x="186" y="0"/>
                </a:cubicBezTo>
                <a:cubicBezTo>
                  <a:pt x="127" y="0"/>
                  <a:pt x="80" y="46"/>
                  <a:pt x="80" y="104"/>
                </a:cubicBezTo>
                <a:cubicBezTo>
                  <a:pt x="80" y="109"/>
                  <a:pt x="80" y="114"/>
                  <a:pt x="81" y="119"/>
                </a:cubicBezTo>
                <a:cubicBezTo>
                  <a:pt x="78" y="119"/>
                  <a:pt x="75" y="118"/>
                  <a:pt x="72" y="118"/>
                </a:cubicBezTo>
                <a:cubicBezTo>
                  <a:pt x="32" y="118"/>
                  <a:pt x="0" y="150"/>
                  <a:pt x="0" y="189"/>
                </a:cubicBezTo>
                <a:cubicBezTo>
                  <a:pt x="0" y="228"/>
                  <a:pt x="32" y="260"/>
                  <a:pt x="72" y="260"/>
                </a:cubicBezTo>
                <a:cubicBezTo>
                  <a:pt x="304" y="260"/>
                  <a:pt x="304" y="260"/>
                  <a:pt x="304" y="260"/>
                </a:cubicBezTo>
                <a:cubicBezTo>
                  <a:pt x="357" y="260"/>
                  <a:pt x="400" y="218"/>
                  <a:pt x="400" y="166"/>
                </a:cubicBezTo>
                <a:cubicBezTo>
                  <a:pt x="400" y="115"/>
                  <a:pt x="357" y="73"/>
                  <a:pt x="304" y="7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19" name="Freeform 227"/>
          <p:cNvSpPr/>
          <p:nvPr/>
        </p:nvSpPr>
        <p:spPr bwMode="auto">
          <a:xfrm>
            <a:off x="7668167" y="2664459"/>
            <a:ext cx="183828" cy="118855"/>
          </a:xfrm>
          <a:custGeom>
            <a:avLst/>
            <a:gdLst>
              <a:gd name="T0" fmla="*/ 304 w 400"/>
              <a:gd name="T1" fmla="*/ 73 h 260"/>
              <a:gd name="T2" fmla="*/ 288 w 400"/>
              <a:gd name="T3" fmla="*/ 74 h 260"/>
              <a:gd name="T4" fmla="*/ 186 w 400"/>
              <a:gd name="T5" fmla="*/ 0 h 260"/>
              <a:gd name="T6" fmla="*/ 80 w 400"/>
              <a:gd name="T7" fmla="*/ 104 h 260"/>
              <a:gd name="T8" fmla="*/ 81 w 400"/>
              <a:gd name="T9" fmla="*/ 119 h 260"/>
              <a:gd name="T10" fmla="*/ 72 w 400"/>
              <a:gd name="T11" fmla="*/ 118 h 260"/>
              <a:gd name="T12" fmla="*/ 0 w 400"/>
              <a:gd name="T13" fmla="*/ 189 h 260"/>
              <a:gd name="T14" fmla="*/ 72 w 400"/>
              <a:gd name="T15" fmla="*/ 260 h 260"/>
              <a:gd name="T16" fmla="*/ 172 w 400"/>
              <a:gd name="T17" fmla="*/ 260 h 260"/>
              <a:gd name="T18" fmla="*/ 172 w 400"/>
              <a:gd name="T19" fmla="*/ 184 h 260"/>
              <a:gd name="T20" fmla="*/ 130 w 400"/>
              <a:gd name="T21" fmla="*/ 184 h 260"/>
              <a:gd name="T22" fmla="*/ 200 w 400"/>
              <a:gd name="T23" fmla="*/ 92 h 260"/>
              <a:gd name="T24" fmla="*/ 270 w 400"/>
              <a:gd name="T25" fmla="*/ 184 h 260"/>
              <a:gd name="T26" fmla="*/ 228 w 400"/>
              <a:gd name="T27" fmla="*/ 184 h 260"/>
              <a:gd name="T28" fmla="*/ 228 w 400"/>
              <a:gd name="T29" fmla="*/ 260 h 260"/>
              <a:gd name="T30" fmla="*/ 304 w 400"/>
              <a:gd name="T31" fmla="*/ 260 h 260"/>
              <a:gd name="T32" fmla="*/ 400 w 400"/>
              <a:gd name="T33" fmla="*/ 166 h 260"/>
              <a:gd name="T34" fmla="*/ 304 w 400"/>
              <a:gd name="T35" fmla="*/ 73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0" h="260">
                <a:moveTo>
                  <a:pt x="304" y="73"/>
                </a:moveTo>
                <a:cubicBezTo>
                  <a:pt x="298" y="73"/>
                  <a:pt x="293" y="73"/>
                  <a:pt x="288" y="74"/>
                </a:cubicBezTo>
                <a:cubicBezTo>
                  <a:pt x="275" y="31"/>
                  <a:pt x="234" y="0"/>
                  <a:pt x="186" y="0"/>
                </a:cubicBezTo>
                <a:cubicBezTo>
                  <a:pt x="127" y="0"/>
                  <a:pt x="80" y="46"/>
                  <a:pt x="80" y="104"/>
                </a:cubicBezTo>
                <a:cubicBezTo>
                  <a:pt x="80" y="109"/>
                  <a:pt x="80" y="114"/>
                  <a:pt x="81" y="119"/>
                </a:cubicBezTo>
                <a:cubicBezTo>
                  <a:pt x="78" y="119"/>
                  <a:pt x="75" y="118"/>
                  <a:pt x="72" y="118"/>
                </a:cubicBezTo>
                <a:cubicBezTo>
                  <a:pt x="32" y="118"/>
                  <a:pt x="0" y="150"/>
                  <a:pt x="0" y="189"/>
                </a:cubicBezTo>
                <a:cubicBezTo>
                  <a:pt x="0" y="228"/>
                  <a:pt x="32" y="260"/>
                  <a:pt x="72" y="260"/>
                </a:cubicBezTo>
                <a:cubicBezTo>
                  <a:pt x="172" y="260"/>
                  <a:pt x="172" y="260"/>
                  <a:pt x="172" y="260"/>
                </a:cubicBezTo>
                <a:cubicBezTo>
                  <a:pt x="172" y="184"/>
                  <a:pt x="172" y="184"/>
                  <a:pt x="172" y="184"/>
                </a:cubicBezTo>
                <a:cubicBezTo>
                  <a:pt x="130" y="184"/>
                  <a:pt x="130" y="184"/>
                  <a:pt x="130" y="184"/>
                </a:cubicBezTo>
                <a:cubicBezTo>
                  <a:pt x="200" y="92"/>
                  <a:pt x="200" y="92"/>
                  <a:pt x="200" y="92"/>
                </a:cubicBezTo>
                <a:cubicBezTo>
                  <a:pt x="270" y="184"/>
                  <a:pt x="270" y="184"/>
                  <a:pt x="270" y="184"/>
                </a:cubicBezTo>
                <a:cubicBezTo>
                  <a:pt x="228" y="184"/>
                  <a:pt x="228" y="184"/>
                  <a:pt x="228" y="184"/>
                </a:cubicBezTo>
                <a:cubicBezTo>
                  <a:pt x="228" y="260"/>
                  <a:pt x="228" y="260"/>
                  <a:pt x="228" y="260"/>
                </a:cubicBezTo>
                <a:cubicBezTo>
                  <a:pt x="304" y="260"/>
                  <a:pt x="304" y="260"/>
                  <a:pt x="304" y="260"/>
                </a:cubicBezTo>
                <a:cubicBezTo>
                  <a:pt x="357" y="260"/>
                  <a:pt x="400" y="218"/>
                  <a:pt x="400" y="166"/>
                </a:cubicBezTo>
                <a:cubicBezTo>
                  <a:pt x="400" y="115"/>
                  <a:pt x="357" y="73"/>
                  <a:pt x="304" y="7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20" name="Freeform 228"/>
          <p:cNvSpPr>
            <a:spLocks noEditPoints="1"/>
          </p:cNvSpPr>
          <p:nvPr/>
        </p:nvSpPr>
        <p:spPr bwMode="auto">
          <a:xfrm>
            <a:off x="4327019" y="2636072"/>
            <a:ext cx="185413" cy="174320"/>
          </a:xfrm>
          <a:custGeom>
            <a:avLst/>
            <a:gdLst>
              <a:gd name="T0" fmla="*/ 344 w 402"/>
              <a:gd name="T1" fmla="*/ 125 h 382"/>
              <a:gd name="T2" fmla="*/ 303 w 402"/>
              <a:gd name="T3" fmla="*/ 13 h 382"/>
              <a:gd name="T4" fmla="*/ 284 w 402"/>
              <a:gd name="T5" fmla="*/ 3 h 382"/>
              <a:gd name="T6" fmla="*/ 12 w 402"/>
              <a:gd name="T7" fmla="*/ 102 h 382"/>
              <a:gd name="T8" fmla="*/ 3 w 402"/>
              <a:gd name="T9" fmla="*/ 122 h 382"/>
              <a:gd name="T10" fmla="*/ 46 w 402"/>
              <a:gd name="T11" fmla="*/ 241 h 382"/>
              <a:gd name="T12" fmla="*/ 46 w 402"/>
              <a:gd name="T13" fmla="*/ 177 h 382"/>
              <a:gd name="T14" fmla="*/ 97 w 402"/>
              <a:gd name="T15" fmla="*/ 125 h 382"/>
              <a:gd name="T16" fmla="*/ 169 w 402"/>
              <a:gd name="T17" fmla="*/ 125 h 382"/>
              <a:gd name="T18" fmla="*/ 255 w 402"/>
              <a:gd name="T19" fmla="*/ 65 h 382"/>
              <a:gd name="T20" fmla="*/ 304 w 402"/>
              <a:gd name="T21" fmla="*/ 125 h 382"/>
              <a:gd name="T22" fmla="*/ 344 w 402"/>
              <a:gd name="T23" fmla="*/ 125 h 382"/>
              <a:gd name="T24" fmla="*/ 387 w 402"/>
              <a:gd name="T25" fmla="*/ 161 h 382"/>
              <a:gd name="T26" fmla="*/ 97 w 402"/>
              <a:gd name="T27" fmla="*/ 161 h 382"/>
              <a:gd name="T28" fmla="*/ 82 w 402"/>
              <a:gd name="T29" fmla="*/ 177 h 382"/>
              <a:gd name="T30" fmla="*/ 82 w 402"/>
              <a:gd name="T31" fmla="*/ 366 h 382"/>
              <a:gd name="T32" fmla="*/ 97 w 402"/>
              <a:gd name="T33" fmla="*/ 382 h 382"/>
              <a:gd name="T34" fmla="*/ 387 w 402"/>
              <a:gd name="T35" fmla="*/ 382 h 382"/>
              <a:gd name="T36" fmla="*/ 402 w 402"/>
              <a:gd name="T37" fmla="*/ 366 h 382"/>
              <a:gd name="T38" fmla="*/ 402 w 402"/>
              <a:gd name="T39" fmla="*/ 177 h 382"/>
              <a:gd name="T40" fmla="*/ 387 w 402"/>
              <a:gd name="T41" fmla="*/ 161 h 382"/>
              <a:gd name="T42" fmla="*/ 364 w 402"/>
              <a:gd name="T43" fmla="*/ 342 h 382"/>
              <a:gd name="T44" fmla="*/ 125 w 402"/>
              <a:gd name="T45" fmla="*/ 342 h 382"/>
              <a:gd name="T46" fmla="*/ 125 w 402"/>
              <a:gd name="T47" fmla="*/ 307 h 382"/>
              <a:gd name="T48" fmla="*/ 161 w 402"/>
              <a:gd name="T49" fmla="*/ 222 h 382"/>
              <a:gd name="T50" fmla="*/ 217 w 402"/>
              <a:gd name="T51" fmla="*/ 290 h 382"/>
              <a:gd name="T52" fmla="*/ 269 w 402"/>
              <a:gd name="T53" fmla="*/ 237 h 382"/>
              <a:gd name="T54" fmla="*/ 336 w 402"/>
              <a:gd name="T55" fmla="*/ 213 h 382"/>
              <a:gd name="T56" fmla="*/ 364 w 402"/>
              <a:gd name="T57" fmla="*/ 277 h 382"/>
              <a:gd name="T58" fmla="*/ 364 w 402"/>
              <a:gd name="T59" fmla="*/ 342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02" h="382">
                <a:moveTo>
                  <a:pt x="344" y="125"/>
                </a:moveTo>
                <a:cubicBezTo>
                  <a:pt x="303" y="13"/>
                  <a:pt x="303" y="13"/>
                  <a:pt x="303" y="13"/>
                </a:cubicBezTo>
                <a:cubicBezTo>
                  <a:pt x="300" y="4"/>
                  <a:pt x="291" y="0"/>
                  <a:pt x="284" y="3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4" y="105"/>
                  <a:pt x="0" y="114"/>
                  <a:pt x="3" y="122"/>
                </a:cubicBezTo>
                <a:cubicBezTo>
                  <a:pt x="46" y="241"/>
                  <a:pt x="46" y="241"/>
                  <a:pt x="46" y="241"/>
                </a:cubicBezTo>
                <a:cubicBezTo>
                  <a:pt x="46" y="177"/>
                  <a:pt x="46" y="177"/>
                  <a:pt x="46" y="177"/>
                </a:cubicBezTo>
                <a:cubicBezTo>
                  <a:pt x="46" y="149"/>
                  <a:pt x="69" y="125"/>
                  <a:pt x="97" y="125"/>
                </a:cubicBezTo>
                <a:cubicBezTo>
                  <a:pt x="169" y="125"/>
                  <a:pt x="169" y="125"/>
                  <a:pt x="169" y="125"/>
                </a:cubicBezTo>
                <a:cubicBezTo>
                  <a:pt x="255" y="65"/>
                  <a:pt x="255" y="65"/>
                  <a:pt x="255" y="65"/>
                </a:cubicBezTo>
                <a:cubicBezTo>
                  <a:pt x="304" y="125"/>
                  <a:pt x="304" y="125"/>
                  <a:pt x="304" y="125"/>
                </a:cubicBezTo>
                <a:lnTo>
                  <a:pt x="344" y="125"/>
                </a:lnTo>
                <a:close/>
                <a:moveTo>
                  <a:pt x="387" y="161"/>
                </a:moveTo>
                <a:cubicBezTo>
                  <a:pt x="97" y="161"/>
                  <a:pt x="97" y="161"/>
                  <a:pt x="97" y="161"/>
                </a:cubicBezTo>
                <a:cubicBezTo>
                  <a:pt x="89" y="161"/>
                  <a:pt x="82" y="169"/>
                  <a:pt x="82" y="177"/>
                </a:cubicBezTo>
                <a:cubicBezTo>
                  <a:pt x="82" y="366"/>
                  <a:pt x="82" y="366"/>
                  <a:pt x="82" y="366"/>
                </a:cubicBezTo>
                <a:cubicBezTo>
                  <a:pt x="82" y="375"/>
                  <a:pt x="89" y="382"/>
                  <a:pt x="97" y="382"/>
                </a:cubicBezTo>
                <a:cubicBezTo>
                  <a:pt x="387" y="382"/>
                  <a:pt x="387" y="382"/>
                  <a:pt x="387" y="382"/>
                </a:cubicBezTo>
                <a:cubicBezTo>
                  <a:pt x="395" y="382"/>
                  <a:pt x="402" y="375"/>
                  <a:pt x="402" y="366"/>
                </a:cubicBezTo>
                <a:cubicBezTo>
                  <a:pt x="402" y="177"/>
                  <a:pt x="402" y="177"/>
                  <a:pt x="402" y="177"/>
                </a:cubicBezTo>
                <a:cubicBezTo>
                  <a:pt x="402" y="169"/>
                  <a:pt x="395" y="161"/>
                  <a:pt x="387" y="161"/>
                </a:cubicBezTo>
                <a:close/>
                <a:moveTo>
                  <a:pt x="364" y="342"/>
                </a:moveTo>
                <a:cubicBezTo>
                  <a:pt x="125" y="342"/>
                  <a:pt x="125" y="342"/>
                  <a:pt x="125" y="342"/>
                </a:cubicBezTo>
                <a:cubicBezTo>
                  <a:pt x="125" y="307"/>
                  <a:pt x="125" y="307"/>
                  <a:pt x="125" y="307"/>
                </a:cubicBezTo>
                <a:cubicBezTo>
                  <a:pt x="161" y="222"/>
                  <a:pt x="161" y="222"/>
                  <a:pt x="161" y="222"/>
                </a:cubicBezTo>
                <a:cubicBezTo>
                  <a:pt x="217" y="290"/>
                  <a:pt x="217" y="290"/>
                  <a:pt x="217" y="290"/>
                </a:cubicBezTo>
                <a:cubicBezTo>
                  <a:pt x="269" y="237"/>
                  <a:pt x="269" y="237"/>
                  <a:pt x="269" y="237"/>
                </a:cubicBezTo>
                <a:cubicBezTo>
                  <a:pt x="336" y="213"/>
                  <a:pt x="336" y="213"/>
                  <a:pt x="336" y="213"/>
                </a:cubicBezTo>
                <a:cubicBezTo>
                  <a:pt x="364" y="277"/>
                  <a:pt x="364" y="277"/>
                  <a:pt x="364" y="277"/>
                </a:cubicBezTo>
                <a:lnTo>
                  <a:pt x="364" y="34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21" name="Freeform 230"/>
          <p:cNvSpPr>
            <a:spLocks noEditPoints="1"/>
          </p:cNvSpPr>
          <p:nvPr/>
        </p:nvSpPr>
        <p:spPr bwMode="auto">
          <a:xfrm>
            <a:off x="3443863" y="2640826"/>
            <a:ext cx="129947" cy="164811"/>
          </a:xfrm>
          <a:custGeom>
            <a:avLst/>
            <a:gdLst>
              <a:gd name="T0" fmla="*/ 240 w 280"/>
              <a:gd name="T1" fmla="*/ 0 h 360"/>
              <a:gd name="T2" fmla="*/ 40 w 280"/>
              <a:gd name="T3" fmla="*/ 0 h 360"/>
              <a:gd name="T4" fmla="*/ 0 w 280"/>
              <a:gd name="T5" fmla="*/ 40 h 360"/>
              <a:gd name="T6" fmla="*/ 0 w 280"/>
              <a:gd name="T7" fmla="*/ 320 h 360"/>
              <a:gd name="T8" fmla="*/ 40 w 280"/>
              <a:gd name="T9" fmla="*/ 360 h 360"/>
              <a:gd name="T10" fmla="*/ 240 w 280"/>
              <a:gd name="T11" fmla="*/ 360 h 360"/>
              <a:gd name="T12" fmla="*/ 280 w 280"/>
              <a:gd name="T13" fmla="*/ 320 h 360"/>
              <a:gd name="T14" fmla="*/ 280 w 280"/>
              <a:gd name="T15" fmla="*/ 40 h 360"/>
              <a:gd name="T16" fmla="*/ 240 w 280"/>
              <a:gd name="T17" fmla="*/ 0 h 360"/>
              <a:gd name="T18" fmla="*/ 240 w 280"/>
              <a:gd name="T19" fmla="*/ 320 h 360"/>
              <a:gd name="T20" fmla="*/ 40 w 280"/>
              <a:gd name="T21" fmla="*/ 320 h 360"/>
              <a:gd name="T22" fmla="*/ 40 w 280"/>
              <a:gd name="T23" fmla="*/ 40 h 360"/>
              <a:gd name="T24" fmla="*/ 240 w 280"/>
              <a:gd name="T25" fmla="*/ 40 h 360"/>
              <a:gd name="T26" fmla="*/ 240 w 280"/>
              <a:gd name="T27" fmla="*/ 32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80" h="360">
                <a:moveTo>
                  <a:pt x="240" y="0"/>
                </a:move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320"/>
                  <a:pt x="0" y="320"/>
                  <a:pt x="0" y="320"/>
                </a:cubicBezTo>
                <a:cubicBezTo>
                  <a:pt x="0" y="342"/>
                  <a:pt x="18" y="360"/>
                  <a:pt x="40" y="360"/>
                </a:cubicBezTo>
                <a:cubicBezTo>
                  <a:pt x="240" y="360"/>
                  <a:pt x="240" y="360"/>
                  <a:pt x="240" y="360"/>
                </a:cubicBezTo>
                <a:cubicBezTo>
                  <a:pt x="262" y="360"/>
                  <a:pt x="280" y="342"/>
                  <a:pt x="280" y="320"/>
                </a:cubicBezTo>
                <a:cubicBezTo>
                  <a:pt x="280" y="40"/>
                  <a:pt x="280" y="40"/>
                  <a:pt x="280" y="40"/>
                </a:cubicBezTo>
                <a:cubicBezTo>
                  <a:pt x="280" y="18"/>
                  <a:pt x="262" y="0"/>
                  <a:pt x="240" y="0"/>
                </a:cubicBezTo>
                <a:close/>
                <a:moveTo>
                  <a:pt x="240" y="320"/>
                </a:moveTo>
                <a:cubicBezTo>
                  <a:pt x="40" y="320"/>
                  <a:pt x="40" y="320"/>
                  <a:pt x="40" y="320"/>
                </a:cubicBezTo>
                <a:cubicBezTo>
                  <a:pt x="40" y="40"/>
                  <a:pt x="40" y="40"/>
                  <a:pt x="40" y="40"/>
                </a:cubicBezTo>
                <a:cubicBezTo>
                  <a:pt x="240" y="40"/>
                  <a:pt x="240" y="40"/>
                  <a:pt x="240" y="40"/>
                </a:cubicBezTo>
                <a:lnTo>
                  <a:pt x="240" y="3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22" name="Freeform 231"/>
          <p:cNvSpPr>
            <a:spLocks noEditPoints="1"/>
          </p:cNvSpPr>
          <p:nvPr/>
        </p:nvSpPr>
        <p:spPr bwMode="auto">
          <a:xfrm>
            <a:off x="4024616" y="2659705"/>
            <a:ext cx="183828" cy="128363"/>
          </a:xfrm>
          <a:custGeom>
            <a:avLst/>
            <a:gdLst>
              <a:gd name="T0" fmla="*/ 0 w 400"/>
              <a:gd name="T1" fmla="*/ 40 h 280"/>
              <a:gd name="T2" fmla="*/ 0 w 400"/>
              <a:gd name="T3" fmla="*/ 240 h 280"/>
              <a:gd name="T4" fmla="*/ 40 w 400"/>
              <a:gd name="T5" fmla="*/ 280 h 280"/>
              <a:gd name="T6" fmla="*/ 360 w 400"/>
              <a:gd name="T7" fmla="*/ 280 h 280"/>
              <a:gd name="T8" fmla="*/ 400 w 400"/>
              <a:gd name="T9" fmla="*/ 240 h 280"/>
              <a:gd name="T10" fmla="*/ 400 w 400"/>
              <a:gd name="T11" fmla="*/ 40 h 280"/>
              <a:gd name="T12" fmla="*/ 360 w 400"/>
              <a:gd name="T13" fmla="*/ 0 h 280"/>
              <a:gd name="T14" fmla="*/ 40 w 400"/>
              <a:gd name="T15" fmla="*/ 0 h 280"/>
              <a:gd name="T16" fmla="*/ 0 w 400"/>
              <a:gd name="T17" fmla="*/ 40 h 280"/>
              <a:gd name="T18" fmla="*/ 360 w 400"/>
              <a:gd name="T19" fmla="*/ 40 h 280"/>
              <a:gd name="T20" fmla="*/ 360 w 400"/>
              <a:gd name="T21" fmla="*/ 240 h 280"/>
              <a:gd name="T22" fmla="*/ 40 w 400"/>
              <a:gd name="T23" fmla="*/ 240 h 280"/>
              <a:gd name="T24" fmla="*/ 40 w 400"/>
              <a:gd name="T25" fmla="*/ 40 h 280"/>
              <a:gd name="T26" fmla="*/ 360 w 400"/>
              <a:gd name="T27" fmla="*/ 4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0" h="280">
                <a:moveTo>
                  <a:pt x="0" y="40"/>
                </a:moveTo>
                <a:cubicBezTo>
                  <a:pt x="0" y="240"/>
                  <a:pt x="0" y="240"/>
                  <a:pt x="0" y="240"/>
                </a:cubicBezTo>
                <a:cubicBezTo>
                  <a:pt x="0" y="262"/>
                  <a:pt x="18" y="280"/>
                  <a:pt x="40" y="280"/>
                </a:cubicBezTo>
                <a:cubicBezTo>
                  <a:pt x="360" y="280"/>
                  <a:pt x="360" y="280"/>
                  <a:pt x="360" y="280"/>
                </a:cubicBezTo>
                <a:cubicBezTo>
                  <a:pt x="382" y="280"/>
                  <a:pt x="400" y="262"/>
                  <a:pt x="400" y="240"/>
                </a:cubicBezTo>
                <a:cubicBezTo>
                  <a:pt x="400" y="40"/>
                  <a:pt x="400" y="40"/>
                  <a:pt x="400" y="40"/>
                </a:cubicBezTo>
                <a:cubicBezTo>
                  <a:pt x="400" y="18"/>
                  <a:pt x="382" y="0"/>
                  <a:pt x="36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lose/>
                <a:moveTo>
                  <a:pt x="360" y="40"/>
                </a:moveTo>
                <a:cubicBezTo>
                  <a:pt x="360" y="240"/>
                  <a:pt x="360" y="240"/>
                  <a:pt x="360" y="240"/>
                </a:cubicBezTo>
                <a:cubicBezTo>
                  <a:pt x="40" y="240"/>
                  <a:pt x="40" y="240"/>
                  <a:pt x="40" y="240"/>
                </a:cubicBezTo>
                <a:cubicBezTo>
                  <a:pt x="40" y="40"/>
                  <a:pt x="40" y="40"/>
                  <a:pt x="40" y="40"/>
                </a:cubicBezTo>
                <a:lnTo>
                  <a:pt x="360" y="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23" name="Freeform 232"/>
          <p:cNvSpPr>
            <a:spLocks noEditPoints="1"/>
          </p:cNvSpPr>
          <p:nvPr/>
        </p:nvSpPr>
        <p:spPr bwMode="auto">
          <a:xfrm>
            <a:off x="5238698" y="2650197"/>
            <a:ext cx="183828" cy="147380"/>
          </a:xfrm>
          <a:custGeom>
            <a:avLst/>
            <a:gdLst>
              <a:gd name="T0" fmla="*/ 382 w 401"/>
              <a:gd name="T1" fmla="*/ 100 h 320"/>
              <a:gd name="T2" fmla="*/ 19 w 401"/>
              <a:gd name="T3" fmla="*/ 100 h 320"/>
              <a:gd name="T4" fmla="*/ 1 w 401"/>
              <a:gd name="T5" fmla="*/ 120 h 320"/>
              <a:gd name="T6" fmla="*/ 18 w 401"/>
              <a:gd name="T7" fmla="*/ 300 h 320"/>
              <a:gd name="T8" fmla="*/ 40 w 401"/>
              <a:gd name="T9" fmla="*/ 320 h 320"/>
              <a:gd name="T10" fmla="*/ 362 w 401"/>
              <a:gd name="T11" fmla="*/ 320 h 320"/>
              <a:gd name="T12" fmla="*/ 384 w 401"/>
              <a:gd name="T13" fmla="*/ 300 h 320"/>
              <a:gd name="T14" fmla="*/ 400 w 401"/>
              <a:gd name="T15" fmla="*/ 120 h 320"/>
              <a:gd name="T16" fmla="*/ 382 w 401"/>
              <a:gd name="T17" fmla="*/ 100 h 320"/>
              <a:gd name="T18" fmla="*/ 369 w 401"/>
              <a:gd name="T19" fmla="*/ 56 h 320"/>
              <a:gd name="T20" fmla="*/ 345 w 401"/>
              <a:gd name="T21" fmla="*/ 40 h 320"/>
              <a:gd name="T22" fmla="*/ 208 w 401"/>
              <a:gd name="T23" fmla="*/ 40 h 320"/>
              <a:gd name="T24" fmla="*/ 174 w 401"/>
              <a:gd name="T25" fmla="*/ 26 h 320"/>
              <a:gd name="T26" fmla="*/ 162 w 401"/>
              <a:gd name="T27" fmla="*/ 14 h 320"/>
              <a:gd name="T28" fmla="*/ 128 w 401"/>
              <a:gd name="T29" fmla="*/ 0 h 320"/>
              <a:gd name="T30" fmla="*/ 62 w 401"/>
              <a:gd name="T31" fmla="*/ 0 h 320"/>
              <a:gd name="T32" fmla="*/ 40 w 401"/>
              <a:gd name="T33" fmla="*/ 20 h 320"/>
              <a:gd name="T34" fmla="*/ 34 w 401"/>
              <a:gd name="T35" fmla="*/ 72 h 320"/>
              <a:gd name="T36" fmla="*/ 373 w 401"/>
              <a:gd name="T37" fmla="*/ 72 h 320"/>
              <a:gd name="T38" fmla="*/ 369 w 401"/>
              <a:gd name="T39" fmla="*/ 56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01" h="320">
                <a:moveTo>
                  <a:pt x="382" y="100"/>
                </a:moveTo>
                <a:cubicBezTo>
                  <a:pt x="19" y="100"/>
                  <a:pt x="19" y="100"/>
                  <a:pt x="19" y="100"/>
                </a:cubicBezTo>
                <a:cubicBezTo>
                  <a:pt x="1" y="100"/>
                  <a:pt x="0" y="109"/>
                  <a:pt x="1" y="120"/>
                </a:cubicBezTo>
                <a:cubicBezTo>
                  <a:pt x="18" y="300"/>
                  <a:pt x="18" y="300"/>
                  <a:pt x="18" y="300"/>
                </a:cubicBezTo>
                <a:cubicBezTo>
                  <a:pt x="19" y="311"/>
                  <a:pt x="21" y="320"/>
                  <a:pt x="40" y="320"/>
                </a:cubicBezTo>
                <a:cubicBezTo>
                  <a:pt x="362" y="320"/>
                  <a:pt x="362" y="320"/>
                  <a:pt x="362" y="320"/>
                </a:cubicBezTo>
                <a:cubicBezTo>
                  <a:pt x="381" y="320"/>
                  <a:pt x="383" y="311"/>
                  <a:pt x="384" y="300"/>
                </a:cubicBezTo>
                <a:cubicBezTo>
                  <a:pt x="400" y="120"/>
                  <a:pt x="400" y="120"/>
                  <a:pt x="400" y="120"/>
                </a:cubicBezTo>
                <a:cubicBezTo>
                  <a:pt x="401" y="109"/>
                  <a:pt x="401" y="100"/>
                  <a:pt x="382" y="100"/>
                </a:cubicBezTo>
                <a:close/>
                <a:moveTo>
                  <a:pt x="369" y="56"/>
                </a:moveTo>
                <a:cubicBezTo>
                  <a:pt x="367" y="47"/>
                  <a:pt x="356" y="40"/>
                  <a:pt x="345" y="40"/>
                </a:cubicBezTo>
                <a:cubicBezTo>
                  <a:pt x="208" y="40"/>
                  <a:pt x="208" y="40"/>
                  <a:pt x="208" y="40"/>
                </a:cubicBezTo>
                <a:cubicBezTo>
                  <a:pt x="197" y="40"/>
                  <a:pt x="182" y="34"/>
                  <a:pt x="174" y="26"/>
                </a:cubicBezTo>
                <a:cubicBezTo>
                  <a:pt x="162" y="14"/>
                  <a:pt x="162" y="14"/>
                  <a:pt x="162" y="14"/>
                </a:cubicBezTo>
                <a:cubicBezTo>
                  <a:pt x="154" y="6"/>
                  <a:pt x="139" y="0"/>
                  <a:pt x="128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51" y="0"/>
                  <a:pt x="41" y="9"/>
                  <a:pt x="40" y="20"/>
                </a:cubicBezTo>
                <a:cubicBezTo>
                  <a:pt x="34" y="72"/>
                  <a:pt x="34" y="72"/>
                  <a:pt x="34" y="72"/>
                </a:cubicBezTo>
                <a:cubicBezTo>
                  <a:pt x="373" y="72"/>
                  <a:pt x="373" y="72"/>
                  <a:pt x="373" y="72"/>
                </a:cubicBezTo>
                <a:lnTo>
                  <a:pt x="369" y="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24" name="Freeform 233"/>
          <p:cNvSpPr>
            <a:spLocks noEditPoints="1"/>
          </p:cNvSpPr>
          <p:nvPr/>
        </p:nvSpPr>
        <p:spPr bwMode="auto">
          <a:xfrm>
            <a:off x="4634034" y="2659705"/>
            <a:ext cx="179075" cy="128363"/>
          </a:xfrm>
          <a:custGeom>
            <a:avLst/>
            <a:gdLst>
              <a:gd name="T0" fmla="*/ 392 w 392"/>
              <a:gd name="T1" fmla="*/ 40 h 280"/>
              <a:gd name="T2" fmla="*/ 392 w 392"/>
              <a:gd name="T3" fmla="*/ 16 h 280"/>
              <a:gd name="T4" fmla="*/ 376 w 392"/>
              <a:gd name="T5" fmla="*/ 0 h 280"/>
              <a:gd name="T6" fmla="*/ 16 w 392"/>
              <a:gd name="T7" fmla="*/ 0 h 280"/>
              <a:gd name="T8" fmla="*/ 0 w 392"/>
              <a:gd name="T9" fmla="*/ 16 h 280"/>
              <a:gd name="T10" fmla="*/ 0 w 392"/>
              <a:gd name="T11" fmla="*/ 40 h 280"/>
              <a:gd name="T12" fmla="*/ 40 w 392"/>
              <a:gd name="T13" fmla="*/ 40 h 280"/>
              <a:gd name="T14" fmla="*/ 40 w 392"/>
              <a:gd name="T15" fmla="*/ 80 h 280"/>
              <a:gd name="T16" fmla="*/ 0 w 392"/>
              <a:gd name="T17" fmla="*/ 80 h 280"/>
              <a:gd name="T18" fmla="*/ 0 w 392"/>
              <a:gd name="T19" fmla="*/ 120 h 280"/>
              <a:gd name="T20" fmla="*/ 40 w 392"/>
              <a:gd name="T21" fmla="*/ 120 h 280"/>
              <a:gd name="T22" fmla="*/ 40 w 392"/>
              <a:gd name="T23" fmla="*/ 160 h 280"/>
              <a:gd name="T24" fmla="*/ 0 w 392"/>
              <a:gd name="T25" fmla="*/ 160 h 280"/>
              <a:gd name="T26" fmla="*/ 0 w 392"/>
              <a:gd name="T27" fmla="*/ 200 h 280"/>
              <a:gd name="T28" fmla="*/ 40 w 392"/>
              <a:gd name="T29" fmla="*/ 200 h 280"/>
              <a:gd name="T30" fmla="*/ 40 w 392"/>
              <a:gd name="T31" fmla="*/ 240 h 280"/>
              <a:gd name="T32" fmla="*/ 0 w 392"/>
              <a:gd name="T33" fmla="*/ 240 h 280"/>
              <a:gd name="T34" fmla="*/ 0 w 392"/>
              <a:gd name="T35" fmla="*/ 264 h 280"/>
              <a:gd name="T36" fmla="*/ 16 w 392"/>
              <a:gd name="T37" fmla="*/ 280 h 280"/>
              <a:gd name="T38" fmla="*/ 376 w 392"/>
              <a:gd name="T39" fmla="*/ 280 h 280"/>
              <a:gd name="T40" fmla="*/ 392 w 392"/>
              <a:gd name="T41" fmla="*/ 264 h 280"/>
              <a:gd name="T42" fmla="*/ 392 w 392"/>
              <a:gd name="T43" fmla="*/ 240 h 280"/>
              <a:gd name="T44" fmla="*/ 352 w 392"/>
              <a:gd name="T45" fmla="*/ 240 h 280"/>
              <a:gd name="T46" fmla="*/ 352 w 392"/>
              <a:gd name="T47" fmla="*/ 200 h 280"/>
              <a:gd name="T48" fmla="*/ 392 w 392"/>
              <a:gd name="T49" fmla="*/ 200 h 280"/>
              <a:gd name="T50" fmla="*/ 392 w 392"/>
              <a:gd name="T51" fmla="*/ 160 h 280"/>
              <a:gd name="T52" fmla="*/ 352 w 392"/>
              <a:gd name="T53" fmla="*/ 160 h 280"/>
              <a:gd name="T54" fmla="*/ 352 w 392"/>
              <a:gd name="T55" fmla="*/ 120 h 280"/>
              <a:gd name="T56" fmla="*/ 392 w 392"/>
              <a:gd name="T57" fmla="*/ 120 h 280"/>
              <a:gd name="T58" fmla="*/ 392 w 392"/>
              <a:gd name="T59" fmla="*/ 80 h 280"/>
              <a:gd name="T60" fmla="*/ 352 w 392"/>
              <a:gd name="T61" fmla="*/ 80 h 280"/>
              <a:gd name="T62" fmla="*/ 352 w 392"/>
              <a:gd name="T63" fmla="*/ 40 h 280"/>
              <a:gd name="T64" fmla="*/ 392 w 392"/>
              <a:gd name="T65" fmla="*/ 40 h 280"/>
              <a:gd name="T66" fmla="*/ 152 w 392"/>
              <a:gd name="T67" fmla="*/ 200 h 280"/>
              <a:gd name="T68" fmla="*/ 152 w 392"/>
              <a:gd name="T69" fmla="*/ 80 h 280"/>
              <a:gd name="T70" fmla="*/ 252 w 392"/>
              <a:gd name="T71" fmla="*/ 140 h 280"/>
              <a:gd name="T72" fmla="*/ 152 w 392"/>
              <a:gd name="T73" fmla="*/ 20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92" h="280">
                <a:moveTo>
                  <a:pt x="392" y="40"/>
                </a:moveTo>
                <a:cubicBezTo>
                  <a:pt x="392" y="16"/>
                  <a:pt x="392" y="16"/>
                  <a:pt x="392" y="16"/>
                </a:cubicBezTo>
                <a:cubicBezTo>
                  <a:pt x="392" y="7"/>
                  <a:pt x="385" y="0"/>
                  <a:pt x="37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40"/>
                  <a:pt x="0" y="40"/>
                  <a:pt x="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80"/>
                  <a:pt x="40" y="80"/>
                  <a:pt x="40" y="8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120"/>
                  <a:pt x="0" y="120"/>
                  <a:pt x="0" y="12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200"/>
                  <a:pt x="0" y="200"/>
                  <a:pt x="0" y="200"/>
                </a:cubicBezTo>
                <a:cubicBezTo>
                  <a:pt x="40" y="200"/>
                  <a:pt x="40" y="200"/>
                  <a:pt x="40" y="200"/>
                </a:cubicBezTo>
                <a:cubicBezTo>
                  <a:pt x="40" y="240"/>
                  <a:pt x="40" y="240"/>
                  <a:pt x="40" y="240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264"/>
                  <a:pt x="0" y="264"/>
                  <a:pt x="0" y="264"/>
                </a:cubicBezTo>
                <a:cubicBezTo>
                  <a:pt x="0" y="273"/>
                  <a:pt x="7" y="280"/>
                  <a:pt x="16" y="280"/>
                </a:cubicBezTo>
                <a:cubicBezTo>
                  <a:pt x="376" y="280"/>
                  <a:pt x="376" y="280"/>
                  <a:pt x="376" y="280"/>
                </a:cubicBezTo>
                <a:cubicBezTo>
                  <a:pt x="385" y="280"/>
                  <a:pt x="392" y="273"/>
                  <a:pt x="392" y="264"/>
                </a:cubicBezTo>
                <a:cubicBezTo>
                  <a:pt x="392" y="240"/>
                  <a:pt x="392" y="240"/>
                  <a:pt x="392" y="240"/>
                </a:cubicBezTo>
                <a:cubicBezTo>
                  <a:pt x="352" y="240"/>
                  <a:pt x="352" y="240"/>
                  <a:pt x="352" y="240"/>
                </a:cubicBezTo>
                <a:cubicBezTo>
                  <a:pt x="352" y="200"/>
                  <a:pt x="352" y="200"/>
                  <a:pt x="352" y="200"/>
                </a:cubicBezTo>
                <a:cubicBezTo>
                  <a:pt x="392" y="200"/>
                  <a:pt x="392" y="200"/>
                  <a:pt x="392" y="200"/>
                </a:cubicBezTo>
                <a:cubicBezTo>
                  <a:pt x="392" y="160"/>
                  <a:pt x="392" y="160"/>
                  <a:pt x="392" y="160"/>
                </a:cubicBezTo>
                <a:cubicBezTo>
                  <a:pt x="352" y="160"/>
                  <a:pt x="352" y="160"/>
                  <a:pt x="352" y="160"/>
                </a:cubicBezTo>
                <a:cubicBezTo>
                  <a:pt x="352" y="120"/>
                  <a:pt x="352" y="120"/>
                  <a:pt x="352" y="120"/>
                </a:cubicBezTo>
                <a:cubicBezTo>
                  <a:pt x="392" y="120"/>
                  <a:pt x="392" y="120"/>
                  <a:pt x="392" y="120"/>
                </a:cubicBezTo>
                <a:cubicBezTo>
                  <a:pt x="392" y="80"/>
                  <a:pt x="392" y="80"/>
                  <a:pt x="392" y="80"/>
                </a:cubicBezTo>
                <a:cubicBezTo>
                  <a:pt x="352" y="80"/>
                  <a:pt x="352" y="80"/>
                  <a:pt x="352" y="80"/>
                </a:cubicBezTo>
                <a:cubicBezTo>
                  <a:pt x="352" y="40"/>
                  <a:pt x="352" y="40"/>
                  <a:pt x="352" y="40"/>
                </a:cubicBezTo>
                <a:lnTo>
                  <a:pt x="392" y="40"/>
                </a:lnTo>
                <a:close/>
                <a:moveTo>
                  <a:pt x="152" y="200"/>
                </a:moveTo>
                <a:cubicBezTo>
                  <a:pt x="152" y="80"/>
                  <a:pt x="152" y="80"/>
                  <a:pt x="152" y="80"/>
                </a:cubicBezTo>
                <a:cubicBezTo>
                  <a:pt x="252" y="140"/>
                  <a:pt x="252" y="140"/>
                  <a:pt x="252" y="140"/>
                </a:cubicBezTo>
                <a:lnTo>
                  <a:pt x="152" y="2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25" name="Freeform 234"/>
          <p:cNvSpPr>
            <a:spLocks noEditPoints="1"/>
          </p:cNvSpPr>
          <p:nvPr/>
        </p:nvSpPr>
        <p:spPr bwMode="auto">
          <a:xfrm>
            <a:off x="5542545" y="2650197"/>
            <a:ext cx="183828" cy="147380"/>
          </a:xfrm>
          <a:custGeom>
            <a:avLst/>
            <a:gdLst>
              <a:gd name="T0" fmla="*/ 339 w 399"/>
              <a:gd name="T1" fmla="*/ 60 h 320"/>
              <a:gd name="T2" fmla="*/ 319 w 399"/>
              <a:gd name="T3" fmla="*/ 40 h 320"/>
              <a:gd name="T4" fmla="*/ 80 w 399"/>
              <a:gd name="T5" fmla="*/ 40 h 320"/>
              <a:gd name="T6" fmla="*/ 60 w 399"/>
              <a:gd name="T7" fmla="*/ 60 h 320"/>
              <a:gd name="T8" fmla="*/ 60 w 399"/>
              <a:gd name="T9" fmla="*/ 80 h 320"/>
              <a:gd name="T10" fmla="*/ 339 w 399"/>
              <a:gd name="T11" fmla="*/ 80 h 320"/>
              <a:gd name="T12" fmla="*/ 339 w 399"/>
              <a:gd name="T13" fmla="*/ 60 h 320"/>
              <a:gd name="T14" fmla="*/ 279 w 399"/>
              <a:gd name="T15" fmla="*/ 0 h 320"/>
              <a:gd name="T16" fmla="*/ 120 w 399"/>
              <a:gd name="T17" fmla="*/ 0 h 320"/>
              <a:gd name="T18" fmla="*/ 100 w 399"/>
              <a:gd name="T19" fmla="*/ 20 h 320"/>
              <a:gd name="T20" fmla="*/ 299 w 399"/>
              <a:gd name="T21" fmla="*/ 20 h 320"/>
              <a:gd name="T22" fmla="*/ 279 w 399"/>
              <a:gd name="T23" fmla="*/ 0 h 320"/>
              <a:gd name="T24" fmla="*/ 379 w 399"/>
              <a:gd name="T25" fmla="*/ 80 h 320"/>
              <a:gd name="T26" fmla="*/ 367 w 399"/>
              <a:gd name="T27" fmla="*/ 68 h 320"/>
              <a:gd name="T28" fmla="*/ 367 w 399"/>
              <a:gd name="T29" fmla="*/ 100 h 320"/>
              <a:gd name="T30" fmla="*/ 32 w 399"/>
              <a:gd name="T31" fmla="*/ 100 h 320"/>
              <a:gd name="T32" fmla="*/ 32 w 399"/>
              <a:gd name="T33" fmla="*/ 68 h 320"/>
              <a:gd name="T34" fmla="*/ 21 w 399"/>
              <a:gd name="T35" fmla="*/ 80 h 320"/>
              <a:gd name="T36" fmla="*/ 5 w 399"/>
              <a:gd name="T37" fmla="*/ 120 h 320"/>
              <a:gd name="T38" fmla="*/ 36 w 399"/>
              <a:gd name="T39" fmla="*/ 300 h 320"/>
              <a:gd name="T40" fmla="*/ 60 w 399"/>
              <a:gd name="T41" fmla="*/ 320 h 320"/>
              <a:gd name="T42" fmla="*/ 339 w 399"/>
              <a:gd name="T43" fmla="*/ 320 h 320"/>
              <a:gd name="T44" fmla="*/ 363 w 399"/>
              <a:gd name="T45" fmla="*/ 300 h 320"/>
              <a:gd name="T46" fmla="*/ 394 w 399"/>
              <a:gd name="T47" fmla="*/ 120 h 320"/>
              <a:gd name="T48" fmla="*/ 379 w 399"/>
              <a:gd name="T49" fmla="*/ 80 h 320"/>
              <a:gd name="T50" fmla="*/ 279 w 399"/>
              <a:gd name="T51" fmla="*/ 188 h 320"/>
              <a:gd name="T52" fmla="*/ 259 w 399"/>
              <a:gd name="T53" fmla="*/ 208 h 320"/>
              <a:gd name="T54" fmla="*/ 140 w 399"/>
              <a:gd name="T55" fmla="*/ 208 h 320"/>
              <a:gd name="T56" fmla="*/ 120 w 399"/>
              <a:gd name="T57" fmla="*/ 188 h 320"/>
              <a:gd name="T58" fmla="*/ 120 w 399"/>
              <a:gd name="T59" fmla="*/ 148 h 320"/>
              <a:gd name="T60" fmla="*/ 148 w 399"/>
              <a:gd name="T61" fmla="*/ 148 h 320"/>
              <a:gd name="T62" fmla="*/ 148 w 399"/>
              <a:gd name="T63" fmla="*/ 180 h 320"/>
              <a:gd name="T64" fmla="*/ 251 w 399"/>
              <a:gd name="T65" fmla="*/ 180 h 320"/>
              <a:gd name="T66" fmla="*/ 251 w 399"/>
              <a:gd name="T67" fmla="*/ 148 h 320"/>
              <a:gd name="T68" fmla="*/ 279 w 399"/>
              <a:gd name="T69" fmla="*/ 148 h 320"/>
              <a:gd name="T70" fmla="*/ 279 w 399"/>
              <a:gd name="T71" fmla="*/ 188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99" h="320">
                <a:moveTo>
                  <a:pt x="339" y="60"/>
                </a:moveTo>
                <a:cubicBezTo>
                  <a:pt x="339" y="40"/>
                  <a:pt x="319" y="40"/>
                  <a:pt x="319" y="40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40"/>
                  <a:pt x="60" y="40"/>
                  <a:pt x="60" y="60"/>
                </a:cubicBezTo>
                <a:cubicBezTo>
                  <a:pt x="60" y="80"/>
                  <a:pt x="60" y="80"/>
                  <a:pt x="60" y="80"/>
                </a:cubicBezTo>
                <a:cubicBezTo>
                  <a:pt x="339" y="80"/>
                  <a:pt x="339" y="80"/>
                  <a:pt x="339" y="80"/>
                </a:cubicBezTo>
                <a:lnTo>
                  <a:pt x="339" y="60"/>
                </a:lnTo>
                <a:close/>
                <a:moveTo>
                  <a:pt x="279" y="0"/>
                </a:moveTo>
                <a:cubicBezTo>
                  <a:pt x="120" y="0"/>
                  <a:pt x="120" y="0"/>
                  <a:pt x="120" y="0"/>
                </a:cubicBezTo>
                <a:cubicBezTo>
                  <a:pt x="120" y="0"/>
                  <a:pt x="100" y="0"/>
                  <a:pt x="100" y="20"/>
                </a:cubicBezTo>
                <a:cubicBezTo>
                  <a:pt x="299" y="20"/>
                  <a:pt x="299" y="20"/>
                  <a:pt x="299" y="20"/>
                </a:cubicBezTo>
                <a:cubicBezTo>
                  <a:pt x="299" y="0"/>
                  <a:pt x="279" y="0"/>
                  <a:pt x="279" y="0"/>
                </a:cubicBezTo>
                <a:close/>
                <a:moveTo>
                  <a:pt x="379" y="80"/>
                </a:moveTo>
                <a:cubicBezTo>
                  <a:pt x="367" y="68"/>
                  <a:pt x="367" y="68"/>
                  <a:pt x="367" y="68"/>
                </a:cubicBezTo>
                <a:cubicBezTo>
                  <a:pt x="367" y="100"/>
                  <a:pt x="367" y="100"/>
                  <a:pt x="367" y="100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32" y="68"/>
                  <a:pt x="32" y="68"/>
                  <a:pt x="32" y="68"/>
                </a:cubicBezTo>
                <a:cubicBezTo>
                  <a:pt x="32" y="68"/>
                  <a:pt x="32" y="68"/>
                  <a:pt x="21" y="80"/>
                </a:cubicBezTo>
                <a:cubicBezTo>
                  <a:pt x="9" y="92"/>
                  <a:pt x="0" y="95"/>
                  <a:pt x="5" y="120"/>
                </a:cubicBezTo>
                <a:cubicBezTo>
                  <a:pt x="10" y="145"/>
                  <a:pt x="33" y="281"/>
                  <a:pt x="36" y="300"/>
                </a:cubicBezTo>
                <a:cubicBezTo>
                  <a:pt x="40" y="320"/>
                  <a:pt x="60" y="320"/>
                  <a:pt x="60" y="320"/>
                </a:cubicBezTo>
                <a:cubicBezTo>
                  <a:pt x="339" y="320"/>
                  <a:pt x="339" y="320"/>
                  <a:pt x="339" y="320"/>
                </a:cubicBezTo>
                <a:cubicBezTo>
                  <a:pt x="339" y="320"/>
                  <a:pt x="360" y="320"/>
                  <a:pt x="363" y="300"/>
                </a:cubicBezTo>
                <a:cubicBezTo>
                  <a:pt x="367" y="281"/>
                  <a:pt x="390" y="145"/>
                  <a:pt x="394" y="120"/>
                </a:cubicBezTo>
                <a:cubicBezTo>
                  <a:pt x="399" y="95"/>
                  <a:pt x="391" y="92"/>
                  <a:pt x="379" y="80"/>
                </a:cubicBezTo>
                <a:close/>
                <a:moveTo>
                  <a:pt x="279" y="188"/>
                </a:moveTo>
                <a:cubicBezTo>
                  <a:pt x="279" y="188"/>
                  <a:pt x="279" y="208"/>
                  <a:pt x="259" y="208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20" y="208"/>
                  <a:pt x="120" y="188"/>
                  <a:pt x="120" y="188"/>
                </a:cubicBezTo>
                <a:cubicBezTo>
                  <a:pt x="120" y="148"/>
                  <a:pt x="120" y="148"/>
                  <a:pt x="120" y="148"/>
                </a:cubicBezTo>
                <a:cubicBezTo>
                  <a:pt x="148" y="148"/>
                  <a:pt x="148" y="148"/>
                  <a:pt x="148" y="148"/>
                </a:cubicBezTo>
                <a:cubicBezTo>
                  <a:pt x="148" y="180"/>
                  <a:pt x="148" y="180"/>
                  <a:pt x="148" y="180"/>
                </a:cubicBezTo>
                <a:cubicBezTo>
                  <a:pt x="251" y="180"/>
                  <a:pt x="251" y="180"/>
                  <a:pt x="251" y="180"/>
                </a:cubicBezTo>
                <a:cubicBezTo>
                  <a:pt x="251" y="148"/>
                  <a:pt x="251" y="148"/>
                  <a:pt x="251" y="148"/>
                </a:cubicBezTo>
                <a:cubicBezTo>
                  <a:pt x="279" y="148"/>
                  <a:pt x="279" y="148"/>
                  <a:pt x="279" y="148"/>
                </a:cubicBezTo>
                <a:lnTo>
                  <a:pt x="279" y="18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26" name="Freeform 235"/>
          <p:cNvSpPr/>
          <p:nvPr/>
        </p:nvSpPr>
        <p:spPr bwMode="auto">
          <a:xfrm>
            <a:off x="3475557" y="2944673"/>
            <a:ext cx="66558" cy="164811"/>
          </a:xfrm>
          <a:custGeom>
            <a:avLst/>
            <a:gdLst>
              <a:gd name="T0" fmla="*/ 124 w 144"/>
              <a:gd name="T1" fmla="*/ 0 h 360"/>
              <a:gd name="T2" fmla="*/ 16 w 144"/>
              <a:gd name="T3" fmla="*/ 0 h 360"/>
              <a:gd name="T4" fmla="*/ 0 w 144"/>
              <a:gd name="T5" fmla="*/ 20 h 360"/>
              <a:gd name="T6" fmla="*/ 0 w 144"/>
              <a:gd name="T7" fmla="*/ 360 h 360"/>
              <a:gd name="T8" fmla="*/ 72 w 144"/>
              <a:gd name="T9" fmla="*/ 288 h 360"/>
              <a:gd name="T10" fmla="*/ 144 w 144"/>
              <a:gd name="T11" fmla="*/ 360 h 360"/>
              <a:gd name="T12" fmla="*/ 144 w 144"/>
              <a:gd name="T13" fmla="*/ 20 h 360"/>
              <a:gd name="T14" fmla="*/ 124 w 144"/>
              <a:gd name="T15" fmla="*/ 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360">
                <a:moveTo>
                  <a:pt x="124" y="0"/>
                </a:moveTo>
                <a:cubicBezTo>
                  <a:pt x="16" y="0"/>
                  <a:pt x="16" y="0"/>
                  <a:pt x="16" y="0"/>
                </a:cubicBezTo>
                <a:cubicBezTo>
                  <a:pt x="5" y="0"/>
                  <a:pt x="0" y="9"/>
                  <a:pt x="0" y="20"/>
                </a:cubicBezTo>
                <a:cubicBezTo>
                  <a:pt x="0" y="360"/>
                  <a:pt x="0" y="360"/>
                  <a:pt x="0" y="360"/>
                </a:cubicBezTo>
                <a:cubicBezTo>
                  <a:pt x="72" y="288"/>
                  <a:pt x="72" y="288"/>
                  <a:pt x="72" y="288"/>
                </a:cubicBezTo>
                <a:cubicBezTo>
                  <a:pt x="144" y="360"/>
                  <a:pt x="144" y="360"/>
                  <a:pt x="144" y="360"/>
                </a:cubicBezTo>
                <a:cubicBezTo>
                  <a:pt x="144" y="20"/>
                  <a:pt x="144" y="20"/>
                  <a:pt x="144" y="20"/>
                </a:cubicBezTo>
                <a:cubicBezTo>
                  <a:pt x="144" y="9"/>
                  <a:pt x="135" y="0"/>
                  <a:pt x="12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27" name="Freeform 236"/>
          <p:cNvSpPr>
            <a:spLocks noEditPoints="1"/>
          </p:cNvSpPr>
          <p:nvPr/>
        </p:nvSpPr>
        <p:spPr bwMode="auto">
          <a:xfrm>
            <a:off x="4034126" y="2944673"/>
            <a:ext cx="164811" cy="164811"/>
          </a:xfrm>
          <a:custGeom>
            <a:avLst/>
            <a:gdLst>
              <a:gd name="T0" fmla="*/ 136 w 360"/>
              <a:gd name="T1" fmla="*/ 226 h 361"/>
              <a:gd name="T2" fmla="*/ 56 w 360"/>
              <a:gd name="T3" fmla="*/ 194 h 361"/>
              <a:gd name="T4" fmla="*/ 56 w 360"/>
              <a:gd name="T5" fmla="*/ 221 h 361"/>
              <a:gd name="T6" fmla="*/ 136 w 360"/>
              <a:gd name="T7" fmla="*/ 253 h 361"/>
              <a:gd name="T8" fmla="*/ 136 w 360"/>
              <a:gd name="T9" fmla="*/ 226 h 361"/>
              <a:gd name="T10" fmla="*/ 136 w 360"/>
              <a:gd name="T11" fmla="*/ 143 h 361"/>
              <a:gd name="T12" fmla="*/ 56 w 360"/>
              <a:gd name="T13" fmla="*/ 111 h 361"/>
              <a:gd name="T14" fmla="*/ 56 w 360"/>
              <a:gd name="T15" fmla="*/ 138 h 361"/>
              <a:gd name="T16" fmla="*/ 136 w 360"/>
              <a:gd name="T17" fmla="*/ 170 h 361"/>
              <a:gd name="T18" fmla="*/ 136 w 360"/>
              <a:gd name="T19" fmla="*/ 143 h 361"/>
              <a:gd name="T20" fmla="*/ 351 w 360"/>
              <a:gd name="T21" fmla="*/ 4 h 361"/>
              <a:gd name="T22" fmla="*/ 332 w 360"/>
              <a:gd name="T23" fmla="*/ 2 h 361"/>
              <a:gd name="T24" fmla="*/ 180 w 360"/>
              <a:gd name="T25" fmla="*/ 63 h 361"/>
              <a:gd name="T26" fmla="*/ 27 w 360"/>
              <a:gd name="T27" fmla="*/ 2 h 361"/>
              <a:gd name="T28" fmla="*/ 8 w 360"/>
              <a:gd name="T29" fmla="*/ 4 h 361"/>
              <a:gd name="T30" fmla="*/ 0 w 360"/>
              <a:gd name="T31" fmla="*/ 21 h 361"/>
              <a:gd name="T32" fmla="*/ 0 w 360"/>
              <a:gd name="T33" fmla="*/ 277 h 361"/>
              <a:gd name="T34" fmla="*/ 12 w 360"/>
              <a:gd name="T35" fmla="*/ 295 h 361"/>
              <a:gd name="T36" fmla="*/ 172 w 360"/>
              <a:gd name="T37" fmla="*/ 359 h 361"/>
              <a:gd name="T38" fmla="*/ 176 w 360"/>
              <a:gd name="T39" fmla="*/ 361 h 361"/>
              <a:gd name="T40" fmla="*/ 180 w 360"/>
              <a:gd name="T41" fmla="*/ 361 h 361"/>
              <a:gd name="T42" fmla="*/ 184 w 360"/>
              <a:gd name="T43" fmla="*/ 361 h 361"/>
              <a:gd name="T44" fmla="*/ 187 w 360"/>
              <a:gd name="T45" fmla="*/ 359 h 361"/>
              <a:gd name="T46" fmla="*/ 347 w 360"/>
              <a:gd name="T47" fmla="*/ 295 h 361"/>
              <a:gd name="T48" fmla="*/ 360 w 360"/>
              <a:gd name="T49" fmla="*/ 277 h 361"/>
              <a:gd name="T50" fmla="*/ 360 w 360"/>
              <a:gd name="T51" fmla="*/ 21 h 361"/>
              <a:gd name="T52" fmla="*/ 351 w 360"/>
              <a:gd name="T53" fmla="*/ 4 h 361"/>
              <a:gd name="T54" fmla="*/ 160 w 360"/>
              <a:gd name="T55" fmla="*/ 320 h 361"/>
              <a:gd name="T56" fmla="*/ 32 w 360"/>
              <a:gd name="T57" fmla="*/ 269 h 361"/>
              <a:gd name="T58" fmla="*/ 32 w 360"/>
              <a:gd name="T59" fmla="*/ 45 h 361"/>
              <a:gd name="T60" fmla="*/ 160 w 360"/>
              <a:gd name="T61" fmla="*/ 96 h 361"/>
              <a:gd name="T62" fmla="*/ 160 w 360"/>
              <a:gd name="T63" fmla="*/ 320 h 361"/>
              <a:gd name="T64" fmla="*/ 328 w 360"/>
              <a:gd name="T65" fmla="*/ 269 h 361"/>
              <a:gd name="T66" fmla="*/ 200 w 360"/>
              <a:gd name="T67" fmla="*/ 320 h 361"/>
              <a:gd name="T68" fmla="*/ 200 w 360"/>
              <a:gd name="T69" fmla="*/ 96 h 361"/>
              <a:gd name="T70" fmla="*/ 328 w 360"/>
              <a:gd name="T71" fmla="*/ 45 h 361"/>
              <a:gd name="T72" fmla="*/ 328 w 360"/>
              <a:gd name="T73" fmla="*/ 269 h 361"/>
              <a:gd name="T74" fmla="*/ 304 w 360"/>
              <a:gd name="T75" fmla="*/ 194 h 361"/>
              <a:gd name="T76" fmla="*/ 224 w 360"/>
              <a:gd name="T77" fmla="*/ 226 h 361"/>
              <a:gd name="T78" fmla="*/ 224 w 360"/>
              <a:gd name="T79" fmla="*/ 253 h 361"/>
              <a:gd name="T80" fmla="*/ 304 w 360"/>
              <a:gd name="T81" fmla="*/ 221 h 361"/>
              <a:gd name="T82" fmla="*/ 304 w 360"/>
              <a:gd name="T83" fmla="*/ 194 h 361"/>
              <a:gd name="T84" fmla="*/ 304 w 360"/>
              <a:gd name="T85" fmla="*/ 111 h 361"/>
              <a:gd name="T86" fmla="*/ 224 w 360"/>
              <a:gd name="T87" fmla="*/ 143 h 361"/>
              <a:gd name="T88" fmla="*/ 224 w 360"/>
              <a:gd name="T89" fmla="*/ 170 h 361"/>
              <a:gd name="T90" fmla="*/ 304 w 360"/>
              <a:gd name="T91" fmla="*/ 138 h 361"/>
              <a:gd name="T92" fmla="*/ 304 w 360"/>
              <a:gd name="T93" fmla="*/ 111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0" h="361">
                <a:moveTo>
                  <a:pt x="136" y="226"/>
                </a:moveTo>
                <a:cubicBezTo>
                  <a:pt x="56" y="194"/>
                  <a:pt x="56" y="194"/>
                  <a:pt x="56" y="194"/>
                </a:cubicBezTo>
                <a:cubicBezTo>
                  <a:pt x="56" y="221"/>
                  <a:pt x="56" y="221"/>
                  <a:pt x="56" y="221"/>
                </a:cubicBezTo>
                <a:cubicBezTo>
                  <a:pt x="136" y="253"/>
                  <a:pt x="136" y="253"/>
                  <a:pt x="136" y="253"/>
                </a:cubicBezTo>
                <a:lnTo>
                  <a:pt x="136" y="226"/>
                </a:lnTo>
                <a:close/>
                <a:moveTo>
                  <a:pt x="136" y="143"/>
                </a:moveTo>
                <a:cubicBezTo>
                  <a:pt x="56" y="111"/>
                  <a:pt x="56" y="111"/>
                  <a:pt x="56" y="111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136" y="170"/>
                  <a:pt x="136" y="170"/>
                  <a:pt x="136" y="170"/>
                </a:cubicBezTo>
                <a:lnTo>
                  <a:pt x="136" y="143"/>
                </a:lnTo>
                <a:close/>
                <a:moveTo>
                  <a:pt x="351" y="4"/>
                </a:moveTo>
                <a:cubicBezTo>
                  <a:pt x="345" y="1"/>
                  <a:pt x="338" y="0"/>
                  <a:pt x="332" y="2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27" y="2"/>
                  <a:pt x="27" y="2"/>
                  <a:pt x="27" y="2"/>
                </a:cubicBezTo>
                <a:cubicBezTo>
                  <a:pt x="21" y="0"/>
                  <a:pt x="14" y="1"/>
                  <a:pt x="8" y="4"/>
                </a:cubicBezTo>
                <a:cubicBezTo>
                  <a:pt x="3" y="8"/>
                  <a:pt x="0" y="14"/>
                  <a:pt x="0" y="21"/>
                </a:cubicBezTo>
                <a:cubicBezTo>
                  <a:pt x="0" y="277"/>
                  <a:pt x="0" y="277"/>
                  <a:pt x="0" y="277"/>
                </a:cubicBezTo>
                <a:cubicBezTo>
                  <a:pt x="0" y="285"/>
                  <a:pt x="5" y="292"/>
                  <a:pt x="12" y="295"/>
                </a:cubicBezTo>
                <a:cubicBezTo>
                  <a:pt x="172" y="359"/>
                  <a:pt x="172" y="359"/>
                  <a:pt x="172" y="359"/>
                </a:cubicBezTo>
                <a:cubicBezTo>
                  <a:pt x="172" y="359"/>
                  <a:pt x="175" y="360"/>
                  <a:pt x="176" y="361"/>
                </a:cubicBezTo>
                <a:cubicBezTo>
                  <a:pt x="177" y="361"/>
                  <a:pt x="178" y="361"/>
                  <a:pt x="180" y="361"/>
                </a:cubicBezTo>
                <a:cubicBezTo>
                  <a:pt x="181" y="361"/>
                  <a:pt x="182" y="361"/>
                  <a:pt x="184" y="361"/>
                </a:cubicBezTo>
                <a:cubicBezTo>
                  <a:pt x="184" y="360"/>
                  <a:pt x="187" y="359"/>
                  <a:pt x="187" y="359"/>
                </a:cubicBezTo>
                <a:cubicBezTo>
                  <a:pt x="347" y="295"/>
                  <a:pt x="347" y="295"/>
                  <a:pt x="347" y="295"/>
                </a:cubicBezTo>
                <a:cubicBezTo>
                  <a:pt x="355" y="292"/>
                  <a:pt x="360" y="285"/>
                  <a:pt x="360" y="277"/>
                </a:cubicBezTo>
                <a:cubicBezTo>
                  <a:pt x="360" y="21"/>
                  <a:pt x="360" y="21"/>
                  <a:pt x="360" y="21"/>
                </a:cubicBezTo>
                <a:cubicBezTo>
                  <a:pt x="360" y="14"/>
                  <a:pt x="356" y="8"/>
                  <a:pt x="351" y="4"/>
                </a:cubicBezTo>
                <a:close/>
                <a:moveTo>
                  <a:pt x="160" y="320"/>
                </a:moveTo>
                <a:cubicBezTo>
                  <a:pt x="32" y="269"/>
                  <a:pt x="32" y="269"/>
                  <a:pt x="32" y="269"/>
                </a:cubicBezTo>
                <a:cubicBezTo>
                  <a:pt x="32" y="45"/>
                  <a:pt x="32" y="45"/>
                  <a:pt x="32" y="45"/>
                </a:cubicBezTo>
                <a:cubicBezTo>
                  <a:pt x="160" y="96"/>
                  <a:pt x="160" y="96"/>
                  <a:pt x="160" y="96"/>
                </a:cubicBezTo>
                <a:lnTo>
                  <a:pt x="160" y="320"/>
                </a:lnTo>
                <a:close/>
                <a:moveTo>
                  <a:pt x="328" y="269"/>
                </a:moveTo>
                <a:cubicBezTo>
                  <a:pt x="200" y="320"/>
                  <a:pt x="200" y="320"/>
                  <a:pt x="200" y="320"/>
                </a:cubicBezTo>
                <a:cubicBezTo>
                  <a:pt x="200" y="96"/>
                  <a:pt x="200" y="96"/>
                  <a:pt x="200" y="96"/>
                </a:cubicBezTo>
                <a:cubicBezTo>
                  <a:pt x="328" y="45"/>
                  <a:pt x="328" y="45"/>
                  <a:pt x="328" y="45"/>
                </a:cubicBezTo>
                <a:lnTo>
                  <a:pt x="328" y="269"/>
                </a:lnTo>
                <a:close/>
                <a:moveTo>
                  <a:pt x="304" y="194"/>
                </a:moveTo>
                <a:cubicBezTo>
                  <a:pt x="224" y="226"/>
                  <a:pt x="224" y="226"/>
                  <a:pt x="224" y="226"/>
                </a:cubicBezTo>
                <a:cubicBezTo>
                  <a:pt x="224" y="253"/>
                  <a:pt x="224" y="253"/>
                  <a:pt x="224" y="253"/>
                </a:cubicBezTo>
                <a:cubicBezTo>
                  <a:pt x="304" y="221"/>
                  <a:pt x="304" y="221"/>
                  <a:pt x="304" y="221"/>
                </a:cubicBezTo>
                <a:lnTo>
                  <a:pt x="304" y="194"/>
                </a:lnTo>
                <a:close/>
                <a:moveTo>
                  <a:pt x="304" y="111"/>
                </a:moveTo>
                <a:cubicBezTo>
                  <a:pt x="224" y="143"/>
                  <a:pt x="224" y="143"/>
                  <a:pt x="224" y="143"/>
                </a:cubicBezTo>
                <a:cubicBezTo>
                  <a:pt x="224" y="170"/>
                  <a:pt x="224" y="170"/>
                  <a:pt x="224" y="170"/>
                </a:cubicBezTo>
                <a:cubicBezTo>
                  <a:pt x="304" y="138"/>
                  <a:pt x="304" y="138"/>
                  <a:pt x="304" y="138"/>
                </a:cubicBezTo>
                <a:lnTo>
                  <a:pt x="304" y="11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28" name="Freeform 237"/>
          <p:cNvSpPr>
            <a:spLocks noEditPoints="1"/>
          </p:cNvSpPr>
          <p:nvPr/>
        </p:nvSpPr>
        <p:spPr bwMode="auto">
          <a:xfrm>
            <a:off x="4963238" y="2640826"/>
            <a:ext cx="128363" cy="164811"/>
          </a:xfrm>
          <a:custGeom>
            <a:avLst/>
            <a:gdLst>
              <a:gd name="T0" fmla="*/ 240 w 280"/>
              <a:gd name="T1" fmla="*/ 0 h 360"/>
              <a:gd name="T2" fmla="*/ 40 w 280"/>
              <a:gd name="T3" fmla="*/ 0 h 360"/>
              <a:gd name="T4" fmla="*/ 0 w 280"/>
              <a:gd name="T5" fmla="*/ 40 h 360"/>
              <a:gd name="T6" fmla="*/ 0 w 280"/>
              <a:gd name="T7" fmla="*/ 320 h 360"/>
              <a:gd name="T8" fmla="*/ 40 w 280"/>
              <a:gd name="T9" fmla="*/ 360 h 360"/>
              <a:gd name="T10" fmla="*/ 240 w 280"/>
              <a:gd name="T11" fmla="*/ 360 h 360"/>
              <a:gd name="T12" fmla="*/ 280 w 280"/>
              <a:gd name="T13" fmla="*/ 320 h 360"/>
              <a:gd name="T14" fmla="*/ 280 w 280"/>
              <a:gd name="T15" fmla="*/ 40 h 360"/>
              <a:gd name="T16" fmla="*/ 240 w 280"/>
              <a:gd name="T17" fmla="*/ 0 h 360"/>
              <a:gd name="T18" fmla="*/ 196 w 280"/>
              <a:gd name="T19" fmla="*/ 190 h 360"/>
              <a:gd name="T20" fmla="*/ 190 w 280"/>
              <a:gd name="T21" fmla="*/ 190 h 360"/>
              <a:gd name="T22" fmla="*/ 162 w 280"/>
              <a:gd name="T23" fmla="*/ 140 h 360"/>
              <a:gd name="T24" fmla="*/ 162 w 280"/>
              <a:gd name="T25" fmla="*/ 245 h 360"/>
              <a:gd name="T26" fmla="*/ 127 w 280"/>
              <a:gd name="T27" fmla="*/ 284 h 360"/>
              <a:gd name="T28" fmla="*/ 72 w 280"/>
              <a:gd name="T29" fmla="*/ 267 h 360"/>
              <a:gd name="T30" fmla="*/ 102 w 280"/>
              <a:gd name="T31" fmla="*/ 222 h 360"/>
              <a:gd name="T32" fmla="*/ 138 w 280"/>
              <a:gd name="T33" fmla="*/ 221 h 360"/>
              <a:gd name="T34" fmla="*/ 138 w 280"/>
              <a:gd name="T35" fmla="*/ 74 h 360"/>
              <a:gd name="T36" fmla="*/ 162 w 280"/>
              <a:gd name="T37" fmla="*/ 74 h 360"/>
              <a:gd name="T38" fmla="*/ 196 w 280"/>
              <a:gd name="T39" fmla="*/ 190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80" h="360">
                <a:moveTo>
                  <a:pt x="240" y="0"/>
                </a:move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320"/>
                  <a:pt x="0" y="320"/>
                  <a:pt x="0" y="320"/>
                </a:cubicBezTo>
                <a:cubicBezTo>
                  <a:pt x="0" y="342"/>
                  <a:pt x="18" y="360"/>
                  <a:pt x="40" y="360"/>
                </a:cubicBezTo>
                <a:cubicBezTo>
                  <a:pt x="240" y="360"/>
                  <a:pt x="240" y="360"/>
                  <a:pt x="240" y="360"/>
                </a:cubicBezTo>
                <a:cubicBezTo>
                  <a:pt x="262" y="360"/>
                  <a:pt x="280" y="342"/>
                  <a:pt x="280" y="320"/>
                </a:cubicBezTo>
                <a:cubicBezTo>
                  <a:pt x="280" y="40"/>
                  <a:pt x="280" y="40"/>
                  <a:pt x="280" y="40"/>
                </a:cubicBezTo>
                <a:cubicBezTo>
                  <a:pt x="280" y="18"/>
                  <a:pt x="262" y="0"/>
                  <a:pt x="240" y="0"/>
                </a:cubicBezTo>
                <a:close/>
                <a:moveTo>
                  <a:pt x="196" y="190"/>
                </a:moveTo>
                <a:cubicBezTo>
                  <a:pt x="191" y="198"/>
                  <a:pt x="188" y="195"/>
                  <a:pt x="190" y="190"/>
                </a:cubicBezTo>
                <a:cubicBezTo>
                  <a:pt x="194" y="179"/>
                  <a:pt x="193" y="145"/>
                  <a:pt x="162" y="140"/>
                </a:cubicBezTo>
                <a:cubicBezTo>
                  <a:pt x="162" y="245"/>
                  <a:pt x="162" y="245"/>
                  <a:pt x="162" y="245"/>
                </a:cubicBezTo>
                <a:cubicBezTo>
                  <a:pt x="162" y="264"/>
                  <a:pt x="151" y="276"/>
                  <a:pt x="127" y="284"/>
                </a:cubicBezTo>
                <a:cubicBezTo>
                  <a:pt x="104" y="291"/>
                  <a:pt x="78" y="284"/>
                  <a:pt x="72" y="267"/>
                </a:cubicBezTo>
                <a:cubicBezTo>
                  <a:pt x="66" y="250"/>
                  <a:pt x="80" y="230"/>
                  <a:pt x="102" y="222"/>
                </a:cubicBezTo>
                <a:cubicBezTo>
                  <a:pt x="115" y="217"/>
                  <a:pt x="128" y="217"/>
                  <a:pt x="138" y="221"/>
                </a:cubicBezTo>
                <a:cubicBezTo>
                  <a:pt x="138" y="74"/>
                  <a:pt x="138" y="74"/>
                  <a:pt x="138" y="74"/>
                </a:cubicBezTo>
                <a:cubicBezTo>
                  <a:pt x="162" y="74"/>
                  <a:pt x="162" y="74"/>
                  <a:pt x="162" y="74"/>
                </a:cubicBezTo>
                <a:cubicBezTo>
                  <a:pt x="162" y="99"/>
                  <a:pt x="230" y="138"/>
                  <a:pt x="196" y="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29" name="Freeform 238"/>
          <p:cNvSpPr>
            <a:spLocks noEditPoints="1"/>
          </p:cNvSpPr>
          <p:nvPr/>
        </p:nvSpPr>
        <p:spPr bwMode="auto">
          <a:xfrm>
            <a:off x="3761972" y="2935165"/>
            <a:ext cx="101423" cy="183828"/>
          </a:xfrm>
          <a:custGeom>
            <a:avLst/>
            <a:gdLst>
              <a:gd name="T0" fmla="*/ 200 w 220"/>
              <a:gd name="T1" fmla="*/ 0 h 400"/>
              <a:gd name="T2" fmla="*/ 116 w 220"/>
              <a:gd name="T3" fmla="*/ 0 h 400"/>
              <a:gd name="T4" fmla="*/ 100 w 220"/>
              <a:gd name="T5" fmla="*/ 20 h 400"/>
              <a:gd name="T6" fmla="*/ 140 w 220"/>
              <a:gd name="T7" fmla="*/ 20 h 400"/>
              <a:gd name="T8" fmla="*/ 160 w 220"/>
              <a:gd name="T9" fmla="*/ 40 h 400"/>
              <a:gd name="T10" fmla="*/ 160 w 220"/>
              <a:gd name="T11" fmla="*/ 288 h 400"/>
              <a:gd name="T12" fmla="*/ 220 w 220"/>
              <a:gd name="T13" fmla="*/ 360 h 400"/>
              <a:gd name="T14" fmla="*/ 220 w 220"/>
              <a:gd name="T15" fmla="*/ 20 h 400"/>
              <a:gd name="T16" fmla="*/ 200 w 220"/>
              <a:gd name="T17" fmla="*/ 0 h 400"/>
              <a:gd name="T18" fmla="*/ 100 w 220"/>
              <a:gd name="T19" fmla="*/ 60 h 400"/>
              <a:gd name="T20" fmla="*/ 16 w 220"/>
              <a:gd name="T21" fmla="*/ 60 h 400"/>
              <a:gd name="T22" fmla="*/ 0 w 220"/>
              <a:gd name="T23" fmla="*/ 80 h 400"/>
              <a:gd name="T24" fmla="*/ 0 w 220"/>
              <a:gd name="T25" fmla="*/ 400 h 400"/>
              <a:gd name="T26" fmla="*/ 60 w 220"/>
              <a:gd name="T27" fmla="*/ 328 h 400"/>
              <a:gd name="T28" fmla="*/ 120 w 220"/>
              <a:gd name="T29" fmla="*/ 400 h 400"/>
              <a:gd name="T30" fmla="*/ 120 w 220"/>
              <a:gd name="T31" fmla="*/ 80 h 400"/>
              <a:gd name="T32" fmla="*/ 100 w 220"/>
              <a:gd name="T33" fmla="*/ 6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20" h="400">
                <a:moveTo>
                  <a:pt x="200" y="0"/>
                </a:moveTo>
                <a:cubicBezTo>
                  <a:pt x="116" y="0"/>
                  <a:pt x="116" y="0"/>
                  <a:pt x="116" y="0"/>
                </a:cubicBezTo>
                <a:cubicBezTo>
                  <a:pt x="105" y="0"/>
                  <a:pt x="100" y="9"/>
                  <a:pt x="100" y="20"/>
                </a:cubicBezTo>
                <a:cubicBezTo>
                  <a:pt x="140" y="20"/>
                  <a:pt x="140" y="20"/>
                  <a:pt x="140" y="20"/>
                </a:cubicBezTo>
                <a:cubicBezTo>
                  <a:pt x="151" y="20"/>
                  <a:pt x="160" y="29"/>
                  <a:pt x="160" y="40"/>
                </a:cubicBezTo>
                <a:cubicBezTo>
                  <a:pt x="160" y="288"/>
                  <a:pt x="160" y="288"/>
                  <a:pt x="160" y="288"/>
                </a:cubicBezTo>
                <a:cubicBezTo>
                  <a:pt x="220" y="360"/>
                  <a:pt x="220" y="360"/>
                  <a:pt x="220" y="360"/>
                </a:cubicBezTo>
                <a:cubicBezTo>
                  <a:pt x="220" y="20"/>
                  <a:pt x="220" y="20"/>
                  <a:pt x="220" y="20"/>
                </a:cubicBezTo>
                <a:cubicBezTo>
                  <a:pt x="220" y="9"/>
                  <a:pt x="211" y="0"/>
                  <a:pt x="200" y="0"/>
                </a:cubicBezTo>
                <a:close/>
                <a:moveTo>
                  <a:pt x="100" y="60"/>
                </a:moveTo>
                <a:cubicBezTo>
                  <a:pt x="16" y="60"/>
                  <a:pt x="16" y="60"/>
                  <a:pt x="16" y="60"/>
                </a:cubicBezTo>
                <a:cubicBezTo>
                  <a:pt x="5" y="60"/>
                  <a:pt x="0" y="69"/>
                  <a:pt x="0" y="80"/>
                </a:cubicBezTo>
                <a:cubicBezTo>
                  <a:pt x="0" y="400"/>
                  <a:pt x="0" y="400"/>
                  <a:pt x="0" y="400"/>
                </a:cubicBezTo>
                <a:cubicBezTo>
                  <a:pt x="60" y="328"/>
                  <a:pt x="60" y="328"/>
                  <a:pt x="60" y="328"/>
                </a:cubicBezTo>
                <a:cubicBezTo>
                  <a:pt x="120" y="400"/>
                  <a:pt x="120" y="400"/>
                  <a:pt x="120" y="400"/>
                </a:cubicBezTo>
                <a:cubicBezTo>
                  <a:pt x="120" y="80"/>
                  <a:pt x="120" y="80"/>
                  <a:pt x="120" y="80"/>
                </a:cubicBezTo>
                <a:cubicBezTo>
                  <a:pt x="120" y="69"/>
                  <a:pt x="111" y="60"/>
                  <a:pt x="100" y="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30" name="Freeform 239"/>
          <p:cNvSpPr>
            <a:spLocks noEditPoints="1"/>
          </p:cNvSpPr>
          <p:nvPr/>
        </p:nvSpPr>
        <p:spPr bwMode="auto">
          <a:xfrm>
            <a:off x="3719324" y="2631181"/>
            <a:ext cx="185413" cy="185413"/>
          </a:xfrm>
          <a:custGeom>
            <a:avLst/>
            <a:gdLst>
              <a:gd name="T0" fmla="*/ 390 w 403"/>
              <a:gd name="T1" fmla="*/ 150 h 404"/>
              <a:gd name="T2" fmla="*/ 241 w 403"/>
              <a:gd name="T3" fmla="*/ 110 h 404"/>
              <a:gd name="T4" fmla="*/ 215 w 403"/>
              <a:gd name="T5" fmla="*/ 13 h 404"/>
              <a:gd name="T6" fmla="*/ 195 w 403"/>
              <a:gd name="T7" fmla="*/ 2 h 404"/>
              <a:gd name="T8" fmla="*/ 14 w 403"/>
              <a:gd name="T9" fmla="*/ 51 h 404"/>
              <a:gd name="T10" fmla="*/ 2 w 403"/>
              <a:gd name="T11" fmla="*/ 70 h 404"/>
              <a:gd name="T12" fmla="*/ 67 w 403"/>
              <a:gd name="T13" fmla="*/ 311 h 404"/>
              <a:gd name="T14" fmla="*/ 86 w 403"/>
              <a:gd name="T15" fmla="*/ 322 h 404"/>
              <a:gd name="T16" fmla="*/ 159 w 403"/>
              <a:gd name="T17" fmla="*/ 302 h 404"/>
              <a:gd name="T18" fmla="*/ 149 w 403"/>
              <a:gd name="T19" fmla="*/ 339 h 404"/>
              <a:gd name="T20" fmla="*/ 160 w 403"/>
              <a:gd name="T21" fmla="*/ 358 h 404"/>
              <a:gd name="T22" fmla="*/ 322 w 403"/>
              <a:gd name="T23" fmla="*/ 401 h 404"/>
              <a:gd name="T24" fmla="*/ 342 w 403"/>
              <a:gd name="T25" fmla="*/ 391 h 404"/>
              <a:gd name="T26" fmla="*/ 401 w 403"/>
              <a:gd name="T27" fmla="*/ 169 h 404"/>
              <a:gd name="T28" fmla="*/ 390 w 403"/>
              <a:gd name="T29" fmla="*/ 150 h 404"/>
              <a:gd name="T30" fmla="*/ 34 w 403"/>
              <a:gd name="T31" fmla="*/ 75 h 404"/>
              <a:gd name="T32" fmla="*/ 191 w 403"/>
              <a:gd name="T33" fmla="*/ 33 h 404"/>
              <a:gd name="T34" fmla="*/ 249 w 403"/>
              <a:gd name="T35" fmla="*/ 249 h 404"/>
              <a:gd name="T36" fmla="*/ 92 w 403"/>
              <a:gd name="T37" fmla="*/ 291 h 404"/>
              <a:gd name="T38" fmla="*/ 34 w 403"/>
              <a:gd name="T39" fmla="*/ 75 h 404"/>
              <a:gd name="T40" fmla="*/ 315 w 403"/>
              <a:gd name="T41" fmla="*/ 371 h 404"/>
              <a:gd name="T42" fmla="*/ 179 w 403"/>
              <a:gd name="T43" fmla="*/ 334 h 404"/>
              <a:gd name="T44" fmla="*/ 190 w 403"/>
              <a:gd name="T45" fmla="*/ 294 h 404"/>
              <a:gd name="T46" fmla="*/ 268 w 403"/>
              <a:gd name="T47" fmla="*/ 273 h 404"/>
              <a:gd name="T48" fmla="*/ 279 w 403"/>
              <a:gd name="T49" fmla="*/ 254 h 404"/>
              <a:gd name="T50" fmla="*/ 249 w 403"/>
              <a:gd name="T51" fmla="*/ 142 h 404"/>
              <a:gd name="T52" fmla="*/ 368 w 403"/>
              <a:gd name="T53" fmla="*/ 174 h 404"/>
              <a:gd name="T54" fmla="*/ 315 w 403"/>
              <a:gd name="T55" fmla="*/ 371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03" h="404">
                <a:moveTo>
                  <a:pt x="390" y="150"/>
                </a:moveTo>
                <a:cubicBezTo>
                  <a:pt x="241" y="110"/>
                  <a:pt x="241" y="110"/>
                  <a:pt x="241" y="110"/>
                </a:cubicBezTo>
                <a:cubicBezTo>
                  <a:pt x="215" y="13"/>
                  <a:pt x="215" y="13"/>
                  <a:pt x="215" y="13"/>
                </a:cubicBezTo>
                <a:cubicBezTo>
                  <a:pt x="213" y="5"/>
                  <a:pt x="204" y="0"/>
                  <a:pt x="195" y="2"/>
                </a:cubicBezTo>
                <a:cubicBezTo>
                  <a:pt x="14" y="51"/>
                  <a:pt x="14" y="51"/>
                  <a:pt x="14" y="51"/>
                </a:cubicBezTo>
                <a:cubicBezTo>
                  <a:pt x="5" y="53"/>
                  <a:pt x="0" y="62"/>
                  <a:pt x="2" y="70"/>
                </a:cubicBezTo>
                <a:cubicBezTo>
                  <a:pt x="67" y="311"/>
                  <a:pt x="67" y="311"/>
                  <a:pt x="67" y="311"/>
                </a:cubicBezTo>
                <a:cubicBezTo>
                  <a:pt x="69" y="319"/>
                  <a:pt x="78" y="324"/>
                  <a:pt x="86" y="322"/>
                </a:cubicBezTo>
                <a:cubicBezTo>
                  <a:pt x="159" y="302"/>
                  <a:pt x="159" y="302"/>
                  <a:pt x="159" y="302"/>
                </a:cubicBezTo>
                <a:cubicBezTo>
                  <a:pt x="149" y="339"/>
                  <a:pt x="149" y="339"/>
                  <a:pt x="149" y="339"/>
                </a:cubicBezTo>
                <a:cubicBezTo>
                  <a:pt x="147" y="347"/>
                  <a:pt x="152" y="356"/>
                  <a:pt x="160" y="358"/>
                </a:cubicBezTo>
                <a:cubicBezTo>
                  <a:pt x="322" y="401"/>
                  <a:pt x="322" y="401"/>
                  <a:pt x="322" y="401"/>
                </a:cubicBezTo>
                <a:cubicBezTo>
                  <a:pt x="331" y="404"/>
                  <a:pt x="340" y="399"/>
                  <a:pt x="342" y="391"/>
                </a:cubicBezTo>
                <a:cubicBezTo>
                  <a:pt x="401" y="169"/>
                  <a:pt x="401" y="169"/>
                  <a:pt x="401" y="169"/>
                </a:cubicBezTo>
                <a:cubicBezTo>
                  <a:pt x="403" y="161"/>
                  <a:pt x="398" y="152"/>
                  <a:pt x="390" y="150"/>
                </a:cubicBezTo>
                <a:close/>
                <a:moveTo>
                  <a:pt x="34" y="75"/>
                </a:moveTo>
                <a:cubicBezTo>
                  <a:pt x="191" y="33"/>
                  <a:pt x="191" y="33"/>
                  <a:pt x="191" y="33"/>
                </a:cubicBezTo>
                <a:cubicBezTo>
                  <a:pt x="249" y="249"/>
                  <a:pt x="249" y="249"/>
                  <a:pt x="249" y="249"/>
                </a:cubicBezTo>
                <a:cubicBezTo>
                  <a:pt x="92" y="291"/>
                  <a:pt x="92" y="291"/>
                  <a:pt x="92" y="291"/>
                </a:cubicBezTo>
                <a:lnTo>
                  <a:pt x="34" y="75"/>
                </a:lnTo>
                <a:close/>
                <a:moveTo>
                  <a:pt x="315" y="371"/>
                </a:moveTo>
                <a:cubicBezTo>
                  <a:pt x="179" y="334"/>
                  <a:pt x="179" y="334"/>
                  <a:pt x="179" y="334"/>
                </a:cubicBezTo>
                <a:cubicBezTo>
                  <a:pt x="190" y="294"/>
                  <a:pt x="190" y="294"/>
                  <a:pt x="190" y="294"/>
                </a:cubicBezTo>
                <a:cubicBezTo>
                  <a:pt x="268" y="273"/>
                  <a:pt x="268" y="273"/>
                  <a:pt x="268" y="273"/>
                </a:cubicBezTo>
                <a:cubicBezTo>
                  <a:pt x="276" y="271"/>
                  <a:pt x="282" y="262"/>
                  <a:pt x="279" y="254"/>
                </a:cubicBezTo>
                <a:cubicBezTo>
                  <a:pt x="249" y="142"/>
                  <a:pt x="249" y="142"/>
                  <a:pt x="249" y="142"/>
                </a:cubicBezTo>
                <a:cubicBezTo>
                  <a:pt x="368" y="174"/>
                  <a:pt x="368" y="174"/>
                  <a:pt x="368" y="174"/>
                </a:cubicBezTo>
                <a:lnTo>
                  <a:pt x="315" y="37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31" name="Freeform 240"/>
          <p:cNvSpPr>
            <a:spLocks noEditPoints="1"/>
          </p:cNvSpPr>
          <p:nvPr/>
        </p:nvSpPr>
        <p:spPr bwMode="auto">
          <a:xfrm>
            <a:off x="5868579" y="2635935"/>
            <a:ext cx="139456" cy="175904"/>
          </a:xfrm>
          <a:custGeom>
            <a:avLst/>
            <a:gdLst>
              <a:gd name="T0" fmla="*/ 20 w 304"/>
              <a:gd name="T1" fmla="*/ 150 h 384"/>
              <a:gd name="T2" fmla="*/ 42 w 304"/>
              <a:gd name="T3" fmla="*/ 344 h 384"/>
              <a:gd name="T4" fmla="*/ 152 w 304"/>
              <a:gd name="T5" fmla="*/ 384 h 384"/>
              <a:gd name="T6" fmla="*/ 262 w 304"/>
              <a:gd name="T7" fmla="*/ 344 h 384"/>
              <a:gd name="T8" fmla="*/ 284 w 304"/>
              <a:gd name="T9" fmla="*/ 150 h 384"/>
              <a:gd name="T10" fmla="*/ 152 w 304"/>
              <a:gd name="T11" fmla="*/ 178 h 384"/>
              <a:gd name="T12" fmla="*/ 20 w 304"/>
              <a:gd name="T13" fmla="*/ 150 h 384"/>
              <a:gd name="T14" fmla="*/ 215 w 304"/>
              <a:gd name="T15" fmla="*/ 30 h 384"/>
              <a:gd name="T16" fmla="*/ 198 w 304"/>
              <a:gd name="T17" fmla="*/ 11 h 384"/>
              <a:gd name="T18" fmla="*/ 170 w 304"/>
              <a:gd name="T19" fmla="*/ 0 h 384"/>
              <a:gd name="T20" fmla="*/ 133 w 304"/>
              <a:gd name="T21" fmla="*/ 0 h 384"/>
              <a:gd name="T22" fmla="*/ 106 w 304"/>
              <a:gd name="T23" fmla="*/ 11 h 384"/>
              <a:gd name="T24" fmla="*/ 88 w 304"/>
              <a:gd name="T25" fmla="*/ 30 h 384"/>
              <a:gd name="T26" fmla="*/ 0 w 304"/>
              <a:gd name="T27" fmla="*/ 80 h 384"/>
              <a:gd name="T28" fmla="*/ 0 w 304"/>
              <a:gd name="T29" fmla="*/ 84 h 384"/>
              <a:gd name="T30" fmla="*/ 152 w 304"/>
              <a:gd name="T31" fmla="*/ 140 h 384"/>
              <a:gd name="T32" fmla="*/ 304 w 304"/>
              <a:gd name="T33" fmla="*/ 84 h 384"/>
              <a:gd name="T34" fmla="*/ 304 w 304"/>
              <a:gd name="T35" fmla="*/ 80 h 384"/>
              <a:gd name="T36" fmla="*/ 215 w 304"/>
              <a:gd name="T37" fmla="*/ 30 h 384"/>
              <a:gd name="T38" fmla="*/ 193 w 304"/>
              <a:gd name="T39" fmla="*/ 75 h 384"/>
              <a:gd name="T40" fmla="*/ 168 w 304"/>
              <a:gd name="T41" fmla="*/ 48 h 384"/>
              <a:gd name="T42" fmla="*/ 135 w 304"/>
              <a:gd name="T43" fmla="*/ 48 h 384"/>
              <a:gd name="T44" fmla="*/ 110 w 304"/>
              <a:gd name="T45" fmla="*/ 75 h 384"/>
              <a:gd name="T46" fmla="*/ 76 w 304"/>
              <a:gd name="T47" fmla="*/ 75 h 384"/>
              <a:gd name="T48" fmla="*/ 119 w 304"/>
              <a:gd name="T49" fmla="*/ 24 h 384"/>
              <a:gd name="T50" fmla="*/ 131 w 304"/>
              <a:gd name="T51" fmla="*/ 18 h 384"/>
              <a:gd name="T52" fmla="*/ 172 w 304"/>
              <a:gd name="T53" fmla="*/ 18 h 384"/>
              <a:gd name="T54" fmla="*/ 185 w 304"/>
              <a:gd name="T55" fmla="*/ 24 h 384"/>
              <a:gd name="T56" fmla="*/ 227 w 304"/>
              <a:gd name="T57" fmla="*/ 75 h 384"/>
              <a:gd name="T58" fmla="*/ 193 w 304"/>
              <a:gd name="T59" fmla="*/ 75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04" h="384">
                <a:moveTo>
                  <a:pt x="20" y="150"/>
                </a:moveTo>
                <a:cubicBezTo>
                  <a:pt x="42" y="344"/>
                  <a:pt x="42" y="344"/>
                  <a:pt x="42" y="344"/>
                </a:cubicBezTo>
                <a:cubicBezTo>
                  <a:pt x="43" y="354"/>
                  <a:pt x="87" y="384"/>
                  <a:pt x="152" y="384"/>
                </a:cubicBezTo>
                <a:cubicBezTo>
                  <a:pt x="216" y="384"/>
                  <a:pt x="261" y="354"/>
                  <a:pt x="262" y="344"/>
                </a:cubicBezTo>
                <a:cubicBezTo>
                  <a:pt x="284" y="150"/>
                  <a:pt x="284" y="150"/>
                  <a:pt x="284" y="150"/>
                </a:cubicBezTo>
                <a:cubicBezTo>
                  <a:pt x="250" y="169"/>
                  <a:pt x="200" y="178"/>
                  <a:pt x="152" y="178"/>
                </a:cubicBezTo>
                <a:cubicBezTo>
                  <a:pt x="104" y="178"/>
                  <a:pt x="53" y="169"/>
                  <a:pt x="20" y="150"/>
                </a:cubicBezTo>
                <a:close/>
                <a:moveTo>
                  <a:pt x="215" y="30"/>
                </a:moveTo>
                <a:cubicBezTo>
                  <a:pt x="198" y="11"/>
                  <a:pt x="198" y="11"/>
                  <a:pt x="198" y="11"/>
                </a:cubicBezTo>
                <a:cubicBezTo>
                  <a:pt x="191" y="2"/>
                  <a:pt x="184" y="0"/>
                  <a:pt x="170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19" y="0"/>
                  <a:pt x="112" y="2"/>
                  <a:pt x="106" y="11"/>
                </a:cubicBezTo>
                <a:cubicBezTo>
                  <a:pt x="88" y="30"/>
                  <a:pt x="88" y="30"/>
                  <a:pt x="88" y="30"/>
                </a:cubicBezTo>
                <a:cubicBezTo>
                  <a:pt x="37" y="39"/>
                  <a:pt x="0" y="63"/>
                  <a:pt x="0" y="80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115"/>
                  <a:pt x="68" y="140"/>
                  <a:pt x="152" y="140"/>
                </a:cubicBezTo>
                <a:cubicBezTo>
                  <a:pt x="236" y="140"/>
                  <a:pt x="304" y="115"/>
                  <a:pt x="304" y="84"/>
                </a:cubicBezTo>
                <a:cubicBezTo>
                  <a:pt x="304" y="80"/>
                  <a:pt x="304" y="80"/>
                  <a:pt x="304" y="80"/>
                </a:cubicBezTo>
                <a:cubicBezTo>
                  <a:pt x="304" y="63"/>
                  <a:pt x="266" y="39"/>
                  <a:pt x="215" y="30"/>
                </a:cubicBezTo>
                <a:close/>
                <a:moveTo>
                  <a:pt x="193" y="75"/>
                </a:moveTo>
                <a:cubicBezTo>
                  <a:pt x="168" y="48"/>
                  <a:pt x="168" y="48"/>
                  <a:pt x="168" y="48"/>
                </a:cubicBezTo>
                <a:cubicBezTo>
                  <a:pt x="135" y="48"/>
                  <a:pt x="135" y="48"/>
                  <a:pt x="135" y="48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6" y="75"/>
                  <a:pt x="114" y="30"/>
                  <a:pt x="119" y="24"/>
                </a:cubicBezTo>
                <a:cubicBezTo>
                  <a:pt x="122" y="20"/>
                  <a:pt x="126" y="18"/>
                  <a:pt x="131" y="18"/>
                </a:cubicBezTo>
                <a:cubicBezTo>
                  <a:pt x="172" y="18"/>
                  <a:pt x="172" y="18"/>
                  <a:pt x="172" y="18"/>
                </a:cubicBezTo>
                <a:cubicBezTo>
                  <a:pt x="177" y="18"/>
                  <a:pt x="181" y="20"/>
                  <a:pt x="185" y="24"/>
                </a:cubicBezTo>
                <a:cubicBezTo>
                  <a:pt x="190" y="30"/>
                  <a:pt x="227" y="75"/>
                  <a:pt x="227" y="75"/>
                </a:cubicBezTo>
                <a:lnTo>
                  <a:pt x="193" y="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32" name="Freeform 241"/>
          <p:cNvSpPr>
            <a:spLocks noEditPoints="1"/>
          </p:cNvSpPr>
          <p:nvPr/>
        </p:nvSpPr>
        <p:spPr bwMode="auto">
          <a:xfrm>
            <a:off x="6775504" y="2650197"/>
            <a:ext cx="147380" cy="147380"/>
          </a:xfrm>
          <a:custGeom>
            <a:avLst/>
            <a:gdLst>
              <a:gd name="T0" fmla="*/ 263 w 320"/>
              <a:gd name="T1" fmla="*/ 0 h 320"/>
              <a:gd name="T2" fmla="*/ 40 w 320"/>
              <a:gd name="T3" fmla="*/ 0 h 320"/>
              <a:gd name="T4" fmla="*/ 0 w 320"/>
              <a:gd name="T5" fmla="*/ 40 h 320"/>
              <a:gd name="T6" fmla="*/ 0 w 320"/>
              <a:gd name="T7" fmla="*/ 280 h 320"/>
              <a:gd name="T8" fmla="*/ 40 w 320"/>
              <a:gd name="T9" fmla="*/ 320 h 320"/>
              <a:gd name="T10" fmla="*/ 280 w 320"/>
              <a:gd name="T11" fmla="*/ 320 h 320"/>
              <a:gd name="T12" fmla="*/ 320 w 320"/>
              <a:gd name="T13" fmla="*/ 280 h 320"/>
              <a:gd name="T14" fmla="*/ 320 w 320"/>
              <a:gd name="T15" fmla="*/ 62 h 320"/>
              <a:gd name="T16" fmla="*/ 263 w 320"/>
              <a:gd name="T17" fmla="*/ 0 h 320"/>
              <a:gd name="T18" fmla="*/ 240 w 320"/>
              <a:gd name="T19" fmla="*/ 120 h 320"/>
              <a:gd name="T20" fmla="*/ 220 w 320"/>
              <a:gd name="T21" fmla="*/ 140 h 320"/>
              <a:gd name="T22" fmla="*/ 100 w 320"/>
              <a:gd name="T23" fmla="*/ 140 h 320"/>
              <a:gd name="T24" fmla="*/ 80 w 320"/>
              <a:gd name="T25" fmla="*/ 120 h 320"/>
              <a:gd name="T26" fmla="*/ 80 w 320"/>
              <a:gd name="T27" fmla="*/ 20 h 320"/>
              <a:gd name="T28" fmla="*/ 240 w 320"/>
              <a:gd name="T29" fmla="*/ 20 h 320"/>
              <a:gd name="T30" fmla="*/ 240 w 320"/>
              <a:gd name="T31" fmla="*/ 120 h 320"/>
              <a:gd name="T32" fmla="*/ 220 w 320"/>
              <a:gd name="T33" fmla="*/ 40 h 320"/>
              <a:gd name="T34" fmla="*/ 180 w 320"/>
              <a:gd name="T35" fmla="*/ 40 h 320"/>
              <a:gd name="T36" fmla="*/ 180 w 320"/>
              <a:gd name="T37" fmla="*/ 120 h 320"/>
              <a:gd name="T38" fmla="*/ 220 w 320"/>
              <a:gd name="T39" fmla="*/ 120 h 320"/>
              <a:gd name="T40" fmla="*/ 220 w 320"/>
              <a:gd name="T41" fmla="*/ 40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20" h="320">
                <a:moveTo>
                  <a:pt x="263" y="0"/>
                </a:move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280"/>
                  <a:pt x="0" y="280"/>
                  <a:pt x="0" y="280"/>
                </a:cubicBezTo>
                <a:cubicBezTo>
                  <a:pt x="0" y="302"/>
                  <a:pt x="18" y="320"/>
                  <a:pt x="40" y="320"/>
                </a:cubicBezTo>
                <a:cubicBezTo>
                  <a:pt x="280" y="320"/>
                  <a:pt x="280" y="320"/>
                  <a:pt x="280" y="320"/>
                </a:cubicBezTo>
                <a:cubicBezTo>
                  <a:pt x="302" y="320"/>
                  <a:pt x="320" y="302"/>
                  <a:pt x="320" y="280"/>
                </a:cubicBezTo>
                <a:cubicBezTo>
                  <a:pt x="320" y="62"/>
                  <a:pt x="320" y="62"/>
                  <a:pt x="320" y="62"/>
                </a:cubicBezTo>
                <a:lnTo>
                  <a:pt x="263" y="0"/>
                </a:lnTo>
                <a:close/>
                <a:moveTo>
                  <a:pt x="240" y="120"/>
                </a:moveTo>
                <a:cubicBezTo>
                  <a:pt x="240" y="131"/>
                  <a:pt x="231" y="140"/>
                  <a:pt x="22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89" y="140"/>
                  <a:pt x="80" y="131"/>
                  <a:pt x="80" y="120"/>
                </a:cubicBezTo>
                <a:cubicBezTo>
                  <a:pt x="80" y="20"/>
                  <a:pt x="80" y="20"/>
                  <a:pt x="80" y="20"/>
                </a:cubicBezTo>
                <a:cubicBezTo>
                  <a:pt x="240" y="20"/>
                  <a:pt x="240" y="20"/>
                  <a:pt x="240" y="20"/>
                </a:cubicBezTo>
                <a:lnTo>
                  <a:pt x="240" y="120"/>
                </a:lnTo>
                <a:close/>
                <a:moveTo>
                  <a:pt x="220" y="40"/>
                </a:moveTo>
                <a:cubicBezTo>
                  <a:pt x="180" y="40"/>
                  <a:pt x="180" y="40"/>
                  <a:pt x="180" y="40"/>
                </a:cubicBezTo>
                <a:cubicBezTo>
                  <a:pt x="180" y="120"/>
                  <a:pt x="180" y="120"/>
                  <a:pt x="180" y="120"/>
                </a:cubicBezTo>
                <a:cubicBezTo>
                  <a:pt x="220" y="120"/>
                  <a:pt x="220" y="120"/>
                  <a:pt x="220" y="120"/>
                </a:cubicBezTo>
                <a:lnTo>
                  <a:pt x="220" y="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33" name="Freeform 242"/>
          <p:cNvSpPr>
            <a:spLocks noEditPoints="1"/>
          </p:cNvSpPr>
          <p:nvPr/>
        </p:nvSpPr>
        <p:spPr bwMode="auto">
          <a:xfrm>
            <a:off x="3403137" y="3257695"/>
            <a:ext cx="191753" cy="194921"/>
          </a:xfrm>
          <a:custGeom>
            <a:avLst/>
            <a:gdLst>
              <a:gd name="T0" fmla="*/ 121 w 417"/>
              <a:gd name="T1" fmla="*/ 94 h 426"/>
              <a:gd name="T2" fmla="*/ 85 w 417"/>
              <a:gd name="T3" fmla="*/ 341 h 426"/>
              <a:gd name="T4" fmla="*/ 332 w 417"/>
              <a:gd name="T5" fmla="*/ 305 h 426"/>
              <a:gd name="T6" fmla="*/ 267 w 417"/>
              <a:gd name="T7" fmla="*/ 159 h 426"/>
              <a:gd name="T8" fmla="*/ 121 w 417"/>
              <a:gd name="T9" fmla="*/ 94 h 426"/>
              <a:gd name="T10" fmla="*/ 306 w 417"/>
              <a:gd name="T11" fmla="*/ 286 h 426"/>
              <a:gd name="T12" fmla="*/ 199 w 417"/>
              <a:gd name="T13" fmla="*/ 227 h 426"/>
              <a:gd name="T14" fmla="*/ 140 w 417"/>
              <a:gd name="T15" fmla="*/ 120 h 426"/>
              <a:gd name="T16" fmla="*/ 247 w 417"/>
              <a:gd name="T17" fmla="*/ 179 h 426"/>
              <a:gd name="T18" fmla="*/ 306 w 417"/>
              <a:gd name="T19" fmla="*/ 286 h 426"/>
              <a:gd name="T20" fmla="*/ 309 w 417"/>
              <a:gd name="T21" fmla="*/ 128 h 426"/>
              <a:gd name="T22" fmla="*/ 323 w 417"/>
              <a:gd name="T23" fmla="*/ 122 h 426"/>
              <a:gd name="T24" fmla="*/ 361 w 417"/>
              <a:gd name="T25" fmla="*/ 84 h 426"/>
              <a:gd name="T26" fmla="*/ 361 w 417"/>
              <a:gd name="T27" fmla="*/ 56 h 426"/>
              <a:gd name="T28" fmla="*/ 333 w 417"/>
              <a:gd name="T29" fmla="*/ 56 h 426"/>
              <a:gd name="T30" fmla="*/ 295 w 417"/>
              <a:gd name="T31" fmla="*/ 94 h 426"/>
              <a:gd name="T32" fmla="*/ 295 w 417"/>
              <a:gd name="T33" fmla="*/ 122 h 426"/>
              <a:gd name="T34" fmla="*/ 309 w 417"/>
              <a:gd name="T35" fmla="*/ 128 h 426"/>
              <a:gd name="T36" fmla="*/ 237 w 417"/>
              <a:gd name="T37" fmla="*/ 79 h 426"/>
              <a:gd name="T38" fmla="*/ 247 w 417"/>
              <a:gd name="T39" fmla="*/ 81 h 426"/>
              <a:gd name="T40" fmla="*/ 264 w 417"/>
              <a:gd name="T41" fmla="*/ 71 h 426"/>
              <a:gd name="T42" fmla="*/ 286 w 417"/>
              <a:gd name="T43" fmla="*/ 33 h 426"/>
              <a:gd name="T44" fmla="*/ 278 w 417"/>
              <a:gd name="T45" fmla="*/ 5 h 426"/>
              <a:gd name="T46" fmla="*/ 251 w 417"/>
              <a:gd name="T47" fmla="*/ 13 h 426"/>
              <a:gd name="T48" fmla="*/ 229 w 417"/>
              <a:gd name="T49" fmla="*/ 52 h 426"/>
              <a:gd name="T50" fmla="*/ 237 w 417"/>
              <a:gd name="T51" fmla="*/ 79 h 426"/>
              <a:gd name="T52" fmla="*/ 412 w 417"/>
              <a:gd name="T53" fmla="*/ 139 h 426"/>
              <a:gd name="T54" fmla="*/ 385 w 417"/>
              <a:gd name="T55" fmla="*/ 131 h 426"/>
              <a:gd name="T56" fmla="*/ 346 w 417"/>
              <a:gd name="T57" fmla="*/ 153 h 426"/>
              <a:gd name="T58" fmla="*/ 338 w 417"/>
              <a:gd name="T59" fmla="*/ 180 h 426"/>
              <a:gd name="T60" fmla="*/ 356 w 417"/>
              <a:gd name="T61" fmla="*/ 190 h 426"/>
              <a:gd name="T62" fmla="*/ 366 w 417"/>
              <a:gd name="T63" fmla="*/ 188 h 426"/>
              <a:gd name="T64" fmla="*/ 404 w 417"/>
              <a:gd name="T65" fmla="*/ 166 h 426"/>
              <a:gd name="T66" fmla="*/ 412 w 417"/>
              <a:gd name="T67" fmla="*/ 139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17" h="426">
                <a:moveTo>
                  <a:pt x="121" y="94"/>
                </a:moveTo>
                <a:cubicBezTo>
                  <a:pt x="98" y="116"/>
                  <a:pt x="0" y="256"/>
                  <a:pt x="85" y="341"/>
                </a:cubicBezTo>
                <a:cubicBezTo>
                  <a:pt x="170" y="426"/>
                  <a:pt x="309" y="328"/>
                  <a:pt x="332" y="305"/>
                </a:cubicBezTo>
                <a:cubicBezTo>
                  <a:pt x="354" y="283"/>
                  <a:pt x="325" y="217"/>
                  <a:pt x="267" y="159"/>
                </a:cubicBezTo>
                <a:cubicBezTo>
                  <a:pt x="209" y="101"/>
                  <a:pt x="143" y="72"/>
                  <a:pt x="121" y="94"/>
                </a:cubicBezTo>
                <a:close/>
                <a:moveTo>
                  <a:pt x="306" y="286"/>
                </a:moveTo>
                <a:cubicBezTo>
                  <a:pt x="299" y="292"/>
                  <a:pt x="248" y="277"/>
                  <a:pt x="199" y="227"/>
                </a:cubicBezTo>
                <a:cubicBezTo>
                  <a:pt x="149" y="178"/>
                  <a:pt x="134" y="127"/>
                  <a:pt x="140" y="120"/>
                </a:cubicBezTo>
                <a:cubicBezTo>
                  <a:pt x="147" y="113"/>
                  <a:pt x="198" y="129"/>
                  <a:pt x="247" y="179"/>
                </a:cubicBezTo>
                <a:cubicBezTo>
                  <a:pt x="297" y="228"/>
                  <a:pt x="313" y="279"/>
                  <a:pt x="306" y="286"/>
                </a:cubicBezTo>
                <a:close/>
                <a:moveTo>
                  <a:pt x="309" y="128"/>
                </a:moveTo>
                <a:cubicBezTo>
                  <a:pt x="314" y="128"/>
                  <a:pt x="319" y="126"/>
                  <a:pt x="323" y="122"/>
                </a:cubicBezTo>
                <a:cubicBezTo>
                  <a:pt x="361" y="84"/>
                  <a:pt x="361" y="84"/>
                  <a:pt x="361" y="84"/>
                </a:cubicBezTo>
                <a:cubicBezTo>
                  <a:pt x="369" y="76"/>
                  <a:pt x="369" y="64"/>
                  <a:pt x="361" y="56"/>
                </a:cubicBezTo>
                <a:cubicBezTo>
                  <a:pt x="353" y="48"/>
                  <a:pt x="341" y="48"/>
                  <a:pt x="333" y="56"/>
                </a:cubicBezTo>
                <a:cubicBezTo>
                  <a:pt x="295" y="94"/>
                  <a:pt x="295" y="94"/>
                  <a:pt x="295" y="94"/>
                </a:cubicBezTo>
                <a:cubicBezTo>
                  <a:pt x="287" y="102"/>
                  <a:pt x="287" y="115"/>
                  <a:pt x="295" y="122"/>
                </a:cubicBezTo>
                <a:cubicBezTo>
                  <a:pt x="299" y="126"/>
                  <a:pt x="304" y="128"/>
                  <a:pt x="309" y="128"/>
                </a:cubicBezTo>
                <a:close/>
                <a:moveTo>
                  <a:pt x="237" y="79"/>
                </a:moveTo>
                <a:cubicBezTo>
                  <a:pt x="240" y="81"/>
                  <a:pt x="243" y="81"/>
                  <a:pt x="247" y="81"/>
                </a:cubicBezTo>
                <a:cubicBezTo>
                  <a:pt x="254" y="81"/>
                  <a:pt x="260" y="78"/>
                  <a:pt x="264" y="71"/>
                </a:cubicBezTo>
                <a:cubicBezTo>
                  <a:pt x="286" y="33"/>
                  <a:pt x="286" y="33"/>
                  <a:pt x="286" y="33"/>
                </a:cubicBezTo>
                <a:cubicBezTo>
                  <a:pt x="291" y="23"/>
                  <a:pt x="288" y="11"/>
                  <a:pt x="278" y="5"/>
                </a:cubicBezTo>
                <a:cubicBezTo>
                  <a:pt x="268" y="0"/>
                  <a:pt x="256" y="3"/>
                  <a:pt x="251" y="13"/>
                </a:cubicBezTo>
                <a:cubicBezTo>
                  <a:pt x="229" y="52"/>
                  <a:pt x="229" y="52"/>
                  <a:pt x="229" y="52"/>
                </a:cubicBezTo>
                <a:cubicBezTo>
                  <a:pt x="224" y="61"/>
                  <a:pt x="227" y="73"/>
                  <a:pt x="237" y="79"/>
                </a:cubicBezTo>
                <a:close/>
                <a:moveTo>
                  <a:pt x="412" y="139"/>
                </a:moveTo>
                <a:cubicBezTo>
                  <a:pt x="406" y="129"/>
                  <a:pt x="394" y="126"/>
                  <a:pt x="385" y="131"/>
                </a:cubicBezTo>
                <a:cubicBezTo>
                  <a:pt x="346" y="153"/>
                  <a:pt x="346" y="153"/>
                  <a:pt x="346" y="153"/>
                </a:cubicBezTo>
                <a:cubicBezTo>
                  <a:pt x="336" y="158"/>
                  <a:pt x="333" y="171"/>
                  <a:pt x="338" y="180"/>
                </a:cubicBezTo>
                <a:cubicBezTo>
                  <a:pt x="342" y="187"/>
                  <a:pt x="349" y="190"/>
                  <a:pt x="356" y="190"/>
                </a:cubicBezTo>
                <a:cubicBezTo>
                  <a:pt x="359" y="190"/>
                  <a:pt x="363" y="190"/>
                  <a:pt x="366" y="188"/>
                </a:cubicBezTo>
                <a:cubicBezTo>
                  <a:pt x="404" y="166"/>
                  <a:pt x="404" y="166"/>
                  <a:pt x="404" y="166"/>
                </a:cubicBezTo>
                <a:cubicBezTo>
                  <a:pt x="414" y="161"/>
                  <a:pt x="417" y="149"/>
                  <a:pt x="412" y="1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34" name="Freeform 243"/>
          <p:cNvSpPr>
            <a:spLocks noEditPoints="1"/>
          </p:cNvSpPr>
          <p:nvPr/>
        </p:nvSpPr>
        <p:spPr bwMode="auto">
          <a:xfrm>
            <a:off x="3730417" y="3264513"/>
            <a:ext cx="163226" cy="161642"/>
          </a:xfrm>
          <a:custGeom>
            <a:avLst/>
            <a:gdLst>
              <a:gd name="T0" fmla="*/ 349 w 357"/>
              <a:gd name="T1" fmla="*/ 7 h 354"/>
              <a:gd name="T2" fmla="*/ 321 w 357"/>
              <a:gd name="T3" fmla="*/ 7 h 354"/>
              <a:gd name="T4" fmla="*/ 8 w 357"/>
              <a:gd name="T5" fmla="*/ 320 h 354"/>
              <a:gd name="T6" fmla="*/ 8 w 357"/>
              <a:gd name="T7" fmla="*/ 348 h 354"/>
              <a:gd name="T8" fmla="*/ 22 w 357"/>
              <a:gd name="T9" fmla="*/ 354 h 354"/>
              <a:gd name="T10" fmla="*/ 37 w 357"/>
              <a:gd name="T11" fmla="*/ 348 h 354"/>
              <a:gd name="T12" fmla="*/ 349 w 357"/>
              <a:gd name="T13" fmla="*/ 36 h 354"/>
              <a:gd name="T14" fmla="*/ 349 w 357"/>
              <a:gd name="T15" fmla="*/ 7 h 354"/>
              <a:gd name="T16" fmla="*/ 263 w 357"/>
              <a:gd name="T17" fmla="*/ 162 h 354"/>
              <a:gd name="T18" fmla="*/ 294 w 357"/>
              <a:gd name="T19" fmla="*/ 237 h 354"/>
              <a:gd name="T20" fmla="*/ 218 w 357"/>
              <a:gd name="T21" fmla="*/ 206 h 354"/>
              <a:gd name="T22" fmla="*/ 108 w 357"/>
              <a:gd name="T23" fmla="*/ 317 h 354"/>
              <a:gd name="T24" fmla="*/ 320 w 357"/>
              <a:gd name="T25" fmla="*/ 257 h 354"/>
              <a:gd name="T26" fmla="*/ 283 w 357"/>
              <a:gd name="T27" fmla="*/ 142 h 354"/>
              <a:gd name="T28" fmla="*/ 263 w 357"/>
              <a:gd name="T29" fmla="*/ 162 h 354"/>
              <a:gd name="T30" fmla="*/ 152 w 357"/>
              <a:gd name="T31" fmla="*/ 137 h 354"/>
              <a:gd name="T32" fmla="*/ 128 w 357"/>
              <a:gd name="T33" fmla="*/ 72 h 354"/>
              <a:gd name="T34" fmla="*/ 193 w 357"/>
              <a:gd name="T35" fmla="*/ 95 h 354"/>
              <a:gd name="T36" fmla="*/ 214 w 357"/>
              <a:gd name="T37" fmla="*/ 75 h 354"/>
              <a:gd name="T38" fmla="*/ 109 w 357"/>
              <a:gd name="T39" fmla="*/ 46 h 354"/>
              <a:gd name="T40" fmla="*/ 44 w 357"/>
              <a:gd name="T41" fmla="*/ 245 h 354"/>
              <a:gd name="T42" fmla="*/ 152 w 357"/>
              <a:gd name="T43" fmla="*/ 137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7" h="354">
                <a:moveTo>
                  <a:pt x="349" y="7"/>
                </a:moveTo>
                <a:cubicBezTo>
                  <a:pt x="341" y="0"/>
                  <a:pt x="329" y="0"/>
                  <a:pt x="321" y="7"/>
                </a:cubicBezTo>
                <a:cubicBezTo>
                  <a:pt x="8" y="320"/>
                  <a:pt x="8" y="320"/>
                  <a:pt x="8" y="320"/>
                </a:cubicBezTo>
                <a:cubicBezTo>
                  <a:pt x="0" y="328"/>
                  <a:pt x="0" y="341"/>
                  <a:pt x="8" y="348"/>
                </a:cubicBezTo>
                <a:cubicBezTo>
                  <a:pt x="12" y="352"/>
                  <a:pt x="17" y="354"/>
                  <a:pt x="22" y="354"/>
                </a:cubicBezTo>
                <a:cubicBezTo>
                  <a:pt x="28" y="354"/>
                  <a:pt x="33" y="352"/>
                  <a:pt x="37" y="348"/>
                </a:cubicBezTo>
                <a:cubicBezTo>
                  <a:pt x="349" y="36"/>
                  <a:pt x="349" y="36"/>
                  <a:pt x="349" y="36"/>
                </a:cubicBezTo>
                <a:cubicBezTo>
                  <a:pt x="357" y="28"/>
                  <a:pt x="357" y="15"/>
                  <a:pt x="349" y="7"/>
                </a:cubicBezTo>
                <a:close/>
                <a:moveTo>
                  <a:pt x="263" y="162"/>
                </a:moveTo>
                <a:cubicBezTo>
                  <a:pt x="291" y="199"/>
                  <a:pt x="299" y="232"/>
                  <a:pt x="294" y="237"/>
                </a:cubicBezTo>
                <a:cubicBezTo>
                  <a:pt x="289" y="242"/>
                  <a:pt x="256" y="234"/>
                  <a:pt x="218" y="206"/>
                </a:cubicBezTo>
                <a:cubicBezTo>
                  <a:pt x="108" y="317"/>
                  <a:pt x="108" y="317"/>
                  <a:pt x="108" y="317"/>
                </a:cubicBezTo>
                <a:cubicBezTo>
                  <a:pt x="192" y="353"/>
                  <a:pt x="300" y="276"/>
                  <a:pt x="320" y="257"/>
                </a:cubicBezTo>
                <a:cubicBezTo>
                  <a:pt x="338" y="238"/>
                  <a:pt x="322" y="191"/>
                  <a:pt x="283" y="142"/>
                </a:cubicBezTo>
                <a:lnTo>
                  <a:pt x="263" y="162"/>
                </a:lnTo>
                <a:close/>
                <a:moveTo>
                  <a:pt x="152" y="137"/>
                </a:moveTo>
                <a:cubicBezTo>
                  <a:pt x="130" y="104"/>
                  <a:pt x="123" y="76"/>
                  <a:pt x="128" y="72"/>
                </a:cubicBezTo>
                <a:cubicBezTo>
                  <a:pt x="133" y="67"/>
                  <a:pt x="160" y="73"/>
                  <a:pt x="193" y="95"/>
                </a:cubicBezTo>
                <a:cubicBezTo>
                  <a:pt x="214" y="75"/>
                  <a:pt x="214" y="75"/>
                  <a:pt x="214" y="75"/>
                </a:cubicBezTo>
                <a:cubicBezTo>
                  <a:pt x="168" y="41"/>
                  <a:pt x="126" y="28"/>
                  <a:pt x="109" y="46"/>
                </a:cubicBezTo>
                <a:cubicBezTo>
                  <a:pt x="90" y="64"/>
                  <a:pt x="20" y="163"/>
                  <a:pt x="44" y="245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35" name="Freeform 244"/>
          <p:cNvSpPr/>
          <p:nvPr/>
        </p:nvSpPr>
        <p:spPr bwMode="auto">
          <a:xfrm>
            <a:off x="7674783" y="2978227"/>
            <a:ext cx="167980" cy="95084"/>
          </a:xfrm>
          <a:custGeom>
            <a:avLst/>
            <a:gdLst>
              <a:gd name="T0" fmla="*/ 364 w 364"/>
              <a:gd name="T1" fmla="*/ 175 h 207"/>
              <a:gd name="T2" fmla="*/ 332 w 364"/>
              <a:gd name="T3" fmla="*/ 207 h 207"/>
              <a:gd name="T4" fmla="*/ 20 w 364"/>
              <a:gd name="T5" fmla="*/ 207 h 207"/>
              <a:gd name="T6" fmla="*/ 15 w 364"/>
              <a:gd name="T7" fmla="*/ 190 h 207"/>
              <a:gd name="T8" fmla="*/ 337 w 364"/>
              <a:gd name="T9" fmla="*/ 9 h 207"/>
              <a:gd name="T10" fmla="*/ 364 w 364"/>
              <a:gd name="T11" fmla="*/ 25 h 207"/>
              <a:gd name="T12" fmla="*/ 364 w 364"/>
              <a:gd name="T13" fmla="*/ 175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4" h="207">
                <a:moveTo>
                  <a:pt x="364" y="175"/>
                </a:moveTo>
                <a:cubicBezTo>
                  <a:pt x="364" y="192"/>
                  <a:pt x="350" y="207"/>
                  <a:pt x="332" y="207"/>
                </a:cubicBezTo>
                <a:cubicBezTo>
                  <a:pt x="20" y="207"/>
                  <a:pt x="20" y="207"/>
                  <a:pt x="20" y="207"/>
                </a:cubicBezTo>
                <a:cubicBezTo>
                  <a:pt x="2" y="207"/>
                  <a:pt x="0" y="199"/>
                  <a:pt x="15" y="190"/>
                </a:cubicBezTo>
                <a:cubicBezTo>
                  <a:pt x="337" y="9"/>
                  <a:pt x="337" y="9"/>
                  <a:pt x="337" y="9"/>
                </a:cubicBezTo>
                <a:cubicBezTo>
                  <a:pt x="352" y="0"/>
                  <a:pt x="364" y="7"/>
                  <a:pt x="364" y="25"/>
                </a:cubicBezTo>
                <a:lnTo>
                  <a:pt x="364" y="1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36" name="Freeform 245"/>
          <p:cNvSpPr/>
          <p:nvPr/>
        </p:nvSpPr>
        <p:spPr bwMode="auto">
          <a:xfrm>
            <a:off x="4676960" y="2970030"/>
            <a:ext cx="91913" cy="114100"/>
          </a:xfrm>
          <a:custGeom>
            <a:avLst/>
            <a:gdLst>
              <a:gd name="T0" fmla="*/ 194 w 200"/>
              <a:gd name="T1" fmla="*/ 115 h 249"/>
              <a:gd name="T2" fmla="*/ 22 w 200"/>
              <a:gd name="T3" fmla="*/ 9 h 249"/>
              <a:gd name="T4" fmla="*/ 0 w 200"/>
              <a:gd name="T5" fmla="*/ 22 h 249"/>
              <a:gd name="T6" fmla="*/ 0 w 200"/>
              <a:gd name="T7" fmla="*/ 228 h 249"/>
              <a:gd name="T8" fmla="*/ 22 w 200"/>
              <a:gd name="T9" fmla="*/ 241 h 249"/>
              <a:gd name="T10" fmla="*/ 194 w 200"/>
              <a:gd name="T11" fmla="*/ 135 h 249"/>
              <a:gd name="T12" fmla="*/ 200 w 200"/>
              <a:gd name="T13" fmla="*/ 125 h 249"/>
              <a:gd name="T14" fmla="*/ 194 w 200"/>
              <a:gd name="T15" fmla="*/ 115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0" h="249">
                <a:moveTo>
                  <a:pt x="194" y="115"/>
                </a:moveTo>
                <a:cubicBezTo>
                  <a:pt x="22" y="9"/>
                  <a:pt x="22" y="9"/>
                  <a:pt x="22" y="9"/>
                </a:cubicBezTo>
                <a:cubicBezTo>
                  <a:pt x="10" y="0"/>
                  <a:pt x="0" y="6"/>
                  <a:pt x="0" y="22"/>
                </a:cubicBezTo>
                <a:cubicBezTo>
                  <a:pt x="0" y="228"/>
                  <a:pt x="0" y="228"/>
                  <a:pt x="0" y="228"/>
                </a:cubicBezTo>
                <a:cubicBezTo>
                  <a:pt x="0" y="243"/>
                  <a:pt x="10" y="249"/>
                  <a:pt x="22" y="241"/>
                </a:cubicBezTo>
                <a:cubicBezTo>
                  <a:pt x="194" y="135"/>
                  <a:pt x="194" y="135"/>
                  <a:pt x="194" y="135"/>
                </a:cubicBezTo>
                <a:cubicBezTo>
                  <a:pt x="194" y="135"/>
                  <a:pt x="200" y="131"/>
                  <a:pt x="200" y="125"/>
                </a:cubicBezTo>
                <a:cubicBezTo>
                  <a:pt x="200" y="119"/>
                  <a:pt x="194" y="115"/>
                  <a:pt x="194" y="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2419" name="Group 2418"/>
          <p:cNvGrpSpPr/>
          <p:nvPr/>
        </p:nvGrpSpPr>
        <p:grpSpPr>
          <a:xfrm>
            <a:off x="4979086" y="2962105"/>
            <a:ext cx="96668" cy="129947"/>
            <a:chOff x="6485963" y="3714391"/>
            <a:chExt cx="106522" cy="143193"/>
          </a:xfrm>
        </p:grpSpPr>
        <p:sp>
          <p:nvSpPr>
            <p:cNvPr id="2337" name="Freeform 246"/>
            <p:cNvSpPr/>
            <p:nvPr/>
          </p:nvSpPr>
          <p:spPr bwMode="auto">
            <a:xfrm>
              <a:off x="6555813" y="3714391"/>
              <a:ext cx="36672" cy="143193"/>
            </a:xfrm>
            <a:custGeom>
              <a:avLst/>
              <a:gdLst>
                <a:gd name="T0" fmla="*/ 36 w 72"/>
                <a:gd name="T1" fmla="*/ 0 h 280"/>
                <a:gd name="T2" fmla="*/ 0 w 72"/>
                <a:gd name="T3" fmla="*/ 26 h 280"/>
                <a:gd name="T4" fmla="*/ 0 w 72"/>
                <a:gd name="T5" fmla="*/ 254 h 280"/>
                <a:gd name="T6" fmla="*/ 36 w 72"/>
                <a:gd name="T7" fmla="*/ 280 h 280"/>
                <a:gd name="T8" fmla="*/ 72 w 72"/>
                <a:gd name="T9" fmla="*/ 254 h 280"/>
                <a:gd name="T10" fmla="*/ 72 w 72"/>
                <a:gd name="T11" fmla="*/ 26 h 280"/>
                <a:gd name="T12" fmla="*/ 36 w 72"/>
                <a:gd name="T1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280">
                  <a:moveTo>
                    <a:pt x="36" y="0"/>
                  </a:moveTo>
                  <a:cubicBezTo>
                    <a:pt x="16" y="0"/>
                    <a:pt x="0" y="6"/>
                    <a:pt x="0" y="26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0" y="274"/>
                    <a:pt x="16" y="280"/>
                    <a:pt x="36" y="280"/>
                  </a:cubicBezTo>
                  <a:cubicBezTo>
                    <a:pt x="56" y="280"/>
                    <a:pt x="72" y="274"/>
                    <a:pt x="72" y="254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6"/>
                    <a:pt x="56" y="0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338" name="Freeform 247"/>
            <p:cNvSpPr/>
            <p:nvPr/>
          </p:nvSpPr>
          <p:spPr bwMode="auto">
            <a:xfrm>
              <a:off x="6485963" y="3714391"/>
              <a:ext cx="34925" cy="143193"/>
            </a:xfrm>
            <a:custGeom>
              <a:avLst/>
              <a:gdLst>
                <a:gd name="T0" fmla="*/ 36 w 72"/>
                <a:gd name="T1" fmla="*/ 0 h 280"/>
                <a:gd name="T2" fmla="*/ 0 w 72"/>
                <a:gd name="T3" fmla="*/ 26 h 280"/>
                <a:gd name="T4" fmla="*/ 0 w 72"/>
                <a:gd name="T5" fmla="*/ 254 h 280"/>
                <a:gd name="T6" fmla="*/ 36 w 72"/>
                <a:gd name="T7" fmla="*/ 280 h 280"/>
                <a:gd name="T8" fmla="*/ 72 w 72"/>
                <a:gd name="T9" fmla="*/ 254 h 280"/>
                <a:gd name="T10" fmla="*/ 72 w 72"/>
                <a:gd name="T11" fmla="*/ 26 h 280"/>
                <a:gd name="T12" fmla="*/ 36 w 72"/>
                <a:gd name="T1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280">
                  <a:moveTo>
                    <a:pt x="36" y="0"/>
                  </a:moveTo>
                  <a:cubicBezTo>
                    <a:pt x="16" y="0"/>
                    <a:pt x="0" y="6"/>
                    <a:pt x="0" y="26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0" y="274"/>
                    <a:pt x="16" y="280"/>
                    <a:pt x="36" y="280"/>
                  </a:cubicBezTo>
                  <a:cubicBezTo>
                    <a:pt x="56" y="280"/>
                    <a:pt x="72" y="274"/>
                    <a:pt x="72" y="254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6"/>
                    <a:pt x="56" y="0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2339" name="Oval 248"/>
          <p:cNvSpPr>
            <a:spLocks noChangeArrowheads="1"/>
          </p:cNvSpPr>
          <p:nvPr/>
        </p:nvSpPr>
        <p:spPr bwMode="auto">
          <a:xfrm>
            <a:off x="5267086" y="2962105"/>
            <a:ext cx="128363" cy="12994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40" name="Freeform 249"/>
          <p:cNvSpPr/>
          <p:nvPr/>
        </p:nvSpPr>
        <p:spPr bwMode="auto">
          <a:xfrm>
            <a:off x="5578994" y="2971613"/>
            <a:ext cx="110930" cy="110931"/>
          </a:xfrm>
          <a:custGeom>
            <a:avLst/>
            <a:gdLst>
              <a:gd name="T0" fmla="*/ 210 w 240"/>
              <a:gd name="T1" fmla="*/ 0 h 240"/>
              <a:gd name="T2" fmla="*/ 30 w 240"/>
              <a:gd name="T3" fmla="*/ 0 h 240"/>
              <a:gd name="T4" fmla="*/ 0 w 240"/>
              <a:gd name="T5" fmla="*/ 26 h 240"/>
              <a:gd name="T6" fmla="*/ 0 w 240"/>
              <a:gd name="T7" fmla="*/ 214 h 240"/>
              <a:gd name="T8" fmla="*/ 30 w 240"/>
              <a:gd name="T9" fmla="*/ 240 h 240"/>
              <a:gd name="T10" fmla="*/ 210 w 240"/>
              <a:gd name="T11" fmla="*/ 240 h 240"/>
              <a:gd name="T12" fmla="*/ 240 w 240"/>
              <a:gd name="T13" fmla="*/ 214 h 240"/>
              <a:gd name="T14" fmla="*/ 240 w 240"/>
              <a:gd name="T15" fmla="*/ 26 h 240"/>
              <a:gd name="T16" fmla="*/ 210 w 240"/>
              <a:gd name="T17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0" h="240">
                <a:moveTo>
                  <a:pt x="210" y="0"/>
                </a:moveTo>
                <a:cubicBezTo>
                  <a:pt x="30" y="0"/>
                  <a:pt x="30" y="0"/>
                  <a:pt x="30" y="0"/>
                </a:cubicBezTo>
                <a:cubicBezTo>
                  <a:pt x="10" y="0"/>
                  <a:pt x="0" y="6"/>
                  <a:pt x="0" y="26"/>
                </a:cubicBezTo>
                <a:cubicBezTo>
                  <a:pt x="0" y="214"/>
                  <a:pt x="0" y="214"/>
                  <a:pt x="0" y="214"/>
                </a:cubicBezTo>
                <a:cubicBezTo>
                  <a:pt x="0" y="234"/>
                  <a:pt x="10" y="240"/>
                  <a:pt x="30" y="240"/>
                </a:cubicBezTo>
                <a:cubicBezTo>
                  <a:pt x="210" y="240"/>
                  <a:pt x="210" y="240"/>
                  <a:pt x="210" y="240"/>
                </a:cubicBezTo>
                <a:cubicBezTo>
                  <a:pt x="230" y="240"/>
                  <a:pt x="240" y="234"/>
                  <a:pt x="240" y="214"/>
                </a:cubicBezTo>
                <a:cubicBezTo>
                  <a:pt x="240" y="26"/>
                  <a:pt x="240" y="26"/>
                  <a:pt x="240" y="26"/>
                </a:cubicBezTo>
                <a:cubicBezTo>
                  <a:pt x="240" y="6"/>
                  <a:pt x="230" y="0"/>
                  <a:pt x="21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41" name="Freeform 250"/>
          <p:cNvSpPr>
            <a:spLocks noEditPoints="1"/>
          </p:cNvSpPr>
          <p:nvPr/>
        </p:nvSpPr>
        <p:spPr bwMode="auto">
          <a:xfrm>
            <a:off x="5857485" y="2973198"/>
            <a:ext cx="161642" cy="107762"/>
          </a:xfrm>
          <a:custGeom>
            <a:avLst/>
            <a:gdLst>
              <a:gd name="T0" fmla="*/ 346 w 352"/>
              <a:gd name="T1" fmla="*/ 106 h 232"/>
              <a:gd name="T2" fmla="*/ 197 w 352"/>
              <a:gd name="T3" fmla="*/ 7 h 232"/>
              <a:gd name="T4" fmla="*/ 176 w 352"/>
              <a:gd name="T5" fmla="*/ 20 h 232"/>
              <a:gd name="T6" fmla="*/ 176 w 352"/>
              <a:gd name="T7" fmla="*/ 212 h 232"/>
              <a:gd name="T8" fmla="*/ 197 w 352"/>
              <a:gd name="T9" fmla="*/ 224 h 232"/>
              <a:gd name="T10" fmla="*/ 346 w 352"/>
              <a:gd name="T11" fmla="*/ 125 h 232"/>
              <a:gd name="T12" fmla="*/ 352 w 352"/>
              <a:gd name="T13" fmla="*/ 116 h 232"/>
              <a:gd name="T14" fmla="*/ 346 w 352"/>
              <a:gd name="T15" fmla="*/ 106 h 232"/>
              <a:gd name="T16" fmla="*/ 165 w 352"/>
              <a:gd name="T17" fmla="*/ 106 h 232"/>
              <a:gd name="T18" fmla="*/ 21 w 352"/>
              <a:gd name="T19" fmla="*/ 7 h 232"/>
              <a:gd name="T20" fmla="*/ 0 w 352"/>
              <a:gd name="T21" fmla="*/ 20 h 232"/>
              <a:gd name="T22" fmla="*/ 0 w 352"/>
              <a:gd name="T23" fmla="*/ 212 h 232"/>
              <a:gd name="T24" fmla="*/ 21 w 352"/>
              <a:gd name="T25" fmla="*/ 224 h 232"/>
              <a:gd name="T26" fmla="*/ 165 w 352"/>
              <a:gd name="T27" fmla="*/ 125 h 232"/>
              <a:gd name="T28" fmla="*/ 170 w 352"/>
              <a:gd name="T29" fmla="*/ 116 h 232"/>
              <a:gd name="T30" fmla="*/ 165 w 352"/>
              <a:gd name="T31" fmla="*/ 106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2" h="232">
                <a:moveTo>
                  <a:pt x="346" y="106"/>
                </a:moveTo>
                <a:cubicBezTo>
                  <a:pt x="197" y="7"/>
                  <a:pt x="197" y="7"/>
                  <a:pt x="197" y="7"/>
                </a:cubicBezTo>
                <a:cubicBezTo>
                  <a:pt x="185" y="0"/>
                  <a:pt x="176" y="5"/>
                  <a:pt x="176" y="20"/>
                </a:cubicBezTo>
                <a:cubicBezTo>
                  <a:pt x="176" y="212"/>
                  <a:pt x="176" y="212"/>
                  <a:pt x="176" y="212"/>
                </a:cubicBezTo>
                <a:cubicBezTo>
                  <a:pt x="176" y="226"/>
                  <a:pt x="185" y="232"/>
                  <a:pt x="197" y="224"/>
                </a:cubicBezTo>
                <a:cubicBezTo>
                  <a:pt x="346" y="125"/>
                  <a:pt x="346" y="125"/>
                  <a:pt x="346" y="125"/>
                </a:cubicBezTo>
                <a:cubicBezTo>
                  <a:pt x="346" y="125"/>
                  <a:pt x="352" y="121"/>
                  <a:pt x="352" y="116"/>
                </a:cubicBezTo>
                <a:cubicBezTo>
                  <a:pt x="352" y="110"/>
                  <a:pt x="346" y="106"/>
                  <a:pt x="346" y="106"/>
                </a:cubicBezTo>
                <a:close/>
                <a:moveTo>
                  <a:pt x="165" y="106"/>
                </a:moveTo>
                <a:cubicBezTo>
                  <a:pt x="21" y="7"/>
                  <a:pt x="21" y="7"/>
                  <a:pt x="21" y="7"/>
                </a:cubicBezTo>
                <a:cubicBezTo>
                  <a:pt x="9" y="0"/>
                  <a:pt x="0" y="5"/>
                  <a:pt x="0" y="20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226"/>
                  <a:pt x="9" y="232"/>
                  <a:pt x="21" y="224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70" y="121"/>
                  <a:pt x="170" y="116"/>
                </a:cubicBezTo>
                <a:cubicBezTo>
                  <a:pt x="170" y="110"/>
                  <a:pt x="165" y="106"/>
                  <a:pt x="165" y="10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42" name="Freeform 251"/>
          <p:cNvSpPr>
            <a:spLocks noEditPoints="1"/>
          </p:cNvSpPr>
          <p:nvPr/>
        </p:nvSpPr>
        <p:spPr bwMode="auto">
          <a:xfrm>
            <a:off x="6161332" y="2973198"/>
            <a:ext cx="161642" cy="107762"/>
          </a:xfrm>
          <a:custGeom>
            <a:avLst/>
            <a:gdLst>
              <a:gd name="T0" fmla="*/ 0 w 352"/>
              <a:gd name="T1" fmla="*/ 116 h 232"/>
              <a:gd name="T2" fmla="*/ 5 w 352"/>
              <a:gd name="T3" fmla="*/ 125 h 232"/>
              <a:gd name="T4" fmla="*/ 155 w 352"/>
              <a:gd name="T5" fmla="*/ 224 h 232"/>
              <a:gd name="T6" fmla="*/ 175 w 352"/>
              <a:gd name="T7" fmla="*/ 212 h 232"/>
              <a:gd name="T8" fmla="*/ 175 w 352"/>
              <a:gd name="T9" fmla="*/ 20 h 232"/>
              <a:gd name="T10" fmla="*/ 155 w 352"/>
              <a:gd name="T11" fmla="*/ 7 h 232"/>
              <a:gd name="T12" fmla="*/ 5 w 352"/>
              <a:gd name="T13" fmla="*/ 106 h 232"/>
              <a:gd name="T14" fmla="*/ 0 w 352"/>
              <a:gd name="T15" fmla="*/ 116 h 232"/>
              <a:gd name="T16" fmla="*/ 181 w 352"/>
              <a:gd name="T17" fmla="*/ 116 h 232"/>
              <a:gd name="T18" fmla="*/ 187 w 352"/>
              <a:gd name="T19" fmla="*/ 125 h 232"/>
              <a:gd name="T20" fmla="*/ 331 w 352"/>
              <a:gd name="T21" fmla="*/ 224 h 232"/>
              <a:gd name="T22" fmla="*/ 352 w 352"/>
              <a:gd name="T23" fmla="*/ 212 h 232"/>
              <a:gd name="T24" fmla="*/ 352 w 352"/>
              <a:gd name="T25" fmla="*/ 20 h 232"/>
              <a:gd name="T26" fmla="*/ 331 w 352"/>
              <a:gd name="T27" fmla="*/ 7 h 232"/>
              <a:gd name="T28" fmla="*/ 187 w 352"/>
              <a:gd name="T29" fmla="*/ 106 h 232"/>
              <a:gd name="T30" fmla="*/ 181 w 352"/>
              <a:gd name="T31" fmla="*/ 116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2" h="232">
                <a:moveTo>
                  <a:pt x="0" y="116"/>
                </a:moveTo>
                <a:cubicBezTo>
                  <a:pt x="0" y="121"/>
                  <a:pt x="5" y="125"/>
                  <a:pt x="5" y="125"/>
                </a:cubicBezTo>
                <a:cubicBezTo>
                  <a:pt x="155" y="224"/>
                  <a:pt x="155" y="224"/>
                  <a:pt x="155" y="224"/>
                </a:cubicBezTo>
                <a:cubicBezTo>
                  <a:pt x="166" y="232"/>
                  <a:pt x="175" y="226"/>
                  <a:pt x="175" y="212"/>
                </a:cubicBezTo>
                <a:cubicBezTo>
                  <a:pt x="175" y="20"/>
                  <a:pt x="175" y="20"/>
                  <a:pt x="175" y="20"/>
                </a:cubicBezTo>
                <a:cubicBezTo>
                  <a:pt x="175" y="5"/>
                  <a:pt x="166" y="0"/>
                  <a:pt x="155" y="7"/>
                </a:cubicBezTo>
                <a:cubicBezTo>
                  <a:pt x="5" y="106"/>
                  <a:pt x="5" y="106"/>
                  <a:pt x="5" y="106"/>
                </a:cubicBezTo>
                <a:cubicBezTo>
                  <a:pt x="5" y="106"/>
                  <a:pt x="0" y="110"/>
                  <a:pt x="0" y="116"/>
                </a:cubicBezTo>
                <a:close/>
                <a:moveTo>
                  <a:pt x="181" y="116"/>
                </a:moveTo>
                <a:cubicBezTo>
                  <a:pt x="181" y="121"/>
                  <a:pt x="187" y="125"/>
                  <a:pt x="187" y="125"/>
                </a:cubicBezTo>
                <a:cubicBezTo>
                  <a:pt x="331" y="224"/>
                  <a:pt x="331" y="224"/>
                  <a:pt x="331" y="224"/>
                </a:cubicBezTo>
                <a:cubicBezTo>
                  <a:pt x="342" y="232"/>
                  <a:pt x="352" y="226"/>
                  <a:pt x="352" y="212"/>
                </a:cubicBezTo>
                <a:cubicBezTo>
                  <a:pt x="352" y="20"/>
                  <a:pt x="352" y="20"/>
                  <a:pt x="352" y="20"/>
                </a:cubicBezTo>
                <a:cubicBezTo>
                  <a:pt x="352" y="5"/>
                  <a:pt x="342" y="0"/>
                  <a:pt x="331" y="7"/>
                </a:cubicBezTo>
                <a:cubicBezTo>
                  <a:pt x="187" y="106"/>
                  <a:pt x="187" y="106"/>
                  <a:pt x="187" y="106"/>
                </a:cubicBezTo>
                <a:cubicBezTo>
                  <a:pt x="187" y="106"/>
                  <a:pt x="181" y="110"/>
                  <a:pt x="181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43" name="Freeform 252"/>
          <p:cNvSpPr>
            <a:spLocks noEditPoints="1"/>
          </p:cNvSpPr>
          <p:nvPr/>
        </p:nvSpPr>
        <p:spPr bwMode="auto">
          <a:xfrm>
            <a:off x="6490675" y="2973198"/>
            <a:ext cx="109346" cy="107762"/>
          </a:xfrm>
          <a:custGeom>
            <a:avLst/>
            <a:gdLst>
              <a:gd name="T0" fmla="*/ 69 w 240"/>
              <a:gd name="T1" fmla="*/ 116 h 232"/>
              <a:gd name="T2" fmla="*/ 75 w 240"/>
              <a:gd name="T3" fmla="*/ 125 h 232"/>
              <a:gd name="T4" fmla="*/ 220 w 240"/>
              <a:gd name="T5" fmla="*/ 216 h 232"/>
              <a:gd name="T6" fmla="*/ 240 w 240"/>
              <a:gd name="T7" fmla="*/ 205 h 232"/>
              <a:gd name="T8" fmla="*/ 240 w 240"/>
              <a:gd name="T9" fmla="*/ 27 h 232"/>
              <a:gd name="T10" fmla="*/ 220 w 240"/>
              <a:gd name="T11" fmla="*/ 16 h 232"/>
              <a:gd name="T12" fmla="*/ 75 w 240"/>
              <a:gd name="T13" fmla="*/ 107 h 232"/>
              <a:gd name="T14" fmla="*/ 69 w 240"/>
              <a:gd name="T15" fmla="*/ 116 h 232"/>
              <a:gd name="T16" fmla="*/ 0 w 240"/>
              <a:gd name="T17" fmla="*/ 23 h 232"/>
              <a:gd name="T18" fmla="*/ 0 w 240"/>
              <a:gd name="T19" fmla="*/ 209 h 232"/>
              <a:gd name="T20" fmla="*/ 30 w 240"/>
              <a:gd name="T21" fmla="*/ 232 h 232"/>
              <a:gd name="T22" fmla="*/ 60 w 240"/>
              <a:gd name="T23" fmla="*/ 209 h 232"/>
              <a:gd name="T24" fmla="*/ 60 w 240"/>
              <a:gd name="T25" fmla="*/ 23 h 232"/>
              <a:gd name="T26" fmla="*/ 30 w 240"/>
              <a:gd name="T27" fmla="*/ 0 h 232"/>
              <a:gd name="T28" fmla="*/ 0 w 240"/>
              <a:gd name="T29" fmla="*/ 23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0" h="232">
                <a:moveTo>
                  <a:pt x="69" y="116"/>
                </a:moveTo>
                <a:cubicBezTo>
                  <a:pt x="69" y="121"/>
                  <a:pt x="75" y="125"/>
                  <a:pt x="75" y="125"/>
                </a:cubicBezTo>
                <a:cubicBezTo>
                  <a:pt x="220" y="216"/>
                  <a:pt x="220" y="216"/>
                  <a:pt x="220" y="216"/>
                </a:cubicBezTo>
                <a:cubicBezTo>
                  <a:pt x="231" y="223"/>
                  <a:pt x="240" y="218"/>
                  <a:pt x="240" y="205"/>
                </a:cubicBezTo>
                <a:cubicBezTo>
                  <a:pt x="240" y="27"/>
                  <a:pt x="240" y="27"/>
                  <a:pt x="240" y="27"/>
                </a:cubicBezTo>
                <a:cubicBezTo>
                  <a:pt x="240" y="14"/>
                  <a:pt x="231" y="9"/>
                  <a:pt x="220" y="16"/>
                </a:cubicBezTo>
                <a:cubicBezTo>
                  <a:pt x="75" y="107"/>
                  <a:pt x="75" y="107"/>
                  <a:pt x="75" y="107"/>
                </a:cubicBezTo>
                <a:cubicBezTo>
                  <a:pt x="75" y="107"/>
                  <a:pt x="69" y="111"/>
                  <a:pt x="69" y="116"/>
                </a:cubicBezTo>
                <a:close/>
                <a:moveTo>
                  <a:pt x="0" y="23"/>
                </a:moveTo>
                <a:cubicBezTo>
                  <a:pt x="0" y="209"/>
                  <a:pt x="0" y="209"/>
                  <a:pt x="0" y="209"/>
                </a:cubicBezTo>
                <a:cubicBezTo>
                  <a:pt x="0" y="227"/>
                  <a:pt x="12" y="232"/>
                  <a:pt x="30" y="232"/>
                </a:cubicBezTo>
                <a:cubicBezTo>
                  <a:pt x="48" y="232"/>
                  <a:pt x="60" y="227"/>
                  <a:pt x="60" y="209"/>
                </a:cubicBezTo>
                <a:cubicBezTo>
                  <a:pt x="60" y="23"/>
                  <a:pt x="60" y="23"/>
                  <a:pt x="60" y="23"/>
                </a:cubicBezTo>
                <a:cubicBezTo>
                  <a:pt x="60" y="5"/>
                  <a:pt x="48" y="0"/>
                  <a:pt x="30" y="0"/>
                </a:cubicBezTo>
                <a:cubicBezTo>
                  <a:pt x="12" y="0"/>
                  <a:pt x="0" y="5"/>
                  <a:pt x="0" y="2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44" name="Freeform 253"/>
          <p:cNvSpPr>
            <a:spLocks noEditPoints="1"/>
          </p:cNvSpPr>
          <p:nvPr/>
        </p:nvSpPr>
        <p:spPr bwMode="auto">
          <a:xfrm>
            <a:off x="6794522" y="2973198"/>
            <a:ext cx="109346" cy="107762"/>
          </a:xfrm>
          <a:custGeom>
            <a:avLst/>
            <a:gdLst>
              <a:gd name="T0" fmla="*/ 165 w 240"/>
              <a:gd name="T1" fmla="*/ 107 h 232"/>
              <a:gd name="T2" fmla="*/ 19 w 240"/>
              <a:gd name="T3" fmla="*/ 16 h 232"/>
              <a:gd name="T4" fmla="*/ 0 w 240"/>
              <a:gd name="T5" fmla="*/ 27 h 232"/>
              <a:gd name="T6" fmla="*/ 0 w 240"/>
              <a:gd name="T7" fmla="*/ 205 h 232"/>
              <a:gd name="T8" fmla="*/ 19 w 240"/>
              <a:gd name="T9" fmla="*/ 216 h 232"/>
              <a:gd name="T10" fmla="*/ 165 w 240"/>
              <a:gd name="T11" fmla="*/ 125 h 232"/>
              <a:gd name="T12" fmla="*/ 170 w 240"/>
              <a:gd name="T13" fmla="*/ 116 h 232"/>
              <a:gd name="T14" fmla="*/ 165 w 240"/>
              <a:gd name="T15" fmla="*/ 107 h 232"/>
              <a:gd name="T16" fmla="*/ 210 w 240"/>
              <a:gd name="T17" fmla="*/ 0 h 232"/>
              <a:gd name="T18" fmla="*/ 180 w 240"/>
              <a:gd name="T19" fmla="*/ 23 h 232"/>
              <a:gd name="T20" fmla="*/ 180 w 240"/>
              <a:gd name="T21" fmla="*/ 209 h 232"/>
              <a:gd name="T22" fmla="*/ 210 w 240"/>
              <a:gd name="T23" fmla="*/ 232 h 232"/>
              <a:gd name="T24" fmla="*/ 240 w 240"/>
              <a:gd name="T25" fmla="*/ 209 h 232"/>
              <a:gd name="T26" fmla="*/ 240 w 240"/>
              <a:gd name="T27" fmla="*/ 23 h 232"/>
              <a:gd name="T28" fmla="*/ 210 w 240"/>
              <a:gd name="T29" fmla="*/ 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0" h="232">
                <a:moveTo>
                  <a:pt x="165" y="107"/>
                </a:moveTo>
                <a:cubicBezTo>
                  <a:pt x="19" y="16"/>
                  <a:pt x="19" y="16"/>
                  <a:pt x="19" y="16"/>
                </a:cubicBezTo>
                <a:cubicBezTo>
                  <a:pt x="9" y="9"/>
                  <a:pt x="0" y="14"/>
                  <a:pt x="0" y="27"/>
                </a:cubicBezTo>
                <a:cubicBezTo>
                  <a:pt x="0" y="205"/>
                  <a:pt x="0" y="205"/>
                  <a:pt x="0" y="205"/>
                </a:cubicBezTo>
                <a:cubicBezTo>
                  <a:pt x="0" y="218"/>
                  <a:pt x="9" y="223"/>
                  <a:pt x="19" y="21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70" y="121"/>
                  <a:pt x="170" y="116"/>
                </a:cubicBezTo>
                <a:cubicBezTo>
                  <a:pt x="170" y="111"/>
                  <a:pt x="165" y="107"/>
                  <a:pt x="165" y="107"/>
                </a:cubicBezTo>
                <a:close/>
                <a:moveTo>
                  <a:pt x="210" y="0"/>
                </a:moveTo>
                <a:cubicBezTo>
                  <a:pt x="192" y="0"/>
                  <a:pt x="180" y="5"/>
                  <a:pt x="180" y="23"/>
                </a:cubicBezTo>
                <a:cubicBezTo>
                  <a:pt x="180" y="209"/>
                  <a:pt x="180" y="209"/>
                  <a:pt x="180" y="209"/>
                </a:cubicBezTo>
                <a:cubicBezTo>
                  <a:pt x="180" y="227"/>
                  <a:pt x="192" y="232"/>
                  <a:pt x="210" y="232"/>
                </a:cubicBezTo>
                <a:cubicBezTo>
                  <a:pt x="227" y="232"/>
                  <a:pt x="240" y="227"/>
                  <a:pt x="240" y="209"/>
                </a:cubicBezTo>
                <a:cubicBezTo>
                  <a:pt x="240" y="23"/>
                  <a:pt x="240" y="23"/>
                  <a:pt x="240" y="23"/>
                </a:cubicBezTo>
                <a:cubicBezTo>
                  <a:pt x="240" y="5"/>
                  <a:pt x="227" y="0"/>
                  <a:pt x="21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45" name="Freeform 258"/>
          <p:cNvSpPr>
            <a:spLocks noEditPoints="1"/>
          </p:cNvSpPr>
          <p:nvPr/>
        </p:nvSpPr>
        <p:spPr bwMode="auto">
          <a:xfrm>
            <a:off x="6148794" y="2645580"/>
            <a:ext cx="185413" cy="155303"/>
          </a:xfrm>
          <a:custGeom>
            <a:avLst/>
            <a:gdLst>
              <a:gd name="T0" fmla="*/ 202 w 404"/>
              <a:gd name="T1" fmla="*/ 0 h 340"/>
              <a:gd name="T2" fmla="*/ 98 w 404"/>
              <a:gd name="T3" fmla="*/ 97 h 340"/>
              <a:gd name="T4" fmla="*/ 164 w 404"/>
              <a:gd name="T5" fmla="*/ 97 h 340"/>
              <a:gd name="T6" fmla="*/ 164 w 404"/>
              <a:gd name="T7" fmla="*/ 200 h 340"/>
              <a:gd name="T8" fmla="*/ 240 w 404"/>
              <a:gd name="T9" fmla="*/ 200 h 340"/>
              <a:gd name="T10" fmla="*/ 240 w 404"/>
              <a:gd name="T11" fmla="*/ 97 h 340"/>
              <a:gd name="T12" fmla="*/ 306 w 404"/>
              <a:gd name="T13" fmla="*/ 97 h 340"/>
              <a:gd name="T14" fmla="*/ 202 w 404"/>
              <a:gd name="T15" fmla="*/ 0 h 340"/>
              <a:gd name="T16" fmla="*/ 389 w 404"/>
              <a:gd name="T17" fmla="*/ 231 h 340"/>
              <a:gd name="T18" fmla="*/ 325 w 404"/>
              <a:gd name="T19" fmla="*/ 188 h 340"/>
              <a:gd name="T20" fmla="*/ 286 w 404"/>
              <a:gd name="T21" fmla="*/ 188 h 340"/>
              <a:gd name="T22" fmla="*/ 354 w 404"/>
              <a:gd name="T23" fmla="*/ 240 h 340"/>
              <a:gd name="T24" fmla="*/ 283 w 404"/>
              <a:gd name="T25" fmla="*/ 240 h 340"/>
              <a:gd name="T26" fmla="*/ 278 w 404"/>
              <a:gd name="T27" fmla="*/ 243 h 340"/>
              <a:gd name="T28" fmla="*/ 262 w 404"/>
              <a:gd name="T29" fmla="*/ 287 h 340"/>
              <a:gd name="T30" fmla="*/ 142 w 404"/>
              <a:gd name="T31" fmla="*/ 287 h 340"/>
              <a:gd name="T32" fmla="*/ 126 w 404"/>
              <a:gd name="T33" fmla="*/ 243 h 340"/>
              <a:gd name="T34" fmla="*/ 121 w 404"/>
              <a:gd name="T35" fmla="*/ 240 h 340"/>
              <a:gd name="T36" fmla="*/ 50 w 404"/>
              <a:gd name="T37" fmla="*/ 240 h 340"/>
              <a:gd name="T38" fmla="*/ 118 w 404"/>
              <a:gd name="T39" fmla="*/ 188 h 340"/>
              <a:gd name="T40" fmla="*/ 79 w 404"/>
              <a:gd name="T41" fmla="*/ 188 h 340"/>
              <a:gd name="T42" fmla="*/ 15 w 404"/>
              <a:gd name="T43" fmla="*/ 231 h 340"/>
              <a:gd name="T44" fmla="*/ 2 w 404"/>
              <a:gd name="T45" fmla="*/ 260 h 340"/>
              <a:gd name="T46" fmla="*/ 14 w 404"/>
              <a:gd name="T47" fmla="*/ 321 h 340"/>
              <a:gd name="T48" fmla="*/ 39 w 404"/>
              <a:gd name="T49" fmla="*/ 340 h 340"/>
              <a:gd name="T50" fmla="*/ 365 w 404"/>
              <a:gd name="T51" fmla="*/ 340 h 340"/>
              <a:gd name="T52" fmla="*/ 390 w 404"/>
              <a:gd name="T53" fmla="*/ 321 h 340"/>
              <a:gd name="T54" fmla="*/ 401 w 404"/>
              <a:gd name="T55" fmla="*/ 260 h 340"/>
              <a:gd name="T56" fmla="*/ 389 w 404"/>
              <a:gd name="T57" fmla="*/ 231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04" h="340">
                <a:moveTo>
                  <a:pt x="202" y="0"/>
                </a:moveTo>
                <a:cubicBezTo>
                  <a:pt x="98" y="97"/>
                  <a:pt x="98" y="97"/>
                  <a:pt x="98" y="97"/>
                </a:cubicBezTo>
                <a:cubicBezTo>
                  <a:pt x="164" y="97"/>
                  <a:pt x="164" y="97"/>
                  <a:pt x="164" y="97"/>
                </a:cubicBezTo>
                <a:cubicBezTo>
                  <a:pt x="164" y="200"/>
                  <a:pt x="164" y="200"/>
                  <a:pt x="164" y="200"/>
                </a:cubicBezTo>
                <a:cubicBezTo>
                  <a:pt x="240" y="200"/>
                  <a:pt x="240" y="200"/>
                  <a:pt x="240" y="200"/>
                </a:cubicBezTo>
                <a:cubicBezTo>
                  <a:pt x="240" y="97"/>
                  <a:pt x="240" y="97"/>
                  <a:pt x="240" y="97"/>
                </a:cubicBezTo>
                <a:cubicBezTo>
                  <a:pt x="306" y="97"/>
                  <a:pt x="306" y="97"/>
                  <a:pt x="306" y="97"/>
                </a:cubicBezTo>
                <a:lnTo>
                  <a:pt x="202" y="0"/>
                </a:lnTo>
                <a:close/>
                <a:moveTo>
                  <a:pt x="389" y="231"/>
                </a:moveTo>
                <a:cubicBezTo>
                  <a:pt x="325" y="188"/>
                  <a:pt x="325" y="188"/>
                  <a:pt x="325" y="188"/>
                </a:cubicBezTo>
                <a:cubicBezTo>
                  <a:pt x="286" y="188"/>
                  <a:pt x="286" y="188"/>
                  <a:pt x="286" y="188"/>
                </a:cubicBezTo>
                <a:cubicBezTo>
                  <a:pt x="354" y="240"/>
                  <a:pt x="354" y="240"/>
                  <a:pt x="354" y="240"/>
                </a:cubicBezTo>
                <a:cubicBezTo>
                  <a:pt x="283" y="240"/>
                  <a:pt x="283" y="240"/>
                  <a:pt x="283" y="240"/>
                </a:cubicBezTo>
                <a:cubicBezTo>
                  <a:pt x="281" y="240"/>
                  <a:pt x="279" y="241"/>
                  <a:pt x="278" y="243"/>
                </a:cubicBezTo>
                <a:cubicBezTo>
                  <a:pt x="262" y="287"/>
                  <a:pt x="262" y="287"/>
                  <a:pt x="262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26" y="243"/>
                  <a:pt x="126" y="243"/>
                  <a:pt x="126" y="243"/>
                </a:cubicBezTo>
                <a:cubicBezTo>
                  <a:pt x="125" y="241"/>
                  <a:pt x="123" y="240"/>
                  <a:pt x="121" y="240"/>
                </a:cubicBezTo>
                <a:cubicBezTo>
                  <a:pt x="50" y="240"/>
                  <a:pt x="50" y="240"/>
                  <a:pt x="50" y="240"/>
                </a:cubicBezTo>
                <a:cubicBezTo>
                  <a:pt x="118" y="188"/>
                  <a:pt x="118" y="188"/>
                  <a:pt x="118" y="188"/>
                </a:cubicBezTo>
                <a:cubicBezTo>
                  <a:pt x="79" y="188"/>
                  <a:pt x="79" y="188"/>
                  <a:pt x="79" y="188"/>
                </a:cubicBezTo>
                <a:cubicBezTo>
                  <a:pt x="15" y="231"/>
                  <a:pt x="15" y="231"/>
                  <a:pt x="15" y="231"/>
                </a:cubicBezTo>
                <a:cubicBezTo>
                  <a:pt x="5" y="236"/>
                  <a:pt x="0" y="249"/>
                  <a:pt x="2" y="260"/>
                </a:cubicBezTo>
                <a:cubicBezTo>
                  <a:pt x="14" y="321"/>
                  <a:pt x="14" y="321"/>
                  <a:pt x="14" y="321"/>
                </a:cubicBezTo>
                <a:cubicBezTo>
                  <a:pt x="16" y="331"/>
                  <a:pt x="27" y="340"/>
                  <a:pt x="39" y="340"/>
                </a:cubicBezTo>
                <a:cubicBezTo>
                  <a:pt x="365" y="340"/>
                  <a:pt x="365" y="340"/>
                  <a:pt x="365" y="340"/>
                </a:cubicBezTo>
                <a:cubicBezTo>
                  <a:pt x="376" y="340"/>
                  <a:pt x="387" y="331"/>
                  <a:pt x="390" y="321"/>
                </a:cubicBezTo>
                <a:cubicBezTo>
                  <a:pt x="401" y="260"/>
                  <a:pt x="401" y="260"/>
                  <a:pt x="401" y="260"/>
                </a:cubicBezTo>
                <a:cubicBezTo>
                  <a:pt x="404" y="249"/>
                  <a:pt x="398" y="236"/>
                  <a:pt x="389" y="2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46" name="Freeform 259"/>
          <p:cNvSpPr>
            <a:spLocks noEditPoints="1"/>
          </p:cNvSpPr>
          <p:nvPr/>
        </p:nvSpPr>
        <p:spPr bwMode="auto">
          <a:xfrm>
            <a:off x="6452641" y="2645580"/>
            <a:ext cx="185413" cy="155303"/>
          </a:xfrm>
          <a:custGeom>
            <a:avLst/>
            <a:gdLst>
              <a:gd name="T0" fmla="*/ 389 w 404"/>
              <a:gd name="T1" fmla="*/ 231 h 340"/>
              <a:gd name="T2" fmla="*/ 325 w 404"/>
              <a:gd name="T3" fmla="*/ 188 h 340"/>
              <a:gd name="T4" fmla="*/ 286 w 404"/>
              <a:gd name="T5" fmla="*/ 188 h 340"/>
              <a:gd name="T6" fmla="*/ 354 w 404"/>
              <a:gd name="T7" fmla="*/ 240 h 340"/>
              <a:gd name="T8" fmla="*/ 283 w 404"/>
              <a:gd name="T9" fmla="*/ 240 h 340"/>
              <a:gd name="T10" fmla="*/ 278 w 404"/>
              <a:gd name="T11" fmla="*/ 243 h 340"/>
              <a:gd name="T12" fmla="*/ 262 w 404"/>
              <a:gd name="T13" fmla="*/ 287 h 340"/>
              <a:gd name="T14" fmla="*/ 142 w 404"/>
              <a:gd name="T15" fmla="*/ 287 h 340"/>
              <a:gd name="T16" fmla="*/ 126 w 404"/>
              <a:gd name="T17" fmla="*/ 243 h 340"/>
              <a:gd name="T18" fmla="*/ 121 w 404"/>
              <a:gd name="T19" fmla="*/ 240 h 340"/>
              <a:gd name="T20" fmla="*/ 50 w 404"/>
              <a:gd name="T21" fmla="*/ 240 h 340"/>
              <a:gd name="T22" fmla="*/ 118 w 404"/>
              <a:gd name="T23" fmla="*/ 188 h 340"/>
              <a:gd name="T24" fmla="*/ 79 w 404"/>
              <a:gd name="T25" fmla="*/ 188 h 340"/>
              <a:gd name="T26" fmla="*/ 15 w 404"/>
              <a:gd name="T27" fmla="*/ 231 h 340"/>
              <a:gd name="T28" fmla="*/ 2 w 404"/>
              <a:gd name="T29" fmla="*/ 260 h 340"/>
              <a:gd name="T30" fmla="*/ 14 w 404"/>
              <a:gd name="T31" fmla="*/ 321 h 340"/>
              <a:gd name="T32" fmla="*/ 39 w 404"/>
              <a:gd name="T33" fmla="*/ 340 h 340"/>
              <a:gd name="T34" fmla="*/ 365 w 404"/>
              <a:gd name="T35" fmla="*/ 340 h 340"/>
              <a:gd name="T36" fmla="*/ 390 w 404"/>
              <a:gd name="T37" fmla="*/ 321 h 340"/>
              <a:gd name="T38" fmla="*/ 401 w 404"/>
              <a:gd name="T39" fmla="*/ 260 h 340"/>
              <a:gd name="T40" fmla="*/ 389 w 404"/>
              <a:gd name="T41" fmla="*/ 231 h 340"/>
              <a:gd name="T42" fmla="*/ 306 w 404"/>
              <a:gd name="T43" fmla="*/ 102 h 340"/>
              <a:gd name="T44" fmla="*/ 240 w 404"/>
              <a:gd name="T45" fmla="*/ 102 h 340"/>
              <a:gd name="T46" fmla="*/ 240 w 404"/>
              <a:gd name="T47" fmla="*/ 0 h 340"/>
              <a:gd name="T48" fmla="*/ 164 w 404"/>
              <a:gd name="T49" fmla="*/ 0 h 340"/>
              <a:gd name="T50" fmla="*/ 164 w 404"/>
              <a:gd name="T51" fmla="*/ 102 h 340"/>
              <a:gd name="T52" fmla="*/ 98 w 404"/>
              <a:gd name="T53" fmla="*/ 102 h 340"/>
              <a:gd name="T54" fmla="*/ 202 w 404"/>
              <a:gd name="T55" fmla="*/ 200 h 340"/>
              <a:gd name="T56" fmla="*/ 306 w 404"/>
              <a:gd name="T57" fmla="*/ 10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04" h="340">
                <a:moveTo>
                  <a:pt x="389" y="231"/>
                </a:moveTo>
                <a:cubicBezTo>
                  <a:pt x="325" y="188"/>
                  <a:pt x="325" y="188"/>
                  <a:pt x="325" y="188"/>
                </a:cubicBezTo>
                <a:cubicBezTo>
                  <a:pt x="286" y="188"/>
                  <a:pt x="286" y="188"/>
                  <a:pt x="286" y="188"/>
                </a:cubicBezTo>
                <a:cubicBezTo>
                  <a:pt x="354" y="240"/>
                  <a:pt x="354" y="240"/>
                  <a:pt x="354" y="240"/>
                </a:cubicBezTo>
                <a:cubicBezTo>
                  <a:pt x="283" y="240"/>
                  <a:pt x="283" y="240"/>
                  <a:pt x="283" y="240"/>
                </a:cubicBezTo>
                <a:cubicBezTo>
                  <a:pt x="281" y="240"/>
                  <a:pt x="279" y="241"/>
                  <a:pt x="278" y="243"/>
                </a:cubicBezTo>
                <a:cubicBezTo>
                  <a:pt x="262" y="287"/>
                  <a:pt x="262" y="287"/>
                  <a:pt x="262" y="287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26" y="243"/>
                  <a:pt x="126" y="243"/>
                  <a:pt x="126" y="243"/>
                </a:cubicBezTo>
                <a:cubicBezTo>
                  <a:pt x="125" y="241"/>
                  <a:pt x="123" y="240"/>
                  <a:pt x="121" y="240"/>
                </a:cubicBezTo>
                <a:cubicBezTo>
                  <a:pt x="50" y="240"/>
                  <a:pt x="50" y="240"/>
                  <a:pt x="50" y="240"/>
                </a:cubicBezTo>
                <a:cubicBezTo>
                  <a:pt x="118" y="188"/>
                  <a:pt x="118" y="188"/>
                  <a:pt x="118" y="188"/>
                </a:cubicBezTo>
                <a:cubicBezTo>
                  <a:pt x="79" y="188"/>
                  <a:pt x="79" y="188"/>
                  <a:pt x="79" y="188"/>
                </a:cubicBezTo>
                <a:cubicBezTo>
                  <a:pt x="15" y="231"/>
                  <a:pt x="15" y="231"/>
                  <a:pt x="15" y="231"/>
                </a:cubicBezTo>
                <a:cubicBezTo>
                  <a:pt x="5" y="236"/>
                  <a:pt x="0" y="249"/>
                  <a:pt x="2" y="260"/>
                </a:cubicBezTo>
                <a:cubicBezTo>
                  <a:pt x="14" y="321"/>
                  <a:pt x="14" y="321"/>
                  <a:pt x="14" y="321"/>
                </a:cubicBezTo>
                <a:cubicBezTo>
                  <a:pt x="16" y="331"/>
                  <a:pt x="27" y="340"/>
                  <a:pt x="39" y="340"/>
                </a:cubicBezTo>
                <a:cubicBezTo>
                  <a:pt x="365" y="340"/>
                  <a:pt x="365" y="340"/>
                  <a:pt x="365" y="340"/>
                </a:cubicBezTo>
                <a:cubicBezTo>
                  <a:pt x="376" y="340"/>
                  <a:pt x="387" y="331"/>
                  <a:pt x="390" y="321"/>
                </a:cubicBezTo>
                <a:cubicBezTo>
                  <a:pt x="401" y="260"/>
                  <a:pt x="401" y="260"/>
                  <a:pt x="401" y="260"/>
                </a:cubicBezTo>
                <a:cubicBezTo>
                  <a:pt x="404" y="249"/>
                  <a:pt x="398" y="236"/>
                  <a:pt x="389" y="231"/>
                </a:cubicBezTo>
                <a:close/>
                <a:moveTo>
                  <a:pt x="306" y="102"/>
                </a:moveTo>
                <a:cubicBezTo>
                  <a:pt x="240" y="102"/>
                  <a:pt x="240" y="102"/>
                  <a:pt x="240" y="102"/>
                </a:cubicBezTo>
                <a:cubicBezTo>
                  <a:pt x="240" y="0"/>
                  <a:pt x="240" y="0"/>
                  <a:pt x="240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64" y="102"/>
                  <a:pt x="164" y="102"/>
                  <a:pt x="164" y="102"/>
                </a:cubicBezTo>
                <a:cubicBezTo>
                  <a:pt x="98" y="102"/>
                  <a:pt x="98" y="102"/>
                  <a:pt x="98" y="102"/>
                </a:cubicBezTo>
                <a:cubicBezTo>
                  <a:pt x="202" y="200"/>
                  <a:pt x="202" y="200"/>
                  <a:pt x="202" y="200"/>
                </a:cubicBezTo>
                <a:lnTo>
                  <a:pt x="306" y="10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47" name="Freeform 262"/>
          <p:cNvSpPr>
            <a:spLocks noEditPoints="1"/>
          </p:cNvSpPr>
          <p:nvPr/>
        </p:nvSpPr>
        <p:spPr bwMode="auto">
          <a:xfrm>
            <a:off x="4328464" y="2365367"/>
            <a:ext cx="183828" cy="109346"/>
          </a:xfrm>
          <a:custGeom>
            <a:avLst/>
            <a:gdLst>
              <a:gd name="T0" fmla="*/ 99 w 400"/>
              <a:gd name="T1" fmla="*/ 184 h 240"/>
              <a:gd name="T2" fmla="*/ 99 w 400"/>
              <a:gd name="T3" fmla="*/ 79 h 240"/>
              <a:gd name="T4" fmla="*/ 140 w 400"/>
              <a:gd name="T5" fmla="*/ 79 h 240"/>
              <a:gd name="T6" fmla="*/ 70 w 400"/>
              <a:gd name="T7" fmla="*/ 0 h 240"/>
              <a:gd name="T8" fmla="*/ 0 w 400"/>
              <a:gd name="T9" fmla="*/ 79 h 240"/>
              <a:gd name="T10" fmla="*/ 40 w 400"/>
              <a:gd name="T11" fmla="*/ 79 h 240"/>
              <a:gd name="T12" fmla="*/ 40 w 400"/>
              <a:gd name="T13" fmla="*/ 200 h 240"/>
              <a:gd name="T14" fmla="*/ 80 w 400"/>
              <a:gd name="T15" fmla="*/ 240 h 240"/>
              <a:gd name="T16" fmla="*/ 260 w 400"/>
              <a:gd name="T17" fmla="*/ 240 h 240"/>
              <a:gd name="T18" fmla="*/ 209 w 400"/>
              <a:gd name="T19" fmla="*/ 184 h 240"/>
              <a:gd name="T20" fmla="*/ 99 w 400"/>
              <a:gd name="T21" fmla="*/ 184 h 240"/>
              <a:gd name="T22" fmla="*/ 359 w 400"/>
              <a:gd name="T23" fmla="*/ 160 h 240"/>
              <a:gd name="T24" fmla="*/ 359 w 400"/>
              <a:gd name="T25" fmla="*/ 40 h 240"/>
              <a:gd name="T26" fmla="*/ 319 w 400"/>
              <a:gd name="T27" fmla="*/ 0 h 240"/>
              <a:gd name="T28" fmla="*/ 140 w 400"/>
              <a:gd name="T29" fmla="*/ 0 h 240"/>
              <a:gd name="T30" fmla="*/ 191 w 400"/>
              <a:gd name="T31" fmla="*/ 56 h 240"/>
              <a:gd name="T32" fmla="*/ 300 w 400"/>
              <a:gd name="T33" fmla="*/ 56 h 240"/>
              <a:gd name="T34" fmla="*/ 300 w 400"/>
              <a:gd name="T35" fmla="*/ 160 h 240"/>
              <a:gd name="T36" fmla="*/ 260 w 400"/>
              <a:gd name="T37" fmla="*/ 160 h 240"/>
              <a:gd name="T38" fmla="*/ 330 w 400"/>
              <a:gd name="T39" fmla="*/ 240 h 240"/>
              <a:gd name="T40" fmla="*/ 400 w 400"/>
              <a:gd name="T41" fmla="*/ 160 h 240"/>
              <a:gd name="T42" fmla="*/ 359 w 400"/>
              <a:gd name="T43" fmla="*/ 16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00" h="240">
                <a:moveTo>
                  <a:pt x="99" y="184"/>
                </a:moveTo>
                <a:cubicBezTo>
                  <a:pt x="99" y="79"/>
                  <a:pt x="99" y="79"/>
                  <a:pt x="99" y="79"/>
                </a:cubicBezTo>
                <a:cubicBezTo>
                  <a:pt x="140" y="79"/>
                  <a:pt x="140" y="79"/>
                  <a:pt x="140" y="79"/>
                </a:cubicBezTo>
                <a:cubicBezTo>
                  <a:pt x="70" y="0"/>
                  <a:pt x="70" y="0"/>
                  <a:pt x="70" y="0"/>
                </a:cubicBezTo>
                <a:cubicBezTo>
                  <a:pt x="0" y="79"/>
                  <a:pt x="0" y="79"/>
                  <a:pt x="0" y="79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200"/>
                  <a:pt x="40" y="200"/>
                  <a:pt x="40" y="200"/>
                </a:cubicBezTo>
                <a:cubicBezTo>
                  <a:pt x="40" y="222"/>
                  <a:pt x="58" y="240"/>
                  <a:pt x="80" y="240"/>
                </a:cubicBezTo>
                <a:cubicBezTo>
                  <a:pt x="260" y="240"/>
                  <a:pt x="260" y="240"/>
                  <a:pt x="260" y="240"/>
                </a:cubicBezTo>
                <a:cubicBezTo>
                  <a:pt x="209" y="184"/>
                  <a:pt x="209" y="184"/>
                  <a:pt x="209" y="184"/>
                </a:cubicBezTo>
                <a:lnTo>
                  <a:pt x="99" y="184"/>
                </a:lnTo>
                <a:close/>
                <a:moveTo>
                  <a:pt x="359" y="160"/>
                </a:moveTo>
                <a:cubicBezTo>
                  <a:pt x="359" y="40"/>
                  <a:pt x="359" y="40"/>
                  <a:pt x="359" y="40"/>
                </a:cubicBezTo>
                <a:cubicBezTo>
                  <a:pt x="359" y="18"/>
                  <a:pt x="341" y="0"/>
                  <a:pt x="319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91" y="56"/>
                  <a:pt x="191" y="56"/>
                  <a:pt x="191" y="56"/>
                </a:cubicBezTo>
                <a:cubicBezTo>
                  <a:pt x="300" y="56"/>
                  <a:pt x="300" y="56"/>
                  <a:pt x="300" y="56"/>
                </a:cubicBezTo>
                <a:cubicBezTo>
                  <a:pt x="300" y="160"/>
                  <a:pt x="300" y="160"/>
                  <a:pt x="300" y="160"/>
                </a:cubicBezTo>
                <a:cubicBezTo>
                  <a:pt x="260" y="160"/>
                  <a:pt x="260" y="160"/>
                  <a:pt x="260" y="160"/>
                </a:cubicBezTo>
                <a:cubicBezTo>
                  <a:pt x="330" y="240"/>
                  <a:pt x="330" y="240"/>
                  <a:pt x="330" y="240"/>
                </a:cubicBezTo>
                <a:cubicBezTo>
                  <a:pt x="400" y="160"/>
                  <a:pt x="400" y="160"/>
                  <a:pt x="400" y="160"/>
                </a:cubicBezTo>
                <a:lnTo>
                  <a:pt x="359" y="1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48" name="Freeform 264"/>
          <p:cNvSpPr>
            <a:spLocks noEditPoints="1"/>
          </p:cNvSpPr>
          <p:nvPr/>
        </p:nvSpPr>
        <p:spPr bwMode="auto">
          <a:xfrm>
            <a:off x="7069843" y="2654951"/>
            <a:ext cx="166397" cy="137871"/>
          </a:xfrm>
          <a:custGeom>
            <a:avLst/>
            <a:gdLst>
              <a:gd name="T0" fmla="*/ 354 w 362"/>
              <a:gd name="T1" fmla="*/ 168 h 300"/>
              <a:gd name="T2" fmla="*/ 291 w 362"/>
              <a:gd name="T3" fmla="*/ 18 h 300"/>
              <a:gd name="T4" fmla="*/ 262 w 362"/>
              <a:gd name="T5" fmla="*/ 0 h 300"/>
              <a:gd name="T6" fmla="*/ 221 w 362"/>
              <a:gd name="T7" fmla="*/ 0 h 300"/>
              <a:gd name="T8" fmla="*/ 229 w 362"/>
              <a:gd name="T9" fmla="*/ 81 h 300"/>
              <a:gd name="T10" fmla="*/ 283 w 362"/>
              <a:gd name="T11" fmla="*/ 81 h 300"/>
              <a:gd name="T12" fmla="*/ 181 w 362"/>
              <a:gd name="T13" fmla="*/ 166 h 300"/>
              <a:gd name="T14" fmla="*/ 79 w 362"/>
              <a:gd name="T15" fmla="*/ 81 h 300"/>
              <a:gd name="T16" fmla="*/ 133 w 362"/>
              <a:gd name="T17" fmla="*/ 81 h 300"/>
              <a:gd name="T18" fmla="*/ 140 w 362"/>
              <a:gd name="T19" fmla="*/ 0 h 300"/>
              <a:gd name="T20" fmla="*/ 99 w 362"/>
              <a:gd name="T21" fmla="*/ 0 h 300"/>
              <a:gd name="T22" fmla="*/ 70 w 362"/>
              <a:gd name="T23" fmla="*/ 18 h 300"/>
              <a:gd name="T24" fmla="*/ 7 w 362"/>
              <a:gd name="T25" fmla="*/ 168 h 300"/>
              <a:gd name="T26" fmla="*/ 1 w 362"/>
              <a:gd name="T27" fmla="*/ 206 h 300"/>
              <a:gd name="T28" fmla="*/ 15 w 362"/>
              <a:gd name="T29" fmla="*/ 280 h 300"/>
              <a:gd name="T30" fmla="*/ 39 w 362"/>
              <a:gd name="T31" fmla="*/ 300 h 300"/>
              <a:gd name="T32" fmla="*/ 323 w 362"/>
              <a:gd name="T33" fmla="*/ 300 h 300"/>
              <a:gd name="T34" fmla="*/ 347 w 362"/>
              <a:gd name="T35" fmla="*/ 280 h 300"/>
              <a:gd name="T36" fmla="*/ 360 w 362"/>
              <a:gd name="T37" fmla="*/ 206 h 300"/>
              <a:gd name="T38" fmla="*/ 354 w 362"/>
              <a:gd name="T39" fmla="*/ 168 h 300"/>
              <a:gd name="T40" fmla="*/ 327 w 362"/>
              <a:gd name="T41" fmla="*/ 220 h 300"/>
              <a:gd name="T42" fmla="*/ 322 w 362"/>
              <a:gd name="T43" fmla="*/ 250 h 300"/>
              <a:gd name="T44" fmla="*/ 299 w 362"/>
              <a:gd name="T45" fmla="*/ 271 h 300"/>
              <a:gd name="T46" fmla="*/ 63 w 362"/>
              <a:gd name="T47" fmla="*/ 271 h 300"/>
              <a:gd name="T48" fmla="*/ 40 w 362"/>
              <a:gd name="T49" fmla="*/ 250 h 300"/>
              <a:gd name="T50" fmla="*/ 34 w 362"/>
              <a:gd name="T51" fmla="*/ 220 h 300"/>
              <a:gd name="T52" fmla="*/ 52 w 362"/>
              <a:gd name="T53" fmla="*/ 199 h 300"/>
              <a:gd name="T54" fmla="*/ 310 w 362"/>
              <a:gd name="T55" fmla="*/ 199 h 300"/>
              <a:gd name="T56" fmla="*/ 327 w 362"/>
              <a:gd name="T57" fmla="*/ 22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62" h="300">
                <a:moveTo>
                  <a:pt x="354" y="168"/>
                </a:moveTo>
                <a:cubicBezTo>
                  <a:pt x="291" y="18"/>
                  <a:pt x="291" y="18"/>
                  <a:pt x="291" y="18"/>
                </a:cubicBezTo>
                <a:cubicBezTo>
                  <a:pt x="286" y="8"/>
                  <a:pt x="273" y="0"/>
                  <a:pt x="262" y="0"/>
                </a:cubicBezTo>
                <a:cubicBezTo>
                  <a:pt x="221" y="0"/>
                  <a:pt x="221" y="0"/>
                  <a:pt x="221" y="0"/>
                </a:cubicBezTo>
                <a:cubicBezTo>
                  <a:pt x="229" y="81"/>
                  <a:pt x="229" y="81"/>
                  <a:pt x="229" y="81"/>
                </a:cubicBezTo>
                <a:cubicBezTo>
                  <a:pt x="283" y="81"/>
                  <a:pt x="283" y="81"/>
                  <a:pt x="283" y="81"/>
                </a:cubicBezTo>
                <a:cubicBezTo>
                  <a:pt x="181" y="166"/>
                  <a:pt x="181" y="166"/>
                  <a:pt x="181" y="166"/>
                </a:cubicBezTo>
                <a:cubicBezTo>
                  <a:pt x="79" y="81"/>
                  <a:pt x="79" y="81"/>
                  <a:pt x="79" y="81"/>
                </a:cubicBezTo>
                <a:cubicBezTo>
                  <a:pt x="133" y="81"/>
                  <a:pt x="133" y="81"/>
                  <a:pt x="133" y="81"/>
                </a:cubicBezTo>
                <a:cubicBezTo>
                  <a:pt x="140" y="0"/>
                  <a:pt x="140" y="0"/>
                  <a:pt x="140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88" y="0"/>
                  <a:pt x="75" y="8"/>
                  <a:pt x="70" y="18"/>
                </a:cubicBezTo>
                <a:cubicBezTo>
                  <a:pt x="7" y="168"/>
                  <a:pt x="7" y="168"/>
                  <a:pt x="7" y="168"/>
                </a:cubicBezTo>
                <a:cubicBezTo>
                  <a:pt x="2" y="178"/>
                  <a:pt x="0" y="195"/>
                  <a:pt x="1" y="206"/>
                </a:cubicBezTo>
                <a:cubicBezTo>
                  <a:pt x="15" y="280"/>
                  <a:pt x="15" y="280"/>
                  <a:pt x="15" y="280"/>
                </a:cubicBezTo>
                <a:cubicBezTo>
                  <a:pt x="17" y="291"/>
                  <a:pt x="27" y="300"/>
                  <a:pt x="39" y="300"/>
                </a:cubicBezTo>
                <a:cubicBezTo>
                  <a:pt x="323" y="300"/>
                  <a:pt x="323" y="300"/>
                  <a:pt x="323" y="300"/>
                </a:cubicBezTo>
                <a:cubicBezTo>
                  <a:pt x="334" y="300"/>
                  <a:pt x="345" y="291"/>
                  <a:pt x="347" y="280"/>
                </a:cubicBezTo>
                <a:cubicBezTo>
                  <a:pt x="360" y="206"/>
                  <a:pt x="360" y="206"/>
                  <a:pt x="360" y="206"/>
                </a:cubicBezTo>
                <a:cubicBezTo>
                  <a:pt x="362" y="195"/>
                  <a:pt x="359" y="178"/>
                  <a:pt x="354" y="168"/>
                </a:cubicBezTo>
                <a:close/>
                <a:moveTo>
                  <a:pt x="327" y="220"/>
                </a:moveTo>
                <a:cubicBezTo>
                  <a:pt x="322" y="250"/>
                  <a:pt x="322" y="250"/>
                  <a:pt x="322" y="250"/>
                </a:cubicBezTo>
                <a:cubicBezTo>
                  <a:pt x="320" y="262"/>
                  <a:pt x="310" y="271"/>
                  <a:pt x="299" y="271"/>
                </a:cubicBezTo>
                <a:cubicBezTo>
                  <a:pt x="63" y="271"/>
                  <a:pt x="63" y="271"/>
                  <a:pt x="63" y="271"/>
                </a:cubicBezTo>
                <a:cubicBezTo>
                  <a:pt x="51" y="271"/>
                  <a:pt x="41" y="262"/>
                  <a:pt x="40" y="250"/>
                </a:cubicBezTo>
                <a:cubicBezTo>
                  <a:pt x="34" y="220"/>
                  <a:pt x="34" y="220"/>
                  <a:pt x="34" y="220"/>
                </a:cubicBezTo>
                <a:cubicBezTo>
                  <a:pt x="33" y="209"/>
                  <a:pt x="41" y="199"/>
                  <a:pt x="52" y="199"/>
                </a:cubicBezTo>
                <a:cubicBezTo>
                  <a:pt x="310" y="199"/>
                  <a:pt x="310" y="199"/>
                  <a:pt x="310" y="199"/>
                </a:cubicBezTo>
                <a:cubicBezTo>
                  <a:pt x="321" y="199"/>
                  <a:pt x="329" y="209"/>
                  <a:pt x="327" y="2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49" name="Freeform 266"/>
          <p:cNvSpPr>
            <a:spLocks noEditPoints="1"/>
          </p:cNvSpPr>
          <p:nvPr/>
        </p:nvSpPr>
        <p:spPr bwMode="auto">
          <a:xfrm>
            <a:off x="7080937" y="2954182"/>
            <a:ext cx="144210" cy="145795"/>
          </a:xfrm>
          <a:custGeom>
            <a:avLst/>
            <a:gdLst>
              <a:gd name="T0" fmla="*/ 55 w 91"/>
              <a:gd name="T1" fmla="*/ 0 h 92"/>
              <a:gd name="T2" fmla="*/ 69 w 91"/>
              <a:gd name="T3" fmla="*/ 12 h 92"/>
              <a:gd name="T4" fmla="*/ 51 w 91"/>
              <a:gd name="T5" fmla="*/ 29 h 92"/>
              <a:gd name="T6" fmla="*/ 63 w 91"/>
              <a:gd name="T7" fmla="*/ 40 h 92"/>
              <a:gd name="T8" fmla="*/ 80 w 91"/>
              <a:gd name="T9" fmla="*/ 23 h 92"/>
              <a:gd name="T10" fmla="*/ 91 w 91"/>
              <a:gd name="T11" fmla="*/ 37 h 92"/>
              <a:gd name="T12" fmla="*/ 91 w 91"/>
              <a:gd name="T13" fmla="*/ 0 h 92"/>
              <a:gd name="T14" fmla="*/ 55 w 91"/>
              <a:gd name="T15" fmla="*/ 0 h 92"/>
              <a:gd name="T16" fmla="*/ 28 w 91"/>
              <a:gd name="T17" fmla="*/ 52 h 92"/>
              <a:gd name="T18" fmla="*/ 11 w 91"/>
              <a:gd name="T19" fmla="*/ 69 h 92"/>
              <a:gd name="T20" fmla="*/ 0 w 91"/>
              <a:gd name="T21" fmla="*/ 55 h 92"/>
              <a:gd name="T22" fmla="*/ 0 w 91"/>
              <a:gd name="T23" fmla="*/ 92 h 92"/>
              <a:gd name="T24" fmla="*/ 36 w 91"/>
              <a:gd name="T25" fmla="*/ 92 h 92"/>
              <a:gd name="T26" fmla="*/ 22 w 91"/>
              <a:gd name="T27" fmla="*/ 80 h 92"/>
              <a:gd name="T28" fmla="*/ 40 w 91"/>
              <a:gd name="T29" fmla="*/ 63 h 92"/>
              <a:gd name="T30" fmla="*/ 28 w 91"/>
              <a:gd name="T31" fmla="*/ 5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1" h="92">
                <a:moveTo>
                  <a:pt x="55" y="0"/>
                </a:moveTo>
                <a:lnTo>
                  <a:pt x="69" y="12"/>
                </a:lnTo>
                <a:lnTo>
                  <a:pt x="51" y="29"/>
                </a:lnTo>
                <a:lnTo>
                  <a:pt x="63" y="40"/>
                </a:lnTo>
                <a:lnTo>
                  <a:pt x="80" y="23"/>
                </a:lnTo>
                <a:lnTo>
                  <a:pt x="91" y="37"/>
                </a:lnTo>
                <a:lnTo>
                  <a:pt x="91" y="0"/>
                </a:lnTo>
                <a:lnTo>
                  <a:pt x="55" y="0"/>
                </a:lnTo>
                <a:close/>
                <a:moveTo>
                  <a:pt x="28" y="52"/>
                </a:moveTo>
                <a:lnTo>
                  <a:pt x="11" y="69"/>
                </a:lnTo>
                <a:lnTo>
                  <a:pt x="0" y="55"/>
                </a:lnTo>
                <a:lnTo>
                  <a:pt x="0" y="92"/>
                </a:lnTo>
                <a:lnTo>
                  <a:pt x="36" y="92"/>
                </a:lnTo>
                <a:lnTo>
                  <a:pt x="22" y="80"/>
                </a:lnTo>
                <a:lnTo>
                  <a:pt x="40" y="63"/>
                </a:lnTo>
                <a:lnTo>
                  <a:pt x="28" y="5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50" name="Freeform 267"/>
          <p:cNvSpPr>
            <a:spLocks noEditPoints="1"/>
          </p:cNvSpPr>
          <p:nvPr/>
        </p:nvSpPr>
        <p:spPr bwMode="auto">
          <a:xfrm>
            <a:off x="7373828" y="2944673"/>
            <a:ext cx="164811" cy="164811"/>
          </a:xfrm>
          <a:custGeom>
            <a:avLst/>
            <a:gdLst>
              <a:gd name="T0" fmla="*/ 18 w 104"/>
              <a:gd name="T1" fmla="*/ 76 h 104"/>
              <a:gd name="T2" fmla="*/ 0 w 104"/>
              <a:gd name="T3" fmla="*/ 93 h 104"/>
              <a:gd name="T4" fmla="*/ 12 w 104"/>
              <a:gd name="T5" fmla="*/ 104 h 104"/>
              <a:gd name="T6" fmla="*/ 28 w 104"/>
              <a:gd name="T7" fmla="*/ 86 h 104"/>
              <a:gd name="T8" fmla="*/ 40 w 104"/>
              <a:gd name="T9" fmla="*/ 98 h 104"/>
              <a:gd name="T10" fmla="*/ 40 w 104"/>
              <a:gd name="T11" fmla="*/ 64 h 104"/>
              <a:gd name="T12" fmla="*/ 6 w 104"/>
              <a:gd name="T13" fmla="*/ 64 h 104"/>
              <a:gd name="T14" fmla="*/ 18 w 104"/>
              <a:gd name="T15" fmla="*/ 76 h 104"/>
              <a:gd name="T16" fmla="*/ 104 w 104"/>
              <a:gd name="T17" fmla="*/ 11 h 104"/>
              <a:gd name="T18" fmla="*/ 93 w 104"/>
              <a:gd name="T19" fmla="*/ 0 h 104"/>
              <a:gd name="T20" fmla="*/ 76 w 104"/>
              <a:gd name="T21" fmla="*/ 18 h 104"/>
              <a:gd name="T22" fmla="*/ 64 w 104"/>
              <a:gd name="T23" fmla="*/ 6 h 104"/>
              <a:gd name="T24" fmla="*/ 64 w 104"/>
              <a:gd name="T25" fmla="*/ 40 h 104"/>
              <a:gd name="T26" fmla="*/ 99 w 104"/>
              <a:gd name="T27" fmla="*/ 40 h 104"/>
              <a:gd name="T28" fmla="*/ 86 w 104"/>
              <a:gd name="T29" fmla="*/ 28 h 104"/>
              <a:gd name="T30" fmla="*/ 104 w 104"/>
              <a:gd name="T31" fmla="*/ 11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4" h="104">
                <a:moveTo>
                  <a:pt x="18" y="76"/>
                </a:moveTo>
                <a:lnTo>
                  <a:pt x="0" y="93"/>
                </a:lnTo>
                <a:lnTo>
                  <a:pt x="12" y="104"/>
                </a:lnTo>
                <a:lnTo>
                  <a:pt x="28" y="86"/>
                </a:lnTo>
                <a:lnTo>
                  <a:pt x="40" y="98"/>
                </a:lnTo>
                <a:lnTo>
                  <a:pt x="40" y="64"/>
                </a:lnTo>
                <a:lnTo>
                  <a:pt x="6" y="64"/>
                </a:lnTo>
                <a:lnTo>
                  <a:pt x="18" y="76"/>
                </a:lnTo>
                <a:close/>
                <a:moveTo>
                  <a:pt x="104" y="11"/>
                </a:moveTo>
                <a:lnTo>
                  <a:pt x="93" y="0"/>
                </a:lnTo>
                <a:lnTo>
                  <a:pt x="76" y="18"/>
                </a:lnTo>
                <a:lnTo>
                  <a:pt x="64" y="6"/>
                </a:lnTo>
                <a:lnTo>
                  <a:pt x="64" y="40"/>
                </a:lnTo>
                <a:lnTo>
                  <a:pt x="99" y="40"/>
                </a:lnTo>
                <a:lnTo>
                  <a:pt x="86" y="28"/>
                </a:lnTo>
                <a:lnTo>
                  <a:pt x="104" y="1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51" name="Freeform 270"/>
          <p:cNvSpPr/>
          <p:nvPr/>
        </p:nvSpPr>
        <p:spPr bwMode="auto">
          <a:xfrm>
            <a:off x="4640373" y="2365367"/>
            <a:ext cx="166397" cy="109346"/>
          </a:xfrm>
          <a:custGeom>
            <a:avLst/>
            <a:gdLst>
              <a:gd name="T0" fmla="*/ 320 w 360"/>
              <a:gd name="T1" fmla="*/ 44 h 240"/>
              <a:gd name="T2" fmla="*/ 244 w 360"/>
              <a:gd name="T3" fmla="*/ 44 h 240"/>
              <a:gd name="T4" fmla="*/ 244 w 360"/>
              <a:gd name="T5" fmla="*/ 100 h 240"/>
              <a:gd name="T6" fmla="*/ 304 w 360"/>
              <a:gd name="T7" fmla="*/ 100 h 240"/>
              <a:gd name="T8" fmla="*/ 304 w 360"/>
              <a:gd name="T9" fmla="*/ 184 h 240"/>
              <a:gd name="T10" fmla="*/ 56 w 360"/>
              <a:gd name="T11" fmla="*/ 184 h 240"/>
              <a:gd name="T12" fmla="*/ 56 w 360"/>
              <a:gd name="T13" fmla="*/ 100 h 240"/>
              <a:gd name="T14" fmla="*/ 140 w 360"/>
              <a:gd name="T15" fmla="*/ 100 h 240"/>
              <a:gd name="T16" fmla="*/ 140 w 360"/>
              <a:gd name="T17" fmla="*/ 144 h 240"/>
              <a:gd name="T18" fmla="*/ 220 w 360"/>
              <a:gd name="T19" fmla="*/ 72 h 240"/>
              <a:gd name="T20" fmla="*/ 140 w 360"/>
              <a:gd name="T21" fmla="*/ 0 h 240"/>
              <a:gd name="T22" fmla="*/ 140 w 360"/>
              <a:gd name="T23" fmla="*/ 44 h 240"/>
              <a:gd name="T24" fmla="*/ 40 w 360"/>
              <a:gd name="T25" fmla="*/ 44 h 240"/>
              <a:gd name="T26" fmla="*/ 0 w 360"/>
              <a:gd name="T27" fmla="*/ 84 h 240"/>
              <a:gd name="T28" fmla="*/ 0 w 360"/>
              <a:gd name="T29" fmla="*/ 200 h 240"/>
              <a:gd name="T30" fmla="*/ 40 w 360"/>
              <a:gd name="T31" fmla="*/ 240 h 240"/>
              <a:gd name="T32" fmla="*/ 320 w 360"/>
              <a:gd name="T33" fmla="*/ 240 h 240"/>
              <a:gd name="T34" fmla="*/ 360 w 360"/>
              <a:gd name="T35" fmla="*/ 200 h 240"/>
              <a:gd name="T36" fmla="*/ 360 w 360"/>
              <a:gd name="T37" fmla="*/ 84 h 240"/>
              <a:gd name="T38" fmla="*/ 320 w 360"/>
              <a:gd name="T39" fmla="*/ 4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0" h="240">
                <a:moveTo>
                  <a:pt x="320" y="44"/>
                </a:moveTo>
                <a:cubicBezTo>
                  <a:pt x="244" y="44"/>
                  <a:pt x="244" y="44"/>
                  <a:pt x="244" y="44"/>
                </a:cubicBezTo>
                <a:cubicBezTo>
                  <a:pt x="244" y="100"/>
                  <a:pt x="244" y="100"/>
                  <a:pt x="244" y="100"/>
                </a:cubicBezTo>
                <a:cubicBezTo>
                  <a:pt x="304" y="100"/>
                  <a:pt x="304" y="100"/>
                  <a:pt x="304" y="100"/>
                </a:cubicBezTo>
                <a:cubicBezTo>
                  <a:pt x="304" y="184"/>
                  <a:pt x="304" y="184"/>
                  <a:pt x="304" y="184"/>
                </a:cubicBezTo>
                <a:cubicBezTo>
                  <a:pt x="56" y="184"/>
                  <a:pt x="56" y="184"/>
                  <a:pt x="56" y="184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40" y="144"/>
                  <a:pt x="140" y="144"/>
                  <a:pt x="140" y="144"/>
                </a:cubicBezTo>
                <a:cubicBezTo>
                  <a:pt x="220" y="72"/>
                  <a:pt x="220" y="72"/>
                  <a:pt x="220" y="72"/>
                </a:cubicBezTo>
                <a:cubicBezTo>
                  <a:pt x="140" y="0"/>
                  <a:pt x="140" y="0"/>
                  <a:pt x="140" y="0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40" y="44"/>
                  <a:pt x="40" y="44"/>
                  <a:pt x="40" y="44"/>
                </a:cubicBezTo>
                <a:cubicBezTo>
                  <a:pt x="18" y="44"/>
                  <a:pt x="0" y="62"/>
                  <a:pt x="0" y="84"/>
                </a:cubicBezTo>
                <a:cubicBezTo>
                  <a:pt x="0" y="200"/>
                  <a:pt x="0" y="200"/>
                  <a:pt x="0" y="200"/>
                </a:cubicBezTo>
                <a:cubicBezTo>
                  <a:pt x="0" y="222"/>
                  <a:pt x="18" y="240"/>
                  <a:pt x="40" y="240"/>
                </a:cubicBezTo>
                <a:cubicBezTo>
                  <a:pt x="320" y="240"/>
                  <a:pt x="320" y="240"/>
                  <a:pt x="320" y="240"/>
                </a:cubicBezTo>
                <a:cubicBezTo>
                  <a:pt x="342" y="240"/>
                  <a:pt x="360" y="222"/>
                  <a:pt x="360" y="200"/>
                </a:cubicBezTo>
                <a:cubicBezTo>
                  <a:pt x="360" y="84"/>
                  <a:pt x="360" y="84"/>
                  <a:pt x="360" y="84"/>
                </a:cubicBezTo>
                <a:cubicBezTo>
                  <a:pt x="360" y="62"/>
                  <a:pt x="342" y="44"/>
                  <a:pt x="320" y="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52" name="Freeform 278"/>
          <p:cNvSpPr>
            <a:spLocks noEditPoints="1"/>
          </p:cNvSpPr>
          <p:nvPr/>
        </p:nvSpPr>
        <p:spPr bwMode="auto">
          <a:xfrm>
            <a:off x="5542545" y="2357442"/>
            <a:ext cx="183828" cy="125193"/>
          </a:xfrm>
          <a:custGeom>
            <a:avLst/>
            <a:gdLst>
              <a:gd name="T0" fmla="*/ 81 w 116"/>
              <a:gd name="T1" fmla="*/ 12 h 79"/>
              <a:gd name="T2" fmla="*/ 23 w 116"/>
              <a:gd name="T3" fmla="*/ 12 h 79"/>
              <a:gd name="T4" fmla="*/ 23 w 116"/>
              <a:gd name="T5" fmla="*/ 0 h 79"/>
              <a:gd name="T6" fmla="*/ 0 w 116"/>
              <a:gd name="T7" fmla="*/ 20 h 79"/>
              <a:gd name="T8" fmla="*/ 23 w 116"/>
              <a:gd name="T9" fmla="*/ 38 h 79"/>
              <a:gd name="T10" fmla="*/ 23 w 116"/>
              <a:gd name="T11" fmla="*/ 28 h 79"/>
              <a:gd name="T12" fmla="*/ 81 w 116"/>
              <a:gd name="T13" fmla="*/ 28 h 79"/>
              <a:gd name="T14" fmla="*/ 81 w 116"/>
              <a:gd name="T15" fmla="*/ 12 h 79"/>
              <a:gd name="T16" fmla="*/ 116 w 116"/>
              <a:gd name="T17" fmla="*/ 60 h 79"/>
              <a:gd name="T18" fmla="*/ 93 w 116"/>
              <a:gd name="T19" fmla="*/ 41 h 79"/>
              <a:gd name="T20" fmla="*/ 93 w 116"/>
              <a:gd name="T21" fmla="*/ 52 h 79"/>
              <a:gd name="T22" fmla="*/ 35 w 116"/>
              <a:gd name="T23" fmla="*/ 52 h 79"/>
              <a:gd name="T24" fmla="*/ 35 w 116"/>
              <a:gd name="T25" fmla="*/ 68 h 79"/>
              <a:gd name="T26" fmla="*/ 93 w 116"/>
              <a:gd name="T27" fmla="*/ 68 h 79"/>
              <a:gd name="T28" fmla="*/ 93 w 116"/>
              <a:gd name="T29" fmla="*/ 79 h 79"/>
              <a:gd name="T30" fmla="*/ 116 w 116"/>
              <a:gd name="T31" fmla="*/ 6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" h="79">
                <a:moveTo>
                  <a:pt x="81" y="12"/>
                </a:moveTo>
                <a:lnTo>
                  <a:pt x="23" y="12"/>
                </a:lnTo>
                <a:lnTo>
                  <a:pt x="23" y="0"/>
                </a:lnTo>
                <a:lnTo>
                  <a:pt x="0" y="20"/>
                </a:lnTo>
                <a:lnTo>
                  <a:pt x="23" y="38"/>
                </a:lnTo>
                <a:lnTo>
                  <a:pt x="23" y="28"/>
                </a:lnTo>
                <a:lnTo>
                  <a:pt x="81" y="28"/>
                </a:lnTo>
                <a:lnTo>
                  <a:pt x="81" y="12"/>
                </a:lnTo>
                <a:close/>
                <a:moveTo>
                  <a:pt x="116" y="60"/>
                </a:moveTo>
                <a:lnTo>
                  <a:pt x="93" y="41"/>
                </a:lnTo>
                <a:lnTo>
                  <a:pt x="93" y="52"/>
                </a:lnTo>
                <a:lnTo>
                  <a:pt x="35" y="52"/>
                </a:lnTo>
                <a:lnTo>
                  <a:pt x="35" y="68"/>
                </a:lnTo>
                <a:lnTo>
                  <a:pt x="93" y="68"/>
                </a:lnTo>
                <a:lnTo>
                  <a:pt x="93" y="79"/>
                </a:lnTo>
                <a:lnTo>
                  <a:pt x="116" y="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53" name="Freeform 34"/>
          <p:cNvSpPr>
            <a:spLocks noEditPoints="1"/>
          </p:cNvSpPr>
          <p:nvPr/>
        </p:nvSpPr>
        <p:spPr bwMode="auto">
          <a:xfrm>
            <a:off x="683844" y="3554714"/>
            <a:ext cx="169565" cy="169565"/>
          </a:xfrm>
          <a:custGeom>
            <a:avLst/>
            <a:gdLst>
              <a:gd name="T0" fmla="*/ 222 w 368"/>
              <a:gd name="T1" fmla="*/ 0 h 368"/>
              <a:gd name="T2" fmla="*/ 77 w 368"/>
              <a:gd name="T3" fmla="*/ 133 h 368"/>
              <a:gd name="T4" fmla="*/ 0 w 368"/>
              <a:gd name="T5" fmla="*/ 247 h 368"/>
              <a:gd name="T6" fmla="*/ 121 w 368"/>
              <a:gd name="T7" fmla="*/ 368 h 368"/>
              <a:gd name="T8" fmla="*/ 234 w 368"/>
              <a:gd name="T9" fmla="*/ 290 h 368"/>
              <a:gd name="T10" fmla="*/ 368 w 368"/>
              <a:gd name="T11" fmla="*/ 145 h 368"/>
              <a:gd name="T12" fmla="*/ 222 w 368"/>
              <a:gd name="T13" fmla="*/ 0 h 368"/>
              <a:gd name="T14" fmla="*/ 121 w 368"/>
              <a:gd name="T15" fmla="*/ 327 h 368"/>
              <a:gd name="T16" fmla="*/ 40 w 368"/>
              <a:gd name="T17" fmla="*/ 247 h 368"/>
              <a:gd name="T18" fmla="*/ 80 w 368"/>
              <a:gd name="T19" fmla="*/ 177 h 368"/>
              <a:gd name="T20" fmla="*/ 191 w 368"/>
              <a:gd name="T21" fmla="*/ 287 h 368"/>
              <a:gd name="T22" fmla="*/ 121 w 368"/>
              <a:gd name="T23" fmla="*/ 327 h 368"/>
              <a:gd name="T24" fmla="*/ 122 w 368"/>
              <a:gd name="T25" fmla="*/ 166 h 368"/>
              <a:gd name="T26" fmla="*/ 202 w 368"/>
              <a:gd name="T27" fmla="*/ 245 h 368"/>
              <a:gd name="T28" fmla="*/ 122 w 368"/>
              <a:gd name="T29" fmla="*/ 166 h 368"/>
              <a:gd name="T30" fmla="*/ 243 w 368"/>
              <a:gd name="T31" fmla="*/ 245 h 368"/>
              <a:gd name="T32" fmla="*/ 122 w 368"/>
              <a:gd name="T33" fmla="*/ 125 h 368"/>
              <a:gd name="T34" fmla="*/ 222 w 368"/>
              <a:gd name="T35" fmla="*/ 44 h 368"/>
              <a:gd name="T36" fmla="*/ 324 w 368"/>
              <a:gd name="T37" fmla="*/ 145 h 368"/>
              <a:gd name="T38" fmla="*/ 243 w 368"/>
              <a:gd name="T39" fmla="*/ 245 h 368"/>
              <a:gd name="T40" fmla="*/ 41 w 368"/>
              <a:gd name="T41" fmla="*/ 86 h 368"/>
              <a:gd name="T42" fmla="*/ 83 w 368"/>
              <a:gd name="T43" fmla="*/ 45 h 368"/>
              <a:gd name="T44" fmla="*/ 41 w 368"/>
              <a:gd name="T45" fmla="*/ 3 h 368"/>
              <a:gd name="T46" fmla="*/ 0 w 368"/>
              <a:gd name="T47" fmla="*/ 45 h 368"/>
              <a:gd name="T48" fmla="*/ 41 w 368"/>
              <a:gd name="T49" fmla="*/ 86 h 368"/>
              <a:gd name="T50" fmla="*/ 41 w 368"/>
              <a:gd name="T51" fmla="*/ 22 h 368"/>
              <a:gd name="T52" fmla="*/ 64 w 368"/>
              <a:gd name="T53" fmla="*/ 45 h 368"/>
              <a:gd name="T54" fmla="*/ 41 w 368"/>
              <a:gd name="T55" fmla="*/ 68 h 368"/>
              <a:gd name="T56" fmla="*/ 18 w 368"/>
              <a:gd name="T57" fmla="*/ 45 h 368"/>
              <a:gd name="T58" fmla="*/ 41 w 368"/>
              <a:gd name="T59" fmla="*/ 22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68" h="368">
                <a:moveTo>
                  <a:pt x="222" y="0"/>
                </a:moveTo>
                <a:cubicBezTo>
                  <a:pt x="146" y="0"/>
                  <a:pt x="83" y="59"/>
                  <a:pt x="77" y="133"/>
                </a:cubicBezTo>
                <a:cubicBezTo>
                  <a:pt x="32" y="151"/>
                  <a:pt x="0" y="195"/>
                  <a:pt x="0" y="247"/>
                </a:cubicBezTo>
                <a:cubicBezTo>
                  <a:pt x="0" y="313"/>
                  <a:pt x="54" y="368"/>
                  <a:pt x="121" y="368"/>
                </a:cubicBezTo>
                <a:cubicBezTo>
                  <a:pt x="173" y="368"/>
                  <a:pt x="217" y="336"/>
                  <a:pt x="234" y="290"/>
                </a:cubicBezTo>
                <a:cubicBezTo>
                  <a:pt x="309" y="284"/>
                  <a:pt x="368" y="221"/>
                  <a:pt x="368" y="145"/>
                </a:cubicBezTo>
                <a:cubicBezTo>
                  <a:pt x="368" y="65"/>
                  <a:pt x="302" y="0"/>
                  <a:pt x="222" y="0"/>
                </a:cubicBezTo>
                <a:close/>
                <a:moveTo>
                  <a:pt x="121" y="327"/>
                </a:moveTo>
                <a:cubicBezTo>
                  <a:pt x="77" y="327"/>
                  <a:pt x="40" y="291"/>
                  <a:pt x="40" y="247"/>
                </a:cubicBezTo>
                <a:cubicBezTo>
                  <a:pt x="40" y="217"/>
                  <a:pt x="56" y="191"/>
                  <a:pt x="80" y="177"/>
                </a:cubicBezTo>
                <a:cubicBezTo>
                  <a:pt x="92" y="232"/>
                  <a:pt x="136" y="275"/>
                  <a:pt x="191" y="287"/>
                </a:cubicBezTo>
                <a:cubicBezTo>
                  <a:pt x="177" y="311"/>
                  <a:pt x="151" y="327"/>
                  <a:pt x="121" y="327"/>
                </a:cubicBezTo>
                <a:close/>
                <a:moveTo>
                  <a:pt x="122" y="166"/>
                </a:moveTo>
                <a:cubicBezTo>
                  <a:pt x="166" y="166"/>
                  <a:pt x="201" y="202"/>
                  <a:pt x="202" y="245"/>
                </a:cubicBezTo>
                <a:cubicBezTo>
                  <a:pt x="162" y="237"/>
                  <a:pt x="131" y="206"/>
                  <a:pt x="122" y="166"/>
                </a:cubicBezTo>
                <a:close/>
                <a:moveTo>
                  <a:pt x="243" y="245"/>
                </a:moveTo>
                <a:cubicBezTo>
                  <a:pt x="242" y="179"/>
                  <a:pt x="188" y="126"/>
                  <a:pt x="122" y="125"/>
                </a:cubicBezTo>
                <a:cubicBezTo>
                  <a:pt x="132" y="79"/>
                  <a:pt x="173" y="44"/>
                  <a:pt x="222" y="44"/>
                </a:cubicBezTo>
                <a:cubicBezTo>
                  <a:pt x="278" y="44"/>
                  <a:pt x="324" y="89"/>
                  <a:pt x="324" y="145"/>
                </a:cubicBezTo>
                <a:cubicBezTo>
                  <a:pt x="324" y="194"/>
                  <a:pt x="289" y="236"/>
                  <a:pt x="243" y="245"/>
                </a:cubicBezTo>
                <a:close/>
                <a:moveTo>
                  <a:pt x="41" y="86"/>
                </a:moveTo>
                <a:cubicBezTo>
                  <a:pt x="64" y="86"/>
                  <a:pt x="83" y="68"/>
                  <a:pt x="83" y="45"/>
                </a:cubicBezTo>
                <a:cubicBezTo>
                  <a:pt x="83" y="22"/>
                  <a:pt x="64" y="3"/>
                  <a:pt x="41" y="3"/>
                </a:cubicBezTo>
                <a:cubicBezTo>
                  <a:pt x="18" y="3"/>
                  <a:pt x="0" y="22"/>
                  <a:pt x="0" y="45"/>
                </a:cubicBezTo>
                <a:cubicBezTo>
                  <a:pt x="0" y="68"/>
                  <a:pt x="18" y="86"/>
                  <a:pt x="41" y="86"/>
                </a:cubicBezTo>
                <a:close/>
                <a:moveTo>
                  <a:pt x="41" y="22"/>
                </a:moveTo>
                <a:cubicBezTo>
                  <a:pt x="54" y="22"/>
                  <a:pt x="64" y="32"/>
                  <a:pt x="64" y="45"/>
                </a:cubicBezTo>
                <a:cubicBezTo>
                  <a:pt x="64" y="57"/>
                  <a:pt x="54" y="68"/>
                  <a:pt x="41" y="68"/>
                </a:cubicBezTo>
                <a:cubicBezTo>
                  <a:pt x="29" y="68"/>
                  <a:pt x="18" y="57"/>
                  <a:pt x="18" y="45"/>
                </a:cubicBezTo>
                <a:cubicBezTo>
                  <a:pt x="18" y="32"/>
                  <a:pt x="29" y="22"/>
                  <a:pt x="41" y="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55" name="Freeform 97"/>
          <p:cNvSpPr>
            <a:spLocks noEditPoints="1"/>
          </p:cNvSpPr>
          <p:nvPr/>
        </p:nvSpPr>
        <p:spPr bwMode="auto">
          <a:xfrm>
            <a:off x="7389263" y="3815705"/>
            <a:ext cx="137871" cy="183828"/>
          </a:xfrm>
          <a:custGeom>
            <a:avLst/>
            <a:gdLst>
              <a:gd name="T0" fmla="*/ 218 w 301"/>
              <a:gd name="T1" fmla="*/ 244 h 400"/>
              <a:gd name="T2" fmla="*/ 279 w 301"/>
              <a:gd name="T3" fmla="*/ 206 h 400"/>
              <a:gd name="T4" fmla="*/ 248 w 301"/>
              <a:gd name="T5" fmla="*/ 102 h 400"/>
              <a:gd name="T6" fmla="*/ 222 w 301"/>
              <a:gd name="T7" fmla="*/ 87 h 400"/>
              <a:gd name="T8" fmla="*/ 265 w 301"/>
              <a:gd name="T9" fmla="*/ 13 h 400"/>
              <a:gd name="T10" fmla="*/ 242 w 301"/>
              <a:gd name="T11" fmla="*/ 0 h 400"/>
              <a:gd name="T12" fmla="*/ 160 w 301"/>
              <a:gd name="T13" fmla="*/ 143 h 400"/>
              <a:gd name="T14" fmla="*/ 123 w 301"/>
              <a:gd name="T15" fmla="*/ 103 h 400"/>
              <a:gd name="T16" fmla="*/ 75 w 301"/>
              <a:gd name="T17" fmla="*/ 75 h 400"/>
              <a:gd name="T18" fmla="*/ 0 w 301"/>
              <a:gd name="T19" fmla="*/ 204 h 400"/>
              <a:gd name="T20" fmla="*/ 48 w 301"/>
              <a:gd name="T21" fmla="*/ 232 h 400"/>
              <a:gd name="T22" fmla="*/ 102 w 301"/>
              <a:gd name="T23" fmla="*/ 244 h 400"/>
              <a:gd name="T24" fmla="*/ 19 w 301"/>
              <a:gd name="T25" fmla="*/ 387 h 400"/>
              <a:gd name="T26" fmla="*/ 42 w 301"/>
              <a:gd name="T27" fmla="*/ 400 h 400"/>
              <a:gd name="T28" fmla="*/ 84 w 301"/>
              <a:gd name="T29" fmla="*/ 326 h 400"/>
              <a:gd name="T30" fmla="*/ 110 w 301"/>
              <a:gd name="T31" fmla="*/ 341 h 400"/>
              <a:gd name="T32" fmla="*/ 217 w 301"/>
              <a:gd name="T33" fmla="*/ 315 h 400"/>
              <a:gd name="T34" fmla="*/ 218 w 301"/>
              <a:gd name="T35" fmla="*/ 244 h 400"/>
              <a:gd name="T36" fmla="*/ 236 w 301"/>
              <a:gd name="T37" fmla="*/ 123 h 400"/>
              <a:gd name="T38" fmla="*/ 255 w 301"/>
              <a:gd name="T39" fmla="*/ 193 h 400"/>
              <a:gd name="T40" fmla="*/ 185 w 301"/>
              <a:gd name="T41" fmla="*/ 211 h 400"/>
              <a:gd name="T42" fmla="*/ 160 w 301"/>
              <a:gd name="T43" fmla="*/ 196 h 400"/>
              <a:gd name="T44" fmla="*/ 160 w 301"/>
              <a:gd name="T45" fmla="*/ 194 h 400"/>
              <a:gd name="T46" fmla="*/ 210 w 301"/>
              <a:gd name="T47" fmla="*/ 108 h 400"/>
              <a:gd name="T48" fmla="*/ 236 w 301"/>
              <a:gd name="T49" fmla="*/ 123 h 400"/>
              <a:gd name="T50" fmla="*/ 60 w 301"/>
              <a:gd name="T51" fmla="*/ 212 h 400"/>
              <a:gd name="T52" fmla="*/ 34 w 301"/>
              <a:gd name="T53" fmla="*/ 197 h 400"/>
              <a:gd name="T54" fmla="*/ 85 w 301"/>
              <a:gd name="T55" fmla="*/ 109 h 400"/>
              <a:gd name="T56" fmla="*/ 111 w 301"/>
              <a:gd name="T57" fmla="*/ 123 h 400"/>
              <a:gd name="T58" fmla="*/ 130 w 301"/>
              <a:gd name="T59" fmla="*/ 194 h 400"/>
              <a:gd name="T60" fmla="*/ 60 w 301"/>
              <a:gd name="T61" fmla="*/ 212 h 400"/>
              <a:gd name="T62" fmla="*/ 122 w 301"/>
              <a:gd name="T63" fmla="*/ 320 h 400"/>
              <a:gd name="T64" fmla="*/ 96 w 301"/>
              <a:gd name="T65" fmla="*/ 305 h 400"/>
              <a:gd name="T66" fmla="*/ 146 w 301"/>
              <a:gd name="T67" fmla="*/ 219 h 400"/>
              <a:gd name="T68" fmla="*/ 148 w 301"/>
              <a:gd name="T69" fmla="*/ 217 h 400"/>
              <a:gd name="T70" fmla="*/ 173 w 301"/>
              <a:gd name="T71" fmla="*/ 232 h 400"/>
              <a:gd name="T72" fmla="*/ 192 w 301"/>
              <a:gd name="T73" fmla="*/ 302 h 400"/>
              <a:gd name="T74" fmla="*/ 122 w 301"/>
              <a:gd name="T75" fmla="*/ 32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01" h="400">
                <a:moveTo>
                  <a:pt x="218" y="244"/>
                </a:moveTo>
                <a:cubicBezTo>
                  <a:pt x="243" y="243"/>
                  <a:pt x="266" y="230"/>
                  <a:pt x="279" y="206"/>
                </a:cubicBezTo>
                <a:cubicBezTo>
                  <a:pt x="301" y="170"/>
                  <a:pt x="289" y="125"/>
                  <a:pt x="248" y="102"/>
                </a:cubicBezTo>
                <a:cubicBezTo>
                  <a:pt x="222" y="87"/>
                  <a:pt x="222" y="87"/>
                  <a:pt x="222" y="87"/>
                </a:cubicBezTo>
                <a:cubicBezTo>
                  <a:pt x="265" y="13"/>
                  <a:pt x="265" y="13"/>
                  <a:pt x="265" y="13"/>
                </a:cubicBezTo>
                <a:cubicBezTo>
                  <a:pt x="242" y="0"/>
                  <a:pt x="242" y="0"/>
                  <a:pt x="242" y="0"/>
                </a:cubicBezTo>
                <a:cubicBezTo>
                  <a:pt x="160" y="143"/>
                  <a:pt x="160" y="143"/>
                  <a:pt x="160" y="143"/>
                </a:cubicBezTo>
                <a:cubicBezTo>
                  <a:pt x="153" y="127"/>
                  <a:pt x="141" y="113"/>
                  <a:pt x="123" y="103"/>
                </a:cubicBezTo>
                <a:cubicBezTo>
                  <a:pt x="75" y="75"/>
                  <a:pt x="75" y="75"/>
                  <a:pt x="75" y="75"/>
                </a:cubicBezTo>
                <a:cubicBezTo>
                  <a:pt x="0" y="204"/>
                  <a:pt x="0" y="204"/>
                  <a:pt x="0" y="204"/>
                </a:cubicBezTo>
                <a:cubicBezTo>
                  <a:pt x="48" y="232"/>
                  <a:pt x="48" y="232"/>
                  <a:pt x="48" y="232"/>
                </a:cubicBezTo>
                <a:cubicBezTo>
                  <a:pt x="66" y="243"/>
                  <a:pt x="84" y="246"/>
                  <a:pt x="102" y="244"/>
                </a:cubicBezTo>
                <a:cubicBezTo>
                  <a:pt x="19" y="387"/>
                  <a:pt x="19" y="387"/>
                  <a:pt x="19" y="387"/>
                </a:cubicBezTo>
                <a:cubicBezTo>
                  <a:pt x="42" y="400"/>
                  <a:pt x="42" y="400"/>
                  <a:pt x="42" y="400"/>
                </a:cubicBezTo>
                <a:cubicBezTo>
                  <a:pt x="84" y="326"/>
                  <a:pt x="84" y="326"/>
                  <a:pt x="84" y="326"/>
                </a:cubicBezTo>
                <a:cubicBezTo>
                  <a:pt x="110" y="341"/>
                  <a:pt x="110" y="341"/>
                  <a:pt x="110" y="341"/>
                </a:cubicBezTo>
                <a:cubicBezTo>
                  <a:pt x="151" y="364"/>
                  <a:pt x="195" y="352"/>
                  <a:pt x="217" y="315"/>
                </a:cubicBezTo>
                <a:cubicBezTo>
                  <a:pt x="230" y="292"/>
                  <a:pt x="230" y="266"/>
                  <a:pt x="218" y="244"/>
                </a:cubicBezTo>
                <a:close/>
                <a:moveTo>
                  <a:pt x="236" y="123"/>
                </a:moveTo>
                <a:cubicBezTo>
                  <a:pt x="263" y="138"/>
                  <a:pt x="270" y="167"/>
                  <a:pt x="255" y="193"/>
                </a:cubicBezTo>
                <a:cubicBezTo>
                  <a:pt x="241" y="219"/>
                  <a:pt x="212" y="227"/>
                  <a:pt x="185" y="211"/>
                </a:cubicBezTo>
                <a:cubicBezTo>
                  <a:pt x="160" y="196"/>
                  <a:pt x="160" y="196"/>
                  <a:pt x="160" y="196"/>
                </a:cubicBezTo>
                <a:cubicBezTo>
                  <a:pt x="160" y="196"/>
                  <a:pt x="160" y="195"/>
                  <a:pt x="160" y="194"/>
                </a:cubicBezTo>
                <a:cubicBezTo>
                  <a:pt x="210" y="108"/>
                  <a:pt x="210" y="108"/>
                  <a:pt x="210" y="108"/>
                </a:cubicBezTo>
                <a:lnTo>
                  <a:pt x="236" y="123"/>
                </a:lnTo>
                <a:close/>
                <a:moveTo>
                  <a:pt x="60" y="212"/>
                </a:moveTo>
                <a:cubicBezTo>
                  <a:pt x="34" y="197"/>
                  <a:pt x="34" y="197"/>
                  <a:pt x="34" y="197"/>
                </a:cubicBezTo>
                <a:cubicBezTo>
                  <a:pt x="85" y="109"/>
                  <a:pt x="85" y="109"/>
                  <a:pt x="85" y="109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38" y="139"/>
                  <a:pt x="145" y="168"/>
                  <a:pt x="130" y="194"/>
                </a:cubicBezTo>
                <a:cubicBezTo>
                  <a:pt x="116" y="219"/>
                  <a:pt x="87" y="227"/>
                  <a:pt x="60" y="212"/>
                </a:cubicBezTo>
                <a:close/>
                <a:moveTo>
                  <a:pt x="122" y="320"/>
                </a:moveTo>
                <a:cubicBezTo>
                  <a:pt x="96" y="305"/>
                  <a:pt x="96" y="305"/>
                  <a:pt x="96" y="305"/>
                </a:cubicBezTo>
                <a:cubicBezTo>
                  <a:pt x="146" y="219"/>
                  <a:pt x="146" y="219"/>
                  <a:pt x="146" y="219"/>
                </a:cubicBezTo>
                <a:cubicBezTo>
                  <a:pt x="147" y="218"/>
                  <a:pt x="147" y="218"/>
                  <a:pt x="148" y="217"/>
                </a:cubicBezTo>
                <a:cubicBezTo>
                  <a:pt x="173" y="232"/>
                  <a:pt x="173" y="232"/>
                  <a:pt x="173" y="232"/>
                </a:cubicBezTo>
                <a:cubicBezTo>
                  <a:pt x="200" y="247"/>
                  <a:pt x="207" y="276"/>
                  <a:pt x="192" y="302"/>
                </a:cubicBezTo>
                <a:cubicBezTo>
                  <a:pt x="178" y="327"/>
                  <a:pt x="149" y="336"/>
                  <a:pt x="122" y="3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56" name="Freeform 173"/>
          <p:cNvSpPr/>
          <p:nvPr/>
        </p:nvSpPr>
        <p:spPr bwMode="auto">
          <a:xfrm>
            <a:off x="4639685" y="4134921"/>
            <a:ext cx="174320" cy="172736"/>
          </a:xfrm>
          <a:custGeom>
            <a:avLst/>
            <a:gdLst>
              <a:gd name="T0" fmla="*/ 358 w 378"/>
              <a:gd name="T1" fmla="*/ 116 h 374"/>
              <a:gd name="T2" fmla="*/ 192 w 378"/>
              <a:gd name="T3" fmla="*/ 351 h 374"/>
              <a:gd name="T4" fmla="*/ 116 w 378"/>
              <a:gd name="T5" fmla="*/ 319 h 374"/>
              <a:gd name="T6" fmla="*/ 55 w 378"/>
              <a:gd name="T7" fmla="*/ 133 h 374"/>
              <a:gd name="T8" fmla="*/ 14 w 378"/>
              <a:gd name="T9" fmla="*/ 146 h 374"/>
              <a:gd name="T10" fmla="*/ 0 w 378"/>
              <a:gd name="T11" fmla="*/ 126 h 374"/>
              <a:gd name="T12" fmla="*/ 108 w 378"/>
              <a:gd name="T13" fmla="*/ 42 h 374"/>
              <a:gd name="T14" fmla="*/ 169 w 378"/>
              <a:gd name="T15" fmla="*/ 168 h 374"/>
              <a:gd name="T16" fmla="*/ 198 w 378"/>
              <a:gd name="T17" fmla="*/ 241 h 374"/>
              <a:gd name="T18" fmla="*/ 248 w 378"/>
              <a:gd name="T19" fmla="*/ 175 h 374"/>
              <a:gd name="T20" fmla="*/ 206 w 378"/>
              <a:gd name="T21" fmla="*/ 125 h 374"/>
              <a:gd name="T22" fmla="*/ 358 w 378"/>
              <a:gd name="T23" fmla="*/ 116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78" h="374">
                <a:moveTo>
                  <a:pt x="358" y="116"/>
                </a:moveTo>
                <a:cubicBezTo>
                  <a:pt x="338" y="231"/>
                  <a:pt x="225" y="329"/>
                  <a:pt x="192" y="351"/>
                </a:cubicBezTo>
                <a:cubicBezTo>
                  <a:pt x="158" y="374"/>
                  <a:pt x="127" y="342"/>
                  <a:pt x="116" y="319"/>
                </a:cubicBezTo>
                <a:cubicBezTo>
                  <a:pt x="103" y="292"/>
                  <a:pt x="65" y="146"/>
                  <a:pt x="55" y="133"/>
                </a:cubicBezTo>
                <a:cubicBezTo>
                  <a:pt x="45" y="121"/>
                  <a:pt x="14" y="146"/>
                  <a:pt x="14" y="146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6"/>
                  <a:pt x="61" y="51"/>
                  <a:pt x="108" y="42"/>
                </a:cubicBezTo>
                <a:cubicBezTo>
                  <a:pt x="157" y="32"/>
                  <a:pt x="157" y="119"/>
                  <a:pt x="169" y="168"/>
                </a:cubicBezTo>
                <a:cubicBezTo>
                  <a:pt x="180" y="215"/>
                  <a:pt x="188" y="241"/>
                  <a:pt x="198" y="241"/>
                </a:cubicBezTo>
                <a:cubicBezTo>
                  <a:pt x="208" y="241"/>
                  <a:pt x="227" y="215"/>
                  <a:pt x="248" y="175"/>
                </a:cubicBezTo>
                <a:cubicBezTo>
                  <a:pt x="269" y="135"/>
                  <a:pt x="247" y="100"/>
                  <a:pt x="206" y="125"/>
                </a:cubicBezTo>
                <a:cubicBezTo>
                  <a:pt x="223" y="24"/>
                  <a:pt x="378" y="0"/>
                  <a:pt x="358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2418" name="Group 2417"/>
          <p:cNvGrpSpPr/>
          <p:nvPr/>
        </p:nvGrpSpPr>
        <p:grpSpPr>
          <a:xfrm>
            <a:off x="4034126" y="4447452"/>
            <a:ext cx="164812" cy="163228"/>
            <a:chOff x="5233901" y="5698704"/>
            <a:chExt cx="181611" cy="179865"/>
          </a:xfrm>
        </p:grpSpPr>
        <p:sp>
          <p:nvSpPr>
            <p:cNvPr id="2358" name="Freeform 175"/>
            <p:cNvSpPr>
              <a:spLocks noEditPoints="1"/>
            </p:cNvSpPr>
            <p:nvPr/>
          </p:nvSpPr>
          <p:spPr bwMode="auto">
            <a:xfrm>
              <a:off x="5233901" y="5698704"/>
              <a:ext cx="40164" cy="179864"/>
            </a:xfrm>
            <a:custGeom>
              <a:avLst/>
              <a:gdLst>
                <a:gd name="T0" fmla="*/ 81 w 81"/>
                <a:gd name="T1" fmla="*/ 39 h 355"/>
                <a:gd name="T2" fmla="*/ 40 w 81"/>
                <a:gd name="T3" fmla="*/ 77 h 355"/>
                <a:gd name="T4" fmla="*/ 0 w 81"/>
                <a:gd name="T5" fmla="*/ 39 h 355"/>
                <a:gd name="T6" fmla="*/ 41 w 81"/>
                <a:gd name="T7" fmla="*/ 0 h 355"/>
                <a:gd name="T8" fmla="*/ 81 w 81"/>
                <a:gd name="T9" fmla="*/ 39 h 355"/>
                <a:gd name="T10" fmla="*/ 2 w 81"/>
                <a:gd name="T11" fmla="*/ 355 h 355"/>
                <a:gd name="T12" fmla="*/ 2 w 81"/>
                <a:gd name="T13" fmla="*/ 108 h 355"/>
                <a:gd name="T14" fmla="*/ 79 w 81"/>
                <a:gd name="T15" fmla="*/ 108 h 355"/>
                <a:gd name="T16" fmla="*/ 79 w 81"/>
                <a:gd name="T17" fmla="*/ 355 h 355"/>
                <a:gd name="T18" fmla="*/ 2 w 81"/>
                <a:gd name="T19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355">
                  <a:moveTo>
                    <a:pt x="81" y="39"/>
                  </a:moveTo>
                  <a:cubicBezTo>
                    <a:pt x="81" y="60"/>
                    <a:pt x="66" y="77"/>
                    <a:pt x="40" y="77"/>
                  </a:cubicBezTo>
                  <a:cubicBezTo>
                    <a:pt x="15" y="77"/>
                    <a:pt x="0" y="60"/>
                    <a:pt x="0" y="39"/>
                  </a:cubicBezTo>
                  <a:cubicBezTo>
                    <a:pt x="0" y="17"/>
                    <a:pt x="16" y="0"/>
                    <a:pt x="41" y="0"/>
                  </a:cubicBezTo>
                  <a:cubicBezTo>
                    <a:pt x="66" y="0"/>
                    <a:pt x="81" y="17"/>
                    <a:pt x="81" y="39"/>
                  </a:cubicBezTo>
                  <a:close/>
                  <a:moveTo>
                    <a:pt x="2" y="355"/>
                  </a:moveTo>
                  <a:cubicBezTo>
                    <a:pt x="2" y="108"/>
                    <a:pt x="2" y="108"/>
                    <a:pt x="2" y="108"/>
                  </a:cubicBezTo>
                  <a:cubicBezTo>
                    <a:pt x="79" y="108"/>
                    <a:pt x="79" y="108"/>
                    <a:pt x="79" y="108"/>
                  </a:cubicBezTo>
                  <a:cubicBezTo>
                    <a:pt x="79" y="355"/>
                    <a:pt x="79" y="355"/>
                    <a:pt x="79" y="355"/>
                  </a:cubicBezTo>
                  <a:lnTo>
                    <a:pt x="2" y="3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359" name="Freeform 176"/>
            <p:cNvSpPr/>
            <p:nvPr/>
          </p:nvSpPr>
          <p:spPr bwMode="auto">
            <a:xfrm>
              <a:off x="5295020" y="5751092"/>
              <a:ext cx="120492" cy="127477"/>
            </a:xfrm>
            <a:custGeom>
              <a:avLst/>
              <a:gdLst>
                <a:gd name="T0" fmla="*/ 2 w 237"/>
                <a:gd name="T1" fmla="*/ 85 h 253"/>
                <a:gd name="T2" fmla="*/ 0 w 237"/>
                <a:gd name="T3" fmla="*/ 6 h 253"/>
                <a:gd name="T4" fmla="*/ 67 w 237"/>
                <a:gd name="T5" fmla="*/ 6 h 253"/>
                <a:gd name="T6" fmla="*/ 70 w 237"/>
                <a:gd name="T7" fmla="*/ 40 h 253"/>
                <a:gd name="T8" fmla="*/ 72 w 237"/>
                <a:gd name="T9" fmla="*/ 40 h 253"/>
                <a:gd name="T10" fmla="*/ 148 w 237"/>
                <a:gd name="T11" fmla="*/ 0 h 253"/>
                <a:gd name="T12" fmla="*/ 237 w 237"/>
                <a:gd name="T13" fmla="*/ 107 h 253"/>
                <a:gd name="T14" fmla="*/ 237 w 237"/>
                <a:gd name="T15" fmla="*/ 253 h 253"/>
                <a:gd name="T16" fmla="*/ 160 w 237"/>
                <a:gd name="T17" fmla="*/ 253 h 253"/>
                <a:gd name="T18" fmla="*/ 160 w 237"/>
                <a:gd name="T19" fmla="*/ 116 h 253"/>
                <a:gd name="T20" fmla="*/ 121 w 237"/>
                <a:gd name="T21" fmla="*/ 62 h 253"/>
                <a:gd name="T22" fmla="*/ 81 w 237"/>
                <a:gd name="T23" fmla="*/ 91 h 253"/>
                <a:gd name="T24" fmla="*/ 79 w 237"/>
                <a:gd name="T25" fmla="*/ 111 h 253"/>
                <a:gd name="T26" fmla="*/ 79 w 237"/>
                <a:gd name="T27" fmla="*/ 253 h 253"/>
                <a:gd name="T28" fmla="*/ 2 w 237"/>
                <a:gd name="T29" fmla="*/ 253 h 253"/>
                <a:gd name="T30" fmla="*/ 2 w 237"/>
                <a:gd name="T31" fmla="*/ 85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7" h="253">
                  <a:moveTo>
                    <a:pt x="2" y="85"/>
                  </a:moveTo>
                  <a:cubicBezTo>
                    <a:pt x="2" y="54"/>
                    <a:pt x="1" y="28"/>
                    <a:pt x="0" y="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82" y="24"/>
                    <a:pt x="107" y="0"/>
                    <a:pt x="148" y="0"/>
                  </a:cubicBezTo>
                  <a:cubicBezTo>
                    <a:pt x="199" y="0"/>
                    <a:pt x="237" y="34"/>
                    <a:pt x="237" y="107"/>
                  </a:cubicBezTo>
                  <a:cubicBezTo>
                    <a:pt x="237" y="253"/>
                    <a:pt x="237" y="253"/>
                    <a:pt x="237" y="253"/>
                  </a:cubicBezTo>
                  <a:cubicBezTo>
                    <a:pt x="160" y="253"/>
                    <a:pt x="160" y="253"/>
                    <a:pt x="160" y="253"/>
                  </a:cubicBezTo>
                  <a:cubicBezTo>
                    <a:pt x="160" y="116"/>
                    <a:pt x="160" y="116"/>
                    <a:pt x="160" y="116"/>
                  </a:cubicBezTo>
                  <a:cubicBezTo>
                    <a:pt x="160" y="84"/>
                    <a:pt x="149" y="62"/>
                    <a:pt x="121" y="62"/>
                  </a:cubicBezTo>
                  <a:cubicBezTo>
                    <a:pt x="100" y="62"/>
                    <a:pt x="87" y="77"/>
                    <a:pt x="81" y="91"/>
                  </a:cubicBezTo>
                  <a:cubicBezTo>
                    <a:pt x="79" y="96"/>
                    <a:pt x="79" y="103"/>
                    <a:pt x="79" y="111"/>
                  </a:cubicBezTo>
                  <a:cubicBezTo>
                    <a:pt x="79" y="253"/>
                    <a:pt x="79" y="253"/>
                    <a:pt x="79" y="253"/>
                  </a:cubicBezTo>
                  <a:cubicBezTo>
                    <a:pt x="2" y="253"/>
                    <a:pt x="2" y="253"/>
                    <a:pt x="2" y="253"/>
                  </a:cubicBezTo>
                  <a:lnTo>
                    <a:pt x="2" y="8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2360" name="Freeform 177"/>
          <p:cNvSpPr>
            <a:spLocks noEditPoints="1"/>
          </p:cNvSpPr>
          <p:nvPr/>
        </p:nvSpPr>
        <p:spPr bwMode="auto">
          <a:xfrm>
            <a:off x="4331773" y="4440975"/>
            <a:ext cx="175904" cy="177489"/>
          </a:xfrm>
          <a:custGeom>
            <a:avLst/>
            <a:gdLst>
              <a:gd name="T0" fmla="*/ 192 w 384"/>
              <a:gd name="T1" fmla="*/ 0 h 384"/>
              <a:gd name="T2" fmla="*/ 0 w 384"/>
              <a:gd name="T3" fmla="*/ 192 h 384"/>
              <a:gd name="T4" fmla="*/ 192 w 384"/>
              <a:gd name="T5" fmla="*/ 384 h 384"/>
              <a:gd name="T6" fmla="*/ 384 w 384"/>
              <a:gd name="T7" fmla="*/ 192 h 384"/>
              <a:gd name="T8" fmla="*/ 192 w 384"/>
              <a:gd name="T9" fmla="*/ 0 h 384"/>
              <a:gd name="T10" fmla="*/ 145 w 384"/>
              <a:gd name="T11" fmla="*/ 271 h 384"/>
              <a:gd name="T12" fmla="*/ 106 w 384"/>
              <a:gd name="T13" fmla="*/ 271 h 384"/>
              <a:gd name="T14" fmla="*/ 106 w 384"/>
              <a:gd name="T15" fmla="*/ 146 h 384"/>
              <a:gd name="T16" fmla="*/ 145 w 384"/>
              <a:gd name="T17" fmla="*/ 146 h 384"/>
              <a:gd name="T18" fmla="*/ 145 w 384"/>
              <a:gd name="T19" fmla="*/ 271 h 384"/>
              <a:gd name="T20" fmla="*/ 125 w 384"/>
              <a:gd name="T21" fmla="*/ 131 h 384"/>
              <a:gd name="T22" fmla="*/ 105 w 384"/>
              <a:gd name="T23" fmla="*/ 112 h 384"/>
              <a:gd name="T24" fmla="*/ 126 w 384"/>
              <a:gd name="T25" fmla="*/ 92 h 384"/>
              <a:gd name="T26" fmla="*/ 146 w 384"/>
              <a:gd name="T27" fmla="*/ 112 h 384"/>
              <a:gd name="T28" fmla="*/ 125 w 384"/>
              <a:gd name="T29" fmla="*/ 131 h 384"/>
              <a:gd name="T30" fmla="*/ 287 w 384"/>
              <a:gd name="T31" fmla="*/ 271 h 384"/>
              <a:gd name="T32" fmla="*/ 248 w 384"/>
              <a:gd name="T33" fmla="*/ 271 h 384"/>
              <a:gd name="T34" fmla="*/ 248 w 384"/>
              <a:gd name="T35" fmla="*/ 202 h 384"/>
              <a:gd name="T36" fmla="*/ 228 w 384"/>
              <a:gd name="T37" fmla="*/ 175 h 384"/>
              <a:gd name="T38" fmla="*/ 208 w 384"/>
              <a:gd name="T39" fmla="*/ 190 h 384"/>
              <a:gd name="T40" fmla="*/ 207 w 384"/>
              <a:gd name="T41" fmla="*/ 199 h 384"/>
              <a:gd name="T42" fmla="*/ 207 w 384"/>
              <a:gd name="T43" fmla="*/ 271 h 384"/>
              <a:gd name="T44" fmla="*/ 168 w 384"/>
              <a:gd name="T45" fmla="*/ 271 h 384"/>
              <a:gd name="T46" fmla="*/ 168 w 384"/>
              <a:gd name="T47" fmla="*/ 186 h 384"/>
              <a:gd name="T48" fmla="*/ 167 w 384"/>
              <a:gd name="T49" fmla="*/ 146 h 384"/>
              <a:gd name="T50" fmla="*/ 201 w 384"/>
              <a:gd name="T51" fmla="*/ 146 h 384"/>
              <a:gd name="T52" fmla="*/ 203 w 384"/>
              <a:gd name="T53" fmla="*/ 164 h 384"/>
              <a:gd name="T54" fmla="*/ 203 w 384"/>
              <a:gd name="T55" fmla="*/ 164 h 384"/>
              <a:gd name="T56" fmla="*/ 242 w 384"/>
              <a:gd name="T57" fmla="*/ 144 h 384"/>
              <a:gd name="T58" fmla="*/ 287 w 384"/>
              <a:gd name="T59" fmla="*/ 198 h 384"/>
              <a:gd name="T60" fmla="*/ 287 w 384"/>
              <a:gd name="T61" fmla="*/ 271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84" h="384"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145" y="271"/>
                </a:moveTo>
                <a:cubicBezTo>
                  <a:pt x="106" y="271"/>
                  <a:pt x="106" y="271"/>
                  <a:pt x="106" y="271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45" y="146"/>
                  <a:pt x="145" y="146"/>
                  <a:pt x="145" y="146"/>
                </a:cubicBezTo>
                <a:lnTo>
                  <a:pt x="145" y="271"/>
                </a:lnTo>
                <a:close/>
                <a:moveTo>
                  <a:pt x="125" y="131"/>
                </a:moveTo>
                <a:cubicBezTo>
                  <a:pt x="113" y="131"/>
                  <a:pt x="105" y="122"/>
                  <a:pt x="105" y="112"/>
                </a:cubicBezTo>
                <a:cubicBezTo>
                  <a:pt x="105" y="101"/>
                  <a:pt x="113" y="92"/>
                  <a:pt x="126" y="92"/>
                </a:cubicBezTo>
                <a:cubicBezTo>
                  <a:pt x="138" y="92"/>
                  <a:pt x="146" y="101"/>
                  <a:pt x="146" y="112"/>
                </a:cubicBezTo>
                <a:cubicBezTo>
                  <a:pt x="146" y="122"/>
                  <a:pt x="138" y="131"/>
                  <a:pt x="125" y="131"/>
                </a:cubicBezTo>
                <a:close/>
                <a:moveTo>
                  <a:pt x="287" y="271"/>
                </a:moveTo>
                <a:cubicBezTo>
                  <a:pt x="248" y="271"/>
                  <a:pt x="248" y="271"/>
                  <a:pt x="248" y="271"/>
                </a:cubicBezTo>
                <a:cubicBezTo>
                  <a:pt x="248" y="202"/>
                  <a:pt x="248" y="202"/>
                  <a:pt x="248" y="202"/>
                </a:cubicBezTo>
                <a:cubicBezTo>
                  <a:pt x="248" y="186"/>
                  <a:pt x="242" y="175"/>
                  <a:pt x="228" y="175"/>
                </a:cubicBezTo>
                <a:cubicBezTo>
                  <a:pt x="217" y="175"/>
                  <a:pt x="211" y="182"/>
                  <a:pt x="208" y="190"/>
                </a:cubicBezTo>
                <a:cubicBezTo>
                  <a:pt x="207" y="192"/>
                  <a:pt x="207" y="196"/>
                  <a:pt x="207" y="199"/>
                </a:cubicBezTo>
                <a:cubicBezTo>
                  <a:pt x="207" y="271"/>
                  <a:pt x="207" y="271"/>
                  <a:pt x="207" y="271"/>
                </a:cubicBezTo>
                <a:cubicBezTo>
                  <a:pt x="168" y="271"/>
                  <a:pt x="168" y="271"/>
                  <a:pt x="168" y="271"/>
                </a:cubicBezTo>
                <a:cubicBezTo>
                  <a:pt x="168" y="186"/>
                  <a:pt x="168" y="186"/>
                  <a:pt x="168" y="186"/>
                </a:cubicBezTo>
                <a:cubicBezTo>
                  <a:pt x="168" y="171"/>
                  <a:pt x="168" y="158"/>
                  <a:pt x="167" y="146"/>
                </a:cubicBezTo>
                <a:cubicBezTo>
                  <a:pt x="201" y="146"/>
                  <a:pt x="201" y="146"/>
                  <a:pt x="201" y="146"/>
                </a:cubicBezTo>
                <a:cubicBezTo>
                  <a:pt x="203" y="164"/>
                  <a:pt x="203" y="164"/>
                  <a:pt x="203" y="164"/>
                </a:cubicBezTo>
                <a:cubicBezTo>
                  <a:pt x="203" y="164"/>
                  <a:pt x="203" y="164"/>
                  <a:pt x="203" y="164"/>
                </a:cubicBezTo>
                <a:cubicBezTo>
                  <a:pt x="208" y="156"/>
                  <a:pt x="221" y="144"/>
                  <a:pt x="242" y="144"/>
                </a:cubicBezTo>
                <a:cubicBezTo>
                  <a:pt x="268" y="144"/>
                  <a:pt x="287" y="161"/>
                  <a:pt x="287" y="198"/>
                </a:cubicBezTo>
                <a:lnTo>
                  <a:pt x="287" y="27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61" name="Freeform 178"/>
          <p:cNvSpPr>
            <a:spLocks noEditPoints="1"/>
          </p:cNvSpPr>
          <p:nvPr/>
        </p:nvSpPr>
        <p:spPr bwMode="auto">
          <a:xfrm>
            <a:off x="7978438" y="3284958"/>
            <a:ext cx="177489" cy="166397"/>
          </a:xfrm>
          <a:custGeom>
            <a:avLst/>
            <a:gdLst>
              <a:gd name="T0" fmla="*/ 114 w 384"/>
              <a:gd name="T1" fmla="*/ 0 h 364"/>
              <a:gd name="T2" fmla="*/ 0 w 384"/>
              <a:gd name="T3" fmla="*/ 71 h 364"/>
              <a:gd name="T4" fmla="*/ 78 w 384"/>
              <a:gd name="T5" fmla="*/ 137 h 364"/>
              <a:gd name="T6" fmla="*/ 192 w 384"/>
              <a:gd name="T7" fmla="*/ 63 h 364"/>
              <a:gd name="T8" fmla="*/ 114 w 384"/>
              <a:gd name="T9" fmla="*/ 0 h 364"/>
              <a:gd name="T10" fmla="*/ 261 w 384"/>
              <a:gd name="T11" fmla="*/ 302 h 364"/>
              <a:gd name="T12" fmla="*/ 256 w 384"/>
              <a:gd name="T13" fmla="*/ 300 h 364"/>
              <a:gd name="T14" fmla="*/ 192 w 384"/>
              <a:gd name="T15" fmla="*/ 247 h 364"/>
              <a:gd name="T16" fmla="*/ 129 w 384"/>
              <a:gd name="T17" fmla="*/ 300 h 364"/>
              <a:gd name="T18" fmla="*/ 123 w 384"/>
              <a:gd name="T19" fmla="*/ 302 h 364"/>
              <a:gd name="T20" fmla="*/ 118 w 384"/>
              <a:gd name="T21" fmla="*/ 300 h 364"/>
              <a:gd name="T22" fmla="*/ 71 w 384"/>
              <a:gd name="T23" fmla="*/ 270 h 364"/>
              <a:gd name="T24" fmla="*/ 71 w 384"/>
              <a:gd name="T25" fmla="*/ 288 h 364"/>
              <a:gd name="T26" fmla="*/ 192 w 384"/>
              <a:gd name="T27" fmla="*/ 364 h 364"/>
              <a:gd name="T28" fmla="*/ 313 w 384"/>
              <a:gd name="T29" fmla="*/ 288 h 364"/>
              <a:gd name="T30" fmla="*/ 313 w 384"/>
              <a:gd name="T31" fmla="*/ 270 h 364"/>
              <a:gd name="T32" fmla="*/ 266 w 384"/>
              <a:gd name="T33" fmla="*/ 300 h 364"/>
              <a:gd name="T34" fmla="*/ 261 w 384"/>
              <a:gd name="T35" fmla="*/ 302 h 364"/>
              <a:gd name="T36" fmla="*/ 384 w 384"/>
              <a:gd name="T37" fmla="*/ 71 h 364"/>
              <a:gd name="T38" fmla="*/ 270 w 384"/>
              <a:gd name="T39" fmla="*/ 0 h 364"/>
              <a:gd name="T40" fmla="*/ 192 w 384"/>
              <a:gd name="T41" fmla="*/ 63 h 364"/>
              <a:gd name="T42" fmla="*/ 306 w 384"/>
              <a:gd name="T43" fmla="*/ 137 h 364"/>
              <a:gd name="T44" fmla="*/ 384 w 384"/>
              <a:gd name="T45" fmla="*/ 71 h 364"/>
              <a:gd name="T46" fmla="*/ 192 w 384"/>
              <a:gd name="T47" fmla="*/ 208 h 364"/>
              <a:gd name="T48" fmla="*/ 263 w 384"/>
              <a:gd name="T49" fmla="*/ 266 h 364"/>
              <a:gd name="T50" fmla="*/ 376 w 384"/>
              <a:gd name="T51" fmla="*/ 193 h 364"/>
              <a:gd name="T52" fmla="*/ 306 w 384"/>
              <a:gd name="T53" fmla="*/ 137 h 364"/>
              <a:gd name="T54" fmla="*/ 192 w 384"/>
              <a:gd name="T55" fmla="*/ 208 h 364"/>
              <a:gd name="T56" fmla="*/ 122 w 384"/>
              <a:gd name="T57" fmla="*/ 266 h 364"/>
              <a:gd name="T58" fmla="*/ 192 w 384"/>
              <a:gd name="T59" fmla="*/ 208 h 364"/>
              <a:gd name="T60" fmla="*/ 78 w 384"/>
              <a:gd name="T61" fmla="*/ 137 h 364"/>
              <a:gd name="T62" fmla="*/ 9 w 384"/>
              <a:gd name="T63" fmla="*/ 193 h 364"/>
              <a:gd name="T64" fmla="*/ 122 w 384"/>
              <a:gd name="T65" fmla="*/ 266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84" h="364">
                <a:moveTo>
                  <a:pt x="114" y="0"/>
                </a:moveTo>
                <a:cubicBezTo>
                  <a:pt x="0" y="71"/>
                  <a:pt x="0" y="71"/>
                  <a:pt x="0" y="71"/>
                </a:cubicBezTo>
                <a:cubicBezTo>
                  <a:pt x="78" y="137"/>
                  <a:pt x="78" y="137"/>
                  <a:pt x="78" y="137"/>
                </a:cubicBezTo>
                <a:cubicBezTo>
                  <a:pt x="192" y="63"/>
                  <a:pt x="192" y="63"/>
                  <a:pt x="192" y="63"/>
                </a:cubicBezTo>
                <a:lnTo>
                  <a:pt x="114" y="0"/>
                </a:lnTo>
                <a:close/>
                <a:moveTo>
                  <a:pt x="261" y="302"/>
                </a:moveTo>
                <a:cubicBezTo>
                  <a:pt x="259" y="302"/>
                  <a:pt x="257" y="301"/>
                  <a:pt x="256" y="300"/>
                </a:cubicBezTo>
                <a:cubicBezTo>
                  <a:pt x="192" y="247"/>
                  <a:pt x="192" y="247"/>
                  <a:pt x="192" y="247"/>
                </a:cubicBezTo>
                <a:cubicBezTo>
                  <a:pt x="129" y="300"/>
                  <a:pt x="129" y="300"/>
                  <a:pt x="129" y="300"/>
                </a:cubicBezTo>
                <a:cubicBezTo>
                  <a:pt x="127" y="301"/>
                  <a:pt x="125" y="302"/>
                  <a:pt x="123" y="302"/>
                </a:cubicBezTo>
                <a:cubicBezTo>
                  <a:pt x="121" y="302"/>
                  <a:pt x="120" y="301"/>
                  <a:pt x="118" y="300"/>
                </a:cubicBezTo>
                <a:cubicBezTo>
                  <a:pt x="71" y="270"/>
                  <a:pt x="71" y="270"/>
                  <a:pt x="71" y="270"/>
                </a:cubicBezTo>
                <a:cubicBezTo>
                  <a:pt x="71" y="288"/>
                  <a:pt x="71" y="288"/>
                  <a:pt x="71" y="288"/>
                </a:cubicBezTo>
                <a:cubicBezTo>
                  <a:pt x="192" y="364"/>
                  <a:pt x="192" y="364"/>
                  <a:pt x="192" y="364"/>
                </a:cubicBezTo>
                <a:cubicBezTo>
                  <a:pt x="313" y="288"/>
                  <a:pt x="313" y="288"/>
                  <a:pt x="313" y="288"/>
                </a:cubicBezTo>
                <a:cubicBezTo>
                  <a:pt x="313" y="270"/>
                  <a:pt x="313" y="270"/>
                  <a:pt x="313" y="270"/>
                </a:cubicBezTo>
                <a:cubicBezTo>
                  <a:pt x="266" y="300"/>
                  <a:pt x="266" y="300"/>
                  <a:pt x="266" y="300"/>
                </a:cubicBezTo>
                <a:cubicBezTo>
                  <a:pt x="265" y="301"/>
                  <a:pt x="263" y="302"/>
                  <a:pt x="261" y="302"/>
                </a:cubicBezTo>
                <a:close/>
                <a:moveTo>
                  <a:pt x="384" y="71"/>
                </a:moveTo>
                <a:cubicBezTo>
                  <a:pt x="270" y="0"/>
                  <a:pt x="270" y="0"/>
                  <a:pt x="270" y="0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306" y="137"/>
                  <a:pt x="306" y="137"/>
                  <a:pt x="306" y="137"/>
                </a:cubicBezTo>
                <a:lnTo>
                  <a:pt x="384" y="71"/>
                </a:lnTo>
                <a:close/>
                <a:moveTo>
                  <a:pt x="192" y="208"/>
                </a:moveTo>
                <a:cubicBezTo>
                  <a:pt x="263" y="266"/>
                  <a:pt x="263" y="266"/>
                  <a:pt x="263" y="266"/>
                </a:cubicBezTo>
                <a:cubicBezTo>
                  <a:pt x="376" y="193"/>
                  <a:pt x="376" y="193"/>
                  <a:pt x="376" y="193"/>
                </a:cubicBezTo>
                <a:cubicBezTo>
                  <a:pt x="306" y="137"/>
                  <a:pt x="306" y="137"/>
                  <a:pt x="306" y="137"/>
                </a:cubicBezTo>
                <a:lnTo>
                  <a:pt x="192" y="208"/>
                </a:lnTo>
                <a:close/>
                <a:moveTo>
                  <a:pt x="122" y="266"/>
                </a:moveTo>
                <a:cubicBezTo>
                  <a:pt x="192" y="208"/>
                  <a:pt x="192" y="208"/>
                  <a:pt x="192" y="208"/>
                </a:cubicBezTo>
                <a:cubicBezTo>
                  <a:pt x="78" y="137"/>
                  <a:pt x="78" y="137"/>
                  <a:pt x="78" y="137"/>
                </a:cubicBezTo>
                <a:cubicBezTo>
                  <a:pt x="9" y="193"/>
                  <a:pt x="9" y="193"/>
                  <a:pt x="9" y="193"/>
                </a:cubicBezTo>
                <a:lnTo>
                  <a:pt x="122" y="2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62" name="Freeform 179"/>
          <p:cNvSpPr/>
          <p:nvPr/>
        </p:nvSpPr>
        <p:spPr bwMode="auto">
          <a:xfrm>
            <a:off x="7384510" y="4131064"/>
            <a:ext cx="147380" cy="186998"/>
          </a:xfrm>
          <a:custGeom>
            <a:avLst/>
            <a:gdLst>
              <a:gd name="T0" fmla="*/ 129 w 323"/>
              <a:gd name="T1" fmla="*/ 272 h 408"/>
              <a:gd name="T2" fmla="*/ 68 w 323"/>
              <a:gd name="T3" fmla="*/ 408 h 408"/>
              <a:gd name="T4" fmla="*/ 98 w 323"/>
              <a:gd name="T5" fmla="*/ 196 h 408"/>
              <a:gd name="T6" fmla="*/ 149 w 323"/>
              <a:gd name="T7" fmla="*/ 99 h 408"/>
              <a:gd name="T8" fmla="*/ 172 w 323"/>
              <a:gd name="T9" fmla="*/ 257 h 408"/>
              <a:gd name="T10" fmla="*/ 234 w 323"/>
              <a:gd name="T11" fmla="*/ 73 h 408"/>
              <a:gd name="T12" fmla="*/ 47 w 323"/>
              <a:gd name="T13" fmla="*/ 173 h 408"/>
              <a:gd name="T14" fmla="*/ 57 w 323"/>
              <a:gd name="T15" fmla="*/ 239 h 408"/>
              <a:gd name="T16" fmla="*/ 1 w 323"/>
              <a:gd name="T17" fmla="*/ 147 h 408"/>
              <a:gd name="T18" fmla="*/ 137 w 323"/>
              <a:gd name="T19" fmla="*/ 9 h 408"/>
              <a:gd name="T20" fmla="*/ 310 w 323"/>
              <a:gd name="T21" fmla="*/ 119 h 408"/>
              <a:gd name="T22" fmla="*/ 183 w 323"/>
              <a:gd name="T23" fmla="*/ 298 h 408"/>
              <a:gd name="T24" fmla="*/ 129 w 323"/>
              <a:gd name="T25" fmla="*/ 272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3" h="408">
                <a:moveTo>
                  <a:pt x="129" y="272"/>
                </a:moveTo>
                <a:cubicBezTo>
                  <a:pt x="118" y="328"/>
                  <a:pt x="106" y="380"/>
                  <a:pt x="68" y="408"/>
                </a:cubicBezTo>
                <a:cubicBezTo>
                  <a:pt x="56" y="325"/>
                  <a:pt x="85" y="262"/>
                  <a:pt x="98" y="196"/>
                </a:cubicBezTo>
                <a:cubicBezTo>
                  <a:pt x="75" y="157"/>
                  <a:pt x="101" y="80"/>
                  <a:pt x="149" y="99"/>
                </a:cubicBezTo>
                <a:cubicBezTo>
                  <a:pt x="209" y="122"/>
                  <a:pt x="98" y="242"/>
                  <a:pt x="172" y="257"/>
                </a:cubicBezTo>
                <a:cubicBezTo>
                  <a:pt x="250" y="273"/>
                  <a:pt x="282" y="122"/>
                  <a:pt x="234" y="73"/>
                </a:cubicBezTo>
                <a:cubicBezTo>
                  <a:pt x="164" y="2"/>
                  <a:pt x="31" y="72"/>
                  <a:pt x="47" y="173"/>
                </a:cubicBezTo>
                <a:cubicBezTo>
                  <a:pt x="51" y="198"/>
                  <a:pt x="77" y="205"/>
                  <a:pt x="57" y="239"/>
                </a:cubicBezTo>
                <a:cubicBezTo>
                  <a:pt x="13" y="229"/>
                  <a:pt x="0" y="194"/>
                  <a:pt x="1" y="147"/>
                </a:cubicBezTo>
                <a:cubicBezTo>
                  <a:pt x="4" y="70"/>
                  <a:pt x="70" y="17"/>
                  <a:pt x="137" y="9"/>
                </a:cubicBezTo>
                <a:cubicBezTo>
                  <a:pt x="221" y="0"/>
                  <a:pt x="300" y="40"/>
                  <a:pt x="310" y="119"/>
                </a:cubicBezTo>
                <a:cubicBezTo>
                  <a:pt x="323" y="208"/>
                  <a:pt x="273" y="305"/>
                  <a:pt x="183" y="298"/>
                </a:cubicBezTo>
                <a:cubicBezTo>
                  <a:pt x="158" y="296"/>
                  <a:pt x="148" y="284"/>
                  <a:pt x="129" y="27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63" name="Freeform 180"/>
          <p:cNvSpPr>
            <a:spLocks noEditPoints="1"/>
          </p:cNvSpPr>
          <p:nvPr/>
        </p:nvSpPr>
        <p:spPr bwMode="auto">
          <a:xfrm>
            <a:off x="7671337" y="4137128"/>
            <a:ext cx="177489" cy="177489"/>
          </a:xfrm>
          <a:custGeom>
            <a:avLst/>
            <a:gdLst>
              <a:gd name="T0" fmla="*/ 192 w 384"/>
              <a:gd name="T1" fmla="*/ 0 h 384"/>
              <a:gd name="T2" fmla="*/ 0 w 384"/>
              <a:gd name="T3" fmla="*/ 192 h 384"/>
              <a:gd name="T4" fmla="*/ 192 w 384"/>
              <a:gd name="T5" fmla="*/ 384 h 384"/>
              <a:gd name="T6" fmla="*/ 384 w 384"/>
              <a:gd name="T7" fmla="*/ 192 h 384"/>
              <a:gd name="T8" fmla="*/ 192 w 384"/>
              <a:gd name="T9" fmla="*/ 0 h 384"/>
              <a:gd name="T10" fmla="*/ 205 w 384"/>
              <a:gd name="T11" fmla="*/ 237 h 384"/>
              <a:gd name="T12" fmla="*/ 178 w 384"/>
              <a:gd name="T13" fmla="*/ 225 h 384"/>
              <a:gd name="T14" fmla="*/ 147 w 384"/>
              <a:gd name="T15" fmla="*/ 293 h 384"/>
              <a:gd name="T16" fmla="*/ 162 w 384"/>
              <a:gd name="T17" fmla="*/ 186 h 384"/>
              <a:gd name="T18" fmla="*/ 188 w 384"/>
              <a:gd name="T19" fmla="*/ 137 h 384"/>
              <a:gd name="T20" fmla="*/ 200 w 384"/>
              <a:gd name="T21" fmla="*/ 217 h 384"/>
              <a:gd name="T22" fmla="*/ 231 w 384"/>
              <a:gd name="T23" fmla="*/ 124 h 384"/>
              <a:gd name="T24" fmla="*/ 136 w 384"/>
              <a:gd name="T25" fmla="*/ 174 h 384"/>
              <a:gd name="T26" fmla="*/ 142 w 384"/>
              <a:gd name="T27" fmla="*/ 208 h 384"/>
              <a:gd name="T28" fmla="*/ 113 w 384"/>
              <a:gd name="T29" fmla="*/ 161 h 384"/>
              <a:gd name="T30" fmla="*/ 182 w 384"/>
              <a:gd name="T31" fmla="*/ 92 h 384"/>
              <a:gd name="T32" fmla="*/ 269 w 384"/>
              <a:gd name="T33" fmla="*/ 147 h 384"/>
              <a:gd name="T34" fmla="*/ 205 w 384"/>
              <a:gd name="T35" fmla="*/ 237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84" h="384"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205" y="237"/>
                </a:moveTo>
                <a:cubicBezTo>
                  <a:pt x="192" y="236"/>
                  <a:pt x="187" y="230"/>
                  <a:pt x="178" y="225"/>
                </a:cubicBezTo>
                <a:cubicBezTo>
                  <a:pt x="172" y="252"/>
                  <a:pt x="166" y="279"/>
                  <a:pt x="147" y="293"/>
                </a:cubicBezTo>
                <a:cubicBezTo>
                  <a:pt x="141" y="251"/>
                  <a:pt x="155" y="219"/>
                  <a:pt x="162" y="186"/>
                </a:cubicBezTo>
                <a:cubicBezTo>
                  <a:pt x="151" y="166"/>
                  <a:pt x="164" y="127"/>
                  <a:pt x="188" y="137"/>
                </a:cubicBezTo>
                <a:cubicBezTo>
                  <a:pt x="218" y="149"/>
                  <a:pt x="162" y="209"/>
                  <a:pt x="200" y="217"/>
                </a:cubicBezTo>
                <a:cubicBezTo>
                  <a:pt x="239" y="225"/>
                  <a:pt x="255" y="149"/>
                  <a:pt x="231" y="124"/>
                </a:cubicBezTo>
                <a:cubicBezTo>
                  <a:pt x="195" y="88"/>
                  <a:pt x="128" y="123"/>
                  <a:pt x="136" y="174"/>
                </a:cubicBezTo>
                <a:cubicBezTo>
                  <a:pt x="138" y="187"/>
                  <a:pt x="151" y="190"/>
                  <a:pt x="142" y="208"/>
                </a:cubicBezTo>
                <a:cubicBezTo>
                  <a:pt x="119" y="203"/>
                  <a:pt x="112" y="185"/>
                  <a:pt x="113" y="161"/>
                </a:cubicBezTo>
                <a:cubicBezTo>
                  <a:pt x="115" y="122"/>
                  <a:pt x="148" y="95"/>
                  <a:pt x="182" y="92"/>
                </a:cubicBezTo>
                <a:cubicBezTo>
                  <a:pt x="224" y="87"/>
                  <a:pt x="264" y="107"/>
                  <a:pt x="269" y="147"/>
                </a:cubicBezTo>
                <a:cubicBezTo>
                  <a:pt x="276" y="192"/>
                  <a:pt x="250" y="241"/>
                  <a:pt x="205" y="2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64" name="Freeform 181"/>
          <p:cNvSpPr>
            <a:spLocks noEditPoints="1"/>
          </p:cNvSpPr>
          <p:nvPr/>
        </p:nvSpPr>
        <p:spPr bwMode="auto">
          <a:xfrm>
            <a:off x="8298828" y="3828809"/>
            <a:ext cx="167980" cy="167981"/>
          </a:xfrm>
          <a:custGeom>
            <a:avLst/>
            <a:gdLst>
              <a:gd name="T0" fmla="*/ 153 w 368"/>
              <a:gd name="T1" fmla="*/ 0 h 366"/>
              <a:gd name="T2" fmla="*/ 0 w 368"/>
              <a:gd name="T3" fmla="*/ 182 h 366"/>
              <a:gd name="T4" fmla="*/ 43 w 368"/>
              <a:gd name="T5" fmla="*/ 300 h 366"/>
              <a:gd name="T6" fmla="*/ 153 w 368"/>
              <a:gd name="T7" fmla="*/ 117 h 366"/>
              <a:gd name="T8" fmla="*/ 153 w 368"/>
              <a:gd name="T9" fmla="*/ 0 h 366"/>
              <a:gd name="T10" fmla="*/ 184 w 368"/>
              <a:gd name="T11" fmla="*/ 228 h 366"/>
              <a:gd name="T12" fmla="*/ 95 w 368"/>
              <a:gd name="T13" fmla="*/ 343 h 366"/>
              <a:gd name="T14" fmla="*/ 184 w 368"/>
              <a:gd name="T15" fmla="*/ 366 h 366"/>
              <a:gd name="T16" fmla="*/ 272 w 368"/>
              <a:gd name="T17" fmla="*/ 343 h 366"/>
              <a:gd name="T18" fmla="*/ 184 w 368"/>
              <a:gd name="T19" fmla="*/ 228 h 366"/>
              <a:gd name="T20" fmla="*/ 214 w 368"/>
              <a:gd name="T21" fmla="*/ 116 h 366"/>
              <a:gd name="T22" fmla="*/ 324 w 368"/>
              <a:gd name="T23" fmla="*/ 300 h 366"/>
              <a:gd name="T24" fmla="*/ 368 w 368"/>
              <a:gd name="T25" fmla="*/ 182 h 366"/>
              <a:gd name="T26" fmla="*/ 214 w 368"/>
              <a:gd name="T27" fmla="*/ 0 h 366"/>
              <a:gd name="T28" fmla="*/ 214 w 368"/>
              <a:gd name="T29" fmla="*/ 116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8" h="366">
                <a:moveTo>
                  <a:pt x="153" y="0"/>
                </a:moveTo>
                <a:cubicBezTo>
                  <a:pt x="66" y="15"/>
                  <a:pt x="0" y="90"/>
                  <a:pt x="0" y="182"/>
                </a:cubicBezTo>
                <a:cubicBezTo>
                  <a:pt x="0" y="227"/>
                  <a:pt x="16" y="268"/>
                  <a:pt x="43" y="300"/>
                </a:cubicBezTo>
                <a:cubicBezTo>
                  <a:pt x="108" y="269"/>
                  <a:pt x="153" y="199"/>
                  <a:pt x="153" y="117"/>
                </a:cubicBezTo>
                <a:lnTo>
                  <a:pt x="153" y="0"/>
                </a:lnTo>
                <a:close/>
                <a:moveTo>
                  <a:pt x="184" y="228"/>
                </a:moveTo>
                <a:cubicBezTo>
                  <a:pt x="172" y="276"/>
                  <a:pt x="138" y="316"/>
                  <a:pt x="95" y="343"/>
                </a:cubicBezTo>
                <a:cubicBezTo>
                  <a:pt x="122" y="357"/>
                  <a:pt x="152" y="366"/>
                  <a:pt x="184" y="366"/>
                </a:cubicBezTo>
                <a:cubicBezTo>
                  <a:pt x="216" y="366"/>
                  <a:pt x="246" y="357"/>
                  <a:pt x="272" y="343"/>
                </a:cubicBezTo>
                <a:cubicBezTo>
                  <a:pt x="229" y="316"/>
                  <a:pt x="195" y="276"/>
                  <a:pt x="184" y="228"/>
                </a:cubicBezTo>
                <a:close/>
                <a:moveTo>
                  <a:pt x="214" y="116"/>
                </a:moveTo>
                <a:cubicBezTo>
                  <a:pt x="214" y="198"/>
                  <a:pt x="260" y="269"/>
                  <a:pt x="324" y="300"/>
                </a:cubicBezTo>
                <a:cubicBezTo>
                  <a:pt x="351" y="268"/>
                  <a:pt x="368" y="227"/>
                  <a:pt x="368" y="182"/>
                </a:cubicBezTo>
                <a:cubicBezTo>
                  <a:pt x="368" y="90"/>
                  <a:pt x="301" y="15"/>
                  <a:pt x="214" y="0"/>
                </a:cubicBezTo>
                <a:lnTo>
                  <a:pt x="214" y="1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65" name="Freeform 182"/>
          <p:cNvSpPr/>
          <p:nvPr/>
        </p:nvSpPr>
        <p:spPr bwMode="auto">
          <a:xfrm>
            <a:off x="6460015" y="4458409"/>
            <a:ext cx="175904" cy="142625"/>
          </a:xfrm>
          <a:custGeom>
            <a:avLst/>
            <a:gdLst>
              <a:gd name="T0" fmla="*/ 307 w 382"/>
              <a:gd name="T1" fmla="*/ 135 h 312"/>
              <a:gd name="T2" fmla="*/ 362 w 382"/>
              <a:gd name="T3" fmla="*/ 71 h 312"/>
              <a:gd name="T4" fmla="*/ 238 w 382"/>
              <a:gd name="T5" fmla="*/ 25 h 312"/>
              <a:gd name="T6" fmla="*/ 229 w 382"/>
              <a:gd name="T7" fmla="*/ 19 h 312"/>
              <a:gd name="T8" fmla="*/ 229 w 382"/>
              <a:gd name="T9" fmla="*/ 134 h 312"/>
              <a:gd name="T10" fmla="*/ 180 w 382"/>
              <a:gd name="T11" fmla="*/ 214 h 312"/>
              <a:gd name="T12" fmla="*/ 86 w 382"/>
              <a:gd name="T13" fmla="*/ 189 h 312"/>
              <a:gd name="T14" fmla="*/ 129 w 382"/>
              <a:gd name="T15" fmla="*/ 97 h 312"/>
              <a:gd name="T16" fmla="*/ 190 w 382"/>
              <a:gd name="T17" fmla="*/ 93 h 312"/>
              <a:gd name="T18" fmla="*/ 190 w 382"/>
              <a:gd name="T19" fmla="*/ 4 h 312"/>
              <a:gd name="T20" fmla="*/ 154 w 382"/>
              <a:gd name="T21" fmla="*/ 0 h 312"/>
              <a:gd name="T22" fmla="*/ 0 w 382"/>
              <a:gd name="T23" fmla="*/ 156 h 312"/>
              <a:gd name="T24" fmla="*/ 154 w 382"/>
              <a:gd name="T25" fmla="*/ 312 h 312"/>
              <a:gd name="T26" fmla="*/ 308 w 382"/>
              <a:gd name="T27" fmla="*/ 156 h 312"/>
              <a:gd name="T28" fmla="*/ 307 w 382"/>
              <a:gd name="T29" fmla="*/ 135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82" h="312">
                <a:moveTo>
                  <a:pt x="307" y="135"/>
                </a:moveTo>
                <a:cubicBezTo>
                  <a:pt x="354" y="122"/>
                  <a:pt x="382" y="72"/>
                  <a:pt x="362" y="71"/>
                </a:cubicBezTo>
                <a:cubicBezTo>
                  <a:pt x="311" y="68"/>
                  <a:pt x="267" y="43"/>
                  <a:pt x="238" y="25"/>
                </a:cubicBezTo>
                <a:cubicBezTo>
                  <a:pt x="235" y="23"/>
                  <a:pt x="232" y="21"/>
                  <a:pt x="229" y="19"/>
                </a:cubicBezTo>
                <a:cubicBezTo>
                  <a:pt x="229" y="134"/>
                  <a:pt x="229" y="134"/>
                  <a:pt x="229" y="134"/>
                </a:cubicBezTo>
                <a:cubicBezTo>
                  <a:pt x="229" y="172"/>
                  <a:pt x="206" y="202"/>
                  <a:pt x="180" y="214"/>
                </a:cubicBezTo>
                <a:cubicBezTo>
                  <a:pt x="142" y="233"/>
                  <a:pt x="100" y="221"/>
                  <a:pt x="86" y="189"/>
                </a:cubicBezTo>
                <a:cubicBezTo>
                  <a:pt x="72" y="157"/>
                  <a:pt x="91" y="116"/>
                  <a:pt x="129" y="97"/>
                </a:cubicBezTo>
                <a:cubicBezTo>
                  <a:pt x="150" y="87"/>
                  <a:pt x="172" y="86"/>
                  <a:pt x="190" y="93"/>
                </a:cubicBezTo>
                <a:cubicBezTo>
                  <a:pt x="190" y="4"/>
                  <a:pt x="190" y="4"/>
                  <a:pt x="190" y="4"/>
                </a:cubicBezTo>
                <a:cubicBezTo>
                  <a:pt x="178" y="1"/>
                  <a:pt x="166" y="0"/>
                  <a:pt x="154" y="0"/>
                </a:cubicBezTo>
                <a:cubicBezTo>
                  <a:pt x="69" y="0"/>
                  <a:pt x="0" y="70"/>
                  <a:pt x="0" y="156"/>
                </a:cubicBezTo>
                <a:cubicBezTo>
                  <a:pt x="0" y="242"/>
                  <a:pt x="69" y="312"/>
                  <a:pt x="154" y="312"/>
                </a:cubicBezTo>
                <a:cubicBezTo>
                  <a:pt x="239" y="312"/>
                  <a:pt x="308" y="242"/>
                  <a:pt x="308" y="156"/>
                </a:cubicBezTo>
                <a:cubicBezTo>
                  <a:pt x="308" y="149"/>
                  <a:pt x="308" y="142"/>
                  <a:pt x="307" y="1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66" name="Freeform 183"/>
          <p:cNvSpPr>
            <a:spLocks noEditPoints="1"/>
          </p:cNvSpPr>
          <p:nvPr/>
        </p:nvSpPr>
        <p:spPr bwMode="auto">
          <a:xfrm>
            <a:off x="6761243" y="4440975"/>
            <a:ext cx="175904" cy="177489"/>
          </a:xfrm>
          <a:custGeom>
            <a:avLst/>
            <a:gdLst>
              <a:gd name="T0" fmla="*/ 192 w 384"/>
              <a:gd name="T1" fmla="*/ 0 h 384"/>
              <a:gd name="T2" fmla="*/ 0 w 384"/>
              <a:gd name="T3" fmla="*/ 192 h 384"/>
              <a:gd name="T4" fmla="*/ 192 w 384"/>
              <a:gd name="T5" fmla="*/ 384 h 384"/>
              <a:gd name="T6" fmla="*/ 384 w 384"/>
              <a:gd name="T7" fmla="*/ 192 h 384"/>
              <a:gd name="T8" fmla="*/ 192 w 384"/>
              <a:gd name="T9" fmla="*/ 0 h 384"/>
              <a:gd name="T10" fmla="*/ 260 w 384"/>
              <a:gd name="T11" fmla="*/ 182 h 384"/>
              <a:gd name="T12" fmla="*/ 261 w 384"/>
              <a:gd name="T13" fmla="*/ 192 h 384"/>
              <a:gd name="T14" fmla="*/ 183 w 384"/>
              <a:gd name="T15" fmla="*/ 271 h 384"/>
              <a:gd name="T16" fmla="*/ 105 w 384"/>
              <a:gd name="T17" fmla="*/ 192 h 384"/>
              <a:gd name="T18" fmla="*/ 183 w 384"/>
              <a:gd name="T19" fmla="*/ 113 h 384"/>
              <a:gd name="T20" fmla="*/ 201 w 384"/>
              <a:gd name="T21" fmla="*/ 115 h 384"/>
              <a:gd name="T22" fmla="*/ 201 w 384"/>
              <a:gd name="T23" fmla="*/ 160 h 384"/>
              <a:gd name="T24" fmla="*/ 170 w 384"/>
              <a:gd name="T25" fmla="*/ 162 h 384"/>
              <a:gd name="T26" fmla="*/ 149 w 384"/>
              <a:gd name="T27" fmla="*/ 209 h 384"/>
              <a:gd name="T28" fmla="*/ 196 w 384"/>
              <a:gd name="T29" fmla="*/ 221 h 384"/>
              <a:gd name="T30" fmla="*/ 221 w 384"/>
              <a:gd name="T31" fmla="*/ 181 h 384"/>
              <a:gd name="T32" fmla="*/ 221 w 384"/>
              <a:gd name="T33" fmla="*/ 123 h 384"/>
              <a:gd name="T34" fmla="*/ 226 w 384"/>
              <a:gd name="T35" fmla="*/ 126 h 384"/>
              <a:gd name="T36" fmla="*/ 288 w 384"/>
              <a:gd name="T37" fmla="*/ 149 h 384"/>
              <a:gd name="T38" fmla="*/ 260 w 384"/>
              <a:gd name="T39" fmla="*/ 182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84" h="384"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260" y="182"/>
                </a:moveTo>
                <a:cubicBezTo>
                  <a:pt x="261" y="185"/>
                  <a:pt x="261" y="188"/>
                  <a:pt x="261" y="192"/>
                </a:cubicBezTo>
                <a:cubicBezTo>
                  <a:pt x="261" y="235"/>
                  <a:pt x="226" y="271"/>
                  <a:pt x="183" y="271"/>
                </a:cubicBezTo>
                <a:cubicBezTo>
                  <a:pt x="140" y="271"/>
                  <a:pt x="105" y="235"/>
                  <a:pt x="105" y="192"/>
                </a:cubicBezTo>
                <a:cubicBezTo>
                  <a:pt x="105" y="148"/>
                  <a:pt x="140" y="113"/>
                  <a:pt x="183" y="113"/>
                </a:cubicBezTo>
                <a:cubicBezTo>
                  <a:pt x="189" y="113"/>
                  <a:pt x="195" y="114"/>
                  <a:pt x="201" y="115"/>
                </a:cubicBezTo>
                <a:cubicBezTo>
                  <a:pt x="201" y="160"/>
                  <a:pt x="201" y="160"/>
                  <a:pt x="201" y="160"/>
                </a:cubicBezTo>
                <a:cubicBezTo>
                  <a:pt x="192" y="157"/>
                  <a:pt x="181" y="157"/>
                  <a:pt x="170" y="162"/>
                </a:cubicBezTo>
                <a:cubicBezTo>
                  <a:pt x="151" y="172"/>
                  <a:pt x="142" y="192"/>
                  <a:pt x="149" y="209"/>
                </a:cubicBezTo>
                <a:cubicBezTo>
                  <a:pt x="156" y="225"/>
                  <a:pt x="177" y="231"/>
                  <a:pt x="196" y="221"/>
                </a:cubicBezTo>
                <a:cubicBezTo>
                  <a:pt x="209" y="215"/>
                  <a:pt x="221" y="200"/>
                  <a:pt x="221" y="181"/>
                </a:cubicBezTo>
                <a:cubicBezTo>
                  <a:pt x="221" y="123"/>
                  <a:pt x="221" y="123"/>
                  <a:pt x="221" y="123"/>
                </a:cubicBezTo>
                <a:cubicBezTo>
                  <a:pt x="222" y="124"/>
                  <a:pt x="224" y="125"/>
                  <a:pt x="226" y="126"/>
                </a:cubicBezTo>
                <a:cubicBezTo>
                  <a:pt x="240" y="135"/>
                  <a:pt x="262" y="148"/>
                  <a:pt x="288" y="149"/>
                </a:cubicBezTo>
                <a:cubicBezTo>
                  <a:pt x="298" y="149"/>
                  <a:pt x="284" y="175"/>
                  <a:pt x="260" y="1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8298754" y="3284958"/>
            <a:ext cx="153719" cy="166397"/>
            <a:chOff x="10918790" y="4149080"/>
            <a:chExt cx="169386" cy="183357"/>
          </a:xfrm>
        </p:grpSpPr>
        <p:sp>
          <p:nvSpPr>
            <p:cNvPr id="2367" name="Freeform 184"/>
            <p:cNvSpPr>
              <a:spLocks noEditPoints="1"/>
            </p:cNvSpPr>
            <p:nvPr/>
          </p:nvSpPr>
          <p:spPr bwMode="auto">
            <a:xfrm>
              <a:off x="10920536" y="4149080"/>
              <a:ext cx="167640" cy="183357"/>
            </a:xfrm>
            <a:custGeom>
              <a:avLst/>
              <a:gdLst>
                <a:gd name="T0" fmla="*/ 298 w 332"/>
                <a:gd name="T1" fmla="*/ 68 h 362"/>
                <a:gd name="T2" fmla="*/ 263 w 332"/>
                <a:gd name="T3" fmla="*/ 42 h 362"/>
                <a:gd name="T4" fmla="*/ 181 w 332"/>
                <a:gd name="T5" fmla="*/ 37 h 362"/>
                <a:gd name="T6" fmla="*/ 163 w 332"/>
                <a:gd name="T7" fmla="*/ 8 h 362"/>
                <a:gd name="T8" fmla="*/ 116 w 332"/>
                <a:gd name="T9" fmla="*/ 2 h 362"/>
                <a:gd name="T10" fmla="*/ 100 w 332"/>
                <a:gd name="T11" fmla="*/ 35 h 362"/>
                <a:gd name="T12" fmla="*/ 100 w 332"/>
                <a:gd name="T13" fmla="*/ 80 h 362"/>
                <a:gd name="T14" fmla="*/ 69 w 332"/>
                <a:gd name="T15" fmla="*/ 109 h 362"/>
                <a:gd name="T16" fmla="*/ 23 w 332"/>
                <a:gd name="T17" fmla="*/ 109 h 362"/>
                <a:gd name="T18" fmla="*/ 0 w 332"/>
                <a:gd name="T19" fmla="*/ 120 h 362"/>
                <a:gd name="T20" fmla="*/ 36 w 332"/>
                <a:gd name="T21" fmla="*/ 240 h 362"/>
                <a:gd name="T22" fmla="*/ 137 w 332"/>
                <a:gd name="T23" fmla="*/ 261 h 362"/>
                <a:gd name="T24" fmla="*/ 152 w 332"/>
                <a:gd name="T25" fmla="*/ 215 h 362"/>
                <a:gd name="T26" fmla="*/ 186 w 332"/>
                <a:gd name="T27" fmla="*/ 247 h 362"/>
                <a:gd name="T28" fmla="*/ 245 w 332"/>
                <a:gd name="T29" fmla="*/ 269 h 362"/>
                <a:gd name="T30" fmla="*/ 234 w 332"/>
                <a:gd name="T31" fmla="*/ 324 h 362"/>
                <a:gd name="T32" fmla="*/ 200 w 332"/>
                <a:gd name="T33" fmla="*/ 326 h 362"/>
                <a:gd name="T34" fmla="*/ 193 w 332"/>
                <a:gd name="T35" fmla="*/ 298 h 362"/>
                <a:gd name="T36" fmla="*/ 208 w 332"/>
                <a:gd name="T37" fmla="*/ 298 h 362"/>
                <a:gd name="T38" fmla="*/ 210 w 332"/>
                <a:gd name="T39" fmla="*/ 270 h 362"/>
                <a:gd name="T40" fmla="*/ 153 w 332"/>
                <a:gd name="T41" fmla="*/ 300 h 362"/>
                <a:gd name="T42" fmla="*/ 161 w 332"/>
                <a:gd name="T43" fmla="*/ 352 h 362"/>
                <a:gd name="T44" fmla="*/ 239 w 332"/>
                <a:gd name="T45" fmla="*/ 362 h 362"/>
                <a:gd name="T46" fmla="*/ 298 w 332"/>
                <a:gd name="T47" fmla="*/ 68 h 362"/>
                <a:gd name="T48" fmla="*/ 260 w 332"/>
                <a:gd name="T49" fmla="*/ 188 h 362"/>
                <a:gd name="T50" fmla="*/ 230 w 332"/>
                <a:gd name="T51" fmla="*/ 182 h 362"/>
                <a:gd name="T52" fmla="*/ 201 w 332"/>
                <a:gd name="T53" fmla="*/ 184 h 362"/>
                <a:gd name="T54" fmla="*/ 227 w 332"/>
                <a:gd name="T55" fmla="*/ 144 h 362"/>
                <a:gd name="T56" fmla="*/ 260 w 332"/>
                <a:gd name="T57" fmla="*/ 18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2" h="362">
                  <a:moveTo>
                    <a:pt x="298" y="68"/>
                  </a:moveTo>
                  <a:cubicBezTo>
                    <a:pt x="298" y="45"/>
                    <a:pt x="263" y="42"/>
                    <a:pt x="263" y="42"/>
                  </a:cubicBezTo>
                  <a:cubicBezTo>
                    <a:pt x="181" y="37"/>
                    <a:pt x="181" y="37"/>
                    <a:pt x="181" y="37"/>
                  </a:cubicBezTo>
                  <a:cubicBezTo>
                    <a:pt x="181" y="37"/>
                    <a:pt x="180" y="15"/>
                    <a:pt x="163" y="8"/>
                  </a:cubicBezTo>
                  <a:cubicBezTo>
                    <a:pt x="147" y="0"/>
                    <a:pt x="129" y="2"/>
                    <a:pt x="116" y="2"/>
                  </a:cubicBezTo>
                  <a:cubicBezTo>
                    <a:pt x="103" y="2"/>
                    <a:pt x="100" y="19"/>
                    <a:pt x="100" y="35"/>
                  </a:cubicBezTo>
                  <a:cubicBezTo>
                    <a:pt x="100" y="50"/>
                    <a:pt x="100" y="68"/>
                    <a:pt x="100" y="80"/>
                  </a:cubicBezTo>
                  <a:cubicBezTo>
                    <a:pt x="100" y="100"/>
                    <a:pt x="91" y="109"/>
                    <a:pt x="69" y="109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10" y="108"/>
                    <a:pt x="0" y="110"/>
                    <a:pt x="0" y="120"/>
                  </a:cubicBezTo>
                  <a:cubicBezTo>
                    <a:pt x="0" y="131"/>
                    <a:pt x="15" y="220"/>
                    <a:pt x="36" y="240"/>
                  </a:cubicBezTo>
                  <a:cubicBezTo>
                    <a:pt x="48" y="252"/>
                    <a:pt x="122" y="261"/>
                    <a:pt x="137" y="261"/>
                  </a:cubicBezTo>
                  <a:cubicBezTo>
                    <a:pt x="153" y="261"/>
                    <a:pt x="148" y="215"/>
                    <a:pt x="152" y="215"/>
                  </a:cubicBezTo>
                  <a:cubicBezTo>
                    <a:pt x="156" y="215"/>
                    <a:pt x="161" y="241"/>
                    <a:pt x="186" y="247"/>
                  </a:cubicBezTo>
                  <a:cubicBezTo>
                    <a:pt x="210" y="253"/>
                    <a:pt x="243" y="252"/>
                    <a:pt x="245" y="269"/>
                  </a:cubicBezTo>
                  <a:cubicBezTo>
                    <a:pt x="247" y="292"/>
                    <a:pt x="249" y="322"/>
                    <a:pt x="234" y="324"/>
                  </a:cubicBezTo>
                  <a:cubicBezTo>
                    <a:pt x="200" y="326"/>
                    <a:pt x="200" y="326"/>
                    <a:pt x="200" y="326"/>
                  </a:cubicBezTo>
                  <a:cubicBezTo>
                    <a:pt x="176" y="324"/>
                    <a:pt x="182" y="298"/>
                    <a:pt x="193" y="298"/>
                  </a:cubicBezTo>
                  <a:cubicBezTo>
                    <a:pt x="203" y="298"/>
                    <a:pt x="208" y="298"/>
                    <a:pt x="208" y="298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0" y="270"/>
                    <a:pt x="156" y="263"/>
                    <a:pt x="153" y="300"/>
                  </a:cubicBezTo>
                  <a:cubicBezTo>
                    <a:pt x="151" y="333"/>
                    <a:pt x="157" y="348"/>
                    <a:pt x="161" y="352"/>
                  </a:cubicBezTo>
                  <a:cubicBezTo>
                    <a:pt x="165" y="355"/>
                    <a:pt x="173" y="362"/>
                    <a:pt x="239" y="362"/>
                  </a:cubicBezTo>
                  <a:cubicBezTo>
                    <a:pt x="332" y="362"/>
                    <a:pt x="298" y="91"/>
                    <a:pt x="298" y="68"/>
                  </a:cubicBezTo>
                  <a:close/>
                  <a:moveTo>
                    <a:pt x="260" y="188"/>
                  </a:moveTo>
                  <a:cubicBezTo>
                    <a:pt x="256" y="192"/>
                    <a:pt x="243" y="182"/>
                    <a:pt x="230" y="182"/>
                  </a:cubicBezTo>
                  <a:cubicBezTo>
                    <a:pt x="217" y="182"/>
                    <a:pt x="204" y="189"/>
                    <a:pt x="201" y="184"/>
                  </a:cubicBezTo>
                  <a:cubicBezTo>
                    <a:pt x="197" y="180"/>
                    <a:pt x="204" y="144"/>
                    <a:pt x="227" y="144"/>
                  </a:cubicBezTo>
                  <a:cubicBezTo>
                    <a:pt x="251" y="144"/>
                    <a:pt x="263" y="184"/>
                    <a:pt x="260" y="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368" name="Freeform 185"/>
            <p:cNvSpPr/>
            <p:nvPr/>
          </p:nvSpPr>
          <p:spPr bwMode="auto">
            <a:xfrm>
              <a:off x="10918790" y="4152572"/>
              <a:ext cx="36672" cy="33179"/>
            </a:xfrm>
            <a:custGeom>
              <a:avLst/>
              <a:gdLst>
                <a:gd name="T0" fmla="*/ 69 w 70"/>
                <a:gd name="T1" fmla="*/ 59 h 68"/>
                <a:gd name="T2" fmla="*/ 70 w 70"/>
                <a:gd name="T3" fmla="*/ 0 h 68"/>
                <a:gd name="T4" fmla="*/ 0 w 70"/>
                <a:gd name="T5" fmla="*/ 68 h 68"/>
                <a:gd name="T6" fmla="*/ 58 w 70"/>
                <a:gd name="T7" fmla="*/ 68 h 68"/>
                <a:gd name="T8" fmla="*/ 69 w 70"/>
                <a:gd name="T9" fmla="*/ 5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8">
                  <a:moveTo>
                    <a:pt x="69" y="59"/>
                  </a:moveTo>
                  <a:cubicBezTo>
                    <a:pt x="69" y="55"/>
                    <a:pt x="70" y="0"/>
                    <a:pt x="70" y="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8" y="68"/>
                    <a:pt x="58" y="68"/>
                  </a:cubicBezTo>
                  <a:cubicBezTo>
                    <a:pt x="67" y="68"/>
                    <a:pt x="69" y="64"/>
                    <a:pt x="69" y="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2369" name="Freeform 186"/>
          <p:cNvSpPr>
            <a:spLocks noEditPoints="1"/>
          </p:cNvSpPr>
          <p:nvPr/>
        </p:nvSpPr>
        <p:spPr bwMode="auto">
          <a:xfrm>
            <a:off x="4939468" y="4137128"/>
            <a:ext cx="175904" cy="177489"/>
          </a:xfrm>
          <a:custGeom>
            <a:avLst/>
            <a:gdLst>
              <a:gd name="T0" fmla="*/ 192 w 384"/>
              <a:gd name="T1" fmla="*/ 0 h 384"/>
              <a:gd name="T2" fmla="*/ 0 w 384"/>
              <a:gd name="T3" fmla="*/ 192 h 384"/>
              <a:gd name="T4" fmla="*/ 192 w 384"/>
              <a:gd name="T5" fmla="*/ 384 h 384"/>
              <a:gd name="T6" fmla="*/ 384 w 384"/>
              <a:gd name="T7" fmla="*/ 192 h 384"/>
              <a:gd name="T8" fmla="*/ 192 w 384"/>
              <a:gd name="T9" fmla="*/ 0 h 384"/>
              <a:gd name="T10" fmla="*/ 280 w 384"/>
              <a:gd name="T11" fmla="*/ 155 h 384"/>
              <a:gd name="T12" fmla="*/ 196 w 384"/>
              <a:gd name="T13" fmla="*/ 274 h 384"/>
              <a:gd name="T14" fmla="*/ 157 w 384"/>
              <a:gd name="T15" fmla="*/ 257 h 384"/>
              <a:gd name="T16" fmla="*/ 126 w 384"/>
              <a:gd name="T17" fmla="*/ 164 h 384"/>
              <a:gd name="T18" fmla="*/ 106 w 384"/>
              <a:gd name="T19" fmla="*/ 170 h 384"/>
              <a:gd name="T20" fmla="*/ 99 w 384"/>
              <a:gd name="T21" fmla="*/ 160 h 384"/>
              <a:gd name="T22" fmla="*/ 153 w 384"/>
              <a:gd name="T23" fmla="*/ 118 h 384"/>
              <a:gd name="T24" fmla="*/ 184 w 384"/>
              <a:gd name="T25" fmla="*/ 181 h 384"/>
              <a:gd name="T26" fmla="*/ 199 w 384"/>
              <a:gd name="T27" fmla="*/ 218 h 384"/>
              <a:gd name="T28" fmla="*/ 224 w 384"/>
              <a:gd name="T29" fmla="*/ 185 h 384"/>
              <a:gd name="T30" fmla="*/ 203 w 384"/>
              <a:gd name="T31" fmla="*/ 160 h 384"/>
              <a:gd name="T32" fmla="*/ 280 w 384"/>
              <a:gd name="T33" fmla="*/ 155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4" h="384"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280" y="155"/>
                </a:moveTo>
                <a:cubicBezTo>
                  <a:pt x="270" y="213"/>
                  <a:pt x="213" y="263"/>
                  <a:pt x="196" y="274"/>
                </a:cubicBezTo>
                <a:cubicBezTo>
                  <a:pt x="179" y="285"/>
                  <a:pt x="163" y="269"/>
                  <a:pt x="157" y="257"/>
                </a:cubicBezTo>
                <a:cubicBezTo>
                  <a:pt x="151" y="244"/>
                  <a:pt x="132" y="170"/>
                  <a:pt x="126" y="164"/>
                </a:cubicBezTo>
                <a:cubicBezTo>
                  <a:pt x="121" y="158"/>
                  <a:pt x="106" y="170"/>
                  <a:pt x="106" y="17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99" y="160"/>
                  <a:pt x="130" y="122"/>
                  <a:pt x="153" y="118"/>
                </a:cubicBezTo>
                <a:cubicBezTo>
                  <a:pt x="178" y="113"/>
                  <a:pt x="178" y="157"/>
                  <a:pt x="184" y="181"/>
                </a:cubicBezTo>
                <a:cubicBezTo>
                  <a:pt x="190" y="205"/>
                  <a:pt x="194" y="218"/>
                  <a:pt x="199" y="218"/>
                </a:cubicBezTo>
                <a:cubicBezTo>
                  <a:pt x="204" y="218"/>
                  <a:pt x="214" y="205"/>
                  <a:pt x="224" y="185"/>
                </a:cubicBezTo>
                <a:cubicBezTo>
                  <a:pt x="235" y="165"/>
                  <a:pt x="224" y="147"/>
                  <a:pt x="203" y="160"/>
                </a:cubicBezTo>
                <a:cubicBezTo>
                  <a:pt x="211" y="109"/>
                  <a:pt x="290" y="97"/>
                  <a:pt x="280" y="1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70" name="Freeform 187"/>
          <p:cNvSpPr>
            <a:spLocks noEditPoints="1"/>
          </p:cNvSpPr>
          <p:nvPr/>
        </p:nvSpPr>
        <p:spPr bwMode="auto">
          <a:xfrm>
            <a:off x="4331773" y="4137128"/>
            <a:ext cx="175904" cy="177489"/>
          </a:xfrm>
          <a:custGeom>
            <a:avLst/>
            <a:gdLst>
              <a:gd name="T0" fmla="*/ 192 w 384"/>
              <a:gd name="T1" fmla="*/ 0 h 384"/>
              <a:gd name="T2" fmla="*/ 0 w 384"/>
              <a:gd name="T3" fmla="*/ 192 h 384"/>
              <a:gd name="T4" fmla="*/ 192 w 384"/>
              <a:gd name="T5" fmla="*/ 384 h 384"/>
              <a:gd name="T6" fmla="*/ 384 w 384"/>
              <a:gd name="T7" fmla="*/ 192 h 384"/>
              <a:gd name="T8" fmla="*/ 192 w 384"/>
              <a:gd name="T9" fmla="*/ 0 h 384"/>
              <a:gd name="T10" fmla="*/ 140 w 384"/>
              <a:gd name="T11" fmla="*/ 232 h 384"/>
              <a:gd name="T12" fmla="*/ 101 w 384"/>
              <a:gd name="T13" fmla="*/ 192 h 384"/>
              <a:gd name="T14" fmla="*/ 140 w 384"/>
              <a:gd name="T15" fmla="*/ 151 h 384"/>
              <a:gd name="T16" fmla="*/ 180 w 384"/>
              <a:gd name="T17" fmla="*/ 192 h 384"/>
              <a:gd name="T18" fmla="*/ 140 w 384"/>
              <a:gd name="T19" fmla="*/ 232 h 384"/>
              <a:gd name="T20" fmla="*/ 243 w 384"/>
              <a:gd name="T21" fmla="*/ 232 h 384"/>
              <a:gd name="T22" fmla="*/ 203 w 384"/>
              <a:gd name="T23" fmla="*/ 192 h 384"/>
              <a:gd name="T24" fmla="*/ 243 w 384"/>
              <a:gd name="T25" fmla="*/ 151 h 384"/>
              <a:gd name="T26" fmla="*/ 283 w 384"/>
              <a:gd name="T27" fmla="*/ 192 h 384"/>
              <a:gd name="T28" fmla="*/ 243 w 384"/>
              <a:gd name="T29" fmla="*/ 232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84" h="384"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140" y="232"/>
                </a:moveTo>
                <a:cubicBezTo>
                  <a:pt x="119" y="232"/>
                  <a:pt x="101" y="214"/>
                  <a:pt x="101" y="192"/>
                </a:cubicBezTo>
                <a:cubicBezTo>
                  <a:pt x="101" y="170"/>
                  <a:pt x="119" y="151"/>
                  <a:pt x="140" y="151"/>
                </a:cubicBezTo>
                <a:cubicBezTo>
                  <a:pt x="162" y="151"/>
                  <a:pt x="180" y="170"/>
                  <a:pt x="180" y="192"/>
                </a:cubicBezTo>
                <a:cubicBezTo>
                  <a:pt x="180" y="214"/>
                  <a:pt x="162" y="232"/>
                  <a:pt x="140" y="232"/>
                </a:cubicBezTo>
                <a:close/>
                <a:moveTo>
                  <a:pt x="243" y="232"/>
                </a:moveTo>
                <a:cubicBezTo>
                  <a:pt x="221" y="232"/>
                  <a:pt x="203" y="214"/>
                  <a:pt x="203" y="192"/>
                </a:cubicBezTo>
                <a:cubicBezTo>
                  <a:pt x="203" y="170"/>
                  <a:pt x="221" y="151"/>
                  <a:pt x="243" y="151"/>
                </a:cubicBezTo>
                <a:cubicBezTo>
                  <a:pt x="265" y="151"/>
                  <a:pt x="283" y="170"/>
                  <a:pt x="283" y="192"/>
                </a:cubicBezTo>
                <a:cubicBezTo>
                  <a:pt x="283" y="214"/>
                  <a:pt x="265" y="232"/>
                  <a:pt x="243" y="2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71" name="Freeform 188"/>
          <p:cNvSpPr>
            <a:spLocks noEditPoints="1"/>
          </p:cNvSpPr>
          <p:nvPr/>
        </p:nvSpPr>
        <p:spPr bwMode="auto">
          <a:xfrm>
            <a:off x="8005936" y="3585069"/>
            <a:ext cx="147380" cy="147380"/>
          </a:xfrm>
          <a:custGeom>
            <a:avLst/>
            <a:gdLst>
              <a:gd name="T0" fmla="*/ 72 w 320"/>
              <a:gd name="T1" fmla="*/ 131 h 320"/>
              <a:gd name="T2" fmla="*/ 110 w 320"/>
              <a:gd name="T3" fmla="*/ 73 h 320"/>
              <a:gd name="T4" fmla="*/ 154 w 320"/>
              <a:gd name="T5" fmla="*/ 71 h 320"/>
              <a:gd name="T6" fmla="*/ 154 w 320"/>
              <a:gd name="T7" fmla="*/ 121 h 320"/>
              <a:gd name="T8" fmla="*/ 154 w 320"/>
              <a:gd name="T9" fmla="*/ 123 h 320"/>
              <a:gd name="T10" fmla="*/ 159 w 320"/>
              <a:gd name="T11" fmla="*/ 126 h 320"/>
              <a:gd name="T12" fmla="*/ 163 w 320"/>
              <a:gd name="T13" fmla="*/ 125 h 320"/>
              <a:gd name="T14" fmla="*/ 287 w 320"/>
              <a:gd name="T15" fmla="*/ 0 h 320"/>
              <a:gd name="T16" fmla="*/ 204 w 320"/>
              <a:gd name="T17" fmla="*/ 0 h 320"/>
              <a:gd name="T18" fmla="*/ 111 w 320"/>
              <a:gd name="T19" fmla="*/ 0 h 320"/>
              <a:gd name="T20" fmla="*/ 0 w 320"/>
              <a:gd name="T21" fmla="*/ 121 h 320"/>
              <a:gd name="T22" fmla="*/ 0 w 320"/>
              <a:gd name="T23" fmla="*/ 287 h 320"/>
              <a:gd name="T24" fmla="*/ 72 w 320"/>
              <a:gd name="T25" fmla="*/ 215 h 320"/>
              <a:gd name="T26" fmla="*/ 72 w 320"/>
              <a:gd name="T27" fmla="*/ 131 h 320"/>
              <a:gd name="T28" fmla="*/ 248 w 320"/>
              <a:gd name="T29" fmla="*/ 105 h 320"/>
              <a:gd name="T30" fmla="*/ 248 w 320"/>
              <a:gd name="T31" fmla="*/ 189 h 320"/>
              <a:gd name="T32" fmla="*/ 210 w 320"/>
              <a:gd name="T33" fmla="*/ 247 h 320"/>
              <a:gd name="T34" fmla="*/ 165 w 320"/>
              <a:gd name="T35" fmla="*/ 249 h 320"/>
              <a:gd name="T36" fmla="*/ 165 w 320"/>
              <a:gd name="T37" fmla="*/ 199 h 320"/>
              <a:gd name="T38" fmla="*/ 165 w 320"/>
              <a:gd name="T39" fmla="*/ 197 h 320"/>
              <a:gd name="T40" fmla="*/ 160 w 320"/>
              <a:gd name="T41" fmla="*/ 193 h 320"/>
              <a:gd name="T42" fmla="*/ 157 w 320"/>
              <a:gd name="T43" fmla="*/ 195 h 320"/>
              <a:gd name="T44" fmla="*/ 32 w 320"/>
              <a:gd name="T45" fmla="*/ 320 h 320"/>
              <a:gd name="T46" fmla="*/ 116 w 320"/>
              <a:gd name="T47" fmla="*/ 320 h 320"/>
              <a:gd name="T48" fmla="*/ 209 w 320"/>
              <a:gd name="T49" fmla="*/ 320 h 320"/>
              <a:gd name="T50" fmla="*/ 320 w 320"/>
              <a:gd name="T51" fmla="*/ 199 h 320"/>
              <a:gd name="T52" fmla="*/ 320 w 320"/>
              <a:gd name="T53" fmla="*/ 33 h 320"/>
              <a:gd name="T54" fmla="*/ 248 w 320"/>
              <a:gd name="T55" fmla="*/ 105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0" h="320">
                <a:moveTo>
                  <a:pt x="72" y="131"/>
                </a:moveTo>
                <a:cubicBezTo>
                  <a:pt x="72" y="98"/>
                  <a:pt x="80" y="77"/>
                  <a:pt x="110" y="73"/>
                </a:cubicBezTo>
                <a:cubicBezTo>
                  <a:pt x="120" y="71"/>
                  <a:pt x="141" y="71"/>
                  <a:pt x="154" y="71"/>
                </a:cubicBezTo>
                <a:cubicBezTo>
                  <a:pt x="154" y="121"/>
                  <a:pt x="154" y="121"/>
                  <a:pt x="154" y="121"/>
                </a:cubicBezTo>
                <a:cubicBezTo>
                  <a:pt x="154" y="122"/>
                  <a:pt x="154" y="122"/>
                  <a:pt x="154" y="123"/>
                </a:cubicBezTo>
                <a:cubicBezTo>
                  <a:pt x="155" y="125"/>
                  <a:pt x="157" y="126"/>
                  <a:pt x="159" y="126"/>
                </a:cubicBezTo>
                <a:cubicBezTo>
                  <a:pt x="160" y="126"/>
                  <a:pt x="161" y="126"/>
                  <a:pt x="163" y="125"/>
                </a:cubicBezTo>
                <a:cubicBezTo>
                  <a:pt x="287" y="0"/>
                  <a:pt x="287" y="0"/>
                  <a:pt x="287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37" y="0"/>
                  <a:pt x="0" y="42"/>
                  <a:pt x="0" y="121"/>
                </a:cubicBezTo>
                <a:cubicBezTo>
                  <a:pt x="0" y="287"/>
                  <a:pt x="0" y="287"/>
                  <a:pt x="0" y="287"/>
                </a:cubicBezTo>
                <a:cubicBezTo>
                  <a:pt x="72" y="215"/>
                  <a:pt x="72" y="215"/>
                  <a:pt x="72" y="215"/>
                </a:cubicBezTo>
                <a:lnTo>
                  <a:pt x="72" y="131"/>
                </a:lnTo>
                <a:close/>
                <a:moveTo>
                  <a:pt x="248" y="105"/>
                </a:moveTo>
                <a:cubicBezTo>
                  <a:pt x="248" y="189"/>
                  <a:pt x="248" y="189"/>
                  <a:pt x="248" y="189"/>
                </a:cubicBezTo>
                <a:cubicBezTo>
                  <a:pt x="248" y="222"/>
                  <a:pt x="239" y="243"/>
                  <a:pt x="210" y="247"/>
                </a:cubicBezTo>
                <a:cubicBezTo>
                  <a:pt x="200" y="249"/>
                  <a:pt x="179" y="249"/>
                  <a:pt x="165" y="249"/>
                </a:cubicBezTo>
                <a:cubicBezTo>
                  <a:pt x="165" y="199"/>
                  <a:pt x="165" y="199"/>
                  <a:pt x="165" y="199"/>
                </a:cubicBezTo>
                <a:cubicBezTo>
                  <a:pt x="165" y="198"/>
                  <a:pt x="165" y="197"/>
                  <a:pt x="165" y="197"/>
                </a:cubicBezTo>
                <a:cubicBezTo>
                  <a:pt x="164" y="195"/>
                  <a:pt x="163" y="193"/>
                  <a:pt x="160" y="193"/>
                </a:cubicBezTo>
                <a:cubicBezTo>
                  <a:pt x="159" y="193"/>
                  <a:pt x="158" y="194"/>
                  <a:pt x="157" y="195"/>
                </a:cubicBezTo>
                <a:cubicBezTo>
                  <a:pt x="32" y="320"/>
                  <a:pt x="32" y="320"/>
                  <a:pt x="32" y="320"/>
                </a:cubicBezTo>
                <a:cubicBezTo>
                  <a:pt x="116" y="320"/>
                  <a:pt x="116" y="320"/>
                  <a:pt x="116" y="320"/>
                </a:cubicBezTo>
                <a:cubicBezTo>
                  <a:pt x="209" y="320"/>
                  <a:pt x="209" y="320"/>
                  <a:pt x="209" y="320"/>
                </a:cubicBezTo>
                <a:cubicBezTo>
                  <a:pt x="282" y="320"/>
                  <a:pt x="320" y="278"/>
                  <a:pt x="320" y="199"/>
                </a:cubicBezTo>
                <a:cubicBezTo>
                  <a:pt x="320" y="33"/>
                  <a:pt x="320" y="33"/>
                  <a:pt x="320" y="33"/>
                </a:cubicBezTo>
                <a:lnTo>
                  <a:pt x="248" y="10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72" name="Freeform 189"/>
          <p:cNvSpPr>
            <a:spLocks noEditPoints="1"/>
          </p:cNvSpPr>
          <p:nvPr/>
        </p:nvSpPr>
        <p:spPr bwMode="auto">
          <a:xfrm>
            <a:off x="7664103" y="4443319"/>
            <a:ext cx="185413" cy="180659"/>
          </a:xfrm>
          <a:custGeom>
            <a:avLst/>
            <a:gdLst>
              <a:gd name="T0" fmla="*/ 349 w 402"/>
              <a:gd name="T1" fmla="*/ 245 h 394"/>
              <a:gd name="T2" fmla="*/ 303 w 402"/>
              <a:gd name="T3" fmla="*/ 251 h 394"/>
              <a:gd name="T4" fmla="*/ 88 w 402"/>
              <a:gd name="T5" fmla="*/ 323 h 394"/>
              <a:gd name="T6" fmla="*/ 103 w 402"/>
              <a:gd name="T7" fmla="*/ 335 h 394"/>
              <a:gd name="T8" fmla="*/ 360 w 402"/>
              <a:gd name="T9" fmla="*/ 291 h 394"/>
              <a:gd name="T10" fmla="*/ 349 w 402"/>
              <a:gd name="T11" fmla="*/ 245 h 394"/>
              <a:gd name="T12" fmla="*/ 105 w 402"/>
              <a:gd name="T13" fmla="*/ 233 h 394"/>
              <a:gd name="T14" fmla="*/ 150 w 402"/>
              <a:gd name="T15" fmla="*/ 10 h 394"/>
              <a:gd name="T16" fmla="*/ 132 w 402"/>
              <a:gd name="T17" fmla="*/ 18 h 394"/>
              <a:gd name="T18" fmla="*/ 42 w 402"/>
              <a:gd name="T19" fmla="*/ 262 h 394"/>
              <a:gd name="T20" fmla="*/ 87 w 402"/>
              <a:gd name="T21" fmla="*/ 276 h 394"/>
              <a:gd name="T22" fmla="*/ 105 w 402"/>
              <a:gd name="T23" fmla="*/ 233 h 394"/>
              <a:gd name="T24" fmla="*/ 226 w 402"/>
              <a:gd name="T25" fmla="*/ 1 h 394"/>
              <a:gd name="T26" fmla="*/ 192 w 402"/>
              <a:gd name="T27" fmla="*/ 33 h 394"/>
              <a:gd name="T28" fmla="*/ 220 w 402"/>
              <a:gd name="T29" fmla="*/ 70 h 394"/>
              <a:gd name="T30" fmla="*/ 390 w 402"/>
              <a:gd name="T31" fmla="*/ 220 h 394"/>
              <a:gd name="T32" fmla="*/ 392 w 402"/>
              <a:gd name="T33" fmla="*/ 201 h 394"/>
              <a:gd name="T34" fmla="*/ 226 w 402"/>
              <a:gd name="T35" fmla="*/ 1 h 394"/>
              <a:gd name="T36" fmla="*/ 147 w 402"/>
              <a:gd name="T37" fmla="*/ 195 h 394"/>
              <a:gd name="T38" fmla="*/ 145 w 402"/>
              <a:gd name="T39" fmla="*/ 222 h 394"/>
              <a:gd name="T40" fmla="*/ 157 w 402"/>
              <a:gd name="T41" fmla="*/ 214 h 394"/>
              <a:gd name="T42" fmla="*/ 169 w 402"/>
              <a:gd name="T43" fmla="*/ 232 h 394"/>
              <a:gd name="T44" fmla="*/ 158 w 402"/>
              <a:gd name="T45" fmla="*/ 242 h 394"/>
              <a:gd name="T46" fmla="*/ 183 w 402"/>
              <a:gd name="T47" fmla="*/ 255 h 394"/>
              <a:gd name="T48" fmla="*/ 208 w 402"/>
              <a:gd name="T49" fmla="*/ 244 h 394"/>
              <a:gd name="T50" fmla="*/ 211 w 402"/>
              <a:gd name="T51" fmla="*/ 244 h 394"/>
              <a:gd name="T52" fmla="*/ 235 w 402"/>
              <a:gd name="T53" fmla="*/ 255 h 394"/>
              <a:gd name="T54" fmla="*/ 260 w 402"/>
              <a:gd name="T55" fmla="*/ 242 h 394"/>
              <a:gd name="T56" fmla="*/ 250 w 402"/>
              <a:gd name="T57" fmla="*/ 232 h 394"/>
              <a:gd name="T58" fmla="*/ 261 w 402"/>
              <a:gd name="T59" fmla="*/ 214 h 394"/>
              <a:gd name="T60" fmla="*/ 273 w 402"/>
              <a:gd name="T61" fmla="*/ 222 h 394"/>
              <a:gd name="T62" fmla="*/ 271 w 402"/>
              <a:gd name="T63" fmla="*/ 195 h 394"/>
              <a:gd name="T64" fmla="*/ 257 w 402"/>
              <a:gd name="T65" fmla="*/ 177 h 394"/>
              <a:gd name="T66" fmla="*/ 257 w 402"/>
              <a:gd name="T67" fmla="*/ 175 h 394"/>
              <a:gd name="T68" fmla="*/ 255 w 402"/>
              <a:gd name="T69" fmla="*/ 165 h 394"/>
              <a:gd name="T70" fmla="*/ 255 w 402"/>
              <a:gd name="T71" fmla="*/ 164 h 394"/>
              <a:gd name="T72" fmla="*/ 253 w 402"/>
              <a:gd name="T73" fmla="*/ 160 h 394"/>
              <a:gd name="T74" fmla="*/ 209 w 402"/>
              <a:gd name="T75" fmla="*/ 114 h 394"/>
              <a:gd name="T76" fmla="*/ 165 w 402"/>
              <a:gd name="T77" fmla="*/ 160 h 394"/>
              <a:gd name="T78" fmla="*/ 164 w 402"/>
              <a:gd name="T79" fmla="*/ 164 h 394"/>
              <a:gd name="T80" fmla="*/ 164 w 402"/>
              <a:gd name="T81" fmla="*/ 165 h 394"/>
              <a:gd name="T82" fmla="*/ 161 w 402"/>
              <a:gd name="T83" fmla="*/ 175 h 394"/>
              <a:gd name="T84" fmla="*/ 161 w 402"/>
              <a:gd name="T85" fmla="*/ 177 h 394"/>
              <a:gd name="T86" fmla="*/ 147 w 402"/>
              <a:gd name="T87" fmla="*/ 195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02" h="394">
                <a:moveTo>
                  <a:pt x="349" y="245"/>
                </a:moveTo>
                <a:cubicBezTo>
                  <a:pt x="334" y="234"/>
                  <a:pt x="314" y="235"/>
                  <a:pt x="303" y="251"/>
                </a:cubicBezTo>
                <a:cubicBezTo>
                  <a:pt x="292" y="266"/>
                  <a:pt x="215" y="363"/>
                  <a:pt x="88" y="323"/>
                </a:cubicBezTo>
                <a:cubicBezTo>
                  <a:pt x="93" y="327"/>
                  <a:pt x="98" y="331"/>
                  <a:pt x="103" y="335"/>
                </a:cubicBezTo>
                <a:cubicBezTo>
                  <a:pt x="186" y="394"/>
                  <a:pt x="301" y="374"/>
                  <a:pt x="360" y="291"/>
                </a:cubicBezTo>
                <a:cubicBezTo>
                  <a:pt x="371" y="275"/>
                  <a:pt x="365" y="256"/>
                  <a:pt x="349" y="245"/>
                </a:cubicBezTo>
                <a:close/>
                <a:moveTo>
                  <a:pt x="105" y="233"/>
                </a:moveTo>
                <a:cubicBezTo>
                  <a:pt x="97" y="215"/>
                  <a:pt x="52" y="100"/>
                  <a:pt x="150" y="10"/>
                </a:cubicBezTo>
                <a:cubicBezTo>
                  <a:pt x="144" y="13"/>
                  <a:pt x="138" y="15"/>
                  <a:pt x="132" y="18"/>
                </a:cubicBezTo>
                <a:cubicBezTo>
                  <a:pt x="40" y="60"/>
                  <a:pt x="0" y="170"/>
                  <a:pt x="42" y="262"/>
                </a:cubicBezTo>
                <a:cubicBezTo>
                  <a:pt x="50" y="279"/>
                  <a:pt x="69" y="284"/>
                  <a:pt x="87" y="276"/>
                </a:cubicBezTo>
                <a:cubicBezTo>
                  <a:pt x="104" y="268"/>
                  <a:pt x="113" y="250"/>
                  <a:pt x="105" y="233"/>
                </a:cubicBezTo>
                <a:close/>
                <a:moveTo>
                  <a:pt x="226" y="1"/>
                </a:moveTo>
                <a:cubicBezTo>
                  <a:pt x="207" y="0"/>
                  <a:pt x="193" y="14"/>
                  <a:pt x="192" y="33"/>
                </a:cubicBezTo>
                <a:cubicBezTo>
                  <a:pt x="190" y="52"/>
                  <a:pt x="200" y="68"/>
                  <a:pt x="220" y="70"/>
                </a:cubicBezTo>
                <a:cubicBezTo>
                  <a:pt x="239" y="72"/>
                  <a:pt x="361" y="90"/>
                  <a:pt x="390" y="220"/>
                </a:cubicBezTo>
                <a:cubicBezTo>
                  <a:pt x="391" y="214"/>
                  <a:pt x="392" y="208"/>
                  <a:pt x="392" y="201"/>
                </a:cubicBezTo>
                <a:cubicBezTo>
                  <a:pt x="402" y="100"/>
                  <a:pt x="327" y="10"/>
                  <a:pt x="226" y="1"/>
                </a:cubicBezTo>
                <a:close/>
                <a:moveTo>
                  <a:pt x="147" y="195"/>
                </a:moveTo>
                <a:cubicBezTo>
                  <a:pt x="142" y="208"/>
                  <a:pt x="141" y="220"/>
                  <a:pt x="145" y="222"/>
                </a:cubicBezTo>
                <a:cubicBezTo>
                  <a:pt x="148" y="223"/>
                  <a:pt x="153" y="220"/>
                  <a:pt x="157" y="214"/>
                </a:cubicBezTo>
                <a:cubicBezTo>
                  <a:pt x="159" y="221"/>
                  <a:pt x="163" y="227"/>
                  <a:pt x="169" y="232"/>
                </a:cubicBezTo>
                <a:cubicBezTo>
                  <a:pt x="163" y="234"/>
                  <a:pt x="158" y="238"/>
                  <a:pt x="158" y="242"/>
                </a:cubicBezTo>
                <a:cubicBezTo>
                  <a:pt x="158" y="249"/>
                  <a:pt x="170" y="255"/>
                  <a:pt x="183" y="255"/>
                </a:cubicBezTo>
                <a:cubicBezTo>
                  <a:pt x="196" y="255"/>
                  <a:pt x="206" y="250"/>
                  <a:pt x="208" y="244"/>
                </a:cubicBezTo>
                <a:cubicBezTo>
                  <a:pt x="208" y="244"/>
                  <a:pt x="210" y="244"/>
                  <a:pt x="211" y="244"/>
                </a:cubicBezTo>
                <a:cubicBezTo>
                  <a:pt x="213" y="250"/>
                  <a:pt x="223" y="255"/>
                  <a:pt x="235" y="255"/>
                </a:cubicBezTo>
                <a:cubicBezTo>
                  <a:pt x="249" y="255"/>
                  <a:pt x="260" y="249"/>
                  <a:pt x="260" y="242"/>
                </a:cubicBezTo>
                <a:cubicBezTo>
                  <a:pt x="260" y="238"/>
                  <a:pt x="256" y="234"/>
                  <a:pt x="250" y="232"/>
                </a:cubicBezTo>
                <a:cubicBezTo>
                  <a:pt x="256" y="227"/>
                  <a:pt x="260" y="221"/>
                  <a:pt x="261" y="214"/>
                </a:cubicBezTo>
                <a:cubicBezTo>
                  <a:pt x="266" y="220"/>
                  <a:pt x="270" y="223"/>
                  <a:pt x="273" y="222"/>
                </a:cubicBezTo>
                <a:cubicBezTo>
                  <a:pt x="277" y="220"/>
                  <a:pt x="277" y="208"/>
                  <a:pt x="271" y="195"/>
                </a:cubicBezTo>
                <a:cubicBezTo>
                  <a:pt x="267" y="186"/>
                  <a:pt x="262" y="179"/>
                  <a:pt x="257" y="177"/>
                </a:cubicBezTo>
                <a:cubicBezTo>
                  <a:pt x="257" y="176"/>
                  <a:pt x="257" y="176"/>
                  <a:pt x="257" y="175"/>
                </a:cubicBezTo>
                <a:cubicBezTo>
                  <a:pt x="257" y="171"/>
                  <a:pt x="256" y="168"/>
                  <a:pt x="255" y="165"/>
                </a:cubicBezTo>
                <a:cubicBezTo>
                  <a:pt x="255" y="165"/>
                  <a:pt x="255" y="165"/>
                  <a:pt x="255" y="164"/>
                </a:cubicBezTo>
                <a:cubicBezTo>
                  <a:pt x="255" y="163"/>
                  <a:pt x="254" y="161"/>
                  <a:pt x="253" y="160"/>
                </a:cubicBezTo>
                <a:cubicBezTo>
                  <a:pt x="252" y="134"/>
                  <a:pt x="236" y="114"/>
                  <a:pt x="209" y="114"/>
                </a:cubicBezTo>
                <a:cubicBezTo>
                  <a:pt x="182" y="114"/>
                  <a:pt x="166" y="134"/>
                  <a:pt x="165" y="160"/>
                </a:cubicBezTo>
                <a:cubicBezTo>
                  <a:pt x="164" y="161"/>
                  <a:pt x="164" y="163"/>
                  <a:pt x="164" y="164"/>
                </a:cubicBezTo>
                <a:cubicBezTo>
                  <a:pt x="164" y="165"/>
                  <a:pt x="164" y="165"/>
                  <a:pt x="164" y="165"/>
                </a:cubicBezTo>
                <a:cubicBezTo>
                  <a:pt x="162" y="168"/>
                  <a:pt x="161" y="171"/>
                  <a:pt x="161" y="175"/>
                </a:cubicBezTo>
                <a:cubicBezTo>
                  <a:pt x="161" y="176"/>
                  <a:pt x="161" y="176"/>
                  <a:pt x="161" y="177"/>
                </a:cubicBezTo>
                <a:cubicBezTo>
                  <a:pt x="157" y="179"/>
                  <a:pt x="151" y="186"/>
                  <a:pt x="147" y="1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73" name="Freeform 190"/>
          <p:cNvSpPr>
            <a:spLocks noEditPoints="1"/>
          </p:cNvSpPr>
          <p:nvPr/>
        </p:nvSpPr>
        <p:spPr bwMode="auto">
          <a:xfrm>
            <a:off x="4030289" y="4148092"/>
            <a:ext cx="191753" cy="177489"/>
          </a:xfrm>
          <a:custGeom>
            <a:avLst/>
            <a:gdLst>
              <a:gd name="T0" fmla="*/ 201 w 419"/>
              <a:gd name="T1" fmla="*/ 345 h 388"/>
              <a:gd name="T2" fmla="*/ 220 w 419"/>
              <a:gd name="T3" fmla="*/ 345 h 388"/>
              <a:gd name="T4" fmla="*/ 220 w 419"/>
              <a:gd name="T5" fmla="*/ 388 h 388"/>
              <a:gd name="T6" fmla="*/ 408 w 419"/>
              <a:gd name="T7" fmla="*/ 154 h 388"/>
              <a:gd name="T8" fmla="*/ 189 w 419"/>
              <a:gd name="T9" fmla="*/ 14 h 388"/>
              <a:gd name="T10" fmla="*/ 11 w 419"/>
              <a:gd name="T11" fmla="*/ 203 h 388"/>
              <a:gd name="T12" fmla="*/ 201 w 419"/>
              <a:gd name="T13" fmla="*/ 345 h 388"/>
              <a:gd name="T14" fmla="*/ 324 w 419"/>
              <a:gd name="T15" fmla="*/ 257 h 388"/>
              <a:gd name="T16" fmla="*/ 287 w 419"/>
              <a:gd name="T17" fmla="*/ 257 h 388"/>
              <a:gd name="T18" fmla="*/ 287 w 419"/>
              <a:gd name="T19" fmla="*/ 158 h 388"/>
              <a:gd name="T20" fmla="*/ 286 w 419"/>
              <a:gd name="T21" fmla="*/ 147 h 388"/>
              <a:gd name="T22" fmla="*/ 283 w 419"/>
              <a:gd name="T23" fmla="*/ 139 h 388"/>
              <a:gd name="T24" fmla="*/ 276 w 419"/>
              <a:gd name="T25" fmla="*/ 134 h 388"/>
              <a:gd name="T26" fmla="*/ 264 w 419"/>
              <a:gd name="T27" fmla="*/ 132 h 388"/>
              <a:gd name="T28" fmla="*/ 239 w 419"/>
              <a:gd name="T29" fmla="*/ 141 h 388"/>
              <a:gd name="T30" fmla="*/ 230 w 419"/>
              <a:gd name="T31" fmla="*/ 163 h 388"/>
              <a:gd name="T32" fmla="*/ 230 w 419"/>
              <a:gd name="T33" fmla="*/ 257 h 388"/>
              <a:gd name="T34" fmla="*/ 193 w 419"/>
              <a:gd name="T35" fmla="*/ 257 h 388"/>
              <a:gd name="T36" fmla="*/ 193 w 419"/>
              <a:gd name="T37" fmla="*/ 158 h 388"/>
              <a:gd name="T38" fmla="*/ 192 w 419"/>
              <a:gd name="T39" fmla="*/ 147 h 388"/>
              <a:gd name="T40" fmla="*/ 189 w 419"/>
              <a:gd name="T41" fmla="*/ 139 h 388"/>
              <a:gd name="T42" fmla="*/ 182 w 419"/>
              <a:gd name="T43" fmla="*/ 134 h 388"/>
              <a:gd name="T44" fmla="*/ 171 w 419"/>
              <a:gd name="T45" fmla="*/ 132 h 388"/>
              <a:gd name="T46" fmla="*/ 155 w 419"/>
              <a:gd name="T47" fmla="*/ 136 h 388"/>
              <a:gd name="T48" fmla="*/ 144 w 419"/>
              <a:gd name="T49" fmla="*/ 144 h 388"/>
              <a:gd name="T50" fmla="*/ 138 w 419"/>
              <a:gd name="T51" fmla="*/ 154 h 388"/>
              <a:gd name="T52" fmla="*/ 136 w 419"/>
              <a:gd name="T53" fmla="*/ 163 h 388"/>
              <a:gd name="T54" fmla="*/ 136 w 419"/>
              <a:gd name="T55" fmla="*/ 257 h 388"/>
              <a:gd name="T56" fmla="*/ 100 w 419"/>
              <a:gd name="T57" fmla="*/ 257 h 388"/>
              <a:gd name="T58" fmla="*/ 100 w 419"/>
              <a:gd name="T59" fmla="*/ 103 h 388"/>
              <a:gd name="T60" fmla="*/ 135 w 419"/>
              <a:gd name="T61" fmla="*/ 103 h 388"/>
              <a:gd name="T62" fmla="*/ 135 w 419"/>
              <a:gd name="T63" fmla="*/ 115 h 388"/>
              <a:gd name="T64" fmla="*/ 178 w 419"/>
              <a:gd name="T65" fmla="*/ 100 h 388"/>
              <a:gd name="T66" fmla="*/ 206 w 419"/>
              <a:gd name="T67" fmla="*/ 106 h 388"/>
              <a:gd name="T68" fmla="*/ 221 w 419"/>
              <a:gd name="T69" fmla="*/ 119 h 388"/>
              <a:gd name="T70" fmla="*/ 237 w 419"/>
              <a:gd name="T71" fmla="*/ 107 h 388"/>
              <a:gd name="T72" fmla="*/ 267 w 419"/>
              <a:gd name="T73" fmla="*/ 100 h 388"/>
              <a:gd name="T74" fmla="*/ 289 w 419"/>
              <a:gd name="T75" fmla="*/ 102 h 388"/>
              <a:gd name="T76" fmla="*/ 307 w 419"/>
              <a:gd name="T77" fmla="*/ 111 h 388"/>
              <a:gd name="T78" fmla="*/ 319 w 419"/>
              <a:gd name="T79" fmla="*/ 126 h 388"/>
              <a:gd name="T80" fmla="*/ 324 w 419"/>
              <a:gd name="T81" fmla="*/ 147 h 388"/>
              <a:gd name="T82" fmla="*/ 324 w 419"/>
              <a:gd name="T83" fmla="*/ 257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19" h="388">
                <a:moveTo>
                  <a:pt x="201" y="345"/>
                </a:moveTo>
                <a:cubicBezTo>
                  <a:pt x="220" y="345"/>
                  <a:pt x="220" y="345"/>
                  <a:pt x="220" y="345"/>
                </a:cubicBezTo>
                <a:cubicBezTo>
                  <a:pt x="220" y="388"/>
                  <a:pt x="220" y="388"/>
                  <a:pt x="220" y="388"/>
                </a:cubicBezTo>
                <a:cubicBezTo>
                  <a:pt x="350" y="374"/>
                  <a:pt x="419" y="245"/>
                  <a:pt x="408" y="154"/>
                </a:cubicBezTo>
                <a:cubicBezTo>
                  <a:pt x="397" y="63"/>
                  <a:pt x="299" y="0"/>
                  <a:pt x="189" y="14"/>
                </a:cubicBezTo>
                <a:cubicBezTo>
                  <a:pt x="79" y="27"/>
                  <a:pt x="0" y="112"/>
                  <a:pt x="11" y="203"/>
                </a:cubicBezTo>
                <a:cubicBezTo>
                  <a:pt x="21" y="286"/>
                  <a:pt x="103" y="345"/>
                  <a:pt x="201" y="345"/>
                </a:cubicBezTo>
                <a:close/>
                <a:moveTo>
                  <a:pt x="324" y="257"/>
                </a:moveTo>
                <a:cubicBezTo>
                  <a:pt x="287" y="257"/>
                  <a:pt x="287" y="257"/>
                  <a:pt x="287" y="257"/>
                </a:cubicBezTo>
                <a:cubicBezTo>
                  <a:pt x="287" y="158"/>
                  <a:pt x="287" y="158"/>
                  <a:pt x="287" y="158"/>
                </a:cubicBezTo>
                <a:cubicBezTo>
                  <a:pt x="287" y="154"/>
                  <a:pt x="287" y="150"/>
                  <a:pt x="286" y="147"/>
                </a:cubicBezTo>
                <a:cubicBezTo>
                  <a:pt x="285" y="144"/>
                  <a:pt x="284" y="141"/>
                  <a:pt x="283" y="139"/>
                </a:cubicBezTo>
                <a:cubicBezTo>
                  <a:pt x="281" y="137"/>
                  <a:pt x="279" y="136"/>
                  <a:pt x="276" y="134"/>
                </a:cubicBezTo>
                <a:cubicBezTo>
                  <a:pt x="273" y="133"/>
                  <a:pt x="269" y="132"/>
                  <a:pt x="264" y="132"/>
                </a:cubicBezTo>
                <a:cubicBezTo>
                  <a:pt x="253" y="132"/>
                  <a:pt x="244" y="135"/>
                  <a:pt x="239" y="141"/>
                </a:cubicBezTo>
                <a:cubicBezTo>
                  <a:pt x="233" y="146"/>
                  <a:pt x="230" y="153"/>
                  <a:pt x="230" y="163"/>
                </a:cubicBezTo>
                <a:cubicBezTo>
                  <a:pt x="230" y="257"/>
                  <a:pt x="230" y="257"/>
                  <a:pt x="230" y="257"/>
                </a:cubicBezTo>
                <a:cubicBezTo>
                  <a:pt x="193" y="257"/>
                  <a:pt x="193" y="257"/>
                  <a:pt x="193" y="257"/>
                </a:cubicBezTo>
                <a:cubicBezTo>
                  <a:pt x="193" y="158"/>
                  <a:pt x="193" y="158"/>
                  <a:pt x="193" y="158"/>
                </a:cubicBezTo>
                <a:cubicBezTo>
                  <a:pt x="193" y="154"/>
                  <a:pt x="193" y="150"/>
                  <a:pt x="192" y="147"/>
                </a:cubicBezTo>
                <a:cubicBezTo>
                  <a:pt x="191" y="144"/>
                  <a:pt x="190" y="141"/>
                  <a:pt x="189" y="139"/>
                </a:cubicBezTo>
                <a:cubicBezTo>
                  <a:pt x="187" y="137"/>
                  <a:pt x="185" y="135"/>
                  <a:pt x="182" y="134"/>
                </a:cubicBezTo>
                <a:cubicBezTo>
                  <a:pt x="179" y="133"/>
                  <a:pt x="176" y="132"/>
                  <a:pt x="171" y="132"/>
                </a:cubicBezTo>
                <a:cubicBezTo>
                  <a:pt x="164" y="132"/>
                  <a:pt x="159" y="134"/>
                  <a:pt x="155" y="136"/>
                </a:cubicBezTo>
                <a:cubicBezTo>
                  <a:pt x="150" y="138"/>
                  <a:pt x="147" y="141"/>
                  <a:pt x="144" y="144"/>
                </a:cubicBezTo>
                <a:cubicBezTo>
                  <a:pt x="141" y="148"/>
                  <a:pt x="139" y="151"/>
                  <a:pt x="138" y="154"/>
                </a:cubicBezTo>
                <a:cubicBezTo>
                  <a:pt x="137" y="158"/>
                  <a:pt x="136" y="161"/>
                  <a:pt x="136" y="163"/>
                </a:cubicBezTo>
                <a:cubicBezTo>
                  <a:pt x="136" y="257"/>
                  <a:pt x="136" y="257"/>
                  <a:pt x="136" y="257"/>
                </a:cubicBezTo>
                <a:cubicBezTo>
                  <a:pt x="100" y="257"/>
                  <a:pt x="100" y="257"/>
                  <a:pt x="100" y="257"/>
                </a:cubicBezTo>
                <a:cubicBezTo>
                  <a:pt x="100" y="103"/>
                  <a:pt x="100" y="103"/>
                  <a:pt x="100" y="103"/>
                </a:cubicBezTo>
                <a:cubicBezTo>
                  <a:pt x="135" y="103"/>
                  <a:pt x="135" y="103"/>
                  <a:pt x="135" y="103"/>
                </a:cubicBezTo>
                <a:cubicBezTo>
                  <a:pt x="135" y="115"/>
                  <a:pt x="135" y="115"/>
                  <a:pt x="135" y="115"/>
                </a:cubicBezTo>
                <a:cubicBezTo>
                  <a:pt x="146" y="105"/>
                  <a:pt x="161" y="100"/>
                  <a:pt x="178" y="100"/>
                </a:cubicBezTo>
                <a:cubicBezTo>
                  <a:pt x="189" y="100"/>
                  <a:pt x="198" y="102"/>
                  <a:pt x="206" y="106"/>
                </a:cubicBezTo>
                <a:cubicBezTo>
                  <a:pt x="212" y="109"/>
                  <a:pt x="217" y="113"/>
                  <a:pt x="221" y="119"/>
                </a:cubicBezTo>
                <a:cubicBezTo>
                  <a:pt x="226" y="114"/>
                  <a:pt x="231" y="110"/>
                  <a:pt x="237" y="107"/>
                </a:cubicBezTo>
                <a:cubicBezTo>
                  <a:pt x="246" y="102"/>
                  <a:pt x="257" y="100"/>
                  <a:pt x="267" y="100"/>
                </a:cubicBezTo>
                <a:cubicBezTo>
                  <a:pt x="275" y="100"/>
                  <a:pt x="283" y="101"/>
                  <a:pt x="289" y="102"/>
                </a:cubicBezTo>
                <a:cubicBezTo>
                  <a:pt x="296" y="104"/>
                  <a:pt x="302" y="107"/>
                  <a:pt x="307" y="111"/>
                </a:cubicBezTo>
                <a:cubicBezTo>
                  <a:pt x="312" y="115"/>
                  <a:pt x="316" y="120"/>
                  <a:pt x="319" y="126"/>
                </a:cubicBezTo>
                <a:cubicBezTo>
                  <a:pt x="322" y="132"/>
                  <a:pt x="324" y="139"/>
                  <a:pt x="324" y="147"/>
                </a:cubicBezTo>
                <a:lnTo>
                  <a:pt x="324" y="25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74" name="Freeform 191"/>
          <p:cNvSpPr>
            <a:spLocks noEditPoints="1"/>
          </p:cNvSpPr>
          <p:nvPr/>
        </p:nvSpPr>
        <p:spPr bwMode="auto">
          <a:xfrm>
            <a:off x="8298690" y="3570807"/>
            <a:ext cx="169565" cy="175904"/>
          </a:xfrm>
          <a:custGeom>
            <a:avLst/>
            <a:gdLst>
              <a:gd name="T0" fmla="*/ 357 w 368"/>
              <a:gd name="T1" fmla="*/ 233 h 384"/>
              <a:gd name="T2" fmla="*/ 361 w 368"/>
              <a:gd name="T3" fmla="*/ 194 h 384"/>
              <a:gd name="T4" fmla="*/ 186 w 368"/>
              <a:gd name="T5" fmla="*/ 13 h 384"/>
              <a:gd name="T6" fmla="*/ 156 w 368"/>
              <a:gd name="T7" fmla="*/ 16 h 384"/>
              <a:gd name="T8" fmla="*/ 102 w 368"/>
              <a:gd name="T9" fmla="*/ 0 h 384"/>
              <a:gd name="T10" fmla="*/ 0 w 368"/>
              <a:gd name="T11" fmla="*/ 105 h 384"/>
              <a:gd name="T12" fmla="*/ 14 w 368"/>
              <a:gd name="T13" fmla="*/ 158 h 384"/>
              <a:gd name="T14" fmla="*/ 10 w 368"/>
              <a:gd name="T15" fmla="*/ 194 h 384"/>
              <a:gd name="T16" fmla="*/ 186 w 368"/>
              <a:gd name="T17" fmla="*/ 375 h 384"/>
              <a:gd name="T18" fmla="*/ 218 w 368"/>
              <a:gd name="T19" fmla="*/ 371 h 384"/>
              <a:gd name="T20" fmla="*/ 266 w 368"/>
              <a:gd name="T21" fmla="*/ 384 h 384"/>
              <a:gd name="T22" fmla="*/ 368 w 368"/>
              <a:gd name="T23" fmla="*/ 279 h 384"/>
              <a:gd name="T24" fmla="*/ 357 w 368"/>
              <a:gd name="T25" fmla="*/ 233 h 384"/>
              <a:gd name="T26" fmla="*/ 276 w 368"/>
              <a:gd name="T27" fmla="*/ 280 h 384"/>
              <a:gd name="T28" fmla="*/ 240 w 368"/>
              <a:gd name="T29" fmla="*/ 308 h 384"/>
              <a:gd name="T30" fmla="*/ 185 w 368"/>
              <a:gd name="T31" fmla="*/ 318 h 384"/>
              <a:gd name="T32" fmla="*/ 122 w 368"/>
              <a:gd name="T33" fmla="*/ 304 h 384"/>
              <a:gd name="T34" fmla="*/ 93 w 368"/>
              <a:gd name="T35" fmla="*/ 278 h 384"/>
              <a:gd name="T36" fmla="*/ 82 w 368"/>
              <a:gd name="T37" fmla="*/ 245 h 384"/>
              <a:gd name="T38" fmla="*/ 90 w 368"/>
              <a:gd name="T39" fmla="*/ 228 h 384"/>
              <a:gd name="T40" fmla="*/ 108 w 368"/>
              <a:gd name="T41" fmla="*/ 221 h 384"/>
              <a:gd name="T42" fmla="*/ 123 w 368"/>
              <a:gd name="T43" fmla="*/ 227 h 384"/>
              <a:gd name="T44" fmla="*/ 134 w 368"/>
              <a:gd name="T45" fmla="*/ 242 h 384"/>
              <a:gd name="T46" fmla="*/ 144 w 368"/>
              <a:gd name="T47" fmla="*/ 261 h 384"/>
              <a:gd name="T48" fmla="*/ 158 w 368"/>
              <a:gd name="T49" fmla="*/ 272 h 384"/>
              <a:gd name="T50" fmla="*/ 184 w 368"/>
              <a:gd name="T51" fmla="*/ 277 h 384"/>
              <a:gd name="T52" fmla="*/ 219 w 368"/>
              <a:gd name="T53" fmla="*/ 268 h 384"/>
              <a:gd name="T54" fmla="*/ 232 w 368"/>
              <a:gd name="T55" fmla="*/ 245 h 384"/>
              <a:gd name="T56" fmla="*/ 225 w 368"/>
              <a:gd name="T57" fmla="*/ 228 h 384"/>
              <a:gd name="T58" fmla="*/ 207 w 368"/>
              <a:gd name="T59" fmla="*/ 217 h 384"/>
              <a:gd name="T60" fmla="*/ 175 w 368"/>
              <a:gd name="T61" fmla="*/ 209 h 384"/>
              <a:gd name="T62" fmla="*/ 129 w 368"/>
              <a:gd name="T63" fmla="*/ 195 h 384"/>
              <a:gd name="T64" fmla="*/ 98 w 368"/>
              <a:gd name="T65" fmla="*/ 172 h 384"/>
              <a:gd name="T66" fmla="*/ 87 w 368"/>
              <a:gd name="T67" fmla="*/ 136 h 384"/>
              <a:gd name="T68" fmla="*/ 99 w 368"/>
              <a:gd name="T69" fmla="*/ 100 h 384"/>
              <a:gd name="T70" fmla="*/ 133 w 368"/>
              <a:gd name="T71" fmla="*/ 75 h 384"/>
              <a:gd name="T72" fmla="*/ 185 w 368"/>
              <a:gd name="T73" fmla="*/ 67 h 384"/>
              <a:gd name="T74" fmla="*/ 226 w 368"/>
              <a:gd name="T75" fmla="*/ 72 h 384"/>
              <a:gd name="T76" fmla="*/ 254 w 368"/>
              <a:gd name="T77" fmla="*/ 87 h 384"/>
              <a:gd name="T78" fmla="*/ 272 w 368"/>
              <a:gd name="T79" fmla="*/ 107 h 384"/>
              <a:gd name="T80" fmla="*/ 277 w 368"/>
              <a:gd name="T81" fmla="*/ 128 h 384"/>
              <a:gd name="T82" fmla="*/ 270 w 368"/>
              <a:gd name="T83" fmla="*/ 145 h 384"/>
              <a:gd name="T84" fmla="*/ 252 w 368"/>
              <a:gd name="T85" fmla="*/ 153 h 384"/>
              <a:gd name="T86" fmla="*/ 237 w 368"/>
              <a:gd name="T87" fmla="*/ 148 h 384"/>
              <a:gd name="T88" fmla="*/ 226 w 368"/>
              <a:gd name="T89" fmla="*/ 134 h 384"/>
              <a:gd name="T90" fmla="*/ 210 w 368"/>
              <a:gd name="T91" fmla="*/ 114 h 384"/>
              <a:gd name="T92" fmla="*/ 181 w 368"/>
              <a:gd name="T93" fmla="*/ 107 h 384"/>
              <a:gd name="T94" fmla="*/ 151 w 368"/>
              <a:gd name="T95" fmla="*/ 114 h 384"/>
              <a:gd name="T96" fmla="*/ 140 w 368"/>
              <a:gd name="T97" fmla="*/ 132 h 384"/>
              <a:gd name="T98" fmla="*/ 143 w 368"/>
              <a:gd name="T99" fmla="*/ 142 h 384"/>
              <a:gd name="T100" fmla="*/ 154 w 368"/>
              <a:gd name="T101" fmla="*/ 150 h 384"/>
              <a:gd name="T102" fmla="*/ 168 w 368"/>
              <a:gd name="T103" fmla="*/ 156 h 384"/>
              <a:gd name="T104" fmla="*/ 192 w 368"/>
              <a:gd name="T105" fmla="*/ 162 h 384"/>
              <a:gd name="T106" fmla="*/ 231 w 368"/>
              <a:gd name="T107" fmla="*/ 173 h 384"/>
              <a:gd name="T108" fmla="*/ 261 w 368"/>
              <a:gd name="T109" fmla="*/ 187 h 384"/>
              <a:gd name="T110" fmla="*/ 281 w 368"/>
              <a:gd name="T111" fmla="*/ 208 h 384"/>
              <a:gd name="T112" fmla="*/ 288 w 368"/>
              <a:gd name="T113" fmla="*/ 240 h 384"/>
              <a:gd name="T114" fmla="*/ 276 w 368"/>
              <a:gd name="T115" fmla="*/ 280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68" h="384">
                <a:moveTo>
                  <a:pt x="357" y="233"/>
                </a:moveTo>
                <a:cubicBezTo>
                  <a:pt x="360" y="220"/>
                  <a:pt x="361" y="207"/>
                  <a:pt x="361" y="194"/>
                </a:cubicBezTo>
                <a:cubicBezTo>
                  <a:pt x="361" y="94"/>
                  <a:pt x="283" y="13"/>
                  <a:pt x="186" y="13"/>
                </a:cubicBezTo>
                <a:cubicBezTo>
                  <a:pt x="175" y="13"/>
                  <a:pt x="165" y="14"/>
                  <a:pt x="156" y="16"/>
                </a:cubicBezTo>
                <a:cubicBezTo>
                  <a:pt x="140" y="6"/>
                  <a:pt x="121" y="0"/>
                  <a:pt x="102" y="0"/>
                </a:cubicBezTo>
                <a:cubicBezTo>
                  <a:pt x="45" y="0"/>
                  <a:pt x="0" y="47"/>
                  <a:pt x="0" y="105"/>
                </a:cubicBezTo>
                <a:cubicBezTo>
                  <a:pt x="0" y="124"/>
                  <a:pt x="5" y="142"/>
                  <a:pt x="14" y="158"/>
                </a:cubicBezTo>
                <a:cubicBezTo>
                  <a:pt x="11" y="169"/>
                  <a:pt x="10" y="181"/>
                  <a:pt x="10" y="194"/>
                </a:cubicBezTo>
                <a:cubicBezTo>
                  <a:pt x="10" y="294"/>
                  <a:pt x="89" y="375"/>
                  <a:pt x="186" y="375"/>
                </a:cubicBezTo>
                <a:cubicBezTo>
                  <a:pt x="197" y="375"/>
                  <a:pt x="207" y="373"/>
                  <a:pt x="218" y="371"/>
                </a:cubicBezTo>
                <a:cubicBezTo>
                  <a:pt x="232" y="379"/>
                  <a:pt x="249" y="384"/>
                  <a:pt x="266" y="384"/>
                </a:cubicBezTo>
                <a:cubicBezTo>
                  <a:pt x="322" y="384"/>
                  <a:pt x="368" y="337"/>
                  <a:pt x="368" y="279"/>
                </a:cubicBezTo>
                <a:cubicBezTo>
                  <a:pt x="368" y="262"/>
                  <a:pt x="364" y="247"/>
                  <a:pt x="357" y="233"/>
                </a:cubicBezTo>
                <a:close/>
                <a:moveTo>
                  <a:pt x="276" y="280"/>
                </a:moveTo>
                <a:cubicBezTo>
                  <a:pt x="268" y="292"/>
                  <a:pt x="256" y="301"/>
                  <a:pt x="240" y="308"/>
                </a:cubicBezTo>
                <a:cubicBezTo>
                  <a:pt x="225" y="315"/>
                  <a:pt x="206" y="318"/>
                  <a:pt x="185" y="318"/>
                </a:cubicBezTo>
                <a:cubicBezTo>
                  <a:pt x="160" y="318"/>
                  <a:pt x="139" y="313"/>
                  <a:pt x="122" y="304"/>
                </a:cubicBezTo>
                <a:cubicBezTo>
                  <a:pt x="111" y="298"/>
                  <a:pt x="101" y="289"/>
                  <a:pt x="93" y="278"/>
                </a:cubicBezTo>
                <a:cubicBezTo>
                  <a:pt x="86" y="267"/>
                  <a:pt x="82" y="256"/>
                  <a:pt x="82" y="245"/>
                </a:cubicBezTo>
                <a:cubicBezTo>
                  <a:pt x="82" y="239"/>
                  <a:pt x="85" y="233"/>
                  <a:pt x="90" y="228"/>
                </a:cubicBezTo>
                <a:cubicBezTo>
                  <a:pt x="94" y="224"/>
                  <a:pt x="101" y="221"/>
                  <a:pt x="108" y="221"/>
                </a:cubicBezTo>
                <a:cubicBezTo>
                  <a:pt x="114" y="221"/>
                  <a:pt x="119" y="223"/>
                  <a:pt x="123" y="227"/>
                </a:cubicBezTo>
                <a:cubicBezTo>
                  <a:pt x="127" y="230"/>
                  <a:pt x="131" y="236"/>
                  <a:pt x="134" y="242"/>
                </a:cubicBezTo>
                <a:cubicBezTo>
                  <a:pt x="137" y="250"/>
                  <a:pt x="140" y="256"/>
                  <a:pt x="144" y="261"/>
                </a:cubicBezTo>
                <a:cubicBezTo>
                  <a:pt x="147" y="265"/>
                  <a:pt x="152" y="269"/>
                  <a:pt x="158" y="272"/>
                </a:cubicBezTo>
                <a:cubicBezTo>
                  <a:pt x="165" y="276"/>
                  <a:pt x="173" y="277"/>
                  <a:pt x="184" y="277"/>
                </a:cubicBezTo>
                <a:cubicBezTo>
                  <a:pt x="198" y="277"/>
                  <a:pt x="210" y="274"/>
                  <a:pt x="219" y="268"/>
                </a:cubicBezTo>
                <a:cubicBezTo>
                  <a:pt x="228" y="261"/>
                  <a:pt x="232" y="254"/>
                  <a:pt x="232" y="245"/>
                </a:cubicBezTo>
                <a:cubicBezTo>
                  <a:pt x="232" y="238"/>
                  <a:pt x="230" y="232"/>
                  <a:pt x="225" y="228"/>
                </a:cubicBezTo>
                <a:cubicBezTo>
                  <a:pt x="221" y="223"/>
                  <a:pt x="214" y="220"/>
                  <a:pt x="207" y="217"/>
                </a:cubicBezTo>
                <a:cubicBezTo>
                  <a:pt x="199" y="215"/>
                  <a:pt x="188" y="212"/>
                  <a:pt x="175" y="209"/>
                </a:cubicBezTo>
                <a:cubicBezTo>
                  <a:pt x="156" y="205"/>
                  <a:pt x="141" y="200"/>
                  <a:pt x="129" y="195"/>
                </a:cubicBezTo>
                <a:cubicBezTo>
                  <a:pt x="116" y="189"/>
                  <a:pt x="106" y="182"/>
                  <a:pt x="98" y="172"/>
                </a:cubicBezTo>
                <a:cubicBezTo>
                  <a:pt x="91" y="163"/>
                  <a:pt x="87" y="150"/>
                  <a:pt x="87" y="136"/>
                </a:cubicBezTo>
                <a:cubicBezTo>
                  <a:pt x="87" y="122"/>
                  <a:pt x="91" y="110"/>
                  <a:pt x="99" y="100"/>
                </a:cubicBezTo>
                <a:cubicBezTo>
                  <a:pt x="107" y="89"/>
                  <a:pt x="118" y="81"/>
                  <a:pt x="133" y="75"/>
                </a:cubicBezTo>
                <a:cubicBezTo>
                  <a:pt x="148" y="70"/>
                  <a:pt x="165" y="67"/>
                  <a:pt x="185" y="67"/>
                </a:cubicBezTo>
                <a:cubicBezTo>
                  <a:pt x="200" y="67"/>
                  <a:pt x="214" y="69"/>
                  <a:pt x="226" y="72"/>
                </a:cubicBezTo>
                <a:cubicBezTo>
                  <a:pt x="237" y="76"/>
                  <a:pt x="247" y="81"/>
                  <a:pt x="254" y="87"/>
                </a:cubicBezTo>
                <a:cubicBezTo>
                  <a:pt x="262" y="93"/>
                  <a:pt x="268" y="100"/>
                  <a:pt x="272" y="107"/>
                </a:cubicBezTo>
                <a:cubicBezTo>
                  <a:pt x="275" y="114"/>
                  <a:pt x="277" y="121"/>
                  <a:pt x="277" y="128"/>
                </a:cubicBezTo>
                <a:cubicBezTo>
                  <a:pt x="277" y="134"/>
                  <a:pt x="275" y="140"/>
                  <a:pt x="270" y="145"/>
                </a:cubicBezTo>
                <a:cubicBezTo>
                  <a:pt x="265" y="150"/>
                  <a:pt x="259" y="153"/>
                  <a:pt x="252" y="153"/>
                </a:cubicBezTo>
                <a:cubicBezTo>
                  <a:pt x="245" y="153"/>
                  <a:pt x="240" y="151"/>
                  <a:pt x="237" y="148"/>
                </a:cubicBezTo>
                <a:cubicBezTo>
                  <a:pt x="233" y="145"/>
                  <a:pt x="230" y="140"/>
                  <a:pt x="226" y="134"/>
                </a:cubicBezTo>
                <a:cubicBezTo>
                  <a:pt x="222" y="125"/>
                  <a:pt x="217" y="118"/>
                  <a:pt x="210" y="114"/>
                </a:cubicBezTo>
                <a:cubicBezTo>
                  <a:pt x="205" y="109"/>
                  <a:pt x="195" y="107"/>
                  <a:pt x="181" y="107"/>
                </a:cubicBezTo>
                <a:cubicBezTo>
                  <a:pt x="169" y="107"/>
                  <a:pt x="158" y="109"/>
                  <a:pt x="151" y="114"/>
                </a:cubicBezTo>
                <a:cubicBezTo>
                  <a:pt x="143" y="119"/>
                  <a:pt x="140" y="125"/>
                  <a:pt x="140" y="132"/>
                </a:cubicBezTo>
                <a:cubicBezTo>
                  <a:pt x="140" y="136"/>
                  <a:pt x="141" y="139"/>
                  <a:pt x="143" y="142"/>
                </a:cubicBezTo>
                <a:cubicBezTo>
                  <a:pt x="146" y="145"/>
                  <a:pt x="149" y="148"/>
                  <a:pt x="154" y="150"/>
                </a:cubicBezTo>
                <a:cubicBezTo>
                  <a:pt x="158" y="153"/>
                  <a:pt x="163" y="155"/>
                  <a:pt x="168" y="156"/>
                </a:cubicBezTo>
                <a:cubicBezTo>
                  <a:pt x="173" y="157"/>
                  <a:pt x="181" y="159"/>
                  <a:pt x="192" y="162"/>
                </a:cubicBezTo>
                <a:cubicBezTo>
                  <a:pt x="206" y="165"/>
                  <a:pt x="220" y="169"/>
                  <a:pt x="231" y="173"/>
                </a:cubicBezTo>
                <a:cubicBezTo>
                  <a:pt x="243" y="176"/>
                  <a:pt x="253" y="181"/>
                  <a:pt x="261" y="187"/>
                </a:cubicBezTo>
                <a:cubicBezTo>
                  <a:pt x="269" y="192"/>
                  <a:pt x="276" y="199"/>
                  <a:pt x="281" y="208"/>
                </a:cubicBezTo>
                <a:cubicBezTo>
                  <a:pt x="286" y="217"/>
                  <a:pt x="288" y="227"/>
                  <a:pt x="288" y="240"/>
                </a:cubicBezTo>
                <a:cubicBezTo>
                  <a:pt x="288" y="255"/>
                  <a:pt x="284" y="268"/>
                  <a:pt x="276" y="2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75" name="Freeform 192"/>
          <p:cNvSpPr>
            <a:spLocks noEditPoints="1"/>
          </p:cNvSpPr>
          <p:nvPr/>
        </p:nvSpPr>
        <p:spPr bwMode="auto">
          <a:xfrm>
            <a:off x="8000081" y="4440691"/>
            <a:ext cx="169565" cy="169565"/>
          </a:xfrm>
          <a:custGeom>
            <a:avLst/>
            <a:gdLst>
              <a:gd name="T0" fmla="*/ 100 w 368"/>
              <a:gd name="T1" fmla="*/ 20 h 368"/>
              <a:gd name="T2" fmla="*/ 0 w 368"/>
              <a:gd name="T3" fmla="*/ 184 h 368"/>
              <a:gd name="T4" fmla="*/ 4 w 368"/>
              <a:gd name="T5" fmla="*/ 223 h 368"/>
              <a:gd name="T6" fmla="*/ 163 w 368"/>
              <a:gd name="T7" fmla="*/ 78 h 368"/>
              <a:gd name="T8" fmla="*/ 100 w 368"/>
              <a:gd name="T9" fmla="*/ 20 h 368"/>
              <a:gd name="T10" fmla="*/ 260 w 368"/>
              <a:gd name="T11" fmla="*/ 16 h 368"/>
              <a:gd name="T12" fmla="*/ 184 w 368"/>
              <a:gd name="T13" fmla="*/ 0 h 368"/>
              <a:gd name="T14" fmla="*/ 129 w 368"/>
              <a:gd name="T15" fmla="*/ 9 h 368"/>
              <a:gd name="T16" fmla="*/ 260 w 368"/>
              <a:gd name="T17" fmla="*/ 128 h 368"/>
              <a:gd name="T18" fmla="*/ 260 w 368"/>
              <a:gd name="T19" fmla="*/ 16 h 368"/>
              <a:gd name="T20" fmla="*/ 288 w 368"/>
              <a:gd name="T21" fmla="*/ 33 h 368"/>
              <a:gd name="T22" fmla="*/ 288 w 368"/>
              <a:gd name="T23" fmla="*/ 245 h 368"/>
              <a:gd name="T24" fmla="*/ 357 w 368"/>
              <a:gd name="T25" fmla="*/ 245 h 368"/>
              <a:gd name="T26" fmla="*/ 368 w 368"/>
              <a:gd name="T27" fmla="*/ 184 h 368"/>
              <a:gd name="T28" fmla="*/ 288 w 368"/>
              <a:gd name="T29" fmla="*/ 33 h 368"/>
              <a:gd name="T30" fmla="*/ 13 w 368"/>
              <a:gd name="T31" fmla="*/ 252 h 368"/>
              <a:gd name="T32" fmla="*/ 80 w 368"/>
              <a:gd name="T33" fmla="*/ 336 h 368"/>
              <a:gd name="T34" fmla="*/ 80 w 368"/>
              <a:gd name="T35" fmla="*/ 191 h 368"/>
              <a:gd name="T36" fmla="*/ 39 w 368"/>
              <a:gd name="T37" fmla="*/ 228 h 368"/>
              <a:gd name="T38" fmla="*/ 13 w 368"/>
              <a:gd name="T39" fmla="*/ 252 h 368"/>
              <a:gd name="T40" fmla="*/ 108 w 368"/>
              <a:gd name="T41" fmla="*/ 352 h 368"/>
              <a:gd name="T42" fmla="*/ 167 w 368"/>
              <a:gd name="T43" fmla="*/ 368 h 368"/>
              <a:gd name="T44" fmla="*/ 201 w 368"/>
              <a:gd name="T45" fmla="*/ 368 h 368"/>
              <a:gd name="T46" fmla="*/ 344 w 368"/>
              <a:gd name="T47" fmla="*/ 273 h 368"/>
              <a:gd name="T48" fmla="*/ 108 w 368"/>
              <a:gd name="T49" fmla="*/ 273 h 368"/>
              <a:gd name="T50" fmla="*/ 108 w 368"/>
              <a:gd name="T51" fmla="*/ 352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68" h="368">
                <a:moveTo>
                  <a:pt x="100" y="20"/>
                </a:moveTo>
                <a:cubicBezTo>
                  <a:pt x="38" y="52"/>
                  <a:pt x="0" y="115"/>
                  <a:pt x="0" y="184"/>
                </a:cubicBezTo>
                <a:cubicBezTo>
                  <a:pt x="0" y="197"/>
                  <a:pt x="1" y="210"/>
                  <a:pt x="4" y="223"/>
                </a:cubicBezTo>
                <a:cubicBezTo>
                  <a:pt x="163" y="78"/>
                  <a:pt x="163" y="78"/>
                  <a:pt x="163" y="78"/>
                </a:cubicBezTo>
                <a:cubicBezTo>
                  <a:pt x="146" y="62"/>
                  <a:pt x="102" y="22"/>
                  <a:pt x="100" y="20"/>
                </a:cubicBezTo>
                <a:close/>
                <a:moveTo>
                  <a:pt x="260" y="16"/>
                </a:moveTo>
                <a:cubicBezTo>
                  <a:pt x="236" y="6"/>
                  <a:pt x="210" y="0"/>
                  <a:pt x="184" y="0"/>
                </a:cubicBezTo>
                <a:cubicBezTo>
                  <a:pt x="165" y="0"/>
                  <a:pt x="147" y="3"/>
                  <a:pt x="129" y="9"/>
                </a:cubicBezTo>
                <a:cubicBezTo>
                  <a:pt x="260" y="128"/>
                  <a:pt x="260" y="128"/>
                  <a:pt x="260" y="128"/>
                </a:cubicBezTo>
                <a:lnTo>
                  <a:pt x="260" y="16"/>
                </a:lnTo>
                <a:close/>
                <a:moveTo>
                  <a:pt x="288" y="33"/>
                </a:moveTo>
                <a:cubicBezTo>
                  <a:pt x="288" y="245"/>
                  <a:pt x="288" y="245"/>
                  <a:pt x="288" y="245"/>
                </a:cubicBezTo>
                <a:cubicBezTo>
                  <a:pt x="357" y="245"/>
                  <a:pt x="357" y="245"/>
                  <a:pt x="357" y="245"/>
                </a:cubicBezTo>
                <a:cubicBezTo>
                  <a:pt x="364" y="225"/>
                  <a:pt x="368" y="205"/>
                  <a:pt x="368" y="184"/>
                </a:cubicBezTo>
                <a:cubicBezTo>
                  <a:pt x="368" y="124"/>
                  <a:pt x="337" y="67"/>
                  <a:pt x="288" y="33"/>
                </a:cubicBezTo>
                <a:close/>
                <a:moveTo>
                  <a:pt x="13" y="252"/>
                </a:moveTo>
                <a:cubicBezTo>
                  <a:pt x="26" y="286"/>
                  <a:pt x="50" y="315"/>
                  <a:pt x="80" y="336"/>
                </a:cubicBezTo>
                <a:cubicBezTo>
                  <a:pt x="80" y="191"/>
                  <a:pt x="80" y="191"/>
                  <a:pt x="80" y="191"/>
                </a:cubicBezTo>
                <a:cubicBezTo>
                  <a:pt x="39" y="228"/>
                  <a:pt x="39" y="228"/>
                  <a:pt x="39" y="228"/>
                </a:cubicBezTo>
                <a:cubicBezTo>
                  <a:pt x="25" y="241"/>
                  <a:pt x="14" y="252"/>
                  <a:pt x="13" y="252"/>
                </a:cubicBezTo>
                <a:close/>
                <a:moveTo>
                  <a:pt x="108" y="352"/>
                </a:moveTo>
                <a:cubicBezTo>
                  <a:pt x="127" y="361"/>
                  <a:pt x="147" y="366"/>
                  <a:pt x="167" y="368"/>
                </a:cubicBezTo>
                <a:cubicBezTo>
                  <a:pt x="201" y="368"/>
                  <a:pt x="201" y="368"/>
                  <a:pt x="201" y="368"/>
                </a:cubicBezTo>
                <a:cubicBezTo>
                  <a:pt x="261" y="362"/>
                  <a:pt x="315" y="327"/>
                  <a:pt x="344" y="273"/>
                </a:cubicBezTo>
                <a:cubicBezTo>
                  <a:pt x="108" y="273"/>
                  <a:pt x="108" y="273"/>
                  <a:pt x="108" y="273"/>
                </a:cubicBezTo>
                <a:lnTo>
                  <a:pt x="108" y="35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76" name="Freeform 193"/>
          <p:cNvSpPr/>
          <p:nvPr/>
        </p:nvSpPr>
        <p:spPr bwMode="auto">
          <a:xfrm>
            <a:off x="5846393" y="4477562"/>
            <a:ext cx="183828" cy="103008"/>
          </a:xfrm>
          <a:custGeom>
            <a:avLst/>
            <a:gdLst>
              <a:gd name="T0" fmla="*/ 157 w 400"/>
              <a:gd name="T1" fmla="*/ 163 h 224"/>
              <a:gd name="T2" fmla="*/ 106 w 400"/>
              <a:gd name="T3" fmla="*/ 186 h 224"/>
              <a:gd name="T4" fmla="*/ 44 w 400"/>
              <a:gd name="T5" fmla="*/ 114 h 224"/>
              <a:gd name="T6" fmla="*/ 108 w 400"/>
              <a:gd name="T7" fmla="*/ 39 h 224"/>
              <a:gd name="T8" fmla="*/ 168 w 400"/>
              <a:gd name="T9" fmla="*/ 97 h 224"/>
              <a:gd name="T10" fmla="*/ 183 w 400"/>
              <a:gd name="T11" fmla="*/ 143 h 224"/>
              <a:gd name="T12" fmla="*/ 304 w 400"/>
              <a:gd name="T13" fmla="*/ 224 h 224"/>
              <a:gd name="T14" fmla="*/ 400 w 400"/>
              <a:gd name="T15" fmla="*/ 160 h 224"/>
              <a:gd name="T16" fmla="*/ 339 w 400"/>
              <a:gd name="T17" fmla="*/ 94 h 224"/>
              <a:gd name="T18" fmla="*/ 310 w 400"/>
              <a:gd name="T19" fmla="*/ 88 h 224"/>
              <a:gd name="T20" fmla="*/ 284 w 400"/>
              <a:gd name="T21" fmla="*/ 61 h 224"/>
              <a:gd name="T22" fmla="*/ 316 w 400"/>
              <a:gd name="T23" fmla="*/ 36 h 224"/>
              <a:gd name="T24" fmla="*/ 352 w 400"/>
              <a:gd name="T25" fmla="*/ 64 h 224"/>
              <a:gd name="T26" fmla="*/ 398 w 400"/>
              <a:gd name="T27" fmla="*/ 59 h 224"/>
              <a:gd name="T28" fmla="*/ 319 w 400"/>
              <a:gd name="T29" fmla="*/ 0 h 224"/>
              <a:gd name="T30" fmla="*/ 238 w 400"/>
              <a:gd name="T31" fmla="*/ 66 h 224"/>
              <a:gd name="T32" fmla="*/ 291 w 400"/>
              <a:gd name="T33" fmla="*/ 126 h 224"/>
              <a:gd name="T34" fmla="*/ 322 w 400"/>
              <a:gd name="T35" fmla="*/ 134 h 224"/>
              <a:gd name="T36" fmla="*/ 353 w 400"/>
              <a:gd name="T37" fmla="*/ 162 h 224"/>
              <a:gd name="T38" fmla="*/ 305 w 400"/>
              <a:gd name="T39" fmla="*/ 186 h 224"/>
              <a:gd name="T40" fmla="*/ 225 w 400"/>
              <a:gd name="T41" fmla="*/ 128 h 224"/>
              <a:gd name="T42" fmla="*/ 210 w 400"/>
              <a:gd name="T43" fmla="*/ 82 h 224"/>
              <a:gd name="T44" fmla="*/ 107 w 400"/>
              <a:gd name="T45" fmla="*/ 0 h 224"/>
              <a:gd name="T46" fmla="*/ 0 w 400"/>
              <a:gd name="T47" fmla="*/ 116 h 224"/>
              <a:gd name="T48" fmla="*/ 104 w 400"/>
              <a:gd name="T49" fmla="*/ 224 h 224"/>
              <a:gd name="T50" fmla="*/ 171 w 400"/>
              <a:gd name="T51" fmla="*/ 203 h 224"/>
              <a:gd name="T52" fmla="*/ 157 w 400"/>
              <a:gd name="T53" fmla="*/ 163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00" h="224">
                <a:moveTo>
                  <a:pt x="157" y="163"/>
                </a:moveTo>
                <a:cubicBezTo>
                  <a:pt x="149" y="171"/>
                  <a:pt x="133" y="186"/>
                  <a:pt x="106" y="186"/>
                </a:cubicBezTo>
                <a:cubicBezTo>
                  <a:pt x="74" y="186"/>
                  <a:pt x="44" y="158"/>
                  <a:pt x="44" y="114"/>
                </a:cubicBezTo>
                <a:cubicBezTo>
                  <a:pt x="44" y="57"/>
                  <a:pt x="80" y="39"/>
                  <a:pt x="108" y="39"/>
                </a:cubicBezTo>
                <a:cubicBezTo>
                  <a:pt x="149" y="39"/>
                  <a:pt x="157" y="63"/>
                  <a:pt x="168" y="97"/>
                </a:cubicBezTo>
                <a:cubicBezTo>
                  <a:pt x="183" y="143"/>
                  <a:pt x="183" y="143"/>
                  <a:pt x="183" y="143"/>
                </a:cubicBezTo>
                <a:cubicBezTo>
                  <a:pt x="198" y="188"/>
                  <a:pt x="225" y="224"/>
                  <a:pt x="304" y="224"/>
                </a:cubicBezTo>
                <a:cubicBezTo>
                  <a:pt x="361" y="224"/>
                  <a:pt x="400" y="206"/>
                  <a:pt x="400" y="160"/>
                </a:cubicBezTo>
                <a:cubicBezTo>
                  <a:pt x="400" y="123"/>
                  <a:pt x="379" y="103"/>
                  <a:pt x="339" y="94"/>
                </a:cubicBezTo>
                <a:cubicBezTo>
                  <a:pt x="310" y="88"/>
                  <a:pt x="310" y="88"/>
                  <a:pt x="310" y="88"/>
                </a:cubicBezTo>
                <a:cubicBezTo>
                  <a:pt x="290" y="83"/>
                  <a:pt x="284" y="75"/>
                  <a:pt x="284" y="61"/>
                </a:cubicBezTo>
                <a:cubicBezTo>
                  <a:pt x="284" y="45"/>
                  <a:pt x="296" y="36"/>
                  <a:pt x="316" y="36"/>
                </a:cubicBezTo>
                <a:cubicBezTo>
                  <a:pt x="338" y="36"/>
                  <a:pt x="350" y="44"/>
                  <a:pt x="352" y="64"/>
                </a:cubicBezTo>
                <a:cubicBezTo>
                  <a:pt x="398" y="59"/>
                  <a:pt x="398" y="59"/>
                  <a:pt x="398" y="59"/>
                </a:cubicBezTo>
                <a:cubicBezTo>
                  <a:pt x="394" y="17"/>
                  <a:pt x="366" y="0"/>
                  <a:pt x="319" y="0"/>
                </a:cubicBezTo>
                <a:cubicBezTo>
                  <a:pt x="278" y="0"/>
                  <a:pt x="238" y="16"/>
                  <a:pt x="238" y="66"/>
                </a:cubicBezTo>
                <a:cubicBezTo>
                  <a:pt x="238" y="97"/>
                  <a:pt x="253" y="117"/>
                  <a:pt x="291" y="126"/>
                </a:cubicBezTo>
                <a:cubicBezTo>
                  <a:pt x="322" y="134"/>
                  <a:pt x="322" y="134"/>
                  <a:pt x="322" y="134"/>
                </a:cubicBezTo>
                <a:cubicBezTo>
                  <a:pt x="345" y="139"/>
                  <a:pt x="353" y="149"/>
                  <a:pt x="353" y="162"/>
                </a:cubicBezTo>
                <a:cubicBezTo>
                  <a:pt x="353" y="180"/>
                  <a:pt x="337" y="186"/>
                  <a:pt x="305" y="186"/>
                </a:cubicBezTo>
                <a:cubicBezTo>
                  <a:pt x="259" y="186"/>
                  <a:pt x="236" y="162"/>
                  <a:pt x="225" y="128"/>
                </a:cubicBezTo>
                <a:cubicBezTo>
                  <a:pt x="210" y="82"/>
                  <a:pt x="210" y="82"/>
                  <a:pt x="210" y="82"/>
                </a:cubicBezTo>
                <a:cubicBezTo>
                  <a:pt x="191" y="22"/>
                  <a:pt x="168" y="0"/>
                  <a:pt x="107" y="0"/>
                </a:cubicBezTo>
                <a:cubicBezTo>
                  <a:pt x="53" y="0"/>
                  <a:pt x="0" y="43"/>
                  <a:pt x="0" y="116"/>
                </a:cubicBezTo>
                <a:cubicBezTo>
                  <a:pt x="0" y="186"/>
                  <a:pt x="50" y="224"/>
                  <a:pt x="104" y="224"/>
                </a:cubicBezTo>
                <a:cubicBezTo>
                  <a:pt x="142" y="224"/>
                  <a:pt x="162" y="210"/>
                  <a:pt x="171" y="203"/>
                </a:cubicBezTo>
                <a:lnTo>
                  <a:pt x="157" y="1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77" name="Freeform 194"/>
          <p:cNvSpPr>
            <a:spLocks noEditPoints="1"/>
          </p:cNvSpPr>
          <p:nvPr/>
        </p:nvSpPr>
        <p:spPr bwMode="auto">
          <a:xfrm>
            <a:off x="6153548" y="4440975"/>
            <a:ext cx="175904" cy="177489"/>
          </a:xfrm>
          <a:custGeom>
            <a:avLst/>
            <a:gdLst>
              <a:gd name="T0" fmla="*/ 192 w 384"/>
              <a:gd name="T1" fmla="*/ 0 h 384"/>
              <a:gd name="T2" fmla="*/ 0 w 384"/>
              <a:gd name="T3" fmla="*/ 192 h 384"/>
              <a:gd name="T4" fmla="*/ 192 w 384"/>
              <a:gd name="T5" fmla="*/ 384 h 384"/>
              <a:gd name="T6" fmla="*/ 384 w 384"/>
              <a:gd name="T7" fmla="*/ 192 h 384"/>
              <a:gd name="T8" fmla="*/ 192 w 384"/>
              <a:gd name="T9" fmla="*/ 0 h 384"/>
              <a:gd name="T10" fmla="*/ 245 w 384"/>
              <a:gd name="T11" fmla="*/ 248 h 384"/>
              <a:gd name="T12" fmla="*/ 184 w 384"/>
              <a:gd name="T13" fmla="*/ 208 h 384"/>
              <a:gd name="T14" fmla="*/ 176 w 384"/>
              <a:gd name="T15" fmla="*/ 184 h 384"/>
              <a:gd name="T16" fmla="*/ 146 w 384"/>
              <a:gd name="T17" fmla="*/ 155 h 384"/>
              <a:gd name="T18" fmla="*/ 113 w 384"/>
              <a:gd name="T19" fmla="*/ 193 h 384"/>
              <a:gd name="T20" fmla="*/ 145 w 384"/>
              <a:gd name="T21" fmla="*/ 229 h 384"/>
              <a:gd name="T22" fmla="*/ 171 w 384"/>
              <a:gd name="T23" fmla="*/ 218 h 384"/>
              <a:gd name="T24" fmla="*/ 178 w 384"/>
              <a:gd name="T25" fmla="*/ 238 h 384"/>
              <a:gd name="T26" fmla="*/ 144 w 384"/>
              <a:gd name="T27" fmla="*/ 248 h 384"/>
              <a:gd name="T28" fmla="*/ 91 w 384"/>
              <a:gd name="T29" fmla="*/ 194 h 384"/>
              <a:gd name="T30" fmla="*/ 145 w 384"/>
              <a:gd name="T31" fmla="*/ 135 h 384"/>
              <a:gd name="T32" fmla="*/ 197 w 384"/>
              <a:gd name="T33" fmla="*/ 177 h 384"/>
              <a:gd name="T34" fmla="*/ 205 w 384"/>
              <a:gd name="T35" fmla="*/ 200 h 384"/>
              <a:gd name="T36" fmla="*/ 246 w 384"/>
              <a:gd name="T37" fmla="*/ 230 h 384"/>
              <a:gd name="T38" fmla="*/ 270 w 384"/>
              <a:gd name="T39" fmla="*/ 217 h 384"/>
              <a:gd name="T40" fmla="*/ 254 w 384"/>
              <a:gd name="T41" fmla="*/ 203 h 384"/>
              <a:gd name="T42" fmla="*/ 238 w 384"/>
              <a:gd name="T43" fmla="*/ 199 h 384"/>
              <a:gd name="T44" fmla="*/ 211 w 384"/>
              <a:gd name="T45" fmla="*/ 169 h 384"/>
              <a:gd name="T46" fmla="*/ 253 w 384"/>
              <a:gd name="T47" fmla="*/ 135 h 384"/>
              <a:gd name="T48" fmla="*/ 292 w 384"/>
              <a:gd name="T49" fmla="*/ 165 h 384"/>
              <a:gd name="T50" fmla="*/ 269 w 384"/>
              <a:gd name="T51" fmla="*/ 168 h 384"/>
              <a:gd name="T52" fmla="*/ 251 w 384"/>
              <a:gd name="T53" fmla="*/ 154 h 384"/>
              <a:gd name="T54" fmla="*/ 235 w 384"/>
              <a:gd name="T55" fmla="*/ 166 h 384"/>
              <a:gd name="T56" fmla="*/ 248 w 384"/>
              <a:gd name="T57" fmla="*/ 180 h 384"/>
              <a:gd name="T58" fmla="*/ 263 w 384"/>
              <a:gd name="T59" fmla="*/ 183 h 384"/>
              <a:gd name="T60" fmla="*/ 293 w 384"/>
              <a:gd name="T61" fmla="*/ 216 h 384"/>
              <a:gd name="T62" fmla="*/ 245 w 384"/>
              <a:gd name="T63" fmla="*/ 248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4" h="384"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245" y="248"/>
                </a:moveTo>
                <a:cubicBezTo>
                  <a:pt x="205" y="248"/>
                  <a:pt x="191" y="230"/>
                  <a:pt x="184" y="208"/>
                </a:cubicBezTo>
                <a:cubicBezTo>
                  <a:pt x="176" y="184"/>
                  <a:pt x="176" y="184"/>
                  <a:pt x="176" y="184"/>
                </a:cubicBezTo>
                <a:cubicBezTo>
                  <a:pt x="171" y="167"/>
                  <a:pt x="166" y="155"/>
                  <a:pt x="146" y="155"/>
                </a:cubicBezTo>
                <a:cubicBezTo>
                  <a:pt x="132" y="155"/>
                  <a:pt x="113" y="164"/>
                  <a:pt x="113" y="193"/>
                </a:cubicBezTo>
                <a:cubicBezTo>
                  <a:pt x="113" y="215"/>
                  <a:pt x="129" y="229"/>
                  <a:pt x="145" y="229"/>
                </a:cubicBezTo>
                <a:cubicBezTo>
                  <a:pt x="158" y="229"/>
                  <a:pt x="167" y="222"/>
                  <a:pt x="171" y="218"/>
                </a:cubicBezTo>
                <a:cubicBezTo>
                  <a:pt x="178" y="238"/>
                  <a:pt x="178" y="238"/>
                  <a:pt x="178" y="238"/>
                </a:cubicBezTo>
                <a:cubicBezTo>
                  <a:pt x="173" y="242"/>
                  <a:pt x="163" y="248"/>
                  <a:pt x="144" y="248"/>
                </a:cubicBezTo>
                <a:cubicBezTo>
                  <a:pt x="117" y="248"/>
                  <a:pt x="91" y="229"/>
                  <a:pt x="91" y="194"/>
                </a:cubicBezTo>
                <a:cubicBezTo>
                  <a:pt x="91" y="157"/>
                  <a:pt x="118" y="135"/>
                  <a:pt x="145" y="135"/>
                </a:cubicBezTo>
                <a:cubicBezTo>
                  <a:pt x="176" y="135"/>
                  <a:pt x="188" y="147"/>
                  <a:pt x="197" y="177"/>
                </a:cubicBezTo>
                <a:cubicBezTo>
                  <a:pt x="205" y="200"/>
                  <a:pt x="205" y="200"/>
                  <a:pt x="205" y="200"/>
                </a:cubicBezTo>
                <a:cubicBezTo>
                  <a:pt x="210" y="217"/>
                  <a:pt x="222" y="230"/>
                  <a:pt x="246" y="230"/>
                </a:cubicBezTo>
                <a:cubicBezTo>
                  <a:pt x="261" y="230"/>
                  <a:pt x="270" y="226"/>
                  <a:pt x="270" y="217"/>
                </a:cubicBezTo>
                <a:cubicBezTo>
                  <a:pt x="270" y="211"/>
                  <a:pt x="266" y="206"/>
                  <a:pt x="254" y="203"/>
                </a:cubicBezTo>
                <a:cubicBezTo>
                  <a:pt x="238" y="199"/>
                  <a:pt x="238" y="199"/>
                  <a:pt x="238" y="199"/>
                </a:cubicBezTo>
                <a:cubicBezTo>
                  <a:pt x="219" y="195"/>
                  <a:pt x="211" y="185"/>
                  <a:pt x="211" y="169"/>
                </a:cubicBezTo>
                <a:cubicBezTo>
                  <a:pt x="211" y="143"/>
                  <a:pt x="232" y="135"/>
                  <a:pt x="253" y="135"/>
                </a:cubicBezTo>
                <a:cubicBezTo>
                  <a:pt x="276" y="135"/>
                  <a:pt x="291" y="144"/>
                  <a:pt x="292" y="165"/>
                </a:cubicBezTo>
                <a:cubicBezTo>
                  <a:pt x="269" y="168"/>
                  <a:pt x="269" y="168"/>
                  <a:pt x="269" y="168"/>
                </a:cubicBezTo>
                <a:cubicBezTo>
                  <a:pt x="268" y="158"/>
                  <a:pt x="262" y="154"/>
                  <a:pt x="251" y="154"/>
                </a:cubicBezTo>
                <a:cubicBezTo>
                  <a:pt x="241" y="154"/>
                  <a:pt x="235" y="158"/>
                  <a:pt x="235" y="166"/>
                </a:cubicBezTo>
                <a:cubicBezTo>
                  <a:pt x="235" y="173"/>
                  <a:pt x="238" y="177"/>
                  <a:pt x="248" y="180"/>
                </a:cubicBezTo>
                <a:cubicBezTo>
                  <a:pt x="263" y="183"/>
                  <a:pt x="263" y="183"/>
                  <a:pt x="263" y="183"/>
                </a:cubicBezTo>
                <a:cubicBezTo>
                  <a:pt x="283" y="188"/>
                  <a:pt x="293" y="197"/>
                  <a:pt x="293" y="216"/>
                </a:cubicBezTo>
                <a:cubicBezTo>
                  <a:pt x="293" y="240"/>
                  <a:pt x="274" y="248"/>
                  <a:pt x="245" y="2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78" name="Freeform 195"/>
          <p:cNvSpPr>
            <a:spLocks noEditPoints="1"/>
          </p:cNvSpPr>
          <p:nvPr/>
        </p:nvSpPr>
        <p:spPr bwMode="auto">
          <a:xfrm>
            <a:off x="5238698" y="4459992"/>
            <a:ext cx="183828" cy="139456"/>
          </a:xfrm>
          <a:custGeom>
            <a:avLst/>
            <a:gdLst>
              <a:gd name="T0" fmla="*/ 221 w 400"/>
              <a:gd name="T1" fmla="*/ 113 h 304"/>
              <a:gd name="T2" fmla="*/ 248 w 400"/>
              <a:gd name="T3" fmla="*/ 126 h 304"/>
              <a:gd name="T4" fmla="*/ 289 w 400"/>
              <a:gd name="T5" fmla="*/ 113 h 304"/>
              <a:gd name="T6" fmla="*/ 289 w 400"/>
              <a:gd name="T7" fmla="*/ 89 h 304"/>
              <a:gd name="T8" fmla="*/ 200 w 400"/>
              <a:gd name="T9" fmla="*/ 0 h 304"/>
              <a:gd name="T10" fmla="*/ 110 w 400"/>
              <a:gd name="T11" fmla="*/ 89 h 304"/>
              <a:gd name="T12" fmla="*/ 110 w 400"/>
              <a:gd name="T13" fmla="*/ 215 h 304"/>
              <a:gd name="T14" fmla="*/ 89 w 400"/>
              <a:gd name="T15" fmla="*/ 236 h 304"/>
              <a:gd name="T16" fmla="*/ 68 w 400"/>
              <a:gd name="T17" fmla="*/ 215 h 304"/>
              <a:gd name="T18" fmla="*/ 68 w 400"/>
              <a:gd name="T19" fmla="*/ 162 h 304"/>
              <a:gd name="T20" fmla="*/ 0 w 400"/>
              <a:gd name="T21" fmla="*/ 162 h 304"/>
              <a:gd name="T22" fmla="*/ 0 w 400"/>
              <a:gd name="T23" fmla="*/ 215 h 304"/>
              <a:gd name="T24" fmla="*/ 89 w 400"/>
              <a:gd name="T25" fmla="*/ 304 h 304"/>
              <a:gd name="T26" fmla="*/ 179 w 400"/>
              <a:gd name="T27" fmla="*/ 215 h 304"/>
              <a:gd name="T28" fmla="*/ 179 w 400"/>
              <a:gd name="T29" fmla="*/ 89 h 304"/>
              <a:gd name="T30" fmla="*/ 200 w 400"/>
              <a:gd name="T31" fmla="*/ 68 h 304"/>
              <a:gd name="T32" fmla="*/ 221 w 400"/>
              <a:gd name="T33" fmla="*/ 89 h 304"/>
              <a:gd name="T34" fmla="*/ 221 w 400"/>
              <a:gd name="T35" fmla="*/ 113 h 304"/>
              <a:gd name="T36" fmla="*/ 331 w 400"/>
              <a:gd name="T37" fmla="*/ 162 h 304"/>
              <a:gd name="T38" fmla="*/ 331 w 400"/>
              <a:gd name="T39" fmla="*/ 215 h 304"/>
              <a:gd name="T40" fmla="*/ 310 w 400"/>
              <a:gd name="T41" fmla="*/ 236 h 304"/>
              <a:gd name="T42" fmla="*/ 289 w 400"/>
              <a:gd name="T43" fmla="*/ 215 h 304"/>
              <a:gd name="T44" fmla="*/ 289 w 400"/>
              <a:gd name="T45" fmla="*/ 161 h 304"/>
              <a:gd name="T46" fmla="*/ 248 w 400"/>
              <a:gd name="T47" fmla="*/ 174 h 304"/>
              <a:gd name="T48" fmla="*/ 221 w 400"/>
              <a:gd name="T49" fmla="*/ 161 h 304"/>
              <a:gd name="T50" fmla="*/ 221 w 400"/>
              <a:gd name="T51" fmla="*/ 215 h 304"/>
              <a:gd name="T52" fmla="*/ 310 w 400"/>
              <a:gd name="T53" fmla="*/ 304 h 304"/>
              <a:gd name="T54" fmla="*/ 400 w 400"/>
              <a:gd name="T55" fmla="*/ 215 h 304"/>
              <a:gd name="T56" fmla="*/ 400 w 400"/>
              <a:gd name="T57" fmla="*/ 162 h 304"/>
              <a:gd name="T58" fmla="*/ 331 w 400"/>
              <a:gd name="T59" fmla="*/ 162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00" h="304">
                <a:moveTo>
                  <a:pt x="221" y="113"/>
                </a:moveTo>
                <a:cubicBezTo>
                  <a:pt x="248" y="126"/>
                  <a:pt x="248" y="126"/>
                  <a:pt x="248" y="126"/>
                </a:cubicBezTo>
                <a:cubicBezTo>
                  <a:pt x="289" y="113"/>
                  <a:pt x="289" y="113"/>
                  <a:pt x="289" y="113"/>
                </a:cubicBezTo>
                <a:cubicBezTo>
                  <a:pt x="289" y="89"/>
                  <a:pt x="289" y="89"/>
                  <a:pt x="289" y="89"/>
                </a:cubicBezTo>
                <a:cubicBezTo>
                  <a:pt x="289" y="40"/>
                  <a:pt x="249" y="0"/>
                  <a:pt x="200" y="0"/>
                </a:cubicBezTo>
                <a:cubicBezTo>
                  <a:pt x="150" y="0"/>
                  <a:pt x="110" y="40"/>
                  <a:pt x="110" y="89"/>
                </a:cubicBezTo>
                <a:cubicBezTo>
                  <a:pt x="110" y="215"/>
                  <a:pt x="110" y="215"/>
                  <a:pt x="110" y="215"/>
                </a:cubicBezTo>
                <a:cubicBezTo>
                  <a:pt x="110" y="226"/>
                  <a:pt x="101" y="236"/>
                  <a:pt x="89" y="236"/>
                </a:cubicBezTo>
                <a:cubicBezTo>
                  <a:pt x="78" y="236"/>
                  <a:pt x="68" y="226"/>
                  <a:pt x="68" y="215"/>
                </a:cubicBezTo>
                <a:cubicBezTo>
                  <a:pt x="68" y="162"/>
                  <a:pt x="68" y="162"/>
                  <a:pt x="68" y="162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215"/>
                  <a:pt x="0" y="215"/>
                  <a:pt x="0" y="215"/>
                </a:cubicBezTo>
                <a:cubicBezTo>
                  <a:pt x="0" y="264"/>
                  <a:pt x="40" y="304"/>
                  <a:pt x="89" y="304"/>
                </a:cubicBezTo>
                <a:cubicBezTo>
                  <a:pt x="139" y="304"/>
                  <a:pt x="179" y="264"/>
                  <a:pt x="179" y="215"/>
                </a:cubicBezTo>
                <a:cubicBezTo>
                  <a:pt x="179" y="89"/>
                  <a:pt x="179" y="89"/>
                  <a:pt x="179" y="89"/>
                </a:cubicBezTo>
                <a:cubicBezTo>
                  <a:pt x="179" y="78"/>
                  <a:pt x="188" y="68"/>
                  <a:pt x="200" y="68"/>
                </a:cubicBezTo>
                <a:cubicBezTo>
                  <a:pt x="211" y="68"/>
                  <a:pt x="221" y="78"/>
                  <a:pt x="221" y="89"/>
                </a:cubicBezTo>
                <a:lnTo>
                  <a:pt x="221" y="113"/>
                </a:lnTo>
                <a:close/>
                <a:moveTo>
                  <a:pt x="331" y="162"/>
                </a:moveTo>
                <a:cubicBezTo>
                  <a:pt x="331" y="215"/>
                  <a:pt x="331" y="215"/>
                  <a:pt x="331" y="215"/>
                </a:cubicBezTo>
                <a:cubicBezTo>
                  <a:pt x="331" y="226"/>
                  <a:pt x="322" y="236"/>
                  <a:pt x="310" y="236"/>
                </a:cubicBezTo>
                <a:cubicBezTo>
                  <a:pt x="299" y="236"/>
                  <a:pt x="289" y="226"/>
                  <a:pt x="289" y="215"/>
                </a:cubicBezTo>
                <a:cubicBezTo>
                  <a:pt x="289" y="161"/>
                  <a:pt x="289" y="161"/>
                  <a:pt x="289" y="161"/>
                </a:cubicBezTo>
                <a:cubicBezTo>
                  <a:pt x="248" y="174"/>
                  <a:pt x="248" y="174"/>
                  <a:pt x="248" y="174"/>
                </a:cubicBezTo>
                <a:cubicBezTo>
                  <a:pt x="221" y="161"/>
                  <a:pt x="221" y="161"/>
                  <a:pt x="221" y="161"/>
                </a:cubicBezTo>
                <a:cubicBezTo>
                  <a:pt x="221" y="215"/>
                  <a:pt x="221" y="215"/>
                  <a:pt x="221" y="215"/>
                </a:cubicBezTo>
                <a:cubicBezTo>
                  <a:pt x="221" y="264"/>
                  <a:pt x="261" y="304"/>
                  <a:pt x="310" y="304"/>
                </a:cubicBezTo>
                <a:cubicBezTo>
                  <a:pt x="360" y="304"/>
                  <a:pt x="400" y="264"/>
                  <a:pt x="400" y="215"/>
                </a:cubicBezTo>
                <a:cubicBezTo>
                  <a:pt x="400" y="162"/>
                  <a:pt x="400" y="162"/>
                  <a:pt x="400" y="162"/>
                </a:cubicBezTo>
                <a:lnTo>
                  <a:pt x="331" y="1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79" name="Freeform 196"/>
          <p:cNvSpPr>
            <a:spLocks noEditPoints="1"/>
          </p:cNvSpPr>
          <p:nvPr/>
        </p:nvSpPr>
        <p:spPr bwMode="auto">
          <a:xfrm>
            <a:off x="4638789" y="4445730"/>
            <a:ext cx="169565" cy="167981"/>
          </a:xfrm>
          <a:custGeom>
            <a:avLst/>
            <a:gdLst>
              <a:gd name="T0" fmla="*/ 175 w 368"/>
              <a:gd name="T1" fmla="*/ 132 h 368"/>
              <a:gd name="T2" fmla="*/ 117 w 368"/>
              <a:gd name="T3" fmla="*/ 42 h 368"/>
              <a:gd name="T4" fmla="*/ 30 w 368"/>
              <a:gd name="T5" fmla="*/ 151 h 368"/>
              <a:gd name="T6" fmla="*/ 175 w 368"/>
              <a:gd name="T7" fmla="*/ 132 h 368"/>
              <a:gd name="T8" fmla="*/ 195 w 368"/>
              <a:gd name="T9" fmla="*/ 185 h 368"/>
              <a:gd name="T10" fmla="*/ 201 w 368"/>
              <a:gd name="T11" fmla="*/ 183 h 368"/>
              <a:gd name="T12" fmla="*/ 188 w 368"/>
              <a:gd name="T13" fmla="*/ 157 h 368"/>
              <a:gd name="T14" fmla="*/ 27 w 368"/>
              <a:gd name="T15" fmla="*/ 179 h 368"/>
              <a:gd name="T16" fmla="*/ 27 w 368"/>
              <a:gd name="T17" fmla="*/ 184 h 368"/>
              <a:gd name="T18" fmla="*/ 67 w 368"/>
              <a:gd name="T19" fmla="*/ 289 h 368"/>
              <a:gd name="T20" fmla="*/ 67 w 368"/>
              <a:gd name="T21" fmla="*/ 289 h 368"/>
              <a:gd name="T22" fmla="*/ 195 w 368"/>
              <a:gd name="T23" fmla="*/ 185 h 368"/>
              <a:gd name="T24" fmla="*/ 87 w 368"/>
              <a:gd name="T25" fmla="*/ 308 h 368"/>
              <a:gd name="T26" fmla="*/ 87 w 368"/>
              <a:gd name="T27" fmla="*/ 308 h 368"/>
              <a:gd name="T28" fmla="*/ 84 w 368"/>
              <a:gd name="T29" fmla="*/ 305 h 368"/>
              <a:gd name="T30" fmla="*/ 87 w 368"/>
              <a:gd name="T31" fmla="*/ 308 h 368"/>
              <a:gd name="T32" fmla="*/ 146 w 368"/>
              <a:gd name="T33" fmla="*/ 31 h 368"/>
              <a:gd name="T34" fmla="*/ 146 w 368"/>
              <a:gd name="T35" fmla="*/ 31 h 368"/>
              <a:gd name="T36" fmla="*/ 146 w 368"/>
              <a:gd name="T37" fmla="*/ 31 h 368"/>
              <a:gd name="T38" fmla="*/ 288 w 368"/>
              <a:gd name="T39" fmla="*/ 66 h 368"/>
              <a:gd name="T40" fmla="*/ 184 w 368"/>
              <a:gd name="T41" fmla="*/ 27 h 368"/>
              <a:gd name="T42" fmla="*/ 147 w 368"/>
              <a:gd name="T43" fmla="*/ 31 h 368"/>
              <a:gd name="T44" fmla="*/ 205 w 368"/>
              <a:gd name="T45" fmla="*/ 123 h 368"/>
              <a:gd name="T46" fmla="*/ 288 w 368"/>
              <a:gd name="T47" fmla="*/ 66 h 368"/>
              <a:gd name="T48" fmla="*/ 184 w 368"/>
              <a:gd name="T49" fmla="*/ 368 h 368"/>
              <a:gd name="T50" fmla="*/ 0 w 368"/>
              <a:gd name="T51" fmla="*/ 184 h 368"/>
              <a:gd name="T52" fmla="*/ 184 w 368"/>
              <a:gd name="T53" fmla="*/ 0 h 368"/>
              <a:gd name="T54" fmla="*/ 368 w 368"/>
              <a:gd name="T55" fmla="*/ 184 h 368"/>
              <a:gd name="T56" fmla="*/ 184 w 368"/>
              <a:gd name="T57" fmla="*/ 368 h 368"/>
              <a:gd name="T58" fmla="*/ 210 w 368"/>
              <a:gd name="T59" fmla="*/ 210 h 368"/>
              <a:gd name="T60" fmla="*/ 87 w 368"/>
              <a:gd name="T61" fmla="*/ 308 h 368"/>
              <a:gd name="T62" fmla="*/ 184 w 368"/>
              <a:gd name="T63" fmla="*/ 341 h 368"/>
              <a:gd name="T64" fmla="*/ 245 w 368"/>
              <a:gd name="T65" fmla="*/ 329 h 368"/>
              <a:gd name="T66" fmla="*/ 212 w 368"/>
              <a:gd name="T67" fmla="*/ 209 h 368"/>
              <a:gd name="T68" fmla="*/ 210 w 368"/>
              <a:gd name="T69" fmla="*/ 210 h 368"/>
              <a:gd name="T70" fmla="*/ 218 w 368"/>
              <a:gd name="T71" fmla="*/ 146 h 368"/>
              <a:gd name="T72" fmla="*/ 228 w 368"/>
              <a:gd name="T73" fmla="*/ 169 h 368"/>
              <a:gd name="T74" fmla="*/ 231 w 368"/>
              <a:gd name="T75" fmla="*/ 177 h 368"/>
              <a:gd name="T76" fmla="*/ 341 w 368"/>
              <a:gd name="T77" fmla="*/ 182 h 368"/>
              <a:gd name="T78" fmla="*/ 305 w 368"/>
              <a:gd name="T79" fmla="*/ 84 h 368"/>
              <a:gd name="T80" fmla="*/ 218 w 368"/>
              <a:gd name="T81" fmla="*/ 146 h 368"/>
              <a:gd name="T82" fmla="*/ 241 w 368"/>
              <a:gd name="T83" fmla="*/ 202 h 368"/>
              <a:gd name="T84" fmla="*/ 272 w 368"/>
              <a:gd name="T85" fmla="*/ 314 h 368"/>
              <a:gd name="T86" fmla="*/ 339 w 368"/>
              <a:gd name="T87" fmla="*/ 209 h 368"/>
              <a:gd name="T88" fmla="*/ 241 w 368"/>
              <a:gd name="T89" fmla="*/ 202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8" h="368">
                <a:moveTo>
                  <a:pt x="175" y="132"/>
                </a:moveTo>
                <a:cubicBezTo>
                  <a:pt x="148" y="84"/>
                  <a:pt x="119" y="45"/>
                  <a:pt x="117" y="42"/>
                </a:cubicBezTo>
                <a:cubicBezTo>
                  <a:pt x="73" y="62"/>
                  <a:pt x="40" y="103"/>
                  <a:pt x="30" y="151"/>
                </a:cubicBezTo>
                <a:cubicBezTo>
                  <a:pt x="34" y="152"/>
                  <a:pt x="100" y="152"/>
                  <a:pt x="175" y="132"/>
                </a:cubicBezTo>
                <a:close/>
                <a:moveTo>
                  <a:pt x="195" y="185"/>
                </a:moveTo>
                <a:cubicBezTo>
                  <a:pt x="197" y="184"/>
                  <a:pt x="199" y="184"/>
                  <a:pt x="201" y="183"/>
                </a:cubicBezTo>
                <a:cubicBezTo>
                  <a:pt x="197" y="174"/>
                  <a:pt x="193" y="165"/>
                  <a:pt x="188" y="157"/>
                </a:cubicBezTo>
                <a:cubicBezTo>
                  <a:pt x="107" y="181"/>
                  <a:pt x="29" y="179"/>
                  <a:pt x="27" y="179"/>
                </a:cubicBezTo>
                <a:cubicBezTo>
                  <a:pt x="27" y="181"/>
                  <a:pt x="27" y="182"/>
                  <a:pt x="27" y="184"/>
                </a:cubicBezTo>
                <a:cubicBezTo>
                  <a:pt x="27" y="224"/>
                  <a:pt x="42" y="261"/>
                  <a:pt x="67" y="289"/>
                </a:cubicBezTo>
                <a:cubicBezTo>
                  <a:pt x="67" y="289"/>
                  <a:pt x="67" y="289"/>
                  <a:pt x="67" y="289"/>
                </a:cubicBezTo>
                <a:cubicBezTo>
                  <a:pt x="67" y="289"/>
                  <a:pt x="110" y="213"/>
                  <a:pt x="195" y="185"/>
                </a:cubicBezTo>
                <a:close/>
                <a:moveTo>
                  <a:pt x="87" y="308"/>
                </a:moveTo>
                <a:cubicBezTo>
                  <a:pt x="87" y="308"/>
                  <a:pt x="87" y="308"/>
                  <a:pt x="87" y="308"/>
                </a:cubicBezTo>
                <a:cubicBezTo>
                  <a:pt x="86" y="307"/>
                  <a:pt x="85" y="306"/>
                  <a:pt x="84" y="305"/>
                </a:cubicBezTo>
                <a:cubicBezTo>
                  <a:pt x="86" y="307"/>
                  <a:pt x="87" y="308"/>
                  <a:pt x="87" y="308"/>
                </a:cubicBezTo>
                <a:close/>
                <a:moveTo>
                  <a:pt x="146" y="31"/>
                </a:moveTo>
                <a:cubicBezTo>
                  <a:pt x="146" y="31"/>
                  <a:pt x="146" y="31"/>
                  <a:pt x="146" y="31"/>
                </a:cubicBezTo>
                <a:cubicBezTo>
                  <a:pt x="146" y="31"/>
                  <a:pt x="146" y="31"/>
                  <a:pt x="146" y="31"/>
                </a:cubicBezTo>
                <a:close/>
                <a:moveTo>
                  <a:pt x="288" y="66"/>
                </a:moveTo>
                <a:cubicBezTo>
                  <a:pt x="260" y="42"/>
                  <a:pt x="224" y="27"/>
                  <a:pt x="184" y="27"/>
                </a:cubicBezTo>
                <a:cubicBezTo>
                  <a:pt x="171" y="27"/>
                  <a:pt x="159" y="28"/>
                  <a:pt x="147" y="31"/>
                </a:cubicBezTo>
                <a:cubicBezTo>
                  <a:pt x="149" y="34"/>
                  <a:pt x="179" y="74"/>
                  <a:pt x="205" y="123"/>
                </a:cubicBezTo>
                <a:cubicBezTo>
                  <a:pt x="265" y="101"/>
                  <a:pt x="287" y="67"/>
                  <a:pt x="288" y="66"/>
                </a:cubicBezTo>
                <a:close/>
                <a:moveTo>
                  <a:pt x="184" y="368"/>
                </a:moveTo>
                <a:cubicBezTo>
                  <a:pt x="82" y="368"/>
                  <a:pt x="0" y="286"/>
                  <a:pt x="0" y="184"/>
                </a:cubicBezTo>
                <a:cubicBezTo>
                  <a:pt x="0" y="82"/>
                  <a:pt x="82" y="0"/>
                  <a:pt x="184" y="0"/>
                </a:cubicBezTo>
                <a:cubicBezTo>
                  <a:pt x="285" y="0"/>
                  <a:pt x="368" y="82"/>
                  <a:pt x="368" y="184"/>
                </a:cubicBezTo>
                <a:cubicBezTo>
                  <a:pt x="368" y="286"/>
                  <a:pt x="285" y="368"/>
                  <a:pt x="184" y="368"/>
                </a:cubicBezTo>
                <a:close/>
                <a:moveTo>
                  <a:pt x="210" y="210"/>
                </a:moveTo>
                <a:cubicBezTo>
                  <a:pt x="118" y="242"/>
                  <a:pt x="88" y="306"/>
                  <a:pt x="87" y="308"/>
                </a:cubicBezTo>
                <a:cubicBezTo>
                  <a:pt x="114" y="329"/>
                  <a:pt x="147" y="341"/>
                  <a:pt x="184" y="341"/>
                </a:cubicBezTo>
                <a:cubicBezTo>
                  <a:pt x="206" y="341"/>
                  <a:pt x="226" y="337"/>
                  <a:pt x="245" y="329"/>
                </a:cubicBezTo>
                <a:cubicBezTo>
                  <a:pt x="243" y="315"/>
                  <a:pt x="234" y="267"/>
                  <a:pt x="212" y="209"/>
                </a:cubicBezTo>
                <a:cubicBezTo>
                  <a:pt x="211" y="209"/>
                  <a:pt x="211" y="209"/>
                  <a:pt x="210" y="210"/>
                </a:cubicBezTo>
                <a:close/>
                <a:moveTo>
                  <a:pt x="218" y="146"/>
                </a:moveTo>
                <a:cubicBezTo>
                  <a:pt x="221" y="154"/>
                  <a:pt x="225" y="161"/>
                  <a:pt x="228" y="169"/>
                </a:cubicBezTo>
                <a:cubicBezTo>
                  <a:pt x="229" y="172"/>
                  <a:pt x="230" y="174"/>
                  <a:pt x="231" y="177"/>
                </a:cubicBezTo>
                <a:cubicBezTo>
                  <a:pt x="286" y="170"/>
                  <a:pt x="339" y="182"/>
                  <a:pt x="341" y="182"/>
                </a:cubicBezTo>
                <a:cubicBezTo>
                  <a:pt x="340" y="145"/>
                  <a:pt x="327" y="111"/>
                  <a:pt x="305" y="84"/>
                </a:cubicBezTo>
                <a:cubicBezTo>
                  <a:pt x="305" y="85"/>
                  <a:pt x="280" y="121"/>
                  <a:pt x="218" y="146"/>
                </a:cubicBezTo>
                <a:close/>
                <a:moveTo>
                  <a:pt x="241" y="202"/>
                </a:moveTo>
                <a:cubicBezTo>
                  <a:pt x="262" y="259"/>
                  <a:pt x="270" y="305"/>
                  <a:pt x="272" y="314"/>
                </a:cubicBezTo>
                <a:cubicBezTo>
                  <a:pt x="307" y="290"/>
                  <a:pt x="332" y="253"/>
                  <a:pt x="339" y="209"/>
                </a:cubicBezTo>
                <a:cubicBezTo>
                  <a:pt x="336" y="208"/>
                  <a:pt x="292" y="194"/>
                  <a:pt x="241" y="20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80" name="Freeform 197"/>
          <p:cNvSpPr>
            <a:spLocks noEditPoints="1"/>
          </p:cNvSpPr>
          <p:nvPr/>
        </p:nvSpPr>
        <p:spPr bwMode="auto">
          <a:xfrm>
            <a:off x="8296901" y="2640599"/>
            <a:ext cx="190167" cy="123609"/>
          </a:xfrm>
          <a:custGeom>
            <a:avLst/>
            <a:gdLst>
              <a:gd name="T0" fmla="*/ 161 w 413"/>
              <a:gd name="T1" fmla="*/ 118 h 269"/>
              <a:gd name="T2" fmla="*/ 199 w 413"/>
              <a:gd name="T3" fmla="*/ 69 h 269"/>
              <a:gd name="T4" fmla="*/ 129 w 413"/>
              <a:gd name="T5" fmla="*/ 0 h 269"/>
              <a:gd name="T6" fmla="*/ 0 w 413"/>
              <a:gd name="T7" fmla="*/ 0 h 269"/>
              <a:gd name="T8" fmla="*/ 0 w 413"/>
              <a:gd name="T9" fmla="*/ 258 h 269"/>
              <a:gd name="T10" fmla="*/ 129 w 413"/>
              <a:gd name="T11" fmla="*/ 258 h 269"/>
              <a:gd name="T12" fmla="*/ 208 w 413"/>
              <a:gd name="T13" fmla="*/ 182 h 269"/>
              <a:gd name="T14" fmla="*/ 161 w 413"/>
              <a:gd name="T15" fmla="*/ 118 h 269"/>
              <a:gd name="T16" fmla="*/ 57 w 413"/>
              <a:gd name="T17" fmla="*/ 46 h 269"/>
              <a:gd name="T18" fmla="*/ 129 w 413"/>
              <a:gd name="T19" fmla="*/ 46 h 269"/>
              <a:gd name="T20" fmla="*/ 146 w 413"/>
              <a:gd name="T21" fmla="*/ 73 h 269"/>
              <a:gd name="T22" fmla="*/ 124 w 413"/>
              <a:gd name="T23" fmla="*/ 104 h 269"/>
              <a:gd name="T24" fmla="*/ 57 w 413"/>
              <a:gd name="T25" fmla="*/ 104 h 269"/>
              <a:gd name="T26" fmla="*/ 57 w 413"/>
              <a:gd name="T27" fmla="*/ 46 h 269"/>
              <a:gd name="T28" fmla="*/ 125 w 413"/>
              <a:gd name="T29" fmla="*/ 212 h 269"/>
              <a:gd name="T30" fmla="*/ 57 w 413"/>
              <a:gd name="T31" fmla="*/ 212 h 269"/>
              <a:gd name="T32" fmla="*/ 57 w 413"/>
              <a:gd name="T33" fmla="*/ 143 h 269"/>
              <a:gd name="T34" fmla="*/ 129 w 413"/>
              <a:gd name="T35" fmla="*/ 143 h 269"/>
              <a:gd name="T36" fmla="*/ 155 w 413"/>
              <a:gd name="T37" fmla="*/ 179 h 269"/>
              <a:gd name="T38" fmla="*/ 125 w 413"/>
              <a:gd name="T39" fmla="*/ 212 h 269"/>
              <a:gd name="T40" fmla="*/ 313 w 413"/>
              <a:gd name="T41" fmla="*/ 66 h 269"/>
              <a:gd name="T42" fmla="*/ 217 w 413"/>
              <a:gd name="T43" fmla="*/ 165 h 269"/>
              <a:gd name="T44" fmla="*/ 313 w 413"/>
              <a:gd name="T45" fmla="*/ 264 h 269"/>
              <a:gd name="T46" fmla="*/ 398 w 413"/>
              <a:gd name="T47" fmla="*/ 195 h 269"/>
              <a:gd name="T48" fmla="*/ 354 w 413"/>
              <a:gd name="T49" fmla="*/ 195 h 269"/>
              <a:gd name="T50" fmla="*/ 314 w 413"/>
              <a:gd name="T51" fmla="*/ 223 h 269"/>
              <a:gd name="T52" fmla="*/ 271 w 413"/>
              <a:gd name="T53" fmla="*/ 178 h 269"/>
              <a:gd name="T54" fmla="*/ 399 w 413"/>
              <a:gd name="T55" fmla="*/ 178 h 269"/>
              <a:gd name="T56" fmla="*/ 313 w 413"/>
              <a:gd name="T57" fmla="*/ 66 h 269"/>
              <a:gd name="T58" fmla="*/ 352 w 413"/>
              <a:gd name="T59" fmla="*/ 143 h 269"/>
              <a:gd name="T60" fmla="*/ 270 w 413"/>
              <a:gd name="T61" fmla="*/ 143 h 269"/>
              <a:gd name="T62" fmla="*/ 314 w 413"/>
              <a:gd name="T63" fmla="*/ 104 h 269"/>
              <a:gd name="T64" fmla="*/ 352 w 413"/>
              <a:gd name="T65" fmla="*/ 143 h 269"/>
              <a:gd name="T66" fmla="*/ 362 w 413"/>
              <a:gd name="T67" fmla="*/ 15 h 269"/>
              <a:gd name="T68" fmla="*/ 259 w 413"/>
              <a:gd name="T69" fmla="*/ 15 h 269"/>
              <a:gd name="T70" fmla="*/ 259 w 413"/>
              <a:gd name="T71" fmla="*/ 47 h 269"/>
              <a:gd name="T72" fmla="*/ 362 w 413"/>
              <a:gd name="T73" fmla="*/ 47 h 269"/>
              <a:gd name="T74" fmla="*/ 362 w 413"/>
              <a:gd name="T75" fmla="*/ 15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3" h="269">
                <a:moveTo>
                  <a:pt x="161" y="118"/>
                </a:moveTo>
                <a:cubicBezTo>
                  <a:pt x="161" y="118"/>
                  <a:pt x="199" y="115"/>
                  <a:pt x="199" y="69"/>
                </a:cubicBezTo>
                <a:cubicBezTo>
                  <a:pt x="199" y="22"/>
                  <a:pt x="168" y="0"/>
                  <a:pt x="12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58"/>
                  <a:pt x="0" y="258"/>
                  <a:pt x="0" y="258"/>
                </a:cubicBezTo>
                <a:cubicBezTo>
                  <a:pt x="129" y="258"/>
                  <a:pt x="129" y="258"/>
                  <a:pt x="129" y="258"/>
                </a:cubicBezTo>
                <a:cubicBezTo>
                  <a:pt x="129" y="258"/>
                  <a:pt x="208" y="261"/>
                  <a:pt x="208" y="182"/>
                </a:cubicBezTo>
                <a:cubicBezTo>
                  <a:pt x="208" y="182"/>
                  <a:pt x="211" y="118"/>
                  <a:pt x="161" y="118"/>
                </a:cubicBezTo>
                <a:close/>
                <a:moveTo>
                  <a:pt x="57" y="46"/>
                </a:moveTo>
                <a:cubicBezTo>
                  <a:pt x="129" y="46"/>
                  <a:pt x="129" y="46"/>
                  <a:pt x="129" y="46"/>
                </a:cubicBezTo>
                <a:cubicBezTo>
                  <a:pt x="129" y="46"/>
                  <a:pt x="146" y="46"/>
                  <a:pt x="146" y="73"/>
                </a:cubicBezTo>
                <a:cubicBezTo>
                  <a:pt x="146" y="100"/>
                  <a:pt x="136" y="104"/>
                  <a:pt x="124" y="104"/>
                </a:cubicBezTo>
                <a:cubicBezTo>
                  <a:pt x="57" y="104"/>
                  <a:pt x="57" y="104"/>
                  <a:pt x="57" y="104"/>
                </a:cubicBezTo>
                <a:lnTo>
                  <a:pt x="57" y="46"/>
                </a:lnTo>
                <a:close/>
                <a:moveTo>
                  <a:pt x="125" y="212"/>
                </a:moveTo>
                <a:cubicBezTo>
                  <a:pt x="57" y="212"/>
                  <a:pt x="57" y="212"/>
                  <a:pt x="57" y="212"/>
                </a:cubicBezTo>
                <a:cubicBezTo>
                  <a:pt x="57" y="143"/>
                  <a:pt x="57" y="143"/>
                  <a:pt x="57" y="143"/>
                </a:cubicBezTo>
                <a:cubicBezTo>
                  <a:pt x="129" y="143"/>
                  <a:pt x="129" y="143"/>
                  <a:pt x="129" y="143"/>
                </a:cubicBezTo>
                <a:cubicBezTo>
                  <a:pt x="129" y="143"/>
                  <a:pt x="155" y="143"/>
                  <a:pt x="155" y="179"/>
                </a:cubicBezTo>
                <a:cubicBezTo>
                  <a:pt x="155" y="209"/>
                  <a:pt x="135" y="212"/>
                  <a:pt x="125" y="212"/>
                </a:cubicBezTo>
                <a:close/>
                <a:moveTo>
                  <a:pt x="313" y="66"/>
                </a:moveTo>
                <a:cubicBezTo>
                  <a:pt x="217" y="66"/>
                  <a:pt x="217" y="165"/>
                  <a:pt x="217" y="165"/>
                </a:cubicBezTo>
                <a:cubicBezTo>
                  <a:pt x="217" y="165"/>
                  <a:pt x="211" y="264"/>
                  <a:pt x="313" y="264"/>
                </a:cubicBezTo>
                <a:cubicBezTo>
                  <a:pt x="313" y="264"/>
                  <a:pt x="398" y="269"/>
                  <a:pt x="398" y="195"/>
                </a:cubicBezTo>
                <a:cubicBezTo>
                  <a:pt x="354" y="195"/>
                  <a:pt x="354" y="195"/>
                  <a:pt x="354" y="195"/>
                </a:cubicBezTo>
                <a:cubicBezTo>
                  <a:pt x="354" y="195"/>
                  <a:pt x="355" y="223"/>
                  <a:pt x="314" y="223"/>
                </a:cubicBezTo>
                <a:cubicBezTo>
                  <a:pt x="314" y="223"/>
                  <a:pt x="271" y="226"/>
                  <a:pt x="271" y="178"/>
                </a:cubicBezTo>
                <a:cubicBezTo>
                  <a:pt x="399" y="178"/>
                  <a:pt x="399" y="178"/>
                  <a:pt x="399" y="178"/>
                </a:cubicBezTo>
                <a:cubicBezTo>
                  <a:pt x="399" y="178"/>
                  <a:pt x="413" y="66"/>
                  <a:pt x="313" y="66"/>
                </a:cubicBezTo>
                <a:close/>
                <a:moveTo>
                  <a:pt x="352" y="143"/>
                </a:moveTo>
                <a:cubicBezTo>
                  <a:pt x="270" y="143"/>
                  <a:pt x="270" y="143"/>
                  <a:pt x="270" y="143"/>
                </a:cubicBezTo>
                <a:cubicBezTo>
                  <a:pt x="270" y="143"/>
                  <a:pt x="275" y="104"/>
                  <a:pt x="314" y="104"/>
                </a:cubicBezTo>
                <a:cubicBezTo>
                  <a:pt x="352" y="104"/>
                  <a:pt x="352" y="143"/>
                  <a:pt x="352" y="143"/>
                </a:cubicBezTo>
                <a:close/>
                <a:moveTo>
                  <a:pt x="362" y="15"/>
                </a:moveTo>
                <a:cubicBezTo>
                  <a:pt x="259" y="15"/>
                  <a:pt x="259" y="15"/>
                  <a:pt x="259" y="15"/>
                </a:cubicBezTo>
                <a:cubicBezTo>
                  <a:pt x="259" y="47"/>
                  <a:pt x="259" y="47"/>
                  <a:pt x="259" y="47"/>
                </a:cubicBezTo>
                <a:cubicBezTo>
                  <a:pt x="362" y="47"/>
                  <a:pt x="362" y="47"/>
                  <a:pt x="362" y="47"/>
                </a:cubicBezTo>
                <a:lnTo>
                  <a:pt x="362" y="1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81" name="Freeform 198"/>
          <p:cNvSpPr/>
          <p:nvPr/>
        </p:nvSpPr>
        <p:spPr bwMode="auto">
          <a:xfrm>
            <a:off x="3458125" y="4445730"/>
            <a:ext cx="101423" cy="167981"/>
          </a:xfrm>
          <a:custGeom>
            <a:avLst/>
            <a:gdLst>
              <a:gd name="T0" fmla="*/ 224 w 224"/>
              <a:gd name="T1" fmla="*/ 348 h 368"/>
              <a:gd name="T2" fmla="*/ 181 w 224"/>
              <a:gd name="T3" fmla="*/ 363 h 368"/>
              <a:gd name="T4" fmla="*/ 141 w 224"/>
              <a:gd name="T5" fmla="*/ 368 h 368"/>
              <a:gd name="T6" fmla="*/ 96 w 224"/>
              <a:gd name="T7" fmla="*/ 362 h 368"/>
              <a:gd name="T8" fmla="*/ 64 w 224"/>
              <a:gd name="T9" fmla="*/ 343 h 368"/>
              <a:gd name="T10" fmla="*/ 45 w 224"/>
              <a:gd name="T11" fmla="*/ 318 h 368"/>
              <a:gd name="T12" fmla="*/ 40 w 224"/>
              <a:gd name="T13" fmla="*/ 280 h 368"/>
              <a:gd name="T14" fmla="*/ 40 w 224"/>
              <a:gd name="T15" fmla="*/ 151 h 368"/>
              <a:gd name="T16" fmla="*/ 0 w 224"/>
              <a:gd name="T17" fmla="*/ 151 h 368"/>
              <a:gd name="T18" fmla="*/ 0 w 224"/>
              <a:gd name="T19" fmla="*/ 99 h 368"/>
              <a:gd name="T20" fmla="*/ 36 w 224"/>
              <a:gd name="T21" fmla="*/ 78 h 368"/>
              <a:gd name="T22" fmla="*/ 61 w 224"/>
              <a:gd name="T23" fmla="*/ 47 h 368"/>
              <a:gd name="T24" fmla="*/ 74 w 224"/>
              <a:gd name="T25" fmla="*/ 0 h 368"/>
              <a:gd name="T26" fmla="*/ 125 w 224"/>
              <a:gd name="T27" fmla="*/ 0 h 368"/>
              <a:gd name="T28" fmla="*/ 125 w 224"/>
              <a:gd name="T29" fmla="*/ 93 h 368"/>
              <a:gd name="T30" fmla="*/ 212 w 224"/>
              <a:gd name="T31" fmla="*/ 93 h 368"/>
              <a:gd name="T32" fmla="*/ 212 w 224"/>
              <a:gd name="T33" fmla="*/ 151 h 368"/>
              <a:gd name="T34" fmla="*/ 125 w 224"/>
              <a:gd name="T35" fmla="*/ 151 h 368"/>
              <a:gd name="T36" fmla="*/ 125 w 224"/>
              <a:gd name="T37" fmla="*/ 245 h 368"/>
              <a:gd name="T38" fmla="*/ 129 w 224"/>
              <a:gd name="T39" fmla="*/ 286 h 368"/>
              <a:gd name="T40" fmla="*/ 141 w 224"/>
              <a:gd name="T41" fmla="*/ 301 h 368"/>
              <a:gd name="T42" fmla="*/ 169 w 224"/>
              <a:gd name="T43" fmla="*/ 308 h 368"/>
              <a:gd name="T44" fmla="*/ 224 w 224"/>
              <a:gd name="T45" fmla="*/ 290 h 368"/>
              <a:gd name="T46" fmla="*/ 224 w 224"/>
              <a:gd name="T47" fmla="*/ 348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24" h="368">
                <a:moveTo>
                  <a:pt x="224" y="348"/>
                </a:moveTo>
                <a:cubicBezTo>
                  <a:pt x="208" y="355"/>
                  <a:pt x="194" y="360"/>
                  <a:pt x="181" y="363"/>
                </a:cubicBezTo>
                <a:cubicBezTo>
                  <a:pt x="169" y="366"/>
                  <a:pt x="155" y="368"/>
                  <a:pt x="141" y="368"/>
                </a:cubicBezTo>
                <a:cubicBezTo>
                  <a:pt x="124" y="368"/>
                  <a:pt x="109" y="366"/>
                  <a:pt x="96" y="362"/>
                </a:cubicBezTo>
                <a:cubicBezTo>
                  <a:pt x="84" y="357"/>
                  <a:pt x="73" y="351"/>
                  <a:pt x="64" y="343"/>
                </a:cubicBezTo>
                <a:cubicBezTo>
                  <a:pt x="55" y="335"/>
                  <a:pt x="49" y="327"/>
                  <a:pt x="45" y="318"/>
                </a:cubicBezTo>
                <a:cubicBezTo>
                  <a:pt x="42" y="309"/>
                  <a:pt x="40" y="297"/>
                  <a:pt x="40" y="280"/>
                </a:cubicBezTo>
                <a:cubicBezTo>
                  <a:pt x="40" y="151"/>
                  <a:pt x="40" y="151"/>
                  <a:pt x="40" y="151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99"/>
                  <a:pt x="0" y="99"/>
                  <a:pt x="0" y="99"/>
                </a:cubicBezTo>
                <a:cubicBezTo>
                  <a:pt x="14" y="94"/>
                  <a:pt x="26" y="87"/>
                  <a:pt x="36" y="78"/>
                </a:cubicBezTo>
                <a:cubicBezTo>
                  <a:pt x="47" y="70"/>
                  <a:pt x="55" y="59"/>
                  <a:pt x="61" y="47"/>
                </a:cubicBezTo>
                <a:cubicBezTo>
                  <a:pt x="67" y="35"/>
                  <a:pt x="71" y="19"/>
                  <a:pt x="74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25" y="93"/>
                  <a:pt x="125" y="93"/>
                  <a:pt x="125" y="93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2" y="151"/>
                  <a:pt x="212" y="151"/>
                  <a:pt x="212" y="151"/>
                </a:cubicBezTo>
                <a:cubicBezTo>
                  <a:pt x="125" y="151"/>
                  <a:pt x="125" y="151"/>
                  <a:pt x="125" y="151"/>
                </a:cubicBezTo>
                <a:cubicBezTo>
                  <a:pt x="125" y="245"/>
                  <a:pt x="125" y="245"/>
                  <a:pt x="125" y="245"/>
                </a:cubicBezTo>
                <a:cubicBezTo>
                  <a:pt x="125" y="266"/>
                  <a:pt x="126" y="280"/>
                  <a:pt x="129" y="286"/>
                </a:cubicBezTo>
                <a:cubicBezTo>
                  <a:pt x="131" y="292"/>
                  <a:pt x="135" y="297"/>
                  <a:pt x="141" y="301"/>
                </a:cubicBezTo>
                <a:cubicBezTo>
                  <a:pt x="149" y="306"/>
                  <a:pt x="158" y="308"/>
                  <a:pt x="169" y="308"/>
                </a:cubicBezTo>
                <a:cubicBezTo>
                  <a:pt x="187" y="308"/>
                  <a:pt x="205" y="302"/>
                  <a:pt x="224" y="290"/>
                </a:cubicBezTo>
                <a:lnTo>
                  <a:pt x="224" y="34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82" name="Freeform 199"/>
          <p:cNvSpPr>
            <a:spLocks noEditPoints="1"/>
          </p:cNvSpPr>
          <p:nvPr/>
        </p:nvSpPr>
        <p:spPr bwMode="auto">
          <a:xfrm>
            <a:off x="3723939" y="4440975"/>
            <a:ext cx="177489" cy="177489"/>
          </a:xfrm>
          <a:custGeom>
            <a:avLst/>
            <a:gdLst>
              <a:gd name="T0" fmla="*/ 192 w 384"/>
              <a:gd name="T1" fmla="*/ 0 h 384"/>
              <a:gd name="T2" fmla="*/ 0 w 384"/>
              <a:gd name="T3" fmla="*/ 192 h 384"/>
              <a:gd name="T4" fmla="*/ 192 w 384"/>
              <a:gd name="T5" fmla="*/ 384 h 384"/>
              <a:gd name="T6" fmla="*/ 384 w 384"/>
              <a:gd name="T7" fmla="*/ 192 h 384"/>
              <a:gd name="T8" fmla="*/ 192 w 384"/>
              <a:gd name="T9" fmla="*/ 0 h 384"/>
              <a:gd name="T10" fmla="*/ 243 w 384"/>
              <a:gd name="T11" fmla="*/ 275 h 384"/>
              <a:gd name="T12" fmla="*/ 222 w 384"/>
              <a:gd name="T13" fmla="*/ 283 h 384"/>
              <a:gd name="T14" fmla="*/ 201 w 384"/>
              <a:gd name="T15" fmla="*/ 285 h 384"/>
              <a:gd name="T16" fmla="*/ 179 w 384"/>
              <a:gd name="T17" fmla="*/ 282 h 384"/>
              <a:gd name="T18" fmla="*/ 163 w 384"/>
              <a:gd name="T19" fmla="*/ 272 h 384"/>
              <a:gd name="T20" fmla="*/ 153 w 384"/>
              <a:gd name="T21" fmla="*/ 260 h 384"/>
              <a:gd name="T22" fmla="*/ 150 w 384"/>
              <a:gd name="T23" fmla="*/ 240 h 384"/>
              <a:gd name="T24" fmla="*/ 150 w 384"/>
              <a:gd name="T25" fmla="*/ 175 h 384"/>
              <a:gd name="T26" fmla="*/ 130 w 384"/>
              <a:gd name="T27" fmla="*/ 175 h 384"/>
              <a:gd name="T28" fmla="*/ 130 w 384"/>
              <a:gd name="T29" fmla="*/ 149 h 384"/>
              <a:gd name="T30" fmla="*/ 149 w 384"/>
              <a:gd name="T31" fmla="*/ 139 h 384"/>
              <a:gd name="T32" fmla="*/ 161 w 384"/>
              <a:gd name="T33" fmla="*/ 123 h 384"/>
              <a:gd name="T34" fmla="*/ 167 w 384"/>
              <a:gd name="T35" fmla="*/ 99 h 384"/>
              <a:gd name="T36" fmla="*/ 194 w 384"/>
              <a:gd name="T37" fmla="*/ 99 h 384"/>
              <a:gd name="T38" fmla="*/ 194 w 384"/>
              <a:gd name="T39" fmla="*/ 146 h 384"/>
              <a:gd name="T40" fmla="*/ 237 w 384"/>
              <a:gd name="T41" fmla="*/ 146 h 384"/>
              <a:gd name="T42" fmla="*/ 237 w 384"/>
              <a:gd name="T43" fmla="*/ 175 h 384"/>
              <a:gd name="T44" fmla="*/ 194 w 384"/>
              <a:gd name="T45" fmla="*/ 175 h 384"/>
              <a:gd name="T46" fmla="*/ 194 w 384"/>
              <a:gd name="T47" fmla="*/ 223 h 384"/>
              <a:gd name="T48" fmla="*/ 195 w 384"/>
              <a:gd name="T49" fmla="*/ 244 h 384"/>
              <a:gd name="T50" fmla="*/ 202 w 384"/>
              <a:gd name="T51" fmla="*/ 251 h 384"/>
              <a:gd name="T52" fmla="*/ 216 w 384"/>
              <a:gd name="T53" fmla="*/ 255 h 384"/>
              <a:gd name="T54" fmla="*/ 243 w 384"/>
              <a:gd name="T55" fmla="*/ 245 h 384"/>
              <a:gd name="T56" fmla="*/ 243 w 384"/>
              <a:gd name="T57" fmla="*/ 275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84" h="384"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243" y="275"/>
                </a:moveTo>
                <a:cubicBezTo>
                  <a:pt x="235" y="278"/>
                  <a:pt x="228" y="281"/>
                  <a:pt x="222" y="283"/>
                </a:cubicBezTo>
                <a:cubicBezTo>
                  <a:pt x="216" y="284"/>
                  <a:pt x="209" y="285"/>
                  <a:pt x="201" y="285"/>
                </a:cubicBezTo>
                <a:cubicBezTo>
                  <a:pt x="193" y="285"/>
                  <a:pt x="186" y="284"/>
                  <a:pt x="179" y="282"/>
                </a:cubicBezTo>
                <a:cubicBezTo>
                  <a:pt x="173" y="279"/>
                  <a:pt x="167" y="276"/>
                  <a:pt x="163" y="272"/>
                </a:cubicBezTo>
                <a:cubicBezTo>
                  <a:pt x="158" y="268"/>
                  <a:pt x="155" y="264"/>
                  <a:pt x="153" y="260"/>
                </a:cubicBezTo>
                <a:cubicBezTo>
                  <a:pt x="151" y="255"/>
                  <a:pt x="150" y="249"/>
                  <a:pt x="150" y="240"/>
                </a:cubicBezTo>
                <a:cubicBezTo>
                  <a:pt x="150" y="175"/>
                  <a:pt x="150" y="175"/>
                  <a:pt x="150" y="175"/>
                </a:cubicBezTo>
                <a:cubicBezTo>
                  <a:pt x="130" y="175"/>
                  <a:pt x="130" y="175"/>
                  <a:pt x="130" y="175"/>
                </a:cubicBezTo>
                <a:cubicBezTo>
                  <a:pt x="130" y="149"/>
                  <a:pt x="130" y="149"/>
                  <a:pt x="130" y="149"/>
                </a:cubicBezTo>
                <a:cubicBezTo>
                  <a:pt x="137" y="146"/>
                  <a:pt x="144" y="143"/>
                  <a:pt x="149" y="139"/>
                </a:cubicBezTo>
                <a:cubicBezTo>
                  <a:pt x="154" y="134"/>
                  <a:pt x="158" y="129"/>
                  <a:pt x="161" y="123"/>
                </a:cubicBezTo>
                <a:cubicBezTo>
                  <a:pt x="164" y="116"/>
                  <a:pt x="166" y="109"/>
                  <a:pt x="167" y="99"/>
                </a:cubicBezTo>
                <a:cubicBezTo>
                  <a:pt x="194" y="99"/>
                  <a:pt x="194" y="99"/>
                  <a:pt x="194" y="99"/>
                </a:cubicBezTo>
                <a:cubicBezTo>
                  <a:pt x="194" y="146"/>
                  <a:pt x="194" y="146"/>
                  <a:pt x="194" y="146"/>
                </a:cubicBezTo>
                <a:cubicBezTo>
                  <a:pt x="237" y="146"/>
                  <a:pt x="237" y="146"/>
                  <a:pt x="237" y="146"/>
                </a:cubicBezTo>
                <a:cubicBezTo>
                  <a:pt x="237" y="175"/>
                  <a:pt x="237" y="175"/>
                  <a:pt x="237" y="175"/>
                </a:cubicBezTo>
                <a:cubicBezTo>
                  <a:pt x="194" y="175"/>
                  <a:pt x="194" y="175"/>
                  <a:pt x="194" y="175"/>
                </a:cubicBezTo>
                <a:cubicBezTo>
                  <a:pt x="194" y="223"/>
                  <a:pt x="194" y="223"/>
                  <a:pt x="194" y="223"/>
                </a:cubicBezTo>
                <a:cubicBezTo>
                  <a:pt x="194" y="234"/>
                  <a:pt x="194" y="240"/>
                  <a:pt x="195" y="244"/>
                </a:cubicBezTo>
                <a:cubicBezTo>
                  <a:pt x="196" y="247"/>
                  <a:pt x="199" y="249"/>
                  <a:pt x="202" y="251"/>
                </a:cubicBezTo>
                <a:cubicBezTo>
                  <a:pt x="206" y="253"/>
                  <a:pt x="210" y="255"/>
                  <a:pt x="216" y="255"/>
                </a:cubicBezTo>
                <a:cubicBezTo>
                  <a:pt x="225" y="255"/>
                  <a:pt x="234" y="252"/>
                  <a:pt x="243" y="245"/>
                </a:cubicBezTo>
                <a:lnTo>
                  <a:pt x="243" y="2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83" name="Freeform 200"/>
          <p:cNvSpPr>
            <a:spLocks noEditPoints="1"/>
          </p:cNvSpPr>
          <p:nvPr/>
        </p:nvSpPr>
        <p:spPr bwMode="auto">
          <a:xfrm>
            <a:off x="3424847" y="4154561"/>
            <a:ext cx="167980" cy="142625"/>
          </a:xfrm>
          <a:custGeom>
            <a:avLst/>
            <a:gdLst>
              <a:gd name="T0" fmla="*/ 247 w 368"/>
              <a:gd name="T1" fmla="*/ 182 h 312"/>
              <a:gd name="T2" fmla="*/ 221 w 368"/>
              <a:gd name="T3" fmla="*/ 218 h 312"/>
              <a:gd name="T4" fmla="*/ 247 w 368"/>
              <a:gd name="T5" fmla="*/ 254 h 312"/>
              <a:gd name="T6" fmla="*/ 273 w 368"/>
              <a:gd name="T7" fmla="*/ 218 h 312"/>
              <a:gd name="T8" fmla="*/ 247 w 368"/>
              <a:gd name="T9" fmla="*/ 182 h 312"/>
              <a:gd name="T10" fmla="*/ 338 w 368"/>
              <a:gd name="T11" fmla="*/ 88 h 312"/>
              <a:gd name="T12" fmla="*/ 325 w 368"/>
              <a:gd name="T13" fmla="*/ 0 h 312"/>
              <a:gd name="T14" fmla="*/ 234 w 368"/>
              <a:gd name="T15" fmla="*/ 41 h 312"/>
              <a:gd name="T16" fmla="*/ 184 w 368"/>
              <a:gd name="T17" fmla="*/ 37 h 312"/>
              <a:gd name="T18" fmla="*/ 133 w 368"/>
              <a:gd name="T19" fmla="*/ 41 h 312"/>
              <a:gd name="T20" fmla="*/ 42 w 368"/>
              <a:gd name="T21" fmla="*/ 0 h 312"/>
              <a:gd name="T22" fmla="*/ 30 w 368"/>
              <a:gd name="T23" fmla="*/ 88 h 312"/>
              <a:gd name="T24" fmla="*/ 0 w 368"/>
              <a:gd name="T25" fmla="*/ 166 h 312"/>
              <a:gd name="T26" fmla="*/ 149 w 368"/>
              <a:gd name="T27" fmla="*/ 312 h 312"/>
              <a:gd name="T28" fmla="*/ 184 w 368"/>
              <a:gd name="T29" fmla="*/ 312 h 312"/>
              <a:gd name="T30" fmla="*/ 218 w 368"/>
              <a:gd name="T31" fmla="*/ 312 h 312"/>
              <a:gd name="T32" fmla="*/ 368 w 368"/>
              <a:gd name="T33" fmla="*/ 166 h 312"/>
              <a:gd name="T34" fmla="*/ 338 w 368"/>
              <a:gd name="T35" fmla="*/ 88 h 312"/>
              <a:gd name="T36" fmla="*/ 184 w 368"/>
              <a:gd name="T37" fmla="*/ 294 h 312"/>
              <a:gd name="T38" fmla="*/ 183 w 368"/>
              <a:gd name="T39" fmla="*/ 294 h 312"/>
              <a:gd name="T40" fmla="*/ 49 w 368"/>
              <a:gd name="T41" fmla="*/ 212 h 312"/>
              <a:gd name="T42" fmla="*/ 70 w 368"/>
              <a:gd name="T43" fmla="*/ 164 h 312"/>
              <a:gd name="T44" fmla="*/ 183 w 368"/>
              <a:gd name="T45" fmla="*/ 154 h 312"/>
              <a:gd name="T46" fmla="*/ 184 w 368"/>
              <a:gd name="T47" fmla="*/ 154 h 312"/>
              <a:gd name="T48" fmla="*/ 184 w 368"/>
              <a:gd name="T49" fmla="*/ 154 h 312"/>
              <a:gd name="T50" fmla="*/ 298 w 368"/>
              <a:gd name="T51" fmla="*/ 164 h 312"/>
              <a:gd name="T52" fmla="*/ 319 w 368"/>
              <a:gd name="T53" fmla="*/ 212 h 312"/>
              <a:gd name="T54" fmla="*/ 184 w 368"/>
              <a:gd name="T55" fmla="*/ 294 h 312"/>
              <a:gd name="T56" fmla="*/ 120 w 368"/>
              <a:gd name="T57" fmla="*/ 182 h 312"/>
              <a:gd name="T58" fmla="*/ 94 w 368"/>
              <a:gd name="T59" fmla="*/ 218 h 312"/>
              <a:gd name="T60" fmla="*/ 120 w 368"/>
              <a:gd name="T61" fmla="*/ 254 h 312"/>
              <a:gd name="T62" fmla="*/ 146 w 368"/>
              <a:gd name="T63" fmla="*/ 218 h 312"/>
              <a:gd name="T64" fmla="*/ 120 w 368"/>
              <a:gd name="T65" fmla="*/ 18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8" h="312">
                <a:moveTo>
                  <a:pt x="247" y="182"/>
                </a:moveTo>
                <a:cubicBezTo>
                  <a:pt x="233" y="182"/>
                  <a:pt x="221" y="198"/>
                  <a:pt x="221" y="218"/>
                </a:cubicBezTo>
                <a:cubicBezTo>
                  <a:pt x="221" y="238"/>
                  <a:pt x="233" y="254"/>
                  <a:pt x="247" y="254"/>
                </a:cubicBezTo>
                <a:cubicBezTo>
                  <a:pt x="262" y="254"/>
                  <a:pt x="273" y="238"/>
                  <a:pt x="273" y="218"/>
                </a:cubicBezTo>
                <a:cubicBezTo>
                  <a:pt x="273" y="198"/>
                  <a:pt x="262" y="182"/>
                  <a:pt x="247" y="182"/>
                </a:cubicBezTo>
                <a:close/>
                <a:moveTo>
                  <a:pt x="338" y="88"/>
                </a:moveTo>
                <a:cubicBezTo>
                  <a:pt x="341" y="81"/>
                  <a:pt x="341" y="40"/>
                  <a:pt x="325" y="0"/>
                </a:cubicBezTo>
                <a:cubicBezTo>
                  <a:pt x="325" y="0"/>
                  <a:pt x="289" y="4"/>
                  <a:pt x="234" y="41"/>
                </a:cubicBezTo>
                <a:cubicBezTo>
                  <a:pt x="223" y="38"/>
                  <a:pt x="203" y="37"/>
                  <a:pt x="184" y="37"/>
                </a:cubicBezTo>
                <a:cubicBezTo>
                  <a:pt x="164" y="37"/>
                  <a:pt x="145" y="38"/>
                  <a:pt x="133" y="41"/>
                </a:cubicBezTo>
                <a:cubicBezTo>
                  <a:pt x="79" y="4"/>
                  <a:pt x="42" y="0"/>
                  <a:pt x="42" y="0"/>
                </a:cubicBezTo>
                <a:cubicBezTo>
                  <a:pt x="27" y="40"/>
                  <a:pt x="27" y="81"/>
                  <a:pt x="30" y="88"/>
                </a:cubicBezTo>
                <a:cubicBezTo>
                  <a:pt x="11" y="109"/>
                  <a:pt x="0" y="133"/>
                  <a:pt x="0" y="166"/>
                </a:cubicBezTo>
                <a:cubicBezTo>
                  <a:pt x="0" y="310"/>
                  <a:pt x="119" y="312"/>
                  <a:pt x="149" y="312"/>
                </a:cubicBezTo>
                <a:cubicBezTo>
                  <a:pt x="156" y="312"/>
                  <a:pt x="169" y="312"/>
                  <a:pt x="184" y="312"/>
                </a:cubicBezTo>
                <a:cubicBezTo>
                  <a:pt x="198" y="312"/>
                  <a:pt x="212" y="312"/>
                  <a:pt x="218" y="312"/>
                </a:cubicBezTo>
                <a:cubicBezTo>
                  <a:pt x="249" y="312"/>
                  <a:pt x="368" y="310"/>
                  <a:pt x="368" y="166"/>
                </a:cubicBezTo>
                <a:cubicBezTo>
                  <a:pt x="368" y="133"/>
                  <a:pt x="356" y="109"/>
                  <a:pt x="338" y="88"/>
                </a:cubicBezTo>
                <a:close/>
                <a:moveTo>
                  <a:pt x="184" y="294"/>
                </a:moveTo>
                <a:cubicBezTo>
                  <a:pt x="183" y="294"/>
                  <a:pt x="183" y="294"/>
                  <a:pt x="183" y="294"/>
                </a:cubicBezTo>
                <a:cubicBezTo>
                  <a:pt x="108" y="294"/>
                  <a:pt x="49" y="285"/>
                  <a:pt x="49" y="212"/>
                </a:cubicBezTo>
                <a:cubicBezTo>
                  <a:pt x="49" y="194"/>
                  <a:pt x="55" y="178"/>
                  <a:pt x="70" y="164"/>
                </a:cubicBezTo>
                <a:cubicBezTo>
                  <a:pt x="94" y="142"/>
                  <a:pt x="136" y="154"/>
                  <a:pt x="183" y="154"/>
                </a:cubicBezTo>
                <a:cubicBezTo>
                  <a:pt x="183" y="154"/>
                  <a:pt x="184" y="154"/>
                  <a:pt x="184" y="154"/>
                </a:cubicBezTo>
                <a:cubicBezTo>
                  <a:pt x="184" y="154"/>
                  <a:pt x="184" y="154"/>
                  <a:pt x="184" y="154"/>
                </a:cubicBezTo>
                <a:cubicBezTo>
                  <a:pt x="231" y="154"/>
                  <a:pt x="273" y="142"/>
                  <a:pt x="298" y="164"/>
                </a:cubicBezTo>
                <a:cubicBezTo>
                  <a:pt x="312" y="178"/>
                  <a:pt x="319" y="194"/>
                  <a:pt x="319" y="212"/>
                </a:cubicBezTo>
                <a:cubicBezTo>
                  <a:pt x="319" y="285"/>
                  <a:pt x="260" y="294"/>
                  <a:pt x="184" y="294"/>
                </a:cubicBezTo>
                <a:close/>
                <a:moveTo>
                  <a:pt x="120" y="182"/>
                </a:moveTo>
                <a:cubicBezTo>
                  <a:pt x="106" y="182"/>
                  <a:pt x="94" y="198"/>
                  <a:pt x="94" y="218"/>
                </a:cubicBezTo>
                <a:cubicBezTo>
                  <a:pt x="94" y="238"/>
                  <a:pt x="106" y="254"/>
                  <a:pt x="120" y="254"/>
                </a:cubicBezTo>
                <a:cubicBezTo>
                  <a:pt x="135" y="254"/>
                  <a:pt x="146" y="238"/>
                  <a:pt x="146" y="218"/>
                </a:cubicBezTo>
                <a:cubicBezTo>
                  <a:pt x="146" y="198"/>
                  <a:pt x="135" y="182"/>
                  <a:pt x="120" y="1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84" name="Freeform 201"/>
          <p:cNvSpPr>
            <a:spLocks noEditPoints="1"/>
          </p:cNvSpPr>
          <p:nvPr/>
        </p:nvSpPr>
        <p:spPr bwMode="auto">
          <a:xfrm>
            <a:off x="3723939" y="4137128"/>
            <a:ext cx="177489" cy="177489"/>
          </a:xfrm>
          <a:custGeom>
            <a:avLst/>
            <a:gdLst>
              <a:gd name="T0" fmla="*/ 192 w 384"/>
              <a:gd name="T1" fmla="*/ 191 h 384"/>
              <a:gd name="T2" fmla="*/ 192 w 384"/>
              <a:gd name="T3" fmla="*/ 191 h 384"/>
              <a:gd name="T4" fmla="*/ 191 w 384"/>
              <a:gd name="T5" fmla="*/ 191 h 384"/>
              <a:gd name="T6" fmla="*/ 134 w 384"/>
              <a:gd name="T7" fmla="*/ 196 h 384"/>
              <a:gd name="T8" fmla="*/ 124 w 384"/>
              <a:gd name="T9" fmla="*/ 220 h 384"/>
              <a:gd name="T10" fmla="*/ 191 w 384"/>
              <a:gd name="T11" fmla="*/ 262 h 384"/>
              <a:gd name="T12" fmla="*/ 192 w 384"/>
              <a:gd name="T13" fmla="*/ 262 h 384"/>
              <a:gd name="T14" fmla="*/ 260 w 384"/>
              <a:gd name="T15" fmla="*/ 220 h 384"/>
              <a:gd name="T16" fmla="*/ 249 w 384"/>
              <a:gd name="T17" fmla="*/ 196 h 384"/>
              <a:gd name="T18" fmla="*/ 192 w 384"/>
              <a:gd name="T19" fmla="*/ 191 h 384"/>
              <a:gd name="T20" fmla="*/ 160 w 384"/>
              <a:gd name="T21" fmla="*/ 242 h 384"/>
              <a:gd name="T22" fmla="*/ 146 w 384"/>
              <a:gd name="T23" fmla="*/ 223 h 384"/>
              <a:gd name="T24" fmla="*/ 160 w 384"/>
              <a:gd name="T25" fmla="*/ 205 h 384"/>
              <a:gd name="T26" fmla="*/ 173 w 384"/>
              <a:gd name="T27" fmla="*/ 223 h 384"/>
              <a:gd name="T28" fmla="*/ 160 w 384"/>
              <a:gd name="T29" fmla="*/ 242 h 384"/>
              <a:gd name="T30" fmla="*/ 224 w 384"/>
              <a:gd name="T31" fmla="*/ 242 h 384"/>
              <a:gd name="T32" fmla="*/ 211 w 384"/>
              <a:gd name="T33" fmla="*/ 223 h 384"/>
              <a:gd name="T34" fmla="*/ 224 w 384"/>
              <a:gd name="T35" fmla="*/ 205 h 384"/>
              <a:gd name="T36" fmla="*/ 237 w 384"/>
              <a:gd name="T37" fmla="*/ 223 h 384"/>
              <a:gd name="T38" fmla="*/ 224 w 384"/>
              <a:gd name="T39" fmla="*/ 242 h 384"/>
              <a:gd name="T40" fmla="*/ 192 w 384"/>
              <a:gd name="T41" fmla="*/ 0 h 384"/>
              <a:gd name="T42" fmla="*/ 0 w 384"/>
              <a:gd name="T43" fmla="*/ 192 h 384"/>
              <a:gd name="T44" fmla="*/ 192 w 384"/>
              <a:gd name="T45" fmla="*/ 384 h 384"/>
              <a:gd name="T46" fmla="*/ 384 w 384"/>
              <a:gd name="T47" fmla="*/ 192 h 384"/>
              <a:gd name="T48" fmla="*/ 192 w 384"/>
              <a:gd name="T49" fmla="*/ 0 h 384"/>
              <a:gd name="T50" fmla="*/ 209 w 384"/>
              <a:gd name="T51" fmla="*/ 271 h 384"/>
              <a:gd name="T52" fmla="*/ 192 w 384"/>
              <a:gd name="T53" fmla="*/ 271 h 384"/>
              <a:gd name="T54" fmla="*/ 174 w 384"/>
              <a:gd name="T55" fmla="*/ 271 h 384"/>
              <a:gd name="T56" fmla="*/ 99 w 384"/>
              <a:gd name="T57" fmla="*/ 197 h 384"/>
              <a:gd name="T58" fmla="*/ 114 w 384"/>
              <a:gd name="T59" fmla="*/ 158 h 384"/>
              <a:gd name="T60" fmla="*/ 120 w 384"/>
              <a:gd name="T61" fmla="*/ 113 h 384"/>
              <a:gd name="T62" fmla="*/ 166 w 384"/>
              <a:gd name="T63" fmla="*/ 134 h 384"/>
              <a:gd name="T64" fmla="*/ 192 w 384"/>
              <a:gd name="T65" fmla="*/ 132 h 384"/>
              <a:gd name="T66" fmla="*/ 217 w 384"/>
              <a:gd name="T67" fmla="*/ 134 h 384"/>
              <a:gd name="T68" fmla="*/ 263 w 384"/>
              <a:gd name="T69" fmla="*/ 113 h 384"/>
              <a:gd name="T70" fmla="*/ 270 w 384"/>
              <a:gd name="T71" fmla="*/ 158 h 384"/>
              <a:gd name="T72" fmla="*/ 285 w 384"/>
              <a:gd name="T73" fmla="*/ 197 h 384"/>
              <a:gd name="T74" fmla="*/ 209 w 384"/>
              <a:gd name="T75" fmla="*/ 271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84" h="384">
                <a:moveTo>
                  <a:pt x="192" y="191"/>
                </a:moveTo>
                <a:cubicBezTo>
                  <a:pt x="192" y="191"/>
                  <a:pt x="192" y="191"/>
                  <a:pt x="192" y="191"/>
                </a:cubicBezTo>
                <a:cubicBezTo>
                  <a:pt x="192" y="191"/>
                  <a:pt x="192" y="191"/>
                  <a:pt x="191" y="191"/>
                </a:cubicBezTo>
                <a:cubicBezTo>
                  <a:pt x="168" y="191"/>
                  <a:pt x="147" y="185"/>
                  <a:pt x="134" y="196"/>
                </a:cubicBezTo>
                <a:cubicBezTo>
                  <a:pt x="127" y="203"/>
                  <a:pt x="124" y="211"/>
                  <a:pt x="124" y="220"/>
                </a:cubicBezTo>
                <a:cubicBezTo>
                  <a:pt x="124" y="257"/>
                  <a:pt x="153" y="262"/>
                  <a:pt x="191" y="262"/>
                </a:cubicBezTo>
                <a:cubicBezTo>
                  <a:pt x="192" y="262"/>
                  <a:pt x="192" y="262"/>
                  <a:pt x="192" y="262"/>
                </a:cubicBezTo>
                <a:cubicBezTo>
                  <a:pt x="230" y="262"/>
                  <a:pt x="260" y="257"/>
                  <a:pt x="260" y="220"/>
                </a:cubicBezTo>
                <a:cubicBezTo>
                  <a:pt x="260" y="211"/>
                  <a:pt x="257" y="203"/>
                  <a:pt x="249" y="196"/>
                </a:cubicBezTo>
                <a:cubicBezTo>
                  <a:pt x="237" y="185"/>
                  <a:pt x="216" y="191"/>
                  <a:pt x="192" y="191"/>
                </a:cubicBezTo>
                <a:close/>
                <a:moveTo>
                  <a:pt x="160" y="242"/>
                </a:moveTo>
                <a:cubicBezTo>
                  <a:pt x="152" y="242"/>
                  <a:pt x="146" y="233"/>
                  <a:pt x="146" y="223"/>
                </a:cubicBezTo>
                <a:cubicBezTo>
                  <a:pt x="146" y="213"/>
                  <a:pt x="152" y="205"/>
                  <a:pt x="160" y="205"/>
                </a:cubicBezTo>
                <a:cubicBezTo>
                  <a:pt x="167" y="205"/>
                  <a:pt x="173" y="213"/>
                  <a:pt x="173" y="223"/>
                </a:cubicBezTo>
                <a:cubicBezTo>
                  <a:pt x="173" y="233"/>
                  <a:pt x="167" y="242"/>
                  <a:pt x="160" y="242"/>
                </a:cubicBezTo>
                <a:close/>
                <a:moveTo>
                  <a:pt x="224" y="242"/>
                </a:moveTo>
                <a:cubicBezTo>
                  <a:pt x="217" y="242"/>
                  <a:pt x="211" y="233"/>
                  <a:pt x="211" y="223"/>
                </a:cubicBezTo>
                <a:cubicBezTo>
                  <a:pt x="211" y="213"/>
                  <a:pt x="217" y="205"/>
                  <a:pt x="224" y="205"/>
                </a:cubicBezTo>
                <a:cubicBezTo>
                  <a:pt x="231" y="205"/>
                  <a:pt x="237" y="213"/>
                  <a:pt x="237" y="223"/>
                </a:cubicBezTo>
                <a:cubicBezTo>
                  <a:pt x="237" y="233"/>
                  <a:pt x="231" y="242"/>
                  <a:pt x="224" y="242"/>
                </a:cubicBezTo>
                <a:close/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209" y="271"/>
                </a:moveTo>
                <a:cubicBezTo>
                  <a:pt x="206" y="271"/>
                  <a:pt x="199" y="271"/>
                  <a:pt x="192" y="271"/>
                </a:cubicBezTo>
                <a:cubicBezTo>
                  <a:pt x="185" y="271"/>
                  <a:pt x="178" y="271"/>
                  <a:pt x="174" y="271"/>
                </a:cubicBezTo>
                <a:cubicBezTo>
                  <a:pt x="159" y="271"/>
                  <a:pt x="99" y="270"/>
                  <a:pt x="99" y="197"/>
                </a:cubicBezTo>
                <a:cubicBezTo>
                  <a:pt x="99" y="180"/>
                  <a:pt x="105" y="168"/>
                  <a:pt x="114" y="158"/>
                </a:cubicBezTo>
                <a:cubicBezTo>
                  <a:pt x="112" y="154"/>
                  <a:pt x="112" y="133"/>
                  <a:pt x="120" y="113"/>
                </a:cubicBezTo>
                <a:cubicBezTo>
                  <a:pt x="120" y="113"/>
                  <a:pt x="139" y="115"/>
                  <a:pt x="166" y="134"/>
                </a:cubicBezTo>
                <a:cubicBezTo>
                  <a:pt x="172" y="132"/>
                  <a:pt x="182" y="132"/>
                  <a:pt x="192" y="132"/>
                </a:cubicBezTo>
                <a:cubicBezTo>
                  <a:pt x="202" y="132"/>
                  <a:pt x="211" y="132"/>
                  <a:pt x="217" y="134"/>
                </a:cubicBezTo>
                <a:cubicBezTo>
                  <a:pt x="245" y="115"/>
                  <a:pt x="263" y="113"/>
                  <a:pt x="263" y="113"/>
                </a:cubicBezTo>
                <a:cubicBezTo>
                  <a:pt x="271" y="133"/>
                  <a:pt x="271" y="154"/>
                  <a:pt x="270" y="158"/>
                </a:cubicBezTo>
                <a:cubicBezTo>
                  <a:pt x="279" y="168"/>
                  <a:pt x="285" y="180"/>
                  <a:pt x="285" y="197"/>
                </a:cubicBezTo>
                <a:cubicBezTo>
                  <a:pt x="285" y="270"/>
                  <a:pt x="224" y="271"/>
                  <a:pt x="209" y="27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85" name="Freeform 202"/>
          <p:cNvSpPr>
            <a:spLocks noEditPoints="1"/>
          </p:cNvSpPr>
          <p:nvPr/>
        </p:nvSpPr>
        <p:spPr bwMode="auto">
          <a:xfrm>
            <a:off x="6766133" y="4145053"/>
            <a:ext cx="164811" cy="161642"/>
          </a:xfrm>
          <a:custGeom>
            <a:avLst/>
            <a:gdLst>
              <a:gd name="T0" fmla="*/ 19 w 359"/>
              <a:gd name="T1" fmla="*/ 88 h 352"/>
              <a:gd name="T2" fmla="*/ 49 w 359"/>
              <a:gd name="T3" fmla="*/ 152 h 352"/>
              <a:gd name="T4" fmla="*/ 94 w 359"/>
              <a:gd name="T5" fmla="*/ 164 h 352"/>
              <a:gd name="T6" fmla="*/ 99 w 359"/>
              <a:gd name="T7" fmla="*/ 164 h 352"/>
              <a:gd name="T8" fmla="*/ 111 w 359"/>
              <a:gd name="T9" fmla="*/ 203 h 352"/>
              <a:gd name="T10" fmla="*/ 110 w 359"/>
              <a:gd name="T11" fmla="*/ 203 h 352"/>
              <a:gd name="T12" fmla="*/ 0 w 359"/>
              <a:gd name="T13" fmla="*/ 278 h 352"/>
              <a:gd name="T14" fmla="*/ 93 w 359"/>
              <a:gd name="T15" fmla="*/ 352 h 352"/>
              <a:gd name="T16" fmla="*/ 95 w 359"/>
              <a:gd name="T17" fmla="*/ 352 h 352"/>
              <a:gd name="T18" fmla="*/ 98 w 359"/>
              <a:gd name="T19" fmla="*/ 352 h 352"/>
              <a:gd name="T20" fmla="*/ 158 w 359"/>
              <a:gd name="T21" fmla="*/ 339 h 352"/>
              <a:gd name="T22" fmla="*/ 204 w 359"/>
              <a:gd name="T23" fmla="*/ 261 h 352"/>
              <a:gd name="T24" fmla="*/ 163 w 359"/>
              <a:gd name="T25" fmla="*/ 190 h 352"/>
              <a:gd name="T26" fmla="*/ 143 w 359"/>
              <a:gd name="T27" fmla="*/ 164 h 352"/>
              <a:gd name="T28" fmla="*/ 158 w 359"/>
              <a:gd name="T29" fmla="*/ 143 h 352"/>
              <a:gd name="T30" fmla="*/ 185 w 359"/>
              <a:gd name="T31" fmla="*/ 80 h 352"/>
              <a:gd name="T32" fmla="*/ 158 w 359"/>
              <a:gd name="T33" fmla="*/ 19 h 352"/>
              <a:gd name="T34" fmla="*/ 173 w 359"/>
              <a:gd name="T35" fmla="*/ 16 h 352"/>
              <a:gd name="T36" fmla="*/ 204 w 359"/>
              <a:gd name="T37" fmla="*/ 2 h 352"/>
              <a:gd name="T38" fmla="*/ 204 w 359"/>
              <a:gd name="T39" fmla="*/ 0 h 352"/>
              <a:gd name="T40" fmla="*/ 112 w 359"/>
              <a:gd name="T41" fmla="*/ 0 h 352"/>
              <a:gd name="T42" fmla="*/ 19 w 359"/>
              <a:gd name="T43" fmla="*/ 88 h 352"/>
              <a:gd name="T44" fmla="*/ 168 w 359"/>
              <a:gd name="T45" fmla="*/ 268 h 352"/>
              <a:gd name="T46" fmla="*/ 110 w 359"/>
              <a:gd name="T47" fmla="*/ 319 h 352"/>
              <a:gd name="T48" fmla="*/ 41 w 359"/>
              <a:gd name="T49" fmla="*/ 278 h 352"/>
              <a:gd name="T50" fmla="*/ 58 w 359"/>
              <a:gd name="T51" fmla="*/ 240 h 352"/>
              <a:gd name="T52" fmla="*/ 103 w 359"/>
              <a:gd name="T53" fmla="*/ 222 h 352"/>
              <a:gd name="T54" fmla="*/ 109 w 359"/>
              <a:gd name="T55" fmla="*/ 221 h 352"/>
              <a:gd name="T56" fmla="*/ 168 w 359"/>
              <a:gd name="T57" fmla="*/ 268 h 352"/>
              <a:gd name="T58" fmla="*/ 144 w 359"/>
              <a:gd name="T59" fmla="*/ 68 h 352"/>
              <a:gd name="T60" fmla="*/ 118 w 359"/>
              <a:gd name="T61" fmla="*/ 139 h 352"/>
              <a:gd name="T62" fmla="*/ 110 w 359"/>
              <a:gd name="T63" fmla="*/ 141 h 352"/>
              <a:gd name="T64" fmla="*/ 63 w 359"/>
              <a:gd name="T65" fmla="*/ 93 h 352"/>
              <a:gd name="T66" fmla="*/ 64 w 359"/>
              <a:gd name="T67" fmla="*/ 50 h 352"/>
              <a:gd name="T68" fmla="*/ 87 w 359"/>
              <a:gd name="T69" fmla="*/ 26 h 352"/>
              <a:gd name="T70" fmla="*/ 95 w 359"/>
              <a:gd name="T71" fmla="*/ 25 h 352"/>
              <a:gd name="T72" fmla="*/ 144 w 359"/>
              <a:gd name="T73" fmla="*/ 68 h 352"/>
              <a:gd name="T74" fmla="*/ 299 w 359"/>
              <a:gd name="T75" fmla="*/ 138 h 352"/>
              <a:gd name="T76" fmla="*/ 299 w 359"/>
              <a:gd name="T77" fmla="*/ 78 h 352"/>
              <a:gd name="T78" fmla="*/ 261 w 359"/>
              <a:gd name="T79" fmla="*/ 78 h 352"/>
              <a:gd name="T80" fmla="*/ 261 w 359"/>
              <a:gd name="T81" fmla="*/ 138 h 352"/>
              <a:gd name="T82" fmla="*/ 201 w 359"/>
              <a:gd name="T83" fmla="*/ 138 h 352"/>
              <a:gd name="T84" fmla="*/ 201 w 359"/>
              <a:gd name="T85" fmla="*/ 176 h 352"/>
              <a:gd name="T86" fmla="*/ 261 w 359"/>
              <a:gd name="T87" fmla="*/ 176 h 352"/>
              <a:gd name="T88" fmla="*/ 261 w 359"/>
              <a:gd name="T89" fmla="*/ 236 h 352"/>
              <a:gd name="T90" fmla="*/ 299 w 359"/>
              <a:gd name="T91" fmla="*/ 236 h 352"/>
              <a:gd name="T92" fmla="*/ 299 w 359"/>
              <a:gd name="T93" fmla="*/ 176 h 352"/>
              <a:gd name="T94" fmla="*/ 359 w 359"/>
              <a:gd name="T95" fmla="*/ 176 h 352"/>
              <a:gd name="T96" fmla="*/ 359 w 359"/>
              <a:gd name="T97" fmla="*/ 138 h 352"/>
              <a:gd name="T98" fmla="*/ 299 w 359"/>
              <a:gd name="T99" fmla="*/ 138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59" h="352">
                <a:moveTo>
                  <a:pt x="19" y="88"/>
                </a:moveTo>
                <a:cubicBezTo>
                  <a:pt x="19" y="118"/>
                  <a:pt x="29" y="139"/>
                  <a:pt x="49" y="152"/>
                </a:cubicBezTo>
                <a:cubicBezTo>
                  <a:pt x="65" y="162"/>
                  <a:pt x="84" y="164"/>
                  <a:pt x="94" y="164"/>
                </a:cubicBezTo>
                <a:cubicBezTo>
                  <a:pt x="96" y="164"/>
                  <a:pt x="98" y="164"/>
                  <a:pt x="99" y="164"/>
                </a:cubicBezTo>
                <a:cubicBezTo>
                  <a:pt x="99" y="164"/>
                  <a:pt x="96" y="184"/>
                  <a:pt x="111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85" y="203"/>
                  <a:pt x="0" y="209"/>
                  <a:pt x="0" y="278"/>
                </a:cubicBezTo>
                <a:cubicBezTo>
                  <a:pt x="0" y="348"/>
                  <a:pt x="78" y="352"/>
                  <a:pt x="93" y="352"/>
                </a:cubicBezTo>
                <a:cubicBezTo>
                  <a:pt x="94" y="352"/>
                  <a:pt x="95" y="352"/>
                  <a:pt x="95" y="352"/>
                </a:cubicBezTo>
                <a:cubicBezTo>
                  <a:pt x="95" y="352"/>
                  <a:pt x="96" y="352"/>
                  <a:pt x="98" y="352"/>
                </a:cubicBezTo>
                <a:cubicBezTo>
                  <a:pt x="108" y="352"/>
                  <a:pt x="134" y="351"/>
                  <a:pt x="158" y="339"/>
                </a:cubicBezTo>
                <a:cubicBezTo>
                  <a:pt x="189" y="324"/>
                  <a:pt x="204" y="298"/>
                  <a:pt x="204" y="261"/>
                </a:cubicBezTo>
                <a:cubicBezTo>
                  <a:pt x="204" y="226"/>
                  <a:pt x="181" y="205"/>
                  <a:pt x="163" y="190"/>
                </a:cubicBezTo>
                <a:cubicBezTo>
                  <a:pt x="152" y="180"/>
                  <a:pt x="143" y="172"/>
                  <a:pt x="143" y="164"/>
                </a:cubicBezTo>
                <a:cubicBezTo>
                  <a:pt x="143" y="156"/>
                  <a:pt x="150" y="150"/>
                  <a:pt x="158" y="143"/>
                </a:cubicBezTo>
                <a:cubicBezTo>
                  <a:pt x="172" y="130"/>
                  <a:pt x="185" y="113"/>
                  <a:pt x="185" y="80"/>
                </a:cubicBezTo>
                <a:cubicBezTo>
                  <a:pt x="185" y="51"/>
                  <a:pt x="181" y="31"/>
                  <a:pt x="158" y="19"/>
                </a:cubicBezTo>
                <a:cubicBezTo>
                  <a:pt x="161" y="17"/>
                  <a:pt x="169" y="16"/>
                  <a:pt x="173" y="16"/>
                </a:cubicBezTo>
                <a:cubicBezTo>
                  <a:pt x="186" y="14"/>
                  <a:pt x="204" y="12"/>
                  <a:pt x="204" y="2"/>
                </a:cubicBezTo>
                <a:cubicBezTo>
                  <a:pt x="204" y="0"/>
                  <a:pt x="204" y="0"/>
                  <a:pt x="204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2" y="0"/>
                  <a:pt x="19" y="3"/>
                  <a:pt x="19" y="88"/>
                </a:cubicBezTo>
                <a:close/>
                <a:moveTo>
                  <a:pt x="168" y="268"/>
                </a:moveTo>
                <a:cubicBezTo>
                  <a:pt x="170" y="296"/>
                  <a:pt x="146" y="317"/>
                  <a:pt x="110" y="319"/>
                </a:cubicBezTo>
                <a:cubicBezTo>
                  <a:pt x="73" y="322"/>
                  <a:pt x="43" y="306"/>
                  <a:pt x="41" y="278"/>
                </a:cubicBezTo>
                <a:cubicBezTo>
                  <a:pt x="40" y="264"/>
                  <a:pt x="46" y="251"/>
                  <a:pt x="58" y="240"/>
                </a:cubicBezTo>
                <a:cubicBezTo>
                  <a:pt x="69" y="230"/>
                  <a:pt x="86" y="223"/>
                  <a:pt x="103" y="222"/>
                </a:cubicBezTo>
                <a:cubicBezTo>
                  <a:pt x="105" y="222"/>
                  <a:pt x="107" y="221"/>
                  <a:pt x="109" y="221"/>
                </a:cubicBezTo>
                <a:cubicBezTo>
                  <a:pt x="143" y="221"/>
                  <a:pt x="166" y="241"/>
                  <a:pt x="168" y="268"/>
                </a:cubicBezTo>
                <a:close/>
                <a:moveTo>
                  <a:pt x="144" y="68"/>
                </a:moveTo>
                <a:cubicBezTo>
                  <a:pt x="153" y="100"/>
                  <a:pt x="139" y="133"/>
                  <a:pt x="118" y="139"/>
                </a:cubicBezTo>
                <a:cubicBezTo>
                  <a:pt x="115" y="140"/>
                  <a:pt x="113" y="141"/>
                  <a:pt x="110" y="141"/>
                </a:cubicBezTo>
                <a:cubicBezTo>
                  <a:pt x="90" y="141"/>
                  <a:pt x="70" y="120"/>
                  <a:pt x="63" y="93"/>
                </a:cubicBezTo>
                <a:cubicBezTo>
                  <a:pt x="59" y="77"/>
                  <a:pt x="59" y="63"/>
                  <a:pt x="64" y="50"/>
                </a:cubicBezTo>
                <a:cubicBezTo>
                  <a:pt x="69" y="38"/>
                  <a:pt x="77" y="29"/>
                  <a:pt x="87" y="26"/>
                </a:cubicBezTo>
                <a:cubicBezTo>
                  <a:pt x="90" y="25"/>
                  <a:pt x="92" y="25"/>
                  <a:pt x="95" y="25"/>
                </a:cubicBezTo>
                <a:cubicBezTo>
                  <a:pt x="119" y="25"/>
                  <a:pt x="134" y="35"/>
                  <a:pt x="144" y="68"/>
                </a:cubicBezTo>
                <a:close/>
                <a:moveTo>
                  <a:pt x="299" y="138"/>
                </a:moveTo>
                <a:cubicBezTo>
                  <a:pt x="299" y="78"/>
                  <a:pt x="299" y="78"/>
                  <a:pt x="299" y="78"/>
                </a:cubicBezTo>
                <a:cubicBezTo>
                  <a:pt x="261" y="78"/>
                  <a:pt x="261" y="78"/>
                  <a:pt x="261" y="78"/>
                </a:cubicBezTo>
                <a:cubicBezTo>
                  <a:pt x="261" y="138"/>
                  <a:pt x="261" y="138"/>
                  <a:pt x="261" y="138"/>
                </a:cubicBezTo>
                <a:cubicBezTo>
                  <a:pt x="201" y="138"/>
                  <a:pt x="201" y="138"/>
                  <a:pt x="201" y="138"/>
                </a:cubicBezTo>
                <a:cubicBezTo>
                  <a:pt x="201" y="176"/>
                  <a:pt x="201" y="176"/>
                  <a:pt x="201" y="176"/>
                </a:cubicBezTo>
                <a:cubicBezTo>
                  <a:pt x="261" y="176"/>
                  <a:pt x="261" y="176"/>
                  <a:pt x="261" y="176"/>
                </a:cubicBezTo>
                <a:cubicBezTo>
                  <a:pt x="261" y="236"/>
                  <a:pt x="261" y="236"/>
                  <a:pt x="261" y="236"/>
                </a:cubicBezTo>
                <a:cubicBezTo>
                  <a:pt x="299" y="236"/>
                  <a:pt x="299" y="236"/>
                  <a:pt x="299" y="236"/>
                </a:cubicBezTo>
                <a:cubicBezTo>
                  <a:pt x="299" y="176"/>
                  <a:pt x="299" y="176"/>
                  <a:pt x="299" y="176"/>
                </a:cubicBezTo>
                <a:cubicBezTo>
                  <a:pt x="359" y="176"/>
                  <a:pt x="359" y="176"/>
                  <a:pt x="359" y="176"/>
                </a:cubicBezTo>
                <a:cubicBezTo>
                  <a:pt x="359" y="138"/>
                  <a:pt x="359" y="138"/>
                  <a:pt x="359" y="138"/>
                </a:cubicBezTo>
                <a:lnTo>
                  <a:pt x="299" y="1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86" name="Freeform 203"/>
          <p:cNvSpPr/>
          <p:nvPr/>
        </p:nvSpPr>
        <p:spPr bwMode="auto">
          <a:xfrm>
            <a:off x="5892350" y="4143467"/>
            <a:ext cx="91913" cy="164811"/>
          </a:xfrm>
          <a:custGeom>
            <a:avLst/>
            <a:gdLst>
              <a:gd name="T0" fmla="*/ 200 w 200"/>
              <a:gd name="T1" fmla="*/ 62 h 360"/>
              <a:gd name="T2" fmla="*/ 143 w 200"/>
              <a:gd name="T3" fmla="*/ 62 h 360"/>
              <a:gd name="T4" fmla="*/ 128 w 200"/>
              <a:gd name="T5" fmla="*/ 83 h 360"/>
              <a:gd name="T6" fmla="*/ 128 w 200"/>
              <a:gd name="T7" fmla="*/ 125 h 360"/>
              <a:gd name="T8" fmla="*/ 200 w 200"/>
              <a:gd name="T9" fmla="*/ 125 h 360"/>
              <a:gd name="T10" fmla="*/ 200 w 200"/>
              <a:gd name="T11" fmla="*/ 183 h 360"/>
              <a:gd name="T12" fmla="*/ 128 w 200"/>
              <a:gd name="T13" fmla="*/ 183 h 360"/>
              <a:gd name="T14" fmla="*/ 128 w 200"/>
              <a:gd name="T15" fmla="*/ 360 h 360"/>
              <a:gd name="T16" fmla="*/ 61 w 200"/>
              <a:gd name="T17" fmla="*/ 360 h 360"/>
              <a:gd name="T18" fmla="*/ 61 w 200"/>
              <a:gd name="T19" fmla="*/ 183 h 360"/>
              <a:gd name="T20" fmla="*/ 0 w 200"/>
              <a:gd name="T21" fmla="*/ 183 h 360"/>
              <a:gd name="T22" fmla="*/ 0 w 200"/>
              <a:gd name="T23" fmla="*/ 125 h 360"/>
              <a:gd name="T24" fmla="*/ 61 w 200"/>
              <a:gd name="T25" fmla="*/ 125 h 360"/>
              <a:gd name="T26" fmla="*/ 61 w 200"/>
              <a:gd name="T27" fmla="*/ 90 h 360"/>
              <a:gd name="T28" fmla="*/ 143 w 200"/>
              <a:gd name="T29" fmla="*/ 0 h 360"/>
              <a:gd name="T30" fmla="*/ 200 w 200"/>
              <a:gd name="T31" fmla="*/ 0 h 360"/>
              <a:gd name="T32" fmla="*/ 200 w 200"/>
              <a:gd name="T33" fmla="*/ 62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00" h="360">
                <a:moveTo>
                  <a:pt x="200" y="62"/>
                </a:moveTo>
                <a:cubicBezTo>
                  <a:pt x="143" y="62"/>
                  <a:pt x="143" y="62"/>
                  <a:pt x="143" y="62"/>
                </a:cubicBezTo>
                <a:cubicBezTo>
                  <a:pt x="136" y="62"/>
                  <a:pt x="128" y="71"/>
                  <a:pt x="128" y="83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200" y="125"/>
                  <a:pt x="200" y="125"/>
                  <a:pt x="200" y="125"/>
                </a:cubicBezTo>
                <a:cubicBezTo>
                  <a:pt x="200" y="183"/>
                  <a:pt x="200" y="183"/>
                  <a:pt x="200" y="183"/>
                </a:cubicBezTo>
                <a:cubicBezTo>
                  <a:pt x="128" y="183"/>
                  <a:pt x="128" y="183"/>
                  <a:pt x="128" y="183"/>
                </a:cubicBezTo>
                <a:cubicBezTo>
                  <a:pt x="128" y="360"/>
                  <a:pt x="128" y="360"/>
                  <a:pt x="128" y="360"/>
                </a:cubicBezTo>
                <a:cubicBezTo>
                  <a:pt x="61" y="360"/>
                  <a:pt x="61" y="360"/>
                  <a:pt x="61" y="360"/>
                </a:cubicBezTo>
                <a:cubicBezTo>
                  <a:pt x="61" y="183"/>
                  <a:pt x="61" y="183"/>
                  <a:pt x="61" y="183"/>
                </a:cubicBezTo>
                <a:cubicBezTo>
                  <a:pt x="0" y="183"/>
                  <a:pt x="0" y="183"/>
                  <a:pt x="0" y="183"/>
                </a:cubicBezTo>
                <a:cubicBezTo>
                  <a:pt x="0" y="125"/>
                  <a:pt x="0" y="125"/>
                  <a:pt x="0" y="125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61" y="90"/>
                  <a:pt x="61" y="90"/>
                  <a:pt x="61" y="90"/>
                </a:cubicBezTo>
                <a:cubicBezTo>
                  <a:pt x="61" y="40"/>
                  <a:pt x="95" y="0"/>
                  <a:pt x="143" y="0"/>
                </a:cubicBezTo>
                <a:cubicBezTo>
                  <a:pt x="200" y="0"/>
                  <a:pt x="200" y="0"/>
                  <a:pt x="200" y="0"/>
                </a:cubicBezTo>
                <a:lnTo>
                  <a:pt x="200" y="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87" name="Freeform 204"/>
          <p:cNvSpPr>
            <a:spLocks noEditPoints="1"/>
          </p:cNvSpPr>
          <p:nvPr/>
        </p:nvSpPr>
        <p:spPr bwMode="auto">
          <a:xfrm>
            <a:off x="5545715" y="4440975"/>
            <a:ext cx="177489" cy="177489"/>
          </a:xfrm>
          <a:custGeom>
            <a:avLst/>
            <a:gdLst>
              <a:gd name="T0" fmla="*/ 192 w 384"/>
              <a:gd name="T1" fmla="*/ 0 h 384"/>
              <a:gd name="T2" fmla="*/ 0 w 384"/>
              <a:gd name="T3" fmla="*/ 192 h 384"/>
              <a:gd name="T4" fmla="*/ 192 w 384"/>
              <a:gd name="T5" fmla="*/ 384 h 384"/>
              <a:gd name="T6" fmla="*/ 384 w 384"/>
              <a:gd name="T7" fmla="*/ 192 h 384"/>
              <a:gd name="T8" fmla="*/ 192 w 384"/>
              <a:gd name="T9" fmla="*/ 0 h 384"/>
              <a:gd name="T10" fmla="*/ 192 w 384"/>
              <a:gd name="T11" fmla="*/ 148 h 384"/>
              <a:gd name="T12" fmla="*/ 182 w 384"/>
              <a:gd name="T13" fmla="*/ 158 h 384"/>
              <a:gd name="T14" fmla="*/ 182 w 384"/>
              <a:gd name="T15" fmla="*/ 222 h 384"/>
              <a:gd name="T16" fmla="*/ 136 w 384"/>
              <a:gd name="T17" fmla="*/ 267 h 384"/>
              <a:gd name="T18" fmla="*/ 91 w 384"/>
              <a:gd name="T19" fmla="*/ 222 h 384"/>
              <a:gd name="T20" fmla="*/ 91 w 384"/>
              <a:gd name="T21" fmla="*/ 195 h 384"/>
              <a:gd name="T22" fmla="*/ 126 w 384"/>
              <a:gd name="T23" fmla="*/ 195 h 384"/>
              <a:gd name="T24" fmla="*/ 126 w 384"/>
              <a:gd name="T25" fmla="*/ 222 h 384"/>
              <a:gd name="T26" fmla="*/ 136 w 384"/>
              <a:gd name="T27" fmla="*/ 232 h 384"/>
              <a:gd name="T28" fmla="*/ 147 w 384"/>
              <a:gd name="T29" fmla="*/ 222 h 384"/>
              <a:gd name="T30" fmla="*/ 147 w 384"/>
              <a:gd name="T31" fmla="*/ 158 h 384"/>
              <a:gd name="T32" fmla="*/ 192 w 384"/>
              <a:gd name="T33" fmla="*/ 113 h 384"/>
              <a:gd name="T34" fmla="*/ 237 w 384"/>
              <a:gd name="T35" fmla="*/ 158 h 384"/>
              <a:gd name="T36" fmla="*/ 237 w 384"/>
              <a:gd name="T37" fmla="*/ 170 h 384"/>
              <a:gd name="T38" fmla="*/ 217 w 384"/>
              <a:gd name="T39" fmla="*/ 177 h 384"/>
              <a:gd name="T40" fmla="*/ 203 w 384"/>
              <a:gd name="T41" fmla="*/ 170 h 384"/>
              <a:gd name="T42" fmla="*/ 203 w 384"/>
              <a:gd name="T43" fmla="*/ 158 h 384"/>
              <a:gd name="T44" fmla="*/ 192 w 384"/>
              <a:gd name="T45" fmla="*/ 148 h 384"/>
              <a:gd name="T46" fmla="*/ 293 w 384"/>
              <a:gd name="T47" fmla="*/ 222 h 384"/>
              <a:gd name="T48" fmla="*/ 248 w 384"/>
              <a:gd name="T49" fmla="*/ 267 h 384"/>
              <a:gd name="T50" fmla="*/ 203 w 384"/>
              <a:gd name="T51" fmla="*/ 222 h 384"/>
              <a:gd name="T52" fmla="*/ 203 w 384"/>
              <a:gd name="T53" fmla="*/ 194 h 384"/>
              <a:gd name="T54" fmla="*/ 217 w 384"/>
              <a:gd name="T55" fmla="*/ 201 h 384"/>
              <a:gd name="T56" fmla="*/ 237 w 384"/>
              <a:gd name="T57" fmla="*/ 194 h 384"/>
              <a:gd name="T58" fmla="*/ 237 w 384"/>
              <a:gd name="T59" fmla="*/ 222 h 384"/>
              <a:gd name="T60" fmla="*/ 248 w 384"/>
              <a:gd name="T61" fmla="*/ 232 h 384"/>
              <a:gd name="T62" fmla="*/ 259 w 384"/>
              <a:gd name="T63" fmla="*/ 222 h 384"/>
              <a:gd name="T64" fmla="*/ 259 w 384"/>
              <a:gd name="T65" fmla="*/ 195 h 384"/>
              <a:gd name="T66" fmla="*/ 293 w 384"/>
              <a:gd name="T67" fmla="*/ 195 h 384"/>
              <a:gd name="T68" fmla="*/ 293 w 384"/>
              <a:gd name="T69" fmla="*/ 222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84" h="384"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192" y="148"/>
                </a:moveTo>
                <a:cubicBezTo>
                  <a:pt x="186" y="148"/>
                  <a:pt x="182" y="152"/>
                  <a:pt x="182" y="158"/>
                </a:cubicBezTo>
                <a:cubicBezTo>
                  <a:pt x="182" y="222"/>
                  <a:pt x="182" y="222"/>
                  <a:pt x="182" y="222"/>
                </a:cubicBezTo>
                <a:cubicBezTo>
                  <a:pt x="182" y="246"/>
                  <a:pt x="161" y="267"/>
                  <a:pt x="136" y="267"/>
                </a:cubicBezTo>
                <a:cubicBezTo>
                  <a:pt x="111" y="267"/>
                  <a:pt x="91" y="246"/>
                  <a:pt x="91" y="222"/>
                </a:cubicBezTo>
                <a:cubicBezTo>
                  <a:pt x="91" y="195"/>
                  <a:pt x="91" y="195"/>
                  <a:pt x="91" y="195"/>
                </a:cubicBezTo>
                <a:cubicBezTo>
                  <a:pt x="126" y="195"/>
                  <a:pt x="126" y="195"/>
                  <a:pt x="126" y="195"/>
                </a:cubicBezTo>
                <a:cubicBezTo>
                  <a:pt x="126" y="222"/>
                  <a:pt x="126" y="222"/>
                  <a:pt x="126" y="222"/>
                </a:cubicBezTo>
                <a:cubicBezTo>
                  <a:pt x="126" y="227"/>
                  <a:pt x="131" y="232"/>
                  <a:pt x="136" y="232"/>
                </a:cubicBezTo>
                <a:cubicBezTo>
                  <a:pt x="142" y="232"/>
                  <a:pt x="147" y="227"/>
                  <a:pt x="147" y="222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7" y="133"/>
                  <a:pt x="167" y="113"/>
                  <a:pt x="192" y="113"/>
                </a:cubicBezTo>
                <a:cubicBezTo>
                  <a:pt x="217" y="113"/>
                  <a:pt x="237" y="133"/>
                  <a:pt x="237" y="158"/>
                </a:cubicBezTo>
                <a:cubicBezTo>
                  <a:pt x="237" y="170"/>
                  <a:pt x="237" y="170"/>
                  <a:pt x="237" y="170"/>
                </a:cubicBezTo>
                <a:cubicBezTo>
                  <a:pt x="217" y="177"/>
                  <a:pt x="217" y="177"/>
                  <a:pt x="217" y="177"/>
                </a:cubicBezTo>
                <a:cubicBezTo>
                  <a:pt x="203" y="170"/>
                  <a:pt x="203" y="170"/>
                  <a:pt x="203" y="170"/>
                </a:cubicBezTo>
                <a:cubicBezTo>
                  <a:pt x="203" y="158"/>
                  <a:pt x="203" y="158"/>
                  <a:pt x="203" y="158"/>
                </a:cubicBezTo>
                <a:cubicBezTo>
                  <a:pt x="203" y="152"/>
                  <a:pt x="198" y="148"/>
                  <a:pt x="192" y="148"/>
                </a:cubicBezTo>
                <a:close/>
                <a:moveTo>
                  <a:pt x="293" y="222"/>
                </a:moveTo>
                <a:cubicBezTo>
                  <a:pt x="293" y="246"/>
                  <a:pt x="273" y="267"/>
                  <a:pt x="248" y="267"/>
                </a:cubicBezTo>
                <a:cubicBezTo>
                  <a:pt x="223" y="267"/>
                  <a:pt x="203" y="246"/>
                  <a:pt x="203" y="222"/>
                </a:cubicBezTo>
                <a:cubicBezTo>
                  <a:pt x="203" y="194"/>
                  <a:pt x="203" y="194"/>
                  <a:pt x="203" y="194"/>
                </a:cubicBezTo>
                <a:cubicBezTo>
                  <a:pt x="217" y="201"/>
                  <a:pt x="217" y="201"/>
                  <a:pt x="217" y="201"/>
                </a:cubicBezTo>
                <a:cubicBezTo>
                  <a:pt x="237" y="194"/>
                  <a:pt x="237" y="194"/>
                  <a:pt x="237" y="194"/>
                </a:cubicBezTo>
                <a:cubicBezTo>
                  <a:pt x="237" y="222"/>
                  <a:pt x="237" y="222"/>
                  <a:pt x="237" y="222"/>
                </a:cubicBezTo>
                <a:cubicBezTo>
                  <a:pt x="237" y="227"/>
                  <a:pt x="242" y="232"/>
                  <a:pt x="248" y="232"/>
                </a:cubicBezTo>
                <a:cubicBezTo>
                  <a:pt x="254" y="232"/>
                  <a:pt x="259" y="227"/>
                  <a:pt x="259" y="222"/>
                </a:cubicBezTo>
                <a:cubicBezTo>
                  <a:pt x="259" y="195"/>
                  <a:pt x="259" y="195"/>
                  <a:pt x="259" y="195"/>
                </a:cubicBezTo>
                <a:cubicBezTo>
                  <a:pt x="293" y="195"/>
                  <a:pt x="293" y="195"/>
                  <a:pt x="293" y="195"/>
                </a:cubicBezTo>
                <a:lnTo>
                  <a:pt x="293" y="2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88" name="Freeform 206"/>
          <p:cNvSpPr>
            <a:spLocks noEditPoints="1"/>
          </p:cNvSpPr>
          <p:nvPr/>
        </p:nvSpPr>
        <p:spPr bwMode="auto">
          <a:xfrm>
            <a:off x="4939468" y="4440977"/>
            <a:ext cx="175904" cy="177489"/>
          </a:xfrm>
          <a:custGeom>
            <a:avLst/>
            <a:gdLst>
              <a:gd name="T0" fmla="*/ 197 w 384"/>
              <a:gd name="T1" fmla="*/ 192 h 384"/>
              <a:gd name="T2" fmla="*/ 199 w 384"/>
              <a:gd name="T3" fmla="*/ 191 h 384"/>
              <a:gd name="T4" fmla="*/ 193 w 384"/>
              <a:gd name="T5" fmla="*/ 179 h 384"/>
              <a:gd name="T6" fmla="*/ 113 w 384"/>
              <a:gd name="T7" fmla="*/ 190 h 384"/>
              <a:gd name="T8" fmla="*/ 113 w 384"/>
              <a:gd name="T9" fmla="*/ 192 h 384"/>
              <a:gd name="T10" fmla="*/ 133 w 384"/>
              <a:gd name="T11" fmla="*/ 243 h 384"/>
              <a:gd name="T12" fmla="*/ 197 w 384"/>
              <a:gd name="T13" fmla="*/ 192 h 384"/>
              <a:gd name="T14" fmla="*/ 243 w 384"/>
              <a:gd name="T15" fmla="*/ 132 h 384"/>
              <a:gd name="T16" fmla="*/ 192 w 384"/>
              <a:gd name="T17" fmla="*/ 114 h 384"/>
              <a:gd name="T18" fmla="*/ 175 w 384"/>
              <a:gd name="T19" fmla="*/ 115 h 384"/>
              <a:gd name="T20" fmla="*/ 203 w 384"/>
              <a:gd name="T21" fmla="*/ 160 h 384"/>
              <a:gd name="T22" fmla="*/ 243 w 384"/>
              <a:gd name="T23" fmla="*/ 132 h 384"/>
              <a:gd name="T24" fmla="*/ 144 w 384"/>
              <a:gd name="T25" fmla="*/ 254 h 384"/>
              <a:gd name="T26" fmla="*/ 192 w 384"/>
              <a:gd name="T27" fmla="*/ 270 h 384"/>
              <a:gd name="T28" fmla="*/ 222 w 384"/>
              <a:gd name="T29" fmla="*/ 264 h 384"/>
              <a:gd name="T30" fmla="*/ 205 w 384"/>
              <a:gd name="T31" fmla="*/ 206 h 384"/>
              <a:gd name="T32" fmla="*/ 144 w 384"/>
              <a:gd name="T33" fmla="*/ 254 h 384"/>
              <a:gd name="T34" fmla="*/ 186 w 384"/>
              <a:gd name="T35" fmla="*/ 165 h 384"/>
              <a:gd name="T36" fmla="*/ 158 w 384"/>
              <a:gd name="T37" fmla="*/ 121 h 384"/>
              <a:gd name="T38" fmla="*/ 115 w 384"/>
              <a:gd name="T39" fmla="*/ 175 h 384"/>
              <a:gd name="T40" fmla="*/ 116 w 384"/>
              <a:gd name="T41" fmla="*/ 175 h 384"/>
              <a:gd name="T42" fmla="*/ 186 w 384"/>
              <a:gd name="T43" fmla="*/ 165 h 384"/>
              <a:gd name="T44" fmla="*/ 222 w 384"/>
              <a:gd name="T45" fmla="*/ 202 h 384"/>
              <a:gd name="T46" fmla="*/ 237 w 384"/>
              <a:gd name="T47" fmla="*/ 256 h 384"/>
              <a:gd name="T48" fmla="*/ 269 w 384"/>
              <a:gd name="T49" fmla="*/ 205 h 384"/>
              <a:gd name="T50" fmla="*/ 237 w 384"/>
              <a:gd name="T51" fmla="*/ 201 h 384"/>
              <a:gd name="T52" fmla="*/ 222 w 384"/>
              <a:gd name="T53" fmla="*/ 202 h 384"/>
              <a:gd name="T54" fmla="*/ 192 w 384"/>
              <a:gd name="T55" fmla="*/ 0 h 384"/>
              <a:gd name="T56" fmla="*/ 0 w 384"/>
              <a:gd name="T57" fmla="*/ 192 h 384"/>
              <a:gd name="T58" fmla="*/ 192 w 384"/>
              <a:gd name="T59" fmla="*/ 384 h 384"/>
              <a:gd name="T60" fmla="*/ 384 w 384"/>
              <a:gd name="T61" fmla="*/ 192 h 384"/>
              <a:gd name="T62" fmla="*/ 192 w 384"/>
              <a:gd name="T63" fmla="*/ 0 h 384"/>
              <a:gd name="T64" fmla="*/ 192 w 384"/>
              <a:gd name="T65" fmla="*/ 286 h 384"/>
              <a:gd name="T66" fmla="*/ 98 w 384"/>
              <a:gd name="T67" fmla="*/ 192 h 384"/>
              <a:gd name="T68" fmla="*/ 192 w 384"/>
              <a:gd name="T69" fmla="*/ 98 h 384"/>
              <a:gd name="T70" fmla="*/ 286 w 384"/>
              <a:gd name="T71" fmla="*/ 192 h 384"/>
              <a:gd name="T72" fmla="*/ 192 w 384"/>
              <a:gd name="T73" fmla="*/ 286 h 384"/>
              <a:gd name="T74" fmla="*/ 210 w 384"/>
              <a:gd name="T75" fmla="*/ 173 h 384"/>
              <a:gd name="T76" fmla="*/ 215 w 384"/>
              <a:gd name="T77" fmla="*/ 184 h 384"/>
              <a:gd name="T78" fmla="*/ 216 w 384"/>
              <a:gd name="T79" fmla="*/ 187 h 384"/>
              <a:gd name="T80" fmla="*/ 234 w 384"/>
              <a:gd name="T81" fmla="*/ 186 h 384"/>
              <a:gd name="T82" fmla="*/ 270 w 384"/>
              <a:gd name="T83" fmla="*/ 190 h 384"/>
              <a:gd name="T84" fmla="*/ 253 w 384"/>
              <a:gd name="T85" fmla="*/ 143 h 384"/>
              <a:gd name="T86" fmla="*/ 210 w 384"/>
              <a:gd name="T87" fmla="*/ 173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84" h="384">
                <a:moveTo>
                  <a:pt x="197" y="192"/>
                </a:moveTo>
                <a:cubicBezTo>
                  <a:pt x="198" y="191"/>
                  <a:pt x="198" y="191"/>
                  <a:pt x="199" y="191"/>
                </a:cubicBezTo>
                <a:cubicBezTo>
                  <a:pt x="197" y="187"/>
                  <a:pt x="196" y="183"/>
                  <a:pt x="193" y="179"/>
                </a:cubicBezTo>
                <a:cubicBezTo>
                  <a:pt x="156" y="190"/>
                  <a:pt x="120" y="191"/>
                  <a:pt x="113" y="190"/>
                </a:cubicBezTo>
                <a:cubicBezTo>
                  <a:pt x="113" y="191"/>
                  <a:pt x="113" y="191"/>
                  <a:pt x="113" y="192"/>
                </a:cubicBezTo>
                <a:cubicBezTo>
                  <a:pt x="113" y="211"/>
                  <a:pt x="120" y="229"/>
                  <a:pt x="133" y="243"/>
                </a:cubicBezTo>
                <a:cubicBezTo>
                  <a:pt x="137" y="237"/>
                  <a:pt x="158" y="204"/>
                  <a:pt x="197" y="192"/>
                </a:cubicBezTo>
                <a:close/>
                <a:moveTo>
                  <a:pt x="243" y="132"/>
                </a:moveTo>
                <a:cubicBezTo>
                  <a:pt x="229" y="120"/>
                  <a:pt x="211" y="114"/>
                  <a:pt x="192" y="114"/>
                </a:cubicBezTo>
                <a:cubicBezTo>
                  <a:pt x="186" y="114"/>
                  <a:pt x="180" y="114"/>
                  <a:pt x="175" y="115"/>
                </a:cubicBezTo>
                <a:cubicBezTo>
                  <a:pt x="179" y="121"/>
                  <a:pt x="191" y="138"/>
                  <a:pt x="203" y="160"/>
                </a:cubicBezTo>
                <a:cubicBezTo>
                  <a:pt x="229" y="150"/>
                  <a:pt x="240" y="136"/>
                  <a:pt x="243" y="132"/>
                </a:cubicBezTo>
                <a:close/>
                <a:moveTo>
                  <a:pt x="144" y="254"/>
                </a:moveTo>
                <a:cubicBezTo>
                  <a:pt x="158" y="265"/>
                  <a:pt x="174" y="270"/>
                  <a:pt x="192" y="270"/>
                </a:cubicBezTo>
                <a:cubicBezTo>
                  <a:pt x="202" y="270"/>
                  <a:pt x="212" y="268"/>
                  <a:pt x="222" y="264"/>
                </a:cubicBezTo>
                <a:cubicBezTo>
                  <a:pt x="220" y="257"/>
                  <a:pt x="216" y="234"/>
                  <a:pt x="205" y="206"/>
                </a:cubicBezTo>
                <a:cubicBezTo>
                  <a:pt x="163" y="221"/>
                  <a:pt x="147" y="249"/>
                  <a:pt x="144" y="254"/>
                </a:cubicBezTo>
                <a:close/>
                <a:moveTo>
                  <a:pt x="186" y="165"/>
                </a:moveTo>
                <a:cubicBezTo>
                  <a:pt x="174" y="144"/>
                  <a:pt x="161" y="126"/>
                  <a:pt x="158" y="121"/>
                </a:cubicBezTo>
                <a:cubicBezTo>
                  <a:pt x="136" y="132"/>
                  <a:pt x="121" y="151"/>
                  <a:pt x="115" y="175"/>
                </a:cubicBezTo>
                <a:cubicBezTo>
                  <a:pt x="116" y="175"/>
                  <a:pt x="116" y="175"/>
                  <a:pt x="116" y="175"/>
                </a:cubicBezTo>
                <a:cubicBezTo>
                  <a:pt x="124" y="175"/>
                  <a:pt x="153" y="174"/>
                  <a:pt x="186" y="165"/>
                </a:cubicBezTo>
                <a:close/>
                <a:moveTo>
                  <a:pt x="222" y="202"/>
                </a:moveTo>
                <a:cubicBezTo>
                  <a:pt x="231" y="228"/>
                  <a:pt x="236" y="249"/>
                  <a:pt x="237" y="256"/>
                </a:cubicBezTo>
                <a:cubicBezTo>
                  <a:pt x="254" y="244"/>
                  <a:pt x="266" y="226"/>
                  <a:pt x="269" y="205"/>
                </a:cubicBezTo>
                <a:cubicBezTo>
                  <a:pt x="266" y="204"/>
                  <a:pt x="253" y="201"/>
                  <a:pt x="237" y="201"/>
                </a:cubicBezTo>
                <a:cubicBezTo>
                  <a:pt x="232" y="201"/>
                  <a:pt x="227" y="201"/>
                  <a:pt x="222" y="202"/>
                </a:cubicBezTo>
                <a:close/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192" y="286"/>
                </a:moveTo>
                <a:cubicBezTo>
                  <a:pt x="140" y="286"/>
                  <a:pt x="98" y="244"/>
                  <a:pt x="98" y="192"/>
                </a:cubicBezTo>
                <a:cubicBezTo>
                  <a:pt x="98" y="140"/>
                  <a:pt x="140" y="98"/>
                  <a:pt x="192" y="98"/>
                </a:cubicBezTo>
                <a:cubicBezTo>
                  <a:pt x="244" y="98"/>
                  <a:pt x="286" y="140"/>
                  <a:pt x="286" y="192"/>
                </a:cubicBezTo>
                <a:cubicBezTo>
                  <a:pt x="286" y="244"/>
                  <a:pt x="244" y="286"/>
                  <a:pt x="192" y="286"/>
                </a:cubicBezTo>
                <a:close/>
                <a:moveTo>
                  <a:pt x="210" y="173"/>
                </a:moveTo>
                <a:cubicBezTo>
                  <a:pt x="212" y="177"/>
                  <a:pt x="214" y="181"/>
                  <a:pt x="215" y="184"/>
                </a:cubicBezTo>
                <a:cubicBezTo>
                  <a:pt x="216" y="185"/>
                  <a:pt x="216" y="186"/>
                  <a:pt x="216" y="187"/>
                </a:cubicBezTo>
                <a:cubicBezTo>
                  <a:pt x="222" y="187"/>
                  <a:pt x="228" y="186"/>
                  <a:pt x="234" y="186"/>
                </a:cubicBezTo>
                <a:cubicBezTo>
                  <a:pt x="251" y="186"/>
                  <a:pt x="265" y="189"/>
                  <a:pt x="270" y="190"/>
                </a:cubicBezTo>
                <a:cubicBezTo>
                  <a:pt x="270" y="173"/>
                  <a:pt x="264" y="156"/>
                  <a:pt x="253" y="143"/>
                </a:cubicBezTo>
                <a:cubicBezTo>
                  <a:pt x="250" y="147"/>
                  <a:pt x="237" y="162"/>
                  <a:pt x="210" y="17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89" name="Freeform 207"/>
          <p:cNvSpPr>
            <a:spLocks noEditPoints="1"/>
          </p:cNvSpPr>
          <p:nvPr/>
        </p:nvSpPr>
        <p:spPr bwMode="auto">
          <a:xfrm>
            <a:off x="7065091" y="4137129"/>
            <a:ext cx="175904" cy="177489"/>
          </a:xfrm>
          <a:custGeom>
            <a:avLst/>
            <a:gdLst>
              <a:gd name="T0" fmla="*/ 174 w 384"/>
              <a:gd name="T1" fmla="*/ 138 h 384"/>
              <a:gd name="T2" fmla="*/ 149 w 384"/>
              <a:gd name="T3" fmla="*/ 116 h 384"/>
              <a:gd name="T4" fmla="*/ 145 w 384"/>
              <a:gd name="T5" fmla="*/ 116 h 384"/>
              <a:gd name="T6" fmla="*/ 133 w 384"/>
              <a:gd name="T7" fmla="*/ 128 h 384"/>
              <a:gd name="T8" fmla="*/ 133 w 384"/>
              <a:gd name="T9" fmla="*/ 150 h 384"/>
              <a:gd name="T10" fmla="*/ 156 w 384"/>
              <a:gd name="T11" fmla="*/ 174 h 384"/>
              <a:gd name="T12" fmla="*/ 160 w 384"/>
              <a:gd name="T13" fmla="*/ 173 h 384"/>
              <a:gd name="T14" fmla="*/ 174 w 384"/>
              <a:gd name="T15" fmla="*/ 138 h 384"/>
              <a:gd name="T16" fmla="*/ 192 w 384"/>
              <a:gd name="T17" fmla="*/ 0 h 384"/>
              <a:gd name="T18" fmla="*/ 0 w 384"/>
              <a:gd name="T19" fmla="*/ 192 h 384"/>
              <a:gd name="T20" fmla="*/ 192 w 384"/>
              <a:gd name="T21" fmla="*/ 384 h 384"/>
              <a:gd name="T22" fmla="*/ 384 w 384"/>
              <a:gd name="T23" fmla="*/ 192 h 384"/>
              <a:gd name="T24" fmla="*/ 192 w 384"/>
              <a:gd name="T25" fmla="*/ 0 h 384"/>
              <a:gd name="T26" fmla="*/ 181 w 384"/>
              <a:gd name="T27" fmla="*/ 274 h 384"/>
              <a:gd name="T28" fmla="*/ 151 w 384"/>
              <a:gd name="T29" fmla="*/ 281 h 384"/>
              <a:gd name="T30" fmla="*/ 149 w 384"/>
              <a:gd name="T31" fmla="*/ 281 h 384"/>
              <a:gd name="T32" fmla="*/ 148 w 384"/>
              <a:gd name="T33" fmla="*/ 281 h 384"/>
              <a:gd name="T34" fmla="*/ 101 w 384"/>
              <a:gd name="T35" fmla="*/ 243 h 384"/>
              <a:gd name="T36" fmla="*/ 157 w 384"/>
              <a:gd name="T37" fmla="*/ 206 h 384"/>
              <a:gd name="T38" fmla="*/ 157 w 384"/>
              <a:gd name="T39" fmla="*/ 206 h 384"/>
              <a:gd name="T40" fmla="*/ 151 w 384"/>
              <a:gd name="T41" fmla="*/ 186 h 384"/>
              <a:gd name="T42" fmla="*/ 148 w 384"/>
              <a:gd name="T43" fmla="*/ 186 h 384"/>
              <a:gd name="T44" fmla="*/ 126 w 384"/>
              <a:gd name="T45" fmla="*/ 180 h 384"/>
              <a:gd name="T46" fmla="*/ 111 w 384"/>
              <a:gd name="T47" fmla="*/ 147 h 384"/>
              <a:gd name="T48" fmla="*/ 158 w 384"/>
              <a:gd name="T49" fmla="*/ 103 h 384"/>
              <a:gd name="T50" fmla="*/ 204 w 384"/>
              <a:gd name="T51" fmla="*/ 103 h 384"/>
              <a:gd name="T52" fmla="*/ 204 w 384"/>
              <a:gd name="T53" fmla="*/ 104 h 384"/>
              <a:gd name="T54" fmla="*/ 188 w 384"/>
              <a:gd name="T55" fmla="*/ 111 h 384"/>
              <a:gd name="T56" fmla="*/ 181 w 384"/>
              <a:gd name="T57" fmla="*/ 112 h 384"/>
              <a:gd name="T58" fmla="*/ 194 w 384"/>
              <a:gd name="T59" fmla="*/ 143 h 384"/>
              <a:gd name="T60" fmla="*/ 181 w 384"/>
              <a:gd name="T61" fmla="*/ 175 h 384"/>
              <a:gd name="T62" fmla="*/ 173 w 384"/>
              <a:gd name="T63" fmla="*/ 186 h 384"/>
              <a:gd name="T64" fmla="*/ 183 w 384"/>
              <a:gd name="T65" fmla="*/ 199 h 384"/>
              <a:gd name="T66" fmla="*/ 204 w 384"/>
              <a:gd name="T67" fmla="*/ 235 h 384"/>
              <a:gd name="T68" fmla="*/ 181 w 384"/>
              <a:gd name="T69" fmla="*/ 274 h 384"/>
              <a:gd name="T70" fmla="*/ 282 w 384"/>
              <a:gd name="T71" fmla="*/ 192 h 384"/>
              <a:gd name="T72" fmla="*/ 252 w 384"/>
              <a:gd name="T73" fmla="*/ 192 h 384"/>
              <a:gd name="T74" fmla="*/ 252 w 384"/>
              <a:gd name="T75" fmla="*/ 222 h 384"/>
              <a:gd name="T76" fmla="*/ 233 w 384"/>
              <a:gd name="T77" fmla="*/ 222 h 384"/>
              <a:gd name="T78" fmla="*/ 233 w 384"/>
              <a:gd name="T79" fmla="*/ 192 h 384"/>
              <a:gd name="T80" fmla="*/ 202 w 384"/>
              <a:gd name="T81" fmla="*/ 192 h 384"/>
              <a:gd name="T82" fmla="*/ 202 w 384"/>
              <a:gd name="T83" fmla="*/ 173 h 384"/>
              <a:gd name="T84" fmla="*/ 233 w 384"/>
              <a:gd name="T85" fmla="*/ 173 h 384"/>
              <a:gd name="T86" fmla="*/ 233 w 384"/>
              <a:gd name="T87" fmla="*/ 142 h 384"/>
              <a:gd name="T88" fmla="*/ 252 w 384"/>
              <a:gd name="T89" fmla="*/ 142 h 384"/>
              <a:gd name="T90" fmla="*/ 252 w 384"/>
              <a:gd name="T91" fmla="*/ 173 h 384"/>
              <a:gd name="T92" fmla="*/ 282 w 384"/>
              <a:gd name="T93" fmla="*/ 173 h 384"/>
              <a:gd name="T94" fmla="*/ 282 w 384"/>
              <a:gd name="T95" fmla="*/ 192 h 384"/>
              <a:gd name="T96" fmla="*/ 156 w 384"/>
              <a:gd name="T97" fmla="*/ 215 h 384"/>
              <a:gd name="T98" fmla="*/ 153 w 384"/>
              <a:gd name="T99" fmla="*/ 215 h 384"/>
              <a:gd name="T100" fmla="*/ 130 w 384"/>
              <a:gd name="T101" fmla="*/ 224 h 384"/>
              <a:gd name="T102" fmla="*/ 122 w 384"/>
              <a:gd name="T103" fmla="*/ 243 h 384"/>
              <a:gd name="T104" fmla="*/ 156 w 384"/>
              <a:gd name="T105" fmla="*/ 264 h 384"/>
              <a:gd name="T106" fmla="*/ 186 w 384"/>
              <a:gd name="T107" fmla="*/ 238 h 384"/>
              <a:gd name="T108" fmla="*/ 156 w 384"/>
              <a:gd name="T109" fmla="*/ 215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84" h="384">
                <a:moveTo>
                  <a:pt x="174" y="138"/>
                </a:moveTo>
                <a:cubicBezTo>
                  <a:pt x="169" y="121"/>
                  <a:pt x="161" y="116"/>
                  <a:pt x="149" y="116"/>
                </a:cubicBezTo>
                <a:cubicBezTo>
                  <a:pt x="148" y="116"/>
                  <a:pt x="146" y="116"/>
                  <a:pt x="145" y="116"/>
                </a:cubicBezTo>
                <a:cubicBezTo>
                  <a:pt x="140" y="118"/>
                  <a:pt x="136" y="122"/>
                  <a:pt x="133" y="128"/>
                </a:cubicBezTo>
                <a:cubicBezTo>
                  <a:pt x="131" y="135"/>
                  <a:pt x="131" y="142"/>
                  <a:pt x="133" y="150"/>
                </a:cubicBezTo>
                <a:cubicBezTo>
                  <a:pt x="136" y="164"/>
                  <a:pt x="146" y="174"/>
                  <a:pt x="156" y="174"/>
                </a:cubicBezTo>
                <a:cubicBezTo>
                  <a:pt x="158" y="174"/>
                  <a:pt x="159" y="174"/>
                  <a:pt x="160" y="173"/>
                </a:cubicBezTo>
                <a:cubicBezTo>
                  <a:pt x="171" y="170"/>
                  <a:pt x="178" y="154"/>
                  <a:pt x="174" y="138"/>
                </a:cubicBezTo>
                <a:close/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181" y="274"/>
                </a:moveTo>
                <a:cubicBezTo>
                  <a:pt x="169" y="280"/>
                  <a:pt x="156" y="281"/>
                  <a:pt x="151" y="281"/>
                </a:cubicBezTo>
                <a:cubicBezTo>
                  <a:pt x="150" y="281"/>
                  <a:pt x="149" y="281"/>
                  <a:pt x="149" y="281"/>
                </a:cubicBezTo>
                <a:cubicBezTo>
                  <a:pt x="149" y="281"/>
                  <a:pt x="149" y="281"/>
                  <a:pt x="148" y="281"/>
                </a:cubicBezTo>
                <a:cubicBezTo>
                  <a:pt x="140" y="281"/>
                  <a:pt x="101" y="279"/>
                  <a:pt x="101" y="243"/>
                </a:cubicBezTo>
                <a:cubicBezTo>
                  <a:pt x="101" y="209"/>
                  <a:pt x="144" y="206"/>
                  <a:pt x="157" y="206"/>
                </a:cubicBezTo>
                <a:cubicBezTo>
                  <a:pt x="157" y="206"/>
                  <a:pt x="157" y="206"/>
                  <a:pt x="157" y="206"/>
                </a:cubicBezTo>
                <a:cubicBezTo>
                  <a:pt x="149" y="196"/>
                  <a:pt x="151" y="186"/>
                  <a:pt x="151" y="186"/>
                </a:cubicBezTo>
                <a:cubicBezTo>
                  <a:pt x="150" y="186"/>
                  <a:pt x="149" y="186"/>
                  <a:pt x="148" y="186"/>
                </a:cubicBezTo>
                <a:cubicBezTo>
                  <a:pt x="143" y="186"/>
                  <a:pt x="134" y="185"/>
                  <a:pt x="126" y="180"/>
                </a:cubicBezTo>
                <a:cubicBezTo>
                  <a:pt x="116" y="173"/>
                  <a:pt x="111" y="162"/>
                  <a:pt x="111" y="147"/>
                </a:cubicBezTo>
                <a:cubicBezTo>
                  <a:pt x="111" y="105"/>
                  <a:pt x="157" y="103"/>
                  <a:pt x="158" y="103"/>
                </a:cubicBezTo>
                <a:cubicBezTo>
                  <a:pt x="204" y="103"/>
                  <a:pt x="204" y="103"/>
                  <a:pt x="204" y="103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9"/>
                  <a:pt x="195" y="110"/>
                  <a:pt x="188" y="111"/>
                </a:cubicBezTo>
                <a:cubicBezTo>
                  <a:pt x="186" y="111"/>
                  <a:pt x="182" y="112"/>
                  <a:pt x="181" y="112"/>
                </a:cubicBezTo>
                <a:cubicBezTo>
                  <a:pt x="193" y="119"/>
                  <a:pt x="194" y="129"/>
                  <a:pt x="194" y="143"/>
                </a:cubicBezTo>
                <a:cubicBezTo>
                  <a:pt x="194" y="160"/>
                  <a:pt x="188" y="169"/>
                  <a:pt x="181" y="175"/>
                </a:cubicBezTo>
                <a:cubicBezTo>
                  <a:pt x="177" y="179"/>
                  <a:pt x="173" y="182"/>
                  <a:pt x="173" y="186"/>
                </a:cubicBezTo>
                <a:cubicBezTo>
                  <a:pt x="173" y="190"/>
                  <a:pt x="178" y="194"/>
                  <a:pt x="183" y="199"/>
                </a:cubicBezTo>
                <a:cubicBezTo>
                  <a:pt x="192" y="207"/>
                  <a:pt x="204" y="217"/>
                  <a:pt x="204" y="235"/>
                </a:cubicBezTo>
                <a:cubicBezTo>
                  <a:pt x="204" y="254"/>
                  <a:pt x="196" y="267"/>
                  <a:pt x="181" y="274"/>
                </a:cubicBezTo>
                <a:close/>
                <a:moveTo>
                  <a:pt x="282" y="192"/>
                </a:moveTo>
                <a:cubicBezTo>
                  <a:pt x="252" y="192"/>
                  <a:pt x="252" y="192"/>
                  <a:pt x="252" y="19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33" y="222"/>
                  <a:pt x="233" y="222"/>
                  <a:pt x="233" y="222"/>
                </a:cubicBezTo>
                <a:cubicBezTo>
                  <a:pt x="233" y="192"/>
                  <a:pt x="233" y="192"/>
                  <a:pt x="233" y="192"/>
                </a:cubicBezTo>
                <a:cubicBezTo>
                  <a:pt x="202" y="192"/>
                  <a:pt x="202" y="192"/>
                  <a:pt x="202" y="192"/>
                </a:cubicBezTo>
                <a:cubicBezTo>
                  <a:pt x="202" y="173"/>
                  <a:pt x="202" y="173"/>
                  <a:pt x="202" y="173"/>
                </a:cubicBezTo>
                <a:cubicBezTo>
                  <a:pt x="233" y="173"/>
                  <a:pt x="233" y="173"/>
                  <a:pt x="233" y="173"/>
                </a:cubicBezTo>
                <a:cubicBezTo>
                  <a:pt x="233" y="142"/>
                  <a:pt x="233" y="142"/>
                  <a:pt x="233" y="142"/>
                </a:cubicBezTo>
                <a:cubicBezTo>
                  <a:pt x="252" y="142"/>
                  <a:pt x="252" y="142"/>
                  <a:pt x="252" y="142"/>
                </a:cubicBezTo>
                <a:cubicBezTo>
                  <a:pt x="252" y="173"/>
                  <a:pt x="252" y="173"/>
                  <a:pt x="252" y="173"/>
                </a:cubicBezTo>
                <a:cubicBezTo>
                  <a:pt x="282" y="173"/>
                  <a:pt x="282" y="173"/>
                  <a:pt x="282" y="173"/>
                </a:cubicBezTo>
                <a:lnTo>
                  <a:pt x="282" y="192"/>
                </a:lnTo>
                <a:close/>
                <a:moveTo>
                  <a:pt x="156" y="215"/>
                </a:moveTo>
                <a:cubicBezTo>
                  <a:pt x="155" y="215"/>
                  <a:pt x="154" y="215"/>
                  <a:pt x="153" y="215"/>
                </a:cubicBezTo>
                <a:cubicBezTo>
                  <a:pt x="144" y="216"/>
                  <a:pt x="136" y="219"/>
                  <a:pt x="130" y="224"/>
                </a:cubicBezTo>
                <a:cubicBezTo>
                  <a:pt x="124" y="230"/>
                  <a:pt x="121" y="236"/>
                  <a:pt x="122" y="243"/>
                </a:cubicBezTo>
                <a:cubicBezTo>
                  <a:pt x="122" y="257"/>
                  <a:pt x="138" y="266"/>
                  <a:pt x="156" y="264"/>
                </a:cubicBezTo>
                <a:cubicBezTo>
                  <a:pt x="174" y="263"/>
                  <a:pt x="187" y="253"/>
                  <a:pt x="186" y="238"/>
                </a:cubicBezTo>
                <a:cubicBezTo>
                  <a:pt x="185" y="225"/>
                  <a:pt x="173" y="215"/>
                  <a:pt x="156" y="2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90" name="Freeform 208"/>
          <p:cNvSpPr>
            <a:spLocks noEditPoints="1"/>
          </p:cNvSpPr>
          <p:nvPr/>
        </p:nvSpPr>
        <p:spPr bwMode="auto">
          <a:xfrm>
            <a:off x="6153548" y="4137129"/>
            <a:ext cx="175904" cy="177489"/>
          </a:xfrm>
          <a:custGeom>
            <a:avLst/>
            <a:gdLst>
              <a:gd name="T0" fmla="*/ 192 w 384"/>
              <a:gd name="T1" fmla="*/ 0 h 384"/>
              <a:gd name="T2" fmla="*/ 0 w 384"/>
              <a:gd name="T3" fmla="*/ 192 h 384"/>
              <a:gd name="T4" fmla="*/ 192 w 384"/>
              <a:gd name="T5" fmla="*/ 384 h 384"/>
              <a:gd name="T6" fmla="*/ 384 w 384"/>
              <a:gd name="T7" fmla="*/ 192 h 384"/>
              <a:gd name="T8" fmla="*/ 192 w 384"/>
              <a:gd name="T9" fmla="*/ 0 h 384"/>
              <a:gd name="T10" fmla="*/ 237 w 384"/>
              <a:gd name="T11" fmla="*/ 133 h 384"/>
              <a:gd name="T12" fmla="*/ 208 w 384"/>
              <a:gd name="T13" fmla="*/ 133 h 384"/>
              <a:gd name="T14" fmla="*/ 201 w 384"/>
              <a:gd name="T15" fmla="*/ 143 h 384"/>
              <a:gd name="T16" fmla="*/ 201 w 384"/>
              <a:gd name="T17" fmla="*/ 164 h 384"/>
              <a:gd name="T18" fmla="*/ 237 w 384"/>
              <a:gd name="T19" fmla="*/ 164 h 384"/>
              <a:gd name="T20" fmla="*/ 237 w 384"/>
              <a:gd name="T21" fmla="*/ 194 h 384"/>
              <a:gd name="T22" fmla="*/ 201 w 384"/>
              <a:gd name="T23" fmla="*/ 194 h 384"/>
              <a:gd name="T24" fmla="*/ 201 w 384"/>
              <a:gd name="T25" fmla="*/ 283 h 384"/>
              <a:gd name="T26" fmla="*/ 167 w 384"/>
              <a:gd name="T27" fmla="*/ 283 h 384"/>
              <a:gd name="T28" fmla="*/ 167 w 384"/>
              <a:gd name="T29" fmla="*/ 194 h 384"/>
              <a:gd name="T30" fmla="*/ 136 w 384"/>
              <a:gd name="T31" fmla="*/ 194 h 384"/>
              <a:gd name="T32" fmla="*/ 136 w 384"/>
              <a:gd name="T33" fmla="*/ 164 h 384"/>
              <a:gd name="T34" fmla="*/ 167 w 384"/>
              <a:gd name="T35" fmla="*/ 164 h 384"/>
              <a:gd name="T36" fmla="*/ 167 w 384"/>
              <a:gd name="T37" fmla="*/ 146 h 384"/>
              <a:gd name="T38" fmla="*/ 208 w 384"/>
              <a:gd name="T39" fmla="*/ 101 h 384"/>
              <a:gd name="T40" fmla="*/ 237 w 384"/>
              <a:gd name="T41" fmla="*/ 101 h 384"/>
              <a:gd name="T42" fmla="*/ 237 w 384"/>
              <a:gd name="T43" fmla="*/ 133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84" h="384"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237" y="133"/>
                </a:moveTo>
                <a:cubicBezTo>
                  <a:pt x="208" y="133"/>
                  <a:pt x="208" y="133"/>
                  <a:pt x="208" y="133"/>
                </a:cubicBezTo>
                <a:cubicBezTo>
                  <a:pt x="205" y="133"/>
                  <a:pt x="201" y="137"/>
                  <a:pt x="201" y="143"/>
                </a:cubicBezTo>
                <a:cubicBezTo>
                  <a:pt x="201" y="164"/>
                  <a:pt x="201" y="164"/>
                  <a:pt x="201" y="164"/>
                </a:cubicBezTo>
                <a:cubicBezTo>
                  <a:pt x="237" y="164"/>
                  <a:pt x="237" y="164"/>
                  <a:pt x="237" y="164"/>
                </a:cubicBezTo>
                <a:cubicBezTo>
                  <a:pt x="237" y="194"/>
                  <a:pt x="237" y="194"/>
                  <a:pt x="237" y="194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1" y="283"/>
                  <a:pt x="201" y="283"/>
                  <a:pt x="201" y="283"/>
                </a:cubicBezTo>
                <a:cubicBezTo>
                  <a:pt x="167" y="283"/>
                  <a:pt x="167" y="283"/>
                  <a:pt x="167" y="283"/>
                </a:cubicBezTo>
                <a:cubicBezTo>
                  <a:pt x="167" y="194"/>
                  <a:pt x="167" y="194"/>
                  <a:pt x="167" y="194"/>
                </a:cubicBezTo>
                <a:cubicBezTo>
                  <a:pt x="136" y="194"/>
                  <a:pt x="136" y="194"/>
                  <a:pt x="136" y="194"/>
                </a:cubicBezTo>
                <a:cubicBezTo>
                  <a:pt x="136" y="164"/>
                  <a:pt x="136" y="164"/>
                  <a:pt x="136" y="164"/>
                </a:cubicBezTo>
                <a:cubicBezTo>
                  <a:pt x="167" y="164"/>
                  <a:pt x="167" y="164"/>
                  <a:pt x="167" y="164"/>
                </a:cubicBezTo>
                <a:cubicBezTo>
                  <a:pt x="167" y="146"/>
                  <a:pt x="167" y="146"/>
                  <a:pt x="167" y="146"/>
                </a:cubicBezTo>
                <a:cubicBezTo>
                  <a:pt x="167" y="121"/>
                  <a:pt x="184" y="101"/>
                  <a:pt x="208" y="101"/>
                </a:cubicBezTo>
                <a:cubicBezTo>
                  <a:pt x="237" y="101"/>
                  <a:pt x="237" y="101"/>
                  <a:pt x="237" y="101"/>
                </a:cubicBezTo>
                <a:lnTo>
                  <a:pt x="237" y="13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91" name="Freeform 209"/>
          <p:cNvSpPr>
            <a:spLocks noEditPoints="1"/>
          </p:cNvSpPr>
          <p:nvPr/>
        </p:nvSpPr>
        <p:spPr bwMode="auto">
          <a:xfrm>
            <a:off x="7071565" y="4448900"/>
            <a:ext cx="161642" cy="161642"/>
          </a:xfrm>
          <a:custGeom>
            <a:avLst/>
            <a:gdLst>
              <a:gd name="T0" fmla="*/ 176 w 352"/>
              <a:gd name="T1" fmla="*/ 0 h 352"/>
              <a:gd name="T2" fmla="*/ 0 w 352"/>
              <a:gd name="T3" fmla="*/ 176 h 352"/>
              <a:gd name="T4" fmla="*/ 44 w 352"/>
              <a:gd name="T5" fmla="*/ 292 h 352"/>
              <a:gd name="T6" fmla="*/ 152 w 352"/>
              <a:gd name="T7" fmla="*/ 250 h 352"/>
              <a:gd name="T8" fmla="*/ 276 w 352"/>
              <a:gd name="T9" fmla="*/ 321 h 352"/>
              <a:gd name="T10" fmla="*/ 352 w 352"/>
              <a:gd name="T11" fmla="*/ 176 h 352"/>
              <a:gd name="T12" fmla="*/ 176 w 352"/>
              <a:gd name="T13" fmla="*/ 0 h 352"/>
              <a:gd name="T14" fmla="*/ 262 w 352"/>
              <a:gd name="T15" fmla="*/ 239 h 352"/>
              <a:gd name="T16" fmla="*/ 247 w 352"/>
              <a:gd name="T17" fmla="*/ 242 h 352"/>
              <a:gd name="T18" fmla="*/ 95 w 352"/>
              <a:gd name="T19" fmla="*/ 226 h 352"/>
              <a:gd name="T20" fmla="*/ 82 w 352"/>
              <a:gd name="T21" fmla="*/ 217 h 352"/>
              <a:gd name="T22" fmla="*/ 90 w 352"/>
              <a:gd name="T23" fmla="*/ 204 h 352"/>
              <a:gd name="T24" fmla="*/ 259 w 352"/>
              <a:gd name="T25" fmla="*/ 224 h 352"/>
              <a:gd name="T26" fmla="*/ 262 w 352"/>
              <a:gd name="T27" fmla="*/ 239 h 352"/>
              <a:gd name="T28" fmla="*/ 283 w 352"/>
              <a:gd name="T29" fmla="*/ 189 h 352"/>
              <a:gd name="T30" fmla="*/ 265 w 352"/>
              <a:gd name="T31" fmla="*/ 193 h 352"/>
              <a:gd name="T32" fmla="*/ 92 w 352"/>
              <a:gd name="T33" fmla="*/ 173 h 352"/>
              <a:gd name="T34" fmla="*/ 75 w 352"/>
              <a:gd name="T35" fmla="*/ 164 h 352"/>
              <a:gd name="T36" fmla="*/ 84 w 352"/>
              <a:gd name="T37" fmla="*/ 147 h 352"/>
              <a:gd name="T38" fmla="*/ 279 w 352"/>
              <a:gd name="T39" fmla="*/ 170 h 352"/>
              <a:gd name="T40" fmla="*/ 283 w 352"/>
              <a:gd name="T41" fmla="*/ 189 h 352"/>
              <a:gd name="T42" fmla="*/ 285 w 352"/>
              <a:gd name="T43" fmla="*/ 137 h 352"/>
              <a:gd name="T44" fmla="*/ 84 w 352"/>
              <a:gd name="T45" fmla="*/ 117 h 352"/>
              <a:gd name="T46" fmla="*/ 64 w 352"/>
              <a:gd name="T47" fmla="*/ 106 h 352"/>
              <a:gd name="T48" fmla="*/ 74 w 352"/>
              <a:gd name="T49" fmla="*/ 86 h 352"/>
              <a:gd name="T50" fmla="*/ 302 w 352"/>
              <a:gd name="T51" fmla="*/ 109 h 352"/>
              <a:gd name="T52" fmla="*/ 308 w 352"/>
              <a:gd name="T53" fmla="*/ 131 h 352"/>
              <a:gd name="T54" fmla="*/ 285 w 352"/>
              <a:gd name="T55" fmla="*/ 137 h 352"/>
              <a:gd name="T56" fmla="*/ 151 w 352"/>
              <a:gd name="T57" fmla="*/ 303 h 352"/>
              <a:gd name="T58" fmla="*/ 91 w 352"/>
              <a:gd name="T59" fmla="*/ 330 h 352"/>
              <a:gd name="T60" fmla="*/ 176 w 352"/>
              <a:gd name="T61" fmla="*/ 352 h 352"/>
              <a:gd name="T62" fmla="*/ 220 w 352"/>
              <a:gd name="T63" fmla="*/ 347 h 352"/>
              <a:gd name="T64" fmla="*/ 151 w 352"/>
              <a:gd name="T65" fmla="*/ 303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2" h="352">
                <a:moveTo>
                  <a:pt x="176" y="0"/>
                </a:moveTo>
                <a:cubicBezTo>
                  <a:pt x="79" y="0"/>
                  <a:pt x="0" y="79"/>
                  <a:pt x="0" y="176"/>
                </a:cubicBezTo>
                <a:cubicBezTo>
                  <a:pt x="0" y="220"/>
                  <a:pt x="17" y="261"/>
                  <a:pt x="44" y="292"/>
                </a:cubicBezTo>
                <a:cubicBezTo>
                  <a:pt x="71" y="264"/>
                  <a:pt x="109" y="249"/>
                  <a:pt x="152" y="250"/>
                </a:cubicBezTo>
                <a:cubicBezTo>
                  <a:pt x="208" y="252"/>
                  <a:pt x="251" y="278"/>
                  <a:pt x="276" y="321"/>
                </a:cubicBezTo>
                <a:cubicBezTo>
                  <a:pt x="322" y="289"/>
                  <a:pt x="352" y="236"/>
                  <a:pt x="352" y="176"/>
                </a:cubicBezTo>
                <a:cubicBezTo>
                  <a:pt x="352" y="79"/>
                  <a:pt x="273" y="0"/>
                  <a:pt x="176" y="0"/>
                </a:cubicBezTo>
                <a:close/>
                <a:moveTo>
                  <a:pt x="262" y="239"/>
                </a:moveTo>
                <a:cubicBezTo>
                  <a:pt x="259" y="244"/>
                  <a:pt x="253" y="245"/>
                  <a:pt x="247" y="242"/>
                </a:cubicBezTo>
                <a:cubicBezTo>
                  <a:pt x="207" y="217"/>
                  <a:pt x="155" y="212"/>
                  <a:pt x="95" y="226"/>
                </a:cubicBezTo>
                <a:cubicBezTo>
                  <a:pt x="89" y="227"/>
                  <a:pt x="83" y="223"/>
                  <a:pt x="82" y="217"/>
                </a:cubicBezTo>
                <a:cubicBezTo>
                  <a:pt x="81" y="212"/>
                  <a:pt x="84" y="206"/>
                  <a:pt x="90" y="204"/>
                </a:cubicBezTo>
                <a:cubicBezTo>
                  <a:pt x="156" y="189"/>
                  <a:pt x="213" y="196"/>
                  <a:pt x="259" y="224"/>
                </a:cubicBezTo>
                <a:cubicBezTo>
                  <a:pt x="264" y="227"/>
                  <a:pt x="265" y="234"/>
                  <a:pt x="262" y="239"/>
                </a:cubicBezTo>
                <a:close/>
                <a:moveTo>
                  <a:pt x="283" y="189"/>
                </a:moveTo>
                <a:cubicBezTo>
                  <a:pt x="280" y="195"/>
                  <a:pt x="271" y="197"/>
                  <a:pt x="265" y="193"/>
                </a:cubicBezTo>
                <a:cubicBezTo>
                  <a:pt x="218" y="164"/>
                  <a:pt x="147" y="156"/>
                  <a:pt x="92" y="173"/>
                </a:cubicBezTo>
                <a:cubicBezTo>
                  <a:pt x="85" y="175"/>
                  <a:pt x="77" y="171"/>
                  <a:pt x="75" y="164"/>
                </a:cubicBezTo>
                <a:cubicBezTo>
                  <a:pt x="73" y="157"/>
                  <a:pt x="77" y="149"/>
                  <a:pt x="84" y="147"/>
                </a:cubicBezTo>
                <a:cubicBezTo>
                  <a:pt x="147" y="128"/>
                  <a:pt x="226" y="137"/>
                  <a:pt x="279" y="170"/>
                </a:cubicBezTo>
                <a:cubicBezTo>
                  <a:pt x="285" y="174"/>
                  <a:pt x="287" y="182"/>
                  <a:pt x="283" y="189"/>
                </a:cubicBezTo>
                <a:close/>
                <a:moveTo>
                  <a:pt x="285" y="137"/>
                </a:moveTo>
                <a:cubicBezTo>
                  <a:pt x="229" y="104"/>
                  <a:pt x="137" y="101"/>
                  <a:pt x="84" y="117"/>
                </a:cubicBezTo>
                <a:cubicBezTo>
                  <a:pt x="75" y="120"/>
                  <a:pt x="66" y="115"/>
                  <a:pt x="64" y="106"/>
                </a:cubicBezTo>
                <a:cubicBezTo>
                  <a:pt x="61" y="98"/>
                  <a:pt x="66" y="88"/>
                  <a:pt x="74" y="86"/>
                </a:cubicBezTo>
                <a:cubicBezTo>
                  <a:pt x="136" y="67"/>
                  <a:pt x="238" y="71"/>
                  <a:pt x="302" y="109"/>
                </a:cubicBezTo>
                <a:cubicBezTo>
                  <a:pt x="310" y="114"/>
                  <a:pt x="312" y="124"/>
                  <a:pt x="308" y="131"/>
                </a:cubicBezTo>
                <a:cubicBezTo>
                  <a:pt x="303" y="139"/>
                  <a:pt x="293" y="142"/>
                  <a:pt x="285" y="137"/>
                </a:cubicBezTo>
                <a:close/>
                <a:moveTo>
                  <a:pt x="151" y="303"/>
                </a:moveTo>
                <a:cubicBezTo>
                  <a:pt x="126" y="302"/>
                  <a:pt x="106" y="312"/>
                  <a:pt x="91" y="330"/>
                </a:cubicBezTo>
                <a:cubicBezTo>
                  <a:pt x="116" y="344"/>
                  <a:pt x="145" y="352"/>
                  <a:pt x="176" y="352"/>
                </a:cubicBezTo>
                <a:cubicBezTo>
                  <a:pt x="191" y="352"/>
                  <a:pt x="206" y="350"/>
                  <a:pt x="220" y="347"/>
                </a:cubicBezTo>
                <a:cubicBezTo>
                  <a:pt x="206" y="319"/>
                  <a:pt x="183" y="304"/>
                  <a:pt x="151" y="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92" name="Freeform 210"/>
          <p:cNvSpPr>
            <a:spLocks noEditPoints="1"/>
          </p:cNvSpPr>
          <p:nvPr/>
        </p:nvSpPr>
        <p:spPr bwMode="auto">
          <a:xfrm>
            <a:off x="7368938" y="4440977"/>
            <a:ext cx="175904" cy="177489"/>
          </a:xfrm>
          <a:custGeom>
            <a:avLst/>
            <a:gdLst>
              <a:gd name="T0" fmla="*/ 192 w 384"/>
              <a:gd name="T1" fmla="*/ 0 h 384"/>
              <a:gd name="T2" fmla="*/ 0 w 384"/>
              <a:gd name="T3" fmla="*/ 192 h 384"/>
              <a:gd name="T4" fmla="*/ 48 w 384"/>
              <a:gd name="T5" fmla="*/ 318 h 384"/>
              <a:gd name="T6" fmla="*/ 166 w 384"/>
              <a:gd name="T7" fmla="*/ 273 h 384"/>
              <a:gd name="T8" fmla="*/ 301 w 384"/>
              <a:gd name="T9" fmla="*/ 350 h 384"/>
              <a:gd name="T10" fmla="*/ 384 w 384"/>
              <a:gd name="T11" fmla="*/ 192 h 384"/>
              <a:gd name="T12" fmla="*/ 192 w 384"/>
              <a:gd name="T13" fmla="*/ 0 h 384"/>
              <a:gd name="T14" fmla="*/ 286 w 384"/>
              <a:gd name="T15" fmla="*/ 260 h 384"/>
              <a:gd name="T16" fmla="*/ 270 w 384"/>
              <a:gd name="T17" fmla="*/ 264 h 384"/>
              <a:gd name="T18" fmla="*/ 104 w 384"/>
              <a:gd name="T19" fmla="*/ 246 h 384"/>
              <a:gd name="T20" fmla="*/ 89 w 384"/>
              <a:gd name="T21" fmla="*/ 237 h 384"/>
              <a:gd name="T22" fmla="*/ 98 w 384"/>
              <a:gd name="T23" fmla="*/ 223 h 384"/>
              <a:gd name="T24" fmla="*/ 282 w 384"/>
              <a:gd name="T25" fmla="*/ 244 h 384"/>
              <a:gd name="T26" fmla="*/ 286 w 384"/>
              <a:gd name="T27" fmla="*/ 260 h 384"/>
              <a:gd name="T28" fmla="*/ 309 w 384"/>
              <a:gd name="T29" fmla="*/ 206 h 384"/>
              <a:gd name="T30" fmla="*/ 289 w 384"/>
              <a:gd name="T31" fmla="*/ 211 h 384"/>
              <a:gd name="T32" fmla="*/ 100 w 384"/>
              <a:gd name="T33" fmla="*/ 189 h 384"/>
              <a:gd name="T34" fmla="*/ 82 w 384"/>
              <a:gd name="T35" fmla="*/ 179 h 384"/>
              <a:gd name="T36" fmla="*/ 92 w 384"/>
              <a:gd name="T37" fmla="*/ 160 h 384"/>
              <a:gd name="T38" fmla="*/ 304 w 384"/>
              <a:gd name="T39" fmla="*/ 186 h 384"/>
              <a:gd name="T40" fmla="*/ 309 w 384"/>
              <a:gd name="T41" fmla="*/ 206 h 384"/>
              <a:gd name="T42" fmla="*/ 311 w 384"/>
              <a:gd name="T43" fmla="*/ 149 h 384"/>
              <a:gd name="T44" fmla="*/ 91 w 384"/>
              <a:gd name="T45" fmla="*/ 128 h 384"/>
              <a:gd name="T46" fmla="*/ 69 w 384"/>
              <a:gd name="T47" fmla="*/ 116 h 384"/>
              <a:gd name="T48" fmla="*/ 81 w 384"/>
              <a:gd name="T49" fmla="*/ 94 h 384"/>
              <a:gd name="T50" fmla="*/ 329 w 384"/>
              <a:gd name="T51" fmla="*/ 119 h 384"/>
              <a:gd name="T52" fmla="*/ 336 w 384"/>
              <a:gd name="T53" fmla="*/ 143 h 384"/>
              <a:gd name="T54" fmla="*/ 311 w 384"/>
              <a:gd name="T55" fmla="*/ 149 h 384"/>
              <a:gd name="T56" fmla="*/ 165 w 384"/>
              <a:gd name="T57" fmla="*/ 330 h 384"/>
              <a:gd name="T58" fmla="*/ 99 w 384"/>
              <a:gd name="T59" fmla="*/ 360 h 384"/>
              <a:gd name="T60" fmla="*/ 192 w 384"/>
              <a:gd name="T61" fmla="*/ 384 h 384"/>
              <a:gd name="T62" fmla="*/ 239 w 384"/>
              <a:gd name="T63" fmla="*/ 378 h 384"/>
              <a:gd name="T64" fmla="*/ 165 w 384"/>
              <a:gd name="T65" fmla="*/ 330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84" h="384"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40"/>
                  <a:pt x="18" y="285"/>
                  <a:pt x="48" y="318"/>
                </a:cubicBezTo>
                <a:cubicBezTo>
                  <a:pt x="78" y="288"/>
                  <a:pt x="119" y="272"/>
                  <a:pt x="166" y="273"/>
                </a:cubicBezTo>
                <a:cubicBezTo>
                  <a:pt x="226" y="275"/>
                  <a:pt x="274" y="304"/>
                  <a:pt x="301" y="350"/>
                </a:cubicBezTo>
                <a:cubicBezTo>
                  <a:pt x="351" y="315"/>
                  <a:pt x="384" y="257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286" y="260"/>
                </a:moveTo>
                <a:cubicBezTo>
                  <a:pt x="283" y="266"/>
                  <a:pt x="275" y="268"/>
                  <a:pt x="270" y="264"/>
                </a:cubicBezTo>
                <a:cubicBezTo>
                  <a:pt x="225" y="237"/>
                  <a:pt x="170" y="231"/>
                  <a:pt x="104" y="246"/>
                </a:cubicBezTo>
                <a:cubicBezTo>
                  <a:pt x="97" y="247"/>
                  <a:pt x="91" y="244"/>
                  <a:pt x="89" y="237"/>
                </a:cubicBezTo>
                <a:cubicBezTo>
                  <a:pt x="88" y="231"/>
                  <a:pt x="92" y="224"/>
                  <a:pt x="98" y="223"/>
                </a:cubicBezTo>
                <a:cubicBezTo>
                  <a:pt x="170" y="207"/>
                  <a:pt x="232" y="214"/>
                  <a:pt x="282" y="244"/>
                </a:cubicBezTo>
                <a:cubicBezTo>
                  <a:pt x="288" y="248"/>
                  <a:pt x="290" y="255"/>
                  <a:pt x="286" y="260"/>
                </a:cubicBezTo>
                <a:close/>
                <a:moveTo>
                  <a:pt x="309" y="206"/>
                </a:moveTo>
                <a:cubicBezTo>
                  <a:pt x="305" y="213"/>
                  <a:pt x="296" y="215"/>
                  <a:pt x="289" y="211"/>
                </a:cubicBezTo>
                <a:cubicBezTo>
                  <a:pt x="238" y="179"/>
                  <a:pt x="161" y="170"/>
                  <a:pt x="100" y="189"/>
                </a:cubicBezTo>
                <a:cubicBezTo>
                  <a:pt x="93" y="191"/>
                  <a:pt x="84" y="187"/>
                  <a:pt x="82" y="179"/>
                </a:cubicBezTo>
                <a:cubicBezTo>
                  <a:pt x="80" y="171"/>
                  <a:pt x="84" y="163"/>
                  <a:pt x="92" y="160"/>
                </a:cubicBezTo>
                <a:cubicBezTo>
                  <a:pt x="161" y="140"/>
                  <a:pt x="246" y="150"/>
                  <a:pt x="304" y="186"/>
                </a:cubicBezTo>
                <a:cubicBezTo>
                  <a:pt x="311" y="190"/>
                  <a:pt x="314" y="199"/>
                  <a:pt x="309" y="206"/>
                </a:cubicBezTo>
                <a:close/>
                <a:moveTo>
                  <a:pt x="311" y="149"/>
                </a:moveTo>
                <a:cubicBezTo>
                  <a:pt x="250" y="113"/>
                  <a:pt x="150" y="110"/>
                  <a:pt x="91" y="128"/>
                </a:cubicBezTo>
                <a:cubicBezTo>
                  <a:pt x="82" y="130"/>
                  <a:pt x="72" y="125"/>
                  <a:pt x="69" y="116"/>
                </a:cubicBezTo>
                <a:cubicBezTo>
                  <a:pt x="66" y="106"/>
                  <a:pt x="72" y="97"/>
                  <a:pt x="81" y="94"/>
                </a:cubicBezTo>
                <a:cubicBezTo>
                  <a:pt x="148" y="73"/>
                  <a:pt x="259" y="77"/>
                  <a:pt x="329" y="119"/>
                </a:cubicBezTo>
                <a:cubicBezTo>
                  <a:pt x="338" y="124"/>
                  <a:pt x="340" y="135"/>
                  <a:pt x="336" y="143"/>
                </a:cubicBezTo>
                <a:cubicBezTo>
                  <a:pt x="330" y="152"/>
                  <a:pt x="320" y="154"/>
                  <a:pt x="311" y="149"/>
                </a:cubicBezTo>
                <a:close/>
                <a:moveTo>
                  <a:pt x="165" y="330"/>
                </a:moveTo>
                <a:cubicBezTo>
                  <a:pt x="138" y="330"/>
                  <a:pt x="115" y="340"/>
                  <a:pt x="99" y="360"/>
                </a:cubicBezTo>
                <a:cubicBezTo>
                  <a:pt x="127" y="375"/>
                  <a:pt x="158" y="384"/>
                  <a:pt x="192" y="384"/>
                </a:cubicBezTo>
                <a:cubicBezTo>
                  <a:pt x="209" y="384"/>
                  <a:pt x="224" y="382"/>
                  <a:pt x="239" y="378"/>
                </a:cubicBezTo>
                <a:cubicBezTo>
                  <a:pt x="225" y="348"/>
                  <a:pt x="200" y="332"/>
                  <a:pt x="165" y="33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93" name="Freeform 211"/>
          <p:cNvSpPr>
            <a:spLocks noEditPoints="1"/>
          </p:cNvSpPr>
          <p:nvPr/>
        </p:nvSpPr>
        <p:spPr bwMode="auto">
          <a:xfrm>
            <a:off x="8299514" y="4095736"/>
            <a:ext cx="160058" cy="158473"/>
          </a:xfrm>
          <a:custGeom>
            <a:avLst/>
            <a:gdLst>
              <a:gd name="T0" fmla="*/ 311 w 346"/>
              <a:gd name="T1" fmla="*/ 69 h 344"/>
              <a:gd name="T2" fmla="*/ 319 w 346"/>
              <a:gd name="T3" fmla="*/ 107 h 344"/>
              <a:gd name="T4" fmla="*/ 275 w 346"/>
              <a:gd name="T5" fmla="*/ 191 h 344"/>
              <a:gd name="T6" fmla="*/ 153 w 346"/>
              <a:gd name="T7" fmla="*/ 223 h 344"/>
              <a:gd name="T8" fmla="*/ 141 w 346"/>
              <a:gd name="T9" fmla="*/ 223 h 344"/>
              <a:gd name="T10" fmla="*/ 120 w 346"/>
              <a:gd name="T11" fmla="*/ 239 h 344"/>
              <a:gd name="T12" fmla="*/ 105 w 346"/>
              <a:gd name="T13" fmla="*/ 301 h 344"/>
              <a:gd name="T14" fmla="*/ 85 w 346"/>
              <a:gd name="T15" fmla="*/ 318 h 344"/>
              <a:gd name="T16" fmla="*/ 58 w 346"/>
              <a:gd name="T17" fmla="*/ 318 h 344"/>
              <a:gd name="T18" fmla="*/ 56 w 346"/>
              <a:gd name="T19" fmla="*/ 328 h 344"/>
              <a:gd name="T20" fmla="*/ 69 w 346"/>
              <a:gd name="T21" fmla="*/ 344 h 344"/>
              <a:gd name="T22" fmla="*/ 112 w 346"/>
              <a:gd name="T23" fmla="*/ 344 h 344"/>
              <a:gd name="T24" fmla="*/ 132 w 346"/>
              <a:gd name="T25" fmla="*/ 328 h 344"/>
              <a:gd name="T26" fmla="*/ 147 w 346"/>
              <a:gd name="T27" fmla="*/ 265 h 344"/>
              <a:gd name="T28" fmla="*/ 167 w 346"/>
              <a:gd name="T29" fmla="*/ 249 h 344"/>
              <a:gd name="T30" fmla="*/ 180 w 346"/>
              <a:gd name="T31" fmla="*/ 249 h 344"/>
              <a:gd name="T32" fmla="*/ 302 w 346"/>
              <a:gd name="T33" fmla="*/ 217 h 344"/>
              <a:gd name="T34" fmla="*/ 346 w 346"/>
              <a:gd name="T35" fmla="*/ 133 h 344"/>
              <a:gd name="T36" fmla="*/ 338 w 346"/>
              <a:gd name="T37" fmla="*/ 95 h 344"/>
              <a:gd name="T38" fmla="*/ 314 w 346"/>
              <a:gd name="T39" fmla="*/ 70 h 344"/>
              <a:gd name="T40" fmla="*/ 311 w 346"/>
              <a:gd name="T41" fmla="*/ 69 h 344"/>
              <a:gd name="T42" fmla="*/ 79 w 346"/>
              <a:gd name="T43" fmla="*/ 275 h 344"/>
              <a:gd name="T44" fmla="*/ 93 w 346"/>
              <a:gd name="T45" fmla="*/ 212 h 344"/>
              <a:gd name="T46" fmla="*/ 114 w 346"/>
              <a:gd name="T47" fmla="*/ 196 h 344"/>
              <a:gd name="T48" fmla="*/ 126 w 346"/>
              <a:gd name="T49" fmla="*/ 196 h 344"/>
              <a:gd name="T50" fmla="*/ 248 w 346"/>
              <a:gd name="T51" fmla="*/ 164 h 344"/>
              <a:gd name="T52" fmla="*/ 292 w 346"/>
              <a:gd name="T53" fmla="*/ 80 h 344"/>
              <a:gd name="T54" fmla="*/ 284 w 346"/>
              <a:gd name="T55" fmla="*/ 42 h 344"/>
              <a:gd name="T56" fmla="*/ 260 w 346"/>
              <a:gd name="T57" fmla="*/ 17 h 344"/>
              <a:gd name="T58" fmla="*/ 223 w 346"/>
              <a:gd name="T59" fmla="*/ 4 h 344"/>
              <a:gd name="T60" fmla="*/ 173 w 346"/>
              <a:gd name="T61" fmla="*/ 0 h 344"/>
              <a:gd name="T62" fmla="*/ 83 w 346"/>
              <a:gd name="T63" fmla="*/ 0 h 344"/>
              <a:gd name="T64" fmla="*/ 63 w 346"/>
              <a:gd name="T65" fmla="*/ 16 h 344"/>
              <a:gd name="T66" fmla="*/ 2 w 346"/>
              <a:gd name="T67" fmla="*/ 275 h 344"/>
              <a:gd name="T68" fmla="*/ 15 w 346"/>
              <a:gd name="T69" fmla="*/ 291 h 344"/>
              <a:gd name="T70" fmla="*/ 58 w 346"/>
              <a:gd name="T71" fmla="*/ 291 h 344"/>
              <a:gd name="T72" fmla="*/ 79 w 346"/>
              <a:gd name="T73" fmla="*/ 275 h 344"/>
              <a:gd name="T74" fmla="*/ 114 w 346"/>
              <a:gd name="T75" fmla="*/ 125 h 344"/>
              <a:gd name="T76" fmla="*/ 127 w 346"/>
              <a:gd name="T77" fmla="*/ 70 h 344"/>
              <a:gd name="T78" fmla="*/ 147 w 346"/>
              <a:gd name="T79" fmla="*/ 54 h 344"/>
              <a:gd name="T80" fmla="*/ 161 w 346"/>
              <a:gd name="T81" fmla="*/ 54 h 344"/>
              <a:gd name="T82" fmla="*/ 198 w 346"/>
              <a:gd name="T83" fmla="*/ 62 h 344"/>
              <a:gd name="T84" fmla="*/ 211 w 346"/>
              <a:gd name="T85" fmla="*/ 87 h 344"/>
              <a:gd name="T86" fmla="*/ 191 w 346"/>
              <a:gd name="T87" fmla="*/ 127 h 344"/>
              <a:gd name="T88" fmla="*/ 137 w 346"/>
              <a:gd name="T89" fmla="*/ 141 h 344"/>
              <a:gd name="T90" fmla="*/ 127 w 346"/>
              <a:gd name="T91" fmla="*/ 141 h 344"/>
              <a:gd name="T92" fmla="*/ 114 w 346"/>
              <a:gd name="T93" fmla="*/ 125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46" h="344">
                <a:moveTo>
                  <a:pt x="311" y="69"/>
                </a:moveTo>
                <a:cubicBezTo>
                  <a:pt x="316" y="79"/>
                  <a:pt x="319" y="92"/>
                  <a:pt x="319" y="107"/>
                </a:cubicBezTo>
                <a:cubicBezTo>
                  <a:pt x="319" y="141"/>
                  <a:pt x="304" y="169"/>
                  <a:pt x="275" y="191"/>
                </a:cubicBezTo>
                <a:cubicBezTo>
                  <a:pt x="246" y="212"/>
                  <a:pt x="205" y="223"/>
                  <a:pt x="153" y="223"/>
                </a:cubicBezTo>
                <a:cubicBezTo>
                  <a:pt x="141" y="223"/>
                  <a:pt x="141" y="223"/>
                  <a:pt x="141" y="223"/>
                </a:cubicBezTo>
                <a:cubicBezTo>
                  <a:pt x="131" y="223"/>
                  <a:pt x="122" y="230"/>
                  <a:pt x="120" y="239"/>
                </a:cubicBezTo>
                <a:cubicBezTo>
                  <a:pt x="105" y="301"/>
                  <a:pt x="105" y="301"/>
                  <a:pt x="105" y="301"/>
                </a:cubicBezTo>
                <a:cubicBezTo>
                  <a:pt x="103" y="310"/>
                  <a:pt x="94" y="318"/>
                  <a:pt x="85" y="318"/>
                </a:cubicBezTo>
                <a:cubicBezTo>
                  <a:pt x="58" y="318"/>
                  <a:pt x="58" y="318"/>
                  <a:pt x="58" y="318"/>
                </a:cubicBezTo>
                <a:cubicBezTo>
                  <a:pt x="56" y="328"/>
                  <a:pt x="56" y="328"/>
                  <a:pt x="56" y="328"/>
                </a:cubicBezTo>
                <a:cubicBezTo>
                  <a:pt x="54" y="337"/>
                  <a:pt x="59" y="344"/>
                  <a:pt x="69" y="344"/>
                </a:cubicBezTo>
                <a:cubicBezTo>
                  <a:pt x="112" y="344"/>
                  <a:pt x="112" y="344"/>
                  <a:pt x="112" y="344"/>
                </a:cubicBezTo>
                <a:cubicBezTo>
                  <a:pt x="121" y="344"/>
                  <a:pt x="130" y="337"/>
                  <a:pt x="132" y="328"/>
                </a:cubicBezTo>
                <a:cubicBezTo>
                  <a:pt x="147" y="265"/>
                  <a:pt x="147" y="265"/>
                  <a:pt x="147" y="265"/>
                </a:cubicBezTo>
                <a:cubicBezTo>
                  <a:pt x="149" y="256"/>
                  <a:pt x="158" y="249"/>
                  <a:pt x="167" y="249"/>
                </a:cubicBezTo>
                <a:cubicBezTo>
                  <a:pt x="180" y="249"/>
                  <a:pt x="180" y="249"/>
                  <a:pt x="180" y="249"/>
                </a:cubicBezTo>
                <a:cubicBezTo>
                  <a:pt x="232" y="249"/>
                  <a:pt x="273" y="238"/>
                  <a:pt x="302" y="217"/>
                </a:cubicBezTo>
                <a:cubicBezTo>
                  <a:pt x="331" y="196"/>
                  <a:pt x="346" y="168"/>
                  <a:pt x="346" y="133"/>
                </a:cubicBezTo>
                <a:cubicBezTo>
                  <a:pt x="346" y="118"/>
                  <a:pt x="343" y="105"/>
                  <a:pt x="338" y="95"/>
                </a:cubicBezTo>
                <a:cubicBezTo>
                  <a:pt x="332" y="85"/>
                  <a:pt x="324" y="76"/>
                  <a:pt x="314" y="70"/>
                </a:cubicBezTo>
                <a:cubicBezTo>
                  <a:pt x="313" y="69"/>
                  <a:pt x="312" y="69"/>
                  <a:pt x="311" y="69"/>
                </a:cubicBezTo>
                <a:close/>
                <a:moveTo>
                  <a:pt x="79" y="275"/>
                </a:moveTo>
                <a:cubicBezTo>
                  <a:pt x="93" y="212"/>
                  <a:pt x="93" y="212"/>
                  <a:pt x="93" y="212"/>
                </a:cubicBezTo>
                <a:cubicBezTo>
                  <a:pt x="95" y="203"/>
                  <a:pt x="105" y="196"/>
                  <a:pt x="114" y="196"/>
                </a:cubicBezTo>
                <a:cubicBezTo>
                  <a:pt x="126" y="196"/>
                  <a:pt x="126" y="196"/>
                  <a:pt x="126" y="196"/>
                </a:cubicBezTo>
                <a:cubicBezTo>
                  <a:pt x="179" y="196"/>
                  <a:pt x="219" y="186"/>
                  <a:pt x="248" y="164"/>
                </a:cubicBezTo>
                <a:cubicBezTo>
                  <a:pt x="278" y="143"/>
                  <a:pt x="292" y="115"/>
                  <a:pt x="292" y="80"/>
                </a:cubicBezTo>
                <a:cubicBezTo>
                  <a:pt x="292" y="65"/>
                  <a:pt x="290" y="52"/>
                  <a:pt x="284" y="42"/>
                </a:cubicBezTo>
                <a:cubicBezTo>
                  <a:pt x="279" y="32"/>
                  <a:pt x="271" y="24"/>
                  <a:pt x="260" y="17"/>
                </a:cubicBezTo>
                <a:cubicBezTo>
                  <a:pt x="250" y="11"/>
                  <a:pt x="238" y="6"/>
                  <a:pt x="223" y="4"/>
                </a:cubicBezTo>
                <a:cubicBezTo>
                  <a:pt x="209" y="1"/>
                  <a:pt x="192" y="0"/>
                  <a:pt x="173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74" y="0"/>
                  <a:pt x="65" y="7"/>
                  <a:pt x="63" y="16"/>
                </a:cubicBezTo>
                <a:cubicBezTo>
                  <a:pt x="2" y="275"/>
                  <a:pt x="2" y="275"/>
                  <a:pt x="2" y="275"/>
                </a:cubicBezTo>
                <a:cubicBezTo>
                  <a:pt x="0" y="284"/>
                  <a:pt x="6" y="291"/>
                  <a:pt x="15" y="291"/>
                </a:cubicBezTo>
                <a:cubicBezTo>
                  <a:pt x="58" y="291"/>
                  <a:pt x="58" y="291"/>
                  <a:pt x="58" y="291"/>
                </a:cubicBezTo>
                <a:cubicBezTo>
                  <a:pt x="67" y="291"/>
                  <a:pt x="77" y="284"/>
                  <a:pt x="79" y="275"/>
                </a:cubicBezTo>
                <a:close/>
                <a:moveTo>
                  <a:pt x="114" y="125"/>
                </a:moveTo>
                <a:cubicBezTo>
                  <a:pt x="127" y="70"/>
                  <a:pt x="127" y="70"/>
                  <a:pt x="127" y="70"/>
                </a:cubicBezTo>
                <a:cubicBezTo>
                  <a:pt x="129" y="61"/>
                  <a:pt x="138" y="54"/>
                  <a:pt x="147" y="54"/>
                </a:cubicBezTo>
                <a:cubicBezTo>
                  <a:pt x="161" y="54"/>
                  <a:pt x="161" y="54"/>
                  <a:pt x="161" y="54"/>
                </a:cubicBezTo>
                <a:cubicBezTo>
                  <a:pt x="178" y="54"/>
                  <a:pt x="190" y="56"/>
                  <a:pt x="198" y="62"/>
                </a:cubicBezTo>
                <a:cubicBezTo>
                  <a:pt x="207" y="67"/>
                  <a:pt x="211" y="76"/>
                  <a:pt x="211" y="87"/>
                </a:cubicBezTo>
                <a:cubicBezTo>
                  <a:pt x="211" y="104"/>
                  <a:pt x="204" y="118"/>
                  <a:pt x="191" y="127"/>
                </a:cubicBezTo>
                <a:cubicBezTo>
                  <a:pt x="179" y="136"/>
                  <a:pt x="161" y="141"/>
                  <a:pt x="137" y="141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18" y="141"/>
                  <a:pt x="112" y="134"/>
                  <a:pt x="114" y="1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94" name="Freeform 212"/>
          <p:cNvSpPr>
            <a:spLocks noEditPoints="1"/>
          </p:cNvSpPr>
          <p:nvPr/>
        </p:nvSpPr>
        <p:spPr bwMode="auto">
          <a:xfrm>
            <a:off x="8297451" y="4485063"/>
            <a:ext cx="183828" cy="80822"/>
          </a:xfrm>
          <a:custGeom>
            <a:avLst/>
            <a:gdLst>
              <a:gd name="T0" fmla="*/ 13 w 400"/>
              <a:gd name="T1" fmla="*/ 157 h 176"/>
              <a:gd name="T2" fmla="*/ 20 w 400"/>
              <a:gd name="T3" fmla="*/ 129 h 176"/>
              <a:gd name="T4" fmla="*/ 13 w 400"/>
              <a:gd name="T5" fmla="*/ 100 h 176"/>
              <a:gd name="T6" fmla="*/ 9 w 400"/>
              <a:gd name="T7" fmla="*/ 99 h 176"/>
              <a:gd name="T8" fmla="*/ 6 w 400"/>
              <a:gd name="T9" fmla="*/ 100 h 176"/>
              <a:gd name="T10" fmla="*/ 0 w 400"/>
              <a:gd name="T11" fmla="*/ 129 h 176"/>
              <a:gd name="T12" fmla="*/ 6 w 400"/>
              <a:gd name="T13" fmla="*/ 157 h 176"/>
              <a:gd name="T14" fmla="*/ 9 w 400"/>
              <a:gd name="T15" fmla="*/ 159 h 176"/>
              <a:gd name="T16" fmla="*/ 13 w 400"/>
              <a:gd name="T17" fmla="*/ 157 h 176"/>
              <a:gd name="T18" fmla="*/ 54 w 400"/>
              <a:gd name="T19" fmla="*/ 173 h 176"/>
              <a:gd name="T20" fmla="*/ 60 w 400"/>
              <a:gd name="T21" fmla="*/ 129 h 176"/>
              <a:gd name="T22" fmla="*/ 54 w 400"/>
              <a:gd name="T23" fmla="*/ 62 h 176"/>
              <a:gd name="T24" fmla="*/ 49 w 400"/>
              <a:gd name="T25" fmla="*/ 59 h 176"/>
              <a:gd name="T26" fmla="*/ 45 w 400"/>
              <a:gd name="T27" fmla="*/ 62 h 176"/>
              <a:gd name="T28" fmla="*/ 40 w 400"/>
              <a:gd name="T29" fmla="*/ 129 h 176"/>
              <a:gd name="T30" fmla="*/ 45 w 400"/>
              <a:gd name="T31" fmla="*/ 173 h 176"/>
              <a:gd name="T32" fmla="*/ 49 w 400"/>
              <a:gd name="T33" fmla="*/ 176 h 176"/>
              <a:gd name="T34" fmla="*/ 54 w 400"/>
              <a:gd name="T35" fmla="*/ 173 h 176"/>
              <a:gd name="T36" fmla="*/ 95 w 400"/>
              <a:gd name="T37" fmla="*/ 172 h 176"/>
              <a:gd name="T38" fmla="*/ 100 w 400"/>
              <a:gd name="T39" fmla="*/ 129 h 176"/>
              <a:gd name="T40" fmla="*/ 95 w 400"/>
              <a:gd name="T41" fmla="*/ 40 h 176"/>
              <a:gd name="T42" fmla="*/ 90 w 400"/>
              <a:gd name="T43" fmla="*/ 36 h 176"/>
              <a:gd name="T44" fmla="*/ 84 w 400"/>
              <a:gd name="T45" fmla="*/ 40 h 176"/>
              <a:gd name="T46" fmla="*/ 80 w 400"/>
              <a:gd name="T47" fmla="*/ 129 h 176"/>
              <a:gd name="T48" fmla="*/ 84 w 400"/>
              <a:gd name="T49" fmla="*/ 172 h 176"/>
              <a:gd name="T50" fmla="*/ 90 w 400"/>
              <a:gd name="T51" fmla="*/ 176 h 176"/>
              <a:gd name="T52" fmla="*/ 95 w 400"/>
              <a:gd name="T53" fmla="*/ 172 h 176"/>
              <a:gd name="T54" fmla="*/ 136 w 400"/>
              <a:gd name="T55" fmla="*/ 171 h 176"/>
              <a:gd name="T56" fmla="*/ 140 w 400"/>
              <a:gd name="T57" fmla="*/ 129 h 176"/>
              <a:gd name="T58" fmla="*/ 136 w 400"/>
              <a:gd name="T59" fmla="*/ 40 h 176"/>
              <a:gd name="T60" fmla="*/ 130 w 400"/>
              <a:gd name="T61" fmla="*/ 35 h 176"/>
              <a:gd name="T62" fmla="*/ 123 w 400"/>
              <a:gd name="T63" fmla="*/ 40 h 176"/>
              <a:gd name="T64" fmla="*/ 120 w 400"/>
              <a:gd name="T65" fmla="*/ 129 h 176"/>
              <a:gd name="T66" fmla="*/ 123 w 400"/>
              <a:gd name="T67" fmla="*/ 171 h 176"/>
              <a:gd name="T68" fmla="*/ 130 w 400"/>
              <a:gd name="T69" fmla="*/ 176 h 176"/>
              <a:gd name="T70" fmla="*/ 136 w 400"/>
              <a:gd name="T71" fmla="*/ 171 h 176"/>
              <a:gd name="T72" fmla="*/ 177 w 400"/>
              <a:gd name="T73" fmla="*/ 171 h 176"/>
              <a:gd name="T74" fmla="*/ 180 w 400"/>
              <a:gd name="T75" fmla="*/ 129 h 176"/>
              <a:gd name="T76" fmla="*/ 177 w 400"/>
              <a:gd name="T77" fmla="*/ 26 h 176"/>
              <a:gd name="T78" fmla="*/ 170 w 400"/>
              <a:gd name="T79" fmla="*/ 21 h 176"/>
              <a:gd name="T80" fmla="*/ 162 w 400"/>
              <a:gd name="T81" fmla="*/ 26 h 176"/>
              <a:gd name="T82" fmla="*/ 160 w 400"/>
              <a:gd name="T83" fmla="*/ 129 h 176"/>
              <a:gd name="T84" fmla="*/ 162 w 400"/>
              <a:gd name="T85" fmla="*/ 171 h 176"/>
              <a:gd name="T86" fmla="*/ 170 w 400"/>
              <a:gd name="T87" fmla="*/ 176 h 176"/>
              <a:gd name="T88" fmla="*/ 177 w 400"/>
              <a:gd name="T89" fmla="*/ 171 h 176"/>
              <a:gd name="T90" fmla="*/ 205 w 400"/>
              <a:gd name="T91" fmla="*/ 176 h 176"/>
              <a:gd name="T92" fmla="*/ 348 w 400"/>
              <a:gd name="T93" fmla="*/ 176 h 176"/>
              <a:gd name="T94" fmla="*/ 400 w 400"/>
              <a:gd name="T95" fmla="*/ 126 h 176"/>
              <a:gd name="T96" fmla="*/ 348 w 400"/>
              <a:gd name="T97" fmla="*/ 76 h 176"/>
              <a:gd name="T98" fmla="*/ 328 w 400"/>
              <a:gd name="T99" fmla="*/ 80 h 176"/>
              <a:gd name="T100" fmla="*/ 238 w 400"/>
              <a:gd name="T101" fmla="*/ 0 h 176"/>
              <a:gd name="T102" fmla="*/ 205 w 400"/>
              <a:gd name="T103" fmla="*/ 6 h 176"/>
              <a:gd name="T104" fmla="*/ 200 w 400"/>
              <a:gd name="T105" fmla="*/ 12 h 176"/>
              <a:gd name="T106" fmla="*/ 200 w 400"/>
              <a:gd name="T107" fmla="*/ 170 h 176"/>
              <a:gd name="T108" fmla="*/ 205 w 400"/>
              <a:gd name="T109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00" h="176">
                <a:moveTo>
                  <a:pt x="13" y="157"/>
                </a:moveTo>
                <a:cubicBezTo>
                  <a:pt x="20" y="129"/>
                  <a:pt x="20" y="129"/>
                  <a:pt x="20" y="129"/>
                </a:cubicBezTo>
                <a:cubicBezTo>
                  <a:pt x="13" y="100"/>
                  <a:pt x="13" y="100"/>
                  <a:pt x="13" y="100"/>
                </a:cubicBezTo>
                <a:cubicBezTo>
                  <a:pt x="13" y="99"/>
                  <a:pt x="11" y="99"/>
                  <a:pt x="9" y="99"/>
                </a:cubicBezTo>
                <a:cubicBezTo>
                  <a:pt x="7" y="99"/>
                  <a:pt x="6" y="99"/>
                  <a:pt x="6" y="100"/>
                </a:cubicBezTo>
                <a:cubicBezTo>
                  <a:pt x="0" y="129"/>
                  <a:pt x="0" y="129"/>
                  <a:pt x="0" y="129"/>
                </a:cubicBezTo>
                <a:cubicBezTo>
                  <a:pt x="6" y="157"/>
                  <a:pt x="6" y="157"/>
                  <a:pt x="6" y="157"/>
                </a:cubicBezTo>
                <a:cubicBezTo>
                  <a:pt x="6" y="158"/>
                  <a:pt x="7" y="159"/>
                  <a:pt x="9" y="159"/>
                </a:cubicBezTo>
                <a:cubicBezTo>
                  <a:pt x="11" y="159"/>
                  <a:pt x="13" y="158"/>
                  <a:pt x="13" y="157"/>
                </a:cubicBezTo>
                <a:close/>
                <a:moveTo>
                  <a:pt x="54" y="173"/>
                </a:moveTo>
                <a:cubicBezTo>
                  <a:pt x="60" y="129"/>
                  <a:pt x="60" y="129"/>
                  <a:pt x="60" y="129"/>
                </a:cubicBezTo>
                <a:cubicBezTo>
                  <a:pt x="54" y="62"/>
                  <a:pt x="54" y="62"/>
                  <a:pt x="54" y="62"/>
                </a:cubicBezTo>
                <a:cubicBezTo>
                  <a:pt x="54" y="61"/>
                  <a:pt x="52" y="59"/>
                  <a:pt x="49" y="59"/>
                </a:cubicBezTo>
                <a:cubicBezTo>
                  <a:pt x="47" y="59"/>
                  <a:pt x="45" y="61"/>
                  <a:pt x="45" y="62"/>
                </a:cubicBezTo>
                <a:cubicBezTo>
                  <a:pt x="40" y="129"/>
                  <a:pt x="40" y="129"/>
                  <a:pt x="40" y="129"/>
                </a:cubicBezTo>
                <a:cubicBezTo>
                  <a:pt x="45" y="173"/>
                  <a:pt x="45" y="173"/>
                  <a:pt x="45" y="173"/>
                </a:cubicBezTo>
                <a:cubicBezTo>
                  <a:pt x="45" y="174"/>
                  <a:pt x="47" y="176"/>
                  <a:pt x="49" y="176"/>
                </a:cubicBezTo>
                <a:cubicBezTo>
                  <a:pt x="52" y="176"/>
                  <a:pt x="54" y="174"/>
                  <a:pt x="54" y="173"/>
                </a:cubicBezTo>
                <a:close/>
                <a:moveTo>
                  <a:pt x="95" y="172"/>
                </a:moveTo>
                <a:cubicBezTo>
                  <a:pt x="100" y="129"/>
                  <a:pt x="100" y="129"/>
                  <a:pt x="100" y="129"/>
                </a:cubicBezTo>
                <a:cubicBezTo>
                  <a:pt x="95" y="40"/>
                  <a:pt x="95" y="40"/>
                  <a:pt x="95" y="40"/>
                </a:cubicBezTo>
                <a:cubicBezTo>
                  <a:pt x="95" y="38"/>
                  <a:pt x="93" y="36"/>
                  <a:pt x="90" y="36"/>
                </a:cubicBezTo>
                <a:cubicBezTo>
                  <a:pt x="86" y="36"/>
                  <a:pt x="84" y="38"/>
                  <a:pt x="84" y="40"/>
                </a:cubicBezTo>
                <a:cubicBezTo>
                  <a:pt x="80" y="129"/>
                  <a:pt x="80" y="129"/>
                  <a:pt x="80" y="129"/>
                </a:cubicBezTo>
                <a:cubicBezTo>
                  <a:pt x="84" y="172"/>
                  <a:pt x="84" y="172"/>
                  <a:pt x="84" y="172"/>
                </a:cubicBezTo>
                <a:cubicBezTo>
                  <a:pt x="84" y="174"/>
                  <a:pt x="86" y="176"/>
                  <a:pt x="90" y="176"/>
                </a:cubicBezTo>
                <a:cubicBezTo>
                  <a:pt x="93" y="176"/>
                  <a:pt x="95" y="174"/>
                  <a:pt x="95" y="172"/>
                </a:cubicBezTo>
                <a:close/>
                <a:moveTo>
                  <a:pt x="136" y="171"/>
                </a:moveTo>
                <a:cubicBezTo>
                  <a:pt x="140" y="129"/>
                  <a:pt x="140" y="129"/>
                  <a:pt x="140" y="129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36" y="37"/>
                  <a:pt x="133" y="35"/>
                  <a:pt x="130" y="35"/>
                </a:cubicBezTo>
                <a:cubicBezTo>
                  <a:pt x="126" y="35"/>
                  <a:pt x="123" y="37"/>
                  <a:pt x="123" y="40"/>
                </a:cubicBezTo>
                <a:cubicBezTo>
                  <a:pt x="120" y="129"/>
                  <a:pt x="120" y="129"/>
                  <a:pt x="120" y="129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123" y="174"/>
                  <a:pt x="126" y="176"/>
                  <a:pt x="130" y="176"/>
                </a:cubicBezTo>
                <a:cubicBezTo>
                  <a:pt x="133" y="176"/>
                  <a:pt x="136" y="174"/>
                  <a:pt x="136" y="171"/>
                </a:cubicBezTo>
                <a:close/>
                <a:moveTo>
                  <a:pt x="177" y="171"/>
                </a:moveTo>
                <a:cubicBezTo>
                  <a:pt x="180" y="129"/>
                  <a:pt x="180" y="129"/>
                  <a:pt x="180" y="129"/>
                </a:cubicBezTo>
                <a:cubicBezTo>
                  <a:pt x="177" y="26"/>
                  <a:pt x="177" y="26"/>
                  <a:pt x="177" y="26"/>
                </a:cubicBezTo>
                <a:cubicBezTo>
                  <a:pt x="177" y="24"/>
                  <a:pt x="173" y="21"/>
                  <a:pt x="170" y="21"/>
                </a:cubicBezTo>
                <a:cubicBezTo>
                  <a:pt x="166" y="21"/>
                  <a:pt x="163" y="24"/>
                  <a:pt x="162" y="26"/>
                </a:cubicBezTo>
                <a:cubicBezTo>
                  <a:pt x="160" y="129"/>
                  <a:pt x="160" y="129"/>
                  <a:pt x="160" y="129"/>
                </a:cubicBezTo>
                <a:cubicBezTo>
                  <a:pt x="160" y="129"/>
                  <a:pt x="162" y="171"/>
                  <a:pt x="162" y="171"/>
                </a:cubicBezTo>
                <a:cubicBezTo>
                  <a:pt x="163" y="173"/>
                  <a:pt x="166" y="176"/>
                  <a:pt x="170" y="176"/>
                </a:cubicBezTo>
                <a:cubicBezTo>
                  <a:pt x="173" y="176"/>
                  <a:pt x="177" y="174"/>
                  <a:pt x="177" y="171"/>
                </a:cubicBezTo>
                <a:close/>
                <a:moveTo>
                  <a:pt x="205" y="176"/>
                </a:moveTo>
                <a:cubicBezTo>
                  <a:pt x="205" y="176"/>
                  <a:pt x="347" y="176"/>
                  <a:pt x="348" y="176"/>
                </a:cubicBezTo>
                <a:cubicBezTo>
                  <a:pt x="377" y="176"/>
                  <a:pt x="400" y="154"/>
                  <a:pt x="400" y="126"/>
                </a:cubicBezTo>
                <a:cubicBezTo>
                  <a:pt x="400" y="99"/>
                  <a:pt x="377" y="76"/>
                  <a:pt x="348" y="76"/>
                </a:cubicBezTo>
                <a:cubicBezTo>
                  <a:pt x="341" y="76"/>
                  <a:pt x="334" y="78"/>
                  <a:pt x="328" y="80"/>
                </a:cubicBezTo>
                <a:cubicBezTo>
                  <a:pt x="324" y="35"/>
                  <a:pt x="285" y="0"/>
                  <a:pt x="238" y="0"/>
                </a:cubicBezTo>
                <a:cubicBezTo>
                  <a:pt x="226" y="0"/>
                  <a:pt x="215" y="2"/>
                  <a:pt x="205" y="6"/>
                </a:cubicBezTo>
                <a:cubicBezTo>
                  <a:pt x="201" y="7"/>
                  <a:pt x="200" y="9"/>
                  <a:pt x="200" y="12"/>
                </a:cubicBezTo>
                <a:cubicBezTo>
                  <a:pt x="200" y="170"/>
                  <a:pt x="200" y="170"/>
                  <a:pt x="200" y="170"/>
                </a:cubicBezTo>
                <a:cubicBezTo>
                  <a:pt x="200" y="173"/>
                  <a:pt x="202" y="176"/>
                  <a:pt x="205" y="17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95" name="Freeform 213"/>
          <p:cNvSpPr>
            <a:spLocks noEditPoints="1"/>
          </p:cNvSpPr>
          <p:nvPr/>
        </p:nvSpPr>
        <p:spPr bwMode="auto">
          <a:xfrm>
            <a:off x="3437462" y="3824194"/>
            <a:ext cx="177489" cy="175904"/>
          </a:xfrm>
          <a:custGeom>
            <a:avLst/>
            <a:gdLst>
              <a:gd name="T0" fmla="*/ 212 w 384"/>
              <a:gd name="T1" fmla="*/ 212 h 384"/>
              <a:gd name="T2" fmla="*/ 191 w 384"/>
              <a:gd name="T3" fmla="*/ 208 h 384"/>
              <a:gd name="T4" fmla="*/ 168 w 384"/>
              <a:gd name="T5" fmla="*/ 208 h 384"/>
              <a:gd name="T6" fmla="*/ 168 w 384"/>
              <a:gd name="T7" fmla="*/ 255 h 384"/>
              <a:gd name="T8" fmla="*/ 189 w 384"/>
              <a:gd name="T9" fmla="*/ 255 h 384"/>
              <a:gd name="T10" fmla="*/ 213 w 384"/>
              <a:gd name="T11" fmla="*/ 251 h 384"/>
              <a:gd name="T12" fmla="*/ 223 w 384"/>
              <a:gd name="T13" fmla="*/ 231 h 384"/>
              <a:gd name="T14" fmla="*/ 212 w 384"/>
              <a:gd name="T15" fmla="*/ 212 h 384"/>
              <a:gd name="T16" fmla="*/ 204 w 384"/>
              <a:gd name="T17" fmla="*/ 171 h 384"/>
              <a:gd name="T18" fmla="*/ 212 w 384"/>
              <a:gd name="T19" fmla="*/ 154 h 384"/>
              <a:gd name="T20" fmla="*/ 202 w 384"/>
              <a:gd name="T21" fmla="*/ 137 h 384"/>
              <a:gd name="T22" fmla="*/ 178 w 384"/>
              <a:gd name="T23" fmla="*/ 134 h 384"/>
              <a:gd name="T24" fmla="*/ 168 w 384"/>
              <a:gd name="T25" fmla="*/ 134 h 384"/>
              <a:gd name="T26" fmla="*/ 168 w 384"/>
              <a:gd name="T27" fmla="*/ 176 h 384"/>
              <a:gd name="T28" fmla="*/ 181 w 384"/>
              <a:gd name="T29" fmla="*/ 176 h 384"/>
              <a:gd name="T30" fmla="*/ 204 w 384"/>
              <a:gd name="T31" fmla="*/ 171 h 384"/>
              <a:gd name="T32" fmla="*/ 316 w 384"/>
              <a:gd name="T33" fmla="*/ 0 h 384"/>
              <a:gd name="T34" fmla="*/ 67 w 384"/>
              <a:gd name="T35" fmla="*/ 0 h 384"/>
              <a:gd name="T36" fmla="*/ 0 w 384"/>
              <a:gd name="T37" fmla="*/ 67 h 384"/>
              <a:gd name="T38" fmla="*/ 0 w 384"/>
              <a:gd name="T39" fmla="*/ 316 h 384"/>
              <a:gd name="T40" fmla="*/ 67 w 384"/>
              <a:gd name="T41" fmla="*/ 384 h 384"/>
              <a:gd name="T42" fmla="*/ 316 w 384"/>
              <a:gd name="T43" fmla="*/ 384 h 384"/>
              <a:gd name="T44" fmla="*/ 384 w 384"/>
              <a:gd name="T45" fmla="*/ 316 h 384"/>
              <a:gd name="T46" fmla="*/ 384 w 384"/>
              <a:gd name="T47" fmla="*/ 67 h 384"/>
              <a:gd name="T48" fmla="*/ 316 w 384"/>
              <a:gd name="T49" fmla="*/ 0 h 384"/>
              <a:gd name="T50" fmla="*/ 202 w 384"/>
              <a:gd name="T51" fmla="*/ 290 h 384"/>
              <a:gd name="T52" fmla="*/ 124 w 384"/>
              <a:gd name="T53" fmla="*/ 290 h 384"/>
              <a:gd name="T54" fmla="*/ 124 w 384"/>
              <a:gd name="T55" fmla="*/ 101 h 384"/>
              <a:gd name="T56" fmla="*/ 209 w 384"/>
              <a:gd name="T57" fmla="*/ 101 h 384"/>
              <a:gd name="T58" fmla="*/ 257 w 384"/>
              <a:gd name="T59" fmla="*/ 144 h 384"/>
              <a:gd name="T60" fmla="*/ 230 w 384"/>
              <a:gd name="T61" fmla="*/ 185 h 384"/>
              <a:gd name="T62" fmla="*/ 230 w 384"/>
              <a:gd name="T63" fmla="*/ 186 h 384"/>
              <a:gd name="T64" fmla="*/ 269 w 384"/>
              <a:gd name="T65" fmla="*/ 233 h 384"/>
              <a:gd name="T66" fmla="*/ 202 w 384"/>
              <a:gd name="T67" fmla="*/ 290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84" h="384">
                <a:moveTo>
                  <a:pt x="212" y="212"/>
                </a:moveTo>
                <a:cubicBezTo>
                  <a:pt x="206" y="208"/>
                  <a:pt x="198" y="208"/>
                  <a:pt x="191" y="208"/>
                </a:cubicBezTo>
                <a:cubicBezTo>
                  <a:pt x="168" y="208"/>
                  <a:pt x="168" y="208"/>
                  <a:pt x="168" y="208"/>
                </a:cubicBezTo>
                <a:cubicBezTo>
                  <a:pt x="168" y="255"/>
                  <a:pt x="168" y="255"/>
                  <a:pt x="168" y="255"/>
                </a:cubicBezTo>
                <a:cubicBezTo>
                  <a:pt x="189" y="255"/>
                  <a:pt x="189" y="255"/>
                  <a:pt x="189" y="255"/>
                </a:cubicBezTo>
                <a:cubicBezTo>
                  <a:pt x="197" y="255"/>
                  <a:pt x="207" y="256"/>
                  <a:pt x="213" y="251"/>
                </a:cubicBezTo>
                <a:cubicBezTo>
                  <a:pt x="219" y="247"/>
                  <a:pt x="223" y="239"/>
                  <a:pt x="223" y="231"/>
                </a:cubicBezTo>
                <a:cubicBezTo>
                  <a:pt x="223" y="224"/>
                  <a:pt x="219" y="215"/>
                  <a:pt x="212" y="212"/>
                </a:cubicBezTo>
                <a:close/>
                <a:moveTo>
                  <a:pt x="204" y="171"/>
                </a:moveTo>
                <a:cubicBezTo>
                  <a:pt x="209" y="167"/>
                  <a:pt x="212" y="161"/>
                  <a:pt x="212" y="154"/>
                </a:cubicBezTo>
                <a:cubicBezTo>
                  <a:pt x="212" y="147"/>
                  <a:pt x="208" y="141"/>
                  <a:pt x="202" y="137"/>
                </a:cubicBezTo>
                <a:cubicBezTo>
                  <a:pt x="196" y="134"/>
                  <a:pt x="185" y="134"/>
                  <a:pt x="178" y="134"/>
                </a:cubicBezTo>
                <a:cubicBezTo>
                  <a:pt x="168" y="134"/>
                  <a:pt x="168" y="134"/>
                  <a:pt x="168" y="134"/>
                </a:cubicBezTo>
                <a:cubicBezTo>
                  <a:pt x="168" y="176"/>
                  <a:pt x="168" y="176"/>
                  <a:pt x="168" y="176"/>
                </a:cubicBezTo>
                <a:cubicBezTo>
                  <a:pt x="181" y="176"/>
                  <a:pt x="181" y="176"/>
                  <a:pt x="181" y="176"/>
                </a:cubicBezTo>
                <a:cubicBezTo>
                  <a:pt x="189" y="176"/>
                  <a:pt x="197" y="176"/>
                  <a:pt x="204" y="171"/>
                </a:cubicBezTo>
                <a:close/>
                <a:moveTo>
                  <a:pt x="316" y="0"/>
                </a:moveTo>
                <a:cubicBezTo>
                  <a:pt x="67" y="0"/>
                  <a:pt x="67" y="0"/>
                  <a:pt x="67" y="0"/>
                </a:cubicBezTo>
                <a:cubicBezTo>
                  <a:pt x="30" y="0"/>
                  <a:pt x="0" y="30"/>
                  <a:pt x="0" y="67"/>
                </a:cubicBezTo>
                <a:cubicBezTo>
                  <a:pt x="0" y="316"/>
                  <a:pt x="0" y="316"/>
                  <a:pt x="0" y="316"/>
                </a:cubicBezTo>
                <a:cubicBezTo>
                  <a:pt x="0" y="354"/>
                  <a:pt x="30" y="384"/>
                  <a:pt x="67" y="384"/>
                </a:cubicBezTo>
                <a:cubicBezTo>
                  <a:pt x="316" y="384"/>
                  <a:pt x="316" y="384"/>
                  <a:pt x="316" y="384"/>
                </a:cubicBezTo>
                <a:cubicBezTo>
                  <a:pt x="353" y="384"/>
                  <a:pt x="384" y="354"/>
                  <a:pt x="384" y="316"/>
                </a:cubicBezTo>
                <a:cubicBezTo>
                  <a:pt x="384" y="67"/>
                  <a:pt x="384" y="67"/>
                  <a:pt x="384" y="67"/>
                </a:cubicBezTo>
                <a:cubicBezTo>
                  <a:pt x="384" y="30"/>
                  <a:pt x="353" y="0"/>
                  <a:pt x="316" y="0"/>
                </a:cubicBezTo>
                <a:close/>
                <a:moveTo>
                  <a:pt x="202" y="290"/>
                </a:moveTo>
                <a:cubicBezTo>
                  <a:pt x="124" y="290"/>
                  <a:pt x="124" y="290"/>
                  <a:pt x="124" y="290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209" y="101"/>
                  <a:pt x="209" y="101"/>
                  <a:pt x="209" y="101"/>
                </a:cubicBezTo>
                <a:cubicBezTo>
                  <a:pt x="234" y="101"/>
                  <a:pt x="257" y="117"/>
                  <a:pt x="257" y="144"/>
                </a:cubicBezTo>
                <a:cubicBezTo>
                  <a:pt x="257" y="166"/>
                  <a:pt x="245" y="181"/>
                  <a:pt x="230" y="185"/>
                </a:cubicBezTo>
                <a:cubicBezTo>
                  <a:pt x="230" y="186"/>
                  <a:pt x="230" y="186"/>
                  <a:pt x="230" y="186"/>
                </a:cubicBezTo>
                <a:cubicBezTo>
                  <a:pt x="252" y="190"/>
                  <a:pt x="269" y="203"/>
                  <a:pt x="269" y="233"/>
                </a:cubicBezTo>
                <a:cubicBezTo>
                  <a:pt x="269" y="260"/>
                  <a:pt x="250" y="290"/>
                  <a:pt x="202" y="2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96" name="Freeform 215"/>
          <p:cNvSpPr/>
          <p:nvPr/>
        </p:nvSpPr>
        <p:spPr bwMode="auto">
          <a:xfrm>
            <a:off x="5246622" y="4157729"/>
            <a:ext cx="167980" cy="136287"/>
          </a:xfrm>
          <a:custGeom>
            <a:avLst/>
            <a:gdLst>
              <a:gd name="T0" fmla="*/ 368 w 368"/>
              <a:gd name="T1" fmla="*/ 36 h 299"/>
              <a:gd name="T2" fmla="*/ 324 w 368"/>
              <a:gd name="T3" fmla="*/ 48 h 299"/>
              <a:gd name="T4" fmla="*/ 358 w 368"/>
              <a:gd name="T5" fmla="*/ 6 h 299"/>
              <a:gd name="T6" fmla="*/ 310 w 368"/>
              <a:gd name="T7" fmla="*/ 24 h 299"/>
              <a:gd name="T8" fmla="*/ 255 w 368"/>
              <a:gd name="T9" fmla="*/ 0 h 299"/>
              <a:gd name="T10" fmla="*/ 179 w 368"/>
              <a:gd name="T11" fmla="*/ 76 h 299"/>
              <a:gd name="T12" fmla="*/ 181 w 368"/>
              <a:gd name="T13" fmla="*/ 93 h 299"/>
              <a:gd name="T14" fmla="*/ 25 w 368"/>
              <a:gd name="T15" fmla="*/ 14 h 299"/>
              <a:gd name="T16" fmla="*/ 15 w 368"/>
              <a:gd name="T17" fmla="*/ 52 h 299"/>
              <a:gd name="T18" fmla="*/ 49 w 368"/>
              <a:gd name="T19" fmla="*/ 115 h 299"/>
              <a:gd name="T20" fmla="*/ 15 w 368"/>
              <a:gd name="T21" fmla="*/ 106 h 299"/>
              <a:gd name="T22" fmla="*/ 14 w 368"/>
              <a:gd name="T23" fmla="*/ 106 h 299"/>
              <a:gd name="T24" fmla="*/ 75 w 368"/>
              <a:gd name="T25" fmla="*/ 181 h 299"/>
              <a:gd name="T26" fmla="*/ 55 w 368"/>
              <a:gd name="T27" fmla="*/ 183 h 299"/>
              <a:gd name="T28" fmla="*/ 41 w 368"/>
              <a:gd name="T29" fmla="*/ 182 h 299"/>
              <a:gd name="T30" fmla="*/ 111 w 368"/>
              <a:gd name="T31" fmla="*/ 234 h 299"/>
              <a:gd name="T32" fmla="*/ 18 w 368"/>
              <a:gd name="T33" fmla="*/ 267 h 299"/>
              <a:gd name="T34" fmla="*/ 0 w 368"/>
              <a:gd name="T35" fmla="*/ 265 h 299"/>
              <a:gd name="T36" fmla="*/ 115 w 368"/>
              <a:gd name="T37" fmla="*/ 299 h 299"/>
              <a:gd name="T38" fmla="*/ 330 w 368"/>
              <a:gd name="T39" fmla="*/ 85 h 299"/>
              <a:gd name="T40" fmla="*/ 330 w 368"/>
              <a:gd name="T41" fmla="*/ 75 h 299"/>
              <a:gd name="T42" fmla="*/ 368 w 368"/>
              <a:gd name="T43" fmla="*/ 36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68" h="299">
                <a:moveTo>
                  <a:pt x="368" y="36"/>
                </a:moveTo>
                <a:cubicBezTo>
                  <a:pt x="354" y="42"/>
                  <a:pt x="340" y="46"/>
                  <a:pt x="324" y="48"/>
                </a:cubicBezTo>
                <a:cubicBezTo>
                  <a:pt x="340" y="38"/>
                  <a:pt x="352" y="24"/>
                  <a:pt x="358" y="6"/>
                </a:cubicBezTo>
                <a:cubicBezTo>
                  <a:pt x="343" y="15"/>
                  <a:pt x="327" y="21"/>
                  <a:pt x="310" y="24"/>
                </a:cubicBezTo>
                <a:cubicBezTo>
                  <a:pt x="296" y="10"/>
                  <a:pt x="276" y="0"/>
                  <a:pt x="255" y="0"/>
                </a:cubicBezTo>
                <a:cubicBezTo>
                  <a:pt x="213" y="0"/>
                  <a:pt x="179" y="34"/>
                  <a:pt x="179" y="76"/>
                </a:cubicBezTo>
                <a:cubicBezTo>
                  <a:pt x="179" y="82"/>
                  <a:pt x="180" y="88"/>
                  <a:pt x="181" y="93"/>
                </a:cubicBezTo>
                <a:cubicBezTo>
                  <a:pt x="118" y="90"/>
                  <a:pt x="63" y="60"/>
                  <a:pt x="25" y="14"/>
                </a:cubicBezTo>
                <a:cubicBezTo>
                  <a:pt x="19" y="25"/>
                  <a:pt x="15" y="38"/>
                  <a:pt x="15" y="52"/>
                </a:cubicBezTo>
                <a:cubicBezTo>
                  <a:pt x="15" y="78"/>
                  <a:pt x="28" y="101"/>
                  <a:pt x="49" y="115"/>
                </a:cubicBezTo>
                <a:cubicBezTo>
                  <a:pt x="36" y="115"/>
                  <a:pt x="25" y="111"/>
                  <a:pt x="15" y="106"/>
                </a:cubicBezTo>
                <a:cubicBezTo>
                  <a:pt x="14" y="106"/>
                  <a:pt x="14" y="106"/>
                  <a:pt x="14" y="106"/>
                </a:cubicBezTo>
                <a:cubicBezTo>
                  <a:pt x="14" y="143"/>
                  <a:pt x="41" y="174"/>
                  <a:pt x="75" y="181"/>
                </a:cubicBezTo>
                <a:cubicBezTo>
                  <a:pt x="69" y="182"/>
                  <a:pt x="62" y="183"/>
                  <a:pt x="55" y="183"/>
                </a:cubicBezTo>
                <a:cubicBezTo>
                  <a:pt x="50" y="183"/>
                  <a:pt x="46" y="183"/>
                  <a:pt x="41" y="182"/>
                </a:cubicBezTo>
                <a:cubicBezTo>
                  <a:pt x="51" y="212"/>
                  <a:pt x="78" y="234"/>
                  <a:pt x="111" y="234"/>
                </a:cubicBezTo>
                <a:cubicBezTo>
                  <a:pt x="86" y="254"/>
                  <a:pt x="53" y="267"/>
                  <a:pt x="18" y="267"/>
                </a:cubicBezTo>
                <a:cubicBezTo>
                  <a:pt x="12" y="267"/>
                  <a:pt x="6" y="266"/>
                  <a:pt x="0" y="265"/>
                </a:cubicBezTo>
                <a:cubicBezTo>
                  <a:pt x="33" y="287"/>
                  <a:pt x="73" y="299"/>
                  <a:pt x="115" y="299"/>
                </a:cubicBezTo>
                <a:cubicBezTo>
                  <a:pt x="254" y="299"/>
                  <a:pt x="330" y="184"/>
                  <a:pt x="330" y="85"/>
                </a:cubicBezTo>
                <a:cubicBezTo>
                  <a:pt x="330" y="81"/>
                  <a:pt x="330" y="78"/>
                  <a:pt x="330" y="75"/>
                </a:cubicBezTo>
                <a:cubicBezTo>
                  <a:pt x="345" y="64"/>
                  <a:pt x="358" y="51"/>
                  <a:pt x="368" y="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97" name="Freeform 216"/>
          <p:cNvSpPr>
            <a:spLocks noEditPoints="1"/>
          </p:cNvSpPr>
          <p:nvPr/>
        </p:nvSpPr>
        <p:spPr bwMode="auto">
          <a:xfrm>
            <a:off x="5545715" y="4137129"/>
            <a:ext cx="177489" cy="177489"/>
          </a:xfrm>
          <a:custGeom>
            <a:avLst/>
            <a:gdLst>
              <a:gd name="T0" fmla="*/ 192 w 384"/>
              <a:gd name="T1" fmla="*/ 0 h 384"/>
              <a:gd name="T2" fmla="*/ 0 w 384"/>
              <a:gd name="T3" fmla="*/ 192 h 384"/>
              <a:gd name="T4" fmla="*/ 192 w 384"/>
              <a:gd name="T5" fmla="*/ 384 h 384"/>
              <a:gd name="T6" fmla="*/ 384 w 384"/>
              <a:gd name="T7" fmla="*/ 192 h 384"/>
              <a:gd name="T8" fmla="*/ 192 w 384"/>
              <a:gd name="T9" fmla="*/ 0 h 384"/>
              <a:gd name="T10" fmla="*/ 270 w 384"/>
              <a:gd name="T11" fmla="*/ 157 h 384"/>
              <a:gd name="T12" fmla="*/ 270 w 384"/>
              <a:gd name="T13" fmla="*/ 162 h 384"/>
              <a:gd name="T14" fmla="*/ 162 w 384"/>
              <a:gd name="T15" fmla="*/ 270 h 384"/>
              <a:gd name="T16" fmla="*/ 104 w 384"/>
              <a:gd name="T17" fmla="*/ 253 h 384"/>
              <a:gd name="T18" fmla="*/ 113 w 384"/>
              <a:gd name="T19" fmla="*/ 253 h 384"/>
              <a:gd name="T20" fmla="*/ 160 w 384"/>
              <a:gd name="T21" fmla="*/ 237 h 384"/>
              <a:gd name="T22" fmla="*/ 125 w 384"/>
              <a:gd name="T23" fmla="*/ 211 h 384"/>
              <a:gd name="T24" fmla="*/ 132 w 384"/>
              <a:gd name="T25" fmla="*/ 211 h 384"/>
              <a:gd name="T26" fmla="*/ 142 w 384"/>
              <a:gd name="T27" fmla="*/ 210 h 384"/>
              <a:gd name="T28" fmla="*/ 112 w 384"/>
              <a:gd name="T29" fmla="*/ 173 h 384"/>
              <a:gd name="T30" fmla="*/ 112 w 384"/>
              <a:gd name="T31" fmla="*/ 173 h 384"/>
              <a:gd name="T32" fmla="*/ 129 w 384"/>
              <a:gd name="T33" fmla="*/ 177 h 384"/>
              <a:gd name="T34" fmla="*/ 112 w 384"/>
              <a:gd name="T35" fmla="*/ 146 h 384"/>
              <a:gd name="T36" fmla="*/ 117 w 384"/>
              <a:gd name="T37" fmla="*/ 127 h 384"/>
              <a:gd name="T38" fmla="*/ 195 w 384"/>
              <a:gd name="T39" fmla="*/ 166 h 384"/>
              <a:gd name="T40" fmla="*/ 194 w 384"/>
              <a:gd name="T41" fmla="*/ 158 h 384"/>
              <a:gd name="T42" fmla="*/ 232 w 384"/>
              <a:gd name="T43" fmla="*/ 120 h 384"/>
              <a:gd name="T44" fmla="*/ 260 w 384"/>
              <a:gd name="T45" fmla="*/ 132 h 384"/>
              <a:gd name="T46" fmla="*/ 284 w 384"/>
              <a:gd name="T47" fmla="*/ 123 h 384"/>
              <a:gd name="T48" fmla="*/ 267 w 384"/>
              <a:gd name="T49" fmla="*/ 144 h 384"/>
              <a:gd name="T50" fmla="*/ 289 w 384"/>
              <a:gd name="T51" fmla="*/ 138 h 384"/>
              <a:gd name="T52" fmla="*/ 270 w 384"/>
              <a:gd name="T53" fmla="*/ 157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84" h="384"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270" y="157"/>
                </a:moveTo>
                <a:cubicBezTo>
                  <a:pt x="270" y="159"/>
                  <a:pt x="270" y="160"/>
                  <a:pt x="270" y="162"/>
                </a:cubicBezTo>
                <a:cubicBezTo>
                  <a:pt x="270" y="212"/>
                  <a:pt x="232" y="270"/>
                  <a:pt x="162" y="270"/>
                </a:cubicBezTo>
                <a:cubicBezTo>
                  <a:pt x="141" y="270"/>
                  <a:pt x="121" y="263"/>
                  <a:pt x="104" y="253"/>
                </a:cubicBezTo>
                <a:cubicBezTo>
                  <a:pt x="107" y="253"/>
                  <a:pt x="110" y="253"/>
                  <a:pt x="113" y="253"/>
                </a:cubicBezTo>
                <a:cubicBezTo>
                  <a:pt x="131" y="253"/>
                  <a:pt x="147" y="247"/>
                  <a:pt x="160" y="237"/>
                </a:cubicBezTo>
                <a:cubicBezTo>
                  <a:pt x="144" y="237"/>
                  <a:pt x="130" y="226"/>
                  <a:pt x="125" y="211"/>
                </a:cubicBezTo>
                <a:cubicBezTo>
                  <a:pt x="127" y="211"/>
                  <a:pt x="130" y="211"/>
                  <a:pt x="132" y="211"/>
                </a:cubicBezTo>
                <a:cubicBezTo>
                  <a:pt x="136" y="211"/>
                  <a:pt x="139" y="211"/>
                  <a:pt x="142" y="210"/>
                </a:cubicBezTo>
                <a:cubicBezTo>
                  <a:pt x="125" y="207"/>
                  <a:pt x="112" y="191"/>
                  <a:pt x="112" y="173"/>
                </a:cubicBezTo>
                <a:cubicBezTo>
                  <a:pt x="112" y="173"/>
                  <a:pt x="112" y="173"/>
                  <a:pt x="112" y="173"/>
                </a:cubicBezTo>
                <a:cubicBezTo>
                  <a:pt x="117" y="175"/>
                  <a:pt x="123" y="177"/>
                  <a:pt x="129" y="177"/>
                </a:cubicBezTo>
                <a:cubicBezTo>
                  <a:pt x="119" y="171"/>
                  <a:pt x="112" y="159"/>
                  <a:pt x="112" y="146"/>
                </a:cubicBezTo>
                <a:cubicBezTo>
                  <a:pt x="112" y="139"/>
                  <a:pt x="114" y="132"/>
                  <a:pt x="117" y="127"/>
                </a:cubicBezTo>
                <a:cubicBezTo>
                  <a:pt x="136" y="150"/>
                  <a:pt x="164" y="165"/>
                  <a:pt x="195" y="166"/>
                </a:cubicBezTo>
                <a:cubicBezTo>
                  <a:pt x="194" y="164"/>
                  <a:pt x="194" y="161"/>
                  <a:pt x="194" y="158"/>
                </a:cubicBezTo>
                <a:cubicBezTo>
                  <a:pt x="194" y="137"/>
                  <a:pt x="211" y="120"/>
                  <a:pt x="232" y="120"/>
                </a:cubicBezTo>
                <a:cubicBezTo>
                  <a:pt x="243" y="120"/>
                  <a:pt x="253" y="124"/>
                  <a:pt x="260" y="132"/>
                </a:cubicBezTo>
                <a:cubicBezTo>
                  <a:pt x="268" y="130"/>
                  <a:pt x="276" y="127"/>
                  <a:pt x="284" y="123"/>
                </a:cubicBezTo>
                <a:cubicBezTo>
                  <a:pt x="281" y="131"/>
                  <a:pt x="275" y="139"/>
                  <a:pt x="267" y="144"/>
                </a:cubicBezTo>
                <a:cubicBezTo>
                  <a:pt x="275" y="143"/>
                  <a:pt x="282" y="141"/>
                  <a:pt x="289" y="138"/>
                </a:cubicBezTo>
                <a:cubicBezTo>
                  <a:pt x="284" y="145"/>
                  <a:pt x="277" y="152"/>
                  <a:pt x="270" y="1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398" name="Freeform 217"/>
          <p:cNvSpPr>
            <a:spLocks noEditPoints="1"/>
          </p:cNvSpPr>
          <p:nvPr/>
        </p:nvSpPr>
        <p:spPr bwMode="auto">
          <a:xfrm>
            <a:off x="8353658" y="2961610"/>
            <a:ext cx="158473" cy="158473"/>
          </a:xfrm>
          <a:custGeom>
            <a:avLst/>
            <a:gdLst>
              <a:gd name="T0" fmla="*/ 276 w 344"/>
              <a:gd name="T1" fmla="*/ 172 h 344"/>
              <a:gd name="T2" fmla="*/ 172 w 344"/>
              <a:gd name="T3" fmla="*/ 276 h 344"/>
              <a:gd name="T4" fmla="*/ 68 w 344"/>
              <a:gd name="T5" fmla="*/ 172 h 344"/>
              <a:gd name="T6" fmla="*/ 70 w 344"/>
              <a:gd name="T7" fmla="*/ 152 h 344"/>
              <a:gd name="T8" fmla="*/ 0 w 344"/>
              <a:gd name="T9" fmla="*/ 152 h 344"/>
              <a:gd name="T10" fmla="*/ 0 w 344"/>
              <a:gd name="T11" fmla="*/ 290 h 344"/>
              <a:gd name="T12" fmla="*/ 54 w 344"/>
              <a:gd name="T13" fmla="*/ 344 h 344"/>
              <a:gd name="T14" fmla="*/ 290 w 344"/>
              <a:gd name="T15" fmla="*/ 344 h 344"/>
              <a:gd name="T16" fmla="*/ 344 w 344"/>
              <a:gd name="T17" fmla="*/ 290 h 344"/>
              <a:gd name="T18" fmla="*/ 344 w 344"/>
              <a:gd name="T19" fmla="*/ 152 h 344"/>
              <a:gd name="T20" fmla="*/ 274 w 344"/>
              <a:gd name="T21" fmla="*/ 152 h 344"/>
              <a:gd name="T22" fmla="*/ 276 w 344"/>
              <a:gd name="T23" fmla="*/ 172 h 344"/>
              <a:gd name="T24" fmla="*/ 290 w 344"/>
              <a:gd name="T25" fmla="*/ 0 h 344"/>
              <a:gd name="T26" fmla="*/ 54 w 344"/>
              <a:gd name="T27" fmla="*/ 0 h 344"/>
              <a:gd name="T28" fmla="*/ 0 w 344"/>
              <a:gd name="T29" fmla="*/ 54 h 344"/>
              <a:gd name="T30" fmla="*/ 0 w 344"/>
              <a:gd name="T31" fmla="*/ 112 h 344"/>
              <a:gd name="T32" fmla="*/ 87 w 344"/>
              <a:gd name="T33" fmla="*/ 112 h 344"/>
              <a:gd name="T34" fmla="*/ 172 w 344"/>
              <a:gd name="T35" fmla="*/ 68 h 344"/>
              <a:gd name="T36" fmla="*/ 257 w 344"/>
              <a:gd name="T37" fmla="*/ 112 h 344"/>
              <a:gd name="T38" fmla="*/ 344 w 344"/>
              <a:gd name="T39" fmla="*/ 112 h 344"/>
              <a:gd name="T40" fmla="*/ 344 w 344"/>
              <a:gd name="T41" fmla="*/ 54 h 344"/>
              <a:gd name="T42" fmla="*/ 290 w 344"/>
              <a:gd name="T43" fmla="*/ 0 h 344"/>
              <a:gd name="T44" fmla="*/ 317 w 344"/>
              <a:gd name="T45" fmla="*/ 66 h 344"/>
              <a:gd name="T46" fmla="*/ 307 w 344"/>
              <a:gd name="T47" fmla="*/ 76 h 344"/>
              <a:gd name="T48" fmla="*/ 278 w 344"/>
              <a:gd name="T49" fmla="*/ 76 h 344"/>
              <a:gd name="T50" fmla="*/ 269 w 344"/>
              <a:gd name="T51" fmla="*/ 66 h 344"/>
              <a:gd name="T52" fmla="*/ 269 w 344"/>
              <a:gd name="T53" fmla="*/ 37 h 344"/>
              <a:gd name="T54" fmla="*/ 278 w 344"/>
              <a:gd name="T55" fmla="*/ 28 h 344"/>
              <a:gd name="T56" fmla="*/ 307 w 344"/>
              <a:gd name="T57" fmla="*/ 28 h 344"/>
              <a:gd name="T58" fmla="*/ 317 w 344"/>
              <a:gd name="T59" fmla="*/ 37 h 344"/>
              <a:gd name="T60" fmla="*/ 317 w 344"/>
              <a:gd name="T61" fmla="*/ 66 h 344"/>
              <a:gd name="T62" fmla="*/ 236 w 344"/>
              <a:gd name="T63" fmla="*/ 172 h 344"/>
              <a:gd name="T64" fmla="*/ 172 w 344"/>
              <a:gd name="T65" fmla="*/ 108 h 344"/>
              <a:gd name="T66" fmla="*/ 108 w 344"/>
              <a:gd name="T67" fmla="*/ 172 h 344"/>
              <a:gd name="T68" fmla="*/ 172 w 344"/>
              <a:gd name="T69" fmla="*/ 236 h 344"/>
              <a:gd name="T70" fmla="*/ 236 w 344"/>
              <a:gd name="T71" fmla="*/ 172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4" h="344">
                <a:moveTo>
                  <a:pt x="276" y="172"/>
                </a:moveTo>
                <a:cubicBezTo>
                  <a:pt x="276" y="229"/>
                  <a:pt x="230" y="276"/>
                  <a:pt x="172" y="276"/>
                </a:cubicBezTo>
                <a:cubicBezTo>
                  <a:pt x="115" y="276"/>
                  <a:pt x="68" y="229"/>
                  <a:pt x="68" y="172"/>
                </a:cubicBezTo>
                <a:cubicBezTo>
                  <a:pt x="68" y="165"/>
                  <a:pt x="69" y="158"/>
                  <a:pt x="70" y="15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290"/>
                  <a:pt x="0" y="290"/>
                  <a:pt x="0" y="290"/>
                </a:cubicBezTo>
                <a:cubicBezTo>
                  <a:pt x="0" y="320"/>
                  <a:pt x="24" y="344"/>
                  <a:pt x="54" y="344"/>
                </a:cubicBezTo>
                <a:cubicBezTo>
                  <a:pt x="290" y="344"/>
                  <a:pt x="290" y="344"/>
                  <a:pt x="290" y="344"/>
                </a:cubicBezTo>
                <a:cubicBezTo>
                  <a:pt x="320" y="344"/>
                  <a:pt x="344" y="320"/>
                  <a:pt x="344" y="290"/>
                </a:cubicBezTo>
                <a:cubicBezTo>
                  <a:pt x="344" y="152"/>
                  <a:pt x="344" y="152"/>
                  <a:pt x="344" y="152"/>
                </a:cubicBezTo>
                <a:cubicBezTo>
                  <a:pt x="274" y="152"/>
                  <a:pt x="274" y="152"/>
                  <a:pt x="274" y="152"/>
                </a:cubicBezTo>
                <a:cubicBezTo>
                  <a:pt x="276" y="158"/>
                  <a:pt x="276" y="165"/>
                  <a:pt x="276" y="172"/>
                </a:cubicBezTo>
                <a:close/>
                <a:moveTo>
                  <a:pt x="290" y="0"/>
                </a:moveTo>
                <a:cubicBezTo>
                  <a:pt x="54" y="0"/>
                  <a:pt x="54" y="0"/>
                  <a:pt x="54" y="0"/>
                </a:cubicBezTo>
                <a:cubicBezTo>
                  <a:pt x="24" y="0"/>
                  <a:pt x="0" y="24"/>
                  <a:pt x="0" y="54"/>
                </a:cubicBezTo>
                <a:cubicBezTo>
                  <a:pt x="0" y="112"/>
                  <a:pt x="0" y="112"/>
                  <a:pt x="0" y="112"/>
                </a:cubicBezTo>
                <a:cubicBezTo>
                  <a:pt x="87" y="112"/>
                  <a:pt x="87" y="112"/>
                  <a:pt x="87" y="112"/>
                </a:cubicBezTo>
                <a:cubicBezTo>
                  <a:pt x="106" y="85"/>
                  <a:pt x="137" y="68"/>
                  <a:pt x="172" y="68"/>
                </a:cubicBezTo>
                <a:cubicBezTo>
                  <a:pt x="207" y="68"/>
                  <a:pt x="238" y="85"/>
                  <a:pt x="257" y="112"/>
                </a:cubicBezTo>
                <a:cubicBezTo>
                  <a:pt x="344" y="112"/>
                  <a:pt x="344" y="112"/>
                  <a:pt x="344" y="112"/>
                </a:cubicBezTo>
                <a:cubicBezTo>
                  <a:pt x="344" y="54"/>
                  <a:pt x="344" y="54"/>
                  <a:pt x="344" y="54"/>
                </a:cubicBezTo>
                <a:cubicBezTo>
                  <a:pt x="344" y="24"/>
                  <a:pt x="320" y="0"/>
                  <a:pt x="290" y="0"/>
                </a:cubicBezTo>
                <a:close/>
                <a:moveTo>
                  <a:pt x="317" y="66"/>
                </a:moveTo>
                <a:cubicBezTo>
                  <a:pt x="317" y="72"/>
                  <a:pt x="312" y="76"/>
                  <a:pt x="307" y="76"/>
                </a:cubicBezTo>
                <a:cubicBezTo>
                  <a:pt x="278" y="76"/>
                  <a:pt x="278" y="76"/>
                  <a:pt x="278" y="76"/>
                </a:cubicBezTo>
                <a:cubicBezTo>
                  <a:pt x="273" y="76"/>
                  <a:pt x="269" y="72"/>
                  <a:pt x="269" y="66"/>
                </a:cubicBezTo>
                <a:cubicBezTo>
                  <a:pt x="269" y="37"/>
                  <a:pt x="269" y="37"/>
                  <a:pt x="269" y="37"/>
                </a:cubicBezTo>
                <a:cubicBezTo>
                  <a:pt x="269" y="32"/>
                  <a:pt x="273" y="28"/>
                  <a:pt x="278" y="28"/>
                </a:cubicBezTo>
                <a:cubicBezTo>
                  <a:pt x="307" y="28"/>
                  <a:pt x="307" y="28"/>
                  <a:pt x="307" y="28"/>
                </a:cubicBezTo>
                <a:cubicBezTo>
                  <a:pt x="312" y="28"/>
                  <a:pt x="317" y="32"/>
                  <a:pt x="317" y="37"/>
                </a:cubicBezTo>
                <a:lnTo>
                  <a:pt x="317" y="66"/>
                </a:lnTo>
                <a:close/>
                <a:moveTo>
                  <a:pt x="236" y="172"/>
                </a:moveTo>
                <a:cubicBezTo>
                  <a:pt x="236" y="137"/>
                  <a:pt x="208" y="108"/>
                  <a:pt x="172" y="108"/>
                </a:cubicBezTo>
                <a:cubicBezTo>
                  <a:pt x="137" y="108"/>
                  <a:pt x="108" y="137"/>
                  <a:pt x="108" y="172"/>
                </a:cubicBezTo>
                <a:cubicBezTo>
                  <a:pt x="108" y="207"/>
                  <a:pt x="137" y="236"/>
                  <a:pt x="172" y="236"/>
                </a:cubicBezTo>
                <a:cubicBezTo>
                  <a:pt x="208" y="236"/>
                  <a:pt x="236" y="207"/>
                  <a:pt x="236" y="17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401" name="Freeform 225"/>
          <p:cNvSpPr>
            <a:spLocks noEditPoints="1"/>
          </p:cNvSpPr>
          <p:nvPr/>
        </p:nvSpPr>
        <p:spPr bwMode="auto">
          <a:xfrm>
            <a:off x="4026339" y="3818874"/>
            <a:ext cx="179075" cy="177489"/>
          </a:xfrm>
          <a:custGeom>
            <a:avLst/>
            <a:gdLst>
              <a:gd name="T0" fmla="*/ 191 w 387"/>
              <a:gd name="T1" fmla="*/ 2 h 387"/>
              <a:gd name="T2" fmla="*/ 2 w 387"/>
              <a:gd name="T3" fmla="*/ 196 h 387"/>
              <a:gd name="T4" fmla="*/ 196 w 387"/>
              <a:gd name="T5" fmla="*/ 386 h 387"/>
              <a:gd name="T6" fmla="*/ 386 w 387"/>
              <a:gd name="T7" fmla="*/ 191 h 387"/>
              <a:gd name="T8" fmla="*/ 191 w 387"/>
              <a:gd name="T9" fmla="*/ 2 h 387"/>
              <a:gd name="T10" fmla="*/ 196 w 387"/>
              <a:gd name="T11" fmla="*/ 345 h 387"/>
              <a:gd name="T12" fmla="*/ 42 w 387"/>
              <a:gd name="T13" fmla="*/ 196 h 387"/>
              <a:gd name="T14" fmla="*/ 192 w 387"/>
              <a:gd name="T15" fmla="*/ 42 h 387"/>
              <a:gd name="T16" fmla="*/ 345 w 387"/>
              <a:gd name="T17" fmla="*/ 192 h 387"/>
              <a:gd name="T18" fmla="*/ 196 w 387"/>
              <a:gd name="T19" fmla="*/ 345 h 387"/>
              <a:gd name="T20" fmla="*/ 147 w 387"/>
              <a:gd name="T21" fmla="*/ 226 h 387"/>
              <a:gd name="T22" fmla="*/ 128 w 387"/>
              <a:gd name="T23" fmla="*/ 218 h 387"/>
              <a:gd name="T24" fmla="*/ 122 w 387"/>
              <a:gd name="T25" fmla="*/ 194 h 387"/>
              <a:gd name="T26" fmla="*/ 147 w 387"/>
              <a:gd name="T27" fmla="*/ 161 h 387"/>
              <a:gd name="T28" fmla="*/ 157 w 387"/>
              <a:gd name="T29" fmla="*/ 165 h 387"/>
              <a:gd name="T30" fmla="*/ 167 w 387"/>
              <a:gd name="T31" fmla="*/ 176 h 387"/>
              <a:gd name="T32" fmla="*/ 192 w 387"/>
              <a:gd name="T33" fmla="*/ 163 h 387"/>
              <a:gd name="T34" fmla="*/ 143 w 387"/>
              <a:gd name="T35" fmla="*/ 137 h 387"/>
              <a:gd name="T36" fmla="*/ 104 w 387"/>
              <a:gd name="T37" fmla="*/ 152 h 387"/>
              <a:gd name="T38" fmla="*/ 89 w 387"/>
              <a:gd name="T39" fmla="*/ 194 h 387"/>
              <a:gd name="T40" fmla="*/ 104 w 387"/>
              <a:gd name="T41" fmla="*/ 236 h 387"/>
              <a:gd name="T42" fmla="*/ 144 w 387"/>
              <a:gd name="T43" fmla="*/ 251 h 387"/>
              <a:gd name="T44" fmla="*/ 172 w 387"/>
              <a:gd name="T45" fmla="*/ 243 h 387"/>
              <a:gd name="T46" fmla="*/ 192 w 387"/>
              <a:gd name="T47" fmla="*/ 222 h 387"/>
              <a:gd name="T48" fmla="*/ 169 w 387"/>
              <a:gd name="T49" fmla="*/ 211 h 387"/>
              <a:gd name="T50" fmla="*/ 147 w 387"/>
              <a:gd name="T51" fmla="*/ 226 h 387"/>
              <a:gd name="T52" fmla="*/ 253 w 387"/>
              <a:gd name="T53" fmla="*/ 226 h 387"/>
              <a:gd name="T54" fmla="*/ 234 w 387"/>
              <a:gd name="T55" fmla="*/ 218 h 387"/>
              <a:gd name="T56" fmla="*/ 228 w 387"/>
              <a:gd name="T57" fmla="*/ 194 h 387"/>
              <a:gd name="T58" fmla="*/ 253 w 387"/>
              <a:gd name="T59" fmla="*/ 161 h 387"/>
              <a:gd name="T60" fmla="*/ 264 w 387"/>
              <a:gd name="T61" fmla="*/ 165 h 387"/>
              <a:gd name="T62" fmla="*/ 274 w 387"/>
              <a:gd name="T63" fmla="*/ 176 h 387"/>
              <a:gd name="T64" fmla="*/ 298 w 387"/>
              <a:gd name="T65" fmla="*/ 163 h 387"/>
              <a:gd name="T66" fmla="*/ 249 w 387"/>
              <a:gd name="T67" fmla="*/ 137 h 387"/>
              <a:gd name="T68" fmla="*/ 211 w 387"/>
              <a:gd name="T69" fmla="*/ 152 h 387"/>
              <a:gd name="T70" fmla="*/ 195 w 387"/>
              <a:gd name="T71" fmla="*/ 194 h 387"/>
              <a:gd name="T72" fmla="*/ 210 w 387"/>
              <a:gd name="T73" fmla="*/ 236 h 387"/>
              <a:gd name="T74" fmla="*/ 250 w 387"/>
              <a:gd name="T75" fmla="*/ 251 h 387"/>
              <a:gd name="T76" fmla="*/ 278 w 387"/>
              <a:gd name="T77" fmla="*/ 243 h 387"/>
              <a:gd name="T78" fmla="*/ 299 w 387"/>
              <a:gd name="T79" fmla="*/ 222 h 387"/>
              <a:gd name="T80" fmla="*/ 276 w 387"/>
              <a:gd name="T81" fmla="*/ 211 h 387"/>
              <a:gd name="T82" fmla="*/ 253 w 387"/>
              <a:gd name="T83" fmla="*/ 226 h 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87" h="387">
                <a:moveTo>
                  <a:pt x="191" y="2"/>
                </a:moveTo>
                <a:cubicBezTo>
                  <a:pt x="85" y="3"/>
                  <a:pt x="0" y="90"/>
                  <a:pt x="2" y="196"/>
                </a:cubicBezTo>
                <a:cubicBezTo>
                  <a:pt x="3" y="302"/>
                  <a:pt x="90" y="387"/>
                  <a:pt x="196" y="386"/>
                </a:cubicBezTo>
                <a:cubicBezTo>
                  <a:pt x="302" y="384"/>
                  <a:pt x="387" y="297"/>
                  <a:pt x="386" y="191"/>
                </a:cubicBezTo>
                <a:cubicBezTo>
                  <a:pt x="384" y="85"/>
                  <a:pt x="297" y="0"/>
                  <a:pt x="191" y="2"/>
                </a:cubicBezTo>
                <a:close/>
                <a:moveTo>
                  <a:pt x="196" y="345"/>
                </a:moveTo>
                <a:cubicBezTo>
                  <a:pt x="112" y="347"/>
                  <a:pt x="43" y="280"/>
                  <a:pt x="42" y="196"/>
                </a:cubicBezTo>
                <a:cubicBezTo>
                  <a:pt x="41" y="112"/>
                  <a:pt x="108" y="43"/>
                  <a:pt x="192" y="42"/>
                </a:cubicBezTo>
                <a:cubicBezTo>
                  <a:pt x="275" y="41"/>
                  <a:pt x="344" y="108"/>
                  <a:pt x="345" y="192"/>
                </a:cubicBezTo>
                <a:cubicBezTo>
                  <a:pt x="346" y="276"/>
                  <a:pt x="279" y="344"/>
                  <a:pt x="196" y="345"/>
                </a:cubicBezTo>
                <a:close/>
                <a:moveTo>
                  <a:pt x="147" y="226"/>
                </a:moveTo>
                <a:cubicBezTo>
                  <a:pt x="139" y="226"/>
                  <a:pt x="132" y="223"/>
                  <a:pt x="128" y="218"/>
                </a:cubicBezTo>
                <a:cubicBezTo>
                  <a:pt x="124" y="212"/>
                  <a:pt x="122" y="204"/>
                  <a:pt x="122" y="194"/>
                </a:cubicBezTo>
                <a:cubicBezTo>
                  <a:pt x="122" y="172"/>
                  <a:pt x="130" y="161"/>
                  <a:pt x="147" y="161"/>
                </a:cubicBezTo>
                <a:cubicBezTo>
                  <a:pt x="150" y="161"/>
                  <a:pt x="154" y="162"/>
                  <a:pt x="157" y="165"/>
                </a:cubicBezTo>
                <a:cubicBezTo>
                  <a:pt x="161" y="167"/>
                  <a:pt x="164" y="171"/>
                  <a:pt x="167" y="176"/>
                </a:cubicBezTo>
                <a:cubicBezTo>
                  <a:pt x="192" y="163"/>
                  <a:pt x="192" y="163"/>
                  <a:pt x="192" y="163"/>
                </a:cubicBezTo>
                <a:cubicBezTo>
                  <a:pt x="182" y="146"/>
                  <a:pt x="166" y="137"/>
                  <a:pt x="143" y="137"/>
                </a:cubicBezTo>
                <a:cubicBezTo>
                  <a:pt x="127" y="137"/>
                  <a:pt x="114" y="142"/>
                  <a:pt x="104" y="152"/>
                </a:cubicBezTo>
                <a:cubicBezTo>
                  <a:pt x="94" y="162"/>
                  <a:pt x="89" y="176"/>
                  <a:pt x="89" y="194"/>
                </a:cubicBezTo>
                <a:cubicBezTo>
                  <a:pt x="89" y="212"/>
                  <a:pt x="94" y="226"/>
                  <a:pt x="104" y="236"/>
                </a:cubicBezTo>
                <a:cubicBezTo>
                  <a:pt x="114" y="246"/>
                  <a:pt x="127" y="251"/>
                  <a:pt x="144" y="251"/>
                </a:cubicBezTo>
                <a:cubicBezTo>
                  <a:pt x="154" y="251"/>
                  <a:pt x="163" y="248"/>
                  <a:pt x="172" y="243"/>
                </a:cubicBezTo>
                <a:cubicBezTo>
                  <a:pt x="181" y="238"/>
                  <a:pt x="187" y="231"/>
                  <a:pt x="192" y="222"/>
                </a:cubicBezTo>
                <a:cubicBezTo>
                  <a:pt x="169" y="211"/>
                  <a:pt x="169" y="211"/>
                  <a:pt x="169" y="211"/>
                </a:cubicBezTo>
                <a:cubicBezTo>
                  <a:pt x="165" y="221"/>
                  <a:pt x="157" y="226"/>
                  <a:pt x="147" y="226"/>
                </a:cubicBezTo>
                <a:close/>
                <a:moveTo>
                  <a:pt x="253" y="226"/>
                </a:moveTo>
                <a:cubicBezTo>
                  <a:pt x="245" y="226"/>
                  <a:pt x="239" y="223"/>
                  <a:pt x="234" y="218"/>
                </a:cubicBezTo>
                <a:cubicBezTo>
                  <a:pt x="230" y="212"/>
                  <a:pt x="228" y="204"/>
                  <a:pt x="228" y="194"/>
                </a:cubicBezTo>
                <a:cubicBezTo>
                  <a:pt x="228" y="172"/>
                  <a:pt x="236" y="161"/>
                  <a:pt x="253" y="161"/>
                </a:cubicBezTo>
                <a:cubicBezTo>
                  <a:pt x="256" y="161"/>
                  <a:pt x="260" y="162"/>
                  <a:pt x="264" y="165"/>
                </a:cubicBezTo>
                <a:cubicBezTo>
                  <a:pt x="268" y="167"/>
                  <a:pt x="271" y="171"/>
                  <a:pt x="274" y="176"/>
                </a:cubicBezTo>
                <a:cubicBezTo>
                  <a:pt x="298" y="163"/>
                  <a:pt x="298" y="163"/>
                  <a:pt x="298" y="163"/>
                </a:cubicBezTo>
                <a:cubicBezTo>
                  <a:pt x="288" y="146"/>
                  <a:pt x="272" y="137"/>
                  <a:pt x="249" y="137"/>
                </a:cubicBezTo>
                <a:cubicBezTo>
                  <a:pt x="234" y="137"/>
                  <a:pt x="221" y="142"/>
                  <a:pt x="211" y="152"/>
                </a:cubicBezTo>
                <a:cubicBezTo>
                  <a:pt x="200" y="162"/>
                  <a:pt x="195" y="176"/>
                  <a:pt x="195" y="194"/>
                </a:cubicBezTo>
                <a:cubicBezTo>
                  <a:pt x="195" y="212"/>
                  <a:pt x="200" y="226"/>
                  <a:pt x="210" y="236"/>
                </a:cubicBezTo>
                <a:cubicBezTo>
                  <a:pt x="220" y="246"/>
                  <a:pt x="234" y="251"/>
                  <a:pt x="250" y="251"/>
                </a:cubicBezTo>
                <a:cubicBezTo>
                  <a:pt x="260" y="251"/>
                  <a:pt x="270" y="248"/>
                  <a:pt x="278" y="243"/>
                </a:cubicBezTo>
                <a:cubicBezTo>
                  <a:pt x="287" y="238"/>
                  <a:pt x="293" y="231"/>
                  <a:pt x="299" y="222"/>
                </a:cubicBezTo>
                <a:cubicBezTo>
                  <a:pt x="276" y="211"/>
                  <a:pt x="276" y="211"/>
                  <a:pt x="276" y="211"/>
                </a:cubicBezTo>
                <a:cubicBezTo>
                  <a:pt x="271" y="221"/>
                  <a:pt x="264" y="226"/>
                  <a:pt x="253" y="22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402" name="Freeform 257"/>
          <p:cNvSpPr/>
          <p:nvPr/>
        </p:nvSpPr>
        <p:spPr bwMode="auto">
          <a:xfrm>
            <a:off x="6466903" y="4147947"/>
            <a:ext cx="156888" cy="158473"/>
          </a:xfrm>
          <a:custGeom>
            <a:avLst/>
            <a:gdLst>
              <a:gd name="T0" fmla="*/ 301 w 344"/>
              <a:gd name="T1" fmla="*/ 0 h 344"/>
              <a:gd name="T2" fmla="*/ 43 w 344"/>
              <a:gd name="T3" fmla="*/ 0 h 344"/>
              <a:gd name="T4" fmla="*/ 0 w 344"/>
              <a:gd name="T5" fmla="*/ 43 h 344"/>
              <a:gd name="T6" fmla="*/ 0 w 344"/>
              <a:gd name="T7" fmla="*/ 301 h 344"/>
              <a:gd name="T8" fmla="*/ 43 w 344"/>
              <a:gd name="T9" fmla="*/ 344 h 344"/>
              <a:gd name="T10" fmla="*/ 173 w 344"/>
              <a:gd name="T11" fmla="*/ 344 h 344"/>
              <a:gd name="T12" fmla="*/ 173 w 344"/>
              <a:gd name="T13" fmla="*/ 221 h 344"/>
              <a:gd name="T14" fmla="*/ 132 w 344"/>
              <a:gd name="T15" fmla="*/ 221 h 344"/>
              <a:gd name="T16" fmla="*/ 132 w 344"/>
              <a:gd name="T17" fmla="*/ 167 h 344"/>
              <a:gd name="T18" fmla="*/ 173 w 344"/>
              <a:gd name="T19" fmla="*/ 167 h 344"/>
              <a:gd name="T20" fmla="*/ 173 w 344"/>
              <a:gd name="T21" fmla="*/ 140 h 344"/>
              <a:gd name="T22" fmla="*/ 243 w 344"/>
              <a:gd name="T23" fmla="*/ 66 h 344"/>
              <a:gd name="T24" fmla="*/ 281 w 344"/>
              <a:gd name="T25" fmla="*/ 66 h 344"/>
              <a:gd name="T26" fmla="*/ 281 w 344"/>
              <a:gd name="T27" fmla="*/ 127 h 344"/>
              <a:gd name="T28" fmla="*/ 247 w 344"/>
              <a:gd name="T29" fmla="*/ 127 h 344"/>
              <a:gd name="T30" fmla="*/ 236 w 344"/>
              <a:gd name="T31" fmla="*/ 139 h 344"/>
              <a:gd name="T32" fmla="*/ 236 w 344"/>
              <a:gd name="T33" fmla="*/ 167 h 344"/>
              <a:gd name="T34" fmla="*/ 281 w 344"/>
              <a:gd name="T35" fmla="*/ 167 h 344"/>
              <a:gd name="T36" fmla="*/ 281 w 344"/>
              <a:gd name="T37" fmla="*/ 221 h 344"/>
              <a:gd name="T38" fmla="*/ 236 w 344"/>
              <a:gd name="T39" fmla="*/ 221 h 344"/>
              <a:gd name="T40" fmla="*/ 236 w 344"/>
              <a:gd name="T41" fmla="*/ 344 h 344"/>
              <a:gd name="T42" fmla="*/ 301 w 344"/>
              <a:gd name="T43" fmla="*/ 344 h 344"/>
              <a:gd name="T44" fmla="*/ 344 w 344"/>
              <a:gd name="T45" fmla="*/ 301 h 344"/>
              <a:gd name="T46" fmla="*/ 344 w 344"/>
              <a:gd name="T47" fmla="*/ 43 h 344"/>
              <a:gd name="T48" fmla="*/ 301 w 344"/>
              <a:gd name="T49" fmla="*/ 0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44" h="344">
                <a:moveTo>
                  <a:pt x="301" y="0"/>
                </a:move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cubicBezTo>
                  <a:pt x="0" y="301"/>
                  <a:pt x="0" y="301"/>
                  <a:pt x="0" y="301"/>
                </a:cubicBezTo>
                <a:cubicBezTo>
                  <a:pt x="0" y="325"/>
                  <a:pt x="19" y="344"/>
                  <a:pt x="43" y="344"/>
                </a:cubicBezTo>
                <a:cubicBezTo>
                  <a:pt x="173" y="344"/>
                  <a:pt x="173" y="344"/>
                  <a:pt x="173" y="344"/>
                </a:cubicBezTo>
                <a:cubicBezTo>
                  <a:pt x="173" y="221"/>
                  <a:pt x="173" y="221"/>
                  <a:pt x="173" y="221"/>
                </a:cubicBezTo>
                <a:cubicBezTo>
                  <a:pt x="132" y="221"/>
                  <a:pt x="132" y="221"/>
                  <a:pt x="132" y="221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73" y="167"/>
                  <a:pt x="173" y="167"/>
                  <a:pt x="173" y="167"/>
                </a:cubicBezTo>
                <a:cubicBezTo>
                  <a:pt x="173" y="140"/>
                  <a:pt x="173" y="140"/>
                  <a:pt x="173" y="140"/>
                </a:cubicBezTo>
                <a:cubicBezTo>
                  <a:pt x="173" y="98"/>
                  <a:pt x="204" y="66"/>
                  <a:pt x="243" y="66"/>
                </a:cubicBezTo>
                <a:cubicBezTo>
                  <a:pt x="281" y="66"/>
                  <a:pt x="281" y="66"/>
                  <a:pt x="281" y="66"/>
                </a:cubicBezTo>
                <a:cubicBezTo>
                  <a:pt x="281" y="127"/>
                  <a:pt x="281" y="127"/>
                  <a:pt x="281" y="127"/>
                </a:cubicBezTo>
                <a:cubicBezTo>
                  <a:pt x="247" y="127"/>
                  <a:pt x="247" y="127"/>
                  <a:pt x="247" y="127"/>
                </a:cubicBezTo>
                <a:cubicBezTo>
                  <a:pt x="238" y="127"/>
                  <a:pt x="236" y="132"/>
                  <a:pt x="236" y="139"/>
                </a:cubicBezTo>
                <a:cubicBezTo>
                  <a:pt x="236" y="167"/>
                  <a:pt x="236" y="167"/>
                  <a:pt x="236" y="167"/>
                </a:cubicBezTo>
                <a:cubicBezTo>
                  <a:pt x="281" y="167"/>
                  <a:pt x="281" y="167"/>
                  <a:pt x="281" y="167"/>
                </a:cubicBezTo>
                <a:cubicBezTo>
                  <a:pt x="281" y="221"/>
                  <a:pt x="281" y="221"/>
                  <a:pt x="281" y="221"/>
                </a:cubicBezTo>
                <a:cubicBezTo>
                  <a:pt x="236" y="221"/>
                  <a:pt x="236" y="221"/>
                  <a:pt x="236" y="221"/>
                </a:cubicBezTo>
                <a:cubicBezTo>
                  <a:pt x="236" y="344"/>
                  <a:pt x="236" y="344"/>
                  <a:pt x="236" y="344"/>
                </a:cubicBezTo>
                <a:cubicBezTo>
                  <a:pt x="301" y="344"/>
                  <a:pt x="301" y="344"/>
                  <a:pt x="301" y="344"/>
                </a:cubicBezTo>
                <a:cubicBezTo>
                  <a:pt x="324" y="344"/>
                  <a:pt x="344" y="325"/>
                  <a:pt x="344" y="301"/>
                </a:cubicBezTo>
                <a:cubicBezTo>
                  <a:pt x="344" y="43"/>
                  <a:pt x="344" y="43"/>
                  <a:pt x="344" y="43"/>
                </a:cubicBezTo>
                <a:cubicBezTo>
                  <a:pt x="344" y="19"/>
                  <a:pt x="324" y="0"/>
                  <a:pt x="30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403" name="Freeform 282"/>
          <p:cNvSpPr/>
          <p:nvPr/>
        </p:nvSpPr>
        <p:spPr bwMode="auto">
          <a:xfrm>
            <a:off x="3720907" y="3808665"/>
            <a:ext cx="182243" cy="144210"/>
          </a:xfrm>
          <a:custGeom>
            <a:avLst/>
            <a:gdLst>
              <a:gd name="T0" fmla="*/ 387 w 394"/>
              <a:gd name="T1" fmla="*/ 5 h 314"/>
              <a:gd name="T2" fmla="*/ 295 w 394"/>
              <a:gd name="T3" fmla="*/ 156 h 314"/>
              <a:gd name="T4" fmla="*/ 280 w 394"/>
              <a:gd name="T5" fmla="*/ 158 h 314"/>
              <a:gd name="T6" fmla="*/ 235 w 394"/>
              <a:gd name="T7" fmla="*/ 116 h 314"/>
              <a:gd name="T8" fmla="*/ 220 w 394"/>
              <a:gd name="T9" fmla="*/ 118 h 314"/>
              <a:gd name="T10" fmla="*/ 157 w 394"/>
              <a:gd name="T11" fmla="*/ 213 h 314"/>
              <a:gd name="T12" fmla="*/ 142 w 394"/>
              <a:gd name="T13" fmla="*/ 215 h 314"/>
              <a:gd name="T14" fmla="*/ 112 w 394"/>
              <a:gd name="T15" fmla="*/ 188 h 314"/>
              <a:gd name="T16" fmla="*/ 96 w 394"/>
              <a:gd name="T17" fmla="*/ 189 h 314"/>
              <a:gd name="T18" fmla="*/ 4 w 394"/>
              <a:gd name="T19" fmla="*/ 304 h 314"/>
              <a:gd name="T20" fmla="*/ 8 w 394"/>
              <a:gd name="T21" fmla="*/ 314 h 314"/>
              <a:gd name="T22" fmla="*/ 394 w 394"/>
              <a:gd name="T23" fmla="*/ 314 h 314"/>
              <a:gd name="T24" fmla="*/ 394 w 394"/>
              <a:gd name="T25" fmla="*/ 7 h 314"/>
              <a:gd name="T26" fmla="*/ 387 w 394"/>
              <a:gd name="T27" fmla="*/ 5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94" h="314">
                <a:moveTo>
                  <a:pt x="387" y="5"/>
                </a:moveTo>
                <a:cubicBezTo>
                  <a:pt x="295" y="156"/>
                  <a:pt x="295" y="156"/>
                  <a:pt x="295" y="156"/>
                </a:cubicBezTo>
                <a:cubicBezTo>
                  <a:pt x="291" y="162"/>
                  <a:pt x="285" y="163"/>
                  <a:pt x="280" y="158"/>
                </a:cubicBezTo>
                <a:cubicBezTo>
                  <a:pt x="235" y="116"/>
                  <a:pt x="235" y="116"/>
                  <a:pt x="235" y="116"/>
                </a:cubicBezTo>
                <a:cubicBezTo>
                  <a:pt x="230" y="112"/>
                  <a:pt x="223" y="113"/>
                  <a:pt x="220" y="118"/>
                </a:cubicBezTo>
                <a:cubicBezTo>
                  <a:pt x="157" y="213"/>
                  <a:pt x="157" y="213"/>
                  <a:pt x="157" y="213"/>
                </a:cubicBezTo>
                <a:cubicBezTo>
                  <a:pt x="153" y="218"/>
                  <a:pt x="146" y="219"/>
                  <a:pt x="142" y="215"/>
                </a:cubicBezTo>
                <a:cubicBezTo>
                  <a:pt x="112" y="188"/>
                  <a:pt x="112" y="188"/>
                  <a:pt x="112" y="188"/>
                </a:cubicBezTo>
                <a:cubicBezTo>
                  <a:pt x="107" y="184"/>
                  <a:pt x="100" y="184"/>
                  <a:pt x="96" y="189"/>
                </a:cubicBezTo>
                <a:cubicBezTo>
                  <a:pt x="4" y="304"/>
                  <a:pt x="4" y="304"/>
                  <a:pt x="4" y="304"/>
                </a:cubicBezTo>
                <a:cubicBezTo>
                  <a:pt x="0" y="309"/>
                  <a:pt x="2" y="314"/>
                  <a:pt x="8" y="314"/>
                </a:cubicBezTo>
                <a:cubicBezTo>
                  <a:pt x="394" y="314"/>
                  <a:pt x="394" y="314"/>
                  <a:pt x="394" y="314"/>
                </a:cubicBezTo>
                <a:cubicBezTo>
                  <a:pt x="394" y="7"/>
                  <a:pt x="394" y="7"/>
                  <a:pt x="394" y="7"/>
                </a:cubicBezTo>
                <a:cubicBezTo>
                  <a:pt x="394" y="1"/>
                  <a:pt x="391" y="0"/>
                  <a:pt x="387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89" name="Group 88"/>
          <p:cNvGrpSpPr/>
          <p:nvPr/>
        </p:nvGrpSpPr>
        <p:grpSpPr>
          <a:xfrm>
            <a:off x="4331773" y="3819013"/>
            <a:ext cx="175904" cy="175904"/>
            <a:chOff x="5632046" y="4862251"/>
            <a:chExt cx="193834" cy="193834"/>
          </a:xfrm>
        </p:grpSpPr>
        <p:sp>
          <p:nvSpPr>
            <p:cNvPr id="2399" name="Oval 223"/>
            <p:cNvSpPr>
              <a:spLocks noChangeArrowheads="1"/>
            </p:cNvSpPr>
            <p:nvPr/>
          </p:nvSpPr>
          <p:spPr bwMode="auto">
            <a:xfrm>
              <a:off x="5715866" y="4897176"/>
              <a:ext cx="26194" cy="2619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400" name="Freeform 224"/>
            <p:cNvSpPr/>
            <p:nvPr/>
          </p:nvSpPr>
          <p:spPr bwMode="auto">
            <a:xfrm>
              <a:off x="5703643" y="4928609"/>
              <a:ext cx="52387" cy="94298"/>
            </a:xfrm>
            <a:custGeom>
              <a:avLst/>
              <a:gdLst>
                <a:gd name="T0" fmla="*/ 91 w 104"/>
                <a:gd name="T1" fmla="*/ 0 h 184"/>
                <a:gd name="T2" fmla="*/ 12 w 104"/>
                <a:gd name="T3" fmla="*/ 0 h 184"/>
                <a:gd name="T4" fmla="*/ 4 w 104"/>
                <a:gd name="T5" fmla="*/ 4 h 184"/>
                <a:gd name="T6" fmla="*/ 0 w 104"/>
                <a:gd name="T7" fmla="*/ 12 h 184"/>
                <a:gd name="T8" fmla="*/ 0 w 104"/>
                <a:gd name="T9" fmla="*/ 91 h 184"/>
                <a:gd name="T10" fmla="*/ 22 w 104"/>
                <a:gd name="T11" fmla="*/ 91 h 184"/>
                <a:gd name="T12" fmla="*/ 22 w 104"/>
                <a:gd name="T13" fmla="*/ 184 h 184"/>
                <a:gd name="T14" fmla="*/ 82 w 104"/>
                <a:gd name="T15" fmla="*/ 184 h 184"/>
                <a:gd name="T16" fmla="*/ 82 w 104"/>
                <a:gd name="T17" fmla="*/ 91 h 184"/>
                <a:gd name="T18" fmla="*/ 104 w 104"/>
                <a:gd name="T19" fmla="*/ 91 h 184"/>
                <a:gd name="T20" fmla="*/ 104 w 104"/>
                <a:gd name="T21" fmla="*/ 12 h 184"/>
                <a:gd name="T22" fmla="*/ 100 w 104"/>
                <a:gd name="T23" fmla="*/ 4 h 184"/>
                <a:gd name="T24" fmla="*/ 91 w 104"/>
                <a:gd name="T25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84">
                  <a:moveTo>
                    <a:pt x="9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22" y="91"/>
                    <a:pt x="22" y="91"/>
                    <a:pt x="22" y="91"/>
                  </a:cubicBezTo>
                  <a:cubicBezTo>
                    <a:pt x="22" y="184"/>
                    <a:pt x="22" y="184"/>
                    <a:pt x="22" y="184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104" y="91"/>
                    <a:pt x="104" y="91"/>
                    <a:pt x="104" y="91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4" y="9"/>
                    <a:pt x="102" y="6"/>
                    <a:pt x="100" y="4"/>
                  </a:cubicBezTo>
                  <a:cubicBezTo>
                    <a:pt x="97" y="1"/>
                    <a:pt x="94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404" name="Freeform 285"/>
            <p:cNvSpPr>
              <a:spLocks noEditPoints="1"/>
            </p:cNvSpPr>
            <p:nvPr/>
          </p:nvSpPr>
          <p:spPr bwMode="auto">
            <a:xfrm>
              <a:off x="5632046" y="4862251"/>
              <a:ext cx="193834" cy="193834"/>
            </a:xfrm>
            <a:custGeom>
              <a:avLst/>
              <a:gdLst>
                <a:gd name="T0" fmla="*/ 192 w 384"/>
                <a:gd name="T1" fmla="*/ 0 h 384"/>
                <a:gd name="T2" fmla="*/ 0 w 384"/>
                <a:gd name="T3" fmla="*/ 192 h 384"/>
                <a:gd name="T4" fmla="*/ 192 w 384"/>
                <a:gd name="T5" fmla="*/ 384 h 384"/>
                <a:gd name="T6" fmla="*/ 384 w 384"/>
                <a:gd name="T7" fmla="*/ 192 h 384"/>
                <a:gd name="T8" fmla="*/ 192 w 384"/>
                <a:gd name="T9" fmla="*/ 0 h 384"/>
                <a:gd name="T10" fmla="*/ 192 w 384"/>
                <a:gd name="T11" fmla="*/ 349 h 384"/>
                <a:gd name="T12" fmla="*/ 35 w 384"/>
                <a:gd name="T13" fmla="*/ 192 h 384"/>
                <a:gd name="T14" fmla="*/ 192 w 384"/>
                <a:gd name="T15" fmla="*/ 35 h 384"/>
                <a:gd name="T16" fmla="*/ 349 w 384"/>
                <a:gd name="T17" fmla="*/ 192 h 384"/>
                <a:gd name="T18" fmla="*/ 192 w 384"/>
                <a:gd name="T19" fmla="*/ 349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384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cubicBezTo>
                    <a:pt x="0" y="298"/>
                    <a:pt x="86" y="384"/>
                    <a:pt x="192" y="384"/>
                  </a:cubicBezTo>
                  <a:cubicBezTo>
                    <a:pt x="298" y="384"/>
                    <a:pt x="384" y="298"/>
                    <a:pt x="384" y="192"/>
                  </a:cubicBezTo>
                  <a:cubicBezTo>
                    <a:pt x="384" y="86"/>
                    <a:pt x="298" y="0"/>
                    <a:pt x="192" y="0"/>
                  </a:cubicBezTo>
                  <a:close/>
                  <a:moveTo>
                    <a:pt x="192" y="349"/>
                  </a:moveTo>
                  <a:cubicBezTo>
                    <a:pt x="105" y="349"/>
                    <a:pt x="35" y="278"/>
                    <a:pt x="35" y="192"/>
                  </a:cubicBezTo>
                  <a:cubicBezTo>
                    <a:pt x="35" y="105"/>
                    <a:pt x="105" y="35"/>
                    <a:pt x="192" y="35"/>
                  </a:cubicBezTo>
                  <a:cubicBezTo>
                    <a:pt x="278" y="35"/>
                    <a:pt x="349" y="105"/>
                    <a:pt x="349" y="192"/>
                  </a:cubicBezTo>
                  <a:cubicBezTo>
                    <a:pt x="349" y="278"/>
                    <a:pt x="278" y="349"/>
                    <a:pt x="192" y="3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  <p:sp>
        <p:nvSpPr>
          <p:cNvPr id="2405" name="Freeform 286"/>
          <p:cNvSpPr>
            <a:spLocks noEditPoints="1"/>
          </p:cNvSpPr>
          <p:nvPr/>
        </p:nvSpPr>
        <p:spPr bwMode="auto">
          <a:xfrm>
            <a:off x="4635620" y="3819013"/>
            <a:ext cx="175904" cy="175904"/>
          </a:xfrm>
          <a:custGeom>
            <a:avLst/>
            <a:gdLst>
              <a:gd name="T0" fmla="*/ 192 w 384"/>
              <a:gd name="T1" fmla="*/ 0 h 384"/>
              <a:gd name="T2" fmla="*/ 0 w 384"/>
              <a:gd name="T3" fmla="*/ 192 h 384"/>
              <a:gd name="T4" fmla="*/ 192 w 384"/>
              <a:gd name="T5" fmla="*/ 384 h 384"/>
              <a:gd name="T6" fmla="*/ 384 w 384"/>
              <a:gd name="T7" fmla="*/ 192 h 384"/>
              <a:gd name="T8" fmla="*/ 192 w 384"/>
              <a:gd name="T9" fmla="*/ 0 h 384"/>
              <a:gd name="T10" fmla="*/ 44 w 384"/>
              <a:gd name="T11" fmla="*/ 140 h 384"/>
              <a:gd name="T12" fmla="*/ 141 w 384"/>
              <a:gd name="T13" fmla="*/ 184 h 384"/>
              <a:gd name="T14" fmla="*/ 172 w 384"/>
              <a:gd name="T15" fmla="*/ 197 h 384"/>
              <a:gd name="T16" fmla="*/ 194 w 384"/>
              <a:gd name="T17" fmla="*/ 208 h 384"/>
              <a:gd name="T18" fmla="*/ 213 w 384"/>
              <a:gd name="T19" fmla="*/ 216 h 384"/>
              <a:gd name="T20" fmla="*/ 218 w 384"/>
              <a:gd name="T21" fmla="*/ 227 h 384"/>
              <a:gd name="T22" fmla="*/ 211 w 384"/>
              <a:gd name="T23" fmla="*/ 242 h 384"/>
              <a:gd name="T24" fmla="*/ 194 w 384"/>
              <a:gd name="T25" fmla="*/ 246 h 384"/>
              <a:gd name="T26" fmla="*/ 151 w 384"/>
              <a:gd name="T27" fmla="*/ 229 h 384"/>
              <a:gd name="T28" fmla="*/ 125 w 384"/>
              <a:gd name="T29" fmla="*/ 256 h 384"/>
              <a:gd name="T30" fmla="*/ 183 w 384"/>
              <a:gd name="T31" fmla="*/ 279 h 384"/>
              <a:gd name="T32" fmla="*/ 183 w 384"/>
              <a:gd name="T33" fmla="*/ 308 h 384"/>
              <a:gd name="T34" fmla="*/ 205 w 384"/>
              <a:gd name="T35" fmla="*/ 308 h 384"/>
              <a:gd name="T36" fmla="*/ 205 w 384"/>
              <a:gd name="T37" fmla="*/ 279 h 384"/>
              <a:gd name="T38" fmla="*/ 240 w 384"/>
              <a:gd name="T39" fmla="*/ 265 h 384"/>
              <a:gd name="T40" fmla="*/ 258 w 384"/>
              <a:gd name="T41" fmla="*/ 236 h 384"/>
              <a:gd name="T42" fmla="*/ 329 w 384"/>
              <a:gd name="T43" fmla="*/ 267 h 384"/>
              <a:gd name="T44" fmla="*/ 192 w 384"/>
              <a:gd name="T45" fmla="*/ 349 h 384"/>
              <a:gd name="T46" fmla="*/ 35 w 384"/>
              <a:gd name="T47" fmla="*/ 192 h 384"/>
              <a:gd name="T48" fmla="*/ 44 w 384"/>
              <a:gd name="T49" fmla="*/ 140 h 384"/>
              <a:gd name="T50" fmla="*/ 246 w 384"/>
              <a:gd name="T51" fmla="*/ 189 h 384"/>
              <a:gd name="T52" fmla="*/ 215 w 384"/>
              <a:gd name="T53" fmla="*/ 175 h 384"/>
              <a:gd name="T54" fmla="*/ 198 w 384"/>
              <a:gd name="T55" fmla="*/ 168 h 384"/>
              <a:gd name="T56" fmla="*/ 174 w 384"/>
              <a:gd name="T57" fmla="*/ 157 h 384"/>
              <a:gd name="T58" fmla="*/ 172 w 384"/>
              <a:gd name="T59" fmla="*/ 152 h 384"/>
              <a:gd name="T60" fmla="*/ 179 w 384"/>
              <a:gd name="T61" fmla="*/ 140 h 384"/>
              <a:gd name="T62" fmla="*/ 195 w 384"/>
              <a:gd name="T63" fmla="*/ 137 h 384"/>
              <a:gd name="T64" fmla="*/ 228 w 384"/>
              <a:gd name="T65" fmla="*/ 148 h 384"/>
              <a:gd name="T66" fmla="*/ 253 w 384"/>
              <a:gd name="T67" fmla="*/ 123 h 384"/>
              <a:gd name="T68" fmla="*/ 205 w 384"/>
              <a:gd name="T69" fmla="*/ 105 h 384"/>
              <a:gd name="T70" fmla="*/ 205 w 384"/>
              <a:gd name="T71" fmla="*/ 75 h 384"/>
              <a:gd name="T72" fmla="*/ 183 w 384"/>
              <a:gd name="T73" fmla="*/ 75 h 384"/>
              <a:gd name="T74" fmla="*/ 183 w 384"/>
              <a:gd name="T75" fmla="*/ 105 h 384"/>
              <a:gd name="T76" fmla="*/ 152 w 384"/>
              <a:gd name="T77" fmla="*/ 115 h 384"/>
              <a:gd name="T78" fmla="*/ 134 w 384"/>
              <a:gd name="T79" fmla="*/ 139 h 384"/>
              <a:gd name="T80" fmla="*/ 60 w 384"/>
              <a:gd name="T81" fmla="*/ 106 h 384"/>
              <a:gd name="T82" fmla="*/ 192 w 384"/>
              <a:gd name="T83" fmla="*/ 35 h 384"/>
              <a:gd name="T84" fmla="*/ 349 w 384"/>
              <a:gd name="T85" fmla="*/ 192 h 384"/>
              <a:gd name="T86" fmla="*/ 343 w 384"/>
              <a:gd name="T87" fmla="*/ 233 h 384"/>
              <a:gd name="T88" fmla="*/ 246 w 384"/>
              <a:gd name="T89" fmla="*/ 189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84" h="384"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44" y="140"/>
                </a:moveTo>
                <a:cubicBezTo>
                  <a:pt x="141" y="184"/>
                  <a:pt x="141" y="184"/>
                  <a:pt x="141" y="184"/>
                </a:cubicBezTo>
                <a:cubicBezTo>
                  <a:pt x="172" y="197"/>
                  <a:pt x="172" y="197"/>
                  <a:pt x="172" y="197"/>
                </a:cubicBezTo>
                <a:cubicBezTo>
                  <a:pt x="194" y="208"/>
                  <a:pt x="194" y="208"/>
                  <a:pt x="194" y="208"/>
                </a:cubicBezTo>
                <a:cubicBezTo>
                  <a:pt x="213" y="216"/>
                  <a:pt x="213" y="216"/>
                  <a:pt x="213" y="216"/>
                </a:cubicBezTo>
                <a:cubicBezTo>
                  <a:pt x="216" y="219"/>
                  <a:pt x="218" y="222"/>
                  <a:pt x="218" y="227"/>
                </a:cubicBezTo>
                <a:cubicBezTo>
                  <a:pt x="218" y="234"/>
                  <a:pt x="215" y="239"/>
                  <a:pt x="211" y="242"/>
                </a:cubicBezTo>
                <a:cubicBezTo>
                  <a:pt x="206" y="245"/>
                  <a:pt x="200" y="246"/>
                  <a:pt x="194" y="246"/>
                </a:cubicBezTo>
                <a:cubicBezTo>
                  <a:pt x="178" y="246"/>
                  <a:pt x="164" y="241"/>
                  <a:pt x="151" y="229"/>
                </a:cubicBezTo>
                <a:cubicBezTo>
                  <a:pt x="125" y="256"/>
                  <a:pt x="125" y="256"/>
                  <a:pt x="125" y="256"/>
                </a:cubicBezTo>
                <a:cubicBezTo>
                  <a:pt x="142" y="271"/>
                  <a:pt x="162" y="278"/>
                  <a:pt x="183" y="279"/>
                </a:cubicBezTo>
                <a:cubicBezTo>
                  <a:pt x="183" y="308"/>
                  <a:pt x="183" y="308"/>
                  <a:pt x="183" y="308"/>
                </a:cubicBezTo>
                <a:cubicBezTo>
                  <a:pt x="205" y="308"/>
                  <a:pt x="205" y="308"/>
                  <a:pt x="205" y="308"/>
                </a:cubicBezTo>
                <a:cubicBezTo>
                  <a:pt x="205" y="279"/>
                  <a:pt x="205" y="279"/>
                  <a:pt x="205" y="279"/>
                </a:cubicBezTo>
                <a:cubicBezTo>
                  <a:pt x="218" y="278"/>
                  <a:pt x="230" y="273"/>
                  <a:pt x="240" y="265"/>
                </a:cubicBezTo>
                <a:cubicBezTo>
                  <a:pt x="249" y="258"/>
                  <a:pt x="255" y="248"/>
                  <a:pt x="258" y="236"/>
                </a:cubicBezTo>
                <a:cubicBezTo>
                  <a:pt x="329" y="267"/>
                  <a:pt x="329" y="267"/>
                  <a:pt x="329" y="267"/>
                </a:cubicBezTo>
                <a:cubicBezTo>
                  <a:pt x="302" y="316"/>
                  <a:pt x="251" y="349"/>
                  <a:pt x="192" y="349"/>
                </a:cubicBezTo>
                <a:cubicBezTo>
                  <a:pt x="105" y="349"/>
                  <a:pt x="35" y="278"/>
                  <a:pt x="35" y="192"/>
                </a:cubicBezTo>
                <a:cubicBezTo>
                  <a:pt x="35" y="174"/>
                  <a:pt x="38" y="157"/>
                  <a:pt x="44" y="140"/>
                </a:cubicBezTo>
                <a:close/>
                <a:moveTo>
                  <a:pt x="246" y="189"/>
                </a:moveTo>
                <a:cubicBezTo>
                  <a:pt x="215" y="175"/>
                  <a:pt x="215" y="175"/>
                  <a:pt x="215" y="175"/>
                </a:cubicBezTo>
                <a:cubicBezTo>
                  <a:pt x="198" y="168"/>
                  <a:pt x="198" y="168"/>
                  <a:pt x="198" y="168"/>
                </a:cubicBezTo>
                <a:cubicBezTo>
                  <a:pt x="174" y="157"/>
                  <a:pt x="174" y="157"/>
                  <a:pt x="174" y="157"/>
                </a:cubicBezTo>
                <a:cubicBezTo>
                  <a:pt x="173" y="155"/>
                  <a:pt x="172" y="154"/>
                  <a:pt x="172" y="152"/>
                </a:cubicBezTo>
                <a:cubicBezTo>
                  <a:pt x="172" y="147"/>
                  <a:pt x="175" y="143"/>
                  <a:pt x="179" y="140"/>
                </a:cubicBezTo>
                <a:cubicBezTo>
                  <a:pt x="184" y="138"/>
                  <a:pt x="189" y="137"/>
                  <a:pt x="195" y="137"/>
                </a:cubicBezTo>
                <a:cubicBezTo>
                  <a:pt x="206" y="137"/>
                  <a:pt x="217" y="141"/>
                  <a:pt x="228" y="148"/>
                </a:cubicBezTo>
                <a:cubicBezTo>
                  <a:pt x="253" y="123"/>
                  <a:pt x="253" y="123"/>
                  <a:pt x="253" y="123"/>
                </a:cubicBezTo>
                <a:cubicBezTo>
                  <a:pt x="239" y="112"/>
                  <a:pt x="223" y="106"/>
                  <a:pt x="205" y="105"/>
                </a:cubicBezTo>
                <a:cubicBezTo>
                  <a:pt x="205" y="75"/>
                  <a:pt x="205" y="75"/>
                  <a:pt x="205" y="75"/>
                </a:cubicBezTo>
                <a:cubicBezTo>
                  <a:pt x="183" y="75"/>
                  <a:pt x="183" y="75"/>
                  <a:pt x="183" y="75"/>
                </a:cubicBezTo>
                <a:cubicBezTo>
                  <a:pt x="183" y="105"/>
                  <a:pt x="183" y="105"/>
                  <a:pt x="183" y="105"/>
                </a:cubicBezTo>
                <a:cubicBezTo>
                  <a:pt x="171" y="105"/>
                  <a:pt x="161" y="109"/>
                  <a:pt x="152" y="115"/>
                </a:cubicBezTo>
                <a:cubicBezTo>
                  <a:pt x="143" y="121"/>
                  <a:pt x="137" y="129"/>
                  <a:pt x="134" y="139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88" y="63"/>
                  <a:pt x="137" y="35"/>
                  <a:pt x="192" y="35"/>
                </a:cubicBezTo>
                <a:cubicBezTo>
                  <a:pt x="278" y="35"/>
                  <a:pt x="349" y="105"/>
                  <a:pt x="349" y="192"/>
                </a:cubicBezTo>
                <a:cubicBezTo>
                  <a:pt x="349" y="206"/>
                  <a:pt x="347" y="220"/>
                  <a:pt x="343" y="233"/>
                </a:cubicBezTo>
                <a:lnTo>
                  <a:pt x="246" y="18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406" name="Freeform 287"/>
          <p:cNvSpPr>
            <a:spLocks noEditPoints="1"/>
          </p:cNvSpPr>
          <p:nvPr/>
        </p:nvSpPr>
        <p:spPr bwMode="auto">
          <a:xfrm>
            <a:off x="4939468" y="3819013"/>
            <a:ext cx="175904" cy="175904"/>
          </a:xfrm>
          <a:custGeom>
            <a:avLst/>
            <a:gdLst>
              <a:gd name="T0" fmla="*/ 192 w 384"/>
              <a:gd name="T1" fmla="*/ 0 h 384"/>
              <a:gd name="T2" fmla="*/ 0 w 384"/>
              <a:gd name="T3" fmla="*/ 192 h 384"/>
              <a:gd name="T4" fmla="*/ 192 w 384"/>
              <a:gd name="T5" fmla="*/ 384 h 384"/>
              <a:gd name="T6" fmla="*/ 384 w 384"/>
              <a:gd name="T7" fmla="*/ 192 h 384"/>
              <a:gd name="T8" fmla="*/ 192 w 384"/>
              <a:gd name="T9" fmla="*/ 0 h 384"/>
              <a:gd name="T10" fmla="*/ 43 w 384"/>
              <a:gd name="T11" fmla="*/ 141 h 384"/>
              <a:gd name="T12" fmla="*/ 94 w 384"/>
              <a:gd name="T13" fmla="*/ 163 h 384"/>
              <a:gd name="T14" fmla="*/ 90 w 384"/>
              <a:gd name="T15" fmla="*/ 163 h 384"/>
              <a:gd name="T16" fmla="*/ 90 w 384"/>
              <a:gd name="T17" fmla="*/ 186 h 384"/>
              <a:gd name="T18" fmla="*/ 108 w 384"/>
              <a:gd name="T19" fmla="*/ 186 h 384"/>
              <a:gd name="T20" fmla="*/ 108 w 384"/>
              <a:gd name="T21" fmla="*/ 196 h 384"/>
              <a:gd name="T22" fmla="*/ 108 w 384"/>
              <a:gd name="T23" fmla="*/ 201 h 384"/>
              <a:gd name="T24" fmla="*/ 90 w 384"/>
              <a:gd name="T25" fmla="*/ 201 h 384"/>
              <a:gd name="T26" fmla="*/ 90 w 384"/>
              <a:gd name="T27" fmla="*/ 224 h 384"/>
              <a:gd name="T28" fmla="*/ 111 w 384"/>
              <a:gd name="T29" fmla="*/ 224 h 384"/>
              <a:gd name="T30" fmla="*/ 129 w 384"/>
              <a:gd name="T31" fmla="*/ 266 h 384"/>
              <a:gd name="T32" fmla="*/ 207 w 384"/>
              <a:gd name="T33" fmla="*/ 303 h 384"/>
              <a:gd name="T34" fmla="*/ 258 w 384"/>
              <a:gd name="T35" fmla="*/ 290 h 384"/>
              <a:gd name="T36" fmla="*/ 250 w 384"/>
              <a:gd name="T37" fmla="*/ 255 h 384"/>
              <a:gd name="T38" fmla="*/ 213 w 384"/>
              <a:gd name="T39" fmla="*/ 263 h 384"/>
              <a:gd name="T40" fmla="*/ 172 w 384"/>
              <a:gd name="T41" fmla="*/ 247 h 384"/>
              <a:gd name="T42" fmla="*/ 161 w 384"/>
              <a:gd name="T43" fmla="*/ 224 h 384"/>
              <a:gd name="T44" fmla="*/ 231 w 384"/>
              <a:gd name="T45" fmla="*/ 224 h 384"/>
              <a:gd name="T46" fmla="*/ 329 w 384"/>
              <a:gd name="T47" fmla="*/ 268 h 384"/>
              <a:gd name="T48" fmla="*/ 192 w 384"/>
              <a:gd name="T49" fmla="*/ 349 h 384"/>
              <a:gd name="T50" fmla="*/ 35 w 384"/>
              <a:gd name="T51" fmla="*/ 192 h 384"/>
              <a:gd name="T52" fmla="*/ 43 w 384"/>
              <a:gd name="T53" fmla="*/ 141 h 384"/>
              <a:gd name="T54" fmla="*/ 239 w 384"/>
              <a:gd name="T55" fmla="*/ 186 h 384"/>
              <a:gd name="T56" fmla="*/ 242 w 384"/>
              <a:gd name="T57" fmla="*/ 186 h 384"/>
              <a:gd name="T58" fmla="*/ 242 w 384"/>
              <a:gd name="T59" fmla="*/ 163 h 384"/>
              <a:gd name="T60" fmla="*/ 187 w 384"/>
              <a:gd name="T61" fmla="*/ 163 h 384"/>
              <a:gd name="T62" fmla="*/ 165 w 384"/>
              <a:gd name="T63" fmla="*/ 154 h 384"/>
              <a:gd name="T64" fmla="*/ 172 w 384"/>
              <a:gd name="T65" fmla="*/ 142 h 384"/>
              <a:gd name="T66" fmla="*/ 212 w 384"/>
              <a:gd name="T67" fmla="*/ 125 h 384"/>
              <a:gd name="T68" fmla="*/ 247 w 384"/>
              <a:gd name="T69" fmla="*/ 133 h 384"/>
              <a:gd name="T70" fmla="*/ 256 w 384"/>
              <a:gd name="T71" fmla="*/ 96 h 384"/>
              <a:gd name="T72" fmla="*/ 208 w 384"/>
              <a:gd name="T73" fmla="*/ 87 h 384"/>
              <a:gd name="T74" fmla="*/ 134 w 384"/>
              <a:gd name="T75" fmla="*/ 119 h 384"/>
              <a:gd name="T76" fmla="*/ 123 w 384"/>
              <a:gd name="T77" fmla="*/ 135 h 384"/>
              <a:gd name="T78" fmla="*/ 60 w 384"/>
              <a:gd name="T79" fmla="*/ 107 h 384"/>
              <a:gd name="T80" fmla="*/ 192 w 384"/>
              <a:gd name="T81" fmla="*/ 35 h 384"/>
              <a:gd name="T82" fmla="*/ 349 w 384"/>
              <a:gd name="T83" fmla="*/ 192 h 384"/>
              <a:gd name="T84" fmla="*/ 343 w 384"/>
              <a:gd name="T85" fmla="*/ 232 h 384"/>
              <a:gd name="T86" fmla="*/ 239 w 384"/>
              <a:gd name="T87" fmla="*/ 186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84" h="384"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43" y="141"/>
                </a:moveTo>
                <a:cubicBezTo>
                  <a:pt x="94" y="163"/>
                  <a:pt x="94" y="163"/>
                  <a:pt x="94" y="163"/>
                </a:cubicBezTo>
                <a:cubicBezTo>
                  <a:pt x="90" y="163"/>
                  <a:pt x="90" y="163"/>
                  <a:pt x="90" y="163"/>
                </a:cubicBezTo>
                <a:cubicBezTo>
                  <a:pt x="90" y="186"/>
                  <a:pt x="90" y="186"/>
                  <a:pt x="90" y="186"/>
                </a:cubicBezTo>
                <a:cubicBezTo>
                  <a:pt x="108" y="186"/>
                  <a:pt x="108" y="186"/>
                  <a:pt x="108" y="186"/>
                </a:cubicBezTo>
                <a:cubicBezTo>
                  <a:pt x="108" y="189"/>
                  <a:pt x="108" y="193"/>
                  <a:pt x="108" y="196"/>
                </a:cubicBezTo>
                <a:cubicBezTo>
                  <a:pt x="108" y="201"/>
                  <a:pt x="108" y="201"/>
                  <a:pt x="108" y="201"/>
                </a:cubicBezTo>
                <a:cubicBezTo>
                  <a:pt x="90" y="201"/>
                  <a:pt x="90" y="201"/>
                  <a:pt x="90" y="201"/>
                </a:cubicBezTo>
                <a:cubicBezTo>
                  <a:pt x="90" y="224"/>
                  <a:pt x="90" y="224"/>
                  <a:pt x="90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4" y="241"/>
                  <a:pt x="120" y="255"/>
                  <a:pt x="129" y="266"/>
                </a:cubicBezTo>
                <a:cubicBezTo>
                  <a:pt x="147" y="290"/>
                  <a:pt x="176" y="303"/>
                  <a:pt x="207" y="303"/>
                </a:cubicBezTo>
                <a:cubicBezTo>
                  <a:pt x="228" y="303"/>
                  <a:pt x="247" y="296"/>
                  <a:pt x="258" y="290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43" y="258"/>
                  <a:pt x="228" y="263"/>
                  <a:pt x="213" y="263"/>
                </a:cubicBezTo>
                <a:cubicBezTo>
                  <a:pt x="197" y="263"/>
                  <a:pt x="182" y="258"/>
                  <a:pt x="172" y="247"/>
                </a:cubicBezTo>
                <a:cubicBezTo>
                  <a:pt x="167" y="241"/>
                  <a:pt x="163" y="234"/>
                  <a:pt x="161" y="224"/>
                </a:cubicBezTo>
                <a:cubicBezTo>
                  <a:pt x="231" y="224"/>
                  <a:pt x="231" y="224"/>
                  <a:pt x="231" y="224"/>
                </a:cubicBezTo>
                <a:cubicBezTo>
                  <a:pt x="329" y="268"/>
                  <a:pt x="329" y="268"/>
                  <a:pt x="329" y="268"/>
                </a:cubicBezTo>
                <a:cubicBezTo>
                  <a:pt x="302" y="316"/>
                  <a:pt x="251" y="349"/>
                  <a:pt x="192" y="349"/>
                </a:cubicBezTo>
                <a:cubicBezTo>
                  <a:pt x="105" y="349"/>
                  <a:pt x="35" y="278"/>
                  <a:pt x="35" y="192"/>
                </a:cubicBezTo>
                <a:cubicBezTo>
                  <a:pt x="35" y="174"/>
                  <a:pt x="38" y="157"/>
                  <a:pt x="43" y="141"/>
                </a:cubicBezTo>
                <a:close/>
                <a:moveTo>
                  <a:pt x="239" y="186"/>
                </a:moveTo>
                <a:cubicBezTo>
                  <a:pt x="242" y="186"/>
                  <a:pt x="242" y="186"/>
                  <a:pt x="242" y="186"/>
                </a:cubicBezTo>
                <a:cubicBezTo>
                  <a:pt x="242" y="163"/>
                  <a:pt x="242" y="163"/>
                  <a:pt x="242" y="163"/>
                </a:cubicBezTo>
                <a:cubicBezTo>
                  <a:pt x="187" y="163"/>
                  <a:pt x="187" y="163"/>
                  <a:pt x="187" y="163"/>
                </a:cubicBezTo>
                <a:cubicBezTo>
                  <a:pt x="165" y="154"/>
                  <a:pt x="165" y="154"/>
                  <a:pt x="165" y="154"/>
                </a:cubicBezTo>
                <a:cubicBezTo>
                  <a:pt x="167" y="149"/>
                  <a:pt x="169" y="145"/>
                  <a:pt x="172" y="142"/>
                </a:cubicBezTo>
                <a:cubicBezTo>
                  <a:pt x="182" y="130"/>
                  <a:pt x="196" y="125"/>
                  <a:pt x="212" y="125"/>
                </a:cubicBezTo>
                <a:cubicBezTo>
                  <a:pt x="226" y="125"/>
                  <a:pt x="239" y="129"/>
                  <a:pt x="247" y="133"/>
                </a:cubicBezTo>
                <a:cubicBezTo>
                  <a:pt x="256" y="96"/>
                  <a:pt x="256" y="96"/>
                  <a:pt x="256" y="96"/>
                </a:cubicBezTo>
                <a:cubicBezTo>
                  <a:pt x="245" y="91"/>
                  <a:pt x="228" y="87"/>
                  <a:pt x="208" y="87"/>
                </a:cubicBezTo>
                <a:cubicBezTo>
                  <a:pt x="178" y="87"/>
                  <a:pt x="152" y="99"/>
                  <a:pt x="134" y="119"/>
                </a:cubicBezTo>
                <a:cubicBezTo>
                  <a:pt x="130" y="124"/>
                  <a:pt x="126" y="129"/>
                  <a:pt x="123" y="135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88" y="64"/>
                  <a:pt x="136" y="35"/>
                  <a:pt x="192" y="35"/>
                </a:cubicBezTo>
                <a:cubicBezTo>
                  <a:pt x="278" y="35"/>
                  <a:pt x="349" y="105"/>
                  <a:pt x="349" y="192"/>
                </a:cubicBezTo>
                <a:cubicBezTo>
                  <a:pt x="349" y="206"/>
                  <a:pt x="347" y="219"/>
                  <a:pt x="343" y="232"/>
                </a:cubicBezTo>
                <a:lnTo>
                  <a:pt x="239" y="18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407" name="Freeform 288"/>
          <p:cNvSpPr>
            <a:spLocks noEditPoints="1"/>
          </p:cNvSpPr>
          <p:nvPr/>
        </p:nvSpPr>
        <p:spPr bwMode="auto">
          <a:xfrm>
            <a:off x="5243315" y="3819013"/>
            <a:ext cx="175904" cy="175904"/>
          </a:xfrm>
          <a:custGeom>
            <a:avLst/>
            <a:gdLst>
              <a:gd name="T0" fmla="*/ 192 w 384"/>
              <a:gd name="T1" fmla="*/ 0 h 384"/>
              <a:gd name="T2" fmla="*/ 0 w 384"/>
              <a:gd name="T3" fmla="*/ 192 h 384"/>
              <a:gd name="T4" fmla="*/ 192 w 384"/>
              <a:gd name="T5" fmla="*/ 384 h 384"/>
              <a:gd name="T6" fmla="*/ 384 w 384"/>
              <a:gd name="T7" fmla="*/ 192 h 384"/>
              <a:gd name="T8" fmla="*/ 192 w 384"/>
              <a:gd name="T9" fmla="*/ 0 h 384"/>
              <a:gd name="T10" fmla="*/ 42 w 384"/>
              <a:gd name="T11" fmla="*/ 145 h 384"/>
              <a:gd name="T12" fmla="*/ 140 w 384"/>
              <a:gd name="T13" fmla="*/ 189 h 384"/>
              <a:gd name="T14" fmla="*/ 118 w 384"/>
              <a:gd name="T15" fmla="*/ 189 h 384"/>
              <a:gd name="T16" fmla="*/ 118 w 384"/>
              <a:gd name="T17" fmla="*/ 219 h 384"/>
              <a:gd name="T18" fmla="*/ 163 w 384"/>
              <a:gd name="T19" fmla="*/ 219 h 384"/>
              <a:gd name="T20" fmla="*/ 167 w 384"/>
              <a:gd name="T21" fmla="*/ 228 h 384"/>
              <a:gd name="T22" fmla="*/ 167 w 384"/>
              <a:gd name="T23" fmla="*/ 242 h 384"/>
              <a:gd name="T24" fmla="*/ 118 w 384"/>
              <a:gd name="T25" fmla="*/ 242 h 384"/>
              <a:gd name="T26" fmla="*/ 118 w 384"/>
              <a:gd name="T27" fmla="*/ 272 h 384"/>
              <a:gd name="T28" fmla="*/ 167 w 384"/>
              <a:gd name="T29" fmla="*/ 272 h 384"/>
              <a:gd name="T30" fmla="*/ 167 w 384"/>
              <a:gd name="T31" fmla="*/ 316 h 384"/>
              <a:gd name="T32" fmla="*/ 215 w 384"/>
              <a:gd name="T33" fmla="*/ 316 h 384"/>
              <a:gd name="T34" fmla="*/ 215 w 384"/>
              <a:gd name="T35" fmla="*/ 272 h 384"/>
              <a:gd name="T36" fmla="*/ 265 w 384"/>
              <a:gd name="T37" fmla="*/ 272 h 384"/>
              <a:gd name="T38" fmla="*/ 265 w 384"/>
              <a:gd name="T39" fmla="*/ 245 h 384"/>
              <a:gd name="T40" fmla="*/ 326 w 384"/>
              <a:gd name="T41" fmla="*/ 272 h 384"/>
              <a:gd name="T42" fmla="*/ 192 w 384"/>
              <a:gd name="T43" fmla="*/ 349 h 384"/>
              <a:gd name="T44" fmla="*/ 35 w 384"/>
              <a:gd name="T45" fmla="*/ 192 h 384"/>
              <a:gd name="T46" fmla="*/ 42 w 384"/>
              <a:gd name="T47" fmla="*/ 145 h 384"/>
              <a:gd name="T48" fmla="*/ 215 w 384"/>
              <a:gd name="T49" fmla="*/ 242 h 384"/>
              <a:gd name="T50" fmla="*/ 215 w 384"/>
              <a:gd name="T51" fmla="*/ 228 h 384"/>
              <a:gd name="T52" fmla="*/ 217 w 384"/>
              <a:gd name="T53" fmla="*/ 224 h 384"/>
              <a:gd name="T54" fmla="*/ 260 w 384"/>
              <a:gd name="T55" fmla="*/ 242 h 384"/>
              <a:gd name="T56" fmla="*/ 215 w 384"/>
              <a:gd name="T57" fmla="*/ 242 h 384"/>
              <a:gd name="T58" fmla="*/ 265 w 384"/>
              <a:gd name="T59" fmla="*/ 203 h 384"/>
              <a:gd name="T60" fmla="*/ 265 w 384"/>
              <a:gd name="T61" fmla="*/ 189 h 384"/>
              <a:gd name="T62" fmla="*/ 235 w 384"/>
              <a:gd name="T63" fmla="*/ 189 h 384"/>
              <a:gd name="T64" fmla="*/ 284 w 384"/>
              <a:gd name="T65" fmla="*/ 99 h 384"/>
              <a:gd name="T66" fmla="*/ 233 w 384"/>
              <a:gd name="T67" fmla="*/ 99 h 384"/>
              <a:gd name="T68" fmla="*/ 199 w 384"/>
              <a:gd name="T69" fmla="*/ 174 h 384"/>
              <a:gd name="T70" fmla="*/ 181 w 384"/>
              <a:gd name="T71" fmla="*/ 166 h 384"/>
              <a:gd name="T72" fmla="*/ 151 w 384"/>
              <a:gd name="T73" fmla="*/ 99 h 384"/>
              <a:gd name="T74" fmla="*/ 100 w 384"/>
              <a:gd name="T75" fmla="*/ 99 h 384"/>
              <a:gd name="T76" fmla="*/ 121 w 384"/>
              <a:gd name="T77" fmla="*/ 139 h 384"/>
              <a:gd name="T78" fmla="*/ 58 w 384"/>
              <a:gd name="T79" fmla="*/ 110 h 384"/>
              <a:gd name="T80" fmla="*/ 192 w 384"/>
              <a:gd name="T81" fmla="*/ 35 h 384"/>
              <a:gd name="T82" fmla="*/ 349 w 384"/>
              <a:gd name="T83" fmla="*/ 192 h 384"/>
              <a:gd name="T84" fmla="*/ 342 w 384"/>
              <a:gd name="T85" fmla="*/ 237 h 384"/>
              <a:gd name="T86" fmla="*/ 265 w 384"/>
              <a:gd name="T87" fmla="*/ 203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84" h="384"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42" y="145"/>
                </a:moveTo>
                <a:cubicBezTo>
                  <a:pt x="140" y="189"/>
                  <a:pt x="140" y="189"/>
                  <a:pt x="140" y="189"/>
                </a:cubicBezTo>
                <a:cubicBezTo>
                  <a:pt x="118" y="189"/>
                  <a:pt x="118" y="189"/>
                  <a:pt x="118" y="189"/>
                </a:cubicBezTo>
                <a:cubicBezTo>
                  <a:pt x="118" y="219"/>
                  <a:pt x="118" y="219"/>
                  <a:pt x="118" y="219"/>
                </a:cubicBezTo>
                <a:cubicBezTo>
                  <a:pt x="163" y="219"/>
                  <a:pt x="163" y="219"/>
                  <a:pt x="163" y="219"/>
                </a:cubicBezTo>
                <a:cubicBezTo>
                  <a:pt x="167" y="228"/>
                  <a:pt x="167" y="228"/>
                  <a:pt x="167" y="228"/>
                </a:cubicBezTo>
                <a:cubicBezTo>
                  <a:pt x="167" y="242"/>
                  <a:pt x="167" y="242"/>
                  <a:pt x="167" y="242"/>
                </a:cubicBezTo>
                <a:cubicBezTo>
                  <a:pt x="118" y="242"/>
                  <a:pt x="118" y="242"/>
                  <a:pt x="118" y="242"/>
                </a:cubicBezTo>
                <a:cubicBezTo>
                  <a:pt x="118" y="272"/>
                  <a:pt x="118" y="272"/>
                  <a:pt x="118" y="272"/>
                </a:cubicBezTo>
                <a:cubicBezTo>
                  <a:pt x="167" y="272"/>
                  <a:pt x="167" y="272"/>
                  <a:pt x="167" y="272"/>
                </a:cubicBezTo>
                <a:cubicBezTo>
                  <a:pt x="167" y="316"/>
                  <a:pt x="167" y="316"/>
                  <a:pt x="167" y="316"/>
                </a:cubicBezTo>
                <a:cubicBezTo>
                  <a:pt x="215" y="316"/>
                  <a:pt x="215" y="316"/>
                  <a:pt x="215" y="316"/>
                </a:cubicBezTo>
                <a:cubicBezTo>
                  <a:pt x="215" y="272"/>
                  <a:pt x="215" y="272"/>
                  <a:pt x="215" y="272"/>
                </a:cubicBezTo>
                <a:cubicBezTo>
                  <a:pt x="265" y="272"/>
                  <a:pt x="265" y="272"/>
                  <a:pt x="265" y="272"/>
                </a:cubicBezTo>
                <a:cubicBezTo>
                  <a:pt x="265" y="245"/>
                  <a:pt x="265" y="245"/>
                  <a:pt x="265" y="245"/>
                </a:cubicBezTo>
                <a:cubicBezTo>
                  <a:pt x="326" y="272"/>
                  <a:pt x="326" y="272"/>
                  <a:pt x="326" y="272"/>
                </a:cubicBezTo>
                <a:cubicBezTo>
                  <a:pt x="299" y="318"/>
                  <a:pt x="249" y="349"/>
                  <a:pt x="192" y="349"/>
                </a:cubicBezTo>
                <a:cubicBezTo>
                  <a:pt x="105" y="349"/>
                  <a:pt x="35" y="278"/>
                  <a:pt x="35" y="192"/>
                </a:cubicBezTo>
                <a:cubicBezTo>
                  <a:pt x="35" y="176"/>
                  <a:pt x="37" y="160"/>
                  <a:pt x="42" y="145"/>
                </a:cubicBezTo>
                <a:close/>
                <a:moveTo>
                  <a:pt x="215" y="242"/>
                </a:moveTo>
                <a:cubicBezTo>
                  <a:pt x="215" y="228"/>
                  <a:pt x="215" y="228"/>
                  <a:pt x="215" y="228"/>
                </a:cubicBezTo>
                <a:cubicBezTo>
                  <a:pt x="217" y="224"/>
                  <a:pt x="217" y="224"/>
                  <a:pt x="217" y="224"/>
                </a:cubicBezTo>
                <a:cubicBezTo>
                  <a:pt x="260" y="242"/>
                  <a:pt x="260" y="242"/>
                  <a:pt x="260" y="242"/>
                </a:cubicBezTo>
                <a:lnTo>
                  <a:pt x="215" y="242"/>
                </a:lnTo>
                <a:close/>
                <a:moveTo>
                  <a:pt x="265" y="203"/>
                </a:moveTo>
                <a:cubicBezTo>
                  <a:pt x="265" y="189"/>
                  <a:pt x="265" y="189"/>
                  <a:pt x="265" y="189"/>
                </a:cubicBezTo>
                <a:cubicBezTo>
                  <a:pt x="235" y="189"/>
                  <a:pt x="235" y="189"/>
                  <a:pt x="235" y="189"/>
                </a:cubicBezTo>
                <a:cubicBezTo>
                  <a:pt x="284" y="99"/>
                  <a:pt x="284" y="99"/>
                  <a:pt x="284" y="99"/>
                </a:cubicBezTo>
                <a:cubicBezTo>
                  <a:pt x="233" y="99"/>
                  <a:pt x="233" y="99"/>
                  <a:pt x="233" y="99"/>
                </a:cubicBezTo>
                <a:cubicBezTo>
                  <a:pt x="199" y="174"/>
                  <a:pt x="199" y="174"/>
                  <a:pt x="199" y="174"/>
                </a:cubicBezTo>
                <a:cubicBezTo>
                  <a:pt x="181" y="166"/>
                  <a:pt x="181" y="166"/>
                  <a:pt x="181" y="166"/>
                </a:cubicBezTo>
                <a:cubicBezTo>
                  <a:pt x="151" y="99"/>
                  <a:pt x="151" y="99"/>
                  <a:pt x="151" y="99"/>
                </a:cubicBezTo>
                <a:cubicBezTo>
                  <a:pt x="100" y="99"/>
                  <a:pt x="100" y="99"/>
                  <a:pt x="100" y="99"/>
                </a:cubicBezTo>
                <a:cubicBezTo>
                  <a:pt x="121" y="139"/>
                  <a:pt x="121" y="139"/>
                  <a:pt x="121" y="139"/>
                </a:cubicBezTo>
                <a:cubicBezTo>
                  <a:pt x="58" y="110"/>
                  <a:pt x="58" y="110"/>
                  <a:pt x="58" y="110"/>
                </a:cubicBezTo>
                <a:cubicBezTo>
                  <a:pt x="85" y="65"/>
                  <a:pt x="135" y="35"/>
                  <a:pt x="192" y="35"/>
                </a:cubicBezTo>
                <a:cubicBezTo>
                  <a:pt x="278" y="35"/>
                  <a:pt x="349" y="105"/>
                  <a:pt x="349" y="192"/>
                </a:cubicBezTo>
                <a:cubicBezTo>
                  <a:pt x="349" y="208"/>
                  <a:pt x="346" y="223"/>
                  <a:pt x="342" y="237"/>
                </a:cubicBezTo>
                <a:lnTo>
                  <a:pt x="265" y="2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408" name="Freeform 289"/>
          <p:cNvSpPr>
            <a:spLocks noEditPoints="1"/>
          </p:cNvSpPr>
          <p:nvPr/>
        </p:nvSpPr>
        <p:spPr bwMode="auto">
          <a:xfrm>
            <a:off x="5545715" y="3819013"/>
            <a:ext cx="177489" cy="175904"/>
          </a:xfrm>
          <a:custGeom>
            <a:avLst/>
            <a:gdLst>
              <a:gd name="T0" fmla="*/ 191 w 384"/>
              <a:gd name="T1" fmla="*/ 91 h 384"/>
              <a:gd name="T2" fmla="*/ 135 w 384"/>
              <a:gd name="T3" fmla="*/ 110 h 384"/>
              <a:gd name="T4" fmla="*/ 106 w 384"/>
              <a:gd name="T5" fmla="*/ 165 h 384"/>
              <a:gd name="T6" fmla="*/ 91 w 384"/>
              <a:gd name="T7" fmla="*/ 165 h 384"/>
              <a:gd name="T8" fmla="*/ 129 w 384"/>
              <a:gd name="T9" fmla="*/ 203 h 384"/>
              <a:gd name="T10" fmla="*/ 167 w 384"/>
              <a:gd name="T11" fmla="*/ 165 h 384"/>
              <a:gd name="T12" fmla="*/ 153 w 384"/>
              <a:gd name="T13" fmla="*/ 165 h 384"/>
              <a:gd name="T14" fmla="*/ 197 w 384"/>
              <a:gd name="T15" fmla="*/ 131 h 384"/>
              <a:gd name="T16" fmla="*/ 229 w 384"/>
              <a:gd name="T17" fmla="*/ 147 h 384"/>
              <a:gd name="T18" fmla="*/ 240 w 384"/>
              <a:gd name="T19" fmla="*/ 193 h 384"/>
              <a:gd name="T20" fmla="*/ 228 w 384"/>
              <a:gd name="T21" fmla="*/ 240 h 384"/>
              <a:gd name="T22" fmla="*/ 196 w 384"/>
              <a:gd name="T23" fmla="*/ 257 h 384"/>
              <a:gd name="T24" fmla="*/ 153 w 384"/>
              <a:gd name="T25" fmla="*/ 222 h 384"/>
              <a:gd name="T26" fmla="*/ 105 w 384"/>
              <a:gd name="T27" fmla="*/ 222 h 384"/>
              <a:gd name="T28" fmla="*/ 133 w 384"/>
              <a:gd name="T29" fmla="*/ 278 h 384"/>
              <a:gd name="T30" fmla="*/ 190 w 384"/>
              <a:gd name="T31" fmla="*/ 297 h 384"/>
              <a:gd name="T32" fmla="*/ 262 w 384"/>
              <a:gd name="T33" fmla="*/ 268 h 384"/>
              <a:gd name="T34" fmla="*/ 289 w 384"/>
              <a:gd name="T35" fmla="*/ 195 h 384"/>
              <a:gd name="T36" fmla="*/ 263 w 384"/>
              <a:gd name="T37" fmla="*/ 120 h 384"/>
              <a:gd name="T38" fmla="*/ 191 w 384"/>
              <a:gd name="T39" fmla="*/ 91 h 384"/>
              <a:gd name="T40" fmla="*/ 192 w 384"/>
              <a:gd name="T41" fmla="*/ 0 h 384"/>
              <a:gd name="T42" fmla="*/ 0 w 384"/>
              <a:gd name="T43" fmla="*/ 192 h 384"/>
              <a:gd name="T44" fmla="*/ 192 w 384"/>
              <a:gd name="T45" fmla="*/ 384 h 384"/>
              <a:gd name="T46" fmla="*/ 384 w 384"/>
              <a:gd name="T47" fmla="*/ 192 h 384"/>
              <a:gd name="T48" fmla="*/ 192 w 384"/>
              <a:gd name="T49" fmla="*/ 0 h 384"/>
              <a:gd name="T50" fmla="*/ 192 w 384"/>
              <a:gd name="T51" fmla="*/ 349 h 384"/>
              <a:gd name="T52" fmla="*/ 35 w 384"/>
              <a:gd name="T53" fmla="*/ 192 h 384"/>
              <a:gd name="T54" fmla="*/ 192 w 384"/>
              <a:gd name="T55" fmla="*/ 35 h 384"/>
              <a:gd name="T56" fmla="*/ 349 w 384"/>
              <a:gd name="T57" fmla="*/ 192 h 384"/>
              <a:gd name="T58" fmla="*/ 192 w 384"/>
              <a:gd name="T59" fmla="*/ 349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84" h="384">
                <a:moveTo>
                  <a:pt x="191" y="91"/>
                </a:moveTo>
                <a:cubicBezTo>
                  <a:pt x="169" y="91"/>
                  <a:pt x="150" y="97"/>
                  <a:pt x="135" y="110"/>
                </a:cubicBezTo>
                <a:cubicBezTo>
                  <a:pt x="120" y="123"/>
                  <a:pt x="110" y="141"/>
                  <a:pt x="106" y="165"/>
                </a:cubicBezTo>
                <a:cubicBezTo>
                  <a:pt x="91" y="165"/>
                  <a:pt x="91" y="165"/>
                  <a:pt x="91" y="165"/>
                </a:cubicBezTo>
                <a:cubicBezTo>
                  <a:pt x="129" y="203"/>
                  <a:pt x="129" y="203"/>
                  <a:pt x="129" y="203"/>
                </a:cubicBezTo>
                <a:cubicBezTo>
                  <a:pt x="167" y="165"/>
                  <a:pt x="167" y="165"/>
                  <a:pt x="167" y="165"/>
                </a:cubicBezTo>
                <a:cubicBezTo>
                  <a:pt x="153" y="165"/>
                  <a:pt x="153" y="165"/>
                  <a:pt x="153" y="165"/>
                </a:cubicBezTo>
                <a:cubicBezTo>
                  <a:pt x="157" y="142"/>
                  <a:pt x="171" y="131"/>
                  <a:pt x="197" y="131"/>
                </a:cubicBezTo>
                <a:cubicBezTo>
                  <a:pt x="211" y="131"/>
                  <a:pt x="222" y="136"/>
                  <a:pt x="229" y="147"/>
                </a:cubicBezTo>
                <a:cubicBezTo>
                  <a:pt x="237" y="157"/>
                  <a:pt x="240" y="173"/>
                  <a:pt x="240" y="193"/>
                </a:cubicBezTo>
                <a:cubicBezTo>
                  <a:pt x="240" y="213"/>
                  <a:pt x="236" y="228"/>
                  <a:pt x="228" y="240"/>
                </a:cubicBezTo>
                <a:cubicBezTo>
                  <a:pt x="220" y="252"/>
                  <a:pt x="209" y="257"/>
                  <a:pt x="196" y="257"/>
                </a:cubicBezTo>
                <a:cubicBezTo>
                  <a:pt x="169" y="257"/>
                  <a:pt x="155" y="246"/>
                  <a:pt x="153" y="222"/>
                </a:cubicBezTo>
                <a:cubicBezTo>
                  <a:pt x="105" y="222"/>
                  <a:pt x="105" y="222"/>
                  <a:pt x="105" y="222"/>
                </a:cubicBezTo>
                <a:cubicBezTo>
                  <a:pt x="108" y="246"/>
                  <a:pt x="118" y="265"/>
                  <a:pt x="133" y="278"/>
                </a:cubicBezTo>
                <a:cubicBezTo>
                  <a:pt x="149" y="291"/>
                  <a:pt x="168" y="297"/>
                  <a:pt x="190" y="297"/>
                </a:cubicBezTo>
                <a:cubicBezTo>
                  <a:pt x="219" y="297"/>
                  <a:pt x="243" y="288"/>
                  <a:pt x="262" y="268"/>
                </a:cubicBezTo>
                <a:cubicBezTo>
                  <a:pt x="280" y="249"/>
                  <a:pt x="289" y="224"/>
                  <a:pt x="289" y="195"/>
                </a:cubicBezTo>
                <a:cubicBezTo>
                  <a:pt x="289" y="164"/>
                  <a:pt x="281" y="139"/>
                  <a:pt x="263" y="120"/>
                </a:cubicBezTo>
                <a:cubicBezTo>
                  <a:pt x="245" y="100"/>
                  <a:pt x="221" y="91"/>
                  <a:pt x="191" y="91"/>
                </a:cubicBezTo>
                <a:close/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192" y="349"/>
                </a:moveTo>
                <a:cubicBezTo>
                  <a:pt x="105" y="349"/>
                  <a:pt x="35" y="278"/>
                  <a:pt x="35" y="192"/>
                </a:cubicBezTo>
                <a:cubicBezTo>
                  <a:pt x="35" y="105"/>
                  <a:pt x="105" y="35"/>
                  <a:pt x="192" y="35"/>
                </a:cubicBezTo>
                <a:cubicBezTo>
                  <a:pt x="278" y="35"/>
                  <a:pt x="349" y="105"/>
                  <a:pt x="349" y="192"/>
                </a:cubicBezTo>
                <a:cubicBezTo>
                  <a:pt x="349" y="278"/>
                  <a:pt x="278" y="349"/>
                  <a:pt x="192" y="3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409" name="Freeform 290"/>
          <p:cNvSpPr>
            <a:spLocks noEditPoints="1"/>
          </p:cNvSpPr>
          <p:nvPr/>
        </p:nvSpPr>
        <p:spPr bwMode="auto">
          <a:xfrm>
            <a:off x="5849562" y="3819013"/>
            <a:ext cx="177489" cy="175904"/>
          </a:xfrm>
          <a:custGeom>
            <a:avLst/>
            <a:gdLst>
              <a:gd name="T0" fmla="*/ 122 w 384"/>
              <a:gd name="T1" fmla="*/ 180 h 384"/>
              <a:gd name="T2" fmla="*/ 262 w 384"/>
              <a:gd name="T3" fmla="*/ 180 h 384"/>
              <a:gd name="T4" fmla="*/ 262 w 384"/>
              <a:gd name="T5" fmla="*/ 147 h 384"/>
              <a:gd name="T6" fmla="*/ 122 w 384"/>
              <a:gd name="T7" fmla="*/ 147 h 384"/>
              <a:gd name="T8" fmla="*/ 122 w 384"/>
              <a:gd name="T9" fmla="*/ 180 h 384"/>
              <a:gd name="T10" fmla="*/ 122 w 384"/>
              <a:gd name="T11" fmla="*/ 241 h 384"/>
              <a:gd name="T12" fmla="*/ 262 w 384"/>
              <a:gd name="T13" fmla="*/ 241 h 384"/>
              <a:gd name="T14" fmla="*/ 262 w 384"/>
              <a:gd name="T15" fmla="*/ 208 h 384"/>
              <a:gd name="T16" fmla="*/ 122 w 384"/>
              <a:gd name="T17" fmla="*/ 208 h 384"/>
              <a:gd name="T18" fmla="*/ 122 w 384"/>
              <a:gd name="T19" fmla="*/ 241 h 384"/>
              <a:gd name="T20" fmla="*/ 192 w 384"/>
              <a:gd name="T21" fmla="*/ 0 h 384"/>
              <a:gd name="T22" fmla="*/ 0 w 384"/>
              <a:gd name="T23" fmla="*/ 192 h 384"/>
              <a:gd name="T24" fmla="*/ 192 w 384"/>
              <a:gd name="T25" fmla="*/ 384 h 384"/>
              <a:gd name="T26" fmla="*/ 384 w 384"/>
              <a:gd name="T27" fmla="*/ 192 h 384"/>
              <a:gd name="T28" fmla="*/ 192 w 384"/>
              <a:gd name="T29" fmla="*/ 0 h 384"/>
              <a:gd name="T30" fmla="*/ 192 w 384"/>
              <a:gd name="T31" fmla="*/ 349 h 384"/>
              <a:gd name="T32" fmla="*/ 35 w 384"/>
              <a:gd name="T33" fmla="*/ 192 h 384"/>
              <a:gd name="T34" fmla="*/ 192 w 384"/>
              <a:gd name="T35" fmla="*/ 35 h 384"/>
              <a:gd name="T36" fmla="*/ 349 w 384"/>
              <a:gd name="T37" fmla="*/ 192 h 384"/>
              <a:gd name="T38" fmla="*/ 192 w 384"/>
              <a:gd name="T39" fmla="*/ 349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84" h="384">
                <a:moveTo>
                  <a:pt x="122" y="180"/>
                </a:moveTo>
                <a:cubicBezTo>
                  <a:pt x="262" y="180"/>
                  <a:pt x="262" y="180"/>
                  <a:pt x="262" y="180"/>
                </a:cubicBezTo>
                <a:cubicBezTo>
                  <a:pt x="262" y="147"/>
                  <a:pt x="262" y="147"/>
                  <a:pt x="262" y="147"/>
                </a:cubicBezTo>
                <a:cubicBezTo>
                  <a:pt x="122" y="147"/>
                  <a:pt x="122" y="147"/>
                  <a:pt x="122" y="147"/>
                </a:cubicBezTo>
                <a:lnTo>
                  <a:pt x="122" y="180"/>
                </a:lnTo>
                <a:close/>
                <a:moveTo>
                  <a:pt x="122" y="241"/>
                </a:moveTo>
                <a:cubicBezTo>
                  <a:pt x="262" y="241"/>
                  <a:pt x="262" y="241"/>
                  <a:pt x="262" y="241"/>
                </a:cubicBezTo>
                <a:cubicBezTo>
                  <a:pt x="262" y="208"/>
                  <a:pt x="262" y="208"/>
                  <a:pt x="262" y="208"/>
                </a:cubicBezTo>
                <a:cubicBezTo>
                  <a:pt x="122" y="208"/>
                  <a:pt x="122" y="208"/>
                  <a:pt x="122" y="208"/>
                </a:cubicBezTo>
                <a:lnTo>
                  <a:pt x="122" y="241"/>
                </a:lnTo>
                <a:close/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192" y="349"/>
                </a:moveTo>
                <a:cubicBezTo>
                  <a:pt x="105" y="349"/>
                  <a:pt x="35" y="278"/>
                  <a:pt x="35" y="192"/>
                </a:cubicBezTo>
                <a:cubicBezTo>
                  <a:pt x="35" y="105"/>
                  <a:pt x="105" y="35"/>
                  <a:pt x="192" y="35"/>
                </a:cubicBezTo>
                <a:cubicBezTo>
                  <a:pt x="278" y="35"/>
                  <a:pt x="349" y="105"/>
                  <a:pt x="349" y="192"/>
                </a:cubicBezTo>
                <a:cubicBezTo>
                  <a:pt x="349" y="278"/>
                  <a:pt x="278" y="349"/>
                  <a:pt x="192" y="3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410" name="Freeform 291"/>
          <p:cNvSpPr>
            <a:spLocks noEditPoints="1"/>
          </p:cNvSpPr>
          <p:nvPr/>
        </p:nvSpPr>
        <p:spPr bwMode="auto">
          <a:xfrm>
            <a:off x="6153548" y="3819013"/>
            <a:ext cx="175904" cy="175904"/>
          </a:xfrm>
          <a:custGeom>
            <a:avLst/>
            <a:gdLst>
              <a:gd name="T0" fmla="*/ 192 w 384"/>
              <a:gd name="T1" fmla="*/ 0 h 384"/>
              <a:gd name="T2" fmla="*/ 0 w 384"/>
              <a:gd name="T3" fmla="*/ 192 h 384"/>
              <a:gd name="T4" fmla="*/ 192 w 384"/>
              <a:gd name="T5" fmla="*/ 384 h 384"/>
              <a:gd name="T6" fmla="*/ 384 w 384"/>
              <a:gd name="T7" fmla="*/ 192 h 384"/>
              <a:gd name="T8" fmla="*/ 192 w 384"/>
              <a:gd name="T9" fmla="*/ 0 h 384"/>
              <a:gd name="T10" fmla="*/ 43 w 384"/>
              <a:gd name="T11" fmla="*/ 141 h 384"/>
              <a:gd name="T12" fmla="*/ 105 w 384"/>
              <a:gd name="T13" fmla="*/ 168 h 384"/>
              <a:gd name="T14" fmla="*/ 103 w 384"/>
              <a:gd name="T15" fmla="*/ 193 h 384"/>
              <a:gd name="T16" fmla="*/ 196 w 384"/>
              <a:gd name="T17" fmla="*/ 291 h 384"/>
              <a:gd name="T18" fmla="*/ 250 w 384"/>
              <a:gd name="T19" fmla="*/ 274 h 384"/>
              <a:gd name="T20" fmla="*/ 257 w 384"/>
              <a:gd name="T21" fmla="*/ 269 h 384"/>
              <a:gd name="T22" fmla="*/ 229 w 384"/>
              <a:gd name="T23" fmla="*/ 235 h 384"/>
              <a:gd name="T24" fmla="*/ 227 w 384"/>
              <a:gd name="T25" fmla="*/ 237 h 384"/>
              <a:gd name="T26" fmla="*/ 201 w 384"/>
              <a:gd name="T27" fmla="*/ 247 h 384"/>
              <a:gd name="T28" fmla="*/ 160 w 384"/>
              <a:gd name="T29" fmla="*/ 193 h 384"/>
              <a:gd name="T30" fmla="*/ 329 w 384"/>
              <a:gd name="T31" fmla="*/ 268 h 384"/>
              <a:gd name="T32" fmla="*/ 192 w 384"/>
              <a:gd name="T33" fmla="*/ 349 h 384"/>
              <a:gd name="T34" fmla="*/ 35 w 384"/>
              <a:gd name="T35" fmla="*/ 192 h 384"/>
              <a:gd name="T36" fmla="*/ 43 w 384"/>
              <a:gd name="T37" fmla="*/ 141 h 384"/>
              <a:gd name="T38" fmla="*/ 168 w 384"/>
              <a:gd name="T39" fmla="*/ 155 h 384"/>
              <a:gd name="T40" fmla="*/ 200 w 384"/>
              <a:gd name="T41" fmla="*/ 134 h 384"/>
              <a:gd name="T42" fmla="*/ 220 w 384"/>
              <a:gd name="T43" fmla="*/ 141 h 384"/>
              <a:gd name="T44" fmla="*/ 226 w 384"/>
              <a:gd name="T45" fmla="*/ 146 h 384"/>
              <a:gd name="T46" fmla="*/ 258 w 384"/>
              <a:gd name="T47" fmla="*/ 114 h 384"/>
              <a:gd name="T48" fmla="*/ 197 w 384"/>
              <a:gd name="T49" fmla="*/ 92 h 384"/>
              <a:gd name="T50" fmla="*/ 118 w 384"/>
              <a:gd name="T51" fmla="*/ 133 h 384"/>
              <a:gd name="T52" fmla="*/ 60 w 384"/>
              <a:gd name="T53" fmla="*/ 107 h 384"/>
              <a:gd name="T54" fmla="*/ 192 w 384"/>
              <a:gd name="T55" fmla="*/ 35 h 384"/>
              <a:gd name="T56" fmla="*/ 349 w 384"/>
              <a:gd name="T57" fmla="*/ 192 h 384"/>
              <a:gd name="T58" fmla="*/ 343 w 384"/>
              <a:gd name="T59" fmla="*/ 232 h 384"/>
              <a:gd name="T60" fmla="*/ 168 w 384"/>
              <a:gd name="T61" fmla="*/ 155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84" h="384"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43" y="141"/>
                </a:moveTo>
                <a:cubicBezTo>
                  <a:pt x="105" y="168"/>
                  <a:pt x="105" y="168"/>
                  <a:pt x="105" y="168"/>
                </a:cubicBezTo>
                <a:cubicBezTo>
                  <a:pt x="104" y="176"/>
                  <a:pt x="103" y="185"/>
                  <a:pt x="103" y="193"/>
                </a:cubicBezTo>
                <a:cubicBezTo>
                  <a:pt x="103" y="270"/>
                  <a:pt x="160" y="291"/>
                  <a:pt x="196" y="291"/>
                </a:cubicBezTo>
                <a:cubicBezTo>
                  <a:pt x="217" y="291"/>
                  <a:pt x="236" y="285"/>
                  <a:pt x="250" y="274"/>
                </a:cubicBezTo>
                <a:cubicBezTo>
                  <a:pt x="253" y="273"/>
                  <a:pt x="255" y="271"/>
                  <a:pt x="257" y="269"/>
                </a:cubicBezTo>
                <a:cubicBezTo>
                  <a:pt x="229" y="235"/>
                  <a:pt x="229" y="235"/>
                  <a:pt x="229" y="235"/>
                </a:cubicBezTo>
                <a:cubicBezTo>
                  <a:pt x="229" y="235"/>
                  <a:pt x="228" y="236"/>
                  <a:pt x="227" y="237"/>
                </a:cubicBezTo>
                <a:cubicBezTo>
                  <a:pt x="216" y="247"/>
                  <a:pt x="204" y="247"/>
                  <a:pt x="201" y="247"/>
                </a:cubicBezTo>
                <a:cubicBezTo>
                  <a:pt x="172" y="247"/>
                  <a:pt x="160" y="217"/>
                  <a:pt x="160" y="193"/>
                </a:cubicBezTo>
                <a:cubicBezTo>
                  <a:pt x="329" y="268"/>
                  <a:pt x="329" y="268"/>
                  <a:pt x="329" y="268"/>
                </a:cubicBezTo>
                <a:cubicBezTo>
                  <a:pt x="302" y="316"/>
                  <a:pt x="251" y="349"/>
                  <a:pt x="192" y="349"/>
                </a:cubicBezTo>
                <a:cubicBezTo>
                  <a:pt x="105" y="349"/>
                  <a:pt x="35" y="278"/>
                  <a:pt x="35" y="192"/>
                </a:cubicBezTo>
                <a:cubicBezTo>
                  <a:pt x="35" y="174"/>
                  <a:pt x="38" y="157"/>
                  <a:pt x="43" y="141"/>
                </a:cubicBezTo>
                <a:close/>
                <a:moveTo>
                  <a:pt x="168" y="155"/>
                </a:moveTo>
                <a:cubicBezTo>
                  <a:pt x="174" y="143"/>
                  <a:pt x="185" y="134"/>
                  <a:pt x="200" y="134"/>
                </a:cubicBezTo>
                <a:cubicBezTo>
                  <a:pt x="208" y="134"/>
                  <a:pt x="215" y="137"/>
                  <a:pt x="220" y="141"/>
                </a:cubicBezTo>
                <a:cubicBezTo>
                  <a:pt x="223" y="143"/>
                  <a:pt x="225" y="144"/>
                  <a:pt x="226" y="146"/>
                </a:cubicBezTo>
                <a:cubicBezTo>
                  <a:pt x="258" y="114"/>
                  <a:pt x="258" y="114"/>
                  <a:pt x="258" y="114"/>
                </a:cubicBezTo>
                <a:cubicBezTo>
                  <a:pt x="237" y="96"/>
                  <a:pt x="213" y="92"/>
                  <a:pt x="197" y="92"/>
                </a:cubicBezTo>
                <a:cubicBezTo>
                  <a:pt x="160" y="92"/>
                  <a:pt x="134" y="109"/>
                  <a:pt x="118" y="133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88" y="64"/>
                  <a:pt x="136" y="35"/>
                  <a:pt x="192" y="35"/>
                </a:cubicBezTo>
                <a:cubicBezTo>
                  <a:pt x="278" y="35"/>
                  <a:pt x="349" y="105"/>
                  <a:pt x="349" y="192"/>
                </a:cubicBezTo>
                <a:cubicBezTo>
                  <a:pt x="349" y="206"/>
                  <a:pt x="347" y="219"/>
                  <a:pt x="343" y="232"/>
                </a:cubicBezTo>
                <a:lnTo>
                  <a:pt x="168" y="15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411" name="Freeform 292"/>
          <p:cNvSpPr>
            <a:spLocks noEditPoints="1"/>
          </p:cNvSpPr>
          <p:nvPr/>
        </p:nvSpPr>
        <p:spPr bwMode="auto">
          <a:xfrm>
            <a:off x="6457396" y="3819013"/>
            <a:ext cx="175904" cy="175904"/>
          </a:xfrm>
          <a:custGeom>
            <a:avLst/>
            <a:gdLst>
              <a:gd name="T0" fmla="*/ 192 w 384"/>
              <a:gd name="T1" fmla="*/ 81 h 384"/>
              <a:gd name="T2" fmla="*/ 112 w 384"/>
              <a:gd name="T3" fmla="*/ 192 h 384"/>
              <a:gd name="T4" fmla="*/ 192 w 384"/>
              <a:gd name="T5" fmla="*/ 302 h 384"/>
              <a:gd name="T6" fmla="*/ 271 w 384"/>
              <a:gd name="T7" fmla="*/ 192 h 384"/>
              <a:gd name="T8" fmla="*/ 192 w 384"/>
              <a:gd name="T9" fmla="*/ 81 h 384"/>
              <a:gd name="T10" fmla="*/ 158 w 384"/>
              <a:gd name="T11" fmla="*/ 192 h 384"/>
              <a:gd name="T12" fmla="*/ 192 w 384"/>
              <a:gd name="T13" fmla="*/ 123 h 384"/>
              <a:gd name="T14" fmla="*/ 199 w 384"/>
              <a:gd name="T15" fmla="*/ 124 h 384"/>
              <a:gd name="T16" fmla="*/ 201 w 384"/>
              <a:gd name="T17" fmla="*/ 141 h 384"/>
              <a:gd name="T18" fmla="*/ 159 w 384"/>
              <a:gd name="T19" fmla="*/ 219 h 384"/>
              <a:gd name="T20" fmla="*/ 158 w 384"/>
              <a:gd name="T21" fmla="*/ 192 h 384"/>
              <a:gd name="T22" fmla="*/ 192 w 384"/>
              <a:gd name="T23" fmla="*/ 261 h 384"/>
              <a:gd name="T24" fmla="*/ 185 w 384"/>
              <a:gd name="T25" fmla="*/ 260 h 384"/>
              <a:gd name="T26" fmla="*/ 183 w 384"/>
              <a:gd name="T27" fmla="*/ 260 h 384"/>
              <a:gd name="T28" fmla="*/ 181 w 384"/>
              <a:gd name="T29" fmla="*/ 259 h 384"/>
              <a:gd name="T30" fmla="*/ 176 w 384"/>
              <a:gd name="T31" fmla="*/ 240 h 384"/>
              <a:gd name="T32" fmla="*/ 223 w 384"/>
              <a:gd name="T33" fmla="*/ 159 h 384"/>
              <a:gd name="T34" fmla="*/ 226 w 384"/>
              <a:gd name="T35" fmla="*/ 192 h 384"/>
              <a:gd name="T36" fmla="*/ 192 w 384"/>
              <a:gd name="T37" fmla="*/ 261 h 384"/>
              <a:gd name="T38" fmla="*/ 192 w 384"/>
              <a:gd name="T39" fmla="*/ 0 h 384"/>
              <a:gd name="T40" fmla="*/ 0 w 384"/>
              <a:gd name="T41" fmla="*/ 192 h 384"/>
              <a:gd name="T42" fmla="*/ 192 w 384"/>
              <a:gd name="T43" fmla="*/ 384 h 384"/>
              <a:gd name="T44" fmla="*/ 384 w 384"/>
              <a:gd name="T45" fmla="*/ 192 h 384"/>
              <a:gd name="T46" fmla="*/ 192 w 384"/>
              <a:gd name="T47" fmla="*/ 0 h 384"/>
              <a:gd name="T48" fmla="*/ 192 w 384"/>
              <a:gd name="T49" fmla="*/ 349 h 384"/>
              <a:gd name="T50" fmla="*/ 35 w 384"/>
              <a:gd name="T51" fmla="*/ 192 h 384"/>
              <a:gd name="T52" fmla="*/ 192 w 384"/>
              <a:gd name="T53" fmla="*/ 35 h 384"/>
              <a:gd name="T54" fmla="*/ 349 w 384"/>
              <a:gd name="T55" fmla="*/ 192 h 384"/>
              <a:gd name="T56" fmla="*/ 192 w 384"/>
              <a:gd name="T57" fmla="*/ 349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84" h="384">
                <a:moveTo>
                  <a:pt x="192" y="81"/>
                </a:moveTo>
                <a:cubicBezTo>
                  <a:pt x="128" y="81"/>
                  <a:pt x="112" y="141"/>
                  <a:pt x="112" y="192"/>
                </a:cubicBezTo>
                <a:cubicBezTo>
                  <a:pt x="112" y="243"/>
                  <a:pt x="128" y="302"/>
                  <a:pt x="192" y="302"/>
                </a:cubicBezTo>
                <a:cubicBezTo>
                  <a:pt x="255" y="302"/>
                  <a:pt x="271" y="243"/>
                  <a:pt x="271" y="192"/>
                </a:cubicBezTo>
                <a:cubicBezTo>
                  <a:pt x="271" y="141"/>
                  <a:pt x="255" y="81"/>
                  <a:pt x="192" y="81"/>
                </a:cubicBezTo>
                <a:close/>
                <a:moveTo>
                  <a:pt x="158" y="192"/>
                </a:moveTo>
                <a:cubicBezTo>
                  <a:pt x="158" y="170"/>
                  <a:pt x="159" y="123"/>
                  <a:pt x="192" y="123"/>
                </a:cubicBezTo>
                <a:cubicBezTo>
                  <a:pt x="194" y="123"/>
                  <a:pt x="197" y="123"/>
                  <a:pt x="199" y="124"/>
                </a:cubicBezTo>
                <a:cubicBezTo>
                  <a:pt x="203" y="128"/>
                  <a:pt x="206" y="133"/>
                  <a:pt x="201" y="141"/>
                </a:cubicBezTo>
                <a:cubicBezTo>
                  <a:pt x="159" y="219"/>
                  <a:pt x="159" y="219"/>
                  <a:pt x="159" y="219"/>
                </a:cubicBezTo>
                <a:cubicBezTo>
                  <a:pt x="158" y="209"/>
                  <a:pt x="158" y="199"/>
                  <a:pt x="158" y="192"/>
                </a:cubicBezTo>
                <a:close/>
                <a:moveTo>
                  <a:pt x="192" y="261"/>
                </a:moveTo>
                <a:cubicBezTo>
                  <a:pt x="189" y="261"/>
                  <a:pt x="187" y="260"/>
                  <a:pt x="185" y="260"/>
                </a:cubicBezTo>
                <a:cubicBezTo>
                  <a:pt x="184" y="260"/>
                  <a:pt x="184" y="260"/>
                  <a:pt x="183" y="260"/>
                </a:cubicBezTo>
                <a:cubicBezTo>
                  <a:pt x="183" y="259"/>
                  <a:pt x="182" y="259"/>
                  <a:pt x="181" y="259"/>
                </a:cubicBezTo>
                <a:cubicBezTo>
                  <a:pt x="174" y="256"/>
                  <a:pt x="170" y="250"/>
                  <a:pt x="176" y="240"/>
                </a:cubicBezTo>
                <a:cubicBezTo>
                  <a:pt x="223" y="159"/>
                  <a:pt x="223" y="159"/>
                  <a:pt x="223" y="159"/>
                </a:cubicBezTo>
                <a:cubicBezTo>
                  <a:pt x="226" y="171"/>
                  <a:pt x="226" y="183"/>
                  <a:pt x="226" y="192"/>
                </a:cubicBezTo>
                <a:cubicBezTo>
                  <a:pt x="226" y="214"/>
                  <a:pt x="224" y="261"/>
                  <a:pt x="192" y="261"/>
                </a:cubicBezTo>
                <a:close/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192" y="349"/>
                </a:moveTo>
                <a:cubicBezTo>
                  <a:pt x="105" y="349"/>
                  <a:pt x="35" y="278"/>
                  <a:pt x="35" y="192"/>
                </a:cubicBezTo>
                <a:cubicBezTo>
                  <a:pt x="35" y="105"/>
                  <a:pt x="105" y="35"/>
                  <a:pt x="192" y="35"/>
                </a:cubicBezTo>
                <a:cubicBezTo>
                  <a:pt x="278" y="35"/>
                  <a:pt x="349" y="105"/>
                  <a:pt x="349" y="192"/>
                </a:cubicBezTo>
                <a:cubicBezTo>
                  <a:pt x="349" y="278"/>
                  <a:pt x="278" y="349"/>
                  <a:pt x="192" y="3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412" name="Freeform 293"/>
          <p:cNvSpPr>
            <a:spLocks noEditPoints="1"/>
          </p:cNvSpPr>
          <p:nvPr/>
        </p:nvSpPr>
        <p:spPr bwMode="auto">
          <a:xfrm>
            <a:off x="6761243" y="3819013"/>
            <a:ext cx="175904" cy="175904"/>
          </a:xfrm>
          <a:custGeom>
            <a:avLst/>
            <a:gdLst>
              <a:gd name="T0" fmla="*/ 270 w 384"/>
              <a:gd name="T1" fmla="*/ 137 h 384"/>
              <a:gd name="T2" fmla="*/ 228 w 384"/>
              <a:gd name="T3" fmla="*/ 137 h 384"/>
              <a:gd name="T4" fmla="*/ 228 w 384"/>
              <a:gd name="T5" fmla="*/ 95 h 384"/>
              <a:gd name="T6" fmla="*/ 225 w 384"/>
              <a:gd name="T7" fmla="*/ 88 h 384"/>
              <a:gd name="T8" fmla="*/ 218 w 384"/>
              <a:gd name="T9" fmla="*/ 85 h 384"/>
              <a:gd name="T10" fmla="*/ 112 w 384"/>
              <a:gd name="T11" fmla="*/ 85 h 384"/>
              <a:gd name="T12" fmla="*/ 105 w 384"/>
              <a:gd name="T13" fmla="*/ 88 h 384"/>
              <a:gd name="T14" fmla="*/ 103 w 384"/>
              <a:gd name="T15" fmla="*/ 95 h 384"/>
              <a:gd name="T16" fmla="*/ 103 w 384"/>
              <a:gd name="T17" fmla="*/ 236 h 384"/>
              <a:gd name="T18" fmla="*/ 106 w 384"/>
              <a:gd name="T19" fmla="*/ 244 h 384"/>
              <a:gd name="T20" fmla="*/ 113 w 384"/>
              <a:gd name="T21" fmla="*/ 247 h 384"/>
              <a:gd name="T22" fmla="*/ 155 w 384"/>
              <a:gd name="T23" fmla="*/ 247 h 384"/>
              <a:gd name="T24" fmla="*/ 155 w 384"/>
              <a:gd name="T25" fmla="*/ 289 h 384"/>
              <a:gd name="T26" fmla="*/ 158 w 384"/>
              <a:gd name="T27" fmla="*/ 296 h 384"/>
              <a:gd name="T28" fmla="*/ 166 w 384"/>
              <a:gd name="T29" fmla="*/ 300 h 384"/>
              <a:gd name="T30" fmla="*/ 270 w 384"/>
              <a:gd name="T31" fmla="*/ 300 h 384"/>
              <a:gd name="T32" fmla="*/ 278 w 384"/>
              <a:gd name="T33" fmla="*/ 296 h 384"/>
              <a:gd name="T34" fmla="*/ 281 w 384"/>
              <a:gd name="T35" fmla="*/ 289 h 384"/>
              <a:gd name="T36" fmla="*/ 281 w 384"/>
              <a:gd name="T37" fmla="*/ 148 h 384"/>
              <a:gd name="T38" fmla="*/ 278 w 384"/>
              <a:gd name="T39" fmla="*/ 140 h 384"/>
              <a:gd name="T40" fmla="*/ 270 w 384"/>
              <a:gd name="T41" fmla="*/ 137 h 384"/>
              <a:gd name="T42" fmla="*/ 164 w 384"/>
              <a:gd name="T43" fmla="*/ 137 h 384"/>
              <a:gd name="T44" fmla="*/ 158 w 384"/>
              <a:gd name="T45" fmla="*/ 141 h 384"/>
              <a:gd name="T46" fmla="*/ 155 w 384"/>
              <a:gd name="T47" fmla="*/ 148 h 384"/>
              <a:gd name="T48" fmla="*/ 155 w 384"/>
              <a:gd name="T49" fmla="*/ 226 h 384"/>
              <a:gd name="T50" fmla="*/ 124 w 384"/>
              <a:gd name="T51" fmla="*/ 226 h 384"/>
              <a:gd name="T52" fmla="*/ 124 w 384"/>
              <a:gd name="T53" fmla="*/ 106 h 384"/>
              <a:gd name="T54" fmla="*/ 208 w 384"/>
              <a:gd name="T55" fmla="*/ 106 h 384"/>
              <a:gd name="T56" fmla="*/ 208 w 384"/>
              <a:gd name="T57" fmla="*/ 137 h 384"/>
              <a:gd name="T58" fmla="*/ 164 w 384"/>
              <a:gd name="T59" fmla="*/ 137 h 384"/>
              <a:gd name="T60" fmla="*/ 260 w 384"/>
              <a:gd name="T61" fmla="*/ 278 h 384"/>
              <a:gd name="T62" fmla="*/ 176 w 384"/>
              <a:gd name="T63" fmla="*/ 278 h 384"/>
              <a:gd name="T64" fmla="*/ 176 w 384"/>
              <a:gd name="T65" fmla="*/ 158 h 384"/>
              <a:gd name="T66" fmla="*/ 260 w 384"/>
              <a:gd name="T67" fmla="*/ 158 h 384"/>
              <a:gd name="T68" fmla="*/ 260 w 384"/>
              <a:gd name="T69" fmla="*/ 278 h 384"/>
              <a:gd name="T70" fmla="*/ 192 w 384"/>
              <a:gd name="T71" fmla="*/ 0 h 384"/>
              <a:gd name="T72" fmla="*/ 0 w 384"/>
              <a:gd name="T73" fmla="*/ 192 h 384"/>
              <a:gd name="T74" fmla="*/ 192 w 384"/>
              <a:gd name="T75" fmla="*/ 384 h 384"/>
              <a:gd name="T76" fmla="*/ 384 w 384"/>
              <a:gd name="T77" fmla="*/ 192 h 384"/>
              <a:gd name="T78" fmla="*/ 192 w 384"/>
              <a:gd name="T79" fmla="*/ 0 h 384"/>
              <a:gd name="T80" fmla="*/ 192 w 384"/>
              <a:gd name="T81" fmla="*/ 349 h 384"/>
              <a:gd name="T82" fmla="*/ 35 w 384"/>
              <a:gd name="T83" fmla="*/ 192 h 384"/>
              <a:gd name="T84" fmla="*/ 192 w 384"/>
              <a:gd name="T85" fmla="*/ 35 h 384"/>
              <a:gd name="T86" fmla="*/ 349 w 384"/>
              <a:gd name="T87" fmla="*/ 192 h 384"/>
              <a:gd name="T88" fmla="*/ 192 w 384"/>
              <a:gd name="T89" fmla="*/ 349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84" h="384">
                <a:moveTo>
                  <a:pt x="270" y="137"/>
                </a:moveTo>
                <a:cubicBezTo>
                  <a:pt x="228" y="137"/>
                  <a:pt x="228" y="137"/>
                  <a:pt x="228" y="137"/>
                </a:cubicBezTo>
                <a:cubicBezTo>
                  <a:pt x="228" y="95"/>
                  <a:pt x="228" y="95"/>
                  <a:pt x="228" y="95"/>
                </a:cubicBezTo>
                <a:cubicBezTo>
                  <a:pt x="228" y="92"/>
                  <a:pt x="227" y="90"/>
                  <a:pt x="225" y="88"/>
                </a:cubicBezTo>
                <a:cubicBezTo>
                  <a:pt x="223" y="86"/>
                  <a:pt x="221" y="85"/>
                  <a:pt x="218" y="85"/>
                </a:cubicBezTo>
                <a:cubicBezTo>
                  <a:pt x="112" y="85"/>
                  <a:pt x="112" y="85"/>
                  <a:pt x="112" y="85"/>
                </a:cubicBezTo>
                <a:cubicBezTo>
                  <a:pt x="109" y="85"/>
                  <a:pt x="107" y="86"/>
                  <a:pt x="105" y="88"/>
                </a:cubicBezTo>
                <a:cubicBezTo>
                  <a:pt x="104" y="90"/>
                  <a:pt x="103" y="92"/>
                  <a:pt x="103" y="95"/>
                </a:cubicBezTo>
                <a:cubicBezTo>
                  <a:pt x="103" y="236"/>
                  <a:pt x="103" y="236"/>
                  <a:pt x="103" y="236"/>
                </a:cubicBezTo>
                <a:cubicBezTo>
                  <a:pt x="103" y="239"/>
                  <a:pt x="104" y="242"/>
                  <a:pt x="106" y="244"/>
                </a:cubicBezTo>
                <a:cubicBezTo>
                  <a:pt x="108" y="246"/>
                  <a:pt x="110" y="247"/>
                  <a:pt x="113" y="247"/>
                </a:cubicBezTo>
                <a:cubicBezTo>
                  <a:pt x="155" y="247"/>
                  <a:pt x="155" y="247"/>
                  <a:pt x="155" y="247"/>
                </a:cubicBezTo>
                <a:cubicBezTo>
                  <a:pt x="155" y="289"/>
                  <a:pt x="155" y="289"/>
                  <a:pt x="155" y="289"/>
                </a:cubicBezTo>
                <a:cubicBezTo>
                  <a:pt x="155" y="292"/>
                  <a:pt x="156" y="294"/>
                  <a:pt x="158" y="296"/>
                </a:cubicBezTo>
                <a:cubicBezTo>
                  <a:pt x="160" y="299"/>
                  <a:pt x="163" y="300"/>
                  <a:pt x="166" y="300"/>
                </a:cubicBezTo>
                <a:cubicBezTo>
                  <a:pt x="270" y="300"/>
                  <a:pt x="270" y="300"/>
                  <a:pt x="270" y="300"/>
                </a:cubicBezTo>
                <a:cubicBezTo>
                  <a:pt x="273" y="300"/>
                  <a:pt x="276" y="299"/>
                  <a:pt x="278" y="296"/>
                </a:cubicBezTo>
                <a:cubicBezTo>
                  <a:pt x="280" y="294"/>
                  <a:pt x="281" y="292"/>
                  <a:pt x="281" y="289"/>
                </a:cubicBezTo>
                <a:cubicBezTo>
                  <a:pt x="281" y="148"/>
                  <a:pt x="281" y="148"/>
                  <a:pt x="281" y="148"/>
                </a:cubicBezTo>
                <a:cubicBezTo>
                  <a:pt x="281" y="145"/>
                  <a:pt x="280" y="142"/>
                  <a:pt x="278" y="140"/>
                </a:cubicBezTo>
                <a:cubicBezTo>
                  <a:pt x="276" y="138"/>
                  <a:pt x="273" y="137"/>
                  <a:pt x="270" y="137"/>
                </a:cubicBezTo>
                <a:close/>
                <a:moveTo>
                  <a:pt x="164" y="137"/>
                </a:moveTo>
                <a:cubicBezTo>
                  <a:pt x="162" y="137"/>
                  <a:pt x="160" y="139"/>
                  <a:pt x="158" y="141"/>
                </a:cubicBezTo>
                <a:cubicBezTo>
                  <a:pt x="156" y="143"/>
                  <a:pt x="155" y="145"/>
                  <a:pt x="155" y="148"/>
                </a:cubicBezTo>
                <a:cubicBezTo>
                  <a:pt x="155" y="226"/>
                  <a:pt x="155" y="226"/>
                  <a:pt x="155" y="226"/>
                </a:cubicBezTo>
                <a:cubicBezTo>
                  <a:pt x="124" y="226"/>
                  <a:pt x="124" y="226"/>
                  <a:pt x="124" y="226"/>
                </a:cubicBezTo>
                <a:cubicBezTo>
                  <a:pt x="124" y="106"/>
                  <a:pt x="124" y="106"/>
                  <a:pt x="124" y="106"/>
                </a:cubicBezTo>
                <a:cubicBezTo>
                  <a:pt x="208" y="106"/>
                  <a:pt x="208" y="106"/>
                  <a:pt x="208" y="106"/>
                </a:cubicBezTo>
                <a:cubicBezTo>
                  <a:pt x="208" y="137"/>
                  <a:pt x="208" y="137"/>
                  <a:pt x="208" y="137"/>
                </a:cubicBezTo>
                <a:lnTo>
                  <a:pt x="164" y="137"/>
                </a:lnTo>
                <a:close/>
                <a:moveTo>
                  <a:pt x="260" y="278"/>
                </a:moveTo>
                <a:cubicBezTo>
                  <a:pt x="176" y="278"/>
                  <a:pt x="176" y="278"/>
                  <a:pt x="176" y="278"/>
                </a:cubicBezTo>
                <a:cubicBezTo>
                  <a:pt x="176" y="158"/>
                  <a:pt x="176" y="158"/>
                  <a:pt x="176" y="158"/>
                </a:cubicBezTo>
                <a:cubicBezTo>
                  <a:pt x="260" y="158"/>
                  <a:pt x="260" y="158"/>
                  <a:pt x="260" y="158"/>
                </a:cubicBezTo>
                <a:lnTo>
                  <a:pt x="260" y="278"/>
                </a:lnTo>
                <a:close/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192" y="349"/>
                </a:moveTo>
                <a:cubicBezTo>
                  <a:pt x="105" y="349"/>
                  <a:pt x="35" y="278"/>
                  <a:pt x="35" y="192"/>
                </a:cubicBezTo>
                <a:cubicBezTo>
                  <a:pt x="35" y="105"/>
                  <a:pt x="105" y="35"/>
                  <a:pt x="192" y="35"/>
                </a:cubicBezTo>
                <a:cubicBezTo>
                  <a:pt x="278" y="35"/>
                  <a:pt x="349" y="105"/>
                  <a:pt x="349" y="192"/>
                </a:cubicBezTo>
                <a:cubicBezTo>
                  <a:pt x="349" y="278"/>
                  <a:pt x="278" y="349"/>
                  <a:pt x="192" y="3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413" name="Freeform 294"/>
          <p:cNvSpPr>
            <a:spLocks noEditPoints="1"/>
          </p:cNvSpPr>
          <p:nvPr/>
        </p:nvSpPr>
        <p:spPr bwMode="auto">
          <a:xfrm>
            <a:off x="7065091" y="3819013"/>
            <a:ext cx="175904" cy="175904"/>
          </a:xfrm>
          <a:custGeom>
            <a:avLst/>
            <a:gdLst>
              <a:gd name="T0" fmla="*/ 317 w 384"/>
              <a:gd name="T1" fmla="*/ 195 h 384"/>
              <a:gd name="T2" fmla="*/ 279 w 384"/>
              <a:gd name="T3" fmla="*/ 180 h 384"/>
              <a:gd name="T4" fmla="*/ 279 w 384"/>
              <a:gd name="T5" fmla="*/ 132 h 384"/>
              <a:gd name="T6" fmla="*/ 162 w 384"/>
              <a:gd name="T7" fmla="*/ 83 h 384"/>
              <a:gd name="T8" fmla="*/ 109 w 384"/>
              <a:gd name="T9" fmla="*/ 106 h 384"/>
              <a:gd name="T10" fmla="*/ 109 w 384"/>
              <a:gd name="T11" fmla="*/ 160 h 384"/>
              <a:gd name="T12" fmla="*/ 110 w 384"/>
              <a:gd name="T13" fmla="*/ 161 h 384"/>
              <a:gd name="T14" fmla="*/ 64 w 384"/>
              <a:gd name="T15" fmla="*/ 180 h 384"/>
              <a:gd name="T16" fmla="*/ 64 w 384"/>
              <a:gd name="T17" fmla="*/ 229 h 384"/>
              <a:gd name="T18" fmla="*/ 113 w 384"/>
              <a:gd name="T19" fmla="*/ 251 h 384"/>
              <a:gd name="T20" fmla="*/ 163 w 384"/>
              <a:gd name="T21" fmla="*/ 230 h 384"/>
              <a:gd name="T22" fmla="*/ 166 w 384"/>
              <a:gd name="T23" fmla="*/ 231 h 384"/>
              <a:gd name="T24" fmla="*/ 266 w 384"/>
              <a:gd name="T25" fmla="*/ 273 h 384"/>
              <a:gd name="T26" fmla="*/ 269 w 384"/>
              <a:gd name="T27" fmla="*/ 274 h 384"/>
              <a:gd name="T28" fmla="*/ 271 w 384"/>
              <a:gd name="T29" fmla="*/ 273 h 384"/>
              <a:gd name="T30" fmla="*/ 318 w 384"/>
              <a:gd name="T31" fmla="*/ 253 h 384"/>
              <a:gd name="T32" fmla="*/ 321 w 384"/>
              <a:gd name="T33" fmla="*/ 251 h 384"/>
              <a:gd name="T34" fmla="*/ 321 w 384"/>
              <a:gd name="T35" fmla="*/ 197 h 384"/>
              <a:gd name="T36" fmla="*/ 317 w 384"/>
              <a:gd name="T37" fmla="*/ 195 h 384"/>
              <a:gd name="T38" fmla="*/ 263 w 384"/>
              <a:gd name="T39" fmla="*/ 258 h 384"/>
              <a:gd name="T40" fmla="*/ 262 w 384"/>
              <a:gd name="T41" fmla="*/ 258 h 384"/>
              <a:gd name="T42" fmla="*/ 262 w 384"/>
              <a:gd name="T43" fmla="*/ 258 h 384"/>
              <a:gd name="T44" fmla="*/ 174 w 384"/>
              <a:gd name="T45" fmla="*/ 222 h 384"/>
              <a:gd name="T46" fmla="*/ 174 w 384"/>
              <a:gd name="T47" fmla="*/ 187 h 384"/>
              <a:gd name="T48" fmla="*/ 262 w 384"/>
              <a:gd name="T49" fmla="*/ 223 h 384"/>
              <a:gd name="T50" fmla="*/ 262 w 384"/>
              <a:gd name="T51" fmla="*/ 225 h 384"/>
              <a:gd name="T52" fmla="*/ 263 w 384"/>
              <a:gd name="T53" fmla="*/ 225 h 384"/>
              <a:gd name="T54" fmla="*/ 263 w 384"/>
              <a:gd name="T55" fmla="*/ 258 h 384"/>
              <a:gd name="T56" fmla="*/ 269 w 384"/>
              <a:gd name="T57" fmla="*/ 214 h 384"/>
              <a:gd name="T58" fmla="*/ 241 w 384"/>
              <a:gd name="T59" fmla="*/ 202 h 384"/>
              <a:gd name="T60" fmla="*/ 271 w 384"/>
              <a:gd name="T61" fmla="*/ 189 h 384"/>
              <a:gd name="T62" fmla="*/ 299 w 384"/>
              <a:gd name="T63" fmla="*/ 201 h 384"/>
              <a:gd name="T64" fmla="*/ 269 w 384"/>
              <a:gd name="T65" fmla="*/ 214 h 384"/>
              <a:gd name="T66" fmla="*/ 309 w 384"/>
              <a:gd name="T67" fmla="*/ 243 h 384"/>
              <a:gd name="T68" fmla="*/ 275 w 384"/>
              <a:gd name="T69" fmla="*/ 258 h 384"/>
              <a:gd name="T70" fmla="*/ 275 w 384"/>
              <a:gd name="T71" fmla="*/ 225 h 384"/>
              <a:gd name="T72" fmla="*/ 309 w 384"/>
              <a:gd name="T73" fmla="*/ 210 h 384"/>
              <a:gd name="T74" fmla="*/ 309 w 384"/>
              <a:gd name="T75" fmla="*/ 243 h 384"/>
              <a:gd name="T76" fmla="*/ 192 w 384"/>
              <a:gd name="T77" fmla="*/ 0 h 384"/>
              <a:gd name="T78" fmla="*/ 0 w 384"/>
              <a:gd name="T79" fmla="*/ 192 h 384"/>
              <a:gd name="T80" fmla="*/ 192 w 384"/>
              <a:gd name="T81" fmla="*/ 384 h 384"/>
              <a:gd name="T82" fmla="*/ 384 w 384"/>
              <a:gd name="T83" fmla="*/ 192 h 384"/>
              <a:gd name="T84" fmla="*/ 192 w 384"/>
              <a:gd name="T85" fmla="*/ 0 h 384"/>
              <a:gd name="T86" fmla="*/ 192 w 384"/>
              <a:gd name="T87" fmla="*/ 349 h 384"/>
              <a:gd name="T88" fmla="*/ 35 w 384"/>
              <a:gd name="T89" fmla="*/ 192 h 384"/>
              <a:gd name="T90" fmla="*/ 192 w 384"/>
              <a:gd name="T91" fmla="*/ 35 h 384"/>
              <a:gd name="T92" fmla="*/ 349 w 384"/>
              <a:gd name="T93" fmla="*/ 192 h 384"/>
              <a:gd name="T94" fmla="*/ 192 w 384"/>
              <a:gd name="T95" fmla="*/ 349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84" h="384">
                <a:moveTo>
                  <a:pt x="317" y="195"/>
                </a:moveTo>
                <a:cubicBezTo>
                  <a:pt x="279" y="180"/>
                  <a:pt x="279" y="180"/>
                  <a:pt x="279" y="180"/>
                </a:cubicBezTo>
                <a:cubicBezTo>
                  <a:pt x="279" y="132"/>
                  <a:pt x="279" y="132"/>
                  <a:pt x="279" y="132"/>
                </a:cubicBezTo>
                <a:cubicBezTo>
                  <a:pt x="162" y="83"/>
                  <a:pt x="162" y="83"/>
                  <a:pt x="162" y="83"/>
                </a:cubicBezTo>
                <a:cubicBezTo>
                  <a:pt x="109" y="106"/>
                  <a:pt x="109" y="106"/>
                  <a:pt x="109" y="106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0" y="161"/>
                  <a:pt x="110" y="161"/>
                  <a:pt x="110" y="161"/>
                </a:cubicBezTo>
                <a:cubicBezTo>
                  <a:pt x="64" y="180"/>
                  <a:pt x="64" y="180"/>
                  <a:pt x="64" y="180"/>
                </a:cubicBezTo>
                <a:cubicBezTo>
                  <a:pt x="64" y="229"/>
                  <a:pt x="64" y="229"/>
                  <a:pt x="64" y="229"/>
                </a:cubicBezTo>
                <a:cubicBezTo>
                  <a:pt x="113" y="251"/>
                  <a:pt x="113" y="251"/>
                  <a:pt x="113" y="251"/>
                </a:cubicBezTo>
                <a:cubicBezTo>
                  <a:pt x="163" y="230"/>
                  <a:pt x="163" y="230"/>
                  <a:pt x="163" y="230"/>
                </a:cubicBezTo>
                <a:cubicBezTo>
                  <a:pt x="166" y="231"/>
                  <a:pt x="166" y="231"/>
                  <a:pt x="166" y="231"/>
                </a:cubicBezTo>
                <a:cubicBezTo>
                  <a:pt x="266" y="273"/>
                  <a:pt x="266" y="273"/>
                  <a:pt x="266" y="273"/>
                </a:cubicBezTo>
                <a:cubicBezTo>
                  <a:pt x="269" y="274"/>
                  <a:pt x="269" y="274"/>
                  <a:pt x="269" y="274"/>
                </a:cubicBezTo>
                <a:cubicBezTo>
                  <a:pt x="271" y="273"/>
                  <a:pt x="271" y="273"/>
                  <a:pt x="271" y="273"/>
                </a:cubicBezTo>
                <a:cubicBezTo>
                  <a:pt x="318" y="253"/>
                  <a:pt x="318" y="253"/>
                  <a:pt x="318" y="253"/>
                </a:cubicBezTo>
                <a:cubicBezTo>
                  <a:pt x="321" y="251"/>
                  <a:pt x="321" y="251"/>
                  <a:pt x="321" y="251"/>
                </a:cubicBezTo>
                <a:cubicBezTo>
                  <a:pt x="321" y="197"/>
                  <a:pt x="321" y="197"/>
                  <a:pt x="321" y="197"/>
                </a:cubicBezTo>
                <a:lnTo>
                  <a:pt x="317" y="195"/>
                </a:lnTo>
                <a:close/>
                <a:moveTo>
                  <a:pt x="263" y="258"/>
                </a:moveTo>
                <a:cubicBezTo>
                  <a:pt x="262" y="258"/>
                  <a:pt x="262" y="258"/>
                  <a:pt x="262" y="258"/>
                </a:cubicBezTo>
                <a:cubicBezTo>
                  <a:pt x="262" y="258"/>
                  <a:pt x="262" y="258"/>
                  <a:pt x="262" y="258"/>
                </a:cubicBezTo>
                <a:cubicBezTo>
                  <a:pt x="174" y="222"/>
                  <a:pt x="174" y="222"/>
                  <a:pt x="174" y="222"/>
                </a:cubicBezTo>
                <a:cubicBezTo>
                  <a:pt x="174" y="187"/>
                  <a:pt x="174" y="187"/>
                  <a:pt x="174" y="187"/>
                </a:cubicBezTo>
                <a:cubicBezTo>
                  <a:pt x="262" y="223"/>
                  <a:pt x="262" y="223"/>
                  <a:pt x="262" y="223"/>
                </a:cubicBezTo>
                <a:cubicBezTo>
                  <a:pt x="262" y="225"/>
                  <a:pt x="262" y="225"/>
                  <a:pt x="262" y="225"/>
                </a:cubicBezTo>
                <a:cubicBezTo>
                  <a:pt x="263" y="225"/>
                  <a:pt x="263" y="225"/>
                  <a:pt x="263" y="225"/>
                </a:cubicBezTo>
                <a:lnTo>
                  <a:pt x="263" y="258"/>
                </a:lnTo>
                <a:close/>
                <a:moveTo>
                  <a:pt x="269" y="214"/>
                </a:moveTo>
                <a:cubicBezTo>
                  <a:pt x="241" y="202"/>
                  <a:pt x="241" y="202"/>
                  <a:pt x="241" y="202"/>
                </a:cubicBezTo>
                <a:cubicBezTo>
                  <a:pt x="271" y="189"/>
                  <a:pt x="271" y="189"/>
                  <a:pt x="271" y="189"/>
                </a:cubicBezTo>
                <a:cubicBezTo>
                  <a:pt x="299" y="201"/>
                  <a:pt x="299" y="201"/>
                  <a:pt x="299" y="201"/>
                </a:cubicBezTo>
                <a:lnTo>
                  <a:pt x="269" y="214"/>
                </a:lnTo>
                <a:close/>
                <a:moveTo>
                  <a:pt x="309" y="243"/>
                </a:moveTo>
                <a:cubicBezTo>
                  <a:pt x="275" y="258"/>
                  <a:pt x="275" y="258"/>
                  <a:pt x="275" y="258"/>
                </a:cubicBezTo>
                <a:cubicBezTo>
                  <a:pt x="275" y="225"/>
                  <a:pt x="275" y="225"/>
                  <a:pt x="275" y="225"/>
                </a:cubicBezTo>
                <a:cubicBezTo>
                  <a:pt x="309" y="210"/>
                  <a:pt x="309" y="210"/>
                  <a:pt x="309" y="210"/>
                </a:cubicBezTo>
                <a:lnTo>
                  <a:pt x="309" y="243"/>
                </a:lnTo>
                <a:close/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192" y="349"/>
                </a:moveTo>
                <a:cubicBezTo>
                  <a:pt x="105" y="349"/>
                  <a:pt x="35" y="278"/>
                  <a:pt x="35" y="192"/>
                </a:cubicBezTo>
                <a:cubicBezTo>
                  <a:pt x="35" y="105"/>
                  <a:pt x="105" y="35"/>
                  <a:pt x="192" y="35"/>
                </a:cubicBezTo>
                <a:cubicBezTo>
                  <a:pt x="278" y="35"/>
                  <a:pt x="349" y="105"/>
                  <a:pt x="349" y="192"/>
                </a:cubicBezTo>
                <a:cubicBezTo>
                  <a:pt x="349" y="278"/>
                  <a:pt x="278" y="349"/>
                  <a:pt x="192" y="3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414" name="Freeform 295"/>
          <p:cNvSpPr>
            <a:spLocks noEditPoints="1"/>
          </p:cNvSpPr>
          <p:nvPr/>
        </p:nvSpPr>
        <p:spPr bwMode="auto">
          <a:xfrm>
            <a:off x="7991674" y="3824194"/>
            <a:ext cx="175904" cy="175904"/>
          </a:xfrm>
          <a:custGeom>
            <a:avLst/>
            <a:gdLst>
              <a:gd name="T0" fmla="*/ 235 w 384"/>
              <a:gd name="T1" fmla="*/ 189 h 384"/>
              <a:gd name="T2" fmla="*/ 218 w 384"/>
              <a:gd name="T3" fmla="*/ 181 h 384"/>
              <a:gd name="T4" fmla="*/ 197 w 384"/>
              <a:gd name="T5" fmla="*/ 175 h 384"/>
              <a:gd name="T6" fmla="*/ 183 w 384"/>
              <a:gd name="T7" fmla="*/ 172 h 384"/>
              <a:gd name="T8" fmla="*/ 175 w 384"/>
              <a:gd name="T9" fmla="*/ 169 h 384"/>
              <a:gd name="T10" fmla="*/ 169 w 384"/>
              <a:gd name="T11" fmla="*/ 164 h 384"/>
              <a:gd name="T12" fmla="*/ 167 w 384"/>
              <a:gd name="T13" fmla="*/ 158 h 384"/>
              <a:gd name="T14" fmla="*/ 173 w 384"/>
              <a:gd name="T15" fmla="*/ 148 h 384"/>
              <a:gd name="T16" fmla="*/ 190 w 384"/>
              <a:gd name="T17" fmla="*/ 144 h 384"/>
              <a:gd name="T18" fmla="*/ 207 w 384"/>
              <a:gd name="T19" fmla="*/ 148 h 384"/>
              <a:gd name="T20" fmla="*/ 216 w 384"/>
              <a:gd name="T21" fmla="*/ 159 h 384"/>
              <a:gd name="T22" fmla="*/ 221 w 384"/>
              <a:gd name="T23" fmla="*/ 167 h 384"/>
              <a:gd name="T24" fmla="*/ 230 w 384"/>
              <a:gd name="T25" fmla="*/ 170 h 384"/>
              <a:gd name="T26" fmla="*/ 240 w 384"/>
              <a:gd name="T27" fmla="*/ 166 h 384"/>
              <a:gd name="T28" fmla="*/ 244 w 384"/>
              <a:gd name="T29" fmla="*/ 156 h 384"/>
              <a:gd name="T30" fmla="*/ 241 w 384"/>
              <a:gd name="T31" fmla="*/ 144 h 384"/>
              <a:gd name="T32" fmla="*/ 231 w 384"/>
              <a:gd name="T33" fmla="*/ 133 h 384"/>
              <a:gd name="T34" fmla="*/ 215 w 384"/>
              <a:gd name="T35" fmla="*/ 125 h 384"/>
              <a:gd name="T36" fmla="*/ 192 w 384"/>
              <a:gd name="T37" fmla="*/ 122 h 384"/>
              <a:gd name="T38" fmla="*/ 163 w 384"/>
              <a:gd name="T39" fmla="*/ 127 h 384"/>
              <a:gd name="T40" fmla="*/ 144 w 384"/>
              <a:gd name="T41" fmla="*/ 140 h 384"/>
              <a:gd name="T42" fmla="*/ 138 w 384"/>
              <a:gd name="T43" fmla="*/ 161 h 384"/>
              <a:gd name="T44" fmla="*/ 144 w 384"/>
              <a:gd name="T45" fmla="*/ 181 h 384"/>
              <a:gd name="T46" fmla="*/ 161 w 384"/>
              <a:gd name="T47" fmla="*/ 194 h 384"/>
              <a:gd name="T48" fmla="*/ 187 w 384"/>
              <a:gd name="T49" fmla="*/ 202 h 384"/>
              <a:gd name="T50" fmla="*/ 205 w 384"/>
              <a:gd name="T51" fmla="*/ 206 h 384"/>
              <a:gd name="T52" fmla="*/ 215 w 384"/>
              <a:gd name="T53" fmla="*/ 212 h 384"/>
              <a:gd name="T54" fmla="*/ 219 w 384"/>
              <a:gd name="T55" fmla="*/ 222 h 384"/>
              <a:gd name="T56" fmla="*/ 212 w 384"/>
              <a:gd name="T57" fmla="*/ 234 h 384"/>
              <a:gd name="T58" fmla="*/ 192 w 384"/>
              <a:gd name="T59" fmla="*/ 240 h 384"/>
              <a:gd name="T60" fmla="*/ 178 w 384"/>
              <a:gd name="T61" fmla="*/ 237 h 384"/>
              <a:gd name="T62" fmla="*/ 169 w 384"/>
              <a:gd name="T63" fmla="*/ 230 h 384"/>
              <a:gd name="T64" fmla="*/ 164 w 384"/>
              <a:gd name="T65" fmla="*/ 220 h 384"/>
              <a:gd name="T66" fmla="*/ 158 w 384"/>
              <a:gd name="T67" fmla="*/ 211 h 384"/>
              <a:gd name="T68" fmla="*/ 149 w 384"/>
              <a:gd name="T69" fmla="*/ 208 h 384"/>
              <a:gd name="T70" fmla="*/ 139 w 384"/>
              <a:gd name="T71" fmla="*/ 212 h 384"/>
              <a:gd name="T72" fmla="*/ 135 w 384"/>
              <a:gd name="T73" fmla="*/ 222 h 384"/>
              <a:gd name="T74" fmla="*/ 141 w 384"/>
              <a:gd name="T75" fmla="*/ 240 h 384"/>
              <a:gd name="T76" fmla="*/ 157 w 384"/>
              <a:gd name="T77" fmla="*/ 255 h 384"/>
              <a:gd name="T78" fmla="*/ 193 w 384"/>
              <a:gd name="T79" fmla="*/ 263 h 384"/>
              <a:gd name="T80" fmla="*/ 223 w 384"/>
              <a:gd name="T81" fmla="*/ 257 h 384"/>
              <a:gd name="T82" fmla="*/ 243 w 384"/>
              <a:gd name="T83" fmla="*/ 241 h 384"/>
              <a:gd name="T84" fmla="*/ 250 w 384"/>
              <a:gd name="T85" fmla="*/ 219 h 384"/>
              <a:gd name="T86" fmla="*/ 246 w 384"/>
              <a:gd name="T87" fmla="*/ 201 h 384"/>
              <a:gd name="T88" fmla="*/ 235 w 384"/>
              <a:gd name="T89" fmla="*/ 189 h 384"/>
              <a:gd name="T90" fmla="*/ 192 w 384"/>
              <a:gd name="T91" fmla="*/ 0 h 384"/>
              <a:gd name="T92" fmla="*/ 0 w 384"/>
              <a:gd name="T93" fmla="*/ 192 h 384"/>
              <a:gd name="T94" fmla="*/ 192 w 384"/>
              <a:gd name="T95" fmla="*/ 384 h 384"/>
              <a:gd name="T96" fmla="*/ 384 w 384"/>
              <a:gd name="T97" fmla="*/ 192 h 384"/>
              <a:gd name="T98" fmla="*/ 192 w 384"/>
              <a:gd name="T99" fmla="*/ 0 h 384"/>
              <a:gd name="T100" fmla="*/ 238 w 384"/>
              <a:gd name="T101" fmla="*/ 299 h 384"/>
              <a:gd name="T102" fmla="*/ 211 w 384"/>
              <a:gd name="T103" fmla="*/ 292 h 384"/>
              <a:gd name="T104" fmla="*/ 193 w 384"/>
              <a:gd name="T105" fmla="*/ 294 h 384"/>
              <a:gd name="T106" fmla="*/ 95 w 384"/>
              <a:gd name="T107" fmla="*/ 193 h 384"/>
              <a:gd name="T108" fmla="*/ 97 w 384"/>
              <a:gd name="T109" fmla="*/ 173 h 384"/>
              <a:gd name="T110" fmla="*/ 89 w 384"/>
              <a:gd name="T111" fmla="*/ 143 h 384"/>
              <a:gd name="T112" fmla="*/ 146 w 384"/>
              <a:gd name="T113" fmla="*/ 84 h 384"/>
              <a:gd name="T114" fmla="*/ 176 w 384"/>
              <a:gd name="T115" fmla="*/ 93 h 384"/>
              <a:gd name="T116" fmla="*/ 193 w 384"/>
              <a:gd name="T117" fmla="*/ 92 h 384"/>
              <a:gd name="T118" fmla="*/ 291 w 384"/>
              <a:gd name="T119" fmla="*/ 193 h 384"/>
              <a:gd name="T120" fmla="*/ 289 w 384"/>
              <a:gd name="T121" fmla="*/ 215 h 384"/>
              <a:gd name="T122" fmla="*/ 295 w 384"/>
              <a:gd name="T123" fmla="*/ 241 h 384"/>
              <a:gd name="T124" fmla="*/ 238 w 384"/>
              <a:gd name="T125" fmla="*/ 299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4" h="384">
                <a:moveTo>
                  <a:pt x="235" y="189"/>
                </a:moveTo>
                <a:cubicBezTo>
                  <a:pt x="230" y="186"/>
                  <a:pt x="225" y="183"/>
                  <a:pt x="218" y="181"/>
                </a:cubicBezTo>
                <a:cubicBezTo>
                  <a:pt x="212" y="179"/>
                  <a:pt x="204" y="177"/>
                  <a:pt x="197" y="175"/>
                </a:cubicBezTo>
                <a:cubicBezTo>
                  <a:pt x="190" y="174"/>
                  <a:pt x="186" y="173"/>
                  <a:pt x="183" y="172"/>
                </a:cubicBezTo>
                <a:cubicBezTo>
                  <a:pt x="180" y="171"/>
                  <a:pt x="178" y="170"/>
                  <a:pt x="175" y="169"/>
                </a:cubicBezTo>
                <a:cubicBezTo>
                  <a:pt x="173" y="167"/>
                  <a:pt x="171" y="166"/>
                  <a:pt x="169" y="164"/>
                </a:cubicBezTo>
                <a:cubicBezTo>
                  <a:pt x="168" y="162"/>
                  <a:pt x="167" y="160"/>
                  <a:pt x="167" y="158"/>
                </a:cubicBezTo>
                <a:cubicBezTo>
                  <a:pt x="167" y="154"/>
                  <a:pt x="169" y="151"/>
                  <a:pt x="173" y="148"/>
                </a:cubicBezTo>
                <a:cubicBezTo>
                  <a:pt x="178" y="146"/>
                  <a:pt x="183" y="144"/>
                  <a:pt x="190" y="144"/>
                </a:cubicBezTo>
                <a:cubicBezTo>
                  <a:pt x="198" y="144"/>
                  <a:pt x="203" y="145"/>
                  <a:pt x="207" y="148"/>
                </a:cubicBezTo>
                <a:cubicBezTo>
                  <a:pt x="210" y="151"/>
                  <a:pt x="213" y="154"/>
                  <a:pt x="216" y="159"/>
                </a:cubicBezTo>
                <a:cubicBezTo>
                  <a:pt x="218" y="163"/>
                  <a:pt x="220" y="166"/>
                  <a:pt x="221" y="167"/>
                </a:cubicBezTo>
                <a:cubicBezTo>
                  <a:pt x="223" y="169"/>
                  <a:pt x="226" y="170"/>
                  <a:pt x="230" y="170"/>
                </a:cubicBezTo>
                <a:cubicBezTo>
                  <a:pt x="234" y="170"/>
                  <a:pt x="237" y="169"/>
                  <a:pt x="240" y="166"/>
                </a:cubicBezTo>
                <a:cubicBezTo>
                  <a:pt x="243" y="163"/>
                  <a:pt x="244" y="160"/>
                  <a:pt x="244" y="156"/>
                </a:cubicBezTo>
                <a:cubicBezTo>
                  <a:pt x="244" y="152"/>
                  <a:pt x="243" y="148"/>
                  <a:pt x="241" y="144"/>
                </a:cubicBezTo>
                <a:cubicBezTo>
                  <a:pt x="239" y="140"/>
                  <a:pt x="236" y="137"/>
                  <a:pt x="231" y="133"/>
                </a:cubicBezTo>
                <a:cubicBezTo>
                  <a:pt x="227" y="130"/>
                  <a:pt x="222" y="127"/>
                  <a:pt x="215" y="125"/>
                </a:cubicBezTo>
                <a:cubicBezTo>
                  <a:pt x="209" y="123"/>
                  <a:pt x="201" y="122"/>
                  <a:pt x="192" y="122"/>
                </a:cubicBezTo>
                <a:cubicBezTo>
                  <a:pt x="181" y="122"/>
                  <a:pt x="172" y="123"/>
                  <a:pt x="163" y="127"/>
                </a:cubicBezTo>
                <a:cubicBezTo>
                  <a:pt x="155" y="130"/>
                  <a:pt x="149" y="134"/>
                  <a:pt x="144" y="140"/>
                </a:cubicBezTo>
                <a:cubicBezTo>
                  <a:pt x="140" y="146"/>
                  <a:pt x="138" y="153"/>
                  <a:pt x="138" y="161"/>
                </a:cubicBezTo>
                <a:cubicBezTo>
                  <a:pt x="138" y="169"/>
                  <a:pt x="140" y="175"/>
                  <a:pt x="144" y="181"/>
                </a:cubicBezTo>
                <a:cubicBezTo>
                  <a:pt x="148" y="186"/>
                  <a:pt x="154" y="191"/>
                  <a:pt x="161" y="194"/>
                </a:cubicBezTo>
                <a:cubicBezTo>
                  <a:pt x="168" y="197"/>
                  <a:pt x="176" y="199"/>
                  <a:pt x="187" y="202"/>
                </a:cubicBezTo>
                <a:cubicBezTo>
                  <a:pt x="194" y="203"/>
                  <a:pt x="200" y="205"/>
                  <a:pt x="205" y="206"/>
                </a:cubicBezTo>
                <a:cubicBezTo>
                  <a:pt x="209" y="208"/>
                  <a:pt x="212" y="210"/>
                  <a:pt x="215" y="212"/>
                </a:cubicBezTo>
                <a:cubicBezTo>
                  <a:pt x="218" y="215"/>
                  <a:pt x="219" y="218"/>
                  <a:pt x="219" y="222"/>
                </a:cubicBezTo>
                <a:cubicBezTo>
                  <a:pt x="219" y="227"/>
                  <a:pt x="217" y="231"/>
                  <a:pt x="212" y="234"/>
                </a:cubicBezTo>
                <a:cubicBezTo>
                  <a:pt x="207" y="238"/>
                  <a:pt x="200" y="240"/>
                  <a:pt x="192" y="240"/>
                </a:cubicBezTo>
                <a:cubicBezTo>
                  <a:pt x="186" y="240"/>
                  <a:pt x="181" y="239"/>
                  <a:pt x="178" y="237"/>
                </a:cubicBezTo>
                <a:cubicBezTo>
                  <a:pt x="174" y="235"/>
                  <a:pt x="171" y="233"/>
                  <a:pt x="169" y="230"/>
                </a:cubicBezTo>
                <a:cubicBezTo>
                  <a:pt x="167" y="228"/>
                  <a:pt x="165" y="224"/>
                  <a:pt x="164" y="220"/>
                </a:cubicBezTo>
                <a:cubicBezTo>
                  <a:pt x="162" y="216"/>
                  <a:pt x="160" y="213"/>
                  <a:pt x="158" y="211"/>
                </a:cubicBezTo>
                <a:cubicBezTo>
                  <a:pt x="156" y="209"/>
                  <a:pt x="153" y="208"/>
                  <a:pt x="149" y="208"/>
                </a:cubicBezTo>
                <a:cubicBezTo>
                  <a:pt x="145" y="208"/>
                  <a:pt x="142" y="210"/>
                  <a:pt x="139" y="212"/>
                </a:cubicBezTo>
                <a:cubicBezTo>
                  <a:pt x="136" y="215"/>
                  <a:pt x="135" y="218"/>
                  <a:pt x="135" y="222"/>
                </a:cubicBezTo>
                <a:cubicBezTo>
                  <a:pt x="135" y="228"/>
                  <a:pt x="137" y="234"/>
                  <a:pt x="141" y="240"/>
                </a:cubicBezTo>
                <a:cubicBezTo>
                  <a:pt x="145" y="246"/>
                  <a:pt x="151" y="251"/>
                  <a:pt x="157" y="255"/>
                </a:cubicBezTo>
                <a:cubicBezTo>
                  <a:pt x="167" y="260"/>
                  <a:pt x="178" y="263"/>
                  <a:pt x="193" y="263"/>
                </a:cubicBezTo>
                <a:cubicBezTo>
                  <a:pt x="204" y="263"/>
                  <a:pt x="215" y="261"/>
                  <a:pt x="223" y="257"/>
                </a:cubicBezTo>
                <a:cubicBezTo>
                  <a:pt x="232" y="253"/>
                  <a:pt x="239" y="248"/>
                  <a:pt x="243" y="241"/>
                </a:cubicBezTo>
                <a:cubicBezTo>
                  <a:pt x="248" y="235"/>
                  <a:pt x="250" y="227"/>
                  <a:pt x="250" y="219"/>
                </a:cubicBezTo>
                <a:cubicBezTo>
                  <a:pt x="250" y="212"/>
                  <a:pt x="249" y="206"/>
                  <a:pt x="246" y="201"/>
                </a:cubicBezTo>
                <a:cubicBezTo>
                  <a:pt x="243" y="196"/>
                  <a:pt x="240" y="192"/>
                  <a:pt x="235" y="189"/>
                </a:cubicBezTo>
                <a:close/>
                <a:moveTo>
                  <a:pt x="192" y="0"/>
                </a:moveTo>
                <a:cubicBezTo>
                  <a:pt x="86" y="0"/>
                  <a:pt x="0" y="86"/>
                  <a:pt x="0" y="192"/>
                </a:cubicBezTo>
                <a:cubicBezTo>
                  <a:pt x="0" y="298"/>
                  <a:pt x="86" y="384"/>
                  <a:pt x="192" y="384"/>
                </a:cubicBezTo>
                <a:cubicBezTo>
                  <a:pt x="298" y="384"/>
                  <a:pt x="384" y="298"/>
                  <a:pt x="384" y="192"/>
                </a:cubicBezTo>
                <a:cubicBezTo>
                  <a:pt x="384" y="86"/>
                  <a:pt x="298" y="0"/>
                  <a:pt x="192" y="0"/>
                </a:cubicBezTo>
                <a:close/>
                <a:moveTo>
                  <a:pt x="238" y="299"/>
                </a:moveTo>
                <a:cubicBezTo>
                  <a:pt x="228" y="299"/>
                  <a:pt x="219" y="297"/>
                  <a:pt x="211" y="292"/>
                </a:cubicBezTo>
                <a:cubicBezTo>
                  <a:pt x="205" y="294"/>
                  <a:pt x="199" y="294"/>
                  <a:pt x="193" y="294"/>
                </a:cubicBezTo>
                <a:cubicBezTo>
                  <a:pt x="139" y="294"/>
                  <a:pt x="95" y="249"/>
                  <a:pt x="95" y="193"/>
                </a:cubicBezTo>
                <a:cubicBezTo>
                  <a:pt x="95" y="186"/>
                  <a:pt x="95" y="179"/>
                  <a:pt x="97" y="173"/>
                </a:cubicBezTo>
                <a:cubicBezTo>
                  <a:pt x="92" y="164"/>
                  <a:pt x="89" y="154"/>
                  <a:pt x="89" y="143"/>
                </a:cubicBezTo>
                <a:cubicBezTo>
                  <a:pt x="89" y="111"/>
                  <a:pt x="114" y="84"/>
                  <a:pt x="146" y="84"/>
                </a:cubicBezTo>
                <a:cubicBezTo>
                  <a:pt x="157" y="84"/>
                  <a:pt x="167" y="88"/>
                  <a:pt x="176" y="93"/>
                </a:cubicBezTo>
                <a:cubicBezTo>
                  <a:pt x="181" y="92"/>
                  <a:pt x="187" y="92"/>
                  <a:pt x="193" y="92"/>
                </a:cubicBezTo>
                <a:cubicBezTo>
                  <a:pt x="247" y="92"/>
                  <a:pt x="291" y="137"/>
                  <a:pt x="291" y="193"/>
                </a:cubicBezTo>
                <a:cubicBezTo>
                  <a:pt x="291" y="200"/>
                  <a:pt x="290" y="208"/>
                  <a:pt x="289" y="215"/>
                </a:cubicBezTo>
                <a:cubicBezTo>
                  <a:pt x="293" y="223"/>
                  <a:pt x="295" y="231"/>
                  <a:pt x="295" y="241"/>
                </a:cubicBezTo>
                <a:cubicBezTo>
                  <a:pt x="295" y="273"/>
                  <a:pt x="269" y="299"/>
                  <a:pt x="238" y="2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415" name="Freeform 296"/>
          <p:cNvSpPr>
            <a:spLocks noEditPoints="1"/>
          </p:cNvSpPr>
          <p:nvPr/>
        </p:nvSpPr>
        <p:spPr bwMode="auto">
          <a:xfrm>
            <a:off x="7984436" y="4095736"/>
            <a:ext cx="183828" cy="158473"/>
          </a:xfrm>
          <a:custGeom>
            <a:avLst/>
            <a:gdLst>
              <a:gd name="T0" fmla="*/ 293 w 398"/>
              <a:gd name="T1" fmla="*/ 173 h 344"/>
              <a:gd name="T2" fmla="*/ 286 w 398"/>
              <a:gd name="T3" fmla="*/ 163 h 344"/>
              <a:gd name="T4" fmla="*/ 286 w 398"/>
              <a:gd name="T5" fmla="*/ 124 h 344"/>
              <a:gd name="T6" fmla="*/ 199 w 398"/>
              <a:gd name="T7" fmla="*/ 123 h 344"/>
              <a:gd name="T8" fmla="*/ 190 w 398"/>
              <a:gd name="T9" fmla="*/ 119 h 344"/>
              <a:gd name="T10" fmla="*/ 186 w 398"/>
              <a:gd name="T11" fmla="*/ 72 h 344"/>
              <a:gd name="T12" fmla="*/ 58 w 398"/>
              <a:gd name="T13" fmla="*/ 123 h 344"/>
              <a:gd name="T14" fmla="*/ 0 w 398"/>
              <a:gd name="T15" fmla="*/ 234 h 344"/>
              <a:gd name="T16" fmla="*/ 163 w 398"/>
              <a:gd name="T17" fmla="*/ 344 h 344"/>
              <a:gd name="T18" fmla="*/ 340 w 398"/>
              <a:gd name="T19" fmla="*/ 227 h 344"/>
              <a:gd name="T20" fmla="*/ 293 w 398"/>
              <a:gd name="T21" fmla="*/ 173 h 344"/>
              <a:gd name="T22" fmla="*/ 163 w 398"/>
              <a:gd name="T23" fmla="*/ 314 h 344"/>
              <a:gd name="T24" fmla="*/ 39 w 398"/>
              <a:gd name="T25" fmla="*/ 249 h 344"/>
              <a:gd name="T26" fmla="*/ 148 w 398"/>
              <a:gd name="T27" fmla="*/ 160 h 344"/>
              <a:gd name="T28" fmla="*/ 273 w 398"/>
              <a:gd name="T29" fmla="*/ 226 h 344"/>
              <a:gd name="T30" fmla="*/ 163 w 398"/>
              <a:gd name="T31" fmla="*/ 314 h 344"/>
              <a:gd name="T32" fmla="*/ 398 w 398"/>
              <a:gd name="T33" fmla="*/ 120 h 344"/>
              <a:gd name="T34" fmla="*/ 278 w 398"/>
              <a:gd name="T35" fmla="*/ 0 h 344"/>
              <a:gd name="T36" fmla="*/ 264 w 398"/>
              <a:gd name="T37" fmla="*/ 14 h 344"/>
              <a:gd name="T38" fmla="*/ 278 w 398"/>
              <a:gd name="T39" fmla="*/ 28 h 344"/>
              <a:gd name="T40" fmla="*/ 370 w 398"/>
              <a:gd name="T41" fmla="*/ 120 h 344"/>
              <a:gd name="T42" fmla="*/ 384 w 398"/>
              <a:gd name="T43" fmla="*/ 134 h 344"/>
              <a:gd name="T44" fmla="*/ 398 w 398"/>
              <a:gd name="T45" fmla="*/ 120 h 344"/>
              <a:gd name="T46" fmla="*/ 398 w 398"/>
              <a:gd name="T47" fmla="*/ 120 h 344"/>
              <a:gd name="T48" fmla="*/ 342 w 398"/>
              <a:gd name="T49" fmla="*/ 118 h 344"/>
              <a:gd name="T50" fmla="*/ 280 w 398"/>
              <a:gd name="T51" fmla="*/ 56 h 344"/>
              <a:gd name="T52" fmla="*/ 263 w 398"/>
              <a:gd name="T53" fmla="*/ 66 h 344"/>
              <a:gd name="T54" fmla="*/ 274 w 398"/>
              <a:gd name="T55" fmla="*/ 83 h 344"/>
              <a:gd name="T56" fmla="*/ 315 w 398"/>
              <a:gd name="T57" fmla="*/ 123 h 344"/>
              <a:gd name="T58" fmla="*/ 331 w 398"/>
              <a:gd name="T59" fmla="*/ 134 h 344"/>
              <a:gd name="T60" fmla="*/ 342 w 398"/>
              <a:gd name="T61" fmla="*/ 118 h 344"/>
              <a:gd name="T62" fmla="*/ 130 w 398"/>
              <a:gd name="T63" fmla="*/ 202 h 344"/>
              <a:gd name="T64" fmla="*/ 91 w 398"/>
              <a:gd name="T65" fmla="*/ 251 h 344"/>
              <a:gd name="T66" fmla="*/ 146 w 398"/>
              <a:gd name="T67" fmla="*/ 280 h 344"/>
              <a:gd name="T68" fmla="*/ 185 w 398"/>
              <a:gd name="T69" fmla="*/ 232 h 344"/>
              <a:gd name="T70" fmla="*/ 130 w 398"/>
              <a:gd name="T71" fmla="*/ 202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98" h="344">
                <a:moveTo>
                  <a:pt x="293" y="173"/>
                </a:moveTo>
                <a:cubicBezTo>
                  <a:pt x="287" y="172"/>
                  <a:pt x="283" y="170"/>
                  <a:pt x="286" y="163"/>
                </a:cubicBezTo>
                <a:cubicBezTo>
                  <a:pt x="292" y="147"/>
                  <a:pt x="293" y="133"/>
                  <a:pt x="286" y="124"/>
                </a:cubicBezTo>
                <a:cubicBezTo>
                  <a:pt x="274" y="105"/>
                  <a:pt x="239" y="106"/>
                  <a:pt x="199" y="123"/>
                </a:cubicBezTo>
                <a:cubicBezTo>
                  <a:pt x="199" y="123"/>
                  <a:pt x="187" y="129"/>
                  <a:pt x="190" y="119"/>
                </a:cubicBezTo>
                <a:cubicBezTo>
                  <a:pt x="196" y="99"/>
                  <a:pt x="195" y="82"/>
                  <a:pt x="186" y="72"/>
                </a:cubicBezTo>
                <a:cubicBezTo>
                  <a:pt x="164" y="50"/>
                  <a:pt x="107" y="73"/>
                  <a:pt x="58" y="123"/>
                </a:cubicBezTo>
                <a:cubicBezTo>
                  <a:pt x="21" y="160"/>
                  <a:pt x="0" y="200"/>
                  <a:pt x="0" y="234"/>
                </a:cubicBezTo>
                <a:cubicBezTo>
                  <a:pt x="0" y="300"/>
                  <a:pt x="82" y="344"/>
                  <a:pt x="163" y="344"/>
                </a:cubicBezTo>
                <a:cubicBezTo>
                  <a:pt x="269" y="344"/>
                  <a:pt x="340" y="277"/>
                  <a:pt x="340" y="227"/>
                </a:cubicBezTo>
                <a:cubicBezTo>
                  <a:pt x="340" y="197"/>
                  <a:pt x="315" y="180"/>
                  <a:pt x="293" y="173"/>
                </a:cubicBezTo>
                <a:close/>
                <a:moveTo>
                  <a:pt x="163" y="314"/>
                </a:moveTo>
                <a:cubicBezTo>
                  <a:pt x="99" y="321"/>
                  <a:pt x="43" y="292"/>
                  <a:pt x="39" y="249"/>
                </a:cubicBezTo>
                <a:cubicBezTo>
                  <a:pt x="35" y="206"/>
                  <a:pt x="84" y="167"/>
                  <a:pt x="148" y="160"/>
                </a:cubicBezTo>
                <a:cubicBezTo>
                  <a:pt x="213" y="154"/>
                  <a:pt x="269" y="183"/>
                  <a:pt x="273" y="226"/>
                </a:cubicBezTo>
                <a:cubicBezTo>
                  <a:pt x="277" y="268"/>
                  <a:pt x="228" y="308"/>
                  <a:pt x="163" y="314"/>
                </a:cubicBezTo>
                <a:close/>
                <a:moveTo>
                  <a:pt x="398" y="120"/>
                </a:moveTo>
                <a:cubicBezTo>
                  <a:pt x="398" y="54"/>
                  <a:pt x="344" y="0"/>
                  <a:pt x="278" y="0"/>
                </a:cubicBezTo>
                <a:cubicBezTo>
                  <a:pt x="270" y="0"/>
                  <a:pt x="264" y="6"/>
                  <a:pt x="264" y="14"/>
                </a:cubicBezTo>
                <a:cubicBezTo>
                  <a:pt x="264" y="22"/>
                  <a:pt x="270" y="28"/>
                  <a:pt x="278" y="28"/>
                </a:cubicBezTo>
                <a:cubicBezTo>
                  <a:pt x="329" y="28"/>
                  <a:pt x="370" y="69"/>
                  <a:pt x="370" y="120"/>
                </a:cubicBezTo>
                <a:cubicBezTo>
                  <a:pt x="370" y="128"/>
                  <a:pt x="376" y="134"/>
                  <a:pt x="384" y="134"/>
                </a:cubicBezTo>
                <a:cubicBezTo>
                  <a:pt x="392" y="134"/>
                  <a:pt x="398" y="128"/>
                  <a:pt x="398" y="120"/>
                </a:cubicBezTo>
                <a:cubicBezTo>
                  <a:pt x="398" y="120"/>
                  <a:pt x="398" y="120"/>
                  <a:pt x="398" y="120"/>
                </a:cubicBezTo>
                <a:close/>
                <a:moveTo>
                  <a:pt x="342" y="118"/>
                </a:moveTo>
                <a:cubicBezTo>
                  <a:pt x="336" y="87"/>
                  <a:pt x="311" y="62"/>
                  <a:pt x="280" y="56"/>
                </a:cubicBezTo>
                <a:cubicBezTo>
                  <a:pt x="272" y="54"/>
                  <a:pt x="265" y="59"/>
                  <a:pt x="263" y="66"/>
                </a:cubicBezTo>
                <a:cubicBezTo>
                  <a:pt x="262" y="74"/>
                  <a:pt x="267" y="81"/>
                  <a:pt x="274" y="83"/>
                </a:cubicBezTo>
                <a:cubicBezTo>
                  <a:pt x="295" y="87"/>
                  <a:pt x="311" y="103"/>
                  <a:pt x="315" y="123"/>
                </a:cubicBezTo>
                <a:cubicBezTo>
                  <a:pt x="316" y="131"/>
                  <a:pt x="324" y="136"/>
                  <a:pt x="331" y="134"/>
                </a:cubicBezTo>
                <a:cubicBezTo>
                  <a:pt x="339" y="133"/>
                  <a:pt x="344" y="125"/>
                  <a:pt x="342" y="118"/>
                </a:cubicBezTo>
                <a:close/>
                <a:moveTo>
                  <a:pt x="130" y="202"/>
                </a:moveTo>
                <a:cubicBezTo>
                  <a:pt x="104" y="207"/>
                  <a:pt x="87" y="229"/>
                  <a:pt x="91" y="251"/>
                </a:cubicBezTo>
                <a:cubicBezTo>
                  <a:pt x="96" y="272"/>
                  <a:pt x="120" y="286"/>
                  <a:pt x="146" y="280"/>
                </a:cubicBezTo>
                <a:cubicBezTo>
                  <a:pt x="172" y="275"/>
                  <a:pt x="190" y="253"/>
                  <a:pt x="185" y="232"/>
                </a:cubicBezTo>
                <a:cubicBezTo>
                  <a:pt x="181" y="210"/>
                  <a:pt x="156" y="197"/>
                  <a:pt x="130" y="20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grpSp>
        <p:nvGrpSpPr>
          <p:cNvPr id="2421" name="Group 2420"/>
          <p:cNvGrpSpPr/>
          <p:nvPr/>
        </p:nvGrpSpPr>
        <p:grpSpPr>
          <a:xfrm>
            <a:off x="7672923" y="3819012"/>
            <a:ext cx="174320" cy="175906"/>
            <a:chOff x="10086730" y="4862251"/>
            <a:chExt cx="192088" cy="193835"/>
          </a:xfrm>
        </p:grpSpPr>
        <p:sp>
          <p:nvSpPr>
            <p:cNvPr id="2416" name="Freeform 297"/>
            <p:cNvSpPr/>
            <p:nvPr/>
          </p:nvSpPr>
          <p:spPr bwMode="auto">
            <a:xfrm>
              <a:off x="10086730" y="4886699"/>
              <a:ext cx="132715" cy="169387"/>
            </a:xfrm>
            <a:custGeom>
              <a:avLst/>
              <a:gdLst>
                <a:gd name="T0" fmla="*/ 170 w 264"/>
                <a:gd name="T1" fmla="*/ 169 h 334"/>
                <a:gd name="T2" fmla="*/ 75 w 264"/>
                <a:gd name="T3" fmla="*/ 73 h 334"/>
                <a:gd name="T4" fmla="*/ 98 w 264"/>
                <a:gd name="T5" fmla="*/ 0 h 334"/>
                <a:gd name="T6" fmla="*/ 24 w 264"/>
                <a:gd name="T7" fmla="*/ 17 h 334"/>
                <a:gd name="T8" fmla="*/ 3 w 264"/>
                <a:gd name="T9" fmla="*/ 51 h 334"/>
                <a:gd name="T10" fmla="*/ 65 w 264"/>
                <a:gd name="T11" fmla="*/ 310 h 334"/>
                <a:gd name="T12" fmla="*/ 99 w 264"/>
                <a:gd name="T13" fmla="*/ 330 h 334"/>
                <a:gd name="T14" fmla="*/ 131 w 264"/>
                <a:gd name="T15" fmla="*/ 323 h 334"/>
                <a:gd name="T16" fmla="*/ 76 w 264"/>
                <a:gd name="T17" fmla="*/ 300 h 334"/>
                <a:gd name="T18" fmla="*/ 106 w 264"/>
                <a:gd name="T19" fmla="*/ 232 h 334"/>
                <a:gd name="T20" fmla="*/ 191 w 264"/>
                <a:gd name="T21" fmla="*/ 264 h 334"/>
                <a:gd name="T22" fmla="*/ 170 w 264"/>
                <a:gd name="T23" fmla="*/ 169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4" h="334">
                  <a:moveTo>
                    <a:pt x="170" y="169"/>
                  </a:moveTo>
                  <a:cubicBezTo>
                    <a:pt x="120" y="150"/>
                    <a:pt x="78" y="117"/>
                    <a:pt x="75" y="73"/>
                  </a:cubicBezTo>
                  <a:cubicBezTo>
                    <a:pt x="73" y="45"/>
                    <a:pt x="80" y="20"/>
                    <a:pt x="98" y="0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9" y="21"/>
                    <a:pt x="0" y="36"/>
                    <a:pt x="3" y="51"/>
                  </a:cubicBezTo>
                  <a:cubicBezTo>
                    <a:pt x="65" y="310"/>
                    <a:pt x="65" y="310"/>
                    <a:pt x="65" y="310"/>
                  </a:cubicBezTo>
                  <a:cubicBezTo>
                    <a:pt x="69" y="324"/>
                    <a:pt x="84" y="334"/>
                    <a:pt x="99" y="330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18" y="318"/>
                    <a:pt x="97" y="311"/>
                    <a:pt x="76" y="300"/>
                  </a:cubicBezTo>
                  <a:cubicBezTo>
                    <a:pt x="106" y="232"/>
                    <a:pt x="106" y="232"/>
                    <a:pt x="106" y="232"/>
                  </a:cubicBezTo>
                  <a:cubicBezTo>
                    <a:pt x="106" y="232"/>
                    <a:pt x="141" y="264"/>
                    <a:pt x="191" y="264"/>
                  </a:cubicBezTo>
                  <a:cubicBezTo>
                    <a:pt x="241" y="264"/>
                    <a:pt x="264" y="205"/>
                    <a:pt x="170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  <p:sp>
          <p:nvSpPr>
            <p:cNvPr id="2417" name="Freeform 298"/>
            <p:cNvSpPr/>
            <p:nvPr/>
          </p:nvSpPr>
          <p:spPr bwMode="auto">
            <a:xfrm>
              <a:off x="10151341" y="4862251"/>
              <a:ext cx="127477" cy="167640"/>
            </a:xfrm>
            <a:custGeom>
              <a:avLst/>
              <a:gdLst>
                <a:gd name="T0" fmla="*/ 249 w 252"/>
                <a:gd name="T1" fmla="*/ 283 h 329"/>
                <a:gd name="T2" fmla="*/ 187 w 252"/>
                <a:gd name="T3" fmla="*/ 24 h 329"/>
                <a:gd name="T4" fmla="*/ 154 w 252"/>
                <a:gd name="T5" fmla="*/ 4 h 329"/>
                <a:gd name="T6" fmla="*/ 100 w 252"/>
                <a:gd name="T7" fmla="*/ 16 h 329"/>
                <a:gd name="T8" fmla="*/ 170 w 252"/>
                <a:gd name="T9" fmla="*/ 40 h 329"/>
                <a:gd name="T10" fmla="*/ 147 w 252"/>
                <a:gd name="T11" fmla="*/ 104 h 329"/>
                <a:gd name="T12" fmla="*/ 76 w 252"/>
                <a:gd name="T13" fmla="*/ 80 h 329"/>
                <a:gd name="T14" fmla="*/ 96 w 252"/>
                <a:gd name="T15" fmla="*/ 162 h 329"/>
                <a:gd name="T16" fmla="*/ 191 w 252"/>
                <a:gd name="T17" fmla="*/ 275 h 329"/>
                <a:gd name="T18" fmla="*/ 174 w 252"/>
                <a:gd name="T19" fmla="*/ 329 h 329"/>
                <a:gd name="T20" fmla="*/ 228 w 252"/>
                <a:gd name="T21" fmla="*/ 316 h 329"/>
                <a:gd name="T22" fmla="*/ 249 w 252"/>
                <a:gd name="T23" fmla="*/ 283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2" h="329">
                  <a:moveTo>
                    <a:pt x="249" y="283"/>
                  </a:moveTo>
                  <a:cubicBezTo>
                    <a:pt x="187" y="24"/>
                    <a:pt x="187" y="24"/>
                    <a:pt x="187" y="24"/>
                  </a:cubicBezTo>
                  <a:cubicBezTo>
                    <a:pt x="183" y="9"/>
                    <a:pt x="168" y="0"/>
                    <a:pt x="154" y="4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114" y="19"/>
                    <a:pt x="141" y="24"/>
                    <a:pt x="170" y="40"/>
                  </a:cubicBezTo>
                  <a:cubicBezTo>
                    <a:pt x="147" y="104"/>
                    <a:pt x="147" y="104"/>
                    <a:pt x="147" y="104"/>
                  </a:cubicBezTo>
                  <a:cubicBezTo>
                    <a:pt x="147" y="104"/>
                    <a:pt x="128" y="83"/>
                    <a:pt x="76" y="80"/>
                  </a:cubicBezTo>
                  <a:cubicBezTo>
                    <a:pt x="27" y="78"/>
                    <a:pt x="0" y="131"/>
                    <a:pt x="96" y="162"/>
                  </a:cubicBezTo>
                  <a:cubicBezTo>
                    <a:pt x="169" y="186"/>
                    <a:pt x="192" y="232"/>
                    <a:pt x="191" y="275"/>
                  </a:cubicBezTo>
                  <a:cubicBezTo>
                    <a:pt x="191" y="298"/>
                    <a:pt x="183" y="316"/>
                    <a:pt x="174" y="329"/>
                  </a:cubicBezTo>
                  <a:cubicBezTo>
                    <a:pt x="228" y="316"/>
                    <a:pt x="228" y="316"/>
                    <a:pt x="228" y="316"/>
                  </a:cubicBezTo>
                  <a:cubicBezTo>
                    <a:pt x="243" y="313"/>
                    <a:pt x="252" y="298"/>
                    <a:pt x="249" y="2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>
                <a:defRPr/>
              </a:pPr>
              <a:endParaRPr lang="en-AU">
                <a:solidFill>
                  <a:srgbClr val="445469"/>
                </a:solidFill>
                <a:latin typeface="Open Sans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" name="Title 1"/>
          <p:cNvSpPr txBox="1"/>
          <p:nvPr/>
        </p:nvSpPr>
        <p:spPr>
          <a:xfrm>
            <a:off x="467544" y="967905"/>
            <a:ext cx="3239150" cy="517237"/>
          </a:xfrm>
          <a:prstGeom prst="rect">
            <a:avLst/>
          </a:prstGeom>
        </p:spPr>
        <p:txBody>
          <a:bodyPr vert="horz" lIns="68580" tIns="34290" rIns="68580" bIns="34290" rtlCol="0" anchor="t">
            <a:normAutofit/>
          </a:bodyPr>
          <a:lstStyle>
            <a:lvl1pPr algn="ctr" defTabSz="914400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sz="3500" b="1" kern="1200" cap="none" baseline="0">
                <a:solidFill>
                  <a:schemeClr val="tx2"/>
                </a:solidFill>
                <a:latin typeface="Roboto"/>
                <a:ea typeface="Roboto" pitchFamily="2" charset="0"/>
                <a:cs typeface="+mj-cs"/>
              </a:defRPr>
            </a:lvl1pPr>
          </a:lstStyle>
          <a:p>
            <a:pPr algn="l" defTabSz="685800">
              <a:defRPr/>
            </a:pPr>
            <a:r>
              <a:rPr lang="en-US" sz="2625" dirty="0">
                <a:solidFill>
                  <a:srgbClr val="445469"/>
                </a:solidFill>
              </a:rPr>
              <a:t>350 font awesome.</a:t>
            </a:r>
            <a:endParaRPr lang="en-AU" sz="2625" dirty="0">
              <a:solidFill>
                <a:srgbClr val="445469"/>
              </a:solidFill>
            </a:endParaRPr>
          </a:p>
        </p:txBody>
      </p:sp>
      <p:sp>
        <p:nvSpPr>
          <p:cNvPr id="279" name="Freeform 5"/>
          <p:cNvSpPr/>
          <p:nvPr/>
        </p:nvSpPr>
        <p:spPr bwMode="auto">
          <a:xfrm>
            <a:off x="765192" y="1578226"/>
            <a:ext cx="120229" cy="124448"/>
          </a:xfrm>
          <a:custGeom>
            <a:avLst/>
            <a:gdLst>
              <a:gd name="T0" fmla="*/ 42 w 44"/>
              <a:gd name="T1" fmla="*/ 4 h 45"/>
              <a:gd name="T2" fmla="*/ 25 w 44"/>
              <a:gd name="T3" fmla="*/ 21 h 45"/>
              <a:gd name="T4" fmla="*/ 25 w 44"/>
              <a:gd name="T5" fmla="*/ 41 h 45"/>
              <a:gd name="T6" fmla="*/ 34 w 44"/>
              <a:gd name="T7" fmla="*/ 41 h 45"/>
              <a:gd name="T8" fmla="*/ 36 w 44"/>
              <a:gd name="T9" fmla="*/ 43 h 45"/>
              <a:gd name="T10" fmla="*/ 34 w 44"/>
              <a:gd name="T11" fmla="*/ 45 h 45"/>
              <a:gd name="T12" fmla="*/ 10 w 44"/>
              <a:gd name="T13" fmla="*/ 45 h 45"/>
              <a:gd name="T14" fmla="*/ 8 w 44"/>
              <a:gd name="T15" fmla="*/ 43 h 45"/>
              <a:gd name="T16" fmla="*/ 10 w 44"/>
              <a:gd name="T17" fmla="*/ 41 h 45"/>
              <a:gd name="T18" fmla="*/ 19 w 44"/>
              <a:gd name="T19" fmla="*/ 41 h 45"/>
              <a:gd name="T20" fmla="*/ 19 w 44"/>
              <a:gd name="T21" fmla="*/ 21 h 45"/>
              <a:gd name="T22" fmla="*/ 2 w 44"/>
              <a:gd name="T23" fmla="*/ 4 h 45"/>
              <a:gd name="T24" fmla="*/ 0 w 44"/>
              <a:gd name="T25" fmla="*/ 2 h 45"/>
              <a:gd name="T26" fmla="*/ 3 w 44"/>
              <a:gd name="T27" fmla="*/ 0 h 45"/>
              <a:gd name="T28" fmla="*/ 41 w 44"/>
              <a:gd name="T29" fmla="*/ 0 h 45"/>
              <a:gd name="T30" fmla="*/ 44 w 44"/>
              <a:gd name="T31" fmla="*/ 2 h 45"/>
              <a:gd name="T32" fmla="*/ 42 w 44"/>
              <a:gd name="T33" fmla="*/ 4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4" h="45">
                <a:moveTo>
                  <a:pt x="42" y="4"/>
                </a:moveTo>
                <a:cubicBezTo>
                  <a:pt x="25" y="21"/>
                  <a:pt x="25" y="21"/>
                  <a:pt x="25" y="21"/>
                </a:cubicBezTo>
                <a:cubicBezTo>
                  <a:pt x="25" y="41"/>
                  <a:pt x="25" y="41"/>
                  <a:pt x="25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5" y="41"/>
                  <a:pt x="36" y="42"/>
                  <a:pt x="36" y="43"/>
                </a:cubicBezTo>
                <a:cubicBezTo>
                  <a:pt x="36" y="44"/>
                  <a:pt x="35" y="45"/>
                  <a:pt x="34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9" y="45"/>
                  <a:pt x="8" y="44"/>
                  <a:pt x="8" y="43"/>
                </a:cubicBezTo>
                <a:cubicBezTo>
                  <a:pt x="8" y="42"/>
                  <a:pt x="9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1"/>
                  <a:pt x="19" y="21"/>
                  <a:pt x="19" y="21"/>
                </a:cubicBezTo>
                <a:cubicBezTo>
                  <a:pt x="2" y="4"/>
                  <a:pt x="2" y="4"/>
                  <a:pt x="2" y="4"/>
                </a:cubicBezTo>
                <a:cubicBezTo>
                  <a:pt x="1" y="3"/>
                  <a:pt x="0" y="2"/>
                  <a:pt x="0" y="2"/>
                </a:cubicBezTo>
                <a:cubicBezTo>
                  <a:pt x="0" y="0"/>
                  <a:pt x="2" y="0"/>
                  <a:pt x="3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2" y="0"/>
                  <a:pt x="44" y="0"/>
                  <a:pt x="44" y="2"/>
                </a:cubicBezTo>
                <a:cubicBezTo>
                  <a:pt x="44" y="2"/>
                  <a:pt x="43" y="3"/>
                  <a:pt x="42" y="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80" name="Freeform 6"/>
          <p:cNvSpPr/>
          <p:nvPr/>
        </p:nvSpPr>
        <p:spPr bwMode="auto">
          <a:xfrm>
            <a:off x="762997" y="1786191"/>
            <a:ext cx="113901" cy="124448"/>
          </a:xfrm>
          <a:custGeom>
            <a:avLst/>
            <a:gdLst>
              <a:gd name="T0" fmla="*/ 41 w 41"/>
              <a:gd name="T1" fmla="*/ 33 h 45"/>
              <a:gd name="T2" fmla="*/ 33 w 41"/>
              <a:gd name="T3" fmla="*/ 38 h 45"/>
              <a:gd name="T4" fmla="*/ 24 w 41"/>
              <a:gd name="T5" fmla="*/ 33 h 45"/>
              <a:gd name="T6" fmla="*/ 33 w 41"/>
              <a:gd name="T7" fmla="*/ 28 h 45"/>
              <a:gd name="T8" fmla="*/ 38 w 41"/>
              <a:gd name="T9" fmla="*/ 29 h 45"/>
              <a:gd name="T10" fmla="*/ 38 w 41"/>
              <a:gd name="T11" fmla="*/ 14 h 45"/>
              <a:gd name="T12" fmla="*/ 17 w 41"/>
              <a:gd name="T13" fmla="*/ 21 h 45"/>
              <a:gd name="T14" fmla="*/ 17 w 41"/>
              <a:gd name="T15" fmla="*/ 40 h 45"/>
              <a:gd name="T16" fmla="*/ 9 w 41"/>
              <a:gd name="T17" fmla="*/ 45 h 45"/>
              <a:gd name="T18" fmla="*/ 0 w 41"/>
              <a:gd name="T19" fmla="*/ 40 h 45"/>
              <a:gd name="T20" fmla="*/ 9 w 41"/>
              <a:gd name="T21" fmla="*/ 34 h 45"/>
              <a:gd name="T22" fmla="*/ 14 w 41"/>
              <a:gd name="T23" fmla="*/ 35 h 45"/>
              <a:gd name="T24" fmla="*/ 14 w 41"/>
              <a:gd name="T25" fmla="*/ 10 h 45"/>
              <a:gd name="T26" fmla="*/ 16 w 41"/>
              <a:gd name="T27" fmla="*/ 7 h 45"/>
              <a:gd name="T28" fmla="*/ 38 w 41"/>
              <a:gd name="T29" fmla="*/ 0 h 45"/>
              <a:gd name="T30" fmla="*/ 39 w 41"/>
              <a:gd name="T31" fmla="*/ 0 h 45"/>
              <a:gd name="T32" fmla="*/ 41 w 41"/>
              <a:gd name="T33" fmla="*/ 3 h 45"/>
              <a:gd name="T34" fmla="*/ 41 w 41"/>
              <a:gd name="T35" fmla="*/ 3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" h="45">
                <a:moveTo>
                  <a:pt x="41" y="33"/>
                </a:moveTo>
                <a:cubicBezTo>
                  <a:pt x="41" y="36"/>
                  <a:pt x="36" y="38"/>
                  <a:pt x="33" y="38"/>
                </a:cubicBezTo>
                <a:cubicBezTo>
                  <a:pt x="30" y="38"/>
                  <a:pt x="24" y="36"/>
                  <a:pt x="24" y="33"/>
                </a:cubicBezTo>
                <a:cubicBezTo>
                  <a:pt x="24" y="29"/>
                  <a:pt x="30" y="28"/>
                  <a:pt x="33" y="28"/>
                </a:cubicBezTo>
                <a:cubicBezTo>
                  <a:pt x="34" y="28"/>
                  <a:pt x="36" y="28"/>
                  <a:pt x="38" y="29"/>
                </a:cubicBezTo>
                <a:cubicBezTo>
                  <a:pt x="38" y="14"/>
                  <a:pt x="38" y="14"/>
                  <a:pt x="38" y="14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3"/>
                  <a:pt x="11" y="45"/>
                  <a:pt x="9" y="45"/>
                </a:cubicBezTo>
                <a:cubicBezTo>
                  <a:pt x="6" y="45"/>
                  <a:pt x="0" y="43"/>
                  <a:pt x="0" y="40"/>
                </a:cubicBezTo>
                <a:cubicBezTo>
                  <a:pt x="0" y="36"/>
                  <a:pt x="6" y="34"/>
                  <a:pt x="9" y="34"/>
                </a:cubicBezTo>
                <a:cubicBezTo>
                  <a:pt x="10" y="34"/>
                  <a:pt x="12" y="35"/>
                  <a:pt x="14" y="35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8"/>
                  <a:pt x="14" y="7"/>
                  <a:pt x="16" y="7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40" y="0"/>
                  <a:pt x="41" y="1"/>
                  <a:pt x="41" y="3"/>
                </a:cubicBezTo>
                <a:lnTo>
                  <a:pt x="41" y="3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81" name="Freeform 7"/>
          <p:cNvSpPr>
            <a:spLocks noEditPoints="1"/>
          </p:cNvSpPr>
          <p:nvPr/>
        </p:nvSpPr>
        <p:spPr bwMode="auto">
          <a:xfrm>
            <a:off x="760700" y="1994155"/>
            <a:ext cx="124448" cy="124448"/>
          </a:xfrm>
          <a:custGeom>
            <a:avLst/>
            <a:gdLst>
              <a:gd name="T0" fmla="*/ 41 w 45"/>
              <a:gd name="T1" fmla="*/ 45 h 45"/>
              <a:gd name="T2" fmla="*/ 39 w 45"/>
              <a:gd name="T3" fmla="*/ 44 h 45"/>
              <a:gd name="T4" fmla="*/ 30 w 45"/>
              <a:gd name="T5" fmla="*/ 34 h 45"/>
              <a:gd name="T6" fmla="*/ 19 w 45"/>
              <a:gd name="T7" fmla="*/ 38 h 45"/>
              <a:gd name="T8" fmla="*/ 0 w 45"/>
              <a:gd name="T9" fmla="*/ 19 h 45"/>
              <a:gd name="T10" fmla="*/ 19 w 45"/>
              <a:gd name="T11" fmla="*/ 0 h 45"/>
              <a:gd name="T12" fmla="*/ 38 w 45"/>
              <a:gd name="T13" fmla="*/ 19 h 45"/>
              <a:gd name="T14" fmla="*/ 34 w 45"/>
              <a:gd name="T15" fmla="*/ 30 h 45"/>
              <a:gd name="T16" fmla="*/ 44 w 45"/>
              <a:gd name="T17" fmla="*/ 39 h 45"/>
              <a:gd name="T18" fmla="*/ 45 w 45"/>
              <a:gd name="T19" fmla="*/ 41 h 45"/>
              <a:gd name="T20" fmla="*/ 41 w 45"/>
              <a:gd name="T21" fmla="*/ 45 h 45"/>
              <a:gd name="T22" fmla="*/ 19 w 45"/>
              <a:gd name="T23" fmla="*/ 7 h 45"/>
              <a:gd name="T24" fmla="*/ 7 w 45"/>
              <a:gd name="T25" fmla="*/ 19 h 45"/>
              <a:gd name="T26" fmla="*/ 19 w 45"/>
              <a:gd name="T27" fmla="*/ 31 h 45"/>
              <a:gd name="T28" fmla="*/ 31 w 45"/>
              <a:gd name="T29" fmla="*/ 19 h 45"/>
              <a:gd name="T30" fmla="*/ 19 w 45"/>
              <a:gd name="T31" fmla="*/ 7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5" h="45">
                <a:moveTo>
                  <a:pt x="41" y="45"/>
                </a:moveTo>
                <a:cubicBezTo>
                  <a:pt x="40" y="45"/>
                  <a:pt x="39" y="44"/>
                  <a:pt x="39" y="44"/>
                </a:cubicBezTo>
                <a:cubicBezTo>
                  <a:pt x="30" y="34"/>
                  <a:pt x="30" y="34"/>
                  <a:pt x="30" y="34"/>
                </a:cubicBezTo>
                <a:cubicBezTo>
                  <a:pt x="26" y="37"/>
                  <a:pt x="23" y="38"/>
                  <a:pt x="19" y="38"/>
                </a:cubicBezTo>
                <a:cubicBezTo>
                  <a:pt x="8" y="38"/>
                  <a:pt x="0" y="29"/>
                  <a:pt x="0" y="19"/>
                </a:cubicBezTo>
                <a:cubicBezTo>
                  <a:pt x="0" y="8"/>
                  <a:pt x="8" y="0"/>
                  <a:pt x="19" y="0"/>
                </a:cubicBezTo>
                <a:cubicBezTo>
                  <a:pt x="29" y="0"/>
                  <a:pt x="38" y="8"/>
                  <a:pt x="38" y="19"/>
                </a:cubicBezTo>
                <a:cubicBezTo>
                  <a:pt x="38" y="23"/>
                  <a:pt x="37" y="26"/>
                  <a:pt x="34" y="30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39"/>
                  <a:pt x="45" y="40"/>
                  <a:pt x="45" y="41"/>
                </a:cubicBezTo>
                <a:cubicBezTo>
                  <a:pt x="45" y="43"/>
                  <a:pt x="43" y="45"/>
                  <a:pt x="41" y="45"/>
                </a:cubicBezTo>
                <a:moveTo>
                  <a:pt x="19" y="7"/>
                </a:moveTo>
                <a:cubicBezTo>
                  <a:pt x="12" y="7"/>
                  <a:pt x="7" y="12"/>
                  <a:pt x="7" y="19"/>
                </a:cubicBezTo>
                <a:cubicBezTo>
                  <a:pt x="7" y="26"/>
                  <a:pt x="12" y="31"/>
                  <a:pt x="19" y="31"/>
                </a:cubicBezTo>
                <a:cubicBezTo>
                  <a:pt x="25" y="31"/>
                  <a:pt x="31" y="26"/>
                  <a:pt x="31" y="19"/>
                </a:cubicBezTo>
                <a:cubicBezTo>
                  <a:pt x="31" y="12"/>
                  <a:pt x="25" y="7"/>
                  <a:pt x="19" y="7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82" name="Freeform 8"/>
          <p:cNvSpPr>
            <a:spLocks noEditPoints="1"/>
          </p:cNvSpPr>
          <p:nvPr/>
        </p:nvSpPr>
        <p:spPr bwMode="auto">
          <a:xfrm>
            <a:off x="758864" y="2211018"/>
            <a:ext cx="132884" cy="105463"/>
          </a:xfrm>
          <a:custGeom>
            <a:avLst/>
            <a:gdLst>
              <a:gd name="T0" fmla="*/ 48 w 48"/>
              <a:gd name="T1" fmla="*/ 34 h 38"/>
              <a:gd name="T2" fmla="*/ 44 w 48"/>
              <a:gd name="T3" fmla="*/ 38 h 38"/>
              <a:gd name="T4" fmla="*/ 4 w 48"/>
              <a:gd name="T5" fmla="*/ 38 h 38"/>
              <a:gd name="T6" fmla="*/ 0 w 48"/>
              <a:gd name="T7" fmla="*/ 34 h 38"/>
              <a:gd name="T8" fmla="*/ 0 w 48"/>
              <a:gd name="T9" fmla="*/ 5 h 38"/>
              <a:gd name="T10" fmla="*/ 4 w 48"/>
              <a:gd name="T11" fmla="*/ 0 h 38"/>
              <a:gd name="T12" fmla="*/ 44 w 48"/>
              <a:gd name="T13" fmla="*/ 0 h 38"/>
              <a:gd name="T14" fmla="*/ 48 w 48"/>
              <a:gd name="T15" fmla="*/ 5 h 38"/>
              <a:gd name="T16" fmla="*/ 48 w 48"/>
              <a:gd name="T17" fmla="*/ 34 h 38"/>
              <a:gd name="T18" fmla="*/ 44 w 48"/>
              <a:gd name="T19" fmla="*/ 4 h 38"/>
              <a:gd name="T20" fmla="*/ 4 w 48"/>
              <a:gd name="T21" fmla="*/ 4 h 38"/>
              <a:gd name="T22" fmla="*/ 3 w 48"/>
              <a:gd name="T23" fmla="*/ 5 h 38"/>
              <a:gd name="T24" fmla="*/ 7 w 48"/>
              <a:gd name="T25" fmla="*/ 12 h 38"/>
              <a:gd name="T26" fmla="*/ 18 w 48"/>
              <a:gd name="T27" fmla="*/ 21 h 38"/>
              <a:gd name="T28" fmla="*/ 24 w 48"/>
              <a:gd name="T29" fmla="*/ 24 h 38"/>
              <a:gd name="T30" fmla="*/ 24 w 48"/>
              <a:gd name="T31" fmla="*/ 24 h 38"/>
              <a:gd name="T32" fmla="*/ 24 w 48"/>
              <a:gd name="T33" fmla="*/ 24 h 38"/>
              <a:gd name="T34" fmla="*/ 30 w 48"/>
              <a:gd name="T35" fmla="*/ 21 h 38"/>
              <a:gd name="T36" fmla="*/ 41 w 48"/>
              <a:gd name="T37" fmla="*/ 12 h 38"/>
              <a:gd name="T38" fmla="*/ 45 w 48"/>
              <a:gd name="T39" fmla="*/ 6 h 38"/>
              <a:gd name="T40" fmla="*/ 44 w 48"/>
              <a:gd name="T41" fmla="*/ 4 h 38"/>
              <a:gd name="T42" fmla="*/ 45 w 48"/>
              <a:gd name="T43" fmla="*/ 13 h 38"/>
              <a:gd name="T44" fmla="*/ 43 w 48"/>
              <a:gd name="T45" fmla="*/ 15 h 38"/>
              <a:gd name="T46" fmla="*/ 31 w 48"/>
              <a:gd name="T47" fmla="*/ 24 h 38"/>
              <a:gd name="T48" fmla="*/ 24 w 48"/>
              <a:gd name="T49" fmla="*/ 28 h 38"/>
              <a:gd name="T50" fmla="*/ 24 w 48"/>
              <a:gd name="T51" fmla="*/ 28 h 38"/>
              <a:gd name="T52" fmla="*/ 24 w 48"/>
              <a:gd name="T53" fmla="*/ 28 h 38"/>
              <a:gd name="T54" fmla="*/ 17 w 48"/>
              <a:gd name="T55" fmla="*/ 24 h 38"/>
              <a:gd name="T56" fmla="*/ 5 w 48"/>
              <a:gd name="T57" fmla="*/ 15 h 38"/>
              <a:gd name="T58" fmla="*/ 3 w 48"/>
              <a:gd name="T59" fmla="*/ 13 h 38"/>
              <a:gd name="T60" fmla="*/ 3 w 48"/>
              <a:gd name="T61" fmla="*/ 34 h 38"/>
              <a:gd name="T62" fmla="*/ 4 w 48"/>
              <a:gd name="T63" fmla="*/ 35 h 38"/>
              <a:gd name="T64" fmla="*/ 44 w 48"/>
              <a:gd name="T65" fmla="*/ 35 h 38"/>
              <a:gd name="T66" fmla="*/ 45 w 48"/>
              <a:gd name="T67" fmla="*/ 34 h 38"/>
              <a:gd name="T68" fmla="*/ 45 w 48"/>
              <a:gd name="T69" fmla="*/ 1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8" h="38">
                <a:moveTo>
                  <a:pt x="48" y="34"/>
                </a:moveTo>
                <a:cubicBezTo>
                  <a:pt x="48" y="36"/>
                  <a:pt x="46" y="38"/>
                  <a:pt x="44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2" y="38"/>
                  <a:pt x="0" y="36"/>
                  <a:pt x="0" y="34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6" y="0"/>
                  <a:pt x="48" y="2"/>
                  <a:pt x="48" y="5"/>
                </a:cubicBezTo>
                <a:lnTo>
                  <a:pt x="48" y="34"/>
                </a:lnTo>
                <a:close/>
                <a:moveTo>
                  <a:pt x="44" y="4"/>
                </a:moveTo>
                <a:cubicBezTo>
                  <a:pt x="4" y="4"/>
                  <a:pt x="4" y="4"/>
                  <a:pt x="4" y="4"/>
                </a:cubicBezTo>
                <a:cubicBezTo>
                  <a:pt x="4" y="4"/>
                  <a:pt x="3" y="4"/>
                  <a:pt x="3" y="5"/>
                </a:cubicBezTo>
                <a:cubicBezTo>
                  <a:pt x="3" y="8"/>
                  <a:pt x="5" y="10"/>
                  <a:pt x="7" y="12"/>
                </a:cubicBezTo>
                <a:cubicBezTo>
                  <a:pt x="11" y="15"/>
                  <a:pt x="15" y="18"/>
                  <a:pt x="18" y="21"/>
                </a:cubicBezTo>
                <a:cubicBezTo>
                  <a:pt x="20" y="22"/>
                  <a:pt x="22" y="24"/>
                  <a:pt x="2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6" y="24"/>
                  <a:pt x="28" y="22"/>
                  <a:pt x="30" y="21"/>
                </a:cubicBezTo>
                <a:cubicBezTo>
                  <a:pt x="33" y="18"/>
                  <a:pt x="37" y="15"/>
                  <a:pt x="41" y="12"/>
                </a:cubicBezTo>
                <a:cubicBezTo>
                  <a:pt x="42" y="11"/>
                  <a:pt x="45" y="8"/>
                  <a:pt x="45" y="6"/>
                </a:cubicBezTo>
                <a:cubicBezTo>
                  <a:pt x="45" y="5"/>
                  <a:pt x="45" y="4"/>
                  <a:pt x="44" y="4"/>
                </a:cubicBezTo>
                <a:moveTo>
                  <a:pt x="45" y="13"/>
                </a:moveTo>
                <a:cubicBezTo>
                  <a:pt x="44" y="14"/>
                  <a:pt x="43" y="15"/>
                  <a:pt x="43" y="15"/>
                </a:cubicBezTo>
                <a:cubicBezTo>
                  <a:pt x="39" y="18"/>
                  <a:pt x="35" y="21"/>
                  <a:pt x="31" y="24"/>
                </a:cubicBezTo>
                <a:cubicBezTo>
                  <a:pt x="29" y="26"/>
                  <a:pt x="27" y="28"/>
                  <a:pt x="2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1" y="28"/>
                  <a:pt x="19" y="26"/>
                  <a:pt x="17" y="24"/>
                </a:cubicBezTo>
                <a:cubicBezTo>
                  <a:pt x="13" y="21"/>
                  <a:pt x="9" y="18"/>
                  <a:pt x="5" y="15"/>
                </a:cubicBezTo>
                <a:cubicBezTo>
                  <a:pt x="5" y="15"/>
                  <a:pt x="4" y="14"/>
                  <a:pt x="3" y="13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4" y="35"/>
                  <a:pt x="4" y="35"/>
                </a:cubicBezTo>
                <a:cubicBezTo>
                  <a:pt x="44" y="35"/>
                  <a:pt x="44" y="35"/>
                  <a:pt x="44" y="35"/>
                </a:cubicBezTo>
                <a:cubicBezTo>
                  <a:pt x="44" y="35"/>
                  <a:pt x="45" y="34"/>
                  <a:pt x="45" y="34"/>
                </a:cubicBezTo>
                <a:lnTo>
                  <a:pt x="45" y="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83" name="Freeform 9"/>
          <p:cNvSpPr/>
          <p:nvPr/>
        </p:nvSpPr>
        <p:spPr bwMode="auto">
          <a:xfrm>
            <a:off x="758864" y="2416413"/>
            <a:ext cx="132884" cy="111793"/>
          </a:xfrm>
          <a:custGeom>
            <a:avLst/>
            <a:gdLst>
              <a:gd name="T0" fmla="*/ 23 w 48"/>
              <a:gd name="T1" fmla="*/ 40 h 41"/>
              <a:gd name="T2" fmla="*/ 6 w 48"/>
              <a:gd name="T3" fmla="*/ 24 h 41"/>
              <a:gd name="T4" fmla="*/ 0 w 48"/>
              <a:gd name="T5" fmla="*/ 12 h 41"/>
              <a:gd name="T6" fmla="*/ 13 w 48"/>
              <a:gd name="T7" fmla="*/ 0 h 41"/>
              <a:gd name="T8" fmla="*/ 24 w 48"/>
              <a:gd name="T9" fmla="*/ 5 h 41"/>
              <a:gd name="T10" fmla="*/ 35 w 48"/>
              <a:gd name="T11" fmla="*/ 0 h 41"/>
              <a:gd name="T12" fmla="*/ 48 w 48"/>
              <a:gd name="T13" fmla="*/ 12 h 41"/>
              <a:gd name="T14" fmla="*/ 42 w 48"/>
              <a:gd name="T15" fmla="*/ 24 h 41"/>
              <a:gd name="T16" fmla="*/ 25 w 48"/>
              <a:gd name="T17" fmla="*/ 40 h 41"/>
              <a:gd name="T18" fmla="*/ 24 w 48"/>
              <a:gd name="T19" fmla="*/ 41 h 41"/>
              <a:gd name="T20" fmla="*/ 23 w 48"/>
              <a:gd name="T21" fmla="*/ 4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8" h="41">
                <a:moveTo>
                  <a:pt x="23" y="40"/>
                </a:move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0" y="19"/>
                  <a:pt x="0" y="12"/>
                </a:cubicBezTo>
                <a:cubicBezTo>
                  <a:pt x="0" y="4"/>
                  <a:pt x="5" y="0"/>
                  <a:pt x="13" y="0"/>
                </a:cubicBezTo>
                <a:cubicBezTo>
                  <a:pt x="17" y="0"/>
                  <a:pt x="22" y="3"/>
                  <a:pt x="24" y="5"/>
                </a:cubicBezTo>
                <a:cubicBezTo>
                  <a:pt x="26" y="3"/>
                  <a:pt x="31" y="0"/>
                  <a:pt x="35" y="0"/>
                </a:cubicBezTo>
                <a:cubicBezTo>
                  <a:pt x="43" y="0"/>
                  <a:pt x="48" y="4"/>
                  <a:pt x="48" y="12"/>
                </a:cubicBezTo>
                <a:cubicBezTo>
                  <a:pt x="48" y="19"/>
                  <a:pt x="42" y="24"/>
                  <a:pt x="42" y="24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1"/>
                  <a:pt x="24" y="41"/>
                  <a:pt x="24" y="41"/>
                </a:cubicBezTo>
                <a:cubicBezTo>
                  <a:pt x="24" y="41"/>
                  <a:pt x="23" y="41"/>
                  <a:pt x="23" y="4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84" name="Freeform 10"/>
          <p:cNvSpPr/>
          <p:nvPr/>
        </p:nvSpPr>
        <p:spPr bwMode="auto">
          <a:xfrm>
            <a:off x="760700" y="2621079"/>
            <a:ext cx="124448" cy="116009"/>
          </a:xfrm>
          <a:custGeom>
            <a:avLst/>
            <a:gdLst>
              <a:gd name="T0" fmla="*/ 44 w 45"/>
              <a:gd name="T1" fmla="*/ 18 h 42"/>
              <a:gd name="T2" fmla="*/ 34 w 45"/>
              <a:gd name="T3" fmla="*/ 27 h 42"/>
              <a:gd name="T4" fmla="*/ 36 w 45"/>
              <a:gd name="T5" fmla="*/ 41 h 42"/>
              <a:gd name="T6" fmla="*/ 36 w 45"/>
              <a:gd name="T7" fmla="*/ 41 h 42"/>
              <a:gd name="T8" fmla="*/ 35 w 45"/>
              <a:gd name="T9" fmla="*/ 42 h 42"/>
              <a:gd name="T10" fmla="*/ 34 w 45"/>
              <a:gd name="T11" fmla="*/ 42 h 42"/>
              <a:gd name="T12" fmla="*/ 22 w 45"/>
              <a:gd name="T13" fmla="*/ 36 h 42"/>
              <a:gd name="T14" fmla="*/ 10 w 45"/>
              <a:gd name="T15" fmla="*/ 42 h 42"/>
              <a:gd name="T16" fmla="*/ 9 w 45"/>
              <a:gd name="T17" fmla="*/ 42 h 42"/>
              <a:gd name="T18" fmla="*/ 8 w 45"/>
              <a:gd name="T19" fmla="*/ 41 h 42"/>
              <a:gd name="T20" fmla="*/ 8 w 45"/>
              <a:gd name="T21" fmla="*/ 41 h 42"/>
              <a:gd name="T22" fmla="*/ 10 w 45"/>
              <a:gd name="T23" fmla="*/ 27 h 42"/>
              <a:gd name="T24" fmla="*/ 1 w 45"/>
              <a:gd name="T25" fmla="*/ 18 h 42"/>
              <a:gd name="T26" fmla="*/ 0 w 45"/>
              <a:gd name="T27" fmla="*/ 16 h 42"/>
              <a:gd name="T28" fmla="*/ 2 w 45"/>
              <a:gd name="T29" fmla="*/ 15 h 42"/>
              <a:gd name="T30" fmla="*/ 15 w 45"/>
              <a:gd name="T31" fmla="*/ 13 h 42"/>
              <a:gd name="T32" fmla="*/ 21 w 45"/>
              <a:gd name="T33" fmla="*/ 1 h 42"/>
              <a:gd name="T34" fmla="*/ 22 w 45"/>
              <a:gd name="T35" fmla="*/ 0 h 42"/>
              <a:gd name="T36" fmla="*/ 24 w 45"/>
              <a:gd name="T37" fmla="*/ 1 h 42"/>
              <a:gd name="T38" fmla="*/ 30 w 45"/>
              <a:gd name="T39" fmla="*/ 13 h 42"/>
              <a:gd name="T40" fmla="*/ 43 w 45"/>
              <a:gd name="T41" fmla="*/ 15 h 42"/>
              <a:gd name="T42" fmla="*/ 45 w 45"/>
              <a:gd name="T43" fmla="*/ 16 h 42"/>
              <a:gd name="T44" fmla="*/ 44 w 45"/>
              <a:gd name="T45" fmla="*/ 18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5" h="42">
                <a:moveTo>
                  <a:pt x="44" y="18"/>
                </a:moveTo>
                <a:cubicBezTo>
                  <a:pt x="34" y="27"/>
                  <a:pt x="34" y="27"/>
                  <a:pt x="34" y="27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2"/>
                  <a:pt x="36" y="42"/>
                  <a:pt x="35" y="42"/>
                </a:cubicBezTo>
                <a:cubicBezTo>
                  <a:pt x="35" y="42"/>
                  <a:pt x="35" y="42"/>
                  <a:pt x="34" y="42"/>
                </a:cubicBezTo>
                <a:cubicBezTo>
                  <a:pt x="22" y="36"/>
                  <a:pt x="22" y="36"/>
                  <a:pt x="22" y="36"/>
                </a:cubicBezTo>
                <a:cubicBezTo>
                  <a:pt x="10" y="42"/>
                  <a:pt x="10" y="42"/>
                  <a:pt x="10" y="42"/>
                </a:cubicBezTo>
                <a:cubicBezTo>
                  <a:pt x="10" y="42"/>
                  <a:pt x="10" y="42"/>
                  <a:pt x="9" y="42"/>
                </a:cubicBezTo>
                <a:cubicBezTo>
                  <a:pt x="8" y="42"/>
                  <a:pt x="8" y="42"/>
                  <a:pt x="8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10" y="27"/>
                  <a:pt x="10" y="27"/>
                  <a:pt x="10" y="27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7"/>
                  <a:pt x="0" y="17"/>
                  <a:pt x="0" y="16"/>
                </a:cubicBezTo>
                <a:cubicBezTo>
                  <a:pt x="0" y="16"/>
                  <a:pt x="1" y="15"/>
                  <a:pt x="2" y="15"/>
                </a:cubicBezTo>
                <a:cubicBezTo>
                  <a:pt x="15" y="13"/>
                  <a:pt x="15" y="13"/>
                  <a:pt x="15" y="13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1"/>
                  <a:pt x="22" y="0"/>
                  <a:pt x="22" y="0"/>
                </a:cubicBezTo>
                <a:cubicBezTo>
                  <a:pt x="23" y="0"/>
                  <a:pt x="23" y="1"/>
                  <a:pt x="24" y="1"/>
                </a:cubicBezTo>
                <a:cubicBezTo>
                  <a:pt x="30" y="13"/>
                  <a:pt x="30" y="13"/>
                  <a:pt x="30" y="13"/>
                </a:cubicBezTo>
                <a:cubicBezTo>
                  <a:pt x="43" y="15"/>
                  <a:pt x="43" y="15"/>
                  <a:pt x="43" y="15"/>
                </a:cubicBezTo>
                <a:cubicBezTo>
                  <a:pt x="44" y="15"/>
                  <a:pt x="45" y="16"/>
                  <a:pt x="45" y="16"/>
                </a:cubicBezTo>
                <a:cubicBezTo>
                  <a:pt x="45" y="17"/>
                  <a:pt x="44" y="17"/>
                  <a:pt x="44" y="1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85" name="Freeform 11"/>
          <p:cNvSpPr>
            <a:spLocks noEditPoints="1"/>
          </p:cNvSpPr>
          <p:nvPr/>
        </p:nvSpPr>
        <p:spPr bwMode="auto">
          <a:xfrm>
            <a:off x="760700" y="2829043"/>
            <a:ext cx="124448" cy="116009"/>
          </a:xfrm>
          <a:custGeom>
            <a:avLst/>
            <a:gdLst>
              <a:gd name="T0" fmla="*/ 44 w 45"/>
              <a:gd name="T1" fmla="*/ 18 h 42"/>
              <a:gd name="T2" fmla="*/ 34 w 45"/>
              <a:gd name="T3" fmla="*/ 27 h 42"/>
              <a:gd name="T4" fmla="*/ 36 w 45"/>
              <a:gd name="T5" fmla="*/ 41 h 42"/>
              <a:gd name="T6" fmla="*/ 36 w 45"/>
              <a:gd name="T7" fmla="*/ 41 h 42"/>
              <a:gd name="T8" fmla="*/ 35 w 45"/>
              <a:gd name="T9" fmla="*/ 42 h 42"/>
              <a:gd name="T10" fmla="*/ 34 w 45"/>
              <a:gd name="T11" fmla="*/ 42 h 42"/>
              <a:gd name="T12" fmla="*/ 22 w 45"/>
              <a:gd name="T13" fmla="*/ 36 h 42"/>
              <a:gd name="T14" fmla="*/ 10 w 45"/>
              <a:gd name="T15" fmla="*/ 42 h 42"/>
              <a:gd name="T16" fmla="*/ 9 w 45"/>
              <a:gd name="T17" fmla="*/ 42 h 42"/>
              <a:gd name="T18" fmla="*/ 8 w 45"/>
              <a:gd name="T19" fmla="*/ 41 h 42"/>
              <a:gd name="T20" fmla="*/ 8 w 45"/>
              <a:gd name="T21" fmla="*/ 41 h 42"/>
              <a:gd name="T22" fmla="*/ 10 w 45"/>
              <a:gd name="T23" fmla="*/ 27 h 42"/>
              <a:gd name="T24" fmla="*/ 1 w 45"/>
              <a:gd name="T25" fmla="*/ 18 h 42"/>
              <a:gd name="T26" fmla="*/ 0 w 45"/>
              <a:gd name="T27" fmla="*/ 16 h 42"/>
              <a:gd name="T28" fmla="*/ 2 w 45"/>
              <a:gd name="T29" fmla="*/ 15 h 42"/>
              <a:gd name="T30" fmla="*/ 15 w 45"/>
              <a:gd name="T31" fmla="*/ 13 h 42"/>
              <a:gd name="T32" fmla="*/ 21 w 45"/>
              <a:gd name="T33" fmla="*/ 1 h 42"/>
              <a:gd name="T34" fmla="*/ 22 w 45"/>
              <a:gd name="T35" fmla="*/ 0 h 42"/>
              <a:gd name="T36" fmla="*/ 24 w 45"/>
              <a:gd name="T37" fmla="*/ 1 h 42"/>
              <a:gd name="T38" fmla="*/ 30 w 45"/>
              <a:gd name="T39" fmla="*/ 13 h 42"/>
              <a:gd name="T40" fmla="*/ 43 w 45"/>
              <a:gd name="T41" fmla="*/ 15 h 42"/>
              <a:gd name="T42" fmla="*/ 45 w 45"/>
              <a:gd name="T43" fmla="*/ 16 h 42"/>
              <a:gd name="T44" fmla="*/ 44 w 45"/>
              <a:gd name="T45" fmla="*/ 18 h 42"/>
              <a:gd name="T46" fmla="*/ 39 w 45"/>
              <a:gd name="T47" fmla="*/ 18 h 42"/>
              <a:gd name="T48" fmla="*/ 27 w 45"/>
              <a:gd name="T49" fmla="*/ 16 h 42"/>
              <a:gd name="T50" fmla="*/ 22 w 45"/>
              <a:gd name="T51" fmla="*/ 6 h 42"/>
              <a:gd name="T52" fmla="*/ 17 w 45"/>
              <a:gd name="T53" fmla="*/ 16 h 42"/>
              <a:gd name="T54" fmla="*/ 6 w 45"/>
              <a:gd name="T55" fmla="*/ 18 h 42"/>
              <a:gd name="T56" fmla="*/ 14 w 45"/>
              <a:gd name="T57" fmla="*/ 26 h 42"/>
              <a:gd name="T58" fmla="*/ 12 w 45"/>
              <a:gd name="T59" fmla="*/ 37 h 42"/>
              <a:gd name="T60" fmla="*/ 22 w 45"/>
              <a:gd name="T61" fmla="*/ 32 h 42"/>
              <a:gd name="T62" fmla="*/ 32 w 45"/>
              <a:gd name="T63" fmla="*/ 37 h 42"/>
              <a:gd name="T64" fmla="*/ 30 w 45"/>
              <a:gd name="T65" fmla="*/ 26 h 42"/>
              <a:gd name="T66" fmla="*/ 39 w 45"/>
              <a:gd name="T67" fmla="*/ 18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5" h="42">
                <a:moveTo>
                  <a:pt x="44" y="18"/>
                </a:moveTo>
                <a:cubicBezTo>
                  <a:pt x="34" y="27"/>
                  <a:pt x="34" y="27"/>
                  <a:pt x="34" y="27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2"/>
                  <a:pt x="36" y="42"/>
                  <a:pt x="35" y="42"/>
                </a:cubicBezTo>
                <a:cubicBezTo>
                  <a:pt x="35" y="42"/>
                  <a:pt x="35" y="42"/>
                  <a:pt x="34" y="42"/>
                </a:cubicBezTo>
                <a:cubicBezTo>
                  <a:pt x="22" y="36"/>
                  <a:pt x="22" y="36"/>
                  <a:pt x="22" y="36"/>
                </a:cubicBezTo>
                <a:cubicBezTo>
                  <a:pt x="10" y="42"/>
                  <a:pt x="10" y="42"/>
                  <a:pt x="10" y="42"/>
                </a:cubicBezTo>
                <a:cubicBezTo>
                  <a:pt x="10" y="42"/>
                  <a:pt x="10" y="42"/>
                  <a:pt x="9" y="42"/>
                </a:cubicBezTo>
                <a:cubicBezTo>
                  <a:pt x="8" y="42"/>
                  <a:pt x="8" y="42"/>
                  <a:pt x="8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10" y="27"/>
                  <a:pt x="10" y="27"/>
                  <a:pt x="10" y="27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7"/>
                  <a:pt x="0" y="17"/>
                  <a:pt x="0" y="16"/>
                </a:cubicBezTo>
                <a:cubicBezTo>
                  <a:pt x="0" y="16"/>
                  <a:pt x="1" y="15"/>
                  <a:pt x="2" y="15"/>
                </a:cubicBezTo>
                <a:cubicBezTo>
                  <a:pt x="15" y="13"/>
                  <a:pt x="15" y="13"/>
                  <a:pt x="15" y="13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0"/>
                  <a:pt x="22" y="0"/>
                  <a:pt x="22" y="0"/>
                </a:cubicBezTo>
                <a:cubicBezTo>
                  <a:pt x="23" y="0"/>
                  <a:pt x="23" y="0"/>
                  <a:pt x="24" y="1"/>
                </a:cubicBezTo>
                <a:cubicBezTo>
                  <a:pt x="30" y="13"/>
                  <a:pt x="30" y="13"/>
                  <a:pt x="30" y="13"/>
                </a:cubicBezTo>
                <a:cubicBezTo>
                  <a:pt x="43" y="15"/>
                  <a:pt x="43" y="15"/>
                  <a:pt x="43" y="15"/>
                </a:cubicBezTo>
                <a:cubicBezTo>
                  <a:pt x="44" y="15"/>
                  <a:pt x="45" y="16"/>
                  <a:pt x="45" y="16"/>
                </a:cubicBezTo>
                <a:cubicBezTo>
                  <a:pt x="45" y="17"/>
                  <a:pt x="44" y="17"/>
                  <a:pt x="44" y="18"/>
                </a:cubicBezTo>
                <a:moveTo>
                  <a:pt x="39" y="18"/>
                </a:moveTo>
                <a:cubicBezTo>
                  <a:pt x="27" y="16"/>
                  <a:pt x="27" y="16"/>
                  <a:pt x="27" y="16"/>
                </a:cubicBezTo>
                <a:cubicBezTo>
                  <a:pt x="22" y="6"/>
                  <a:pt x="22" y="6"/>
                  <a:pt x="22" y="6"/>
                </a:cubicBezTo>
                <a:cubicBezTo>
                  <a:pt x="17" y="16"/>
                  <a:pt x="17" y="16"/>
                  <a:pt x="17" y="16"/>
                </a:cubicBezTo>
                <a:cubicBezTo>
                  <a:pt x="6" y="18"/>
                  <a:pt x="6" y="18"/>
                  <a:pt x="6" y="18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37"/>
                  <a:pt x="12" y="37"/>
                  <a:pt x="12" y="37"/>
                </a:cubicBezTo>
                <a:cubicBezTo>
                  <a:pt x="22" y="32"/>
                  <a:pt x="22" y="32"/>
                  <a:pt x="22" y="32"/>
                </a:cubicBezTo>
                <a:cubicBezTo>
                  <a:pt x="32" y="37"/>
                  <a:pt x="32" y="37"/>
                  <a:pt x="32" y="37"/>
                </a:cubicBezTo>
                <a:cubicBezTo>
                  <a:pt x="30" y="26"/>
                  <a:pt x="30" y="26"/>
                  <a:pt x="30" y="26"/>
                </a:cubicBezTo>
                <a:lnTo>
                  <a:pt x="39" y="1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86" name="Freeform 12"/>
          <p:cNvSpPr>
            <a:spLocks noEditPoints="1"/>
          </p:cNvSpPr>
          <p:nvPr/>
        </p:nvSpPr>
        <p:spPr bwMode="auto">
          <a:xfrm>
            <a:off x="764835" y="3040307"/>
            <a:ext cx="105463" cy="111793"/>
          </a:xfrm>
          <a:custGeom>
            <a:avLst/>
            <a:gdLst>
              <a:gd name="T0" fmla="*/ 31 w 38"/>
              <a:gd name="T1" fmla="*/ 41 h 41"/>
              <a:gd name="T2" fmla="*/ 7 w 38"/>
              <a:gd name="T3" fmla="*/ 41 h 41"/>
              <a:gd name="T4" fmla="*/ 0 w 38"/>
              <a:gd name="T5" fmla="*/ 34 h 41"/>
              <a:gd name="T6" fmla="*/ 9 w 38"/>
              <a:gd name="T7" fmla="*/ 18 h 41"/>
              <a:gd name="T8" fmla="*/ 19 w 38"/>
              <a:gd name="T9" fmla="*/ 22 h 41"/>
              <a:gd name="T10" fmla="*/ 28 w 38"/>
              <a:gd name="T11" fmla="*/ 18 h 41"/>
              <a:gd name="T12" fmla="*/ 38 w 38"/>
              <a:gd name="T13" fmla="*/ 34 h 41"/>
              <a:gd name="T14" fmla="*/ 31 w 38"/>
              <a:gd name="T15" fmla="*/ 41 h 41"/>
              <a:gd name="T16" fmla="*/ 19 w 38"/>
              <a:gd name="T17" fmla="*/ 20 h 41"/>
              <a:gd name="T18" fmla="*/ 9 w 38"/>
              <a:gd name="T19" fmla="*/ 10 h 41"/>
              <a:gd name="T20" fmla="*/ 19 w 38"/>
              <a:gd name="T21" fmla="*/ 0 h 41"/>
              <a:gd name="T22" fmla="*/ 29 w 38"/>
              <a:gd name="T23" fmla="*/ 10 h 41"/>
              <a:gd name="T24" fmla="*/ 19 w 38"/>
              <a:gd name="T25" fmla="*/ 2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41">
                <a:moveTo>
                  <a:pt x="31" y="41"/>
                </a:moveTo>
                <a:cubicBezTo>
                  <a:pt x="7" y="41"/>
                  <a:pt x="7" y="41"/>
                  <a:pt x="7" y="41"/>
                </a:cubicBezTo>
                <a:cubicBezTo>
                  <a:pt x="3" y="41"/>
                  <a:pt x="0" y="38"/>
                  <a:pt x="0" y="34"/>
                </a:cubicBezTo>
                <a:cubicBezTo>
                  <a:pt x="0" y="28"/>
                  <a:pt x="1" y="18"/>
                  <a:pt x="9" y="18"/>
                </a:cubicBezTo>
                <a:cubicBezTo>
                  <a:pt x="10" y="18"/>
                  <a:pt x="14" y="22"/>
                  <a:pt x="19" y="22"/>
                </a:cubicBezTo>
                <a:cubicBezTo>
                  <a:pt x="24" y="22"/>
                  <a:pt x="28" y="18"/>
                  <a:pt x="28" y="18"/>
                </a:cubicBezTo>
                <a:cubicBezTo>
                  <a:pt x="36" y="18"/>
                  <a:pt x="38" y="28"/>
                  <a:pt x="38" y="34"/>
                </a:cubicBezTo>
                <a:cubicBezTo>
                  <a:pt x="38" y="38"/>
                  <a:pt x="35" y="41"/>
                  <a:pt x="31" y="41"/>
                </a:cubicBezTo>
                <a:moveTo>
                  <a:pt x="19" y="20"/>
                </a:moveTo>
                <a:cubicBezTo>
                  <a:pt x="13" y="20"/>
                  <a:pt x="9" y="15"/>
                  <a:pt x="9" y="10"/>
                </a:cubicBezTo>
                <a:cubicBezTo>
                  <a:pt x="9" y="4"/>
                  <a:pt x="13" y="0"/>
                  <a:pt x="19" y="0"/>
                </a:cubicBezTo>
                <a:cubicBezTo>
                  <a:pt x="25" y="0"/>
                  <a:pt x="29" y="4"/>
                  <a:pt x="29" y="10"/>
                </a:cubicBezTo>
                <a:cubicBezTo>
                  <a:pt x="29" y="15"/>
                  <a:pt x="25" y="20"/>
                  <a:pt x="19" y="2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87" name="Freeform 13"/>
          <p:cNvSpPr>
            <a:spLocks noEditPoints="1"/>
          </p:cNvSpPr>
          <p:nvPr/>
        </p:nvSpPr>
        <p:spPr bwMode="auto">
          <a:xfrm>
            <a:off x="757026" y="3242403"/>
            <a:ext cx="141322" cy="122338"/>
          </a:xfrm>
          <a:custGeom>
            <a:avLst/>
            <a:gdLst>
              <a:gd name="T0" fmla="*/ 47 w 51"/>
              <a:gd name="T1" fmla="*/ 44 h 44"/>
              <a:gd name="T2" fmla="*/ 0 w 51"/>
              <a:gd name="T3" fmla="*/ 40 h 44"/>
              <a:gd name="T4" fmla="*/ 4 w 51"/>
              <a:gd name="T5" fmla="*/ 0 h 44"/>
              <a:gd name="T6" fmla="*/ 51 w 51"/>
              <a:gd name="T7" fmla="*/ 4 h 44"/>
              <a:gd name="T8" fmla="*/ 10 w 51"/>
              <a:gd name="T9" fmla="*/ 5 h 44"/>
              <a:gd name="T10" fmla="*/ 5 w 51"/>
              <a:gd name="T11" fmla="*/ 3 h 44"/>
              <a:gd name="T12" fmla="*/ 3 w 51"/>
              <a:gd name="T13" fmla="*/ 8 h 44"/>
              <a:gd name="T14" fmla="*/ 9 w 51"/>
              <a:gd name="T15" fmla="*/ 10 h 44"/>
              <a:gd name="T16" fmla="*/ 10 w 51"/>
              <a:gd name="T17" fmla="*/ 5 h 44"/>
              <a:gd name="T18" fmla="*/ 9 w 51"/>
              <a:gd name="T19" fmla="*/ 13 h 44"/>
              <a:gd name="T20" fmla="*/ 3 w 51"/>
              <a:gd name="T21" fmla="*/ 15 h 44"/>
              <a:gd name="T22" fmla="*/ 5 w 51"/>
              <a:gd name="T23" fmla="*/ 20 h 44"/>
              <a:gd name="T24" fmla="*/ 10 w 51"/>
              <a:gd name="T25" fmla="*/ 19 h 44"/>
              <a:gd name="T26" fmla="*/ 10 w 51"/>
              <a:gd name="T27" fmla="*/ 25 h 44"/>
              <a:gd name="T28" fmla="*/ 5 w 51"/>
              <a:gd name="T29" fmla="*/ 24 h 44"/>
              <a:gd name="T30" fmla="*/ 3 w 51"/>
              <a:gd name="T31" fmla="*/ 29 h 44"/>
              <a:gd name="T32" fmla="*/ 9 w 51"/>
              <a:gd name="T33" fmla="*/ 31 h 44"/>
              <a:gd name="T34" fmla="*/ 10 w 51"/>
              <a:gd name="T35" fmla="*/ 25 h 44"/>
              <a:gd name="T36" fmla="*/ 9 w 51"/>
              <a:gd name="T37" fmla="*/ 34 h 44"/>
              <a:gd name="T38" fmla="*/ 3 w 51"/>
              <a:gd name="T39" fmla="*/ 36 h 44"/>
              <a:gd name="T40" fmla="*/ 5 w 51"/>
              <a:gd name="T41" fmla="*/ 41 h 44"/>
              <a:gd name="T42" fmla="*/ 10 w 51"/>
              <a:gd name="T43" fmla="*/ 39 h 44"/>
              <a:gd name="T44" fmla="*/ 38 w 51"/>
              <a:gd name="T45" fmla="*/ 5 h 44"/>
              <a:gd name="T46" fmla="*/ 15 w 51"/>
              <a:gd name="T47" fmla="*/ 3 h 44"/>
              <a:gd name="T48" fmla="*/ 14 w 51"/>
              <a:gd name="T49" fmla="*/ 19 h 44"/>
              <a:gd name="T50" fmla="*/ 36 w 51"/>
              <a:gd name="T51" fmla="*/ 20 h 44"/>
              <a:gd name="T52" fmla="*/ 38 w 51"/>
              <a:gd name="T53" fmla="*/ 5 h 44"/>
              <a:gd name="T54" fmla="*/ 36 w 51"/>
              <a:gd name="T55" fmla="*/ 24 h 44"/>
              <a:gd name="T56" fmla="*/ 14 w 51"/>
              <a:gd name="T57" fmla="*/ 25 h 44"/>
              <a:gd name="T58" fmla="*/ 15 w 51"/>
              <a:gd name="T59" fmla="*/ 41 h 44"/>
              <a:gd name="T60" fmla="*/ 38 w 51"/>
              <a:gd name="T61" fmla="*/ 39 h 44"/>
              <a:gd name="T62" fmla="*/ 48 w 51"/>
              <a:gd name="T63" fmla="*/ 5 h 44"/>
              <a:gd name="T64" fmla="*/ 43 w 51"/>
              <a:gd name="T65" fmla="*/ 3 h 44"/>
              <a:gd name="T66" fmla="*/ 41 w 51"/>
              <a:gd name="T67" fmla="*/ 8 h 44"/>
              <a:gd name="T68" fmla="*/ 46 w 51"/>
              <a:gd name="T69" fmla="*/ 10 h 44"/>
              <a:gd name="T70" fmla="*/ 48 w 51"/>
              <a:gd name="T71" fmla="*/ 5 h 44"/>
              <a:gd name="T72" fmla="*/ 46 w 51"/>
              <a:gd name="T73" fmla="*/ 13 h 44"/>
              <a:gd name="T74" fmla="*/ 41 w 51"/>
              <a:gd name="T75" fmla="*/ 15 h 44"/>
              <a:gd name="T76" fmla="*/ 43 w 51"/>
              <a:gd name="T77" fmla="*/ 20 h 44"/>
              <a:gd name="T78" fmla="*/ 48 w 51"/>
              <a:gd name="T79" fmla="*/ 19 h 44"/>
              <a:gd name="T80" fmla="*/ 48 w 51"/>
              <a:gd name="T81" fmla="*/ 25 h 44"/>
              <a:gd name="T82" fmla="*/ 43 w 51"/>
              <a:gd name="T83" fmla="*/ 24 h 44"/>
              <a:gd name="T84" fmla="*/ 41 w 51"/>
              <a:gd name="T85" fmla="*/ 29 h 44"/>
              <a:gd name="T86" fmla="*/ 46 w 51"/>
              <a:gd name="T87" fmla="*/ 31 h 44"/>
              <a:gd name="T88" fmla="*/ 48 w 51"/>
              <a:gd name="T89" fmla="*/ 25 h 44"/>
              <a:gd name="T90" fmla="*/ 46 w 51"/>
              <a:gd name="T91" fmla="*/ 34 h 44"/>
              <a:gd name="T92" fmla="*/ 41 w 51"/>
              <a:gd name="T93" fmla="*/ 36 h 44"/>
              <a:gd name="T94" fmla="*/ 43 w 51"/>
              <a:gd name="T95" fmla="*/ 41 h 44"/>
              <a:gd name="T96" fmla="*/ 48 w 51"/>
              <a:gd name="T97" fmla="*/ 39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1" h="44">
                <a:moveTo>
                  <a:pt x="51" y="40"/>
                </a:moveTo>
                <a:cubicBezTo>
                  <a:pt x="51" y="42"/>
                  <a:pt x="50" y="44"/>
                  <a:pt x="47" y="44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4"/>
                  <a:pt x="0" y="42"/>
                  <a:pt x="0" y="4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0"/>
                  <a:pt x="51" y="2"/>
                  <a:pt x="51" y="4"/>
                </a:cubicBezTo>
                <a:lnTo>
                  <a:pt x="51" y="40"/>
                </a:lnTo>
                <a:close/>
                <a:moveTo>
                  <a:pt x="10" y="5"/>
                </a:moveTo>
                <a:cubicBezTo>
                  <a:pt x="10" y="4"/>
                  <a:pt x="10" y="3"/>
                  <a:pt x="9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3" y="4"/>
                  <a:pt x="3" y="5"/>
                </a:cubicBezTo>
                <a:cubicBezTo>
                  <a:pt x="3" y="8"/>
                  <a:pt x="3" y="8"/>
                  <a:pt x="3" y="8"/>
                </a:cubicBezTo>
                <a:cubicBezTo>
                  <a:pt x="3" y="9"/>
                  <a:pt x="4" y="10"/>
                  <a:pt x="5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9"/>
                  <a:pt x="10" y="8"/>
                </a:cubicBezTo>
                <a:lnTo>
                  <a:pt x="10" y="5"/>
                </a:lnTo>
                <a:close/>
                <a:moveTo>
                  <a:pt x="10" y="15"/>
                </a:moveTo>
                <a:cubicBezTo>
                  <a:pt x="10" y="14"/>
                  <a:pt x="10" y="13"/>
                  <a:pt x="9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4" y="13"/>
                  <a:pt x="3" y="14"/>
                  <a:pt x="3" y="15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20"/>
                  <a:pt x="4" y="20"/>
                  <a:pt x="5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0"/>
                  <a:pt x="10" y="20"/>
                  <a:pt x="10" y="19"/>
                </a:cubicBezTo>
                <a:lnTo>
                  <a:pt x="10" y="15"/>
                </a:lnTo>
                <a:close/>
                <a:moveTo>
                  <a:pt x="10" y="25"/>
                </a:moveTo>
                <a:cubicBezTo>
                  <a:pt x="10" y="25"/>
                  <a:pt x="10" y="24"/>
                  <a:pt x="9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4" y="24"/>
                  <a:pt x="3" y="25"/>
                  <a:pt x="3" y="25"/>
                </a:cubicBezTo>
                <a:cubicBezTo>
                  <a:pt x="3" y="29"/>
                  <a:pt x="3" y="29"/>
                  <a:pt x="3" y="29"/>
                </a:cubicBezTo>
                <a:cubicBezTo>
                  <a:pt x="3" y="30"/>
                  <a:pt x="4" y="31"/>
                  <a:pt x="5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10" y="31"/>
                  <a:pt x="10" y="30"/>
                  <a:pt x="10" y="29"/>
                </a:cubicBezTo>
                <a:lnTo>
                  <a:pt x="10" y="25"/>
                </a:lnTo>
                <a:close/>
                <a:moveTo>
                  <a:pt x="10" y="36"/>
                </a:moveTo>
                <a:cubicBezTo>
                  <a:pt x="10" y="35"/>
                  <a:pt x="10" y="34"/>
                  <a:pt x="9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4" y="34"/>
                  <a:pt x="3" y="35"/>
                  <a:pt x="3" y="36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40"/>
                  <a:pt x="4" y="41"/>
                  <a:pt x="5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10" y="41"/>
                  <a:pt x="10" y="40"/>
                  <a:pt x="10" y="39"/>
                </a:cubicBezTo>
                <a:lnTo>
                  <a:pt x="10" y="36"/>
                </a:lnTo>
                <a:close/>
                <a:moveTo>
                  <a:pt x="38" y="5"/>
                </a:moveTo>
                <a:cubicBezTo>
                  <a:pt x="38" y="4"/>
                  <a:pt x="37" y="3"/>
                  <a:pt x="36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4" y="3"/>
                  <a:pt x="14" y="4"/>
                  <a:pt x="14" y="5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0"/>
                  <a:pt x="14" y="20"/>
                  <a:pt x="15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7" y="20"/>
                  <a:pt x="38" y="20"/>
                  <a:pt x="38" y="19"/>
                </a:cubicBezTo>
                <a:lnTo>
                  <a:pt x="38" y="5"/>
                </a:lnTo>
                <a:close/>
                <a:moveTo>
                  <a:pt x="38" y="25"/>
                </a:moveTo>
                <a:cubicBezTo>
                  <a:pt x="38" y="25"/>
                  <a:pt x="37" y="24"/>
                  <a:pt x="36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4" y="24"/>
                  <a:pt x="14" y="25"/>
                  <a:pt x="14" y="25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40"/>
                  <a:pt x="14" y="41"/>
                  <a:pt x="15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7" y="41"/>
                  <a:pt x="38" y="40"/>
                  <a:pt x="38" y="39"/>
                </a:cubicBezTo>
                <a:lnTo>
                  <a:pt x="38" y="25"/>
                </a:lnTo>
                <a:close/>
                <a:moveTo>
                  <a:pt x="48" y="5"/>
                </a:moveTo>
                <a:cubicBezTo>
                  <a:pt x="48" y="4"/>
                  <a:pt x="47" y="3"/>
                  <a:pt x="46" y="3"/>
                </a:cubicBezTo>
                <a:cubicBezTo>
                  <a:pt x="43" y="3"/>
                  <a:pt x="43" y="3"/>
                  <a:pt x="43" y="3"/>
                </a:cubicBezTo>
                <a:cubicBezTo>
                  <a:pt x="42" y="3"/>
                  <a:pt x="41" y="4"/>
                  <a:pt x="41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9"/>
                  <a:pt x="42" y="10"/>
                  <a:pt x="43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7" y="10"/>
                  <a:pt x="48" y="9"/>
                  <a:pt x="48" y="8"/>
                </a:cubicBezTo>
                <a:lnTo>
                  <a:pt x="48" y="5"/>
                </a:lnTo>
                <a:close/>
                <a:moveTo>
                  <a:pt x="48" y="15"/>
                </a:moveTo>
                <a:cubicBezTo>
                  <a:pt x="48" y="14"/>
                  <a:pt x="47" y="13"/>
                  <a:pt x="46" y="13"/>
                </a:cubicBezTo>
                <a:cubicBezTo>
                  <a:pt x="43" y="13"/>
                  <a:pt x="43" y="13"/>
                  <a:pt x="43" y="13"/>
                </a:cubicBezTo>
                <a:cubicBezTo>
                  <a:pt x="42" y="13"/>
                  <a:pt x="41" y="14"/>
                  <a:pt x="41" y="15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20"/>
                  <a:pt x="42" y="20"/>
                  <a:pt x="43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7" y="20"/>
                  <a:pt x="48" y="20"/>
                  <a:pt x="48" y="19"/>
                </a:cubicBezTo>
                <a:lnTo>
                  <a:pt x="48" y="15"/>
                </a:lnTo>
                <a:close/>
                <a:moveTo>
                  <a:pt x="48" y="25"/>
                </a:moveTo>
                <a:cubicBezTo>
                  <a:pt x="48" y="25"/>
                  <a:pt x="47" y="24"/>
                  <a:pt x="46" y="24"/>
                </a:cubicBezTo>
                <a:cubicBezTo>
                  <a:pt x="43" y="24"/>
                  <a:pt x="43" y="24"/>
                  <a:pt x="43" y="24"/>
                </a:cubicBezTo>
                <a:cubicBezTo>
                  <a:pt x="42" y="24"/>
                  <a:pt x="41" y="25"/>
                  <a:pt x="41" y="25"/>
                </a:cubicBezTo>
                <a:cubicBezTo>
                  <a:pt x="41" y="29"/>
                  <a:pt x="41" y="29"/>
                  <a:pt x="41" y="29"/>
                </a:cubicBezTo>
                <a:cubicBezTo>
                  <a:pt x="41" y="30"/>
                  <a:pt x="42" y="31"/>
                  <a:pt x="43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7" y="31"/>
                  <a:pt x="48" y="30"/>
                  <a:pt x="48" y="29"/>
                </a:cubicBezTo>
                <a:lnTo>
                  <a:pt x="48" y="25"/>
                </a:lnTo>
                <a:close/>
                <a:moveTo>
                  <a:pt x="48" y="36"/>
                </a:moveTo>
                <a:cubicBezTo>
                  <a:pt x="48" y="35"/>
                  <a:pt x="47" y="34"/>
                  <a:pt x="46" y="34"/>
                </a:cubicBezTo>
                <a:cubicBezTo>
                  <a:pt x="43" y="34"/>
                  <a:pt x="43" y="34"/>
                  <a:pt x="43" y="34"/>
                </a:cubicBezTo>
                <a:cubicBezTo>
                  <a:pt x="42" y="34"/>
                  <a:pt x="41" y="35"/>
                  <a:pt x="41" y="36"/>
                </a:cubicBezTo>
                <a:cubicBezTo>
                  <a:pt x="41" y="39"/>
                  <a:pt x="41" y="39"/>
                  <a:pt x="41" y="39"/>
                </a:cubicBezTo>
                <a:cubicBezTo>
                  <a:pt x="41" y="40"/>
                  <a:pt x="42" y="41"/>
                  <a:pt x="43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7" y="41"/>
                  <a:pt x="48" y="40"/>
                  <a:pt x="48" y="39"/>
                </a:cubicBezTo>
                <a:lnTo>
                  <a:pt x="48" y="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88" name="Freeform 14"/>
          <p:cNvSpPr>
            <a:spLocks noEditPoints="1"/>
          </p:cNvSpPr>
          <p:nvPr/>
        </p:nvSpPr>
        <p:spPr bwMode="auto">
          <a:xfrm>
            <a:off x="760700" y="3458805"/>
            <a:ext cx="124448" cy="105463"/>
          </a:xfrm>
          <a:custGeom>
            <a:avLst/>
            <a:gdLst>
              <a:gd name="T0" fmla="*/ 21 w 45"/>
              <a:gd name="T1" fmla="*/ 14 h 38"/>
              <a:gd name="T2" fmla="*/ 17 w 45"/>
              <a:gd name="T3" fmla="*/ 17 h 38"/>
              <a:gd name="T4" fmla="*/ 3 w 45"/>
              <a:gd name="T5" fmla="*/ 17 h 38"/>
              <a:gd name="T6" fmla="*/ 0 w 45"/>
              <a:gd name="T7" fmla="*/ 14 h 38"/>
              <a:gd name="T8" fmla="*/ 0 w 45"/>
              <a:gd name="T9" fmla="*/ 4 h 38"/>
              <a:gd name="T10" fmla="*/ 3 w 45"/>
              <a:gd name="T11" fmla="*/ 0 h 38"/>
              <a:gd name="T12" fmla="*/ 17 w 45"/>
              <a:gd name="T13" fmla="*/ 0 h 38"/>
              <a:gd name="T14" fmla="*/ 21 w 45"/>
              <a:gd name="T15" fmla="*/ 4 h 38"/>
              <a:gd name="T16" fmla="*/ 21 w 45"/>
              <a:gd name="T17" fmla="*/ 14 h 38"/>
              <a:gd name="T18" fmla="*/ 21 w 45"/>
              <a:gd name="T19" fmla="*/ 34 h 38"/>
              <a:gd name="T20" fmla="*/ 17 w 45"/>
              <a:gd name="T21" fmla="*/ 38 h 38"/>
              <a:gd name="T22" fmla="*/ 3 w 45"/>
              <a:gd name="T23" fmla="*/ 38 h 38"/>
              <a:gd name="T24" fmla="*/ 0 w 45"/>
              <a:gd name="T25" fmla="*/ 34 h 38"/>
              <a:gd name="T26" fmla="*/ 0 w 45"/>
              <a:gd name="T27" fmla="*/ 24 h 38"/>
              <a:gd name="T28" fmla="*/ 3 w 45"/>
              <a:gd name="T29" fmla="*/ 21 h 38"/>
              <a:gd name="T30" fmla="*/ 17 w 45"/>
              <a:gd name="T31" fmla="*/ 21 h 38"/>
              <a:gd name="T32" fmla="*/ 21 w 45"/>
              <a:gd name="T33" fmla="*/ 24 h 38"/>
              <a:gd name="T34" fmla="*/ 21 w 45"/>
              <a:gd name="T35" fmla="*/ 34 h 38"/>
              <a:gd name="T36" fmla="*/ 45 w 45"/>
              <a:gd name="T37" fmla="*/ 14 h 38"/>
              <a:gd name="T38" fmla="*/ 41 w 45"/>
              <a:gd name="T39" fmla="*/ 17 h 38"/>
              <a:gd name="T40" fmla="*/ 27 w 45"/>
              <a:gd name="T41" fmla="*/ 17 h 38"/>
              <a:gd name="T42" fmla="*/ 24 w 45"/>
              <a:gd name="T43" fmla="*/ 14 h 38"/>
              <a:gd name="T44" fmla="*/ 24 w 45"/>
              <a:gd name="T45" fmla="*/ 4 h 38"/>
              <a:gd name="T46" fmla="*/ 27 w 45"/>
              <a:gd name="T47" fmla="*/ 0 h 38"/>
              <a:gd name="T48" fmla="*/ 41 w 45"/>
              <a:gd name="T49" fmla="*/ 0 h 38"/>
              <a:gd name="T50" fmla="*/ 45 w 45"/>
              <a:gd name="T51" fmla="*/ 4 h 38"/>
              <a:gd name="T52" fmla="*/ 45 w 45"/>
              <a:gd name="T53" fmla="*/ 14 h 38"/>
              <a:gd name="T54" fmla="*/ 45 w 45"/>
              <a:gd name="T55" fmla="*/ 34 h 38"/>
              <a:gd name="T56" fmla="*/ 41 w 45"/>
              <a:gd name="T57" fmla="*/ 38 h 38"/>
              <a:gd name="T58" fmla="*/ 27 w 45"/>
              <a:gd name="T59" fmla="*/ 38 h 38"/>
              <a:gd name="T60" fmla="*/ 24 w 45"/>
              <a:gd name="T61" fmla="*/ 34 h 38"/>
              <a:gd name="T62" fmla="*/ 24 w 45"/>
              <a:gd name="T63" fmla="*/ 24 h 38"/>
              <a:gd name="T64" fmla="*/ 27 w 45"/>
              <a:gd name="T65" fmla="*/ 21 h 38"/>
              <a:gd name="T66" fmla="*/ 41 w 45"/>
              <a:gd name="T67" fmla="*/ 21 h 38"/>
              <a:gd name="T68" fmla="*/ 45 w 45"/>
              <a:gd name="T69" fmla="*/ 24 h 38"/>
              <a:gd name="T70" fmla="*/ 45 w 45"/>
              <a:gd name="T71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5" h="38">
                <a:moveTo>
                  <a:pt x="21" y="14"/>
                </a:moveTo>
                <a:cubicBezTo>
                  <a:pt x="21" y="16"/>
                  <a:pt x="19" y="17"/>
                  <a:pt x="17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0" y="16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21" y="2"/>
                  <a:pt x="21" y="4"/>
                </a:cubicBezTo>
                <a:lnTo>
                  <a:pt x="21" y="14"/>
                </a:lnTo>
                <a:close/>
                <a:moveTo>
                  <a:pt x="21" y="34"/>
                </a:moveTo>
                <a:cubicBezTo>
                  <a:pt x="21" y="36"/>
                  <a:pt x="19" y="38"/>
                  <a:pt x="17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2" y="38"/>
                  <a:pt x="0" y="36"/>
                  <a:pt x="0" y="3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2" y="21"/>
                  <a:pt x="3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9" y="21"/>
                  <a:pt x="21" y="22"/>
                  <a:pt x="21" y="24"/>
                </a:cubicBezTo>
                <a:lnTo>
                  <a:pt x="21" y="34"/>
                </a:lnTo>
                <a:close/>
                <a:moveTo>
                  <a:pt x="45" y="14"/>
                </a:moveTo>
                <a:cubicBezTo>
                  <a:pt x="45" y="16"/>
                  <a:pt x="43" y="17"/>
                  <a:pt x="41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6" y="17"/>
                  <a:pt x="24" y="16"/>
                  <a:pt x="24" y="1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2"/>
                  <a:pt x="26" y="0"/>
                  <a:pt x="27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3" y="0"/>
                  <a:pt x="45" y="2"/>
                  <a:pt x="45" y="4"/>
                </a:cubicBezTo>
                <a:lnTo>
                  <a:pt x="45" y="14"/>
                </a:lnTo>
                <a:close/>
                <a:moveTo>
                  <a:pt x="45" y="34"/>
                </a:moveTo>
                <a:cubicBezTo>
                  <a:pt x="45" y="36"/>
                  <a:pt x="43" y="38"/>
                  <a:pt x="41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6" y="38"/>
                  <a:pt x="24" y="36"/>
                  <a:pt x="24" y="3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2"/>
                  <a:pt x="26" y="21"/>
                  <a:pt x="27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3" y="21"/>
                  <a:pt x="45" y="22"/>
                  <a:pt x="45" y="24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89" name="Freeform 15"/>
          <p:cNvSpPr>
            <a:spLocks noEditPoints="1"/>
          </p:cNvSpPr>
          <p:nvPr/>
        </p:nvSpPr>
        <p:spPr bwMode="auto">
          <a:xfrm>
            <a:off x="758864" y="3673119"/>
            <a:ext cx="132884" cy="105463"/>
          </a:xfrm>
          <a:custGeom>
            <a:avLst/>
            <a:gdLst>
              <a:gd name="T0" fmla="*/ 11 w 48"/>
              <a:gd name="T1" fmla="*/ 10 h 38"/>
              <a:gd name="T2" fmla="*/ 0 w 48"/>
              <a:gd name="T3" fmla="*/ 8 h 38"/>
              <a:gd name="T4" fmla="*/ 3 w 48"/>
              <a:gd name="T5" fmla="*/ 0 h 38"/>
              <a:gd name="T6" fmla="*/ 14 w 48"/>
              <a:gd name="T7" fmla="*/ 3 h 38"/>
              <a:gd name="T8" fmla="*/ 14 w 48"/>
              <a:gd name="T9" fmla="*/ 22 h 38"/>
              <a:gd name="T10" fmla="*/ 3 w 48"/>
              <a:gd name="T11" fmla="*/ 24 h 38"/>
              <a:gd name="T12" fmla="*/ 0 w 48"/>
              <a:gd name="T13" fmla="*/ 16 h 38"/>
              <a:gd name="T14" fmla="*/ 11 w 48"/>
              <a:gd name="T15" fmla="*/ 14 h 38"/>
              <a:gd name="T16" fmla="*/ 14 w 48"/>
              <a:gd name="T17" fmla="*/ 22 h 38"/>
              <a:gd name="T18" fmla="*/ 11 w 48"/>
              <a:gd name="T19" fmla="*/ 38 h 38"/>
              <a:gd name="T20" fmla="*/ 0 w 48"/>
              <a:gd name="T21" fmla="*/ 35 h 38"/>
              <a:gd name="T22" fmla="*/ 3 w 48"/>
              <a:gd name="T23" fmla="*/ 28 h 38"/>
              <a:gd name="T24" fmla="*/ 14 w 48"/>
              <a:gd name="T25" fmla="*/ 30 h 38"/>
              <a:gd name="T26" fmla="*/ 31 w 48"/>
              <a:gd name="T27" fmla="*/ 8 h 38"/>
              <a:gd name="T28" fmla="*/ 20 w 48"/>
              <a:gd name="T29" fmla="*/ 10 h 38"/>
              <a:gd name="T30" fmla="*/ 17 w 48"/>
              <a:gd name="T31" fmla="*/ 3 h 38"/>
              <a:gd name="T32" fmla="*/ 28 w 48"/>
              <a:gd name="T33" fmla="*/ 0 h 38"/>
              <a:gd name="T34" fmla="*/ 31 w 48"/>
              <a:gd name="T35" fmla="*/ 8 h 38"/>
              <a:gd name="T36" fmla="*/ 28 w 48"/>
              <a:gd name="T37" fmla="*/ 24 h 38"/>
              <a:gd name="T38" fmla="*/ 17 w 48"/>
              <a:gd name="T39" fmla="*/ 22 h 38"/>
              <a:gd name="T40" fmla="*/ 20 w 48"/>
              <a:gd name="T41" fmla="*/ 14 h 38"/>
              <a:gd name="T42" fmla="*/ 31 w 48"/>
              <a:gd name="T43" fmla="*/ 16 h 38"/>
              <a:gd name="T44" fmla="*/ 31 w 48"/>
              <a:gd name="T45" fmla="*/ 35 h 38"/>
              <a:gd name="T46" fmla="*/ 20 w 48"/>
              <a:gd name="T47" fmla="*/ 38 h 38"/>
              <a:gd name="T48" fmla="*/ 17 w 48"/>
              <a:gd name="T49" fmla="*/ 30 h 38"/>
              <a:gd name="T50" fmla="*/ 28 w 48"/>
              <a:gd name="T51" fmla="*/ 28 h 38"/>
              <a:gd name="T52" fmla="*/ 31 w 48"/>
              <a:gd name="T53" fmla="*/ 35 h 38"/>
              <a:gd name="T54" fmla="*/ 45 w 48"/>
              <a:gd name="T55" fmla="*/ 10 h 38"/>
              <a:gd name="T56" fmla="*/ 34 w 48"/>
              <a:gd name="T57" fmla="*/ 8 h 38"/>
              <a:gd name="T58" fmla="*/ 37 w 48"/>
              <a:gd name="T59" fmla="*/ 0 h 38"/>
              <a:gd name="T60" fmla="*/ 48 w 48"/>
              <a:gd name="T61" fmla="*/ 3 h 38"/>
              <a:gd name="T62" fmla="*/ 48 w 48"/>
              <a:gd name="T63" fmla="*/ 22 h 38"/>
              <a:gd name="T64" fmla="*/ 37 w 48"/>
              <a:gd name="T65" fmla="*/ 24 h 38"/>
              <a:gd name="T66" fmla="*/ 34 w 48"/>
              <a:gd name="T67" fmla="*/ 16 h 38"/>
              <a:gd name="T68" fmla="*/ 45 w 48"/>
              <a:gd name="T69" fmla="*/ 14 h 38"/>
              <a:gd name="T70" fmla="*/ 48 w 48"/>
              <a:gd name="T71" fmla="*/ 22 h 38"/>
              <a:gd name="T72" fmla="*/ 45 w 48"/>
              <a:gd name="T73" fmla="*/ 38 h 38"/>
              <a:gd name="T74" fmla="*/ 34 w 48"/>
              <a:gd name="T75" fmla="*/ 35 h 38"/>
              <a:gd name="T76" fmla="*/ 37 w 48"/>
              <a:gd name="T77" fmla="*/ 28 h 38"/>
              <a:gd name="T78" fmla="*/ 48 w 48"/>
              <a:gd name="T79" fmla="*/ 3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8" h="38">
                <a:moveTo>
                  <a:pt x="14" y="8"/>
                </a:moveTo>
                <a:cubicBezTo>
                  <a:pt x="14" y="9"/>
                  <a:pt x="13" y="10"/>
                  <a:pt x="11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10"/>
                  <a:pt x="0" y="9"/>
                  <a:pt x="0" y="8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4" y="1"/>
                  <a:pt x="14" y="3"/>
                </a:cubicBezTo>
                <a:lnTo>
                  <a:pt x="14" y="8"/>
                </a:lnTo>
                <a:close/>
                <a:moveTo>
                  <a:pt x="14" y="22"/>
                </a:moveTo>
                <a:cubicBezTo>
                  <a:pt x="14" y="23"/>
                  <a:pt x="13" y="24"/>
                  <a:pt x="11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1" y="24"/>
                  <a:pt x="0" y="23"/>
                  <a:pt x="0" y="22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5"/>
                  <a:pt x="1" y="14"/>
                  <a:pt x="3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4"/>
                  <a:pt x="14" y="15"/>
                  <a:pt x="14" y="16"/>
                </a:cubicBezTo>
                <a:lnTo>
                  <a:pt x="14" y="22"/>
                </a:lnTo>
                <a:close/>
                <a:moveTo>
                  <a:pt x="14" y="35"/>
                </a:moveTo>
                <a:cubicBezTo>
                  <a:pt x="14" y="37"/>
                  <a:pt x="13" y="38"/>
                  <a:pt x="11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1" y="38"/>
                  <a:pt x="0" y="37"/>
                  <a:pt x="0" y="35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1" y="28"/>
                  <a:pt x="3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3" y="28"/>
                  <a:pt x="14" y="29"/>
                  <a:pt x="14" y="30"/>
                </a:cubicBezTo>
                <a:lnTo>
                  <a:pt x="14" y="35"/>
                </a:lnTo>
                <a:close/>
                <a:moveTo>
                  <a:pt x="31" y="8"/>
                </a:moveTo>
                <a:cubicBezTo>
                  <a:pt x="31" y="9"/>
                  <a:pt x="30" y="10"/>
                  <a:pt x="28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18" y="10"/>
                  <a:pt x="17" y="9"/>
                  <a:pt x="17" y="8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1"/>
                  <a:pt x="18" y="0"/>
                  <a:pt x="20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0" y="0"/>
                  <a:pt x="31" y="1"/>
                  <a:pt x="31" y="3"/>
                </a:cubicBezTo>
                <a:lnTo>
                  <a:pt x="31" y="8"/>
                </a:lnTo>
                <a:close/>
                <a:moveTo>
                  <a:pt x="31" y="22"/>
                </a:moveTo>
                <a:cubicBezTo>
                  <a:pt x="31" y="23"/>
                  <a:pt x="30" y="24"/>
                  <a:pt x="28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18" y="24"/>
                  <a:pt x="17" y="23"/>
                  <a:pt x="17" y="22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8" y="14"/>
                  <a:pt x="20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30" y="14"/>
                  <a:pt x="31" y="15"/>
                  <a:pt x="31" y="16"/>
                </a:cubicBezTo>
                <a:lnTo>
                  <a:pt x="31" y="22"/>
                </a:lnTo>
                <a:close/>
                <a:moveTo>
                  <a:pt x="31" y="35"/>
                </a:moveTo>
                <a:cubicBezTo>
                  <a:pt x="31" y="37"/>
                  <a:pt x="30" y="38"/>
                  <a:pt x="28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18" y="38"/>
                  <a:pt x="17" y="37"/>
                  <a:pt x="17" y="3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8" y="28"/>
                  <a:pt x="20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30" y="28"/>
                  <a:pt x="31" y="29"/>
                  <a:pt x="31" y="30"/>
                </a:cubicBezTo>
                <a:lnTo>
                  <a:pt x="31" y="35"/>
                </a:lnTo>
                <a:close/>
                <a:moveTo>
                  <a:pt x="48" y="8"/>
                </a:moveTo>
                <a:cubicBezTo>
                  <a:pt x="48" y="9"/>
                  <a:pt x="47" y="10"/>
                  <a:pt x="45" y="10"/>
                </a:cubicBezTo>
                <a:cubicBezTo>
                  <a:pt x="37" y="10"/>
                  <a:pt x="37" y="10"/>
                  <a:pt x="37" y="10"/>
                </a:cubicBezTo>
                <a:cubicBezTo>
                  <a:pt x="35" y="10"/>
                  <a:pt x="34" y="9"/>
                  <a:pt x="34" y="8"/>
                </a:cubicBezTo>
                <a:cubicBezTo>
                  <a:pt x="34" y="3"/>
                  <a:pt x="34" y="3"/>
                  <a:pt x="34" y="3"/>
                </a:cubicBezTo>
                <a:cubicBezTo>
                  <a:pt x="34" y="1"/>
                  <a:pt x="35" y="0"/>
                  <a:pt x="3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8" y="1"/>
                  <a:pt x="48" y="3"/>
                </a:cubicBezTo>
                <a:lnTo>
                  <a:pt x="48" y="8"/>
                </a:lnTo>
                <a:close/>
                <a:moveTo>
                  <a:pt x="48" y="22"/>
                </a:moveTo>
                <a:cubicBezTo>
                  <a:pt x="48" y="23"/>
                  <a:pt x="47" y="24"/>
                  <a:pt x="45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3"/>
                  <a:pt x="34" y="22"/>
                </a:cubicBezTo>
                <a:cubicBezTo>
                  <a:pt x="34" y="16"/>
                  <a:pt x="34" y="16"/>
                  <a:pt x="34" y="16"/>
                </a:cubicBezTo>
                <a:cubicBezTo>
                  <a:pt x="34" y="15"/>
                  <a:pt x="35" y="14"/>
                  <a:pt x="37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47" y="14"/>
                  <a:pt x="48" y="15"/>
                  <a:pt x="48" y="16"/>
                </a:cubicBezTo>
                <a:lnTo>
                  <a:pt x="48" y="22"/>
                </a:lnTo>
                <a:close/>
                <a:moveTo>
                  <a:pt x="48" y="35"/>
                </a:moveTo>
                <a:cubicBezTo>
                  <a:pt x="48" y="37"/>
                  <a:pt x="47" y="38"/>
                  <a:pt x="45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4" y="37"/>
                  <a:pt x="34" y="35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29"/>
                  <a:pt x="35" y="28"/>
                  <a:pt x="37" y="28"/>
                </a:cubicBezTo>
                <a:cubicBezTo>
                  <a:pt x="45" y="28"/>
                  <a:pt x="45" y="28"/>
                  <a:pt x="45" y="28"/>
                </a:cubicBezTo>
                <a:cubicBezTo>
                  <a:pt x="47" y="28"/>
                  <a:pt x="48" y="29"/>
                  <a:pt x="48" y="30"/>
                </a:cubicBezTo>
                <a:lnTo>
                  <a:pt x="48" y="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90" name="Freeform 16"/>
          <p:cNvSpPr>
            <a:spLocks noEditPoints="1"/>
          </p:cNvSpPr>
          <p:nvPr/>
        </p:nvSpPr>
        <p:spPr bwMode="auto">
          <a:xfrm>
            <a:off x="758864" y="3881084"/>
            <a:ext cx="132884" cy="105463"/>
          </a:xfrm>
          <a:custGeom>
            <a:avLst/>
            <a:gdLst>
              <a:gd name="T0" fmla="*/ 14 w 48"/>
              <a:gd name="T1" fmla="*/ 8 h 38"/>
              <a:gd name="T2" fmla="*/ 11 w 48"/>
              <a:gd name="T3" fmla="*/ 10 h 38"/>
              <a:gd name="T4" fmla="*/ 3 w 48"/>
              <a:gd name="T5" fmla="*/ 10 h 38"/>
              <a:gd name="T6" fmla="*/ 0 w 48"/>
              <a:gd name="T7" fmla="*/ 8 h 38"/>
              <a:gd name="T8" fmla="*/ 0 w 48"/>
              <a:gd name="T9" fmla="*/ 3 h 38"/>
              <a:gd name="T10" fmla="*/ 3 w 48"/>
              <a:gd name="T11" fmla="*/ 0 h 38"/>
              <a:gd name="T12" fmla="*/ 11 w 48"/>
              <a:gd name="T13" fmla="*/ 0 h 38"/>
              <a:gd name="T14" fmla="*/ 14 w 48"/>
              <a:gd name="T15" fmla="*/ 3 h 38"/>
              <a:gd name="T16" fmla="*/ 14 w 48"/>
              <a:gd name="T17" fmla="*/ 8 h 38"/>
              <a:gd name="T18" fmla="*/ 14 w 48"/>
              <a:gd name="T19" fmla="*/ 21 h 38"/>
              <a:gd name="T20" fmla="*/ 11 w 48"/>
              <a:gd name="T21" fmla="*/ 24 h 38"/>
              <a:gd name="T22" fmla="*/ 3 w 48"/>
              <a:gd name="T23" fmla="*/ 24 h 38"/>
              <a:gd name="T24" fmla="*/ 0 w 48"/>
              <a:gd name="T25" fmla="*/ 21 h 38"/>
              <a:gd name="T26" fmla="*/ 0 w 48"/>
              <a:gd name="T27" fmla="*/ 16 h 38"/>
              <a:gd name="T28" fmla="*/ 3 w 48"/>
              <a:gd name="T29" fmla="*/ 14 h 38"/>
              <a:gd name="T30" fmla="*/ 11 w 48"/>
              <a:gd name="T31" fmla="*/ 14 h 38"/>
              <a:gd name="T32" fmla="*/ 14 w 48"/>
              <a:gd name="T33" fmla="*/ 16 h 38"/>
              <a:gd name="T34" fmla="*/ 14 w 48"/>
              <a:gd name="T35" fmla="*/ 21 h 38"/>
              <a:gd name="T36" fmla="*/ 14 w 48"/>
              <a:gd name="T37" fmla="*/ 35 h 38"/>
              <a:gd name="T38" fmla="*/ 11 w 48"/>
              <a:gd name="T39" fmla="*/ 38 h 38"/>
              <a:gd name="T40" fmla="*/ 3 w 48"/>
              <a:gd name="T41" fmla="*/ 38 h 38"/>
              <a:gd name="T42" fmla="*/ 0 w 48"/>
              <a:gd name="T43" fmla="*/ 35 h 38"/>
              <a:gd name="T44" fmla="*/ 0 w 48"/>
              <a:gd name="T45" fmla="*/ 30 h 38"/>
              <a:gd name="T46" fmla="*/ 3 w 48"/>
              <a:gd name="T47" fmla="*/ 27 h 38"/>
              <a:gd name="T48" fmla="*/ 11 w 48"/>
              <a:gd name="T49" fmla="*/ 27 h 38"/>
              <a:gd name="T50" fmla="*/ 14 w 48"/>
              <a:gd name="T51" fmla="*/ 30 h 38"/>
              <a:gd name="T52" fmla="*/ 14 w 48"/>
              <a:gd name="T53" fmla="*/ 35 h 38"/>
              <a:gd name="T54" fmla="*/ 48 w 48"/>
              <a:gd name="T55" fmla="*/ 8 h 38"/>
              <a:gd name="T56" fmla="*/ 45 w 48"/>
              <a:gd name="T57" fmla="*/ 10 h 38"/>
              <a:gd name="T58" fmla="*/ 20 w 48"/>
              <a:gd name="T59" fmla="*/ 10 h 38"/>
              <a:gd name="T60" fmla="*/ 17 w 48"/>
              <a:gd name="T61" fmla="*/ 8 h 38"/>
              <a:gd name="T62" fmla="*/ 17 w 48"/>
              <a:gd name="T63" fmla="*/ 3 h 38"/>
              <a:gd name="T64" fmla="*/ 20 w 48"/>
              <a:gd name="T65" fmla="*/ 0 h 38"/>
              <a:gd name="T66" fmla="*/ 45 w 48"/>
              <a:gd name="T67" fmla="*/ 0 h 38"/>
              <a:gd name="T68" fmla="*/ 48 w 48"/>
              <a:gd name="T69" fmla="*/ 3 h 38"/>
              <a:gd name="T70" fmla="*/ 48 w 48"/>
              <a:gd name="T71" fmla="*/ 8 h 38"/>
              <a:gd name="T72" fmla="*/ 48 w 48"/>
              <a:gd name="T73" fmla="*/ 21 h 38"/>
              <a:gd name="T74" fmla="*/ 45 w 48"/>
              <a:gd name="T75" fmla="*/ 24 h 38"/>
              <a:gd name="T76" fmla="*/ 20 w 48"/>
              <a:gd name="T77" fmla="*/ 24 h 38"/>
              <a:gd name="T78" fmla="*/ 17 w 48"/>
              <a:gd name="T79" fmla="*/ 21 h 38"/>
              <a:gd name="T80" fmla="*/ 17 w 48"/>
              <a:gd name="T81" fmla="*/ 16 h 38"/>
              <a:gd name="T82" fmla="*/ 20 w 48"/>
              <a:gd name="T83" fmla="*/ 14 h 38"/>
              <a:gd name="T84" fmla="*/ 45 w 48"/>
              <a:gd name="T85" fmla="*/ 14 h 38"/>
              <a:gd name="T86" fmla="*/ 48 w 48"/>
              <a:gd name="T87" fmla="*/ 16 h 38"/>
              <a:gd name="T88" fmla="*/ 48 w 48"/>
              <a:gd name="T89" fmla="*/ 21 h 38"/>
              <a:gd name="T90" fmla="*/ 48 w 48"/>
              <a:gd name="T91" fmla="*/ 35 h 38"/>
              <a:gd name="T92" fmla="*/ 45 w 48"/>
              <a:gd name="T93" fmla="*/ 38 h 38"/>
              <a:gd name="T94" fmla="*/ 20 w 48"/>
              <a:gd name="T95" fmla="*/ 38 h 38"/>
              <a:gd name="T96" fmla="*/ 17 w 48"/>
              <a:gd name="T97" fmla="*/ 35 h 38"/>
              <a:gd name="T98" fmla="*/ 17 w 48"/>
              <a:gd name="T99" fmla="*/ 30 h 38"/>
              <a:gd name="T100" fmla="*/ 20 w 48"/>
              <a:gd name="T101" fmla="*/ 27 h 38"/>
              <a:gd name="T102" fmla="*/ 45 w 48"/>
              <a:gd name="T103" fmla="*/ 27 h 38"/>
              <a:gd name="T104" fmla="*/ 48 w 48"/>
              <a:gd name="T105" fmla="*/ 30 h 38"/>
              <a:gd name="T106" fmla="*/ 48 w 48"/>
              <a:gd name="T107" fmla="*/ 35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8" h="38">
                <a:moveTo>
                  <a:pt x="14" y="8"/>
                </a:moveTo>
                <a:cubicBezTo>
                  <a:pt x="14" y="9"/>
                  <a:pt x="13" y="10"/>
                  <a:pt x="11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10"/>
                  <a:pt x="0" y="9"/>
                  <a:pt x="0" y="8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4" y="1"/>
                  <a:pt x="14" y="3"/>
                </a:cubicBezTo>
                <a:lnTo>
                  <a:pt x="14" y="8"/>
                </a:lnTo>
                <a:close/>
                <a:moveTo>
                  <a:pt x="14" y="21"/>
                </a:moveTo>
                <a:cubicBezTo>
                  <a:pt x="14" y="23"/>
                  <a:pt x="13" y="24"/>
                  <a:pt x="11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1" y="24"/>
                  <a:pt x="0" y="23"/>
                  <a:pt x="0" y="21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5"/>
                  <a:pt x="1" y="14"/>
                  <a:pt x="3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3" y="14"/>
                  <a:pt x="14" y="15"/>
                  <a:pt x="14" y="16"/>
                </a:cubicBezTo>
                <a:lnTo>
                  <a:pt x="14" y="21"/>
                </a:lnTo>
                <a:close/>
                <a:moveTo>
                  <a:pt x="14" y="35"/>
                </a:moveTo>
                <a:cubicBezTo>
                  <a:pt x="14" y="37"/>
                  <a:pt x="13" y="38"/>
                  <a:pt x="11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1" y="38"/>
                  <a:pt x="0" y="37"/>
                  <a:pt x="0" y="35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1" y="27"/>
                  <a:pt x="3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4" y="29"/>
                  <a:pt x="14" y="30"/>
                </a:cubicBezTo>
                <a:lnTo>
                  <a:pt x="14" y="35"/>
                </a:lnTo>
                <a:close/>
                <a:moveTo>
                  <a:pt x="48" y="8"/>
                </a:moveTo>
                <a:cubicBezTo>
                  <a:pt x="48" y="9"/>
                  <a:pt x="47" y="10"/>
                  <a:pt x="45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18" y="10"/>
                  <a:pt x="17" y="9"/>
                  <a:pt x="17" y="8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1"/>
                  <a:pt x="18" y="0"/>
                  <a:pt x="20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8" y="1"/>
                  <a:pt x="48" y="3"/>
                </a:cubicBezTo>
                <a:lnTo>
                  <a:pt x="48" y="8"/>
                </a:lnTo>
                <a:close/>
                <a:moveTo>
                  <a:pt x="48" y="21"/>
                </a:moveTo>
                <a:cubicBezTo>
                  <a:pt x="48" y="23"/>
                  <a:pt x="47" y="24"/>
                  <a:pt x="45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18" y="24"/>
                  <a:pt x="17" y="23"/>
                  <a:pt x="17" y="21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5"/>
                  <a:pt x="18" y="14"/>
                  <a:pt x="20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47" y="14"/>
                  <a:pt x="48" y="15"/>
                  <a:pt x="48" y="16"/>
                </a:cubicBezTo>
                <a:lnTo>
                  <a:pt x="48" y="21"/>
                </a:lnTo>
                <a:close/>
                <a:moveTo>
                  <a:pt x="48" y="35"/>
                </a:moveTo>
                <a:cubicBezTo>
                  <a:pt x="48" y="37"/>
                  <a:pt x="47" y="38"/>
                  <a:pt x="45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18" y="38"/>
                  <a:pt x="17" y="37"/>
                  <a:pt x="17" y="35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8" y="27"/>
                  <a:pt x="20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7" y="27"/>
                  <a:pt x="48" y="29"/>
                  <a:pt x="48" y="30"/>
                </a:cubicBezTo>
                <a:lnTo>
                  <a:pt x="48" y="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91" name="Freeform 17"/>
          <p:cNvSpPr/>
          <p:nvPr/>
        </p:nvSpPr>
        <p:spPr bwMode="auto">
          <a:xfrm>
            <a:off x="767302" y="4097484"/>
            <a:ext cx="116009" cy="88590"/>
          </a:xfrm>
          <a:custGeom>
            <a:avLst/>
            <a:gdLst>
              <a:gd name="T0" fmla="*/ 41 w 42"/>
              <a:gd name="T1" fmla="*/ 8 h 32"/>
              <a:gd name="T2" fmla="*/ 22 w 42"/>
              <a:gd name="T3" fmla="*/ 27 h 32"/>
              <a:gd name="T4" fmla="*/ 18 w 42"/>
              <a:gd name="T5" fmla="*/ 31 h 32"/>
              <a:gd name="T6" fmla="*/ 16 w 42"/>
              <a:gd name="T7" fmla="*/ 32 h 32"/>
              <a:gd name="T8" fmla="*/ 14 w 42"/>
              <a:gd name="T9" fmla="*/ 31 h 32"/>
              <a:gd name="T10" fmla="*/ 11 w 42"/>
              <a:gd name="T11" fmla="*/ 27 h 32"/>
              <a:gd name="T12" fmla="*/ 1 w 42"/>
              <a:gd name="T13" fmla="*/ 18 h 32"/>
              <a:gd name="T14" fmla="*/ 0 w 42"/>
              <a:gd name="T15" fmla="*/ 16 h 32"/>
              <a:gd name="T16" fmla="*/ 1 w 42"/>
              <a:gd name="T17" fmla="*/ 14 h 32"/>
              <a:gd name="T18" fmla="*/ 5 w 42"/>
              <a:gd name="T19" fmla="*/ 10 h 32"/>
              <a:gd name="T20" fmla="*/ 6 w 42"/>
              <a:gd name="T21" fmla="*/ 10 h 32"/>
              <a:gd name="T22" fmla="*/ 8 w 42"/>
              <a:gd name="T23" fmla="*/ 10 h 32"/>
              <a:gd name="T24" fmla="*/ 16 w 42"/>
              <a:gd name="T25" fmla="*/ 18 h 32"/>
              <a:gd name="T26" fmla="*/ 34 w 42"/>
              <a:gd name="T27" fmla="*/ 1 h 32"/>
              <a:gd name="T28" fmla="*/ 36 w 42"/>
              <a:gd name="T29" fmla="*/ 0 h 32"/>
              <a:gd name="T30" fmla="*/ 37 w 42"/>
              <a:gd name="T31" fmla="*/ 1 h 32"/>
              <a:gd name="T32" fmla="*/ 41 w 42"/>
              <a:gd name="T33" fmla="*/ 4 h 32"/>
              <a:gd name="T34" fmla="*/ 42 w 42"/>
              <a:gd name="T35" fmla="*/ 6 h 32"/>
              <a:gd name="T36" fmla="*/ 41 w 42"/>
              <a:gd name="T37" fmla="*/ 8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2" h="32">
                <a:moveTo>
                  <a:pt x="41" y="8"/>
                </a:moveTo>
                <a:cubicBezTo>
                  <a:pt x="22" y="27"/>
                  <a:pt x="22" y="27"/>
                  <a:pt x="22" y="2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31"/>
                  <a:pt x="17" y="32"/>
                  <a:pt x="16" y="32"/>
                </a:cubicBezTo>
                <a:cubicBezTo>
                  <a:pt x="15" y="32"/>
                  <a:pt x="15" y="31"/>
                  <a:pt x="14" y="31"/>
                </a:cubicBezTo>
                <a:cubicBezTo>
                  <a:pt x="11" y="27"/>
                  <a:pt x="11" y="27"/>
                  <a:pt x="11" y="27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7"/>
                  <a:pt x="0" y="17"/>
                  <a:pt x="0" y="16"/>
                </a:cubicBezTo>
                <a:cubicBezTo>
                  <a:pt x="0" y="15"/>
                  <a:pt x="1" y="15"/>
                  <a:pt x="1" y="14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6" y="10"/>
                  <a:pt x="6" y="10"/>
                </a:cubicBezTo>
                <a:cubicBezTo>
                  <a:pt x="7" y="10"/>
                  <a:pt x="8" y="10"/>
                  <a:pt x="8" y="10"/>
                </a:cubicBezTo>
                <a:cubicBezTo>
                  <a:pt x="16" y="18"/>
                  <a:pt x="16" y="18"/>
                  <a:pt x="16" y="18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6" y="0"/>
                  <a:pt x="37" y="0"/>
                  <a:pt x="37" y="1"/>
                </a:cubicBezTo>
                <a:cubicBezTo>
                  <a:pt x="41" y="4"/>
                  <a:pt x="41" y="4"/>
                  <a:pt x="41" y="4"/>
                </a:cubicBezTo>
                <a:cubicBezTo>
                  <a:pt x="42" y="5"/>
                  <a:pt x="42" y="5"/>
                  <a:pt x="42" y="6"/>
                </a:cubicBezTo>
                <a:cubicBezTo>
                  <a:pt x="42" y="7"/>
                  <a:pt x="42" y="7"/>
                  <a:pt x="41" y="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92" name="Freeform 18"/>
          <p:cNvSpPr/>
          <p:nvPr/>
        </p:nvSpPr>
        <p:spPr bwMode="auto">
          <a:xfrm>
            <a:off x="773271" y="4305449"/>
            <a:ext cx="88590" cy="88590"/>
          </a:xfrm>
          <a:custGeom>
            <a:avLst/>
            <a:gdLst>
              <a:gd name="T0" fmla="*/ 31 w 32"/>
              <a:gd name="T1" fmla="*/ 27 h 32"/>
              <a:gd name="T2" fmla="*/ 27 w 32"/>
              <a:gd name="T3" fmla="*/ 31 h 32"/>
              <a:gd name="T4" fmla="*/ 26 w 32"/>
              <a:gd name="T5" fmla="*/ 32 h 32"/>
              <a:gd name="T6" fmla="*/ 24 w 32"/>
              <a:gd name="T7" fmla="*/ 31 h 32"/>
              <a:gd name="T8" fmla="*/ 16 w 32"/>
              <a:gd name="T9" fmla="*/ 23 h 32"/>
              <a:gd name="T10" fmla="*/ 8 w 32"/>
              <a:gd name="T11" fmla="*/ 31 h 32"/>
              <a:gd name="T12" fmla="*/ 6 w 32"/>
              <a:gd name="T13" fmla="*/ 32 h 32"/>
              <a:gd name="T14" fmla="*/ 4 w 32"/>
              <a:gd name="T15" fmla="*/ 31 h 32"/>
              <a:gd name="T16" fmla="*/ 1 w 32"/>
              <a:gd name="T17" fmla="*/ 27 h 32"/>
              <a:gd name="T18" fmla="*/ 0 w 32"/>
              <a:gd name="T19" fmla="*/ 25 h 32"/>
              <a:gd name="T20" fmla="*/ 1 w 32"/>
              <a:gd name="T21" fmla="*/ 24 h 32"/>
              <a:gd name="T22" fmla="*/ 9 w 32"/>
              <a:gd name="T23" fmla="*/ 16 h 32"/>
              <a:gd name="T24" fmla="*/ 1 w 32"/>
              <a:gd name="T25" fmla="*/ 8 h 32"/>
              <a:gd name="T26" fmla="*/ 0 w 32"/>
              <a:gd name="T27" fmla="*/ 6 h 32"/>
              <a:gd name="T28" fmla="*/ 1 w 32"/>
              <a:gd name="T29" fmla="*/ 4 h 32"/>
              <a:gd name="T30" fmla="*/ 4 w 32"/>
              <a:gd name="T31" fmla="*/ 1 h 32"/>
              <a:gd name="T32" fmla="*/ 6 w 32"/>
              <a:gd name="T33" fmla="*/ 0 h 32"/>
              <a:gd name="T34" fmla="*/ 8 w 32"/>
              <a:gd name="T35" fmla="*/ 1 h 32"/>
              <a:gd name="T36" fmla="*/ 16 w 32"/>
              <a:gd name="T37" fmla="*/ 9 h 32"/>
              <a:gd name="T38" fmla="*/ 24 w 32"/>
              <a:gd name="T39" fmla="*/ 1 h 32"/>
              <a:gd name="T40" fmla="*/ 26 w 32"/>
              <a:gd name="T41" fmla="*/ 0 h 32"/>
              <a:gd name="T42" fmla="*/ 27 w 32"/>
              <a:gd name="T43" fmla="*/ 1 h 32"/>
              <a:gd name="T44" fmla="*/ 31 w 32"/>
              <a:gd name="T45" fmla="*/ 4 h 32"/>
              <a:gd name="T46" fmla="*/ 32 w 32"/>
              <a:gd name="T47" fmla="*/ 6 h 32"/>
              <a:gd name="T48" fmla="*/ 31 w 32"/>
              <a:gd name="T49" fmla="*/ 8 h 32"/>
              <a:gd name="T50" fmla="*/ 23 w 32"/>
              <a:gd name="T51" fmla="*/ 16 h 32"/>
              <a:gd name="T52" fmla="*/ 31 w 32"/>
              <a:gd name="T53" fmla="*/ 24 h 32"/>
              <a:gd name="T54" fmla="*/ 32 w 32"/>
              <a:gd name="T55" fmla="*/ 25 h 32"/>
              <a:gd name="T56" fmla="*/ 31 w 32"/>
              <a:gd name="T57" fmla="*/ 27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2" h="32">
                <a:moveTo>
                  <a:pt x="31" y="27"/>
                </a:moveTo>
                <a:cubicBezTo>
                  <a:pt x="27" y="31"/>
                  <a:pt x="27" y="31"/>
                  <a:pt x="27" y="31"/>
                </a:cubicBezTo>
                <a:cubicBezTo>
                  <a:pt x="27" y="31"/>
                  <a:pt x="26" y="32"/>
                  <a:pt x="26" y="32"/>
                </a:cubicBezTo>
                <a:cubicBezTo>
                  <a:pt x="25" y="32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7" y="32"/>
                  <a:pt x="6" y="32"/>
                </a:cubicBezTo>
                <a:cubicBezTo>
                  <a:pt x="5" y="32"/>
                  <a:pt x="5" y="31"/>
                  <a:pt x="4" y="31"/>
                </a:cubicBezTo>
                <a:cubicBezTo>
                  <a:pt x="1" y="27"/>
                  <a:pt x="1" y="27"/>
                  <a:pt x="1" y="27"/>
                </a:cubicBezTo>
                <a:cubicBezTo>
                  <a:pt x="0" y="27"/>
                  <a:pt x="0" y="26"/>
                  <a:pt x="0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9" y="16"/>
                  <a:pt x="9" y="16"/>
                  <a:pt x="9" y="16"/>
                </a:cubicBezTo>
                <a:cubicBezTo>
                  <a:pt x="1" y="8"/>
                  <a:pt x="1" y="8"/>
                  <a:pt x="1" y="8"/>
                </a:cubicBezTo>
                <a:cubicBezTo>
                  <a:pt x="0" y="7"/>
                  <a:pt x="0" y="7"/>
                  <a:pt x="0" y="6"/>
                </a:cubicBezTo>
                <a:cubicBezTo>
                  <a:pt x="0" y="5"/>
                  <a:pt x="0" y="5"/>
                  <a:pt x="1" y="4"/>
                </a:cubicBezTo>
                <a:cubicBezTo>
                  <a:pt x="4" y="1"/>
                  <a:pt x="4" y="1"/>
                  <a:pt x="4" y="1"/>
                </a:cubicBezTo>
                <a:cubicBezTo>
                  <a:pt x="5" y="0"/>
                  <a:pt x="5" y="0"/>
                  <a:pt x="6" y="0"/>
                </a:cubicBezTo>
                <a:cubicBezTo>
                  <a:pt x="7" y="0"/>
                  <a:pt x="8" y="0"/>
                  <a:pt x="8" y="1"/>
                </a:cubicBezTo>
                <a:cubicBezTo>
                  <a:pt x="16" y="9"/>
                  <a:pt x="16" y="9"/>
                  <a:pt x="16" y="9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0"/>
                  <a:pt x="25" y="0"/>
                  <a:pt x="26" y="0"/>
                </a:cubicBezTo>
                <a:cubicBezTo>
                  <a:pt x="26" y="0"/>
                  <a:pt x="27" y="0"/>
                  <a:pt x="27" y="1"/>
                </a:cubicBezTo>
                <a:cubicBezTo>
                  <a:pt x="31" y="4"/>
                  <a:pt x="31" y="4"/>
                  <a:pt x="31" y="4"/>
                </a:cubicBezTo>
                <a:cubicBezTo>
                  <a:pt x="32" y="5"/>
                  <a:pt x="32" y="5"/>
                  <a:pt x="32" y="6"/>
                </a:cubicBezTo>
                <a:cubicBezTo>
                  <a:pt x="32" y="7"/>
                  <a:pt x="32" y="7"/>
                  <a:pt x="31" y="8"/>
                </a:cubicBezTo>
                <a:cubicBezTo>
                  <a:pt x="23" y="16"/>
                  <a:pt x="23" y="16"/>
                  <a:pt x="23" y="16"/>
                </a:cubicBezTo>
                <a:cubicBezTo>
                  <a:pt x="31" y="24"/>
                  <a:pt x="31" y="24"/>
                  <a:pt x="31" y="24"/>
                </a:cubicBezTo>
                <a:cubicBezTo>
                  <a:pt x="32" y="24"/>
                  <a:pt x="32" y="25"/>
                  <a:pt x="32" y="25"/>
                </a:cubicBezTo>
                <a:cubicBezTo>
                  <a:pt x="32" y="26"/>
                  <a:pt x="32" y="27"/>
                  <a:pt x="31" y="27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93" name="Freeform 19"/>
          <p:cNvSpPr>
            <a:spLocks noEditPoints="1"/>
          </p:cNvSpPr>
          <p:nvPr/>
        </p:nvSpPr>
        <p:spPr bwMode="auto">
          <a:xfrm>
            <a:off x="760700" y="4494889"/>
            <a:ext cx="124448" cy="124448"/>
          </a:xfrm>
          <a:custGeom>
            <a:avLst/>
            <a:gdLst>
              <a:gd name="T0" fmla="*/ 41 w 45"/>
              <a:gd name="T1" fmla="*/ 45 h 45"/>
              <a:gd name="T2" fmla="*/ 39 w 45"/>
              <a:gd name="T3" fmla="*/ 44 h 45"/>
              <a:gd name="T4" fmla="*/ 30 w 45"/>
              <a:gd name="T5" fmla="*/ 35 h 45"/>
              <a:gd name="T6" fmla="*/ 19 w 45"/>
              <a:gd name="T7" fmla="*/ 38 h 45"/>
              <a:gd name="T8" fmla="*/ 0 w 45"/>
              <a:gd name="T9" fmla="*/ 19 h 45"/>
              <a:gd name="T10" fmla="*/ 19 w 45"/>
              <a:gd name="T11" fmla="*/ 0 h 45"/>
              <a:gd name="T12" fmla="*/ 38 w 45"/>
              <a:gd name="T13" fmla="*/ 19 h 45"/>
              <a:gd name="T14" fmla="*/ 34 w 45"/>
              <a:gd name="T15" fmla="*/ 30 h 45"/>
              <a:gd name="T16" fmla="*/ 44 w 45"/>
              <a:gd name="T17" fmla="*/ 39 h 45"/>
              <a:gd name="T18" fmla="*/ 45 w 45"/>
              <a:gd name="T19" fmla="*/ 42 h 45"/>
              <a:gd name="T20" fmla="*/ 41 w 45"/>
              <a:gd name="T21" fmla="*/ 45 h 45"/>
              <a:gd name="T22" fmla="*/ 19 w 45"/>
              <a:gd name="T23" fmla="*/ 7 h 45"/>
              <a:gd name="T24" fmla="*/ 7 w 45"/>
              <a:gd name="T25" fmla="*/ 19 h 45"/>
              <a:gd name="T26" fmla="*/ 19 w 45"/>
              <a:gd name="T27" fmla="*/ 31 h 45"/>
              <a:gd name="T28" fmla="*/ 31 w 45"/>
              <a:gd name="T29" fmla="*/ 19 h 45"/>
              <a:gd name="T30" fmla="*/ 19 w 45"/>
              <a:gd name="T31" fmla="*/ 7 h 45"/>
              <a:gd name="T32" fmla="*/ 27 w 45"/>
              <a:gd name="T33" fmla="*/ 20 h 45"/>
              <a:gd name="T34" fmla="*/ 27 w 45"/>
              <a:gd name="T35" fmla="*/ 21 h 45"/>
              <a:gd name="T36" fmla="*/ 21 w 45"/>
              <a:gd name="T37" fmla="*/ 21 h 45"/>
              <a:gd name="T38" fmla="*/ 21 w 45"/>
              <a:gd name="T39" fmla="*/ 27 h 45"/>
              <a:gd name="T40" fmla="*/ 20 w 45"/>
              <a:gd name="T41" fmla="*/ 28 h 45"/>
              <a:gd name="T42" fmla="*/ 18 w 45"/>
              <a:gd name="T43" fmla="*/ 28 h 45"/>
              <a:gd name="T44" fmla="*/ 17 w 45"/>
              <a:gd name="T45" fmla="*/ 27 h 45"/>
              <a:gd name="T46" fmla="*/ 17 w 45"/>
              <a:gd name="T47" fmla="*/ 21 h 45"/>
              <a:gd name="T48" fmla="*/ 11 w 45"/>
              <a:gd name="T49" fmla="*/ 21 h 45"/>
              <a:gd name="T50" fmla="*/ 10 w 45"/>
              <a:gd name="T51" fmla="*/ 20 h 45"/>
              <a:gd name="T52" fmla="*/ 10 w 45"/>
              <a:gd name="T53" fmla="*/ 18 h 45"/>
              <a:gd name="T54" fmla="*/ 11 w 45"/>
              <a:gd name="T55" fmla="*/ 18 h 45"/>
              <a:gd name="T56" fmla="*/ 17 w 45"/>
              <a:gd name="T57" fmla="*/ 18 h 45"/>
              <a:gd name="T58" fmla="*/ 17 w 45"/>
              <a:gd name="T59" fmla="*/ 12 h 45"/>
              <a:gd name="T60" fmla="*/ 18 w 45"/>
              <a:gd name="T61" fmla="*/ 11 h 45"/>
              <a:gd name="T62" fmla="*/ 20 w 45"/>
              <a:gd name="T63" fmla="*/ 11 h 45"/>
              <a:gd name="T64" fmla="*/ 21 w 45"/>
              <a:gd name="T65" fmla="*/ 12 h 45"/>
              <a:gd name="T66" fmla="*/ 21 w 45"/>
              <a:gd name="T67" fmla="*/ 18 h 45"/>
              <a:gd name="T68" fmla="*/ 27 w 45"/>
              <a:gd name="T69" fmla="*/ 18 h 45"/>
              <a:gd name="T70" fmla="*/ 27 w 45"/>
              <a:gd name="T71" fmla="*/ 18 h 45"/>
              <a:gd name="T72" fmla="*/ 27 w 45"/>
              <a:gd name="T73" fmla="*/ 2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5" h="45">
                <a:moveTo>
                  <a:pt x="41" y="45"/>
                </a:moveTo>
                <a:cubicBezTo>
                  <a:pt x="40" y="45"/>
                  <a:pt x="39" y="45"/>
                  <a:pt x="39" y="44"/>
                </a:cubicBezTo>
                <a:cubicBezTo>
                  <a:pt x="30" y="35"/>
                  <a:pt x="30" y="35"/>
                  <a:pt x="30" y="35"/>
                </a:cubicBezTo>
                <a:cubicBezTo>
                  <a:pt x="26" y="37"/>
                  <a:pt x="23" y="38"/>
                  <a:pt x="19" y="38"/>
                </a:cubicBezTo>
                <a:cubicBezTo>
                  <a:pt x="8" y="38"/>
                  <a:pt x="0" y="30"/>
                  <a:pt x="0" y="19"/>
                </a:cubicBezTo>
                <a:cubicBezTo>
                  <a:pt x="0" y="9"/>
                  <a:pt x="8" y="0"/>
                  <a:pt x="19" y="0"/>
                </a:cubicBezTo>
                <a:cubicBezTo>
                  <a:pt x="29" y="0"/>
                  <a:pt x="38" y="9"/>
                  <a:pt x="38" y="19"/>
                </a:cubicBezTo>
                <a:cubicBezTo>
                  <a:pt x="38" y="23"/>
                  <a:pt x="37" y="27"/>
                  <a:pt x="34" y="30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41"/>
                  <a:pt x="45" y="42"/>
                </a:cubicBezTo>
                <a:cubicBezTo>
                  <a:pt x="45" y="44"/>
                  <a:pt x="43" y="45"/>
                  <a:pt x="41" y="45"/>
                </a:cubicBezTo>
                <a:moveTo>
                  <a:pt x="19" y="7"/>
                </a:moveTo>
                <a:cubicBezTo>
                  <a:pt x="12" y="7"/>
                  <a:pt x="7" y="13"/>
                  <a:pt x="7" y="19"/>
                </a:cubicBezTo>
                <a:cubicBezTo>
                  <a:pt x="7" y="26"/>
                  <a:pt x="12" y="31"/>
                  <a:pt x="19" y="31"/>
                </a:cubicBezTo>
                <a:cubicBezTo>
                  <a:pt x="25" y="31"/>
                  <a:pt x="31" y="26"/>
                  <a:pt x="31" y="19"/>
                </a:cubicBezTo>
                <a:cubicBezTo>
                  <a:pt x="31" y="13"/>
                  <a:pt x="25" y="7"/>
                  <a:pt x="19" y="7"/>
                </a:cubicBezTo>
                <a:moveTo>
                  <a:pt x="27" y="20"/>
                </a:moveTo>
                <a:cubicBezTo>
                  <a:pt x="27" y="21"/>
                  <a:pt x="27" y="21"/>
                  <a:pt x="27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7"/>
                  <a:pt x="21" y="27"/>
                  <a:pt x="21" y="27"/>
                </a:cubicBezTo>
                <a:cubicBezTo>
                  <a:pt x="21" y="27"/>
                  <a:pt x="20" y="28"/>
                  <a:pt x="20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7" y="27"/>
                  <a:pt x="17" y="27"/>
                </a:cubicBezTo>
                <a:cubicBezTo>
                  <a:pt x="17" y="21"/>
                  <a:pt x="17" y="21"/>
                  <a:pt x="17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0" y="21"/>
                  <a:pt x="10" y="20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1" y="18"/>
                  <a:pt x="11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1"/>
                  <a:pt x="18" y="11"/>
                  <a:pt x="18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1" y="11"/>
                  <a:pt x="21" y="12"/>
                </a:cubicBezTo>
                <a:cubicBezTo>
                  <a:pt x="21" y="18"/>
                  <a:pt x="21" y="18"/>
                  <a:pt x="21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lnTo>
                  <a:pt x="27" y="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94" name="Freeform 20"/>
          <p:cNvSpPr>
            <a:spLocks noEditPoints="1"/>
          </p:cNvSpPr>
          <p:nvPr/>
        </p:nvSpPr>
        <p:spPr bwMode="auto">
          <a:xfrm>
            <a:off x="760700" y="4715554"/>
            <a:ext cx="124448" cy="124448"/>
          </a:xfrm>
          <a:custGeom>
            <a:avLst/>
            <a:gdLst>
              <a:gd name="T0" fmla="*/ 41 w 45"/>
              <a:gd name="T1" fmla="*/ 45 h 45"/>
              <a:gd name="T2" fmla="*/ 39 w 45"/>
              <a:gd name="T3" fmla="*/ 44 h 45"/>
              <a:gd name="T4" fmla="*/ 30 w 45"/>
              <a:gd name="T5" fmla="*/ 35 h 45"/>
              <a:gd name="T6" fmla="*/ 19 w 45"/>
              <a:gd name="T7" fmla="*/ 38 h 45"/>
              <a:gd name="T8" fmla="*/ 0 w 45"/>
              <a:gd name="T9" fmla="*/ 19 h 45"/>
              <a:gd name="T10" fmla="*/ 19 w 45"/>
              <a:gd name="T11" fmla="*/ 0 h 45"/>
              <a:gd name="T12" fmla="*/ 38 w 45"/>
              <a:gd name="T13" fmla="*/ 19 h 45"/>
              <a:gd name="T14" fmla="*/ 34 w 45"/>
              <a:gd name="T15" fmla="*/ 30 h 45"/>
              <a:gd name="T16" fmla="*/ 44 w 45"/>
              <a:gd name="T17" fmla="*/ 39 h 45"/>
              <a:gd name="T18" fmla="*/ 45 w 45"/>
              <a:gd name="T19" fmla="*/ 42 h 45"/>
              <a:gd name="T20" fmla="*/ 41 w 45"/>
              <a:gd name="T21" fmla="*/ 45 h 45"/>
              <a:gd name="T22" fmla="*/ 19 w 45"/>
              <a:gd name="T23" fmla="*/ 7 h 45"/>
              <a:gd name="T24" fmla="*/ 7 w 45"/>
              <a:gd name="T25" fmla="*/ 19 h 45"/>
              <a:gd name="T26" fmla="*/ 19 w 45"/>
              <a:gd name="T27" fmla="*/ 31 h 45"/>
              <a:gd name="T28" fmla="*/ 31 w 45"/>
              <a:gd name="T29" fmla="*/ 19 h 45"/>
              <a:gd name="T30" fmla="*/ 19 w 45"/>
              <a:gd name="T31" fmla="*/ 7 h 45"/>
              <a:gd name="T32" fmla="*/ 27 w 45"/>
              <a:gd name="T33" fmla="*/ 20 h 45"/>
              <a:gd name="T34" fmla="*/ 27 w 45"/>
              <a:gd name="T35" fmla="*/ 21 h 45"/>
              <a:gd name="T36" fmla="*/ 11 w 45"/>
              <a:gd name="T37" fmla="*/ 21 h 45"/>
              <a:gd name="T38" fmla="*/ 10 w 45"/>
              <a:gd name="T39" fmla="*/ 20 h 45"/>
              <a:gd name="T40" fmla="*/ 10 w 45"/>
              <a:gd name="T41" fmla="*/ 18 h 45"/>
              <a:gd name="T42" fmla="*/ 11 w 45"/>
              <a:gd name="T43" fmla="*/ 18 h 45"/>
              <a:gd name="T44" fmla="*/ 27 w 45"/>
              <a:gd name="T45" fmla="*/ 18 h 45"/>
              <a:gd name="T46" fmla="*/ 27 w 45"/>
              <a:gd name="T47" fmla="*/ 18 h 45"/>
              <a:gd name="T48" fmla="*/ 27 w 45"/>
              <a:gd name="T49" fmla="*/ 2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5" h="45">
                <a:moveTo>
                  <a:pt x="41" y="45"/>
                </a:moveTo>
                <a:cubicBezTo>
                  <a:pt x="40" y="45"/>
                  <a:pt x="39" y="45"/>
                  <a:pt x="39" y="44"/>
                </a:cubicBezTo>
                <a:cubicBezTo>
                  <a:pt x="30" y="35"/>
                  <a:pt x="30" y="35"/>
                  <a:pt x="30" y="35"/>
                </a:cubicBezTo>
                <a:cubicBezTo>
                  <a:pt x="26" y="37"/>
                  <a:pt x="23" y="38"/>
                  <a:pt x="19" y="38"/>
                </a:cubicBezTo>
                <a:cubicBezTo>
                  <a:pt x="8" y="38"/>
                  <a:pt x="0" y="30"/>
                  <a:pt x="0" y="19"/>
                </a:cubicBezTo>
                <a:cubicBezTo>
                  <a:pt x="0" y="9"/>
                  <a:pt x="8" y="0"/>
                  <a:pt x="19" y="0"/>
                </a:cubicBezTo>
                <a:cubicBezTo>
                  <a:pt x="29" y="0"/>
                  <a:pt x="38" y="9"/>
                  <a:pt x="38" y="19"/>
                </a:cubicBezTo>
                <a:cubicBezTo>
                  <a:pt x="38" y="23"/>
                  <a:pt x="37" y="27"/>
                  <a:pt x="34" y="30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41"/>
                  <a:pt x="45" y="42"/>
                </a:cubicBezTo>
                <a:cubicBezTo>
                  <a:pt x="45" y="43"/>
                  <a:pt x="43" y="45"/>
                  <a:pt x="41" y="45"/>
                </a:cubicBezTo>
                <a:moveTo>
                  <a:pt x="19" y="7"/>
                </a:moveTo>
                <a:cubicBezTo>
                  <a:pt x="12" y="7"/>
                  <a:pt x="7" y="13"/>
                  <a:pt x="7" y="19"/>
                </a:cubicBezTo>
                <a:cubicBezTo>
                  <a:pt x="7" y="26"/>
                  <a:pt x="12" y="31"/>
                  <a:pt x="19" y="31"/>
                </a:cubicBezTo>
                <a:cubicBezTo>
                  <a:pt x="25" y="31"/>
                  <a:pt x="31" y="26"/>
                  <a:pt x="31" y="19"/>
                </a:cubicBezTo>
                <a:cubicBezTo>
                  <a:pt x="31" y="13"/>
                  <a:pt x="25" y="7"/>
                  <a:pt x="19" y="7"/>
                </a:cubicBezTo>
                <a:moveTo>
                  <a:pt x="27" y="20"/>
                </a:moveTo>
                <a:cubicBezTo>
                  <a:pt x="27" y="21"/>
                  <a:pt x="27" y="21"/>
                  <a:pt x="27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0" y="21"/>
                  <a:pt x="10" y="20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1" y="18"/>
                  <a:pt x="11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lnTo>
                  <a:pt x="27" y="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95" name="Freeform 21"/>
          <p:cNvSpPr>
            <a:spLocks noEditPoints="1"/>
          </p:cNvSpPr>
          <p:nvPr/>
        </p:nvSpPr>
        <p:spPr bwMode="auto">
          <a:xfrm>
            <a:off x="4836125" y="1578226"/>
            <a:ext cx="113901" cy="124448"/>
          </a:xfrm>
          <a:custGeom>
            <a:avLst/>
            <a:gdLst>
              <a:gd name="T0" fmla="*/ 20 w 41"/>
              <a:gd name="T1" fmla="*/ 45 h 45"/>
              <a:gd name="T2" fmla="*/ 0 w 41"/>
              <a:gd name="T3" fmla="*/ 24 h 45"/>
              <a:gd name="T4" fmla="*/ 8 w 41"/>
              <a:gd name="T5" fmla="*/ 8 h 45"/>
              <a:gd name="T6" fmla="*/ 13 w 41"/>
              <a:gd name="T7" fmla="*/ 8 h 45"/>
              <a:gd name="T8" fmla="*/ 12 w 41"/>
              <a:gd name="T9" fmla="*/ 13 h 45"/>
              <a:gd name="T10" fmla="*/ 7 w 41"/>
              <a:gd name="T11" fmla="*/ 24 h 45"/>
              <a:gd name="T12" fmla="*/ 20 w 41"/>
              <a:gd name="T13" fmla="*/ 38 h 45"/>
              <a:gd name="T14" fmla="*/ 34 w 41"/>
              <a:gd name="T15" fmla="*/ 24 h 45"/>
              <a:gd name="T16" fmla="*/ 29 w 41"/>
              <a:gd name="T17" fmla="*/ 13 h 45"/>
              <a:gd name="T18" fmla="*/ 28 w 41"/>
              <a:gd name="T19" fmla="*/ 8 h 45"/>
              <a:gd name="T20" fmla="*/ 33 w 41"/>
              <a:gd name="T21" fmla="*/ 8 h 45"/>
              <a:gd name="T22" fmla="*/ 41 w 41"/>
              <a:gd name="T23" fmla="*/ 24 h 45"/>
              <a:gd name="T24" fmla="*/ 20 w 41"/>
              <a:gd name="T25" fmla="*/ 45 h 45"/>
              <a:gd name="T26" fmla="*/ 24 w 41"/>
              <a:gd name="T27" fmla="*/ 21 h 45"/>
              <a:gd name="T28" fmla="*/ 20 w 41"/>
              <a:gd name="T29" fmla="*/ 24 h 45"/>
              <a:gd name="T30" fmla="*/ 17 w 41"/>
              <a:gd name="T31" fmla="*/ 21 h 45"/>
              <a:gd name="T32" fmla="*/ 17 w 41"/>
              <a:gd name="T33" fmla="*/ 4 h 45"/>
              <a:gd name="T34" fmla="*/ 20 w 41"/>
              <a:gd name="T35" fmla="*/ 0 h 45"/>
              <a:gd name="T36" fmla="*/ 24 w 41"/>
              <a:gd name="T37" fmla="*/ 4 h 45"/>
              <a:gd name="T38" fmla="*/ 24 w 41"/>
              <a:gd name="T39" fmla="*/ 21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1" h="45">
                <a:moveTo>
                  <a:pt x="20" y="45"/>
                </a:moveTo>
                <a:cubicBezTo>
                  <a:pt x="9" y="45"/>
                  <a:pt x="0" y="35"/>
                  <a:pt x="0" y="24"/>
                </a:cubicBezTo>
                <a:cubicBezTo>
                  <a:pt x="0" y="18"/>
                  <a:pt x="3" y="12"/>
                  <a:pt x="8" y="8"/>
                </a:cubicBezTo>
                <a:cubicBezTo>
                  <a:pt x="10" y="7"/>
                  <a:pt x="12" y="7"/>
                  <a:pt x="13" y="8"/>
                </a:cubicBezTo>
                <a:cubicBezTo>
                  <a:pt x="14" y="10"/>
                  <a:pt x="14" y="12"/>
                  <a:pt x="12" y="13"/>
                </a:cubicBezTo>
                <a:cubicBezTo>
                  <a:pt x="9" y="16"/>
                  <a:pt x="7" y="20"/>
                  <a:pt x="7" y="24"/>
                </a:cubicBezTo>
                <a:cubicBezTo>
                  <a:pt x="7" y="32"/>
                  <a:pt x="13" y="38"/>
                  <a:pt x="20" y="38"/>
                </a:cubicBezTo>
                <a:cubicBezTo>
                  <a:pt x="28" y="38"/>
                  <a:pt x="34" y="32"/>
                  <a:pt x="34" y="24"/>
                </a:cubicBezTo>
                <a:cubicBezTo>
                  <a:pt x="34" y="20"/>
                  <a:pt x="32" y="16"/>
                  <a:pt x="29" y="13"/>
                </a:cubicBezTo>
                <a:cubicBezTo>
                  <a:pt x="27" y="12"/>
                  <a:pt x="27" y="10"/>
                  <a:pt x="28" y="8"/>
                </a:cubicBezTo>
                <a:cubicBezTo>
                  <a:pt x="29" y="7"/>
                  <a:pt x="31" y="7"/>
                  <a:pt x="33" y="8"/>
                </a:cubicBezTo>
                <a:cubicBezTo>
                  <a:pt x="38" y="12"/>
                  <a:pt x="41" y="18"/>
                  <a:pt x="41" y="24"/>
                </a:cubicBezTo>
                <a:cubicBezTo>
                  <a:pt x="41" y="35"/>
                  <a:pt x="32" y="45"/>
                  <a:pt x="20" y="45"/>
                </a:cubicBezTo>
                <a:moveTo>
                  <a:pt x="24" y="21"/>
                </a:moveTo>
                <a:cubicBezTo>
                  <a:pt x="24" y="23"/>
                  <a:pt x="22" y="24"/>
                  <a:pt x="20" y="24"/>
                </a:cubicBezTo>
                <a:cubicBezTo>
                  <a:pt x="18" y="24"/>
                  <a:pt x="17" y="23"/>
                  <a:pt x="17" y="21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2"/>
                  <a:pt x="18" y="0"/>
                  <a:pt x="20" y="0"/>
                </a:cubicBezTo>
                <a:cubicBezTo>
                  <a:pt x="22" y="0"/>
                  <a:pt x="24" y="2"/>
                  <a:pt x="24" y="4"/>
                </a:cubicBezTo>
                <a:lnTo>
                  <a:pt x="24" y="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96" name="Freeform 22"/>
          <p:cNvSpPr>
            <a:spLocks noEditPoints="1"/>
          </p:cNvSpPr>
          <p:nvPr/>
        </p:nvSpPr>
        <p:spPr bwMode="auto">
          <a:xfrm>
            <a:off x="4831993" y="1792520"/>
            <a:ext cx="132884" cy="111793"/>
          </a:xfrm>
          <a:custGeom>
            <a:avLst/>
            <a:gdLst>
              <a:gd name="T0" fmla="*/ 7 w 48"/>
              <a:gd name="T1" fmla="*/ 40 h 41"/>
              <a:gd name="T2" fmla="*/ 6 w 48"/>
              <a:gd name="T3" fmla="*/ 41 h 41"/>
              <a:gd name="T4" fmla="*/ 1 w 48"/>
              <a:gd name="T5" fmla="*/ 41 h 41"/>
              <a:gd name="T6" fmla="*/ 0 w 48"/>
              <a:gd name="T7" fmla="*/ 40 h 41"/>
              <a:gd name="T8" fmla="*/ 0 w 48"/>
              <a:gd name="T9" fmla="*/ 35 h 41"/>
              <a:gd name="T10" fmla="*/ 1 w 48"/>
              <a:gd name="T11" fmla="*/ 34 h 41"/>
              <a:gd name="T12" fmla="*/ 6 w 48"/>
              <a:gd name="T13" fmla="*/ 34 h 41"/>
              <a:gd name="T14" fmla="*/ 7 w 48"/>
              <a:gd name="T15" fmla="*/ 35 h 41"/>
              <a:gd name="T16" fmla="*/ 7 w 48"/>
              <a:gd name="T17" fmla="*/ 40 h 41"/>
              <a:gd name="T18" fmla="*/ 17 w 48"/>
              <a:gd name="T19" fmla="*/ 40 h 41"/>
              <a:gd name="T20" fmla="*/ 16 w 48"/>
              <a:gd name="T21" fmla="*/ 41 h 41"/>
              <a:gd name="T22" fmla="*/ 11 w 48"/>
              <a:gd name="T23" fmla="*/ 41 h 41"/>
              <a:gd name="T24" fmla="*/ 10 w 48"/>
              <a:gd name="T25" fmla="*/ 40 h 41"/>
              <a:gd name="T26" fmla="*/ 10 w 48"/>
              <a:gd name="T27" fmla="*/ 32 h 41"/>
              <a:gd name="T28" fmla="*/ 11 w 48"/>
              <a:gd name="T29" fmla="*/ 31 h 41"/>
              <a:gd name="T30" fmla="*/ 16 w 48"/>
              <a:gd name="T31" fmla="*/ 31 h 41"/>
              <a:gd name="T32" fmla="*/ 17 w 48"/>
              <a:gd name="T33" fmla="*/ 32 h 41"/>
              <a:gd name="T34" fmla="*/ 17 w 48"/>
              <a:gd name="T35" fmla="*/ 40 h 41"/>
              <a:gd name="T36" fmla="*/ 27 w 48"/>
              <a:gd name="T37" fmla="*/ 40 h 41"/>
              <a:gd name="T38" fmla="*/ 26 w 48"/>
              <a:gd name="T39" fmla="*/ 41 h 41"/>
              <a:gd name="T40" fmla="*/ 21 w 48"/>
              <a:gd name="T41" fmla="*/ 41 h 41"/>
              <a:gd name="T42" fmla="*/ 20 w 48"/>
              <a:gd name="T43" fmla="*/ 40 h 41"/>
              <a:gd name="T44" fmla="*/ 20 w 48"/>
              <a:gd name="T45" fmla="*/ 25 h 41"/>
              <a:gd name="T46" fmla="*/ 21 w 48"/>
              <a:gd name="T47" fmla="*/ 24 h 41"/>
              <a:gd name="T48" fmla="*/ 26 w 48"/>
              <a:gd name="T49" fmla="*/ 24 h 41"/>
              <a:gd name="T50" fmla="*/ 27 w 48"/>
              <a:gd name="T51" fmla="*/ 25 h 41"/>
              <a:gd name="T52" fmla="*/ 27 w 48"/>
              <a:gd name="T53" fmla="*/ 40 h 41"/>
              <a:gd name="T54" fmla="*/ 38 w 48"/>
              <a:gd name="T55" fmla="*/ 40 h 41"/>
              <a:gd name="T56" fmla="*/ 37 w 48"/>
              <a:gd name="T57" fmla="*/ 41 h 41"/>
              <a:gd name="T58" fmla="*/ 31 w 48"/>
              <a:gd name="T59" fmla="*/ 41 h 41"/>
              <a:gd name="T60" fmla="*/ 31 w 48"/>
              <a:gd name="T61" fmla="*/ 40 h 41"/>
              <a:gd name="T62" fmla="*/ 31 w 48"/>
              <a:gd name="T63" fmla="*/ 15 h 41"/>
              <a:gd name="T64" fmla="*/ 31 w 48"/>
              <a:gd name="T65" fmla="*/ 14 h 41"/>
              <a:gd name="T66" fmla="*/ 37 w 48"/>
              <a:gd name="T67" fmla="*/ 14 h 41"/>
              <a:gd name="T68" fmla="*/ 38 w 48"/>
              <a:gd name="T69" fmla="*/ 15 h 41"/>
              <a:gd name="T70" fmla="*/ 38 w 48"/>
              <a:gd name="T71" fmla="*/ 40 h 41"/>
              <a:gd name="T72" fmla="*/ 48 w 48"/>
              <a:gd name="T73" fmla="*/ 40 h 41"/>
              <a:gd name="T74" fmla="*/ 47 w 48"/>
              <a:gd name="T75" fmla="*/ 41 h 41"/>
              <a:gd name="T76" fmla="*/ 42 w 48"/>
              <a:gd name="T77" fmla="*/ 41 h 41"/>
              <a:gd name="T78" fmla="*/ 41 w 48"/>
              <a:gd name="T79" fmla="*/ 40 h 41"/>
              <a:gd name="T80" fmla="*/ 41 w 48"/>
              <a:gd name="T81" fmla="*/ 1 h 41"/>
              <a:gd name="T82" fmla="*/ 42 w 48"/>
              <a:gd name="T83" fmla="*/ 0 h 41"/>
              <a:gd name="T84" fmla="*/ 47 w 48"/>
              <a:gd name="T85" fmla="*/ 0 h 41"/>
              <a:gd name="T86" fmla="*/ 48 w 48"/>
              <a:gd name="T87" fmla="*/ 1 h 41"/>
              <a:gd name="T88" fmla="*/ 48 w 48"/>
              <a:gd name="T89" fmla="*/ 4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8" h="41">
                <a:moveTo>
                  <a:pt x="7" y="40"/>
                </a:moveTo>
                <a:cubicBezTo>
                  <a:pt x="7" y="41"/>
                  <a:pt x="6" y="41"/>
                  <a:pt x="6" y="4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1"/>
                  <a:pt x="0" y="41"/>
                  <a:pt x="0" y="40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0" y="34"/>
                  <a:pt x="1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7" y="35"/>
                  <a:pt x="7" y="35"/>
                </a:cubicBezTo>
                <a:lnTo>
                  <a:pt x="7" y="40"/>
                </a:lnTo>
                <a:close/>
                <a:moveTo>
                  <a:pt x="17" y="40"/>
                </a:moveTo>
                <a:cubicBezTo>
                  <a:pt x="17" y="41"/>
                  <a:pt x="17" y="41"/>
                  <a:pt x="16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0" y="41"/>
                  <a:pt x="10" y="41"/>
                  <a:pt x="10" y="40"/>
                </a:cubicBezTo>
                <a:cubicBezTo>
                  <a:pt x="10" y="32"/>
                  <a:pt x="10" y="32"/>
                  <a:pt x="10" y="32"/>
                </a:cubicBezTo>
                <a:cubicBezTo>
                  <a:pt x="10" y="31"/>
                  <a:pt x="10" y="31"/>
                  <a:pt x="11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7" y="31"/>
                  <a:pt x="17" y="31"/>
                  <a:pt x="17" y="32"/>
                </a:cubicBezTo>
                <a:lnTo>
                  <a:pt x="17" y="40"/>
                </a:lnTo>
                <a:close/>
                <a:moveTo>
                  <a:pt x="27" y="40"/>
                </a:moveTo>
                <a:cubicBezTo>
                  <a:pt x="27" y="41"/>
                  <a:pt x="27" y="41"/>
                  <a:pt x="26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0" y="41"/>
                  <a:pt x="20" y="40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4"/>
                  <a:pt x="21" y="24"/>
                  <a:pt x="21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7" y="24"/>
                  <a:pt x="27" y="24"/>
                  <a:pt x="27" y="25"/>
                </a:cubicBezTo>
                <a:lnTo>
                  <a:pt x="27" y="40"/>
                </a:lnTo>
                <a:close/>
                <a:moveTo>
                  <a:pt x="38" y="40"/>
                </a:moveTo>
                <a:cubicBezTo>
                  <a:pt x="38" y="41"/>
                  <a:pt x="37" y="41"/>
                  <a:pt x="37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41"/>
                  <a:pt x="31" y="41"/>
                  <a:pt x="31" y="40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4"/>
                  <a:pt x="31" y="14"/>
                  <a:pt x="31" y="14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14"/>
                  <a:pt x="38" y="14"/>
                  <a:pt x="38" y="15"/>
                </a:cubicBezTo>
                <a:lnTo>
                  <a:pt x="38" y="40"/>
                </a:lnTo>
                <a:close/>
                <a:moveTo>
                  <a:pt x="48" y="40"/>
                </a:moveTo>
                <a:cubicBezTo>
                  <a:pt x="48" y="41"/>
                  <a:pt x="47" y="41"/>
                  <a:pt x="47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1" y="41"/>
                  <a:pt x="41" y="41"/>
                  <a:pt x="41" y="40"/>
                </a:cubicBezTo>
                <a:cubicBezTo>
                  <a:pt x="41" y="1"/>
                  <a:pt x="41" y="1"/>
                  <a:pt x="41" y="1"/>
                </a:cubicBezTo>
                <a:cubicBezTo>
                  <a:pt x="41" y="0"/>
                  <a:pt x="41" y="0"/>
                  <a:pt x="42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7" y="0"/>
                  <a:pt x="48" y="0"/>
                  <a:pt x="48" y="1"/>
                </a:cubicBezTo>
                <a:lnTo>
                  <a:pt x="48" y="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97" name="Freeform 23"/>
          <p:cNvSpPr>
            <a:spLocks noEditPoints="1"/>
          </p:cNvSpPr>
          <p:nvPr/>
        </p:nvSpPr>
        <p:spPr bwMode="auto">
          <a:xfrm>
            <a:off x="4836125" y="2000484"/>
            <a:ext cx="113901" cy="111793"/>
          </a:xfrm>
          <a:custGeom>
            <a:avLst/>
            <a:gdLst>
              <a:gd name="T0" fmla="*/ 41 w 41"/>
              <a:gd name="T1" fmla="*/ 24 h 41"/>
              <a:gd name="T2" fmla="*/ 40 w 41"/>
              <a:gd name="T3" fmla="*/ 25 h 41"/>
              <a:gd name="T4" fmla="*/ 35 w 41"/>
              <a:gd name="T5" fmla="*/ 25 h 41"/>
              <a:gd name="T6" fmla="*/ 34 w 41"/>
              <a:gd name="T7" fmla="*/ 28 h 41"/>
              <a:gd name="T8" fmla="*/ 37 w 41"/>
              <a:gd name="T9" fmla="*/ 31 h 41"/>
              <a:gd name="T10" fmla="*/ 37 w 41"/>
              <a:gd name="T11" fmla="*/ 32 h 41"/>
              <a:gd name="T12" fmla="*/ 37 w 41"/>
              <a:gd name="T13" fmla="*/ 33 h 41"/>
              <a:gd name="T14" fmla="*/ 32 w 41"/>
              <a:gd name="T15" fmla="*/ 38 h 41"/>
              <a:gd name="T16" fmla="*/ 31 w 41"/>
              <a:gd name="T17" fmla="*/ 37 h 41"/>
              <a:gd name="T18" fmla="*/ 28 w 41"/>
              <a:gd name="T19" fmla="*/ 34 h 41"/>
              <a:gd name="T20" fmla="*/ 25 w 41"/>
              <a:gd name="T21" fmla="*/ 35 h 41"/>
              <a:gd name="T22" fmla="*/ 24 w 41"/>
              <a:gd name="T23" fmla="*/ 40 h 41"/>
              <a:gd name="T24" fmla="*/ 23 w 41"/>
              <a:gd name="T25" fmla="*/ 41 h 41"/>
              <a:gd name="T26" fmla="*/ 17 w 41"/>
              <a:gd name="T27" fmla="*/ 41 h 41"/>
              <a:gd name="T28" fmla="*/ 16 w 41"/>
              <a:gd name="T29" fmla="*/ 40 h 41"/>
              <a:gd name="T30" fmla="*/ 16 w 41"/>
              <a:gd name="T31" fmla="*/ 35 h 41"/>
              <a:gd name="T32" fmla="*/ 13 w 41"/>
              <a:gd name="T33" fmla="*/ 34 h 41"/>
              <a:gd name="T34" fmla="*/ 9 w 41"/>
              <a:gd name="T35" fmla="*/ 37 h 41"/>
              <a:gd name="T36" fmla="*/ 9 w 41"/>
              <a:gd name="T37" fmla="*/ 38 h 41"/>
              <a:gd name="T38" fmla="*/ 8 w 41"/>
              <a:gd name="T39" fmla="*/ 37 h 41"/>
              <a:gd name="T40" fmla="*/ 4 w 41"/>
              <a:gd name="T41" fmla="*/ 33 h 41"/>
              <a:gd name="T42" fmla="*/ 4 w 41"/>
              <a:gd name="T43" fmla="*/ 32 h 41"/>
              <a:gd name="T44" fmla="*/ 4 w 41"/>
              <a:gd name="T45" fmla="*/ 32 h 41"/>
              <a:gd name="T46" fmla="*/ 7 w 41"/>
              <a:gd name="T47" fmla="*/ 28 h 41"/>
              <a:gd name="T48" fmla="*/ 5 w 41"/>
              <a:gd name="T49" fmla="*/ 25 h 41"/>
              <a:gd name="T50" fmla="*/ 1 w 41"/>
              <a:gd name="T51" fmla="*/ 24 h 41"/>
              <a:gd name="T52" fmla="*/ 0 w 41"/>
              <a:gd name="T53" fmla="*/ 24 h 41"/>
              <a:gd name="T54" fmla="*/ 0 w 41"/>
              <a:gd name="T55" fmla="*/ 18 h 41"/>
              <a:gd name="T56" fmla="*/ 0 w 41"/>
              <a:gd name="T57" fmla="*/ 17 h 41"/>
              <a:gd name="T58" fmla="*/ 5 w 41"/>
              <a:gd name="T59" fmla="*/ 16 h 41"/>
              <a:gd name="T60" fmla="*/ 7 w 41"/>
              <a:gd name="T61" fmla="*/ 13 h 41"/>
              <a:gd name="T62" fmla="*/ 4 w 41"/>
              <a:gd name="T63" fmla="*/ 10 h 41"/>
              <a:gd name="T64" fmla="*/ 3 w 41"/>
              <a:gd name="T65" fmla="*/ 9 h 41"/>
              <a:gd name="T66" fmla="*/ 4 w 41"/>
              <a:gd name="T67" fmla="*/ 8 h 41"/>
              <a:gd name="T68" fmla="*/ 9 w 41"/>
              <a:gd name="T69" fmla="*/ 4 h 41"/>
              <a:gd name="T70" fmla="*/ 10 w 41"/>
              <a:gd name="T71" fmla="*/ 4 h 41"/>
              <a:gd name="T72" fmla="*/ 13 w 41"/>
              <a:gd name="T73" fmla="*/ 7 h 41"/>
              <a:gd name="T74" fmla="*/ 16 w 41"/>
              <a:gd name="T75" fmla="*/ 6 h 41"/>
              <a:gd name="T76" fmla="*/ 16 w 41"/>
              <a:gd name="T77" fmla="*/ 1 h 41"/>
              <a:gd name="T78" fmla="*/ 17 w 41"/>
              <a:gd name="T79" fmla="*/ 0 h 41"/>
              <a:gd name="T80" fmla="*/ 23 w 41"/>
              <a:gd name="T81" fmla="*/ 0 h 41"/>
              <a:gd name="T82" fmla="*/ 24 w 41"/>
              <a:gd name="T83" fmla="*/ 1 h 41"/>
              <a:gd name="T84" fmla="*/ 25 w 41"/>
              <a:gd name="T85" fmla="*/ 6 h 41"/>
              <a:gd name="T86" fmla="*/ 27 w 41"/>
              <a:gd name="T87" fmla="*/ 7 h 41"/>
              <a:gd name="T88" fmla="*/ 31 w 41"/>
              <a:gd name="T89" fmla="*/ 4 h 41"/>
              <a:gd name="T90" fmla="*/ 32 w 41"/>
              <a:gd name="T91" fmla="*/ 4 h 41"/>
              <a:gd name="T92" fmla="*/ 33 w 41"/>
              <a:gd name="T93" fmla="*/ 4 h 41"/>
              <a:gd name="T94" fmla="*/ 37 w 41"/>
              <a:gd name="T95" fmla="*/ 8 h 41"/>
              <a:gd name="T96" fmla="*/ 37 w 41"/>
              <a:gd name="T97" fmla="*/ 9 h 41"/>
              <a:gd name="T98" fmla="*/ 37 w 41"/>
              <a:gd name="T99" fmla="*/ 10 h 41"/>
              <a:gd name="T100" fmla="*/ 34 w 41"/>
              <a:gd name="T101" fmla="*/ 13 h 41"/>
              <a:gd name="T102" fmla="*/ 35 w 41"/>
              <a:gd name="T103" fmla="*/ 16 h 41"/>
              <a:gd name="T104" fmla="*/ 40 w 41"/>
              <a:gd name="T105" fmla="*/ 17 h 41"/>
              <a:gd name="T106" fmla="*/ 41 w 41"/>
              <a:gd name="T107" fmla="*/ 18 h 41"/>
              <a:gd name="T108" fmla="*/ 41 w 41"/>
              <a:gd name="T109" fmla="*/ 24 h 41"/>
              <a:gd name="T110" fmla="*/ 20 w 41"/>
              <a:gd name="T111" fmla="*/ 14 h 41"/>
              <a:gd name="T112" fmla="*/ 13 w 41"/>
              <a:gd name="T113" fmla="*/ 21 h 41"/>
              <a:gd name="T114" fmla="*/ 20 w 41"/>
              <a:gd name="T115" fmla="*/ 27 h 41"/>
              <a:gd name="T116" fmla="*/ 27 w 41"/>
              <a:gd name="T117" fmla="*/ 21 h 41"/>
              <a:gd name="T118" fmla="*/ 20 w 41"/>
              <a:gd name="T119" fmla="*/ 1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1" h="41">
                <a:moveTo>
                  <a:pt x="41" y="24"/>
                </a:moveTo>
                <a:cubicBezTo>
                  <a:pt x="41" y="24"/>
                  <a:pt x="41" y="25"/>
                  <a:pt x="40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6"/>
                  <a:pt x="35" y="27"/>
                  <a:pt x="34" y="28"/>
                </a:cubicBezTo>
                <a:cubicBezTo>
                  <a:pt x="35" y="29"/>
                  <a:pt x="36" y="30"/>
                  <a:pt x="37" y="31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2"/>
                  <a:pt x="37" y="33"/>
                  <a:pt x="37" y="33"/>
                </a:cubicBezTo>
                <a:cubicBezTo>
                  <a:pt x="36" y="34"/>
                  <a:pt x="33" y="38"/>
                  <a:pt x="32" y="38"/>
                </a:cubicBezTo>
                <a:cubicBezTo>
                  <a:pt x="32" y="38"/>
                  <a:pt x="31" y="37"/>
                  <a:pt x="31" y="37"/>
                </a:cubicBezTo>
                <a:cubicBezTo>
                  <a:pt x="28" y="34"/>
                  <a:pt x="28" y="34"/>
                  <a:pt x="28" y="34"/>
                </a:cubicBezTo>
                <a:cubicBezTo>
                  <a:pt x="27" y="35"/>
                  <a:pt x="26" y="35"/>
                  <a:pt x="25" y="35"/>
                </a:cubicBezTo>
                <a:cubicBezTo>
                  <a:pt x="25" y="37"/>
                  <a:pt x="25" y="39"/>
                  <a:pt x="24" y="40"/>
                </a:cubicBezTo>
                <a:cubicBezTo>
                  <a:pt x="24" y="41"/>
                  <a:pt x="24" y="41"/>
                  <a:pt x="2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6" y="41"/>
                  <a:pt x="16" y="40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5"/>
                  <a:pt x="14" y="35"/>
                  <a:pt x="13" y="34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8"/>
                  <a:pt x="9" y="38"/>
                </a:cubicBezTo>
                <a:cubicBezTo>
                  <a:pt x="9" y="38"/>
                  <a:pt x="8" y="37"/>
                  <a:pt x="8" y="37"/>
                </a:cubicBezTo>
                <a:cubicBezTo>
                  <a:pt x="7" y="36"/>
                  <a:pt x="5" y="34"/>
                  <a:pt x="4" y="33"/>
                </a:cubicBezTo>
                <a:cubicBezTo>
                  <a:pt x="4" y="33"/>
                  <a:pt x="4" y="32"/>
                  <a:pt x="4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5" y="30"/>
                  <a:pt x="6" y="29"/>
                  <a:pt x="7" y="28"/>
                </a:cubicBezTo>
                <a:cubicBezTo>
                  <a:pt x="6" y="27"/>
                  <a:pt x="6" y="26"/>
                  <a:pt x="5" y="25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7"/>
                  <a:pt x="0" y="17"/>
                  <a:pt x="0" y="17"/>
                </a:cubicBezTo>
                <a:cubicBezTo>
                  <a:pt x="5" y="16"/>
                  <a:pt x="5" y="16"/>
                  <a:pt x="5" y="16"/>
                </a:cubicBezTo>
                <a:cubicBezTo>
                  <a:pt x="6" y="15"/>
                  <a:pt x="6" y="14"/>
                  <a:pt x="7" y="13"/>
                </a:cubicBezTo>
                <a:cubicBezTo>
                  <a:pt x="6" y="12"/>
                  <a:pt x="5" y="11"/>
                  <a:pt x="4" y="10"/>
                </a:cubicBezTo>
                <a:cubicBezTo>
                  <a:pt x="4" y="10"/>
                  <a:pt x="3" y="9"/>
                  <a:pt x="3" y="9"/>
                </a:cubicBezTo>
                <a:cubicBezTo>
                  <a:pt x="3" y="9"/>
                  <a:pt x="4" y="9"/>
                  <a:pt x="4" y="8"/>
                </a:cubicBezTo>
                <a:cubicBezTo>
                  <a:pt x="4" y="8"/>
                  <a:pt x="8" y="4"/>
                  <a:pt x="9" y="4"/>
                </a:cubicBezTo>
                <a:cubicBezTo>
                  <a:pt x="9" y="4"/>
                  <a:pt x="9" y="4"/>
                  <a:pt x="10" y="4"/>
                </a:cubicBezTo>
                <a:cubicBezTo>
                  <a:pt x="13" y="7"/>
                  <a:pt x="13" y="7"/>
                  <a:pt x="13" y="7"/>
                </a:cubicBezTo>
                <a:cubicBezTo>
                  <a:pt x="14" y="6"/>
                  <a:pt x="15" y="6"/>
                  <a:pt x="16" y="6"/>
                </a:cubicBezTo>
                <a:cubicBezTo>
                  <a:pt x="16" y="4"/>
                  <a:pt x="16" y="2"/>
                  <a:pt x="16" y="1"/>
                </a:cubicBezTo>
                <a:cubicBezTo>
                  <a:pt x="17" y="0"/>
                  <a:pt x="17" y="0"/>
                  <a:pt x="1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5" y="6"/>
                  <a:pt x="25" y="6"/>
                  <a:pt x="25" y="6"/>
                </a:cubicBezTo>
                <a:cubicBezTo>
                  <a:pt x="26" y="6"/>
                  <a:pt x="27" y="6"/>
                  <a:pt x="27" y="7"/>
                </a:cubicBezTo>
                <a:cubicBezTo>
                  <a:pt x="31" y="4"/>
                  <a:pt x="31" y="4"/>
                  <a:pt x="31" y="4"/>
                </a:cubicBezTo>
                <a:cubicBezTo>
                  <a:pt x="31" y="4"/>
                  <a:pt x="32" y="4"/>
                  <a:pt x="32" y="4"/>
                </a:cubicBezTo>
                <a:cubicBezTo>
                  <a:pt x="32" y="4"/>
                  <a:pt x="32" y="4"/>
                  <a:pt x="33" y="4"/>
                </a:cubicBezTo>
                <a:cubicBezTo>
                  <a:pt x="34" y="5"/>
                  <a:pt x="36" y="7"/>
                  <a:pt x="37" y="8"/>
                </a:cubicBezTo>
                <a:cubicBezTo>
                  <a:pt x="37" y="9"/>
                  <a:pt x="37" y="9"/>
                  <a:pt x="37" y="9"/>
                </a:cubicBezTo>
                <a:cubicBezTo>
                  <a:pt x="37" y="9"/>
                  <a:pt x="37" y="9"/>
                  <a:pt x="37" y="10"/>
                </a:cubicBezTo>
                <a:cubicBezTo>
                  <a:pt x="36" y="11"/>
                  <a:pt x="35" y="12"/>
                  <a:pt x="34" y="13"/>
                </a:cubicBezTo>
                <a:cubicBezTo>
                  <a:pt x="35" y="14"/>
                  <a:pt x="35" y="15"/>
                  <a:pt x="35" y="16"/>
                </a:cubicBezTo>
                <a:cubicBezTo>
                  <a:pt x="40" y="17"/>
                  <a:pt x="40" y="17"/>
                  <a:pt x="40" y="17"/>
                </a:cubicBezTo>
                <a:cubicBezTo>
                  <a:pt x="41" y="17"/>
                  <a:pt x="41" y="17"/>
                  <a:pt x="41" y="18"/>
                </a:cubicBezTo>
                <a:lnTo>
                  <a:pt x="41" y="24"/>
                </a:lnTo>
                <a:close/>
                <a:moveTo>
                  <a:pt x="20" y="14"/>
                </a:moveTo>
                <a:cubicBezTo>
                  <a:pt x="17" y="14"/>
                  <a:pt x="13" y="17"/>
                  <a:pt x="13" y="21"/>
                </a:cubicBezTo>
                <a:cubicBezTo>
                  <a:pt x="13" y="24"/>
                  <a:pt x="17" y="27"/>
                  <a:pt x="20" y="27"/>
                </a:cubicBezTo>
                <a:cubicBezTo>
                  <a:pt x="24" y="27"/>
                  <a:pt x="27" y="24"/>
                  <a:pt x="27" y="21"/>
                </a:cubicBezTo>
                <a:cubicBezTo>
                  <a:pt x="27" y="17"/>
                  <a:pt x="24" y="14"/>
                  <a:pt x="20" y="1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299" name="Freeform 24"/>
          <p:cNvSpPr>
            <a:spLocks noEditPoints="1"/>
          </p:cNvSpPr>
          <p:nvPr/>
        </p:nvSpPr>
        <p:spPr bwMode="auto">
          <a:xfrm>
            <a:off x="4837964" y="2208449"/>
            <a:ext cx="105463" cy="111793"/>
          </a:xfrm>
          <a:custGeom>
            <a:avLst/>
            <a:gdLst>
              <a:gd name="T0" fmla="*/ 38 w 38"/>
              <a:gd name="T1" fmla="*/ 10 h 41"/>
              <a:gd name="T2" fmla="*/ 37 w 38"/>
              <a:gd name="T3" fmla="*/ 10 h 41"/>
              <a:gd name="T4" fmla="*/ 34 w 38"/>
              <a:gd name="T5" fmla="*/ 10 h 41"/>
              <a:gd name="T6" fmla="*/ 34 w 38"/>
              <a:gd name="T7" fmla="*/ 36 h 41"/>
              <a:gd name="T8" fmla="*/ 30 w 38"/>
              <a:gd name="T9" fmla="*/ 41 h 41"/>
              <a:gd name="T10" fmla="*/ 7 w 38"/>
              <a:gd name="T11" fmla="*/ 41 h 41"/>
              <a:gd name="T12" fmla="*/ 3 w 38"/>
              <a:gd name="T13" fmla="*/ 36 h 41"/>
              <a:gd name="T14" fmla="*/ 3 w 38"/>
              <a:gd name="T15" fmla="*/ 10 h 41"/>
              <a:gd name="T16" fmla="*/ 1 w 38"/>
              <a:gd name="T17" fmla="*/ 10 h 41"/>
              <a:gd name="T18" fmla="*/ 0 w 38"/>
              <a:gd name="T19" fmla="*/ 10 h 41"/>
              <a:gd name="T20" fmla="*/ 0 w 38"/>
              <a:gd name="T21" fmla="*/ 8 h 41"/>
              <a:gd name="T22" fmla="*/ 1 w 38"/>
              <a:gd name="T23" fmla="*/ 7 h 41"/>
              <a:gd name="T24" fmla="*/ 9 w 38"/>
              <a:gd name="T25" fmla="*/ 7 h 41"/>
              <a:gd name="T26" fmla="*/ 11 w 38"/>
              <a:gd name="T27" fmla="*/ 2 h 41"/>
              <a:gd name="T28" fmla="*/ 14 w 38"/>
              <a:gd name="T29" fmla="*/ 0 h 41"/>
              <a:gd name="T30" fmla="*/ 23 w 38"/>
              <a:gd name="T31" fmla="*/ 0 h 41"/>
              <a:gd name="T32" fmla="*/ 26 w 38"/>
              <a:gd name="T33" fmla="*/ 2 h 41"/>
              <a:gd name="T34" fmla="*/ 28 w 38"/>
              <a:gd name="T35" fmla="*/ 7 h 41"/>
              <a:gd name="T36" fmla="*/ 37 w 38"/>
              <a:gd name="T37" fmla="*/ 7 h 41"/>
              <a:gd name="T38" fmla="*/ 38 w 38"/>
              <a:gd name="T39" fmla="*/ 8 h 41"/>
              <a:gd name="T40" fmla="*/ 38 w 38"/>
              <a:gd name="T41" fmla="*/ 10 h 41"/>
              <a:gd name="T42" fmla="*/ 31 w 38"/>
              <a:gd name="T43" fmla="*/ 10 h 41"/>
              <a:gd name="T44" fmla="*/ 7 w 38"/>
              <a:gd name="T45" fmla="*/ 10 h 41"/>
              <a:gd name="T46" fmla="*/ 7 w 38"/>
              <a:gd name="T47" fmla="*/ 36 h 41"/>
              <a:gd name="T48" fmla="*/ 7 w 38"/>
              <a:gd name="T49" fmla="*/ 38 h 41"/>
              <a:gd name="T50" fmla="*/ 30 w 38"/>
              <a:gd name="T51" fmla="*/ 38 h 41"/>
              <a:gd name="T52" fmla="*/ 31 w 38"/>
              <a:gd name="T53" fmla="*/ 36 h 41"/>
              <a:gd name="T54" fmla="*/ 31 w 38"/>
              <a:gd name="T55" fmla="*/ 10 h 41"/>
              <a:gd name="T56" fmla="*/ 13 w 38"/>
              <a:gd name="T57" fmla="*/ 32 h 41"/>
              <a:gd name="T58" fmla="*/ 13 w 38"/>
              <a:gd name="T59" fmla="*/ 33 h 41"/>
              <a:gd name="T60" fmla="*/ 11 w 38"/>
              <a:gd name="T61" fmla="*/ 33 h 41"/>
              <a:gd name="T62" fmla="*/ 10 w 38"/>
              <a:gd name="T63" fmla="*/ 32 h 41"/>
              <a:gd name="T64" fmla="*/ 10 w 38"/>
              <a:gd name="T65" fmla="*/ 16 h 41"/>
              <a:gd name="T66" fmla="*/ 11 w 38"/>
              <a:gd name="T67" fmla="*/ 16 h 41"/>
              <a:gd name="T68" fmla="*/ 13 w 38"/>
              <a:gd name="T69" fmla="*/ 16 h 41"/>
              <a:gd name="T70" fmla="*/ 13 w 38"/>
              <a:gd name="T71" fmla="*/ 16 h 41"/>
              <a:gd name="T72" fmla="*/ 13 w 38"/>
              <a:gd name="T73" fmla="*/ 32 h 41"/>
              <a:gd name="T74" fmla="*/ 25 w 38"/>
              <a:gd name="T75" fmla="*/ 7 h 41"/>
              <a:gd name="T76" fmla="*/ 23 w 38"/>
              <a:gd name="T77" fmla="*/ 4 h 41"/>
              <a:gd name="T78" fmla="*/ 23 w 38"/>
              <a:gd name="T79" fmla="*/ 4 h 41"/>
              <a:gd name="T80" fmla="*/ 14 w 38"/>
              <a:gd name="T81" fmla="*/ 4 h 41"/>
              <a:gd name="T82" fmla="*/ 14 w 38"/>
              <a:gd name="T83" fmla="*/ 4 h 41"/>
              <a:gd name="T84" fmla="*/ 13 w 38"/>
              <a:gd name="T85" fmla="*/ 7 h 41"/>
              <a:gd name="T86" fmla="*/ 25 w 38"/>
              <a:gd name="T87" fmla="*/ 7 h 41"/>
              <a:gd name="T88" fmla="*/ 20 w 38"/>
              <a:gd name="T89" fmla="*/ 32 h 41"/>
              <a:gd name="T90" fmla="*/ 19 w 38"/>
              <a:gd name="T91" fmla="*/ 33 h 41"/>
              <a:gd name="T92" fmla="*/ 18 w 38"/>
              <a:gd name="T93" fmla="*/ 33 h 41"/>
              <a:gd name="T94" fmla="*/ 17 w 38"/>
              <a:gd name="T95" fmla="*/ 32 h 41"/>
              <a:gd name="T96" fmla="*/ 17 w 38"/>
              <a:gd name="T97" fmla="*/ 16 h 41"/>
              <a:gd name="T98" fmla="*/ 18 w 38"/>
              <a:gd name="T99" fmla="*/ 16 h 41"/>
              <a:gd name="T100" fmla="*/ 19 w 38"/>
              <a:gd name="T101" fmla="*/ 16 h 41"/>
              <a:gd name="T102" fmla="*/ 20 w 38"/>
              <a:gd name="T103" fmla="*/ 16 h 41"/>
              <a:gd name="T104" fmla="*/ 20 w 38"/>
              <a:gd name="T105" fmla="*/ 32 h 41"/>
              <a:gd name="T106" fmla="*/ 27 w 38"/>
              <a:gd name="T107" fmla="*/ 32 h 41"/>
              <a:gd name="T108" fmla="*/ 26 w 38"/>
              <a:gd name="T109" fmla="*/ 33 h 41"/>
              <a:gd name="T110" fmla="*/ 25 w 38"/>
              <a:gd name="T111" fmla="*/ 33 h 41"/>
              <a:gd name="T112" fmla="*/ 24 w 38"/>
              <a:gd name="T113" fmla="*/ 32 h 41"/>
              <a:gd name="T114" fmla="*/ 24 w 38"/>
              <a:gd name="T115" fmla="*/ 16 h 41"/>
              <a:gd name="T116" fmla="*/ 25 w 38"/>
              <a:gd name="T117" fmla="*/ 16 h 41"/>
              <a:gd name="T118" fmla="*/ 26 w 38"/>
              <a:gd name="T119" fmla="*/ 16 h 41"/>
              <a:gd name="T120" fmla="*/ 27 w 38"/>
              <a:gd name="T121" fmla="*/ 16 h 41"/>
              <a:gd name="T122" fmla="*/ 27 w 38"/>
              <a:gd name="T123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8" h="41">
                <a:moveTo>
                  <a:pt x="38" y="10"/>
                </a:moveTo>
                <a:cubicBezTo>
                  <a:pt x="38" y="10"/>
                  <a:pt x="37" y="10"/>
                  <a:pt x="37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36"/>
                  <a:pt x="34" y="36"/>
                  <a:pt x="34" y="36"/>
                </a:cubicBezTo>
                <a:cubicBezTo>
                  <a:pt x="34" y="39"/>
                  <a:pt x="32" y="41"/>
                  <a:pt x="30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5" y="41"/>
                  <a:pt x="3" y="39"/>
                  <a:pt x="3" y="36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8"/>
                  <a:pt x="0" y="8"/>
                  <a:pt x="0" y="8"/>
                </a:cubicBezTo>
                <a:cubicBezTo>
                  <a:pt x="0" y="7"/>
                  <a:pt x="0" y="7"/>
                  <a:pt x="1" y="7"/>
                </a:cubicBezTo>
                <a:cubicBezTo>
                  <a:pt x="9" y="7"/>
                  <a:pt x="9" y="7"/>
                  <a:pt x="9" y="7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3" y="0"/>
                  <a:pt x="14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6" y="1"/>
                  <a:pt x="26" y="2"/>
                </a:cubicBezTo>
                <a:cubicBezTo>
                  <a:pt x="28" y="7"/>
                  <a:pt x="28" y="7"/>
                  <a:pt x="28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7"/>
                  <a:pt x="38" y="7"/>
                  <a:pt x="38" y="8"/>
                </a:cubicBezTo>
                <a:lnTo>
                  <a:pt x="38" y="10"/>
                </a:lnTo>
                <a:close/>
                <a:moveTo>
                  <a:pt x="31" y="10"/>
                </a:moveTo>
                <a:cubicBezTo>
                  <a:pt x="7" y="10"/>
                  <a:pt x="7" y="10"/>
                  <a:pt x="7" y="10"/>
                </a:cubicBezTo>
                <a:cubicBezTo>
                  <a:pt x="7" y="36"/>
                  <a:pt x="7" y="36"/>
                  <a:pt x="7" y="36"/>
                </a:cubicBezTo>
                <a:cubicBezTo>
                  <a:pt x="7" y="37"/>
                  <a:pt x="7" y="38"/>
                  <a:pt x="7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1" y="37"/>
                  <a:pt x="31" y="36"/>
                </a:cubicBezTo>
                <a:lnTo>
                  <a:pt x="31" y="10"/>
                </a:lnTo>
                <a:close/>
                <a:moveTo>
                  <a:pt x="13" y="32"/>
                </a:moveTo>
                <a:cubicBezTo>
                  <a:pt x="13" y="32"/>
                  <a:pt x="13" y="33"/>
                  <a:pt x="13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0" y="33"/>
                  <a:pt x="10" y="32"/>
                  <a:pt x="10" y="32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6"/>
                  <a:pt x="10" y="16"/>
                  <a:pt x="11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lnTo>
                  <a:pt x="13" y="32"/>
                </a:lnTo>
                <a:close/>
                <a:moveTo>
                  <a:pt x="25" y="7"/>
                </a:move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3" y="7"/>
                  <a:pt x="13" y="7"/>
                  <a:pt x="13" y="7"/>
                </a:cubicBezTo>
                <a:lnTo>
                  <a:pt x="25" y="7"/>
                </a:lnTo>
                <a:close/>
                <a:moveTo>
                  <a:pt x="20" y="32"/>
                </a:moveTo>
                <a:cubicBezTo>
                  <a:pt x="20" y="32"/>
                  <a:pt x="20" y="33"/>
                  <a:pt x="19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7" y="33"/>
                  <a:pt x="17" y="32"/>
                  <a:pt x="17" y="32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8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6"/>
                  <a:pt x="20" y="16"/>
                  <a:pt x="20" y="16"/>
                </a:cubicBezTo>
                <a:lnTo>
                  <a:pt x="20" y="32"/>
                </a:lnTo>
                <a:close/>
                <a:moveTo>
                  <a:pt x="27" y="32"/>
                </a:moveTo>
                <a:cubicBezTo>
                  <a:pt x="27" y="32"/>
                  <a:pt x="27" y="33"/>
                  <a:pt x="26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4" y="33"/>
                  <a:pt x="24" y="32"/>
                  <a:pt x="24" y="32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5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6"/>
                  <a:pt x="27" y="16"/>
                </a:cubicBezTo>
                <a:lnTo>
                  <a:pt x="27" y="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00" name="Freeform 25"/>
          <p:cNvSpPr>
            <a:spLocks noEditPoints="1"/>
          </p:cNvSpPr>
          <p:nvPr/>
        </p:nvSpPr>
        <p:spPr bwMode="auto">
          <a:xfrm>
            <a:off x="4834289" y="2424851"/>
            <a:ext cx="122338" cy="94917"/>
          </a:xfrm>
          <a:custGeom>
            <a:avLst/>
            <a:gdLst>
              <a:gd name="T0" fmla="*/ 42 w 44"/>
              <a:gd name="T1" fmla="*/ 21 h 35"/>
              <a:gd name="T2" fmla="*/ 41 w 44"/>
              <a:gd name="T3" fmla="*/ 21 h 35"/>
              <a:gd name="T4" fmla="*/ 41 w 44"/>
              <a:gd name="T5" fmla="*/ 21 h 35"/>
              <a:gd name="T6" fmla="*/ 41 w 44"/>
              <a:gd name="T7" fmla="*/ 21 h 35"/>
              <a:gd name="T8" fmla="*/ 22 w 44"/>
              <a:gd name="T9" fmla="*/ 5 h 35"/>
              <a:gd name="T10" fmla="*/ 4 w 44"/>
              <a:gd name="T11" fmla="*/ 21 h 35"/>
              <a:gd name="T12" fmla="*/ 3 w 44"/>
              <a:gd name="T13" fmla="*/ 21 h 35"/>
              <a:gd name="T14" fmla="*/ 2 w 44"/>
              <a:gd name="T15" fmla="*/ 21 h 35"/>
              <a:gd name="T16" fmla="*/ 1 w 44"/>
              <a:gd name="T17" fmla="*/ 19 h 35"/>
              <a:gd name="T18" fmla="*/ 1 w 44"/>
              <a:gd name="T19" fmla="*/ 17 h 35"/>
              <a:gd name="T20" fmla="*/ 20 w 44"/>
              <a:gd name="T21" fmla="*/ 1 h 35"/>
              <a:gd name="T22" fmla="*/ 24 w 44"/>
              <a:gd name="T23" fmla="*/ 1 h 35"/>
              <a:gd name="T24" fmla="*/ 31 w 44"/>
              <a:gd name="T25" fmla="*/ 7 h 35"/>
              <a:gd name="T26" fmla="*/ 31 w 44"/>
              <a:gd name="T27" fmla="*/ 2 h 35"/>
              <a:gd name="T28" fmla="*/ 32 w 44"/>
              <a:gd name="T29" fmla="*/ 1 h 35"/>
              <a:gd name="T30" fmla="*/ 37 w 44"/>
              <a:gd name="T31" fmla="*/ 1 h 35"/>
              <a:gd name="T32" fmla="*/ 38 w 44"/>
              <a:gd name="T33" fmla="*/ 2 h 35"/>
              <a:gd name="T34" fmla="*/ 38 w 44"/>
              <a:gd name="T35" fmla="*/ 12 h 35"/>
              <a:gd name="T36" fmla="*/ 43 w 44"/>
              <a:gd name="T37" fmla="*/ 17 h 35"/>
              <a:gd name="T38" fmla="*/ 43 w 44"/>
              <a:gd name="T39" fmla="*/ 19 h 35"/>
              <a:gd name="T40" fmla="*/ 42 w 44"/>
              <a:gd name="T41" fmla="*/ 21 h 35"/>
              <a:gd name="T42" fmla="*/ 38 w 44"/>
              <a:gd name="T43" fmla="*/ 33 h 35"/>
              <a:gd name="T44" fmla="*/ 36 w 44"/>
              <a:gd name="T45" fmla="*/ 35 h 35"/>
              <a:gd name="T46" fmla="*/ 25 w 44"/>
              <a:gd name="T47" fmla="*/ 35 h 35"/>
              <a:gd name="T48" fmla="*/ 25 w 44"/>
              <a:gd name="T49" fmla="*/ 25 h 35"/>
              <a:gd name="T50" fmla="*/ 19 w 44"/>
              <a:gd name="T51" fmla="*/ 25 h 35"/>
              <a:gd name="T52" fmla="*/ 19 w 44"/>
              <a:gd name="T53" fmla="*/ 35 h 35"/>
              <a:gd name="T54" fmla="*/ 8 w 44"/>
              <a:gd name="T55" fmla="*/ 35 h 35"/>
              <a:gd name="T56" fmla="*/ 7 w 44"/>
              <a:gd name="T57" fmla="*/ 33 h 35"/>
              <a:gd name="T58" fmla="*/ 7 w 44"/>
              <a:gd name="T59" fmla="*/ 20 h 35"/>
              <a:gd name="T60" fmla="*/ 7 w 44"/>
              <a:gd name="T61" fmla="*/ 20 h 35"/>
              <a:gd name="T62" fmla="*/ 22 w 44"/>
              <a:gd name="T63" fmla="*/ 8 h 35"/>
              <a:gd name="T64" fmla="*/ 37 w 44"/>
              <a:gd name="T65" fmla="*/ 20 h 35"/>
              <a:gd name="T66" fmla="*/ 38 w 44"/>
              <a:gd name="T67" fmla="*/ 20 h 35"/>
              <a:gd name="T68" fmla="*/ 38 w 44"/>
              <a:gd name="T69" fmla="*/ 3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4" h="35">
                <a:moveTo>
                  <a:pt x="42" y="21"/>
                </a:moveTo>
                <a:cubicBezTo>
                  <a:pt x="42" y="21"/>
                  <a:pt x="41" y="21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22" y="5"/>
                  <a:pt x="22" y="5"/>
                  <a:pt x="22" y="5"/>
                </a:cubicBezTo>
                <a:cubicBezTo>
                  <a:pt x="4" y="21"/>
                  <a:pt x="4" y="21"/>
                  <a:pt x="4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1"/>
                  <a:pt x="2" y="21"/>
                  <a:pt x="2" y="21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8"/>
                  <a:pt x="0" y="18"/>
                  <a:pt x="1" y="17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3" y="0"/>
                  <a:pt x="24" y="1"/>
                </a:cubicBezTo>
                <a:cubicBezTo>
                  <a:pt x="31" y="7"/>
                  <a:pt x="31" y="7"/>
                  <a:pt x="31" y="7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1"/>
                  <a:pt x="31" y="1"/>
                  <a:pt x="32" y="1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1"/>
                  <a:pt x="38" y="1"/>
                  <a:pt x="38" y="2"/>
                </a:cubicBezTo>
                <a:cubicBezTo>
                  <a:pt x="38" y="12"/>
                  <a:pt x="38" y="12"/>
                  <a:pt x="38" y="12"/>
                </a:cubicBezTo>
                <a:cubicBezTo>
                  <a:pt x="43" y="17"/>
                  <a:pt x="43" y="17"/>
                  <a:pt x="43" y="17"/>
                </a:cubicBezTo>
                <a:cubicBezTo>
                  <a:pt x="44" y="18"/>
                  <a:pt x="44" y="18"/>
                  <a:pt x="43" y="19"/>
                </a:cubicBezTo>
                <a:lnTo>
                  <a:pt x="42" y="21"/>
                </a:lnTo>
                <a:close/>
                <a:moveTo>
                  <a:pt x="38" y="33"/>
                </a:moveTo>
                <a:cubicBezTo>
                  <a:pt x="38" y="34"/>
                  <a:pt x="37" y="35"/>
                  <a:pt x="36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25"/>
                  <a:pt x="25" y="25"/>
                  <a:pt x="25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35"/>
                  <a:pt x="19" y="35"/>
                  <a:pt x="19" y="35"/>
                </a:cubicBezTo>
                <a:cubicBezTo>
                  <a:pt x="8" y="35"/>
                  <a:pt x="8" y="35"/>
                  <a:pt x="8" y="35"/>
                </a:cubicBezTo>
                <a:cubicBezTo>
                  <a:pt x="7" y="35"/>
                  <a:pt x="7" y="34"/>
                  <a:pt x="7" y="33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22" y="8"/>
                  <a:pt x="22" y="8"/>
                  <a:pt x="22" y="8"/>
                </a:cubicBezTo>
                <a:cubicBezTo>
                  <a:pt x="37" y="20"/>
                  <a:pt x="37" y="20"/>
                  <a:pt x="37" y="20"/>
                </a:cubicBezTo>
                <a:cubicBezTo>
                  <a:pt x="38" y="20"/>
                  <a:pt x="38" y="20"/>
                  <a:pt x="38" y="20"/>
                </a:cubicBezTo>
                <a:lnTo>
                  <a:pt x="38" y="3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01" name="Freeform 26"/>
          <p:cNvSpPr>
            <a:spLocks noEditPoints="1"/>
          </p:cNvSpPr>
          <p:nvPr/>
        </p:nvSpPr>
        <p:spPr bwMode="auto">
          <a:xfrm>
            <a:off x="4840260" y="2624378"/>
            <a:ext cx="94917" cy="111793"/>
          </a:xfrm>
          <a:custGeom>
            <a:avLst/>
            <a:gdLst>
              <a:gd name="T0" fmla="*/ 34 w 34"/>
              <a:gd name="T1" fmla="*/ 39 h 41"/>
              <a:gd name="T2" fmla="*/ 31 w 34"/>
              <a:gd name="T3" fmla="*/ 41 h 41"/>
              <a:gd name="T4" fmla="*/ 2 w 34"/>
              <a:gd name="T5" fmla="*/ 41 h 41"/>
              <a:gd name="T6" fmla="*/ 0 w 34"/>
              <a:gd name="T7" fmla="*/ 39 h 41"/>
              <a:gd name="T8" fmla="*/ 0 w 34"/>
              <a:gd name="T9" fmla="*/ 3 h 41"/>
              <a:gd name="T10" fmla="*/ 2 w 34"/>
              <a:gd name="T11" fmla="*/ 0 h 41"/>
              <a:gd name="T12" fmla="*/ 19 w 34"/>
              <a:gd name="T13" fmla="*/ 0 h 41"/>
              <a:gd name="T14" fmla="*/ 24 w 34"/>
              <a:gd name="T15" fmla="*/ 2 h 41"/>
              <a:gd name="T16" fmla="*/ 32 w 34"/>
              <a:gd name="T17" fmla="*/ 10 h 41"/>
              <a:gd name="T18" fmla="*/ 34 w 34"/>
              <a:gd name="T19" fmla="*/ 15 h 41"/>
              <a:gd name="T20" fmla="*/ 34 w 34"/>
              <a:gd name="T21" fmla="*/ 39 h 41"/>
              <a:gd name="T22" fmla="*/ 31 w 34"/>
              <a:gd name="T23" fmla="*/ 38 h 41"/>
              <a:gd name="T24" fmla="*/ 31 w 34"/>
              <a:gd name="T25" fmla="*/ 17 h 41"/>
              <a:gd name="T26" fmla="*/ 19 w 34"/>
              <a:gd name="T27" fmla="*/ 17 h 41"/>
              <a:gd name="T28" fmla="*/ 17 w 34"/>
              <a:gd name="T29" fmla="*/ 15 h 41"/>
              <a:gd name="T30" fmla="*/ 17 w 34"/>
              <a:gd name="T31" fmla="*/ 4 h 41"/>
              <a:gd name="T32" fmla="*/ 3 w 34"/>
              <a:gd name="T33" fmla="*/ 4 h 41"/>
              <a:gd name="T34" fmla="*/ 3 w 34"/>
              <a:gd name="T35" fmla="*/ 38 h 41"/>
              <a:gd name="T36" fmla="*/ 31 w 34"/>
              <a:gd name="T37" fmla="*/ 38 h 41"/>
              <a:gd name="T38" fmla="*/ 30 w 34"/>
              <a:gd name="T39" fmla="*/ 14 h 41"/>
              <a:gd name="T40" fmla="*/ 30 w 34"/>
              <a:gd name="T41" fmla="*/ 13 h 41"/>
              <a:gd name="T42" fmla="*/ 21 w 34"/>
              <a:gd name="T43" fmla="*/ 5 h 41"/>
              <a:gd name="T44" fmla="*/ 20 w 34"/>
              <a:gd name="T45" fmla="*/ 4 h 41"/>
              <a:gd name="T46" fmla="*/ 20 w 34"/>
              <a:gd name="T47" fmla="*/ 14 h 41"/>
              <a:gd name="T48" fmla="*/ 30 w 34"/>
              <a:gd name="T49" fmla="*/ 1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4" h="41">
                <a:moveTo>
                  <a:pt x="34" y="39"/>
                </a:moveTo>
                <a:cubicBezTo>
                  <a:pt x="34" y="40"/>
                  <a:pt x="33" y="41"/>
                  <a:pt x="31" y="41"/>
                </a:cubicBezTo>
                <a:cubicBezTo>
                  <a:pt x="2" y="41"/>
                  <a:pt x="2" y="41"/>
                  <a:pt x="2" y="41"/>
                </a:cubicBezTo>
                <a:cubicBezTo>
                  <a:pt x="1" y="41"/>
                  <a:pt x="0" y="40"/>
                  <a:pt x="0" y="39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3" y="1"/>
                  <a:pt x="24" y="2"/>
                </a:cubicBezTo>
                <a:cubicBezTo>
                  <a:pt x="32" y="10"/>
                  <a:pt x="32" y="10"/>
                  <a:pt x="32" y="10"/>
                </a:cubicBezTo>
                <a:cubicBezTo>
                  <a:pt x="33" y="11"/>
                  <a:pt x="34" y="13"/>
                  <a:pt x="34" y="15"/>
                </a:cubicBezTo>
                <a:lnTo>
                  <a:pt x="34" y="39"/>
                </a:lnTo>
                <a:close/>
                <a:moveTo>
                  <a:pt x="31" y="38"/>
                </a:moveTo>
                <a:cubicBezTo>
                  <a:pt x="31" y="17"/>
                  <a:pt x="31" y="17"/>
                  <a:pt x="31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6"/>
                  <a:pt x="17" y="15"/>
                </a:cubicBezTo>
                <a:cubicBezTo>
                  <a:pt x="17" y="4"/>
                  <a:pt x="17" y="4"/>
                  <a:pt x="17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38"/>
                  <a:pt x="3" y="38"/>
                  <a:pt x="3" y="38"/>
                </a:cubicBezTo>
                <a:lnTo>
                  <a:pt x="31" y="38"/>
                </a:lnTo>
                <a:close/>
                <a:moveTo>
                  <a:pt x="30" y="14"/>
                </a:moveTo>
                <a:cubicBezTo>
                  <a:pt x="30" y="14"/>
                  <a:pt x="30" y="13"/>
                  <a:pt x="30" y="13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4"/>
                  <a:pt x="21" y="4"/>
                  <a:pt x="20" y="4"/>
                </a:cubicBezTo>
                <a:cubicBezTo>
                  <a:pt x="20" y="14"/>
                  <a:pt x="20" y="14"/>
                  <a:pt x="20" y="14"/>
                </a:cubicBezTo>
                <a:lnTo>
                  <a:pt x="30" y="1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02" name="Freeform 27"/>
          <p:cNvSpPr>
            <a:spLocks noEditPoints="1"/>
          </p:cNvSpPr>
          <p:nvPr/>
        </p:nvSpPr>
        <p:spPr bwMode="auto">
          <a:xfrm>
            <a:off x="4836125" y="2831425"/>
            <a:ext cx="113901" cy="116009"/>
          </a:xfrm>
          <a:custGeom>
            <a:avLst/>
            <a:gdLst>
              <a:gd name="T0" fmla="*/ 20 w 41"/>
              <a:gd name="T1" fmla="*/ 42 h 42"/>
              <a:gd name="T2" fmla="*/ 0 w 41"/>
              <a:gd name="T3" fmla="*/ 21 h 42"/>
              <a:gd name="T4" fmla="*/ 20 w 41"/>
              <a:gd name="T5" fmla="*/ 0 h 42"/>
              <a:gd name="T6" fmla="*/ 41 w 41"/>
              <a:gd name="T7" fmla="*/ 21 h 42"/>
              <a:gd name="T8" fmla="*/ 20 w 41"/>
              <a:gd name="T9" fmla="*/ 42 h 42"/>
              <a:gd name="T10" fmla="*/ 20 w 41"/>
              <a:gd name="T11" fmla="*/ 6 h 42"/>
              <a:gd name="T12" fmla="*/ 6 w 41"/>
              <a:gd name="T13" fmla="*/ 21 h 42"/>
              <a:gd name="T14" fmla="*/ 20 w 41"/>
              <a:gd name="T15" fmla="*/ 36 h 42"/>
              <a:gd name="T16" fmla="*/ 35 w 41"/>
              <a:gd name="T17" fmla="*/ 21 h 42"/>
              <a:gd name="T18" fmla="*/ 20 w 41"/>
              <a:gd name="T19" fmla="*/ 6 h 42"/>
              <a:gd name="T20" fmla="*/ 24 w 41"/>
              <a:gd name="T21" fmla="*/ 24 h 42"/>
              <a:gd name="T22" fmla="*/ 23 w 41"/>
              <a:gd name="T23" fmla="*/ 24 h 42"/>
              <a:gd name="T24" fmla="*/ 14 w 41"/>
              <a:gd name="T25" fmla="*/ 24 h 42"/>
              <a:gd name="T26" fmla="*/ 13 w 41"/>
              <a:gd name="T27" fmla="*/ 24 h 42"/>
              <a:gd name="T28" fmla="*/ 13 w 41"/>
              <a:gd name="T29" fmla="*/ 22 h 42"/>
              <a:gd name="T30" fmla="*/ 14 w 41"/>
              <a:gd name="T31" fmla="*/ 21 h 42"/>
              <a:gd name="T32" fmla="*/ 20 w 41"/>
              <a:gd name="T33" fmla="*/ 21 h 42"/>
              <a:gd name="T34" fmla="*/ 20 w 41"/>
              <a:gd name="T35" fmla="*/ 12 h 42"/>
              <a:gd name="T36" fmla="*/ 21 w 41"/>
              <a:gd name="T37" fmla="*/ 11 h 42"/>
              <a:gd name="T38" fmla="*/ 23 w 41"/>
              <a:gd name="T39" fmla="*/ 11 h 42"/>
              <a:gd name="T40" fmla="*/ 24 w 41"/>
              <a:gd name="T41" fmla="*/ 12 h 42"/>
              <a:gd name="T42" fmla="*/ 24 w 41"/>
              <a:gd name="T43" fmla="*/ 24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1" h="42">
                <a:moveTo>
                  <a:pt x="20" y="42"/>
                </a:moveTo>
                <a:cubicBezTo>
                  <a:pt x="9" y="42"/>
                  <a:pt x="0" y="32"/>
                  <a:pt x="0" y="21"/>
                </a:cubicBezTo>
                <a:cubicBezTo>
                  <a:pt x="0" y="10"/>
                  <a:pt x="9" y="0"/>
                  <a:pt x="20" y="0"/>
                </a:cubicBezTo>
                <a:cubicBezTo>
                  <a:pt x="32" y="0"/>
                  <a:pt x="41" y="10"/>
                  <a:pt x="41" y="21"/>
                </a:cubicBezTo>
                <a:cubicBezTo>
                  <a:pt x="41" y="32"/>
                  <a:pt x="32" y="42"/>
                  <a:pt x="20" y="42"/>
                </a:cubicBezTo>
                <a:moveTo>
                  <a:pt x="20" y="6"/>
                </a:moveTo>
                <a:cubicBezTo>
                  <a:pt x="12" y="6"/>
                  <a:pt x="6" y="13"/>
                  <a:pt x="6" y="21"/>
                </a:cubicBezTo>
                <a:cubicBezTo>
                  <a:pt x="6" y="29"/>
                  <a:pt x="12" y="36"/>
                  <a:pt x="20" y="36"/>
                </a:cubicBezTo>
                <a:cubicBezTo>
                  <a:pt x="28" y="36"/>
                  <a:pt x="35" y="29"/>
                  <a:pt x="35" y="21"/>
                </a:cubicBezTo>
                <a:cubicBezTo>
                  <a:pt x="35" y="13"/>
                  <a:pt x="28" y="6"/>
                  <a:pt x="20" y="6"/>
                </a:cubicBezTo>
                <a:moveTo>
                  <a:pt x="24" y="24"/>
                </a:moveTo>
                <a:cubicBezTo>
                  <a:pt x="24" y="24"/>
                  <a:pt x="23" y="24"/>
                  <a:pt x="23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3" y="24"/>
                  <a:pt x="13" y="24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1"/>
                  <a:pt x="14" y="21"/>
                  <a:pt x="14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1"/>
                  <a:pt x="21" y="11"/>
                  <a:pt x="21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4" y="11"/>
                  <a:pt x="24" y="12"/>
                </a:cubicBezTo>
                <a:lnTo>
                  <a:pt x="24" y="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03" name="Freeform 28"/>
          <p:cNvSpPr>
            <a:spLocks noEditPoints="1"/>
          </p:cNvSpPr>
          <p:nvPr/>
        </p:nvSpPr>
        <p:spPr bwMode="auto">
          <a:xfrm>
            <a:off x="4833915" y="3050394"/>
            <a:ext cx="134993" cy="92809"/>
          </a:xfrm>
          <a:custGeom>
            <a:avLst/>
            <a:gdLst>
              <a:gd name="T0" fmla="*/ 48 w 49"/>
              <a:gd name="T1" fmla="*/ 34 h 34"/>
              <a:gd name="T2" fmla="*/ 29 w 49"/>
              <a:gd name="T3" fmla="*/ 34 h 34"/>
              <a:gd name="T4" fmla="*/ 30 w 49"/>
              <a:gd name="T5" fmla="*/ 33 h 34"/>
              <a:gd name="T6" fmla="*/ 29 w 49"/>
              <a:gd name="T7" fmla="*/ 26 h 34"/>
              <a:gd name="T8" fmla="*/ 28 w 49"/>
              <a:gd name="T9" fmla="*/ 26 h 34"/>
              <a:gd name="T10" fmla="*/ 21 w 49"/>
              <a:gd name="T11" fmla="*/ 26 h 34"/>
              <a:gd name="T12" fmla="*/ 20 w 49"/>
              <a:gd name="T13" fmla="*/ 26 h 34"/>
              <a:gd name="T14" fmla="*/ 19 w 49"/>
              <a:gd name="T15" fmla="*/ 33 h 34"/>
              <a:gd name="T16" fmla="*/ 20 w 49"/>
              <a:gd name="T17" fmla="*/ 34 h 34"/>
              <a:gd name="T18" fmla="*/ 1 w 49"/>
              <a:gd name="T19" fmla="*/ 34 h 34"/>
              <a:gd name="T20" fmla="*/ 0 w 49"/>
              <a:gd name="T21" fmla="*/ 32 h 34"/>
              <a:gd name="T22" fmla="*/ 1 w 49"/>
              <a:gd name="T23" fmla="*/ 29 h 34"/>
              <a:gd name="T24" fmla="*/ 12 w 49"/>
              <a:gd name="T25" fmla="*/ 1 h 34"/>
              <a:gd name="T26" fmla="*/ 14 w 49"/>
              <a:gd name="T27" fmla="*/ 0 h 34"/>
              <a:gd name="T28" fmla="*/ 23 w 49"/>
              <a:gd name="T29" fmla="*/ 0 h 34"/>
              <a:gd name="T30" fmla="*/ 22 w 49"/>
              <a:gd name="T31" fmla="*/ 1 h 34"/>
              <a:gd name="T32" fmla="*/ 21 w 49"/>
              <a:gd name="T33" fmla="*/ 6 h 34"/>
              <a:gd name="T34" fmla="*/ 22 w 49"/>
              <a:gd name="T35" fmla="*/ 7 h 34"/>
              <a:gd name="T36" fmla="*/ 27 w 49"/>
              <a:gd name="T37" fmla="*/ 7 h 34"/>
              <a:gd name="T38" fmla="*/ 28 w 49"/>
              <a:gd name="T39" fmla="*/ 6 h 34"/>
              <a:gd name="T40" fmla="*/ 27 w 49"/>
              <a:gd name="T41" fmla="*/ 1 h 34"/>
              <a:gd name="T42" fmla="*/ 26 w 49"/>
              <a:gd name="T43" fmla="*/ 0 h 34"/>
              <a:gd name="T44" fmla="*/ 35 w 49"/>
              <a:gd name="T45" fmla="*/ 0 h 34"/>
              <a:gd name="T46" fmla="*/ 37 w 49"/>
              <a:gd name="T47" fmla="*/ 1 h 34"/>
              <a:gd name="T48" fmla="*/ 48 w 49"/>
              <a:gd name="T49" fmla="*/ 29 h 34"/>
              <a:gd name="T50" fmla="*/ 49 w 49"/>
              <a:gd name="T51" fmla="*/ 32 h 34"/>
              <a:gd name="T52" fmla="*/ 48 w 49"/>
              <a:gd name="T53" fmla="*/ 34 h 34"/>
              <a:gd name="T54" fmla="*/ 29 w 49"/>
              <a:gd name="T55" fmla="*/ 20 h 34"/>
              <a:gd name="T56" fmla="*/ 28 w 49"/>
              <a:gd name="T57" fmla="*/ 11 h 34"/>
              <a:gd name="T58" fmla="*/ 27 w 49"/>
              <a:gd name="T59" fmla="*/ 10 h 34"/>
              <a:gd name="T60" fmla="*/ 22 w 49"/>
              <a:gd name="T61" fmla="*/ 10 h 34"/>
              <a:gd name="T62" fmla="*/ 21 w 49"/>
              <a:gd name="T63" fmla="*/ 11 h 34"/>
              <a:gd name="T64" fmla="*/ 20 w 49"/>
              <a:gd name="T65" fmla="*/ 20 h 34"/>
              <a:gd name="T66" fmla="*/ 20 w 49"/>
              <a:gd name="T67" fmla="*/ 20 h 34"/>
              <a:gd name="T68" fmla="*/ 21 w 49"/>
              <a:gd name="T69" fmla="*/ 20 h 34"/>
              <a:gd name="T70" fmla="*/ 28 w 49"/>
              <a:gd name="T71" fmla="*/ 20 h 34"/>
              <a:gd name="T72" fmla="*/ 29 w 49"/>
              <a:gd name="T73" fmla="*/ 2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9" h="34">
                <a:moveTo>
                  <a:pt x="48" y="34"/>
                </a:move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30" y="34"/>
                  <a:pt x="30" y="33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6"/>
                  <a:pt x="28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34"/>
                  <a:pt x="20" y="34"/>
                  <a:pt x="20" y="34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2"/>
                </a:cubicBezTo>
                <a:cubicBezTo>
                  <a:pt x="0" y="31"/>
                  <a:pt x="0" y="30"/>
                  <a:pt x="1" y="29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3" y="0"/>
                  <a:pt x="14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2" y="0"/>
                  <a:pt x="22" y="0"/>
                  <a:pt x="22" y="1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2" y="7"/>
                  <a:pt x="22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8" y="6"/>
                  <a:pt x="28" y="6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6" y="0"/>
                  <a:pt x="37" y="0"/>
                  <a:pt x="37" y="1"/>
                </a:cubicBezTo>
                <a:cubicBezTo>
                  <a:pt x="48" y="29"/>
                  <a:pt x="48" y="29"/>
                  <a:pt x="48" y="29"/>
                </a:cubicBezTo>
                <a:cubicBezTo>
                  <a:pt x="49" y="30"/>
                  <a:pt x="49" y="31"/>
                  <a:pt x="49" y="32"/>
                </a:cubicBezTo>
                <a:cubicBezTo>
                  <a:pt x="49" y="33"/>
                  <a:pt x="49" y="34"/>
                  <a:pt x="48" y="34"/>
                </a:cubicBezTo>
                <a:moveTo>
                  <a:pt x="29" y="20"/>
                </a:move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7" y="10"/>
                  <a:pt x="27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1" y="11"/>
                  <a:pt x="21" y="11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1" y="20"/>
                  <a:pt x="21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9" y="20"/>
                  <a:pt x="29" y="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04" name="Freeform 29"/>
          <p:cNvSpPr>
            <a:spLocks noEditPoints="1"/>
          </p:cNvSpPr>
          <p:nvPr/>
        </p:nvSpPr>
        <p:spPr bwMode="auto">
          <a:xfrm>
            <a:off x="4834289" y="3249002"/>
            <a:ext cx="122338" cy="113901"/>
          </a:xfrm>
          <a:custGeom>
            <a:avLst/>
            <a:gdLst>
              <a:gd name="T0" fmla="*/ 44 w 44"/>
              <a:gd name="T1" fmla="*/ 38 h 41"/>
              <a:gd name="T2" fmla="*/ 42 w 44"/>
              <a:gd name="T3" fmla="*/ 41 h 41"/>
              <a:gd name="T4" fmla="*/ 2 w 44"/>
              <a:gd name="T5" fmla="*/ 41 h 41"/>
              <a:gd name="T6" fmla="*/ 0 w 44"/>
              <a:gd name="T7" fmla="*/ 38 h 41"/>
              <a:gd name="T8" fmla="*/ 0 w 44"/>
              <a:gd name="T9" fmla="*/ 30 h 41"/>
              <a:gd name="T10" fmla="*/ 2 w 44"/>
              <a:gd name="T11" fmla="*/ 27 h 41"/>
              <a:gd name="T12" fmla="*/ 15 w 44"/>
              <a:gd name="T13" fmla="*/ 27 h 41"/>
              <a:gd name="T14" fmla="*/ 18 w 44"/>
              <a:gd name="T15" fmla="*/ 31 h 41"/>
              <a:gd name="T16" fmla="*/ 22 w 44"/>
              <a:gd name="T17" fmla="*/ 32 h 41"/>
              <a:gd name="T18" fmla="*/ 26 w 44"/>
              <a:gd name="T19" fmla="*/ 31 h 41"/>
              <a:gd name="T20" fmla="*/ 29 w 44"/>
              <a:gd name="T21" fmla="*/ 27 h 41"/>
              <a:gd name="T22" fmla="*/ 42 w 44"/>
              <a:gd name="T23" fmla="*/ 27 h 41"/>
              <a:gd name="T24" fmla="*/ 44 w 44"/>
              <a:gd name="T25" fmla="*/ 30 h 41"/>
              <a:gd name="T26" fmla="*/ 44 w 44"/>
              <a:gd name="T27" fmla="*/ 38 h 41"/>
              <a:gd name="T28" fmla="*/ 35 w 44"/>
              <a:gd name="T29" fmla="*/ 16 h 41"/>
              <a:gd name="T30" fmla="*/ 23 w 44"/>
              <a:gd name="T31" fmla="*/ 28 h 41"/>
              <a:gd name="T32" fmla="*/ 22 w 44"/>
              <a:gd name="T33" fmla="*/ 29 h 41"/>
              <a:gd name="T34" fmla="*/ 21 w 44"/>
              <a:gd name="T35" fmla="*/ 28 h 41"/>
              <a:gd name="T36" fmla="*/ 9 w 44"/>
              <a:gd name="T37" fmla="*/ 16 h 41"/>
              <a:gd name="T38" fmla="*/ 8 w 44"/>
              <a:gd name="T39" fmla="*/ 14 h 41"/>
              <a:gd name="T40" fmla="*/ 10 w 44"/>
              <a:gd name="T41" fmla="*/ 13 h 41"/>
              <a:gd name="T42" fmla="*/ 17 w 44"/>
              <a:gd name="T43" fmla="*/ 13 h 41"/>
              <a:gd name="T44" fmla="*/ 17 w 44"/>
              <a:gd name="T45" fmla="*/ 1 h 41"/>
              <a:gd name="T46" fmla="*/ 19 w 44"/>
              <a:gd name="T47" fmla="*/ 0 h 41"/>
              <a:gd name="T48" fmla="*/ 25 w 44"/>
              <a:gd name="T49" fmla="*/ 0 h 41"/>
              <a:gd name="T50" fmla="*/ 27 w 44"/>
              <a:gd name="T51" fmla="*/ 1 h 41"/>
              <a:gd name="T52" fmla="*/ 27 w 44"/>
              <a:gd name="T53" fmla="*/ 13 h 41"/>
              <a:gd name="T54" fmla="*/ 34 w 44"/>
              <a:gd name="T55" fmla="*/ 13 h 41"/>
              <a:gd name="T56" fmla="*/ 36 w 44"/>
              <a:gd name="T57" fmla="*/ 14 h 41"/>
              <a:gd name="T58" fmla="*/ 35 w 44"/>
              <a:gd name="T59" fmla="*/ 16 h 41"/>
              <a:gd name="T60" fmla="*/ 32 w 44"/>
              <a:gd name="T61" fmla="*/ 34 h 41"/>
              <a:gd name="T62" fmla="*/ 31 w 44"/>
              <a:gd name="T63" fmla="*/ 36 h 41"/>
              <a:gd name="T64" fmla="*/ 32 w 44"/>
              <a:gd name="T65" fmla="*/ 37 h 41"/>
              <a:gd name="T66" fmla="*/ 34 w 44"/>
              <a:gd name="T67" fmla="*/ 36 h 41"/>
              <a:gd name="T68" fmla="*/ 32 w 44"/>
              <a:gd name="T69" fmla="*/ 34 h 41"/>
              <a:gd name="T70" fmla="*/ 39 w 44"/>
              <a:gd name="T71" fmla="*/ 34 h 41"/>
              <a:gd name="T72" fmla="*/ 38 w 44"/>
              <a:gd name="T73" fmla="*/ 36 h 41"/>
              <a:gd name="T74" fmla="*/ 39 w 44"/>
              <a:gd name="T75" fmla="*/ 37 h 41"/>
              <a:gd name="T76" fmla="*/ 41 w 44"/>
              <a:gd name="T77" fmla="*/ 36 h 41"/>
              <a:gd name="T78" fmla="*/ 39 w 44"/>
              <a:gd name="T79" fmla="*/ 3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4" h="41">
                <a:moveTo>
                  <a:pt x="44" y="38"/>
                </a:moveTo>
                <a:cubicBezTo>
                  <a:pt x="44" y="40"/>
                  <a:pt x="43" y="41"/>
                  <a:pt x="42" y="41"/>
                </a:cubicBezTo>
                <a:cubicBezTo>
                  <a:pt x="2" y="41"/>
                  <a:pt x="2" y="41"/>
                  <a:pt x="2" y="41"/>
                </a:cubicBezTo>
                <a:cubicBezTo>
                  <a:pt x="1" y="41"/>
                  <a:pt x="0" y="40"/>
                  <a:pt x="0" y="38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8"/>
                  <a:pt x="1" y="27"/>
                  <a:pt x="2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8" y="31"/>
                  <a:pt x="18" y="31"/>
                  <a:pt x="18" y="31"/>
                </a:cubicBezTo>
                <a:cubicBezTo>
                  <a:pt x="19" y="32"/>
                  <a:pt x="21" y="32"/>
                  <a:pt x="22" y="32"/>
                </a:cubicBezTo>
                <a:cubicBezTo>
                  <a:pt x="23" y="32"/>
                  <a:pt x="25" y="32"/>
                  <a:pt x="26" y="31"/>
                </a:cubicBezTo>
                <a:cubicBezTo>
                  <a:pt x="29" y="27"/>
                  <a:pt x="29" y="27"/>
                  <a:pt x="29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3" y="27"/>
                  <a:pt x="44" y="28"/>
                  <a:pt x="44" y="30"/>
                </a:cubicBezTo>
                <a:lnTo>
                  <a:pt x="44" y="38"/>
                </a:lnTo>
                <a:close/>
                <a:moveTo>
                  <a:pt x="35" y="16"/>
                </a:moveTo>
                <a:cubicBezTo>
                  <a:pt x="23" y="28"/>
                  <a:pt x="23" y="28"/>
                  <a:pt x="23" y="28"/>
                </a:cubicBezTo>
                <a:cubicBezTo>
                  <a:pt x="23" y="29"/>
                  <a:pt x="22" y="29"/>
                  <a:pt x="22" y="29"/>
                </a:cubicBezTo>
                <a:cubicBezTo>
                  <a:pt x="22" y="29"/>
                  <a:pt x="21" y="29"/>
                  <a:pt x="21" y="28"/>
                </a:cubicBezTo>
                <a:cubicBezTo>
                  <a:pt x="9" y="16"/>
                  <a:pt x="9" y="16"/>
                  <a:pt x="9" y="16"/>
                </a:cubicBezTo>
                <a:cubicBezTo>
                  <a:pt x="8" y="16"/>
                  <a:pt x="8" y="15"/>
                  <a:pt x="8" y="14"/>
                </a:cubicBezTo>
                <a:cubicBezTo>
                  <a:pt x="9" y="14"/>
                  <a:pt x="9" y="13"/>
                  <a:pt x="10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8" y="0"/>
                  <a:pt x="19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6" y="0"/>
                  <a:pt x="27" y="0"/>
                  <a:pt x="27" y="1"/>
                </a:cubicBezTo>
                <a:cubicBezTo>
                  <a:pt x="27" y="13"/>
                  <a:pt x="27" y="13"/>
                  <a:pt x="27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5" y="13"/>
                  <a:pt x="35" y="14"/>
                  <a:pt x="36" y="14"/>
                </a:cubicBezTo>
                <a:cubicBezTo>
                  <a:pt x="36" y="15"/>
                  <a:pt x="36" y="16"/>
                  <a:pt x="35" y="16"/>
                </a:cubicBezTo>
                <a:moveTo>
                  <a:pt x="32" y="34"/>
                </a:moveTo>
                <a:cubicBezTo>
                  <a:pt x="31" y="34"/>
                  <a:pt x="31" y="35"/>
                  <a:pt x="31" y="36"/>
                </a:cubicBezTo>
                <a:cubicBezTo>
                  <a:pt x="31" y="36"/>
                  <a:pt x="31" y="37"/>
                  <a:pt x="32" y="37"/>
                </a:cubicBezTo>
                <a:cubicBezTo>
                  <a:pt x="33" y="37"/>
                  <a:pt x="34" y="36"/>
                  <a:pt x="34" y="36"/>
                </a:cubicBezTo>
                <a:cubicBezTo>
                  <a:pt x="34" y="35"/>
                  <a:pt x="33" y="34"/>
                  <a:pt x="32" y="34"/>
                </a:cubicBezTo>
                <a:moveTo>
                  <a:pt x="39" y="34"/>
                </a:moveTo>
                <a:cubicBezTo>
                  <a:pt x="38" y="34"/>
                  <a:pt x="38" y="35"/>
                  <a:pt x="38" y="36"/>
                </a:cubicBezTo>
                <a:cubicBezTo>
                  <a:pt x="38" y="36"/>
                  <a:pt x="38" y="37"/>
                  <a:pt x="39" y="37"/>
                </a:cubicBezTo>
                <a:cubicBezTo>
                  <a:pt x="40" y="37"/>
                  <a:pt x="41" y="36"/>
                  <a:pt x="41" y="36"/>
                </a:cubicBezTo>
                <a:cubicBezTo>
                  <a:pt x="41" y="35"/>
                  <a:pt x="40" y="34"/>
                  <a:pt x="39" y="3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05" name="Freeform 30"/>
          <p:cNvSpPr>
            <a:spLocks noEditPoints="1"/>
          </p:cNvSpPr>
          <p:nvPr/>
        </p:nvSpPr>
        <p:spPr bwMode="auto">
          <a:xfrm>
            <a:off x="4836125" y="3456966"/>
            <a:ext cx="113901" cy="113901"/>
          </a:xfrm>
          <a:custGeom>
            <a:avLst/>
            <a:gdLst>
              <a:gd name="T0" fmla="*/ 20 w 41"/>
              <a:gd name="T1" fmla="*/ 41 h 41"/>
              <a:gd name="T2" fmla="*/ 0 w 41"/>
              <a:gd name="T3" fmla="*/ 20 h 41"/>
              <a:gd name="T4" fmla="*/ 20 w 41"/>
              <a:gd name="T5" fmla="*/ 0 h 41"/>
              <a:gd name="T6" fmla="*/ 41 w 41"/>
              <a:gd name="T7" fmla="*/ 20 h 41"/>
              <a:gd name="T8" fmla="*/ 20 w 41"/>
              <a:gd name="T9" fmla="*/ 41 h 41"/>
              <a:gd name="T10" fmla="*/ 6 w 41"/>
              <a:gd name="T11" fmla="*/ 20 h 41"/>
              <a:gd name="T12" fmla="*/ 20 w 41"/>
              <a:gd name="T13" fmla="*/ 35 h 41"/>
              <a:gd name="T14" fmla="*/ 35 w 41"/>
              <a:gd name="T15" fmla="*/ 20 h 41"/>
              <a:gd name="T16" fmla="*/ 20 w 41"/>
              <a:gd name="T17" fmla="*/ 6 h 41"/>
              <a:gd name="T18" fmla="*/ 6 w 41"/>
              <a:gd name="T19" fmla="*/ 20 h 41"/>
              <a:gd name="T20" fmla="*/ 30 w 41"/>
              <a:gd name="T21" fmla="*/ 22 h 41"/>
              <a:gd name="T22" fmla="*/ 21 w 41"/>
              <a:gd name="T23" fmla="*/ 30 h 41"/>
              <a:gd name="T24" fmla="*/ 20 w 41"/>
              <a:gd name="T25" fmla="*/ 30 h 41"/>
              <a:gd name="T26" fmla="*/ 20 w 41"/>
              <a:gd name="T27" fmla="*/ 30 h 41"/>
              <a:gd name="T28" fmla="*/ 11 w 41"/>
              <a:gd name="T29" fmla="*/ 22 h 41"/>
              <a:gd name="T30" fmla="*/ 11 w 41"/>
              <a:gd name="T31" fmla="*/ 21 h 41"/>
              <a:gd name="T32" fmla="*/ 12 w 41"/>
              <a:gd name="T33" fmla="*/ 20 h 41"/>
              <a:gd name="T34" fmla="*/ 17 w 41"/>
              <a:gd name="T35" fmla="*/ 20 h 41"/>
              <a:gd name="T36" fmla="*/ 17 w 41"/>
              <a:gd name="T37" fmla="*/ 11 h 41"/>
              <a:gd name="T38" fmla="*/ 18 w 41"/>
              <a:gd name="T39" fmla="*/ 10 h 41"/>
              <a:gd name="T40" fmla="*/ 23 w 41"/>
              <a:gd name="T41" fmla="*/ 10 h 41"/>
              <a:gd name="T42" fmla="*/ 24 w 41"/>
              <a:gd name="T43" fmla="*/ 11 h 41"/>
              <a:gd name="T44" fmla="*/ 24 w 41"/>
              <a:gd name="T45" fmla="*/ 20 h 41"/>
              <a:gd name="T46" fmla="*/ 29 w 41"/>
              <a:gd name="T47" fmla="*/ 20 h 41"/>
              <a:gd name="T48" fmla="*/ 30 w 41"/>
              <a:gd name="T49" fmla="*/ 21 h 41"/>
              <a:gd name="T50" fmla="*/ 30 w 41"/>
              <a:gd name="T51" fmla="*/ 2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20" y="41"/>
                </a:moveTo>
                <a:cubicBezTo>
                  <a:pt x="9" y="41"/>
                  <a:pt x="0" y="32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32" y="0"/>
                  <a:pt x="41" y="9"/>
                  <a:pt x="41" y="20"/>
                </a:cubicBezTo>
                <a:cubicBezTo>
                  <a:pt x="41" y="32"/>
                  <a:pt x="32" y="41"/>
                  <a:pt x="20" y="41"/>
                </a:cubicBezTo>
                <a:moveTo>
                  <a:pt x="6" y="20"/>
                </a:moveTo>
                <a:cubicBezTo>
                  <a:pt x="6" y="28"/>
                  <a:pt x="12" y="35"/>
                  <a:pt x="20" y="35"/>
                </a:cubicBezTo>
                <a:cubicBezTo>
                  <a:pt x="28" y="35"/>
                  <a:pt x="35" y="28"/>
                  <a:pt x="35" y="20"/>
                </a:cubicBezTo>
                <a:cubicBezTo>
                  <a:pt x="35" y="12"/>
                  <a:pt x="28" y="6"/>
                  <a:pt x="20" y="6"/>
                </a:cubicBezTo>
                <a:cubicBezTo>
                  <a:pt x="12" y="6"/>
                  <a:pt x="6" y="12"/>
                  <a:pt x="6" y="20"/>
                </a:cubicBezTo>
                <a:moveTo>
                  <a:pt x="30" y="22"/>
                </a:move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0"/>
                  <a:pt x="11" y="20"/>
                  <a:pt x="12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7" y="10"/>
                  <a:pt x="18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4" y="10"/>
                  <a:pt x="24" y="11"/>
                </a:cubicBezTo>
                <a:cubicBezTo>
                  <a:pt x="24" y="20"/>
                  <a:pt x="24" y="20"/>
                  <a:pt x="24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29" y="20"/>
                  <a:pt x="30" y="21"/>
                  <a:pt x="30" y="21"/>
                </a:cubicBezTo>
                <a:cubicBezTo>
                  <a:pt x="30" y="21"/>
                  <a:pt x="30" y="22"/>
                  <a:pt x="30" y="2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06" name="Freeform 31"/>
          <p:cNvSpPr>
            <a:spLocks noEditPoints="1"/>
          </p:cNvSpPr>
          <p:nvPr/>
        </p:nvSpPr>
        <p:spPr bwMode="auto">
          <a:xfrm>
            <a:off x="4836125" y="3671281"/>
            <a:ext cx="113901" cy="113901"/>
          </a:xfrm>
          <a:custGeom>
            <a:avLst/>
            <a:gdLst>
              <a:gd name="T0" fmla="*/ 20 w 41"/>
              <a:gd name="T1" fmla="*/ 41 h 41"/>
              <a:gd name="T2" fmla="*/ 0 w 41"/>
              <a:gd name="T3" fmla="*/ 20 h 41"/>
              <a:gd name="T4" fmla="*/ 20 w 41"/>
              <a:gd name="T5" fmla="*/ 0 h 41"/>
              <a:gd name="T6" fmla="*/ 41 w 41"/>
              <a:gd name="T7" fmla="*/ 20 h 41"/>
              <a:gd name="T8" fmla="*/ 20 w 41"/>
              <a:gd name="T9" fmla="*/ 41 h 41"/>
              <a:gd name="T10" fmla="*/ 6 w 41"/>
              <a:gd name="T11" fmla="*/ 20 h 41"/>
              <a:gd name="T12" fmla="*/ 20 w 41"/>
              <a:gd name="T13" fmla="*/ 35 h 41"/>
              <a:gd name="T14" fmla="*/ 35 w 41"/>
              <a:gd name="T15" fmla="*/ 20 h 41"/>
              <a:gd name="T16" fmla="*/ 20 w 41"/>
              <a:gd name="T17" fmla="*/ 6 h 41"/>
              <a:gd name="T18" fmla="*/ 6 w 41"/>
              <a:gd name="T19" fmla="*/ 20 h 41"/>
              <a:gd name="T20" fmla="*/ 29 w 41"/>
              <a:gd name="T21" fmla="*/ 20 h 41"/>
              <a:gd name="T22" fmla="*/ 24 w 41"/>
              <a:gd name="T23" fmla="*/ 20 h 41"/>
              <a:gd name="T24" fmla="*/ 24 w 41"/>
              <a:gd name="T25" fmla="*/ 30 h 41"/>
              <a:gd name="T26" fmla="*/ 23 w 41"/>
              <a:gd name="T27" fmla="*/ 31 h 41"/>
              <a:gd name="T28" fmla="*/ 18 w 41"/>
              <a:gd name="T29" fmla="*/ 31 h 41"/>
              <a:gd name="T30" fmla="*/ 17 w 41"/>
              <a:gd name="T31" fmla="*/ 30 h 41"/>
              <a:gd name="T32" fmla="*/ 17 w 41"/>
              <a:gd name="T33" fmla="*/ 20 h 41"/>
              <a:gd name="T34" fmla="*/ 12 w 41"/>
              <a:gd name="T35" fmla="*/ 20 h 41"/>
              <a:gd name="T36" fmla="*/ 11 w 41"/>
              <a:gd name="T37" fmla="*/ 19 h 41"/>
              <a:gd name="T38" fmla="*/ 11 w 41"/>
              <a:gd name="T39" fmla="*/ 19 h 41"/>
              <a:gd name="T40" fmla="*/ 20 w 41"/>
              <a:gd name="T41" fmla="*/ 10 h 41"/>
              <a:gd name="T42" fmla="*/ 20 w 41"/>
              <a:gd name="T43" fmla="*/ 10 h 41"/>
              <a:gd name="T44" fmla="*/ 21 w 41"/>
              <a:gd name="T45" fmla="*/ 10 h 41"/>
              <a:gd name="T46" fmla="*/ 30 w 41"/>
              <a:gd name="T47" fmla="*/ 19 h 41"/>
              <a:gd name="T48" fmla="*/ 30 w 41"/>
              <a:gd name="T49" fmla="*/ 20 h 41"/>
              <a:gd name="T50" fmla="*/ 29 w 41"/>
              <a:gd name="T51" fmla="*/ 2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20" y="41"/>
                </a:moveTo>
                <a:cubicBezTo>
                  <a:pt x="9" y="41"/>
                  <a:pt x="0" y="32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32" y="0"/>
                  <a:pt x="41" y="9"/>
                  <a:pt x="41" y="20"/>
                </a:cubicBezTo>
                <a:cubicBezTo>
                  <a:pt x="41" y="32"/>
                  <a:pt x="32" y="41"/>
                  <a:pt x="20" y="41"/>
                </a:cubicBezTo>
                <a:moveTo>
                  <a:pt x="6" y="20"/>
                </a:moveTo>
                <a:cubicBezTo>
                  <a:pt x="6" y="28"/>
                  <a:pt x="12" y="35"/>
                  <a:pt x="20" y="35"/>
                </a:cubicBezTo>
                <a:cubicBezTo>
                  <a:pt x="28" y="35"/>
                  <a:pt x="35" y="28"/>
                  <a:pt x="35" y="20"/>
                </a:cubicBezTo>
                <a:cubicBezTo>
                  <a:pt x="35" y="12"/>
                  <a:pt x="28" y="6"/>
                  <a:pt x="20" y="6"/>
                </a:cubicBezTo>
                <a:cubicBezTo>
                  <a:pt x="12" y="6"/>
                  <a:pt x="6" y="12"/>
                  <a:pt x="6" y="20"/>
                </a:cubicBezTo>
                <a:moveTo>
                  <a:pt x="29" y="20"/>
                </a:moveTo>
                <a:cubicBezTo>
                  <a:pt x="24" y="20"/>
                  <a:pt x="24" y="20"/>
                  <a:pt x="24" y="2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3" y="31"/>
                  <a:pt x="23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7" y="31"/>
                  <a:pt x="17" y="30"/>
                  <a:pt x="17" y="30"/>
                </a:cubicBezTo>
                <a:cubicBezTo>
                  <a:pt x="17" y="20"/>
                  <a:pt x="17" y="20"/>
                  <a:pt x="17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1" y="20"/>
                  <a:pt x="11" y="20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30" y="20"/>
                </a:cubicBezTo>
                <a:cubicBezTo>
                  <a:pt x="30" y="20"/>
                  <a:pt x="29" y="20"/>
                  <a:pt x="29" y="2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07" name="Freeform 32"/>
          <p:cNvSpPr>
            <a:spLocks noEditPoints="1"/>
          </p:cNvSpPr>
          <p:nvPr/>
        </p:nvSpPr>
        <p:spPr bwMode="auto">
          <a:xfrm>
            <a:off x="4836125" y="3887682"/>
            <a:ext cx="113901" cy="97028"/>
          </a:xfrm>
          <a:custGeom>
            <a:avLst/>
            <a:gdLst>
              <a:gd name="T0" fmla="*/ 41 w 41"/>
              <a:gd name="T1" fmla="*/ 33 h 35"/>
              <a:gd name="T2" fmla="*/ 39 w 41"/>
              <a:gd name="T3" fmla="*/ 35 h 35"/>
              <a:gd name="T4" fmla="*/ 1 w 41"/>
              <a:gd name="T5" fmla="*/ 35 h 35"/>
              <a:gd name="T6" fmla="*/ 0 w 41"/>
              <a:gd name="T7" fmla="*/ 33 h 35"/>
              <a:gd name="T8" fmla="*/ 0 w 41"/>
              <a:gd name="T9" fmla="*/ 20 h 35"/>
              <a:gd name="T10" fmla="*/ 0 w 41"/>
              <a:gd name="T11" fmla="*/ 17 h 35"/>
              <a:gd name="T12" fmla="*/ 7 w 41"/>
              <a:gd name="T13" fmla="*/ 2 h 35"/>
              <a:gd name="T14" fmla="*/ 9 w 41"/>
              <a:gd name="T15" fmla="*/ 0 h 35"/>
              <a:gd name="T16" fmla="*/ 31 w 41"/>
              <a:gd name="T17" fmla="*/ 0 h 35"/>
              <a:gd name="T18" fmla="*/ 34 w 41"/>
              <a:gd name="T19" fmla="*/ 2 h 35"/>
              <a:gd name="T20" fmla="*/ 40 w 41"/>
              <a:gd name="T21" fmla="*/ 17 h 35"/>
              <a:gd name="T22" fmla="*/ 41 w 41"/>
              <a:gd name="T23" fmla="*/ 20 h 35"/>
              <a:gd name="T24" fmla="*/ 41 w 41"/>
              <a:gd name="T25" fmla="*/ 33 h 35"/>
              <a:gd name="T26" fmla="*/ 36 w 41"/>
              <a:gd name="T27" fmla="*/ 19 h 35"/>
              <a:gd name="T28" fmla="*/ 36 w 41"/>
              <a:gd name="T29" fmla="*/ 19 h 35"/>
              <a:gd name="T30" fmla="*/ 30 w 41"/>
              <a:gd name="T31" fmla="*/ 5 h 35"/>
              <a:gd name="T32" fmla="*/ 11 w 41"/>
              <a:gd name="T33" fmla="*/ 5 h 35"/>
              <a:gd name="T34" fmla="*/ 5 w 41"/>
              <a:gd name="T35" fmla="*/ 19 h 35"/>
              <a:gd name="T36" fmla="*/ 5 w 41"/>
              <a:gd name="T37" fmla="*/ 19 h 35"/>
              <a:gd name="T38" fmla="*/ 14 w 41"/>
              <a:gd name="T39" fmla="*/ 19 h 35"/>
              <a:gd name="T40" fmla="*/ 16 w 41"/>
              <a:gd name="T41" fmla="*/ 24 h 35"/>
              <a:gd name="T42" fmla="*/ 25 w 41"/>
              <a:gd name="T43" fmla="*/ 24 h 35"/>
              <a:gd name="T44" fmla="*/ 27 w 41"/>
              <a:gd name="T45" fmla="*/ 19 h 35"/>
              <a:gd name="T46" fmla="*/ 36 w 41"/>
              <a:gd name="T47" fmla="*/ 1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35">
                <a:moveTo>
                  <a:pt x="41" y="33"/>
                </a:moveTo>
                <a:cubicBezTo>
                  <a:pt x="41" y="34"/>
                  <a:pt x="40" y="35"/>
                  <a:pt x="39" y="35"/>
                </a:cubicBezTo>
                <a:cubicBezTo>
                  <a:pt x="1" y="35"/>
                  <a:pt x="1" y="35"/>
                  <a:pt x="1" y="35"/>
                </a:cubicBezTo>
                <a:cubicBezTo>
                  <a:pt x="1" y="35"/>
                  <a:pt x="0" y="34"/>
                  <a:pt x="0" y="33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0" y="17"/>
                  <a:pt x="0" y="17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8" y="0"/>
                  <a:pt x="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4" y="1"/>
                  <a:pt x="34" y="2"/>
                </a:cubicBezTo>
                <a:cubicBezTo>
                  <a:pt x="40" y="17"/>
                  <a:pt x="40" y="17"/>
                  <a:pt x="40" y="17"/>
                </a:cubicBezTo>
                <a:cubicBezTo>
                  <a:pt x="41" y="17"/>
                  <a:pt x="41" y="19"/>
                  <a:pt x="41" y="20"/>
                </a:cubicBezTo>
                <a:lnTo>
                  <a:pt x="41" y="33"/>
                </a:lnTo>
                <a:close/>
                <a:moveTo>
                  <a:pt x="36" y="19"/>
                </a:moveTo>
                <a:cubicBezTo>
                  <a:pt x="36" y="19"/>
                  <a:pt x="36" y="19"/>
                  <a:pt x="36" y="19"/>
                </a:cubicBezTo>
                <a:cubicBezTo>
                  <a:pt x="30" y="5"/>
                  <a:pt x="30" y="5"/>
                  <a:pt x="3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6" y="24"/>
                  <a:pt x="16" y="24"/>
                  <a:pt x="16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7" y="19"/>
                  <a:pt x="27" y="19"/>
                  <a:pt x="27" y="19"/>
                </a:cubicBezTo>
                <a:lnTo>
                  <a:pt x="36" y="1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08" name="Freeform 33"/>
          <p:cNvSpPr>
            <a:spLocks noEditPoints="1"/>
          </p:cNvSpPr>
          <p:nvPr/>
        </p:nvSpPr>
        <p:spPr bwMode="auto">
          <a:xfrm>
            <a:off x="4836125" y="4087210"/>
            <a:ext cx="113901" cy="113901"/>
          </a:xfrm>
          <a:custGeom>
            <a:avLst/>
            <a:gdLst>
              <a:gd name="T0" fmla="*/ 20 w 41"/>
              <a:gd name="T1" fmla="*/ 41 h 41"/>
              <a:gd name="T2" fmla="*/ 0 w 41"/>
              <a:gd name="T3" fmla="*/ 20 h 41"/>
              <a:gd name="T4" fmla="*/ 20 w 41"/>
              <a:gd name="T5" fmla="*/ 0 h 41"/>
              <a:gd name="T6" fmla="*/ 41 w 41"/>
              <a:gd name="T7" fmla="*/ 20 h 41"/>
              <a:gd name="T8" fmla="*/ 20 w 41"/>
              <a:gd name="T9" fmla="*/ 41 h 41"/>
              <a:gd name="T10" fmla="*/ 20 w 41"/>
              <a:gd name="T11" fmla="*/ 6 h 41"/>
              <a:gd name="T12" fmla="*/ 6 w 41"/>
              <a:gd name="T13" fmla="*/ 20 h 41"/>
              <a:gd name="T14" fmla="*/ 20 w 41"/>
              <a:gd name="T15" fmla="*/ 35 h 41"/>
              <a:gd name="T16" fmla="*/ 35 w 41"/>
              <a:gd name="T17" fmla="*/ 20 h 41"/>
              <a:gd name="T18" fmla="*/ 20 w 41"/>
              <a:gd name="T19" fmla="*/ 6 h 41"/>
              <a:gd name="T20" fmla="*/ 31 w 41"/>
              <a:gd name="T21" fmla="*/ 22 h 41"/>
              <a:gd name="T22" fmla="*/ 16 w 41"/>
              <a:gd name="T23" fmla="*/ 30 h 41"/>
              <a:gd name="T24" fmla="*/ 15 w 41"/>
              <a:gd name="T25" fmla="*/ 31 h 41"/>
              <a:gd name="T26" fmla="*/ 14 w 41"/>
              <a:gd name="T27" fmla="*/ 31 h 41"/>
              <a:gd name="T28" fmla="*/ 13 w 41"/>
              <a:gd name="T29" fmla="*/ 29 h 41"/>
              <a:gd name="T30" fmla="*/ 13 w 41"/>
              <a:gd name="T31" fmla="*/ 12 h 41"/>
              <a:gd name="T32" fmla="*/ 14 w 41"/>
              <a:gd name="T33" fmla="*/ 10 h 41"/>
              <a:gd name="T34" fmla="*/ 16 w 41"/>
              <a:gd name="T35" fmla="*/ 10 h 41"/>
              <a:gd name="T36" fmla="*/ 31 w 41"/>
              <a:gd name="T37" fmla="*/ 19 h 41"/>
              <a:gd name="T38" fmla="*/ 31 w 41"/>
              <a:gd name="T39" fmla="*/ 20 h 41"/>
              <a:gd name="T40" fmla="*/ 31 w 41"/>
              <a:gd name="T41" fmla="*/ 2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1" h="41">
                <a:moveTo>
                  <a:pt x="20" y="41"/>
                </a:moveTo>
                <a:cubicBezTo>
                  <a:pt x="9" y="41"/>
                  <a:pt x="0" y="32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32" y="0"/>
                  <a:pt x="41" y="9"/>
                  <a:pt x="41" y="20"/>
                </a:cubicBezTo>
                <a:cubicBezTo>
                  <a:pt x="41" y="32"/>
                  <a:pt x="32" y="41"/>
                  <a:pt x="20" y="41"/>
                </a:cubicBezTo>
                <a:moveTo>
                  <a:pt x="20" y="6"/>
                </a:moveTo>
                <a:cubicBezTo>
                  <a:pt x="12" y="6"/>
                  <a:pt x="6" y="12"/>
                  <a:pt x="6" y="20"/>
                </a:cubicBezTo>
                <a:cubicBezTo>
                  <a:pt x="6" y="28"/>
                  <a:pt x="12" y="35"/>
                  <a:pt x="20" y="35"/>
                </a:cubicBezTo>
                <a:cubicBezTo>
                  <a:pt x="28" y="35"/>
                  <a:pt x="35" y="28"/>
                  <a:pt x="35" y="20"/>
                </a:cubicBezTo>
                <a:cubicBezTo>
                  <a:pt x="35" y="12"/>
                  <a:pt x="28" y="6"/>
                  <a:pt x="20" y="6"/>
                </a:cubicBezTo>
                <a:moveTo>
                  <a:pt x="31" y="22"/>
                </a:move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1"/>
                  <a:pt x="15" y="31"/>
                </a:cubicBezTo>
                <a:cubicBezTo>
                  <a:pt x="15" y="31"/>
                  <a:pt x="15" y="31"/>
                  <a:pt x="14" y="31"/>
                </a:cubicBezTo>
                <a:cubicBezTo>
                  <a:pt x="14" y="30"/>
                  <a:pt x="13" y="30"/>
                  <a:pt x="13" y="29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1"/>
                  <a:pt x="14" y="11"/>
                  <a:pt x="14" y="10"/>
                </a:cubicBezTo>
                <a:cubicBezTo>
                  <a:pt x="15" y="10"/>
                  <a:pt x="16" y="10"/>
                  <a:pt x="16" y="10"/>
                </a:cubicBezTo>
                <a:cubicBezTo>
                  <a:pt x="31" y="19"/>
                  <a:pt x="31" y="19"/>
                  <a:pt x="31" y="19"/>
                </a:cubicBezTo>
                <a:cubicBezTo>
                  <a:pt x="31" y="19"/>
                  <a:pt x="31" y="20"/>
                  <a:pt x="31" y="20"/>
                </a:cubicBezTo>
                <a:cubicBezTo>
                  <a:pt x="31" y="21"/>
                  <a:pt x="31" y="22"/>
                  <a:pt x="31" y="2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09" name="Freeform 34"/>
          <p:cNvSpPr>
            <a:spLocks noEditPoints="1"/>
          </p:cNvSpPr>
          <p:nvPr/>
        </p:nvSpPr>
        <p:spPr bwMode="auto">
          <a:xfrm>
            <a:off x="1113434" y="1580523"/>
            <a:ext cx="73824" cy="113901"/>
          </a:xfrm>
          <a:custGeom>
            <a:avLst/>
            <a:gdLst>
              <a:gd name="T0" fmla="*/ 26 w 27"/>
              <a:gd name="T1" fmla="*/ 19 h 41"/>
              <a:gd name="T2" fmla="*/ 17 w 27"/>
              <a:gd name="T3" fmla="*/ 39 h 41"/>
              <a:gd name="T4" fmla="*/ 14 w 27"/>
              <a:gd name="T5" fmla="*/ 41 h 41"/>
              <a:gd name="T6" fmla="*/ 11 w 27"/>
              <a:gd name="T7" fmla="*/ 39 h 41"/>
              <a:gd name="T8" fmla="*/ 1 w 27"/>
              <a:gd name="T9" fmla="*/ 19 h 41"/>
              <a:gd name="T10" fmla="*/ 0 w 27"/>
              <a:gd name="T11" fmla="*/ 14 h 41"/>
              <a:gd name="T12" fmla="*/ 14 w 27"/>
              <a:gd name="T13" fmla="*/ 0 h 41"/>
              <a:gd name="T14" fmla="*/ 27 w 27"/>
              <a:gd name="T15" fmla="*/ 14 h 41"/>
              <a:gd name="T16" fmla="*/ 26 w 27"/>
              <a:gd name="T17" fmla="*/ 19 h 41"/>
              <a:gd name="T18" fmla="*/ 14 w 27"/>
              <a:gd name="T19" fmla="*/ 7 h 41"/>
              <a:gd name="T20" fmla="*/ 7 w 27"/>
              <a:gd name="T21" fmla="*/ 14 h 41"/>
              <a:gd name="T22" fmla="*/ 14 w 27"/>
              <a:gd name="T23" fmla="*/ 21 h 41"/>
              <a:gd name="T24" fmla="*/ 20 w 27"/>
              <a:gd name="T25" fmla="*/ 14 h 41"/>
              <a:gd name="T26" fmla="*/ 14 w 27"/>
              <a:gd name="T27" fmla="*/ 7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7" h="41">
                <a:moveTo>
                  <a:pt x="26" y="19"/>
                </a:moveTo>
                <a:cubicBezTo>
                  <a:pt x="17" y="39"/>
                  <a:pt x="17" y="39"/>
                  <a:pt x="17" y="39"/>
                </a:cubicBezTo>
                <a:cubicBezTo>
                  <a:pt x="16" y="41"/>
                  <a:pt x="15" y="41"/>
                  <a:pt x="14" y="41"/>
                </a:cubicBezTo>
                <a:cubicBezTo>
                  <a:pt x="12" y="41"/>
                  <a:pt x="11" y="41"/>
                  <a:pt x="11" y="3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7"/>
                  <a:pt x="0" y="15"/>
                  <a:pt x="0" y="14"/>
                </a:cubicBezTo>
                <a:cubicBezTo>
                  <a:pt x="0" y="6"/>
                  <a:pt x="6" y="0"/>
                  <a:pt x="14" y="0"/>
                </a:cubicBezTo>
                <a:cubicBezTo>
                  <a:pt x="21" y="0"/>
                  <a:pt x="27" y="6"/>
                  <a:pt x="27" y="14"/>
                </a:cubicBezTo>
                <a:cubicBezTo>
                  <a:pt x="27" y="15"/>
                  <a:pt x="27" y="17"/>
                  <a:pt x="26" y="19"/>
                </a:cubicBezTo>
                <a:moveTo>
                  <a:pt x="14" y="7"/>
                </a:moveTo>
                <a:cubicBezTo>
                  <a:pt x="10" y="7"/>
                  <a:pt x="7" y="10"/>
                  <a:pt x="7" y="14"/>
                </a:cubicBezTo>
                <a:cubicBezTo>
                  <a:pt x="7" y="18"/>
                  <a:pt x="10" y="21"/>
                  <a:pt x="14" y="21"/>
                </a:cubicBezTo>
                <a:cubicBezTo>
                  <a:pt x="17" y="21"/>
                  <a:pt x="20" y="18"/>
                  <a:pt x="20" y="14"/>
                </a:cubicBezTo>
                <a:cubicBezTo>
                  <a:pt x="20" y="10"/>
                  <a:pt x="17" y="7"/>
                  <a:pt x="14" y="7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10" name="Freeform 35"/>
          <p:cNvSpPr>
            <a:spLocks noEditPoints="1"/>
          </p:cNvSpPr>
          <p:nvPr/>
        </p:nvSpPr>
        <p:spPr bwMode="auto">
          <a:xfrm>
            <a:off x="1104707" y="1788488"/>
            <a:ext cx="113901" cy="113901"/>
          </a:xfrm>
          <a:custGeom>
            <a:avLst/>
            <a:gdLst>
              <a:gd name="T0" fmla="*/ 20 w 41"/>
              <a:gd name="T1" fmla="*/ 41 h 41"/>
              <a:gd name="T2" fmla="*/ 0 w 41"/>
              <a:gd name="T3" fmla="*/ 21 h 41"/>
              <a:gd name="T4" fmla="*/ 20 w 41"/>
              <a:gd name="T5" fmla="*/ 0 h 41"/>
              <a:gd name="T6" fmla="*/ 41 w 41"/>
              <a:gd name="T7" fmla="*/ 21 h 41"/>
              <a:gd name="T8" fmla="*/ 20 w 41"/>
              <a:gd name="T9" fmla="*/ 41 h 41"/>
              <a:gd name="T10" fmla="*/ 20 w 41"/>
              <a:gd name="T11" fmla="*/ 6 h 41"/>
              <a:gd name="T12" fmla="*/ 6 w 41"/>
              <a:gd name="T13" fmla="*/ 21 h 41"/>
              <a:gd name="T14" fmla="*/ 20 w 41"/>
              <a:gd name="T15" fmla="*/ 35 h 41"/>
              <a:gd name="T16" fmla="*/ 20 w 41"/>
              <a:gd name="T17" fmla="*/ 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41">
                <a:moveTo>
                  <a:pt x="20" y="41"/>
                </a:moveTo>
                <a:cubicBezTo>
                  <a:pt x="9" y="41"/>
                  <a:pt x="0" y="32"/>
                  <a:pt x="0" y="21"/>
                </a:cubicBezTo>
                <a:cubicBezTo>
                  <a:pt x="0" y="10"/>
                  <a:pt x="9" y="0"/>
                  <a:pt x="20" y="0"/>
                </a:cubicBezTo>
                <a:cubicBezTo>
                  <a:pt x="32" y="0"/>
                  <a:pt x="41" y="10"/>
                  <a:pt x="41" y="21"/>
                </a:cubicBezTo>
                <a:cubicBezTo>
                  <a:pt x="41" y="32"/>
                  <a:pt x="32" y="41"/>
                  <a:pt x="20" y="41"/>
                </a:cubicBezTo>
                <a:moveTo>
                  <a:pt x="20" y="6"/>
                </a:moveTo>
                <a:cubicBezTo>
                  <a:pt x="12" y="6"/>
                  <a:pt x="6" y="13"/>
                  <a:pt x="6" y="21"/>
                </a:cubicBezTo>
                <a:cubicBezTo>
                  <a:pt x="6" y="29"/>
                  <a:pt x="12" y="35"/>
                  <a:pt x="20" y="35"/>
                </a:cubicBezTo>
                <a:lnTo>
                  <a:pt x="20" y="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11" name="Freeform 36"/>
          <p:cNvSpPr>
            <a:spLocks noEditPoints="1"/>
          </p:cNvSpPr>
          <p:nvPr/>
        </p:nvSpPr>
        <p:spPr bwMode="auto">
          <a:xfrm>
            <a:off x="1113434" y="1998103"/>
            <a:ext cx="73824" cy="111793"/>
          </a:xfrm>
          <a:custGeom>
            <a:avLst/>
            <a:gdLst>
              <a:gd name="T0" fmla="*/ 14 w 27"/>
              <a:gd name="T1" fmla="*/ 40 h 40"/>
              <a:gd name="T2" fmla="*/ 0 w 27"/>
              <a:gd name="T3" fmla="*/ 26 h 40"/>
              <a:gd name="T4" fmla="*/ 2 w 27"/>
              <a:gd name="T5" fmla="*/ 19 h 40"/>
              <a:gd name="T6" fmla="*/ 11 w 27"/>
              <a:gd name="T7" fmla="*/ 2 h 40"/>
              <a:gd name="T8" fmla="*/ 14 w 27"/>
              <a:gd name="T9" fmla="*/ 0 h 40"/>
              <a:gd name="T10" fmla="*/ 16 w 27"/>
              <a:gd name="T11" fmla="*/ 2 h 40"/>
              <a:gd name="T12" fmla="*/ 25 w 27"/>
              <a:gd name="T13" fmla="*/ 19 h 40"/>
              <a:gd name="T14" fmla="*/ 27 w 27"/>
              <a:gd name="T15" fmla="*/ 26 h 40"/>
              <a:gd name="T16" fmla="*/ 14 w 27"/>
              <a:gd name="T17" fmla="*/ 40 h 40"/>
              <a:gd name="T18" fmla="*/ 13 w 27"/>
              <a:gd name="T19" fmla="*/ 28 h 40"/>
              <a:gd name="T20" fmla="*/ 11 w 27"/>
              <a:gd name="T21" fmla="*/ 23 h 40"/>
              <a:gd name="T22" fmla="*/ 10 w 27"/>
              <a:gd name="T23" fmla="*/ 23 h 40"/>
              <a:gd name="T24" fmla="*/ 10 w 27"/>
              <a:gd name="T25" fmla="*/ 23 h 40"/>
              <a:gd name="T26" fmla="*/ 7 w 27"/>
              <a:gd name="T27" fmla="*/ 28 h 40"/>
              <a:gd name="T28" fmla="*/ 7 w 27"/>
              <a:gd name="T29" fmla="*/ 29 h 40"/>
              <a:gd name="T30" fmla="*/ 10 w 27"/>
              <a:gd name="T31" fmla="*/ 33 h 40"/>
              <a:gd name="T32" fmla="*/ 14 w 27"/>
              <a:gd name="T33" fmla="*/ 29 h 40"/>
              <a:gd name="T34" fmla="*/ 13 w 27"/>
              <a:gd name="T35" fmla="*/ 2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7" h="40">
                <a:moveTo>
                  <a:pt x="14" y="40"/>
                </a:moveTo>
                <a:cubicBezTo>
                  <a:pt x="6" y="40"/>
                  <a:pt x="0" y="34"/>
                  <a:pt x="0" y="26"/>
                </a:cubicBezTo>
                <a:cubicBezTo>
                  <a:pt x="0" y="23"/>
                  <a:pt x="1" y="21"/>
                  <a:pt x="2" y="19"/>
                </a:cubicBezTo>
                <a:cubicBezTo>
                  <a:pt x="3" y="17"/>
                  <a:pt x="9" y="9"/>
                  <a:pt x="11" y="2"/>
                </a:cubicBezTo>
                <a:cubicBezTo>
                  <a:pt x="12" y="1"/>
                  <a:pt x="13" y="0"/>
                  <a:pt x="14" y="0"/>
                </a:cubicBezTo>
                <a:cubicBezTo>
                  <a:pt x="14" y="0"/>
                  <a:pt x="16" y="1"/>
                  <a:pt x="16" y="2"/>
                </a:cubicBezTo>
                <a:cubicBezTo>
                  <a:pt x="18" y="9"/>
                  <a:pt x="24" y="17"/>
                  <a:pt x="25" y="19"/>
                </a:cubicBezTo>
                <a:cubicBezTo>
                  <a:pt x="26" y="21"/>
                  <a:pt x="27" y="23"/>
                  <a:pt x="27" y="26"/>
                </a:cubicBezTo>
                <a:cubicBezTo>
                  <a:pt x="27" y="34"/>
                  <a:pt x="21" y="40"/>
                  <a:pt x="14" y="40"/>
                </a:cubicBezTo>
                <a:moveTo>
                  <a:pt x="13" y="28"/>
                </a:moveTo>
                <a:cubicBezTo>
                  <a:pt x="13" y="27"/>
                  <a:pt x="11" y="25"/>
                  <a:pt x="11" y="23"/>
                </a:cubicBezTo>
                <a:cubicBezTo>
                  <a:pt x="11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5"/>
                  <a:pt x="8" y="27"/>
                  <a:pt x="7" y="28"/>
                </a:cubicBezTo>
                <a:cubicBezTo>
                  <a:pt x="7" y="28"/>
                  <a:pt x="7" y="29"/>
                  <a:pt x="7" y="29"/>
                </a:cubicBezTo>
                <a:cubicBezTo>
                  <a:pt x="7" y="31"/>
                  <a:pt x="8" y="33"/>
                  <a:pt x="10" y="33"/>
                </a:cubicBezTo>
                <a:cubicBezTo>
                  <a:pt x="12" y="33"/>
                  <a:pt x="14" y="31"/>
                  <a:pt x="14" y="29"/>
                </a:cubicBezTo>
                <a:cubicBezTo>
                  <a:pt x="14" y="29"/>
                  <a:pt x="13" y="28"/>
                  <a:pt x="13" y="2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12" name="Freeform 37"/>
          <p:cNvSpPr>
            <a:spLocks noEditPoints="1"/>
          </p:cNvSpPr>
          <p:nvPr/>
        </p:nvSpPr>
        <p:spPr bwMode="auto">
          <a:xfrm>
            <a:off x="1100574" y="2210287"/>
            <a:ext cx="132884" cy="103355"/>
          </a:xfrm>
          <a:custGeom>
            <a:avLst/>
            <a:gdLst>
              <a:gd name="T0" fmla="*/ 38 w 48"/>
              <a:gd name="T1" fmla="*/ 30 h 38"/>
              <a:gd name="T2" fmla="*/ 30 w 48"/>
              <a:gd name="T3" fmla="*/ 38 h 38"/>
              <a:gd name="T4" fmla="*/ 8 w 48"/>
              <a:gd name="T5" fmla="*/ 38 h 38"/>
              <a:gd name="T6" fmla="*/ 0 w 48"/>
              <a:gd name="T7" fmla="*/ 30 h 38"/>
              <a:gd name="T8" fmla="*/ 0 w 48"/>
              <a:gd name="T9" fmla="*/ 8 h 38"/>
              <a:gd name="T10" fmla="*/ 8 w 48"/>
              <a:gd name="T11" fmla="*/ 0 h 38"/>
              <a:gd name="T12" fmla="*/ 30 w 48"/>
              <a:gd name="T13" fmla="*/ 0 h 38"/>
              <a:gd name="T14" fmla="*/ 33 w 48"/>
              <a:gd name="T15" fmla="*/ 1 h 38"/>
              <a:gd name="T16" fmla="*/ 33 w 48"/>
              <a:gd name="T17" fmla="*/ 2 h 38"/>
              <a:gd name="T18" fmla="*/ 33 w 48"/>
              <a:gd name="T19" fmla="*/ 2 h 38"/>
              <a:gd name="T20" fmla="*/ 32 w 48"/>
              <a:gd name="T21" fmla="*/ 4 h 38"/>
              <a:gd name="T22" fmla="*/ 31 w 48"/>
              <a:gd name="T23" fmla="*/ 4 h 38"/>
              <a:gd name="T24" fmla="*/ 30 w 48"/>
              <a:gd name="T25" fmla="*/ 4 h 38"/>
              <a:gd name="T26" fmla="*/ 8 w 48"/>
              <a:gd name="T27" fmla="*/ 4 h 38"/>
              <a:gd name="T28" fmla="*/ 3 w 48"/>
              <a:gd name="T29" fmla="*/ 8 h 38"/>
              <a:gd name="T30" fmla="*/ 3 w 48"/>
              <a:gd name="T31" fmla="*/ 30 h 38"/>
              <a:gd name="T32" fmla="*/ 8 w 48"/>
              <a:gd name="T33" fmla="*/ 35 h 38"/>
              <a:gd name="T34" fmla="*/ 30 w 48"/>
              <a:gd name="T35" fmla="*/ 35 h 38"/>
              <a:gd name="T36" fmla="*/ 34 w 48"/>
              <a:gd name="T37" fmla="*/ 30 h 38"/>
              <a:gd name="T38" fmla="*/ 34 w 48"/>
              <a:gd name="T39" fmla="*/ 27 h 38"/>
              <a:gd name="T40" fmla="*/ 34 w 48"/>
              <a:gd name="T41" fmla="*/ 26 h 38"/>
              <a:gd name="T42" fmla="*/ 36 w 48"/>
              <a:gd name="T43" fmla="*/ 25 h 38"/>
              <a:gd name="T44" fmla="*/ 37 w 48"/>
              <a:gd name="T45" fmla="*/ 25 h 38"/>
              <a:gd name="T46" fmla="*/ 38 w 48"/>
              <a:gd name="T47" fmla="*/ 25 h 38"/>
              <a:gd name="T48" fmla="*/ 38 w 48"/>
              <a:gd name="T49" fmla="*/ 30 h 38"/>
              <a:gd name="T50" fmla="*/ 43 w 48"/>
              <a:gd name="T51" fmla="*/ 13 h 38"/>
              <a:gd name="T52" fmla="*/ 25 w 48"/>
              <a:gd name="T53" fmla="*/ 31 h 38"/>
              <a:gd name="T54" fmla="*/ 17 w 48"/>
              <a:gd name="T55" fmla="*/ 31 h 38"/>
              <a:gd name="T56" fmla="*/ 17 w 48"/>
              <a:gd name="T57" fmla="*/ 24 h 38"/>
              <a:gd name="T58" fmla="*/ 35 w 48"/>
              <a:gd name="T59" fmla="*/ 6 h 38"/>
              <a:gd name="T60" fmla="*/ 43 w 48"/>
              <a:gd name="T61" fmla="*/ 13 h 38"/>
              <a:gd name="T62" fmla="*/ 27 w 48"/>
              <a:gd name="T63" fmla="*/ 26 h 38"/>
              <a:gd name="T64" fmla="*/ 23 w 48"/>
              <a:gd name="T65" fmla="*/ 22 h 38"/>
              <a:gd name="T66" fmla="*/ 20 w 48"/>
              <a:gd name="T67" fmla="*/ 25 h 38"/>
              <a:gd name="T68" fmla="*/ 20 w 48"/>
              <a:gd name="T69" fmla="*/ 26 h 38"/>
              <a:gd name="T70" fmla="*/ 22 w 48"/>
              <a:gd name="T71" fmla="*/ 26 h 38"/>
              <a:gd name="T72" fmla="*/ 22 w 48"/>
              <a:gd name="T73" fmla="*/ 29 h 38"/>
              <a:gd name="T74" fmla="*/ 24 w 48"/>
              <a:gd name="T75" fmla="*/ 29 h 38"/>
              <a:gd name="T76" fmla="*/ 27 w 48"/>
              <a:gd name="T77" fmla="*/ 26 h 38"/>
              <a:gd name="T78" fmla="*/ 35 w 48"/>
              <a:gd name="T79" fmla="*/ 9 h 38"/>
              <a:gd name="T80" fmla="*/ 25 w 48"/>
              <a:gd name="T81" fmla="*/ 19 h 38"/>
              <a:gd name="T82" fmla="*/ 25 w 48"/>
              <a:gd name="T83" fmla="*/ 20 h 38"/>
              <a:gd name="T84" fmla="*/ 26 w 48"/>
              <a:gd name="T85" fmla="*/ 20 h 38"/>
              <a:gd name="T86" fmla="*/ 35 w 48"/>
              <a:gd name="T87" fmla="*/ 10 h 38"/>
              <a:gd name="T88" fmla="*/ 35 w 48"/>
              <a:gd name="T89" fmla="*/ 9 h 38"/>
              <a:gd name="T90" fmla="*/ 35 w 48"/>
              <a:gd name="T91" fmla="*/ 9 h 38"/>
              <a:gd name="T92" fmla="*/ 44 w 48"/>
              <a:gd name="T93" fmla="*/ 12 h 38"/>
              <a:gd name="T94" fmla="*/ 37 w 48"/>
              <a:gd name="T95" fmla="*/ 4 h 38"/>
              <a:gd name="T96" fmla="*/ 39 w 48"/>
              <a:gd name="T97" fmla="*/ 1 h 38"/>
              <a:gd name="T98" fmla="*/ 43 w 48"/>
              <a:gd name="T99" fmla="*/ 1 h 38"/>
              <a:gd name="T100" fmla="*/ 47 w 48"/>
              <a:gd name="T101" fmla="*/ 5 h 38"/>
              <a:gd name="T102" fmla="*/ 47 w 48"/>
              <a:gd name="T103" fmla="*/ 9 h 38"/>
              <a:gd name="T104" fmla="*/ 44 w 48"/>
              <a:gd name="T105" fmla="*/ 1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8" h="38">
                <a:moveTo>
                  <a:pt x="38" y="30"/>
                </a:moveTo>
                <a:cubicBezTo>
                  <a:pt x="38" y="35"/>
                  <a:pt x="34" y="38"/>
                  <a:pt x="30" y="38"/>
                </a:cubicBezTo>
                <a:cubicBezTo>
                  <a:pt x="8" y="38"/>
                  <a:pt x="8" y="38"/>
                  <a:pt x="8" y="38"/>
                </a:cubicBezTo>
                <a:cubicBezTo>
                  <a:pt x="3" y="38"/>
                  <a:pt x="0" y="35"/>
                  <a:pt x="0" y="30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3" y="1"/>
                </a:cubicBezTo>
                <a:cubicBezTo>
                  <a:pt x="33" y="1"/>
                  <a:pt x="33" y="1"/>
                  <a:pt x="33" y="2"/>
                </a:cubicBezTo>
                <a:cubicBezTo>
                  <a:pt x="34" y="2"/>
                  <a:pt x="33" y="2"/>
                  <a:pt x="33" y="2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4"/>
                  <a:pt x="31" y="4"/>
                  <a:pt x="31" y="4"/>
                </a:cubicBezTo>
                <a:cubicBezTo>
                  <a:pt x="31" y="4"/>
                  <a:pt x="30" y="4"/>
                  <a:pt x="30" y="4"/>
                </a:cubicBezTo>
                <a:cubicBezTo>
                  <a:pt x="8" y="4"/>
                  <a:pt x="8" y="4"/>
                  <a:pt x="8" y="4"/>
                </a:cubicBezTo>
                <a:cubicBezTo>
                  <a:pt x="5" y="4"/>
                  <a:pt x="3" y="6"/>
                  <a:pt x="3" y="8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3"/>
                  <a:pt x="5" y="35"/>
                  <a:pt x="8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2" y="35"/>
                  <a:pt x="34" y="33"/>
                  <a:pt x="34" y="30"/>
                </a:cubicBezTo>
                <a:cubicBezTo>
                  <a:pt x="34" y="27"/>
                  <a:pt x="34" y="27"/>
                  <a:pt x="34" y="27"/>
                </a:cubicBezTo>
                <a:cubicBezTo>
                  <a:pt x="34" y="27"/>
                  <a:pt x="34" y="27"/>
                  <a:pt x="34" y="26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4"/>
                  <a:pt x="37" y="24"/>
                  <a:pt x="37" y="25"/>
                </a:cubicBezTo>
                <a:cubicBezTo>
                  <a:pt x="37" y="25"/>
                  <a:pt x="38" y="25"/>
                  <a:pt x="38" y="25"/>
                </a:cubicBezTo>
                <a:lnTo>
                  <a:pt x="38" y="30"/>
                </a:lnTo>
                <a:close/>
                <a:moveTo>
                  <a:pt x="43" y="13"/>
                </a:moveTo>
                <a:cubicBezTo>
                  <a:pt x="25" y="31"/>
                  <a:pt x="25" y="31"/>
                  <a:pt x="25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4"/>
                  <a:pt x="17" y="24"/>
                  <a:pt x="17" y="24"/>
                </a:cubicBezTo>
                <a:cubicBezTo>
                  <a:pt x="35" y="6"/>
                  <a:pt x="35" y="6"/>
                  <a:pt x="35" y="6"/>
                </a:cubicBezTo>
                <a:lnTo>
                  <a:pt x="43" y="13"/>
                </a:lnTo>
                <a:close/>
                <a:moveTo>
                  <a:pt x="27" y="26"/>
                </a:moveTo>
                <a:cubicBezTo>
                  <a:pt x="23" y="22"/>
                  <a:pt x="23" y="22"/>
                  <a:pt x="23" y="22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6"/>
                  <a:pt x="20" y="26"/>
                  <a:pt x="20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9"/>
                  <a:pt x="22" y="29"/>
                  <a:pt x="22" y="29"/>
                </a:cubicBezTo>
                <a:cubicBezTo>
                  <a:pt x="24" y="29"/>
                  <a:pt x="24" y="29"/>
                  <a:pt x="24" y="29"/>
                </a:cubicBezTo>
                <a:lnTo>
                  <a:pt x="27" y="26"/>
                </a:lnTo>
                <a:close/>
                <a:moveTo>
                  <a:pt x="35" y="9"/>
                </a:moveTo>
                <a:cubicBezTo>
                  <a:pt x="25" y="19"/>
                  <a:pt x="25" y="19"/>
                  <a:pt x="25" y="19"/>
                </a:cubicBezTo>
                <a:cubicBezTo>
                  <a:pt x="25" y="19"/>
                  <a:pt x="25" y="19"/>
                  <a:pt x="25" y="20"/>
                </a:cubicBezTo>
                <a:cubicBezTo>
                  <a:pt x="25" y="20"/>
                  <a:pt x="26" y="20"/>
                  <a:pt x="26" y="20"/>
                </a:cubicBezTo>
                <a:cubicBezTo>
                  <a:pt x="35" y="10"/>
                  <a:pt x="35" y="10"/>
                  <a:pt x="35" y="10"/>
                </a:cubicBezTo>
                <a:cubicBezTo>
                  <a:pt x="36" y="10"/>
                  <a:pt x="36" y="10"/>
                  <a:pt x="35" y="9"/>
                </a:cubicBezTo>
                <a:cubicBezTo>
                  <a:pt x="35" y="9"/>
                  <a:pt x="35" y="9"/>
                  <a:pt x="35" y="9"/>
                </a:cubicBezTo>
                <a:moveTo>
                  <a:pt x="44" y="12"/>
                </a:moveTo>
                <a:cubicBezTo>
                  <a:pt x="37" y="4"/>
                  <a:pt x="37" y="4"/>
                  <a:pt x="37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0"/>
                  <a:pt x="42" y="0"/>
                  <a:pt x="43" y="1"/>
                </a:cubicBezTo>
                <a:cubicBezTo>
                  <a:pt x="47" y="5"/>
                  <a:pt x="47" y="5"/>
                  <a:pt x="47" y="5"/>
                </a:cubicBezTo>
                <a:cubicBezTo>
                  <a:pt x="48" y="6"/>
                  <a:pt x="48" y="8"/>
                  <a:pt x="47" y="9"/>
                </a:cubicBezTo>
                <a:lnTo>
                  <a:pt x="44" y="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13" name="Freeform 38"/>
          <p:cNvSpPr>
            <a:spLocks noEditPoints="1"/>
          </p:cNvSpPr>
          <p:nvPr/>
        </p:nvSpPr>
        <p:spPr bwMode="auto">
          <a:xfrm>
            <a:off x="1102410" y="2413572"/>
            <a:ext cx="124448" cy="113901"/>
          </a:xfrm>
          <a:custGeom>
            <a:avLst/>
            <a:gdLst>
              <a:gd name="T0" fmla="*/ 38 w 45"/>
              <a:gd name="T1" fmla="*/ 33 h 41"/>
              <a:gd name="T2" fmla="*/ 30 w 45"/>
              <a:gd name="T3" fmla="*/ 41 h 41"/>
              <a:gd name="T4" fmla="*/ 8 w 45"/>
              <a:gd name="T5" fmla="*/ 41 h 41"/>
              <a:gd name="T6" fmla="*/ 0 w 45"/>
              <a:gd name="T7" fmla="*/ 33 h 41"/>
              <a:gd name="T8" fmla="*/ 0 w 45"/>
              <a:gd name="T9" fmla="*/ 11 h 41"/>
              <a:gd name="T10" fmla="*/ 8 w 45"/>
              <a:gd name="T11" fmla="*/ 3 h 41"/>
              <a:gd name="T12" fmla="*/ 14 w 45"/>
              <a:gd name="T13" fmla="*/ 3 h 41"/>
              <a:gd name="T14" fmla="*/ 15 w 45"/>
              <a:gd name="T15" fmla="*/ 4 h 41"/>
              <a:gd name="T16" fmla="*/ 15 w 45"/>
              <a:gd name="T17" fmla="*/ 5 h 41"/>
              <a:gd name="T18" fmla="*/ 11 w 45"/>
              <a:gd name="T19" fmla="*/ 7 h 41"/>
              <a:gd name="T20" fmla="*/ 11 w 45"/>
              <a:gd name="T21" fmla="*/ 7 h 41"/>
              <a:gd name="T22" fmla="*/ 8 w 45"/>
              <a:gd name="T23" fmla="*/ 7 h 41"/>
              <a:gd name="T24" fmla="*/ 3 w 45"/>
              <a:gd name="T25" fmla="*/ 11 h 41"/>
              <a:gd name="T26" fmla="*/ 3 w 45"/>
              <a:gd name="T27" fmla="*/ 33 h 41"/>
              <a:gd name="T28" fmla="*/ 8 w 45"/>
              <a:gd name="T29" fmla="*/ 38 h 41"/>
              <a:gd name="T30" fmla="*/ 30 w 45"/>
              <a:gd name="T31" fmla="*/ 38 h 41"/>
              <a:gd name="T32" fmla="*/ 34 w 45"/>
              <a:gd name="T33" fmla="*/ 33 h 41"/>
              <a:gd name="T34" fmla="*/ 34 w 45"/>
              <a:gd name="T35" fmla="*/ 28 h 41"/>
              <a:gd name="T36" fmla="*/ 35 w 45"/>
              <a:gd name="T37" fmla="*/ 27 h 41"/>
              <a:gd name="T38" fmla="*/ 36 w 45"/>
              <a:gd name="T39" fmla="*/ 26 h 41"/>
              <a:gd name="T40" fmla="*/ 37 w 45"/>
              <a:gd name="T41" fmla="*/ 26 h 41"/>
              <a:gd name="T42" fmla="*/ 38 w 45"/>
              <a:gd name="T43" fmla="*/ 26 h 41"/>
              <a:gd name="T44" fmla="*/ 38 w 45"/>
              <a:gd name="T45" fmla="*/ 33 h 41"/>
              <a:gd name="T46" fmla="*/ 34 w 45"/>
              <a:gd name="T47" fmla="*/ 23 h 41"/>
              <a:gd name="T48" fmla="*/ 32 w 45"/>
              <a:gd name="T49" fmla="*/ 24 h 41"/>
              <a:gd name="T50" fmla="*/ 32 w 45"/>
              <a:gd name="T51" fmla="*/ 24 h 41"/>
              <a:gd name="T52" fmla="*/ 31 w 45"/>
              <a:gd name="T53" fmla="*/ 22 h 41"/>
              <a:gd name="T54" fmla="*/ 31 w 45"/>
              <a:gd name="T55" fmla="*/ 17 h 41"/>
              <a:gd name="T56" fmla="*/ 26 w 45"/>
              <a:gd name="T57" fmla="*/ 17 h 41"/>
              <a:gd name="T58" fmla="*/ 15 w 45"/>
              <a:gd name="T59" fmla="*/ 21 h 41"/>
              <a:gd name="T60" fmla="*/ 13 w 45"/>
              <a:gd name="T61" fmla="*/ 33 h 41"/>
              <a:gd name="T62" fmla="*/ 12 w 45"/>
              <a:gd name="T63" fmla="*/ 34 h 41"/>
              <a:gd name="T64" fmla="*/ 12 w 45"/>
              <a:gd name="T65" fmla="*/ 34 h 41"/>
              <a:gd name="T66" fmla="*/ 11 w 45"/>
              <a:gd name="T67" fmla="*/ 34 h 41"/>
              <a:gd name="T68" fmla="*/ 7 w 45"/>
              <a:gd name="T69" fmla="*/ 22 h 41"/>
              <a:gd name="T70" fmla="*/ 26 w 45"/>
              <a:gd name="T71" fmla="*/ 7 h 41"/>
              <a:gd name="T72" fmla="*/ 31 w 45"/>
              <a:gd name="T73" fmla="*/ 7 h 41"/>
              <a:gd name="T74" fmla="*/ 31 w 45"/>
              <a:gd name="T75" fmla="*/ 2 h 41"/>
              <a:gd name="T76" fmla="*/ 32 w 45"/>
              <a:gd name="T77" fmla="*/ 0 h 41"/>
              <a:gd name="T78" fmla="*/ 32 w 45"/>
              <a:gd name="T79" fmla="*/ 0 h 41"/>
              <a:gd name="T80" fmla="*/ 34 w 45"/>
              <a:gd name="T81" fmla="*/ 0 h 41"/>
              <a:gd name="T82" fmla="*/ 44 w 45"/>
              <a:gd name="T83" fmla="*/ 11 h 41"/>
              <a:gd name="T84" fmla="*/ 44 w 45"/>
              <a:gd name="T85" fmla="*/ 13 h 41"/>
              <a:gd name="T86" fmla="*/ 34 w 45"/>
              <a:gd name="T87" fmla="*/ 2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5" h="41">
                <a:moveTo>
                  <a:pt x="38" y="33"/>
                </a:moveTo>
                <a:cubicBezTo>
                  <a:pt x="38" y="38"/>
                  <a:pt x="34" y="41"/>
                  <a:pt x="30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3" y="41"/>
                  <a:pt x="0" y="38"/>
                  <a:pt x="0" y="3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7"/>
                  <a:pt x="3" y="3"/>
                  <a:pt x="8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5" y="3"/>
                  <a:pt x="15" y="4"/>
                  <a:pt x="15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3" y="5"/>
                  <a:pt x="12" y="6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8" y="7"/>
                  <a:pt x="8" y="7"/>
                  <a:pt x="8" y="7"/>
                </a:cubicBezTo>
                <a:cubicBezTo>
                  <a:pt x="5" y="7"/>
                  <a:pt x="3" y="9"/>
                  <a:pt x="3" y="11"/>
                </a:cubicBezTo>
                <a:cubicBezTo>
                  <a:pt x="3" y="33"/>
                  <a:pt x="3" y="33"/>
                  <a:pt x="3" y="33"/>
                </a:cubicBezTo>
                <a:cubicBezTo>
                  <a:pt x="3" y="36"/>
                  <a:pt x="5" y="38"/>
                  <a:pt x="8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2" y="38"/>
                  <a:pt x="34" y="36"/>
                  <a:pt x="34" y="33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7"/>
                  <a:pt x="34" y="27"/>
                  <a:pt x="35" y="27"/>
                </a:cubicBezTo>
                <a:cubicBezTo>
                  <a:pt x="35" y="27"/>
                  <a:pt x="36" y="26"/>
                  <a:pt x="36" y="26"/>
                </a:cubicBezTo>
                <a:cubicBezTo>
                  <a:pt x="36" y="26"/>
                  <a:pt x="37" y="25"/>
                  <a:pt x="37" y="26"/>
                </a:cubicBezTo>
                <a:cubicBezTo>
                  <a:pt x="37" y="26"/>
                  <a:pt x="38" y="26"/>
                  <a:pt x="38" y="26"/>
                </a:cubicBezTo>
                <a:lnTo>
                  <a:pt x="38" y="33"/>
                </a:lnTo>
                <a:close/>
                <a:moveTo>
                  <a:pt x="34" y="23"/>
                </a:moveTo>
                <a:cubicBezTo>
                  <a:pt x="33" y="24"/>
                  <a:pt x="33" y="24"/>
                  <a:pt x="3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1" y="23"/>
                  <a:pt x="31" y="23"/>
                  <a:pt x="31" y="22"/>
                </a:cubicBezTo>
                <a:cubicBezTo>
                  <a:pt x="31" y="17"/>
                  <a:pt x="31" y="17"/>
                  <a:pt x="31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1" y="17"/>
                  <a:pt x="17" y="18"/>
                  <a:pt x="15" y="21"/>
                </a:cubicBezTo>
                <a:cubicBezTo>
                  <a:pt x="13" y="23"/>
                  <a:pt x="12" y="27"/>
                  <a:pt x="13" y="33"/>
                </a:cubicBezTo>
                <a:cubicBezTo>
                  <a:pt x="13" y="34"/>
                  <a:pt x="13" y="34"/>
                  <a:pt x="12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2" y="34"/>
                  <a:pt x="11" y="34"/>
                  <a:pt x="11" y="34"/>
                </a:cubicBezTo>
                <a:cubicBezTo>
                  <a:pt x="11" y="34"/>
                  <a:pt x="7" y="28"/>
                  <a:pt x="7" y="22"/>
                </a:cubicBezTo>
                <a:cubicBezTo>
                  <a:pt x="7" y="15"/>
                  <a:pt x="9" y="7"/>
                  <a:pt x="26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1"/>
                  <a:pt x="31" y="0"/>
                  <a:pt x="3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cubicBezTo>
                  <a:pt x="44" y="11"/>
                  <a:pt x="44" y="11"/>
                  <a:pt x="44" y="11"/>
                </a:cubicBezTo>
                <a:cubicBezTo>
                  <a:pt x="45" y="11"/>
                  <a:pt x="45" y="12"/>
                  <a:pt x="44" y="13"/>
                </a:cubicBezTo>
                <a:lnTo>
                  <a:pt x="34" y="2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14" name="Freeform 39"/>
          <p:cNvSpPr>
            <a:spLocks noEditPoints="1"/>
          </p:cNvSpPr>
          <p:nvPr/>
        </p:nvSpPr>
        <p:spPr bwMode="auto">
          <a:xfrm>
            <a:off x="1102410" y="2627865"/>
            <a:ext cx="124448" cy="101244"/>
          </a:xfrm>
          <a:custGeom>
            <a:avLst/>
            <a:gdLst>
              <a:gd name="T0" fmla="*/ 38 w 45"/>
              <a:gd name="T1" fmla="*/ 30 h 37"/>
              <a:gd name="T2" fmla="*/ 30 w 45"/>
              <a:gd name="T3" fmla="*/ 37 h 37"/>
              <a:gd name="T4" fmla="*/ 8 w 45"/>
              <a:gd name="T5" fmla="*/ 37 h 37"/>
              <a:gd name="T6" fmla="*/ 0 w 45"/>
              <a:gd name="T7" fmla="*/ 30 h 37"/>
              <a:gd name="T8" fmla="*/ 0 w 45"/>
              <a:gd name="T9" fmla="*/ 7 h 37"/>
              <a:gd name="T10" fmla="*/ 8 w 45"/>
              <a:gd name="T11" fmla="*/ 0 h 37"/>
              <a:gd name="T12" fmla="*/ 30 w 45"/>
              <a:gd name="T13" fmla="*/ 0 h 37"/>
              <a:gd name="T14" fmla="*/ 33 w 45"/>
              <a:gd name="T15" fmla="*/ 0 h 37"/>
              <a:gd name="T16" fmla="*/ 33 w 45"/>
              <a:gd name="T17" fmla="*/ 1 h 37"/>
              <a:gd name="T18" fmla="*/ 33 w 45"/>
              <a:gd name="T19" fmla="*/ 2 h 37"/>
              <a:gd name="T20" fmla="*/ 32 w 45"/>
              <a:gd name="T21" fmla="*/ 3 h 37"/>
              <a:gd name="T22" fmla="*/ 31 w 45"/>
              <a:gd name="T23" fmla="*/ 3 h 37"/>
              <a:gd name="T24" fmla="*/ 31 w 45"/>
              <a:gd name="T25" fmla="*/ 3 h 37"/>
              <a:gd name="T26" fmla="*/ 30 w 45"/>
              <a:gd name="T27" fmla="*/ 3 h 37"/>
              <a:gd name="T28" fmla="*/ 8 w 45"/>
              <a:gd name="T29" fmla="*/ 3 h 37"/>
              <a:gd name="T30" fmla="*/ 3 w 45"/>
              <a:gd name="T31" fmla="*/ 7 h 37"/>
              <a:gd name="T32" fmla="*/ 3 w 45"/>
              <a:gd name="T33" fmla="*/ 30 h 37"/>
              <a:gd name="T34" fmla="*/ 8 w 45"/>
              <a:gd name="T35" fmla="*/ 34 h 37"/>
              <a:gd name="T36" fmla="*/ 30 w 45"/>
              <a:gd name="T37" fmla="*/ 34 h 37"/>
              <a:gd name="T38" fmla="*/ 34 w 45"/>
              <a:gd name="T39" fmla="*/ 30 h 37"/>
              <a:gd name="T40" fmla="*/ 34 w 45"/>
              <a:gd name="T41" fmla="*/ 23 h 37"/>
              <a:gd name="T42" fmla="*/ 34 w 45"/>
              <a:gd name="T43" fmla="*/ 22 h 37"/>
              <a:gd name="T44" fmla="*/ 36 w 45"/>
              <a:gd name="T45" fmla="*/ 21 h 37"/>
              <a:gd name="T46" fmla="*/ 37 w 45"/>
              <a:gd name="T47" fmla="*/ 20 h 37"/>
              <a:gd name="T48" fmla="*/ 37 w 45"/>
              <a:gd name="T49" fmla="*/ 20 h 37"/>
              <a:gd name="T50" fmla="*/ 38 w 45"/>
              <a:gd name="T51" fmla="*/ 21 h 37"/>
              <a:gd name="T52" fmla="*/ 38 w 45"/>
              <a:gd name="T53" fmla="*/ 30 h 37"/>
              <a:gd name="T54" fmla="*/ 22 w 45"/>
              <a:gd name="T55" fmla="*/ 30 h 37"/>
              <a:gd name="T56" fmla="*/ 19 w 45"/>
              <a:gd name="T57" fmla="*/ 30 h 37"/>
              <a:gd name="T58" fmla="*/ 7 w 45"/>
              <a:gd name="T59" fmla="*/ 18 h 37"/>
              <a:gd name="T60" fmla="*/ 7 w 45"/>
              <a:gd name="T61" fmla="*/ 15 h 37"/>
              <a:gd name="T62" fmla="*/ 10 w 45"/>
              <a:gd name="T63" fmla="*/ 12 h 37"/>
              <a:gd name="T64" fmla="*/ 13 w 45"/>
              <a:gd name="T65" fmla="*/ 12 h 37"/>
              <a:gd name="T66" fmla="*/ 20 w 45"/>
              <a:gd name="T67" fmla="*/ 19 h 37"/>
              <a:gd name="T68" fmla="*/ 38 w 45"/>
              <a:gd name="T69" fmla="*/ 2 h 37"/>
              <a:gd name="T70" fmla="*/ 41 w 45"/>
              <a:gd name="T71" fmla="*/ 2 h 37"/>
              <a:gd name="T72" fmla="*/ 44 w 45"/>
              <a:gd name="T73" fmla="*/ 5 h 37"/>
              <a:gd name="T74" fmla="*/ 44 w 45"/>
              <a:gd name="T75" fmla="*/ 8 h 37"/>
              <a:gd name="T76" fmla="*/ 22 w 45"/>
              <a:gd name="T77" fmla="*/ 3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5" h="37">
                <a:moveTo>
                  <a:pt x="38" y="30"/>
                </a:moveTo>
                <a:cubicBezTo>
                  <a:pt x="38" y="34"/>
                  <a:pt x="34" y="37"/>
                  <a:pt x="30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3" y="37"/>
                  <a:pt x="0" y="34"/>
                  <a:pt x="0" y="30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8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0"/>
                  <a:pt x="33" y="0"/>
                </a:cubicBezTo>
                <a:cubicBezTo>
                  <a:pt x="33" y="1"/>
                  <a:pt x="33" y="1"/>
                  <a:pt x="33" y="1"/>
                </a:cubicBezTo>
                <a:cubicBezTo>
                  <a:pt x="34" y="1"/>
                  <a:pt x="33" y="2"/>
                  <a:pt x="33" y="2"/>
                </a:cubicBezTo>
                <a:cubicBezTo>
                  <a:pt x="32" y="3"/>
                  <a:pt x="32" y="3"/>
                  <a:pt x="32" y="3"/>
                </a:cubicBezTo>
                <a:cubicBezTo>
                  <a:pt x="32" y="3"/>
                  <a:pt x="32" y="3"/>
                  <a:pt x="31" y="3"/>
                </a:cubicBezTo>
                <a:cubicBezTo>
                  <a:pt x="31" y="3"/>
                  <a:pt x="31" y="3"/>
                  <a:pt x="31" y="3"/>
                </a:cubicBezTo>
                <a:cubicBezTo>
                  <a:pt x="31" y="3"/>
                  <a:pt x="30" y="3"/>
                  <a:pt x="30" y="3"/>
                </a:cubicBezTo>
                <a:cubicBezTo>
                  <a:pt x="8" y="3"/>
                  <a:pt x="8" y="3"/>
                  <a:pt x="8" y="3"/>
                </a:cubicBezTo>
                <a:cubicBezTo>
                  <a:pt x="5" y="3"/>
                  <a:pt x="3" y="5"/>
                  <a:pt x="3" y="7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2"/>
                  <a:pt x="5" y="34"/>
                  <a:pt x="8" y="34"/>
                </a:cubicBezTo>
                <a:cubicBezTo>
                  <a:pt x="30" y="34"/>
                  <a:pt x="30" y="34"/>
                  <a:pt x="30" y="34"/>
                </a:cubicBezTo>
                <a:cubicBezTo>
                  <a:pt x="32" y="34"/>
                  <a:pt x="34" y="32"/>
                  <a:pt x="34" y="30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3"/>
                  <a:pt x="34" y="23"/>
                  <a:pt x="34" y="22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0"/>
                  <a:pt x="37" y="20"/>
                  <a:pt x="37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7" y="21"/>
                  <a:pt x="38" y="21"/>
                  <a:pt x="38" y="21"/>
                </a:cubicBezTo>
                <a:lnTo>
                  <a:pt x="38" y="30"/>
                </a:lnTo>
                <a:close/>
                <a:moveTo>
                  <a:pt x="22" y="30"/>
                </a:moveTo>
                <a:cubicBezTo>
                  <a:pt x="21" y="31"/>
                  <a:pt x="20" y="31"/>
                  <a:pt x="19" y="30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6"/>
                  <a:pt x="7" y="15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3" y="12"/>
                  <a:pt x="13" y="12"/>
                </a:cubicBezTo>
                <a:cubicBezTo>
                  <a:pt x="20" y="19"/>
                  <a:pt x="20" y="19"/>
                  <a:pt x="20" y="19"/>
                </a:cubicBezTo>
                <a:cubicBezTo>
                  <a:pt x="38" y="2"/>
                  <a:pt x="38" y="2"/>
                  <a:pt x="38" y="2"/>
                </a:cubicBezTo>
                <a:cubicBezTo>
                  <a:pt x="39" y="1"/>
                  <a:pt x="40" y="1"/>
                  <a:pt x="41" y="2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6"/>
                  <a:pt x="45" y="7"/>
                  <a:pt x="44" y="8"/>
                </a:cubicBezTo>
                <a:lnTo>
                  <a:pt x="22" y="3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15" name="Freeform 40"/>
          <p:cNvSpPr/>
          <p:nvPr/>
        </p:nvSpPr>
        <p:spPr bwMode="auto">
          <a:xfrm>
            <a:off x="1100574" y="2820606"/>
            <a:ext cx="132884" cy="132884"/>
          </a:xfrm>
          <a:custGeom>
            <a:avLst/>
            <a:gdLst>
              <a:gd name="T0" fmla="*/ 47 w 48"/>
              <a:gd name="T1" fmla="*/ 25 h 48"/>
              <a:gd name="T2" fmla="*/ 41 w 48"/>
              <a:gd name="T3" fmla="*/ 32 h 48"/>
              <a:gd name="T4" fmla="*/ 39 w 48"/>
              <a:gd name="T5" fmla="*/ 32 h 48"/>
              <a:gd name="T6" fmla="*/ 38 w 48"/>
              <a:gd name="T7" fmla="*/ 31 h 48"/>
              <a:gd name="T8" fmla="*/ 38 w 48"/>
              <a:gd name="T9" fmla="*/ 27 h 48"/>
              <a:gd name="T10" fmla="*/ 27 w 48"/>
              <a:gd name="T11" fmla="*/ 27 h 48"/>
              <a:gd name="T12" fmla="*/ 27 w 48"/>
              <a:gd name="T13" fmla="*/ 37 h 48"/>
              <a:gd name="T14" fmla="*/ 31 w 48"/>
              <a:gd name="T15" fmla="*/ 37 h 48"/>
              <a:gd name="T16" fmla="*/ 32 w 48"/>
              <a:gd name="T17" fmla="*/ 39 h 48"/>
              <a:gd name="T18" fmla="*/ 32 w 48"/>
              <a:gd name="T19" fmla="*/ 40 h 48"/>
              <a:gd name="T20" fmla="*/ 25 w 48"/>
              <a:gd name="T21" fmla="*/ 47 h 48"/>
              <a:gd name="T22" fmla="*/ 24 w 48"/>
              <a:gd name="T23" fmla="*/ 48 h 48"/>
              <a:gd name="T24" fmla="*/ 23 w 48"/>
              <a:gd name="T25" fmla="*/ 47 h 48"/>
              <a:gd name="T26" fmla="*/ 16 w 48"/>
              <a:gd name="T27" fmla="*/ 40 h 48"/>
              <a:gd name="T28" fmla="*/ 15 w 48"/>
              <a:gd name="T29" fmla="*/ 39 h 48"/>
              <a:gd name="T30" fmla="*/ 17 w 48"/>
              <a:gd name="T31" fmla="*/ 37 h 48"/>
              <a:gd name="T32" fmla="*/ 20 w 48"/>
              <a:gd name="T33" fmla="*/ 37 h 48"/>
              <a:gd name="T34" fmla="*/ 20 w 48"/>
              <a:gd name="T35" fmla="*/ 27 h 48"/>
              <a:gd name="T36" fmla="*/ 10 w 48"/>
              <a:gd name="T37" fmla="*/ 27 h 48"/>
              <a:gd name="T38" fmla="*/ 10 w 48"/>
              <a:gd name="T39" fmla="*/ 31 h 48"/>
              <a:gd name="T40" fmla="*/ 8 w 48"/>
              <a:gd name="T41" fmla="*/ 32 h 48"/>
              <a:gd name="T42" fmla="*/ 7 w 48"/>
              <a:gd name="T43" fmla="*/ 32 h 48"/>
              <a:gd name="T44" fmla="*/ 0 w 48"/>
              <a:gd name="T45" fmla="*/ 25 h 48"/>
              <a:gd name="T46" fmla="*/ 0 w 48"/>
              <a:gd name="T47" fmla="*/ 24 h 48"/>
              <a:gd name="T48" fmla="*/ 0 w 48"/>
              <a:gd name="T49" fmla="*/ 23 h 48"/>
              <a:gd name="T50" fmla="*/ 7 w 48"/>
              <a:gd name="T51" fmla="*/ 16 h 48"/>
              <a:gd name="T52" fmla="*/ 8 w 48"/>
              <a:gd name="T53" fmla="*/ 15 h 48"/>
              <a:gd name="T54" fmla="*/ 10 w 48"/>
              <a:gd name="T55" fmla="*/ 17 h 48"/>
              <a:gd name="T56" fmla="*/ 10 w 48"/>
              <a:gd name="T57" fmla="*/ 20 h 48"/>
              <a:gd name="T58" fmla="*/ 20 w 48"/>
              <a:gd name="T59" fmla="*/ 20 h 48"/>
              <a:gd name="T60" fmla="*/ 20 w 48"/>
              <a:gd name="T61" fmla="*/ 10 h 48"/>
              <a:gd name="T62" fmla="*/ 17 w 48"/>
              <a:gd name="T63" fmla="*/ 10 h 48"/>
              <a:gd name="T64" fmla="*/ 15 w 48"/>
              <a:gd name="T65" fmla="*/ 8 h 48"/>
              <a:gd name="T66" fmla="*/ 16 w 48"/>
              <a:gd name="T67" fmla="*/ 7 h 48"/>
              <a:gd name="T68" fmla="*/ 23 w 48"/>
              <a:gd name="T69" fmla="*/ 0 h 48"/>
              <a:gd name="T70" fmla="*/ 24 w 48"/>
              <a:gd name="T71" fmla="*/ 0 h 48"/>
              <a:gd name="T72" fmla="*/ 25 w 48"/>
              <a:gd name="T73" fmla="*/ 0 h 48"/>
              <a:gd name="T74" fmla="*/ 32 w 48"/>
              <a:gd name="T75" fmla="*/ 7 h 48"/>
              <a:gd name="T76" fmla="*/ 32 w 48"/>
              <a:gd name="T77" fmla="*/ 8 h 48"/>
              <a:gd name="T78" fmla="*/ 31 w 48"/>
              <a:gd name="T79" fmla="*/ 10 h 48"/>
              <a:gd name="T80" fmla="*/ 27 w 48"/>
              <a:gd name="T81" fmla="*/ 10 h 48"/>
              <a:gd name="T82" fmla="*/ 27 w 48"/>
              <a:gd name="T83" fmla="*/ 20 h 48"/>
              <a:gd name="T84" fmla="*/ 38 w 48"/>
              <a:gd name="T85" fmla="*/ 20 h 48"/>
              <a:gd name="T86" fmla="*/ 38 w 48"/>
              <a:gd name="T87" fmla="*/ 17 h 48"/>
              <a:gd name="T88" fmla="*/ 39 w 48"/>
              <a:gd name="T89" fmla="*/ 15 h 48"/>
              <a:gd name="T90" fmla="*/ 41 w 48"/>
              <a:gd name="T91" fmla="*/ 16 h 48"/>
              <a:gd name="T92" fmla="*/ 47 w 48"/>
              <a:gd name="T93" fmla="*/ 23 h 48"/>
              <a:gd name="T94" fmla="*/ 48 w 48"/>
              <a:gd name="T95" fmla="*/ 24 h 48"/>
              <a:gd name="T96" fmla="*/ 47 w 48"/>
              <a:gd name="T97" fmla="*/ 2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8" h="48">
                <a:moveTo>
                  <a:pt x="47" y="25"/>
                </a:moveTo>
                <a:cubicBezTo>
                  <a:pt x="41" y="32"/>
                  <a:pt x="41" y="32"/>
                  <a:pt x="41" y="32"/>
                </a:cubicBezTo>
                <a:cubicBezTo>
                  <a:pt x="40" y="32"/>
                  <a:pt x="40" y="32"/>
                  <a:pt x="39" y="32"/>
                </a:cubicBezTo>
                <a:cubicBezTo>
                  <a:pt x="38" y="32"/>
                  <a:pt x="38" y="32"/>
                  <a:pt x="38" y="31"/>
                </a:cubicBezTo>
                <a:cubicBezTo>
                  <a:pt x="38" y="27"/>
                  <a:pt x="38" y="27"/>
                  <a:pt x="38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37"/>
                  <a:pt x="27" y="37"/>
                  <a:pt x="27" y="37"/>
                </a:cubicBezTo>
                <a:cubicBezTo>
                  <a:pt x="31" y="37"/>
                  <a:pt x="31" y="37"/>
                  <a:pt x="31" y="37"/>
                </a:cubicBezTo>
                <a:cubicBezTo>
                  <a:pt x="32" y="37"/>
                  <a:pt x="32" y="38"/>
                  <a:pt x="32" y="39"/>
                </a:cubicBezTo>
                <a:cubicBezTo>
                  <a:pt x="32" y="40"/>
                  <a:pt x="32" y="40"/>
                  <a:pt x="32" y="40"/>
                </a:cubicBezTo>
                <a:cubicBezTo>
                  <a:pt x="25" y="47"/>
                  <a:pt x="25" y="47"/>
                  <a:pt x="25" y="47"/>
                </a:cubicBezTo>
                <a:cubicBezTo>
                  <a:pt x="25" y="48"/>
                  <a:pt x="24" y="48"/>
                  <a:pt x="24" y="48"/>
                </a:cubicBezTo>
                <a:cubicBezTo>
                  <a:pt x="23" y="48"/>
                  <a:pt x="23" y="48"/>
                  <a:pt x="23" y="47"/>
                </a:cubicBezTo>
                <a:cubicBezTo>
                  <a:pt x="16" y="40"/>
                  <a:pt x="16" y="40"/>
                  <a:pt x="16" y="40"/>
                </a:cubicBezTo>
                <a:cubicBezTo>
                  <a:pt x="15" y="40"/>
                  <a:pt x="15" y="40"/>
                  <a:pt x="15" y="39"/>
                </a:cubicBezTo>
                <a:cubicBezTo>
                  <a:pt x="15" y="38"/>
                  <a:pt x="16" y="37"/>
                  <a:pt x="17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27"/>
                  <a:pt x="20" y="27"/>
                  <a:pt x="2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2"/>
                  <a:pt x="9" y="32"/>
                  <a:pt x="8" y="32"/>
                </a:cubicBezTo>
                <a:cubicBezTo>
                  <a:pt x="8" y="32"/>
                  <a:pt x="8" y="32"/>
                  <a:pt x="7" y="32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4"/>
                  <a:pt x="0" y="24"/>
                </a:cubicBezTo>
                <a:cubicBezTo>
                  <a:pt x="0" y="23"/>
                  <a:pt x="0" y="23"/>
                  <a:pt x="0" y="23"/>
                </a:cubicBezTo>
                <a:cubicBezTo>
                  <a:pt x="7" y="16"/>
                  <a:pt x="7" y="16"/>
                  <a:pt x="7" y="16"/>
                </a:cubicBez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6"/>
                  <a:pt x="10" y="17"/>
                </a:cubicBezTo>
                <a:cubicBezTo>
                  <a:pt x="10" y="20"/>
                  <a:pt x="10" y="20"/>
                  <a:pt x="1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10"/>
                  <a:pt x="20" y="10"/>
                  <a:pt x="20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0"/>
                  <a:pt x="15" y="9"/>
                  <a:pt x="15" y="8"/>
                </a:cubicBezTo>
                <a:cubicBezTo>
                  <a:pt x="15" y="8"/>
                  <a:pt x="15" y="7"/>
                  <a:pt x="16" y="7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0"/>
                  <a:pt x="24" y="0"/>
                </a:cubicBezTo>
                <a:cubicBezTo>
                  <a:pt x="24" y="0"/>
                  <a:pt x="25" y="0"/>
                  <a:pt x="25" y="0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7"/>
                  <a:pt x="32" y="8"/>
                  <a:pt x="32" y="8"/>
                </a:cubicBezTo>
                <a:cubicBezTo>
                  <a:pt x="32" y="9"/>
                  <a:pt x="32" y="10"/>
                  <a:pt x="31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20"/>
                  <a:pt x="27" y="20"/>
                  <a:pt x="27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6"/>
                  <a:pt x="38" y="15"/>
                  <a:pt x="39" y="15"/>
                </a:cubicBezTo>
                <a:cubicBezTo>
                  <a:pt x="40" y="15"/>
                  <a:pt x="40" y="15"/>
                  <a:pt x="41" y="16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3"/>
                  <a:pt x="48" y="23"/>
                  <a:pt x="48" y="24"/>
                </a:cubicBezTo>
                <a:cubicBezTo>
                  <a:pt x="48" y="24"/>
                  <a:pt x="48" y="25"/>
                  <a:pt x="47" y="2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16" name="Freeform 41"/>
          <p:cNvSpPr/>
          <p:nvPr/>
        </p:nvSpPr>
        <p:spPr bwMode="auto">
          <a:xfrm>
            <a:off x="1113434" y="3037008"/>
            <a:ext cx="73824" cy="116009"/>
          </a:xfrm>
          <a:custGeom>
            <a:avLst/>
            <a:gdLst>
              <a:gd name="T0" fmla="*/ 27 w 27"/>
              <a:gd name="T1" fmla="*/ 1 h 42"/>
              <a:gd name="T2" fmla="*/ 27 w 27"/>
              <a:gd name="T3" fmla="*/ 41 h 42"/>
              <a:gd name="T4" fmla="*/ 26 w 27"/>
              <a:gd name="T5" fmla="*/ 41 h 42"/>
              <a:gd name="T6" fmla="*/ 7 w 27"/>
              <a:gd name="T7" fmla="*/ 22 h 42"/>
              <a:gd name="T8" fmla="*/ 7 w 27"/>
              <a:gd name="T9" fmla="*/ 22 h 42"/>
              <a:gd name="T10" fmla="*/ 7 w 27"/>
              <a:gd name="T11" fmla="*/ 40 h 42"/>
              <a:gd name="T12" fmla="*/ 5 w 27"/>
              <a:gd name="T13" fmla="*/ 42 h 42"/>
              <a:gd name="T14" fmla="*/ 2 w 27"/>
              <a:gd name="T15" fmla="*/ 42 h 42"/>
              <a:gd name="T16" fmla="*/ 0 w 27"/>
              <a:gd name="T17" fmla="*/ 40 h 42"/>
              <a:gd name="T18" fmla="*/ 0 w 27"/>
              <a:gd name="T19" fmla="*/ 2 h 42"/>
              <a:gd name="T20" fmla="*/ 2 w 27"/>
              <a:gd name="T21" fmla="*/ 0 h 42"/>
              <a:gd name="T22" fmla="*/ 5 w 27"/>
              <a:gd name="T23" fmla="*/ 0 h 42"/>
              <a:gd name="T24" fmla="*/ 7 w 27"/>
              <a:gd name="T25" fmla="*/ 2 h 42"/>
              <a:gd name="T26" fmla="*/ 7 w 27"/>
              <a:gd name="T27" fmla="*/ 20 h 42"/>
              <a:gd name="T28" fmla="*/ 7 w 27"/>
              <a:gd name="T29" fmla="*/ 20 h 42"/>
              <a:gd name="T30" fmla="*/ 26 w 27"/>
              <a:gd name="T31" fmla="*/ 1 h 42"/>
              <a:gd name="T32" fmla="*/ 27 w 27"/>
              <a:gd name="T33" fmla="*/ 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42">
                <a:moveTo>
                  <a:pt x="27" y="1"/>
                </a:moveTo>
                <a:cubicBezTo>
                  <a:pt x="27" y="41"/>
                  <a:pt x="27" y="41"/>
                  <a:pt x="27" y="41"/>
                </a:cubicBezTo>
                <a:cubicBezTo>
                  <a:pt x="27" y="42"/>
                  <a:pt x="27" y="42"/>
                  <a:pt x="26" y="41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40"/>
                  <a:pt x="7" y="40"/>
                  <a:pt x="7" y="40"/>
                </a:cubicBezTo>
                <a:cubicBezTo>
                  <a:pt x="7" y="41"/>
                  <a:pt x="6" y="42"/>
                  <a:pt x="5" y="42"/>
                </a:cubicBezTo>
                <a:cubicBezTo>
                  <a:pt x="2" y="42"/>
                  <a:pt x="2" y="42"/>
                  <a:pt x="2" y="42"/>
                </a:cubicBezTo>
                <a:cubicBezTo>
                  <a:pt x="1" y="42"/>
                  <a:pt x="0" y="41"/>
                  <a:pt x="0" y="40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7" y="1"/>
                  <a:pt x="7" y="2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27" y="0"/>
                  <a:pt x="27" y="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17" name="Freeform 42"/>
          <p:cNvSpPr/>
          <p:nvPr/>
        </p:nvSpPr>
        <p:spPr bwMode="auto">
          <a:xfrm>
            <a:off x="1100574" y="3244972"/>
            <a:ext cx="132884" cy="116009"/>
          </a:xfrm>
          <a:custGeom>
            <a:avLst/>
            <a:gdLst>
              <a:gd name="T0" fmla="*/ 48 w 48"/>
              <a:gd name="T1" fmla="*/ 1 h 42"/>
              <a:gd name="T2" fmla="*/ 48 w 48"/>
              <a:gd name="T3" fmla="*/ 41 h 42"/>
              <a:gd name="T4" fmla="*/ 47 w 48"/>
              <a:gd name="T5" fmla="*/ 41 h 42"/>
              <a:gd name="T6" fmla="*/ 28 w 48"/>
              <a:gd name="T7" fmla="*/ 22 h 42"/>
              <a:gd name="T8" fmla="*/ 27 w 48"/>
              <a:gd name="T9" fmla="*/ 22 h 42"/>
              <a:gd name="T10" fmla="*/ 27 w 48"/>
              <a:gd name="T11" fmla="*/ 41 h 42"/>
              <a:gd name="T12" fmla="*/ 26 w 48"/>
              <a:gd name="T13" fmla="*/ 41 h 42"/>
              <a:gd name="T14" fmla="*/ 7 w 48"/>
              <a:gd name="T15" fmla="*/ 22 h 42"/>
              <a:gd name="T16" fmla="*/ 7 w 48"/>
              <a:gd name="T17" fmla="*/ 22 h 42"/>
              <a:gd name="T18" fmla="*/ 7 w 48"/>
              <a:gd name="T19" fmla="*/ 40 h 42"/>
              <a:gd name="T20" fmla="*/ 5 w 48"/>
              <a:gd name="T21" fmla="*/ 42 h 42"/>
              <a:gd name="T22" fmla="*/ 2 w 48"/>
              <a:gd name="T23" fmla="*/ 42 h 42"/>
              <a:gd name="T24" fmla="*/ 0 w 48"/>
              <a:gd name="T25" fmla="*/ 40 h 42"/>
              <a:gd name="T26" fmla="*/ 0 w 48"/>
              <a:gd name="T27" fmla="*/ 2 h 42"/>
              <a:gd name="T28" fmla="*/ 2 w 48"/>
              <a:gd name="T29" fmla="*/ 1 h 42"/>
              <a:gd name="T30" fmla="*/ 5 w 48"/>
              <a:gd name="T31" fmla="*/ 1 h 42"/>
              <a:gd name="T32" fmla="*/ 7 w 48"/>
              <a:gd name="T33" fmla="*/ 2 h 42"/>
              <a:gd name="T34" fmla="*/ 7 w 48"/>
              <a:gd name="T35" fmla="*/ 20 h 42"/>
              <a:gd name="T36" fmla="*/ 7 w 48"/>
              <a:gd name="T37" fmla="*/ 20 h 42"/>
              <a:gd name="T38" fmla="*/ 26 w 48"/>
              <a:gd name="T39" fmla="*/ 1 h 42"/>
              <a:gd name="T40" fmla="*/ 27 w 48"/>
              <a:gd name="T41" fmla="*/ 1 h 42"/>
              <a:gd name="T42" fmla="*/ 27 w 48"/>
              <a:gd name="T43" fmla="*/ 20 h 42"/>
              <a:gd name="T44" fmla="*/ 28 w 48"/>
              <a:gd name="T45" fmla="*/ 20 h 42"/>
              <a:gd name="T46" fmla="*/ 47 w 48"/>
              <a:gd name="T47" fmla="*/ 1 h 42"/>
              <a:gd name="T48" fmla="*/ 48 w 48"/>
              <a:gd name="T49" fmla="*/ 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8" h="42">
                <a:moveTo>
                  <a:pt x="48" y="1"/>
                </a:moveTo>
                <a:cubicBezTo>
                  <a:pt x="48" y="41"/>
                  <a:pt x="48" y="41"/>
                  <a:pt x="48" y="41"/>
                </a:cubicBezTo>
                <a:cubicBezTo>
                  <a:pt x="48" y="42"/>
                  <a:pt x="47" y="42"/>
                  <a:pt x="47" y="41"/>
                </a:cubicBezTo>
                <a:cubicBezTo>
                  <a:pt x="28" y="22"/>
                  <a:pt x="28" y="22"/>
                  <a:pt x="28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41"/>
                  <a:pt x="27" y="41"/>
                  <a:pt x="27" y="41"/>
                </a:cubicBezTo>
                <a:cubicBezTo>
                  <a:pt x="27" y="42"/>
                  <a:pt x="27" y="42"/>
                  <a:pt x="26" y="41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40"/>
                  <a:pt x="7" y="40"/>
                  <a:pt x="7" y="40"/>
                </a:cubicBezTo>
                <a:cubicBezTo>
                  <a:pt x="7" y="41"/>
                  <a:pt x="6" y="42"/>
                  <a:pt x="5" y="42"/>
                </a:cubicBezTo>
                <a:cubicBezTo>
                  <a:pt x="2" y="42"/>
                  <a:pt x="2" y="42"/>
                  <a:pt x="2" y="42"/>
                </a:cubicBezTo>
                <a:cubicBezTo>
                  <a:pt x="1" y="42"/>
                  <a:pt x="0" y="41"/>
                  <a:pt x="0" y="40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1"/>
                  <a:pt x="2" y="1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7" y="1"/>
                  <a:pt x="7" y="2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27" y="0"/>
                  <a:pt x="27" y="1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8" y="20"/>
                </a:cubicBezTo>
                <a:cubicBezTo>
                  <a:pt x="47" y="1"/>
                  <a:pt x="47" y="1"/>
                  <a:pt x="47" y="1"/>
                </a:cubicBezTo>
                <a:cubicBezTo>
                  <a:pt x="47" y="0"/>
                  <a:pt x="48" y="0"/>
                  <a:pt x="48" y="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18" name="Freeform 43"/>
          <p:cNvSpPr/>
          <p:nvPr/>
        </p:nvSpPr>
        <p:spPr bwMode="auto">
          <a:xfrm>
            <a:off x="1109469" y="3452937"/>
            <a:ext cx="113901" cy="116009"/>
          </a:xfrm>
          <a:custGeom>
            <a:avLst/>
            <a:gdLst>
              <a:gd name="T0" fmla="*/ 41 w 41"/>
              <a:gd name="T1" fmla="*/ 2 h 42"/>
              <a:gd name="T2" fmla="*/ 41 w 41"/>
              <a:gd name="T3" fmla="*/ 41 h 42"/>
              <a:gd name="T4" fmla="*/ 40 w 41"/>
              <a:gd name="T5" fmla="*/ 42 h 42"/>
              <a:gd name="T6" fmla="*/ 21 w 41"/>
              <a:gd name="T7" fmla="*/ 23 h 42"/>
              <a:gd name="T8" fmla="*/ 21 w 41"/>
              <a:gd name="T9" fmla="*/ 22 h 42"/>
              <a:gd name="T10" fmla="*/ 21 w 41"/>
              <a:gd name="T11" fmla="*/ 41 h 42"/>
              <a:gd name="T12" fmla="*/ 20 w 41"/>
              <a:gd name="T13" fmla="*/ 42 h 42"/>
              <a:gd name="T14" fmla="*/ 1 w 41"/>
              <a:gd name="T15" fmla="*/ 23 h 42"/>
              <a:gd name="T16" fmla="*/ 1 w 41"/>
              <a:gd name="T17" fmla="*/ 20 h 42"/>
              <a:gd name="T18" fmla="*/ 20 w 41"/>
              <a:gd name="T19" fmla="*/ 1 h 42"/>
              <a:gd name="T20" fmla="*/ 21 w 41"/>
              <a:gd name="T21" fmla="*/ 2 h 42"/>
              <a:gd name="T22" fmla="*/ 21 w 41"/>
              <a:gd name="T23" fmla="*/ 21 h 42"/>
              <a:gd name="T24" fmla="*/ 21 w 41"/>
              <a:gd name="T25" fmla="*/ 20 h 42"/>
              <a:gd name="T26" fmla="*/ 40 w 41"/>
              <a:gd name="T27" fmla="*/ 1 h 42"/>
              <a:gd name="T28" fmla="*/ 41 w 41"/>
              <a:gd name="T29" fmla="*/ 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1" h="42">
                <a:moveTo>
                  <a:pt x="41" y="2"/>
                </a:moveTo>
                <a:cubicBezTo>
                  <a:pt x="41" y="41"/>
                  <a:pt x="41" y="41"/>
                  <a:pt x="41" y="41"/>
                </a:cubicBezTo>
                <a:cubicBezTo>
                  <a:pt x="41" y="42"/>
                  <a:pt x="41" y="42"/>
                  <a:pt x="40" y="42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2"/>
                  <a:pt x="20" y="42"/>
                  <a:pt x="20" y="42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0"/>
                  <a:pt x="21" y="1"/>
                  <a:pt x="21" y="2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0"/>
                  <a:pt x="21" y="20"/>
                  <a:pt x="21" y="20"/>
                </a:cubicBezTo>
                <a:cubicBezTo>
                  <a:pt x="40" y="1"/>
                  <a:pt x="40" y="1"/>
                  <a:pt x="40" y="1"/>
                </a:cubicBezTo>
                <a:cubicBezTo>
                  <a:pt x="41" y="0"/>
                  <a:pt x="41" y="1"/>
                  <a:pt x="41" y="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19" name="Freeform 44"/>
          <p:cNvSpPr/>
          <p:nvPr/>
        </p:nvSpPr>
        <p:spPr bwMode="auto">
          <a:xfrm>
            <a:off x="1106545" y="3666333"/>
            <a:ext cx="105463" cy="120229"/>
          </a:xfrm>
          <a:custGeom>
            <a:avLst/>
            <a:gdLst>
              <a:gd name="T0" fmla="*/ 1 w 38"/>
              <a:gd name="T1" fmla="*/ 42 h 43"/>
              <a:gd name="T2" fmla="*/ 0 w 38"/>
              <a:gd name="T3" fmla="*/ 41 h 43"/>
              <a:gd name="T4" fmla="*/ 0 w 38"/>
              <a:gd name="T5" fmla="*/ 2 h 43"/>
              <a:gd name="T6" fmla="*/ 1 w 38"/>
              <a:gd name="T7" fmla="*/ 1 h 43"/>
              <a:gd name="T8" fmla="*/ 37 w 38"/>
              <a:gd name="T9" fmla="*/ 21 h 43"/>
              <a:gd name="T10" fmla="*/ 37 w 38"/>
              <a:gd name="T11" fmla="*/ 22 h 43"/>
              <a:gd name="T12" fmla="*/ 1 w 38"/>
              <a:gd name="T13" fmla="*/ 42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" h="43">
                <a:moveTo>
                  <a:pt x="1" y="42"/>
                </a:moveTo>
                <a:cubicBezTo>
                  <a:pt x="1" y="43"/>
                  <a:pt x="0" y="42"/>
                  <a:pt x="0" y="4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1" y="1"/>
                </a:cubicBezTo>
                <a:cubicBezTo>
                  <a:pt x="37" y="21"/>
                  <a:pt x="37" y="21"/>
                  <a:pt x="37" y="21"/>
                </a:cubicBezTo>
                <a:cubicBezTo>
                  <a:pt x="38" y="21"/>
                  <a:pt x="38" y="22"/>
                  <a:pt x="37" y="22"/>
                </a:cubicBezTo>
                <a:lnTo>
                  <a:pt x="1" y="4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20" name="Freeform 45"/>
          <p:cNvSpPr>
            <a:spLocks noEditPoints="1"/>
          </p:cNvSpPr>
          <p:nvPr/>
        </p:nvSpPr>
        <p:spPr bwMode="auto">
          <a:xfrm>
            <a:off x="1104707" y="3878515"/>
            <a:ext cx="113901" cy="111793"/>
          </a:xfrm>
          <a:custGeom>
            <a:avLst/>
            <a:gdLst>
              <a:gd name="T0" fmla="*/ 17 w 41"/>
              <a:gd name="T1" fmla="*/ 40 h 41"/>
              <a:gd name="T2" fmla="*/ 15 w 41"/>
              <a:gd name="T3" fmla="*/ 41 h 41"/>
              <a:gd name="T4" fmla="*/ 2 w 41"/>
              <a:gd name="T5" fmla="*/ 41 h 41"/>
              <a:gd name="T6" fmla="*/ 0 w 41"/>
              <a:gd name="T7" fmla="*/ 40 h 41"/>
              <a:gd name="T8" fmla="*/ 0 w 41"/>
              <a:gd name="T9" fmla="*/ 2 h 41"/>
              <a:gd name="T10" fmla="*/ 2 w 41"/>
              <a:gd name="T11" fmla="*/ 0 h 41"/>
              <a:gd name="T12" fmla="*/ 15 w 41"/>
              <a:gd name="T13" fmla="*/ 0 h 41"/>
              <a:gd name="T14" fmla="*/ 17 w 41"/>
              <a:gd name="T15" fmla="*/ 2 h 41"/>
              <a:gd name="T16" fmla="*/ 17 w 41"/>
              <a:gd name="T17" fmla="*/ 40 h 41"/>
              <a:gd name="T18" fmla="*/ 41 w 41"/>
              <a:gd name="T19" fmla="*/ 40 h 41"/>
              <a:gd name="T20" fmla="*/ 39 w 41"/>
              <a:gd name="T21" fmla="*/ 41 h 41"/>
              <a:gd name="T22" fmla="*/ 26 w 41"/>
              <a:gd name="T23" fmla="*/ 41 h 41"/>
              <a:gd name="T24" fmla="*/ 24 w 41"/>
              <a:gd name="T25" fmla="*/ 40 h 41"/>
              <a:gd name="T26" fmla="*/ 24 w 41"/>
              <a:gd name="T27" fmla="*/ 2 h 41"/>
              <a:gd name="T28" fmla="*/ 26 w 41"/>
              <a:gd name="T29" fmla="*/ 0 h 41"/>
              <a:gd name="T30" fmla="*/ 39 w 41"/>
              <a:gd name="T31" fmla="*/ 0 h 41"/>
              <a:gd name="T32" fmla="*/ 41 w 41"/>
              <a:gd name="T33" fmla="*/ 2 h 41"/>
              <a:gd name="T34" fmla="*/ 41 w 41"/>
              <a:gd name="T35" fmla="*/ 4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" h="41">
                <a:moveTo>
                  <a:pt x="17" y="40"/>
                </a:moveTo>
                <a:cubicBezTo>
                  <a:pt x="17" y="40"/>
                  <a:pt x="16" y="41"/>
                  <a:pt x="15" y="41"/>
                </a:cubicBezTo>
                <a:cubicBezTo>
                  <a:pt x="2" y="41"/>
                  <a:pt x="2" y="41"/>
                  <a:pt x="2" y="41"/>
                </a:cubicBezTo>
                <a:cubicBezTo>
                  <a:pt x="1" y="41"/>
                  <a:pt x="0" y="40"/>
                  <a:pt x="0" y="40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7" y="1"/>
                  <a:pt x="17" y="2"/>
                </a:cubicBezTo>
                <a:lnTo>
                  <a:pt x="17" y="40"/>
                </a:lnTo>
                <a:close/>
                <a:moveTo>
                  <a:pt x="41" y="40"/>
                </a:moveTo>
                <a:cubicBezTo>
                  <a:pt x="41" y="40"/>
                  <a:pt x="40" y="41"/>
                  <a:pt x="39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4" y="40"/>
                  <a:pt x="24" y="40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1"/>
                  <a:pt x="25" y="0"/>
                  <a:pt x="26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1" y="1"/>
                  <a:pt x="41" y="2"/>
                </a:cubicBezTo>
                <a:lnTo>
                  <a:pt x="41" y="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21" name="Freeform 46"/>
          <p:cNvSpPr/>
          <p:nvPr/>
        </p:nvSpPr>
        <p:spPr bwMode="auto">
          <a:xfrm>
            <a:off x="1104707" y="4086480"/>
            <a:ext cx="113901" cy="111793"/>
          </a:xfrm>
          <a:custGeom>
            <a:avLst/>
            <a:gdLst>
              <a:gd name="T0" fmla="*/ 41 w 41"/>
              <a:gd name="T1" fmla="*/ 40 h 41"/>
              <a:gd name="T2" fmla="*/ 39 w 41"/>
              <a:gd name="T3" fmla="*/ 41 h 41"/>
              <a:gd name="T4" fmla="*/ 2 w 41"/>
              <a:gd name="T5" fmla="*/ 41 h 41"/>
              <a:gd name="T6" fmla="*/ 0 w 41"/>
              <a:gd name="T7" fmla="*/ 40 h 41"/>
              <a:gd name="T8" fmla="*/ 0 w 41"/>
              <a:gd name="T9" fmla="*/ 2 h 41"/>
              <a:gd name="T10" fmla="*/ 2 w 41"/>
              <a:gd name="T11" fmla="*/ 0 h 41"/>
              <a:gd name="T12" fmla="*/ 39 w 41"/>
              <a:gd name="T13" fmla="*/ 0 h 41"/>
              <a:gd name="T14" fmla="*/ 41 w 41"/>
              <a:gd name="T15" fmla="*/ 2 h 41"/>
              <a:gd name="T16" fmla="*/ 41 w 41"/>
              <a:gd name="T17" fmla="*/ 4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41">
                <a:moveTo>
                  <a:pt x="41" y="40"/>
                </a:moveTo>
                <a:cubicBezTo>
                  <a:pt x="41" y="41"/>
                  <a:pt x="40" y="41"/>
                  <a:pt x="39" y="41"/>
                </a:cubicBezTo>
                <a:cubicBezTo>
                  <a:pt x="2" y="41"/>
                  <a:pt x="2" y="41"/>
                  <a:pt x="2" y="41"/>
                </a:cubicBezTo>
                <a:cubicBezTo>
                  <a:pt x="1" y="41"/>
                  <a:pt x="0" y="41"/>
                  <a:pt x="0" y="40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1" y="1"/>
                  <a:pt x="41" y="2"/>
                </a:cubicBezTo>
                <a:lnTo>
                  <a:pt x="41" y="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22" name="Freeform 47"/>
          <p:cNvSpPr/>
          <p:nvPr/>
        </p:nvSpPr>
        <p:spPr bwMode="auto">
          <a:xfrm>
            <a:off x="1104707" y="4293526"/>
            <a:ext cx="113901" cy="116009"/>
          </a:xfrm>
          <a:custGeom>
            <a:avLst/>
            <a:gdLst>
              <a:gd name="T0" fmla="*/ 0 w 41"/>
              <a:gd name="T1" fmla="*/ 41 h 42"/>
              <a:gd name="T2" fmla="*/ 0 w 41"/>
              <a:gd name="T3" fmla="*/ 1 h 42"/>
              <a:gd name="T4" fmla="*/ 1 w 41"/>
              <a:gd name="T5" fmla="*/ 1 h 42"/>
              <a:gd name="T6" fmla="*/ 20 w 41"/>
              <a:gd name="T7" fmla="*/ 20 h 42"/>
              <a:gd name="T8" fmla="*/ 20 w 41"/>
              <a:gd name="T9" fmla="*/ 20 h 42"/>
              <a:gd name="T10" fmla="*/ 20 w 41"/>
              <a:gd name="T11" fmla="*/ 1 h 42"/>
              <a:gd name="T12" fmla="*/ 22 w 41"/>
              <a:gd name="T13" fmla="*/ 1 h 42"/>
              <a:gd name="T14" fmla="*/ 41 w 41"/>
              <a:gd name="T15" fmla="*/ 20 h 42"/>
              <a:gd name="T16" fmla="*/ 41 w 41"/>
              <a:gd name="T17" fmla="*/ 22 h 42"/>
              <a:gd name="T18" fmla="*/ 22 w 41"/>
              <a:gd name="T19" fmla="*/ 41 h 42"/>
              <a:gd name="T20" fmla="*/ 20 w 41"/>
              <a:gd name="T21" fmla="*/ 41 h 42"/>
              <a:gd name="T22" fmla="*/ 20 w 41"/>
              <a:gd name="T23" fmla="*/ 22 h 42"/>
              <a:gd name="T24" fmla="*/ 20 w 41"/>
              <a:gd name="T25" fmla="*/ 22 h 42"/>
              <a:gd name="T26" fmla="*/ 1 w 41"/>
              <a:gd name="T27" fmla="*/ 41 h 42"/>
              <a:gd name="T28" fmla="*/ 0 w 41"/>
              <a:gd name="T29" fmla="*/ 4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1" h="42">
                <a:moveTo>
                  <a:pt x="0" y="4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1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0"/>
                  <a:pt x="21" y="0"/>
                  <a:pt x="22" y="1"/>
                </a:cubicBezTo>
                <a:cubicBezTo>
                  <a:pt x="41" y="20"/>
                  <a:pt x="41" y="20"/>
                  <a:pt x="41" y="20"/>
                </a:cubicBezTo>
                <a:cubicBezTo>
                  <a:pt x="41" y="20"/>
                  <a:pt x="41" y="22"/>
                  <a:pt x="41" y="22"/>
                </a:cubicBezTo>
                <a:cubicBezTo>
                  <a:pt x="22" y="41"/>
                  <a:pt x="22" y="41"/>
                  <a:pt x="22" y="41"/>
                </a:cubicBezTo>
                <a:cubicBezTo>
                  <a:pt x="21" y="42"/>
                  <a:pt x="20" y="42"/>
                  <a:pt x="20" y="41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2"/>
                  <a:pt x="0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23" name="Freeform 48"/>
          <p:cNvSpPr/>
          <p:nvPr/>
        </p:nvSpPr>
        <p:spPr bwMode="auto">
          <a:xfrm>
            <a:off x="1100574" y="4501491"/>
            <a:ext cx="132884" cy="116009"/>
          </a:xfrm>
          <a:custGeom>
            <a:avLst/>
            <a:gdLst>
              <a:gd name="T0" fmla="*/ 0 w 48"/>
              <a:gd name="T1" fmla="*/ 41 h 42"/>
              <a:gd name="T2" fmla="*/ 0 w 48"/>
              <a:gd name="T3" fmla="*/ 1 h 42"/>
              <a:gd name="T4" fmla="*/ 1 w 48"/>
              <a:gd name="T5" fmla="*/ 1 h 42"/>
              <a:gd name="T6" fmla="*/ 20 w 48"/>
              <a:gd name="T7" fmla="*/ 20 h 42"/>
              <a:gd name="T8" fmla="*/ 20 w 48"/>
              <a:gd name="T9" fmla="*/ 21 h 42"/>
              <a:gd name="T10" fmla="*/ 20 w 48"/>
              <a:gd name="T11" fmla="*/ 1 h 42"/>
              <a:gd name="T12" fmla="*/ 22 w 48"/>
              <a:gd name="T13" fmla="*/ 1 h 42"/>
              <a:gd name="T14" fmla="*/ 41 w 48"/>
              <a:gd name="T15" fmla="*/ 20 h 42"/>
              <a:gd name="T16" fmla="*/ 41 w 48"/>
              <a:gd name="T17" fmla="*/ 21 h 42"/>
              <a:gd name="T18" fmla="*/ 41 w 48"/>
              <a:gd name="T19" fmla="*/ 2 h 42"/>
              <a:gd name="T20" fmla="*/ 43 w 48"/>
              <a:gd name="T21" fmla="*/ 1 h 42"/>
              <a:gd name="T22" fmla="*/ 46 w 48"/>
              <a:gd name="T23" fmla="*/ 1 h 42"/>
              <a:gd name="T24" fmla="*/ 48 w 48"/>
              <a:gd name="T25" fmla="*/ 2 h 42"/>
              <a:gd name="T26" fmla="*/ 48 w 48"/>
              <a:gd name="T27" fmla="*/ 40 h 42"/>
              <a:gd name="T28" fmla="*/ 46 w 48"/>
              <a:gd name="T29" fmla="*/ 42 h 42"/>
              <a:gd name="T30" fmla="*/ 43 w 48"/>
              <a:gd name="T31" fmla="*/ 42 h 42"/>
              <a:gd name="T32" fmla="*/ 41 w 48"/>
              <a:gd name="T33" fmla="*/ 40 h 42"/>
              <a:gd name="T34" fmla="*/ 41 w 48"/>
              <a:gd name="T35" fmla="*/ 22 h 42"/>
              <a:gd name="T36" fmla="*/ 41 w 48"/>
              <a:gd name="T37" fmla="*/ 22 h 42"/>
              <a:gd name="T38" fmla="*/ 22 w 48"/>
              <a:gd name="T39" fmla="*/ 41 h 42"/>
              <a:gd name="T40" fmla="*/ 20 w 48"/>
              <a:gd name="T41" fmla="*/ 41 h 42"/>
              <a:gd name="T42" fmla="*/ 20 w 48"/>
              <a:gd name="T43" fmla="*/ 22 h 42"/>
              <a:gd name="T44" fmla="*/ 20 w 48"/>
              <a:gd name="T45" fmla="*/ 22 h 42"/>
              <a:gd name="T46" fmla="*/ 1 w 48"/>
              <a:gd name="T47" fmla="*/ 41 h 42"/>
              <a:gd name="T48" fmla="*/ 0 w 48"/>
              <a:gd name="T49" fmla="*/ 4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8" h="42">
                <a:moveTo>
                  <a:pt x="0" y="4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1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20" y="2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0"/>
                  <a:pt x="22" y="1"/>
                </a:cubicBezTo>
                <a:cubicBezTo>
                  <a:pt x="41" y="20"/>
                  <a:pt x="41" y="20"/>
                  <a:pt x="41" y="20"/>
                </a:cubicBezTo>
                <a:cubicBezTo>
                  <a:pt x="41" y="20"/>
                  <a:pt x="41" y="20"/>
                  <a:pt x="41" y="21"/>
                </a:cubicBezTo>
                <a:cubicBezTo>
                  <a:pt x="41" y="2"/>
                  <a:pt x="41" y="2"/>
                  <a:pt x="41" y="2"/>
                </a:cubicBezTo>
                <a:cubicBezTo>
                  <a:pt x="41" y="1"/>
                  <a:pt x="42" y="1"/>
                  <a:pt x="43" y="1"/>
                </a:cubicBezTo>
                <a:cubicBezTo>
                  <a:pt x="46" y="1"/>
                  <a:pt x="46" y="1"/>
                  <a:pt x="46" y="1"/>
                </a:cubicBezTo>
                <a:cubicBezTo>
                  <a:pt x="47" y="1"/>
                  <a:pt x="48" y="1"/>
                  <a:pt x="48" y="2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41"/>
                  <a:pt x="47" y="42"/>
                  <a:pt x="46" y="42"/>
                </a:cubicBezTo>
                <a:cubicBezTo>
                  <a:pt x="43" y="42"/>
                  <a:pt x="43" y="42"/>
                  <a:pt x="43" y="42"/>
                </a:cubicBezTo>
                <a:cubicBezTo>
                  <a:pt x="42" y="42"/>
                  <a:pt x="41" y="41"/>
                  <a:pt x="41" y="40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22"/>
                  <a:pt x="41" y="22"/>
                  <a:pt x="41" y="22"/>
                </a:cubicBezTo>
                <a:cubicBezTo>
                  <a:pt x="22" y="41"/>
                  <a:pt x="22" y="41"/>
                  <a:pt x="22" y="41"/>
                </a:cubicBezTo>
                <a:cubicBezTo>
                  <a:pt x="21" y="42"/>
                  <a:pt x="20" y="42"/>
                  <a:pt x="20" y="41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2"/>
                  <a:pt x="0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24" name="Freeform 49"/>
          <p:cNvSpPr/>
          <p:nvPr/>
        </p:nvSpPr>
        <p:spPr bwMode="auto">
          <a:xfrm>
            <a:off x="1113434" y="4722156"/>
            <a:ext cx="73824" cy="116009"/>
          </a:xfrm>
          <a:custGeom>
            <a:avLst/>
            <a:gdLst>
              <a:gd name="T0" fmla="*/ 0 w 27"/>
              <a:gd name="T1" fmla="*/ 41 h 42"/>
              <a:gd name="T2" fmla="*/ 0 w 27"/>
              <a:gd name="T3" fmla="*/ 2 h 42"/>
              <a:gd name="T4" fmla="*/ 1 w 27"/>
              <a:gd name="T5" fmla="*/ 1 h 42"/>
              <a:gd name="T6" fmla="*/ 20 w 27"/>
              <a:gd name="T7" fmla="*/ 20 h 42"/>
              <a:gd name="T8" fmla="*/ 20 w 27"/>
              <a:gd name="T9" fmla="*/ 21 h 42"/>
              <a:gd name="T10" fmla="*/ 20 w 27"/>
              <a:gd name="T11" fmla="*/ 3 h 42"/>
              <a:gd name="T12" fmla="*/ 22 w 27"/>
              <a:gd name="T13" fmla="*/ 1 h 42"/>
              <a:gd name="T14" fmla="*/ 26 w 27"/>
              <a:gd name="T15" fmla="*/ 1 h 42"/>
              <a:gd name="T16" fmla="*/ 27 w 27"/>
              <a:gd name="T17" fmla="*/ 3 h 42"/>
              <a:gd name="T18" fmla="*/ 27 w 27"/>
              <a:gd name="T19" fmla="*/ 40 h 42"/>
              <a:gd name="T20" fmla="*/ 26 w 27"/>
              <a:gd name="T21" fmla="*/ 42 h 42"/>
              <a:gd name="T22" fmla="*/ 22 w 27"/>
              <a:gd name="T23" fmla="*/ 42 h 42"/>
              <a:gd name="T24" fmla="*/ 20 w 27"/>
              <a:gd name="T25" fmla="*/ 40 h 42"/>
              <a:gd name="T26" fmla="*/ 20 w 27"/>
              <a:gd name="T27" fmla="*/ 22 h 42"/>
              <a:gd name="T28" fmla="*/ 20 w 27"/>
              <a:gd name="T29" fmla="*/ 23 h 42"/>
              <a:gd name="T30" fmla="*/ 1 w 27"/>
              <a:gd name="T31" fmla="*/ 42 h 42"/>
              <a:gd name="T32" fmla="*/ 0 w 27"/>
              <a:gd name="T33" fmla="*/ 4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42">
                <a:moveTo>
                  <a:pt x="0" y="41"/>
                </a:move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1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1"/>
                  <a:pt x="20" y="21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2"/>
                  <a:pt x="21" y="1"/>
                  <a:pt x="22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2"/>
                  <a:pt x="27" y="3"/>
                </a:cubicBezTo>
                <a:cubicBezTo>
                  <a:pt x="27" y="40"/>
                  <a:pt x="27" y="40"/>
                  <a:pt x="27" y="40"/>
                </a:cubicBezTo>
                <a:cubicBezTo>
                  <a:pt x="27" y="41"/>
                  <a:pt x="27" y="42"/>
                  <a:pt x="26" y="42"/>
                </a:cubicBezTo>
                <a:cubicBezTo>
                  <a:pt x="22" y="42"/>
                  <a:pt x="22" y="42"/>
                  <a:pt x="22" y="42"/>
                </a:cubicBezTo>
                <a:cubicBezTo>
                  <a:pt x="21" y="42"/>
                  <a:pt x="20" y="41"/>
                  <a:pt x="20" y="40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0" y="22"/>
                  <a:pt x="20" y="23"/>
                </a:cubicBezTo>
                <a:cubicBezTo>
                  <a:pt x="1" y="42"/>
                  <a:pt x="1" y="42"/>
                  <a:pt x="1" y="42"/>
                </a:cubicBezTo>
                <a:cubicBezTo>
                  <a:pt x="0" y="42"/>
                  <a:pt x="0" y="42"/>
                  <a:pt x="0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25" name="Freeform 50"/>
          <p:cNvSpPr>
            <a:spLocks noEditPoints="1"/>
          </p:cNvSpPr>
          <p:nvPr/>
        </p:nvSpPr>
        <p:spPr bwMode="auto">
          <a:xfrm>
            <a:off x="5176186" y="1584197"/>
            <a:ext cx="116009" cy="97028"/>
          </a:xfrm>
          <a:custGeom>
            <a:avLst/>
            <a:gdLst>
              <a:gd name="T0" fmla="*/ 20 w 42"/>
              <a:gd name="T1" fmla="*/ 1 h 35"/>
              <a:gd name="T2" fmla="*/ 22 w 42"/>
              <a:gd name="T3" fmla="*/ 1 h 35"/>
              <a:gd name="T4" fmla="*/ 41 w 42"/>
              <a:gd name="T5" fmla="*/ 20 h 35"/>
              <a:gd name="T6" fmla="*/ 41 w 42"/>
              <a:gd name="T7" fmla="*/ 21 h 35"/>
              <a:gd name="T8" fmla="*/ 2 w 42"/>
              <a:gd name="T9" fmla="*/ 21 h 35"/>
              <a:gd name="T10" fmla="*/ 1 w 42"/>
              <a:gd name="T11" fmla="*/ 20 h 35"/>
              <a:gd name="T12" fmla="*/ 20 w 42"/>
              <a:gd name="T13" fmla="*/ 1 h 35"/>
              <a:gd name="T14" fmla="*/ 2 w 42"/>
              <a:gd name="T15" fmla="*/ 35 h 35"/>
              <a:gd name="T16" fmla="*/ 1 w 42"/>
              <a:gd name="T17" fmla="*/ 33 h 35"/>
              <a:gd name="T18" fmla="*/ 1 w 42"/>
              <a:gd name="T19" fmla="*/ 26 h 35"/>
              <a:gd name="T20" fmla="*/ 2 w 42"/>
              <a:gd name="T21" fmla="*/ 24 h 35"/>
              <a:gd name="T22" fmla="*/ 40 w 42"/>
              <a:gd name="T23" fmla="*/ 24 h 35"/>
              <a:gd name="T24" fmla="*/ 42 w 42"/>
              <a:gd name="T25" fmla="*/ 26 h 35"/>
              <a:gd name="T26" fmla="*/ 42 w 42"/>
              <a:gd name="T27" fmla="*/ 33 h 35"/>
              <a:gd name="T28" fmla="*/ 40 w 42"/>
              <a:gd name="T29" fmla="*/ 35 h 35"/>
              <a:gd name="T30" fmla="*/ 2 w 42"/>
              <a:gd name="T31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2" h="35">
                <a:moveTo>
                  <a:pt x="20" y="1"/>
                </a:moveTo>
                <a:cubicBezTo>
                  <a:pt x="21" y="0"/>
                  <a:pt x="22" y="0"/>
                  <a:pt x="22" y="1"/>
                </a:cubicBezTo>
                <a:cubicBezTo>
                  <a:pt x="41" y="20"/>
                  <a:pt x="41" y="20"/>
                  <a:pt x="41" y="20"/>
                </a:cubicBezTo>
                <a:cubicBezTo>
                  <a:pt x="42" y="20"/>
                  <a:pt x="42" y="21"/>
                  <a:pt x="41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1" y="21"/>
                  <a:pt x="0" y="20"/>
                  <a:pt x="1" y="20"/>
                </a:cubicBezTo>
                <a:lnTo>
                  <a:pt x="20" y="1"/>
                </a:lnTo>
                <a:close/>
                <a:moveTo>
                  <a:pt x="2" y="35"/>
                </a:moveTo>
                <a:cubicBezTo>
                  <a:pt x="1" y="35"/>
                  <a:pt x="1" y="34"/>
                  <a:pt x="1" y="33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5"/>
                  <a:pt x="1" y="24"/>
                  <a:pt x="2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1" y="24"/>
                  <a:pt x="42" y="25"/>
                  <a:pt x="42" y="26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4"/>
                  <a:pt x="41" y="35"/>
                  <a:pt x="40" y="35"/>
                </a:cubicBezTo>
                <a:lnTo>
                  <a:pt x="2" y="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26" name="Freeform 51"/>
          <p:cNvSpPr>
            <a:spLocks noEditPoints="1"/>
          </p:cNvSpPr>
          <p:nvPr/>
        </p:nvSpPr>
        <p:spPr bwMode="auto">
          <a:xfrm>
            <a:off x="5177834" y="1783725"/>
            <a:ext cx="113901" cy="113901"/>
          </a:xfrm>
          <a:custGeom>
            <a:avLst/>
            <a:gdLst>
              <a:gd name="T0" fmla="*/ 20 w 41"/>
              <a:gd name="T1" fmla="*/ 41 h 41"/>
              <a:gd name="T2" fmla="*/ 0 w 41"/>
              <a:gd name="T3" fmla="*/ 21 h 41"/>
              <a:gd name="T4" fmla="*/ 20 w 41"/>
              <a:gd name="T5" fmla="*/ 0 h 41"/>
              <a:gd name="T6" fmla="*/ 41 w 41"/>
              <a:gd name="T7" fmla="*/ 21 h 41"/>
              <a:gd name="T8" fmla="*/ 20 w 41"/>
              <a:gd name="T9" fmla="*/ 41 h 41"/>
              <a:gd name="T10" fmla="*/ 20 w 41"/>
              <a:gd name="T11" fmla="*/ 6 h 41"/>
              <a:gd name="T12" fmla="*/ 6 w 41"/>
              <a:gd name="T13" fmla="*/ 21 h 41"/>
              <a:gd name="T14" fmla="*/ 20 w 41"/>
              <a:gd name="T15" fmla="*/ 35 h 41"/>
              <a:gd name="T16" fmla="*/ 35 w 41"/>
              <a:gd name="T17" fmla="*/ 21 h 41"/>
              <a:gd name="T18" fmla="*/ 20 w 41"/>
              <a:gd name="T19" fmla="*/ 6 h 41"/>
              <a:gd name="T20" fmla="*/ 25 w 41"/>
              <a:gd name="T21" fmla="*/ 30 h 41"/>
              <a:gd name="T22" fmla="*/ 24 w 41"/>
              <a:gd name="T23" fmla="*/ 30 h 41"/>
              <a:gd name="T24" fmla="*/ 20 w 41"/>
              <a:gd name="T25" fmla="*/ 26 h 41"/>
              <a:gd name="T26" fmla="*/ 17 w 41"/>
              <a:gd name="T27" fmla="*/ 30 h 41"/>
              <a:gd name="T28" fmla="*/ 15 w 41"/>
              <a:gd name="T29" fmla="*/ 30 h 41"/>
              <a:gd name="T30" fmla="*/ 11 w 41"/>
              <a:gd name="T31" fmla="*/ 26 h 41"/>
              <a:gd name="T32" fmla="*/ 11 w 41"/>
              <a:gd name="T33" fmla="*/ 24 h 41"/>
              <a:gd name="T34" fmla="*/ 15 w 41"/>
              <a:gd name="T35" fmla="*/ 21 h 41"/>
              <a:gd name="T36" fmla="*/ 11 w 41"/>
              <a:gd name="T37" fmla="*/ 17 h 41"/>
              <a:gd name="T38" fmla="*/ 11 w 41"/>
              <a:gd name="T39" fmla="*/ 16 h 41"/>
              <a:gd name="T40" fmla="*/ 15 w 41"/>
              <a:gd name="T41" fmla="*/ 12 h 41"/>
              <a:gd name="T42" fmla="*/ 17 w 41"/>
              <a:gd name="T43" fmla="*/ 12 h 41"/>
              <a:gd name="T44" fmla="*/ 20 w 41"/>
              <a:gd name="T45" fmla="*/ 16 h 41"/>
              <a:gd name="T46" fmla="*/ 24 w 41"/>
              <a:gd name="T47" fmla="*/ 12 h 41"/>
              <a:gd name="T48" fmla="*/ 25 w 41"/>
              <a:gd name="T49" fmla="*/ 12 h 41"/>
              <a:gd name="T50" fmla="*/ 29 w 41"/>
              <a:gd name="T51" fmla="*/ 16 h 41"/>
              <a:gd name="T52" fmla="*/ 29 w 41"/>
              <a:gd name="T53" fmla="*/ 17 h 41"/>
              <a:gd name="T54" fmla="*/ 25 w 41"/>
              <a:gd name="T55" fmla="*/ 21 h 41"/>
              <a:gd name="T56" fmla="*/ 29 w 41"/>
              <a:gd name="T57" fmla="*/ 24 h 41"/>
              <a:gd name="T58" fmla="*/ 29 w 41"/>
              <a:gd name="T59" fmla="*/ 26 h 41"/>
              <a:gd name="T60" fmla="*/ 25 w 41"/>
              <a:gd name="T61" fmla="*/ 3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1" h="41">
                <a:moveTo>
                  <a:pt x="20" y="41"/>
                </a:move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0" y="0"/>
                </a:cubicBezTo>
                <a:cubicBezTo>
                  <a:pt x="32" y="0"/>
                  <a:pt x="41" y="9"/>
                  <a:pt x="41" y="21"/>
                </a:cubicBezTo>
                <a:cubicBezTo>
                  <a:pt x="41" y="32"/>
                  <a:pt x="32" y="41"/>
                  <a:pt x="20" y="41"/>
                </a:cubicBezTo>
                <a:moveTo>
                  <a:pt x="20" y="6"/>
                </a:moveTo>
                <a:cubicBezTo>
                  <a:pt x="12" y="6"/>
                  <a:pt x="6" y="13"/>
                  <a:pt x="6" y="21"/>
                </a:cubicBezTo>
                <a:cubicBezTo>
                  <a:pt x="6" y="29"/>
                  <a:pt x="12" y="35"/>
                  <a:pt x="20" y="35"/>
                </a:cubicBezTo>
                <a:cubicBezTo>
                  <a:pt x="28" y="35"/>
                  <a:pt x="35" y="29"/>
                  <a:pt x="35" y="21"/>
                </a:cubicBezTo>
                <a:cubicBezTo>
                  <a:pt x="35" y="13"/>
                  <a:pt x="28" y="6"/>
                  <a:pt x="20" y="6"/>
                </a:cubicBezTo>
                <a:moveTo>
                  <a:pt x="25" y="30"/>
                </a:moveTo>
                <a:cubicBezTo>
                  <a:pt x="25" y="30"/>
                  <a:pt x="24" y="30"/>
                  <a:pt x="24" y="30"/>
                </a:cubicBezTo>
                <a:cubicBezTo>
                  <a:pt x="20" y="26"/>
                  <a:pt x="20" y="26"/>
                  <a:pt x="20" y="26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5" y="30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5"/>
                  <a:pt x="11" y="25"/>
                  <a:pt x="11" y="24"/>
                </a:cubicBezTo>
                <a:cubicBezTo>
                  <a:pt x="15" y="21"/>
                  <a:pt x="15" y="21"/>
                  <a:pt x="15" y="21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6"/>
                  <a:pt x="11" y="16"/>
                </a:cubicBezTo>
                <a:cubicBezTo>
                  <a:pt x="15" y="12"/>
                  <a:pt x="15" y="12"/>
                  <a:pt x="15" y="12"/>
                </a:cubicBezTo>
                <a:cubicBezTo>
                  <a:pt x="16" y="12"/>
                  <a:pt x="16" y="12"/>
                  <a:pt x="17" y="12"/>
                </a:cubicBezTo>
                <a:cubicBezTo>
                  <a:pt x="20" y="16"/>
                  <a:pt x="20" y="16"/>
                  <a:pt x="20" y="1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5" y="12"/>
                  <a:pt x="25" y="12"/>
                </a:cubicBezTo>
                <a:cubicBezTo>
                  <a:pt x="29" y="16"/>
                  <a:pt x="29" y="16"/>
                  <a:pt x="29" y="16"/>
                </a:cubicBezTo>
                <a:cubicBezTo>
                  <a:pt x="29" y="16"/>
                  <a:pt x="29" y="17"/>
                  <a:pt x="29" y="17"/>
                </a:cubicBezTo>
                <a:cubicBezTo>
                  <a:pt x="25" y="21"/>
                  <a:pt x="25" y="21"/>
                  <a:pt x="25" y="21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5"/>
                  <a:pt x="29" y="25"/>
                  <a:pt x="29" y="26"/>
                </a:cubicBezTo>
                <a:lnTo>
                  <a:pt x="25" y="3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27" name="Freeform 52"/>
          <p:cNvSpPr>
            <a:spLocks noEditPoints="1"/>
          </p:cNvSpPr>
          <p:nvPr/>
        </p:nvSpPr>
        <p:spPr bwMode="auto">
          <a:xfrm>
            <a:off x="5177834" y="1992881"/>
            <a:ext cx="113901" cy="113901"/>
          </a:xfrm>
          <a:custGeom>
            <a:avLst/>
            <a:gdLst>
              <a:gd name="T0" fmla="*/ 20 w 41"/>
              <a:gd name="T1" fmla="*/ 41 h 41"/>
              <a:gd name="T2" fmla="*/ 0 w 41"/>
              <a:gd name="T3" fmla="*/ 20 h 41"/>
              <a:gd name="T4" fmla="*/ 20 w 41"/>
              <a:gd name="T5" fmla="*/ 0 h 41"/>
              <a:gd name="T6" fmla="*/ 41 w 41"/>
              <a:gd name="T7" fmla="*/ 20 h 41"/>
              <a:gd name="T8" fmla="*/ 20 w 41"/>
              <a:gd name="T9" fmla="*/ 41 h 41"/>
              <a:gd name="T10" fmla="*/ 20 w 41"/>
              <a:gd name="T11" fmla="*/ 6 h 41"/>
              <a:gd name="T12" fmla="*/ 6 w 41"/>
              <a:gd name="T13" fmla="*/ 20 h 41"/>
              <a:gd name="T14" fmla="*/ 20 w 41"/>
              <a:gd name="T15" fmla="*/ 35 h 41"/>
              <a:gd name="T16" fmla="*/ 35 w 41"/>
              <a:gd name="T17" fmla="*/ 20 h 41"/>
              <a:gd name="T18" fmla="*/ 20 w 41"/>
              <a:gd name="T19" fmla="*/ 6 h 41"/>
              <a:gd name="T20" fmla="*/ 20 w 41"/>
              <a:gd name="T21" fmla="*/ 29 h 41"/>
              <a:gd name="T22" fmla="*/ 17 w 41"/>
              <a:gd name="T23" fmla="*/ 29 h 41"/>
              <a:gd name="T24" fmla="*/ 9 w 41"/>
              <a:gd name="T25" fmla="*/ 21 h 41"/>
              <a:gd name="T26" fmla="*/ 9 w 41"/>
              <a:gd name="T27" fmla="*/ 19 h 41"/>
              <a:gd name="T28" fmla="*/ 12 w 41"/>
              <a:gd name="T29" fmla="*/ 16 h 41"/>
              <a:gd name="T30" fmla="*/ 15 w 41"/>
              <a:gd name="T31" fmla="*/ 16 h 41"/>
              <a:gd name="T32" fmla="*/ 18 w 41"/>
              <a:gd name="T33" fmla="*/ 20 h 41"/>
              <a:gd name="T34" fmla="*/ 26 w 41"/>
              <a:gd name="T35" fmla="*/ 13 h 41"/>
              <a:gd name="T36" fmla="*/ 28 w 41"/>
              <a:gd name="T37" fmla="*/ 13 h 41"/>
              <a:gd name="T38" fmla="*/ 31 w 41"/>
              <a:gd name="T39" fmla="*/ 16 h 41"/>
              <a:gd name="T40" fmla="*/ 31 w 41"/>
              <a:gd name="T41" fmla="*/ 18 h 41"/>
              <a:gd name="T42" fmla="*/ 20 w 41"/>
              <a:gd name="T43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1" h="41">
                <a:moveTo>
                  <a:pt x="20" y="41"/>
                </a:moveTo>
                <a:cubicBezTo>
                  <a:pt x="9" y="41"/>
                  <a:pt x="0" y="32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32" y="0"/>
                  <a:pt x="41" y="9"/>
                  <a:pt x="41" y="20"/>
                </a:cubicBezTo>
                <a:cubicBezTo>
                  <a:pt x="41" y="32"/>
                  <a:pt x="32" y="41"/>
                  <a:pt x="20" y="41"/>
                </a:cubicBezTo>
                <a:moveTo>
                  <a:pt x="20" y="6"/>
                </a:moveTo>
                <a:cubicBezTo>
                  <a:pt x="12" y="6"/>
                  <a:pt x="6" y="12"/>
                  <a:pt x="6" y="20"/>
                </a:cubicBezTo>
                <a:cubicBezTo>
                  <a:pt x="6" y="28"/>
                  <a:pt x="12" y="35"/>
                  <a:pt x="20" y="35"/>
                </a:cubicBezTo>
                <a:cubicBezTo>
                  <a:pt x="28" y="35"/>
                  <a:pt x="35" y="28"/>
                  <a:pt x="35" y="20"/>
                </a:cubicBezTo>
                <a:cubicBezTo>
                  <a:pt x="35" y="12"/>
                  <a:pt x="28" y="6"/>
                  <a:pt x="20" y="6"/>
                </a:cubicBezTo>
                <a:moveTo>
                  <a:pt x="20" y="29"/>
                </a:moveTo>
                <a:cubicBezTo>
                  <a:pt x="19" y="30"/>
                  <a:pt x="18" y="30"/>
                  <a:pt x="17" y="29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0"/>
                  <a:pt x="9" y="19"/>
                </a:cubicBezTo>
                <a:cubicBezTo>
                  <a:pt x="12" y="16"/>
                  <a:pt x="12" y="16"/>
                  <a:pt x="12" y="16"/>
                </a:cubicBezTo>
                <a:cubicBezTo>
                  <a:pt x="13" y="16"/>
                  <a:pt x="14" y="16"/>
                  <a:pt x="15" y="16"/>
                </a:cubicBezTo>
                <a:cubicBezTo>
                  <a:pt x="18" y="20"/>
                  <a:pt x="18" y="20"/>
                  <a:pt x="18" y="20"/>
                </a:cubicBezTo>
                <a:cubicBezTo>
                  <a:pt x="26" y="13"/>
                  <a:pt x="26" y="13"/>
                  <a:pt x="26" y="13"/>
                </a:cubicBezTo>
                <a:cubicBezTo>
                  <a:pt x="27" y="12"/>
                  <a:pt x="28" y="12"/>
                  <a:pt x="28" y="13"/>
                </a:cubicBezTo>
                <a:cubicBezTo>
                  <a:pt x="31" y="16"/>
                  <a:pt x="31" y="16"/>
                  <a:pt x="31" y="16"/>
                </a:cubicBezTo>
                <a:cubicBezTo>
                  <a:pt x="32" y="16"/>
                  <a:pt x="32" y="17"/>
                  <a:pt x="31" y="18"/>
                </a:cubicBezTo>
                <a:lnTo>
                  <a:pt x="20" y="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28" name="Freeform 53"/>
          <p:cNvSpPr>
            <a:spLocks noEditPoints="1"/>
          </p:cNvSpPr>
          <p:nvPr/>
        </p:nvSpPr>
        <p:spPr bwMode="auto">
          <a:xfrm>
            <a:off x="5177834" y="2200845"/>
            <a:ext cx="113901" cy="113901"/>
          </a:xfrm>
          <a:custGeom>
            <a:avLst/>
            <a:gdLst>
              <a:gd name="T0" fmla="*/ 20 w 41"/>
              <a:gd name="T1" fmla="*/ 41 h 41"/>
              <a:gd name="T2" fmla="*/ 0 w 41"/>
              <a:gd name="T3" fmla="*/ 21 h 41"/>
              <a:gd name="T4" fmla="*/ 20 w 41"/>
              <a:gd name="T5" fmla="*/ 0 h 41"/>
              <a:gd name="T6" fmla="*/ 41 w 41"/>
              <a:gd name="T7" fmla="*/ 21 h 41"/>
              <a:gd name="T8" fmla="*/ 20 w 41"/>
              <a:gd name="T9" fmla="*/ 41 h 41"/>
              <a:gd name="T10" fmla="*/ 28 w 41"/>
              <a:gd name="T11" fmla="*/ 8 h 41"/>
              <a:gd name="T12" fmla="*/ 20 w 41"/>
              <a:gd name="T13" fmla="*/ 6 h 41"/>
              <a:gd name="T14" fmla="*/ 6 w 41"/>
              <a:gd name="T15" fmla="*/ 21 h 41"/>
              <a:gd name="T16" fmla="*/ 8 w 41"/>
              <a:gd name="T17" fmla="*/ 29 h 41"/>
              <a:gd name="T18" fmla="*/ 28 w 41"/>
              <a:gd name="T19" fmla="*/ 8 h 41"/>
              <a:gd name="T20" fmla="*/ 32 w 41"/>
              <a:gd name="T21" fmla="*/ 13 h 41"/>
              <a:gd name="T22" fmla="*/ 12 w 41"/>
              <a:gd name="T23" fmla="*/ 33 h 41"/>
              <a:gd name="T24" fmla="*/ 20 w 41"/>
              <a:gd name="T25" fmla="*/ 35 h 41"/>
              <a:gd name="T26" fmla="*/ 35 w 41"/>
              <a:gd name="T27" fmla="*/ 21 h 41"/>
              <a:gd name="T28" fmla="*/ 32 w 41"/>
              <a:gd name="T29" fmla="*/ 1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1" h="41">
                <a:moveTo>
                  <a:pt x="20" y="41"/>
                </a:move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0" y="0"/>
                </a:cubicBezTo>
                <a:cubicBezTo>
                  <a:pt x="32" y="0"/>
                  <a:pt x="41" y="9"/>
                  <a:pt x="41" y="21"/>
                </a:cubicBezTo>
                <a:cubicBezTo>
                  <a:pt x="41" y="32"/>
                  <a:pt x="32" y="41"/>
                  <a:pt x="20" y="41"/>
                </a:cubicBezTo>
                <a:moveTo>
                  <a:pt x="28" y="8"/>
                </a:moveTo>
                <a:cubicBezTo>
                  <a:pt x="26" y="7"/>
                  <a:pt x="23" y="6"/>
                  <a:pt x="20" y="6"/>
                </a:cubicBezTo>
                <a:cubicBezTo>
                  <a:pt x="12" y="6"/>
                  <a:pt x="6" y="12"/>
                  <a:pt x="6" y="21"/>
                </a:cubicBezTo>
                <a:cubicBezTo>
                  <a:pt x="6" y="24"/>
                  <a:pt x="7" y="26"/>
                  <a:pt x="8" y="29"/>
                </a:cubicBezTo>
                <a:lnTo>
                  <a:pt x="28" y="8"/>
                </a:lnTo>
                <a:close/>
                <a:moveTo>
                  <a:pt x="32" y="13"/>
                </a:moveTo>
                <a:cubicBezTo>
                  <a:pt x="12" y="33"/>
                  <a:pt x="12" y="33"/>
                  <a:pt x="12" y="33"/>
                </a:cubicBezTo>
                <a:cubicBezTo>
                  <a:pt x="15" y="34"/>
                  <a:pt x="17" y="35"/>
                  <a:pt x="20" y="35"/>
                </a:cubicBezTo>
                <a:cubicBezTo>
                  <a:pt x="28" y="35"/>
                  <a:pt x="35" y="29"/>
                  <a:pt x="35" y="21"/>
                </a:cubicBezTo>
                <a:cubicBezTo>
                  <a:pt x="35" y="18"/>
                  <a:pt x="34" y="15"/>
                  <a:pt x="32" y="1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29" name="Freeform 54"/>
          <p:cNvSpPr/>
          <p:nvPr/>
        </p:nvSpPr>
        <p:spPr bwMode="auto">
          <a:xfrm>
            <a:off x="5181134" y="2408352"/>
            <a:ext cx="109683" cy="116009"/>
          </a:xfrm>
          <a:custGeom>
            <a:avLst/>
            <a:gdLst>
              <a:gd name="T0" fmla="*/ 40 w 40"/>
              <a:gd name="T1" fmla="*/ 23 h 42"/>
              <a:gd name="T2" fmla="*/ 37 w 40"/>
              <a:gd name="T3" fmla="*/ 26 h 42"/>
              <a:gd name="T4" fmla="*/ 18 w 40"/>
              <a:gd name="T5" fmla="*/ 26 h 42"/>
              <a:gd name="T6" fmla="*/ 26 w 40"/>
              <a:gd name="T7" fmla="*/ 34 h 42"/>
              <a:gd name="T8" fmla="*/ 27 w 40"/>
              <a:gd name="T9" fmla="*/ 36 h 42"/>
              <a:gd name="T10" fmla="*/ 26 w 40"/>
              <a:gd name="T11" fmla="*/ 39 h 42"/>
              <a:gd name="T12" fmla="*/ 24 w 40"/>
              <a:gd name="T13" fmla="*/ 41 h 42"/>
              <a:gd name="T14" fmla="*/ 21 w 40"/>
              <a:gd name="T15" fmla="*/ 42 h 42"/>
              <a:gd name="T16" fmla="*/ 19 w 40"/>
              <a:gd name="T17" fmla="*/ 41 h 42"/>
              <a:gd name="T18" fmla="*/ 1 w 40"/>
              <a:gd name="T19" fmla="*/ 23 h 42"/>
              <a:gd name="T20" fmla="*/ 0 w 40"/>
              <a:gd name="T21" fmla="*/ 21 h 42"/>
              <a:gd name="T22" fmla="*/ 1 w 40"/>
              <a:gd name="T23" fmla="*/ 19 h 42"/>
              <a:gd name="T24" fmla="*/ 19 w 40"/>
              <a:gd name="T25" fmla="*/ 1 h 42"/>
              <a:gd name="T26" fmla="*/ 21 w 40"/>
              <a:gd name="T27" fmla="*/ 0 h 42"/>
              <a:gd name="T28" fmla="*/ 24 w 40"/>
              <a:gd name="T29" fmla="*/ 1 h 42"/>
              <a:gd name="T30" fmla="*/ 26 w 40"/>
              <a:gd name="T31" fmla="*/ 3 h 42"/>
              <a:gd name="T32" fmla="*/ 27 w 40"/>
              <a:gd name="T33" fmla="*/ 6 h 42"/>
              <a:gd name="T34" fmla="*/ 26 w 40"/>
              <a:gd name="T35" fmla="*/ 8 h 42"/>
              <a:gd name="T36" fmla="*/ 18 w 40"/>
              <a:gd name="T37" fmla="*/ 16 h 42"/>
              <a:gd name="T38" fmla="*/ 37 w 40"/>
              <a:gd name="T39" fmla="*/ 16 h 42"/>
              <a:gd name="T40" fmla="*/ 40 w 40"/>
              <a:gd name="T41" fmla="*/ 19 h 42"/>
              <a:gd name="T42" fmla="*/ 40 w 40"/>
              <a:gd name="T43" fmla="*/ 23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0" h="42">
                <a:moveTo>
                  <a:pt x="40" y="23"/>
                </a:moveTo>
                <a:cubicBezTo>
                  <a:pt x="40" y="25"/>
                  <a:pt x="39" y="26"/>
                  <a:pt x="37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5"/>
                  <a:pt x="27" y="35"/>
                  <a:pt x="27" y="36"/>
                </a:cubicBezTo>
                <a:cubicBezTo>
                  <a:pt x="27" y="37"/>
                  <a:pt x="26" y="38"/>
                  <a:pt x="26" y="39"/>
                </a:cubicBezTo>
                <a:cubicBezTo>
                  <a:pt x="24" y="41"/>
                  <a:pt x="24" y="41"/>
                  <a:pt x="24" y="41"/>
                </a:cubicBezTo>
                <a:cubicBezTo>
                  <a:pt x="23" y="41"/>
                  <a:pt x="22" y="42"/>
                  <a:pt x="21" y="42"/>
                </a:cubicBezTo>
                <a:cubicBezTo>
                  <a:pt x="20" y="42"/>
                  <a:pt x="19" y="41"/>
                  <a:pt x="19" y="41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0" y="22"/>
                  <a:pt x="0" y="21"/>
                </a:cubicBezTo>
                <a:cubicBezTo>
                  <a:pt x="0" y="20"/>
                  <a:pt x="1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1" y="0"/>
                </a:cubicBezTo>
                <a:cubicBezTo>
                  <a:pt x="22" y="0"/>
                  <a:pt x="23" y="0"/>
                  <a:pt x="24" y="1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4"/>
                  <a:pt x="27" y="5"/>
                  <a:pt x="27" y="6"/>
                </a:cubicBezTo>
                <a:cubicBezTo>
                  <a:pt x="27" y="6"/>
                  <a:pt x="26" y="7"/>
                  <a:pt x="26" y="8"/>
                </a:cubicBezTo>
                <a:cubicBezTo>
                  <a:pt x="18" y="16"/>
                  <a:pt x="18" y="16"/>
                  <a:pt x="18" y="16"/>
                </a:cubicBezTo>
                <a:cubicBezTo>
                  <a:pt x="37" y="16"/>
                  <a:pt x="37" y="16"/>
                  <a:pt x="37" y="16"/>
                </a:cubicBezTo>
                <a:cubicBezTo>
                  <a:pt x="39" y="16"/>
                  <a:pt x="40" y="17"/>
                  <a:pt x="40" y="19"/>
                </a:cubicBezTo>
                <a:lnTo>
                  <a:pt x="40" y="2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30" name="Freeform 55"/>
          <p:cNvSpPr/>
          <p:nvPr/>
        </p:nvSpPr>
        <p:spPr bwMode="auto">
          <a:xfrm>
            <a:off x="5179213" y="2619615"/>
            <a:ext cx="107573" cy="111793"/>
          </a:xfrm>
          <a:custGeom>
            <a:avLst/>
            <a:gdLst>
              <a:gd name="T0" fmla="*/ 38 w 39"/>
              <a:gd name="T1" fmla="*/ 23 h 41"/>
              <a:gd name="T2" fmla="*/ 21 w 39"/>
              <a:gd name="T3" fmla="*/ 40 h 41"/>
              <a:gd name="T4" fmla="*/ 18 w 39"/>
              <a:gd name="T5" fmla="*/ 41 h 41"/>
              <a:gd name="T6" fmla="*/ 16 w 39"/>
              <a:gd name="T7" fmla="*/ 40 h 41"/>
              <a:gd name="T8" fmla="*/ 14 w 39"/>
              <a:gd name="T9" fmla="*/ 38 h 41"/>
              <a:gd name="T10" fmla="*/ 13 w 39"/>
              <a:gd name="T11" fmla="*/ 36 h 41"/>
              <a:gd name="T12" fmla="*/ 14 w 39"/>
              <a:gd name="T13" fmla="*/ 33 h 41"/>
              <a:gd name="T14" fmla="*/ 22 w 39"/>
              <a:gd name="T15" fmla="*/ 26 h 41"/>
              <a:gd name="T16" fmla="*/ 3 w 39"/>
              <a:gd name="T17" fmla="*/ 26 h 41"/>
              <a:gd name="T18" fmla="*/ 0 w 39"/>
              <a:gd name="T19" fmla="*/ 22 h 41"/>
              <a:gd name="T20" fmla="*/ 0 w 39"/>
              <a:gd name="T21" fmla="*/ 19 h 41"/>
              <a:gd name="T22" fmla="*/ 3 w 39"/>
              <a:gd name="T23" fmla="*/ 15 h 41"/>
              <a:gd name="T24" fmla="*/ 22 w 39"/>
              <a:gd name="T25" fmla="*/ 15 h 41"/>
              <a:gd name="T26" fmla="*/ 14 w 39"/>
              <a:gd name="T27" fmla="*/ 7 h 41"/>
              <a:gd name="T28" fmla="*/ 13 w 39"/>
              <a:gd name="T29" fmla="*/ 5 h 41"/>
              <a:gd name="T30" fmla="*/ 14 w 39"/>
              <a:gd name="T31" fmla="*/ 3 h 41"/>
              <a:gd name="T32" fmla="*/ 16 w 39"/>
              <a:gd name="T33" fmla="*/ 1 h 41"/>
              <a:gd name="T34" fmla="*/ 18 w 39"/>
              <a:gd name="T35" fmla="*/ 0 h 41"/>
              <a:gd name="T36" fmla="*/ 21 w 39"/>
              <a:gd name="T37" fmla="*/ 1 h 41"/>
              <a:gd name="T38" fmla="*/ 38 w 39"/>
              <a:gd name="T39" fmla="*/ 18 h 41"/>
              <a:gd name="T40" fmla="*/ 39 w 39"/>
              <a:gd name="T41" fmla="*/ 20 h 41"/>
              <a:gd name="T42" fmla="*/ 38 w 39"/>
              <a:gd name="T43" fmla="*/ 2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" h="41">
                <a:moveTo>
                  <a:pt x="38" y="23"/>
                </a:moveTo>
                <a:cubicBezTo>
                  <a:pt x="21" y="40"/>
                  <a:pt x="21" y="40"/>
                  <a:pt x="21" y="40"/>
                </a:cubicBezTo>
                <a:cubicBezTo>
                  <a:pt x="20" y="41"/>
                  <a:pt x="19" y="41"/>
                  <a:pt x="18" y="41"/>
                </a:cubicBezTo>
                <a:cubicBezTo>
                  <a:pt x="17" y="41"/>
                  <a:pt x="16" y="41"/>
                  <a:pt x="16" y="40"/>
                </a:cubicBezTo>
                <a:cubicBezTo>
                  <a:pt x="14" y="38"/>
                  <a:pt x="14" y="38"/>
                  <a:pt x="14" y="38"/>
                </a:cubicBezTo>
                <a:cubicBezTo>
                  <a:pt x="13" y="38"/>
                  <a:pt x="13" y="37"/>
                  <a:pt x="13" y="36"/>
                </a:cubicBezTo>
                <a:cubicBezTo>
                  <a:pt x="13" y="35"/>
                  <a:pt x="13" y="34"/>
                  <a:pt x="14" y="33"/>
                </a:cubicBezTo>
                <a:cubicBezTo>
                  <a:pt x="22" y="26"/>
                  <a:pt x="22" y="26"/>
                  <a:pt x="22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1" y="26"/>
                  <a:pt x="0" y="24"/>
                  <a:pt x="0" y="22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7"/>
                  <a:pt x="1" y="15"/>
                  <a:pt x="3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7"/>
                  <a:pt x="13" y="6"/>
                  <a:pt x="13" y="5"/>
                </a:cubicBezTo>
                <a:cubicBezTo>
                  <a:pt x="13" y="4"/>
                  <a:pt x="13" y="3"/>
                  <a:pt x="14" y="3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7" y="0"/>
                  <a:pt x="18" y="0"/>
                </a:cubicBezTo>
                <a:cubicBezTo>
                  <a:pt x="19" y="0"/>
                  <a:pt x="20" y="0"/>
                  <a:pt x="21" y="1"/>
                </a:cubicBezTo>
                <a:cubicBezTo>
                  <a:pt x="38" y="18"/>
                  <a:pt x="38" y="18"/>
                  <a:pt x="38" y="18"/>
                </a:cubicBezTo>
                <a:cubicBezTo>
                  <a:pt x="39" y="19"/>
                  <a:pt x="39" y="19"/>
                  <a:pt x="39" y="20"/>
                </a:cubicBezTo>
                <a:cubicBezTo>
                  <a:pt x="39" y="21"/>
                  <a:pt x="39" y="22"/>
                  <a:pt x="38" y="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31" name="Freeform 56"/>
          <p:cNvSpPr/>
          <p:nvPr/>
        </p:nvSpPr>
        <p:spPr bwMode="auto">
          <a:xfrm>
            <a:off x="5179758" y="2829229"/>
            <a:ext cx="116009" cy="109683"/>
          </a:xfrm>
          <a:custGeom>
            <a:avLst/>
            <a:gdLst>
              <a:gd name="T0" fmla="*/ 41 w 42"/>
              <a:gd name="T1" fmla="*/ 23 h 40"/>
              <a:gd name="T2" fmla="*/ 39 w 42"/>
              <a:gd name="T3" fmla="*/ 25 h 40"/>
              <a:gd name="T4" fmla="*/ 36 w 42"/>
              <a:gd name="T5" fmla="*/ 26 h 40"/>
              <a:gd name="T6" fmla="*/ 34 w 42"/>
              <a:gd name="T7" fmla="*/ 25 h 40"/>
              <a:gd name="T8" fmla="*/ 26 w 42"/>
              <a:gd name="T9" fmla="*/ 18 h 40"/>
              <a:gd name="T10" fmla="*/ 26 w 42"/>
              <a:gd name="T11" fmla="*/ 36 h 40"/>
              <a:gd name="T12" fmla="*/ 23 w 42"/>
              <a:gd name="T13" fmla="*/ 40 h 40"/>
              <a:gd name="T14" fmla="*/ 19 w 42"/>
              <a:gd name="T15" fmla="*/ 40 h 40"/>
              <a:gd name="T16" fmla="*/ 16 w 42"/>
              <a:gd name="T17" fmla="*/ 36 h 40"/>
              <a:gd name="T18" fmla="*/ 16 w 42"/>
              <a:gd name="T19" fmla="*/ 18 h 40"/>
              <a:gd name="T20" fmla="*/ 8 w 42"/>
              <a:gd name="T21" fmla="*/ 25 h 40"/>
              <a:gd name="T22" fmla="*/ 5 w 42"/>
              <a:gd name="T23" fmla="*/ 26 h 40"/>
              <a:gd name="T24" fmla="*/ 3 w 42"/>
              <a:gd name="T25" fmla="*/ 25 h 40"/>
              <a:gd name="T26" fmla="*/ 1 w 42"/>
              <a:gd name="T27" fmla="*/ 23 h 40"/>
              <a:gd name="T28" fmla="*/ 0 w 42"/>
              <a:gd name="T29" fmla="*/ 21 h 40"/>
              <a:gd name="T30" fmla="*/ 1 w 42"/>
              <a:gd name="T31" fmla="*/ 18 h 40"/>
              <a:gd name="T32" fmla="*/ 19 w 42"/>
              <a:gd name="T33" fmla="*/ 1 h 40"/>
              <a:gd name="T34" fmla="*/ 21 w 42"/>
              <a:gd name="T35" fmla="*/ 0 h 40"/>
              <a:gd name="T36" fmla="*/ 23 w 42"/>
              <a:gd name="T37" fmla="*/ 1 h 40"/>
              <a:gd name="T38" fmla="*/ 41 w 42"/>
              <a:gd name="T39" fmla="*/ 18 h 40"/>
              <a:gd name="T40" fmla="*/ 42 w 42"/>
              <a:gd name="T41" fmla="*/ 21 h 40"/>
              <a:gd name="T42" fmla="*/ 41 w 42"/>
              <a:gd name="T43" fmla="*/ 23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2" h="40">
                <a:moveTo>
                  <a:pt x="41" y="23"/>
                </a:moveTo>
                <a:cubicBezTo>
                  <a:pt x="39" y="25"/>
                  <a:pt x="39" y="25"/>
                  <a:pt x="39" y="25"/>
                </a:cubicBezTo>
                <a:cubicBezTo>
                  <a:pt x="38" y="26"/>
                  <a:pt x="37" y="26"/>
                  <a:pt x="36" y="26"/>
                </a:cubicBezTo>
                <a:cubicBezTo>
                  <a:pt x="35" y="26"/>
                  <a:pt x="35" y="26"/>
                  <a:pt x="34" y="25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8"/>
                  <a:pt x="24" y="40"/>
                  <a:pt x="23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7" y="40"/>
                  <a:pt x="16" y="38"/>
                  <a:pt x="16" y="36"/>
                </a:cubicBezTo>
                <a:cubicBezTo>
                  <a:pt x="16" y="18"/>
                  <a:pt x="16" y="18"/>
                  <a:pt x="16" y="18"/>
                </a:cubicBezTo>
                <a:cubicBezTo>
                  <a:pt x="8" y="25"/>
                  <a:pt x="8" y="25"/>
                  <a:pt x="8" y="25"/>
                </a:cubicBezTo>
                <a:cubicBezTo>
                  <a:pt x="7" y="26"/>
                  <a:pt x="6" y="26"/>
                  <a:pt x="5" y="26"/>
                </a:cubicBezTo>
                <a:cubicBezTo>
                  <a:pt x="5" y="26"/>
                  <a:pt x="4" y="26"/>
                  <a:pt x="3" y="25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3"/>
                  <a:pt x="0" y="22"/>
                  <a:pt x="0" y="21"/>
                </a:cubicBezTo>
                <a:cubicBezTo>
                  <a:pt x="0" y="20"/>
                  <a:pt x="0" y="19"/>
                  <a:pt x="1" y="18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1" y="0"/>
                </a:cubicBezTo>
                <a:cubicBezTo>
                  <a:pt x="22" y="0"/>
                  <a:pt x="23" y="0"/>
                  <a:pt x="23" y="1"/>
                </a:cubicBezTo>
                <a:cubicBezTo>
                  <a:pt x="41" y="18"/>
                  <a:pt x="41" y="18"/>
                  <a:pt x="41" y="18"/>
                </a:cubicBezTo>
                <a:cubicBezTo>
                  <a:pt x="41" y="19"/>
                  <a:pt x="42" y="20"/>
                  <a:pt x="42" y="21"/>
                </a:cubicBezTo>
                <a:cubicBezTo>
                  <a:pt x="42" y="22"/>
                  <a:pt x="41" y="23"/>
                  <a:pt x="41" y="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32" name="Freeform 57"/>
          <p:cNvSpPr/>
          <p:nvPr/>
        </p:nvSpPr>
        <p:spPr bwMode="auto">
          <a:xfrm>
            <a:off x="5179758" y="3037193"/>
            <a:ext cx="116009" cy="109683"/>
          </a:xfrm>
          <a:custGeom>
            <a:avLst/>
            <a:gdLst>
              <a:gd name="T0" fmla="*/ 41 w 42"/>
              <a:gd name="T1" fmla="*/ 22 h 40"/>
              <a:gd name="T2" fmla="*/ 23 w 42"/>
              <a:gd name="T3" fmla="*/ 39 h 40"/>
              <a:gd name="T4" fmla="*/ 21 w 42"/>
              <a:gd name="T5" fmla="*/ 40 h 40"/>
              <a:gd name="T6" fmla="*/ 19 w 42"/>
              <a:gd name="T7" fmla="*/ 39 h 40"/>
              <a:gd name="T8" fmla="*/ 1 w 42"/>
              <a:gd name="T9" fmla="*/ 22 h 40"/>
              <a:gd name="T10" fmla="*/ 0 w 42"/>
              <a:gd name="T11" fmla="*/ 19 h 40"/>
              <a:gd name="T12" fmla="*/ 1 w 42"/>
              <a:gd name="T13" fmla="*/ 17 h 40"/>
              <a:gd name="T14" fmla="*/ 3 w 42"/>
              <a:gd name="T15" fmla="*/ 15 h 40"/>
              <a:gd name="T16" fmla="*/ 5 w 42"/>
              <a:gd name="T17" fmla="*/ 14 h 40"/>
              <a:gd name="T18" fmla="*/ 8 w 42"/>
              <a:gd name="T19" fmla="*/ 15 h 40"/>
              <a:gd name="T20" fmla="*/ 16 w 42"/>
              <a:gd name="T21" fmla="*/ 23 h 40"/>
              <a:gd name="T22" fmla="*/ 16 w 42"/>
              <a:gd name="T23" fmla="*/ 4 h 40"/>
              <a:gd name="T24" fmla="*/ 19 w 42"/>
              <a:gd name="T25" fmla="*/ 0 h 40"/>
              <a:gd name="T26" fmla="*/ 23 w 42"/>
              <a:gd name="T27" fmla="*/ 0 h 40"/>
              <a:gd name="T28" fmla="*/ 26 w 42"/>
              <a:gd name="T29" fmla="*/ 4 h 40"/>
              <a:gd name="T30" fmla="*/ 26 w 42"/>
              <a:gd name="T31" fmla="*/ 23 h 40"/>
              <a:gd name="T32" fmla="*/ 34 w 42"/>
              <a:gd name="T33" fmla="*/ 15 h 40"/>
              <a:gd name="T34" fmla="*/ 36 w 42"/>
              <a:gd name="T35" fmla="*/ 14 h 40"/>
              <a:gd name="T36" fmla="*/ 39 w 42"/>
              <a:gd name="T37" fmla="*/ 15 h 40"/>
              <a:gd name="T38" fmla="*/ 41 w 42"/>
              <a:gd name="T39" fmla="*/ 17 h 40"/>
              <a:gd name="T40" fmla="*/ 42 w 42"/>
              <a:gd name="T41" fmla="*/ 19 h 40"/>
              <a:gd name="T42" fmla="*/ 41 w 42"/>
              <a:gd name="T43" fmla="*/ 2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2" h="40">
                <a:moveTo>
                  <a:pt x="41" y="22"/>
                </a:moveTo>
                <a:cubicBezTo>
                  <a:pt x="23" y="39"/>
                  <a:pt x="23" y="39"/>
                  <a:pt x="23" y="39"/>
                </a:cubicBezTo>
                <a:cubicBezTo>
                  <a:pt x="23" y="40"/>
                  <a:pt x="22" y="40"/>
                  <a:pt x="21" y="40"/>
                </a:cubicBezTo>
                <a:cubicBezTo>
                  <a:pt x="20" y="40"/>
                  <a:pt x="19" y="40"/>
                  <a:pt x="19" y="39"/>
                </a:cubicBezTo>
                <a:cubicBezTo>
                  <a:pt x="1" y="22"/>
                  <a:pt x="1" y="22"/>
                  <a:pt x="1" y="22"/>
                </a:cubicBezTo>
                <a:cubicBezTo>
                  <a:pt x="0" y="21"/>
                  <a:pt x="0" y="20"/>
                  <a:pt x="0" y="19"/>
                </a:cubicBezTo>
                <a:cubicBezTo>
                  <a:pt x="0" y="18"/>
                  <a:pt x="0" y="17"/>
                  <a:pt x="1" y="17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14"/>
                  <a:pt x="5" y="14"/>
                  <a:pt x="5" y="14"/>
                </a:cubicBezTo>
                <a:cubicBezTo>
                  <a:pt x="6" y="14"/>
                  <a:pt x="7" y="14"/>
                  <a:pt x="8" y="15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7" y="0"/>
                  <a:pt x="19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5" y="0"/>
                  <a:pt x="26" y="2"/>
                  <a:pt x="26" y="4"/>
                </a:cubicBezTo>
                <a:cubicBezTo>
                  <a:pt x="26" y="23"/>
                  <a:pt x="26" y="23"/>
                  <a:pt x="26" y="23"/>
                </a:cubicBezTo>
                <a:cubicBezTo>
                  <a:pt x="34" y="15"/>
                  <a:pt x="34" y="15"/>
                  <a:pt x="34" y="15"/>
                </a:cubicBezTo>
                <a:cubicBezTo>
                  <a:pt x="35" y="14"/>
                  <a:pt x="35" y="14"/>
                  <a:pt x="36" y="14"/>
                </a:cubicBezTo>
                <a:cubicBezTo>
                  <a:pt x="37" y="14"/>
                  <a:pt x="38" y="14"/>
                  <a:pt x="39" y="15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2" y="18"/>
                  <a:pt x="42" y="19"/>
                </a:cubicBezTo>
                <a:cubicBezTo>
                  <a:pt x="42" y="20"/>
                  <a:pt x="41" y="21"/>
                  <a:pt x="41" y="2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33" name="Freeform 58"/>
          <p:cNvSpPr/>
          <p:nvPr/>
        </p:nvSpPr>
        <p:spPr bwMode="auto">
          <a:xfrm>
            <a:off x="5173702" y="3242131"/>
            <a:ext cx="132884" cy="118120"/>
          </a:xfrm>
          <a:custGeom>
            <a:avLst/>
            <a:gdLst>
              <a:gd name="T0" fmla="*/ 47 w 48"/>
              <a:gd name="T1" fmla="*/ 17 h 43"/>
              <a:gd name="T2" fmla="*/ 33 w 48"/>
              <a:gd name="T3" fmla="*/ 31 h 43"/>
              <a:gd name="T4" fmla="*/ 32 w 48"/>
              <a:gd name="T5" fmla="*/ 31 h 43"/>
              <a:gd name="T6" fmla="*/ 30 w 48"/>
              <a:gd name="T7" fmla="*/ 29 h 43"/>
              <a:gd name="T8" fmla="*/ 30 w 48"/>
              <a:gd name="T9" fmla="*/ 22 h 43"/>
              <a:gd name="T10" fmla="*/ 24 w 48"/>
              <a:gd name="T11" fmla="*/ 22 h 43"/>
              <a:gd name="T12" fmla="*/ 5 w 48"/>
              <a:gd name="T13" fmla="*/ 37 h 43"/>
              <a:gd name="T14" fmla="*/ 5 w 48"/>
              <a:gd name="T15" fmla="*/ 41 h 43"/>
              <a:gd name="T16" fmla="*/ 6 w 48"/>
              <a:gd name="T17" fmla="*/ 42 h 43"/>
              <a:gd name="T18" fmla="*/ 5 w 48"/>
              <a:gd name="T19" fmla="*/ 43 h 43"/>
              <a:gd name="T20" fmla="*/ 4 w 48"/>
              <a:gd name="T21" fmla="*/ 43 h 43"/>
              <a:gd name="T22" fmla="*/ 3 w 48"/>
              <a:gd name="T23" fmla="*/ 41 h 43"/>
              <a:gd name="T24" fmla="*/ 0 w 48"/>
              <a:gd name="T25" fmla="*/ 28 h 43"/>
              <a:gd name="T26" fmla="*/ 1 w 48"/>
              <a:gd name="T27" fmla="*/ 20 h 43"/>
              <a:gd name="T28" fmla="*/ 24 w 48"/>
              <a:gd name="T29" fmla="*/ 9 h 43"/>
              <a:gd name="T30" fmla="*/ 30 w 48"/>
              <a:gd name="T31" fmla="*/ 9 h 43"/>
              <a:gd name="T32" fmla="*/ 30 w 48"/>
              <a:gd name="T33" fmla="*/ 2 h 43"/>
              <a:gd name="T34" fmla="*/ 32 w 48"/>
              <a:gd name="T35" fmla="*/ 0 h 43"/>
              <a:gd name="T36" fmla="*/ 33 w 48"/>
              <a:gd name="T37" fmla="*/ 1 h 43"/>
              <a:gd name="T38" fmla="*/ 47 w 48"/>
              <a:gd name="T39" fmla="*/ 14 h 43"/>
              <a:gd name="T40" fmla="*/ 48 w 48"/>
              <a:gd name="T41" fmla="*/ 16 h 43"/>
              <a:gd name="T42" fmla="*/ 47 w 48"/>
              <a:gd name="T43" fmla="*/ 17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8" h="43">
                <a:moveTo>
                  <a:pt x="47" y="17"/>
                </a:move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3" y="31"/>
                  <a:pt x="32" y="31"/>
                </a:cubicBezTo>
                <a:cubicBezTo>
                  <a:pt x="31" y="31"/>
                  <a:pt x="30" y="30"/>
                  <a:pt x="30" y="29"/>
                </a:cubicBezTo>
                <a:cubicBezTo>
                  <a:pt x="30" y="22"/>
                  <a:pt x="30" y="22"/>
                  <a:pt x="30" y="22"/>
                </a:cubicBezTo>
                <a:cubicBezTo>
                  <a:pt x="24" y="22"/>
                  <a:pt x="24" y="22"/>
                  <a:pt x="24" y="22"/>
                </a:cubicBezTo>
                <a:cubicBezTo>
                  <a:pt x="13" y="22"/>
                  <a:pt x="5" y="25"/>
                  <a:pt x="5" y="37"/>
                </a:cubicBezTo>
                <a:cubicBezTo>
                  <a:pt x="5" y="39"/>
                  <a:pt x="5" y="40"/>
                  <a:pt x="5" y="41"/>
                </a:cubicBezTo>
                <a:cubicBezTo>
                  <a:pt x="6" y="41"/>
                  <a:pt x="6" y="42"/>
                  <a:pt x="6" y="42"/>
                </a:cubicBezTo>
                <a:cubicBezTo>
                  <a:pt x="6" y="43"/>
                  <a:pt x="5" y="43"/>
                  <a:pt x="5" y="43"/>
                </a:cubicBezTo>
                <a:cubicBezTo>
                  <a:pt x="4" y="43"/>
                  <a:pt x="4" y="43"/>
                  <a:pt x="4" y="43"/>
                </a:cubicBezTo>
                <a:cubicBezTo>
                  <a:pt x="4" y="42"/>
                  <a:pt x="3" y="41"/>
                  <a:pt x="3" y="41"/>
                </a:cubicBezTo>
                <a:cubicBezTo>
                  <a:pt x="2" y="37"/>
                  <a:pt x="0" y="32"/>
                  <a:pt x="0" y="28"/>
                </a:cubicBezTo>
                <a:cubicBezTo>
                  <a:pt x="0" y="25"/>
                  <a:pt x="0" y="22"/>
                  <a:pt x="1" y="20"/>
                </a:cubicBezTo>
                <a:cubicBezTo>
                  <a:pt x="5" y="10"/>
                  <a:pt x="16" y="9"/>
                  <a:pt x="24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3" y="0"/>
                  <a:pt x="33" y="1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5"/>
                  <a:pt x="48" y="15"/>
                  <a:pt x="48" y="16"/>
                </a:cubicBezTo>
                <a:cubicBezTo>
                  <a:pt x="48" y="16"/>
                  <a:pt x="47" y="16"/>
                  <a:pt x="47" y="17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34" name="Freeform 59"/>
          <p:cNvSpPr>
            <a:spLocks noEditPoints="1"/>
          </p:cNvSpPr>
          <p:nvPr/>
        </p:nvSpPr>
        <p:spPr bwMode="auto">
          <a:xfrm>
            <a:off x="5177834" y="3451746"/>
            <a:ext cx="113901" cy="116009"/>
          </a:xfrm>
          <a:custGeom>
            <a:avLst/>
            <a:gdLst>
              <a:gd name="T0" fmla="*/ 20 w 41"/>
              <a:gd name="T1" fmla="*/ 26 h 42"/>
              <a:gd name="T2" fmla="*/ 11 w 41"/>
              <a:gd name="T3" fmla="*/ 35 h 42"/>
              <a:gd name="T4" fmla="*/ 15 w 41"/>
              <a:gd name="T5" fmla="*/ 39 h 42"/>
              <a:gd name="T6" fmla="*/ 15 w 41"/>
              <a:gd name="T7" fmla="*/ 40 h 42"/>
              <a:gd name="T8" fmla="*/ 13 w 41"/>
              <a:gd name="T9" fmla="*/ 42 h 42"/>
              <a:gd name="T10" fmla="*/ 1 w 41"/>
              <a:gd name="T11" fmla="*/ 42 h 42"/>
              <a:gd name="T12" fmla="*/ 0 w 41"/>
              <a:gd name="T13" fmla="*/ 40 h 42"/>
              <a:gd name="T14" fmla="*/ 0 w 41"/>
              <a:gd name="T15" fmla="*/ 28 h 42"/>
              <a:gd name="T16" fmla="*/ 1 w 41"/>
              <a:gd name="T17" fmla="*/ 26 h 42"/>
              <a:gd name="T18" fmla="*/ 3 w 41"/>
              <a:gd name="T19" fmla="*/ 27 h 42"/>
              <a:gd name="T20" fmla="*/ 6 w 41"/>
              <a:gd name="T21" fmla="*/ 31 h 42"/>
              <a:gd name="T22" fmla="*/ 15 w 41"/>
              <a:gd name="T23" fmla="*/ 22 h 42"/>
              <a:gd name="T24" fmla="*/ 16 w 41"/>
              <a:gd name="T25" fmla="*/ 21 h 42"/>
              <a:gd name="T26" fmla="*/ 17 w 41"/>
              <a:gd name="T27" fmla="*/ 22 h 42"/>
              <a:gd name="T28" fmla="*/ 20 w 41"/>
              <a:gd name="T29" fmla="*/ 25 h 42"/>
              <a:gd name="T30" fmla="*/ 20 w 41"/>
              <a:gd name="T31" fmla="*/ 25 h 42"/>
              <a:gd name="T32" fmla="*/ 20 w 41"/>
              <a:gd name="T33" fmla="*/ 26 h 42"/>
              <a:gd name="T34" fmla="*/ 41 w 41"/>
              <a:gd name="T35" fmla="*/ 14 h 42"/>
              <a:gd name="T36" fmla="*/ 39 w 41"/>
              <a:gd name="T37" fmla="*/ 16 h 42"/>
              <a:gd name="T38" fmla="*/ 38 w 41"/>
              <a:gd name="T39" fmla="*/ 15 h 42"/>
              <a:gd name="T40" fmla="*/ 34 w 41"/>
              <a:gd name="T41" fmla="*/ 11 h 42"/>
              <a:gd name="T42" fmla="*/ 25 w 41"/>
              <a:gd name="T43" fmla="*/ 20 h 42"/>
              <a:gd name="T44" fmla="*/ 24 w 41"/>
              <a:gd name="T45" fmla="*/ 21 h 42"/>
              <a:gd name="T46" fmla="*/ 24 w 41"/>
              <a:gd name="T47" fmla="*/ 20 h 42"/>
              <a:gd name="T48" fmla="*/ 21 w 41"/>
              <a:gd name="T49" fmla="*/ 17 h 42"/>
              <a:gd name="T50" fmla="*/ 21 w 41"/>
              <a:gd name="T51" fmla="*/ 17 h 42"/>
              <a:gd name="T52" fmla="*/ 21 w 41"/>
              <a:gd name="T53" fmla="*/ 16 h 42"/>
              <a:gd name="T54" fmla="*/ 30 w 41"/>
              <a:gd name="T55" fmla="*/ 7 h 42"/>
              <a:gd name="T56" fmla="*/ 26 w 41"/>
              <a:gd name="T57" fmla="*/ 3 h 42"/>
              <a:gd name="T58" fmla="*/ 25 w 41"/>
              <a:gd name="T59" fmla="*/ 2 h 42"/>
              <a:gd name="T60" fmla="*/ 27 w 41"/>
              <a:gd name="T61" fmla="*/ 0 h 42"/>
              <a:gd name="T62" fmla="*/ 39 w 41"/>
              <a:gd name="T63" fmla="*/ 0 h 42"/>
              <a:gd name="T64" fmla="*/ 41 w 41"/>
              <a:gd name="T65" fmla="*/ 2 h 42"/>
              <a:gd name="T66" fmla="*/ 41 w 41"/>
              <a:gd name="T67" fmla="*/ 14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1" h="42">
                <a:moveTo>
                  <a:pt x="20" y="26"/>
                </a:moveTo>
                <a:cubicBezTo>
                  <a:pt x="11" y="35"/>
                  <a:pt x="11" y="35"/>
                  <a:pt x="11" y="35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5" y="39"/>
                  <a:pt x="15" y="40"/>
                </a:cubicBezTo>
                <a:cubicBezTo>
                  <a:pt x="15" y="41"/>
                  <a:pt x="14" y="42"/>
                  <a:pt x="13" y="42"/>
                </a:cubicBezTo>
                <a:cubicBezTo>
                  <a:pt x="1" y="42"/>
                  <a:pt x="1" y="42"/>
                  <a:pt x="1" y="42"/>
                </a:cubicBezTo>
                <a:cubicBezTo>
                  <a:pt x="0" y="42"/>
                  <a:pt x="0" y="41"/>
                  <a:pt x="0" y="4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6"/>
                  <a:pt x="1" y="26"/>
                </a:cubicBezTo>
                <a:cubicBezTo>
                  <a:pt x="2" y="26"/>
                  <a:pt x="2" y="26"/>
                  <a:pt x="3" y="27"/>
                </a:cubicBezTo>
                <a:cubicBezTo>
                  <a:pt x="6" y="31"/>
                  <a:pt x="6" y="31"/>
                  <a:pt x="6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6" y="21"/>
                  <a:pt x="16" y="21"/>
                </a:cubicBezTo>
                <a:cubicBezTo>
                  <a:pt x="16" y="21"/>
                  <a:pt x="16" y="21"/>
                  <a:pt x="17" y="22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5"/>
                  <a:pt x="20" y="26"/>
                  <a:pt x="20" y="26"/>
                </a:cubicBezTo>
                <a:moveTo>
                  <a:pt x="41" y="14"/>
                </a:moveTo>
                <a:cubicBezTo>
                  <a:pt x="41" y="15"/>
                  <a:pt x="40" y="16"/>
                  <a:pt x="39" y="16"/>
                </a:cubicBezTo>
                <a:cubicBezTo>
                  <a:pt x="39" y="16"/>
                  <a:pt x="38" y="16"/>
                  <a:pt x="38" y="15"/>
                </a:cubicBezTo>
                <a:cubicBezTo>
                  <a:pt x="34" y="11"/>
                  <a:pt x="34" y="11"/>
                  <a:pt x="34" y="11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1"/>
                  <a:pt x="25" y="21"/>
                  <a:pt x="24" y="21"/>
                </a:cubicBezTo>
                <a:cubicBezTo>
                  <a:pt x="24" y="21"/>
                  <a:pt x="24" y="21"/>
                  <a:pt x="24" y="20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6"/>
                  <a:pt x="21" y="16"/>
                  <a:pt x="21" y="16"/>
                </a:cubicBezTo>
                <a:cubicBezTo>
                  <a:pt x="30" y="7"/>
                  <a:pt x="30" y="7"/>
                  <a:pt x="30" y="7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3"/>
                  <a:pt x="25" y="3"/>
                  <a:pt x="25" y="2"/>
                </a:cubicBezTo>
                <a:cubicBezTo>
                  <a:pt x="25" y="1"/>
                  <a:pt x="26" y="0"/>
                  <a:pt x="27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1" y="1"/>
                  <a:pt x="41" y="2"/>
                </a:cubicBezTo>
                <a:lnTo>
                  <a:pt x="41" y="1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35" name="Freeform 60"/>
          <p:cNvSpPr>
            <a:spLocks noEditPoints="1"/>
          </p:cNvSpPr>
          <p:nvPr/>
        </p:nvSpPr>
        <p:spPr bwMode="auto">
          <a:xfrm>
            <a:off x="5178294" y="3667709"/>
            <a:ext cx="111793" cy="113901"/>
          </a:xfrm>
          <a:custGeom>
            <a:avLst/>
            <a:gdLst>
              <a:gd name="T0" fmla="*/ 20 w 40"/>
              <a:gd name="T1" fmla="*/ 34 h 41"/>
              <a:gd name="T2" fmla="*/ 18 w 40"/>
              <a:gd name="T3" fmla="*/ 36 h 41"/>
              <a:gd name="T4" fmla="*/ 17 w 40"/>
              <a:gd name="T5" fmla="*/ 35 h 41"/>
              <a:gd name="T6" fmla="*/ 13 w 40"/>
              <a:gd name="T7" fmla="*/ 31 h 41"/>
              <a:gd name="T8" fmla="*/ 5 w 40"/>
              <a:gd name="T9" fmla="*/ 40 h 41"/>
              <a:gd name="T10" fmla="*/ 4 w 40"/>
              <a:gd name="T11" fmla="*/ 41 h 41"/>
              <a:gd name="T12" fmla="*/ 3 w 40"/>
              <a:gd name="T13" fmla="*/ 40 h 41"/>
              <a:gd name="T14" fmla="*/ 0 w 40"/>
              <a:gd name="T15" fmla="*/ 37 h 41"/>
              <a:gd name="T16" fmla="*/ 0 w 40"/>
              <a:gd name="T17" fmla="*/ 37 h 41"/>
              <a:gd name="T18" fmla="*/ 0 w 40"/>
              <a:gd name="T19" fmla="*/ 36 h 41"/>
              <a:gd name="T20" fmla="*/ 9 w 40"/>
              <a:gd name="T21" fmla="*/ 27 h 41"/>
              <a:gd name="T22" fmla="*/ 5 w 40"/>
              <a:gd name="T23" fmla="*/ 23 h 41"/>
              <a:gd name="T24" fmla="*/ 5 w 40"/>
              <a:gd name="T25" fmla="*/ 22 h 41"/>
              <a:gd name="T26" fmla="*/ 6 w 40"/>
              <a:gd name="T27" fmla="*/ 20 h 41"/>
              <a:gd name="T28" fmla="*/ 18 w 40"/>
              <a:gd name="T29" fmla="*/ 20 h 41"/>
              <a:gd name="T30" fmla="*/ 20 w 40"/>
              <a:gd name="T31" fmla="*/ 22 h 41"/>
              <a:gd name="T32" fmla="*/ 20 w 40"/>
              <a:gd name="T33" fmla="*/ 34 h 41"/>
              <a:gd name="T34" fmla="*/ 40 w 40"/>
              <a:gd name="T35" fmla="*/ 5 h 41"/>
              <a:gd name="T36" fmla="*/ 31 w 40"/>
              <a:gd name="T37" fmla="*/ 14 h 41"/>
              <a:gd name="T38" fmla="*/ 35 w 40"/>
              <a:gd name="T39" fmla="*/ 17 h 41"/>
              <a:gd name="T40" fmla="*/ 36 w 40"/>
              <a:gd name="T41" fmla="*/ 19 h 41"/>
              <a:gd name="T42" fmla="*/ 34 w 40"/>
              <a:gd name="T43" fmla="*/ 20 h 41"/>
              <a:gd name="T44" fmla="*/ 22 w 40"/>
              <a:gd name="T45" fmla="*/ 20 h 41"/>
              <a:gd name="T46" fmla="*/ 20 w 40"/>
              <a:gd name="T47" fmla="*/ 19 h 41"/>
              <a:gd name="T48" fmla="*/ 20 w 40"/>
              <a:gd name="T49" fmla="*/ 7 h 41"/>
              <a:gd name="T50" fmla="*/ 22 w 40"/>
              <a:gd name="T51" fmla="*/ 5 h 41"/>
              <a:gd name="T52" fmla="*/ 23 w 40"/>
              <a:gd name="T53" fmla="*/ 5 h 41"/>
              <a:gd name="T54" fmla="*/ 27 w 40"/>
              <a:gd name="T55" fmla="*/ 9 h 41"/>
              <a:gd name="T56" fmla="*/ 36 w 40"/>
              <a:gd name="T57" fmla="*/ 0 h 41"/>
              <a:gd name="T58" fmla="*/ 37 w 40"/>
              <a:gd name="T59" fmla="*/ 0 h 41"/>
              <a:gd name="T60" fmla="*/ 37 w 40"/>
              <a:gd name="T61" fmla="*/ 0 h 41"/>
              <a:gd name="T62" fmla="*/ 40 w 40"/>
              <a:gd name="T63" fmla="*/ 3 h 41"/>
              <a:gd name="T64" fmla="*/ 40 w 40"/>
              <a:gd name="T65" fmla="*/ 4 h 41"/>
              <a:gd name="T66" fmla="*/ 40 w 40"/>
              <a:gd name="T67" fmla="*/ 5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0" h="41">
                <a:moveTo>
                  <a:pt x="20" y="34"/>
                </a:moveTo>
                <a:cubicBezTo>
                  <a:pt x="20" y="35"/>
                  <a:pt x="19" y="36"/>
                  <a:pt x="18" y="36"/>
                </a:cubicBezTo>
                <a:cubicBezTo>
                  <a:pt x="18" y="36"/>
                  <a:pt x="18" y="36"/>
                  <a:pt x="17" y="35"/>
                </a:cubicBezTo>
                <a:cubicBezTo>
                  <a:pt x="13" y="31"/>
                  <a:pt x="13" y="31"/>
                  <a:pt x="13" y="31"/>
                </a:cubicBezTo>
                <a:cubicBezTo>
                  <a:pt x="5" y="40"/>
                  <a:pt x="5" y="40"/>
                  <a:pt x="5" y="40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1"/>
                  <a:pt x="3" y="41"/>
                  <a:pt x="3" y="40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6"/>
                  <a:pt x="0" y="36"/>
                  <a:pt x="0" y="36"/>
                </a:cubicBezTo>
                <a:cubicBezTo>
                  <a:pt x="9" y="27"/>
                  <a:pt x="9" y="27"/>
                  <a:pt x="9" y="27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5" y="22"/>
                </a:cubicBezTo>
                <a:cubicBezTo>
                  <a:pt x="5" y="21"/>
                  <a:pt x="6" y="20"/>
                  <a:pt x="6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9" y="20"/>
                  <a:pt x="20" y="21"/>
                  <a:pt x="20" y="22"/>
                </a:cubicBezTo>
                <a:lnTo>
                  <a:pt x="20" y="34"/>
                </a:lnTo>
                <a:close/>
                <a:moveTo>
                  <a:pt x="40" y="5"/>
                </a:moveTo>
                <a:cubicBezTo>
                  <a:pt x="31" y="14"/>
                  <a:pt x="31" y="14"/>
                  <a:pt x="31" y="14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8"/>
                  <a:pt x="36" y="18"/>
                  <a:pt x="36" y="19"/>
                </a:cubicBezTo>
                <a:cubicBezTo>
                  <a:pt x="36" y="20"/>
                  <a:pt x="35" y="20"/>
                  <a:pt x="34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0" y="20"/>
                  <a:pt x="20" y="19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1" y="5"/>
                  <a:pt x="22" y="5"/>
                </a:cubicBezTo>
                <a:cubicBezTo>
                  <a:pt x="22" y="5"/>
                  <a:pt x="23" y="5"/>
                  <a:pt x="23" y="5"/>
                </a:cubicBezTo>
                <a:cubicBezTo>
                  <a:pt x="27" y="9"/>
                  <a:pt x="27" y="9"/>
                  <a:pt x="27" y="9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7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5"/>
                  <a:pt x="40" y="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36" name="Freeform 61"/>
          <p:cNvSpPr/>
          <p:nvPr/>
        </p:nvSpPr>
        <p:spPr bwMode="auto">
          <a:xfrm>
            <a:off x="5180132" y="3881084"/>
            <a:ext cx="103355" cy="105463"/>
          </a:xfrm>
          <a:custGeom>
            <a:avLst/>
            <a:gdLst>
              <a:gd name="T0" fmla="*/ 37 w 37"/>
              <a:gd name="T1" fmla="*/ 21 h 38"/>
              <a:gd name="T2" fmla="*/ 35 w 37"/>
              <a:gd name="T3" fmla="*/ 24 h 38"/>
              <a:gd name="T4" fmla="*/ 24 w 37"/>
              <a:gd name="T5" fmla="*/ 24 h 38"/>
              <a:gd name="T6" fmla="*/ 24 w 37"/>
              <a:gd name="T7" fmla="*/ 35 h 38"/>
              <a:gd name="T8" fmla="*/ 21 w 37"/>
              <a:gd name="T9" fmla="*/ 38 h 38"/>
              <a:gd name="T10" fmla="*/ 16 w 37"/>
              <a:gd name="T11" fmla="*/ 38 h 38"/>
              <a:gd name="T12" fmla="*/ 13 w 37"/>
              <a:gd name="T13" fmla="*/ 35 h 38"/>
              <a:gd name="T14" fmla="*/ 13 w 37"/>
              <a:gd name="T15" fmla="*/ 24 h 38"/>
              <a:gd name="T16" fmla="*/ 2 w 37"/>
              <a:gd name="T17" fmla="*/ 24 h 38"/>
              <a:gd name="T18" fmla="*/ 0 w 37"/>
              <a:gd name="T19" fmla="*/ 21 h 38"/>
              <a:gd name="T20" fmla="*/ 0 w 37"/>
              <a:gd name="T21" fmla="*/ 16 h 38"/>
              <a:gd name="T22" fmla="*/ 2 w 37"/>
              <a:gd name="T23" fmla="*/ 14 h 38"/>
              <a:gd name="T24" fmla="*/ 13 w 37"/>
              <a:gd name="T25" fmla="*/ 14 h 38"/>
              <a:gd name="T26" fmla="*/ 13 w 37"/>
              <a:gd name="T27" fmla="*/ 3 h 38"/>
              <a:gd name="T28" fmla="*/ 16 w 37"/>
              <a:gd name="T29" fmla="*/ 0 h 38"/>
              <a:gd name="T30" fmla="*/ 21 w 37"/>
              <a:gd name="T31" fmla="*/ 0 h 38"/>
              <a:gd name="T32" fmla="*/ 24 w 37"/>
              <a:gd name="T33" fmla="*/ 3 h 38"/>
              <a:gd name="T34" fmla="*/ 24 w 37"/>
              <a:gd name="T35" fmla="*/ 14 h 38"/>
              <a:gd name="T36" fmla="*/ 35 w 37"/>
              <a:gd name="T37" fmla="*/ 14 h 38"/>
              <a:gd name="T38" fmla="*/ 37 w 37"/>
              <a:gd name="T39" fmla="*/ 16 h 38"/>
              <a:gd name="T40" fmla="*/ 37 w 37"/>
              <a:gd name="T41" fmla="*/ 2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7" h="38">
                <a:moveTo>
                  <a:pt x="37" y="21"/>
                </a:moveTo>
                <a:cubicBezTo>
                  <a:pt x="37" y="23"/>
                  <a:pt x="36" y="24"/>
                  <a:pt x="35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37"/>
                  <a:pt x="22" y="38"/>
                  <a:pt x="21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5" y="38"/>
                  <a:pt x="13" y="37"/>
                  <a:pt x="13" y="35"/>
                </a:cubicBezTo>
                <a:cubicBezTo>
                  <a:pt x="13" y="24"/>
                  <a:pt x="13" y="24"/>
                  <a:pt x="13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1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5"/>
                  <a:pt x="1" y="14"/>
                  <a:pt x="2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1"/>
                  <a:pt x="15" y="0"/>
                  <a:pt x="16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2" y="0"/>
                  <a:pt x="24" y="1"/>
                  <a:pt x="24" y="3"/>
                </a:cubicBezTo>
                <a:cubicBezTo>
                  <a:pt x="24" y="14"/>
                  <a:pt x="24" y="14"/>
                  <a:pt x="24" y="14"/>
                </a:cubicBezTo>
                <a:cubicBezTo>
                  <a:pt x="35" y="14"/>
                  <a:pt x="35" y="14"/>
                  <a:pt x="35" y="14"/>
                </a:cubicBezTo>
                <a:cubicBezTo>
                  <a:pt x="36" y="14"/>
                  <a:pt x="37" y="15"/>
                  <a:pt x="37" y="16"/>
                </a:cubicBezTo>
                <a:lnTo>
                  <a:pt x="37" y="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37" name="Freeform 62"/>
          <p:cNvSpPr/>
          <p:nvPr/>
        </p:nvSpPr>
        <p:spPr bwMode="auto">
          <a:xfrm>
            <a:off x="5180132" y="4127473"/>
            <a:ext cx="103355" cy="27422"/>
          </a:xfrm>
          <a:custGeom>
            <a:avLst/>
            <a:gdLst>
              <a:gd name="T0" fmla="*/ 37 w 37"/>
              <a:gd name="T1" fmla="*/ 8 h 10"/>
              <a:gd name="T2" fmla="*/ 35 w 37"/>
              <a:gd name="T3" fmla="*/ 10 h 10"/>
              <a:gd name="T4" fmla="*/ 2 w 37"/>
              <a:gd name="T5" fmla="*/ 10 h 10"/>
              <a:gd name="T6" fmla="*/ 0 w 37"/>
              <a:gd name="T7" fmla="*/ 8 h 10"/>
              <a:gd name="T8" fmla="*/ 0 w 37"/>
              <a:gd name="T9" fmla="*/ 3 h 10"/>
              <a:gd name="T10" fmla="*/ 2 w 37"/>
              <a:gd name="T11" fmla="*/ 0 h 10"/>
              <a:gd name="T12" fmla="*/ 35 w 37"/>
              <a:gd name="T13" fmla="*/ 0 h 10"/>
              <a:gd name="T14" fmla="*/ 37 w 37"/>
              <a:gd name="T15" fmla="*/ 3 h 10"/>
              <a:gd name="T16" fmla="*/ 37 w 37"/>
              <a:gd name="T17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10">
                <a:moveTo>
                  <a:pt x="37" y="8"/>
                </a:moveTo>
                <a:cubicBezTo>
                  <a:pt x="37" y="9"/>
                  <a:pt x="36" y="10"/>
                  <a:pt x="35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10"/>
                  <a:pt x="0" y="9"/>
                  <a:pt x="0" y="8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6" y="0"/>
                  <a:pt x="37" y="1"/>
                  <a:pt x="37" y="3"/>
                </a:cubicBezTo>
                <a:lnTo>
                  <a:pt x="37" y="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38" name="Freeform 63"/>
          <p:cNvSpPr>
            <a:spLocks noEditPoints="1"/>
          </p:cNvSpPr>
          <p:nvPr/>
        </p:nvSpPr>
        <p:spPr bwMode="auto">
          <a:xfrm>
            <a:off x="1445958" y="1585117"/>
            <a:ext cx="116009" cy="92809"/>
          </a:xfrm>
          <a:custGeom>
            <a:avLst/>
            <a:gdLst>
              <a:gd name="T0" fmla="*/ 16 w 42"/>
              <a:gd name="T1" fmla="*/ 34 h 34"/>
              <a:gd name="T2" fmla="*/ 7 w 42"/>
              <a:gd name="T3" fmla="*/ 34 h 34"/>
              <a:gd name="T4" fmla="*/ 0 w 42"/>
              <a:gd name="T5" fmla="*/ 27 h 34"/>
              <a:gd name="T6" fmla="*/ 0 w 42"/>
              <a:gd name="T7" fmla="*/ 8 h 34"/>
              <a:gd name="T8" fmla="*/ 7 w 42"/>
              <a:gd name="T9" fmla="*/ 0 h 34"/>
              <a:gd name="T10" fmla="*/ 16 w 42"/>
              <a:gd name="T11" fmla="*/ 0 h 34"/>
              <a:gd name="T12" fmla="*/ 17 w 42"/>
              <a:gd name="T13" fmla="*/ 1 h 34"/>
              <a:gd name="T14" fmla="*/ 16 w 42"/>
              <a:gd name="T15" fmla="*/ 4 h 34"/>
              <a:gd name="T16" fmla="*/ 7 w 42"/>
              <a:gd name="T17" fmla="*/ 4 h 34"/>
              <a:gd name="T18" fmla="*/ 3 w 42"/>
              <a:gd name="T19" fmla="*/ 8 h 34"/>
              <a:gd name="T20" fmla="*/ 3 w 42"/>
              <a:gd name="T21" fmla="*/ 27 h 34"/>
              <a:gd name="T22" fmla="*/ 7 w 42"/>
              <a:gd name="T23" fmla="*/ 31 h 34"/>
              <a:gd name="T24" fmla="*/ 15 w 42"/>
              <a:gd name="T25" fmla="*/ 31 h 34"/>
              <a:gd name="T26" fmla="*/ 17 w 42"/>
              <a:gd name="T27" fmla="*/ 32 h 34"/>
              <a:gd name="T28" fmla="*/ 16 w 42"/>
              <a:gd name="T29" fmla="*/ 34 h 34"/>
              <a:gd name="T30" fmla="*/ 41 w 42"/>
              <a:gd name="T31" fmla="*/ 18 h 34"/>
              <a:gd name="T32" fmla="*/ 27 w 42"/>
              <a:gd name="T33" fmla="*/ 33 h 34"/>
              <a:gd name="T34" fmla="*/ 25 w 42"/>
              <a:gd name="T35" fmla="*/ 34 h 34"/>
              <a:gd name="T36" fmla="*/ 24 w 42"/>
              <a:gd name="T37" fmla="*/ 32 h 34"/>
              <a:gd name="T38" fmla="*/ 24 w 42"/>
              <a:gd name="T39" fmla="*/ 24 h 34"/>
              <a:gd name="T40" fmla="*/ 12 w 42"/>
              <a:gd name="T41" fmla="*/ 24 h 34"/>
              <a:gd name="T42" fmla="*/ 10 w 42"/>
              <a:gd name="T43" fmla="*/ 22 h 34"/>
              <a:gd name="T44" fmla="*/ 10 w 42"/>
              <a:gd name="T45" fmla="*/ 12 h 34"/>
              <a:gd name="T46" fmla="*/ 12 w 42"/>
              <a:gd name="T47" fmla="*/ 10 h 34"/>
              <a:gd name="T48" fmla="*/ 24 w 42"/>
              <a:gd name="T49" fmla="*/ 10 h 34"/>
              <a:gd name="T50" fmla="*/ 24 w 42"/>
              <a:gd name="T51" fmla="*/ 3 h 34"/>
              <a:gd name="T52" fmla="*/ 25 w 42"/>
              <a:gd name="T53" fmla="*/ 1 h 34"/>
              <a:gd name="T54" fmla="*/ 27 w 42"/>
              <a:gd name="T55" fmla="*/ 1 h 34"/>
              <a:gd name="T56" fmla="*/ 41 w 42"/>
              <a:gd name="T57" fmla="*/ 16 h 34"/>
              <a:gd name="T58" fmla="*/ 42 w 42"/>
              <a:gd name="T59" fmla="*/ 17 h 34"/>
              <a:gd name="T60" fmla="*/ 41 w 42"/>
              <a:gd name="T61" fmla="*/ 1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2" h="34">
                <a:moveTo>
                  <a:pt x="16" y="34"/>
                </a:moveTo>
                <a:cubicBezTo>
                  <a:pt x="7" y="34"/>
                  <a:pt x="7" y="34"/>
                  <a:pt x="7" y="34"/>
                </a:cubicBezTo>
                <a:cubicBezTo>
                  <a:pt x="3" y="34"/>
                  <a:pt x="0" y="31"/>
                  <a:pt x="0" y="27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7" y="1"/>
                  <a:pt x="17" y="1"/>
                </a:cubicBezTo>
                <a:cubicBezTo>
                  <a:pt x="17" y="2"/>
                  <a:pt x="17" y="4"/>
                  <a:pt x="16" y="4"/>
                </a:cubicBezTo>
                <a:cubicBezTo>
                  <a:pt x="7" y="4"/>
                  <a:pt x="7" y="4"/>
                  <a:pt x="7" y="4"/>
                </a:cubicBezTo>
                <a:cubicBezTo>
                  <a:pt x="5" y="4"/>
                  <a:pt x="3" y="5"/>
                  <a:pt x="3" y="8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9"/>
                  <a:pt x="5" y="31"/>
                  <a:pt x="7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6" y="31"/>
                  <a:pt x="17" y="31"/>
                  <a:pt x="17" y="32"/>
                </a:cubicBezTo>
                <a:cubicBezTo>
                  <a:pt x="17" y="33"/>
                  <a:pt x="17" y="34"/>
                  <a:pt x="16" y="34"/>
                </a:cubicBezTo>
                <a:moveTo>
                  <a:pt x="41" y="18"/>
                </a:moveTo>
                <a:cubicBezTo>
                  <a:pt x="27" y="33"/>
                  <a:pt x="27" y="33"/>
                  <a:pt x="27" y="33"/>
                </a:cubicBezTo>
                <a:cubicBezTo>
                  <a:pt x="26" y="33"/>
                  <a:pt x="26" y="34"/>
                  <a:pt x="25" y="34"/>
                </a:cubicBezTo>
                <a:cubicBezTo>
                  <a:pt x="24" y="34"/>
                  <a:pt x="24" y="33"/>
                  <a:pt x="24" y="32"/>
                </a:cubicBezTo>
                <a:cubicBezTo>
                  <a:pt x="24" y="24"/>
                  <a:pt x="24" y="24"/>
                  <a:pt x="24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1" y="24"/>
                  <a:pt x="10" y="23"/>
                  <a:pt x="10" y="2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1"/>
                  <a:pt x="11" y="10"/>
                  <a:pt x="12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2"/>
                  <a:pt x="24" y="1"/>
                  <a:pt x="25" y="1"/>
                </a:cubicBezTo>
                <a:cubicBezTo>
                  <a:pt x="26" y="1"/>
                  <a:pt x="26" y="1"/>
                  <a:pt x="27" y="1"/>
                </a:cubicBezTo>
                <a:cubicBezTo>
                  <a:pt x="41" y="16"/>
                  <a:pt x="41" y="16"/>
                  <a:pt x="41" y="16"/>
                </a:cubicBezTo>
                <a:cubicBezTo>
                  <a:pt x="42" y="16"/>
                  <a:pt x="42" y="17"/>
                  <a:pt x="42" y="17"/>
                </a:cubicBezTo>
                <a:cubicBezTo>
                  <a:pt x="42" y="18"/>
                  <a:pt x="42" y="18"/>
                  <a:pt x="41" y="1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39" name="Freeform 64"/>
          <p:cNvSpPr>
            <a:spLocks noEditPoints="1"/>
          </p:cNvSpPr>
          <p:nvPr/>
        </p:nvSpPr>
        <p:spPr bwMode="auto">
          <a:xfrm>
            <a:off x="1446416" y="1783725"/>
            <a:ext cx="113901" cy="113901"/>
          </a:xfrm>
          <a:custGeom>
            <a:avLst/>
            <a:gdLst>
              <a:gd name="T0" fmla="*/ 41 w 41"/>
              <a:gd name="T1" fmla="*/ 34 h 41"/>
              <a:gd name="T2" fmla="*/ 33 w 41"/>
              <a:gd name="T3" fmla="*/ 41 h 41"/>
              <a:gd name="T4" fmla="*/ 7 w 41"/>
              <a:gd name="T5" fmla="*/ 41 h 41"/>
              <a:gd name="T6" fmla="*/ 0 w 41"/>
              <a:gd name="T7" fmla="*/ 34 h 41"/>
              <a:gd name="T8" fmla="*/ 0 w 41"/>
              <a:gd name="T9" fmla="*/ 8 h 41"/>
              <a:gd name="T10" fmla="*/ 7 w 41"/>
              <a:gd name="T11" fmla="*/ 0 h 41"/>
              <a:gd name="T12" fmla="*/ 33 w 41"/>
              <a:gd name="T13" fmla="*/ 0 h 41"/>
              <a:gd name="T14" fmla="*/ 41 w 41"/>
              <a:gd name="T15" fmla="*/ 8 h 41"/>
              <a:gd name="T16" fmla="*/ 41 w 41"/>
              <a:gd name="T17" fmla="*/ 34 h 41"/>
              <a:gd name="T18" fmla="*/ 9 w 41"/>
              <a:gd name="T19" fmla="*/ 7 h 41"/>
              <a:gd name="T20" fmla="*/ 6 w 41"/>
              <a:gd name="T21" fmla="*/ 10 h 41"/>
              <a:gd name="T22" fmla="*/ 9 w 41"/>
              <a:gd name="T23" fmla="*/ 13 h 41"/>
              <a:gd name="T24" fmla="*/ 9 w 41"/>
              <a:gd name="T25" fmla="*/ 13 h 41"/>
              <a:gd name="T26" fmla="*/ 13 w 41"/>
              <a:gd name="T27" fmla="*/ 10 h 41"/>
              <a:gd name="T28" fmla="*/ 9 w 41"/>
              <a:gd name="T29" fmla="*/ 7 h 41"/>
              <a:gd name="T30" fmla="*/ 12 w 41"/>
              <a:gd name="T31" fmla="*/ 16 h 41"/>
              <a:gd name="T32" fmla="*/ 6 w 41"/>
              <a:gd name="T33" fmla="*/ 16 h 41"/>
              <a:gd name="T34" fmla="*/ 6 w 41"/>
              <a:gd name="T35" fmla="*/ 35 h 41"/>
              <a:gd name="T36" fmla="*/ 12 w 41"/>
              <a:gd name="T37" fmla="*/ 35 h 41"/>
              <a:gd name="T38" fmla="*/ 12 w 41"/>
              <a:gd name="T39" fmla="*/ 16 h 41"/>
              <a:gd name="T40" fmla="*/ 35 w 41"/>
              <a:gd name="T41" fmla="*/ 35 h 41"/>
              <a:gd name="T42" fmla="*/ 35 w 41"/>
              <a:gd name="T43" fmla="*/ 24 h 41"/>
              <a:gd name="T44" fmla="*/ 27 w 41"/>
              <a:gd name="T45" fmla="*/ 16 h 41"/>
              <a:gd name="T46" fmla="*/ 22 w 41"/>
              <a:gd name="T47" fmla="*/ 19 h 41"/>
              <a:gd name="T48" fmla="*/ 22 w 41"/>
              <a:gd name="T49" fmla="*/ 19 h 41"/>
              <a:gd name="T50" fmla="*/ 22 w 41"/>
              <a:gd name="T51" fmla="*/ 16 h 41"/>
              <a:gd name="T52" fmla="*/ 16 w 41"/>
              <a:gd name="T53" fmla="*/ 16 h 41"/>
              <a:gd name="T54" fmla="*/ 16 w 41"/>
              <a:gd name="T55" fmla="*/ 35 h 41"/>
              <a:gd name="T56" fmla="*/ 22 w 41"/>
              <a:gd name="T57" fmla="*/ 35 h 41"/>
              <a:gd name="T58" fmla="*/ 22 w 41"/>
              <a:gd name="T59" fmla="*/ 24 h 41"/>
              <a:gd name="T60" fmla="*/ 22 w 41"/>
              <a:gd name="T61" fmla="*/ 23 h 41"/>
              <a:gd name="T62" fmla="*/ 25 w 41"/>
              <a:gd name="T63" fmla="*/ 20 h 41"/>
              <a:gd name="T64" fmla="*/ 28 w 41"/>
              <a:gd name="T65" fmla="*/ 25 h 41"/>
              <a:gd name="T66" fmla="*/ 28 w 41"/>
              <a:gd name="T67" fmla="*/ 35 h 41"/>
              <a:gd name="T68" fmla="*/ 35 w 41"/>
              <a:gd name="T69" fmla="*/ 35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1" h="41">
                <a:moveTo>
                  <a:pt x="41" y="34"/>
                </a:moveTo>
                <a:cubicBezTo>
                  <a:pt x="41" y="38"/>
                  <a:pt x="37" y="41"/>
                  <a:pt x="33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3" y="41"/>
                  <a:pt x="0" y="38"/>
                  <a:pt x="0" y="34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7" y="0"/>
                  <a:pt x="41" y="4"/>
                  <a:pt x="41" y="8"/>
                </a:cubicBezTo>
                <a:lnTo>
                  <a:pt x="41" y="34"/>
                </a:lnTo>
                <a:close/>
                <a:moveTo>
                  <a:pt x="9" y="7"/>
                </a:moveTo>
                <a:cubicBezTo>
                  <a:pt x="7" y="7"/>
                  <a:pt x="6" y="8"/>
                  <a:pt x="6" y="10"/>
                </a:cubicBezTo>
                <a:cubicBezTo>
                  <a:pt x="6" y="12"/>
                  <a:pt x="7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11" y="13"/>
                  <a:pt x="13" y="12"/>
                  <a:pt x="13" y="10"/>
                </a:cubicBezTo>
                <a:cubicBezTo>
                  <a:pt x="13" y="8"/>
                  <a:pt x="11" y="7"/>
                  <a:pt x="9" y="7"/>
                </a:cubicBezTo>
                <a:moveTo>
                  <a:pt x="12" y="16"/>
                </a:moveTo>
                <a:cubicBezTo>
                  <a:pt x="6" y="16"/>
                  <a:pt x="6" y="16"/>
                  <a:pt x="6" y="16"/>
                </a:cubicBezTo>
                <a:cubicBezTo>
                  <a:pt x="6" y="35"/>
                  <a:pt x="6" y="35"/>
                  <a:pt x="6" y="35"/>
                </a:cubicBezTo>
                <a:cubicBezTo>
                  <a:pt x="12" y="35"/>
                  <a:pt x="12" y="35"/>
                  <a:pt x="12" y="35"/>
                </a:cubicBezTo>
                <a:lnTo>
                  <a:pt x="12" y="16"/>
                </a:lnTo>
                <a:close/>
                <a:moveTo>
                  <a:pt x="35" y="35"/>
                </a:moveTo>
                <a:cubicBezTo>
                  <a:pt x="35" y="24"/>
                  <a:pt x="35" y="24"/>
                  <a:pt x="35" y="24"/>
                </a:cubicBezTo>
                <a:cubicBezTo>
                  <a:pt x="35" y="18"/>
                  <a:pt x="31" y="16"/>
                  <a:pt x="27" y="16"/>
                </a:cubicBezTo>
                <a:cubicBezTo>
                  <a:pt x="24" y="16"/>
                  <a:pt x="23" y="17"/>
                  <a:pt x="22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6"/>
                  <a:pt x="22" y="16"/>
                  <a:pt x="2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8"/>
                  <a:pt x="16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3"/>
                  <a:pt x="22" y="23"/>
                </a:cubicBezTo>
                <a:cubicBezTo>
                  <a:pt x="22" y="22"/>
                  <a:pt x="24" y="20"/>
                  <a:pt x="25" y="20"/>
                </a:cubicBezTo>
                <a:cubicBezTo>
                  <a:pt x="27" y="20"/>
                  <a:pt x="28" y="22"/>
                  <a:pt x="28" y="25"/>
                </a:cubicBezTo>
                <a:cubicBezTo>
                  <a:pt x="28" y="35"/>
                  <a:pt x="28" y="35"/>
                  <a:pt x="28" y="35"/>
                </a:cubicBezTo>
                <a:lnTo>
                  <a:pt x="35" y="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40" name="Freeform 65"/>
          <p:cNvSpPr>
            <a:spLocks noEditPoints="1"/>
          </p:cNvSpPr>
          <p:nvPr/>
        </p:nvSpPr>
        <p:spPr bwMode="auto">
          <a:xfrm>
            <a:off x="1452387" y="1989123"/>
            <a:ext cx="86482" cy="120229"/>
          </a:xfrm>
          <a:custGeom>
            <a:avLst/>
            <a:gdLst>
              <a:gd name="T0" fmla="*/ 29 w 31"/>
              <a:gd name="T1" fmla="*/ 31 h 44"/>
              <a:gd name="T2" fmla="*/ 17 w 31"/>
              <a:gd name="T3" fmla="*/ 31 h 44"/>
              <a:gd name="T4" fmla="*/ 16 w 31"/>
              <a:gd name="T5" fmla="*/ 44 h 44"/>
              <a:gd name="T6" fmla="*/ 15 w 31"/>
              <a:gd name="T7" fmla="*/ 44 h 44"/>
              <a:gd name="T8" fmla="*/ 15 w 31"/>
              <a:gd name="T9" fmla="*/ 44 h 44"/>
              <a:gd name="T10" fmla="*/ 14 w 31"/>
              <a:gd name="T11" fmla="*/ 44 h 44"/>
              <a:gd name="T12" fmla="*/ 12 w 31"/>
              <a:gd name="T13" fmla="*/ 31 h 44"/>
              <a:gd name="T14" fmla="*/ 1 w 31"/>
              <a:gd name="T15" fmla="*/ 31 h 44"/>
              <a:gd name="T16" fmla="*/ 0 w 31"/>
              <a:gd name="T17" fmla="*/ 29 h 44"/>
              <a:gd name="T18" fmla="*/ 7 w 31"/>
              <a:gd name="T19" fmla="*/ 20 h 44"/>
              <a:gd name="T20" fmla="*/ 7 w 31"/>
              <a:gd name="T21" fmla="*/ 7 h 44"/>
              <a:gd name="T22" fmla="*/ 3 w 31"/>
              <a:gd name="T23" fmla="*/ 3 h 44"/>
              <a:gd name="T24" fmla="*/ 7 w 31"/>
              <a:gd name="T25" fmla="*/ 0 h 44"/>
              <a:gd name="T26" fmla="*/ 24 w 31"/>
              <a:gd name="T27" fmla="*/ 0 h 44"/>
              <a:gd name="T28" fmla="*/ 27 w 31"/>
              <a:gd name="T29" fmla="*/ 3 h 44"/>
              <a:gd name="T30" fmla="*/ 24 w 31"/>
              <a:gd name="T31" fmla="*/ 7 h 44"/>
              <a:gd name="T32" fmla="*/ 24 w 31"/>
              <a:gd name="T33" fmla="*/ 20 h 44"/>
              <a:gd name="T34" fmla="*/ 31 w 31"/>
              <a:gd name="T35" fmla="*/ 29 h 44"/>
              <a:gd name="T36" fmla="*/ 29 w 31"/>
              <a:gd name="T37" fmla="*/ 31 h 44"/>
              <a:gd name="T38" fmla="*/ 13 w 31"/>
              <a:gd name="T39" fmla="*/ 8 h 44"/>
              <a:gd name="T40" fmla="*/ 12 w 31"/>
              <a:gd name="T41" fmla="*/ 7 h 44"/>
              <a:gd name="T42" fmla="*/ 11 w 31"/>
              <a:gd name="T43" fmla="*/ 8 h 44"/>
              <a:gd name="T44" fmla="*/ 11 w 31"/>
              <a:gd name="T45" fmla="*/ 20 h 44"/>
              <a:gd name="T46" fmla="*/ 12 w 31"/>
              <a:gd name="T47" fmla="*/ 20 h 44"/>
              <a:gd name="T48" fmla="*/ 13 w 31"/>
              <a:gd name="T49" fmla="*/ 20 h 44"/>
              <a:gd name="T50" fmla="*/ 13 w 31"/>
              <a:gd name="T51" fmla="*/ 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1" h="44">
                <a:moveTo>
                  <a:pt x="29" y="31"/>
                </a:moveTo>
                <a:cubicBezTo>
                  <a:pt x="17" y="31"/>
                  <a:pt x="17" y="31"/>
                  <a:pt x="17" y="31"/>
                </a:cubicBezTo>
                <a:cubicBezTo>
                  <a:pt x="16" y="44"/>
                  <a:pt x="16" y="44"/>
                  <a:pt x="16" y="44"/>
                </a:cubicBezTo>
                <a:cubicBezTo>
                  <a:pt x="16" y="44"/>
                  <a:pt x="16" y="44"/>
                  <a:pt x="15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4" y="44"/>
                  <a:pt x="14" y="44"/>
                </a:cubicBezTo>
                <a:cubicBezTo>
                  <a:pt x="12" y="31"/>
                  <a:pt x="12" y="31"/>
                  <a:pt x="12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31"/>
                  <a:pt x="0" y="30"/>
                  <a:pt x="0" y="29"/>
                </a:cubicBezTo>
                <a:cubicBezTo>
                  <a:pt x="0" y="25"/>
                  <a:pt x="3" y="20"/>
                  <a:pt x="7" y="20"/>
                </a:cubicBezTo>
                <a:cubicBezTo>
                  <a:pt x="7" y="7"/>
                  <a:pt x="7" y="7"/>
                  <a:pt x="7" y="7"/>
                </a:cubicBezTo>
                <a:cubicBezTo>
                  <a:pt x="5" y="7"/>
                  <a:pt x="3" y="5"/>
                  <a:pt x="3" y="3"/>
                </a:cubicBezTo>
                <a:cubicBezTo>
                  <a:pt x="3" y="1"/>
                  <a:pt x="5" y="0"/>
                  <a:pt x="7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6" y="0"/>
                  <a:pt x="27" y="1"/>
                  <a:pt x="27" y="3"/>
                </a:cubicBezTo>
                <a:cubicBezTo>
                  <a:pt x="27" y="5"/>
                  <a:pt x="26" y="7"/>
                  <a:pt x="24" y="7"/>
                </a:cubicBezTo>
                <a:cubicBezTo>
                  <a:pt x="24" y="20"/>
                  <a:pt x="24" y="20"/>
                  <a:pt x="24" y="20"/>
                </a:cubicBezTo>
                <a:cubicBezTo>
                  <a:pt x="27" y="20"/>
                  <a:pt x="31" y="25"/>
                  <a:pt x="31" y="29"/>
                </a:cubicBezTo>
                <a:cubicBezTo>
                  <a:pt x="31" y="30"/>
                  <a:pt x="30" y="31"/>
                  <a:pt x="29" y="31"/>
                </a:cubicBezTo>
                <a:moveTo>
                  <a:pt x="13" y="8"/>
                </a:moveTo>
                <a:cubicBezTo>
                  <a:pt x="13" y="7"/>
                  <a:pt x="12" y="7"/>
                  <a:pt x="12" y="7"/>
                </a:cubicBezTo>
                <a:cubicBezTo>
                  <a:pt x="11" y="7"/>
                  <a:pt x="11" y="7"/>
                  <a:pt x="11" y="8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1" y="20"/>
                  <a:pt x="12" y="20"/>
                </a:cubicBezTo>
                <a:cubicBezTo>
                  <a:pt x="12" y="20"/>
                  <a:pt x="13" y="20"/>
                  <a:pt x="13" y="20"/>
                </a:cubicBezTo>
                <a:lnTo>
                  <a:pt x="13" y="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41" name="Freeform 66"/>
          <p:cNvSpPr>
            <a:spLocks noEditPoints="1"/>
          </p:cNvSpPr>
          <p:nvPr/>
        </p:nvSpPr>
        <p:spPr bwMode="auto">
          <a:xfrm>
            <a:off x="1442283" y="2200845"/>
            <a:ext cx="132884" cy="113901"/>
          </a:xfrm>
          <a:custGeom>
            <a:avLst/>
            <a:gdLst>
              <a:gd name="T0" fmla="*/ 37 w 48"/>
              <a:gd name="T1" fmla="*/ 33 h 41"/>
              <a:gd name="T2" fmla="*/ 30 w 48"/>
              <a:gd name="T3" fmla="*/ 41 h 41"/>
              <a:gd name="T4" fmla="*/ 7 w 48"/>
              <a:gd name="T5" fmla="*/ 41 h 41"/>
              <a:gd name="T6" fmla="*/ 0 w 48"/>
              <a:gd name="T7" fmla="*/ 33 h 41"/>
              <a:gd name="T8" fmla="*/ 0 w 48"/>
              <a:gd name="T9" fmla="*/ 11 h 41"/>
              <a:gd name="T10" fmla="*/ 7 w 48"/>
              <a:gd name="T11" fmla="*/ 3 h 41"/>
              <a:gd name="T12" fmla="*/ 26 w 48"/>
              <a:gd name="T13" fmla="*/ 3 h 41"/>
              <a:gd name="T14" fmla="*/ 27 w 48"/>
              <a:gd name="T15" fmla="*/ 4 h 41"/>
              <a:gd name="T16" fmla="*/ 27 w 48"/>
              <a:gd name="T17" fmla="*/ 6 h 41"/>
              <a:gd name="T18" fmla="*/ 26 w 48"/>
              <a:gd name="T19" fmla="*/ 7 h 41"/>
              <a:gd name="T20" fmla="*/ 7 w 48"/>
              <a:gd name="T21" fmla="*/ 7 h 41"/>
              <a:gd name="T22" fmla="*/ 3 w 48"/>
              <a:gd name="T23" fmla="*/ 11 h 41"/>
              <a:gd name="T24" fmla="*/ 3 w 48"/>
              <a:gd name="T25" fmla="*/ 33 h 41"/>
              <a:gd name="T26" fmla="*/ 7 w 48"/>
              <a:gd name="T27" fmla="*/ 38 h 41"/>
              <a:gd name="T28" fmla="*/ 30 w 48"/>
              <a:gd name="T29" fmla="*/ 38 h 41"/>
              <a:gd name="T30" fmla="*/ 34 w 48"/>
              <a:gd name="T31" fmla="*/ 33 h 41"/>
              <a:gd name="T32" fmla="*/ 34 w 48"/>
              <a:gd name="T33" fmla="*/ 25 h 41"/>
              <a:gd name="T34" fmla="*/ 35 w 48"/>
              <a:gd name="T35" fmla="*/ 24 h 41"/>
              <a:gd name="T36" fmla="*/ 37 w 48"/>
              <a:gd name="T37" fmla="*/ 24 h 41"/>
              <a:gd name="T38" fmla="*/ 37 w 48"/>
              <a:gd name="T39" fmla="*/ 25 h 41"/>
              <a:gd name="T40" fmla="*/ 37 w 48"/>
              <a:gd name="T41" fmla="*/ 33 h 41"/>
              <a:gd name="T42" fmla="*/ 48 w 48"/>
              <a:gd name="T43" fmla="*/ 15 h 41"/>
              <a:gd name="T44" fmla="*/ 46 w 48"/>
              <a:gd name="T45" fmla="*/ 17 h 41"/>
              <a:gd name="T46" fmla="*/ 45 w 48"/>
              <a:gd name="T47" fmla="*/ 17 h 41"/>
              <a:gd name="T48" fmla="*/ 40 w 48"/>
              <a:gd name="T49" fmla="*/ 12 h 41"/>
              <a:gd name="T50" fmla="*/ 23 w 48"/>
              <a:gd name="T51" fmla="*/ 29 h 41"/>
              <a:gd name="T52" fmla="*/ 22 w 48"/>
              <a:gd name="T53" fmla="*/ 30 h 41"/>
              <a:gd name="T54" fmla="*/ 21 w 48"/>
              <a:gd name="T55" fmla="*/ 29 h 41"/>
              <a:gd name="T56" fmla="*/ 18 w 48"/>
              <a:gd name="T57" fmla="*/ 26 h 41"/>
              <a:gd name="T58" fmla="*/ 18 w 48"/>
              <a:gd name="T59" fmla="*/ 26 h 41"/>
              <a:gd name="T60" fmla="*/ 18 w 48"/>
              <a:gd name="T61" fmla="*/ 25 h 41"/>
              <a:gd name="T62" fmla="*/ 36 w 48"/>
              <a:gd name="T63" fmla="*/ 8 h 41"/>
              <a:gd name="T64" fmla="*/ 31 w 48"/>
              <a:gd name="T65" fmla="*/ 3 h 41"/>
              <a:gd name="T66" fmla="*/ 31 w 48"/>
              <a:gd name="T67" fmla="*/ 2 h 41"/>
              <a:gd name="T68" fmla="*/ 32 w 48"/>
              <a:gd name="T69" fmla="*/ 0 h 41"/>
              <a:gd name="T70" fmla="*/ 46 w 48"/>
              <a:gd name="T71" fmla="*/ 0 h 41"/>
              <a:gd name="T72" fmla="*/ 48 w 48"/>
              <a:gd name="T73" fmla="*/ 2 h 41"/>
              <a:gd name="T74" fmla="*/ 48 w 48"/>
              <a:gd name="T75" fmla="*/ 15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8" h="41">
                <a:moveTo>
                  <a:pt x="37" y="33"/>
                </a:moveTo>
                <a:cubicBezTo>
                  <a:pt x="37" y="38"/>
                  <a:pt x="34" y="41"/>
                  <a:pt x="30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3" y="41"/>
                  <a:pt x="0" y="38"/>
                  <a:pt x="0" y="3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7"/>
                  <a:pt x="3" y="3"/>
                  <a:pt x="7" y="3"/>
                </a:cubicBezTo>
                <a:cubicBezTo>
                  <a:pt x="26" y="3"/>
                  <a:pt x="26" y="3"/>
                  <a:pt x="26" y="3"/>
                </a:cubicBezTo>
                <a:cubicBezTo>
                  <a:pt x="27" y="3"/>
                  <a:pt x="27" y="4"/>
                  <a:pt x="27" y="4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7"/>
                  <a:pt x="27" y="7"/>
                  <a:pt x="26" y="7"/>
                </a:cubicBezTo>
                <a:cubicBezTo>
                  <a:pt x="7" y="7"/>
                  <a:pt x="7" y="7"/>
                  <a:pt x="7" y="7"/>
                </a:cubicBezTo>
                <a:cubicBezTo>
                  <a:pt x="5" y="7"/>
                  <a:pt x="3" y="9"/>
                  <a:pt x="3" y="11"/>
                </a:cubicBezTo>
                <a:cubicBezTo>
                  <a:pt x="3" y="33"/>
                  <a:pt x="3" y="33"/>
                  <a:pt x="3" y="33"/>
                </a:cubicBezTo>
                <a:cubicBezTo>
                  <a:pt x="3" y="36"/>
                  <a:pt x="5" y="38"/>
                  <a:pt x="7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2" y="38"/>
                  <a:pt x="34" y="36"/>
                  <a:pt x="34" y="33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4"/>
                  <a:pt x="34" y="24"/>
                  <a:pt x="35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24"/>
                  <a:pt x="37" y="24"/>
                  <a:pt x="37" y="25"/>
                </a:cubicBezTo>
                <a:lnTo>
                  <a:pt x="37" y="33"/>
                </a:lnTo>
                <a:close/>
                <a:moveTo>
                  <a:pt x="48" y="15"/>
                </a:moveTo>
                <a:cubicBezTo>
                  <a:pt x="48" y="16"/>
                  <a:pt x="47" y="17"/>
                  <a:pt x="46" y="17"/>
                </a:cubicBezTo>
                <a:cubicBezTo>
                  <a:pt x="46" y="17"/>
                  <a:pt x="45" y="17"/>
                  <a:pt x="45" y="17"/>
                </a:cubicBezTo>
                <a:cubicBezTo>
                  <a:pt x="40" y="12"/>
                  <a:pt x="40" y="12"/>
                  <a:pt x="40" y="12"/>
                </a:cubicBezTo>
                <a:cubicBezTo>
                  <a:pt x="23" y="29"/>
                  <a:pt x="23" y="29"/>
                  <a:pt x="23" y="29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1" y="29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6"/>
                  <a:pt x="18" y="25"/>
                  <a:pt x="18" y="25"/>
                </a:cubicBezTo>
                <a:cubicBezTo>
                  <a:pt x="36" y="8"/>
                  <a:pt x="36" y="8"/>
                  <a:pt x="36" y="8"/>
                </a:cubicBezTo>
                <a:cubicBezTo>
                  <a:pt x="31" y="3"/>
                  <a:pt x="31" y="3"/>
                  <a:pt x="31" y="3"/>
                </a:cubicBezTo>
                <a:cubicBezTo>
                  <a:pt x="31" y="3"/>
                  <a:pt x="31" y="2"/>
                  <a:pt x="31" y="2"/>
                </a:cubicBezTo>
                <a:cubicBezTo>
                  <a:pt x="31" y="1"/>
                  <a:pt x="31" y="0"/>
                  <a:pt x="32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0"/>
                  <a:pt x="48" y="1"/>
                  <a:pt x="48" y="2"/>
                </a:cubicBezTo>
                <a:lnTo>
                  <a:pt x="48" y="1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42" name="Freeform 67"/>
          <p:cNvSpPr>
            <a:spLocks noEditPoints="1"/>
          </p:cNvSpPr>
          <p:nvPr/>
        </p:nvSpPr>
        <p:spPr bwMode="auto">
          <a:xfrm>
            <a:off x="1446416" y="2420547"/>
            <a:ext cx="113901" cy="92809"/>
          </a:xfrm>
          <a:custGeom>
            <a:avLst/>
            <a:gdLst>
              <a:gd name="T0" fmla="*/ 31 w 41"/>
              <a:gd name="T1" fmla="*/ 18 h 34"/>
              <a:gd name="T2" fmla="*/ 16 w 41"/>
              <a:gd name="T3" fmla="*/ 33 h 34"/>
              <a:gd name="T4" fmla="*/ 15 w 41"/>
              <a:gd name="T5" fmla="*/ 33 h 34"/>
              <a:gd name="T6" fmla="*/ 13 w 41"/>
              <a:gd name="T7" fmla="*/ 32 h 34"/>
              <a:gd name="T8" fmla="*/ 13 w 41"/>
              <a:gd name="T9" fmla="*/ 24 h 34"/>
              <a:gd name="T10" fmla="*/ 1 w 41"/>
              <a:gd name="T11" fmla="*/ 24 h 34"/>
              <a:gd name="T12" fmla="*/ 0 w 41"/>
              <a:gd name="T13" fmla="*/ 22 h 34"/>
              <a:gd name="T14" fmla="*/ 0 w 41"/>
              <a:gd name="T15" fmla="*/ 12 h 34"/>
              <a:gd name="T16" fmla="*/ 1 w 41"/>
              <a:gd name="T17" fmla="*/ 10 h 34"/>
              <a:gd name="T18" fmla="*/ 13 w 41"/>
              <a:gd name="T19" fmla="*/ 10 h 34"/>
              <a:gd name="T20" fmla="*/ 13 w 41"/>
              <a:gd name="T21" fmla="*/ 2 h 34"/>
              <a:gd name="T22" fmla="*/ 15 w 41"/>
              <a:gd name="T23" fmla="*/ 1 h 34"/>
              <a:gd name="T24" fmla="*/ 16 w 41"/>
              <a:gd name="T25" fmla="*/ 1 h 34"/>
              <a:gd name="T26" fmla="*/ 31 w 41"/>
              <a:gd name="T27" fmla="*/ 16 h 34"/>
              <a:gd name="T28" fmla="*/ 31 w 41"/>
              <a:gd name="T29" fmla="*/ 17 h 34"/>
              <a:gd name="T30" fmla="*/ 31 w 41"/>
              <a:gd name="T31" fmla="*/ 18 h 34"/>
              <a:gd name="T32" fmla="*/ 41 w 41"/>
              <a:gd name="T33" fmla="*/ 26 h 34"/>
              <a:gd name="T34" fmla="*/ 33 w 41"/>
              <a:gd name="T35" fmla="*/ 34 h 34"/>
              <a:gd name="T36" fmla="*/ 25 w 41"/>
              <a:gd name="T37" fmla="*/ 34 h 34"/>
              <a:gd name="T38" fmla="*/ 24 w 41"/>
              <a:gd name="T39" fmla="*/ 33 h 34"/>
              <a:gd name="T40" fmla="*/ 25 w 41"/>
              <a:gd name="T41" fmla="*/ 31 h 34"/>
              <a:gd name="T42" fmla="*/ 33 w 41"/>
              <a:gd name="T43" fmla="*/ 31 h 34"/>
              <a:gd name="T44" fmla="*/ 37 w 41"/>
              <a:gd name="T45" fmla="*/ 26 h 34"/>
              <a:gd name="T46" fmla="*/ 37 w 41"/>
              <a:gd name="T47" fmla="*/ 8 h 34"/>
              <a:gd name="T48" fmla="*/ 33 w 41"/>
              <a:gd name="T49" fmla="*/ 3 h 34"/>
              <a:gd name="T50" fmla="*/ 25 w 41"/>
              <a:gd name="T51" fmla="*/ 3 h 34"/>
              <a:gd name="T52" fmla="*/ 24 w 41"/>
              <a:gd name="T53" fmla="*/ 2 h 34"/>
              <a:gd name="T54" fmla="*/ 25 w 41"/>
              <a:gd name="T55" fmla="*/ 0 h 34"/>
              <a:gd name="T56" fmla="*/ 33 w 41"/>
              <a:gd name="T57" fmla="*/ 0 h 34"/>
              <a:gd name="T58" fmla="*/ 41 w 41"/>
              <a:gd name="T59" fmla="*/ 8 h 34"/>
              <a:gd name="T60" fmla="*/ 41 w 41"/>
              <a:gd name="T61" fmla="*/ 2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1" h="34">
                <a:moveTo>
                  <a:pt x="31" y="18"/>
                </a:move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5" y="33"/>
                </a:cubicBezTo>
                <a:cubicBezTo>
                  <a:pt x="14" y="33"/>
                  <a:pt x="13" y="33"/>
                  <a:pt x="13" y="32"/>
                </a:cubicBezTo>
                <a:cubicBezTo>
                  <a:pt x="13" y="24"/>
                  <a:pt x="13" y="24"/>
                  <a:pt x="13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0"/>
                  <a:pt x="1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4" y="1"/>
                  <a:pt x="15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6"/>
                  <a:pt x="31" y="17"/>
                  <a:pt x="31" y="17"/>
                </a:cubicBezTo>
                <a:cubicBezTo>
                  <a:pt x="31" y="18"/>
                  <a:pt x="31" y="18"/>
                  <a:pt x="31" y="18"/>
                </a:cubicBezTo>
                <a:moveTo>
                  <a:pt x="41" y="26"/>
                </a:moveTo>
                <a:cubicBezTo>
                  <a:pt x="41" y="31"/>
                  <a:pt x="37" y="34"/>
                  <a:pt x="33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4" y="34"/>
                  <a:pt x="24" y="34"/>
                  <a:pt x="24" y="33"/>
                </a:cubicBezTo>
                <a:cubicBezTo>
                  <a:pt x="24" y="33"/>
                  <a:pt x="23" y="31"/>
                  <a:pt x="25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6" y="31"/>
                  <a:pt x="37" y="29"/>
                  <a:pt x="37" y="26"/>
                </a:cubicBezTo>
                <a:cubicBezTo>
                  <a:pt x="37" y="8"/>
                  <a:pt x="37" y="8"/>
                  <a:pt x="37" y="8"/>
                </a:cubicBezTo>
                <a:cubicBezTo>
                  <a:pt x="37" y="5"/>
                  <a:pt x="36" y="3"/>
                  <a:pt x="33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3"/>
                  <a:pt x="24" y="3"/>
                  <a:pt x="24" y="2"/>
                </a:cubicBezTo>
                <a:cubicBezTo>
                  <a:pt x="24" y="2"/>
                  <a:pt x="23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7" y="0"/>
                  <a:pt x="41" y="3"/>
                  <a:pt x="41" y="8"/>
                </a:cubicBezTo>
                <a:lnTo>
                  <a:pt x="41" y="2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43" name="Freeform 68"/>
          <p:cNvSpPr>
            <a:spLocks noEditPoints="1"/>
          </p:cNvSpPr>
          <p:nvPr/>
        </p:nvSpPr>
        <p:spPr bwMode="auto">
          <a:xfrm>
            <a:off x="1444579" y="2619615"/>
            <a:ext cx="122338" cy="111793"/>
          </a:xfrm>
          <a:custGeom>
            <a:avLst/>
            <a:gdLst>
              <a:gd name="T0" fmla="*/ 44 w 44"/>
              <a:gd name="T1" fmla="*/ 13 h 41"/>
              <a:gd name="T2" fmla="*/ 30 w 44"/>
              <a:gd name="T3" fmla="*/ 24 h 41"/>
              <a:gd name="T4" fmla="*/ 27 w 44"/>
              <a:gd name="T5" fmla="*/ 26 h 41"/>
              <a:gd name="T6" fmla="*/ 25 w 44"/>
              <a:gd name="T7" fmla="*/ 31 h 41"/>
              <a:gd name="T8" fmla="*/ 29 w 44"/>
              <a:gd name="T9" fmla="*/ 34 h 41"/>
              <a:gd name="T10" fmla="*/ 34 w 44"/>
              <a:gd name="T11" fmla="*/ 39 h 41"/>
              <a:gd name="T12" fmla="*/ 34 w 44"/>
              <a:gd name="T13" fmla="*/ 40 h 41"/>
              <a:gd name="T14" fmla="*/ 33 w 44"/>
              <a:gd name="T15" fmla="*/ 41 h 41"/>
              <a:gd name="T16" fmla="*/ 11 w 44"/>
              <a:gd name="T17" fmla="*/ 41 h 41"/>
              <a:gd name="T18" fmla="*/ 10 w 44"/>
              <a:gd name="T19" fmla="*/ 40 h 41"/>
              <a:gd name="T20" fmla="*/ 10 w 44"/>
              <a:gd name="T21" fmla="*/ 39 h 41"/>
              <a:gd name="T22" fmla="*/ 15 w 44"/>
              <a:gd name="T23" fmla="*/ 34 h 41"/>
              <a:gd name="T24" fmla="*/ 19 w 44"/>
              <a:gd name="T25" fmla="*/ 31 h 41"/>
              <a:gd name="T26" fmla="*/ 17 w 44"/>
              <a:gd name="T27" fmla="*/ 26 h 41"/>
              <a:gd name="T28" fmla="*/ 14 w 44"/>
              <a:gd name="T29" fmla="*/ 24 h 41"/>
              <a:gd name="T30" fmla="*/ 0 w 44"/>
              <a:gd name="T31" fmla="*/ 13 h 41"/>
              <a:gd name="T32" fmla="*/ 0 w 44"/>
              <a:gd name="T33" fmla="*/ 9 h 41"/>
              <a:gd name="T34" fmla="*/ 2 w 44"/>
              <a:gd name="T35" fmla="*/ 7 h 41"/>
              <a:gd name="T36" fmla="*/ 10 w 44"/>
              <a:gd name="T37" fmla="*/ 7 h 41"/>
              <a:gd name="T38" fmla="*/ 10 w 44"/>
              <a:gd name="T39" fmla="*/ 4 h 41"/>
              <a:gd name="T40" fmla="*/ 14 w 44"/>
              <a:gd name="T41" fmla="*/ 0 h 41"/>
              <a:gd name="T42" fmla="*/ 30 w 44"/>
              <a:gd name="T43" fmla="*/ 0 h 41"/>
              <a:gd name="T44" fmla="*/ 34 w 44"/>
              <a:gd name="T45" fmla="*/ 4 h 41"/>
              <a:gd name="T46" fmla="*/ 34 w 44"/>
              <a:gd name="T47" fmla="*/ 7 h 41"/>
              <a:gd name="T48" fmla="*/ 42 w 44"/>
              <a:gd name="T49" fmla="*/ 7 h 41"/>
              <a:gd name="T50" fmla="*/ 44 w 44"/>
              <a:gd name="T51" fmla="*/ 9 h 41"/>
              <a:gd name="T52" fmla="*/ 44 w 44"/>
              <a:gd name="T53" fmla="*/ 13 h 41"/>
              <a:gd name="T54" fmla="*/ 10 w 44"/>
              <a:gd name="T55" fmla="*/ 10 h 41"/>
              <a:gd name="T56" fmla="*/ 3 w 44"/>
              <a:gd name="T57" fmla="*/ 10 h 41"/>
              <a:gd name="T58" fmla="*/ 3 w 44"/>
              <a:gd name="T59" fmla="*/ 13 h 41"/>
              <a:gd name="T60" fmla="*/ 12 w 44"/>
              <a:gd name="T61" fmla="*/ 20 h 41"/>
              <a:gd name="T62" fmla="*/ 10 w 44"/>
              <a:gd name="T63" fmla="*/ 10 h 41"/>
              <a:gd name="T64" fmla="*/ 41 w 44"/>
              <a:gd name="T65" fmla="*/ 10 h 41"/>
              <a:gd name="T66" fmla="*/ 34 w 44"/>
              <a:gd name="T67" fmla="*/ 10 h 41"/>
              <a:gd name="T68" fmla="*/ 32 w 44"/>
              <a:gd name="T69" fmla="*/ 20 h 41"/>
              <a:gd name="T70" fmla="*/ 41 w 44"/>
              <a:gd name="T71" fmla="*/ 13 h 41"/>
              <a:gd name="T72" fmla="*/ 41 w 44"/>
              <a:gd name="T73" fmla="*/ 1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4" h="41">
                <a:moveTo>
                  <a:pt x="44" y="13"/>
                </a:moveTo>
                <a:cubicBezTo>
                  <a:pt x="44" y="18"/>
                  <a:pt x="38" y="23"/>
                  <a:pt x="30" y="24"/>
                </a:cubicBezTo>
                <a:cubicBezTo>
                  <a:pt x="29" y="25"/>
                  <a:pt x="28" y="26"/>
                  <a:pt x="27" y="26"/>
                </a:cubicBezTo>
                <a:cubicBezTo>
                  <a:pt x="26" y="28"/>
                  <a:pt x="25" y="29"/>
                  <a:pt x="25" y="31"/>
                </a:cubicBezTo>
                <a:cubicBezTo>
                  <a:pt x="25" y="32"/>
                  <a:pt x="26" y="34"/>
                  <a:pt x="29" y="34"/>
                </a:cubicBezTo>
                <a:cubicBezTo>
                  <a:pt x="31" y="34"/>
                  <a:pt x="34" y="36"/>
                  <a:pt x="34" y="39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41"/>
                  <a:pt x="34" y="41"/>
                  <a:pt x="33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0" y="41"/>
                  <a:pt x="10" y="41"/>
                  <a:pt x="10" y="40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6"/>
                  <a:pt x="13" y="34"/>
                  <a:pt x="15" y="34"/>
                </a:cubicBezTo>
                <a:cubicBezTo>
                  <a:pt x="18" y="34"/>
                  <a:pt x="19" y="32"/>
                  <a:pt x="19" y="31"/>
                </a:cubicBezTo>
                <a:cubicBezTo>
                  <a:pt x="19" y="29"/>
                  <a:pt x="18" y="28"/>
                  <a:pt x="17" y="26"/>
                </a:cubicBezTo>
                <a:cubicBezTo>
                  <a:pt x="16" y="26"/>
                  <a:pt x="15" y="25"/>
                  <a:pt x="14" y="24"/>
                </a:cubicBezTo>
                <a:cubicBezTo>
                  <a:pt x="6" y="23"/>
                  <a:pt x="0" y="18"/>
                  <a:pt x="0" y="13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1" y="7"/>
                  <a:pt x="2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2"/>
                  <a:pt x="12" y="0"/>
                  <a:pt x="14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2" y="0"/>
                  <a:pt x="34" y="2"/>
                  <a:pt x="34" y="4"/>
                </a:cubicBezTo>
                <a:cubicBezTo>
                  <a:pt x="34" y="7"/>
                  <a:pt x="34" y="7"/>
                  <a:pt x="34" y="7"/>
                </a:cubicBezTo>
                <a:cubicBezTo>
                  <a:pt x="42" y="7"/>
                  <a:pt x="42" y="7"/>
                  <a:pt x="42" y="7"/>
                </a:cubicBezTo>
                <a:cubicBezTo>
                  <a:pt x="43" y="7"/>
                  <a:pt x="44" y="8"/>
                  <a:pt x="44" y="9"/>
                </a:cubicBezTo>
                <a:lnTo>
                  <a:pt x="44" y="13"/>
                </a:lnTo>
                <a:close/>
                <a:moveTo>
                  <a:pt x="10" y="10"/>
                </a:moveTo>
                <a:cubicBezTo>
                  <a:pt x="3" y="10"/>
                  <a:pt x="3" y="10"/>
                  <a:pt x="3" y="10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5"/>
                  <a:pt x="7" y="19"/>
                  <a:pt x="12" y="20"/>
                </a:cubicBezTo>
                <a:cubicBezTo>
                  <a:pt x="11" y="18"/>
                  <a:pt x="10" y="14"/>
                  <a:pt x="10" y="10"/>
                </a:cubicBezTo>
                <a:moveTo>
                  <a:pt x="41" y="10"/>
                </a:moveTo>
                <a:cubicBezTo>
                  <a:pt x="34" y="10"/>
                  <a:pt x="34" y="10"/>
                  <a:pt x="34" y="10"/>
                </a:cubicBezTo>
                <a:cubicBezTo>
                  <a:pt x="34" y="14"/>
                  <a:pt x="33" y="18"/>
                  <a:pt x="32" y="20"/>
                </a:cubicBezTo>
                <a:cubicBezTo>
                  <a:pt x="37" y="19"/>
                  <a:pt x="41" y="15"/>
                  <a:pt x="41" y="13"/>
                </a:cubicBezTo>
                <a:lnTo>
                  <a:pt x="41" y="1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44" name="Freeform 69"/>
          <p:cNvSpPr>
            <a:spLocks noEditPoints="1"/>
          </p:cNvSpPr>
          <p:nvPr/>
        </p:nvSpPr>
        <p:spPr bwMode="auto">
          <a:xfrm>
            <a:off x="1446416" y="2826662"/>
            <a:ext cx="113901" cy="116009"/>
          </a:xfrm>
          <a:custGeom>
            <a:avLst/>
            <a:gdLst>
              <a:gd name="T0" fmla="*/ 33 w 41"/>
              <a:gd name="T1" fmla="*/ 42 h 42"/>
              <a:gd name="T2" fmla="*/ 25 w 41"/>
              <a:gd name="T3" fmla="*/ 40 h 42"/>
              <a:gd name="T4" fmla="*/ 24 w 41"/>
              <a:gd name="T5" fmla="*/ 30 h 42"/>
              <a:gd name="T6" fmla="*/ 31 w 41"/>
              <a:gd name="T7" fmla="*/ 14 h 42"/>
              <a:gd name="T8" fmla="*/ 25 w 41"/>
              <a:gd name="T9" fmla="*/ 11 h 42"/>
              <a:gd name="T10" fmla="*/ 15 w 41"/>
              <a:gd name="T11" fmla="*/ 11 h 42"/>
              <a:gd name="T12" fmla="*/ 9 w 41"/>
              <a:gd name="T13" fmla="*/ 14 h 42"/>
              <a:gd name="T14" fmla="*/ 17 w 41"/>
              <a:gd name="T15" fmla="*/ 30 h 42"/>
              <a:gd name="T16" fmla="*/ 9 w 41"/>
              <a:gd name="T17" fmla="*/ 31 h 42"/>
              <a:gd name="T18" fmla="*/ 6 w 41"/>
              <a:gd name="T19" fmla="*/ 30 h 42"/>
              <a:gd name="T20" fmla="*/ 15 w 41"/>
              <a:gd name="T21" fmla="*/ 36 h 42"/>
              <a:gd name="T22" fmla="*/ 13 w 41"/>
              <a:gd name="T23" fmla="*/ 42 h 42"/>
              <a:gd name="T24" fmla="*/ 0 w 41"/>
              <a:gd name="T25" fmla="*/ 34 h 42"/>
              <a:gd name="T26" fmla="*/ 7 w 41"/>
              <a:gd name="T27" fmla="*/ 0 h 42"/>
              <a:gd name="T28" fmla="*/ 41 w 41"/>
              <a:gd name="T29" fmla="*/ 8 h 42"/>
              <a:gd name="T30" fmla="*/ 7 w 41"/>
              <a:gd name="T31" fmla="*/ 30 h 42"/>
              <a:gd name="T32" fmla="*/ 7 w 41"/>
              <a:gd name="T33" fmla="*/ 30 h 42"/>
              <a:gd name="T34" fmla="*/ 7 w 41"/>
              <a:gd name="T35" fmla="*/ 30 h 42"/>
              <a:gd name="T36" fmla="*/ 8 w 41"/>
              <a:gd name="T37" fmla="*/ 30 h 42"/>
              <a:gd name="T38" fmla="*/ 8 w 41"/>
              <a:gd name="T39" fmla="*/ 31 h 42"/>
              <a:gd name="T40" fmla="*/ 9 w 41"/>
              <a:gd name="T41" fmla="*/ 32 h 42"/>
              <a:gd name="T42" fmla="*/ 9 w 41"/>
              <a:gd name="T43" fmla="*/ 31 h 42"/>
              <a:gd name="T44" fmla="*/ 9 w 41"/>
              <a:gd name="T45" fmla="*/ 32 h 42"/>
              <a:gd name="T46" fmla="*/ 10 w 41"/>
              <a:gd name="T47" fmla="*/ 33 h 42"/>
              <a:gd name="T48" fmla="*/ 10 w 41"/>
              <a:gd name="T49" fmla="*/ 33 h 42"/>
              <a:gd name="T50" fmla="*/ 11 w 41"/>
              <a:gd name="T51" fmla="*/ 34 h 42"/>
              <a:gd name="T52" fmla="*/ 11 w 41"/>
              <a:gd name="T53" fmla="*/ 33 h 42"/>
              <a:gd name="T54" fmla="*/ 11 w 41"/>
              <a:gd name="T55" fmla="*/ 34 h 42"/>
              <a:gd name="T56" fmla="*/ 13 w 41"/>
              <a:gd name="T57" fmla="*/ 34 h 42"/>
              <a:gd name="T58" fmla="*/ 13 w 41"/>
              <a:gd name="T59" fmla="*/ 34 h 42"/>
              <a:gd name="T60" fmla="*/ 15 w 41"/>
              <a:gd name="T61" fmla="*/ 34 h 42"/>
              <a:gd name="T62" fmla="*/ 15 w 41"/>
              <a:gd name="T63" fmla="*/ 33 h 42"/>
              <a:gd name="T64" fmla="*/ 15 w 41"/>
              <a:gd name="T65" fmla="*/ 34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1" h="42">
                <a:moveTo>
                  <a:pt x="41" y="34"/>
                </a:moveTo>
                <a:cubicBezTo>
                  <a:pt x="41" y="38"/>
                  <a:pt x="37" y="42"/>
                  <a:pt x="33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6" y="42"/>
                  <a:pt x="25" y="42"/>
                  <a:pt x="25" y="40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2"/>
                  <a:pt x="25" y="31"/>
                  <a:pt x="24" y="30"/>
                </a:cubicBezTo>
                <a:cubicBezTo>
                  <a:pt x="29" y="30"/>
                  <a:pt x="33" y="28"/>
                  <a:pt x="33" y="20"/>
                </a:cubicBezTo>
                <a:cubicBezTo>
                  <a:pt x="33" y="18"/>
                  <a:pt x="33" y="16"/>
                  <a:pt x="31" y="14"/>
                </a:cubicBezTo>
                <a:cubicBezTo>
                  <a:pt x="32" y="14"/>
                  <a:pt x="32" y="12"/>
                  <a:pt x="31" y="9"/>
                </a:cubicBezTo>
                <a:cubicBezTo>
                  <a:pt x="29" y="8"/>
                  <a:pt x="25" y="11"/>
                  <a:pt x="25" y="11"/>
                </a:cubicBezTo>
                <a:cubicBezTo>
                  <a:pt x="24" y="11"/>
                  <a:pt x="22" y="10"/>
                  <a:pt x="20" y="10"/>
                </a:cubicBezTo>
                <a:cubicBezTo>
                  <a:pt x="19" y="10"/>
                  <a:pt x="17" y="11"/>
                  <a:pt x="15" y="11"/>
                </a:cubicBezTo>
                <a:cubicBezTo>
                  <a:pt x="15" y="11"/>
                  <a:pt x="11" y="8"/>
                  <a:pt x="9" y="9"/>
                </a:cubicBezTo>
                <a:cubicBezTo>
                  <a:pt x="8" y="12"/>
                  <a:pt x="9" y="14"/>
                  <a:pt x="9" y="14"/>
                </a:cubicBezTo>
                <a:cubicBezTo>
                  <a:pt x="8" y="16"/>
                  <a:pt x="7" y="18"/>
                  <a:pt x="7" y="20"/>
                </a:cubicBezTo>
                <a:cubicBezTo>
                  <a:pt x="7" y="28"/>
                  <a:pt x="12" y="30"/>
                  <a:pt x="17" y="30"/>
                </a:cubicBezTo>
                <a:cubicBezTo>
                  <a:pt x="16" y="31"/>
                  <a:pt x="15" y="31"/>
                  <a:pt x="15" y="33"/>
                </a:cubicBezTo>
                <a:cubicBezTo>
                  <a:pt x="14" y="33"/>
                  <a:pt x="11" y="34"/>
                  <a:pt x="9" y="31"/>
                </a:cubicBezTo>
                <a:cubicBezTo>
                  <a:pt x="8" y="29"/>
                  <a:pt x="6" y="29"/>
                  <a:pt x="6" y="29"/>
                </a:cubicBezTo>
                <a:cubicBezTo>
                  <a:pt x="4" y="29"/>
                  <a:pt x="6" y="30"/>
                  <a:pt x="6" y="30"/>
                </a:cubicBezTo>
                <a:cubicBezTo>
                  <a:pt x="7" y="31"/>
                  <a:pt x="8" y="33"/>
                  <a:pt x="8" y="33"/>
                </a:cubicBezTo>
                <a:cubicBezTo>
                  <a:pt x="9" y="37"/>
                  <a:pt x="15" y="36"/>
                  <a:pt x="15" y="36"/>
                </a:cubicBezTo>
                <a:cubicBezTo>
                  <a:pt x="15" y="37"/>
                  <a:pt x="15" y="40"/>
                  <a:pt x="15" y="40"/>
                </a:cubicBezTo>
                <a:cubicBezTo>
                  <a:pt x="15" y="42"/>
                  <a:pt x="14" y="42"/>
                  <a:pt x="13" y="42"/>
                </a:cubicBezTo>
                <a:cubicBezTo>
                  <a:pt x="7" y="42"/>
                  <a:pt x="7" y="42"/>
                  <a:pt x="7" y="42"/>
                </a:cubicBezTo>
                <a:cubicBezTo>
                  <a:pt x="3" y="42"/>
                  <a:pt x="0" y="38"/>
                  <a:pt x="0" y="34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7" y="0"/>
                  <a:pt x="41" y="4"/>
                  <a:pt x="41" y="8"/>
                </a:cubicBezTo>
                <a:lnTo>
                  <a:pt x="41" y="34"/>
                </a:lnTo>
                <a:close/>
                <a:moveTo>
                  <a:pt x="7" y="30"/>
                </a:move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8" y="30"/>
                  <a:pt x="8" y="30"/>
                </a:cubicBezTo>
                <a:cubicBezTo>
                  <a:pt x="7" y="30"/>
                  <a:pt x="7" y="30"/>
                  <a:pt x="7" y="30"/>
                </a:cubicBezTo>
                <a:moveTo>
                  <a:pt x="8" y="31"/>
                </a:moveTo>
                <a:cubicBezTo>
                  <a:pt x="8" y="31"/>
                  <a:pt x="8" y="30"/>
                  <a:pt x="8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8" y="31"/>
                  <a:pt x="8" y="31"/>
                </a:cubicBezTo>
                <a:moveTo>
                  <a:pt x="9" y="32"/>
                </a:move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9" y="31"/>
                  <a:pt x="9" y="31"/>
                </a:cubicBezTo>
                <a:cubicBezTo>
                  <a:pt x="9" y="31"/>
                  <a:pt x="9" y="31"/>
                  <a:pt x="9" y="32"/>
                </a:cubicBezTo>
                <a:cubicBezTo>
                  <a:pt x="9" y="32"/>
                  <a:pt x="9" y="32"/>
                  <a:pt x="9" y="32"/>
                </a:cubicBezTo>
                <a:moveTo>
                  <a:pt x="10" y="33"/>
                </a:moveTo>
                <a:cubicBezTo>
                  <a:pt x="10" y="33"/>
                  <a:pt x="9" y="33"/>
                  <a:pt x="10" y="33"/>
                </a:cubicBezTo>
                <a:cubicBezTo>
                  <a:pt x="10" y="32"/>
                  <a:pt x="10" y="32"/>
                  <a:pt x="10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3"/>
                  <a:pt x="10" y="33"/>
                  <a:pt x="10" y="33"/>
                </a:cubicBezTo>
                <a:moveTo>
                  <a:pt x="11" y="34"/>
                </a:moveTo>
                <a:cubicBezTo>
                  <a:pt x="11" y="34"/>
                  <a:pt x="11" y="34"/>
                  <a:pt x="11" y="34"/>
                </a:cubicBezTo>
                <a:cubicBezTo>
                  <a:pt x="11" y="33"/>
                  <a:pt x="11" y="33"/>
                  <a:pt x="11" y="33"/>
                </a:cubicBezTo>
                <a:cubicBezTo>
                  <a:pt x="12" y="33"/>
                  <a:pt x="12" y="34"/>
                  <a:pt x="12" y="34"/>
                </a:cubicBezTo>
                <a:cubicBezTo>
                  <a:pt x="12" y="34"/>
                  <a:pt x="12" y="34"/>
                  <a:pt x="11" y="34"/>
                </a:cubicBezTo>
                <a:moveTo>
                  <a:pt x="1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3" y="34"/>
                </a:cubicBezTo>
                <a:moveTo>
                  <a:pt x="15" y="34"/>
                </a:move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5" y="33"/>
                </a:cubicBezTo>
                <a:cubicBezTo>
                  <a:pt x="15" y="33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45" name="Freeform 70"/>
          <p:cNvSpPr>
            <a:spLocks noEditPoints="1"/>
          </p:cNvSpPr>
          <p:nvPr/>
        </p:nvSpPr>
        <p:spPr bwMode="auto">
          <a:xfrm>
            <a:off x="1444579" y="3034167"/>
            <a:ext cx="122338" cy="118120"/>
          </a:xfrm>
          <a:custGeom>
            <a:avLst/>
            <a:gdLst>
              <a:gd name="T0" fmla="*/ 44 w 44"/>
              <a:gd name="T1" fmla="*/ 40 h 43"/>
              <a:gd name="T2" fmla="*/ 42 w 44"/>
              <a:gd name="T3" fmla="*/ 43 h 43"/>
              <a:gd name="T4" fmla="*/ 2 w 44"/>
              <a:gd name="T5" fmla="*/ 43 h 43"/>
              <a:gd name="T6" fmla="*/ 0 w 44"/>
              <a:gd name="T7" fmla="*/ 40 h 43"/>
              <a:gd name="T8" fmla="*/ 0 w 44"/>
              <a:gd name="T9" fmla="*/ 32 h 43"/>
              <a:gd name="T10" fmla="*/ 2 w 44"/>
              <a:gd name="T11" fmla="*/ 29 h 43"/>
              <a:gd name="T12" fmla="*/ 14 w 44"/>
              <a:gd name="T13" fmla="*/ 29 h 43"/>
              <a:gd name="T14" fmla="*/ 19 w 44"/>
              <a:gd name="T15" fmla="*/ 33 h 43"/>
              <a:gd name="T16" fmla="*/ 25 w 44"/>
              <a:gd name="T17" fmla="*/ 33 h 43"/>
              <a:gd name="T18" fmla="*/ 30 w 44"/>
              <a:gd name="T19" fmla="*/ 29 h 43"/>
              <a:gd name="T20" fmla="*/ 42 w 44"/>
              <a:gd name="T21" fmla="*/ 29 h 43"/>
              <a:gd name="T22" fmla="*/ 44 w 44"/>
              <a:gd name="T23" fmla="*/ 32 h 43"/>
              <a:gd name="T24" fmla="*/ 44 w 44"/>
              <a:gd name="T25" fmla="*/ 40 h 43"/>
              <a:gd name="T26" fmla="*/ 34 w 44"/>
              <a:gd name="T27" fmla="*/ 15 h 43"/>
              <a:gd name="T28" fmla="*/ 27 w 44"/>
              <a:gd name="T29" fmla="*/ 15 h 43"/>
              <a:gd name="T30" fmla="*/ 27 w 44"/>
              <a:gd name="T31" fmla="*/ 27 h 43"/>
              <a:gd name="T32" fmla="*/ 25 w 44"/>
              <a:gd name="T33" fmla="*/ 29 h 43"/>
              <a:gd name="T34" fmla="*/ 19 w 44"/>
              <a:gd name="T35" fmla="*/ 29 h 43"/>
              <a:gd name="T36" fmla="*/ 17 w 44"/>
              <a:gd name="T37" fmla="*/ 27 h 43"/>
              <a:gd name="T38" fmla="*/ 17 w 44"/>
              <a:gd name="T39" fmla="*/ 15 h 43"/>
              <a:gd name="T40" fmla="*/ 10 w 44"/>
              <a:gd name="T41" fmla="*/ 15 h 43"/>
              <a:gd name="T42" fmla="*/ 8 w 44"/>
              <a:gd name="T43" fmla="*/ 14 h 43"/>
              <a:gd name="T44" fmla="*/ 9 w 44"/>
              <a:gd name="T45" fmla="*/ 12 h 43"/>
              <a:gd name="T46" fmla="*/ 21 w 44"/>
              <a:gd name="T47" fmla="*/ 0 h 43"/>
              <a:gd name="T48" fmla="*/ 22 w 44"/>
              <a:gd name="T49" fmla="*/ 0 h 43"/>
              <a:gd name="T50" fmla="*/ 23 w 44"/>
              <a:gd name="T51" fmla="*/ 0 h 43"/>
              <a:gd name="T52" fmla="*/ 35 w 44"/>
              <a:gd name="T53" fmla="*/ 12 h 43"/>
              <a:gd name="T54" fmla="*/ 36 w 44"/>
              <a:gd name="T55" fmla="*/ 14 h 43"/>
              <a:gd name="T56" fmla="*/ 34 w 44"/>
              <a:gd name="T57" fmla="*/ 15 h 43"/>
              <a:gd name="T58" fmla="*/ 32 w 44"/>
              <a:gd name="T59" fmla="*/ 36 h 43"/>
              <a:gd name="T60" fmla="*/ 31 w 44"/>
              <a:gd name="T61" fmla="*/ 38 h 43"/>
              <a:gd name="T62" fmla="*/ 32 w 44"/>
              <a:gd name="T63" fmla="*/ 39 h 43"/>
              <a:gd name="T64" fmla="*/ 34 w 44"/>
              <a:gd name="T65" fmla="*/ 38 h 43"/>
              <a:gd name="T66" fmla="*/ 32 w 44"/>
              <a:gd name="T67" fmla="*/ 36 h 43"/>
              <a:gd name="T68" fmla="*/ 39 w 44"/>
              <a:gd name="T69" fmla="*/ 36 h 43"/>
              <a:gd name="T70" fmla="*/ 37 w 44"/>
              <a:gd name="T71" fmla="*/ 38 h 43"/>
              <a:gd name="T72" fmla="*/ 39 w 44"/>
              <a:gd name="T73" fmla="*/ 39 h 43"/>
              <a:gd name="T74" fmla="*/ 41 w 44"/>
              <a:gd name="T75" fmla="*/ 38 h 43"/>
              <a:gd name="T76" fmla="*/ 39 w 44"/>
              <a:gd name="T77" fmla="*/ 36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4" h="43">
                <a:moveTo>
                  <a:pt x="44" y="40"/>
                </a:moveTo>
                <a:cubicBezTo>
                  <a:pt x="44" y="42"/>
                  <a:pt x="43" y="43"/>
                  <a:pt x="42" y="43"/>
                </a:cubicBezTo>
                <a:cubicBezTo>
                  <a:pt x="2" y="43"/>
                  <a:pt x="2" y="43"/>
                  <a:pt x="2" y="43"/>
                </a:cubicBezTo>
                <a:cubicBezTo>
                  <a:pt x="1" y="43"/>
                  <a:pt x="0" y="42"/>
                  <a:pt x="0" y="4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0"/>
                  <a:pt x="1" y="29"/>
                  <a:pt x="2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31"/>
                  <a:pt x="16" y="33"/>
                  <a:pt x="19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8" y="33"/>
                  <a:pt x="30" y="31"/>
                  <a:pt x="30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4" y="30"/>
                  <a:pt x="44" y="32"/>
                </a:cubicBezTo>
                <a:lnTo>
                  <a:pt x="44" y="40"/>
                </a:lnTo>
                <a:close/>
                <a:moveTo>
                  <a:pt x="34" y="15"/>
                </a:moveTo>
                <a:cubicBezTo>
                  <a:pt x="27" y="15"/>
                  <a:pt x="27" y="15"/>
                  <a:pt x="27" y="15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8"/>
                  <a:pt x="26" y="29"/>
                  <a:pt x="25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8" y="29"/>
                  <a:pt x="17" y="28"/>
                  <a:pt x="17" y="27"/>
                </a:cubicBezTo>
                <a:cubicBezTo>
                  <a:pt x="17" y="15"/>
                  <a:pt x="17" y="15"/>
                  <a:pt x="17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5"/>
                  <a:pt x="9" y="15"/>
                  <a:pt x="8" y="14"/>
                </a:cubicBezTo>
                <a:cubicBezTo>
                  <a:pt x="8" y="14"/>
                  <a:pt x="8" y="13"/>
                  <a:pt x="9" y="12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2" y="0"/>
                  <a:pt x="22" y="0"/>
                </a:cubicBezTo>
                <a:cubicBezTo>
                  <a:pt x="22" y="0"/>
                  <a:pt x="23" y="0"/>
                  <a:pt x="23" y="0"/>
                </a:cubicBezTo>
                <a:cubicBezTo>
                  <a:pt x="35" y="12"/>
                  <a:pt x="35" y="12"/>
                  <a:pt x="35" y="12"/>
                </a:cubicBezTo>
                <a:cubicBezTo>
                  <a:pt x="36" y="13"/>
                  <a:pt x="36" y="14"/>
                  <a:pt x="36" y="14"/>
                </a:cubicBezTo>
                <a:cubicBezTo>
                  <a:pt x="35" y="15"/>
                  <a:pt x="35" y="15"/>
                  <a:pt x="34" y="15"/>
                </a:cubicBezTo>
                <a:moveTo>
                  <a:pt x="32" y="36"/>
                </a:moveTo>
                <a:cubicBezTo>
                  <a:pt x="31" y="36"/>
                  <a:pt x="31" y="37"/>
                  <a:pt x="31" y="38"/>
                </a:cubicBezTo>
                <a:cubicBezTo>
                  <a:pt x="31" y="39"/>
                  <a:pt x="31" y="39"/>
                  <a:pt x="32" y="39"/>
                </a:cubicBezTo>
                <a:cubicBezTo>
                  <a:pt x="33" y="39"/>
                  <a:pt x="34" y="39"/>
                  <a:pt x="34" y="38"/>
                </a:cubicBezTo>
                <a:cubicBezTo>
                  <a:pt x="34" y="37"/>
                  <a:pt x="33" y="36"/>
                  <a:pt x="32" y="36"/>
                </a:cubicBezTo>
                <a:moveTo>
                  <a:pt x="39" y="36"/>
                </a:moveTo>
                <a:cubicBezTo>
                  <a:pt x="38" y="36"/>
                  <a:pt x="37" y="37"/>
                  <a:pt x="37" y="38"/>
                </a:cubicBezTo>
                <a:cubicBezTo>
                  <a:pt x="37" y="39"/>
                  <a:pt x="38" y="39"/>
                  <a:pt x="39" y="39"/>
                </a:cubicBezTo>
                <a:cubicBezTo>
                  <a:pt x="40" y="39"/>
                  <a:pt x="41" y="39"/>
                  <a:pt x="41" y="38"/>
                </a:cubicBezTo>
                <a:cubicBezTo>
                  <a:pt x="41" y="37"/>
                  <a:pt x="40" y="36"/>
                  <a:pt x="39" y="3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46" name="Freeform 71"/>
          <p:cNvSpPr>
            <a:spLocks noEditPoints="1"/>
          </p:cNvSpPr>
          <p:nvPr/>
        </p:nvSpPr>
        <p:spPr bwMode="auto">
          <a:xfrm>
            <a:off x="1446416" y="3244239"/>
            <a:ext cx="113901" cy="113901"/>
          </a:xfrm>
          <a:custGeom>
            <a:avLst/>
            <a:gdLst>
              <a:gd name="T0" fmla="*/ 26 w 41"/>
              <a:gd name="T1" fmla="*/ 40 h 41"/>
              <a:gd name="T2" fmla="*/ 17 w 41"/>
              <a:gd name="T3" fmla="*/ 41 h 41"/>
              <a:gd name="T4" fmla="*/ 8 w 41"/>
              <a:gd name="T5" fmla="*/ 41 h 41"/>
              <a:gd name="T6" fmla="*/ 4 w 41"/>
              <a:gd name="T7" fmla="*/ 41 h 41"/>
              <a:gd name="T8" fmla="*/ 0 w 41"/>
              <a:gd name="T9" fmla="*/ 36 h 41"/>
              <a:gd name="T10" fmla="*/ 0 w 41"/>
              <a:gd name="T11" fmla="*/ 33 h 41"/>
              <a:gd name="T12" fmla="*/ 0 w 41"/>
              <a:gd name="T13" fmla="*/ 26 h 41"/>
              <a:gd name="T14" fmla="*/ 8 w 41"/>
              <a:gd name="T15" fmla="*/ 6 h 41"/>
              <a:gd name="T16" fmla="*/ 15 w 41"/>
              <a:gd name="T17" fmla="*/ 2 h 41"/>
              <a:gd name="T18" fmla="*/ 23 w 41"/>
              <a:gd name="T19" fmla="*/ 0 h 41"/>
              <a:gd name="T20" fmla="*/ 32 w 41"/>
              <a:gd name="T21" fmla="*/ 2 h 41"/>
              <a:gd name="T22" fmla="*/ 35 w 41"/>
              <a:gd name="T23" fmla="*/ 1 h 41"/>
              <a:gd name="T24" fmla="*/ 40 w 41"/>
              <a:gd name="T25" fmla="*/ 6 h 41"/>
              <a:gd name="T26" fmla="*/ 39 w 41"/>
              <a:gd name="T27" fmla="*/ 10 h 41"/>
              <a:gd name="T28" fmla="*/ 40 w 41"/>
              <a:gd name="T29" fmla="*/ 12 h 41"/>
              <a:gd name="T30" fmla="*/ 41 w 41"/>
              <a:gd name="T31" fmla="*/ 19 h 41"/>
              <a:gd name="T32" fmla="*/ 26 w 41"/>
              <a:gd name="T33" fmla="*/ 40 h 41"/>
              <a:gd name="T34" fmla="*/ 37 w 41"/>
              <a:gd name="T35" fmla="*/ 13 h 41"/>
              <a:gd name="T36" fmla="*/ 36 w 41"/>
              <a:gd name="T37" fmla="*/ 10 h 41"/>
              <a:gd name="T38" fmla="*/ 36 w 41"/>
              <a:gd name="T39" fmla="*/ 6 h 41"/>
              <a:gd name="T40" fmla="*/ 36 w 41"/>
              <a:gd name="T41" fmla="*/ 5 h 41"/>
              <a:gd name="T42" fmla="*/ 36 w 41"/>
              <a:gd name="T43" fmla="*/ 5 h 41"/>
              <a:gd name="T44" fmla="*/ 32 w 41"/>
              <a:gd name="T45" fmla="*/ 5 h 41"/>
              <a:gd name="T46" fmla="*/ 23 w 41"/>
              <a:gd name="T47" fmla="*/ 4 h 41"/>
              <a:gd name="T48" fmla="*/ 16 w 41"/>
              <a:gd name="T49" fmla="*/ 6 h 41"/>
              <a:gd name="T50" fmla="*/ 10 w 41"/>
              <a:gd name="T51" fmla="*/ 8 h 41"/>
              <a:gd name="T52" fmla="*/ 3 w 41"/>
              <a:gd name="T53" fmla="*/ 26 h 41"/>
              <a:gd name="T54" fmla="*/ 4 w 41"/>
              <a:gd name="T55" fmla="*/ 33 h 41"/>
              <a:gd name="T56" fmla="*/ 3 w 41"/>
              <a:gd name="T57" fmla="*/ 36 h 41"/>
              <a:gd name="T58" fmla="*/ 4 w 41"/>
              <a:gd name="T59" fmla="*/ 38 h 41"/>
              <a:gd name="T60" fmla="*/ 8 w 41"/>
              <a:gd name="T61" fmla="*/ 37 h 41"/>
              <a:gd name="T62" fmla="*/ 17 w 41"/>
              <a:gd name="T63" fmla="*/ 38 h 41"/>
              <a:gd name="T64" fmla="*/ 25 w 41"/>
              <a:gd name="T65" fmla="*/ 37 h 41"/>
              <a:gd name="T66" fmla="*/ 37 w 41"/>
              <a:gd name="T67" fmla="*/ 19 h 41"/>
              <a:gd name="T68" fmla="*/ 37 w 41"/>
              <a:gd name="T69" fmla="*/ 1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1" h="41">
                <a:moveTo>
                  <a:pt x="26" y="40"/>
                </a:moveTo>
                <a:cubicBezTo>
                  <a:pt x="24" y="41"/>
                  <a:pt x="20" y="41"/>
                  <a:pt x="17" y="41"/>
                </a:cubicBezTo>
                <a:cubicBezTo>
                  <a:pt x="14" y="41"/>
                  <a:pt x="11" y="41"/>
                  <a:pt x="8" y="41"/>
                </a:cubicBezTo>
                <a:cubicBezTo>
                  <a:pt x="7" y="41"/>
                  <a:pt x="6" y="41"/>
                  <a:pt x="4" y="41"/>
                </a:cubicBezTo>
                <a:cubicBezTo>
                  <a:pt x="2" y="41"/>
                  <a:pt x="0" y="39"/>
                  <a:pt x="0" y="36"/>
                </a:cubicBezTo>
                <a:cubicBezTo>
                  <a:pt x="0" y="35"/>
                  <a:pt x="0" y="34"/>
                  <a:pt x="0" y="33"/>
                </a:cubicBezTo>
                <a:cubicBezTo>
                  <a:pt x="0" y="31"/>
                  <a:pt x="0" y="29"/>
                  <a:pt x="0" y="26"/>
                </a:cubicBezTo>
                <a:cubicBezTo>
                  <a:pt x="0" y="19"/>
                  <a:pt x="2" y="10"/>
                  <a:pt x="8" y="6"/>
                </a:cubicBezTo>
                <a:cubicBezTo>
                  <a:pt x="10" y="4"/>
                  <a:pt x="12" y="3"/>
                  <a:pt x="15" y="2"/>
                </a:cubicBezTo>
                <a:cubicBezTo>
                  <a:pt x="17" y="1"/>
                  <a:pt x="20" y="0"/>
                  <a:pt x="23" y="0"/>
                </a:cubicBezTo>
                <a:cubicBezTo>
                  <a:pt x="26" y="0"/>
                  <a:pt x="29" y="2"/>
                  <a:pt x="32" y="2"/>
                </a:cubicBezTo>
                <a:cubicBezTo>
                  <a:pt x="33" y="2"/>
                  <a:pt x="34" y="1"/>
                  <a:pt x="35" y="1"/>
                </a:cubicBezTo>
                <a:cubicBezTo>
                  <a:pt x="39" y="1"/>
                  <a:pt x="40" y="3"/>
                  <a:pt x="40" y="6"/>
                </a:cubicBezTo>
                <a:cubicBezTo>
                  <a:pt x="40" y="7"/>
                  <a:pt x="39" y="9"/>
                  <a:pt x="39" y="10"/>
                </a:cubicBezTo>
                <a:cubicBezTo>
                  <a:pt x="39" y="11"/>
                  <a:pt x="40" y="11"/>
                  <a:pt x="40" y="12"/>
                </a:cubicBezTo>
                <a:cubicBezTo>
                  <a:pt x="41" y="14"/>
                  <a:pt x="41" y="17"/>
                  <a:pt x="41" y="19"/>
                </a:cubicBezTo>
                <a:cubicBezTo>
                  <a:pt x="41" y="28"/>
                  <a:pt x="35" y="37"/>
                  <a:pt x="26" y="40"/>
                </a:cubicBezTo>
                <a:moveTo>
                  <a:pt x="37" y="13"/>
                </a:moveTo>
                <a:cubicBezTo>
                  <a:pt x="36" y="12"/>
                  <a:pt x="36" y="11"/>
                  <a:pt x="36" y="10"/>
                </a:cubicBezTo>
                <a:cubicBezTo>
                  <a:pt x="36" y="9"/>
                  <a:pt x="36" y="7"/>
                  <a:pt x="36" y="6"/>
                </a:cubicBezTo>
                <a:cubicBezTo>
                  <a:pt x="36" y="6"/>
                  <a:pt x="36" y="5"/>
                  <a:pt x="36" y="5"/>
                </a:cubicBezTo>
                <a:cubicBezTo>
                  <a:pt x="36" y="5"/>
                  <a:pt x="36" y="5"/>
                  <a:pt x="36" y="5"/>
                </a:cubicBezTo>
                <a:cubicBezTo>
                  <a:pt x="35" y="5"/>
                  <a:pt x="34" y="5"/>
                  <a:pt x="32" y="5"/>
                </a:cubicBezTo>
                <a:cubicBezTo>
                  <a:pt x="29" y="5"/>
                  <a:pt x="26" y="4"/>
                  <a:pt x="23" y="4"/>
                </a:cubicBezTo>
                <a:cubicBezTo>
                  <a:pt x="21" y="4"/>
                  <a:pt x="18" y="5"/>
                  <a:pt x="16" y="6"/>
                </a:cubicBezTo>
                <a:cubicBezTo>
                  <a:pt x="14" y="6"/>
                  <a:pt x="12" y="7"/>
                  <a:pt x="10" y="8"/>
                </a:cubicBezTo>
                <a:cubicBezTo>
                  <a:pt x="5" y="12"/>
                  <a:pt x="3" y="20"/>
                  <a:pt x="3" y="26"/>
                </a:cubicBezTo>
                <a:cubicBezTo>
                  <a:pt x="3" y="29"/>
                  <a:pt x="4" y="31"/>
                  <a:pt x="4" y="33"/>
                </a:cubicBezTo>
                <a:cubicBezTo>
                  <a:pt x="4" y="34"/>
                  <a:pt x="3" y="35"/>
                  <a:pt x="3" y="36"/>
                </a:cubicBezTo>
                <a:cubicBezTo>
                  <a:pt x="3" y="37"/>
                  <a:pt x="4" y="38"/>
                  <a:pt x="4" y="38"/>
                </a:cubicBezTo>
                <a:cubicBezTo>
                  <a:pt x="6" y="38"/>
                  <a:pt x="7" y="37"/>
                  <a:pt x="8" y="37"/>
                </a:cubicBezTo>
                <a:cubicBezTo>
                  <a:pt x="11" y="37"/>
                  <a:pt x="14" y="38"/>
                  <a:pt x="17" y="38"/>
                </a:cubicBezTo>
                <a:cubicBezTo>
                  <a:pt x="20" y="38"/>
                  <a:pt x="23" y="38"/>
                  <a:pt x="25" y="37"/>
                </a:cubicBezTo>
                <a:cubicBezTo>
                  <a:pt x="32" y="34"/>
                  <a:pt x="37" y="26"/>
                  <a:pt x="37" y="19"/>
                </a:cubicBezTo>
                <a:cubicBezTo>
                  <a:pt x="37" y="18"/>
                  <a:pt x="37" y="14"/>
                  <a:pt x="37" y="1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47" name="Freeform 72"/>
          <p:cNvSpPr/>
          <p:nvPr/>
        </p:nvSpPr>
        <p:spPr bwMode="auto">
          <a:xfrm>
            <a:off x="1448713" y="3458074"/>
            <a:ext cx="103355" cy="103355"/>
          </a:xfrm>
          <a:custGeom>
            <a:avLst/>
            <a:gdLst>
              <a:gd name="T0" fmla="*/ 37 w 37"/>
              <a:gd name="T1" fmla="*/ 34 h 38"/>
              <a:gd name="T2" fmla="*/ 33 w 37"/>
              <a:gd name="T3" fmla="*/ 37 h 38"/>
              <a:gd name="T4" fmla="*/ 28 w 37"/>
              <a:gd name="T5" fmla="*/ 38 h 38"/>
              <a:gd name="T6" fmla="*/ 21 w 37"/>
              <a:gd name="T7" fmla="*/ 36 h 38"/>
              <a:gd name="T8" fmla="*/ 17 w 37"/>
              <a:gd name="T9" fmla="*/ 34 h 38"/>
              <a:gd name="T10" fmla="*/ 4 w 37"/>
              <a:gd name="T11" fmla="*/ 21 h 38"/>
              <a:gd name="T12" fmla="*/ 2 w 37"/>
              <a:gd name="T13" fmla="*/ 17 h 38"/>
              <a:gd name="T14" fmla="*/ 0 w 37"/>
              <a:gd name="T15" fmla="*/ 9 h 38"/>
              <a:gd name="T16" fmla="*/ 1 w 37"/>
              <a:gd name="T17" fmla="*/ 5 h 38"/>
              <a:gd name="T18" fmla="*/ 4 w 37"/>
              <a:gd name="T19" fmla="*/ 1 h 38"/>
              <a:gd name="T20" fmla="*/ 8 w 37"/>
              <a:gd name="T21" fmla="*/ 0 h 38"/>
              <a:gd name="T22" fmla="*/ 8 w 37"/>
              <a:gd name="T23" fmla="*/ 0 h 38"/>
              <a:gd name="T24" fmla="*/ 10 w 37"/>
              <a:gd name="T25" fmla="*/ 3 h 38"/>
              <a:gd name="T26" fmla="*/ 12 w 37"/>
              <a:gd name="T27" fmla="*/ 7 h 38"/>
              <a:gd name="T28" fmla="*/ 13 w 37"/>
              <a:gd name="T29" fmla="*/ 9 h 38"/>
              <a:gd name="T30" fmla="*/ 9 w 37"/>
              <a:gd name="T31" fmla="*/ 15 h 38"/>
              <a:gd name="T32" fmla="*/ 10 w 37"/>
              <a:gd name="T33" fmla="*/ 17 h 38"/>
              <a:gd name="T34" fmla="*/ 21 w 37"/>
              <a:gd name="T35" fmla="*/ 28 h 38"/>
              <a:gd name="T36" fmla="*/ 23 w 37"/>
              <a:gd name="T37" fmla="*/ 29 h 38"/>
              <a:gd name="T38" fmla="*/ 28 w 37"/>
              <a:gd name="T39" fmla="*/ 24 h 38"/>
              <a:gd name="T40" fmla="*/ 31 w 37"/>
              <a:gd name="T41" fmla="*/ 26 h 38"/>
              <a:gd name="T42" fmla="*/ 35 w 37"/>
              <a:gd name="T43" fmla="*/ 28 h 38"/>
              <a:gd name="T44" fmla="*/ 37 w 37"/>
              <a:gd name="T45" fmla="*/ 30 h 38"/>
              <a:gd name="T46" fmla="*/ 37 w 37"/>
              <a:gd name="T47" fmla="*/ 30 h 38"/>
              <a:gd name="T48" fmla="*/ 37 w 37"/>
              <a:gd name="T49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7" h="38">
                <a:moveTo>
                  <a:pt x="37" y="34"/>
                </a:moveTo>
                <a:cubicBezTo>
                  <a:pt x="36" y="35"/>
                  <a:pt x="35" y="36"/>
                  <a:pt x="33" y="37"/>
                </a:cubicBezTo>
                <a:cubicBezTo>
                  <a:pt x="32" y="38"/>
                  <a:pt x="30" y="38"/>
                  <a:pt x="28" y="38"/>
                </a:cubicBezTo>
                <a:cubicBezTo>
                  <a:pt x="26" y="38"/>
                  <a:pt x="24" y="37"/>
                  <a:pt x="21" y="36"/>
                </a:cubicBezTo>
                <a:cubicBezTo>
                  <a:pt x="20" y="36"/>
                  <a:pt x="18" y="35"/>
                  <a:pt x="17" y="34"/>
                </a:cubicBezTo>
                <a:cubicBezTo>
                  <a:pt x="12" y="31"/>
                  <a:pt x="7" y="26"/>
                  <a:pt x="4" y="21"/>
                </a:cubicBezTo>
                <a:cubicBezTo>
                  <a:pt x="3" y="20"/>
                  <a:pt x="2" y="18"/>
                  <a:pt x="2" y="17"/>
                </a:cubicBezTo>
                <a:cubicBezTo>
                  <a:pt x="1" y="14"/>
                  <a:pt x="0" y="12"/>
                  <a:pt x="0" y="9"/>
                </a:cubicBezTo>
                <a:cubicBezTo>
                  <a:pt x="0" y="8"/>
                  <a:pt x="0" y="6"/>
                  <a:pt x="1" y="5"/>
                </a:cubicBezTo>
                <a:cubicBezTo>
                  <a:pt x="2" y="3"/>
                  <a:pt x="3" y="2"/>
                  <a:pt x="4" y="1"/>
                </a:cubicBezTo>
                <a:cubicBezTo>
                  <a:pt x="5" y="1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1"/>
                  <a:pt x="9" y="2"/>
                  <a:pt x="10" y="3"/>
                </a:cubicBezTo>
                <a:cubicBezTo>
                  <a:pt x="10" y="4"/>
                  <a:pt x="11" y="6"/>
                  <a:pt x="12" y="7"/>
                </a:cubicBezTo>
                <a:cubicBezTo>
                  <a:pt x="13" y="8"/>
                  <a:pt x="13" y="9"/>
                  <a:pt x="13" y="9"/>
                </a:cubicBezTo>
                <a:cubicBezTo>
                  <a:pt x="13" y="11"/>
                  <a:pt x="9" y="14"/>
                  <a:pt x="9" y="15"/>
                </a:cubicBezTo>
                <a:cubicBezTo>
                  <a:pt x="9" y="16"/>
                  <a:pt x="9" y="17"/>
                  <a:pt x="10" y="17"/>
                </a:cubicBezTo>
                <a:cubicBezTo>
                  <a:pt x="12" y="22"/>
                  <a:pt x="16" y="26"/>
                  <a:pt x="21" y="28"/>
                </a:cubicBezTo>
                <a:cubicBezTo>
                  <a:pt x="21" y="29"/>
                  <a:pt x="22" y="29"/>
                  <a:pt x="23" y="29"/>
                </a:cubicBezTo>
                <a:cubicBezTo>
                  <a:pt x="24" y="29"/>
                  <a:pt x="27" y="24"/>
                  <a:pt x="28" y="24"/>
                </a:cubicBezTo>
                <a:cubicBezTo>
                  <a:pt x="29" y="24"/>
                  <a:pt x="30" y="25"/>
                  <a:pt x="31" y="26"/>
                </a:cubicBezTo>
                <a:cubicBezTo>
                  <a:pt x="32" y="27"/>
                  <a:pt x="34" y="27"/>
                  <a:pt x="35" y="28"/>
                </a:cubicBezTo>
                <a:cubicBezTo>
                  <a:pt x="36" y="28"/>
                  <a:pt x="37" y="29"/>
                  <a:pt x="37" y="30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3"/>
                  <a:pt x="37" y="3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48" name="Freeform 73"/>
          <p:cNvSpPr>
            <a:spLocks noEditPoints="1"/>
          </p:cNvSpPr>
          <p:nvPr/>
        </p:nvSpPr>
        <p:spPr bwMode="auto">
          <a:xfrm>
            <a:off x="1448713" y="3673119"/>
            <a:ext cx="103355" cy="105463"/>
          </a:xfrm>
          <a:custGeom>
            <a:avLst/>
            <a:gdLst>
              <a:gd name="T0" fmla="*/ 37 w 37"/>
              <a:gd name="T1" fmla="*/ 30 h 38"/>
              <a:gd name="T2" fmla="*/ 30 w 37"/>
              <a:gd name="T3" fmla="*/ 38 h 38"/>
              <a:gd name="T4" fmla="*/ 7 w 37"/>
              <a:gd name="T5" fmla="*/ 38 h 38"/>
              <a:gd name="T6" fmla="*/ 0 w 37"/>
              <a:gd name="T7" fmla="*/ 30 h 38"/>
              <a:gd name="T8" fmla="*/ 0 w 37"/>
              <a:gd name="T9" fmla="*/ 8 h 38"/>
              <a:gd name="T10" fmla="*/ 7 w 37"/>
              <a:gd name="T11" fmla="*/ 0 h 38"/>
              <a:gd name="T12" fmla="*/ 30 w 37"/>
              <a:gd name="T13" fmla="*/ 0 h 38"/>
              <a:gd name="T14" fmla="*/ 37 w 37"/>
              <a:gd name="T15" fmla="*/ 8 h 38"/>
              <a:gd name="T16" fmla="*/ 37 w 37"/>
              <a:gd name="T17" fmla="*/ 30 h 38"/>
              <a:gd name="T18" fmla="*/ 7 w 37"/>
              <a:gd name="T19" fmla="*/ 3 h 38"/>
              <a:gd name="T20" fmla="*/ 3 w 37"/>
              <a:gd name="T21" fmla="*/ 8 h 38"/>
              <a:gd name="T22" fmla="*/ 3 w 37"/>
              <a:gd name="T23" fmla="*/ 30 h 38"/>
              <a:gd name="T24" fmla="*/ 7 w 37"/>
              <a:gd name="T25" fmla="*/ 34 h 38"/>
              <a:gd name="T26" fmla="*/ 30 w 37"/>
              <a:gd name="T27" fmla="*/ 34 h 38"/>
              <a:gd name="T28" fmla="*/ 34 w 37"/>
              <a:gd name="T29" fmla="*/ 30 h 38"/>
              <a:gd name="T30" fmla="*/ 34 w 37"/>
              <a:gd name="T31" fmla="*/ 8 h 38"/>
              <a:gd name="T32" fmla="*/ 30 w 37"/>
              <a:gd name="T33" fmla="*/ 3 h 38"/>
              <a:gd name="T34" fmla="*/ 7 w 37"/>
              <a:gd name="T35" fmla="*/ 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7" h="38">
                <a:moveTo>
                  <a:pt x="37" y="30"/>
                </a:moveTo>
                <a:cubicBezTo>
                  <a:pt x="37" y="34"/>
                  <a:pt x="34" y="38"/>
                  <a:pt x="30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3" y="38"/>
                  <a:pt x="0" y="34"/>
                  <a:pt x="0" y="30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3" y="0"/>
                  <a:pt x="7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4" y="0"/>
                  <a:pt x="37" y="3"/>
                  <a:pt x="37" y="8"/>
                </a:cubicBezTo>
                <a:lnTo>
                  <a:pt x="37" y="30"/>
                </a:lnTo>
                <a:close/>
                <a:moveTo>
                  <a:pt x="7" y="3"/>
                </a:moveTo>
                <a:cubicBezTo>
                  <a:pt x="5" y="3"/>
                  <a:pt x="3" y="5"/>
                  <a:pt x="3" y="8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2"/>
                  <a:pt x="5" y="34"/>
                  <a:pt x="7" y="34"/>
                </a:cubicBezTo>
                <a:cubicBezTo>
                  <a:pt x="30" y="34"/>
                  <a:pt x="30" y="34"/>
                  <a:pt x="30" y="34"/>
                </a:cubicBezTo>
                <a:cubicBezTo>
                  <a:pt x="32" y="34"/>
                  <a:pt x="34" y="32"/>
                  <a:pt x="34" y="30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5"/>
                  <a:pt x="32" y="3"/>
                  <a:pt x="30" y="3"/>
                </a:cubicBezTo>
                <a:lnTo>
                  <a:pt x="7" y="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49" name="Freeform 74"/>
          <p:cNvSpPr>
            <a:spLocks noEditPoints="1"/>
          </p:cNvSpPr>
          <p:nvPr/>
        </p:nvSpPr>
        <p:spPr bwMode="auto">
          <a:xfrm>
            <a:off x="1450550" y="3878974"/>
            <a:ext cx="94917" cy="109683"/>
          </a:xfrm>
          <a:custGeom>
            <a:avLst/>
            <a:gdLst>
              <a:gd name="T0" fmla="*/ 32 w 34"/>
              <a:gd name="T1" fmla="*/ 0 h 40"/>
              <a:gd name="T2" fmla="*/ 34 w 34"/>
              <a:gd name="T3" fmla="*/ 3 h 40"/>
              <a:gd name="T4" fmla="*/ 34 w 34"/>
              <a:gd name="T5" fmla="*/ 37 h 40"/>
              <a:gd name="T6" fmla="*/ 32 w 34"/>
              <a:gd name="T7" fmla="*/ 40 h 40"/>
              <a:gd name="T8" fmla="*/ 31 w 34"/>
              <a:gd name="T9" fmla="*/ 40 h 40"/>
              <a:gd name="T10" fmla="*/ 29 w 34"/>
              <a:gd name="T11" fmla="*/ 40 h 40"/>
              <a:gd name="T12" fmla="*/ 17 w 34"/>
              <a:gd name="T13" fmla="*/ 28 h 40"/>
              <a:gd name="T14" fmla="*/ 5 w 34"/>
              <a:gd name="T15" fmla="*/ 40 h 40"/>
              <a:gd name="T16" fmla="*/ 3 w 34"/>
              <a:gd name="T17" fmla="*/ 40 h 40"/>
              <a:gd name="T18" fmla="*/ 2 w 34"/>
              <a:gd name="T19" fmla="*/ 40 h 40"/>
              <a:gd name="T20" fmla="*/ 0 w 34"/>
              <a:gd name="T21" fmla="*/ 37 h 40"/>
              <a:gd name="T22" fmla="*/ 0 w 34"/>
              <a:gd name="T23" fmla="*/ 3 h 40"/>
              <a:gd name="T24" fmla="*/ 2 w 34"/>
              <a:gd name="T25" fmla="*/ 0 h 40"/>
              <a:gd name="T26" fmla="*/ 3 w 34"/>
              <a:gd name="T27" fmla="*/ 0 h 40"/>
              <a:gd name="T28" fmla="*/ 31 w 34"/>
              <a:gd name="T29" fmla="*/ 0 h 40"/>
              <a:gd name="T30" fmla="*/ 32 w 34"/>
              <a:gd name="T31" fmla="*/ 0 h 40"/>
              <a:gd name="T32" fmla="*/ 3 w 34"/>
              <a:gd name="T33" fmla="*/ 3 h 40"/>
              <a:gd name="T34" fmla="*/ 3 w 34"/>
              <a:gd name="T35" fmla="*/ 37 h 40"/>
              <a:gd name="T36" fmla="*/ 14 w 34"/>
              <a:gd name="T37" fmla="*/ 26 h 40"/>
              <a:gd name="T38" fmla="*/ 17 w 34"/>
              <a:gd name="T39" fmla="*/ 23 h 40"/>
              <a:gd name="T40" fmla="*/ 19 w 34"/>
              <a:gd name="T41" fmla="*/ 26 h 40"/>
              <a:gd name="T42" fmla="*/ 31 w 34"/>
              <a:gd name="T43" fmla="*/ 37 h 40"/>
              <a:gd name="T44" fmla="*/ 31 w 34"/>
              <a:gd name="T45" fmla="*/ 3 h 40"/>
              <a:gd name="T46" fmla="*/ 3 w 34"/>
              <a:gd name="T47" fmla="*/ 3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4" h="40">
                <a:moveTo>
                  <a:pt x="32" y="0"/>
                </a:moveTo>
                <a:cubicBezTo>
                  <a:pt x="33" y="1"/>
                  <a:pt x="34" y="2"/>
                  <a:pt x="34" y="3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9"/>
                  <a:pt x="33" y="40"/>
                  <a:pt x="32" y="40"/>
                </a:cubicBezTo>
                <a:cubicBezTo>
                  <a:pt x="32" y="40"/>
                  <a:pt x="31" y="40"/>
                  <a:pt x="31" y="40"/>
                </a:cubicBezTo>
                <a:cubicBezTo>
                  <a:pt x="30" y="40"/>
                  <a:pt x="29" y="40"/>
                  <a:pt x="29" y="40"/>
                </a:cubicBezTo>
                <a:cubicBezTo>
                  <a:pt x="17" y="28"/>
                  <a:pt x="17" y="28"/>
                  <a:pt x="17" y="28"/>
                </a:cubicBezTo>
                <a:cubicBezTo>
                  <a:pt x="5" y="40"/>
                  <a:pt x="5" y="40"/>
                  <a:pt x="5" y="40"/>
                </a:cubicBezTo>
                <a:cubicBezTo>
                  <a:pt x="4" y="40"/>
                  <a:pt x="4" y="40"/>
                  <a:pt x="3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0" y="40"/>
                  <a:pt x="0" y="39"/>
                  <a:pt x="0" y="37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1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2" y="0"/>
                  <a:pt x="32" y="0"/>
                </a:cubicBezTo>
                <a:moveTo>
                  <a:pt x="3" y="3"/>
                </a:moveTo>
                <a:cubicBezTo>
                  <a:pt x="3" y="37"/>
                  <a:pt x="3" y="37"/>
                  <a:pt x="3" y="37"/>
                </a:cubicBezTo>
                <a:cubicBezTo>
                  <a:pt x="14" y="26"/>
                  <a:pt x="14" y="26"/>
                  <a:pt x="14" y="26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6"/>
                  <a:pt x="19" y="26"/>
                  <a:pt x="19" y="26"/>
                </a:cubicBezTo>
                <a:cubicBezTo>
                  <a:pt x="31" y="37"/>
                  <a:pt x="31" y="37"/>
                  <a:pt x="31" y="37"/>
                </a:cubicBezTo>
                <a:cubicBezTo>
                  <a:pt x="31" y="3"/>
                  <a:pt x="31" y="3"/>
                  <a:pt x="31" y="3"/>
                </a:cubicBezTo>
                <a:lnTo>
                  <a:pt x="3" y="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50" name="Freeform 75"/>
          <p:cNvSpPr>
            <a:spLocks noEditPoints="1"/>
          </p:cNvSpPr>
          <p:nvPr/>
        </p:nvSpPr>
        <p:spPr bwMode="auto">
          <a:xfrm>
            <a:off x="1446416" y="4086480"/>
            <a:ext cx="113901" cy="111793"/>
          </a:xfrm>
          <a:custGeom>
            <a:avLst/>
            <a:gdLst>
              <a:gd name="T0" fmla="*/ 41 w 41"/>
              <a:gd name="T1" fmla="*/ 33 h 41"/>
              <a:gd name="T2" fmla="*/ 33 w 41"/>
              <a:gd name="T3" fmla="*/ 41 h 41"/>
              <a:gd name="T4" fmla="*/ 7 w 41"/>
              <a:gd name="T5" fmla="*/ 41 h 41"/>
              <a:gd name="T6" fmla="*/ 0 w 41"/>
              <a:gd name="T7" fmla="*/ 33 h 41"/>
              <a:gd name="T8" fmla="*/ 0 w 41"/>
              <a:gd name="T9" fmla="*/ 8 h 41"/>
              <a:gd name="T10" fmla="*/ 7 w 41"/>
              <a:gd name="T11" fmla="*/ 0 h 41"/>
              <a:gd name="T12" fmla="*/ 33 w 41"/>
              <a:gd name="T13" fmla="*/ 0 h 41"/>
              <a:gd name="T14" fmla="*/ 41 w 41"/>
              <a:gd name="T15" fmla="*/ 8 h 41"/>
              <a:gd name="T16" fmla="*/ 41 w 41"/>
              <a:gd name="T17" fmla="*/ 33 h 41"/>
              <a:gd name="T18" fmla="*/ 34 w 41"/>
              <a:gd name="T19" fmla="*/ 28 h 41"/>
              <a:gd name="T20" fmla="*/ 29 w 41"/>
              <a:gd name="T21" fmla="*/ 25 h 41"/>
              <a:gd name="T22" fmla="*/ 27 w 41"/>
              <a:gd name="T23" fmla="*/ 24 h 41"/>
              <a:gd name="T24" fmla="*/ 23 w 41"/>
              <a:gd name="T25" fmla="*/ 28 h 41"/>
              <a:gd name="T26" fmla="*/ 22 w 41"/>
              <a:gd name="T27" fmla="*/ 27 h 41"/>
              <a:gd name="T28" fmla="*/ 14 w 41"/>
              <a:gd name="T29" fmla="*/ 19 h 41"/>
              <a:gd name="T30" fmla="*/ 13 w 41"/>
              <a:gd name="T31" fmla="*/ 17 h 41"/>
              <a:gd name="T32" fmla="*/ 17 w 41"/>
              <a:gd name="T33" fmla="*/ 13 h 41"/>
              <a:gd name="T34" fmla="*/ 16 w 41"/>
              <a:gd name="T35" fmla="*/ 12 h 41"/>
              <a:gd name="T36" fmla="*/ 13 w 41"/>
              <a:gd name="T37" fmla="*/ 7 h 41"/>
              <a:gd name="T38" fmla="*/ 12 w 41"/>
              <a:gd name="T39" fmla="*/ 7 h 41"/>
              <a:gd name="T40" fmla="*/ 10 w 41"/>
              <a:gd name="T41" fmla="*/ 7 h 41"/>
              <a:gd name="T42" fmla="*/ 7 w 41"/>
              <a:gd name="T43" fmla="*/ 13 h 41"/>
              <a:gd name="T44" fmla="*/ 8 w 41"/>
              <a:gd name="T45" fmla="*/ 19 h 41"/>
              <a:gd name="T46" fmla="*/ 22 w 41"/>
              <a:gd name="T47" fmla="*/ 33 h 41"/>
              <a:gd name="T48" fmla="*/ 27 w 41"/>
              <a:gd name="T49" fmla="*/ 34 h 41"/>
              <a:gd name="T50" fmla="*/ 33 w 41"/>
              <a:gd name="T51" fmla="*/ 31 h 41"/>
              <a:gd name="T52" fmla="*/ 34 w 41"/>
              <a:gd name="T53" fmla="*/ 29 h 41"/>
              <a:gd name="T54" fmla="*/ 34 w 41"/>
              <a:gd name="T55" fmla="*/ 2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1" h="41">
                <a:moveTo>
                  <a:pt x="41" y="33"/>
                </a:moveTo>
                <a:cubicBezTo>
                  <a:pt x="41" y="38"/>
                  <a:pt x="37" y="41"/>
                  <a:pt x="33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3" y="41"/>
                  <a:pt x="0" y="38"/>
                  <a:pt x="0" y="33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3" y="0"/>
                  <a:pt x="7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7" y="0"/>
                  <a:pt x="41" y="3"/>
                  <a:pt x="41" y="8"/>
                </a:cubicBezTo>
                <a:lnTo>
                  <a:pt x="41" y="33"/>
                </a:lnTo>
                <a:close/>
                <a:moveTo>
                  <a:pt x="34" y="28"/>
                </a:moveTo>
                <a:cubicBezTo>
                  <a:pt x="34" y="28"/>
                  <a:pt x="30" y="26"/>
                  <a:pt x="29" y="25"/>
                </a:cubicBezTo>
                <a:cubicBezTo>
                  <a:pt x="29" y="25"/>
                  <a:pt x="28" y="24"/>
                  <a:pt x="27" y="24"/>
                </a:cubicBezTo>
                <a:cubicBezTo>
                  <a:pt x="26" y="24"/>
                  <a:pt x="24" y="28"/>
                  <a:pt x="23" y="28"/>
                </a:cubicBezTo>
                <a:cubicBezTo>
                  <a:pt x="23" y="28"/>
                  <a:pt x="22" y="27"/>
                  <a:pt x="22" y="27"/>
                </a:cubicBezTo>
                <a:cubicBezTo>
                  <a:pt x="18" y="25"/>
                  <a:pt x="16" y="23"/>
                  <a:pt x="14" y="19"/>
                </a:cubicBezTo>
                <a:cubicBezTo>
                  <a:pt x="14" y="19"/>
                  <a:pt x="13" y="18"/>
                  <a:pt x="13" y="17"/>
                </a:cubicBezTo>
                <a:cubicBezTo>
                  <a:pt x="13" y="16"/>
                  <a:pt x="17" y="15"/>
                  <a:pt x="17" y="13"/>
                </a:cubicBezTo>
                <a:cubicBezTo>
                  <a:pt x="17" y="13"/>
                  <a:pt x="16" y="12"/>
                  <a:pt x="16" y="12"/>
                </a:cubicBezTo>
                <a:cubicBezTo>
                  <a:pt x="15" y="11"/>
                  <a:pt x="13" y="7"/>
                  <a:pt x="13" y="7"/>
                </a:cubicBezTo>
                <a:cubicBezTo>
                  <a:pt x="13" y="7"/>
                  <a:pt x="12" y="7"/>
                  <a:pt x="12" y="7"/>
                </a:cubicBezTo>
                <a:cubicBezTo>
                  <a:pt x="12" y="7"/>
                  <a:pt x="10" y="7"/>
                  <a:pt x="10" y="7"/>
                </a:cubicBezTo>
                <a:cubicBezTo>
                  <a:pt x="8" y="8"/>
                  <a:pt x="7" y="12"/>
                  <a:pt x="7" y="13"/>
                </a:cubicBezTo>
                <a:cubicBezTo>
                  <a:pt x="7" y="15"/>
                  <a:pt x="7" y="17"/>
                  <a:pt x="8" y="19"/>
                </a:cubicBezTo>
                <a:cubicBezTo>
                  <a:pt x="10" y="24"/>
                  <a:pt x="16" y="31"/>
                  <a:pt x="22" y="33"/>
                </a:cubicBezTo>
                <a:cubicBezTo>
                  <a:pt x="24" y="34"/>
                  <a:pt x="26" y="34"/>
                  <a:pt x="27" y="34"/>
                </a:cubicBezTo>
                <a:cubicBezTo>
                  <a:pt x="29" y="34"/>
                  <a:pt x="33" y="33"/>
                  <a:pt x="33" y="31"/>
                </a:cubicBezTo>
                <a:cubicBezTo>
                  <a:pt x="34" y="31"/>
                  <a:pt x="34" y="29"/>
                  <a:pt x="34" y="29"/>
                </a:cubicBezTo>
                <a:cubicBezTo>
                  <a:pt x="34" y="28"/>
                  <a:pt x="34" y="28"/>
                  <a:pt x="34" y="2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51" name="Freeform 76"/>
          <p:cNvSpPr/>
          <p:nvPr/>
        </p:nvSpPr>
        <p:spPr bwMode="auto">
          <a:xfrm>
            <a:off x="1448339" y="4304531"/>
            <a:ext cx="116009" cy="92809"/>
          </a:xfrm>
          <a:custGeom>
            <a:avLst/>
            <a:gdLst>
              <a:gd name="T0" fmla="*/ 38 w 42"/>
              <a:gd name="T1" fmla="*/ 8 h 34"/>
              <a:gd name="T2" fmla="*/ 38 w 42"/>
              <a:gd name="T3" fmla="*/ 10 h 34"/>
              <a:gd name="T4" fmla="*/ 13 w 42"/>
              <a:gd name="T5" fmla="*/ 34 h 34"/>
              <a:gd name="T6" fmla="*/ 0 w 42"/>
              <a:gd name="T7" fmla="*/ 30 h 34"/>
              <a:gd name="T8" fmla="*/ 2 w 42"/>
              <a:gd name="T9" fmla="*/ 30 h 34"/>
              <a:gd name="T10" fmla="*/ 13 w 42"/>
              <a:gd name="T11" fmla="*/ 27 h 34"/>
              <a:gd name="T12" fmla="*/ 5 w 42"/>
              <a:gd name="T13" fmla="*/ 21 h 34"/>
              <a:gd name="T14" fmla="*/ 6 w 42"/>
              <a:gd name="T15" fmla="*/ 21 h 34"/>
              <a:gd name="T16" fmla="*/ 9 w 42"/>
              <a:gd name="T17" fmla="*/ 21 h 34"/>
              <a:gd name="T18" fmla="*/ 2 w 42"/>
              <a:gd name="T19" fmla="*/ 12 h 34"/>
              <a:gd name="T20" fmla="*/ 2 w 42"/>
              <a:gd name="T21" fmla="*/ 12 h 34"/>
              <a:gd name="T22" fmla="*/ 6 w 42"/>
              <a:gd name="T23" fmla="*/ 13 h 34"/>
              <a:gd name="T24" fmla="*/ 2 w 42"/>
              <a:gd name="T25" fmla="*/ 6 h 34"/>
              <a:gd name="T26" fmla="*/ 3 w 42"/>
              <a:gd name="T27" fmla="*/ 1 h 34"/>
              <a:gd name="T28" fmla="*/ 21 w 42"/>
              <a:gd name="T29" fmla="*/ 11 h 34"/>
              <a:gd name="T30" fmla="*/ 20 w 42"/>
              <a:gd name="T31" fmla="*/ 9 h 34"/>
              <a:gd name="T32" fmla="*/ 29 w 42"/>
              <a:gd name="T33" fmla="*/ 0 h 34"/>
              <a:gd name="T34" fmla="*/ 35 w 42"/>
              <a:gd name="T35" fmla="*/ 3 h 34"/>
              <a:gd name="T36" fmla="*/ 41 w 42"/>
              <a:gd name="T37" fmla="*/ 1 h 34"/>
              <a:gd name="T38" fmla="*/ 37 w 42"/>
              <a:gd name="T39" fmla="*/ 5 h 34"/>
              <a:gd name="T40" fmla="*/ 42 w 42"/>
              <a:gd name="T41" fmla="*/ 4 h 34"/>
              <a:gd name="T42" fmla="*/ 38 w 42"/>
              <a:gd name="T43" fmla="*/ 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2" h="34">
                <a:moveTo>
                  <a:pt x="38" y="8"/>
                </a:moveTo>
                <a:cubicBezTo>
                  <a:pt x="38" y="9"/>
                  <a:pt x="38" y="9"/>
                  <a:pt x="38" y="10"/>
                </a:cubicBezTo>
                <a:cubicBezTo>
                  <a:pt x="38" y="21"/>
                  <a:pt x="29" y="34"/>
                  <a:pt x="13" y="34"/>
                </a:cubicBezTo>
                <a:cubicBezTo>
                  <a:pt x="8" y="34"/>
                  <a:pt x="4" y="33"/>
                  <a:pt x="0" y="30"/>
                </a:cubicBezTo>
                <a:cubicBezTo>
                  <a:pt x="1" y="30"/>
                  <a:pt x="1" y="30"/>
                  <a:pt x="2" y="30"/>
                </a:cubicBezTo>
                <a:cubicBezTo>
                  <a:pt x="6" y="30"/>
                  <a:pt x="10" y="29"/>
                  <a:pt x="13" y="27"/>
                </a:cubicBezTo>
                <a:cubicBezTo>
                  <a:pt x="9" y="27"/>
                  <a:pt x="6" y="24"/>
                  <a:pt x="5" y="21"/>
                </a:cubicBezTo>
                <a:cubicBezTo>
                  <a:pt x="5" y="21"/>
                  <a:pt x="6" y="21"/>
                  <a:pt x="6" y="21"/>
                </a:cubicBezTo>
                <a:cubicBezTo>
                  <a:pt x="7" y="21"/>
                  <a:pt x="8" y="21"/>
                  <a:pt x="9" y="21"/>
                </a:cubicBezTo>
                <a:cubicBezTo>
                  <a:pt x="5" y="20"/>
                  <a:pt x="2" y="16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3"/>
                  <a:pt x="4" y="13"/>
                  <a:pt x="6" y="13"/>
                </a:cubicBezTo>
                <a:cubicBezTo>
                  <a:pt x="3" y="11"/>
                  <a:pt x="2" y="9"/>
                  <a:pt x="2" y="6"/>
                </a:cubicBezTo>
                <a:cubicBezTo>
                  <a:pt x="2" y="4"/>
                  <a:pt x="2" y="3"/>
                  <a:pt x="3" y="1"/>
                </a:cubicBezTo>
                <a:cubicBezTo>
                  <a:pt x="7" y="7"/>
                  <a:pt x="14" y="10"/>
                  <a:pt x="21" y="11"/>
                </a:cubicBezTo>
                <a:cubicBezTo>
                  <a:pt x="21" y="10"/>
                  <a:pt x="20" y="9"/>
                  <a:pt x="20" y="9"/>
                </a:cubicBezTo>
                <a:cubicBezTo>
                  <a:pt x="20" y="4"/>
                  <a:pt x="24" y="0"/>
                  <a:pt x="29" y="0"/>
                </a:cubicBezTo>
                <a:cubicBezTo>
                  <a:pt x="32" y="0"/>
                  <a:pt x="34" y="1"/>
                  <a:pt x="35" y="3"/>
                </a:cubicBezTo>
                <a:cubicBezTo>
                  <a:pt x="37" y="2"/>
                  <a:pt x="39" y="2"/>
                  <a:pt x="41" y="1"/>
                </a:cubicBezTo>
                <a:cubicBezTo>
                  <a:pt x="40" y="3"/>
                  <a:pt x="39" y="4"/>
                  <a:pt x="37" y="5"/>
                </a:cubicBezTo>
                <a:cubicBezTo>
                  <a:pt x="39" y="5"/>
                  <a:pt x="41" y="5"/>
                  <a:pt x="42" y="4"/>
                </a:cubicBezTo>
                <a:cubicBezTo>
                  <a:pt x="41" y="6"/>
                  <a:pt x="39" y="7"/>
                  <a:pt x="38" y="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52" name="Freeform 77"/>
          <p:cNvSpPr/>
          <p:nvPr/>
        </p:nvSpPr>
        <p:spPr bwMode="auto">
          <a:xfrm>
            <a:off x="1459278" y="4497271"/>
            <a:ext cx="54841" cy="124448"/>
          </a:xfrm>
          <a:custGeom>
            <a:avLst/>
            <a:gdLst>
              <a:gd name="T0" fmla="*/ 20 w 20"/>
              <a:gd name="T1" fmla="*/ 15 h 45"/>
              <a:gd name="T2" fmla="*/ 19 w 20"/>
              <a:gd name="T3" fmla="*/ 22 h 45"/>
              <a:gd name="T4" fmla="*/ 13 w 20"/>
              <a:gd name="T5" fmla="*/ 22 h 45"/>
              <a:gd name="T6" fmla="*/ 13 w 20"/>
              <a:gd name="T7" fmla="*/ 45 h 45"/>
              <a:gd name="T8" fmla="*/ 4 w 20"/>
              <a:gd name="T9" fmla="*/ 45 h 45"/>
              <a:gd name="T10" fmla="*/ 4 w 20"/>
              <a:gd name="T11" fmla="*/ 22 h 45"/>
              <a:gd name="T12" fmla="*/ 0 w 20"/>
              <a:gd name="T13" fmla="*/ 22 h 45"/>
              <a:gd name="T14" fmla="*/ 0 w 20"/>
              <a:gd name="T15" fmla="*/ 15 h 45"/>
              <a:gd name="T16" fmla="*/ 4 w 20"/>
              <a:gd name="T17" fmla="*/ 15 h 45"/>
              <a:gd name="T18" fmla="*/ 4 w 20"/>
              <a:gd name="T19" fmla="*/ 10 h 45"/>
              <a:gd name="T20" fmla="*/ 14 w 20"/>
              <a:gd name="T21" fmla="*/ 0 h 45"/>
              <a:gd name="T22" fmla="*/ 20 w 20"/>
              <a:gd name="T23" fmla="*/ 0 h 45"/>
              <a:gd name="T24" fmla="*/ 20 w 20"/>
              <a:gd name="T25" fmla="*/ 8 h 45"/>
              <a:gd name="T26" fmla="*/ 16 w 20"/>
              <a:gd name="T27" fmla="*/ 8 h 45"/>
              <a:gd name="T28" fmla="*/ 13 w 20"/>
              <a:gd name="T29" fmla="*/ 11 h 45"/>
              <a:gd name="T30" fmla="*/ 13 w 20"/>
              <a:gd name="T31" fmla="*/ 15 h 45"/>
              <a:gd name="T32" fmla="*/ 20 w 20"/>
              <a:gd name="T33" fmla="*/ 1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0" h="45">
                <a:moveTo>
                  <a:pt x="20" y="15"/>
                </a:moveTo>
                <a:cubicBezTo>
                  <a:pt x="19" y="22"/>
                  <a:pt x="19" y="22"/>
                  <a:pt x="19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45"/>
                  <a:pt x="13" y="45"/>
                  <a:pt x="13" y="45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22"/>
                  <a:pt x="4" y="22"/>
                  <a:pt x="4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5"/>
                  <a:pt x="0" y="15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4"/>
                  <a:pt x="7" y="0"/>
                  <a:pt x="1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4" y="8"/>
                  <a:pt x="13" y="9"/>
                  <a:pt x="13" y="11"/>
                </a:cubicBezTo>
                <a:cubicBezTo>
                  <a:pt x="13" y="15"/>
                  <a:pt x="13" y="15"/>
                  <a:pt x="13" y="15"/>
                </a:cubicBezTo>
                <a:lnTo>
                  <a:pt x="20" y="1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53" name="Freeform 78"/>
          <p:cNvSpPr/>
          <p:nvPr/>
        </p:nvSpPr>
        <p:spPr bwMode="auto">
          <a:xfrm>
            <a:off x="1446416" y="4725455"/>
            <a:ext cx="113901" cy="111793"/>
          </a:xfrm>
          <a:custGeom>
            <a:avLst/>
            <a:gdLst>
              <a:gd name="T0" fmla="*/ 27 w 41"/>
              <a:gd name="T1" fmla="*/ 40 h 40"/>
              <a:gd name="T2" fmla="*/ 25 w 41"/>
              <a:gd name="T3" fmla="*/ 39 h 40"/>
              <a:gd name="T4" fmla="*/ 25 w 41"/>
              <a:gd name="T5" fmla="*/ 33 h 40"/>
              <a:gd name="T6" fmla="*/ 24 w 41"/>
              <a:gd name="T7" fmla="*/ 30 h 40"/>
              <a:gd name="T8" fmla="*/ 33 w 41"/>
              <a:gd name="T9" fmla="*/ 19 h 40"/>
              <a:gd name="T10" fmla="*/ 31 w 41"/>
              <a:gd name="T11" fmla="*/ 14 h 40"/>
              <a:gd name="T12" fmla="*/ 31 w 41"/>
              <a:gd name="T13" fmla="*/ 8 h 40"/>
              <a:gd name="T14" fmla="*/ 25 w 41"/>
              <a:gd name="T15" fmla="*/ 10 h 40"/>
              <a:gd name="T16" fmla="*/ 20 w 41"/>
              <a:gd name="T17" fmla="*/ 10 h 40"/>
              <a:gd name="T18" fmla="*/ 15 w 41"/>
              <a:gd name="T19" fmla="*/ 10 h 40"/>
              <a:gd name="T20" fmla="*/ 9 w 41"/>
              <a:gd name="T21" fmla="*/ 8 h 40"/>
              <a:gd name="T22" fmla="*/ 9 w 41"/>
              <a:gd name="T23" fmla="*/ 14 h 40"/>
              <a:gd name="T24" fmla="*/ 7 w 41"/>
              <a:gd name="T25" fmla="*/ 19 h 40"/>
              <a:gd name="T26" fmla="*/ 17 w 41"/>
              <a:gd name="T27" fmla="*/ 30 h 40"/>
              <a:gd name="T28" fmla="*/ 15 w 41"/>
              <a:gd name="T29" fmla="*/ 32 h 40"/>
              <a:gd name="T30" fmla="*/ 9 w 41"/>
              <a:gd name="T31" fmla="*/ 31 h 40"/>
              <a:gd name="T32" fmla="*/ 6 w 41"/>
              <a:gd name="T33" fmla="*/ 28 h 40"/>
              <a:gd name="T34" fmla="*/ 6 w 41"/>
              <a:gd name="T35" fmla="*/ 30 h 40"/>
              <a:gd name="T36" fmla="*/ 8 w 41"/>
              <a:gd name="T37" fmla="*/ 33 h 40"/>
              <a:gd name="T38" fmla="*/ 15 w 41"/>
              <a:gd name="T39" fmla="*/ 35 h 40"/>
              <a:gd name="T40" fmla="*/ 15 w 41"/>
              <a:gd name="T41" fmla="*/ 39 h 40"/>
              <a:gd name="T42" fmla="*/ 14 w 41"/>
              <a:gd name="T43" fmla="*/ 40 h 40"/>
              <a:gd name="T44" fmla="*/ 0 w 41"/>
              <a:gd name="T45" fmla="*/ 20 h 40"/>
              <a:gd name="T46" fmla="*/ 20 w 41"/>
              <a:gd name="T47" fmla="*/ 0 h 40"/>
              <a:gd name="T48" fmla="*/ 41 w 41"/>
              <a:gd name="T49" fmla="*/ 20 h 40"/>
              <a:gd name="T50" fmla="*/ 27 w 41"/>
              <a:gd name="T51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0">
                <a:moveTo>
                  <a:pt x="27" y="40"/>
                </a:moveTo>
                <a:cubicBezTo>
                  <a:pt x="26" y="40"/>
                  <a:pt x="25" y="40"/>
                  <a:pt x="25" y="39"/>
                </a:cubicBezTo>
                <a:cubicBezTo>
                  <a:pt x="25" y="33"/>
                  <a:pt x="25" y="33"/>
                  <a:pt x="25" y="33"/>
                </a:cubicBezTo>
                <a:cubicBezTo>
                  <a:pt x="25" y="31"/>
                  <a:pt x="25" y="30"/>
                  <a:pt x="24" y="30"/>
                </a:cubicBezTo>
                <a:cubicBezTo>
                  <a:pt x="29" y="29"/>
                  <a:pt x="33" y="27"/>
                  <a:pt x="33" y="19"/>
                </a:cubicBezTo>
                <a:cubicBezTo>
                  <a:pt x="33" y="17"/>
                  <a:pt x="33" y="15"/>
                  <a:pt x="31" y="14"/>
                </a:cubicBezTo>
                <a:cubicBezTo>
                  <a:pt x="32" y="13"/>
                  <a:pt x="32" y="11"/>
                  <a:pt x="31" y="8"/>
                </a:cubicBezTo>
                <a:cubicBezTo>
                  <a:pt x="29" y="8"/>
                  <a:pt x="25" y="10"/>
                  <a:pt x="25" y="10"/>
                </a:cubicBezTo>
                <a:cubicBezTo>
                  <a:pt x="24" y="10"/>
                  <a:pt x="22" y="10"/>
                  <a:pt x="20" y="10"/>
                </a:cubicBezTo>
                <a:cubicBezTo>
                  <a:pt x="19" y="10"/>
                  <a:pt x="17" y="10"/>
                  <a:pt x="15" y="10"/>
                </a:cubicBezTo>
                <a:cubicBezTo>
                  <a:pt x="15" y="10"/>
                  <a:pt x="11" y="8"/>
                  <a:pt x="9" y="8"/>
                </a:cubicBezTo>
                <a:cubicBezTo>
                  <a:pt x="8" y="11"/>
                  <a:pt x="9" y="13"/>
                  <a:pt x="9" y="14"/>
                </a:cubicBezTo>
                <a:cubicBezTo>
                  <a:pt x="8" y="15"/>
                  <a:pt x="7" y="17"/>
                  <a:pt x="7" y="19"/>
                </a:cubicBezTo>
                <a:cubicBezTo>
                  <a:pt x="7" y="27"/>
                  <a:pt x="12" y="29"/>
                  <a:pt x="17" y="30"/>
                </a:cubicBezTo>
                <a:cubicBezTo>
                  <a:pt x="16" y="30"/>
                  <a:pt x="15" y="31"/>
                  <a:pt x="15" y="32"/>
                </a:cubicBezTo>
                <a:cubicBezTo>
                  <a:pt x="14" y="33"/>
                  <a:pt x="11" y="34"/>
                  <a:pt x="9" y="31"/>
                </a:cubicBezTo>
                <a:cubicBezTo>
                  <a:pt x="8" y="29"/>
                  <a:pt x="6" y="28"/>
                  <a:pt x="6" y="28"/>
                </a:cubicBezTo>
                <a:cubicBezTo>
                  <a:pt x="4" y="28"/>
                  <a:pt x="6" y="30"/>
                  <a:pt x="6" y="30"/>
                </a:cubicBezTo>
                <a:cubicBezTo>
                  <a:pt x="7" y="30"/>
                  <a:pt x="8" y="33"/>
                  <a:pt x="8" y="33"/>
                </a:cubicBezTo>
                <a:cubicBezTo>
                  <a:pt x="9" y="36"/>
                  <a:pt x="15" y="35"/>
                  <a:pt x="15" y="35"/>
                </a:cubicBezTo>
                <a:cubicBezTo>
                  <a:pt x="15" y="37"/>
                  <a:pt x="15" y="38"/>
                  <a:pt x="15" y="39"/>
                </a:cubicBezTo>
                <a:cubicBezTo>
                  <a:pt x="15" y="40"/>
                  <a:pt x="15" y="40"/>
                  <a:pt x="14" y="40"/>
                </a:cubicBezTo>
                <a:cubicBezTo>
                  <a:pt x="6" y="37"/>
                  <a:pt x="0" y="3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32" y="0"/>
                  <a:pt x="41" y="9"/>
                  <a:pt x="41" y="20"/>
                </a:cubicBezTo>
                <a:cubicBezTo>
                  <a:pt x="41" y="30"/>
                  <a:pt x="35" y="37"/>
                  <a:pt x="27" y="4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54" name="Freeform 79"/>
          <p:cNvSpPr/>
          <p:nvPr/>
        </p:nvSpPr>
        <p:spPr bwMode="auto">
          <a:xfrm>
            <a:off x="5516056" y="1582362"/>
            <a:ext cx="124448" cy="105463"/>
          </a:xfrm>
          <a:custGeom>
            <a:avLst/>
            <a:gdLst>
              <a:gd name="T0" fmla="*/ 45 w 45"/>
              <a:gd name="T1" fmla="*/ 19 h 38"/>
              <a:gd name="T2" fmla="*/ 43 w 45"/>
              <a:gd name="T3" fmla="*/ 21 h 38"/>
              <a:gd name="T4" fmla="*/ 42 w 45"/>
              <a:gd name="T5" fmla="*/ 21 h 38"/>
              <a:gd name="T6" fmla="*/ 40 w 45"/>
              <a:gd name="T7" fmla="*/ 19 h 38"/>
              <a:gd name="T8" fmla="*/ 40 w 45"/>
              <a:gd name="T9" fmla="*/ 12 h 38"/>
              <a:gd name="T10" fmla="*/ 33 w 45"/>
              <a:gd name="T11" fmla="*/ 5 h 38"/>
              <a:gd name="T12" fmla="*/ 26 w 45"/>
              <a:gd name="T13" fmla="*/ 12 h 38"/>
              <a:gd name="T14" fmla="*/ 26 w 45"/>
              <a:gd name="T15" fmla="*/ 17 h 38"/>
              <a:gd name="T16" fmla="*/ 29 w 45"/>
              <a:gd name="T17" fmla="*/ 17 h 38"/>
              <a:gd name="T18" fmla="*/ 31 w 45"/>
              <a:gd name="T19" fmla="*/ 20 h 38"/>
              <a:gd name="T20" fmla="*/ 31 w 45"/>
              <a:gd name="T21" fmla="*/ 35 h 38"/>
              <a:gd name="T22" fmla="*/ 29 w 45"/>
              <a:gd name="T23" fmla="*/ 38 h 38"/>
              <a:gd name="T24" fmla="*/ 3 w 45"/>
              <a:gd name="T25" fmla="*/ 38 h 38"/>
              <a:gd name="T26" fmla="*/ 0 w 45"/>
              <a:gd name="T27" fmla="*/ 35 h 38"/>
              <a:gd name="T28" fmla="*/ 0 w 45"/>
              <a:gd name="T29" fmla="*/ 20 h 38"/>
              <a:gd name="T30" fmla="*/ 3 w 45"/>
              <a:gd name="T31" fmla="*/ 17 h 38"/>
              <a:gd name="T32" fmla="*/ 21 w 45"/>
              <a:gd name="T33" fmla="*/ 17 h 38"/>
              <a:gd name="T34" fmla="*/ 21 w 45"/>
              <a:gd name="T35" fmla="*/ 12 h 38"/>
              <a:gd name="T36" fmla="*/ 33 w 45"/>
              <a:gd name="T37" fmla="*/ 0 h 38"/>
              <a:gd name="T38" fmla="*/ 45 w 45"/>
              <a:gd name="T39" fmla="*/ 12 h 38"/>
              <a:gd name="T40" fmla="*/ 45 w 45"/>
              <a:gd name="T41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5" h="38">
                <a:moveTo>
                  <a:pt x="45" y="19"/>
                </a:moveTo>
                <a:cubicBezTo>
                  <a:pt x="45" y="20"/>
                  <a:pt x="44" y="21"/>
                  <a:pt x="43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1" y="21"/>
                  <a:pt x="40" y="20"/>
                  <a:pt x="40" y="19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8"/>
                  <a:pt x="37" y="5"/>
                  <a:pt x="33" y="5"/>
                </a:cubicBezTo>
                <a:cubicBezTo>
                  <a:pt x="29" y="5"/>
                  <a:pt x="26" y="8"/>
                  <a:pt x="26" y="12"/>
                </a:cubicBezTo>
                <a:cubicBezTo>
                  <a:pt x="26" y="17"/>
                  <a:pt x="26" y="17"/>
                  <a:pt x="26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30" y="17"/>
                  <a:pt x="31" y="18"/>
                  <a:pt x="31" y="20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7"/>
                  <a:pt x="30" y="38"/>
                  <a:pt x="29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2" y="38"/>
                  <a:pt x="0" y="37"/>
                  <a:pt x="0" y="3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2" y="17"/>
                  <a:pt x="3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6"/>
                  <a:pt x="26" y="0"/>
                  <a:pt x="33" y="0"/>
                </a:cubicBezTo>
                <a:cubicBezTo>
                  <a:pt x="40" y="0"/>
                  <a:pt x="45" y="6"/>
                  <a:pt x="45" y="12"/>
                </a:cubicBezTo>
                <a:lnTo>
                  <a:pt x="45" y="1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55" name="Freeform 80"/>
          <p:cNvSpPr>
            <a:spLocks noEditPoints="1"/>
          </p:cNvSpPr>
          <p:nvPr/>
        </p:nvSpPr>
        <p:spPr bwMode="auto">
          <a:xfrm>
            <a:off x="5511924" y="1788488"/>
            <a:ext cx="143431" cy="113901"/>
          </a:xfrm>
          <a:custGeom>
            <a:avLst/>
            <a:gdLst>
              <a:gd name="T0" fmla="*/ 52 w 52"/>
              <a:gd name="T1" fmla="*/ 4 h 41"/>
              <a:gd name="T2" fmla="*/ 52 w 52"/>
              <a:gd name="T3" fmla="*/ 36 h 41"/>
              <a:gd name="T4" fmla="*/ 48 w 52"/>
              <a:gd name="T5" fmla="*/ 41 h 41"/>
              <a:gd name="T6" fmla="*/ 5 w 52"/>
              <a:gd name="T7" fmla="*/ 41 h 41"/>
              <a:gd name="T8" fmla="*/ 0 w 52"/>
              <a:gd name="T9" fmla="*/ 36 h 41"/>
              <a:gd name="T10" fmla="*/ 0 w 52"/>
              <a:gd name="T11" fmla="*/ 4 h 41"/>
              <a:gd name="T12" fmla="*/ 5 w 52"/>
              <a:gd name="T13" fmla="*/ 0 h 41"/>
              <a:gd name="T14" fmla="*/ 48 w 52"/>
              <a:gd name="T15" fmla="*/ 0 h 41"/>
              <a:gd name="T16" fmla="*/ 52 w 52"/>
              <a:gd name="T17" fmla="*/ 4 h 41"/>
              <a:gd name="T18" fmla="*/ 4 w 52"/>
              <a:gd name="T19" fmla="*/ 4 h 41"/>
              <a:gd name="T20" fmla="*/ 4 w 52"/>
              <a:gd name="T21" fmla="*/ 10 h 41"/>
              <a:gd name="T22" fmla="*/ 49 w 52"/>
              <a:gd name="T23" fmla="*/ 10 h 41"/>
              <a:gd name="T24" fmla="*/ 49 w 52"/>
              <a:gd name="T25" fmla="*/ 4 h 41"/>
              <a:gd name="T26" fmla="*/ 48 w 52"/>
              <a:gd name="T27" fmla="*/ 3 h 41"/>
              <a:gd name="T28" fmla="*/ 5 w 52"/>
              <a:gd name="T29" fmla="*/ 3 h 41"/>
              <a:gd name="T30" fmla="*/ 4 w 52"/>
              <a:gd name="T31" fmla="*/ 4 h 41"/>
              <a:gd name="T32" fmla="*/ 49 w 52"/>
              <a:gd name="T33" fmla="*/ 36 h 41"/>
              <a:gd name="T34" fmla="*/ 49 w 52"/>
              <a:gd name="T35" fmla="*/ 20 h 41"/>
              <a:gd name="T36" fmla="*/ 4 w 52"/>
              <a:gd name="T37" fmla="*/ 20 h 41"/>
              <a:gd name="T38" fmla="*/ 4 w 52"/>
              <a:gd name="T39" fmla="*/ 36 h 41"/>
              <a:gd name="T40" fmla="*/ 5 w 52"/>
              <a:gd name="T41" fmla="*/ 37 h 41"/>
              <a:gd name="T42" fmla="*/ 48 w 52"/>
              <a:gd name="T43" fmla="*/ 37 h 41"/>
              <a:gd name="T44" fmla="*/ 49 w 52"/>
              <a:gd name="T45" fmla="*/ 36 h 41"/>
              <a:gd name="T46" fmla="*/ 7 w 52"/>
              <a:gd name="T47" fmla="*/ 30 h 41"/>
              <a:gd name="T48" fmla="*/ 14 w 52"/>
              <a:gd name="T49" fmla="*/ 30 h 41"/>
              <a:gd name="T50" fmla="*/ 14 w 52"/>
              <a:gd name="T51" fmla="*/ 34 h 41"/>
              <a:gd name="T52" fmla="*/ 7 w 52"/>
              <a:gd name="T53" fmla="*/ 34 h 41"/>
              <a:gd name="T54" fmla="*/ 7 w 52"/>
              <a:gd name="T55" fmla="*/ 30 h 41"/>
              <a:gd name="T56" fmla="*/ 18 w 52"/>
              <a:gd name="T57" fmla="*/ 30 h 41"/>
              <a:gd name="T58" fmla="*/ 28 w 52"/>
              <a:gd name="T59" fmla="*/ 30 h 41"/>
              <a:gd name="T60" fmla="*/ 28 w 52"/>
              <a:gd name="T61" fmla="*/ 34 h 41"/>
              <a:gd name="T62" fmla="*/ 18 w 52"/>
              <a:gd name="T63" fmla="*/ 34 h 41"/>
              <a:gd name="T64" fmla="*/ 18 w 52"/>
              <a:gd name="T65" fmla="*/ 3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2" h="41">
                <a:moveTo>
                  <a:pt x="52" y="4"/>
                </a:moveTo>
                <a:cubicBezTo>
                  <a:pt x="52" y="36"/>
                  <a:pt x="52" y="36"/>
                  <a:pt x="52" y="36"/>
                </a:cubicBezTo>
                <a:cubicBezTo>
                  <a:pt x="52" y="39"/>
                  <a:pt x="50" y="41"/>
                  <a:pt x="48" y="41"/>
                </a:cubicBezTo>
                <a:cubicBezTo>
                  <a:pt x="5" y="41"/>
                  <a:pt x="5" y="41"/>
                  <a:pt x="5" y="41"/>
                </a:cubicBezTo>
                <a:cubicBezTo>
                  <a:pt x="2" y="41"/>
                  <a:pt x="0" y="39"/>
                  <a:pt x="0" y="36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0" y="0"/>
                  <a:pt x="52" y="2"/>
                  <a:pt x="52" y="4"/>
                </a:cubicBezTo>
                <a:moveTo>
                  <a:pt x="4" y="4"/>
                </a:moveTo>
                <a:cubicBezTo>
                  <a:pt x="4" y="10"/>
                  <a:pt x="4" y="10"/>
                  <a:pt x="4" y="10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4"/>
                  <a:pt x="49" y="4"/>
                  <a:pt x="49" y="4"/>
                </a:cubicBezTo>
                <a:cubicBezTo>
                  <a:pt x="49" y="3"/>
                  <a:pt x="48" y="3"/>
                  <a:pt x="48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4" y="3"/>
                  <a:pt x="4" y="4"/>
                </a:cubicBezTo>
                <a:moveTo>
                  <a:pt x="49" y="36"/>
                </a:moveTo>
                <a:cubicBezTo>
                  <a:pt x="49" y="20"/>
                  <a:pt x="49" y="20"/>
                  <a:pt x="49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36"/>
                  <a:pt x="4" y="36"/>
                  <a:pt x="4" y="36"/>
                </a:cubicBezTo>
                <a:cubicBezTo>
                  <a:pt x="4" y="37"/>
                  <a:pt x="4" y="37"/>
                  <a:pt x="5" y="37"/>
                </a:cubicBezTo>
                <a:cubicBezTo>
                  <a:pt x="48" y="37"/>
                  <a:pt x="48" y="37"/>
                  <a:pt x="48" y="37"/>
                </a:cubicBezTo>
                <a:cubicBezTo>
                  <a:pt x="48" y="37"/>
                  <a:pt x="49" y="37"/>
                  <a:pt x="49" y="36"/>
                </a:cubicBezTo>
                <a:moveTo>
                  <a:pt x="7" y="30"/>
                </a:moveTo>
                <a:cubicBezTo>
                  <a:pt x="14" y="30"/>
                  <a:pt x="14" y="30"/>
                  <a:pt x="14" y="30"/>
                </a:cubicBezTo>
                <a:cubicBezTo>
                  <a:pt x="14" y="34"/>
                  <a:pt x="14" y="34"/>
                  <a:pt x="14" y="34"/>
                </a:cubicBezTo>
                <a:cubicBezTo>
                  <a:pt x="7" y="34"/>
                  <a:pt x="7" y="34"/>
                  <a:pt x="7" y="34"/>
                </a:cubicBezTo>
                <a:lnTo>
                  <a:pt x="7" y="30"/>
                </a:lnTo>
                <a:close/>
                <a:moveTo>
                  <a:pt x="18" y="30"/>
                </a:moveTo>
                <a:cubicBezTo>
                  <a:pt x="28" y="30"/>
                  <a:pt x="28" y="30"/>
                  <a:pt x="28" y="30"/>
                </a:cubicBezTo>
                <a:cubicBezTo>
                  <a:pt x="28" y="34"/>
                  <a:pt x="28" y="34"/>
                  <a:pt x="28" y="34"/>
                </a:cubicBezTo>
                <a:cubicBezTo>
                  <a:pt x="18" y="34"/>
                  <a:pt x="18" y="34"/>
                  <a:pt x="18" y="34"/>
                </a:cubicBezTo>
                <a:lnTo>
                  <a:pt x="18" y="3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56" name="Freeform 81"/>
          <p:cNvSpPr>
            <a:spLocks noEditPoints="1"/>
          </p:cNvSpPr>
          <p:nvPr/>
        </p:nvSpPr>
        <p:spPr bwMode="auto">
          <a:xfrm>
            <a:off x="5520192" y="2002322"/>
            <a:ext cx="105463" cy="103355"/>
          </a:xfrm>
          <a:custGeom>
            <a:avLst/>
            <a:gdLst>
              <a:gd name="T0" fmla="*/ 38 w 38"/>
              <a:gd name="T1" fmla="*/ 38 h 38"/>
              <a:gd name="T2" fmla="*/ 37 w 38"/>
              <a:gd name="T3" fmla="*/ 38 h 38"/>
              <a:gd name="T4" fmla="*/ 33 w 38"/>
              <a:gd name="T5" fmla="*/ 38 h 38"/>
              <a:gd name="T6" fmla="*/ 31 w 38"/>
              <a:gd name="T7" fmla="*/ 37 h 38"/>
              <a:gd name="T8" fmla="*/ 2 w 38"/>
              <a:gd name="T9" fmla="*/ 8 h 38"/>
              <a:gd name="T10" fmla="*/ 0 w 38"/>
              <a:gd name="T11" fmla="*/ 6 h 38"/>
              <a:gd name="T12" fmla="*/ 0 w 38"/>
              <a:gd name="T13" fmla="*/ 2 h 38"/>
              <a:gd name="T14" fmla="*/ 1 w 38"/>
              <a:gd name="T15" fmla="*/ 1 h 38"/>
              <a:gd name="T16" fmla="*/ 2 w 38"/>
              <a:gd name="T17" fmla="*/ 0 h 38"/>
              <a:gd name="T18" fmla="*/ 2 w 38"/>
              <a:gd name="T19" fmla="*/ 0 h 38"/>
              <a:gd name="T20" fmla="*/ 27 w 38"/>
              <a:gd name="T21" fmla="*/ 12 h 38"/>
              <a:gd name="T22" fmla="*/ 38 w 38"/>
              <a:gd name="T23" fmla="*/ 36 h 38"/>
              <a:gd name="T24" fmla="*/ 38 w 38"/>
              <a:gd name="T25" fmla="*/ 38 h 38"/>
              <a:gd name="T26" fmla="*/ 24 w 38"/>
              <a:gd name="T27" fmla="*/ 38 h 38"/>
              <a:gd name="T28" fmla="*/ 23 w 38"/>
              <a:gd name="T29" fmla="*/ 38 h 38"/>
              <a:gd name="T30" fmla="*/ 19 w 38"/>
              <a:gd name="T31" fmla="*/ 38 h 38"/>
              <a:gd name="T32" fmla="*/ 17 w 38"/>
              <a:gd name="T33" fmla="*/ 37 h 38"/>
              <a:gd name="T34" fmla="*/ 2 w 38"/>
              <a:gd name="T35" fmla="*/ 21 h 38"/>
              <a:gd name="T36" fmla="*/ 0 w 38"/>
              <a:gd name="T37" fmla="*/ 19 h 38"/>
              <a:gd name="T38" fmla="*/ 0 w 38"/>
              <a:gd name="T39" fmla="*/ 16 h 38"/>
              <a:gd name="T40" fmla="*/ 1 w 38"/>
              <a:gd name="T41" fmla="*/ 15 h 38"/>
              <a:gd name="T42" fmla="*/ 2 w 38"/>
              <a:gd name="T43" fmla="*/ 14 h 38"/>
              <a:gd name="T44" fmla="*/ 2 w 38"/>
              <a:gd name="T45" fmla="*/ 14 h 38"/>
              <a:gd name="T46" fmla="*/ 17 w 38"/>
              <a:gd name="T47" fmla="*/ 21 h 38"/>
              <a:gd name="T48" fmla="*/ 24 w 38"/>
              <a:gd name="T49" fmla="*/ 36 h 38"/>
              <a:gd name="T50" fmla="*/ 24 w 38"/>
              <a:gd name="T51" fmla="*/ 38 h 38"/>
              <a:gd name="T52" fmla="*/ 6 w 38"/>
              <a:gd name="T53" fmla="*/ 38 h 38"/>
              <a:gd name="T54" fmla="*/ 0 w 38"/>
              <a:gd name="T55" fmla="*/ 33 h 38"/>
              <a:gd name="T56" fmla="*/ 6 w 38"/>
              <a:gd name="T57" fmla="*/ 28 h 38"/>
              <a:gd name="T58" fmla="*/ 11 w 38"/>
              <a:gd name="T59" fmla="*/ 33 h 38"/>
              <a:gd name="T60" fmla="*/ 6 w 38"/>
              <a:gd name="T61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8" h="38">
                <a:moveTo>
                  <a:pt x="38" y="38"/>
                </a:moveTo>
                <a:cubicBezTo>
                  <a:pt x="37" y="38"/>
                  <a:pt x="37" y="38"/>
                  <a:pt x="37" y="38"/>
                </a:cubicBezTo>
                <a:cubicBezTo>
                  <a:pt x="33" y="38"/>
                  <a:pt x="33" y="38"/>
                  <a:pt x="33" y="38"/>
                </a:cubicBezTo>
                <a:cubicBezTo>
                  <a:pt x="32" y="38"/>
                  <a:pt x="31" y="37"/>
                  <a:pt x="31" y="37"/>
                </a:cubicBezTo>
                <a:cubicBezTo>
                  <a:pt x="30" y="21"/>
                  <a:pt x="18" y="9"/>
                  <a:pt x="2" y="8"/>
                </a:cubicBezTo>
                <a:cubicBezTo>
                  <a:pt x="1" y="8"/>
                  <a:pt x="0" y="7"/>
                  <a:pt x="0" y="6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1"/>
                  <a:pt x="1" y="1"/>
                </a:cubicBezTo>
                <a:cubicBezTo>
                  <a:pt x="1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2" y="1"/>
                  <a:pt x="20" y="5"/>
                  <a:pt x="27" y="12"/>
                </a:cubicBezTo>
                <a:cubicBezTo>
                  <a:pt x="34" y="18"/>
                  <a:pt x="38" y="27"/>
                  <a:pt x="38" y="36"/>
                </a:cubicBezTo>
                <a:cubicBezTo>
                  <a:pt x="38" y="37"/>
                  <a:pt x="38" y="37"/>
                  <a:pt x="38" y="38"/>
                </a:cubicBezTo>
                <a:moveTo>
                  <a:pt x="24" y="38"/>
                </a:moveTo>
                <a:cubicBezTo>
                  <a:pt x="24" y="38"/>
                  <a:pt x="23" y="38"/>
                  <a:pt x="23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8" y="37"/>
                  <a:pt x="17" y="37"/>
                </a:cubicBezTo>
                <a:cubicBezTo>
                  <a:pt x="17" y="28"/>
                  <a:pt x="10" y="22"/>
                  <a:pt x="2" y="21"/>
                </a:cubicBezTo>
                <a:cubicBezTo>
                  <a:pt x="1" y="21"/>
                  <a:pt x="0" y="20"/>
                  <a:pt x="0" y="19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5"/>
                  <a:pt x="1" y="15"/>
                  <a:pt x="1" y="15"/>
                </a:cubicBezTo>
                <a:cubicBezTo>
                  <a:pt x="1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8" y="15"/>
                  <a:pt x="13" y="17"/>
                  <a:pt x="17" y="21"/>
                </a:cubicBezTo>
                <a:cubicBezTo>
                  <a:pt x="22" y="25"/>
                  <a:pt x="24" y="31"/>
                  <a:pt x="24" y="36"/>
                </a:cubicBezTo>
                <a:cubicBezTo>
                  <a:pt x="25" y="37"/>
                  <a:pt x="24" y="37"/>
                  <a:pt x="24" y="38"/>
                </a:cubicBezTo>
                <a:moveTo>
                  <a:pt x="6" y="38"/>
                </a:moveTo>
                <a:cubicBezTo>
                  <a:pt x="3" y="38"/>
                  <a:pt x="0" y="36"/>
                  <a:pt x="0" y="33"/>
                </a:cubicBezTo>
                <a:cubicBezTo>
                  <a:pt x="0" y="30"/>
                  <a:pt x="3" y="28"/>
                  <a:pt x="6" y="28"/>
                </a:cubicBezTo>
                <a:cubicBezTo>
                  <a:pt x="8" y="28"/>
                  <a:pt x="11" y="30"/>
                  <a:pt x="11" y="33"/>
                </a:cubicBezTo>
                <a:cubicBezTo>
                  <a:pt x="11" y="36"/>
                  <a:pt x="8" y="38"/>
                  <a:pt x="6" y="3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57" name="Freeform 82"/>
          <p:cNvSpPr>
            <a:spLocks noEditPoints="1"/>
          </p:cNvSpPr>
          <p:nvPr/>
        </p:nvSpPr>
        <p:spPr bwMode="auto">
          <a:xfrm>
            <a:off x="5517895" y="2216886"/>
            <a:ext cx="116009" cy="94917"/>
          </a:xfrm>
          <a:custGeom>
            <a:avLst/>
            <a:gdLst>
              <a:gd name="T0" fmla="*/ 42 w 42"/>
              <a:gd name="T1" fmla="*/ 30 h 35"/>
              <a:gd name="T2" fmla="*/ 37 w 42"/>
              <a:gd name="T3" fmla="*/ 35 h 35"/>
              <a:gd name="T4" fmla="*/ 5 w 42"/>
              <a:gd name="T5" fmla="*/ 35 h 35"/>
              <a:gd name="T6" fmla="*/ 0 w 42"/>
              <a:gd name="T7" fmla="*/ 30 h 35"/>
              <a:gd name="T8" fmla="*/ 0 w 42"/>
              <a:gd name="T9" fmla="*/ 22 h 35"/>
              <a:gd name="T10" fmla="*/ 1 w 42"/>
              <a:gd name="T11" fmla="*/ 20 h 35"/>
              <a:gd name="T12" fmla="*/ 6 w 42"/>
              <a:gd name="T13" fmla="*/ 3 h 35"/>
              <a:gd name="T14" fmla="*/ 11 w 42"/>
              <a:gd name="T15" fmla="*/ 0 h 35"/>
              <a:gd name="T16" fmla="*/ 32 w 42"/>
              <a:gd name="T17" fmla="*/ 0 h 35"/>
              <a:gd name="T18" fmla="*/ 36 w 42"/>
              <a:gd name="T19" fmla="*/ 3 h 35"/>
              <a:gd name="T20" fmla="*/ 41 w 42"/>
              <a:gd name="T21" fmla="*/ 20 h 35"/>
              <a:gd name="T22" fmla="*/ 42 w 42"/>
              <a:gd name="T23" fmla="*/ 22 h 35"/>
              <a:gd name="T24" fmla="*/ 42 w 42"/>
              <a:gd name="T25" fmla="*/ 30 h 35"/>
              <a:gd name="T26" fmla="*/ 38 w 42"/>
              <a:gd name="T27" fmla="*/ 22 h 35"/>
              <a:gd name="T28" fmla="*/ 37 w 42"/>
              <a:gd name="T29" fmla="*/ 21 h 35"/>
              <a:gd name="T30" fmla="*/ 5 w 42"/>
              <a:gd name="T31" fmla="*/ 21 h 35"/>
              <a:gd name="T32" fmla="*/ 4 w 42"/>
              <a:gd name="T33" fmla="*/ 22 h 35"/>
              <a:gd name="T34" fmla="*/ 4 w 42"/>
              <a:gd name="T35" fmla="*/ 30 h 35"/>
              <a:gd name="T36" fmla="*/ 5 w 42"/>
              <a:gd name="T37" fmla="*/ 31 h 35"/>
              <a:gd name="T38" fmla="*/ 37 w 42"/>
              <a:gd name="T39" fmla="*/ 31 h 35"/>
              <a:gd name="T40" fmla="*/ 38 w 42"/>
              <a:gd name="T41" fmla="*/ 30 h 35"/>
              <a:gd name="T42" fmla="*/ 38 w 42"/>
              <a:gd name="T43" fmla="*/ 22 h 35"/>
              <a:gd name="T44" fmla="*/ 37 w 42"/>
              <a:gd name="T45" fmla="*/ 17 h 35"/>
              <a:gd name="T46" fmla="*/ 33 w 42"/>
              <a:gd name="T47" fmla="*/ 5 h 35"/>
              <a:gd name="T48" fmla="*/ 32 w 42"/>
              <a:gd name="T49" fmla="*/ 4 h 35"/>
              <a:gd name="T50" fmla="*/ 11 w 42"/>
              <a:gd name="T51" fmla="*/ 4 h 35"/>
              <a:gd name="T52" fmla="*/ 9 w 42"/>
              <a:gd name="T53" fmla="*/ 5 h 35"/>
              <a:gd name="T54" fmla="*/ 5 w 42"/>
              <a:gd name="T55" fmla="*/ 17 h 35"/>
              <a:gd name="T56" fmla="*/ 37 w 42"/>
              <a:gd name="T57" fmla="*/ 17 h 35"/>
              <a:gd name="T58" fmla="*/ 26 w 42"/>
              <a:gd name="T59" fmla="*/ 28 h 35"/>
              <a:gd name="T60" fmla="*/ 24 w 42"/>
              <a:gd name="T61" fmla="*/ 26 h 35"/>
              <a:gd name="T62" fmla="*/ 26 w 42"/>
              <a:gd name="T63" fmla="*/ 24 h 35"/>
              <a:gd name="T64" fmla="*/ 28 w 42"/>
              <a:gd name="T65" fmla="*/ 26 h 35"/>
              <a:gd name="T66" fmla="*/ 26 w 42"/>
              <a:gd name="T67" fmla="*/ 28 h 35"/>
              <a:gd name="T68" fmla="*/ 33 w 42"/>
              <a:gd name="T69" fmla="*/ 28 h 35"/>
              <a:gd name="T70" fmla="*/ 31 w 42"/>
              <a:gd name="T71" fmla="*/ 26 h 35"/>
              <a:gd name="T72" fmla="*/ 33 w 42"/>
              <a:gd name="T73" fmla="*/ 24 h 35"/>
              <a:gd name="T74" fmla="*/ 35 w 42"/>
              <a:gd name="T75" fmla="*/ 26 h 35"/>
              <a:gd name="T76" fmla="*/ 33 w 42"/>
              <a:gd name="T77" fmla="*/ 28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2" h="35">
                <a:moveTo>
                  <a:pt x="42" y="30"/>
                </a:moveTo>
                <a:cubicBezTo>
                  <a:pt x="42" y="33"/>
                  <a:pt x="40" y="35"/>
                  <a:pt x="37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2" y="35"/>
                  <a:pt x="0" y="33"/>
                  <a:pt x="0" y="3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1" y="20"/>
                  <a:pt x="1" y="20"/>
                </a:cubicBezTo>
                <a:cubicBezTo>
                  <a:pt x="6" y="3"/>
                  <a:pt x="6" y="3"/>
                  <a:pt x="6" y="3"/>
                </a:cubicBezTo>
                <a:cubicBezTo>
                  <a:pt x="7" y="2"/>
                  <a:pt x="9" y="0"/>
                  <a:pt x="11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4" y="0"/>
                  <a:pt x="35" y="2"/>
                  <a:pt x="36" y="3"/>
                </a:cubicBezTo>
                <a:cubicBezTo>
                  <a:pt x="41" y="20"/>
                  <a:pt x="41" y="20"/>
                  <a:pt x="41" y="20"/>
                </a:cubicBezTo>
                <a:cubicBezTo>
                  <a:pt x="41" y="20"/>
                  <a:pt x="42" y="21"/>
                  <a:pt x="42" y="22"/>
                </a:cubicBezTo>
                <a:lnTo>
                  <a:pt x="42" y="30"/>
                </a:lnTo>
                <a:close/>
                <a:moveTo>
                  <a:pt x="38" y="22"/>
                </a:moveTo>
                <a:cubicBezTo>
                  <a:pt x="38" y="21"/>
                  <a:pt x="38" y="21"/>
                  <a:pt x="37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4" y="21"/>
                  <a:pt x="4" y="21"/>
                  <a:pt x="4" y="22"/>
                </a:cubicBezTo>
                <a:cubicBezTo>
                  <a:pt x="4" y="30"/>
                  <a:pt x="4" y="30"/>
                  <a:pt x="4" y="30"/>
                </a:cubicBezTo>
                <a:cubicBezTo>
                  <a:pt x="4" y="31"/>
                  <a:pt x="4" y="31"/>
                  <a:pt x="5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0"/>
                </a:cubicBezTo>
                <a:lnTo>
                  <a:pt x="38" y="22"/>
                </a:lnTo>
                <a:close/>
                <a:moveTo>
                  <a:pt x="37" y="17"/>
                </a:moveTo>
                <a:cubicBezTo>
                  <a:pt x="33" y="5"/>
                  <a:pt x="33" y="5"/>
                  <a:pt x="33" y="5"/>
                </a:cubicBezTo>
                <a:cubicBezTo>
                  <a:pt x="33" y="4"/>
                  <a:pt x="32" y="4"/>
                  <a:pt x="3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4"/>
                  <a:pt x="10" y="4"/>
                  <a:pt x="9" y="5"/>
                </a:cubicBezTo>
                <a:cubicBezTo>
                  <a:pt x="5" y="17"/>
                  <a:pt x="5" y="17"/>
                  <a:pt x="5" y="17"/>
                </a:cubicBezTo>
                <a:lnTo>
                  <a:pt x="37" y="17"/>
                </a:lnTo>
                <a:close/>
                <a:moveTo>
                  <a:pt x="26" y="28"/>
                </a:moveTo>
                <a:cubicBezTo>
                  <a:pt x="25" y="28"/>
                  <a:pt x="24" y="27"/>
                  <a:pt x="24" y="26"/>
                </a:cubicBezTo>
                <a:cubicBezTo>
                  <a:pt x="24" y="25"/>
                  <a:pt x="25" y="24"/>
                  <a:pt x="26" y="24"/>
                </a:cubicBezTo>
                <a:cubicBezTo>
                  <a:pt x="27" y="24"/>
                  <a:pt x="28" y="25"/>
                  <a:pt x="28" y="26"/>
                </a:cubicBezTo>
                <a:cubicBezTo>
                  <a:pt x="28" y="27"/>
                  <a:pt x="27" y="28"/>
                  <a:pt x="26" y="28"/>
                </a:cubicBezTo>
                <a:moveTo>
                  <a:pt x="33" y="28"/>
                </a:moveTo>
                <a:cubicBezTo>
                  <a:pt x="32" y="28"/>
                  <a:pt x="31" y="27"/>
                  <a:pt x="31" y="26"/>
                </a:cubicBezTo>
                <a:cubicBezTo>
                  <a:pt x="31" y="25"/>
                  <a:pt x="32" y="24"/>
                  <a:pt x="33" y="24"/>
                </a:cubicBezTo>
                <a:cubicBezTo>
                  <a:pt x="34" y="24"/>
                  <a:pt x="35" y="25"/>
                  <a:pt x="35" y="26"/>
                </a:cubicBezTo>
                <a:cubicBezTo>
                  <a:pt x="35" y="27"/>
                  <a:pt x="34" y="28"/>
                  <a:pt x="33" y="2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58" name="Freeform 83"/>
          <p:cNvSpPr>
            <a:spLocks noEditPoints="1"/>
          </p:cNvSpPr>
          <p:nvPr/>
        </p:nvSpPr>
        <p:spPr bwMode="auto">
          <a:xfrm>
            <a:off x="5513761" y="2416686"/>
            <a:ext cx="134993" cy="116009"/>
          </a:xfrm>
          <a:custGeom>
            <a:avLst/>
            <a:gdLst>
              <a:gd name="T0" fmla="*/ 49 w 49"/>
              <a:gd name="T1" fmla="*/ 17 h 42"/>
              <a:gd name="T2" fmla="*/ 45 w 49"/>
              <a:gd name="T3" fmla="*/ 21 h 42"/>
              <a:gd name="T4" fmla="*/ 45 w 49"/>
              <a:gd name="T5" fmla="*/ 31 h 42"/>
              <a:gd name="T6" fmla="*/ 42 w 49"/>
              <a:gd name="T7" fmla="*/ 34 h 42"/>
              <a:gd name="T8" fmla="*/ 20 w 49"/>
              <a:gd name="T9" fmla="*/ 24 h 42"/>
              <a:gd name="T10" fmla="*/ 18 w 49"/>
              <a:gd name="T11" fmla="*/ 31 h 42"/>
              <a:gd name="T12" fmla="*/ 21 w 49"/>
              <a:gd name="T13" fmla="*/ 39 h 42"/>
              <a:gd name="T14" fmla="*/ 10 w 49"/>
              <a:gd name="T15" fmla="*/ 40 h 42"/>
              <a:gd name="T16" fmla="*/ 8 w 49"/>
              <a:gd name="T17" fmla="*/ 24 h 42"/>
              <a:gd name="T18" fmla="*/ 5 w 49"/>
              <a:gd name="T19" fmla="*/ 24 h 42"/>
              <a:gd name="T20" fmla="*/ 0 w 49"/>
              <a:gd name="T21" fmla="*/ 20 h 42"/>
              <a:gd name="T22" fmla="*/ 0 w 49"/>
              <a:gd name="T23" fmla="*/ 15 h 42"/>
              <a:gd name="T24" fmla="*/ 5 w 49"/>
              <a:gd name="T25" fmla="*/ 10 h 42"/>
              <a:gd name="T26" fmla="*/ 18 w 49"/>
              <a:gd name="T27" fmla="*/ 10 h 42"/>
              <a:gd name="T28" fmla="*/ 42 w 49"/>
              <a:gd name="T29" fmla="*/ 0 h 42"/>
              <a:gd name="T30" fmla="*/ 45 w 49"/>
              <a:gd name="T31" fmla="*/ 3 h 42"/>
              <a:gd name="T32" fmla="*/ 45 w 49"/>
              <a:gd name="T33" fmla="*/ 14 h 42"/>
              <a:gd name="T34" fmla="*/ 49 w 49"/>
              <a:gd name="T35" fmla="*/ 17 h 42"/>
              <a:gd name="T36" fmla="*/ 42 w 49"/>
              <a:gd name="T37" fmla="*/ 4 h 42"/>
              <a:gd name="T38" fmla="*/ 21 w 49"/>
              <a:gd name="T39" fmla="*/ 14 h 42"/>
              <a:gd name="T40" fmla="*/ 21 w 49"/>
              <a:gd name="T41" fmla="*/ 21 h 42"/>
              <a:gd name="T42" fmla="*/ 42 w 49"/>
              <a:gd name="T43" fmla="*/ 30 h 42"/>
              <a:gd name="T44" fmla="*/ 42 w 49"/>
              <a:gd name="T45" fmla="*/ 4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9" h="42">
                <a:moveTo>
                  <a:pt x="49" y="17"/>
                </a:moveTo>
                <a:cubicBezTo>
                  <a:pt x="49" y="19"/>
                  <a:pt x="47" y="21"/>
                  <a:pt x="45" y="2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3"/>
                  <a:pt x="44" y="34"/>
                  <a:pt x="42" y="34"/>
                </a:cubicBezTo>
                <a:cubicBezTo>
                  <a:pt x="37" y="30"/>
                  <a:pt x="29" y="25"/>
                  <a:pt x="20" y="24"/>
                </a:cubicBezTo>
                <a:cubicBezTo>
                  <a:pt x="17" y="25"/>
                  <a:pt x="16" y="29"/>
                  <a:pt x="18" y="31"/>
                </a:cubicBezTo>
                <a:cubicBezTo>
                  <a:pt x="16" y="34"/>
                  <a:pt x="18" y="36"/>
                  <a:pt x="21" y="39"/>
                </a:cubicBezTo>
                <a:cubicBezTo>
                  <a:pt x="19" y="42"/>
                  <a:pt x="12" y="42"/>
                  <a:pt x="10" y="40"/>
                </a:cubicBezTo>
                <a:cubicBezTo>
                  <a:pt x="8" y="35"/>
                  <a:pt x="6" y="30"/>
                  <a:pt x="8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2" y="24"/>
                  <a:pt x="0" y="22"/>
                  <a:pt x="0" y="2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2" y="10"/>
                  <a:pt x="5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28" y="10"/>
                  <a:pt x="37" y="4"/>
                  <a:pt x="42" y="0"/>
                </a:cubicBezTo>
                <a:cubicBezTo>
                  <a:pt x="44" y="0"/>
                  <a:pt x="45" y="2"/>
                  <a:pt x="45" y="3"/>
                </a:cubicBezTo>
                <a:cubicBezTo>
                  <a:pt x="45" y="14"/>
                  <a:pt x="45" y="14"/>
                  <a:pt x="45" y="14"/>
                </a:cubicBezTo>
                <a:cubicBezTo>
                  <a:pt x="47" y="14"/>
                  <a:pt x="49" y="15"/>
                  <a:pt x="49" y="17"/>
                </a:cubicBezTo>
                <a:moveTo>
                  <a:pt x="42" y="4"/>
                </a:moveTo>
                <a:cubicBezTo>
                  <a:pt x="35" y="10"/>
                  <a:pt x="28" y="13"/>
                  <a:pt x="21" y="14"/>
                </a:cubicBezTo>
                <a:cubicBezTo>
                  <a:pt x="21" y="21"/>
                  <a:pt x="21" y="21"/>
                  <a:pt x="21" y="21"/>
                </a:cubicBezTo>
                <a:cubicBezTo>
                  <a:pt x="28" y="22"/>
                  <a:pt x="35" y="25"/>
                  <a:pt x="42" y="30"/>
                </a:cubicBezTo>
                <a:lnTo>
                  <a:pt x="42" y="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59" name="Freeform 84"/>
          <p:cNvSpPr>
            <a:spLocks noEditPoints="1"/>
          </p:cNvSpPr>
          <p:nvPr/>
        </p:nvSpPr>
        <p:spPr bwMode="auto">
          <a:xfrm>
            <a:off x="5516056" y="2617404"/>
            <a:ext cx="124448" cy="132884"/>
          </a:xfrm>
          <a:custGeom>
            <a:avLst/>
            <a:gdLst>
              <a:gd name="T0" fmla="*/ 42 w 45"/>
              <a:gd name="T1" fmla="*/ 41 h 48"/>
              <a:gd name="T2" fmla="*/ 30 w 45"/>
              <a:gd name="T3" fmla="*/ 41 h 48"/>
              <a:gd name="T4" fmla="*/ 23 w 45"/>
              <a:gd name="T5" fmla="*/ 48 h 48"/>
              <a:gd name="T6" fmla="*/ 16 w 45"/>
              <a:gd name="T7" fmla="*/ 41 h 48"/>
              <a:gd name="T8" fmla="*/ 4 w 45"/>
              <a:gd name="T9" fmla="*/ 41 h 48"/>
              <a:gd name="T10" fmla="*/ 0 w 45"/>
              <a:gd name="T11" fmla="*/ 37 h 48"/>
              <a:gd name="T12" fmla="*/ 11 w 45"/>
              <a:gd name="T13" fmla="*/ 13 h 48"/>
              <a:gd name="T14" fmla="*/ 20 w 45"/>
              <a:gd name="T15" fmla="*/ 3 h 48"/>
              <a:gd name="T16" fmla="*/ 20 w 45"/>
              <a:gd name="T17" fmla="*/ 2 h 48"/>
              <a:gd name="T18" fmla="*/ 23 w 45"/>
              <a:gd name="T19" fmla="*/ 0 h 48"/>
              <a:gd name="T20" fmla="*/ 25 w 45"/>
              <a:gd name="T21" fmla="*/ 2 h 48"/>
              <a:gd name="T22" fmla="*/ 25 w 45"/>
              <a:gd name="T23" fmla="*/ 3 h 48"/>
              <a:gd name="T24" fmla="*/ 35 w 45"/>
              <a:gd name="T25" fmla="*/ 13 h 48"/>
              <a:gd name="T26" fmla="*/ 45 w 45"/>
              <a:gd name="T27" fmla="*/ 37 h 48"/>
              <a:gd name="T28" fmla="*/ 42 w 45"/>
              <a:gd name="T29" fmla="*/ 41 h 48"/>
              <a:gd name="T30" fmla="*/ 23 w 45"/>
              <a:gd name="T31" fmla="*/ 45 h 48"/>
              <a:gd name="T32" fmla="*/ 19 w 45"/>
              <a:gd name="T33" fmla="*/ 41 h 48"/>
              <a:gd name="T34" fmla="*/ 18 w 45"/>
              <a:gd name="T35" fmla="*/ 40 h 48"/>
              <a:gd name="T36" fmla="*/ 18 w 45"/>
              <a:gd name="T37" fmla="*/ 41 h 48"/>
              <a:gd name="T38" fmla="*/ 23 w 45"/>
              <a:gd name="T39" fmla="*/ 46 h 48"/>
              <a:gd name="T40" fmla="*/ 23 w 45"/>
              <a:gd name="T41" fmla="*/ 45 h 48"/>
              <a:gd name="T42" fmla="*/ 23 w 45"/>
              <a:gd name="T43" fmla="*/ 4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5" h="48">
                <a:moveTo>
                  <a:pt x="42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45"/>
                  <a:pt x="27" y="48"/>
                  <a:pt x="23" y="48"/>
                </a:cubicBezTo>
                <a:cubicBezTo>
                  <a:pt x="19" y="48"/>
                  <a:pt x="16" y="45"/>
                  <a:pt x="16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2" y="41"/>
                  <a:pt x="0" y="39"/>
                  <a:pt x="0" y="37"/>
                </a:cubicBezTo>
                <a:cubicBezTo>
                  <a:pt x="7" y="32"/>
                  <a:pt x="11" y="22"/>
                  <a:pt x="11" y="13"/>
                </a:cubicBezTo>
                <a:cubicBezTo>
                  <a:pt x="11" y="7"/>
                  <a:pt x="15" y="4"/>
                  <a:pt x="20" y="3"/>
                </a:cubicBezTo>
                <a:cubicBezTo>
                  <a:pt x="20" y="3"/>
                  <a:pt x="20" y="3"/>
                  <a:pt x="20" y="2"/>
                </a:cubicBezTo>
                <a:cubicBezTo>
                  <a:pt x="20" y="1"/>
                  <a:pt x="21" y="0"/>
                  <a:pt x="23" y="0"/>
                </a:cubicBezTo>
                <a:cubicBezTo>
                  <a:pt x="24" y="0"/>
                  <a:pt x="25" y="1"/>
                  <a:pt x="25" y="2"/>
                </a:cubicBezTo>
                <a:cubicBezTo>
                  <a:pt x="25" y="3"/>
                  <a:pt x="25" y="3"/>
                  <a:pt x="25" y="3"/>
                </a:cubicBezTo>
                <a:cubicBezTo>
                  <a:pt x="31" y="4"/>
                  <a:pt x="35" y="7"/>
                  <a:pt x="35" y="13"/>
                </a:cubicBezTo>
                <a:cubicBezTo>
                  <a:pt x="35" y="22"/>
                  <a:pt x="38" y="32"/>
                  <a:pt x="45" y="37"/>
                </a:cubicBezTo>
                <a:cubicBezTo>
                  <a:pt x="45" y="39"/>
                  <a:pt x="44" y="41"/>
                  <a:pt x="42" y="41"/>
                </a:cubicBezTo>
                <a:moveTo>
                  <a:pt x="23" y="45"/>
                </a:moveTo>
                <a:cubicBezTo>
                  <a:pt x="21" y="45"/>
                  <a:pt x="19" y="43"/>
                  <a:pt x="19" y="41"/>
                </a:cubicBezTo>
                <a:cubicBezTo>
                  <a:pt x="19" y="41"/>
                  <a:pt x="19" y="40"/>
                  <a:pt x="18" y="40"/>
                </a:cubicBezTo>
                <a:cubicBezTo>
                  <a:pt x="18" y="40"/>
                  <a:pt x="18" y="41"/>
                  <a:pt x="18" y="41"/>
                </a:cubicBezTo>
                <a:cubicBezTo>
                  <a:pt x="18" y="44"/>
                  <a:pt x="20" y="46"/>
                  <a:pt x="23" y="46"/>
                </a:cubicBezTo>
                <a:cubicBezTo>
                  <a:pt x="23" y="46"/>
                  <a:pt x="23" y="45"/>
                  <a:pt x="23" y="45"/>
                </a:cubicBezTo>
                <a:cubicBezTo>
                  <a:pt x="23" y="45"/>
                  <a:pt x="23" y="45"/>
                  <a:pt x="23" y="4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60" name="Freeform 85"/>
          <p:cNvSpPr/>
          <p:nvPr/>
        </p:nvSpPr>
        <p:spPr bwMode="auto">
          <a:xfrm>
            <a:off x="5517895" y="2836187"/>
            <a:ext cx="116009" cy="116009"/>
          </a:xfrm>
          <a:custGeom>
            <a:avLst/>
            <a:gdLst>
              <a:gd name="T0" fmla="*/ 41 w 42"/>
              <a:gd name="T1" fmla="*/ 25 h 42"/>
              <a:gd name="T2" fmla="*/ 42 w 42"/>
              <a:gd name="T3" fmla="*/ 26 h 42"/>
              <a:gd name="T4" fmla="*/ 40 w 42"/>
              <a:gd name="T5" fmla="*/ 28 h 42"/>
              <a:gd name="T6" fmla="*/ 35 w 42"/>
              <a:gd name="T7" fmla="*/ 29 h 42"/>
              <a:gd name="T8" fmla="*/ 37 w 42"/>
              <a:gd name="T9" fmla="*/ 34 h 42"/>
              <a:gd name="T10" fmla="*/ 36 w 42"/>
              <a:gd name="T11" fmla="*/ 36 h 42"/>
              <a:gd name="T12" fmla="*/ 34 w 42"/>
              <a:gd name="T13" fmla="*/ 36 h 42"/>
              <a:gd name="T14" fmla="*/ 29 w 42"/>
              <a:gd name="T15" fmla="*/ 35 h 42"/>
              <a:gd name="T16" fmla="*/ 28 w 42"/>
              <a:gd name="T17" fmla="*/ 40 h 42"/>
              <a:gd name="T18" fmla="*/ 27 w 42"/>
              <a:gd name="T19" fmla="*/ 41 h 42"/>
              <a:gd name="T20" fmla="*/ 26 w 42"/>
              <a:gd name="T21" fmla="*/ 41 h 42"/>
              <a:gd name="T22" fmla="*/ 25 w 42"/>
              <a:gd name="T23" fmla="*/ 41 h 42"/>
              <a:gd name="T24" fmla="*/ 21 w 42"/>
              <a:gd name="T25" fmla="*/ 37 h 42"/>
              <a:gd name="T26" fmla="*/ 17 w 42"/>
              <a:gd name="T27" fmla="*/ 41 h 42"/>
              <a:gd name="T28" fmla="*/ 16 w 42"/>
              <a:gd name="T29" fmla="*/ 41 h 42"/>
              <a:gd name="T30" fmla="*/ 14 w 42"/>
              <a:gd name="T31" fmla="*/ 40 h 42"/>
              <a:gd name="T32" fmla="*/ 13 w 42"/>
              <a:gd name="T33" fmla="*/ 35 h 42"/>
              <a:gd name="T34" fmla="*/ 8 w 42"/>
              <a:gd name="T35" fmla="*/ 36 h 42"/>
              <a:gd name="T36" fmla="*/ 6 w 42"/>
              <a:gd name="T37" fmla="*/ 36 h 42"/>
              <a:gd name="T38" fmla="*/ 6 w 42"/>
              <a:gd name="T39" fmla="*/ 34 h 42"/>
              <a:gd name="T40" fmla="*/ 7 w 42"/>
              <a:gd name="T41" fmla="*/ 29 h 42"/>
              <a:gd name="T42" fmla="*/ 2 w 42"/>
              <a:gd name="T43" fmla="*/ 28 h 42"/>
              <a:gd name="T44" fmla="*/ 1 w 42"/>
              <a:gd name="T45" fmla="*/ 26 h 42"/>
              <a:gd name="T46" fmla="*/ 1 w 42"/>
              <a:gd name="T47" fmla="*/ 25 h 42"/>
              <a:gd name="T48" fmla="*/ 5 w 42"/>
              <a:gd name="T49" fmla="*/ 21 h 42"/>
              <a:gd name="T50" fmla="*/ 1 w 42"/>
              <a:gd name="T51" fmla="*/ 17 h 42"/>
              <a:gd name="T52" fmla="*/ 1 w 42"/>
              <a:gd name="T53" fmla="*/ 15 h 42"/>
              <a:gd name="T54" fmla="*/ 2 w 42"/>
              <a:gd name="T55" fmla="*/ 14 h 42"/>
              <a:gd name="T56" fmla="*/ 7 w 42"/>
              <a:gd name="T57" fmla="*/ 13 h 42"/>
              <a:gd name="T58" fmla="*/ 6 w 42"/>
              <a:gd name="T59" fmla="*/ 8 h 42"/>
              <a:gd name="T60" fmla="*/ 6 w 42"/>
              <a:gd name="T61" fmla="*/ 6 h 42"/>
              <a:gd name="T62" fmla="*/ 8 w 42"/>
              <a:gd name="T63" fmla="*/ 5 h 42"/>
              <a:gd name="T64" fmla="*/ 13 w 42"/>
              <a:gd name="T65" fmla="*/ 7 h 42"/>
              <a:gd name="T66" fmla="*/ 14 w 42"/>
              <a:gd name="T67" fmla="*/ 2 h 42"/>
              <a:gd name="T68" fmla="*/ 16 w 42"/>
              <a:gd name="T69" fmla="*/ 0 h 42"/>
              <a:gd name="T70" fmla="*/ 17 w 42"/>
              <a:gd name="T71" fmla="*/ 1 h 42"/>
              <a:gd name="T72" fmla="*/ 21 w 42"/>
              <a:gd name="T73" fmla="*/ 5 h 42"/>
              <a:gd name="T74" fmla="*/ 25 w 42"/>
              <a:gd name="T75" fmla="*/ 1 h 42"/>
              <a:gd name="T76" fmla="*/ 27 w 42"/>
              <a:gd name="T77" fmla="*/ 0 h 42"/>
              <a:gd name="T78" fmla="*/ 28 w 42"/>
              <a:gd name="T79" fmla="*/ 2 h 42"/>
              <a:gd name="T80" fmla="*/ 29 w 42"/>
              <a:gd name="T81" fmla="*/ 7 h 42"/>
              <a:gd name="T82" fmla="*/ 34 w 42"/>
              <a:gd name="T83" fmla="*/ 5 h 42"/>
              <a:gd name="T84" fmla="*/ 36 w 42"/>
              <a:gd name="T85" fmla="*/ 6 h 42"/>
              <a:gd name="T86" fmla="*/ 37 w 42"/>
              <a:gd name="T87" fmla="*/ 8 h 42"/>
              <a:gd name="T88" fmla="*/ 35 w 42"/>
              <a:gd name="T89" fmla="*/ 13 h 42"/>
              <a:gd name="T90" fmla="*/ 40 w 42"/>
              <a:gd name="T91" fmla="*/ 14 h 42"/>
              <a:gd name="T92" fmla="*/ 42 w 42"/>
              <a:gd name="T93" fmla="*/ 15 h 42"/>
              <a:gd name="T94" fmla="*/ 41 w 42"/>
              <a:gd name="T95" fmla="*/ 17 h 42"/>
              <a:gd name="T96" fmla="*/ 37 w 42"/>
              <a:gd name="T97" fmla="*/ 21 h 42"/>
              <a:gd name="T98" fmla="*/ 41 w 42"/>
              <a:gd name="T99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2" h="42">
                <a:moveTo>
                  <a:pt x="41" y="25"/>
                </a:moveTo>
                <a:cubicBezTo>
                  <a:pt x="42" y="25"/>
                  <a:pt x="42" y="26"/>
                  <a:pt x="42" y="26"/>
                </a:cubicBezTo>
                <a:cubicBezTo>
                  <a:pt x="41" y="27"/>
                  <a:pt x="41" y="28"/>
                  <a:pt x="40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35"/>
                  <a:pt x="37" y="35"/>
                  <a:pt x="36" y="36"/>
                </a:cubicBezTo>
                <a:cubicBezTo>
                  <a:pt x="36" y="36"/>
                  <a:pt x="35" y="37"/>
                  <a:pt x="34" y="36"/>
                </a:cubicBezTo>
                <a:cubicBezTo>
                  <a:pt x="29" y="35"/>
                  <a:pt x="29" y="35"/>
                  <a:pt x="29" y="35"/>
                </a:cubicBezTo>
                <a:cubicBezTo>
                  <a:pt x="28" y="40"/>
                  <a:pt x="28" y="40"/>
                  <a:pt x="28" y="40"/>
                </a:cubicBezTo>
                <a:cubicBezTo>
                  <a:pt x="28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5" y="41"/>
                  <a:pt x="25" y="41"/>
                </a:cubicBezTo>
                <a:cubicBezTo>
                  <a:pt x="21" y="37"/>
                  <a:pt x="21" y="37"/>
                  <a:pt x="21" y="37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6" y="42"/>
                  <a:pt x="16" y="41"/>
                </a:cubicBezTo>
                <a:cubicBezTo>
                  <a:pt x="15" y="41"/>
                  <a:pt x="14" y="41"/>
                  <a:pt x="14" y="40"/>
                </a:cubicBezTo>
                <a:cubicBezTo>
                  <a:pt x="13" y="35"/>
                  <a:pt x="13" y="35"/>
                  <a:pt x="13" y="35"/>
                </a:cubicBezTo>
                <a:cubicBezTo>
                  <a:pt x="8" y="36"/>
                  <a:pt x="8" y="36"/>
                  <a:pt x="8" y="36"/>
                </a:cubicBezTo>
                <a:cubicBezTo>
                  <a:pt x="7" y="37"/>
                  <a:pt x="7" y="36"/>
                  <a:pt x="6" y="36"/>
                </a:cubicBezTo>
                <a:cubicBezTo>
                  <a:pt x="6" y="35"/>
                  <a:pt x="5" y="35"/>
                  <a:pt x="6" y="34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1" y="28"/>
                  <a:pt x="1" y="27"/>
                  <a:pt x="1" y="26"/>
                </a:cubicBezTo>
                <a:cubicBezTo>
                  <a:pt x="0" y="26"/>
                  <a:pt x="1" y="25"/>
                  <a:pt x="1" y="25"/>
                </a:cubicBezTo>
                <a:cubicBezTo>
                  <a:pt x="5" y="21"/>
                  <a:pt x="5" y="21"/>
                  <a:pt x="5" y="21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0" y="16"/>
                  <a:pt x="1" y="15"/>
                </a:cubicBezTo>
                <a:cubicBezTo>
                  <a:pt x="1" y="15"/>
                  <a:pt x="1" y="14"/>
                  <a:pt x="2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8"/>
                  <a:pt x="6" y="8"/>
                  <a:pt x="6" y="8"/>
                </a:cubicBezTo>
                <a:cubicBezTo>
                  <a:pt x="5" y="7"/>
                  <a:pt x="6" y="6"/>
                  <a:pt x="6" y="6"/>
                </a:cubicBezTo>
                <a:cubicBezTo>
                  <a:pt x="7" y="5"/>
                  <a:pt x="7" y="5"/>
                  <a:pt x="8" y="5"/>
                </a:cubicBezTo>
                <a:cubicBezTo>
                  <a:pt x="13" y="7"/>
                  <a:pt x="13" y="7"/>
                  <a:pt x="13" y="7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1"/>
                  <a:pt x="15" y="1"/>
                  <a:pt x="16" y="0"/>
                </a:cubicBezTo>
                <a:cubicBezTo>
                  <a:pt x="16" y="0"/>
                  <a:pt x="17" y="0"/>
                  <a:pt x="17" y="1"/>
                </a:cubicBezTo>
                <a:cubicBezTo>
                  <a:pt x="21" y="5"/>
                  <a:pt x="21" y="5"/>
                  <a:pt x="21" y="5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0"/>
                  <a:pt x="26" y="0"/>
                  <a:pt x="27" y="0"/>
                </a:cubicBezTo>
                <a:cubicBezTo>
                  <a:pt x="27" y="1"/>
                  <a:pt x="28" y="1"/>
                  <a:pt x="28" y="2"/>
                </a:cubicBezTo>
                <a:cubicBezTo>
                  <a:pt x="29" y="7"/>
                  <a:pt x="29" y="7"/>
                  <a:pt x="29" y="7"/>
                </a:cubicBezTo>
                <a:cubicBezTo>
                  <a:pt x="34" y="5"/>
                  <a:pt x="34" y="5"/>
                  <a:pt x="34" y="5"/>
                </a:cubicBezTo>
                <a:cubicBezTo>
                  <a:pt x="35" y="5"/>
                  <a:pt x="36" y="5"/>
                  <a:pt x="36" y="6"/>
                </a:cubicBezTo>
                <a:cubicBezTo>
                  <a:pt x="37" y="6"/>
                  <a:pt x="37" y="7"/>
                  <a:pt x="37" y="8"/>
                </a:cubicBezTo>
                <a:cubicBezTo>
                  <a:pt x="35" y="13"/>
                  <a:pt x="35" y="13"/>
                  <a:pt x="35" y="13"/>
                </a:cubicBezTo>
                <a:cubicBezTo>
                  <a:pt x="40" y="14"/>
                  <a:pt x="40" y="14"/>
                  <a:pt x="40" y="14"/>
                </a:cubicBezTo>
                <a:cubicBezTo>
                  <a:pt x="41" y="14"/>
                  <a:pt x="41" y="15"/>
                  <a:pt x="42" y="15"/>
                </a:cubicBezTo>
                <a:cubicBezTo>
                  <a:pt x="42" y="16"/>
                  <a:pt x="42" y="17"/>
                  <a:pt x="41" y="17"/>
                </a:cubicBezTo>
                <a:cubicBezTo>
                  <a:pt x="37" y="21"/>
                  <a:pt x="37" y="21"/>
                  <a:pt x="37" y="21"/>
                </a:cubicBezTo>
                <a:lnTo>
                  <a:pt x="41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61" name="Freeform 86"/>
          <p:cNvSpPr>
            <a:spLocks noEditPoints="1"/>
          </p:cNvSpPr>
          <p:nvPr/>
        </p:nvSpPr>
        <p:spPr bwMode="auto">
          <a:xfrm>
            <a:off x="5513761" y="3045342"/>
            <a:ext cx="134993" cy="116009"/>
          </a:xfrm>
          <a:custGeom>
            <a:avLst/>
            <a:gdLst>
              <a:gd name="T0" fmla="*/ 42 w 49"/>
              <a:gd name="T1" fmla="*/ 24 h 42"/>
              <a:gd name="T2" fmla="*/ 37 w 49"/>
              <a:gd name="T3" fmla="*/ 24 h 42"/>
              <a:gd name="T4" fmla="*/ 36 w 49"/>
              <a:gd name="T5" fmla="*/ 28 h 42"/>
              <a:gd name="T6" fmla="*/ 36 w 49"/>
              <a:gd name="T7" fmla="*/ 29 h 42"/>
              <a:gd name="T8" fmla="*/ 35 w 49"/>
              <a:gd name="T9" fmla="*/ 34 h 42"/>
              <a:gd name="T10" fmla="*/ 26 w 49"/>
              <a:gd name="T11" fmla="*/ 42 h 42"/>
              <a:gd name="T12" fmla="*/ 18 w 49"/>
              <a:gd name="T13" fmla="*/ 40 h 42"/>
              <a:gd name="T14" fmla="*/ 12 w 49"/>
              <a:gd name="T15" fmla="*/ 38 h 42"/>
              <a:gd name="T16" fmla="*/ 4 w 49"/>
              <a:gd name="T17" fmla="*/ 38 h 42"/>
              <a:gd name="T18" fmla="*/ 0 w 49"/>
              <a:gd name="T19" fmla="*/ 35 h 42"/>
              <a:gd name="T20" fmla="*/ 0 w 49"/>
              <a:gd name="T21" fmla="*/ 18 h 42"/>
              <a:gd name="T22" fmla="*/ 4 w 49"/>
              <a:gd name="T23" fmla="*/ 14 h 42"/>
              <a:gd name="T24" fmla="*/ 12 w 49"/>
              <a:gd name="T25" fmla="*/ 14 h 42"/>
              <a:gd name="T26" fmla="*/ 16 w 49"/>
              <a:gd name="T27" fmla="*/ 11 h 42"/>
              <a:gd name="T28" fmla="*/ 18 w 49"/>
              <a:gd name="T29" fmla="*/ 8 h 42"/>
              <a:gd name="T30" fmla="*/ 24 w 49"/>
              <a:gd name="T31" fmla="*/ 0 h 42"/>
              <a:gd name="T32" fmla="*/ 32 w 49"/>
              <a:gd name="T33" fmla="*/ 7 h 42"/>
              <a:gd name="T34" fmla="*/ 32 w 49"/>
              <a:gd name="T35" fmla="*/ 11 h 42"/>
              <a:gd name="T36" fmla="*/ 42 w 49"/>
              <a:gd name="T37" fmla="*/ 11 h 42"/>
              <a:gd name="T38" fmla="*/ 49 w 49"/>
              <a:gd name="T39" fmla="*/ 18 h 42"/>
              <a:gd name="T40" fmla="*/ 42 w 49"/>
              <a:gd name="T41" fmla="*/ 24 h 42"/>
              <a:gd name="T42" fmla="*/ 6 w 49"/>
              <a:gd name="T43" fmla="*/ 31 h 42"/>
              <a:gd name="T44" fmla="*/ 4 w 49"/>
              <a:gd name="T45" fmla="*/ 33 h 42"/>
              <a:gd name="T46" fmla="*/ 6 w 49"/>
              <a:gd name="T47" fmla="*/ 35 h 42"/>
              <a:gd name="T48" fmla="*/ 7 w 49"/>
              <a:gd name="T49" fmla="*/ 33 h 42"/>
              <a:gd name="T50" fmla="*/ 6 w 49"/>
              <a:gd name="T51" fmla="*/ 31 h 42"/>
              <a:gd name="T52" fmla="*/ 42 w 49"/>
              <a:gd name="T53" fmla="*/ 14 h 42"/>
              <a:gd name="T54" fmla="*/ 26 w 49"/>
              <a:gd name="T55" fmla="*/ 14 h 42"/>
              <a:gd name="T56" fmla="*/ 29 w 49"/>
              <a:gd name="T57" fmla="*/ 7 h 42"/>
              <a:gd name="T58" fmla="*/ 24 w 49"/>
              <a:gd name="T59" fmla="*/ 4 h 42"/>
              <a:gd name="T60" fmla="*/ 22 w 49"/>
              <a:gd name="T61" fmla="*/ 8 h 42"/>
              <a:gd name="T62" fmla="*/ 21 w 49"/>
              <a:gd name="T63" fmla="*/ 9 h 42"/>
              <a:gd name="T64" fmla="*/ 18 w 49"/>
              <a:gd name="T65" fmla="*/ 13 h 42"/>
              <a:gd name="T66" fmla="*/ 12 w 49"/>
              <a:gd name="T67" fmla="*/ 18 h 42"/>
              <a:gd name="T68" fmla="*/ 11 w 49"/>
              <a:gd name="T69" fmla="*/ 18 h 42"/>
              <a:gd name="T70" fmla="*/ 11 w 49"/>
              <a:gd name="T71" fmla="*/ 35 h 42"/>
              <a:gd name="T72" fmla="*/ 12 w 49"/>
              <a:gd name="T73" fmla="*/ 35 h 42"/>
              <a:gd name="T74" fmla="*/ 26 w 49"/>
              <a:gd name="T75" fmla="*/ 38 h 42"/>
              <a:gd name="T76" fmla="*/ 31 w 49"/>
              <a:gd name="T77" fmla="*/ 34 h 42"/>
              <a:gd name="T78" fmla="*/ 31 w 49"/>
              <a:gd name="T79" fmla="*/ 32 h 42"/>
              <a:gd name="T80" fmla="*/ 33 w 49"/>
              <a:gd name="T81" fmla="*/ 29 h 42"/>
              <a:gd name="T82" fmla="*/ 32 w 49"/>
              <a:gd name="T83" fmla="*/ 27 h 42"/>
              <a:gd name="T84" fmla="*/ 34 w 49"/>
              <a:gd name="T85" fmla="*/ 24 h 42"/>
              <a:gd name="T86" fmla="*/ 33 w 49"/>
              <a:gd name="T87" fmla="*/ 21 h 42"/>
              <a:gd name="T88" fmla="*/ 42 w 49"/>
              <a:gd name="T89" fmla="*/ 21 h 42"/>
              <a:gd name="T90" fmla="*/ 45 w 49"/>
              <a:gd name="T91" fmla="*/ 18 h 42"/>
              <a:gd name="T92" fmla="*/ 42 w 49"/>
              <a:gd name="T93" fmla="*/ 14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9" h="42">
                <a:moveTo>
                  <a:pt x="42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7" y="26"/>
                  <a:pt x="37" y="27"/>
                  <a:pt x="36" y="28"/>
                </a:cubicBezTo>
                <a:cubicBezTo>
                  <a:pt x="36" y="28"/>
                  <a:pt x="36" y="28"/>
                  <a:pt x="36" y="29"/>
                </a:cubicBezTo>
                <a:cubicBezTo>
                  <a:pt x="36" y="31"/>
                  <a:pt x="36" y="32"/>
                  <a:pt x="35" y="34"/>
                </a:cubicBezTo>
                <a:cubicBezTo>
                  <a:pt x="35" y="39"/>
                  <a:pt x="31" y="42"/>
                  <a:pt x="26" y="42"/>
                </a:cubicBezTo>
                <a:cubicBezTo>
                  <a:pt x="23" y="42"/>
                  <a:pt x="20" y="41"/>
                  <a:pt x="18" y="40"/>
                </a:cubicBezTo>
                <a:cubicBezTo>
                  <a:pt x="16" y="39"/>
                  <a:pt x="13" y="38"/>
                  <a:pt x="12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2" y="38"/>
                  <a:pt x="0" y="37"/>
                  <a:pt x="0" y="35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6"/>
                  <a:pt x="2" y="14"/>
                  <a:pt x="4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3" y="14"/>
                  <a:pt x="15" y="12"/>
                  <a:pt x="16" y="11"/>
                </a:cubicBezTo>
                <a:cubicBezTo>
                  <a:pt x="16" y="10"/>
                  <a:pt x="17" y="9"/>
                  <a:pt x="18" y="8"/>
                </a:cubicBezTo>
                <a:cubicBezTo>
                  <a:pt x="20" y="5"/>
                  <a:pt x="21" y="0"/>
                  <a:pt x="24" y="0"/>
                </a:cubicBezTo>
                <a:cubicBezTo>
                  <a:pt x="29" y="0"/>
                  <a:pt x="32" y="3"/>
                  <a:pt x="32" y="7"/>
                </a:cubicBezTo>
                <a:cubicBezTo>
                  <a:pt x="32" y="9"/>
                  <a:pt x="32" y="10"/>
                  <a:pt x="32" y="11"/>
                </a:cubicBezTo>
                <a:cubicBezTo>
                  <a:pt x="42" y="11"/>
                  <a:pt x="42" y="11"/>
                  <a:pt x="42" y="11"/>
                </a:cubicBezTo>
                <a:cubicBezTo>
                  <a:pt x="45" y="11"/>
                  <a:pt x="49" y="14"/>
                  <a:pt x="49" y="18"/>
                </a:cubicBezTo>
                <a:cubicBezTo>
                  <a:pt x="49" y="21"/>
                  <a:pt x="45" y="24"/>
                  <a:pt x="42" y="24"/>
                </a:cubicBezTo>
                <a:moveTo>
                  <a:pt x="6" y="31"/>
                </a:moveTo>
                <a:cubicBezTo>
                  <a:pt x="5" y="31"/>
                  <a:pt x="4" y="32"/>
                  <a:pt x="4" y="33"/>
                </a:cubicBezTo>
                <a:cubicBezTo>
                  <a:pt x="4" y="34"/>
                  <a:pt x="5" y="35"/>
                  <a:pt x="6" y="35"/>
                </a:cubicBezTo>
                <a:cubicBezTo>
                  <a:pt x="7" y="35"/>
                  <a:pt x="7" y="34"/>
                  <a:pt x="7" y="33"/>
                </a:cubicBezTo>
                <a:cubicBezTo>
                  <a:pt x="7" y="32"/>
                  <a:pt x="7" y="31"/>
                  <a:pt x="6" y="31"/>
                </a:cubicBezTo>
                <a:moveTo>
                  <a:pt x="42" y="14"/>
                </a:moveTo>
                <a:cubicBezTo>
                  <a:pt x="26" y="14"/>
                  <a:pt x="26" y="14"/>
                  <a:pt x="26" y="14"/>
                </a:cubicBezTo>
                <a:cubicBezTo>
                  <a:pt x="26" y="13"/>
                  <a:pt x="29" y="11"/>
                  <a:pt x="29" y="7"/>
                </a:cubicBezTo>
                <a:cubicBezTo>
                  <a:pt x="29" y="5"/>
                  <a:pt x="27" y="4"/>
                  <a:pt x="24" y="4"/>
                </a:cubicBezTo>
                <a:cubicBezTo>
                  <a:pt x="24" y="4"/>
                  <a:pt x="22" y="7"/>
                  <a:pt x="22" y="8"/>
                </a:cubicBezTo>
                <a:cubicBezTo>
                  <a:pt x="22" y="8"/>
                  <a:pt x="21" y="9"/>
                  <a:pt x="21" y="9"/>
                </a:cubicBezTo>
                <a:cubicBezTo>
                  <a:pt x="20" y="11"/>
                  <a:pt x="19" y="12"/>
                  <a:pt x="18" y="13"/>
                </a:cubicBezTo>
                <a:cubicBezTo>
                  <a:pt x="16" y="15"/>
                  <a:pt x="14" y="18"/>
                  <a:pt x="12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35"/>
                  <a:pt x="11" y="35"/>
                  <a:pt x="11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6" y="35"/>
                  <a:pt x="21" y="38"/>
                  <a:pt x="26" y="38"/>
                </a:cubicBezTo>
                <a:cubicBezTo>
                  <a:pt x="29" y="38"/>
                  <a:pt x="31" y="37"/>
                  <a:pt x="31" y="34"/>
                </a:cubicBezTo>
                <a:cubicBezTo>
                  <a:pt x="31" y="33"/>
                  <a:pt x="31" y="33"/>
                  <a:pt x="31" y="32"/>
                </a:cubicBezTo>
                <a:cubicBezTo>
                  <a:pt x="32" y="32"/>
                  <a:pt x="33" y="30"/>
                  <a:pt x="33" y="29"/>
                </a:cubicBezTo>
                <a:cubicBezTo>
                  <a:pt x="33" y="28"/>
                  <a:pt x="33" y="28"/>
                  <a:pt x="32" y="27"/>
                </a:cubicBezTo>
                <a:cubicBezTo>
                  <a:pt x="33" y="26"/>
                  <a:pt x="34" y="25"/>
                  <a:pt x="34" y="24"/>
                </a:cubicBezTo>
                <a:cubicBezTo>
                  <a:pt x="34" y="23"/>
                  <a:pt x="33" y="22"/>
                  <a:pt x="33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3" y="21"/>
                  <a:pt x="45" y="19"/>
                  <a:pt x="45" y="18"/>
                </a:cubicBezTo>
                <a:cubicBezTo>
                  <a:pt x="45" y="16"/>
                  <a:pt x="43" y="14"/>
                  <a:pt x="42" y="1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62" name="Freeform 87"/>
          <p:cNvSpPr>
            <a:spLocks noEditPoints="1"/>
          </p:cNvSpPr>
          <p:nvPr/>
        </p:nvSpPr>
        <p:spPr bwMode="auto">
          <a:xfrm>
            <a:off x="5513761" y="3257796"/>
            <a:ext cx="134993" cy="111793"/>
          </a:xfrm>
          <a:custGeom>
            <a:avLst/>
            <a:gdLst>
              <a:gd name="T0" fmla="*/ 49 w 49"/>
              <a:gd name="T1" fmla="*/ 34 h 41"/>
              <a:gd name="T2" fmla="*/ 45 w 49"/>
              <a:gd name="T3" fmla="*/ 37 h 41"/>
              <a:gd name="T4" fmla="*/ 37 w 49"/>
              <a:gd name="T5" fmla="*/ 37 h 41"/>
              <a:gd name="T6" fmla="*/ 31 w 49"/>
              <a:gd name="T7" fmla="*/ 39 h 41"/>
              <a:gd name="T8" fmla="*/ 23 w 49"/>
              <a:gd name="T9" fmla="*/ 41 h 41"/>
              <a:gd name="T10" fmla="*/ 14 w 49"/>
              <a:gd name="T11" fmla="*/ 33 h 41"/>
              <a:gd name="T12" fmla="*/ 14 w 49"/>
              <a:gd name="T13" fmla="*/ 33 h 41"/>
              <a:gd name="T14" fmla="*/ 13 w 49"/>
              <a:gd name="T15" fmla="*/ 28 h 41"/>
              <a:gd name="T16" fmla="*/ 13 w 49"/>
              <a:gd name="T17" fmla="*/ 27 h 41"/>
              <a:gd name="T18" fmla="*/ 12 w 49"/>
              <a:gd name="T19" fmla="*/ 24 h 41"/>
              <a:gd name="T20" fmla="*/ 7 w 49"/>
              <a:gd name="T21" fmla="*/ 24 h 41"/>
              <a:gd name="T22" fmla="*/ 0 w 49"/>
              <a:gd name="T23" fmla="*/ 17 h 41"/>
              <a:gd name="T24" fmla="*/ 7 w 49"/>
              <a:gd name="T25" fmla="*/ 10 h 41"/>
              <a:gd name="T26" fmla="*/ 17 w 49"/>
              <a:gd name="T27" fmla="*/ 10 h 41"/>
              <a:gd name="T28" fmla="*/ 17 w 49"/>
              <a:gd name="T29" fmla="*/ 6 h 41"/>
              <a:gd name="T30" fmla="*/ 24 w 49"/>
              <a:gd name="T31" fmla="*/ 0 h 41"/>
              <a:gd name="T32" fmla="*/ 31 w 49"/>
              <a:gd name="T33" fmla="*/ 7 h 41"/>
              <a:gd name="T34" fmla="*/ 33 w 49"/>
              <a:gd name="T35" fmla="*/ 10 h 41"/>
              <a:gd name="T36" fmla="*/ 37 w 49"/>
              <a:gd name="T37" fmla="*/ 13 h 41"/>
              <a:gd name="T38" fmla="*/ 45 w 49"/>
              <a:gd name="T39" fmla="*/ 13 h 41"/>
              <a:gd name="T40" fmla="*/ 49 w 49"/>
              <a:gd name="T41" fmla="*/ 17 h 41"/>
              <a:gd name="T42" fmla="*/ 49 w 49"/>
              <a:gd name="T43" fmla="*/ 34 h 41"/>
              <a:gd name="T44" fmla="*/ 38 w 49"/>
              <a:gd name="T45" fmla="*/ 34 h 41"/>
              <a:gd name="T46" fmla="*/ 38 w 49"/>
              <a:gd name="T47" fmla="*/ 17 h 41"/>
              <a:gd name="T48" fmla="*/ 37 w 49"/>
              <a:gd name="T49" fmla="*/ 17 h 41"/>
              <a:gd name="T50" fmla="*/ 31 w 49"/>
              <a:gd name="T51" fmla="*/ 12 h 41"/>
              <a:gd name="T52" fmla="*/ 28 w 49"/>
              <a:gd name="T53" fmla="*/ 9 h 41"/>
              <a:gd name="T54" fmla="*/ 27 w 49"/>
              <a:gd name="T55" fmla="*/ 7 h 41"/>
              <a:gd name="T56" fmla="*/ 24 w 49"/>
              <a:gd name="T57" fmla="*/ 3 h 41"/>
              <a:gd name="T58" fmla="*/ 20 w 49"/>
              <a:gd name="T59" fmla="*/ 6 h 41"/>
              <a:gd name="T60" fmla="*/ 23 w 49"/>
              <a:gd name="T61" fmla="*/ 13 h 41"/>
              <a:gd name="T62" fmla="*/ 7 w 49"/>
              <a:gd name="T63" fmla="*/ 13 h 41"/>
              <a:gd name="T64" fmla="*/ 4 w 49"/>
              <a:gd name="T65" fmla="*/ 17 h 41"/>
              <a:gd name="T66" fmla="*/ 7 w 49"/>
              <a:gd name="T67" fmla="*/ 20 h 41"/>
              <a:gd name="T68" fmla="*/ 16 w 49"/>
              <a:gd name="T69" fmla="*/ 20 h 41"/>
              <a:gd name="T70" fmla="*/ 15 w 49"/>
              <a:gd name="T71" fmla="*/ 23 h 41"/>
              <a:gd name="T72" fmla="*/ 17 w 49"/>
              <a:gd name="T73" fmla="*/ 26 h 41"/>
              <a:gd name="T74" fmla="*/ 16 w 49"/>
              <a:gd name="T75" fmla="*/ 28 h 41"/>
              <a:gd name="T76" fmla="*/ 18 w 49"/>
              <a:gd name="T77" fmla="*/ 31 h 41"/>
              <a:gd name="T78" fmla="*/ 18 w 49"/>
              <a:gd name="T79" fmla="*/ 33 h 41"/>
              <a:gd name="T80" fmla="*/ 23 w 49"/>
              <a:gd name="T81" fmla="*/ 37 h 41"/>
              <a:gd name="T82" fmla="*/ 37 w 49"/>
              <a:gd name="T83" fmla="*/ 34 h 41"/>
              <a:gd name="T84" fmla="*/ 38 w 49"/>
              <a:gd name="T85" fmla="*/ 34 h 41"/>
              <a:gd name="T86" fmla="*/ 43 w 49"/>
              <a:gd name="T87" fmla="*/ 31 h 41"/>
              <a:gd name="T88" fmla="*/ 42 w 49"/>
              <a:gd name="T89" fmla="*/ 32 h 41"/>
              <a:gd name="T90" fmla="*/ 43 w 49"/>
              <a:gd name="T91" fmla="*/ 34 h 41"/>
              <a:gd name="T92" fmla="*/ 45 w 49"/>
              <a:gd name="T93" fmla="*/ 32 h 41"/>
              <a:gd name="T94" fmla="*/ 43 w 49"/>
              <a:gd name="T95" fmla="*/ 3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9" h="41">
                <a:moveTo>
                  <a:pt x="49" y="34"/>
                </a:moveTo>
                <a:cubicBezTo>
                  <a:pt x="49" y="36"/>
                  <a:pt x="47" y="37"/>
                  <a:pt x="45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6" y="37"/>
                  <a:pt x="33" y="38"/>
                  <a:pt x="31" y="39"/>
                </a:cubicBezTo>
                <a:cubicBezTo>
                  <a:pt x="29" y="40"/>
                  <a:pt x="26" y="41"/>
                  <a:pt x="23" y="41"/>
                </a:cubicBezTo>
                <a:cubicBezTo>
                  <a:pt x="18" y="41"/>
                  <a:pt x="14" y="38"/>
                  <a:pt x="14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3" y="31"/>
                  <a:pt x="13" y="30"/>
                  <a:pt x="13" y="28"/>
                </a:cubicBezTo>
                <a:cubicBezTo>
                  <a:pt x="13" y="28"/>
                  <a:pt x="13" y="27"/>
                  <a:pt x="13" y="27"/>
                </a:cubicBezTo>
                <a:cubicBezTo>
                  <a:pt x="12" y="26"/>
                  <a:pt x="12" y="25"/>
                  <a:pt x="12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4" y="24"/>
                  <a:pt x="0" y="21"/>
                  <a:pt x="0" y="17"/>
                </a:cubicBezTo>
                <a:cubicBezTo>
                  <a:pt x="0" y="13"/>
                  <a:pt x="4" y="10"/>
                  <a:pt x="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9"/>
                  <a:pt x="17" y="8"/>
                  <a:pt x="17" y="6"/>
                </a:cubicBezTo>
                <a:cubicBezTo>
                  <a:pt x="17" y="2"/>
                  <a:pt x="20" y="0"/>
                  <a:pt x="24" y="0"/>
                </a:cubicBezTo>
                <a:cubicBezTo>
                  <a:pt x="28" y="0"/>
                  <a:pt x="29" y="4"/>
                  <a:pt x="31" y="7"/>
                </a:cubicBezTo>
                <a:cubicBezTo>
                  <a:pt x="32" y="8"/>
                  <a:pt x="33" y="9"/>
                  <a:pt x="33" y="10"/>
                </a:cubicBezTo>
                <a:cubicBezTo>
                  <a:pt x="34" y="11"/>
                  <a:pt x="36" y="13"/>
                  <a:pt x="37" y="13"/>
                </a:cubicBezTo>
                <a:cubicBezTo>
                  <a:pt x="45" y="13"/>
                  <a:pt x="45" y="13"/>
                  <a:pt x="45" y="13"/>
                </a:cubicBezTo>
                <a:cubicBezTo>
                  <a:pt x="47" y="13"/>
                  <a:pt x="49" y="15"/>
                  <a:pt x="49" y="17"/>
                </a:cubicBezTo>
                <a:lnTo>
                  <a:pt x="49" y="34"/>
                </a:lnTo>
                <a:close/>
                <a:moveTo>
                  <a:pt x="38" y="34"/>
                </a:moveTo>
                <a:cubicBezTo>
                  <a:pt x="38" y="17"/>
                  <a:pt x="38" y="17"/>
                  <a:pt x="38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5" y="17"/>
                  <a:pt x="33" y="14"/>
                  <a:pt x="31" y="12"/>
                </a:cubicBezTo>
                <a:cubicBezTo>
                  <a:pt x="30" y="11"/>
                  <a:pt x="29" y="10"/>
                  <a:pt x="28" y="9"/>
                </a:cubicBezTo>
                <a:cubicBezTo>
                  <a:pt x="28" y="8"/>
                  <a:pt x="27" y="7"/>
                  <a:pt x="27" y="7"/>
                </a:cubicBezTo>
                <a:cubicBezTo>
                  <a:pt x="27" y="6"/>
                  <a:pt x="25" y="3"/>
                  <a:pt x="24" y="3"/>
                </a:cubicBezTo>
                <a:cubicBezTo>
                  <a:pt x="22" y="3"/>
                  <a:pt x="20" y="4"/>
                  <a:pt x="20" y="6"/>
                </a:cubicBezTo>
                <a:cubicBezTo>
                  <a:pt x="20" y="10"/>
                  <a:pt x="23" y="12"/>
                  <a:pt x="23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3"/>
                  <a:pt x="4" y="15"/>
                  <a:pt x="4" y="17"/>
                </a:cubicBezTo>
                <a:cubicBezTo>
                  <a:pt x="4" y="19"/>
                  <a:pt x="6" y="20"/>
                  <a:pt x="7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1"/>
                  <a:pt x="15" y="22"/>
                  <a:pt x="15" y="23"/>
                </a:cubicBezTo>
                <a:cubicBezTo>
                  <a:pt x="15" y="24"/>
                  <a:pt x="16" y="25"/>
                  <a:pt x="17" y="26"/>
                </a:cubicBezTo>
                <a:cubicBezTo>
                  <a:pt x="16" y="27"/>
                  <a:pt x="16" y="27"/>
                  <a:pt x="16" y="28"/>
                </a:cubicBezTo>
                <a:cubicBezTo>
                  <a:pt x="16" y="29"/>
                  <a:pt x="17" y="31"/>
                  <a:pt x="18" y="31"/>
                </a:cubicBezTo>
                <a:cubicBezTo>
                  <a:pt x="18" y="32"/>
                  <a:pt x="18" y="32"/>
                  <a:pt x="18" y="33"/>
                </a:cubicBezTo>
                <a:cubicBezTo>
                  <a:pt x="18" y="36"/>
                  <a:pt x="20" y="37"/>
                  <a:pt x="23" y="37"/>
                </a:cubicBezTo>
                <a:cubicBezTo>
                  <a:pt x="28" y="37"/>
                  <a:pt x="33" y="34"/>
                  <a:pt x="37" y="34"/>
                </a:cubicBezTo>
                <a:lnTo>
                  <a:pt x="38" y="34"/>
                </a:lnTo>
                <a:close/>
                <a:moveTo>
                  <a:pt x="43" y="31"/>
                </a:moveTo>
                <a:cubicBezTo>
                  <a:pt x="42" y="31"/>
                  <a:pt x="42" y="31"/>
                  <a:pt x="42" y="32"/>
                </a:cubicBezTo>
                <a:cubicBezTo>
                  <a:pt x="42" y="33"/>
                  <a:pt x="42" y="34"/>
                  <a:pt x="43" y="34"/>
                </a:cubicBezTo>
                <a:cubicBezTo>
                  <a:pt x="44" y="34"/>
                  <a:pt x="45" y="33"/>
                  <a:pt x="45" y="32"/>
                </a:cubicBezTo>
                <a:cubicBezTo>
                  <a:pt x="45" y="31"/>
                  <a:pt x="44" y="31"/>
                  <a:pt x="43" y="3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63" name="Freeform 88"/>
          <p:cNvSpPr>
            <a:spLocks noEditPoints="1"/>
          </p:cNvSpPr>
          <p:nvPr/>
        </p:nvSpPr>
        <p:spPr bwMode="auto">
          <a:xfrm>
            <a:off x="5517895" y="3456864"/>
            <a:ext cx="116009" cy="130777"/>
          </a:xfrm>
          <a:custGeom>
            <a:avLst/>
            <a:gdLst>
              <a:gd name="T0" fmla="*/ 40 w 42"/>
              <a:gd name="T1" fmla="*/ 31 h 48"/>
              <a:gd name="T2" fmla="*/ 38 w 42"/>
              <a:gd name="T3" fmla="*/ 37 h 48"/>
              <a:gd name="T4" fmla="*/ 38 w 42"/>
              <a:gd name="T5" fmla="*/ 45 h 48"/>
              <a:gd name="T6" fmla="*/ 35 w 42"/>
              <a:gd name="T7" fmla="*/ 48 h 48"/>
              <a:gd name="T8" fmla="*/ 18 w 42"/>
              <a:gd name="T9" fmla="*/ 48 h 48"/>
              <a:gd name="T10" fmla="*/ 14 w 42"/>
              <a:gd name="T11" fmla="*/ 45 h 48"/>
              <a:gd name="T12" fmla="*/ 14 w 42"/>
              <a:gd name="T13" fmla="*/ 37 h 48"/>
              <a:gd name="T14" fmla="*/ 11 w 42"/>
              <a:gd name="T15" fmla="*/ 33 h 48"/>
              <a:gd name="T16" fmla="*/ 8 w 42"/>
              <a:gd name="T17" fmla="*/ 31 h 48"/>
              <a:gd name="T18" fmla="*/ 0 w 42"/>
              <a:gd name="T19" fmla="*/ 24 h 48"/>
              <a:gd name="T20" fmla="*/ 7 w 42"/>
              <a:gd name="T21" fmla="*/ 17 h 48"/>
              <a:gd name="T22" fmla="*/ 11 w 42"/>
              <a:gd name="T23" fmla="*/ 17 h 48"/>
              <a:gd name="T24" fmla="*/ 11 w 42"/>
              <a:gd name="T25" fmla="*/ 7 h 48"/>
              <a:gd name="T26" fmla="*/ 18 w 42"/>
              <a:gd name="T27" fmla="*/ 0 h 48"/>
              <a:gd name="T28" fmla="*/ 24 w 42"/>
              <a:gd name="T29" fmla="*/ 7 h 48"/>
              <a:gd name="T30" fmla="*/ 24 w 42"/>
              <a:gd name="T31" fmla="*/ 12 h 48"/>
              <a:gd name="T32" fmla="*/ 28 w 42"/>
              <a:gd name="T33" fmla="*/ 13 h 48"/>
              <a:gd name="T34" fmla="*/ 29 w 42"/>
              <a:gd name="T35" fmla="*/ 13 h 48"/>
              <a:gd name="T36" fmla="*/ 34 w 42"/>
              <a:gd name="T37" fmla="*/ 14 h 48"/>
              <a:gd name="T38" fmla="*/ 42 w 42"/>
              <a:gd name="T39" fmla="*/ 23 h 48"/>
              <a:gd name="T40" fmla="*/ 40 w 42"/>
              <a:gd name="T41" fmla="*/ 31 h 48"/>
              <a:gd name="T42" fmla="*/ 34 w 42"/>
              <a:gd name="T43" fmla="*/ 18 h 48"/>
              <a:gd name="T44" fmla="*/ 32 w 42"/>
              <a:gd name="T45" fmla="*/ 18 h 48"/>
              <a:gd name="T46" fmla="*/ 29 w 42"/>
              <a:gd name="T47" fmla="*/ 16 h 48"/>
              <a:gd name="T48" fmla="*/ 27 w 42"/>
              <a:gd name="T49" fmla="*/ 17 h 48"/>
              <a:gd name="T50" fmla="*/ 24 w 42"/>
              <a:gd name="T51" fmla="*/ 15 h 48"/>
              <a:gd name="T52" fmla="*/ 21 w 42"/>
              <a:gd name="T53" fmla="*/ 16 h 48"/>
              <a:gd name="T54" fmla="*/ 21 w 42"/>
              <a:gd name="T55" fmla="*/ 7 h 48"/>
              <a:gd name="T56" fmla="*/ 18 w 42"/>
              <a:gd name="T57" fmla="*/ 4 h 48"/>
              <a:gd name="T58" fmla="*/ 14 w 42"/>
              <a:gd name="T59" fmla="*/ 7 h 48"/>
              <a:gd name="T60" fmla="*/ 14 w 42"/>
              <a:gd name="T61" fmla="*/ 23 h 48"/>
              <a:gd name="T62" fmla="*/ 7 w 42"/>
              <a:gd name="T63" fmla="*/ 20 h 48"/>
              <a:gd name="T64" fmla="*/ 4 w 42"/>
              <a:gd name="T65" fmla="*/ 24 h 48"/>
              <a:gd name="T66" fmla="*/ 8 w 42"/>
              <a:gd name="T67" fmla="*/ 27 h 48"/>
              <a:gd name="T68" fmla="*/ 9 w 42"/>
              <a:gd name="T69" fmla="*/ 28 h 48"/>
              <a:gd name="T70" fmla="*/ 13 w 42"/>
              <a:gd name="T71" fmla="*/ 31 h 48"/>
              <a:gd name="T72" fmla="*/ 18 w 42"/>
              <a:gd name="T73" fmla="*/ 37 h 48"/>
              <a:gd name="T74" fmla="*/ 18 w 42"/>
              <a:gd name="T75" fmla="*/ 38 h 48"/>
              <a:gd name="T76" fmla="*/ 35 w 42"/>
              <a:gd name="T77" fmla="*/ 38 h 48"/>
              <a:gd name="T78" fmla="*/ 35 w 42"/>
              <a:gd name="T79" fmla="*/ 37 h 48"/>
              <a:gd name="T80" fmla="*/ 38 w 42"/>
              <a:gd name="T81" fmla="*/ 23 h 48"/>
              <a:gd name="T82" fmla="*/ 34 w 42"/>
              <a:gd name="T83" fmla="*/ 18 h 48"/>
              <a:gd name="T84" fmla="*/ 33 w 42"/>
              <a:gd name="T85" fmla="*/ 42 h 48"/>
              <a:gd name="T86" fmla="*/ 31 w 42"/>
              <a:gd name="T87" fmla="*/ 43 h 48"/>
              <a:gd name="T88" fmla="*/ 33 w 42"/>
              <a:gd name="T89" fmla="*/ 45 h 48"/>
              <a:gd name="T90" fmla="*/ 35 w 42"/>
              <a:gd name="T91" fmla="*/ 43 h 48"/>
              <a:gd name="T92" fmla="*/ 33 w 42"/>
              <a:gd name="T93" fmla="*/ 4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2" h="48">
                <a:moveTo>
                  <a:pt x="40" y="31"/>
                </a:moveTo>
                <a:cubicBezTo>
                  <a:pt x="39" y="33"/>
                  <a:pt x="38" y="36"/>
                  <a:pt x="38" y="37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47"/>
                  <a:pt x="37" y="48"/>
                  <a:pt x="35" y="48"/>
                </a:cubicBezTo>
                <a:cubicBezTo>
                  <a:pt x="18" y="48"/>
                  <a:pt x="18" y="48"/>
                  <a:pt x="18" y="48"/>
                </a:cubicBezTo>
                <a:cubicBezTo>
                  <a:pt x="16" y="48"/>
                  <a:pt x="14" y="47"/>
                  <a:pt x="14" y="45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6"/>
                  <a:pt x="12" y="34"/>
                  <a:pt x="11" y="33"/>
                </a:cubicBezTo>
                <a:cubicBezTo>
                  <a:pt x="10" y="32"/>
                  <a:pt x="9" y="31"/>
                  <a:pt x="8" y="31"/>
                </a:cubicBezTo>
                <a:cubicBezTo>
                  <a:pt x="5" y="29"/>
                  <a:pt x="0" y="28"/>
                  <a:pt x="0" y="24"/>
                </a:cubicBezTo>
                <a:cubicBezTo>
                  <a:pt x="0" y="20"/>
                  <a:pt x="3" y="17"/>
                  <a:pt x="7" y="17"/>
                </a:cubicBezTo>
                <a:cubicBezTo>
                  <a:pt x="9" y="17"/>
                  <a:pt x="10" y="17"/>
                  <a:pt x="11" y="1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4"/>
                  <a:pt x="14" y="0"/>
                  <a:pt x="18" y="0"/>
                </a:cubicBezTo>
                <a:cubicBezTo>
                  <a:pt x="21" y="0"/>
                  <a:pt x="24" y="3"/>
                  <a:pt x="24" y="7"/>
                </a:cubicBezTo>
                <a:cubicBezTo>
                  <a:pt x="24" y="12"/>
                  <a:pt x="24" y="12"/>
                  <a:pt x="24" y="12"/>
                </a:cubicBezTo>
                <a:cubicBezTo>
                  <a:pt x="26" y="12"/>
                  <a:pt x="27" y="12"/>
                  <a:pt x="28" y="13"/>
                </a:cubicBezTo>
                <a:cubicBezTo>
                  <a:pt x="28" y="13"/>
                  <a:pt x="28" y="13"/>
                  <a:pt x="29" y="13"/>
                </a:cubicBezTo>
                <a:cubicBezTo>
                  <a:pt x="31" y="13"/>
                  <a:pt x="32" y="13"/>
                  <a:pt x="34" y="14"/>
                </a:cubicBezTo>
                <a:cubicBezTo>
                  <a:pt x="39" y="14"/>
                  <a:pt x="42" y="18"/>
                  <a:pt x="42" y="23"/>
                </a:cubicBezTo>
                <a:cubicBezTo>
                  <a:pt x="42" y="26"/>
                  <a:pt x="41" y="28"/>
                  <a:pt x="40" y="31"/>
                </a:cubicBezTo>
                <a:moveTo>
                  <a:pt x="34" y="18"/>
                </a:moveTo>
                <a:cubicBezTo>
                  <a:pt x="33" y="18"/>
                  <a:pt x="33" y="18"/>
                  <a:pt x="32" y="18"/>
                </a:cubicBezTo>
                <a:cubicBezTo>
                  <a:pt x="32" y="17"/>
                  <a:pt x="30" y="16"/>
                  <a:pt x="29" y="16"/>
                </a:cubicBezTo>
                <a:cubicBezTo>
                  <a:pt x="28" y="16"/>
                  <a:pt x="28" y="16"/>
                  <a:pt x="27" y="17"/>
                </a:cubicBezTo>
                <a:cubicBezTo>
                  <a:pt x="26" y="16"/>
                  <a:pt x="25" y="15"/>
                  <a:pt x="24" y="15"/>
                </a:cubicBezTo>
                <a:cubicBezTo>
                  <a:pt x="23" y="15"/>
                  <a:pt x="22" y="16"/>
                  <a:pt x="21" y="16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5"/>
                  <a:pt x="19" y="4"/>
                  <a:pt x="18" y="4"/>
                </a:cubicBezTo>
                <a:cubicBezTo>
                  <a:pt x="16" y="4"/>
                  <a:pt x="14" y="5"/>
                  <a:pt x="14" y="7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1" y="20"/>
                  <a:pt x="7" y="20"/>
                </a:cubicBezTo>
                <a:cubicBezTo>
                  <a:pt x="5" y="20"/>
                  <a:pt x="4" y="22"/>
                  <a:pt x="4" y="24"/>
                </a:cubicBezTo>
                <a:cubicBezTo>
                  <a:pt x="4" y="25"/>
                  <a:pt x="7" y="26"/>
                  <a:pt x="8" y="27"/>
                </a:cubicBezTo>
                <a:cubicBezTo>
                  <a:pt x="8" y="27"/>
                  <a:pt x="9" y="27"/>
                  <a:pt x="9" y="28"/>
                </a:cubicBezTo>
                <a:cubicBezTo>
                  <a:pt x="11" y="29"/>
                  <a:pt x="12" y="30"/>
                  <a:pt x="13" y="31"/>
                </a:cubicBezTo>
                <a:cubicBezTo>
                  <a:pt x="15" y="32"/>
                  <a:pt x="18" y="34"/>
                  <a:pt x="18" y="37"/>
                </a:cubicBezTo>
                <a:cubicBezTo>
                  <a:pt x="18" y="38"/>
                  <a:pt x="18" y="38"/>
                  <a:pt x="18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7"/>
                  <a:pt x="35" y="37"/>
                  <a:pt x="35" y="37"/>
                </a:cubicBezTo>
                <a:cubicBezTo>
                  <a:pt x="35" y="33"/>
                  <a:pt x="38" y="28"/>
                  <a:pt x="38" y="23"/>
                </a:cubicBezTo>
                <a:cubicBezTo>
                  <a:pt x="38" y="20"/>
                  <a:pt x="37" y="18"/>
                  <a:pt x="34" y="18"/>
                </a:cubicBezTo>
                <a:moveTo>
                  <a:pt x="33" y="42"/>
                </a:moveTo>
                <a:cubicBezTo>
                  <a:pt x="32" y="42"/>
                  <a:pt x="31" y="42"/>
                  <a:pt x="31" y="43"/>
                </a:cubicBezTo>
                <a:cubicBezTo>
                  <a:pt x="31" y="44"/>
                  <a:pt x="32" y="45"/>
                  <a:pt x="33" y="45"/>
                </a:cubicBezTo>
                <a:cubicBezTo>
                  <a:pt x="34" y="45"/>
                  <a:pt x="35" y="44"/>
                  <a:pt x="35" y="43"/>
                </a:cubicBezTo>
                <a:cubicBezTo>
                  <a:pt x="35" y="42"/>
                  <a:pt x="34" y="42"/>
                  <a:pt x="33" y="4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64" name="Freeform 89"/>
          <p:cNvSpPr>
            <a:spLocks noEditPoints="1"/>
          </p:cNvSpPr>
          <p:nvPr/>
        </p:nvSpPr>
        <p:spPr bwMode="auto">
          <a:xfrm>
            <a:off x="5517895" y="3673102"/>
            <a:ext cx="116009" cy="132884"/>
          </a:xfrm>
          <a:custGeom>
            <a:avLst/>
            <a:gdLst>
              <a:gd name="T0" fmla="*/ 34 w 42"/>
              <a:gd name="T1" fmla="*/ 34 h 48"/>
              <a:gd name="T2" fmla="*/ 34 w 42"/>
              <a:gd name="T3" fmla="*/ 34 h 48"/>
              <a:gd name="T4" fmla="*/ 29 w 42"/>
              <a:gd name="T5" fmla="*/ 35 h 48"/>
              <a:gd name="T6" fmla="*/ 28 w 42"/>
              <a:gd name="T7" fmla="*/ 35 h 48"/>
              <a:gd name="T8" fmla="*/ 24 w 42"/>
              <a:gd name="T9" fmla="*/ 36 h 48"/>
              <a:gd name="T10" fmla="*/ 24 w 42"/>
              <a:gd name="T11" fmla="*/ 41 h 48"/>
              <a:gd name="T12" fmla="*/ 18 w 42"/>
              <a:gd name="T13" fmla="*/ 48 h 48"/>
              <a:gd name="T14" fmla="*/ 11 w 42"/>
              <a:gd name="T15" fmla="*/ 41 h 48"/>
              <a:gd name="T16" fmla="*/ 11 w 42"/>
              <a:gd name="T17" fmla="*/ 31 h 48"/>
              <a:gd name="T18" fmla="*/ 7 w 42"/>
              <a:gd name="T19" fmla="*/ 31 h 48"/>
              <a:gd name="T20" fmla="*/ 0 w 42"/>
              <a:gd name="T21" fmla="*/ 24 h 48"/>
              <a:gd name="T22" fmla="*/ 8 w 42"/>
              <a:gd name="T23" fmla="*/ 17 h 48"/>
              <a:gd name="T24" fmla="*/ 11 w 42"/>
              <a:gd name="T25" fmla="*/ 15 h 48"/>
              <a:gd name="T26" fmla="*/ 14 w 42"/>
              <a:gd name="T27" fmla="*/ 11 h 48"/>
              <a:gd name="T28" fmla="*/ 14 w 42"/>
              <a:gd name="T29" fmla="*/ 3 h 48"/>
              <a:gd name="T30" fmla="*/ 18 w 42"/>
              <a:gd name="T31" fmla="*/ 0 h 48"/>
              <a:gd name="T32" fmla="*/ 35 w 42"/>
              <a:gd name="T33" fmla="*/ 0 h 48"/>
              <a:gd name="T34" fmla="*/ 38 w 42"/>
              <a:gd name="T35" fmla="*/ 3 h 48"/>
              <a:gd name="T36" fmla="*/ 38 w 42"/>
              <a:gd name="T37" fmla="*/ 11 h 48"/>
              <a:gd name="T38" fmla="*/ 40 w 42"/>
              <a:gd name="T39" fmla="*/ 17 h 48"/>
              <a:gd name="T40" fmla="*/ 42 w 42"/>
              <a:gd name="T41" fmla="*/ 25 h 48"/>
              <a:gd name="T42" fmla="*/ 34 w 42"/>
              <a:gd name="T43" fmla="*/ 34 h 48"/>
              <a:gd name="T44" fmla="*/ 35 w 42"/>
              <a:gd name="T45" fmla="*/ 11 h 48"/>
              <a:gd name="T46" fmla="*/ 35 w 42"/>
              <a:gd name="T47" fmla="*/ 10 h 48"/>
              <a:gd name="T48" fmla="*/ 18 w 42"/>
              <a:gd name="T49" fmla="*/ 10 h 48"/>
              <a:gd name="T50" fmla="*/ 18 w 42"/>
              <a:gd name="T51" fmla="*/ 11 h 48"/>
              <a:gd name="T52" fmla="*/ 13 w 42"/>
              <a:gd name="T53" fmla="*/ 17 h 48"/>
              <a:gd name="T54" fmla="*/ 9 w 42"/>
              <a:gd name="T55" fmla="*/ 20 h 48"/>
              <a:gd name="T56" fmla="*/ 8 w 42"/>
              <a:gd name="T57" fmla="*/ 21 h 48"/>
              <a:gd name="T58" fmla="*/ 4 w 42"/>
              <a:gd name="T59" fmla="*/ 24 h 48"/>
              <a:gd name="T60" fmla="*/ 7 w 42"/>
              <a:gd name="T61" fmla="*/ 28 h 48"/>
              <a:gd name="T62" fmla="*/ 14 w 42"/>
              <a:gd name="T63" fmla="*/ 25 h 48"/>
              <a:gd name="T64" fmla="*/ 14 w 42"/>
              <a:gd name="T65" fmla="*/ 41 h 48"/>
              <a:gd name="T66" fmla="*/ 18 w 42"/>
              <a:gd name="T67" fmla="*/ 44 h 48"/>
              <a:gd name="T68" fmla="*/ 21 w 42"/>
              <a:gd name="T69" fmla="*/ 41 h 48"/>
              <a:gd name="T70" fmla="*/ 21 w 42"/>
              <a:gd name="T71" fmla="*/ 32 h 48"/>
              <a:gd name="T72" fmla="*/ 24 w 42"/>
              <a:gd name="T73" fmla="*/ 33 h 48"/>
              <a:gd name="T74" fmla="*/ 27 w 42"/>
              <a:gd name="T75" fmla="*/ 31 h 48"/>
              <a:gd name="T76" fmla="*/ 29 w 42"/>
              <a:gd name="T77" fmla="*/ 32 h 48"/>
              <a:gd name="T78" fmla="*/ 32 w 42"/>
              <a:gd name="T79" fmla="*/ 30 h 48"/>
              <a:gd name="T80" fmla="*/ 34 w 42"/>
              <a:gd name="T81" fmla="*/ 30 h 48"/>
              <a:gd name="T82" fmla="*/ 38 w 42"/>
              <a:gd name="T83" fmla="*/ 25 h 48"/>
              <a:gd name="T84" fmla="*/ 35 w 42"/>
              <a:gd name="T85" fmla="*/ 11 h 48"/>
              <a:gd name="T86" fmla="*/ 33 w 42"/>
              <a:gd name="T87" fmla="*/ 3 h 48"/>
              <a:gd name="T88" fmla="*/ 31 w 42"/>
              <a:gd name="T89" fmla="*/ 5 h 48"/>
              <a:gd name="T90" fmla="*/ 33 w 42"/>
              <a:gd name="T91" fmla="*/ 6 h 48"/>
              <a:gd name="T92" fmla="*/ 35 w 42"/>
              <a:gd name="T93" fmla="*/ 5 h 48"/>
              <a:gd name="T94" fmla="*/ 33 w 42"/>
              <a:gd name="T95" fmla="*/ 3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2" h="48">
                <a:moveTo>
                  <a:pt x="34" y="34"/>
                </a:moveTo>
                <a:cubicBezTo>
                  <a:pt x="34" y="34"/>
                  <a:pt x="34" y="34"/>
                  <a:pt x="34" y="34"/>
                </a:cubicBezTo>
                <a:cubicBezTo>
                  <a:pt x="32" y="35"/>
                  <a:pt x="31" y="35"/>
                  <a:pt x="29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27" y="36"/>
                  <a:pt x="26" y="36"/>
                  <a:pt x="24" y="36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4"/>
                  <a:pt x="21" y="48"/>
                  <a:pt x="18" y="48"/>
                </a:cubicBezTo>
                <a:cubicBezTo>
                  <a:pt x="14" y="48"/>
                  <a:pt x="11" y="44"/>
                  <a:pt x="11" y="41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8" y="31"/>
                  <a:pt x="7" y="31"/>
                </a:cubicBezTo>
                <a:cubicBezTo>
                  <a:pt x="3" y="31"/>
                  <a:pt x="0" y="28"/>
                  <a:pt x="0" y="24"/>
                </a:cubicBezTo>
                <a:cubicBezTo>
                  <a:pt x="0" y="20"/>
                  <a:pt x="5" y="19"/>
                  <a:pt x="8" y="17"/>
                </a:cubicBezTo>
                <a:cubicBezTo>
                  <a:pt x="9" y="16"/>
                  <a:pt x="10" y="16"/>
                  <a:pt x="11" y="15"/>
                </a:cubicBezTo>
                <a:cubicBezTo>
                  <a:pt x="12" y="14"/>
                  <a:pt x="14" y="12"/>
                  <a:pt x="14" y="11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6" y="0"/>
                  <a:pt x="1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38" y="1"/>
                  <a:pt x="38" y="3"/>
                </a:cubicBezTo>
                <a:cubicBezTo>
                  <a:pt x="38" y="11"/>
                  <a:pt x="38" y="11"/>
                  <a:pt x="38" y="11"/>
                </a:cubicBezTo>
                <a:cubicBezTo>
                  <a:pt x="38" y="12"/>
                  <a:pt x="39" y="15"/>
                  <a:pt x="40" y="17"/>
                </a:cubicBezTo>
                <a:cubicBezTo>
                  <a:pt x="41" y="19"/>
                  <a:pt x="42" y="22"/>
                  <a:pt x="42" y="25"/>
                </a:cubicBezTo>
                <a:cubicBezTo>
                  <a:pt x="42" y="30"/>
                  <a:pt x="39" y="34"/>
                  <a:pt x="34" y="34"/>
                </a:cubicBezTo>
                <a:moveTo>
                  <a:pt x="35" y="11"/>
                </a:moveTo>
                <a:cubicBezTo>
                  <a:pt x="35" y="10"/>
                  <a:pt x="35" y="10"/>
                  <a:pt x="35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4"/>
                  <a:pt x="15" y="15"/>
                  <a:pt x="13" y="17"/>
                </a:cubicBezTo>
                <a:cubicBezTo>
                  <a:pt x="12" y="18"/>
                  <a:pt x="11" y="19"/>
                  <a:pt x="9" y="20"/>
                </a:cubicBezTo>
                <a:cubicBezTo>
                  <a:pt x="9" y="20"/>
                  <a:pt x="8" y="21"/>
                  <a:pt x="8" y="21"/>
                </a:cubicBezTo>
                <a:cubicBezTo>
                  <a:pt x="7" y="21"/>
                  <a:pt x="4" y="23"/>
                  <a:pt x="4" y="24"/>
                </a:cubicBezTo>
                <a:cubicBezTo>
                  <a:pt x="4" y="26"/>
                  <a:pt x="5" y="28"/>
                  <a:pt x="7" y="28"/>
                </a:cubicBezTo>
                <a:cubicBezTo>
                  <a:pt x="11" y="28"/>
                  <a:pt x="13" y="25"/>
                  <a:pt x="14" y="25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2"/>
                  <a:pt x="16" y="44"/>
                  <a:pt x="18" y="44"/>
                </a:cubicBezTo>
                <a:cubicBezTo>
                  <a:pt x="19" y="44"/>
                  <a:pt x="21" y="43"/>
                  <a:pt x="21" y="41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3" y="33"/>
                  <a:pt x="24" y="33"/>
                </a:cubicBezTo>
                <a:cubicBezTo>
                  <a:pt x="25" y="33"/>
                  <a:pt x="26" y="32"/>
                  <a:pt x="27" y="31"/>
                </a:cubicBezTo>
                <a:cubicBezTo>
                  <a:pt x="28" y="32"/>
                  <a:pt x="28" y="32"/>
                  <a:pt x="29" y="32"/>
                </a:cubicBezTo>
                <a:cubicBezTo>
                  <a:pt x="30" y="32"/>
                  <a:pt x="32" y="31"/>
                  <a:pt x="32" y="30"/>
                </a:cubicBezTo>
                <a:cubicBezTo>
                  <a:pt x="33" y="30"/>
                  <a:pt x="33" y="30"/>
                  <a:pt x="34" y="30"/>
                </a:cubicBezTo>
                <a:cubicBezTo>
                  <a:pt x="37" y="30"/>
                  <a:pt x="38" y="28"/>
                  <a:pt x="38" y="25"/>
                </a:cubicBezTo>
                <a:cubicBezTo>
                  <a:pt x="38" y="20"/>
                  <a:pt x="35" y="15"/>
                  <a:pt x="35" y="11"/>
                </a:cubicBezTo>
                <a:moveTo>
                  <a:pt x="33" y="3"/>
                </a:moveTo>
                <a:cubicBezTo>
                  <a:pt x="32" y="3"/>
                  <a:pt x="31" y="4"/>
                  <a:pt x="31" y="5"/>
                </a:cubicBezTo>
                <a:cubicBezTo>
                  <a:pt x="31" y="6"/>
                  <a:pt x="32" y="6"/>
                  <a:pt x="33" y="6"/>
                </a:cubicBezTo>
                <a:cubicBezTo>
                  <a:pt x="34" y="6"/>
                  <a:pt x="35" y="6"/>
                  <a:pt x="35" y="5"/>
                </a:cubicBezTo>
                <a:cubicBezTo>
                  <a:pt x="35" y="4"/>
                  <a:pt x="34" y="3"/>
                  <a:pt x="33" y="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65" name="Freeform 90"/>
          <p:cNvSpPr>
            <a:spLocks noEditPoints="1"/>
          </p:cNvSpPr>
          <p:nvPr/>
        </p:nvSpPr>
        <p:spPr bwMode="auto">
          <a:xfrm>
            <a:off x="5517895" y="3892803"/>
            <a:ext cx="116009" cy="111793"/>
          </a:xfrm>
          <a:custGeom>
            <a:avLst/>
            <a:gdLst>
              <a:gd name="T0" fmla="*/ 21 w 42"/>
              <a:gd name="T1" fmla="*/ 41 h 41"/>
              <a:gd name="T2" fmla="*/ 0 w 42"/>
              <a:gd name="T3" fmla="*/ 21 h 41"/>
              <a:gd name="T4" fmla="*/ 21 w 42"/>
              <a:gd name="T5" fmla="*/ 0 h 41"/>
              <a:gd name="T6" fmla="*/ 42 w 42"/>
              <a:gd name="T7" fmla="*/ 21 h 41"/>
              <a:gd name="T8" fmla="*/ 21 w 42"/>
              <a:gd name="T9" fmla="*/ 41 h 41"/>
              <a:gd name="T10" fmla="*/ 35 w 42"/>
              <a:gd name="T11" fmla="*/ 19 h 41"/>
              <a:gd name="T12" fmla="*/ 33 w 42"/>
              <a:gd name="T13" fmla="*/ 17 h 41"/>
              <a:gd name="T14" fmla="*/ 20 w 42"/>
              <a:gd name="T15" fmla="*/ 17 h 41"/>
              <a:gd name="T16" fmla="*/ 25 w 42"/>
              <a:gd name="T17" fmla="*/ 12 h 41"/>
              <a:gd name="T18" fmla="*/ 25 w 42"/>
              <a:gd name="T19" fmla="*/ 11 h 41"/>
              <a:gd name="T20" fmla="*/ 25 w 42"/>
              <a:gd name="T21" fmla="*/ 10 h 41"/>
              <a:gd name="T22" fmla="*/ 22 w 42"/>
              <a:gd name="T23" fmla="*/ 7 h 41"/>
              <a:gd name="T24" fmla="*/ 21 w 42"/>
              <a:gd name="T25" fmla="*/ 7 h 41"/>
              <a:gd name="T26" fmla="*/ 20 w 42"/>
              <a:gd name="T27" fmla="*/ 7 h 41"/>
              <a:gd name="T28" fmla="*/ 10 w 42"/>
              <a:gd name="T29" fmla="*/ 17 h 41"/>
              <a:gd name="T30" fmla="*/ 8 w 42"/>
              <a:gd name="T31" fmla="*/ 19 h 41"/>
              <a:gd name="T32" fmla="*/ 7 w 42"/>
              <a:gd name="T33" fmla="*/ 21 h 41"/>
              <a:gd name="T34" fmla="*/ 8 w 42"/>
              <a:gd name="T35" fmla="*/ 22 h 41"/>
              <a:gd name="T36" fmla="*/ 10 w 42"/>
              <a:gd name="T37" fmla="*/ 24 h 41"/>
              <a:gd name="T38" fmla="*/ 20 w 42"/>
              <a:gd name="T39" fmla="*/ 34 h 41"/>
              <a:gd name="T40" fmla="*/ 21 w 42"/>
              <a:gd name="T41" fmla="*/ 34 h 41"/>
              <a:gd name="T42" fmla="*/ 22 w 42"/>
              <a:gd name="T43" fmla="*/ 34 h 41"/>
              <a:gd name="T44" fmla="*/ 25 w 42"/>
              <a:gd name="T45" fmla="*/ 32 h 41"/>
              <a:gd name="T46" fmla="*/ 25 w 42"/>
              <a:gd name="T47" fmla="*/ 30 h 41"/>
              <a:gd name="T48" fmla="*/ 25 w 42"/>
              <a:gd name="T49" fmla="*/ 29 h 41"/>
              <a:gd name="T50" fmla="*/ 20 w 42"/>
              <a:gd name="T51" fmla="*/ 24 h 41"/>
              <a:gd name="T52" fmla="*/ 33 w 42"/>
              <a:gd name="T53" fmla="*/ 24 h 41"/>
              <a:gd name="T54" fmla="*/ 35 w 42"/>
              <a:gd name="T55" fmla="*/ 22 h 41"/>
              <a:gd name="T56" fmla="*/ 35 w 42"/>
              <a:gd name="T57" fmla="*/ 1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41"/>
                </a:moveTo>
                <a:cubicBezTo>
                  <a:pt x="10" y="41"/>
                  <a:pt x="0" y="32"/>
                  <a:pt x="0" y="21"/>
                </a:cubicBezTo>
                <a:cubicBezTo>
                  <a:pt x="0" y="9"/>
                  <a:pt x="10" y="0"/>
                  <a:pt x="21" y="0"/>
                </a:cubicBezTo>
                <a:cubicBezTo>
                  <a:pt x="32" y="0"/>
                  <a:pt x="42" y="9"/>
                  <a:pt x="42" y="21"/>
                </a:cubicBezTo>
                <a:cubicBezTo>
                  <a:pt x="42" y="32"/>
                  <a:pt x="32" y="41"/>
                  <a:pt x="21" y="41"/>
                </a:cubicBezTo>
                <a:moveTo>
                  <a:pt x="35" y="19"/>
                </a:moveTo>
                <a:cubicBezTo>
                  <a:pt x="35" y="18"/>
                  <a:pt x="34" y="17"/>
                  <a:pt x="33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1"/>
                  <a:pt x="25" y="11"/>
                </a:cubicBezTo>
                <a:cubicBezTo>
                  <a:pt x="25" y="11"/>
                  <a:pt x="25" y="10"/>
                  <a:pt x="25" y="10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1" y="7"/>
                  <a:pt x="21" y="7"/>
                </a:cubicBezTo>
                <a:cubicBezTo>
                  <a:pt x="21" y="7"/>
                  <a:pt x="20" y="7"/>
                  <a:pt x="20" y="7"/>
                </a:cubicBezTo>
                <a:cubicBezTo>
                  <a:pt x="10" y="17"/>
                  <a:pt x="10" y="17"/>
                  <a:pt x="10" y="17"/>
                </a:cubicBezTo>
                <a:cubicBezTo>
                  <a:pt x="8" y="19"/>
                  <a:pt x="8" y="19"/>
                  <a:pt x="8" y="19"/>
                </a:cubicBezTo>
                <a:cubicBezTo>
                  <a:pt x="7" y="20"/>
                  <a:pt x="7" y="20"/>
                  <a:pt x="7" y="21"/>
                </a:cubicBezTo>
                <a:cubicBezTo>
                  <a:pt x="7" y="21"/>
                  <a:pt x="7" y="22"/>
                  <a:pt x="8" y="22"/>
                </a:cubicBezTo>
                <a:cubicBezTo>
                  <a:pt x="10" y="24"/>
                  <a:pt x="10" y="24"/>
                  <a:pt x="10" y="2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1" y="34"/>
                  <a:pt x="21" y="34"/>
                </a:cubicBezTo>
                <a:cubicBezTo>
                  <a:pt x="21" y="34"/>
                  <a:pt x="22" y="34"/>
                  <a:pt x="22" y="34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1"/>
                  <a:pt x="25" y="31"/>
                  <a:pt x="25" y="30"/>
                </a:cubicBezTo>
                <a:cubicBezTo>
                  <a:pt x="25" y="30"/>
                  <a:pt x="25" y="29"/>
                  <a:pt x="25" y="29"/>
                </a:cubicBezTo>
                <a:cubicBezTo>
                  <a:pt x="20" y="24"/>
                  <a:pt x="20" y="24"/>
                  <a:pt x="20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4" y="24"/>
                  <a:pt x="35" y="23"/>
                  <a:pt x="35" y="22"/>
                </a:cubicBezTo>
                <a:lnTo>
                  <a:pt x="35" y="1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66" name="Freeform 91"/>
          <p:cNvSpPr>
            <a:spLocks noEditPoints="1"/>
          </p:cNvSpPr>
          <p:nvPr/>
        </p:nvSpPr>
        <p:spPr bwMode="auto">
          <a:xfrm>
            <a:off x="5517895" y="4101957"/>
            <a:ext cx="116009" cy="111793"/>
          </a:xfrm>
          <a:custGeom>
            <a:avLst/>
            <a:gdLst>
              <a:gd name="T0" fmla="*/ 21 w 42"/>
              <a:gd name="T1" fmla="*/ 41 h 41"/>
              <a:gd name="T2" fmla="*/ 0 w 42"/>
              <a:gd name="T3" fmla="*/ 21 h 41"/>
              <a:gd name="T4" fmla="*/ 21 w 42"/>
              <a:gd name="T5" fmla="*/ 0 h 41"/>
              <a:gd name="T6" fmla="*/ 42 w 42"/>
              <a:gd name="T7" fmla="*/ 21 h 41"/>
              <a:gd name="T8" fmla="*/ 21 w 42"/>
              <a:gd name="T9" fmla="*/ 41 h 41"/>
              <a:gd name="T10" fmla="*/ 34 w 42"/>
              <a:gd name="T11" fmla="*/ 20 h 41"/>
              <a:gd name="T12" fmla="*/ 32 w 42"/>
              <a:gd name="T13" fmla="*/ 17 h 41"/>
              <a:gd name="T14" fmla="*/ 22 w 42"/>
              <a:gd name="T15" fmla="*/ 7 h 41"/>
              <a:gd name="T16" fmla="*/ 21 w 42"/>
              <a:gd name="T17" fmla="*/ 7 h 41"/>
              <a:gd name="T18" fmla="*/ 20 w 42"/>
              <a:gd name="T19" fmla="*/ 7 h 41"/>
              <a:gd name="T20" fmla="*/ 17 w 42"/>
              <a:gd name="T21" fmla="*/ 10 h 41"/>
              <a:gd name="T22" fmla="*/ 17 w 42"/>
              <a:gd name="T23" fmla="*/ 11 h 41"/>
              <a:gd name="T24" fmla="*/ 17 w 42"/>
              <a:gd name="T25" fmla="*/ 12 h 41"/>
              <a:gd name="T26" fmla="*/ 23 w 42"/>
              <a:gd name="T27" fmla="*/ 17 h 41"/>
              <a:gd name="T28" fmla="*/ 9 w 42"/>
              <a:gd name="T29" fmla="*/ 17 h 41"/>
              <a:gd name="T30" fmla="*/ 7 w 42"/>
              <a:gd name="T31" fmla="*/ 19 h 41"/>
              <a:gd name="T32" fmla="*/ 7 w 42"/>
              <a:gd name="T33" fmla="*/ 23 h 41"/>
              <a:gd name="T34" fmla="*/ 9 w 42"/>
              <a:gd name="T35" fmla="*/ 24 h 41"/>
              <a:gd name="T36" fmla="*/ 23 w 42"/>
              <a:gd name="T37" fmla="*/ 24 h 41"/>
              <a:gd name="T38" fmla="*/ 17 w 42"/>
              <a:gd name="T39" fmla="*/ 29 h 41"/>
              <a:gd name="T40" fmla="*/ 17 w 42"/>
              <a:gd name="T41" fmla="*/ 31 h 41"/>
              <a:gd name="T42" fmla="*/ 17 w 42"/>
              <a:gd name="T43" fmla="*/ 32 h 41"/>
              <a:gd name="T44" fmla="*/ 20 w 42"/>
              <a:gd name="T45" fmla="*/ 34 h 41"/>
              <a:gd name="T46" fmla="*/ 21 w 42"/>
              <a:gd name="T47" fmla="*/ 35 h 41"/>
              <a:gd name="T48" fmla="*/ 22 w 42"/>
              <a:gd name="T49" fmla="*/ 34 h 41"/>
              <a:gd name="T50" fmla="*/ 32 w 42"/>
              <a:gd name="T51" fmla="*/ 24 h 41"/>
              <a:gd name="T52" fmla="*/ 34 w 42"/>
              <a:gd name="T53" fmla="*/ 22 h 41"/>
              <a:gd name="T54" fmla="*/ 35 w 42"/>
              <a:gd name="T55" fmla="*/ 21 h 41"/>
              <a:gd name="T56" fmla="*/ 34 w 42"/>
              <a:gd name="T57" fmla="*/ 2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1">
                <a:moveTo>
                  <a:pt x="21" y="41"/>
                </a:moveTo>
                <a:cubicBezTo>
                  <a:pt x="10" y="41"/>
                  <a:pt x="0" y="32"/>
                  <a:pt x="0" y="21"/>
                </a:cubicBezTo>
                <a:cubicBezTo>
                  <a:pt x="0" y="9"/>
                  <a:pt x="10" y="0"/>
                  <a:pt x="21" y="0"/>
                </a:cubicBezTo>
                <a:cubicBezTo>
                  <a:pt x="32" y="0"/>
                  <a:pt x="42" y="9"/>
                  <a:pt x="42" y="21"/>
                </a:cubicBezTo>
                <a:cubicBezTo>
                  <a:pt x="42" y="32"/>
                  <a:pt x="32" y="41"/>
                  <a:pt x="21" y="41"/>
                </a:cubicBezTo>
                <a:moveTo>
                  <a:pt x="34" y="20"/>
                </a:moveTo>
                <a:cubicBezTo>
                  <a:pt x="32" y="17"/>
                  <a:pt x="32" y="17"/>
                  <a:pt x="32" y="1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2" y="7"/>
                  <a:pt x="21" y="7"/>
                </a:cubicBezTo>
                <a:cubicBezTo>
                  <a:pt x="21" y="7"/>
                  <a:pt x="20" y="7"/>
                  <a:pt x="20" y="7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1"/>
                  <a:pt x="17" y="11"/>
                </a:cubicBezTo>
                <a:cubicBezTo>
                  <a:pt x="17" y="12"/>
                  <a:pt x="17" y="12"/>
                  <a:pt x="17" y="12"/>
                </a:cubicBezTo>
                <a:cubicBezTo>
                  <a:pt x="23" y="17"/>
                  <a:pt x="23" y="17"/>
                  <a:pt x="23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8" y="17"/>
                  <a:pt x="7" y="18"/>
                  <a:pt x="7" y="19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8" y="24"/>
                  <a:pt x="9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30"/>
                  <a:pt x="17" y="30"/>
                  <a:pt x="17" y="31"/>
                </a:cubicBezTo>
                <a:cubicBezTo>
                  <a:pt x="17" y="31"/>
                  <a:pt x="17" y="31"/>
                  <a:pt x="17" y="32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1" y="35"/>
                  <a:pt x="21" y="35"/>
                </a:cubicBezTo>
                <a:cubicBezTo>
                  <a:pt x="22" y="35"/>
                  <a:pt x="22" y="34"/>
                  <a:pt x="22" y="34"/>
                </a:cubicBezTo>
                <a:cubicBezTo>
                  <a:pt x="32" y="24"/>
                  <a:pt x="32" y="24"/>
                  <a:pt x="32" y="24"/>
                </a:cubicBezTo>
                <a:cubicBezTo>
                  <a:pt x="34" y="22"/>
                  <a:pt x="34" y="22"/>
                  <a:pt x="34" y="22"/>
                </a:cubicBezTo>
                <a:cubicBezTo>
                  <a:pt x="35" y="22"/>
                  <a:pt x="35" y="21"/>
                  <a:pt x="35" y="21"/>
                </a:cubicBezTo>
                <a:cubicBezTo>
                  <a:pt x="35" y="20"/>
                  <a:pt x="35" y="20"/>
                  <a:pt x="34" y="2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67" name="Freeform 92"/>
          <p:cNvSpPr/>
          <p:nvPr/>
        </p:nvSpPr>
        <p:spPr bwMode="auto">
          <a:xfrm>
            <a:off x="1805665" y="1588332"/>
            <a:ext cx="44295" cy="78044"/>
          </a:xfrm>
          <a:custGeom>
            <a:avLst/>
            <a:gdLst>
              <a:gd name="T0" fmla="*/ 16 w 16"/>
              <a:gd name="T1" fmla="*/ 26 h 28"/>
              <a:gd name="T2" fmla="*/ 14 w 16"/>
              <a:gd name="T3" fmla="*/ 28 h 28"/>
              <a:gd name="T4" fmla="*/ 13 w 16"/>
              <a:gd name="T5" fmla="*/ 27 h 28"/>
              <a:gd name="T6" fmla="*/ 1 w 16"/>
              <a:gd name="T7" fmla="*/ 15 h 28"/>
              <a:gd name="T8" fmla="*/ 0 w 16"/>
              <a:gd name="T9" fmla="*/ 14 h 28"/>
              <a:gd name="T10" fmla="*/ 1 w 16"/>
              <a:gd name="T11" fmla="*/ 13 h 28"/>
              <a:gd name="T12" fmla="*/ 13 w 16"/>
              <a:gd name="T13" fmla="*/ 1 h 28"/>
              <a:gd name="T14" fmla="*/ 14 w 16"/>
              <a:gd name="T15" fmla="*/ 0 h 28"/>
              <a:gd name="T16" fmla="*/ 16 w 16"/>
              <a:gd name="T17" fmla="*/ 2 h 28"/>
              <a:gd name="T18" fmla="*/ 16 w 16"/>
              <a:gd name="T19" fmla="*/ 2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28">
                <a:moveTo>
                  <a:pt x="16" y="26"/>
                </a:moveTo>
                <a:cubicBezTo>
                  <a:pt x="16" y="27"/>
                  <a:pt x="15" y="28"/>
                  <a:pt x="14" y="28"/>
                </a:cubicBezTo>
                <a:cubicBezTo>
                  <a:pt x="14" y="28"/>
                  <a:pt x="13" y="27"/>
                  <a:pt x="13" y="27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15"/>
                  <a:pt x="0" y="14"/>
                  <a:pt x="0" y="14"/>
                </a:cubicBezTo>
                <a:cubicBezTo>
                  <a:pt x="0" y="13"/>
                  <a:pt x="0" y="13"/>
                  <a:pt x="1" y="13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4" y="0"/>
                  <a:pt x="14" y="0"/>
                </a:cubicBezTo>
                <a:cubicBezTo>
                  <a:pt x="15" y="0"/>
                  <a:pt x="16" y="1"/>
                  <a:pt x="16" y="2"/>
                </a:cubicBezTo>
                <a:lnTo>
                  <a:pt x="16" y="2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68" name="Freeform 94"/>
          <p:cNvSpPr>
            <a:spLocks noEditPoints="1"/>
          </p:cNvSpPr>
          <p:nvPr/>
        </p:nvSpPr>
        <p:spPr bwMode="auto">
          <a:xfrm>
            <a:off x="1787939" y="1986469"/>
            <a:ext cx="120229" cy="116009"/>
          </a:xfrm>
          <a:custGeom>
            <a:avLst/>
            <a:gdLst>
              <a:gd name="T0" fmla="*/ 44 w 44"/>
              <a:gd name="T1" fmla="*/ 37 h 42"/>
              <a:gd name="T2" fmla="*/ 40 w 44"/>
              <a:gd name="T3" fmla="*/ 42 h 42"/>
              <a:gd name="T4" fmla="*/ 4 w 44"/>
              <a:gd name="T5" fmla="*/ 42 h 42"/>
              <a:gd name="T6" fmla="*/ 0 w 44"/>
              <a:gd name="T7" fmla="*/ 37 h 42"/>
              <a:gd name="T8" fmla="*/ 0 w 44"/>
              <a:gd name="T9" fmla="*/ 5 h 42"/>
              <a:gd name="T10" fmla="*/ 4 w 44"/>
              <a:gd name="T11" fmla="*/ 0 h 42"/>
              <a:gd name="T12" fmla="*/ 40 w 44"/>
              <a:gd name="T13" fmla="*/ 0 h 42"/>
              <a:gd name="T14" fmla="*/ 44 w 44"/>
              <a:gd name="T15" fmla="*/ 5 h 42"/>
              <a:gd name="T16" fmla="*/ 44 w 44"/>
              <a:gd name="T17" fmla="*/ 37 h 42"/>
              <a:gd name="T18" fmla="*/ 20 w 44"/>
              <a:gd name="T19" fmla="*/ 38 h 42"/>
              <a:gd name="T20" fmla="*/ 20 w 44"/>
              <a:gd name="T21" fmla="*/ 7 h 42"/>
              <a:gd name="T22" fmla="*/ 3 w 44"/>
              <a:gd name="T23" fmla="*/ 7 h 42"/>
              <a:gd name="T24" fmla="*/ 3 w 44"/>
              <a:gd name="T25" fmla="*/ 37 h 42"/>
              <a:gd name="T26" fmla="*/ 4 w 44"/>
              <a:gd name="T27" fmla="*/ 38 h 42"/>
              <a:gd name="T28" fmla="*/ 20 w 44"/>
              <a:gd name="T29" fmla="*/ 38 h 42"/>
              <a:gd name="T30" fmla="*/ 41 w 44"/>
              <a:gd name="T31" fmla="*/ 7 h 42"/>
              <a:gd name="T32" fmla="*/ 24 w 44"/>
              <a:gd name="T33" fmla="*/ 7 h 42"/>
              <a:gd name="T34" fmla="*/ 24 w 44"/>
              <a:gd name="T35" fmla="*/ 38 h 42"/>
              <a:gd name="T36" fmla="*/ 40 w 44"/>
              <a:gd name="T37" fmla="*/ 38 h 42"/>
              <a:gd name="T38" fmla="*/ 41 w 44"/>
              <a:gd name="T39" fmla="*/ 37 h 42"/>
              <a:gd name="T40" fmla="*/ 41 w 44"/>
              <a:gd name="T41" fmla="*/ 7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" h="42">
                <a:moveTo>
                  <a:pt x="44" y="37"/>
                </a:moveTo>
                <a:cubicBezTo>
                  <a:pt x="44" y="40"/>
                  <a:pt x="42" y="42"/>
                  <a:pt x="40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2" y="42"/>
                  <a:pt x="0" y="40"/>
                  <a:pt x="0" y="37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2" y="0"/>
                  <a:pt x="44" y="2"/>
                  <a:pt x="44" y="5"/>
                </a:cubicBezTo>
                <a:lnTo>
                  <a:pt x="44" y="37"/>
                </a:lnTo>
                <a:close/>
                <a:moveTo>
                  <a:pt x="20" y="38"/>
                </a:moveTo>
                <a:cubicBezTo>
                  <a:pt x="20" y="7"/>
                  <a:pt x="20" y="7"/>
                  <a:pt x="20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8"/>
                  <a:pt x="3" y="38"/>
                  <a:pt x="4" y="38"/>
                </a:cubicBezTo>
                <a:lnTo>
                  <a:pt x="20" y="38"/>
                </a:lnTo>
                <a:close/>
                <a:moveTo>
                  <a:pt x="41" y="7"/>
                </a:moveTo>
                <a:cubicBezTo>
                  <a:pt x="24" y="7"/>
                  <a:pt x="24" y="7"/>
                  <a:pt x="24" y="7"/>
                </a:cubicBezTo>
                <a:cubicBezTo>
                  <a:pt x="24" y="38"/>
                  <a:pt x="24" y="38"/>
                  <a:pt x="24" y="38"/>
                </a:cubicBezTo>
                <a:cubicBezTo>
                  <a:pt x="40" y="38"/>
                  <a:pt x="40" y="38"/>
                  <a:pt x="40" y="38"/>
                </a:cubicBezTo>
                <a:cubicBezTo>
                  <a:pt x="40" y="38"/>
                  <a:pt x="41" y="38"/>
                  <a:pt x="41" y="37"/>
                </a:cubicBezTo>
                <a:lnTo>
                  <a:pt x="41" y="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69" name="Freeform 95"/>
          <p:cNvSpPr>
            <a:spLocks noEditPoints="1"/>
          </p:cNvSpPr>
          <p:nvPr/>
        </p:nvSpPr>
        <p:spPr bwMode="auto">
          <a:xfrm>
            <a:off x="1798043" y="2202411"/>
            <a:ext cx="73824" cy="101244"/>
          </a:xfrm>
          <a:custGeom>
            <a:avLst/>
            <a:gdLst>
              <a:gd name="T0" fmla="*/ 25 w 27"/>
              <a:gd name="T1" fmla="*/ 15 h 37"/>
              <a:gd name="T2" fmla="*/ 1 w 27"/>
              <a:gd name="T3" fmla="*/ 15 h 37"/>
              <a:gd name="T4" fmla="*/ 0 w 27"/>
              <a:gd name="T5" fmla="*/ 13 h 37"/>
              <a:gd name="T6" fmla="*/ 0 w 27"/>
              <a:gd name="T7" fmla="*/ 12 h 37"/>
              <a:gd name="T8" fmla="*/ 12 w 27"/>
              <a:gd name="T9" fmla="*/ 0 h 37"/>
              <a:gd name="T10" fmla="*/ 13 w 27"/>
              <a:gd name="T11" fmla="*/ 0 h 37"/>
              <a:gd name="T12" fmla="*/ 15 w 27"/>
              <a:gd name="T13" fmla="*/ 0 h 37"/>
              <a:gd name="T14" fmla="*/ 27 w 27"/>
              <a:gd name="T15" fmla="*/ 12 h 37"/>
              <a:gd name="T16" fmla="*/ 27 w 27"/>
              <a:gd name="T17" fmla="*/ 13 h 37"/>
              <a:gd name="T18" fmla="*/ 25 w 27"/>
              <a:gd name="T19" fmla="*/ 15 h 37"/>
              <a:gd name="T20" fmla="*/ 27 w 27"/>
              <a:gd name="T21" fmla="*/ 25 h 37"/>
              <a:gd name="T22" fmla="*/ 15 w 27"/>
              <a:gd name="T23" fmla="*/ 37 h 37"/>
              <a:gd name="T24" fmla="*/ 13 w 27"/>
              <a:gd name="T25" fmla="*/ 37 h 37"/>
              <a:gd name="T26" fmla="*/ 12 w 27"/>
              <a:gd name="T27" fmla="*/ 37 h 37"/>
              <a:gd name="T28" fmla="*/ 0 w 27"/>
              <a:gd name="T29" fmla="*/ 25 h 37"/>
              <a:gd name="T30" fmla="*/ 0 w 27"/>
              <a:gd name="T31" fmla="*/ 24 h 37"/>
              <a:gd name="T32" fmla="*/ 1 w 27"/>
              <a:gd name="T33" fmla="*/ 22 h 37"/>
              <a:gd name="T34" fmla="*/ 25 w 27"/>
              <a:gd name="T35" fmla="*/ 22 h 37"/>
              <a:gd name="T36" fmla="*/ 27 w 27"/>
              <a:gd name="T37" fmla="*/ 24 h 37"/>
              <a:gd name="T38" fmla="*/ 27 w 27"/>
              <a:gd name="T39" fmla="*/ 2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" h="37">
                <a:moveTo>
                  <a:pt x="25" y="15"/>
                </a:moveTo>
                <a:cubicBezTo>
                  <a:pt x="1" y="15"/>
                  <a:pt x="1" y="15"/>
                  <a:pt x="1" y="15"/>
                </a:cubicBezTo>
                <a:cubicBezTo>
                  <a:pt x="0" y="15"/>
                  <a:pt x="0" y="14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3" y="0"/>
                  <a:pt x="13" y="0"/>
                </a:cubicBezTo>
                <a:cubicBezTo>
                  <a:pt x="14" y="0"/>
                  <a:pt x="14" y="0"/>
                  <a:pt x="15" y="0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3"/>
                  <a:pt x="27" y="13"/>
                  <a:pt x="27" y="13"/>
                </a:cubicBezTo>
                <a:cubicBezTo>
                  <a:pt x="27" y="14"/>
                  <a:pt x="26" y="15"/>
                  <a:pt x="25" y="15"/>
                </a:cubicBezTo>
                <a:moveTo>
                  <a:pt x="27" y="25"/>
                </a:moveTo>
                <a:cubicBezTo>
                  <a:pt x="15" y="37"/>
                  <a:pt x="15" y="37"/>
                  <a:pt x="15" y="37"/>
                </a:cubicBezTo>
                <a:cubicBezTo>
                  <a:pt x="14" y="37"/>
                  <a:pt x="14" y="37"/>
                  <a:pt x="13" y="37"/>
                </a:cubicBezTo>
                <a:cubicBezTo>
                  <a:pt x="13" y="37"/>
                  <a:pt x="12" y="37"/>
                  <a:pt x="12" y="37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4"/>
                  <a:pt x="0" y="24"/>
                </a:cubicBezTo>
                <a:cubicBezTo>
                  <a:pt x="0" y="23"/>
                  <a:pt x="0" y="22"/>
                  <a:pt x="1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6" y="22"/>
                  <a:pt x="27" y="23"/>
                  <a:pt x="27" y="24"/>
                </a:cubicBezTo>
                <a:cubicBezTo>
                  <a:pt x="27" y="24"/>
                  <a:pt x="27" y="25"/>
                  <a:pt x="27" y="2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70" name="Freeform 98"/>
          <p:cNvSpPr>
            <a:spLocks noEditPoints="1"/>
          </p:cNvSpPr>
          <p:nvPr/>
        </p:nvSpPr>
        <p:spPr bwMode="auto">
          <a:xfrm>
            <a:off x="1785641" y="2826577"/>
            <a:ext cx="130777" cy="105463"/>
          </a:xfrm>
          <a:custGeom>
            <a:avLst/>
            <a:gdLst>
              <a:gd name="T0" fmla="*/ 43 w 48"/>
              <a:gd name="T1" fmla="*/ 12 h 38"/>
              <a:gd name="T2" fmla="*/ 30 w 48"/>
              <a:gd name="T3" fmla="*/ 21 h 38"/>
              <a:gd name="T4" fmla="*/ 24 w 48"/>
              <a:gd name="T5" fmla="*/ 24 h 38"/>
              <a:gd name="T6" fmla="*/ 24 w 48"/>
              <a:gd name="T7" fmla="*/ 24 h 38"/>
              <a:gd name="T8" fmla="*/ 24 w 48"/>
              <a:gd name="T9" fmla="*/ 24 h 38"/>
              <a:gd name="T10" fmla="*/ 17 w 48"/>
              <a:gd name="T11" fmla="*/ 21 h 38"/>
              <a:gd name="T12" fmla="*/ 4 w 48"/>
              <a:gd name="T13" fmla="*/ 12 h 38"/>
              <a:gd name="T14" fmla="*/ 0 w 48"/>
              <a:gd name="T15" fmla="*/ 5 h 38"/>
              <a:gd name="T16" fmla="*/ 4 w 48"/>
              <a:gd name="T17" fmla="*/ 0 h 38"/>
              <a:gd name="T18" fmla="*/ 43 w 48"/>
              <a:gd name="T19" fmla="*/ 0 h 38"/>
              <a:gd name="T20" fmla="*/ 48 w 48"/>
              <a:gd name="T21" fmla="*/ 5 h 38"/>
              <a:gd name="T22" fmla="*/ 43 w 48"/>
              <a:gd name="T23" fmla="*/ 12 h 38"/>
              <a:gd name="T24" fmla="*/ 48 w 48"/>
              <a:gd name="T25" fmla="*/ 34 h 38"/>
              <a:gd name="T26" fmla="*/ 43 w 48"/>
              <a:gd name="T27" fmla="*/ 38 h 38"/>
              <a:gd name="T28" fmla="*/ 4 w 48"/>
              <a:gd name="T29" fmla="*/ 38 h 38"/>
              <a:gd name="T30" fmla="*/ 0 w 48"/>
              <a:gd name="T31" fmla="*/ 34 h 38"/>
              <a:gd name="T32" fmla="*/ 0 w 48"/>
              <a:gd name="T33" fmla="*/ 13 h 38"/>
              <a:gd name="T34" fmla="*/ 2 w 48"/>
              <a:gd name="T35" fmla="*/ 15 h 38"/>
              <a:gd name="T36" fmla="*/ 16 w 48"/>
              <a:gd name="T37" fmla="*/ 24 h 38"/>
              <a:gd name="T38" fmla="*/ 24 w 48"/>
              <a:gd name="T39" fmla="*/ 28 h 38"/>
              <a:gd name="T40" fmla="*/ 24 w 48"/>
              <a:gd name="T41" fmla="*/ 28 h 38"/>
              <a:gd name="T42" fmla="*/ 24 w 48"/>
              <a:gd name="T43" fmla="*/ 28 h 38"/>
              <a:gd name="T44" fmla="*/ 32 w 48"/>
              <a:gd name="T45" fmla="*/ 24 h 38"/>
              <a:gd name="T46" fmla="*/ 45 w 48"/>
              <a:gd name="T47" fmla="*/ 15 h 38"/>
              <a:gd name="T48" fmla="*/ 48 w 48"/>
              <a:gd name="T49" fmla="*/ 13 h 38"/>
              <a:gd name="T50" fmla="*/ 48 w 48"/>
              <a:gd name="T51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8" h="38">
                <a:moveTo>
                  <a:pt x="43" y="12"/>
                </a:moveTo>
                <a:cubicBezTo>
                  <a:pt x="39" y="15"/>
                  <a:pt x="35" y="18"/>
                  <a:pt x="30" y="21"/>
                </a:cubicBezTo>
                <a:cubicBezTo>
                  <a:pt x="29" y="22"/>
                  <a:pt x="26" y="24"/>
                  <a:pt x="2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1" y="24"/>
                  <a:pt x="18" y="22"/>
                  <a:pt x="17" y="21"/>
                </a:cubicBezTo>
                <a:cubicBezTo>
                  <a:pt x="13" y="18"/>
                  <a:pt x="8" y="15"/>
                  <a:pt x="4" y="12"/>
                </a:cubicBezTo>
                <a:cubicBezTo>
                  <a:pt x="2" y="11"/>
                  <a:pt x="0" y="8"/>
                  <a:pt x="0" y="5"/>
                </a:cubicBezTo>
                <a:cubicBezTo>
                  <a:pt x="0" y="3"/>
                  <a:pt x="1" y="0"/>
                  <a:pt x="4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2"/>
                  <a:pt x="48" y="5"/>
                </a:cubicBezTo>
                <a:cubicBezTo>
                  <a:pt x="48" y="8"/>
                  <a:pt x="45" y="10"/>
                  <a:pt x="43" y="12"/>
                </a:cubicBezTo>
                <a:moveTo>
                  <a:pt x="48" y="34"/>
                </a:moveTo>
                <a:cubicBezTo>
                  <a:pt x="48" y="36"/>
                  <a:pt x="46" y="38"/>
                  <a:pt x="43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2" y="38"/>
                  <a:pt x="0" y="36"/>
                  <a:pt x="0" y="34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4"/>
                  <a:pt x="2" y="15"/>
                </a:cubicBezTo>
                <a:cubicBezTo>
                  <a:pt x="7" y="18"/>
                  <a:pt x="11" y="21"/>
                  <a:pt x="16" y="24"/>
                </a:cubicBezTo>
                <a:cubicBezTo>
                  <a:pt x="18" y="26"/>
                  <a:pt x="21" y="28"/>
                  <a:pt x="2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7" y="28"/>
                  <a:pt x="29" y="26"/>
                  <a:pt x="32" y="24"/>
                </a:cubicBezTo>
                <a:cubicBezTo>
                  <a:pt x="36" y="21"/>
                  <a:pt x="40" y="18"/>
                  <a:pt x="45" y="15"/>
                </a:cubicBezTo>
                <a:cubicBezTo>
                  <a:pt x="46" y="14"/>
                  <a:pt x="47" y="14"/>
                  <a:pt x="48" y="13"/>
                </a:cubicBezTo>
                <a:lnTo>
                  <a:pt x="48" y="3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71" name="Freeform 99"/>
          <p:cNvSpPr>
            <a:spLocks noEditPoints="1"/>
          </p:cNvSpPr>
          <p:nvPr/>
        </p:nvSpPr>
        <p:spPr bwMode="auto">
          <a:xfrm>
            <a:off x="1789776" y="3033163"/>
            <a:ext cx="111793" cy="111793"/>
          </a:xfrm>
          <a:custGeom>
            <a:avLst/>
            <a:gdLst>
              <a:gd name="T0" fmla="*/ 5 w 41"/>
              <a:gd name="T1" fmla="*/ 9 h 40"/>
              <a:gd name="T2" fmla="*/ 4 w 41"/>
              <a:gd name="T3" fmla="*/ 9 h 40"/>
              <a:gd name="T4" fmla="*/ 0 w 41"/>
              <a:gd name="T5" fmla="*/ 5 h 40"/>
              <a:gd name="T6" fmla="*/ 5 w 41"/>
              <a:gd name="T7" fmla="*/ 0 h 40"/>
              <a:gd name="T8" fmla="*/ 9 w 41"/>
              <a:gd name="T9" fmla="*/ 5 h 40"/>
              <a:gd name="T10" fmla="*/ 5 w 41"/>
              <a:gd name="T11" fmla="*/ 9 h 40"/>
              <a:gd name="T12" fmla="*/ 9 w 41"/>
              <a:gd name="T13" fmla="*/ 40 h 40"/>
              <a:gd name="T14" fmla="*/ 0 w 41"/>
              <a:gd name="T15" fmla="*/ 40 h 40"/>
              <a:gd name="T16" fmla="*/ 0 w 41"/>
              <a:gd name="T17" fmla="*/ 13 h 40"/>
              <a:gd name="T18" fmla="*/ 9 w 41"/>
              <a:gd name="T19" fmla="*/ 13 h 40"/>
              <a:gd name="T20" fmla="*/ 9 w 41"/>
              <a:gd name="T21" fmla="*/ 40 h 40"/>
              <a:gd name="T22" fmla="*/ 41 w 41"/>
              <a:gd name="T23" fmla="*/ 40 h 40"/>
              <a:gd name="T24" fmla="*/ 32 w 41"/>
              <a:gd name="T25" fmla="*/ 40 h 40"/>
              <a:gd name="T26" fmla="*/ 32 w 41"/>
              <a:gd name="T27" fmla="*/ 25 h 40"/>
              <a:gd name="T28" fmla="*/ 27 w 41"/>
              <a:gd name="T29" fmla="*/ 19 h 40"/>
              <a:gd name="T30" fmla="*/ 23 w 41"/>
              <a:gd name="T31" fmla="*/ 23 h 40"/>
              <a:gd name="T32" fmla="*/ 23 w 41"/>
              <a:gd name="T33" fmla="*/ 25 h 40"/>
              <a:gd name="T34" fmla="*/ 23 w 41"/>
              <a:gd name="T35" fmla="*/ 40 h 40"/>
              <a:gd name="T36" fmla="*/ 14 w 41"/>
              <a:gd name="T37" fmla="*/ 40 h 40"/>
              <a:gd name="T38" fmla="*/ 14 w 41"/>
              <a:gd name="T39" fmla="*/ 13 h 40"/>
              <a:gd name="T40" fmla="*/ 23 w 41"/>
              <a:gd name="T41" fmla="*/ 13 h 40"/>
              <a:gd name="T42" fmla="*/ 23 w 41"/>
              <a:gd name="T43" fmla="*/ 17 h 40"/>
              <a:gd name="T44" fmla="*/ 23 w 41"/>
              <a:gd name="T45" fmla="*/ 17 h 40"/>
              <a:gd name="T46" fmla="*/ 31 w 41"/>
              <a:gd name="T47" fmla="*/ 12 h 40"/>
              <a:gd name="T48" fmla="*/ 41 w 41"/>
              <a:gd name="T49" fmla="*/ 24 h 40"/>
              <a:gd name="T50" fmla="*/ 41 w 41"/>
              <a:gd name="T51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0">
                <a:moveTo>
                  <a:pt x="5" y="9"/>
                </a:moveTo>
                <a:cubicBezTo>
                  <a:pt x="4" y="9"/>
                  <a:pt x="4" y="9"/>
                  <a:pt x="4" y="9"/>
                </a:cubicBezTo>
                <a:cubicBezTo>
                  <a:pt x="1" y="9"/>
                  <a:pt x="0" y="7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8" y="0"/>
                  <a:pt x="9" y="2"/>
                  <a:pt x="9" y="5"/>
                </a:cubicBezTo>
                <a:cubicBezTo>
                  <a:pt x="10" y="7"/>
                  <a:pt x="8" y="9"/>
                  <a:pt x="5" y="9"/>
                </a:cubicBezTo>
                <a:moveTo>
                  <a:pt x="9" y="40"/>
                </a:moveTo>
                <a:cubicBezTo>
                  <a:pt x="0" y="40"/>
                  <a:pt x="0" y="40"/>
                  <a:pt x="0" y="40"/>
                </a:cubicBezTo>
                <a:cubicBezTo>
                  <a:pt x="0" y="13"/>
                  <a:pt x="0" y="13"/>
                  <a:pt x="0" y="13"/>
                </a:cubicBezTo>
                <a:cubicBezTo>
                  <a:pt x="9" y="13"/>
                  <a:pt x="9" y="13"/>
                  <a:pt x="9" y="13"/>
                </a:cubicBezTo>
                <a:lnTo>
                  <a:pt x="9" y="40"/>
                </a:lnTo>
                <a:close/>
                <a:moveTo>
                  <a:pt x="41" y="40"/>
                </a:moveTo>
                <a:cubicBezTo>
                  <a:pt x="32" y="40"/>
                  <a:pt x="32" y="40"/>
                  <a:pt x="32" y="40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1" y="19"/>
                  <a:pt x="27" y="19"/>
                </a:cubicBezTo>
                <a:cubicBezTo>
                  <a:pt x="25" y="19"/>
                  <a:pt x="24" y="21"/>
                  <a:pt x="23" y="23"/>
                </a:cubicBezTo>
                <a:cubicBezTo>
                  <a:pt x="23" y="23"/>
                  <a:pt x="23" y="24"/>
                  <a:pt x="23" y="25"/>
                </a:cubicBezTo>
                <a:cubicBezTo>
                  <a:pt x="23" y="40"/>
                  <a:pt x="23" y="40"/>
                  <a:pt x="23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4" y="16"/>
                  <a:pt x="14" y="13"/>
                  <a:pt x="14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4" y="15"/>
                  <a:pt x="26" y="12"/>
                  <a:pt x="31" y="12"/>
                </a:cubicBezTo>
                <a:cubicBezTo>
                  <a:pt x="36" y="12"/>
                  <a:pt x="41" y="16"/>
                  <a:pt x="41" y="24"/>
                </a:cubicBezTo>
                <a:lnTo>
                  <a:pt x="41" y="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72" name="Freeform 100"/>
          <p:cNvSpPr/>
          <p:nvPr/>
        </p:nvSpPr>
        <p:spPr bwMode="auto">
          <a:xfrm>
            <a:off x="1789776" y="3240668"/>
            <a:ext cx="111793" cy="113901"/>
          </a:xfrm>
          <a:custGeom>
            <a:avLst/>
            <a:gdLst>
              <a:gd name="T0" fmla="*/ 20 w 41"/>
              <a:gd name="T1" fmla="*/ 41 h 41"/>
              <a:gd name="T2" fmla="*/ 4 w 41"/>
              <a:gd name="T3" fmla="*/ 34 h 41"/>
              <a:gd name="T4" fmla="*/ 4 w 41"/>
              <a:gd name="T5" fmla="*/ 33 h 41"/>
              <a:gd name="T6" fmla="*/ 8 w 41"/>
              <a:gd name="T7" fmla="*/ 29 h 41"/>
              <a:gd name="T8" fmla="*/ 9 w 41"/>
              <a:gd name="T9" fmla="*/ 29 h 41"/>
              <a:gd name="T10" fmla="*/ 9 w 41"/>
              <a:gd name="T11" fmla="*/ 29 h 41"/>
              <a:gd name="T12" fmla="*/ 20 w 41"/>
              <a:gd name="T13" fmla="*/ 34 h 41"/>
              <a:gd name="T14" fmla="*/ 34 w 41"/>
              <a:gd name="T15" fmla="*/ 20 h 41"/>
              <a:gd name="T16" fmla="*/ 20 w 41"/>
              <a:gd name="T17" fmla="*/ 7 h 41"/>
              <a:gd name="T18" fmla="*/ 11 w 41"/>
              <a:gd name="T19" fmla="*/ 10 h 41"/>
              <a:gd name="T20" fmla="*/ 15 w 41"/>
              <a:gd name="T21" fmla="*/ 14 h 41"/>
              <a:gd name="T22" fmla="*/ 15 w 41"/>
              <a:gd name="T23" fmla="*/ 16 h 41"/>
              <a:gd name="T24" fmla="*/ 13 w 41"/>
              <a:gd name="T25" fmla="*/ 17 h 41"/>
              <a:gd name="T26" fmla="*/ 1 w 41"/>
              <a:gd name="T27" fmla="*/ 17 h 41"/>
              <a:gd name="T28" fmla="*/ 0 w 41"/>
              <a:gd name="T29" fmla="*/ 15 h 41"/>
              <a:gd name="T30" fmla="*/ 0 w 41"/>
              <a:gd name="T31" fmla="*/ 3 h 41"/>
              <a:gd name="T32" fmla="*/ 1 w 41"/>
              <a:gd name="T33" fmla="*/ 2 h 41"/>
              <a:gd name="T34" fmla="*/ 2 w 41"/>
              <a:gd name="T35" fmla="*/ 2 h 41"/>
              <a:gd name="T36" fmla="*/ 6 w 41"/>
              <a:gd name="T37" fmla="*/ 6 h 41"/>
              <a:gd name="T38" fmla="*/ 20 w 41"/>
              <a:gd name="T39" fmla="*/ 0 h 41"/>
              <a:gd name="T40" fmla="*/ 41 w 41"/>
              <a:gd name="T41" fmla="*/ 20 h 41"/>
              <a:gd name="T42" fmla="*/ 20 w 41"/>
              <a:gd name="T43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1" h="41">
                <a:moveTo>
                  <a:pt x="20" y="41"/>
                </a:moveTo>
                <a:cubicBezTo>
                  <a:pt x="14" y="41"/>
                  <a:pt x="8" y="38"/>
                  <a:pt x="4" y="34"/>
                </a:cubicBezTo>
                <a:cubicBezTo>
                  <a:pt x="4" y="33"/>
                  <a:pt x="4" y="33"/>
                  <a:pt x="4" y="33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9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12" y="32"/>
                  <a:pt x="16" y="34"/>
                  <a:pt x="20" y="34"/>
                </a:cubicBezTo>
                <a:cubicBezTo>
                  <a:pt x="28" y="34"/>
                  <a:pt x="34" y="28"/>
                  <a:pt x="34" y="20"/>
                </a:cubicBezTo>
                <a:cubicBezTo>
                  <a:pt x="34" y="13"/>
                  <a:pt x="28" y="7"/>
                  <a:pt x="20" y="7"/>
                </a:cubicBezTo>
                <a:cubicBezTo>
                  <a:pt x="17" y="7"/>
                  <a:pt x="13" y="8"/>
                  <a:pt x="11" y="10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5"/>
                  <a:pt x="15" y="15"/>
                  <a:pt x="15" y="16"/>
                </a:cubicBezTo>
                <a:cubicBezTo>
                  <a:pt x="15" y="17"/>
                  <a:pt x="14" y="17"/>
                  <a:pt x="13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6"/>
                  <a:pt x="0" y="15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2"/>
                  <a:pt x="1" y="2"/>
                </a:cubicBezTo>
                <a:cubicBezTo>
                  <a:pt x="1" y="2"/>
                  <a:pt x="2" y="2"/>
                  <a:pt x="2" y="2"/>
                </a:cubicBezTo>
                <a:cubicBezTo>
                  <a:pt x="6" y="6"/>
                  <a:pt x="6" y="6"/>
                  <a:pt x="6" y="6"/>
                </a:cubicBezTo>
                <a:cubicBezTo>
                  <a:pt x="10" y="2"/>
                  <a:pt x="15" y="0"/>
                  <a:pt x="20" y="0"/>
                </a:cubicBezTo>
                <a:cubicBezTo>
                  <a:pt x="31" y="0"/>
                  <a:pt x="41" y="9"/>
                  <a:pt x="41" y="20"/>
                </a:cubicBezTo>
                <a:cubicBezTo>
                  <a:pt x="41" y="32"/>
                  <a:pt x="31" y="41"/>
                  <a:pt x="20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73" name="Freeform 101"/>
          <p:cNvSpPr/>
          <p:nvPr/>
        </p:nvSpPr>
        <p:spPr bwMode="auto">
          <a:xfrm>
            <a:off x="1787751" y="3443495"/>
            <a:ext cx="126557" cy="126557"/>
          </a:xfrm>
          <a:custGeom>
            <a:avLst/>
            <a:gdLst>
              <a:gd name="T0" fmla="*/ 45 w 46"/>
              <a:gd name="T1" fmla="*/ 42 h 46"/>
              <a:gd name="T2" fmla="*/ 42 w 46"/>
              <a:gd name="T3" fmla="*/ 45 h 46"/>
              <a:gd name="T4" fmla="*/ 40 w 46"/>
              <a:gd name="T5" fmla="*/ 46 h 46"/>
              <a:gd name="T6" fmla="*/ 37 w 46"/>
              <a:gd name="T7" fmla="*/ 45 h 46"/>
              <a:gd name="T8" fmla="*/ 28 w 46"/>
              <a:gd name="T9" fmla="*/ 36 h 46"/>
              <a:gd name="T10" fmla="*/ 27 w 46"/>
              <a:gd name="T11" fmla="*/ 33 h 46"/>
              <a:gd name="T12" fmla="*/ 28 w 46"/>
              <a:gd name="T13" fmla="*/ 31 h 46"/>
              <a:gd name="T14" fmla="*/ 21 w 46"/>
              <a:gd name="T15" fmla="*/ 24 h 46"/>
              <a:gd name="T16" fmla="*/ 17 w 46"/>
              <a:gd name="T17" fmla="*/ 27 h 46"/>
              <a:gd name="T18" fmla="*/ 17 w 46"/>
              <a:gd name="T19" fmla="*/ 27 h 46"/>
              <a:gd name="T20" fmla="*/ 16 w 46"/>
              <a:gd name="T21" fmla="*/ 27 h 46"/>
              <a:gd name="T22" fmla="*/ 17 w 46"/>
              <a:gd name="T23" fmla="*/ 30 h 46"/>
              <a:gd name="T24" fmla="*/ 16 w 46"/>
              <a:gd name="T25" fmla="*/ 32 h 46"/>
              <a:gd name="T26" fmla="*/ 13 w 46"/>
              <a:gd name="T27" fmla="*/ 34 h 46"/>
              <a:gd name="T28" fmla="*/ 11 w 46"/>
              <a:gd name="T29" fmla="*/ 33 h 46"/>
              <a:gd name="T30" fmla="*/ 0 w 46"/>
              <a:gd name="T31" fmla="*/ 22 h 46"/>
              <a:gd name="T32" fmla="*/ 0 w 46"/>
              <a:gd name="T33" fmla="*/ 20 h 46"/>
              <a:gd name="T34" fmla="*/ 2 w 46"/>
              <a:gd name="T35" fmla="*/ 17 h 46"/>
              <a:gd name="T36" fmla="*/ 4 w 46"/>
              <a:gd name="T37" fmla="*/ 16 h 46"/>
              <a:gd name="T38" fmla="*/ 6 w 46"/>
              <a:gd name="T39" fmla="*/ 18 h 46"/>
              <a:gd name="T40" fmla="*/ 6 w 46"/>
              <a:gd name="T41" fmla="*/ 17 h 46"/>
              <a:gd name="T42" fmla="*/ 6 w 46"/>
              <a:gd name="T43" fmla="*/ 16 h 46"/>
              <a:gd name="T44" fmla="*/ 16 w 46"/>
              <a:gd name="T45" fmla="*/ 7 h 46"/>
              <a:gd name="T46" fmla="*/ 17 w 46"/>
              <a:gd name="T47" fmla="*/ 6 h 46"/>
              <a:gd name="T48" fmla="*/ 17 w 46"/>
              <a:gd name="T49" fmla="*/ 7 h 46"/>
              <a:gd name="T50" fmla="*/ 16 w 46"/>
              <a:gd name="T51" fmla="*/ 4 h 46"/>
              <a:gd name="T52" fmla="*/ 17 w 46"/>
              <a:gd name="T53" fmla="*/ 2 h 46"/>
              <a:gd name="T54" fmla="*/ 20 w 46"/>
              <a:gd name="T55" fmla="*/ 0 h 46"/>
              <a:gd name="T56" fmla="*/ 22 w 46"/>
              <a:gd name="T57" fmla="*/ 1 h 46"/>
              <a:gd name="T58" fmla="*/ 33 w 46"/>
              <a:gd name="T59" fmla="*/ 12 h 46"/>
              <a:gd name="T60" fmla="*/ 34 w 46"/>
              <a:gd name="T61" fmla="*/ 13 h 46"/>
              <a:gd name="T62" fmla="*/ 31 w 46"/>
              <a:gd name="T63" fmla="*/ 17 h 46"/>
              <a:gd name="T64" fmla="*/ 29 w 46"/>
              <a:gd name="T65" fmla="*/ 17 h 46"/>
              <a:gd name="T66" fmla="*/ 27 w 46"/>
              <a:gd name="T67" fmla="*/ 16 h 46"/>
              <a:gd name="T68" fmla="*/ 27 w 46"/>
              <a:gd name="T69" fmla="*/ 17 h 46"/>
              <a:gd name="T70" fmla="*/ 27 w 46"/>
              <a:gd name="T71" fmla="*/ 18 h 46"/>
              <a:gd name="T72" fmla="*/ 23 w 46"/>
              <a:gd name="T73" fmla="*/ 21 h 46"/>
              <a:gd name="T74" fmla="*/ 30 w 46"/>
              <a:gd name="T75" fmla="*/ 28 h 46"/>
              <a:gd name="T76" fmla="*/ 33 w 46"/>
              <a:gd name="T77" fmla="*/ 27 h 46"/>
              <a:gd name="T78" fmla="*/ 35 w 46"/>
              <a:gd name="T79" fmla="*/ 28 h 46"/>
              <a:gd name="T80" fmla="*/ 45 w 46"/>
              <a:gd name="T81" fmla="*/ 38 h 46"/>
              <a:gd name="T82" fmla="*/ 46 w 46"/>
              <a:gd name="T83" fmla="*/ 40 h 46"/>
              <a:gd name="T84" fmla="*/ 45 w 46"/>
              <a:gd name="T85" fmla="*/ 42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6" h="46">
                <a:moveTo>
                  <a:pt x="45" y="42"/>
                </a:moveTo>
                <a:cubicBezTo>
                  <a:pt x="42" y="45"/>
                  <a:pt x="42" y="45"/>
                  <a:pt x="42" y="45"/>
                </a:cubicBezTo>
                <a:cubicBezTo>
                  <a:pt x="42" y="46"/>
                  <a:pt x="41" y="46"/>
                  <a:pt x="40" y="46"/>
                </a:cubicBezTo>
                <a:cubicBezTo>
                  <a:pt x="39" y="46"/>
                  <a:pt x="38" y="46"/>
                  <a:pt x="37" y="45"/>
                </a:cubicBezTo>
                <a:cubicBezTo>
                  <a:pt x="28" y="36"/>
                  <a:pt x="28" y="36"/>
                  <a:pt x="28" y="36"/>
                </a:cubicBezTo>
                <a:cubicBezTo>
                  <a:pt x="27" y="35"/>
                  <a:pt x="27" y="34"/>
                  <a:pt x="27" y="33"/>
                </a:cubicBezTo>
                <a:cubicBezTo>
                  <a:pt x="27" y="32"/>
                  <a:pt x="27" y="31"/>
                  <a:pt x="28" y="31"/>
                </a:cubicBezTo>
                <a:cubicBezTo>
                  <a:pt x="21" y="24"/>
                  <a:pt x="21" y="24"/>
                  <a:pt x="21" y="24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8"/>
                  <a:pt x="17" y="28"/>
                  <a:pt x="17" y="30"/>
                </a:cubicBezTo>
                <a:cubicBezTo>
                  <a:pt x="17" y="30"/>
                  <a:pt x="17" y="31"/>
                  <a:pt x="16" y="32"/>
                </a:cubicBezTo>
                <a:cubicBezTo>
                  <a:pt x="16" y="32"/>
                  <a:pt x="15" y="34"/>
                  <a:pt x="13" y="34"/>
                </a:cubicBezTo>
                <a:cubicBezTo>
                  <a:pt x="12" y="34"/>
                  <a:pt x="12" y="33"/>
                  <a:pt x="11" y="33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1"/>
                  <a:pt x="0" y="20"/>
                </a:cubicBezTo>
                <a:cubicBezTo>
                  <a:pt x="0" y="19"/>
                  <a:pt x="1" y="18"/>
                  <a:pt x="2" y="17"/>
                </a:cubicBezTo>
                <a:cubicBezTo>
                  <a:pt x="2" y="16"/>
                  <a:pt x="3" y="16"/>
                  <a:pt x="4" y="16"/>
                </a:cubicBezTo>
                <a:cubicBezTo>
                  <a:pt x="5" y="16"/>
                  <a:pt x="6" y="17"/>
                  <a:pt x="6" y="18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6"/>
                  <a:pt x="6" y="16"/>
                  <a:pt x="6" y="16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6"/>
                  <a:pt x="16" y="6"/>
                  <a:pt x="17" y="6"/>
                </a:cubicBezTo>
                <a:cubicBezTo>
                  <a:pt x="17" y="6"/>
                  <a:pt x="17" y="6"/>
                  <a:pt x="17" y="7"/>
                </a:cubicBezTo>
                <a:cubicBezTo>
                  <a:pt x="17" y="6"/>
                  <a:pt x="16" y="5"/>
                  <a:pt x="16" y="4"/>
                </a:cubicBezTo>
                <a:cubicBezTo>
                  <a:pt x="16" y="3"/>
                  <a:pt x="16" y="3"/>
                  <a:pt x="17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21" y="0"/>
                  <a:pt x="21" y="0"/>
                  <a:pt x="22" y="1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2"/>
                  <a:pt x="34" y="13"/>
                  <a:pt x="34" y="13"/>
                </a:cubicBezTo>
                <a:cubicBezTo>
                  <a:pt x="34" y="15"/>
                  <a:pt x="32" y="16"/>
                  <a:pt x="31" y="17"/>
                </a:cubicBezTo>
                <a:cubicBezTo>
                  <a:pt x="31" y="17"/>
                  <a:pt x="30" y="17"/>
                  <a:pt x="29" y="17"/>
                </a:cubicBezTo>
                <a:cubicBezTo>
                  <a:pt x="28" y="17"/>
                  <a:pt x="28" y="17"/>
                  <a:pt x="27" y="16"/>
                </a:cubicBezTo>
                <a:cubicBezTo>
                  <a:pt x="27" y="16"/>
                  <a:pt x="27" y="16"/>
                  <a:pt x="27" y="17"/>
                </a:cubicBezTo>
                <a:cubicBezTo>
                  <a:pt x="27" y="17"/>
                  <a:pt x="27" y="17"/>
                  <a:pt x="27" y="18"/>
                </a:cubicBezTo>
                <a:cubicBezTo>
                  <a:pt x="23" y="21"/>
                  <a:pt x="23" y="21"/>
                  <a:pt x="23" y="21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7"/>
                  <a:pt x="32" y="27"/>
                  <a:pt x="33" y="27"/>
                </a:cubicBezTo>
                <a:cubicBezTo>
                  <a:pt x="34" y="27"/>
                  <a:pt x="35" y="27"/>
                  <a:pt x="35" y="28"/>
                </a:cubicBezTo>
                <a:cubicBezTo>
                  <a:pt x="45" y="38"/>
                  <a:pt x="45" y="38"/>
                  <a:pt x="45" y="38"/>
                </a:cubicBezTo>
                <a:cubicBezTo>
                  <a:pt x="46" y="38"/>
                  <a:pt x="46" y="39"/>
                  <a:pt x="46" y="40"/>
                </a:cubicBezTo>
                <a:cubicBezTo>
                  <a:pt x="46" y="41"/>
                  <a:pt x="46" y="42"/>
                  <a:pt x="45" y="4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74" name="Freeform 102"/>
          <p:cNvSpPr>
            <a:spLocks noEditPoints="1"/>
          </p:cNvSpPr>
          <p:nvPr/>
        </p:nvSpPr>
        <p:spPr bwMode="auto">
          <a:xfrm>
            <a:off x="1785641" y="3669548"/>
            <a:ext cx="130777" cy="105463"/>
          </a:xfrm>
          <a:custGeom>
            <a:avLst/>
            <a:gdLst>
              <a:gd name="T0" fmla="*/ 44 w 48"/>
              <a:gd name="T1" fmla="*/ 37 h 38"/>
              <a:gd name="T2" fmla="*/ 42 w 48"/>
              <a:gd name="T3" fmla="*/ 38 h 38"/>
              <a:gd name="T4" fmla="*/ 5 w 48"/>
              <a:gd name="T5" fmla="*/ 38 h 38"/>
              <a:gd name="T6" fmla="*/ 3 w 48"/>
              <a:gd name="T7" fmla="*/ 37 h 38"/>
              <a:gd name="T8" fmla="*/ 0 w 48"/>
              <a:gd name="T9" fmla="*/ 24 h 38"/>
              <a:gd name="T10" fmla="*/ 24 w 48"/>
              <a:gd name="T11" fmla="*/ 0 h 38"/>
              <a:gd name="T12" fmla="*/ 48 w 48"/>
              <a:gd name="T13" fmla="*/ 24 h 38"/>
              <a:gd name="T14" fmla="*/ 44 w 48"/>
              <a:gd name="T15" fmla="*/ 37 h 38"/>
              <a:gd name="T16" fmla="*/ 6 w 48"/>
              <a:gd name="T17" fmla="*/ 20 h 38"/>
              <a:gd name="T18" fmla="*/ 3 w 48"/>
              <a:gd name="T19" fmla="*/ 24 h 38"/>
              <a:gd name="T20" fmla="*/ 6 w 48"/>
              <a:gd name="T21" fmla="*/ 27 h 38"/>
              <a:gd name="T22" fmla="*/ 10 w 48"/>
              <a:gd name="T23" fmla="*/ 24 h 38"/>
              <a:gd name="T24" fmla="*/ 6 w 48"/>
              <a:gd name="T25" fmla="*/ 20 h 38"/>
              <a:gd name="T26" fmla="*/ 12 w 48"/>
              <a:gd name="T27" fmla="*/ 8 h 38"/>
              <a:gd name="T28" fmla="*/ 8 w 48"/>
              <a:gd name="T29" fmla="*/ 12 h 38"/>
              <a:gd name="T30" fmla="*/ 12 w 48"/>
              <a:gd name="T31" fmla="*/ 15 h 38"/>
              <a:gd name="T32" fmla="*/ 15 w 48"/>
              <a:gd name="T33" fmla="*/ 12 h 38"/>
              <a:gd name="T34" fmla="*/ 12 w 48"/>
              <a:gd name="T35" fmla="*/ 8 h 38"/>
              <a:gd name="T36" fmla="*/ 29 w 48"/>
              <a:gd name="T37" fmla="*/ 14 h 38"/>
              <a:gd name="T38" fmla="*/ 28 w 48"/>
              <a:gd name="T39" fmla="*/ 12 h 38"/>
              <a:gd name="T40" fmla="*/ 26 w 48"/>
              <a:gd name="T41" fmla="*/ 14 h 38"/>
              <a:gd name="T42" fmla="*/ 23 w 48"/>
              <a:gd name="T43" fmla="*/ 24 h 38"/>
              <a:gd name="T44" fmla="*/ 19 w 48"/>
              <a:gd name="T45" fmla="*/ 28 h 38"/>
              <a:gd name="T46" fmla="*/ 22 w 48"/>
              <a:gd name="T47" fmla="*/ 34 h 38"/>
              <a:gd name="T48" fmla="*/ 29 w 48"/>
              <a:gd name="T49" fmla="*/ 30 h 38"/>
              <a:gd name="T50" fmla="*/ 26 w 48"/>
              <a:gd name="T51" fmla="*/ 25 h 38"/>
              <a:gd name="T52" fmla="*/ 29 w 48"/>
              <a:gd name="T53" fmla="*/ 14 h 38"/>
              <a:gd name="T54" fmla="*/ 24 w 48"/>
              <a:gd name="T55" fmla="*/ 3 h 38"/>
              <a:gd name="T56" fmla="*/ 20 w 48"/>
              <a:gd name="T57" fmla="*/ 7 h 38"/>
              <a:gd name="T58" fmla="*/ 24 w 48"/>
              <a:gd name="T59" fmla="*/ 10 h 38"/>
              <a:gd name="T60" fmla="*/ 27 w 48"/>
              <a:gd name="T61" fmla="*/ 7 h 38"/>
              <a:gd name="T62" fmla="*/ 24 w 48"/>
              <a:gd name="T63" fmla="*/ 3 h 38"/>
              <a:gd name="T64" fmla="*/ 36 w 48"/>
              <a:gd name="T65" fmla="*/ 8 h 38"/>
              <a:gd name="T66" fmla="*/ 32 w 48"/>
              <a:gd name="T67" fmla="*/ 12 h 38"/>
              <a:gd name="T68" fmla="*/ 36 w 48"/>
              <a:gd name="T69" fmla="*/ 15 h 38"/>
              <a:gd name="T70" fmla="*/ 39 w 48"/>
              <a:gd name="T71" fmla="*/ 12 h 38"/>
              <a:gd name="T72" fmla="*/ 36 w 48"/>
              <a:gd name="T73" fmla="*/ 8 h 38"/>
              <a:gd name="T74" fmla="*/ 41 w 48"/>
              <a:gd name="T75" fmla="*/ 20 h 38"/>
              <a:gd name="T76" fmla="*/ 37 w 48"/>
              <a:gd name="T77" fmla="*/ 24 h 38"/>
              <a:gd name="T78" fmla="*/ 41 w 48"/>
              <a:gd name="T79" fmla="*/ 27 h 38"/>
              <a:gd name="T80" fmla="*/ 44 w 48"/>
              <a:gd name="T81" fmla="*/ 24 h 38"/>
              <a:gd name="T82" fmla="*/ 41 w 48"/>
              <a:gd name="T83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8" h="38">
                <a:moveTo>
                  <a:pt x="44" y="37"/>
                </a:moveTo>
                <a:cubicBezTo>
                  <a:pt x="43" y="37"/>
                  <a:pt x="43" y="38"/>
                  <a:pt x="42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4" y="38"/>
                  <a:pt x="4" y="37"/>
                  <a:pt x="3" y="37"/>
                </a:cubicBezTo>
                <a:cubicBezTo>
                  <a:pt x="1" y="33"/>
                  <a:pt x="0" y="28"/>
                  <a:pt x="0" y="24"/>
                </a:cubicBezTo>
                <a:cubicBezTo>
                  <a:pt x="0" y="11"/>
                  <a:pt x="10" y="0"/>
                  <a:pt x="24" y="0"/>
                </a:cubicBezTo>
                <a:cubicBezTo>
                  <a:pt x="37" y="0"/>
                  <a:pt x="48" y="11"/>
                  <a:pt x="48" y="24"/>
                </a:cubicBezTo>
                <a:cubicBezTo>
                  <a:pt x="48" y="28"/>
                  <a:pt x="46" y="33"/>
                  <a:pt x="44" y="37"/>
                </a:cubicBezTo>
                <a:moveTo>
                  <a:pt x="6" y="20"/>
                </a:moveTo>
                <a:cubicBezTo>
                  <a:pt x="5" y="20"/>
                  <a:pt x="3" y="22"/>
                  <a:pt x="3" y="24"/>
                </a:cubicBezTo>
                <a:cubicBezTo>
                  <a:pt x="3" y="26"/>
                  <a:pt x="5" y="27"/>
                  <a:pt x="6" y="27"/>
                </a:cubicBezTo>
                <a:cubicBezTo>
                  <a:pt x="8" y="27"/>
                  <a:pt x="10" y="26"/>
                  <a:pt x="10" y="24"/>
                </a:cubicBezTo>
                <a:cubicBezTo>
                  <a:pt x="10" y="22"/>
                  <a:pt x="8" y="20"/>
                  <a:pt x="6" y="20"/>
                </a:cubicBezTo>
                <a:moveTo>
                  <a:pt x="12" y="8"/>
                </a:moveTo>
                <a:cubicBezTo>
                  <a:pt x="10" y="8"/>
                  <a:pt x="8" y="10"/>
                  <a:pt x="8" y="12"/>
                </a:cubicBezTo>
                <a:cubicBezTo>
                  <a:pt x="8" y="14"/>
                  <a:pt x="10" y="15"/>
                  <a:pt x="12" y="15"/>
                </a:cubicBezTo>
                <a:cubicBezTo>
                  <a:pt x="13" y="15"/>
                  <a:pt x="15" y="14"/>
                  <a:pt x="15" y="12"/>
                </a:cubicBezTo>
                <a:cubicBezTo>
                  <a:pt x="15" y="10"/>
                  <a:pt x="13" y="8"/>
                  <a:pt x="12" y="8"/>
                </a:cubicBezTo>
                <a:moveTo>
                  <a:pt x="29" y="14"/>
                </a:moveTo>
                <a:cubicBezTo>
                  <a:pt x="29" y="14"/>
                  <a:pt x="29" y="13"/>
                  <a:pt x="28" y="12"/>
                </a:cubicBezTo>
                <a:cubicBezTo>
                  <a:pt x="27" y="12"/>
                  <a:pt x="26" y="13"/>
                  <a:pt x="26" y="14"/>
                </a:cubicBezTo>
                <a:cubicBezTo>
                  <a:pt x="23" y="24"/>
                  <a:pt x="23" y="24"/>
                  <a:pt x="23" y="24"/>
                </a:cubicBezTo>
                <a:cubicBezTo>
                  <a:pt x="21" y="24"/>
                  <a:pt x="19" y="25"/>
                  <a:pt x="19" y="28"/>
                </a:cubicBezTo>
                <a:cubicBezTo>
                  <a:pt x="18" y="30"/>
                  <a:pt x="20" y="33"/>
                  <a:pt x="22" y="34"/>
                </a:cubicBezTo>
                <a:cubicBezTo>
                  <a:pt x="25" y="35"/>
                  <a:pt x="28" y="33"/>
                  <a:pt x="29" y="30"/>
                </a:cubicBezTo>
                <a:cubicBezTo>
                  <a:pt x="29" y="28"/>
                  <a:pt x="28" y="26"/>
                  <a:pt x="26" y="25"/>
                </a:cubicBezTo>
                <a:lnTo>
                  <a:pt x="29" y="14"/>
                </a:lnTo>
                <a:close/>
                <a:moveTo>
                  <a:pt x="24" y="3"/>
                </a:moveTo>
                <a:cubicBezTo>
                  <a:pt x="22" y="3"/>
                  <a:pt x="20" y="5"/>
                  <a:pt x="20" y="7"/>
                </a:cubicBezTo>
                <a:cubicBezTo>
                  <a:pt x="20" y="9"/>
                  <a:pt x="22" y="10"/>
                  <a:pt x="24" y="10"/>
                </a:cubicBezTo>
                <a:cubicBezTo>
                  <a:pt x="25" y="10"/>
                  <a:pt x="27" y="9"/>
                  <a:pt x="27" y="7"/>
                </a:cubicBezTo>
                <a:cubicBezTo>
                  <a:pt x="27" y="5"/>
                  <a:pt x="25" y="3"/>
                  <a:pt x="24" y="3"/>
                </a:cubicBezTo>
                <a:moveTo>
                  <a:pt x="36" y="8"/>
                </a:moveTo>
                <a:cubicBezTo>
                  <a:pt x="34" y="8"/>
                  <a:pt x="32" y="10"/>
                  <a:pt x="32" y="12"/>
                </a:cubicBezTo>
                <a:cubicBezTo>
                  <a:pt x="32" y="14"/>
                  <a:pt x="34" y="15"/>
                  <a:pt x="36" y="15"/>
                </a:cubicBezTo>
                <a:cubicBezTo>
                  <a:pt x="37" y="15"/>
                  <a:pt x="39" y="14"/>
                  <a:pt x="39" y="12"/>
                </a:cubicBezTo>
                <a:cubicBezTo>
                  <a:pt x="39" y="10"/>
                  <a:pt x="37" y="8"/>
                  <a:pt x="36" y="8"/>
                </a:cubicBezTo>
                <a:moveTo>
                  <a:pt x="41" y="20"/>
                </a:moveTo>
                <a:cubicBezTo>
                  <a:pt x="39" y="20"/>
                  <a:pt x="37" y="22"/>
                  <a:pt x="37" y="24"/>
                </a:cubicBezTo>
                <a:cubicBezTo>
                  <a:pt x="37" y="26"/>
                  <a:pt x="39" y="27"/>
                  <a:pt x="41" y="27"/>
                </a:cubicBezTo>
                <a:cubicBezTo>
                  <a:pt x="43" y="27"/>
                  <a:pt x="44" y="26"/>
                  <a:pt x="44" y="24"/>
                </a:cubicBezTo>
                <a:cubicBezTo>
                  <a:pt x="44" y="22"/>
                  <a:pt x="43" y="20"/>
                  <a:pt x="41" y="2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75" name="Freeform 103"/>
          <p:cNvSpPr>
            <a:spLocks noEditPoints="1"/>
          </p:cNvSpPr>
          <p:nvPr/>
        </p:nvSpPr>
        <p:spPr bwMode="auto">
          <a:xfrm>
            <a:off x="1785641" y="3874483"/>
            <a:ext cx="130777" cy="113901"/>
          </a:xfrm>
          <a:custGeom>
            <a:avLst/>
            <a:gdLst>
              <a:gd name="T0" fmla="*/ 24 w 48"/>
              <a:gd name="T1" fmla="*/ 34 h 41"/>
              <a:gd name="T2" fmla="*/ 20 w 48"/>
              <a:gd name="T3" fmla="*/ 34 h 41"/>
              <a:gd name="T4" fmla="*/ 7 w 48"/>
              <a:gd name="T5" fmla="*/ 40 h 41"/>
              <a:gd name="T6" fmla="*/ 4 w 48"/>
              <a:gd name="T7" fmla="*/ 41 h 41"/>
              <a:gd name="T8" fmla="*/ 4 w 48"/>
              <a:gd name="T9" fmla="*/ 41 h 41"/>
              <a:gd name="T10" fmla="*/ 3 w 48"/>
              <a:gd name="T11" fmla="*/ 40 h 41"/>
              <a:gd name="T12" fmla="*/ 3 w 48"/>
              <a:gd name="T13" fmla="*/ 40 h 41"/>
              <a:gd name="T14" fmla="*/ 4 w 48"/>
              <a:gd name="T15" fmla="*/ 38 h 41"/>
              <a:gd name="T16" fmla="*/ 9 w 48"/>
              <a:gd name="T17" fmla="*/ 30 h 41"/>
              <a:gd name="T18" fmla="*/ 0 w 48"/>
              <a:gd name="T19" fmla="*/ 17 h 41"/>
              <a:gd name="T20" fmla="*/ 24 w 48"/>
              <a:gd name="T21" fmla="*/ 0 h 41"/>
              <a:gd name="T22" fmla="*/ 48 w 48"/>
              <a:gd name="T23" fmla="*/ 17 h 41"/>
              <a:gd name="T24" fmla="*/ 24 w 48"/>
              <a:gd name="T25" fmla="*/ 34 h 41"/>
              <a:gd name="T26" fmla="*/ 3 w 48"/>
              <a:gd name="T27" fmla="*/ 17 h 41"/>
              <a:gd name="T28" fmla="*/ 10 w 48"/>
              <a:gd name="T29" fmla="*/ 27 h 41"/>
              <a:gd name="T30" fmla="*/ 13 w 48"/>
              <a:gd name="T31" fmla="*/ 29 h 41"/>
              <a:gd name="T32" fmla="*/ 12 w 48"/>
              <a:gd name="T33" fmla="*/ 31 h 41"/>
              <a:gd name="T34" fmla="*/ 10 w 48"/>
              <a:gd name="T35" fmla="*/ 36 h 41"/>
              <a:gd name="T36" fmla="*/ 17 w 48"/>
              <a:gd name="T37" fmla="*/ 31 h 41"/>
              <a:gd name="T38" fmla="*/ 19 w 48"/>
              <a:gd name="T39" fmla="*/ 30 h 41"/>
              <a:gd name="T40" fmla="*/ 20 w 48"/>
              <a:gd name="T41" fmla="*/ 30 h 41"/>
              <a:gd name="T42" fmla="*/ 24 w 48"/>
              <a:gd name="T43" fmla="*/ 31 h 41"/>
              <a:gd name="T44" fmla="*/ 44 w 48"/>
              <a:gd name="T45" fmla="*/ 17 h 41"/>
              <a:gd name="T46" fmla="*/ 24 w 48"/>
              <a:gd name="T47" fmla="*/ 3 h 41"/>
              <a:gd name="T48" fmla="*/ 3 w 48"/>
              <a:gd name="T49" fmla="*/ 17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8" h="41">
                <a:moveTo>
                  <a:pt x="24" y="34"/>
                </a:moveTo>
                <a:cubicBezTo>
                  <a:pt x="22" y="34"/>
                  <a:pt x="21" y="34"/>
                  <a:pt x="20" y="34"/>
                </a:cubicBezTo>
                <a:cubicBezTo>
                  <a:pt x="16" y="37"/>
                  <a:pt x="12" y="39"/>
                  <a:pt x="7" y="40"/>
                </a:cubicBezTo>
                <a:cubicBezTo>
                  <a:pt x="6" y="40"/>
                  <a:pt x="5" y="41"/>
                  <a:pt x="4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1"/>
                  <a:pt x="3" y="40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39"/>
                  <a:pt x="3" y="39"/>
                  <a:pt x="4" y="38"/>
                </a:cubicBezTo>
                <a:cubicBezTo>
                  <a:pt x="5" y="36"/>
                  <a:pt x="7" y="35"/>
                  <a:pt x="9" y="30"/>
                </a:cubicBezTo>
                <a:cubicBezTo>
                  <a:pt x="3" y="27"/>
                  <a:pt x="0" y="22"/>
                  <a:pt x="0" y="17"/>
                </a:cubicBezTo>
                <a:cubicBezTo>
                  <a:pt x="0" y="7"/>
                  <a:pt x="10" y="0"/>
                  <a:pt x="24" y="0"/>
                </a:cubicBezTo>
                <a:cubicBezTo>
                  <a:pt x="37" y="0"/>
                  <a:pt x="48" y="7"/>
                  <a:pt x="48" y="17"/>
                </a:cubicBezTo>
                <a:cubicBezTo>
                  <a:pt x="48" y="26"/>
                  <a:pt x="37" y="34"/>
                  <a:pt x="24" y="34"/>
                </a:cubicBezTo>
                <a:moveTo>
                  <a:pt x="3" y="17"/>
                </a:moveTo>
                <a:cubicBezTo>
                  <a:pt x="3" y="21"/>
                  <a:pt x="6" y="25"/>
                  <a:pt x="10" y="27"/>
                </a:cubicBezTo>
                <a:cubicBezTo>
                  <a:pt x="13" y="29"/>
                  <a:pt x="13" y="29"/>
                  <a:pt x="13" y="29"/>
                </a:cubicBezTo>
                <a:cubicBezTo>
                  <a:pt x="12" y="31"/>
                  <a:pt x="12" y="31"/>
                  <a:pt x="12" y="31"/>
                </a:cubicBezTo>
                <a:cubicBezTo>
                  <a:pt x="11" y="33"/>
                  <a:pt x="11" y="35"/>
                  <a:pt x="10" y="36"/>
                </a:cubicBezTo>
                <a:cubicBezTo>
                  <a:pt x="13" y="35"/>
                  <a:pt x="15" y="33"/>
                  <a:pt x="17" y="31"/>
                </a:cubicBezTo>
                <a:cubicBezTo>
                  <a:pt x="19" y="30"/>
                  <a:pt x="19" y="30"/>
                  <a:pt x="19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1" y="30"/>
                  <a:pt x="22" y="31"/>
                  <a:pt x="24" y="31"/>
                </a:cubicBezTo>
                <a:cubicBezTo>
                  <a:pt x="35" y="31"/>
                  <a:pt x="44" y="24"/>
                  <a:pt x="44" y="17"/>
                </a:cubicBezTo>
                <a:cubicBezTo>
                  <a:pt x="44" y="9"/>
                  <a:pt x="35" y="3"/>
                  <a:pt x="24" y="3"/>
                </a:cubicBezTo>
                <a:cubicBezTo>
                  <a:pt x="12" y="3"/>
                  <a:pt x="3" y="9"/>
                  <a:pt x="3" y="17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76" name="Freeform 104"/>
          <p:cNvSpPr>
            <a:spLocks noEditPoints="1"/>
          </p:cNvSpPr>
          <p:nvPr/>
        </p:nvSpPr>
        <p:spPr bwMode="auto">
          <a:xfrm>
            <a:off x="1785641" y="4088317"/>
            <a:ext cx="130777" cy="103355"/>
          </a:xfrm>
          <a:custGeom>
            <a:avLst/>
            <a:gdLst>
              <a:gd name="T0" fmla="*/ 37 w 48"/>
              <a:gd name="T1" fmla="*/ 14 h 38"/>
              <a:gd name="T2" fmla="*/ 18 w 48"/>
              <a:gd name="T3" fmla="*/ 27 h 38"/>
              <a:gd name="T4" fmla="*/ 14 w 48"/>
              <a:gd name="T5" fmla="*/ 27 h 38"/>
              <a:gd name="T6" fmla="*/ 6 w 48"/>
              <a:gd name="T7" fmla="*/ 30 h 38"/>
              <a:gd name="T8" fmla="*/ 4 w 48"/>
              <a:gd name="T9" fmla="*/ 31 h 38"/>
              <a:gd name="T10" fmla="*/ 4 w 48"/>
              <a:gd name="T11" fmla="*/ 31 h 38"/>
              <a:gd name="T12" fmla="*/ 3 w 48"/>
              <a:gd name="T13" fmla="*/ 30 h 38"/>
              <a:gd name="T14" fmla="*/ 4 w 48"/>
              <a:gd name="T15" fmla="*/ 29 h 38"/>
              <a:gd name="T16" fmla="*/ 7 w 48"/>
              <a:gd name="T17" fmla="*/ 24 h 38"/>
              <a:gd name="T18" fmla="*/ 0 w 48"/>
              <a:gd name="T19" fmla="*/ 14 h 38"/>
              <a:gd name="T20" fmla="*/ 18 w 48"/>
              <a:gd name="T21" fmla="*/ 0 h 38"/>
              <a:gd name="T22" fmla="*/ 37 w 48"/>
              <a:gd name="T23" fmla="*/ 14 h 38"/>
              <a:gd name="T24" fmla="*/ 3 w 48"/>
              <a:gd name="T25" fmla="*/ 14 h 38"/>
              <a:gd name="T26" fmla="*/ 8 w 48"/>
              <a:gd name="T27" fmla="*/ 21 h 38"/>
              <a:gd name="T28" fmla="*/ 11 w 48"/>
              <a:gd name="T29" fmla="*/ 23 h 38"/>
              <a:gd name="T30" fmla="*/ 10 w 48"/>
              <a:gd name="T31" fmla="*/ 25 h 38"/>
              <a:gd name="T32" fmla="*/ 12 w 48"/>
              <a:gd name="T33" fmla="*/ 24 h 38"/>
              <a:gd name="T34" fmla="*/ 13 w 48"/>
              <a:gd name="T35" fmla="*/ 23 h 38"/>
              <a:gd name="T36" fmla="*/ 14 w 48"/>
              <a:gd name="T37" fmla="*/ 24 h 38"/>
              <a:gd name="T38" fmla="*/ 18 w 48"/>
              <a:gd name="T39" fmla="*/ 24 h 38"/>
              <a:gd name="T40" fmla="*/ 34 w 48"/>
              <a:gd name="T41" fmla="*/ 14 h 38"/>
              <a:gd name="T42" fmla="*/ 18 w 48"/>
              <a:gd name="T43" fmla="*/ 3 h 38"/>
              <a:gd name="T44" fmla="*/ 3 w 48"/>
              <a:gd name="T45" fmla="*/ 14 h 38"/>
              <a:gd name="T46" fmla="*/ 44 w 48"/>
              <a:gd name="T47" fmla="*/ 36 h 38"/>
              <a:gd name="T48" fmla="*/ 44 w 48"/>
              <a:gd name="T49" fmla="*/ 37 h 38"/>
              <a:gd name="T50" fmla="*/ 43 w 48"/>
              <a:gd name="T51" fmla="*/ 38 h 38"/>
              <a:gd name="T52" fmla="*/ 41 w 48"/>
              <a:gd name="T53" fmla="*/ 37 h 38"/>
              <a:gd name="T54" fmla="*/ 33 w 48"/>
              <a:gd name="T55" fmla="*/ 34 h 38"/>
              <a:gd name="T56" fmla="*/ 29 w 48"/>
              <a:gd name="T57" fmla="*/ 34 h 38"/>
              <a:gd name="T58" fmla="*/ 16 w 48"/>
              <a:gd name="T59" fmla="*/ 31 h 38"/>
              <a:gd name="T60" fmla="*/ 18 w 48"/>
              <a:gd name="T61" fmla="*/ 31 h 38"/>
              <a:gd name="T62" fmla="*/ 34 w 48"/>
              <a:gd name="T63" fmla="*/ 26 h 38"/>
              <a:gd name="T64" fmla="*/ 41 w 48"/>
              <a:gd name="T65" fmla="*/ 14 h 38"/>
              <a:gd name="T66" fmla="*/ 40 w 48"/>
              <a:gd name="T67" fmla="*/ 10 h 38"/>
              <a:gd name="T68" fmla="*/ 48 w 48"/>
              <a:gd name="T69" fmla="*/ 21 h 38"/>
              <a:gd name="T70" fmla="*/ 40 w 48"/>
              <a:gd name="T71" fmla="*/ 31 h 38"/>
              <a:gd name="T72" fmla="*/ 44 w 48"/>
              <a:gd name="T73" fmla="*/ 3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" h="38">
                <a:moveTo>
                  <a:pt x="37" y="14"/>
                </a:moveTo>
                <a:cubicBezTo>
                  <a:pt x="37" y="21"/>
                  <a:pt x="29" y="27"/>
                  <a:pt x="18" y="27"/>
                </a:cubicBezTo>
                <a:cubicBezTo>
                  <a:pt x="17" y="27"/>
                  <a:pt x="15" y="27"/>
                  <a:pt x="14" y="27"/>
                </a:cubicBezTo>
                <a:cubicBezTo>
                  <a:pt x="11" y="29"/>
                  <a:pt x="9" y="30"/>
                  <a:pt x="6" y="30"/>
                </a:cubicBezTo>
                <a:cubicBezTo>
                  <a:pt x="6" y="31"/>
                  <a:pt x="5" y="31"/>
                  <a:pt x="4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3" y="31"/>
                  <a:pt x="3" y="30"/>
                  <a:pt x="3" y="30"/>
                </a:cubicBezTo>
                <a:cubicBezTo>
                  <a:pt x="3" y="30"/>
                  <a:pt x="3" y="29"/>
                  <a:pt x="4" y="29"/>
                </a:cubicBezTo>
                <a:cubicBezTo>
                  <a:pt x="5" y="28"/>
                  <a:pt x="6" y="27"/>
                  <a:pt x="7" y="24"/>
                </a:cubicBezTo>
                <a:cubicBezTo>
                  <a:pt x="2" y="22"/>
                  <a:pt x="0" y="18"/>
                  <a:pt x="0" y="14"/>
                </a:cubicBezTo>
                <a:cubicBezTo>
                  <a:pt x="0" y="6"/>
                  <a:pt x="8" y="0"/>
                  <a:pt x="18" y="0"/>
                </a:cubicBezTo>
                <a:cubicBezTo>
                  <a:pt x="29" y="0"/>
                  <a:pt x="37" y="6"/>
                  <a:pt x="37" y="14"/>
                </a:cubicBezTo>
                <a:moveTo>
                  <a:pt x="3" y="14"/>
                </a:moveTo>
                <a:cubicBezTo>
                  <a:pt x="3" y="17"/>
                  <a:pt x="5" y="19"/>
                  <a:pt x="8" y="21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25"/>
                  <a:pt x="10" y="25"/>
                  <a:pt x="10" y="25"/>
                </a:cubicBezTo>
                <a:cubicBezTo>
                  <a:pt x="11" y="25"/>
                  <a:pt x="11" y="25"/>
                  <a:pt x="12" y="24"/>
                </a:cubicBezTo>
                <a:cubicBezTo>
                  <a:pt x="13" y="23"/>
                  <a:pt x="13" y="23"/>
                  <a:pt x="13" y="23"/>
                </a:cubicBezTo>
                <a:cubicBezTo>
                  <a:pt x="14" y="24"/>
                  <a:pt x="14" y="24"/>
                  <a:pt x="14" y="24"/>
                </a:cubicBezTo>
                <a:cubicBezTo>
                  <a:pt x="16" y="24"/>
                  <a:pt x="17" y="24"/>
                  <a:pt x="18" y="24"/>
                </a:cubicBezTo>
                <a:cubicBezTo>
                  <a:pt x="27" y="24"/>
                  <a:pt x="34" y="19"/>
                  <a:pt x="34" y="14"/>
                </a:cubicBezTo>
                <a:cubicBezTo>
                  <a:pt x="34" y="8"/>
                  <a:pt x="27" y="3"/>
                  <a:pt x="18" y="3"/>
                </a:cubicBezTo>
                <a:cubicBezTo>
                  <a:pt x="10" y="3"/>
                  <a:pt x="3" y="8"/>
                  <a:pt x="3" y="14"/>
                </a:cubicBezTo>
                <a:moveTo>
                  <a:pt x="44" y="36"/>
                </a:moveTo>
                <a:cubicBezTo>
                  <a:pt x="44" y="36"/>
                  <a:pt x="44" y="36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2" y="38"/>
                  <a:pt x="42" y="37"/>
                  <a:pt x="41" y="37"/>
                </a:cubicBezTo>
                <a:cubicBezTo>
                  <a:pt x="38" y="37"/>
                  <a:pt x="36" y="35"/>
                  <a:pt x="33" y="34"/>
                </a:cubicBezTo>
                <a:cubicBezTo>
                  <a:pt x="32" y="34"/>
                  <a:pt x="30" y="34"/>
                  <a:pt x="29" y="34"/>
                </a:cubicBezTo>
                <a:cubicBezTo>
                  <a:pt x="24" y="34"/>
                  <a:pt x="19" y="33"/>
                  <a:pt x="16" y="31"/>
                </a:cubicBezTo>
                <a:cubicBezTo>
                  <a:pt x="17" y="31"/>
                  <a:pt x="18" y="31"/>
                  <a:pt x="18" y="31"/>
                </a:cubicBezTo>
                <a:cubicBezTo>
                  <a:pt x="24" y="31"/>
                  <a:pt x="30" y="29"/>
                  <a:pt x="34" y="26"/>
                </a:cubicBezTo>
                <a:cubicBezTo>
                  <a:pt x="38" y="23"/>
                  <a:pt x="41" y="18"/>
                  <a:pt x="41" y="14"/>
                </a:cubicBezTo>
                <a:cubicBezTo>
                  <a:pt x="41" y="12"/>
                  <a:pt x="41" y="11"/>
                  <a:pt x="40" y="10"/>
                </a:cubicBezTo>
                <a:cubicBezTo>
                  <a:pt x="45" y="12"/>
                  <a:pt x="48" y="16"/>
                  <a:pt x="48" y="21"/>
                </a:cubicBezTo>
                <a:cubicBezTo>
                  <a:pt x="48" y="25"/>
                  <a:pt x="45" y="29"/>
                  <a:pt x="40" y="31"/>
                </a:cubicBezTo>
                <a:cubicBezTo>
                  <a:pt x="41" y="34"/>
                  <a:pt x="43" y="35"/>
                  <a:pt x="44" y="3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77" name="Freeform 105"/>
          <p:cNvSpPr/>
          <p:nvPr/>
        </p:nvSpPr>
        <p:spPr bwMode="auto">
          <a:xfrm>
            <a:off x="1799881" y="4286925"/>
            <a:ext cx="65387" cy="124448"/>
          </a:xfrm>
          <a:custGeom>
            <a:avLst/>
            <a:gdLst>
              <a:gd name="T0" fmla="*/ 23 w 24"/>
              <a:gd name="T1" fmla="*/ 13 h 45"/>
              <a:gd name="T2" fmla="*/ 9 w 24"/>
              <a:gd name="T3" fmla="*/ 44 h 45"/>
              <a:gd name="T4" fmla="*/ 8 w 24"/>
              <a:gd name="T5" fmla="*/ 45 h 45"/>
              <a:gd name="T6" fmla="*/ 8 w 24"/>
              <a:gd name="T7" fmla="*/ 45 h 45"/>
              <a:gd name="T8" fmla="*/ 7 w 24"/>
              <a:gd name="T9" fmla="*/ 43 h 45"/>
              <a:gd name="T10" fmla="*/ 12 w 24"/>
              <a:gd name="T11" fmla="*/ 22 h 45"/>
              <a:gd name="T12" fmla="*/ 1 w 24"/>
              <a:gd name="T13" fmla="*/ 24 h 45"/>
              <a:gd name="T14" fmla="*/ 1 w 24"/>
              <a:gd name="T15" fmla="*/ 24 h 45"/>
              <a:gd name="T16" fmla="*/ 0 w 24"/>
              <a:gd name="T17" fmla="*/ 24 h 45"/>
              <a:gd name="T18" fmla="*/ 0 w 24"/>
              <a:gd name="T19" fmla="*/ 23 h 45"/>
              <a:gd name="T20" fmla="*/ 5 w 24"/>
              <a:gd name="T21" fmla="*/ 1 h 45"/>
              <a:gd name="T22" fmla="*/ 6 w 24"/>
              <a:gd name="T23" fmla="*/ 0 h 45"/>
              <a:gd name="T24" fmla="*/ 15 w 24"/>
              <a:gd name="T25" fmla="*/ 0 h 45"/>
              <a:gd name="T26" fmla="*/ 16 w 24"/>
              <a:gd name="T27" fmla="*/ 1 h 45"/>
              <a:gd name="T28" fmla="*/ 16 w 24"/>
              <a:gd name="T29" fmla="*/ 2 h 45"/>
              <a:gd name="T30" fmla="*/ 11 w 24"/>
              <a:gd name="T31" fmla="*/ 14 h 45"/>
              <a:gd name="T32" fmla="*/ 22 w 24"/>
              <a:gd name="T33" fmla="*/ 11 h 45"/>
              <a:gd name="T34" fmla="*/ 22 w 24"/>
              <a:gd name="T35" fmla="*/ 11 h 45"/>
              <a:gd name="T36" fmla="*/ 23 w 24"/>
              <a:gd name="T37" fmla="*/ 12 h 45"/>
              <a:gd name="T38" fmla="*/ 23 w 24"/>
              <a:gd name="T39" fmla="*/ 1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4" h="45">
                <a:moveTo>
                  <a:pt x="23" y="13"/>
                </a:move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8" y="45"/>
                  <a:pt x="8" y="45"/>
                </a:cubicBezTo>
                <a:cubicBezTo>
                  <a:pt x="8" y="45"/>
                  <a:pt x="8" y="45"/>
                  <a:pt x="8" y="45"/>
                </a:cubicBezTo>
                <a:cubicBezTo>
                  <a:pt x="7" y="44"/>
                  <a:pt x="7" y="44"/>
                  <a:pt x="7" y="4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6" y="0"/>
                  <a:pt x="6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1"/>
                  <a:pt x="16" y="1"/>
                </a:cubicBezTo>
                <a:cubicBezTo>
                  <a:pt x="16" y="1"/>
                  <a:pt x="16" y="2"/>
                  <a:pt x="16" y="2"/>
                </a:cubicBezTo>
                <a:cubicBezTo>
                  <a:pt x="11" y="14"/>
                  <a:pt x="11" y="14"/>
                  <a:pt x="11" y="14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3" y="11"/>
                  <a:pt x="23" y="12"/>
                  <a:pt x="23" y="12"/>
                </a:cubicBezTo>
                <a:cubicBezTo>
                  <a:pt x="24" y="12"/>
                  <a:pt x="24" y="13"/>
                  <a:pt x="23" y="1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78" name="Freeform 106"/>
          <p:cNvSpPr/>
          <p:nvPr/>
        </p:nvSpPr>
        <p:spPr bwMode="auto">
          <a:xfrm>
            <a:off x="1785641" y="4499110"/>
            <a:ext cx="130777" cy="116009"/>
          </a:xfrm>
          <a:custGeom>
            <a:avLst/>
            <a:gdLst>
              <a:gd name="T0" fmla="*/ 48 w 48"/>
              <a:gd name="T1" fmla="*/ 39 h 42"/>
              <a:gd name="T2" fmla="*/ 45 w 48"/>
              <a:gd name="T3" fmla="*/ 42 h 42"/>
              <a:gd name="T4" fmla="*/ 36 w 48"/>
              <a:gd name="T5" fmla="*/ 42 h 42"/>
              <a:gd name="T6" fmla="*/ 34 w 48"/>
              <a:gd name="T7" fmla="*/ 39 h 42"/>
              <a:gd name="T8" fmla="*/ 34 w 48"/>
              <a:gd name="T9" fmla="*/ 30 h 42"/>
              <a:gd name="T10" fmla="*/ 36 w 48"/>
              <a:gd name="T11" fmla="*/ 28 h 42"/>
              <a:gd name="T12" fmla="*/ 39 w 48"/>
              <a:gd name="T13" fmla="*/ 28 h 42"/>
              <a:gd name="T14" fmla="*/ 39 w 48"/>
              <a:gd name="T15" fmla="*/ 23 h 42"/>
              <a:gd name="T16" fmla="*/ 25 w 48"/>
              <a:gd name="T17" fmla="*/ 23 h 42"/>
              <a:gd name="T18" fmla="*/ 25 w 48"/>
              <a:gd name="T19" fmla="*/ 28 h 42"/>
              <a:gd name="T20" fmla="*/ 28 w 48"/>
              <a:gd name="T21" fmla="*/ 28 h 42"/>
              <a:gd name="T22" fmla="*/ 30 w 48"/>
              <a:gd name="T23" fmla="*/ 30 h 42"/>
              <a:gd name="T24" fmla="*/ 30 w 48"/>
              <a:gd name="T25" fmla="*/ 39 h 42"/>
              <a:gd name="T26" fmla="*/ 28 w 48"/>
              <a:gd name="T27" fmla="*/ 42 h 42"/>
              <a:gd name="T28" fmla="*/ 19 w 48"/>
              <a:gd name="T29" fmla="*/ 42 h 42"/>
              <a:gd name="T30" fmla="*/ 17 w 48"/>
              <a:gd name="T31" fmla="*/ 39 h 42"/>
              <a:gd name="T32" fmla="*/ 17 w 48"/>
              <a:gd name="T33" fmla="*/ 30 h 42"/>
              <a:gd name="T34" fmla="*/ 19 w 48"/>
              <a:gd name="T35" fmla="*/ 28 h 42"/>
              <a:gd name="T36" fmla="*/ 22 w 48"/>
              <a:gd name="T37" fmla="*/ 28 h 42"/>
              <a:gd name="T38" fmla="*/ 22 w 48"/>
              <a:gd name="T39" fmla="*/ 23 h 42"/>
              <a:gd name="T40" fmla="*/ 8 w 48"/>
              <a:gd name="T41" fmla="*/ 23 h 42"/>
              <a:gd name="T42" fmla="*/ 8 w 48"/>
              <a:gd name="T43" fmla="*/ 28 h 42"/>
              <a:gd name="T44" fmla="*/ 11 w 48"/>
              <a:gd name="T45" fmla="*/ 28 h 42"/>
              <a:gd name="T46" fmla="*/ 13 w 48"/>
              <a:gd name="T47" fmla="*/ 30 h 42"/>
              <a:gd name="T48" fmla="*/ 13 w 48"/>
              <a:gd name="T49" fmla="*/ 39 h 42"/>
              <a:gd name="T50" fmla="*/ 11 w 48"/>
              <a:gd name="T51" fmla="*/ 42 h 42"/>
              <a:gd name="T52" fmla="*/ 2 w 48"/>
              <a:gd name="T53" fmla="*/ 42 h 42"/>
              <a:gd name="T54" fmla="*/ 0 w 48"/>
              <a:gd name="T55" fmla="*/ 39 h 42"/>
              <a:gd name="T56" fmla="*/ 0 w 48"/>
              <a:gd name="T57" fmla="*/ 30 h 42"/>
              <a:gd name="T58" fmla="*/ 2 w 48"/>
              <a:gd name="T59" fmla="*/ 28 h 42"/>
              <a:gd name="T60" fmla="*/ 5 w 48"/>
              <a:gd name="T61" fmla="*/ 28 h 42"/>
              <a:gd name="T62" fmla="*/ 5 w 48"/>
              <a:gd name="T63" fmla="*/ 23 h 42"/>
              <a:gd name="T64" fmla="*/ 8 w 48"/>
              <a:gd name="T65" fmla="*/ 19 h 42"/>
              <a:gd name="T66" fmla="*/ 22 w 48"/>
              <a:gd name="T67" fmla="*/ 19 h 42"/>
              <a:gd name="T68" fmla="*/ 22 w 48"/>
              <a:gd name="T69" fmla="*/ 14 h 42"/>
              <a:gd name="T70" fmla="*/ 19 w 48"/>
              <a:gd name="T71" fmla="*/ 14 h 42"/>
              <a:gd name="T72" fmla="*/ 17 w 48"/>
              <a:gd name="T73" fmla="*/ 12 h 42"/>
              <a:gd name="T74" fmla="*/ 17 w 48"/>
              <a:gd name="T75" fmla="*/ 3 h 42"/>
              <a:gd name="T76" fmla="*/ 19 w 48"/>
              <a:gd name="T77" fmla="*/ 0 h 42"/>
              <a:gd name="T78" fmla="*/ 28 w 48"/>
              <a:gd name="T79" fmla="*/ 0 h 42"/>
              <a:gd name="T80" fmla="*/ 30 w 48"/>
              <a:gd name="T81" fmla="*/ 3 h 42"/>
              <a:gd name="T82" fmla="*/ 30 w 48"/>
              <a:gd name="T83" fmla="*/ 12 h 42"/>
              <a:gd name="T84" fmla="*/ 28 w 48"/>
              <a:gd name="T85" fmla="*/ 14 h 42"/>
              <a:gd name="T86" fmla="*/ 25 w 48"/>
              <a:gd name="T87" fmla="*/ 14 h 42"/>
              <a:gd name="T88" fmla="*/ 25 w 48"/>
              <a:gd name="T89" fmla="*/ 19 h 42"/>
              <a:gd name="T90" fmla="*/ 39 w 48"/>
              <a:gd name="T91" fmla="*/ 19 h 42"/>
              <a:gd name="T92" fmla="*/ 42 w 48"/>
              <a:gd name="T93" fmla="*/ 23 h 42"/>
              <a:gd name="T94" fmla="*/ 42 w 48"/>
              <a:gd name="T95" fmla="*/ 28 h 42"/>
              <a:gd name="T96" fmla="*/ 45 w 48"/>
              <a:gd name="T97" fmla="*/ 28 h 42"/>
              <a:gd name="T98" fmla="*/ 48 w 48"/>
              <a:gd name="T99" fmla="*/ 30 h 42"/>
              <a:gd name="T100" fmla="*/ 48 w 48"/>
              <a:gd name="T101" fmla="*/ 39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8" h="42">
                <a:moveTo>
                  <a:pt x="48" y="39"/>
                </a:moveTo>
                <a:cubicBezTo>
                  <a:pt x="48" y="40"/>
                  <a:pt x="46" y="42"/>
                  <a:pt x="45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35" y="42"/>
                  <a:pt x="34" y="40"/>
                  <a:pt x="34" y="39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29"/>
                  <a:pt x="35" y="28"/>
                  <a:pt x="36" y="28"/>
                </a:cubicBezTo>
                <a:cubicBezTo>
                  <a:pt x="39" y="28"/>
                  <a:pt x="39" y="28"/>
                  <a:pt x="39" y="28"/>
                </a:cubicBezTo>
                <a:cubicBezTo>
                  <a:pt x="39" y="23"/>
                  <a:pt x="39" y="23"/>
                  <a:pt x="39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8"/>
                  <a:pt x="25" y="28"/>
                  <a:pt x="25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9" y="28"/>
                  <a:pt x="30" y="29"/>
                  <a:pt x="30" y="30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40"/>
                  <a:pt x="29" y="42"/>
                  <a:pt x="28" y="42"/>
                </a:cubicBezTo>
                <a:cubicBezTo>
                  <a:pt x="19" y="42"/>
                  <a:pt x="19" y="42"/>
                  <a:pt x="19" y="42"/>
                </a:cubicBezTo>
                <a:cubicBezTo>
                  <a:pt x="18" y="42"/>
                  <a:pt x="17" y="40"/>
                  <a:pt x="17" y="39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29"/>
                  <a:pt x="18" y="28"/>
                  <a:pt x="19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3"/>
                  <a:pt x="22" y="23"/>
                  <a:pt x="22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8"/>
                  <a:pt x="8" y="28"/>
                  <a:pt x="8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2" y="28"/>
                  <a:pt x="13" y="29"/>
                  <a:pt x="13" y="30"/>
                </a:cubicBezTo>
                <a:cubicBezTo>
                  <a:pt x="13" y="39"/>
                  <a:pt x="13" y="39"/>
                  <a:pt x="13" y="39"/>
                </a:cubicBezTo>
                <a:cubicBezTo>
                  <a:pt x="13" y="40"/>
                  <a:pt x="12" y="42"/>
                  <a:pt x="11" y="42"/>
                </a:cubicBezTo>
                <a:cubicBezTo>
                  <a:pt x="2" y="42"/>
                  <a:pt x="2" y="42"/>
                  <a:pt x="2" y="42"/>
                </a:cubicBezTo>
                <a:cubicBezTo>
                  <a:pt x="1" y="42"/>
                  <a:pt x="0" y="40"/>
                  <a:pt x="0" y="3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1" y="28"/>
                  <a:pt x="2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1"/>
                  <a:pt x="6" y="19"/>
                  <a:pt x="8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4"/>
                  <a:pt x="22" y="14"/>
                  <a:pt x="22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7" y="13"/>
                  <a:pt x="17" y="12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2"/>
                  <a:pt x="18" y="0"/>
                  <a:pt x="19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9" y="0"/>
                  <a:pt x="30" y="2"/>
                  <a:pt x="30" y="3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13"/>
                  <a:pt x="29" y="14"/>
                  <a:pt x="28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9"/>
                  <a:pt x="25" y="19"/>
                  <a:pt x="25" y="19"/>
                </a:cubicBezTo>
                <a:cubicBezTo>
                  <a:pt x="39" y="19"/>
                  <a:pt x="39" y="19"/>
                  <a:pt x="39" y="19"/>
                </a:cubicBezTo>
                <a:cubicBezTo>
                  <a:pt x="41" y="19"/>
                  <a:pt x="42" y="21"/>
                  <a:pt x="42" y="23"/>
                </a:cubicBezTo>
                <a:cubicBezTo>
                  <a:pt x="42" y="28"/>
                  <a:pt x="42" y="28"/>
                  <a:pt x="42" y="28"/>
                </a:cubicBezTo>
                <a:cubicBezTo>
                  <a:pt x="45" y="28"/>
                  <a:pt x="45" y="28"/>
                  <a:pt x="45" y="28"/>
                </a:cubicBezTo>
                <a:cubicBezTo>
                  <a:pt x="46" y="28"/>
                  <a:pt x="48" y="29"/>
                  <a:pt x="48" y="30"/>
                </a:cubicBezTo>
                <a:lnTo>
                  <a:pt x="48" y="3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79" name="Freeform 107"/>
          <p:cNvSpPr>
            <a:spLocks noEditPoints="1"/>
          </p:cNvSpPr>
          <p:nvPr/>
        </p:nvSpPr>
        <p:spPr bwMode="auto">
          <a:xfrm>
            <a:off x="1787939" y="4718856"/>
            <a:ext cx="120229" cy="120229"/>
          </a:xfrm>
          <a:custGeom>
            <a:avLst/>
            <a:gdLst>
              <a:gd name="T0" fmla="*/ 43 w 44"/>
              <a:gd name="T1" fmla="*/ 22 h 43"/>
              <a:gd name="T2" fmla="*/ 43 w 44"/>
              <a:gd name="T3" fmla="*/ 22 h 43"/>
              <a:gd name="T4" fmla="*/ 37 w 44"/>
              <a:gd name="T5" fmla="*/ 19 h 43"/>
              <a:gd name="T6" fmla="*/ 31 w 44"/>
              <a:gd name="T7" fmla="*/ 23 h 43"/>
              <a:gd name="T8" fmla="*/ 30 w 44"/>
              <a:gd name="T9" fmla="*/ 24 h 43"/>
              <a:gd name="T10" fmla="*/ 30 w 44"/>
              <a:gd name="T11" fmla="*/ 25 h 43"/>
              <a:gd name="T12" fmla="*/ 29 w 44"/>
              <a:gd name="T13" fmla="*/ 24 h 43"/>
              <a:gd name="T14" fmla="*/ 28 w 44"/>
              <a:gd name="T15" fmla="*/ 23 h 43"/>
              <a:gd name="T16" fmla="*/ 22 w 44"/>
              <a:gd name="T17" fmla="*/ 19 h 43"/>
              <a:gd name="T18" fmla="*/ 16 w 44"/>
              <a:gd name="T19" fmla="*/ 23 h 43"/>
              <a:gd name="T20" fmla="*/ 15 w 44"/>
              <a:gd name="T21" fmla="*/ 24 h 43"/>
              <a:gd name="T22" fmla="*/ 14 w 44"/>
              <a:gd name="T23" fmla="*/ 25 h 43"/>
              <a:gd name="T24" fmla="*/ 13 w 44"/>
              <a:gd name="T25" fmla="*/ 24 h 43"/>
              <a:gd name="T26" fmla="*/ 12 w 44"/>
              <a:gd name="T27" fmla="*/ 23 h 43"/>
              <a:gd name="T28" fmla="*/ 6 w 44"/>
              <a:gd name="T29" fmla="*/ 19 h 43"/>
              <a:gd name="T30" fmla="*/ 1 w 44"/>
              <a:gd name="T31" fmla="*/ 22 h 43"/>
              <a:gd name="T32" fmla="*/ 0 w 44"/>
              <a:gd name="T33" fmla="*/ 22 h 43"/>
              <a:gd name="T34" fmla="*/ 0 w 44"/>
              <a:gd name="T35" fmla="*/ 21 h 43"/>
              <a:gd name="T36" fmla="*/ 0 w 44"/>
              <a:gd name="T37" fmla="*/ 21 h 43"/>
              <a:gd name="T38" fmla="*/ 22 w 44"/>
              <a:gd name="T39" fmla="*/ 5 h 43"/>
              <a:gd name="T40" fmla="*/ 44 w 44"/>
              <a:gd name="T41" fmla="*/ 21 h 43"/>
              <a:gd name="T42" fmla="*/ 44 w 44"/>
              <a:gd name="T43" fmla="*/ 21 h 43"/>
              <a:gd name="T44" fmla="*/ 43 w 44"/>
              <a:gd name="T45" fmla="*/ 22 h 43"/>
              <a:gd name="T46" fmla="*/ 24 w 44"/>
              <a:gd name="T47" fmla="*/ 36 h 43"/>
              <a:gd name="T48" fmla="*/ 17 w 44"/>
              <a:gd name="T49" fmla="*/ 43 h 43"/>
              <a:gd name="T50" fmla="*/ 10 w 44"/>
              <a:gd name="T51" fmla="*/ 36 h 43"/>
              <a:gd name="T52" fmla="*/ 12 w 44"/>
              <a:gd name="T53" fmla="*/ 34 h 43"/>
              <a:gd name="T54" fmla="*/ 13 w 44"/>
              <a:gd name="T55" fmla="*/ 36 h 43"/>
              <a:gd name="T56" fmla="*/ 17 w 44"/>
              <a:gd name="T57" fmla="*/ 40 h 43"/>
              <a:gd name="T58" fmla="*/ 20 w 44"/>
              <a:gd name="T59" fmla="*/ 36 h 43"/>
              <a:gd name="T60" fmla="*/ 20 w 44"/>
              <a:gd name="T61" fmla="*/ 21 h 43"/>
              <a:gd name="T62" fmla="*/ 22 w 44"/>
              <a:gd name="T63" fmla="*/ 20 h 43"/>
              <a:gd name="T64" fmla="*/ 24 w 44"/>
              <a:gd name="T65" fmla="*/ 21 h 43"/>
              <a:gd name="T66" fmla="*/ 24 w 44"/>
              <a:gd name="T67" fmla="*/ 36 h 43"/>
              <a:gd name="T68" fmla="*/ 24 w 44"/>
              <a:gd name="T69" fmla="*/ 4 h 43"/>
              <a:gd name="T70" fmla="*/ 22 w 44"/>
              <a:gd name="T71" fmla="*/ 4 h 43"/>
              <a:gd name="T72" fmla="*/ 20 w 44"/>
              <a:gd name="T73" fmla="*/ 4 h 43"/>
              <a:gd name="T74" fmla="*/ 20 w 44"/>
              <a:gd name="T75" fmla="*/ 2 h 43"/>
              <a:gd name="T76" fmla="*/ 22 w 44"/>
              <a:gd name="T77" fmla="*/ 0 h 43"/>
              <a:gd name="T78" fmla="*/ 24 w 44"/>
              <a:gd name="T79" fmla="*/ 2 h 43"/>
              <a:gd name="T80" fmla="*/ 24 w 44"/>
              <a:gd name="T81" fmla="*/ 4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4" h="43">
                <a:moveTo>
                  <a:pt x="43" y="22"/>
                </a:moveTo>
                <a:cubicBezTo>
                  <a:pt x="43" y="22"/>
                  <a:pt x="43" y="22"/>
                  <a:pt x="43" y="22"/>
                </a:cubicBezTo>
                <a:cubicBezTo>
                  <a:pt x="41" y="20"/>
                  <a:pt x="40" y="19"/>
                  <a:pt x="37" y="19"/>
                </a:cubicBezTo>
                <a:cubicBezTo>
                  <a:pt x="35" y="19"/>
                  <a:pt x="33" y="21"/>
                  <a:pt x="31" y="23"/>
                </a:cubicBezTo>
                <a:cubicBezTo>
                  <a:pt x="31" y="23"/>
                  <a:pt x="31" y="24"/>
                  <a:pt x="30" y="24"/>
                </a:cubicBezTo>
                <a:cubicBezTo>
                  <a:pt x="30" y="25"/>
                  <a:pt x="30" y="25"/>
                  <a:pt x="30" y="25"/>
                </a:cubicBezTo>
                <a:cubicBezTo>
                  <a:pt x="29" y="25"/>
                  <a:pt x="29" y="25"/>
                  <a:pt x="29" y="24"/>
                </a:cubicBezTo>
                <a:cubicBezTo>
                  <a:pt x="29" y="24"/>
                  <a:pt x="28" y="23"/>
                  <a:pt x="28" y="23"/>
                </a:cubicBezTo>
                <a:cubicBezTo>
                  <a:pt x="27" y="21"/>
                  <a:pt x="24" y="19"/>
                  <a:pt x="22" y="19"/>
                </a:cubicBezTo>
                <a:cubicBezTo>
                  <a:pt x="19" y="19"/>
                  <a:pt x="17" y="21"/>
                  <a:pt x="16" y="23"/>
                </a:cubicBezTo>
                <a:cubicBezTo>
                  <a:pt x="15" y="23"/>
                  <a:pt x="15" y="24"/>
                  <a:pt x="15" y="24"/>
                </a:cubicBezTo>
                <a:cubicBezTo>
                  <a:pt x="15" y="25"/>
                  <a:pt x="14" y="25"/>
                  <a:pt x="14" y="25"/>
                </a:cubicBezTo>
                <a:cubicBezTo>
                  <a:pt x="14" y="25"/>
                  <a:pt x="14" y="25"/>
                  <a:pt x="13" y="24"/>
                </a:cubicBezTo>
                <a:cubicBezTo>
                  <a:pt x="13" y="24"/>
                  <a:pt x="13" y="23"/>
                  <a:pt x="12" y="23"/>
                </a:cubicBezTo>
                <a:cubicBezTo>
                  <a:pt x="11" y="21"/>
                  <a:pt x="9" y="19"/>
                  <a:pt x="6" y="19"/>
                </a:cubicBezTo>
                <a:cubicBezTo>
                  <a:pt x="4" y="19"/>
                  <a:pt x="3" y="20"/>
                  <a:pt x="1" y="22"/>
                </a:cubicBezTo>
                <a:cubicBezTo>
                  <a:pt x="1" y="22"/>
                  <a:pt x="1" y="22"/>
                  <a:pt x="0" y="22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2" y="11"/>
                  <a:pt x="12" y="5"/>
                  <a:pt x="22" y="5"/>
                </a:cubicBezTo>
                <a:cubicBezTo>
                  <a:pt x="32" y="5"/>
                  <a:pt x="42" y="11"/>
                  <a:pt x="44" y="21"/>
                </a:cubicBezTo>
                <a:cubicBezTo>
                  <a:pt x="44" y="21"/>
                  <a:pt x="44" y="21"/>
                  <a:pt x="44" y="21"/>
                </a:cubicBezTo>
                <a:cubicBezTo>
                  <a:pt x="44" y="22"/>
                  <a:pt x="44" y="22"/>
                  <a:pt x="43" y="22"/>
                </a:cubicBezTo>
                <a:moveTo>
                  <a:pt x="24" y="36"/>
                </a:moveTo>
                <a:cubicBezTo>
                  <a:pt x="24" y="40"/>
                  <a:pt x="20" y="43"/>
                  <a:pt x="17" y="43"/>
                </a:cubicBezTo>
                <a:cubicBezTo>
                  <a:pt x="13" y="43"/>
                  <a:pt x="10" y="40"/>
                  <a:pt x="10" y="36"/>
                </a:cubicBezTo>
                <a:cubicBezTo>
                  <a:pt x="10" y="35"/>
                  <a:pt x="11" y="34"/>
                  <a:pt x="12" y="34"/>
                </a:cubicBezTo>
                <a:cubicBezTo>
                  <a:pt x="13" y="34"/>
                  <a:pt x="13" y="35"/>
                  <a:pt x="13" y="36"/>
                </a:cubicBezTo>
                <a:cubicBezTo>
                  <a:pt x="13" y="38"/>
                  <a:pt x="15" y="40"/>
                  <a:pt x="17" y="40"/>
                </a:cubicBezTo>
                <a:cubicBezTo>
                  <a:pt x="19" y="40"/>
                  <a:pt x="20" y="38"/>
                  <a:pt x="20" y="36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0"/>
                  <a:pt x="21" y="20"/>
                  <a:pt x="22" y="20"/>
                </a:cubicBezTo>
                <a:cubicBezTo>
                  <a:pt x="22" y="20"/>
                  <a:pt x="23" y="20"/>
                  <a:pt x="24" y="21"/>
                </a:cubicBezTo>
                <a:lnTo>
                  <a:pt x="24" y="36"/>
                </a:lnTo>
                <a:close/>
                <a:moveTo>
                  <a:pt x="24" y="4"/>
                </a:moveTo>
                <a:cubicBezTo>
                  <a:pt x="23" y="4"/>
                  <a:pt x="22" y="4"/>
                  <a:pt x="22" y="4"/>
                </a:cubicBezTo>
                <a:cubicBezTo>
                  <a:pt x="21" y="4"/>
                  <a:pt x="21" y="4"/>
                  <a:pt x="20" y="4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21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lnTo>
                  <a:pt x="24" y="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80" name="Freeform 108"/>
          <p:cNvSpPr>
            <a:spLocks noEditPoints="1"/>
          </p:cNvSpPr>
          <p:nvPr/>
        </p:nvSpPr>
        <p:spPr bwMode="auto">
          <a:xfrm>
            <a:off x="5855930" y="1576390"/>
            <a:ext cx="132884" cy="132884"/>
          </a:xfrm>
          <a:custGeom>
            <a:avLst/>
            <a:gdLst>
              <a:gd name="T0" fmla="*/ 48 w 48"/>
              <a:gd name="T1" fmla="*/ 46 h 48"/>
              <a:gd name="T2" fmla="*/ 46 w 48"/>
              <a:gd name="T3" fmla="*/ 48 h 48"/>
              <a:gd name="T4" fmla="*/ 20 w 48"/>
              <a:gd name="T5" fmla="*/ 48 h 48"/>
              <a:gd name="T6" fmla="*/ 17 w 48"/>
              <a:gd name="T7" fmla="*/ 46 h 48"/>
              <a:gd name="T8" fmla="*/ 17 w 48"/>
              <a:gd name="T9" fmla="*/ 41 h 48"/>
              <a:gd name="T10" fmla="*/ 3 w 48"/>
              <a:gd name="T11" fmla="*/ 41 h 48"/>
              <a:gd name="T12" fmla="*/ 0 w 48"/>
              <a:gd name="T13" fmla="*/ 39 h 48"/>
              <a:gd name="T14" fmla="*/ 0 w 48"/>
              <a:gd name="T15" fmla="*/ 3 h 48"/>
              <a:gd name="T16" fmla="*/ 3 w 48"/>
              <a:gd name="T17" fmla="*/ 0 h 48"/>
              <a:gd name="T18" fmla="*/ 32 w 48"/>
              <a:gd name="T19" fmla="*/ 0 h 48"/>
              <a:gd name="T20" fmla="*/ 35 w 48"/>
              <a:gd name="T21" fmla="*/ 3 h 48"/>
              <a:gd name="T22" fmla="*/ 35 w 48"/>
              <a:gd name="T23" fmla="*/ 11 h 48"/>
              <a:gd name="T24" fmla="*/ 36 w 48"/>
              <a:gd name="T25" fmla="*/ 12 h 48"/>
              <a:gd name="T26" fmla="*/ 47 w 48"/>
              <a:gd name="T27" fmla="*/ 23 h 48"/>
              <a:gd name="T28" fmla="*/ 48 w 48"/>
              <a:gd name="T29" fmla="*/ 28 h 48"/>
              <a:gd name="T30" fmla="*/ 48 w 48"/>
              <a:gd name="T31" fmla="*/ 46 h 48"/>
              <a:gd name="T32" fmla="*/ 28 w 48"/>
              <a:gd name="T33" fmla="*/ 4 h 48"/>
              <a:gd name="T34" fmla="*/ 27 w 48"/>
              <a:gd name="T35" fmla="*/ 4 h 48"/>
              <a:gd name="T36" fmla="*/ 8 w 48"/>
              <a:gd name="T37" fmla="*/ 4 h 48"/>
              <a:gd name="T38" fmla="*/ 7 w 48"/>
              <a:gd name="T39" fmla="*/ 4 h 48"/>
              <a:gd name="T40" fmla="*/ 7 w 48"/>
              <a:gd name="T41" fmla="*/ 6 h 48"/>
              <a:gd name="T42" fmla="*/ 8 w 48"/>
              <a:gd name="T43" fmla="*/ 7 h 48"/>
              <a:gd name="T44" fmla="*/ 27 w 48"/>
              <a:gd name="T45" fmla="*/ 7 h 48"/>
              <a:gd name="T46" fmla="*/ 28 w 48"/>
              <a:gd name="T47" fmla="*/ 6 h 48"/>
              <a:gd name="T48" fmla="*/ 28 w 48"/>
              <a:gd name="T49" fmla="*/ 4 h 48"/>
              <a:gd name="T50" fmla="*/ 45 w 48"/>
              <a:gd name="T51" fmla="*/ 45 h 48"/>
              <a:gd name="T52" fmla="*/ 45 w 48"/>
              <a:gd name="T53" fmla="*/ 28 h 48"/>
              <a:gd name="T54" fmla="*/ 34 w 48"/>
              <a:gd name="T55" fmla="*/ 28 h 48"/>
              <a:gd name="T56" fmla="*/ 31 w 48"/>
              <a:gd name="T57" fmla="*/ 25 h 48"/>
              <a:gd name="T58" fmla="*/ 31 w 48"/>
              <a:gd name="T59" fmla="*/ 14 h 48"/>
              <a:gd name="T60" fmla="*/ 21 w 48"/>
              <a:gd name="T61" fmla="*/ 14 h 48"/>
              <a:gd name="T62" fmla="*/ 21 w 48"/>
              <a:gd name="T63" fmla="*/ 45 h 48"/>
              <a:gd name="T64" fmla="*/ 45 w 48"/>
              <a:gd name="T65" fmla="*/ 45 h 48"/>
              <a:gd name="T66" fmla="*/ 43 w 48"/>
              <a:gd name="T67" fmla="*/ 24 h 48"/>
              <a:gd name="T68" fmla="*/ 35 w 48"/>
              <a:gd name="T69" fmla="*/ 16 h 48"/>
              <a:gd name="T70" fmla="*/ 35 w 48"/>
              <a:gd name="T71" fmla="*/ 24 h 48"/>
              <a:gd name="T72" fmla="*/ 43 w 48"/>
              <a:gd name="T73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" h="48">
                <a:moveTo>
                  <a:pt x="48" y="46"/>
                </a:moveTo>
                <a:cubicBezTo>
                  <a:pt x="48" y="47"/>
                  <a:pt x="47" y="48"/>
                  <a:pt x="46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19" y="48"/>
                  <a:pt x="17" y="47"/>
                  <a:pt x="17" y="46"/>
                </a:cubicBezTo>
                <a:cubicBezTo>
                  <a:pt x="17" y="41"/>
                  <a:pt x="17" y="41"/>
                  <a:pt x="17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2" y="41"/>
                  <a:pt x="0" y="40"/>
                  <a:pt x="0" y="39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5" y="1"/>
                  <a:pt x="35" y="3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2"/>
                  <a:pt x="35" y="12"/>
                  <a:pt x="36" y="12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4"/>
                  <a:pt x="48" y="26"/>
                  <a:pt x="48" y="28"/>
                </a:cubicBezTo>
                <a:lnTo>
                  <a:pt x="48" y="46"/>
                </a:lnTo>
                <a:close/>
                <a:moveTo>
                  <a:pt x="28" y="4"/>
                </a:moveTo>
                <a:cubicBezTo>
                  <a:pt x="28" y="4"/>
                  <a:pt x="27" y="4"/>
                  <a:pt x="27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7" y="4"/>
                  <a:pt x="7" y="4"/>
                </a:cubicBezTo>
                <a:cubicBezTo>
                  <a:pt x="7" y="6"/>
                  <a:pt x="7" y="6"/>
                  <a:pt x="7" y="6"/>
                </a:cubicBezTo>
                <a:cubicBezTo>
                  <a:pt x="7" y="7"/>
                  <a:pt x="8" y="7"/>
                  <a:pt x="8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8" y="7"/>
                  <a:pt x="28" y="6"/>
                </a:cubicBezTo>
                <a:lnTo>
                  <a:pt x="28" y="4"/>
                </a:lnTo>
                <a:close/>
                <a:moveTo>
                  <a:pt x="45" y="45"/>
                </a:moveTo>
                <a:cubicBezTo>
                  <a:pt x="45" y="28"/>
                  <a:pt x="45" y="28"/>
                  <a:pt x="45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2" y="28"/>
                  <a:pt x="31" y="26"/>
                  <a:pt x="31" y="25"/>
                </a:cubicBezTo>
                <a:cubicBezTo>
                  <a:pt x="31" y="14"/>
                  <a:pt x="31" y="14"/>
                  <a:pt x="3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45"/>
                  <a:pt x="21" y="45"/>
                  <a:pt x="21" y="45"/>
                </a:cubicBezTo>
                <a:lnTo>
                  <a:pt x="45" y="45"/>
                </a:lnTo>
                <a:close/>
                <a:moveTo>
                  <a:pt x="43" y="24"/>
                </a:moveTo>
                <a:cubicBezTo>
                  <a:pt x="35" y="16"/>
                  <a:pt x="35" y="16"/>
                  <a:pt x="35" y="16"/>
                </a:cubicBezTo>
                <a:cubicBezTo>
                  <a:pt x="35" y="24"/>
                  <a:pt x="35" y="24"/>
                  <a:pt x="35" y="24"/>
                </a:cubicBezTo>
                <a:lnTo>
                  <a:pt x="43" y="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81" name="Freeform 109"/>
          <p:cNvSpPr>
            <a:spLocks noEditPoints="1"/>
          </p:cNvSpPr>
          <p:nvPr/>
        </p:nvSpPr>
        <p:spPr bwMode="auto">
          <a:xfrm>
            <a:off x="5867872" y="1794441"/>
            <a:ext cx="78044" cy="113901"/>
          </a:xfrm>
          <a:custGeom>
            <a:avLst/>
            <a:gdLst>
              <a:gd name="T0" fmla="*/ 25 w 28"/>
              <a:gd name="T1" fmla="*/ 19 h 41"/>
              <a:gd name="T2" fmla="*/ 21 w 28"/>
              <a:gd name="T3" fmla="*/ 26 h 41"/>
              <a:gd name="T4" fmla="*/ 22 w 28"/>
              <a:gd name="T5" fmla="*/ 29 h 41"/>
              <a:gd name="T6" fmla="*/ 21 w 28"/>
              <a:gd name="T7" fmla="*/ 30 h 41"/>
              <a:gd name="T8" fmla="*/ 22 w 28"/>
              <a:gd name="T9" fmla="*/ 32 h 41"/>
              <a:gd name="T10" fmla="*/ 21 w 28"/>
              <a:gd name="T11" fmla="*/ 34 h 41"/>
              <a:gd name="T12" fmla="*/ 21 w 28"/>
              <a:gd name="T13" fmla="*/ 36 h 41"/>
              <a:gd name="T14" fmla="*/ 18 w 28"/>
              <a:gd name="T15" fmla="*/ 38 h 41"/>
              <a:gd name="T16" fmla="*/ 14 w 28"/>
              <a:gd name="T17" fmla="*/ 41 h 41"/>
              <a:gd name="T18" fmla="*/ 10 w 28"/>
              <a:gd name="T19" fmla="*/ 38 h 41"/>
              <a:gd name="T20" fmla="*/ 7 w 28"/>
              <a:gd name="T21" fmla="*/ 36 h 41"/>
              <a:gd name="T22" fmla="*/ 8 w 28"/>
              <a:gd name="T23" fmla="*/ 34 h 41"/>
              <a:gd name="T24" fmla="*/ 6 w 28"/>
              <a:gd name="T25" fmla="*/ 32 h 41"/>
              <a:gd name="T26" fmla="*/ 7 w 28"/>
              <a:gd name="T27" fmla="*/ 30 h 41"/>
              <a:gd name="T28" fmla="*/ 6 w 28"/>
              <a:gd name="T29" fmla="*/ 29 h 41"/>
              <a:gd name="T30" fmla="*/ 8 w 28"/>
              <a:gd name="T31" fmla="*/ 26 h 41"/>
              <a:gd name="T32" fmla="*/ 3 w 28"/>
              <a:gd name="T33" fmla="*/ 19 h 41"/>
              <a:gd name="T34" fmla="*/ 0 w 28"/>
              <a:gd name="T35" fmla="*/ 12 h 41"/>
              <a:gd name="T36" fmla="*/ 14 w 28"/>
              <a:gd name="T37" fmla="*/ 0 h 41"/>
              <a:gd name="T38" fmla="*/ 28 w 28"/>
              <a:gd name="T39" fmla="*/ 12 h 41"/>
              <a:gd name="T40" fmla="*/ 25 w 28"/>
              <a:gd name="T41" fmla="*/ 19 h 41"/>
              <a:gd name="T42" fmla="*/ 14 w 28"/>
              <a:gd name="T43" fmla="*/ 3 h 41"/>
              <a:gd name="T44" fmla="*/ 4 w 28"/>
              <a:gd name="T45" fmla="*/ 12 h 41"/>
              <a:gd name="T46" fmla="*/ 6 w 28"/>
              <a:gd name="T47" fmla="*/ 16 h 41"/>
              <a:gd name="T48" fmla="*/ 7 w 28"/>
              <a:gd name="T49" fmla="*/ 18 h 41"/>
              <a:gd name="T50" fmla="*/ 11 w 28"/>
              <a:gd name="T51" fmla="*/ 26 h 41"/>
              <a:gd name="T52" fmla="*/ 17 w 28"/>
              <a:gd name="T53" fmla="*/ 26 h 41"/>
              <a:gd name="T54" fmla="*/ 21 w 28"/>
              <a:gd name="T55" fmla="*/ 18 h 41"/>
              <a:gd name="T56" fmla="*/ 23 w 28"/>
              <a:gd name="T57" fmla="*/ 16 h 41"/>
              <a:gd name="T58" fmla="*/ 24 w 28"/>
              <a:gd name="T59" fmla="*/ 12 h 41"/>
              <a:gd name="T60" fmla="*/ 14 w 28"/>
              <a:gd name="T61" fmla="*/ 3 h 41"/>
              <a:gd name="T62" fmla="*/ 19 w 28"/>
              <a:gd name="T63" fmla="*/ 12 h 41"/>
              <a:gd name="T64" fmla="*/ 18 w 28"/>
              <a:gd name="T65" fmla="*/ 12 h 41"/>
              <a:gd name="T66" fmla="*/ 14 w 28"/>
              <a:gd name="T67" fmla="*/ 9 h 41"/>
              <a:gd name="T68" fmla="*/ 13 w 28"/>
              <a:gd name="T69" fmla="*/ 8 h 41"/>
              <a:gd name="T70" fmla="*/ 14 w 28"/>
              <a:gd name="T71" fmla="*/ 7 h 41"/>
              <a:gd name="T72" fmla="*/ 20 w 28"/>
              <a:gd name="T73" fmla="*/ 12 h 41"/>
              <a:gd name="T74" fmla="*/ 19 w 28"/>
              <a:gd name="T75" fmla="*/ 1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41">
                <a:moveTo>
                  <a:pt x="25" y="19"/>
                </a:moveTo>
                <a:cubicBezTo>
                  <a:pt x="23" y="21"/>
                  <a:pt x="21" y="24"/>
                  <a:pt x="21" y="26"/>
                </a:cubicBezTo>
                <a:cubicBezTo>
                  <a:pt x="21" y="27"/>
                  <a:pt x="22" y="28"/>
                  <a:pt x="22" y="29"/>
                </a:cubicBezTo>
                <a:cubicBezTo>
                  <a:pt x="22" y="29"/>
                  <a:pt x="22" y="30"/>
                  <a:pt x="21" y="30"/>
                </a:cubicBezTo>
                <a:cubicBezTo>
                  <a:pt x="22" y="31"/>
                  <a:pt x="22" y="31"/>
                  <a:pt x="22" y="32"/>
                </a:cubicBezTo>
                <a:cubicBezTo>
                  <a:pt x="22" y="33"/>
                  <a:pt x="21" y="34"/>
                  <a:pt x="21" y="34"/>
                </a:cubicBezTo>
                <a:cubicBezTo>
                  <a:pt x="21" y="35"/>
                  <a:pt x="21" y="35"/>
                  <a:pt x="21" y="36"/>
                </a:cubicBezTo>
                <a:cubicBezTo>
                  <a:pt x="21" y="37"/>
                  <a:pt x="20" y="38"/>
                  <a:pt x="18" y="38"/>
                </a:cubicBezTo>
                <a:cubicBezTo>
                  <a:pt x="17" y="40"/>
                  <a:pt x="16" y="41"/>
                  <a:pt x="14" y="41"/>
                </a:cubicBezTo>
                <a:cubicBezTo>
                  <a:pt x="12" y="41"/>
                  <a:pt x="11" y="40"/>
                  <a:pt x="10" y="38"/>
                </a:cubicBezTo>
                <a:cubicBezTo>
                  <a:pt x="9" y="38"/>
                  <a:pt x="7" y="37"/>
                  <a:pt x="7" y="36"/>
                </a:cubicBezTo>
                <a:cubicBezTo>
                  <a:pt x="7" y="35"/>
                  <a:pt x="7" y="35"/>
                  <a:pt x="8" y="34"/>
                </a:cubicBezTo>
                <a:cubicBezTo>
                  <a:pt x="7" y="34"/>
                  <a:pt x="6" y="33"/>
                  <a:pt x="6" y="32"/>
                </a:cubicBezTo>
                <a:cubicBezTo>
                  <a:pt x="6" y="31"/>
                  <a:pt x="7" y="31"/>
                  <a:pt x="7" y="30"/>
                </a:cubicBezTo>
                <a:cubicBezTo>
                  <a:pt x="7" y="30"/>
                  <a:pt x="6" y="29"/>
                  <a:pt x="6" y="29"/>
                </a:cubicBezTo>
                <a:cubicBezTo>
                  <a:pt x="6" y="28"/>
                  <a:pt x="7" y="27"/>
                  <a:pt x="8" y="26"/>
                </a:cubicBezTo>
                <a:cubicBezTo>
                  <a:pt x="7" y="24"/>
                  <a:pt x="5" y="21"/>
                  <a:pt x="3" y="19"/>
                </a:cubicBezTo>
                <a:cubicBezTo>
                  <a:pt x="1" y="17"/>
                  <a:pt x="0" y="14"/>
                  <a:pt x="0" y="12"/>
                </a:cubicBezTo>
                <a:cubicBezTo>
                  <a:pt x="0" y="4"/>
                  <a:pt x="7" y="0"/>
                  <a:pt x="14" y="0"/>
                </a:cubicBezTo>
                <a:cubicBezTo>
                  <a:pt x="21" y="0"/>
                  <a:pt x="28" y="4"/>
                  <a:pt x="28" y="12"/>
                </a:cubicBezTo>
                <a:cubicBezTo>
                  <a:pt x="28" y="14"/>
                  <a:pt x="27" y="17"/>
                  <a:pt x="25" y="19"/>
                </a:cubicBezTo>
                <a:moveTo>
                  <a:pt x="14" y="3"/>
                </a:moveTo>
                <a:cubicBezTo>
                  <a:pt x="9" y="3"/>
                  <a:pt x="4" y="6"/>
                  <a:pt x="4" y="12"/>
                </a:cubicBezTo>
                <a:cubicBezTo>
                  <a:pt x="4" y="13"/>
                  <a:pt x="4" y="15"/>
                  <a:pt x="6" y="16"/>
                </a:cubicBezTo>
                <a:cubicBezTo>
                  <a:pt x="6" y="17"/>
                  <a:pt x="7" y="17"/>
                  <a:pt x="7" y="18"/>
                </a:cubicBezTo>
                <a:cubicBezTo>
                  <a:pt x="9" y="20"/>
                  <a:pt x="11" y="23"/>
                  <a:pt x="11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3"/>
                  <a:pt x="19" y="20"/>
                  <a:pt x="21" y="18"/>
                </a:cubicBezTo>
                <a:cubicBezTo>
                  <a:pt x="21" y="17"/>
                  <a:pt x="22" y="17"/>
                  <a:pt x="23" y="16"/>
                </a:cubicBezTo>
                <a:cubicBezTo>
                  <a:pt x="24" y="15"/>
                  <a:pt x="24" y="13"/>
                  <a:pt x="24" y="12"/>
                </a:cubicBezTo>
                <a:cubicBezTo>
                  <a:pt x="24" y="6"/>
                  <a:pt x="19" y="3"/>
                  <a:pt x="14" y="3"/>
                </a:cubicBezTo>
                <a:moveTo>
                  <a:pt x="19" y="12"/>
                </a:moveTo>
                <a:cubicBezTo>
                  <a:pt x="19" y="12"/>
                  <a:pt x="18" y="12"/>
                  <a:pt x="18" y="12"/>
                </a:cubicBezTo>
                <a:cubicBezTo>
                  <a:pt x="18" y="10"/>
                  <a:pt x="15" y="9"/>
                  <a:pt x="14" y="9"/>
                </a:cubicBezTo>
                <a:cubicBezTo>
                  <a:pt x="14" y="9"/>
                  <a:pt x="13" y="9"/>
                  <a:pt x="13" y="8"/>
                </a:cubicBezTo>
                <a:cubicBezTo>
                  <a:pt x="13" y="8"/>
                  <a:pt x="14" y="7"/>
                  <a:pt x="14" y="7"/>
                </a:cubicBezTo>
                <a:cubicBezTo>
                  <a:pt x="17" y="7"/>
                  <a:pt x="20" y="9"/>
                  <a:pt x="20" y="12"/>
                </a:cubicBezTo>
                <a:cubicBezTo>
                  <a:pt x="20" y="12"/>
                  <a:pt x="20" y="12"/>
                  <a:pt x="19" y="1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82" name="Freeform 110"/>
          <p:cNvSpPr>
            <a:spLocks noEditPoints="1"/>
          </p:cNvSpPr>
          <p:nvPr/>
        </p:nvSpPr>
        <p:spPr bwMode="auto">
          <a:xfrm>
            <a:off x="5855930" y="2009193"/>
            <a:ext cx="132884" cy="99135"/>
          </a:xfrm>
          <a:custGeom>
            <a:avLst/>
            <a:gdLst>
              <a:gd name="T0" fmla="*/ 48 w 48"/>
              <a:gd name="T1" fmla="*/ 10 h 36"/>
              <a:gd name="T2" fmla="*/ 40 w 48"/>
              <a:gd name="T3" fmla="*/ 19 h 36"/>
              <a:gd name="T4" fmla="*/ 39 w 48"/>
              <a:gd name="T5" fmla="*/ 19 h 36"/>
              <a:gd name="T6" fmla="*/ 38 w 48"/>
              <a:gd name="T7" fmla="*/ 18 h 36"/>
              <a:gd name="T8" fmla="*/ 38 w 48"/>
              <a:gd name="T9" fmla="*/ 13 h 36"/>
              <a:gd name="T10" fmla="*/ 1 w 48"/>
              <a:gd name="T11" fmla="*/ 13 h 36"/>
              <a:gd name="T12" fmla="*/ 0 w 48"/>
              <a:gd name="T13" fmla="*/ 12 h 36"/>
              <a:gd name="T14" fmla="*/ 0 w 48"/>
              <a:gd name="T15" fmla="*/ 7 h 36"/>
              <a:gd name="T16" fmla="*/ 1 w 48"/>
              <a:gd name="T17" fmla="*/ 6 h 36"/>
              <a:gd name="T18" fmla="*/ 38 w 48"/>
              <a:gd name="T19" fmla="*/ 6 h 36"/>
              <a:gd name="T20" fmla="*/ 38 w 48"/>
              <a:gd name="T21" fmla="*/ 1 h 36"/>
              <a:gd name="T22" fmla="*/ 39 w 48"/>
              <a:gd name="T23" fmla="*/ 0 h 36"/>
              <a:gd name="T24" fmla="*/ 40 w 48"/>
              <a:gd name="T25" fmla="*/ 0 h 36"/>
              <a:gd name="T26" fmla="*/ 48 w 48"/>
              <a:gd name="T27" fmla="*/ 9 h 36"/>
              <a:gd name="T28" fmla="*/ 48 w 48"/>
              <a:gd name="T29" fmla="*/ 9 h 36"/>
              <a:gd name="T30" fmla="*/ 48 w 48"/>
              <a:gd name="T31" fmla="*/ 10 h 36"/>
              <a:gd name="T32" fmla="*/ 48 w 48"/>
              <a:gd name="T33" fmla="*/ 29 h 36"/>
              <a:gd name="T34" fmla="*/ 48 w 48"/>
              <a:gd name="T35" fmla="*/ 30 h 36"/>
              <a:gd name="T36" fmla="*/ 11 w 48"/>
              <a:gd name="T37" fmla="*/ 30 h 36"/>
              <a:gd name="T38" fmla="*/ 11 w 48"/>
              <a:gd name="T39" fmla="*/ 35 h 36"/>
              <a:gd name="T40" fmla="*/ 10 w 48"/>
              <a:gd name="T41" fmla="*/ 36 h 36"/>
              <a:gd name="T42" fmla="*/ 9 w 48"/>
              <a:gd name="T43" fmla="*/ 36 h 36"/>
              <a:gd name="T44" fmla="*/ 1 w 48"/>
              <a:gd name="T45" fmla="*/ 27 h 36"/>
              <a:gd name="T46" fmla="*/ 0 w 48"/>
              <a:gd name="T47" fmla="*/ 27 h 36"/>
              <a:gd name="T48" fmla="*/ 1 w 48"/>
              <a:gd name="T49" fmla="*/ 26 h 36"/>
              <a:gd name="T50" fmla="*/ 9 w 48"/>
              <a:gd name="T51" fmla="*/ 17 h 36"/>
              <a:gd name="T52" fmla="*/ 10 w 48"/>
              <a:gd name="T53" fmla="*/ 17 h 36"/>
              <a:gd name="T54" fmla="*/ 11 w 48"/>
              <a:gd name="T55" fmla="*/ 18 h 36"/>
              <a:gd name="T56" fmla="*/ 11 w 48"/>
              <a:gd name="T57" fmla="*/ 23 h 36"/>
              <a:gd name="T58" fmla="*/ 48 w 48"/>
              <a:gd name="T59" fmla="*/ 23 h 36"/>
              <a:gd name="T60" fmla="*/ 48 w 48"/>
              <a:gd name="T61" fmla="*/ 24 h 36"/>
              <a:gd name="T62" fmla="*/ 48 w 48"/>
              <a:gd name="T63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8" h="36">
                <a:moveTo>
                  <a:pt x="48" y="10"/>
                </a:moveTo>
                <a:cubicBezTo>
                  <a:pt x="40" y="19"/>
                  <a:pt x="40" y="19"/>
                  <a:pt x="40" y="19"/>
                </a:cubicBezTo>
                <a:cubicBezTo>
                  <a:pt x="39" y="19"/>
                  <a:pt x="39" y="19"/>
                  <a:pt x="39" y="19"/>
                </a:cubicBezTo>
                <a:cubicBezTo>
                  <a:pt x="38" y="19"/>
                  <a:pt x="38" y="19"/>
                  <a:pt x="38" y="18"/>
                </a:cubicBezTo>
                <a:cubicBezTo>
                  <a:pt x="38" y="13"/>
                  <a:pt x="38" y="13"/>
                  <a:pt x="38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2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6"/>
                  <a:pt x="1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0"/>
                  <a:pt x="40" y="0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10"/>
                  <a:pt x="48" y="10"/>
                  <a:pt x="48" y="10"/>
                </a:cubicBezTo>
                <a:moveTo>
                  <a:pt x="48" y="29"/>
                </a:moveTo>
                <a:cubicBezTo>
                  <a:pt x="48" y="30"/>
                  <a:pt x="48" y="30"/>
                  <a:pt x="48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6"/>
                  <a:pt x="10" y="36"/>
                  <a:pt x="10" y="36"/>
                </a:cubicBezTo>
                <a:cubicBezTo>
                  <a:pt x="10" y="36"/>
                  <a:pt x="9" y="36"/>
                  <a:pt x="9" y="36"/>
                </a:cubicBezTo>
                <a:cubicBezTo>
                  <a:pt x="1" y="27"/>
                  <a:pt x="1" y="27"/>
                  <a:pt x="1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6"/>
                  <a:pt x="0" y="26"/>
                  <a:pt x="1" y="26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10" y="17"/>
                  <a:pt x="10" y="17"/>
                </a:cubicBezTo>
                <a:cubicBezTo>
                  <a:pt x="10" y="17"/>
                  <a:pt x="11" y="18"/>
                  <a:pt x="11" y="18"/>
                </a:cubicBezTo>
                <a:cubicBezTo>
                  <a:pt x="11" y="23"/>
                  <a:pt x="11" y="23"/>
                  <a:pt x="11" y="23"/>
                </a:cubicBezTo>
                <a:cubicBezTo>
                  <a:pt x="48" y="23"/>
                  <a:pt x="48" y="23"/>
                  <a:pt x="48" y="23"/>
                </a:cubicBezTo>
                <a:cubicBezTo>
                  <a:pt x="48" y="23"/>
                  <a:pt x="48" y="24"/>
                  <a:pt x="48" y="24"/>
                </a:cubicBezTo>
                <a:lnTo>
                  <a:pt x="48" y="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83" name="Freeform 111"/>
          <p:cNvSpPr>
            <a:spLocks noEditPoints="1"/>
          </p:cNvSpPr>
          <p:nvPr/>
        </p:nvSpPr>
        <p:spPr bwMode="auto">
          <a:xfrm>
            <a:off x="5853633" y="2215049"/>
            <a:ext cx="143431" cy="103355"/>
          </a:xfrm>
          <a:custGeom>
            <a:avLst/>
            <a:gdLst>
              <a:gd name="T0" fmla="*/ 42 w 52"/>
              <a:gd name="T1" fmla="*/ 38 h 38"/>
              <a:gd name="T2" fmla="*/ 12 w 52"/>
              <a:gd name="T3" fmla="*/ 38 h 38"/>
              <a:gd name="T4" fmla="*/ 0 w 52"/>
              <a:gd name="T5" fmla="*/ 26 h 38"/>
              <a:gd name="T6" fmla="*/ 7 w 52"/>
              <a:gd name="T7" fmla="*/ 15 h 38"/>
              <a:gd name="T8" fmla="*/ 7 w 52"/>
              <a:gd name="T9" fmla="*/ 14 h 38"/>
              <a:gd name="T10" fmla="*/ 21 w 52"/>
              <a:gd name="T11" fmla="*/ 0 h 38"/>
              <a:gd name="T12" fmla="*/ 34 w 52"/>
              <a:gd name="T13" fmla="*/ 9 h 38"/>
              <a:gd name="T14" fmla="*/ 38 w 52"/>
              <a:gd name="T15" fmla="*/ 7 h 38"/>
              <a:gd name="T16" fmla="*/ 45 w 52"/>
              <a:gd name="T17" fmla="*/ 14 h 38"/>
              <a:gd name="T18" fmla="*/ 44 w 52"/>
              <a:gd name="T19" fmla="*/ 18 h 38"/>
              <a:gd name="T20" fmla="*/ 52 w 52"/>
              <a:gd name="T21" fmla="*/ 28 h 38"/>
              <a:gd name="T22" fmla="*/ 42 w 52"/>
              <a:gd name="T23" fmla="*/ 38 h 38"/>
              <a:gd name="T24" fmla="*/ 34 w 52"/>
              <a:gd name="T25" fmla="*/ 21 h 38"/>
              <a:gd name="T26" fmla="*/ 28 w 52"/>
              <a:gd name="T27" fmla="*/ 21 h 38"/>
              <a:gd name="T28" fmla="*/ 28 w 52"/>
              <a:gd name="T29" fmla="*/ 11 h 38"/>
              <a:gd name="T30" fmla="*/ 27 w 52"/>
              <a:gd name="T31" fmla="*/ 10 h 38"/>
              <a:gd name="T32" fmla="*/ 22 w 52"/>
              <a:gd name="T33" fmla="*/ 10 h 38"/>
              <a:gd name="T34" fmla="*/ 21 w 52"/>
              <a:gd name="T35" fmla="*/ 11 h 38"/>
              <a:gd name="T36" fmla="*/ 21 w 52"/>
              <a:gd name="T37" fmla="*/ 21 h 38"/>
              <a:gd name="T38" fmla="*/ 15 w 52"/>
              <a:gd name="T39" fmla="*/ 21 h 38"/>
              <a:gd name="T40" fmla="*/ 14 w 52"/>
              <a:gd name="T41" fmla="*/ 22 h 38"/>
              <a:gd name="T42" fmla="*/ 14 w 52"/>
              <a:gd name="T43" fmla="*/ 22 h 38"/>
              <a:gd name="T44" fmla="*/ 24 w 52"/>
              <a:gd name="T45" fmla="*/ 32 h 38"/>
              <a:gd name="T46" fmla="*/ 24 w 52"/>
              <a:gd name="T47" fmla="*/ 32 h 38"/>
              <a:gd name="T48" fmla="*/ 25 w 52"/>
              <a:gd name="T49" fmla="*/ 32 h 38"/>
              <a:gd name="T50" fmla="*/ 34 w 52"/>
              <a:gd name="T51" fmla="*/ 22 h 38"/>
              <a:gd name="T52" fmla="*/ 35 w 52"/>
              <a:gd name="T53" fmla="*/ 22 h 38"/>
              <a:gd name="T54" fmla="*/ 34 w 52"/>
              <a:gd name="T55" fmla="*/ 2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2" h="38">
                <a:moveTo>
                  <a:pt x="42" y="38"/>
                </a:moveTo>
                <a:cubicBezTo>
                  <a:pt x="12" y="38"/>
                  <a:pt x="12" y="38"/>
                  <a:pt x="12" y="38"/>
                </a:cubicBezTo>
                <a:cubicBezTo>
                  <a:pt x="6" y="38"/>
                  <a:pt x="0" y="32"/>
                  <a:pt x="0" y="26"/>
                </a:cubicBezTo>
                <a:cubicBezTo>
                  <a:pt x="0" y="21"/>
                  <a:pt x="3" y="17"/>
                  <a:pt x="7" y="15"/>
                </a:cubicBezTo>
                <a:cubicBezTo>
                  <a:pt x="7" y="15"/>
                  <a:pt x="7" y="14"/>
                  <a:pt x="7" y="14"/>
                </a:cubicBezTo>
                <a:cubicBezTo>
                  <a:pt x="7" y="6"/>
                  <a:pt x="13" y="0"/>
                  <a:pt x="21" y="0"/>
                </a:cubicBezTo>
                <a:cubicBezTo>
                  <a:pt x="27" y="0"/>
                  <a:pt x="32" y="4"/>
                  <a:pt x="34" y="9"/>
                </a:cubicBezTo>
                <a:cubicBezTo>
                  <a:pt x="35" y="8"/>
                  <a:pt x="36" y="7"/>
                  <a:pt x="38" y="7"/>
                </a:cubicBezTo>
                <a:cubicBezTo>
                  <a:pt x="42" y="7"/>
                  <a:pt x="45" y="10"/>
                  <a:pt x="45" y="14"/>
                </a:cubicBezTo>
                <a:cubicBezTo>
                  <a:pt x="45" y="15"/>
                  <a:pt x="45" y="16"/>
                  <a:pt x="44" y="18"/>
                </a:cubicBezTo>
                <a:cubicBezTo>
                  <a:pt x="48" y="19"/>
                  <a:pt x="52" y="23"/>
                  <a:pt x="52" y="28"/>
                </a:cubicBezTo>
                <a:cubicBezTo>
                  <a:pt x="52" y="33"/>
                  <a:pt x="47" y="38"/>
                  <a:pt x="42" y="38"/>
                </a:cubicBezTo>
                <a:moveTo>
                  <a:pt x="34" y="21"/>
                </a:moveTo>
                <a:cubicBezTo>
                  <a:pt x="28" y="21"/>
                  <a:pt x="28" y="21"/>
                  <a:pt x="28" y="2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7" y="10"/>
                  <a:pt x="27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10"/>
                  <a:pt x="21" y="11"/>
                  <a:pt x="21" y="11"/>
                </a:cubicBezTo>
                <a:cubicBezTo>
                  <a:pt x="21" y="21"/>
                  <a:pt x="21" y="21"/>
                  <a:pt x="21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4" y="21"/>
                  <a:pt x="14" y="21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34" y="22"/>
                  <a:pt x="34" y="22"/>
                  <a:pt x="34" y="22"/>
                </a:cubicBezTo>
                <a:cubicBezTo>
                  <a:pt x="35" y="22"/>
                  <a:pt x="35" y="22"/>
                  <a:pt x="35" y="22"/>
                </a:cubicBezTo>
                <a:cubicBezTo>
                  <a:pt x="35" y="21"/>
                  <a:pt x="34" y="21"/>
                  <a:pt x="34" y="2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84" name="Freeform 112"/>
          <p:cNvSpPr>
            <a:spLocks noEditPoints="1"/>
          </p:cNvSpPr>
          <p:nvPr/>
        </p:nvSpPr>
        <p:spPr bwMode="auto">
          <a:xfrm>
            <a:off x="5853633" y="2423014"/>
            <a:ext cx="143431" cy="103355"/>
          </a:xfrm>
          <a:custGeom>
            <a:avLst/>
            <a:gdLst>
              <a:gd name="T0" fmla="*/ 42 w 52"/>
              <a:gd name="T1" fmla="*/ 38 h 38"/>
              <a:gd name="T2" fmla="*/ 12 w 52"/>
              <a:gd name="T3" fmla="*/ 38 h 38"/>
              <a:gd name="T4" fmla="*/ 0 w 52"/>
              <a:gd name="T5" fmla="*/ 26 h 38"/>
              <a:gd name="T6" fmla="*/ 7 w 52"/>
              <a:gd name="T7" fmla="*/ 15 h 38"/>
              <a:gd name="T8" fmla="*/ 7 w 52"/>
              <a:gd name="T9" fmla="*/ 14 h 38"/>
              <a:gd name="T10" fmla="*/ 21 w 52"/>
              <a:gd name="T11" fmla="*/ 0 h 38"/>
              <a:gd name="T12" fmla="*/ 34 w 52"/>
              <a:gd name="T13" fmla="*/ 9 h 38"/>
              <a:gd name="T14" fmla="*/ 38 w 52"/>
              <a:gd name="T15" fmla="*/ 7 h 38"/>
              <a:gd name="T16" fmla="*/ 45 w 52"/>
              <a:gd name="T17" fmla="*/ 14 h 38"/>
              <a:gd name="T18" fmla="*/ 44 w 52"/>
              <a:gd name="T19" fmla="*/ 17 h 38"/>
              <a:gd name="T20" fmla="*/ 52 w 52"/>
              <a:gd name="T21" fmla="*/ 28 h 38"/>
              <a:gd name="T22" fmla="*/ 42 w 52"/>
              <a:gd name="T23" fmla="*/ 38 h 38"/>
              <a:gd name="T24" fmla="*/ 34 w 52"/>
              <a:gd name="T25" fmla="*/ 19 h 38"/>
              <a:gd name="T26" fmla="*/ 25 w 52"/>
              <a:gd name="T27" fmla="*/ 10 h 38"/>
              <a:gd name="T28" fmla="*/ 24 w 52"/>
              <a:gd name="T29" fmla="*/ 10 h 38"/>
              <a:gd name="T30" fmla="*/ 24 w 52"/>
              <a:gd name="T31" fmla="*/ 10 h 38"/>
              <a:gd name="T32" fmla="*/ 14 w 52"/>
              <a:gd name="T33" fmla="*/ 19 h 38"/>
              <a:gd name="T34" fmla="*/ 14 w 52"/>
              <a:gd name="T35" fmla="*/ 20 h 38"/>
              <a:gd name="T36" fmla="*/ 15 w 52"/>
              <a:gd name="T37" fmla="*/ 21 h 38"/>
              <a:gd name="T38" fmla="*/ 21 w 52"/>
              <a:gd name="T39" fmla="*/ 21 h 38"/>
              <a:gd name="T40" fmla="*/ 21 w 52"/>
              <a:gd name="T41" fmla="*/ 30 h 38"/>
              <a:gd name="T42" fmla="*/ 22 w 52"/>
              <a:gd name="T43" fmla="*/ 31 h 38"/>
              <a:gd name="T44" fmla="*/ 27 w 52"/>
              <a:gd name="T45" fmla="*/ 31 h 38"/>
              <a:gd name="T46" fmla="*/ 28 w 52"/>
              <a:gd name="T47" fmla="*/ 30 h 38"/>
              <a:gd name="T48" fmla="*/ 28 w 52"/>
              <a:gd name="T49" fmla="*/ 21 h 38"/>
              <a:gd name="T50" fmla="*/ 34 w 52"/>
              <a:gd name="T51" fmla="*/ 21 h 38"/>
              <a:gd name="T52" fmla="*/ 35 w 52"/>
              <a:gd name="T53" fmla="*/ 20 h 38"/>
              <a:gd name="T54" fmla="*/ 34 w 52"/>
              <a:gd name="T55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2" h="38">
                <a:moveTo>
                  <a:pt x="42" y="38"/>
                </a:moveTo>
                <a:cubicBezTo>
                  <a:pt x="12" y="38"/>
                  <a:pt x="12" y="38"/>
                  <a:pt x="12" y="38"/>
                </a:cubicBezTo>
                <a:cubicBezTo>
                  <a:pt x="6" y="38"/>
                  <a:pt x="0" y="32"/>
                  <a:pt x="0" y="26"/>
                </a:cubicBezTo>
                <a:cubicBezTo>
                  <a:pt x="0" y="21"/>
                  <a:pt x="3" y="17"/>
                  <a:pt x="7" y="15"/>
                </a:cubicBezTo>
                <a:cubicBezTo>
                  <a:pt x="7" y="15"/>
                  <a:pt x="7" y="14"/>
                  <a:pt x="7" y="14"/>
                </a:cubicBezTo>
                <a:cubicBezTo>
                  <a:pt x="7" y="6"/>
                  <a:pt x="13" y="0"/>
                  <a:pt x="21" y="0"/>
                </a:cubicBezTo>
                <a:cubicBezTo>
                  <a:pt x="27" y="0"/>
                  <a:pt x="32" y="3"/>
                  <a:pt x="34" y="9"/>
                </a:cubicBezTo>
                <a:cubicBezTo>
                  <a:pt x="35" y="8"/>
                  <a:pt x="36" y="7"/>
                  <a:pt x="38" y="7"/>
                </a:cubicBezTo>
                <a:cubicBezTo>
                  <a:pt x="42" y="7"/>
                  <a:pt x="45" y="10"/>
                  <a:pt x="45" y="14"/>
                </a:cubicBezTo>
                <a:cubicBezTo>
                  <a:pt x="45" y="15"/>
                  <a:pt x="45" y="16"/>
                  <a:pt x="44" y="17"/>
                </a:cubicBezTo>
                <a:cubicBezTo>
                  <a:pt x="48" y="19"/>
                  <a:pt x="52" y="23"/>
                  <a:pt x="52" y="28"/>
                </a:cubicBezTo>
                <a:cubicBezTo>
                  <a:pt x="52" y="33"/>
                  <a:pt x="47" y="38"/>
                  <a:pt x="42" y="38"/>
                </a:cubicBezTo>
                <a:moveTo>
                  <a:pt x="34" y="19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20"/>
                  <a:pt x="14" y="20"/>
                </a:cubicBezTo>
                <a:cubicBezTo>
                  <a:pt x="14" y="20"/>
                  <a:pt x="14" y="21"/>
                  <a:pt x="15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1"/>
                  <a:pt x="21" y="31"/>
                  <a:pt x="22" y="31"/>
                </a:cubicBezTo>
                <a:cubicBezTo>
                  <a:pt x="27" y="31"/>
                  <a:pt x="27" y="31"/>
                  <a:pt x="27" y="31"/>
                </a:cubicBezTo>
                <a:cubicBezTo>
                  <a:pt x="27" y="31"/>
                  <a:pt x="28" y="31"/>
                  <a:pt x="28" y="30"/>
                </a:cubicBezTo>
                <a:cubicBezTo>
                  <a:pt x="28" y="21"/>
                  <a:pt x="28" y="21"/>
                  <a:pt x="28" y="21"/>
                </a:cubicBezTo>
                <a:cubicBezTo>
                  <a:pt x="34" y="21"/>
                  <a:pt x="34" y="21"/>
                  <a:pt x="34" y="21"/>
                </a:cubicBezTo>
                <a:cubicBezTo>
                  <a:pt x="34" y="21"/>
                  <a:pt x="35" y="20"/>
                  <a:pt x="35" y="20"/>
                </a:cubicBezTo>
                <a:cubicBezTo>
                  <a:pt x="35" y="20"/>
                  <a:pt x="35" y="19"/>
                  <a:pt x="34" y="1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85" name="Freeform 113"/>
          <p:cNvSpPr>
            <a:spLocks noEditPoints="1"/>
          </p:cNvSpPr>
          <p:nvPr/>
        </p:nvSpPr>
        <p:spPr bwMode="auto">
          <a:xfrm>
            <a:off x="5861901" y="2625108"/>
            <a:ext cx="105463" cy="113901"/>
          </a:xfrm>
          <a:custGeom>
            <a:avLst/>
            <a:gdLst>
              <a:gd name="T0" fmla="*/ 31 w 38"/>
              <a:gd name="T1" fmla="*/ 41 h 41"/>
              <a:gd name="T2" fmla="*/ 8 w 38"/>
              <a:gd name="T3" fmla="*/ 41 h 41"/>
              <a:gd name="T4" fmla="*/ 0 w 38"/>
              <a:gd name="T5" fmla="*/ 35 h 41"/>
              <a:gd name="T6" fmla="*/ 8 w 38"/>
              <a:gd name="T7" fmla="*/ 19 h 41"/>
              <a:gd name="T8" fmla="*/ 7 w 38"/>
              <a:gd name="T9" fmla="*/ 23 h 41"/>
              <a:gd name="T10" fmla="*/ 7 w 38"/>
              <a:gd name="T11" fmla="*/ 28 h 41"/>
              <a:gd name="T12" fmla="*/ 4 w 38"/>
              <a:gd name="T13" fmla="*/ 33 h 41"/>
              <a:gd name="T14" fmla="*/ 9 w 38"/>
              <a:gd name="T15" fmla="*/ 38 h 41"/>
              <a:gd name="T16" fmla="*/ 14 w 38"/>
              <a:gd name="T17" fmla="*/ 33 h 41"/>
              <a:gd name="T18" fmla="*/ 11 w 38"/>
              <a:gd name="T19" fmla="*/ 28 h 41"/>
              <a:gd name="T20" fmla="*/ 11 w 38"/>
              <a:gd name="T21" fmla="*/ 23 h 41"/>
              <a:gd name="T22" fmla="*/ 11 w 38"/>
              <a:gd name="T23" fmla="*/ 20 h 41"/>
              <a:gd name="T24" fmla="*/ 19 w 38"/>
              <a:gd name="T25" fmla="*/ 23 h 41"/>
              <a:gd name="T26" fmla="*/ 27 w 38"/>
              <a:gd name="T27" fmla="*/ 20 h 41"/>
              <a:gd name="T28" fmla="*/ 28 w 38"/>
              <a:gd name="T29" fmla="*/ 23 h 41"/>
              <a:gd name="T30" fmla="*/ 28 w 38"/>
              <a:gd name="T31" fmla="*/ 24 h 41"/>
              <a:gd name="T32" fmla="*/ 21 w 38"/>
              <a:gd name="T33" fmla="*/ 31 h 41"/>
              <a:gd name="T34" fmla="*/ 21 w 38"/>
              <a:gd name="T35" fmla="*/ 34 h 41"/>
              <a:gd name="T36" fmla="*/ 20 w 38"/>
              <a:gd name="T37" fmla="*/ 35 h 41"/>
              <a:gd name="T38" fmla="*/ 23 w 38"/>
              <a:gd name="T39" fmla="*/ 38 h 41"/>
              <a:gd name="T40" fmla="*/ 25 w 38"/>
              <a:gd name="T41" fmla="*/ 35 h 41"/>
              <a:gd name="T42" fmla="*/ 24 w 38"/>
              <a:gd name="T43" fmla="*/ 34 h 41"/>
              <a:gd name="T44" fmla="*/ 24 w 38"/>
              <a:gd name="T45" fmla="*/ 31 h 41"/>
              <a:gd name="T46" fmla="*/ 28 w 38"/>
              <a:gd name="T47" fmla="*/ 28 h 41"/>
              <a:gd name="T48" fmla="*/ 31 w 38"/>
              <a:gd name="T49" fmla="*/ 31 h 41"/>
              <a:gd name="T50" fmla="*/ 31 w 38"/>
              <a:gd name="T51" fmla="*/ 34 h 41"/>
              <a:gd name="T52" fmla="*/ 30 w 38"/>
              <a:gd name="T53" fmla="*/ 35 h 41"/>
              <a:gd name="T54" fmla="*/ 33 w 38"/>
              <a:gd name="T55" fmla="*/ 38 h 41"/>
              <a:gd name="T56" fmla="*/ 36 w 38"/>
              <a:gd name="T57" fmla="*/ 35 h 41"/>
              <a:gd name="T58" fmla="*/ 35 w 38"/>
              <a:gd name="T59" fmla="*/ 34 h 41"/>
              <a:gd name="T60" fmla="*/ 35 w 38"/>
              <a:gd name="T61" fmla="*/ 31 h 41"/>
              <a:gd name="T62" fmla="*/ 31 w 38"/>
              <a:gd name="T63" fmla="*/ 25 h 41"/>
              <a:gd name="T64" fmla="*/ 31 w 38"/>
              <a:gd name="T65" fmla="*/ 19 h 41"/>
              <a:gd name="T66" fmla="*/ 38 w 38"/>
              <a:gd name="T67" fmla="*/ 35 h 41"/>
              <a:gd name="T68" fmla="*/ 31 w 38"/>
              <a:gd name="T69" fmla="*/ 41 h 41"/>
              <a:gd name="T70" fmla="*/ 9 w 38"/>
              <a:gd name="T71" fmla="*/ 35 h 41"/>
              <a:gd name="T72" fmla="*/ 7 w 38"/>
              <a:gd name="T73" fmla="*/ 33 h 41"/>
              <a:gd name="T74" fmla="*/ 9 w 38"/>
              <a:gd name="T75" fmla="*/ 31 h 41"/>
              <a:gd name="T76" fmla="*/ 11 w 38"/>
              <a:gd name="T77" fmla="*/ 33 h 41"/>
              <a:gd name="T78" fmla="*/ 9 w 38"/>
              <a:gd name="T79" fmla="*/ 35 h 41"/>
              <a:gd name="T80" fmla="*/ 19 w 38"/>
              <a:gd name="T81" fmla="*/ 21 h 41"/>
              <a:gd name="T82" fmla="*/ 9 w 38"/>
              <a:gd name="T83" fmla="*/ 11 h 41"/>
              <a:gd name="T84" fmla="*/ 19 w 38"/>
              <a:gd name="T85" fmla="*/ 0 h 41"/>
              <a:gd name="T86" fmla="*/ 30 w 38"/>
              <a:gd name="T87" fmla="*/ 11 h 41"/>
              <a:gd name="T88" fmla="*/ 19 w 38"/>
              <a:gd name="T89" fmla="*/ 2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8" h="41">
                <a:moveTo>
                  <a:pt x="31" y="41"/>
                </a:moveTo>
                <a:cubicBezTo>
                  <a:pt x="8" y="41"/>
                  <a:pt x="8" y="41"/>
                  <a:pt x="8" y="41"/>
                </a:cubicBezTo>
                <a:cubicBezTo>
                  <a:pt x="3" y="41"/>
                  <a:pt x="0" y="39"/>
                  <a:pt x="0" y="35"/>
                </a:cubicBezTo>
                <a:cubicBezTo>
                  <a:pt x="0" y="29"/>
                  <a:pt x="1" y="21"/>
                  <a:pt x="8" y="19"/>
                </a:cubicBezTo>
                <a:cubicBezTo>
                  <a:pt x="7" y="20"/>
                  <a:pt x="7" y="22"/>
                  <a:pt x="7" y="23"/>
                </a:cubicBezTo>
                <a:cubicBezTo>
                  <a:pt x="7" y="28"/>
                  <a:pt x="7" y="28"/>
                  <a:pt x="7" y="28"/>
                </a:cubicBezTo>
                <a:cubicBezTo>
                  <a:pt x="5" y="29"/>
                  <a:pt x="4" y="31"/>
                  <a:pt x="4" y="33"/>
                </a:cubicBezTo>
                <a:cubicBezTo>
                  <a:pt x="4" y="36"/>
                  <a:pt x="6" y="38"/>
                  <a:pt x="9" y="38"/>
                </a:cubicBezTo>
                <a:cubicBezTo>
                  <a:pt x="12" y="38"/>
                  <a:pt x="14" y="36"/>
                  <a:pt x="14" y="33"/>
                </a:cubicBezTo>
                <a:cubicBezTo>
                  <a:pt x="14" y="31"/>
                  <a:pt x="13" y="29"/>
                  <a:pt x="11" y="28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4" y="22"/>
                  <a:pt x="16" y="23"/>
                  <a:pt x="19" y="23"/>
                </a:cubicBezTo>
                <a:cubicBezTo>
                  <a:pt x="22" y="23"/>
                  <a:pt x="25" y="22"/>
                  <a:pt x="27" y="20"/>
                </a:cubicBezTo>
                <a:cubicBezTo>
                  <a:pt x="28" y="21"/>
                  <a:pt x="28" y="22"/>
                  <a:pt x="28" y="23"/>
                </a:cubicBezTo>
                <a:cubicBezTo>
                  <a:pt x="28" y="24"/>
                  <a:pt x="28" y="24"/>
                  <a:pt x="28" y="24"/>
                </a:cubicBezTo>
                <a:cubicBezTo>
                  <a:pt x="24" y="24"/>
                  <a:pt x="21" y="27"/>
                  <a:pt x="21" y="31"/>
                </a:cubicBezTo>
                <a:cubicBezTo>
                  <a:pt x="21" y="34"/>
                  <a:pt x="21" y="34"/>
                  <a:pt x="21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7"/>
                  <a:pt x="21" y="38"/>
                  <a:pt x="23" y="38"/>
                </a:cubicBezTo>
                <a:cubicBezTo>
                  <a:pt x="24" y="38"/>
                  <a:pt x="25" y="37"/>
                  <a:pt x="25" y="35"/>
                </a:cubicBezTo>
                <a:cubicBezTo>
                  <a:pt x="25" y="35"/>
                  <a:pt x="25" y="34"/>
                  <a:pt x="24" y="34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29"/>
                  <a:pt x="26" y="28"/>
                  <a:pt x="28" y="28"/>
                </a:cubicBezTo>
                <a:cubicBezTo>
                  <a:pt x="30" y="28"/>
                  <a:pt x="31" y="29"/>
                  <a:pt x="31" y="31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4"/>
                  <a:pt x="30" y="35"/>
                  <a:pt x="30" y="35"/>
                </a:cubicBezTo>
                <a:cubicBezTo>
                  <a:pt x="30" y="37"/>
                  <a:pt x="32" y="38"/>
                  <a:pt x="33" y="38"/>
                </a:cubicBezTo>
                <a:cubicBezTo>
                  <a:pt x="34" y="38"/>
                  <a:pt x="36" y="37"/>
                  <a:pt x="36" y="35"/>
                </a:cubicBezTo>
                <a:cubicBezTo>
                  <a:pt x="36" y="35"/>
                  <a:pt x="35" y="34"/>
                  <a:pt x="35" y="34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29"/>
                  <a:pt x="33" y="26"/>
                  <a:pt x="31" y="25"/>
                </a:cubicBezTo>
                <a:cubicBezTo>
                  <a:pt x="31" y="23"/>
                  <a:pt x="31" y="21"/>
                  <a:pt x="31" y="19"/>
                </a:cubicBezTo>
                <a:cubicBezTo>
                  <a:pt x="37" y="21"/>
                  <a:pt x="38" y="29"/>
                  <a:pt x="38" y="35"/>
                </a:cubicBezTo>
                <a:cubicBezTo>
                  <a:pt x="38" y="39"/>
                  <a:pt x="35" y="41"/>
                  <a:pt x="31" y="41"/>
                </a:cubicBezTo>
                <a:moveTo>
                  <a:pt x="9" y="35"/>
                </a:moveTo>
                <a:cubicBezTo>
                  <a:pt x="8" y="35"/>
                  <a:pt x="7" y="34"/>
                  <a:pt x="7" y="33"/>
                </a:cubicBezTo>
                <a:cubicBezTo>
                  <a:pt x="7" y="32"/>
                  <a:pt x="8" y="31"/>
                  <a:pt x="9" y="31"/>
                </a:cubicBezTo>
                <a:cubicBezTo>
                  <a:pt x="10" y="31"/>
                  <a:pt x="11" y="32"/>
                  <a:pt x="11" y="33"/>
                </a:cubicBezTo>
                <a:cubicBezTo>
                  <a:pt x="11" y="34"/>
                  <a:pt x="10" y="35"/>
                  <a:pt x="9" y="35"/>
                </a:cubicBezTo>
                <a:moveTo>
                  <a:pt x="19" y="21"/>
                </a:moveTo>
                <a:cubicBezTo>
                  <a:pt x="14" y="21"/>
                  <a:pt x="9" y="16"/>
                  <a:pt x="9" y="11"/>
                </a:cubicBezTo>
                <a:cubicBezTo>
                  <a:pt x="9" y="5"/>
                  <a:pt x="14" y="0"/>
                  <a:pt x="19" y="0"/>
                </a:cubicBezTo>
                <a:cubicBezTo>
                  <a:pt x="25" y="0"/>
                  <a:pt x="30" y="5"/>
                  <a:pt x="30" y="11"/>
                </a:cubicBezTo>
                <a:cubicBezTo>
                  <a:pt x="30" y="16"/>
                  <a:pt x="25" y="21"/>
                  <a:pt x="19" y="2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86" name="Freeform 114"/>
          <p:cNvSpPr>
            <a:spLocks noEditPoints="1"/>
          </p:cNvSpPr>
          <p:nvPr/>
        </p:nvSpPr>
        <p:spPr bwMode="auto">
          <a:xfrm>
            <a:off x="5861901" y="2833073"/>
            <a:ext cx="105463" cy="113901"/>
          </a:xfrm>
          <a:custGeom>
            <a:avLst/>
            <a:gdLst>
              <a:gd name="T0" fmla="*/ 35 w 38"/>
              <a:gd name="T1" fmla="*/ 21 h 41"/>
              <a:gd name="T2" fmla="*/ 35 w 38"/>
              <a:gd name="T3" fmla="*/ 31 h 41"/>
              <a:gd name="T4" fmla="*/ 23 w 38"/>
              <a:gd name="T5" fmla="*/ 41 h 41"/>
              <a:gd name="T6" fmla="*/ 11 w 38"/>
              <a:gd name="T7" fmla="*/ 31 h 41"/>
              <a:gd name="T8" fmla="*/ 11 w 38"/>
              <a:gd name="T9" fmla="*/ 28 h 41"/>
              <a:gd name="T10" fmla="*/ 0 w 38"/>
              <a:gd name="T11" fmla="*/ 17 h 41"/>
              <a:gd name="T12" fmla="*/ 0 w 38"/>
              <a:gd name="T13" fmla="*/ 4 h 41"/>
              <a:gd name="T14" fmla="*/ 2 w 38"/>
              <a:gd name="T15" fmla="*/ 2 h 41"/>
              <a:gd name="T16" fmla="*/ 2 w 38"/>
              <a:gd name="T17" fmla="*/ 2 h 41"/>
              <a:gd name="T18" fmla="*/ 5 w 38"/>
              <a:gd name="T19" fmla="*/ 0 h 41"/>
              <a:gd name="T20" fmla="*/ 9 w 38"/>
              <a:gd name="T21" fmla="*/ 4 h 41"/>
              <a:gd name="T22" fmla="*/ 5 w 38"/>
              <a:gd name="T23" fmla="*/ 7 h 41"/>
              <a:gd name="T24" fmla="*/ 4 w 38"/>
              <a:gd name="T25" fmla="*/ 7 h 41"/>
              <a:gd name="T26" fmla="*/ 4 w 38"/>
              <a:gd name="T27" fmla="*/ 17 h 41"/>
              <a:gd name="T28" fmla="*/ 12 w 38"/>
              <a:gd name="T29" fmla="*/ 24 h 41"/>
              <a:gd name="T30" fmla="*/ 21 w 38"/>
              <a:gd name="T31" fmla="*/ 17 h 41"/>
              <a:gd name="T32" fmla="*/ 21 w 38"/>
              <a:gd name="T33" fmla="*/ 7 h 41"/>
              <a:gd name="T34" fmla="*/ 19 w 38"/>
              <a:gd name="T35" fmla="*/ 7 h 41"/>
              <a:gd name="T36" fmla="*/ 16 w 38"/>
              <a:gd name="T37" fmla="*/ 4 h 41"/>
              <a:gd name="T38" fmla="*/ 19 w 38"/>
              <a:gd name="T39" fmla="*/ 0 h 41"/>
              <a:gd name="T40" fmla="*/ 22 w 38"/>
              <a:gd name="T41" fmla="*/ 2 h 41"/>
              <a:gd name="T42" fmla="*/ 23 w 38"/>
              <a:gd name="T43" fmla="*/ 2 h 41"/>
              <a:gd name="T44" fmla="*/ 24 w 38"/>
              <a:gd name="T45" fmla="*/ 4 h 41"/>
              <a:gd name="T46" fmla="*/ 24 w 38"/>
              <a:gd name="T47" fmla="*/ 17 h 41"/>
              <a:gd name="T48" fmla="*/ 14 w 38"/>
              <a:gd name="T49" fmla="*/ 28 h 41"/>
              <a:gd name="T50" fmla="*/ 14 w 38"/>
              <a:gd name="T51" fmla="*/ 31 h 41"/>
              <a:gd name="T52" fmla="*/ 23 w 38"/>
              <a:gd name="T53" fmla="*/ 38 h 41"/>
              <a:gd name="T54" fmla="*/ 31 w 38"/>
              <a:gd name="T55" fmla="*/ 31 h 41"/>
              <a:gd name="T56" fmla="*/ 31 w 38"/>
              <a:gd name="T57" fmla="*/ 21 h 41"/>
              <a:gd name="T58" fmla="*/ 28 w 38"/>
              <a:gd name="T59" fmla="*/ 16 h 41"/>
              <a:gd name="T60" fmla="*/ 33 w 38"/>
              <a:gd name="T61" fmla="*/ 11 h 41"/>
              <a:gd name="T62" fmla="*/ 38 w 38"/>
              <a:gd name="T63" fmla="*/ 16 h 41"/>
              <a:gd name="T64" fmla="*/ 35 w 38"/>
              <a:gd name="T65" fmla="*/ 21 h 41"/>
              <a:gd name="T66" fmla="*/ 33 w 38"/>
              <a:gd name="T67" fmla="*/ 14 h 41"/>
              <a:gd name="T68" fmla="*/ 31 w 38"/>
              <a:gd name="T69" fmla="*/ 16 h 41"/>
              <a:gd name="T70" fmla="*/ 33 w 38"/>
              <a:gd name="T71" fmla="*/ 17 h 41"/>
              <a:gd name="T72" fmla="*/ 35 w 38"/>
              <a:gd name="T73" fmla="*/ 16 h 41"/>
              <a:gd name="T74" fmla="*/ 33 w 38"/>
              <a:gd name="T75" fmla="*/ 1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8" h="41">
                <a:moveTo>
                  <a:pt x="35" y="21"/>
                </a:moveTo>
                <a:cubicBezTo>
                  <a:pt x="35" y="31"/>
                  <a:pt x="35" y="31"/>
                  <a:pt x="35" y="31"/>
                </a:cubicBezTo>
                <a:cubicBezTo>
                  <a:pt x="35" y="37"/>
                  <a:pt x="29" y="41"/>
                  <a:pt x="23" y="41"/>
                </a:cubicBezTo>
                <a:cubicBezTo>
                  <a:pt x="16" y="41"/>
                  <a:pt x="11" y="37"/>
                  <a:pt x="11" y="31"/>
                </a:cubicBezTo>
                <a:cubicBezTo>
                  <a:pt x="11" y="28"/>
                  <a:pt x="11" y="28"/>
                  <a:pt x="11" y="28"/>
                </a:cubicBezTo>
                <a:cubicBezTo>
                  <a:pt x="5" y="27"/>
                  <a:pt x="0" y="23"/>
                  <a:pt x="0" y="17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1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4" y="0"/>
                  <a:pt x="5" y="0"/>
                </a:cubicBezTo>
                <a:cubicBezTo>
                  <a:pt x="7" y="0"/>
                  <a:pt x="9" y="2"/>
                  <a:pt x="9" y="4"/>
                </a:cubicBezTo>
                <a:cubicBezTo>
                  <a:pt x="9" y="6"/>
                  <a:pt x="7" y="7"/>
                  <a:pt x="5" y="7"/>
                </a:cubicBezTo>
                <a:cubicBezTo>
                  <a:pt x="5" y="7"/>
                  <a:pt x="4" y="7"/>
                  <a:pt x="4" y="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21"/>
                  <a:pt x="8" y="24"/>
                  <a:pt x="12" y="24"/>
                </a:cubicBezTo>
                <a:cubicBezTo>
                  <a:pt x="17" y="24"/>
                  <a:pt x="21" y="21"/>
                  <a:pt x="21" y="17"/>
                </a:cubicBezTo>
                <a:cubicBezTo>
                  <a:pt x="21" y="7"/>
                  <a:pt x="21" y="7"/>
                  <a:pt x="21" y="7"/>
                </a:cubicBezTo>
                <a:cubicBezTo>
                  <a:pt x="20" y="7"/>
                  <a:pt x="20" y="7"/>
                  <a:pt x="19" y="7"/>
                </a:cubicBezTo>
                <a:cubicBezTo>
                  <a:pt x="17" y="7"/>
                  <a:pt x="16" y="6"/>
                  <a:pt x="16" y="4"/>
                </a:cubicBezTo>
                <a:cubicBezTo>
                  <a:pt x="16" y="2"/>
                  <a:pt x="17" y="0"/>
                  <a:pt x="19" y="0"/>
                </a:cubicBezTo>
                <a:cubicBezTo>
                  <a:pt x="20" y="0"/>
                  <a:pt x="22" y="1"/>
                  <a:pt x="22" y="2"/>
                </a:cubicBezTo>
                <a:cubicBezTo>
                  <a:pt x="22" y="2"/>
                  <a:pt x="22" y="2"/>
                  <a:pt x="23" y="2"/>
                </a:cubicBezTo>
                <a:cubicBezTo>
                  <a:pt x="24" y="2"/>
                  <a:pt x="24" y="3"/>
                  <a:pt x="24" y="4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23"/>
                  <a:pt x="20" y="27"/>
                  <a:pt x="14" y="28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5"/>
                  <a:pt x="18" y="38"/>
                  <a:pt x="23" y="38"/>
                </a:cubicBezTo>
                <a:cubicBezTo>
                  <a:pt x="27" y="38"/>
                  <a:pt x="31" y="35"/>
                  <a:pt x="31" y="31"/>
                </a:cubicBezTo>
                <a:cubicBezTo>
                  <a:pt x="31" y="21"/>
                  <a:pt x="31" y="21"/>
                  <a:pt x="31" y="21"/>
                </a:cubicBezTo>
                <a:cubicBezTo>
                  <a:pt x="29" y="20"/>
                  <a:pt x="28" y="18"/>
                  <a:pt x="28" y="16"/>
                </a:cubicBezTo>
                <a:cubicBezTo>
                  <a:pt x="28" y="13"/>
                  <a:pt x="30" y="11"/>
                  <a:pt x="33" y="11"/>
                </a:cubicBezTo>
                <a:cubicBezTo>
                  <a:pt x="36" y="11"/>
                  <a:pt x="38" y="13"/>
                  <a:pt x="38" y="16"/>
                </a:cubicBezTo>
                <a:cubicBezTo>
                  <a:pt x="38" y="18"/>
                  <a:pt x="37" y="20"/>
                  <a:pt x="35" y="21"/>
                </a:cubicBezTo>
                <a:moveTo>
                  <a:pt x="33" y="14"/>
                </a:moveTo>
                <a:cubicBezTo>
                  <a:pt x="32" y="14"/>
                  <a:pt x="31" y="15"/>
                  <a:pt x="31" y="16"/>
                </a:cubicBezTo>
                <a:cubicBezTo>
                  <a:pt x="31" y="17"/>
                  <a:pt x="32" y="17"/>
                  <a:pt x="33" y="17"/>
                </a:cubicBezTo>
                <a:cubicBezTo>
                  <a:pt x="34" y="17"/>
                  <a:pt x="35" y="17"/>
                  <a:pt x="35" y="16"/>
                </a:cubicBezTo>
                <a:cubicBezTo>
                  <a:pt x="35" y="15"/>
                  <a:pt x="34" y="14"/>
                  <a:pt x="33" y="1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87" name="Freeform 115"/>
          <p:cNvSpPr>
            <a:spLocks noEditPoints="1"/>
          </p:cNvSpPr>
          <p:nvPr/>
        </p:nvSpPr>
        <p:spPr bwMode="auto">
          <a:xfrm>
            <a:off x="5855930" y="3041037"/>
            <a:ext cx="132884" cy="113901"/>
          </a:xfrm>
          <a:custGeom>
            <a:avLst/>
            <a:gdLst>
              <a:gd name="T0" fmla="*/ 8 w 48"/>
              <a:gd name="T1" fmla="*/ 41 h 41"/>
              <a:gd name="T2" fmla="*/ 6 w 48"/>
              <a:gd name="T3" fmla="*/ 41 h 41"/>
              <a:gd name="T4" fmla="*/ 0 w 48"/>
              <a:gd name="T5" fmla="*/ 35 h 41"/>
              <a:gd name="T6" fmla="*/ 0 w 48"/>
              <a:gd name="T7" fmla="*/ 13 h 41"/>
              <a:gd name="T8" fmla="*/ 6 w 48"/>
              <a:gd name="T9" fmla="*/ 7 h 41"/>
              <a:gd name="T10" fmla="*/ 8 w 48"/>
              <a:gd name="T11" fmla="*/ 7 h 41"/>
              <a:gd name="T12" fmla="*/ 8 w 48"/>
              <a:gd name="T13" fmla="*/ 41 h 41"/>
              <a:gd name="T14" fmla="*/ 38 w 48"/>
              <a:gd name="T15" fmla="*/ 41 h 41"/>
              <a:gd name="T16" fmla="*/ 11 w 48"/>
              <a:gd name="T17" fmla="*/ 41 h 41"/>
              <a:gd name="T18" fmla="*/ 11 w 48"/>
              <a:gd name="T19" fmla="*/ 7 h 41"/>
              <a:gd name="T20" fmla="*/ 14 w 48"/>
              <a:gd name="T21" fmla="*/ 7 h 41"/>
              <a:gd name="T22" fmla="*/ 14 w 48"/>
              <a:gd name="T23" fmla="*/ 3 h 41"/>
              <a:gd name="T24" fmla="*/ 17 w 48"/>
              <a:gd name="T25" fmla="*/ 0 h 41"/>
              <a:gd name="T26" fmla="*/ 32 w 48"/>
              <a:gd name="T27" fmla="*/ 0 h 41"/>
              <a:gd name="T28" fmla="*/ 35 w 48"/>
              <a:gd name="T29" fmla="*/ 3 h 41"/>
              <a:gd name="T30" fmla="*/ 35 w 48"/>
              <a:gd name="T31" fmla="*/ 7 h 41"/>
              <a:gd name="T32" fmla="*/ 38 w 48"/>
              <a:gd name="T33" fmla="*/ 7 h 41"/>
              <a:gd name="T34" fmla="*/ 38 w 48"/>
              <a:gd name="T35" fmla="*/ 41 h 41"/>
              <a:gd name="T36" fmla="*/ 31 w 48"/>
              <a:gd name="T37" fmla="*/ 4 h 41"/>
              <a:gd name="T38" fmla="*/ 17 w 48"/>
              <a:gd name="T39" fmla="*/ 4 h 41"/>
              <a:gd name="T40" fmla="*/ 17 w 48"/>
              <a:gd name="T41" fmla="*/ 7 h 41"/>
              <a:gd name="T42" fmla="*/ 31 w 48"/>
              <a:gd name="T43" fmla="*/ 7 h 41"/>
              <a:gd name="T44" fmla="*/ 31 w 48"/>
              <a:gd name="T45" fmla="*/ 4 h 41"/>
              <a:gd name="T46" fmla="*/ 48 w 48"/>
              <a:gd name="T47" fmla="*/ 35 h 41"/>
              <a:gd name="T48" fmla="*/ 42 w 48"/>
              <a:gd name="T49" fmla="*/ 41 h 41"/>
              <a:gd name="T50" fmla="*/ 41 w 48"/>
              <a:gd name="T51" fmla="*/ 41 h 41"/>
              <a:gd name="T52" fmla="*/ 41 w 48"/>
              <a:gd name="T53" fmla="*/ 7 h 41"/>
              <a:gd name="T54" fmla="*/ 42 w 48"/>
              <a:gd name="T55" fmla="*/ 7 h 41"/>
              <a:gd name="T56" fmla="*/ 48 w 48"/>
              <a:gd name="T57" fmla="*/ 13 h 41"/>
              <a:gd name="T58" fmla="*/ 48 w 48"/>
              <a:gd name="T59" fmla="*/ 35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8" h="41">
                <a:moveTo>
                  <a:pt x="8" y="41"/>
                </a:moveTo>
                <a:cubicBezTo>
                  <a:pt x="6" y="41"/>
                  <a:pt x="6" y="41"/>
                  <a:pt x="6" y="41"/>
                </a:cubicBezTo>
                <a:cubicBezTo>
                  <a:pt x="3" y="41"/>
                  <a:pt x="0" y="39"/>
                  <a:pt x="0" y="35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3" y="7"/>
                  <a:pt x="6" y="7"/>
                </a:cubicBezTo>
                <a:cubicBezTo>
                  <a:pt x="8" y="7"/>
                  <a:pt x="8" y="7"/>
                  <a:pt x="8" y="7"/>
                </a:cubicBezTo>
                <a:lnTo>
                  <a:pt x="8" y="41"/>
                </a:lnTo>
                <a:close/>
                <a:moveTo>
                  <a:pt x="38" y="41"/>
                </a:moveTo>
                <a:cubicBezTo>
                  <a:pt x="11" y="41"/>
                  <a:pt x="11" y="41"/>
                  <a:pt x="11" y="41"/>
                </a:cubicBezTo>
                <a:cubicBezTo>
                  <a:pt x="11" y="7"/>
                  <a:pt x="11" y="7"/>
                  <a:pt x="11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5" y="0"/>
                  <a:pt x="17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5" y="1"/>
                  <a:pt x="35" y="3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38" y="7"/>
                  <a:pt x="38" y="7"/>
                </a:cubicBezTo>
                <a:lnTo>
                  <a:pt x="38" y="41"/>
                </a:lnTo>
                <a:close/>
                <a:moveTo>
                  <a:pt x="31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7"/>
                  <a:pt x="17" y="7"/>
                  <a:pt x="17" y="7"/>
                </a:cubicBezTo>
                <a:cubicBezTo>
                  <a:pt x="31" y="7"/>
                  <a:pt x="31" y="7"/>
                  <a:pt x="31" y="7"/>
                </a:cubicBezTo>
                <a:lnTo>
                  <a:pt x="31" y="4"/>
                </a:lnTo>
                <a:close/>
                <a:moveTo>
                  <a:pt x="48" y="35"/>
                </a:moveTo>
                <a:cubicBezTo>
                  <a:pt x="48" y="39"/>
                  <a:pt x="46" y="41"/>
                  <a:pt x="42" y="41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42" y="7"/>
                  <a:pt x="42" y="7"/>
                  <a:pt x="42" y="7"/>
                </a:cubicBezTo>
                <a:cubicBezTo>
                  <a:pt x="46" y="7"/>
                  <a:pt x="48" y="10"/>
                  <a:pt x="48" y="13"/>
                </a:cubicBezTo>
                <a:lnTo>
                  <a:pt x="48" y="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88" name="Freeform 116"/>
          <p:cNvSpPr>
            <a:spLocks noEditPoints="1"/>
          </p:cNvSpPr>
          <p:nvPr/>
        </p:nvSpPr>
        <p:spPr bwMode="auto">
          <a:xfrm>
            <a:off x="5857766" y="3240106"/>
            <a:ext cx="124448" cy="132884"/>
          </a:xfrm>
          <a:custGeom>
            <a:avLst/>
            <a:gdLst>
              <a:gd name="T0" fmla="*/ 42 w 45"/>
              <a:gd name="T1" fmla="*/ 41 h 48"/>
              <a:gd name="T2" fmla="*/ 30 w 45"/>
              <a:gd name="T3" fmla="*/ 41 h 48"/>
              <a:gd name="T4" fmla="*/ 23 w 45"/>
              <a:gd name="T5" fmla="*/ 48 h 48"/>
              <a:gd name="T6" fmla="*/ 16 w 45"/>
              <a:gd name="T7" fmla="*/ 41 h 48"/>
              <a:gd name="T8" fmla="*/ 4 w 45"/>
              <a:gd name="T9" fmla="*/ 41 h 48"/>
              <a:gd name="T10" fmla="*/ 0 w 45"/>
              <a:gd name="T11" fmla="*/ 37 h 48"/>
              <a:gd name="T12" fmla="*/ 11 w 45"/>
              <a:gd name="T13" fmla="*/ 13 h 48"/>
              <a:gd name="T14" fmla="*/ 20 w 45"/>
              <a:gd name="T15" fmla="*/ 3 h 48"/>
              <a:gd name="T16" fmla="*/ 20 w 45"/>
              <a:gd name="T17" fmla="*/ 2 h 48"/>
              <a:gd name="T18" fmla="*/ 23 w 45"/>
              <a:gd name="T19" fmla="*/ 0 h 48"/>
              <a:gd name="T20" fmla="*/ 25 w 45"/>
              <a:gd name="T21" fmla="*/ 2 h 48"/>
              <a:gd name="T22" fmla="*/ 25 w 45"/>
              <a:gd name="T23" fmla="*/ 3 h 48"/>
              <a:gd name="T24" fmla="*/ 35 w 45"/>
              <a:gd name="T25" fmla="*/ 13 h 48"/>
              <a:gd name="T26" fmla="*/ 45 w 45"/>
              <a:gd name="T27" fmla="*/ 37 h 48"/>
              <a:gd name="T28" fmla="*/ 42 w 45"/>
              <a:gd name="T29" fmla="*/ 41 h 48"/>
              <a:gd name="T30" fmla="*/ 40 w 45"/>
              <a:gd name="T31" fmla="*/ 37 h 48"/>
              <a:gd name="T32" fmla="*/ 31 w 45"/>
              <a:gd name="T33" fmla="*/ 13 h 48"/>
              <a:gd name="T34" fmla="*/ 23 w 45"/>
              <a:gd name="T35" fmla="*/ 7 h 48"/>
              <a:gd name="T36" fmla="*/ 14 w 45"/>
              <a:gd name="T37" fmla="*/ 13 h 48"/>
              <a:gd name="T38" fmla="*/ 5 w 45"/>
              <a:gd name="T39" fmla="*/ 37 h 48"/>
              <a:gd name="T40" fmla="*/ 40 w 45"/>
              <a:gd name="T41" fmla="*/ 37 h 48"/>
              <a:gd name="T42" fmla="*/ 23 w 45"/>
              <a:gd name="T43" fmla="*/ 45 h 48"/>
              <a:gd name="T44" fmla="*/ 19 w 45"/>
              <a:gd name="T45" fmla="*/ 41 h 48"/>
              <a:gd name="T46" fmla="*/ 18 w 45"/>
              <a:gd name="T47" fmla="*/ 40 h 48"/>
              <a:gd name="T48" fmla="*/ 18 w 45"/>
              <a:gd name="T49" fmla="*/ 41 h 48"/>
              <a:gd name="T50" fmla="*/ 23 w 45"/>
              <a:gd name="T51" fmla="*/ 46 h 48"/>
              <a:gd name="T52" fmla="*/ 23 w 45"/>
              <a:gd name="T53" fmla="*/ 45 h 48"/>
              <a:gd name="T54" fmla="*/ 23 w 45"/>
              <a:gd name="T55" fmla="*/ 4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48">
                <a:moveTo>
                  <a:pt x="42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45"/>
                  <a:pt x="26" y="48"/>
                  <a:pt x="23" y="48"/>
                </a:cubicBezTo>
                <a:cubicBezTo>
                  <a:pt x="19" y="48"/>
                  <a:pt x="16" y="45"/>
                  <a:pt x="16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2" y="41"/>
                  <a:pt x="0" y="39"/>
                  <a:pt x="0" y="37"/>
                </a:cubicBezTo>
                <a:cubicBezTo>
                  <a:pt x="7" y="32"/>
                  <a:pt x="11" y="22"/>
                  <a:pt x="11" y="13"/>
                </a:cubicBezTo>
                <a:cubicBezTo>
                  <a:pt x="11" y="7"/>
                  <a:pt x="14" y="4"/>
                  <a:pt x="20" y="3"/>
                </a:cubicBezTo>
                <a:cubicBezTo>
                  <a:pt x="20" y="3"/>
                  <a:pt x="20" y="3"/>
                  <a:pt x="20" y="2"/>
                </a:cubicBezTo>
                <a:cubicBezTo>
                  <a:pt x="20" y="1"/>
                  <a:pt x="21" y="0"/>
                  <a:pt x="23" y="0"/>
                </a:cubicBezTo>
                <a:cubicBezTo>
                  <a:pt x="24" y="0"/>
                  <a:pt x="25" y="1"/>
                  <a:pt x="25" y="2"/>
                </a:cubicBezTo>
                <a:cubicBezTo>
                  <a:pt x="25" y="3"/>
                  <a:pt x="25" y="3"/>
                  <a:pt x="25" y="3"/>
                </a:cubicBezTo>
                <a:cubicBezTo>
                  <a:pt x="31" y="4"/>
                  <a:pt x="35" y="7"/>
                  <a:pt x="35" y="13"/>
                </a:cubicBezTo>
                <a:cubicBezTo>
                  <a:pt x="35" y="22"/>
                  <a:pt x="38" y="32"/>
                  <a:pt x="45" y="37"/>
                </a:cubicBezTo>
                <a:cubicBezTo>
                  <a:pt x="45" y="39"/>
                  <a:pt x="43" y="41"/>
                  <a:pt x="42" y="41"/>
                </a:cubicBezTo>
                <a:moveTo>
                  <a:pt x="40" y="37"/>
                </a:moveTo>
                <a:cubicBezTo>
                  <a:pt x="34" y="31"/>
                  <a:pt x="31" y="22"/>
                  <a:pt x="31" y="13"/>
                </a:cubicBezTo>
                <a:cubicBezTo>
                  <a:pt x="31" y="8"/>
                  <a:pt x="27" y="7"/>
                  <a:pt x="23" y="7"/>
                </a:cubicBezTo>
                <a:cubicBezTo>
                  <a:pt x="18" y="7"/>
                  <a:pt x="14" y="8"/>
                  <a:pt x="14" y="13"/>
                </a:cubicBezTo>
                <a:cubicBezTo>
                  <a:pt x="14" y="22"/>
                  <a:pt x="11" y="31"/>
                  <a:pt x="5" y="37"/>
                </a:cubicBezTo>
                <a:lnTo>
                  <a:pt x="40" y="37"/>
                </a:lnTo>
                <a:close/>
                <a:moveTo>
                  <a:pt x="23" y="45"/>
                </a:moveTo>
                <a:cubicBezTo>
                  <a:pt x="21" y="45"/>
                  <a:pt x="19" y="43"/>
                  <a:pt x="19" y="41"/>
                </a:cubicBezTo>
                <a:cubicBezTo>
                  <a:pt x="19" y="41"/>
                  <a:pt x="19" y="40"/>
                  <a:pt x="18" y="40"/>
                </a:cubicBezTo>
                <a:cubicBezTo>
                  <a:pt x="18" y="40"/>
                  <a:pt x="18" y="41"/>
                  <a:pt x="18" y="41"/>
                </a:cubicBezTo>
                <a:cubicBezTo>
                  <a:pt x="18" y="44"/>
                  <a:pt x="20" y="46"/>
                  <a:pt x="23" y="46"/>
                </a:cubicBezTo>
                <a:cubicBezTo>
                  <a:pt x="23" y="46"/>
                  <a:pt x="23" y="45"/>
                  <a:pt x="23" y="45"/>
                </a:cubicBezTo>
                <a:cubicBezTo>
                  <a:pt x="23" y="45"/>
                  <a:pt x="23" y="45"/>
                  <a:pt x="23" y="4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89" name="Freeform 117"/>
          <p:cNvSpPr>
            <a:spLocks noEditPoints="1"/>
          </p:cNvSpPr>
          <p:nvPr/>
        </p:nvSpPr>
        <p:spPr bwMode="auto">
          <a:xfrm>
            <a:off x="5854551" y="3462836"/>
            <a:ext cx="139212" cy="103355"/>
          </a:xfrm>
          <a:custGeom>
            <a:avLst/>
            <a:gdLst>
              <a:gd name="T0" fmla="*/ 48 w 50"/>
              <a:gd name="T1" fmla="*/ 31 h 38"/>
              <a:gd name="T2" fmla="*/ 42 w 50"/>
              <a:gd name="T3" fmla="*/ 38 h 38"/>
              <a:gd name="T4" fmla="*/ 7 w 50"/>
              <a:gd name="T5" fmla="*/ 38 h 38"/>
              <a:gd name="T6" fmla="*/ 0 w 50"/>
              <a:gd name="T7" fmla="*/ 31 h 38"/>
              <a:gd name="T8" fmla="*/ 48 w 50"/>
              <a:gd name="T9" fmla="*/ 31 h 38"/>
              <a:gd name="T10" fmla="*/ 40 w 50"/>
              <a:gd name="T11" fmla="*/ 20 h 38"/>
              <a:gd name="T12" fmla="*/ 38 w 50"/>
              <a:gd name="T13" fmla="*/ 20 h 38"/>
              <a:gd name="T14" fmla="*/ 38 w 50"/>
              <a:gd name="T15" fmla="*/ 21 h 38"/>
              <a:gd name="T16" fmla="*/ 32 w 50"/>
              <a:gd name="T17" fmla="*/ 27 h 38"/>
              <a:gd name="T18" fmla="*/ 13 w 50"/>
              <a:gd name="T19" fmla="*/ 27 h 38"/>
              <a:gd name="T20" fmla="*/ 7 w 50"/>
              <a:gd name="T21" fmla="*/ 21 h 38"/>
              <a:gd name="T22" fmla="*/ 7 w 50"/>
              <a:gd name="T23" fmla="*/ 2 h 38"/>
              <a:gd name="T24" fmla="*/ 9 w 50"/>
              <a:gd name="T25" fmla="*/ 0 h 38"/>
              <a:gd name="T26" fmla="*/ 40 w 50"/>
              <a:gd name="T27" fmla="*/ 0 h 38"/>
              <a:gd name="T28" fmla="*/ 50 w 50"/>
              <a:gd name="T29" fmla="*/ 10 h 38"/>
              <a:gd name="T30" fmla="*/ 40 w 50"/>
              <a:gd name="T31" fmla="*/ 20 h 38"/>
              <a:gd name="T32" fmla="*/ 40 w 50"/>
              <a:gd name="T33" fmla="*/ 5 h 38"/>
              <a:gd name="T34" fmla="*/ 38 w 50"/>
              <a:gd name="T35" fmla="*/ 5 h 38"/>
              <a:gd name="T36" fmla="*/ 38 w 50"/>
              <a:gd name="T37" fmla="*/ 15 h 38"/>
              <a:gd name="T38" fmla="*/ 40 w 50"/>
              <a:gd name="T39" fmla="*/ 15 h 38"/>
              <a:gd name="T40" fmla="*/ 45 w 50"/>
              <a:gd name="T41" fmla="*/ 10 h 38"/>
              <a:gd name="T42" fmla="*/ 40 w 50"/>
              <a:gd name="T43" fmla="*/ 5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0" h="38">
                <a:moveTo>
                  <a:pt x="48" y="31"/>
                </a:moveTo>
                <a:cubicBezTo>
                  <a:pt x="48" y="34"/>
                  <a:pt x="45" y="38"/>
                  <a:pt x="42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3" y="38"/>
                  <a:pt x="0" y="34"/>
                  <a:pt x="0" y="31"/>
                </a:cubicBezTo>
                <a:lnTo>
                  <a:pt x="48" y="31"/>
                </a:lnTo>
                <a:close/>
                <a:moveTo>
                  <a:pt x="40" y="20"/>
                </a:moveTo>
                <a:cubicBezTo>
                  <a:pt x="38" y="20"/>
                  <a:pt x="38" y="20"/>
                  <a:pt x="38" y="20"/>
                </a:cubicBezTo>
                <a:cubicBezTo>
                  <a:pt x="38" y="21"/>
                  <a:pt x="38" y="21"/>
                  <a:pt x="38" y="21"/>
                </a:cubicBezTo>
                <a:cubicBezTo>
                  <a:pt x="38" y="25"/>
                  <a:pt x="35" y="27"/>
                  <a:pt x="32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0" y="27"/>
                  <a:pt x="7" y="25"/>
                  <a:pt x="7" y="21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8" y="0"/>
                  <a:pt x="9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5" y="0"/>
                  <a:pt x="50" y="4"/>
                  <a:pt x="50" y="10"/>
                </a:cubicBezTo>
                <a:cubicBezTo>
                  <a:pt x="50" y="16"/>
                  <a:pt x="45" y="20"/>
                  <a:pt x="40" y="20"/>
                </a:cubicBezTo>
                <a:moveTo>
                  <a:pt x="40" y="5"/>
                </a:moveTo>
                <a:cubicBezTo>
                  <a:pt x="38" y="5"/>
                  <a:pt x="38" y="5"/>
                  <a:pt x="38" y="5"/>
                </a:cubicBezTo>
                <a:cubicBezTo>
                  <a:pt x="38" y="15"/>
                  <a:pt x="38" y="15"/>
                  <a:pt x="38" y="15"/>
                </a:cubicBezTo>
                <a:cubicBezTo>
                  <a:pt x="40" y="15"/>
                  <a:pt x="40" y="15"/>
                  <a:pt x="40" y="15"/>
                </a:cubicBezTo>
                <a:cubicBezTo>
                  <a:pt x="43" y="15"/>
                  <a:pt x="45" y="13"/>
                  <a:pt x="45" y="10"/>
                </a:cubicBezTo>
                <a:cubicBezTo>
                  <a:pt x="45" y="7"/>
                  <a:pt x="43" y="5"/>
                  <a:pt x="40" y="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90" name="Freeform 118"/>
          <p:cNvSpPr>
            <a:spLocks noEditPoints="1"/>
          </p:cNvSpPr>
          <p:nvPr/>
        </p:nvSpPr>
        <p:spPr bwMode="auto">
          <a:xfrm>
            <a:off x="5861901" y="3662386"/>
            <a:ext cx="105463" cy="132884"/>
          </a:xfrm>
          <a:custGeom>
            <a:avLst/>
            <a:gdLst>
              <a:gd name="T0" fmla="*/ 17 w 38"/>
              <a:gd name="T1" fmla="*/ 19 h 48"/>
              <a:gd name="T2" fmla="*/ 14 w 38"/>
              <a:gd name="T3" fmla="*/ 23 h 48"/>
              <a:gd name="T4" fmla="*/ 14 w 38"/>
              <a:gd name="T5" fmla="*/ 44 h 48"/>
              <a:gd name="T6" fmla="*/ 11 w 38"/>
              <a:gd name="T7" fmla="*/ 48 h 48"/>
              <a:gd name="T8" fmla="*/ 7 w 38"/>
              <a:gd name="T9" fmla="*/ 48 h 48"/>
              <a:gd name="T10" fmla="*/ 4 w 38"/>
              <a:gd name="T11" fmla="*/ 44 h 48"/>
              <a:gd name="T12" fmla="*/ 4 w 38"/>
              <a:gd name="T13" fmla="*/ 23 h 48"/>
              <a:gd name="T14" fmla="*/ 0 w 38"/>
              <a:gd name="T15" fmla="*/ 19 h 48"/>
              <a:gd name="T16" fmla="*/ 0 w 38"/>
              <a:gd name="T17" fmla="*/ 1 h 48"/>
              <a:gd name="T18" fmla="*/ 2 w 38"/>
              <a:gd name="T19" fmla="*/ 0 h 48"/>
              <a:gd name="T20" fmla="*/ 4 w 38"/>
              <a:gd name="T21" fmla="*/ 1 h 48"/>
              <a:gd name="T22" fmla="*/ 4 w 38"/>
              <a:gd name="T23" fmla="*/ 13 h 48"/>
              <a:gd name="T24" fmla="*/ 5 w 38"/>
              <a:gd name="T25" fmla="*/ 14 h 48"/>
              <a:gd name="T26" fmla="*/ 7 w 38"/>
              <a:gd name="T27" fmla="*/ 13 h 48"/>
              <a:gd name="T28" fmla="*/ 7 w 38"/>
              <a:gd name="T29" fmla="*/ 1 h 48"/>
              <a:gd name="T30" fmla="*/ 9 w 38"/>
              <a:gd name="T31" fmla="*/ 0 h 48"/>
              <a:gd name="T32" fmla="*/ 11 w 38"/>
              <a:gd name="T33" fmla="*/ 1 h 48"/>
              <a:gd name="T34" fmla="*/ 11 w 38"/>
              <a:gd name="T35" fmla="*/ 13 h 48"/>
              <a:gd name="T36" fmla="*/ 12 w 38"/>
              <a:gd name="T37" fmla="*/ 14 h 48"/>
              <a:gd name="T38" fmla="*/ 14 w 38"/>
              <a:gd name="T39" fmla="*/ 13 h 48"/>
              <a:gd name="T40" fmla="*/ 14 w 38"/>
              <a:gd name="T41" fmla="*/ 1 h 48"/>
              <a:gd name="T42" fmla="*/ 16 w 38"/>
              <a:gd name="T43" fmla="*/ 0 h 48"/>
              <a:gd name="T44" fmla="*/ 17 w 38"/>
              <a:gd name="T45" fmla="*/ 1 h 48"/>
              <a:gd name="T46" fmla="*/ 17 w 38"/>
              <a:gd name="T47" fmla="*/ 19 h 48"/>
              <a:gd name="T48" fmla="*/ 38 w 38"/>
              <a:gd name="T49" fmla="*/ 44 h 48"/>
              <a:gd name="T50" fmla="*/ 35 w 38"/>
              <a:gd name="T51" fmla="*/ 48 h 48"/>
              <a:gd name="T52" fmla="*/ 31 w 38"/>
              <a:gd name="T53" fmla="*/ 48 h 48"/>
              <a:gd name="T54" fmla="*/ 28 w 38"/>
              <a:gd name="T55" fmla="*/ 44 h 48"/>
              <a:gd name="T56" fmla="*/ 28 w 38"/>
              <a:gd name="T57" fmla="*/ 31 h 48"/>
              <a:gd name="T58" fmla="*/ 22 w 38"/>
              <a:gd name="T59" fmla="*/ 31 h 48"/>
              <a:gd name="T60" fmla="*/ 21 w 38"/>
              <a:gd name="T61" fmla="*/ 30 h 48"/>
              <a:gd name="T62" fmla="*/ 21 w 38"/>
              <a:gd name="T63" fmla="*/ 8 h 48"/>
              <a:gd name="T64" fmla="*/ 29 w 38"/>
              <a:gd name="T65" fmla="*/ 0 h 48"/>
              <a:gd name="T66" fmla="*/ 36 w 38"/>
              <a:gd name="T67" fmla="*/ 0 h 48"/>
              <a:gd name="T68" fmla="*/ 38 w 38"/>
              <a:gd name="T69" fmla="*/ 1 h 48"/>
              <a:gd name="T70" fmla="*/ 38 w 38"/>
              <a:gd name="T71" fmla="*/ 4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8" h="48">
                <a:moveTo>
                  <a:pt x="17" y="19"/>
                </a:moveTo>
                <a:cubicBezTo>
                  <a:pt x="17" y="21"/>
                  <a:pt x="16" y="23"/>
                  <a:pt x="14" y="23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6"/>
                  <a:pt x="13" y="48"/>
                  <a:pt x="11" y="48"/>
                </a:cubicBezTo>
                <a:cubicBezTo>
                  <a:pt x="7" y="48"/>
                  <a:pt x="7" y="48"/>
                  <a:pt x="7" y="48"/>
                </a:cubicBezTo>
                <a:cubicBezTo>
                  <a:pt x="5" y="48"/>
                  <a:pt x="4" y="46"/>
                  <a:pt x="4" y="44"/>
                </a:cubicBezTo>
                <a:cubicBezTo>
                  <a:pt x="4" y="23"/>
                  <a:pt x="4" y="23"/>
                  <a:pt x="4" y="23"/>
                </a:cubicBezTo>
                <a:cubicBezTo>
                  <a:pt x="2" y="23"/>
                  <a:pt x="0" y="21"/>
                  <a:pt x="0" y="19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3" y="0"/>
                  <a:pt x="4" y="0"/>
                  <a:pt x="4" y="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5" y="14"/>
                  <a:pt x="5" y="14"/>
                </a:cubicBezTo>
                <a:cubicBezTo>
                  <a:pt x="6" y="14"/>
                  <a:pt x="7" y="13"/>
                  <a:pt x="7" y="13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9" y="0"/>
                </a:cubicBezTo>
                <a:cubicBezTo>
                  <a:pt x="10" y="0"/>
                  <a:pt x="11" y="0"/>
                  <a:pt x="11" y="1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4"/>
                  <a:pt x="12" y="14"/>
                </a:cubicBezTo>
                <a:cubicBezTo>
                  <a:pt x="13" y="14"/>
                  <a:pt x="14" y="13"/>
                  <a:pt x="14" y="13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5" y="0"/>
                  <a:pt x="16" y="0"/>
                </a:cubicBezTo>
                <a:cubicBezTo>
                  <a:pt x="17" y="0"/>
                  <a:pt x="17" y="0"/>
                  <a:pt x="17" y="1"/>
                </a:cubicBezTo>
                <a:lnTo>
                  <a:pt x="17" y="19"/>
                </a:lnTo>
                <a:close/>
                <a:moveTo>
                  <a:pt x="38" y="44"/>
                </a:moveTo>
                <a:cubicBezTo>
                  <a:pt x="38" y="46"/>
                  <a:pt x="37" y="48"/>
                  <a:pt x="35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29" y="48"/>
                  <a:pt x="28" y="46"/>
                  <a:pt x="28" y="44"/>
                </a:cubicBezTo>
                <a:cubicBezTo>
                  <a:pt x="28" y="31"/>
                  <a:pt x="28" y="31"/>
                  <a:pt x="28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1" y="31"/>
                  <a:pt x="21" y="30"/>
                  <a:pt x="21" y="30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4"/>
                  <a:pt x="25" y="0"/>
                  <a:pt x="29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7" y="0"/>
                  <a:pt x="38" y="0"/>
                  <a:pt x="38" y="1"/>
                </a:cubicBezTo>
                <a:lnTo>
                  <a:pt x="38" y="4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91" name="Freeform 119"/>
          <p:cNvSpPr>
            <a:spLocks noEditPoints="1"/>
          </p:cNvSpPr>
          <p:nvPr/>
        </p:nvSpPr>
        <p:spPr bwMode="auto">
          <a:xfrm>
            <a:off x="5863737" y="3879245"/>
            <a:ext cx="97028" cy="113901"/>
          </a:xfrm>
          <a:custGeom>
            <a:avLst/>
            <a:gdLst>
              <a:gd name="T0" fmla="*/ 35 w 35"/>
              <a:gd name="T1" fmla="*/ 39 h 41"/>
              <a:gd name="T2" fmla="*/ 32 w 35"/>
              <a:gd name="T3" fmla="*/ 41 h 41"/>
              <a:gd name="T4" fmla="*/ 3 w 35"/>
              <a:gd name="T5" fmla="*/ 41 h 41"/>
              <a:gd name="T6" fmla="*/ 0 w 35"/>
              <a:gd name="T7" fmla="*/ 39 h 41"/>
              <a:gd name="T8" fmla="*/ 0 w 35"/>
              <a:gd name="T9" fmla="*/ 3 h 41"/>
              <a:gd name="T10" fmla="*/ 3 w 35"/>
              <a:gd name="T11" fmla="*/ 0 h 41"/>
              <a:gd name="T12" fmla="*/ 20 w 35"/>
              <a:gd name="T13" fmla="*/ 0 h 41"/>
              <a:gd name="T14" fmla="*/ 24 w 35"/>
              <a:gd name="T15" fmla="*/ 2 h 41"/>
              <a:gd name="T16" fmla="*/ 33 w 35"/>
              <a:gd name="T17" fmla="*/ 10 h 41"/>
              <a:gd name="T18" fmla="*/ 35 w 35"/>
              <a:gd name="T19" fmla="*/ 15 h 41"/>
              <a:gd name="T20" fmla="*/ 35 w 35"/>
              <a:gd name="T21" fmla="*/ 39 h 41"/>
              <a:gd name="T22" fmla="*/ 31 w 35"/>
              <a:gd name="T23" fmla="*/ 38 h 41"/>
              <a:gd name="T24" fmla="*/ 31 w 35"/>
              <a:gd name="T25" fmla="*/ 17 h 41"/>
              <a:gd name="T26" fmla="*/ 20 w 35"/>
              <a:gd name="T27" fmla="*/ 17 h 41"/>
              <a:gd name="T28" fmla="*/ 17 w 35"/>
              <a:gd name="T29" fmla="*/ 15 h 41"/>
              <a:gd name="T30" fmla="*/ 17 w 35"/>
              <a:gd name="T31" fmla="*/ 3 h 41"/>
              <a:gd name="T32" fmla="*/ 4 w 35"/>
              <a:gd name="T33" fmla="*/ 3 h 41"/>
              <a:gd name="T34" fmla="*/ 4 w 35"/>
              <a:gd name="T35" fmla="*/ 38 h 41"/>
              <a:gd name="T36" fmla="*/ 31 w 35"/>
              <a:gd name="T37" fmla="*/ 38 h 41"/>
              <a:gd name="T38" fmla="*/ 28 w 35"/>
              <a:gd name="T39" fmla="*/ 23 h 41"/>
              <a:gd name="T40" fmla="*/ 27 w 35"/>
              <a:gd name="T41" fmla="*/ 24 h 41"/>
              <a:gd name="T42" fmla="*/ 8 w 35"/>
              <a:gd name="T43" fmla="*/ 24 h 41"/>
              <a:gd name="T44" fmla="*/ 7 w 35"/>
              <a:gd name="T45" fmla="*/ 23 h 41"/>
              <a:gd name="T46" fmla="*/ 7 w 35"/>
              <a:gd name="T47" fmla="*/ 21 h 41"/>
              <a:gd name="T48" fmla="*/ 8 w 35"/>
              <a:gd name="T49" fmla="*/ 21 h 41"/>
              <a:gd name="T50" fmla="*/ 27 w 35"/>
              <a:gd name="T51" fmla="*/ 21 h 41"/>
              <a:gd name="T52" fmla="*/ 28 w 35"/>
              <a:gd name="T53" fmla="*/ 21 h 41"/>
              <a:gd name="T54" fmla="*/ 28 w 35"/>
              <a:gd name="T55" fmla="*/ 23 h 41"/>
              <a:gd name="T56" fmla="*/ 28 w 35"/>
              <a:gd name="T57" fmla="*/ 30 h 41"/>
              <a:gd name="T58" fmla="*/ 27 w 35"/>
              <a:gd name="T59" fmla="*/ 31 h 41"/>
              <a:gd name="T60" fmla="*/ 8 w 35"/>
              <a:gd name="T61" fmla="*/ 31 h 41"/>
              <a:gd name="T62" fmla="*/ 7 w 35"/>
              <a:gd name="T63" fmla="*/ 30 h 41"/>
              <a:gd name="T64" fmla="*/ 7 w 35"/>
              <a:gd name="T65" fmla="*/ 28 h 41"/>
              <a:gd name="T66" fmla="*/ 8 w 35"/>
              <a:gd name="T67" fmla="*/ 27 h 41"/>
              <a:gd name="T68" fmla="*/ 27 w 35"/>
              <a:gd name="T69" fmla="*/ 27 h 41"/>
              <a:gd name="T70" fmla="*/ 28 w 35"/>
              <a:gd name="T71" fmla="*/ 28 h 41"/>
              <a:gd name="T72" fmla="*/ 28 w 35"/>
              <a:gd name="T73" fmla="*/ 30 h 41"/>
              <a:gd name="T74" fmla="*/ 31 w 35"/>
              <a:gd name="T75" fmla="*/ 14 h 41"/>
              <a:gd name="T76" fmla="*/ 30 w 35"/>
              <a:gd name="T77" fmla="*/ 13 h 41"/>
              <a:gd name="T78" fmla="*/ 22 w 35"/>
              <a:gd name="T79" fmla="*/ 4 h 41"/>
              <a:gd name="T80" fmla="*/ 21 w 35"/>
              <a:gd name="T81" fmla="*/ 4 h 41"/>
              <a:gd name="T82" fmla="*/ 21 w 35"/>
              <a:gd name="T83" fmla="*/ 14 h 41"/>
              <a:gd name="T84" fmla="*/ 31 w 35"/>
              <a:gd name="T85" fmla="*/ 1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" h="41">
                <a:moveTo>
                  <a:pt x="35" y="39"/>
                </a:moveTo>
                <a:cubicBezTo>
                  <a:pt x="35" y="40"/>
                  <a:pt x="33" y="41"/>
                  <a:pt x="32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2" y="41"/>
                  <a:pt x="0" y="40"/>
                  <a:pt x="0" y="39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1" y="0"/>
                  <a:pt x="23" y="1"/>
                  <a:pt x="24" y="2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1"/>
                  <a:pt x="35" y="13"/>
                  <a:pt x="35" y="15"/>
                </a:cubicBezTo>
                <a:lnTo>
                  <a:pt x="35" y="39"/>
                </a:lnTo>
                <a:close/>
                <a:moveTo>
                  <a:pt x="31" y="38"/>
                </a:moveTo>
                <a:cubicBezTo>
                  <a:pt x="31" y="17"/>
                  <a:pt x="31" y="17"/>
                  <a:pt x="31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19" y="17"/>
                  <a:pt x="17" y="16"/>
                  <a:pt x="17" y="15"/>
                </a:cubicBezTo>
                <a:cubicBezTo>
                  <a:pt x="17" y="3"/>
                  <a:pt x="17" y="3"/>
                  <a:pt x="17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8"/>
                  <a:pt x="4" y="38"/>
                  <a:pt x="4" y="38"/>
                </a:cubicBezTo>
                <a:lnTo>
                  <a:pt x="31" y="38"/>
                </a:lnTo>
                <a:close/>
                <a:moveTo>
                  <a:pt x="28" y="23"/>
                </a:moveTo>
                <a:cubicBezTo>
                  <a:pt x="28" y="24"/>
                  <a:pt x="27" y="24"/>
                  <a:pt x="27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7" y="24"/>
                  <a:pt x="7" y="23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8" y="21"/>
                  <a:pt x="8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8" y="21"/>
                  <a:pt x="28" y="21"/>
                </a:cubicBezTo>
                <a:lnTo>
                  <a:pt x="28" y="23"/>
                </a:lnTo>
                <a:close/>
                <a:moveTo>
                  <a:pt x="28" y="30"/>
                </a:moveTo>
                <a:cubicBezTo>
                  <a:pt x="28" y="31"/>
                  <a:pt x="27" y="31"/>
                  <a:pt x="27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7" y="31"/>
                  <a:pt x="7" y="30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8"/>
                  <a:pt x="8" y="27"/>
                  <a:pt x="8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8" y="28"/>
                  <a:pt x="28" y="28"/>
                </a:cubicBezTo>
                <a:lnTo>
                  <a:pt x="28" y="30"/>
                </a:lnTo>
                <a:close/>
                <a:moveTo>
                  <a:pt x="31" y="14"/>
                </a:moveTo>
                <a:cubicBezTo>
                  <a:pt x="31" y="13"/>
                  <a:pt x="31" y="13"/>
                  <a:pt x="30" y="13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ubicBezTo>
                  <a:pt x="21" y="14"/>
                  <a:pt x="21" y="14"/>
                  <a:pt x="21" y="14"/>
                </a:cubicBezTo>
                <a:lnTo>
                  <a:pt x="31" y="1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92" name="Freeform 120"/>
          <p:cNvSpPr>
            <a:spLocks noEditPoints="1"/>
          </p:cNvSpPr>
          <p:nvPr/>
        </p:nvSpPr>
        <p:spPr bwMode="auto">
          <a:xfrm>
            <a:off x="5861901" y="4078315"/>
            <a:ext cx="105463" cy="132884"/>
          </a:xfrm>
          <a:custGeom>
            <a:avLst/>
            <a:gdLst>
              <a:gd name="T0" fmla="*/ 2 w 38"/>
              <a:gd name="T1" fmla="*/ 48 h 48"/>
              <a:gd name="T2" fmla="*/ 2 w 38"/>
              <a:gd name="T3" fmla="*/ 0 h 48"/>
              <a:gd name="T4" fmla="*/ 38 w 38"/>
              <a:gd name="T5" fmla="*/ 46 h 48"/>
              <a:gd name="T6" fmla="*/ 4 w 38"/>
              <a:gd name="T7" fmla="*/ 3 h 48"/>
              <a:gd name="T8" fmla="*/ 14 w 38"/>
              <a:gd name="T9" fmla="*/ 38 h 48"/>
              <a:gd name="T10" fmla="*/ 24 w 38"/>
              <a:gd name="T11" fmla="*/ 38 h 48"/>
              <a:gd name="T12" fmla="*/ 11 w 38"/>
              <a:gd name="T13" fmla="*/ 9 h 48"/>
              <a:gd name="T14" fmla="*/ 7 w 38"/>
              <a:gd name="T15" fmla="*/ 9 h 48"/>
              <a:gd name="T16" fmla="*/ 10 w 38"/>
              <a:gd name="T17" fmla="*/ 6 h 48"/>
              <a:gd name="T18" fmla="*/ 11 w 38"/>
              <a:gd name="T19" fmla="*/ 16 h 48"/>
              <a:gd name="T20" fmla="*/ 7 w 38"/>
              <a:gd name="T21" fmla="*/ 16 h 48"/>
              <a:gd name="T22" fmla="*/ 10 w 38"/>
              <a:gd name="T23" fmla="*/ 13 h 48"/>
              <a:gd name="T24" fmla="*/ 11 w 38"/>
              <a:gd name="T25" fmla="*/ 23 h 48"/>
              <a:gd name="T26" fmla="*/ 7 w 38"/>
              <a:gd name="T27" fmla="*/ 23 h 48"/>
              <a:gd name="T28" fmla="*/ 10 w 38"/>
              <a:gd name="T29" fmla="*/ 20 h 48"/>
              <a:gd name="T30" fmla="*/ 11 w 38"/>
              <a:gd name="T31" fmla="*/ 30 h 48"/>
              <a:gd name="T32" fmla="*/ 7 w 38"/>
              <a:gd name="T33" fmla="*/ 30 h 48"/>
              <a:gd name="T34" fmla="*/ 10 w 38"/>
              <a:gd name="T35" fmla="*/ 27 h 48"/>
              <a:gd name="T36" fmla="*/ 11 w 38"/>
              <a:gd name="T37" fmla="*/ 36 h 48"/>
              <a:gd name="T38" fmla="*/ 7 w 38"/>
              <a:gd name="T39" fmla="*/ 36 h 48"/>
              <a:gd name="T40" fmla="*/ 10 w 38"/>
              <a:gd name="T41" fmla="*/ 34 h 48"/>
              <a:gd name="T42" fmla="*/ 17 w 38"/>
              <a:gd name="T43" fmla="*/ 9 h 48"/>
              <a:gd name="T44" fmla="*/ 14 w 38"/>
              <a:gd name="T45" fmla="*/ 9 h 48"/>
              <a:gd name="T46" fmla="*/ 17 w 38"/>
              <a:gd name="T47" fmla="*/ 6 h 48"/>
              <a:gd name="T48" fmla="*/ 17 w 38"/>
              <a:gd name="T49" fmla="*/ 16 h 48"/>
              <a:gd name="T50" fmla="*/ 14 w 38"/>
              <a:gd name="T51" fmla="*/ 16 h 48"/>
              <a:gd name="T52" fmla="*/ 17 w 38"/>
              <a:gd name="T53" fmla="*/ 13 h 48"/>
              <a:gd name="T54" fmla="*/ 17 w 38"/>
              <a:gd name="T55" fmla="*/ 23 h 48"/>
              <a:gd name="T56" fmla="*/ 14 w 38"/>
              <a:gd name="T57" fmla="*/ 23 h 48"/>
              <a:gd name="T58" fmla="*/ 17 w 38"/>
              <a:gd name="T59" fmla="*/ 20 h 48"/>
              <a:gd name="T60" fmla="*/ 17 w 38"/>
              <a:gd name="T61" fmla="*/ 30 h 48"/>
              <a:gd name="T62" fmla="*/ 14 w 38"/>
              <a:gd name="T63" fmla="*/ 30 h 48"/>
              <a:gd name="T64" fmla="*/ 17 w 38"/>
              <a:gd name="T65" fmla="*/ 27 h 48"/>
              <a:gd name="T66" fmla="*/ 24 w 38"/>
              <a:gd name="T67" fmla="*/ 9 h 48"/>
              <a:gd name="T68" fmla="*/ 21 w 38"/>
              <a:gd name="T69" fmla="*/ 9 h 48"/>
              <a:gd name="T70" fmla="*/ 23 w 38"/>
              <a:gd name="T71" fmla="*/ 6 h 48"/>
              <a:gd name="T72" fmla="*/ 24 w 38"/>
              <a:gd name="T73" fmla="*/ 16 h 48"/>
              <a:gd name="T74" fmla="*/ 21 w 38"/>
              <a:gd name="T75" fmla="*/ 16 h 48"/>
              <a:gd name="T76" fmla="*/ 23 w 38"/>
              <a:gd name="T77" fmla="*/ 13 h 48"/>
              <a:gd name="T78" fmla="*/ 24 w 38"/>
              <a:gd name="T79" fmla="*/ 23 h 48"/>
              <a:gd name="T80" fmla="*/ 21 w 38"/>
              <a:gd name="T81" fmla="*/ 23 h 48"/>
              <a:gd name="T82" fmla="*/ 23 w 38"/>
              <a:gd name="T83" fmla="*/ 20 h 48"/>
              <a:gd name="T84" fmla="*/ 24 w 38"/>
              <a:gd name="T85" fmla="*/ 30 h 48"/>
              <a:gd name="T86" fmla="*/ 21 w 38"/>
              <a:gd name="T87" fmla="*/ 30 h 48"/>
              <a:gd name="T88" fmla="*/ 23 w 38"/>
              <a:gd name="T89" fmla="*/ 27 h 48"/>
              <a:gd name="T90" fmla="*/ 31 w 38"/>
              <a:gd name="T91" fmla="*/ 9 h 48"/>
              <a:gd name="T92" fmla="*/ 28 w 38"/>
              <a:gd name="T93" fmla="*/ 9 h 48"/>
              <a:gd name="T94" fmla="*/ 30 w 38"/>
              <a:gd name="T95" fmla="*/ 6 h 48"/>
              <a:gd name="T96" fmla="*/ 31 w 38"/>
              <a:gd name="T97" fmla="*/ 16 h 48"/>
              <a:gd name="T98" fmla="*/ 28 w 38"/>
              <a:gd name="T99" fmla="*/ 16 h 48"/>
              <a:gd name="T100" fmla="*/ 30 w 38"/>
              <a:gd name="T101" fmla="*/ 13 h 48"/>
              <a:gd name="T102" fmla="*/ 31 w 38"/>
              <a:gd name="T103" fmla="*/ 23 h 48"/>
              <a:gd name="T104" fmla="*/ 28 w 38"/>
              <a:gd name="T105" fmla="*/ 23 h 48"/>
              <a:gd name="T106" fmla="*/ 30 w 38"/>
              <a:gd name="T107" fmla="*/ 20 h 48"/>
              <a:gd name="T108" fmla="*/ 31 w 38"/>
              <a:gd name="T109" fmla="*/ 30 h 48"/>
              <a:gd name="T110" fmla="*/ 28 w 38"/>
              <a:gd name="T111" fmla="*/ 30 h 48"/>
              <a:gd name="T112" fmla="*/ 30 w 38"/>
              <a:gd name="T113" fmla="*/ 27 h 48"/>
              <a:gd name="T114" fmla="*/ 31 w 38"/>
              <a:gd name="T115" fmla="*/ 36 h 48"/>
              <a:gd name="T116" fmla="*/ 28 w 38"/>
              <a:gd name="T117" fmla="*/ 36 h 48"/>
              <a:gd name="T118" fmla="*/ 30 w 38"/>
              <a:gd name="T119" fmla="*/ 3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8" h="48">
                <a:moveTo>
                  <a:pt x="38" y="46"/>
                </a:moveTo>
                <a:cubicBezTo>
                  <a:pt x="38" y="47"/>
                  <a:pt x="37" y="48"/>
                  <a:pt x="36" y="48"/>
                </a:cubicBezTo>
                <a:cubicBezTo>
                  <a:pt x="2" y="48"/>
                  <a:pt x="2" y="48"/>
                  <a:pt x="2" y="48"/>
                </a:cubicBezTo>
                <a:cubicBezTo>
                  <a:pt x="1" y="48"/>
                  <a:pt x="0" y="47"/>
                  <a:pt x="0" y="4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7" y="0"/>
                  <a:pt x="38" y="0"/>
                  <a:pt x="38" y="1"/>
                </a:cubicBezTo>
                <a:lnTo>
                  <a:pt x="38" y="46"/>
                </a:lnTo>
                <a:close/>
                <a:moveTo>
                  <a:pt x="35" y="44"/>
                </a:moveTo>
                <a:cubicBezTo>
                  <a:pt x="35" y="3"/>
                  <a:pt x="35" y="3"/>
                  <a:pt x="35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44"/>
                  <a:pt x="4" y="44"/>
                  <a:pt x="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38"/>
                  <a:pt x="14" y="38"/>
                  <a:pt x="14" y="38"/>
                </a:cubicBezTo>
                <a:cubicBezTo>
                  <a:pt x="14" y="38"/>
                  <a:pt x="14" y="37"/>
                  <a:pt x="15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4" y="37"/>
                  <a:pt x="24" y="38"/>
                  <a:pt x="24" y="38"/>
                </a:cubicBezTo>
                <a:cubicBezTo>
                  <a:pt x="24" y="44"/>
                  <a:pt x="24" y="44"/>
                  <a:pt x="24" y="44"/>
                </a:cubicBezTo>
                <a:lnTo>
                  <a:pt x="35" y="44"/>
                </a:lnTo>
                <a:close/>
                <a:moveTo>
                  <a:pt x="11" y="9"/>
                </a:moveTo>
                <a:cubicBezTo>
                  <a:pt x="11" y="9"/>
                  <a:pt x="10" y="10"/>
                  <a:pt x="10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7" y="9"/>
                  <a:pt x="7" y="9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6"/>
                  <a:pt x="8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1" y="7"/>
                  <a:pt x="11" y="7"/>
                </a:cubicBezTo>
                <a:lnTo>
                  <a:pt x="11" y="9"/>
                </a:lnTo>
                <a:close/>
                <a:moveTo>
                  <a:pt x="11" y="16"/>
                </a:moveTo>
                <a:cubicBezTo>
                  <a:pt x="11" y="16"/>
                  <a:pt x="10" y="17"/>
                  <a:pt x="10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7" y="16"/>
                  <a:pt x="7" y="16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8" y="13"/>
                  <a:pt x="8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1" y="14"/>
                  <a:pt x="11" y="14"/>
                </a:cubicBezTo>
                <a:lnTo>
                  <a:pt x="11" y="16"/>
                </a:lnTo>
                <a:close/>
                <a:moveTo>
                  <a:pt x="11" y="23"/>
                </a:moveTo>
                <a:cubicBezTo>
                  <a:pt x="11" y="23"/>
                  <a:pt x="10" y="24"/>
                  <a:pt x="10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7" y="23"/>
                  <a:pt x="7" y="23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8" y="20"/>
                  <a:pt x="8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1" y="21"/>
                  <a:pt x="11" y="21"/>
                </a:cubicBezTo>
                <a:lnTo>
                  <a:pt x="11" y="23"/>
                </a:lnTo>
                <a:close/>
                <a:moveTo>
                  <a:pt x="11" y="30"/>
                </a:moveTo>
                <a:cubicBezTo>
                  <a:pt x="11" y="30"/>
                  <a:pt x="10" y="30"/>
                  <a:pt x="1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30"/>
                  <a:pt x="7" y="30"/>
                  <a:pt x="7" y="30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7"/>
                  <a:pt x="8" y="27"/>
                  <a:pt x="8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1" y="27"/>
                  <a:pt x="11" y="28"/>
                </a:cubicBezTo>
                <a:lnTo>
                  <a:pt x="11" y="30"/>
                </a:lnTo>
                <a:close/>
                <a:moveTo>
                  <a:pt x="11" y="36"/>
                </a:moveTo>
                <a:cubicBezTo>
                  <a:pt x="11" y="37"/>
                  <a:pt x="10" y="37"/>
                  <a:pt x="10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7" y="37"/>
                  <a:pt x="7" y="36"/>
                </a:cubicBezTo>
                <a:cubicBezTo>
                  <a:pt x="7" y="35"/>
                  <a:pt x="7" y="35"/>
                  <a:pt x="7" y="35"/>
                </a:cubicBezTo>
                <a:cubicBezTo>
                  <a:pt x="7" y="34"/>
                  <a:pt x="8" y="34"/>
                  <a:pt x="8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4"/>
                  <a:pt x="11" y="34"/>
                  <a:pt x="11" y="35"/>
                </a:cubicBezTo>
                <a:lnTo>
                  <a:pt x="11" y="36"/>
                </a:lnTo>
                <a:close/>
                <a:moveTo>
                  <a:pt x="17" y="9"/>
                </a:moveTo>
                <a:cubicBezTo>
                  <a:pt x="17" y="9"/>
                  <a:pt x="17" y="10"/>
                  <a:pt x="17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4" y="10"/>
                  <a:pt x="14" y="9"/>
                  <a:pt x="14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6"/>
                  <a:pt x="15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7"/>
                  <a:pt x="17" y="7"/>
                </a:cubicBezTo>
                <a:lnTo>
                  <a:pt x="17" y="9"/>
                </a:lnTo>
                <a:close/>
                <a:moveTo>
                  <a:pt x="17" y="16"/>
                </a:moveTo>
                <a:cubicBezTo>
                  <a:pt x="17" y="16"/>
                  <a:pt x="17" y="17"/>
                  <a:pt x="17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4" y="17"/>
                  <a:pt x="14" y="16"/>
                  <a:pt x="14" y="16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4"/>
                  <a:pt x="14" y="13"/>
                  <a:pt x="15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7" y="14"/>
                  <a:pt x="17" y="14"/>
                </a:cubicBezTo>
                <a:lnTo>
                  <a:pt x="17" y="16"/>
                </a:lnTo>
                <a:close/>
                <a:moveTo>
                  <a:pt x="17" y="23"/>
                </a:moveTo>
                <a:cubicBezTo>
                  <a:pt x="17" y="23"/>
                  <a:pt x="17" y="24"/>
                  <a:pt x="17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4" y="24"/>
                  <a:pt x="14" y="23"/>
                  <a:pt x="14" y="23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0"/>
                  <a:pt x="15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1"/>
                  <a:pt x="17" y="21"/>
                </a:cubicBezTo>
                <a:lnTo>
                  <a:pt x="17" y="23"/>
                </a:lnTo>
                <a:close/>
                <a:moveTo>
                  <a:pt x="17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7"/>
                  <a:pt x="14" y="27"/>
                  <a:pt x="15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7"/>
                  <a:pt x="17" y="27"/>
                  <a:pt x="17" y="28"/>
                </a:cubicBezTo>
                <a:lnTo>
                  <a:pt x="17" y="30"/>
                </a:lnTo>
                <a:close/>
                <a:moveTo>
                  <a:pt x="24" y="9"/>
                </a:moveTo>
                <a:cubicBezTo>
                  <a:pt x="24" y="9"/>
                  <a:pt x="24" y="10"/>
                  <a:pt x="23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10"/>
                  <a:pt x="21" y="9"/>
                  <a:pt x="21" y="9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6"/>
                  <a:pt x="22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4" y="6"/>
                  <a:pt x="24" y="7"/>
                  <a:pt x="24" y="7"/>
                </a:cubicBezTo>
                <a:lnTo>
                  <a:pt x="24" y="9"/>
                </a:lnTo>
                <a:close/>
                <a:moveTo>
                  <a:pt x="24" y="16"/>
                </a:moveTo>
                <a:cubicBezTo>
                  <a:pt x="24" y="16"/>
                  <a:pt x="24" y="17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1" y="17"/>
                  <a:pt x="21" y="16"/>
                  <a:pt x="21" y="16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3"/>
                  <a:pt x="22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4" y="13"/>
                  <a:pt x="24" y="14"/>
                  <a:pt x="24" y="14"/>
                </a:cubicBezTo>
                <a:lnTo>
                  <a:pt x="24" y="16"/>
                </a:lnTo>
                <a:close/>
                <a:moveTo>
                  <a:pt x="24" y="23"/>
                </a:moveTo>
                <a:cubicBezTo>
                  <a:pt x="24" y="23"/>
                  <a:pt x="24" y="24"/>
                  <a:pt x="23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1" y="24"/>
                  <a:pt x="21" y="23"/>
                  <a:pt x="21" y="23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1"/>
                  <a:pt x="21" y="20"/>
                  <a:pt x="22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4" y="20"/>
                  <a:pt x="24" y="21"/>
                  <a:pt x="24" y="21"/>
                </a:cubicBezTo>
                <a:lnTo>
                  <a:pt x="24" y="23"/>
                </a:lnTo>
                <a:close/>
                <a:moveTo>
                  <a:pt x="24" y="30"/>
                </a:moveTo>
                <a:cubicBezTo>
                  <a:pt x="24" y="30"/>
                  <a:pt x="24" y="30"/>
                  <a:pt x="23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28"/>
                  <a:pt x="21" y="28"/>
                  <a:pt x="21" y="28"/>
                </a:cubicBezTo>
                <a:cubicBezTo>
                  <a:pt x="21" y="27"/>
                  <a:pt x="21" y="27"/>
                  <a:pt x="22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4" y="27"/>
                  <a:pt x="24" y="27"/>
                  <a:pt x="24" y="28"/>
                </a:cubicBezTo>
                <a:lnTo>
                  <a:pt x="24" y="30"/>
                </a:lnTo>
                <a:close/>
                <a:moveTo>
                  <a:pt x="31" y="9"/>
                </a:moveTo>
                <a:cubicBezTo>
                  <a:pt x="31" y="9"/>
                  <a:pt x="31" y="10"/>
                  <a:pt x="30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8" y="9"/>
                  <a:pt x="28" y="9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6"/>
                  <a:pt x="29" y="6"/>
                </a:cubicBezTo>
                <a:cubicBezTo>
                  <a:pt x="30" y="6"/>
                  <a:pt x="30" y="6"/>
                  <a:pt x="30" y="6"/>
                </a:cubicBezTo>
                <a:cubicBezTo>
                  <a:pt x="31" y="6"/>
                  <a:pt x="31" y="7"/>
                  <a:pt x="31" y="7"/>
                </a:cubicBezTo>
                <a:lnTo>
                  <a:pt x="31" y="9"/>
                </a:lnTo>
                <a:close/>
                <a:moveTo>
                  <a:pt x="31" y="16"/>
                </a:moveTo>
                <a:cubicBezTo>
                  <a:pt x="31" y="16"/>
                  <a:pt x="31" y="17"/>
                  <a:pt x="30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8" y="17"/>
                  <a:pt x="28" y="16"/>
                  <a:pt x="28" y="16"/>
                </a:cubicBezTo>
                <a:cubicBezTo>
                  <a:pt x="28" y="14"/>
                  <a:pt x="28" y="14"/>
                  <a:pt x="28" y="14"/>
                </a:cubicBezTo>
                <a:cubicBezTo>
                  <a:pt x="28" y="14"/>
                  <a:pt x="28" y="13"/>
                  <a:pt x="29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1" y="13"/>
                  <a:pt x="31" y="14"/>
                  <a:pt x="31" y="14"/>
                </a:cubicBezTo>
                <a:lnTo>
                  <a:pt x="31" y="16"/>
                </a:lnTo>
                <a:close/>
                <a:moveTo>
                  <a:pt x="31" y="23"/>
                </a:moveTo>
                <a:cubicBezTo>
                  <a:pt x="31" y="23"/>
                  <a:pt x="31" y="24"/>
                  <a:pt x="30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8" y="24"/>
                  <a:pt x="28" y="23"/>
                  <a:pt x="28" y="23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1"/>
                  <a:pt x="28" y="20"/>
                  <a:pt x="29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20"/>
                  <a:pt x="31" y="21"/>
                  <a:pt x="31" y="21"/>
                </a:cubicBezTo>
                <a:lnTo>
                  <a:pt x="31" y="23"/>
                </a:lnTo>
                <a:close/>
                <a:moveTo>
                  <a:pt x="31" y="30"/>
                </a:moveTo>
                <a:cubicBezTo>
                  <a:pt x="31" y="30"/>
                  <a:pt x="31" y="30"/>
                  <a:pt x="30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7"/>
                  <a:pt x="29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31" y="27"/>
                  <a:pt x="31" y="27"/>
                  <a:pt x="31" y="28"/>
                </a:cubicBezTo>
                <a:lnTo>
                  <a:pt x="31" y="30"/>
                </a:lnTo>
                <a:close/>
                <a:moveTo>
                  <a:pt x="31" y="36"/>
                </a:moveTo>
                <a:cubicBezTo>
                  <a:pt x="31" y="37"/>
                  <a:pt x="31" y="37"/>
                  <a:pt x="30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28" y="37"/>
                  <a:pt x="28" y="37"/>
                  <a:pt x="28" y="36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4"/>
                  <a:pt x="28" y="34"/>
                  <a:pt x="29" y="34"/>
                </a:cubicBezTo>
                <a:cubicBezTo>
                  <a:pt x="30" y="34"/>
                  <a:pt x="30" y="34"/>
                  <a:pt x="30" y="34"/>
                </a:cubicBezTo>
                <a:cubicBezTo>
                  <a:pt x="31" y="34"/>
                  <a:pt x="31" y="34"/>
                  <a:pt x="31" y="35"/>
                </a:cubicBezTo>
                <a:lnTo>
                  <a:pt x="31" y="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93" name="Freeform 121"/>
          <p:cNvSpPr>
            <a:spLocks noEditPoints="1"/>
          </p:cNvSpPr>
          <p:nvPr/>
        </p:nvSpPr>
        <p:spPr bwMode="auto">
          <a:xfrm>
            <a:off x="5539541" y="4512932"/>
            <a:ext cx="116009" cy="113901"/>
          </a:xfrm>
          <a:custGeom>
            <a:avLst/>
            <a:gdLst>
              <a:gd name="T0" fmla="*/ 21 w 42"/>
              <a:gd name="T1" fmla="*/ 41 h 41"/>
              <a:gd name="T2" fmla="*/ 0 w 42"/>
              <a:gd name="T3" fmla="*/ 21 h 41"/>
              <a:gd name="T4" fmla="*/ 21 w 42"/>
              <a:gd name="T5" fmla="*/ 0 h 41"/>
              <a:gd name="T6" fmla="*/ 42 w 42"/>
              <a:gd name="T7" fmla="*/ 21 h 41"/>
              <a:gd name="T8" fmla="*/ 21 w 42"/>
              <a:gd name="T9" fmla="*/ 41 h 41"/>
              <a:gd name="T10" fmla="*/ 21 w 42"/>
              <a:gd name="T11" fmla="*/ 4 h 41"/>
              <a:gd name="T12" fmla="*/ 4 w 42"/>
              <a:gd name="T13" fmla="*/ 21 h 41"/>
              <a:gd name="T14" fmla="*/ 21 w 42"/>
              <a:gd name="T15" fmla="*/ 38 h 41"/>
              <a:gd name="T16" fmla="*/ 38 w 42"/>
              <a:gd name="T17" fmla="*/ 21 h 41"/>
              <a:gd name="T18" fmla="*/ 21 w 42"/>
              <a:gd name="T19" fmla="*/ 4 h 41"/>
              <a:gd name="T20" fmla="*/ 14 w 42"/>
              <a:gd name="T21" fmla="*/ 17 h 41"/>
              <a:gd name="T22" fmla="*/ 11 w 42"/>
              <a:gd name="T23" fmla="*/ 14 h 41"/>
              <a:gd name="T24" fmla="*/ 14 w 42"/>
              <a:gd name="T25" fmla="*/ 10 h 41"/>
              <a:gd name="T26" fmla="*/ 18 w 42"/>
              <a:gd name="T27" fmla="*/ 14 h 41"/>
              <a:gd name="T28" fmla="*/ 14 w 42"/>
              <a:gd name="T29" fmla="*/ 17 h 41"/>
              <a:gd name="T30" fmla="*/ 30 w 42"/>
              <a:gd name="T31" fmla="*/ 28 h 41"/>
              <a:gd name="T32" fmla="*/ 12 w 42"/>
              <a:gd name="T33" fmla="*/ 28 h 41"/>
              <a:gd name="T34" fmla="*/ 11 w 42"/>
              <a:gd name="T35" fmla="*/ 26 h 41"/>
              <a:gd name="T36" fmla="*/ 12 w 42"/>
              <a:gd name="T37" fmla="*/ 24 h 41"/>
              <a:gd name="T38" fmla="*/ 30 w 42"/>
              <a:gd name="T39" fmla="*/ 24 h 41"/>
              <a:gd name="T40" fmla="*/ 31 w 42"/>
              <a:gd name="T41" fmla="*/ 26 h 41"/>
              <a:gd name="T42" fmla="*/ 30 w 42"/>
              <a:gd name="T43" fmla="*/ 28 h 41"/>
              <a:gd name="T44" fmla="*/ 28 w 42"/>
              <a:gd name="T45" fmla="*/ 17 h 41"/>
              <a:gd name="T46" fmla="*/ 24 w 42"/>
              <a:gd name="T47" fmla="*/ 14 h 41"/>
              <a:gd name="T48" fmla="*/ 28 w 42"/>
              <a:gd name="T49" fmla="*/ 10 h 41"/>
              <a:gd name="T50" fmla="*/ 31 w 42"/>
              <a:gd name="T51" fmla="*/ 14 h 41"/>
              <a:gd name="T52" fmla="*/ 28 w 42"/>
              <a:gd name="T53" fmla="*/ 17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21" y="41"/>
                </a:moveTo>
                <a:cubicBezTo>
                  <a:pt x="10" y="41"/>
                  <a:pt x="0" y="32"/>
                  <a:pt x="0" y="21"/>
                </a:cubicBezTo>
                <a:cubicBezTo>
                  <a:pt x="0" y="9"/>
                  <a:pt x="10" y="0"/>
                  <a:pt x="21" y="0"/>
                </a:cubicBezTo>
                <a:cubicBezTo>
                  <a:pt x="32" y="0"/>
                  <a:pt x="42" y="9"/>
                  <a:pt x="42" y="21"/>
                </a:cubicBezTo>
                <a:cubicBezTo>
                  <a:pt x="42" y="32"/>
                  <a:pt x="32" y="41"/>
                  <a:pt x="21" y="41"/>
                </a:cubicBezTo>
                <a:moveTo>
                  <a:pt x="21" y="4"/>
                </a:moveTo>
                <a:cubicBezTo>
                  <a:pt x="12" y="4"/>
                  <a:pt x="4" y="11"/>
                  <a:pt x="4" y="21"/>
                </a:cubicBezTo>
                <a:cubicBezTo>
                  <a:pt x="4" y="30"/>
                  <a:pt x="12" y="38"/>
                  <a:pt x="21" y="38"/>
                </a:cubicBezTo>
                <a:cubicBezTo>
                  <a:pt x="30" y="38"/>
                  <a:pt x="38" y="30"/>
                  <a:pt x="38" y="21"/>
                </a:cubicBezTo>
                <a:cubicBezTo>
                  <a:pt x="38" y="11"/>
                  <a:pt x="30" y="4"/>
                  <a:pt x="21" y="4"/>
                </a:cubicBezTo>
                <a:moveTo>
                  <a:pt x="14" y="17"/>
                </a:moveTo>
                <a:cubicBezTo>
                  <a:pt x="12" y="17"/>
                  <a:pt x="11" y="16"/>
                  <a:pt x="11" y="14"/>
                </a:cubicBezTo>
                <a:cubicBezTo>
                  <a:pt x="11" y="12"/>
                  <a:pt x="12" y="10"/>
                  <a:pt x="14" y="10"/>
                </a:cubicBezTo>
                <a:cubicBezTo>
                  <a:pt x="16" y="10"/>
                  <a:pt x="18" y="12"/>
                  <a:pt x="18" y="14"/>
                </a:cubicBezTo>
                <a:cubicBezTo>
                  <a:pt x="18" y="16"/>
                  <a:pt x="16" y="17"/>
                  <a:pt x="14" y="17"/>
                </a:cubicBezTo>
                <a:moveTo>
                  <a:pt x="30" y="28"/>
                </a:moveTo>
                <a:cubicBezTo>
                  <a:pt x="12" y="28"/>
                  <a:pt x="12" y="28"/>
                  <a:pt x="12" y="28"/>
                </a:cubicBezTo>
                <a:cubicBezTo>
                  <a:pt x="12" y="28"/>
                  <a:pt x="11" y="27"/>
                  <a:pt x="11" y="26"/>
                </a:cubicBezTo>
                <a:cubicBezTo>
                  <a:pt x="11" y="25"/>
                  <a:pt x="12" y="24"/>
                  <a:pt x="12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1" y="24"/>
                  <a:pt x="31" y="25"/>
                  <a:pt x="31" y="26"/>
                </a:cubicBezTo>
                <a:cubicBezTo>
                  <a:pt x="31" y="27"/>
                  <a:pt x="31" y="28"/>
                  <a:pt x="30" y="28"/>
                </a:cubicBezTo>
                <a:moveTo>
                  <a:pt x="28" y="17"/>
                </a:moveTo>
                <a:cubicBezTo>
                  <a:pt x="26" y="17"/>
                  <a:pt x="24" y="16"/>
                  <a:pt x="24" y="14"/>
                </a:cubicBezTo>
                <a:cubicBezTo>
                  <a:pt x="24" y="12"/>
                  <a:pt x="26" y="10"/>
                  <a:pt x="28" y="10"/>
                </a:cubicBezTo>
                <a:cubicBezTo>
                  <a:pt x="30" y="10"/>
                  <a:pt x="31" y="12"/>
                  <a:pt x="31" y="14"/>
                </a:cubicBezTo>
                <a:cubicBezTo>
                  <a:pt x="31" y="16"/>
                  <a:pt x="30" y="17"/>
                  <a:pt x="28" y="17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94" name="Freeform 122"/>
          <p:cNvSpPr>
            <a:spLocks noEditPoints="1"/>
          </p:cNvSpPr>
          <p:nvPr/>
        </p:nvSpPr>
        <p:spPr bwMode="auto">
          <a:xfrm>
            <a:off x="3807711" y="3286041"/>
            <a:ext cx="143431" cy="78044"/>
          </a:xfrm>
          <a:custGeom>
            <a:avLst/>
            <a:gdLst>
              <a:gd name="T0" fmla="*/ 38 w 52"/>
              <a:gd name="T1" fmla="*/ 28 h 28"/>
              <a:gd name="T2" fmla="*/ 29 w 52"/>
              <a:gd name="T3" fmla="*/ 24 h 28"/>
              <a:gd name="T4" fmla="*/ 23 w 52"/>
              <a:gd name="T5" fmla="*/ 24 h 28"/>
              <a:gd name="T6" fmla="*/ 14 w 52"/>
              <a:gd name="T7" fmla="*/ 28 h 28"/>
              <a:gd name="T8" fmla="*/ 0 w 52"/>
              <a:gd name="T9" fmla="*/ 14 h 28"/>
              <a:gd name="T10" fmla="*/ 14 w 52"/>
              <a:gd name="T11" fmla="*/ 0 h 28"/>
              <a:gd name="T12" fmla="*/ 38 w 52"/>
              <a:gd name="T13" fmla="*/ 0 h 28"/>
              <a:gd name="T14" fmla="*/ 52 w 52"/>
              <a:gd name="T15" fmla="*/ 14 h 28"/>
              <a:gd name="T16" fmla="*/ 38 w 52"/>
              <a:gd name="T17" fmla="*/ 28 h 28"/>
              <a:gd name="T18" fmla="*/ 23 w 52"/>
              <a:gd name="T19" fmla="*/ 12 h 28"/>
              <a:gd name="T20" fmla="*/ 22 w 52"/>
              <a:gd name="T21" fmla="*/ 11 h 28"/>
              <a:gd name="T22" fmla="*/ 17 w 52"/>
              <a:gd name="T23" fmla="*/ 11 h 28"/>
              <a:gd name="T24" fmla="*/ 17 w 52"/>
              <a:gd name="T25" fmla="*/ 6 h 28"/>
              <a:gd name="T26" fmla="*/ 16 w 52"/>
              <a:gd name="T27" fmla="*/ 5 h 28"/>
              <a:gd name="T28" fmla="*/ 12 w 52"/>
              <a:gd name="T29" fmla="*/ 5 h 28"/>
              <a:gd name="T30" fmla="*/ 12 w 52"/>
              <a:gd name="T31" fmla="*/ 6 h 28"/>
              <a:gd name="T32" fmla="*/ 12 w 52"/>
              <a:gd name="T33" fmla="*/ 11 h 28"/>
              <a:gd name="T34" fmla="*/ 6 w 52"/>
              <a:gd name="T35" fmla="*/ 11 h 28"/>
              <a:gd name="T36" fmla="*/ 6 w 52"/>
              <a:gd name="T37" fmla="*/ 12 h 28"/>
              <a:gd name="T38" fmla="*/ 6 w 52"/>
              <a:gd name="T39" fmla="*/ 16 h 28"/>
              <a:gd name="T40" fmla="*/ 6 w 52"/>
              <a:gd name="T41" fmla="*/ 17 h 28"/>
              <a:gd name="T42" fmla="*/ 12 w 52"/>
              <a:gd name="T43" fmla="*/ 17 h 28"/>
              <a:gd name="T44" fmla="*/ 12 w 52"/>
              <a:gd name="T45" fmla="*/ 22 h 28"/>
              <a:gd name="T46" fmla="*/ 12 w 52"/>
              <a:gd name="T47" fmla="*/ 23 h 28"/>
              <a:gd name="T48" fmla="*/ 16 w 52"/>
              <a:gd name="T49" fmla="*/ 23 h 28"/>
              <a:gd name="T50" fmla="*/ 17 w 52"/>
              <a:gd name="T51" fmla="*/ 22 h 28"/>
              <a:gd name="T52" fmla="*/ 17 w 52"/>
              <a:gd name="T53" fmla="*/ 17 h 28"/>
              <a:gd name="T54" fmla="*/ 22 w 52"/>
              <a:gd name="T55" fmla="*/ 17 h 28"/>
              <a:gd name="T56" fmla="*/ 23 w 52"/>
              <a:gd name="T57" fmla="*/ 16 h 28"/>
              <a:gd name="T58" fmla="*/ 23 w 52"/>
              <a:gd name="T59" fmla="*/ 12 h 28"/>
              <a:gd name="T60" fmla="*/ 35 w 52"/>
              <a:gd name="T61" fmla="*/ 14 h 28"/>
              <a:gd name="T62" fmla="*/ 31 w 52"/>
              <a:gd name="T63" fmla="*/ 17 h 28"/>
              <a:gd name="T64" fmla="*/ 35 w 52"/>
              <a:gd name="T65" fmla="*/ 21 h 28"/>
              <a:gd name="T66" fmla="*/ 38 w 52"/>
              <a:gd name="T67" fmla="*/ 17 h 28"/>
              <a:gd name="T68" fmla="*/ 35 w 52"/>
              <a:gd name="T69" fmla="*/ 14 h 28"/>
              <a:gd name="T70" fmla="*/ 42 w 52"/>
              <a:gd name="T71" fmla="*/ 7 h 28"/>
              <a:gd name="T72" fmla="*/ 38 w 52"/>
              <a:gd name="T73" fmla="*/ 11 h 28"/>
              <a:gd name="T74" fmla="*/ 42 w 52"/>
              <a:gd name="T75" fmla="*/ 14 h 28"/>
              <a:gd name="T76" fmla="*/ 45 w 52"/>
              <a:gd name="T77" fmla="*/ 11 h 28"/>
              <a:gd name="T78" fmla="*/ 42 w 52"/>
              <a:gd name="T79" fmla="*/ 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2" h="28">
                <a:moveTo>
                  <a:pt x="38" y="28"/>
                </a:moveTo>
                <a:cubicBezTo>
                  <a:pt x="35" y="28"/>
                  <a:pt x="32" y="26"/>
                  <a:pt x="29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1" y="26"/>
                  <a:pt x="18" y="28"/>
                  <a:pt x="14" y="28"/>
                </a:cubicBezTo>
                <a:cubicBezTo>
                  <a:pt x="7" y="28"/>
                  <a:pt x="0" y="22"/>
                  <a:pt x="0" y="14"/>
                </a:cubicBezTo>
                <a:cubicBezTo>
                  <a:pt x="0" y="6"/>
                  <a:pt x="7" y="0"/>
                  <a:pt x="14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6" y="0"/>
                  <a:pt x="52" y="6"/>
                  <a:pt x="52" y="14"/>
                </a:cubicBezTo>
                <a:cubicBezTo>
                  <a:pt x="52" y="22"/>
                  <a:pt x="46" y="28"/>
                  <a:pt x="38" y="28"/>
                </a:cubicBezTo>
                <a:moveTo>
                  <a:pt x="23" y="12"/>
                </a:moveTo>
                <a:cubicBezTo>
                  <a:pt x="23" y="12"/>
                  <a:pt x="22" y="11"/>
                  <a:pt x="22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6" y="5"/>
                  <a:pt x="16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6"/>
                  <a:pt x="12" y="6"/>
                </a:cubicBezTo>
                <a:cubicBezTo>
                  <a:pt x="12" y="11"/>
                  <a:pt x="12" y="11"/>
                  <a:pt x="12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2"/>
                  <a:pt x="6" y="12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7"/>
                  <a:pt x="6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3"/>
                  <a:pt x="12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3"/>
                  <a:pt x="17" y="22"/>
                  <a:pt x="17" y="22"/>
                </a:cubicBezTo>
                <a:cubicBezTo>
                  <a:pt x="17" y="17"/>
                  <a:pt x="17" y="17"/>
                  <a:pt x="17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3" y="16"/>
                  <a:pt x="23" y="16"/>
                </a:cubicBezTo>
                <a:lnTo>
                  <a:pt x="23" y="12"/>
                </a:lnTo>
                <a:close/>
                <a:moveTo>
                  <a:pt x="35" y="14"/>
                </a:moveTo>
                <a:cubicBezTo>
                  <a:pt x="33" y="14"/>
                  <a:pt x="31" y="16"/>
                  <a:pt x="31" y="17"/>
                </a:cubicBezTo>
                <a:cubicBezTo>
                  <a:pt x="31" y="19"/>
                  <a:pt x="33" y="21"/>
                  <a:pt x="35" y="21"/>
                </a:cubicBezTo>
                <a:cubicBezTo>
                  <a:pt x="37" y="21"/>
                  <a:pt x="38" y="19"/>
                  <a:pt x="38" y="17"/>
                </a:cubicBezTo>
                <a:cubicBezTo>
                  <a:pt x="38" y="16"/>
                  <a:pt x="37" y="14"/>
                  <a:pt x="35" y="14"/>
                </a:cubicBezTo>
                <a:moveTo>
                  <a:pt x="42" y="7"/>
                </a:moveTo>
                <a:cubicBezTo>
                  <a:pt x="40" y="7"/>
                  <a:pt x="38" y="9"/>
                  <a:pt x="38" y="11"/>
                </a:cubicBezTo>
                <a:cubicBezTo>
                  <a:pt x="38" y="12"/>
                  <a:pt x="40" y="14"/>
                  <a:pt x="42" y="14"/>
                </a:cubicBezTo>
                <a:cubicBezTo>
                  <a:pt x="43" y="14"/>
                  <a:pt x="45" y="12"/>
                  <a:pt x="45" y="11"/>
                </a:cubicBezTo>
                <a:cubicBezTo>
                  <a:pt x="45" y="9"/>
                  <a:pt x="43" y="7"/>
                  <a:pt x="42" y="7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95" name="Freeform 123"/>
          <p:cNvSpPr>
            <a:spLocks noEditPoints="1"/>
          </p:cNvSpPr>
          <p:nvPr/>
        </p:nvSpPr>
        <p:spPr bwMode="auto">
          <a:xfrm>
            <a:off x="2122215" y="2012409"/>
            <a:ext cx="143431" cy="84371"/>
          </a:xfrm>
          <a:custGeom>
            <a:avLst/>
            <a:gdLst>
              <a:gd name="T0" fmla="*/ 4 w 52"/>
              <a:gd name="T1" fmla="*/ 31 h 31"/>
              <a:gd name="T2" fmla="*/ 4 w 52"/>
              <a:gd name="T3" fmla="*/ 0 h 31"/>
              <a:gd name="T4" fmla="*/ 52 w 52"/>
              <a:gd name="T5" fmla="*/ 27 h 31"/>
              <a:gd name="T6" fmla="*/ 4 w 52"/>
              <a:gd name="T7" fmla="*/ 27 h 31"/>
              <a:gd name="T8" fmla="*/ 11 w 52"/>
              <a:gd name="T9" fmla="*/ 10 h 31"/>
              <a:gd name="T10" fmla="*/ 7 w 52"/>
              <a:gd name="T11" fmla="*/ 10 h 31"/>
              <a:gd name="T12" fmla="*/ 10 w 52"/>
              <a:gd name="T13" fmla="*/ 7 h 31"/>
              <a:gd name="T14" fmla="*/ 14 w 52"/>
              <a:gd name="T15" fmla="*/ 17 h 31"/>
              <a:gd name="T16" fmla="*/ 7 w 52"/>
              <a:gd name="T17" fmla="*/ 17 h 31"/>
              <a:gd name="T18" fmla="*/ 14 w 52"/>
              <a:gd name="T19" fmla="*/ 14 h 31"/>
              <a:gd name="T20" fmla="*/ 11 w 52"/>
              <a:gd name="T21" fmla="*/ 23 h 31"/>
              <a:gd name="T22" fmla="*/ 7 w 52"/>
              <a:gd name="T23" fmla="*/ 23 h 31"/>
              <a:gd name="T24" fmla="*/ 10 w 52"/>
              <a:gd name="T25" fmla="*/ 20 h 31"/>
              <a:gd name="T26" fmla="*/ 18 w 52"/>
              <a:gd name="T27" fmla="*/ 10 h 31"/>
              <a:gd name="T28" fmla="*/ 14 w 52"/>
              <a:gd name="T29" fmla="*/ 10 h 31"/>
              <a:gd name="T30" fmla="*/ 17 w 52"/>
              <a:gd name="T31" fmla="*/ 7 h 31"/>
              <a:gd name="T32" fmla="*/ 38 w 52"/>
              <a:gd name="T33" fmla="*/ 23 h 31"/>
              <a:gd name="T34" fmla="*/ 14 w 52"/>
              <a:gd name="T35" fmla="*/ 23 h 31"/>
              <a:gd name="T36" fmla="*/ 38 w 52"/>
              <a:gd name="T37" fmla="*/ 20 h 31"/>
              <a:gd name="T38" fmla="*/ 21 w 52"/>
              <a:gd name="T39" fmla="*/ 17 h 31"/>
              <a:gd name="T40" fmla="*/ 18 w 52"/>
              <a:gd name="T41" fmla="*/ 17 h 31"/>
              <a:gd name="T42" fmla="*/ 21 w 52"/>
              <a:gd name="T43" fmla="*/ 14 h 31"/>
              <a:gd name="T44" fmla="*/ 24 w 52"/>
              <a:gd name="T45" fmla="*/ 10 h 31"/>
              <a:gd name="T46" fmla="*/ 21 w 52"/>
              <a:gd name="T47" fmla="*/ 10 h 31"/>
              <a:gd name="T48" fmla="*/ 24 w 52"/>
              <a:gd name="T49" fmla="*/ 7 h 31"/>
              <a:gd name="T50" fmla="*/ 28 w 52"/>
              <a:gd name="T51" fmla="*/ 17 h 31"/>
              <a:gd name="T52" fmla="*/ 24 w 52"/>
              <a:gd name="T53" fmla="*/ 17 h 31"/>
              <a:gd name="T54" fmla="*/ 27 w 52"/>
              <a:gd name="T55" fmla="*/ 14 h 31"/>
              <a:gd name="T56" fmla="*/ 31 w 52"/>
              <a:gd name="T57" fmla="*/ 10 h 31"/>
              <a:gd name="T58" fmla="*/ 28 w 52"/>
              <a:gd name="T59" fmla="*/ 10 h 31"/>
              <a:gd name="T60" fmla="*/ 31 w 52"/>
              <a:gd name="T61" fmla="*/ 7 h 31"/>
              <a:gd name="T62" fmla="*/ 35 w 52"/>
              <a:gd name="T63" fmla="*/ 17 h 31"/>
              <a:gd name="T64" fmla="*/ 31 w 52"/>
              <a:gd name="T65" fmla="*/ 17 h 31"/>
              <a:gd name="T66" fmla="*/ 34 w 52"/>
              <a:gd name="T67" fmla="*/ 14 h 31"/>
              <a:gd name="T68" fmla="*/ 38 w 52"/>
              <a:gd name="T69" fmla="*/ 10 h 31"/>
              <a:gd name="T70" fmla="*/ 35 w 52"/>
              <a:gd name="T71" fmla="*/ 10 h 31"/>
              <a:gd name="T72" fmla="*/ 38 w 52"/>
              <a:gd name="T73" fmla="*/ 7 h 31"/>
              <a:gd name="T74" fmla="*/ 45 w 52"/>
              <a:gd name="T75" fmla="*/ 17 h 31"/>
              <a:gd name="T76" fmla="*/ 38 w 52"/>
              <a:gd name="T77" fmla="*/ 17 h 31"/>
              <a:gd name="T78" fmla="*/ 42 w 52"/>
              <a:gd name="T79" fmla="*/ 14 h 31"/>
              <a:gd name="T80" fmla="*/ 45 w 52"/>
              <a:gd name="T81" fmla="*/ 7 h 31"/>
              <a:gd name="T82" fmla="*/ 45 w 52"/>
              <a:gd name="T83" fmla="*/ 23 h 31"/>
              <a:gd name="T84" fmla="*/ 42 w 52"/>
              <a:gd name="T85" fmla="*/ 23 h 31"/>
              <a:gd name="T86" fmla="*/ 45 w 52"/>
              <a:gd name="T87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2" h="31">
                <a:moveTo>
                  <a:pt x="52" y="27"/>
                </a:moveTo>
                <a:cubicBezTo>
                  <a:pt x="52" y="29"/>
                  <a:pt x="50" y="31"/>
                  <a:pt x="48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2" y="31"/>
                  <a:pt x="0" y="29"/>
                  <a:pt x="0" y="2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0" y="0"/>
                  <a:pt x="52" y="1"/>
                  <a:pt x="52" y="3"/>
                </a:cubicBezTo>
                <a:lnTo>
                  <a:pt x="52" y="27"/>
                </a:lnTo>
                <a:close/>
                <a:moveTo>
                  <a:pt x="48" y="3"/>
                </a:moveTo>
                <a:cubicBezTo>
                  <a:pt x="4" y="3"/>
                  <a:pt x="4" y="3"/>
                  <a:pt x="4" y="3"/>
                </a:cubicBezTo>
                <a:cubicBezTo>
                  <a:pt x="4" y="27"/>
                  <a:pt x="4" y="27"/>
                  <a:pt x="4" y="27"/>
                </a:cubicBezTo>
                <a:cubicBezTo>
                  <a:pt x="48" y="27"/>
                  <a:pt x="48" y="27"/>
                  <a:pt x="48" y="27"/>
                </a:cubicBezTo>
                <a:lnTo>
                  <a:pt x="48" y="3"/>
                </a:lnTo>
                <a:close/>
                <a:moveTo>
                  <a:pt x="11" y="10"/>
                </a:moveTo>
                <a:cubicBezTo>
                  <a:pt x="11" y="10"/>
                  <a:pt x="11" y="10"/>
                  <a:pt x="10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8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1" y="7"/>
                  <a:pt x="11" y="7"/>
                  <a:pt x="11" y="7"/>
                </a:cubicBezTo>
                <a:lnTo>
                  <a:pt x="11" y="10"/>
                </a:lnTo>
                <a:close/>
                <a:moveTo>
                  <a:pt x="14" y="17"/>
                </a:moveTo>
                <a:cubicBezTo>
                  <a:pt x="14" y="17"/>
                  <a:pt x="14" y="17"/>
                  <a:pt x="14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8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lnTo>
                  <a:pt x="14" y="17"/>
                </a:lnTo>
                <a:close/>
                <a:moveTo>
                  <a:pt x="11" y="23"/>
                </a:moveTo>
                <a:cubicBezTo>
                  <a:pt x="11" y="24"/>
                  <a:pt x="11" y="24"/>
                  <a:pt x="10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7" y="24"/>
                  <a:pt x="7" y="24"/>
                  <a:pt x="7" y="23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0"/>
                  <a:pt x="8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1"/>
                  <a:pt x="11" y="21"/>
                </a:cubicBezTo>
                <a:lnTo>
                  <a:pt x="11" y="23"/>
                </a:lnTo>
                <a:close/>
                <a:moveTo>
                  <a:pt x="18" y="10"/>
                </a:moveTo>
                <a:cubicBezTo>
                  <a:pt x="18" y="10"/>
                  <a:pt x="17" y="10"/>
                  <a:pt x="17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5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8" y="7"/>
                  <a:pt x="18" y="7"/>
                </a:cubicBezTo>
                <a:lnTo>
                  <a:pt x="18" y="10"/>
                </a:lnTo>
                <a:close/>
                <a:moveTo>
                  <a:pt x="38" y="23"/>
                </a:moveTo>
                <a:cubicBezTo>
                  <a:pt x="38" y="24"/>
                  <a:pt x="38" y="24"/>
                  <a:pt x="38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4" y="24"/>
                  <a:pt x="14" y="24"/>
                  <a:pt x="14" y="23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0"/>
                  <a:pt x="15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8" y="21"/>
                  <a:pt x="38" y="21"/>
                </a:cubicBezTo>
                <a:lnTo>
                  <a:pt x="38" y="23"/>
                </a:lnTo>
                <a:close/>
                <a:moveTo>
                  <a:pt x="21" y="17"/>
                </a:moveTo>
                <a:cubicBezTo>
                  <a:pt x="21" y="17"/>
                  <a:pt x="21" y="17"/>
                  <a:pt x="21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4"/>
                  <a:pt x="21" y="14"/>
                </a:cubicBezTo>
                <a:lnTo>
                  <a:pt x="21" y="17"/>
                </a:lnTo>
                <a:close/>
                <a:moveTo>
                  <a:pt x="24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lnTo>
                  <a:pt x="24" y="10"/>
                </a:lnTo>
                <a:close/>
                <a:moveTo>
                  <a:pt x="28" y="17"/>
                </a:moveTo>
                <a:cubicBezTo>
                  <a:pt x="28" y="17"/>
                  <a:pt x="28" y="17"/>
                  <a:pt x="27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7"/>
                  <a:pt x="24" y="17"/>
                  <a:pt x="24" y="17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5" y="14"/>
                  <a:pt x="25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8" y="14"/>
                  <a:pt x="28" y="14"/>
                  <a:pt x="28" y="14"/>
                </a:cubicBezTo>
                <a:lnTo>
                  <a:pt x="28" y="17"/>
                </a:lnTo>
                <a:close/>
                <a:moveTo>
                  <a:pt x="31" y="10"/>
                </a:moveTo>
                <a:cubicBezTo>
                  <a:pt x="31" y="10"/>
                  <a:pt x="31" y="10"/>
                  <a:pt x="31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31" y="7"/>
                  <a:pt x="31" y="7"/>
                  <a:pt x="31" y="7"/>
                </a:cubicBezTo>
                <a:lnTo>
                  <a:pt x="31" y="10"/>
                </a:lnTo>
                <a:close/>
                <a:moveTo>
                  <a:pt x="35" y="17"/>
                </a:moveTo>
                <a:cubicBezTo>
                  <a:pt x="35" y="17"/>
                  <a:pt x="35" y="17"/>
                  <a:pt x="34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1" y="17"/>
                  <a:pt x="31" y="17"/>
                  <a:pt x="31" y="17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1" y="14"/>
                  <a:pt x="32" y="14"/>
                </a:cubicBezTo>
                <a:cubicBezTo>
                  <a:pt x="34" y="14"/>
                  <a:pt x="34" y="14"/>
                  <a:pt x="34" y="14"/>
                </a:cubicBezTo>
                <a:cubicBezTo>
                  <a:pt x="35" y="14"/>
                  <a:pt x="35" y="14"/>
                  <a:pt x="35" y="14"/>
                </a:cubicBezTo>
                <a:lnTo>
                  <a:pt x="35" y="17"/>
                </a:lnTo>
                <a:close/>
                <a:moveTo>
                  <a:pt x="38" y="10"/>
                </a:moveTo>
                <a:cubicBezTo>
                  <a:pt x="38" y="10"/>
                  <a:pt x="38" y="10"/>
                  <a:pt x="38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7"/>
                  <a:pt x="35" y="7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8" y="7"/>
                  <a:pt x="38" y="7"/>
                  <a:pt x="38" y="7"/>
                </a:cubicBezTo>
                <a:lnTo>
                  <a:pt x="38" y="10"/>
                </a:lnTo>
                <a:close/>
                <a:moveTo>
                  <a:pt x="45" y="17"/>
                </a:moveTo>
                <a:cubicBezTo>
                  <a:pt x="45" y="17"/>
                  <a:pt x="45" y="17"/>
                  <a:pt x="45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4"/>
                  <a:pt x="38" y="14"/>
                  <a:pt x="38" y="14"/>
                </a:cubicBezTo>
                <a:cubicBezTo>
                  <a:pt x="38" y="14"/>
                  <a:pt x="38" y="14"/>
                  <a:pt x="39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7"/>
                  <a:pt x="42" y="7"/>
                  <a:pt x="42" y="7"/>
                </a:cubicBezTo>
                <a:cubicBezTo>
                  <a:pt x="45" y="7"/>
                  <a:pt x="45" y="7"/>
                  <a:pt x="45" y="7"/>
                </a:cubicBezTo>
                <a:cubicBezTo>
                  <a:pt x="45" y="7"/>
                  <a:pt x="45" y="7"/>
                  <a:pt x="45" y="7"/>
                </a:cubicBezTo>
                <a:lnTo>
                  <a:pt x="45" y="17"/>
                </a:lnTo>
                <a:close/>
                <a:moveTo>
                  <a:pt x="45" y="23"/>
                </a:moveTo>
                <a:cubicBezTo>
                  <a:pt x="45" y="24"/>
                  <a:pt x="45" y="24"/>
                  <a:pt x="45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42" y="24"/>
                  <a:pt x="42" y="24"/>
                  <a:pt x="42" y="23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1"/>
                  <a:pt x="42" y="20"/>
                  <a:pt x="42" y="20"/>
                </a:cubicBezTo>
                <a:cubicBezTo>
                  <a:pt x="45" y="20"/>
                  <a:pt x="45" y="20"/>
                  <a:pt x="45" y="20"/>
                </a:cubicBezTo>
                <a:cubicBezTo>
                  <a:pt x="45" y="20"/>
                  <a:pt x="45" y="21"/>
                  <a:pt x="45" y="21"/>
                </a:cubicBezTo>
                <a:lnTo>
                  <a:pt x="45" y="2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96" name="Freeform 124"/>
          <p:cNvSpPr>
            <a:spLocks noEditPoints="1"/>
          </p:cNvSpPr>
          <p:nvPr/>
        </p:nvSpPr>
        <p:spPr bwMode="auto">
          <a:xfrm>
            <a:off x="2129460" y="2205608"/>
            <a:ext cx="126557" cy="113901"/>
          </a:xfrm>
          <a:custGeom>
            <a:avLst/>
            <a:gdLst>
              <a:gd name="T0" fmla="*/ 5 w 46"/>
              <a:gd name="T1" fmla="*/ 6 h 41"/>
              <a:gd name="T2" fmla="*/ 5 w 46"/>
              <a:gd name="T3" fmla="*/ 40 h 41"/>
              <a:gd name="T4" fmla="*/ 4 w 46"/>
              <a:gd name="T5" fmla="*/ 41 h 41"/>
              <a:gd name="T6" fmla="*/ 3 w 46"/>
              <a:gd name="T7" fmla="*/ 41 h 41"/>
              <a:gd name="T8" fmla="*/ 2 w 46"/>
              <a:gd name="T9" fmla="*/ 40 h 41"/>
              <a:gd name="T10" fmla="*/ 2 w 46"/>
              <a:gd name="T11" fmla="*/ 6 h 41"/>
              <a:gd name="T12" fmla="*/ 0 w 46"/>
              <a:gd name="T13" fmla="*/ 3 h 41"/>
              <a:gd name="T14" fmla="*/ 4 w 46"/>
              <a:gd name="T15" fmla="*/ 0 h 41"/>
              <a:gd name="T16" fmla="*/ 7 w 46"/>
              <a:gd name="T17" fmla="*/ 3 h 41"/>
              <a:gd name="T18" fmla="*/ 5 w 46"/>
              <a:gd name="T19" fmla="*/ 6 h 41"/>
              <a:gd name="T20" fmla="*/ 46 w 46"/>
              <a:gd name="T21" fmla="*/ 26 h 41"/>
              <a:gd name="T22" fmla="*/ 46 w 46"/>
              <a:gd name="T23" fmla="*/ 27 h 41"/>
              <a:gd name="T24" fmla="*/ 45 w 46"/>
              <a:gd name="T25" fmla="*/ 27 h 41"/>
              <a:gd name="T26" fmla="*/ 35 w 46"/>
              <a:gd name="T27" fmla="*/ 30 h 41"/>
              <a:gd name="T28" fmla="*/ 31 w 46"/>
              <a:gd name="T29" fmla="*/ 30 h 41"/>
              <a:gd name="T30" fmla="*/ 30 w 46"/>
              <a:gd name="T31" fmla="*/ 29 h 41"/>
              <a:gd name="T32" fmla="*/ 22 w 46"/>
              <a:gd name="T33" fmla="*/ 27 h 41"/>
              <a:gd name="T34" fmla="*/ 10 w 46"/>
              <a:gd name="T35" fmla="*/ 31 h 41"/>
              <a:gd name="T36" fmla="*/ 9 w 46"/>
              <a:gd name="T37" fmla="*/ 31 h 41"/>
              <a:gd name="T38" fmla="*/ 8 w 46"/>
              <a:gd name="T39" fmla="*/ 31 h 41"/>
              <a:gd name="T40" fmla="*/ 7 w 46"/>
              <a:gd name="T41" fmla="*/ 29 h 41"/>
              <a:gd name="T42" fmla="*/ 7 w 46"/>
              <a:gd name="T43" fmla="*/ 9 h 41"/>
              <a:gd name="T44" fmla="*/ 8 w 46"/>
              <a:gd name="T45" fmla="*/ 8 h 41"/>
              <a:gd name="T46" fmla="*/ 21 w 46"/>
              <a:gd name="T47" fmla="*/ 3 h 41"/>
              <a:gd name="T48" fmla="*/ 32 w 46"/>
              <a:gd name="T49" fmla="*/ 7 h 41"/>
              <a:gd name="T50" fmla="*/ 35 w 46"/>
              <a:gd name="T51" fmla="*/ 7 h 41"/>
              <a:gd name="T52" fmla="*/ 43 w 46"/>
              <a:gd name="T53" fmla="*/ 4 h 41"/>
              <a:gd name="T54" fmla="*/ 44 w 46"/>
              <a:gd name="T55" fmla="*/ 4 h 41"/>
              <a:gd name="T56" fmla="*/ 46 w 46"/>
              <a:gd name="T57" fmla="*/ 4 h 41"/>
              <a:gd name="T58" fmla="*/ 46 w 46"/>
              <a:gd name="T59" fmla="*/ 5 h 41"/>
              <a:gd name="T60" fmla="*/ 46 w 46"/>
              <a:gd name="T61" fmla="*/ 26 h 41"/>
              <a:gd name="T62" fmla="*/ 43 w 46"/>
              <a:gd name="T63" fmla="*/ 8 h 41"/>
              <a:gd name="T64" fmla="*/ 35 w 46"/>
              <a:gd name="T65" fmla="*/ 11 h 41"/>
              <a:gd name="T66" fmla="*/ 31 w 46"/>
              <a:gd name="T67" fmla="*/ 10 h 41"/>
              <a:gd name="T68" fmla="*/ 21 w 46"/>
              <a:gd name="T69" fmla="*/ 7 h 41"/>
              <a:gd name="T70" fmla="*/ 10 w 46"/>
              <a:gd name="T71" fmla="*/ 10 h 41"/>
              <a:gd name="T72" fmla="*/ 10 w 46"/>
              <a:gd name="T73" fmla="*/ 26 h 41"/>
              <a:gd name="T74" fmla="*/ 22 w 46"/>
              <a:gd name="T75" fmla="*/ 23 h 41"/>
              <a:gd name="T76" fmla="*/ 32 w 46"/>
              <a:gd name="T77" fmla="*/ 26 h 41"/>
              <a:gd name="T78" fmla="*/ 32 w 46"/>
              <a:gd name="T79" fmla="*/ 26 h 41"/>
              <a:gd name="T80" fmla="*/ 35 w 46"/>
              <a:gd name="T81" fmla="*/ 27 h 41"/>
              <a:gd name="T82" fmla="*/ 43 w 46"/>
              <a:gd name="T83" fmla="*/ 25 h 41"/>
              <a:gd name="T84" fmla="*/ 43 w 46"/>
              <a:gd name="T85" fmla="*/ 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6" h="41">
                <a:moveTo>
                  <a:pt x="5" y="6"/>
                </a:moveTo>
                <a:cubicBezTo>
                  <a:pt x="5" y="40"/>
                  <a:pt x="5" y="40"/>
                  <a:pt x="5" y="40"/>
                </a:cubicBezTo>
                <a:cubicBezTo>
                  <a:pt x="5" y="41"/>
                  <a:pt x="5" y="41"/>
                  <a:pt x="4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2" y="41"/>
                  <a:pt x="2" y="41"/>
                  <a:pt x="2" y="40"/>
                </a:cubicBezTo>
                <a:cubicBezTo>
                  <a:pt x="2" y="6"/>
                  <a:pt x="2" y="6"/>
                  <a:pt x="2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2"/>
                  <a:pt x="2" y="0"/>
                  <a:pt x="4" y="0"/>
                </a:cubicBezTo>
                <a:cubicBezTo>
                  <a:pt x="5" y="0"/>
                  <a:pt x="7" y="2"/>
                  <a:pt x="7" y="3"/>
                </a:cubicBezTo>
                <a:cubicBezTo>
                  <a:pt x="7" y="5"/>
                  <a:pt x="6" y="6"/>
                  <a:pt x="5" y="6"/>
                </a:cubicBezTo>
                <a:moveTo>
                  <a:pt x="46" y="26"/>
                </a:moveTo>
                <a:cubicBezTo>
                  <a:pt x="46" y="26"/>
                  <a:pt x="46" y="27"/>
                  <a:pt x="46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3" y="28"/>
                  <a:pt x="39" y="30"/>
                  <a:pt x="35" y="30"/>
                </a:cubicBezTo>
                <a:cubicBezTo>
                  <a:pt x="34" y="30"/>
                  <a:pt x="32" y="30"/>
                  <a:pt x="31" y="30"/>
                </a:cubicBezTo>
                <a:cubicBezTo>
                  <a:pt x="30" y="29"/>
                  <a:pt x="30" y="29"/>
                  <a:pt x="30" y="29"/>
                </a:cubicBezTo>
                <a:cubicBezTo>
                  <a:pt x="27" y="28"/>
                  <a:pt x="25" y="27"/>
                  <a:pt x="22" y="27"/>
                </a:cubicBezTo>
                <a:cubicBezTo>
                  <a:pt x="18" y="27"/>
                  <a:pt x="13" y="29"/>
                  <a:pt x="10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7" y="30"/>
                  <a:pt x="7" y="30"/>
                  <a:pt x="7" y="2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8"/>
                  <a:pt x="8" y="8"/>
                </a:cubicBezTo>
                <a:cubicBezTo>
                  <a:pt x="10" y="7"/>
                  <a:pt x="16" y="3"/>
                  <a:pt x="21" y="3"/>
                </a:cubicBezTo>
                <a:cubicBezTo>
                  <a:pt x="26" y="3"/>
                  <a:pt x="29" y="5"/>
                  <a:pt x="32" y="7"/>
                </a:cubicBezTo>
                <a:cubicBezTo>
                  <a:pt x="33" y="7"/>
                  <a:pt x="34" y="7"/>
                  <a:pt x="35" y="7"/>
                </a:cubicBezTo>
                <a:cubicBezTo>
                  <a:pt x="38" y="7"/>
                  <a:pt x="41" y="5"/>
                  <a:pt x="43" y="4"/>
                </a:cubicBezTo>
                <a:cubicBezTo>
                  <a:pt x="43" y="4"/>
                  <a:pt x="44" y="4"/>
                  <a:pt x="44" y="4"/>
                </a:cubicBezTo>
                <a:cubicBezTo>
                  <a:pt x="44" y="3"/>
                  <a:pt x="45" y="3"/>
                  <a:pt x="46" y="4"/>
                </a:cubicBezTo>
                <a:cubicBezTo>
                  <a:pt x="46" y="4"/>
                  <a:pt x="46" y="5"/>
                  <a:pt x="46" y="5"/>
                </a:cubicBezTo>
                <a:lnTo>
                  <a:pt x="46" y="26"/>
                </a:lnTo>
                <a:close/>
                <a:moveTo>
                  <a:pt x="43" y="8"/>
                </a:moveTo>
                <a:cubicBezTo>
                  <a:pt x="41" y="9"/>
                  <a:pt x="38" y="11"/>
                  <a:pt x="35" y="11"/>
                </a:cubicBezTo>
                <a:cubicBezTo>
                  <a:pt x="33" y="11"/>
                  <a:pt x="32" y="10"/>
                  <a:pt x="31" y="10"/>
                </a:cubicBezTo>
                <a:cubicBezTo>
                  <a:pt x="28" y="8"/>
                  <a:pt x="25" y="7"/>
                  <a:pt x="21" y="7"/>
                </a:cubicBezTo>
                <a:cubicBezTo>
                  <a:pt x="18" y="7"/>
                  <a:pt x="14" y="9"/>
                  <a:pt x="10" y="10"/>
                </a:cubicBezTo>
                <a:cubicBezTo>
                  <a:pt x="10" y="26"/>
                  <a:pt x="10" y="26"/>
                  <a:pt x="10" y="26"/>
                </a:cubicBezTo>
                <a:cubicBezTo>
                  <a:pt x="14" y="25"/>
                  <a:pt x="18" y="23"/>
                  <a:pt x="22" y="23"/>
                </a:cubicBezTo>
                <a:cubicBezTo>
                  <a:pt x="26" y="23"/>
                  <a:pt x="29" y="25"/>
                  <a:pt x="32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3" y="27"/>
                  <a:pt x="34" y="27"/>
                  <a:pt x="35" y="27"/>
                </a:cubicBezTo>
                <a:cubicBezTo>
                  <a:pt x="38" y="27"/>
                  <a:pt x="41" y="25"/>
                  <a:pt x="43" y="25"/>
                </a:cubicBezTo>
                <a:lnTo>
                  <a:pt x="43" y="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97" name="Freeform 125"/>
          <p:cNvSpPr>
            <a:spLocks noEditPoints="1"/>
          </p:cNvSpPr>
          <p:nvPr/>
        </p:nvSpPr>
        <p:spPr bwMode="auto">
          <a:xfrm>
            <a:off x="2129460" y="2413572"/>
            <a:ext cx="126557" cy="113901"/>
          </a:xfrm>
          <a:custGeom>
            <a:avLst/>
            <a:gdLst>
              <a:gd name="T0" fmla="*/ 5 w 46"/>
              <a:gd name="T1" fmla="*/ 7 h 41"/>
              <a:gd name="T2" fmla="*/ 5 w 46"/>
              <a:gd name="T3" fmla="*/ 41 h 41"/>
              <a:gd name="T4" fmla="*/ 4 w 46"/>
              <a:gd name="T5" fmla="*/ 41 h 41"/>
              <a:gd name="T6" fmla="*/ 3 w 46"/>
              <a:gd name="T7" fmla="*/ 41 h 41"/>
              <a:gd name="T8" fmla="*/ 2 w 46"/>
              <a:gd name="T9" fmla="*/ 41 h 41"/>
              <a:gd name="T10" fmla="*/ 2 w 46"/>
              <a:gd name="T11" fmla="*/ 7 h 41"/>
              <a:gd name="T12" fmla="*/ 0 w 46"/>
              <a:gd name="T13" fmla="*/ 4 h 41"/>
              <a:gd name="T14" fmla="*/ 4 w 46"/>
              <a:gd name="T15" fmla="*/ 0 h 41"/>
              <a:gd name="T16" fmla="*/ 7 w 46"/>
              <a:gd name="T17" fmla="*/ 4 h 41"/>
              <a:gd name="T18" fmla="*/ 5 w 46"/>
              <a:gd name="T19" fmla="*/ 7 h 41"/>
              <a:gd name="T20" fmla="*/ 46 w 46"/>
              <a:gd name="T21" fmla="*/ 26 h 41"/>
              <a:gd name="T22" fmla="*/ 46 w 46"/>
              <a:gd name="T23" fmla="*/ 27 h 41"/>
              <a:gd name="T24" fmla="*/ 45 w 46"/>
              <a:gd name="T25" fmla="*/ 28 h 41"/>
              <a:gd name="T26" fmla="*/ 35 w 46"/>
              <a:gd name="T27" fmla="*/ 31 h 41"/>
              <a:gd name="T28" fmla="*/ 31 w 46"/>
              <a:gd name="T29" fmla="*/ 30 h 41"/>
              <a:gd name="T30" fmla="*/ 30 w 46"/>
              <a:gd name="T31" fmla="*/ 29 h 41"/>
              <a:gd name="T32" fmla="*/ 22 w 46"/>
              <a:gd name="T33" fmla="*/ 27 h 41"/>
              <a:gd name="T34" fmla="*/ 10 w 46"/>
              <a:gd name="T35" fmla="*/ 31 h 41"/>
              <a:gd name="T36" fmla="*/ 9 w 46"/>
              <a:gd name="T37" fmla="*/ 31 h 41"/>
              <a:gd name="T38" fmla="*/ 8 w 46"/>
              <a:gd name="T39" fmla="*/ 31 h 41"/>
              <a:gd name="T40" fmla="*/ 7 w 46"/>
              <a:gd name="T41" fmla="*/ 29 h 41"/>
              <a:gd name="T42" fmla="*/ 7 w 46"/>
              <a:gd name="T43" fmla="*/ 10 h 41"/>
              <a:gd name="T44" fmla="*/ 8 w 46"/>
              <a:gd name="T45" fmla="*/ 8 h 41"/>
              <a:gd name="T46" fmla="*/ 21 w 46"/>
              <a:gd name="T47" fmla="*/ 4 h 41"/>
              <a:gd name="T48" fmla="*/ 32 w 46"/>
              <a:gd name="T49" fmla="*/ 7 h 41"/>
              <a:gd name="T50" fmla="*/ 35 w 46"/>
              <a:gd name="T51" fmla="*/ 7 h 41"/>
              <a:gd name="T52" fmla="*/ 43 w 46"/>
              <a:gd name="T53" fmla="*/ 4 h 41"/>
              <a:gd name="T54" fmla="*/ 44 w 46"/>
              <a:gd name="T55" fmla="*/ 4 h 41"/>
              <a:gd name="T56" fmla="*/ 46 w 46"/>
              <a:gd name="T57" fmla="*/ 4 h 41"/>
              <a:gd name="T58" fmla="*/ 46 w 46"/>
              <a:gd name="T59" fmla="*/ 5 h 41"/>
              <a:gd name="T60" fmla="*/ 46 w 46"/>
              <a:gd name="T61" fmla="*/ 26 h 41"/>
              <a:gd name="T62" fmla="*/ 21 w 46"/>
              <a:gd name="T63" fmla="*/ 7 h 41"/>
              <a:gd name="T64" fmla="*/ 10 w 46"/>
              <a:gd name="T65" fmla="*/ 11 h 41"/>
              <a:gd name="T66" fmla="*/ 10 w 46"/>
              <a:gd name="T67" fmla="*/ 16 h 41"/>
              <a:gd name="T68" fmla="*/ 21 w 46"/>
              <a:gd name="T69" fmla="*/ 12 h 41"/>
              <a:gd name="T70" fmla="*/ 21 w 46"/>
              <a:gd name="T71" fmla="*/ 7 h 41"/>
              <a:gd name="T72" fmla="*/ 21 w 46"/>
              <a:gd name="T73" fmla="*/ 19 h 41"/>
              <a:gd name="T74" fmla="*/ 10 w 46"/>
              <a:gd name="T75" fmla="*/ 22 h 41"/>
              <a:gd name="T76" fmla="*/ 10 w 46"/>
              <a:gd name="T77" fmla="*/ 27 h 41"/>
              <a:gd name="T78" fmla="*/ 21 w 46"/>
              <a:gd name="T79" fmla="*/ 24 h 41"/>
              <a:gd name="T80" fmla="*/ 21 w 46"/>
              <a:gd name="T81" fmla="*/ 19 h 41"/>
              <a:gd name="T82" fmla="*/ 43 w 46"/>
              <a:gd name="T83" fmla="*/ 20 h 41"/>
              <a:gd name="T84" fmla="*/ 33 w 46"/>
              <a:gd name="T85" fmla="*/ 22 h 41"/>
              <a:gd name="T86" fmla="*/ 33 w 46"/>
              <a:gd name="T87" fmla="*/ 16 h 41"/>
              <a:gd name="T88" fmla="*/ 32 w 46"/>
              <a:gd name="T89" fmla="*/ 15 h 41"/>
              <a:gd name="T90" fmla="*/ 22 w 46"/>
              <a:gd name="T91" fmla="*/ 12 h 41"/>
              <a:gd name="T92" fmla="*/ 21 w 46"/>
              <a:gd name="T93" fmla="*/ 13 h 41"/>
              <a:gd name="T94" fmla="*/ 21 w 46"/>
              <a:gd name="T95" fmla="*/ 18 h 41"/>
              <a:gd name="T96" fmla="*/ 21 w 46"/>
              <a:gd name="T97" fmla="*/ 18 h 41"/>
              <a:gd name="T98" fmla="*/ 32 w 46"/>
              <a:gd name="T99" fmla="*/ 21 h 41"/>
              <a:gd name="T100" fmla="*/ 33 w 46"/>
              <a:gd name="T101" fmla="*/ 22 h 41"/>
              <a:gd name="T102" fmla="*/ 33 w 46"/>
              <a:gd name="T103" fmla="*/ 27 h 41"/>
              <a:gd name="T104" fmla="*/ 35 w 46"/>
              <a:gd name="T105" fmla="*/ 27 h 41"/>
              <a:gd name="T106" fmla="*/ 43 w 46"/>
              <a:gd name="T107" fmla="*/ 25 h 41"/>
              <a:gd name="T108" fmla="*/ 43 w 46"/>
              <a:gd name="T109" fmla="*/ 20 h 41"/>
              <a:gd name="T110" fmla="*/ 43 w 46"/>
              <a:gd name="T111" fmla="*/ 8 h 41"/>
              <a:gd name="T112" fmla="*/ 35 w 46"/>
              <a:gd name="T113" fmla="*/ 11 h 41"/>
              <a:gd name="T114" fmla="*/ 33 w 46"/>
              <a:gd name="T115" fmla="*/ 11 h 41"/>
              <a:gd name="T116" fmla="*/ 33 w 46"/>
              <a:gd name="T117" fmla="*/ 16 h 41"/>
              <a:gd name="T118" fmla="*/ 43 w 46"/>
              <a:gd name="T119" fmla="*/ 13 h 41"/>
              <a:gd name="T120" fmla="*/ 43 w 46"/>
              <a:gd name="T121" fmla="*/ 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6" h="41">
                <a:moveTo>
                  <a:pt x="5" y="7"/>
                </a:moveTo>
                <a:cubicBezTo>
                  <a:pt x="5" y="41"/>
                  <a:pt x="5" y="41"/>
                  <a:pt x="5" y="41"/>
                </a:cubicBezTo>
                <a:cubicBezTo>
                  <a:pt x="5" y="41"/>
                  <a:pt x="5" y="41"/>
                  <a:pt x="4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2" y="41"/>
                  <a:pt x="2" y="41"/>
                  <a:pt x="2" y="41"/>
                </a:cubicBezTo>
                <a:cubicBezTo>
                  <a:pt x="2" y="7"/>
                  <a:pt x="2" y="7"/>
                  <a:pt x="2" y="7"/>
                </a:cubicBezTo>
                <a:cubicBezTo>
                  <a:pt x="1" y="6"/>
                  <a:pt x="0" y="5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5" y="0"/>
                  <a:pt x="7" y="2"/>
                  <a:pt x="7" y="4"/>
                </a:cubicBezTo>
                <a:cubicBezTo>
                  <a:pt x="7" y="5"/>
                  <a:pt x="6" y="6"/>
                  <a:pt x="5" y="7"/>
                </a:cubicBezTo>
                <a:moveTo>
                  <a:pt x="46" y="26"/>
                </a:moveTo>
                <a:cubicBezTo>
                  <a:pt x="46" y="27"/>
                  <a:pt x="46" y="27"/>
                  <a:pt x="46" y="27"/>
                </a:cubicBezTo>
                <a:cubicBezTo>
                  <a:pt x="45" y="27"/>
                  <a:pt x="45" y="28"/>
                  <a:pt x="45" y="28"/>
                </a:cubicBezTo>
                <a:cubicBezTo>
                  <a:pt x="43" y="29"/>
                  <a:pt x="39" y="31"/>
                  <a:pt x="35" y="31"/>
                </a:cubicBezTo>
                <a:cubicBezTo>
                  <a:pt x="34" y="31"/>
                  <a:pt x="32" y="30"/>
                  <a:pt x="31" y="30"/>
                </a:cubicBezTo>
                <a:cubicBezTo>
                  <a:pt x="30" y="29"/>
                  <a:pt x="30" y="29"/>
                  <a:pt x="30" y="29"/>
                </a:cubicBezTo>
                <a:cubicBezTo>
                  <a:pt x="27" y="28"/>
                  <a:pt x="25" y="27"/>
                  <a:pt x="22" y="27"/>
                </a:cubicBezTo>
                <a:cubicBezTo>
                  <a:pt x="18" y="27"/>
                  <a:pt x="13" y="29"/>
                  <a:pt x="10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7" y="31"/>
                  <a:pt x="7" y="30"/>
                  <a:pt x="7" y="29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9"/>
                  <a:pt x="7" y="8"/>
                  <a:pt x="8" y="8"/>
                </a:cubicBezTo>
                <a:cubicBezTo>
                  <a:pt x="10" y="7"/>
                  <a:pt x="16" y="4"/>
                  <a:pt x="21" y="4"/>
                </a:cubicBezTo>
                <a:cubicBezTo>
                  <a:pt x="26" y="4"/>
                  <a:pt x="29" y="5"/>
                  <a:pt x="32" y="7"/>
                </a:cubicBezTo>
                <a:cubicBezTo>
                  <a:pt x="33" y="7"/>
                  <a:pt x="34" y="7"/>
                  <a:pt x="35" y="7"/>
                </a:cubicBezTo>
                <a:cubicBezTo>
                  <a:pt x="38" y="7"/>
                  <a:pt x="41" y="5"/>
                  <a:pt x="43" y="4"/>
                </a:cubicBezTo>
                <a:cubicBezTo>
                  <a:pt x="43" y="4"/>
                  <a:pt x="44" y="4"/>
                  <a:pt x="44" y="4"/>
                </a:cubicBezTo>
                <a:cubicBezTo>
                  <a:pt x="44" y="4"/>
                  <a:pt x="45" y="4"/>
                  <a:pt x="46" y="4"/>
                </a:cubicBezTo>
                <a:cubicBezTo>
                  <a:pt x="46" y="4"/>
                  <a:pt x="46" y="5"/>
                  <a:pt x="46" y="5"/>
                </a:cubicBezTo>
                <a:lnTo>
                  <a:pt x="46" y="26"/>
                </a:lnTo>
                <a:close/>
                <a:moveTo>
                  <a:pt x="21" y="7"/>
                </a:moveTo>
                <a:cubicBezTo>
                  <a:pt x="17" y="7"/>
                  <a:pt x="13" y="9"/>
                  <a:pt x="10" y="11"/>
                </a:cubicBezTo>
                <a:cubicBezTo>
                  <a:pt x="10" y="16"/>
                  <a:pt x="10" y="16"/>
                  <a:pt x="10" y="16"/>
                </a:cubicBezTo>
                <a:cubicBezTo>
                  <a:pt x="14" y="14"/>
                  <a:pt x="17" y="13"/>
                  <a:pt x="21" y="12"/>
                </a:cubicBezTo>
                <a:lnTo>
                  <a:pt x="21" y="7"/>
                </a:lnTo>
                <a:close/>
                <a:moveTo>
                  <a:pt x="21" y="19"/>
                </a:moveTo>
                <a:cubicBezTo>
                  <a:pt x="17" y="19"/>
                  <a:pt x="14" y="20"/>
                  <a:pt x="10" y="22"/>
                </a:cubicBezTo>
                <a:cubicBezTo>
                  <a:pt x="10" y="27"/>
                  <a:pt x="10" y="27"/>
                  <a:pt x="10" y="27"/>
                </a:cubicBezTo>
                <a:cubicBezTo>
                  <a:pt x="14" y="25"/>
                  <a:pt x="17" y="24"/>
                  <a:pt x="21" y="24"/>
                </a:cubicBezTo>
                <a:lnTo>
                  <a:pt x="21" y="19"/>
                </a:lnTo>
                <a:close/>
                <a:moveTo>
                  <a:pt x="43" y="20"/>
                </a:moveTo>
                <a:cubicBezTo>
                  <a:pt x="41" y="21"/>
                  <a:pt x="36" y="23"/>
                  <a:pt x="33" y="22"/>
                </a:cubicBezTo>
                <a:cubicBezTo>
                  <a:pt x="33" y="16"/>
                  <a:pt x="33" y="16"/>
                  <a:pt x="33" y="16"/>
                </a:cubicBezTo>
                <a:cubicBezTo>
                  <a:pt x="32" y="16"/>
                  <a:pt x="32" y="16"/>
                  <a:pt x="32" y="15"/>
                </a:cubicBezTo>
                <a:cubicBezTo>
                  <a:pt x="29" y="14"/>
                  <a:pt x="26" y="12"/>
                  <a:pt x="22" y="12"/>
                </a:cubicBezTo>
                <a:cubicBezTo>
                  <a:pt x="22" y="12"/>
                  <a:pt x="21" y="12"/>
                  <a:pt x="21" y="13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5" y="18"/>
                  <a:pt x="29" y="20"/>
                  <a:pt x="32" y="21"/>
                </a:cubicBezTo>
                <a:cubicBezTo>
                  <a:pt x="32" y="22"/>
                  <a:pt x="32" y="22"/>
                  <a:pt x="33" y="22"/>
                </a:cubicBezTo>
                <a:cubicBezTo>
                  <a:pt x="33" y="27"/>
                  <a:pt x="33" y="27"/>
                  <a:pt x="33" y="27"/>
                </a:cubicBezTo>
                <a:cubicBezTo>
                  <a:pt x="33" y="27"/>
                  <a:pt x="34" y="27"/>
                  <a:pt x="35" y="27"/>
                </a:cubicBezTo>
                <a:cubicBezTo>
                  <a:pt x="38" y="27"/>
                  <a:pt x="41" y="26"/>
                  <a:pt x="43" y="25"/>
                </a:cubicBezTo>
                <a:lnTo>
                  <a:pt x="43" y="20"/>
                </a:lnTo>
                <a:close/>
                <a:moveTo>
                  <a:pt x="43" y="8"/>
                </a:moveTo>
                <a:cubicBezTo>
                  <a:pt x="41" y="10"/>
                  <a:pt x="38" y="11"/>
                  <a:pt x="35" y="11"/>
                </a:cubicBezTo>
                <a:cubicBezTo>
                  <a:pt x="34" y="11"/>
                  <a:pt x="33" y="11"/>
                  <a:pt x="33" y="11"/>
                </a:cubicBezTo>
                <a:cubicBezTo>
                  <a:pt x="33" y="16"/>
                  <a:pt x="33" y="16"/>
                  <a:pt x="33" y="16"/>
                </a:cubicBezTo>
                <a:cubicBezTo>
                  <a:pt x="36" y="17"/>
                  <a:pt x="41" y="15"/>
                  <a:pt x="43" y="13"/>
                </a:cubicBezTo>
                <a:lnTo>
                  <a:pt x="43" y="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98" name="Freeform 126"/>
          <p:cNvSpPr>
            <a:spLocks noEditPoints="1"/>
          </p:cNvSpPr>
          <p:nvPr/>
        </p:nvSpPr>
        <p:spPr bwMode="auto">
          <a:xfrm>
            <a:off x="2129649" y="2641252"/>
            <a:ext cx="120229" cy="78044"/>
          </a:xfrm>
          <a:custGeom>
            <a:avLst/>
            <a:gdLst>
              <a:gd name="T0" fmla="*/ 3 w 44"/>
              <a:gd name="T1" fmla="*/ 26 h 29"/>
              <a:gd name="T2" fmla="*/ 1 w 44"/>
              <a:gd name="T3" fmla="*/ 26 h 29"/>
              <a:gd name="T4" fmla="*/ 0 w 44"/>
              <a:gd name="T5" fmla="*/ 25 h 29"/>
              <a:gd name="T6" fmla="*/ 0 w 44"/>
              <a:gd name="T7" fmla="*/ 24 h 29"/>
              <a:gd name="T8" fmla="*/ 11 w 44"/>
              <a:gd name="T9" fmla="*/ 13 h 29"/>
              <a:gd name="T10" fmla="*/ 0 w 44"/>
              <a:gd name="T11" fmla="*/ 3 h 29"/>
              <a:gd name="T12" fmla="*/ 0 w 44"/>
              <a:gd name="T13" fmla="*/ 1 h 29"/>
              <a:gd name="T14" fmla="*/ 1 w 44"/>
              <a:gd name="T15" fmla="*/ 0 h 29"/>
              <a:gd name="T16" fmla="*/ 3 w 44"/>
              <a:gd name="T17" fmla="*/ 0 h 29"/>
              <a:gd name="T18" fmla="*/ 15 w 44"/>
              <a:gd name="T19" fmla="*/ 13 h 29"/>
              <a:gd name="T20" fmla="*/ 15 w 44"/>
              <a:gd name="T21" fmla="*/ 14 h 29"/>
              <a:gd name="T22" fmla="*/ 3 w 44"/>
              <a:gd name="T23" fmla="*/ 26 h 29"/>
              <a:gd name="T24" fmla="*/ 44 w 44"/>
              <a:gd name="T25" fmla="*/ 28 h 29"/>
              <a:gd name="T26" fmla="*/ 43 w 44"/>
              <a:gd name="T27" fmla="*/ 29 h 29"/>
              <a:gd name="T28" fmla="*/ 17 w 44"/>
              <a:gd name="T29" fmla="*/ 29 h 29"/>
              <a:gd name="T30" fmla="*/ 17 w 44"/>
              <a:gd name="T31" fmla="*/ 28 h 29"/>
              <a:gd name="T32" fmla="*/ 17 w 44"/>
              <a:gd name="T33" fmla="*/ 26 h 29"/>
              <a:gd name="T34" fmla="*/ 17 w 44"/>
              <a:gd name="T35" fmla="*/ 25 h 29"/>
              <a:gd name="T36" fmla="*/ 43 w 44"/>
              <a:gd name="T37" fmla="*/ 25 h 29"/>
              <a:gd name="T38" fmla="*/ 44 w 44"/>
              <a:gd name="T39" fmla="*/ 26 h 29"/>
              <a:gd name="T40" fmla="*/ 44 w 44"/>
              <a:gd name="T41" fmla="*/ 28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" h="29">
                <a:moveTo>
                  <a:pt x="3" y="26"/>
                </a:moveTo>
                <a:cubicBezTo>
                  <a:pt x="2" y="27"/>
                  <a:pt x="2" y="27"/>
                  <a:pt x="1" y="26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4"/>
                  <a:pt x="0" y="24"/>
                </a:cubicBezTo>
                <a:cubicBezTo>
                  <a:pt x="11" y="13"/>
                  <a:pt x="11" y="13"/>
                  <a:pt x="11" y="1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0" y="1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3" y="0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5" y="13"/>
                  <a:pt x="15" y="14"/>
                </a:cubicBezTo>
                <a:lnTo>
                  <a:pt x="3" y="26"/>
                </a:lnTo>
                <a:close/>
                <a:moveTo>
                  <a:pt x="44" y="28"/>
                </a:moveTo>
                <a:cubicBezTo>
                  <a:pt x="44" y="28"/>
                  <a:pt x="44" y="29"/>
                  <a:pt x="43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7" y="28"/>
                  <a:pt x="17" y="28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5"/>
                  <a:pt x="17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4" y="26"/>
                  <a:pt x="44" y="26"/>
                </a:cubicBezTo>
                <a:lnTo>
                  <a:pt x="44" y="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399" name="Freeform 127"/>
          <p:cNvSpPr>
            <a:spLocks noEditPoints="1"/>
          </p:cNvSpPr>
          <p:nvPr/>
        </p:nvSpPr>
        <p:spPr bwMode="auto">
          <a:xfrm>
            <a:off x="2127624" y="2836561"/>
            <a:ext cx="134993" cy="103355"/>
          </a:xfrm>
          <a:custGeom>
            <a:avLst/>
            <a:gdLst>
              <a:gd name="T0" fmla="*/ 14 w 49"/>
              <a:gd name="T1" fmla="*/ 32 h 37"/>
              <a:gd name="T2" fmla="*/ 12 w 49"/>
              <a:gd name="T3" fmla="*/ 32 h 37"/>
              <a:gd name="T4" fmla="*/ 0 w 49"/>
              <a:gd name="T5" fmla="*/ 19 h 37"/>
              <a:gd name="T6" fmla="*/ 0 w 49"/>
              <a:gd name="T7" fmla="*/ 18 h 37"/>
              <a:gd name="T8" fmla="*/ 12 w 49"/>
              <a:gd name="T9" fmla="*/ 5 h 37"/>
              <a:gd name="T10" fmla="*/ 14 w 49"/>
              <a:gd name="T11" fmla="*/ 5 h 37"/>
              <a:gd name="T12" fmla="*/ 15 w 49"/>
              <a:gd name="T13" fmla="*/ 7 h 37"/>
              <a:gd name="T14" fmla="*/ 15 w 49"/>
              <a:gd name="T15" fmla="*/ 8 h 37"/>
              <a:gd name="T16" fmla="*/ 4 w 49"/>
              <a:gd name="T17" fmla="*/ 18 h 37"/>
              <a:gd name="T18" fmla="*/ 15 w 49"/>
              <a:gd name="T19" fmla="*/ 29 h 37"/>
              <a:gd name="T20" fmla="*/ 15 w 49"/>
              <a:gd name="T21" fmla="*/ 30 h 37"/>
              <a:gd name="T22" fmla="*/ 14 w 49"/>
              <a:gd name="T23" fmla="*/ 32 h 37"/>
              <a:gd name="T24" fmla="*/ 21 w 49"/>
              <a:gd name="T25" fmla="*/ 36 h 37"/>
              <a:gd name="T26" fmla="*/ 20 w 49"/>
              <a:gd name="T27" fmla="*/ 37 h 37"/>
              <a:gd name="T28" fmla="*/ 18 w 49"/>
              <a:gd name="T29" fmla="*/ 36 h 37"/>
              <a:gd name="T30" fmla="*/ 18 w 49"/>
              <a:gd name="T31" fmla="*/ 35 h 37"/>
              <a:gd name="T32" fmla="*/ 28 w 49"/>
              <a:gd name="T33" fmla="*/ 1 h 37"/>
              <a:gd name="T34" fmla="*/ 29 w 49"/>
              <a:gd name="T35" fmla="*/ 0 h 37"/>
              <a:gd name="T36" fmla="*/ 30 w 49"/>
              <a:gd name="T37" fmla="*/ 1 h 37"/>
              <a:gd name="T38" fmla="*/ 31 w 49"/>
              <a:gd name="T39" fmla="*/ 2 h 37"/>
              <a:gd name="T40" fmla="*/ 21 w 49"/>
              <a:gd name="T41" fmla="*/ 36 h 37"/>
              <a:gd name="T42" fmla="*/ 36 w 49"/>
              <a:gd name="T43" fmla="*/ 32 h 37"/>
              <a:gd name="T44" fmla="*/ 35 w 49"/>
              <a:gd name="T45" fmla="*/ 32 h 37"/>
              <a:gd name="T46" fmla="*/ 33 w 49"/>
              <a:gd name="T47" fmla="*/ 30 h 37"/>
              <a:gd name="T48" fmla="*/ 33 w 49"/>
              <a:gd name="T49" fmla="*/ 29 h 37"/>
              <a:gd name="T50" fmla="*/ 44 w 49"/>
              <a:gd name="T51" fmla="*/ 18 h 37"/>
              <a:gd name="T52" fmla="*/ 33 w 49"/>
              <a:gd name="T53" fmla="*/ 8 h 37"/>
              <a:gd name="T54" fmla="*/ 33 w 49"/>
              <a:gd name="T55" fmla="*/ 7 h 37"/>
              <a:gd name="T56" fmla="*/ 35 w 49"/>
              <a:gd name="T57" fmla="*/ 5 h 37"/>
              <a:gd name="T58" fmla="*/ 36 w 49"/>
              <a:gd name="T59" fmla="*/ 5 h 37"/>
              <a:gd name="T60" fmla="*/ 48 w 49"/>
              <a:gd name="T61" fmla="*/ 18 h 37"/>
              <a:gd name="T62" fmla="*/ 48 w 49"/>
              <a:gd name="T63" fmla="*/ 19 h 37"/>
              <a:gd name="T64" fmla="*/ 36 w 49"/>
              <a:gd name="T65" fmla="*/ 32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9" h="37">
                <a:moveTo>
                  <a:pt x="14" y="32"/>
                </a:moveTo>
                <a:cubicBezTo>
                  <a:pt x="13" y="32"/>
                  <a:pt x="13" y="32"/>
                  <a:pt x="12" y="32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8"/>
                  <a:pt x="0" y="18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8"/>
                  <a:pt x="15" y="8"/>
                </a:cubicBezTo>
                <a:cubicBezTo>
                  <a:pt x="4" y="18"/>
                  <a:pt x="4" y="18"/>
                  <a:pt x="4" y="18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30"/>
                  <a:pt x="15" y="30"/>
                </a:cubicBezTo>
                <a:lnTo>
                  <a:pt x="14" y="32"/>
                </a:lnTo>
                <a:close/>
                <a:moveTo>
                  <a:pt x="21" y="36"/>
                </a:moveTo>
                <a:cubicBezTo>
                  <a:pt x="21" y="37"/>
                  <a:pt x="20" y="37"/>
                  <a:pt x="20" y="37"/>
                </a:cubicBezTo>
                <a:cubicBezTo>
                  <a:pt x="18" y="36"/>
                  <a:pt x="18" y="36"/>
                  <a:pt x="18" y="36"/>
                </a:cubicBezTo>
                <a:cubicBezTo>
                  <a:pt x="18" y="36"/>
                  <a:pt x="17" y="36"/>
                  <a:pt x="18" y="35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0"/>
                  <a:pt x="28" y="0"/>
                  <a:pt x="29" y="0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1"/>
                  <a:pt x="31" y="1"/>
                  <a:pt x="31" y="2"/>
                </a:cubicBezTo>
                <a:lnTo>
                  <a:pt x="21" y="36"/>
                </a:lnTo>
                <a:close/>
                <a:moveTo>
                  <a:pt x="36" y="32"/>
                </a:moveTo>
                <a:cubicBezTo>
                  <a:pt x="36" y="32"/>
                  <a:pt x="35" y="32"/>
                  <a:pt x="35" y="32"/>
                </a:cubicBezTo>
                <a:cubicBezTo>
                  <a:pt x="33" y="30"/>
                  <a:pt x="33" y="30"/>
                  <a:pt x="33" y="30"/>
                </a:cubicBezTo>
                <a:cubicBezTo>
                  <a:pt x="33" y="30"/>
                  <a:pt x="33" y="29"/>
                  <a:pt x="33" y="29"/>
                </a:cubicBezTo>
                <a:cubicBezTo>
                  <a:pt x="44" y="18"/>
                  <a:pt x="44" y="18"/>
                  <a:pt x="44" y="18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8"/>
                  <a:pt x="33" y="7"/>
                  <a:pt x="33" y="7"/>
                </a:cubicBezTo>
                <a:cubicBezTo>
                  <a:pt x="35" y="5"/>
                  <a:pt x="35" y="5"/>
                  <a:pt x="35" y="5"/>
                </a:cubicBezTo>
                <a:cubicBezTo>
                  <a:pt x="35" y="5"/>
                  <a:pt x="36" y="5"/>
                  <a:pt x="36" y="5"/>
                </a:cubicBezTo>
                <a:cubicBezTo>
                  <a:pt x="48" y="18"/>
                  <a:pt x="48" y="18"/>
                  <a:pt x="48" y="18"/>
                </a:cubicBezTo>
                <a:cubicBezTo>
                  <a:pt x="49" y="18"/>
                  <a:pt x="49" y="19"/>
                  <a:pt x="48" y="19"/>
                </a:cubicBezTo>
                <a:lnTo>
                  <a:pt x="36" y="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00" name="Freeform 128"/>
          <p:cNvSpPr>
            <a:spLocks noEditPoints="1"/>
          </p:cNvSpPr>
          <p:nvPr/>
        </p:nvSpPr>
        <p:spPr bwMode="auto">
          <a:xfrm>
            <a:off x="2124511" y="3036089"/>
            <a:ext cx="132884" cy="120229"/>
          </a:xfrm>
          <a:custGeom>
            <a:avLst/>
            <a:gdLst>
              <a:gd name="T0" fmla="*/ 18 w 48"/>
              <a:gd name="T1" fmla="*/ 29 h 43"/>
              <a:gd name="T2" fmla="*/ 17 w 48"/>
              <a:gd name="T3" fmla="*/ 31 h 43"/>
              <a:gd name="T4" fmla="*/ 16 w 48"/>
              <a:gd name="T5" fmla="*/ 31 h 43"/>
              <a:gd name="T6" fmla="*/ 15 w 48"/>
              <a:gd name="T7" fmla="*/ 31 h 43"/>
              <a:gd name="T8" fmla="*/ 1 w 48"/>
              <a:gd name="T9" fmla="*/ 17 h 43"/>
              <a:gd name="T10" fmla="*/ 1 w 48"/>
              <a:gd name="T11" fmla="*/ 15 h 43"/>
              <a:gd name="T12" fmla="*/ 15 w 48"/>
              <a:gd name="T13" fmla="*/ 1 h 43"/>
              <a:gd name="T14" fmla="*/ 17 w 48"/>
              <a:gd name="T15" fmla="*/ 0 h 43"/>
              <a:gd name="T16" fmla="*/ 18 w 48"/>
              <a:gd name="T17" fmla="*/ 2 h 43"/>
              <a:gd name="T18" fmla="*/ 18 w 48"/>
              <a:gd name="T19" fmla="*/ 4 h 43"/>
              <a:gd name="T20" fmla="*/ 7 w 48"/>
              <a:gd name="T21" fmla="*/ 15 h 43"/>
              <a:gd name="T22" fmla="*/ 7 w 48"/>
              <a:gd name="T23" fmla="*/ 17 h 43"/>
              <a:gd name="T24" fmla="*/ 18 w 48"/>
              <a:gd name="T25" fmla="*/ 28 h 43"/>
              <a:gd name="T26" fmla="*/ 18 w 48"/>
              <a:gd name="T27" fmla="*/ 29 h 43"/>
              <a:gd name="T28" fmla="*/ 44 w 48"/>
              <a:gd name="T29" fmla="*/ 43 h 43"/>
              <a:gd name="T30" fmla="*/ 43 w 48"/>
              <a:gd name="T31" fmla="*/ 43 h 43"/>
              <a:gd name="T32" fmla="*/ 43 w 48"/>
              <a:gd name="T33" fmla="*/ 43 h 43"/>
              <a:gd name="T34" fmla="*/ 42 w 48"/>
              <a:gd name="T35" fmla="*/ 42 h 43"/>
              <a:gd name="T36" fmla="*/ 40 w 48"/>
              <a:gd name="T37" fmla="*/ 27 h 43"/>
              <a:gd name="T38" fmla="*/ 28 w 48"/>
              <a:gd name="T39" fmla="*/ 23 h 43"/>
              <a:gd name="T40" fmla="*/ 28 w 48"/>
              <a:gd name="T41" fmla="*/ 29 h 43"/>
              <a:gd name="T42" fmla="*/ 27 w 48"/>
              <a:gd name="T43" fmla="*/ 31 h 43"/>
              <a:gd name="T44" fmla="*/ 26 w 48"/>
              <a:gd name="T45" fmla="*/ 31 h 43"/>
              <a:gd name="T46" fmla="*/ 25 w 48"/>
              <a:gd name="T47" fmla="*/ 31 h 43"/>
              <a:gd name="T48" fmla="*/ 11 w 48"/>
              <a:gd name="T49" fmla="*/ 17 h 43"/>
              <a:gd name="T50" fmla="*/ 11 w 48"/>
              <a:gd name="T51" fmla="*/ 15 h 43"/>
              <a:gd name="T52" fmla="*/ 25 w 48"/>
              <a:gd name="T53" fmla="*/ 1 h 43"/>
              <a:gd name="T54" fmla="*/ 27 w 48"/>
              <a:gd name="T55" fmla="*/ 0 h 43"/>
              <a:gd name="T56" fmla="*/ 28 w 48"/>
              <a:gd name="T57" fmla="*/ 2 h 43"/>
              <a:gd name="T58" fmla="*/ 28 w 48"/>
              <a:gd name="T59" fmla="*/ 9 h 43"/>
              <a:gd name="T60" fmla="*/ 44 w 48"/>
              <a:gd name="T61" fmla="*/ 15 h 43"/>
              <a:gd name="T62" fmla="*/ 48 w 48"/>
              <a:gd name="T63" fmla="*/ 29 h 43"/>
              <a:gd name="T64" fmla="*/ 44 w 48"/>
              <a:gd name="T65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8" h="43">
                <a:moveTo>
                  <a:pt x="18" y="29"/>
                </a:moveTo>
                <a:cubicBezTo>
                  <a:pt x="18" y="30"/>
                  <a:pt x="17" y="31"/>
                  <a:pt x="17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6"/>
                  <a:pt x="0" y="15"/>
                  <a:pt x="1" y="15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6" y="0"/>
                  <a:pt x="17" y="0"/>
                </a:cubicBezTo>
                <a:cubicBezTo>
                  <a:pt x="17" y="1"/>
                  <a:pt x="18" y="1"/>
                  <a:pt x="18" y="2"/>
                </a:cubicBezTo>
                <a:cubicBezTo>
                  <a:pt x="18" y="4"/>
                  <a:pt x="18" y="4"/>
                  <a:pt x="18" y="4"/>
                </a:cubicBezTo>
                <a:cubicBezTo>
                  <a:pt x="7" y="15"/>
                  <a:pt x="7" y="15"/>
                  <a:pt x="7" y="15"/>
                </a:cubicBezTo>
                <a:cubicBezTo>
                  <a:pt x="6" y="15"/>
                  <a:pt x="6" y="16"/>
                  <a:pt x="7" y="17"/>
                </a:cubicBezTo>
                <a:cubicBezTo>
                  <a:pt x="18" y="28"/>
                  <a:pt x="18" y="28"/>
                  <a:pt x="18" y="28"/>
                </a:cubicBezTo>
                <a:lnTo>
                  <a:pt x="18" y="29"/>
                </a:lnTo>
                <a:close/>
                <a:moveTo>
                  <a:pt x="44" y="43"/>
                </a:moveTo>
                <a:cubicBezTo>
                  <a:pt x="44" y="43"/>
                  <a:pt x="44" y="43"/>
                  <a:pt x="43" y="43"/>
                </a:cubicBezTo>
                <a:cubicBezTo>
                  <a:pt x="43" y="43"/>
                  <a:pt x="43" y="43"/>
                  <a:pt x="43" y="43"/>
                </a:cubicBezTo>
                <a:cubicBezTo>
                  <a:pt x="43" y="43"/>
                  <a:pt x="42" y="43"/>
                  <a:pt x="42" y="42"/>
                </a:cubicBezTo>
                <a:cubicBezTo>
                  <a:pt x="43" y="35"/>
                  <a:pt x="42" y="30"/>
                  <a:pt x="40" y="27"/>
                </a:cubicBezTo>
                <a:cubicBezTo>
                  <a:pt x="37" y="25"/>
                  <a:pt x="34" y="23"/>
                  <a:pt x="28" y="23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30"/>
                  <a:pt x="27" y="31"/>
                  <a:pt x="27" y="31"/>
                </a:cubicBezTo>
                <a:cubicBezTo>
                  <a:pt x="27" y="31"/>
                  <a:pt x="26" y="31"/>
                  <a:pt x="26" y="31"/>
                </a:cubicBezTo>
                <a:cubicBezTo>
                  <a:pt x="26" y="31"/>
                  <a:pt x="25" y="31"/>
                  <a:pt x="25" y="31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6"/>
                  <a:pt x="11" y="15"/>
                  <a:pt x="11" y="15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0"/>
                  <a:pt x="26" y="0"/>
                  <a:pt x="27" y="0"/>
                </a:cubicBezTo>
                <a:cubicBezTo>
                  <a:pt x="27" y="1"/>
                  <a:pt x="28" y="1"/>
                  <a:pt x="28" y="2"/>
                </a:cubicBezTo>
                <a:cubicBezTo>
                  <a:pt x="28" y="9"/>
                  <a:pt x="28" y="9"/>
                  <a:pt x="28" y="9"/>
                </a:cubicBezTo>
                <a:cubicBezTo>
                  <a:pt x="35" y="10"/>
                  <a:pt x="41" y="12"/>
                  <a:pt x="44" y="15"/>
                </a:cubicBezTo>
                <a:cubicBezTo>
                  <a:pt x="48" y="19"/>
                  <a:pt x="48" y="25"/>
                  <a:pt x="48" y="29"/>
                </a:cubicBezTo>
                <a:cubicBezTo>
                  <a:pt x="48" y="34"/>
                  <a:pt x="44" y="42"/>
                  <a:pt x="44" y="4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01" name="Freeform 129"/>
          <p:cNvSpPr>
            <a:spLocks noEditPoints="1"/>
          </p:cNvSpPr>
          <p:nvPr/>
        </p:nvSpPr>
        <p:spPr bwMode="auto">
          <a:xfrm>
            <a:off x="2124511" y="3243594"/>
            <a:ext cx="132884" cy="122338"/>
          </a:xfrm>
          <a:custGeom>
            <a:avLst/>
            <a:gdLst>
              <a:gd name="T0" fmla="*/ 18 w 48"/>
              <a:gd name="T1" fmla="*/ 30 h 44"/>
              <a:gd name="T2" fmla="*/ 17 w 48"/>
              <a:gd name="T3" fmla="*/ 31 h 44"/>
              <a:gd name="T4" fmla="*/ 16 w 48"/>
              <a:gd name="T5" fmla="*/ 32 h 44"/>
              <a:gd name="T6" fmla="*/ 15 w 48"/>
              <a:gd name="T7" fmla="*/ 31 h 44"/>
              <a:gd name="T8" fmla="*/ 1 w 48"/>
              <a:gd name="T9" fmla="*/ 17 h 44"/>
              <a:gd name="T10" fmla="*/ 1 w 48"/>
              <a:gd name="T11" fmla="*/ 15 h 44"/>
              <a:gd name="T12" fmla="*/ 15 w 48"/>
              <a:gd name="T13" fmla="*/ 1 h 44"/>
              <a:gd name="T14" fmla="*/ 17 w 48"/>
              <a:gd name="T15" fmla="*/ 1 h 44"/>
              <a:gd name="T16" fmla="*/ 18 w 48"/>
              <a:gd name="T17" fmla="*/ 2 h 44"/>
              <a:gd name="T18" fmla="*/ 18 w 48"/>
              <a:gd name="T19" fmla="*/ 4 h 44"/>
              <a:gd name="T20" fmla="*/ 7 w 48"/>
              <a:gd name="T21" fmla="*/ 15 h 44"/>
              <a:gd name="T22" fmla="*/ 7 w 48"/>
              <a:gd name="T23" fmla="*/ 17 h 44"/>
              <a:gd name="T24" fmla="*/ 18 w 48"/>
              <a:gd name="T25" fmla="*/ 28 h 44"/>
              <a:gd name="T26" fmla="*/ 18 w 48"/>
              <a:gd name="T27" fmla="*/ 30 h 44"/>
              <a:gd name="T28" fmla="*/ 44 w 48"/>
              <a:gd name="T29" fmla="*/ 43 h 44"/>
              <a:gd name="T30" fmla="*/ 43 w 48"/>
              <a:gd name="T31" fmla="*/ 44 h 44"/>
              <a:gd name="T32" fmla="*/ 43 w 48"/>
              <a:gd name="T33" fmla="*/ 43 h 44"/>
              <a:gd name="T34" fmla="*/ 42 w 48"/>
              <a:gd name="T35" fmla="*/ 43 h 44"/>
              <a:gd name="T36" fmla="*/ 40 w 48"/>
              <a:gd name="T37" fmla="*/ 27 h 44"/>
              <a:gd name="T38" fmla="*/ 28 w 48"/>
              <a:gd name="T39" fmla="*/ 23 h 44"/>
              <a:gd name="T40" fmla="*/ 28 w 48"/>
              <a:gd name="T41" fmla="*/ 30 h 44"/>
              <a:gd name="T42" fmla="*/ 27 w 48"/>
              <a:gd name="T43" fmla="*/ 31 h 44"/>
              <a:gd name="T44" fmla="*/ 26 w 48"/>
              <a:gd name="T45" fmla="*/ 32 h 44"/>
              <a:gd name="T46" fmla="*/ 25 w 48"/>
              <a:gd name="T47" fmla="*/ 31 h 44"/>
              <a:gd name="T48" fmla="*/ 11 w 48"/>
              <a:gd name="T49" fmla="*/ 17 h 44"/>
              <a:gd name="T50" fmla="*/ 11 w 48"/>
              <a:gd name="T51" fmla="*/ 15 h 44"/>
              <a:gd name="T52" fmla="*/ 25 w 48"/>
              <a:gd name="T53" fmla="*/ 1 h 44"/>
              <a:gd name="T54" fmla="*/ 27 w 48"/>
              <a:gd name="T55" fmla="*/ 1 h 44"/>
              <a:gd name="T56" fmla="*/ 28 w 48"/>
              <a:gd name="T57" fmla="*/ 2 h 44"/>
              <a:gd name="T58" fmla="*/ 28 w 48"/>
              <a:gd name="T59" fmla="*/ 9 h 44"/>
              <a:gd name="T60" fmla="*/ 44 w 48"/>
              <a:gd name="T61" fmla="*/ 15 h 44"/>
              <a:gd name="T62" fmla="*/ 48 w 48"/>
              <a:gd name="T63" fmla="*/ 29 h 44"/>
              <a:gd name="T64" fmla="*/ 44 w 48"/>
              <a:gd name="T65" fmla="*/ 43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8" h="44">
                <a:moveTo>
                  <a:pt x="18" y="30"/>
                </a:moveTo>
                <a:cubicBezTo>
                  <a:pt x="18" y="30"/>
                  <a:pt x="17" y="31"/>
                  <a:pt x="17" y="31"/>
                </a:cubicBezTo>
                <a:cubicBezTo>
                  <a:pt x="16" y="31"/>
                  <a:pt x="16" y="32"/>
                  <a:pt x="16" y="32"/>
                </a:cubicBezTo>
                <a:cubicBezTo>
                  <a:pt x="15" y="32"/>
                  <a:pt x="15" y="31"/>
                  <a:pt x="15" y="31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6"/>
                  <a:pt x="1" y="15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6" y="0"/>
                  <a:pt x="17" y="1"/>
                </a:cubicBezTo>
                <a:cubicBezTo>
                  <a:pt x="17" y="1"/>
                  <a:pt x="18" y="2"/>
                  <a:pt x="18" y="2"/>
                </a:cubicBezTo>
                <a:cubicBezTo>
                  <a:pt x="18" y="4"/>
                  <a:pt x="18" y="4"/>
                  <a:pt x="18" y="4"/>
                </a:cubicBezTo>
                <a:cubicBezTo>
                  <a:pt x="7" y="15"/>
                  <a:pt x="7" y="15"/>
                  <a:pt x="7" y="15"/>
                </a:cubicBezTo>
                <a:cubicBezTo>
                  <a:pt x="6" y="16"/>
                  <a:pt x="6" y="17"/>
                  <a:pt x="7" y="17"/>
                </a:cubicBezTo>
                <a:cubicBezTo>
                  <a:pt x="18" y="28"/>
                  <a:pt x="18" y="28"/>
                  <a:pt x="18" y="28"/>
                </a:cubicBezTo>
                <a:lnTo>
                  <a:pt x="18" y="30"/>
                </a:lnTo>
                <a:close/>
                <a:moveTo>
                  <a:pt x="44" y="43"/>
                </a:moveTo>
                <a:cubicBezTo>
                  <a:pt x="44" y="43"/>
                  <a:pt x="44" y="44"/>
                  <a:pt x="43" y="44"/>
                </a:cubicBezTo>
                <a:cubicBezTo>
                  <a:pt x="43" y="44"/>
                  <a:pt x="43" y="44"/>
                  <a:pt x="43" y="43"/>
                </a:cubicBezTo>
                <a:cubicBezTo>
                  <a:pt x="43" y="43"/>
                  <a:pt x="42" y="43"/>
                  <a:pt x="42" y="43"/>
                </a:cubicBezTo>
                <a:cubicBezTo>
                  <a:pt x="43" y="35"/>
                  <a:pt x="42" y="30"/>
                  <a:pt x="40" y="27"/>
                </a:cubicBezTo>
                <a:cubicBezTo>
                  <a:pt x="37" y="25"/>
                  <a:pt x="34" y="24"/>
                  <a:pt x="28" y="23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7" y="31"/>
                  <a:pt x="27" y="31"/>
                </a:cubicBezTo>
                <a:cubicBezTo>
                  <a:pt x="27" y="31"/>
                  <a:pt x="26" y="32"/>
                  <a:pt x="26" y="32"/>
                </a:cubicBezTo>
                <a:cubicBezTo>
                  <a:pt x="26" y="32"/>
                  <a:pt x="25" y="31"/>
                  <a:pt x="25" y="31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6"/>
                  <a:pt x="11" y="15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1"/>
                  <a:pt x="26" y="0"/>
                  <a:pt x="27" y="1"/>
                </a:cubicBezTo>
                <a:cubicBezTo>
                  <a:pt x="27" y="1"/>
                  <a:pt x="28" y="2"/>
                  <a:pt x="28" y="2"/>
                </a:cubicBezTo>
                <a:cubicBezTo>
                  <a:pt x="28" y="9"/>
                  <a:pt x="28" y="9"/>
                  <a:pt x="28" y="9"/>
                </a:cubicBezTo>
                <a:cubicBezTo>
                  <a:pt x="35" y="10"/>
                  <a:pt x="41" y="12"/>
                  <a:pt x="44" y="15"/>
                </a:cubicBezTo>
                <a:cubicBezTo>
                  <a:pt x="48" y="19"/>
                  <a:pt x="48" y="25"/>
                  <a:pt x="48" y="29"/>
                </a:cubicBezTo>
                <a:cubicBezTo>
                  <a:pt x="48" y="35"/>
                  <a:pt x="44" y="43"/>
                  <a:pt x="44" y="4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02" name="Freeform 130"/>
          <p:cNvSpPr>
            <a:spLocks noEditPoints="1"/>
          </p:cNvSpPr>
          <p:nvPr/>
        </p:nvSpPr>
        <p:spPr bwMode="auto">
          <a:xfrm>
            <a:off x="2125888" y="3454858"/>
            <a:ext cx="126557" cy="118120"/>
          </a:xfrm>
          <a:custGeom>
            <a:avLst/>
            <a:gdLst>
              <a:gd name="T0" fmla="*/ 35 w 46"/>
              <a:gd name="T1" fmla="*/ 27 h 43"/>
              <a:gd name="T2" fmla="*/ 37 w 46"/>
              <a:gd name="T3" fmla="*/ 41 h 43"/>
              <a:gd name="T4" fmla="*/ 36 w 46"/>
              <a:gd name="T5" fmla="*/ 43 h 43"/>
              <a:gd name="T6" fmla="*/ 35 w 46"/>
              <a:gd name="T7" fmla="*/ 42 h 43"/>
              <a:gd name="T8" fmla="*/ 23 w 46"/>
              <a:gd name="T9" fmla="*/ 36 h 43"/>
              <a:gd name="T10" fmla="*/ 11 w 46"/>
              <a:gd name="T11" fmla="*/ 42 h 43"/>
              <a:gd name="T12" fmla="*/ 10 w 46"/>
              <a:gd name="T13" fmla="*/ 43 h 43"/>
              <a:gd name="T14" fmla="*/ 9 w 46"/>
              <a:gd name="T15" fmla="*/ 41 h 43"/>
              <a:gd name="T16" fmla="*/ 11 w 46"/>
              <a:gd name="T17" fmla="*/ 27 h 43"/>
              <a:gd name="T18" fmla="*/ 1 w 46"/>
              <a:gd name="T19" fmla="*/ 18 h 43"/>
              <a:gd name="T20" fmla="*/ 2 w 46"/>
              <a:gd name="T21" fmla="*/ 15 h 43"/>
              <a:gd name="T22" fmla="*/ 15 w 46"/>
              <a:gd name="T23" fmla="*/ 13 h 43"/>
              <a:gd name="T24" fmla="*/ 21 w 46"/>
              <a:gd name="T25" fmla="*/ 1 h 43"/>
              <a:gd name="T26" fmla="*/ 23 w 46"/>
              <a:gd name="T27" fmla="*/ 0 h 43"/>
              <a:gd name="T28" fmla="*/ 24 w 46"/>
              <a:gd name="T29" fmla="*/ 1 h 43"/>
              <a:gd name="T30" fmla="*/ 30 w 46"/>
              <a:gd name="T31" fmla="*/ 13 h 43"/>
              <a:gd name="T32" fmla="*/ 44 w 46"/>
              <a:gd name="T33" fmla="*/ 15 h 43"/>
              <a:gd name="T34" fmla="*/ 44 w 46"/>
              <a:gd name="T35" fmla="*/ 18 h 43"/>
              <a:gd name="T36" fmla="*/ 35 w 46"/>
              <a:gd name="T37" fmla="*/ 27 h 43"/>
              <a:gd name="T38" fmla="*/ 39 w 46"/>
              <a:gd name="T39" fmla="*/ 18 h 43"/>
              <a:gd name="T40" fmla="*/ 30 w 46"/>
              <a:gd name="T41" fmla="*/ 17 h 43"/>
              <a:gd name="T42" fmla="*/ 28 w 46"/>
              <a:gd name="T43" fmla="*/ 17 h 43"/>
              <a:gd name="T44" fmla="*/ 27 w 46"/>
              <a:gd name="T45" fmla="*/ 15 h 43"/>
              <a:gd name="T46" fmla="*/ 23 w 46"/>
              <a:gd name="T47" fmla="*/ 6 h 43"/>
              <a:gd name="T48" fmla="*/ 23 w 46"/>
              <a:gd name="T49" fmla="*/ 32 h 43"/>
              <a:gd name="T50" fmla="*/ 24 w 46"/>
              <a:gd name="T51" fmla="*/ 33 h 43"/>
              <a:gd name="T52" fmla="*/ 33 w 46"/>
              <a:gd name="T53" fmla="*/ 37 h 43"/>
              <a:gd name="T54" fmla="*/ 31 w 46"/>
              <a:gd name="T55" fmla="*/ 28 h 43"/>
              <a:gd name="T56" fmla="*/ 31 w 46"/>
              <a:gd name="T57" fmla="*/ 26 h 43"/>
              <a:gd name="T58" fmla="*/ 32 w 46"/>
              <a:gd name="T59" fmla="*/ 25 h 43"/>
              <a:gd name="T60" fmla="*/ 39 w 46"/>
              <a:gd name="T61" fmla="*/ 18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6" h="43">
                <a:moveTo>
                  <a:pt x="35" y="27"/>
                </a:moveTo>
                <a:cubicBezTo>
                  <a:pt x="37" y="41"/>
                  <a:pt x="37" y="41"/>
                  <a:pt x="37" y="41"/>
                </a:cubicBezTo>
                <a:cubicBezTo>
                  <a:pt x="37" y="42"/>
                  <a:pt x="37" y="43"/>
                  <a:pt x="36" y="43"/>
                </a:cubicBezTo>
                <a:cubicBezTo>
                  <a:pt x="36" y="43"/>
                  <a:pt x="35" y="43"/>
                  <a:pt x="35" y="42"/>
                </a:cubicBezTo>
                <a:cubicBezTo>
                  <a:pt x="23" y="36"/>
                  <a:pt x="23" y="36"/>
                  <a:pt x="23" y="36"/>
                </a:cubicBezTo>
                <a:cubicBezTo>
                  <a:pt x="11" y="42"/>
                  <a:pt x="11" y="42"/>
                  <a:pt x="11" y="42"/>
                </a:cubicBezTo>
                <a:cubicBezTo>
                  <a:pt x="10" y="43"/>
                  <a:pt x="10" y="43"/>
                  <a:pt x="10" y="43"/>
                </a:cubicBezTo>
                <a:cubicBezTo>
                  <a:pt x="9" y="43"/>
                  <a:pt x="8" y="42"/>
                  <a:pt x="9" y="41"/>
                </a:cubicBezTo>
                <a:cubicBezTo>
                  <a:pt x="11" y="27"/>
                  <a:pt x="11" y="27"/>
                  <a:pt x="11" y="27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7"/>
                  <a:pt x="0" y="16"/>
                  <a:pt x="2" y="15"/>
                </a:cubicBezTo>
                <a:cubicBezTo>
                  <a:pt x="15" y="13"/>
                  <a:pt x="15" y="13"/>
                  <a:pt x="15" y="13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0"/>
                  <a:pt x="22" y="0"/>
                  <a:pt x="23" y="0"/>
                </a:cubicBezTo>
                <a:cubicBezTo>
                  <a:pt x="23" y="0"/>
                  <a:pt x="24" y="0"/>
                  <a:pt x="24" y="1"/>
                </a:cubicBezTo>
                <a:cubicBezTo>
                  <a:pt x="30" y="13"/>
                  <a:pt x="30" y="13"/>
                  <a:pt x="30" y="13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6"/>
                  <a:pt x="46" y="17"/>
                  <a:pt x="44" y="18"/>
                </a:cubicBezTo>
                <a:lnTo>
                  <a:pt x="35" y="27"/>
                </a:lnTo>
                <a:close/>
                <a:moveTo>
                  <a:pt x="39" y="18"/>
                </a:moveTo>
                <a:cubicBezTo>
                  <a:pt x="30" y="17"/>
                  <a:pt x="30" y="17"/>
                  <a:pt x="30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7" y="15"/>
                  <a:pt x="27" y="15"/>
                  <a:pt x="27" y="15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32"/>
                  <a:pt x="23" y="32"/>
                  <a:pt x="23" y="32"/>
                </a:cubicBezTo>
                <a:cubicBezTo>
                  <a:pt x="24" y="33"/>
                  <a:pt x="24" y="33"/>
                  <a:pt x="24" y="33"/>
                </a:cubicBezTo>
                <a:cubicBezTo>
                  <a:pt x="33" y="37"/>
                  <a:pt x="33" y="37"/>
                  <a:pt x="33" y="37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5"/>
                  <a:pt x="32" y="25"/>
                  <a:pt x="32" y="25"/>
                </a:cubicBezTo>
                <a:lnTo>
                  <a:pt x="39" y="1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03" name="Freeform 131"/>
          <p:cNvSpPr/>
          <p:nvPr/>
        </p:nvSpPr>
        <p:spPr bwMode="auto">
          <a:xfrm>
            <a:off x="2130483" y="3677151"/>
            <a:ext cx="105463" cy="103355"/>
          </a:xfrm>
          <a:custGeom>
            <a:avLst/>
            <a:gdLst>
              <a:gd name="T0" fmla="*/ 21 w 38"/>
              <a:gd name="T1" fmla="*/ 37 h 38"/>
              <a:gd name="T2" fmla="*/ 19 w 38"/>
              <a:gd name="T3" fmla="*/ 38 h 38"/>
              <a:gd name="T4" fmla="*/ 19 w 38"/>
              <a:gd name="T5" fmla="*/ 37 h 38"/>
              <a:gd name="T6" fmla="*/ 18 w 38"/>
              <a:gd name="T7" fmla="*/ 36 h 38"/>
              <a:gd name="T8" fmla="*/ 18 w 38"/>
              <a:gd name="T9" fmla="*/ 20 h 38"/>
              <a:gd name="T10" fmla="*/ 2 w 38"/>
              <a:gd name="T11" fmla="*/ 20 h 38"/>
              <a:gd name="T12" fmla="*/ 0 w 38"/>
              <a:gd name="T13" fmla="*/ 19 h 38"/>
              <a:gd name="T14" fmla="*/ 1 w 38"/>
              <a:gd name="T15" fmla="*/ 17 h 38"/>
              <a:gd name="T16" fmla="*/ 36 w 38"/>
              <a:gd name="T17" fmla="*/ 0 h 38"/>
              <a:gd name="T18" fmla="*/ 36 w 38"/>
              <a:gd name="T19" fmla="*/ 0 h 38"/>
              <a:gd name="T20" fmla="*/ 38 w 38"/>
              <a:gd name="T21" fmla="*/ 0 h 38"/>
              <a:gd name="T22" fmla="*/ 38 w 38"/>
              <a:gd name="T23" fmla="*/ 2 h 38"/>
              <a:gd name="T24" fmla="*/ 21 w 38"/>
              <a:gd name="T25" fmla="*/ 3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8">
                <a:moveTo>
                  <a:pt x="21" y="37"/>
                </a:moveTo>
                <a:cubicBezTo>
                  <a:pt x="21" y="37"/>
                  <a:pt x="20" y="38"/>
                  <a:pt x="19" y="38"/>
                </a:cubicBezTo>
                <a:cubicBezTo>
                  <a:pt x="19" y="38"/>
                  <a:pt x="19" y="37"/>
                  <a:pt x="19" y="37"/>
                </a:cubicBezTo>
                <a:cubicBezTo>
                  <a:pt x="18" y="37"/>
                  <a:pt x="18" y="37"/>
                  <a:pt x="18" y="36"/>
                </a:cubicBezTo>
                <a:cubicBezTo>
                  <a:pt x="18" y="20"/>
                  <a:pt x="18" y="20"/>
                  <a:pt x="18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1" y="20"/>
                  <a:pt x="1" y="20"/>
                  <a:pt x="0" y="19"/>
                </a:cubicBezTo>
                <a:cubicBezTo>
                  <a:pt x="0" y="18"/>
                  <a:pt x="1" y="17"/>
                  <a:pt x="1" y="17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7" y="0"/>
                  <a:pt x="37" y="0"/>
                  <a:pt x="38" y="0"/>
                </a:cubicBezTo>
                <a:cubicBezTo>
                  <a:pt x="38" y="1"/>
                  <a:pt x="38" y="2"/>
                  <a:pt x="38" y="2"/>
                </a:cubicBezTo>
                <a:lnTo>
                  <a:pt x="21" y="3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04" name="Freeform 132"/>
          <p:cNvSpPr>
            <a:spLocks noEditPoints="1"/>
          </p:cNvSpPr>
          <p:nvPr/>
        </p:nvSpPr>
        <p:spPr bwMode="auto">
          <a:xfrm>
            <a:off x="2126347" y="3876678"/>
            <a:ext cx="124448" cy="120229"/>
          </a:xfrm>
          <a:custGeom>
            <a:avLst/>
            <a:gdLst>
              <a:gd name="T0" fmla="*/ 45 w 45"/>
              <a:gd name="T1" fmla="*/ 37 h 44"/>
              <a:gd name="T2" fmla="*/ 44 w 45"/>
              <a:gd name="T3" fmla="*/ 37 h 44"/>
              <a:gd name="T4" fmla="*/ 38 w 45"/>
              <a:gd name="T5" fmla="*/ 37 h 44"/>
              <a:gd name="T6" fmla="*/ 38 w 45"/>
              <a:gd name="T7" fmla="*/ 43 h 44"/>
              <a:gd name="T8" fmla="*/ 37 w 45"/>
              <a:gd name="T9" fmla="*/ 44 h 44"/>
              <a:gd name="T10" fmla="*/ 32 w 45"/>
              <a:gd name="T11" fmla="*/ 44 h 44"/>
              <a:gd name="T12" fmla="*/ 31 w 45"/>
              <a:gd name="T13" fmla="*/ 43 h 44"/>
              <a:gd name="T14" fmla="*/ 31 w 45"/>
              <a:gd name="T15" fmla="*/ 37 h 44"/>
              <a:gd name="T16" fmla="*/ 8 w 45"/>
              <a:gd name="T17" fmla="*/ 37 h 44"/>
              <a:gd name="T18" fmla="*/ 7 w 45"/>
              <a:gd name="T19" fmla="*/ 37 h 44"/>
              <a:gd name="T20" fmla="*/ 7 w 45"/>
              <a:gd name="T21" fmla="*/ 13 h 44"/>
              <a:gd name="T22" fmla="*/ 1 w 45"/>
              <a:gd name="T23" fmla="*/ 13 h 44"/>
              <a:gd name="T24" fmla="*/ 0 w 45"/>
              <a:gd name="T25" fmla="*/ 13 h 44"/>
              <a:gd name="T26" fmla="*/ 0 w 45"/>
              <a:gd name="T27" fmla="*/ 7 h 44"/>
              <a:gd name="T28" fmla="*/ 1 w 45"/>
              <a:gd name="T29" fmla="*/ 7 h 44"/>
              <a:gd name="T30" fmla="*/ 7 w 45"/>
              <a:gd name="T31" fmla="*/ 7 h 44"/>
              <a:gd name="T32" fmla="*/ 7 w 45"/>
              <a:gd name="T33" fmla="*/ 1 h 44"/>
              <a:gd name="T34" fmla="*/ 8 w 45"/>
              <a:gd name="T35" fmla="*/ 0 h 44"/>
              <a:gd name="T36" fmla="*/ 13 w 45"/>
              <a:gd name="T37" fmla="*/ 0 h 44"/>
              <a:gd name="T38" fmla="*/ 14 w 45"/>
              <a:gd name="T39" fmla="*/ 1 h 44"/>
              <a:gd name="T40" fmla="*/ 14 w 45"/>
              <a:gd name="T41" fmla="*/ 7 h 44"/>
              <a:gd name="T42" fmla="*/ 37 w 45"/>
              <a:gd name="T43" fmla="*/ 7 h 44"/>
              <a:gd name="T44" fmla="*/ 44 w 45"/>
              <a:gd name="T45" fmla="*/ 0 h 44"/>
              <a:gd name="T46" fmla="*/ 45 w 45"/>
              <a:gd name="T47" fmla="*/ 0 h 44"/>
              <a:gd name="T48" fmla="*/ 45 w 45"/>
              <a:gd name="T49" fmla="*/ 1 h 44"/>
              <a:gd name="T50" fmla="*/ 38 w 45"/>
              <a:gd name="T51" fmla="*/ 8 h 44"/>
              <a:gd name="T52" fmla="*/ 38 w 45"/>
              <a:gd name="T53" fmla="*/ 31 h 44"/>
              <a:gd name="T54" fmla="*/ 44 w 45"/>
              <a:gd name="T55" fmla="*/ 31 h 44"/>
              <a:gd name="T56" fmla="*/ 45 w 45"/>
              <a:gd name="T57" fmla="*/ 31 h 44"/>
              <a:gd name="T58" fmla="*/ 45 w 45"/>
              <a:gd name="T59" fmla="*/ 37 h 44"/>
              <a:gd name="T60" fmla="*/ 30 w 45"/>
              <a:gd name="T61" fmla="*/ 13 h 44"/>
              <a:gd name="T62" fmla="*/ 14 w 45"/>
              <a:gd name="T63" fmla="*/ 13 h 44"/>
              <a:gd name="T64" fmla="*/ 14 w 45"/>
              <a:gd name="T65" fmla="*/ 29 h 44"/>
              <a:gd name="T66" fmla="*/ 30 w 45"/>
              <a:gd name="T67" fmla="*/ 13 h 44"/>
              <a:gd name="T68" fmla="*/ 31 w 45"/>
              <a:gd name="T69" fmla="*/ 31 h 44"/>
              <a:gd name="T70" fmla="*/ 31 w 45"/>
              <a:gd name="T71" fmla="*/ 15 h 44"/>
              <a:gd name="T72" fmla="*/ 15 w 45"/>
              <a:gd name="T73" fmla="*/ 31 h 44"/>
              <a:gd name="T74" fmla="*/ 31 w 45"/>
              <a:gd name="T75" fmla="*/ 3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5" h="44">
                <a:moveTo>
                  <a:pt x="45" y="37"/>
                </a:moveTo>
                <a:cubicBezTo>
                  <a:pt x="45" y="37"/>
                  <a:pt x="45" y="37"/>
                  <a:pt x="44" y="37"/>
                </a:cubicBezTo>
                <a:cubicBezTo>
                  <a:pt x="38" y="37"/>
                  <a:pt x="38" y="37"/>
                  <a:pt x="38" y="37"/>
                </a:cubicBezTo>
                <a:cubicBezTo>
                  <a:pt x="38" y="43"/>
                  <a:pt x="38" y="43"/>
                  <a:pt x="38" y="43"/>
                </a:cubicBezTo>
                <a:cubicBezTo>
                  <a:pt x="38" y="44"/>
                  <a:pt x="38" y="44"/>
                  <a:pt x="37" y="44"/>
                </a:cubicBezTo>
                <a:cubicBezTo>
                  <a:pt x="32" y="44"/>
                  <a:pt x="32" y="44"/>
                  <a:pt x="32" y="44"/>
                </a:cubicBezTo>
                <a:cubicBezTo>
                  <a:pt x="32" y="44"/>
                  <a:pt x="31" y="44"/>
                  <a:pt x="31" y="43"/>
                </a:cubicBezTo>
                <a:cubicBezTo>
                  <a:pt x="31" y="37"/>
                  <a:pt x="31" y="37"/>
                  <a:pt x="31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7" y="37"/>
                  <a:pt x="7" y="37"/>
                </a:cubicBezTo>
                <a:cubicBezTo>
                  <a:pt x="7" y="13"/>
                  <a:pt x="7" y="13"/>
                  <a:pt x="7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1" y="7"/>
                  <a:pt x="1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1"/>
                </a:cubicBezTo>
                <a:cubicBezTo>
                  <a:pt x="14" y="7"/>
                  <a:pt x="14" y="7"/>
                  <a:pt x="14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5" y="0"/>
                </a:cubicBezTo>
                <a:cubicBezTo>
                  <a:pt x="45" y="0"/>
                  <a:pt x="45" y="1"/>
                  <a:pt x="45" y="1"/>
                </a:cubicBezTo>
                <a:cubicBezTo>
                  <a:pt x="38" y="8"/>
                  <a:pt x="38" y="8"/>
                  <a:pt x="38" y="8"/>
                </a:cubicBezTo>
                <a:cubicBezTo>
                  <a:pt x="38" y="31"/>
                  <a:pt x="38" y="31"/>
                  <a:pt x="38" y="31"/>
                </a:cubicBezTo>
                <a:cubicBezTo>
                  <a:pt x="44" y="31"/>
                  <a:pt x="44" y="31"/>
                  <a:pt x="44" y="31"/>
                </a:cubicBezTo>
                <a:cubicBezTo>
                  <a:pt x="45" y="31"/>
                  <a:pt x="45" y="31"/>
                  <a:pt x="45" y="31"/>
                </a:cubicBezTo>
                <a:lnTo>
                  <a:pt x="45" y="37"/>
                </a:lnTo>
                <a:close/>
                <a:moveTo>
                  <a:pt x="30" y="13"/>
                </a:moveTo>
                <a:cubicBezTo>
                  <a:pt x="14" y="13"/>
                  <a:pt x="14" y="13"/>
                  <a:pt x="14" y="13"/>
                </a:cubicBezTo>
                <a:cubicBezTo>
                  <a:pt x="14" y="29"/>
                  <a:pt x="14" y="29"/>
                  <a:pt x="14" y="29"/>
                </a:cubicBezTo>
                <a:lnTo>
                  <a:pt x="30" y="13"/>
                </a:lnTo>
                <a:close/>
                <a:moveTo>
                  <a:pt x="31" y="31"/>
                </a:moveTo>
                <a:cubicBezTo>
                  <a:pt x="31" y="15"/>
                  <a:pt x="31" y="15"/>
                  <a:pt x="31" y="15"/>
                </a:cubicBezTo>
                <a:cubicBezTo>
                  <a:pt x="15" y="31"/>
                  <a:pt x="15" y="31"/>
                  <a:pt x="15" y="31"/>
                </a:cubicBezTo>
                <a:lnTo>
                  <a:pt x="31" y="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05" name="Freeform 133"/>
          <p:cNvSpPr>
            <a:spLocks noEditPoints="1"/>
          </p:cNvSpPr>
          <p:nvPr/>
        </p:nvSpPr>
        <p:spPr bwMode="auto">
          <a:xfrm>
            <a:off x="2136453" y="4088401"/>
            <a:ext cx="78044" cy="113901"/>
          </a:xfrm>
          <a:custGeom>
            <a:avLst/>
            <a:gdLst>
              <a:gd name="T0" fmla="*/ 25 w 28"/>
              <a:gd name="T1" fmla="*/ 13 h 41"/>
              <a:gd name="T2" fmla="*/ 14 w 28"/>
              <a:gd name="T3" fmla="*/ 26 h 41"/>
              <a:gd name="T4" fmla="*/ 8 w 28"/>
              <a:gd name="T5" fmla="*/ 31 h 41"/>
              <a:gd name="T6" fmla="*/ 8 w 28"/>
              <a:gd name="T7" fmla="*/ 31 h 41"/>
              <a:gd name="T8" fmla="*/ 11 w 28"/>
              <a:gd name="T9" fmla="*/ 36 h 41"/>
              <a:gd name="T10" fmla="*/ 6 w 28"/>
              <a:gd name="T11" fmla="*/ 41 h 41"/>
              <a:gd name="T12" fmla="*/ 0 w 28"/>
              <a:gd name="T13" fmla="*/ 36 h 41"/>
              <a:gd name="T14" fmla="*/ 3 w 28"/>
              <a:gd name="T15" fmla="*/ 31 h 41"/>
              <a:gd name="T16" fmla="*/ 3 w 28"/>
              <a:gd name="T17" fmla="*/ 9 h 41"/>
              <a:gd name="T18" fmla="*/ 0 w 28"/>
              <a:gd name="T19" fmla="*/ 5 h 41"/>
              <a:gd name="T20" fmla="*/ 6 w 28"/>
              <a:gd name="T21" fmla="*/ 0 h 41"/>
              <a:gd name="T22" fmla="*/ 11 w 28"/>
              <a:gd name="T23" fmla="*/ 5 h 41"/>
              <a:gd name="T24" fmla="*/ 8 w 28"/>
              <a:gd name="T25" fmla="*/ 9 h 41"/>
              <a:gd name="T26" fmla="*/ 8 w 28"/>
              <a:gd name="T27" fmla="*/ 23 h 41"/>
              <a:gd name="T28" fmla="*/ 12 w 28"/>
              <a:gd name="T29" fmla="*/ 21 h 41"/>
              <a:gd name="T30" fmla="*/ 20 w 28"/>
              <a:gd name="T31" fmla="*/ 13 h 41"/>
              <a:gd name="T32" fmla="*/ 18 w 28"/>
              <a:gd name="T33" fmla="*/ 8 h 41"/>
              <a:gd name="T34" fmla="*/ 23 w 28"/>
              <a:gd name="T35" fmla="*/ 3 h 41"/>
              <a:gd name="T36" fmla="*/ 28 w 28"/>
              <a:gd name="T37" fmla="*/ 8 h 41"/>
              <a:gd name="T38" fmla="*/ 25 w 28"/>
              <a:gd name="T39" fmla="*/ 13 h 41"/>
              <a:gd name="T40" fmla="*/ 6 w 28"/>
              <a:gd name="T41" fmla="*/ 2 h 41"/>
              <a:gd name="T42" fmla="*/ 3 w 28"/>
              <a:gd name="T43" fmla="*/ 5 h 41"/>
              <a:gd name="T44" fmla="*/ 6 w 28"/>
              <a:gd name="T45" fmla="*/ 7 h 41"/>
              <a:gd name="T46" fmla="*/ 8 w 28"/>
              <a:gd name="T47" fmla="*/ 5 h 41"/>
              <a:gd name="T48" fmla="*/ 6 w 28"/>
              <a:gd name="T49" fmla="*/ 2 h 41"/>
              <a:gd name="T50" fmla="*/ 6 w 28"/>
              <a:gd name="T51" fmla="*/ 33 h 41"/>
              <a:gd name="T52" fmla="*/ 3 w 28"/>
              <a:gd name="T53" fmla="*/ 36 h 41"/>
              <a:gd name="T54" fmla="*/ 6 w 28"/>
              <a:gd name="T55" fmla="*/ 38 h 41"/>
              <a:gd name="T56" fmla="*/ 8 w 28"/>
              <a:gd name="T57" fmla="*/ 36 h 41"/>
              <a:gd name="T58" fmla="*/ 6 w 28"/>
              <a:gd name="T59" fmla="*/ 33 h 41"/>
              <a:gd name="T60" fmla="*/ 23 w 28"/>
              <a:gd name="T61" fmla="*/ 6 h 41"/>
              <a:gd name="T62" fmla="*/ 20 w 28"/>
              <a:gd name="T63" fmla="*/ 8 h 41"/>
              <a:gd name="T64" fmla="*/ 23 w 28"/>
              <a:gd name="T65" fmla="*/ 11 h 41"/>
              <a:gd name="T66" fmla="*/ 25 w 28"/>
              <a:gd name="T67" fmla="*/ 8 h 41"/>
              <a:gd name="T68" fmla="*/ 23 w 28"/>
              <a:gd name="T69" fmla="*/ 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8" h="41">
                <a:moveTo>
                  <a:pt x="25" y="13"/>
                </a:moveTo>
                <a:cubicBezTo>
                  <a:pt x="25" y="22"/>
                  <a:pt x="18" y="25"/>
                  <a:pt x="14" y="26"/>
                </a:cubicBezTo>
                <a:cubicBezTo>
                  <a:pt x="10" y="27"/>
                  <a:pt x="8" y="28"/>
                  <a:pt x="8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10" y="32"/>
                  <a:pt x="11" y="34"/>
                  <a:pt x="11" y="36"/>
                </a:cubicBezTo>
                <a:cubicBezTo>
                  <a:pt x="11" y="39"/>
                  <a:pt x="8" y="41"/>
                  <a:pt x="6" y="41"/>
                </a:cubicBezTo>
                <a:cubicBezTo>
                  <a:pt x="3" y="41"/>
                  <a:pt x="0" y="39"/>
                  <a:pt x="0" y="36"/>
                </a:cubicBezTo>
                <a:cubicBezTo>
                  <a:pt x="0" y="34"/>
                  <a:pt x="1" y="32"/>
                  <a:pt x="3" y="31"/>
                </a:cubicBezTo>
                <a:cubicBezTo>
                  <a:pt x="3" y="9"/>
                  <a:pt x="3" y="9"/>
                  <a:pt x="3" y="9"/>
                </a:cubicBezTo>
                <a:cubicBezTo>
                  <a:pt x="1" y="8"/>
                  <a:pt x="0" y="7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8" y="0"/>
                  <a:pt x="11" y="2"/>
                  <a:pt x="11" y="5"/>
                </a:cubicBezTo>
                <a:cubicBezTo>
                  <a:pt x="11" y="7"/>
                  <a:pt x="10" y="8"/>
                  <a:pt x="8" y="9"/>
                </a:cubicBezTo>
                <a:cubicBezTo>
                  <a:pt x="8" y="23"/>
                  <a:pt x="8" y="23"/>
                  <a:pt x="8" y="23"/>
                </a:cubicBezTo>
                <a:cubicBezTo>
                  <a:pt x="10" y="22"/>
                  <a:pt x="11" y="21"/>
                  <a:pt x="12" y="21"/>
                </a:cubicBezTo>
                <a:cubicBezTo>
                  <a:pt x="17" y="19"/>
                  <a:pt x="20" y="18"/>
                  <a:pt x="20" y="13"/>
                </a:cubicBezTo>
                <a:cubicBezTo>
                  <a:pt x="19" y="12"/>
                  <a:pt x="18" y="10"/>
                  <a:pt x="18" y="8"/>
                </a:cubicBezTo>
                <a:cubicBezTo>
                  <a:pt x="18" y="5"/>
                  <a:pt x="20" y="3"/>
                  <a:pt x="23" y="3"/>
                </a:cubicBezTo>
                <a:cubicBezTo>
                  <a:pt x="26" y="3"/>
                  <a:pt x="28" y="5"/>
                  <a:pt x="28" y="8"/>
                </a:cubicBezTo>
                <a:cubicBezTo>
                  <a:pt x="28" y="10"/>
                  <a:pt x="27" y="12"/>
                  <a:pt x="25" y="13"/>
                </a:cubicBezTo>
                <a:moveTo>
                  <a:pt x="6" y="2"/>
                </a:moveTo>
                <a:cubicBezTo>
                  <a:pt x="4" y="2"/>
                  <a:pt x="3" y="3"/>
                  <a:pt x="3" y="5"/>
                </a:cubicBezTo>
                <a:cubicBezTo>
                  <a:pt x="3" y="6"/>
                  <a:pt x="4" y="7"/>
                  <a:pt x="6" y="7"/>
                </a:cubicBezTo>
                <a:cubicBezTo>
                  <a:pt x="7" y="7"/>
                  <a:pt x="8" y="6"/>
                  <a:pt x="8" y="5"/>
                </a:cubicBezTo>
                <a:cubicBezTo>
                  <a:pt x="8" y="3"/>
                  <a:pt x="7" y="2"/>
                  <a:pt x="6" y="2"/>
                </a:cubicBezTo>
                <a:moveTo>
                  <a:pt x="6" y="33"/>
                </a:moveTo>
                <a:cubicBezTo>
                  <a:pt x="4" y="33"/>
                  <a:pt x="3" y="34"/>
                  <a:pt x="3" y="36"/>
                </a:cubicBezTo>
                <a:cubicBezTo>
                  <a:pt x="3" y="37"/>
                  <a:pt x="4" y="38"/>
                  <a:pt x="6" y="38"/>
                </a:cubicBezTo>
                <a:cubicBezTo>
                  <a:pt x="7" y="38"/>
                  <a:pt x="8" y="37"/>
                  <a:pt x="8" y="36"/>
                </a:cubicBezTo>
                <a:cubicBezTo>
                  <a:pt x="8" y="34"/>
                  <a:pt x="7" y="33"/>
                  <a:pt x="6" y="33"/>
                </a:cubicBezTo>
                <a:moveTo>
                  <a:pt x="23" y="6"/>
                </a:moveTo>
                <a:cubicBezTo>
                  <a:pt x="21" y="6"/>
                  <a:pt x="20" y="7"/>
                  <a:pt x="20" y="8"/>
                </a:cubicBezTo>
                <a:cubicBezTo>
                  <a:pt x="20" y="10"/>
                  <a:pt x="21" y="11"/>
                  <a:pt x="23" y="11"/>
                </a:cubicBezTo>
                <a:cubicBezTo>
                  <a:pt x="24" y="11"/>
                  <a:pt x="25" y="10"/>
                  <a:pt x="25" y="8"/>
                </a:cubicBezTo>
                <a:cubicBezTo>
                  <a:pt x="25" y="7"/>
                  <a:pt x="24" y="6"/>
                  <a:pt x="23" y="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06" name="Freeform 134"/>
          <p:cNvSpPr>
            <a:spLocks noEditPoints="1"/>
          </p:cNvSpPr>
          <p:nvPr/>
        </p:nvSpPr>
        <p:spPr bwMode="auto">
          <a:xfrm>
            <a:off x="2126347" y="4291687"/>
            <a:ext cx="124448" cy="124448"/>
          </a:xfrm>
          <a:custGeom>
            <a:avLst/>
            <a:gdLst>
              <a:gd name="T0" fmla="*/ 1 w 45"/>
              <a:gd name="T1" fmla="*/ 30 h 45"/>
              <a:gd name="T2" fmla="*/ 1 w 45"/>
              <a:gd name="T3" fmla="*/ 29 h 45"/>
              <a:gd name="T4" fmla="*/ 11 w 45"/>
              <a:gd name="T5" fmla="*/ 29 h 45"/>
              <a:gd name="T6" fmla="*/ 22 w 45"/>
              <a:gd name="T7" fmla="*/ 14 h 45"/>
              <a:gd name="T8" fmla="*/ 13 w 45"/>
              <a:gd name="T9" fmla="*/ 6 h 45"/>
              <a:gd name="T10" fmla="*/ 7 w 45"/>
              <a:gd name="T11" fmla="*/ 10 h 45"/>
              <a:gd name="T12" fmla="*/ 7 w 45"/>
              <a:gd name="T13" fmla="*/ 14 h 45"/>
              <a:gd name="T14" fmla="*/ 14 w 45"/>
              <a:gd name="T15" fmla="*/ 28 h 45"/>
              <a:gd name="T16" fmla="*/ 3 w 45"/>
              <a:gd name="T17" fmla="*/ 18 h 45"/>
              <a:gd name="T18" fmla="*/ 3 w 45"/>
              <a:gd name="T19" fmla="*/ 7 h 45"/>
              <a:gd name="T20" fmla="*/ 13 w 45"/>
              <a:gd name="T21" fmla="*/ 1 h 45"/>
              <a:gd name="T22" fmla="*/ 27 w 45"/>
              <a:gd name="T23" fmla="*/ 12 h 45"/>
              <a:gd name="T24" fmla="*/ 22 w 45"/>
              <a:gd name="T25" fmla="*/ 14 h 45"/>
              <a:gd name="T26" fmla="*/ 5 w 45"/>
              <a:gd name="T27" fmla="*/ 41 h 45"/>
              <a:gd name="T28" fmla="*/ 4 w 45"/>
              <a:gd name="T29" fmla="*/ 40 h 45"/>
              <a:gd name="T30" fmla="*/ 12 w 45"/>
              <a:gd name="T31" fmla="*/ 33 h 45"/>
              <a:gd name="T32" fmla="*/ 5 w 45"/>
              <a:gd name="T33" fmla="*/ 41 h 45"/>
              <a:gd name="T34" fmla="*/ 16 w 45"/>
              <a:gd name="T35" fmla="*/ 45 h 45"/>
              <a:gd name="T36" fmla="*/ 15 w 45"/>
              <a:gd name="T37" fmla="*/ 35 h 45"/>
              <a:gd name="T38" fmla="*/ 17 w 45"/>
              <a:gd name="T39" fmla="*/ 35 h 45"/>
              <a:gd name="T40" fmla="*/ 42 w 45"/>
              <a:gd name="T41" fmla="*/ 38 h 45"/>
              <a:gd name="T42" fmla="*/ 33 w 45"/>
              <a:gd name="T43" fmla="*/ 44 h 45"/>
              <a:gd name="T44" fmla="*/ 19 w 45"/>
              <a:gd name="T45" fmla="*/ 33 h 45"/>
              <a:gd name="T46" fmla="*/ 24 w 45"/>
              <a:gd name="T47" fmla="*/ 31 h 45"/>
              <a:gd name="T48" fmla="*/ 35 w 45"/>
              <a:gd name="T49" fmla="*/ 39 h 45"/>
              <a:gd name="T50" fmla="*/ 39 w 45"/>
              <a:gd name="T51" fmla="*/ 33 h 45"/>
              <a:gd name="T52" fmla="*/ 31 w 45"/>
              <a:gd name="T53" fmla="*/ 24 h 45"/>
              <a:gd name="T54" fmla="*/ 33 w 45"/>
              <a:gd name="T55" fmla="*/ 18 h 45"/>
              <a:gd name="T56" fmla="*/ 45 w 45"/>
              <a:gd name="T57" fmla="*/ 33 h 45"/>
              <a:gd name="T58" fmla="*/ 30 w 45"/>
              <a:gd name="T59" fmla="*/ 10 h 45"/>
              <a:gd name="T60" fmla="*/ 29 w 45"/>
              <a:gd name="T61" fmla="*/ 10 h 45"/>
              <a:gd name="T62" fmla="*/ 30 w 45"/>
              <a:gd name="T63" fmla="*/ 0 h 45"/>
              <a:gd name="T64" fmla="*/ 30 w 45"/>
              <a:gd name="T65" fmla="*/ 10 h 45"/>
              <a:gd name="T66" fmla="*/ 34 w 45"/>
              <a:gd name="T67" fmla="*/ 12 h 45"/>
              <a:gd name="T68" fmla="*/ 33 w 45"/>
              <a:gd name="T69" fmla="*/ 11 h 45"/>
              <a:gd name="T70" fmla="*/ 41 w 45"/>
              <a:gd name="T71" fmla="*/ 4 h 45"/>
              <a:gd name="T72" fmla="*/ 34 w 45"/>
              <a:gd name="T73" fmla="*/ 12 h 45"/>
              <a:gd name="T74" fmla="*/ 36 w 45"/>
              <a:gd name="T75" fmla="*/ 17 h 45"/>
              <a:gd name="T76" fmla="*/ 36 w 45"/>
              <a:gd name="T77" fmla="*/ 15 h 45"/>
              <a:gd name="T78" fmla="*/ 45 w 45"/>
              <a:gd name="T79" fmla="*/ 16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5" h="45">
                <a:moveTo>
                  <a:pt x="10" y="30"/>
                </a:moveTo>
                <a:cubicBezTo>
                  <a:pt x="1" y="30"/>
                  <a:pt x="1" y="30"/>
                  <a:pt x="1" y="30"/>
                </a:cubicBezTo>
                <a:cubicBezTo>
                  <a:pt x="1" y="30"/>
                  <a:pt x="0" y="30"/>
                  <a:pt x="0" y="29"/>
                </a:cubicBezTo>
                <a:cubicBezTo>
                  <a:pt x="0" y="29"/>
                  <a:pt x="1" y="29"/>
                  <a:pt x="1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1" y="29"/>
                  <a:pt x="11" y="29"/>
                </a:cubicBezTo>
                <a:cubicBezTo>
                  <a:pt x="11" y="30"/>
                  <a:pt x="10" y="30"/>
                  <a:pt x="10" y="30"/>
                </a:cubicBezTo>
                <a:moveTo>
                  <a:pt x="22" y="14"/>
                </a:moveTo>
                <a:cubicBezTo>
                  <a:pt x="14" y="7"/>
                  <a:pt x="14" y="7"/>
                  <a:pt x="14" y="7"/>
                </a:cubicBezTo>
                <a:cubicBezTo>
                  <a:pt x="14" y="6"/>
                  <a:pt x="13" y="6"/>
                  <a:pt x="13" y="6"/>
                </a:cubicBezTo>
                <a:cubicBezTo>
                  <a:pt x="12" y="6"/>
                  <a:pt x="11" y="6"/>
                  <a:pt x="11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2"/>
                  <a:pt x="6" y="12"/>
                </a:cubicBezTo>
                <a:cubicBezTo>
                  <a:pt x="6" y="13"/>
                  <a:pt x="6" y="14"/>
                  <a:pt x="7" y="14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8"/>
                  <a:pt x="14" y="28"/>
                  <a:pt x="14" y="28"/>
                </a:cubicBezTo>
                <a:cubicBezTo>
                  <a:pt x="13" y="28"/>
                  <a:pt x="13" y="27"/>
                  <a:pt x="12" y="27"/>
                </a:cubicBezTo>
                <a:cubicBezTo>
                  <a:pt x="3" y="18"/>
                  <a:pt x="3" y="18"/>
                  <a:pt x="3" y="18"/>
                </a:cubicBezTo>
                <a:cubicBezTo>
                  <a:pt x="2" y="16"/>
                  <a:pt x="1" y="14"/>
                  <a:pt x="1" y="12"/>
                </a:cubicBezTo>
                <a:cubicBezTo>
                  <a:pt x="1" y="10"/>
                  <a:pt x="2" y="8"/>
                  <a:pt x="3" y="7"/>
                </a:cubicBezTo>
                <a:cubicBezTo>
                  <a:pt x="7" y="3"/>
                  <a:pt x="7" y="3"/>
                  <a:pt x="7" y="3"/>
                </a:cubicBezTo>
                <a:cubicBezTo>
                  <a:pt x="9" y="1"/>
                  <a:pt x="10" y="1"/>
                  <a:pt x="13" y="1"/>
                </a:cubicBezTo>
                <a:cubicBezTo>
                  <a:pt x="15" y="1"/>
                  <a:pt x="17" y="1"/>
                  <a:pt x="18" y="3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8" y="13"/>
                  <a:pt x="28" y="13"/>
                </a:cubicBezTo>
                <a:lnTo>
                  <a:pt x="22" y="14"/>
                </a:lnTo>
                <a:close/>
                <a:moveTo>
                  <a:pt x="5" y="41"/>
                </a:moveTo>
                <a:cubicBezTo>
                  <a:pt x="5" y="41"/>
                  <a:pt x="5" y="41"/>
                  <a:pt x="5" y="41"/>
                </a:cubicBezTo>
                <a:cubicBezTo>
                  <a:pt x="5" y="41"/>
                  <a:pt x="4" y="41"/>
                  <a:pt x="4" y="41"/>
                </a:cubicBezTo>
                <a:cubicBezTo>
                  <a:pt x="4" y="41"/>
                  <a:pt x="4" y="40"/>
                  <a:pt x="4" y="40"/>
                </a:cubicBezTo>
                <a:cubicBezTo>
                  <a:pt x="11" y="33"/>
                  <a:pt x="11" y="33"/>
                  <a:pt x="11" y="33"/>
                </a:cubicBezTo>
                <a:cubicBezTo>
                  <a:pt x="11" y="33"/>
                  <a:pt x="12" y="33"/>
                  <a:pt x="12" y="33"/>
                </a:cubicBezTo>
                <a:cubicBezTo>
                  <a:pt x="13" y="33"/>
                  <a:pt x="13" y="34"/>
                  <a:pt x="12" y="34"/>
                </a:cubicBezTo>
                <a:lnTo>
                  <a:pt x="5" y="41"/>
                </a:lnTo>
                <a:close/>
                <a:moveTo>
                  <a:pt x="17" y="44"/>
                </a:moveTo>
                <a:cubicBezTo>
                  <a:pt x="17" y="44"/>
                  <a:pt x="16" y="45"/>
                  <a:pt x="16" y="45"/>
                </a:cubicBezTo>
                <a:cubicBezTo>
                  <a:pt x="15" y="45"/>
                  <a:pt x="15" y="44"/>
                  <a:pt x="15" y="44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5"/>
                  <a:pt x="15" y="35"/>
                  <a:pt x="16" y="35"/>
                </a:cubicBezTo>
                <a:cubicBezTo>
                  <a:pt x="16" y="35"/>
                  <a:pt x="17" y="35"/>
                  <a:pt x="17" y="35"/>
                </a:cubicBezTo>
                <a:lnTo>
                  <a:pt x="17" y="44"/>
                </a:lnTo>
                <a:close/>
                <a:moveTo>
                  <a:pt x="42" y="38"/>
                </a:moveTo>
                <a:cubicBezTo>
                  <a:pt x="38" y="42"/>
                  <a:pt x="38" y="42"/>
                  <a:pt x="38" y="42"/>
                </a:cubicBezTo>
                <a:cubicBezTo>
                  <a:pt x="37" y="44"/>
                  <a:pt x="35" y="44"/>
                  <a:pt x="33" y="44"/>
                </a:cubicBezTo>
                <a:cubicBezTo>
                  <a:pt x="31" y="44"/>
                  <a:pt x="29" y="44"/>
                  <a:pt x="27" y="42"/>
                </a:cubicBezTo>
                <a:cubicBezTo>
                  <a:pt x="19" y="33"/>
                  <a:pt x="19" y="33"/>
                  <a:pt x="19" y="33"/>
                </a:cubicBezTo>
                <a:cubicBezTo>
                  <a:pt x="18" y="33"/>
                  <a:pt x="18" y="32"/>
                  <a:pt x="17" y="32"/>
                </a:cubicBezTo>
                <a:cubicBezTo>
                  <a:pt x="24" y="31"/>
                  <a:pt x="24" y="31"/>
                  <a:pt x="24" y="31"/>
                </a:cubicBezTo>
                <a:cubicBezTo>
                  <a:pt x="31" y="39"/>
                  <a:pt x="31" y="39"/>
                  <a:pt x="31" y="39"/>
                </a:cubicBezTo>
                <a:cubicBezTo>
                  <a:pt x="32" y="39"/>
                  <a:pt x="34" y="40"/>
                  <a:pt x="35" y="39"/>
                </a:cubicBezTo>
                <a:cubicBezTo>
                  <a:pt x="39" y="35"/>
                  <a:pt x="39" y="35"/>
                  <a:pt x="39" y="35"/>
                </a:cubicBezTo>
                <a:cubicBezTo>
                  <a:pt x="39" y="34"/>
                  <a:pt x="39" y="34"/>
                  <a:pt x="39" y="33"/>
                </a:cubicBezTo>
                <a:cubicBezTo>
                  <a:pt x="39" y="32"/>
                  <a:pt x="39" y="31"/>
                  <a:pt x="39" y="31"/>
                </a:cubicBezTo>
                <a:cubicBezTo>
                  <a:pt x="31" y="24"/>
                  <a:pt x="31" y="24"/>
                  <a:pt x="31" y="24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8"/>
                  <a:pt x="33" y="18"/>
                  <a:pt x="33" y="18"/>
                </a:cubicBezTo>
                <a:cubicBezTo>
                  <a:pt x="42" y="27"/>
                  <a:pt x="42" y="27"/>
                  <a:pt x="42" y="27"/>
                </a:cubicBezTo>
                <a:cubicBezTo>
                  <a:pt x="44" y="29"/>
                  <a:pt x="45" y="31"/>
                  <a:pt x="45" y="33"/>
                </a:cubicBezTo>
                <a:cubicBezTo>
                  <a:pt x="45" y="35"/>
                  <a:pt x="44" y="37"/>
                  <a:pt x="42" y="38"/>
                </a:cubicBezTo>
                <a:moveTo>
                  <a:pt x="30" y="10"/>
                </a:moveTo>
                <a:cubicBezTo>
                  <a:pt x="30" y="10"/>
                  <a:pt x="30" y="11"/>
                  <a:pt x="30" y="11"/>
                </a:cubicBezTo>
                <a:cubicBezTo>
                  <a:pt x="29" y="11"/>
                  <a:pt x="29" y="10"/>
                  <a:pt x="29" y="10"/>
                </a:cubicBezTo>
                <a:cubicBezTo>
                  <a:pt x="29" y="1"/>
                  <a:pt x="29" y="1"/>
                  <a:pt x="29" y="1"/>
                </a:cubicBezTo>
                <a:cubicBezTo>
                  <a:pt x="29" y="1"/>
                  <a:pt x="29" y="0"/>
                  <a:pt x="30" y="0"/>
                </a:cubicBezTo>
                <a:cubicBezTo>
                  <a:pt x="30" y="0"/>
                  <a:pt x="30" y="1"/>
                  <a:pt x="30" y="1"/>
                </a:cubicBezTo>
                <a:lnTo>
                  <a:pt x="30" y="10"/>
                </a:lnTo>
                <a:close/>
                <a:moveTo>
                  <a:pt x="34" y="12"/>
                </a:moveTo>
                <a:cubicBezTo>
                  <a:pt x="34" y="12"/>
                  <a:pt x="34" y="12"/>
                  <a:pt x="34" y="12"/>
                </a:cubicBezTo>
                <a:cubicBezTo>
                  <a:pt x="34" y="12"/>
                  <a:pt x="33" y="12"/>
                  <a:pt x="33" y="12"/>
                </a:cubicBezTo>
                <a:cubicBezTo>
                  <a:pt x="33" y="12"/>
                  <a:pt x="33" y="11"/>
                  <a:pt x="33" y="11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1" y="4"/>
                  <a:pt x="41" y="4"/>
                </a:cubicBezTo>
                <a:cubicBezTo>
                  <a:pt x="42" y="4"/>
                  <a:pt x="42" y="5"/>
                  <a:pt x="41" y="5"/>
                </a:cubicBezTo>
                <a:lnTo>
                  <a:pt x="34" y="12"/>
                </a:lnTo>
                <a:close/>
                <a:moveTo>
                  <a:pt x="44" y="17"/>
                </a:moveTo>
                <a:cubicBezTo>
                  <a:pt x="36" y="17"/>
                  <a:pt x="36" y="17"/>
                  <a:pt x="36" y="17"/>
                </a:cubicBezTo>
                <a:cubicBezTo>
                  <a:pt x="35" y="17"/>
                  <a:pt x="35" y="16"/>
                  <a:pt x="35" y="16"/>
                </a:cubicBezTo>
                <a:cubicBezTo>
                  <a:pt x="35" y="15"/>
                  <a:pt x="35" y="15"/>
                  <a:pt x="36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5"/>
                  <a:pt x="45" y="15"/>
                  <a:pt x="45" y="16"/>
                </a:cubicBezTo>
                <a:cubicBezTo>
                  <a:pt x="45" y="16"/>
                  <a:pt x="45" y="17"/>
                  <a:pt x="44" y="17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07" name="Freeform 135"/>
          <p:cNvSpPr>
            <a:spLocks noEditPoints="1"/>
          </p:cNvSpPr>
          <p:nvPr/>
        </p:nvSpPr>
        <p:spPr bwMode="auto">
          <a:xfrm>
            <a:off x="2143053" y="4528768"/>
            <a:ext cx="69607" cy="92809"/>
          </a:xfrm>
          <a:custGeom>
            <a:avLst/>
            <a:gdLst>
              <a:gd name="T0" fmla="*/ 19 w 25"/>
              <a:gd name="T1" fmla="*/ 19 h 34"/>
              <a:gd name="T2" fmla="*/ 16 w 25"/>
              <a:gd name="T3" fmla="*/ 22 h 34"/>
              <a:gd name="T4" fmla="*/ 15 w 25"/>
              <a:gd name="T5" fmla="*/ 24 h 34"/>
              <a:gd name="T6" fmla="*/ 9 w 25"/>
              <a:gd name="T7" fmla="*/ 24 h 34"/>
              <a:gd name="T8" fmla="*/ 8 w 25"/>
              <a:gd name="T9" fmla="*/ 22 h 34"/>
              <a:gd name="T10" fmla="*/ 8 w 25"/>
              <a:gd name="T11" fmla="*/ 21 h 34"/>
              <a:gd name="T12" fmla="*/ 13 w 25"/>
              <a:gd name="T13" fmla="*/ 14 h 34"/>
              <a:gd name="T14" fmla="*/ 16 w 25"/>
              <a:gd name="T15" fmla="*/ 10 h 34"/>
              <a:gd name="T16" fmla="*/ 12 w 25"/>
              <a:gd name="T17" fmla="*/ 8 h 34"/>
              <a:gd name="T18" fmla="*/ 9 w 25"/>
              <a:gd name="T19" fmla="*/ 8 h 34"/>
              <a:gd name="T20" fmla="*/ 6 w 25"/>
              <a:gd name="T21" fmla="*/ 11 h 34"/>
              <a:gd name="T22" fmla="*/ 6 w 25"/>
              <a:gd name="T23" fmla="*/ 12 h 34"/>
              <a:gd name="T24" fmla="*/ 5 w 25"/>
              <a:gd name="T25" fmla="*/ 12 h 34"/>
              <a:gd name="T26" fmla="*/ 0 w 25"/>
              <a:gd name="T27" fmla="*/ 8 h 34"/>
              <a:gd name="T28" fmla="*/ 0 w 25"/>
              <a:gd name="T29" fmla="*/ 7 h 34"/>
              <a:gd name="T30" fmla="*/ 13 w 25"/>
              <a:gd name="T31" fmla="*/ 0 h 34"/>
              <a:gd name="T32" fmla="*/ 25 w 25"/>
              <a:gd name="T33" fmla="*/ 10 h 34"/>
              <a:gd name="T34" fmla="*/ 19 w 25"/>
              <a:gd name="T35" fmla="*/ 19 h 34"/>
              <a:gd name="T36" fmla="*/ 16 w 25"/>
              <a:gd name="T37" fmla="*/ 33 h 34"/>
              <a:gd name="T38" fmla="*/ 15 w 25"/>
              <a:gd name="T39" fmla="*/ 34 h 34"/>
              <a:gd name="T40" fmla="*/ 9 w 25"/>
              <a:gd name="T41" fmla="*/ 34 h 34"/>
              <a:gd name="T42" fmla="*/ 8 w 25"/>
              <a:gd name="T43" fmla="*/ 33 h 34"/>
              <a:gd name="T44" fmla="*/ 8 w 25"/>
              <a:gd name="T45" fmla="*/ 26 h 34"/>
              <a:gd name="T46" fmla="*/ 9 w 25"/>
              <a:gd name="T47" fmla="*/ 25 h 34"/>
              <a:gd name="T48" fmla="*/ 15 w 25"/>
              <a:gd name="T49" fmla="*/ 25 h 34"/>
              <a:gd name="T50" fmla="*/ 16 w 25"/>
              <a:gd name="T51" fmla="*/ 26 h 34"/>
              <a:gd name="T52" fmla="*/ 16 w 25"/>
              <a:gd name="T53" fmla="*/ 3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5" h="34">
                <a:moveTo>
                  <a:pt x="19" y="19"/>
                </a:moveTo>
                <a:cubicBezTo>
                  <a:pt x="17" y="20"/>
                  <a:pt x="16" y="22"/>
                  <a:pt x="16" y="22"/>
                </a:cubicBezTo>
                <a:cubicBezTo>
                  <a:pt x="16" y="23"/>
                  <a:pt x="16" y="24"/>
                  <a:pt x="15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8" y="24"/>
                  <a:pt x="8" y="23"/>
                  <a:pt x="8" y="22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18"/>
                  <a:pt x="11" y="15"/>
                  <a:pt x="13" y="14"/>
                </a:cubicBezTo>
                <a:cubicBezTo>
                  <a:pt x="15" y="13"/>
                  <a:pt x="16" y="12"/>
                  <a:pt x="16" y="10"/>
                </a:cubicBezTo>
                <a:cubicBezTo>
                  <a:pt x="16" y="9"/>
                  <a:pt x="14" y="8"/>
                  <a:pt x="12" y="8"/>
                </a:cubicBezTo>
                <a:cubicBezTo>
                  <a:pt x="11" y="8"/>
                  <a:pt x="10" y="8"/>
                  <a:pt x="9" y="8"/>
                </a:cubicBezTo>
                <a:cubicBezTo>
                  <a:pt x="9" y="9"/>
                  <a:pt x="8" y="9"/>
                  <a:pt x="6" y="11"/>
                </a:cubicBezTo>
                <a:cubicBezTo>
                  <a:pt x="6" y="12"/>
                  <a:pt x="6" y="12"/>
                  <a:pt x="6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7"/>
                  <a:pt x="0" y="7"/>
                </a:cubicBezTo>
                <a:cubicBezTo>
                  <a:pt x="3" y="2"/>
                  <a:pt x="7" y="0"/>
                  <a:pt x="13" y="0"/>
                </a:cubicBezTo>
                <a:cubicBezTo>
                  <a:pt x="18" y="0"/>
                  <a:pt x="25" y="4"/>
                  <a:pt x="25" y="10"/>
                </a:cubicBezTo>
                <a:cubicBezTo>
                  <a:pt x="25" y="16"/>
                  <a:pt x="21" y="17"/>
                  <a:pt x="19" y="19"/>
                </a:cubicBezTo>
                <a:moveTo>
                  <a:pt x="16" y="33"/>
                </a:moveTo>
                <a:cubicBezTo>
                  <a:pt x="16" y="34"/>
                  <a:pt x="16" y="34"/>
                  <a:pt x="15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8" y="34"/>
                  <a:pt x="8" y="34"/>
                  <a:pt x="8" y="33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8" y="25"/>
                  <a:pt x="9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6" y="26"/>
                  <a:pt x="16" y="26"/>
                </a:cubicBezTo>
                <a:lnTo>
                  <a:pt x="16" y="3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08" name="Freeform 136"/>
          <p:cNvSpPr>
            <a:spLocks noEditPoints="1"/>
          </p:cNvSpPr>
          <p:nvPr/>
        </p:nvSpPr>
        <p:spPr bwMode="auto">
          <a:xfrm>
            <a:off x="2142425" y="4730405"/>
            <a:ext cx="50622" cy="105463"/>
          </a:xfrm>
          <a:custGeom>
            <a:avLst/>
            <a:gdLst>
              <a:gd name="T0" fmla="*/ 18 w 18"/>
              <a:gd name="T1" fmla="*/ 36 h 38"/>
              <a:gd name="T2" fmla="*/ 16 w 18"/>
              <a:gd name="T3" fmla="*/ 38 h 38"/>
              <a:gd name="T4" fmla="*/ 2 w 18"/>
              <a:gd name="T5" fmla="*/ 38 h 38"/>
              <a:gd name="T6" fmla="*/ 0 w 18"/>
              <a:gd name="T7" fmla="*/ 36 h 38"/>
              <a:gd name="T8" fmla="*/ 0 w 18"/>
              <a:gd name="T9" fmla="*/ 33 h 38"/>
              <a:gd name="T10" fmla="*/ 2 w 18"/>
              <a:gd name="T11" fmla="*/ 31 h 38"/>
              <a:gd name="T12" fmla="*/ 4 w 18"/>
              <a:gd name="T13" fmla="*/ 31 h 38"/>
              <a:gd name="T14" fmla="*/ 4 w 18"/>
              <a:gd name="T15" fmla="*/ 21 h 38"/>
              <a:gd name="T16" fmla="*/ 2 w 18"/>
              <a:gd name="T17" fmla="*/ 21 h 38"/>
              <a:gd name="T18" fmla="*/ 0 w 18"/>
              <a:gd name="T19" fmla="*/ 19 h 38"/>
              <a:gd name="T20" fmla="*/ 0 w 18"/>
              <a:gd name="T21" fmla="*/ 16 h 38"/>
              <a:gd name="T22" fmla="*/ 2 w 18"/>
              <a:gd name="T23" fmla="*/ 14 h 38"/>
              <a:gd name="T24" fmla="*/ 12 w 18"/>
              <a:gd name="T25" fmla="*/ 14 h 38"/>
              <a:gd name="T26" fmla="*/ 14 w 18"/>
              <a:gd name="T27" fmla="*/ 16 h 38"/>
              <a:gd name="T28" fmla="*/ 14 w 18"/>
              <a:gd name="T29" fmla="*/ 31 h 38"/>
              <a:gd name="T30" fmla="*/ 16 w 18"/>
              <a:gd name="T31" fmla="*/ 31 h 38"/>
              <a:gd name="T32" fmla="*/ 18 w 18"/>
              <a:gd name="T33" fmla="*/ 33 h 38"/>
              <a:gd name="T34" fmla="*/ 18 w 18"/>
              <a:gd name="T35" fmla="*/ 36 h 38"/>
              <a:gd name="T36" fmla="*/ 14 w 18"/>
              <a:gd name="T37" fmla="*/ 7 h 38"/>
              <a:gd name="T38" fmla="*/ 12 w 18"/>
              <a:gd name="T39" fmla="*/ 9 h 38"/>
              <a:gd name="T40" fmla="*/ 6 w 18"/>
              <a:gd name="T41" fmla="*/ 9 h 38"/>
              <a:gd name="T42" fmla="*/ 4 w 18"/>
              <a:gd name="T43" fmla="*/ 7 h 38"/>
              <a:gd name="T44" fmla="*/ 4 w 18"/>
              <a:gd name="T45" fmla="*/ 2 h 38"/>
              <a:gd name="T46" fmla="*/ 6 w 18"/>
              <a:gd name="T47" fmla="*/ 0 h 38"/>
              <a:gd name="T48" fmla="*/ 12 w 18"/>
              <a:gd name="T49" fmla="*/ 0 h 38"/>
              <a:gd name="T50" fmla="*/ 14 w 18"/>
              <a:gd name="T51" fmla="*/ 2 h 38"/>
              <a:gd name="T52" fmla="*/ 14 w 18"/>
              <a:gd name="T53" fmla="*/ 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8" h="38">
                <a:moveTo>
                  <a:pt x="18" y="36"/>
                </a:moveTo>
                <a:cubicBezTo>
                  <a:pt x="18" y="37"/>
                  <a:pt x="17" y="38"/>
                  <a:pt x="16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7"/>
                  <a:pt x="0" y="3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2"/>
                  <a:pt x="1" y="31"/>
                  <a:pt x="2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21"/>
                  <a:pt x="4" y="21"/>
                  <a:pt x="4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1" y="21"/>
                  <a:pt x="0" y="20"/>
                  <a:pt x="0" y="19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5"/>
                  <a:pt x="1" y="14"/>
                  <a:pt x="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3" y="14"/>
                  <a:pt x="14" y="15"/>
                  <a:pt x="14" y="16"/>
                </a:cubicBezTo>
                <a:cubicBezTo>
                  <a:pt x="14" y="31"/>
                  <a:pt x="14" y="31"/>
                  <a:pt x="14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7" y="31"/>
                  <a:pt x="18" y="32"/>
                  <a:pt x="18" y="33"/>
                </a:cubicBezTo>
                <a:lnTo>
                  <a:pt x="18" y="36"/>
                </a:lnTo>
                <a:close/>
                <a:moveTo>
                  <a:pt x="14" y="7"/>
                </a:moveTo>
                <a:cubicBezTo>
                  <a:pt x="14" y="8"/>
                  <a:pt x="13" y="9"/>
                  <a:pt x="12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4" y="8"/>
                  <a:pt x="4" y="7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5" y="0"/>
                  <a:pt x="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4" y="1"/>
                  <a:pt x="14" y="2"/>
                </a:cubicBezTo>
                <a:lnTo>
                  <a:pt x="14" y="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09" name="Freeform 137"/>
          <p:cNvSpPr>
            <a:spLocks noEditPoints="1"/>
          </p:cNvSpPr>
          <p:nvPr/>
        </p:nvSpPr>
        <p:spPr bwMode="auto">
          <a:xfrm>
            <a:off x="6225640" y="1582362"/>
            <a:ext cx="31638" cy="105463"/>
          </a:xfrm>
          <a:custGeom>
            <a:avLst/>
            <a:gdLst>
              <a:gd name="T0" fmla="*/ 11 w 12"/>
              <a:gd name="T1" fmla="*/ 22 h 38"/>
              <a:gd name="T2" fmla="*/ 9 w 12"/>
              <a:gd name="T3" fmla="*/ 24 h 38"/>
              <a:gd name="T4" fmla="*/ 2 w 12"/>
              <a:gd name="T5" fmla="*/ 24 h 38"/>
              <a:gd name="T6" fmla="*/ 1 w 12"/>
              <a:gd name="T7" fmla="*/ 22 h 38"/>
              <a:gd name="T8" fmla="*/ 0 w 12"/>
              <a:gd name="T9" fmla="*/ 2 h 38"/>
              <a:gd name="T10" fmla="*/ 1 w 12"/>
              <a:gd name="T11" fmla="*/ 0 h 38"/>
              <a:gd name="T12" fmla="*/ 10 w 12"/>
              <a:gd name="T13" fmla="*/ 0 h 38"/>
              <a:gd name="T14" fmla="*/ 12 w 12"/>
              <a:gd name="T15" fmla="*/ 2 h 38"/>
              <a:gd name="T16" fmla="*/ 11 w 12"/>
              <a:gd name="T17" fmla="*/ 22 h 38"/>
              <a:gd name="T18" fmla="*/ 11 w 12"/>
              <a:gd name="T19" fmla="*/ 36 h 38"/>
              <a:gd name="T20" fmla="*/ 9 w 12"/>
              <a:gd name="T21" fmla="*/ 38 h 38"/>
              <a:gd name="T22" fmla="*/ 2 w 12"/>
              <a:gd name="T23" fmla="*/ 38 h 38"/>
              <a:gd name="T24" fmla="*/ 1 w 12"/>
              <a:gd name="T25" fmla="*/ 36 h 38"/>
              <a:gd name="T26" fmla="*/ 1 w 12"/>
              <a:gd name="T27" fmla="*/ 30 h 38"/>
              <a:gd name="T28" fmla="*/ 2 w 12"/>
              <a:gd name="T29" fmla="*/ 28 h 38"/>
              <a:gd name="T30" fmla="*/ 9 w 12"/>
              <a:gd name="T31" fmla="*/ 28 h 38"/>
              <a:gd name="T32" fmla="*/ 11 w 12"/>
              <a:gd name="T33" fmla="*/ 30 h 38"/>
              <a:gd name="T34" fmla="*/ 11 w 12"/>
              <a:gd name="T35" fmla="*/ 3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" h="38">
                <a:moveTo>
                  <a:pt x="11" y="22"/>
                </a:moveTo>
                <a:cubicBezTo>
                  <a:pt x="11" y="23"/>
                  <a:pt x="10" y="24"/>
                  <a:pt x="9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1" y="23"/>
                  <a:pt x="1" y="2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1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0"/>
                  <a:pt x="12" y="1"/>
                  <a:pt x="12" y="2"/>
                </a:cubicBezTo>
                <a:lnTo>
                  <a:pt x="11" y="22"/>
                </a:lnTo>
                <a:close/>
                <a:moveTo>
                  <a:pt x="11" y="36"/>
                </a:moveTo>
                <a:cubicBezTo>
                  <a:pt x="11" y="37"/>
                  <a:pt x="10" y="38"/>
                  <a:pt x="9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1" y="37"/>
                  <a:pt x="1" y="36"/>
                </a:cubicBezTo>
                <a:cubicBezTo>
                  <a:pt x="1" y="30"/>
                  <a:pt x="1" y="30"/>
                  <a:pt x="1" y="30"/>
                </a:cubicBezTo>
                <a:cubicBezTo>
                  <a:pt x="1" y="29"/>
                  <a:pt x="1" y="28"/>
                  <a:pt x="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10" y="28"/>
                  <a:pt x="11" y="29"/>
                  <a:pt x="11" y="30"/>
                </a:cubicBezTo>
                <a:lnTo>
                  <a:pt x="11" y="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10" name="Freeform 138"/>
          <p:cNvSpPr>
            <a:spLocks noEditPoints="1"/>
          </p:cNvSpPr>
          <p:nvPr/>
        </p:nvSpPr>
        <p:spPr bwMode="auto">
          <a:xfrm>
            <a:off x="6203423" y="1791976"/>
            <a:ext cx="111793" cy="103355"/>
          </a:xfrm>
          <a:custGeom>
            <a:avLst/>
            <a:gdLst>
              <a:gd name="T0" fmla="*/ 24 w 41"/>
              <a:gd name="T1" fmla="*/ 37 h 37"/>
              <a:gd name="T2" fmla="*/ 18 w 41"/>
              <a:gd name="T3" fmla="*/ 37 h 37"/>
              <a:gd name="T4" fmla="*/ 13 w 41"/>
              <a:gd name="T5" fmla="*/ 30 h 37"/>
              <a:gd name="T6" fmla="*/ 13 w 41"/>
              <a:gd name="T7" fmla="*/ 29 h 37"/>
              <a:gd name="T8" fmla="*/ 12 w 41"/>
              <a:gd name="T9" fmla="*/ 29 h 37"/>
              <a:gd name="T10" fmla="*/ 12 w 41"/>
              <a:gd name="T11" fmla="*/ 29 h 37"/>
              <a:gd name="T12" fmla="*/ 12 w 41"/>
              <a:gd name="T13" fmla="*/ 29 h 37"/>
              <a:gd name="T14" fmla="*/ 11 w 41"/>
              <a:gd name="T15" fmla="*/ 30 h 37"/>
              <a:gd name="T16" fmla="*/ 7 w 41"/>
              <a:gd name="T17" fmla="*/ 37 h 37"/>
              <a:gd name="T18" fmla="*/ 0 w 41"/>
              <a:gd name="T19" fmla="*/ 37 h 37"/>
              <a:gd name="T20" fmla="*/ 0 w 41"/>
              <a:gd name="T21" fmla="*/ 33 h 37"/>
              <a:gd name="T22" fmla="*/ 4 w 41"/>
              <a:gd name="T23" fmla="*/ 33 h 37"/>
              <a:gd name="T24" fmla="*/ 9 w 41"/>
              <a:gd name="T25" fmla="*/ 25 h 37"/>
              <a:gd name="T26" fmla="*/ 4 w 41"/>
              <a:gd name="T27" fmla="*/ 17 h 37"/>
              <a:gd name="T28" fmla="*/ 0 w 41"/>
              <a:gd name="T29" fmla="*/ 17 h 37"/>
              <a:gd name="T30" fmla="*/ 0 w 41"/>
              <a:gd name="T31" fmla="*/ 13 h 37"/>
              <a:gd name="T32" fmla="*/ 8 w 41"/>
              <a:gd name="T33" fmla="*/ 13 h 37"/>
              <a:gd name="T34" fmla="*/ 12 w 41"/>
              <a:gd name="T35" fmla="*/ 19 h 37"/>
              <a:gd name="T36" fmla="*/ 12 w 41"/>
              <a:gd name="T37" fmla="*/ 20 h 37"/>
              <a:gd name="T38" fmla="*/ 12 w 41"/>
              <a:gd name="T39" fmla="*/ 21 h 37"/>
              <a:gd name="T40" fmla="*/ 13 w 41"/>
              <a:gd name="T41" fmla="*/ 21 h 37"/>
              <a:gd name="T42" fmla="*/ 13 w 41"/>
              <a:gd name="T43" fmla="*/ 20 h 37"/>
              <a:gd name="T44" fmla="*/ 13 w 41"/>
              <a:gd name="T45" fmla="*/ 19 h 37"/>
              <a:gd name="T46" fmla="*/ 17 w 41"/>
              <a:gd name="T47" fmla="*/ 13 h 37"/>
              <a:gd name="T48" fmla="*/ 24 w 41"/>
              <a:gd name="T49" fmla="*/ 13 h 37"/>
              <a:gd name="T50" fmla="*/ 24 w 41"/>
              <a:gd name="T51" fmla="*/ 17 h 37"/>
              <a:gd name="T52" fmla="*/ 21 w 41"/>
              <a:gd name="T53" fmla="*/ 17 h 37"/>
              <a:gd name="T54" fmla="*/ 16 w 41"/>
              <a:gd name="T55" fmla="*/ 25 h 37"/>
              <a:gd name="T56" fmla="*/ 21 w 41"/>
              <a:gd name="T57" fmla="*/ 33 h 37"/>
              <a:gd name="T58" fmla="*/ 24 w 41"/>
              <a:gd name="T59" fmla="*/ 33 h 37"/>
              <a:gd name="T60" fmla="*/ 24 w 41"/>
              <a:gd name="T61" fmla="*/ 37 h 37"/>
              <a:gd name="T62" fmla="*/ 41 w 41"/>
              <a:gd name="T63" fmla="*/ 20 h 37"/>
              <a:gd name="T64" fmla="*/ 28 w 41"/>
              <a:gd name="T65" fmla="*/ 20 h 37"/>
              <a:gd name="T66" fmla="*/ 27 w 41"/>
              <a:gd name="T67" fmla="*/ 19 h 37"/>
              <a:gd name="T68" fmla="*/ 27 w 41"/>
              <a:gd name="T69" fmla="*/ 18 h 37"/>
              <a:gd name="T70" fmla="*/ 37 w 41"/>
              <a:gd name="T71" fmla="*/ 6 h 37"/>
              <a:gd name="T72" fmla="*/ 34 w 41"/>
              <a:gd name="T73" fmla="*/ 4 h 37"/>
              <a:gd name="T74" fmla="*/ 31 w 41"/>
              <a:gd name="T75" fmla="*/ 5 h 37"/>
              <a:gd name="T76" fmla="*/ 30 w 41"/>
              <a:gd name="T77" fmla="*/ 6 h 37"/>
              <a:gd name="T78" fmla="*/ 28 w 41"/>
              <a:gd name="T79" fmla="*/ 3 h 37"/>
              <a:gd name="T80" fmla="*/ 29 w 41"/>
              <a:gd name="T81" fmla="*/ 2 h 37"/>
              <a:gd name="T82" fmla="*/ 34 w 41"/>
              <a:gd name="T83" fmla="*/ 0 h 37"/>
              <a:gd name="T84" fmla="*/ 41 w 41"/>
              <a:gd name="T85" fmla="*/ 6 h 37"/>
              <a:gd name="T86" fmla="*/ 32 w 41"/>
              <a:gd name="T87" fmla="*/ 16 h 37"/>
              <a:gd name="T88" fmla="*/ 38 w 41"/>
              <a:gd name="T89" fmla="*/ 16 h 37"/>
              <a:gd name="T90" fmla="*/ 38 w 41"/>
              <a:gd name="T91" fmla="*/ 14 h 37"/>
              <a:gd name="T92" fmla="*/ 41 w 41"/>
              <a:gd name="T93" fmla="*/ 14 h 37"/>
              <a:gd name="T94" fmla="*/ 41 w 41"/>
              <a:gd name="T95" fmla="*/ 2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1" h="37">
                <a:moveTo>
                  <a:pt x="24" y="37"/>
                </a:moveTo>
                <a:cubicBezTo>
                  <a:pt x="18" y="37"/>
                  <a:pt x="18" y="37"/>
                  <a:pt x="18" y="37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30"/>
                  <a:pt x="11" y="30"/>
                </a:cubicBezTo>
                <a:cubicBezTo>
                  <a:pt x="7" y="37"/>
                  <a:pt x="7" y="37"/>
                  <a:pt x="7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3"/>
                  <a:pt x="0" y="33"/>
                  <a:pt x="0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9" y="25"/>
                  <a:pt x="9" y="25"/>
                  <a:pt x="9" y="25"/>
                </a:cubicBezTo>
                <a:cubicBezTo>
                  <a:pt x="4" y="17"/>
                  <a:pt x="4" y="17"/>
                  <a:pt x="4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3"/>
                  <a:pt x="0" y="13"/>
                  <a:pt x="0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20"/>
                  <a:pt x="12" y="20"/>
                </a:cubicBezTo>
                <a:cubicBezTo>
                  <a:pt x="12" y="20"/>
                  <a:pt x="12" y="21"/>
                  <a:pt x="12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0"/>
                  <a:pt x="13" y="20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13"/>
                  <a:pt x="17" y="13"/>
                  <a:pt x="17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7"/>
                  <a:pt x="24" y="17"/>
                  <a:pt x="24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16" y="25"/>
                  <a:pt x="16" y="25"/>
                  <a:pt x="16" y="25"/>
                </a:cubicBezTo>
                <a:cubicBezTo>
                  <a:pt x="21" y="33"/>
                  <a:pt x="21" y="33"/>
                  <a:pt x="21" y="33"/>
                </a:cubicBezTo>
                <a:cubicBezTo>
                  <a:pt x="24" y="33"/>
                  <a:pt x="24" y="33"/>
                  <a:pt x="24" y="33"/>
                </a:cubicBezTo>
                <a:lnTo>
                  <a:pt x="24" y="37"/>
                </a:lnTo>
                <a:close/>
                <a:moveTo>
                  <a:pt x="41" y="20"/>
                </a:moveTo>
                <a:cubicBezTo>
                  <a:pt x="28" y="20"/>
                  <a:pt x="28" y="20"/>
                  <a:pt x="28" y="20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7" y="18"/>
                  <a:pt x="27" y="18"/>
                </a:cubicBezTo>
                <a:cubicBezTo>
                  <a:pt x="27" y="11"/>
                  <a:pt x="37" y="10"/>
                  <a:pt x="37" y="6"/>
                </a:cubicBezTo>
                <a:cubicBezTo>
                  <a:pt x="37" y="5"/>
                  <a:pt x="35" y="4"/>
                  <a:pt x="34" y="4"/>
                </a:cubicBezTo>
                <a:cubicBezTo>
                  <a:pt x="33" y="4"/>
                  <a:pt x="32" y="4"/>
                  <a:pt x="31" y="5"/>
                </a:cubicBezTo>
                <a:cubicBezTo>
                  <a:pt x="31" y="5"/>
                  <a:pt x="31" y="5"/>
                  <a:pt x="30" y="6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3"/>
                  <a:pt x="29" y="2"/>
                  <a:pt x="29" y="2"/>
                </a:cubicBezTo>
                <a:cubicBezTo>
                  <a:pt x="30" y="1"/>
                  <a:pt x="32" y="0"/>
                  <a:pt x="34" y="0"/>
                </a:cubicBezTo>
                <a:cubicBezTo>
                  <a:pt x="38" y="0"/>
                  <a:pt x="41" y="2"/>
                  <a:pt x="41" y="6"/>
                </a:cubicBezTo>
                <a:cubicBezTo>
                  <a:pt x="41" y="12"/>
                  <a:pt x="32" y="13"/>
                  <a:pt x="32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8" y="14"/>
                  <a:pt x="38" y="14"/>
                  <a:pt x="38" y="14"/>
                </a:cubicBezTo>
                <a:cubicBezTo>
                  <a:pt x="41" y="14"/>
                  <a:pt x="41" y="14"/>
                  <a:pt x="41" y="14"/>
                </a:cubicBezTo>
                <a:lnTo>
                  <a:pt x="41" y="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11" name="Freeform 139"/>
          <p:cNvSpPr>
            <a:spLocks noEditPoints="1"/>
          </p:cNvSpPr>
          <p:nvPr/>
        </p:nvSpPr>
        <p:spPr bwMode="auto">
          <a:xfrm>
            <a:off x="6203423" y="2008377"/>
            <a:ext cx="111793" cy="86482"/>
          </a:xfrm>
          <a:custGeom>
            <a:avLst/>
            <a:gdLst>
              <a:gd name="T0" fmla="*/ 24 w 41"/>
              <a:gd name="T1" fmla="*/ 24 h 31"/>
              <a:gd name="T2" fmla="*/ 18 w 41"/>
              <a:gd name="T3" fmla="*/ 24 h 31"/>
              <a:gd name="T4" fmla="*/ 13 w 41"/>
              <a:gd name="T5" fmla="*/ 18 h 31"/>
              <a:gd name="T6" fmla="*/ 13 w 41"/>
              <a:gd name="T7" fmla="*/ 17 h 31"/>
              <a:gd name="T8" fmla="*/ 12 w 41"/>
              <a:gd name="T9" fmla="*/ 16 h 31"/>
              <a:gd name="T10" fmla="*/ 12 w 41"/>
              <a:gd name="T11" fmla="*/ 16 h 31"/>
              <a:gd name="T12" fmla="*/ 12 w 41"/>
              <a:gd name="T13" fmla="*/ 17 h 31"/>
              <a:gd name="T14" fmla="*/ 11 w 41"/>
              <a:gd name="T15" fmla="*/ 18 h 31"/>
              <a:gd name="T16" fmla="*/ 7 w 41"/>
              <a:gd name="T17" fmla="*/ 24 h 31"/>
              <a:gd name="T18" fmla="*/ 0 w 41"/>
              <a:gd name="T19" fmla="*/ 24 h 31"/>
              <a:gd name="T20" fmla="*/ 0 w 41"/>
              <a:gd name="T21" fmla="*/ 20 h 31"/>
              <a:gd name="T22" fmla="*/ 4 w 41"/>
              <a:gd name="T23" fmla="*/ 20 h 31"/>
              <a:gd name="T24" fmla="*/ 9 w 41"/>
              <a:gd name="T25" fmla="*/ 12 h 31"/>
              <a:gd name="T26" fmla="*/ 4 w 41"/>
              <a:gd name="T27" fmla="*/ 5 h 31"/>
              <a:gd name="T28" fmla="*/ 0 w 41"/>
              <a:gd name="T29" fmla="*/ 5 h 31"/>
              <a:gd name="T30" fmla="*/ 0 w 41"/>
              <a:gd name="T31" fmla="*/ 0 h 31"/>
              <a:gd name="T32" fmla="*/ 8 w 41"/>
              <a:gd name="T33" fmla="*/ 0 h 31"/>
              <a:gd name="T34" fmla="*/ 12 w 41"/>
              <a:gd name="T35" fmla="*/ 6 h 31"/>
              <a:gd name="T36" fmla="*/ 12 w 41"/>
              <a:gd name="T37" fmla="*/ 8 h 31"/>
              <a:gd name="T38" fmla="*/ 12 w 41"/>
              <a:gd name="T39" fmla="*/ 8 h 31"/>
              <a:gd name="T40" fmla="*/ 13 w 41"/>
              <a:gd name="T41" fmla="*/ 8 h 31"/>
              <a:gd name="T42" fmla="*/ 13 w 41"/>
              <a:gd name="T43" fmla="*/ 8 h 31"/>
              <a:gd name="T44" fmla="*/ 13 w 41"/>
              <a:gd name="T45" fmla="*/ 6 h 31"/>
              <a:gd name="T46" fmla="*/ 17 w 41"/>
              <a:gd name="T47" fmla="*/ 0 h 31"/>
              <a:gd name="T48" fmla="*/ 24 w 41"/>
              <a:gd name="T49" fmla="*/ 0 h 31"/>
              <a:gd name="T50" fmla="*/ 24 w 41"/>
              <a:gd name="T51" fmla="*/ 5 h 31"/>
              <a:gd name="T52" fmla="*/ 21 w 41"/>
              <a:gd name="T53" fmla="*/ 5 h 31"/>
              <a:gd name="T54" fmla="*/ 16 w 41"/>
              <a:gd name="T55" fmla="*/ 12 h 31"/>
              <a:gd name="T56" fmla="*/ 21 w 41"/>
              <a:gd name="T57" fmla="*/ 20 h 31"/>
              <a:gd name="T58" fmla="*/ 24 w 41"/>
              <a:gd name="T59" fmla="*/ 20 h 31"/>
              <a:gd name="T60" fmla="*/ 24 w 41"/>
              <a:gd name="T61" fmla="*/ 24 h 31"/>
              <a:gd name="T62" fmla="*/ 41 w 41"/>
              <a:gd name="T63" fmla="*/ 31 h 31"/>
              <a:gd name="T64" fmla="*/ 28 w 41"/>
              <a:gd name="T65" fmla="*/ 31 h 31"/>
              <a:gd name="T66" fmla="*/ 27 w 41"/>
              <a:gd name="T67" fmla="*/ 31 h 31"/>
              <a:gd name="T68" fmla="*/ 27 w 41"/>
              <a:gd name="T69" fmla="*/ 29 h 31"/>
              <a:gd name="T70" fmla="*/ 37 w 41"/>
              <a:gd name="T71" fmla="*/ 18 h 31"/>
              <a:gd name="T72" fmla="*/ 34 w 41"/>
              <a:gd name="T73" fmla="*/ 15 h 31"/>
              <a:gd name="T74" fmla="*/ 32 w 41"/>
              <a:gd name="T75" fmla="*/ 16 h 31"/>
              <a:gd name="T76" fmla="*/ 31 w 41"/>
              <a:gd name="T77" fmla="*/ 17 h 31"/>
              <a:gd name="T78" fmla="*/ 28 w 41"/>
              <a:gd name="T79" fmla="*/ 15 h 31"/>
              <a:gd name="T80" fmla="*/ 29 w 41"/>
              <a:gd name="T81" fmla="*/ 13 h 31"/>
              <a:gd name="T82" fmla="*/ 34 w 41"/>
              <a:gd name="T83" fmla="*/ 11 h 31"/>
              <a:gd name="T84" fmla="*/ 41 w 41"/>
              <a:gd name="T85" fmla="*/ 17 h 31"/>
              <a:gd name="T86" fmla="*/ 32 w 41"/>
              <a:gd name="T87" fmla="*/ 28 h 31"/>
              <a:gd name="T88" fmla="*/ 38 w 41"/>
              <a:gd name="T89" fmla="*/ 28 h 31"/>
              <a:gd name="T90" fmla="*/ 38 w 41"/>
              <a:gd name="T91" fmla="*/ 26 h 31"/>
              <a:gd name="T92" fmla="*/ 41 w 41"/>
              <a:gd name="T93" fmla="*/ 26 h 31"/>
              <a:gd name="T94" fmla="*/ 41 w 41"/>
              <a:gd name="T95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1" h="31">
                <a:moveTo>
                  <a:pt x="24" y="24"/>
                </a:moveTo>
                <a:cubicBezTo>
                  <a:pt x="18" y="24"/>
                  <a:pt x="18" y="24"/>
                  <a:pt x="18" y="24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7"/>
                </a:cubicBezTo>
                <a:cubicBezTo>
                  <a:pt x="12" y="17"/>
                  <a:pt x="12" y="17"/>
                  <a:pt x="11" y="18"/>
                </a:cubicBezTo>
                <a:cubicBezTo>
                  <a:pt x="7" y="24"/>
                  <a:pt x="7" y="24"/>
                  <a:pt x="7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0"/>
                  <a:pt x="0" y="20"/>
                  <a:pt x="0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9" y="12"/>
                  <a:pt x="9" y="12"/>
                  <a:pt x="9" y="12"/>
                </a:cubicBezTo>
                <a:cubicBezTo>
                  <a:pt x="4" y="5"/>
                  <a:pt x="4" y="5"/>
                  <a:pt x="4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8" y="0"/>
                  <a:pt x="8" y="0"/>
                  <a:pt x="8" y="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7"/>
                  <a:pt x="12" y="7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6"/>
                  <a:pt x="13" y="6"/>
                  <a:pt x="13" y="6"/>
                </a:cubicBezTo>
                <a:cubicBezTo>
                  <a:pt x="17" y="0"/>
                  <a:pt x="17" y="0"/>
                  <a:pt x="17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5"/>
                  <a:pt x="24" y="5"/>
                  <a:pt x="24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16" y="12"/>
                  <a:pt x="16" y="12"/>
                  <a:pt x="16" y="12"/>
                </a:cubicBezTo>
                <a:cubicBezTo>
                  <a:pt x="21" y="20"/>
                  <a:pt x="21" y="20"/>
                  <a:pt x="21" y="20"/>
                </a:cubicBezTo>
                <a:cubicBezTo>
                  <a:pt x="24" y="20"/>
                  <a:pt x="24" y="20"/>
                  <a:pt x="24" y="20"/>
                </a:cubicBezTo>
                <a:lnTo>
                  <a:pt x="24" y="24"/>
                </a:lnTo>
                <a:close/>
                <a:moveTo>
                  <a:pt x="41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7" y="31"/>
                  <a:pt x="27" y="31"/>
                </a:cubicBezTo>
                <a:cubicBezTo>
                  <a:pt x="27" y="30"/>
                  <a:pt x="27" y="30"/>
                  <a:pt x="27" y="29"/>
                </a:cubicBezTo>
                <a:cubicBezTo>
                  <a:pt x="27" y="22"/>
                  <a:pt x="37" y="21"/>
                  <a:pt x="37" y="18"/>
                </a:cubicBezTo>
                <a:cubicBezTo>
                  <a:pt x="37" y="16"/>
                  <a:pt x="36" y="15"/>
                  <a:pt x="34" y="15"/>
                </a:cubicBezTo>
                <a:cubicBezTo>
                  <a:pt x="33" y="15"/>
                  <a:pt x="32" y="16"/>
                  <a:pt x="32" y="16"/>
                </a:cubicBezTo>
                <a:cubicBezTo>
                  <a:pt x="31" y="17"/>
                  <a:pt x="31" y="17"/>
                  <a:pt x="31" y="17"/>
                </a:cubicBezTo>
                <a:cubicBezTo>
                  <a:pt x="28" y="15"/>
                  <a:pt x="28" y="15"/>
                  <a:pt x="28" y="15"/>
                </a:cubicBezTo>
                <a:cubicBezTo>
                  <a:pt x="28" y="14"/>
                  <a:pt x="29" y="14"/>
                  <a:pt x="29" y="13"/>
                </a:cubicBezTo>
                <a:cubicBezTo>
                  <a:pt x="31" y="12"/>
                  <a:pt x="32" y="11"/>
                  <a:pt x="34" y="11"/>
                </a:cubicBezTo>
                <a:cubicBezTo>
                  <a:pt x="38" y="11"/>
                  <a:pt x="41" y="14"/>
                  <a:pt x="41" y="17"/>
                </a:cubicBezTo>
                <a:cubicBezTo>
                  <a:pt x="41" y="24"/>
                  <a:pt x="32" y="24"/>
                  <a:pt x="32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6"/>
                  <a:pt x="38" y="26"/>
                  <a:pt x="38" y="26"/>
                </a:cubicBezTo>
                <a:cubicBezTo>
                  <a:pt x="41" y="26"/>
                  <a:pt x="41" y="26"/>
                  <a:pt x="41" y="26"/>
                </a:cubicBezTo>
                <a:lnTo>
                  <a:pt x="41" y="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12" name="Freeform 140"/>
          <p:cNvSpPr>
            <a:spLocks noEditPoints="1"/>
          </p:cNvSpPr>
          <p:nvPr/>
        </p:nvSpPr>
        <p:spPr bwMode="auto">
          <a:xfrm>
            <a:off x="6196992" y="2213773"/>
            <a:ext cx="141322" cy="92809"/>
          </a:xfrm>
          <a:custGeom>
            <a:avLst/>
            <a:gdLst>
              <a:gd name="T0" fmla="*/ 51 w 52"/>
              <a:gd name="T1" fmla="*/ 6 h 34"/>
              <a:gd name="T2" fmla="*/ 27 w 52"/>
              <a:gd name="T3" fmla="*/ 33 h 34"/>
              <a:gd name="T4" fmla="*/ 24 w 52"/>
              <a:gd name="T5" fmla="*/ 34 h 34"/>
              <a:gd name="T6" fmla="*/ 4 w 52"/>
              <a:gd name="T7" fmla="*/ 34 h 34"/>
              <a:gd name="T8" fmla="*/ 1 w 52"/>
              <a:gd name="T9" fmla="*/ 32 h 34"/>
              <a:gd name="T10" fmla="*/ 1 w 52"/>
              <a:gd name="T11" fmla="*/ 29 h 34"/>
              <a:gd name="T12" fmla="*/ 25 w 52"/>
              <a:gd name="T13" fmla="*/ 1 h 34"/>
              <a:gd name="T14" fmla="*/ 28 w 52"/>
              <a:gd name="T15" fmla="*/ 0 h 34"/>
              <a:gd name="T16" fmla="*/ 48 w 52"/>
              <a:gd name="T17" fmla="*/ 0 h 34"/>
              <a:gd name="T18" fmla="*/ 51 w 52"/>
              <a:gd name="T19" fmla="*/ 2 h 34"/>
              <a:gd name="T20" fmla="*/ 51 w 52"/>
              <a:gd name="T21" fmla="*/ 6 h 34"/>
              <a:gd name="T22" fmla="*/ 33 w 52"/>
              <a:gd name="T23" fmla="*/ 21 h 34"/>
              <a:gd name="T24" fmla="*/ 13 w 52"/>
              <a:gd name="T25" fmla="*/ 21 h 34"/>
              <a:gd name="T26" fmla="*/ 4 w 52"/>
              <a:gd name="T27" fmla="*/ 31 h 34"/>
              <a:gd name="T28" fmla="*/ 24 w 52"/>
              <a:gd name="T29" fmla="*/ 31 h 34"/>
              <a:gd name="T30" fmla="*/ 33 w 52"/>
              <a:gd name="T31" fmla="*/ 21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2" h="34">
                <a:moveTo>
                  <a:pt x="51" y="6"/>
                </a:moveTo>
                <a:cubicBezTo>
                  <a:pt x="27" y="33"/>
                  <a:pt x="27" y="33"/>
                  <a:pt x="27" y="33"/>
                </a:cubicBezTo>
                <a:cubicBezTo>
                  <a:pt x="26" y="34"/>
                  <a:pt x="25" y="34"/>
                  <a:pt x="24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2" y="34"/>
                  <a:pt x="1" y="34"/>
                  <a:pt x="1" y="32"/>
                </a:cubicBezTo>
                <a:cubicBezTo>
                  <a:pt x="0" y="31"/>
                  <a:pt x="0" y="30"/>
                  <a:pt x="1" y="29"/>
                </a:cubicBezTo>
                <a:cubicBezTo>
                  <a:pt x="25" y="1"/>
                  <a:pt x="25" y="1"/>
                  <a:pt x="25" y="1"/>
                </a:cubicBezTo>
                <a:cubicBezTo>
                  <a:pt x="26" y="1"/>
                  <a:pt x="27" y="0"/>
                  <a:pt x="2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0" y="0"/>
                  <a:pt x="51" y="1"/>
                  <a:pt x="51" y="2"/>
                </a:cubicBezTo>
                <a:cubicBezTo>
                  <a:pt x="52" y="3"/>
                  <a:pt x="52" y="5"/>
                  <a:pt x="51" y="6"/>
                </a:cubicBezTo>
                <a:moveTo>
                  <a:pt x="33" y="21"/>
                </a:moveTo>
                <a:cubicBezTo>
                  <a:pt x="13" y="21"/>
                  <a:pt x="13" y="21"/>
                  <a:pt x="13" y="21"/>
                </a:cubicBezTo>
                <a:cubicBezTo>
                  <a:pt x="4" y="31"/>
                  <a:pt x="4" y="31"/>
                  <a:pt x="4" y="31"/>
                </a:cubicBezTo>
                <a:cubicBezTo>
                  <a:pt x="24" y="31"/>
                  <a:pt x="24" y="31"/>
                  <a:pt x="24" y="31"/>
                </a:cubicBezTo>
                <a:lnTo>
                  <a:pt x="33" y="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13" name="Freeform 141"/>
          <p:cNvSpPr/>
          <p:nvPr/>
        </p:nvSpPr>
        <p:spPr bwMode="auto">
          <a:xfrm>
            <a:off x="6201126" y="2411923"/>
            <a:ext cx="122338" cy="116009"/>
          </a:xfrm>
          <a:custGeom>
            <a:avLst/>
            <a:gdLst>
              <a:gd name="T0" fmla="*/ 40 w 45"/>
              <a:gd name="T1" fmla="*/ 34 h 42"/>
              <a:gd name="T2" fmla="*/ 33 w 45"/>
              <a:gd name="T3" fmla="*/ 31 h 42"/>
              <a:gd name="T4" fmla="*/ 30 w 45"/>
              <a:gd name="T5" fmla="*/ 34 h 42"/>
              <a:gd name="T6" fmla="*/ 31 w 45"/>
              <a:gd name="T7" fmla="*/ 41 h 42"/>
              <a:gd name="T8" fmla="*/ 31 w 45"/>
              <a:gd name="T9" fmla="*/ 41 h 42"/>
              <a:gd name="T10" fmla="*/ 30 w 45"/>
              <a:gd name="T11" fmla="*/ 41 h 42"/>
              <a:gd name="T12" fmla="*/ 22 w 45"/>
              <a:gd name="T13" fmla="*/ 42 h 42"/>
              <a:gd name="T14" fmla="*/ 18 w 45"/>
              <a:gd name="T15" fmla="*/ 39 h 42"/>
              <a:gd name="T16" fmla="*/ 21 w 45"/>
              <a:gd name="T17" fmla="*/ 32 h 42"/>
              <a:gd name="T18" fmla="*/ 16 w 45"/>
              <a:gd name="T19" fmla="*/ 27 h 42"/>
              <a:gd name="T20" fmla="*/ 10 w 45"/>
              <a:gd name="T21" fmla="*/ 32 h 42"/>
              <a:gd name="T22" fmla="*/ 13 w 45"/>
              <a:gd name="T23" fmla="*/ 38 h 42"/>
              <a:gd name="T24" fmla="*/ 12 w 45"/>
              <a:gd name="T25" fmla="*/ 41 h 42"/>
              <a:gd name="T26" fmla="*/ 9 w 45"/>
              <a:gd name="T27" fmla="*/ 42 h 42"/>
              <a:gd name="T28" fmla="*/ 2 w 45"/>
              <a:gd name="T29" fmla="*/ 41 h 42"/>
              <a:gd name="T30" fmla="*/ 1 w 45"/>
              <a:gd name="T31" fmla="*/ 41 h 42"/>
              <a:gd name="T32" fmla="*/ 0 w 45"/>
              <a:gd name="T33" fmla="*/ 41 h 42"/>
              <a:gd name="T34" fmla="*/ 0 w 45"/>
              <a:gd name="T35" fmla="*/ 41 h 42"/>
              <a:gd name="T36" fmla="*/ 0 w 45"/>
              <a:gd name="T37" fmla="*/ 13 h 42"/>
              <a:gd name="T38" fmla="*/ 2 w 45"/>
              <a:gd name="T39" fmla="*/ 14 h 42"/>
              <a:gd name="T40" fmla="*/ 9 w 45"/>
              <a:gd name="T41" fmla="*/ 14 h 42"/>
              <a:gd name="T42" fmla="*/ 12 w 45"/>
              <a:gd name="T43" fmla="*/ 13 h 42"/>
              <a:gd name="T44" fmla="*/ 13 w 45"/>
              <a:gd name="T45" fmla="*/ 11 h 42"/>
              <a:gd name="T46" fmla="*/ 10 w 45"/>
              <a:gd name="T47" fmla="*/ 4 h 42"/>
              <a:gd name="T48" fmla="*/ 16 w 45"/>
              <a:gd name="T49" fmla="*/ 0 h 42"/>
              <a:gd name="T50" fmla="*/ 21 w 45"/>
              <a:gd name="T51" fmla="*/ 4 h 42"/>
              <a:gd name="T52" fmla="*/ 18 w 45"/>
              <a:gd name="T53" fmla="*/ 11 h 42"/>
              <a:gd name="T54" fmla="*/ 22 w 45"/>
              <a:gd name="T55" fmla="*/ 14 h 42"/>
              <a:gd name="T56" fmla="*/ 31 w 45"/>
              <a:gd name="T57" fmla="*/ 13 h 42"/>
              <a:gd name="T58" fmla="*/ 31 w 45"/>
              <a:gd name="T59" fmla="*/ 13 h 42"/>
              <a:gd name="T60" fmla="*/ 31 w 45"/>
              <a:gd name="T61" fmla="*/ 15 h 42"/>
              <a:gd name="T62" fmla="*/ 30 w 45"/>
              <a:gd name="T63" fmla="*/ 22 h 42"/>
              <a:gd name="T64" fmla="*/ 31 w 45"/>
              <a:gd name="T65" fmla="*/ 25 h 42"/>
              <a:gd name="T66" fmla="*/ 33 w 45"/>
              <a:gd name="T67" fmla="*/ 26 h 42"/>
              <a:gd name="T68" fmla="*/ 40 w 45"/>
              <a:gd name="T69" fmla="*/ 24 h 42"/>
              <a:gd name="T70" fmla="*/ 45 w 45"/>
              <a:gd name="T71" fmla="*/ 29 h 42"/>
              <a:gd name="T72" fmla="*/ 40 w 45"/>
              <a:gd name="T73" fmla="*/ 34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5" h="42">
                <a:moveTo>
                  <a:pt x="40" y="34"/>
                </a:moveTo>
                <a:cubicBezTo>
                  <a:pt x="37" y="34"/>
                  <a:pt x="36" y="31"/>
                  <a:pt x="33" y="31"/>
                </a:cubicBezTo>
                <a:cubicBezTo>
                  <a:pt x="31" y="31"/>
                  <a:pt x="30" y="32"/>
                  <a:pt x="30" y="34"/>
                </a:cubicBezTo>
                <a:cubicBezTo>
                  <a:pt x="30" y="36"/>
                  <a:pt x="31" y="39"/>
                  <a:pt x="31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41"/>
                  <a:pt x="31" y="41"/>
                  <a:pt x="30" y="41"/>
                </a:cubicBezTo>
                <a:cubicBezTo>
                  <a:pt x="27" y="41"/>
                  <a:pt x="25" y="42"/>
                  <a:pt x="22" y="42"/>
                </a:cubicBezTo>
                <a:cubicBezTo>
                  <a:pt x="20" y="42"/>
                  <a:pt x="18" y="41"/>
                  <a:pt x="18" y="39"/>
                </a:cubicBezTo>
                <a:cubicBezTo>
                  <a:pt x="18" y="36"/>
                  <a:pt x="21" y="35"/>
                  <a:pt x="21" y="32"/>
                </a:cubicBezTo>
                <a:cubicBezTo>
                  <a:pt x="21" y="29"/>
                  <a:pt x="19" y="27"/>
                  <a:pt x="16" y="27"/>
                </a:cubicBezTo>
                <a:cubicBezTo>
                  <a:pt x="13" y="27"/>
                  <a:pt x="10" y="29"/>
                  <a:pt x="10" y="32"/>
                </a:cubicBezTo>
                <a:cubicBezTo>
                  <a:pt x="10" y="35"/>
                  <a:pt x="13" y="37"/>
                  <a:pt x="13" y="38"/>
                </a:cubicBezTo>
                <a:cubicBezTo>
                  <a:pt x="13" y="39"/>
                  <a:pt x="13" y="40"/>
                  <a:pt x="12" y="41"/>
                </a:cubicBezTo>
                <a:cubicBezTo>
                  <a:pt x="11" y="42"/>
                  <a:pt x="10" y="42"/>
                  <a:pt x="9" y="42"/>
                </a:cubicBezTo>
                <a:cubicBezTo>
                  <a:pt x="7" y="42"/>
                  <a:pt x="4" y="41"/>
                  <a:pt x="2" y="41"/>
                </a:cubicBezTo>
                <a:cubicBezTo>
                  <a:pt x="2" y="41"/>
                  <a:pt x="1" y="41"/>
                  <a:pt x="1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2" y="14"/>
                  <a:pt x="2" y="14"/>
                </a:cubicBezTo>
                <a:cubicBezTo>
                  <a:pt x="4" y="14"/>
                  <a:pt x="7" y="14"/>
                  <a:pt x="9" y="14"/>
                </a:cubicBezTo>
                <a:cubicBezTo>
                  <a:pt x="10" y="14"/>
                  <a:pt x="11" y="14"/>
                  <a:pt x="12" y="13"/>
                </a:cubicBezTo>
                <a:cubicBezTo>
                  <a:pt x="13" y="13"/>
                  <a:pt x="13" y="12"/>
                  <a:pt x="13" y="11"/>
                </a:cubicBezTo>
                <a:cubicBezTo>
                  <a:pt x="13" y="9"/>
                  <a:pt x="10" y="8"/>
                  <a:pt x="10" y="4"/>
                </a:cubicBezTo>
                <a:cubicBezTo>
                  <a:pt x="10" y="1"/>
                  <a:pt x="13" y="0"/>
                  <a:pt x="16" y="0"/>
                </a:cubicBezTo>
                <a:cubicBezTo>
                  <a:pt x="19" y="0"/>
                  <a:pt x="21" y="1"/>
                  <a:pt x="21" y="4"/>
                </a:cubicBezTo>
                <a:cubicBezTo>
                  <a:pt x="21" y="7"/>
                  <a:pt x="18" y="8"/>
                  <a:pt x="18" y="11"/>
                </a:cubicBezTo>
                <a:cubicBezTo>
                  <a:pt x="18" y="13"/>
                  <a:pt x="20" y="14"/>
                  <a:pt x="22" y="14"/>
                </a:cubicBezTo>
                <a:cubicBezTo>
                  <a:pt x="25" y="14"/>
                  <a:pt x="28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5"/>
                  <a:pt x="31" y="15"/>
                </a:cubicBezTo>
                <a:cubicBezTo>
                  <a:pt x="30" y="17"/>
                  <a:pt x="30" y="20"/>
                  <a:pt x="30" y="22"/>
                </a:cubicBezTo>
                <a:cubicBezTo>
                  <a:pt x="30" y="23"/>
                  <a:pt x="30" y="24"/>
                  <a:pt x="31" y="25"/>
                </a:cubicBezTo>
                <a:cubicBezTo>
                  <a:pt x="32" y="26"/>
                  <a:pt x="32" y="26"/>
                  <a:pt x="33" y="26"/>
                </a:cubicBezTo>
                <a:cubicBezTo>
                  <a:pt x="35" y="26"/>
                  <a:pt x="37" y="24"/>
                  <a:pt x="40" y="24"/>
                </a:cubicBezTo>
                <a:cubicBezTo>
                  <a:pt x="43" y="24"/>
                  <a:pt x="45" y="26"/>
                  <a:pt x="45" y="29"/>
                </a:cubicBezTo>
                <a:cubicBezTo>
                  <a:pt x="45" y="32"/>
                  <a:pt x="43" y="34"/>
                  <a:pt x="40" y="3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14" name="Freeform 142"/>
          <p:cNvSpPr>
            <a:spLocks noEditPoints="1"/>
          </p:cNvSpPr>
          <p:nvPr/>
        </p:nvSpPr>
        <p:spPr bwMode="auto">
          <a:xfrm>
            <a:off x="6209395" y="2617779"/>
            <a:ext cx="84371" cy="120229"/>
          </a:xfrm>
          <a:custGeom>
            <a:avLst/>
            <a:gdLst>
              <a:gd name="T0" fmla="*/ 31 w 31"/>
              <a:gd name="T1" fmla="*/ 22 h 44"/>
              <a:gd name="T2" fmla="*/ 17 w 31"/>
              <a:gd name="T3" fmla="*/ 37 h 44"/>
              <a:gd name="T4" fmla="*/ 17 w 31"/>
              <a:gd name="T5" fmla="*/ 41 h 44"/>
              <a:gd name="T6" fmla="*/ 24 w 31"/>
              <a:gd name="T7" fmla="*/ 41 h 44"/>
              <a:gd name="T8" fmla="*/ 26 w 31"/>
              <a:gd name="T9" fmla="*/ 43 h 44"/>
              <a:gd name="T10" fmla="*/ 24 w 31"/>
              <a:gd name="T11" fmla="*/ 44 h 44"/>
              <a:gd name="T12" fmla="*/ 7 w 31"/>
              <a:gd name="T13" fmla="*/ 44 h 44"/>
              <a:gd name="T14" fmla="*/ 5 w 31"/>
              <a:gd name="T15" fmla="*/ 43 h 44"/>
              <a:gd name="T16" fmla="*/ 7 w 31"/>
              <a:gd name="T17" fmla="*/ 41 h 44"/>
              <a:gd name="T18" fmla="*/ 14 w 31"/>
              <a:gd name="T19" fmla="*/ 41 h 44"/>
              <a:gd name="T20" fmla="*/ 14 w 31"/>
              <a:gd name="T21" fmla="*/ 37 h 44"/>
              <a:gd name="T22" fmla="*/ 0 w 31"/>
              <a:gd name="T23" fmla="*/ 22 h 44"/>
              <a:gd name="T24" fmla="*/ 0 w 31"/>
              <a:gd name="T25" fmla="*/ 19 h 44"/>
              <a:gd name="T26" fmla="*/ 2 w 31"/>
              <a:gd name="T27" fmla="*/ 17 h 44"/>
              <a:gd name="T28" fmla="*/ 4 w 31"/>
              <a:gd name="T29" fmla="*/ 19 h 44"/>
              <a:gd name="T30" fmla="*/ 4 w 31"/>
              <a:gd name="T31" fmla="*/ 22 h 44"/>
              <a:gd name="T32" fmla="*/ 16 w 31"/>
              <a:gd name="T33" fmla="*/ 34 h 44"/>
              <a:gd name="T34" fmla="*/ 28 w 31"/>
              <a:gd name="T35" fmla="*/ 22 h 44"/>
              <a:gd name="T36" fmla="*/ 28 w 31"/>
              <a:gd name="T37" fmla="*/ 19 h 44"/>
              <a:gd name="T38" fmla="*/ 29 w 31"/>
              <a:gd name="T39" fmla="*/ 17 h 44"/>
              <a:gd name="T40" fmla="*/ 31 w 31"/>
              <a:gd name="T41" fmla="*/ 19 h 44"/>
              <a:gd name="T42" fmla="*/ 31 w 31"/>
              <a:gd name="T43" fmla="*/ 22 h 44"/>
              <a:gd name="T44" fmla="*/ 24 w 31"/>
              <a:gd name="T45" fmla="*/ 22 h 44"/>
              <a:gd name="T46" fmla="*/ 16 w 31"/>
              <a:gd name="T47" fmla="*/ 31 h 44"/>
              <a:gd name="T48" fmla="*/ 7 w 31"/>
              <a:gd name="T49" fmla="*/ 22 h 44"/>
              <a:gd name="T50" fmla="*/ 7 w 31"/>
              <a:gd name="T51" fmla="*/ 8 h 44"/>
              <a:gd name="T52" fmla="*/ 16 w 31"/>
              <a:gd name="T53" fmla="*/ 0 h 44"/>
              <a:gd name="T54" fmla="*/ 24 w 31"/>
              <a:gd name="T55" fmla="*/ 8 h 44"/>
              <a:gd name="T56" fmla="*/ 24 w 31"/>
              <a:gd name="T57" fmla="*/ 2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1" h="44">
                <a:moveTo>
                  <a:pt x="31" y="22"/>
                </a:moveTo>
                <a:cubicBezTo>
                  <a:pt x="31" y="30"/>
                  <a:pt x="25" y="37"/>
                  <a:pt x="17" y="37"/>
                </a:cubicBezTo>
                <a:cubicBezTo>
                  <a:pt x="17" y="41"/>
                  <a:pt x="17" y="41"/>
                  <a:pt x="17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5" y="41"/>
                  <a:pt x="26" y="42"/>
                  <a:pt x="26" y="43"/>
                </a:cubicBezTo>
                <a:cubicBezTo>
                  <a:pt x="26" y="44"/>
                  <a:pt x="25" y="44"/>
                  <a:pt x="24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6" y="44"/>
                  <a:pt x="5" y="44"/>
                  <a:pt x="5" y="43"/>
                </a:cubicBezTo>
                <a:cubicBezTo>
                  <a:pt x="5" y="42"/>
                  <a:pt x="6" y="41"/>
                  <a:pt x="7" y="41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37"/>
                  <a:pt x="14" y="37"/>
                  <a:pt x="14" y="37"/>
                </a:cubicBezTo>
                <a:cubicBezTo>
                  <a:pt x="6" y="37"/>
                  <a:pt x="0" y="30"/>
                  <a:pt x="0" y="22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8"/>
                  <a:pt x="1" y="17"/>
                  <a:pt x="2" y="17"/>
                </a:cubicBezTo>
                <a:cubicBezTo>
                  <a:pt x="3" y="17"/>
                  <a:pt x="4" y="18"/>
                  <a:pt x="4" y="19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9"/>
                  <a:pt x="9" y="34"/>
                  <a:pt x="16" y="34"/>
                </a:cubicBezTo>
                <a:cubicBezTo>
                  <a:pt x="22" y="34"/>
                  <a:pt x="28" y="29"/>
                  <a:pt x="28" y="22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8"/>
                  <a:pt x="28" y="17"/>
                  <a:pt x="29" y="17"/>
                </a:cubicBezTo>
                <a:cubicBezTo>
                  <a:pt x="30" y="17"/>
                  <a:pt x="31" y="18"/>
                  <a:pt x="31" y="19"/>
                </a:cubicBezTo>
                <a:lnTo>
                  <a:pt x="31" y="22"/>
                </a:lnTo>
                <a:close/>
                <a:moveTo>
                  <a:pt x="24" y="22"/>
                </a:moveTo>
                <a:cubicBezTo>
                  <a:pt x="24" y="27"/>
                  <a:pt x="20" y="31"/>
                  <a:pt x="16" y="31"/>
                </a:cubicBezTo>
                <a:cubicBezTo>
                  <a:pt x="11" y="31"/>
                  <a:pt x="7" y="27"/>
                  <a:pt x="7" y="22"/>
                </a:cubicBezTo>
                <a:cubicBezTo>
                  <a:pt x="7" y="8"/>
                  <a:pt x="7" y="8"/>
                  <a:pt x="7" y="8"/>
                </a:cubicBezTo>
                <a:cubicBezTo>
                  <a:pt x="7" y="4"/>
                  <a:pt x="11" y="0"/>
                  <a:pt x="16" y="0"/>
                </a:cubicBezTo>
                <a:cubicBezTo>
                  <a:pt x="20" y="0"/>
                  <a:pt x="24" y="4"/>
                  <a:pt x="24" y="8"/>
                </a:cubicBezTo>
                <a:lnTo>
                  <a:pt x="24" y="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15" name="Freeform 143"/>
          <p:cNvSpPr>
            <a:spLocks noEditPoints="1"/>
          </p:cNvSpPr>
          <p:nvPr/>
        </p:nvSpPr>
        <p:spPr bwMode="auto">
          <a:xfrm>
            <a:off x="6205261" y="2824823"/>
            <a:ext cx="103355" cy="124448"/>
          </a:xfrm>
          <a:custGeom>
            <a:avLst/>
            <a:gdLst>
              <a:gd name="T0" fmla="*/ 28 w 38"/>
              <a:gd name="T1" fmla="*/ 19 h 45"/>
              <a:gd name="T2" fmla="*/ 28 w 38"/>
              <a:gd name="T3" fmla="*/ 22 h 45"/>
              <a:gd name="T4" fmla="*/ 19 w 38"/>
              <a:gd name="T5" fmla="*/ 31 h 45"/>
              <a:gd name="T6" fmla="*/ 16 w 38"/>
              <a:gd name="T7" fmla="*/ 31 h 45"/>
              <a:gd name="T8" fmla="*/ 14 w 38"/>
              <a:gd name="T9" fmla="*/ 33 h 45"/>
              <a:gd name="T10" fmla="*/ 19 w 38"/>
              <a:gd name="T11" fmla="*/ 34 h 45"/>
              <a:gd name="T12" fmla="*/ 31 w 38"/>
              <a:gd name="T13" fmla="*/ 22 h 45"/>
              <a:gd name="T14" fmla="*/ 31 w 38"/>
              <a:gd name="T15" fmla="*/ 19 h 45"/>
              <a:gd name="T16" fmla="*/ 33 w 38"/>
              <a:gd name="T17" fmla="*/ 17 h 45"/>
              <a:gd name="T18" fmla="*/ 35 w 38"/>
              <a:gd name="T19" fmla="*/ 19 h 45"/>
              <a:gd name="T20" fmla="*/ 35 w 38"/>
              <a:gd name="T21" fmla="*/ 22 h 45"/>
              <a:gd name="T22" fmla="*/ 21 w 38"/>
              <a:gd name="T23" fmla="*/ 38 h 45"/>
              <a:gd name="T24" fmla="*/ 21 w 38"/>
              <a:gd name="T25" fmla="*/ 41 h 45"/>
              <a:gd name="T26" fmla="*/ 28 w 38"/>
              <a:gd name="T27" fmla="*/ 41 h 45"/>
              <a:gd name="T28" fmla="*/ 29 w 38"/>
              <a:gd name="T29" fmla="*/ 43 h 45"/>
              <a:gd name="T30" fmla="*/ 28 w 38"/>
              <a:gd name="T31" fmla="*/ 45 h 45"/>
              <a:gd name="T32" fmla="*/ 10 w 38"/>
              <a:gd name="T33" fmla="*/ 45 h 45"/>
              <a:gd name="T34" fmla="*/ 9 w 38"/>
              <a:gd name="T35" fmla="*/ 43 h 45"/>
              <a:gd name="T36" fmla="*/ 10 w 38"/>
              <a:gd name="T37" fmla="*/ 41 h 45"/>
              <a:gd name="T38" fmla="*/ 17 w 38"/>
              <a:gd name="T39" fmla="*/ 41 h 45"/>
              <a:gd name="T40" fmla="*/ 17 w 38"/>
              <a:gd name="T41" fmla="*/ 38 h 45"/>
              <a:gd name="T42" fmla="*/ 11 w 38"/>
              <a:gd name="T43" fmla="*/ 36 h 45"/>
              <a:gd name="T44" fmla="*/ 4 w 38"/>
              <a:gd name="T45" fmla="*/ 42 h 45"/>
              <a:gd name="T46" fmla="*/ 3 w 38"/>
              <a:gd name="T47" fmla="*/ 42 h 45"/>
              <a:gd name="T48" fmla="*/ 1 w 38"/>
              <a:gd name="T49" fmla="*/ 40 h 45"/>
              <a:gd name="T50" fmla="*/ 1 w 38"/>
              <a:gd name="T51" fmla="*/ 39 h 45"/>
              <a:gd name="T52" fmla="*/ 34 w 38"/>
              <a:gd name="T53" fmla="*/ 6 h 45"/>
              <a:gd name="T54" fmla="*/ 35 w 38"/>
              <a:gd name="T55" fmla="*/ 6 h 45"/>
              <a:gd name="T56" fmla="*/ 37 w 38"/>
              <a:gd name="T57" fmla="*/ 8 h 45"/>
              <a:gd name="T58" fmla="*/ 37 w 38"/>
              <a:gd name="T59" fmla="*/ 9 h 45"/>
              <a:gd name="T60" fmla="*/ 28 w 38"/>
              <a:gd name="T61" fmla="*/ 19 h 45"/>
              <a:gd name="T62" fmla="*/ 5 w 38"/>
              <a:gd name="T63" fmla="*/ 28 h 45"/>
              <a:gd name="T64" fmla="*/ 4 w 38"/>
              <a:gd name="T65" fmla="*/ 22 h 45"/>
              <a:gd name="T66" fmla="*/ 4 w 38"/>
              <a:gd name="T67" fmla="*/ 19 h 45"/>
              <a:gd name="T68" fmla="*/ 5 w 38"/>
              <a:gd name="T69" fmla="*/ 17 h 45"/>
              <a:gd name="T70" fmla="*/ 7 w 38"/>
              <a:gd name="T71" fmla="*/ 19 h 45"/>
              <a:gd name="T72" fmla="*/ 7 w 38"/>
              <a:gd name="T73" fmla="*/ 22 h 45"/>
              <a:gd name="T74" fmla="*/ 7 w 38"/>
              <a:gd name="T75" fmla="*/ 25 h 45"/>
              <a:gd name="T76" fmla="*/ 5 w 38"/>
              <a:gd name="T77" fmla="*/ 28 h 45"/>
              <a:gd name="T78" fmla="*/ 10 w 38"/>
              <a:gd name="T79" fmla="*/ 22 h 45"/>
              <a:gd name="T80" fmla="*/ 10 w 38"/>
              <a:gd name="T81" fmla="*/ 9 h 45"/>
              <a:gd name="T82" fmla="*/ 19 w 38"/>
              <a:gd name="T83" fmla="*/ 0 h 45"/>
              <a:gd name="T84" fmla="*/ 27 w 38"/>
              <a:gd name="T85" fmla="*/ 6 h 45"/>
              <a:gd name="T86" fmla="*/ 10 w 38"/>
              <a:gd name="T87" fmla="*/ 2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8" h="45">
                <a:moveTo>
                  <a:pt x="28" y="19"/>
                </a:moveTo>
                <a:cubicBezTo>
                  <a:pt x="28" y="22"/>
                  <a:pt x="28" y="22"/>
                  <a:pt x="28" y="22"/>
                </a:cubicBezTo>
                <a:cubicBezTo>
                  <a:pt x="28" y="27"/>
                  <a:pt x="24" y="31"/>
                  <a:pt x="19" y="31"/>
                </a:cubicBezTo>
                <a:cubicBezTo>
                  <a:pt x="18" y="31"/>
                  <a:pt x="17" y="31"/>
                  <a:pt x="16" y="31"/>
                </a:cubicBezTo>
                <a:cubicBezTo>
                  <a:pt x="14" y="33"/>
                  <a:pt x="14" y="33"/>
                  <a:pt x="14" y="33"/>
                </a:cubicBezTo>
                <a:cubicBezTo>
                  <a:pt x="15" y="34"/>
                  <a:pt x="17" y="34"/>
                  <a:pt x="19" y="34"/>
                </a:cubicBezTo>
                <a:cubicBezTo>
                  <a:pt x="26" y="34"/>
                  <a:pt x="31" y="29"/>
                  <a:pt x="31" y="22"/>
                </a:cubicBezTo>
                <a:cubicBezTo>
                  <a:pt x="31" y="19"/>
                  <a:pt x="31" y="19"/>
                  <a:pt x="31" y="19"/>
                </a:cubicBezTo>
                <a:cubicBezTo>
                  <a:pt x="31" y="18"/>
                  <a:pt x="32" y="17"/>
                  <a:pt x="33" y="17"/>
                </a:cubicBezTo>
                <a:cubicBezTo>
                  <a:pt x="34" y="17"/>
                  <a:pt x="35" y="18"/>
                  <a:pt x="35" y="19"/>
                </a:cubicBezTo>
                <a:cubicBezTo>
                  <a:pt x="35" y="22"/>
                  <a:pt x="35" y="22"/>
                  <a:pt x="35" y="22"/>
                </a:cubicBezTo>
                <a:cubicBezTo>
                  <a:pt x="35" y="30"/>
                  <a:pt x="29" y="37"/>
                  <a:pt x="21" y="38"/>
                </a:cubicBezTo>
                <a:cubicBezTo>
                  <a:pt x="21" y="41"/>
                  <a:pt x="21" y="41"/>
                  <a:pt x="21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9" y="41"/>
                  <a:pt x="29" y="42"/>
                  <a:pt x="29" y="43"/>
                </a:cubicBezTo>
                <a:cubicBezTo>
                  <a:pt x="29" y="44"/>
                  <a:pt x="29" y="45"/>
                  <a:pt x="28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10" y="45"/>
                  <a:pt x="9" y="44"/>
                  <a:pt x="9" y="43"/>
                </a:cubicBezTo>
                <a:cubicBezTo>
                  <a:pt x="9" y="42"/>
                  <a:pt x="10" y="41"/>
                  <a:pt x="1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8"/>
                  <a:pt x="17" y="38"/>
                  <a:pt x="17" y="38"/>
                </a:cubicBezTo>
                <a:cubicBezTo>
                  <a:pt x="15" y="38"/>
                  <a:pt x="13" y="37"/>
                  <a:pt x="11" y="36"/>
                </a:cubicBezTo>
                <a:cubicBezTo>
                  <a:pt x="4" y="42"/>
                  <a:pt x="4" y="42"/>
                  <a:pt x="4" y="42"/>
                </a:cubicBezTo>
                <a:cubicBezTo>
                  <a:pt x="4" y="43"/>
                  <a:pt x="3" y="43"/>
                  <a:pt x="3" y="42"/>
                </a:cubicBezTo>
                <a:cubicBezTo>
                  <a:pt x="1" y="40"/>
                  <a:pt x="1" y="40"/>
                  <a:pt x="1" y="40"/>
                </a:cubicBezTo>
                <a:cubicBezTo>
                  <a:pt x="0" y="40"/>
                  <a:pt x="0" y="39"/>
                  <a:pt x="1" y="39"/>
                </a:cubicBezTo>
                <a:cubicBezTo>
                  <a:pt x="34" y="6"/>
                  <a:pt x="34" y="6"/>
                  <a:pt x="34" y="6"/>
                </a:cubicBezTo>
                <a:cubicBezTo>
                  <a:pt x="34" y="6"/>
                  <a:pt x="35" y="6"/>
                  <a:pt x="35" y="6"/>
                </a:cubicBezTo>
                <a:cubicBezTo>
                  <a:pt x="37" y="8"/>
                  <a:pt x="37" y="8"/>
                  <a:pt x="37" y="8"/>
                </a:cubicBezTo>
                <a:cubicBezTo>
                  <a:pt x="38" y="8"/>
                  <a:pt x="38" y="9"/>
                  <a:pt x="37" y="9"/>
                </a:cubicBezTo>
                <a:lnTo>
                  <a:pt x="28" y="19"/>
                </a:lnTo>
                <a:close/>
                <a:moveTo>
                  <a:pt x="5" y="28"/>
                </a:moveTo>
                <a:cubicBezTo>
                  <a:pt x="4" y="26"/>
                  <a:pt x="4" y="24"/>
                  <a:pt x="4" y="22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8"/>
                  <a:pt x="4" y="17"/>
                  <a:pt x="5" y="17"/>
                </a:cubicBezTo>
                <a:cubicBezTo>
                  <a:pt x="6" y="17"/>
                  <a:pt x="7" y="18"/>
                  <a:pt x="7" y="19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4"/>
                  <a:pt x="7" y="25"/>
                  <a:pt x="7" y="25"/>
                </a:cubicBezTo>
                <a:lnTo>
                  <a:pt x="5" y="28"/>
                </a:lnTo>
                <a:close/>
                <a:moveTo>
                  <a:pt x="10" y="22"/>
                </a:moveTo>
                <a:cubicBezTo>
                  <a:pt x="10" y="9"/>
                  <a:pt x="10" y="9"/>
                  <a:pt x="10" y="9"/>
                </a:cubicBezTo>
                <a:cubicBezTo>
                  <a:pt x="10" y="4"/>
                  <a:pt x="14" y="0"/>
                  <a:pt x="19" y="0"/>
                </a:cubicBezTo>
                <a:cubicBezTo>
                  <a:pt x="23" y="0"/>
                  <a:pt x="26" y="3"/>
                  <a:pt x="27" y="6"/>
                </a:cubicBezTo>
                <a:lnTo>
                  <a:pt x="10" y="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16" name="Freeform 144"/>
          <p:cNvSpPr>
            <a:spLocks noEditPoints="1"/>
          </p:cNvSpPr>
          <p:nvPr/>
        </p:nvSpPr>
        <p:spPr bwMode="auto">
          <a:xfrm>
            <a:off x="6207098" y="3037466"/>
            <a:ext cx="94917" cy="113901"/>
          </a:xfrm>
          <a:custGeom>
            <a:avLst/>
            <a:gdLst>
              <a:gd name="T0" fmla="*/ 35 w 35"/>
              <a:gd name="T1" fmla="*/ 23 h 41"/>
              <a:gd name="T2" fmla="*/ 18 w 35"/>
              <a:gd name="T3" fmla="*/ 41 h 41"/>
              <a:gd name="T4" fmla="*/ 17 w 35"/>
              <a:gd name="T5" fmla="*/ 41 h 41"/>
              <a:gd name="T6" fmla="*/ 17 w 35"/>
              <a:gd name="T7" fmla="*/ 41 h 41"/>
              <a:gd name="T8" fmla="*/ 0 w 35"/>
              <a:gd name="T9" fmla="*/ 23 h 41"/>
              <a:gd name="T10" fmla="*/ 0 w 35"/>
              <a:gd name="T11" fmla="*/ 2 h 41"/>
              <a:gd name="T12" fmla="*/ 2 w 35"/>
              <a:gd name="T13" fmla="*/ 0 h 41"/>
              <a:gd name="T14" fmla="*/ 33 w 35"/>
              <a:gd name="T15" fmla="*/ 0 h 41"/>
              <a:gd name="T16" fmla="*/ 35 w 35"/>
              <a:gd name="T17" fmla="*/ 2 h 41"/>
              <a:gd name="T18" fmla="*/ 35 w 35"/>
              <a:gd name="T19" fmla="*/ 23 h 41"/>
              <a:gd name="T20" fmla="*/ 29 w 35"/>
              <a:gd name="T21" fmla="*/ 5 h 41"/>
              <a:gd name="T22" fmla="*/ 17 w 35"/>
              <a:gd name="T23" fmla="*/ 5 h 41"/>
              <a:gd name="T24" fmla="*/ 17 w 35"/>
              <a:gd name="T25" fmla="*/ 36 h 41"/>
              <a:gd name="T26" fmla="*/ 23 w 35"/>
              <a:gd name="T27" fmla="*/ 32 h 41"/>
              <a:gd name="T28" fmla="*/ 29 w 35"/>
              <a:gd name="T29" fmla="*/ 23 h 41"/>
              <a:gd name="T30" fmla="*/ 29 w 35"/>
              <a:gd name="T31" fmla="*/ 5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" h="41">
                <a:moveTo>
                  <a:pt x="35" y="23"/>
                </a:moveTo>
                <a:cubicBezTo>
                  <a:pt x="35" y="34"/>
                  <a:pt x="19" y="41"/>
                  <a:pt x="18" y="41"/>
                </a:cubicBezTo>
                <a:cubicBezTo>
                  <a:pt x="18" y="41"/>
                  <a:pt x="18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1"/>
                  <a:pt x="0" y="34"/>
                  <a:pt x="0" y="2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5" y="1"/>
                  <a:pt x="35" y="2"/>
                </a:cubicBezTo>
                <a:lnTo>
                  <a:pt x="35" y="23"/>
                </a:lnTo>
                <a:close/>
                <a:moveTo>
                  <a:pt x="29" y="5"/>
                </a:moveTo>
                <a:cubicBezTo>
                  <a:pt x="17" y="5"/>
                  <a:pt x="17" y="5"/>
                  <a:pt x="17" y="5"/>
                </a:cubicBezTo>
                <a:cubicBezTo>
                  <a:pt x="17" y="36"/>
                  <a:pt x="17" y="36"/>
                  <a:pt x="17" y="36"/>
                </a:cubicBezTo>
                <a:cubicBezTo>
                  <a:pt x="19" y="35"/>
                  <a:pt x="21" y="34"/>
                  <a:pt x="23" y="32"/>
                </a:cubicBezTo>
                <a:cubicBezTo>
                  <a:pt x="26" y="30"/>
                  <a:pt x="29" y="26"/>
                  <a:pt x="29" y="23"/>
                </a:cubicBezTo>
                <a:lnTo>
                  <a:pt x="29" y="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17" name="Freeform 145"/>
          <p:cNvSpPr>
            <a:spLocks noEditPoints="1"/>
          </p:cNvSpPr>
          <p:nvPr/>
        </p:nvSpPr>
        <p:spPr bwMode="auto">
          <a:xfrm>
            <a:off x="6201126" y="3236535"/>
            <a:ext cx="122338" cy="132884"/>
          </a:xfrm>
          <a:custGeom>
            <a:avLst/>
            <a:gdLst>
              <a:gd name="T0" fmla="*/ 45 w 45"/>
              <a:gd name="T1" fmla="*/ 45 h 48"/>
              <a:gd name="T2" fmla="*/ 41 w 45"/>
              <a:gd name="T3" fmla="*/ 48 h 48"/>
              <a:gd name="T4" fmla="*/ 4 w 45"/>
              <a:gd name="T5" fmla="*/ 48 h 48"/>
              <a:gd name="T6" fmla="*/ 0 w 45"/>
              <a:gd name="T7" fmla="*/ 45 h 48"/>
              <a:gd name="T8" fmla="*/ 0 w 45"/>
              <a:gd name="T9" fmla="*/ 11 h 48"/>
              <a:gd name="T10" fmla="*/ 4 w 45"/>
              <a:gd name="T11" fmla="*/ 7 h 48"/>
              <a:gd name="T12" fmla="*/ 7 w 45"/>
              <a:gd name="T13" fmla="*/ 7 h 48"/>
              <a:gd name="T14" fmla="*/ 7 w 45"/>
              <a:gd name="T15" fmla="*/ 5 h 48"/>
              <a:gd name="T16" fmla="*/ 11 w 45"/>
              <a:gd name="T17" fmla="*/ 0 h 48"/>
              <a:gd name="T18" fmla="*/ 13 w 45"/>
              <a:gd name="T19" fmla="*/ 0 h 48"/>
              <a:gd name="T20" fmla="*/ 17 w 45"/>
              <a:gd name="T21" fmla="*/ 5 h 48"/>
              <a:gd name="T22" fmla="*/ 17 w 45"/>
              <a:gd name="T23" fmla="*/ 7 h 48"/>
              <a:gd name="T24" fmla="*/ 28 w 45"/>
              <a:gd name="T25" fmla="*/ 7 h 48"/>
              <a:gd name="T26" fmla="*/ 28 w 45"/>
              <a:gd name="T27" fmla="*/ 5 h 48"/>
              <a:gd name="T28" fmla="*/ 32 w 45"/>
              <a:gd name="T29" fmla="*/ 0 h 48"/>
              <a:gd name="T30" fmla="*/ 34 w 45"/>
              <a:gd name="T31" fmla="*/ 0 h 48"/>
              <a:gd name="T32" fmla="*/ 38 w 45"/>
              <a:gd name="T33" fmla="*/ 5 h 48"/>
              <a:gd name="T34" fmla="*/ 38 w 45"/>
              <a:gd name="T35" fmla="*/ 7 h 48"/>
              <a:gd name="T36" fmla="*/ 41 w 45"/>
              <a:gd name="T37" fmla="*/ 7 h 48"/>
              <a:gd name="T38" fmla="*/ 45 w 45"/>
              <a:gd name="T39" fmla="*/ 11 h 48"/>
              <a:gd name="T40" fmla="*/ 45 w 45"/>
              <a:gd name="T41" fmla="*/ 45 h 48"/>
              <a:gd name="T42" fmla="*/ 41 w 45"/>
              <a:gd name="T43" fmla="*/ 17 h 48"/>
              <a:gd name="T44" fmla="*/ 4 w 45"/>
              <a:gd name="T45" fmla="*/ 17 h 48"/>
              <a:gd name="T46" fmla="*/ 4 w 45"/>
              <a:gd name="T47" fmla="*/ 45 h 48"/>
              <a:gd name="T48" fmla="*/ 41 w 45"/>
              <a:gd name="T49" fmla="*/ 45 h 48"/>
              <a:gd name="T50" fmla="*/ 41 w 45"/>
              <a:gd name="T51" fmla="*/ 17 h 48"/>
              <a:gd name="T52" fmla="*/ 14 w 45"/>
              <a:gd name="T53" fmla="*/ 5 h 48"/>
              <a:gd name="T54" fmla="*/ 13 w 45"/>
              <a:gd name="T55" fmla="*/ 4 h 48"/>
              <a:gd name="T56" fmla="*/ 11 w 45"/>
              <a:gd name="T57" fmla="*/ 4 h 48"/>
              <a:gd name="T58" fmla="*/ 10 w 45"/>
              <a:gd name="T59" fmla="*/ 5 h 48"/>
              <a:gd name="T60" fmla="*/ 10 w 45"/>
              <a:gd name="T61" fmla="*/ 12 h 48"/>
              <a:gd name="T62" fmla="*/ 11 w 45"/>
              <a:gd name="T63" fmla="*/ 13 h 48"/>
              <a:gd name="T64" fmla="*/ 13 w 45"/>
              <a:gd name="T65" fmla="*/ 13 h 48"/>
              <a:gd name="T66" fmla="*/ 14 w 45"/>
              <a:gd name="T67" fmla="*/ 12 h 48"/>
              <a:gd name="T68" fmla="*/ 14 w 45"/>
              <a:gd name="T69" fmla="*/ 5 h 48"/>
              <a:gd name="T70" fmla="*/ 35 w 45"/>
              <a:gd name="T71" fmla="*/ 5 h 48"/>
              <a:gd name="T72" fmla="*/ 34 w 45"/>
              <a:gd name="T73" fmla="*/ 4 h 48"/>
              <a:gd name="T74" fmla="*/ 32 w 45"/>
              <a:gd name="T75" fmla="*/ 4 h 48"/>
              <a:gd name="T76" fmla="*/ 31 w 45"/>
              <a:gd name="T77" fmla="*/ 5 h 48"/>
              <a:gd name="T78" fmla="*/ 31 w 45"/>
              <a:gd name="T79" fmla="*/ 12 h 48"/>
              <a:gd name="T80" fmla="*/ 32 w 45"/>
              <a:gd name="T81" fmla="*/ 13 h 48"/>
              <a:gd name="T82" fmla="*/ 34 w 45"/>
              <a:gd name="T83" fmla="*/ 13 h 48"/>
              <a:gd name="T84" fmla="*/ 35 w 45"/>
              <a:gd name="T85" fmla="*/ 12 h 48"/>
              <a:gd name="T86" fmla="*/ 35 w 45"/>
              <a:gd name="T87" fmla="*/ 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5" h="48">
                <a:moveTo>
                  <a:pt x="45" y="45"/>
                </a:moveTo>
                <a:cubicBezTo>
                  <a:pt x="45" y="47"/>
                  <a:pt x="43" y="48"/>
                  <a:pt x="41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47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9"/>
                  <a:pt x="2" y="7"/>
                  <a:pt x="4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5"/>
                  <a:pt x="7" y="5"/>
                </a:cubicBezTo>
                <a:cubicBezTo>
                  <a:pt x="7" y="2"/>
                  <a:pt x="9" y="0"/>
                  <a:pt x="11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5" y="0"/>
                  <a:pt x="17" y="2"/>
                  <a:pt x="17" y="5"/>
                </a:cubicBezTo>
                <a:cubicBezTo>
                  <a:pt x="17" y="7"/>
                  <a:pt x="17" y="7"/>
                  <a:pt x="17" y="7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2"/>
                  <a:pt x="30" y="0"/>
                  <a:pt x="3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6" y="0"/>
                  <a:pt x="38" y="2"/>
                  <a:pt x="38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41" y="7"/>
                  <a:pt x="41" y="7"/>
                  <a:pt x="41" y="7"/>
                </a:cubicBezTo>
                <a:cubicBezTo>
                  <a:pt x="43" y="7"/>
                  <a:pt x="45" y="9"/>
                  <a:pt x="45" y="11"/>
                </a:cubicBezTo>
                <a:lnTo>
                  <a:pt x="45" y="45"/>
                </a:lnTo>
                <a:close/>
                <a:moveTo>
                  <a:pt x="41" y="17"/>
                </a:moveTo>
                <a:cubicBezTo>
                  <a:pt x="4" y="17"/>
                  <a:pt x="4" y="17"/>
                  <a:pt x="4" y="17"/>
                </a:cubicBezTo>
                <a:cubicBezTo>
                  <a:pt x="4" y="45"/>
                  <a:pt x="4" y="45"/>
                  <a:pt x="4" y="45"/>
                </a:cubicBezTo>
                <a:cubicBezTo>
                  <a:pt x="41" y="45"/>
                  <a:pt x="41" y="45"/>
                  <a:pt x="41" y="45"/>
                </a:cubicBezTo>
                <a:lnTo>
                  <a:pt x="41" y="17"/>
                </a:lnTo>
                <a:close/>
                <a:moveTo>
                  <a:pt x="14" y="5"/>
                </a:moveTo>
                <a:cubicBezTo>
                  <a:pt x="14" y="4"/>
                  <a:pt x="14" y="4"/>
                  <a:pt x="13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0" y="4"/>
                  <a:pt x="10" y="5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3"/>
                  <a:pt x="11" y="13"/>
                  <a:pt x="11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4" y="13"/>
                  <a:pt x="14" y="13"/>
                  <a:pt x="14" y="12"/>
                </a:cubicBezTo>
                <a:lnTo>
                  <a:pt x="14" y="5"/>
                </a:lnTo>
                <a:close/>
                <a:moveTo>
                  <a:pt x="35" y="5"/>
                </a:moveTo>
                <a:cubicBezTo>
                  <a:pt x="35" y="4"/>
                  <a:pt x="34" y="4"/>
                  <a:pt x="34" y="4"/>
                </a:cubicBezTo>
                <a:cubicBezTo>
                  <a:pt x="32" y="4"/>
                  <a:pt x="32" y="4"/>
                  <a:pt x="32" y="4"/>
                </a:cubicBezTo>
                <a:cubicBezTo>
                  <a:pt x="31" y="4"/>
                  <a:pt x="31" y="4"/>
                  <a:pt x="31" y="5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3"/>
                  <a:pt x="31" y="13"/>
                  <a:pt x="32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4" y="13"/>
                  <a:pt x="35" y="13"/>
                  <a:pt x="35" y="12"/>
                </a:cubicBezTo>
                <a:lnTo>
                  <a:pt x="35" y="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18" name="Freeform 146"/>
          <p:cNvSpPr>
            <a:spLocks noEditPoints="1"/>
          </p:cNvSpPr>
          <p:nvPr/>
        </p:nvSpPr>
        <p:spPr bwMode="auto">
          <a:xfrm>
            <a:off x="6205261" y="3451558"/>
            <a:ext cx="103355" cy="122338"/>
          </a:xfrm>
          <a:custGeom>
            <a:avLst/>
            <a:gdLst>
              <a:gd name="T0" fmla="*/ 38 w 38"/>
              <a:gd name="T1" fmla="*/ 12 h 44"/>
              <a:gd name="T2" fmla="*/ 38 w 38"/>
              <a:gd name="T3" fmla="*/ 12 h 44"/>
              <a:gd name="T4" fmla="*/ 37 w 38"/>
              <a:gd name="T5" fmla="*/ 13 h 44"/>
              <a:gd name="T6" fmla="*/ 37 w 38"/>
              <a:gd name="T7" fmla="*/ 13 h 44"/>
              <a:gd name="T8" fmla="*/ 25 w 38"/>
              <a:gd name="T9" fmla="*/ 10 h 44"/>
              <a:gd name="T10" fmla="*/ 24 w 38"/>
              <a:gd name="T11" fmla="*/ 9 h 44"/>
              <a:gd name="T12" fmla="*/ 17 w 38"/>
              <a:gd name="T13" fmla="*/ 9 h 44"/>
              <a:gd name="T14" fmla="*/ 17 w 38"/>
              <a:gd name="T15" fmla="*/ 12 h 44"/>
              <a:gd name="T16" fmla="*/ 24 w 38"/>
              <a:gd name="T17" fmla="*/ 20 h 44"/>
              <a:gd name="T18" fmla="*/ 24 w 38"/>
              <a:gd name="T19" fmla="*/ 42 h 44"/>
              <a:gd name="T20" fmla="*/ 23 w 38"/>
              <a:gd name="T21" fmla="*/ 44 h 44"/>
              <a:gd name="T22" fmla="*/ 9 w 38"/>
              <a:gd name="T23" fmla="*/ 44 h 44"/>
              <a:gd name="T24" fmla="*/ 7 w 38"/>
              <a:gd name="T25" fmla="*/ 42 h 44"/>
              <a:gd name="T26" fmla="*/ 7 w 38"/>
              <a:gd name="T27" fmla="*/ 20 h 44"/>
              <a:gd name="T28" fmla="*/ 13 w 38"/>
              <a:gd name="T29" fmla="*/ 12 h 44"/>
              <a:gd name="T30" fmla="*/ 13 w 38"/>
              <a:gd name="T31" fmla="*/ 9 h 44"/>
              <a:gd name="T32" fmla="*/ 12 w 38"/>
              <a:gd name="T33" fmla="*/ 9 h 44"/>
              <a:gd name="T34" fmla="*/ 3 w 38"/>
              <a:gd name="T35" fmla="*/ 15 h 44"/>
              <a:gd name="T36" fmla="*/ 2 w 38"/>
              <a:gd name="T37" fmla="*/ 16 h 44"/>
              <a:gd name="T38" fmla="*/ 1 w 38"/>
              <a:gd name="T39" fmla="*/ 16 h 44"/>
              <a:gd name="T40" fmla="*/ 0 w 38"/>
              <a:gd name="T41" fmla="*/ 14 h 44"/>
              <a:gd name="T42" fmla="*/ 9 w 38"/>
              <a:gd name="T43" fmla="*/ 6 h 44"/>
              <a:gd name="T44" fmla="*/ 8 w 38"/>
              <a:gd name="T45" fmla="*/ 4 h 44"/>
              <a:gd name="T46" fmla="*/ 12 w 38"/>
              <a:gd name="T47" fmla="*/ 0 h 44"/>
              <a:gd name="T48" fmla="*/ 17 w 38"/>
              <a:gd name="T49" fmla="*/ 4 h 44"/>
              <a:gd name="T50" fmla="*/ 16 w 38"/>
              <a:gd name="T51" fmla="*/ 6 h 44"/>
              <a:gd name="T52" fmla="*/ 24 w 38"/>
              <a:gd name="T53" fmla="*/ 6 h 44"/>
              <a:gd name="T54" fmla="*/ 25 w 38"/>
              <a:gd name="T55" fmla="*/ 5 h 44"/>
              <a:gd name="T56" fmla="*/ 37 w 38"/>
              <a:gd name="T57" fmla="*/ 2 h 44"/>
              <a:gd name="T58" fmla="*/ 37 w 38"/>
              <a:gd name="T59" fmla="*/ 2 h 44"/>
              <a:gd name="T60" fmla="*/ 38 w 38"/>
              <a:gd name="T61" fmla="*/ 3 h 44"/>
              <a:gd name="T62" fmla="*/ 38 w 38"/>
              <a:gd name="T63" fmla="*/ 3 h 44"/>
              <a:gd name="T64" fmla="*/ 38 w 38"/>
              <a:gd name="T65" fmla="*/ 12 h 44"/>
              <a:gd name="T66" fmla="*/ 12 w 38"/>
              <a:gd name="T67" fmla="*/ 2 h 44"/>
              <a:gd name="T68" fmla="*/ 10 w 38"/>
              <a:gd name="T69" fmla="*/ 4 h 44"/>
              <a:gd name="T70" fmla="*/ 12 w 38"/>
              <a:gd name="T71" fmla="*/ 6 h 44"/>
              <a:gd name="T72" fmla="*/ 14 w 38"/>
              <a:gd name="T73" fmla="*/ 4 h 44"/>
              <a:gd name="T74" fmla="*/ 12 w 38"/>
              <a:gd name="T75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8" h="44">
                <a:moveTo>
                  <a:pt x="38" y="12"/>
                </a:moveTo>
                <a:cubicBezTo>
                  <a:pt x="38" y="12"/>
                  <a:pt x="38" y="12"/>
                  <a:pt x="38" y="12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4" y="10"/>
                  <a:pt x="24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12"/>
                  <a:pt x="17" y="12"/>
                  <a:pt x="17" y="12"/>
                </a:cubicBezTo>
                <a:cubicBezTo>
                  <a:pt x="21" y="13"/>
                  <a:pt x="24" y="16"/>
                  <a:pt x="24" y="20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43"/>
                  <a:pt x="23" y="44"/>
                  <a:pt x="23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4"/>
                  <a:pt x="7" y="43"/>
                  <a:pt x="7" y="42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17"/>
                  <a:pt x="10" y="13"/>
                  <a:pt x="13" y="12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7" y="9"/>
                  <a:pt x="3" y="15"/>
                  <a:pt x="3" y="15"/>
                </a:cubicBezTo>
                <a:cubicBezTo>
                  <a:pt x="3" y="16"/>
                  <a:pt x="3" y="16"/>
                  <a:pt x="2" y="16"/>
                </a:cubicBezTo>
                <a:cubicBezTo>
                  <a:pt x="2" y="16"/>
                  <a:pt x="1" y="16"/>
                  <a:pt x="1" y="16"/>
                </a:cubicBezTo>
                <a:cubicBezTo>
                  <a:pt x="0" y="15"/>
                  <a:pt x="0" y="14"/>
                  <a:pt x="0" y="14"/>
                </a:cubicBezTo>
                <a:cubicBezTo>
                  <a:pt x="1" y="13"/>
                  <a:pt x="3" y="8"/>
                  <a:pt x="9" y="6"/>
                </a:cubicBezTo>
                <a:cubicBezTo>
                  <a:pt x="8" y="6"/>
                  <a:pt x="8" y="5"/>
                  <a:pt x="8" y="4"/>
                </a:cubicBezTo>
                <a:cubicBezTo>
                  <a:pt x="8" y="2"/>
                  <a:pt x="10" y="0"/>
                  <a:pt x="12" y="0"/>
                </a:cubicBezTo>
                <a:cubicBezTo>
                  <a:pt x="15" y="0"/>
                  <a:pt x="17" y="2"/>
                  <a:pt x="17" y="4"/>
                </a:cubicBezTo>
                <a:cubicBezTo>
                  <a:pt x="17" y="5"/>
                  <a:pt x="16" y="5"/>
                  <a:pt x="16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5"/>
                  <a:pt x="25" y="5"/>
                  <a:pt x="25" y="5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8" y="3"/>
                </a:cubicBezTo>
                <a:cubicBezTo>
                  <a:pt x="38" y="3"/>
                  <a:pt x="38" y="3"/>
                  <a:pt x="38" y="3"/>
                </a:cubicBezTo>
                <a:lnTo>
                  <a:pt x="38" y="12"/>
                </a:lnTo>
                <a:close/>
                <a:moveTo>
                  <a:pt x="12" y="2"/>
                </a:moveTo>
                <a:cubicBezTo>
                  <a:pt x="11" y="2"/>
                  <a:pt x="10" y="3"/>
                  <a:pt x="10" y="4"/>
                </a:cubicBezTo>
                <a:cubicBezTo>
                  <a:pt x="10" y="5"/>
                  <a:pt x="11" y="6"/>
                  <a:pt x="12" y="6"/>
                </a:cubicBezTo>
                <a:cubicBezTo>
                  <a:pt x="13" y="6"/>
                  <a:pt x="14" y="5"/>
                  <a:pt x="14" y="4"/>
                </a:cubicBezTo>
                <a:cubicBezTo>
                  <a:pt x="14" y="3"/>
                  <a:pt x="13" y="2"/>
                  <a:pt x="12" y="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19" name="Freeform 147"/>
          <p:cNvSpPr>
            <a:spLocks noEditPoints="1"/>
          </p:cNvSpPr>
          <p:nvPr/>
        </p:nvSpPr>
        <p:spPr bwMode="auto">
          <a:xfrm>
            <a:off x="6202776" y="3665873"/>
            <a:ext cx="120229" cy="122338"/>
          </a:xfrm>
          <a:custGeom>
            <a:avLst/>
            <a:gdLst>
              <a:gd name="T0" fmla="*/ 35 w 44"/>
              <a:gd name="T1" fmla="*/ 22 h 44"/>
              <a:gd name="T2" fmla="*/ 30 w 44"/>
              <a:gd name="T3" fmla="*/ 27 h 44"/>
              <a:gd name="T4" fmla="*/ 29 w 44"/>
              <a:gd name="T5" fmla="*/ 37 h 44"/>
              <a:gd name="T6" fmla="*/ 29 w 44"/>
              <a:gd name="T7" fmla="*/ 38 h 44"/>
              <a:gd name="T8" fmla="*/ 19 w 44"/>
              <a:gd name="T9" fmla="*/ 44 h 44"/>
              <a:gd name="T10" fmla="*/ 18 w 44"/>
              <a:gd name="T11" fmla="*/ 44 h 44"/>
              <a:gd name="T12" fmla="*/ 17 w 44"/>
              <a:gd name="T13" fmla="*/ 44 h 44"/>
              <a:gd name="T14" fmla="*/ 16 w 44"/>
              <a:gd name="T15" fmla="*/ 42 h 44"/>
              <a:gd name="T16" fmla="*/ 16 w 44"/>
              <a:gd name="T17" fmla="*/ 41 h 44"/>
              <a:gd name="T18" fmla="*/ 18 w 44"/>
              <a:gd name="T19" fmla="*/ 34 h 44"/>
              <a:gd name="T20" fmla="*/ 10 w 44"/>
              <a:gd name="T21" fmla="*/ 26 h 44"/>
              <a:gd name="T22" fmla="*/ 3 w 44"/>
              <a:gd name="T23" fmla="*/ 28 h 44"/>
              <a:gd name="T24" fmla="*/ 3 w 44"/>
              <a:gd name="T25" fmla="*/ 29 h 44"/>
              <a:gd name="T26" fmla="*/ 2 w 44"/>
              <a:gd name="T27" fmla="*/ 28 h 44"/>
              <a:gd name="T28" fmla="*/ 0 w 44"/>
              <a:gd name="T29" fmla="*/ 27 h 44"/>
              <a:gd name="T30" fmla="*/ 0 w 44"/>
              <a:gd name="T31" fmla="*/ 26 h 44"/>
              <a:gd name="T32" fmla="*/ 6 w 44"/>
              <a:gd name="T33" fmla="*/ 15 h 44"/>
              <a:gd name="T34" fmla="*/ 7 w 44"/>
              <a:gd name="T35" fmla="*/ 15 h 44"/>
              <a:gd name="T36" fmla="*/ 17 w 44"/>
              <a:gd name="T37" fmla="*/ 14 h 44"/>
              <a:gd name="T38" fmla="*/ 22 w 44"/>
              <a:gd name="T39" fmla="*/ 9 h 44"/>
              <a:gd name="T40" fmla="*/ 43 w 44"/>
              <a:gd name="T41" fmla="*/ 0 h 44"/>
              <a:gd name="T42" fmla="*/ 44 w 44"/>
              <a:gd name="T43" fmla="*/ 1 h 44"/>
              <a:gd name="T44" fmla="*/ 35 w 44"/>
              <a:gd name="T45" fmla="*/ 22 h 44"/>
              <a:gd name="T46" fmla="*/ 35 w 44"/>
              <a:gd name="T47" fmla="*/ 6 h 44"/>
              <a:gd name="T48" fmla="*/ 33 w 44"/>
              <a:gd name="T49" fmla="*/ 9 h 44"/>
              <a:gd name="T50" fmla="*/ 35 w 44"/>
              <a:gd name="T51" fmla="*/ 11 h 44"/>
              <a:gd name="T52" fmla="*/ 38 w 44"/>
              <a:gd name="T53" fmla="*/ 9 h 44"/>
              <a:gd name="T54" fmla="*/ 35 w 44"/>
              <a:gd name="T55" fmla="*/ 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4" h="44">
                <a:moveTo>
                  <a:pt x="35" y="22"/>
                </a:moveTo>
                <a:cubicBezTo>
                  <a:pt x="33" y="24"/>
                  <a:pt x="32" y="25"/>
                  <a:pt x="30" y="27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7"/>
                  <a:pt x="29" y="38"/>
                  <a:pt x="29" y="38"/>
                </a:cubicBezTo>
                <a:cubicBezTo>
                  <a:pt x="19" y="44"/>
                  <a:pt x="19" y="44"/>
                  <a:pt x="19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44"/>
                  <a:pt x="18" y="44"/>
                  <a:pt x="17" y="44"/>
                </a:cubicBezTo>
                <a:cubicBezTo>
                  <a:pt x="16" y="42"/>
                  <a:pt x="16" y="42"/>
                  <a:pt x="16" y="42"/>
                </a:cubicBezTo>
                <a:cubicBezTo>
                  <a:pt x="16" y="42"/>
                  <a:pt x="15" y="41"/>
                  <a:pt x="16" y="41"/>
                </a:cubicBezTo>
                <a:cubicBezTo>
                  <a:pt x="18" y="34"/>
                  <a:pt x="18" y="34"/>
                  <a:pt x="18" y="34"/>
                </a:cubicBezTo>
                <a:cubicBezTo>
                  <a:pt x="10" y="26"/>
                  <a:pt x="10" y="26"/>
                  <a:pt x="10" y="26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9"/>
                  <a:pt x="3" y="29"/>
                  <a:pt x="3" y="29"/>
                </a:cubicBezTo>
                <a:cubicBezTo>
                  <a:pt x="2" y="29"/>
                  <a:pt x="2" y="28"/>
                  <a:pt x="2" y="28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6"/>
                  <a:pt x="0" y="26"/>
                  <a:pt x="0" y="26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7" y="15"/>
                  <a:pt x="7" y="15"/>
                </a:cubicBezTo>
                <a:cubicBezTo>
                  <a:pt x="17" y="14"/>
                  <a:pt x="17" y="14"/>
                  <a:pt x="17" y="14"/>
                </a:cubicBezTo>
                <a:cubicBezTo>
                  <a:pt x="19" y="12"/>
                  <a:pt x="20" y="11"/>
                  <a:pt x="22" y="9"/>
                </a:cubicBezTo>
                <a:cubicBezTo>
                  <a:pt x="28" y="2"/>
                  <a:pt x="34" y="0"/>
                  <a:pt x="43" y="0"/>
                </a:cubicBezTo>
                <a:cubicBezTo>
                  <a:pt x="43" y="0"/>
                  <a:pt x="44" y="1"/>
                  <a:pt x="44" y="1"/>
                </a:cubicBezTo>
                <a:cubicBezTo>
                  <a:pt x="44" y="10"/>
                  <a:pt x="41" y="16"/>
                  <a:pt x="35" y="22"/>
                </a:cubicBezTo>
                <a:moveTo>
                  <a:pt x="35" y="6"/>
                </a:moveTo>
                <a:cubicBezTo>
                  <a:pt x="34" y="6"/>
                  <a:pt x="33" y="7"/>
                  <a:pt x="33" y="9"/>
                </a:cubicBezTo>
                <a:cubicBezTo>
                  <a:pt x="33" y="10"/>
                  <a:pt x="34" y="11"/>
                  <a:pt x="35" y="11"/>
                </a:cubicBezTo>
                <a:cubicBezTo>
                  <a:pt x="37" y="11"/>
                  <a:pt x="38" y="10"/>
                  <a:pt x="38" y="9"/>
                </a:cubicBezTo>
                <a:cubicBezTo>
                  <a:pt x="38" y="7"/>
                  <a:pt x="37" y="6"/>
                  <a:pt x="35" y="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20" name="Freeform 148"/>
          <p:cNvSpPr/>
          <p:nvPr/>
        </p:nvSpPr>
        <p:spPr bwMode="auto">
          <a:xfrm>
            <a:off x="6199288" y="3887682"/>
            <a:ext cx="130777" cy="97028"/>
          </a:xfrm>
          <a:custGeom>
            <a:avLst/>
            <a:gdLst>
              <a:gd name="T0" fmla="*/ 43 w 48"/>
              <a:gd name="T1" fmla="*/ 35 h 35"/>
              <a:gd name="T2" fmla="*/ 34 w 48"/>
              <a:gd name="T3" fmla="*/ 35 h 35"/>
              <a:gd name="T4" fmla="*/ 38 w 48"/>
              <a:gd name="T5" fmla="*/ 12 h 35"/>
              <a:gd name="T6" fmla="*/ 38 w 48"/>
              <a:gd name="T7" fmla="*/ 10 h 35"/>
              <a:gd name="T8" fmla="*/ 36 w 48"/>
              <a:gd name="T9" fmla="*/ 9 h 35"/>
              <a:gd name="T10" fmla="*/ 31 w 48"/>
              <a:gd name="T11" fmla="*/ 9 h 35"/>
              <a:gd name="T12" fmla="*/ 26 w 48"/>
              <a:gd name="T13" fmla="*/ 35 h 35"/>
              <a:gd name="T14" fmla="*/ 17 w 48"/>
              <a:gd name="T15" fmla="*/ 35 h 35"/>
              <a:gd name="T16" fmla="*/ 22 w 48"/>
              <a:gd name="T17" fmla="*/ 9 h 35"/>
              <a:gd name="T18" fmla="*/ 15 w 48"/>
              <a:gd name="T19" fmla="*/ 9 h 35"/>
              <a:gd name="T20" fmla="*/ 9 w 48"/>
              <a:gd name="T21" fmla="*/ 35 h 35"/>
              <a:gd name="T22" fmla="*/ 0 w 48"/>
              <a:gd name="T23" fmla="*/ 35 h 35"/>
              <a:gd name="T24" fmla="*/ 6 w 48"/>
              <a:gd name="T25" fmla="*/ 9 h 35"/>
              <a:gd name="T26" fmla="*/ 2 w 48"/>
              <a:gd name="T27" fmla="*/ 0 h 35"/>
              <a:gd name="T28" fmla="*/ 36 w 48"/>
              <a:gd name="T29" fmla="*/ 0 h 35"/>
              <a:gd name="T30" fmla="*/ 45 w 48"/>
              <a:gd name="T31" fmla="*/ 4 h 35"/>
              <a:gd name="T32" fmla="*/ 47 w 48"/>
              <a:gd name="T33" fmla="*/ 14 h 35"/>
              <a:gd name="T34" fmla="*/ 43 w 48"/>
              <a:gd name="T35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8" h="35">
                <a:moveTo>
                  <a:pt x="43" y="35"/>
                </a:moveTo>
                <a:cubicBezTo>
                  <a:pt x="34" y="35"/>
                  <a:pt x="34" y="35"/>
                  <a:pt x="34" y="35"/>
                </a:cubicBezTo>
                <a:cubicBezTo>
                  <a:pt x="38" y="12"/>
                  <a:pt x="38" y="12"/>
                  <a:pt x="38" y="12"/>
                </a:cubicBezTo>
                <a:cubicBezTo>
                  <a:pt x="39" y="11"/>
                  <a:pt x="38" y="11"/>
                  <a:pt x="38" y="10"/>
                </a:cubicBezTo>
                <a:cubicBezTo>
                  <a:pt x="38" y="9"/>
                  <a:pt x="37" y="9"/>
                  <a:pt x="36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26" y="35"/>
                  <a:pt x="26" y="35"/>
                  <a:pt x="26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22" y="9"/>
                  <a:pt x="22" y="9"/>
                  <a:pt x="22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9" y="35"/>
                  <a:pt x="9" y="35"/>
                  <a:pt x="9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6" y="9"/>
                  <a:pt x="6" y="9"/>
                  <a:pt x="6" y="9"/>
                </a:cubicBezTo>
                <a:cubicBezTo>
                  <a:pt x="2" y="0"/>
                  <a:pt x="2" y="0"/>
                  <a:pt x="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9" y="0"/>
                  <a:pt x="43" y="2"/>
                  <a:pt x="45" y="4"/>
                </a:cubicBezTo>
                <a:cubicBezTo>
                  <a:pt x="47" y="7"/>
                  <a:pt x="48" y="11"/>
                  <a:pt x="47" y="14"/>
                </a:cubicBezTo>
                <a:lnTo>
                  <a:pt x="43" y="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21" name="Freeform 149"/>
          <p:cNvSpPr>
            <a:spLocks noEditPoints="1"/>
          </p:cNvSpPr>
          <p:nvPr/>
        </p:nvSpPr>
        <p:spPr bwMode="auto">
          <a:xfrm>
            <a:off x="6203423" y="4087210"/>
            <a:ext cx="111793" cy="113901"/>
          </a:xfrm>
          <a:custGeom>
            <a:avLst/>
            <a:gdLst>
              <a:gd name="T0" fmla="*/ 21 w 41"/>
              <a:gd name="T1" fmla="*/ 41 h 41"/>
              <a:gd name="T2" fmla="*/ 0 w 41"/>
              <a:gd name="T3" fmla="*/ 21 h 41"/>
              <a:gd name="T4" fmla="*/ 21 w 41"/>
              <a:gd name="T5" fmla="*/ 0 h 41"/>
              <a:gd name="T6" fmla="*/ 41 w 41"/>
              <a:gd name="T7" fmla="*/ 21 h 41"/>
              <a:gd name="T8" fmla="*/ 21 w 41"/>
              <a:gd name="T9" fmla="*/ 41 h 41"/>
              <a:gd name="T10" fmla="*/ 27 w 41"/>
              <a:gd name="T11" fmla="*/ 32 h 41"/>
              <a:gd name="T12" fmla="*/ 27 w 41"/>
              <a:gd name="T13" fmla="*/ 29 h 41"/>
              <a:gd name="T14" fmla="*/ 19 w 41"/>
              <a:gd name="T15" fmla="*/ 21 h 41"/>
              <a:gd name="T16" fmla="*/ 27 w 41"/>
              <a:gd name="T17" fmla="*/ 13 h 41"/>
              <a:gd name="T18" fmla="*/ 27 w 41"/>
              <a:gd name="T19" fmla="*/ 10 h 41"/>
              <a:gd name="T20" fmla="*/ 25 w 41"/>
              <a:gd name="T21" fmla="*/ 8 h 41"/>
              <a:gd name="T22" fmla="*/ 22 w 41"/>
              <a:gd name="T23" fmla="*/ 8 h 41"/>
              <a:gd name="T24" fmla="*/ 10 w 41"/>
              <a:gd name="T25" fmla="*/ 20 h 41"/>
              <a:gd name="T26" fmla="*/ 10 w 41"/>
              <a:gd name="T27" fmla="*/ 22 h 41"/>
              <a:gd name="T28" fmla="*/ 22 w 41"/>
              <a:gd name="T29" fmla="*/ 34 h 41"/>
              <a:gd name="T30" fmla="*/ 25 w 41"/>
              <a:gd name="T31" fmla="*/ 34 h 41"/>
              <a:gd name="T32" fmla="*/ 27 w 41"/>
              <a:gd name="T33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1" h="41">
                <a:moveTo>
                  <a:pt x="21" y="41"/>
                </a:moveTo>
                <a:cubicBezTo>
                  <a:pt x="9" y="41"/>
                  <a:pt x="0" y="32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32" y="0"/>
                  <a:pt x="41" y="10"/>
                  <a:pt x="41" y="21"/>
                </a:cubicBezTo>
                <a:cubicBezTo>
                  <a:pt x="41" y="32"/>
                  <a:pt x="32" y="41"/>
                  <a:pt x="21" y="41"/>
                </a:cubicBezTo>
                <a:moveTo>
                  <a:pt x="27" y="32"/>
                </a:moveTo>
                <a:cubicBezTo>
                  <a:pt x="28" y="31"/>
                  <a:pt x="28" y="30"/>
                  <a:pt x="27" y="29"/>
                </a:cubicBezTo>
                <a:cubicBezTo>
                  <a:pt x="19" y="21"/>
                  <a:pt x="19" y="21"/>
                  <a:pt x="19" y="21"/>
                </a:cubicBezTo>
                <a:cubicBezTo>
                  <a:pt x="27" y="13"/>
                  <a:pt x="27" y="13"/>
                  <a:pt x="27" y="13"/>
                </a:cubicBezTo>
                <a:cubicBezTo>
                  <a:pt x="28" y="12"/>
                  <a:pt x="28" y="11"/>
                  <a:pt x="27" y="10"/>
                </a:cubicBezTo>
                <a:cubicBezTo>
                  <a:pt x="25" y="8"/>
                  <a:pt x="25" y="8"/>
                  <a:pt x="25" y="8"/>
                </a:cubicBezTo>
                <a:cubicBezTo>
                  <a:pt x="24" y="7"/>
                  <a:pt x="23" y="7"/>
                  <a:pt x="22" y="8"/>
                </a:cubicBezTo>
                <a:cubicBezTo>
                  <a:pt x="10" y="20"/>
                  <a:pt x="10" y="20"/>
                  <a:pt x="10" y="20"/>
                </a:cubicBezTo>
                <a:cubicBezTo>
                  <a:pt x="9" y="20"/>
                  <a:pt x="9" y="21"/>
                  <a:pt x="10" y="22"/>
                </a:cubicBezTo>
                <a:cubicBezTo>
                  <a:pt x="22" y="34"/>
                  <a:pt x="22" y="34"/>
                  <a:pt x="22" y="34"/>
                </a:cubicBezTo>
                <a:cubicBezTo>
                  <a:pt x="23" y="35"/>
                  <a:pt x="24" y="35"/>
                  <a:pt x="25" y="34"/>
                </a:cubicBezTo>
                <a:lnTo>
                  <a:pt x="27" y="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22" name="Freeform 150"/>
          <p:cNvSpPr>
            <a:spLocks noEditPoints="1"/>
          </p:cNvSpPr>
          <p:nvPr/>
        </p:nvSpPr>
        <p:spPr bwMode="auto">
          <a:xfrm>
            <a:off x="2479437" y="1578226"/>
            <a:ext cx="88590" cy="124448"/>
          </a:xfrm>
          <a:custGeom>
            <a:avLst/>
            <a:gdLst>
              <a:gd name="T0" fmla="*/ 26 w 32"/>
              <a:gd name="T1" fmla="*/ 21 h 45"/>
              <a:gd name="T2" fmla="*/ 32 w 32"/>
              <a:gd name="T3" fmla="*/ 29 h 45"/>
              <a:gd name="T4" fmla="*/ 20 w 32"/>
              <a:gd name="T5" fmla="*/ 38 h 45"/>
              <a:gd name="T6" fmla="*/ 20 w 32"/>
              <a:gd name="T7" fmla="*/ 45 h 45"/>
              <a:gd name="T8" fmla="*/ 15 w 32"/>
              <a:gd name="T9" fmla="*/ 45 h 45"/>
              <a:gd name="T10" fmla="*/ 15 w 32"/>
              <a:gd name="T11" fmla="*/ 38 h 45"/>
              <a:gd name="T12" fmla="*/ 12 w 32"/>
              <a:gd name="T13" fmla="*/ 38 h 45"/>
              <a:gd name="T14" fmla="*/ 12 w 32"/>
              <a:gd name="T15" fmla="*/ 45 h 45"/>
              <a:gd name="T16" fmla="*/ 8 w 32"/>
              <a:gd name="T17" fmla="*/ 45 h 45"/>
              <a:gd name="T18" fmla="*/ 8 w 32"/>
              <a:gd name="T19" fmla="*/ 38 h 45"/>
              <a:gd name="T20" fmla="*/ 5 w 32"/>
              <a:gd name="T21" fmla="*/ 38 h 45"/>
              <a:gd name="T22" fmla="*/ 0 w 32"/>
              <a:gd name="T23" fmla="*/ 38 h 45"/>
              <a:gd name="T24" fmla="*/ 1 w 32"/>
              <a:gd name="T25" fmla="*/ 33 h 45"/>
              <a:gd name="T26" fmla="*/ 4 w 32"/>
              <a:gd name="T27" fmla="*/ 33 h 45"/>
              <a:gd name="T28" fmla="*/ 5 w 32"/>
              <a:gd name="T29" fmla="*/ 32 h 45"/>
              <a:gd name="T30" fmla="*/ 5 w 32"/>
              <a:gd name="T31" fmla="*/ 21 h 45"/>
              <a:gd name="T32" fmla="*/ 6 w 32"/>
              <a:gd name="T33" fmla="*/ 21 h 45"/>
              <a:gd name="T34" fmla="*/ 5 w 32"/>
              <a:gd name="T35" fmla="*/ 21 h 45"/>
              <a:gd name="T36" fmla="*/ 5 w 32"/>
              <a:gd name="T37" fmla="*/ 13 h 45"/>
              <a:gd name="T38" fmla="*/ 3 w 32"/>
              <a:gd name="T39" fmla="*/ 11 h 45"/>
              <a:gd name="T40" fmla="*/ 0 w 32"/>
              <a:gd name="T41" fmla="*/ 11 h 45"/>
              <a:gd name="T42" fmla="*/ 0 w 32"/>
              <a:gd name="T43" fmla="*/ 7 h 45"/>
              <a:gd name="T44" fmla="*/ 5 w 32"/>
              <a:gd name="T45" fmla="*/ 7 h 45"/>
              <a:gd name="T46" fmla="*/ 8 w 32"/>
              <a:gd name="T47" fmla="*/ 7 h 45"/>
              <a:gd name="T48" fmla="*/ 8 w 32"/>
              <a:gd name="T49" fmla="*/ 0 h 45"/>
              <a:gd name="T50" fmla="*/ 12 w 32"/>
              <a:gd name="T51" fmla="*/ 0 h 45"/>
              <a:gd name="T52" fmla="*/ 12 w 32"/>
              <a:gd name="T53" fmla="*/ 7 h 45"/>
              <a:gd name="T54" fmla="*/ 15 w 32"/>
              <a:gd name="T55" fmla="*/ 7 h 45"/>
              <a:gd name="T56" fmla="*/ 15 w 32"/>
              <a:gd name="T57" fmla="*/ 0 h 45"/>
              <a:gd name="T58" fmla="*/ 20 w 32"/>
              <a:gd name="T59" fmla="*/ 0 h 45"/>
              <a:gd name="T60" fmla="*/ 20 w 32"/>
              <a:gd name="T61" fmla="*/ 7 h 45"/>
              <a:gd name="T62" fmla="*/ 30 w 32"/>
              <a:gd name="T63" fmla="*/ 14 h 45"/>
              <a:gd name="T64" fmla="*/ 26 w 32"/>
              <a:gd name="T65" fmla="*/ 21 h 45"/>
              <a:gd name="T66" fmla="*/ 12 w 32"/>
              <a:gd name="T67" fmla="*/ 12 h 45"/>
              <a:gd name="T68" fmla="*/ 12 w 32"/>
              <a:gd name="T69" fmla="*/ 20 h 45"/>
              <a:gd name="T70" fmla="*/ 22 w 32"/>
              <a:gd name="T71" fmla="*/ 16 h 45"/>
              <a:gd name="T72" fmla="*/ 12 w 32"/>
              <a:gd name="T73" fmla="*/ 12 h 45"/>
              <a:gd name="T74" fmla="*/ 12 w 32"/>
              <a:gd name="T75" fmla="*/ 24 h 45"/>
              <a:gd name="T76" fmla="*/ 12 w 32"/>
              <a:gd name="T77" fmla="*/ 33 h 45"/>
              <a:gd name="T78" fmla="*/ 24 w 32"/>
              <a:gd name="T79" fmla="*/ 28 h 45"/>
              <a:gd name="T80" fmla="*/ 12 w 32"/>
              <a:gd name="T81" fmla="*/ 24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2" h="45">
                <a:moveTo>
                  <a:pt x="26" y="21"/>
                </a:moveTo>
                <a:cubicBezTo>
                  <a:pt x="30" y="22"/>
                  <a:pt x="32" y="24"/>
                  <a:pt x="32" y="29"/>
                </a:cubicBezTo>
                <a:cubicBezTo>
                  <a:pt x="31" y="36"/>
                  <a:pt x="27" y="38"/>
                  <a:pt x="20" y="38"/>
                </a:cubicBezTo>
                <a:cubicBezTo>
                  <a:pt x="20" y="45"/>
                  <a:pt x="20" y="45"/>
                  <a:pt x="20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8"/>
                  <a:pt x="15" y="38"/>
                  <a:pt x="15" y="38"/>
                </a:cubicBezTo>
                <a:cubicBezTo>
                  <a:pt x="14" y="38"/>
                  <a:pt x="13" y="38"/>
                  <a:pt x="12" y="38"/>
                </a:cubicBezTo>
                <a:cubicBezTo>
                  <a:pt x="12" y="45"/>
                  <a:pt x="12" y="45"/>
                  <a:pt x="12" y="45"/>
                </a:cubicBezTo>
                <a:cubicBezTo>
                  <a:pt x="8" y="45"/>
                  <a:pt x="8" y="45"/>
                  <a:pt x="8" y="45"/>
                </a:cubicBezTo>
                <a:cubicBezTo>
                  <a:pt x="8" y="38"/>
                  <a:pt x="8" y="38"/>
                  <a:pt x="8" y="38"/>
                </a:cubicBezTo>
                <a:cubicBezTo>
                  <a:pt x="7" y="38"/>
                  <a:pt x="6" y="38"/>
                  <a:pt x="5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1" y="33"/>
                  <a:pt x="1" y="33"/>
                  <a:pt x="1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5" y="33"/>
                  <a:pt x="5" y="32"/>
                  <a:pt x="5" y="32"/>
                </a:cubicBezTo>
                <a:cubicBezTo>
                  <a:pt x="5" y="21"/>
                  <a:pt x="5" y="21"/>
                  <a:pt x="5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2"/>
                  <a:pt x="4" y="11"/>
                  <a:pt x="3" y="11"/>
                </a:cubicBezTo>
                <a:cubicBezTo>
                  <a:pt x="3" y="11"/>
                  <a:pt x="3" y="11"/>
                  <a:pt x="0" y="11"/>
                </a:cubicBezTo>
                <a:cubicBezTo>
                  <a:pt x="0" y="7"/>
                  <a:pt x="0" y="7"/>
                  <a:pt x="0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7"/>
                  <a:pt x="8" y="7"/>
                </a:cubicBezTo>
                <a:cubicBezTo>
                  <a:pt x="8" y="0"/>
                  <a:pt x="8" y="0"/>
                  <a:pt x="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7"/>
                  <a:pt x="12" y="7"/>
                  <a:pt x="12" y="7"/>
                </a:cubicBezTo>
                <a:cubicBezTo>
                  <a:pt x="13" y="7"/>
                  <a:pt x="14" y="7"/>
                  <a:pt x="15" y="7"/>
                </a:cubicBezTo>
                <a:cubicBezTo>
                  <a:pt x="15" y="0"/>
                  <a:pt x="15" y="0"/>
                  <a:pt x="15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7"/>
                  <a:pt x="20" y="7"/>
                  <a:pt x="20" y="7"/>
                </a:cubicBezTo>
                <a:cubicBezTo>
                  <a:pt x="25" y="7"/>
                  <a:pt x="29" y="9"/>
                  <a:pt x="30" y="14"/>
                </a:cubicBezTo>
                <a:cubicBezTo>
                  <a:pt x="30" y="17"/>
                  <a:pt x="28" y="20"/>
                  <a:pt x="26" y="21"/>
                </a:cubicBezTo>
                <a:moveTo>
                  <a:pt x="12" y="12"/>
                </a:moveTo>
                <a:cubicBezTo>
                  <a:pt x="12" y="20"/>
                  <a:pt x="12" y="20"/>
                  <a:pt x="12" y="20"/>
                </a:cubicBezTo>
                <a:cubicBezTo>
                  <a:pt x="15" y="20"/>
                  <a:pt x="22" y="20"/>
                  <a:pt x="22" y="16"/>
                </a:cubicBezTo>
                <a:cubicBezTo>
                  <a:pt x="22" y="11"/>
                  <a:pt x="15" y="12"/>
                  <a:pt x="12" y="12"/>
                </a:cubicBezTo>
                <a:moveTo>
                  <a:pt x="12" y="24"/>
                </a:moveTo>
                <a:cubicBezTo>
                  <a:pt x="12" y="33"/>
                  <a:pt x="12" y="33"/>
                  <a:pt x="12" y="33"/>
                </a:cubicBezTo>
                <a:cubicBezTo>
                  <a:pt x="15" y="33"/>
                  <a:pt x="24" y="34"/>
                  <a:pt x="24" y="28"/>
                </a:cubicBezTo>
                <a:cubicBezTo>
                  <a:pt x="24" y="23"/>
                  <a:pt x="15" y="24"/>
                  <a:pt x="12" y="2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23" name="Freeform 151"/>
          <p:cNvSpPr>
            <a:spLocks noEditPoints="1"/>
          </p:cNvSpPr>
          <p:nvPr/>
        </p:nvSpPr>
        <p:spPr bwMode="auto">
          <a:xfrm>
            <a:off x="2475679" y="1792520"/>
            <a:ext cx="94917" cy="111793"/>
          </a:xfrm>
          <a:custGeom>
            <a:avLst/>
            <a:gdLst>
              <a:gd name="T0" fmla="*/ 35 w 35"/>
              <a:gd name="T1" fmla="*/ 39 h 41"/>
              <a:gd name="T2" fmla="*/ 32 w 35"/>
              <a:gd name="T3" fmla="*/ 41 h 41"/>
              <a:gd name="T4" fmla="*/ 3 w 35"/>
              <a:gd name="T5" fmla="*/ 41 h 41"/>
              <a:gd name="T6" fmla="*/ 0 w 35"/>
              <a:gd name="T7" fmla="*/ 39 h 41"/>
              <a:gd name="T8" fmla="*/ 0 w 35"/>
              <a:gd name="T9" fmla="*/ 3 h 41"/>
              <a:gd name="T10" fmla="*/ 3 w 35"/>
              <a:gd name="T11" fmla="*/ 0 h 41"/>
              <a:gd name="T12" fmla="*/ 17 w 35"/>
              <a:gd name="T13" fmla="*/ 0 h 41"/>
              <a:gd name="T14" fmla="*/ 17 w 35"/>
              <a:gd name="T15" fmla="*/ 15 h 41"/>
              <a:gd name="T16" fmla="*/ 20 w 35"/>
              <a:gd name="T17" fmla="*/ 17 h 41"/>
              <a:gd name="T18" fmla="*/ 35 w 35"/>
              <a:gd name="T19" fmla="*/ 17 h 41"/>
              <a:gd name="T20" fmla="*/ 35 w 35"/>
              <a:gd name="T21" fmla="*/ 39 h 41"/>
              <a:gd name="T22" fmla="*/ 21 w 35"/>
              <a:gd name="T23" fmla="*/ 14 h 41"/>
              <a:gd name="T24" fmla="*/ 21 w 35"/>
              <a:gd name="T25" fmla="*/ 0 h 41"/>
              <a:gd name="T26" fmla="*/ 24 w 35"/>
              <a:gd name="T27" fmla="*/ 2 h 41"/>
              <a:gd name="T28" fmla="*/ 33 w 35"/>
              <a:gd name="T29" fmla="*/ 10 h 41"/>
              <a:gd name="T30" fmla="*/ 35 w 35"/>
              <a:gd name="T31" fmla="*/ 14 h 41"/>
              <a:gd name="T32" fmla="*/ 21 w 35"/>
              <a:gd name="T33" fmla="*/ 1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" h="41">
                <a:moveTo>
                  <a:pt x="35" y="39"/>
                </a:moveTo>
                <a:cubicBezTo>
                  <a:pt x="35" y="40"/>
                  <a:pt x="33" y="41"/>
                  <a:pt x="32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1" y="41"/>
                  <a:pt x="0" y="40"/>
                  <a:pt x="0" y="39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6"/>
                  <a:pt x="19" y="17"/>
                  <a:pt x="20" y="17"/>
                </a:cubicBezTo>
                <a:cubicBezTo>
                  <a:pt x="35" y="17"/>
                  <a:pt x="35" y="17"/>
                  <a:pt x="35" y="17"/>
                </a:cubicBezTo>
                <a:lnTo>
                  <a:pt x="35" y="39"/>
                </a:lnTo>
                <a:close/>
                <a:moveTo>
                  <a:pt x="21" y="14"/>
                </a:moveTo>
                <a:cubicBezTo>
                  <a:pt x="21" y="0"/>
                  <a:pt x="21" y="0"/>
                  <a:pt x="21" y="0"/>
                </a:cubicBezTo>
                <a:cubicBezTo>
                  <a:pt x="22" y="0"/>
                  <a:pt x="24" y="1"/>
                  <a:pt x="24" y="2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1"/>
                  <a:pt x="34" y="13"/>
                  <a:pt x="35" y="14"/>
                </a:cubicBezTo>
                <a:lnTo>
                  <a:pt x="21" y="1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24" name="Freeform 152"/>
          <p:cNvSpPr>
            <a:spLocks noEditPoints="1"/>
          </p:cNvSpPr>
          <p:nvPr/>
        </p:nvSpPr>
        <p:spPr bwMode="auto">
          <a:xfrm>
            <a:off x="2475679" y="1999567"/>
            <a:ext cx="94917" cy="116009"/>
          </a:xfrm>
          <a:custGeom>
            <a:avLst/>
            <a:gdLst>
              <a:gd name="T0" fmla="*/ 35 w 35"/>
              <a:gd name="T1" fmla="*/ 39 h 42"/>
              <a:gd name="T2" fmla="*/ 32 w 35"/>
              <a:gd name="T3" fmla="*/ 42 h 42"/>
              <a:gd name="T4" fmla="*/ 3 w 35"/>
              <a:gd name="T5" fmla="*/ 42 h 42"/>
              <a:gd name="T6" fmla="*/ 0 w 35"/>
              <a:gd name="T7" fmla="*/ 39 h 42"/>
              <a:gd name="T8" fmla="*/ 0 w 35"/>
              <a:gd name="T9" fmla="*/ 3 h 42"/>
              <a:gd name="T10" fmla="*/ 3 w 35"/>
              <a:gd name="T11" fmla="*/ 0 h 42"/>
              <a:gd name="T12" fmla="*/ 17 w 35"/>
              <a:gd name="T13" fmla="*/ 0 h 42"/>
              <a:gd name="T14" fmla="*/ 17 w 35"/>
              <a:gd name="T15" fmla="*/ 15 h 42"/>
              <a:gd name="T16" fmla="*/ 20 w 35"/>
              <a:gd name="T17" fmla="*/ 18 h 42"/>
              <a:gd name="T18" fmla="*/ 35 w 35"/>
              <a:gd name="T19" fmla="*/ 18 h 42"/>
              <a:gd name="T20" fmla="*/ 35 w 35"/>
              <a:gd name="T21" fmla="*/ 39 h 42"/>
              <a:gd name="T22" fmla="*/ 28 w 35"/>
              <a:gd name="T23" fmla="*/ 25 h 42"/>
              <a:gd name="T24" fmla="*/ 27 w 35"/>
              <a:gd name="T25" fmla="*/ 24 h 42"/>
              <a:gd name="T26" fmla="*/ 8 w 35"/>
              <a:gd name="T27" fmla="*/ 24 h 42"/>
              <a:gd name="T28" fmla="*/ 7 w 35"/>
              <a:gd name="T29" fmla="*/ 25 h 42"/>
              <a:gd name="T30" fmla="*/ 7 w 35"/>
              <a:gd name="T31" fmla="*/ 27 h 42"/>
              <a:gd name="T32" fmla="*/ 8 w 35"/>
              <a:gd name="T33" fmla="*/ 28 h 42"/>
              <a:gd name="T34" fmla="*/ 27 w 35"/>
              <a:gd name="T35" fmla="*/ 28 h 42"/>
              <a:gd name="T36" fmla="*/ 28 w 35"/>
              <a:gd name="T37" fmla="*/ 27 h 42"/>
              <a:gd name="T38" fmla="*/ 28 w 35"/>
              <a:gd name="T39" fmla="*/ 25 h 42"/>
              <a:gd name="T40" fmla="*/ 28 w 35"/>
              <a:gd name="T41" fmla="*/ 32 h 42"/>
              <a:gd name="T42" fmla="*/ 27 w 35"/>
              <a:gd name="T43" fmla="*/ 31 h 42"/>
              <a:gd name="T44" fmla="*/ 8 w 35"/>
              <a:gd name="T45" fmla="*/ 31 h 42"/>
              <a:gd name="T46" fmla="*/ 7 w 35"/>
              <a:gd name="T47" fmla="*/ 32 h 42"/>
              <a:gd name="T48" fmla="*/ 7 w 35"/>
              <a:gd name="T49" fmla="*/ 34 h 42"/>
              <a:gd name="T50" fmla="*/ 8 w 35"/>
              <a:gd name="T51" fmla="*/ 35 h 42"/>
              <a:gd name="T52" fmla="*/ 27 w 35"/>
              <a:gd name="T53" fmla="*/ 35 h 42"/>
              <a:gd name="T54" fmla="*/ 28 w 35"/>
              <a:gd name="T55" fmla="*/ 34 h 42"/>
              <a:gd name="T56" fmla="*/ 28 w 35"/>
              <a:gd name="T57" fmla="*/ 32 h 42"/>
              <a:gd name="T58" fmla="*/ 21 w 35"/>
              <a:gd name="T59" fmla="*/ 14 h 42"/>
              <a:gd name="T60" fmla="*/ 21 w 35"/>
              <a:gd name="T61" fmla="*/ 1 h 42"/>
              <a:gd name="T62" fmla="*/ 24 w 35"/>
              <a:gd name="T63" fmla="*/ 2 h 42"/>
              <a:gd name="T64" fmla="*/ 33 w 35"/>
              <a:gd name="T65" fmla="*/ 11 h 42"/>
              <a:gd name="T66" fmla="*/ 35 w 35"/>
              <a:gd name="T67" fmla="*/ 14 h 42"/>
              <a:gd name="T68" fmla="*/ 21 w 35"/>
              <a:gd name="T69" fmla="*/ 14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5" h="42">
                <a:moveTo>
                  <a:pt x="35" y="39"/>
                </a:moveTo>
                <a:cubicBezTo>
                  <a:pt x="35" y="40"/>
                  <a:pt x="33" y="42"/>
                  <a:pt x="32" y="42"/>
                </a:cubicBezTo>
                <a:cubicBezTo>
                  <a:pt x="3" y="42"/>
                  <a:pt x="3" y="42"/>
                  <a:pt x="3" y="42"/>
                </a:cubicBezTo>
                <a:cubicBezTo>
                  <a:pt x="1" y="42"/>
                  <a:pt x="0" y="40"/>
                  <a:pt x="0" y="39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6"/>
                  <a:pt x="19" y="18"/>
                  <a:pt x="20" y="18"/>
                </a:cubicBezTo>
                <a:cubicBezTo>
                  <a:pt x="35" y="18"/>
                  <a:pt x="35" y="18"/>
                  <a:pt x="35" y="18"/>
                </a:cubicBezTo>
                <a:lnTo>
                  <a:pt x="35" y="39"/>
                </a:lnTo>
                <a:close/>
                <a:moveTo>
                  <a:pt x="28" y="25"/>
                </a:moveTo>
                <a:cubicBezTo>
                  <a:pt x="28" y="25"/>
                  <a:pt x="27" y="24"/>
                  <a:pt x="27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7" y="25"/>
                  <a:pt x="7" y="25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8"/>
                  <a:pt x="8" y="28"/>
                  <a:pt x="8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8"/>
                  <a:pt x="28" y="28"/>
                  <a:pt x="28" y="27"/>
                </a:cubicBezTo>
                <a:lnTo>
                  <a:pt x="28" y="25"/>
                </a:lnTo>
                <a:close/>
                <a:moveTo>
                  <a:pt x="28" y="32"/>
                </a:moveTo>
                <a:cubicBezTo>
                  <a:pt x="28" y="32"/>
                  <a:pt x="27" y="31"/>
                  <a:pt x="27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7" y="32"/>
                  <a:pt x="7" y="32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8" y="35"/>
                  <a:pt x="8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8" y="34"/>
                  <a:pt x="28" y="34"/>
                </a:cubicBezTo>
                <a:lnTo>
                  <a:pt x="28" y="32"/>
                </a:lnTo>
                <a:close/>
                <a:moveTo>
                  <a:pt x="21" y="14"/>
                </a:moveTo>
                <a:cubicBezTo>
                  <a:pt x="21" y="1"/>
                  <a:pt x="21" y="1"/>
                  <a:pt x="21" y="1"/>
                </a:cubicBezTo>
                <a:cubicBezTo>
                  <a:pt x="22" y="1"/>
                  <a:pt x="24" y="1"/>
                  <a:pt x="24" y="2"/>
                </a:cubicBezTo>
                <a:cubicBezTo>
                  <a:pt x="33" y="11"/>
                  <a:pt x="33" y="11"/>
                  <a:pt x="33" y="11"/>
                </a:cubicBezTo>
                <a:cubicBezTo>
                  <a:pt x="34" y="11"/>
                  <a:pt x="34" y="13"/>
                  <a:pt x="35" y="14"/>
                </a:cubicBezTo>
                <a:lnTo>
                  <a:pt x="21" y="1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25" name="Freeform 153"/>
          <p:cNvSpPr>
            <a:spLocks noEditPoints="1"/>
          </p:cNvSpPr>
          <p:nvPr/>
        </p:nvSpPr>
        <p:spPr bwMode="auto">
          <a:xfrm>
            <a:off x="2471358" y="2199552"/>
            <a:ext cx="120229" cy="130777"/>
          </a:xfrm>
          <a:custGeom>
            <a:avLst/>
            <a:gdLst>
              <a:gd name="T0" fmla="*/ 10 w 44"/>
              <a:gd name="T1" fmla="*/ 48 h 48"/>
              <a:gd name="T2" fmla="*/ 9 w 44"/>
              <a:gd name="T3" fmla="*/ 48 h 48"/>
              <a:gd name="T4" fmla="*/ 0 w 44"/>
              <a:gd name="T5" fmla="*/ 39 h 48"/>
              <a:gd name="T6" fmla="*/ 6 w 44"/>
              <a:gd name="T7" fmla="*/ 38 h 48"/>
              <a:gd name="T8" fmla="*/ 7 w 44"/>
              <a:gd name="T9" fmla="*/ 0 h 48"/>
              <a:gd name="T10" fmla="*/ 13 w 44"/>
              <a:gd name="T11" fmla="*/ 1 h 48"/>
              <a:gd name="T12" fmla="*/ 18 w 44"/>
              <a:gd name="T13" fmla="*/ 38 h 48"/>
              <a:gd name="T14" fmla="*/ 19 w 44"/>
              <a:gd name="T15" fmla="*/ 40 h 48"/>
              <a:gd name="T16" fmla="*/ 36 w 44"/>
              <a:gd name="T17" fmla="*/ 21 h 48"/>
              <a:gd name="T18" fmla="*/ 38 w 44"/>
              <a:gd name="T19" fmla="*/ 18 h 48"/>
              <a:gd name="T20" fmla="*/ 30 w 44"/>
              <a:gd name="T21" fmla="*/ 14 h 48"/>
              <a:gd name="T22" fmla="*/ 31 w 44"/>
              <a:gd name="T23" fmla="*/ 18 h 48"/>
              <a:gd name="T24" fmla="*/ 23 w 44"/>
              <a:gd name="T25" fmla="*/ 21 h 48"/>
              <a:gd name="T26" fmla="*/ 25 w 44"/>
              <a:gd name="T27" fmla="*/ 18 h 48"/>
              <a:gd name="T28" fmla="*/ 36 w 44"/>
              <a:gd name="T29" fmla="*/ 0 h 48"/>
              <a:gd name="T30" fmla="*/ 44 w 44"/>
              <a:gd name="T31" fmla="*/ 18 h 48"/>
              <a:gd name="T32" fmla="*/ 41 w 44"/>
              <a:gd name="T33" fmla="*/ 48 h 48"/>
              <a:gd name="T34" fmla="*/ 26 w 44"/>
              <a:gd name="T35" fmla="*/ 46 h 48"/>
              <a:gd name="T36" fmla="*/ 36 w 44"/>
              <a:gd name="T37" fmla="*/ 31 h 48"/>
              <a:gd name="T38" fmla="*/ 37 w 44"/>
              <a:gd name="T39" fmla="*/ 31 h 48"/>
              <a:gd name="T40" fmla="*/ 35 w 44"/>
              <a:gd name="T41" fmla="*/ 31 h 48"/>
              <a:gd name="T42" fmla="*/ 29 w 44"/>
              <a:gd name="T43" fmla="*/ 34 h 48"/>
              <a:gd name="T44" fmla="*/ 26 w 44"/>
              <a:gd name="T45" fmla="*/ 28 h 48"/>
              <a:gd name="T46" fmla="*/ 41 w 44"/>
              <a:gd name="T47" fmla="*/ 30 h 48"/>
              <a:gd name="T48" fmla="*/ 31 w 44"/>
              <a:gd name="T49" fmla="*/ 45 h 48"/>
              <a:gd name="T50" fmla="*/ 30 w 44"/>
              <a:gd name="T51" fmla="*/ 45 h 48"/>
              <a:gd name="T52" fmla="*/ 32 w 44"/>
              <a:gd name="T53" fmla="*/ 45 h 48"/>
              <a:gd name="T54" fmla="*/ 38 w 44"/>
              <a:gd name="T55" fmla="*/ 42 h 48"/>
              <a:gd name="T56" fmla="*/ 41 w 44"/>
              <a:gd name="T57" fmla="*/ 48 h 48"/>
              <a:gd name="T58" fmla="*/ 34 w 44"/>
              <a:gd name="T59" fmla="*/ 5 h 48"/>
              <a:gd name="T60" fmla="*/ 34 w 44"/>
              <a:gd name="T61" fmla="*/ 4 h 48"/>
              <a:gd name="T62" fmla="*/ 33 w 44"/>
              <a:gd name="T63" fmla="*/ 4 h 48"/>
              <a:gd name="T64" fmla="*/ 31 w 44"/>
              <a:gd name="T65" fmla="*/ 1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4" h="48">
                <a:moveTo>
                  <a:pt x="19" y="40"/>
                </a:moveTo>
                <a:cubicBezTo>
                  <a:pt x="10" y="48"/>
                  <a:pt x="10" y="48"/>
                  <a:pt x="10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8"/>
                  <a:pt x="1" y="38"/>
                  <a:pt x="1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7" y="0"/>
                  <a:pt x="7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1"/>
                  <a:pt x="13" y="1"/>
                </a:cubicBezTo>
                <a:cubicBezTo>
                  <a:pt x="13" y="38"/>
                  <a:pt x="13" y="38"/>
                  <a:pt x="13" y="38"/>
                </a:cubicBezTo>
                <a:cubicBezTo>
                  <a:pt x="18" y="38"/>
                  <a:pt x="18" y="38"/>
                  <a:pt x="18" y="38"/>
                </a:cubicBezTo>
                <a:cubicBezTo>
                  <a:pt x="19" y="38"/>
                  <a:pt x="19" y="38"/>
                  <a:pt x="19" y="39"/>
                </a:cubicBezTo>
                <a:cubicBezTo>
                  <a:pt x="19" y="39"/>
                  <a:pt x="19" y="39"/>
                  <a:pt x="19" y="40"/>
                </a:cubicBezTo>
                <a:moveTo>
                  <a:pt x="44" y="21"/>
                </a:moveTo>
                <a:cubicBezTo>
                  <a:pt x="36" y="21"/>
                  <a:pt x="36" y="21"/>
                  <a:pt x="36" y="21"/>
                </a:cubicBezTo>
                <a:cubicBezTo>
                  <a:pt x="36" y="18"/>
                  <a:pt x="36" y="18"/>
                  <a:pt x="36" y="18"/>
                </a:cubicBezTo>
                <a:cubicBezTo>
                  <a:pt x="38" y="18"/>
                  <a:pt x="38" y="18"/>
                  <a:pt x="38" y="18"/>
                </a:cubicBezTo>
                <a:cubicBezTo>
                  <a:pt x="37" y="14"/>
                  <a:pt x="37" y="14"/>
                  <a:pt x="37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29" y="18"/>
                  <a:pt x="29" y="18"/>
                  <a:pt x="29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21"/>
                  <a:pt x="31" y="21"/>
                  <a:pt x="31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18"/>
                  <a:pt x="23" y="18"/>
                  <a:pt x="23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31" y="0"/>
                  <a:pt x="31" y="0"/>
                  <a:pt x="31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2" y="18"/>
                  <a:pt x="42" y="18"/>
                  <a:pt x="42" y="18"/>
                </a:cubicBezTo>
                <a:cubicBezTo>
                  <a:pt x="44" y="18"/>
                  <a:pt x="44" y="18"/>
                  <a:pt x="44" y="18"/>
                </a:cubicBezTo>
                <a:lnTo>
                  <a:pt x="44" y="21"/>
                </a:lnTo>
                <a:close/>
                <a:moveTo>
                  <a:pt x="41" y="48"/>
                </a:moveTo>
                <a:cubicBezTo>
                  <a:pt x="26" y="48"/>
                  <a:pt x="26" y="48"/>
                  <a:pt x="26" y="48"/>
                </a:cubicBezTo>
                <a:cubicBezTo>
                  <a:pt x="26" y="46"/>
                  <a:pt x="26" y="46"/>
                  <a:pt x="26" y="46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31"/>
                  <a:pt x="36" y="31"/>
                  <a:pt x="36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6" y="31"/>
                  <a:pt x="36" y="31"/>
                  <a:pt x="36" y="31"/>
                </a:cubicBezTo>
                <a:cubicBezTo>
                  <a:pt x="36" y="31"/>
                  <a:pt x="36" y="31"/>
                  <a:pt x="35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34"/>
                  <a:pt x="29" y="34"/>
                  <a:pt x="29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28"/>
                  <a:pt x="26" y="28"/>
                  <a:pt x="26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30"/>
                  <a:pt x="41" y="30"/>
                  <a:pt x="41" y="30"/>
                </a:cubicBezTo>
                <a:cubicBezTo>
                  <a:pt x="31" y="44"/>
                  <a:pt x="31" y="44"/>
                  <a:pt x="31" y="44"/>
                </a:cubicBezTo>
                <a:cubicBezTo>
                  <a:pt x="31" y="45"/>
                  <a:pt x="31" y="45"/>
                  <a:pt x="31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2" y="45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42"/>
                  <a:pt x="38" y="42"/>
                  <a:pt x="38" y="42"/>
                </a:cubicBezTo>
                <a:cubicBezTo>
                  <a:pt x="41" y="42"/>
                  <a:pt x="41" y="42"/>
                  <a:pt x="41" y="42"/>
                </a:cubicBezTo>
                <a:lnTo>
                  <a:pt x="41" y="48"/>
                </a:lnTo>
                <a:close/>
                <a:moveTo>
                  <a:pt x="36" y="11"/>
                </a:moveTo>
                <a:cubicBezTo>
                  <a:pt x="34" y="5"/>
                  <a:pt x="34" y="5"/>
                  <a:pt x="34" y="5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4"/>
                  <a:pt x="33" y="5"/>
                  <a:pt x="33" y="5"/>
                </a:cubicBezTo>
                <a:cubicBezTo>
                  <a:pt x="31" y="11"/>
                  <a:pt x="31" y="11"/>
                  <a:pt x="31" y="11"/>
                </a:cubicBezTo>
                <a:lnTo>
                  <a:pt x="36" y="1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26" name="Freeform 154"/>
          <p:cNvSpPr>
            <a:spLocks noEditPoints="1"/>
          </p:cNvSpPr>
          <p:nvPr/>
        </p:nvSpPr>
        <p:spPr bwMode="auto">
          <a:xfrm>
            <a:off x="2471358" y="2408248"/>
            <a:ext cx="120229" cy="132884"/>
          </a:xfrm>
          <a:custGeom>
            <a:avLst/>
            <a:gdLst>
              <a:gd name="T0" fmla="*/ 10 w 44"/>
              <a:gd name="T1" fmla="*/ 47 h 48"/>
              <a:gd name="T2" fmla="*/ 9 w 44"/>
              <a:gd name="T3" fmla="*/ 47 h 48"/>
              <a:gd name="T4" fmla="*/ 0 w 44"/>
              <a:gd name="T5" fmla="*/ 38 h 48"/>
              <a:gd name="T6" fmla="*/ 6 w 44"/>
              <a:gd name="T7" fmla="*/ 37 h 48"/>
              <a:gd name="T8" fmla="*/ 7 w 44"/>
              <a:gd name="T9" fmla="*/ 0 h 48"/>
              <a:gd name="T10" fmla="*/ 13 w 44"/>
              <a:gd name="T11" fmla="*/ 0 h 48"/>
              <a:gd name="T12" fmla="*/ 18 w 44"/>
              <a:gd name="T13" fmla="*/ 37 h 48"/>
              <a:gd name="T14" fmla="*/ 19 w 44"/>
              <a:gd name="T15" fmla="*/ 39 h 48"/>
              <a:gd name="T16" fmla="*/ 36 w 44"/>
              <a:gd name="T17" fmla="*/ 48 h 48"/>
              <a:gd name="T18" fmla="*/ 38 w 44"/>
              <a:gd name="T19" fmla="*/ 45 h 48"/>
              <a:gd name="T20" fmla="*/ 30 w 44"/>
              <a:gd name="T21" fmla="*/ 41 h 48"/>
              <a:gd name="T22" fmla="*/ 31 w 44"/>
              <a:gd name="T23" fmla="*/ 45 h 48"/>
              <a:gd name="T24" fmla="*/ 23 w 44"/>
              <a:gd name="T25" fmla="*/ 48 h 48"/>
              <a:gd name="T26" fmla="*/ 25 w 44"/>
              <a:gd name="T27" fmla="*/ 45 h 48"/>
              <a:gd name="T28" fmla="*/ 36 w 44"/>
              <a:gd name="T29" fmla="*/ 27 h 48"/>
              <a:gd name="T30" fmla="*/ 44 w 44"/>
              <a:gd name="T31" fmla="*/ 45 h 48"/>
              <a:gd name="T32" fmla="*/ 41 w 44"/>
              <a:gd name="T33" fmla="*/ 20 h 48"/>
              <a:gd name="T34" fmla="*/ 26 w 44"/>
              <a:gd name="T35" fmla="*/ 18 h 48"/>
              <a:gd name="T36" fmla="*/ 36 w 44"/>
              <a:gd name="T37" fmla="*/ 3 h 48"/>
              <a:gd name="T38" fmla="*/ 37 w 44"/>
              <a:gd name="T39" fmla="*/ 3 h 48"/>
              <a:gd name="T40" fmla="*/ 35 w 44"/>
              <a:gd name="T41" fmla="*/ 3 h 48"/>
              <a:gd name="T42" fmla="*/ 29 w 44"/>
              <a:gd name="T43" fmla="*/ 6 h 48"/>
              <a:gd name="T44" fmla="*/ 26 w 44"/>
              <a:gd name="T45" fmla="*/ 0 h 48"/>
              <a:gd name="T46" fmla="*/ 41 w 44"/>
              <a:gd name="T47" fmla="*/ 2 h 48"/>
              <a:gd name="T48" fmla="*/ 31 w 44"/>
              <a:gd name="T49" fmla="*/ 17 h 48"/>
              <a:gd name="T50" fmla="*/ 30 w 44"/>
              <a:gd name="T51" fmla="*/ 17 h 48"/>
              <a:gd name="T52" fmla="*/ 32 w 44"/>
              <a:gd name="T53" fmla="*/ 17 h 48"/>
              <a:gd name="T54" fmla="*/ 38 w 44"/>
              <a:gd name="T55" fmla="*/ 14 h 48"/>
              <a:gd name="T56" fmla="*/ 41 w 44"/>
              <a:gd name="T57" fmla="*/ 20 h 48"/>
              <a:gd name="T58" fmla="*/ 34 w 44"/>
              <a:gd name="T59" fmla="*/ 32 h 48"/>
              <a:gd name="T60" fmla="*/ 34 w 44"/>
              <a:gd name="T61" fmla="*/ 30 h 48"/>
              <a:gd name="T62" fmla="*/ 33 w 44"/>
              <a:gd name="T63" fmla="*/ 31 h 48"/>
              <a:gd name="T64" fmla="*/ 31 w 44"/>
              <a:gd name="T65" fmla="*/ 3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4" h="48">
                <a:moveTo>
                  <a:pt x="19" y="39"/>
                </a:moveTo>
                <a:cubicBezTo>
                  <a:pt x="10" y="47"/>
                  <a:pt x="10" y="47"/>
                  <a:pt x="10" y="47"/>
                </a:cubicBezTo>
                <a:cubicBezTo>
                  <a:pt x="10" y="48"/>
                  <a:pt x="10" y="48"/>
                  <a:pt x="10" y="48"/>
                </a:cubicBezTo>
                <a:cubicBezTo>
                  <a:pt x="9" y="48"/>
                  <a:pt x="9" y="48"/>
                  <a:pt x="9" y="4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9"/>
                  <a:pt x="0" y="38"/>
                  <a:pt x="0" y="38"/>
                </a:cubicBezTo>
                <a:cubicBezTo>
                  <a:pt x="0" y="38"/>
                  <a:pt x="1" y="37"/>
                  <a:pt x="1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7" y="0"/>
                  <a:pt x="7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37"/>
                  <a:pt x="13" y="37"/>
                  <a:pt x="13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19" y="37"/>
                  <a:pt x="19" y="38"/>
                  <a:pt x="19" y="38"/>
                </a:cubicBezTo>
                <a:cubicBezTo>
                  <a:pt x="19" y="38"/>
                  <a:pt x="19" y="39"/>
                  <a:pt x="19" y="39"/>
                </a:cubicBezTo>
                <a:moveTo>
                  <a:pt x="44" y="48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5"/>
                  <a:pt x="36" y="45"/>
                  <a:pt x="36" y="45"/>
                </a:cubicBezTo>
                <a:cubicBezTo>
                  <a:pt x="38" y="45"/>
                  <a:pt x="38" y="45"/>
                  <a:pt x="38" y="45"/>
                </a:cubicBezTo>
                <a:cubicBezTo>
                  <a:pt x="37" y="41"/>
                  <a:pt x="37" y="41"/>
                  <a:pt x="37" y="41"/>
                </a:cubicBezTo>
                <a:cubicBezTo>
                  <a:pt x="30" y="41"/>
                  <a:pt x="30" y="41"/>
                  <a:pt x="30" y="41"/>
                </a:cubicBezTo>
                <a:cubicBezTo>
                  <a:pt x="29" y="45"/>
                  <a:pt x="29" y="45"/>
                  <a:pt x="29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8"/>
                  <a:pt x="31" y="48"/>
                  <a:pt x="31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3" y="45"/>
                  <a:pt x="23" y="45"/>
                  <a:pt x="23" y="45"/>
                </a:cubicBezTo>
                <a:cubicBezTo>
                  <a:pt x="25" y="45"/>
                  <a:pt x="25" y="45"/>
                  <a:pt x="25" y="45"/>
                </a:cubicBezTo>
                <a:cubicBezTo>
                  <a:pt x="31" y="27"/>
                  <a:pt x="31" y="27"/>
                  <a:pt x="31" y="27"/>
                </a:cubicBezTo>
                <a:cubicBezTo>
                  <a:pt x="36" y="27"/>
                  <a:pt x="36" y="27"/>
                  <a:pt x="36" y="27"/>
                </a:cubicBezTo>
                <a:cubicBezTo>
                  <a:pt x="42" y="45"/>
                  <a:pt x="42" y="45"/>
                  <a:pt x="42" y="45"/>
                </a:cubicBezTo>
                <a:cubicBezTo>
                  <a:pt x="44" y="45"/>
                  <a:pt x="44" y="45"/>
                  <a:pt x="44" y="45"/>
                </a:cubicBezTo>
                <a:lnTo>
                  <a:pt x="44" y="48"/>
                </a:lnTo>
                <a:close/>
                <a:moveTo>
                  <a:pt x="41" y="20"/>
                </a:moveTo>
                <a:cubicBezTo>
                  <a:pt x="26" y="20"/>
                  <a:pt x="26" y="20"/>
                  <a:pt x="26" y="20"/>
                </a:cubicBezTo>
                <a:cubicBezTo>
                  <a:pt x="26" y="18"/>
                  <a:pt x="26" y="18"/>
                  <a:pt x="26" y="18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5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6"/>
                  <a:pt x="29" y="6"/>
                  <a:pt x="29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0"/>
                  <a:pt x="26" y="0"/>
                  <a:pt x="26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2"/>
                  <a:pt x="41" y="2"/>
                  <a:pt x="41" y="2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6"/>
                  <a:pt x="31" y="17"/>
                  <a:pt x="31" y="17"/>
                </a:cubicBezTo>
                <a:cubicBezTo>
                  <a:pt x="30" y="17"/>
                  <a:pt x="30" y="17"/>
                  <a:pt x="30" y="17"/>
                </a:cubicBezTo>
                <a:cubicBezTo>
                  <a:pt x="30" y="17"/>
                  <a:pt x="30" y="17"/>
                  <a:pt x="30" y="17"/>
                </a:cubicBezTo>
                <a:cubicBezTo>
                  <a:pt x="31" y="17"/>
                  <a:pt x="31" y="17"/>
                  <a:pt x="31" y="17"/>
                </a:cubicBezTo>
                <a:cubicBezTo>
                  <a:pt x="31" y="17"/>
                  <a:pt x="31" y="17"/>
                  <a:pt x="32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4"/>
                  <a:pt x="38" y="14"/>
                  <a:pt x="38" y="14"/>
                </a:cubicBezTo>
                <a:cubicBezTo>
                  <a:pt x="41" y="14"/>
                  <a:pt x="41" y="14"/>
                  <a:pt x="41" y="14"/>
                </a:cubicBezTo>
                <a:lnTo>
                  <a:pt x="41" y="20"/>
                </a:lnTo>
                <a:close/>
                <a:moveTo>
                  <a:pt x="36" y="38"/>
                </a:moveTo>
                <a:cubicBezTo>
                  <a:pt x="34" y="32"/>
                  <a:pt x="34" y="32"/>
                  <a:pt x="34" y="32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34" y="30"/>
                  <a:pt x="34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3" y="32"/>
                  <a:pt x="33" y="32"/>
                </a:cubicBezTo>
                <a:cubicBezTo>
                  <a:pt x="31" y="38"/>
                  <a:pt x="31" y="38"/>
                  <a:pt x="31" y="38"/>
                </a:cubicBezTo>
                <a:lnTo>
                  <a:pt x="36" y="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27" name="Freeform 155"/>
          <p:cNvSpPr>
            <a:spLocks noEditPoints="1"/>
          </p:cNvSpPr>
          <p:nvPr/>
        </p:nvSpPr>
        <p:spPr bwMode="auto">
          <a:xfrm>
            <a:off x="2469520" y="2616213"/>
            <a:ext cx="128666" cy="132884"/>
          </a:xfrm>
          <a:custGeom>
            <a:avLst/>
            <a:gdLst>
              <a:gd name="T0" fmla="*/ 19 w 47"/>
              <a:gd name="T1" fmla="*/ 39 h 48"/>
              <a:gd name="T2" fmla="*/ 10 w 47"/>
              <a:gd name="T3" fmla="*/ 48 h 48"/>
              <a:gd name="T4" fmla="*/ 10 w 47"/>
              <a:gd name="T5" fmla="*/ 48 h 48"/>
              <a:gd name="T6" fmla="*/ 9 w 47"/>
              <a:gd name="T7" fmla="*/ 48 h 48"/>
              <a:gd name="T8" fmla="*/ 0 w 47"/>
              <a:gd name="T9" fmla="*/ 39 h 48"/>
              <a:gd name="T10" fmla="*/ 0 w 47"/>
              <a:gd name="T11" fmla="*/ 38 h 48"/>
              <a:gd name="T12" fmla="*/ 1 w 47"/>
              <a:gd name="T13" fmla="*/ 38 h 48"/>
              <a:gd name="T14" fmla="*/ 6 w 47"/>
              <a:gd name="T15" fmla="*/ 38 h 48"/>
              <a:gd name="T16" fmla="*/ 6 w 47"/>
              <a:gd name="T17" fmla="*/ 1 h 48"/>
              <a:gd name="T18" fmla="*/ 7 w 47"/>
              <a:gd name="T19" fmla="*/ 0 h 48"/>
              <a:gd name="T20" fmla="*/ 12 w 47"/>
              <a:gd name="T21" fmla="*/ 0 h 48"/>
              <a:gd name="T22" fmla="*/ 13 w 47"/>
              <a:gd name="T23" fmla="*/ 1 h 48"/>
              <a:gd name="T24" fmla="*/ 13 w 47"/>
              <a:gd name="T25" fmla="*/ 38 h 48"/>
              <a:gd name="T26" fmla="*/ 18 w 47"/>
              <a:gd name="T27" fmla="*/ 38 h 48"/>
              <a:gd name="T28" fmla="*/ 19 w 47"/>
              <a:gd name="T29" fmla="*/ 38 h 48"/>
              <a:gd name="T30" fmla="*/ 19 w 47"/>
              <a:gd name="T31" fmla="*/ 39 h 48"/>
              <a:gd name="T32" fmla="*/ 32 w 47"/>
              <a:gd name="T33" fmla="*/ 6 h 48"/>
              <a:gd name="T34" fmla="*/ 31 w 47"/>
              <a:gd name="T35" fmla="*/ 7 h 48"/>
              <a:gd name="T36" fmla="*/ 24 w 47"/>
              <a:gd name="T37" fmla="*/ 7 h 48"/>
              <a:gd name="T38" fmla="*/ 23 w 47"/>
              <a:gd name="T39" fmla="*/ 6 h 48"/>
              <a:gd name="T40" fmla="*/ 23 w 47"/>
              <a:gd name="T41" fmla="*/ 1 h 48"/>
              <a:gd name="T42" fmla="*/ 24 w 47"/>
              <a:gd name="T43" fmla="*/ 0 h 48"/>
              <a:gd name="T44" fmla="*/ 31 w 47"/>
              <a:gd name="T45" fmla="*/ 0 h 48"/>
              <a:gd name="T46" fmla="*/ 32 w 47"/>
              <a:gd name="T47" fmla="*/ 1 h 48"/>
              <a:gd name="T48" fmla="*/ 32 w 47"/>
              <a:gd name="T49" fmla="*/ 6 h 48"/>
              <a:gd name="T50" fmla="*/ 37 w 47"/>
              <a:gd name="T51" fmla="*/ 20 h 48"/>
              <a:gd name="T52" fmla="*/ 36 w 47"/>
              <a:gd name="T53" fmla="*/ 20 h 48"/>
              <a:gd name="T54" fmla="*/ 24 w 47"/>
              <a:gd name="T55" fmla="*/ 20 h 48"/>
              <a:gd name="T56" fmla="*/ 23 w 47"/>
              <a:gd name="T57" fmla="*/ 20 h 48"/>
              <a:gd name="T58" fmla="*/ 23 w 47"/>
              <a:gd name="T59" fmla="*/ 14 h 48"/>
              <a:gd name="T60" fmla="*/ 24 w 47"/>
              <a:gd name="T61" fmla="*/ 14 h 48"/>
              <a:gd name="T62" fmla="*/ 36 w 47"/>
              <a:gd name="T63" fmla="*/ 14 h 48"/>
              <a:gd name="T64" fmla="*/ 37 w 47"/>
              <a:gd name="T65" fmla="*/ 14 h 48"/>
              <a:gd name="T66" fmla="*/ 37 w 47"/>
              <a:gd name="T67" fmla="*/ 20 h 48"/>
              <a:gd name="T68" fmla="*/ 42 w 47"/>
              <a:gd name="T69" fmla="*/ 33 h 48"/>
              <a:gd name="T70" fmla="*/ 41 w 47"/>
              <a:gd name="T71" fmla="*/ 34 h 48"/>
              <a:gd name="T72" fmla="*/ 24 w 47"/>
              <a:gd name="T73" fmla="*/ 34 h 48"/>
              <a:gd name="T74" fmla="*/ 23 w 47"/>
              <a:gd name="T75" fmla="*/ 33 h 48"/>
              <a:gd name="T76" fmla="*/ 23 w 47"/>
              <a:gd name="T77" fmla="*/ 28 h 48"/>
              <a:gd name="T78" fmla="*/ 24 w 47"/>
              <a:gd name="T79" fmla="*/ 27 h 48"/>
              <a:gd name="T80" fmla="*/ 41 w 47"/>
              <a:gd name="T81" fmla="*/ 27 h 48"/>
              <a:gd name="T82" fmla="*/ 42 w 47"/>
              <a:gd name="T83" fmla="*/ 28 h 48"/>
              <a:gd name="T84" fmla="*/ 42 w 47"/>
              <a:gd name="T85" fmla="*/ 33 h 48"/>
              <a:gd name="T86" fmla="*/ 47 w 47"/>
              <a:gd name="T87" fmla="*/ 47 h 48"/>
              <a:gd name="T88" fmla="*/ 46 w 47"/>
              <a:gd name="T89" fmla="*/ 48 h 48"/>
              <a:gd name="T90" fmla="*/ 24 w 47"/>
              <a:gd name="T91" fmla="*/ 48 h 48"/>
              <a:gd name="T92" fmla="*/ 23 w 47"/>
              <a:gd name="T93" fmla="*/ 47 h 48"/>
              <a:gd name="T94" fmla="*/ 23 w 47"/>
              <a:gd name="T95" fmla="*/ 42 h 48"/>
              <a:gd name="T96" fmla="*/ 24 w 47"/>
              <a:gd name="T97" fmla="*/ 41 h 48"/>
              <a:gd name="T98" fmla="*/ 46 w 47"/>
              <a:gd name="T99" fmla="*/ 41 h 48"/>
              <a:gd name="T100" fmla="*/ 47 w 47"/>
              <a:gd name="T101" fmla="*/ 42 h 48"/>
              <a:gd name="T102" fmla="*/ 47 w 47"/>
              <a:gd name="T103" fmla="*/ 47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7" h="48">
                <a:moveTo>
                  <a:pt x="19" y="39"/>
                </a:moveTo>
                <a:cubicBezTo>
                  <a:pt x="10" y="48"/>
                  <a:pt x="10" y="48"/>
                  <a:pt x="10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9"/>
                  <a:pt x="0" y="38"/>
                  <a:pt x="0" y="38"/>
                </a:cubicBezTo>
                <a:cubicBezTo>
                  <a:pt x="0" y="38"/>
                  <a:pt x="1" y="38"/>
                  <a:pt x="1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7" y="0"/>
                  <a:pt x="7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0"/>
                  <a:pt x="13" y="1"/>
                </a:cubicBezTo>
                <a:cubicBezTo>
                  <a:pt x="13" y="38"/>
                  <a:pt x="13" y="38"/>
                  <a:pt x="13" y="38"/>
                </a:cubicBezTo>
                <a:cubicBezTo>
                  <a:pt x="18" y="38"/>
                  <a:pt x="18" y="38"/>
                  <a:pt x="18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9" y="39"/>
                  <a:pt x="19" y="39"/>
                  <a:pt x="19" y="39"/>
                </a:cubicBezTo>
                <a:moveTo>
                  <a:pt x="32" y="6"/>
                </a:moveTo>
                <a:cubicBezTo>
                  <a:pt x="32" y="6"/>
                  <a:pt x="32" y="7"/>
                  <a:pt x="31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3" y="6"/>
                  <a:pt x="23" y="6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0"/>
                  <a:pt x="24" y="0"/>
                  <a:pt x="2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2" y="0"/>
                  <a:pt x="32" y="1"/>
                </a:cubicBezTo>
                <a:lnTo>
                  <a:pt x="32" y="6"/>
                </a:lnTo>
                <a:close/>
                <a:moveTo>
                  <a:pt x="37" y="20"/>
                </a:moveTo>
                <a:cubicBezTo>
                  <a:pt x="37" y="20"/>
                  <a:pt x="37" y="20"/>
                  <a:pt x="36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3" y="20"/>
                  <a:pt x="23" y="20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4" y="14"/>
                  <a:pt x="24" y="14"/>
                </a:cubicBezTo>
                <a:cubicBezTo>
                  <a:pt x="36" y="14"/>
                  <a:pt x="36" y="14"/>
                  <a:pt x="36" y="14"/>
                </a:cubicBezTo>
                <a:cubicBezTo>
                  <a:pt x="37" y="14"/>
                  <a:pt x="37" y="14"/>
                  <a:pt x="37" y="14"/>
                </a:cubicBezTo>
                <a:lnTo>
                  <a:pt x="37" y="20"/>
                </a:lnTo>
                <a:close/>
                <a:moveTo>
                  <a:pt x="42" y="33"/>
                </a:moveTo>
                <a:cubicBezTo>
                  <a:pt x="42" y="34"/>
                  <a:pt x="42" y="34"/>
                  <a:pt x="41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3" y="34"/>
                  <a:pt x="23" y="33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8"/>
                  <a:pt x="24" y="27"/>
                  <a:pt x="24" y="27"/>
                </a:cubicBezTo>
                <a:cubicBezTo>
                  <a:pt x="41" y="27"/>
                  <a:pt x="41" y="27"/>
                  <a:pt x="41" y="27"/>
                </a:cubicBezTo>
                <a:cubicBezTo>
                  <a:pt x="42" y="27"/>
                  <a:pt x="42" y="28"/>
                  <a:pt x="42" y="28"/>
                </a:cubicBezTo>
                <a:lnTo>
                  <a:pt x="42" y="33"/>
                </a:lnTo>
                <a:close/>
                <a:moveTo>
                  <a:pt x="47" y="47"/>
                </a:moveTo>
                <a:cubicBezTo>
                  <a:pt x="47" y="48"/>
                  <a:pt x="47" y="48"/>
                  <a:pt x="4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8"/>
                  <a:pt x="23" y="48"/>
                  <a:pt x="23" y="47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41"/>
                  <a:pt x="24" y="41"/>
                  <a:pt x="24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7" y="41"/>
                  <a:pt x="47" y="41"/>
                  <a:pt x="47" y="42"/>
                </a:cubicBezTo>
                <a:lnTo>
                  <a:pt x="47" y="4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28" name="Freeform 156"/>
          <p:cNvSpPr>
            <a:spLocks noEditPoints="1"/>
          </p:cNvSpPr>
          <p:nvPr/>
        </p:nvSpPr>
        <p:spPr bwMode="auto">
          <a:xfrm>
            <a:off x="2469520" y="2824177"/>
            <a:ext cx="128666" cy="132884"/>
          </a:xfrm>
          <a:custGeom>
            <a:avLst/>
            <a:gdLst>
              <a:gd name="T0" fmla="*/ 19 w 47"/>
              <a:gd name="T1" fmla="*/ 39 h 48"/>
              <a:gd name="T2" fmla="*/ 10 w 47"/>
              <a:gd name="T3" fmla="*/ 48 h 48"/>
              <a:gd name="T4" fmla="*/ 10 w 47"/>
              <a:gd name="T5" fmla="*/ 48 h 48"/>
              <a:gd name="T6" fmla="*/ 9 w 47"/>
              <a:gd name="T7" fmla="*/ 48 h 48"/>
              <a:gd name="T8" fmla="*/ 0 w 47"/>
              <a:gd name="T9" fmla="*/ 39 h 48"/>
              <a:gd name="T10" fmla="*/ 0 w 47"/>
              <a:gd name="T11" fmla="*/ 38 h 48"/>
              <a:gd name="T12" fmla="*/ 1 w 47"/>
              <a:gd name="T13" fmla="*/ 38 h 48"/>
              <a:gd name="T14" fmla="*/ 6 w 47"/>
              <a:gd name="T15" fmla="*/ 38 h 48"/>
              <a:gd name="T16" fmla="*/ 6 w 47"/>
              <a:gd name="T17" fmla="*/ 1 h 48"/>
              <a:gd name="T18" fmla="*/ 7 w 47"/>
              <a:gd name="T19" fmla="*/ 0 h 48"/>
              <a:gd name="T20" fmla="*/ 12 w 47"/>
              <a:gd name="T21" fmla="*/ 0 h 48"/>
              <a:gd name="T22" fmla="*/ 13 w 47"/>
              <a:gd name="T23" fmla="*/ 1 h 48"/>
              <a:gd name="T24" fmla="*/ 13 w 47"/>
              <a:gd name="T25" fmla="*/ 38 h 48"/>
              <a:gd name="T26" fmla="*/ 18 w 47"/>
              <a:gd name="T27" fmla="*/ 38 h 48"/>
              <a:gd name="T28" fmla="*/ 19 w 47"/>
              <a:gd name="T29" fmla="*/ 39 h 48"/>
              <a:gd name="T30" fmla="*/ 19 w 47"/>
              <a:gd name="T31" fmla="*/ 39 h 48"/>
              <a:gd name="T32" fmla="*/ 47 w 47"/>
              <a:gd name="T33" fmla="*/ 6 h 48"/>
              <a:gd name="T34" fmla="*/ 46 w 47"/>
              <a:gd name="T35" fmla="*/ 7 h 48"/>
              <a:gd name="T36" fmla="*/ 24 w 47"/>
              <a:gd name="T37" fmla="*/ 7 h 48"/>
              <a:gd name="T38" fmla="*/ 23 w 47"/>
              <a:gd name="T39" fmla="*/ 6 h 48"/>
              <a:gd name="T40" fmla="*/ 23 w 47"/>
              <a:gd name="T41" fmla="*/ 1 h 48"/>
              <a:gd name="T42" fmla="*/ 24 w 47"/>
              <a:gd name="T43" fmla="*/ 0 h 48"/>
              <a:gd name="T44" fmla="*/ 46 w 47"/>
              <a:gd name="T45" fmla="*/ 0 h 48"/>
              <a:gd name="T46" fmla="*/ 47 w 47"/>
              <a:gd name="T47" fmla="*/ 1 h 48"/>
              <a:gd name="T48" fmla="*/ 47 w 47"/>
              <a:gd name="T49" fmla="*/ 6 h 48"/>
              <a:gd name="T50" fmla="*/ 42 w 47"/>
              <a:gd name="T51" fmla="*/ 20 h 48"/>
              <a:gd name="T52" fmla="*/ 41 w 47"/>
              <a:gd name="T53" fmla="*/ 21 h 48"/>
              <a:gd name="T54" fmla="*/ 24 w 47"/>
              <a:gd name="T55" fmla="*/ 21 h 48"/>
              <a:gd name="T56" fmla="*/ 23 w 47"/>
              <a:gd name="T57" fmla="*/ 20 h 48"/>
              <a:gd name="T58" fmla="*/ 23 w 47"/>
              <a:gd name="T59" fmla="*/ 15 h 48"/>
              <a:gd name="T60" fmla="*/ 24 w 47"/>
              <a:gd name="T61" fmla="*/ 14 h 48"/>
              <a:gd name="T62" fmla="*/ 41 w 47"/>
              <a:gd name="T63" fmla="*/ 14 h 48"/>
              <a:gd name="T64" fmla="*/ 42 w 47"/>
              <a:gd name="T65" fmla="*/ 15 h 48"/>
              <a:gd name="T66" fmla="*/ 42 w 47"/>
              <a:gd name="T67" fmla="*/ 20 h 48"/>
              <a:gd name="T68" fmla="*/ 37 w 47"/>
              <a:gd name="T69" fmla="*/ 34 h 48"/>
              <a:gd name="T70" fmla="*/ 36 w 47"/>
              <a:gd name="T71" fmla="*/ 34 h 48"/>
              <a:gd name="T72" fmla="*/ 24 w 47"/>
              <a:gd name="T73" fmla="*/ 34 h 48"/>
              <a:gd name="T74" fmla="*/ 23 w 47"/>
              <a:gd name="T75" fmla="*/ 34 h 48"/>
              <a:gd name="T76" fmla="*/ 23 w 47"/>
              <a:gd name="T77" fmla="*/ 28 h 48"/>
              <a:gd name="T78" fmla="*/ 24 w 47"/>
              <a:gd name="T79" fmla="*/ 28 h 48"/>
              <a:gd name="T80" fmla="*/ 36 w 47"/>
              <a:gd name="T81" fmla="*/ 28 h 48"/>
              <a:gd name="T82" fmla="*/ 37 w 47"/>
              <a:gd name="T83" fmla="*/ 28 h 48"/>
              <a:gd name="T84" fmla="*/ 37 w 47"/>
              <a:gd name="T85" fmla="*/ 34 h 48"/>
              <a:gd name="T86" fmla="*/ 32 w 47"/>
              <a:gd name="T87" fmla="*/ 47 h 48"/>
              <a:gd name="T88" fmla="*/ 31 w 47"/>
              <a:gd name="T89" fmla="*/ 48 h 48"/>
              <a:gd name="T90" fmla="*/ 24 w 47"/>
              <a:gd name="T91" fmla="*/ 48 h 48"/>
              <a:gd name="T92" fmla="*/ 23 w 47"/>
              <a:gd name="T93" fmla="*/ 47 h 48"/>
              <a:gd name="T94" fmla="*/ 23 w 47"/>
              <a:gd name="T95" fmla="*/ 42 h 48"/>
              <a:gd name="T96" fmla="*/ 24 w 47"/>
              <a:gd name="T97" fmla="*/ 41 h 48"/>
              <a:gd name="T98" fmla="*/ 31 w 47"/>
              <a:gd name="T99" fmla="*/ 41 h 48"/>
              <a:gd name="T100" fmla="*/ 32 w 47"/>
              <a:gd name="T101" fmla="*/ 42 h 48"/>
              <a:gd name="T102" fmla="*/ 32 w 47"/>
              <a:gd name="T103" fmla="*/ 47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7" h="48">
                <a:moveTo>
                  <a:pt x="19" y="39"/>
                </a:moveTo>
                <a:cubicBezTo>
                  <a:pt x="10" y="48"/>
                  <a:pt x="10" y="48"/>
                  <a:pt x="10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9"/>
                  <a:pt x="0" y="39"/>
                  <a:pt x="0" y="38"/>
                </a:cubicBezTo>
                <a:cubicBezTo>
                  <a:pt x="0" y="38"/>
                  <a:pt x="1" y="38"/>
                  <a:pt x="1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7" y="0"/>
                  <a:pt x="7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1"/>
                  <a:pt x="13" y="1"/>
                </a:cubicBezTo>
                <a:cubicBezTo>
                  <a:pt x="13" y="38"/>
                  <a:pt x="13" y="38"/>
                  <a:pt x="13" y="38"/>
                </a:cubicBezTo>
                <a:cubicBezTo>
                  <a:pt x="18" y="38"/>
                  <a:pt x="18" y="38"/>
                  <a:pt x="18" y="38"/>
                </a:cubicBezTo>
                <a:cubicBezTo>
                  <a:pt x="19" y="38"/>
                  <a:pt x="19" y="38"/>
                  <a:pt x="19" y="39"/>
                </a:cubicBezTo>
                <a:cubicBezTo>
                  <a:pt x="19" y="39"/>
                  <a:pt x="19" y="39"/>
                  <a:pt x="19" y="39"/>
                </a:cubicBezTo>
                <a:moveTo>
                  <a:pt x="47" y="6"/>
                </a:moveTo>
                <a:cubicBezTo>
                  <a:pt x="47" y="7"/>
                  <a:pt x="47" y="7"/>
                  <a:pt x="46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3" y="7"/>
                  <a:pt x="23" y="6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4" y="0"/>
                  <a:pt x="24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0"/>
                  <a:pt x="47" y="1"/>
                  <a:pt x="47" y="1"/>
                </a:cubicBezTo>
                <a:lnTo>
                  <a:pt x="47" y="6"/>
                </a:lnTo>
                <a:close/>
                <a:moveTo>
                  <a:pt x="42" y="20"/>
                </a:moveTo>
                <a:cubicBezTo>
                  <a:pt x="42" y="20"/>
                  <a:pt x="42" y="21"/>
                  <a:pt x="41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1"/>
                  <a:pt x="23" y="20"/>
                  <a:pt x="23" y="20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4"/>
                  <a:pt x="24" y="14"/>
                  <a:pt x="24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2" y="14"/>
                  <a:pt x="42" y="14"/>
                  <a:pt x="42" y="15"/>
                </a:cubicBezTo>
                <a:lnTo>
                  <a:pt x="42" y="20"/>
                </a:lnTo>
                <a:close/>
                <a:moveTo>
                  <a:pt x="37" y="34"/>
                </a:moveTo>
                <a:cubicBezTo>
                  <a:pt x="37" y="34"/>
                  <a:pt x="37" y="34"/>
                  <a:pt x="36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3" y="34"/>
                  <a:pt x="23" y="34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8"/>
                  <a:pt x="24" y="28"/>
                  <a:pt x="24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7" y="28"/>
                  <a:pt x="37" y="28"/>
                  <a:pt x="37" y="28"/>
                </a:cubicBezTo>
                <a:lnTo>
                  <a:pt x="37" y="34"/>
                </a:lnTo>
                <a:close/>
                <a:moveTo>
                  <a:pt x="32" y="47"/>
                </a:moveTo>
                <a:cubicBezTo>
                  <a:pt x="32" y="48"/>
                  <a:pt x="32" y="48"/>
                  <a:pt x="31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8"/>
                  <a:pt x="23" y="48"/>
                  <a:pt x="23" y="47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42"/>
                  <a:pt x="24" y="41"/>
                  <a:pt x="24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2" y="41"/>
                  <a:pt x="32" y="42"/>
                  <a:pt x="32" y="42"/>
                </a:cubicBezTo>
                <a:lnTo>
                  <a:pt x="32" y="4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29" name="Freeform 157"/>
          <p:cNvSpPr>
            <a:spLocks noEditPoints="1"/>
          </p:cNvSpPr>
          <p:nvPr/>
        </p:nvSpPr>
        <p:spPr bwMode="auto">
          <a:xfrm>
            <a:off x="2474113" y="3032142"/>
            <a:ext cx="107573" cy="132884"/>
          </a:xfrm>
          <a:custGeom>
            <a:avLst/>
            <a:gdLst>
              <a:gd name="T0" fmla="*/ 19 w 39"/>
              <a:gd name="T1" fmla="*/ 40 h 48"/>
              <a:gd name="T2" fmla="*/ 10 w 39"/>
              <a:gd name="T3" fmla="*/ 48 h 48"/>
              <a:gd name="T4" fmla="*/ 10 w 39"/>
              <a:gd name="T5" fmla="*/ 48 h 48"/>
              <a:gd name="T6" fmla="*/ 9 w 39"/>
              <a:gd name="T7" fmla="*/ 48 h 48"/>
              <a:gd name="T8" fmla="*/ 0 w 39"/>
              <a:gd name="T9" fmla="*/ 40 h 48"/>
              <a:gd name="T10" fmla="*/ 0 w 39"/>
              <a:gd name="T11" fmla="*/ 39 h 48"/>
              <a:gd name="T12" fmla="*/ 1 w 39"/>
              <a:gd name="T13" fmla="*/ 38 h 48"/>
              <a:gd name="T14" fmla="*/ 6 w 39"/>
              <a:gd name="T15" fmla="*/ 38 h 48"/>
              <a:gd name="T16" fmla="*/ 6 w 39"/>
              <a:gd name="T17" fmla="*/ 1 h 48"/>
              <a:gd name="T18" fmla="*/ 7 w 39"/>
              <a:gd name="T19" fmla="*/ 0 h 48"/>
              <a:gd name="T20" fmla="*/ 12 w 39"/>
              <a:gd name="T21" fmla="*/ 0 h 48"/>
              <a:gd name="T22" fmla="*/ 13 w 39"/>
              <a:gd name="T23" fmla="*/ 1 h 48"/>
              <a:gd name="T24" fmla="*/ 13 w 39"/>
              <a:gd name="T25" fmla="*/ 38 h 48"/>
              <a:gd name="T26" fmla="*/ 18 w 39"/>
              <a:gd name="T27" fmla="*/ 38 h 48"/>
              <a:gd name="T28" fmla="*/ 19 w 39"/>
              <a:gd name="T29" fmla="*/ 39 h 48"/>
              <a:gd name="T30" fmla="*/ 19 w 39"/>
              <a:gd name="T31" fmla="*/ 40 h 48"/>
              <a:gd name="T32" fmla="*/ 30 w 39"/>
              <a:gd name="T33" fmla="*/ 48 h 48"/>
              <a:gd name="T34" fmla="*/ 27 w 39"/>
              <a:gd name="T35" fmla="*/ 48 h 48"/>
              <a:gd name="T36" fmla="*/ 26 w 39"/>
              <a:gd name="T37" fmla="*/ 48 h 48"/>
              <a:gd name="T38" fmla="*/ 27 w 39"/>
              <a:gd name="T39" fmla="*/ 45 h 48"/>
              <a:gd name="T40" fmla="*/ 28 w 39"/>
              <a:gd name="T41" fmla="*/ 45 h 48"/>
              <a:gd name="T42" fmla="*/ 30 w 39"/>
              <a:gd name="T43" fmla="*/ 45 h 48"/>
              <a:gd name="T44" fmla="*/ 35 w 39"/>
              <a:gd name="T45" fmla="*/ 40 h 48"/>
              <a:gd name="T46" fmla="*/ 35 w 39"/>
              <a:gd name="T47" fmla="*/ 40 h 48"/>
              <a:gd name="T48" fmla="*/ 31 w 39"/>
              <a:gd name="T49" fmla="*/ 41 h 48"/>
              <a:gd name="T50" fmla="*/ 25 w 39"/>
              <a:gd name="T51" fmla="*/ 35 h 48"/>
              <a:gd name="T52" fmla="*/ 31 w 39"/>
              <a:gd name="T53" fmla="*/ 28 h 48"/>
              <a:gd name="T54" fmla="*/ 39 w 39"/>
              <a:gd name="T55" fmla="*/ 37 h 48"/>
              <a:gd name="T56" fmla="*/ 30 w 39"/>
              <a:gd name="T57" fmla="*/ 48 h 48"/>
              <a:gd name="T58" fmla="*/ 38 w 39"/>
              <a:gd name="T59" fmla="*/ 21 h 48"/>
              <a:gd name="T60" fmla="*/ 26 w 39"/>
              <a:gd name="T61" fmla="*/ 21 h 48"/>
              <a:gd name="T62" fmla="*/ 26 w 39"/>
              <a:gd name="T63" fmla="*/ 18 h 48"/>
              <a:gd name="T64" fmla="*/ 30 w 39"/>
              <a:gd name="T65" fmla="*/ 18 h 48"/>
              <a:gd name="T66" fmla="*/ 30 w 39"/>
              <a:gd name="T67" fmla="*/ 6 h 48"/>
              <a:gd name="T68" fmla="*/ 30 w 39"/>
              <a:gd name="T69" fmla="*/ 5 h 48"/>
              <a:gd name="T70" fmla="*/ 30 w 39"/>
              <a:gd name="T71" fmla="*/ 5 h 48"/>
              <a:gd name="T72" fmla="*/ 30 w 39"/>
              <a:gd name="T73" fmla="*/ 5 h 48"/>
              <a:gd name="T74" fmla="*/ 30 w 39"/>
              <a:gd name="T75" fmla="*/ 5 h 48"/>
              <a:gd name="T76" fmla="*/ 29 w 39"/>
              <a:gd name="T77" fmla="*/ 6 h 48"/>
              <a:gd name="T78" fmla="*/ 28 w 39"/>
              <a:gd name="T79" fmla="*/ 8 h 48"/>
              <a:gd name="T80" fmla="*/ 25 w 39"/>
              <a:gd name="T81" fmla="*/ 5 h 48"/>
              <a:gd name="T82" fmla="*/ 31 w 39"/>
              <a:gd name="T83" fmla="*/ 0 h 48"/>
              <a:gd name="T84" fmla="*/ 34 w 39"/>
              <a:gd name="T85" fmla="*/ 0 h 48"/>
              <a:gd name="T86" fmla="*/ 34 w 39"/>
              <a:gd name="T87" fmla="*/ 18 h 48"/>
              <a:gd name="T88" fmla="*/ 38 w 39"/>
              <a:gd name="T89" fmla="*/ 18 h 48"/>
              <a:gd name="T90" fmla="*/ 38 w 39"/>
              <a:gd name="T91" fmla="*/ 21 h 48"/>
              <a:gd name="T92" fmla="*/ 31 w 39"/>
              <a:gd name="T93" fmla="*/ 31 h 48"/>
              <a:gd name="T94" fmla="*/ 28 w 39"/>
              <a:gd name="T95" fmla="*/ 35 h 48"/>
              <a:gd name="T96" fmla="*/ 32 w 39"/>
              <a:gd name="T97" fmla="*/ 38 h 48"/>
              <a:gd name="T98" fmla="*/ 35 w 39"/>
              <a:gd name="T99" fmla="*/ 36 h 48"/>
              <a:gd name="T100" fmla="*/ 31 w 39"/>
              <a:gd name="T101" fmla="*/ 3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" h="48">
                <a:moveTo>
                  <a:pt x="19" y="40"/>
                </a:moveTo>
                <a:cubicBezTo>
                  <a:pt x="10" y="48"/>
                  <a:pt x="10" y="48"/>
                  <a:pt x="10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8"/>
                  <a:pt x="1" y="38"/>
                  <a:pt x="1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7" y="0"/>
                  <a:pt x="7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1"/>
                  <a:pt x="13" y="1"/>
                </a:cubicBezTo>
                <a:cubicBezTo>
                  <a:pt x="13" y="38"/>
                  <a:pt x="13" y="38"/>
                  <a:pt x="13" y="38"/>
                </a:cubicBezTo>
                <a:cubicBezTo>
                  <a:pt x="18" y="38"/>
                  <a:pt x="18" y="38"/>
                  <a:pt x="18" y="38"/>
                </a:cubicBezTo>
                <a:cubicBezTo>
                  <a:pt x="19" y="38"/>
                  <a:pt x="19" y="39"/>
                  <a:pt x="19" y="39"/>
                </a:cubicBezTo>
                <a:cubicBezTo>
                  <a:pt x="19" y="39"/>
                  <a:pt x="19" y="40"/>
                  <a:pt x="19" y="40"/>
                </a:cubicBezTo>
                <a:moveTo>
                  <a:pt x="30" y="48"/>
                </a:moveTo>
                <a:cubicBezTo>
                  <a:pt x="29" y="48"/>
                  <a:pt x="28" y="48"/>
                  <a:pt x="27" y="48"/>
                </a:cubicBezTo>
                <a:cubicBezTo>
                  <a:pt x="26" y="48"/>
                  <a:pt x="26" y="48"/>
                  <a:pt x="26" y="48"/>
                </a:cubicBezTo>
                <a:cubicBezTo>
                  <a:pt x="27" y="45"/>
                  <a:pt x="27" y="45"/>
                  <a:pt x="27" y="45"/>
                </a:cubicBezTo>
                <a:cubicBezTo>
                  <a:pt x="27" y="45"/>
                  <a:pt x="27" y="45"/>
                  <a:pt x="28" y="45"/>
                </a:cubicBezTo>
                <a:cubicBezTo>
                  <a:pt x="28" y="45"/>
                  <a:pt x="29" y="45"/>
                  <a:pt x="30" y="45"/>
                </a:cubicBezTo>
                <a:cubicBezTo>
                  <a:pt x="33" y="45"/>
                  <a:pt x="35" y="43"/>
                  <a:pt x="35" y="40"/>
                </a:cubicBezTo>
                <a:cubicBezTo>
                  <a:pt x="35" y="40"/>
                  <a:pt x="35" y="40"/>
                  <a:pt x="35" y="40"/>
                </a:cubicBezTo>
                <a:cubicBezTo>
                  <a:pt x="34" y="41"/>
                  <a:pt x="33" y="41"/>
                  <a:pt x="31" y="41"/>
                </a:cubicBezTo>
                <a:cubicBezTo>
                  <a:pt x="27" y="41"/>
                  <a:pt x="25" y="38"/>
                  <a:pt x="25" y="35"/>
                </a:cubicBezTo>
                <a:cubicBezTo>
                  <a:pt x="25" y="31"/>
                  <a:pt x="27" y="28"/>
                  <a:pt x="31" y="28"/>
                </a:cubicBezTo>
                <a:cubicBezTo>
                  <a:pt x="36" y="28"/>
                  <a:pt x="39" y="31"/>
                  <a:pt x="39" y="37"/>
                </a:cubicBezTo>
                <a:cubicBezTo>
                  <a:pt x="39" y="43"/>
                  <a:pt x="36" y="48"/>
                  <a:pt x="30" y="48"/>
                </a:cubicBezTo>
                <a:moveTo>
                  <a:pt x="38" y="21"/>
                </a:moveTo>
                <a:cubicBezTo>
                  <a:pt x="26" y="21"/>
                  <a:pt x="26" y="21"/>
                  <a:pt x="26" y="21"/>
                </a:cubicBezTo>
                <a:cubicBezTo>
                  <a:pt x="26" y="18"/>
                  <a:pt x="26" y="18"/>
                  <a:pt x="26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6"/>
                  <a:pt x="30" y="6"/>
                  <a:pt x="30" y="5"/>
                </a:cubicBezTo>
                <a:cubicBezTo>
                  <a:pt x="30" y="5"/>
                  <a:pt x="30" y="5"/>
                  <a:pt x="30" y="5"/>
                </a:cubicBezTo>
                <a:cubicBezTo>
                  <a:pt x="30" y="5"/>
                  <a:pt x="30" y="5"/>
                  <a:pt x="30" y="5"/>
                </a:cubicBezTo>
                <a:cubicBezTo>
                  <a:pt x="30" y="5"/>
                  <a:pt x="30" y="5"/>
                  <a:pt x="30" y="5"/>
                </a:cubicBezTo>
                <a:cubicBezTo>
                  <a:pt x="30" y="6"/>
                  <a:pt x="30" y="6"/>
                  <a:pt x="29" y="6"/>
                </a:cubicBezTo>
                <a:cubicBezTo>
                  <a:pt x="28" y="8"/>
                  <a:pt x="28" y="8"/>
                  <a:pt x="28" y="8"/>
                </a:cubicBezTo>
                <a:cubicBezTo>
                  <a:pt x="25" y="5"/>
                  <a:pt x="25" y="5"/>
                  <a:pt x="25" y="5"/>
                </a:cubicBezTo>
                <a:cubicBezTo>
                  <a:pt x="31" y="0"/>
                  <a:pt x="31" y="0"/>
                  <a:pt x="31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18"/>
                  <a:pt x="34" y="18"/>
                  <a:pt x="34" y="18"/>
                </a:cubicBezTo>
                <a:cubicBezTo>
                  <a:pt x="38" y="18"/>
                  <a:pt x="38" y="18"/>
                  <a:pt x="38" y="18"/>
                </a:cubicBezTo>
                <a:lnTo>
                  <a:pt x="38" y="21"/>
                </a:lnTo>
                <a:close/>
                <a:moveTo>
                  <a:pt x="31" y="31"/>
                </a:moveTo>
                <a:cubicBezTo>
                  <a:pt x="30" y="31"/>
                  <a:pt x="28" y="33"/>
                  <a:pt x="28" y="35"/>
                </a:cubicBezTo>
                <a:cubicBezTo>
                  <a:pt x="28" y="37"/>
                  <a:pt x="30" y="38"/>
                  <a:pt x="32" y="38"/>
                </a:cubicBezTo>
                <a:cubicBezTo>
                  <a:pt x="34" y="38"/>
                  <a:pt x="35" y="37"/>
                  <a:pt x="35" y="36"/>
                </a:cubicBezTo>
                <a:cubicBezTo>
                  <a:pt x="35" y="33"/>
                  <a:pt x="34" y="31"/>
                  <a:pt x="31" y="3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30" name="Freeform 158"/>
          <p:cNvSpPr>
            <a:spLocks noEditPoints="1"/>
          </p:cNvSpPr>
          <p:nvPr/>
        </p:nvSpPr>
        <p:spPr bwMode="auto">
          <a:xfrm>
            <a:off x="2474113" y="3241297"/>
            <a:ext cx="107573" cy="132884"/>
          </a:xfrm>
          <a:custGeom>
            <a:avLst/>
            <a:gdLst>
              <a:gd name="T0" fmla="*/ 19 w 39"/>
              <a:gd name="T1" fmla="*/ 39 h 48"/>
              <a:gd name="T2" fmla="*/ 10 w 39"/>
              <a:gd name="T3" fmla="*/ 48 h 48"/>
              <a:gd name="T4" fmla="*/ 10 w 39"/>
              <a:gd name="T5" fmla="*/ 48 h 48"/>
              <a:gd name="T6" fmla="*/ 9 w 39"/>
              <a:gd name="T7" fmla="*/ 48 h 48"/>
              <a:gd name="T8" fmla="*/ 0 w 39"/>
              <a:gd name="T9" fmla="*/ 39 h 48"/>
              <a:gd name="T10" fmla="*/ 0 w 39"/>
              <a:gd name="T11" fmla="*/ 38 h 48"/>
              <a:gd name="T12" fmla="*/ 1 w 39"/>
              <a:gd name="T13" fmla="*/ 38 h 48"/>
              <a:gd name="T14" fmla="*/ 6 w 39"/>
              <a:gd name="T15" fmla="*/ 38 h 48"/>
              <a:gd name="T16" fmla="*/ 6 w 39"/>
              <a:gd name="T17" fmla="*/ 1 h 48"/>
              <a:gd name="T18" fmla="*/ 7 w 39"/>
              <a:gd name="T19" fmla="*/ 0 h 48"/>
              <a:gd name="T20" fmla="*/ 12 w 39"/>
              <a:gd name="T21" fmla="*/ 0 h 48"/>
              <a:gd name="T22" fmla="*/ 13 w 39"/>
              <a:gd name="T23" fmla="*/ 1 h 48"/>
              <a:gd name="T24" fmla="*/ 13 w 39"/>
              <a:gd name="T25" fmla="*/ 38 h 48"/>
              <a:gd name="T26" fmla="*/ 18 w 39"/>
              <a:gd name="T27" fmla="*/ 38 h 48"/>
              <a:gd name="T28" fmla="*/ 19 w 39"/>
              <a:gd name="T29" fmla="*/ 38 h 48"/>
              <a:gd name="T30" fmla="*/ 19 w 39"/>
              <a:gd name="T31" fmla="*/ 39 h 48"/>
              <a:gd name="T32" fmla="*/ 30 w 39"/>
              <a:gd name="T33" fmla="*/ 20 h 48"/>
              <a:gd name="T34" fmla="*/ 27 w 39"/>
              <a:gd name="T35" fmla="*/ 20 h 48"/>
              <a:gd name="T36" fmla="*/ 26 w 39"/>
              <a:gd name="T37" fmla="*/ 20 h 48"/>
              <a:gd name="T38" fmla="*/ 27 w 39"/>
              <a:gd name="T39" fmla="*/ 16 h 48"/>
              <a:gd name="T40" fmla="*/ 28 w 39"/>
              <a:gd name="T41" fmla="*/ 17 h 48"/>
              <a:gd name="T42" fmla="*/ 30 w 39"/>
              <a:gd name="T43" fmla="*/ 17 h 48"/>
              <a:gd name="T44" fmla="*/ 35 w 39"/>
              <a:gd name="T45" fmla="*/ 12 h 48"/>
              <a:gd name="T46" fmla="*/ 35 w 39"/>
              <a:gd name="T47" fmla="*/ 12 h 48"/>
              <a:gd name="T48" fmla="*/ 31 w 39"/>
              <a:gd name="T49" fmla="*/ 13 h 48"/>
              <a:gd name="T50" fmla="*/ 25 w 39"/>
              <a:gd name="T51" fmla="*/ 7 h 48"/>
              <a:gd name="T52" fmla="*/ 31 w 39"/>
              <a:gd name="T53" fmla="*/ 0 h 48"/>
              <a:gd name="T54" fmla="*/ 39 w 39"/>
              <a:gd name="T55" fmla="*/ 9 h 48"/>
              <a:gd name="T56" fmla="*/ 30 w 39"/>
              <a:gd name="T57" fmla="*/ 20 h 48"/>
              <a:gd name="T58" fmla="*/ 38 w 39"/>
              <a:gd name="T59" fmla="*/ 48 h 48"/>
              <a:gd name="T60" fmla="*/ 26 w 39"/>
              <a:gd name="T61" fmla="*/ 48 h 48"/>
              <a:gd name="T62" fmla="*/ 26 w 39"/>
              <a:gd name="T63" fmla="*/ 45 h 48"/>
              <a:gd name="T64" fmla="*/ 30 w 39"/>
              <a:gd name="T65" fmla="*/ 45 h 48"/>
              <a:gd name="T66" fmla="*/ 30 w 39"/>
              <a:gd name="T67" fmla="*/ 33 h 48"/>
              <a:gd name="T68" fmla="*/ 30 w 39"/>
              <a:gd name="T69" fmla="*/ 32 h 48"/>
              <a:gd name="T70" fmla="*/ 30 w 39"/>
              <a:gd name="T71" fmla="*/ 32 h 48"/>
              <a:gd name="T72" fmla="*/ 30 w 39"/>
              <a:gd name="T73" fmla="*/ 32 h 48"/>
              <a:gd name="T74" fmla="*/ 30 w 39"/>
              <a:gd name="T75" fmla="*/ 32 h 48"/>
              <a:gd name="T76" fmla="*/ 29 w 39"/>
              <a:gd name="T77" fmla="*/ 33 h 48"/>
              <a:gd name="T78" fmla="*/ 28 w 39"/>
              <a:gd name="T79" fmla="*/ 34 h 48"/>
              <a:gd name="T80" fmla="*/ 25 w 39"/>
              <a:gd name="T81" fmla="*/ 32 h 48"/>
              <a:gd name="T82" fmla="*/ 31 w 39"/>
              <a:gd name="T83" fmla="*/ 27 h 48"/>
              <a:gd name="T84" fmla="*/ 34 w 39"/>
              <a:gd name="T85" fmla="*/ 27 h 48"/>
              <a:gd name="T86" fmla="*/ 34 w 39"/>
              <a:gd name="T87" fmla="*/ 45 h 48"/>
              <a:gd name="T88" fmla="*/ 38 w 39"/>
              <a:gd name="T89" fmla="*/ 45 h 48"/>
              <a:gd name="T90" fmla="*/ 38 w 39"/>
              <a:gd name="T91" fmla="*/ 48 h 48"/>
              <a:gd name="T92" fmla="*/ 31 w 39"/>
              <a:gd name="T93" fmla="*/ 3 h 48"/>
              <a:gd name="T94" fmla="*/ 28 w 39"/>
              <a:gd name="T95" fmla="*/ 7 h 48"/>
              <a:gd name="T96" fmla="*/ 32 w 39"/>
              <a:gd name="T97" fmla="*/ 10 h 48"/>
              <a:gd name="T98" fmla="*/ 35 w 39"/>
              <a:gd name="T99" fmla="*/ 8 h 48"/>
              <a:gd name="T100" fmla="*/ 31 w 39"/>
              <a:gd name="T101" fmla="*/ 3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9" h="48">
                <a:moveTo>
                  <a:pt x="19" y="39"/>
                </a:moveTo>
                <a:cubicBezTo>
                  <a:pt x="10" y="48"/>
                  <a:pt x="10" y="48"/>
                  <a:pt x="10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9"/>
                  <a:pt x="0" y="38"/>
                  <a:pt x="0" y="38"/>
                </a:cubicBezTo>
                <a:cubicBezTo>
                  <a:pt x="0" y="38"/>
                  <a:pt x="1" y="38"/>
                  <a:pt x="1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7" y="0"/>
                  <a:pt x="7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0"/>
                  <a:pt x="13" y="1"/>
                </a:cubicBezTo>
                <a:cubicBezTo>
                  <a:pt x="13" y="38"/>
                  <a:pt x="13" y="38"/>
                  <a:pt x="13" y="38"/>
                </a:cubicBezTo>
                <a:cubicBezTo>
                  <a:pt x="18" y="38"/>
                  <a:pt x="18" y="38"/>
                  <a:pt x="18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9" y="39"/>
                  <a:pt x="19" y="39"/>
                  <a:pt x="19" y="39"/>
                </a:cubicBezTo>
                <a:moveTo>
                  <a:pt x="30" y="20"/>
                </a:moveTo>
                <a:cubicBezTo>
                  <a:pt x="29" y="20"/>
                  <a:pt x="28" y="20"/>
                  <a:pt x="27" y="20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7"/>
                  <a:pt x="27" y="17"/>
                  <a:pt x="28" y="17"/>
                </a:cubicBezTo>
                <a:cubicBezTo>
                  <a:pt x="28" y="17"/>
                  <a:pt x="29" y="17"/>
                  <a:pt x="30" y="17"/>
                </a:cubicBezTo>
                <a:cubicBezTo>
                  <a:pt x="33" y="17"/>
                  <a:pt x="35" y="14"/>
                  <a:pt x="3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4" y="12"/>
                  <a:pt x="33" y="13"/>
                  <a:pt x="31" y="13"/>
                </a:cubicBezTo>
                <a:cubicBezTo>
                  <a:pt x="27" y="13"/>
                  <a:pt x="25" y="10"/>
                  <a:pt x="25" y="7"/>
                </a:cubicBezTo>
                <a:cubicBezTo>
                  <a:pt x="25" y="3"/>
                  <a:pt x="27" y="0"/>
                  <a:pt x="31" y="0"/>
                </a:cubicBezTo>
                <a:cubicBezTo>
                  <a:pt x="36" y="0"/>
                  <a:pt x="39" y="3"/>
                  <a:pt x="39" y="9"/>
                </a:cubicBezTo>
                <a:cubicBezTo>
                  <a:pt x="39" y="14"/>
                  <a:pt x="36" y="20"/>
                  <a:pt x="30" y="20"/>
                </a:cubicBezTo>
                <a:moveTo>
                  <a:pt x="38" y="48"/>
                </a:moveTo>
                <a:cubicBezTo>
                  <a:pt x="26" y="48"/>
                  <a:pt x="26" y="48"/>
                  <a:pt x="26" y="48"/>
                </a:cubicBezTo>
                <a:cubicBezTo>
                  <a:pt x="26" y="45"/>
                  <a:pt x="26" y="45"/>
                  <a:pt x="26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33"/>
                  <a:pt x="30" y="33"/>
                  <a:pt x="30" y="33"/>
                </a:cubicBezTo>
                <a:cubicBezTo>
                  <a:pt x="30" y="33"/>
                  <a:pt x="30" y="32"/>
                  <a:pt x="30" y="32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0" y="33"/>
                  <a:pt x="29" y="33"/>
                </a:cubicBezTo>
                <a:cubicBezTo>
                  <a:pt x="28" y="34"/>
                  <a:pt x="28" y="34"/>
                  <a:pt x="28" y="34"/>
                </a:cubicBezTo>
                <a:cubicBezTo>
                  <a:pt x="25" y="32"/>
                  <a:pt x="25" y="32"/>
                  <a:pt x="25" y="32"/>
                </a:cubicBezTo>
                <a:cubicBezTo>
                  <a:pt x="31" y="27"/>
                  <a:pt x="31" y="27"/>
                  <a:pt x="31" y="27"/>
                </a:cubicBezTo>
                <a:cubicBezTo>
                  <a:pt x="34" y="27"/>
                  <a:pt x="34" y="27"/>
                  <a:pt x="34" y="27"/>
                </a:cubicBezTo>
                <a:cubicBezTo>
                  <a:pt x="34" y="45"/>
                  <a:pt x="34" y="45"/>
                  <a:pt x="34" y="45"/>
                </a:cubicBezTo>
                <a:cubicBezTo>
                  <a:pt x="38" y="45"/>
                  <a:pt x="38" y="45"/>
                  <a:pt x="38" y="45"/>
                </a:cubicBezTo>
                <a:lnTo>
                  <a:pt x="38" y="48"/>
                </a:lnTo>
                <a:close/>
                <a:moveTo>
                  <a:pt x="31" y="3"/>
                </a:moveTo>
                <a:cubicBezTo>
                  <a:pt x="30" y="3"/>
                  <a:pt x="28" y="5"/>
                  <a:pt x="28" y="7"/>
                </a:cubicBezTo>
                <a:cubicBezTo>
                  <a:pt x="28" y="8"/>
                  <a:pt x="30" y="10"/>
                  <a:pt x="32" y="10"/>
                </a:cubicBezTo>
                <a:cubicBezTo>
                  <a:pt x="34" y="10"/>
                  <a:pt x="35" y="9"/>
                  <a:pt x="35" y="8"/>
                </a:cubicBezTo>
                <a:cubicBezTo>
                  <a:pt x="35" y="5"/>
                  <a:pt x="34" y="3"/>
                  <a:pt x="31" y="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31" name="Freeform 159"/>
          <p:cNvSpPr>
            <a:spLocks noEditPoints="1"/>
          </p:cNvSpPr>
          <p:nvPr/>
        </p:nvSpPr>
        <p:spPr bwMode="auto">
          <a:xfrm>
            <a:off x="2470626" y="3460998"/>
            <a:ext cx="118120" cy="111793"/>
          </a:xfrm>
          <a:custGeom>
            <a:avLst/>
            <a:gdLst>
              <a:gd name="T0" fmla="*/ 11 w 43"/>
              <a:gd name="T1" fmla="*/ 36 h 41"/>
              <a:gd name="T2" fmla="*/ 10 w 43"/>
              <a:gd name="T3" fmla="*/ 37 h 41"/>
              <a:gd name="T4" fmla="*/ 2 w 43"/>
              <a:gd name="T5" fmla="*/ 37 h 41"/>
              <a:gd name="T6" fmla="*/ 0 w 43"/>
              <a:gd name="T7" fmla="*/ 36 h 41"/>
              <a:gd name="T8" fmla="*/ 0 w 43"/>
              <a:gd name="T9" fmla="*/ 18 h 41"/>
              <a:gd name="T10" fmla="*/ 2 w 43"/>
              <a:gd name="T11" fmla="*/ 17 h 41"/>
              <a:gd name="T12" fmla="*/ 10 w 43"/>
              <a:gd name="T13" fmla="*/ 17 h 41"/>
              <a:gd name="T14" fmla="*/ 11 w 43"/>
              <a:gd name="T15" fmla="*/ 18 h 41"/>
              <a:gd name="T16" fmla="*/ 11 w 43"/>
              <a:gd name="T17" fmla="*/ 36 h 41"/>
              <a:gd name="T18" fmla="*/ 5 w 43"/>
              <a:gd name="T19" fmla="*/ 30 h 41"/>
              <a:gd name="T20" fmla="*/ 4 w 43"/>
              <a:gd name="T21" fmla="*/ 32 h 41"/>
              <a:gd name="T22" fmla="*/ 5 w 43"/>
              <a:gd name="T23" fmla="*/ 34 h 41"/>
              <a:gd name="T24" fmla="*/ 7 w 43"/>
              <a:gd name="T25" fmla="*/ 32 h 41"/>
              <a:gd name="T26" fmla="*/ 5 w 43"/>
              <a:gd name="T27" fmla="*/ 30 h 41"/>
              <a:gd name="T28" fmla="*/ 42 w 43"/>
              <a:gd name="T29" fmla="*/ 22 h 41"/>
              <a:gd name="T30" fmla="*/ 42 w 43"/>
              <a:gd name="T31" fmla="*/ 24 h 41"/>
              <a:gd name="T32" fmla="*/ 41 w 43"/>
              <a:gd name="T33" fmla="*/ 28 h 41"/>
              <a:gd name="T34" fmla="*/ 41 w 43"/>
              <a:gd name="T35" fmla="*/ 31 h 41"/>
              <a:gd name="T36" fmla="*/ 40 w 43"/>
              <a:gd name="T37" fmla="*/ 34 h 41"/>
              <a:gd name="T38" fmla="*/ 38 w 43"/>
              <a:gd name="T39" fmla="*/ 39 h 41"/>
              <a:gd name="T40" fmla="*/ 33 w 43"/>
              <a:gd name="T41" fmla="*/ 41 h 41"/>
              <a:gd name="T42" fmla="*/ 32 w 43"/>
              <a:gd name="T43" fmla="*/ 41 h 41"/>
              <a:gd name="T44" fmla="*/ 30 w 43"/>
              <a:gd name="T45" fmla="*/ 41 h 41"/>
              <a:gd name="T46" fmla="*/ 29 w 43"/>
              <a:gd name="T47" fmla="*/ 41 h 41"/>
              <a:gd name="T48" fmla="*/ 19 w 43"/>
              <a:gd name="T49" fmla="*/ 38 h 41"/>
              <a:gd name="T50" fmla="*/ 15 w 43"/>
              <a:gd name="T51" fmla="*/ 37 h 41"/>
              <a:gd name="T52" fmla="*/ 13 w 43"/>
              <a:gd name="T53" fmla="*/ 36 h 41"/>
              <a:gd name="T54" fmla="*/ 13 w 43"/>
              <a:gd name="T55" fmla="*/ 18 h 41"/>
              <a:gd name="T56" fmla="*/ 15 w 43"/>
              <a:gd name="T57" fmla="*/ 17 h 41"/>
              <a:gd name="T58" fmla="*/ 20 w 43"/>
              <a:gd name="T59" fmla="*/ 12 h 41"/>
              <a:gd name="T60" fmla="*/ 22 w 43"/>
              <a:gd name="T61" fmla="*/ 9 h 41"/>
              <a:gd name="T62" fmla="*/ 24 w 43"/>
              <a:gd name="T63" fmla="*/ 4 h 41"/>
              <a:gd name="T64" fmla="*/ 26 w 43"/>
              <a:gd name="T65" fmla="*/ 0 h 41"/>
              <a:gd name="T66" fmla="*/ 27 w 43"/>
              <a:gd name="T67" fmla="*/ 0 h 41"/>
              <a:gd name="T68" fmla="*/ 33 w 43"/>
              <a:gd name="T69" fmla="*/ 6 h 41"/>
              <a:gd name="T70" fmla="*/ 31 w 43"/>
              <a:gd name="T71" fmla="*/ 12 h 41"/>
              <a:gd name="T72" fmla="*/ 31 w 43"/>
              <a:gd name="T73" fmla="*/ 13 h 41"/>
              <a:gd name="T74" fmla="*/ 38 w 43"/>
              <a:gd name="T75" fmla="*/ 13 h 41"/>
              <a:gd name="T76" fmla="*/ 43 w 43"/>
              <a:gd name="T77" fmla="*/ 18 h 41"/>
              <a:gd name="T78" fmla="*/ 42 w 43"/>
              <a:gd name="T79" fmla="*/ 2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3" h="41">
                <a:moveTo>
                  <a:pt x="11" y="36"/>
                </a:moveTo>
                <a:cubicBezTo>
                  <a:pt x="11" y="36"/>
                  <a:pt x="11" y="37"/>
                  <a:pt x="10" y="37"/>
                </a:cubicBezTo>
                <a:cubicBezTo>
                  <a:pt x="2" y="37"/>
                  <a:pt x="2" y="37"/>
                  <a:pt x="2" y="37"/>
                </a:cubicBezTo>
                <a:cubicBezTo>
                  <a:pt x="1" y="37"/>
                  <a:pt x="0" y="36"/>
                  <a:pt x="0" y="36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7"/>
                  <a:pt x="1" y="17"/>
                  <a:pt x="2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1" y="17"/>
                  <a:pt x="11" y="17"/>
                  <a:pt x="11" y="18"/>
                </a:cubicBezTo>
                <a:lnTo>
                  <a:pt x="11" y="36"/>
                </a:lnTo>
                <a:close/>
                <a:moveTo>
                  <a:pt x="5" y="30"/>
                </a:moveTo>
                <a:cubicBezTo>
                  <a:pt x="4" y="30"/>
                  <a:pt x="4" y="31"/>
                  <a:pt x="4" y="32"/>
                </a:cubicBezTo>
                <a:cubicBezTo>
                  <a:pt x="4" y="33"/>
                  <a:pt x="4" y="34"/>
                  <a:pt x="5" y="34"/>
                </a:cubicBezTo>
                <a:cubicBezTo>
                  <a:pt x="6" y="34"/>
                  <a:pt x="7" y="33"/>
                  <a:pt x="7" y="32"/>
                </a:cubicBezTo>
                <a:cubicBezTo>
                  <a:pt x="7" y="31"/>
                  <a:pt x="6" y="30"/>
                  <a:pt x="5" y="30"/>
                </a:cubicBezTo>
                <a:moveTo>
                  <a:pt x="42" y="22"/>
                </a:moveTo>
                <a:cubicBezTo>
                  <a:pt x="42" y="23"/>
                  <a:pt x="42" y="24"/>
                  <a:pt x="42" y="24"/>
                </a:cubicBezTo>
                <a:cubicBezTo>
                  <a:pt x="42" y="26"/>
                  <a:pt x="42" y="27"/>
                  <a:pt x="41" y="28"/>
                </a:cubicBezTo>
                <a:cubicBezTo>
                  <a:pt x="41" y="29"/>
                  <a:pt x="41" y="30"/>
                  <a:pt x="41" y="31"/>
                </a:cubicBezTo>
                <a:cubicBezTo>
                  <a:pt x="41" y="32"/>
                  <a:pt x="40" y="33"/>
                  <a:pt x="40" y="34"/>
                </a:cubicBezTo>
                <a:cubicBezTo>
                  <a:pt x="40" y="36"/>
                  <a:pt x="39" y="37"/>
                  <a:pt x="38" y="39"/>
                </a:cubicBezTo>
                <a:cubicBezTo>
                  <a:pt x="37" y="40"/>
                  <a:pt x="35" y="41"/>
                  <a:pt x="33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0" y="41"/>
                  <a:pt x="30" y="41"/>
                  <a:pt x="30" y="41"/>
                </a:cubicBezTo>
                <a:cubicBezTo>
                  <a:pt x="29" y="41"/>
                  <a:pt x="29" y="41"/>
                  <a:pt x="29" y="41"/>
                </a:cubicBezTo>
                <a:cubicBezTo>
                  <a:pt x="26" y="41"/>
                  <a:pt x="22" y="39"/>
                  <a:pt x="19" y="38"/>
                </a:cubicBezTo>
                <a:cubicBezTo>
                  <a:pt x="17" y="38"/>
                  <a:pt x="16" y="37"/>
                  <a:pt x="15" y="37"/>
                </a:cubicBezTo>
                <a:cubicBezTo>
                  <a:pt x="14" y="37"/>
                  <a:pt x="13" y="36"/>
                  <a:pt x="13" y="36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7"/>
                  <a:pt x="14" y="17"/>
                  <a:pt x="15" y="17"/>
                </a:cubicBezTo>
                <a:cubicBezTo>
                  <a:pt x="16" y="17"/>
                  <a:pt x="18" y="13"/>
                  <a:pt x="20" y="12"/>
                </a:cubicBezTo>
                <a:cubicBezTo>
                  <a:pt x="21" y="11"/>
                  <a:pt x="21" y="9"/>
                  <a:pt x="22" y="9"/>
                </a:cubicBezTo>
                <a:cubicBezTo>
                  <a:pt x="23" y="8"/>
                  <a:pt x="24" y="6"/>
                  <a:pt x="24" y="4"/>
                </a:cubicBezTo>
                <a:cubicBezTo>
                  <a:pt x="24" y="3"/>
                  <a:pt x="25" y="1"/>
                  <a:pt x="26" y="0"/>
                </a:cubicBezTo>
                <a:cubicBezTo>
                  <a:pt x="26" y="0"/>
                  <a:pt x="26" y="0"/>
                  <a:pt x="27" y="0"/>
                </a:cubicBezTo>
                <a:cubicBezTo>
                  <a:pt x="33" y="0"/>
                  <a:pt x="33" y="4"/>
                  <a:pt x="33" y="6"/>
                </a:cubicBezTo>
                <a:cubicBezTo>
                  <a:pt x="33" y="9"/>
                  <a:pt x="32" y="10"/>
                  <a:pt x="31" y="12"/>
                </a:cubicBezTo>
                <a:cubicBezTo>
                  <a:pt x="31" y="12"/>
                  <a:pt x="31" y="12"/>
                  <a:pt x="31" y="13"/>
                </a:cubicBezTo>
                <a:cubicBezTo>
                  <a:pt x="38" y="13"/>
                  <a:pt x="38" y="13"/>
                  <a:pt x="38" y="13"/>
                </a:cubicBezTo>
                <a:cubicBezTo>
                  <a:pt x="41" y="13"/>
                  <a:pt x="43" y="16"/>
                  <a:pt x="43" y="18"/>
                </a:cubicBezTo>
                <a:cubicBezTo>
                  <a:pt x="43" y="20"/>
                  <a:pt x="43" y="21"/>
                  <a:pt x="42" y="2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32" name="Freeform 160"/>
          <p:cNvSpPr>
            <a:spLocks noEditPoints="1"/>
          </p:cNvSpPr>
          <p:nvPr/>
        </p:nvSpPr>
        <p:spPr bwMode="auto">
          <a:xfrm>
            <a:off x="2470626" y="3675313"/>
            <a:ext cx="118120" cy="111793"/>
          </a:xfrm>
          <a:custGeom>
            <a:avLst/>
            <a:gdLst>
              <a:gd name="T0" fmla="*/ 11 w 43"/>
              <a:gd name="T1" fmla="*/ 22 h 41"/>
              <a:gd name="T2" fmla="*/ 10 w 43"/>
              <a:gd name="T3" fmla="*/ 24 h 41"/>
              <a:gd name="T4" fmla="*/ 2 w 43"/>
              <a:gd name="T5" fmla="*/ 24 h 41"/>
              <a:gd name="T6" fmla="*/ 0 w 43"/>
              <a:gd name="T7" fmla="*/ 22 h 41"/>
              <a:gd name="T8" fmla="*/ 0 w 43"/>
              <a:gd name="T9" fmla="*/ 5 h 41"/>
              <a:gd name="T10" fmla="*/ 2 w 43"/>
              <a:gd name="T11" fmla="*/ 3 h 41"/>
              <a:gd name="T12" fmla="*/ 10 w 43"/>
              <a:gd name="T13" fmla="*/ 3 h 41"/>
              <a:gd name="T14" fmla="*/ 11 w 43"/>
              <a:gd name="T15" fmla="*/ 5 h 41"/>
              <a:gd name="T16" fmla="*/ 11 w 43"/>
              <a:gd name="T17" fmla="*/ 22 h 41"/>
              <a:gd name="T18" fmla="*/ 7 w 43"/>
              <a:gd name="T19" fmla="*/ 8 h 41"/>
              <a:gd name="T20" fmla="*/ 5 w 43"/>
              <a:gd name="T21" fmla="*/ 7 h 41"/>
              <a:gd name="T22" fmla="*/ 4 w 43"/>
              <a:gd name="T23" fmla="*/ 8 h 41"/>
              <a:gd name="T24" fmla="*/ 5 w 43"/>
              <a:gd name="T25" fmla="*/ 10 h 41"/>
              <a:gd name="T26" fmla="*/ 7 w 43"/>
              <a:gd name="T27" fmla="*/ 8 h 41"/>
              <a:gd name="T28" fmla="*/ 42 w 43"/>
              <a:gd name="T29" fmla="*/ 18 h 41"/>
              <a:gd name="T30" fmla="*/ 42 w 43"/>
              <a:gd name="T31" fmla="*/ 16 h 41"/>
              <a:gd name="T32" fmla="*/ 41 w 43"/>
              <a:gd name="T33" fmla="*/ 12 h 41"/>
              <a:gd name="T34" fmla="*/ 41 w 43"/>
              <a:gd name="T35" fmla="*/ 9 h 41"/>
              <a:gd name="T36" fmla="*/ 40 w 43"/>
              <a:gd name="T37" fmla="*/ 7 h 41"/>
              <a:gd name="T38" fmla="*/ 38 w 43"/>
              <a:gd name="T39" fmla="*/ 2 h 41"/>
              <a:gd name="T40" fmla="*/ 33 w 43"/>
              <a:gd name="T41" fmla="*/ 0 h 41"/>
              <a:gd name="T42" fmla="*/ 32 w 43"/>
              <a:gd name="T43" fmla="*/ 0 h 41"/>
              <a:gd name="T44" fmla="*/ 30 w 43"/>
              <a:gd name="T45" fmla="*/ 0 h 41"/>
              <a:gd name="T46" fmla="*/ 29 w 43"/>
              <a:gd name="T47" fmla="*/ 0 h 41"/>
              <a:gd name="T48" fmla="*/ 19 w 43"/>
              <a:gd name="T49" fmla="*/ 2 h 41"/>
              <a:gd name="T50" fmla="*/ 15 w 43"/>
              <a:gd name="T51" fmla="*/ 3 h 41"/>
              <a:gd name="T52" fmla="*/ 13 w 43"/>
              <a:gd name="T53" fmla="*/ 5 h 41"/>
              <a:gd name="T54" fmla="*/ 13 w 43"/>
              <a:gd name="T55" fmla="*/ 22 h 41"/>
              <a:gd name="T56" fmla="*/ 15 w 43"/>
              <a:gd name="T57" fmla="*/ 24 h 41"/>
              <a:gd name="T58" fmla="*/ 20 w 43"/>
              <a:gd name="T59" fmla="*/ 29 h 41"/>
              <a:gd name="T60" fmla="*/ 22 w 43"/>
              <a:gd name="T61" fmla="*/ 32 h 41"/>
              <a:gd name="T62" fmla="*/ 24 w 43"/>
              <a:gd name="T63" fmla="*/ 36 h 41"/>
              <a:gd name="T64" fmla="*/ 26 w 43"/>
              <a:gd name="T65" fmla="*/ 40 h 41"/>
              <a:gd name="T66" fmla="*/ 27 w 43"/>
              <a:gd name="T67" fmla="*/ 41 h 41"/>
              <a:gd name="T68" fmla="*/ 33 w 43"/>
              <a:gd name="T69" fmla="*/ 34 h 41"/>
              <a:gd name="T70" fmla="*/ 31 w 43"/>
              <a:gd name="T71" fmla="*/ 29 h 41"/>
              <a:gd name="T72" fmla="*/ 31 w 43"/>
              <a:gd name="T73" fmla="*/ 27 h 41"/>
              <a:gd name="T74" fmla="*/ 38 w 43"/>
              <a:gd name="T75" fmla="*/ 27 h 41"/>
              <a:gd name="T76" fmla="*/ 43 w 43"/>
              <a:gd name="T77" fmla="*/ 22 h 41"/>
              <a:gd name="T78" fmla="*/ 42 w 43"/>
              <a:gd name="T79" fmla="*/ 1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3" h="41">
                <a:moveTo>
                  <a:pt x="11" y="22"/>
                </a:moveTo>
                <a:cubicBezTo>
                  <a:pt x="11" y="23"/>
                  <a:pt x="11" y="24"/>
                  <a:pt x="10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2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1" y="3"/>
                  <a:pt x="2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1" y="3"/>
                  <a:pt x="11" y="4"/>
                  <a:pt x="11" y="5"/>
                </a:cubicBezTo>
                <a:lnTo>
                  <a:pt x="11" y="22"/>
                </a:lnTo>
                <a:close/>
                <a:moveTo>
                  <a:pt x="7" y="8"/>
                </a:moveTo>
                <a:cubicBezTo>
                  <a:pt x="7" y="7"/>
                  <a:pt x="6" y="7"/>
                  <a:pt x="5" y="7"/>
                </a:cubicBezTo>
                <a:cubicBezTo>
                  <a:pt x="4" y="7"/>
                  <a:pt x="4" y="7"/>
                  <a:pt x="4" y="8"/>
                </a:cubicBezTo>
                <a:cubicBezTo>
                  <a:pt x="4" y="9"/>
                  <a:pt x="4" y="10"/>
                  <a:pt x="5" y="10"/>
                </a:cubicBezTo>
                <a:cubicBezTo>
                  <a:pt x="6" y="10"/>
                  <a:pt x="7" y="9"/>
                  <a:pt x="7" y="8"/>
                </a:cubicBezTo>
                <a:moveTo>
                  <a:pt x="42" y="18"/>
                </a:moveTo>
                <a:cubicBezTo>
                  <a:pt x="42" y="17"/>
                  <a:pt x="42" y="16"/>
                  <a:pt x="42" y="16"/>
                </a:cubicBezTo>
                <a:cubicBezTo>
                  <a:pt x="42" y="15"/>
                  <a:pt x="42" y="13"/>
                  <a:pt x="41" y="12"/>
                </a:cubicBezTo>
                <a:cubicBezTo>
                  <a:pt x="41" y="11"/>
                  <a:pt x="41" y="10"/>
                  <a:pt x="41" y="9"/>
                </a:cubicBezTo>
                <a:cubicBezTo>
                  <a:pt x="41" y="8"/>
                  <a:pt x="40" y="7"/>
                  <a:pt x="40" y="7"/>
                </a:cubicBezTo>
                <a:cubicBezTo>
                  <a:pt x="40" y="5"/>
                  <a:pt x="39" y="3"/>
                  <a:pt x="38" y="2"/>
                </a:cubicBezTo>
                <a:cubicBezTo>
                  <a:pt x="37" y="1"/>
                  <a:pt x="35" y="0"/>
                  <a:pt x="33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6" y="0"/>
                  <a:pt x="22" y="1"/>
                  <a:pt x="19" y="2"/>
                </a:cubicBezTo>
                <a:cubicBezTo>
                  <a:pt x="17" y="3"/>
                  <a:pt x="16" y="3"/>
                  <a:pt x="15" y="3"/>
                </a:cubicBezTo>
                <a:cubicBezTo>
                  <a:pt x="14" y="3"/>
                  <a:pt x="13" y="4"/>
                  <a:pt x="13" y="5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4" y="24"/>
                  <a:pt x="15" y="24"/>
                </a:cubicBezTo>
                <a:cubicBezTo>
                  <a:pt x="16" y="24"/>
                  <a:pt x="18" y="27"/>
                  <a:pt x="20" y="29"/>
                </a:cubicBezTo>
                <a:cubicBezTo>
                  <a:pt x="21" y="30"/>
                  <a:pt x="21" y="31"/>
                  <a:pt x="22" y="32"/>
                </a:cubicBezTo>
                <a:cubicBezTo>
                  <a:pt x="23" y="33"/>
                  <a:pt x="24" y="35"/>
                  <a:pt x="24" y="36"/>
                </a:cubicBezTo>
                <a:cubicBezTo>
                  <a:pt x="24" y="38"/>
                  <a:pt x="25" y="39"/>
                  <a:pt x="26" y="40"/>
                </a:cubicBezTo>
                <a:cubicBezTo>
                  <a:pt x="26" y="41"/>
                  <a:pt x="26" y="41"/>
                  <a:pt x="27" y="41"/>
                </a:cubicBezTo>
                <a:cubicBezTo>
                  <a:pt x="33" y="41"/>
                  <a:pt x="33" y="36"/>
                  <a:pt x="33" y="34"/>
                </a:cubicBezTo>
                <a:cubicBezTo>
                  <a:pt x="33" y="32"/>
                  <a:pt x="32" y="30"/>
                  <a:pt x="31" y="29"/>
                </a:cubicBezTo>
                <a:cubicBezTo>
                  <a:pt x="31" y="28"/>
                  <a:pt x="31" y="28"/>
                  <a:pt x="31" y="27"/>
                </a:cubicBezTo>
                <a:cubicBezTo>
                  <a:pt x="38" y="27"/>
                  <a:pt x="38" y="27"/>
                  <a:pt x="38" y="27"/>
                </a:cubicBezTo>
                <a:cubicBezTo>
                  <a:pt x="41" y="27"/>
                  <a:pt x="43" y="25"/>
                  <a:pt x="43" y="22"/>
                </a:cubicBezTo>
                <a:cubicBezTo>
                  <a:pt x="43" y="21"/>
                  <a:pt x="43" y="19"/>
                  <a:pt x="42" y="1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33" name="Freeform 161"/>
          <p:cNvSpPr>
            <a:spLocks noEditPoints="1"/>
          </p:cNvSpPr>
          <p:nvPr/>
        </p:nvSpPr>
        <p:spPr bwMode="auto">
          <a:xfrm>
            <a:off x="2472004" y="3883278"/>
            <a:ext cx="111793" cy="111793"/>
          </a:xfrm>
          <a:custGeom>
            <a:avLst/>
            <a:gdLst>
              <a:gd name="T0" fmla="*/ 8 w 41"/>
              <a:gd name="T1" fmla="*/ 41 h 41"/>
              <a:gd name="T2" fmla="*/ 8 w 41"/>
              <a:gd name="T3" fmla="*/ 0 h 41"/>
              <a:gd name="T4" fmla="*/ 41 w 41"/>
              <a:gd name="T5" fmla="*/ 34 h 41"/>
              <a:gd name="T6" fmla="*/ 21 w 41"/>
              <a:gd name="T7" fmla="*/ 18 h 41"/>
              <a:gd name="T8" fmla="*/ 6 w 41"/>
              <a:gd name="T9" fmla="*/ 28 h 41"/>
              <a:gd name="T10" fmla="*/ 21 w 41"/>
              <a:gd name="T11" fmla="*/ 38 h 41"/>
              <a:gd name="T12" fmla="*/ 36 w 41"/>
              <a:gd name="T13" fmla="*/ 28 h 41"/>
              <a:gd name="T14" fmla="*/ 12 w 41"/>
              <a:gd name="T15" fmla="*/ 23 h 41"/>
              <a:gd name="T16" fmla="*/ 10 w 41"/>
              <a:gd name="T17" fmla="*/ 23 h 41"/>
              <a:gd name="T18" fmla="*/ 15 w 41"/>
              <a:gd name="T19" fmla="*/ 21 h 41"/>
              <a:gd name="T20" fmla="*/ 16 w 41"/>
              <a:gd name="T21" fmla="*/ 3 h 41"/>
              <a:gd name="T22" fmla="*/ 11 w 41"/>
              <a:gd name="T23" fmla="*/ 3 h 41"/>
              <a:gd name="T24" fmla="*/ 13 w 41"/>
              <a:gd name="T25" fmla="*/ 16 h 41"/>
              <a:gd name="T26" fmla="*/ 18 w 41"/>
              <a:gd name="T27" fmla="*/ 3 h 41"/>
              <a:gd name="T28" fmla="*/ 18 w 41"/>
              <a:gd name="T29" fmla="*/ 33 h 41"/>
              <a:gd name="T30" fmla="*/ 15 w 41"/>
              <a:gd name="T31" fmla="*/ 32 h 41"/>
              <a:gd name="T32" fmla="*/ 17 w 41"/>
              <a:gd name="T33" fmla="*/ 32 h 41"/>
              <a:gd name="T34" fmla="*/ 18 w 41"/>
              <a:gd name="T35" fmla="*/ 32 h 41"/>
              <a:gd name="T36" fmla="*/ 20 w 41"/>
              <a:gd name="T37" fmla="*/ 34 h 41"/>
              <a:gd name="T38" fmla="*/ 20 w 41"/>
              <a:gd name="T39" fmla="*/ 6 h 41"/>
              <a:gd name="T40" fmla="*/ 18 w 41"/>
              <a:gd name="T41" fmla="*/ 13 h 41"/>
              <a:gd name="T42" fmla="*/ 23 w 41"/>
              <a:gd name="T43" fmla="*/ 15 h 41"/>
              <a:gd name="T44" fmla="*/ 21 w 41"/>
              <a:gd name="T45" fmla="*/ 13 h 41"/>
              <a:gd name="T46" fmla="*/ 20 w 41"/>
              <a:gd name="T47" fmla="*/ 9 h 41"/>
              <a:gd name="T48" fmla="*/ 21 w 41"/>
              <a:gd name="T49" fmla="*/ 13 h 41"/>
              <a:gd name="T50" fmla="*/ 25 w 41"/>
              <a:gd name="T51" fmla="*/ 35 h 41"/>
              <a:gd name="T52" fmla="*/ 21 w 41"/>
              <a:gd name="T53" fmla="*/ 34 h 41"/>
              <a:gd name="T54" fmla="*/ 23 w 41"/>
              <a:gd name="T55" fmla="*/ 25 h 41"/>
              <a:gd name="T56" fmla="*/ 27 w 41"/>
              <a:gd name="T57" fmla="*/ 28 h 41"/>
              <a:gd name="T58" fmla="*/ 24 w 41"/>
              <a:gd name="T59" fmla="*/ 26 h 41"/>
              <a:gd name="T60" fmla="*/ 24 w 41"/>
              <a:gd name="T61" fmla="*/ 33 h 41"/>
              <a:gd name="T62" fmla="*/ 30 w 41"/>
              <a:gd name="T63" fmla="*/ 16 h 41"/>
              <a:gd name="T64" fmla="*/ 28 w 41"/>
              <a:gd name="T65" fmla="*/ 14 h 41"/>
              <a:gd name="T66" fmla="*/ 26 w 41"/>
              <a:gd name="T67" fmla="*/ 13 h 41"/>
              <a:gd name="T68" fmla="*/ 25 w 41"/>
              <a:gd name="T69" fmla="*/ 14 h 41"/>
              <a:gd name="T70" fmla="*/ 28 w 41"/>
              <a:gd name="T71" fmla="*/ 15 h 41"/>
              <a:gd name="T72" fmla="*/ 33 w 41"/>
              <a:gd name="T73" fmla="*/ 31 h 41"/>
              <a:gd name="T74" fmla="*/ 31 w 41"/>
              <a:gd name="T75" fmla="*/ 35 h 41"/>
              <a:gd name="T76" fmla="*/ 28 w 41"/>
              <a:gd name="T77" fmla="*/ 28 h 41"/>
              <a:gd name="T78" fmla="*/ 33 w 41"/>
              <a:gd name="T79" fmla="*/ 25 h 41"/>
              <a:gd name="T80" fmla="*/ 30 w 41"/>
              <a:gd name="T81" fmla="*/ 30 h 41"/>
              <a:gd name="T82" fmla="*/ 32 w 41"/>
              <a:gd name="T83" fmla="*/ 32 h 41"/>
              <a:gd name="T84" fmla="*/ 32 w 41"/>
              <a:gd name="T85" fmla="*/ 28 h 41"/>
              <a:gd name="T86" fmla="*/ 30 w 41"/>
              <a:gd name="T87" fmla="*/ 27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1" h="41">
                <a:moveTo>
                  <a:pt x="41" y="34"/>
                </a:moveTo>
                <a:cubicBezTo>
                  <a:pt x="41" y="38"/>
                  <a:pt x="38" y="41"/>
                  <a:pt x="34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38"/>
                  <a:pt x="0" y="34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8" y="0"/>
                  <a:pt x="41" y="4"/>
                  <a:pt x="41" y="8"/>
                </a:cubicBezTo>
                <a:lnTo>
                  <a:pt x="41" y="34"/>
                </a:lnTo>
                <a:close/>
                <a:moveTo>
                  <a:pt x="35" y="21"/>
                </a:moveTo>
                <a:cubicBezTo>
                  <a:pt x="35" y="19"/>
                  <a:pt x="33" y="18"/>
                  <a:pt x="32" y="18"/>
                </a:cubicBezTo>
                <a:cubicBezTo>
                  <a:pt x="28" y="18"/>
                  <a:pt x="25" y="18"/>
                  <a:pt x="21" y="18"/>
                </a:cubicBezTo>
                <a:cubicBezTo>
                  <a:pt x="17" y="18"/>
                  <a:pt x="14" y="18"/>
                  <a:pt x="10" y="18"/>
                </a:cubicBezTo>
                <a:cubicBezTo>
                  <a:pt x="8" y="18"/>
                  <a:pt x="7" y="19"/>
                  <a:pt x="7" y="21"/>
                </a:cubicBezTo>
                <a:cubicBezTo>
                  <a:pt x="6" y="23"/>
                  <a:pt x="6" y="26"/>
                  <a:pt x="6" y="28"/>
                </a:cubicBezTo>
                <a:cubicBezTo>
                  <a:pt x="6" y="30"/>
                  <a:pt x="6" y="33"/>
                  <a:pt x="7" y="35"/>
                </a:cubicBezTo>
                <a:cubicBezTo>
                  <a:pt x="7" y="37"/>
                  <a:pt x="8" y="38"/>
                  <a:pt x="10" y="38"/>
                </a:cubicBezTo>
                <a:cubicBezTo>
                  <a:pt x="14" y="38"/>
                  <a:pt x="17" y="38"/>
                  <a:pt x="21" y="38"/>
                </a:cubicBezTo>
                <a:cubicBezTo>
                  <a:pt x="25" y="38"/>
                  <a:pt x="28" y="38"/>
                  <a:pt x="32" y="38"/>
                </a:cubicBezTo>
                <a:cubicBezTo>
                  <a:pt x="33" y="38"/>
                  <a:pt x="35" y="37"/>
                  <a:pt x="35" y="35"/>
                </a:cubicBezTo>
                <a:cubicBezTo>
                  <a:pt x="36" y="33"/>
                  <a:pt x="36" y="30"/>
                  <a:pt x="36" y="28"/>
                </a:cubicBezTo>
                <a:cubicBezTo>
                  <a:pt x="36" y="26"/>
                  <a:pt x="36" y="23"/>
                  <a:pt x="35" y="21"/>
                </a:cubicBezTo>
                <a:moveTo>
                  <a:pt x="15" y="23"/>
                </a:moveTo>
                <a:cubicBezTo>
                  <a:pt x="12" y="23"/>
                  <a:pt x="12" y="23"/>
                  <a:pt x="12" y="23"/>
                </a:cubicBezTo>
                <a:cubicBezTo>
                  <a:pt x="12" y="34"/>
                  <a:pt x="12" y="34"/>
                  <a:pt x="12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23"/>
                  <a:pt x="10" y="23"/>
                  <a:pt x="10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1"/>
                  <a:pt x="8" y="21"/>
                  <a:pt x="8" y="21"/>
                </a:cubicBezTo>
                <a:cubicBezTo>
                  <a:pt x="15" y="21"/>
                  <a:pt x="15" y="21"/>
                  <a:pt x="15" y="21"/>
                </a:cubicBezTo>
                <a:lnTo>
                  <a:pt x="15" y="23"/>
                </a:lnTo>
                <a:close/>
                <a:moveTo>
                  <a:pt x="18" y="3"/>
                </a:moveTo>
                <a:cubicBezTo>
                  <a:pt x="16" y="3"/>
                  <a:pt x="16" y="3"/>
                  <a:pt x="16" y="3"/>
                </a:cubicBezTo>
                <a:cubicBezTo>
                  <a:pt x="14" y="8"/>
                  <a:pt x="14" y="8"/>
                  <a:pt x="14" y="8"/>
                </a:cubicBezTo>
                <a:cubicBezTo>
                  <a:pt x="13" y="3"/>
                  <a:pt x="13" y="3"/>
                  <a:pt x="13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4"/>
                  <a:pt x="12" y="5"/>
                  <a:pt x="12" y="6"/>
                </a:cubicBezTo>
                <a:cubicBezTo>
                  <a:pt x="13" y="8"/>
                  <a:pt x="13" y="10"/>
                  <a:pt x="13" y="11"/>
                </a:cubicBezTo>
                <a:cubicBezTo>
                  <a:pt x="13" y="16"/>
                  <a:pt x="13" y="16"/>
                  <a:pt x="13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1"/>
                  <a:pt x="15" y="11"/>
                  <a:pt x="15" y="11"/>
                </a:cubicBezTo>
                <a:lnTo>
                  <a:pt x="18" y="3"/>
                </a:lnTo>
                <a:close/>
                <a:moveTo>
                  <a:pt x="20" y="34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3"/>
                  <a:pt x="18" y="33"/>
                  <a:pt x="18" y="33"/>
                </a:cubicBezTo>
                <a:cubicBezTo>
                  <a:pt x="17" y="34"/>
                  <a:pt x="17" y="35"/>
                  <a:pt x="16" y="35"/>
                </a:cubicBezTo>
                <a:cubicBezTo>
                  <a:pt x="16" y="35"/>
                  <a:pt x="15" y="34"/>
                  <a:pt x="15" y="34"/>
                </a:cubicBezTo>
                <a:cubicBezTo>
                  <a:pt x="15" y="33"/>
                  <a:pt x="15" y="33"/>
                  <a:pt x="15" y="32"/>
                </a:cubicBezTo>
                <a:cubicBezTo>
                  <a:pt x="15" y="25"/>
                  <a:pt x="15" y="25"/>
                  <a:pt x="15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3"/>
                  <a:pt x="18" y="33"/>
                  <a:pt x="18" y="32"/>
                </a:cubicBezTo>
                <a:cubicBezTo>
                  <a:pt x="18" y="25"/>
                  <a:pt x="18" y="25"/>
                  <a:pt x="18" y="25"/>
                </a:cubicBezTo>
                <a:cubicBezTo>
                  <a:pt x="20" y="25"/>
                  <a:pt x="20" y="25"/>
                  <a:pt x="20" y="25"/>
                </a:cubicBezTo>
                <a:lnTo>
                  <a:pt x="20" y="34"/>
                </a:lnTo>
                <a:close/>
                <a:moveTo>
                  <a:pt x="23" y="9"/>
                </a:moveTo>
                <a:cubicBezTo>
                  <a:pt x="23" y="8"/>
                  <a:pt x="23" y="7"/>
                  <a:pt x="23" y="7"/>
                </a:cubicBezTo>
                <a:cubicBezTo>
                  <a:pt x="22" y="6"/>
                  <a:pt x="21" y="6"/>
                  <a:pt x="20" y="6"/>
                </a:cubicBezTo>
                <a:cubicBezTo>
                  <a:pt x="20" y="6"/>
                  <a:pt x="19" y="6"/>
                  <a:pt x="18" y="7"/>
                </a:cubicBezTo>
                <a:cubicBezTo>
                  <a:pt x="18" y="7"/>
                  <a:pt x="18" y="8"/>
                  <a:pt x="18" y="9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4"/>
                  <a:pt x="18" y="15"/>
                  <a:pt x="18" y="15"/>
                </a:cubicBezTo>
                <a:cubicBezTo>
                  <a:pt x="19" y="16"/>
                  <a:pt x="20" y="16"/>
                  <a:pt x="20" y="16"/>
                </a:cubicBezTo>
                <a:cubicBezTo>
                  <a:pt x="21" y="16"/>
                  <a:pt x="22" y="16"/>
                  <a:pt x="23" y="15"/>
                </a:cubicBezTo>
                <a:cubicBezTo>
                  <a:pt x="23" y="15"/>
                  <a:pt x="23" y="14"/>
                  <a:pt x="23" y="13"/>
                </a:cubicBezTo>
                <a:lnTo>
                  <a:pt x="23" y="9"/>
                </a:lnTo>
                <a:close/>
                <a:moveTo>
                  <a:pt x="21" y="13"/>
                </a:moveTo>
                <a:cubicBezTo>
                  <a:pt x="21" y="14"/>
                  <a:pt x="21" y="14"/>
                  <a:pt x="20" y="14"/>
                </a:cubicBezTo>
                <a:cubicBezTo>
                  <a:pt x="20" y="14"/>
                  <a:pt x="20" y="14"/>
                  <a:pt x="20" y="13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8"/>
                  <a:pt x="20" y="8"/>
                  <a:pt x="20" y="8"/>
                </a:cubicBezTo>
                <a:cubicBezTo>
                  <a:pt x="21" y="8"/>
                  <a:pt x="21" y="8"/>
                  <a:pt x="21" y="9"/>
                </a:cubicBezTo>
                <a:lnTo>
                  <a:pt x="21" y="13"/>
                </a:lnTo>
                <a:close/>
                <a:moveTo>
                  <a:pt x="27" y="31"/>
                </a:moveTo>
                <a:cubicBezTo>
                  <a:pt x="27" y="32"/>
                  <a:pt x="27" y="33"/>
                  <a:pt x="27" y="33"/>
                </a:cubicBezTo>
                <a:cubicBezTo>
                  <a:pt x="26" y="34"/>
                  <a:pt x="26" y="35"/>
                  <a:pt x="25" y="35"/>
                </a:cubicBezTo>
                <a:cubicBezTo>
                  <a:pt x="24" y="35"/>
                  <a:pt x="24" y="34"/>
                  <a:pt x="23" y="33"/>
                </a:cubicBezTo>
                <a:cubicBezTo>
                  <a:pt x="23" y="34"/>
                  <a:pt x="23" y="34"/>
                  <a:pt x="23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21"/>
                  <a:pt x="21" y="21"/>
                  <a:pt x="21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5"/>
                  <a:pt x="23" y="25"/>
                  <a:pt x="23" y="25"/>
                </a:cubicBezTo>
                <a:cubicBezTo>
                  <a:pt x="24" y="25"/>
                  <a:pt x="24" y="24"/>
                  <a:pt x="25" y="24"/>
                </a:cubicBezTo>
                <a:cubicBezTo>
                  <a:pt x="26" y="24"/>
                  <a:pt x="26" y="25"/>
                  <a:pt x="27" y="26"/>
                </a:cubicBezTo>
                <a:cubicBezTo>
                  <a:pt x="27" y="26"/>
                  <a:pt x="27" y="27"/>
                  <a:pt x="27" y="28"/>
                </a:cubicBezTo>
                <a:lnTo>
                  <a:pt x="27" y="31"/>
                </a:lnTo>
                <a:close/>
                <a:moveTo>
                  <a:pt x="25" y="27"/>
                </a:moveTo>
                <a:cubicBezTo>
                  <a:pt x="25" y="26"/>
                  <a:pt x="25" y="26"/>
                  <a:pt x="24" y="26"/>
                </a:cubicBezTo>
                <a:cubicBezTo>
                  <a:pt x="24" y="26"/>
                  <a:pt x="24" y="26"/>
                  <a:pt x="23" y="26"/>
                </a:cubicBezTo>
                <a:cubicBezTo>
                  <a:pt x="23" y="32"/>
                  <a:pt x="23" y="32"/>
                  <a:pt x="23" y="32"/>
                </a:cubicBezTo>
                <a:cubicBezTo>
                  <a:pt x="24" y="33"/>
                  <a:pt x="24" y="33"/>
                  <a:pt x="24" y="33"/>
                </a:cubicBezTo>
                <a:cubicBezTo>
                  <a:pt x="25" y="33"/>
                  <a:pt x="25" y="32"/>
                  <a:pt x="25" y="32"/>
                </a:cubicBezTo>
                <a:lnTo>
                  <a:pt x="25" y="27"/>
                </a:lnTo>
                <a:close/>
                <a:moveTo>
                  <a:pt x="30" y="16"/>
                </a:moveTo>
                <a:cubicBezTo>
                  <a:pt x="30" y="6"/>
                  <a:pt x="30" y="6"/>
                  <a:pt x="30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14"/>
                  <a:pt x="28" y="14"/>
                  <a:pt x="28" y="14"/>
                </a:cubicBezTo>
                <a:cubicBezTo>
                  <a:pt x="28" y="14"/>
                  <a:pt x="27" y="14"/>
                  <a:pt x="27" y="14"/>
                </a:cubicBezTo>
                <a:cubicBezTo>
                  <a:pt x="27" y="14"/>
                  <a:pt x="26" y="14"/>
                  <a:pt x="26" y="14"/>
                </a:cubicBezTo>
                <a:cubicBezTo>
                  <a:pt x="26" y="14"/>
                  <a:pt x="26" y="14"/>
                  <a:pt x="26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6"/>
                  <a:pt x="25" y="16"/>
                  <a:pt x="26" y="16"/>
                </a:cubicBezTo>
                <a:cubicBezTo>
                  <a:pt x="27" y="16"/>
                  <a:pt x="27" y="16"/>
                  <a:pt x="28" y="15"/>
                </a:cubicBezTo>
                <a:cubicBezTo>
                  <a:pt x="28" y="16"/>
                  <a:pt x="28" y="16"/>
                  <a:pt x="28" y="16"/>
                </a:cubicBezTo>
                <a:lnTo>
                  <a:pt x="30" y="16"/>
                </a:lnTo>
                <a:close/>
                <a:moveTo>
                  <a:pt x="33" y="31"/>
                </a:moveTo>
                <a:cubicBezTo>
                  <a:pt x="33" y="32"/>
                  <a:pt x="33" y="32"/>
                  <a:pt x="33" y="32"/>
                </a:cubicBezTo>
                <a:cubicBezTo>
                  <a:pt x="33" y="33"/>
                  <a:pt x="33" y="33"/>
                  <a:pt x="33" y="33"/>
                </a:cubicBezTo>
                <a:cubicBezTo>
                  <a:pt x="32" y="34"/>
                  <a:pt x="32" y="35"/>
                  <a:pt x="31" y="35"/>
                </a:cubicBezTo>
                <a:cubicBezTo>
                  <a:pt x="30" y="35"/>
                  <a:pt x="29" y="34"/>
                  <a:pt x="29" y="34"/>
                </a:cubicBezTo>
                <a:cubicBezTo>
                  <a:pt x="28" y="33"/>
                  <a:pt x="28" y="32"/>
                  <a:pt x="28" y="31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7"/>
                  <a:pt x="28" y="26"/>
                  <a:pt x="29" y="25"/>
                </a:cubicBezTo>
                <a:cubicBezTo>
                  <a:pt x="29" y="25"/>
                  <a:pt x="30" y="24"/>
                  <a:pt x="31" y="24"/>
                </a:cubicBezTo>
                <a:cubicBezTo>
                  <a:pt x="32" y="24"/>
                  <a:pt x="32" y="25"/>
                  <a:pt x="33" y="25"/>
                </a:cubicBezTo>
                <a:cubicBezTo>
                  <a:pt x="33" y="26"/>
                  <a:pt x="33" y="27"/>
                  <a:pt x="33" y="28"/>
                </a:cubicBezTo>
                <a:cubicBezTo>
                  <a:pt x="33" y="30"/>
                  <a:pt x="33" y="30"/>
                  <a:pt x="3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0" y="33"/>
                  <a:pt x="31" y="33"/>
                </a:cubicBezTo>
                <a:cubicBezTo>
                  <a:pt x="31" y="33"/>
                  <a:pt x="31" y="33"/>
                  <a:pt x="32" y="32"/>
                </a:cubicBezTo>
                <a:cubicBezTo>
                  <a:pt x="32" y="32"/>
                  <a:pt x="32" y="32"/>
                  <a:pt x="32" y="31"/>
                </a:cubicBezTo>
                <a:cubicBezTo>
                  <a:pt x="33" y="31"/>
                  <a:pt x="33" y="31"/>
                  <a:pt x="33" y="31"/>
                </a:cubicBezTo>
                <a:close/>
                <a:moveTo>
                  <a:pt x="32" y="28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26"/>
                  <a:pt x="31" y="26"/>
                  <a:pt x="31" y="26"/>
                </a:cubicBezTo>
                <a:cubicBezTo>
                  <a:pt x="30" y="26"/>
                  <a:pt x="30" y="26"/>
                  <a:pt x="30" y="27"/>
                </a:cubicBezTo>
                <a:cubicBezTo>
                  <a:pt x="30" y="28"/>
                  <a:pt x="30" y="28"/>
                  <a:pt x="30" y="28"/>
                </a:cubicBezTo>
                <a:lnTo>
                  <a:pt x="32" y="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34" name="Freeform 162"/>
          <p:cNvSpPr>
            <a:spLocks noEditPoints="1"/>
          </p:cNvSpPr>
          <p:nvPr/>
        </p:nvSpPr>
        <p:spPr bwMode="auto">
          <a:xfrm>
            <a:off x="2473653" y="4082345"/>
            <a:ext cx="109683" cy="130777"/>
          </a:xfrm>
          <a:custGeom>
            <a:avLst/>
            <a:gdLst>
              <a:gd name="T0" fmla="*/ 35 w 40"/>
              <a:gd name="T1" fmla="*/ 47 h 48"/>
              <a:gd name="T2" fmla="*/ 5 w 40"/>
              <a:gd name="T3" fmla="*/ 47 h 48"/>
              <a:gd name="T4" fmla="*/ 0 w 40"/>
              <a:gd name="T5" fmla="*/ 34 h 48"/>
              <a:gd name="T6" fmla="*/ 5 w 40"/>
              <a:gd name="T7" fmla="*/ 21 h 48"/>
              <a:gd name="T8" fmla="*/ 35 w 40"/>
              <a:gd name="T9" fmla="*/ 21 h 48"/>
              <a:gd name="T10" fmla="*/ 40 w 40"/>
              <a:gd name="T11" fmla="*/ 34 h 48"/>
              <a:gd name="T12" fmla="*/ 11 w 40"/>
              <a:gd name="T13" fmla="*/ 27 h 48"/>
              <a:gd name="T14" fmla="*/ 3 w 40"/>
              <a:gd name="T15" fmla="*/ 25 h 48"/>
              <a:gd name="T16" fmla="*/ 6 w 40"/>
              <a:gd name="T17" fmla="*/ 27 h 48"/>
              <a:gd name="T18" fmla="*/ 9 w 40"/>
              <a:gd name="T19" fmla="*/ 43 h 48"/>
              <a:gd name="T20" fmla="*/ 11 w 40"/>
              <a:gd name="T21" fmla="*/ 27 h 48"/>
              <a:gd name="T22" fmla="*/ 12 w 40"/>
              <a:gd name="T23" fmla="*/ 11 h 48"/>
              <a:gd name="T24" fmla="*/ 10 w 40"/>
              <a:gd name="T25" fmla="*/ 18 h 48"/>
              <a:gd name="T26" fmla="*/ 8 w 40"/>
              <a:gd name="T27" fmla="*/ 5 h 48"/>
              <a:gd name="T28" fmla="*/ 9 w 40"/>
              <a:gd name="T29" fmla="*/ 0 h 48"/>
              <a:gd name="T30" fmla="*/ 13 w 40"/>
              <a:gd name="T31" fmla="*/ 0 h 48"/>
              <a:gd name="T32" fmla="*/ 19 w 40"/>
              <a:gd name="T33" fmla="*/ 43 h 48"/>
              <a:gd name="T34" fmla="*/ 16 w 40"/>
              <a:gd name="T35" fmla="*/ 29 h 48"/>
              <a:gd name="T36" fmla="*/ 15 w 40"/>
              <a:gd name="T37" fmla="*/ 41 h 48"/>
              <a:gd name="T38" fmla="*/ 14 w 40"/>
              <a:gd name="T39" fmla="*/ 39 h 48"/>
              <a:gd name="T40" fmla="*/ 12 w 40"/>
              <a:gd name="T41" fmla="*/ 29 h 48"/>
              <a:gd name="T42" fmla="*/ 12 w 40"/>
              <a:gd name="T43" fmla="*/ 42 h 48"/>
              <a:gd name="T44" fmla="*/ 16 w 40"/>
              <a:gd name="T45" fmla="*/ 41 h 48"/>
              <a:gd name="T46" fmla="*/ 19 w 40"/>
              <a:gd name="T47" fmla="*/ 43 h 48"/>
              <a:gd name="T48" fmla="*/ 22 w 40"/>
              <a:gd name="T49" fmla="*/ 17 h 48"/>
              <a:gd name="T50" fmla="*/ 17 w 40"/>
              <a:gd name="T51" fmla="*/ 17 h 48"/>
              <a:gd name="T52" fmla="*/ 16 w 40"/>
              <a:gd name="T53" fmla="*/ 9 h 48"/>
              <a:gd name="T54" fmla="*/ 19 w 40"/>
              <a:gd name="T55" fmla="*/ 4 h 48"/>
              <a:gd name="T56" fmla="*/ 23 w 40"/>
              <a:gd name="T57" fmla="*/ 9 h 48"/>
              <a:gd name="T58" fmla="*/ 20 w 40"/>
              <a:gd name="T59" fmla="*/ 8 h 48"/>
              <a:gd name="T60" fmla="*/ 18 w 40"/>
              <a:gd name="T61" fmla="*/ 8 h 48"/>
              <a:gd name="T62" fmla="*/ 19 w 40"/>
              <a:gd name="T63" fmla="*/ 16 h 48"/>
              <a:gd name="T64" fmla="*/ 20 w 40"/>
              <a:gd name="T65" fmla="*/ 8 h 48"/>
              <a:gd name="T66" fmla="*/ 27 w 40"/>
              <a:gd name="T67" fmla="*/ 31 h 48"/>
              <a:gd name="T68" fmla="*/ 23 w 40"/>
              <a:gd name="T69" fmla="*/ 31 h 48"/>
              <a:gd name="T70" fmla="*/ 21 w 40"/>
              <a:gd name="T71" fmla="*/ 25 h 48"/>
              <a:gd name="T72" fmla="*/ 23 w 40"/>
              <a:gd name="T73" fmla="*/ 43 h 48"/>
              <a:gd name="T74" fmla="*/ 26 w 40"/>
              <a:gd name="T75" fmla="*/ 43 h 48"/>
              <a:gd name="T76" fmla="*/ 28 w 40"/>
              <a:gd name="T77" fmla="*/ 39 h 48"/>
              <a:gd name="T78" fmla="*/ 25 w 40"/>
              <a:gd name="T79" fmla="*/ 39 h 48"/>
              <a:gd name="T80" fmla="*/ 23 w 40"/>
              <a:gd name="T81" fmla="*/ 40 h 48"/>
              <a:gd name="T82" fmla="*/ 24 w 40"/>
              <a:gd name="T83" fmla="*/ 31 h 48"/>
              <a:gd name="T84" fmla="*/ 25 w 40"/>
              <a:gd name="T85" fmla="*/ 39 h 48"/>
              <a:gd name="T86" fmla="*/ 29 w 40"/>
              <a:gd name="T87" fmla="*/ 18 h 48"/>
              <a:gd name="T88" fmla="*/ 27 w 40"/>
              <a:gd name="T89" fmla="*/ 18 h 48"/>
              <a:gd name="T90" fmla="*/ 25 w 40"/>
              <a:gd name="T91" fmla="*/ 15 h 48"/>
              <a:gd name="T92" fmla="*/ 27 w 40"/>
              <a:gd name="T93" fmla="*/ 5 h 48"/>
              <a:gd name="T94" fmla="*/ 27 w 40"/>
              <a:gd name="T95" fmla="*/ 15 h 48"/>
              <a:gd name="T96" fmla="*/ 29 w 40"/>
              <a:gd name="T97" fmla="*/ 15 h 48"/>
              <a:gd name="T98" fmla="*/ 32 w 40"/>
              <a:gd name="T99" fmla="*/ 5 h 48"/>
              <a:gd name="T100" fmla="*/ 37 w 40"/>
              <a:gd name="T101" fmla="*/ 38 h 48"/>
              <a:gd name="T102" fmla="*/ 34 w 40"/>
              <a:gd name="T103" fmla="*/ 40 h 48"/>
              <a:gd name="T104" fmla="*/ 32 w 40"/>
              <a:gd name="T105" fmla="*/ 39 h 48"/>
              <a:gd name="T106" fmla="*/ 37 w 40"/>
              <a:gd name="T107" fmla="*/ 37 h 48"/>
              <a:gd name="T108" fmla="*/ 36 w 40"/>
              <a:gd name="T109" fmla="*/ 31 h 48"/>
              <a:gd name="T110" fmla="*/ 30 w 40"/>
              <a:gd name="T111" fmla="*/ 31 h 48"/>
              <a:gd name="T112" fmla="*/ 30 w 40"/>
              <a:gd name="T113" fmla="*/ 38 h 48"/>
              <a:gd name="T114" fmla="*/ 33 w 40"/>
              <a:gd name="T115" fmla="*/ 43 h 48"/>
              <a:gd name="T116" fmla="*/ 37 w 40"/>
              <a:gd name="T117" fmla="*/ 40 h 48"/>
              <a:gd name="T118" fmla="*/ 34 w 40"/>
              <a:gd name="T119" fmla="*/ 35 h 48"/>
              <a:gd name="T120" fmla="*/ 32 w 40"/>
              <a:gd name="T121" fmla="*/ 33 h 48"/>
              <a:gd name="T122" fmla="*/ 34 w 40"/>
              <a:gd name="T123" fmla="*/ 33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" h="48">
                <a:moveTo>
                  <a:pt x="39" y="44"/>
                </a:moveTo>
                <a:cubicBezTo>
                  <a:pt x="39" y="46"/>
                  <a:pt x="37" y="47"/>
                  <a:pt x="35" y="47"/>
                </a:cubicBezTo>
                <a:cubicBezTo>
                  <a:pt x="30" y="48"/>
                  <a:pt x="25" y="48"/>
                  <a:pt x="20" y="48"/>
                </a:cubicBezTo>
                <a:cubicBezTo>
                  <a:pt x="15" y="48"/>
                  <a:pt x="10" y="48"/>
                  <a:pt x="5" y="47"/>
                </a:cubicBezTo>
                <a:cubicBezTo>
                  <a:pt x="3" y="47"/>
                  <a:pt x="1" y="46"/>
                  <a:pt x="1" y="44"/>
                </a:cubicBezTo>
                <a:cubicBezTo>
                  <a:pt x="0" y="41"/>
                  <a:pt x="0" y="37"/>
                  <a:pt x="0" y="34"/>
                </a:cubicBezTo>
                <a:cubicBezTo>
                  <a:pt x="0" y="31"/>
                  <a:pt x="0" y="28"/>
                  <a:pt x="1" y="25"/>
                </a:cubicBezTo>
                <a:cubicBezTo>
                  <a:pt x="1" y="23"/>
                  <a:pt x="3" y="21"/>
                  <a:pt x="5" y="21"/>
                </a:cubicBezTo>
                <a:cubicBezTo>
                  <a:pt x="10" y="20"/>
                  <a:pt x="15" y="20"/>
                  <a:pt x="20" y="20"/>
                </a:cubicBezTo>
                <a:cubicBezTo>
                  <a:pt x="25" y="20"/>
                  <a:pt x="30" y="20"/>
                  <a:pt x="35" y="21"/>
                </a:cubicBezTo>
                <a:cubicBezTo>
                  <a:pt x="37" y="21"/>
                  <a:pt x="39" y="23"/>
                  <a:pt x="39" y="25"/>
                </a:cubicBezTo>
                <a:cubicBezTo>
                  <a:pt x="40" y="28"/>
                  <a:pt x="40" y="31"/>
                  <a:pt x="40" y="34"/>
                </a:cubicBezTo>
                <a:cubicBezTo>
                  <a:pt x="40" y="37"/>
                  <a:pt x="40" y="41"/>
                  <a:pt x="39" y="44"/>
                </a:cubicBezTo>
                <a:moveTo>
                  <a:pt x="11" y="27"/>
                </a:moveTo>
                <a:cubicBezTo>
                  <a:pt x="11" y="25"/>
                  <a:pt x="11" y="25"/>
                  <a:pt x="11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7"/>
                  <a:pt x="3" y="27"/>
                  <a:pt x="3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43"/>
                  <a:pt x="6" y="43"/>
                  <a:pt x="6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27"/>
                  <a:pt x="9" y="27"/>
                  <a:pt x="9" y="27"/>
                </a:cubicBezTo>
                <a:lnTo>
                  <a:pt x="11" y="27"/>
                </a:lnTo>
                <a:close/>
                <a:moveTo>
                  <a:pt x="16" y="0"/>
                </a:moveTo>
                <a:cubicBezTo>
                  <a:pt x="12" y="11"/>
                  <a:pt x="12" y="11"/>
                  <a:pt x="12" y="11"/>
                </a:cubicBezTo>
                <a:cubicBezTo>
                  <a:pt x="12" y="18"/>
                  <a:pt x="12" y="18"/>
                  <a:pt x="12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9"/>
                  <a:pt x="9" y="7"/>
                  <a:pt x="8" y="5"/>
                </a:cubicBezTo>
                <a:cubicBezTo>
                  <a:pt x="8" y="3"/>
                  <a:pt x="7" y="2"/>
                  <a:pt x="6" y="0"/>
                </a:cubicBezTo>
                <a:cubicBezTo>
                  <a:pt x="9" y="0"/>
                  <a:pt x="9" y="0"/>
                  <a:pt x="9" y="0"/>
                </a:cubicBezTo>
                <a:cubicBezTo>
                  <a:pt x="11" y="7"/>
                  <a:pt x="11" y="7"/>
                  <a:pt x="11" y="7"/>
                </a:cubicBezTo>
                <a:cubicBezTo>
                  <a:pt x="13" y="0"/>
                  <a:pt x="13" y="0"/>
                  <a:pt x="13" y="0"/>
                </a:cubicBezTo>
                <a:lnTo>
                  <a:pt x="16" y="0"/>
                </a:lnTo>
                <a:close/>
                <a:moveTo>
                  <a:pt x="19" y="43"/>
                </a:moveTo>
                <a:cubicBezTo>
                  <a:pt x="19" y="29"/>
                  <a:pt x="19" y="29"/>
                  <a:pt x="19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5" y="41"/>
                  <a:pt x="15" y="41"/>
                </a:cubicBezTo>
                <a:cubicBezTo>
                  <a:pt x="14" y="41"/>
                  <a:pt x="14" y="41"/>
                  <a:pt x="14" y="40"/>
                </a:cubicBezTo>
                <a:cubicBezTo>
                  <a:pt x="14" y="40"/>
                  <a:pt x="14" y="40"/>
                  <a:pt x="14" y="39"/>
                </a:cubicBezTo>
                <a:cubicBezTo>
                  <a:pt x="14" y="29"/>
                  <a:pt x="14" y="29"/>
                  <a:pt x="14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41"/>
                  <a:pt x="12" y="42"/>
                  <a:pt x="12" y="42"/>
                </a:cubicBezTo>
                <a:cubicBezTo>
                  <a:pt x="12" y="43"/>
                  <a:pt x="13" y="43"/>
                  <a:pt x="13" y="43"/>
                </a:cubicBezTo>
                <a:cubicBezTo>
                  <a:pt x="14" y="43"/>
                  <a:pt x="15" y="42"/>
                  <a:pt x="16" y="41"/>
                </a:cubicBezTo>
                <a:cubicBezTo>
                  <a:pt x="16" y="43"/>
                  <a:pt x="16" y="43"/>
                  <a:pt x="16" y="43"/>
                </a:cubicBezTo>
                <a:lnTo>
                  <a:pt x="19" y="43"/>
                </a:lnTo>
                <a:close/>
                <a:moveTo>
                  <a:pt x="23" y="14"/>
                </a:moveTo>
                <a:cubicBezTo>
                  <a:pt x="23" y="15"/>
                  <a:pt x="23" y="16"/>
                  <a:pt x="22" y="17"/>
                </a:cubicBezTo>
                <a:cubicBezTo>
                  <a:pt x="21" y="18"/>
                  <a:pt x="21" y="18"/>
                  <a:pt x="19" y="18"/>
                </a:cubicBezTo>
                <a:cubicBezTo>
                  <a:pt x="18" y="18"/>
                  <a:pt x="17" y="18"/>
                  <a:pt x="17" y="17"/>
                </a:cubicBezTo>
                <a:cubicBezTo>
                  <a:pt x="16" y="16"/>
                  <a:pt x="16" y="15"/>
                  <a:pt x="16" y="14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7"/>
                  <a:pt x="16" y="6"/>
                  <a:pt x="17" y="6"/>
                </a:cubicBezTo>
                <a:cubicBezTo>
                  <a:pt x="17" y="5"/>
                  <a:pt x="18" y="4"/>
                  <a:pt x="19" y="4"/>
                </a:cubicBezTo>
                <a:cubicBezTo>
                  <a:pt x="21" y="4"/>
                  <a:pt x="21" y="5"/>
                  <a:pt x="22" y="6"/>
                </a:cubicBezTo>
                <a:cubicBezTo>
                  <a:pt x="23" y="6"/>
                  <a:pt x="23" y="7"/>
                  <a:pt x="23" y="9"/>
                </a:cubicBezTo>
                <a:lnTo>
                  <a:pt x="23" y="14"/>
                </a:lnTo>
                <a:close/>
                <a:moveTo>
                  <a:pt x="20" y="8"/>
                </a:moveTo>
                <a:cubicBezTo>
                  <a:pt x="20" y="7"/>
                  <a:pt x="20" y="7"/>
                  <a:pt x="19" y="7"/>
                </a:cubicBezTo>
                <a:cubicBezTo>
                  <a:pt x="19" y="7"/>
                  <a:pt x="18" y="7"/>
                  <a:pt x="18" y="8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5"/>
                  <a:pt x="19" y="16"/>
                  <a:pt x="19" y="16"/>
                </a:cubicBezTo>
                <a:cubicBezTo>
                  <a:pt x="20" y="16"/>
                  <a:pt x="20" y="15"/>
                  <a:pt x="20" y="14"/>
                </a:cubicBezTo>
                <a:lnTo>
                  <a:pt x="20" y="8"/>
                </a:lnTo>
                <a:close/>
                <a:moveTo>
                  <a:pt x="28" y="33"/>
                </a:moveTo>
                <a:cubicBezTo>
                  <a:pt x="28" y="32"/>
                  <a:pt x="28" y="31"/>
                  <a:pt x="27" y="31"/>
                </a:cubicBezTo>
                <a:cubicBezTo>
                  <a:pt x="27" y="30"/>
                  <a:pt x="27" y="29"/>
                  <a:pt x="26" y="29"/>
                </a:cubicBezTo>
                <a:cubicBezTo>
                  <a:pt x="25" y="29"/>
                  <a:pt x="24" y="30"/>
                  <a:pt x="23" y="31"/>
                </a:cubicBezTo>
                <a:cubicBezTo>
                  <a:pt x="23" y="25"/>
                  <a:pt x="23" y="25"/>
                  <a:pt x="23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43"/>
                  <a:pt x="21" y="43"/>
                  <a:pt x="21" y="43"/>
                </a:cubicBezTo>
                <a:cubicBezTo>
                  <a:pt x="23" y="43"/>
                  <a:pt x="23" y="43"/>
                  <a:pt x="23" y="43"/>
                </a:cubicBezTo>
                <a:cubicBezTo>
                  <a:pt x="23" y="41"/>
                  <a:pt x="23" y="41"/>
                  <a:pt x="23" y="41"/>
                </a:cubicBezTo>
                <a:cubicBezTo>
                  <a:pt x="24" y="42"/>
                  <a:pt x="25" y="43"/>
                  <a:pt x="26" y="43"/>
                </a:cubicBezTo>
                <a:cubicBezTo>
                  <a:pt x="27" y="43"/>
                  <a:pt x="27" y="42"/>
                  <a:pt x="27" y="41"/>
                </a:cubicBezTo>
                <a:cubicBezTo>
                  <a:pt x="28" y="41"/>
                  <a:pt x="28" y="40"/>
                  <a:pt x="28" y="39"/>
                </a:cubicBezTo>
                <a:lnTo>
                  <a:pt x="28" y="33"/>
                </a:lnTo>
                <a:close/>
                <a:moveTo>
                  <a:pt x="25" y="39"/>
                </a:moveTo>
                <a:cubicBezTo>
                  <a:pt x="25" y="40"/>
                  <a:pt x="25" y="41"/>
                  <a:pt x="24" y="41"/>
                </a:cubicBezTo>
                <a:cubicBezTo>
                  <a:pt x="24" y="41"/>
                  <a:pt x="23" y="41"/>
                  <a:pt x="23" y="40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2"/>
                  <a:pt x="24" y="31"/>
                  <a:pt x="24" y="31"/>
                </a:cubicBezTo>
                <a:cubicBezTo>
                  <a:pt x="25" y="31"/>
                  <a:pt x="25" y="32"/>
                  <a:pt x="25" y="33"/>
                </a:cubicBezTo>
                <a:lnTo>
                  <a:pt x="25" y="39"/>
                </a:lnTo>
                <a:close/>
                <a:moveTo>
                  <a:pt x="32" y="18"/>
                </a:moveTo>
                <a:cubicBezTo>
                  <a:pt x="29" y="18"/>
                  <a:pt x="29" y="18"/>
                  <a:pt x="29" y="18"/>
                </a:cubicBezTo>
                <a:cubicBezTo>
                  <a:pt x="29" y="16"/>
                  <a:pt x="29" y="16"/>
                  <a:pt x="29" y="16"/>
                </a:cubicBezTo>
                <a:cubicBezTo>
                  <a:pt x="28" y="18"/>
                  <a:pt x="28" y="18"/>
                  <a:pt x="27" y="18"/>
                </a:cubicBezTo>
                <a:cubicBezTo>
                  <a:pt x="26" y="18"/>
                  <a:pt x="25" y="18"/>
                  <a:pt x="25" y="17"/>
                </a:cubicBezTo>
                <a:cubicBezTo>
                  <a:pt x="25" y="17"/>
                  <a:pt x="25" y="16"/>
                  <a:pt x="25" y="15"/>
                </a:cubicBezTo>
                <a:cubicBezTo>
                  <a:pt x="25" y="5"/>
                  <a:pt x="25" y="5"/>
                  <a:pt x="25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6"/>
                  <a:pt x="28" y="16"/>
                  <a:pt x="28" y="16"/>
                </a:cubicBezTo>
                <a:cubicBezTo>
                  <a:pt x="28" y="16"/>
                  <a:pt x="29" y="16"/>
                  <a:pt x="29" y="15"/>
                </a:cubicBezTo>
                <a:cubicBezTo>
                  <a:pt x="29" y="5"/>
                  <a:pt x="29" y="5"/>
                  <a:pt x="29" y="5"/>
                </a:cubicBezTo>
                <a:cubicBezTo>
                  <a:pt x="32" y="5"/>
                  <a:pt x="32" y="5"/>
                  <a:pt x="32" y="5"/>
                </a:cubicBezTo>
                <a:lnTo>
                  <a:pt x="32" y="18"/>
                </a:lnTo>
                <a:close/>
                <a:moveTo>
                  <a:pt x="37" y="38"/>
                </a:moveTo>
                <a:cubicBezTo>
                  <a:pt x="34" y="38"/>
                  <a:pt x="34" y="38"/>
                  <a:pt x="34" y="38"/>
                </a:cubicBezTo>
                <a:cubicBezTo>
                  <a:pt x="34" y="39"/>
                  <a:pt x="34" y="40"/>
                  <a:pt x="34" y="40"/>
                </a:cubicBezTo>
                <a:cubicBezTo>
                  <a:pt x="34" y="40"/>
                  <a:pt x="34" y="41"/>
                  <a:pt x="33" y="41"/>
                </a:cubicBezTo>
                <a:cubicBezTo>
                  <a:pt x="32" y="41"/>
                  <a:pt x="32" y="40"/>
                  <a:pt x="32" y="39"/>
                </a:cubicBezTo>
                <a:cubicBezTo>
                  <a:pt x="32" y="37"/>
                  <a:pt x="32" y="37"/>
                  <a:pt x="3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32"/>
                  <a:pt x="37" y="31"/>
                  <a:pt x="36" y="31"/>
                </a:cubicBezTo>
                <a:cubicBezTo>
                  <a:pt x="35" y="30"/>
                  <a:pt x="34" y="29"/>
                  <a:pt x="33" y="29"/>
                </a:cubicBezTo>
                <a:cubicBezTo>
                  <a:pt x="32" y="29"/>
                  <a:pt x="31" y="30"/>
                  <a:pt x="30" y="31"/>
                </a:cubicBezTo>
                <a:cubicBezTo>
                  <a:pt x="30" y="31"/>
                  <a:pt x="30" y="32"/>
                  <a:pt x="30" y="34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40"/>
                  <a:pt x="30" y="41"/>
                  <a:pt x="30" y="42"/>
                </a:cubicBezTo>
                <a:cubicBezTo>
                  <a:pt x="31" y="42"/>
                  <a:pt x="32" y="43"/>
                  <a:pt x="33" y="43"/>
                </a:cubicBezTo>
                <a:cubicBezTo>
                  <a:pt x="35" y="43"/>
                  <a:pt x="36" y="42"/>
                  <a:pt x="36" y="41"/>
                </a:cubicBezTo>
                <a:cubicBezTo>
                  <a:pt x="36" y="41"/>
                  <a:pt x="37" y="41"/>
                  <a:pt x="37" y="40"/>
                </a:cubicBezTo>
                <a:cubicBezTo>
                  <a:pt x="37" y="40"/>
                  <a:pt x="37" y="39"/>
                  <a:pt x="37" y="38"/>
                </a:cubicBezTo>
                <a:close/>
                <a:moveTo>
                  <a:pt x="34" y="35"/>
                </a:moveTo>
                <a:cubicBezTo>
                  <a:pt x="32" y="35"/>
                  <a:pt x="32" y="35"/>
                  <a:pt x="32" y="35"/>
                </a:cubicBezTo>
                <a:cubicBezTo>
                  <a:pt x="32" y="33"/>
                  <a:pt x="32" y="33"/>
                  <a:pt x="32" y="33"/>
                </a:cubicBezTo>
                <a:cubicBezTo>
                  <a:pt x="32" y="32"/>
                  <a:pt x="32" y="31"/>
                  <a:pt x="33" y="31"/>
                </a:cubicBezTo>
                <a:cubicBezTo>
                  <a:pt x="34" y="31"/>
                  <a:pt x="34" y="32"/>
                  <a:pt x="34" y="33"/>
                </a:cubicBezTo>
                <a:lnTo>
                  <a:pt x="34" y="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35" name="Freeform 163"/>
          <p:cNvSpPr>
            <a:spLocks noEditPoints="1"/>
          </p:cNvSpPr>
          <p:nvPr/>
        </p:nvSpPr>
        <p:spPr bwMode="auto">
          <a:xfrm>
            <a:off x="2473842" y="4294529"/>
            <a:ext cx="103355" cy="122338"/>
          </a:xfrm>
          <a:custGeom>
            <a:avLst/>
            <a:gdLst>
              <a:gd name="T0" fmla="*/ 9 w 38"/>
              <a:gd name="T1" fmla="*/ 30 h 44"/>
              <a:gd name="T2" fmla="*/ 8 w 38"/>
              <a:gd name="T3" fmla="*/ 31 h 44"/>
              <a:gd name="T4" fmla="*/ 1 w 38"/>
              <a:gd name="T5" fmla="*/ 31 h 44"/>
              <a:gd name="T6" fmla="*/ 0 w 38"/>
              <a:gd name="T7" fmla="*/ 31 h 44"/>
              <a:gd name="T8" fmla="*/ 0 w 38"/>
              <a:gd name="T9" fmla="*/ 30 h 44"/>
              <a:gd name="T10" fmla="*/ 7 w 38"/>
              <a:gd name="T11" fmla="*/ 18 h 44"/>
              <a:gd name="T12" fmla="*/ 7 w 38"/>
              <a:gd name="T13" fmla="*/ 18 h 44"/>
              <a:gd name="T14" fmla="*/ 3 w 38"/>
              <a:gd name="T15" fmla="*/ 10 h 44"/>
              <a:gd name="T16" fmla="*/ 3 w 38"/>
              <a:gd name="T17" fmla="*/ 9 h 44"/>
              <a:gd name="T18" fmla="*/ 4 w 38"/>
              <a:gd name="T19" fmla="*/ 9 h 44"/>
              <a:gd name="T20" fmla="*/ 10 w 38"/>
              <a:gd name="T21" fmla="*/ 9 h 44"/>
              <a:gd name="T22" fmla="*/ 12 w 38"/>
              <a:gd name="T23" fmla="*/ 10 h 44"/>
              <a:gd name="T24" fmla="*/ 16 w 38"/>
              <a:gd name="T25" fmla="*/ 18 h 44"/>
              <a:gd name="T26" fmla="*/ 9 w 38"/>
              <a:gd name="T27" fmla="*/ 30 h 44"/>
              <a:gd name="T28" fmla="*/ 38 w 38"/>
              <a:gd name="T29" fmla="*/ 1 h 44"/>
              <a:gd name="T30" fmla="*/ 24 w 38"/>
              <a:gd name="T31" fmla="*/ 27 h 44"/>
              <a:gd name="T32" fmla="*/ 24 w 38"/>
              <a:gd name="T33" fmla="*/ 27 h 44"/>
              <a:gd name="T34" fmla="*/ 33 w 38"/>
              <a:gd name="T35" fmla="*/ 43 h 44"/>
              <a:gd name="T36" fmla="*/ 33 w 38"/>
              <a:gd name="T37" fmla="*/ 44 h 44"/>
              <a:gd name="T38" fmla="*/ 32 w 38"/>
              <a:gd name="T39" fmla="*/ 44 h 44"/>
              <a:gd name="T40" fmla="*/ 26 w 38"/>
              <a:gd name="T41" fmla="*/ 44 h 44"/>
              <a:gd name="T42" fmla="*/ 24 w 38"/>
              <a:gd name="T43" fmla="*/ 43 h 44"/>
              <a:gd name="T44" fmla="*/ 15 w 38"/>
              <a:gd name="T45" fmla="*/ 27 h 44"/>
              <a:gd name="T46" fmla="*/ 29 w 38"/>
              <a:gd name="T47" fmla="*/ 1 h 44"/>
              <a:gd name="T48" fmla="*/ 31 w 38"/>
              <a:gd name="T49" fmla="*/ 0 h 44"/>
              <a:gd name="T50" fmla="*/ 37 w 38"/>
              <a:gd name="T51" fmla="*/ 0 h 44"/>
              <a:gd name="T52" fmla="*/ 38 w 38"/>
              <a:gd name="T53" fmla="*/ 1 h 44"/>
              <a:gd name="T54" fmla="*/ 38 w 38"/>
              <a:gd name="T55" fmla="*/ 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8" h="44">
                <a:moveTo>
                  <a:pt x="9" y="30"/>
                </a:moveTo>
                <a:cubicBezTo>
                  <a:pt x="9" y="31"/>
                  <a:pt x="9" y="31"/>
                  <a:pt x="8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0" y="31"/>
                </a:cubicBezTo>
                <a:cubicBezTo>
                  <a:pt x="0" y="30"/>
                  <a:pt x="0" y="30"/>
                  <a:pt x="0" y="30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9"/>
                </a:cubicBezTo>
                <a:cubicBezTo>
                  <a:pt x="3" y="9"/>
                  <a:pt x="3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1" y="9"/>
                  <a:pt x="12" y="9"/>
                  <a:pt x="12" y="10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9" y="30"/>
                </a:cubicBezTo>
                <a:moveTo>
                  <a:pt x="38" y="1"/>
                </a:moveTo>
                <a:cubicBezTo>
                  <a:pt x="24" y="27"/>
                  <a:pt x="24" y="27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33" y="43"/>
                  <a:pt x="33" y="43"/>
                  <a:pt x="33" y="43"/>
                </a:cubicBezTo>
                <a:cubicBezTo>
                  <a:pt x="33" y="43"/>
                  <a:pt x="33" y="44"/>
                  <a:pt x="33" y="44"/>
                </a:cubicBezTo>
                <a:cubicBezTo>
                  <a:pt x="33" y="44"/>
                  <a:pt x="32" y="44"/>
                  <a:pt x="32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5" y="44"/>
                  <a:pt x="24" y="44"/>
                  <a:pt x="24" y="43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5" y="26"/>
                  <a:pt x="29" y="1"/>
                </a:cubicBezTo>
                <a:cubicBezTo>
                  <a:pt x="29" y="1"/>
                  <a:pt x="30" y="0"/>
                  <a:pt x="3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8" y="0"/>
                  <a:pt x="38" y="1"/>
                </a:cubicBezTo>
                <a:cubicBezTo>
                  <a:pt x="38" y="1"/>
                  <a:pt x="38" y="1"/>
                  <a:pt x="38" y="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36" name="Freeform 164"/>
          <p:cNvSpPr>
            <a:spLocks noEditPoints="1"/>
          </p:cNvSpPr>
          <p:nvPr/>
        </p:nvSpPr>
        <p:spPr bwMode="auto">
          <a:xfrm>
            <a:off x="2472004" y="4507901"/>
            <a:ext cx="111793" cy="113901"/>
          </a:xfrm>
          <a:custGeom>
            <a:avLst/>
            <a:gdLst>
              <a:gd name="T0" fmla="*/ 41 w 41"/>
              <a:gd name="T1" fmla="*/ 33 h 41"/>
              <a:gd name="T2" fmla="*/ 34 w 41"/>
              <a:gd name="T3" fmla="*/ 41 h 41"/>
              <a:gd name="T4" fmla="*/ 8 w 41"/>
              <a:gd name="T5" fmla="*/ 41 h 41"/>
              <a:gd name="T6" fmla="*/ 0 w 41"/>
              <a:gd name="T7" fmla="*/ 33 h 41"/>
              <a:gd name="T8" fmla="*/ 0 w 41"/>
              <a:gd name="T9" fmla="*/ 8 h 41"/>
              <a:gd name="T10" fmla="*/ 8 w 41"/>
              <a:gd name="T11" fmla="*/ 0 h 41"/>
              <a:gd name="T12" fmla="*/ 34 w 41"/>
              <a:gd name="T13" fmla="*/ 0 h 41"/>
              <a:gd name="T14" fmla="*/ 41 w 41"/>
              <a:gd name="T15" fmla="*/ 8 h 41"/>
              <a:gd name="T16" fmla="*/ 41 w 41"/>
              <a:gd name="T17" fmla="*/ 33 h 41"/>
              <a:gd name="T18" fmla="*/ 15 w 41"/>
              <a:gd name="T19" fmla="*/ 11 h 41"/>
              <a:gd name="T20" fmla="*/ 14 w 41"/>
              <a:gd name="T21" fmla="*/ 10 h 41"/>
              <a:gd name="T22" fmla="*/ 9 w 41"/>
              <a:gd name="T23" fmla="*/ 10 h 41"/>
              <a:gd name="T24" fmla="*/ 8 w 41"/>
              <a:gd name="T25" fmla="*/ 10 h 41"/>
              <a:gd name="T26" fmla="*/ 8 w 41"/>
              <a:gd name="T27" fmla="*/ 11 h 41"/>
              <a:gd name="T28" fmla="*/ 12 w 41"/>
              <a:gd name="T29" fmla="*/ 17 h 41"/>
              <a:gd name="T30" fmla="*/ 12 w 41"/>
              <a:gd name="T31" fmla="*/ 17 h 41"/>
              <a:gd name="T32" fmla="*/ 6 w 41"/>
              <a:gd name="T33" fmla="*/ 26 h 41"/>
              <a:gd name="T34" fmla="*/ 6 w 41"/>
              <a:gd name="T35" fmla="*/ 27 h 41"/>
              <a:gd name="T36" fmla="*/ 7 w 41"/>
              <a:gd name="T37" fmla="*/ 27 h 41"/>
              <a:gd name="T38" fmla="*/ 12 w 41"/>
              <a:gd name="T39" fmla="*/ 27 h 41"/>
              <a:gd name="T40" fmla="*/ 13 w 41"/>
              <a:gd name="T41" fmla="*/ 26 h 41"/>
              <a:gd name="T42" fmla="*/ 19 w 41"/>
              <a:gd name="T43" fmla="*/ 17 h 41"/>
              <a:gd name="T44" fmla="*/ 15 w 41"/>
              <a:gd name="T45" fmla="*/ 11 h 41"/>
              <a:gd name="T46" fmla="*/ 35 w 41"/>
              <a:gd name="T47" fmla="*/ 3 h 41"/>
              <a:gd name="T48" fmla="*/ 30 w 41"/>
              <a:gd name="T49" fmla="*/ 3 h 41"/>
              <a:gd name="T50" fmla="*/ 28 w 41"/>
              <a:gd name="T51" fmla="*/ 4 h 41"/>
              <a:gd name="T52" fmla="*/ 17 w 41"/>
              <a:gd name="T53" fmla="*/ 24 h 41"/>
              <a:gd name="T54" fmla="*/ 24 w 41"/>
              <a:gd name="T55" fmla="*/ 37 h 41"/>
              <a:gd name="T56" fmla="*/ 26 w 41"/>
              <a:gd name="T57" fmla="*/ 38 h 41"/>
              <a:gd name="T58" fmla="*/ 31 w 41"/>
              <a:gd name="T59" fmla="*/ 38 h 41"/>
              <a:gd name="T60" fmla="*/ 31 w 41"/>
              <a:gd name="T61" fmla="*/ 37 h 41"/>
              <a:gd name="T62" fmla="*/ 31 w 41"/>
              <a:gd name="T63" fmla="*/ 37 h 41"/>
              <a:gd name="T64" fmla="*/ 24 w 41"/>
              <a:gd name="T65" fmla="*/ 24 h 41"/>
              <a:gd name="T66" fmla="*/ 24 w 41"/>
              <a:gd name="T67" fmla="*/ 24 h 41"/>
              <a:gd name="T68" fmla="*/ 35 w 41"/>
              <a:gd name="T69" fmla="*/ 4 h 41"/>
              <a:gd name="T70" fmla="*/ 35 w 41"/>
              <a:gd name="T71" fmla="*/ 4 h 41"/>
              <a:gd name="T72" fmla="*/ 35 w 41"/>
              <a:gd name="T73" fmla="*/ 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1" h="41">
                <a:moveTo>
                  <a:pt x="41" y="33"/>
                </a:moveTo>
                <a:cubicBezTo>
                  <a:pt x="41" y="38"/>
                  <a:pt x="38" y="41"/>
                  <a:pt x="34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38"/>
                  <a:pt x="0" y="33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8" y="0"/>
                  <a:pt x="41" y="3"/>
                  <a:pt x="41" y="8"/>
                </a:cubicBezTo>
                <a:lnTo>
                  <a:pt x="41" y="33"/>
                </a:lnTo>
                <a:close/>
                <a:moveTo>
                  <a:pt x="15" y="11"/>
                </a:moveTo>
                <a:cubicBezTo>
                  <a:pt x="15" y="11"/>
                  <a:pt x="15" y="10"/>
                  <a:pt x="14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8" y="10"/>
                  <a:pt x="8" y="10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7"/>
                  <a:pt x="6" y="27"/>
                  <a:pt x="6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3" y="27"/>
                  <a:pt x="13" y="27"/>
                  <a:pt x="13" y="26"/>
                </a:cubicBezTo>
                <a:cubicBezTo>
                  <a:pt x="18" y="17"/>
                  <a:pt x="19" y="17"/>
                  <a:pt x="19" y="17"/>
                </a:cubicBezTo>
                <a:cubicBezTo>
                  <a:pt x="19" y="17"/>
                  <a:pt x="19" y="17"/>
                  <a:pt x="15" y="11"/>
                </a:cubicBezTo>
                <a:moveTo>
                  <a:pt x="35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4"/>
                  <a:pt x="28" y="4"/>
                </a:cubicBezTo>
                <a:cubicBezTo>
                  <a:pt x="18" y="23"/>
                  <a:pt x="17" y="24"/>
                  <a:pt x="17" y="24"/>
                </a:cubicBezTo>
                <a:cubicBezTo>
                  <a:pt x="17" y="24"/>
                  <a:pt x="17" y="24"/>
                  <a:pt x="24" y="37"/>
                </a:cubicBezTo>
                <a:cubicBezTo>
                  <a:pt x="25" y="37"/>
                  <a:pt x="25" y="38"/>
                  <a:pt x="26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8"/>
                  <a:pt x="31" y="38"/>
                  <a:pt x="31" y="37"/>
                </a:cubicBezTo>
                <a:cubicBezTo>
                  <a:pt x="32" y="37"/>
                  <a:pt x="32" y="37"/>
                  <a:pt x="31" y="37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35" y="4"/>
                  <a:pt x="35" y="4"/>
                  <a:pt x="35" y="4"/>
                </a:cubicBezTo>
                <a:cubicBezTo>
                  <a:pt x="36" y="4"/>
                  <a:pt x="36" y="4"/>
                  <a:pt x="35" y="4"/>
                </a:cubicBezTo>
                <a:cubicBezTo>
                  <a:pt x="35" y="4"/>
                  <a:pt x="35" y="3"/>
                  <a:pt x="35" y="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37" name="Freeform 165"/>
          <p:cNvSpPr>
            <a:spLocks noEditPoints="1"/>
          </p:cNvSpPr>
          <p:nvPr/>
        </p:nvSpPr>
        <p:spPr bwMode="auto">
          <a:xfrm>
            <a:off x="1801596" y="1792103"/>
            <a:ext cx="130777" cy="94917"/>
          </a:xfrm>
          <a:custGeom>
            <a:avLst/>
            <a:gdLst>
              <a:gd name="T0" fmla="*/ 47 w 48"/>
              <a:gd name="T1" fmla="*/ 28 h 34"/>
              <a:gd name="T2" fmla="*/ 42 w 48"/>
              <a:gd name="T3" fmla="*/ 33 h 34"/>
              <a:gd name="T4" fmla="*/ 24 w 48"/>
              <a:gd name="T5" fmla="*/ 34 h 34"/>
              <a:gd name="T6" fmla="*/ 6 w 48"/>
              <a:gd name="T7" fmla="*/ 33 h 34"/>
              <a:gd name="T8" fmla="*/ 1 w 48"/>
              <a:gd name="T9" fmla="*/ 28 h 34"/>
              <a:gd name="T10" fmla="*/ 0 w 48"/>
              <a:gd name="T11" fmla="*/ 17 h 34"/>
              <a:gd name="T12" fmla="*/ 1 w 48"/>
              <a:gd name="T13" fmla="*/ 5 h 34"/>
              <a:gd name="T14" fmla="*/ 6 w 48"/>
              <a:gd name="T15" fmla="*/ 0 h 34"/>
              <a:gd name="T16" fmla="*/ 24 w 48"/>
              <a:gd name="T17" fmla="*/ 0 h 34"/>
              <a:gd name="T18" fmla="*/ 42 w 48"/>
              <a:gd name="T19" fmla="*/ 0 h 34"/>
              <a:gd name="T20" fmla="*/ 47 w 48"/>
              <a:gd name="T21" fmla="*/ 5 h 34"/>
              <a:gd name="T22" fmla="*/ 48 w 48"/>
              <a:gd name="T23" fmla="*/ 17 h 34"/>
              <a:gd name="T24" fmla="*/ 47 w 48"/>
              <a:gd name="T25" fmla="*/ 28 h 34"/>
              <a:gd name="T26" fmla="*/ 34 w 48"/>
              <a:gd name="T27" fmla="*/ 15 h 34"/>
              <a:gd name="T28" fmla="*/ 20 w 48"/>
              <a:gd name="T29" fmla="*/ 7 h 34"/>
              <a:gd name="T30" fmla="*/ 18 w 48"/>
              <a:gd name="T31" fmla="*/ 7 h 34"/>
              <a:gd name="T32" fmla="*/ 17 w 48"/>
              <a:gd name="T33" fmla="*/ 8 h 34"/>
              <a:gd name="T34" fmla="*/ 17 w 48"/>
              <a:gd name="T35" fmla="*/ 25 h 34"/>
              <a:gd name="T36" fmla="*/ 18 w 48"/>
              <a:gd name="T37" fmla="*/ 27 h 34"/>
              <a:gd name="T38" fmla="*/ 19 w 48"/>
              <a:gd name="T39" fmla="*/ 27 h 34"/>
              <a:gd name="T40" fmla="*/ 20 w 48"/>
              <a:gd name="T41" fmla="*/ 27 h 34"/>
              <a:gd name="T42" fmla="*/ 34 w 48"/>
              <a:gd name="T43" fmla="*/ 18 h 34"/>
              <a:gd name="T44" fmla="*/ 35 w 48"/>
              <a:gd name="T45" fmla="*/ 17 h 34"/>
              <a:gd name="T46" fmla="*/ 34 w 48"/>
              <a:gd name="T47" fmla="*/ 1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8" h="34">
                <a:moveTo>
                  <a:pt x="47" y="28"/>
                </a:moveTo>
                <a:cubicBezTo>
                  <a:pt x="47" y="31"/>
                  <a:pt x="45" y="33"/>
                  <a:pt x="42" y="33"/>
                </a:cubicBezTo>
                <a:cubicBezTo>
                  <a:pt x="36" y="34"/>
                  <a:pt x="30" y="34"/>
                  <a:pt x="24" y="34"/>
                </a:cubicBezTo>
                <a:cubicBezTo>
                  <a:pt x="18" y="34"/>
                  <a:pt x="12" y="34"/>
                  <a:pt x="6" y="33"/>
                </a:cubicBezTo>
                <a:cubicBezTo>
                  <a:pt x="4" y="33"/>
                  <a:pt x="2" y="31"/>
                  <a:pt x="1" y="28"/>
                </a:cubicBezTo>
                <a:cubicBezTo>
                  <a:pt x="0" y="25"/>
                  <a:pt x="0" y="21"/>
                  <a:pt x="0" y="17"/>
                </a:cubicBezTo>
                <a:cubicBezTo>
                  <a:pt x="0" y="13"/>
                  <a:pt x="0" y="9"/>
                  <a:pt x="1" y="5"/>
                </a:cubicBezTo>
                <a:cubicBezTo>
                  <a:pt x="2" y="3"/>
                  <a:pt x="4" y="1"/>
                  <a:pt x="6" y="0"/>
                </a:cubicBezTo>
                <a:cubicBezTo>
                  <a:pt x="12" y="0"/>
                  <a:pt x="18" y="0"/>
                  <a:pt x="24" y="0"/>
                </a:cubicBezTo>
                <a:cubicBezTo>
                  <a:pt x="30" y="0"/>
                  <a:pt x="36" y="0"/>
                  <a:pt x="42" y="0"/>
                </a:cubicBezTo>
                <a:cubicBezTo>
                  <a:pt x="45" y="1"/>
                  <a:pt x="47" y="3"/>
                  <a:pt x="47" y="5"/>
                </a:cubicBezTo>
                <a:cubicBezTo>
                  <a:pt x="48" y="9"/>
                  <a:pt x="48" y="13"/>
                  <a:pt x="48" y="17"/>
                </a:cubicBezTo>
                <a:cubicBezTo>
                  <a:pt x="48" y="21"/>
                  <a:pt x="48" y="25"/>
                  <a:pt x="47" y="28"/>
                </a:cubicBezTo>
                <a:moveTo>
                  <a:pt x="34" y="15"/>
                </a:move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19" y="6"/>
                  <a:pt x="18" y="7"/>
                </a:cubicBezTo>
                <a:cubicBezTo>
                  <a:pt x="18" y="7"/>
                  <a:pt x="17" y="8"/>
                  <a:pt x="17" y="8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6"/>
                  <a:pt x="18" y="27"/>
                  <a:pt x="18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5" y="17"/>
                  <a:pt x="35" y="17"/>
                </a:cubicBezTo>
                <a:cubicBezTo>
                  <a:pt x="35" y="16"/>
                  <a:pt x="34" y="16"/>
                  <a:pt x="34" y="1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38" name="Freeform 166"/>
          <p:cNvSpPr>
            <a:spLocks noEditPoints="1"/>
          </p:cNvSpPr>
          <p:nvPr/>
        </p:nvSpPr>
        <p:spPr bwMode="auto">
          <a:xfrm>
            <a:off x="6545217" y="1580065"/>
            <a:ext cx="122338" cy="116009"/>
          </a:xfrm>
          <a:custGeom>
            <a:avLst/>
            <a:gdLst>
              <a:gd name="T0" fmla="*/ 29 w 58"/>
              <a:gd name="T1" fmla="*/ 10 h 55"/>
              <a:gd name="T2" fmla="*/ 12 w 58"/>
              <a:gd name="T3" fmla="*/ 21 h 55"/>
              <a:gd name="T4" fmla="*/ 0 w 58"/>
              <a:gd name="T5" fmla="*/ 12 h 55"/>
              <a:gd name="T6" fmla="*/ 17 w 58"/>
              <a:gd name="T7" fmla="*/ 0 h 55"/>
              <a:gd name="T8" fmla="*/ 29 w 58"/>
              <a:gd name="T9" fmla="*/ 10 h 55"/>
              <a:gd name="T10" fmla="*/ 29 w 58"/>
              <a:gd name="T11" fmla="*/ 31 h 55"/>
              <a:gd name="T12" fmla="*/ 17 w 58"/>
              <a:gd name="T13" fmla="*/ 42 h 55"/>
              <a:gd name="T14" fmla="*/ 0 w 58"/>
              <a:gd name="T15" fmla="*/ 30 h 55"/>
              <a:gd name="T16" fmla="*/ 12 w 58"/>
              <a:gd name="T17" fmla="*/ 21 h 55"/>
              <a:gd name="T18" fmla="*/ 29 w 58"/>
              <a:gd name="T19" fmla="*/ 31 h 55"/>
              <a:gd name="T20" fmla="*/ 46 w 58"/>
              <a:gd name="T21" fmla="*/ 44 h 55"/>
              <a:gd name="T22" fmla="*/ 29 w 58"/>
              <a:gd name="T23" fmla="*/ 55 h 55"/>
              <a:gd name="T24" fmla="*/ 29 w 58"/>
              <a:gd name="T25" fmla="*/ 55 h 55"/>
              <a:gd name="T26" fmla="*/ 29 w 58"/>
              <a:gd name="T27" fmla="*/ 55 h 55"/>
              <a:gd name="T28" fmla="*/ 29 w 58"/>
              <a:gd name="T29" fmla="*/ 55 h 55"/>
              <a:gd name="T30" fmla="*/ 29 w 58"/>
              <a:gd name="T31" fmla="*/ 55 h 55"/>
              <a:gd name="T32" fmla="*/ 12 w 58"/>
              <a:gd name="T33" fmla="*/ 44 h 55"/>
              <a:gd name="T34" fmla="*/ 12 w 58"/>
              <a:gd name="T35" fmla="*/ 41 h 55"/>
              <a:gd name="T36" fmla="*/ 17 w 58"/>
              <a:gd name="T37" fmla="*/ 43 h 55"/>
              <a:gd name="T38" fmla="*/ 29 w 58"/>
              <a:gd name="T39" fmla="*/ 34 h 55"/>
              <a:gd name="T40" fmla="*/ 29 w 58"/>
              <a:gd name="T41" fmla="*/ 34 h 55"/>
              <a:gd name="T42" fmla="*/ 29 w 58"/>
              <a:gd name="T43" fmla="*/ 34 h 55"/>
              <a:gd name="T44" fmla="*/ 29 w 58"/>
              <a:gd name="T45" fmla="*/ 34 h 55"/>
              <a:gd name="T46" fmla="*/ 29 w 58"/>
              <a:gd name="T47" fmla="*/ 34 h 55"/>
              <a:gd name="T48" fmla="*/ 41 w 58"/>
              <a:gd name="T49" fmla="*/ 43 h 55"/>
              <a:gd name="T50" fmla="*/ 46 w 58"/>
              <a:gd name="T51" fmla="*/ 41 h 55"/>
              <a:gd name="T52" fmla="*/ 46 w 58"/>
              <a:gd name="T53" fmla="*/ 44 h 55"/>
              <a:gd name="T54" fmla="*/ 58 w 58"/>
              <a:gd name="T55" fmla="*/ 12 h 55"/>
              <a:gd name="T56" fmla="*/ 46 w 58"/>
              <a:gd name="T57" fmla="*/ 21 h 55"/>
              <a:gd name="T58" fmla="*/ 29 w 58"/>
              <a:gd name="T59" fmla="*/ 10 h 55"/>
              <a:gd name="T60" fmla="*/ 41 w 58"/>
              <a:gd name="T61" fmla="*/ 0 h 55"/>
              <a:gd name="T62" fmla="*/ 58 w 58"/>
              <a:gd name="T63" fmla="*/ 12 h 55"/>
              <a:gd name="T64" fmla="*/ 58 w 58"/>
              <a:gd name="T65" fmla="*/ 30 h 55"/>
              <a:gd name="T66" fmla="*/ 41 w 58"/>
              <a:gd name="T67" fmla="*/ 42 h 55"/>
              <a:gd name="T68" fmla="*/ 29 w 58"/>
              <a:gd name="T69" fmla="*/ 31 h 55"/>
              <a:gd name="T70" fmla="*/ 46 w 58"/>
              <a:gd name="T71" fmla="*/ 21 h 55"/>
              <a:gd name="T72" fmla="*/ 58 w 58"/>
              <a:gd name="T73" fmla="*/ 3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8" h="55">
                <a:moveTo>
                  <a:pt x="29" y="10"/>
                </a:moveTo>
                <a:lnTo>
                  <a:pt x="12" y="21"/>
                </a:lnTo>
                <a:lnTo>
                  <a:pt x="0" y="12"/>
                </a:lnTo>
                <a:lnTo>
                  <a:pt x="17" y="0"/>
                </a:lnTo>
                <a:lnTo>
                  <a:pt x="29" y="10"/>
                </a:lnTo>
                <a:close/>
                <a:moveTo>
                  <a:pt x="29" y="31"/>
                </a:moveTo>
                <a:lnTo>
                  <a:pt x="17" y="42"/>
                </a:lnTo>
                <a:lnTo>
                  <a:pt x="0" y="30"/>
                </a:lnTo>
                <a:lnTo>
                  <a:pt x="12" y="21"/>
                </a:lnTo>
                <a:lnTo>
                  <a:pt x="29" y="31"/>
                </a:lnTo>
                <a:close/>
                <a:moveTo>
                  <a:pt x="46" y="44"/>
                </a:moveTo>
                <a:lnTo>
                  <a:pt x="29" y="55"/>
                </a:lnTo>
                <a:lnTo>
                  <a:pt x="29" y="55"/>
                </a:lnTo>
                <a:lnTo>
                  <a:pt x="29" y="55"/>
                </a:lnTo>
                <a:lnTo>
                  <a:pt x="29" y="55"/>
                </a:lnTo>
                <a:lnTo>
                  <a:pt x="29" y="55"/>
                </a:lnTo>
                <a:lnTo>
                  <a:pt x="12" y="44"/>
                </a:lnTo>
                <a:lnTo>
                  <a:pt x="12" y="41"/>
                </a:lnTo>
                <a:lnTo>
                  <a:pt x="17" y="43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41" y="43"/>
                </a:lnTo>
                <a:lnTo>
                  <a:pt x="46" y="41"/>
                </a:lnTo>
                <a:lnTo>
                  <a:pt x="46" y="44"/>
                </a:lnTo>
                <a:close/>
                <a:moveTo>
                  <a:pt x="58" y="12"/>
                </a:moveTo>
                <a:lnTo>
                  <a:pt x="46" y="21"/>
                </a:lnTo>
                <a:lnTo>
                  <a:pt x="29" y="10"/>
                </a:lnTo>
                <a:lnTo>
                  <a:pt x="41" y="0"/>
                </a:lnTo>
                <a:lnTo>
                  <a:pt x="58" y="12"/>
                </a:lnTo>
                <a:close/>
                <a:moveTo>
                  <a:pt x="58" y="30"/>
                </a:moveTo>
                <a:lnTo>
                  <a:pt x="41" y="42"/>
                </a:lnTo>
                <a:lnTo>
                  <a:pt x="29" y="31"/>
                </a:lnTo>
                <a:lnTo>
                  <a:pt x="46" y="21"/>
                </a:lnTo>
                <a:lnTo>
                  <a:pt x="58" y="3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39" name="Freeform 167"/>
          <p:cNvSpPr>
            <a:spLocks noEditPoints="1"/>
          </p:cNvSpPr>
          <p:nvPr/>
        </p:nvSpPr>
        <p:spPr bwMode="auto">
          <a:xfrm>
            <a:off x="6546970" y="1779592"/>
            <a:ext cx="103355" cy="132884"/>
          </a:xfrm>
          <a:custGeom>
            <a:avLst/>
            <a:gdLst>
              <a:gd name="T0" fmla="*/ 31 w 38"/>
              <a:gd name="T1" fmla="*/ 47 h 48"/>
              <a:gd name="T2" fmla="*/ 31 w 38"/>
              <a:gd name="T3" fmla="*/ 48 h 48"/>
              <a:gd name="T4" fmla="*/ 31 w 38"/>
              <a:gd name="T5" fmla="*/ 48 h 48"/>
              <a:gd name="T6" fmla="*/ 1 w 38"/>
              <a:gd name="T7" fmla="*/ 48 h 48"/>
              <a:gd name="T8" fmla="*/ 0 w 38"/>
              <a:gd name="T9" fmla="*/ 48 h 48"/>
              <a:gd name="T10" fmla="*/ 0 w 38"/>
              <a:gd name="T11" fmla="*/ 48 h 48"/>
              <a:gd name="T12" fmla="*/ 0 w 38"/>
              <a:gd name="T13" fmla="*/ 28 h 48"/>
              <a:gd name="T14" fmla="*/ 3 w 38"/>
              <a:gd name="T15" fmla="*/ 28 h 48"/>
              <a:gd name="T16" fmla="*/ 3 w 38"/>
              <a:gd name="T17" fmla="*/ 45 h 48"/>
              <a:gd name="T18" fmla="*/ 28 w 38"/>
              <a:gd name="T19" fmla="*/ 45 h 48"/>
              <a:gd name="T20" fmla="*/ 28 w 38"/>
              <a:gd name="T21" fmla="*/ 28 h 48"/>
              <a:gd name="T22" fmla="*/ 31 w 38"/>
              <a:gd name="T23" fmla="*/ 28 h 48"/>
              <a:gd name="T24" fmla="*/ 31 w 38"/>
              <a:gd name="T25" fmla="*/ 47 h 48"/>
              <a:gd name="T26" fmla="*/ 25 w 38"/>
              <a:gd name="T27" fmla="*/ 41 h 48"/>
              <a:gd name="T28" fmla="*/ 6 w 38"/>
              <a:gd name="T29" fmla="*/ 41 h 48"/>
              <a:gd name="T30" fmla="*/ 6 w 38"/>
              <a:gd name="T31" fmla="*/ 37 h 48"/>
              <a:gd name="T32" fmla="*/ 25 w 38"/>
              <a:gd name="T33" fmla="*/ 37 h 48"/>
              <a:gd name="T34" fmla="*/ 25 w 38"/>
              <a:gd name="T35" fmla="*/ 41 h 48"/>
              <a:gd name="T36" fmla="*/ 25 w 38"/>
              <a:gd name="T37" fmla="*/ 32 h 48"/>
              <a:gd name="T38" fmla="*/ 25 w 38"/>
              <a:gd name="T39" fmla="*/ 36 h 48"/>
              <a:gd name="T40" fmla="*/ 6 w 38"/>
              <a:gd name="T41" fmla="*/ 34 h 48"/>
              <a:gd name="T42" fmla="*/ 7 w 38"/>
              <a:gd name="T43" fmla="*/ 30 h 48"/>
              <a:gd name="T44" fmla="*/ 25 w 38"/>
              <a:gd name="T45" fmla="*/ 32 h 48"/>
              <a:gd name="T46" fmla="*/ 27 w 38"/>
              <a:gd name="T47" fmla="*/ 27 h 48"/>
              <a:gd name="T48" fmla="*/ 26 w 38"/>
              <a:gd name="T49" fmla="*/ 31 h 48"/>
              <a:gd name="T50" fmla="*/ 7 w 38"/>
              <a:gd name="T51" fmla="*/ 26 h 48"/>
              <a:gd name="T52" fmla="*/ 8 w 38"/>
              <a:gd name="T53" fmla="*/ 22 h 48"/>
              <a:gd name="T54" fmla="*/ 27 w 38"/>
              <a:gd name="T55" fmla="*/ 27 h 48"/>
              <a:gd name="T56" fmla="*/ 29 w 38"/>
              <a:gd name="T57" fmla="*/ 22 h 48"/>
              <a:gd name="T58" fmla="*/ 27 w 38"/>
              <a:gd name="T59" fmla="*/ 26 h 48"/>
              <a:gd name="T60" fmla="*/ 11 w 38"/>
              <a:gd name="T61" fmla="*/ 16 h 48"/>
              <a:gd name="T62" fmla="*/ 13 w 38"/>
              <a:gd name="T63" fmla="*/ 13 h 48"/>
              <a:gd name="T64" fmla="*/ 29 w 38"/>
              <a:gd name="T65" fmla="*/ 22 h 48"/>
              <a:gd name="T66" fmla="*/ 33 w 38"/>
              <a:gd name="T67" fmla="*/ 19 h 48"/>
              <a:gd name="T68" fmla="*/ 30 w 38"/>
              <a:gd name="T69" fmla="*/ 22 h 48"/>
              <a:gd name="T70" fmla="*/ 19 w 38"/>
              <a:gd name="T71" fmla="*/ 6 h 48"/>
              <a:gd name="T72" fmla="*/ 22 w 38"/>
              <a:gd name="T73" fmla="*/ 4 h 48"/>
              <a:gd name="T74" fmla="*/ 33 w 38"/>
              <a:gd name="T75" fmla="*/ 19 h 48"/>
              <a:gd name="T76" fmla="*/ 38 w 38"/>
              <a:gd name="T77" fmla="*/ 18 h 48"/>
              <a:gd name="T78" fmla="*/ 34 w 38"/>
              <a:gd name="T79" fmla="*/ 19 h 48"/>
              <a:gd name="T80" fmla="*/ 31 w 38"/>
              <a:gd name="T81" fmla="*/ 0 h 48"/>
              <a:gd name="T82" fmla="*/ 35 w 38"/>
              <a:gd name="T83" fmla="*/ 0 h 48"/>
              <a:gd name="T84" fmla="*/ 38 w 38"/>
              <a:gd name="T85" fmla="*/ 1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8" h="48">
                <a:moveTo>
                  <a:pt x="31" y="47"/>
                </a:moveTo>
                <a:cubicBezTo>
                  <a:pt x="31" y="48"/>
                  <a:pt x="31" y="48"/>
                  <a:pt x="31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1" y="48"/>
                  <a:pt x="1" y="48"/>
                  <a:pt x="1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8"/>
                  <a:pt x="0" y="28"/>
                  <a:pt x="0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45"/>
                  <a:pt x="3" y="45"/>
                  <a:pt x="3" y="45"/>
                </a:cubicBezTo>
                <a:cubicBezTo>
                  <a:pt x="28" y="45"/>
                  <a:pt x="28" y="45"/>
                  <a:pt x="28" y="45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lnTo>
                  <a:pt x="31" y="47"/>
                </a:lnTo>
                <a:close/>
                <a:moveTo>
                  <a:pt x="25" y="41"/>
                </a:moveTo>
                <a:cubicBezTo>
                  <a:pt x="6" y="41"/>
                  <a:pt x="6" y="41"/>
                  <a:pt x="6" y="41"/>
                </a:cubicBezTo>
                <a:cubicBezTo>
                  <a:pt x="6" y="37"/>
                  <a:pt x="6" y="37"/>
                  <a:pt x="6" y="37"/>
                </a:cubicBezTo>
                <a:cubicBezTo>
                  <a:pt x="25" y="37"/>
                  <a:pt x="25" y="37"/>
                  <a:pt x="25" y="37"/>
                </a:cubicBezTo>
                <a:lnTo>
                  <a:pt x="25" y="41"/>
                </a:lnTo>
                <a:close/>
                <a:moveTo>
                  <a:pt x="25" y="32"/>
                </a:moveTo>
                <a:cubicBezTo>
                  <a:pt x="25" y="36"/>
                  <a:pt x="25" y="36"/>
                  <a:pt x="25" y="36"/>
                </a:cubicBezTo>
                <a:cubicBezTo>
                  <a:pt x="6" y="34"/>
                  <a:pt x="6" y="34"/>
                  <a:pt x="6" y="34"/>
                </a:cubicBezTo>
                <a:cubicBezTo>
                  <a:pt x="7" y="30"/>
                  <a:pt x="7" y="30"/>
                  <a:pt x="7" y="30"/>
                </a:cubicBezTo>
                <a:lnTo>
                  <a:pt x="25" y="32"/>
                </a:lnTo>
                <a:close/>
                <a:moveTo>
                  <a:pt x="27" y="27"/>
                </a:moveTo>
                <a:cubicBezTo>
                  <a:pt x="26" y="31"/>
                  <a:pt x="26" y="31"/>
                  <a:pt x="26" y="31"/>
                </a:cubicBezTo>
                <a:cubicBezTo>
                  <a:pt x="7" y="26"/>
                  <a:pt x="7" y="26"/>
                  <a:pt x="7" y="26"/>
                </a:cubicBezTo>
                <a:cubicBezTo>
                  <a:pt x="8" y="22"/>
                  <a:pt x="8" y="22"/>
                  <a:pt x="8" y="22"/>
                </a:cubicBezTo>
                <a:lnTo>
                  <a:pt x="27" y="27"/>
                </a:lnTo>
                <a:close/>
                <a:moveTo>
                  <a:pt x="29" y="22"/>
                </a:moveTo>
                <a:cubicBezTo>
                  <a:pt x="27" y="26"/>
                  <a:pt x="27" y="26"/>
                  <a:pt x="27" y="26"/>
                </a:cubicBezTo>
                <a:cubicBezTo>
                  <a:pt x="11" y="16"/>
                  <a:pt x="11" y="16"/>
                  <a:pt x="11" y="16"/>
                </a:cubicBezTo>
                <a:cubicBezTo>
                  <a:pt x="13" y="13"/>
                  <a:pt x="13" y="13"/>
                  <a:pt x="13" y="13"/>
                </a:cubicBezTo>
                <a:lnTo>
                  <a:pt x="29" y="22"/>
                </a:lnTo>
                <a:close/>
                <a:moveTo>
                  <a:pt x="33" y="19"/>
                </a:moveTo>
                <a:cubicBezTo>
                  <a:pt x="30" y="22"/>
                  <a:pt x="30" y="22"/>
                  <a:pt x="30" y="22"/>
                </a:cubicBezTo>
                <a:cubicBezTo>
                  <a:pt x="19" y="6"/>
                  <a:pt x="19" y="6"/>
                  <a:pt x="19" y="6"/>
                </a:cubicBezTo>
                <a:cubicBezTo>
                  <a:pt x="22" y="4"/>
                  <a:pt x="22" y="4"/>
                  <a:pt x="22" y="4"/>
                </a:cubicBezTo>
                <a:lnTo>
                  <a:pt x="33" y="19"/>
                </a:lnTo>
                <a:close/>
                <a:moveTo>
                  <a:pt x="38" y="18"/>
                </a:moveTo>
                <a:cubicBezTo>
                  <a:pt x="34" y="19"/>
                  <a:pt x="34" y="19"/>
                  <a:pt x="34" y="19"/>
                </a:cubicBezTo>
                <a:cubicBezTo>
                  <a:pt x="31" y="0"/>
                  <a:pt x="31" y="0"/>
                  <a:pt x="31" y="0"/>
                </a:cubicBezTo>
                <a:cubicBezTo>
                  <a:pt x="35" y="0"/>
                  <a:pt x="35" y="0"/>
                  <a:pt x="35" y="0"/>
                </a:cubicBezTo>
                <a:lnTo>
                  <a:pt x="38" y="1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40" name="Freeform 168"/>
          <p:cNvSpPr>
            <a:spLocks noEditPoints="1"/>
          </p:cNvSpPr>
          <p:nvPr/>
        </p:nvSpPr>
        <p:spPr bwMode="auto">
          <a:xfrm>
            <a:off x="6545132" y="1996452"/>
            <a:ext cx="111793" cy="113901"/>
          </a:xfrm>
          <a:custGeom>
            <a:avLst/>
            <a:gdLst>
              <a:gd name="T0" fmla="*/ 41 w 41"/>
              <a:gd name="T1" fmla="*/ 36 h 41"/>
              <a:gd name="T2" fmla="*/ 36 w 41"/>
              <a:gd name="T3" fmla="*/ 41 h 41"/>
              <a:gd name="T4" fmla="*/ 5 w 41"/>
              <a:gd name="T5" fmla="*/ 41 h 41"/>
              <a:gd name="T6" fmla="*/ 0 w 41"/>
              <a:gd name="T7" fmla="*/ 36 h 41"/>
              <a:gd name="T8" fmla="*/ 0 w 41"/>
              <a:gd name="T9" fmla="*/ 5 h 41"/>
              <a:gd name="T10" fmla="*/ 5 w 41"/>
              <a:gd name="T11" fmla="*/ 0 h 41"/>
              <a:gd name="T12" fmla="*/ 36 w 41"/>
              <a:gd name="T13" fmla="*/ 0 h 41"/>
              <a:gd name="T14" fmla="*/ 41 w 41"/>
              <a:gd name="T15" fmla="*/ 5 h 41"/>
              <a:gd name="T16" fmla="*/ 41 w 41"/>
              <a:gd name="T17" fmla="*/ 36 h 41"/>
              <a:gd name="T18" fmla="*/ 37 w 41"/>
              <a:gd name="T19" fmla="*/ 18 h 41"/>
              <a:gd name="T20" fmla="*/ 33 w 41"/>
              <a:gd name="T21" fmla="*/ 18 h 41"/>
              <a:gd name="T22" fmla="*/ 33 w 41"/>
              <a:gd name="T23" fmla="*/ 21 h 41"/>
              <a:gd name="T24" fmla="*/ 21 w 41"/>
              <a:gd name="T25" fmla="*/ 33 h 41"/>
              <a:gd name="T26" fmla="*/ 8 w 41"/>
              <a:gd name="T27" fmla="*/ 21 h 41"/>
              <a:gd name="T28" fmla="*/ 8 w 41"/>
              <a:gd name="T29" fmla="*/ 18 h 41"/>
              <a:gd name="T30" fmla="*/ 5 w 41"/>
              <a:gd name="T31" fmla="*/ 18 h 41"/>
              <a:gd name="T32" fmla="*/ 5 w 41"/>
              <a:gd name="T33" fmla="*/ 35 h 41"/>
              <a:gd name="T34" fmla="*/ 6 w 41"/>
              <a:gd name="T35" fmla="*/ 37 h 41"/>
              <a:gd name="T36" fmla="*/ 35 w 41"/>
              <a:gd name="T37" fmla="*/ 37 h 41"/>
              <a:gd name="T38" fmla="*/ 37 w 41"/>
              <a:gd name="T39" fmla="*/ 35 h 41"/>
              <a:gd name="T40" fmla="*/ 37 w 41"/>
              <a:gd name="T41" fmla="*/ 18 h 41"/>
              <a:gd name="T42" fmla="*/ 21 w 41"/>
              <a:gd name="T43" fmla="*/ 13 h 41"/>
              <a:gd name="T44" fmla="*/ 12 w 41"/>
              <a:gd name="T45" fmla="*/ 21 h 41"/>
              <a:gd name="T46" fmla="*/ 21 w 41"/>
              <a:gd name="T47" fmla="*/ 29 h 41"/>
              <a:gd name="T48" fmla="*/ 29 w 41"/>
              <a:gd name="T49" fmla="*/ 21 h 41"/>
              <a:gd name="T50" fmla="*/ 21 w 41"/>
              <a:gd name="T51" fmla="*/ 13 h 41"/>
              <a:gd name="T52" fmla="*/ 37 w 41"/>
              <a:gd name="T53" fmla="*/ 7 h 41"/>
              <a:gd name="T54" fmla="*/ 35 w 41"/>
              <a:gd name="T55" fmla="*/ 5 h 41"/>
              <a:gd name="T56" fmla="*/ 30 w 41"/>
              <a:gd name="T57" fmla="*/ 5 h 41"/>
              <a:gd name="T58" fmla="*/ 28 w 41"/>
              <a:gd name="T59" fmla="*/ 7 h 41"/>
              <a:gd name="T60" fmla="*/ 28 w 41"/>
              <a:gd name="T61" fmla="*/ 11 h 41"/>
              <a:gd name="T62" fmla="*/ 30 w 41"/>
              <a:gd name="T63" fmla="*/ 13 h 41"/>
              <a:gd name="T64" fmla="*/ 35 w 41"/>
              <a:gd name="T65" fmla="*/ 13 h 41"/>
              <a:gd name="T66" fmla="*/ 37 w 41"/>
              <a:gd name="T67" fmla="*/ 11 h 41"/>
              <a:gd name="T68" fmla="*/ 37 w 41"/>
              <a:gd name="T69" fmla="*/ 7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1" h="41">
                <a:moveTo>
                  <a:pt x="41" y="36"/>
                </a:moveTo>
                <a:cubicBezTo>
                  <a:pt x="41" y="39"/>
                  <a:pt x="39" y="41"/>
                  <a:pt x="36" y="41"/>
                </a:cubicBezTo>
                <a:cubicBezTo>
                  <a:pt x="5" y="41"/>
                  <a:pt x="5" y="41"/>
                  <a:pt x="5" y="41"/>
                </a:cubicBezTo>
                <a:cubicBezTo>
                  <a:pt x="2" y="41"/>
                  <a:pt x="0" y="39"/>
                  <a:pt x="0" y="36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0"/>
                  <a:pt x="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9" y="0"/>
                  <a:pt x="41" y="3"/>
                  <a:pt x="41" y="5"/>
                </a:cubicBezTo>
                <a:lnTo>
                  <a:pt x="41" y="36"/>
                </a:lnTo>
                <a:close/>
                <a:moveTo>
                  <a:pt x="37" y="18"/>
                </a:moveTo>
                <a:cubicBezTo>
                  <a:pt x="33" y="18"/>
                  <a:pt x="33" y="18"/>
                  <a:pt x="33" y="18"/>
                </a:cubicBezTo>
                <a:cubicBezTo>
                  <a:pt x="33" y="19"/>
                  <a:pt x="33" y="20"/>
                  <a:pt x="33" y="21"/>
                </a:cubicBezTo>
                <a:cubicBezTo>
                  <a:pt x="33" y="28"/>
                  <a:pt x="28" y="33"/>
                  <a:pt x="21" y="33"/>
                </a:cubicBezTo>
                <a:cubicBezTo>
                  <a:pt x="14" y="33"/>
                  <a:pt x="8" y="28"/>
                  <a:pt x="8" y="21"/>
                </a:cubicBezTo>
                <a:cubicBezTo>
                  <a:pt x="8" y="20"/>
                  <a:pt x="8" y="19"/>
                  <a:pt x="8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35" y="37"/>
                  <a:pt x="35" y="37"/>
                  <a:pt x="35" y="37"/>
                </a:cubicBezTo>
                <a:cubicBezTo>
                  <a:pt x="36" y="37"/>
                  <a:pt x="37" y="36"/>
                  <a:pt x="37" y="35"/>
                </a:cubicBezTo>
                <a:lnTo>
                  <a:pt x="37" y="18"/>
                </a:lnTo>
                <a:close/>
                <a:moveTo>
                  <a:pt x="21" y="13"/>
                </a:moveTo>
                <a:cubicBezTo>
                  <a:pt x="16" y="13"/>
                  <a:pt x="12" y="16"/>
                  <a:pt x="12" y="21"/>
                </a:cubicBezTo>
                <a:cubicBezTo>
                  <a:pt x="12" y="25"/>
                  <a:pt x="16" y="29"/>
                  <a:pt x="21" y="29"/>
                </a:cubicBezTo>
                <a:cubicBezTo>
                  <a:pt x="25" y="29"/>
                  <a:pt x="29" y="25"/>
                  <a:pt x="29" y="21"/>
                </a:cubicBezTo>
                <a:cubicBezTo>
                  <a:pt x="29" y="16"/>
                  <a:pt x="25" y="13"/>
                  <a:pt x="21" y="13"/>
                </a:cubicBezTo>
                <a:moveTo>
                  <a:pt x="37" y="7"/>
                </a:moveTo>
                <a:cubicBezTo>
                  <a:pt x="37" y="6"/>
                  <a:pt x="36" y="5"/>
                  <a:pt x="35" y="5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5"/>
                  <a:pt x="28" y="6"/>
                  <a:pt x="28" y="7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2"/>
                  <a:pt x="29" y="13"/>
                  <a:pt x="30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6" y="13"/>
                  <a:pt x="37" y="12"/>
                  <a:pt x="37" y="11"/>
                </a:cubicBezTo>
                <a:lnTo>
                  <a:pt x="37" y="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41" name="Freeform 169"/>
          <p:cNvSpPr>
            <a:spLocks noEditPoints="1"/>
          </p:cNvSpPr>
          <p:nvPr/>
        </p:nvSpPr>
        <p:spPr bwMode="auto">
          <a:xfrm>
            <a:off x="6545132" y="2204417"/>
            <a:ext cx="111793" cy="113901"/>
          </a:xfrm>
          <a:custGeom>
            <a:avLst/>
            <a:gdLst>
              <a:gd name="T0" fmla="*/ 41 w 41"/>
              <a:gd name="T1" fmla="*/ 8 h 41"/>
              <a:gd name="T2" fmla="*/ 41 w 41"/>
              <a:gd name="T3" fmla="*/ 34 h 41"/>
              <a:gd name="T4" fmla="*/ 34 w 41"/>
              <a:gd name="T5" fmla="*/ 41 h 41"/>
              <a:gd name="T6" fmla="*/ 8 w 41"/>
              <a:gd name="T7" fmla="*/ 41 h 41"/>
              <a:gd name="T8" fmla="*/ 0 w 41"/>
              <a:gd name="T9" fmla="*/ 34 h 41"/>
              <a:gd name="T10" fmla="*/ 0 w 41"/>
              <a:gd name="T11" fmla="*/ 8 h 41"/>
              <a:gd name="T12" fmla="*/ 8 w 41"/>
              <a:gd name="T13" fmla="*/ 0 h 41"/>
              <a:gd name="T14" fmla="*/ 34 w 41"/>
              <a:gd name="T15" fmla="*/ 0 h 41"/>
              <a:gd name="T16" fmla="*/ 41 w 41"/>
              <a:gd name="T17" fmla="*/ 8 h 41"/>
              <a:gd name="T18" fmla="*/ 13 w 41"/>
              <a:gd name="T19" fmla="*/ 15 h 41"/>
              <a:gd name="T20" fmla="*/ 7 w 41"/>
              <a:gd name="T21" fmla="*/ 21 h 41"/>
              <a:gd name="T22" fmla="*/ 13 w 41"/>
              <a:gd name="T23" fmla="*/ 26 h 41"/>
              <a:gd name="T24" fmla="*/ 19 w 41"/>
              <a:gd name="T25" fmla="*/ 21 h 41"/>
              <a:gd name="T26" fmla="*/ 13 w 41"/>
              <a:gd name="T27" fmla="*/ 15 h 41"/>
              <a:gd name="T28" fmla="*/ 28 w 41"/>
              <a:gd name="T29" fmla="*/ 15 h 41"/>
              <a:gd name="T30" fmla="*/ 23 w 41"/>
              <a:gd name="T31" fmla="*/ 21 h 41"/>
              <a:gd name="T32" fmla="*/ 28 w 41"/>
              <a:gd name="T33" fmla="*/ 26 h 41"/>
              <a:gd name="T34" fmla="*/ 34 w 41"/>
              <a:gd name="T35" fmla="*/ 21 h 41"/>
              <a:gd name="T36" fmla="*/ 28 w 41"/>
              <a:gd name="T37" fmla="*/ 15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1" h="41">
                <a:moveTo>
                  <a:pt x="41" y="8"/>
                </a:moveTo>
                <a:cubicBezTo>
                  <a:pt x="41" y="34"/>
                  <a:pt x="41" y="34"/>
                  <a:pt x="41" y="34"/>
                </a:cubicBezTo>
                <a:cubicBezTo>
                  <a:pt x="41" y="38"/>
                  <a:pt x="38" y="41"/>
                  <a:pt x="34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38"/>
                  <a:pt x="0" y="34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8" y="0"/>
                  <a:pt x="41" y="4"/>
                  <a:pt x="41" y="8"/>
                </a:cubicBezTo>
                <a:moveTo>
                  <a:pt x="13" y="15"/>
                </a:moveTo>
                <a:cubicBezTo>
                  <a:pt x="10" y="15"/>
                  <a:pt x="7" y="18"/>
                  <a:pt x="7" y="21"/>
                </a:cubicBezTo>
                <a:cubicBezTo>
                  <a:pt x="7" y="24"/>
                  <a:pt x="10" y="26"/>
                  <a:pt x="13" y="26"/>
                </a:cubicBezTo>
                <a:cubicBezTo>
                  <a:pt x="16" y="26"/>
                  <a:pt x="19" y="24"/>
                  <a:pt x="19" y="21"/>
                </a:cubicBezTo>
                <a:cubicBezTo>
                  <a:pt x="19" y="18"/>
                  <a:pt x="16" y="15"/>
                  <a:pt x="13" y="15"/>
                </a:cubicBezTo>
                <a:moveTo>
                  <a:pt x="28" y="15"/>
                </a:moveTo>
                <a:cubicBezTo>
                  <a:pt x="25" y="15"/>
                  <a:pt x="23" y="18"/>
                  <a:pt x="23" y="21"/>
                </a:cubicBezTo>
                <a:cubicBezTo>
                  <a:pt x="23" y="24"/>
                  <a:pt x="25" y="26"/>
                  <a:pt x="28" y="26"/>
                </a:cubicBezTo>
                <a:cubicBezTo>
                  <a:pt x="31" y="26"/>
                  <a:pt x="34" y="24"/>
                  <a:pt x="34" y="21"/>
                </a:cubicBezTo>
                <a:cubicBezTo>
                  <a:pt x="34" y="18"/>
                  <a:pt x="31" y="15"/>
                  <a:pt x="28" y="1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42" name="Freeform 170"/>
          <p:cNvSpPr>
            <a:spLocks noEditPoints="1"/>
          </p:cNvSpPr>
          <p:nvPr/>
        </p:nvSpPr>
        <p:spPr bwMode="auto">
          <a:xfrm>
            <a:off x="6545132" y="2412381"/>
            <a:ext cx="111793" cy="113901"/>
          </a:xfrm>
          <a:custGeom>
            <a:avLst/>
            <a:gdLst>
              <a:gd name="T0" fmla="*/ 21 w 41"/>
              <a:gd name="T1" fmla="*/ 41 h 41"/>
              <a:gd name="T2" fmla="*/ 0 w 41"/>
              <a:gd name="T3" fmla="*/ 21 h 41"/>
              <a:gd name="T4" fmla="*/ 21 w 41"/>
              <a:gd name="T5" fmla="*/ 0 h 41"/>
              <a:gd name="T6" fmla="*/ 41 w 41"/>
              <a:gd name="T7" fmla="*/ 21 h 41"/>
              <a:gd name="T8" fmla="*/ 21 w 41"/>
              <a:gd name="T9" fmla="*/ 41 h 41"/>
              <a:gd name="T10" fmla="*/ 33 w 41"/>
              <a:gd name="T11" fmla="*/ 27 h 41"/>
              <a:gd name="T12" fmla="*/ 21 w 41"/>
              <a:gd name="T13" fmla="*/ 9 h 41"/>
              <a:gd name="T14" fmla="*/ 8 w 41"/>
              <a:gd name="T15" fmla="*/ 27 h 41"/>
              <a:gd name="T16" fmla="*/ 11 w 41"/>
              <a:gd name="T17" fmla="*/ 27 h 41"/>
              <a:gd name="T18" fmla="*/ 14 w 41"/>
              <a:gd name="T19" fmla="*/ 23 h 41"/>
              <a:gd name="T20" fmla="*/ 28 w 41"/>
              <a:gd name="T21" fmla="*/ 23 h 41"/>
              <a:gd name="T22" fmla="*/ 30 w 41"/>
              <a:gd name="T23" fmla="*/ 27 h 41"/>
              <a:gd name="T24" fmla="*/ 33 w 41"/>
              <a:gd name="T25" fmla="*/ 27 h 41"/>
              <a:gd name="T26" fmla="*/ 26 w 41"/>
              <a:gd name="T27" fmla="*/ 21 h 41"/>
              <a:gd name="T28" fmla="*/ 15 w 41"/>
              <a:gd name="T29" fmla="*/ 21 h 41"/>
              <a:gd name="T30" fmla="*/ 21 w 41"/>
              <a:gd name="T31" fmla="*/ 13 h 41"/>
              <a:gd name="T32" fmla="*/ 26 w 41"/>
              <a:gd name="T33" fmla="*/ 2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1" h="41">
                <a:moveTo>
                  <a:pt x="21" y="41"/>
                </a:move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1" y="0"/>
                </a:cubicBezTo>
                <a:cubicBezTo>
                  <a:pt x="32" y="0"/>
                  <a:pt x="41" y="9"/>
                  <a:pt x="41" y="21"/>
                </a:cubicBezTo>
                <a:cubicBezTo>
                  <a:pt x="41" y="32"/>
                  <a:pt x="32" y="41"/>
                  <a:pt x="21" y="41"/>
                </a:cubicBezTo>
                <a:moveTo>
                  <a:pt x="33" y="27"/>
                </a:moveTo>
                <a:cubicBezTo>
                  <a:pt x="21" y="9"/>
                  <a:pt x="21" y="9"/>
                  <a:pt x="21" y="9"/>
                </a:cubicBezTo>
                <a:cubicBezTo>
                  <a:pt x="8" y="27"/>
                  <a:pt x="8" y="27"/>
                  <a:pt x="8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4" y="23"/>
                  <a:pt x="14" y="23"/>
                  <a:pt x="14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30" y="27"/>
                  <a:pt x="30" y="27"/>
                  <a:pt x="30" y="27"/>
                </a:cubicBezTo>
                <a:lnTo>
                  <a:pt x="33" y="27"/>
                </a:lnTo>
                <a:close/>
                <a:moveTo>
                  <a:pt x="26" y="21"/>
                </a:moveTo>
                <a:cubicBezTo>
                  <a:pt x="15" y="21"/>
                  <a:pt x="15" y="21"/>
                  <a:pt x="15" y="21"/>
                </a:cubicBezTo>
                <a:cubicBezTo>
                  <a:pt x="21" y="13"/>
                  <a:pt x="21" y="13"/>
                  <a:pt x="21" y="13"/>
                </a:cubicBezTo>
                <a:lnTo>
                  <a:pt x="26" y="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43" name="Freeform 171"/>
          <p:cNvSpPr>
            <a:spLocks noEditPoints="1"/>
          </p:cNvSpPr>
          <p:nvPr/>
        </p:nvSpPr>
        <p:spPr bwMode="auto">
          <a:xfrm>
            <a:off x="6546970" y="2614477"/>
            <a:ext cx="103355" cy="124448"/>
          </a:xfrm>
          <a:custGeom>
            <a:avLst/>
            <a:gdLst>
              <a:gd name="T0" fmla="*/ 35 w 38"/>
              <a:gd name="T1" fmla="*/ 26 h 45"/>
              <a:gd name="T2" fmla="*/ 31 w 38"/>
              <a:gd name="T3" fmla="*/ 29 h 45"/>
              <a:gd name="T4" fmla="*/ 15 w 38"/>
              <a:gd name="T5" fmla="*/ 32 h 45"/>
              <a:gd name="T6" fmla="*/ 4 w 38"/>
              <a:gd name="T7" fmla="*/ 28 h 45"/>
              <a:gd name="T8" fmla="*/ 3 w 38"/>
              <a:gd name="T9" fmla="*/ 23 h 45"/>
              <a:gd name="T10" fmla="*/ 0 w 38"/>
              <a:gd name="T11" fmla="*/ 7 h 45"/>
              <a:gd name="T12" fmla="*/ 5 w 38"/>
              <a:gd name="T13" fmla="*/ 3 h 45"/>
              <a:gd name="T14" fmla="*/ 14 w 38"/>
              <a:gd name="T15" fmla="*/ 1 h 45"/>
              <a:gd name="T16" fmla="*/ 32 w 38"/>
              <a:gd name="T17" fmla="*/ 2 h 45"/>
              <a:gd name="T18" fmla="*/ 37 w 38"/>
              <a:gd name="T19" fmla="*/ 6 h 45"/>
              <a:gd name="T20" fmla="*/ 38 w 38"/>
              <a:gd name="T21" fmla="*/ 8 h 45"/>
              <a:gd name="T22" fmla="*/ 35 w 38"/>
              <a:gd name="T23" fmla="*/ 26 h 45"/>
              <a:gd name="T24" fmla="*/ 30 w 38"/>
              <a:gd name="T25" fmla="*/ 42 h 45"/>
              <a:gd name="T26" fmla="*/ 14 w 38"/>
              <a:gd name="T27" fmla="*/ 44 h 45"/>
              <a:gd name="T28" fmla="*/ 6 w 38"/>
              <a:gd name="T29" fmla="*/ 40 h 45"/>
              <a:gd name="T30" fmla="*/ 5 w 38"/>
              <a:gd name="T31" fmla="*/ 32 h 45"/>
              <a:gd name="T32" fmla="*/ 5 w 38"/>
              <a:gd name="T33" fmla="*/ 32 h 45"/>
              <a:gd name="T34" fmla="*/ 5 w 38"/>
              <a:gd name="T35" fmla="*/ 31 h 45"/>
              <a:gd name="T36" fmla="*/ 33 w 38"/>
              <a:gd name="T37" fmla="*/ 31 h 45"/>
              <a:gd name="T38" fmla="*/ 33 w 38"/>
              <a:gd name="T39" fmla="*/ 34 h 45"/>
              <a:gd name="T40" fmla="*/ 30 w 38"/>
              <a:gd name="T41" fmla="*/ 42 h 45"/>
              <a:gd name="T42" fmla="*/ 26 w 38"/>
              <a:gd name="T43" fmla="*/ 4 h 45"/>
              <a:gd name="T44" fmla="*/ 11 w 38"/>
              <a:gd name="T45" fmla="*/ 4 h 45"/>
              <a:gd name="T46" fmla="*/ 7 w 38"/>
              <a:gd name="T47" fmla="*/ 6 h 45"/>
              <a:gd name="T48" fmla="*/ 13 w 38"/>
              <a:gd name="T49" fmla="*/ 9 h 45"/>
              <a:gd name="T50" fmla="*/ 25 w 38"/>
              <a:gd name="T51" fmla="*/ 9 h 45"/>
              <a:gd name="T52" fmla="*/ 31 w 38"/>
              <a:gd name="T53" fmla="*/ 6 h 45"/>
              <a:gd name="T54" fmla="*/ 26 w 38"/>
              <a:gd name="T55" fmla="*/ 4 h 45"/>
              <a:gd name="T56" fmla="*/ 17 w 38"/>
              <a:gd name="T57" fmla="*/ 16 h 45"/>
              <a:gd name="T58" fmla="*/ 13 w 38"/>
              <a:gd name="T59" fmla="*/ 22 h 45"/>
              <a:gd name="T60" fmla="*/ 19 w 38"/>
              <a:gd name="T61" fmla="*/ 28 h 45"/>
              <a:gd name="T62" fmla="*/ 25 w 38"/>
              <a:gd name="T63" fmla="*/ 21 h 45"/>
              <a:gd name="T64" fmla="*/ 17 w 38"/>
              <a:gd name="T65" fmla="*/ 16 h 45"/>
              <a:gd name="T66" fmla="*/ 18 w 38"/>
              <a:gd name="T67" fmla="*/ 24 h 45"/>
              <a:gd name="T68" fmla="*/ 18 w 38"/>
              <a:gd name="T69" fmla="*/ 19 h 45"/>
              <a:gd name="T70" fmla="*/ 22 w 38"/>
              <a:gd name="T71" fmla="*/ 22 h 45"/>
              <a:gd name="T72" fmla="*/ 18 w 38"/>
              <a:gd name="T73" fmla="*/ 24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8" h="45">
                <a:moveTo>
                  <a:pt x="35" y="26"/>
                </a:moveTo>
                <a:cubicBezTo>
                  <a:pt x="34" y="28"/>
                  <a:pt x="33" y="29"/>
                  <a:pt x="31" y="29"/>
                </a:cubicBezTo>
                <a:cubicBezTo>
                  <a:pt x="26" y="32"/>
                  <a:pt x="21" y="32"/>
                  <a:pt x="15" y="32"/>
                </a:cubicBezTo>
                <a:cubicBezTo>
                  <a:pt x="11" y="31"/>
                  <a:pt x="7" y="30"/>
                  <a:pt x="4" y="28"/>
                </a:cubicBezTo>
                <a:cubicBezTo>
                  <a:pt x="3" y="27"/>
                  <a:pt x="3" y="25"/>
                  <a:pt x="3" y="23"/>
                </a:cubicBezTo>
                <a:cubicBezTo>
                  <a:pt x="2" y="18"/>
                  <a:pt x="1" y="12"/>
                  <a:pt x="0" y="7"/>
                </a:cubicBezTo>
                <a:cubicBezTo>
                  <a:pt x="0" y="5"/>
                  <a:pt x="3" y="3"/>
                  <a:pt x="5" y="3"/>
                </a:cubicBezTo>
                <a:cubicBezTo>
                  <a:pt x="8" y="2"/>
                  <a:pt x="11" y="1"/>
                  <a:pt x="14" y="1"/>
                </a:cubicBezTo>
                <a:cubicBezTo>
                  <a:pt x="20" y="0"/>
                  <a:pt x="26" y="1"/>
                  <a:pt x="32" y="2"/>
                </a:cubicBezTo>
                <a:cubicBezTo>
                  <a:pt x="34" y="3"/>
                  <a:pt x="36" y="4"/>
                  <a:pt x="37" y="6"/>
                </a:cubicBezTo>
                <a:cubicBezTo>
                  <a:pt x="38" y="6"/>
                  <a:pt x="38" y="8"/>
                  <a:pt x="38" y="8"/>
                </a:cubicBezTo>
                <a:cubicBezTo>
                  <a:pt x="37" y="14"/>
                  <a:pt x="36" y="20"/>
                  <a:pt x="35" y="26"/>
                </a:cubicBezTo>
                <a:moveTo>
                  <a:pt x="30" y="42"/>
                </a:moveTo>
                <a:cubicBezTo>
                  <a:pt x="25" y="45"/>
                  <a:pt x="19" y="45"/>
                  <a:pt x="14" y="44"/>
                </a:cubicBezTo>
                <a:cubicBezTo>
                  <a:pt x="11" y="43"/>
                  <a:pt x="8" y="43"/>
                  <a:pt x="6" y="40"/>
                </a:cubicBezTo>
                <a:cubicBezTo>
                  <a:pt x="6" y="37"/>
                  <a:pt x="5" y="35"/>
                  <a:pt x="5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1"/>
                  <a:pt x="5" y="31"/>
                  <a:pt x="5" y="31"/>
                </a:cubicBezTo>
                <a:cubicBezTo>
                  <a:pt x="13" y="37"/>
                  <a:pt x="25" y="37"/>
                  <a:pt x="33" y="31"/>
                </a:cubicBezTo>
                <a:cubicBezTo>
                  <a:pt x="34" y="32"/>
                  <a:pt x="33" y="33"/>
                  <a:pt x="33" y="34"/>
                </a:cubicBezTo>
                <a:cubicBezTo>
                  <a:pt x="32" y="37"/>
                  <a:pt x="33" y="40"/>
                  <a:pt x="30" y="42"/>
                </a:cubicBezTo>
                <a:moveTo>
                  <a:pt x="26" y="4"/>
                </a:moveTo>
                <a:cubicBezTo>
                  <a:pt x="21" y="4"/>
                  <a:pt x="16" y="4"/>
                  <a:pt x="11" y="4"/>
                </a:cubicBezTo>
                <a:cubicBezTo>
                  <a:pt x="10" y="5"/>
                  <a:pt x="8" y="5"/>
                  <a:pt x="7" y="6"/>
                </a:cubicBezTo>
                <a:cubicBezTo>
                  <a:pt x="8" y="8"/>
                  <a:pt x="11" y="8"/>
                  <a:pt x="13" y="9"/>
                </a:cubicBezTo>
                <a:cubicBezTo>
                  <a:pt x="17" y="9"/>
                  <a:pt x="21" y="9"/>
                  <a:pt x="25" y="9"/>
                </a:cubicBezTo>
                <a:cubicBezTo>
                  <a:pt x="27" y="8"/>
                  <a:pt x="30" y="8"/>
                  <a:pt x="31" y="6"/>
                </a:cubicBezTo>
                <a:cubicBezTo>
                  <a:pt x="30" y="5"/>
                  <a:pt x="28" y="5"/>
                  <a:pt x="26" y="4"/>
                </a:cubicBezTo>
                <a:moveTo>
                  <a:pt x="17" y="16"/>
                </a:moveTo>
                <a:cubicBezTo>
                  <a:pt x="14" y="17"/>
                  <a:pt x="13" y="20"/>
                  <a:pt x="13" y="22"/>
                </a:cubicBezTo>
                <a:cubicBezTo>
                  <a:pt x="13" y="25"/>
                  <a:pt x="16" y="28"/>
                  <a:pt x="19" y="28"/>
                </a:cubicBezTo>
                <a:cubicBezTo>
                  <a:pt x="23" y="27"/>
                  <a:pt x="25" y="24"/>
                  <a:pt x="25" y="21"/>
                </a:cubicBezTo>
                <a:cubicBezTo>
                  <a:pt x="24" y="17"/>
                  <a:pt x="20" y="15"/>
                  <a:pt x="17" y="16"/>
                </a:cubicBezTo>
                <a:moveTo>
                  <a:pt x="18" y="24"/>
                </a:moveTo>
                <a:cubicBezTo>
                  <a:pt x="15" y="23"/>
                  <a:pt x="15" y="20"/>
                  <a:pt x="18" y="19"/>
                </a:cubicBezTo>
                <a:cubicBezTo>
                  <a:pt x="19" y="18"/>
                  <a:pt x="22" y="19"/>
                  <a:pt x="22" y="22"/>
                </a:cubicBezTo>
                <a:cubicBezTo>
                  <a:pt x="22" y="24"/>
                  <a:pt x="19" y="26"/>
                  <a:pt x="18" y="2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44" name="Freeform 172"/>
          <p:cNvSpPr>
            <a:spLocks noEditPoints="1"/>
          </p:cNvSpPr>
          <p:nvPr/>
        </p:nvSpPr>
        <p:spPr bwMode="auto">
          <a:xfrm>
            <a:off x="6545132" y="2828310"/>
            <a:ext cx="111793" cy="113901"/>
          </a:xfrm>
          <a:custGeom>
            <a:avLst/>
            <a:gdLst>
              <a:gd name="T0" fmla="*/ 41 w 41"/>
              <a:gd name="T1" fmla="*/ 33 h 41"/>
              <a:gd name="T2" fmla="*/ 34 w 41"/>
              <a:gd name="T3" fmla="*/ 41 h 41"/>
              <a:gd name="T4" fmla="*/ 8 w 41"/>
              <a:gd name="T5" fmla="*/ 41 h 41"/>
              <a:gd name="T6" fmla="*/ 0 w 41"/>
              <a:gd name="T7" fmla="*/ 33 h 41"/>
              <a:gd name="T8" fmla="*/ 0 w 41"/>
              <a:gd name="T9" fmla="*/ 8 h 41"/>
              <a:gd name="T10" fmla="*/ 8 w 41"/>
              <a:gd name="T11" fmla="*/ 0 h 41"/>
              <a:gd name="T12" fmla="*/ 34 w 41"/>
              <a:gd name="T13" fmla="*/ 0 h 41"/>
              <a:gd name="T14" fmla="*/ 41 w 41"/>
              <a:gd name="T15" fmla="*/ 8 h 41"/>
              <a:gd name="T16" fmla="*/ 41 w 41"/>
              <a:gd name="T17" fmla="*/ 33 h 41"/>
              <a:gd name="T18" fmla="*/ 34 w 41"/>
              <a:gd name="T19" fmla="*/ 8 h 41"/>
              <a:gd name="T20" fmla="*/ 30 w 41"/>
              <a:gd name="T21" fmla="*/ 6 h 41"/>
              <a:gd name="T22" fmla="*/ 17 w 41"/>
              <a:gd name="T23" fmla="*/ 5 h 41"/>
              <a:gd name="T24" fmla="*/ 11 w 41"/>
              <a:gd name="T25" fmla="*/ 6 h 41"/>
              <a:gd name="T26" fmla="*/ 7 w 41"/>
              <a:gd name="T27" fmla="*/ 9 h 41"/>
              <a:gd name="T28" fmla="*/ 9 w 41"/>
              <a:gd name="T29" fmla="*/ 21 h 41"/>
              <a:gd name="T30" fmla="*/ 10 w 41"/>
              <a:gd name="T31" fmla="*/ 24 h 41"/>
              <a:gd name="T32" fmla="*/ 18 w 41"/>
              <a:gd name="T33" fmla="*/ 27 h 41"/>
              <a:gd name="T34" fmla="*/ 30 w 41"/>
              <a:gd name="T35" fmla="*/ 25 h 41"/>
              <a:gd name="T36" fmla="*/ 32 w 41"/>
              <a:gd name="T37" fmla="*/ 23 h 41"/>
              <a:gd name="T38" fmla="*/ 34 w 41"/>
              <a:gd name="T39" fmla="*/ 10 h 41"/>
              <a:gd name="T40" fmla="*/ 34 w 41"/>
              <a:gd name="T41" fmla="*/ 8 h 41"/>
              <a:gd name="T42" fmla="*/ 30 w 41"/>
              <a:gd name="T43" fmla="*/ 27 h 41"/>
              <a:gd name="T44" fmla="*/ 11 w 41"/>
              <a:gd name="T45" fmla="*/ 27 h 41"/>
              <a:gd name="T46" fmla="*/ 11 w 41"/>
              <a:gd name="T47" fmla="*/ 27 h 41"/>
              <a:gd name="T48" fmla="*/ 10 w 41"/>
              <a:gd name="T49" fmla="*/ 27 h 41"/>
              <a:gd name="T50" fmla="*/ 11 w 41"/>
              <a:gd name="T51" fmla="*/ 33 h 41"/>
              <a:gd name="T52" fmla="*/ 17 w 41"/>
              <a:gd name="T53" fmla="*/ 36 h 41"/>
              <a:gd name="T54" fmla="*/ 28 w 41"/>
              <a:gd name="T55" fmla="*/ 34 h 41"/>
              <a:gd name="T56" fmla="*/ 31 w 41"/>
              <a:gd name="T57" fmla="*/ 29 h 41"/>
              <a:gd name="T58" fmla="*/ 30 w 41"/>
              <a:gd name="T59" fmla="*/ 27 h 41"/>
              <a:gd name="T60" fmla="*/ 25 w 41"/>
              <a:gd name="T61" fmla="*/ 10 h 41"/>
              <a:gd name="T62" fmla="*/ 16 w 41"/>
              <a:gd name="T63" fmla="*/ 10 h 41"/>
              <a:gd name="T64" fmla="*/ 12 w 41"/>
              <a:gd name="T65" fmla="*/ 9 h 41"/>
              <a:gd name="T66" fmla="*/ 15 w 41"/>
              <a:gd name="T67" fmla="*/ 7 h 41"/>
              <a:gd name="T68" fmla="*/ 26 w 41"/>
              <a:gd name="T69" fmla="*/ 7 h 41"/>
              <a:gd name="T70" fmla="*/ 30 w 41"/>
              <a:gd name="T71" fmla="*/ 9 h 41"/>
              <a:gd name="T72" fmla="*/ 25 w 41"/>
              <a:gd name="T73" fmla="*/ 10 h 41"/>
              <a:gd name="T74" fmla="*/ 21 w 41"/>
              <a:gd name="T75" fmla="*/ 24 h 41"/>
              <a:gd name="T76" fmla="*/ 16 w 41"/>
              <a:gd name="T77" fmla="*/ 20 h 41"/>
              <a:gd name="T78" fmla="*/ 19 w 41"/>
              <a:gd name="T79" fmla="*/ 16 h 41"/>
              <a:gd name="T80" fmla="*/ 25 w 41"/>
              <a:gd name="T81" fmla="*/ 19 h 41"/>
              <a:gd name="T82" fmla="*/ 21 w 41"/>
              <a:gd name="T83" fmla="*/ 24 h 41"/>
              <a:gd name="T84" fmla="*/ 20 w 41"/>
              <a:gd name="T85" fmla="*/ 18 h 41"/>
              <a:gd name="T86" fmla="*/ 20 w 41"/>
              <a:gd name="T87" fmla="*/ 22 h 41"/>
              <a:gd name="T88" fmla="*/ 23 w 41"/>
              <a:gd name="T89" fmla="*/ 20 h 41"/>
              <a:gd name="T90" fmla="*/ 20 w 41"/>
              <a:gd name="T91" fmla="*/ 1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1" h="41">
                <a:moveTo>
                  <a:pt x="41" y="33"/>
                </a:moveTo>
                <a:cubicBezTo>
                  <a:pt x="41" y="38"/>
                  <a:pt x="38" y="41"/>
                  <a:pt x="34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38"/>
                  <a:pt x="0" y="33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8" y="0"/>
                  <a:pt x="41" y="3"/>
                  <a:pt x="41" y="8"/>
                </a:cubicBezTo>
                <a:lnTo>
                  <a:pt x="41" y="33"/>
                </a:lnTo>
                <a:close/>
                <a:moveTo>
                  <a:pt x="34" y="8"/>
                </a:moveTo>
                <a:cubicBezTo>
                  <a:pt x="33" y="7"/>
                  <a:pt x="31" y="6"/>
                  <a:pt x="30" y="6"/>
                </a:cubicBezTo>
                <a:cubicBezTo>
                  <a:pt x="26" y="5"/>
                  <a:pt x="21" y="5"/>
                  <a:pt x="17" y="5"/>
                </a:cubicBezTo>
                <a:cubicBezTo>
                  <a:pt x="15" y="5"/>
                  <a:pt x="13" y="6"/>
                  <a:pt x="11" y="6"/>
                </a:cubicBezTo>
                <a:cubicBezTo>
                  <a:pt x="9" y="7"/>
                  <a:pt x="7" y="8"/>
                  <a:pt x="7" y="9"/>
                </a:cubicBezTo>
                <a:cubicBezTo>
                  <a:pt x="8" y="13"/>
                  <a:pt x="8" y="17"/>
                  <a:pt x="9" y="21"/>
                </a:cubicBezTo>
                <a:cubicBezTo>
                  <a:pt x="9" y="22"/>
                  <a:pt x="9" y="24"/>
                  <a:pt x="10" y="24"/>
                </a:cubicBezTo>
                <a:cubicBezTo>
                  <a:pt x="12" y="26"/>
                  <a:pt x="15" y="27"/>
                  <a:pt x="18" y="27"/>
                </a:cubicBezTo>
                <a:cubicBezTo>
                  <a:pt x="22" y="28"/>
                  <a:pt x="26" y="27"/>
                  <a:pt x="30" y="25"/>
                </a:cubicBezTo>
                <a:cubicBezTo>
                  <a:pt x="31" y="25"/>
                  <a:pt x="32" y="24"/>
                  <a:pt x="32" y="23"/>
                </a:cubicBezTo>
                <a:cubicBezTo>
                  <a:pt x="33" y="19"/>
                  <a:pt x="33" y="15"/>
                  <a:pt x="34" y="10"/>
                </a:cubicBezTo>
                <a:cubicBezTo>
                  <a:pt x="34" y="10"/>
                  <a:pt x="34" y="9"/>
                  <a:pt x="34" y="8"/>
                </a:cubicBezTo>
                <a:moveTo>
                  <a:pt x="30" y="27"/>
                </a:moveTo>
                <a:cubicBezTo>
                  <a:pt x="25" y="31"/>
                  <a:pt x="17" y="31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1" y="29"/>
                  <a:pt x="11" y="31"/>
                  <a:pt x="11" y="33"/>
                </a:cubicBezTo>
                <a:cubicBezTo>
                  <a:pt x="13" y="35"/>
                  <a:pt x="15" y="36"/>
                  <a:pt x="17" y="36"/>
                </a:cubicBezTo>
                <a:cubicBezTo>
                  <a:pt x="21" y="37"/>
                  <a:pt x="25" y="36"/>
                  <a:pt x="28" y="34"/>
                </a:cubicBezTo>
                <a:cubicBezTo>
                  <a:pt x="30" y="33"/>
                  <a:pt x="30" y="31"/>
                  <a:pt x="31" y="29"/>
                </a:cubicBezTo>
                <a:cubicBezTo>
                  <a:pt x="31" y="28"/>
                  <a:pt x="31" y="27"/>
                  <a:pt x="30" y="27"/>
                </a:cubicBezTo>
                <a:moveTo>
                  <a:pt x="25" y="10"/>
                </a:moveTo>
                <a:cubicBezTo>
                  <a:pt x="22" y="11"/>
                  <a:pt x="19" y="11"/>
                  <a:pt x="16" y="10"/>
                </a:cubicBezTo>
                <a:cubicBezTo>
                  <a:pt x="15" y="10"/>
                  <a:pt x="13" y="10"/>
                  <a:pt x="12" y="9"/>
                </a:cubicBezTo>
                <a:cubicBezTo>
                  <a:pt x="13" y="8"/>
                  <a:pt x="14" y="8"/>
                  <a:pt x="15" y="7"/>
                </a:cubicBezTo>
                <a:cubicBezTo>
                  <a:pt x="19" y="7"/>
                  <a:pt x="22" y="7"/>
                  <a:pt x="26" y="7"/>
                </a:cubicBezTo>
                <a:cubicBezTo>
                  <a:pt x="27" y="8"/>
                  <a:pt x="29" y="8"/>
                  <a:pt x="30" y="9"/>
                </a:cubicBezTo>
                <a:cubicBezTo>
                  <a:pt x="28" y="10"/>
                  <a:pt x="27" y="10"/>
                  <a:pt x="25" y="10"/>
                </a:cubicBezTo>
                <a:moveTo>
                  <a:pt x="21" y="24"/>
                </a:moveTo>
                <a:cubicBezTo>
                  <a:pt x="19" y="24"/>
                  <a:pt x="16" y="23"/>
                  <a:pt x="16" y="20"/>
                </a:cubicBezTo>
                <a:cubicBezTo>
                  <a:pt x="16" y="18"/>
                  <a:pt x="17" y="17"/>
                  <a:pt x="19" y="16"/>
                </a:cubicBezTo>
                <a:cubicBezTo>
                  <a:pt x="21" y="15"/>
                  <a:pt x="25" y="17"/>
                  <a:pt x="25" y="19"/>
                </a:cubicBezTo>
                <a:cubicBezTo>
                  <a:pt x="25" y="22"/>
                  <a:pt x="23" y="24"/>
                  <a:pt x="21" y="24"/>
                </a:cubicBezTo>
                <a:moveTo>
                  <a:pt x="20" y="18"/>
                </a:moveTo>
                <a:cubicBezTo>
                  <a:pt x="18" y="19"/>
                  <a:pt x="18" y="21"/>
                  <a:pt x="20" y="22"/>
                </a:cubicBezTo>
                <a:cubicBezTo>
                  <a:pt x="21" y="23"/>
                  <a:pt x="23" y="21"/>
                  <a:pt x="23" y="20"/>
                </a:cubicBezTo>
                <a:cubicBezTo>
                  <a:pt x="23" y="18"/>
                  <a:pt x="21" y="17"/>
                  <a:pt x="20" y="1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45" name="Freeform 173"/>
          <p:cNvSpPr/>
          <p:nvPr/>
        </p:nvSpPr>
        <p:spPr bwMode="auto">
          <a:xfrm>
            <a:off x="6556240" y="3036275"/>
            <a:ext cx="71716" cy="113901"/>
          </a:xfrm>
          <a:custGeom>
            <a:avLst/>
            <a:gdLst>
              <a:gd name="T0" fmla="*/ 14 w 26"/>
              <a:gd name="T1" fmla="*/ 0 h 41"/>
              <a:gd name="T2" fmla="*/ 14 w 26"/>
              <a:gd name="T3" fmla="*/ 10 h 41"/>
              <a:gd name="T4" fmla="*/ 24 w 26"/>
              <a:gd name="T5" fmla="*/ 10 h 41"/>
              <a:gd name="T6" fmla="*/ 24 w 26"/>
              <a:gd name="T7" fmla="*/ 17 h 41"/>
              <a:gd name="T8" fmla="*/ 14 w 26"/>
              <a:gd name="T9" fmla="*/ 17 h 41"/>
              <a:gd name="T10" fmla="*/ 14 w 26"/>
              <a:gd name="T11" fmla="*/ 27 h 41"/>
              <a:gd name="T12" fmla="*/ 15 w 26"/>
              <a:gd name="T13" fmla="*/ 32 h 41"/>
              <a:gd name="T14" fmla="*/ 16 w 26"/>
              <a:gd name="T15" fmla="*/ 33 h 41"/>
              <a:gd name="T16" fmla="*/ 19 w 26"/>
              <a:gd name="T17" fmla="*/ 34 h 41"/>
              <a:gd name="T18" fmla="*/ 26 w 26"/>
              <a:gd name="T19" fmla="*/ 32 h 41"/>
              <a:gd name="T20" fmla="*/ 26 w 26"/>
              <a:gd name="T21" fmla="*/ 39 h 41"/>
              <a:gd name="T22" fmla="*/ 21 w 26"/>
              <a:gd name="T23" fmla="*/ 41 h 41"/>
              <a:gd name="T24" fmla="*/ 16 w 26"/>
              <a:gd name="T25" fmla="*/ 41 h 41"/>
              <a:gd name="T26" fmla="*/ 11 w 26"/>
              <a:gd name="T27" fmla="*/ 40 h 41"/>
              <a:gd name="T28" fmla="*/ 7 w 26"/>
              <a:gd name="T29" fmla="*/ 38 h 41"/>
              <a:gd name="T30" fmla="*/ 5 w 26"/>
              <a:gd name="T31" fmla="*/ 35 h 41"/>
              <a:gd name="T32" fmla="*/ 5 w 26"/>
              <a:gd name="T33" fmla="*/ 31 h 41"/>
              <a:gd name="T34" fmla="*/ 5 w 26"/>
              <a:gd name="T35" fmla="*/ 17 h 41"/>
              <a:gd name="T36" fmla="*/ 0 w 26"/>
              <a:gd name="T37" fmla="*/ 17 h 41"/>
              <a:gd name="T38" fmla="*/ 0 w 26"/>
              <a:gd name="T39" fmla="*/ 11 h 41"/>
              <a:gd name="T40" fmla="*/ 4 w 26"/>
              <a:gd name="T41" fmla="*/ 9 h 41"/>
              <a:gd name="T42" fmla="*/ 7 w 26"/>
              <a:gd name="T43" fmla="*/ 5 h 41"/>
              <a:gd name="T44" fmla="*/ 9 w 26"/>
              <a:gd name="T45" fmla="*/ 0 h 41"/>
              <a:gd name="T46" fmla="*/ 14 w 26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6" h="41">
                <a:moveTo>
                  <a:pt x="14" y="0"/>
                </a:moveTo>
                <a:cubicBezTo>
                  <a:pt x="14" y="10"/>
                  <a:pt x="14" y="10"/>
                  <a:pt x="1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7"/>
                  <a:pt x="24" y="17"/>
                  <a:pt x="2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30"/>
                  <a:pt x="15" y="31"/>
                  <a:pt x="15" y="32"/>
                </a:cubicBezTo>
                <a:cubicBezTo>
                  <a:pt x="15" y="33"/>
                  <a:pt x="16" y="33"/>
                  <a:pt x="16" y="33"/>
                </a:cubicBezTo>
                <a:cubicBezTo>
                  <a:pt x="17" y="34"/>
                  <a:pt x="18" y="34"/>
                  <a:pt x="19" y="34"/>
                </a:cubicBezTo>
                <a:cubicBezTo>
                  <a:pt x="21" y="34"/>
                  <a:pt x="23" y="34"/>
                  <a:pt x="26" y="32"/>
                </a:cubicBezTo>
                <a:cubicBezTo>
                  <a:pt x="26" y="39"/>
                  <a:pt x="26" y="39"/>
                  <a:pt x="26" y="39"/>
                </a:cubicBezTo>
                <a:cubicBezTo>
                  <a:pt x="24" y="40"/>
                  <a:pt x="22" y="40"/>
                  <a:pt x="21" y="41"/>
                </a:cubicBezTo>
                <a:cubicBezTo>
                  <a:pt x="19" y="41"/>
                  <a:pt x="18" y="41"/>
                  <a:pt x="16" y="41"/>
                </a:cubicBezTo>
                <a:cubicBezTo>
                  <a:pt x="14" y="41"/>
                  <a:pt x="13" y="41"/>
                  <a:pt x="11" y="40"/>
                </a:cubicBezTo>
                <a:cubicBezTo>
                  <a:pt x="10" y="40"/>
                  <a:pt x="8" y="39"/>
                  <a:pt x="7" y="38"/>
                </a:cubicBezTo>
                <a:cubicBezTo>
                  <a:pt x="6" y="37"/>
                  <a:pt x="6" y="36"/>
                  <a:pt x="5" y="35"/>
                </a:cubicBezTo>
                <a:cubicBezTo>
                  <a:pt x="5" y="34"/>
                  <a:pt x="5" y="33"/>
                  <a:pt x="5" y="31"/>
                </a:cubicBezTo>
                <a:cubicBezTo>
                  <a:pt x="5" y="17"/>
                  <a:pt x="5" y="17"/>
                  <a:pt x="5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0" y="11"/>
                  <a:pt x="0" y="11"/>
                </a:cubicBezTo>
                <a:cubicBezTo>
                  <a:pt x="2" y="10"/>
                  <a:pt x="3" y="10"/>
                  <a:pt x="4" y="9"/>
                </a:cubicBezTo>
                <a:cubicBezTo>
                  <a:pt x="5" y="8"/>
                  <a:pt x="6" y="6"/>
                  <a:pt x="7" y="5"/>
                </a:cubicBezTo>
                <a:cubicBezTo>
                  <a:pt x="8" y="4"/>
                  <a:pt x="8" y="2"/>
                  <a:pt x="9" y="0"/>
                </a:cubicBezTo>
                <a:lnTo>
                  <a:pt x="1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46" name="Freeform 174"/>
          <p:cNvSpPr>
            <a:spLocks noEditPoints="1"/>
          </p:cNvSpPr>
          <p:nvPr/>
        </p:nvSpPr>
        <p:spPr bwMode="auto">
          <a:xfrm>
            <a:off x="6545132" y="3244239"/>
            <a:ext cx="111793" cy="113901"/>
          </a:xfrm>
          <a:custGeom>
            <a:avLst/>
            <a:gdLst>
              <a:gd name="T0" fmla="*/ 41 w 41"/>
              <a:gd name="T1" fmla="*/ 33 h 41"/>
              <a:gd name="T2" fmla="*/ 34 w 41"/>
              <a:gd name="T3" fmla="*/ 41 h 41"/>
              <a:gd name="T4" fmla="*/ 8 w 41"/>
              <a:gd name="T5" fmla="*/ 41 h 41"/>
              <a:gd name="T6" fmla="*/ 0 w 41"/>
              <a:gd name="T7" fmla="*/ 33 h 41"/>
              <a:gd name="T8" fmla="*/ 0 w 41"/>
              <a:gd name="T9" fmla="*/ 8 h 41"/>
              <a:gd name="T10" fmla="*/ 8 w 41"/>
              <a:gd name="T11" fmla="*/ 0 h 41"/>
              <a:gd name="T12" fmla="*/ 34 w 41"/>
              <a:gd name="T13" fmla="*/ 0 h 41"/>
              <a:gd name="T14" fmla="*/ 41 w 41"/>
              <a:gd name="T15" fmla="*/ 8 h 41"/>
              <a:gd name="T16" fmla="*/ 41 w 41"/>
              <a:gd name="T17" fmla="*/ 33 h 41"/>
              <a:gd name="T18" fmla="*/ 30 w 41"/>
              <a:gd name="T19" fmla="*/ 29 h 41"/>
              <a:gd name="T20" fmla="*/ 26 w 41"/>
              <a:gd name="T21" fmla="*/ 31 h 41"/>
              <a:gd name="T22" fmla="*/ 23 w 41"/>
              <a:gd name="T23" fmla="*/ 30 h 41"/>
              <a:gd name="T24" fmla="*/ 22 w 41"/>
              <a:gd name="T25" fmla="*/ 29 h 41"/>
              <a:gd name="T26" fmla="*/ 22 w 41"/>
              <a:gd name="T27" fmla="*/ 26 h 41"/>
              <a:gd name="T28" fmla="*/ 22 w 41"/>
              <a:gd name="T29" fmla="*/ 18 h 41"/>
              <a:gd name="T30" fmla="*/ 29 w 41"/>
              <a:gd name="T31" fmla="*/ 18 h 41"/>
              <a:gd name="T32" fmla="*/ 29 w 41"/>
              <a:gd name="T33" fmla="*/ 13 h 41"/>
              <a:gd name="T34" fmla="*/ 22 w 41"/>
              <a:gd name="T35" fmla="*/ 13 h 41"/>
              <a:gd name="T36" fmla="*/ 22 w 41"/>
              <a:gd name="T37" fmla="*/ 5 h 41"/>
              <a:gd name="T38" fmla="*/ 17 w 41"/>
              <a:gd name="T39" fmla="*/ 5 h 41"/>
              <a:gd name="T40" fmla="*/ 16 w 41"/>
              <a:gd name="T41" fmla="*/ 9 h 41"/>
              <a:gd name="T42" fmla="*/ 14 w 41"/>
              <a:gd name="T43" fmla="*/ 12 h 41"/>
              <a:gd name="T44" fmla="*/ 11 w 41"/>
              <a:gd name="T45" fmla="*/ 13 h 41"/>
              <a:gd name="T46" fmla="*/ 11 w 41"/>
              <a:gd name="T47" fmla="*/ 18 h 41"/>
              <a:gd name="T48" fmla="*/ 15 w 41"/>
              <a:gd name="T49" fmla="*/ 18 h 41"/>
              <a:gd name="T50" fmla="*/ 15 w 41"/>
              <a:gd name="T51" fmla="*/ 28 h 41"/>
              <a:gd name="T52" fmla="*/ 15 w 41"/>
              <a:gd name="T53" fmla="*/ 32 h 41"/>
              <a:gd name="T54" fmla="*/ 17 w 41"/>
              <a:gd name="T55" fmla="*/ 34 h 41"/>
              <a:gd name="T56" fmla="*/ 19 w 41"/>
              <a:gd name="T57" fmla="*/ 35 h 41"/>
              <a:gd name="T58" fmla="*/ 23 w 41"/>
              <a:gd name="T59" fmla="*/ 36 h 41"/>
              <a:gd name="T60" fmla="*/ 27 w 41"/>
              <a:gd name="T61" fmla="*/ 35 h 41"/>
              <a:gd name="T62" fmla="*/ 30 w 41"/>
              <a:gd name="T63" fmla="*/ 34 h 41"/>
              <a:gd name="T64" fmla="*/ 30 w 41"/>
              <a:gd name="T65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1" h="41">
                <a:moveTo>
                  <a:pt x="41" y="33"/>
                </a:moveTo>
                <a:cubicBezTo>
                  <a:pt x="41" y="38"/>
                  <a:pt x="38" y="41"/>
                  <a:pt x="34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38"/>
                  <a:pt x="0" y="33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8" y="0"/>
                  <a:pt x="41" y="3"/>
                  <a:pt x="41" y="8"/>
                </a:cubicBezTo>
                <a:lnTo>
                  <a:pt x="41" y="33"/>
                </a:lnTo>
                <a:close/>
                <a:moveTo>
                  <a:pt x="30" y="29"/>
                </a:moveTo>
                <a:cubicBezTo>
                  <a:pt x="29" y="30"/>
                  <a:pt x="27" y="31"/>
                  <a:pt x="26" y="31"/>
                </a:cubicBezTo>
                <a:cubicBezTo>
                  <a:pt x="25" y="31"/>
                  <a:pt x="24" y="31"/>
                  <a:pt x="23" y="30"/>
                </a:cubicBezTo>
                <a:cubicBezTo>
                  <a:pt x="23" y="30"/>
                  <a:pt x="22" y="29"/>
                  <a:pt x="22" y="29"/>
                </a:cubicBezTo>
                <a:cubicBezTo>
                  <a:pt x="22" y="28"/>
                  <a:pt x="22" y="27"/>
                  <a:pt x="22" y="26"/>
                </a:cubicBezTo>
                <a:cubicBezTo>
                  <a:pt x="22" y="18"/>
                  <a:pt x="22" y="18"/>
                  <a:pt x="22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3"/>
                  <a:pt x="29" y="13"/>
                  <a:pt x="29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5"/>
                  <a:pt x="22" y="5"/>
                  <a:pt x="22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7"/>
                  <a:pt x="17" y="8"/>
                  <a:pt x="16" y="9"/>
                </a:cubicBezTo>
                <a:cubicBezTo>
                  <a:pt x="16" y="10"/>
                  <a:pt x="15" y="11"/>
                  <a:pt x="14" y="12"/>
                </a:cubicBezTo>
                <a:cubicBezTo>
                  <a:pt x="13" y="12"/>
                  <a:pt x="12" y="13"/>
                  <a:pt x="11" y="13"/>
                </a:cubicBezTo>
                <a:cubicBezTo>
                  <a:pt x="11" y="18"/>
                  <a:pt x="11" y="18"/>
                  <a:pt x="11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30"/>
                  <a:pt x="15" y="31"/>
                  <a:pt x="15" y="32"/>
                </a:cubicBezTo>
                <a:cubicBezTo>
                  <a:pt x="15" y="32"/>
                  <a:pt x="16" y="33"/>
                  <a:pt x="17" y="34"/>
                </a:cubicBezTo>
                <a:cubicBezTo>
                  <a:pt x="17" y="34"/>
                  <a:pt x="18" y="35"/>
                  <a:pt x="19" y="35"/>
                </a:cubicBezTo>
                <a:cubicBezTo>
                  <a:pt x="20" y="36"/>
                  <a:pt x="22" y="36"/>
                  <a:pt x="23" y="36"/>
                </a:cubicBezTo>
                <a:cubicBezTo>
                  <a:pt x="24" y="36"/>
                  <a:pt x="26" y="36"/>
                  <a:pt x="27" y="35"/>
                </a:cubicBezTo>
                <a:cubicBezTo>
                  <a:pt x="28" y="35"/>
                  <a:pt x="29" y="35"/>
                  <a:pt x="30" y="34"/>
                </a:cubicBezTo>
                <a:lnTo>
                  <a:pt x="30" y="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47" name="Freeform 175"/>
          <p:cNvSpPr/>
          <p:nvPr/>
        </p:nvSpPr>
        <p:spPr bwMode="auto">
          <a:xfrm>
            <a:off x="6557074" y="3444685"/>
            <a:ext cx="56951" cy="126557"/>
          </a:xfrm>
          <a:custGeom>
            <a:avLst/>
            <a:gdLst>
              <a:gd name="T0" fmla="*/ 20 w 21"/>
              <a:gd name="T1" fmla="*/ 36 h 46"/>
              <a:gd name="T2" fmla="*/ 11 w 21"/>
              <a:gd name="T3" fmla="*/ 46 h 46"/>
              <a:gd name="T4" fmla="*/ 10 w 21"/>
              <a:gd name="T5" fmla="*/ 46 h 46"/>
              <a:gd name="T6" fmla="*/ 10 w 21"/>
              <a:gd name="T7" fmla="*/ 46 h 46"/>
              <a:gd name="T8" fmla="*/ 0 w 21"/>
              <a:gd name="T9" fmla="*/ 36 h 46"/>
              <a:gd name="T10" fmla="*/ 0 w 21"/>
              <a:gd name="T11" fmla="*/ 35 h 46"/>
              <a:gd name="T12" fmla="*/ 1 w 21"/>
              <a:gd name="T13" fmla="*/ 34 h 46"/>
              <a:gd name="T14" fmla="*/ 7 w 21"/>
              <a:gd name="T15" fmla="*/ 34 h 46"/>
              <a:gd name="T16" fmla="*/ 7 w 21"/>
              <a:gd name="T17" fmla="*/ 1 h 46"/>
              <a:gd name="T18" fmla="*/ 8 w 21"/>
              <a:gd name="T19" fmla="*/ 0 h 46"/>
              <a:gd name="T20" fmla="*/ 13 w 21"/>
              <a:gd name="T21" fmla="*/ 0 h 46"/>
              <a:gd name="T22" fmla="*/ 14 w 21"/>
              <a:gd name="T23" fmla="*/ 1 h 46"/>
              <a:gd name="T24" fmla="*/ 14 w 21"/>
              <a:gd name="T25" fmla="*/ 34 h 46"/>
              <a:gd name="T26" fmla="*/ 20 w 21"/>
              <a:gd name="T27" fmla="*/ 34 h 46"/>
              <a:gd name="T28" fmla="*/ 21 w 21"/>
              <a:gd name="T29" fmla="*/ 35 h 46"/>
              <a:gd name="T30" fmla="*/ 20 w 21"/>
              <a:gd name="T31" fmla="*/ 3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46">
                <a:moveTo>
                  <a:pt x="20" y="36"/>
                </a:moveTo>
                <a:cubicBezTo>
                  <a:pt x="11" y="46"/>
                  <a:pt x="11" y="46"/>
                  <a:pt x="11" y="46"/>
                </a:cubicBezTo>
                <a:cubicBezTo>
                  <a:pt x="11" y="46"/>
                  <a:pt x="11" y="46"/>
                  <a:pt x="10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5"/>
                  <a:pt x="0" y="35"/>
                </a:cubicBezTo>
                <a:cubicBezTo>
                  <a:pt x="0" y="35"/>
                  <a:pt x="1" y="34"/>
                  <a:pt x="1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8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4" y="1"/>
                  <a:pt x="14" y="1"/>
                </a:cubicBezTo>
                <a:cubicBezTo>
                  <a:pt x="14" y="34"/>
                  <a:pt x="14" y="34"/>
                  <a:pt x="14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1" y="35"/>
                </a:cubicBezTo>
                <a:cubicBezTo>
                  <a:pt x="21" y="35"/>
                  <a:pt x="21" y="36"/>
                  <a:pt x="20" y="3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48" name="Freeform 176"/>
          <p:cNvSpPr/>
          <p:nvPr/>
        </p:nvSpPr>
        <p:spPr bwMode="auto">
          <a:xfrm>
            <a:off x="6557074" y="3659000"/>
            <a:ext cx="56951" cy="126557"/>
          </a:xfrm>
          <a:custGeom>
            <a:avLst/>
            <a:gdLst>
              <a:gd name="T0" fmla="*/ 20 w 21"/>
              <a:gd name="T1" fmla="*/ 12 h 46"/>
              <a:gd name="T2" fmla="*/ 14 w 21"/>
              <a:gd name="T3" fmla="*/ 12 h 46"/>
              <a:gd name="T4" fmla="*/ 14 w 21"/>
              <a:gd name="T5" fmla="*/ 46 h 46"/>
              <a:gd name="T6" fmla="*/ 13 w 21"/>
              <a:gd name="T7" fmla="*/ 46 h 46"/>
              <a:gd name="T8" fmla="*/ 8 w 21"/>
              <a:gd name="T9" fmla="*/ 46 h 46"/>
              <a:gd name="T10" fmla="*/ 7 w 21"/>
              <a:gd name="T11" fmla="*/ 46 h 46"/>
              <a:gd name="T12" fmla="*/ 7 w 21"/>
              <a:gd name="T13" fmla="*/ 12 h 46"/>
              <a:gd name="T14" fmla="*/ 1 w 21"/>
              <a:gd name="T15" fmla="*/ 12 h 46"/>
              <a:gd name="T16" fmla="*/ 0 w 21"/>
              <a:gd name="T17" fmla="*/ 12 h 46"/>
              <a:gd name="T18" fmla="*/ 0 w 21"/>
              <a:gd name="T19" fmla="*/ 11 h 46"/>
              <a:gd name="T20" fmla="*/ 10 w 21"/>
              <a:gd name="T21" fmla="*/ 0 h 46"/>
              <a:gd name="T22" fmla="*/ 10 w 21"/>
              <a:gd name="T23" fmla="*/ 0 h 46"/>
              <a:gd name="T24" fmla="*/ 11 w 21"/>
              <a:gd name="T25" fmla="*/ 0 h 46"/>
              <a:gd name="T26" fmla="*/ 20 w 21"/>
              <a:gd name="T27" fmla="*/ 11 h 46"/>
              <a:gd name="T28" fmla="*/ 21 w 21"/>
              <a:gd name="T29" fmla="*/ 12 h 46"/>
              <a:gd name="T30" fmla="*/ 20 w 21"/>
              <a:gd name="T31" fmla="*/ 12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46">
                <a:moveTo>
                  <a:pt x="20" y="12"/>
                </a:moveTo>
                <a:cubicBezTo>
                  <a:pt x="14" y="12"/>
                  <a:pt x="14" y="12"/>
                  <a:pt x="14" y="12"/>
                </a:cubicBezTo>
                <a:cubicBezTo>
                  <a:pt x="14" y="46"/>
                  <a:pt x="14" y="46"/>
                  <a:pt x="14" y="46"/>
                </a:cubicBezTo>
                <a:cubicBezTo>
                  <a:pt x="14" y="46"/>
                  <a:pt x="13" y="46"/>
                  <a:pt x="13" y="46"/>
                </a:cubicBezTo>
                <a:cubicBezTo>
                  <a:pt x="8" y="46"/>
                  <a:pt x="8" y="46"/>
                  <a:pt x="8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7" y="12"/>
                  <a:pt x="7" y="12"/>
                  <a:pt x="7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20" y="11"/>
                  <a:pt x="20" y="11"/>
                  <a:pt x="20" y="11"/>
                </a:cubicBezTo>
                <a:cubicBezTo>
                  <a:pt x="21" y="11"/>
                  <a:pt x="21" y="11"/>
                  <a:pt x="21" y="12"/>
                </a:cubicBezTo>
                <a:cubicBezTo>
                  <a:pt x="20" y="12"/>
                  <a:pt x="20" y="12"/>
                  <a:pt x="20" y="1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49" name="Freeform 177"/>
          <p:cNvSpPr/>
          <p:nvPr/>
        </p:nvSpPr>
        <p:spPr bwMode="auto">
          <a:xfrm>
            <a:off x="6544297" y="3901905"/>
            <a:ext cx="126557" cy="59060"/>
          </a:xfrm>
          <a:custGeom>
            <a:avLst/>
            <a:gdLst>
              <a:gd name="T0" fmla="*/ 46 w 46"/>
              <a:gd name="T1" fmla="*/ 13 h 21"/>
              <a:gd name="T2" fmla="*/ 45 w 46"/>
              <a:gd name="T3" fmla="*/ 14 h 21"/>
              <a:gd name="T4" fmla="*/ 12 w 46"/>
              <a:gd name="T5" fmla="*/ 14 h 21"/>
              <a:gd name="T6" fmla="*/ 12 w 46"/>
              <a:gd name="T7" fmla="*/ 20 h 21"/>
              <a:gd name="T8" fmla="*/ 11 w 46"/>
              <a:gd name="T9" fmla="*/ 20 h 21"/>
              <a:gd name="T10" fmla="*/ 10 w 46"/>
              <a:gd name="T11" fmla="*/ 20 h 21"/>
              <a:gd name="T12" fmla="*/ 0 w 46"/>
              <a:gd name="T13" fmla="*/ 11 h 21"/>
              <a:gd name="T14" fmla="*/ 0 w 46"/>
              <a:gd name="T15" fmla="*/ 10 h 21"/>
              <a:gd name="T16" fmla="*/ 0 w 46"/>
              <a:gd name="T17" fmla="*/ 10 h 21"/>
              <a:gd name="T18" fmla="*/ 10 w 46"/>
              <a:gd name="T19" fmla="*/ 0 h 21"/>
              <a:gd name="T20" fmla="*/ 11 w 46"/>
              <a:gd name="T21" fmla="*/ 0 h 21"/>
              <a:gd name="T22" fmla="*/ 12 w 46"/>
              <a:gd name="T23" fmla="*/ 1 h 21"/>
              <a:gd name="T24" fmla="*/ 12 w 46"/>
              <a:gd name="T25" fmla="*/ 7 h 21"/>
              <a:gd name="T26" fmla="*/ 45 w 46"/>
              <a:gd name="T27" fmla="*/ 7 h 21"/>
              <a:gd name="T28" fmla="*/ 46 w 46"/>
              <a:gd name="T29" fmla="*/ 8 h 21"/>
              <a:gd name="T30" fmla="*/ 46 w 46"/>
              <a:gd name="T31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6" h="21">
                <a:moveTo>
                  <a:pt x="46" y="13"/>
                </a:moveTo>
                <a:cubicBezTo>
                  <a:pt x="46" y="13"/>
                  <a:pt x="46" y="14"/>
                  <a:pt x="45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1" y="20"/>
                </a:cubicBezTo>
                <a:cubicBezTo>
                  <a:pt x="11" y="21"/>
                  <a:pt x="11" y="21"/>
                  <a:pt x="10" y="2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2" y="0"/>
                  <a:pt x="12" y="0"/>
                  <a:pt x="12" y="1"/>
                </a:cubicBezTo>
                <a:cubicBezTo>
                  <a:pt x="12" y="7"/>
                  <a:pt x="12" y="7"/>
                  <a:pt x="12" y="7"/>
                </a:cubicBezTo>
                <a:cubicBezTo>
                  <a:pt x="45" y="7"/>
                  <a:pt x="45" y="7"/>
                  <a:pt x="45" y="7"/>
                </a:cubicBezTo>
                <a:cubicBezTo>
                  <a:pt x="46" y="7"/>
                  <a:pt x="46" y="7"/>
                  <a:pt x="46" y="8"/>
                </a:cubicBezTo>
                <a:lnTo>
                  <a:pt x="46" y="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50" name="Freeform 178"/>
          <p:cNvSpPr/>
          <p:nvPr/>
        </p:nvSpPr>
        <p:spPr bwMode="auto">
          <a:xfrm>
            <a:off x="6541916" y="4109869"/>
            <a:ext cx="126557" cy="59060"/>
          </a:xfrm>
          <a:custGeom>
            <a:avLst/>
            <a:gdLst>
              <a:gd name="T0" fmla="*/ 46 w 46"/>
              <a:gd name="T1" fmla="*/ 11 h 21"/>
              <a:gd name="T2" fmla="*/ 36 w 46"/>
              <a:gd name="T3" fmla="*/ 20 h 21"/>
              <a:gd name="T4" fmla="*/ 35 w 46"/>
              <a:gd name="T5" fmla="*/ 20 h 21"/>
              <a:gd name="T6" fmla="*/ 34 w 46"/>
              <a:gd name="T7" fmla="*/ 20 h 21"/>
              <a:gd name="T8" fmla="*/ 34 w 46"/>
              <a:gd name="T9" fmla="*/ 14 h 21"/>
              <a:gd name="T10" fmla="*/ 1 w 46"/>
              <a:gd name="T11" fmla="*/ 14 h 21"/>
              <a:gd name="T12" fmla="*/ 0 w 46"/>
              <a:gd name="T13" fmla="*/ 13 h 21"/>
              <a:gd name="T14" fmla="*/ 0 w 46"/>
              <a:gd name="T15" fmla="*/ 8 h 21"/>
              <a:gd name="T16" fmla="*/ 1 w 46"/>
              <a:gd name="T17" fmla="*/ 7 h 21"/>
              <a:gd name="T18" fmla="*/ 34 w 46"/>
              <a:gd name="T19" fmla="*/ 7 h 21"/>
              <a:gd name="T20" fmla="*/ 34 w 46"/>
              <a:gd name="T21" fmla="*/ 1 h 21"/>
              <a:gd name="T22" fmla="*/ 35 w 46"/>
              <a:gd name="T23" fmla="*/ 0 h 21"/>
              <a:gd name="T24" fmla="*/ 36 w 46"/>
              <a:gd name="T25" fmla="*/ 0 h 21"/>
              <a:gd name="T26" fmla="*/ 46 w 46"/>
              <a:gd name="T27" fmla="*/ 9 h 21"/>
              <a:gd name="T28" fmla="*/ 46 w 46"/>
              <a:gd name="T29" fmla="*/ 10 h 21"/>
              <a:gd name="T30" fmla="*/ 46 w 46"/>
              <a:gd name="T31" fmla="*/ 1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6" h="21">
                <a:moveTo>
                  <a:pt x="46" y="11"/>
                </a:moveTo>
                <a:cubicBezTo>
                  <a:pt x="36" y="20"/>
                  <a:pt x="36" y="20"/>
                  <a:pt x="36" y="20"/>
                </a:cubicBezTo>
                <a:cubicBezTo>
                  <a:pt x="36" y="20"/>
                  <a:pt x="35" y="21"/>
                  <a:pt x="35" y="20"/>
                </a:cubicBezTo>
                <a:cubicBezTo>
                  <a:pt x="35" y="20"/>
                  <a:pt x="34" y="20"/>
                  <a:pt x="34" y="20"/>
                </a:cubicBezTo>
                <a:cubicBezTo>
                  <a:pt x="34" y="14"/>
                  <a:pt x="34" y="14"/>
                  <a:pt x="3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8"/>
                  <a:pt x="0" y="8"/>
                  <a:pt x="0" y="8"/>
                </a:cubicBezTo>
                <a:cubicBezTo>
                  <a:pt x="0" y="7"/>
                  <a:pt x="0" y="7"/>
                  <a:pt x="1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5" y="0"/>
                  <a:pt x="35" y="0"/>
                </a:cubicBezTo>
                <a:cubicBezTo>
                  <a:pt x="35" y="0"/>
                  <a:pt x="36" y="0"/>
                  <a:pt x="36" y="0"/>
                </a:cubicBezTo>
                <a:cubicBezTo>
                  <a:pt x="46" y="9"/>
                  <a:pt x="46" y="9"/>
                  <a:pt x="46" y="9"/>
                </a:cubicBezTo>
                <a:cubicBezTo>
                  <a:pt x="46" y="10"/>
                  <a:pt x="46" y="10"/>
                  <a:pt x="46" y="10"/>
                </a:cubicBezTo>
                <a:cubicBezTo>
                  <a:pt x="46" y="10"/>
                  <a:pt x="46" y="11"/>
                  <a:pt x="46" y="1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51" name="Freeform 179"/>
          <p:cNvSpPr/>
          <p:nvPr/>
        </p:nvSpPr>
        <p:spPr bwMode="auto">
          <a:xfrm>
            <a:off x="2804919" y="1580523"/>
            <a:ext cx="113901" cy="113901"/>
          </a:xfrm>
          <a:custGeom>
            <a:avLst/>
            <a:gdLst>
              <a:gd name="T0" fmla="*/ 41 w 41"/>
              <a:gd name="T1" fmla="*/ 16 h 41"/>
              <a:gd name="T2" fmla="*/ 39 w 41"/>
              <a:gd name="T3" fmla="*/ 17 h 41"/>
              <a:gd name="T4" fmla="*/ 27 w 41"/>
              <a:gd name="T5" fmla="*/ 17 h 41"/>
              <a:gd name="T6" fmla="*/ 26 w 41"/>
              <a:gd name="T7" fmla="*/ 16 h 41"/>
              <a:gd name="T8" fmla="*/ 26 w 41"/>
              <a:gd name="T9" fmla="*/ 14 h 41"/>
              <a:gd name="T10" fmla="*/ 30 w 41"/>
              <a:gd name="T11" fmla="*/ 11 h 41"/>
              <a:gd name="T12" fmla="*/ 20 w 41"/>
              <a:gd name="T13" fmla="*/ 7 h 41"/>
              <a:gd name="T14" fmla="*/ 7 w 41"/>
              <a:gd name="T15" fmla="*/ 21 h 41"/>
              <a:gd name="T16" fmla="*/ 20 w 41"/>
              <a:gd name="T17" fmla="*/ 34 h 41"/>
              <a:gd name="T18" fmla="*/ 31 w 41"/>
              <a:gd name="T19" fmla="*/ 29 h 41"/>
              <a:gd name="T20" fmla="*/ 32 w 41"/>
              <a:gd name="T21" fmla="*/ 29 h 41"/>
              <a:gd name="T22" fmla="*/ 33 w 41"/>
              <a:gd name="T23" fmla="*/ 29 h 41"/>
              <a:gd name="T24" fmla="*/ 36 w 41"/>
              <a:gd name="T25" fmla="*/ 33 h 41"/>
              <a:gd name="T26" fmla="*/ 36 w 41"/>
              <a:gd name="T27" fmla="*/ 34 h 41"/>
              <a:gd name="T28" fmla="*/ 20 w 41"/>
              <a:gd name="T29" fmla="*/ 41 h 41"/>
              <a:gd name="T30" fmla="*/ 0 w 41"/>
              <a:gd name="T31" fmla="*/ 21 h 41"/>
              <a:gd name="T32" fmla="*/ 20 w 41"/>
              <a:gd name="T33" fmla="*/ 0 h 41"/>
              <a:gd name="T34" fmla="*/ 35 w 41"/>
              <a:gd name="T35" fmla="*/ 6 h 41"/>
              <a:gd name="T36" fmla="*/ 38 w 41"/>
              <a:gd name="T37" fmla="*/ 2 h 41"/>
              <a:gd name="T38" fmla="*/ 40 w 41"/>
              <a:gd name="T39" fmla="*/ 2 h 41"/>
              <a:gd name="T40" fmla="*/ 41 w 41"/>
              <a:gd name="T41" fmla="*/ 4 h 41"/>
              <a:gd name="T42" fmla="*/ 41 w 41"/>
              <a:gd name="T43" fmla="*/ 1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1" h="41">
                <a:moveTo>
                  <a:pt x="41" y="16"/>
                </a:moveTo>
                <a:cubicBezTo>
                  <a:pt x="41" y="17"/>
                  <a:pt x="40" y="17"/>
                  <a:pt x="39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7"/>
                  <a:pt x="26" y="17"/>
                  <a:pt x="26" y="16"/>
                </a:cubicBezTo>
                <a:cubicBezTo>
                  <a:pt x="25" y="16"/>
                  <a:pt x="26" y="15"/>
                  <a:pt x="26" y="14"/>
                </a:cubicBezTo>
                <a:cubicBezTo>
                  <a:pt x="30" y="11"/>
                  <a:pt x="30" y="11"/>
                  <a:pt x="30" y="11"/>
                </a:cubicBezTo>
                <a:cubicBezTo>
                  <a:pt x="27" y="8"/>
                  <a:pt x="24" y="7"/>
                  <a:pt x="20" y="7"/>
                </a:cubicBezTo>
                <a:cubicBezTo>
                  <a:pt x="13" y="7"/>
                  <a:pt x="7" y="13"/>
                  <a:pt x="7" y="21"/>
                </a:cubicBezTo>
                <a:cubicBezTo>
                  <a:pt x="7" y="28"/>
                  <a:pt x="13" y="34"/>
                  <a:pt x="20" y="34"/>
                </a:cubicBezTo>
                <a:cubicBezTo>
                  <a:pt x="25" y="34"/>
                  <a:pt x="29" y="32"/>
                  <a:pt x="31" y="29"/>
                </a:cubicBezTo>
                <a:cubicBezTo>
                  <a:pt x="31" y="29"/>
                  <a:pt x="32" y="29"/>
                  <a:pt x="32" y="29"/>
                </a:cubicBezTo>
                <a:cubicBezTo>
                  <a:pt x="32" y="29"/>
                  <a:pt x="32" y="29"/>
                  <a:pt x="33" y="29"/>
                </a:cubicBezTo>
                <a:cubicBezTo>
                  <a:pt x="36" y="33"/>
                  <a:pt x="36" y="33"/>
                  <a:pt x="36" y="33"/>
                </a:cubicBezTo>
                <a:cubicBezTo>
                  <a:pt x="37" y="33"/>
                  <a:pt x="37" y="34"/>
                  <a:pt x="36" y="34"/>
                </a:cubicBezTo>
                <a:cubicBezTo>
                  <a:pt x="32" y="39"/>
                  <a:pt x="27" y="41"/>
                  <a:pt x="20" y="41"/>
                </a:cubicBez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0" y="0"/>
                </a:cubicBezTo>
                <a:cubicBezTo>
                  <a:pt x="26" y="0"/>
                  <a:pt x="31" y="2"/>
                  <a:pt x="35" y="6"/>
                </a:cubicBezTo>
                <a:cubicBezTo>
                  <a:pt x="38" y="2"/>
                  <a:pt x="38" y="2"/>
                  <a:pt x="38" y="2"/>
                </a:cubicBezTo>
                <a:cubicBezTo>
                  <a:pt x="39" y="2"/>
                  <a:pt x="39" y="2"/>
                  <a:pt x="40" y="2"/>
                </a:cubicBezTo>
                <a:cubicBezTo>
                  <a:pt x="41" y="2"/>
                  <a:pt x="41" y="3"/>
                  <a:pt x="41" y="4"/>
                </a:cubicBezTo>
                <a:lnTo>
                  <a:pt x="41" y="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52" name="Freeform 180"/>
          <p:cNvSpPr>
            <a:spLocks noEditPoints="1"/>
          </p:cNvSpPr>
          <p:nvPr/>
        </p:nvSpPr>
        <p:spPr bwMode="auto">
          <a:xfrm>
            <a:off x="2804919" y="1788488"/>
            <a:ext cx="113901" cy="113901"/>
          </a:xfrm>
          <a:custGeom>
            <a:avLst/>
            <a:gdLst>
              <a:gd name="T0" fmla="*/ 40 w 41"/>
              <a:gd name="T1" fmla="*/ 25 h 41"/>
              <a:gd name="T2" fmla="*/ 20 w 41"/>
              <a:gd name="T3" fmla="*/ 41 h 41"/>
              <a:gd name="T4" fmla="*/ 6 w 41"/>
              <a:gd name="T5" fmla="*/ 36 h 41"/>
              <a:gd name="T6" fmla="*/ 3 w 41"/>
              <a:gd name="T7" fmla="*/ 39 h 41"/>
              <a:gd name="T8" fmla="*/ 2 w 41"/>
              <a:gd name="T9" fmla="*/ 40 h 41"/>
              <a:gd name="T10" fmla="*/ 0 w 41"/>
              <a:gd name="T11" fmla="*/ 38 h 41"/>
              <a:gd name="T12" fmla="*/ 0 w 41"/>
              <a:gd name="T13" fmla="*/ 26 h 41"/>
              <a:gd name="T14" fmla="*/ 2 w 41"/>
              <a:gd name="T15" fmla="*/ 24 h 41"/>
              <a:gd name="T16" fmla="*/ 14 w 41"/>
              <a:gd name="T17" fmla="*/ 24 h 41"/>
              <a:gd name="T18" fmla="*/ 15 w 41"/>
              <a:gd name="T19" fmla="*/ 26 h 41"/>
              <a:gd name="T20" fmla="*/ 15 w 41"/>
              <a:gd name="T21" fmla="*/ 27 h 41"/>
              <a:gd name="T22" fmla="*/ 11 w 41"/>
              <a:gd name="T23" fmla="*/ 31 h 41"/>
              <a:gd name="T24" fmla="*/ 20 w 41"/>
              <a:gd name="T25" fmla="*/ 35 h 41"/>
              <a:gd name="T26" fmla="*/ 32 w 41"/>
              <a:gd name="T27" fmla="*/ 28 h 41"/>
              <a:gd name="T28" fmla="*/ 34 w 41"/>
              <a:gd name="T29" fmla="*/ 25 h 41"/>
              <a:gd name="T30" fmla="*/ 34 w 41"/>
              <a:gd name="T31" fmla="*/ 24 h 41"/>
              <a:gd name="T32" fmla="*/ 39 w 41"/>
              <a:gd name="T33" fmla="*/ 24 h 41"/>
              <a:gd name="T34" fmla="*/ 40 w 41"/>
              <a:gd name="T35" fmla="*/ 25 h 41"/>
              <a:gd name="T36" fmla="*/ 40 w 41"/>
              <a:gd name="T37" fmla="*/ 25 h 41"/>
              <a:gd name="T38" fmla="*/ 41 w 41"/>
              <a:gd name="T39" fmla="*/ 16 h 41"/>
              <a:gd name="T40" fmla="*/ 39 w 41"/>
              <a:gd name="T41" fmla="*/ 17 h 41"/>
              <a:gd name="T42" fmla="*/ 27 w 41"/>
              <a:gd name="T43" fmla="*/ 17 h 41"/>
              <a:gd name="T44" fmla="*/ 26 w 41"/>
              <a:gd name="T45" fmla="*/ 16 h 41"/>
              <a:gd name="T46" fmla="*/ 26 w 41"/>
              <a:gd name="T47" fmla="*/ 15 h 41"/>
              <a:gd name="T48" fmla="*/ 30 w 41"/>
              <a:gd name="T49" fmla="*/ 11 h 41"/>
              <a:gd name="T50" fmla="*/ 20 w 41"/>
              <a:gd name="T51" fmla="*/ 7 h 41"/>
              <a:gd name="T52" fmla="*/ 9 w 41"/>
              <a:gd name="T53" fmla="*/ 14 h 41"/>
              <a:gd name="T54" fmla="*/ 7 w 41"/>
              <a:gd name="T55" fmla="*/ 17 h 41"/>
              <a:gd name="T56" fmla="*/ 7 w 41"/>
              <a:gd name="T57" fmla="*/ 17 h 41"/>
              <a:gd name="T58" fmla="*/ 1 w 41"/>
              <a:gd name="T59" fmla="*/ 17 h 41"/>
              <a:gd name="T60" fmla="*/ 0 w 41"/>
              <a:gd name="T61" fmla="*/ 17 h 41"/>
              <a:gd name="T62" fmla="*/ 0 w 41"/>
              <a:gd name="T63" fmla="*/ 16 h 41"/>
              <a:gd name="T64" fmla="*/ 20 w 41"/>
              <a:gd name="T65" fmla="*/ 0 h 41"/>
              <a:gd name="T66" fmla="*/ 35 w 41"/>
              <a:gd name="T67" fmla="*/ 6 h 41"/>
              <a:gd name="T68" fmla="*/ 38 w 41"/>
              <a:gd name="T69" fmla="*/ 3 h 41"/>
              <a:gd name="T70" fmla="*/ 39 w 41"/>
              <a:gd name="T71" fmla="*/ 2 h 41"/>
              <a:gd name="T72" fmla="*/ 41 w 41"/>
              <a:gd name="T73" fmla="*/ 4 h 41"/>
              <a:gd name="T74" fmla="*/ 41 w 41"/>
              <a:gd name="T75" fmla="*/ 1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" h="41">
                <a:moveTo>
                  <a:pt x="40" y="25"/>
                </a:moveTo>
                <a:cubicBezTo>
                  <a:pt x="38" y="35"/>
                  <a:pt x="30" y="41"/>
                  <a:pt x="20" y="41"/>
                </a:cubicBezTo>
                <a:cubicBezTo>
                  <a:pt x="15" y="41"/>
                  <a:pt x="10" y="39"/>
                  <a:pt x="6" y="36"/>
                </a:cubicBezTo>
                <a:cubicBezTo>
                  <a:pt x="3" y="39"/>
                  <a:pt x="3" y="39"/>
                  <a:pt x="3" y="39"/>
                </a:cubicBezTo>
                <a:cubicBezTo>
                  <a:pt x="2" y="40"/>
                  <a:pt x="2" y="40"/>
                  <a:pt x="2" y="40"/>
                </a:cubicBezTo>
                <a:cubicBezTo>
                  <a:pt x="1" y="40"/>
                  <a:pt x="0" y="39"/>
                  <a:pt x="0" y="38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1" y="24"/>
                  <a:pt x="2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5" y="24"/>
                  <a:pt x="15" y="25"/>
                  <a:pt x="15" y="26"/>
                </a:cubicBezTo>
                <a:cubicBezTo>
                  <a:pt x="15" y="26"/>
                  <a:pt x="15" y="27"/>
                  <a:pt x="15" y="27"/>
                </a:cubicBezTo>
                <a:cubicBezTo>
                  <a:pt x="11" y="31"/>
                  <a:pt x="11" y="31"/>
                  <a:pt x="11" y="31"/>
                </a:cubicBezTo>
                <a:cubicBezTo>
                  <a:pt x="14" y="33"/>
                  <a:pt x="17" y="35"/>
                  <a:pt x="20" y="35"/>
                </a:cubicBezTo>
                <a:cubicBezTo>
                  <a:pt x="25" y="35"/>
                  <a:pt x="30" y="32"/>
                  <a:pt x="32" y="28"/>
                </a:cubicBezTo>
                <a:cubicBezTo>
                  <a:pt x="33" y="27"/>
                  <a:pt x="33" y="26"/>
                  <a:pt x="34" y="25"/>
                </a:cubicBezTo>
                <a:cubicBezTo>
                  <a:pt x="34" y="25"/>
                  <a:pt x="34" y="24"/>
                  <a:pt x="34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40" y="24"/>
                  <a:pt x="40" y="25"/>
                  <a:pt x="40" y="25"/>
                </a:cubicBezTo>
                <a:cubicBezTo>
                  <a:pt x="40" y="25"/>
                  <a:pt x="40" y="25"/>
                  <a:pt x="40" y="25"/>
                </a:cubicBezTo>
                <a:moveTo>
                  <a:pt x="41" y="16"/>
                </a:moveTo>
                <a:cubicBezTo>
                  <a:pt x="41" y="17"/>
                  <a:pt x="40" y="17"/>
                  <a:pt x="39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6" y="17"/>
                  <a:pt x="26" y="17"/>
                  <a:pt x="26" y="16"/>
                </a:cubicBezTo>
                <a:cubicBezTo>
                  <a:pt x="26" y="15"/>
                  <a:pt x="26" y="15"/>
                  <a:pt x="26" y="15"/>
                </a:cubicBezTo>
                <a:cubicBezTo>
                  <a:pt x="30" y="11"/>
                  <a:pt x="30" y="11"/>
                  <a:pt x="30" y="11"/>
                </a:cubicBezTo>
                <a:cubicBezTo>
                  <a:pt x="27" y="8"/>
                  <a:pt x="24" y="7"/>
                  <a:pt x="20" y="7"/>
                </a:cubicBezTo>
                <a:cubicBezTo>
                  <a:pt x="16" y="7"/>
                  <a:pt x="11" y="10"/>
                  <a:pt x="9" y="14"/>
                </a:cubicBezTo>
                <a:cubicBezTo>
                  <a:pt x="8" y="15"/>
                  <a:pt x="8" y="16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0" y="17"/>
                  <a:pt x="0" y="17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7"/>
                  <a:pt x="11" y="0"/>
                  <a:pt x="20" y="0"/>
                </a:cubicBezTo>
                <a:cubicBezTo>
                  <a:pt x="26" y="0"/>
                  <a:pt x="31" y="2"/>
                  <a:pt x="35" y="6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2"/>
                  <a:pt x="39" y="2"/>
                  <a:pt x="39" y="2"/>
                </a:cubicBezTo>
                <a:cubicBezTo>
                  <a:pt x="40" y="2"/>
                  <a:pt x="41" y="3"/>
                  <a:pt x="41" y="4"/>
                </a:cubicBezTo>
                <a:lnTo>
                  <a:pt x="41" y="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53" name="Freeform 181"/>
          <p:cNvSpPr>
            <a:spLocks noEditPoints="1"/>
          </p:cNvSpPr>
          <p:nvPr/>
        </p:nvSpPr>
        <p:spPr bwMode="auto">
          <a:xfrm>
            <a:off x="2800786" y="2002322"/>
            <a:ext cx="132884" cy="103355"/>
          </a:xfrm>
          <a:custGeom>
            <a:avLst/>
            <a:gdLst>
              <a:gd name="T0" fmla="*/ 44 w 48"/>
              <a:gd name="T1" fmla="*/ 38 h 38"/>
              <a:gd name="T2" fmla="*/ 0 w 48"/>
              <a:gd name="T3" fmla="*/ 34 h 38"/>
              <a:gd name="T4" fmla="*/ 4 w 48"/>
              <a:gd name="T5" fmla="*/ 0 h 38"/>
              <a:gd name="T6" fmla="*/ 48 w 48"/>
              <a:gd name="T7" fmla="*/ 4 h 38"/>
              <a:gd name="T8" fmla="*/ 44 w 48"/>
              <a:gd name="T9" fmla="*/ 11 h 38"/>
              <a:gd name="T10" fmla="*/ 4 w 48"/>
              <a:gd name="T11" fmla="*/ 10 h 38"/>
              <a:gd name="T12" fmla="*/ 3 w 48"/>
              <a:gd name="T13" fmla="*/ 34 h 38"/>
              <a:gd name="T14" fmla="*/ 44 w 48"/>
              <a:gd name="T15" fmla="*/ 35 h 38"/>
              <a:gd name="T16" fmla="*/ 44 w 48"/>
              <a:gd name="T17" fmla="*/ 11 h 38"/>
              <a:gd name="T18" fmla="*/ 9 w 48"/>
              <a:gd name="T19" fmla="*/ 17 h 38"/>
              <a:gd name="T20" fmla="*/ 7 w 48"/>
              <a:gd name="T21" fmla="*/ 16 h 38"/>
              <a:gd name="T22" fmla="*/ 8 w 48"/>
              <a:gd name="T23" fmla="*/ 14 h 38"/>
              <a:gd name="T24" fmla="*/ 10 w 48"/>
              <a:gd name="T25" fmla="*/ 15 h 38"/>
              <a:gd name="T26" fmla="*/ 10 w 48"/>
              <a:gd name="T27" fmla="*/ 23 h 38"/>
              <a:gd name="T28" fmla="*/ 8 w 48"/>
              <a:gd name="T29" fmla="*/ 24 h 38"/>
              <a:gd name="T30" fmla="*/ 7 w 48"/>
              <a:gd name="T31" fmla="*/ 22 h 38"/>
              <a:gd name="T32" fmla="*/ 9 w 48"/>
              <a:gd name="T33" fmla="*/ 21 h 38"/>
              <a:gd name="T34" fmla="*/ 10 w 48"/>
              <a:gd name="T35" fmla="*/ 23 h 38"/>
              <a:gd name="T36" fmla="*/ 9 w 48"/>
              <a:gd name="T37" fmla="*/ 31 h 38"/>
              <a:gd name="T38" fmla="*/ 7 w 48"/>
              <a:gd name="T39" fmla="*/ 30 h 38"/>
              <a:gd name="T40" fmla="*/ 8 w 48"/>
              <a:gd name="T41" fmla="*/ 28 h 38"/>
              <a:gd name="T42" fmla="*/ 10 w 48"/>
              <a:gd name="T43" fmla="*/ 29 h 38"/>
              <a:gd name="T44" fmla="*/ 41 w 48"/>
              <a:gd name="T45" fmla="*/ 16 h 38"/>
              <a:gd name="T46" fmla="*/ 14 w 48"/>
              <a:gd name="T47" fmla="*/ 17 h 38"/>
              <a:gd name="T48" fmla="*/ 14 w 48"/>
              <a:gd name="T49" fmla="*/ 15 h 38"/>
              <a:gd name="T50" fmla="*/ 40 w 48"/>
              <a:gd name="T51" fmla="*/ 14 h 38"/>
              <a:gd name="T52" fmla="*/ 41 w 48"/>
              <a:gd name="T53" fmla="*/ 16 h 38"/>
              <a:gd name="T54" fmla="*/ 40 w 48"/>
              <a:gd name="T55" fmla="*/ 24 h 38"/>
              <a:gd name="T56" fmla="*/ 14 w 48"/>
              <a:gd name="T57" fmla="*/ 23 h 38"/>
              <a:gd name="T58" fmla="*/ 14 w 48"/>
              <a:gd name="T59" fmla="*/ 21 h 38"/>
              <a:gd name="T60" fmla="*/ 41 w 48"/>
              <a:gd name="T61" fmla="*/ 22 h 38"/>
              <a:gd name="T62" fmla="*/ 41 w 48"/>
              <a:gd name="T63" fmla="*/ 30 h 38"/>
              <a:gd name="T64" fmla="*/ 14 w 48"/>
              <a:gd name="T65" fmla="*/ 31 h 38"/>
              <a:gd name="T66" fmla="*/ 14 w 48"/>
              <a:gd name="T67" fmla="*/ 29 h 38"/>
              <a:gd name="T68" fmla="*/ 40 w 48"/>
              <a:gd name="T69" fmla="*/ 28 h 38"/>
              <a:gd name="T70" fmla="*/ 41 w 48"/>
              <a:gd name="T71" fmla="*/ 3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8" h="38">
                <a:moveTo>
                  <a:pt x="48" y="34"/>
                </a:moveTo>
                <a:cubicBezTo>
                  <a:pt x="48" y="36"/>
                  <a:pt x="46" y="38"/>
                  <a:pt x="44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2" y="38"/>
                  <a:pt x="0" y="36"/>
                  <a:pt x="0" y="3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6" y="0"/>
                  <a:pt x="48" y="2"/>
                  <a:pt x="48" y="4"/>
                </a:cubicBezTo>
                <a:lnTo>
                  <a:pt x="48" y="34"/>
                </a:lnTo>
                <a:close/>
                <a:moveTo>
                  <a:pt x="44" y="11"/>
                </a:moveTo>
                <a:cubicBezTo>
                  <a:pt x="44" y="11"/>
                  <a:pt x="44" y="10"/>
                  <a:pt x="4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3" y="11"/>
                  <a:pt x="3" y="11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4" y="35"/>
                  <a:pt x="4" y="35"/>
                </a:cubicBezTo>
                <a:cubicBezTo>
                  <a:pt x="44" y="35"/>
                  <a:pt x="44" y="35"/>
                  <a:pt x="44" y="35"/>
                </a:cubicBezTo>
                <a:cubicBezTo>
                  <a:pt x="44" y="35"/>
                  <a:pt x="44" y="34"/>
                  <a:pt x="44" y="34"/>
                </a:cubicBezTo>
                <a:lnTo>
                  <a:pt x="44" y="11"/>
                </a:lnTo>
                <a:close/>
                <a:moveTo>
                  <a:pt x="10" y="16"/>
                </a:moveTo>
                <a:cubicBezTo>
                  <a:pt x="10" y="17"/>
                  <a:pt x="10" y="17"/>
                  <a:pt x="9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7" y="17"/>
                  <a:pt x="7" y="17"/>
                  <a:pt x="7" y="16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4"/>
                  <a:pt x="7" y="14"/>
                  <a:pt x="8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4"/>
                  <a:pt x="10" y="14"/>
                  <a:pt x="10" y="15"/>
                </a:cubicBezTo>
                <a:lnTo>
                  <a:pt x="10" y="16"/>
                </a:lnTo>
                <a:close/>
                <a:moveTo>
                  <a:pt x="10" y="23"/>
                </a:moveTo>
                <a:cubicBezTo>
                  <a:pt x="10" y="24"/>
                  <a:pt x="10" y="24"/>
                  <a:pt x="9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7" y="24"/>
                  <a:pt x="7" y="24"/>
                  <a:pt x="7" y="23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1"/>
                  <a:pt x="7" y="21"/>
                  <a:pt x="8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10" y="21"/>
                  <a:pt x="10" y="21"/>
                  <a:pt x="10" y="22"/>
                </a:cubicBezTo>
                <a:lnTo>
                  <a:pt x="10" y="23"/>
                </a:lnTo>
                <a:close/>
                <a:moveTo>
                  <a:pt x="10" y="30"/>
                </a:moveTo>
                <a:cubicBezTo>
                  <a:pt x="10" y="31"/>
                  <a:pt x="10" y="31"/>
                  <a:pt x="9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7" y="31"/>
                  <a:pt x="7" y="31"/>
                  <a:pt x="7" y="30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8"/>
                  <a:pt x="7" y="28"/>
                  <a:pt x="8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10" y="28"/>
                  <a:pt x="10" y="28"/>
                  <a:pt x="10" y="29"/>
                </a:cubicBezTo>
                <a:lnTo>
                  <a:pt x="10" y="30"/>
                </a:lnTo>
                <a:close/>
                <a:moveTo>
                  <a:pt x="41" y="16"/>
                </a:moveTo>
                <a:cubicBezTo>
                  <a:pt x="41" y="17"/>
                  <a:pt x="41" y="17"/>
                  <a:pt x="40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7"/>
                  <a:pt x="14" y="16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4"/>
                  <a:pt x="14" y="14"/>
                  <a:pt x="14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41" y="14"/>
                  <a:pt x="41" y="14"/>
                  <a:pt x="41" y="15"/>
                </a:cubicBezTo>
                <a:lnTo>
                  <a:pt x="41" y="16"/>
                </a:lnTo>
                <a:close/>
                <a:moveTo>
                  <a:pt x="41" y="23"/>
                </a:moveTo>
                <a:cubicBezTo>
                  <a:pt x="41" y="24"/>
                  <a:pt x="41" y="24"/>
                  <a:pt x="40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3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1"/>
                  <a:pt x="14" y="21"/>
                  <a:pt x="14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41" y="21"/>
                  <a:pt x="41" y="21"/>
                  <a:pt x="41" y="22"/>
                </a:cubicBezTo>
                <a:lnTo>
                  <a:pt x="41" y="23"/>
                </a:lnTo>
                <a:close/>
                <a:moveTo>
                  <a:pt x="41" y="30"/>
                </a:moveTo>
                <a:cubicBezTo>
                  <a:pt x="41" y="31"/>
                  <a:pt x="41" y="31"/>
                  <a:pt x="4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1"/>
                  <a:pt x="14" y="30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8"/>
                  <a:pt x="14" y="28"/>
                  <a:pt x="14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9"/>
                </a:cubicBezTo>
                <a:lnTo>
                  <a:pt x="41" y="3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54" name="Freeform 182"/>
          <p:cNvSpPr>
            <a:spLocks noEditPoints="1"/>
          </p:cNvSpPr>
          <p:nvPr/>
        </p:nvSpPr>
        <p:spPr bwMode="auto">
          <a:xfrm>
            <a:off x="2810891" y="2210287"/>
            <a:ext cx="86482" cy="103355"/>
          </a:xfrm>
          <a:custGeom>
            <a:avLst/>
            <a:gdLst>
              <a:gd name="T0" fmla="*/ 31 w 31"/>
              <a:gd name="T1" fmla="*/ 36 h 38"/>
              <a:gd name="T2" fmla="*/ 28 w 31"/>
              <a:gd name="T3" fmla="*/ 38 h 38"/>
              <a:gd name="T4" fmla="*/ 2 w 31"/>
              <a:gd name="T5" fmla="*/ 38 h 38"/>
              <a:gd name="T6" fmla="*/ 0 w 31"/>
              <a:gd name="T7" fmla="*/ 36 h 38"/>
              <a:gd name="T8" fmla="*/ 0 w 31"/>
              <a:gd name="T9" fmla="*/ 20 h 38"/>
              <a:gd name="T10" fmla="*/ 2 w 31"/>
              <a:gd name="T11" fmla="*/ 18 h 38"/>
              <a:gd name="T12" fmla="*/ 3 w 31"/>
              <a:gd name="T13" fmla="*/ 18 h 38"/>
              <a:gd name="T14" fmla="*/ 3 w 31"/>
              <a:gd name="T15" fmla="*/ 12 h 38"/>
              <a:gd name="T16" fmla="*/ 15 w 31"/>
              <a:gd name="T17" fmla="*/ 0 h 38"/>
              <a:gd name="T18" fmla="*/ 27 w 31"/>
              <a:gd name="T19" fmla="*/ 12 h 38"/>
              <a:gd name="T20" fmla="*/ 27 w 31"/>
              <a:gd name="T21" fmla="*/ 18 h 38"/>
              <a:gd name="T22" fmla="*/ 28 w 31"/>
              <a:gd name="T23" fmla="*/ 18 h 38"/>
              <a:gd name="T24" fmla="*/ 31 w 31"/>
              <a:gd name="T25" fmla="*/ 20 h 38"/>
              <a:gd name="T26" fmla="*/ 31 w 31"/>
              <a:gd name="T27" fmla="*/ 36 h 38"/>
              <a:gd name="T28" fmla="*/ 22 w 31"/>
              <a:gd name="T29" fmla="*/ 18 h 38"/>
              <a:gd name="T30" fmla="*/ 22 w 31"/>
              <a:gd name="T31" fmla="*/ 12 h 38"/>
              <a:gd name="T32" fmla="*/ 15 w 31"/>
              <a:gd name="T33" fmla="*/ 6 h 38"/>
              <a:gd name="T34" fmla="*/ 8 w 31"/>
              <a:gd name="T35" fmla="*/ 12 h 38"/>
              <a:gd name="T36" fmla="*/ 8 w 31"/>
              <a:gd name="T37" fmla="*/ 18 h 38"/>
              <a:gd name="T38" fmla="*/ 22 w 31"/>
              <a:gd name="T39" fmla="*/ 1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1" h="38">
                <a:moveTo>
                  <a:pt x="31" y="36"/>
                </a:moveTo>
                <a:cubicBezTo>
                  <a:pt x="31" y="37"/>
                  <a:pt x="30" y="38"/>
                  <a:pt x="28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7"/>
                  <a:pt x="0" y="36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6"/>
                  <a:pt x="9" y="0"/>
                  <a:pt x="15" y="0"/>
                </a:cubicBezTo>
                <a:cubicBezTo>
                  <a:pt x="22" y="0"/>
                  <a:pt x="27" y="6"/>
                  <a:pt x="27" y="12"/>
                </a:cubicBezTo>
                <a:cubicBezTo>
                  <a:pt x="27" y="18"/>
                  <a:pt x="27" y="18"/>
                  <a:pt x="27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30" y="18"/>
                  <a:pt x="31" y="19"/>
                  <a:pt x="31" y="20"/>
                </a:cubicBezTo>
                <a:lnTo>
                  <a:pt x="31" y="36"/>
                </a:lnTo>
                <a:close/>
                <a:moveTo>
                  <a:pt x="22" y="18"/>
                </a:moveTo>
                <a:cubicBezTo>
                  <a:pt x="22" y="12"/>
                  <a:pt x="22" y="12"/>
                  <a:pt x="22" y="12"/>
                </a:cubicBezTo>
                <a:cubicBezTo>
                  <a:pt x="22" y="9"/>
                  <a:pt x="19" y="6"/>
                  <a:pt x="15" y="6"/>
                </a:cubicBezTo>
                <a:cubicBezTo>
                  <a:pt x="12" y="6"/>
                  <a:pt x="8" y="9"/>
                  <a:pt x="8" y="12"/>
                </a:cubicBezTo>
                <a:cubicBezTo>
                  <a:pt x="8" y="18"/>
                  <a:pt x="8" y="18"/>
                  <a:pt x="8" y="18"/>
                </a:cubicBezTo>
                <a:lnTo>
                  <a:pt x="22" y="1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55" name="Freeform 183"/>
          <p:cNvSpPr>
            <a:spLocks noEditPoints="1"/>
          </p:cNvSpPr>
          <p:nvPr/>
        </p:nvSpPr>
        <p:spPr bwMode="auto">
          <a:xfrm>
            <a:off x="2805735" y="2413572"/>
            <a:ext cx="126557" cy="113901"/>
          </a:xfrm>
          <a:custGeom>
            <a:avLst/>
            <a:gdLst>
              <a:gd name="T0" fmla="*/ 5 w 46"/>
              <a:gd name="T1" fmla="*/ 6 h 41"/>
              <a:gd name="T2" fmla="*/ 5 w 46"/>
              <a:gd name="T3" fmla="*/ 40 h 41"/>
              <a:gd name="T4" fmla="*/ 4 w 46"/>
              <a:gd name="T5" fmla="*/ 41 h 41"/>
              <a:gd name="T6" fmla="*/ 2 w 46"/>
              <a:gd name="T7" fmla="*/ 41 h 41"/>
              <a:gd name="T8" fmla="*/ 1 w 46"/>
              <a:gd name="T9" fmla="*/ 40 h 41"/>
              <a:gd name="T10" fmla="*/ 1 w 46"/>
              <a:gd name="T11" fmla="*/ 6 h 41"/>
              <a:gd name="T12" fmla="*/ 0 w 46"/>
              <a:gd name="T13" fmla="*/ 3 h 41"/>
              <a:gd name="T14" fmla="*/ 3 w 46"/>
              <a:gd name="T15" fmla="*/ 0 h 41"/>
              <a:gd name="T16" fmla="*/ 6 w 46"/>
              <a:gd name="T17" fmla="*/ 3 h 41"/>
              <a:gd name="T18" fmla="*/ 5 w 46"/>
              <a:gd name="T19" fmla="*/ 6 h 41"/>
              <a:gd name="T20" fmla="*/ 46 w 46"/>
              <a:gd name="T21" fmla="*/ 25 h 41"/>
              <a:gd name="T22" fmla="*/ 44 w 46"/>
              <a:gd name="T23" fmla="*/ 27 h 41"/>
              <a:gd name="T24" fmla="*/ 35 w 46"/>
              <a:gd name="T25" fmla="*/ 30 h 41"/>
              <a:gd name="T26" fmla="*/ 21 w 46"/>
              <a:gd name="T27" fmla="*/ 27 h 41"/>
              <a:gd name="T28" fmla="*/ 9 w 46"/>
              <a:gd name="T29" fmla="*/ 30 h 41"/>
              <a:gd name="T30" fmla="*/ 8 w 46"/>
              <a:gd name="T31" fmla="*/ 31 h 41"/>
              <a:gd name="T32" fmla="*/ 6 w 46"/>
              <a:gd name="T33" fmla="*/ 29 h 41"/>
              <a:gd name="T34" fmla="*/ 6 w 46"/>
              <a:gd name="T35" fmla="*/ 9 h 41"/>
              <a:gd name="T36" fmla="*/ 7 w 46"/>
              <a:gd name="T37" fmla="*/ 8 h 41"/>
              <a:gd name="T38" fmla="*/ 9 w 46"/>
              <a:gd name="T39" fmla="*/ 7 h 41"/>
              <a:gd name="T40" fmla="*/ 21 w 46"/>
              <a:gd name="T41" fmla="*/ 3 h 41"/>
              <a:gd name="T42" fmla="*/ 32 w 46"/>
              <a:gd name="T43" fmla="*/ 6 h 41"/>
              <a:gd name="T44" fmla="*/ 34 w 46"/>
              <a:gd name="T45" fmla="*/ 7 h 41"/>
              <a:gd name="T46" fmla="*/ 44 w 46"/>
              <a:gd name="T47" fmla="*/ 3 h 41"/>
              <a:gd name="T48" fmla="*/ 46 w 46"/>
              <a:gd name="T49" fmla="*/ 5 h 41"/>
              <a:gd name="T50" fmla="*/ 46 w 46"/>
              <a:gd name="T51" fmla="*/ 25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6" h="41">
                <a:moveTo>
                  <a:pt x="5" y="6"/>
                </a:moveTo>
                <a:cubicBezTo>
                  <a:pt x="5" y="40"/>
                  <a:pt x="5" y="40"/>
                  <a:pt x="5" y="40"/>
                </a:cubicBezTo>
                <a:cubicBezTo>
                  <a:pt x="5" y="41"/>
                  <a:pt x="4" y="41"/>
                  <a:pt x="4" y="41"/>
                </a:cubicBezTo>
                <a:cubicBezTo>
                  <a:pt x="2" y="41"/>
                  <a:pt x="2" y="41"/>
                  <a:pt x="2" y="41"/>
                </a:cubicBezTo>
                <a:cubicBezTo>
                  <a:pt x="2" y="41"/>
                  <a:pt x="1" y="41"/>
                  <a:pt x="1" y="40"/>
                </a:cubicBezTo>
                <a:cubicBezTo>
                  <a:pt x="1" y="6"/>
                  <a:pt x="1" y="6"/>
                  <a:pt x="1" y="6"/>
                </a:cubicBezTo>
                <a:cubicBezTo>
                  <a:pt x="0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5"/>
                  <a:pt x="6" y="6"/>
                  <a:pt x="5" y="6"/>
                </a:cubicBezTo>
                <a:moveTo>
                  <a:pt x="46" y="25"/>
                </a:moveTo>
                <a:cubicBezTo>
                  <a:pt x="46" y="26"/>
                  <a:pt x="45" y="27"/>
                  <a:pt x="44" y="27"/>
                </a:cubicBezTo>
                <a:cubicBezTo>
                  <a:pt x="41" y="29"/>
                  <a:pt x="38" y="30"/>
                  <a:pt x="35" y="30"/>
                </a:cubicBezTo>
                <a:cubicBezTo>
                  <a:pt x="30" y="30"/>
                  <a:pt x="27" y="27"/>
                  <a:pt x="21" y="27"/>
                </a:cubicBezTo>
                <a:cubicBezTo>
                  <a:pt x="17" y="27"/>
                  <a:pt x="13" y="29"/>
                  <a:pt x="9" y="30"/>
                </a:cubicBezTo>
                <a:cubicBezTo>
                  <a:pt x="9" y="31"/>
                  <a:pt x="8" y="31"/>
                  <a:pt x="8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9"/>
                  <a:pt x="6" y="9"/>
                  <a:pt x="6" y="9"/>
                </a:cubicBezTo>
                <a:cubicBezTo>
                  <a:pt x="6" y="8"/>
                  <a:pt x="7" y="8"/>
                  <a:pt x="7" y="8"/>
                </a:cubicBezTo>
                <a:cubicBezTo>
                  <a:pt x="8" y="7"/>
                  <a:pt x="9" y="7"/>
                  <a:pt x="9" y="7"/>
                </a:cubicBezTo>
                <a:cubicBezTo>
                  <a:pt x="13" y="5"/>
                  <a:pt x="17" y="3"/>
                  <a:pt x="21" y="3"/>
                </a:cubicBezTo>
                <a:cubicBezTo>
                  <a:pt x="25" y="3"/>
                  <a:pt x="28" y="5"/>
                  <a:pt x="32" y="6"/>
                </a:cubicBezTo>
                <a:cubicBezTo>
                  <a:pt x="33" y="7"/>
                  <a:pt x="33" y="7"/>
                  <a:pt x="34" y="7"/>
                </a:cubicBezTo>
                <a:cubicBezTo>
                  <a:pt x="38" y="7"/>
                  <a:pt x="43" y="3"/>
                  <a:pt x="44" y="3"/>
                </a:cubicBezTo>
                <a:cubicBezTo>
                  <a:pt x="45" y="3"/>
                  <a:pt x="46" y="4"/>
                  <a:pt x="46" y="5"/>
                </a:cubicBezTo>
                <a:lnTo>
                  <a:pt x="4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56" name="Freeform 184"/>
          <p:cNvSpPr/>
          <p:nvPr/>
        </p:nvSpPr>
        <p:spPr bwMode="auto">
          <a:xfrm>
            <a:off x="2803083" y="2627865"/>
            <a:ext cx="122338" cy="101244"/>
          </a:xfrm>
          <a:custGeom>
            <a:avLst/>
            <a:gdLst>
              <a:gd name="T0" fmla="*/ 43 w 44"/>
              <a:gd name="T1" fmla="*/ 28 h 37"/>
              <a:gd name="T2" fmla="*/ 42 w 44"/>
              <a:gd name="T3" fmla="*/ 30 h 37"/>
              <a:gd name="T4" fmla="*/ 37 w 44"/>
              <a:gd name="T5" fmla="*/ 31 h 37"/>
              <a:gd name="T6" fmla="*/ 31 w 44"/>
              <a:gd name="T7" fmla="*/ 36 h 37"/>
              <a:gd name="T8" fmla="*/ 31 w 44"/>
              <a:gd name="T9" fmla="*/ 37 h 37"/>
              <a:gd name="T10" fmla="*/ 30 w 44"/>
              <a:gd name="T11" fmla="*/ 37 h 37"/>
              <a:gd name="T12" fmla="*/ 28 w 44"/>
              <a:gd name="T13" fmla="*/ 37 h 37"/>
              <a:gd name="T14" fmla="*/ 27 w 44"/>
              <a:gd name="T15" fmla="*/ 37 h 37"/>
              <a:gd name="T16" fmla="*/ 27 w 44"/>
              <a:gd name="T17" fmla="*/ 21 h 37"/>
              <a:gd name="T18" fmla="*/ 28 w 44"/>
              <a:gd name="T19" fmla="*/ 20 h 37"/>
              <a:gd name="T20" fmla="*/ 30 w 44"/>
              <a:gd name="T21" fmla="*/ 20 h 37"/>
              <a:gd name="T22" fmla="*/ 31 w 44"/>
              <a:gd name="T23" fmla="*/ 21 h 37"/>
              <a:gd name="T24" fmla="*/ 31 w 44"/>
              <a:gd name="T25" fmla="*/ 22 h 37"/>
              <a:gd name="T26" fmla="*/ 37 w 44"/>
              <a:gd name="T27" fmla="*/ 26 h 37"/>
              <a:gd name="T28" fmla="*/ 39 w 44"/>
              <a:gd name="T29" fmla="*/ 25 h 37"/>
              <a:gd name="T30" fmla="*/ 39 w 44"/>
              <a:gd name="T31" fmla="*/ 20 h 37"/>
              <a:gd name="T32" fmla="*/ 22 w 44"/>
              <a:gd name="T33" fmla="*/ 5 h 37"/>
              <a:gd name="T34" fmla="*/ 5 w 44"/>
              <a:gd name="T35" fmla="*/ 20 h 37"/>
              <a:gd name="T36" fmla="*/ 6 w 44"/>
              <a:gd name="T37" fmla="*/ 25 h 37"/>
              <a:gd name="T38" fmla="*/ 8 w 44"/>
              <a:gd name="T39" fmla="*/ 26 h 37"/>
              <a:gd name="T40" fmla="*/ 14 w 44"/>
              <a:gd name="T41" fmla="*/ 22 h 37"/>
              <a:gd name="T42" fmla="*/ 14 w 44"/>
              <a:gd name="T43" fmla="*/ 21 h 37"/>
              <a:gd name="T44" fmla="*/ 14 w 44"/>
              <a:gd name="T45" fmla="*/ 20 h 37"/>
              <a:gd name="T46" fmla="*/ 16 w 44"/>
              <a:gd name="T47" fmla="*/ 20 h 37"/>
              <a:gd name="T48" fmla="*/ 17 w 44"/>
              <a:gd name="T49" fmla="*/ 21 h 37"/>
              <a:gd name="T50" fmla="*/ 17 w 44"/>
              <a:gd name="T51" fmla="*/ 37 h 37"/>
              <a:gd name="T52" fmla="*/ 16 w 44"/>
              <a:gd name="T53" fmla="*/ 37 h 37"/>
              <a:gd name="T54" fmla="*/ 14 w 44"/>
              <a:gd name="T55" fmla="*/ 37 h 37"/>
              <a:gd name="T56" fmla="*/ 14 w 44"/>
              <a:gd name="T57" fmla="*/ 37 h 37"/>
              <a:gd name="T58" fmla="*/ 14 w 44"/>
              <a:gd name="T59" fmla="*/ 36 h 37"/>
              <a:gd name="T60" fmla="*/ 7 w 44"/>
              <a:gd name="T61" fmla="*/ 31 h 37"/>
              <a:gd name="T62" fmla="*/ 2 w 44"/>
              <a:gd name="T63" fmla="*/ 30 h 37"/>
              <a:gd name="T64" fmla="*/ 1 w 44"/>
              <a:gd name="T65" fmla="*/ 28 h 37"/>
              <a:gd name="T66" fmla="*/ 0 w 44"/>
              <a:gd name="T67" fmla="*/ 20 h 37"/>
              <a:gd name="T68" fmla="*/ 22 w 44"/>
              <a:gd name="T69" fmla="*/ 0 h 37"/>
              <a:gd name="T70" fmla="*/ 44 w 44"/>
              <a:gd name="T71" fmla="*/ 20 h 37"/>
              <a:gd name="T72" fmla="*/ 43 w 44"/>
              <a:gd name="T73" fmla="*/ 28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4" h="37">
                <a:moveTo>
                  <a:pt x="43" y="28"/>
                </a:moveTo>
                <a:cubicBezTo>
                  <a:pt x="42" y="30"/>
                  <a:pt x="42" y="30"/>
                  <a:pt x="42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4"/>
                  <a:pt x="34" y="36"/>
                  <a:pt x="31" y="36"/>
                </a:cubicBezTo>
                <a:cubicBezTo>
                  <a:pt x="31" y="37"/>
                  <a:pt x="31" y="37"/>
                  <a:pt x="31" y="37"/>
                </a:cubicBezTo>
                <a:cubicBezTo>
                  <a:pt x="31" y="37"/>
                  <a:pt x="30" y="37"/>
                  <a:pt x="30" y="37"/>
                </a:cubicBezTo>
                <a:cubicBezTo>
                  <a:pt x="28" y="37"/>
                  <a:pt x="28" y="37"/>
                  <a:pt x="28" y="37"/>
                </a:cubicBezTo>
                <a:cubicBezTo>
                  <a:pt x="28" y="37"/>
                  <a:pt x="27" y="37"/>
                  <a:pt x="27" y="37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8" y="20"/>
                  <a:pt x="28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1" y="21"/>
                  <a:pt x="31" y="21"/>
                </a:cubicBezTo>
                <a:cubicBezTo>
                  <a:pt x="31" y="22"/>
                  <a:pt x="31" y="22"/>
                  <a:pt x="31" y="22"/>
                </a:cubicBezTo>
                <a:cubicBezTo>
                  <a:pt x="33" y="22"/>
                  <a:pt x="36" y="23"/>
                  <a:pt x="37" y="26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4"/>
                  <a:pt x="39" y="22"/>
                  <a:pt x="39" y="20"/>
                </a:cubicBezTo>
                <a:cubicBezTo>
                  <a:pt x="39" y="12"/>
                  <a:pt x="31" y="5"/>
                  <a:pt x="22" y="5"/>
                </a:cubicBezTo>
                <a:cubicBezTo>
                  <a:pt x="13" y="5"/>
                  <a:pt x="5" y="12"/>
                  <a:pt x="5" y="20"/>
                </a:cubicBezTo>
                <a:cubicBezTo>
                  <a:pt x="5" y="22"/>
                  <a:pt x="5" y="24"/>
                  <a:pt x="6" y="25"/>
                </a:cubicBezTo>
                <a:cubicBezTo>
                  <a:pt x="8" y="26"/>
                  <a:pt x="8" y="26"/>
                  <a:pt x="8" y="26"/>
                </a:cubicBezTo>
                <a:cubicBezTo>
                  <a:pt x="9" y="23"/>
                  <a:pt x="11" y="22"/>
                  <a:pt x="14" y="22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0"/>
                  <a:pt x="14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20"/>
                  <a:pt x="17" y="21"/>
                  <a:pt x="17" y="21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7" y="37"/>
                  <a:pt x="16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6"/>
                  <a:pt x="14" y="36"/>
                  <a:pt x="14" y="36"/>
                </a:cubicBezTo>
                <a:cubicBezTo>
                  <a:pt x="10" y="36"/>
                  <a:pt x="8" y="34"/>
                  <a:pt x="7" y="31"/>
                </a:cubicBezTo>
                <a:cubicBezTo>
                  <a:pt x="2" y="30"/>
                  <a:pt x="2" y="30"/>
                  <a:pt x="2" y="30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26"/>
                  <a:pt x="0" y="23"/>
                  <a:pt x="0" y="20"/>
                </a:cubicBezTo>
                <a:cubicBezTo>
                  <a:pt x="0" y="9"/>
                  <a:pt x="10" y="0"/>
                  <a:pt x="22" y="0"/>
                </a:cubicBezTo>
                <a:cubicBezTo>
                  <a:pt x="34" y="0"/>
                  <a:pt x="44" y="9"/>
                  <a:pt x="44" y="20"/>
                </a:cubicBezTo>
                <a:cubicBezTo>
                  <a:pt x="44" y="23"/>
                  <a:pt x="44" y="26"/>
                  <a:pt x="43" y="2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57" name="Freeform 185"/>
          <p:cNvSpPr/>
          <p:nvPr/>
        </p:nvSpPr>
        <p:spPr bwMode="auto">
          <a:xfrm>
            <a:off x="2817781" y="2843347"/>
            <a:ext cx="54841" cy="88590"/>
          </a:xfrm>
          <a:custGeom>
            <a:avLst/>
            <a:gdLst>
              <a:gd name="T0" fmla="*/ 20 w 20"/>
              <a:gd name="T1" fmla="*/ 30 h 32"/>
              <a:gd name="T2" fmla="*/ 19 w 20"/>
              <a:gd name="T3" fmla="*/ 32 h 32"/>
              <a:gd name="T4" fmla="*/ 18 w 20"/>
              <a:gd name="T5" fmla="*/ 32 h 32"/>
              <a:gd name="T6" fmla="*/ 9 w 20"/>
              <a:gd name="T7" fmla="*/ 23 h 32"/>
              <a:gd name="T8" fmla="*/ 2 w 20"/>
              <a:gd name="T9" fmla="*/ 23 h 32"/>
              <a:gd name="T10" fmla="*/ 0 w 20"/>
              <a:gd name="T11" fmla="*/ 21 h 32"/>
              <a:gd name="T12" fmla="*/ 0 w 20"/>
              <a:gd name="T13" fmla="*/ 11 h 32"/>
              <a:gd name="T14" fmla="*/ 2 w 20"/>
              <a:gd name="T15" fmla="*/ 9 h 32"/>
              <a:gd name="T16" fmla="*/ 9 w 20"/>
              <a:gd name="T17" fmla="*/ 9 h 32"/>
              <a:gd name="T18" fmla="*/ 18 w 20"/>
              <a:gd name="T19" fmla="*/ 0 h 32"/>
              <a:gd name="T20" fmla="*/ 19 w 20"/>
              <a:gd name="T21" fmla="*/ 0 h 32"/>
              <a:gd name="T22" fmla="*/ 20 w 20"/>
              <a:gd name="T23" fmla="*/ 1 h 32"/>
              <a:gd name="T24" fmla="*/ 20 w 20"/>
              <a:gd name="T25" fmla="*/ 3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" h="32">
                <a:moveTo>
                  <a:pt x="20" y="30"/>
                </a:moveTo>
                <a:cubicBezTo>
                  <a:pt x="20" y="31"/>
                  <a:pt x="20" y="32"/>
                  <a:pt x="19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9" y="23"/>
                  <a:pt x="9" y="23"/>
                  <a:pt x="9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0" y="22"/>
                  <a:pt x="0" y="2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1" y="9"/>
                  <a:pt x="2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lnTo>
                  <a:pt x="20" y="3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58" name="Freeform 186"/>
          <p:cNvSpPr>
            <a:spLocks noEditPoints="1"/>
          </p:cNvSpPr>
          <p:nvPr/>
        </p:nvSpPr>
        <p:spPr bwMode="auto">
          <a:xfrm>
            <a:off x="2810891" y="3051311"/>
            <a:ext cx="86482" cy="88590"/>
          </a:xfrm>
          <a:custGeom>
            <a:avLst/>
            <a:gdLst>
              <a:gd name="T0" fmla="*/ 20 w 31"/>
              <a:gd name="T1" fmla="*/ 31 h 32"/>
              <a:gd name="T2" fmla="*/ 19 w 31"/>
              <a:gd name="T3" fmla="*/ 32 h 32"/>
              <a:gd name="T4" fmla="*/ 18 w 31"/>
              <a:gd name="T5" fmla="*/ 32 h 32"/>
              <a:gd name="T6" fmla="*/ 9 w 31"/>
              <a:gd name="T7" fmla="*/ 23 h 32"/>
              <a:gd name="T8" fmla="*/ 2 w 31"/>
              <a:gd name="T9" fmla="*/ 23 h 32"/>
              <a:gd name="T10" fmla="*/ 0 w 31"/>
              <a:gd name="T11" fmla="*/ 21 h 32"/>
              <a:gd name="T12" fmla="*/ 0 w 31"/>
              <a:gd name="T13" fmla="*/ 11 h 32"/>
              <a:gd name="T14" fmla="*/ 2 w 31"/>
              <a:gd name="T15" fmla="*/ 9 h 32"/>
              <a:gd name="T16" fmla="*/ 9 w 31"/>
              <a:gd name="T17" fmla="*/ 9 h 32"/>
              <a:gd name="T18" fmla="*/ 18 w 31"/>
              <a:gd name="T19" fmla="*/ 0 h 32"/>
              <a:gd name="T20" fmla="*/ 19 w 31"/>
              <a:gd name="T21" fmla="*/ 0 h 32"/>
              <a:gd name="T22" fmla="*/ 20 w 31"/>
              <a:gd name="T23" fmla="*/ 1 h 32"/>
              <a:gd name="T24" fmla="*/ 20 w 31"/>
              <a:gd name="T25" fmla="*/ 31 h 32"/>
              <a:gd name="T26" fmla="*/ 27 w 31"/>
              <a:gd name="T27" fmla="*/ 22 h 32"/>
              <a:gd name="T28" fmla="*/ 26 w 31"/>
              <a:gd name="T29" fmla="*/ 22 h 32"/>
              <a:gd name="T30" fmla="*/ 24 w 31"/>
              <a:gd name="T31" fmla="*/ 21 h 32"/>
              <a:gd name="T32" fmla="*/ 27 w 31"/>
              <a:gd name="T33" fmla="*/ 16 h 32"/>
              <a:gd name="T34" fmla="*/ 24 w 31"/>
              <a:gd name="T35" fmla="*/ 11 h 32"/>
              <a:gd name="T36" fmla="*/ 26 w 31"/>
              <a:gd name="T37" fmla="*/ 10 h 32"/>
              <a:gd name="T38" fmla="*/ 27 w 31"/>
              <a:gd name="T39" fmla="*/ 10 h 32"/>
              <a:gd name="T40" fmla="*/ 31 w 31"/>
              <a:gd name="T41" fmla="*/ 16 h 32"/>
              <a:gd name="T42" fmla="*/ 27 w 31"/>
              <a:gd name="T43" fmla="*/ 2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1" h="32">
                <a:moveTo>
                  <a:pt x="20" y="31"/>
                </a:moveTo>
                <a:cubicBezTo>
                  <a:pt x="20" y="31"/>
                  <a:pt x="20" y="32"/>
                  <a:pt x="19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9" y="23"/>
                  <a:pt x="9" y="23"/>
                  <a:pt x="9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0" y="22"/>
                  <a:pt x="0" y="2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1" y="9"/>
                  <a:pt x="2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lnTo>
                  <a:pt x="20" y="31"/>
                </a:lnTo>
                <a:close/>
                <a:moveTo>
                  <a:pt x="27" y="22"/>
                </a:moveTo>
                <a:cubicBezTo>
                  <a:pt x="26" y="22"/>
                  <a:pt x="26" y="22"/>
                  <a:pt x="26" y="22"/>
                </a:cubicBezTo>
                <a:cubicBezTo>
                  <a:pt x="25" y="22"/>
                  <a:pt x="24" y="22"/>
                  <a:pt x="24" y="21"/>
                </a:cubicBezTo>
                <a:cubicBezTo>
                  <a:pt x="24" y="19"/>
                  <a:pt x="27" y="19"/>
                  <a:pt x="27" y="16"/>
                </a:cubicBezTo>
                <a:cubicBezTo>
                  <a:pt x="27" y="13"/>
                  <a:pt x="24" y="13"/>
                  <a:pt x="24" y="11"/>
                </a:cubicBezTo>
                <a:cubicBezTo>
                  <a:pt x="24" y="10"/>
                  <a:pt x="25" y="10"/>
                  <a:pt x="26" y="10"/>
                </a:cubicBezTo>
                <a:cubicBezTo>
                  <a:pt x="26" y="10"/>
                  <a:pt x="26" y="10"/>
                  <a:pt x="27" y="10"/>
                </a:cubicBezTo>
                <a:cubicBezTo>
                  <a:pt x="29" y="11"/>
                  <a:pt x="31" y="13"/>
                  <a:pt x="31" y="16"/>
                </a:cubicBezTo>
                <a:cubicBezTo>
                  <a:pt x="31" y="19"/>
                  <a:pt x="29" y="21"/>
                  <a:pt x="27" y="2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59" name="Freeform 187"/>
          <p:cNvSpPr>
            <a:spLocks noEditPoints="1"/>
          </p:cNvSpPr>
          <p:nvPr/>
        </p:nvSpPr>
        <p:spPr bwMode="auto">
          <a:xfrm>
            <a:off x="2803083" y="3250840"/>
            <a:ext cx="122338" cy="105463"/>
          </a:xfrm>
          <a:custGeom>
            <a:avLst/>
            <a:gdLst>
              <a:gd name="T0" fmla="*/ 20 w 44"/>
              <a:gd name="T1" fmla="*/ 34 h 38"/>
              <a:gd name="T2" fmla="*/ 19 w 44"/>
              <a:gd name="T3" fmla="*/ 35 h 38"/>
              <a:gd name="T4" fmla="*/ 18 w 44"/>
              <a:gd name="T5" fmla="*/ 35 h 38"/>
              <a:gd name="T6" fmla="*/ 9 w 44"/>
              <a:gd name="T7" fmla="*/ 26 h 38"/>
              <a:gd name="T8" fmla="*/ 2 w 44"/>
              <a:gd name="T9" fmla="*/ 26 h 38"/>
              <a:gd name="T10" fmla="*/ 0 w 44"/>
              <a:gd name="T11" fmla="*/ 24 h 38"/>
              <a:gd name="T12" fmla="*/ 0 w 44"/>
              <a:gd name="T13" fmla="*/ 14 h 38"/>
              <a:gd name="T14" fmla="*/ 2 w 44"/>
              <a:gd name="T15" fmla="*/ 12 h 38"/>
              <a:gd name="T16" fmla="*/ 9 w 44"/>
              <a:gd name="T17" fmla="*/ 12 h 38"/>
              <a:gd name="T18" fmla="*/ 18 w 44"/>
              <a:gd name="T19" fmla="*/ 3 h 38"/>
              <a:gd name="T20" fmla="*/ 19 w 44"/>
              <a:gd name="T21" fmla="*/ 3 h 38"/>
              <a:gd name="T22" fmla="*/ 20 w 44"/>
              <a:gd name="T23" fmla="*/ 5 h 38"/>
              <a:gd name="T24" fmla="*/ 20 w 44"/>
              <a:gd name="T25" fmla="*/ 34 h 38"/>
              <a:gd name="T26" fmla="*/ 27 w 44"/>
              <a:gd name="T27" fmla="*/ 25 h 38"/>
              <a:gd name="T28" fmla="*/ 26 w 44"/>
              <a:gd name="T29" fmla="*/ 26 h 38"/>
              <a:gd name="T30" fmla="*/ 24 w 44"/>
              <a:gd name="T31" fmla="*/ 24 h 38"/>
              <a:gd name="T32" fmla="*/ 27 w 44"/>
              <a:gd name="T33" fmla="*/ 19 h 38"/>
              <a:gd name="T34" fmla="*/ 24 w 44"/>
              <a:gd name="T35" fmla="*/ 14 h 38"/>
              <a:gd name="T36" fmla="*/ 26 w 44"/>
              <a:gd name="T37" fmla="*/ 13 h 38"/>
              <a:gd name="T38" fmla="*/ 27 w 44"/>
              <a:gd name="T39" fmla="*/ 13 h 38"/>
              <a:gd name="T40" fmla="*/ 31 w 44"/>
              <a:gd name="T41" fmla="*/ 19 h 38"/>
              <a:gd name="T42" fmla="*/ 27 w 44"/>
              <a:gd name="T43" fmla="*/ 25 h 38"/>
              <a:gd name="T44" fmla="*/ 29 w 44"/>
              <a:gd name="T45" fmla="*/ 32 h 38"/>
              <a:gd name="T46" fmla="*/ 29 w 44"/>
              <a:gd name="T47" fmla="*/ 32 h 38"/>
              <a:gd name="T48" fmla="*/ 27 w 44"/>
              <a:gd name="T49" fmla="*/ 30 h 38"/>
              <a:gd name="T50" fmla="*/ 28 w 44"/>
              <a:gd name="T51" fmla="*/ 29 h 38"/>
              <a:gd name="T52" fmla="*/ 30 w 44"/>
              <a:gd name="T53" fmla="*/ 27 h 38"/>
              <a:gd name="T54" fmla="*/ 34 w 44"/>
              <a:gd name="T55" fmla="*/ 19 h 38"/>
              <a:gd name="T56" fmla="*/ 30 w 44"/>
              <a:gd name="T57" fmla="*/ 11 h 38"/>
              <a:gd name="T58" fmla="*/ 28 w 44"/>
              <a:gd name="T59" fmla="*/ 10 h 38"/>
              <a:gd name="T60" fmla="*/ 27 w 44"/>
              <a:gd name="T61" fmla="*/ 8 h 38"/>
              <a:gd name="T62" fmla="*/ 29 w 44"/>
              <a:gd name="T63" fmla="*/ 6 h 38"/>
              <a:gd name="T64" fmla="*/ 29 w 44"/>
              <a:gd name="T65" fmla="*/ 7 h 38"/>
              <a:gd name="T66" fmla="*/ 38 w 44"/>
              <a:gd name="T67" fmla="*/ 19 h 38"/>
              <a:gd name="T68" fmla="*/ 29 w 44"/>
              <a:gd name="T69" fmla="*/ 32 h 38"/>
              <a:gd name="T70" fmla="*/ 32 w 44"/>
              <a:gd name="T71" fmla="*/ 38 h 38"/>
              <a:gd name="T72" fmla="*/ 31 w 44"/>
              <a:gd name="T73" fmla="*/ 38 h 38"/>
              <a:gd name="T74" fmla="*/ 30 w 44"/>
              <a:gd name="T75" fmla="*/ 36 h 38"/>
              <a:gd name="T76" fmla="*/ 31 w 44"/>
              <a:gd name="T77" fmla="*/ 35 h 38"/>
              <a:gd name="T78" fmla="*/ 32 w 44"/>
              <a:gd name="T79" fmla="*/ 34 h 38"/>
              <a:gd name="T80" fmla="*/ 34 w 44"/>
              <a:gd name="T81" fmla="*/ 33 h 38"/>
              <a:gd name="T82" fmla="*/ 41 w 44"/>
              <a:gd name="T83" fmla="*/ 19 h 38"/>
              <a:gd name="T84" fmla="*/ 34 w 44"/>
              <a:gd name="T85" fmla="*/ 5 h 38"/>
              <a:gd name="T86" fmla="*/ 32 w 44"/>
              <a:gd name="T87" fmla="*/ 4 h 38"/>
              <a:gd name="T88" fmla="*/ 31 w 44"/>
              <a:gd name="T89" fmla="*/ 3 h 38"/>
              <a:gd name="T90" fmla="*/ 30 w 44"/>
              <a:gd name="T91" fmla="*/ 2 h 38"/>
              <a:gd name="T92" fmla="*/ 31 w 44"/>
              <a:gd name="T93" fmla="*/ 0 h 38"/>
              <a:gd name="T94" fmla="*/ 32 w 44"/>
              <a:gd name="T95" fmla="*/ 0 h 38"/>
              <a:gd name="T96" fmla="*/ 44 w 44"/>
              <a:gd name="T97" fmla="*/ 19 h 38"/>
              <a:gd name="T98" fmla="*/ 32 w 44"/>
              <a:gd name="T9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4" h="38">
                <a:moveTo>
                  <a:pt x="20" y="34"/>
                </a:moveTo>
                <a:cubicBezTo>
                  <a:pt x="20" y="35"/>
                  <a:pt x="20" y="35"/>
                  <a:pt x="19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9" y="26"/>
                  <a:pt x="9" y="26"/>
                  <a:pt x="9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1" y="26"/>
                  <a:pt x="0" y="25"/>
                  <a:pt x="0" y="2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1" y="12"/>
                  <a:pt x="2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9" y="3"/>
                </a:cubicBezTo>
                <a:cubicBezTo>
                  <a:pt x="20" y="3"/>
                  <a:pt x="20" y="4"/>
                  <a:pt x="20" y="5"/>
                </a:cubicBezTo>
                <a:lnTo>
                  <a:pt x="20" y="34"/>
                </a:lnTo>
                <a:close/>
                <a:moveTo>
                  <a:pt x="27" y="25"/>
                </a:moveTo>
                <a:cubicBezTo>
                  <a:pt x="26" y="26"/>
                  <a:pt x="26" y="26"/>
                  <a:pt x="26" y="26"/>
                </a:cubicBezTo>
                <a:cubicBezTo>
                  <a:pt x="25" y="26"/>
                  <a:pt x="24" y="25"/>
                  <a:pt x="24" y="24"/>
                </a:cubicBezTo>
                <a:cubicBezTo>
                  <a:pt x="24" y="22"/>
                  <a:pt x="27" y="22"/>
                  <a:pt x="27" y="19"/>
                </a:cubicBezTo>
                <a:cubicBezTo>
                  <a:pt x="27" y="16"/>
                  <a:pt x="24" y="16"/>
                  <a:pt x="24" y="14"/>
                </a:cubicBezTo>
                <a:cubicBezTo>
                  <a:pt x="24" y="13"/>
                  <a:pt x="25" y="13"/>
                  <a:pt x="26" y="13"/>
                </a:cubicBezTo>
                <a:cubicBezTo>
                  <a:pt x="26" y="13"/>
                  <a:pt x="26" y="13"/>
                  <a:pt x="27" y="13"/>
                </a:cubicBezTo>
                <a:cubicBezTo>
                  <a:pt x="29" y="14"/>
                  <a:pt x="31" y="16"/>
                  <a:pt x="31" y="19"/>
                </a:cubicBezTo>
                <a:cubicBezTo>
                  <a:pt x="31" y="22"/>
                  <a:pt x="29" y="24"/>
                  <a:pt x="27" y="25"/>
                </a:cubicBezTo>
                <a:moveTo>
                  <a:pt x="29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8" y="32"/>
                  <a:pt x="27" y="31"/>
                  <a:pt x="27" y="30"/>
                </a:cubicBezTo>
                <a:cubicBezTo>
                  <a:pt x="27" y="29"/>
                  <a:pt x="27" y="29"/>
                  <a:pt x="28" y="29"/>
                </a:cubicBezTo>
                <a:cubicBezTo>
                  <a:pt x="29" y="28"/>
                  <a:pt x="29" y="28"/>
                  <a:pt x="30" y="27"/>
                </a:cubicBezTo>
                <a:cubicBezTo>
                  <a:pt x="33" y="26"/>
                  <a:pt x="34" y="22"/>
                  <a:pt x="34" y="19"/>
                </a:cubicBezTo>
                <a:cubicBezTo>
                  <a:pt x="34" y="16"/>
                  <a:pt x="33" y="13"/>
                  <a:pt x="30" y="11"/>
                </a:cubicBezTo>
                <a:cubicBezTo>
                  <a:pt x="29" y="10"/>
                  <a:pt x="29" y="10"/>
                  <a:pt x="28" y="10"/>
                </a:cubicBezTo>
                <a:cubicBezTo>
                  <a:pt x="27" y="9"/>
                  <a:pt x="27" y="9"/>
                  <a:pt x="27" y="8"/>
                </a:cubicBezTo>
                <a:cubicBezTo>
                  <a:pt x="27" y="7"/>
                  <a:pt x="28" y="6"/>
                  <a:pt x="29" y="6"/>
                </a:cubicBezTo>
                <a:cubicBezTo>
                  <a:pt x="29" y="6"/>
                  <a:pt x="29" y="6"/>
                  <a:pt x="29" y="7"/>
                </a:cubicBezTo>
                <a:cubicBezTo>
                  <a:pt x="34" y="9"/>
                  <a:pt x="38" y="14"/>
                  <a:pt x="38" y="19"/>
                </a:cubicBezTo>
                <a:cubicBezTo>
                  <a:pt x="38" y="25"/>
                  <a:pt x="34" y="30"/>
                  <a:pt x="29" y="32"/>
                </a:cubicBezTo>
                <a:moveTo>
                  <a:pt x="32" y="38"/>
                </a:moveTo>
                <a:cubicBezTo>
                  <a:pt x="32" y="38"/>
                  <a:pt x="32" y="38"/>
                  <a:pt x="31" y="38"/>
                </a:cubicBezTo>
                <a:cubicBezTo>
                  <a:pt x="30" y="38"/>
                  <a:pt x="30" y="37"/>
                  <a:pt x="30" y="36"/>
                </a:cubicBezTo>
                <a:cubicBezTo>
                  <a:pt x="30" y="36"/>
                  <a:pt x="30" y="35"/>
                  <a:pt x="31" y="35"/>
                </a:cubicBezTo>
                <a:cubicBezTo>
                  <a:pt x="31" y="35"/>
                  <a:pt x="31" y="35"/>
                  <a:pt x="32" y="34"/>
                </a:cubicBezTo>
                <a:cubicBezTo>
                  <a:pt x="33" y="34"/>
                  <a:pt x="33" y="33"/>
                  <a:pt x="34" y="33"/>
                </a:cubicBezTo>
                <a:cubicBezTo>
                  <a:pt x="38" y="30"/>
                  <a:pt x="41" y="25"/>
                  <a:pt x="41" y="19"/>
                </a:cubicBezTo>
                <a:cubicBezTo>
                  <a:pt x="41" y="14"/>
                  <a:pt x="38" y="9"/>
                  <a:pt x="34" y="5"/>
                </a:cubicBezTo>
                <a:cubicBezTo>
                  <a:pt x="33" y="5"/>
                  <a:pt x="33" y="4"/>
                  <a:pt x="32" y="4"/>
                </a:cubicBezTo>
                <a:cubicBezTo>
                  <a:pt x="31" y="4"/>
                  <a:pt x="31" y="4"/>
                  <a:pt x="31" y="3"/>
                </a:cubicBezTo>
                <a:cubicBezTo>
                  <a:pt x="30" y="3"/>
                  <a:pt x="30" y="3"/>
                  <a:pt x="30" y="2"/>
                </a:cubicBezTo>
                <a:cubicBezTo>
                  <a:pt x="30" y="1"/>
                  <a:pt x="30" y="0"/>
                  <a:pt x="31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40" y="3"/>
                  <a:pt x="44" y="11"/>
                  <a:pt x="44" y="19"/>
                </a:cubicBezTo>
                <a:cubicBezTo>
                  <a:pt x="44" y="27"/>
                  <a:pt x="40" y="35"/>
                  <a:pt x="32" y="3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60" name="Freeform 188"/>
          <p:cNvSpPr>
            <a:spLocks noEditPoints="1"/>
          </p:cNvSpPr>
          <p:nvPr/>
        </p:nvSpPr>
        <p:spPr bwMode="auto">
          <a:xfrm>
            <a:off x="2806758" y="3458805"/>
            <a:ext cx="105463" cy="105463"/>
          </a:xfrm>
          <a:custGeom>
            <a:avLst/>
            <a:gdLst>
              <a:gd name="T0" fmla="*/ 0 w 50"/>
              <a:gd name="T1" fmla="*/ 24 h 50"/>
              <a:gd name="T2" fmla="*/ 22 w 50"/>
              <a:gd name="T3" fmla="*/ 0 h 50"/>
              <a:gd name="T4" fmla="*/ 22 w 50"/>
              <a:gd name="T5" fmla="*/ 50 h 50"/>
              <a:gd name="T6" fmla="*/ 0 w 50"/>
              <a:gd name="T7" fmla="*/ 27 h 50"/>
              <a:gd name="T8" fmla="*/ 22 w 50"/>
              <a:gd name="T9" fmla="*/ 50 h 50"/>
              <a:gd name="T10" fmla="*/ 4 w 50"/>
              <a:gd name="T11" fmla="*/ 5 h 50"/>
              <a:gd name="T12" fmla="*/ 19 w 50"/>
              <a:gd name="T13" fmla="*/ 18 h 50"/>
              <a:gd name="T14" fmla="*/ 19 w 50"/>
              <a:gd name="T15" fmla="*/ 31 h 50"/>
              <a:gd name="T16" fmla="*/ 4 w 50"/>
              <a:gd name="T17" fmla="*/ 46 h 50"/>
              <a:gd name="T18" fmla="*/ 19 w 50"/>
              <a:gd name="T19" fmla="*/ 31 h 50"/>
              <a:gd name="T20" fmla="*/ 9 w 50"/>
              <a:gd name="T21" fmla="*/ 14 h 50"/>
              <a:gd name="T22" fmla="*/ 13 w 50"/>
              <a:gd name="T23" fmla="*/ 9 h 50"/>
              <a:gd name="T24" fmla="*/ 13 w 50"/>
              <a:gd name="T25" fmla="*/ 41 h 50"/>
              <a:gd name="T26" fmla="*/ 9 w 50"/>
              <a:gd name="T27" fmla="*/ 37 h 50"/>
              <a:gd name="T28" fmla="*/ 13 w 50"/>
              <a:gd name="T29" fmla="*/ 41 h 50"/>
              <a:gd name="T30" fmla="*/ 26 w 50"/>
              <a:gd name="T31" fmla="*/ 24 h 50"/>
              <a:gd name="T32" fmla="*/ 50 w 50"/>
              <a:gd name="T33" fmla="*/ 0 h 50"/>
              <a:gd name="T34" fmla="*/ 50 w 50"/>
              <a:gd name="T35" fmla="*/ 41 h 50"/>
              <a:gd name="T36" fmla="*/ 35 w 50"/>
              <a:gd name="T37" fmla="*/ 37 h 50"/>
              <a:gd name="T38" fmla="*/ 32 w 50"/>
              <a:gd name="T39" fmla="*/ 50 h 50"/>
              <a:gd name="T40" fmla="*/ 26 w 50"/>
              <a:gd name="T41" fmla="*/ 27 h 50"/>
              <a:gd name="T42" fmla="*/ 41 w 50"/>
              <a:gd name="T43" fmla="*/ 31 h 50"/>
              <a:gd name="T44" fmla="*/ 45 w 50"/>
              <a:gd name="T45" fmla="*/ 27 h 50"/>
              <a:gd name="T46" fmla="*/ 50 w 50"/>
              <a:gd name="T47" fmla="*/ 41 h 50"/>
              <a:gd name="T48" fmla="*/ 32 w 50"/>
              <a:gd name="T49" fmla="*/ 5 h 50"/>
              <a:gd name="T50" fmla="*/ 45 w 50"/>
              <a:gd name="T51" fmla="*/ 18 h 50"/>
              <a:gd name="T52" fmla="*/ 41 w 50"/>
              <a:gd name="T53" fmla="*/ 14 h 50"/>
              <a:gd name="T54" fmla="*/ 35 w 50"/>
              <a:gd name="T55" fmla="*/ 9 h 50"/>
              <a:gd name="T56" fmla="*/ 41 w 50"/>
              <a:gd name="T57" fmla="*/ 14 h 50"/>
              <a:gd name="T58" fmla="*/ 35 w 50"/>
              <a:gd name="T59" fmla="*/ 50 h 50"/>
              <a:gd name="T60" fmla="*/ 41 w 50"/>
              <a:gd name="T61" fmla="*/ 46 h 50"/>
              <a:gd name="T62" fmla="*/ 50 w 50"/>
              <a:gd name="T63" fmla="*/ 50 h 50"/>
              <a:gd name="T64" fmla="*/ 45 w 50"/>
              <a:gd name="T65" fmla="*/ 46 h 50"/>
              <a:gd name="T66" fmla="*/ 50 w 50"/>
              <a:gd name="T67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0" h="50">
                <a:moveTo>
                  <a:pt x="22" y="24"/>
                </a:moveTo>
                <a:lnTo>
                  <a:pt x="0" y="24"/>
                </a:lnTo>
                <a:lnTo>
                  <a:pt x="0" y="0"/>
                </a:lnTo>
                <a:lnTo>
                  <a:pt x="22" y="0"/>
                </a:lnTo>
                <a:lnTo>
                  <a:pt x="22" y="24"/>
                </a:lnTo>
                <a:close/>
                <a:moveTo>
                  <a:pt x="22" y="50"/>
                </a:moveTo>
                <a:lnTo>
                  <a:pt x="0" y="50"/>
                </a:lnTo>
                <a:lnTo>
                  <a:pt x="0" y="27"/>
                </a:lnTo>
                <a:lnTo>
                  <a:pt x="22" y="27"/>
                </a:lnTo>
                <a:lnTo>
                  <a:pt x="22" y="50"/>
                </a:lnTo>
                <a:close/>
                <a:moveTo>
                  <a:pt x="19" y="5"/>
                </a:moveTo>
                <a:lnTo>
                  <a:pt x="4" y="5"/>
                </a:lnTo>
                <a:lnTo>
                  <a:pt x="4" y="18"/>
                </a:lnTo>
                <a:lnTo>
                  <a:pt x="19" y="18"/>
                </a:lnTo>
                <a:lnTo>
                  <a:pt x="19" y="5"/>
                </a:lnTo>
                <a:close/>
                <a:moveTo>
                  <a:pt x="19" y="31"/>
                </a:moveTo>
                <a:lnTo>
                  <a:pt x="4" y="31"/>
                </a:lnTo>
                <a:lnTo>
                  <a:pt x="4" y="46"/>
                </a:lnTo>
                <a:lnTo>
                  <a:pt x="19" y="46"/>
                </a:lnTo>
                <a:lnTo>
                  <a:pt x="19" y="31"/>
                </a:lnTo>
                <a:close/>
                <a:moveTo>
                  <a:pt x="13" y="14"/>
                </a:moveTo>
                <a:lnTo>
                  <a:pt x="9" y="14"/>
                </a:lnTo>
                <a:lnTo>
                  <a:pt x="9" y="9"/>
                </a:lnTo>
                <a:lnTo>
                  <a:pt x="13" y="9"/>
                </a:lnTo>
                <a:lnTo>
                  <a:pt x="13" y="14"/>
                </a:lnTo>
                <a:close/>
                <a:moveTo>
                  <a:pt x="13" y="41"/>
                </a:moveTo>
                <a:lnTo>
                  <a:pt x="9" y="41"/>
                </a:lnTo>
                <a:lnTo>
                  <a:pt x="9" y="37"/>
                </a:lnTo>
                <a:lnTo>
                  <a:pt x="13" y="37"/>
                </a:lnTo>
                <a:lnTo>
                  <a:pt x="13" y="41"/>
                </a:lnTo>
                <a:close/>
                <a:moveTo>
                  <a:pt x="50" y="24"/>
                </a:moveTo>
                <a:lnTo>
                  <a:pt x="26" y="24"/>
                </a:lnTo>
                <a:lnTo>
                  <a:pt x="26" y="0"/>
                </a:lnTo>
                <a:lnTo>
                  <a:pt x="50" y="0"/>
                </a:lnTo>
                <a:lnTo>
                  <a:pt x="50" y="24"/>
                </a:lnTo>
                <a:close/>
                <a:moveTo>
                  <a:pt x="50" y="41"/>
                </a:moveTo>
                <a:lnTo>
                  <a:pt x="35" y="41"/>
                </a:lnTo>
                <a:lnTo>
                  <a:pt x="35" y="37"/>
                </a:lnTo>
                <a:lnTo>
                  <a:pt x="32" y="37"/>
                </a:lnTo>
                <a:lnTo>
                  <a:pt x="32" y="50"/>
                </a:lnTo>
                <a:lnTo>
                  <a:pt x="26" y="50"/>
                </a:lnTo>
                <a:lnTo>
                  <a:pt x="26" y="27"/>
                </a:lnTo>
                <a:lnTo>
                  <a:pt x="41" y="27"/>
                </a:lnTo>
                <a:lnTo>
                  <a:pt x="41" y="31"/>
                </a:lnTo>
                <a:lnTo>
                  <a:pt x="45" y="31"/>
                </a:lnTo>
                <a:lnTo>
                  <a:pt x="45" y="27"/>
                </a:lnTo>
                <a:lnTo>
                  <a:pt x="50" y="27"/>
                </a:lnTo>
                <a:lnTo>
                  <a:pt x="50" y="41"/>
                </a:lnTo>
                <a:close/>
                <a:moveTo>
                  <a:pt x="45" y="5"/>
                </a:moveTo>
                <a:lnTo>
                  <a:pt x="32" y="5"/>
                </a:lnTo>
                <a:lnTo>
                  <a:pt x="32" y="18"/>
                </a:lnTo>
                <a:lnTo>
                  <a:pt x="45" y="18"/>
                </a:lnTo>
                <a:lnTo>
                  <a:pt x="45" y="5"/>
                </a:lnTo>
                <a:close/>
                <a:moveTo>
                  <a:pt x="41" y="14"/>
                </a:moveTo>
                <a:lnTo>
                  <a:pt x="35" y="14"/>
                </a:lnTo>
                <a:lnTo>
                  <a:pt x="35" y="9"/>
                </a:lnTo>
                <a:lnTo>
                  <a:pt x="41" y="9"/>
                </a:lnTo>
                <a:lnTo>
                  <a:pt x="41" y="14"/>
                </a:lnTo>
                <a:close/>
                <a:moveTo>
                  <a:pt x="41" y="50"/>
                </a:moveTo>
                <a:lnTo>
                  <a:pt x="35" y="50"/>
                </a:lnTo>
                <a:lnTo>
                  <a:pt x="35" y="46"/>
                </a:lnTo>
                <a:lnTo>
                  <a:pt x="41" y="46"/>
                </a:lnTo>
                <a:lnTo>
                  <a:pt x="41" y="50"/>
                </a:lnTo>
                <a:close/>
                <a:moveTo>
                  <a:pt x="50" y="50"/>
                </a:moveTo>
                <a:lnTo>
                  <a:pt x="45" y="50"/>
                </a:lnTo>
                <a:lnTo>
                  <a:pt x="45" y="46"/>
                </a:lnTo>
                <a:lnTo>
                  <a:pt x="50" y="46"/>
                </a:lnTo>
                <a:lnTo>
                  <a:pt x="50" y="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61" name="Freeform 189"/>
          <p:cNvSpPr>
            <a:spLocks noEditPoints="1"/>
          </p:cNvSpPr>
          <p:nvPr/>
        </p:nvSpPr>
        <p:spPr bwMode="auto">
          <a:xfrm>
            <a:off x="2800786" y="3674770"/>
            <a:ext cx="132884" cy="103355"/>
          </a:xfrm>
          <a:custGeom>
            <a:avLst/>
            <a:gdLst>
              <a:gd name="T0" fmla="*/ 3 w 63"/>
              <a:gd name="T1" fmla="*/ 0 h 49"/>
              <a:gd name="T2" fmla="*/ 0 w 63"/>
              <a:gd name="T3" fmla="*/ 49 h 49"/>
              <a:gd name="T4" fmla="*/ 3 w 63"/>
              <a:gd name="T5" fmla="*/ 0 h 49"/>
              <a:gd name="T6" fmla="*/ 4 w 63"/>
              <a:gd name="T7" fmla="*/ 49 h 49"/>
              <a:gd name="T8" fmla="*/ 3 w 63"/>
              <a:gd name="T9" fmla="*/ 0 h 49"/>
              <a:gd name="T10" fmla="*/ 8 w 63"/>
              <a:gd name="T11" fmla="*/ 0 h 49"/>
              <a:gd name="T12" fmla="*/ 7 w 63"/>
              <a:gd name="T13" fmla="*/ 49 h 49"/>
              <a:gd name="T14" fmla="*/ 12 w 63"/>
              <a:gd name="T15" fmla="*/ 0 h 49"/>
              <a:gd name="T16" fmla="*/ 13 w 63"/>
              <a:gd name="T17" fmla="*/ 49 h 49"/>
              <a:gd name="T18" fmla="*/ 12 w 63"/>
              <a:gd name="T19" fmla="*/ 0 h 49"/>
              <a:gd name="T20" fmla="*/ 19 w 63"/>
              <a:gd name="T21" fmla="*/ 0 h 49"/>
              <a:gd name="T22" fmla="*/ 17 w 63"/>
              <a:gd name="T23" fmla="*/ 49 h 49"/>
              <a:gd name="T24" fmla="*/ 22 w 63"/>
              <a:gd name="T25" fmla="*/ 0 h 49"/>
              <a:gd name="T26" fmla="*/ 24 w 63"/>
              <a:gd name="T27" fmla="*/ 49 h 49"/>
              <a:gd name="T28" fmla="*/ 22 w 63"/>
              <a:gd name="T29" fmla="*/ 0 h 49"/>
              <a:gd name="T30" fmla="*/ 25 w 63"/>
              <a:gd name="T31" fmla="*/ 0 h 49"/>
              <a:gd name="T32" fmla="*/ 24 w 63"/>
              <a:gd name="T33" fmla="*/ 49 h 49"/>
              <a:gd name="T34" fmla="*/ 26 w 63"/>
              <a:gd name="T35" fmla="*/ 0 h 49"/>
              <a:gd name="T36" fmla="*/ 28 w 63"/>
              <a:gd name="T37" fmla="*/ 49 h 49"/>
              <a:gd name="T38" fmla="*/ 26 w 63"/>
              <a:gd name="T39" fmla="*/ 0 h 49"/>
              <a:gd name="T40" fmla="*/ 33 w 63"/>
              <a:gd name="T41" fmla="*/ 0 h 49"/>
              <a:gd name="T42" fmla="*/ 30 w 63"/>
              <a:gd name="T43" fmla="*/ 49 h 49"/>
              <a:gd name="T44" fmla="*/ 37 w 63"/>
              <a:gd name="T45" fmla="*/ 0 h 49"/>
              <a:gd name="T46" fmla="*/ 38 w 63"/>
              <a:gd name="T47" fmla="*/ 49 h 49"/>
              <a:gd name="T48" fmla="*/ 37 w 63"/>
              <a:gd name="T49" fmla="*/ 0 h 49"/>
              <a:gd name="T50" fmla="*/ 43 w 63"/>
              <a:gd name="T51" fmla="*/ 0 h 49"/>
              <a:gd name="T52" fmla="*/ 41 w 63"/>
              <a:gd name="T53" fmla="*/ 49 h 49"/>
              <a:gd name="T54" fmla="*/ 45 w 63"/>
              <a:gd name="T55" fmla="*/ 0 h 49"/>
              <a:gd name="T56" fmla="*/ 47 w 63"/>
              <a:gd name="T57" fmla="*/ 49 h 49"/>
              <a:gd name="T58" fmla="*/ 45 w 63"/>
              <a:gd name="T59" fmla="*/ 0 h 49"/>
              <a:gd name="T60" fmla="*/ 51 w 63"/>
              <a:gd name="T61" fmla="*/ 0 h 49"/>
              <a:gd name="T62" fmla="*/ 49 w 63"/>
              <a:gd name="T63" fmla="*/ 49 h 49"/>
              <a:gd name="T64" fmla="*/ 54 w 63"/>
              <a:gd name="T65" fmla="*/ 0 h 49"/>
              <a:gd name="T66" fmla="*/ 58 w 63"/>
              <a:gd name="T67" fmla="*/ 49 h 49"/>
              <a:gd name="T68" fmla="*/ 54 w 63"/>
              <a:gd name="T69" fmla="*/ 0 h 49"/>
              <a:gd name="T70" fmla="*/ 59 w 63"/>
              <a:gd name="T71" fmla="*/ 0 h 49"/>
              <a:gd name="T72" fmla="*/ 58 w 63"/>
              <a:gd name="T73" fmla="*/ 49 h 49"/>
              <a:gd name="T74" fmla="*/ 60 w 63"/>
              <a:gd name="T75" fmla="*/ 0 h 49"/>
              <a:gd name="T76" fmla="*/ 63 w 63"/>
              <a:gd name="T77" fmla="*/ 49 h 49"/>
              <a:gd name="T78" fmla="*/ 60 w 63"/>
              <a:gd name="T79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3" h="49">
                <a:moveTo>
                  <a:pt x="0" y="0"/>
                </a:moveTo>
                <a:lnTo>
                  <a:pt x="3" y="0"/>
                </a:lnTo>
                <a:lnTo>
                  <a:pt x="3" y="49"/>
                </a:lnTo>
                <a:lnTo>
                  <a:pt x="0" y="49"/>
                </a:lnTo>
                <a:lnTo>
                  <a:pt x="0" y="0"/>
                </a:lnTo>
                <a:close/>
                <a:moveTo>
                  <a:pt x="3" y="0"/>
                </a:moveTo>
                <a:lnTo>
                  <a:pt x="4" y="0"/>
                </a:lnTo>
                <a:lnTo>
                  <a:pt x="4" y="49"/>
                </a:lnTo>
                <a:lnTo>
                  <a:pt x="3" y="49"/>
                </a:lnTo>
                <a:lnTo>
                  <a:pt x="3" y="0"/>
                </a:lnTo>
                <a:close/>
                <a:moveTo>
                  <a:pt x="7" y="0"/>
                </a:moveTo>
                <a:lnTo>
                  <a:pt x="8" y="0"/>
                </a:lnTo>
                <a:lnTo>
                  <a:pt x="8" y="49"/>
                </a:lnTo>
                <a:lnTo>
                  <a:pt x="7" y="49"/>
                </a:lnTo>
                <a:lnTo>
                  <a:pt x="7" y="0"/>
                </a:lnTo>
                <a:close/>
                <a:moveTo>
                  <a:pt x="12" y="0"/>
                </a:moveTo>
                <a:lnTo>
                  <a:pt x="13" y="0"/>
                </a:lnTo>
                <a:lnTo>
                  <a:pt x="13" y="49"/>
                </a:lnTo>
                <a:lnTo>
                  <a:pt x="12" y="49"/>
                </a:lnTo>
                <a:lnTo>
                  <a:pt x="12" y="0"/>
                </a:lnTo>
                <a:close/>
                <a:moveTo>
                  <a:pt x="17" y="0"/>
                </a:moveTo>
                <a:lnTo>
                  <a:pt x="19" y="0"/>
                </a:lnTo>
                <a:lnTo>
                  <a:pt x="19" y="49"/>
                </a:lnTo>
                <a:lnTo>
                  <a:pt x="17" y="49"/>
                </a:lnTo>
                <a:lnTo>
                  <a:pt x="17" y="0"/>
                </a:lnTo>
                <a:close/>
                <a:moveTo>
                  <a:pt x="22" y="0"/>
                </a:moveTo>
                <a:lnTo>
                  <a:pt x="24" y="0"/>
                </a:lnTo>
                <a:lnTo>
                  <a:pt x="24" y="49"/>
                </a:lnTo>
                <a:lnTo>
                  <a:pt x="22" y="49"/>
                </a:lnTo>
                <a:lnTo>
                  <a:pt x="22" y="0"/>
                </a:lnTo>
                <a:close/>
                <a:moveTo>
                  <a:pt x="24" y="0"/>
                </a:moveTo>
                <a:lnTo>
                  <a:pt x="25" y="0"/>
                </a:lnTo>
                <a:lnTo>
                  <a:pt x="25" y="49"/>
                </a:lnTo>
                <a:lnTo>
                  <a:pt x="24" y="49"/>
                </a:lnTo>
                <a:lnTo>
                  <a:pt x="24" y="0"/>
                </a:lnTo>
                <a:close/>
                <a:moveTo>
                  <a:pt x="26" y="0"/>
                </a:moveTo>
                <a:lnTo>
                  <a:pt x="28" y="0"/>
                </a:lnTo>
                <a:lnTo>
                  <a:pt x="28" y="49"/>
                </a:lnTo>
                <a:lnTo>
                  <a:pt x="26" y="49"/>
                </a:lnTo>
                <a:lnTo>
                  <a:pt x="26" y="0"/>
                </a:lnTo>
                <a:close/>
                <a:moveTo>
                  <a:pt x="30" y="0"/>
                </a:moveTo>
                <a:lnTo>
                  <a:pt x="33" y="0"/>
                </a:lnTo>
                <a:lnTo>
                  <a:pt x="33" y="49"/>
                </a:lnTo>
                <a:lnTo>
                  <a:pt x="30" y="49"/>
                </a:lnTo>
                <a:lnTo>
                  <a:pt x="30" y="0"/>
                </a:lnTo>
                <a:close/>
                <a:moveTo>
                  <a:pt x="37" y="0"/>
                </a:moveTo>
                <a:lnTo>
                  <a:pt x="38" y="0"/>
                </a:lnTo>
                <a:lnTo>
                  <a:pt x="38" y="49"/>
                </a:lnTo>
                <a:lnTo>
                  <a:pt x="37" y="49"/>
                </a:lnTo>
                <a:lnTo>
                  <a:pt x="37" y="0"/>
                </a:lnTo>
                <a:close/>
                <a:moveTo>
                  <a:pt x="41" y="0"/>
                </a:moveTo>
                <a:lnTo>
                  <a:pt x="43" y="0"/>
                </a:lnTo>
                <a:lnTo>
                  <a:pt x="43" y="49"/>
                </a:lnTo>
                <a:lnTo>
                  <a:pt x="41" y="49"/>
                </a:lnTo>
                <a:lnTo>
                  <a:pt x="41" y="0"/>
                </a:lnTo>
                <a:close/>
                <a:moveTo>
                  <a:pt x="45" y="0"/>
                </a:moveTo>
                <a:lnTo>
                  <a:pt x="47" y="0"/>
                </a:lnTo>
                <a:lnTo>
                  <a:pt x="47" y="49"/>
                </a:lnTo>
                <a:lnTo>
                  <a:pt x="45" y="49"/>
                </a:lnTo>
                <a:lnTo>
                  <a:pt x="45" y="0"/>
                </a:lnTo>
                <a:close/>
                <a:moveTo>
                  <a:pt x="49" y="0"/>
                </a:moveTo>
                <a:lnTo>
                  <a:pt x="51" y="0"/>
                </a:lnTo>
                <a:lnTo>
                  <a:pt x="51" y="49"/>
                </a:lnTo>
                <a:lnTo>
                  <a:pt x="49" y="49"/>
                </a:lnTo>
                <a:lnTo>
                  <a:pt x="49" y="0"/>
                </a:lnTo>
                <a:close/>
                <a:moveTo>
                  <a:pt x="54" y="0"/>
                </a:moveTo>
                <a:lnTo>
                  <a:pt x="58" y="0"/>
                </a:lnTo>
                <a:lnTo>
                  <a:pt x="58" y="49"/>
                </a:lnTo>
                <a:lnTo>
                  <a:pt x="54" y="49"/>
                </a:lnTo>
                <a:lnTo>
                  <a:pt x="54" y="0"/>
                </a:lnTo>
                <a:close/>
                <a:moveTo>
                  <a:pt x="58" y="0"/>
                </a:moveTo>
                <a:lnTo>
                  <a:pt x="59" y="0"/>
                </a:lnTo>
                <a:lnTo>
                  <a:pt x="59" y="49"/>
                </a:lnTo>
                <a:lnTo>
                  <a:pt x="58" y="49"/>
                </a:lnTo>
                <a:lnTo>
                  <a:pt x="58" y="0"/>
                </a:lnTo>
                <a:close/>
                <a:moveTo>
                  <a:pt x="60" y="0"/>
                </a:moveTo>
                <a:lnTo>
                  <a:pt x="63" y="0"/>
                </a:lnTo>
                <a:lnTo>
                  <a:pt x="63" y="49"/>
                </a:lnTo>
                <a:lnTo>
                  <a:pt x="60" y="49"/>
                </a:lnTo>
                <a:lnTo>
                  <a:pt x="6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62" name="Freeform 190"/>
          <p:cNvSpPr>
            <a:spLocks noEditPoints="1"/>
          </p:cNvSpPr>
          <p:nvPr/>
        </p:nvSpPr>
        <p:spPr bwMode="auto">
          <a:xfrm>
            <a:off x="2805838" y="3878515"/>
            <a:ext cx="109683" cy="111793"/>
          </a:xfrm>
          <a:custGeom>
            <a:avLst/>
            <a:gdLst>
              <a:gd name="T0" fmla="*/ 39 w 40"/>
              <a:gd name="T1" fmla="*/ 27 h 41"/>
              <a:gd name="T2" fmla="*/ 26 w 40"/>
              <a:gd name="T3" fmla="*/ 40 h 41"/>
              <a:gd name="T4" fmla="*/ 24 w 40"/>
              <a:gd name="T5" fmla="*/ 41 h 41"/>
              <a:gd name="T6" fmla="*/ 21 w 40"/>
              <a:gd name="T7" fmla="*/ 40 h 41"/>
              <a:gd name="T8" fmla="*/ 2 w 40"/>
              <a:gd name="T9" fmla="*/ 21 h 41"/>
              <a:gd name="T10" fmla="*/ 0 w 40"/>
              <a:gd name="T11" fmla="*/ 15 h 41"/>
              <a:gd name="T12" fmla="*/ 0 w 40"/>
              <a:gd name="T13" fmla="*/ 4 h 41"/>
              <a:gd name="T14" fmla="*/ 3 w 40"/>
              <a:gd name="T15" fmla="*/ 0 h 41"/>
              <a:gd name="T16" fmla="*/ 14 w 40"/>
              <a:gd name="T17" fmla="*/ 0 h 41"/>
              <a:gd name="T18" fmla="*/ 20 w 40"/>
              <a:gd name="T19" fmla="*/ 3 h 41"/>
              <a:gd name="T20" fmla="*/ 39 w 40"/>
              <a:gd name="T21" fmla="*/ 22 h 41"/>
              <a:gd name="T22" fmla="*/ 40 w 40"/>
              <a:gd name="T23" fmla="*/ 24 h 41"/>
              <a:gd name="T24" fmla="*/ 39 w 40"/>
              <a:gd name="T25" fmla="*/ 27 h 41"/>
              <a:gd name="T26" fmla="*/ 8 w 40"/>
              <a:gd name="T27" fmla="*/ 6 h 41"/>
              <a:gd name="T28" fmla="*/ 5 w 40"/>
              <a:gd name="T29" fmla="*/ 9 h 41"/>
              <a:gd name="T30" fmla="*/ 8 w 40"/>
              <a:gd name="T31" fmla="*/ 12 h 41"/>
              <a:gd name="T32" fmla="*/ 12 w 40"/>
              <a:gd name="T33" fmla="*/ 9 h 41"/>
              <a:gd name="T34" fmla="*/ 8 w 40"/>
              <a:gd name="T35" fmla="*/ 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41">
                <a:moveTo>
                  <a:pt x="39" y="27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1"/>
                  <a:pt x="25" y="41"/>
                  <a:pt x="24" y="41"/>
                </a:cubicBezTo>
                <a:cubicBezTo>
                  <a:pt x="23" y="41"/>
                  <a:pt x="22" y="41"/>
                  <a:pt x="21" y="40"/>
                </a:cubicBezTo>
                <a:cubicBezTo>
                  <a:pt x="2" y="21"/>
                  <a:pt x="2" y="21"/>
                  <a:pt x="2" y="21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9" y="1"/>
                  <a:pt x="20" y="3"/>
                </a:cubicBezTo>
                <a:cubicBezTo>
                  <a:pt x="39" y="22"/>
                  <a:pt x="39" y="22"/>
                  <a:pt x="39" y="22"/>
                </a:cubicBezTo>
                <a:cubicBezTo>
                  <a:pt x="40" y="23"/>
                  <a:pt x="40" y="24"/>
                  <a:pt x="40" y="24"/>
                </a:cubicBezTo>
                <a:cubicBezTo>
                  <a:pt x="40" y="25"/>
                  <a:pt x="40" y="26"/>
                  <a:pt x="39" y="27"/>
                </a:cubicBezTo>
                <a:moveTo>
                  <a:pt x="8" y="6"/>
                </a:moveTo>
                <a:cubicBezTo>
                  <a:pt x="7" y="6"/>
                  <a:pt x="5" y="7"/>
                  <a:pt x="5" y="9"/>
                </a:cubicBezTo>
                <a:cubicBezTo>
                  <a:pt x="5" y="11"/>
                  <a:pt x="7" y="12"/>
                  <a:pt x="8" y="12"/>
                </a:cubicBezTo>
                <a:cubicBezTo>
                  <a:pt x="10" y="12"/>
                  <a:pt x="12" y="11"/>
                  <a:pt x="12" y="9"/>
                </a:cubicBezTo>
                <a:cubicBezTo>
                  <a:pt x="12" y="7"/>
                  <a:pt x="10" y="6"/>
                  <a:pt x="8" y="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63" name="Freeform 191"/>
          <p:cNvSpPr>
            <a:spLocks noEditPoints="1"/>
          </p:cNvSpPr>
          <p:nvPr/>
        </p:nvSpPr>
        <p:spPr bwMode="auto">
          <a:xfrm>
            <a:off x="2798949" y="4088129"/>
            <a:ext cx="141322" cy="109683"/>
          </a:xfrm>
          <a:custGeom>
            <a:avLst/>
            <a:gdLst>
              <a:gd name="T0" fmla="*/ 39 w 51"/>
              <a:gd name="T1" fmla="*/ 26 h 40"/>
              <a:gd name="T2" fmla="*/ 26 w 51"/>
              <a:gd name="T3" fmla="*/ 39 h 40"/>
              <a:gd name="T4" fmla="*/ 24 w 51"/>
              <a:gd name="T5" fmla="*/ 40 h 40"/>
              <a:gd name="T6" fmla="*/ 21 w 51"/>
              <a:gd name="T7" fmla="*/ 39 h 40"/>
              <a:gd name="T8" fmla="*/ 2 w 51"/>
              <a:gd name="T9" fmla="*/ 20 h 40"/>
              <a:gd name="T10" fmla="*/ 0 w 51"/>
              <a:gd name="T11" fmla="*/ 14 h 40"/>
              <a:gd name="T12" fmla="*/ 0 w 51"/>
              <a:gd name="T13" fmla="*/ 3 h 40"/>
              <a:gd name="T14" fmla="*/ 3 w 51"/>
              <a:gd name="T15" fmla="*/ 0 h 40"/>
              <a:gd name="T16" fmla="*/ 14 w 51"/>
              <a:gd name="T17" fmla="*/ 0 h 40"/>
              <a:gd name="T18" fmla="*/ 20 w 51"/>
              <a:gd name="T19" fmla="*/ 2 h 40"/>
              <a:gd name="T20" fmla="*/ 39 w 51"/>
              <a:gd name="T21" fmla="*/ 21 h 40"/>
              <a:gd name="T22" fmla="*/ 40 w 51"/>
              <a:gd name="T23" fmla="*/ 24 h 40"/>
              <a:gd name="T24" fmla="*/ 39 w 51"/>
              <a:gd name="T25" fmla="*/ 26 h 40"/>
              <a:gd name="T26" fmla="*/ 8 w 51"/>
              <a:gd name="T27" fmla="*/ 5 h 40"/>
              <a:gd name="T28" fmla="*/ 5 w 51"/>
              <a:gd name="T29" fmla="*/ 8 h 40"/>
              <a:gd name="T30" fmla="*/ 8 w 51"/>
              <a:gd name="T31" fmla="*/ 12 h 40"/>
              <a:gd name="T32" fmla="*/ 12 w 51"/>
              <a:gd name="T33" fmla="*/ 8 h 40"/>
              <a:gd name="T34" fmla="*/ 8 w 51"/>
              <a:gd name="T35" fmla="*/ 5 h 40"/>
              <a:gd name="T36" fmla="*/ 50 w 51"/>
              <a:gd name="T37" fmla="*/ 26 h 40"/>
              <a:gd name="T38" fmla="*/ 37 w 51"/>
              <a:gd name="T39" fmla="*/ 39 h 40"/>
              <a:gd name="T40" fmla="*/ 34 w 51"/>
              <a:gd name="T41" fmla="*/ 40 h 40"/>
              <a:gd name="T42" fmla="*/ 31 w 51"/>
              <a:gd name="T43" fmla="*/ 39 h 40"/>
              <a:gd name="T44" fmla="*/ 44 w 51"/>
              <a:gd name="T45" fmla="*/ 26 h 40"/>
              <a:gd name="T46" fmla="*/ 45 w 51"/>
              <a:gd name="T47" fmla="*/ 24 h 40"/>
              <a:gd name="T48" fmla="*/ 44 w 51"/>
              <a:gd name="T49" fmla="*/ 21 h 40"/>
              <a:gd name="T50" fmla="*/ 25 w 51"/>
              <a:gd name="T51" fmla="*/ 2 h 40"/>
              <a:gd name="T52" fmla="*/ 19 w 51"/>
              <a:gd name="T53" fmla="*/ 0 h 40"/>
              <a:gd name="T54" fmla="*/ 25 w 51"/>
              <a:gd name="T55" fmla="*/ 0 h 40"/>
              <a:gd name="T56" fmla="*/ 31 w 51"/>
              <a:gd name="T57" fmla="*/ 2 h 40"/>
              <a:gd name="T58" fmla="*/ 50 w 51"/>
              <a:gd name="T59" fmla="*/ 21 h 40"/>
              <a:gd name="T60" fmla="*/ 51 w 51"/>
              <a:gd name="T61" fmla="*/ 24 h 40"/>
              <a:gd name="T62" fmla="*/ 50 w 51"/>
              <a:gd name="T63" fmla="*/ 2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1" h="40">
                <a:moveTo>
                  <a:pt x="39" y="26"/>
                </a:moveTo>
                <a:cubicBezTo>
                  <a:pt x="26" y="39"/>
                  <a:pt x="26" y="39"/>
                  <a:pt x="26" y="39"/>
                </a:cubicBezTo>
                <a:cubicBezTo>
                  <a:pt x="26" y="40"/>
                  <a:pt x="25" y="40"/>
                  <a:pt x="24" y="40"/>
                </a:cubicBezTo>
                <a:cubicBezTo>
                  <a:pt x="23" y="40"/>
                  <a:pt x="22" y="40"/>
                  <a:pt x="21" y="39"/>
                </a:cubicBezTo>
                <a:cubicBezTo>
                  <a:pt x="2" y="20"/>
                  <a:pt x="2" y="20"/>
                  <a:pt x="2" y="20"/>
                </a:cubicBezTo>
                <a:cubicBezTo>
                  <a:pt x="1" y="19"/>
                  <a:pt x="0" y="16"/>
                  <a:pt x="0" y="1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9" y="1"/>
                  <a:pt x="20" y="2"/>
                </a:cubicBezTo>
                <a:cubicBezTo>
                  <a:pt x="39" y="21"/>
                  <a:pt x="39" y="21"/>
                  <a:pt x="39" y="21"/>
                </a:cubicBezTo>
                <a:cubicBezTo>
                  <a:pt x="40" y="22"/>
                  <a:pt x="40" y="23"/>
                  <a:pt x="40" y="24"/>
                </a:cubicBezTo>
                <a:cubicBezTo>
                  <a:pt x="40" y="24"/>
                  <a:pt x="40" y="25"/>
                  <a:pt x="39" y="26"/>
                </a:cubicBezTo>
                <a:moveTo>
                  <a:pt x="8" y="5"/>
                </a:moveTo>
                <a:cubicBezTo>
                  <a:pt x="7" y="5"/>
                  <a:pt x="5" y="6"/>
                  <a:pt x="5" y="8"/>
                </a:cubicBezTo>
                <a:cubicBezTo>
                  <a:pt x="5" y="10"/>
                  <a:pt x="7" y="12"/>
                  <a:pt x="8" y="12"/>
                </a:cubicBezTo>
                <a:cubicBezTo>
                  <a:pt x="10" y="12"/>
                  <a:pt x="12" y="10"/>
                  <a:pt x="12" y="8"/>
                </a:cubicBezTo>
                <a:cubicBezTo>
                  <a:pt x="12" y="6"/>
                  <a:pt x="10" y="5"/>
                  <a:pt x="8" y="5"/>
                </a:cubicBezTo>
                <a:moveTo>
                  <a:pt x="50" y="26"/>
                </a:moveTo>
                <a:cubicBezTo>
                  <a:pt x="37" y="39"/>
                  <a:pt x="37" y="39"/>
                  <a:pt x="37" y="39"/>
                </a:cubicBezTo>
                <a:cubicBezTo>
                  <a:pt x="36" y="40"/>
                  <a:pt x="35" y="40"/>
                  <a:pt x="34" y="40"/>
                </a:cubicBezTo>
                <a:cubicBezTo>
                  <a:pt x="33" y="40"/>
                  <a:pt x="32" y="40"/>
                  <a:pt x="31" y="39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25"/>
                  <a:pt x="45" y="24"/>
                  <a:pt x="45" y="24"/>
                </a:cubicBezTo>
                <a:cubicBezTo>
                  <a:pt x="45" y="23"/>
                  <a:pt x="44" y="22"/>
                  <a:pt x="44" y="21"/>
                </a:cubicBezTo>
                <a:cubicBezTo>
                  <a:pt x="25" y="2"/>
                  <a:pt x="25" y="2"/>
                  <a:pt x="25" y="2"/>
                </a:cubicBezTo>
                <a:cubicBezTo>
                  <a:pt x="23" y="1"/>
                  <a:pt x="21" y="0"/>
                  <a:pt x="19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7" y="0"/>
                  <a:pt x="29" y="1"/>
                  <a:pt x="31" y="2"/>
                </a:cubicBezTo>
                <a:cubicBezTo>
                  <a:pt x="50" y="21"/>
                  <a:pt x="50" y="21"/>
                  <a:pt x="50" y="21"/>
                </a:cubicBezTo>
                <a:cubicBezTo>
                  <a:pt x="50" y="22"/>
                  <a:pt x="51" y="23"/>
                  <a:pt x="51" y="24"/>
                </a:cubicBezTo>
                <a:cubicBezTo>
                  <a:pt x="51" y="24"/>
                  <a:pt x="50" y="25"/>
                  <a:pt x="50" y="2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64" name="Freeform 192"/>
          <p:cNvSpPr>
            <a:spLocks noEditPoints="1"/>
          </p:cNvSpPr>
          <p:nvPr/>
        </p:nvSpPr>
        <p:spPr bwMode="auto">
          <a:xfrm>
            <a:off x="2802622" y="4293526"/>
            <a:ext cx="124448" cy="116009"/>
          </a:xfrm>
          <a:custGeom>
            <a:avLst/>
            <a:gdLst>
              <a:gd name="T0" fmla="*/ 44 w 45"/>
              <a:gd name="T1" fmla="*/ 13 h 42"/>
              <a:gd name="T2" fmla="*/ 37 w 45"/>
              <a:gd name="T3" fmla="*/ 38 h 42"/>
              <a:gd name="T4" fmla="*/ 32 w 45"/>
              <a:gd name="T5" fmla="*/ 42 h 42"/>
              <a:gd name="T6" fmla="*/ 7 w 45"/>
              <a:gd name="T7" fmla="*/ 42 h 42"/>
              <a:gd name="T8" fmla="*/ 0 w 45"/>
              <a:gd name="T9" fmla="*/ 37 h 42"/>
              <a:gd name="T10" fmla="*/ 0 w 45"/>
              <a:gd name="T11" fmla="*/ 33 h 42"/>
              <a:gd name="T12" fmla="*/ 0 w 45"/>
              <a:gd name="T13" fmla="*/ 32 h 42"/>
              <a:gd name="T14" fmla="*/ 0 w 45"/>
              <a:gd name="T15" fmla="*/ 30 h 42"/>
              <a:gd name="T16" fmla="*/ 1 w 45"/>
              <a:gd name="T17" fmla="*/ 29 h 42"/>
              <a:gd name="T18" fmla="*/ 3 w 45"/>
              <a:gd name="T19" fmla="*/ 24 h 42"/>
              <a:gd name="T20" fmla="*/ 3 w 45"/>
              <a:gd name="T21" fmla="*/ 22 h 42"/>
              <a:gd name="T22" fmla="*/ 4 w 45"/>
              <a:gd name="T23" fmla="*/ 21 h 42"/>
              <a:gd name="T24" fmla="*/ 6 w 45"/>
              <a:gd name="T25" fmla="*/ 16 h 42"/>
              <a:gd name="T26" fmla="*/ 6 w 45"/>
              <a:gd name="T27" fmla="*/ 14 h 42"/>
              <a:gd name="T28" fmla="*/ 7 w 45"/>
              <a:gd name="T29" fmla="*/ 13 h 42"/>
              <a:gd name="T30" fmla="*/ 9 w 45"/>
              <a:gd name="T31" fmla="*/ 8 h 42"/>
              <a:gd name="T32" fmla="*/ 9 w 45"/>
              <a:gd name="T33" fmla="*/ 7 h 42"/>
              <a:gd name="T34" fmla="*/ 10 w 45"/>
              <a:gd name="T35" fmla="*/ 5 h 42"/>
              <a:gd name="T36" fmla="*/ 15 w 45"/>
              <a:gd name="T37" fmla="*/ 1 h 42"/>
              <a:gd name="T38" fmla="*/ 15 w 45"/>
              <a:gd name="T39" fmla="*/ 1 h 42"/>
              <a:gd name="T40" fmla="*/ 16 w 45"/>
              <a:gd name="T41" fmla="*/ 0 h 42"/>
              <a:gd name="T42" fmla="*/ 36 w 45"/>
              <a:gd name="T43" fmla="*/ 0 h 42"/>
              <a:gd name="T44" fmla="*/ 40 w 45"/>
              <a:gd name="T45" fmla="*/ 2 h 42"/>
              <a:gd name="T46" fmla="*/ 40 w 45"/>
              <a:gd name="T47" fmla="*/ 5 h 42"/>
              <a:gd name="T48" fmla="*/ 33 w 45"/>
              <a:gd name="T49" fmla="*/ 30 h 42"/>
              <a:gd name="T50" fmla="*/ 27 w 45"/>
              <a:gd name="T51" fmla="*/ 35 h 42"/>
              <a:gd name="T52" fmla="*/ 4 w 45"/>
              <a:gd name="T53" fmla="*/ 35 h 42"/>
              <a:gd name="T54" fmla="*/ 3 w 45"/>
              <a:gd name="T55" fmla="*/ 35 h 42"/>
              <a:gd name="T56" fmla="*/ 3 w 45"/>
              <a:gd name="T57" fmla="*/ 36 h 42"/>
              <a:gd name="T58" fmla="*/ 7 w 45"/>
              <a:gd name="T59" fmla="*/ 38 h 42"/>
              <a:gd name="T60" fmla="*/ 32 w 45"/>
              <a:gd name="T61" fmla="*/ 38 h 42"/>
              <a:gd name="T62" fmla="*/ 34 w 45"/>
              <a:gd name="T63" fmla="*/ 37 h 42"/>
              <a:gd name="T64" fmla="*/ 42 w 45"/>
              <a:gd name="T65" fmla="*/ 10 h 42"/>
              <a:gd name="T66" fmla="*/ 42 w 45"/>
              <a:gd name="T67" fmla="*/ 9 h 42"/>
              <a:gd name="T68" fmla="*/ 44 w 45"/>
              <a:gd name="T69" fmla="*/ 10 h 42"/>
              <a:gd name="T70" fmla="*/ 44 w 45"/>
              <a:gd name="T71" fmla="*/ 13 h 42"/>
              <a:gd name="T72" fmla="*/ 14 w 45"/>
              <a:gd name="T73" fmla="*/ 18 h 42"/>
              <a:gd name="T74" fmla="*/ 30 w 45"/>
              <a:gd name="T75" fmla="*/ 18 h 42"/>
              <a:gd name="T76" fmla="*/ 31 w 45"/>
              <a:gd name="T77" fmla="*/ 17 h 42"/>
              <a:gd name="T78" fmla="*/ 32 w 45"/>
              <a:gd name="T79" fmla="*/ 15 h 42"/>
              <a:gd name="T80" fmla="*/ 31 w 45"/>
              <a:gd name="T81" fmla="*/ 14 h 42"/>
              <a:gd name="T82" fmla="*/ 15 w 45"/>
              <a:gd name="T83" fmla="*/ 14 h 42"/>
              <a:gd name="T84" fmla="*/ 14 w 45"/>
              <a:gd name="T85" fmla="*/ 15 h 42"/>
              <a:gd name="T86" fmla="*/ 13 w 45"/>
              <a:gd name="T87" fmla="*/ 17 h 42"/>
              <a:gd name="T88" fmla="*/ 14 w 45"/>
              <a:gd name="T89" fmla="*/ 18 h 42"/>
              <a:gd name="T90" fmla="*/ 16 w 45"/>
              <a:gd name="T91" fmla="*/ 11 h 42"/>
              <a:gd name="T92" fmla="*/ 32 w 45"/>
              <a:gd name="T93" fmla="*/ 11 h 42"/>
              <a:gd name="T94" fmla="*/ 33 w 45"/>
              <a:gd name="T95" fmla="*/ 10 h 42"/>
              <a:gd name="T96" fmla="*/ 34 w 45"/>
              <a:gd name="T97" fmla="*/ 8 h 42"/>
              <a:gd name="T98" fmla="*/ 33 w 45"/>
              <a:gd name="T99" fmla="*/ 7 h 42"/>
              <a:gd name="T100" fmla="*/ 17 w 45"/>
              <a:gd name="T101" fmla="*/ 7 h 42"/>
              <a:gd name="T102" fmla="*/ 16 w 45"/>
              <a:gd name="T103" fmla="*/ 8 h 42"/>
              <a:gd name="T104" fmla="*/ 15 w 45"/>
              <a:gd name="T105" fmla="*/ 10 h 42"/>
              <a:gd name="T106" fmla="*/ 16 w 45"/>
              <a:gd name="T107" fmla="*/ 1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5" h="42">
                <a:moveTo>
                  <a:pt x="44" y="13"/>
                </a:moveTo>
                <a:cubicBezTo>
                  <a:pt x="37" y="38"/>
                  <a:pt x="37" y="38"/>
                  <a:pt x="37" y="38"/>
                </a:cubicBezTo>
                <a:cubicBezTo>
                  <a:pt x="36" y="40"/>
                  <a:pt x="34" y="42"/>
                  <a:pt x="32" y="42"/>
                </a:cubicBezTo>
                <a:cubicBezTo>
                  <a:pt x="7" y="42"/>
                  <a:pt x="7" y="42"/>
                  <a:pt x="7" y="42"/>
                </a:cubicBezTo>
                <a:cubicBezTo>
                  <a:pt x="4" y="42"/>
                  <a:pt x="1" y="39"/>
                  <a:pt x="0" y="37"/>
                </a:cubicBezTo>
                <a:cubicBezTo>
                  <a:pt x="0" y="35"/>
                  <a:pt x="0" y="34"/>
                  <a:pt x="0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31"/>
                  <a:pt x="0" y="31"/>
                  <a:pt x="0" y="30"/>
                </a:cubicBezTo>
                <a:cubicBezTo>
                  <a:pt x="0" y="30"/>
                  <a:pt x="1" y="29"/>
                  <a:pt x="1" y="29"/>
                </a:cubicBezTo>
                <a:cubicBezTo>
                  <a:pt x="2" y="27"/>
                  <a:pt x="3" y="25"/>
                  <a:pt x="3" y="24"/>
                </a:cubicBezTo>
                <a:cubicBezTo>
                  <a:pt x="3" y="23"/>
                  <a:pt x="3" y="23"/>
                  <a:pt x="3" y="22"/>
                </a:cubicBezTo>
                <a:cubicBezTo>
                  <a:pt x="3" y="22"/>
                  <a:pt x="4" y="21"/>
                  <a:pt x="4" y="21"/>
                </a:cubicBezTo>
                <a:cubicBezTo>
                  <a:pt x="5" y="20"/>
                  <a:pt x="6" y="17"/>
                  <a:pt x="6" y="16"/>
                </a:cubicBezTo>
                <a:cubicBezTo>
                  <a:pt x="6" y="15"/>
                  <a:pt x="6" y="15"/>
                  <a:pt x="6" y="14"/>
                </a:cubicBezTo>
                <a:cubicBezTo>
                  <a:pt x="6" y="14"/>
                  <a:pt x="7" y="13"/>
                  <a:pt x="7" y="13"/>
                </a:cubicBezTo>
                <a:cubicBezTo>
                  <a:pt x="8" y="12"/>
                  <a:pt x="9" y="9"/>
                  <a:pt x="9" y="8"/>
                </a:cubicBezTo>
                <a:cubicBezTo>
                  <a:pt x="9" y="8"/>
                  <a:pt x="9" y="7"/>
                  <a:pt x="9" y="7"/>
                </a:cubicBezTo>
                <a:cubicBezTo>
                  <a:pt x="9" y="6"/>
                  <a:pt x="10" y="6"/>
                  <a:pt x="10" y="5"/>
                </a:cubicBezTo>
                <a:cubicBezTo>
                  <a:pt x="11" y="3"/>
                  <a:pt x="11" y="0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6" y="0"/>
                  <a:pt x="1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39" y="1"/>
                  <a:pt x="40" y="2"/>
                </a:cubicBezTo>
                <a:cubicBezTo>
                  <a:pt x="40" y="3"/>
                  <a:pt x="40" y="4"/>
                  <a:pt x="40" y="5"/>
                </a:cubicBezTo>
                <a:cubicBezTo>
                  <a:pt x="33" y="30"/>
                  <a:pt x="33" y="30"/>
                  <a:pt x="33" y="30"/>
                </a:cubicBezTo>
                <a:cubicBezTo>
                  <a:pt x="31" y="34"/>
                  <a:pt x="31" y="35"/>
                  <a:pt x="27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3" y="35"/>
                  <a:pt x="3" y="35"/>
                </a:cubicBezTo>
                <a:cubicBezTo>
                  <a:pt x="3" y="36"/>
                  <a:pt x="3" y="36"/>
                  <a:pt x="3" y="36"/>
                </a:cubicBezTo>
                <a:cubicBezTo>
                  <a:pt x="4" y="38"/>
                  <a:pt x="5" y="38"/>
                  <a:pt x="7" y="38"/>
                </a:cubicBezTo>
                <a:cubicBezTo>
                  <a:pt x="32" y="38"/>
                  <a:pt x="32" y="38"/>
                  <a:pt x="32" y="38"/>
                </a:cubicBezTo>
                <a:cubicBezTo>
                  <a:pt x="33" y="38"/>
                  <a:pt x="34" y="38"/>
                  <a:pt x="34" y="37"/>
                </a:cubicBezTo>
                <a:cubicBezTo>
                  <a:pt x="42" y="10"/>
                  <a:pt x="42" y="10"/>
                  <a:pt x="42" y="10"/>
                </a:cubicBezTo>
                <a:cubicBezTo>
                  <a:pt x="42" y="10"/>
                  <a:pt x="42" y="9"/>
                  <a:pt x="42" y="9"/>
                </a:cubicBezTo>
                <a:cubicBezTo>
                  <a:pt x="43" y="9"/>
                  <a:pt x="43" y="9"/>
                  <a:pt x="44" y="10"/>
                </a:cubicBezTo>
                <a:cubicBezTo>
                  <a:pt x="44" y="11"/>
                  <a:pt x="45" y="12"/>
                  <a:pt x="44" y="13"/>
                </a:cubicBezTo>
                <a:moveTo>
                  <a:pt x="14" y="18"/>
                </a:moveTo>
                <a:cubicBezTo>
                  <a:pt x="30" y="18"/>
                  <a:pt x="30" y="18"/>
                  <a:pt x="30" y="18"/>
                </a:cubicBezTo>
                <a:cubicBezTo>
                  <a:pt x="30" y="18"/>
                  <a:pt x="31" y="17"/>
                  <a:pt x="31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5"/>
                  <a:pt x="31" y="14"/>
                  <a:pt x="31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4" y="14"/>
                  <a:pt x="14" y="15"/>
                  <a:pt x="14" y="15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8"/>
                  <a:pt x="14" y="18"/>
                </a:cubicBezTo>
                <a:moveTo>
                  <a:pt x="16" y="11"/>
                </a:moveTo>
                <a:cubicBezTo>
                  <a:pt x="32" y="11"/>
                  <a:pt x="32" y="11"/>
                  <a:pt x="32" y="11"/>
                </a:cubicBezTo>
                <a:cubicBezTo>
                  <a:pt x="33" y="11"/>
                  <a:pt x="33" y="10"/>
                  <a:pt x="33" y="10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8"/>
                  <a:pt x="34" y="7"/>
                  <a:pt x="33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6" y="7"/>
                  <a:pt x="16" y="8"/>
                  <a:pt x="16" y="8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1"/>
                  <a:pt x="16" y="1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65" name="Freeform 193"/>
          <p:cNvSpPr/>
          <p:nvPr/>
        </p:nvSpPr>
        <p:spPr bwMode="auto">
          <a:xfrm>
            <a:off x="2809054" y="4503139"/>
            <a:ext cx="94917" cy="113901"/>
          </a:xfrm>
          <a:custGeom>
            <a:avLst/>
            <a:gdLst>
              <a:gd name="T0" fmla="*/ 32 w 34"/>
              <a:gd name="T1" fmla="*/ 0 h 41"/>
              <a:gd name="T2" fmla="*/ 34 w 34"/>
              <a:gd name="T3" fmla="*/ 3 h 41"/>
              <a:gd name="T4" fmla="*/ 34 w 34"/>
              <a:gd name="T5" fmla="*/ 38 h 41"/>
              <a:gd name="T6" fmla="*/ 32 w 34"/>
              <a:gd name="T7" fmla="*/ 40 h 41"/>
              <a:gd name="T8" fmla="*/ 31 w 34"/>
              <a:gd name="T9" fmla="*/ 40 h 41"/>
              <a:gd name="T10" fmla="*/ 29 w 34"/>
              <a:gd name="T11" fmla="*/ 40 h 41"/>
              <a:gd name="T12" fmla="*/ 17 w 34"/>
              <a:gd name="T13" fmla="*/ 28 h 41"/>
              <a:gd name="T14" fmla="*/ 5 w 34"/>
              <a:gd name="T15" fmla="*/ 40 h 41"/>
              <a:gd name="T16" fmla="*/ 3 w 34"/>
              <a:gd name="T17" fmla="*/ 41 h 41"/>
              <a:gd name="T18" fmla="*/ 2 w 34"/>
              <a:gd name="T19" fmla="*/ 40 h 41"/>
              <a:gd name="T20" fmla="*/ 0 w 34"/>
              <a:gd name="T21" fmla="*/ 38 h 41"/>
              <a:gd name="T22" fmla="*/ 0 w 34"/>
              <a:gd name="T23" fmla="*/ 3 h 41"/>
              <a:gd name="T24" fmla="*/ 2 w 34"/>
              <a:gd name="T25" fmla="*/ 0 h 41"/>
              <a:gd name="T26" fmla="*/ 3 w 34"/>
              <a:gd name="T27" fmla="*/ 0 h 41"/>
              <a:gd name="T28" fmla="*/ 31 w 34"/>
              <a:gd name="T29" fmla="*/ 0 h 41"/>
              <a:gd name="T30" fmla="*/ 32 w 34"/>
              <a:gd name="T3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41">
                <a:moveTo>
                  <a:pt x="32" y="0"/>
                </a:moveTo>
                <a:cubicBezTo>
                  <a:pt x="33" y="1"/>
                  <a:pt x="34" y="2"/>
                  <a:pt x="34" y="3"/>
                </a:cubicBezTo>
                <a:cubicBezTo>
                  <a:pt x="34" y="38"/>
                  <a:pt x="34" y="38"/>
                  <a:pt x="34" y="38"/>
                </a:cubicBezTo>
                <a:cubicBezTo>
                  <a:pt x="34" y="39"/>
                  <a:pt x="33" y="40"/>
                  <a:pt x="32" y="40"/>
                </a:cubicBezTo>
                <a:cubicBezTo>
                  <a:pt x="32" y="40"/>
                  <a:pt x="31" y="40"/>
                  <a:pt x="31" y="40"/>
                </a:cubicBezTo>
                <a:cubicBezTo>
                  <a:pt x="30" y="40"/>
                  <a:pt x="29" y="40"/>
                  <a:pt x="29" y="40"/>
                </a:cubicBezTo>
                <a:cubicBezTo>
                  <a:pt x="17" y="28"/>
                  <a:pt x="17" y="28"/>
                  <a:pt x="17" y="28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40"/>
                  <a:pt x="4" y="41"/>
                  <a:pt x="3" y="41"/>
                </a:cubicBezTo>
                <a:cubicBezTo>
                  <a:pt x="3" y="41"/>
                  <a:pt x="2" y="40"/>
                  <a:pt x="2" y="40"/>
                </a:cubicBezTo>
                <a:cubicBezTo>
                  <a:pt x="1" y="40"/>
                  <a:pt x="0" y="39"/>
                  <a:pt x="0" y="38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1" y="1"/>
                  <a:pt x="2" y="0"/>
                </a:cubicBezTo>
                <a:cubicBezTo>
                  <a:pt x="2" y="0"/>
                  <a:pt x="3" y="0"/>
                  <a:pt x="3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2" y="0"/>
                  <a:pt x="32" y="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66" name="Freeform 194"/>
          <p:cNvSpPr>
            <a:spLocks noEditPoints="1"/>
          </p:cNvSpPr>
          <p:nvPr/>
        </p:nvSpPr>
        <p:spPr bwMode="auto">
          <a:xfrm>
            <a:off x="2136810" y="1777252"/>
            <a:ext cx="122338" cy="113901"/>
          </a:xfrm>
          <a:custGeom>
            <a:avLst/>
            <a:gdLst>
              <a:gd name="T0" fmla="*/ 44 w 44"/>
              <a:gd name="T1" fmla="*/ 33 h 41"/>
              <a:gd name="T2" fmla="*/ 44 w 44"/>
              <a:gd name="T3" fmla="*/ 34 h 41"/>
              <a:gd name="T4" fmla="*/ 38 w 44"/>
              <a:gd name="T5" fmla="*/ 34 h 41"/>
              <a:gd name="T6" fmla="*/ 38 w 44"/>
              <a:gd name="T7" fmla="*/ 38 h 41"/>
              <a:gd name="T8" fmla="*/ 35 w 44"/>
              <a:gd name="T9" fmla="*/ 41 h 41"/>
              <a:gd name="T10" fmla="*/ 9 w 44"/>
              <a:gd name="T11" fmla="*/ 41 h 41"/>
              <a:gd name="T12" fmla="*/ 7 w 44"/>
              <a:gd name="T13" fmla="*/ 38 h 41"/>
              <a:gd name="T14" fmla="*/ 7 w 44"/>
              <a:gd name="T15" fmla="*/ 34 h 41"/>
              <a:gd name="T16" fmla="*/ 1 w 44"/>
              <a:gd name="T17" fmla="*/ 34 h 41"/>
              <a:gd name="T18" fmla="*/ 0 w 44"/>
              <a:gd name="T19" fmla="*/ 33 h 41"/>
              <a:gd name="T20" fmla="*/ 0 w 44"/>
              <a:gd name="T21" fmla="*/ 22 h 41"/>
              <a:gd name="T22" fmla="*/ 5 w 44"/>
              <a:gd name="T23" fmla="*/ 17 h 41"/>
              <a:gd name="T24" fmla="*/ 7 w 44"/>
              <a:gd name="T25" fmla="*/ 17 h 41"/>
              <a:gd name="T26" fmla="*/ 7 w 44"/>
              <a:gd name="T27" fmla="*/ 2 h 41"/>
              <a:gd name="T28" fmla="*/ 9 w 44"/>
              <a:gd name="T29" fmla="*/ 0 h 41"/>
              <a:gd name="T30" fmla="*/ 27 w 44"/>
              <a:gd name="T31" fmla="*/ 0 h 41"/>
              <a:gd name="T32" fmla="*/ 32 w 44"/>
              <a:gd name="T33" fmla="*/ 2 h 41"/>
              <a:gd name="T34" fmla="*/ 36 w 44"/>
              <a:gd name="T35" fmla="*/ 6 h 41"/>
              <a:gd name="T36" fmla="*/ 38 w 44"/>
              <a:gd name="T37" fmla="*/ 10 h 41"/>
              <a:gd name="T38" fmla="*/ 38 w 44"/>
              <a:gd name="T39" fmla="*/ 17 h 41"/>
              <a:gd name="T40" fmla="*/ 39 w 44"/>
              <a:gd name="T41" fmla="*/ 17 h 41"/>
              <a:gd name="T42" fmla="*/ 44 w 44"/>
              <a:gd name="T43" fmla="*/ 22 h 41"/>
              <a:gd name="T44" fmla="*/ 44 w 44"/>
              <a:gd name="T45" fmla="*/ 33 h 41"/>
              <a:gd name="T46" fmla="*/ 34 w 44"/>
              <a:gd name="T47" fmla="*/ 20 h 41"/>
              <a:gd name="T48" fmla="*/ 34 w 44"/>
              <a:gd name="T49" fmla="*/ 10 h 41"/>
              <a:gd name="T50" fmla="*/ 30 w 44"/>
              <a:gd name="T51" fmla="*/ 10 h 41"/>
              <a:gd name="T52" fmla="*/ 27 w 44"/>
              <a:gd name="T53" fmla="*/ 8 h 41"/>
              <a:gd name="T54" fmla="*/ 27 w 44"/>
              <a:gd name="T55" fmla="*/ 3 h 41"/>
              <a:gd name="T56" fmla="*/ 10 w 44"/>
              <a:gd name="T57" fmla="*/ 3 h 41"/>
              <a:gd name="T58" fmla="*/ 10 w 44"/>
              <a:gd name="T59" fmla="*/ 20 h 41"/>
              <a:gd name="T60" fmla="*/ 34 w 44"/>
              <a:gd name="T61" fmla="*/ 20 h 41"/>
              <a:gd name="T62" fmla="*/ 34 w 44"/>
              <a:gd name="T63" fmla="*/ 31 h 41"/>
              <a:gd name="T64" fmla="*/ 10 w 44"/>
              <a:gd name="T65" fmla="*/ 31 h 41"/>
              <a:gd name="T66" fmla="*/ 10 w 44"/>
              <a:gd name="T67" fmla="*/ 38 h 41"/>
              <a:gd name="T68" fmla="*/ 34 w 44"/>
              <a:gd name="T69" fmla="*/ 38 h 41"/>
              <a:gd name="T70" fmla="*/ 34 w 44"/>
              <a:gd name="T71" fmla="*/ 31 h 41"/>
              <a:gd name="T72" fmla="*/ 39 w 44"/>
              <a:gd name="T73" fmla="*/ 20 h 41"/>
              <a:gd name="T74" fmla="*/ 38 w 44"/>
              <a:gd name="T75" fmla="*/ 22 h 41"/>
              <a:gd name="T76" fmla="*/ 39 w 44"/>
              <a:gd name="T77" fmla="*/ 24 h 41"/>
              <a:gd name="T78" fmla="*/ 41 w 44"/>
              <a:gd name="T79" fmla="*/ 22 h 41"/>
              <a:gd name="T80" fmla="*/ 39 w 44"/>
              <a:gd name="T81" fmla="*/ 2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4" h="41">
                <a:moveTo>
                  <a:pt x="44" y="33"/>
                </a:moveTo>
                <a:cubicBezTo>
                  <a:pt x="44" y="34"/>
                  <a:pt x="44" y="34"/>
                  <a:pt x="44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40"/>
                  <a:pt x="36" y="41"/>
                  <a:pt x="35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8" y="41"/>
                  <a:pt x="7" y="40"/>
                  <a:pt x="7" y="38"/>
                </a:cubicBezTo>
                <a:cubicBezTo>
                  <a:pt x="7" y="34"/>
                  <a:pt x="7" y="34"/>
                  <a:pt x="7" y="34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4"/>
                  <a:pt x="0" y="33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9"/>
                  <a:pt x="2" y="17"/>
                  <a:pt x="5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8" y="0"/>
                  <a:pt x="9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9" y="0"/>
                  <a:pt x="31" y="1"/>
                  <a:pt x="32" y="2"/>
                </a:cubicBezTo>
                <a:cubicBezTo>
                  <a:pt x="36" y="6"/>
                  <a:pt x="36" y="6"/>
                  <a:pt x="36" y="6"/>
                </a:cubicBezTo>
                <a:cubicBezTo>
                  <a:pt x="37" y="7"/>
                  <a:pt x="38" y="9"/>
                  <a:pt x="38" y="10"/>
                </a:cubicBezTo>
                <a:cubicBezTo>
                  <a:pt x="38" y="17"/>
                  <a:pt x="38" y="17"/>
                  <a:pt x="38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42" y="17"/>
                  <a:pt x="44" y="19"/>
                  <a:pt x="44" y="22"/>
                </a:cubicBezTo>
                <a:lnTo>
                  <a:pt x="44" y="33"/>
                </a:lnTo>
                <a:close/>
                <a:moveTo>
                  <a:pt x="34" y="20"/>
                </a:moveTo>
                <a:cubicBezTo>
                  <a:pt x="34" y="10"/>
                  <a:pt x="34" y="10"/>
                  <a:pt x="34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8" y="10"/>
                  <a:pt x="27" y="9"/>
                  <a:pt x="27" y="8"/>
                </a:cubicBezTo>
                <a:cubicBezTo>
                  <a:pt x="27" y="3"/>
                  <a:pt x="27" y="3"/>
                  <a:pt x="27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0"/>
                  <a:pt x="10" y="20"/>
                  <a:pt x="10" y="20"/>
                </a:cubicBezTo>
                <a:lnTo>
                  <a:pt x="34" y="20"/>
                </a:lnTo>
                <a:close/>
                <a:moveTo>
                  <a:pt x="34" y="31"/>
                </a:moveTo>
                <a:cubicBezTo>
                  <a:pt x="10" y="31"/>
                  <a:pt x="10" y="31"/>
                  <a:pt x="10" y="31"/>
                </a:cubicBezTo>
                <a:cubicBezTo>
                  <a:pt x="10" y="38"/>
                  <a:pt x="10" y="38"/>
                  <a:pt x="10" y="38"/>
                </a:cubicBezTo>
                <a:cubicBezTo>
                  <a:pt x="34" y="38"/>
                  <a:pt x="34" y="38"/>
                  <a:pt x="34" y="38"/>
                </a:cubicBezTo>
                <a:lnTo>
                  <a:pt x="34" y="31"/>
                </a:lnTo>
                <a:close/>
                <a:moveTo>
                  <a:pt x="39" y="20"/>
                </a:moveTo>
                <a:cubicBezTo>
                  <a:pt x="38" y="20"/>
                  <a:pt x="38" y="21"/>
                  <a:pt x="38" y="22"/>
                </a:cubicBezTo>
                <a:cubicBezTo>
                  <a:pt x="38" y="23"/>
                  <a:pt x="38" y="24"/>
                  <a:pt x="39" y="24"/>
                </a:cubicBezTo>
                <a:cubicBezTo>
                  <a:pt x="40" y="24"/>
                  <a:pt x="41" y="23"/>
                  <a:pt x="41" y="22"/>
                </a:cubicBezTo>
                <a:cubicBezTo>
                  <a:pt x="41" y="21"/>
                  <a:pt x="40" y="20"/>
                  <a:pt x="39" y="2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67" name="Freeform 195"/>
          <p:cNvSpPr>
            <a:spLocks noEditPoints="1"/>
          </p:cNvSpPr>
          <p:nvPr/>
        </p:nvSpPr>
        <p:spPr bwMode="auto">
          <a:xfrm>
            <a:off x="6872076" y="1578226"/>
            <a:ext cx="141322" cy="124448"/>
          </a:xfrm>
          <a:custGeom>
            <a:avLst/>
            <a:gdLst>
              <a:gd name="T0" fmla="*/ 51 w 51"/>
              <a:gd name="T1" fmla="*/ 14 h 45"/>
              <a:gd name="T2" fmla="*/ 51 w 51"/>
              <a:gd name="T3" fmla="*/ 38 h 45"/>
              <a:gd name="T4" fmla="*/ 44 w 51"/>
              <a:gd name="T5" fmla="*/ 45 h 45"/>
              <a:gd name="T6" fmla="*/ 6 w 51"/>
              <a:gd name="T7" fmla="*/ 45 h 45"/>
              <a:gd name="T8" fmla="*/ 0 w 51"/>
              <a:gd name="T9" fmla="*/ 38 h 45"/>
              <a:gd name="T10" fmla="*/ 0 w 51"/>
              <a:gd name="T11" fmla="*/ 14 h 45"/>
              <a:gd name="T12" fmla="*/ 6 w 51"/>
              <a:gd name="T13" fmla="*/ 7 h 45"/>
              <a:gd name="T14" fmla="*/ 12 w 51"/>
              <a:gd name="T15" fmla="*/ 7 h 45"/>
              <a:gd name="T16" fmla="*/ 14 w 51"/>
              <a:gd name="T17" fmla="*/ 3 h 45"/>
              <a:gd name="T18" fmla="*/ 18 w 51"/>
              <a:gd name="T19" fmla="*/ 0 h 45"/>
              <a:gd name="T20" fmla="*/ 32 w 51"/>
              <a:gd name="T21" fmla="*/ 0 h 45"/>
              <a:gd name="T22" fmla="*/ 37 w 51"/>
              <a:gd name="T23" fmla="*/ 3 h 45"/>
              <a:gd name="T24" fmla="*/ 38 w 51"/>
              <a:gd name="T25" fmla="*/ 7 h 45"/>
              <a:gd name="T26" fmla="*/ 44 w 51"/>
              <a:gd name="T27" fmla="*/ 7 h 45"/>
              <a:gd name="T28" fmla="*/ 51 w 51"/>
              <a:gd name="T29" fmla="*/ 14 h 45"/>
              <a:gd name="T30" fmla="*/ 37 w 51"/>
              <a:gd name="T31" fmla="*/ 26 h 45"/>
              <a:gd name="T32" fmla="*/ 25 w 51"/>
              <a:gd name="T33" fmla="*/ 14 h 45"/>
              <a:gd name="T34" fmla="*/ 13 w 51"/>
              <a:gd name="T35" fmla="*/ 26 h 45"/>
              <a:gd name="T36" fmla="*/ 25 w 51"/>
              <a:gd name="T37" fmla="*/ 38 h 45"/>
              <a:gd name="T38" fmla="*/ 37 w 51"/>
              <a:gd name="T39" fmla="*/ 26 h 45"/>
              <a:gd name="T40" fmla="*/ 33 w 51"/>
              <a:gd name="T41" fmla="*/ 26 h 45"/>
              <a:gd name="T42" fmla="*/ 25 w 51"/>
              <a:gd name="T43" fmla="*/ 34 h 45"/>
              <a:gd name="T44" fmla="*/ 18 w 51"/>
              <a:gd name="T45" fmla="*/ 26 h 45"/>
              <a:gd name="T46" fmla="*/ 25 w 51"/>
              <a:gd name="T47" fmla="*/ 18 h 45"/>
              <a:gd name="T48" fmla="*/ 33 w 51"/>
              <a:gd name="T49" fmla="*/ 26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1" h="45">
                <a:moveTo>
                  <a:pt x="51" y="14"/>
                </a:moveTo>
                <a:cubicBezTo>
                  <a:pt x="51" y="38"/>
                  <a:pt x="51" y="38"/>
                  <a:pt x="51" y="38"/>
                </a:cubicBezTo>
                <a:cubicBezTo>
                  <a:pt x="51" y="42"/>
                  <a:pt x="48" y="45"/>
                  <a:pt x="44" y="45"/>
                </a:cubicBezTo>
                <a:cubicBezTo>
                  <a:pt x="6" y="45"/>
                  <a:pt x="6" y="45"/>
                  <a:pt x="6" y="45"/>
                </a:cubicBezTo>
                <a:cubicBezTo>
                  <a:pt x="3" y="45"/>
                  <a:pt x="0" y="42"/>
                  <a:pt x="0" y="3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0"/>
                  <a:pt x="3" y="7"/>
                  <a:pt x="6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4" y="3"/>
                  <a:pt x="14" y="3"/>
                  <a:pt x="14" y="3"/>
                </a:cubicBezTo>
                <a:cubicBezTo>
                  <a:pt x="15" y="2"/>
                  <a:pt x="17" y="0"/>
                  <a:pt x="18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4" y="0"/>
                  <a:pt x="36" y="2"/>
                  <a:pt x="37" y="3"/>
                </a:cubicBezTo>
                <a:cubicBezTo>
                  <a:pt x="38" y="7"/>
                  <a:pt x="38" y="7"/>
                  <a:pt x="38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8" y="7"/>
                  <a:pt x="51" y="10"/>
                  <a:pt x="51" y="14"/>
                </a:cubicBezTo>
                <a:moveTo>
                  <a:pt x="37" y="26"/>
                </a:moveTo>
                <a:cubicBezTo>
                  <a:pt x="37" y="19"/>
                  <a:pt x="32" y="14"/>
                  <a:pt x="25" y="14"/>
                </a:cubicBezTo>
                <a:cubicBezTo>
                  <a:pt x="19" y="14"/>
                  <a:pt x="13" y="19"/>
                  <a:pt x="13" y="26"/>
                </a:cubicBezTo>
                <a:cubicBezTo>
                  <a:pt x="13" y="32"/>
                  <a:pt x="19" y="38"/>
                  <a:pt x="25" y="38"/>
                </a:cubicBezTo>
                <a:cubicBezTo>
                  <a:pt x="32" y="38"/>
                  <a:pt x="37" y="32"/>
                  <a:pt x="37" y="26"/>
                </a:cubicBezTo>
                <a:moveTo>
                  <a:pt x="33" y="26"/>
                </a:moveTo>
                <a:cubicBezTo>
                  <a:pt x="33" y="30"/>
                  <a:pt x="30" y="34"/>
                  <a:pt x="25" y="34"/>
                </a:cubicBezTo>
                <a:cubicBezTo>
                  <a:pt x="21" y="34"/>
                  <a:pt x="18" y="30"/>
                  <a:pt x="18" y="26"/>
                </a:cubicBezTo>
                <a:cubicBezTo>
                  <a:pt x="18" y="22"/>
                  <a:pt x="21" y="18"/>
                  <a:pt x="25" y="18"/>
                </a:cubicBezTo>
                <a:cubicBezTo>
                  <a:pt x="30" y="18"/>
                  <a:pt x="33" y="22"/>
                  <a:pt x="33" y="2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68" name="Freeform 196"/>
          <p:cNvSpPr>
            <a:spLocks noEditPoints="1"/>
          </p:cNvSpPr>
          <p:nvPr/>
        </p:nvSpPr>
        <p:spPr bwMode="auto">
          <a:xfrm>
            <a:off x="6876210" y="1792520"/>
            <a:ext cx="122338" cy="111793"/>
          </a:xfrm>
          <a:custGeom>
            <a:avLst/>
            <a:gdLst>
              <a:gd name="T0" fmla="*/ 0 w 44"/>
              <a:gd name="T1" fmla="*/ 41 h 41"/>
              <a:gd name="T2" fmla="*/ 0 w 44"/>
              <a:gd name="T3" fmla="*/ 39 h 41"/>
              <a:gd name="T4" fmla="*/ 2 w 44"/>
              <a:gd name="T5" fmla="*/ 38 h 41"/>
              <a:gd name="T6" fmla="*/ 5 w 44"/>
              <a:gd name="T7" fmla="*/ 38 h 41"/>
              <a:gd name="T8" fmla="*/ 6 w 44"/>
              <a:gd name="T9" fmla="*/ 36 h 41"/>
              <a:gd name="T10" fmla="*/ 12 w 44"/>
              <a:gd name="T11" fmla="*/ 19 h 41"/>
              <a:gd name="T12" fmla="*/ 20 w 44"/>
              <a:gd name="T13" fmla="*/ 0 h 41"/>
              <a:gd name="T14" fmla="*/ 22 w 44"/>
              <a:gd name="T15" fmla="*/ 0 h 41"/>
              <a:gd name="T16" fmla="*/ 23 w 44"/>
              <a:gd name="T17" fmla="*/ 0 h 41"/>
              <a:gd name="T18" fmla="*/ 24 w 44"/>
              <a:gd name="T19" fmla="*/ 0 h 41"/>
              <a:gd name="T20" fmla="*/ 29 w 44"/>
              <a:gd name="T21" fmla="*/ 13 h 41"/>
              <a:gd name="T22" fmla="*/ 32 w 44"/>
              <a:gd name="T23" fmla="*/ 21 h 41"/>
              <a:gd name="T24" fmla="*/ 35 w 44"/>
              <a:gd name="T25" fmla="*/ 28 h 41"/>
              <a:gd name="T26" fmla="*/ 37 w 44"/>
              <a:gd name="T27" fmla="*/ 32 h 41"/>
              <a:gd name="T28" fmla="*/ 39 w 44"/>
              <a:gd name="T29" fmla="*/ 36 h 41"/>
              <a:gd name="T30" fmla="*/ 39 w 44"/>
              <a:gd name="T31" fmla="*/ 38 h 41"/>
              <a:gd name="T32" fmla="*/ 41 w 44"/>
              <a:gd name="T33" fmla="*/ 38 h 41"/>
              <a:gd name="T34" fmla="*/ 44 w 44"/>
              <a:gd name="T35" fmla="*/ 39 h 41"/>
              <a:gd name="T36" fmla="*/ 44 w 44"/>
              <a:gd name="T37" fmla="*/ 40 h 41"/>
              <a:gd name="T38" fmla="*/ 44 w 44"/>
              <a:gd name="T39" fmla="*/ 41 h 41"/>
              <a:gd name="T40" fmla="*/ 39 w 44"/>
              <a:gd name="T41" fmla="*/ 41 h 41"/>
              <a:gd name="T42" fmla="*/ 34 w 44"/>
              <a:gd name="T43" fmla="*/ 41 h 41"/>
              <a:gd name="T44" fmla="*/ 30 w 44"/>
              <a:gd name="T45" fmla="*/ 41 h 41"/>
              <a:gd name="T46" fmla="*/ 25 w 44"/>
              <a:gd name="T47" fmla="*/ 41 h 41"/>
              <a:gd name="T48" fmla="*/ 23 w 44"/>
              <a:gd name="T49" fmla="*/ 41 h 41"/>
              <a:gd name="T50" fmla="*/ 24 w 44"/>
              <a:gd name="T51" fmla="*/ 39 h 41"/>
              <a:gd name="T52" fmla="*/ 27 w 44"/>
              <a:gd name="T53" fmla="*/ 38 h 41"/>
              <a:gd name="T54" fmla="*/ 29 w 44"/>
              <a:gd name="T55" fmla="*/ 38 h 41"/>
              <a:gd name="T56" fmla="*/ 29 w 44"/>
              <a:gd name="T57" fmla="*/ 37 h 41"/>
              <a:gd name="T58" fmla="*/ 29 w 44"/>
              <a:gd name="T59" fmla="*/ 36 h 41"/>
              <a:gd name="T60" fmla="*/ 28 w 44"/>
              <a:gd name="T61" fmla="*/ 33 h 41"/>
              <a:gd name="T62" fmla="*/ 25 w 44"/>
              <a:gd name="T63" fmla="*/ 27 h 41"/>
              <a:gd name="T64" fmla="*/ 13 w 44"/>
              <a:gd name="T65" fmla="*/ 27 h 41"/>
              <a:gd name="T66" fmla="*/ 10 w 44"/>
              <a:gd name="T67" fmla="*/ 34 h 41"/>
              <a:gd name="T68" fmla="*/ 10 w 44"/>
              <a:gd name="T69" fmla="*/ 36 h 41"/>
              <a:gd name="T70" fmla="*/ 10 w 44"/>
              <a:gd name="T71" fmla="*/ 38 h 41"/>
              <a:gd name="T72" fmla="*/ 13 w 44"/>
              <a:gd name="T73" fmla="*/ 38 h 41"/>
              <a:gd name="T74" fmla="*/ 15 w 44"/>
              <a:gd name="T75" fmla="*/ 39 h 41"/>
              <a:gd name="T76" fmla="*/ 15 w 44"/>
              <a:gd name="T77" fmla="*/ 40 h 41"/>
              <a:gd name="T78" fmla="*/ 15 w 44"/>
              <a:gd name="T79" fmla="*/ 41 h 41"/>
              <a:gd name="T80" fmla="*/ 6 w 44"/>
              <a:gd name="T81" fmla="*/ 40 h 41"/>
              <a:gd name="T82" fmla="*/ 5 w 44"/>
              <a:gd name="T83" fmla="*/ 41 h 41"/>
              <a:gd name="T84" fmla="*/ 0 w 44"/>
              <a:gd name="T85" fmla="*/ 41 h 41"/>
              <a:gd name="T86" fmla="*/ 14 w 44"/>
              <a:gd name="T87" fmla="*/ 24 h 41"/>
              <a:gd name="T88" fmla="*/ 23 w 44"/>
              <a:gd name="T89" fmla="*/ 24 h 41"/>
              <a:gd name="T90" fmla="*/ 24 w 44"/>
              <a:gd name="T91" fmla="*/ 24 h 41"/>
              <a:gd name="T92" fmla="*/ 22 w 44"/>
              <a:gd name="T93" fmla="*/ 17 h 41"/>
              <a:gd name="T94" fmla="*/ 19 w 44"/>
              <a:gd name="T95" fmla="*/ 11 h 41"/>
              <a:gd name="T96" fmla="*/ 14 w 44"/>
              <a:gd name="T97" fmla="*/ 2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4" h="41">
                <a:moveTo>
                  <a:pt x="0" y="41"/>
                </a:moveTo>
                <a:cubicBezTo>
                  <a:pt x="0" y="39"/>
                  <a:pt x="0" y="39"/>
                  <a:pt x="0" y="39"/>
                </a:cubicBezTo>
                <a:cubicBezTo>
                  <a:pt x="0" y="39"/>
                  <a:pt x="1" y="39"/>
                  <a:pt x="2" y="38"/>
                </a:cubicBezTo>
                <a:cubicBezTo>
                  <a:pt x="3" y="38"/>
                  <a:pt x="4" y="38"/>
                  <a:pt x="5" y="38"/>
                </a:cubicBezTo>
                <a:cubicBezTo>
                  <a:pt x="5" y="37"/>
                  <a:pt x="6" y="37"/>
                  <a:pt x="6" y="36"/>
                </a:cubicBezTo>
                <a:cubicBezTo>
                  <a:pt x="12" y="19"/>
                  <a:pt x="12" y="19"/>
                  <a:pt x="12" y="19"/>
                </a:cubicBezTo>
                <a:cubicBezTo>
                  <a:pt x="20" y="0"/>
                  <a:pt x="20" y="0"/>
                  <a:pt x="20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9" y="13"/>
                  <a:pt x="29" y="13"/>
                  <a:pt x="29" y="13"/>
                </a:cubicBezTo>
                <a:cubicBezTo>
                  <a:pt x="30" y="16"/>
                  <a:pt x="31" y="19"/>
                  <a:pt x="32" y="21"/>
                </a:cubicBezTo>
                <a:cubicBezTo>
                  <a:pt x="33" y="24"/>
                  <a:pt x="34" y="26"/>
                  <a:pt x="35" y="28"/>
                </a:cubicBezTo>
                <a:cubicBezTo>
                  <a:pt x="35" y="29"/>
                  <a:pt x="36" y="30"/>
                  <a:pt x="37" y="32"/>
                </a:cubicBezTo>
                <a:cubicBezTo>
                  <a:pt x="37" y="33"/>
                  <a:pt x="38" y="34"/>
                  <a:pt x="39" y="36"/>
                </a:cubicBezTo>
                <a:cubicBezTo>
                  <a:pt x="39" y="37"/>
                  <a:pt x="39" y="37"/>
                  <a:pt x="39" y="38"/>
                </a:cubicBezTo>
                <a:cubicBezTo>
                  <a:pt x="40" y="38"/>
                  <a:pt x="40" y="38"/>
                  <a:pt x="41" y="38"/>
                </a:cubicBezTo>
                <a:cubicBezTo>
                  <a:pt x="42" y="38"/>
                  <a:pt x="43" y="38"/>
                  <a:pt x="44" y="39"/>
                </a:cubicBezTo>
                <a:cubicBezTo>
                  <a:pt x="44" y="40"/>
                  <a:pt x="44" y="40"/>
                  <a:pt x="44" y="40"/>
                </a:cubicBezTo>
                <a:cubicBezTo>
                  <a:pt x="44" y="41"/>
                  <a:pt x="44" y="41"/>
                  <a:pt x="44" y="41"/>
                </a:cubicBezTo>
                <a:cubicBezTo>
                  <a:pt x="43" y="41"/>
                  <a:pt x="41" y="41"/>
                  <a:pt x="39" y="41"/>
                </a:cubicBezTo>
                <a:cubicBezTo>
                  <a:pt x="37" y="41"/>
                  <a:pt x="35" y="41"/>
                  <a:pt x="34" y="41"/>
                </a:cubicBezTo>
                <a:cubicBezTo>
                  <a:pt x="32" y="41"/>
                  <a:pt x="31" y="41"/>
                  <a:pt x="30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0"/>
                  <a:pt x="23" y="40"/>
                  <a:pt x="24" y="39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8"/>
                  <a:pt x="29" y="38"/>
                  <a:pt x="29" y="38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7"/>
                  <a:pt x="29" y="36"/>
                  <a:pt x="29" y="36"/>
                </a:cubicBezTo>
                <a:cubicBezTo>
                  <a:pt x="28" y="33"/>
                  <a:pt x="28" y="33"/>
                  <a:pt x="28" y="33"/>
                </a:cubicBezTo>
                <a:cubicBezTo>
                  <a:pt x="25" y="27"/>
                  <a:pt x="25" y="27"/>
                  <a:pt x="25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8"/>
                  <a:pt x="12" y="30"/>
                  <a:pt x="10" y="34"/>
                </a:cubicBezTo>
                <a:cubicBezTo>
                  <a:pt x="10" y="35"/>
                  <a:pt x="10" y="36"/>
                  <a:pt x="10" y="36"/>
                </a:cubicBezTo>
                <a:cubicBezTo>
                  <a:pt x="10" y="37"/>
                  <a:pt x="10" y="37"/>
                  <a:pt x="10" y="38"/>
                </a:cubicBezTo>
                <a:cubicBezTo>
                  <a:pt x="11" y="38"/>
                  <a:pt x="12" y="38"/>
                  <a:pt x="13" y="38"/>
                </a:cubicBezTo>
                <a:cubicBezTo>
                  <a:pt x="13" y="38"/>
                  <a:pt x="14" y="39"/>
                  <a:pt x="15" y="39"/>
                </a:cubicBezTo>
                <a:cubicBezTo>
                  <a:pt x="15" y="39"/>
                  <a:pt x="15" y="40"/>
                  <a:pt x="15" y="40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1" y="41"/>
                  <a:pt x="6" y="40"/>
                </a:cubicBezTo>
                <a:cubicBezTo>
                  <a:pt x="5" y="41"/>
                  <a:pt x="5" y="41"/>
                  <a:pt x="5" y="41"/>
                </a:cubicBezTo>
                <a:cubicBezTo>
                  <a:pt x="3" y="41"/>
                  <a:pt x="2" y="41"/>
                  <a:pt x="0" y="41"/>
                </a:cubicBezTo>
                <a:close/>
                <a:moveTo>
                  <a:pt x="14" y="24"/>
                </a:moveTo>
                <a:cubicBezTo>
                  <a:pt x="19" y="24"/>
                  <a:pt x="22" y="24"/>
                  <a:pt x="23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3" y="22"/>
                  <a:pt x="23" y="20"/>
                  <a:pt x="22" y="17"/>
                </a:cubicBezTo>
                <a:cubicBezTo>
                  <a:pt x="21" y="15"/>
                  <a:pt x="20" y="13"/>
                  <a:pt x="19" y="11"/>
                </a:cubicBezTo>
                <a:lnTo>
                  <a:pt x="14" y="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69" name="Freeform 197"/>
          <p:cNvSpPr>
            <a:spLocks noEditPoints="1"/>
          </p:cNvSpPr>
          <p:nvPr/>
        </p:nvSpPr>
        <p:spPr bwMode="auto">
          <a:xfrm>
            <a:off x="6880345" y="2000484"/>
            <a:ext cx="103355" cy="111793"/>
          </a:xfrm>
          <a:custGeom>
            <a:avLst/>
            <a:gdLst>
              <a:gd name="T0" fmla="*/ 0 w 37"/>
              <a:gd name="T1" fmla="*/ 39 h 41"/>
              <a:gd name="T2" fmla="*/ 2 w 37"/>
              <a:gd name="T3" fmla="*/ 38 h 41"/>
              <a:gd name="T4" fmla="*/ 5 w 37"/>
              <a:gd name="T5" fmla="*/ 37 h 41"/>
              <a:gd name="T6" fmla="*/ 5 w 37"/>
              <a:gd name="T7" fmla="*/ 36 h 41"/>
              <a:gd name="T8" fmla="*/ 6 w 37"/>
              <a:gd name="T9" fmla="*/ 31 h 41"/>
              <a:gd name="T10" fmla="*/ 6 w 37"/>
              <a:gd name="T11" fmla="*/ 18 h 41"/>
              <a:gd name="T12" fmla="*/ 5 w 37"/>
              <a:gd name="T13" fmla="*/ 7 h 41"/>
              <a:gd name="T14" fmla="*/ 5 w 37"/>
              <a:gd name="T15" fmla="*/ 4 h 41"/>
              <a:gd name="T16" fmla="*/ 5 w 37"/>
              <a:gd name="T17" fmla="*/ 4 h 41"/>
              <a:gd name="T18" fmla="*/ 3 w 37"/>
              <a:gd name="T19" fmla="*/ 3 h 41"/>
              <a:gd name="T20" fmla="*/ 0 w 37"/>
              <a:gd name="T21" fmla="*/ 3 h 41"/>
              <a:gd name="T22" fmla="*/ 0 w 37"/>
              <a:gd name="T23" fmla="*/ 1 h 41"/>
              <a:gd name="T24" fmla="*/ 7 w 37"/>
              <a:gd name="T25" fmla="*/ 0 h 41"/>
              <a:gd name="T26" fmla="*/ 17 w 37"/>
              <a:gd name="T27" fmla="*/ 0 h 41"/>
              <a:gd name="T28" fmla="*/ 18 w 37"/>
              <a:gd name="T29" fmla="*/ 0 h 41"/>
              <a:gd name="T30" fmla="*/ 19 w 37"/>
              <a:gd name="T31" fmla="*/ 0 h 41"/>
              <a:gd name="T32" fmla="*/ 20 w 37"/>
              <a:gd name="T33" fmla="*/ 0 h 41"/>
              <a:gd name="T34" fmla="*/ 22 w 37"/>
              <a:gd name="T35" fmla="*/ 0 h 41"/>
              <a:gd name="T36" fmla="*/ 28 w 37"/>
              <a:gd name="T37" fmla="*/ 1 h 41"/>
              <a:gd name="T38" fmla="*/ 30 w 37"/>
              <a:gd name="T39" fmla="*/ 2 h 41"/>
              <a:gd name="T40" fmla="*/ 33 w 37"/>
              <a:gd name="T41" fmla="*/ 4 h 41"/>
              <a:gd name="T42" fmla="*/ 35 w 37"/>
              <a:gd name="T43" fmla="*/ 7 h 41"/>
              <a:gd name="T44" fmla="*/ 35 w 37"/>
              <a:gd name="T45" fmla="*/ 10 h 41"/>
              <a:gd name="T46" fmla="*/ 34 w 37"/>
              <a:gd name="T47" fmla="*/ 13 h 41"/>
              <a:gd name="T48" fmla="*/ 32 w 37"/>
              <a:gd name="T49" fmla="*/ 16 h 41"/>
              <a:gd name="T50" fmla="*/ 28 w 37"/>
              <a:gd name="T51" fmla="*/ 18 h 41"/>
              <a:gd name="T52" fmla="*/ 35 w 37"/>
              <a:gd name="T53" fmla="*/ 22 h 41"/>
              <a:gd name="T54" fmla="*/ 37 w 37"/>
              <a:gd name="T55" fmla="*/ 28 h 41"/>
              <a:gd name="T56" fmla="*/ 37 w 37"/>
              <a:gd name="T57" fmla="*/ 33 h 41"/>
              <a:gd name="T58" fmla="*/ 35 w 37"/>
              <a:gd name="T59" fmla="*/ 36 h 41"/>
              <a:gd name="T60" fmla="*/ 31 w 37"/>
              <a:gd name="T61" fmla="*/ 39 h 41"/>
              <a:gd name="T62" fmla="*/ 25 w 37"/>
              <a:gd name="T63" fmla="*/ 40 h 41"/>
              <a:gd name="T64" fmla="*/ 20 w 37"/>
              <a:gd name="T65" fmla="*/ 41 h 41"/>
              <a:gd name="T66" fmla="*/ 15 w 37"/>
              <a:gd name="T67" fmla="*/ 41 h 41"/>
              <a:gd name="T68" fmla="*/ 7 w 37"/>
              <a:gd name="T69" fmla="*/ 41 h 41"/>
              <a:gd name="T70" fmla="*/ 0 w 37"/>
              <a:gd name="T71" fmla="*/ 41 h 41"/>
              <a:gd name="T72" fmla="*/ 0 w 37"/>
              <a:gd name="T73" fmla="*/ 39 h 41"/>
              <a:gd name="T74" fmla="*/ 17 w 37"/>
              <a:gd name="T75" fmla="*/ 18 h 41"/>
              <a:gd name="T76" fmla="*/ 24 w 37"/>
              <a:gd name="T77" fmla="*/ 16 h 41"/>
              <a:gd name="T78" fmla="*/ 27 w 37"/>
              <a:gd name="T79" fmla="*/ 10 h 41"/>
              <a:gd name="T80" fmla="*/ 24 w 37"/>
              <a:gd name="T81" fmla="*/ 5 h 41"/>
              <a:gd name="T82" fmla="*/ 17 w 37"/>
              <a:gd name="T83" fmla="*/ 3 h 41"/>
              <a:gd name="T84" fmla="*/ 14 w 37"/>
              <a:gd name="T85" fmla="*/ 3 h 41"/>
              <a:gd name="T86" fmla="*/ 14 w 37"/>
              <a:gd name="T87" fmla="*/ 5 h 41"/>
              <a:gd name="T88" fmla="*/ 14 w 37"/>
              <a:gd name="T89" fmla="*/ 13 h 41"/>
              <a:gd name="T90" fmla="*/ 14 w 37"/>
              <a:gd name="T91" fmla="*/ 15 h 41"/>
              <a:gd name="T92" fmla="*/ 14 w 37"/>
              <a:gd name="T93" fmla="*/ 17 h 41"/>
              <a:gd name="T94" fmla="*/ 17 w 37"/>
              <a:gd name="T95" fmla="*/ 18 h 41"/>
              <a:gd name="T96" fmla="*/ 18 w 37"/>
              <a:gd name="T97" fmla="*/ 38 h 41"/>
              <a:gd name="T98" fmla="*/ 24 w 37"/>
              <a:gd name="T99" fmla="*/ 37 h 41"/>
              <a:gd name="T100" fmla="*/ 27 w 37"/>
              <a:gd name="T101" fmla="*/ 34 h 41"/>
              <a:gd name="T102" fmla="*/ 28 w 37"/>
              <a:gd name="T103" fmla="*/ 29 h 41"/>
              <a:gd name="T104" fmla="*/ 27 w 37"/>
              <a:gd name="T105" fmla="*/ 24 h 41"/>
              <a:gd name="T106" fmla="*/ 23 w 37"/>
              <a:gd name="T107" fmla="*/ 21 h 41"/>
              <a:gd name="T108" fmla="*/ 17 w 37"/>
              <a:gd name="T109" fmla="*/ 20 h 41"/>
              <a:gd name="T110" fmla="*/ 14 w 37"/>
              <a:gd name="T111" fmla="*/ 20 h 41"/>
              <a:gd name="T112" fmla="*/ 14 w 37"/>
              <a:gd name="T113" fmla="*/ 24 h 41"/>
              <a:gd name="T114" fmla="*/ 14 w 37"/>
              <a:gd name="T115" fmla="*/ 29 h 41"/>
              <a:gd name="T116" fmla="*/ 14 w 37"/>
              <a:gd name="T117" fmla="*/ 36 h 41"/>
              <a:gd name="T118" fmla="*/ 14 w 37"/>
              <a:gd name="T119" fmla="*/ 37 h 41"/>
              <a:gd name="T120" fmla="*/ 18 w 37"/>
              <a:gd name="T121" fmla="*/ 3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7" h="41">
                <a:moveTo>
                  <a:pt x="0" y="39"/>
                </a:moveTo>
                <a:cubicBezTo>
                  <a:pt x="0" y="39"/>
                  <a:pt x="1" y="38"/>
                  <a:pt x="2" y="38"/>
                </a:cubicBezTo>
                <a:cubicBezTo>
                  <a:pt x="3" y="38"/>
                  <a:pt x="4" y="38"/>
                  <a:pt x="5" y="37"/>
                </a:cubicBezTo>
                <a:cubicBezTo>
                  <a:pt x="5" y="37"/>
                  <a:pt x="5" y="37"/>
                  <a:pt x="5" y="36"/>
                </a:cubicBezTo>
                <a:cubicBezTo>
                  <a:pt x="6" y="35"/>
                  <a:pt x="6" y="33"/>
                  <a:pt x="6" y="31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6"/>
                  <a:pt x="5" y="13"/>
                  <a:pt x="5" y="7"/>
                </a:cubicBezTo>
                <a:cubicBezTo>
                  <a:pt x="5" y="5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4" y="3"/>
                  <a:pt x="4" y="3"/>
                  <a:pt x="3" y="3"/>
                </a:cubicBezTo>
                <a:cubicBezTo>
                  <a:pt x="2" y="3"/>
                  <a:pt x="1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7" y="0"/>
                  <a:pt x="7" y="0"/>
                  <a:pt x="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9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0"/>
                  <a:pt x="28" y="1"/>
                </a:cubicBezTo>
                <a:cubicBezTo>
                  <a:pt x="28" y="1"/>
                  <a:pt x="29" y="1"/>
                  <a:pt x="30" y="2"/>
                </a:cubicBezTo>
                <a:cubicBezTo>
                  <a:pt x="31" y="2"/>
                  <a:pt x="32" y="3"/>
                  <a:pt x="33" y="4"/>
                </a:cubicBezTo>
                <a:cubicBezTo>
                  <a:pt x="34" y="5"/>
                  <a:pt x="34" y="6"/>
                  <a:pt x="35" y="7"/>
                </a:cubicBezTo>
                <a:cubicBezTo>
                  <a:pt x="35" y="8"/>
                  <a:pt x="35" y="9"/>
                  <a:pt x="35" y="10"/>
                </a:cubicBezTo>
                <a:cubicBezTo>
                  <a:pt x="35" y="11"/>
                  <a:pt x="35" y="12"/>
                  <a:pt x="34" y="13"/>
                </a:cubicBezTo>
                <a:cubicBezTo>
                  <a:pt x="34" y="14"/>
                  <a:pt x="33" y="15"/>
                  <a:pt x="32" y="16"/>
                </a:cubicBezTo>
                <a:cubicBezTo>
                  <a:pt x="31" y="17"/>
                  <a:pt x="30" y="17"/>
                  <a:pt x="28" y="18"/>
                </a:cubicBezTo>
                <a:cubicBezTo>
                  <a:pt x="31" y="19"/>
                  <a:pt x="33" y="20"/>
                  <a:pt x="35" y="22"/>
                </a:cubicBezTo>
                <a:cubicBezTo>
                  <a:pt x="37" y="24"/>
                  <a:pt x="37" y="26"/>
                  <a:pt x="37" y="28"/>
                </a:cubicBezTo>
                <a:cubicBezTo>
                  <a:pt x="37" y="30"/>
                  <a:pt x="37" y="31"/>
                  <a:pt x="37" y="33"/>
                </a:cubicBezTo>
                <a:cubicBezTo>
                  <a:pt x="36" y="34"/>
                  <a:pt x="36" y="35"/>
                  <a:pt x="35" y="36"/>
                </a:cubicBezTo>
                <a:cubicBezTo>
                  <a:pt x="33" y="37"/>
                  <a:pt x="32" y="38"/>
                  <a:pt x="31" y="39"/>
                </a:cubicBezTo>
                <a:cubicBezTo>
                  <a:pt x="30" y="39"/>
                  <a:pt x="28" y="40"/>
                  <a:pt x="25" y="40"/>
                </a:cubicBezTo>
                <a:cubicBezTo>
                  <a:pt x="24" y="41"/>
                  <a:pt x="23" y="41"/>
                  <a:pt x="20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3" y="40"/>
                  <a:pt x="10" y="41"/>
                  <a:pt x="7" y="41"/>
                </a:cubicBezTo>
                <a:cubicBezTo>
                  <a:pt x="6" y="41"/>
                  <a:pt x="4" y="41"/>
                  <a:pt x="0" y="41"/>
                </a:cubicBezTo>
                <a:lnTo>
                  <a:pt x="0" y="39"/>
                </a:lnTo>
                <a:close/>
                <a:moveTo>
                  <a:pt x="17" y="18"/>
                </a:moveTo>
                <a:cubicBezTo>
                  <a:pt x="20" y="18"/>
                  <a:pt x="23" y="17"/>
                  <a:pt x="24" y="16"/>
                </a:cubicBezTo>
                <a:cubicBezTo>
                  <a:pt x="26" y="15"/>
                  <a:pt x="27" y="13"/>
                  <a:pt x="27" y="10"/>
                </a:cubicBezTo>
                <a:cubicBezTo>
                  <a:pt x="27" y="8"/>
                  <a:pt x="26" y="6"/>
                  <a:pt x="24" y="5"/>
                </a:cubicBezTo>
                <a:cubicBezTo>
                  <a:pt x="23" y="3"/>
                  <a:pt x="20" y="3"/>
                  <a:pt x="17" y="3"/>
                </a:cubicBezTo>
                <a:cubicBezTo>
                  <a:pt x="17" y="3"/>
                  <a:pt x="15" y="3"/>
                  <a:pt x="14" y="3"/>
                </a:cubicBezTo>
                <a:cubicBezTo>
                  <a:pt x="14" y="4"/>
                  <a:pt x="14" y="4"/>
                  <a:pt x="14" y="5"/>
                </a:cubicBezTo>
                <a:cubicBezTo>
                  <a:pt x="14" y="7"/>
                  <a:pt x="14" y="9"/>
                  <a:pt x="14" y="13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6"/>
                  <a:pt x="14" y="16"/>
                  <a:pt x="14" y="17"/>
                </a:cubicBezTo>
                <a:cubicBezTo>
                  <a:pt x="15" y="17"/>
                  <a:pt x="16" y="18"/>
                  <a:pt x="17" y="18"/>
                </a:cubicBezTo>
                <a:moveTo>
                  <a:pt x="18" y="38"/>
                </a:moveTo>
                <a:cubicBezTo>
                  <a:pt x="21" y="38"/>
                  <a:pt x="23" y="38"/>
                  <a:pt x="24" y="37"/>
                </a:cubicBezTo>
                <a:cubicBezTo>
                  <a:pt x="26" y="36"/>
                  <a:pt x="27" y="35"/>
                  <a:pt x="27" y="34"/>
                </a:cubicBezTo>
                <a:cubicBezTo>
                  <a:pt x="28" y="33"/>
                  <a:pt x="28" y="31"/>
                  <a:pt x="28" y="29"/>
                </a:cubicBezTo>
                <a:cubicBezTo>
                  <a:pt x="28" y="27"/>
                  <a:pt x="28" y="26"/>
                  <a:pt x="27" y="24"/>
                </a:cubicBezTo>
                <a:cubicBezTo>
                  <a:pt x="26" y="23"/>
                  <a:pt x="25" y="22"/>
                  <a:pt x="23" y="21"/>
                </a:cubicBezTo>
                <a:cubicBezTo>
                  <a:pt x="22" y="20"/>
                  <a:pt x="20" y="20"/>
                  <a:pt x="17" y="20"/>
                </a:cubicBezTo>
                <a:cubicBezTo>
                  <a:pt x="16" y="20"/>
                  <a:pt x="15" y="20"/>
                  <a:pt x="14" y="20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36"/>
                  <a:pt x="14" y="36"/>
                  <a:pt x="14" y="36"/>
                </a:cubicBezTo>
                <a:cubicBezTo>
                  <a:pt x="14" y="36"/>
                  <a:pt x="14" y="37"/>
                  <a:pt x="14" y="37"/>
                </a:cubicBezTo>
                <a:cubicBezTo>
                  <a:pt x="16" y="38"/>
                  <a:pt x="17" y="38"/>
                  <a:pt x="18" y="3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70" name="Freeform 198"/>
          <p:cNvSpPr/>
          <p:nvPr/>
        </p:nvSpPr>
        <p:spPr bwMode="auto">
          <a:xfrm>
            <a:off x="6886316" y="2208449"/>
            <a:ext cx="75934" cy="111793"/>
          </a:xfrm>
          <a:custGeom>
            <a:avLst/>
            <a:gdLst>
              <a:gd name="T0" fmla="*/ 0 w 27"/>
              <a:gd name="T1" fmla="*/ 39 h 41"/>
              <a:gd name="T2" fmla="*/ 2 w 27"/>
              <a:gd name="T3" fmla="*/ 38 h 41"/>
              <a:gd name="T4" fmla="*/ 5 w 27"/>
              <a:gd name="T5" fmla="*/ 37 h 41"/>
              <a:gd name="T6" fmla="*/ 6 w 27"/>
              <a:gd name="T7" fmla="*/ 35 h 41"/>
              <a:gd name="T8" fmla="*/ 7 w 27"/>
              <a:gd name="T9" fmla="*/ 31 h 41"/>
              <a:gd name="T10" fmla="*/ 9 w 27"/>
              <a:gd name="T11" fmla="*/ 24 h 41"/>
              <a:gd name="T12" fmla="*/ 9 w 27"/>
              <a:gd name="T13" fmla="*/ 22 h 41"/>
              <a:gd name="T14" fmla="*/ 10 w 27"/>
              <a:gd name="T15" fmla="*/ 16 h 41"/>
              <a:gd name="T16" fmla="*/ 11 w 27"/>
              <a:gd name="T17" fmla="*/ 11 h 41"/>
              <a:gd name="T18" fmla="*/ 12 w 27"/>
              <a:gd name="T19" fmla="*/ 10 h 41"/>
              <a:gd name="T20" fmla="*/ 12 w 27"/>
              <a:gd name="T21" fmla="*/ 6 h 41"/>
              <a:gd name="T22" fmla="*/ 12 w 27"/>
              <a:gd name="T23" fmla="*/ 5 h 41"/>
              <a:gd name="T24" fmla="*/ 12 w 27"/>
              <a:gd name="T25" fmla="*/ 4 h 41"/>
              <a:gd name="T26" fmla="*/ 9 w 27"/>
              <a:gd name="T27" fmla="*/ 3 h 41"/>
              <a:gd name="T28" fmla="*/ 8 w 27"/>
              <a:gd name="T29" fmla="*/ 3 h 41"/>
              <a:gd name="T30" fmla="*/ 8 w 27"/>
              <a:gd name="T31" fmla="*/ 0 h 41"/>
              <a:gd name="T32" fmla="*/ 17 w 27"/>
              <a:gd name="T33" fmla="*/ 0 h 41"/>
              <a:gd name="T34" fmla="*/ 19 w 27"/>
              <a:gd name="T35" fmla="*/ 0 h 41"/>
              <a:gd name="T36" fmla="*/ 24 w 27"/>
              <a:gd name="T37" fmla="*/ 0 h 41"/>
              <a:gd name="T38" fmla="*/ 27 w 27"/>
              <a:gd name="T39" fmla="*/ 0 h 41"/>
              <a:gd name="T40" fmla="*/ 27 w 27"/>
              <a:gd name="T41" fmla="*/ 1 h 41"/>
              <a:gd name="T42" fmla="*/ 27 w 27"/>
              <a:gd name="T43" fmla="*/ 2 h 41"/>
              <a:gd name="T44" fmla="*/ 24 w 27"/>
              <a:gd name="T45" fmla="*/ 3 h 41"/>
              <a:gd name="T46" fmla="*/ 21 w 27"/>
              <a:gd name="T47" fmla="*/ 4 h 41"/>
              <a:gd name="T48" fmla="*/ 20 w 27"/>
              <a:gd name="T49" fmla="*/ 6 h 41"/>
              <a:gd name="T50" fmla="*/ 20 w 27"/>
              <a:gd name="T51" fmla="*/ 9 h 41"/>
              <a:gd name="T52" fmla="*/ 18 w 27"/>
              <a:gd name="T53" fmla="*/ 17 h 41"/>
              <a:gd name="T54" fmla="*/ 17 w 27"/>
              <a:gd name="T55" fmla="*/ 25 h 41"/>
              <a:gd name="T56" fmla="*/ 16 w 27"/>
              <a:gd name="T57" fmla="*/ 29 h 41"/>
              <a:gd name="T58" fmla="*/ 14 w 27"/>
              <a:gd name="T59" fmla="*/ 36 h 41"/>
              <a:gd name="T60" fmla="*/ 14 w 27"/>
              <a:gd name="T61" fmla="*/ 37 h 41"/>
              <a:gd name="T62" fmla="*/ 14 w 27"/>
              <a:gd name="T63" fmla="*/ 38 h 41"/>
              <a:gd name="T64" fmla="*/ 17 w 27"/>
              <a:gd name="T65" fmla="*/ 38 h 41"/>
              <a:gd name="T66" fmla="*/ 19 w 27"/>
              <a:gd name="T67" fmla="*/ 38 h 41"/>
              <a:gd name="T68" fmla="*/ 19 w 27"/>
              <a:gd name="T69" fmla="*/ 40 h 41"/>
              <a:gd name="T70" fmla="*/ 19 w 27"/>
              <a:gd name="T71" fmla="*/ 41 h 41"/>
              <a:gd name="T72" fmla="*/ 18 w 27"/>
              <a:gd name="T73" fmla="*/ 41 h 41"/>
              <a:gd name="T74" fmla="*/ 17 w 27"/>
              <a:gd name="T75" fmla="*/ 41 h 41"/>
              <a:gd name="T76" fmla="*/ 16 w 27"/>
              <a:gd name="T77" fmla="*/ 41 h 41"/>
              <a:gd name="T78" fmla="*/ 12 w 27"/>
              <a:gd name="T79" fmla="*/ 41 h 41"/>
              <a:gd name="T80" fmla="*/ 7 w 27"/>
              <a:gd name="T81" fmla="*/ 41 h 41"/>
              <a:gd name="T82" fmla="*/ 2 w 27"/>
              <a:gd name="T83" fmla="*/ 41 h 41"/>
              <a:gd name="T84" fmla="*/ 0 w 27"/>
              <a:gd name="T85" fmla="*/ 41 h 41"/>
              <a:gd name="T86" fmla="*/ 0 w 27"/>
              <a:gd name="T87" fmla="*/ 3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41">
                <a:moveTo>
                  <a:pt x="0" y="39"/>
                </a:moveTo>
                <a:cubicBezTo>
                  <a:pt x="1" y="39"/>
                  <a:pt x="1" y="39"/>
                  <a:pt x="2" y="38"/>
                </a:cubicBezTo>
                <a:cubicBezTo>
                  <a:pt x="4" y="38"/>
                  <a:pt x="5" y="38"/>
                  <a:pt x="5" y="37"/>
                </a:cubicBezTo>
                <a:cubicBezTo>
                  <a:pt x="6" y="37"/>
                  <a:pt x="6" y="36"/>
                  <a:pt x="6" y="35"/>
                </a:cubicBezTo>
                <a:cubicBezTo>
                  <a:pt x="7" y="31"/>
                  <a:pt x="7" y="31"/>
                  <a:pt x="7" y="31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2"/>
                  <a:pt x="9" y="22"/>
                  <a:pt x="9" y="22"/>
                </a:cubicBezTo>
                <a:cubicBezTo>
                  <a:pt x="10" y="18"/>
                  <a:pt x="10" y="16"/>
                  <a:pt x="10" y="16"/>
                </a:cubicBezTo>
                <a:cubicBezTo>
                  <a:pt x="11" y="11"/>
                  <a:pt x="11" y="11"/>
                  <a:pt x="11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3"/>
                  <a:pt x="10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9" y="0"/>
                </a:cubicBezTo>
                <a:cubicBezTo>
                  <a:pt x="20" y="0"/>
                  <a:pt x="22" y="0"/>
                  <a:pt x="24" y="0"/>
                </a:cubicBezTo>
                <a:cubicBezTo>
                  <a:pt x="26" y="0"/>
                  <a:pt x="27" y="0"/>
                  <a:pt x="27" y="0"/>
                </a:cubicBezTo>
                <a:cubicBezTo>
                  <a:pt x="27" y="0"/>
                  <a:pt x="27" y="1"/>
                  <a:pt x="27" y="1"/>
                </a:cubicBezTo>
                <a:cubicBezTo>
                  <a:pt x="27" y="1"/>
                  <a:pt x="27" y="2"/>
                  <a:pt x="27" y="2"/>
                </a:cubicBezTo>
                <a:cubicBezTo>
                  <a:pt x="26" y="3"/>
                  <a:pt x="25" y="3"/>
                  <a:pt x="24" y="3"/>
                </a:cubicBezTo>
                <a:cubicBezTo>
                  <a:pt x="23" y="4"/>
                  <a:pt x="22" y="4"/>
                  <a:pt x="21" y="4"/>
                </a:cubicBezTo>
                <a:cubicBezTo>
                  <a:pt x="21" y="5"/>
                  <a:pt x="20" y="5"/>
                  <a:pt x="20" y="6"/>
                </a:cubicBezTo>
                <a:cubicBezTo>
                  <a:pt x="20" y="7"/>
                  <a:pt x="20" y="8"/>
                  <a:pt x="20" y="9"/>
                </a:cubicBezTo>
                <a:cubicBezTo>
                  <a:pt x="19" y="12"/>
                  <a:pt x="19" y="15"/>
                  <a:pt x="18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6" y="29"/>
                  <a:pt x="16" y="29"/>
                  <a:pt x="16" y="29"/>
                </a:cubicBezTo>
                <a:cubicBezTo>
                  <a:pt x="14" y="36"/>
                  <a:pt x="14" y="36"/>
                  <a:pt x="14" y="36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7"/>
                  <a:pt x="14" y="37"/>
                  <a:pt x="14" y="38"/>
                </a:cubicBezTo>
                <a:cubicBezTo>
                  <a:pt x="15" y="38"/>
                  <a:pt x="16" y="38"/>
                  <a:pt x="17" y="38"/>
                </a:cubicBezTo>
                <a:cubicBezTo>
                  <a:pt x="17" y="38"/>
                  <a:pt x="18" y="38"/>
                  <a:pt x="19" y="38"/>
                </a:cubicBezTo>
                <a:cubicBezTo>
                  <a:pt x="19" y="39"/>
                  <a:pt x="19" y="40"/>
                  <a:pt x="19" y="40"/>
                </a:cubicBezTo>
                <a:cubicBezTo>
                  <a:pt x="19" y="40"/>
                  <a:pt x="19" y="41"/>
                  <a:pt x="19" y="41"/>
                </a:cubicBezTo>
                <a:cubicBezTo>
                  <a:pt x="18" y="41"/>
                  <a:pt x="18" y="41"/>
                  <a:pt x="18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6" y="41"/>
                  <a:pt x="16" y="41"/>
                </a:cubicBezTo>
                <a:cubicBezTo>
                  <a:pt x="16" y="41"/>
                  <a:pt x="15" y="41"/>
                  <a:pt x="12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6" y="41"/>
                  <a:pt x="4" y="41"/>
                  <a:pt x="2" y="41"/>
                </a:cubicBezTo>
                <a:cubicBezTo>
                  <a:pt x="1" y="41"/>
                  <a:pt x="0" y="41"/>
                  <a:pt x="0" y="41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71" name="Freeform 199"/>
          <p:cNvSpPr>
            <a:spLocks noEditPoints="1"/>
          </p:cNvSpPr>
          <p:nvPr/>
        </p:nvSpPr>
        <p:spPr bwMode="auto">
          <a:xfrm>
            <a:off x="6873914" y="2416413"/>
            <a:ext cx="132884" cy="111793"/>
          </a:xfrm>
          <a:custGeom>
            <a:avLst/>
            <a:gdLst>
              <a:gd name="T0" fmla="*/ 9 w 48"/>
              <a:gd name="T1" fmla="*/ 1 h 41"/>
              <a:gd name="T2" fmla="*/ 13 w 48"/>
              <a:gd name="T3" fmla="*/ 1 h 41"/>
              <a:gd name="T4" fmla="*/ 22 w 48"/>
              <a:gd name="T5" fmla="*/ 1 h 41"/>
              <a:gd name="T6" fmla="*/ 30 w 48"/>
              <a:gd name="T7" fmla="*/ 1 h 41"/>
              <a:gd name="T8" fmla="*/ 33 w 48"/>
              <a:gd name="T9" fmla="*/ 0 h 41"/>
              <a:gd name="T10" fmla="*/ 34 w 48"/>
              <a:gd name="T11" fmla="*/ 6 h 41"/>
              <a:gd name="T12" fmla="*/ 34 w 48"/>
              <a:gd name="T13" fmla="*/ 11 h 41"/>
              <a:gd name="T14" fmla="*/ 32 w 48"/>
              <a:gd name="T15" fmla="*/ 13 h 41"/>
              <a:gd name="T16" fmla="*/ 30 w 48"/>
              <a:gd name="T17" fmla="*/ 5 h 41"/>
              <a:gd name="T18" fmla="*/ 22 w 48"/>
              <a:gd name="T19" fmla="*/ 4 h 41"/>
              <a:gd name="T20" fmla="*/ 20 w 48"/>
              <a:gd name="T21" fmla="*/ 8 h 41"/>
              <a:gd name="T22" fmla="*/ 20 w 48"/>
              <a:gd name="T23" fmla="*/ 21 h 41"/>
              <a:gd name="T24" fmla="*/ 20 w 48"/>
              <a:gd name="T25" fmla="*/ 35 h 41"/>
              <a:gd name="T26" fmla="*/ 23 w 48"/>
              <a:gd name="T27" fmla="*/ 38 h 41"/>
              <a:gd name="T28" fmla="*/ 27 w 48"/>
              <a:gd name="T29" fmla="*/ 39 h 41"/>
              <a:gd name="T30" fmla="*/ 27 w 48"/>
              <a:gd name="T31" fmla="*/ 41 h 41"/>
              <a:gd name="T32" fmla="*/ 21 w 48"/>
              <a:gd name="T33" fmla="*/ 41 h 41"/>
              <a:gd name="T34" fmla="*/ 8 w 48"/>
              <a:gd name="T35" fmla="*/ 41 h 41"/>
              <a:gd name="T36" fmla="*/ 7 w 48"/>
              <a:gd name="T37" fmla="*/ 41 h 41"/>
              <a:gd name="T38" fmla="*/ 6 w 48"/>
              <a:gd name="T39" fmla="*/ 40 h 41"/>
              <a:gd name="T40" fmla="*/ 13 w 48"/>
              <a:gd name="T41" fmla="*/ 37 h 41"/>
              <a:gd name="T42" fmla="*/ 13 w 48"/>
              <a:gd name="T43" fmla="*/ 24 h 41"/>
              <a:gd name="T44" fmla="*/ 13 w 48"/>
              <a:gd name="T45" fmla="*/ 5 h 41"/>
              <a:gd name="T46" fmla="*/ 13 w 48"/>
              <a:gd name="T47" fmla="*/ 4 h 41"/>
              <a:gd name="T48" fmla="*/ 4 w 48"/>
              <a:gd name="T49" fmla="*/ 5 h 41"/>
              <a:gd name="T50" fmla="*/ 1 w 48"/>
              <a:gd name="T51" fmla="*/ 12 h 41"/>
              <a:gd name="T52" fmla="*/ 0 w 48"/>
              <a:gd name="T53" fmla="*/ 2 h 41"/>
              <a:gd name="T54" fmla="*/ 2 w 48"/>
              <a:gd name="T55" fmla="*/ 0 h 41"/>
              <a:gd name="T56" fmla="*/ 47 w 48"/>
              <a:gd name="T57" fmla="*/ 36 h 41"/>
              <a:gd name="T58" fmla="*/ 41 w 48"/>
              <a:gd name="T59" fmla="*/ 40 h 41"/>
              <a:gd name="T60" fmla="*/ 39 w 48"/>
              <a:gd name="T61" fmla="*/ 34 h 41"/>
              <a:gd name="T62" fmla="*/ 41 w 48"/>
              <a:gd name="T63" fmla="*/ 7 h 41"/>
              <a:gd name="T64" fmla="*/ 38 w 48"/>
              <a:gd name="T65" fmla="*/ 5 h 41"/>
              <a:gd name="T66" fmla="*/ 44 w 48"/>
              <a:gd name="T67" fmla="*/ 1 h 41"/>
              <a:gd name="T68" fmla="*/ 46 w 48"/>
              <a:gd name="T69" fmla="*/ 7 h 41"/>
              <a:gd name="T70" fmla="*/ 44 w 48"/>
              <a:gd name="T71" fmla="*/ 34 h 41"/>
              <a:gd name="T72" fmla="*/ 47 w 48"/>
              <a:gd name="T73" fmla="*/ 3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" h="41">
                <a:moveTo>
                  <a:pt x="3" y="1"/>
                </a:moveTo>
                <a:cubicBezTo>
                  <a:pt x="3" y="1"/>
                  <a:pt x="7" y="1"/>
                  <a:pt x="9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1"/>
                  <a:pt x="32" y="0"/>
                  <a:pt x="32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4" y="0"/>
                  <a:pt x="34" y="0"/>
                </a:cubicBezTo>
                <a:cubicBezTo>
                  <a:pt x="34" y="2"/>
                  <a:pt x="34" y="4"/>
                  <a:pt x="34" y="6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11"/>
                  <a:pt x="34" y="12"/>
                  <a:pt x="34" y="12"/>
                </a:cubicBezTo>
                <a:cubicBezTo>
                  <a:pt x="33" y="12"/>
                  <a:pt x="33" y="12"/>
                  <a:pt x="32" y="13"/>
                </a:cubicBezTo>
                <a:cubicBezTo>
                  <a:pt x="32" y="12"/>
                  <a:pt x="31" y="11"/>
                  <a:pt x="31" y="9"/>
                </a:cubicBezTo>
                <a:cubicBezTo>
                  <a:pt x="30" y="8"/>
                  <a:pt x="30" y="5"/>
                  <a:pt x="30" y="5"/>
                </a:cubicBezTo>
                <a:cubicBezTo>
                  <a:pt x="29" y="5"/>
                  <a:pt x="29" y="4"/>
                  <a:pt x="29" y="4"/>
                </a:cubicBezTo>
                <a:cubicBezTo>
                  <a:pt x="29" y="4"/>
                  <a:pt x="25" y="4"/>
                  <a:pt x="22" y="4"/>
                </a:cubicBezTo>
                <a:cubicBezTo>
                  <a:pt x="22" y="4"/>
                  <a:pt x="21" y="4"/>
                  <a:pt x="20" y="5"/>
                </a:cubicBezTo>
                <a:cubicBezTo>
                  <a:pt x="20" y="5"/>
                  <a:pt x="20" y="8"/>
                  <a:pt x="20" y="8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6"/>
                  <a:pt x="20" y="36"/>
                  <a:pt x="20" y="37"/>
                </a:cubicBezTo>
                <a:cubicBezTo>
                  <a:pt x="21" y="37"/>
                  <a:pt x="22" y="38"/>
                  <a:pt x="23" y="38"/>
                </a:cubicBezTo>
                <a:cubicBezTo>
                  <a:pt x="23" y="38"/>
                  <a:pt x="24" y="38"/>
                  <a:pt x="26" y="39"/>
                </a:cubicBezTo>
                <a:cubicBezTo>
                  <a:pt x="26" y="39"/>
                  <a:pt x="27" y="39"/>
                  <a:pt x="27" y="39"/>
                </a:cubicBezTo>
                <a:cubicBezTo>
                  <a:pt x="27" y="40"/>
                  <a:pt x="27" y="40"/>
                  <a:pt x="27" y="40"/>
                </a:cubicBezTo>
                <a:cubicBezTo>
                  <a:pt x="27" y="41"/>
                  <a:pt x="27" y="41"/>
                  <a:pt x="27" y="41"/>
                </a:cubicBezTo>
                <a:cubicBezTo>
                  <a:pt x="27" y="41"/>
                  <a:pt x="26" y="41"/>
                  <a:pt x="26" y="41"/>
                </a:cubicBezTo>
                <a:cubicBezTo>
                  <a:pt x="24" y="41"/>
                  <a:pt x="22" y="41"/>
                  <a:pt x="21" y="41"/>
                </a:cubicBezTo>
                <a:cubicBezTo>
                  <a:pt x="20" y="41"/>
                  <a:pt x="18" y="41"/>
                  <a:pt x="15" y="41"/>
                </a:cubicBezTo>
                <a:cubicBezTo>
                  <a:pt x="14" y="41"/>
                  <a:pt x="11" y="41"/>
                  <a:pt x="8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6" y="40"/>
                  <a:pt x="6" y="40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7" y="39"/>
                  <a:pt x="8" y="39"/>
                  <a:pt x="9" y="38"/>
                </a:cubicBezTo>
                <a:cubicBezTo>
                  <a:pt x="10" y="38"/>
                  <a:pt x="12" y="37"/>
                  <a:pt x="13" y="37"/>
                </a:cubicBezTo>
                <a:cubicBezTo>
                  <a:pt x="13" y="37"/>
                  <a:pt x="13" y="36"/>
                  <a:pt x="13" y="35"/>
                </a:cubicBezTo>
                <a:cubicBezTo>
                  <a:pt x="13" y="33"/>
                  <a:pt x="13" y="29"/>
                  <a:pt x="13" y="24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9"/>
                  <a:pt x="13" y="6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4"/>
                  <a:pt x="13" y="4"/>
                  <a:pt x="13" y="4"/>
                </a:cubicBezTo>
                <a:cubicBezTo>
                  <a:pt x="12" y="4"/>
                  <a:pt x="12" y="4"/>
                  <a:pt x="9" y="4"/>
                </a:cubicBezTo>
                <a:cubicBezTo>
                  <a:pt x="7" y="4"/>
                  <a:pt x="5" y="5"/>
                  <a:pt x="4" y="5"/>
                </a:cubicBezTo>
                <a:cubicBezTo>
                  <a:pt x="3" y="6"/>
                  <a:pt x="3" y="8"/>
                  <a:pt x="2" y="10"/>
                </a:cubicBezTo>
                <a:cubicBezTo>
                  <a:pt x="2" y="11"/>
                  <a:pt x="1" y="12"/>
                  <a:pt x="1" y="12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3" y="1"/>
                </a:lnTo>
                <a:close/>
                <a:moveTo>
                  <a:pt x="47" y="36"/>
                </a:moveTo>
                <a:cubicBezTo>
                  <a:pt x="44" y="40"/>
                  <a:pt x="44" y="40"/>
                  <a:pt x="44" y="40"/>
                </a:cubicBezTo>
                <a:cubicBezTo>
                  <a:pt x="43" y="41"/>
                  <a:pt x="42" y="41"/>
                  <a:pt x="41" y="40"/>
                </a:cubicBezTo>
                <a:cubicBezTo>
                  <a:pt x="38" y="36"/>
                  <a:pt x="38" y="36"/>
                  <a:pt x="38" y="36"/>
                </a:cubicBezTo>
                <a:cubicBezTo>
                  <a:pt x="37" y="35"/>
                  <a:pt x="37" y="34"/>
                  <a:pt x="39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7"/>
                  <a:pt x="41" y="7"/>
                  <a:pt x="41" y="7"/>
                </a:cubicBezTo>
                <a:cubicBezTo>
                  <a:pt x="39" y="7"/>
                  <a:pt x="39" y="7"/>
                  <a:pt x="39" y="7"/>
                </a:cubicBezTo>
                <a:cubicBezTo>
                  <a:pt x="37" y="7"/>
                  <a:pt x="37" y="6"/>
                  <a:pt x="38" y="5"/>
                </a:cubicBezTo>
                <a:cubicBezTo>
                  <a:pt x="41" y="1"/>
                  <a:pt x="41" y="1"/>
                  <a:pt x="41" y="1"/>
                </a:cubicBezTo>
                <a:cubicBezTo>
                  <a:pt x="42" y="0"/>
                  <a:pt x="43" y="0"/>
                  <a:pt x="44" y="1"/>
                </a:cubicBezTo>
                <a:cubicBezTo>
                  <a:pt x="47" y="5"/>
                  <a:pt x="47" y="5"/>
                  <a:pt x="47" y="5"/>
                </a:cubicBezTo>
                <a:cubicBezTo>
                  <a:pt x="48" y="6"/>
                  <a:pt x="48" y="7"/>
                  <a:pt x="46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34"/>
                  <a:pt x="44" y="34"/>
                  <a:pt x="44" y="34"/>
                </a:cubicBezTo>
                <a:cubicBezTo>
                  <a:pt x="46" y="34"/>
                  <a:pt x="46" y="34"/>
                  <a:pt x="46" y="34"/>
                </a:cubicBezTo>
                <a:cubicBezTo>
                  <a:pt x="48" y="34"/>
                  <a:pt x="48" y="35"/>
                  <a:pt x="47" y="3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72" name="Freeform 200"/>
          <p:cNvSpPr>
            <a:spLocks noEditPoints="1"/>
          </p:cNvSpPr>
          <p:nvPr/>
        </p:nvSpPr>
        <p:spPr bwMode="auto">
          <a:xfrm>
            <a:off x="6878047" y="2623460"/>
            <a:ext cx="113901" cy="116009"/>
          </a:xfrm>
          <a:custGeom>
            <a:avLst/>
            <a:gdLst>
              <a:gd name="T0" fmla="*/ 9 w 41"/>
              <a:gd name="T1" fmla="*/ 1 h 42"/>
              <a:gd name="T2" fmla="*/ 13 w 41"/>
              <a:gd name="T3" fmla="*/ 1 h 42"/>
              <a:gd name="T4" fmla="*/ 28 w 41"/>
              <a:gd name="T5" fmla="*/ 1 h 42"/>
              <a:gd name="T6" fmla="*/ 37 w 41"/>
              <a:gd name="T7" fmla="*/ 1 h 42"/>
              <a:gd name="T8" fmla="*/ 40 w 41"/>
              <a:gd name="T9" fmla="*/ 0 h 42"/>
              <a:gd name="T10" fmla="*/ 41 w 41"/>
              <a:gd name="T11" fmla="*/ 7 h 42"/>
              <a:gd name="T12" fmla="*/ 41 w 41"/>
              <a:gd name="T13" fmla="*/ 11 h 42"/>
              <a:gd name="T14" fmla="*/ 39 w 41"/>
              <a:gd name="T15" fmla="*/ 13 h 42"/>
              <a:gd name="T16" fmla="*/ 36 w 41"/>
              <a:gd name="T17" fmla="*/ 5 h 42"/>
              <a:gd name="T18" fmla="*/ 27 w 41"/>
              <a:gd name="T19" fmla="*/ 5 h 42"/>
              <a:gd name="T20" fmla="*/ 23 w 41"/>
              <a:gd name="T21" fmla="*/ 8 h 42"/>
              <a:gd name="T22" fmla="*/ 23 w 41"/>
              <a:gd name="T23" fmla="*/ 11 h 42"/>
              <a:gd name="T24" fmla="*/ 24 w 41"/>
              <a:gd name="T25" fmla="*/ 25 h 42"/>
              <a:gd name="T26" fmla="*/ 26 w 41"/>
              <a:gd name="T27" fmla="*/ 28 h 42"/>
              <a:gd name="T28" fmla="*/ 30 w 41"/>
              <a:gd name="T29" fmla="*/ 29 h 42"/>
              <a:gd name="T30" fmla="*/ 30 w 41"/>
              <a:gd name="T31" fmla="*/ 31 h 42"/>
              <a:gd name="T32" fmla="*/ 24 w 41"/>
              <a:gd name="T33" fmla="*/ 31 h 42"/>
              <a:gd name="T34" fmla="*/ 12 w 41"/>
              <a:gd name="T35" fmla="*/ 31 h 42"/>
              <a:gd name="T36" fmla="*/ 10 w 41"/>
              <a:gd name="T37" fmla="*/ 30 h 42"/>
              <a:gd name="T38" fmla="*/ 10 w 41"/>
              <a:gd name="T39" fmla="*/ 29 h 42"/>
              <a:gd name="T40" fmla="*/ 16 w 41"/>
              <a:gd name="T41" fmla="*/ 27 h 42"/>
              <a:gd name="T42" fmla="*/ 17 w 41"/>
              <a:gd name="T43" fmla="*/ 14 h 42"/>
              <a:gd name="T44" fmla="*/ 17 w 41"/>
              <a:gd name="T45" fmla="*/ 5 h 42"/>
              <a:gd name="T46" fmla="*/ 16 w 41"/>
              <a:gd name="T47" fmla="*/ 5 h 42"/>
              <a:gd name="T48" fmla="*/ 4 w 41"/>
              <a:gd name="T49" fmla="*/ 5 h 42"/>
              <a:gd name="T50" fmla="*/ 1 w 41"/>
              <a:gd name="T51" fmla="*/ 12 h 42"/>
              <a:gd name="T52" fmla="*/ 0 w 41"/>
              <a:gd name="T53" fmla="*/ 3 h 42"/>
              <a:gd name="T54" fmla="*/ 2 w 41"/>
              <a:gd name="T55" fmla="*/ 0 h 42"/>
              <a:gd name="T56" fmla="*/ 40 w 41"/>
              <a:gd name="T57" fmla="*/ 38 h 42"/>
              <a:gd name="T58" fmla="*/ 34 w 41"/>
              <a:gd name="T59" fmla="*/ 40 h 42"/>
              <a:gd name="T60" fmla="*/ 6 w 41"/>
              <a:gd name="T61" fmla="*/ 38 h 42"/>
              <a:gd name="T62" fmla="*/ 5 w 41"/>
              <a:gd name="T63" fmla="*/ 41 h 42"/>
              <a:gd name="T64" fmla="*/ 0 w 41"/>
              <a:gd name="T65" fmla="*/ 35 h 42"/>
              <a:gd name="T66" fmla="*/ 6 w 41"/>
              <a:gd name="T67" fmla="*/ 32 h 42"/>
              <a:gd name="T68" fmla="*/ 34 w 41"/>
              <a:gd name="T69" fmla="*/ 35 h 42"/>
              <a:gd name="T70" fmla="*/ 36 w 41"/>
              <a:gd name="T71" fmla="*/ 32 h 42"/>
              <a:gd name="T72" fmla="*/ 40 w 41"/>
              <a:gd name="T73" fmla="*/ 38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1" h="42">
                <a:moveTo>
                  <a:pt x="3" y="1"/>
                </a:moveTo>
                <a:cubicBezTo>
                  <a:pt x="3" y="1"/>
                  <a:pt x="7" y="1"/>
                  <a:pt x="9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36" y="1"/>
                  <a:pt x="36" y="1"/>
                  <a:pt x="36" y="1"/>
                </a:cubicBezTo>
                <a:cubicBezTo>
                  <a:pt x="37" y="1"/>
                  <a:pt x="37" y="1"/>
                  <a:pt x="37" y="1"/>
                </a:cubicBezTo>
                <a:cubicBezTo>
                  <a:pt x="38" y="1"/>
                  <a:pt x="39" y="0"/>
                  <a:pt x="39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0" y="0"/>
                  <a:pt x="41" y="0"/>
                </a:cubicBezTo>
                <a:cubicBezTo>
                  <a:pt x="41" y="2"/>
                  <a:pt x="41" y="4"/>
                  <a:pt x="41" y="7"/>
                </a:cubicBezTo>
                <a:cubicBezTo>
                  <a:pt x="41" y="9"/>
                  <a:pt x="41" y="9"/>
                  <a:pt x="41" y="9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11"/>
                  <a:pt x="41" y="12"/>
                  <a:pt x="41" y="12"/>
                </a:cubicBezTo>
                <a:cubicBezTo>
                  <a:pt x="40" y="12"/>
                  <a:pt x="39" y="13"/>
                  <a:pt x="39" y="13"/>
                </a:cubicBezTo>
                <a:cubicBezTo>
                  <a:pt x="38" y="12"/>
                  <a:pt x="38" y="11"/>
                  <a:pt x="37" y="9"/>
                </a:cubicBezTo>
                <a:cubicBezTo>
                  <a:pt x="37" y="8"/>
                  <a:pt x="37" y="5"/>
                  <a:pt x="36" y="5"/>
                </a:cubicBezTo>
                <a:cubicBezTo>
                  <a:pt x="36" y="5"/>
                  <a:pt x="36" y="5"/>
                  <a:pt x="36" y="5"/>
                </a:cubicBezTo>
                <a:cubicBezTo>
                  <a:pt x="35" y="4"/>
                  <a:pt x="30" y="5"/>
                  <a:pt x="27" y="5"/>
                </a:cubicBezTo>
                <a:cubicBezTo>
                  <a:pt x="27" y="5"/>
                  <a:pt x="24" y="5"/>
                  <a:pt x="24" y="5"/>
                </a:cubicBezTo>
                <a:cubicBezTo>
                  <a:pt x="24" y="5"/>
                  <a:pt x="23" y="8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6"/>
                  <a:pt x="24" y="26"/>
                  <a:pt x="24" y="27"/>
                </a:cubicBezTo>
                <a:cubicBezTo>
                  <a:pt x="24" y="27"/>
                  <a:pt x="25" y="28"/>
                  <a:pt x="26" y="28"/>
                </a:cubicBezTo>
                <a:cubicBezTo>
                  <a:pt x="26" y="28"/>
                  <a:pt x="28" y="28"/>
                  <a:pt x="29" y="28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30"/>
                  <a:pt x="30" y="31"/>
                  <a:pt x="30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28" y="31"/>
                  <a:pt x="26" y="31"/>
                  <a:pt x="24" y="31"/>
                </a:cubicBezTo>
                <a:cubicBezTo>
                  <a:pt x="23" y="31"/>
                  <a:pt x="21" y="31"/>
                  <a:pt x="18" y="31"/>
                </a:cubicBezTo>
                <a:cubicBezTo>
                  <a:pt x="18" y="31"/>
                  <a:pt x="14" y="31"/>
                  <a:pt x="12" y="31"/>
                </a:cubicBezTo>
                <a:cubicBezTo>
                  <a:pt x="11" y="31"/>
                  <a:pt x="10" y="31"/>
                  <a:pt x="10" y="31"/>
                </a:cubicBezTo>
                <a:cubicBezTo>
                  <a:pt x="10" y="31"/>
                  <a:pt x="10" y="31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1" y="28"/>
                  <a:pt x="12" y="28"/>
                </a:cubicBezTo>
                <a:cubicBezTo>
                  <a:pt x="14" y="28"/>
                  <a:pt x="16" y="27"/>
                  <a:pt x="16" y="27"/>
                </a:cubicBezTo>
                <a:cubicBezTo>
                  <a:pt x="16" y="26"/>
                  <a:pt x="17" y="26"/>
                  <a:pt x="17" y="25"/>
                </a:cubicBezTo>
                <a:cubicBezTo>
                  <a:pt x="17" y="23"/>
                  <a:pt x="17" y="19"/>
                  <a:pt x="17" y="14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9"/>
                  <a:pt x="17" y="6"/>
                  <a:pt x="17" y="5"/>
                </a:cubicBezTo>
                <a:cubicBezTo>
                  <a:pt x="17" y="5"/>
                  <a:pt x="17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4"/>
                  <a:pt x="15" y="4"/>
                  <a:pt x="12" y="4"/>
                </a:cubicBezTo>
                <a:cubicBezTo>
                  <a:pt x="10" y="4"/>
                  <a:pt x="5" y="5"/>
                  <a:pt x="4" y="5"/>
                </a:cubicBezTo>
                <a:cubicBezTo>
                  <a:pt x="3" y="6"/>
                  <a:pt x="3" y="8"/>
                  <a:pt x="2" y="11"/>
                </a:cubicBezTo>
                <a:cubicBezTo>
                  <a:pt x="2" y="11"/>
                  <a:pt x="1" y="12"/>
                  <a:pt x="1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3"/>
                  <a:pt x="0" y="3"/>
                  <a:pt x="0" y="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3" y="1"/>
                </a:lnTo>
                <a:close/>
                <a:moveTo>
                  <a:pt x="40" y="38"/>
                </a:moveTo>
                <a:cubicBezTo>
                  <a:pt x="36" y="41"/>
                  <a:pt x="36" y="41"/>
                  <a:pt x="36" y="41"/>
                </a:cubicBezTo>
                <a:cubicBezTo>
                  <a:pt x="35" y="42"/>
                  <a:pt x="34" y="41"/>
                  <a:pt x="34" y="40"/>
                </a:cubicBezTo>
                <a:cubicBezTo>
                  <a:pt x="34" y="38"/>
                  <a:pt x="34" y="38"/>
                  <a:pt x="34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6" y="40"/>
                  <a:pt x="6" y="40"/>
                  <a:pt x="6" y="40"/>
                </a:cubicBezTo>
                <a:cubicBezTo>
                  <a:pt x="6" y="41"/>
                  <a:pt x="6" y="42"/>
                  <a:pt x="5" y="41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0" y="36"/>
                  <a:pt x="0" y="35"/>
                </a:cubicBezTo>
                <a:cubicBezTo>
                  <a:pt x="5" y="32"/>
                  <a:pt x="5" y="32"/>
                  <a:pt x="5" y="32"/>
                </a:cubicBezTo>
                <a:cubicBezTo>
                  <a:pt x="6" y="31"/>
                  <a:pt x="6" y="31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1"/>
                  <a:pt x="35" y="31"/>
                  <a:pt x="36" y="32"/>
                </a:cubicBezTo>
                <a:cubicBezTo>
                  <a:pt x="40" y="35"/>
                  <a:pt x="40" y="35"/>
                  <a:pt x="40" y="35"/>
                </a:cubicBezTo>
                <a:cubicBezTo>
                  <a:pt x="41" y="36"/>
                  <a:pt x="41" y="37"/>
                  <a:pt x="40" y="3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73" name="Freeform 201"/>
          <p:cNvSpPr>
            <a:spLocks noEditPoints="1"/>
          </p:cNvSpPr>
          <p:nvPr/>
        </p:nvSpPr>
        <p:spPr bwMode="auto">
          <a:xfrm>
            <a:off x="6873914" y="2836102"/>
            <a:ext cx="132884" cy="105463"/>
          </a:xfrm>
          <a:custGeom>
            <a:avLst/>
            <a:gdLst>
              <a:gd name="T0" fmla="*/ 34 w 48"/>
              <a:gd name="T1" fmla="*/ 5 h 38"/>
              <a:gd name="T2" fmla="*/ 32 w 48"/>
              <a:gd name="T3" fmla="*/ 7 h 38"/>
              <a:gd name="T4" fmla="*/ 1 w 48"/>
              <a:gd name="T5" fmla="*/ 7 h 38"/>
              <a:gd name="T6" fmla="*/ 0 w 48"/>
              <a:gd name="T7" fmla="*/ 5 h 38"/>
              <a:gd name="T8" fmla="*/ 0 w 48"/>
              <a:gd name="T9" fmla="*/ 2 h 38"/>
              <a:gd name="T10" fmla="*/ 1 w 48"/>
              <a:gd name="T11" fmla="*/ 0 h 38"/>
              <a:gd name="T12" fmla="*/ 32 w 48"/>
              <a:gd name="T13" fmla="*/ 0 h 38"/>
              <a:gd name="T14" fmla="*/ 34 w 48"/>
              <a:gd name="T15" fmla="*/ 2 h 38"/>
              <a:gd name="T16" fmla="*/ 34 w 48"/>
              <a:gd name="T17" fmla="*/ 5 h 38"/>
              <a:gd name="T18" fmla="*/ 44 w 48"/>
              <a:gd name="T19" fmla="*/ 15 h 38"/>
              <a:gd name="T20" fmla="*/ 42 w 48"/>
              <a:gd name="T21" fmla="*/ 17 h 38"/>
              <a:gd name="T22" fmla="*/ 1 w 48"/>
              <a:gd name="T23" fmla="*/ 17 h 38"/>
              <a:gd name="T24" fmla="*/ 0 w 48"/>
              <a:gd name="T25" fmla="*/ 15 h 38"/>
              <a:gd name="T26" fmla="*/ 0 w 48"/>
              <a:gd name="T27" fmla="*/ 12 h 38"/>
              <a:gd name="T28" fmla="*/ 1 w 48"/>
              <a:gd name="T29" fmla="*/ 10 h 38"/>
              <a:gd name="T30" fmla="*/ 42 w 48"/>
              <a:gd name="T31" fmla="*/ 10 h 38"/>
              <a:gd name="T32" fmla="*/ 44 w 48"/>
              <a:gd name="T33" fmla="*/ 12 h 38"/>
              <a:gd name="T34" fmla="*/ 44 w 48"/>
              <a:gd name="T35" fmla="*/ 15 h 38"/>
              <a:gd name="T36" fmla="*/ 37 w 48"/>
              <a:gd name="T37" fmla="*/ 26 h 38"/>
              <a:gd name="T38" fmla="*/ 36 w 48"/>
              <a:gd name="T39" fmla="*/ 27 h 38"/>
              <a:gd name="T40" fmla="*/ 1 w 48"/>
              <a:gd name="T41" fmla="*/ 27 h 38"/>
              <a:gd name="T42" fmla="*/ 0 w 48"/>
              <a:gd name="T43" fmla="*/ 26 h 38"/>
              <a:gd name="T44" fmla="*/ 0 w 48"/>
              <a:gd name="T45" fmla="*/ 22 h 38"/>
              <a:gd name="T46" fmla="*/ 1 w 48"/>
              <a:gd name="T47" fmla="*/ 21 h 38"/>
              <a:gd name="T48" fmla="*/ 36 w 48"/>
              <a:gd name="T49" fmla="*/ 21 h 38"/>
              <a:gd name="T50" fmla="*/ 37 w 48"/>
              <a:gd name="T51" fmla="*/ 22 h 38"/>
              <a:gd name="T52" fmla="*/ 37 w 48"/>
              <a:gd name="T53" fmla="*/ 26 h 38"/>
              <a:gd name="T54" fmla="*/ 48 w 48"/>
              <a:gd name="T55" fmla="*/ 36 h 38"/>
              <a:gd name="T56" fmla="*/ 46 w 48"/>
              <a:gd name="T57" fmla="*/ 38 h 38"/>
              <a:gd name="T58" fmla="*/ 1 w 48"/>
              <a:gd name="T59" fmla="*/ 38 h 38"/>
              <a:gd name="T60" fmla="*/ 0 w 48"/>
              <a:gd name="T61" fmla="*/ 36 h 38"/>
              <a:gd name="T62" fmla="*/ 0 w 48"/>
              <a:gd name="T63" fmla="*/ 33 h 38"/>
              <a:gd name="T64" fmla="*/ 1 w 48"/>
              <a:gd name="T65" fmla="*/ 31 h 38"/>
              <a:gd name="T66" fmla="*/ 46 w 48"/>
              <a:gd name="T67" fmla="*/ 31 h 38"/>
              <a:gd name="T68" fmla="*/ 48 w 48"/>
              <a:gd name="T69" fmla="*/ 33 h 38"/>
              <a:gd name="T70" fmla="*/ 48 w 48"/>
              <a:gd name="T71" fmla="*/ 3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8" h="38">
                <a:moveTo>
                  <a:pt x="34" y="5"/>
                </a:moveTo>
                <a:cubicBezTo>
                  <a:pt x="34" y="6"/>
                  <a:pt x="33" y="7"/>
                  <a:pt x="32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6"/>
                  <a:pt x="0" y="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4" y="1"/>
                  <a:pt x="34" y="2"/>
                </a:cubicBezTo>
                <a:lnTo>
                  <a:pt x="34" y="5"/>
                </a:lnTo>
                <a:close/>
                <a:moveTo>
                  <a:pt x="44" y="15"/>
                </a:moveTo>
                <a:cubicBezTo>
                  <a:pt x="44" y="16"/>
                  <a:pt x="43" y="17"/>
                  <a:pt x="42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6"/>
                  <a:pt x="0" y="1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0"/>
                  <a:pt x="1" y="10"/>
                </a:cubicBezTo>
                <a:cubicBezTo>
                  <a:pt x="42" y="10"/>
                  <a:pt x="42" y="10"/>
                  <a:pt x="42" y="10"/>
                </a:cubicBezTo>
                <a:cubicBezTo>
                  <a:pt x="43" y="10"/>
                  <a:pt x="44" y="11"/>
                  <a:pt x="44" y="12"/>
                </a:cubicBezTo>
                <a:lnTo>
                  <a:pt x="44" y="15"/>
                </a:lnTo>
                <a:close/>
                <a:moveTo>
                  <a:pt x="37" y="26"/>
                </a:moveTo>
                <a:cubicBezTo>
                  <a:pt x="37" y="27"/>
                  <a:pt x="37" y="27"/>
                  <a:pt x="36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0" y="27"/>
                  <a:pt x="0" y="27"/>
                  <a:pt x="0" y="2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0" y="21"/>
                  <a:pt x="1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7" y="21"/>
                  <a:pt x="37" y="21"/>
                  <a:pt x="37" y="22"/>
                </a:cubicBezTo>
                <a:lnTo>
                  <a:pt x="37" y="26"/>
                </a:lnTo>
                <a:close/>
                <a:moveTo>
                  <a:pt x="48" y="36"/>
                </a:moveTo>
                <a:cubicBezTo>
                  <a:pt x="48" y="37"/>
                  <a:pt x="47" y="38"/>
                  <a:pt x="46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2"/>
                  <a:pt x="0" y="31"/>
                  <a:pt x="1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7" y="31"/>
                  <a:pt x="48" y="32"/>
                  <a:pt x="48" y="33"/>
                </a:cubicBezTo>
                <a:lnTo>
                  <a:pt x="48" y="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74" name="Freeform 202"/>
          <p:cNvSpPr>
            <a:spLocks noEditPoints="1"/>
          </p:cNvSpPr>
          <p:nvPr/>
        </p:nvSpPr>
        <p:spPr bwMode="auto">
          <a:xfrm>
            <a:off x="6873914" y="3044067"/>
            <a:ext cx="132884" cy="105463"/>
          </a:xfrm>
          <a:custGeom>
            <a:avLst/>
            <a:gdLst>
              <a:gd name="T0" fmla="*/ 48 w 48"/>
              <a:gd name="T1" fmla="*/ 36 h 38"/>
              <a:gd name="T2" fmla="*/ 46 w 48"/>
              <a:gd name="T3" fmla="*/ 38 h 38"/>
              <a:gd name="T4" fmla="*/ 1 w 48"/>
              <a:gd name="T5" fmla="*/ 38 h 38"/>
              <a:gd name="T6" fmla="*/ 0 w 48"/>
              <a:gd name="T7" fmla="*/ 36 h 38"/>
              <a:gd name="T8" fmla="*/ 0 w 48"/>
              <a:gd name="T9" fmla="*/ 33 h 38"/>
              <a:gd name="T10" fmla="*/ 1 w 48"/>
              <a:gd name="T11" fmla="*/ 31 h 38"/>
              <a:gd name="T12" fmla="*/ 46 w 48"/>
              <a:gd name="T13" fmla="*/ 31 h 38"/>
              <a:gd name="T14" fmla="*/ 48 w 48"/>
              <a:gd name="T15" fmla="*/ 33 h 38"/>
              <a:gd name="T16" fmla="*/ 48 w 48"/>
              <a:gd name="T17" fmla="*/ 36 h 38"/>
              <a:gd name="T18" fmla="*/ 44 w 48"/>
              <a:gd name="T19" fmla="*/ 15 h 38"/>
              <a:gd name="T20" fmla="*/ 43 w 48"/>
              <a:gd name="T21" fmla="*/ 17 h 38"/>
              <a:gd name="T22" fmla="*/ 5 w 48"/>
              <a:gd name="T23" fmla="*/ 17 h 38"/>
              <a:gd name="T24" fmla="*/ 3 w 48"/>
              <a:gd name="T25" fmla="*/ 15 h 38"/>
              <a:gd name="T26" fmla="*/ 3 w 48"/>
              <a:gd name="T27" fmla="*/ 12 h 38"/>
              <a:gd name="T28" fmla="*/ 5 w 48"/>
              <a:gd name="T29" fmla="*/ 10 h 38"/>
              <a:gd name="T30" fmla="*/ 43 w 48"/>
              <a:gd name="T31" fmla="*/ 10 h 38"/>
              <a:gd name="T32" fmla="*/ 44 w 48"/>
              <a:gd name="T33" fmla="*/ 12 h 38"/>
              <a:gd name="T34" fmla="*/ 44 w 48"/>
              <a:gd name="T35" fmla="*/ 15 h 38"/>
              <a:gd name="T36" fmla="*/ 37 w 48"/>
              <a:gd name="T37" fmla="*/ 26 h 38"/>
              <a:gd name="T38" fmla="*/ 36 w 48"/>
              <a:gd name="T39" fmla="*/ 27 h 38"/>
              <a:gd name="T40" fmla="*/ 12 w 48"/>
              <a:gd name="T41" fmla="*/ 27 h 38"/>
              <a:gd name="T42" fmla="*/ 10 w 48"/>
              <a:gd name="T43" fmla="*/ 26 h 38"/>
              <a:gd name="T44" fmla="*/ 10 w 48"/>
              <a:gd name="T45" fmla="*/ 22 h 38"/>
              <a:gd name="T46" fmla="*/ 12 w 48"/>
              <a:gd name="T47" fmla="*/ 21 h 38"/>
              <a:gd name="T48" fmla="*/ 36 w 48"/>
              <a:gd name="T49" fmla="*/ 21 h 38"/>
              <a:gd name="T50" fmla="*/ 37 w 48"/>
              <a:gd name="T51" fmla="*/ 22 h 38"/>
              <a:gd name="T52" fmla="*/ 37 w 48"/>
              <a:gd name="T53" fmla="*/ 26 h 38"/>
              <a:gd name="T54" fmla="*/ 34 w 48"/>
              <a:gd name="T55" fmla="*/ 5 h 38"/>
              <a:gd name="T56" fmla="*/ 32 w 48"/>
              <a:gd name="T57" fmla="*/ 7 h 38"/>
              <a:gd name="T58" fmla="*/ 15 w 48"/>
              <a:gd name="T59" fmla="*/ 7 h 38"/>
              <a:gd name="T60" fmla="*/ 13 w 48"/>
              <a:gd name="T61" fmla="*/ 5 h 38"/>
              <a:gd name="T62" fmla="*/ 13 w 48"/>
              <a:gd name="T63" fmla="*/ 2 h 38"/>
              <a:gd name="T64" fmla="*/ 15 w 48"/>
              <a:gd name="T65" fmla="*/ 0 h 38"/>
              <a:gd name="T66" fmla="*/ 32 w 48"/>
              <a:gd name="T67" fmla="*/ 0 h 38"/>
              <a:gd name="T68" fmla="*/ 34 w 48"/>
              <a:gd name="T69" fmla="*/ 2 h 38"/>
              <a:gd name="T70" fmla="*/ 34 w 48"/>
              <a:gd name="T71" fmla="*/ 5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8" h="38">
                <a:moveTo>
                  <a:pt x="48" y="36"/>
                </a:moveTo>
                <a:cubicBezTo>
                  <a:pt x="48" y="37"/>
                  <a:pt x="47" y="38"/>
                  <a:pt x="46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2"/>
                  <a:pt x="0" y="31"/>
                  <a:pt x="1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7" y="31"/>
                  <a:pt x="48" y="32"/>
                  <a:pt x="48" y="33"/>
                </a:cubicBezTo>
                <a:lnTo>
                  <a:pt x="48" y="36"/>
                </a:lnTo>
                <a:close/>
                <a:moveTo>
                  <a:pt x="44" y="15"/>
                </a:moveTo>
                <a:cubicBezTo>
                  <a:pt x="44" y="16"/>
                  <a:pt x="43" y="17"/>
                  <a:pt x="43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4" y="17"/>
                  <a:pt x="3" y="16"/>
                  <a:pt x="3" y="15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1"/>
                  <a:pt x="4" y="10"/>
                  <a:pt x="5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4" y="11"/>
                  <a:pt x="44" y="12"/>
                </a:cubicBezTo>
                <a:lnTo>
                  <a:pt x="44" y="15"/>
                </a:lnTo>
                <a:close/>
                <a:moveTo>
                  <a:pt x="37" y="26"/>
                </a:moveTo>
                <a:cubicBezTo>
                  <a:pt x="37" y="27"/>
                  <a:pt x="37" y="27"/>
                  <a:pt x="36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1" y="27"/>
                  <a:pt x="10" y="27"/>
                  <a:pt x="10" y="26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1"/>
                  <a:pt x="11" y="21"/>
                  <a:pt x="12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7" y="21"/>
                  <a:pt x="37" y="21"/>
                  <a:pt x="37" y="22"/>
                </a:cubicBezTo>
                <a:lnTo>
                  <a:pt x="37" y="26"/>
                </a:lnTo>
                <a:close/>
                <a:moveTo>
                  <a:pt x="34" y="5"/>
                </a:moveTo>
                <a:cubicBezTo>
                  <a:pt x="34" y="6"/>
                  <a:pt x="33" y="7"/>
                  <a:pt x="32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3" y="6"/>
                  <a:pt x="13" y="5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1"/>
                  <a:pt x="14" y="0"/>
                  <a:pt x="1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4" y="1"/>
                  <a:pt x="34" y="2"/>
                </a:cubicBezTo>
                <a:lnTo>
                  <a:pt x="34" y="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75" name="Freeform 203"/>
          <p:cNvSpPr>
            <a:spLocks noEditPoints="1"/>
          </p:cNvSpPr>
          <p:nvPr/>
        </p:nvSpPr>
        <p:spPr bwMode="auto">
          <a:xfrm>
            <a:off x="6873914" y="3252031"/>
            <a:ext cx="132884" cy="105463"/>
          </a:xfrm>
          <a:custGeom>
            <a:avLst/>
            <a:gdLst>
              <a:gd name="T0" fmla="*/ 48 w 48"/>
              <a:gd name="T1" fmla="*/ 36 h 38"/>
              <a:gd name="T2" fmla="*/ 46 w 48"/>
              <a:gd name="T3" fmla="*/ 38 h 38"/>
              <a:gd name="T4" fmla="*/ 1 w 48"/>
              <a:gd name="T5" fmla="*/ 38 h 38"/>
              <a:gd name="T6" fmla="*/ 0 w 48"/>
              <a:gd name="T7" fmla="*/ 36 h 38"/>
              <a:gd name="T8" fmla="*/ 0 w 48"/>
              <a:gd name="T9" fmla="*/ 33 h 38"/>
              <a:gd name="T10" fmla="*/ 1 w 48"/>
              <a:gd name="T11" fmla="*/ 31 h 38"/>
              <a:gd name="T12" fmla="*/ 46 w 48"/>
              <a:gd name="T13" fmla="*/ 31 h 38"/>
              <a:gd name="T14" fmla="*/ 48 w 48"/>
              <a:gd name="T15" fmla="*/ 33 h 38"/>
              <a:gd name="T16" fmla="*/ 48 w 48"/>
              <a:gd name="T17" fmla="*/ 36 h 38"/>
              <a:gd name="T18" fmla="*/ 48 w 48"/>
              <a:gd name="T19" fmla="*/ 16 h 38"/>
              <a:gd name="T20" fmla="*/ 46 w 48"/>
              <a:gd name="T21" fmla="*/ 17 h 38"/>
              <a:gd name="T22" fmla="*/ 5 w 48"/>
              <a:gd name="T23" fmla="*/ 17 h 38"/>
              <a:gd name="T24" fmla="*/ 3 w 48"/>
              <a:gd name="T25" fmla="*/ 16 h 38"/>
              <a:gd name="T26" fmla="*/ 3 w 48"/>
              <a:gd name="T27" fmla="*/ 12 h 38"/>
              <a:gd name="T28" fmla="*/ 5 w 48"/>
              <a:gd name="T29" fmla="*/ 10 h 38"/>
              <a:gd name="T30" fmla="*/ 46 w 48"/>
              <a:gd name="T31" fmla="*/ 10 h 38"/>
              <a:gd name="T32" fmla="*/ 48 w 48"/>
              <a:gd name="T33" fmla="*/ 12 h 38"/>
              <a:gd name="T34" fmla="*/ 48 w 48"/>
              <a:gd name="T35" fmla="*/ 16 h 38"/>
              <a:gd name="T36" fmla="*/ 48 w 48"/>
              <a:gd name="T37" fmla="*/ 26 h 38"/>
              <a:gd name="T38" fmla="*/ 46 w 48"/>
              <a:gd name="T39" fmla="*/ 28 h 38"/>
              <a:gd name="T40" fmla="*/ 12 w 48"/>
              <a:gd name="T41" fmla="*/ 28 h 38"/>
              <a:gd name="T42" fmla="*/ 10 w 48"/>
              <a:gd name="T43" fmla="*/ 26 h 38"/>
              <a:gd name="T44" fmla="*/ 10 w 48"/>
              <a:gd name="T45" fmla="*/ 22 h 38"/>
              <a:gd name="T46" fmla="*/ 12 w 48"/>
              <a:gd name="T47" fmla="*/ 21 h 38"/>
              <a:gd name="T48" fmla="*/ 46 w 48"/>
              <a:gd name="T49" fmla="*/ 21 h 38"/>
              <a:gd name="T50" fmla="*/ 48 w 48"/>
              <a:gd name="T51" fmla="*/ 22 h 38"/>
              <a:gd name="T52" fmla="*/ 48 w 48"/>
              <a:gd name="T53" fmla="*/ 26 h 38"/>
              <a:gd name="T54" fmla="*/ 48 w 48"/>
              <a:gd name="T55" fmla="*/ 5 h 38"/>
              <a:gd name="T56" fmla="*/ 46 w 48"/>
              <a:gd name="T57" fmla="*/ 7 h 38"/>
              <a:gd name="T58" fmla="*/ 15 w 48"/>
              <a:gd name="T59" fmla="*/ 7 h 38"/>
              <a:gd name="T60" fmla="*/ 13 w 48"/>
              <a:gd name="T61" fmla="*/ 5 h 38"/>
              <a:gd name="T62" fmla="*/ 13 w 48"/>
              <a:gd name="T63" fmla="*/ 2 h 38"/>
              <a:gd name="T64" fmla="*/ 15 w 48"/>
              <a:gd name="T65" fmla="*/ 0 h 38"/>
              <a:gd name="T66" fmla="*/ 46 w 48"/>
              <a:gd name="T67" fmla="*/ 0 h 38"/>
              <a:gd name="T68" fmla="*/ 48 w 48"/>
              <a:gd name="T69" fmla="*/ 2 h 38"/>
              <a:gd name="T70" fmla="*/ 48 w 48"/>
              <a:gd name="T71" fmla="*/ 5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8" h="38">
                <a:moveTo>
                  <a:pt x="48" y="36"/>
                </a:moveTo>
                <a:cubicBezTo>
                  <a:pt x="48" y="37"/>
                  <a:pt x="47" y="38"/>
                  <a:pt x="46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2"/>
                  <a:pt x="0" y="31"/>
                  <a:pt x="1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7" y="31"/>
                  <a:pt x="48" y="32"/>
                  <a:pt x="48" y="33"/>
                </a:cubicBezTo>
                <a:lnTo>
                  <a:pt x="48" y="36"/>
                </a:lnTo>
                <a:close/>
                <a:moveTo>
                  <a:pt x="48" y="16"/>
                </a:moveTo>
                <a:cubicBezTo>
                  <a:pt x="48" y="16"/>
                  <a:pt x="47" y="17"/>
                  <a:pt x="46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4" y="17"/>
                  <a:pt x="3" y="16"/>
                  <a:pt x="3" y="16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1"/>
                  <a:pt x="4" y="10"/>
                  <a:pt x="5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7" y="10"/>
                  <a:pt x="48" y="11"/>
                  <a:pt x="48" y="12"/>
                </a:cubicBezTo>
                <a:lnTo>
                  <a:pt x="48" y="16"/>
                </a:lnTo>
                <a:close/>
                <a:moveTo>
                  <a:pt x="48" y="26"/>
                </a:moveTo>
                <a:cubicBezTo>
                  <a:pt x="48" y="27"/>
                  <a:pt x="47" y="28"/>
                  <a:pt x="46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1" y="28"/>
                  <a:pt x="10" y="27"/>
                  <a:pt x="10" y="26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1"/>
                  <a:pt x="11" y="21"/>
                  <a:pt x="12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47" y="21"/>
                  <a:pt x="48" y="21"/>
                  <a:pt x="48" y="22"/>
                </a:cubicBezTo>
                <a:lnTo>
                  <a:pt x="48" y="26"/>
                </a:lnTo>
                <a:close/>
                <a:moveTo>
                  <a:pt x="48" y="5"/>
                </a:moveTo>
                <a:cubicBezTo>
                  <a:pt x="48" y="6"/>
                  <a:pt x="47" y="7"/>
                  <a:pt x="46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4" y="7"/>
                  <a:pt x="13" y="6"/>
                  <a:pt x="13" y="5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1"/>
                  <a:pt x="14" y="0"/>
                  <a:pt x="15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0"/>
                  <a:pt x="48" y="1"/>
                  <a:pt x="48" y="2"/>
                </a:cubicBezTo>
                <a:lnTo>
                  <a:pt x="48" y="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76" name="Freeform 204"/>
          <p:cNvSpPr>
            <a:spLocks noEditPoints="1"/>
          </p:cNvSpPr>
          <p:nvPr/>
        </p:nvSpPr>
        <p:spPr bwMode="auto">
          <a:xfrm>
            <a:off x="6873914" y="3459996"/>
            <a:ext cx="132884" cy="105463"/>
          </a:xfrm>
          <a:custGeom>
            <a:avLst/>
            <a:gdLst>
              <a:gd name="T0" fmla="*/ 48 w 48"/>
              <a:gd name="T1" fmla="*/ 5 h 38"/>
              <a:gd name="T2" fmla="*/ 46 w 48"/>
              <a:gd name="T3" fmla="*/ 7 h 38"/>
              <a:gd name="T4" fmla="*/ 1 w 48"/>
              <a:gd name="T5" fmla="*/ 7 h 38"/>
              <a:gd name="T6" fmla="*/ 0 w 48"/>
              <a:gd name="T7" fmla="*/ 5 h 38"/>
              <a:gd name="T8" fmla="*/ 0 w 48"/>
              <a:gd name="T9" fmla="*/ 2 h 38"/>
              <a:gd name="T10" fmla="*/ 1 w 48"/>
              <a:gd name="T11" fmla="*/ 0 h 38"/>
              <a:gd name="T12" fmla="*/ 46 w 48"/>
              <a:gd name="T13" fmla="*/ 0 h 38"/>
              <a:gd name="T14" fmla="*/ 48 w 48"/>
              <a:gd name="T15" fmla="*/ 2 h 38"/>
              <a:gd name="T16" fmla="*/ 48 w 48"/>
              <a:gd name="T17" fmla="*/ 5 h 38"/>
              <a:gd name="T18" fmla="*/ 48 w 48"/>
              <a:gd name="T19" fmla="*/ 16 h 38"/>
              <a:gd name="T20" fmla="*/ 46 w 48"/>
              <a:gd name="T21" fmla="*/ 17 h 38"/>
              <a:gd name="T22" fmla="*/ 1 w 48"/>
              <a:gd name="T23" fmla="*/ 17 h 38"/>
              <a:gd name="T24" fmla="*/ 0 w 48"/>
              <a:gd name="T25" fmla="*/ 16 h 38"/>
              <a:gd name="T26" fmla="*/ 0 w 48"/>
              <a:gd name="T27" fmla="*/ 12 h 38"/>
              <a:gd name="T28" fmla="*/ 1 w 48"/>
              <a:gd name="T29" fmla="*/ 10 h 38"/>
              <a:gd name="T30" fmla="*/ 46 w 48"/>
              <a:gd name="T31" fmla="*/ 10 h 38"/>
              <a:gd name="T32" fmla="*/ 48 w 48"/>
              <a:gd name="T33" fmla="*/ 12 h 38"/>
              <a:gd name="T34" fmla="*/ 48 w 48"/>
              <a:gd name="T35" fmla="*/ 16 h 38"/>
              <a:gd name="T36" fmla="*/ 48 w 48"/>
              <a:gd name="T37" fmla="*/ 26 h 38"/>
              <a:gd name="T38" fmla="*/ 46 w 48"/>
              <a:gd name="T39" fmla="*/ 28 h 38"/>
              <a:gd name="T40" fmla="*/ 1 w 48"/>
              <a:gd name="T41" fmla="*/ 28 h 38"/>
              <a:gd name="T42" fmla="*/ 0 w 48"/>
              <a:gd name="T43" fmla="*/ 26 h 38"/>
              <a:gd name="T44" fmla="*/ 0 w 48"/>
              <a:gd name="T45" fmla="*/ 22 h 38"/>
              <a:gd name="T46" fmla="*/ 1 w 48"/>
              <a:gd name="T47" fmla="*/ 21 h 38"/>
              <a:gd name="T48" fmla="*/ 46 w 48"/>
              <a:gd name="T49" fmla="*/ 21 h 38"/>
              <a:gd name="T50" fmla="*/ 48 w 48"/>
              <a:gd name="T51" fmla="*/ 22 h 38"/>
              <a:gd name="T52" fmla="*/ 48 w 48"/>
              <a:gd name="T53" fmla="*/ 26 h 38"/>
              <a:gd name="T54" fmla="*/ 48 w 48"/>
              <a:gd name="T55" fmla="*/ 36 h 38"/>
              <a:gd name="T56" fmla="*/ 46 w 48"/>
              <a:gd name="T57" fmla="*/ 38 h 38"/>
              <a:gd name="T58" fmla="*/ 1 w 48"/>
              <a:gd name="T59" fmla="*/ 38 h 38"/>
              <a:gd name="T60" fmla="*/ 0 w 48"/>
              <a:gd name="T61" fmla="*/ 36 h 38"/>
              <a:gd name="T62" fmla="*/ 0 w 48"/>
              <a:gd name="T63" fmla="*/ 33 h 38"/>
              <a:gd name="T64" fmla="*/ 1 w 48"/>
              <a:gd name="T65" fmla="*/ 31 h 38"/>
              <a:gd name="T66" fmla="*/ 46 w 48"/>
              <a:gd name="T67" fmla="*/ 31 h 38"/>
              <a:gd name="T68" fmla="*/ 48 w 48"/>
              <a:gd name="T69" fmla="*/ 33 h 38"/>
              <a:gd name="T70" fmla="*/ 48 w 48"/>
              <a:gd name="T71" fmla="*/ 3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8" h="38">
                <a:moveTo>
                  <a:pt x="48" y="5"/>
                </a:moveTo>
                <a:cubicBezTo>
                  <a:pt x="48" y="6"/>
                  <a:pt x="47" y="7"/>
                  <a:pt x="46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6"/>
                  <a:pt x="0" y="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0"/>
                  <a:pt x="48" y="1"/>
                  <a:pt x="48" y="2"/>
                </a:cubicBezTo>
                <a:lnTo>
                  <a:pt x="48" y="5"/>
                </a:lnTo>
                <a:close/>
                <a:moveTo>
                  <a:pt x="48" y="16"/>
                </a:moveTo>
                <a:cubicBezTo>
                  <a:pt x="48" y="17"/>
                  <a:pt x="47" y="17"/>
                  <a:pt x="46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7"/>
                  <a:pt x="0" y="1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0"/>
                  <a:pt x="1" y="10"/>
                </a:cubicBezTo>
                <a:cubicBezTo>
                  <a:pt x="46" y="10"/>
                  <a:pt x="46" y="10"/>
                  <a:pt x="46" y="10"/>
                </a:cubicBezTo>
                <a:cubicBezTo>
                  <a:pt x="47" y="10"/>
                  <a:pt x="48" y="11"/>
                  <a:pt x="48" y="12"/>
                </a:cubicBezTo>
                <a:lnTo>
                  <a:pt x="48" y="16"/>
                </a:lnTo>
                <a:close/>
                <a:moveTo>
                  <a:pt x="48" y="26"/>
                </a:moveTo>
                <a:cubicBezTo>
                  <a:pt x="48" y="27"/>
                  <a:pt x="47" y="28"/>
                  <a:pt x="46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0" y="28"/>
                  <a:pt x="0" y="27"/>
                  <a:pt x="0" y="2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1"/>
                  <a:pt x="1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47" y="21"/>
                  <a:pt x="48" y="22"/>
                  <a:pt x="48" y="22"/>
                </a:cubicBezTo>
                <a:lnTo>
                  <a:pt x="48" y="26"/>
                </a:lnTo>
                <a:close/>
                <a:moveTo>
                  <a:pt x="48" y="36"/>
                </a:moveTo>
                <a:cubicBezTo>
                  <a:pt x="48" y="37"/>
                  <a:pt x="47" y="38"/>
                  <a:pt x="46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2"/>
                  <a:pt x="0" y="31"/>
                  <a:pt x="1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7" y="31"/>
                  <a:pt x="48" y="32"/>
                  <a:pt x="48" y="33"/>
                </a:cubicBezTo>
                <a:lnTo>
                  <a:pt x="48" y="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77" name="Freeform 206"/>
          <p:cNvSpPr>
            <a:spLocks noEditPoints="1"/>
          </p:cNvSpPr>
          <p:nvPr/>
        </p:nvSpPr>
        <p:spPr bwMode="auto">
          <a:xfrm>
            <a:off x="6873914" y="3674310"/>
            <a:ext cx="132884" cy="105463"/>
          </a:xfrm>
          <a:custGeom>
            <a:avLst/>
            <a:gdLst>
              <a:gd name="T0" fmla="*/ 6 w 48"/>
              <a:gd name="T1" fmla="*/ 7 h 38"/>
              <a:gd name="T2" fmla="*/ 0 w 48"/>
              <a:gd name="T3" fmla="*/ 6 h 38"/>
              <a:gd name="T4" fmla="*/ 0 w 48"/>
              <a:gd name="T5" fmla="*/ 0 h 38"/>
              <a:gd name="T6" fmla="*/ 6 w 48"/>
              <a:gd name="T7" fmla="*/ 1 h 38"/>
              <a:gd name="T8" fmla="*/ 6 w 48"/>
              <a:gd name="T9" fmla="*/ 17 h 38"/>
              <a:gd name="T10" fmla="*/ 0 w 48"/>
              <a:gd name="T11" fmla="*/ 17 h 38"/>
              <a:gd name="T12" fmla="*/ 0 w 48"/>
              <a:gd name="T13" fmla="*/ 11 h 38"/>
              <a:gd name="T14" fmla="*/ 6 w 48"/>
              <a:gd name="T15" fmla="*/ 11 h 38"/>
              <a:gd name="T16" fmla="*/ 6 w 48"/>
              <a:gd name="T17" fmla="*/ 17 h 38"/>
              <a:gd name="T18" fmla="*/ 6 w 48"/>
              <a:gd name="T19" fmla="*/ 28 h 38"/>
              <a:gd name="T20" fmla="*/ 0 w 48"/>
              <a:gd name="T21" fmla="*/ 27 h 38"/>
              <a:gd name="T22" fmla="*/ 0 w 48"/>
              <a:gd name="T23" fmla="*/ 21 h 38"/>
              <a:gd name="T24" fmla="*/ 6 w 48"/>
              <a:gd name="T25" fmla="*/ 22 h 38"/>
              <a:gd name="T26" fmla="*/ 6 w 48"/>
              <a:gd name="T27" fmla="*/ 37 h 38"/>
              <a:gd name="T28" fmla="*/ 0 w 48"/>
              <a:gd name="T29" fmla="*/ 38 h 38"/>
              <a:gd name="T30" fmla="*/ 0 w 48"/>
              <a:gd name="T31" fmla="*/ 32 h 38"/>
              <a:gd name="T32" fmla="*/ 6 w 48"/>
              <a:gd name="T33" fmla="*/ 31 h 38"/>
              <a:gd name="T34" fmla="*/ 6 w 48"/>
              <a:gd name="T35" fmla="*/ 37 h 38"/>
              <a:gd name="T36" fmla="*/ 47 w 48"/>
              <a:gd name="T37" fmla="*/ 7 h 38"/>
              <a:gd name="T38" fmla="*/ 10 w 48"/>
              <a:gd name="T39" fmla="*/ 6 h 38"/>
              <a:gd name="T40" fmla="*/ 11 w 48"/>
              <a:gd name="T41" fmla="*/ 0 h 38"/>
              <a:gd name="T42" fmla="*/ 48 w 48"/>
              <a:gd name="T43" fmla="*/ 1 h 38"/>
              <a:gd name="T44" fmla="*/ 48 w 48"/>
              <a:gd name="T45" fmla="*/ 17 h 38"/>
              <a:gd name="T46" fmla="*/ 11 w 48"/>
              <a:gd name="T47" fmla="*/ 17 h 38"/>
              <a:gd name="T48" fmla="*/ 10 w 48"/>
              <a:gd name="T49" fmla="*/ 11 h 38"/>
              <a:gd name="T50" fmla="*/ 47 w 48"/>
              <a:gd name="T51" fmla="*/ 11 h 38"/>
              <a:gd name="T52" fmla="*/ 48 w 48"/>
              <a:gd name="T53" fmla="*/ 17 h 38"/>
              <a:gd name="T54" fmla="*/ 47 w 48"/>
              <a:gd name="T55" fmla="*/ 28 h 38"/>
              <a:gd name="T56" fmla="*/ 10 w 48"/>
              <a:gd name="T57" fmla="*/ 27 h 38"/>
              <a:gd name="T58" fmla="*/ 11 w 48"/>
              <a:gd name="T59" fmla="*/ 21 h 38"/>
              <a:gd name="T60" fmla="*/ 48 w 48"/>
              <a:gd name="T61" fmla="*/ 22 h 38"/>
              <a:gd name="T62" fmla="*/ 48 w 48"/>
              <a:gd name="T63" fmla="*/ 37 h 38"/>
              <a:gd name="T64" fmla="*/ 11 w 48"/>
              <a:gd name="T65" fmla="*/ 38 h 38"/>
              <a:gd name="T66" fmla="*/ 10 w 48"/>
              <a:gd name="T67" fmla="*/ 32 h 38"/>
              <a:gd name="T68" fmla="*/ 47 w 48"/>
              <a:gd name="T69" fmla="*/ 31 h 38"/>
              <a:gd name="T70" fmla="*/ 48 w 48"/>
              <a:gd name="T71" fmla="*/ 3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8" h="38">
                <a:moveTo>
                  <a:pt x="6" y="6"/>
                </a:moveTo>
                <a:cubicBezTo>
                  <a:pt x="6" y="7"/>
                  <a:pt x="6" y="7"/>
                  <a:pt x="6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1"/>
                  <a:pt x="6" y="1"/>
                </a:cubicBezTo>
                <a:lnTo>
                  <a:pt x="6" y="6"/>
                </a:lnTo>
                <a:close/>
                <a:moveTo>
                  <a:pt x="6" y="17"/>
                </a:moveTo>
                <a:cubicBezTo>
                  <a:pt x="6" y="17"/>
                  <a:pt x="6" y="17"/>
                  <a:pt x="6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lnTo>
                  <a:pt x="6" y="17"/>
                </a:lnTo>
                <a:close/>
                <a:moveTo>
                  <a:pt x="6" y="27"/>
                </a:moveTo>
                <a:cubicBezTo>
                  <a:pt x="6" y="27"/>
                  <a:pt x="6" y="28"/>
                  <a:pt x="6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8"/>
                  <a:pt x="0" y="27"/>
                  <a:pt x="0" y="27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0" y="21"/>
                  <a:pt x="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2"/>
                </a:cubicBezTo>
                <a:lnTo>
                  <a:pt x="6" y="27"/>
                </a:lnTo>
                <a:close/>
                <a:moveTo>
                  <a:pt x="6" y="37"/>
                </a:moveTo>
                <a:cubicBezTo>
                  <a:pt x="6" y="38"/>
                  <a:pt x="6" y="38"/>
                  <a:pt x="6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8"/>
                  <a:pt x="0" y="37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1"/>
                  <a:pt x="0" y="31"/>
                  <a:pt x="0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6" y="32"/>
                </a:cubicBezTo>
                <a:lnTo>
                  <a:pt x="6" y="37"/>
                </a:lnTo>
                <a:close/>
                <a:moveTo>
                  <a:pt x="48" y="6"/>
                </a:moveTo>
                <a:cubicBezTo>
                  <a:pt x="48" y="7"/>
                  <a:pt x="47" y="7"/>
                  <a:pt x="4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7" y="0"/>
                  <a:pt x="48" y="1"/>
                  <a:pt x="48" y="1"/>
                </a:cubicBezTo>
                <a:lnTo>
                  <a:pt x="48" y="6"/>
                </a:lnTo>
                <a:close/>
                <a:moveTo>
                  <a:pt x="48" y="17"/>
                </a:moveTo>
                <a:cubicBezTo>
                  <a:pt x="48" y="17"/>
                  <a:pt x="47" y="17"/>
                  <a:pt x="47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1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8" y="11"/>
                  <a:pt x="48" y="11"/>
                </a:cubicBezTo>
                <a:lnTo>
                  <a:pt x="48" y="17"/>
                </a:lnTo>
                <a:close/>
                <a:moveTo>
                  <a:pt x="48" y="27"/>
                </a:moveTo>
                <a:cubicBezTo>
                  <a:pt x="48" y="27"/>
                  <a:pt x="47" y="28"/>
                  <a:pt x="4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0" y="28"/>
                  <a:pt x="10" y="27"/>
                  <a:pt x="10" y="27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1"/>
                  <a:pt x="10" y="21"/>
                  <a:pt x="11" y="21"/>
                </a:cubicBezTo>
                <a:cubicBezTo>
                  <a:pt x="47" y="21"/>
                  <a:pt x="47" y="21"/>
                  <a:pt x="47" y="21"/>
                </a:cubicBezTo>
                <a:cubicBezTo>
                  <a:pt x="47" y="21"/>
                  <a:pt x="48" y="21"/>
                  <a:pt x="48" y="22"/>
                </a:cubicBezTo>
                <a:lnTo>
                  <a:pt x="48" y="27"/>
                </a:lnTo>
                <a:close/>
                <a:moveTo>
                  <a:pt x="48" y="37"/>
                </a:moveTo>
                <a:cubicBezTo>
                  <a:pt x="48" y="38"/>
                  <a:pt x="47" y="38"/>
                  <a:pt x="47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10" y="38"/>
                  <a:pt x="10" y="38"/>
                  <a:pt x="10" y="37"/>
                </a:cubicBezTo>
                <a:cubicBezTo>
                  <a:pt x="10" y="32"/>
                  <a:pt x="10" y="32"/>
                  <a:pt x="10" y="32"/>
                </a:cubicBezTo>
                <a:cubicBezTo>
                  <a:pt x="10" y="31"/>
                  <a:pt x="10" y="31"/>
                  <a:pt x="11" y="31"/>
                </a:cubicBezTo>
                <a:cubicBezTo>
                  <a:pt x="47" y="31"/>
                  <a:pt x="47" y="31"/>
                  <a:pt x="47" y="31"/>
                </a:cubicBezTo>
                <a:cubicBezTo>
                  <a:pt x="47" y="31"/>
                  <a:pt x="48" y="31"/>
                  <a:pt x="48" y="32"/>
                </a:cubicBezTo>
                <a:lnTo>
                  <a:pt x="48" y="3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78" name="Freeform 207"/>
          <p:cNvSpPr>
            <a:spLocks noEditPoints="1"/>
          </p:cNvSpPr>
          <p:nvPr/>
        </p:nvSpPr>
        <p:spPr bwMode="auto">
          <a:xfrm>
            <a:off x="6873914" y="3882275"/>
            <a:ext cx="132884" cy="105463"/>
          </a:xfrm>
          <a:custGeom>
            <a:avLst/>
            <a:gdLst>
              <a:gd name="T0" fmla="*/ 48 w 48"/>
              <a:gd name="T1" fmla="*/ 6 h 38"/>
              <a:gd name="T2" fmla="*/ 47 w 48"/>
              <a:gd name="T3" fmla="*/ 7 h 38"/>
              <a:gd name="T4" fmla="*/ 0 w 48"/>
              <a:gd name="T5" fmla="*/ 7 h 38"/>
              <a:gd name="T6" fmla="*/ 0 w 48"/>
              <a:gd name="T7" fmla="*/ 6 h 38"/>
              <a:gd name="T8" fmla="*/ 0 w 48"/>
              <a:gd name="T9" fmla="*/ 1 h 38"/>
              <a:gd name="T10" fmla="*/ 0 w 48"/>
              <a:gd name="T11" fmla="*/ 0 h 38"/>
              <a:gd name="T12" fmla="*/ 47 w 48"/>
              <a:gd name="T13" fmla="*/ 0 h 38"/>
              <a:gd name="T14" fmla="*/ 48 w 48"/>
              <a:gd name="T15" fmla="*/ 1 h 38"/>
              <a:gd name="T16" fmla="*/ 48 w 48"/>
              <a:gd name="T17" fmla="*/ 6 h 38"/>
              <a:gd name="T18" fmla="*/ 48 w 48"/>
              <a:gd name="T19" fmla="*/ 37 h 38"/>
              <a:gd name="T20" fmla="*/ 47 w 48"/>
              <a:gd name="T21" fmla="*/ 38 h 38"/>
              <a:gd name="T22" fmla="*/ 0 w 48"/>
              <a:gd name="T23" fmla="*/ 38 h 38"/>
              <a:gd name="T24" fmla="*/ 0 w 48"/>
              <a:gd name="T25" fmla="*/ 37 h 38"/>
              <a:gd name="T26" fmla="*/ 0 w 48"/>
              <a:gd name="T27" fmla="*/ 32 h 38"/>
              <a:gd name="T28" fmla="*/ 0 w 48"/>
              <a:gd name="T29" fmla="*/ 31 h 38"/>
              <a:gd name="T30" fmla="*/ 47 w 48"/>
              <a:gd name="T31" fmla="*/ 31 h 38"/>
              <a:gd name="T32" fmla="*/ 48 w 48"/>
              <a:gd name="T33" fmla="*/ 32 h 38"/>
              <a:gd name="T34" fmla="*/ 48 w 48"/>
              <a:gd name="T35" fmla="*/ 37 h 38"/>
              <a:gd name="T36" fmla="*/ 10 w 48"/>
              <a:gd name="T37" fmla="*/ 27 h 38"/>
              <a:gd name="T38" fmla="*/ 9 w 48"/>
              <a:gd name="T39" fmla="*/ 28 h 38"/>
              <a:gd name="T40" fmla="*/ 8 w 48"/>
              <a:gd name="T41" fmla="*/ 27 h 38"/>
              <a:gd name="T42" fmla="*/ 1 w 48"/>
              <a:gd name="T43" fmla="*/ 20 h 38"/>
              <a:gd name="T44" fmla="*/ 0 w 48"/>
              <a:gd name="T45" fmla="*/ 19 h 38"/>
              <a:gd name="T46" fmla="*/ 1 w 48"/>
              <a:gd name="T47" fmla="*/ 19 h 38"/>
              <a:gd name="T48" fmla="*/ 8 w 48"/>
              <a:gd name="T49" fmla="*/ 11 h 38"/>
              <a:gd name="T50" fmla="*/ 9 w 48"/>
              <a:gd name="T51" fmla="*/ 11 h 38"/>
              <a:gd name="T52" fmla="*/ 10 w 48"/>
              <a:gd name="T53" fmla="*/ 11 h 38"/>
              <a:gd name="T54" fmla="*/ 10 w 48"/>
              <a:gd name="T55" fmla="*/ 27 h 38"/>
              <a:gd name="T56" fmla="*/ 48 w 48"/>
              <a:gd name="T57" fmla="*/ 17 h 38"/>
              <a:gd name="T58" fmla="*/ 47 w 48"/>
              <a:gd name="T59" fmla="*/ 17 h 38"/>
              <a:gd name="T60" fmla="*/ 18 w 48"/>
              <a:gd name="T61" fmla="*/ 17 h 38"/>
              <a:gd name="T62" fmla="*/ 17 w 48"/>
              <a:gd name="T63" fmla="*/ 17 h 38"/>
              <a:gd name="T64" fmla="*/ 17 w 48"/>
              <a:gd name="T65" fmla="*/ 11 h 38"/>
              <a:gd name="T66" fmla="*/ 18 w 48"/>
              <a:gd name="T67" fmla="*/ 11 h 38"/>
              <a:gd name="T68" fmla="*/ 47 w 48"/>
              <a:gd name="T69" fmla="*/ 11 h 38"/>
              <a:gd name="T70" fmla="*/ 48 w 48"/>
              <a:gd name="T71" fmla="*/ 11 h 38"/>
              <a:gd name="T72" fmla="*/ 48 w 48"/>
              <a:gd name="T73" fmla="*/ 17 h 38"/>
              <a:gd name="T74" fmla="*/ 48 w 48"/>
              <a:gd name="T75" fmla="*/ 27 h 38"/>
              <a:gd name="T76" fmla="*/ 47 w 48"/>
              <a:gd name="T77" fmla="*/ 28 h 38"/>
              <a:gd name="T78" fmla="*/ 18 w 48"/>
              <a:gd name="T79" fmla="*/ 28 h 38"/>
              <a:gd name="T80" fmla="*/ 17 w 48"/>
              <a:gd name="T81" fmla="*/ 27 h 38"/>
              <a:gd name="T82" fmla="*/ 17 w 48"/>
              <a:gd name="T83" fmla="*/ 22 h 38"/>
              <a:gd name="T84" fmla="*/ 18 w 48"/>
              <a:gd name="T85" fmla="*/ 21 h 38"/>
              <a:gd name="T86" fmla="*/ 47 w 48"/>
              <a:gd name="T87" fmla="*/ 21 h 38"/>
              <a:gd name="T88" fmla="*/ 48 w 48"/>
              <a:gd name="T89" fmla="*/ 22 h 38"/>
              <a:gd name="T90" fmla="*/ 48 w 48"/>
              <a:gd name="T91" fmla="*/ 2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8" h="38">
                <a:moveTo>
                  <a:pt x="48" y="6"/>
                </a:moveTo>
                <a:cubicBezTo>
                  <a:pt x="48" y="7"/>
                  <a:pt x="47" y="7"/>
                  <a:pt x="47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7" y="0"/>
                  <a:pt x="48" y="1"/>
                  <a:pt x="48" y="1"/>
                </a:cubicBezTo>
                <a:lnTo>
                  <a:pt x="48" y="6"/>
                </a:lnTo>
                <a:close/>
                <a:moveTo>
                  <a:pt x="48" y="37"/>
                </a:moveTo>
                <a:cubicBezTo>
                  <a:pt x="48" y="38"/>
                  <a:pt x="47" y="38"/>
                  <a:pt x="47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8"/>
                  <a:pt x="0" y="37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2"/>
                  <a:pt x="0" y="31"/>
                  <a:pt x="0" y="31"/>
                </a:cubicBezTo>
                <a:cubicBezTo>
                  <a:pt x="47" y="31"/>
                  <a:pt x="47" y="31"/>
                  <a:pt x="47" y="31"/>
                </a:cubicBezTo>
                <a:cubicBezTo>
                  <a:pt x="47" y="31"/>
                  <a:pt x="48" y="32"/>
                  <a:pt x="48" y="32"/>
                </a:cubicBezTo>
                <a:lnTo>
                  <a:pt x="48" y="37"/>
                </a:lnTo>
                <a:close/>
                <a:moveTo>
                  <a:pt x="10" y="27"/>
                </a:moveTo>
                <a:cubicBezTo>
                  <a:pt x="10" y="27"/>
                  <a:pt x="10" y="28"/>
                  <a:pt x="9" y="28"/>
                </a:cubicBezTo>
                <a:cubicBezTo>
                  <a:pt x="9" y="28"/>
                  <a:pt x="9" y="28"/>
                  <a:pt x="8" y="27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19"/>
                  <a:pt x="0" y="19"/>
                </a:cubicBezTo>
                <a:cubicBezTo>
                  <a:pt x="0" y="19"/>
                  <a:pt x="1" y="19"/>
                  <a:pt x="1" y="19"/>
                </a:cubicBezTo>
                <a:cubicBezTo>
                  <a:pt x="8" y="11"/>
                  <a:pt x="8" y="11"/>
                  <a:pt x="8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0" y="11"/>
                  <a:pt x="10" y="11"/>
                  <a:pt x="10" y="11"/>
                </a:cubicBezTo>
                <a:lnTo>
                  <a:pt x="10" y="27"/>
                </a:lnTo>
                <a:close/>
                <a:moveTo>
                  <a:pt x="48" y="17"/>
                </a:moveTo>
                <a:cubicBezTo>
                  <a:pt x="48" y="17"/>
                  <a:pt x="47" y="17"/>
                  <a:pt x="47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8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8" y="11"/>
                  <a:pt x="48" y="11"/>
                </a:cubicBezTo>
                <a:lnTo>
                  <a:pt x="48" y="17"/>
                </a:lnTo>
                <a:close/>
                <a:moveTo>
                  <a:pt x="48" y="27"/>
                </a:moveTo>
                <a:cubicBezTo>
                  <a:pt x="48" y="27"/>
                  <a:pt x="47" y="28"/>
                  <a:pt x="47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7" y="28"/>
                  <a:pt x="17" y="27"/>
                  <a:pt x="17" y="27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1"/>
                  <a:pt x="17" y="21"/>
                  <a:pt x="18" y="21"/>
                </a:cubicBezTo>
                <a:cubicBezTo>
                  <a:pt x="47" y="21"/>
                  <a:pt x="47" y="21"/>
                  <a:pt x="47" y="21"/>
                </a:cubicBezTo>
                <a:cubicBezTo>
                  <a:pt x="47" y="21"/>
                  <a:pt x="48" y="21"/>
                  <a:pt x="48" y="22"/>
                </a:cubicBezTo>
                <a:lnTo>
                  <a:pt x="48" y="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79" name="Freeform 208"/>
          <p:cNvSpPr>
            <a:spLocks noEditPoints="1"/>
          </p:cNvSpPr>
          <p:nvPr/>
        </p:nvSpPr>
        <p:spPr bwMode="auto">
          <a:xfrm>
            <a:off x="6873914" y="4090239"/>
            <a:ext cx="132884" cy="105463"/>
          </a:xfrm>
          <a:custGeom>
            <a:avLst/>
            <a:gdLst>
              <a:gd name="T0" fmla="*/ 48 w 48"/>
              <a:gd name="T1" fmla="*/ 6 h 38"/>
              <a:gd name="T2" fmla="*/ 47 w 48"/>
              <a:gd name="T3" fmla="*/ 7 h 38"/>
              <a:gd name="T4" fmla="*/ 0 w 48"/>
              <a:gd name="T5" fmla="*/ 7 h 38"/>
              <a:gd name="T6" fmla="*/ 0 w 48"/>
              <a:gd name="T7" fmla="*/ 6 h 38"/>
              <a:gd name="T8" fmla="*/ 0 w 48"/>
              <a:gd name="T9" fmla="*/ 1 h 38"/>
              <a:gd name="T10" fmla="*/ 0 w 48"/>
              <a:gd name="T11" fmla="*/ 0 h 38"/>
              <a:gd name="T12" fmla="*/ 47 w 48"/>
              <a:gd name="T13" fmla="*/ 0 h 38"/>
              <a:gd name="T14" fmla="*/ 48 w 48"/>
              <a:gd name="T15" fmla="*/ 1 h 38"/>
              <a:gd name="T16" fmla="*/ 48 w 48"/>
              <a:gd name="T17" fmla="*/ 6 h 38"/>
              <a:gd name="T18" fmla="*/ 9 w 48"/>
              <a:gd name="T19" fmla="*/ 20 h 38"/>
              <a:gd name="T20" fmla="*/ 1 w 48"/>
              <a:gd name="T21" fmla="*/ 28 h 38"/>
              <a:gd name="T22" fmla="*/ 0 w 48"/>
              <a:gd name="T23" fmla="*/ 28 h 38"/>
              <a:gd name="T24" fmla="*/ 0 w 48"/>
              <a:gd name="T25" fmla="*/ 27 h 38"/>
              <a:gd name="T26" fmla="*/ 0 w 48"/>
              <a:gd name="T27" fmla="*/ 12 h 38"/>
              <a:gd name="T28" fmla="*/ 0 w 48"/>
              <a:gd name="T29" fmla="*/ 11 h 38"/>
              <a:gd name="T30" fmla="*/ 1 w 48"/>
              <a:gd name="T31" fmla="*/ 11 h 38"/>
              <a:gd name="T32" fmla="*/ 9 w 48"/>
              <a:gd name="T33" fmla="*/ 19 h 38"/>
              <a:gd name="T34" fmla="*/ 9 w 48"/>
              <a:gd name="T35" fmla="*/ 19 h 38"/>
              <a:gd name="T36" fmla="*/ 9 w 48"/>
              <a:gd name="T37" fmla="*/ 20 h 38"/>
              <a:gd name="T38" fmla="*/ 48 w 48"/>
              <a:gd name="T39" fmla="*/ 37 h 38"/>
              <a:gd name="T40" fmla="*/ 47 w 48"/>
              <a:gd name="T41" fmla="*/ 38 h 38"/>
              <a:gd name="T42" fmla="*/ 0 w 48"/>
              <a:gd name="T43" fmla="*/ 38 h 38"/>
              <a:gd name="T44" fmla="*/ 0 w 48"/>
              <a:gd name="T45" fmla="*/ 37 h 38"/>
              <a:gd name="T46" fmla="*/ 0 w 48"/>
              <a:gd name="T47" fmla="*/ 32 h 38"/>
              <a:gd name="T48" fmla="*/ 0 w 48"/>
              <a:gd name="T49" fmla="*/ 31 h 38"/>
              <a:gd name="T50" fmla="*/ 47 w 48"/>
              <a:gd name="T51" fmla="*/ 31 h 38"/>
              <a:gd name="T52" fmla="*/ 48 w 48"/>
              <a:gd name="T53" fmla="*/ 32 h 38"/>
              <a:gd name="T54" fmla="*/ 48 w 48"/>
              <a:gd name="T55" fmla="*/ 37 h 38"/>
              <a:gd name="T56" fmla="*/ 48 w 48"/>
              <a:gd name="T57" fmla="*/ 17 h 38"/>
              <a:gd name="T58" fmla="*/ 47 w 48"/>
              <a:gd name="T59" fmla="*/ 18 h 38"/>
              <a:gd name="T60" fmla="*/ 18 w 48"/>
              <a:gd name="T61" fmla="*/ 18 h 38"/>
              <a:gd name="T62" fmla="*/ 17 w 48"/>
              <a:gd name="T63" fmla="*/ 17 h 38"/>
              <a:gd name="T64" fmla="*/ 17 w 48"/>
              <a:gd name="T65" fmla="*/ 12 h 38"/>
              <a:gd name="T66" fmla="*/ 18 w 48"/>
              <a:gd name="T67" fmla="*/ 11 h 38"/>
              <a:gd name="T68" fmla="*/ 47 w 48"/>
              <a:gd name="T69" fmla="*/ 11 h 38"/>
              <a:gd name="T70" fmla="*/ 48 w 48"/>
              <a:gd name="T71" fmla="*/ 12 h 38"/>
              <a:gd name="T72" fmla="*/ 48 w 48"/>
              <a:gd name="T73" fmla="*/ 17 h 38"/>
              <a:gd name="T74" fmla="*/ 48 w 48"/>
              <a:gd name="T75" fmla="*/ 27 h 38"/>
              <a:gd name="T76" fmla="*/ 47 w 48"/>
              <a:gd name="T77" fmla="*/ 28 h 38"/>
              <a:gd name="T78" fmla="*/ 18 w 48"/>
              <a:gd name="T79" fmla="*/ 28 h 38"/>
              <a:gd name="T80" fmla="*/ 17 w 48"/>
              <a:gd name="T81" fmla="*/ 27 h 38"/>
              <a:gd name="T82" fmla="*/ 17 w 48"/>
              <a:gd name="T83" fmla="*/ 22 h 38"/>
              <a:gd name="T84" fmla="*/ 18 w 48"/>
              <a:gd name="T85" fmla="*/ 21 h 38"/>
              <a:gd name="T86" fmla="*/ 47 w 48"/>
              <a:gd name="T87" fmla="*/ 21 h 38"/>
              <a:gd name="T88" fmla="*/ 48 w 48"/>
              <a:gd name="T89" fmla="*/ 22 h 38"/>
              <a:gd name="T90" fmla="*/ 48 w 48"/>
              <a:gd name="T91" fmla="*/ 2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8" h="38">
                <a:moveTo>
                  <a:pt x="48" y="6"/>
                </a:moveTo>
                <a:cubicBezTo>
                  <a:pt x="48" y="7"/>
                  <a:pt x="47" y="7"/>
                  <a:pt x="47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6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7" y="0"/>
                  <a:pt x="48" y="1"/>
                  <a:pt x="48" y="1"/>
                </a:cubicBezTo>
                <a:lnTo>
                  <a:pt x="48" y="6"/>
                </a:lnTo>
                <a:close/>
                <a:moveTo>
                  <a:pt x="9" y="20"/>
                </a:move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0" y="28"/>
                </a:cubicBezTo>
                <a:cubicBezTo>
                  <a:pt x="0" y="28"/>
                  <a:pt x="0" y="27"/>
                  <a:pt x="0" y="27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20"/>
                  <a:pt x="9" y="20"/>
                </a:cubicBezTo>
                <a:moveTo>
                  <a:pt x="48" y="37"/>
                </a:moveTo>
                <a:cubicBezTo>
                  <a:pt x="48" y="38"/>
                  <a:pt x="47" y="38"/>
                  <a:pt x="47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8"/>
                  <a:pt x="0" y="37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2"/>
                  <a:pt x="0" y="31"/>
                  <a:pt x="0" y="31"/>
                </a:cubicBezTo>
                <a:cubicBezTo>
                  <a:pt x="47" y="31"/>
                  <a:pt x="47" y="31"/>
                  <a:pt x="47" y="31"/>
                </a:cubicBezTo>
                <a:cubicBezTo>
                  <a:pt x="47" y="31"/>
                  <a:pt x="48" y="32"/>
                  <a:pt x="48" y="32"/>
                </a:cubicBezTo>
                <a:lnTo>
                  <a:pt x="48" y="37"/>
                </a:lnTo>
                <a:close/>
                <a:moveTo>
                  <a:pt x="48" y="17"/>
                </a:moveTo>
                <a:cubicBezTo>
                  <a:pt x="48" y="17"/>
                  <a:pt x="47" y="18"/>
                  <a:pt x="47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7" y="18"/>
                  <a:pt x="17" y="17"/>
                  <a:pt x="17" y="17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1"/>
                  <a:pt x="17" y="11"/>
                  <a:pt x="18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8" y="11"/>
                  <a:pt x="48" y="12"/>
                </a:cubicBezTo>
                <a:lnTo>
                  <a:pt x="48" y="17"/>
                </a:lnTo>
                <a:close/>
                <a:moveTo>
                  <a:pt x="48" y="27"/>
                </a:moveTo>
                <a:cubicBezTo>
                  <a:pt x="48" y="27"/>
                  <a:pt x="47" y="28"/>
                  <a:pt x="47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7" y="28"/>
                  <a:pt x="17" y="27"/>
                  <a:pt x="17" y="27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1"/>
                  <a:pt x="17" y="21"/>
                  <a:pt x="18" y="21"/>
                </a:cubicBezTo>
                <a:cubicBezTo>
                  <a:pt x="47" y="21"/>
                  <a:pt x="47" y="21"/>
                  <a:pt x="47" y="21"/>
                </a:cubicBezTo>
                <a:cubicBezTo>
                  <a:pt x="47" y="21"/>
                  <a:pt x="48" y="21"/>
                  <a:pt x="48" y="22"/>
                </a:cubicBezTo>
                <a:lnTo>
                  <a:pt x="48" y="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80" name="Freeform 209"/>
          <p:cNvSpPr/>
          <p:nvPr/>
        </p:nvSpPr>
        <p:spPr bwMode="auto">
          <a:xfrm>
            <a:off x="4841518" y="4303611"/>
            <a:ext cx="132884" cy="97028"/>
          </a:xfrm>
          <a:custGeom>
            <a:avLst/>
            <a:gdLst>
              <a:gd name="T0" fmla="*/ 48 w 48"/>
              <a:gd name="T1" fmla="*/ 32 h 35"/>
              <a:gd name="T2" fmla="*/ 47 w 48"/>
              <a:gd name="T3" fmla="*/ 34 h 35"/>
              <a:gd name="T4" fmla="*/ 46 w 48"/>
              <a:gd name="T5" fmla="*/ 34 h 35"/>
              <a:gd name="T6" fmla="*/ 45 w 48"/>
              <a:gd name="T7" fmla="*/ 33 h 35"/>
              <a:gd name="T8" fmla="*/ 34 w 48"/>
              <a:gd name="T9" fmla="*/ 23 h 35"/>
              <a:gd name="T10" fmla="*/ 34 w 48"/>
              <a:gd name="T11" fmla="*/ 27 h 35"/>
              <a:gd name="T12" fmla="*/ 26 w 48"/>
              <a:gd name="T13" fmla="*/ 35 h 35"/>
              <a:gd name="T14" fmla="*/ 7 w 48"/>
              <a:gd name="T15" fmla="*/ 35 h 35"/>
              <a:gd name="T16" fmla="*/ 0 w 48"/>
              <a:gd name="T17" fmla="*/ 27 h 35"/>
              <a:gd name="T18" fmla="*/ 0 w 48"/>
              <a:gd name="T19" fmla="*/ 8 h 35"/>
              <a:gd name="T20" fmla="*/ 7 w 48"/>
              <a:gd name="T21" fmla="*/ 0 h 35"/>
              <a:gd name="T22" fmla="*/ 26 w 48"/>
              <a:gd name="T23" fmla="*/ 0 h 35"/>
              <a:gd name="T24" fmla="*/ 34 w 48"/>
              <a:gd name="T25" fmla="*/ 8 h 35"/>
              <a:gd name="T26" fmla="*/ 34 w 48"/>
              <a:gd name="T27" fmla="*/ 13 h 35"/>
              <a:gd name="T28" fmla="*/ 45 w 48"/>
              <a:gd name="T29" fmla="*/ 2 h 35"/>
              <a:gd name="T30" fmla="*/ 46 w 48"/>
              <a:gd name="T31" fmla="*/ 1 h 35"/>
              <a:gd name="T32" fmla="*/ 47 w 48"/>
              <a:gd name="T33" fmla="*/ 1 h 35"/>
              <a:gd name="T34" fmla="*/ 48 w 48"/>
              <a:gd name="T35" fmla="*/ 3 h 35"/>
              <a:gd name="T36" fmla="*/ 48 w 48"/>
              <a:gd name="T37" fmla="*/ 3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" h="35">
                <a:moveTo>
                  <a:pt x="48" y="32"/>
                </a:moveTo>
                <a:cubicBezTo>
                  <a:pt x="48" y="33"/>
                  <a:pt x="47" y="33"/>
                  <a:pt x="47" y="34"/>
                </a:cubicBezTo>
                <a:cubicBezTo>
                  <a:pt x="46" y="34"/>
                  <a:pt x="46" y="34"/>
                  <a:pt x="46" y="34"/>
                </a:cubicBezTo>
                <a:cubicBezTo>
                  <a:pt x="45" y="34"/>
                  <a:pt x="45" y="34"/>
                  <a:pt x="45" y="3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7"/>
                  <a:pt x="34" y="27"/>
                  <a:pt x="34" y="27"/>
                </a:cubicBezTo>
                <a:cubicBezTo>
                  <a:pt x="34" y="31"/>
                  <a:pt x="30" y="35"/>
                  <a:pt x="26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3" y="35"/>
                  <a:pt x="0" y="31"/>
                  <a:pt x="0" y="27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30" y="0"/>
                  <a:pt x="34" y="4"/>
                  <a:pt x="34" y="8"/>
                </a:cubicBezTo>
                <a:cubicBezTo>
                  <a:pt x="34" y="13"/>
                  <a:pt x="34" y="13"/>
                  <a:pt x="34" y="13"/>
                </a:cubicBezTo>
                <a:cubicBezTo>
                  <a:pt x="45" y="2"/>
                  <a:pt x="45" y="2"/>
                  <a:pt x="45" y="2"/>
                </a:cubicBezTo>
                <a:cubicBezTo>
                  <a:pt x="45" y="1"/>
                  <a:pt x="45" y="1"/>
                  <a:pt x="46" y="1"/>
                </a:cubicBezTo>
                <a:cubicBezTo>
                  <a:pt x="46" y="1"/>
                  <a:pt x="46" y="1"/>
                  <a:pt x="47" y="1"/>
                </a:cubicBezTo>
                <a:cubicBezTo>
                  <a:pt x="47" y="2"/>
                  <a:pt x="48" y="2"/>
                  <a:pt x="48" y="3"/>
                </a:cubicBezTo>
                <a:lnTo>
                  <a:pt x="48" y="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81" name="Freeform 210"/>
          <p:cNvSpPr>
            <a:spLocks noEditPoints="1"/>
          </p:cNvSpPr>
          <p:nvPr/>
        </p:nvSpPr>
        <p:spPr bwMode="auto">
          <a:xfrm>
            <a:off x="4839680" y="4503139"/>
            <a:ext cx="141322" cy="113901"/>
          </a:xfrm>
          <a:custGeom>
            <a:avLst/>
            <a:gdLst>
              <a:gd name="T0" fmla="*/ 51 w 51"/>
              <a:gd name="T1" fmla="*/ 37 h 41"/>
              <a:gd name="T2" fmla="*/ 47 w 51"/>
              <a:gd name="T3" fmla="*/ 41 h 41"/>
              <a:gd name="T4" fmla="*/ 4 w 51"/>
              <a:gd name="T5" fmla="*/ 41 h 41"/>
              <a:gd name="T6" fmla="*/ 0 w 51"/>
              <a:gd name="T7" fmla="*/ 37 h 41"/>
              <a:gd name="T8" fmla="*/ 0 w 51"/>
              <a:gd name="T9" fmla="*/ 4 h 41"/>
              <a:gd name="T10" fmla="*/ 4 w 51"/>
              <a:gd name="T11" fmla="*/ 0 h 41"/>
              <a:gd name="T12" fmla="*/ 47 w 51"/>
              <a:gd name="T13" fmla="*/ 0 h 41"/>
              <a:gd name="T14" fmla="*/ 51 w 51"/>
              <a:gd name="T15" fmla="*/ 4 h 41"/>
              <a:gd name="T16" fmla="*/ 51 w 51"/>
              <a:gd name="T17" fmla="*/ 37 h 41"/>
              <a:gd name="T18" fmla="*/ 4 w 51"/>
              <a:gd name="T19" fmla="*/ 3 h 41"/>
              <a:gd name="T20" fmla="*/ 3 w 51"/>
              <a:gd name="T21" fmla="*/ 4 h 41"/>
              <a:gd name="T22" fmla="*/ 3 w 51"/>
              <a:gd name="T23" fmla="*/ 37 h 41"/>
              <a:gd name="T24" fmla="*/ 4 w 51"/>
              <a:gd name="T25" fmla="*/ 38 h 41"/>
              <a:gd name="T26" fmla="*/ 47 w 51"/>
              <a:gd name="T27" fmla="*/ 38 h 41"/>
              <a:gd name="T28" fmla="*/ 48 w 51"/>
              <a:gd name="T29" fmla="*/ 37 h 41"/>
              <a:gd name="T30" fmla="*/ 48 w 51"/>
              <a:gd name="T31" fmla="*/ 4 h 41"/>
              <a:gd name="T32" fmla="*/ 47 w 51"/>
              <a:gd name="T33" fmla="*/ 3 h 41"/>
              <a:gd name="T34" fmla="*/ 4 w 51"/>
              <a:gd name="T35" fmla="*/ 3 h 41"/>
              <a:gd name="T36" fmla="*/ 12 w 51"/>
              <a:gd name="T37" fmla="*/ 17 h 41"/>
              <a:gd name="T38" fmla="*/ 6 w 51"/>
              <a:gd name="T39" fmla="*/ 12 h 41"/>
              <a:gd name="T40" fmla="*/ 12 w 51"/>
              <a:gd name="T41" fmla="*/ 7 h 41"/>
              <a:gd name="T42" fmla="*/ 17 w 51"/>
              <a:gd name="T43" fmla="*/ 12 h 41"/>
              <a:gd name="T44" fmla="*/ 12 w 51"/>
              <a:gd name="T45" fmla="*/ 17 h 41"/>
              <a:gd name="T46" fmla="*/ 44 w 51"/>
              <a:gd name="T47" fmla="*/ 34 h 41"/>
              <a:gd name="T48" fmla="*/ 6 w 51"/>
              <a:gd name="T49" fmla="*/ 34 h 41"/>
              <a:gd name="T50" fmla="*/ 6 w 51"/>
              <a:gd name="T51" fmla="*/ 29 h 41"/>
              <a:gd name="T52" fmla="*/ 15 w 51"/>
              <a:gd name="T53" fmla="*/ 21 h 41"/>
              <a:gd name="T54" fmla="*/ 19 w 51"/>
              <a:gd name="T55" fmla="*/ 25 h 41"/>
              <a:gd name="T56" fmla="*/ 33 w 51"/>
              <a:gd name="T57" fmla="*/ 11 h 41"/>
              <a:gd name="T58" fmla="*/ 44 w 51"/>
              <a:gd name="T59" fmla="*/ 22 h 41"/>
              <a:gd name="T60" fmla="*/ 44 w 51"/>
              <a:gd name="T61" fmla="*/ 3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1" h="41">
                <a:moveTo>
                  <a:pt x="51" y="37"/>
                </a:moveTo>
                <a:cubicBezTo>
                  <a:pt x="51" y="39"/>
                  <a:pt x="49" y="41"/>
                  <a:pt x="47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2" y="41"/>
                  <a:pt x="0" y="39"/>
                  <a:pt x="0" y="37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1" y="2"/>
                  <a:pt x="51" y="4"/>
                </a:cubicBezTo>
                <a:lnTo>
                  <a:pt x="51" y="37"/>
                </a:lnTo>
                <a:close/>
                <a:moveTo>
                  <a:pt x="4" y="3"/>
                </a:moveTo>
                <a:cubicBezTo>
                  <a:pt x="3" y="3"/>
                  <a:pt x="3" y="4"/>
                  <a:pt x="3" y="4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7"/>
                  <a:pt x="3" y="38"/>
                  <a:pt x="4" y="38"/>
                </a:cubicBezTo>
                <a:cubicBezTo>
                  <a:pt x="47" y="38"/>
                  <a:pt x="47" y="38"/>
                  <a:pt x="47" y="38"/>
                </a:cubicBezTo>
                <a:cubicBezTo>
                  <a:pt x="47" y="38"/>
                  <a:pt x="48" y="37"/>
                  <a:pt x="48" y="37"/>
                </a:cubicBezTo>
                <a:cubicBezTo>
                  <a:pt x="48" y="4"/>
                  <a:pt x="48" y="4"/>
                  <a:pt x="48" y="4"/>
                </a:cubicBezTo>
                <a:cubicBezTo>
                  <a:pt x="48" y="4"/>
                  <a:pt x="47" y="3"/>
                  <a:pt x="47" y="3"/>
                </a:cubicBezTo>
                <a:lnTo>
                  <a:pt x="4" y="3"/>
                </a:lnTo>
                <a:close/>
                <a:moveTo>
                  <a:pt x="12" y="17"/>
                </a:moveTo>
                <a:cubicBezTo>
                  <a:pt x="9" y="17"/>
                  <a:pt x="6" y="15"/>
                  <a:pt x="6" y="12"/>
                </a:cubicBezTo>
                <a:cubicBezTo>
                  <a:pt x="6" y="9"/>
                  <a:pt x="9" y="7"/>
                  <a:pt x="12" y="7"/>
                </a:cubicBezTo>
                <a:cubicBezTo>
                  <a:pt x="14" y="7"/>
                  <a:pt x="17" y="9"/>
                  <a:pt x="17" y="12"/>
                </a:cubicBezTo>
                <a:cubicBezTo>
                  <a:pt x="17" y="15"/>
                  <a:pt x="14" y="17"/>
                  <a:pt x="12" y="17"/>
                </a:cubicBezTo>
                <a:moveTo>
                  <a:pt x="44" y="34"/>
                </a:moveTo>
                <a:cubicBezTo>
                  <a:pt x="6" y="34"/>
                  <a:pt x="6" y="34"/>
                  <a:pt x="6" y="34"/>
                </a:cubicBezTo>
                <a:cubicBezTo>
                  <a:pt x="6" y="29"/>
                  <a:pt x="6" y="29"/>
                  <a:pt x="6" y="29"/>
                </a:cubicBezTo>
                <a:cubicBezTo>
                  <a:pt x="15" y="21"/>
                  <a:pt x="15" y="21"/>
                  <a:pt x="15" y="21"/>
                </a:cubicBezTo>
                <a:cubicBezTo>
                  <a:pt x="19" y="25"/>
                  <a:pt x="19" y="25"/>
                  <a:pt x="19" y="25"/>
                </a:cubicBezTo>
                <a:cubicBezTo>
                  <a:pt x="33" y="11"/>
                  <a:pt x="33" y="11"/>
                  <a:pt x="33" y="11"/>
                </a:cubicBezTo>
                <a:cubicBezTo>
                  <a:pt x="44" y="22"/>
                  <a:pt x="44" y="22"/>
                  <a:pt x="44" y="22"/>
                </a:cubicBezTo>
                <a:lnTo>
                  <a:pt x="44" y="3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82" name="Freeform 211"/>
          <p:cNvSpPr>
            <a:spLocks noEditPoints="1"/>
          </p:cNvSpPr>
          <p:nvPr/>
        </p:nvSpPr>
        <p:spPr bwMode="auto">
          <a:xfrm>
            <a:off x="1798109" y="2424392"/>
            <a:ext cx="109683" cy="113901"/>
          </a:xfrm>
          <a:custGeom>
            <a:avLst/>
            <a:gdLst>
              <a:gd name="T0" fmla="*/ 33 w 40"/>
              <a:gd name="T1" fmla="*/ 19 h 41"/>
              <a:gd name="T2" fmla="*/ 11 w 40"/>
              <a:gd name="T3" fmla="*/ 41 h 41"/>
              <a:gd name="T4" fmla="*/ 0 w 40"/>
              <a:gd name="T5" fmla="*/ 41 h 41"/>
              <a:gd name="T6" fmla="*/ 0 w 40"/>
              <a:gd name="T7" fmla="*/ 30 h 41"/>
              <a:gd name="T8" fmla="*/ 22 w 40"/>
              <a:gd name="T9" fmla="*/ 8 h 41"/>
              <a:gd name="T10" fmla="*/ 33 w 40"/>
              <a:gd name="T11" fmla="*/ 19 h 41"/>
              <a:gd name="T12" fmla="*/ 12 w 40"/>
              <a:gd name="T13" fmla="*/ 35 h 41"/>
              <a:gd name="T14" fmla="*/ 5 w 40"/>
              <a:gd name="T15" fmla="*/ 29 h 41"/>
              <a:gd name="T16" fmla="*/ 3 w 40"/>
              <a:gd name="T17" fmla="*/ 31 h 41"/>
              <a:gd name="T18" fmla="*/ 3 w 40"/>
              <a:gd name="T19" fmla="*/ 34 h 41"/>
              <a:gd name="T20" fmla="*/ 6 w 40"/>
              <a:gd name="T21" fmla="*/ 34 h 41"/>
              <a:gd name="T22" fmla="*/ 6 w 40"/>
              <a:gd name="T23" fmla="*/ 38 h 41"/>
              <a:gd name="T24" fmla="*/ 9 w 40"/>
              <a:gd name="T25" fmla="*/ 38 h 41"/>
              <a:gd name="T26" fmla="*/ 12 w 40"/>
              <a:gd name="T27" fmla="*/ 35 h 41"/>
              <a:gd name="T28" fmla="*/ 23 w 40"/>
              <a:gd name="T29" fmla="*/ 12 h 41"/>
              <a:gd name="T30" fmla="*/ 22 w 40"/>
              <a:gd name="T31" fmla="*/ 12 h 41"/>
              <a:gd name="T32" fmla="*/ 8 w 40"/>
              <a:gd name="T33" fmla="*/ 27 h 41"/>
              <a:gd name="T34" fmla="*/ 8 w 40"/>
              <a:gd name="T35" fmla="*/ 27 h 41"/>
              <a:gd name="T36" fmla="*/ 8 w 40"/>
              <a:gd name="T37" fmla="*/ 28 h 41"/>
              <a:gd name="T38" fmla="*/ 9 w 40"/>
              <a:gd name="T39" fmla="*/ 28 h 41"/>
              <a:gd name="T40" fmla="*/ 23 w 40"/>
              <a:gd name="T41" fmla="*/ 13 h 41"/>
              <a:gd name="T42" fmla="*/ 23 w 40"/>
              <a:gd name="T43" fmla="*/ 13 h 41"/>
              <a:gd name="T44" fmla="*/ 23 w 40"/>
              <a:gd name="T45" fmla="*/ 12 h 41"/>
              <a:gd name="T46" fmla="*/ 39 w 40"/>
              <a:gd name="T47" fmla="*/ 13 h 41"/>
              <a:gd name="T48" fmla="*/ 35 w 40"/>
              <a:gd name="T49" fmla="*/ 17 h 41"/>
              <a:gd name="T50" fmla="*/ 24 w 40"/>
              <a:gd name="T51" fmla="*/ 6 h 41"/>
              <a:gd name="T52" fmla="*/ 28 w 40"/>
              <a:gd name="T53" fmla="*/ 1 h 41"/>
              <a:gd name="T54" fmla="*/ 30 w 40"/>
              <a:gd name="T55" fmla="*/ 0 h 41"/>
              <a:gd name="T56" fmla="*/ 33 w 40"/>
              <a:gd name="T57" fmla="*/ 1 h 41"/>
              <a:gd name="T58" fmla="*/ 39 w 40"/>
              <a:gd name="T59" fmla="*/ 8 h 41"/>
              <a:gd name="T60" fmla="*/ 40 w 40"/>
              <a:gd name="T61" fmla="*/ 10 h 41"/>
              <a:gd name="T62" fmla="*/ 39 w 40"/>
              <a:gd name="T63" fmla="*/ 1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0" h="41">
                <a:moveTo>
                  <a:pt x="33" y="19"/>
                </a:moveTo>
                <a:cubicBezTo>
                  <a:pt x="11" y="41"/>
                  <a:pt x="11" y="41"/>
                  <a:pt x="11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30"/>
                  <a:pt x="0" y="30"/>
                  <a:pt x="0" y="30"/>
                </a:cubicBezTo>
                <a:cubicBezTo>
                  <a:pt x="22" y="8"/>
                  <a:pt x="22" y="8"/>
                  <a:pt x="22" y="8"/>
                </a:cubicBezTo>
                <a:lnTo>
                  <a:pt x="33" y="19"/>
                </a:lnTo>
                <a:close/>
                <a:moveTo>
                  <a:pt x="12" y="35"/>
                </a:moveTo>
                <a:cubicBezTo>
                  <a:pt x="5" y="29"/>
                  <a:pt x="5" y="29"/>
                  <a:pt x="5" y="29"/>
                </a:cubicBezTo>
                <a:cubicBezTo>
                  <a:pt x="3" y="31"/>
                  <a:pt x="3" y="31"/>
                  <a:pt x="3" y="31"/>
                </a:cubicBezTo>
                <a:cubicBezTo>
                  <a:pt x="3" y="34"/>
                  <a:pt x="3" y="34"/>
                  <a:pt x="3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6" y="38"/>
                  <a:pt x="6" y="38"/>
                  <a:pt x="6" y="38"/>
                </a:cubicBezTo>
                <a:cubicBezTo>
                  <a:pt x="9" y="38"/>
                  <a:pt x="9" y="38"/>
                  <a:pt x="9" y="38"/>
                </a:cubicBezTo>
                <a:lnTo>
                  <a:pt x="12" y="35"/>
                </a:lnTo>
                <a:close/>
                <a:moveTo>
                  <a:pt x="23" y="12"/>
                </a:moveTo>
                <a:cubicBezTo>
                  <a:pt x="23" y="12"/>
                  <a:pt x="22" y="12"/>
                  <a:pt x="22" y="12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9" y="28"/>
                  <a:pt x="9" y="28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2"/>
                  <a:pt x="23" y="12"/>
                  <a:pt x="23" y="12"/>
                </a:cubicBezTo>
                <a:moveTo>
                  <a:pt x="39" y="13"/>
                </a:moveTo>
                <a:cubicBezTo>
                  <a:pt x="35" y="17"/>
                  <a:pt x="35" y="17"/>
                  <a:pt x="35" y="17"/>
                </a:cubicBezTo>
                <a:cubicBezTo>
                  <a:pt x="24" y="6"/>
                  <a:pt x="24" y="6"/>
                  <a:pt x="24" y="6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30" y="0"/>
                  <a:pt x="30" y="0"/>
                </a:cubicBezTo>
                <a:cubicBezTo>
                  <a:pt x="31" y="0"/>
                  <a:pt x="32" y="1"/>
                  <a:pt x="33" y="1"/>
                </a:cubicBezTo>
                <a:cubicBezTo>
                  <a:pt x="39" y="8"/>
                  <a:pt x="39" y="8"/>
                  <a:pt x="39" y="8"/>
                </a:cubicBezTo>
                <a:cubicBezTo>
                  <a:pt x="40" y="8"/>
                  <a:pt x="40" y="9"/>
                  <a:pt x="40" y="10"/>
                </a:cubicBezTo>
                <a:cubicBezTo>
                  <a:pt x="40" y="11"/>
                  <a:pt x="40" y="12"/>
                  <a:pt x="39" y="1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83" name="Freeform 212"/>
          <p:cNvSpPr/>
          <p:nvPr/>
        </p:nvSpPr>
        <p:spPr bwMode="auto">
          <a:xfrm>
            <a:off x="3151119" y="1580523"/>
            <a:ext cx="109683" cy="113901"/>
          </a:xfrm>
          <a:custGeom>
            <a:avLst/>
            <a:gdLst>
              <a:gd name="T0" fmla="*/ 39 w 40"/>
              <a:gd name="T1" fmla="*/ 30 h 41"/>
              <a:gd name="T2" fmla="*/ 37 w 40"/>
              <a:gd name="T3" fmla="*/ 32 h 41"/>
              <a:gd name="T4" fmla="*/ 32 w 40"/>
              <a:gd name="T5" fmla="*/ 34 h 41"/>
              <a:gd name="T6" fmla="*/ 25 w 40"/>
              <a:gd name="T7" fmla="*/ 30 h 41"/>
              <a:gd name="T8" fmla="*/ 25 w 40"/>
              <a:gd name="T9" fmla="*/ 38 h 41"/>
              <a:gd name="T10" fmla="*/ 22 w 40"/>
              <a:gd name="T11" fmla="*/ 41 h 41"/>
              <a:gd name="T12" fmla="*/ 18 w 40"/>
              <a:gd name="T13" fmla="*/ 41 h 41"/>
              <a:gd name="T14" fmla="*/ 15 w 40"/>
              <a:gd name="T15" fmla="*/ 38 h 41"/>
              <a:gd name="T16" fmla="*/ 15 w 40"/>
              <a:gd name="T17" fmla="*/ 30 h 41"/>
              <a:gd name="T18" fmla="*/ 8 w 40"/>
              <a:gd name="T19" fmla="*/ 34 h 41"/>
              <a:gd name="T20" fmla="*/ 3 w 40"/>
              <a:gd name="T21" fmla="*/ 32 h 41"/>
              <a:gd name="T22" fmla="*/ 1 w 40"/>
              <a:gd name="T23" fmla="*/ 30 h 41"/>
              <a:gd name="T24" fmla="*/ 3 w 40"/>
              <a:gd name="T25" fmla="*/ 25 h 41"/>
              <a:gd name="T26" fmla="*/ 10 w 40"/>
              <a:gd name="T27" fmla="*/ 21 h 41"/>
              <a:gd name="T28" fmla="*/ 3 w 40"/>
              <a:gd name="T29" fmla="*/ 17 h 41"/>
              <a:gd name="T30" fmla="*/ 1 w 40"/>
              <a:gd name="T31" fmla="*/ 12 h 41"/>
              <a:gd name="T32" fmla="*/ 3 w 40"/>
              <a:gd name="T33" fmla="*/ 9 h 41"/>
              <a:gd name="T34" fmla="*/ 8 w 40"/>
              <a:gd name="T35" fmla="*/ 8 h 41"/>
              <a:gd name="T36" fmla="*/ 15 w 40"/>
              <a:gd name="T37" fmla="*/ 12 h 41"/>
              <a:gd name="T38" fmla="*/ 15 w 40"/>
              <a:gd name="T39" fmla="*/ 4 h 41"/>
              <a:gd name="T40" fmla="*/ 18 w 40"/>
              <a:gd name="T41" fmla="*/ 0 h 41"/>
              <a:gd name="T42" fmla="*/ 22 w 40"/>
              <a:gd name="T43" fmla="*/ 0 h 41"/>
              <a:gd name="T44" fmla="*/ 25 w 40"/>
              <a:gd name="T45" fmla="*/ 4 h 41"/>
              <a:gd name="T46" fmla="*/ 25 w 40"/>
              <a:gd name="T47" fmla="*/ 12 h 41"/>
              <a:gd name="T48" fmla="*/ 32 w 40"/>
              <a:gd name="T49" fmla="*/ 8 h 41"/>
              <a:gd name="T50" fmla="*/ 37 w 40"/>
              <a:gd name="T51" fmla="*/ 9 h 41"/>
              <a:gd name="T52" fmla="*/ 39 w 40"/>
              <a:gd name="T53" fmla="*/ 12 h 41"/>
              <a:gd name="T54" fmla="*/ 37 w 40"/>
              <a:gd name="T55" fmla="*/ 17 h 41"/>
              <a:gd name="T56" fmla="*/ 30 w 40"/>
              <a:gd name="T57" fmla="*/ 21 h 41"/>
              <a:gd name="T58" fmla="*/ 37 w 40"/>
              <a:gd name="T59" fmla="*/ 25 h 41"/>
              <a:gd name="T60" fmla="*/ 39 w 40"/>
              <a:gd name="T61" fmla="*/ 3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0" h="41">
                <a:moveTo>
                  <a:pt x="39" y="30"/>
                </a:moveTo>
                <a:cubicBezTo>
                  <a:pt x="37" y="32"/>
                  <a:pt x="37" y="32"/>
                  <a:pt x="37" y="32"/>
                </a:cubicBezTo>
                <a:cubicBezTo>
                  <a:pt x="36" y="34"/>
                  <a:pt x="34" y="35"/>
                  <a:pt x="32" y="34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40"/>
                  <a:pt x="24" y="41"/>
                  <a:pt x="22" y="41"/>
                </a:cubicBezTo>
                <a:cubicBezTo>
                  <a:pt x="18" y="41"/>
                  <a:pt x="18" y="41"/>
                  <a:pt x="18" y="41"/>
                </a:cubicBezTo>
                <a:cubicBezTo>
                  <a:pt x="16" y="41"/>
                  <a:pt x="15" y="40"/>
                  <a:pt x="15" y="38"/>
                </a:cubicBezTo>
                <a:cubicBezTo>
                  <a:pt x="15" y="30"/>
                  <a:pt x="15" y="30"/>
                  <a:pt x="15" y="30"/>
                </a:cubicBezTo>
                <a:cubicBezTo>
                  <a:pt x="8" y="34"/>
                  <a:pt x="8" y="34"/>
                  <a:pt x="8" y="34"/>
                </a:cubicBezTo>
                <a:cubicBezTo>
                  <a:pt x="6" y="35"/>
                  <a:pt x="4" y="34"/>
                  <a:pt x="3" y="32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28"/>
                  <a:pt x="1" y="26"/>
                  <a:pt x="3" y="25"/>
                </a:cubicBezTo>
                <a:cubicBezTo>
                  <a:pt x="10" y="21"/>
                  <a:pt x="10" y="21"/>
                  <a:pt x="10" y="21"/>
                </a:cubicBezTo>
                <a:cubicBezTo>
                  <a:pt x="3" y="17"/>
                  <a:pt x="3" y="17"/>
                  <a:pt x="3" y="17"/>
                </a:cubicBezTo>
                <a:cubicBezTo>
                  <a:pt x="1" y="16"/>
                  <a:pt x="0" y="14"/>
                  <a:pt x="1" y="12"/>
                </a:cubicBezTo>
                <a:cubicBezTo>
                  <a:pt x="3" y="9"/>
                  <a:pt x="3" y="9"/>
                  <a:pt x="3" y="9"/>
                </a:cubicBezTo>
                <a:cubicBezTo>
                  <a:pt x="4" y="7"/>
                  <a:pt x="6" y="7"/>
                  <a:pt x="8" y="8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2"/>
                  <a:pt x="16" y="0"/>
                  <a:pt x="18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5" y="2"/>
                  <a:pt x="25" y="4"/>
                </a:cubicBezTo>
                <a:cubicBezTo>
                  <a:pt x="25" y="12"/>
                  <a:pt x="25" y="12"/>
                  <a:pt x="25" y="12"/>
                </a:cubicBezTo>
                <a:cubicBezTo>
                  <a:pt x="32" y="8"/>
                  <a:pt x="32" y="8"/>
                  <a:pt x="32" y="8"/>
                </a:cubicBezTo>
                <a:cubicBezTo>
                  <a:pt x="34" y="7"/>
                  <a:pt x="36" y="7"/>
                  <a:pt x="37" y="9"/>
                </a:cubicBezTo>
                <a:cubicBezTo>
                  <a:pt x="39" y="12"/>
                  <a:pt x="39" y="12"/>
                  <a:pt x="39" y="12"/>
                </a:cubicBezTo>
                <a:cubicBezTo>
                  <a:pt x="40" y="14"/>
                  <a:pt x="39" y="16"/>
                  <a:pt x="37" y="17"/>
                </a:cubicBezTo>
                <a:cubicBezTo>
                  <a:pt x="30" y="21"/>
                  <a:pt x="30" y="21"/>
                  <a:pt x="30" y="21"/>
                </a:cubicBezTo>
                <a:cubicBezTo>
                  <a:pt x="37" y="25"/>
                  <a:pt x="37" y="25"/>
                  <a:pt x="37" y="25"/>
                </a:cubicBezTo>
                <a:cubicBezTo>
                  <a:pt x="39" y="26"/>
                  <a:pt x="40" y="28"/>
                  <a:pt x="39" y="3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84" name="Freeform 213"/>
          <p:cNvSpPr>
            <a:spLocks noEditPoints="1"/>
          </p:cNvSpPr>
          <p:nvPr/>
        </p:nvSpPr>
        <p:spPr bwMode="auto">
          <a:xfrm>
            <a:off x="3146628" y="1789679"/>
            <a:ext cx="113901" cy="113901"/>
          </a:xfrm>
          <a:custGeom>
            <a:avLst/>
            <a:gdLst>
              <a:gd name="T0" fmla="*/ 41 w 41"/>
              <a:gd name="T1" fmla="*/ 20 h 41"/>
              <a:gd name="T2" fmla="*/ 20 w 41"/>
              <a:gd name="T3" fmla="*/ 41 h 41"/>
              <a:gd name="T4" fmla="*/ 0 w 41"/>
              <a:gd name="T5" fmla="*/ 20 h 41"/>
              <a:gd name="T6" fmla="*/ 20 w 41"/>
              <a:gd name="T7" fmla="*/ 0 h 41"/>
              <a:gd name="T8" fmla="*/ 41 w 41"/>
              <a:gd name="T9" fmla="*/ 20 h 41"/>
              <a:gd name="T10" fmla="*/ 24 w 41"/>
              <a:gd name="T11" fmla="*/ 7 h 41"/>
              <a:gd name="T12" fmla="*/ 24 w 41"/>
              <a:gd name="T13" fmla="*/ 7 h 41"/>
              <a:gd name="T14" fmla="*/ 23 w 41"/>
              <a:gd name="T15" fmla="*/ 7 h 41"/>
              <a:gd name="T16" fmla="*/ 17 w 41"/>
              <a:gd name="T17" fmla="*/ 7 h 41"/>
              <a:gd name="T18" fmla="*/ 17 w 41"/>
              <a:gd name="T19" fmla="*/ 7 h 41"/>
              <a:gd name="T20" fmla="*/ 16 w 41"/>
              <a:gd name="T21" fmla="*/ 7 h 41"/>
              <a:gd name="T22" fmla="*/ 17 w 41"/>
              <a:gd name="T23" fmla="*/ 24 h 41"/>
              <a:gd name="T24" fmla="*/ 18 w 41"/>
              <a:gd name="T25" fmla="*/ 25 h 41"/>
              <a:gd name="T26" fmla="*/ 23 w 41"/>
              <a:gd name="T27" fmla="*/ 25 h 41"/>
              <a:gd name="T28" fmla="*/ 24 w 41"/>
              <a:gd name="T29" fmla="*/ 24 h 41"/>
              <a:gd name="T30" fmla="*/ 24 w 41"/>
              <a:gd name="T31" fmla="*/ 7 h 41"/>
              <a:gd name="T32" fmla="*/ 24 w 41"/>
              <a:gd name="T33" fmla="*/ 28 h 41"/>
              <a:gd name="T34" fmla="*/ 23 w 41"/>
              <a:gd name="T35" fmla="*/ 27 h 41"/>
              <a:gd name="T36" fmla="*/ 18 w 41"/>
              <a:gd name="T37" fmla="*/ 27 h 41"/>
              <a:gd name="T38" fmla="*/ 17 w 41"/>
              <a:gd name="T39" fmla="*/ 28 h 41"/>
              <a:gd name="T40" fmla="*/ 17 w 41"/>
              <a:gd name="T41" fmla="*/ 33 h 41"/>
              <a:gd name="T42" fmla="*/ 18 w 41"/>
              <a:gd name="T43" fmla="*/ 34 h 41"/>
              <a:gd name="T44" fmla="*/ 23 w 41"/>
              <a:gd name="T45" fmla="*/ 34 h 41"/>
              <a:gd name="T46" fmla="*/ 24 w 41"/>
              <a:gd name="T47" fmla="*/ 33 h 41"/>
              <a:gd name="T48" fmla="*/ 24 w 41"/>
              <a:gd name="T49" fmla="*/ 2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1">
                <a:moveTo>
                  <a:pt x="41" y="20"/>
                </a:moveTo>
                <a:cubicBezTo>
                  <a:pt x="41" y="32"/>
                  <a:pt x="32" y="41"/>
                  <a:pt x="20" y="41"/>
                </a:cubicBezTo>
                <a:cubicBezTo>
                  <a:pt x="9" y="41"/>
                  <a:pt x="0" y="32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32" y="0"/>
                  <a:pt x="41" y="9"/>
                  <a:pt x="41" y="20"/>
                </a:cubicBezTo>
                <a:moveTo>
                  <a:pt x="24" y="7"/>
                </a:move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3" y="7"/>
                  <a:pt x="23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6" y="7"/>
                  <a:pt x="16" y="7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5"/>
                  <a:pt x="18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4" y="24"/>
                  <a:pt x="24" y="24"/>
                </a:cubicBezTo>
                <a:lnTo>
                  <a:pt x="24" y="7"/>
                </a:lnTo>
                <a:close/>
                <a:moveTo>
                  <a:pt x="24" y="28"/>
                </a:moveTo>
                <a:cubicBezTo>
                  <a:pt x="24" y="27"/>
                  <a:pt x="23" y="27"/>
                  <a:pt x="23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7" y="27"/>
                  <a:pt x="17" y="27"/>
                  <a:pt x="17" y="28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7" y="34"/>
                  <a:pt x="18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4" y="34"/>
                  <a:pt x="24" y="33"/>
                </a:cubicBezTo>
                <a:lnTo>
                  <a:pt x="24" y="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85" name="Freeform 214"/>
          <p:cNvSpPr>
            <a:spLocks noEditPoints="1"/>
          </p:cNvSpPr>
          <p:nvPr/>
        </p:nvSpPr>
        <p:spPr bwMode="auto">
          <a:xfrm>
            <a:off x="3146628" y="2005622"/>
            <a:ext cx="113901" cy="99135"/>
          </a:xfrm>
          <a:custGeom>
            <a:avLst/>
            <a:gdLst>
              <a:gd name="T0" fmla="*/ 41 w 41"/>
              <a:gd name="T1" fmla="*/ 21 h 36"/>
              <a:gd name="T2" fmla="*/ 40 w 41"/>
              <a:gd name="T3" fmla="*/ 22 h 36"/>
              <a:gd name="T4" fmla="*/ 37 w 41"/>
              <a:gd name="T5" fmla="*/ 22 h 36"/>
              <a:gd name="T6" fmla="*/ 37 w 41"/>
              <a:gd name="T7" fmla="*/ 33 h 36"/>
              <a:gd name="T8" fmla="*/ 35 w 41"/>
              <a:gd name="T9" fmla="*/ 36 h 36"/>
              <a:gd name="T10" fmla="*/ 6 w 41"/>
              <a:gd name="T11" fmla="*/ 36 h 36"/>
              <a:gd name="T12" fmla="*/ 3 w 41"/>
              <a:gd name="T13" fmla="*/ 33 h 36"/>
              <a:gd name="T14" fmla="*/ 3 w 41"/>
              <a:gd name="T15" fmla="*/ 22 h 36"/>
              <a:gd name="T16" fmla="*/ 1 w 41"/>
              <a:gd name="T17" fmla="*/ 22 h 36"/>
              <a:gd name="T18" fmla="*/ 0 w 41"/>
              <a:gd name="T19" fmla="*/ 21 h 36"/>
              <a:gd name="T20" fmla="*/ 0 w 41"/>
              <a:gd name="T21" fmla="*/ 13 h 36"/>
              <a:gd name="T22" fmla="*/ 1 w 41"/>
              <a:gd name="T23" fmla="*/ 12 h 36"/>
              <a:gd name="T24" fmla="*/ 12 w 41"/>
              <a:gd name="T25" fmla="*/ 12 h 36"/>
              <a:gd name="T26" fmla="*/ 6 w 41"/>
              <a:gd name="T27" fmla="*/ 6 h 36"/>
              <a:gd name="T28" fmla="*/ 12 w 41"/>
              <a:gd name="T29" fmla="*/ 0 h 36"/>
              <a:gd name="T30" fmla="*/ 17 w 41"/>
              <a:gd name="T31" fmla="*/ 2 h 36"/>
              <a:gd name="T32" fmla="*/ 20 w 41"/>
              <a:gd name="T33" fmla="*/ 6 h 36"/>
              <a:gd name="T34" fmla="*/ 24 w 41"/>
              <a:gd name="T35" fmla="*/ 2 h 36"/>
              <a:gd name="T36" fmla="*/ 28 w 41"/>
              <a:gd name="T37" fmla="*/ 0 h 36"/>
              <a:gd name="T38" fmla="*/ 34 w 41"/>
              <a:gd name="T39" fmla="*/ 6 h 36"/>
              <a:gd name="T40" fmla="*/ 28 w 41"/>
              <a:gd name="T41" fmla="*/ 12 h 36"/>
              <a:gd name="T42" fmla="*/ 40 w 41"/>
              <a:gd name="T43" fmla="*/ 12 h 36"/>
              <a:gd name="T44" fmla="*/ 41 w 41"/>
              <a:gd name="T45" fmla="*/ 13 h 36"/>
              <a:gd name="T46" fmla="*/ 41 w 41"/>
              <a:gd name="T47" fmla="*/ 21 h 36"/>
              <a:gd name="T48" fmla="*/ 18 w 41"/>
              <a:gd name="T49" fmla="*/ 8 h 36"/>
              <a:gd name="T50" fmla="*/ 14 w 41"/>
              <a:gd name="T51" fmla="*/ 4 h 36"/>
              <a:gd name="T52" fmla="*/ 12 w 41"/>
              <a:gd name="T53" fmla="*/ 3 h 36"/>
              <a:gd name="T54" fmla="*/ 10 w 41"/>
              <a:gd name="T55" fmla="*/ 6 h 36"/>
              <a:gd name="T56" fmla="*/ 12 w 41"/>
              <a:gd name="T57" fmla="*/ 8 h 36"/>
              <a:gd name="T58" fmla="*/ 18 w 41"/>
              <a:gd name="T59" fmla="*/ 8 h 36"/>
              <a:gd name="T60" fmla="*/ 25 w 41"/>
              <a:gd name="T61" fmla="*/ 29 h 36"/>
              <a:gd name="T62" fmla="*/ 25 w 41"/>
              <a:gd name="T63" fmla="*/ 17 h 36"/>
              <a:gd name="T64" fmla="*/ 25 w 41"/>
              <a:gd name="T65" fmla="*/ 12 h 36"/>
              <a:gd name="T66" fmla="*/ 16 w 41"/>
              <a:gd name="T67" fmla="*/ 12 h 36"/>
              <a:gd name="T68" fmla="*/ 16 w 41"/>
              <a:gd name="T69" fmla="*/ 17 h 36"/>
              <a:gd name="T70" fmla="*/ 16 w 41"/>
              <a:gd name="T71" fmla="*/ 29 h 36"/>
              <a:gd name="T72" fmla="*/ 16 w 41"/>
              <a:gd name="T73" fmla="*/ 31 h 36"/>
              <a:gd name="T74" fmla="*/ 18 w 41"/>
              <a:gd name="T75" fmla="*/ 32 h 36"/>
              <a:gd name="T76" fmla="*/ 23 w 41"/>
              <a:gd name="T77" fmla="*/ 32 h 36"/>
              <a:gd name="T78" fmla="*/ 25 w 41"/>
              <a:gd name="T79" fmla="*/ 31 h 36"/>
              <a:gd name="T80" fmla="*/ 25 w 41"/>
              <a:gd name="T81" fmla="*/ 29 h 36"/>
              <a:gd name="T82" fmla="*/ 28 w 41"/>
              <a:gd name="T83" fmla="*/ 3 h 36"/>
              <a:gd name="T84" fmla="*/ 26 w 41"/>
              <a:gd name="T85" fmla="*/ 4 h 36"/>
              <a:gd name="T86" fmla="*/ 23 w 41"/>
              <a:gd name="T87" fmla="*/ 8 h 36"/>
              <a:gd name="T88" fmla="*/ 28 w 41"/>
              <a:gd name="T89" fmla="*/ 8 h 36"/>
              <a:gd name="T90" fmla="*/ 31 w 41"/>
              <a:gd name="T91" fmla="*/ 6 h 36"/>
              <a:gd name="T92" fmla="*/ 28 w 41"/>
              <a:gd name="T93" fmla="*/ 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1" h="36">
                <a:moveTo>
                  <a:pt x="41" y="21"/>
                </a:moveTo>
                <a:cubicBezTo>
                  <a:pt x="41" y="22"/>
                  <a:pt x="40" y="22"/>
                  <a:pt x="40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5"/>
                  <a:pt x="36" y="36"/>
                  <a:pt x="35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4" y="36"/>
                  <a:pt x="3" y="35"/>
                  <a:pt x="3" y="33"/>
                </a:cubicBezTo>
                <a:cubicBezTo>
                  <a:pt x="3" y="22"/>
                  <a:pt x="3" y="22"/>
                  <a:pt x="3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9" y="12"/>
                  <a:pt x="6" y="9"/>
                  <a:pt x="6" y="6"/>
                </a:cubicBezTo>
                <a:cubicBezTo>
                  <a:pt x="6" y="2"/>
                  <a:pt x="9" y="0"/>
                  <a:pt x="12" y="0"/>
                </a:cubicBezTo>
                <a:cubicBezTo>
                  <a:pt x="14" y="0"/>
                  <a:pt x="16" y="1"/>
                  <a:pt x="17" y="2"/>
                </a:cubicBezTo>
                <a:cubicBezTo>
                  <a:pt x="20" y="6"/>
                  <a:pt x="20" y="6"/>
                  <a:pt x="20" y="6"/>
                </a:cubicBezTo>
                <a:cubicBezTo>
                  <a:pt x="24" y="2"/>
                  <a:pt x="24" y="2"/>
                  <a:pt x="24" y="2"/>
                </a:cubicBezTo>
                <a:cubicBezTo>
                  <a:pt x="25" y="1"/>
                  <a:pt x="26" y="0"/>
                  <a:pt x="28" y="0"/>
                </a:cubicBezTo>
                <a:cubicBezTo>
                  <a:pt x="32" y="0"/>
                  <a:pt x="34" y="2"/>
                  <a:pt x="34" y="6"/>
                </a:cubicBezTo>
                <a:cubicBezTo>
                  <a:pt x="34" y="9"/>
                  <a:pt x="32" y="12"/>
                  <a:pt x="28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1" y="12"/>
                  <a:pt x="41" y="13"/>
                </a:cubicBezTo>
                <a:lnTo>
                  <a:pt x="41" y="21"/>
                </a:lnTo>
                <a:close/>
                <a:moveTo>
                  <a:pt x="18" y="8"/>
                </a:move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3" y="3"/>
                  <a:pt x="12" y="3"/>
                </a:cubicBezTo>
                <a:cubicBezTo>
                  <a:pt x="11" y="3"/>
                  <a:pt x="10" y="4"/>
                  <a:pt x="10" y="6"/>
                </a:cubicBezTo>
                <a:cubicBezTo>
                  <a:pt x="10" y="7"/>
                  <a:pt x="11" y="8"/>
                  <a:pt x="12" y="8"/>
                </a:cubicBezTo>
                <a:lnTo>
                  <a:pt x="18" y="8"/>
                </a:lnTo>
                <a:close/>
                <a:moveTo>
                  <a:pt x="25" y="29"/>
                </a:moveTo>
                <a:cubicBezTo>
                  <a:pt x="25" y="17"/>
                  <a:pt x="25" y="17"/>
                  <a:pt x="25" y="17"/>
                </a:cubicBezTo>
                <a:cubicBezTo>
                  <a:pt x="25" y="12"/>
                  <a:pt x="25" y="12"/>
                  <a:pt x="25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2"/>
                  <a:pt x="17" y="32"/>
                  <a:pt x="18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4" y="32"/>
                  <a:pt x="25" y="32"/>
                  <a:pt x="25" y="31"/>
                </a:cubicBezTo>
                <a:lnTo>
                  <a:pt x="25" y="29"/>
                </a:lnTo>
                <a:close/>
                <a:moveTo>
                  <a:pt x="28" y="3"/>
                </a:moveTo>
                <a:cubicBezTo>
                  <a:pt x="27" y="3"/>
                  <a:pt x="27" y="4"/>
                  <a:pt x="26" y="4"/>
                </a:cubicBezTo>
                <a:cubicBezTo>
                  <a:pt x="23" y="8"/>
                  <a:pt x="23" y="8"/>
                  <a:pt x="23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30" y="8"/>
                  <a:pt x="31" y="7"/>
                  <a:pt x="31" y="6"/>
                </a:cubicBezTo>
                <a:cubicBezTo>
                  <a:pt x="31" y="4"/>
                  <a:pt x="30" y="3"/>
                  <a:pt x="28" y="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86" name="Freeform 215"/>
          <p:cNvSpPr>
            <a:spLocks noEditPoints="1"/>
          </p:cNvSpPr>
          <p:nvPr/>
        </p:nvSpPr>
        <p:spPr bwMode="auto">
          <a:xfrm>
            <a:off x="3142495" y="2211018"/>
            <a:ext cx="132884" cy="105463"/>
          </a:xfrm>
          <a:custGeom>
            <a:avLst/>
            <a:gdLst>
              <a:gd name="T0" fmla="*/ 47 w 48"/>
              <a:gd name="T1" fmla="*/ 16 h 38"/>
              <a:gd name="T2" fmla="*/ 33 w 48"/>
              <a:gd name="T3" fmla="*/ 33 h 38"/>
              <a:gd name="T4" fmla="*/ 21 w 48"/>
              <a:gd name="T5" fmla="*/ 36 h 38"/>
              <a:gd name="T6" fmla="*/ 13 w 48"/>
              <a:gd name="T7" fmla="*/ 35 h 38"/>
              <a:gd name="T8" fmla="*/ 8 w 48"/>
              <a:gd name="T9" fmla="*/ 33 h 38"/>
              <a:gd name="T10" fmla="*/ 3 w 48"/>
              <a:gd name="T11" fmla="*/ 38 h 38"/>
              <a:gd name="T12" fmla="*/ 0 w 48"/>
              <a:gd name="T13" fmla="*/ 36 h 38"/>
              <a:gd name="T14" fmla="*/ 0 w 48"/>
              <a:gd name="T15" fmla="*/ 35 h 38"/>
              <a:gd name="T16" fmla="*/ 5 w 48"/>
              <a:gd name="T17" fmla="*/ 28 h 38"/>
              <a:gd name="T18" fmla="*/ 4 w 48"/>
              <a:gd name="T19" fmla="*/ 26 h 38"/>
              <a:gd name="T20" fmla="*/ 4 w 48"/>
              <a:gd name="T21" fmla="*/ 23 h 38"/>
              <a:gd name="T22" fmla="*/ 18 w 48"/>
              <a:gd name="T23" fmla="*/ 6 h 38"/>
              <a:gd name="T24" fmla="*/ 39 w 48"/>
              <a:gd name="T25" fmla="*/ 3 h 38"/>
              <a:gd name="T26" fmla="*/ 44 w 48"/>
              <a:gd name="T27" fmla="*/ 0 h 38"/>
              <a:gd name="T28" fmla="*/ 48 w 48"/>
              <a:gd name="T29" fmla="*/ 11 h 38"/>
              <a:gd name="T30" fmla="*/ 47 w 48"/>
              <a:gd name="T31" fmla="*/ 16 h 38"/>
              <a:gd name="T32" fmla="*/ 32 w 48"/>
              <a:gd name="T33" fmla="*/ 14 h 38"/>
              <a:gd name="T34" fmla="*/ 11 w 48"/>
              <a:gd name="T35" fmla="*/ 25 h 38"/>
              <a:gd name="T36" fmla="*/ 10 w 48"/>
              <a:gd name="T37" fmla="*/ 26 h 38"/>
              <a:gd name="T38" fmla="*/ 12 w 48"/>
              <a:gd name="T39" fmla="*/ 28 h 38"/>
              <a:gd name="T40" fmla="*/ 13 w 48"/>
              <a:gd name="T41" fmla="*/ 27 h 38"/>
              <a:gd name="T42" fmla="*/ 17 w 48"/>
              <a:gd name="T43" fmla="*/ 24 h 38"/>
              <a:gd name="T44" fmla="*/ 32 w 48"/>
              <a:gd name="T45" fmla="*/ 18 h 38"/>
              <a:gd name="T46" fmla="*/ 34 w 48"/>
              <a:gd name="T47" fmla="*/ 16 h 38"/>
              <a:gd name="T48" fmla="*/ 32 w 48"/>
              <a:gd name="T49" fmla="*/ 1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8" h="38">
                <a:moveTo>
                  <a:pt x="47" y="16"/>
                </a:moveTo>
                <a:cubicBezTo>
                  <a:pt x="45" y="24"/>
                  <a:pt x="40" y="29"/>
                  <a:pt x="33" y="33"/>
                </a:cubicBezTo>
                <a:cubicBezTo>
                  <a:pt x="29" y="35"/>
                  <a:pt x="25" y="36"/>
                  <a:pt x="21" y="36"/>
                </a:cubicBezTo>
                <a:cubicBezTo>
                  <a:pt x="18" y="36"/>
                  <a:pt x="16" y="36"/>
                  <a:pt x="13" y="35"/>
                </a:cubicBezTo>
                <a:cubicBezTo>
                  <a:pt x="12" y="34"/>
                  <a:pt x="9" y="33"/>
                  <a:pt x="8" y="33"/>
                </a:cubicBezTo>
                <a:cubicBezTo>
                  <a:pt x="7" y="33"/>
                  <a:pt x="5" y="38"/>
                  <a:pt x="3" y="38"/>
                </a:cubicBezTo>
                <a:cubicBezTo>
                  <a:pt x="1" y="38"/>
                  <a:pt x="1" y="37"/>
                  <a:pt x="0" y="36"/>
                </a:cubicBezTo>
                <a:cubicBezTo>
                  <a:pt x="0" y="36"/>
                  <a:pt x="0" y="35"/>
                  <a:pt x="0" y="35"/>
                </a:cubicBezTo>
                <a:cubicBezTo>
                  <a:pt x="0" y="32"/>
                  <a:pt x="5" y="30"/>
                  <a:pt x="5" y="28"/>
                </a:cubicBezTo>
                <a:cubicBezTo>
                  <a:pt x="5" y="28"/>
                  <a:pt x="4" y="27"/>
                  <a:pt x="4" y="26"/>
                </a:cubicBezTo>
                <a:cubicBezTo>
                  <a:pt x="4" y="25"/>
                  <a:pt x="4" y="24"/>
                  <a:pt x="4" y="23"/>
                </a:cubicBezTo>
                <a:cubicBezTo>
                  <a:pt x="4" y="15"/>
                  <a:pt x="11" y="9"/>
                  <a:pt x="18" y="6"/>
                </a:cubicBezTo>
                <a:cubicBezTo>
                  <a:pt x="24" y="4"/>
                  <a:pt x="36" y="7"/>
                  <a:pt x="39" y="3"/>
                </a:cubicBezTo>
                <a:cubicBezTo>
                  <a:pt x="41" y="2"/>
                  <a:pt x="41" y="0"/>
                  <a:pt x="44" y="0"/>
                </a:cubicBezTo>
                <a:cubicBezTo>
                  <a:pt x="47" y="0"/>
                  <a:pt x="48" y="8"/>
                  <a:pt x="48" y="11"/>
                </a:cubicBezTo>
                <a:cubicBezTo>
                  <a:pt x="48" y="12"/>
                  <a:pt x="48" y="14"/>
                  <a:pt x="47" y="16"/>
                </a:cubicBezTo>
                <a:moveTo>
                  <a:pt x="32" y="14"/>
                </a:moveTo>
                <a:cubicBezTo>
                  <a:pt x="23" y="14"/>
                  <a:pt x="17" y="18"/>
                  <a:pt x="11" y="25"/>
                </a:cubicBezTo>
                <a:cubicBezTo>
                  <a:pt x="10" y="25"/>
                  <a:pt x="10" y="26"/>
                  <a:pt x="10" y="26"/>
                </a:cubicBezTo>
                <a:cubicBezTo>
                  <a:pt x="10" y="27"/>
                  <a:pt x="11" y="28"/>
                  <a:pt x="12" y="28"/>
                </a:cubicBezTo>
                <a:cubicBezTo>
                  <a:pt x="12" y="28"/>
                  <a:pt x="13" y="28"/>
                  <a:pt x="13" y="27"/>
                </a:cubicBezTo>
                <a:cubicBezTo>
                  <a:pt x="14" y="26"/>
                  <a:pt x="15" y="25"/>
                  <a:pt x="17" y="24"/>
                </a:cubicBezTo>
                <a:cubicBezTo>
                  <a:pt x="22" y="19"/>
                  <a:pt x="26" y="18"/>
                  <a:pt x="32" y="18"/>
                </a:cubicBezTo>
                <a:cubicBezTo>
                  <a:pt x="33" y="18"/>
                  <a:pt x="34" y="17"/>
                  <a:pt x="34" y="16"/>
                </a:cubicBezTo>
                <a:cubicBezTo>
                  <a:pt x="34" y="15"/>
                  <a:pt x="33" y="14"/>
                  <a:pt x="32" y="1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87" name="Freeform 216"/>
          <p:cNvSpPr>
            <a:spLocks noEditPoints="1"/>
          </p:cNvSpPr>
          <p:nvPr/>
        </p:nvSpPr>
        <p:spPr bwMode="auto">
          <a:xfrm>
            <a:off x="3148926" y="2407516"/>
            <a:ext cx="103355" cy="130777"/>
          </a:xfrm>
          <a:custGeom>
            <a:avLst/>
            <a:gdLst>
              <a:gd name="T0" fmla="*/ 37 w 37"/>
              <a:gd name="T1" fmla="*/ 47 h 48"/>
              <a:gd name="T2" fmla="*/ 37 w 37"/>
              <a:gd name="T3" fmla="*/ 48 h 48"/>
              <a:gd name="T4" fmla="*/ 1 w 37"/>
              <a:gd name="T5" fmla="*/ 48 h 48"/>
              <a:gd name="T6" fmla="*/ 0 w 37"/>
              <a:gd name="T7" fmla="*/ 47 h 48"/>
              <a:gd name="T8" fmla="*/ 0 w 37"/>
              <a:gd name="T9" fmla="*/ 45 h 48"/>
              <a:gd name="T10" fmla="*/ 1 w 37"/>
              <a:gd name="T11" fmla="*/ 44 h 48"/>
              <a:gd name="T12" fmla="*/ 37 w 37"/>
              <a:gd name="T13" fmla="*/ 44 h 48"/>
              <a:gd name="T14" fmla="*/ 37 w 37"/>
              <a:gd name="T15" fmla="*/ 45 h 48"/>
              <a:gd name="T16" fmla="*/ 37 w 37"/>
              <a:gd name="T17" fmla="*/ 47 h 48"/>
              <a:gd name="T18" fmla="*/ 19 w 37"/>
              <a:gd name="T19" fmla="*/ 35 h 48"/>
              <a:gd name="T20" fmla="*/ 20 w 37"/>
              <a:gd name="T21" fmla="*/ 41 h 48"/>
              <a:gd name="T22" fmla="*/ 20 w 37"/>
              <a:gd name="T23" fmla="*/ 41 h 48"/>
              <a:gd name="T24" fmla="*/ 20 w 37"/>
              <a:gd name="T25" fmla="*/ 41 h 48"/>
              <a:gd name="T26" fmla="*/ 7 w 37"/>
              <a:gd name="T27" fmla="*/ 24 h 48"/>
              <a:gd name="T28" fmla="*/ 19 w 37"/>
              <a:gd name="T29" fmla="*/ 6 h 48"/>
              <a:gd name="T30" fmla="*/ 17 w 37"/>
              <a:gd name="T31" fmla="*/ 0 h 48"/>
              <a:gd name="T32" fmla="*/ 17 w 37"/>
              <a:gd name="T33" fmla="*/ 0 h 48"/>
              <a:gd name="T34" fmla="*/ 17 w 37"/>
              <a:gd name="T35" fmla="*/ 0 h 48"/>
              <a:gd name="T36" fmla="*/ 31 w 37"/>
              <a:gd name="T37" fmla="*/ 17 h 48"/>
              <a:gd name="T38" fmla="*/ 19 w 37"/>
              <a:gd name="T39" fmla="*/ 3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7" h="48">
                <a:moveTo>
                  <a:pt x="37" y="47"/>
                </a:moveTo>
                <a:cubicBezTo>
                  <a:pt x="37" y="47"/>
                  <a:pt x="37" y="48"/>
                  <a:pt x="37" y="48"/>
                </a:cubicBezTo>
                <a:cubicBezTo>
                  <a:pt x="1" y="48"/>
                  <a:pt x="1" y="48"/>
                  <a:pt x="1" y="48"/>
                </a:cubicBezTo>
                <a:cubicBezTo>
                  <a:pt x="0" y="48"/>
                  <a:pt x="0" y="47"/>
                  <a:pt x="0" y="47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0" y="44"/>
                  <a:pt x="1" y="44"/>
                </a:cubicBezTo>
                <a:cubicBezTo>
                  <a:pt x="37" y="44"/>
                  <a:pt x="37" y="44"/>
                  <a:pt x="37" y="44"/>
                </a:cubicBezTo>
                <a:cubicBezTo>
                  <a:pt x="37" y="44"/>
                  <a:pt x="37" y="45"/>
                  <a:pt x="37" y="45"/>
                </a:cubicBezTo>
                <a:lnTo>
                  <a:pt x="37" y="47"/>
                </a:lnTo>
                <a:close/>
                <a:moveTo>
                  <a:pt x="19" y="35"/>
                </a:moveTo>
                <a:cubicBezTo>
                  <a:pt x="19" y="37"/>
                  <a:pt x="20" y="39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13" y="38"/>
                  <a:pt x="7" y="33"/>
                  <a:pt x="7" y="24"/>
                </a:cubicBezTo>
                <a:cubicBezTo>
                  <a:pt x="7" y="14"/>
                  <a:pt x="19" y="13"/>
                  <a:pt x="19" y="6"/>
                </a:cubicBezTo>
                <a:cubicBezTo>
                  <a:pt x="19" y="4"/>
                  <a:pt x="18" y="1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4" y="3"/>
                  <a:pt x="31" y="8"/>
                  <a:pt x="31" y="17"/>
                </a:cubicBezTo>
                <a:cubicBezTo>
                  <a:pt x="31" y="27"/>
                  <a:pt x="19" y="28"/>
                  <a:pt x="19" y="3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88" name="Freeform 217"/>
          <p:cNvSpPr>
            <a:spLocks noEditPoints="1"/>
          </p:cNvSpPr>
          <p:nvPr/>
        </p:nvSpPr>
        <p:spPr bwMode="auto">
          <a:xfrm>
            <a:off x="3142495" y="2639875"/>
            <a:ext cx="132884" cy="84371"/>
          </a:xfrm>
          <a:custGeom>
            <a:avLst/>
            <a:gdLst>
              <a:gd name="T0" fmla="*/ 47 w 48"/>
              <a:gd name="T1" fmla="*/ 17 h 31"/>
              <a:gd name="T2" fmla="*/ 24 w 48"/>
              <a:gd name="T3" fmla="*/ 31 h 31"/>
              <a:gd name="T4" fmla="*/ 0 w 48"/>
              <a:gd name="T5" fmla="*/ 17 h 31"/>
              <a:gd name="T6" fmla="*/ 0 w 48"/>
              <a:gd name="T7" fmla="*/ 15 h 31"/>
              <a:gd name="T8" fmla="*/ 0 w 48"/>
              <a:gd name="T9" fmla="*/ 13 h 31"/>
              <a:gd name="T10" fmla="*/ 24 w 48"/>
              <a:gd name="T11" fmla="*/ 0 h 31"/>
              <a:gd name="T12" fmla="*/ 47 w 48"/>
              <a:gd name="T13" fmla="*/ 13 h 31"/>
              <a:gd name="T14" fmla="*/ 48 w 48"/>
              <a:gd name="T15" fmla="*/ 15 h 31"/>
              <a:gd name="T16" fmla="*/ 47 w 48"/>
              <a:gd name="T17" fmla="*/ 17 h 31"/>
              <a:gd name="T18" fmla="*/ 34 w 48"/>
              <a:gd name="T19" fmla="*/ 6 h 31"/>
              <a:gd name="T20" fmla="*/ 36 w 48"/>
              <a:gd name="T21" fmla="*/ 12 h 31"/>
              <a:gd name="T22" fmla="*/ 24 w 48"/>
              <a:gd name="T23" fmla="*/ 24 h 31"/>
              <a:gd name="T24" fmla="*/ 12 w 48"/>
              <a:gd name="T25" fmla="*/ 12 h 31"/>
              <a:gd name="T26" fmla="*/ 13 w 48"/>
              <a:gd name="T27" fmla="*/ 6 h 31"/>
              <a:gd name="T28" fmla="*/ 3 w 48"/>
              <a:gd name="T29" fmla="*/ 15 h 31"/>
              <a:gd name="T30" fmla="*/ 24 w 48"/>
              <a:gd name="T31" fmla="*/ 27 h 31"/>
              <a:gd name="T32" fmla="*/ 44 w 48"/>
              <a:gd name="T33" fmla="*/ 15 h 31"/>
              <a:gd name="T34" fmla="*/ 34 w 48"/>
              <a:gd name="T35" fmla="*/ 6 h 31"/>
              <a:gd name="T36" fmla="*/ 24 w 48"/>
              <a:gd name="T37" fmla="*/ 4 h 31"/>
              <a:gd name="T38" fmla="*/ 16 w 48"/>
              <a:gd name="T39" fmla="*/ 12 h 31"/>
              <a:gd name="T40" fmla="*/ 17 w 48"/>
              <a:gd name="T41" fmla="*/ 13 h 31"/>
              <a:gd name="T42" fmla="*/ 18 w 48"/>
              <a:gd name="T43" fmla="*/ 12 h 31"/>
              <a:gd name="T44" fmla="*/ 24 w 48"/>
              <a:gd name="T45" fmla="*/ 6 h 31"/>
              <a:gd name="T46" fmla="*/ 25 w 48"/>
              <a:gd name="T47" fmla="*/ 5 h 31"/>
              <a:gd name="T48" fmla="*/ 24 w 48"/>
              <a:gd name="T49" fmla="*/ 4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8" h="31">
                <a:moveTo>
                  <a:pt x="47" y="17"/>
                </a:moveTo>
                <a:cubicBezTo>
                  <a:pt x="42" y="25"/>
                  <a:pt x="33" y="31"/>
                  <a:pt x="24" y="31"/>
                </a:cubicBezTo>
                <a:cubicBezTo>
                  <a:pt x="14" y="31"/>
                  <a:pt x="5" y="25"/>
                  <a:pt x="0" y="17"/>
                </a:cubicBezTo>
                <a:cubicBezTo>
                  <a:pt x="0" y="17"/>
                  <a:pt x="0" y="16"/>
                  <a:pt x="0" y="15"/>
                </a:cubicBezTo>
                <a:cubicBezTo>
                  <a:pt x="0" y="15"/>
                  <a:pt x="0" y="14"/>
                  <a:pt x="0" y="13"/>
                </a:cubicBezTo>
                <a:cubicBezTo>
                  <a:pt x="5" y="5"/>
                  <a:pt x="14" y="0"/>
                  <a:pt x="24" y="0"/>
                </a:cubicBezTo>
                <a:cubicBezTo>
                  <a:pt x="33" y="0"/>
                  <a:pt x="42" y="5"/>
                  <a:pt x="47" y="13"/>
                </a:cubicBezTo>
                <a:cubicBezTo>
                  <a:pt x="48" y="14"/>
                  <a:pt x="48" y="15"/>
                  <a:pt x="48" y="15"/>
                </a:cubicBezTo>
                <a:cubicBezTo>
                  <a:pt x="48" y="16"/>
                  <a:pt x="48" y="17"/>
                  <a:pt x="47" y="17"/>
                </a:cubicBezTo>
                <a:moveTo>
                  <a:pt x="34" y="6"/>
                </a:moveTo>
                <a:cubicBezTo>
                  <a:pt x="35" y="8"/>
                  <a:pt x="36" y="10"/>
                  <a:pt x="36" y="12"/>
                </a:cubicBezTo>
                <a:cubicBezTo>
                  <a:pt x="36" y="19"/>
                  <a:pt x="30" y="24"/>
                  <a:pt x="24" y="24"/>
                </a:cubicBezTo>
                <a:cubicBezTo>
                  <a:pt x="17" y="24"/>
                  <a:pt x="12" y="19"/>
                  <a:pt x="12" y="12"/>
                </a:cubicBezTo>
                <a:cubicBezTo>
                  <a:pt x="12" y="10"/>
                  <a:pt x="12" y="8"/>
                  <a:pt x="13" y="6"/>
                </a:cubicBezTo>
                <a:cubicBezTo>
                  <a:pt x="9" y="8"/>
                  <a:pt x="6" y="11"/>
                  <a:pt x="3" y="15"/>
                </a:cubicBezTo>
                <a:cubicBezTo>
                  <a:pt x="8" y="22"/>
                  <a:pt x="15" y="27"/>
                  <a:pt x="24" y="27"/>
                </a:cubicBezTo>
                <a:cubicBezTo>
                  <a:pt x="32" y="27"/>
                  <a:pt x="40" y="22"/>
                  <a:pt x="44" y="15"/>
                </a:cubicBezTo>
                <a:cubicBezTo>
                  <a:pt x="42" y="11"/>
                  <a:pt x="38" y="8"/>
                  <a:pt x="34" y="6"/>
                </a:cubicBezTo>
                <a:moveTo>
                  <a:pt x="24" y="4"/>
                </a:moveTo>
                <a:cubicBezTo>
                  <a:pt x="19" y="4"/>
                  <a:pt x="16" y="7"/>
                  <a:pt x="16" y="12"/>
                </a:cubicBezTo>
                <a:cubicBezTo>
                  <a:pt x="16" y="13"/>
                  <a:pt x="16" y="13"/>
                  <a:pt x="17" y="13"/>
                </a:cubicBezTo>
                <a:cubicBezTo>
                  <a:pt x="18" y="13"/>
                  <a:pt x="18" y="13"/>
                  <a:pt x="18" y="12"/>
                </a:cubicBezTo>
                <a:cubicBezTo>
                  <a:pt x="18" y="9"/>
                  <a:pt x="21" y="6"/>
                  <a:pt x="24" y="6"/>
                </a:cubicBezTo>
                <a:cubicBezTo>
                  <a:pt x="24" y="6"/>
                  <a:pt x="25" y="6"/>
                  <a:pt x="25" y="5"/>
                </a:cubicBezTo>
                <a:cubicBezTo>
                  <a:pt x="25" y="4"/>
                  <a:pt x="24" y="4"/>
                  <a:pt x="24" y="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89" name="Freeform 218"/>
          <p:cNvSpPr>
            <a:spLocks noEditPoints="1"/>
          </p:cNvSpPr>
          <p:nvPr/>
        </p:nvSpPr>
        <p:spPr bwMode="auto">
          <a:xfrm>
            <a:off x="3142495" y="2841051"/>
            <a:ext cx="132884" cy="99135"/>
          </a:xfrm>
          <a:custGeom>
            <a:avLst/>
            <a:gdLst>
              <a:gd name="T0" fmla="*/ 35 w 48"/>
              <a:gd name="T1" fmla="*/ 3 h 36"/>
              <a:gd name="T2" fmla="*/ 18 w 48"/>
              <a:gd name="T3" fmla="*/ 33 h 36"/>
              <a:gd name="T4" fmla="*/ 16 w 48"/>
              <a:gd name="T5" fmla="*/ 35 h 36"/>
              <a:gd name="T6" fmla="*/ 16 w 48"/>
              <a:gd name="T7" fmla="*/ 36 h 36"/>
              <a:gd name="T8" fmla="*/ 12 w 48"/>
              <a:gd name="T9" fmla="*/ 34 h 36"/>
              <a:gd name="T10" fmla="*/ 12 w 48"/>
              <a:gd name="T11" fmla="*/ 33 h 36"/>
              <a:gd name="T12" fmla="*/ 13 w 48"/>
              <a:gd name="T13" fmla="*/ 31 h 36"/>
              <a:gd name="T14" fmla="*/ 0 w 48"/>
              <a:gd name="T15" fmla="*/ 20 h 36"/>
              <a:gd name="T16" fmla="*/ 0 w 48"/>
              <a:gd name="T17" fmla="*/ 18 h 36"/>
              <a:gd name="T18" fmla="*/ 0 w 48"/>
              <a:gd name="T19" fmla="*/ 16 h 36"/>
              <a:gd name="T20" fmla="*/ 24 w 48"/>
              <a:gd name="T21" fmla="*/ 2 h 36"/>
              <a:gd name="T22" fmla="*/ 29 w 48"/>
              <a:gd name="T23" fmla="*/ 3 h 36"/>
              <a:gd name="T24" fmla="*/ 30 w 48"/>
              <a:gd name="T25" fmla="*/ 0 h 36"/>
              <a:gd name="T26" fmla="*/ 31 w 48"/>
              <a:gd name="T27" fmla="*/ 0 h 36"/>
              <a:gd name="T28" fmla="*/ 34 w 48"/>
              <a:gd name="T29" fmla="*/ 2 h 36"/>
              <a:gd name="T30" fmla="*/ 35 w 48"/>
              <a:gd name="T31" fmla="*/ 2 h 36"/>
              <a:gd name="T32" fmla="*/ 35 w 48"/>
              <a:gd name="T33" fmla="*/ 3 h 36"/>
              <a:gd name="T34" fmla="*/ 17 w 48"/>
              <a:gd name="T35" fmla="*/ 24 h 36"/>
              <a:gd name="T36" fmla="*/ 12 w 48"/>
              <a:gd name="T37" fmla="*/ 14 h 36"/>
              <a:gd name="T38" fmla="*/ 13 w 48"/>
              <a:gd name="T39" fmla="*/ 8 h 36"/>
              <a:gd name="T40" fmla="*/ 3 w 48"/>
              <a:gd name="T41" fmla="*/ 18 h 36"/>
              <a:gd name="T42" fmla="*/ 15 w 48"/>
              <a:gd name="T43" fmla="*/ 28 h 36"/>
              <a:gd name="T44" fmla="*/ 17 w 48"/>
              <a:gd name="T45" fmla="*/ 24 h 36"/>
              <a:gd name="T46" fmla="*/ 24 w 48"/>
              <a:gd name="T47" fmla="*/ 6 h 36"/>
              <a:gd name="T48" fmla="*/ 16 w 48"/>
              <a:gd name="T49" fmla="*/ 14 h 36"/>
              <a:gd name="T50" fmla="*/ 17 w 48"/>
              <a:gd name="T51" fmla="*/ 16 h 36"/>
              <a:gd name="T52" fmla="*/ 18 w 48"/>
              <a:gd name="T53" fmla="*/ 14 h 36"/>
              <a:gd name="T54" fmla="*/ 24 w 48"/>
              <a:gd name="T55" fmla="*/ 9 h 36"/>
              <a:gd name="T56" fmla="*/ 25 w 48"/>
              <a:gd name="T57" fmla="*/ 8 h 36"/>
              <a:gd name="T58" fmla="*/ 24 w 48"/>
              <a:gd name="T59" fmla="*/ 6 h 36"/>
              <a:gd name="T60" fmla="*/ 47 w 48"/>
              <a:gd name="T61" fmla="*/ 20 h 36"/>
              <a:gd name="T62" fmla="*/ 44 w 48"/>
              <a:gd name="T63" fmla="*/ 24 h 36"/>
              <a:gd name="T64" fmla="*/ 24 w 48"/>
              <a:gd name="T65" fmla="*/ 33 h 36"/>
              <a:gd name="T66" fmla="*/ 26 w 48"/>
              <a:gd name="T67" fmla="*/ 30 h 36"/>
              <a:gd name="T68" fmla="*/ 44 w 48"/>
              <a:gd name="T69" fmla="*/ 18 h 36"/>
              <a:gd name="T70" fmla="*/ 37 w 48"/>
              <a:gd name="T71" fmla="*/ 10 h 36"/>
              <a:gd name="T72" fmla="*/ 38 w 48"/>
              <a:gd name="T73" fmla="*/ 7 h 36"/>
              <a:gd name="T74" fmla="*/ 47 w 48"/>
              <a:gd name="T75" fmla="*/ 16 h 36"/>
              <a:gd name="T76" fmla="*/ 48 w 48"/>
              <a:gd name="T77" fmla="*/ 18 h 36"/>
              <a:gd name="T78" fmla="*/ 47 w 48"/>
              <a:gd name="T79" fmla="*/ 20 h 36"/>
              <a:gd name="T80" fmla="*/ 28 w 48"/>
              <a:gd name="T81" fmla="*/ 26 h 36"/>
              <a:gd name="T82" fmla="*/ 36 w 48"/>
              <a:gd name="T83" fmla="*/ 12 h 36"/>
              <a:gd name="T84" fmla="*/ 36 w 48"/>
              <a:gd name="T85" fmla="*/ 14 h 36"/>
              <a:gd name="T86" fmla="*/ 28 w 48"/>
              <a:gd name="T87" fmla="*/ 2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8" h="36">
                <a:moveTo>
                  <a:pt x="35" y="3"/>
                </a:moveTo>
                <a:cubicBezTo>
                  <a:pt x="29" y="13"/>
                  <a:pt x="23" y="23"/>
                  <a:pt x="18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6" y="36"/>
                  <a:pt x="16" y="36"/>
                  <a:pt x="16" y="36"/>
                </a:cubicBezTo>
                <a:cubicBezTo>
                  <a:pt x="15" y="36"/>
                  <a:pt x="13" y="34"/>
                  <a:pt x="12" y="34"/>
                </a:cubicBezTo>
                <a:cubicBezTo>
                  <a:pt x="12" y="34"/>
                  <a:pt x="12" y="34"/>
                  <a:pt x="12" y="33"/>
                </a:cubicBezTo>
                <a:cubicBezTo>
                  <a:pt x="12" y="33"/>
                  <a:pt x="13" y="31"/>
                  <a:pt x="13" y="31"/>
                </a:cubicBezTo>
                <a:cubicBezTo>
                  <a:pt x="8" y="29"/>
                  <a:pt x="3" y="25"/>
                  <a:pt x="0" y="20"/>
                </a:cubicBezTo>
                <a:cubicBezTo>
                  <a:pt x="0" y="19"/>
                  <a:pt x="0" y="19"/>
                  <a:pt x="0" y="18"/>
                </a:cubicBezTo>
                <a:cubicBezTo>
                  <a:pt x="0" y="17"/>
                  <a:pt x="0" y="17"/>
                  <a:pt x="0" y="16"/>
                </a:cubicBezTo>
                <a:cubicBezTo>
                  <a:pt x="6" y="8"/>
                  <a:pt x="14" y="2"/>
                  <a:pt x="24" y="2"/>
                </a:cubicBezTo>
                <a:cubicBezTo>
                  <a:pt x="25" y="2"/>
                  <a:pt x="27" y="3"/>
                  <a:pt x="29" y="3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1" y="0"/>
                </a:cubicBezTo>
                <a:cubicBezTo>
                  <a:pt x="31" y="0"/>
                  <a:pt x="34" y="1"/>
                  <a:pt x="34" y="2"/>
                </a:cubicBezTo>
                <a:cubicBezTo>
                  <a:pt x="35" y="2"/>
                  <a:pt x="35" y="2"/>
                  <a:pt x="35" y="2"/>
                </a:cubicBezTo>
                <a:cubicBezTo>
                  <a:pt x="35" y="3"/>
                  <a:pt x="35" y="3"/>
                  <a:pt x="35" y="3"/>
                </a:cubicBezTo>
                <a:moveTo>
                  <a:pt x="17" y="24"/>
                </a:moveTo>
                <a:cubicBezTo>
                  <a:pt x="14" y="22"/>
                  <a:pt x="12" y="18"/>
                  <a:pt x="12" y="14"/>
                </a:cubicBezTo>
                <a:cubicBezTo>
                  <a:pt x="12" y="12"/>
                  <a:pt x="12" y="10"/>
                  <a:pt x="13" y="8"/>
                </a:cubicBezTo>
                <a:cubicBezTo>
                  <a:pt x="9" y="11"/>
                  <a:pt x="6" y="14"/>
                  <a:pt x="3" y="18"/>
                </a:cubicBezTo>
                <a:cubicBezTo>
                  <a:pt x="6" y="22"/>
                  <a:pt x="10" y="26"/>
                  <a:pt x="15" y="28"/>
                </a:cubicBezTo>
                <a:lnTo>
                  <a:pt x="17" y="24"/>
                </a:lnTo>
                <a:close/>
                <a:moveTo>
                  <a:pt x="24" y="6"/>
                </a:moveTo>
                <a:cubicBezTo>
                  <a:pt x="19" y="6"/>
                  <a:pt x="16" y="10"/>
                  <a:pt x="16" y="14"/>
                </a:cubicBezTo>
                <a:cubicBezTo>
                  <a:pt x="16" y="15"/>
                  <a:pt x="16" y="16"/>
                  <a:pt x="17" y="16"/>
                </a:cubicBezTo>
                <a:cubicBezTo>
                  <a:pt x="18" y="16"/>
                  <a:pt x="18" y="15"/>
                  <a:pt x="18" y="14"/>
                </a:cubicBezTo>
                <a:cubicBezTo>
                  <a:pt x="18" y="11"/>
                  <a:pt x="21" y="9"/>
                  <a:pt x="24" y="9"/>
                </a:cubicBezTo>
                <a:cubicBezTo>
                  <a:pt x="24" y="9"/>
                  <a:pt x="25" y="8"/>
                  <a:pt x="25" y="8"/>
                </a:cubicBezTo>
                <a:cubicBezTo>
                  <a:pt x="25" y="7"/>
                  <a:pt x="24" y="6"/>
                  <a:pt x="24" y="6"/>
                </a:cubicBezTo>
                <a:moveTo>
                  <a:pt x="47" y="20"/>
                </a:moveTo>
                <a:cubicBezTo>
                  <a:pt x="46" y="21"/>
                  <a:pt x="45" y="22"/>
                  <a:pt x="44" y="24"/>
                </a:cubicBezTo>
                <a:cubicBezTo>
                  <a:pt x="39" y="30"/>
                  <a:pt x="32" y="33"/>
                  <a:pt x="24" y="33"/>
                </a:cubicBezTo>
                <a:cubicBezTo>
                  <a:pt x="26" y="30"/>
                  <a:pt x="26" y="30"/>
                  <a:pt x="26" y="30"/>
                </a:cubicBezTo>
                <a:cubicBezTo>
                  <a:pt x="33" y="29"/>
                  <a:pt x="40" y="24"/>
                  <a:pt x="44" y="18"/>
                </a:cubicBezTo>
                <a:cubicBezTo>
                  <a:pt x="42" y="15"/>
                  <a:pt x="40" y="12"/>
                  <a:pt x="37" y="10"/>
                </a:cubicBezTo>
                <a:cubicBezTo>
                  <a:pt x="38" y="7"/>
                  <a:pt x="38" y="7"/>
                  <a:pt x="38" y="7"/>
                </a:cubicBezTo>
                <a:cubicBezTo>
                  <a:pt x="42" y="9"/>
                  <a:pt x="45" y="13"/>
                  <a:pt x="47" y="16"/>
                </a:cubicBezTo>
                <a:cubicBezTo>
                  <a:pt x="48" y="17"/>
                  <a:pt x="48" y="17"/>
                  <a:pt x="48" y="18"/>
                </a:cubicBezTo>
                <a:cubicBezTo>
                  <a:pt x="48" y="19"/>
                  <a:pt x="48" y="19"/>
                  <a:pt x="47" y="20"/>
                </a:cubicBezTo>
                <a:moveTo>
                  <a:pt x="28" y="26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13"/>
                  <a:pt x="36" y="14"/>
                  <a:pt x="36" y="14"/>
                </a:cubicBezTo>
                <a:cubicBezTo>
                  <a:pt x="36" y="19"/>
                  <a:pt x="33" y="24"/>
                  <a:pt x="28" y="2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90" name="Freeform 219"/>
          <p:cNvSpPr>
            <a:spLocks noEditPoints="1"/>
          </p:cNvSpPr>
          <p:nvPr/>
        </p:nvSpPr>
        <p:spPr bwMode="auto">
          <a:xfrm>
            <a:off x="3142495" y="3037550"/>
            <a:ext cx="132884" cy="124448"/>
          </a:xfrm>
          <a:custGeom>
            <a:avLst/>
            <a:gdLst>
              <a:gd name="T0" fmla="*/ 47 w 48"/>
              <a:gd name="T1" fmla="*/ 40 h 45"/>
              <a:gd name="T2" fmla="*/ 47 w 48"/>
              <a:gd name="T3" fmla="*/ 43 h 45"/>
              <a:gd name="T4" fmla="*/ 44 w 48"/>
              <a:gd name="T5" fmla="*/ 45 h 45"/>
              <a:gd name="T6" fmla="*/ 3 w 48"/>
              <a:gd name="T7" fmla="*/ 45 h 45"/>
              <a:gd name="T8" fmla="*/ 0 w 48"/>
              <a:gd name="T9" fmla="*/ 43 h 45"/>
              <a:gd name="T10" fmla="*/ 0 w 48"/>
              <a:gd name="T11" fmla="*/ 40 h 45"/>
              <a:gd name="T12" fmla="*/ 21 w 48"/>
              <a:gd name="T13" fmla="*/ 2 h 45"/>
              <a:gd name="T14" fmla="*/ 24 w 48"/>
              <a:gd name="T15" fmla="*/ 0 h 45"/>
              <a:gd name="T16" fmla="*/ 27 w 48"/>
              <a:gd name="T17" fmla="*/ 2 h 45"/>
              <a:gd name="T18" fmla="*/ 47 w 48"/>
              <a:gd name="T19" fmla="*/ 40 h 45"/>
              <a:gd name="T20" fmla="*/ 28 w 48"/>
              <a:gd name="T21" fmla="*/ 15 h 45"/>
              <a:gd name="T22" fmla="*/ 27 w 48"/>
              <a:gd name="T23" fmla="*/ 14 h 45"/>
              <a:gd name="T24" fmla="*/ 27 w 48"/>
              <a:gd name="T25" fmla="*/ 14 h 45"/>
              <a:gd name="T26" fmla="*/ 21 w 48"/>
              <a:gd name="T27" fmla="*/ 14 h 45"/>
              <a:gd name="T28" fmla="*/ 20 w 48"/>
              <a:gd name="T29" fmla="*/ 14 h 45"/>
              <a:gd name="T30" fmla="*/ 20 w 48"/>
              <a:gd name="T31" fmla="*/ 15 h 45"/>
              <a:gd name="T32" fmla="*/ 20 w 48"/>
              <a:gd name="T33" fmla="*/ 27 h 45"/>
              <a:gd name="T34" fmla="*/ 21 w 48"/>
              <a:gd name="T35" fmla="*/ 28 h 45"/>
              <a:gd name="T36" fmla="*/ 26 w 48"/>
              <a:gd name="T37" fmla="*/ 28 h 45"/>
              <a:gd name="T38" fmla="*/ 27 w 48"/>
              <a:gd name="T39" fmla="*/ 27 h 45"/>
              <a:gd name="T40" fmla="*/ 28 w 48"/>
              <a:gd name="T41" fmla="*/ 15 h 45"/>
              <a:gd name="T42" fmla="*/ 27 w 48"/>
              <a:gd name="T43" fmla="*/ 32 h 45"/>
              <a:gd name="T44" fmla="*/ 26 w 48"/>
              <a:gd name="T45" fmla="*/ 31 h 45"/>
              <a:gd name="T46" fmla="*/ 21 w 48"/>
              <a:gd name="T47" fmla="*/ 31 h 45"/>
              <a:gd name="T48" fmla="*/ 20 w 48"/>
              <a:gd name="T49" fmla="*/ 32 h 45"/>
              <a:gd name="T50" fmla="*/ 20 w 48"/>
              <a:gd name="T51" fmla="*/ 37 h 45"/>
              <a:gd name="T52" fmla="*/ 21 w 48"/>
              <a:gd name="T53" fmla="*/ 38 h 45"/>
              <a:gd name="T54" fmla="*/ 26 w 48"/>
              <a:gd name="T55" fmla="*/ 38 h 45"/>
              <a:gd name="T56" fmla="*/ 27 w 48"/>
              <a:gd name="T57" fmla="*/ 37 h 45"/>
              <a:gd name="T58" fmla="*/ 27 w 48"/>
              <a:gd name="T59" fmla="*/ 3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8" h="45">
                <a:moveTo>
                  <a:pt x="47" y="40"/>
                </a:moveTo>
                <a:cubicBezTo>
                  <a:pt x="48" y="41"/>
                  <a:pt x="48" y="42"/>
                  <a:pt x="47" y="43"/>
                </a:cubicBezTo>
                <a:cubicBezTo>
                  <a:pt x="47" y="44"/>
                  <a:pt x="46" y="45"/>
                  <a:pt x="44" y="45"/>
                </a:cubicBezTo>
                <a:cubicBezTo>
                  <a:pt x="3" y="45"/>
                  <a:pt x="3" y="45"/>
                  <a:pt x="3" y="45"/>
                </a:cubicBezTo>
                <a:cubicBezTo>
                  <a:pt x="2" y="45"/>
                  <a:pt x="1" y="44"/>
                  <a:pt x="0" y="43"/>
                </a:cubicBezTo>
                <a:cubicBezTo>
                  <a:pt x="0" y="42"/>
                  <a:pt x="0" y="41"/>
                  <a:pt x="0" y="40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1"/>
                  <a:pt x="22" y="0"/>
                  <a:pt x="24" y="0"/>
                </a:cubicBezTo>
                <a:cubicBezTo>
                  <a:pt x="25" y="0"/>
                  <a:pt x="26" y="1"/>
                  <a:pt x="27" y="2"/>
                </a:cubicBezTo>
                <a:lnTo>
                  <a:pt x="47" y="40"/>
                </a:lnTo>
                <a:close/>
                <a:moveTo>
                  <a:pt x="28" y="15"/>
                </a:moveTo>
                <a:cubicBezTo>
                  <a:pt x="28" y="14"/>
                  <a:pt x="27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0" y="14"/>
                  <a:pt x="20" y="14"/>
                </a:cubicBezTo>
                <a:cubicBezTo>
                  <a:pt x="20" y="14"/>
                  <a:pt x="20" y="14"/>
                  <a:pt x="20" y="15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1" y="28"/>
                  <a:pt x="21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7" y="28"/>
                  <a:pt x="27" y="27"/>
                  <a:pt x="27" y="27"/>
                </a:cubicBezTo>
                <a:lnTo>
                  <a:pt x="28" y="15"/>
                </a:lnTo>
                <a:close/>
                <a:moveTo>
                  <a:pt x="27" y="32"/>
                </a:moveTo>
                <a:cubicBezTo>
                  <a:pt x="27" y="31"/>
                  <a:pt x="27" y="31"/>
                  <a:pt x="26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0" y="31"/>
                  <a:pt x="20" y="32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7"/>
                  <a:pt x="21" y="38"/>
                  <a:pt x="21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7"/>
                  <a:pt x="27" y="37"/>
                </a:cubicBezTo>
                <a:lnTo>
                  <a:pt x="27" y="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91" name="Freeform 220"/>
          <p:cNvSpPr/>
          <p:nvPr/>
        </p:nvSpPr>
        <p:spPr bwMode="auto">
          <a:xfrm>
            <a:off x="3148467" y="3253953"/>
            <a:ext cx="105463" cy="107573"/>
          </a:xfrm>
          <a:custGeom>
            <a:avLst/>
            <a:gdLst>
              <a:gd name="T0" fmla="*/ 34 w 38"/>
              <a:gd name="T1" fmla="*/ 10 h 39"/>
              <a:gd name="T2" fmla="*/ 30 w 38"/>
              <a:gd name="T3" fmla="*/ 15 h 39"/>
              <a:gd name="T4" fmla="*/ 34 w 38"/>
              <a:gd name="T5" fmla="*/ 33 h 39"/>
              <a:gd name="T6" fmla="*/ 34 w 38"/>
              <a:gd name="T7" fmla="*/ 34 h 39"/>
              <a:gd name="T8" fmla="*/ 30 w 38"/>
              <a:gd name="T9" fmla="*/ 37 h 39"/>
              <a:gd name="T10" fmla="*/ 30 w 38"/>
              <a:gd name="T11" fmla="*/ 37 h 39"/>
              <a:gd name="T12" fmla="*/ 30 w 38"/>
              <a:gd name="T13" fmla="*/ 37 h 39"/>
              <a:gd name="T14" fmla="*/ 29 w 38"/>
              <a:gd name="T15" fmla="*/ 37 h 39"/>
              <a:gd name="T16" fmla="*/ 21 w 38"/>
              <a:gd name="T17" fmla="*/ 23 h 39"/>
              <a:gd name="T18" fmla="*/ 15 w 38"/>
              <a:gd name="T19" fmla="*/ 30 h 39"/>
              <a:gd name="T20" fmla="*/ 16 w 38"/>
              <a:gd name="T21" fmla="*/ 35 h 39"/>
              <a:gd name="T22" fmla="*/ 16 w 38"/>
              <a:gd name="T23" fmla="*/ 36 h 39"/>
              <a:gd name="T24" fmla="*/ 13 w 38"/>
              <a:gd name="T25" fmla="*/ 38 h 39"/>
              <a:gd name="T26" fmla="*/ 13 w 38"/>
              <a:gd name="T27" fmla="*/ 39 h 39"/>
              <a:gd name="T28" fmla="*/ 13 w 38"/>
              <a:gd name="T29" fmla="*/ 39 h 39"/>
              <a:gd name="T30" fmla="*/ 12 w 38"/>
              <a:gd name="T31" fmla="*/ 38 h 39"/>
              <a:gd name="T32" fmla="*/ 7 w 38"/>
              <a:gd name="T33" fmla="*/ 32 h 39"/>
              <a:gd name="T34" fmla="*/ 0 w 38"/>
              <a:gd name="T35" fmla="*/ 27 h 39"/>
              <a:gd name="T36" fmla="*/ 0 w 38"/>
              <a:gd name="T37" fmla="*/ 26 h 39"/>
              <a:gd name="T38" fmla="*/ 0 w 38"/>
              <a:gd name="T39" fmla="*/ 25 h 39"/>
              <a:gd name="T40" fmla="*/ 3 w 38"/>
              <a:gd name="T41" fmla="*/ 23 h 39"/>
              <a:gd name="T42" fmla="*/ 3 w 38"/>
              <a:gd name="T43" fmla="*/ 22 h 39"/>
              <a:gd name="T44" fmla="*/ 3 w 38"/>
              <a:gd name="T45" fmla="*/ 22 h 39"/>
              <a:gd name="T46" fmla="*/ 9 w 38"/>
              <a:gd name="T47" fmla="*/ 24 h 39"/>
              <a:gd name="T48" fmla="*/ 15 w 38"/>
              <a:gd name="T49" fmla="*/ 17 h 39"/>
              <a:gd name="T50" fmla="*/ 2 w 38"/>
              <a:gd name="T51" fmla="*/ 9 h 39"/>
              <a:gd name="T52" fmla="*/ 1 w 38"/>
              <a:gd name="T53" fmla="*/ 9 h 39"/>
              <a:gd name="T54" fmla="*/ 2 w 38"/>
              <a:gd name="T55" fmla="*/ 8 h 39"/>
              <a:gd name="T56" fmla="*/ 5 w 38"/>
              <a:gd name="T57" fmla="*/ 5 h 39"/>
              <a:gd name="T58" fmla="*/ 6 w 38"/>
              <a:gd name="T59" fmla="*/ 4 h 39"/>
              <a:gd name="T60" fmla="*/ 24 w 38"/>
              <a:gd name="T61" fmla="*/ 9 h 39"/>
              <a:gd name="T62" fmla="*/ 28 w 38"/>
              <a:gd name="T63" fmla="*/ 4 h 39"/>
              <a:gd name="T64" fmla="*/ 37 w 38"/>
              <a:gd name="T65" fmla="*/ 2 h 39"/>
              <a:gd name="T66" fmla="*/ 34 w 38"/>
              <a:gd name="T67" fmla="*/ 1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8" h="39">
                <a:moveTo>
                  <a:pt x="34" y="10"/>
                </a:moveTo>
                <a:cubicBezTo>
                  <a:pt x="30" y="15"/>
                  <a:pt x="30" y="15"/>
                  <a:pt x="30" y="15"/>
                </a:cubicBezTo>
                <a:cubicBezTo>
                  <a:pt x="34" y="33"/>
                  <a:pt x="34" y="33"/>
                  <a:pt x="34" y="33"/>
                </a:cubicBezTo>
                <a:cubicBezTo>
                  <a:pt x="34" y="34"/>
                  <a:pt x="34" y="34"/>
                  <a:pt x="34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21" y="23"/>
                  <a:pt x="21" y="23"/>
                  <a:pt x="21" y="23"/>
                </a:cubicBezTo>
                <a:cubicBezTo>
                  <a:pt x="15" y="30"/>
                  <a:pt x="15" y="30"/>
                  <a:pt x="15" y="30"/>
                </a:cubicBezTo>
                <a:cubicBezTo>
                  <a:pt x="16" y="35"/>
                  <a:pt x="16" y="35"/>
                  <a:pt x="16" y="35"/>
                </a:cubicBezTo>
                <a:cubicBezTo>
                  <a:pt x="16" y="35"/>
                  <a:pt x="16" y="36"/>
                  <a:pt x="16" y="36"/>
                </a:cubicBezTo>
                <a:cubicBezTo>
                  <a:pt x="13" y="38"/>
                  <a:pt x="13" y="38"/>
                  <a:pt x="13" y="38"/>
                </a:cubicBezTo>
                <a:cubicBezTo>
                  <a:pt x="13" y="39"/>
                  <a:pt x="13" y="39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2" y="39"/>
                  <a:pt x="12" y="38"/>
                </a:cubicBezTo>
                <a:cubicBezTo>
                  <a:pt x="7" y="32"/>
                  <a:pt x="7" y="32"/>
                  <a:pt x="7" y="32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0" y="25"/>
                  <a:pt x="0" y="25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9" y="24"/>
                  <a:pt x="9" y="24"/>
                  <a:pt x="9" y="24"/>
                </a:cubicBezTo>
                <a:cubicBezTo>
                  <a:pt x="15" y="17"/>
                  <a:pt x="15" y="17"/>
                  <a:pt x="15" y="17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1" y="9"/>
                  <a:pt x="1" y="9"/>
                </a:cubicBezTo>
                <a:cubicBezTo>
                  <a:pt x="1" y="9"/>
                  <a:pt x="1" y="8"/>
                  <a:pt x="2" y="8"/>
                </a:cubicBezTo>
                <a:cubicBezTo>
                  <a:pt x="5" y="5"/>
                  <a:pt x="5" y="5"/>
                  <a:pt x="5" y="5"/>
                </a:cubicBezTo>
                <a:cubicBezTo>
                  <a:pt x="5" y="4"/>
                  <a:pt x="6" y="4"/>
                  <a:pt x="6" y="4"/>
                </a:cubicBezTo>
                <a:cubicBezTo>
                  <a:pt x="24" y="9"/>
                  <a:pt x="24" y="9"/>
                  <a:pt x="24" y="9"/>
                </a:cubicBezTo>
                <a:cubicBezTo>
                  <a:pt x="28" y="4"/>
                  <a:pt x="28" y="4"/>
                  <a:pt x="28" y="4"/>
                </a:cubicBezTo>
                <a:cubicBezTo>
                  <a:pt x="31" y="2"/>
                  <a:pt x="35" y="0"/>
                  <a:pt x="37" y="2"/>
                </a:cubicBezTo>
                <a:cubicBezTo>
                  <a:pt x="38" y="4"/>
                  <a:pt x="37" y="8"/>
                  <a:pt x="34" y="1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92" name="Freeform 221"/>
          <p:cNvSpPr>
            <a:spLocks noEditPoints="1"/>
          </p:cNvSpPr>
          <p:nvPr/>
        </p:nvSpPr>
        <p:spPr bwMode="auto">
          <a:xfrm>
            <a:off x="3144792" y="3449262"/>
            <a:ext cx="122338" cy="132884"/>
          </a:xfrm>
          <a:custGeom>
            <a:avLst/>
            <a:gdLst>
              <a:gd name="T0" fmla="*/ 41 w 44"/>
              <a:gd name="T1" fmla="*/ 48 h 48"/>
              <a:gd name="T2" fmla="*/ 0 w 44"/>
              <a:gd name="T3" fmla="*/ 45 h 48"/>
              <a:gd name="T4" fmla="*/ 3 w 44"/>
              <a:gd name="T5" fmla="*/ 7 h 48"/>
              <a:gd name="T6" fmla="*/ 7 w 44"/>
              <a:gd name="T7" fmla="*/ 5 h 48"/>
              <a:gd name="T8" fmla="*/ 13 w 44"/>
              <a:gd name="T9" fmla="*/ 0 h 48"/>
              <a:gd name="T10" fmla="*/ 17 w 44"/>
              <a:gd name="T11" fmla="*/ 7 h 48"/>
              <a:gd name="T12" fmla="*/ 27 w 44"/>
              <a:gd name="T13" fmla="*/ 5 h 48"/>
              <a:gd name="T14" fmla="*/ 33 w 44"/>
              <a:gd name="T15" fmla="*/ 0 h 48"/>
              <a:gd name="T16" fmla="*/ 37 w 44"/>
              <a:gd name="T17" fmla="*/ 7 h 48"/>
              <a:gd name="T18" fmla="*/ 44 w 44"/>
              <a:gd name="T19" fmla="*/ 11 h 48"/>
              <a:gd name="T20" fmla="*/ 11 w 44"/>
              <a:gd name="T21" fmla="*/ 18 h 48"/>
              <a:gd name="T22" fmla="*/ 3 w 44"/>
              <a:gd name="T23" fmla="*/ 25 h 48"/>
              <a:gd name="T24" fmla="*/ 11 w 44"/>
              <a:gd name="T25" fmla="*/ 18 h 48"/>
              <a:gd name="T26" fmla="*/ 3 w 44"/>
              <a:gd name="T27" fmla="*/ 27 h 48"/>
              <a:gd name="T28" fmla="*/ 11 w 44"/>
              <a:gd name="T29" fmla="*/ 36 h 48"/>
              <a:gd name="T30" fmla="*/ 11 w 44"/>
              <a:gd name="T31" fmla="*/ 37 h 48"/>
              <a:gd name="T32" fmla="*/ 3 w 44"/>
              <a:gd name="T33" fmla="*/ 45 h 48"/>
              <a:gd name="T34" fmla="*/ 11 w 44"/>
              <a:gd name="T35" fmla="*/ 37 h 48"/>
              <a:gd name="T36" fmla="*/ 13 w 44"/>
              <a:gd name="T37" fmla="*/ 4 h 48"/>
              <a:gd name="T38" fmla="*/ 10 w 44"/>
              <a:gd name="T39" fmla="*/ 5 h 48"/>
              <a:gd name="T40" fmla="*/ 11 w 44"/>
              <a:gd name="T41" fmla="*/ 13 h 48"/>
              <a:gd name="T42" fmla="*/ 13 w 44"/>
              <a:gd name="T43" fmla="*/ 12 h 48"/>
              <a:gd name="T44" fmla="*/ 21 w 44"/>
              <a:gd name="T45" fmla="*/ 18 h 48"/>
              <a:gd name="T46" fmla="*/ 13 w 44"/>
              <a:gd name="T47" fmla="*/ 25 h 48"/>
              <a:gd name="T48" fmla="*/ 21 w 44"/>
              <a:gd name="T49" fmla="*/ 18 h 48"/>
              <a:gd name="T50" fmla="*/ 13 w 44"/>
              <a:gd name="T51" fmla="*/ 27 h 48"/>
              <a:gd name="T52" fmla="*/ 21 w 44"/>
              <a:gd name="T53" fmla="*/ 36 h 48"/>
              <a:gd name="T54" fmla="*/ 21 w 44"/>
              <a:gd name="T55" fmla="*/ 37 h 48"/>
              <a:gd name="T56" fmla="*/ 13 w 44"/>
              <a:gd name="T57" fmla="*/ 45 h 48"/>
              <a:gd name="T58" fmla="*/ 21 w 44"/>
              <a:gd name="T59" fmla="*/ 37 h 48"/>
              <a:gd name="T60" fmla="*/ 23 w 44"/>
              <a:gd name="T61" fmla="*/ 18 h 48"/>
              <a:gd name="T62" fmla="*/ 31 w 44"/>
              <a:gd name="T63" fmla="*/ 25 h 48"/>
              <a:gd name="T64" fmla="*/ 31 w 44"/>
              <a:gd name="T65" fmla="*/ 27 h 48"/>
              <a:gd name="T66" fmla="*/ 23 w 44"/>
              <a:gd name="T67" fmla="*/ 36 h 48"/>
              <a:gd name="T68" fmla="*/ 31 w 44"/>
              <a:gd name="T69" fmla="*/ 27 h 48"/>
              <a:gd name="T70" fmla="*/ 23 w 44"/>
              <a:gd name="T71" fmla="*/ 37 h 48"/>
              <a:gd name="T72" fmla="*/ 31 w 44"/>
              <a:gd name="T73" fmla="*/ 45 h 48"/>
              <a:gd name="T74" fmla="*/ 34 w 44"/>
              <a:gd name="T75" fmla="*/ 5 h 48"/>
              <a:gd name="T76" fmla="*/ 31 w 44"/>
              <a:gd name="T77" fmla="*/ 4 h 48"/>
              <a:gd name="T78" fmla="*/ 31 w 44"/>
              <a:gd name="T79" fmla="*/ 12 h 48"/>
              <a:gd name="T80" fmla="*/ 33 w 44"/>
              <a:gd name="T81" fmla="*/ 13 h 48"/>
              <a:gd name="T82" fmla="*/ 34 w 44"/>
              <a:gd name="T83" fmla="*/ 5 h 48"/>
              <a:gd name="T84" fmla="*/ 33 w 44"/>
              <a:gd name="T85" fmla="*/ 18 h 48"/>
              <a:gd name="T86" fmla="*/ 41 w 44"/>
              <a:gd name="T87" fmla="*/ 25 h 48"/>
              <a:gd name="T88" fmla="*/ 41 w 44"/>
              <a:gd name="T89" fmla="*/ 27 h 48"/>
              <a:gd name="T90" fmla="*/ 33 w 44"/>
              <a:gd name="T91" fmla="*/ 36 h 48"/>
              <a:gd name="T92" fmla="*/ 41 w 44"/>
              <a:gd name="T93" fmla="*/ 27 h 48"/>
              <a:gd name="T94" fmla="*/ 33 w 44"/>
              <a:gd name="T95" fmla="*/ 37 h 48"/>
              <a:gd name="T96" fmla="*/ 41 w 44"/>
              <a:gd name="T97" fmla="*/ 4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4" h="48">
                <a:moveTo>
                  <a:pt x="44" y="45"/>
                </a:moveTo>
                <a:cubicBezTo>
                  <a:pt x="44" y="47"/>
                  <a:pt x="43" y="48"/>
                  <a:pt x="41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1" y="48"/>
                  <a:pt x="0" y="47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9"/>
                  <a:pt x="1" y="7"/>
                  <a:pt x="3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5"/>
                  <a:pt x="7" y="5"/>
                </a:cubicBezTo>
                <a:cubicBezTo>
                  <a:pt x="7" y="2"/>
                  <a:pt x="8" y="0"/>
                  <a:pt x="11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5" y="0"/>
                  <a:pt x="17" y="2"/>
                  <a:pt x="17" y="5"/>
                </a:cubicBezTo>
                <a:cubicBezTo>
                  <a:pt x="17" y="7"/>
                  <a:pt x="17" y="7"/>
                  <a:pt x="1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2"/>
                  <a:pt x="29" y="0"/>
                  <a:pt x="31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6" y="0"/>
                  <a:pt x="37" y="2"/>
                  <a:pt x="37" y="5"/>
                </a:cubicBezTo>
                <a:cubicBezTo>
                  <a:pt x="37" y="7"/>
                  <a:pt x="37" y="7"/>
                  <a:pt x="37" y="7"/>
                </a:cubicBezTo>
                <a:cubicBezTo>
                  <a:pt x="41" y="7"/>
                  <a:pt x="41" y="7"/>
                  <a:pt x="41" y="7"/>
                </a:cubicBezTo>
                <a:cubicBezTo>
                  <a:pt x="43" y="7"/>
                  <a:pt x="44" y="9"/>
                  <a:pt x="44" y="11"/>
                </a:cubicBezTo>
                <a:lnTo>
                  <a:pt x="44" y="45"/>
                </a:lnTo>
                <a:close/>
                <a:moveTo>
                  <a:pt x="11" y="18"/>
                </a:moveTo>
                <a:cubicBezTo>
                  <a:pt x="3" y="18"/>
                  <a:pt x="3" y="18"/>
                  <a:pt x="3" y="18"/>
                </a:cubicBezTo>
                <a:cubicBezTo>
                  <a:pt x="3" y="25"/>
                  <a:pt x="3" y="25"/>
                  <a:pt x="3" y="25"/>
                </a:cubicBezTo>
                <a:cubicBezTo>
                  <a:pt x="11" y="25"/>
                  <a:pt x="11" y="25"/>
                  <a:pt x="11" y="25"/>
                </a:cubicBezTo>
                <a:lnTo>
                  <a:pt x="11" y="18"/>
                </a:lnTo>
                <a:close/>
                <a:moveTo>
                  <a:pt x="11" y="27"/>
                </a:moveTo>
                <a:cubicBezTo>
                  <a:pt x="3" y="27"/>
                  <a:pt x="3" y="27"/>
                  <a:pt x="3" y="27"/>
                </a:cubicBezTo>
                <a:cubicBezTo>
                  <a:pt x="3" y="36"/>
                  <a:pt x="3" y="36"/>
                  <a:pt x="3" y="36"/>
                </a:cubicBezTo>
                <a:cubicBezTo>
                  <a:pt x="11" y="36"/>
                  <a:pt x="11" y="36"/>
                  <a:pt x="11" y="36"/>
                </a:cubicBezTo>
                <a:lnTo>
                  <a:pt x="11" y="27"/>
                </a:lnTo>
                <a:close/>
                <a:moveTo>
                  <a:pt x="11" y="37"/>
                </a:moveTo>
                <a:cubicBezTo>
                  <a:pt x="3" y="37"/>
                  <a:pt x="3" y="37"/>
                  <a:pt x="3" y="37"/>
                </a:cubicBezTo>
                <a:cubicBezTo>
                  <a:pt x="3" y="45"/>
                  <a:pt x="3" y="45"/>
                  <a:pt x="3" y="45"/>
                </a:cubicBezTo>
                <a:cubicBezTo>
                  <a:pt x="11" y="45"/>
                  <a:pt x="11" y="45"/>
                  <a:pt x="11" y="45"/>
                </a:cubicBezTo>
                <a:lnTo>
                  <a:pt x="11" y="37"/>
                </a:lnTo>
                <a:close/>
                <a:moveTo>
                  <a:pt x="13" y="5"/>
                </a:moveTo>
                <a:cubicBezTo>
                  <a:pt x="13" y="4"/>
                  <a:pt x="13" y="4"/>
                  <a:pt x="13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4"/>
                  <a:pt x="10" y="4"/>
                  <a:pt x="10" y="5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3"/>
                  <a:pt x="10" y="13"/>
                  <a:pt x="11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3"/>
                  <a:pt x="13" y="12"/>
                </a:cubicBezTo>
                <a:lnTo>
                  <a:pt x="13" y="5"/>
                </a:lnTo>
                <a:close/>
                <a:moveTo>
                  <a:pt x="21" y="18"/>
                </a:moveTo>
                <a:cubicBezTo>
                  <a:pt x="13" y="18"/>
                  <a:pt x="13" y="18"/>
                  <a:pt x="13" y="18"/>
                </a:cubicBezTo>
                <a:cubicBezTo>
                  <a:pt x="13" y="25"/>
                  <a:pt x="13" y="25"/>
                  <a:pt x="13" y="25"/>
                </a:cubicBezTo>
                <a:cubicBezTo>
                  <a:pt x="21" y="25"/>
                  <a:pt x="21" y="25"/>
                  <a:pt x="21" y="25"/>
                </a:cubicBezTo>
                <a:lnTo>
                  <a:pt x="21" y="18"/>
                </a:lnTo>
                <a:close/>
                <a:moveTo>
                  <a:pt x="21" y="27"/>
                </a:moveTo>
                <a:cubicBezTo>
                  <a:pt x="13" y="27"/>
                  <a:pt x="13" y="27"/>
                  <a:pt x="13" y="27"/>
                </a:cubicBezTo>
                <a:cubicBezTo>
                  <a:pt x="13" y="36"/>
                  <a:pt x="13" y="36"/>
                  <a:pt x="13" y="36"/>
                </a:cubicBezTo>
                <a:cubicBezTo>
                  <a:pt x="21" y="36"/>
                  <a:pt x="21" y="36"/>
                  <a:pt x="21" y="36"/>
                </a:cubicBezTo>
                <a:lnTo>
                  <a:pt x="21" y="27"/>
                </a:lnTo>
                <a:close/>
                <a:moveTo>
                  <a:pt x="21" y="37"/>
                </a:moveTo>
                <a:cubicBezTo>
                  <a:pt x="13" y="37"/>
                  <a:pt x="13" y="37"/>
                  <a:pt x="13" y="37"/>
                </a:cubicBezTo>
                <a:cubicBezTo>
                  <a:pt x="13" y="45"/>
                  <a:pt x="13" y="45"/>
                  <a:pt x="13" y="45"/>
                </a:cubicBezTo>
                <a:cubicBezTo>
                  <a:pt x="21" y="45"/>
                  <a:pt x="21" y="45"/>
                  <a:pt x="21" y="45"/>
                </a:cubicBezTo>
                <a:lnTo>
                  <a:pt x="21" y="37"/>
                </a:lnTo>
                <a:close/>
                <a:moveTo>
                  <a:pt x="31" y="18"/>
                </a:moveTo>
                <a:cubicBezTo>
                  <a:pt x="23" y="18"/>
                  <a:pt x="23" y="18"/>
                  <a:pt x="23" y="18"/>
                </a:cubicBezTo>
                <a:cubicBezTo>
                  <a:pt x="23" y="25"/>
                  <a:pt x="23" y="25"/>
                  <a:pt x="23" y="25"/>
                </a:cubicBezTo>
                <a:cubicBezTo>
                  <a:pt x="31" y="25"/>
                  <a:pt x="31" y="25"/>
                  <a:pt x="31" y="25"/>
                </a:cubicBezTo>
                <a:lnTo>
                  <a:pt x="31" y="18"/>
                </a:lnTo>
                <a:close/>
                <a:moveTo>
                  <a:pt x="31" y="27"/>
                </a:moveTo>
                <a:cubicBezTo>
                  <a:pt x="23" y="27"/>
                  <a:pt x="23" y="27"/>
                  <a:pt x="23" y="27"/>
                </a:cubicBezTo>
                <a:cubicBezTo>
                  <a:pt x="23" y="36"/>
                  <a:pt x="23" y="36"/>
                  <a:pt x="23" y="36"/>
                </a:cubicBezTo>
                <a:cubicBezTo>
                  <a:pt x="31" y="36"/>
                  <a:pt x="31" y="36"/>
                  <a:pt x="31" y="36"/>
                </a:cubicBezTo>
                <a:lnTo>
                  <a:pt x="31" y="27"/>
                </a:lnTo>
                <a:close/>
                <a:moveTo>
                  <a:pt x="31" y="37"/>
                </a:moveTo>
                <a:cubicBezTo>
                  <a:pt x="23" y="37"/>
                  <a:pt x="23" y="37"/>
                  <a:pt x="23" y="37"/>
                </a:cubicBezTo>
                <a:cubicBezTo>
                  <a:pt x="23" y="45"/>
                  <a:pt x="23" y="45"/>
                  <a:pt x="23" y="45"/>
                </a:cubicBezTo>
                <a:cubicBezTo>
                  <a:pt x="31" y="45"/>
                  <a:pt x="31" y="45"/>
                  <a:pt x="31" y="45"/>
                </a:cubicBezTo>
                <a:lnTo>
                  <a:pt x="31" y="37"/>
                </a:lnTo>
                <a:close/>
                <a:moveTo>
                  <a:pt x="34" y="5"/>
                </a:moveTo>
                <a:cubicBezTo>
                  <a:pt x="34" y="4"/>
                  <a:pt x="34" y="4"/>
                  <a:pt x="33" y="4"/>
                </a:cubicBezTo>
                <a:cubicBezTo>
                  <a:pt x="31" y="4"/>
                  <a:pt x="31" y="4"/>
                  <a:pt x="31" y="4"/>
                </a:cubicBezTo>
                <a:cubicBezTo>
                  <a:pt x="31" y="4"/>
                  <a:pt x="31" y="4"/>
                  <a:pt x="31" y="5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3"/>
                  <a:pt x="31" y="13"/>
                  <a:pt x="31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4" y="13"/>
                  <a:pt x="34" y="13"/>
                  <a:pt x="34" y="12"/>
                </a:cubicBezTo>
                <a:lnTo>
                  <a:pt x="34" y="5"/>
                </a:lnTo>
                <a:close/>
                <a:moveTo>
                  <a:pt x="41" y="18"/>
                </a:moveTo>
                <a:cubicBezTo>
                  <a:pt x="33" y="18"/>
                  <a:pt x="33" y="18"/>
                  <a:pt x="33" y="18"/>
                </a:cubicBezTo>
                <a:cubicBezTo>
                  <a:pt x="33" y="25"/>
                  <a:pt x="33" y="25"/>
                  <a:pt x="33" y="25"/>
                </a:cubicBezTo>
                <a:cubicBezTo>
                  <a:pt x="41" y="25"/>
                  <a:pt x="41" y="25"/>
                  <a:pt x="41" y="25"/>
                </a:cubicBezTo>
                <a:lnTo>
                  <a:pt x="41" y="18"/>
                </a:lnTo>
                <a:close/>
                <a:moveTo>
                  <a:pt x="41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36"/>
                  <a:pt x="33" y="36"/>
                  <a:pt x="33" y="36"/>
                </a:cubicBezTo>
                <a:cubicBezTo>
                  <a:pt x="41" y="36"/>
                  <a:pt x="41" y="36"/>
                  <a:pt x="41" y="36"/>
                </a:cubicBezTo>
                <a:lnTo>
                  <a:pt x="41" y="27"/>
                </a:lnTo>
                <a:close/>
                <a:moveTo>
                  <a:pt x="41" y="37"/>
                </a:moveTo>
                <a:cubicBezTo>
                  <a:pt x="33" y="37"/>
                  <a:pt x="33" y="37"/>
                  <a:pt x="33" y="37"/>
                </a:cubicBezTo>
                <a:cubicBezTo>
                  <a:pt x="33" y="45"/>
                  <a:pt x="33" y="45"/>
                  <a:pt x="33" y="45"/>
                </a:cubicBezTo>
                <a:cubicBezTo>
                  <a:pt x="41" y="45"/>
                  <a:pt x="41" y="45"/>
                  <a:pt x="41" y="45"/>
                </a:cubicBezTo>
                <a:lnTo>
                  <a:pt x="41" y="3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93" name="Freeform 222"/>
          <p:cNvSpPr>
            <a:spLocks noEditPoints="1"/>
          </p:cNvSpPr>
          <p:nvPr/>
        </p:nvSpPr>
        <p:spPr bwMode="auto">
          <a:xfrm>
            <a:off x="3142495" y="3674395"/>
            <a:ext cx="132884" cy="116009"/>
          </a:xfrm>
          <a:custGeom>
            <a:avLst/>
            <a:gdLst>
              <a:gd name="T0" fmla="*/ 47 w 48"/>
              <a:gd name="T1" fmla="*/ 10 h 42"/>
              <a:gd name="T2" fmla="*/ 39 w 48"/>
              <a:gd name="T3" fmla="*/ 18 h 42"/>
              <a:gd name="T4" fmla="*/ 38 w 48"/>
              <a:gd name="T5" fmla="*/ 18 h 42"/>
              <a:gd name="T6" fmla="*/ 37 w 48"/>
              <a:gd name="T7" fmla="*/ 18 h 42"/>
              <a:gd name="T8" fmla="*/ 37 w 48"/>
              <a:gd name="T9" fmla="*/ 12 h 42"/>
              <a:gd name="T10" fmla="*/ 31 w 48"/>
              <a:gd name="T11" fmla="*/ 12 h 42"/>
              <a:gd name="T12" fmla="*/ 24 w 48"/>
              <a:gd name="T13" fmla="*/ 18 h 42"/>
              <a:gd name="T14" fmla="*/ 22 w 48"/>
              <a:gd name="T15" fmla="*/ 22 h 42"/>
              <a:gd name="T16" fmla="*/ 7 w 48"/>
              <a:gd name="T17" fmla="*/ 36 h 42"/>
              <a:gd name="T18" fmla="*/ 1 w 48"/>
              <a:gd name="T19" fmla="*/ 36 h 42"/>
              <a:gd name="T20" fmla="*/ 0 w 48"/>
              <a:gd name="T21" fmla="*/ 36 h 42"/>
              <a:gd name="T22" fmla="*/ 0 w 48"/>
              <a:gd name="T23" fmla="*/ 30 h 42"/>
              <a:gd name="T24" fmla="*/ 1 w 48"/>
              <a:gd name="T25" fmla="*/ 30 h 42"/>
              <a:gd name="T26" fmla="*/ 7 w 48"/>
              <a:gd name="T27" fmla="*/ 30 h 42"/>
              <a:gd name="T28" fmla="*/ 13 w 48"/>
              <a:gd name="T29" fmla="*/ 24 h 42"/>
              <a:gd name="T30" fmla="*/ 15 w 48"/>
              <a:gd name="T31" fmla="*/ 20 h 42"/>
              <a:gd name="T32" fmla="*/ 31 w 48"/>
              <a:gd name="T33" fmla="*/ 6 h 42"/>
              <a:gd name="T34" fmla="*/ 37 w 48"/>
              <a:gd name="T35" fmla="*/ 6 h 42"/>
              <a:gd name="T36" fmla="*/ 37 w 48"/>
              <a:gd name="T37" fmla="*/ 0 h 42"/>
              <a:gd name="T38" fmla="*/ 38 w 48"/>
              <a:gd name="T39" fmla="*/ 0 h 42"/>
              <a:gd name="T40" fmla="*/ 39 w 48"/>
              <a:gd name="T41" fmla="*/ 0 h 42"/>
              <a:gd name="T42" fmla="*/ 47 w 48"/>
              <a:gd name="T43" fmla="*/ 8 h 42"/>
              <a:gd name="T44" fmla="*/ 48 w 48"/>
              <a:gd name="T45" fmla="*/ 9 h 42"/>
              <a:gd name="T46" fmla="*/ 47 w 48"/>
              <a:gd name="T47" fmla="*/ 10 h 42"/>
              <a:gd name="T48" fmla="*/ 14 w 48"/>
              <a:gd name="T49" fmla="*/ 19 h 42"/>
              <a:gd name="T50" fmla="*/ 7 w 48"/>
              <a:gd name="T51" fmla="*/ 12 h 42"/>
              <a:gd name="T52" fmla="*/ 1 w 48"/>
              <a:gd name="T53" fmla="*/ 12 h 42"/>
              <a:gd name="T54" fmla="*/ 0 w 48"/>
              <a:gd name="T55" fmla="*/ 12 h 42"/>
              <a:gd name="T56" fmla="*/ 0 w 48"/>
              <a:gd name="T57" fmla="*/ 6 h 42"/>
              <a:gd name="T58" fmla="*/ 1 w 48"/>
              <a:gd name="T59" fmla="*/ 6 h 42"/>
              <a:gd name="T60" fmla="*/ 7 w 48"/>
              <a:gd name="T61" fmla="*/ 6 h 42"/>
              <a:gd name="T62" fmla="*/ 18 w 48"/>
              <a:gd name="T63" fmla="*/ 12 h 42"/>
              <a:gd name="T64" fmla="*/ 14 w 48"/>
              <a:gd name="T65" fmla="*/ 19 h 42"/>
              <a:gd name="T66" fmla="*/ 47 w 48"/>
              <a:gd name="T67" fmla="*/ 34 h 42"/>
              <a:gd name="T68" fmla="*/ 39 w 48"/>
              <a:gd name="T69" fmla="*/ 42 h 42"/>
              <a:gd name="T70" fmla="*/ 38 w 48"/>
              <a:gd name="T71" fmla="*/ 42 h 42"/>
              <a:gd name="T72" fmla="*/ 37 w 48"/>
              <a:gd name="T73" fmla="*/ 42 h 42"/>
              <a:gd name="T74" fmla="*/ 37 w 48"/>
              <a:gd name="T75" fmla="*/ 36 h 42"/>
              <a:gd name="T76" fmla="*/ 20 w 48"/>
              <a:gd name="T77" fmla="*/ 30 h 42"/>
              <a:gd name="T78" fmla="*/ 23 w 48"/>
              <a:gd name="T79" fmla="*/ 23 h 42"/>
              <a:gd name="T80" fmla="*/ 31 w 48"/>
              <a:gd name="T81" fmla="*/ 30 h 42"/>
              <a:gd name="T82" fmla="*/ 37 w 48"/>
              <a:gd name="T83" fmla="*/ 30 h 42"/>
              <a:gd name="T84" fmla="*/ 37 w 48"/>
              <a:gd name="T85" fmla="*/ 24 h 42"/>
              <a:gd name="T86" fmla="*/ 38 w 48"/>
              <a:gd name="T87" fmla="*/ 24 h 42"/>
              <a:gd name="T88" fmla="*/ 39 w 48"/>
              <a:gd name="T89" fmla="*/ 24 h 42"/>
              <a:gd name="T90" fmla="*/ 47 w 48"/>
              <a:gd name="T91" fmla="*/ 32 h 42"/>
              <a:gd name="T92" fmla="*/ 48 w 48"/>
              <a:gd name="T93" fmla="*/ 33 h 42"/>
              <a:gd name="T94" fmla="*/ 47 w 48"/>
              <a:gd name="T95" fmla="*/ 34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8" h="42">
                <a:moveTo>
                  <a:pt x="47" y="10"/>
                </a:moveTo>
                <a:cubicBezTo>
                  <a:pt x="39" y="18"/>
                  <a:pt x="39" y="18"/>
                  <a:pt x="39" y="18"/>
                </a:cubicBezTo>
                <a:cubicBezTo>
                  <a:pt x="39" y="18"/>
                  <a:pt x="39" y="18"/>
                  <a:pt x="38" y="18"/>
                </a:cubicBezTo>
                <a:cubicBezTo>
                  <a:pt x="38" y="18"/>
                  <a:pt x="37" y="18"/>
                  <a:pt x="37" y="18"/>
                </a:cubicBezTo>
                <a:cubicBezTo>
                  <a:pt x="37" y="12"/>
                  <a:pt x="37" y="12"/>
                  <a:pt x="37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27" y="12"/>
                  <a:pt x="25" y="15"/>
                  <a:pt x="24" y="18"/>
                </a:cubicBezTo>
                <a:cubicBezTo>
                  <a:pt x="23" y="19"/>
                  <a:pt x="22" y="21"/>
                  <a:pt x="22" y="22"/>
                </a:cubicBezTo>
                <a:cubicBezTo>
                  <a:pt x="19" y="29"/>
                  <a:pt x="15" y="36"/>
                  <a:pt x="7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0"/>
                  <a:pt x="0" y="30"/>
                  <a:pt x="1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10" y="30"/>
                  <a:pt x="12" y="27"/>
                  <a:pt x="13" y="24"/>
                </a:cubicBezTo>
                <a:cubicBezTo>
                  <a:pt x="14" y="23"/>
                  <a:pt x="15" y="21"/>
                  <a:pt x="15" y="20"/>
                </a:cubicBezTo>
                <a:cubicBezTo>
                  <a:pt x="18" y="13"/>
                  <a:pt x="22" y="6"/>
                  <a:pt x="31" y="6"/>
                </a:cubicBezTo>
                <a:cubicBezTo>
                  <a:pt x="37" y="6"/>
                  <a:pt x="37" y="6"/>
                  <a:pt x="37" y="6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8" y="0"/>
                  <a:pt x="38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7" y="8"/>
                  <a:pt x="47" y="8"/>
                  <a:pt x="47" y="8"/>
                </a:cubicBezTo>
                <a:cubicBezTo>
                  <a:pt x="48" y="8"/>
                  <a:pt x="48" y="9"/>
                  <a:pt x="48" y="9"/>
                </a:cubicBezTo>
                <a:cubicBezTo>
                  <a:pt x="48" y="9"/>
                  <a:pt x="48" y="9"/>
                  <a:pt x="47" y="10"/>
                </a:cubicBezTo>
                <a:moveTo>
                  <a:pt x="14" y="19"/>
                </a:moveTo>
                <a:cubicBezTo>
                  <a:pt x="12" y="16"/>
                  <a:pt x="11" y="12"/>
                  <a:pt x="7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1" y="6"/>
                </a:cubicBezTo>
                <a:cubicBezTo>
                  <a:pt x="7" y="6"/>
                  <a:pt x="7" y="6"/>
                  <a:pt x="7" y="6"/>
                </a:cubicBezTo>
                <a:cubicBezTo>
                  <a:pt x="11" y="6"/>
                  <a:pt x="15" y="8"/>
                  <a:pt x="18" y="12"/>
                </a:cubicBezTo>
                <a:cubicBezTo>
                  <a:pt x="16" y="14"/>
                  <a:pt x="15" y="16"/>
                  <a:pt x="14" y="19"/>
                </a:cubicBezTo>
                <a:moveTo>
                  <a:pt x="47" y="34"/>
                </a:moveTo>
                <a:cubicBezTo>
                  <a:pt x="39" y="42"/>
                  <a:pt x="39" y="42"/>
                  <a:pt x="39" y="42"/>
                </a:cubicBezTo>
                <a:cubicBezTo>
                  <a:pt x="39" y="42"/>
                  <a:pt x="39" y="42"/>
                  <a:pt x="38" y="42"/>
                </a:cubicBezTo>
                <a:cubicBezTo>
                  <a:pt x="38" y="42"/>
                  <a:pt x="37" y="42"/>
                  <a:pt x="37" y="42"/>
                </a:cubicBezTo>
                <a:cubicBezTo>
                  <a:pt x="37" y="36"/>
                  <a:pt x="37" y="36"/>
                  <a:pt x="37" y="36"/>
                </a:cubicBezTo>
                <a:cubicBezTo>
                  <a:pt x="29" y="36"/>
                  <a:pt x="25" y="37"/>
                  <a:pt x="20" y="30"/>
                </a:cubicBezTo>
                <a:cubicBezTo>
                  <a:pt x="21" y="28"/>
                  <a:pt x="22" y="26"/>
                  <a:pt x="23" y="23"/>
                </a:cubicBezTo>
                <a:cubicBezTo>
                  <a:pt x="25" y="26"/>
                  <a:pt x="27" y="30"/>
                  <a:pt x="31" y="30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24"/>
                  <a:pt x="38" y="24"/>
                  <a:pt x="38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3"/>
                  <a:pt x="48" y="33"/>
                </a:cubicBezTo>
                <a:cubicBezTo>
                  <a:pt x="48" y="33"/>
                  <a:pt x="48" y="33"/>
                  <a:pt x="47" y="3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94" name="Freeform 223"/>
          <p:cNvSpPr/>
          <p:nvPr/>
        </p:nvSpPr>
        <p:spPr bwMode="auto">
          <a:xfrm>
            <a:off x="3142495" y="3884008"/>
            <a:ext cx="132884" cy="113901"/>
          </a:xfrm>
          <a:custGeom>
            <a:avLst/>
            <a:gdLst>
              <a:gd name="T0" fmla="*/ 24 w 48"/>
              <a:gd name="T1" fmla="*/ 34 h 41"/>
              <a:gd name="T2" fmla="*/ 20 w 48"/>
              <a:gd name="T3" fmla="*/ 34 h 41"/>
              <a:gd name="T4" fmla="*/ 8 w 48"/>
              <a:gd name="T5" fmla="*/ 40 h 41"/>
              <a:gd name="T6" fmla="*/ 4 w 48"/>
              <a:gd name="T7" fmla="*/ 41 h 41"/>
              <a:gd name="T8" fmla="*/ 3 w 48"/>
              <a:gd name="T9" fmla="*/ 40 h 41"/>
              <a:gd name="T10" fmla="*/ 3 w 48"/>
              <a:gd name="T11" fmla="*/ 40 h 41"/>
              <a:gd name="T12" fmla="*/ 4 w 48"/>
              <a:gd name="T13" fmla="*/ 38 h 41"/>
              <a:gd name="T14" fmla="*/ 9 w 48"/>
              <a:gd name="T15" fmla="*/ 30 h 41"/>
              <a:gd name="T16" fmla="*/ 0 w 48"/>
              <a:gd name="T17" fmla="*/ 17 h 41"/>
              <a:gd name="T18" fmla="*/ 24 w 48"/>
              <a:gd name="T19" fmla="*/ 0 h 41"/>
              <a:gd name="T20" fmla="*/ 48 w 48"/>
              <a:gd name="T21" fmla="*/ 17 h 41"/>
              <a:gd name="T22" fmla="*/ 24 w 48"/>
              <a:gd name="T23" fmla="*/ 3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41">
                <a:moveTo>
                  <a:pt x="24" y="34"/>
                </a:moveTo>
                <a:cubicBezTo>
                  <a:pt x="22" y="34"/>
                  <a:pt x="21" y="34"/>
                  <a:pt x="20" y="34"/>
                </a:cubicBezTo>
                <a:cubicBezTo>
                  <a:pt x="16" y="37"/>
                  <a:pt x="12" y="39"/>
                  <a:pt x="8" y="40"/>
                </a:cubicBezTo>
                <a:cubicBezTo>
                  <a:pt x="7" y="41"/>
                  <a:pt x="5" y="41"/>
                  <a:pt x="4" y="41"/>
                </a:cubicBezTo>
                <a:cubicBezTo>
                  <a:pt x="4" y="41"/>
                  <a:pt x="3" y="41"/>
                  <a:pt x="3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39"/>
                  <a:pt x="3" y="39"/>
                  <a:pt x="4" y="38"/>
                </a:cubicBezTo>
                <a:cubicBezTo>
                  <a:pt x="6" y="37"/>
                  <a:pt x="8" y="35"/>
                  <a:pt x="9" y="30"/>
                </a:cubicBezTo>
                <a:cubicBezTo>
                  <a:pt x="3" y="27"/>
                  <a:pt x="0" y="22"/>
                  <a:pt x="0" y="17"/>
                </a:cubicBezTo>
                <a:cubicBezTo>
                  <a:pt x="0" y="8"/>
                  <a:pt x="10" y="0"/>
                  <a:pt x="24" y="0"/>
                </a:cubicBezTo>
                <a:cubicBezTo>
                  <a:pt x="37" y="0"/>
                  <a:pt x="48" y="8"/>
                  <a:pt x="48" y="17"/>
                </a:cubicBezTo>
                <a:cubicBezTo>
                  <a:pt x="48" y="27"/>
                  <a:pt x="37" y="34"/>
                  <a:pt x="24" y="3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95" name="Freeform 224"/>
          <p:cNvSpPr>
            <a:spLocks noEditPoints="1"/>
          </p:cNvSpPr>
          <p:nvPr/>
        </p:nvSpPr>
        <p:spPr bwMode="auto">
          <a:xfrm>
            <a:off x="3146628" y="4091515"/>
            <a:ext cx="113901" cy="116009"/>
          </a:xfrm>
          <a:custGeom>
            <a:avLst/>
            <a:gdLst>
              <a:gd name="T0" fmla="*/ 13 w 41"/>
              <a:gd name="T1" fmla="*/ 12 h 42"/>
              <a:gd name="T2" fmla="*/ 12 w 41"/>
              <a:gd name="T3" fmla="*/ 14 h 42"/>
              <a:gd name="T4" fmla="*/ 1 w 41"/>
              <a:gd name="T5" fmla="*/ 14 h 42"/>
              <a:gd name="T6" fmla="*/ 0 w 41"/>
              <a:gd name="T7" fmla="*/ 12 h 42"/>
              <a:gd name="T8" fmla="*/ 0 w 41"/>
              <a:gd name="T9" fmla="*/ 2 h 42"/>
              <a:gd name="T10" fmla="*/ 1 w 41"/>
              <a:gd name="T11" fmla="*/ 0 h 42"/>
              <a:gd name="T12" fmla="*/ 12 w 41"/>
              <a:gd name="T13" fmla="*/ 0 h 42"/>
              <a:gd name="T14" fmla="*/ 13 w 41"/>
              <a:gd name="T15" fmla="*/ 2 h 42"/>
              <a:gd name="T16" fmla="*/ 13 w 41"/>
              <a:gd name="T17" fmla="*/ 12 h 42"/>
              <a:gd name="T18" fmla="*/ 41 w 41"/>
              <a:gd name="T19" fmla="*/ 23 h 42"/>
              <a:gd name="T20" fmla="*/ 20 w 41"/>
              <a:gd name="T21" fmla="*/ 42 h 42"/>
              <a:gd name="T22" fmla="*/ 0 w 41"/>
              <a:gd name="T23" fmla="*/ 23 h 42"/>
              <a:gd name="T24" fmla="*/ 0 w 41"/>
              <a:gd name="T25" fmla="*/ 19 h 42"/>
              <a:gd name="T26" fmla="*/ 1 w 41"/>
              <a:gd name="T27" fmla="*/ 18 h 42"/>
              <a:gd name="T28" fmla="*/ 12 w 41"/>
              <a:gd name="T29" fmla="*/ 18 h 42"/>
              <a:gd name="T30" fmla="*/ 13 w 41"/>
              <a:gd name="T31" fmla="*/ 19 h 42"/>
              <a:gd name="T32" fmla="*/ 13 w 41"/>
              <a:gd name="T33" fmla="*/ 23 h 42"/>
              <a:gd name="T34" fmla="*/ 20 w 41"/>
              <a:gd name="T35" fmla="*/ 28 h 42"/>
              <a:gd name="T36" fmla="*/ 27 w 41"/>
              <a:gd name="T37" fmla="*/ 23 h 42"/>
              <a:gd name="T38" fmla="*/ 27 w 41"/>
              <a:gd name="T39" fmla="*/ 19 h 42"/>
              <a:gd name="T40" fmla="*/ 29 w 41"/>
              <a:gd name="T41" fmla="*/ 18 h 42"/>
              <a:gd name="T42" fmla="*/ 39 w 41"/>
              <a:gd name="T43" fmla="*/ 18 h 42"/>
              <a:gd name="T44" fmla="*/ 41 w 41"/>
              <a:gd name="T45" fmla="*/ 19 h 42"/>
              <a:gd name="T46" fmla="*/ 41 w 41"/>
              <a:gd name="T47" fmla="*/ 23 h 42"/>
              <a:gd name="T48" fmla="*/ 41 w 41"/>
              <a:gd name="T49" fmla="*/ 12 h 42"/>
              <a:gd name="T50" fmla="*/ 39 w 41"/>
              <a:gd name="T51" fmla="*/ 14 h 42"/>
              <a:gd name="T52" fmla="*/ 29 w 41"/>
              <a:gd name="T53" fmla="*/ 14 h 42"/>
              <a:gd name="T54" fmla="*/ 27 w 41"/>
              <a:gd name="T55" fmla="*/ 12 h 42"/>
              <a:gd name="T56" fmla="*/ 27 w 41"/>
              <a:gd name="T57" fmla="*/ 2 h 42"/>
              <a:gd name="T58" fmla="*/ 29 w 41"/>
              <a:gd name="T59" fmla="*/ 0 h 42"/>
              <a:gd name="T60" fmla="*/ 39 w 41"/>
              <a:gd name="T61" fmla="*/ 0 h 42"/>
              <a:gd name="T62" fmla="*/ 41 w 41"/>
              <a:gd name="T63" fmla="*/ 2 h 42"/>
              <a:gd name="T64" fmla="*/ 41 w 41"/>
              <a:gd name="T65" fmla="*/ 1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1" h="42">
                <a:moveTo>
                  <a:pt x="13" y="12"/>
                </a:moveTo>
                <a:cubicBezTo>
                  <a:pt x="13" y="13"/>
                  <a:pt x="13" y="14"/>
                  <a:pt x="12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1"/>
                  <a:pt x="13" y="2"/>
                </a:cubicBezTo>
                <a:lnTo>
                  <a:pt x="13" y="12"/>
                </a:lnTo>
                <a:close/>
                <a:moveTo>
                  <a:pt x="41" y="23"/>
                </a:moveTo>
                <a:cubicBezTo>
                  <a:pt x="41" y="34"/>
                  <a:pt x="32" y="42"/>
                  <a:pt x="20" y="42"/>
                </a:cubicBezTo>
                <a:cubicBezTo>
                  <a:pt x="8" y="42"/>
                  <a:pt x="0" y="34"/>
                  <a:pt x="0" y="23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8"/>
                  <a:pt x="0" y="18"/>
                  <a:pt x="1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3" y="18"/>
                  <a:pt x="13" y="18"/>
                  <a:pt x="13" y="19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8"/>
                  <a:pt x="19" y="28"/>
                  <a:pt x="20" y="28"/>
                </a:cubicBezTo>
                <a:cubicBezTo>
                  <a:pt x="21" y="28"/>
                  <a:pt x="27" y="28"/>
                  <a:pt x="27" y="23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8"/>
                  <a:pt x="28" y="18"/>
                  <a:pt x="29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40" y="18"/>
                  <a:pt x="41" y="18"/>
                  <a:pt x="41" y="19"/>
                </a:cubicBezTo>
                <a:lnTo>
                  <a:pt x="41" y="23"/>
                </a:lnTo>
                <a:close/>
                <a:moveTo>
                  <a:pt x="41" y="12"/>
                </a:moveTo>
                <a:cubicBezTo>
                  <a:pt x="41" y="13"/>
                  <a:pt x="40" y="14"/>
                  <a:pt x="39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8" y="14"/>
                  <a:pt x="27" y="13"/>
                  <a:pt x="27" y="12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1"/>
                  <a:pt x="28" y="0"/>
                  <a:pt x="2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1" y="1"/>
                  <a:pt x="41" y="2"/>
                </a:cubicBezTo>
                <a:lnTo>
                  <a:pt x="41" y="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96" name="Freeform 225"/>
          <p:cNvSpPr/>
          <p:nvPr/>
        </p:nvSpPr>
        <p:spPr bwMode="auto">
          <a:xfrm>
            <a:off x="3148552" y="4320112"/>
            <a:ext cx="116009" cy="75934"/>
          </a:xfrm>
          <a:custGeom>
            <a:avLst/>
            <a:gdLst>
              <a:gd name="T0" fmla="*/ 41 w 42"/>
              <a:gd name="T1" fmla="*/ 24 h 27"/>
              <a:gd name="T2" fmla="*/ 39 w 42"/>
              <a:gd name="T3" fmla="*/ 26 h 27"/>
              <a:gd name="T4" fmla="*/ 36 w 42"/>
              <a:gd name="T5" fmla="*/ 27 h 27"/>
              <a:gd name="T6" fmla="*/ 34 w 42"/>
              <a:gd name="T7" fmla="*/ 26 h 27"/>
              <a:gd name="T8" fmla="*/ 21 w 42"/>
              <a:gd name="T9" fmla="*/ 13 h 27"/>
              <a:gd name="T10" fmla="*/ 8 w 42"/>
              <a:gd name="T11" fmla="*/ 26 h 27"/>
              <a:gd name="T12" fmla="*/ 6 w 42"/>
              <a:gd name="T13" fmla="*/ 27 h 27"/>
              <a:gd name="T14" fmla="*/ 3 w 42"/>
              <a:gd name="T15" fmla="*/ 26 h 27"/>
              <a:gd name="T16" fmla="*/ 1 w 42"/>
              <a:gd name="T17" fmla="*/ 24 h 27"/>
              <a:gd name="T18" fmla="*/ 0 w 42"/>
              <a:gd name="T19" fmla="*/ 21 h 27"/>
              <a:gd name="T20" fmla="*/ 1 w 42"/>
              <a:gd name="T21" fmla="*/ 19 h 27"/>
              <a:gd name="T22" fmla="*/ 19 w 42"/>
              <a:gd name="T23" fmla="*/ 1 h 27"/>
              <a:gd name="T24" fmla="*/ 21 w 42"/>
              <a:gd name="T25" fmla="*/ 0 h 27"/>
              <a:gd name="T26" fmla="*/ 23 w 42"/>
              <a:gd name="T27" fmla="*/ 1 h 27"/>
              <a:gd name="T28" fmla="*/ 41 w 42"/>
              <a:gd name="T29" fmla="*/ 19 h 27"/>
              <a:gd name="T30" fmla="*/ 42 w 42"/>
              <a:gd name="T31" fmla="*/ 21 h 27"/>
              <a:gd name="T32" fmla="*/ 41 w 42"/>
              <a:gd name="T33" fmla="*/ 2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27">
                <a:moveTo>
                  <a:pt x="41" y="24"/>
                </a:moveTo>
                <a:cubicBezTo>
                  <a:pt x="39" y="26"/>
                  <a:pt x="39" y="26"/>
                  <a:pt x="39" y="26"/>
                </a:cubicBezTo>
                <a:cubicBezTo>
                  <a:pt x="38" y="26"/>
                  <a:pt x="37" y="27"/>
                  <a:pt x="36" y="27"/>
                </a:cubicBezTo>
                <a:cubicBezTo>
                  <a:pt x="36" y="27"/>
                  <a:pt x="35" y="26"/>
                  <a:pt x="34" y="26"/>
                </a:cubicBezTo>
                <a:cubicBezTo>
                  <a:pt x="21" y="13"/>
                  <a:pt x="21" y="13"/>
                  <a:pt x="21" y="13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6"/>
                  <a:pt x="6" y="27"/>
                  <a:pt x="6" y="27"/>
                </a:cubicBezTo>
                <a:cubicBezTo>
                  <a:pt x="5" y="27"/>
                  <a:pt x="4" y="26"/>
                  <a:pt x="3" y="26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3"/>
                  <a:pt x="0" y="22"/>
                  <a:pt x="0" y="21"/>
                </a:cubicBezTo>
                <a:cubicBezTo>
                  <a:pt x="0" y="20"/>
                  <a:pt x="1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20" y="0"/>
                  <a:pt x="21" y="0"/>
                </a:cubicBezTo>
                <a:cubicBezTo>
                  <a:pt x="22" y="0"/>
                  <a:pt x="23" y="1"/>
                  <a:pt x="23" y="1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19"/>
                  <a:pt x="42" y="20"/>
                  <a:pt x="42" y="21"/>
                </a:cubicBezTo>
                <a:cubicBezTo>
                  <a:pt x="42" y="22"/>
                  <a:pt x="41" y="23"/>
                  <a:pt x="41" y="2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97" name="Freeform 226"/>
          <p:cNvSpPr/>
          <p:nvPr/>
        </p:nvSpPr>
        <p:spPr bwMode="auto">
          <a:xfrm>
            <a:off x="3148552" y="4544076"/>
            <a:ext cx="116009" cy="71716"/>
          </a:xfrm>
          <a:custGeom>
            <a:avLst/>
            <a:gdLst>
              <a:gd name="T0" fmla="*/ 41 w 42"/>
              <a:gd name="T1" fmla="*/ 8 h 26"/>
              <a:gd name="T2" fmla="*/ 23 w 42"/>
              <a:gd name="T3" fmla="*/ 25 h 26"/>
              <a:gd name="T4" fmla="*/ 21 w 42"/>
              <a:gd name="T5" fmla="*/ 26 h 26"/>
              <a:gd name="T6" fmla="*/ 19 w 42"/>
              <a:gd name="T7" fmla="*/ 25 h 26"/>
              <a:gd name="T8" fmla="*/ 1 w 42"/>
              <a:gd name="T9" fmla="*/ 8 h 26"/>
              <a:gd name="T10" fmla="*/ 0 w 42"/>
              <a:gd name="T11" fmla="*/ 5 h 26"/>
              <a:gd name="T12" fmla="*/ 1 w 42"/>
              <a:gd name="T13" fmla="*/ 3 h 26"/>
              <a:gd name="T14" fmla="*/ 3 w 42"/>
              <a:gd name="T15" fmla="*/ 1 h 26"/>
              <a:gd name="T16" fmla="*/ 6 w 42"/>
              <a:gd name="T17" fmla="*/ 0 h 26"/>
              <a:gd name="T18" fmla="*/ 8 w 42"/>
              <a:gd name="T19" fmla="*/ 1 h 26"/>
              <a:gd name="T20" fmla="*/ 21 w 42"/>
              <a:gd name="T21" fmla="*/ 14 h 26"/>
              <a:gd name="T22" fmla="*/ 34 w 42"/>
              <a:gd name="T23" fmla="*/ 1 h 26"/>
              <a:gd name="T24" fmla="*/ 36 w 42"/>
              <a:gd name="T25" fmla="*/ 0 h 26"/>
              <a:gd name="T26" fmla="*/ 39 w 42"/>
              <a:gd name="T27" fmla="*/ 1 h 26"/>
              <a:gd name="T28" fmla="*/ 41 w 42"/>
              <a:gd name="T29" fmla="*/ 3 h 26"/>
              <a:gd name="T30" fmla="*/ 42 w 42"/>
              <a:gd name="T31" fmla="*/ 5 h 26"/>
              <a:gd name="T32" fmla="*/ 41 w 42"/>
              <a:gd name="T33" fmla="*/ 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26">
                <a:moveTo>
                  <a:pt x="41" y="8"/>
                </a:moveTo>
                <a:cubicBezTo>
                  <a:pt x="23" y="25"/>
                  <a:pt x="23" y="25"/>
                  <a:pt x="23" y="25"/>
                </a:cubicBezTo>
                <a:cubicBezTo>
                  <a:pt x="23" y="26"/>
                  <a:pt x="22" y="26"/>
                  <a:pt x="21" y="26"/>
                </a:cubicBezTo>
                <a:cubicBezTo>
                  <a:pt x="20" y="26"/>
                  <a:pt x="19" y="26"/>
                  <a:pt x="19" y="25"/>
                </a:cubicBezTo>
                <a:cubicBezTo>
                  <a:pt x="1" y="8"/>
                  <a:pt x="1" y="8"/>
                  <a:pt x="1" y="8"/>
                </a:cubicBezTo>
                <a:cubicBezTo>
                  <a:pt x="1" y="7"/>
                  <a:pt x="0" y="6"/>
                  <a:pt x="0" y="5"/>
                </a:cubicBezTo>
                <a:cubicBezTo>
                  <a:pt x="0" y="4"/>
                  <a:pt x="1" y="4"/>
                  <a:pt x="1" y="3"/>
                </a:cubicBezTo>
                <a:cubicBezTo>
                  <a:pt x="3" y="1"/>
                  <a:pt x="3" y="1"/>
                  <a:pt x="3" y="1"/>
                </a:cubicBezTo>
                <a:cubicBezTo>
                  <a:pt x="4" y="0"/>
                  <a:pt x="5" y="0"/>
                  <a:pt x="6" y="0"/>
                </a:cubicBezTo>
                <a:cubicBezTo>
                  <a:pt x="6" y="0"/>
                  <a:pt x="7" y="0"/>
                  <a:pt x="8" y="1"/>
                </a:cubicBezTo>
                <a:cubicBezTo>
                  <a:pt x="21" y="14"/>
                  <a:pt x="21" y="14"/>
                  <a:pt x="21" y="14"/>
                </a:cubicBezTo>
                <a:cubicBezTo>
                  <a:pt x="34" y="1"/>
                  <a:pt x="34" y="1"/>
                  <a:pt x="34" y="1"/>
                </a:cubicBezTo>
                <a:cubicBezTo>
                  <a:pt x="35" y="0"/>
                  <a:pt x="36" y="0"/>
                  <a:pt x="36" y="0"/>
                </a:cubicBezTo>
                <a:cubicBezTo>
                  <a:pt x="37" y="0"/>
                  <a:pt x="38" y="0"/>
                  <a:pt x="39" y="1"/>
                </a:cubicBezTo>
                <a:cubicBezTo>
                  <a:pt x="41" y="3"/>
                  <a:pt x="41" y="3"/>
                  <a:pt x="41" y="3"/>
                </a:cubicBezTo>
                <a:cubicBezTo>
                  <a:pt x="41" y="4"/>
                  <a:pt x="42" y="4"/>
                  <a:pt x="42" y="5"/>
                </a:cubicBezTo>
                <a:cubicBezTo>
                  <a:pt x="42" y="6"/>
                  <a:pt x="41" y="7"/>
                  <a:pt x="41" y="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98" name="Freeform 227"/>
          <p:cNvSpPr>
            <a:spLocks noEditPoints="1"/>
          </p:cNvSpPr>
          <p:nvPr/>
        </p:nvSpPr>
        <p:spPr bwMode="auto">
          <a:xfrm>
            <a:off x="3813906" y="4313180"/>
            <a:ext cx="141322" cy="86482"/>
          </a:xfrm>
          <a:custGeom>
            <a:avLst/>
            <a:gdLst>
              <a:gd name="T0" fmla="*/ 33 w 51"/>
              <a:gd name="T1" fmla="*/ 31 h 31"/>
              <a:gd name="T2" fmla="*/ 7 w 51"/>
              <a:gd name="T3" fmla="*/ 31 h 31"/>
              <a:gd name="T4" fmla="*/ 7 w 51"/>
              <a:gd name="T5" fmla="*/ 29 h 31"/>
              <a:gd name="T6" fmla="*/ 7 w 51"/>
              <a:gd name="T7" fmla="*/ 25 h 31"/>
              <a:gd name="T8" fmla="*/ 7 w 51"/>
              <a:gd name="T9" fmla="*/ 14 h 31"/>
              <a:gd name="T10" fmla="*/ 1 w 51"/>
              <a:gd name="T11" fmla="*/ 14 h 31"/>
              <a:gd name="T12" fmla="*/ 0 w 51"/>
              <a:gd name="T13" fmla="*/ 12 h 31"/>
              <a:gd name="T14" fmla="*/ 0 w 51"/>
              <a:gd name="T15" fmla="*/ 11 h 31"/>
              <a:gd name="T16" fmla="*/ 9 w 51"/>
              <a:gd name="T17" fmla="*/ 1 h 31"/>
              <a:gd name="T18" fmla="*/ 10 w 51"/>
              <a:gd name="T19" fmla="*/ 0 h 31"/>
              <a:gd name="T20" fmla="*/ 11 w 51"/>
              <a:gd name="T21" fmla="*/ 1 h 31"/>
              <a:gd name="T22" fmla="*/ 20 w 51"/>
              <a:gd name="T23" fmla="*/ 11 h 31"/>
              <a:gd name="T24" fmla="*/ 20 w 51"/>
              <a:gd name="T25" fmla="*/ 12 h 31"/>
              <a:gd name="T26" fmla="*/ 19 w 51"/>
              <a:gd name="T27" fmla="*/ 14 h 31"/>
              <a:gd name="T28" fmla="*/ 13 w 51"/>
              <a:gd name="T29" fmla="*/ 14 h 31"/>
              <a:gd name="T30" fmla="*/ 13 w 51"/>
              <a:gd name="T31" fmla="*/ 24 h 31"/>
              <a:gd name="T32" fmla="*/ 29 w 51"/>
              <a:gd name="T33" fmla="*/ 24 h 31"/>
              <a:gd name="T34" fmla="*/ 30 w 51"/>
              <a:gd name="T35" fmla="*/ 24 h 31"/>
              <a:gd name="T36" fmla="*/ 34 w 51"/>
              <a:gd name="T37" fmla="*/ 30 h 31"/>
              <a:gd name="T38" fmla="*/ 34 w 51"/>
              <a:gd name="T39" fmla="*/ 30 h 31"/>
              <a:gd name="T40" fmla="*/ 33 w 51"/>
              <a:gd name="T41" fmla="*/ 31 h 31"/>
              <a:gd name="T42" fmla="*/ 51 w 51"/>
              <a:gd name="T43" fmla="*/ 20 h 31"/>
              <a:gd name="T44" fmla="*/ 42 w 51"/>
              <a:gd name="T45" fmla="*/ 30 h 31"/>
              <a:gd name="T46" fmla="*/ 41 w 51"/>
              <a:gd name="T47" fmla="*/ 31 h 31"/>
              <a:gd name="T48" fmla="*/ 40 w 51"/>
              <a:gd name="T49" fmla="*/ 30 h 31"/>
              <a:gd name="T50" fmla="*/ 31 w 51"/>
              <a:gd name="T51" fmla="*/ 20 h 31"/>
              <a:gd name="T52" fmla="*/ 31 w 51"/>
              <a:gd name="T53" fmla="*/ 19 h 31"/>
              <a:gd name="T54" fmla="*/ 32 w 51"/>
              <a:gd name="T55" fmla="*/ 17 h 31"/>
              <a:gd name="T56" fmla="*/ 37 w 51"/>
              <a:gd name="T57" fmla="*/ 17 h 31"/>
              <a:gd name="T58" fmla="*/ 37 w 51"/>
              <a:gd name="T59" fmla="*/ 7 h 31"/>
              <a:gd name="T60" fmla="*/ 22 w 51"/>
              <a:gd name="T61" fmla="*/ 7 h 31"/>
              <a:gd name="T62" fmla="*/ 21 w 51"/>
              <a:gd name="T63" fmla="*/ 7 h 31"/>
              <a:gd name="T64" fmla="*/ 17 w 51"/>
              <a:gd name="T65" fmla="*/ 2 h 31"/>
              <a:gd name="T66" fmla="*/ 17 w 51"/>
              <a:gd name="T67" fmla="*/ 1 h 31"/>
              <a:gd name="T68" fmla="*/ 18 w 51"/>
              <a:gd name="T69" fmla="*/ 0 h 31"/>
              <a:gd name="T70" fmla="*/ 43 w 51"/>
              <a:gd name="T71" fmla="*/ 0 h 31"/>
              <a:gd name="T72" fmla="*/ 44 w 51"/>
              <a:gd name="T73" fmla="*/ 2 h 31"/>
              <a:gd name="T74" fmla="*/ 44 w 51"/>
              <a:gd name="T75" fmla="*/ 6 h 31"/>
              <a:gd name="T76" fmla="*/ 44 w 51"/>
              <a:gd name="T77" fmla="*/ 17 h 31"/>
              <a:gd name="T78" fmla="*/ 49 w 51"/>
              <a:gd name="T79" fmla="*/ 17 h 31"/>
              <a:gd name="T80" fmla="*/ 51 w 51"/>
              <a:gd name="T81" fmla="*/ 19 h 31"/>
              <a:gd name="T82" fmla="*/ 51 w 51"/>
              <a:gd name="T83" fmla="*/ 2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1" h="31">
                <a:moveTo>
                  <a:pt x="33" y="31"/>
                </a:move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7" y="30"/>
                  <a:pt x="7" y="29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14"/>
                  <a:pt x="7" y="14"/>
                  <a:pt x="7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9" y="0"/>
                  <a:pt x="10" y="0"/>
                </a:cubicBezTo>
                <a:cubicBezTo>
                  <a:pt x="11" y="0"/>
                  <a:pt x="11" y="0"/>
                  <a:pt x="11" y="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2"/>
                  <a:pt x="20" y="12"/>
                </a:cubicBezTo>
                <a:cubicBezTo>
                  <a:pt x="20" y="13"/>
                  <a:pt x="20" y="14"/>
                  <a:pt x="19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24"/>
                  <a:pt x="13" y="24"/>
                  <a:pt x="13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29" y="24"/>
                  <a:pt x="30" y="24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31"/>
                  <a:pt x="34" y="31"/>
                  <a:pt x="33" y="31"/>
                </a:cubicBezTo>
                <a:moveTo>
                  <a:pt x="51" y="20"/>
                </a:moveTo>
                <a:cubicBezTo>
                  <a:pt x="42" y="30"/>
                  <a:pt x="42" y="30"/>
                  <a:pt x="42" y="30"/>
                </a:cubicBezTo>
                <a:cubicBezTo>
                  <a:pt x="42" y="31"/>
                  <a:pt x="41" y="31"/>
                  <a:pt x="41" y="31"/>
                </a:cubicBezTo>
                <a:cubicBezTo>
                  <a:pt x="40" y="31"/>
                  <a:pt x="40" y="31"/>
                  <a:pt x="40" y="3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19"/>
                  <a:pt x="31" y="19"/>
                </a:cubicBezTo>
                <a:cubicBezTo>
                  <a:pt x="31" y="18"/>
                  <a:pt x="31" y="17"/>
                  <a:pt x="32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7"/>
                  <a:pt x="37" y="7"/>
                  <a:pt x="37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1" y="7"/>
                  <a:pt x="21" y="7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0"/>
                  <a:pt x="18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1"/>
                  <a:pt x="44" y="2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17"/>
                  <a:pt x="44" y="17"/>
                  <a:pt x="44" y="17"/>
                </a:cubicBezTo>
                <a:cubicBezTo>
                  <a:pt x="49" y="17"/>
                  <a:pt x="49" y="17"/>
                  <a:pt x="49" y="17"/>
                </a:cubicBezTo>
                <a:cubicBezTo>
                  <a:pt x="50" y="17"/>
                  <a:pt x="51" y="18"/>
                  <a:pt x="51" y="19"/>
                </a:cubicBezTo>
                <a:cubicBezTo>
                  <a:pt x="51" y="19"/>
                  <a:pt x="51" y="20"/>
                  <a:pt x="51" y="2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499" name="Freeform 228"/>
          <p:cNvSpPr>
            <a:spLocks noEditPoints="1"/>
          </p:cNvSpPr>
          <p:nvPr/>
        </p:nvSpPr>
        <p:spPr bwMode="auto">
          <a:xfrm>
            <a:off x="7216269" y="1582362"/>
            <a:ext cx="124448" cy="105463"/>
          </a:xfrm>
          <a:custGeom>
            <a:avLst/>
            <a:gdLst>
              <a:gd name="T0" fmla="*/ 45 w 45"/>
              <a:gd name="T1" fmla="*/ 19 h 38"/>
              <a:gd name="T2" fmla="*/ 44 w 45"/>
              <a:gd name="T3" fmla="*/ 21 h 38"/>
              <a:gd name="T4" fmla="*/ 16 w 45"/>
              <a:gd name="T5" fmla="*/ 24 h 38"/>
              <a:gd name="T6" fmla="*/ 16 w 45"/>
              <a:gd name="T7" fmla="*/ 26 h 38"/>
              <a:gd name="T8" fmla="*/ 15 w 45"/>
              <a:gd name="T9" fmla="*/ 28 h 38"/>
              <a:gd name="T10" fmla="*/ 40 w 45"/>
              <a:gd name="T11" fmla="*/ 28 h 38"/>
              <a:gd name="T12" fmla="*/ 42 w 45"/>
              <a:gd name="T13" fmla="*/ 29 h 38"/>
              <a:gd name="T14" fmla="*/ 40 w 45"/>
              <a:gd name="T15" fmla="*/ 31 h 38"/>
              <a:gd name="T16" fmla="*/ 12 w 45"/>
              <a:gd name="T17" fmla="*/ 31 h 38"/>
              <a:gd name="T18" fmla="*/ 11 w 45"/>
              <a:gd name="T19" fmla="*/ 29 h 38"/>
              <a:gd name="T20" fmla="*/ 12 w 45"/>
              <a:gd name="T21" fmla="*/ 26 h 38"/>
              <a:gd name="T22" fmla="*/ 8 w 45"/>
              <a:gd name="T23" fmla="*/ 4 h 38"/>
              <a:gd name="T24" fmla="*/ 2 w 45"/>
              <a:gd name="T25" fmla="*/ 4 h 38"/>
              <a:gd name="T26" fmla="*/ 0 w 45"/>
              <a:gd name="T27" fmla="*/ 2 h 38"/>
              <a:gd name="T28" fmla="*/ 2 w 45"/>
              <a:gd name="T29" fmla="*/ 0 h 38"/>
              <a:gd name="T30" fmla="*/ 9 w 45"/>
              <a:gd name="T31" fmla="*/ 0 h 38"/>
              <a:gd name="T32" fmla="*/ 11 w 45"/>
              <a:gd name="T33" fmla="*/ 4 h 38"/>
              <a:gd name="T34" fmla="*/ 43 w 45"/>
              <a:gd name="T35" fmla="*/ 4 h 38"/>
              <a:gd name="T36" fmla="*/ 45 w 45"/>
              <a:gd name="T37" fmla="*/ 5 h 38"/>
              <a:gd name="T38" fmla="*/ 45 w 45"/>
              <a:gd name="T39" fmla="*/ 19 h 38"/>
              <a:gd name="T40" fmla="*/ 14 w 45"/>
              <a:gd name="T41" fmla="*/ 38 h 38"/>
              <a:gd name="T42" fmla="*/ 11 w 45"/>
              <a:gd name="T43" fmla="*/ 34 h 38"/>
              <a:gd name="T44" fmla="*/ 14 w 45"/>
              <a:gd name="T45" fmla="*/ 31 h 38"/>
              <a:gd name="T46" fmla="*/ 18 w 45"/>
              <a:gd name="T47" fmla="*/ 34 h 38"/>
              <a:gd name="T48" fmla="*/ 14 w 45"/>
              <a:gd name="T49" fmla="*/ 38 h 38"/>
              <a:gd name="T50" fmla="*/ 38 w 45"/>
              <a:gd name="T51" fmla="*/ 38 h 38"/>
              <a:gd name="T52" fmla="*/ 35 w 45"/>
              <a:gd name="T53" fmla="*/ 34 h 38"/>
              <a:gd name="T54" fmla="*/ 38 w 45"/>
              <a:gd name="T55" fmla="*/ 31 h 38"/>
              <a:gd name="T56" fmla="*/ 42 w 45"/>
              <a:gd name="T57" fmla="*/ 34 h 38"/>
              <a:gd name="T58" fmla="*/ 38 w 45"/>
              <a:gd name="T5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5" h="38">
                <a:moveTo>
                  <a:pt x="45" y="19"/>
                </a:moveTo>
                <a:cubicBezTo>
                  <a:pt x="45" y="20"/>
                  <a:pt x="44" y="21"/>
                  <a:pt x="44" y="21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5"/>
                  <a:pt x="16" y="25"/>
                  <a:pt x="16" y="26"/>
                </a:cubicBezTo>
                <a:cubicBezTo>
                  <a:pt x="16" y="26"/>
                  <a:pt x="16" y="27"/>
                  <a:pt x="15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2" y="28"/>
                  <a:pt x="42" y="29"/>
                </a:cubicBezTo>
                <a:cubicBezTo>
                  <a:pt x="42" y="30"/>
                  <a:pt x="41" y="31"/>
                  <a:pt x="40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31"/>
                  <a:pt x="11" y="30"/>
                  <a:pt x="11" y="29"/>
                </a:cubicBezTo>
                <a:cubicBezTo>
                  <a:pt x="11" y="28"/>
                  <a:pt x="12" y="26"/>
                  <a:pt x="12" y="26"/>
                </a:cubicBezTo>
                <a:cubicBezTo>
                  <a:pt x="8" y="4"/>
                  <a:pt x="8" y="4"/>
                  <a:pt x="8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9" y="0"/>
                  <a:pt x="9" y="0"/>
                  <a:pt x="9" y="0"/>
                </a:cubicBezTo>
                <a:cubicBezTo>
                  <a:pt x="11" y="0"/>
                  <a:pt x="11" y="2"/>
                  <a:pt x="11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4" y="4"/>
                  <a:pt x="45" y="4"/>
                  <a:pt x="45" y="5"/>
                </a:cubicBezTo>
                <a:lnTo>
                  <a:pt x="45" y="19"/>
                </a:lnTo>
                <a:close/>
                <a:moveTo>
                  <a:pt x="14" y="38"/>
                </a:moveTo>
                <a:cubicBezTo>
                  <a:pt x="12" y="38"/>
                  <a:pt x="11" y="36"/>
                  <a:pt x="11" y="34"/>
                </a:cubicBezTo>
                <a:cubicBezTo>
                  <a:pt x="11" y="33"/>
                  <a:pt x="12" y="31"/>
                  <a:pt x="14" y="31"/>
                </a:cubicBezTo>
                <a:cubicBezTo>
                  <a:pt x="16" y="31"/>
                  <a:pt x="18" y="33"/>
                  <a:pt x="18" y="34"/>
                </a:cubicBezTo>
                <a:cubicBezTo>
                  <a:pt x="18" y="36"/>
                  <a:pt x="16" y="38"/>
                  <a:pt x="14" y="38"/>
                </a:cubicBezTo>
                <a:moveTo>
                  <a:pt x="38" y="38"/>
                </a:moveTo>
                <a:cubicBezTo>
                  <a:pt x="36" y="38"/>
                  <a:pt x="35" y="36"/>
                  <a:pt x="35" y="34"/>
                </a:cubicBezTo>
                <a:cubicBezTo>
                  <a:pt x="35" y="33"/>
                  <a:pt x="36" y="31"/>
                  <a:pt x="38" y="31"/>
                </a:cubicBezTo>
                <a:cubicBezTo>
                  <a:pt x="40" y="31"/>
                  <a:pt x="42" y="33"/>
                  <a:pt x="42" y="34"/>
                </a:cubicBezTo>
                <a:cubicBezTo>
                  <a:pt x="42" y="36"/>
                  <a:pt x="40" y="38"/>
                  <a:pt x="38" y="3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00" name="Freeform 229"/>
          <p:cNvSpPr/>
          <p:nvPr/>
        </p:nvSpPr>
        <p:spPr bwMode="auto">
          <a:xfrm>
            <a:off x="7216269" y="1790326"/>
            <a:ext cx="124448" cy="105463"/>
          </a:xfrm>
          <a:custGeom>
            <a:avLst/>
            <a:gdLst>
              <a:gd name="T0" fmla="*/ 45 w 45"/>
              <a:gd name="T1" fmla="*/ 32 h 38"/>
              <a:gd name="T2" fmla="*/ 39 w 45"/>
              <a:gd name="T3" fmla="*/ 38 h 38"/>
              <a:gd name="T4" fmla="*/ 6 w 45"/>
              <a:gd name="T5" fmla="*/ 38 h 38"/>
              <a:gd name="T6" fmla="*/ 0 w 45"/>
              <a:gd name="T7" fmla="*/ 32 h 38"/>
              <a:gd name="T8" fmla="*/ 0 w 45"/>
              <a:gd name="T9" fmla="*/ 6 h 38"/>
              <a:gd name="T10" fmla="*/ 6 w 45"/>
              <a:gd name="T11" fmla="*/ 0 h 38"/>
              <a:gd name="T12" fmla="*/ 15 w 45"/>
              <a:gd name="T13" fmla="*/ 0 h 38"/>
              <a:gd name="T14" fmla="*/ 21 w 45"/>
              <a:gd name="T15" fmla="*/ 6 h 38"/>
              <a:gd name="T16" fmla="*/ 21 w 45"/>
              <a:gd name="T17" fmla="*/ 7 h 38"/>
              <a:gd name="T18" fmla="*/ 39 w 45"/>
              <a:gd name="T19" fmla="*/ 7 h 38"/>
              <a:gd name="T20" fmla="*/ 45 w 45"/>
              <a:gd name="T21" fmla="*/ 13 h 38"/>
              <a:gd name="T22" fmla="*/ 45 w 45"/>
              <a:gd name="T23" fmla="*/ 3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5" h="38">
                <a:moveTo>
                  <a:pt x="45" y="32"/>
                </a:moveTo>
                <a:cubicBezTo>
                  <a:pt x="45" y="35"/>
                  <a:pt x="42" y="38"/>
                  <a:pt x="39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3" y="38"/>
                  <a:pt x="0" y="35"/>
                  <a:pt x="0" y="32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21" y="3"/>
                  <a:pt x="21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39" y="7"/>
                  <a:pt x="39" y="7"/>
                  <a:pt x="39" y="7"/>
                </a:cubicBezTo>
                <a:cubicBezTo>
                  <a:pt x="42" y="7"/>
                  <a:pt x="45" y="10"/>
                  <a:pt x="45" y="13"/>
                </a:cubicBezTo>
                <a:lnTo>
                  <a:pt x="45" y="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01" name="Freeform 230"/>
          <p:cNvSpPr>
            <a:spLocks noEditPoints="1"/>
          </p:cNvSpPr>
          <p:nvPr/>
        </p:nvSpPr>
        <p:spPr bwMode="auto">
          <a:xfrm>
            <a:off x="7212595" y="1998291"/>
            <a:ext cx="141322" cy="105463"/>
          </a:xfrm>
          <a:custGeom>
            <a:avLst/>
            <a:gdLst>
              <a:gd name="T0" fmla="*/ 42 w 51"/>
              <a:gd name="T1" fmla="*/ 17 h 38"/>
              <a:gd name="T2" fmla="*/ 19 w 51"/>
              <a:gd name="T3" fmla="*/ 17 h 38"/>
              <a:gd name="T4" fmla="*/ 10 w 51"/>
              <a:gd name="T5" fmla="*/ 22 h 38"/>
              <a:gd name="T6" fmla="*/ 1 w 51"/>
              <a:gd name="T7" fmla="*/ 33 h 38"/>
              <a:gd name="T8" fmla="*/ 1 w 51"/>
              <a:gd name="T9" fmla="*/ 33 h 38"/>
              <a:gd name="T10" fmla="*/ 0 w 51"/>
              <a:gd name="T11" fmla="*/ 32 h 38"/>
              <a:gd name="T12" fmla="*/ 0 w 51"/>
              <a:gd name="T13" fmla="*/ 6 h 38"/>
              <a:gd name="T14" fmla="*/ 6 w 51"/>
              <a:gd name="T15" fmla="*/ 0 h 38"/>
              <a:gd name="T16" fmla="*/ 15 w 51"/>
              <a:gd name="T17" fmla="*/ 0 h 38"/>
              <a:gd name="T18" fmla="*/ 21 w 51"/>
              <a:gd name="T19" fmla="*/ 6 h 38"/>
              <a:gd name="T20" fmla="*/ 21 w 51"/>
              <a:gd name="T21" fmla="*/ 7 h 38"/>
              <a:gd name="T22" fmla="*/ 36 w 51"/>
              <a:gd name="T23" fmla="*/ 7 h 38"/>
              <a:gd name="T24" fmla="*/ 42 w 51"/>
              <a:gd name="T25" fmla="*/ 13 h 38"/>
              <a:gd name="T26" fmla="*/ 42 w 51"/>
              <a:gd name="T27" fmla="*/ 17 h 38"/>
              <a:gd name="T28" fmla="*/ 50 w 51"/>
              <a:gd name="T29" fmla="*/ 24 h 38"/>
              <a:gd name="T30" fmla="*/ 41 w 51"/>
              <a:gd name="T31" fmla="*/ 35 h 38"/>
              <a:gd name="T32" fmla="*/ 34 w 51"/>
              <a:gd name="T33" fmla="*/ 38 h 38"/>
              <a:gd name="T34" fmla="*/ 5 w 51"/>
              <a:gd name="T35" fmla="*/ 38 h 38"/>
              <a:gd name="T36" fmla="*/ 2 w 51"/>
              <a:gd name="T37" fmla="*/ 37 h 38"/>
              <a:gd name="T38" fmla="*/ 3 w 51"/>
              <a:gd name="T39" fmla="*/ 35 h 38"/>
              <a:gd name="T40" fmla="*/ 12 w 51"/>
              <a:gd name="T41" fmla="*/ 24 h 38"/>
              <a:gd name="T42" fmla="*/ 19 w 51"/>
              <a:gd name="T43" fmla="*/ 21 h 38"/>
              <a:gd name="T44" fmla="*/ 49 w 51"/>
              <a:gd name="T45" fmla="*/ 21 h 38"/>
              <a:gd name="T46" fmla="*/ 51 w 51"/>
              <a:gd name="T47" fmla="*/ 22 h 38"/>
              <a:gd name="T48" fmla="*/ 50 w 51"/>
              <a:gd name="T49" fmla="*/ 2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1" h="38">
                <a:moveTo>
                  <a:pt x="42" y="17"/>
                </a:moveTo>
                <a:cubicBezTo>
                  <a:pt x="19" y="17"/>
                  <a:pt x="19" y="17"/>
                  <a:pt x="19" y="17"/>
                </a:cubicBezTo>
                <a:cubicBezTo>
                  <a:pt x="16" y="17"/>
                  <a:pt x="12" y="19"/>
                  <a:pt x="10" y="22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33"/>
                  <a:pt x="0" y="32"/>
                  <a:pt x="0" y="32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21" y="3"/>
                  <a:pt x="21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9" y="7"/>
                  <a:pt x="42" y="10"/>
                  <a:pt x="42" y="13"/>
                </a:cubicBezTo>
                <a:lnTo>
                  <a:pt x="42" y="17"/>
                </a:lnTo>
                <a:close/>
                <a:moveTo>
                  <a:pt x="50" y="24"/>
                </a:moveTo>
                <a:cubicBezTo>
                  <a:pt x="41" y="35"/>
                  <a:pt x="41" y="35"/>
                  <a:pt x="41" y="35"/>
                </a:cubicBezTo>
                <a:cubicBezTo>
                  <a:pt x="39" y="37"/>
                  <a:pt x="36" y="38"/>
                  <a:pt x="34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4" y="38"/>
                  <a:pt x="2" y="38"/>
                  <a:pt x="2" y="37"/>
                </a:cubicBezTo>
                <a:cubicBezTo>
                  <a:pt x="2" y="36"/>
                  <a:pt x="3" y="35"/>
                  <a:pt x="3" y="35"/>
                </a:cubicBezTo>
                <a:cubicBezTo>
                  <a:pt x="12" y="24"/>
                  <a:pt x="12" y="24"/>
                  <a:pt x="12" y="24"/>
                </a:cubicBezTo>
                <a:cubicBezTo>
                  <a:pt x="14" y="22"/>
                  <a:pt x="17" y="21"/>
                  <a:pt x="19" y="21"/>
                </a:cubicBezTo>
                <a:cubicBezTo>
                  <a:pt x="49" y="21"/>
                  <a:pt x="49" y="21"/>
                  <a:pt x="49" y="21"/>
                </a:cubicBezTo>
                <a:cubicBezTo>
                  <a:pt x="49" y="21"/>
                  <a:pt x="51" y="21"/>
                  <a:pt x="51" y="22"/>
                </a:cubicBezTo>
                <a:cubicBezTo>
                  <a:pt x="51" y="23"/>
                  <a:pt x="50" y="24"/>
                  <a:pt x="50" y="2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02" name="Freeform 231"/>
          <p:cNvSpPr/>
          <p:nvPr/>
        </p:nvSpPr>
        <p:spPr bwMode="auto">
          <a:xfrm>
            <a:off x="7236835" y="2191950"/>
            <a:ext cx="46406" cy="132884"/>
          </a:xfrm>
          <a:custGeom>
            <a:avLst/>
            <a:gdLst>
              <a:gd name="T0" fmla="*/ 16 w 17"/>
              <a:gd name="T1" fmla="*/ 11 h 48"/>
              <a:gd name="T2" fmla="*/ 12 w 17"/>
              <a:gd name="T3" fmla="*/ 11 h 48"/>
              <a:gd name="T4" fmla="*/ 12 w 17"/>
              <a:gd name="T5" fmla="*/ 38 h 48"/>
              <a:gd name="T6" fmla="*/ 16 w 17"/>
              <a:gd name="T7" fmla="*/ 38 h 48"/>
              <a:gd name="T8" fmla="*/ 17 w 17"/>
              <a:gd name="T9" fmla="*/ 40 h 48"/>
              <a:gd name="T10" fmla="*/ 17 w 17"/>
              <a:gd name="T11" fmla="*/ 41 h 48"/>
              <a:gd name="T12" fmla="*/ 10 w 17"/>
              <a:gd name="T13" fmla="*/ 48 h 48"/>
              <a:gd name="T14" fmla="*/ 9 w 17"/>
              <a:gd name="T15" fmla="*/ 48 h 48"/>
              <a:gd name="T16" fmla="*/ 8 w 17"/>
              <a:gd name="T17" fmla="*/ 48 h 48"/>
              <a:gd name="T18" fmla="*/ 1 w 17"/>
              <a:gd name="T19" fmla="*/ 41 h 48"/>
              <a:gd name="T20" fmla="*/ 0 w 17"/>
              <a:gd name="T21" fmla="*/ 40 h 48"/>
              <a:gd name="T22" fmla="*/ 2 w 17"/>
              <a:gd name="T23" fmla="*/ 38 h 48"/>
              <a:gd name="T24" fmla="*/ 5 w 17"/>
              <a:gd name="T25" fmla="*/ 38 h 48"/>
              <a:gd name="T26" fmla="*/ 5 w 17"/>
              <a:gd name="T27" fmla="*/ 11 h 48"/>
              <a:gd name="T28" fmla="*/ 2 w 17"/>
              <a:gd name="T29" fmla="*/ 11 h 48"/>
              <a:gd name="T30" fmla="*/ 0 w 17"/>
              <a:gd name="T31" fmla="*/ 9 h 48"/>
              <a:gd name="T32" fmla="*/ 1 w 17"/>
              <a:gd name="T33" fmla="*/ 8 h 48"/>
              <a:gd name="T34" fmla="*/ 8 w 17"/>
              <a:gd name="T35" fmla="*/ 1 h 48"/>
              <a:gd name="T36" fmla="*/ 9 w 17"/>
              <a:gd name="T37" fmla="*/ 0 h 48"/>
              <a:gd name="T38" fmla="*/ 10 w 17"/>
              <a:gd name="T39" fmla="*/ 1 h 48"/>
              <a:gd name="T40" fmla="*/ 17 w 17"/>
              <a:gd name="T41" fmla="*/ 8 h 48"/>
              <a:gd name="T42" fmla="*/ 17 w 17"/>
              <a:gd name="T43" fmla="*/ 9 h 48"/>
              <a:gd name="T44" fmla="*/ 16 w 17"/>
              <a:gd name="T45" fmla="*/ 1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" h="48">
                <a:moveTo>
                  <a:pt x="16" y="11"/>
                </a:moveTo>
                <a:cubicBezTo>
                  <a:pt x="12" y="11"/>
                  <a:pt x="12" y="11"/>
                  <a:pt x="12" y="11"/>
                </a:cubicBezTo>
                <a:cubicBezTo>
                  <a:pt x="12" y="38"/>
                  <a:pt x="12" y="38"/>
                  <a:pt x="1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7" y="38"/>
                  <a:pt x="17" y="39"/>
                  <a:pt x="17" y="40"/>
                </a:cubicBezTo>
                <a:cubicBezTo>
                  <a:pt x="17" y="40"/>
                  <a:pt x="17" y="41"/>
                  <a:pt x="17" y="41"/>
                </a:cubicBezTo>
                <a:cubicBezTo>
                  <a:pt x="10" y="48"/>
                  <a:pt x="10" y="48"/>
                  <a:pt x="10" y="48"/>
                </a:cubicBezTo>
                <a:cubicBezTo>
                  <a:pt x="10" y="48"/>
                  <a:pt x="9" y="48"/>
                  <a:pt x="9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1"/>
                  <a:pt x="0" y="40"/>
                  <a:pt x="0" y="40"/>
                </a:cubicBezTo>
                <a:cubicBezTo>
                  <a:pt x="0" y="39"/>
                  <a:pt x="1" y="38"/>
                  <a:pt x="2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11"/>
                  <a:pt x="5" y="11"/>
                  <a:pt x="5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0"/>
                  <a:pt x="0" y="9"/>
                </a:cubicBezTo>
                <a:cubicBezTo>
                  <a:pt x="0" y="8"/>
                  <a:pt x="0" y="8"/>
                  <a:pt x="1" y="8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9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9"/>
                </a:cubicBezTo>
                <a:cubicBezTo>
                  <a:pt x="17" y="10"/>
                  <a:pt x="17" y="11"/>
                  <a:pt x="16" y="1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03" name="Freeform 232"/>
          <p:cNvSpPr/>
          <p:nvPr/>
        </p:nvSpPr>
        <p:spPr bwMode="auto">
          <a:xfrm>
            <a:off x="7213974" y="2443289"/>
            <a:ext cx="134993" cy="48513"/>
          </a:xfrm>
          <a:custGeom>
            <a:avLst/>
            <a:gdLst>
              <a:gd name="T0" fmla="*/ 48 w 49"/>
              <a:gd name="T1" fmla="*/ 10 h 17"/>
              <a:gd name="T2" fmla="*/ 41 w 49"/>
              <a:gd name="T3" fmla="*/ 16 h 17"/>
              <a:gd name="T4" fmla="*/ 40 w 49"/>
              <a:gd name="T5" fmla="*/ 17 h 17"/>
              <a:gd name="T6" fmla="*/ 38 w 49"/>
              <a:gd name="T7" fmla="*/ 15 h 17"/>
              <a:gd name="T8" fmla="*/ 38 w 49"/>
              <a:gd name="T9" fmla="*/ 12 h 17"/>
              <a:gd name="T10" fmla="*/ 11 w 49"/>
              <a:gd name="T11" fmla="*/ 12 h 17"/>
              <a:gd name="T12" fmla="*/ 11 w 49"/>
              <a:gd name="T13" fmla="*/ 15 h 17"/>
              <a:gd name="T14" fmla="*/ 9 w 49"/>
              <a:gd name="T15" fmla="*/ 17 h 17"/>
              <a:gd name="T16" fmla="*/ 8 w 49"/>
              <a:gd name="T17" fmla="*/ 16 h 17"/>
              <a:gd name="T18" fmla="*/ 1 w 49"/>
              <a:gd name="T19" fmla="*/ 10 h 17"/>
              <a:gd name="T20" fmla="*/ 0 w 49"/>
              <a:gd name="T21" fmla="*/ 8 h 17"/>
              <a:gd name="T22" fmla="*/ 1 w 49"/>
              <a:gd name="T23" fmla="*/ 7 h 17"/>
              <a:gd name="T24" fmla="*/ 8 w 49"/>
              <a:gd name="T25" fmla="*/ 0 h 17"/>
              <a:gd name="T26" fmla="*/ 9 w 49"/>
              <a:gd name="T27" fmla="*/ 0 h 17"/>
              <a:gd name="T28" fmla="*/ 11 w 49"/>
              <a:gd name="T29" fmla="*/ 2 h 17"/>
              <a:gd name="T30" fmla="*/ 11 w 49"/>
              <a:gd name="T31" fmla="*/ 5 h 17"/>
              <a:gd name="T32" fmla="*/ 38 w 49"/>
              <a:gd name="T33" fmla="*/ 5 h 17"/>
              <a:gd name="T34" fmla="*/ 38 w 49"/>
              <a:gd name="T35" fmla="*/ 2 h 17"/>
              <a:gd name="T36" fmla="*/ 40 w 49"/>
              <a:gd name="T37" fmla="*/ 0 h 17"/>
              <a:gd name="T38" fmla="*/ 41 w 49"/>
              <a:gd name="T39" fmla="*/ 0 h 17"/>
              <a:gd name="T40" fmla="*/ 48 w 49"/>
              <a:gd name="T41" fmla="*/ 7 h 17"/>
              <a:gd name="T42" fmla="*/ 49 w 49"/>
              <a:gd name="T43" fmla="*/ 8 h 17"/>
              <a:gd name="T44" fmla="*/ 48 w 49"/>
              <a:gd name="T45" fmla="*/ 1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9" h="17">
                <a:moveTo>
                  <a:pt x="48" y="10"/>
                </a:moveTo>
                <a:cubicBezTo>
                  <a:pt x="41" y="16"/>
                  <a:pt x="41" y="16"/>
                  <a:pt x="41" y="16"/>
                </a:cubicBezTo>
                <a:cubicBezTo>
                  <a:pt x="41" y="17"/>
                  <a:pt x="40" y="17"/>
                  <a:pt x="40" y="17"/>
                </a:cubicBezTo>
                <a:cubicBezTo>
                  <a:pt x="39" y="17"/>
                  <a:pt x="38" y="16"/>
                  <a:pt x="38" y="15"/>
                </a:cubicBezTo>
                <a:cubicBezTo>
                  <a:pt x="38" y="12"/>
                  <a:pt x="38" y="12"/>
                  <a:pt x="38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6"/>
                  <a:pt x="10" y="17"/>
                  <a:pt x="9" y="17"/>
                </a:cubicBezTo>
                <a:cubicBezTo>
                  <a:pt x="9" y="17"/>
                  <a:pt x="8" y="17"/>
                  <a:pt x="8" y="16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9"/>
                  <a:pt x="0" y="9"/>
                  <a:pt x="0" y="8"/>
                </a:cubicBezTo>
                <a:cubicBezTo>
                  <a:pt x="0" y="8"/>
                  <a:pt x="1" y="7"/>
                  <a:pt x="1" y="7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10" y="0"/>
                  <a:pt x="11" y="1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2"/>
                  <a:pt x="38" y="2"/>
                  <a:pt x="38" y="2"/>
                </a:cubicBezTo>
                <a:cubicBezTo>
                  <a:pt x="38" y="1"/>
                  <a:pt x="39" y="0"/>
                  <a:pt x="40" y="0"/>
                </a:cubicBezTo>
                <a:cubicBezTo>
                  <a:pt x="40" y="0"/>
                  <a:pt x="41" y="0"/>
                  <a:pt x="41" y="0"/>
                </a:cubicBezTo>
                <a:cubicBezTo>
                  <a:pt x="48" y="7"/>
                  <a:pt x="48" y="7"/>
                  <a:pt x="48" y="7"/>
                </a:cubicBezTo>
                <a:cubicBezTo>
                  <a:pt x="48" y="7"/>
                  <a:pt x="49" y="8"/>
                  <a:pt x="49" y="8"/>
                </a:cubicBezTo>
                <a:cubicBezTo>
                  <a:pt x="49" y="9"/>
                  <a:pt x="48" y="9"/>
                  <a:pt x="48" y="1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04" name="Freeform 233"/>
          <p:cNvSpPr>
            <a:spLocks noEditPoints="1"/>
          </p:cNvSpPr>
          <p:nvPr/>
        </p:nvSpPr>
        <p:spPr bwMode="auto">
          <a:xfrm>
            <a:off x="7212136" y="2619615"/>
            <a:ext cx="143431" cy="111793"/>
          </a:xfrm>
          <a:custGeom>
            <a:avLst/>
            <a:gdLst>
              <a:gd name="T0" fmla="*/ 52 w 52"/>
              <a:gd name="T1" fmla="*/ 37 h 41"/>
              <a:gd name="T2" fmla="*/ 48 w 52"/>
              <a:gd name="T3" fmla="*/ 41 h 41"/>
              <a:gd name="T4" fmla="*/ 5 w 52"/>
              <a:gd name="T5" fmla="*/ 41 h 41"/>
              <a:gd name="T6" fmla="*/ 0 w 52"/>
              <a:gd name="T7" fmla="*/ 37 h 41"/>
              <a:gd name="T8" fmla="*/ 0 w 52"/>
              <a:gd name="T9" fmla="*/ 4 h 41"/>
              <a:gd name="T10" fmla="*/ 5 w 52"/>
              <a:gd name="T11" fmla="*/ 0 h 41"/>
              <a:gd name="T12" fmla="*/ 48 w 52"/>
              <a:gd name="T13" fmla="*/ 0 h 41"/>
              <a:gd name="T14" fmla="*/ 52 w 52"/>
              <a:gd name="T15" fmla="*/ 4 h 41"/>
              <a:gd name="T16" fmla="*/ 52 w 52"/>
              <a:gd name="T17" fmla="*/ 37 h 41"/>
              <a:gd name="T18" fmla="*/ 49 w 52"/>
              <a:gd name="T19" fmla="*/ 4 h 41"/>
              <a:gd name="T20" fmla="*/ 48 w 52"/>
              <a:gd name="T21" fmla="*/ 3 h 41"/>
              <a:gd name="T22" fmla="*/ 5 w 52"/>
              <a:gd name="T23" fmla="*/ 3 h 41"/>
              <a:gd name="T24" fmla="*/ 4 w 52"/>
              <a:gd name="T25" fmla="*/ 4 h 41"/>
              <a:gd name="T26" fmla="*/ 4 w 52"/>
              <a:gd name="T27" fmla="*/ 37 h 41"/>
              <a:gd name="T28" fmla="*/ 5 w 52"/>
              <a:gd name="T29" fmla="*/ 38 h 41"/>
              <a:gd name="T30" fmla="*/ 48 w 52"/>
              <a:gd name="T31" fmla="*/ 38 h 41"/>
              <a:gd name="T32" fmla="*/ 49 w 52"/>
              <a:gd name="T33" fmla="*/ 37 h 41"/>
              <a:gd name="T34" fmla="*/ 49 w 52"/>
              <a:gd name="T35" fmla="*/ 4 h 41"/>
              <a:gd name="T36" fmla="*/ 14 w 52"/>
              <a:gd name="T37" fmla="*/ 34 h 41"/>
              <a:gd name="T38" fmla="*/ 7 w 52"/>
              <a:gd name="T39" fmla="*/ 34 h 41"/>
              <a:gd name="T40" fmla="*/ 7 w 52"/>
              <a:gd name="T41" fmla="*/ 24 h 41"/>
              <a:gd name="T42" fmla="*/ 14 w 52"/>
              <a:gd name="T43" fmla="*/ 24 h 41"/>
              <a:gd name="T44" fmla="*/ 14 w 52"/>
              <a:gd name="T45" fmla="*/ 34 h 41"/>
              <a:gd name="T46" fmla="*/ 24 w 52"/>
              <a:gd name="T47" fmla="*/ 34 h 41"/>
              <a:gd name="T48" fmla="*/ 18 w 52"/>
              <a:gd name="T49" fmla="*/ 34 h 41"/>
              <a:gd name="T50" fmla="*/ 18 w 52"/>
              <a:gd name="T51" fmla="*/ 10 h 41"/>
              <a:gd name="T52" fmla="*/ 24 w 52"/>
              <a:gd name="T53" fmla="*/ 10 h 41"/>
              <a:gd name="T54" fmla="*/ 24 w 52"/>
              <a:gd name="T55" fmla="*/ 34 h 41"/>
              <a:gd name="T56" fmla="*/ 35 w 52"/>
              <a:gd name="T57" fmla="*/ 34 h 41"/>
              <a:gd name="T58" fmla="*/ 28 w 52"/>
              <a:gd name="T59" fmla="*/ 34 h 41"/>
              <a:gd name="T60" fmla="*/ 28 w 52"/>
              <a:gd name="T61" fmla="*/ 17 h 41"/>
              <a:gd name="T62" fmla="*/ 35 w 52"/>
              <a:gd name="T63" fmla="*/ 17 h 41"/>
              <a:gd name="T64" fmla="*/ 35 w 52"/>
              <a:gd name="T65" fmla="*/ 34 h 41"/>
              <a:gd name="T66" fmla="*/ 45 w 52"/>
              <a:gd name="T67" fmla="*/ 34 h 41"/>
              <a:gd name="T68" fmla="*/ 38 w 52"/>
              <a:gd name="T69" fmla="*/ 34 h 41"/>
              <a:gd name="T70" fmla="*/ 38 w 52"/>
              <a:gd name="T71" fmla="*/ 7 h 41"/>
              <a:gd name="T72" fmla="*/ 45 w 52"/>
              <a:gd name="T73" fmla="*/ 7 h 41"/>
              <a:gd name="T74" fmla="*/ 45 w 52"/>
              <a:gd name="T75" fmla="*/ 3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2" h="41">
                <a:moveTo>
                  <a:pt x="52" y="37"/>
                </a:moveTo>
                <a:cubicBezTo>
                  <a:pt x="52" y="39"/>
                  <a:pt x="50" y="41"/>
                  <a:pt x="48" y="41"/>
                </a:cubicBezTo>
                <a:cubicBezTo>
                  <a:pt x="5" y="41"/>
                  <a:pt x="5" y="41"/>
                  <a:pt x="5" y="41"/>
                </a:cubicBezTo>
                <a:cubicBezTo>
                  <a:pt x="2" y="41"/>
                  <a:pt x="0" y="39"/>
                  <a:pt x="0" y="37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0" y="0"/>
                  <a:pt x="52" y="2"/>
                  <a:pt x="52" y="4"/>
                </a:cubicBezTo>
                <a:lnTo>
                  <a:pt x="52" y="37"/>
                </a:lnTo>
                <a:close/>
                <a:moveTo>
                  <a:pt x="49" y="4"/>
                </a:moveTo>
                <a:cubicBezTo>
                  <a:pt x="49" y="4"/>
                  <a:pt x="48" y="3"/>
                  <a:pt x="48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4" y="4"/>
                  <a:pt x="4" y="4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8"/>
                  <a:pt x="5" y="38"/>
                </a:cubicBezTo>
                <a:cubicBezTo>
                  <a:pt x="48" y="38"/>
                  <a:pt x="48" y="38"/>
                  <a:pt x="48" y="38"/>
                </a:cubicBezTo>
                <a:cubicBezTo>
                  <a:pt x="48" y="38"/>
                  <a:pt x="49" y="37"/>
                  <a:pt x="49" y="37"/>
                </a:cubicBezTo>
                <a:lnTo>
                  <a:pt x="49" y="4"/>
                </a:lnTo>
                <a:close/>
                <a:moveTo>
                  <a:pt x="14" y="34"/>
                </a:moveTo>
                <a:cubicBezTo>
                  <a:pt x="7" y="34"/>
                  <a:pt x="7" y="34"/>
                  <a:pt x="7" y="34"/>
                </a:cubicBezTo>
                <a:cubicBezTo>
                  <a:pt x="7" y="24"/>
                  <a:pt x="7" y="24"/>
                  <a:pt x="7" y="24"/>
                </a:cubicBezTo>
                <a:cubicBezTo>
                  <a:pt x="14" y="24"/>
                  <a:pt x="14" y="24"/>
                  <a:pt x="14" y="24"/>
                </a:cubicBezTo>
                <a:lnTo>
                  <a:pt x="14" y="34"/>
                </a:lnTo>
                <a:close/>
                <a:moveTo>
                  <a:pt x="24" y="34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10"/>
                  <a:pt x="18" y="10"/>
                  <a:pt x="18" y="10"/>
                </a:cubicBezTo>
                <a:cubicBezTo>
                  <a:pt x="24" y="10"/>
                  <a:pt x="24" y="10"/>
                  <a:pt x="24" y="10"/>
                </a:cubicBezTo>
                <a:lnTo>
                  <a:pt x="24" y="34"/>
                </a:lnTo>
                <a:close/>
                <a:moveTo>
                  <a:pt x="35" y="34"/>
                </a:moveTo>
                <a:cubicBezTo>
                  <a:pt x="28" y="34"/>
                  <a:pt x="28" y="34"/>
                  <a:pt x="28" y="34"/>
                </a:cubicBezTo>
                <a:cubicBezTo>
                  <a:pt x="28" y="17"/>
                  <a:pt x="28" y="17"/>
                  <a:pt x="28" y="17"/>
                </a:cubicBezTo>
                <a:cubicBezTo>
                  <a:pt x="35" y="17"/>
                  <a:pt x="35" y="17"/>
                  <a:pt x="35" y="17"/>
                </a:cubicBezTo>
                <a:lnTo>
                  <a:pt x="35" y="34"/>
                </a:lnTo>
                <a:close/>
                <a:moveTo>
                  <a:pt x="45" y="34"/>
                </a:moveTo>
                <a:cubicBezTo>
                  <a:pt x="38" y="34"/>
                  <a:pt x="38" y="34"/>
                  <a:pt x="38" y="34"/>
                </a:cubicBezTo>
                <a:cubicBezTo>
                  <a:pt x="38" y="7"/>
                  <a:pt x="38" y="7"/>
                  <a:pt x="38" y="7"/>
                </a:cubicBezTo>
                <a:cubicBezTo>
                  <a:pt x="45" y="7"/>
                  <a:pt x="45" y="7"/>
                  <a:pt x="45" y="7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05" name="Freeform 234"/>
          <p:cNvSpPr>
            <a:spLocks noEditPoints="1"/>
          </p:cNvSpPr>
          <p:nvPr/>
        </p:nvSpPr>
        <p:spPr bwMode="auto">
          <a:xfrm>
            <a:off x="7218108" y="2827580"/>
            <a:ext cx="116009" cy="111793"/>
          </a:xfrm>
          <a:custGeom>
            <a:avLst/>
            <a:gdLst>
              <a:gd name="T0" fmla="*/ 42 w 42"/>
              <a:gd name="T1" fmla="*/ 33 h 41"/>
              <a:gd name="T2" fmla="*/ 34 w 42"/>
              <a:gd name="T3" fmla="*/ 41 h 41"/>
              <a:gd name="T4" fmla="*/ 8 w 42"/>
              <a:gd name="T5" fmla="*/ 41 h 41"/>
              <a:gd name="T6" fmla="*/ 0 w 42"/>
              <a:gd name="T7" fmla="*/ 33 h 41"/>
              <a:gd name="T8" fmla="*/ 0 w 42"/>
              <a:gd name="T9" fmla="*/ 8 h 41"/>
              <a:gd name="T10" fmla="*/ 8 w 42"/>
              <a:gd name="T11" fmla="*/ 0 h 41"/>
              <a:gd name="T12" fmla="*/ 34 w 42"/>
              <a:gd name="T13" fmla="*/ 0 h 41"/>
              <a:gd name="T14" fmla="*/ 42 w 42"/>
              <a:gd name="T15" fmla="*/ 8 h 41"/>
              <a:gd name="T16" fmla="*/ 42 w 42"/>
              <a:gd name="T17" fmla="*/ 33 h 41"/>
              <a:gd name="T18" fmla="*/ 32 w 42"/>
              <a:gd name="T19" fmla="*/ 14 h 41"/>
              <a:gd name="T20" fmla="*/ 34 w 42"/>
              <a:gd name="T21" fmla="*/ 11 h 41"/>
              <a:gd name="T22" fmla="*/ 30 w 42"/>
              <a:gd name="T23" fmla="*/ 12 h 41"/>
              <a:gd name="T24" fmla="*/ 26 w 42"/>
              <a:gd name="T25" fmla="*/ 10 h 41"/>
              <a:gd name="T26" fmla="*/ 21 w 42"/>
              <a:gd name="T27" fmla="*/ 16 h 41"/>
              <a:gd name="T28" fmla="*/ 21 w 42"/>
              <a:gd name="T29" fmla="*/ 17 h 41"/>
              <a:gd name="T30" fmla="*/ 9 w 42"/>
              <a:gd name="T31" fmla="*/ 11 h 41"/>
              <a:gd name="T32" fmla="*/ 8 w 42"/>
              <a:gd name="T33" fmla="*/ 14 h 41"/>
              <a:gd name="T34" fmla="*/ 11 w 42"/>
              <a:gd name="T35" fmla="*/ 19 h 41"/>
              <a:gd name="T36" fmla="*/ 8 w 42"/>
              <a:gd name="T37" fmla="*/ 18 h 41"/>
              <a:gd name="T38" fmla="*/ 8 w 42"/>
              <a:gd name="T39" fmla="*/ 18 h 41"/>
              <a:gd name="T40" fmla="*/ 13 w 42"/>
              <a:gd name="T41" fmla="*/ 24 h 41"/>
              <a:gd name="T42" fmla="*/ 11 w 42"/>
              <a:gd name="T43" fmla="*/ 24 h 41"/>
              <a:gd name="T44" fmla="*/ 10 w 42"/>
              <a:gd name="T45" fmla="*/ 24 h 41"/>
              <a:gd name="T46" fmla="*/ 16 w 42"/>
              <a:gd name="T47" fmla="*/ 28 h 41"/>
              <a:gd name="T48" fmla="*/ 9 w 42"/>
              <a:gd name="T49" fmla="*/ 30 h 41"/>
              <a:gd name="T50" fmla="*/ 7 w 42"/>
              <a:gd name="T51" fmla="*/ 30 h 41"/>
              <a:gd name="T52" fmla="*/ 16 w 42"/>
              <a:gd name="T53" fmla="*/ 33 h 41"/>
              <a:gd name="T54" fmla="*/ 32 w 42"/>
              <a:gd name="T55" fmla="*/ 17 h 41"/>
              <a:gd name="T56" fmla="*/ 32 w 42"/>
              <a:gd name="T57" fmla="*/ 16 h 41"/>
              <a:gd name="T58" fmla="*/ 35 w 42"/>
              <a:gd name="T59" fmla="*/ 13 h 41"/>
              <a:gd name="T60" fmla="*/ 32 w 42"/>
              <a:gd name="T61" fmla="*/ 1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2" h="41">
                <a:moveTo>
                  <a:pt x="42" y="33"/>
                </a:moveTo>
                <a:cubicBezTo>
                  <a:pt x="42" y="38"/>
                  <a:pt x="38" y="41"/>
                  <a:pt x="34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38"/>
                  <a:pt x="0" y="33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8" y="0"/>
                  <a:pt x="42" y="3"/>
                  <a:pt x="42" y="8"/>
                </a:cubicBezTo>
                <a:lnTo>
                  <a:pt x="42" y="33"/>
                </a:lnTo>
                <a:close/>
                <a:moveTo>
                  <a:pt x="32" y="14"/>
                </a:moveTo>
                <a:cubicBezTo>
                  <a:pt x="33" y="13"/>
                  <a:pt x="34" y="12"/>
                  <a:pt x="34" y="11"/>
                </a:cubicBezTo>
                <a:cubicBezTo>
                  <a:pt x="33" y="11"/>
                  <a:pt x="32" y="12"/>
                  <a:pt x="30" y="12"/>
                </a:cubicBezTo>
                <a:cubicBezTo>
                  <a:pt x="29" y="11"/>
                  <a:pt x="28" y="10"/>
                  <a:pt x="26" y="10"/>
                </a:cubicBezTo>
                <a:cubicBezTo>
                  <a:pt x="23" y="10"/>
                  <a:pt x="21" y="13"/>
                  <a:pt x="21" y="16"/>
                </a:cubicBezTo>
                <a:cubicBezTo>
                  <a:pt x="21" y="16"/>
                  <a:pt x="21" y="17"/>
                  <a:pt x="21" y="17"/>
                </a:cubicBezTo>
                <a:cubicBezTo>
                  <a:pt x="16" y="17"/>
                  <a:pt x="12" y="15"/>
                  <a:pt x="9" y="11"/>
                </a:cubicBezTo>
                <a:cubicBezTo>
                  <a:pt x="9" y="12"/>
                  <a:pt x="8" y="13"/>
                  <a:pt x="8" y="14"/>
                </a:cubicBezTo>
                <a:cubicBezTo>
                  <a:pt x="8" y="16"/>
                  <a:pt x="9" y="18"/>
                  <a:pt x="11" y="19"/>
                </a:cubicBezTo>
                <a:cubicBezTo>
                  <a:pt x="10" y="19"/>
                  <a:pt x="9" y="19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21"/>
                  <a:pt x="10" y="23"/>
                  <a:pt x="13" y="24"/>
                </a:cubicBezTo>
                <a:cubicBezTo>
                  <a:pt x="12" y="24"/>
                  <a:pt x="12" y="24"/>
                  <a:pt x="11" y="24"/>
                </a:cubicBezTo>
                <a:cubicBezTo>
                  <a:pt x="11" y="24"/>
                  <a:pt x="11" y="24"/>
                  <a:pt x="10" y="24"/>
                </a:cubicBezTo>
                <a:cubicBezTo>
                  <a:pt x="11" y="26"/>
                  <a:pt x="13" y="28"/>
                  <a:pt x="16" y="28"/>
                </a:cubicBezTo>
                <a:cubicBezTo>
                  <a:pt x="14" y="29"/>
                  <a:pt x="11" y="30"/>
                  <a:pt x="9" y="30"/>
                </a:cubicBezTo>
                <a:cubicBezTo>
                  <a:pt x="8" y="30"/>
                  <a:pt x="8" y="30"/>
                  <a:pt x="7" y="30"/>
                </a:cubicBezTo>
                <a:cubicBezTo>
                  <a:pt x="10" y="32"/>
                  <a:pt x="13" y="33"/>
                  <a:pt x="16" y="33"/>
                </a:cubicBezTo>
                <a:cubicBezTo>
                  <a:pt x="26" y="33"/>
                  <a:pt x="32" y="24"/>
                  <a:pt x="32" y="17"/>
                </a:cubicBezTo>
                <a:cubicBezTo>
                  <a:pt x="32" y="16"/>
                  <a:pt x="32" y="16"/>
                  <a:pt x="32" y="16"/>
                </a:cubicBezTo>
                <a:cubicBezTo>
                  <a:pt x="33" y="15"/>
                  <a:pt x="34" y="14"/>
                  <a:pt x="35" y="13"/>
                </a:cubicBezTo>
                <a:cubicBezTo>
                  <a:pt x="34" y="13"/>
                  <a:pt x="33" y="14"/>
                  <a:pt x="32" y="1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06" name="Freeform 235"/>
          <p:cNvSpPr>
            <a:spLocks noEditPoints="1"/>
          </p:cNvSpPr>
          <p:nvPr/>
        </p:nvSpPr>
        <p:spPr bwMode="auto">
          <a:xfrm>
            <a:off x="7218108" y="3035544"/>
            <a:ext cx="116009" cy="111793"/>
          </a:xfrm>
          <a:custGeom>
            <a:avLst/>
            <a:gdLst>
              <a:gd name="T0" fmla="*/ 42 w 42"/>
              <a:gd name="T1" fmla="*/ 34 h 41"/>
              <a:gd name="T2" fmla="*/ 34 w 42"/>
              <a:gd name="T3" fmla="*/ 41 h 41"/>
              <a:gd name="T4" fmla="*/ 8 w 42"/>
              <a:gd name="T5" fmla="*/ 41 h 41"/>
              <a:gd name="T6" fmla="*/ 0 w 42"/>
              <a:gd name="T7" fmla="*/ 34 h 41"/>
              <a:gd name="T8" fmla="*/ 0 w 42"/>
              <a:gd name="T9" fmla="*/ 8 h 41"/>
              <a:gd name="T10" fmla="*/ 8 w 42"/>
              <a:gd name="T11" fmla="*/ 0 h 41"/>
              <a:gd name="T12" fmla="*/ 34 w 42"/>
              <a:gd name="T13" fmla="*/ 0 h 41"/>
              <a:gd name="T14" fmla="*/ 42 w 42"/>
              <a:gd name="T15" fmla="*/ 8 h 41"/>
              <a:gd name="T16" fmla="*/ 42 w 42"/>
              <a:gd name="T17" fmla="*/ 34 h 41"/>
              <a:gd name="T18" fmla="*/ 36 w 42"/>
              <a:gd name="T19" fmla="*/ 15 h 41"/>
              <a:gd name="T20" fmla="*/ 31 w 42"/>
              <a:gd name="T21" fmla="*/ 15 h 41"/>
              <a:gd name="T22" fmla="*/ 31 w 42"/>
              <a:gd name="T23" fmla="*/ 12 h 41"/>
              <a:gd name="T24" fmla="*/ 33 w 42"/>
              <a:gd name="T25" fmla="*/ 10 h 41"/>
              <a:gd name="T26" fmla="*/ 36 w 42"/>
              <a:gd name="T27" fmla="*/ 10 h 41"/>
              <a:gd name="T28" fmla="*/ 36 w 42"/>
              <a:gd name="T29" fmla="*/ 4 h 41"/>
              <a:gd name="T30" fmla="*/ 31 w 42"/>
              <a:gd name="T31" fmla="*/ 4 h 41"/>
              <a:gd name="T32" fmla="*/ 24 w 42"/>
              <a:gd name="T33" fmla="*/ 12 h 41"/>
              <a:gd name="T34" fmla="*/ 24 w 42"/>
              <a:gd name="T35" fmla="*/ 15 h 41"/>
              <a:gd name="T36" fmla="*/ 20 w 42"/>
              <a:gd name="T37" fmla="*/ 15 h 41"/>
              <a:gd name="T38" fmla="*/ 20 w 42"/>
              <a:gd name="T39" fmla="*/ 21 h 41"/>
              <a:gd name="T40" fmla="*/ 24 w 42"/>
              <a:gd name="T41" fmla="*/ 21 h 41"/>
              <a:gd name="T42" fmla="*/ 24 w 42"/>
              <a:gd name="T43" fmla="*/ 38 h 41"/>
              <a:gd name="T44" fmla="*/ 31 w 42"/>
              <a:gd name="T45" fmla="*/ 38 h 41"/>
              <a:gd name="T46" fmla="*/ 31 w 42"/>
              <a:gd name="T47" fmla="*/ 21 h 41"/>
              <a:gd name="T48" fmla="*/ 36 w 42"/>
              <a:gd name="T49" fmla="*/ 21 h 41"/>
              <a:gd name="T50" fmla="*/ 36 w 42"/>
              <a:gd name="T51" fmla="*/ 15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" h="41">
                <a:moveTo>
                  <a:pt x="42" y="34"/>
                </a:moveTo>
                <a:cubicBezTo>
                  <a:pt x="42" y="38"/>
                  <a:pt x="38" y="41"/>
                  <a:pt x="34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38"/>
                  <a:pt x="0" y="34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8" y="0"/>
                  <a:pt x="42" y="4"/>
                  <a:pt x="42" y="8"/>
                </a:cubicBezTo>
                <a:lnTo>
                  <a:pt x="42" y="34"/>
                </a:lnTo>
                <a:close/>
                <a:moveTo>
                  <a:pt x="36" y="15"/>
                </a:moveTo>
                <a:cubicBezTo>
                  <a:pt x="31" y="15"/>
                  <a:pt x="31" y="15"/>
                  <a:pt x="31" y="15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1"/>
                  <a:pt x="31" y="10"/>
                  <a:pt x="33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4"/>
                  <a:pt x="36" y="4"/>
                  <a:pt x="36" y="4"/>
                </a:cubicBezTo>
                <a:cubicBezTo>
                  <a:pt x="31" y="4"/>
                  <a:pt x="31" y="4"/>
                  <a:pt x="31" y="4"/>
                </a:cubicBezTo>
                <a:cubicBezTo>
                  <a:pt x="26" y="4"/>
                  <a:pt x="24" y="7"/>
                  <a:pt x="24" y="12"/>
                </a:cubicBezTo>
                <a:cubicBezTo>
                  <a:pt x="24" y="15"/>
                  <a:pt x="24" y="15"/>
                  <a:pt x="24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21"/>
                  <a:pt x="20" y="21"/>
                  <a:pt x="20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38"/>
                  <a:pt x="24" y="38"/>
                  <a:pt x="24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21"/>
                  <a:pt x="31" y="21"/>
                  <a:pt x="31" y="21"/>
                </a:cubicBezTo>
                <a:cubicBezTo>
                  <a:pt x="36" y="21"/>
                  <a:pt x="36" y="21"/>
                  <a:pt x="36" y="21"/>
                </a:cubicBezTo>
                <a:lnTo>
                  <a:pt x="36" y="1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07" name="Freeform 236"/>
          <p:cNvSpPr>
            <a:spLocks noEditPoints="1"/>
          </p:cNvSpPr>
          <p:nvPr/>
        </p:nvSpPr>
        <p:spPr bwMode="auto">
          <a:xfrm>
            <a:off x="7213974" y="3243509"/>
            <a:ext cx="134993" cy="111793"/>
          </a:xfrm>
          <a:custGeom>
            <a:avLst/>
            <a:gdLst>
              <a:gd name="T0" fmla="*/ 49 w 49"/>
              <a:gd name="T1" fmla="*/ 38 h 41"/>
              <a:gd name="T2" fmla="*/ 45 w 49"/>
              <a:gd name="T3" fmla="*/ 41 h 41"/>
              <a:gd name="T4" fmla="*/ 4 w 49"/>
              <a:gd name="T5" fmla="*/ 41 h 41"/>
              <a:gd name="T6" fmla="*/ 0 w 49"/>
              <a:gd name="T7" fmla="*/ 38 h 41"/>
              <a:gd name="T8" fmla="*/ 0 w 49"/>
              <a:gd name="T9" fmla="*/ 4 h 41"/>
              <a:gd name="T10" fmla="*/ 4 w 49"/>
              <a:gd name="T11" fmla="*/ 0 h 41"/>
              <a:gd name="T12" fmla="*/ 45 w 49"/>
              <a:gd name="T13" fmla="*/ 0 h 41"/>
              <a:gd name="T14" fmla="*/ 49 w 49"/>
              <a:gd name="T15" fmla="*/ 4 h 41"/>
              <a:gd name="T16" fmla="*/ 49 w 49"/>
              <a:gd name="T17" fmla="*/ 38 h 41"/>
              <a:gd name="T18" fmla="*/ 45 w 49"/>
              <a:gd name="T19" fmla="*/ 10 h 41"/>
              <a:gd name="T20" fmla="*/ 45 w 49"/>
              <a:gd name="T21" fmla="*/ 7 h 41"/>
              <a:gd name="T22" fmla="*/ 45 w 49"/>
              <a:gd name="T23" fmla="*/ 4 h 41"/>
              <a:gd name="T24" fmla="*/ 23 w 49"/>
              <a:gd name="T25" fmla="*/ 4 h 41"/>
              <a:gd name="T26" fmla="*/ 21 w 49"/>
              <a:gd name="T27" fmla="*/ 7 h 41"/>
              <a:gd name="T28" fmla="*/ 4 w 49"/>
              <a:gd name="T29" fmla="*/ 7 h 41"/>
              <a:gd name="T30" fmla="*/ 4 w 49"/>
              <a:gd name="T31" fmla="*/ 10 h 41"/>
              <a:gd name="T32" fmla="*/ 45 w 49"/>
              <a:gd name="T33" fmla="*/ 10 h 41"/>
              <a:gd name="T34" fmla="*/ 45 w 49"/>
              <a:gd name="T35" fmla="*/ 34 h 41"/>
              <a:gd name="T36" fmla="*/ 4 w 49"/>
              <a:gd name="T37" fmla="*/ 34 h 41"/>
              <a:gd name="T38" fmla="*/ 4 w 49"/>
              <a:gd name="T39" fmla="*/ 38 h 41"/>
              <a:gd name="T40" fmla="*/ 45 w 49"/>
              <a:gd name="T41" fmla="*/ 38 h 41"/>
              <a:gd name="T42" fmla="*/ 45 w 49"/>
              <a:gd name="T43" fmla="*/ 34 h 41"/>
              <a:gd name="T44" fmla="*/ 18 w 49"/>
              <a:gd name="T45" fmla="*/ 2 h 41"/>
              <a:gd name="T46" fmla="*/ 7 w 49"/>
              <a:gd name="T47" fmla="*/ 2 h 41"/>
              <a:gd name="T48" fmla="*/ 7 w 49"/>
              <a:gd name="T49" fmla="*/ 5 h 41"/>
              <a:gd name="T50" fmla="*/ 18 w 49"/>
              <a:gd name="T51" fmla="*/ 5 h 41"/>
              <a:gd name="T52" fmla="*/ 18 w 49"/>
              <a:gd name="T53" fmla="*/ 2 h 41"/>
              <a:gd name="T54" fmla="*/ 24 w 49"/>
              <a:gd name="T55" fmla="*/ 12 h 41"/>
              <a:gd name="T56" fmla="*/ 14 w 49"/>
              <a:gd name="T57" fmla="*/ 23 h 41"/>
              <a:gd name="T58" fmla="*/ 24 w 49"/>
              <a:gd name="T59" fmla="*/ 33 h 41"/>
              <a:gd name="T60" fmla="*/ 35 w 49"/>
              <a:gd name="T61" fmla="*/ 23 h 41"/>
              <a:gd name="T62" fmla="*/ 24 w 49"/>
              <a:gd name="T63" fmla="*/ 12 h 41"/>
              <a:gd name="T64" fmla="*/ 24 w 49"/>
              <a:gd name="T65" fmla="*/ 29 h 41"/>
              <a:gd name="T66" fmla="*/ 18 w 49"/>
              <a:gd name="T67" fmla="*/ 23 h 41"/>
              <a:gd name="T68" fmla="*/ 24 w 49"/>
              <a:gd name="T69" fmla="*/ 16 h 41"/>
              <a:gd name="T70" fmla="*/ 31 w 49"/>
              <a:gd name="T71" fmla="*/ 23 h 41"/>
              <a:gd name="T72" fmla="*/ 24 w 49"/>
              <a:gd name="T73" fmla="*/ 29 h 41"/>
              <a:gd name="T74" fmla="*/ 24 w 49"/>
              <a:gd name="T75" fmla="*/ 18 h 41"/>
              <a:gd name="T76" fmla="*/ 20 w 49"/>
              <a:gd name="T77" fmla="*/ 22 h 41"/>
              <a:gd name="T78" fmla="*/ 21 w 49"/>
              <a:gd name="T79" fmla="*/ 23 h 41"/>
              <a:gd name="T80" fmla="*/ 22 w 49"/>
              <a:gd name="T81" fmla="*/ 22 h 41"/>
              <a:gd name="T82" fmla="*/ 24 w 49"/>
              <a:gd name="T83" fmla="*/ 20 h 41"/>
              <a:gd name="T84" fmla="*/ 25 w 49"/>
              <a:gd name="T85" fmla="*/ 19 h 41"/>
              <a:gd name="T86" fmla="*/ 24 w 49"/>
              <a:gd name="T87" fmla="*/ 1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9" h="41">
                <a:moveTo>
                  <a:pt x="49" y="38"/>
                </a:moveTo>
                <a:cubicBezTo>
                  <a:pt x="49" y="40"/>
                  <a:pt x="47" y="41"/>
                  <a:pt x="45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2" y="41"/>
                  <a:pt x="0" y="40"/>
                  <a:pt x="0" y="3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4"/>
                </a:cubicBezTo>
                <a:lnTo>
                  <a:pt x="49" y="38"/>
                </a:lnTo>
                <a:close/>
                <a:moveTo>
                  <a:pt x="45" y="10"/>
                </a:moveTo>
                <a:cubicBezTo>
                  <a:pt x="45" y="7"/>
                  <a:pt x="45" y="7"/>
                  <a:pt x="45" y="7"/>
                </a:cubicBezTo>
                <a:cubicBezTo>
                  <a:pt x="45" y="4"/>
                  <a:pt x="45" y="4"/>
                  <a:pt x="45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1" y="7"/>
                  <a:pt x="21" y="7"/>
                  <a:pt x="21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lnTo>
                  <a:pt x="45" y="10"/>
                </a:lnTo>
                <a:close/>
                <a:moveTo>
                  <a:pt x="45" y="34"/>
                </a:moveTo>
                <a:cubicBezTo>
                  <a:pt x="4" y="34"/>
                  <a:pt x="4" y="34"/>
                  <a:pt x="4" y="34"/>
                </a:cubicBezTo>
                <a:cubicBezTo>
                  <a:pt x="4" y="38"/>
                  <a:pt x="4" y="38"/>
                  <a:pt x="4" y="38"/>
                </a:cubicBezTo>
                <a:cubicBezTo>
                  <a:pt x="45" y="38"/>
                  <a:pt x="45" y="38"/>
                  <a:pt x="45" y="38"/>
                </a:cubicBezTo>
                <a:lnTo>
                  <a:pt x="45" y="34"/>
                </a:lnTo>
                <a:close/>
                <a:moveTo>
                  <a:pt x="18" y="2"/>
                </a:moveTo>
                <a:cubicBezTo>
                  <a:pt x="7" y="2"/>
                  <a:pt x="7" y="2"/>
                  <a:pt x="7" y="2"/>
                </a:cubicBezTo>
                <a:cubicBezTo>
                  <a:pt x="7" y="5"/>
                  <a:pt x="7" y="5"/>
                  <a:pt x="7" y="5"/>
                </a:cubicBezTo>
                <a:cubicBezTo>
                  <a:pt x="18" y="5"/>
                  <a:pt x="18" y="5"/>
                  <a:pt x="18" y="5"/>
                </a:cubicBezTo>
                <a:lnTo>
                  <a:pt x="18" y="2"/>
                </a:lnTo>
                <a:close/>
                <a:moveTo>
                  <a:pt x="24" y="12"/>
                </a:moveTo>
                <a:cubicBezTo>
                  <a:pt x="19" y="12"/>
                  <a:pt x="14" y="17"/>
                  <a:pt x="14" y="23"/>
                </a:cubicBezTo>
                <a:cubicBezTo>
                  <a:pt x="14" y="28"/>
                  <a:pt x="19" y="33"/>
                  <a:pt x="24" y="33"/>
                </a:cubicBezTo>
                <a:cubicBezTo>
                  <a:pt x="30" y="33"/>
                  <a:pt x="35" y="28"/>
                  <a:pt x="35" y="23"/>
                </a:cubicBezTo>
                <a:cubicBezTo>
                  <a:pt x="35" y="17"/>
                  <a:pt x="30" y="12"/>
                  <a:pt x="24" y="12"/>
                </a:cubicBezTo>
                <a:moveTo>
                  <a:pt x="24" y="29"/>
                </a:moveTo>
                <a:cubicBezTo>
                  <a:pt x="21" y="29"/>
                  <a:pt x="18" y="26"/>
                  <a:pt x="18" y="23"/>
                </a:cubicBezTo>
                <a:cubicBezTo>
                  <a:pt x="18" y="19"/>
                  <a:pt x="21" y="16"/>
                  <a:pt x="24" y="16"/>
                </a:cubicBezTo>
                <a:cubicBezTo>
                  <a:pt x="28" y="16"/>
                  <a:pt x="31" y="19"/>
                  <a:pt x="31" y="23"/>
                </a:cubicBezTo>
                <a:cubicBezTo>
                  <a:pt x="31" y="26"/>
                  <a:pt x="28" y="29"/>
                  <a:pt x="24" y="29"/>
                </a:cubicBezTo>
                <a:moveTo>
                  <a:pt x="24" y="18"/>
                </a:moveTo>
                <a:cubicBezTo>
                  <a:pt x="22" y="18"/>
                  <a:pt x="20" y="20"/>
                  <a:pt x="20" y="22"/>
                </a:cubicBezTo>
                <a:cubicBezTo>
                  <a:pt x="20" y="23"/>
                  <a:pt x="21" y="23"/>
                  <a:pt x="21" y="23"/>
                </a:cubicBezTo>
                <a:cubicBezTo>
                  <a:pt x="22" y="23"/>
                  <a:pt x="22" y="23"/>
                  <a:pt x="22" y="22"/>
                </a:cubicBezTo>
                <a:cubicBezTo>
                  <a:pt x="22" y="21"/>
                  <a:pt x="23" y="20"/>
                  <a:pt x="24" y="20"/>
                </a:cubicBezTo>
                <a:cubicBezTo>
                  <a:pt x="25" y="20"/>
                  <a:pt x="25" y="20"/>
                  <a:pt x="25" y="19"/>
                </a:cubicBezTo>
                <a:cubicBezTo>
                  <a:pt x="25" y="19"/>
                  <a:pt x="25" y="18"/>
                  <a:pt x="24" y="1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08" name="Freeform 237"/>
          <p:cNvSpPr>
            <a:spLocks noEditPoints="1"/>
          </p:cNvSpPr>
          <p:nvPr/>
        </p:nvSpPr>
        <p:spPr bwMode="auto">
          <a:xfrm>
            <a:off x="7215810" y="3450556"/>
            <a:ext cx="126557" cy="116009"/>
          </a:xfrm>
          <a:custGeom>
            <a:avLst/>
            <a:gdLst>
              <a:gd name="T0" fmla="*/ 42 w 46"/>
              <a:gd name="T1" fmla="*/ 32 h 42"/>
              <a:gd name="T2" fmla="*/ 39 w 46"/>
              <a:gd name="T3" fmla="*/ 29 h 42"/>
              <a:gd name="T4" fmla="*/ 36 w 46"/>
              <a:gd name="T5" fmla="*/ 31 h 42"/>
              <a:gd name="T6" fmla="*/ 42 w 46"/>
              <a:gd name="T7" fmla="*/ 37 h 42"/>
              <a:gd name="T8" fmla="*/ 43 w 46"/>
              <a:gd name="T9" fmla="*/ 39 h 42"/>
              <a:gd name="T10" fmla="*/ 40 w 46"/>
              <a:gd name="T11" fmla="*/ 42 h 42"/>
              <a:gd name="T12" fmla="*/ 38 w 46"/>
              <a:gd name="T13" fmla="*/ 41 h 42"/>
              <a:gd name="T14" fmla="*/ 20 w 46"/>
              <a:gd name="T15" fmla="*/ 23 h 42"/>
              <a:gd name="T16" fmla="*/ 10 w 46"/>
              <a:gd name="T17" fmla="*/ 27 h 42"/>
              <a:gd name="T18" fmla="*/ 0 w 46"/>
              <a:gd name="T19" fmla="*/ 17 h 42"/>
              <a:gd name="T20" fmla="*/ 18 w 46"/>
              <a:gd name="T21" fmla="*/ 0 h 42"/>
              <a:gd name="T22" fmla="*/ 28 w 46"/>
              <a:gd name="T23" fmla="*/ 9 h 42"/>
              <a:gd name="T24" fmla="*/ 24 w 46"/>
              <a:gd name="T25" fmla="*/ 19 h 42"/>
              <a:gd name="T26" fmla="*/ 34 w 46"/>
              <a:gd name="T27" fmla="*/ 29 h 42"/>
              <a:gd name="T28" fmla="*/ 36 w 46"/>
              <a:gd name="T29" fmla="*/ 26 h 42"/>
              <a:gd name="T30" fmla="*/ 33 w 46"/>
              <a:gd name="T31" fmla="*/ 23 h 42"/>
              <a:gd name="T32" fmla="*/ 36 w 46"/>
              <a:gd name="T33" fmla="*/ 20 h 42"/>
              <a:gd name="T34" fmla="*/ 37 w 46"/>
              <a:gd name="T35" fmla="*/ 20 h 42"/>
              <a:gd name="T36" fmla="*/ 46 w 46"/>
              <a:gd name="T37" fmla="*/ 29 h 42"/>
              <a:gd name="T38" fmla="*/ 42 w 46"/>
              <a:gd name="T39" fmla="*/ 32 h 42"/>
              <a:gd name="T40" fmla="*/ 18 w 46"/>
              <a:gd name="T41" fmla="*/ 5 h 42"/>
              <a:gd name="T42" fmla="*/ 12 w 46"/>
              <a:gd name="T43" fmla="*/ 10 h 42"/>
              <a:gd name="T44" fmla="*/ 13 w 46"/>
              <a:gd name="T45" fmla="*/ 12 h 42"/>
              <a:gd name="T46" fmla="*/ 11 w 46"/>
              <a:gd name="T47" fmla="*/ 12 h 42"/>
              <a:gd name="T48" fmla="*/ 6 w 46"/>
              <a:gd name="T49" fmla="*/ 17 h 42"/>
              <a:gd name="T50" fmla="*/ 11 w 46"/>
              <a:gd name="T51" fmla="*/ 22 h 42"/>
              <a:gd name="T52" fmla="*/ 16 w 46"/>
              <a:gd name="T53" fmla="*/ 17 h 42"/>
              <a:gd name="T54" fmla="*/ 15 w 46"/>
              <a:gd name="T55" fmla="*/ 14 h 42"/>
              <a:gd name="T56" fmla="*/ 18 w 46"/>
              <a:gd name="T57" fmla="*/ 15 h 42"/>
              <a:gd name="T58" fmla="*/ 23 w 46"/>
              <a:gd name="T59" fmla="*/ 10 h 42"/>
              <a:gd name="T60" fmla="*/ 18 w 46"/>
              <a:gd name="T61" fmla="*/ 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6" h="42">
                <a:moveTo>
                  <a:pt x="42" y="32"/>
                </a:moveTo>
                <a:cubicBezTo>
                  <a:pt x="42" y="32"/>
                  <a:pt x="40" y="29"/>
                  <a:pt x="39" y="29"/>
                </a:cubicBezTo>
                <a:cubicBezTo>
                  <a:pt x="36" y="31"/>
                  <a:pt x="36" y="31"/>
                  <a:pt x="36" y="31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8"/>
                  <a:pt x="43" y="38"/>
                  <a:pt x="43" y="39"/>
                </a:cubicBezTo>
                <a:cubicBezTo>
                  <a:pt x="43" y="40"/>
                  <a:pt x="41" y="42"/>
                  <a:pt x="40" y="42"/>
                </a:cubicBezTo>
                <a:cubicBezTo>
                  <a:pt x="39" y="42"/>
                  <a:pt x="39" y="42"/>
                  <a:pt x="38" y="41"/>
                </a:cubicBezTo>
                <a:cubicBezTo>
                  <a:pt x="20" y="23"/>
                  <a:pt x="20" y="23"/>
                  <a:pt x="20" y="23"/>
                </a:cubicBezTo>
                <a:cubicBezTo>
                  <a:pt x="17" y="26"/>
                  <a:pt x="14" y="27"/>
                  <a:pt x="10" y="27"/>
                </a:cubicBezTo>
                <a:cubicBezTo>
                  <a:pt x="5" y="27"/>
                  <a:pt x="0" y="23"/>
                  <a:pt x="0" y="17"/>
                </a:cubicBezTo>
                <a:cubicBezTo>
                  <a:pt x="0" y="8"/>
                  <a:pt x="9" y="0"/>
                  <a:pt x="18" y="0"/>
                </a:cubicBezTo>
                <a:cubicBezTo>
                  <a:pt x="24" y="0"/>
                  <a:pt x="28" y="4"/>
                  <a:pt x="28" y="9"/>
                </a:cubicBezTo>
                <a:cubicBezTo>
                  <a:pt x="28" y="13"/>
                  <a:pt x="27" y="16"/>
                  <a:pt x="24" y="19"/>
                </a:cubicBezTo>
                <a:cubicBezTo>
                  <a:pt x="34" y="29"/>
                  <a:pt x="34" y="29"/>
                  <a:pt x="34" y="29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6"/>
                  <a:pt x="33" y="23"/>
                  <a:pt x="33" y="23"/>
                </a:cubicBezTo>
                <a:cubicBezTo>
                  <a:pt x="33" y="22"/>
                  <a:pt x="36" y="20"/>
                  <a:pt x="36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8" y="21"/>
                  <a:pt x="46" y="28"/>
                  <a:pt x="46" y="29"/>
                </a:cubicBezTo>
                <a:cubicBezTo>
                  <a:pt x="46" y="29"/>
                  <a:pt x="43" y="32"/>
                  <a:pt x="42" y="32"/>
                </a:cubicBezTo>
                <a:moveTo>
                  <a:pt x="18" y="5"/>
                </a:moveTo>
                <a:cubicBezTo>
                  <a:pt x="15" y="5"/>
                  <a:pt x="12" y="7"/>
                  <a:pt x="12" y="10"/>
                </a:cubicBezTo>
                <a:cubicBezTo>
                  <a:pt x="12" y="11"/>
                  <a:pt x="13" y="11"/>
                  <a:pt x="13" y="12"/>
                </a:cubicBezTo>
                <a:cubicBezTo>
                  <a:pt x="12" y="12"/>
                  <a:pt x="12" y="12"/>
                  <a:pt x="11" y="12"/>
                </a:cubicBezTo>
                <a:cubicBezTo>
                  <a:pt x="8" y="12"/>
                  <a:pt x="6" y="14"/>
                  <a:pt x="6" y="17"/>
                </a:cubicBezTo>
                <a:cubicBezTo>
                  <a:pt x="6" y="20"/>
                  <a:pt x="8" y="22"/>
                  <a:pt x="11" y="22"/>
                </a:cubicBezTo>
                <a:cubicBezTo>
                  <a:pt x="14" y="22"/>
                  <a:pt x="16" y="20"/>
                  <a:pt x="16" y="17"/>
                </a:cubicBezTo>
                <a:cubicBezTo>
                  <a:pt x="16" y="16"/>
                  <a:pt x="16" y="15"/>
                  <a:pt x="15" y="14"/>
                </a:cubicBezTo>
                <a:cubicBezTo>
                  <a:pt x="16" y="15"/>
                  <a:pt x="17" y="15"/>
                  <a:pt x="18" y="15"/>
                </a:cubicBezTo>
                <a:cubicBezTo>
                  <a:pt x="20" y="15"/>
                  <a:pt x="23" y="13"/>
                  <a:pt x="23" y="10"/>
                </a:cubicBezTo>
                <a:cubicBezTo>
                  <a:pt x="23" y="7"/>
                  <a:pt x="20" y="5"/>
                  <a:pt x="18" y="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09" name="Freeform 238"/>
          <p:cNvSpPr>
            <a:spLocks noEditPoints="1"/>
          </p:cNvSpPr>
          <p:nvPr/>
        </p:nvSpPr>
        <p:spPr bwMode="auto">
          <a:xfrm>
            <a:off x="7212136" y="3656433"/>
            <a:ext cx="143431" cy="132884"/>
          </a:xfrm>
          <a:custGeom>
            <a:avLst/>
            <a:gdLst>
              <a:gd name="T0" fmla="*/ 30 w 52"/>
              <a:gd name="T1" fmla="*/ 28 h 48"/>
              <a:gd name="T2" fmla="*/ 32 w 52"/>
              <a:gd name="T3" fmla="*/ 34 h 48"/>
              <a:gd name="T4" fmla="*/ 27 w 52"/>
              <a:gd name="T5" fmla="*/ 38 h 48"/>
              <a:gd name="T6" fmla="*/ 21 w 52"/>
              <a:gd name="T7" fmla="*/ 40 h 48"/>
              <a:gd name="T8" fmla="*/ 14 w 52"/>
              <a:gd name="T9" fmla="*/ 40 h 48"/>
              <a:gd name="T10" fmla="*/ 9 w 52"/>
              <a:gd name="T11" fmla="*/ 38 h 48"/>
              <a:gd name="T12" fmla="*/ 4 w 52"/>
              <a:gd name="T13" fmla="*/ 34 h 48"/>
              <a:gd name="T14" fmla="*/ 5 w 52"/>
              <a:gd name="T15" fmla="*/ 28 h 48"/>
              <a:gd name="T16" fmla="*/ 0 w 52"/>
              <a:gd name="T17" fmla="*/ 21 h 48"/>
              <a:gd name="T18" fmla="*/ 6 w 52"/>
              <a:gd name="T19" fmla="*/ 18 h 48"/>
              <a:gd name="T20" fmla="*/ 4 w 52"/>
              <a:gd name="T21" fmla="*/ 14 h 48"/>
              <a:gd name="T22" fmla="*/ 12 w 52"/>
              <a:gd name="T23" fmla="*/ 12 h 48"/>
              <a:gd name="T24" fmla="*/ 15 w 52"/>
              <a:gd name="T25" fmla="*/ 7 h 48"/>
              <a:gd name="T26" fmla="*/ 22 w 52"/>
              <a:gd name="T27" fmla="*/ 12 h 48"/>
              <a:gd name="T28" fmla="*/ 27 w 52"/>
              <a:gd name="T29" fmla="*/ 10 h 48"/>
              <a:gd name="T30" fmla="*/ 31 w 52"/>
              <a:gd name="T31" fmla="*/ 15 h 48"/>
              <a:gd name="T32" fmla="*/ 34 w 52"/>
              <a:gd name="T33" fmla="*/ 21 h 48"/>
              <a:gd name="T34" fmla="*/ 18 w 52"/>
              <a:gd name="T35" fmla="*/ 17 h 48"/>
              <a:gd name="T36" fmla="*/ 24 w 52"/>
              <a:gd name="T37" fmla="*/ 24 h 48"/>
              <a:gd name="T38" fmla="*/ 48 w 52"/>
              <a:gd name="T39" fmla="*/ 13 h 48"/>
              <a:gd name="T40" fmla="*/ 48 w 52"/>
              <a:gd name="T41" fmla="*/ 18 h 48"/>
              <a:gd name="T42" fmla="*/ 42 w 52"/>
              <a:gd name="T43" fmla="*/ 17 h 48"/>
              <a:gd name="T44" fmla="*/ 35 w 52"/>
              <a:gd name="T45" fmla="*/ 18 h 48"/>
              <a:gd name="T46" fmla="*/ 35 w 52"/>
              <a:gd name="T47" fmla="*/ 13 h 48"/>
              <a:gd name="T48" fmla="*/ 35 w 52"/>
              <a:gd name="T49" fmla="*/ 8 h 48"/>
              <a:gd name="T50" fmla="*/ 35 w 52"/>
              <a:gd name="T51" fmla="*/ 2 h 48"/>
              <a:gd name="T52" fmla="*/ 42 w 52"/>
              <a:gd name="T53" fmla="*/ 3 h 48"/>
              <a:gd name="T54" fmla="*/ 45 w 52"/>
              <a:gd name="T55" fmla="*/ 0 h 48"/>
              <a:gd name="T56" fmla="*/ 47 w 52"/>
              <a:gd name="T57" fmla="*/ 6 h 48"/>
              <a:gd name="T58" fmla="*/ 52 w 52"/>
              <a:gd name="T59" fmla="*/ 12 h 48"/>
              <a:gd name="T60" fmla="*/ 47 w 52"/>
              <a:gd name="T61" fmla="*/ 42 h 48"/>
              <a:gd name="T62" fmla="*/ 45 w 52"/>
              <a:gd name="T63" fmla="*/ 48 h 48"/>
              <a:gd name="T64" fmla="*/ 41 w 52"/>
              <a:gd name="T65" fmla="*/ 44 h 48"/>
              <a:gd name="T66" fmla="*/ 35 w 52"/>
              <a:gd name="T67" fmla="*/ 45 h 48"/>
              <a:gd name="T68" fmla="*/ 31 w 52"/>
              <a:gd name="T69" fmla="*/ 40 h 48"/>
              <a:gd name="T70" fmla="*/ 36 w 52"/>
              <a:gd name="T71" fmla="*/ 34 h 48"/>
              <a:gd name="T72" fmla="*/ 38 w 52"/>
              <a:gd name="T73" fmla="*/ 28 h 48"/>
              <a:gd name="T74" fmla="*/ 42 w 52"/>
              <a:gd name="T75" fmla="*/ 31 h 48"/>
              <a:gd name="T76" fmla="*/ 48 w 52"/>
              <a:gd name="T77" fmla="*/ 30 h 48"/>
              <a:gd name="T78" fmla="*/ 48 w 52"/>
              <a:gd name="T79" fmla="*/ 35 h 48"/>
              <a:gd name="T80" fmla="*/ 42 w 52"/>
              <a:gd name="T81" fmla="*/ 7 h 48"/>
              <a:gd name="T82" fmla="*/ 45 w 52"/>
              <a:gd name="T83" fmla="*/ 10 h 48"/>
              <a:gd name="T84" fmla="*/ 38 w 52"/>
              <a:gd name="T85" fmla="*/ 38 h 48"/>
              <a:gd name="T86" fmla="*/ 42 w 52"/>
              <a:gd name="T87" fmla="*/ 3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2" h="48">
                <a:moveTo>
                  <a:pt x="35" y="26"/>
                </a:moveTo>
                <a:cubicBezTo>
                  <a:pt x="35" y="27"/>
                  <a:pt x="35" y="27"/>
                  <a:pt x="34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9"/>
                  <a:pt x="30" y="29"/>
                  <a:pt x="29" y="30"/>
                </a:cubicBezTo>
                <a:cubicBezTo>
                  <a:pt x="30" y="31"/>
                  <a:pt x="31" y="32"/>
                  <a:pt x="32" y="33"/>
                </a:cubicBezTo>
                <a:cubicBezTo>
                  <a:pt x="32" y="33"/>
                  <a:pt x="32" y="33"/>
                  <a:pt x="32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31" y="35"/>
                  <a:pt x="28" y="38"/>
                  <a:pt x="27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4" y="35"/>
                  <a:pt x="24" y="35"/>
                  <a:pt x="24" y="35"/>
                </a:cubicBezTo>
                <a:cubicBezTo>
                  <a:pt x="23" y="36"/>
                  <a:pt x="22" y="36"/>
                  <a:pt x="22" y="36"/>
                </a:cubicBezTo>
                <a:cubicBezTo>
                  <a:pt x="21" y="38"/>
                  <a:pt x="21" y="39"/>
                  <a:pt x="21" y="40"/>
                </a:cubicBezTo>
                <a:cubicBezTo>
                  <a:pt x="21" y="41"/>
                  <a:pt x="21" y="41"/>
                  <a:pt x="20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4" y="41"/>
                  <a:pt x="14" y="40"/>
                </a:cubicBezTo>
                <a:cubicBezTo>
                  <a:pt x="14" y="36"/>
                  <a:pt x="14" y="36"/>
                  <a:pt x="14" y="36"/>
                </a:cubicBezTo>
                <a:cubicBezTo>
                  <a:pt x="13" y="36"/>
                  <a:pt x="12" y="36"/>
                  <a:pt x="12" y="35"/>
                </a:cubicBezTo>
                <a:cubicBezTo>
                  <a:pt x="9" y="38"/>
                  <a:pt x="9" y="38"/>
                  <a:pt x="9" y="38"/>
                </a:cubicBezTo>
                <a:cubicBezTo>
                  <a:pt x="8" y="38"/>
                  <a:pt x="8" y="38"/>
                  <a:pt x="8" y="38"/>
                </a:cubicBezTo>
                <a:cubicBezTo>
                  <a:pt x="8" y="38"/>
                  <a:pt x="8" y="38"/>
                  <a:pt x="7" y="38"/>
                </a:cubicBezTo>
                <a:cubicBezTo>
                  <a:pt x="7" y="37"/>
                  <a:pt x="4" y="34"/>
                  <a:pt x="4" y="34"/>
                </a:cubicBezTo>
                <a:cubicBezTo>
                  <a:pt x="4" y="33"/>
                  <a:pt x="4" y="33"/>
                  <a:pt x="4" y="33"/>
                </a:cubicBezTo>
                <a:cubicBezTo>
                  <a:pt x="5" y="32"/>
                  <a:pt x="5" y="31"/>
                  <a:pt x="6" y="30"/>
                </a:cubicBezTo>
                <a:cubicBezTo>
                  <a:pt x="6" y="29"/>
                  <a:pt x="5" y="29"/>
                  <a:pt x="5" y="28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0" y="27"/>
                  <a:pt x="0" y="26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1" y="21"/>
                  <a:pt x="1" y="21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19"/>
                  <a:pt x="6" y="19"/>
                  <a:pt x="6" y="18"/>
                </a:cubicBezTo>
                <a:cubicBezTo>
                  <a:pt x="5" y="17"/>
                  <a:pt x="5" y="16"/>
                  <a:pt x="4" y="15"/>
                </a:cubicBezTo>
                <a:cubicBezTo>
                  <a:pt x="4" y="15"/>
                  <a:pt x="4" y="15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3"/>
                  <a:pt x="7" y="10"/>
                  <a:pt x="8" y="10"/>
                </a:cubicBezTo>
                <a:cubicBezTo>
                  <a:pt x="8" y="10"/>
                  <a:pt x="8" y="10"/>
                  <a:pt x="9" y="1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3" y="12"/>
                  <a:pt x="14" y="12"/>
                </a:cubicBezTo>
                <a:cubicBezTo>
                  <a:pt x="14" y="10"/>
                  <a:pt x="14" y="9"/>
                  <a:pt x="14" y="7"/>
                </a:cubicBezTo>
                <a:cubicBezTo>
                  <a:pt x="14" y="7"/>
                  <a:pt x="15" y="7"/>
                  <a:pt x="15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3" y="12"/>
                  <a:pt x="24" y="12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8" y="10"/>
                  <a:pt x="28" y="10"/>
                </a:cubicBezTo>
                <a:cubicBezTo>
                  <a:pt x="29" y="11"/>
                  <a:pt x="32" y="14"/>
                  <a:pt x="32" y="14"/>
                </a:cubicBezTo>
                <a:cubicBezTo>
                  <a:pt x="32" y="15"/>
                  <a:pt x="32" y="15"/>
                  <a:pt x="31" y="15"/>
                </a:cubicBezTo>
                <a:cubicBezTo>
                  <a:pt x="31" y="16"/>
                  <a:pt x="30" y="17"/>
                  <a:pt x="29" y="18"/>
                </a:cubicBezTo>
                <a:cubicBezTo>
                  <a:pt x="30" y="19"/>
                  <a:pt x="30" y="19"/>
                  <a:pt x="30" y="20"/>
                </a:cubicBezTo>
                <a:cubicBezTo>
                  <a:pt x="34" y="21"/>
                  <a:pt x="34" y="21"/>
                  <a:pt x="34" y="21"/>
                </a:cubicBezTo>
                <a:cubicBezTo>
                  <a:pt x="35" y="21"/>
                  <a:pt x="35" y="21"/>
                  <a:pt x="35" y="21"/>
                </a:cubicBezTo>
                <a:lnTo>
                  <a:pt x="35" y="26"/>
                </a:lnTo>
                <a:close/>
                <a:moveTo>
                  <a:pt x="18" y="17"/>
                </a:moveTo>
                <a:cubicBezTo>
                  <a:pt x="14" y="17"/>
                  <a:pt x="11" y="20"/>
                  <a:pt x="11" y="24"/>
                </a:cubicBezTo>
                <a:cubicBezTo>
                  <a:pt x="11" y="28"/>
                  <a:pt x="14" y="31"/>
                  <a:pt x="18" y="31"/>
                </a:cubicBezTo>
                <a:cubicBezTo>
                  <a:pt x="21" y="31"/>
                  <a:pt x="24" y="28"/>
                  <a:pt x="24" y="24"/>
                </a:cubicBezTo>
                <a:cubicBezTo>
                  <a:pt x="24" y="20"/>
                  <a:pt x="21" y="17"/>
                  <a:pt x="18" y="17"/>
                </a:cubicBezTo>
                <a:moveTo>
                  <a:pt x="52" y="12"/>
                </a:moveTo>
                <a:cubicBezTo>
                  <a:pt x="52" y="12"/>
                  <a:pt x="48" y="13"/>
                  <a:pt x="48" y="13"/>
                </a:cubicBezTo>
                <a:cubicBezTo>
                  <a:pt x="48" y="13"/>
                  <a:pt x="47" y="14"/>
                  <a:pt x="47" y="14"/>
                </a:cubicBezTo>
                <a:cubicBezTo>
                  <a:pt x="47" y="15"/>
                  <a:pt x="49" y="18"/>
                  <a:pt x="49" y="18"/>
                </a:cubicBezTo>
                <a:cubicBezTo>
                  <a:pt x="49" y="18"/>
                  <a:pt x="48" y="18"/>
                  <a:pt x="48" y="18"/>
                </a:cubicBezTo>
                <a:cubicBezTo>
                  <a:pt x="48" y="18"/>
                  <a:pt x="45" y="20"/>
                  <a:pt x="45" y="20"/>
                </a:cubicBezTo>
                <a:cubicBezTo>
                  <a:pt x="45" y="20"/>
                  <a:pt x="43" y="17"/>
                  <a:pt x="42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39" y="20"/>
                  <a:pt x="38" y="20"/>
                </a:cubicBezTo>
                <a:cubicBezTo>
                  <a:pt x="38" y="20"/>
                  <a:pt x="35" y="18"/>
                  <a:pt x="35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8"/>
                  <a:pt x="36" y="15"/>
                  <a:pt x="36" y="14"/>
                </a:cubicBezTo>
                <a:cubicBezTo>
                  <a:pt x="36" y="14"/>
                  <a:pt x="36" y="13"/>
                  <a:pt x="35" y="13"/>
                </a:cubicBezTo>
                <a:cubicBezTo>
                  <a:pt x="35" y="13"/>
                  <a:pt x="31" y="12"/>
                  <a:pt x="31" y="12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5" y="8"/>
                  <a:pt x="35" y="8"/>
                </a:cubicBezTo>
                <a:cubicBezTo>
                  <a:pt x="36" y="7"/>
                  <a:pt x="36" y="7"/>
                  <a:pt x="36" y="6"/>
                </a:cubicBezTo>
                <a:cubicBezTo>
                  <a:pt x="36" y="6"/>
                  <a:pt x="35" y="3"/>
                  <a:pt x="35" y="2"/>
                </a:cubicBezTo>
                <a:cubicBezTo>
                  <a:pt x="35" y="2"/>
                  <a:pt x="35" y="2"/>
                  <a:pt x="35" y="2"/>
                </a:cubicBezTo>
                <a:cubicBezTo>
                  <a:pt x="35" y="2"/>
                  <a:pt x="38" y="0"/>
                  <a:pt x="38" y="0"/>
                </a:cubicBezTo>
                <a:cubicBezTo>
                  <a:pt x="39" y="0"/>
                  <a:pt x="41" y="3"/>
                  <a:pt x="41" y="3"/>
                </a:cubicBezTo>
                <a:cubicBezTo>
                  <a:pt x="41" y="3"/>
                  <a:pt x="41" y="3"/>
                  <a:pt x="42" y="3"/>
                </a:cubicBezTo>
                <a:cubicBezTo>
                  <a:pt x="42" y="3"/>
                  <a:pt x="42" y="3"/>
                  <a:pt x="42" y="3"/>
                </a:cubicBezTo>
                <a:cubicBezTo>
                  <a:pt x="43" y="2"/>
                  <a:pt x="44" y="1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8" y="2"/>
                  <a:pt x="48" y="2"/>
                </a:cubicBezTo>
                <a:cubicBezTo>
                  <a:pt x="48" y="2"/>
                  <a:pt x="49" y="2"/>
                  <a:pt x="49" y="2"/>
                </a:cubicBezTo>
                <a:cubicBezTo>
                  <a:pt x="49" y="3"/>
                  <a:pt x="47" y="6"/>
                  <a:pt x="47" y="6"/>
                </a:cubicBezTo>
                <a:cubicBezTo>
                  <a:pt x="47" y="7"/>
                  <a:pt x="48" y="7"/>
                  <a:pt x="48" y="8"/>
                </a:cubicBezTo>
                <a:cubicBezTo>
                  <a:pt x="48" y="8"/>
                  <a:pt x="52" y="8"/>
                  <a:pt x="52" y="8"/>
                </a:cubicBezTo>
                <a:lnTo>
                  <a:pt x="52" y="12"/>
                </a:lnTo>
                <a:close/>
                <a:moveTo>
                  <a:pt x="52" y="40"/>
                </a:moveTo>
                <a:cubicBezTo>
                  <a:pt x="52" y="40"/>
                  <a:pt x="48" y="40"/>
                  <a:pt x="48" y="40"/>
                </a:cubicBezTo>
                <a:cubicBezTo>
                  <a:pt x="48" y="41"/>
                  <a:pt x="47" y="41"/>
                  <a:pt x="47" y="42"/>
                </a:cubicBezTo>
                <a:cubicBezTo>
                  <a:pt x="47" y="42"/>
                  <a:pt x="49" y="45"/>
                  <a:pt x="49" y="45"/>
                </a:cubicBezTo>
                <a:cubicBezTo>
                  <a:pt x="49" y="46"/>
                  <a:pt x="48" y="46"/>
                  <a:pt x="48" y="46"/>
                </a:cubicBezTo>
                <a:cubicBezTo>
                  <a:pt x="48" y="46"/>
                  <a:pt x="45" y="48"/>
                  <a:pt x="45" y="48"/>
                </a:cubicBezTo>
                <a:cubicBezTo>
                  <a:pt x="45" y="48"/>
                  <a:pt x="43" y="45"/>
                  <a:pt x="42" y="44"/>
                </a:cubicBezTo>
                <a:cubicBezTo>
                  <a:pt x="42" y="44"/>
                  <a:pt x="42" y="45"/>
                  <a:pt x="42" y="45"/>
                </a:cubicBezTo>
                <a:cubicBezTo>
                  <a:pt x="41" y="45"/>
                  <a:pt x="41" y="44"/>
                  <a:pt x="41" y="44"/>
                </a:cubicBezTo>
                <a:cubicBezTo>
                  <a:pt x="41" y="45"/>
                  <a:pt x="39" y="48"/>
                  <a:pt x="38" y="48"/>
                </a:cubicBezTo>
                <a:cubicBezTo>
                  <a:pt x="38" y="48"/>
                  <a:pt x="35" y="46"/>
                  <a:pt x="35" y="46"/>
                </a:cubicBezTo>
                <a:cubicBezTo>
                  <a:pt x="35" y="46"/>
                  <a:pt x="35" y="46"/>
                  <a:pt x="35" y="45"/>
                </a:cubicBezTo>
                <a:cubicBezTo>
                  <a:pt x="35" y="45"/>
                  <a:pt x="36" y="42"/>
                  <a:pt x="36" y="42"/>
                </a:cubicBezTo>
                <a:cubicBezTo>
                  <a:pt x="36" y="41"/>
                  <a:pt x="36" y="41"/>
                  <a:pt x="35" y="40"/>
                </a:cubicBezTo>
                <a:cubicBezTo>
                  <a:pt x="35" y="40"/>
                  <a:pt x="31" y="40"/>
                  <a:pt x="31" y="40"/>
                </a:cubicBezTo>
                <a:cubicBezTo>
                  <a:pt x="31" y="36"/>
                  <a:pt x="31" y="36"/>
                  <a:pt x="31" y="36"/>
                </a:cubicBezTo>
                <a:cubicBezTo>
                  <a:pt x="31" y="35"/>
                  <a:pt x="35" y="35"/>
                  <a:pt x="35" y="35"/>
                </a:cubicBezTo>
                <a:cubicBezTo>
                  <a:pt x="36" y="34"/>
                  <a:pt x="36" y="34"/>
                  <a:pt x="36" y="34"/>
                </a:cubicBezTo>
                <a:cubicBezTo>
                  <a:pt x="36" y="33"/>
                  <a:pt x="35" y="30"/>
                  <a:pt x="35" y="30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30"/>
                  <a:pt x="38" y="28"/>
                  <a:pt x="38" y="28"/>
                </a:cubicBezTo>
                <a:cubicBezTo>
                  <a:pt x="39" y="28"/>
                  <a:pt x="41" y="30"/>
                  <a:pt x="41" y="31"/>
                </a:cubicBezTo>
                <a:cubicBezTo>
                  <a:pt x="41" y="31"/>
                  <a:pt x="41" y="31"/>
                  <a:pt x="42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43" y="30"/>
                  <a:pt x="44" y="29"/>
                  <a:pt x="45" y="28"/>
                </a:cubicBezTo>
                <a:cubicBezTo>
                  <a:pt x="45" y="28"/>
                  <a:pt x="45" y="28"/>
                  <a:pt x="45" y="28"/>
                </a:cubicBezTo>
                <a:cubicBezTo>
                  <a:pt x="45" y="28"/>
                  <a:pt x="48" y="29"/>
                  <a:pt x="48" y="30"/>
                </a:cubicBezTo>
                <a:cubicBezTo>
                  <a:pt x="48" y="30"/>
                  <a:pt x="49" y="30"/>
                  <a:pt x="49" y="30"/>
                </a:cubicBezTo>
                <a:cubicBezTo>
                  <a:pt x="49" y="30"/>
                  <a:pt x="47" y="33"/>
                  <a:pt x="47" y="34"/>
                </a:cubicBezTo>
                <a:cubicBezTo>
                  <a:pt x="47" y="34"/>
                  <a:pt x="48" y="34"/>
                  <a:pt x="48" y="35"/>
                </a:cubicBezTo>
                <a:cubicBezTo>
                  <a:pt x="48" y="35"/>
                  <a:pt x="52" y="35"/>
                  <a:pt x="52" y="36"/>
                </a:cubicBezTo>
                <a:lnTo>
                  <a:pt x="52" y="40"/>
                </a:lnTo>
                <a:close/>
                <a:moveTo>
                  <a:pt x="42" y="7"/>
                </a:moveTo>
                <a:cubicBezTo>
                  <a:pt x="40" y="7"/>
                  <a:pt x="38" y="8"/>
                  <a:pt x="38" y="10"/>
                </a:cubicBezTo>
                <a:cubicBezTo>
                  <a:pt x="38" y="12"/>
                  <a:pt x="40" y="14"/>
                  <a:pt x="42" y="14"/>
                </a:cubicBezTo>
                <a:cubicBezTo>
                  <a:pt x="44" y="14"/>
                  <a:pt x="45" y="12"/>
                  <a:pt x="45" y="10"/>
                </a:cubicBezTo>
                <a:cubicBezTo>
                  <a:pt x="45" y="8"/>
                  <a:pt x="44" y="7"/>
                  <a:pt x="42" y="7"/>
                </a:cubicBezTo>
                <a:moveTo>
                  <a:pt x="42" y="34"/>
                </a:moveTo>
                <a:cubicBezTo>
                  <a:pt x="40" y="34"/>
                  <a:pt x="38" y="36"/>
                  <a:pt x="38" y="38"/>
                </a:cubicBezTo>
                <a:cubicBezTo>
                  <a:pt x="38" y="40"/>
                  <a:pt x="40" y="41"/>
                  <a:pt x="42" y="41"/>
                </a:cubicBezTo>
                <a:cubicBezTo>
                  <a:pt x="44" y="41"/>
                  <a:pt x="45" y="40"/>
                  <a:pt x="45" y="38"/>
                </a:cubicBezTo>
                <a:cubicBezTo>
                  <a:pt x="45" y="36"/>
                  <a:pt x="44" y="34"/>
                  <a:pt x="42" y="3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10" name="Freeform 239"/>
          <p:cNvSpPr>
            <a:spLocks noEditPoints="1"/>
          </p:cNvSpPr>
          <p:nvPr/>
        </p:nvSpPr>
        <p:spPr bwMode="auto">
          <a:xfrm>
            <a:off x="7213974" y="3877512"/>
            <a:ext cx="134993" cy="105463"/>
          </a:xfrm>
          <a:custGeom>
            <a:avLst/>
            <a:gdLst>
              <a:gd name="T0" fmla="*/ 19 w 49"/>
              <a:gd name="T1" fmla="*/ 28 h 38"/>
              <a:gd name="T2" fmla="*/ 15 w 49"/>
              <a:gd name="T3" fmla="*/ 27 h 38"/>
              <a:gd name="T4" fmla="*/ 7 w 49"/>
              <a:gd name="T5" fmla="*/ 31 h 38"/>
              <a:gd name="T6" fmla="*/ 5 w 49"/>
              <a:gd name="T7" fmla="*/ 31 h 38"/>
              <a:gd name="T8" fmla="*/ 5 w 49"/>
              <a:gd name="T9" fmla="*/ 31 h 38"/>
              <a:gd name="T10" fmla="*/ 4 w 49"/>
              <a:gd name="T11" fmla="*/ 30 h 38"/>
              <a:gd name="T12" fmla="*/ 4 w 49"/>
              <a:gd name="T13" fmla="*/ 29 h 38"/>
              <a:gd name="T14" fmla="*/ 8 w 49"/>
              <a:gd name="T15" fmla="*/ 25 h 38"/>
              <a:gd name="T16" fmla="*/ 0 w 49"/>
              <a:gd name="T17" fmla="*/ 14 h 38"/>
              <a:gd name="T18" fmla="*/ 19 w 49"/>
              <a:gd name="T19" fmla="*/ 0 h 38"/>
              <a:gd name="T20" fmla="*/ 38 w 49"/>
              <a:gd name="T21" fmla="*/ 14 h 38"/>
              <a:gd name="T22" fmla="*/ 19 w 49"/>
              <a:gd name="T23" fmla="*/ 28 h 38"/>
              <a:gd name="T24" fmla="*/ 41 w 49"/>
              <a:gd name="T25" fmla="*/ 32 h 38"/>
              <a:gd name="T26" fmla="*/ 45 w 49"/>
              <a:gd name="T27" fmla="*/ 36 h 38"/>
              <a:gd name="T28" fmla="*/ 45 w 49"/>
              <a:gd name="T29" fmla="*/ 37 h 38"/>
              <a:gd name="T30" fmla="*/ 44 w 49"/>
              <a:gd name="T31" fmla="*/ 38 h 38"/>
              <a:gd name="T32" fmla="*/ 42 w 49"/>
              <a:gd name="T33" fmla="*/ 37 h 38"/>
              <a:gd name="T34" fmla="*/ 34 w 49"/>
              <a:gd name="T35" fmla="*/ 34 h 38"/>
              <a:gd name="T36" fmla="*/ 30 w 49"/>
              <a:gd name="T37" fmla="*/ 34 h 38"/>
              <a:gd name="T38" fmla="*/ 17 w 49"/>
              <a:gd name="T39" fmla="*/ 31 h 38"/>
              <a:gd name="T40" fmla="*/ 19 w 49"/>
              <a:gd name="T41" fmla="*/ 31 h 38"/>
              <a:gd name="T42" fmla="*/ 35 w 49"/>
              <a:gd name="T43" fmla="*/ 26 h 38"/>
              <a:gd name="T44" fmla="*/ 42 w 49"/>
              <a:gd name="T45" fmla="*/ 14 h 38"/>
              <a:gd name="T46" fmla="*/ 41 w 49"/>
              <a:gd name="T47" fmla="*/ 10 h 38"/>
              <a:gd name="T48" fmla="*/ 49 w 49"/>
              <a:gd name="T49" fmla="*/ 21 h 38"/>
              <a:gd name="T50" fmla="*/ 41 w 49"/>
              <a:gd name="T51" fmla="*/ 3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9" h="38">
                <a:moveTo>
                  <a:pt x="19" y="28"/>
                </a:moveTo>
                <a:cubicBezTo>
                  <a:pt x="18" y="28"/>
                  <a:pt x="16" y="27"/>
                  <a:pt x="15" y="27"/>
                </a:cubicBezTo>
                <a:cubicBezTo>
                  <a:pt x="12" y="29"/>
                  <a:pt x="10" y="30"/>
                  <a:pt x="7" y="31"/>
                </a:cubicBezTo>
                <a:cubicBezTo>
                  <a:pt x="6" y="31"/>
                  <a:pt x="6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4" y="31"/>
                  <a:pt x="4" y="31"/>
                  <a:pt x="4" y="30"/>
                </a:cubicBezTo>
                <a:cubicBezTo>
                  <a:pt x="4" y="30"/>
                  <a:pt x="4" y="29"/>
                  <a:pt x="4" y="29"/>
                </a:cubicBezTo>
                <a:cubicBezTo>
                  <a:pt x="6" y="28"/>
                  <a:pt x="7" y="27"/>
                  <a:pt x="8" y="25"/>
                </a:cubicBezTo>
                <a:cubicBezTo>
                  <a:pt x="3" y="22"/>
                  <a:pt x="0" y="18"/>
                  <a:pt x="0" y="14"/>
                </a:cubicBezTo>
                <a:cubicBezTo>
                  <a:pt x="0" y="6"/>
                  <a:pt x="9" y="0"/>
                  <a:pt x="19" y="0"/>
                </a:cubicBezTo>
                <a:cubicBezTo>
                  <a:pt x="30" y="0"/>
                  <a:pt x="38" y="6"/>
                  <a:pt x="38" y="14"/>
                </a:cubicBezTo>
                <a:cubicBezTo>
                  <a:pt x="38" y="21"/>
                  <a:pt x="30" y="28"/>
                  <a:pt x="19" y="28"/>
                </a:cubicBezTo>
                <a:moveTo>
                  <a:pt x="41" y="32"/>
                </a:moveTo>
                <a:cubicBezTo>
                  <a:pt x="42" y="34"/>
                  <a:pt x="43" y="35"/>
                  <a:pt x="45" y="36"/>
                </a:cubicBezTo>
                <a:cubicBezTo>
                  <a:pt x="45" y="36"/>
                  <a:pt x="45" y="37"/>
                  <a:pt x="45" y="37"/>
                </a:cubicBezTo>
                <a:cubicBezTo>
                  <a:pt x="45" y="38"/>
                  <a:pt x="45" y="38"/>
                  <a:pt x="44" y="38"/>
                </a:cubicBezTo>
                <a:cubicBezTo>
                  <a:pt x="43" y="38"/>
                  <a:pt x="43" y="38"/>
                  <a:pt x="42" y="37"/>
                </a:cubicBezTo>
                <a:cubicBezTo>
                  <a:pt x="39" y="37"/>
                  <a:pt x="37" y="36"/>
                  <a:pt x="34" y="34"/>
                </a:cubicBezTo>
                <a:cubicBezTo>
                  <a:pt x="33" y="34"/>
                  <a:pt x="31" y="34"/>
                  <a:pt x="30" y="34"/>
                </a:cubicBezTo>
                <a:cubicBezTo>
                  <a:pt x="25" y="34"/>
                  <a:pt x="20" y="33"/>
                  <a:pt x="17" y="31"/>
                </a:cubicBezTo>
                <a:cubicBezTo>
                  <a:pt x="18" y="31"/>
                  <a:pt x="19" y="31"/>
                  <a:pt x="19" y="31"/>
                </a:cubicBezTo>
                <a:cubicBezTo>
                  <a:pt x="25" y="31"/>
                  <a:pt x="31" y="29"/>
                  <a:pt x="35" y="26"/>
                </a:cubicBezTo>
                <a:cubicBezTo>
                  <a:pt x="39" y="23"/>
                  <a:pt x="42" y="19"/>
                  <a:pt x="42" y="14"/>
                </a:cubicBezTo>
                <a:cubicBezTo>
                  <a:pt x="42" y="13"/>
                  <a:pt x="41" y="11"/>
                  <a:pt x="41" y="10"/>
                </a:cubicBezTo>
                <a:cubicBezTo>
                  <a:pt x="46" y="12"/>
                  <a:pt x="49" y="16"/>
                  <a:pt x="49" y="21"/>
                </a:cubicBezTo>
                <a:cubicBezTo>
                  <a:pt x="49" y="25"/>
                  <a:pt x="46" y="29"/>
                  <a:pt x="41" y="3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11" name="Freeform 240"/>
          <p:cNvSpPr>
            <a:spLocks noEditPoints="1"/>
          </p:cNvSpPr>
          <p:nvPr/>
        </p:nvSpPr>
        <p:spPr bwMode="auto">
          <a:xfrm>
            <a:off x="7218108" y="4078689"/>
            <a:ext cx="116009" cy="120229"/>
          </a:xfrm>
          <a:custGeom>
            <a:avLst/>
            <a:gdLst>
              <a:gd name="T0" fmla="*/ 40 w 42"/>
              <a:gd name="T1" fmla="*/ 25 h 44"/>
              <a:gd name="T2" fmla="*/ 41 w 42"/>
              <a:gd name="T3" fmla="*/ 27 h 44"/>
              <a:gd name="T4" fmla="*/ 40 w 42"/>
              <a:gd name="T5" fmla="*/ 30 h 44"/>
              <a:gd name="T6" fmla="*/ 40 w 42"/>
              <a:gd name="T7" fmla="*/ 32 h 44"/>
              <a:gd name="T8" fmla="*/ 38 w 42"/>
              <a:gd name="T9" fmla="*/ 36 h 44"/>
              <a:gd name="T10" fmla="*/ 30 w 42"/>
              <a:gd name="T11" fmla="*/ 44 h 44"/>
              <a:gd name="T12" fmla="*/ 29 w 42"/>
              <a:gd name="T13" fmla="*/ 44 h 44"/>
              <a:gd name="T14" fmla="*/ 26 w 42"/>
              <a:gd name="T15" fmla="*/ 44 h 44"/>
              <a:gd name="T16" fmla="*/ 15 w 42"/>
              <a:gd name="T17" fmla="*/ 42 h 44"/>
              <a:gd name="T18" fmla="*/ 12 w 42"/>
              <a:gd name="T19" fmla="*/ 41 h 44"/>
              <a:gd name="T20" fmla="*/ 4 w 42"/>
              <a:gd name="T21" fmla="*/ 41 h 44"/>
              <a:gd name="T22" fmla="*/ 0 w 42"/>
              <a:gd name="T23" fmla="*/ 38 h 44"/>
              <a:gd name="T24" fmla="*/ 0 w 42"/>
              <a:gd name="T25" fmla="*/ 20 h 44"/>
              <a:gd name="T26" fmla="*/ 4 w 42"/>
              <a:gd name="T27" fmla="*/ 17 h 44"/>
              <a:gd name="T28" fmla="*/ 11 w 42"/>
              <a:gd name="T29" fmla="*/ 17 h 44"/>
              <a:gd name="T30" fmla="*/ 15 w 42"/>
              <a:gd name="T31" fmla="*/ 13 h 44"/>
              <a:gd name="T32" fmla="*/ 18 w 42"/>
              <a:gd name="T33" fmla="*/ 9 h 44"/>
              <a:gd name="T34" fmla="*/ 21 w 42"/>
              <a:gd name="T35" fmla="*/ 1 h 44"/>
              <a:gd name="T36" fmla="*/ 24 w 42"/>
              <a:gd name="T37" fmla="*/ 0 h 44"/>
              <a:gd name="T38" fmla="*/ 30 w 42"/>
              <a:gd name="T39" fmla="*/ 3 h 44"/>
              <a:gd name="T40" fmla="*/ 31 w 42"/>
              <a:gd name="T41" fmla="*/ 8 h 44"/>
              <a:gd name="T42" fmla="*/ 30 w 42"/>
              <a:gd name="T43" fmla="*/ 14 h 44"/>
              <a:gd name="T44" fmla="*/ 35 w 42"/>
              <a:gd name="T45" fmla="*/ 14 h 44"/>
              <a:gd name="T46" fmla="*/ 42 w 42"/>
              <a:gd name="T47" fmla="*/ 20 h 44"/>
              <a:gd name="T48" fmla="*/ 40 w 42"/>
              <a:gd name="T49" fmla="*/ 25 h 44"/>
              <a:gd name="T50" fmla="*/ 6 w 42"/>
              <a:gd name="T51" fmla="*/ 34 h 44"/>
              <a:gd name="T52" fmla="*/ 4 w 42"/>
              <a:gd name="T53" fmla="*/ 36 h 44"/>
              <a:gd name="T54" fmla="*/ 6 w 42"/>
              <a:gd name="T55" fmla="*/ 38 h 44"/>
              <a:gd name="T56" fmla="*/ 7 w 42"/>
              <a:gd name="T57" fmla="*/ 36 h 44"/>
              <a:gd name="T58" fmla="*/ 6 w 42"/>
              <a:gd name="T59" fmla="*/ 34 h 44"/>
              <a:gd name="T60" fmla="*/ 35 w 42"/>
              <a:gd name="T61" fmla="*/ 17 h 44"/>
              <a:gd name="T62" fmla="*/ 25 w 42"/>
              <a:gd name="T63" fmla="*/ 17 h 44"/>
              <a:gd name="T64" fmla="*/ 28 w 42"/>
              <a:gd name="T65" fmla="*/ 8 h 44"/>
              <a:gd name="T66" fmla="*/ 24 w 42"/>
              <a:gd name="T67" fmla="*/ 3 h 44"/>
              <a:gd name="T68" fmla="*/ 20 w 42"/>
              <a:gd name="T69" fmla="*/ 12 h 44"/>
              <a:gd name="T70" fmla="*/ 18 w 42"/>
              <a:gd name="T71" fmla="*/ 14 h 44"/>
              <a:gd name="T72" fmla="*/ 12 w 42"/>
              <a:gd name="T73" fmla="*/ 20 h 44"/>
              <a:gd name="T74" fmla="*/ 11 w 42"/>
              <a:gd name="T75" fmla="*/ 20 h 44"/>
              <a:gd name="T76" fmla="*/ 11 w 42"/>
              <a:gd name="T77" fmla="*/ 38 h 44"/>
              <a:gd name="T78" fmla="*/ 12 w 42"/>
              <a:gd name="T79" fmla="*/ 38 h 44"/>
              <a:gd name="T80" fmla="*/ 17 w 42"/>
              <a:gd name="T81" fmla="*/ 39 h 44"/>
              <a:gd name="T82" fmla="*/ 26 w 42"/>
              <a:gd name="T83" fmla="*/ 41 h 44"/>
              <a:gd name="T84" fmla="*/ 29 w 42"/>
              <a:gd name="T85" fmla="*/ 41 h 44"/>
              <a:gd name="T86" fmla="*/ 35 w 42"/>
              <a:gd name="T87" fmla="*/ 37 h 44"/>
              <a:gd name="T88" fmla="*/ 34 w 42"/>
              <a:gd name="T89" fmla="*/ 35 h 44"/>
              <a:gd name="T90" fmla="*/ 36 w 42"/>
              <a:gd name="T91" fmla="*/ 32 h 44"/>
              <a:gd name="T92" fmla="*/ 36 w 42"/>
              <a:gd name="T93" fmla="*/ 30 h 44"/>
              <a:gd name="T94" fmla="*/ 37 w 42"/>
              <a:gd name="T95" fmla="*/ 27 h 44"/>
              <a:gd name="T96" fmla="*/ 36 w 42"/>
              <a:gd name="T97" fmla="*/ 24 h 44"/>
              <a:gd name="T98" fmla="*/ 38 w 42"/>
              <a:gd name="T99" fmla="*/ 20 h 44"/>
              <a:gd name="T100" fmla="*/ 35 w 42"/>
              <a:gd name="T101" fmla="*/ 1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2" h="44">
                <a:moveTo>
                  <a:pt x="40" y="25"/>
                </a:moveTo>
                <a:cubicBezTo>
                  <a:pt x="40" y="25"/>
                  <a:pt x="41" y="26"/>
                  <a:pt x="41" y="27"/>
                </a:cubicBezTo>
                <a:cubicBezTo>
                  <a:pt x="41" y="28"/>
                  <a:pt x="40" y="29"/>
                  <a:pt x="40" y="30"/>
                </a:cubicBezTo>
                <a:cubicBezTo>
                  <a:pt x="40" y="31"/>
                  <a:pt x="40" y="31"/>
                  <a:pt x="40" y="32"/>
                </a:cubicBezTo>
                <a:cubicBezTo>
                  <a:pt x="40" y="33"/>
                  <a:pt x="39" y="35"/>
                  <a:pt x="38" y="36"/>
                </a:cubicBezTo>
                <a:cubicBezTo>
                  <a:pt x="38" y="41"/>
                  <a:pt x="35" y="44"/>
                  <a:pt x="30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2" y="44"/>
                  <a:pt x="19" y="43"/>
                  <a:pt x="15" y="42"/>
                </a:cubicBezTo>
                <a:cubicBezTo>
                  <a:pt x="15" y="42"/>
                  <a:pt x="12" y="41"/>
                  <a:pt x="12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2" y="41"/>
                  <a:pt x="0" y="39"/>
                  <a:pt x="0" y="38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2" y="17"/>
                  <a:pt x="4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2" y="16"/>
                  <a:pt x="14" y="14"/>
                  <a:pt x="15" y="13"/>
                </a:cubicBezTo>
                <a:cubicBezTo>
                  <a:pt x="16" y="12"/>
                  <a:pt x="17" y="11"/>
                  <a:pt x="18" y="9"/>
                </a:cubicBezTo>
                <a:cubicBezTo>
                  <a:pt x="19" y="8"/>
                  <a:pt x="19" y="3"/>
                  <a:pt x="21" y="1"/>
                </a:cubicBezTo>
                <a:cubicBezTo>
                  <a:pt x="22" y="0"/>
                  <a:pt x="23" y="0"/>
                  <a:pt x="24" y="0"/>
                </a:cubicBezTo>
                <a:cubicBezTo>
                  <a:pt x="26" y="0"/>
                  <a:pt x="29" y="1"/>
                  <a:pt x="30" y="3"/>
                </a:cubicBezTo>
                <a:cubicBezTo>
                  <a:pt x="31" y="5"/>
                  <a:pt x="31" y="7"/>
                  <a:pt x="31" y="8"/>
                </a:cubicBezTo>
                <a:cubicBezTo>
                  <a:pt x="31" y="10"/>
                  <a:pt x="31" y="12"/>
                  <a:pt x="30" y="14"/>
                </a:cubicBezTo>
                <a:cubicBezTo>
                  <a:pt x="35" y="14"/>
                  <a:pt x="35" y="14"/>
                  <a:pt x="35" y="14"/>
                </a:cubicBezTo>
                <a:cubicBezTo>
                  <a:pt x="38" y="14"/>
                  <a:pt x="42" y="17"/>
                  <a:pt x="42" y="20"/>
                </a:cubicBezTo>
                <a:cubicBezTo>
                  <a:pt x="42" y="22"/>
                  <a:pt x="41" y="23"/>
                  <a:pt x="40" y="25"/>
                </a:cubicBezTo>
                <a:moveTo>
                  <a:pt x="6" y="34"/>
                </a:moveTo>
                <a:cubicBezTo>
                  <a:pt x="5" y="34"/>
                  <a:pt x="4" y="35"/>
                  <a:pt x="4" y="36"/>
                </a:cubicBezTo>
                <a:cubicBezTo>
                  <a:pt x="4" y="37"/>
                  <a:pt x="5" y="38"/>
                  <a:pt x="6" y="38"/>
                </a:cubicBezTo>
                <a:cubicBezTo>
                  <a:pt x="7" y="38"/>
                  <a:pt x="7" y="37"/>
                  <a:pt x="7" y="36"/>
                </a:cubicBezTo>
                <a:cubicBezTo>
                  <a:pt x="7" y="35"/>
                  <a:pt x="7" y="34"/>
                  <a:pt x="6" y="34"/>
                </a:cubicBezTo>
                <a:moveTo>
                  <a:pt x="35" y="17"/>
                </a:moveTo>
                <a:cubicBezTo>
                  <a:pt x="25" y="17"/>
                  <a:pt x="25" y="17"/>
                  <a:pt x="25" y="17"/>
                </a:cubicBezTo>
                <a:cubicBezTo>
                  <a:pt x="25" y="14"/>
                  <a:pt x="28" y="12"/>
                  <a:pt x="28" y="8"/>
                </a:cubicBezTo>
                <a:cubicBezTo>
                  <a:pt x="28" y="5"/>
                  <a:pt x="27" y="3"/>
                  <a:pt x="24" y="3"/>
                </a:cubicBezTo>
                <a:cubicBezTo>
                  <a:pt x="22" y="5"/>
                  <a:pt x="23" y="9"/>
                  <a:pt x="20" y="12"/>
                </a:cubicBezTo>
                <a:cubicBezTo>
                  <a:pt x="19" y="13"/>
                  <a:pt x="19" y="13"/>
                  <a:pt x="18" y="14"/>
                </a:cubicBezTo>
                <a:cubicBezTo>
                  <a:pt x="17" y="16"/>
                  <a:pt x="14" y="20"/>
                  <a:pt x="12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38"/>
                  <a:pt x="11" y="38"/>
                  <a:pt x="11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3" y="38"/>
                  <a:pt x="16" y="39"/>
                  <a:pt x="17" y="39"/>
                </a:cubicBezTo>
                <a:cubicBezTo>
                  <a:pt x="20" y="40"/>
                  <a:pt x="23" y="41"/>
                  <a:pt x="26" y="41"/>
                </a:cubicBezTo>
                <a:cubicBezTo>
                  <a:pt x="29" y="41"/>
                  <a:pt x="29" y="41"/>
                  <a:pt x="29" y="41"/>
                </a:cubicBezTo>
                <a:cubicBezTo>
                  <a:pt x="32" y="41"/>
                  <a:pt x="35" y="40"/>
                  <a:pt x="35" y="37"/>
                </a:cubicBezTo>
                <a:cubicBezTo>
                  <a:pt x="35" y="36"/>
                  <a:pt x="35" y="36"/>
                  <a:pt x="34" y="35"/>
                </a:cubicBezTo>
                <a:cubicBezTo>
                  <a:pt x="36" y="34"/>
                  <a:pt x="36" y="33"/>
                  <a:pt x="36" y="32"/>
                </a:cubicBezTo>
                <a:cubicBezTo>
                  <a:pt x="36" y="31"/>
                  <a:pt x="36" y="30"/>
                  <a:pt x="36" y="30"/>
                </a:cubicBezTo>
                <a:cubicBezTo>
                  <a:pt x="37" y="29"/>
                  <a:pt x="37" y="28"/>
                  <a:pt x="37" y="27"/>
                </a:cubicBezTo>
                <a:cubicBezTo>
                  <a:pt x="37" y="26"/>
                  <a:pt x="37" y="24"/>
                  <a:pt x="36" y="24"/>
                </a:cubicBezTo>
                <a:cubicBezTo>
                  <a:pt x="37" y="24"/>
                  <a:pt x="38" y="21"/>
                  <a:pt x="38" y="20"/>
                </a:cubicBezTo>
                <a:cubicBezTo>
                  <a:pt x="38" y="19"/>
                  <a:pt x="37" y="17"/>
                  <a:pt x="35" y="17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12" name="Freeform 241"/>
          <p:cNvSpPr>
            <a:spLocks noEditPoints="1"/>
          </p:cNvSpPr>
          <p:nvPr/>
        </p:nvSpPr>
        <p:spPr bwMode="auto">
          <a:xfrm>
            <a:off x="5185711" y="4288115"/>
            <a:ext cx="116009" cy="124448"/>
          </a:xfrm>
          <a:custGeom>
            <a:avLst/>
            <a:gdLst>
              <a:gd name="T0" fmla="*/ 35 w 42"/>
              <a:gd name="T1" fmla="*/ 31 h 45"/>
              <a:gd name="T2" fmla="*/ 30 w 42"/>
              <a:gd name="T3" fmla="*/ 31 h 45"/>
              <a:gd name="T4" fmla="*/ 31 w 42"/>
              <a:gd name="T5" fmla="*/ 36 h 45"/>
              <a:gd name="T6" fmla="*/ 30 w 42"/>
              <a:gd name="T7" fmla="*/ 41 h 45"/>
              <a:gd name="T8" fmla="*/ 24 w 42"/>
              <a:gd name="T9" fmla="*/ 45 h 45"/>
              <a:gd name="T10" fmla="*/ 21 w 42"/>
              <a:gd name="T11" fmla="*/ 44 h 45"/>
              <a:gd name="T12" fmla="*/ 18 w 42"/>
              <a:gd name="T13" fmla="*/ 35 h 45"/>
              <a:gd name="T14" fmla="*/ 15 w 42"/>
              <a:gd name="T15" fmla="*/ 32 h 45"/>
              <a:gd name="T16" fmla="*/ 11 w 42"/>
              <a:gd name="T17" fmla="*/ 28 h 45"/>
              <a:gd name="T18" fmla="*/ 4 w 42"/>
              <a:gd name="T19" fmla="*/ 28 h 45"/>
              <a:gd name="T20" fmla="*/ 0 w 42"/>
              <a:gd name="T21" fmla="*/ 24 h 45"/>
              <a:gd name="T22" fmla="*/ 0 w 42"/>
              <a:gd name="T23" fmla="*/ 7 h 45"/>
              <a:gd name="T24" fmla="*/ 4 w 42"/>
              <a:gd name="T25" fmla="*/ 4 h 45"/>
              <a:gd name="T26" fmla="*/ 12 w 42"/>
              <a:gd name="T27" fmla="*/ 4 h 45"/>
              <a:gd name="T28" fmla="*/ 15 w 42"/>
              <a:gd name="T29" fmla="*/ 3 h 45"/>
              <a:gd name="T30" fmla="*/ 27 w 42"/>
              <a:gd name="T31" fmla="*/ 0 h 45"/>
              <a:gd name="T32" fmla="*/ 30 w 42"/>
              <a:gd name="T33" fmla="*/ 0 h 45"/>
              <a:gd name="T34" fmla="*/ 38 w 42"/>
              <a:gd name="T35" fmla="*/ 8 h 45"/>
              <a:gd name="T36" fmla="*/ 38 w 42"/>
              <a:gd name="T37" fmla="*/ 8 h 45"/>
              <a:gd name="T38" fmla="*/ 40 w 42"/>
              <a:gd name="T39" fmla="*/ 13 h 45"/>
              <a:gd name="T40" fmla="*/ 40 w 42"/>
              <a:gd name="T41" fmla="*/ 14 h 45"/>
              <a:gd name="T42" fmla="*/ 41 w 42"/>
              <a:gd name="T43" fmla="*/ 18 h 45"/>
              <a:gd name="T44" fmla="*/ 40 w 42"/>
              <a:gd name="T45" fmla="*/ 20 h 45"/>
              <a:gd name="T46" fmla="*/ 42 w 42"/>
              <a:gd name="T47" fmla="*/ 24 h 45"/>
              <a:gd name="T48" fmla="*/ 35 w 42"/>
              <a:gd name="T49" fmla="*/ 31 h 45"/>
              <a:gd name="T50" fmla="*/ 6 w 42"/>
              <a:gd name="T51" fmla="*/ 7 h 45"/>
              <a:gd name="T52" fmla="*/ 4 w 42"/>
              <a:gd name="T53" fmla="*/ 9 h 45"/>
              <a:gd name="T54" fmla="*/ 6 w 42"/>
              <a:gd name="T55" fmla="*/ 11 h 45"/>
              <a:gd name="T56" fmla="*/ 7 w 42"/>
              <a:gd name="T57" fmla="*/ 9 h 45"/>
              <a:gd name="T58" fmla="*/ 6 w 42"/>
              <a:gd name="T59" fmla="*/ 7 h 45"/>
              <a:gd name="T60" fmla="*/ 36 w 42"/>
              <a:gd name="T61" fmla="*/ 21 h 45"/>
              <a:gd name="T62" fmla="*/ 37 w 42"/>
              <a:gd name="T63" fmla="*/ 18 h 45"/>
              <a:gd name="T64" fmla="*/ 36 w 42"/>
              <a:gd name="T65" fmla="*/ 15 h 45"/>
              <a:gd name="T66" fmla="*/ 36 w 42"/>
              <a:gd name="T67" fmla="*/ 13 h 45"/>
              <a:gd name="T68" fmla="*/ 34 w 42"/>
              <a:gd name="T69" fmla="*/ 10 h 45"/>
              <a:gd name="T70" fmla="*/ 35 w 42"/>
              <a:gd name="T71" fmla="*/ 8 h 45"/>
              <a:gd name="T72" fmla="*/ 30 w 42"/>
              <a:gd name="T73" fmla="*/ 4 h 45"/>
              <a:gd name="T74" fmla="*/ 26 w 42"/>
              <a:gd name="T75" fmla="*/ 4 h 45"/>
              <a:gd name="T76" fmla="*/ 17 w 42"/>
              <a:gd name="T77" fmla="*/ 6 h 45"/>
              <a:gd name="T78" fmla="*/ 12 w 42"/>
              <a:gd name="T79" fmla="*/ 7 h 45"/>
              <a:gd name="T80" fmla="*/ 11 w 42"/>
              <a:gd name="T81" fmla="*/ 7 h 45"/>
              <a:gd name="T82" fmla="*/ 11 w 42"/>
              <a:gd name="T83" fmla="*/ 24 h 45"/>
              <a:gd name="T84" fmla="*/ 12 w 42"/>
              <a:gd name="T85" fmla="*/ 24 h 45"/>
              <a:gd name="T86" fmla="*/ 18 w 42"/>
              <a:gd name="T87" fmla="*/ 30 h 45"/>
              <a:gd name="T88" fmla="*/ 20 w 42"/>
              <a:gd name="T89" fmla="*/ 33 h 45"/>
              <a:gd name="T90" fmla="*/ 24 w 42"/>
              <a:gd name="T91" fmla="*/ 41 h 45"/>
              <a:gd name="T92" fmla="*/ 28 w 42"/>
              <a:gd name="T93" fmla="*/ 36 h 45"/>
              <a:gd name="T94" fmla="*/ 25 w 42"/>
              <a:gd name="T95" fmla="*/ 28 h 45"/>
              <a:gd name="T96" fmla="*/ 35 w 42"/>
              <a:gd name="T97" fmla="*/ 28 h 45"/>
              <a:gd name="T98" fmla="*/ 38 w 42"/>
              <a:gd name="T99" fmla="*/ 24 h 45"/>
              <a:gd name="T100" fmla="*/ 36 w 42"/>
              <a:gd name="T101" fmla="*/ 21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2" h="45">
                <a:moveTo>
                  <a:pt x="35" y="31"/>
                </a:moveTo>
                <a:cubicBezTo>
                  <a:pt x="30" y="31"/>
                  <a:pt x="30" y="31"/>
                  <a:pt x="30" y="31"/>
                </a:cubicBezTo>
                <a:cubicBezTo>
                  <a:pt x="31" y="33"/>
                  <a:pt x="31" y="34"/>
                  <a:pt x="31" y="36"/>
                </a:cubicBezTo>
                <a:cubicBezTo>
                  <a:pt x="31" y="38"/>
                  <a:pt x="31" y="40"/>
                  <a:pt x="30" y="41"/>
                </a:cubicBezTo>
                <a:cubicBezTo>
                  <a:pt x="29" y="44"/>
                  <a:pt x="26" y="45"/>
                  <a:pt x="24" y="45"/>
                </a:cubicBezTo>
                <a:cubicBezTo>
                  <a:pt x="23" y="45"/>
                  <a:pt x="22" y="45"/>
                  <a:pt x="21" y="44"/>
                </a:cubicBezTo>
                <a:cubicBezTo>
                  <a:pt x="19" y="41"/>
                  <a:pt x="19" y="37"/>
                  <a:pt x="18" y="35"/>
                </a:cubicBezTo>
                <a:cubicBezTo>
                  <a:pt x="17" y="34"/>
                  <a:pt x="16" y="33"/>
                  <a:pt x="15" y="32"/>
                </a:cubicBezTo>
                <a:cubicBezTo>
                  <a:pt x="14" y="31"/>
                  <a:pt x="12" y="28"/>
                  <a:pt x="11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2" y="28"/>
                  <a:pt x="0" y="26"/>
                  <a:pt x="0" y="24"/>
                </a:cubicBezTo>
                <a:cubicBezTo>
                  <a:pt x="0" y="7"/>
                  <a:pt x="0" y="7"/>
                  <a:pt x="0" y="7"/>
                </a:cubicBezTo>
                <a:cubicBezTo>
                  <a:pt x="0" y="5"/>
                  <a:pt x="2" y="4"/>
                  <a:pt x="4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5" y="3"/>
                  <a:pt x="15" y="3"/>
                </a:cubicBezTo>
                <a:cubicBezTo>
                  <a:pt x="19" y="1"/>
                  <a:pt x="23" y="0"/>
                  <a:pt x="27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5" y="0"/>
                  <a:pt x="38" y="3"/>
                  <a:pt x="38" y="8"/>
                </a:cubicBezTo>
                <a:cubicBezTo>
                  <a:pt x="38" y="8"/>
                  <a:pt x="38" y="8"/>
                  <a:pt x="38" y="8"/>
                </a:cubicBezTo>
                <a:cubicBezTo>
                  <a:pt x="39" y="10"/>
                  <a:pt x="40" y="11"/>
                  <a:pt x="40" y="13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5"/>
                  <a:pt x="41" y="17"/>
                  <a:pt x="41" y="18"/>
                </a:cubicBezTo>
                <a:cubicBezTo>
                  <a:pt x="41" y="19"/>
                  <a:pt x="40" y="19"/>
                  <a:pt x="40" y="20"/>
                </a:cubicBezTo>
                <a:cubicBezTo>
                  <a:pt x="41" y="21"/>
                  <a:pt x="42" y="23"/>
                  <a:pt x="42" y="24"/>
                </a:cubicBezTo>
                <a:cubicBezTo>
                  <a:pt x="42" y="28"/>
                  <a:pt x="38" y="31"/>
                  <a:pt x="35" y="31"/>
                </a:cubicBezTo>
                <a:moveTo>
                  <a:pt x="6" y="7"/>
                </a:moveTo>
                <a:cubicBezTo>
                  <a:pt x="5" y="7"/>
                  <a:pt x="4" y="8"/>
                  <a:pt x="4" y="9"/>
                </a:cubicBezTo>
                <a:cubicBezTo>
                  <a:pt x="4" y="10"/>
                  <a:pt x="5" y="11"/>
                  <a:pt x="6" y="11"/>
                </a:cubicBezTo>
                <a:cubicBezTo>
                  <a:pt x="7" y="11"/>
                  <a:pt x="7" y="10"/>
                  <a:pt x="7" y="9"/>
                </a:cubicBezTo>
                <a:cubicBezTo>
                  <a:pt x="7" y="8"/>
                  <a:pt x="7" y="7"/>
                  <a:pt x="6" y="7"/>
                </a:cubicBezTo>
                <a:moveTo>
                  <a:pt x="36" y="21"/>
                </a:moveTo>
                <a:cubicBezTo>
                  <a:pt x="37" y="20"/>
                  <a:pt x="37" y="19"/>
                  <a:pt x="37" y="18"/>
                </a:cubicBezTo>
                <a:cubicBezTo>
                  <a:pt x="37" y="17"/>
                  <a:pt x="37" y="16"/>
                  <a:pt x="36" y="15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12"/>
                  <a:pt x="36" y="10"/>
                  <a:pt x="34" y="10"/>
                </a:cubicBezTo>
                <a:cubicBezTo>
                  <a:pt x="35" y="9"/>
                  <a:pt x="35" y="9"/>
                  <a:pt x="35" y="8"/>
                </a:cubicBezTo>
                <a:cubicBezTo>
                  <a:pt x="35" y="5"/>
                  <a:pt x="33" y="4"/>
                  <a:pt x="30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3" y="4"/>
                  <a:pt x="20" y="5"/>
                  <a:pt x="17" y="6"/>
                </a:cubicBezTo>
                <a:cubicBezTo>
                  <a:pt x="16" y="6"/>
                  <a:pt x="13" y="7"/>
                  <a:pt x="12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24"/>
                  <a:pt x="11" y="24"/>
                  <a:pt x="11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4" y="24"/>
                  <a:pt x="17" y="29"/>
                  <a:pt x="18" y="30"/>
                </a:cubicBezTo>
                <a:cubicBezTo>
                  <a:pt x="19" y="31"/>
                  <a:pt x="19" y="32"/>
                  <a:pt x="20" y="33"/>
                </a:cubicBezTo>
                <a:cubicBezTo>
                  <a:pt x="23" y="36"/>
                  <a:pt x="22" y="40"/>
                  <a:pt x="24" y="41"/>
                </a:cubicBezTo>
                <a:cubicBezTo>
                  <a:pt x="27" y="41"/>
                  <a:pt x="28" y="39"/>
                  <a:pt x="28" y="36"/>
                </a:cubicBezTo>
                <a:cubicBezTo>
                  <a:pt x="28" y="33"/>
                  <a:pt x="25" y="31"/>
                  <a:pt x="2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7" y="28"/>
                  <a:pt x="38" y="26"/>
                  <a:pt x="38" y="24"/>
                </a:cubicBezTo>
                <a:cubicBezTo>
                  <a:pt x="38" y="23"/>
                  <a:pt x="37" y="21"/>
                  <a:pt x="36" y="2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13" name="Freeform 243"/>
          <p:cNvSpPr>
            <a:spLocks noEditPoints="1"/>
          </p:cNvSpPr>
          <p:nvPr/>
        </p:nvSpPr>
        <p:spPr bwMode="auto">
          <a:xfrm>
            <a:off x="1771626" y="2622068"/>
            <a:ext cx="134993" cy="113901"/>
          </a:xfrm>
          <a:custGeom>
            <a:avLst/>
            <a:gdLst>
              <a:gd name="T0" fmla="*/ 42 w 49"/>
              <a:gd name="T1" fmla="*/ 24 h 41"/>
              <a:gd name="T2" fmla="*/ 26 w 49"/>
              <a:gd name="T3" fmla="*/ 41 h 41"/>
              <a:gd name="T4" fmla="*/ 24 w 49"/>
              <a:gd name="T5" fmla="*/ 41 h 41"/>
              <a:gd name="T6" fmla="*/ 23 w 49"/>
              <a:gd name="T7" fmla="*/ 41 h 41"/>
              <a:gd name="T8" fmla="*/ 7 w 49"/>
              <a:gd name="T9" fmla="*/ 24 h 41"/>
              <a:gd name="T10" fmla="*/ 0 w 49"/>
              <a:gd name="T11" fmla="*/ 12 h 41"/>
              <a:gd name="T12" fmla="*/ 13 w 49"/>
              <a:gd name="T13" fmla="*/ 0 h 41"/>
              <a:gd name="T14" fmla="*/ 24 w 49"/>
              <a:gd name="T15" fmla="*/ 6 h 41"/>
              <a:gd name="T16" fmla="*/ 36 w 49"/>
              <a:gd name="T17" fmla="*/ 0 h 41"/>
              <a:gd name="T18" fmla="*/ 49 w 49"/>
              <a:gd name="T19" fmla="*/ 12 h 41"/>
              <a:gd name="T20" fmla="*/ 42 w 49"/>
              <a:gd name="T21" fmla="*/ 24 h 41"/>
              <a:gd name="T22" fmla="*/ 36 w 49"/>
              <a:gd name="T23" fmla="*/ 3 h 41"/>
              <a:gd name="T24" fmla="*/ 26 w 49"/>
              <a:gd name="T25" fmla="*/ 9 h 41"/>
              <a:gd name="T26" fmla="*/ 23 w 49"/>
              <a:gd name="T27" fmla="*/ 9 h 41"/>
              <a:gd name="T28" fmla="*/ 13 w 49"/>
              <a:gd name="T29" fmla="*/ 3 h 41"/>
              <a:gd name="T30" fmla="*/ 4 w 49"/>
              <a:gd name="T31" fmla="*/ 12 h 41"/>
              <a:gd name="T32" fmla="*/ 9 w 49"/>
              <a:gd name="T33" fmla="*/ 22 h 41"/>
              <a:gd name="T34" fmla="*/ 24 w 49"/>
              <a:gd name="T35" fmla="*/ 37 h 41"/>
              <a:gd name="T36" fmla="*/ 40 w 49"/>
              <a:gd name="T37" fmla="*/ 22 h 41"/>
              <a:gd name="T38" fmla="*/ 45 w 49"/>
              <a:gd name="T39" fmla="*/ 12 h 41"/>
              <a:gd name="T40" fmla="*/ 36 w 49"/>
              <a:gd name="T41" fmla="*/ 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9" h="41">
                <a:moveTo>
                  <a:pt x="42" y="24"/>
                </a:move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4" y="41"/>
                </a:cubicBezTo>
                <a:cubicBezTo>
                  <a:pt x="24" y="41"/>
                  <a:pt x="24" y="41"/>
                  <a:pt x="23" y="41"/>
                </a:cubicBezTo>
                <a:cubicBezTo>
                  <a:pt x="7" y="24"/>
                  <a:pt x="7" y="24"/>
                  <a:pt x="7" y="24"/>
                </a:cubicBezTo>
                <a:cubicBezTo>
                  <a:pt x="6" y="24"/>
                  <a:pt x="0" y="19"/>
                  <a:pt x="0" y="12"/>
                </a:cubicBezTo>
                <a:cubicBezTo>
                  <a:pt x="0" y="5"/>
                  <a:pt x="5" y="0"/>
                  <a:pt x="13" y="0"/>
                </a:cubicBezTo>
                <a:cubicBezTo>
                  <a:pt x="18" y="0"/>
                  <a:pt x="22" y="4"/>
                  <a:pt x="24" y="6"/>
                </a:cubicBezTo>
                <a:cubicBezTo>
                  <a:pt x="27" y="4"/>
                  <a:pt x="31" y="0"/>
                  <a:pt x="36" y="0"/>
                </a:cubicBezTo>
                <a:cubicBezTo>
                  <a:pt x="44" y="0"/>
                  <a:pt x="49" y="5"/>
                  <a:pt x="49" y="12"/>
                </a:cubicBezTo>
                <a:cubicBezTo>
                  <a:pt x="49" y="19"/>
                  <a:pt x="43" y="24"/>
                  <a:pt x="42" y="24"/>
                </a:cubicBezTo>
                <a:moveTo>
                  <a:pt x="36" y="3"/>
                </a:moveTo>
                <a:cubicBezTo>
                  <a:pt x="32" y="3"/>
                  <a:pt x="27" y="8"/>
                  <a:pt x="26" y="9"/>
                </a:cubicBezTo>
                <a:cubicBezTo>
                  <a:pt x="25" y="10"/>
                  <a:pt x="24" y="10"/>
                  <a:pt x="23" y="9"/>
                </a:cubicBezTo>
                <a:cubicBezTo>
                  <a:pt x="22" y="8"/>
                  <a:pt x="17" y="3"/>
                  <a:pt x="13" y="3"/>
                </a:cubicBezTo>
                <a:cubicBezTo>
                  <a:pt x="9" y="3"/>
                  <a:pt x="4" y="5"/>
                  <a:pt x="4" y="12"/>
                </a:cubicBezTo>
                <a:cubicBezTo>
                  <a:pt x="4" y="17"/>
                  <a:pt x="9" y="22"/>
                  <a:pt x="9" y="22"/>
                </a:cubicBezTo>
                <a:cubicBezTo>
                  <a:pt x="24" y="37"/>
                  <a:pt x="24" y="37"/>
                  <a:pt x="24" y="37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5" y="17"/>
                  <a:pt x="45" y="12"/>
                </a:cubicBezTo>
                <a:cubicBezTo>
                  <a:pt x="45" y="5"/>
                  <a:pt x="40" y="3"/>
                  <a:pt x="36" y="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14" name="Freeform 244"/>
          <p:cNvSpPr>
            <a:spLocks noEditPoints="1"/>
          </p:cNvSpPr>
          <p:nvPr/>
        </p:nvSpPr>
        <p:spPr bwMode="auto">
          <a:xfrm>
            <a:off x="3489988" y="1580523"/>
            <a:ext cx="111793" cy="113901"/>
          </a:xfrm>
          <a:custGeom>
            <a:avLst/>
            <a:gdLst>
              <a:gd name="T0" fmla="*/ 20 w 41"/>
              <a:gd name="T1" fmla="*/ 41 h 41"/>
              <a:gd name="T2" fmla="*/ 0 w 41"/>
              <a:gd name="T3" fmla="*/ 21 h 41"/>
              <a:gd name="T4" fmla="*/ 20 w 41"/>
              <a:gd name="T5" fmla="*/ 0 h 41"/>
              <a:gd name="T6" fmla="*/ 41 w 41"/>
              <a:gd name="T7" fmla="*/ 21 h 41"/>
              <a:gd name="T8" fmla="*/ 20 w 41"/>
              <a:gd name="T9" fmla="*/ 41 h 41"/>
              <a:gd name="T10" fmla="*/ 33 w 41"/>
              <a:gd name="T11" fmla="*/ 19 h 41"/>
              <a:gd name="T12" fmla="*/ 24 w 41"/>
              <a:gd name="T13" fmla="*/ 10 h 41"/>
              <a:gd name="T14" fmla="*/ 21 w 41"/>
              <a:gd name="T15" fmla="*/ 7 h 41"/>
              <a:gd name="T16" fmla="*/ 20 w 41"/>
              <a:gd name="T17" fmla="*/ 7 h 41"/>
              <a:gd name="T18" fmla="*/ 19 w 41"/>
              <a:gd name="T19" fmla="*/ 7 h 41"/>
              <a:gd name="T20" fmla="*/ 17 w 41"/>
              <a:gd name="T21" fmla="*/ 10 h 41"/>
              <a:gd name="T22" fmla="*/ 7 w 41"/>
              <a:gd name="T23" fmla="*/ 19 h 41"/>
              <a:gd name="T24" fmla="*/ 6 w 41"/>
              <a:gd name="T25" fmla="*/ 21 h 41"/>
              <a:gd name="T26" fmla="*/ 7 w 41"/>
              <a:gd name="T27" fmla="*/ 22 h 41"/>
              <a:gd name="T28" fmla="*/ 9 w 41"/>
              <a:gd name="T29" fmla="*/ 24 h 41"/>
              <a:gd name="T30" fmla="*/ 10 w 41"/>
              <a:gd name="T31" fmla="*/ 25 h 41"/>
              <a:gd name="T32" fmla="*/ 12 w 41"/>
              <a:gd name="T33" fmla="*/ 24 h 41"/>
              <a:gd name="T34" fmla="*/ 17 w 41"/>
              <a:gd name="T35" fmla="*/ 19 h 41"/>
              <a:gd name="T36" fmla="*/ 17 w 41"/>
              <a:gd name="T37" fmla="*/ 33 h 41"/>
              <a:gd name="T38" fmla="*/ 18 w 41"/>
              <a:gd name="T39" fmla="*/ 34 h 41"/>
              <a:gd name="T40" fmla="*/ 22 w 41"/>
              <a:gd name="T41" fmla="*/ 34 h 41"/>
              <a:gd name="T42" fmla="*/ 24 w 41"/>
              <a:gd name="T43" fmla="*/ 33 h 41"/>
              <a:gd name="T44" fmla="*/ 24 w 41"/>
              <a:gd name="T45" fmla="*/ 19 h 41"/>
              <a:gd name="T46" fmla="*/ 29 w 41"/>
              <a:gd name="T47" fmla="*/ 24 h 41"/>
              <a:gd name="T48" fmla="*/ 30 w 41"/>
              <a:gd name="T49" fmla="*/ 25 h 41"/>
              <a:gd name="T50" fmla="*/ 31 w 41"/>
              <a:gd name="T51" fmla="*/ 24 h 41"/>
              <a:gd name="T52" fmla="*/ 33 w 41"/>
              <a:gd name="T53" fmla="*/ 22 h 41"/>
              <a:gd name="T54" fmla="*/ 34 w 41"/>
              <a:gd name="T55" fmla="*/ 21 h 41"/>
              <a:gd name="T56" fmla="*/ 33 w 41"/>
              <a:gd name="T57" fmla="*/ 1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0" y="41"/>
                </a:move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0" y="0"/>
                </a:cubicBezTo>
                <a:cubicBezTo>
                  <a:pt x="32" y="0"/>
                  <a:pt x="41" y="9"/>
                  <a:pt x="41" y="21"/>
                </a:cubicBezTo>
                <a:cubicBezTo>
                  <a:pt x="41" y="32"/>
                  <a:pt x="32" y="41"/>
                  <a:pt x="20" y="41"/>
                </a:cubicBezTo>
                <a:moveTo>
                  <a:pt x="33" y="19"/>
                </a:moveTo>
                <a:cubicBezTo>
                  <a:pt x="24" y="10"/>
                  <a:pt x="24" y="10"/>
                  <a:pt x="24" y="10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0" y="7"/>
                </a:cubicBezTo>
                <a:cubicBezTo>
                  <a:pt x="20" y="7"/>
                  <a:pt x="19" y="7"/>
                  <a:pt x="19" y="7"/>
                </a:cubicBezTo>
                <a:cubicBezTo>
                  <a:pt x="17" y="10"/>
                  <a:pt x="17" y="10"/>
                  <a:pt x="17" y="10"/>
                </a:cubicBezTo>
                <a:cubicBezTo>
                  <a:pt x="7" y="19"/>
                  <a:pt x="7" y="19"/>
                  <a:pt x="7" y="19"/>
                </a:cubicBezTo>
                <a:cubicBezTo>
                  <a:pt x="6" y="20"/>
                  <a:pt x="6" y="20"/>
                  <a:pt x="6" y="21"/>
                </a:cubicBezTo>
                <a:cubicBezTo>
                  <a:pt x="6" y="21"/>
                  <a:pt x="6" y="22"/>
                  <a:pt x="7" y="22"/>
                </a:cubicBezTo>
                <a:cubicBezTo>
                  <a:pt x="9" y="24"/>
                  <a:pt x="9" y="24"/>
                  <a:pt x="9" y="24"/>
                </a:cubicBezTo>
                <a:cubicBezTo>
                  <a:pt x="10" y="25"/>
                  <a:pt x="10" y="25"/>
                  <a:pt x="10" y="25"/>
                </a:cubicBezTo>
                <a:cubicBezTo>
                  <a:pt x="11" y="25"/>
                  <a:pt x="11" y="25"/>
                  <a:pt x="12" y="24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7" y="34"/>
                  <a:pt x="18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3" y="34"/>
                  <a:pt x="24" y="34"/>
                  <a:pt x="24" y="33"/>
                </a:cubicBezTo>
                <a:cubicBezTo>
                  <a:pt x="24" y="19"/>
                  <a:pt x="24" y="19"/>
                  <a:pt x="24" y="19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5"/>
                  <a:pt x="29" y="25"/>
                  <a:pt x="30" y="25"/>
                </a:cubicBezTo>
                <a:cubicBezTo>
                  <a:pt x="30" y="25"/>
                  <a:pt x="31" y="25"/>
                  <a:pt x="31" y="24"/>
                </a:cubicBezTo>
                <a:cubicBezTo>
                  <a:pt x="33" y="22"/>
                  <a:pt x="33" y="22"/>
                  <a:pt x="33" y="22"/>
                </a:cubicBezTo>
                <a:cubicBezTo>
                  <a:pt x="34" y="22"/>
                  <a:pt x="34" y="21"/>
                  <a:pt x="34" y="21"/>
                </a:cubicBezTo>
                <a:cubicBezTo>
                  <a:pt x="34" y="20"/>
                  <a:pt x="34" y="20"/>
                  <a:pt x="33" y="1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15" name="Freeform 245"/>
          <p:cNvSpPr>
            <a:spLocks noEditPoints="1"/>
          </p:cNvSpPr>
          <p:nvPr/>
        </p:nvSpPr>
        <p:spPr bwMode="auto">
          <a:xfrm>
            <a:off x="3489988" y="1788488"/>
            <a:ext cx="111793" cy="113901"/>
          </a:xfrm>
          <a:custGeom>
            <a:avLst/>
            <a:gdLst>
              <a:gd name="T0" fmla="*/ 20 w 41"/>
              <a:gd name="T1" fmla="*/ 41 h 41"/>
              <a:gd name="T2" fmla="*/ 0 w 41"/>
              <a:gd name="T3" fmla="*/ 21 h 41"/>
              <a:gd name="T4" fmla="*/ 20 w 41"/>
              <a:gd name="T5" fmla="*/ 0 h 41"/>
              <a:gd name="T6" fmla="*/ 41 w 41"/>
              <a:gd name="T7" fmla="*/ 21 h 41"/>
              <a:gd name="T8" fmla="*/ 20 w 41"/>
              <a:gd name="T9" fmla="*/ 41 h 41"/>
              <a:gd name="T10" fmla="*/ 33 w 41"/>
              <a:gd name="T11" fmla="*/ 20 h 41"/>
              <a:gd name="T12" fmla="*/ 31 w 41"/>
              <a:gd name="T13" fmla="*/ 17 h 41"/>
              <a:gd name="T14" fmla="*/ 30 w 41"/>
              <a:gd name="T15" fmla="*/ 17 h 41"/>
              <a:gd name="T16" fmla="*/ 29 w 41"/>
              <a:gd name="T17" fmla="*/ 17 h 41"/>
              <a:gd name="T18" fmla="*/ 24 w 41"/>
              <a:gd name="T19" fmla="*/ 22 h 41"/>
              <a:gd name="T20" fmla="*/ 24 w 41"/>
              <a:gd name="T21" fmla="*/ 9 h 41"/>
              <a:gd name="T22" fmla="*/ 22 w 41"/>
              <a:gd name="T23" fmla="*/ 7 h 41"/>
              <a:gd name="T24" fmla="*/ 18 w 41"/>
              <a:gd name="T25" fmla="*/ 7 h 41"/>
              <a:gd name="T26" fmla="*/ 17 w 41"/>
              <a:gd name="T27" fmla="*/ 9 h 41"/>
              <a:gd name="T28" fmla="*/ 17 w 41"/>
              <a:gd name="T29" fmla="*/ 22 h 41"/>
              <a:gd name="T30" fmla="*/ 12 w 41"/>
              <a:gd name="T31" fmla="*/ 17 h 41"/>
              <a:gd name="T32" fmla="*/ 10 w 41"/>
              <a:gd name="T33" fmla="*/ 17 h 41"/>
              <a:gd name="T34" fmla="*/ 9 w 41"/>
              <a:gd name="T35" fmla="*/ 17 h 41"/>
              <a:gd name="T36" fmla="*/ 7 w 41"/>
              <a:gd name="T37" fmla="*/ 20 h 41"/>
              <a:gd name="T38" fmla="*/ 6 w 41"/>
              <a:gd name="T39" fmla="*/ 21 h 41"/>
              <a:gd name="T40" fmla="*/ 7 w 41"/>
              <a:gd name="T41" fmla="*/ 22 h 41"/>
              <a:gd name="T42" fmla="*/ 17 w 41"/>
              <a:gd name="T43" fmla="*/ 32 h 41"/>
              <a:gd name="T44" fmla="*/ 19 w 41"/>
              <a:gd name="T45" fmla="*/ 34 h 41"/>
              <a:gd name="T46" fmla="*/ 20 w 41"/>
              <a:gd name="T47" fmla="*/ 35 h 41"/>
              <a:gd name="T48" fmla="*/ 21 w 41"/>
              <a:gd name="T49" fmla="*/ 34 h 41"/>
              <a:gd name="T50" fmla="*/ 24 w 41"/>
              <a:gd name="T51" fmla="*/ 32 h 41"/>
              <a:gd name="T52" fmla="*/ 33 w 41"/>
              <a:gd name="T53" fmla="*/ 22 h 41"/>
              <a:gd name="T54" fmla="*/ 34 w 41"/>
              <a:gd name="T55" fmla="*/ 21 h 41"/>
              <a:gd name="T56" fmla="*/ 33 w 41"/>
              <a:gd name="T57" fmla="*/ 2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0" y="41"/>
                </a:moveTo>
                <a:cubicBezTo>
                  <a:pt x="9" y="41"/>
                  <a:pt x="0" y="32"/>
                  <a:pt x="0" y="21"/>
                </a:cubicBezTo>
                <a:cubicBezTo>
                  <a:pt x="0" y="10"/>
                  <a:pt x="9" y="0"/>
                  <a:pt x="20" y="0"/>
                </a:cubicBezTo>
                <a:cubicBezTo>
                  <a:pt x="32" y="0"/>
                  <a:pt x="41" y="10"/>
                  <a:pt x="41" y="21"/>
                </a:cubicBezTo>
                <a:cubicBezTo>
                  <a:pt x="41" y="32"/>
                  <a:pt x="32" y="41"/>
                  <a:pt x="20" y="41"/>
                </a:cubicBezTo>
                <a:moveTo>
                  <a:pt x="33" y="20"/>
                </a:moveTo>
                <a:cubicBezTo>
                  <a:pt x="31" y="17"/>
                  <a:pt x="31" y="17"/>
                  <a:pt x="31" y="17"/>
                </a:cubicBezTo>
                <a:cubicBezTo>
                  <a:pt x="31" y="17"/>
                  <a:pt x="30" y="17"/>
                  <a:pt x="30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4" y="22"/>
                  <a:pt x="24" y="22"/>
                  <a:pt x="24" y="22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8"/>
                  <a:pt x="23" y="7"/>
                  <a:pt x="22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7" y="7"/>
                  <a:pt x="17" y="8"/>
                  <a:pt x="17" y="9"/>
                </a:cubicBezTo>
                <a:cubicBezTo>
                  <a:pt x="17" y="22"/>
                  <a:pt x="17" y="22"/>
                  <a:pt x="17" y="22"/>
                </a:cubicBezTo>
                <a:cubicBezTo>
                  <a:pt x="12" y="17"/>
                  <a:pt x="12" y="17"/>
                  <a:pt x="12" y="17"/>
                </a:cubicBezTo>
                <a:cubicBezTo>
                  <a:pt x="11" y="17"/>
                  <a:pt x="11" y="17"/>
                  <a:pt x="10" y="17"/>
                </a:cubicBezTo>
                <a:cubicBezTo>
                  <a:pt x="10" y="17"/>
                  <a:pt x="10" y="17"/>
                  <a:pt x="9" y="17"/>
                </a:cubicBezTo>
                <a:cubicBezTo>
                  <a:pt x="7" y="20"/>
                  <a:pt x="7" y="20"/>
                  <a:pt x="7" y="20"/>
                </a:cubicBezTo>
                <a:cubicBezTo>
                  <a:pt x="6" y="20"/>
                  <a:pt x="6" y="20"/>
                  <a:pt x="6" y="21"/>
                </a:cubicBezTo>
                <a:cubicBezTo>
                  <a:pt x="6" y="21"/>
                  <a:pt x="6" y="22"/>
                  <a:pt x="7" y="22"/>
                </a:cubicBezTo>
                <a:cubicBezTo>
                  <a:pt x="17" y="32"/>
                  <a:pt x="17" y="32"/>
                  <a:pt x="17" y="32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5"/>
                  <a:pt x="20" y="35"/>
                  <a:pt x="20" y="35"/>
                </a:cubicBezTo>
                <a:cubicBezTo>
                  <a:pt x="21" y="35"/>
                  <a:pt x="21" y="35"/>
                  <a:pt x="21" y="34"/>
                </a:cubicBezTo>
                <a:cubicBezTo>
                  <a:pt x="24" y="32"/>
                  <a:pt x="24" y="32"/>
                  <a:pt x="24" y="32"/>
                </a:cubicBezTo>
                <a:cubicBezTo>
                  <a:pt x="33" y="22"/>
                  <a:pt x="33" y="22"/>
                  <a:pt x="33" y="22"/>
                </a:cubicBezTo>
                <a:cubicBezTo>
                  <a:pt x="34" y="22"/>
                  <a:pt x="34" y="21"/>
                  <a:pt x="34" y="21"/>
                </a:cubicBezTo>
                <a:cubicBezTo>
                  <a:pt x="34" y="20"/>
                  <a:pt x="34" y="20"/>
                  <a:pt x="33" y="2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16" name="Freeform 246"/>
          <p:cNvSpPr>
            <a:spLocks noEditPoints="1"/>
          </p:cNvSpPr>
          <p:nvPr/>
        </p:nvSpPr>
        <p:spPr bwMode="auto">
          <a:xfrm>
            <a:off x="3489988" y="1995994"/>
            <a:ext cx="111793" cy="116009"/>
          </a:xfrm>
          <a:custGeom>
            <a:avLst/>
            <a:gdLst>
              <a:gd name="T0" fmla="*/ 0 w 41"/>
              <a:gd name="T1" fmla="*/ 21 h 42"/>
              <a:gd name="T2" fmla="*/ 27 w 41"/>
              <a:gd name="T3" fmla="*/ 15 h 42"/>
              <a:gd name="T4" fmla="*/ 29 w 41"/>
              <a:gd name="T5" fmla="*/ 14 h 42"/>
              <a:gd name="T6" fmla="*/ 32 w 41"/>
              <a:gd name="T7" fmla="*/ 13 h 42"/>
              <a:gd name="T8" fmla="*/ 31 w 41"/>
              <a:gd name="T9" fmla="*/ 12 h 42"/>
              <a:gd name="T10" fmla="*/ 29 w 41"/>
              <a:gd name="T11" fmla="*/ 10 h 42"/>
              <a:gd name="T12" fmla="*/ 28 w 41"/>
              <a:gd name="T13" fmla="*/ 10 h 42"/>
              <a:gd name="T14" fmla="*/ 27 w 41"/>
              <a:gd name="T15" fmla="*/ 9 h 42"/>
              <a:gd name="T16" fmla="*/ 24 w 41"/>
              <a:gd name="T17" fmla="*/ 8 h 42"/>
              <a:gd name="T18" fmla="*/ 25 w 41"/>
              <a:gd name="T19" fmla="*/ 11 h 42"/>
              <a:gd name="T20" fmla="*/ 24 w 41"/>
              <a:gd name="T21" fmla="*/ 13 h 42"/>
              <a:gd name="T22" fmla="*/ 21 w 41"/>
              <a:gd name="T23" fmla="*/ 12 h 42"/>
              <a:gd name="T24" fmla="*/ 18 w 41"/>
              <a:gd name="T25" fmla="*/ 10 h 42"/>
              <a:gd name="T26" fmla="*/ 19 w 41"/>
              <a:gd name="T27" fmla="*/ 8 h 42"/>
              <a:gd name="T28" fmla="*/ 22 w 41"/>
              <a:gd name="T29" fmla="*/ 7 h 42"/>
              <a:gd name="T30" fmla="*/ 22 w 41"/>
              <a:gd name="T31" fmla="*/ 6 h 42"/>
              <a:gd name="T32" fmla="*/ 20 w 41"/>
              <a:gd name="T33" fmla="*/ 6 h 42"/>
              <a:gd name="T34" fmla="*/ 18 w 41"/>
              <a:gd name="T35" fmla="*/ 5 h 42"/>
              <a:gd name="T36" fmla="*/ 18 w 41"/>
              <a:gd name="T37" fmla="*/ 6 h 42"/>
              <a:gd name="T38" fmla="*/ 16 w 41"/>
              <a:gd name="T39" fmla="*/ 6 h 42"/>
              <a:gd name="T40" fmla="*/ 15 w 41"/>
              <a:gd name="T41" fmla="*/ 5 h 42"/>
              <a:gd name="T42" fmla="*/ 13 w 41"/>
              <a:gd name="T43" fmla="*/ 6 h 42"/>
              <a:gd name="T44" fmla="*/ 15 w 41"/>
              <a:gd name="T45" fmla="*/ 6 h 42"/>
              <a:gd name="T46" fmla="*/ 14 w 41"/>
              <a:gd name="T47" fmla="*/ 7 h 42"/>
              <a:gd name="T48" fmla="*/ 6 w 41"/>
              <a:gd name="T49" fmla="*/ 12 h 42"/>
              <a:gd name="T50" fmla="*/ 7 w 41"/>
              <a:gd name="T51" fmla="*/ 13 h 42"/>
              <a:gd name="T52" fmla="*/ 8 w 41"/>
              <a:gd name="T53" fmla="*/ 15 h 42"/>
              <a:gd name="T54" fmla="*/ 7 w 41"/>
              <a:gd name="T55" fmla="*/ 17 h 42"/>
              <a:gd name="T56" fmla="*/ 9 w 41"/>
              <a:gd name="T57" fmla="*/ 20 h 42"/>
              <a:gd name="T58" fmla="*/ 11 w 41"/>
              <a:gd name="T59" fmla="*/ 23 h 42"/>
              <a:gd name="T60" fmla="*/ 12 w 41"/>
              <a:gd name="T61" fmla="*/ 25 h 42"/>
              <a:gd name="T62" fmla="*/ 11 w 41"/>
              <a:gd name="T63" fmla="*/ 22 h 42"/>
              <a:gd name="T64" fmla="*/ 13 w 41"/>
              <a:gd name="T65" fmla="*/ 25 h 42"/>
              <a:gd name="T66" fmla="*/ 16 w 41"/>
              <a:gd name="T67" fmla="*/ 28 h 42"/>
              <a:gd name="T68" fmla="*/ 19 w 41"/>
              <a:gd name="T69" fmla="*/ 29 h 42"/>
              <a:gd name="T70" fmla="*/ 22 w 41"/>
              <a:gd name="T71" fmla="*/ 32 h 42"/>
              <a:gd name="T72" fmla="*/ 24 w 41"/>
              <a:gd name="T73" fmla="*/ 31 h 42"/>
              <a:gd name="T74" fmla="*/ 22 w 41"/>
              <a:gd name="T75" fmla="*/ 29 h 42"/>
              <a:gd name="T76" fmla="*/ 21 w 41"/>
              <a:gd name="T77" fmla="*/ 29 h 42"/>
              <a:gd name="T78" fmla="*/ 20 w 41"/>
              <a:gd name="T79" fmla="*/ 26 h 42"/>
              <a:gd name="T80" fmla="*/ 18 w 41"/>
              <a:gd name="T81" fmla="*/ 27 h 42"/>
              <a:gd name="T82" fmla="*/ 18 w 41"/>
              <a:gd name="T83" fmla="*/ 23 h 42"/>
              <a:gd name="T84" fmla="*/ 19 w 41"/>
              <a:gd name="T85" fmla="*/ 23 h 42"/>
              <a:gd name="T86" fmla="*/ 21 w 41"/>
              <a:gd name="T87" fmla="*/ 22 h 42"/>
              <a:gd name="T88" fmla="*/ 22 w 41"/>
              <a:gd name="T89" fmla="*/ 23 h 42"/>
              <a:gd name="T90" fmla="*/ 23 w 41"/>
              <a:gd name="T91" fmla="*/ 22 h 42"/>
              <a:gd name="T92" fmla="*/ 25 w 41"/>
              <a:gd name="T93" fmla="*/ 20 h 42"/>
              <a:gd name="T94" fmla="*/ 24 w 41"/>
              <a:gd name="T95" fmla="*/ 19 h 42"/>
              <a:gd name="T96" fmla="*/ 27 w 41"/>
              <a:gd name="T97" fmla="*/ 17 h 42"/>
              <a:gd name="T98" fmla="*/ 28 w 41"/>
              <a:gd name="T99" fmla="*/ 16 h 42"/>
              <a:gd name="T100" fmla="*/ 29 w 41"/>
              <a:gd name="T101" fmla="*/ 15 h 42"/>
              <a:gd name="T102" fmla="*/ 27 w 41"/>
              <a:gd name="T103" fmla="*/ 15 h 42"/>
              <a:gd name="T104" fmla="*/ 31 w 41"/>
              <a:gd name="T105" fmla="*/ 32 h 42"/>
              <a:gd name="T106" fmla="*/ 29 w 41"/>
              <a:gd name="T107" fmla="*/ 31 h 42"/>
              <a:gd name="T108" fmla="*/ 26 w 41"/>
              <a:gd name="T109" fmla="*/ 31 h 42"/>
              <a:gd name="T110" fmla="*/ 25 w 41"/>
              <a:gd name="T111" fmla="*/ 31 h 42"/>
              <a:gd name="T112" fmla="*/ 24 w 41"/>
              <a:gd name="T113" fmla="*/ 33 h 42"/>
              <a:gd name="T114" fmla="*/ 23 w 41"/>
              <a:gd name="T115" fmla="*/ 36 h 42"/>
              <a:gd name="T116" fmla="*/ 33 w 41"/>
              <a:gd name="T117" fmla="*/ 33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1" h="42">
                <a:moveTo>
                  <a:pt x="41" y="21"/>
                </a:moveTo>
                <a:cubicBezTo>
                  <a:pt x="41" y="32"/>
                  <a:pt x="32" y="42"/>
                  <a:pt x="20" y="42"/>
                </a:cubicBezTo>
                <a:cubicBezTo>
                  <a:pt x="9" y="42"/>
                  <a:pt x="0" y="32"/>
                  <a:pt x="0" y="21"/>
                </a:cubicBezTo>
                <a:cubicBezTo>
                  <a:pt x="0" y="10"/>
                  <a:pt x="9" y="0"/>
                  <a:pt x="20" y="0"/>
                </a:cubicBezTo>
                <a:cubicBezTo>
                  <a:pt x="32" y="0"/>
                  <a:pt x="41" y="10"/>
                  <a:pt x="41" y="21"/>
                </a:cubicBezTo>
                <a:moveTo>
                  <a:pt x="27" y="15"/>
                </a:moveTo>
                <a:cubicBezTo>
                  <a:pt x="27" y="15"/>
                  <a:pt x="27" y="14"/>
                  <a:pt x="27" y="14"/>
                </a:cubicBezTo>
                <a:cubicBezTo>
                  <a:pt x="27" y="14"/>
                  <a:pt x="28" y="14"/>
                  <a:pt x="28" y="14"/>
                </a:cubicBezTo>
                <a:cubicBezTo>
                  <a:pt x="28" y="14"/>
                  <a:pt x="29" y="14"/>
                  <a:pt x="29" y="14"/>
                </a:cubicBezTo>
                <a:cubicBezTo>
                  <a:pt x="30" y="14"/>
                  <a:pt x="30" y="14"/>
                  <a:pt x="31" y="14"/>
                </a:cubicBezTo>
                <a:cubicBezTo>
                  <a:pt x="30" y="14"/>
                  <a:pt x="31" y="13"/>
                  <a:pt x="31" y="13"/>
                </a:cubicBezTo>
                <a:cubicBezTo>
                  <a:pt x="31" y="13"/>
                  <a:pt x="32" y="13"/>
                  <a:pt x="32" y="13"/>
                </a:cubicBezTo>
                <a:cubicBezTo>
                  <a:pt x="32" y="13"/>
                  <a:pt x="32" y="12"/>
                  <a:pt x="32" y="12"/>
                </a:cubicBezTo>
                <a:cubicBezTo>
                  <a:pt x="32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1"/>
                  <a:pt x="31" y="12"/>
                  <a:pt x="31" y="12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29" y="10"/>
                  <a:pt x="29" y="10"/>
                </a:cubicBezTo>
                <a:cubicBezTo>
                  <a:pt x="29" y="10"/>
                  <a:pt x="29" y="10"/>
                  <a:pt x="29" y="9"/>
                </a:cubicBezTo>
                <a:cubicBezTo>
                  <a:pt x="29" y="9"/>
                  <a:pt x="29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8" y="10"/>
                  <a:pt x="27" y="10"/>
                  <a:pt x="27" y="10"/>
                </a:cubicBezTo>
                <a:cubicBezTo>
                  <a:pt x="27" y="10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26" y="8"/>
                  <a:pt x="25" y="8"/>
                  <a:pt x="24" y="8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5" y="10"/>
                  <a:pt x="25" y="11"/>
                </a:cubicBezTo>
                <a:cubicBezTo>
                  <a:pt x="25" y="11"/>
                  <a:pt x="24" y="11"/>
                  <a:pt x="24" y="12"/>
                </a:cubicBezTo>
                <a:cubicBezTo>
                  <a:pt x="24" y="12"/>
                  <a:pt x="24" y="13"/>
                  <a:pt x="24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3" y="13"/>
                  <a:pt x="23" y="13"/>
                  <a:pt x="23" y="12"/>
                </a:cubicBezTo>
                <a:cubicBezTo>
                  <a:pt x="23" y="12"/>
                  <a:pt x="23" y="12"/>
                  <a:pt x="22" y="12"/>
                </a:cubicBezTo>
                <a:cubicBezTo>
                  <a:pt x="22" y="11"/>
                  <a:pt x="22" y="11"/>
                  <a:pt x="21" y="12"/>
                </a:cubicBezTo>
                <a:cubicBezTo>
                  <a:pt x="21" y="11"/>
                  <a:pt x="21" y="11"/>
                  <a:pt x="20" y="11"/>
                </a:cubicBezTo>
                <a:cubicBezTo>
                  <a:pt x="20" y="11"/>
                  <a:pt x="19" y="11"/>
                  <a:pt x="19" y="11"/>
                </a:cubicBezTo>
                <a:cubicBezTo>
                  <a:pt x="19" y="11"/>
                  <a:pt x="19" y="10"/>
                  <a:pt x="18" y="10"/>
                </a:cubicBezTo>
                <a:cubicBezTo>
                  <a:pt x="18" y="10"/>
                  <a:pt x="18" y="9"/>
                  <a:pt x="18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8"/>
                  <a:pt x="20" y="8"/>
                  <a:pt x="21" y="8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6"/>
                  <a:pt x="22" y="7"/>
                  <a:pt x="22" y="7"/>
                </a:cubicBezTo>
                <a:cubicBezTo>
                  <a:pt x="23" y="7"/>
                  <a:pt x="23" y="6"/>
                  <a:pt x="23" y="6"/>
                </a:cubicBezTo>
                <a:cubicBezTo>
                  <a:pt x="23" y="6"/>
                  <a:pt x="23" y="5"/>
                  <a:pt x="22" y="5"/>
                </a:cubicBezTo>
                <a:cubicBezTo>
                  <a:pt x="22" y="5"/>
                  <a:pt x="21" y="5"/>
                  <a:pt x="22" y="6"/>
                </a:cubicBezTo>
                <a:cubicBezTo>
                  <a:pt x="22" y="6"/>
                  <a:pt x="21" y="7"/>
                  <a:pt x="21" y="6"/>
                </a:cubicBezTo>
                <a:cubicBezTo>
                  <a:pt x="20" y="6"/>
                  <a:pt x="20" y="6"/>
                  <a:pt x="20" y="5"/>
                </a:cubicBezTo>
                <a:cubicBezTo>
                  <a:pt x="20" y="5"/>
                  <a:pt x="20" y="6"/>
                  <a:pt x="20" y="6"/>
                </a:cubicBezTo>
                <a:cubicBezTo>
                  <a:pt x="20" y="6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8" y="4"/>
                  <a:pt x="18" y="4"/>
                  <a:pt x="18" y="5"/>
                </a:cubicBezTo>
                <a:cubicBezTo>
                  <a:pt x="17" y="5"/>
                  <a:pt x="18" y="5"/>
                  <a:pt x="18" y="5"/>
                </a:cubicBezTo>
                <a:cubicBezTo>
                  <a:pt x="18" y="5"/>
                  <a:pt x="19" y="6"/>
                  <a:pt x="19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7"/>
                  <a:pt x="18" y="7"/>
                </a:cubicBezTo>
                <a:cubicBezTo>
                  <a:pt x="18" y="7"/>
                  <a:pt x="18" y="6"/>
                  <a:pt x="17" y="6"/>
                </a:cubicBezTo>
                <a:cubicBezTo>
                  <a:pt x="18" y="6"/>
                  <a:pt x="16" y="6"/>
                  <a:pt x="16" y="6"/>
                </a:cubicBezTo>
                <a:cubicBezTo>
                  <a:pt x="16" y="6"/>
                  <a:pt x="15" y="6"/>
                  <a:pt x="15" y="6"/>
                </a:cubicBezTo>
                <a:cubicBezTo>
                  <a:pt x="15" y="6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3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5"/>
                  <a:pt x="15" y="6"/>
                  <a:pt x="15" y="6"/>
                </a:cubicBezTo>
                <a:cubicBezTo>
                  <a:pt x="15" y="6"/>
                  <a:pt x="14" y="6"/>
                  <a:pt x="14" y="6"/>
                </a:cubicBezTo>
                <a:cubicBezTo>
                  <a:pt x="14" y="6"/>
                  <a:pt x="14" y="6"/>
                  <a:pt x="13" y="6"/>
                </a:cubicBezTo>
                <a:cubicBezTo>
                  <a:pt x="14" y="6"/>
                  <a:pt x="14" y="7"/>
                  <a:pt x="14" y="7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9" y="7"/>
                  <a:pt x="7" y="10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6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4"/>
                  <a:pt x="8" y="15"/>
                </a:cubicBezTo>
                <a:cubicBezTo>
                  <a:pt x="7" y="15"/>
                  <a:pt x="8" y="15"/>
                  <a:pt x="8" y="15"/>
                </a:cubicBezTo>
                <a:cubicBezTo>
                  <a:pt x="7" y="15"/>
                  <a:pt x="8" y="17"/>
                  <a:pt x="7" y="17"/>
                </a:cubicBezTo>
                <a:cubicBezTo>
                  <a:pt x="7" y="17"/>
                  <a:pt x="8" y="17"/>
                  <a:pt x="8" y="17"/>
                </a:cubicBezTo>
                <a:cubicBezTo>
                  <a:pt x="7" y="18"/>
                  <a:pt x="8" y="19"/>
                  <a:pt x="8" y="19"/>
                </a:cubicBezTo>
                <a:cubicBezTo>
                  <a:pt x="8" y="19"/>
                  <a:pt x="9" y="20"/>
                  <a:pt x="9" y="20"/>
                </a:cubicBezTo>
                <a:cubicBezTo>
                  <a:pt x="9" y="21"/>
                  <a:pt x="10" y="21"/>
                  <a:pt x="10" y="21"/>
                </a:cubicBezTo>
                <a:cubicBezTo>
                  <a:pt x="10" y="21"/>
                  <a:pt x="10" y="22"/>
                  <a:pt x="11" y="22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4"/>
                  <a:pt x="12" y="24"/>
                  <a:pt x="12" y="24"/>
                </a:cubicBezTo>
                <a:cubicBezTo>
                  <a:pt x="12" y="24"/>
                  <a:pt x="12" y="25"/>
                  <a:pt x="12" y="25"/>
                </a:cubicBezTo>
                <a:cubicBezTo>
                  <a:pt x="12" y="24"/>
                  <a:pt x="12" y="24"/>
                  <a:pt x="12" y="23"/>
                </a:cubicBezTo>
                <a:cubicBezTo>
                  <a:pt x="11" y="23"/>
                  <a:pt x="11" y="23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2"/>
                  <a:pt x="12" y="22"/>
                  <a:pt x="11" y="22"/>
                </a:cubicBezTo>
                <a:cubicBezTo>
                  <a:pt x="11" y="22"/>
                  <a:pt x="12" y="23"/>
                  <a:pt x="13" y="24"/>
                </a:cubicBezTo>
                <a:cubicBezTo>
                  <a:pt x="13" y="24"/>
                  <a:pt x="13" y="25"/>
                  <a:pt x="13" y="25"/>
                </a:cubicBezTo>
                <a:cubicBezTo>
                  <a:pt x="13" y="25"/>
                  <a:pt x="14" y="25"/>
                  <a:pt x="14" y="25"/>
                </a:cubicBezTo>
                <a:cubicBezTo>
                  <a:pt x="14" y="26"/>
                  <a:pt x="14" y="26"/>
                  <a:pt x="14" y="27"/>
                </a:cubicBezTo>
                <a:cubicBezTo>
                  <a:pt x="15" y="27"/>
                  <a:pt x="15" y="28"/>
                  <a:pt x="16" y="28"/>
                </a:cubicBezTo>
                <a:cubicBezTo>
                  <a:pt x="16" y="28"/>
                  <a:pt x="16" y="28"/>
                  <a:pt x="17" y="28"/>
                </a:cubicBezTo>
                <a:cubicBezTo>
                  <a:pt x="17" y="29"/>
                  <a:pt x="17" y="28"/>
                  <a:pt x="18" y="28"/>
                </a:cubicBezTo>
                <a:cubicBezTo>
                  <a:pt x="19" y="28"/>
                  <a:pt x="19" y="29"/>
                  <a:pt x="19" y="29"/>
                </a:cubicBezTo>
                <a:cubicBezTo>
                  <a:pt x="20" y="29"/>
                  <a:pt x="20" y="30"/>
                  <a:pt x="21" y="30"/>
                </a:cubicBezTo>
                <a:cubicBezTo>
                  <a:pt x="21" y="30"/>
                  <a:pt x="21" y="31"/>
                  <a:pt x="21" y="31"/>
                </a:cubicBezTo>
                <a:cubicBezTo>
                  <a:pt x="22" y="31"/>
                  <a:pt x="22" y="31"/>
                  <a:pt x="22" y="32"/>
                </a:cubicBezTo>
                <a:cubicBezTo>
                  <a:pt x="22" y="32"/>
                  <a:pt x="23" y="31"/>
                  <a:pt x="23" y="31"/>
                </a:cubicBezTo>
                <a:cubicBezTo>
                  <a:pt x="22" y="32"/>
                  <a:pt x="23" y="32"/>
                  <a:pt x="23" y="32"/>
                </a:cubicBezTo>
                <a:cubicBezTo>
                  <a:pt x="23" y="32"/>
                  <a:pt x="24" y="32"/>
                  <a:pt x="24" y="31"/>
                </a:cubicBezTo>
                <a:cubicBezTo>
                  <a:pt x="23" y="32"/>
                  <a:pt x="23" y="31"/>
                  <a:pt x="22" y="31"/>
                </a:cubicBezTo>
                <a:cubicBezTo>
                  <a:pt x="22" y="31"/>
                  <a:pt x="22" y="30"/>
                  <a:pt x="22" y="30"/>
                </a:cubicBezTo>
                <a:cubicBezTo>
                  <a:pt x="23" y="30"/>
                  <a:pt x="22" y="30"/>
                  <a:pt x="22" y="29"/>
                </a:cubicBezTo>
                <a:cubicBezTo>
                  <a:pt x="22" y="29"/>
                  <a:pt x="22" y="29"/>
                  <a:pt x="22" y="28"/>
                </a:cubicBezTo>
                <a:cubicBezTo>
                  <a:pt x="21" y="29"/>
                  <a:pt x="21" y="28"/>
                  <a:pt x="21" y="28"/>
                </a:cubicBezTo>
                <a:cubicBezTo>
                  <a:pt x="21" y="28"/>
                  <a:pt x="21" y="28"/>
                  <a:pt x="21" y="29"/>
                </a:cubicBezTo>
                <a:cubicBezTo>
                  <a:pt x="21" y="29"/>
                  <a:pt x="20" y="29"/>
                  <a:pt x="20" y="28"/>
                </a:cubicBezTo>
                <a:cubicBezTo>
                  <a:pt x="20" y="28"/>
                  <a:pt x="20" y="28"/>
                  <a:pt x="20" y="27"/>
                </a:cubicBezTo>
                <a:cubicBezTo>
                  <a:pt x="21" y="27"/>
                  <a:pt x="21" y="26"/>
                  <a:pt x="20" y="26"/>
                </a:cubicBezTo>
                <a:cubicBezTo>
                  <a:pt x="20" y="26"/>
                  <a:pt x="20" y="26"/>
                  <a:pt x="20" y="27"/>
                </a:cubicBezTo>
                <a:cubicBezTo>
                  <a:pt x="20" y="27"/>
                  <a:pt x="20" y="27"/>
                  <a:pt x="19" y="27"/>
                </a:cubicBezTo>
                <a:cubicBezTo>
                  <a:pt x="19" y="27"/>
                  <a:pt x="18" y="27"/>
                  <a:pt x="18" y="27"/>
                </a:cubicBezTo>
                <a:cubicBezTo>
                  <a:pt x="17" y="27"/>
                  <a:pt x="17" y="26"/>
                  <a:pt x="17" y="26"/>
                </a:cubicBezTo>
                <a:cubicBezTo>
                  <a:pt x="17" y="25"/>
                  <a:pt x="17" y="24"/>
                  <a:pt x="17" y="23"/>
                </a:cubicBezTo>
                <a:cubicBezTo>
                  <a:pt x="17" y="23"/>
                  <a:pt x="17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9" y="22"/>
                  <a:pt x="19" y="23"/>
                </a:cubicBezTo>
                <a:cubicBezTo>
                  <a:pt x="19" y="23"/>
                  <a:pt x="20" y="23"/>
                  <a:pt x="20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0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3"/>
                  <a:pt x="22" y="23"/>
                  <a:pt x="22" y="22"/>
                </a:cubicBezTo>
                <a:cubicBezTo>
                  <a:pt x="22" y="23"/>
                  <a:pt x="22" y="23"/>
                  <a:pt x="22" y="23"/>
                </a:cubicBezTo>
                <a:cubicBezTo>
                  <a:pt x="23" y="23"/>
                  <a:pt x="23" y="24"/>
                  <a:pt x="23" y="24"/>
                </a:cubicBezTo>
                <a:cubicBezTo>
                  <a:pt x="24" y="25"/>
                  <a:pt x="23" y="24"/>
                  <a:pt x="23" y="23"/>
                </a:cubicBezTo>
                <a:cubicBezTo>
                  <a:pt x="23" y="23"/>
                  <a:pt x="23" y="22"/>
                  <a:pt x="23" y="22"/>
                </a:cubicBezTo>
                <a:cubicBezTo>
                  <a:pt x="22" y="22"/>
                  <a:pt x="23" y="22"/>
                  <a:pt x="23" y="21"/>
                </a:cubicBezTo>
                <a:cubicBezTo>
                  <a:pt x="23" y="21"/>
                  <a:pt x="24" y="21"/>
                  <a:pt x="24" y="21"/>
                </a:cubicBezTo>
                <a:cubicBezTo>
                  <a:pt x="24" y="20"/>
                  <a:pt x="25" y="20"/>
                  <a:pt x="25" y="20"/>
                </a:cubicBezTo>
                <a:cubicBezTo>
                  <a:pt x="25" y="20"/>
                  <a:pt x="25" y="20"/>
                  <a:pt x="25" y="19"/>
                </a:cubicBezTo>
                <a:cubicBezTo>
                  <a:pt x="25" y="19"/>
                  <a:pt x="24" y="19"/>
                  <a:pt x="24" y="19"/>
                </a:cubicBezTo>
                <a:cubicBezTo>
                  <a:pt x="25" y="19"/>
                  <a:pt x="25" y="19"/>
                  <a:pt x="24" y="19"/>
                </a:cubicBezTo>
                <a:cubicBezTo>
                  <a:pt x="25" y="19"/>
                  <a:pt x="25" y="18"/>
                  <a:pt x="25" y="18"/>
                </a:cubicBezTo>
                <a:cubicBezTo>
                  <a:pt x="25" y="19"/>
                  <a:pt x="26" y="18"/>
                  <a:pt x="25" y="18"/>
                </a:cubicBezTo>
                <a:cubicBezTo>
                  <a:pt x="26" y="17"/>
                  <a:pt x="26" y="18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6"/>
                  <a:pt x="27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9" y="16"/>
                  <a:pt x="29" y="15"/>
                  <a:pt x="29" y="15"/>
                </a:cubicBezTo>
                <a:cubicBezTo>
                  <a:pt x="29" y="15"/>
                  <a:pt x="28" y="15"/>
                  <a:pt x="28" y="15"/>
                </a:cubicBezTo>
                <a:cubicBezTo>
                  <a:pt x="28" y="15"/>
                  <a:pt x="29" y="15"/>
                  <a:pt x="29" y="15"/>
                </a:cubicBezTo>
                <a:cubicBezTo>
                  <a:pt x="29" y="14"/>
                  <a:pt x="29" y="14"/>
                  <a:pt x="29" y="14"/>
                </a:cubicBezTo>
                <a:cubicBezTo>
                  <a:pt x="28" y="14"/>
                  <a:pt x="28" y="14"/>
                  <a:pt x="27" y="14"/>
                </a:cubicBezTo>
                <a:cubicBezTo>
                  <a:pt x="27" y="15"/>
                  <a:pt x="27" y="15"/>
                  <a:pt x="27" y="15"/>
                </a:cubicBezTo>
                <a:moveTo>
                  <a:pt x="33" y="33"/>
                </a:moveTo>
                <a:cubicBezTo>
                  <a:pt x="32" y="33"/>
                  <a:pt x="32" y="33"/>
                  <a:pt x="32" y="33"/>
                </a:cubicBezTo>
                <a:cubicBezTo>
                  <a:pt x="32" y="33"/>
                  <a:pt x="31" y="33"/>
                  <a:pt x="31" y="32"/>
                </a:cubicBezTo>
                <a:cubicBezTo>
                  <a:pt x="31" y="32"/>
                  <a:pt x="31" y="32"/>
                  <a:pt x="30" y="31"/>
                </a:cubicBezTo>
                <a:cubicBezTo>
                  <a:pt x="30" y="31"/>
                  <a:pt x="30" y="31"/>
                  <a:pt x="29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7" y="31"/>
                  <a:pt x="27" y="30"/>
                  <a:pt x="27" y="31"/>
                </a:cubicBezTo>
                <a:cubicBezTo>
                  <a:pt x="26" y="31"/>
                  <a:pt x="27" y="31"/>
                  <a:pt x="26" y="31"/>
                </a:cubicBezTo>
                <a:cubicBezTo>
                  <a:pt x="26" y="31"/>
                  <a:pt x="27" y="31"/>
                  <a:pt x="26" y="30"/>
                </a:cubicBezTo>
                <a:cubicBezTo>
                  <a:pt x="26" y="30"/>
                  <a:pt x="26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2"/>
                  <a:pt x="25" y="32"/>
                </a:cubicBezTo>
                <a:cubicBezTo>
                  <a:pt x="24" y="31"/>
                  <a:pt x="24" y="32"/>
                  <a:pt x="24" y="31"/>
                </a:cubicBezTo>
                <a:cubicBezTo>
                  <a:pt x="24" y="32"/>
                  <a:pt x="24" y="33"/>
                  <a:pt x="24" y="33"/>
                </a:cubicBezTo>
                <a:cubicBezTo>
                  <a:pt x="24" y="34"/>
                  <a:pt x="24" y="34"/>
                  <a:pt x="24" y="35"/>
                </a:cubicBezTo>
                <a:cubicBezTo>
                  <a:pt x="24" y="35"/>
                  <a:pt x="23" y="35"/>
                  <a:pt x="23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37"/>
                  <a:pt x="23" y="37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7" y="37"/>
                  <a:pt x="30" y="35"/>
                  <a:pt x="33" y="3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17" name="Freeform 247"/>
          <p:cNvSpPr>
            <a:spLocks noEditPoints="1"/>
          </p:cNvSpPr>
          <p:nvPr/>
        </p:nvSpPr>
        <p:spPr bwMode="auto">
          <a:xfrm>
            <a:off x="3488151" y="2201850"/>
            <a:ext cx="120229" cy="120229"/>
          </a:xfrm>
          <a:custGeom>
            <a:avLst/>
            <a:gdLst>
              <a:gd name="T0" fmla="*/ 9 w 44"/>
              <a:gd name="T1" fmla="*/ 43 h 44"/>
              <a:gd name="T2" fmla="*/ 6 w 44"/>
              <a:gd name="T3" fmla="*/ 44 h 44"/>
              <a:gd name="T4" fmla="*/ 4 w 44"/>
              <a:gd name="T5" fmla="*/ 43 h 44"/>
              <a:gd name="T6" fmla="*/ 1 w 44"/>
              <a:gd name="T7" fmla="*/ 40 h 44"/>
              <a:gd name="T8" fmla="*/ 0 w 44"/>
              <a:gd name="T9" fmla="*/ 38 h 44"/>
              <a:gd name="T10" fmla="*/ 1 w 44"/>
              <a:gd name="T11" fmla="*/ 36 h 44"/>
              <a:gd name="T12" fmla="*/ 19 w 44"/>
              <a:gd name="T13" fmla="*/ 17 h 44"/>
              <a:gd name="T14" fmla="*/ 27 w 44"/>
              <a:gd name="T15" fmla="*/ 25 h 44"/>
              <a:gd name="T16" fmla="*/ 9 w 44"/>
              <a:gd name="T17" fmla="*/ 43 h 44"/>
              <a:gd name="T18" fmla="*/ 8 w 44"/>
              <a:gd name="T19" fmla="*/ 35 h 44"/>
              <a:gd name="T20" fmla="*/ 6 w 44"/>
              <a:gd name="T21" fmla="*/ 36 h 44"/>
              <a:gd name="T22" fmla="*/ 8 w 44"/>
              <a:gd name="T23" fmla="*/ 38 h 44"/>
              <a:gd name="T24" fmla="*/ 10 w 44"/>
              <a:gd name="T25" fmla="*/ 36 h 44"/>
              <a:gd name="T26" fmla="*/ 8 w 44"/>
              <a:gd name="T27" fmla="*/ 35 h 44"/>
              <a:gd name="T28" fmla="*/ 43 w 44"/>
              <a:gd name="T29" fmla="*/ 16 h 44"/>
              <a:gd name="T30" fmla="*/ 32 w 44"/>
              <a:gd name="T31" fmla="*/ 24 h 44"/>
              <a:gd name="T32" fmla="*/ 20 w 44"/>
              <a:gd name="T33" fmla="*/ 12 h 44"/>
              <a:gd name="T34" fmla="*/ 32 w 44"/>
              <a:gd name="T35" fmla="*/ 0 h 44"/>
              <a:gd name="T36" fmla="*/ 38 w 44"/>
              <a:gd name="T37" fmla="*/ 2 h 44"/>
              <a:gd name="T38" fmla="*/ 39 w 44"/>
              <a:gd name="T39" fmla="*/ 3 h 44"/>
              <a:gd name="T40" fmla="*/ 38 w 44"/>
              <a:gd name="T41" fmla="*/ 3 h 44"/>
              <a:gd name="T42" fmla="*/ 30 w 44"/>
              <a:gd name="T43" fmla="*/ 8 h 44"/>
              <a:gd name="T44" fmla="*/ 30 w 44"/>
              <a:gd name="T45" fmla="*/ 14 h 44"/>
              <a:gd name="T46" fmla="*/ 36 w 44"/>
              <a:gd name="T47" fmla="*/ 17 h 44"/>
              <a:gd name="T48" fmla="*/ 43 w 44"/>
              <a:gd name="T49" fmla="*/ 12 h 44"/>
              <a:gd name="T50" fmla="*/ 44 w 44"/>
              <a:gd name="T51" fmla="*/ 13 h 44"/>
              <a:gd name="T52" fmla="*/ 43 w 44"/>
              <a:gd name="T53" fmla="*/ 1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4" h="44">
                <a:moveTo>
                  <a:pt x="9" y="43"/>
                </a:moveTo>
                <a:cubicBezTo>
                  <a:pt x="8" y="44"/>
                  <a:pt x="7" y="44"/>
                  <a:pt x="6" y="44"/>
                </a:cubicBezTo>
                <a:cubicBezTo>
                  <a:pt x="6" y="44"/>
                  <a:pt x="5" y="44"/>
                  <a:pt x="4" y="43"/>
                </a:cubicBezTo>
                <a:cubicBezTo>
                  <a:pt x="1" y="40"/>
                  <a:pt x="1" y="40"/>
                  <a:pt x="1" y="40"/>
                </a:cubicBezTo>
                <a:cubicBezTo>
                  <a:pt x="1" y="40"/>
                  <a:pt x="0" y="39"/>
                  <a:pt x="0" y="38"/>
                </a:cubicBezTo>
                <a:cubicBezTo>
                  <a:pt x="0" y="37"/>
                  <a:pt x="1" y="36"/>
                  <a:pt x="1" y="36"/>
                </a:cubicBezTo>
                <a:cubicBezTo>
                  <a:pt x="19" y="17"/>
                  <a:pt x="19" y="17"/>
                  <a:pt x="19" y="17"/>
                </a:cubicBezTo>
                <a:cubicBezTo>
                  <a:pt x="21" y="21"/>
                  <a:pt x="24" y="24"/>
                  <a:pt x="27" y="25"/>
                </a:cubicBezTo>
                <a:lnTo>
                  <a:pt x="9" y="43"/>
                </a:lnTo>
                <a:close/>
                <a:moveTo>
                  <a:pt x="8" y="35"/>
                </a:moveTo>
                <a:cubicBezTo>
                  <a:pt x="7" y="35"/>
                  <a:pt x="6" y="35"/>
                  <a:pt x="6" y="36"/>
                </a:cubicBezTo>
                <a:cubicBezTo>
                  <a:pt x="6" y="37"/>
                  <a:pt x="7" y="38"/>
                  <a:pt x="8" y="38"/>
                </a:cubicBezTo>
                <a:cubicBezTo>
                  <a:pt x="9" y="38"/>
                  <a:pt x="10" y="37"/>
                  <a:pt x="10" y="36"/>
                </a:cubicBezTo>
                <a:cubicBezTo>
                  <a:pt x="10" y="35"/>
                  <a:pt x="9" y="35"/>
                  <a:pt x="8" y="35"/>
                </a:cubicBezTo>
                <a:moveTo>
                  <a:pt x="43" y="16"/>
                </a:moveTo>
                <a:cubicBezTo>
                  <a:pt x="42" y="21"/>
                  <a:pt x="37" y="24"/>
                  <a:pt x="32" y="24"/>
                </a:cubicBezTo>
                <a:cubicBezTo>
                  <a:pt x="26" y="24"/>
                  <a:pt x="20" y="19"/>
                  <a:pt x="20" y="12"/>
                </a:cubicBezTo>
                <a:cubicBezTo>
                  <a:pt x="20" y="6"/>
                  <a:pt x="26" y="0"/>
                  <a:pt x="32" y="0"/>
                </a:cubicBezTo>
                <a:cubicBezTo>
                  <a:pt x="34" y="0"/>
                  <a:pt x="37" y="1"/>
                  <a:pt x="38" y="2"/>
                </a:cubicBezTo>
                <a:cubicBezTo>
                  <a:pt x="39" y="2"/>
                  <a:pt x="39" y="2"/>
                  <a:pt x="39" y="3"/>
                </a:cubicBezTo>
                <a:cubicBezTo>
                  <a:pt x="39" y="3"/>
                  <a:pt x="39" y="3"/>
                  <a:pt x="38" y="3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14"/>
                  <a:pt x="30" y="14"/>
                  <a:pt x="30" y="14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6"/>
                  <a:pt x="43" y="12"/>
                  <a:pt x="43" y="12"/>
                </a:cubicBezTo>
                <a:cubicBezTo>
                  <a:pt x="44" y="12"/>
                  <a:pt x="44" y="13"/>
                  <a:pt x="44" y="13"/>
                </a:cubicBezTo>
                <a:cubicBezTo>
                  <a:pt x="44" y="14"/>
                  <a:pt x="44" y="15"/>
                  <a:pt x="43" y="1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18" name="Freeform 248"/>
          <p:cNvSpPr>
            <a:spLocks noEditPoints="1"/>
          </p:cNvSpPr>
          <p:nvPr/>
        </p:nvSpPr>
        <p:spPr bwMode="auto">
          <a:xfrm>
            <a:off x="3485853" y="2419901"/>
            <a:ext cx="130777" cy="101244"/>
          </a:xfrm>
          <a:custGeom>
            <a:avLst/>
            <a:gdLst>
              <a:gd name="T0" fmla="*/ 48 w 48"/>
              <a:gd name="T1" fmla="*/ 8 h 37"/>
              <a:gd name="T2" fmla="*/ 46 w 48"/>
              <a:gd name="T3" fmla="*/ 10 h 37"/>
              <a:gd name="T4" fmla="*/ 1 w 48"/>
              <a:gd name="T5" fmla="*/ 10 h 37"/>
              <a:gd name="T6" fmla="*/ 0 w 48"/>
              <a:gd name="T7" fmla="*/ 8 h 37"/>
              <a:gd name="T8" fmla="*/ 0 w 48"/>
              <a:gd name="T9" fmla="*/ 1 h 37"/>
              <a:gd name="T10" fmla="*/ 1 w 48"/>
              <a:gd name="T11" fmla="*/ 0 h 37"/>
              <a:gd name="T12" fmla="*/ 46 w 48"/>
              <a:gd name="T13" fmla="*/ 0 h 37"/>
              <a:gd name="T14" fmla="*/ 48 w 48"/>
              <a:gd name="T15" fmla="*/ 1 h 37"/>
              <a:gd name="T16" fmla="*/ 48 w 48"/>
              <a:gd name="T17" fmla="*/ 8 h 37"/>
              <a:gd name="T18" fmla="*/ 48 w 48"/>
              <a:gd name="T19" fmla="*/ 22 h 37"/>
              <a:gd name="T20" fmla="*/ 46 w 48"/>
              <a:gd name="T21" fmla="*/ 24 h 37"/>
              <a:gd name="T22" fmla="*/ 1 w 48"/>
              <a:gd name="T23" fmla="*/ 24 h 37"/>
              <a:gd name="T24" fmla="*/ 0 w 48"/>
              <a:gd name="T25" fmla="*/ 22 h 37"/>
              <a:gd name="T26" fmla="*/ 0 w 48"/>
              <a:gd name="T27" fmla="*/ 15 h 37"/>
              <a:gd name="T28" fmla="*/ 1 w 48"/>
              <a:gd name="T29" fmla="*/ 13 h 37"/>
              <a:gd name="T30" fmla="*/ 46 w 48"/>
              <a:gd name="T31" fmla="*/ 13 h 37"/>
              <a:gd name="T32" fmla="*/ 48 w 48"/>
              <a:gd name="T33" fmla="*/ 15 h 37"/>
              <a:gd name="T34" fmla="*/ 48 w 48"/>
              <a:gd name="T35" fmla="*/ 22 h 37"/>
              <a:gd name="T36" fmla="*/ 48 w 48"/>
              <a:gd name="T37" fmla="*/ 36 h 37"/>
              <a:gd name="T38" fmla="*/ 46 w 48"/>
              <a:gd name="T39" fmla="*/ 37 h 37"/>
              <a:gd name="T40" fmla="*/ 1 w 48"/>
              <a:gd name="T41" fmla="*/ 37 h 37"/>
              <a:gd name="T42" fmla="*/ 0 w 48"/>
              <a:gd name="T43" fmla="*/ 36 h 37"/>
              <a:gd name="T44" fmla="*/ 0 w 48"/>
              <a:gd name="T45" fmla="*/ 29 h 37"/>
              <a:gd name="T46" fmla="*/ 1 w 48"/>
              <a:gd name="T47" fmla="*/ 27 h 37"/>
              <a:gd name="T48" fmla="*/ 46 w 48"/>
              <a:gd name="T49" fmla="*/ 27 h 37"/>
              <a:gd name="T50" fmla="*/ 48 w 48"/>
              <a:gd name="T51" fmla="*/ 29 h 37"/>
              <a:gd name="T52" fmla="*/ 48 w 48"/>
              <a:gd name="T53" fmla="*/ 36 h 37"/>
              <a:gd name="T54" fmla="*/ 44 w 48"/>
              <a:gd name="T55" fmla="*/ 17 h 37"/>
              <a:gd name="T56" fmla="*/ 17 w 48"/>
              <a:gd name="T57" fmla="*/ 17 h 37"/>
              <a:gd name="T58" fmla="*/ 17 w 48"/>
              <a:gd name="T59" fmla="*/ 20 h 37"/>
              <a:gd name="T60" fmla="*/ 44 w 48"/>
              <a:gd name="T61" fmla="*/ 20 h 37"/>
              <a:gd name="T62" fmla="*/ 44 w 48"/>
              <a:gd name="T63" fmla="*/ 17 h 37"/>
              <a:gd name="T64" fmla="*/ 44 w 48"/>
              <a:gd name="T65" fmla="*/ 30 h 37"/>
              <a:gd name="T66" fmla="*/ 27 w 48"/>
              <a:gd name="T67" fmla="*/ 30 h 37"/>
              <a:gd name="T68" fmla="*/ 27 w 48"/>
              <a:gd name="T69" fmla="*/ 34 h 37"/>
              <a:gd name="T70" fmla="*/ 44 w 48"/>
              <a:gd name="T71" fmla="*/ 34 h 37"/>
              <a:gd name="T72" fmla="*/ 44 w 48"/>
              <a:gd name="T73" fmla="*/ 30 h 37"/>
              <a:gd name="T74" fmla="*/ 44 w 48"/>
              <a:gd name="T75" fmla="*/ 3 h 37"/>
              <a:gd name="T76" fmla="*/ 34 w 48"/>
              <a:gd name="T77" fmla="*/ 3 h 37"/>
              <a:gd name="T78" fmla="*/ 34 w 48"/>
              <a:gd name="T79" fmla="*/ 6 h 37"/>
              <a:gd name="T80" fmla="*/ 44 w 48"/>
              <a:gd name="T81" fmla="*/ 6 h 37"/>
              <a:gd name="T82" fmla="*/ 44 w 48"/>
              <a:gd name="T83" fmla="*/ 3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8" h="37">
                <a:moveTo>
                  <a:pt x="48" y="8"/>
                </a:moveTo>
                <a:cubicBezTo>
                  <a:pt x="48" y="9"/>
                  <a:pt x="47" y="10"/>
                  <a:pt x="46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0" y="9"/>
                  <a:pt x="0" y="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0"/>
                  <a:pt x="48" y="0"/>
                  <a:pt x="48" y="1"/>
                </a:cubicBezTo>
                <a:lnTo>
                  <a:pt x="48" y="8"/>
                </a:lnTo>
                <a:close/>
                <a:moveTo>
                  <a:pt x="48" y="22"/>
                </a:moveTo>
                <a:cubicBezTo>
                  <a:pt x="48" y="23"/>
                  <a:pt x="47" y="24"/>
                  <a:pt x="46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0" y="13"/>
                  <a:pt x="1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7" y="13"/>
                  <a:pt x="48" y="14"/>
                  <a:pt x="48" y="15"/>
                </a:cubicBezTo>
                <a:lnTo>
                  <a:pt x="48" y="22"/>
                </a:lnTo>
                <a:close/>
                <a:moveTo>
                  <a:pt x="48" y="36"/>
                </a:moveTo>
                <a:cubicBezTo>
                  <a:pt x="48" y="37"/>
                  <a:pt x="47" y="37"/>
                  <a:pt x="46" y="37"/>
                </a:cubicBezTo>
                <a:cubicBezTo>
                  <a:pt x="1" y="37"/>
                  <a:pt x="1" y="37"/>
                  <a:pt x="1" y="37"/>
                </a:cubicBezTo>
                <a:cubicBezTo>
                  <a:pt x="0" y="37"/>
                  <a:pt x="0" y="37"/>
                  <a:pt x="0" y="36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8"/>
                  <a:pt x="0" y="27"/>
                  <a:pt x="1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7" y="27"/>
                  <a:pt x="48" y="28"/>
                  <a:pt x="48" y="29"/>
                </a:cubicBezTo>
                <a:lnTo>
                  <a:pt x="48" y="36"/>
                </a:lnTo>
                <a:close/>
                <a:moveTo>
                  <a:pt x="44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20"/>
                  <a:pt x="17" y="20"/>
                  <a:pt x="17" y="20"/>
                </a:cubicBezTo>
                <a:cubicBezTo>
                  <a:pt x="44" y="20"/>
                  <a:pt x="44" y="20"/>
                  <a:pt x="44" y="20"/>
                </a:cubicBezTo>
                <a:lnTo>
                  <a:pt x="44" y="17"/>
                </a:lnTo>
                <a:close/>
                <a:moveTo>
                  <a:pt x="44" y="30"/>
                </a:moveTo>
                <a:cubicBezTo>
                  <a:pt x="27" y="30"/>
                  <a:pt x="27" y="30"/>
                  <a:pt x="27" y="30"/>
                </a:cubicBezTo>
                <a:cubicBezTo>
                  <a:pt x="27" y="34"/>
                  <a:pt x="27" y="34"/>
                  <a:pt x="27" y="34"/>
                </a:cubicBezTo>
                <a:cubicBezTo>
                  <a:pt x="44" y="34"/>
                  <a:pt x="44" y="34"/>
                  <a:pt x="44" y="34"/>
                </a:cubicBezTo>
                <a:lnTo>
                  <a:pt x="44" y="30"/>
                </a:lnTo>
                <a:close/>
                <a:moveTo>
                  <a:pt x="44" y="3"/>
                </a:moveTo>
                <a:cubicBezTo>
                  <a:pt x="34" y="3"/>
                  <a:pt x="34" y="3"/>
                  <a:pt x="34" y="3"/>
                </a:cubicBezTo>
                <a:cubicBezTo>
                  <a:pt x="34" y="6"/>
                  <a:pt x="34" y="6"/>
                  <a:pt x="34" y="6"/>
                </a:cubicBezTo>
                <a:cubicBezTo>
                  <a:pt x="44" y="6"/>
                  <a:pt x="44" y="6"/>
                  <a:pt x="44" y="6"/>
                </a:cubicBezTo>
                <a:lnTo>
                  <a:pt x="44" y="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19" name="Freeform 249"/>
          <p:cNvSpPr/>
          <p:nvPr/>
        </p:nvSpPr>
        <p:spPr bwMode="auto">
          <a:xfrm>
            <a:off x="3488985" y="2627865"/>
            <a:ext cx="105463" cy="101244"/>
          </a:xfrm>
          <a:custGeom>
            <a:avLst/>
            <a:gdLst>
              <a:gd name="T0" fmla="*/ 38 w 38"/>
              <a:gd name="T1" fmla="*/ 3 h 37"/>
              <a:gd name="T2" fmla="*/ 25 w 38"/>
              <a:gd name="T3" fmla="*/ 16 h 37"/>
              <a:gd name="T4" fmla="*/ 25 w 38"/>
              <a:gd name="T5" fmla="*/ 36 h 37"/>
              <a:gd name="T6" fmla="*/ 24 w 38"/>
              <a:gd name="T7" fmla="*/ 37 h 37"/>
              <a:gd name="T8" fmla="*/ 23 w 38"/>
              <a:gd name="T9" fmla="*/ 37 h 37"/>
              <a:gd name="T10" fmla="*/ 22 w 38"/>
              <a:gd name="T11" fmla="*/ 37 h 37"/>
              <a:gd name="T12" fmla="*/ 15 w 38"/>
              <a:gd name="T13" fmla="*/ 30 h 37"/>
              <a:gd name="T14" fmla="*/ 14 w 38"/>
              <a:gd name="T15" fmla="*/ 29 h 37"/>
              <a:gd name="T16" fmla="*/ 14 w 38"/>
              <a:gd name="T17" fmla="*/ 16 h 37"/>
              <a:gd name="T18" fmla="*/ 1 w 38"/>
              <a:gd name="T19" fmla="*/ 3 h 37"/>
              <a:gd name="T20" fmla="*/ 1 w 38"/>
              <a:gd name="T21" fmla="*/ 1 h 37"/>
              <a:gd name="T22" fmla="*/ 2 w 38"/>
              <a:gd name="T23" fmla="*/ 0 h 37"/>
              <a:gd name="T24" fmla="*/ 37 w 38"/>
              <a:gd name="T25" fmla="*/ 0 h 37"/>
              <a:gd name="T26" fmla="*/ 38 w 38"/>
              <a:gd name="T27" fmla="*/ 1 h 37"/>
              <a:gd name="T28" fmla="*/ 38 w 38"/>
              <a:gd name="T29" fmla="*/ 3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8" h="37">
                <a:moveTo>
                  <a:pt x="38" y="3"/>
                </a:moveTo>
                <a:cubicBezTo>
                  <a:pt x="25" y="16"/>
                  <a:pt x="25" y="16"/>
                  <a:pt x="25" y="16"/>
                </a:cubicBez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4" y="37"/>
                  <a:pt x="24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15" y="30"/>
                  <a:pt x="15" y="30"/>
                  <a:pt x="15" y="30"/>
                </a:cubicBezTo>
                <a:cubicBezTo>
                  <a:pt x="14" y="30"/>
                  <a:pt x="14" y="29"/>
                  <a:pt x="14" y="29"/>
                </a:cubicBezTo>
                <a:cubicBezTo>
                  <a:pt x="14" y="16"/>
                  <a:pt x="14" y="16"/>
                  <a:pt x="14" y="16"/>
                </a:cubicBezTo>
                <a:cubicBezTo>
                  <a:pt x="1" y="3"/>
                  <a:pt x="1" y="3"/>
                  <a:pt x="1" y="3"/>
                </a:cubicBezTo>
                <a:cubicBezTo>
                  <a:pt x="1" y="2"/>
                  <a:pt x="0" y="1"/>
                  <a:pt x="1" y="1"/>
                </a:cubicBezTo>
                <a:cubicBezTo>
                  <a:pt x="1" y="0"/>
                  <a:pt x="2" y="0"/>
                  <a:pt x="2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8" y="0"/>
                  <a:pt x="38" y="1"/>
                </a:cubicBezTo>
                <a:cubicBezTo>
                  <a:pt x="38" y="1"/>
                  <a:pt x="38" y="2"/>
                  <a:pt x="38" y="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20" name="Freeform 250"/>
          <p:cNvSpPr>
            <a:spLocks noEditPoints="1"/>
          </p:cNvSpPr>
          <p:nvPr/>
        </p:nvSpPr>
        <p:spPr bwMode="auto">
          <a:xfrm>
            <a:off x="3485853" y="2829501"/>
            <a:ext cx="130777" cy="113901"/>
          </a:xfrm>
          <a:custGeom>
            <a:avLst/>
            <a:gdLst>
              <a:gd name="T0" fmla="*/ 48 w 48"/>
              <a:gd name="T1" fmla="*/ 22 h 41"/>
              <a:gd name="T2" fmla="*/ 0 w 48"/>
              <a:gd name="T3" fmla="*/ 22 h 41"/>
              <a:gd name="T4" fmla="*/ 0 w 48"/>
              <a:gd name="T5" fmla="*/ 11 h 41"/>
              <a:gd name="T6" fmla="*/ 4 w 48"/>
              <a:gd name="T7" fmla="*/ 7 h 41"/>
              <a:gd name="T8" fmla="*/ 13 w 48"/>
              <a:gd name="T9" fmla="*/ 7 h 41"/>
              <a:gd name="T10" fmla="*/ 13 w 48"/>
              <a:gd name="T11" fmla="*/ 3 h 41"/>
              <a:gd name="T12" fmla="*/ 16 w 48"/>
              <a:gd name="T13" fmla="*/ 0 h 41"/>
              <a:gd name="T14" fmla="*/ 31 w 48"/>
              <a:gd name="T15" fmla="*/ 0 h 41"/>
              <a:gd name="T16" fmla="*/ 34 w 48"/>
              <a:gd name="T17" fmla="*/ 3 h 41"/>
              <a:gd name="T18" fmla="*/ 34 w 48"/>
              <a:gd name="T19" fmla="*/ 7 h 41"/>
              <a:gd name="T20" fmla="*/ 43 w 48"/>
              <a:gd name="T21" fmla="*/ 7 h 41"/>
              <a:gd name="T22" fmla="*/ 48 w 48"/>
              <a:gd name="T23" fmla="*/ 11 h 41"/>
              <a:gd name="T24" fmla="*/ 48 w 48"/>
              <a:gd name="T25" fmla="*/ 22 h 41"/>
              <a:gd name="T26" fmla="*/ 48 w 48"/>
              <a:gd name="T27" fmla="*/ 37 h 41"/>
              <a:gd name="T28" fmla="*/ 43 w 48"/>
              <a:gd name="T29" fmla="*/ 41 h 41"/>
              <a:gd name="T30" fmla="*/ 4 w 48"/>
              <a:gd name="T31" fmla="*/ 41 h 41"/>
              <a:gd name="T32" fmla="*/ 0 w 48"/>
              <a:gd name="T33" fmla="*/ 37 h 41"/>
              <a:gd name="T34" fmla="*/ 0 w 48"/>
              <a:gd name="T35" fmla="*/ 24 h 41"/>
              <a:gd name="T36" fmla="*/ 18 w 48"/>
              <a:gd name="T37" fmla="*/ 24 h 41"/>
              <a:gd name="T38" fmla="*/ 18 w 48"/>
              <a:gd name="T39" fmla="*/ 29 h 41"/>
              <a:gd name="T40" fmla="*/ 19 w 48"/>
              <a:gd name="T41" fmla="*/ 30 h 41"/>
              <a:gd name="T42" fmla="*/ 28 w 48"/>
              <a:gd name="T43" fmla="*/ 30 h 41"/>
              <a:gd name="T44" fmla="*/ 30 w 48"/>
              <a:gd name="T45" fmla="*/ 29 h 41"/>
              <a:gd name="T46" fmla="*/ 30 w 48"/>
              <a:gd name="T47" fmla="*/ 24 h 41"/>
              <a:gd name="T48" fmla="*/ 48 w 48"/>
              <a:gd name="T49" fmla="*/ 24 h 41"/>
              <a:gd name="T50" fmla="*/ 48 w 48"/>
              <a:gd name="T51" fmla="*/ 37 h 41"/>
              <a:gd name="T52" fmla="*/ 30 w 48"/>
              <a:gd name="T53" fmla="*/ 4 h 41"/>
              <a:gd name="T54" fmla="*/ 17 w 48"/>
              <a:gd name="T55" fmla="*/ 4 h 41"/>
              <a:gd name="T56" fmla="*/ 17 w 48"/>
              <a:gd name="T57" fmla="*/ 7 h 41"/>
              <a:gd name="T58" fmla="*/ 30 w 48"/>
              <a:gd name="T59" fmla="*/ 7 h 41"/>
              <a:gd name="T60" fmla="*/ 30 w 48"/>
              <a:gd name="T61" fmla="*/ 4 h 41"/>
              <a:gd name="T62" fmla="*/ 27 w 48"/>
              <a:gd name="T63" fmla="*/ 28 h 41"/>
              <a:gd name="T64" fmla="*/ 20 w 48"/>
              <a:gd name="T65" fmla="*/ 28 h 41"/>
              <a:gd name="T66" fmla="*/ 20 w 48"/>
              <a:gd name="T67" fmla="*/ 24 h 41"/>
              <a:gd name="T68" fmla="*/ 27 w 48"/>
              <a:gd name="T69" fmla="*/ 24 h 41"/>
              <a:gd name="T70" fmla="*/ 27 w 48"/>
              <a:gd name="T71" fmla="*/ 2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8" h="41">
                <a:moveTo>
                  <a:pt x="48" y="22"/>
                </a:moveTo>
                <a:cubicBezTo>
                  <a:pt x="0" y="22"/>
                  <a:pt x="0" y="22"/>
                  <a:pt x="0" y="2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9"/>
                  <a:pt x="1" y="7"/>
                  <a:pt x="4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1"/>
                  <a:pt x="14" y="0"/>
                  <a:pt x="16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4" y="1"/>
                  <a:pt x="34" y="3"/>
                </a:cubicBezTo>
                <a:cubicBezTo>
                  <a:pt x="34" y="7"/>
                  <a:pt x="34" y="7"/>
                  <a:pt x="34" y="7"/>
                </a:cubicBezTo>
                <a:cubicBezTo>
                  <a:pt x="43" y="7"/>
                  <a:pt x="43" y="7"/>
                  <a:pt x="43" y="7"/>
                </a:cubicBezTo>
                <a:cubicBezTo>
                  <a:pt x="46" y="7"/>
                  <a:pt x="48" y="9"/>
                  <a:pt x="48" y="11"/>
                </a:cubicBezTo>
                <a:lnTo>
                  <a:pt x="48" y="22"/>
                </a:lnTo>
                <a:close/>
                <a:moveTo>
                  <a:pt x="48" y="37"/>
                </a:moveTo>
                <a:cubicBezTo>
                  <a:pt x="48" y="39"/>
                  <a:pt x="46" y="41"/>
                  <a:pt x="43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1" y="41"/>
                  <a:pt x="0" y="39"/>
                  <a:pt x="0" y="37"/>
                </a:cubicBezTo>
                <a:cubicBezTo>
                  <a:pt x="0" y="24"/>
                  <a:pt x="0" y="24"/>
                  <a:pt x="0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9"/>
                  <a:pt x="18" y="30"/>
                  <a:pt x="19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0" y="29"/>
                  <a:pt x="30" y="29"/>
                </a:cubicBezTo>
                <a:cubicBezTo>
                  <a:pt x="30" y="24"/>
                  <a:pt x="30" y="24"/>
                  <a:pt x="30" y="24"/>
                </a:cubicBezTo>
                <a:cubicBezTo>
                  <a:pt x="48" y="24"/>
                  <a:pt x="48" y="24"/>
                  <a:pt x="48" y="24"/>
                </a:cubicBezTo>
                <a:lnTo>
                  <a:pt x="48" y="37"/>
                </a:lnTo>
                <a:close/>
                <a:moveTo>
                  <a:pt x="30" y="4"/>
                </a:moveTo>
                <a:cubicBezTo>
                  <a:pt x="17" y="4"/>
                  <a:pt x="17" y="4"/>
                  <a:pt x="17" y="4"/>
                </a:cubicBezTo>
                <a:cubicBezTo>
                  <a:pt x="17" y="7"/>
                  <a:pt x="17" y="7"/>
                  <a:pt x="17" y="7"/>
                </a:cubicBezTo>
                <a:cubicBezTo>
                  <a:pt x="30" y="7"/>
                  <a:pt x="30" y="7"/>
                  <a:pt x="30" y="7"/>
                </a:cubicBezTo>
                <a:lnTo>
                  <a:pt x="30" y="4"/>
                </a:lnTo>
                <a:close/>
                <a:moveTo>
                  <a:pt x="27" y="28"/>
                </a:moveTo>
                <a:cubicBezTo>
                  <a:pt x="20" y="28"/>
                  <a:pt x="20" y="28"/>
                  <a:pt x="20" y="28"/>
                </a:cubicBezTo>
                <a:cubicBezTo>
                  <a:pt x="20" y="24"/>
                  <a:pt x="20" y="24"/>
                  <a:pt x="20" y="24"/>
                </a:cubicBezTo>
                <a:cubicBezTo>
                  <a:pt x="27" y="24"/>
                  <a:pt x="27" y="24"/>
                  <a:pt x="27" y="24"/>
                </a:cubicBezTo>
                <a:lnTo>
                  <a:pt x="27" y="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21" name="Freeform 251"/>
          <p:cNvSpPr/>
          <p:nvPr/>
        </p:nvSpPr>
        <p:spPr bwMode="auto">
          <a:xfrm>
            <a:off x="3489988" y="3037008"/>
            <a:ext cx="111793" cy="116009"/>
          </a:xfrm>
          <a:custGeom>
            <a:avLst/>
            <a:gdLst>
              <a:gd name="T0" fmla="*/ 24 w 41"/>
              <a:gd name="T1" fmla="*/ 21 h 42"/>
              <a:gd name="T2" fmla="*/ 34 w 41"/>
              <a:gd name="T3" fmla="*/ 30 h 42"/>
              <a:gd name="T4" fmla="*/ 38 w 41"/>
              <a:gd name="T5" fmla="*/ 27 h 42"/>
              <a:gd name="T6" fmla="*/ 40 w 41"/>
              <a:gd name="T7" fmla="*/ 26 h 42"/>
              <a:gd name="T8" fmla="*/ 41 w 41"/>
              <a:gd name="T9" fmla="*/ 28 h 42"/>
              <a:gd name="T10" fmla="*/ 41 w 41"/>
              <a:gd name="T11" fmla="*/ 40 h 42"/>
              <a:gd name="T12" fmla="*/ 39 w 41"/>
              <a:gd name="T13" fmla="*/ 42 h 42"/>
              <a:gd name="T14" fmla="*/ 27 w 41"/>
              <a:gd name="T15" fmla="*/ 42 h 42"/>
              <a:gd name="T16" fmla="*/ 25 w 41"/>
              <a:gd name="T17" fmla="*/ 40 h 42"/>
              <a:gd name="T18" fmla="*/ 26 w 41"/>
              <a:gd name="T19" fmla="*/ 39 h 42"/>
              <a:gd name="T20" fmla="*/ 30 w 41"/>
              <a:gd name="T21" fmla="*/ 35 h 42"/>
              <a:gd name="T22" fmla="*/ 20 w 41"/>
              <a:gd name="T23" fmla="*/ 25 h 42"/>
              <a:gd name="T24" fmla="*/ 11 w 41"/>
              <a:gd name="T25" fmla="*/ 35 h 42"/>
              <a:gd name="T26" fmla="*/ 14 w 41"/>
              <a:gd name="T27" fmla="*/ 39 h 42"/>
              <a:gd name="T28" fmla="*/ 15 w 41"/>
              <a:gd name="T29" fmla="*/ 40 h 42"/>
              <a:gd name="T30" fmla="*/ 13 w 41"/>
              <a:gd name="T31" fmla="*/ 42 h 42"/>
              <a:gd name="T32" fmla="*/ 1 w 41"/>
              <a:gd name="T33" fmla="*/ 42 h 42"/>
              <a:gd name="T34" fmla="*/ 0 w 41"/>
              <a:gd name="T35" fmla="*/ 40 h 42"/>
              <a:gd name="T36" fmla="*/ 0 w 41"/>
              <a:gd name="T37" fmla="*/ 28 h 42"/>
              <a:gd name="T38" fmla="*/ 1 w 41"/>
              <a:gd name="T39" fmla="*/ 26 h 42"/>
              <a:gd name="T40" fmla="*/ 2 w 41"/>
              <a:gd name="T41" fmla="*/ 27 h 42"/>
              <a:gd name="T42" fmla="*/ 6 w 41"/>
              <a:gd name="T43" fmla="*/ 30 h 42"/>
              <a:gd name="T44" fmla="*/ 16 w 41"/>
              <a:gd name="T45" fmla="*/ 21 h 42"/>
              <a:gd name="T46" fmla="*/ 6 w 41"/>
              <a:gd name="T47" fmla="*/ 11 h 42"/>
              <a:gd name="T48" fmla="*/ 2 w 41"/>
              <a:gd name="T49" fmla="*/ 15 h 42"/>
              <a:gd name="T50" fmla="*/ 1 w 41"/>
              <a:gd name="T51" fmla="*/ 16 h 42"/>
              <a:gd name="T52" fmla="*/ 1 w 41"/>
              <a:gd name="T53" fmla="*/ 16 h 42"/>
              <a:gd name="T54" fmla="*/ 0 w 41"/>
              <a:gd name="T55" fmla="*/ 14 h 42"/>
              <a:gd name="T56" fmla="*/ 0 w 41"/>
              <a:gd name="T57" fmla="*/ 2 h 42"/>
              <a:gd name="T58" fmla="*/ 1 w 41"/>
              <a:gd name="T59" fmla="*/ 0 h 42"/>
              <a:gd name="T60" fmla="*/ 13 w 41"/>
              <a:gd name="T61" fmla="*/ 0 h 42"/>
              <a:gd name="T62" fmla="*/ 15 w 41"/>
              <a:gd name="T63" fmla="*/ 1 h 42"/>
              <a:gd name="T64" fmla="*/ 14 w 41"/>
              <a:gd name="T65" fmla="*/ 3 h 42"/>
              <a:gd name="T66" fmla="*/ 11 w 41"/>
              <a:gd name="T67" fmla="*/ 7 h 42"/>
              <a:gd name="T68" fmla="*/ 20 w 41"/>
              <a:gd name="T69" fmla="*/ 17 h 42"/>
              <a:gd name="T70" fmla="*/ 30 w 41"/>
              <a:gd name="T71" fmla="*/ 7 h 42"/>
              <a:gd name="T72" fmla="*/ 26 w 41"/>
              <a:gd name="T73" fmla="*/ 3 h 42"/>
              <a:gd name="T74" fmla="*/ 25 w 41"/>
              <a:gd name="T75" fmla="*/ 1 h 42"/>
              <a:gd name="T76" fmla="*/ 27 w 41"/>
              <a:gd name="T77" fmla="*/ 0 h 42"/>
              <a:gd name="T78" fmla="*/ 39 w 41"/>
              <a:gd name="T79" fmla="*/ 0 h 42"/>
              <a:gd name="T80" fmla="*/ 41 w 41"/>
              <a:gd name="T81" fmla="*/ 2 h 42"/>
              <a:gd name="T82" fmla="*/ 41 w 41"/>
              <a:gd name="T83" fmla="*/ 14 h 42"/>
              <a:gd name="T84" fmla="*/ 40 w 41"/>
              <a:gd name="T85" fmla="*/ 16 h 42"/>
              <a:gd name="T86" fmla="*/ 39 w 41"/>
              <a:gd name="T87" fmla="*/ 16 h 42"/>
              <a:gd name="T88" fmla="*/ 38 w 41"/>
              <a:gd name="T89" fmla="*/ 15 h 42"/>
              <a:gd name="T90" fmla="*/ 34 w 41"/>
              <a:gd name="T91" fmla="*/ 11 h 42"/>
              <a:gd name="T92" fmla="*/ 24 w 41"/>
              <a:gd name="T93" fmla="*/ 2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1" h="42">
                <a:moveTo>
                  <a:pt x="24" y="21"/>
                </a:moveTo>
                <a:cubicBezTo>
                  <a:pt x="34" y="30"/>
                  <a:pt x="34" y="30"/>
                  <a:pt x="34" y="30"/>
                </a:cubicBezTo>
                <a:cubicBezTo>
                  <a:pt x="38" y="27"/>
                  <a:pt x="38" y="27"/>
                  <a:pt x="38" y="27"/>
                </a:cubicBezTo>
                <a:cubicBezTo>
                  <a:pt x="38" y="26"/>
                  <a:pt x="39" y="26"/>
                  <a:pt x="40" y="26"/>
                </a:cubicBezTo>
                <a:cubicBezTo>
                  <a:pt x="40" y="27"/>
                  <a:pt x="41" y="27"/>
                  <a:pt x="41" y="28"/>
                </a:cubicBezTo>
                <a:cubicBezTo>
                  <a:pt x="41" y="40"/>
                  <a:pt x="41" y="40"/>
                  <a:pt x="41" y="40"/>
                </a:cubicBezTo>
                <a:cubicBezTo>
                  <a:pt x="41" y="41"/>
                  <a:pt x="40" y="42"/>
                  <a:pt x="39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6" y="42"/>
                  <a:pt x="26" y="41"/>
                  <a:pt x="25" y="40"/>
                </a:cubicBezTo>
                <a:cubicBezTo>
                  <a:pt x="25" y="40"/>
                  <a:pt x="25" y="39"/>
                  <a:pt x="26" y="39"/>
                </a:cubicBezTo>
                <a:cubicBezTo>
                  <a:pt x="30" y="35"/>
                  <a:pt x="30" y="35"/>
                  <a:pt x="30" y="35"/>
                </a:cubicBezTo>
                <a:cubicBezTo>
                  <a:pt x="20" y="25"/>
                  <a:pt x="20" y="25"/>
                  <a:pt x="20" y="25"/>
                </a:cubicBezTo>
                <a:cubicBezTo>
                  <a:pt x="11" y="35"/>
                  <a:pt x="11" y="35"/>
                  <a:pt x="11" y="35"/>
                </a:cubicBezTo>
                <a:cubicBezTo>
                  <a:pt x="14" y="39"/>
                  <a:pt x="14" y="39"/>
                  <a:pt x="14" y="39"/>
                </a:cubicBezTo>
                <a:cubicBezTo>
                  <a:pt x="15" y="39"/>
                  <a:pt x="15" y="40"/>
                  <a:pt x="15" y="40"/>
                </a:cubicBezTo>
                <a:cubicBezTo>
                  <a:pt x="15" y="41"/>
                  <a:pt x="14" y="42"/>
                  <a:pt x="13" y="42"/>
                </a:cubicBezTo>
                <a:cubicBezTo>
                  <a:pt x="1" y="42"/>
                  <a:pt x="1" y="42"/>
                  <a:pt x="1" y="42"/>
                </a:cubicBezTo>
                <a:cubicBezTo>
                  <a:pt x="0" y="42"/>
                  <a:pt x="0" y="41"/>
                  <a:pt x="0" y="4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7"/>
                  <a:pt x="1" y="26"/>
                </a:cubicBezTo>
                <a:cubicBezTo>
                  <a:pt x="1" y="26"/>
                  <a:pt x="2" y="26"/>
                  <a:pt x="2" y="27"/>
                </a:cubicBezTo>
                <a:cubicBezTo>
                  <a:pt x="6" y="30"/>
                  <a:pt x="6" y="30"/>
                  <a:pt x="6" y="30"/>
                </a:cubicBezTo>
                <a:cubicBezTo>
                  <a:pt x="16" y="21"/>
                  <a:pt x="16" y="21"/>
                  <a:pt x="16" y="21"/>
                </a:cubicBezTo>
                <a:cubicBezTo>
                  <a:pt x="6" y="11"/>
                  <a:pt x="6" y="11"/>
                  <a:pt x="6" y="11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6"/>
                  <a:pt x="2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5" y="1"/>
                  <a:pt x="15" y="1"/>
                </a:cubicBezTo>
                <a:cubicBezTo>
                  <a:pt x="15" y="2"/>
                  <a:pt x="15" y="3"/>
                  <a:pt x="14" y="3"/>
                </a:cubicBezTo>
                <a:cubicBezTo>
                  <a:pt x="11" y="7"/>
                  <a:pt x="11" y="7"/>
                  <a:pt x="11" y="7"/>
                </a:cubicBezTo>
                <a:cubicBezTo>
                  <a:pt x="20" y="17"/>
                  <a:pt x="20" y="17"/>
                  <a:pt x="20" y="17"/>
                </a:cubicBezTo>
                <a:cubicBezTo>
                  <a:pt x="30" y="7"/>
                  <a:pt x="30" y="7"/>
                  <a:pt x="30" y="7"/>
                </a:cubicBezTo>
                <a:cubicBezTo>
                  <a:pt x="26" y="3"/>
                  <a:pt x="26" y="3"/>
                  <a:pt x="26" y="3"/>
                </a:cubicBezTo>
                <a:cubicBezTo>
                  <a:pt x="25" y="3"/>
                  <a:pt x="25" y="2"/>
                  <a:pt x="25" y="1"/>
                </a:cubicBezTo>
                <a:cubicBezTo>
                  <a:pt x="26" y="1"/>
                  <a:pt x="26" y="0"/>
                  <a:pt x="27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1" y="1"/>
                  <a:pt x="41" y="2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5"/>
                  <a:pt x="40" y="15"/>
                  <a:pt x="40" y="16"/>
                </a:cubicBezTo>
                <a:cubicBezTo>
                  <a:pt x="39" y="16"/>
                  <a:pt x="39" y="16"/>
                  <a:pt x="39" y="16"/>
                </a:cubicBezTo>
                <a:cubicBezTo>
                  <a:pt x="39" y="16"/>
                  <a:pt x="38" y="16"/>
                  <a:pt x="38" y="15"/>
                </a:cubicBezTo>
                <a:cubicBezTo>
                  <a:pt x="34" y="11"/>
                  <a:pt x="34" y="11"/>
                  <a:pt x="34" y="11"/>
                </a:cubicBezTo>
                <a:lnTo>
                  <a:pt x="24" y="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22" name="Freeform 252"/>
          <p:cNvSpPr>
            <a:spLocks noEditPoints="1"/>
          </p:cNvSpPr>
          <p:nvPr/>
        </p:nvSpPr>
        <p:spPr bwMode="auto">
          <a:xfrm>
            <a:off x="3480717" y="3236535"/>
            <a:ext cx="143431" cy="132884"/>
          </a:xfrm>
          <a:custGeom>
            <a:avLst/>
            <a:gdLst>
              <a:gd name="T0" fmla="*/ 9 w 52"/>
              <a:gd name="T1" fmla="*/ 28 h 48"/>
              <a:gd name="T2" fmla="*/ 6 w 52"/>
              <a:gd name="T3" fmla="*/ 28 h 48"/>
              <a:gd name="T4" fmla="*/ 1 w 52"/>
              <a:gd name="T5" fmla="*/ 23 h 48"/>
              <a:gd name="T6" fmla="*/ 4 w 52"/>
              <a:gd name="T7" fmla="*/ 14 h 48"/>
              <a:gd name="T8" fmla="*/ 11 w 52"/>
              <a:gd name="T9" fmla="*/ 16 h 48"/>
              <a:gd name="T10" fmla="*/ 14 w 52"/>
              <a:gd name="T11" fmla="*/ 16 h 48"/>
              <a:gd name="T12" fmla="*/ 14 w 52"/>
              <a:gd name="T13" fmla="*/ 17 h 48"/>
              <a:gd name="T14" fmla="*/ 16 w 52"/>
              <a:gd name="T15" fmla="*/ 24 h 48"/>
              <a:gd name="T16" fmla="*/ 9 w 52"/>
              <a:gd name="T17" fmla="*/ 28 h 48"/>
              <a:gd name="T18" fmla="*/ 11 w 52"/>
              <a:gd name="T19" fmla="*/ 14 h 48"/>
              <a:gd name="T20" fmla="*/ 4 w 52"/>
              <a:gd name="T21" fmla="*/ 7 h 48"/>
              <a:gd name="T22" fmla="*/ 11 w 52"/>
              <a:gd name="T23" fmla="*/ 0 h 48"/>
              <a:gd name="T24" fmla="*/ 18 w 52"/>
              <a:gd name="T25" fmla="*/ 7 h 48"/>
              <a:gd name="T26" fmla="*/ 11 w 52"/>
              <a:gd name="T27" fmla="*/ 14 h 48"/>
              <a:gd name="T28" fmla="*/ 38 w 52"/>
              <a:gd name="T29" fmla="*/ 48 h 48"/>
              <a:gd name="T30" fmla="*/ 15 w 52"/>
              <a:gd name="T31" fmla="*/ 48 h 48"/>
              <a:gd name="T32" fmla="*/ 7 w 52"/>
              <a:gd name="T33" fmla="*/ 41 h 48"/>
              <a:gd name="T34" fmla="*/ 17 w 52"/>
              <a:gd name="T35" fmla="*/ 26 h 48"/>
              <a:gd name="T36" fmla="*/ 26 w 52"/>
              <a:gd name="T37" fmla="*/ 30 h 48"/>
              <a:gd name="T38" fmla="*/ 36 w 52"/>
              <a:gd name="T39" fmla="*/ 26 h 48"/>
              <a:gd name="T40" fmla="*/ 45 w 52"/>
              <a:gd name="T41" fmla="*/ 41 h 48"/>
              <a:gd name="T42" fmla="*/ 38 w 52"/>
              <a:gd name="T43" fmla="*/ 48 h 48"/>
              <a:gd name="T44" fmla="*/ 26 w 52"/>
              <a:gd name="T45" fmla="*/ 28 h 48"/>
              <a:gd name="T46" fmla="*/ 16 w 52"/>
              <a:gd name="T47" fmla="*/ 17 h 48"/>
              <a:gd name="T48" fmla="*/ 26 w 52"/>
              <a:gd name="T49" fmla="*/ 7 h 48"/>
              <a:gd name="T50" fmla="*/ 37 w 52"/>
              <a:gd name="T51" fmla="*/ 17 h 48"/>
              <a:gd name="T52" fmla="*/ 26 w 52"/>
              <a:gd name="T53" fmla="*/ 28 h 48"/>
              <a:gd name="T54" fmla="*/ 42 w 52"/>
              <a:gd name="T55" fmla="*/ 14 h 48"/>
              <a:gd name="T56" fmla="*/ 35 w 52"/>
              <a:gd name="T57" fmla="*/ 7 h 48"/>
              <a:gd name="T58" fmla="*/ 42 w 52"/>
              <a:gd name="T59" fmla="*/ 0 h 48"/>
              <a:gd name="T60" fmla="*/ 49 w 52"/>
              <a:gd name="T61" fmla="*/ 7 h 48"/>
              <a:gd name="T62" fmla="*/ 42 w 52"/>
              <a:gd name="T63" fmla="*/ 14 h 48"/>
              <a:gd name="T64" fmla="*/ 47 w 52"/>
              <a:gd name="T65" fmla="*/ 28 h 48"/>
              <a:gd name="T66" fmla="*/ 43 w 52"/>
              <a:gd name="T67" fmla="*/ 28 h 48"/>
              <a:gd name="T68" fmla="*/ 36 w 52"/>
              <a:gd name="T69" fmla="*/ 24 h 48"/>
              <a:gd name="T70" fmla="*/ 38 w 52"/>
              <a:gd name="T71" fmla="*/ 17 h 48"/>
              <a:gd name="T72" fmla="*/ 38 w 52"/>
              <a:gd name="T73" fmla="*/ 16 h 48"/>
              <a:gd name="T74" fmla="*/ 42 w 52"/>
              <a:gd name="T75" fmla="*/ 16 h 48"/>
              <a:gd name="T76" fmla="*/ 49 w 52"/>
              <a:gd name="T77" fmla="*/ 14 h 48"/>
              <a:gd name="T78" fmla="*/ 52 w 52"/>
              <a:gd name="T79" fmla="*/ 23 h 48"/>
              <a:gd name="T80" fmla="*/ 47 w 52"/>
              <a:gd name="T81" fmla="*/ 2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2" h="48">
                <a:moveTo>
                  <a:pt x="9" y="28"/>
                </a:moveTo>
                <a:cubicBezTo>
                  <a:pt x="6" y="28"/>
                  <a:pt x="6" y="28"/>
                  <a:pt x="6" y="28"/>
                </a:cubicBezTo>
                <a:cubicBezTo>
                  <a:pt x="3" y="28"/>
                  <a:pt x="1" y="26"/>
                  <a:pt x="1" y="23"/>
                </a:cubicBezTo>
                <a:cubicBezTo>
                  <a:pt x="1" y="21"/>
                  <a:pt x="0" y="14"/>
                  <a:pt x="4" y="14"/>
                </a:cubicBezTo>
                <a:cubicBezTo>
                  <a:pt x="4" y="14"/>
                  <a:pt x="7" y="16"/>
                  <a:pt x="11" y="16"/>
                </a:cubicBezTo>
                <a:cubicBezTo>
                  <a:pt x="12" y="16"/>
                  <a:pt x="13" y="16"/>
                  <a:pt x="14" y="16"/>
                </a:cubicBezTo>
                <a:cubicBezTo>
                  <a:pt x="14" y="16"/>
                  <a:pt x="14" y="17"/>
                  <a:pt x="14" y="17"/>
                </a:cubicBezTo>
                <a:cubicBezTo>
                  <a:pt x="14" y="20"/>
                  <a:pt x="15" y="22"/>
                  <a:pt x="16" y="24"/>
                </a:cubicBezTo>
                <a:cubicBezTo>
                  <a:pt x="14" y="24"/>
                  <a:pt x="11" y="25"/>
                  <a:pt x="9" y="28"/>
                </a:cubicBezTo>
                <a:moveTo>
                  <a:pt x="11" y="14"/>
                </a:moveTo>
                <a:cubicBezTo>
                  <a:pt x="7" y="14"/>
                  <a:pt x="4" y="11"/>
                  <a:pt x="4" y="7"/>
                </a:cubicBezTo>
                <a:cubicBezTo>
                  <a:pt x="4" y="3"/>
                  <a:pt x="7" y="0"/>
                  <a:pt x="11" y="0"/>
                </a:cubicBezTo>
                <a:cubicBezTo>
                  <a:pt x="15" y="0"/>
                  <a:pt x="18" y="3"/>
                  <a:pt x="18" y="7"/>
                </a:cubicBezTo>
                <a:cubicBezTo>
                  <a:pt x="18" y="11"/>
                  <a:pt x="15" y="14"/>
                  <a:pt x="11" y="14"/>
                </a:cubicBezTo>
                <a:moveTo>
                  <a:pt x="38" y="48"/>
                </a:moveTo>
                <a:cubicBezTo>
                  <a:pt x="15" y="48"/>
                  <a:pt x="15" y="48"/>
                  <a:pt x="15" y="48"/>
                </a:cubicBezTo>
                <a:cubicBezTo>
                  <a:pt x="10" y="48"/>
                  <a:pt x="7" y="46"/>
                  <a:pt x="7" y="41"/>
                </a:cubicBezTo>
                <a:cubicBezTo>
                  <a:pt x="7" y="35"/>
                  <a:pt x="9" y="26"/>
                  <a:pt x="17" y="26"/>
                </a:cubicBezTo>
                <a:cubicBezTo>
                  <a:pt x="18" y="26"/>
                  <a:pt x="21" y="30"/>
                  <a:pt x="26" y="30"/>
                </a:cubicBezTo>
                <a:cubicBezTo>
                  <a:pt x="32" y="30"/>
                  <a:pt x="35" y="26"/>
                  <a:pt x="36" y="26"/>
                </a:cubicBezTo>
                <a:cubicBezTo>
                  <a:pt x="44" y="26"/>
                  <a:pt x="45" y="35"/>
                  <a:pt x="45" y="41"/>
                </a:cubicBezTo>
                <a:cubicBezTo>
                  <a:pt x="45" y="46"/>
                  <a:pt x="42" y="48"/>
                  <a:pt x="38" y="48"/>
                </a:cubicBezTo>
                <a:moveTo>
                  <a:pt x="26" y="28"/>
                </a:moveTo>
                <a:cubicBezTo>
                  <a:pt x="21" y="28"/>
                  <a:pt x="16" y="23"/>
                  <a:pt x="16" y="17"/>
                </a:cubicBezTo>
                <a:cubicBezTo>
                  <a:pt x="16" y="12"/>
                  <a:pt x="21" y="7"/>
                  <a:pt x="26" y="7"/>
                </a:cubicBezTo>
                <a:cubicBezTo>
                  <a:pt x="32" y="7"/>
                  <a:pt x="37" y="12"/>
                  <a:pt x="37" y="17"/>
                </a:cubicBezTo>
                <a:cubicBezTo>
                  <a:pt x="37" y="23"/>
                  <a:pt x="32" y="28"/>
                  <a:pt x="26" y="28"/>
                </a:cubicBezTo>
                <a:moveTo>
                  <a:pt x="42" y="14"/>
                </a:moveTo>
                <a:cubicBezTo>
                  <a:pt x="38" y="14"/>
                  <a:pt x="35" y="11"/>
                  <a:pt x="35" y="7"/>
                </a:cubicBezTo>
                <a:cubicBezTo>
                  <a:pt x="35" y="3"/>
                  <a:pt x="38" y="0"/>
                  <a:pt x="42" y="0"/>
                </a:cubicBezTo>
                <a:cubicBezTo>
                  <a:pt x="46" y="0"/>
                  <a:pt x="49" y="3"/>
                  <a:pt x="49" y="7"/>
                </a:cubicBezTo>
                <a:cubicBezTo>
                  <a:pt x="49" y="11"/>
                  <a:pt x="46" y="14"/>
                  <a:pt x="42" y="14"/>
                </a:cubicBezTo>
                <a:moveTo>
                  <a:pt x="47" y="28"/>
                </a:moveTo>
                <a:cubicBezTo>
                  <a:pt x="43" y="28"/>
                  <a:pt x="43" y="28"/>
                  <a:pt x="43" y="28"/>
                </a:cubicBezTo>
                <a:cubicBezTo>
                  <a:pt x="41" y="25"/>
                  <a:pt x="39" y="24"/>
                  <a:pt x="36" y="24"/>
                </a:cubicBezTo>
                <a:cubicBezTo>
                  <a:pt x="38" y="22"/>
                  <a:pt x="38" y="20"/>
                  <a:pt x="38" y="17"/>
                </a:cubicBezTo>
                <a:cubicBezTo>
                  <a:pt x="38" y="17"/>
                  <a:pt x="38" y="16"/>
                  <a:pt x="38" y="16"/>
                </a:cubicBezTo>
                <a:cubicBezTo>
                  <a:pt x="39" y="16"/>
                  <a:pt x="40" y="16"/>
                  <a:pt x="42" y="16"/>
                </a:cubicBezTo>
                <a:cubicBezTo>
                  <a:pt x="45" y="16"/>
                  <a:pt x="48" y="14"/>
                  <a:pt x="49" y="14"/>
                </a:cubicBezTo>
                <a:cubicBezTo>
                  <a:pt x="52" y="14"/>
                  <a:pt x="52" y="21"/>
                  <a:pt x="52" y="23"/>
                </a:cubicBezTo>
                <a:cubicBezTo>
                  <a:pt x="52" y="26"/>
                  <a:pt x="49" y="28"/>
                  <a:pt x="47" y="2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23" name="Freeform 253"/>
          <p:cNvSpPr>
            <a:spLocks noEditPoints="1"/>
          </p:cNvSpPr>
          <p:nvPr/>
        </p:nvSpPr>
        <p:spPr bwMode="auto">
          <a:xfrm>
            <a:off x="3488151" y="3450367"/>
            <a:ext cx="120229" cy="122338"/>
          </a:xfrm>
          <a:custGeom>
            <a:avLst/>
            <a:gdLst>
              <a:gd name="T0" fmla="*/ 41 w 44"/>
              <a:gd name="T1" fmla="*/ 38 h 44"/>
              <a:gd name="T2" fmla="*/ 38 w 44"/>
              <a:gd name="T3" fmla="*/ 42 h 44"/>
              <a:gd name="T4" fmla="*/ 32 w 44"/>
              <a:gd name="T5" fmla="*/ 44 h 44"/>
              <a:gd name="T6" fmla="*/ 27 w 44"/>
              <a:gd name="T7" fmla="*/ 42 h 44"/>
              <a:gd name="T8" fmla="*/ 21 w 44"/>
              <a:gd name="T9" fmla="*/ 36 h 44"/>
              <a:gd name="T10" fmla="*/ 19 w 44"/>
              <a:gd name="T11" fmla="*/ 31 h 44"/>
              <a:gd name="T12" fmla="*/ 21 w 44"/>
              <a:gd name="T13" fmla="*/ 25 h 44"/>
              <a:gd name="T14" fmla="*/ 19 w 44"/>
              <a:gd name="T15" fmla="*/ 23 h 44"/>
              <a:gd name="T16" fmla="*/ 13 w 44"/>
              <a:gd name="T17" fmla="*/ 25 h 44"/>
              <a:gd name="T18" fmla="*/ 8 w 44"/>
              <a:gd name="T19" fmla="*/ 23 h 44"/>
              <a:gd name="T20" fmla="*/ 2 w 44"/>
              <a:gd name="T21" fmla="*/ 18 h 44"/>
              <a:gd name="T22" fmla="*/ 0 w 44"/>
              <a:gd name="T23" fmla="*/ 12 h 44"/>
              <a:gd name="T24" fmla="*/ 2 w 44"/>
              <a:gd name="T25" fmla="*/ 7 h 44"/>
              <a:gd name="T26" fmla="*/ 6 w 44"/>
              <a:gd name="T27" fmla="*/ 3 h 44"/>
              <a:gd name="T28" fmla="*/ 12 w 44"/>
              <a:gd name="T29" fmla="*/ 0 h 44"/>
              <a:gd name="T30" fmla="*/ 17 w 44"/>
              <a:gd name="T31" fmla="*/ 3 h 44"/>
              <a:gd name="T32" fmla="*/ 23 w 44"/>
              <a:gd name="T33" fmla="*/ 8 h 44"/>
              <a:gd name="T34" fmla="*/ 25 w 44"/>
              <a:gd name="T35" fmla="*/ 14 h 44"/>
              <a:gd name="T36" fmla="*/ 23 w 44"/>
              <a:gd name="T37" fmla="*/ 19 h 44"/>
              <a:gd name="T38" fmla="*/ 25 w 44"/>
              <a:gd name="T39" fmla="*/ 22 h 44"/>
              <a:gd name="T40" fmla="*/ 30 w 44"/>
              <a:gd name="T41" fmla="*/ 19 h 44"/>
              <a:gd name="T42" fmla="*/ 36 w 44"/>
              <a:gd name="T43" fmla="*/ 22 h 44"/>
              <a:gd name="T44" fmla="*/ 41 w 44"/>
              <a:gd name="T45" fmla="*/ 27 h 44"/>
              <a:gd name="T46" fmla="*/ 44 w 44"/>
              <a:gd name="T47" fmla="*/ 33 h 44"/>
              <a:gd name="T48" fmla="*/ 41 w 44"/>
              <a:gd name="T49" fmla="*/ 38 h 44"/>
              <a:gd name="T50" fmla="*/ 19 w 44"/>
              <a:gd name="T51" fmla="*/ 12 h 44"/>
              <a:gd name="T52" fmla="*/ 13 w 44"/>
              <a:gd name="T53" fmla="*/ 6 h 44"/>
              <a:gd name="T54" fmla="*/ 12 w 44"/>
              <a:gd name="T55" fmla="*/ 6 h 44"/>
              <a:gd name="T56" fmla="*/ 10 w 44"/>
              <a:gd name="T57" fmla="*/ 6 h 44"/>
              <a:gd name="T58" fmla="*/ 6 w 44"/>
              <a:gd name="T59" fmla="*/ 10 h 44"/>
              <a:gd name="T60" fmla="*/ 5 w 44"/>
              <a:gd name="T61" fmla="*/ 12 h 44"/>
              <a:gd name="T62" fmla="*/ 6 w 44"/>
              <a:gd name="T63" fmla="*/ 14 h 44"/>
              <a:gd name="T64" fmla="*/ 11 w 44"/>
              <a:gd name="T65" fmla="*/ 19 h 44"/>
              <a:gd name="T66" fmla="*/ 13 w 44"/>
              <a:gd name="T67" fmla="*/ 20 h 44"/>
              <a:gd name="T68" fmla="*/ 15 w 44"/>
              <a:gd name="T69" fmla="*/ 19 h 44"/>
              <a:gd name="T70" fmla="*/ 13 w 44"/>
              <a:gd name="T71" fmla="*/ 16 h 44"/>
              <a:gd name="T72" fmla="*/ 16 w 44"/>
              <a:gd name="T73" fmla="*/ 14 h 44"/>
              <a:gd name="T74" fmla="*/ 19 w 44"/>
              <a:gd name="T75" fmla="*/ 16 h 44"/>
              <a:gd name="T76" fmla="*/ 20 w 44"/>
              <a:gd name="T77" fmla="*/ 14 h 44"/>
              <a:gd name="T78" fmla="*/ 19 w 44"/>
              <a:gd name="T79" fmla="*/ 12 h 44"/>
              <a:gd name="T80" fmla="*/ 38 w 44"/>
              <a:gd name="T81" fmla="*/ 31 h 44"/>
              <a:gd name="T82" fmla="*/ 32 w 44"/>
              <a:gd name="T83" fmla="*/ 25 h 44"/>
              <a:gd name="T84" fmla="*/ 30 w 44"/>
              <a:gd name="T85" fmla="*/ 24 h 44"/>
              <a:gd name="T86" fmla="*/ 29 w 44"/>
              <a:gd name="T87" fmla="*/ 25 h 44"/>
              <a:gd name="T88" fmla="*/ 30 w 44"/>
              <a:gd name="T89" fmla="*/ 28 h 44"/>
              <a:gd name="T90" fmla="*/ 28 w 44"/>
              <a:gd name="T91" fmla="*/ 31 h 44"/>
              <a:gd name="T92" fmla="*/ 25 w 44"/>
              <a:gd name="T93" fmla="*/ 29 h 44"/>
              <a:gd name="T94" fmla="*/ 24 w 44"/>
              <a:gd name="T95" fmla="*/ 31 h 44"/>
              <a:gd name="T96" fmla="*/ 25 w 44"/>
              <a:gd name="T97" fmla="*/ 33 h 44"/>
              <a:gd name="T98" fmla="*/ 30 w 44"/>
              <a:gd name="T99" fmla="*/ 38 h 44"/>
              <a:gd name="T100" fmla="*/ 32 w 44"/>
              <a:gd name="T101" fmla="*/ 39 h 44"/>
              <a:gd name="T102" fmla="*/ 34 w 44"/>
              <a:gd name="T103" fmla="*/ 38 h 44"/>
              <a:gd name="T104" fmla="*/ 38 w 44"/>
              <a:gd name="T105" fmla="*/ 34 h 44"/>
              <a:gd name="T106" fmla="*/ 39 w 44"/>
              <a:gd name="T107" fmla="*/ 33 h 44"/>
              <a:gd name="T108" fmla="*/ 38 w 44"/>
              <a:gd name="T109" fmla="*/ 3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4" h="44">
                <a:moveTo>
                  <a:pt x="41" y="38"/>
                </a:moveTo>
                <a:cubicBezTo>
                  <a:pt x="38" y="42"/>
                  <a:pt x="38" y="42"/>
                  <a:pt x="38" y="42"/>
                </a:cubicBezTo>
                <a:cubicBezTo>
                  <a:pt x="36" y="43"/>
                  <a:pt x="34" y="44"/>
                  <a:pt x="32" y="44"/>
                </a:cubicBezTo>
                <a:cubicBezTo>
                  <a:pt x="30" y="44"/>
                  <a:pt x="28" y="43"/>
                  <a:pt x="27" y="42"/>
                </a:cubicBezTo>
                <a:cubicBezTo>
                  <a:pt x="21" y="36"/>
                  <a:pt x="21" y="36"/>
                  <a:pt x="21" y="36"/>
                </a:cubicBezTo>
                <a:cubicBezTo>
                  <a:pt x="20" y="35"/>
                  <a:pt x="19" y="33"/>
                  <a:pt x="19" y="31"/>
                </a:cubicBezTo>
                <a:cubicBezTo>
                  <a:pt x="19" y="29"/>
                  <a:pt x="20" y="27"/>
                  <a:pt x="21" y="25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4"/>
                  <a:pt x="15" y="25"/>
                  <a:pt x="13" y="25"/>
                </a:cubicBezTo>
                <a:cubicBezTo>
                  <a:pt x="11" y="25"/>
                  <a:pt x="9" y="25"/>
                  <a:pt x="8" y="23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6"/>
                  <a:pt x="0" y="14"/>
                  <a:pt x="0" y="12"/>
                </a:cubicBezTo>
                <a:cubicBezTo>
                  <a:pt x="0" y="10"/>
                  <a:pt x="1" y="8"/>
                  <a:pt x="2" y="7"/>
                </a:cubicBezTo>
                <a:cubicBezTo>
                  <a:pt x="6" y="3"/>
                  <a:pt x="6" y="3"/>
                  <a:pt x="6" y="3"/>
                </a:cubicBezTo>
                <a:cubicBezTo>
                  <a:pt x="8" y="1"/>
                  <a:pt x="10" y="0"/>
                  <a:pt x="12" y="0"/>
                </a:cubicBezTo>
                <a:cubicBezTo>
                  <a:pt x="14" y="0"/>
                  <a:pt x="16" y="1"/>
                  <a:pt x="17" y="3"/>
                </a:cubicBezTo>
                <a:cubicBezTo>
                  <a:pt x="23" y="8"/>
                  <a:pt x="23" y="8"/>
                  <a:pt x="23" y="8"/>
                </a:cubicBezTo>
                <a:cubicBezTo>
                  <a:pt x="24" y="10"/>
                  <a:pt x="25" y="12"/>
                  <a:pt x="25" y="14"/>
                </a:cubicBezTo>
                <a:cubicBezTo>
                  <a:pt x="25" y="16"/>
                  <a:pt x="24" y="18"/>
                  <a:pt x="23" y="19"/>
                </a:cubicBez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8" y="19"/>
                  <a:pt x="30" y="19"/>
                </a:cubicBezTo>
                <a:cubicBezTo>
                  <a:pt x="32" y="19"/>
                  <a:pt x="34" y="20"/>
                  <a:pt x="36" y="22"/>
                </a:cubicBezTo>
                <a:cubicBezTo>
                  <a:pt x="41" y="27"/>
                  <a:pt x="41" y="27"/>
                  <a:pt x="41" y="27"/>
                </a:cubicBezTo>
                <a:cubicBezTo>
                  <a:pt x="43" y="29"/>
                  <a:pt x="44" y="31"/>
                  <a:pt x="44" y="33"/>
                </a:cubicBezTo>
                <a:cubicBezTo>
                  <a:pt x="44" y="35"/>
                  <a:pt x="43" y="37"/>
                  <a:pt x="41" y="38"/>
                </a:cubicBezTo>
                <a:moveTo>
                  <a:pt x="19" y="12"/>
                </a:move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2" y="6"/>
                  <a:pt x="12" y="6"/>
                </a:cubicBezTo>
                <a:cubicBezTo>
                  <a:pt x="11" y="6"/>
                  <a:pt x="10" y="6"/>
                  <a:pt x="10" y="6"/>
                </a:cubicBezTo>
                <a:cubicBezTo>
                  <a:pt x="6" y="10"/>
                  <a:pt x="6" y="10"/>
                  <a:pt x="6" y="10"/>
                </a:cubicBezTo>
                <a:cubicBezTo>
                  <a:pt x="5" y="11"/>
                  <a:pt x="5" y="11"/>
                  <a:pt x="5" y="12"/>
                </a:cubicBezTo>
                <a:cubicBezTo>
                  <a:pt x="5" y="13"/>
                  <a:pt x="5" y="13"/>
                  <a:pt x="6" y="14"/>
                </a:cubicBezTo>
                <a:cubicBezTo>
                  <a:pt x="11" y="19"/>
                  <a:pt x="11" y="19"/>
                  <a:pt x="11" y="19"/>
                </a:cubicBezTo>
                <a:cubicBezTo>
                  <a:pt x="12" y="20"/>
                  <a:pt x="13" y="20"/>
                  <a:pt x="13" y="20"/>
                </a:cubicBezTo>
                <a:cubicBezTo>
                  <a:pt x="14" y="20"/>
                  <a:pt x="15" y="20"/>
                  <a:pt x="15" y="19"/>
                </a:cubicBezTo>
                <a:cubicBezTo>
                  <a:pt x="14" y="18"/>
                  <a:pt x="13" y="18"/>
                  <a:pt x="13" y="16"/>
                </a:cubicBezTo>
                <a:cubicBezTo>
                  <a:pt x="13" y="15"/>
                  <a:pt x="14" y="14"/>
                  <a:pt x="16" y="14"/>
                </a:cubicBezTo>
                <a:cubicBezTo>
                  <a:pt x="17" y="14"/>
                  <a:pt x="18" y="15"/>
                  <a:pt x="19" y="16"/>
                </a:cubicBezTo>
                <a:cubicBezTo>
                  <a:pt x="19" y="15"/>
                  <a:pt x="20" y="15"/>
                  <a:pt x="20" y="14"/>
                </a:cubicBezTo>
                <a:cubicBezTo>
                  <a:pt x="20" y="13"/>
                  <a:pt x="19" y="12"/>
                  <a:pt x="19" y="12"/>
                </a:cubicBezTo>
                <a:moveTo>
                  <a:pt x="38" y="31"/>
                </a:move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1" y="24"/>
                  <a:pt x="30" y="24"/>
                </a:cubicBezTo>
                <a:cubicBezTo>
                  <a:pt x="30" y="24"/>
                  <a:pt x="29" y="25"/>
                  <a:pt x="29" y="25"/>
                </a:cubicBezTo>
                <a:cubicBezTo>
                  <a:pt x="29" y="26"/>
                  <a:pt x="30" y="27"/>
                  <a:pt x="30" y="28"/>
                </a:cubicBezTo>
                <a:cubicBezTo>
                  <a:pt x="30" y="30"/>
                  <a:pt x="29" y="31"/>
                  <a:pt x="28" y="31"/>
                </a:cubicBezTo>
                <a:cubicBezTo>
                  <a:pt x="26" y="31"/>
                  <a:pt x="26" y="30"/>
                  <a:pt x="25" y="29"/>
                </a:cubicBezTo>
                <a:cubicBezTo>
                  <a:pt x="24" y="30"/>
                  <a:pt x="24" y="30"/>
                  <a:pt x="24" y="31"/>
                </a:cubicBezTo>
                <a:cubicBezTo>
                  <a:pt x="24" y="32"/>
                  <a:pt x="24" y="32"/>
                  <a:pt x="25" y="33"/>
                </a:cubicBezTo>
                <a:cubicBezTo>
                  <a:pt x="30" y="38"/>
                  <a:pt x="30" y="38"/>
                  <a:pt x="30" y="38"/>
                </a:cubicBezTo>
                <a:cubicBezTo>
                  <a:pt x="31" y="39"/>
                  <a:pt x="31" y="39"/>
                  <a:pt x="32" y="39"/>
                </a:cubicBezTo>
                <a:cubicBezTo>
                  <a:pt x="33" y="39"/>
                  <a:pt x="33" y="39"/>
                  <a:pt x="34" y="38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4"/>
                  <a:pt x="39" y="33"/>
                  <a:pt x="39" y="33"/>
                </a:cubicBezTo>
                <a:cubicBezTo>
                  <a:pt x="39" y="32"/>
                  <a:pt x="38" y="31"/>
                  <a:pt x="38" y="3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24" name="Freeform 254"/>
          <p:cNvSpPr/>
          <p:nvPr/>
        </p:nvSpPr>
        <p:spPr bwMode="auto">
          <a:xfrm>
            <a:off x="3484016" y="3674770"/>
            <a:ext cx="139212" cy="103355"/>
          </a:xfrm>
          <a:custGeom>
            <a:avLst/>
            <a:gdLst>
              <a:gd name="T0" fmla="*/ 41 w 51"/>
              <a:gd name="T1" fmla="*/ 37 h 37"/>
              <a:gd name="T2" fmla="*/ 12 w 51"/>
              <a:gd name="T3" fmla="*/ 37 h 37"/>
              <a:gd name="T4" fmla="*/ 0 w 51"/>
              <a:gd name="T5" fmla="*/ 25 h 37"/>
              <a:gd name="T6" fmla="*/ 6 w 51"/>
              <a:gd name="T7" fmla="*/ 15 h 37"/>
              <a:gd name="T8" fmla="*/ 6 w 51"/>
              <a:gd name="T9" fmla="*/ 13 h 37"/>
              <a:gd name="T10" fmla="*/ 20 w 51"/>
              <a:gd name="T11" fmla="*/ 0 h 37"/>
              <a:gd name="T12" fmla="*/ 33 w 51"/>
              <a:gd name="T13" fmla="*/ 8 h 37"/>
              <a:gd name="T14" fmla="*/ 37 w 51"/>
              <a:gd name="T15" fmla="*/ 7 h 37"/>
              <a:gd name="T16" fmla="*/ 44 w 51"/>
              <a:gd name="T17" fmla="*/ 13 h 37"/>
              <a:gd name="T18" fmla="*/ 43 w 51"/>
              <a:gd name="T19" fmla="*/ 17 h 37"/>
              <a:gd name="T20" fmla="*/ 51 w 51"/>
              <a:gd name="T21" fmla="*/ 27 h 37"/>
              <a:gd name="T22" fmla="*/ 41 w 51"/>
              <a:gd name="T23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1" h="37">
                <a:moveTo>
                  <a:pt x="41" y="37"/>
                </a:moveTo>
                <a:cubicBezTo>
                  <a:pt x="12" y="37"/>
                  <a:pt x="12" y="37"/>
                  <a:pt x="12" y="37"/>
                </a:cubicBezTo>
                <a:cubicBezTo>
                  <a:pt x="5" y="37"/>
                  <a:pt x="0" y="32"/>
                  <a:pt x="0" y="25"/>
                </a:cubicBezTo>
                <a:cubicBezTo>
                  <a:pt x="0" y="21"/>
                  <a:pt x="2" y="16"/>
                  <a:pt x="6" y="15"/>
                </a:cubicBezTo>
                <a:cubicBezTo>
                  <a:pt x="6" y="14"/>
                  <a:pt x="6" y="14"/>
                  <a:pt x="6" y="13"/>
                </a:cubicBezTo>
                <a:cubicBezTo>
                  <a:pt x="6" y="6"/>
                  <a:pt x="13" y="0"/>
                  <a:pt x="20" y="0"/>
                </a:cubicBezTo>
                <a:cubicBezTo>
                  <a:pt x="26" y="0"/>
                  <a:pt x="31" y="3"/>
                  <a:pt x="33" y="8"/>
                </a:cubicBezTo>
                <a:cubicBezTo>
                  <a:pt x="34" y="7"/>
                  <a:pt x="36" y="7"/>
                  <a:pt x="37" y="7"/>
                </a:cubicBezTo>
                <a:cubicBezTo>
                  <a:pt x="41" y="7"/>
                  <a:pt x="44" y="10"/>
                  <a:pt x="44" y="13"/>
                </a:cubicBezTo>
                <a:cubicBezTo>
                  <a:pt x="44" y="15"/>
                  <a:pt x="44" y="16"/>
                  <a:pt x="43" y="17"/>
                </a:cubicBezTo>
                <a:cubicBezTo>
                  <a:pt x="48" y="18"/>
                  <a:pt x="51" y="22"/>
                  <a:pt x="51" y="27"/>
                </a:cubicBezTo>
                <a:cubicBezTo>
                  <a:pt x="51" y="33"/>
                  <a:pt x="46" y="37"/>
                  <a:pt x="41" y="37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25" name="Freeform 255"/>
          <p:cNvSpPr>
            <a:spLocks noEditPoints="1"/>
          </p:cNvSpPr>
          <p:nvPr/>
        </p:nvSpPr>
        <p:spPr bwMode="auto">
          <a:xfrm>
            <a:off x="3491179" y="3878515"/>
            <a:ext cx="111793" cy="111793"/>
          </a:xfrm>
          <a:custGeom>
            <a:avLst/>
            <a:gdLst>
              <a:gd name="T0" fmla="*/ 36 w 41"/>
              <a:gd name="T1" fmla="*/ 41 h 41"/>
              <a:gd name="T2" fmla="*/ 5 w 41"/>
              <a:gd name="T3" fmla="*/ 41 h 41"/>
              <a:gd name="T4" fmla="*/ 2 w 41"/>
              <a:gd name="T5" fmla="*/ 35 h 41"/>
              <a:gd name="T6" fmla="*/ 16 w 41"/>
              <a:gd name="T7" fmla="*/ 14 h 41"/>
              <a:gd name="T8" fmla="*/ 16 w 41"/>
              <a:gd name="T9" fmla="*/ 4 h 41"/>
              <a:gd name="T10" fmla="*/ 14 w 41"/>
              <a:gd name="T11" fmla="*/ 4 h 41"/>
              <a:gd name="T12" fmla="*/ 12 w 41"/>
              <a:gd name="T13" fmla="*/ 2 h 41"/>
              <a:gd name="T14" fmla="*/ 14 w 41"/>
              <a:gd name="T15" fmla="*/ 0 h 41"/>
              <a:gd name="T16" fmla="*/ 28 w 41"/>
              <a:gd name="T17" fmla="*/ 0 h 41"/>
              <a:gd name="T18" fmla="*/ 29 w 41"/>
              <a:gd name="T19" fmla="*/ 2 h 41"/>
              <a:gd name="T20" fmla="*/ 28 w 41"/>
              <a:gd name="T21" fmla="*/ 4 h 41"/>
              <a:gd name="T22" fmla="*/ 26 w 41"/>
              <a:gd name="T23" fmla="*/ 4 h 41"/>
              <a:gd name="T24" fmla="*/ 26 w 41"/>
              <a:gd name="T25" fmla="*/ 14 h 41"/>
              <a:gd name="T26" fmla="*/ 39 w 41"/>
              <a:gd name="T27" fmla="*/ 35 h 41"/>
              <a:gd name="T28" fmla="*/ 36 w 41"/>
              <a:gd name="T29" fmla="*/ 41 h 41"/>
              <a:gd name="T30" fmla="*/ 11 w 41"/>
              <a:gd name="T31" fmla="*/ 28 h 41"/>
              <a:gd name="T32" fmla="*/ 30 w 41"/>
              <a:gd name="T33" fmla="*/ 28 h 41"/>
              <a:gd name="T34" fmla="*/ 23 w 41"/>
              <a:gd name="T35" fmla="*/ 16 h 41"/>
              <a:gd name="T36" fmla="*/ 23 w 41"/>
              <a:gd name="T37" fmla="*/ 15 h 41"/>
              <a:gd name="T38" fmla="*/ 23 w 41"/>
              <a:gd name="T39" fmla="*/ 14 h 41"/>
              <a:gd name="T40" fmla="*/ 23 w 41"/>
              <a:gd name="T41" fmla="*/ 4 h 41"/>
              <a:gd name="T42" fmla="*/ 19 w 41"/>
              <a:gd name="T43" fmla="*/ 4 h 41"/>
              <a:gd name="T44" fmla="*/ 19 w 41"/>
              <a:gd name="T45" fmla="*/ 14 h 41"/>
              <a:gd name="T46" fmla="*/ 19 w 41"/>
              <a:gd name="T47" fmla="*/ 15 h 41"/>
              <a:gd name="T48" fmla="*/ 19 w 41"/>
              <a:gd name="T49" fmla="*/ 16 h 41"/>
              <a:gd name="T50" fmla="*/ 11 w 41"/>
              <a:gd name="T51" fmla="*/ 2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36" y="41"/>
                </a:moveTo>
                <a:cubicBezTo>
                  <a:pt x="5" y="41"/>
                  <a:pt x="5" y="41"/>
                  <a:pt x="5" y="41"/>
                </a:cubicBezTo>
                <a:cubicBezTo>
                  <a:pt x="2" y="41"/>
                  <a:pt x="0" y="39"/>
                  <a:pt x="2" y="35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4"/>
                  <a:pt x="16" y="4"/>
                  <a:pt x="16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3" y="4"/>
                  <a:pt x="12" y="3"/>
                  <a:pt x="12" y="2"/>
                </a:cubicBezTo>
                <a:cubicBezTo>
                  <a:pt x="12" y="1"/>
                  <a:pt x="13" y="0"/>
                  <a:pt x="14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9" y="0"/>
                  <a:pt x="29" y="1"/>
                  <a:pt x="29" y="2"/>
                </a:cubicBezTo>
                <a:cubicBezTo>
                  <a:pt x="29" y="3"/>
                  <a:pt x="29" y="4"/>
                  <a:pt x="28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14"/>
                  <a:pt x="26" y="14"/>
                  <a:pt x="26" y="14"/>
                </a:cubicBezTo>
                <a:cubicBezTo>
                  <a:pt x="39" y="35"/>
                  <a:pt x="39" y="35"/>
                  <a:pt x="39" y="35"/>
                </a:cubicBezTo>
                <a:cubicBezTo>
                  <a:pt x="41" y="39"/>
                  <a:pt x="40" y="41"/>
                  <a:pt x="36" y="41"/>
                </a:cubicBezTo>
                <a:moveTo>
                  <a:pt x="11" y="28"/>
                </a:moveTo>
                <a:cubicBezTo>
                  <a:pt x="30" y="28"/>
                  <a:pt x="30" y="28"/>
                  <a:pt x="30" y="28"/>
                </a:cubicBezTo>
                <a:cubicBezTo>
                  <a:pt x="23" y="16"/>
                  <a:pt x="23" y="16"/>
                  <a:pt x="23" y="16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4"/>
                  <a:pt x="23" y="4"/>
                  <a:pt x="23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6"/>
                  <a:pt x="19" y="16"/>
                  <a:pt x="19" y="16"/>
                </a:cubicBezTo>
                <a:lnTo>
                  <a:pt x="11" y="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26" name="Freeform 256"/>
          <p:cNvSpPr>
            <a:spLocks noEditPoints="1"/>
          </p:cNvSpPr>
          <p:nvPr/>
        </p:nvSpPr>
        <p:spPr bwMode="auto">
          <a:xfrm>
            <a:off x="3482555" y="4090239"/>
            <a:ext cx="134993" cy="105463"/>
          </a:xfrm>
          <a:custGeom>
            <a:avLst/>
            <a:gdLst>
              <a:gd name="T0" fmla="*/ 49 w 49"/>
              <a:gd name="T1" fmla="*/ 31 h 38"/>
              <a:gd name="T2" fmla="*/ 44 w 49"/>
              <a:gd name="T3" fmla="*/ 34 h 38"/>
              <a:gd name="T4" fmla="*/ 43 w 49"/>
              <a:gd name="T5" fmla="*/ 34 h 38"/>
              <a:gd name="T6" fmla="*/ 21 w 49"/>
              <a:gd name="T7" fmla="*/ 25 h 38"/>
              <a:gd name="T8" fmla="*/ 21 w 49"/>
              <a:gd name="T9" fmla="*/ 28 h 38"/>
              <a:gd name="T10" fmla="*/ 9 w 49"/>
              <a:gd name="T11" fmla="*/ 38 h 38"/>
              <a:gd name="T12" fmla="*/ 1 w 49"/>
              <a:gd name="T13" fmla="*/ 30 h 38"/>
              <a:gd name="T14" fmla="*/ 13 w 49"/>
              <a:gd name="T15" fmla="*/ 21 h 38"/>
              <a:gd name="T16" fmla="*/ 18 w 49"/>
              <a:gd name="T17" fmla="*/ 21 h 38"/>
              <a:gd name="T18" fmla="*/ 18 w 49"/>
              <a:gd name="T19" fmla="*/ 17 h 38"/>
              <a:gd name="T20" fmla="*/ 13 w 49"/>
              <a:gd name="T21" fmla="*/ 17 h 38"/>
              <a:gd name="T22" fmla="*/ 1 w 49"/>
              <a:gd name="T23" fmla="*/ 8 h 38"/>
              <a:gd name="T24" fmla="*/ 9 w 49"/>
              <a:gd name="T25" fmla="*/ 0 h 38"/>
              <a:gd name="T26" fmla="*/ 21 w 49"/>
              <a:gd name="T27" fmla="*/ 10 h 38"/>
              <a:gd name="T28" fmla="*/ 21 w 49"/>
              <a:gd name="T29" fmla="*/ 12 h 38"/>
              <a:gd name="T30" fmla="*/ 43 w 49"/>
              <a:gd name="T31" fmla="*/ 4 h 38"/>
              <a:gd name="T32" fmla="*/ 44 w 49"/>
              <a:gd name="T33" fmla="*/ 4 h 38"/>
              <a:gd name="T34" fmla="*/ 49 w 49"/>
              <a:gd name="T35" fmla="*/ 7 h 38"/>
              <a:gd name="T36" fmla="*/ 34 w 49"/>
              <a:gd name="T37" fmla="*/ 19 h 38"/>
              <a:gd name="T38" fmla="*/ 16 w 49"/>
              <a:gd name="T39" fmla="*/ 26 h 38"/>
              <a:gd name="T40" fmla="*/ 8 w 49"/>
              <a:gd name="T41" fmla="*/ 26 h 38"/>
              <a:gd name="T42" fmla="*/ 9 w 49"/>
              <a:gd name="T43" fmla="*/ 33 h 38"/>
              <a:gd name="T44" fmla="*/ 16 w 49"/>
              <a:gd name="T45" fmla="*/ 26 h 38"/>
              <a:gd name="T46" fmla="*/ 9 w 49"/>
              <a:gd name="T47" fmla="*/ 4 h 38"/>
              <a:gd name="T48" fmla="*/ 8 w 49"/>
              <a:gd name="T49" fmla="*/ 11 h 38"/>
              <a:gd name="T50" fmla="*/ 16 w 49"/>
              <a:gd name="T51" fmla="*/ 12 h 38"/>
              <a:gd name="T52" fmla="*/ 27 w 49"/>
              <a:gd name="T53" fmla="*/ 22 h 38"/>
              <a:gd name="T54" fmla="*/ 43 w 49"/>
              <a:gd name="T55" fmla="*/ 5 h 38"/>
              <a:gd name="T56" fmla="*/ 23 w 49"/>
              <a:gd name="T57" fmla="*/ 20 h 38"/>
              <a:gd name="T58" fmla="*/ 19 w 49"/>
              <a:gd name="T59" fmla="*/ 23 h 38"/>
              <a:gd name="T60" fmla="*/ 20 w 49"/>
              <a:gd name="T61" fmla="*/ 23 h 38"/>
              <a:gd name="T62" fmla="*/ 25 w 49"/>
              <a:gd name="T63" fmla="*/ 21 h 38"/>
              <a:gd name="T64" fmla="*/ 21 w 49"/>
              <a:gd name="T65" fmla="*/ 17 h 38"/>
              <a:gd name="T66" fmla="*/ 22 w 49"/>
              <a:gd name="T67" fmla="*/ 15 h 38"/>
              <a:gd name="T68" fmla="*/ 20 w 49"/>
              <a:gd name="T69" fmla="*/ 14 h 38"/>
              <a:gd name="T70" fmla="*/ 19 w 49"/>
              <a:gd name="T71" fmla="*/ 15 h 38"/>
              <a:gd name="T72" fmla="*/ 19 w 49"/>
              <a:gd name="T73" fmla="*/ 15 h 38"/>
              <a:gd name="T74" fmla="*/ 28 w 49"/>
              <a:gd name="T75" fmla="*/ 19 h 38"/>
              <a:gd name="T76" fmla="*/ 25 w 49"/>
              <a:gd name="T77" fmla="*/ 19 h 38"/>
              <a:gd name="T78" fmla="*/ 28 w 49"/>
              <a:gd name="T79" fmla="*/ 19 h 38"/>
              <a:gd name="T80" fmla="*/ 33 w 49"/>
              <a:gd name="T81" fmla="*/ 20 h 38"/>
              <a:gd name="T82" fmla="*/ 28 w 49"/>
              <a:gd name="T83" fmla="*/ 24 h 38"/>
              <a:gd name="T84" fmla="*/ 47 w 49"/>
              <a:gd name="T85" fmla="*/ 3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9" h="38">
                <a:moveTo>
                  <a:pt x="48" y="30"/>
                </a:moveTo>
                <a:cubicBezTo>
                  <a:pt x="48" y="30"/>
                  <a:pt x="49" y="30"/>
                  <a:pt x="49" y="31"/>
                </a:cubicBezTo>
                <a:cubicBezTo>
                  <a:pt x="49" y="32"/>
                  <a:pt x="48" y="32"/>
                  <a:pt x="48" y="32"/>
                </a:cubicBezTo>
                <a:cubicBezTo>
                  <a:pt x="44" y="34"/>
                  <a:pt x="44" y="34"/>
                  <a:pt x="44" y="34"/>
                </a:cubicBezTo>
                <a:cubicBezTo>
                  <a:pt x="44" y="34"/>
                  <a:pt x="44" y="34"/>
                  <a:pt x="43" y="34"/>
                </a:cubicBezTo>
                <a:cubicBezTo>
                  <a:pt x="43" y="34"/>
                  <a:pt x="43" y="34"/>
                  <a:pt x="43" y="34"/>
                </a:cubicBezTo>
                <a:cubicBezTo>
                  <a:pt x="24" y="24"/>
                  <a:pt x="24" y="24"/>
                  <a:pt x="24" y="24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6"/>
                  <a:pt x="21" y="27"/>
                  <a:pt x="21" y="28"/>
                </a:cubicBezTo>
                <a:cubicBezTo>
                  <a:pt x="21" y="31"/>
                  <a:pt x="19" y="34"/>
                  <a:pt x="16" y="35"/>
                </a:cubicBezTo>
                <a:cubicBezTo>
                  <a:pt x="14" y="37"/>
                  <a:pt x="11" y="38"/>
                  <a:pt x="9" y="38"/>
                </a:cubicBezTo>
                <a:cubicBezTo>
                  <a:pt x="6" y="38"/>
                  <a:pt x="4" y="37"/>
                  <a:pt x="3" y="36"/>
                </a:cubicBezTo>
                <a:cubicBezTo>
                  <a:pt x="1" y="34"/>
                  <a:pt x="0" y="32"/>
                  <a:pt x="1" y="30"/>
                </a:cubicBezTo>
                <a:cubicBezTo>
                  <a:pt x="1" y="27"/>
                  <a:pt x="3" y="25"/>
                  <a:pt x="6" y="23"/>
                </a:cubicBezTo>
                <a:cubicBezTo>
                  <a:pt x="8" y="21"/>
                  <a:pt x="11" y="21"/>
                  <a:pt x="13" y="21"/>
                </a:cubicBezTo>
                <a:cubicBezTo>
                  <a:pt x="15" y="21"/>
                  <a:pt x="16" y="21"/>
                  <a:pt x="17" y="21"/>
                </a:cubicBezTo>
                <a:cubicBezTo>
                  <a:pt x="17" y="21"/>
                  <a:pt x="17" y="21"/>
                  <a:pt x="18" y="21"/>
                </a:cubicBezTo>
                <a:cubicBezTo>
                  <a:pt x="21" y="19"/>
                  <a:pt x="21" y="19"/>
                  <a:pt x="21" y="19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7"/>
                  <a:pt x="17" y="16"/>
                </a:cubicBezTo>
                <a:cubicBezTo>
                  <a:pt x="16" y="17"/>
                  <a:pt x="15" y="17"/>
                  <a:pt x="13" y="17"/>
                </a:cubicBezTo>
                <a:cubicBezTo>
                  <a:pt x="11" y="17"/>
                  <a:pt x="8" y="16"/>
                  <a:pt x="6" y="15"/>
                </a:cubicBezTo>
                <a:cubicBezTo>
                  <a:pt x="3" y="13"/>
                  <a:pt x="1" y="10"/>
                  <a:pt x="1" y="8"/>
                </a:cubicBezTo>
                <a:cubicBezTo>
                  <a:pt x="0" y="6"/>
                  <a:pt x="1" y="4"/>
                  <a:pt x="3" y="2"/>
                </a:cubicBezTo>
                <a:cubicBezTo>
                  <a:pt x="4" y="1"/>
                  <a:pt x="6" y="0"/>
                  <a:pt x="9" y="0"/>
                </a:cubicBezTo>
                <a:cubicBezTo>
                  <a:pt x="11" y="0"/>
                  <a:pt x="14" y="1"/>
                  <a:pt x="16" y="2"/>
                </a:cubicBezTo>
                <a:cubicBezTo>
                  <a:pt x="19" y="4"/>
                  <a:pt x="21" y="7"/>
                  <a:pt x="21" y="10"/>
                </a:cubicBezTo>
                <a:cubicBezTo>
                  <a:pt x="21" y="10"/>
                  <a:pt x="21" y="11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4" y="14"/>
                  <a:pt x="24" y="14"/>
                  <a:pt x="24" y="14"/>
                </a:cubicBezTo>
                <a:cubicBezTo>
                  <a:pt x="43" y="4"/>
                  <a:pt x="43" y="4"/>
                  <a:pt x="43" y="4"/>
                </a:cubicBezTo>
                <a:cubicBezTo>
                  <a:pt x="43" y="4"/>
                  <a:pt x="43" y="3"/>
                  <a:pt x="43" y="3"/>
                </a:cubicBezTo>
                <a:cubicBezTo>
                  <a:pt x="44" y="3"/>
                  <a:pt x="44" y="3"/>
                  <a:pt x="44" y="4"/>
                </a:cubicBezTo>
                <a:cubicBezTo>
                  <a:pt x="48" y="5"/>
                  <a:pt x="48" y="5"/>
                  <a:pt x="48" y="5"/>
                </a:cubicBezTo>
                <a:cubicBezTo>
                  <a:pt x="48" y="6"/>
                  <a:pt x="49" y="6"/>
                  <a:pt x="49" y="7"/>
                </a:cubicBezTo>
                <a:cubicBezTo>
                  <a:pt x="49" y="7"/>
                  <a:pt x="48" y="8"/>
                  <a:pt x="48" y="8"/>
                </a:cubicBezTo>
                <a:cubicBezTo>
                  <a:pt x="34" y="19"/>
                  <a:pt x="34" y="19"/>
                  <a:pt x="34" y="19"/>
                </a:cubicBezTo>
                <a:lnTo>
                  <a:pt x="48" y="30"/>
                </a:lnTo>
                <a:close/>
                <a:moveTo>
                  <a:pt x="16" y="26"/>
                </a:moveTo>
                <a:cubicBezTo>
                  <a:pt x="15" y="25"/>
                  <a:pt x="14" y="25"/>
                  <a:pt x="13" y="25"/>
                </a:cubicBezTo>
                <a:cubicBezTo>
                  <a:pt x="11" y="25"/>
                  <a:pt x="10" y="25"/>
                  <a:pt x="8" y="26"/>
                </a:cubicBezTo>
                <a:cubicBezTo>
                  <a:pt x="5" y="28"/>
                  <a:pt x="4" y="31"/>
                  <a:pt x="6" y="32"/>
                </a:cubicBezTo>
                <a:cubicBezTo>
                  <a:pt x="6" y="33"/>
                  <a:pt x="7" y="33"/>
                  <a:pt x="9" y="33"/>
                </a:cubicBezTo>
                <a:cubicBezTo>
                  <a:pt x="10" y="33"/>
                  <a:pt x="12" y="33"/>
                  <a:pt x="14" y="32"/>
                </a:cubicBezTo>
                <a:cubicBezTo>
                  <a:pt x="17" y="30"/>
                  <a:pt x="18" y="27"/>
                  <a:pt x="16" y="26"/>
                </a:cubicBezTo>
                <a:moveTo>
                  <a:pt x="14" y="6"/>
                </a:moveTo>
                <a:cubicBezTo>
                  <a:pt x="12" y="5"/>
                  <a:pt x="10" y="4"/>
                  <a:pt x="9" y="4"/>
                </a:cubicBezTo>
                <a:cubicBezTo>
                  <a:pt x="7" y="4"/>
                  <a:pt x="6" y="5"/>
                  <a:pt x="6" y="5"/>
                </a:cubicBezTo>
                <a:cubicBezTo>
                  <a:pt x="4" y="7"/>
                  <a:pt x="5" y="9"/>
                  <a:pt x="8" y="11"/>
                </a:cubicBezTo>
                <a:cubicBezTo>
                  <a:pt x="10" y="12"/>
                  <a:pt x="11" y="13"/>
                  <a:pt x="13" y="13"/>
                </a:cubicBezTo>
                <a:cubicBezTo>
                  <a:pt x="14" y="13"/>
                  <a:pt x="15" y="13"/>
                  <a:pt x="16" y="12"/>
                </a:cubicBezTo>
                <a:cubicBezTo>
                  <a:pt x="18" y="10"/>
                  <a:pt x="17" y="8"/>
                  <a:pt x="14" y="6"/>
                </a:cubicBezTo>
                <a:moveTo>
                  <a:pt x="27" y="22"/>
                </a:moveTo>
                <a:cubicBezTo>
                  <a:pt x="47" y="7"/>
                  <a:pt x="47" y="7"/>
                  <a:pt x="47" y="7"/>
                </a:cubicBezTo>
                <a:cubicBezTo>
                  <a:pt x="43" y="5"/>
                  <a:pt x="43" y="5"/>
                  <a:pt x="43" y="5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20"/>
                  <a:pt x="23" y="20"/>
                  <a:pt x="23" y="20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9" y="23"/>
                  <a:pt x="20" y="23"/>
                </a:cubicBezTo>
                <a:cubicBezTo>
                  <a:pt x="20" y="24"/>
                  <a:pt x="20" y="24"/>
                  <a:pt x="20" y="24"/>
                </a:cubicBezTo>
                <a:cubicBezTo>
                  <a:pt x="25" y="21"/>
                  <a:pt x="25" y="21"/>
                  <a:pt x="25" y="21"/>
                </a:cubicBezTo>
                <a:lnTo>
                  <a:pt x="27" y="22"/>
                </a:lnTo>
                <a:close/>
                <a:moveTo>
                  <a:pt x="21" y="17"/>
                </a:moveTo>
                <a:cubicBezTo>
                  <a:pt x="21" y="17"/>
                  <a:pt x="21" y="17"/>
                  <a:pt x="21" y="17"/>
                </a:cubicBezTo>
                <a:cubicBezTo>
                  <a:pt x="21" y="16"/>
                  <a:pt x="21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lnTo>
                  <a:pt x="21" y="17"/>
                </a:lnTo>
                <a:close/>
                <a:moveTo>
                  <a:pt x="28" y="19"/>
                </a:moveTo>
                <a:cubicBezTo>
                  <a:pt x="28" y="20"/>
                  <a:pt x="27" y="21"/>
                  <a:pt x="26" y="21"/>
                </a:cubicBezTo>
                <a:cubicBezTo>
                  <a:pt x="25" y="21"/>
                  <a:pt x="25" y="20"/>
                  <a:pt x="25" y="19"/>
                </a:cubicBezTo>
                <a:cubicBezTo>
                  <a:pt x="25" y="18"/>
                  <a:pt x="25" y="17"/>
                  <a:pt x="26" y="17"/>
                </a:cubicBezTo>
                <a:cubicBezTo>
                  <a:pt x="27" y="17"/>
                  <a:pt x="28" y="18"/>
                  <a:pt x="28" y="19"/>
                </a:cubicBezTo>
                <a:moveTo>
                  <a:pt x="47" y="31"/>
                </a:moveTo>
                <a:cubicBezTo>
                  <a:pt x="33" y="20"/>
                  <a:pt x="33" y="20"/>
                  <a:pt x="33" y="20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43" y="33"/>
                  <a:pt x="43" y="33"/>
                  <a:pt x="43" y="33"/>
                </a:cubicBezTo>
                <a:lnTo>
                  <a:pt x="47" y="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27" name="Freeform 257"/>
          <p:cNvSpPr>
            <a:spLocks noEditPoints="1"/>
          </p:cNvSpPr>
          <p:nvPr/>
        </p:nvSpPr>
        <p:spPr bwMode="auto">
          <a:xfrm>
            <a:off x="3485853" y="4285089"/>
            <a:ext cx="130777" cy="132884"/>
          </a:xfrm>
          <a:custGeom>
            <a:avLst/>
            <a:gdLst>
              <a:gd name="T0" fmla="*/ 48 w 48"/>
              <a:gd name="T1" fmla="*/ 13 h 48"/>
              <a:gd name="T2" fmla="*/ 48 w 48"/>
              <a:gd name="T3" fmla="*/ 45 h 48"/>
              <a:gd name="T4" fmla="*/ 45 w 48"/>
              <a:gd name="T5" fmla="*/ 48 h 48"/>
              <a:gd name="T6" fmla="*/ 19 w 48"/>
              <a:gd name="T7" fmla="*/ 48 h 48"/>
              <a:gd name="T8" fmla="*/ 17 w 48"/>
              <a:gd name="T9" fmla="*/ 45 h 48"/>
              <a:gd name="T10" fmla="*/ 17 w 48"/>
              <a:gd name="T11" fmla="*/ 38 h 48"/>
              <a:gd name="T12" fmla="*/ 2 w 48"/>
              <a:gd name="T13" fmla="*/ 38 h 48"/>
              <a:gd name="T14" fmla="*/ 0 w 48"/>
              <a:gd name="T15" fmla="*/ 35 h 48"/>
              <a:gd name="T16" fmla="*/ 0 w 48"/>
              <a:gd name="T17" fmla="*/ 17 h 48"/>
              <a:gd name="T18" fmla="*/ 1 w 48"/>
              <a:gd name="T19" fmla="*/ 13 h 48"/>
              <a:gd name="T20" fmla="*/ 12 w 48"/>
              <a:gd name="T21" fmla="*/ 2 h 48"/>
              <a:gd name="T22" fmla="*/ 17 w 48"/>
              <a:gd name="T23" fmla="*/ 0 h 48"/>
              <a:gd name="T24" fmla="*/ 28 w 48"/>
              <a:gd name="T25" fmla="*/ 0 h 48"/>
              <a:gd name="T26" fmla="*/ 30 w 48"/>
              <a:gd name="T27" fmla="*/ 3 h 48"/>
              <a:gd name="T28" fmla="*/ 30 w 48"/>
              <a:gd name="T29" fmla="*/ 11 h 48"/>
              <a:gd name="T30" fmla="*/ 34 w 48"/>
              <a:gd name="T31" fmla="*/ 10 h 48"/>
              <a:gd name="T32" fmla="*/ 45 w 48"/>
              <a:gd name="T33" fmla="*/ 10 h 48"/>
              <a:gd name="T34" fmla="*/ 48 w 48"/>
              <a:gd name="T35" fmla="*/ 13 h 48"/>
              <a:gd name="T36" fmla="*/ 27 w 48"/>
              <a:gd name="T37" fmla="*/ 15 h 48"/>
              <a:gd name="T38" fmla="*/ 27 w 48"/>
              <a:gd name="T39" fmla="*/ 3 h 48"/>
              <a:gd name="T40" fmla="*/ 17 w 48"/>
              <a:gd name="T41" fmla="*/ 3 h 48"/>
              <a:gd name="T42" fmla="*/ 17 w 48"/>
              <a:gd name="T43" fmla="*/ 15 h 48"/>
              <a:gd name="T44" fmla="*/ 14 w 48"/>
              <a:gd name="T45" fmla="*/ 17 h 48"/>
              <a:gd name="T46" fmla="*/ 3 w 48"/>
              <a:gd name="T47" fmla="*/ 17 h 48"/>
              <a:gd name="T48" fmla="*/ 3 w 48"/>
              <a:gd name="T49" fmla="*/ 34 h 48"/>
              <a:gd name="T50" fmla="*/ 17 w 48"/>
              <a:gd name="T51" fmla="*/ 34 h 48"/>
              <a:gd name="T52" fmla="*/ 17 w 48"/>
              <a:gd name="T53" fmla="*/ 27 h 48"/>
              <a:gd name="T54" fmla="*/ 19 w 48"/>
              <a:gd name="T55" fmla="*/ 23 h 48"/>
              <a:gd name="T56" fmla="*/ 27 w 48"/>
              <a:gd name="T57" fmla="*/ 15 h 48"/>
              <a:gd name="T58" fmla="*/ 5 w 48"/>
              <a:gd name="T59" fmla="*/ 14 h 48"/>
              <a:gd name="T60" fmla="*/ 13 w 48"/>
              <a:gd name="T61" fmla="*/ 14 h 48"/>
              <a:gd name="T62" fmla="*/ 13 w 48"/>
              <a:gd name="T63" fmla="*/ 6 h 48"/>
              <a:gd name="T64" fmla="*/ 5 w 48"/>
              <a:gd name="T65" fmla="*/ 14 h 48"/>
              <a:gd name="T66" fmla="*/ 44 w 48"/>
              <a:gd name="T67" fmla="*/ 14 h 48"/>
              <a:gd name="T68" fmla="*/ 34 w 48"/>
              <a:gd name="T69" fmla="*/ 14 h 48"/>
              <a:gd name="T70" fmla="*/ 34 w 48"/>
              <a:gd name="T71" fmla="*/ 25 h 48"/>
              <a:gd name="T72" fmla="*/ 31 w 48"/>
              <a:gd name="T73" fmla="*/ 27 h 48"/>
              <a:gd name="T74" fmla="*/ 20 w 48"/>
              <a:gd name="T75" fmla="*/ 27 h 48"/>
              <a:gd name="T76" fmla="*/ 20 w 48"/>
              <a:gd name="T77" fmla="*/ 45 h 48"/>
              <a:gd name="T78" fmla="*/ 44 w 48"/>
              <a:gd name="T79" fmla="*/ 45 h 48"/>
              <a:gd name="T80" fmla="*/ 44 w 48"/>
              <a:gd name="T81" fmla="*/ 14 h 48"/>
              <a:gd name="T82" fmla="*/ 22 w 48"/>
              <a:gd name="T83" fmla="*/ 24 h 48"/>
              <a:gd name="T84" fmla="*/ 30 w 48"/>
              <a:gd name="T85" fmla="*/ 24 h 48"/>
              <a:gd name="T86" fmla="*/ 30 w 48"/>
              <a:gd name="T87" fmla="*/ 16 h 48"/>
              <a:gd name="T88" fmla="*/ 22 w 48"/>
              <a:gd name="T89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8" h="48">
                <a:moveTo>
                  <a:pt x="48" y="13"/>
                </a:moveTo>
                <a:cubicBezTo>
                  <a:pt x="48" y="45"/>
                  <a:pt x="48" y="45"/>
                  <a:pt x="48" y="45"/>
                </a:cubicBezTo>
                <a:cubicBezTo>
                  <a:pt x="48" y="47"/>
                  <a:pt x="46" y="48"/>
                  <a:pt x="45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8" y="48"/>
                  <a:pt x="17" y="47"/>
                  <a:pt x="17" y="45"/>
                </a:cubicBezTo>
                <a:cubicBezTo>
                  <a:pt x="17" y="38"/>
                  <a:pt x="17" y="38"/>
                  <a:pt x="17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7"/>
                  <a:pt x="0" y="35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0" y="14"/>
                  <a:pt x="1" y="13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1"/>
                  <a:pt x="15" y="0"/>
                  <a:pt x="17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9" y="0"/>
                  <a:pt x="30" y="1"/>
                  <a:pt x="30" y="3"/>
                </a:cubicBezTo>
                <a:cubicBezTo>
                  <a:pt x="30" y="11"/>
                  <a:pt x="30" y="11"/>
                  <a:pt x="30" y="11"/>
                </a:cubicBezTo>
                <a:cubicBezTo>
                  <a:pt x="31" y="11"/>
                  <a:pt x="33" y="10"/>
                  <a:pt x="34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6" y="10"/>
                  <a:pt x="48" y="11"/>
                  <a:pt x="48" y="13"/>
                </a:cubicBezTo>
                <a:moveTo>
                  <a:pt x="27" y="15"/>
                </a:moveTo>
                <a:cubicBezTo>
                  <a:pt x="27" y="3"/>
                  <a:pt x="27" y="3"/>
                  <a:pt x="2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6"/>
                  <a:pt x="16" y="17"/>
                  <a:pt x="14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34"/>
                  <a:pt x="3" y="34"/>
                  <a:pt x="3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6"/>
                  <a:pt x="18" y="24"/>
                  <a:pt x="19" y="23"/>
                </a:cubicBezTo>
                <a:lnTo>
                  <a:pt x="27" y="15"/>
                </a:lnTo>
                <a:close/>
                <a:moveTo>
                  <a:pt x="5" y="14"/>
                </a:moveTo>
                <a:cubicBezTo>
                  <a:pt x="13" y="14"/>
                  <a:pt x="13" y="14"/>
                  <a:pt x="13" y="14"/>
                </a:cubicBezTo>
                <a:cubicBezTo>
                  <a:pt x="13" y="6"/>
                  <a:pt x="13" y="6"/>
                  <a:pt x="13" y="6"/>
                </a:cubicBezTo>
                <a:lnTo>
                  <a:pt x="5" y="14"/>
                </a:lnTo>
                <a:close/>
                <a:moveTo>
                  <a:pt x="44" y="14"/>
                </a:moveTo>
                <a:cubicBezTo>
                  <a:pt x="34" y="14"/>
                  <a:pt x="34" y="14"/>
                  <a:pt x="34" y="14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6"/>
                  <a:pt x="33" y="27"/>
                  <a:pt x="31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45"/>
                  <a:pt x="20" y="45"/>
                  <a:pt x="20" y="45"/>
                </a:cubicBezTo>
                <a:cubicBezTo>
                  <a:pt x="44" y="45"/>
                  <a:pt x="44" y="45"/>
                  <a:pt x="44" y="45"/>
                </a:cubicBezTo>
                <a:lnTo>
                  <a:pt x="44" y="14"/>
                </a:lnTo>
                <a:close/>
                <a:moveTo>
                  <a:pt x="22" y="24"/>
                </a:moveTo>
                <a:cubicBezTo>
                  <a:pt x="30" y="24"/>
                  <a:pt x="30" y="24"/>
                  <a:pt x="30" y="24"/>
                </a:cubicBezTo>
                <a:cubicBezTo>
                  <a:pt x="30" y="16"/>
                  <a:pt x="30" y="16"/>
                  <a:pt x="30" y="16"/>
                </a:cubicBezTo>
                <a:lnTo>
                  <a:pt x="22" y="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28" name="Freeform 258"/>
          <p:cNvSpPr/>
          <p:nvPr/>
        </p:nvSpPr>
        <p:spPr bwMode="auto">
          <a:xfrm>
            <a:off x="3492285" y="4503139"/>
            <a:ext cx="101244" cy="113901"/>
          </a:xfrm>
          <a:custGeom>
            <a:avLst/>
            <a:gdLst>
              <a:gd name="T0" fmla="*/ 30 w 37"/>
              <a:gd name="T1" fmla="*/ 41 h 41"/>
              <a:gd name="T2" fmla="*/ 24 w 37"/>
              <a:gd name="T3" fmla="*/ 38 h 41"/>
              <a:gd name="T4" fmla="*/ 3 w 37"/>
              <a:gd name="T5" fmla="*/ 17 h 41"/>
              <a:gd name="T6" fmla="*/ 0 w 37"/>
              <a:gd name="T7" fmla="*/ 10 h 41"/>
              <a:gd name="T8" fmla="*/ 10 w 37"/>
              <a:gd name="T9" fmla="*/ 0 h 41"/>
              <a:gd name="T10" fmla="*/ 17 w 37"/>
              <a:gd name="T11" fmla="*/ 3 h 41"/>
              <a:gd name="T12" fmla="*/ 33 w 37"/>
              <a:gd name="T13" fmla="*/ 19 h 41"/>
              <a:gd name="T14" fmla="*/ 34 w 37"/>
              <a:gd name="T15" fmla="*/ 20 h 41"/>
              <a:gd name="T16" fmla="*/ 32 w 37"/>
              <a:gd name="T17" fmla="*/ 22 h 41"/>
              <a:gd name="T18" fmla="*/ 31 w 37"/>
              <a:gd name="T19" fmla="*/ 21 h 41"/>
              <a:gd name="T20" fmla="*/ 15 w 37"/>
              <a:gd name="T21" fmla="*/ 5 h 41"/>
              <a:gd name="T22" fmla="*/ 10 w 37"/>
              <a:gd name="T23" fmla="*/ 3 h 41"/>
              <a:gd name="T24" fmla="*/ 3 w 37"/>
              <a:gd name="T25" fmla="*/ 10 h 41"/>
              <a:gd name="T26" fmla="*/ 5 w 37"/>
              <a:gd name="T27" fmla="*/ 15 h 41"/>
              <a:gd name="T28" fmla="*/ 26 w 37"/>
              <a:gd name="T29" fmla="*/ 36 h 41"/>
              <a:gd name="T30" fmla="*/ 30 w 37"/>
              <a:gd name="T31" fmla="*/ 37 h 41"/>
              <a:gd name="T32" fmla="*/ 34 w 37"/>
              <a:gd name="T33" fmla="*/ 33 h 41"/>
              <a:gd name="T34" fmla="*/ 32 w 37"/>
              <a:gd name="T35" fmla="*/ 29 h 41"/>
              <a:gd name="T36" fmla="*/ 17 w 37"/>
              <a:gd name="T37" fmla="*/ 14 h 41"/>
              <a:gd name="T38" fmla="*/ 15 w 37"/>
              <a:gd name="T39" fmla="*/ 13 h 41"/>
              <a:gd name="T40" fmla="*/ 13 w 37"/>
              <a:gd name="T41" fmla="*/ 15 h 41"/>
              <a:gd name="T42" fmla="*/ 14 w 37"/>
              <a:gd name="T43" fmla="*/ 17 h 41"/>
              <a:gd name="T44" fmla="*/ 25 w 37"/>
              <a:gd name="T45" fmla="*/ 28 h 41"/>
              <a:gd name="T46" fmla="*/ 25 w 37"/>
              <a:gd name="T47" fmla="*/ 28 h 41"/>
              <a:gd name="T48" fmla="*/ 23 w 37"/>
              <a:gd name="T49" fmla="*/ 30 h 41"/>
              <a:gd name="T50" fmla="*/ 22 w 37"/>
              <a:gd name="T51" fmla="*/ 30 h 41"/>
              <a:gd name="T52" fmla="*/ 11 w 37"/>
              <a:gd name="T53" fmla="*/ 19 h 41"/>
              <a:gd name="T54" fmla="*/ 10 w 37"/>
              <a:gd name="T55" fmla="*/ 15 h 41"/>
              <a:gd name="T56" fmla="*/ 15 w 37"/>
              <a:gd name="T57" fmla="*/ 10 h 41"/>
              <a:gd name="T58" fmla="*/ 19 w 37"/>
              <a:gd name="T59" fmla="*/ 11 h 41"/>
              <a:gd name="T60" fmla="*/ 35 w 37"/>
              <a:gd name="T61" fmla="*/ 27 h 41"/>
              <a:gd name="T62" fmla="*/ 37 w 37"/>
              <a:gd name="T63" fmla="*/ 33 h 41"/>
              <a:gd name="T64" fmla="*/ 30 w 37"/>
              <a:gd name="T65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7" h="41">
                <a:moveTo>
                  <a:pt x="30" y="41"/>
                </a:moveTo>
                <a:cubicBezTo>
                  <a:pt x="27" y="41"/>
                  <a:pt x="25" y="40"/>
                  <a:pt x="24" y="38"/>
                </a:cubicBezTo>
                <a:cubicBezTo>
                  <a:pt x="3" y="17"/>
                  <a:pt x="3" y="17"/>
                  <a:pt x="3" y="17"/>
                </a:cubicBezTo>
                <a:cubicBezTo>
                  <a:pt x="1" y="15"/>
                  <a:pt x="0" y="13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13" y="0"/>
                  <a:pt x="15" y="1"/>
                  <a:pt x="17" y="3"/>
                </a:cubicBezTo>
                <a:cubicBezTo>
                  <a:pt x="33" y="19"/>
                  <a:pt x="33" y="19"/>
                  <a:pt x="33" y="19"/>
                </a:cubicBezTo>
                <a:cubicBezTo>
                  <a:pt x="34" y="19"/>
                  <a:pt x="34" y="19"/>
                  <a:pt x="34" y="20"/>
                </a:cubicBezTo>
                <a:cubicBezTo>
                  <a:pt x="34" y="20"/>
                  <a:pt x="32" y="22"/>
                  <a:pt x="32" y="22"/>
                </a:cubicBezTo>
                <a:cubicBezTo>
                  <a:pt x="31" y="22"/>
                  <a:pt x="31" y="22"/>
                  <a:pt x="31" y="21"/>
                </a:cubicBezTo>
                <a:cubicBezTo>
                  <a:pt x="15" y="5"/>
                  <a:pt x="15" y="5"/>
                  <a:pt x="15" y="5"/>
                </a:cubicBezTo>
                <a:cubicBezTo>
                  <a:pt x="13" y="4"/>
                  <a:pt x="12" y="3"/>
                  <a:pt x="10" y="3"/>
                </a:cubicBezTo>
                <a:cubicBezTo>
                  <a:pt x="6" y="3"/>
                  <a:pt x="3" y="6"/>
                  <a:pt x="3" y="10"/>
                </a:cubicBezTo>
                <a:cubicBezTo>
                  <a:pt x="3" y="12"/>
                  <a:pt x="4" y="14"/>
                  <a:pt x="5" y="15"/>
                </a:cubicBezTo>
                <a:cubicBezTo>
                  <a:pt x="26" y="36"/>
                  <a:pt x="26" y="36"/>
                  <a:pt x="26" y="36"/>
                </a:cubicBezTo>
                <a:cubicBezTo>
                  <a:pt x="27" y="37"/>
                  <a:pt x="28" y="37"/>
                  <a:pt x="30" y="37"/>
                </a:cubicBezTo>
                <a:cubicBezTo>
                  <a:pt x="32" y="37"/>
                  <a:pt x="34" y="36"/>
                  <a:pt x="34" y="33"/>
                </a:cubicBezTo>
                <a:cubicBezTo>
                  <a:pt x="34" y="32"/>
                  <a:pt x="33" y="30"/>
                  <a:pt x="32" y="29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3"/>
                  <a:pt x="16" y="13"/>
                  <a:pt x="15" y="13"/>
                </a:cubicBezTo>
                <a:cubicBezTo>
                  <a:pt x="14" y="13"/>
                  <a:pt x="13" y="14"/>
                  <a:pt x="13" y="15"/>
                </a:cubicBezTo>
                <a:cubicBezTo>
                  <a:pt x="13" y="16"/>
                  <a:pt x="13" y="16"/>
                  <a:pt x="14" y="17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9"/>
                  <a:pt x="24" y="30"/>
                  <a:pt x="23" y="30"/>
                </a:cubicBezTo>
                <a:cubicBezTo>
                  <a:pt x="23" y="30"/>
                  <a:pt x="23" y="30"/>
                  <a:pt x="22" y="30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18"/>
                  <a:pt x="10" y="17"/>
                  <a:pt x="10" y="15"/>
                </a:cubicBezTo>
                <a:cubicBezTo>
                  <a:pt x="10" y="12"/>
                  <a:pt x="12" y="10"/>
                  <a:pt x="15" y="10"/>
                </a:cubicBezTo>
                <a:cubicBezTo>
                  <a:pt x="16" y="10"/>
                  <a:pt x="18" y="10"/>
                  <a:pt x="19" y="11"/>
                </a:cubicBezTo>
                <a:cubicBezTo>
                  <a:pt x="35" y="27"/>
                  <a:pt x="35" y="27"/>
                  <a:pt x="35" y="27"/>
                </a:cubicBezTo>
                <a:cubicBezTo>
                  <a:pt x="36" y="29"/>
                  <a:pt x="37" y="31"/>
                  <a:pt x="37" y="33"/>
                </a:cubicBezTo>
                <a:cubicBezTo>
                  <a:pt x="37" y="38"/>
                  <a:pt x="34" y="41"/>
                  <a:pt x="30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29" name="Freeform 259"/>
          <p:cNvSpPr>
            <a:spLocks noEditPoints="1"/>
          </p:cNvSpPr>
          <p:nvPr/>
        </p:nvSpPr>
        <p:spPr bwMode="auto">
          <a:xfrm>
            <a:off x="3821133" y="4089284"/>
            <a:ext cx="111793" cy="113901"/>
          </a:xfrm>
          <a:custGeom>
            <a:avLst/>
            <a:gdLst>
              <a:gd name="T0" fmla="*/ 41 w 41"/>
              <a:gd name="T1" fmla="*/ 38 h 41"/>
              <a:gd name="T2" fmla="*/ 38 w 41"/>
              <a:gd name="T3" fmla="*/ 41 h 41"/>
              <a:gd name="T4" fmla="*/ 2 w 41"/>
              <a:gd name="T5" fmla="*/ 41 h 41"/>
              <a:gd name="T6" fmla="*/ 0 w 41"/>
              <a:gd name="T7" fmla="*/ 38 h 41"/>
              <a:gd name="T8" fmla="*/ 0 w 41"/>
              <a:gd name="T9" fmla="*/ 2 h 41"/>
              <a:gd name="T10" fmla="*/ 2 w 41"/>
              <a:gd name="T11" fmla="*/ 0 h 41"/>
              <a:gd name="T12" fmla="*/ 27 w 41"/>
              <a:gd name="T13" fmla="*/ 0 h 41"/>
              <a:gd name="T14" fmla="*/ 31 w 41"/>
              <a:gd name="T15" fmla="*/ 2 h 41"/>
              <a:gd name="T16" fmla="*/ 39 w 41"/>
              <a:gd name="T17" fmla="*/ 9 h 41"/>
              <a:gd name="T18" fmla="*/ 41 w 41"/>
              <a:gd name="T19" fmla="*/ 14 h 41"/>
              <a:gd name="T20" fmla="*/ 41 w 41"/>
              <a:gd name="T21" fmla="*/ 38 h 41"/>
              <a:gd name="T22" fmla="*/ 37 w 41"/>
              <a:gd name="T23" fmla="*/ 38 h 41"/>
              <a:gd name="T24" fmla="*/ 37 w 41"/>
              <a:gd name="T25" fmla="*/ 14 h 41"/>
              <a:gd name="T26" fmla="*/ 36 w 41"/>
              <a:gd name="T27" fmla="*/ 12 h 41"/>
              <a:gd name="T28" fmla="*/ 29 w 41"/>
              <a:gd name="T29" fmla="*/ 4 h 41"/>
              <a:gd name="T30" fmla="*/ 27 w 41"/>
              <a:gd name="T31" fmla="*/ 3 h 41"/>
              <a:gd name="T32" fmla="*/ 27 w 41"/>
              <a:gd name="T33" fmla="*/ 14 h 41"/>
              <a:gd name="T34" fmla="*/ 24 w 41"/>
              <a:gd name="T35" fmla="*/ 17 h 41"/>
              <a:gd name="T36" fmla="*/ 9 w 41"/>
              <a:gd name="T37" fmla="*/ 17 h 41"/>
              <a:gd name="T38" fmla="*/ 6 w 41"/>
              <a:gd name="T39" fmla="*/ 14 h 41"/>
              <a:gd name="T40" fmla="*/ 6 w 41"/>
              <a:gd name="T41" fmla="*/ 3 h 41"/>
              <a:gd name="T42" fmla="*/ 3 w 41"/>
              <a:gd name="T43" fmla="*/ 3 h 41"/>
              <a:gd name="T44" fmla="*/ 3 w 41"/>
              <a:gd name="T45" fmla="*/ 38 h 41"/>
              <a:gd name="T46" fmla="*/ 6 w 41"/>
              <a:gd name="T47" fmla="*/ 38 h 41"/>
              <a:gd name="T48" fmla="*/ 6 w 41"/>
              <a:gd name="T49" fmla="*/ 26 h 41"/>
              <a:gd name="T50" fmla="*/ 9 w 41"/>
              <a:gd name="T51" fmla="*/ 24 h 41"/>
              <a:gd name="T52" fmla="*/ 31 w 41"/>
              <a:gd name="T53" fmla="*/ 24 h 41"/>
              <a:gd name="T54" fmla="*/ 34 w 41"/>
              <a:gd name="T55" fmla="*/ 26 h 41"/>
              <a:gd name="T56" fmla="*/ 34 w 41"/>
              <a:gd name="T57" fmla="*/ 38 h 41"/>
              <a:gd name="T58" fmla="*/ 37 w 41"/>
              <a:gd name="T59" fmla="*/ 38 h 41"/>
              <a:gd name="T60" fmla="*/ 30 w 41"/>
              <a:gd name="T61" fmla="*/ 27 h 41"/>
              <a:gd name="T62" fmla="*/ 10 w 41"/>
              <a:gd name="T63" fmla="*/ 27 h 41"/>
              <a:gd name="T64" fmla="*/ 10 w 41"/>
              <a:gd name="T65" fmla="*/ 38 h 41"/>
              <a:gd name="T66" fmla="*/ 30 w 41"/>
              <a:gd name="T67" fmla="*/ 38 h 41"/>
              <a:gd name="T68" fmla="*/ 30 w 41"/>
              <a:gd name="T69" fmla="*/ 27 h 41"/>
              <a:gd name="T70" fmla="*/ 24 w 41"/>
              <a:gd name="T71" fmla="*/ 4 h 41"/>
              <a:gd name="T72" fmla="*/ 23 w 41"/>
              <a:gd name="T73" fmla="*/ 3 h 41"/>
              <a:gd name="T74" fmla="*/ 18 w 41"/>
              <a:gd name="T75" fmla="*/ 3 h 41"/>
              <a:gd name="T76" fmla="*/ 17 w 41"/>
              <a:gd name="T77" fmla="*/ 4 h 41"/>
              <a:gd name="T78" fmla="*/ 17 w 41"/>
              <a:gd name="T79" fmla="*/ 13 h 41"/>
              <a:gd name="T80" fmla="*/ 18 w 41"/>
              <a:gd name="T81" fmla="*/ 14 h 41"/>
              <a:gd name="T82" fmla="*/ 23 w 41"/>
              <a:gd name="T83" fmla="*/ 14 h 41"/>
              <a:gd name="T84" fmla="*/ 24 w 41"/>
              <a:gd name="T85" fmla="*/ 13 h 41"/>
              <a:gd name="T86" fmla="*/ 24 w 41"/>
              <a:gd name="T87" fmla="*/ 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1" h="41">
                <a:moveTo>
                  <a:pt x="41" y="38"/>
                </a:moveTo>
                <a:cubicBezTo>
                  <a:pt x="41" y="40"/>
                  <a:pt x="40" y="41"/>
                  <a:pt x="38" y="41"/>
                </a:cubicBezTo>
                <a:cubicBezTo>
                  <a:pt x="2" y="41"/>
                  <a:pt x="2" y="41"/>
                  <a:pt x="2" y="41"/>
                </a:cubicBezTo>
                <a:cubicBezTo>
                  <a:pt x="1" y="41"/>
                  <a:pt x="0" y="40"/>
                  <a:pt x="0" y="38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8" y="0"/>
                  <a:pt x="30" y="1"/>
                  <a:pt x="31" y="2"/>
                </a:cubicBezTo>
                <a:cubicBezTo>
                  <a:pt x="39" y="9"/>
                  <a:pt x="39" y="9"/>
                  <a:pt x="39" y="9"/>
                </a:cubicBezTo>
                <a:cubicBezTo>
                  <a:pt x="40" y="10"/>
                  <a:pt x="41" y="12"/>
                  <a:pt x="41" y="14"/>
                </a:cubicBezTo>
                <a:lnTo>
                  <a:pt x="41" y="38"/>
                </a:lnTo>
                <a:close/>
                <a:moveTo>
                  <a:pt x="37" y="38"/>
                </a:moveTo>
                <a:cubicBezTo>
                  <a:pt x="37" y="14"/>
                  <a:pt x="37" y="14"/>
                  <a:pt x="37" y="14"/>
                </a:cubicBezTo>
                <a:cubicBezTo>
                  <a:pt x="37" y="13"/>
                  <a:pt x="37" y="12"/>
                  <a:pt x="36" y="12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8" y="3"/>
                  <a:pt x="27" y="3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6"/>
                  <a:pt x="26" y="17"/>
                  <a:pt x="24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8" y="17"/>
                  <a:pt x="6" y="16"/>
                  <a:pt x="6" y="14"/>
                </a:cubicBezTo>
                <a:cubicBezTo>
                  <a:pt x="6" y="3"/>
                  <a:pt x="6" y="3"/>
                  <a:pt x="6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8"/>
                  <a:pt x="3" y="38"/>
                  <a:pt x="3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5"/>
                  <a:pt x="8" y="24"/>
                  <a:pt x="9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3" y="24"/>
                  <a:pt x="34" y="25"/>
                  <a:pt x="34" y="26"/>
                </a:cubicBezTo>
                <a:cubicBezTo>
                  <a:pt x="34" y="38"/>
                  <a:pt x="34" y="38"/>
                  <a:pt x="34" y="38"/>
                </a:cubicBezTo>
                <a:lnTo>
                  <a:pt x="37" y="38"/>
                </a:lnTo>
                <a:close/>
                <a:moveTo>
                  <a:pt x="30" y="27"/>
                </a:moveTo>
                <a:cubicBezTo>
                  <a:pt x="10" y="27"/>
                  <a:pt x="10" y="27"/>
                  <a:pt x="10" y="27"/>
                </a:cubicBezTo>
                <a:cubicBezTo>
                  <a:pt x="10" y="38"/>
                  <a:pt x="10" y="38"/>
                  <a:pt x="10" y="38"/>
                </a:cubicBezTo>
                <a:cubicBezTo>
                  <a:pt x="30" y="38"/>
                  <a:pt x="30" y="38"/>
                  <a:pt x="30" y="38"/>
                </a:cubicBezTo>
                <a:lnTo>
                  <a:pt x="30" y="27"/>
                </a:lnTo>
                <a:close/>
                <a:moveTo>
                  <a:pt x="24" y="4"/>
                </a:moveTo>
                <a:cubicBezTo>
                  <a:pt x="24" y="4"/>
                  <a:pt x="23" y="3"/>
                  <a:pt x="23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7" y="3"/>
                  <a:pt x="17" y="4"/>
                  <a:pt x="17" y="4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7" y="14"/>
                  <a:pt x="18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4" y="13"/>
                  <a:pt x="24" y="13"/>
                </a:cubicBezTo>
                <a:lnTo>
                  <a:pt x="24" y="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30" name="Freeform 260"/>
          <p:cNvSpPr/>
          <p:nvPr/>
        </p:nvSpPr>
        <p:spPr bwMode="auto">
          <a:xfrm>
            <a:off x="7560275" y="1580523"/>
            <a:ext cx="113901" cy="113901"/>
          </a:xfrm>
          <a:custGeom>
            <a:avLst/>
            <a:gdLst>
              <a:gd name="T0" fmla="*/ 41 w 41"/>
              <a:gd name="T1" fmla="*/ 34 h 41"/>
              <a:gd name="T2" fmla="*/ 34 w 41"/>
              <a:gd name="T3" fmla="*/ 41 h 41"/>
              <a:gd name="T4" fmla="*/ 8 w 41"/>
              <a:gd name="T5" fmla="*/ 41 h 41"/>
              <a:gd name="T6" fmla="*/ 0 w 41"/>
              <a:gd name="T7" fmla="*/ 34 h 41"/>
              <a:gd name="T8" fmla="*/ 0 w 41"/>
              <a:gd name="T9" fmla="*/ 8 h 41"/>
              <a:gd name="T10" fmla="*/ 8 w 41"/>
              <a:gd name="T11" fmla="*/ 0 h 41"/>
              <a:gd name="T12" fmla="*/ 34 w 41"/>
              <a:gd name="T13" fmla="*/ 0 h 41"/>
              <a:gd name="T14" fmla="*/ 41 w 41"/>
              <a:gd name="T15" fmla="*/ 8 h 41"/>
              <a:gd name="T16" fmla="*/ 41 w 41"/>
              <a:gd name="T17" fmla="*/ 3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" h="41">
                <a:moveTo>
                  <a:pt x="41" y="34"/>
                </a:moveTo>
                <a:cubicBezTo>
                  <a:pt x="41" y="38"/>
                  <a:pt x="38" y="41"/>
                  <a:pt x="34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38"/>
                  <a:pt x="0" y="34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8" y="0"/>
                  <a:pt x="41" y="4"/>
                  <a:pt x="41" y="8"/>
                </a:cubicBezTo>
                <a:lnTo>
                  <a:pt x="41" y="3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31" name="Freeform 261"/>
          <p:cNvSpPr>
            <a:spLocks noEditPoints="1"/>
          </p:cNvSpPr>
          <p:nvPr/>
        </p:nvSpPr>
        <p:spPr bwMode="auto">
          <a:xfrm>
            <a:off x="7560275" y="1801416"/>
            <a:ext cx="113901" cy="92809"/>
          </a:xfrm>
          <a:custGeom>
            <a:avLst/>
            <a:gdLst>
              <a:gd name="T0" fmla="*/ 41 w 41"/>
              <a:gd name="T1" fmla="*/ 5 h 34"/>
              <a:gd name="T2" fmla="*/ 40 w 41"/>
              <a:gd name="T3" fmla="*/ 6 h 34"/>
              <a:gd name="T4" fmla="*/ 2 w 41"/>
              <a:gd name="T5" fmla="*/ 6 h 34"/>
              <a:gd name="T6" fmla="*/ 0 w 41"/>
              <a:gd name="T7" fmla="*/ 5 h 34"/>
              <a:gd name="T8" fmla="*/ 0 w 41"/>
              <a:gd name="T9" fmla="*/ 1 h 34"/>
              <a:gd name="T10" fmla="*/ 2 w 41"/>
              <a:gd name="T11" fmla="*/ 0 h 34"/>
              <a:gd name="T12" fmla="*/ 40 w 41"/>
              <a:gd name="T13" fmla="*/ 0 h 34"/>
              <a:gd name="T14" fmla="*/ 41 w 41"/>
              <a:gd name="T15" fmla="*/ 1 h 34"/>
              <a:gd name="T16" fmla="*/ 41 w 41"/>
              <a:gd name="T17" fmla="*/ 5 h 34"/>
              <a:gd name="T18" fmla="*/ 41 w 41"/>
              <a:gd name="T19" fmla="*/ 18 h 34"/>
              <a:gd name="T20" fmla="*/ 40 w 41"/>
              <a:gd name="T21" fmla="*/ 20 h 34"/>
              <a:gd name="T22" fmla="*/ 2 w 41"/>
              <a:gd name="T23" fmla="*/ 20 h 34"/>
              <a:gd name="T24" fmla="*/ 0 w 41"/>
              <a:gd name="T25" fmla="*/ 18 h 34"/>
              <a:gd name="T26" fmla="*/ 0 w 41"/>
              <a:gd name="T27" fmla="*/ 15 h 34"/>
              <a:gd name="T28" fmla="*/ 2 w 41"/>
              <a:gd name="T29" fmla="*/ 13 h 34"/>
              <a:gd name="T30" fmla="*/ 40 w 41"/>
              <a:gd name="T31" fmla="*/ 13 h 34"/>
              <a:gd name="T32" fmla="*/ 41 w 41"/>
              <a:gd name="T33" fmla="*/ 15 h 34"/>
              <a:gd name="T34" fmla="*/ 41 w 41"/>
              <a:gd name="T35" fmla="*/ 18 h 34"/>
              <a:gd name="T36" fmla="*/ 41 w 41"/>
              <a:gd name="T37" fmla="*/ 32 h 34"/>
              <a:gd name="T38" fmla="*/ 40 w 41"/>
              <a:gd name="T39" fmla="*/ 34 h 34"/>
              <a:gd name="T40" fmla="*/ 2 w 41"/>
              <a:gd name="T41" fmla="*/ 34 h 34"/>
              <a:gd name="T42" fmla="*/ 0 w 41"/>
              <a:gd name="T43" fmla="*/ 32 h 34"/>
              <a:gd name="T44" fmla="*/ 0 w 41"/>
              <a:gd name="T45" fmla="*/ 29 h 34"/>
              <a:gd name="T46" fmla="*/ 2 w 41"/>
              <a:gd name="T47" fmla="*/ 27 h 34"/>
              <a:gd name="T48" fmla="*/ 40 w 41"/>
              <a:gd name="T49" fmla="*/ 27 h 34"/>
              <a:gd name="T50" fmla="*/ 41 w 41"/>
              <a:gd name="T51" fmla="*/ 29 h 34"/>
              <a:gd name="T52" fmla="*/ 41 w 41"/>
              <a:gd name="T53" fmla="*/ 32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34">
                <a:moveTo>
                  <a:pt x="41" y="5"/>
                </a:moveTo>
                <a:cubicBezTo>
                  <a:pt x="41" y="6"/>
                  <a:pt x="41" y="6"/>
                  <a:pt x="40" y="6"/>
                </a:cubicBezTo>
                <a:cubicBezTo>
                  <a:pt x="2" y="6"/>
                  <a:pt x="2" y="6"/>
                  <a:pt x="2" y="6"/>
                </a:cubicBezTo>
                <a:cubicBezTo>
                  <a:pt x="1" y="6"/>
                  <a:pt x="0" y="6"/>
                  <a:pt x="0" y="5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1" y="0"/>
                  <a:pt x="41" y="0"/>
                  <a:pt x="41" y="1"/>
                </a:cubicBezTo>
                <a:lnTo>
                  <a:pt x="41" y="5"/>
                </a:lnTo>
                <a:close/>
                <a:moveTo>
                  <a:pt x="41" y="18"/>
                </a:moveTo>
                <a:cubicBezTo>
                  <a:pt x="41" y="19"/>
                  <a:pt x="41" y="20"/>
                  <a:pt x="40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1" y="20"/>
                  <a:pt x="0" y="19"/>
                  <a:pt x="0" y="18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1" y="13"/>
                  <a:pt x="2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1" y="13"/>
                  <a:pt x="41" y="14"/>
                  <a:pt x="41" y="15"/>
                </a:cubicBezTo>
                <a:lnTo>
                  <a:pt x="41" y="18"/>
                </a:lnTo>
                <a:close/>
                <a:moveTo>
                  <a:pt x="41" y="32"/>
                </a:moveTo>
                <a:cubicBezTo>
                  <a:pt x="41" y="33"/>
                  <a:pt x="41" y="34"/>
                  <a:pt x="40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8"/>
                  <a:pt x="1" y="27"/>
                  <a:pt x="2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1" y="27"/>
                  <a:pt x="41" y="28"/>
                  <a:pt x="41" y="29"/>
                </a:cubicBezTo>
                <a:lnTo>
                  <a:pt x="41" y="3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32" name="Freeform 262"/>
          <p:cNvSpPr>
            <a:spLocks noEditPoints="1"/>
          </p:cNvSpPr>
          <p:nvPr/>
        </p:nvSpPr>
        <p:spPr bwMode="auto">
          <a:xfrm>
            <a:off x="7556143" y="2004244"/>
            <a:ext cx="132884" cy="105463"/>
          </a:xfrm>
          <a:custGeom>
            <a:avLst/>
            <a:gdLst>
              <a:gd name="T0" fmla="*/ 5 w 48"/>
              <a:gd name="T1" fmla="*/ 10 h 38"/>
              <a:gd name="T2" fmla="*/ 0 w 48"/>
              <a:gd name="T3" fmla="*/ 5 h 38"/>
              <a:gd name="T4" fmla="*/ 5 w 48"/>
              <a:gd name="T5" fmla="*/ 0 h 38"/>
              <a:gd name="T6" fmla="*/ 11 w 48"/>
              <a:gd name="T7" fmla="*/ 5 h 38"/>
              <a:gd name="T8" fmla="*/ 5 w 48"/>
              <a:gd name="T9" fmla="*/ 10 h 38"/>
              <a:gd name="T10" fmla="*/ 5 w 48"/>
              <a:gd name="T11" fmla="*/ 24 h 38"/>
              <a:gd name="T12" fmla="*/ 0 w 48"/>
              <a:gd name="T13" fmla="*/ 19 h 38"/>
              <a:gd name="T14" fmla="*/ 5 w 48"/>
              <a:gd name="T15" fmla="*/ 14 h 38"/>
              <a:gd name="T16" fmla="*/ 11 w 48"/>
              <a:gd name="T17" fmla="*/ 19 h 38"/>
              <a:gd name="T18" fmla="*/ 5 w 48"/>
              <a:gd name="T19" fmla="*/ 24 h 38"/>
              <a:gd name="T20" fmla="*/ 5 w 48"/>
              <a:gd name="T21" fmla="*/ 38 h 38"/>
              <a:gd name="T22" fmla="*/ 0 w 48"/>
              <a:gd name="T23" fmla="*/ 32 h 38"/>
              <a:gd name="T24" fmla="*/ 5 w 48"/>
              <a:gd name="T25" fmla="*/ 27 h 38"/>
              <a:gd name="T26" fmla="*/ 11 w 48"/>
              <a:gd name="T27" fmla="*/ 32 h 38"/>
              <a:gd name="T28" fmla="*/ 5 w 48"/>
              <a:gd name="T29" fmla="*/ 38 h 38"/>
              <a:gd name="T30" fmla="*/ 48 w 48"/>
              <a:gd name="T31" fmla="*/ 8 h 38"/>
              <a:gd name="T32" fmla="*/ 48 w 48"/>
              <a:gd name="T33" fmla="*/ 8 h 38"/>
              <a:gd name="T34" fmla="*/ 15 w 48"/>
              <a:gd name="T35" fmla="*/ 8 h 38"/>
              <a:gd name="T36" fmla="*/ 14 w 48"/>
              <a:gd name="T37" fmla="*/ 8 h 38"/>
              <a:gd name="T38" fmla="*/ 14 w 48"/>
              <a:gd name="T39" fmla="*/ 2 h 38"/>
              <a:gd name="T40" fmla="*/ 15 w 48"/>
              <a:gd name="T41" fmla="*/ 2 h 38"/>
              <a:gd name="T42" fmla="*/ 48 w 48"/>
              <a:gd name="T43" fmla="*/ 2 h 38"/>
              <a:gd name="T44" fmla="*/ 48 w 48"/>
              <a:gd name="T45" fmla="*/ 2 h 38"/>
              <a:gd name="T46" fmla="*/ 48 w 48"/>
              <a:gd name="T47" fmla="*/ 8 h 38"/>
              <a:gd name="T48" fmla="*/ 48 w 48"/>
              <a:gd name="T49" fmla="*/ 21 h 38"/>
              <a:gd name="T50" fmla="*/ 48 w 48"/>
              <a:gd name="T51" fmla="*/ 22 h 38"/>
              <a:gd name="T52" fmla="*/ 15 w 48"/>
              <a:gd name="T53" fmla="*/ 22 h 38"/>
              <a:gd name="T54" fmla="*/ 14 w 48"/>
              <a:gd name="T55" fmla="*/ 21 h 38"/>
              <a:gd name="T56" fmla="*/ 14 w 48"/>
              <a:gd name="T57" fmla="*/ 16 h 38"/>
              <a:gd name="T58" fmla="*/ 15 w 48"/>
              <a:gd name="T59" fmla="*/ 15 h 38"/>
              <a:gd name="T60" fmla="*/ 48 w 48"/>
              <a:gd name="T61" fmla="*/ 15 h 38"/>
              <a:gd name="T62" fmla="*/ 48 w 48"/>
              <a:gd name="T63" fmla="*/ 16 h 38"/>
              <a:gd name="T64" fmla="*/ 48 w 48"/>
              <a:gd name="T65" fmla="*/ 21 h 38"/>
              <a:gd name="T66" fmla="*/ 48 w 48"/>
              <a:gd name="T67" fmla="*/ 35 h 38"/>
              <a:gd name="T68" fmla="*/ 48 w 48"/>
              <a:gd name="T69" fmla="*/ 36 h 38"/>
              <a:gd name="T70" fmla="*/ 15 w 48"/>
              <a:gd name="T71" fmla="*/ 36 h 38"/>
              <a:gd name="T72" fmla="*/ 14 w 48"/>
              <a:gd name="T73" fmla="*/ 35 h 38"/>
              <a:gd name="T74" fmla="*/ 14 w 48"/>
              <a:gd name="T75" fmla="*/ 30 h 38"/>
              <a:gd name="T76" fmla="*/ 15 w 48"/>
              <a:gd name="T77" fmla="*/ 29 h 38"/>
              <a:gd name="T78" fmla="*/ 48 w 48"/>
              <a:gd name="T79" fmla="*/ 29 h 38"/>
              <a:gd name="T80" fmla="*/ 48 w 48"/>
              <a:gd name="T81" fmla="*/ 30 h 38"/>
              <a:gd name="T82" fmla="*/ 48 w 48"/>
              <a:gd name="T83" fmla="*/ 35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8" h="38">
                <a:moveTo>
                  <a:pt x="5" y="10"/>
                </a:moveTo>
                <a:cubicBezTo>
                  <a:pt x="3" y="10"/>
                  <a:pt x="0" y="8"/>
                  <a:pt x="0" y="5"/>
                </a:cubicBezTo>
                <a:cubicBezTo>
                  <a:pt x="0" y="2"/>
                  <a:pt x="3" y="0"/>
                  <a:pt x="5" y="0"/>
                </a:cubicBezTo>
                <a:cubicBezTo>
                  <a:pt x="8" y="0"/>
                  <a:pt x="11" y="2"/>
                  <a:pt x="11" y="5"/>
                </a:cubicBezTo>
                <a:cubicBezTo>
                  <a:pt x="11" y="8"/>
                  <a:pt x="8" y="10"/>
                  <a:pt x="5" y="10"/>
                </a:cubicBezTo>
                <a:moveTo>
                  <a:pt x="5" y="24"/>
                </a:moveTo>
                <a:cubicBezTo>
                  <a:pt x="3" y="24"/>
                  <a:pt x="0" y="22"/>
                  <a:pt x="0" y="19"/>
                </a:cubicBezTo>
                <a:cubicBezTo>
                  <a:pt x="0" y="16"/>
                  <a:pt x="3" y="14"/>
                  <a:pt x="5" y="14"/>
                </a:cubicBezTo>
                <a:cubicBezTo>
                  <a:pt x="8" y="14"/>
                  <a:pt x="11" y="16"/>
                  <a:pt x="11" y="19"/>
                </a:cubicBezTo>
                <a:cubicBezTo>
                  <a:pt x="11" y="22"/>
                  <a:pt x="8" y="24"/>
                  <a:pt x="5" y="24"/>
                </a:cubicBezTo>
                <a:moveTo>
                  <a:pt x="5" y="38"/>
                </a:moveTo>
                <a:cubicBezTo>
                  <a:pt x="3" y="38"/>
                  <a:pt x="0" y="35"/>
                  <a:pt x="0" y="32"/>
                </a:cubicBezTo>
                <a:cubicBezTo>
                  <a:pt x="0" y="30"/>
                  <a:pt x="3" y="27"/>
                  <a:pt x="5" y="27"/>
                </a:cubicBezTo>
                <a:cubicBezTo>
                  <a:pt x="8" y="27"/>
                  <a:pt x="11" y="30"/>
                  <a:pt x="11" y="32"/>
                </a:cubicBezTo>
                <a:cubicBezTo>
                  <a:pt x="11" y="35"/>
                  <a:pt x="8" y="38"/>
                  <a:pt x="5" y="38"/>
                </a:cubicBezTo>
                <a:moveTo>
                  <a:pt x="48" y="8"/>
                </a:moveTo>
                <a:cubicBezTo>
                  <a:pt x="48" y="8"/>
                  <a:pt x="48" y="8"/>
                  <a:pt x="48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5" y="2"/>
                </a:cubicBezTo>
                <a:cubicBezTo>
                  <a:pt x="48" y="2"/>
                  <a:pt x="48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lnTo>
                  <a:pt x="48" y="8"/>
                </a:lnTo>
                <a:close/>
                <a:moveTo>
                  <a:pt x="48" y="21"/>
                </a:moveTo>
                <a:cubicBezTo>
                  <a:pt x="48" y="22"/>
                  <a:pt x="48" y="22"/>
                  <a:pt x="48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2"/>
                  <a:pt x="14" y="22"/>
                  <a:pt x="14" y="21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5"/>
                  <a:pt x="15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8" y="15"/>
                  <a:pt x="48" y="16"/>
                  <a:pt x="48" y="16"/>
                </a:cubicBezTo>
                <a:lnTo>
                  <a:pt x="48" y="21"/>
                </a:lnTo>
                <a:close/>
                <a:moveTo>
                  <a:pt x="48" y="35"/>
                </a:moveTo>
                <a:cubicBezTo>
                  <a:pt x="48" y="35"/>
                  <a:pt x="48" y="36"/>
                  <a:pt x="48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4" y="36"/>
                  <a:pt x="14" y="35"/>
                  <a:pt x="14" y="35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29"/>
                  <a:pt x="14" y="29"/>
                  <a:pt x="15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48" y="29"/>
                  <a:pt x="48" y="29"/>
                  <a:pt x="48" y="30"/>
                </a:cubicBezTo>
                <a:lnTo>
                  <a:pt x="48" y="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33" name="Freeform 263"/>
          <p:cNvSpPr>
            <a:spLocks noEditPoints="1"/>
          </p:cNvSpPr>
          <p:nvPr/>
        </p:nvSpPr>
        <p:spPr bwMode="auto">
          <a:xfrm>
            <a:off x="7559442" y="2200284"/>
            <a:ext cx="128666" cy="132884"/>
          </a:xfrm>
          <a:custGeom>
            <a:avLst/>
            <a:gdLst>
              <a:gd name="T0" fmla="*/ 0 w 47"/>
              <a:gd name="T1" fmla="*/ 30 h 48"/>
              <a:gd name="T2" fmla="*/ 6 w 47"/>
              <a:gd name="T3" fmla="*/ 21 h 48"/>
              <a:gd name="T4" fmla="*/ 2 w 47"/>
              <a:gd name="T5" fmla="*/ 21 h 48"/>
              <a:gd name="T6" fmla="*/ 5 w 47"/>
              <a:gd name="T7" fmla="*/ 17 h 48"/>
              <a:gd name="T8" fmla="*/ 3 w 47"/>
              <a:gd name="T9" fmla="*/ 28 h 48"/>
              <a:gd name="T10" fmla="*/ 7 w 47"/>
              <a:gd name="T11" fmla="*/ 26 h 48"/>
              <a:gd name="T12" fmla="*/ 10 w 47"/>
              <a:gd name="T13" fmla="*/ 30 h 48"/>
              <a:gd name="T14" fmla="*/ 0 w 47"/>
              <a:gd name="T15" fmla="*/ 46 h 48"/>
              <a:gd name="T16" fmla="*/ 4 w 47"/>
              <a:gd name="T17" fmla="*/ 45 h 48"/>
              <a:gd name="T18" fmla="*/ 3 w 47"/>
              <a:gd name="T19" fmla="*/ 42 h 48"/>
              <a:gd name="T20" fmla="*/ 6 w 47"/>
              <a:gd name="T21" fmla="*/ 37 h 48"/>
              <a:gd name="T22" fmla="*/ 3 w 47"/>
              <a:gd name="T23" fmla="*/ 37 h 48"/>
              <a:gd name="T24" fmla="*/ 0 w 47"/>
              <a:gd name="T25" fmla="*/ 38 h 48"/>
              <a:gd name="T26" fmla="*/ 9 w 47"/>
              <a:gd name="T27" fmla="*/ 34 h 48"/>
              <a:gd name="T28" fmla="*/ 7 w 47"/>
              <a:gd name="T29" fmla="*/ 39 h 48"/>
              <a:gd name="T30" fmla="*/ 4 w 47"/>
              <a:gd name="T31" fmla="*/ 48 h 48"/>
              <a:gd name="T32" fmla="*/ 1 w 47"/>
              <a:gd name="T33" fmla="*/ 13 h 48"/>
              <a:gd name="T34" fmla="*/ 4 w 47"/>
              <a:gd name="T35" fmla="*/ 11 h 48"/>
              <a:gd name="T36" fmla="*/ 4 w 47"/>
              <a:gd name="T37" fmla="*/ 4 h 48"/>
              <a:gd name="T38" fmla="*/ 2 w 47"/>
              <a:gd name="T39" fmla="*/ 5 h 48"/>
              <a:gd name="T40" fmla="*/ 4 w 47"/>
              <a:gd name="T41" fmla="*/ 0 h 48"/>
              <a:gd name="T42" fmla="*/ 7 w 47"/>
              <a:gd name="T43" fmla="*/ 11 h 48"/>
              <a:gd name="T44" fmla="*/ 10 w 47"/>
              <a:gd name="T45" fmla="*/ 13 h 48"/>
              <a:gd name="T46" fmla="*/ 47 w 47"/>
              <a:gd name="T47" fmla="*/ 13 h 48"/>
              <a:gd name="T48" fmla="*/ 13 w 47"/>
              <a:gd name="T49" fmla="*/ 12 h 48"/>
              <a:gd name="T50" fmla="*/ 14 w 47"/>
              <a:gd name="T51" fmla="*/ 6 h 48"/>
              <a:gd name="T52" fmla="*/ 47 w 47"/>
              <a:gd name="T53" fmla="*/ 7 h 48"/>
              <a:gd name="T54" fmla="*/ 47 w 47"/>
              <a:gd name="T55" fmla="*/ 26 h 48"/>
              <a:gd name="T56" fmla="*/ 14 w 47"/>
              <a:gd name="T57" fmla="*/ 27 h 48"/>
              <a:gd name="T58" fmla="*/ 13 w 47"/>
              <a:gd name="T59" fmla="*/ 21 h 48"/>
              <a:gd name="T60" fmla="*/ 47 w 47"/>
              <a:gd name="T61" fmla="*/ 20 h 48"/>
              <a:gd name="T62" fmla="*/ 47 w 47"/>
              <a:gd name="T63" fmla="*/ 26 h 48"/>
              <a:gd name="T64" fmla="*/ 47 w 47"/>
              <a:gd name="T65" fmla="*/ 41 h 48"/>
              <a:gd name="T66" fmla="*/ 13 w 47"/>
              <a:gd name="T67" fmla="*/ 40 h 48"/>
              <a:gd name="T68" fmla="*/ 14 w 47"/>
              <a:gd name="T69" fmla="*/ 34 h 48"/>
              <a:gd name="T70" fmla="*/ 47 w 47"/>
              <a:gd name="T71" fmla="*/ 3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7" h="48">
                <a:moveTo>
                  <a:pt x="10" y="30"/>
                </a:moveTo>
                <a:cubicBezTo>
                  <a:pt x="0" y="30"/>
                  <a:pt x="0" y="30"/>
                  <a:pt x="0" y="30"/>
                </a:cubicBezTo>
                <a:cubicBezTo>
                  <a:pt x="0" y="30"/>
                  <a:pt x="0" y="29"/>
                  <a:pt x="0" y="29"/>
                </a:cubicBezTo>
                <a:cubicBezTo>
                  <a:pt x="0" y="24"/>
                  <a:pt x="6" y="23"/>
                  <a:pt x="6" y="21"/>
                </a:cubicBezTo>
                <a:cubicBezTo>
                  <a:pt x="6" y="20"/>
                  <a:pt x="5" y="20"/>
                  <a:pt x="4" y="20"/>
                </a:cubicBezTo>
                <a:cubicBezTo>
                  <a:pt x="3" y="20"/>
                  <a:pt x="3" y="20"/>
                  <a:pt x="2" y="21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18"/>
                  <a:pt x="3" y="17"/>
                  <a:pt x="5" y="17"/>
                </a:cubicBezTo>
                <a:cubicBezTo>
                  <a:pt x="7" y="17"/>
                  <a:pt x="9" y="18"/>
                  <a:pt x="9" y="21"/>
                </a:cubicBezTo>
                <a:cubicBezTo>
                  <a:pt x="9" y="25"/>
                  <a:pt x="3" y="26"/>
                  <a:pt x="3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6"/>
                  <a:pt x="7" y="26"/>
                  <a:pt x="7" y="26"/>
                </a:cubicBezTo>
                <a:cubicBezTo>
                  <a:pt x="10" y="26"/>
                  <a:pt x="10" y="26"/>
                  <a:pt x="10" y="26"/>
                </a:cubicBezTo>
                <a:lnTo>
                  <a:pt x="10" y="30"/>
                </a:lnTo>
                <a:close/>
                <a:moveTo>
                  <a:pt x="4" y="48"/>
                </a:moveTo>
                <a:cubicBezTo>
                  <a:pt x="3" y="48"/>
                  <a:pt x="1" y="47"/>
                  <a:pt x="0" y="46"/>
                </a:cubicBezTo>
                <a:cubicBezTo>
                  <a:pt x="1" y="43"/>
                  <a:pt x="1" y="43"/>
                  <a:pt x="1" y="43"/>
                </a:cubicBezTo>
                <a:cubicBezTo>
                  <a:pt x="2" y="44"/>
                  <a:pt x="3" y="45"/>
                  <a:pt x="4" y="45"/>
                </a:cubicBezTo>
                <a:cubicBezTo>
                  <a:pt x="5" y="45"/>
                  <a:pt x="6" y="44"/>
                  <a:pt x="6" y="43"/>
                </a:cubicBezTo>
                <a:cubicBezTo>
                  <a:pt x="6" y="42"/>
                  <a:pt x="4" y="42"/>
                  <a:pt x="3" y="42"/>
                </a:cubicBezTo>
                <a:cubicBezTo>
                  <a:pt x="3" y="40"/>
                  <a:pt x="3" y="40"/>
                  <a:pt x="3" y="40"/>
                </a:cubicBezTo>
                <a:cubicBezTo>
                  <a:pt x="4" y="39"/>
                  <a:pt x="4" y="38"/>
                  <a:pt x="6" y="37"/>
                </a:cubicBezTo>
                <a:cubicBezTo>
                  <a:pt x="6" y="36"/>
                  <a:pt x="6" y="36"/>
                  <a:pt x="6" y="36"/>
                </a:cubicBezTo>
                <a:cubicBezTo>
                  <a:pt x="5" y="36"/>
                  <a:pt x="4" y="37"/>
                  <a:pt x="3" y="37"/>
                </a:cubicBezTo>
                <a:cubicBezTo>
                  <a:pt x="3" y="38"/>
                  <a:pt x="3" y="38"/>
                  <a:pt x="3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6"/>
                  <a:pt x="9" y="36"/>
                  <a:pt x="9" y="36"/>
                </a:cubicBezTo>
                <a:cubicBezTo>
                  <a:pt x="7" y="39"/>
                  <a:pt x="7" y="39"/>
                  <a:pt x="7" y="39"/>
                </a:cubicBezTo>
                <a:cubicBezTo>
                  <a:pt x="8" y="40"/>
                  <a:pt x="10" y="41"/>
                  <a:pt x="10" y="43"/>
                </a:cubicBezTo>
                <a:cubicBezTo>
                  <a:pt x="10" y="46"/>
                  <a:pt x="7" y="48"/>
                  <a:pt x="4" y="48"/>
                </a:cubicBezTo>
                <a:moveTo>
                  <a:pt x="10" y="13"/>
                </a:moveTo>
                <a:cubicBezTo>
                  <a:pt x="1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8"/>
                  <a:pt x="4" y="6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5"/>
                  <a:pt x="2" y="5"/>
                </a:cubicBezTo>
                <a:cubicBezTo>
                  <a:pt x="0" y="3"/>
                  <a:pt x="0" y="3"/>
                  <a:pt x="0" y="3"/>
                </a:cubicBezTo>
                <a:cubicBezTo>
                  <a:pt x="4" y="0"/>
                  <a:pt x="4" y="0"/>
                  <a:pt x="4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11"/>
                  <a:pt x="7" y="11"/>
                  <a:pt x="7" y="11"/>
                </a:cubicBezTo>
                <a:cubicBezTo>
                  <a:pt x="10" y="11"/>
                  <a:pt x="10" y="11"/>
                  <a:pt x="10" y="11"/>
                </a:cubicBezTo>
                <a:lnTo>
                  <a:pt x="10" y="13"/>
                </a:lnTo>
                <a:close/>
                <a:moveTo>
                  <a:pt x="47" y="12"/>
                </a:moveTo>
                <a:cubicBezTo>
                  <a:pt x="47" y="13"/>
                  <a:pt x="47" y="13"/>
                  <a:pt x="47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3"/>
                  <a:pt x="13" y="12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6"/>
                  <a:pt x="14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7"/>
                  <a:pt x="47" y="7"/>
                </a:cubicBezTo>
                <a:lnTo>
                  <a:pt x="47" y="12"/>
                </a:lnTo>
                <a:close/>
                <a:moveTo>
                  <a:pt x="47" y="26"/>
                </a:moveTo>
                <a:cubicBezTo>
                  <a:pt x="47" y="27"/>
                  <a:pt x="47" y="27"/>
                  <a:pt x="47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3" y="27"/>
                  <a:pt x="13" y="27"/>
                  <a:pt x="13" y="26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0"/>
                  <a:pt x="14" y="20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47" y="21"/>
                  <a:pt x="47" y="21"/>
                </a:cubicBezTo>
                <a:lnTo>
                  <a:pt x="47" y="26"/>
                </a:lnTo>
                <a:close/>
                <a:moveTo>
                  <a:pt x="47" y="40"/>
                </a:moveTo>
                <a:cubicBezTo>
                  <a:pt x="47" y="40"/>
                  <a:pt x="47" y="41"/>
                  <a:pt x="47" y="41"/>
                </a:cubicBezTo>
                <a:cubicBezTo>
                  <a:pt x="14" y="41"/>
                  <a:pt x="14" y="41"/>
                  <a:pt x="14" y="41"/>
                </a:cubicBezTo>
                <a:cubicBezTo>
                  <a:pt x="13" y="41"/>
                  <a:pt x="13" y="40"/>
                  <a:pt x="13" y="40"/>
                </a:cubicBezTo>
                <a:cubicBezTo>
                  <a:pt x="13" y="35"/>
                  <a:pt x="13" y="35"/>
                  <a:pt x="13" y="35"/>
                </a:cubicBezTo>
                <a:cubicBezTo>
                  <a:pt x="13" y="34"/>
                  <a:pt x="13" y="34"/>
                  <a:pt x="14" y="34"/>
                </a:cubicBezTo>
                <a:cubicBezTo>
                  <a:pt x="47" y="34"/>
                  <a:pt x="47" y="34"/>
                  <a:pt x="47" y="34"/>
                </a:cubicBezTo>
                <a:cubicBezTo>
                  <a:pt x="47" y="34"/>
                  <a:pt x="47" y="34"/>
                  <a:pt x="47" y="35"/>
                </a:cubicBezTo>
                <a:lnTo>
                  <a:pt x="47" y="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34" name="Freeform 264"/>
          <p:cNvSpPr>
            <a:spLocks noEditPoints="1"/>
          </p:cNvSpPr>
          <p:nvPr/>
        </p:nvSpPr>
        <p:spPr bwMode="auto">
          <a:xfrm>
            <a:off x="7556143" y="2418335"/>
            <a:ext cx="132884" cy="113901"/>
          </a:xfrm>
          <a:custGeom>
            <a:avLst/>
            <a:gdLst>
              <a:gd name="T0" fmla="*/ 48 w 48"/>
              <a:gd name="T1" fmla="*/ 22 h 41"/>
              <a:gd name="T2" fmla="*/ 48 w 48"/>
              <a:gd name="T3" fmla="*/ 23 h 41"/>
              <a:gd name="T4" fmla="*/ 48 w 48"/>
              <a:gd name="T5" fmla="*/ 24 h 41"/>
              <a:gd name="T6" fmla="*/ 1 w 48"/>
              <a:gd name="T7" fmla="*/ 24 h 41"/>
              <a:gd name="T8" fmla="*/ 0 w 48"/>
              <a:gd name="T9" fmla="*/ 23 h 41"/>
              <a:gd name="T10" fmla="*/ 0 w 48"/>
              <a:gd name="T11" fmla="*/ 22 h 41"/>
              <a:gd name="T12" fmla="*/ 1 w 48"/>
              <a:gd name="T13" fmla="*/ 21 h 41"/>
              <a:gd name="T14" fmla="*/ 48 w 48"/>
              <a:gd name="T15" fmla="*/ 21 h 41"/>
              <a:gd name="T16" fmla="*/ 48 w 48"/>
              <a:gd name="T17" fmla="*/ 22 h 41"/>
              <a:gd name="T18" fmla="*/ 12 w 48"/>
              <a:gd name="T19" fmla="*/ 17 h 41"/>
              <a:gd name="T20" fmla="*/ 11 w 48"/>
              <a:gd name="T21" fmla="*/ 12 h 41"/>
              <a:gd name="T22" fmla="*/ 14 w 48"/>
              <a:gd name="T23" fmla="*/ 4 h 41"/>
              <a:gd name="T24" fmla="*/ 25 w 48"/>
              <a:gd name="T25" fmla="*/ 0 h 41"/>
              <a:gd name="T26" fmla="*/ 29 w 48"/>
              <a:gd name="T27" fmla="*/ 1 h 41"/>
              <a:gd name="T28" fmla="*/ 34 w 48"/>
              <a:gd name="T29" fmla="*/ 2 h 41"/>
              <a:gd name="T30" fmla="*/ 35 w 48"/>
              <a:gd name="T31" fmla="*/ 5 h 41"/>
              <a:gd name="T32" fmla="*/ 35 w 48"/>
              <a:gd name="T33" fmla="*/ 10 h 41"/>
              <a:gd name="T34" fmla="*/ 35 w 48"/>
              <a:gd name="T35" fmla="*/ 11 h 41"/>
              <a:gd name="T36" fmla="*/ 34 w 48"/>
              <a:gd name="T37" fmla="*/ 11 h 41"/>
              <a:gd name="T38" fmla="*/ 32 w 48"/>
              <a:gd name="T39" fmla="*/ 11 h 41"/>
              <a:gd name="T40" fmla="*/ 32 w 48"/>
              <a:gd name="T41" fmla="*/ 11 h 41"/>
              <a:gd name="T42" fmla="*/ 29 w 48"/>
              <a:gd name="T43" fmla="*/ 6 h 41"/>
              <a:gd name="T44" fmla="*/ 23 w 48"/>
              <a:gd name="T45" fmla="*/ 3 h 41"/>
              <a:gd name="T46" fmla="*/ 19 w 48"/>
              <a:gd name="T47" fmla="*/ 5 h 41"/>
              <a:gd name="T48" fmla="*/ 17 w 48"/>
              <a:gd name="T49" fmla="*/ 9 h 41"/>
              <a:gd name="T50" fmla="*/ 19 w 48"/>
              <a:gd name="T51" fmla="*/ 12 h 41"/>
              <a:gd name="T52" fmla="*/ 26 w 48"/>
              <a:gd name="T53" fmla="*/ 16 h 41"/>
              <a:gd name="T54" fmla="*/ 31 w 48"/>
              <a:gd name="T55" fmla="*/ 18 h 41"/>
              <a:gd name="T56" fmla="*/ 33 w 48"/>
              <a:gd name="T57" fmla="*/ 19 h 41"/>
              <a:gd name="T58" fmla="*/ 13 w 48"/>
              <a:gd name="T59" fmla="*/ 19 h 41"/>
              <a:gd name="T60" fmla="*/ 12 w 48"/>
              <a:gd name="T61" fmla="*/ 17 h 41"/>
              <a:gd name="T62" fmla="*/ 38 w 48"/>
              <a:gd name="T63" fmla="*/ 26 h 41"/>
              <a:gd name="T64" fmla="*/ 38 w 48"/>
              <a:gd name="T65" fmla="*/ 28 h 41"/>
              <a:gd name="T66" fmla="*/ 37 w 48"/>
              <a:gd name="T67" fmla="*/ 34 h 41"/>
              <a:gd name="T68" fmla="*/ 35 w 48"/>
              <a:gd name="T69" fmla="*/ 37 h 41"/>
              <a:gd name="T70" fmla="*/ 32 w 48"/>
              <a:gd name="T71" fmla="*/ 39 h 41"/>
              <a:gd name="T72" fmla="*/ 28 w 48"/>
              <a:gd name="T73" fmla="*/ 41 h 41"/>
              <a:gd name="T74" fmla="*/ 23 w 48"/>
              <a:gd name="T75" fmla="*/ 41 h 41"/>
              <a:gd name="T76" fmla="*/ 17 w 48"/>
              <a:gd name="T77" fmla="*/ 41 h 41"/>
              <a:gd name="T78" fmla="*/ 14 w 48"/>
              <a:gd name="T79" fmla="*/ 40 h 41"/>
              <a:gd name="T80" fmla="*/ 12 w 48"/>
              <a:gd name="T81" fmla="*/ 39 h 41"/>
              <a:gd name="T82" fmla="*/ 11 w 48"/>
              <a:gd name="T83" fmla="*/ 38 h 41"/>
              <a:gd name="T84" fmla="*/ 11 w 48"/>
              <a:gd name="T85" fmla="*/ 38 h 41"/>
              <a:gd name="T86" fmla="*/ 11 w 48"/>
              <a:gd name="T87" fmla="*/ 34 h 41"/>
              <a:gd name="T88" fmla="*/ 11 w 48"/>
              <a:gd name="T89" fmla="*/ 31 h 41"/>
              <a:gd name="T90" fmla="*/ 11 w 48"/>
              <a:gd name="T91" fmla="*/ 30 h 41"/>
              <a:gd name="T92" fmla="*/ 14 w 48"/>
              <a:gd name="T93" fmla="*/ 30 h 41"/>
              <a:gd name="T94" fmla="*/ 16 w 48"/>
              <a:gd name="T95" fmla="*/ 34 h 41"/>
              <a:gd name="T96" fmla="*/ 18 w 48"/>
              <a:gd name="T97" fmla="*/ 36 h 41"/>
              <a:gd name="T98" fmla="*/ 21 w 48"/>
              <a:gd name="T99" fmla="*/ 38 h 41"/>
              <a:gd name="T100" fmla="*/ 24 w 48"/>
              <a:gd name="T101" fmla="*/ 38 h 41"/>
              <a:gd name="T102" fmla="*/ 28 w 48"/>
              <a:gd name="T103" fmla="*/ 38 h 41"/>
              <a:gd name="T104" fmla="*/ 31 w 48"/>
              <a:gd name="T105" fmla="*/ 35 h 41"/>
              <a:gd name="T106" fmla="*/ 33 w 48"/>
              <a:gd name="T107" fmla="*/ 32 h 41"/>
              <a:gd name="T108" fmla="*/ 31 w 48"/>
              <a:gd name="T109" fmla="*/ 28 h 41"/>
              <a:gd name="T110" fmla="*/ 27 w 48"/>
              <a:gd name="T111" fmla="*/ 26 h 41"/>
              <a:gd name="T112" fmla="*/ 38 w 48"/>
              <a:gd name="T113" fmla="*/ 2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8" h="41">
                <a:moveTo>
                  <a:pt x="48" y="22"/>
                </a:moveTo>
                <a:cubicBezTo>
                  <a:pt x="48" y="23"/>
                  <a:pt x="48" y="23"/>
                  <a:pt x="48" y="23"/>
                </a:cubicBezTo>
                <a:cubicBezTo>
                  <a:pt x="48" y="24"/>
                  <a:pt x="48" y="24"/>
                  <a:pt x="48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0" y="24"/>
                  <a:pt x="0" y="23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1" y="21"/>
                  <a:pt x="1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48" y="21"/>
                  <a:pt x="48" y="21"/>
                  <a:pt x="48" y="22"/>
                </a:cubicBezTo>
                <a:moveTo>
                  <a:pt x="12" y="17"/>
                </a:moveTo>
                <a:cubicBezTo>
                  <a:pt x="11" y="15"/>
                  <a:pt x="11" y="13"/>
                  <a:pt x="11" y="12"/>
                </a:cubicBezTo>
                <a:cubicBezTo>
                  <a:pt x="11" y="9"/>
                  <a:pt x="12" y="6"/>
                  <a:pt x="14" y="4"/>
                </a:cubicBezTo>
                <a:cubicBezTo>
                  <a:pt x="17" y="1"/>
                  <a:pt x="20" y="0"/>
                  <a:pt x="25" y="0"/>
                </a:cubicBezTo>
                <a:cubicBezTo>
                  <a:pt x="26" y="0"/>
                  <a:pt x="27" y="0"/>
                  <a:pt x="29" y="1"/>
                </a:cubicBezTo>
                <a:cubicBezTo>
                  <a:pt x="30" y="1"/>
                  <a:pt x="32" y="1"/>
                  <a:pt x="34" y="2"/>
                </a:cubicBezTo>
                <a:cubicBezTo>
                  <a:pt x="34" y="3"/>
                  <a:pt x="34" y="4"/>
                  <a:pt x="35" y="5"/>
                </a:cubicBezTo>
                <a:cubicBezTo>
                  <a:pt x="35" y="7"/>
                  <a:pt x="35" y="9"/>
                  <a:pt x="35" y="10"/>
                </a:cubicBezTo>
                <a:cubicBezTo>
                  <a:pt x="35" y="10"/>
                  <a:pt x="35" y="11"/>
                  <a:pt x="35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1" y="8"/>
                  <a:pt x="30" y="7"/>
                  <a:pt x="29" y="6"/>
                </a:cubicBezTo>
                <a:cubicBezTo>
                  <a:pt x="27" y="4"/>
                  <a:pt x="26" y="3"/>
                  <a:pt x="23" y="3"/>
                </a:cubicBezTo>
                <a:cubicBezTo>
                  <a:pt x="21" y="3"/>
                  <a:pt x="20" y="4"/>
                  <a:pt x="19" y="5"/>
                </a:cubicBezTo>
                <a:cubicBezTo>
                  <a:pt x="17" y="6"/>
                  <a:pt x="17" y="7"/>
                  <a:pt x="17" y="9"/>
                </a:cubicBezTo>
                <a:cubicBezTo>
                  <a:pt x="17" y="10"/>
                  <a:pt x="17" y="11"/>
                  <a:pt x="19" y="12"/>
                </a:cubicBezTo>
                <a:cubicBezTo>
                  <a:pt x="20" y="14"/>
                  <a:pt x="22" y="15"/>
                  <a:pt x="26" y="16"/>
                </a:cubicBezTo>
                <a:cubicBezTo>
                  <a:pt x="27" y="16"/>
                  <a:pt x="29" y="17"/>
                  <a:pt x="31" y="18"/>
                </a:cubicBezTo>
                <a:cubicBezTo>
                  <a:pt x="32" y="18"/>
                  <a:pt x="32" y="19"/>
                  <a:pt x="3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8"/>
                  <a:pt x="12" y="18"/>
                  <a:pt x="12" y="17"/>
                </a:cubicBezTo>
                <a:moveTo>
                  <a:pt x="38" y="26"/>
                </a:moveTo>
                <a:cubicBezTo>
                  <a:pt x="38" y="27"/>
                  <a:pt x="38" y="27"/>
                  <a:pt x="38" y="28"/>
                </a:cubicBezTo>
                <a:cubicBezTo>
                  <a:pt x="38" y="30"/>
                  <a:pt x="38" y="32"/>
                  <a:pt x="37" y="34"/>
                </a:cubicBezTo>
                <a:cubicBezTo>
                  <a:pt x="37" y="35"/>
                  <a:pt x="36" y="36"/>
                  <a:pt x="35" y="37"/>
                </a:cubicBezTo>
                <a:cubicBezTo>
                  <a:pt x="34" y="37"/>
                  <a:pt x="33" y="38"/>
                  <a:pt x="32" y="39"/>
                </a:cubicBezTo>
                <a:cubicBezTo>
                  <a:pt x="31" y="40"/>
                  <a:pt x="29" y="40"/>
                  <a:pt x="28" y="41"/>
                </a:cubicBezTo>
                <a:cubicBezTo>
                  <a:pt x="27" y="41"/>
                  <a:pt x="25" y="41"/>
                  <a:pt x="23" y="41"/>
                </a:cubicBezTo>
                <a:cubicBezTo>
                  <a:pt x="21" y="41"/>
                  <a:pt x="19" y="41"/>
                  <a:pt x="17" y="41"/>
                </a:cubicBezTo>
                <a:cubicBezTo>
                  <a:pt x="14" y="40"/>
                  <a:pt x="14" y="40"/>
                  <a:pt x="14" y="40"/>
                </a:cubicBezTo>
                <a:cubicBezTo>
                  <a:pt x="13" y="39"/>
                  <a:pt x="12" y="39"/>
                  <a:pt x="12" y="39"/>
                </a:cubicBezTo>
                <a:cubicBezTo>
                  <a:pt x="12" y="39"/>
                  <a:pt x="11" y="3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11" y="38"/>
                  <a:pt x="12" y="36"/>
                  <a:pt x="11" y="34"/>
                </a:cubicBezTo>
                <a:cubicBezTo>
                  <a:pt x="11" y="32"/>
                  <a:pt x="11" y="31"/>
                  <a:pt x="11" y="31"/>
                </a:cubicBezTo>
                <a:cubicBezTo>
                  <a:pt x="11" y="30"/>
                  <a:pt x="11" y="30"/>
                  <a:pt x="11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5" y="32"/>
                  <a:pt x="16" y="33"/>
                  <a:pt x="16" y="34"/>
                </a:cubicBezTo>
                <a:cubicBezTo>
                  <a:pt x="17" y="35"/>
                  <a:pt x="17" y="36"/>
                  <a:pt x="18" y="36"/>
                </a:cubicBezTo>
                <a:cubicBezTo>
                  <a:pt x="19" y="37"/>
                  <a:pt x="20" y="37"/>
                  <a:pt x="21" y="38"/>
                </a:cubicBezTo>
                <a:cubicBezTo>
                  <a:pt x="22" y="38"/>
                  <a:pt x="23" y="38"/>
                  <a:pt x="24" y="38"/>
                </a:cubicBezTo>
                <a:cubicBezTo>
                  <a:pt x="26" y="38"/>
                  <a:pt x="27" y="38"/>
                  <a:pt x="28" y="38"/>
                </a:cubicBezTo>
                <a:cubicBezTo>
                  <a:pt x="30" y="37"/>
                  <a:pt x="31" y="36"/>
                  <a:pt x="31" y="35"/>
                </a:cubicBezTo>
                <a:cubicBezTo>
                  <a:pt x="32" y="34"/>
                  <a:pt x="33" y="33"/>
                  <a:pt x="33" y="32"/>
                </a:cubicBezTo>
                <a:cubicBezTo>
                  <a:pt x="33" y="30"/>
                  <a:pt x="32" y="29"/>
                  <a:pt x="31" y="28"/>
                </a:cubicBezTo>
                <a:cubicBezTo>
                  <a:pt x="30" y="27"/>
                  <a:pt x="29" y="27"/>
                  <a:pt x="27" y="26"/>
                </a:cubicBezTo>
                <a:lnTo>
                  <a:pt x="38" y="2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35" name="Freeform 265"/>
          <p:cNvSpPr>
            <a:spLocks noEditPoints="1"/>
          </p:cNvSpPr>
          <p:nvPr/>
        </p:nvSpPr>
        <p:spPr bwMode="auto">
          <a:xfrm>
            <a:off x="7560275" y="2629140"/>
            <a:ext cx="113901" cy="111793"/>
          </a:xfrm>
          <a:custGeom>
            <a:avLst/>
            <a:gdLst>
              <a:gd name="T0" fmla="*/ 0 w 41"/>
              <a:gd name="T1" fmla="*/ 0 h 41"/>
              <a:gd name="T2" fmla="*/ 4 w 41"/>
              <a:gd name="T3" fmla="*/ 0 h 41"/>
              <a:gd name="T4" fmla="*/ 13 w 41"/>
              <a:gd name="T5" fmla="*/ 0 h 41"/>
              <a:gd name="T6" fmla="*/ 20 w 41"/>
              <a:gd name="T7" fmla="*/ 0 h 41"/>
              <a:gd name="T8" fmla="*/ 20 w 41"/>
              <a:gd name="T9" fmla="*/ 2 h 41"/>
              <a:gd name="T10" fmla="*/ 16 w 41"/>
              <a:gd name="T11" fmla="*/ 3 h 41"/>
              <a:gd name="T12" fmla="*/ 14 w 41"/>
              <a:gd name="T13" fmla="*/ 7 h 41"/>
              <a:gd name="T14" fmla="*/ 14 w 41"/>
              <a:gd name="T15" fmla="*/ 15 h 41"/>
              <a:gd name="T16" fmla="*/ 16 w 41"/>
              <a:gd name="T17" fmla="*/ 28 h 41"/>
              <a:gd name="T18" fmla="*/ 23 w 41"/>
              <a:gd name="T19" fmla="*/ 31 h 41"/>
              <a:gd name="T20" fmla="*/ 31 w 41"/>
              <a:gd name="T21" fmla="*/ 29 h 41"/>
              <a:gd name="T22" fmla="*/ 34 w 41"/>
              <a:gd name="T23" fmla="*/ 24 h 41"/>
              <a:gd name="T24" fmla="*/ 34 w 41"/>
              <a:gd name="T25" fmla="*/ 7 h 41"/>
              <a:gd name="T26" fmla="*/ 33 w 41"/>
              <a:gd name="T27" fmla="*/ 3 h 41"/>
              <a:gd name="T28" fmla="*/ 28 w 41"/>
              <a:gd name="T29" fmla="*/ 3 h 41"/>
              <a:gd name="T30" fmla="*/ 28 w 41"/>
              <a:gd name="T31" fmla="*/ 0 h 41"/>
              <a:gd name="T32" fmla="*/ 36 w 41"/>
              <a:gd name="T33" fmla="*/ 0 h 41"/>
              <a:gd name="T34" fmla="*/ 41 w 41"/>
              <a:gd name="T35" fmla="*/ 0 h 41"/>
              <a:gd name="T36" fmla="*/ 41 w 41"/>
              <a:gd name="T37" fmla="*/ 2 h 41"/>
              <a:gd name="T38" fmla="*/ 37 w 41"/>
              <a:gd name="T39" fmla="*/ 3 h 41"/>
              <a:gd name="T40" fmla="*/ 37 w 41"/>
              <a:gd name="T41" fmla="*/ 6 h 41"/>
              <a:gd name="T42" fmla="*/ 37 w 41"/>
              <a:gd name="T43" fmla="*/ 25 h 41"/>
              <a:gd name="T44" fmla="*/ 33 w 41"/>
              <a:gd name="T45" fmla="*/ 31 h 41"/>
              <a:gd name="T46" fmla="*/ 21 w 41"/>
              <a:gd name="T47" fmla="*/ 34 h 41"/>
              <a:gd name="T48" fmla="*/ 9 w 41"/>
              <a:gd name="T49" fmla="*/ 30 h 41"/>
              <a:gd name="T50" fmla="*/ 6 w 41"/>
              <a:gd name="T51" fmla="*/ 18 h 41"/>
              <a:gd name="T52" fmla="*/ 6 w 41"/>
              <a:gd name="T53" fmla="*/ 4 h 41"/>
              <a:gd name="T54" fmla="*/ 0 w 41"/>
              <a:gd name="T55" fmla="*/ 3 h 41"/>
              <a:gd name="T56" fmla="*/ 41 w 41"/>
              <a:gd name="T57" fmla="*/ 38 h 41"/>
              <a:gd name="T58" fmla="*/ 0 w 41"/>
              <a:gd name="T59" fmla="*/ 39 h 41"/>
              <a:gd name="T60" fmla="*/ 1 w 41"/>
              <a:gd name="T61" fmla="*/ 41 h 41"/>
              <a:gd name="T62" fmla="*/ 41 w 41"/>
              <a:gd name="T63" fmla="*/ 4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1" h="41">
                <a:moveTo>
                  <a:pt x="0" y="3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3" y="0"/>
                  <a:pt x="4" y="0"/>
                </a:cubicBezTo>
                <a:cubicBezTo>
                  <a:pt x="7" y="0"/>
                  <a:pt x="8" y="0"/>
                  <a:pt x="9" y="0"/>
                </a:cubicBezTo>
                <a:cubicBezTo>
                  <a:pt x="10" y="0"/>
                  <a:pt x="12" y="0"/>
                  <a:pt x="13" y="0"/>
                </a:cubicBezTo>
                <a:cubicBezTo>
                  <a:pt x="15" y="0"/>
                  <a:pt x="16" y="0"/>
                  <a:pt x="17" y="0"/>
                </a:cubicBezTo>
                <a:cubicBezTo>
                  <a:pt x="18" y="0"/>
                  <a:pt x="19" y="0"/>
                  <a:pt x="20" y="0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3"/>
                  <a:pt x="20" y="3"/>
                  <a:pt x="20" y="3"/>
                </a:cubicBezTo>
                <a:cubicBezTo>
                  <a:pt x="19" y="3"/>
                  <a:pt x="17" y="3"/>
                  <a:pt x="16" y="3"/>
                </a:cubicBezTo>
                <a:cubicBezTo>
                  <a:pt x="15" y="3"/>
                  <a:pt x="15" y="3"/>
                  <a:pt x="14" y="3"/>
                </a:cubicBezTo>
                <a:cubicBezTo>
                  <a:pt x="14" y="4"/>
                  <a:pt x="14" y="5"/>
                  <a:pt x="14" y="7"/>
                </a:cubicBezTo>
                <a:cubicBezTo>
                  <a:pt x="14" y="8"/>
                  <a:pt x="14" y="8"/>
                  <a:pt x="14" y="9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4"/>
                  <a:pt x="15" y="26"/>
                  <a:pt x="16" y="28"/>
                </a:cubicBezTo>
                <a:cubicBezTo>
                  <a:pt x="16" y="29"/>
                  <a:pt x="17" y="29"/>
                  <a:pt x="18" y="30"/>
                </a:cubicBezTo>
                <a:cubicBezTo>
                  <a:pt x="20" y="31"/>
                  <a:pt x="21" y="31"/>
                  <a:pt x="23" y="31"/>
                </a:cubicBezTo>
                <a:cubicBezTo>
                  <a:pt x="25" y="31"/>
                  <a:pt x="26" y="31"/>
                  <a:pt x="28" y="31"/>
                </a:cubicBezTo>
                <a:cubicBezTo>
                  <a:pt x="29" y="30"/>
                  <a:pt x="30" y="30"/>
                  <a:pt x="31" y="29"/>
                </a:cubicBezTo>
                <a:cubicBezTo>
                  <a:pt x="32" y="29"/>
                  <a:pt x="32" y="28"/>
                  <a:pt x="32" y="27"/>
                </a:cubicBezTo>
                <a:cubicBezTo>
                  <a:pt x="33" y="26"/>
                  <a:pt x="34" y="25"/>
                  <a:pt x="34" y="24"/>
                </a:cubicBezTo>
                <a:cubicBezTo>
                  <a:pt x="34" y="23"/>
                  <a:pt x="34" y="21"/>
                  <a:pt x="34" y="18"/>
                </a:cubicBezTo>
                <a:cubicBezTo>
                  <a:pt x="34" y="14"/>
                  <a:pt x="34" y="13"/>
                  <a:pt x="34" y="7"/>
                </a:cubicBezTo>
                <a:cubicBezTo>
                  <a:pt x="34" y="6"/>
                  <a:pt x="34" y="6"/>
                  <a:pt x="34" y="6"/>
                </a:cubicBezTo>
                <a:cubicBezTo>
                  <a:pt x="33" y="5"/>
                  <a:pt x="33" y="4"/>
                  <a:pt x="33" y="3"/>
                </a:cubicBezTo>
                <a:cubicBezTo>
                  <a:pt x="32" y="3"/>
                  <a:pt x="32" y="2"/>
                  <a:pt x="31" y="2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0"/>
                  <a:pt x="28" y="0"/>
                  <a:pt x="28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7" y="0"/>
                  <a:pt x="39" y="0"/>
                  <a:pt x="4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1"/>
                  <a:pt x="41" y="1"/>
                  <a:pt x="41" y="2"/>
                </a:cubicBezTo>
                <a:cubicBezTo>
                  <a:pt x="41" y="2"/>
                  <a:pt x="41" y="2"/>
                  <a:pt x="41" y="2"/>
                </a:cubicBezTo>
                <a:cubicBezTo>
                  <a:pt x="41" y="3"/>
                  <a:pt x="40" y="3"/>
                  <a:pt x="39" y="3"/>
                </a:cubicBezTo>
                <a:cubicBezTo>
                  <a:pt x="38" y="3"/>
                  <a:pt x="37" y="3"/>
                  <a:pt x="37" y="3"/>
                </a:cubicBezTo>
                <a:cubicBezTo>
                  <a:pt x="37" y="3"/>
                  <a:pt x="37" y="4"/>
                  <a:pt x="37" y="4"/>
                </a:cubicBezTo>
                <a:cubicBezTo>
                  <a:pt x="37" y="5"/>
                  <a:pt x="37" y="5"/>
                  <a:pt x="37" y="6"/>
                </a:cubicBezTo>
                <a:cubicBezTo>
                  <a:pt x="37" y="6"/>
                  <a:pt x="37" y="6"/>
                  <a:pt x="37" y="16"/>
                </a:cubicBezTo>
                <a:cubicBezTo>
                  <a:pt x="37" y="20"/>
                  <a:pt x="37" y="23"/>
                  <a:pt x="37" y="25"/>
                </a:cubicBezTo>
                <a:cubicBezTo>
                  <a:pt x="37" y="26"/>
                  <a:pt x="36" y="27"/>
                  <a:pt x="36" y="28"/>
                </a:cubicBezTo>
                <a:cubicBezTo>
                  <a:pt x="35" y="29"/>
                  <a:pt x="34" y="30"/>
                  <a:pt x="33" y="31"/>
                </a:cubicBezTo>
                <a:cubicBezTo>
                  <a:pt x="31" y="32"/>
                  <a:pt x="30" y="33"/>
                  <a:pt x="28" y="34"/>
                </a:cubicBezTo>
                <a:cubicBezTo>
                  <a:pt x="26" y="34"/>
                  <a:pt x="24" y="34"/>
                  <a:pt x="21" y="34"/>
                </a:cubicBezTo>
                <a:cubicBezTo>
                  <a:pt x="18" y="34"/>
                  <a:pt x="16" y="34"/>
                  <a:pt x="13" y="33"/>
                </a:cubicBezTo>
                <a:cubicBezTo>
                  <a:pt x="11" y="32"/>
                  <a:pt x="10" y="31"/>
                  <a:pt x="9" y="30"/>
                </a:cubicBezTo>
                <a:cubicBezTo>
                  <a:pt x="8" y="29"/>
                  <a:pt x="7" y="27"/>
                  <a:pt x="6" y="25"/>
                </a:cubicBezTo>
                <a:cubicBezTo>
                  <a:pt x="6" y="23"/>
                  <a:pt x="6" y="21"/>
                  <a:pt x="6" y="18"/>
                </a:cubicBezTo>
                <a:cubicBezTo>
                  <a:pt x="6" y="9"/>
                  <a:pt x="6" y="9"/>
                  <a:pt x="6" y="9"/>
                </a:cubicBezTo>
                <a:cubicBezTo>
                  <a:pt x="6" y="6"/>
                  <a:pt x="6" y="4"/>
                  <a:pt x="6" y="4"/>
                </a:cubicBezTo>
                <a:cubicBezTo>
                  <a:pt x="5" y="3"/>
                  <a:pt x="4" y="3"/>
                  <a:pt x="2" y="3"/>
                </a:cubicBezTo>
                <a:cubicBezTo>
                  <a:pt x="1" y="3"/>
                  <a:pt x="1" y="3"/>
                  <a:pt x="0" y="3"/>
                </a:cubicBezTo>
                <a:moveTo>
                  <a:pt x="41" y="39"/>
                </a:moveTo>
                <a:cubicBezTo>
                  <a:pt x="41" y="38"/>
                  <a:pt x="41" y="38"/>
                  <a:pt x="41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8"/>
                  <a:pt x="0" y="3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1"/>
                  <a:pt x="1" y="41"/>
                  <a:pt x="1" y="41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41"/>
                  <a:pt x="41" y="41"/>
                  <a:pt x="41" y="40"/>
                </a:cubicBezTo>
                <a:lnTo>
                  <a:pt x="41" y="3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36" name="Freeform 266"/>
          <p:cNvSpPr>
            <a:spLocks noEditPoints="1"/>
          </p:cNvSpPr>
          <p:nvPr/>
        </p:nvSpPr>
        <p:spPr bwMode="auto">
          <a:xfrm>
            <a:off x="7557979" y="2843705"/>
            <a:ext cx="124448" cy="103355"/>
          </a:xfrm>
          <a:custGeom>
            <a:avLst/>
            <a:gdLst>
              <a:gd name="T0" fmla="*/ 41 w 45"/>
              <a:gd name="T1" fmla="*/ 38 h 38"/>
              <a:gd name="T2" fmla="*/ 0 w 45"/>
              <a:gd name="T3" fmla="*/ 33 h 38"/>
              <a:gd name="T4" fmla="*/ 5 w 45"/>
              <a:gd name="T5" fmla="*/ 0 h 38"/>
              <a:gd name="T6" fmla="*/ 45 w 45"/>
              <a:gd name="T7" fmla="*/ 4 h 38"/>
              <a:gd name="T8" fmla="*/ 14 w 45"/>
              <a:gd name="T9" fmla="*/ 8 h 38"/>
              <a:gd name="T10" fmla="*/ 5 w 45"/>
              <a:gd name="T11" fmla="*/ 7 h 38"/>
              <a:gd name="T12" fmla="*/ 4 w 45"/>
              <a:gd name="T13" fmla="*/ 13 h 38"/>
              <a:gd name="T14" fmla="*/ 13 w 45"/>
              <a:gd name="T15" fmla="*/ 14 h 38"/>
              <a:gd name="T16" fmla="*/ 14 w 45"/>
              <a:gd name="T17" fmla="*/ 8 h 38"/>
              <a:gd name="T18" fmla="*/ 13 w 45"/>
              <a:gd name="T19" fmla="*/ 17 h 38"/>
              <a:gd name="T20" fmla="*/ 4 w 45"/>
              <a:gd name="T21" fmla="*/ 18 h 38"/>
              <a:gd name="T22" fmla="*/ 5 w 45"/>
              <a:gd name="T23" fmla="*/ 24 h 38"/>
              <a:gd name="T24" fmla="*/ 14 w 45"/>
              <a:gd name="T25" fmla="*/ 23 h 38"/>
              <a:gd name="T26" fmla="*/ 14 w 45"/>
              <a:gd name="T27" fmla="*/ 28 h 38"/>
              <a:gd name="T28" fmla="*/ 5 w 45"/>
              <a:gd name="T29" fmla="*/ 27 h 38"/>
              <a:gd name="T30" fmla="*/ 4 w 45"/>
              <a:gd name="T31" fmla="*/ 33 h 38"/>
              <a:gd name="T32" fmla="*/ 13 w 45"/>
              <a:gd name="T33" fmla="*/ 34 h 38"/>
              <a:gd name="T34" fmla="*/ 14 w 45"/>
              <a:gd name="T35" fmla="*/ 28 h 38"/>
              <a:gd name="T36" fmla="*/ 27 w 45"/>
              <a:gd name="T37" fmla="*/ 7 h 38"/>
              <a:gd name="T38" fmla="*/ 17 w 45"/>
              <a:gd name="T39" fmla="*/ 8 h 38"/>
              <a:gd name="T40" fmla="*/ 18 w 45"/>
              <a:gd name="T41" fmla="*/ 14 h 38"/>
              <a:gd name="T42" fmla="*/ 28 w 45"/>
              <a:gd name="T43" fmla="*/ 13 h 38"/>
              <a:gd name="T44" fmla="*/ 28 w 45"/>
              <a:gd name="T45" fmla="*/ 18 h 38"/>
              <a:gd name="T46" fmla="*/ 18 w 45"/>
              <a:gd name="T47" fmla="*/ 17 h 38"/>
              <a:gd name="T48" fmla="*/ 17 w 45"/>
              <a:gd name="T49" fmla="*/ 23 h 38"/>
              <a:gd name="T50" fmla="*/ 27 w 45"/>
              <a:gd name="T51" fmla="*/ 24 h 38"/>
              <a:gd name="T52" fmla="*/ 28 w 45"/>
              <a:gd name="T53" fmla="*/ 18 h 38"/>
              <a:gd name="T54" fmla="*/ 27 w 45"/>
              <a:gd name="T55" fmla="*/ 27 h 38"/>
              <a:gd name="T56" fmla="*/ 17 w 45"/>
              <a:gd name="T57" fmla="*/ 28 h 38"/>
              <a:gd name="T58" fmla="*/ 18 w 45"/>
              <a:gd name="T59" fmla="*/ 34 h 38"/>
              <a:gd name="T60" fmla="*/ 28 w 45"/>
              <a:gd name="T61" fmla="*/ 33 h 38"/>
              <a:gd name="T62" fmla="*/ 41 w 45"/>
              <a:gd name="T63" fmla="*/ 8 h 38"/>
              <a:gd name="T64" fmla="*/ 32 w 45"/>
              <a:gd name="T65" fmla="*/ 7 h 38"/>
              <a:gd name="T66" fmla="*/ 31 w 45"/>
              <a:gd name="T67" fmla="*/ 13 h 38"/>
              <a:gd name="T68" fmla="*/ 41 w 45"/>
              <a:gd name="T69" fmla="*/ 14 h 38"/>
              <a:gd name="T70" fmla="*/ 41 w 45"/>
              <a:gd name="T71" fmla="*/ 8 h 38"/>
              <a:gd name="T72" fmla="*/ 41 w 45"/>
              <a:gd name="T73" fmla="*/ 17 h 38"/>
              <a:gd name="T74" fmla="*/ 31 w 45"/>
              <a:gd name="T75" fmla="*/ 18 h 38"/>
              <a:gd name="T76" fmla="*/ 32 w 45"/>
              <a:gd name="T77" fmla="*/ 24 h 38"/>
              <a:gd name="T78" fmla="*/ 41 w 45"/>
              <a:gd name="T79" fmla="*/ 23 h 38"/>
              <a:gd name="T80" fmla="*/ 41 w 45"/>
              <a:gd name="T81" fmla="*/ 28 h 38"/>
              <a:gd name="T82" fmla="*/ 32 w 45"/>
              <a:gd name="T83" fmla="*/ 27 h 38"/>
              <a:gd name="T84" fmla="*/ 31 w 45"/>
              <a:gd name="T85" fmla="*/ 33 h 38"/>
              <a:gd name="T86" fmla="*/ 41 w 45"/>
              <a:gd name="T87" fmla="*/ 34 h 38"/>
              <a:gd name="T88" fmla="*/ 41 w 45"/>
              <a:gd name="T89" fmla="*/ 2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5" h="38">
                <a:moveTo>
                  <a:pt x="45" y="33"/>
                </a:moveTo>
                <a:cubicBezTo>
                  <a:pt x="45" y="36"/>
                  <a:pt x="43" y="38"/>
                  <a:pt x="41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2" y="38"/>
                  <a:pt x="0" y="36"/>
                  <a:pt x="0" y="33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3" y="0"/>
                  <a:pt x="45" y="2"/>
                  <a:pt x="45" y="4"/>
                </a:cubicBezTo>
                <a:lnTo>
                  <a:pt x="45" y="33"/>
                </a:lnTo>
                <a:close/>
                <a:moveTo>
                  <a:pt x="14" y="8"/>
                </a:moveTo>
                <a:cubicBezTo>
                  <a:pt x="14" y="7"/>
                  <a:pt x="14" y="7"/>
                  <a:pt x="13" y="7"/>
                </a:cubicBezTo>
                <a:cubicBezTo>
                  <a:pt x="5" y="7"/>
                  <a:pt x="5" y="7"/>
                  <a:pt x="5" y="7"/>
                </a:cubicBezTo>
                <a:cubicBezTo>
                  <a:pt x="4" y="7"/>
                  <a:pt x="4" y="7"/>
                  <a:pt x="4" y="8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5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3"/>
                  <a:pt x="14" y="13"/>
                </a:cubicBezTo>
                <a:lnTo>
                  <a:pt x="14" y="8"/>
                </a:lnTo>
                <a:close/>
                <a:moveTo>
                  <a:pt x="14" y="18"/>
                </a:moveTo>
                <a:cubicBezTo>
                  <a:pt x="14" y="17"/>
                  <a:pt x="14" y="17"/>
                  <a:pt x="13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4" y="17"/>
                  <a:pt x="4" y="17"/>
                  <a:pt x="4" y="18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4"/>
                  <a:pt x="5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4" y="24"/>
                  <a:pt x="14" y="23"/>
                  <a:pt x="14" y="23"/>
                </a:cubicBezTo>
                <a:lnTo>
                  <a:pt x="14" y="18"/>
                </a:lnTo>
                <a:close/>
                <a:moveTo>
                  <a:pt x="14" y="28"/>
                </a:moveTo>
                <a:cubicBezTo>
                  <a:pt x="14" y="28"/>
                  <a:pt x="14" y="27"/>
                  <a:pt x="13" y="27"/>
                </a:cubicBezTo>
                <a:cubicBezTo>
                  <a:pt x="5" y="27"/>
                  <a:pt x="5" y="27"/>
                  <a:pt x="5" y="27"/>
                </a:cubicBezTo>
                <a:cubicBezTo>
                  <a:pt x="4" y="27"/>
                  <a:pt x="4" y="28"/>
                  <a:pt x="4" y="28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4"/>
                  <a:pt x="4" y="34"/>
                  <a:pt x="5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4" y="34"/>
                  <a:pt x="14" y="34"/>
                  <a:pt x="14" y="33"/>
                </a:cubicBezTo>
                <a:lnTo>
                  <a:pt x="14" y="28"/>
                </a:lnTo>
                <a:close/>
                <a:moveTo>
                  <a:pt x="28" y="8"/>
                </a:moveTo>
                <a:cubicBezTo>
                  <a:pt x="28" y="7"/>
                  <a:pt x="27" y="7"/>
                  <a:pt x="27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7" y="7"/>
                  <a:pt x="17" y="8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8" y="14"/>
                  <a:pt x="18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8" y="13"/>
                  <a:pt x="28" y="13"/>
                </a:cubicBezTo>
                <a:lnTo>
                  <a:pt x="28" y="8"/>
                </a:lnTo>
                <a:close/>
                <a:moveTo>
                  <a:pt x="28" y="18"/>
                </a:moveTo>
                <a:cubicBezTo>
                  <a:pt x="28" y="17"/>
                  <a:pt x="27" y="17"/>
                  <a:pt x="27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7" y="17"/>
                  <a:pt x="17" y="18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3"/>
                  <a:pt x="18" y="24"/>
                  <a:pt x="18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8" y="23"/>
                  <a:pt x="28" y="23"/>
                </a:cubicBezTo>
                <a:lnTo>
                  <a:pt x="28" y="18"/>
                </a:lnTo>
                <a:close/>
                <a:moveTo>
                  <a:pt x="28" y="28"/>
                </a:moveTo>
                <a:cubicBezTo>
                  <a:pt x="28" y="28"/>
                  <a:pt x="27" y="27"/>
                  <a:pt x="27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7" y="28"/>
                  <a:pt x="17" y="28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8" y="34"/>
                  <a:pt x="18" y="34"/>
                </a:cubicBezTo>
                <a:cubicBezTo>
                  <a:pt x="27" y="34"/>
                  <a:pt x="27" y="34"/>
                  <a:pt x="27" y="34"/>
                </a:cubicBezTo>
                <a:cubicBezTo>
                  <a:pt x="27" y="34"/>
                  <a:pt x="28" y="34"/>
                  <a:pt x="28" y="33"/>
                </a:cubicBezTo>
                <a:lnTo>
                  <a:pt x="28" y="28"/>
                </a:lnTo>
                <a:close/>
                <a:moveTo>
                  <a:pt x="41" y="8"/>
                </a:moveTo>
                <a:cubicBezTo>
                  <a:pt x="41" y="7"/>
                  <a:pt x="41" y="7"/>
                  <a:pt x="41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7"/>
                  <a:pt x="31" y="7"/>
                  <a:pt x="31" y="8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2" y="14"/>
                  <a:pt x="32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4"/>
                  <a:pt x="41" y="13"/>
                  <a:pt x="41" y="13"/>
                </a:cubicBezTo>
                <a:lnTo>
                  <a:pt x="41" y="8"/>
                </a:lnTo>
                <a:close/>
                <a:moveTo>
                  <a:pt x="41" y="18"/>
                </a:moveTo>
                <a:cubicBezTo>
                  <a:pt x="41" y="17"/>
                  <a:pt x="41" y="17"/>
                  <a:pt x="41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7"/>
                  <a:pt x="31" y="17"/>
                  <a:pt x="31" y="18"/>
                </a:cubicBezTo>
                <a:cubicBezTo>
                  <a:pt x="31" y="23"/>
                  <a:pt x="31" y="23"/>
                  <a:pt x="31" y="23"/>
                </a:cubicBezTo>
                <a:cubicBezTo>
                  <a:pt x="31" y="23"/>
                  <a:pt x="32" y="24"/>
                  <a:pt x="32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4"/>
                  <a:pt x="41" y="23"/>
                  <a:pt x="41" y="23"/>
                </a:cubicBezTo>
                <a:lnTo>
                  <a:pt x="41" y="18"/>
                </a:lnTo>
                <a:close/>
                <a:moveTo>
                  <a:pt x="41" y="28"/>
                </a:moveTo>
                <a:cubicBezTo>
                  <a:pt x="41" y="28"/>
                  <a:pt x="41" y="27"/>
                  <a:pt x="41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7"/>
                  <a:pt x="31" y="28"/>
                  <a:pt x="31" y="28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4"/>
                  <a:pt x="32" y="34"/>
                  <a:pt x="32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4"/>
                  <a:pt x="41" y="34"/>
                  <a:pt x="41" y="33"/>
                </a:cubicBezTo>
                <a:lnTo>
                  <a:pt x="41" y="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37" name="Freeform 267"/>
          <p:cNvSpPr>
            <a:spLocks noEditPoints="1"/>
          </p:cNvSpPr>
          <p:nvPr/>
        </p:nvSpPr>
        <p:spPr bwMode="auto">
          <a:xfrm>
            <a:off x="7561280" y="3044423"/>
            <a:ext cx="120229" cy="120229"/>
          </a:xfrm>
          <a:custGeom>
            <a:avLst/>
            <a:gdLst>
              <a:gd name="T0" fmla="*/ 43 w 44"/>
              <a:gd name="T1" fmla="*/ 9 h 44"/>
              <a:gd name="T2" fmla="*/ 8 w 44"/>
              <a:gd name="T3" fmla="*/ 43 h 44"/>
              <a:gd name="T4" fmla="*/ 7 w 44"/>
              <a:gd name="T5" fmla="*/ 44 h 44"/>
              <a:gd name="T6" fmla="*/ 6 w 44"/>
              <a:gd name="T7" fmla="*/ 43 h 44"/>
              <a:gd name="T8" fmla="*/ 1 w 44"/>
              <a:gd name="T9" fmla="*/ 38 h 44"/>
              <a:gd name="T10" fmla="*/ 0 w 44"/>
              <a:gd name="T11" fmla="*/ 37 h 44"/>
              <a:gd name="T12" fmla="*/ 1 w 44"/>
              <a:gd name="T13" fmla="*/ 35 h 44"/>
              <a:gd name="T14" fmla="*/ 35 w 44"/>
              <a:gd name="T15" fmla="*/ 1 h 44"/>
              <a:gd name="T16" fmla="*/ 36 w 44"/>
              <a:gd name="T17" fmla="*/ 0 h 44"/>
              <a:gd name="T18" fmla="*/ 37 w 44"/>
              <a:gd name="T19" fmla="*/ 1 h 44"/>
              <a:gd name="T20" fmla="*/ 43 w 44"/>
              <a:gd name="T21" fmla="*/ 6 h 44"/>
              <a:gd name="T22" fmla="*/ 43 w 44"/>
              <a:gd name="T23" fmla="*/ 7 h 44"/>
              <a:gd name="T24" fmla="*/ 43 w 44"/>
              <a:gd name="T25" fmla="*/ 9 h 44"/>
              <a:gd name="T26" fmla="*/ 10 w 44"/>
              <a:gd name="T27" fmla="*/ 3 h 44"/>
              <a:gd name="T28" fmla="*/ 7 w 44"/>
              <a:gd name="T29" fmla="*/ 4 h 44"/>
              <a:gd name="T30" fmla="*/ 6 w 44"/>
              <a:gd name="T31" fmla="*/ 7 h 44"/>
              <a:gd name="T32" fmla="*/ 5 w 44"/>
              <a:gd name="T33" fmla="*/ 4 h 44"/>
              <a:gd name="T34" fmla="*/ 3 w 44"/>
              <a:gd name="T35" fmla="*/ 3 h 44"/>
              <a:gd name="T36" fmla="*/ 5 w 44"/>
              <a:gd name="T37" fmla="*/ 2 h 44"/>
              <a:gd name="T38" fmla="*/ 6 w 44"/>
              <a:gd name="T39" fmla="*/ 0 h 44"/>
              <a:gd name="T40" fmla="*/ 7 w 44"/>
              <a:gd name="T41" fmla="*/ 2 h 44"/>
              <a:gd name="T42" fmla="*/ 10 w 44"/>
              <a:gd name="T43" fmla="*/ 3 h 44"/>
              <a:gd name="T44" fmla="*/ 22 w 44"/>
              <a:gd name="T45" fmla="*/ 8 h 44"/>
              <a:gd name="T46" fmla="*/ 16 w 44"/>
              <a:gd name="T47" fmla="*/ 10 h 44"/>
              <a:gd name="T48" fmla="*/ 15 w 44"/>
              <a:gd name="T49" fmla="*/ 15 h 44"/>
              <a:gd name="T50" fmla="*/ 13 w 44"/>
              <a:gd name="T51" fmla="*/ 10 h 44"/>
              <a:gd name="T52" fmla="*/ 8 w 44"/>
              <a:gd name="T53" fmla="*/ 8 h 44"/>
              <a:gd name="T54" fmla="*/ 13 w 44"/>
              <a:gd name="T55" fmla="*/ 7 h 44"/>
              <a:gd name="T56" fmla="*/ 15 w 44"/>
              <a:gd name="T57" fmla="*/ 1 h 44"/>
              <a:gd name="T58" fmla="*/ 16 w 44"/>
              <a:gd name="T59" fmla="*/ 7 h 44"/>
              <a:gd name="T60" fmla="*/ 22 w 44"/>
              <a:gd name="T61" fmla="*/ 8 h 44"/>
              <a:gd name="T62" fmla="*/ 27 w 44"/>
              <a:gd name="T63" fmla="*/ 3 h 44"/>
              <a:gd name="T64" fmla="*/ 24 w 44"/>
              <a:gd name="T65" fmla="*/ 4 h 44"/>
              <a:gd name="T66" fmla="*/ 23 w 44"/>
              <a:gd name="T67" fmla="*/ 7 h 44"/>
              <a:gd name="T68" fmla="*/ 23 w 44"/>
              <a:gd name="T69" fmla="*/ 4 h 44"/>
              <a:gd name="T70" fmla="*/ 20 w 44"/>
              <a:gd name="T71" fmla="*/ 3 h 44"/>
              <a:gd name="T72" fmla="*/ 23 w 44"/>
              <a:gd name="T73" fmla="*/ 2 h 44"/>
              <a:gd name="T74" fmla="*/ 23 w 44"/>
              <a:gd name="T75" fmla="*/ 0 h 44"/>
              <a:gd name="T76" fmla="*/ 24 w 44"/>
              <a:gd name="T77" fmla="*/ 2 h 44"/>
              <a:gd name="T78" fmla="*/ 27 w 44"/>
              <a:gd name="T79" fmla="*/ 3 h 44"/>
              <a:gd name="T80" fmla="*/ 39 w 44"/>
              <a:gd name="T81" fmla="*/ 7 h 44"/>
              <a:gd name="T82" fmla="*/ 36 w 44"/>
              <a:gd name="T83" fmla="*/ 5 h 44"/>
              <a:gd name="T84" fmla="*/ 28 w 44"/>
              <a:gd name="T85" fmla="*/ 12 h 44"/>
              <a:gd name="T86" fmla="*/ 31 w 44"/>
              <a:gd name="T87" fmla="*/ 15 h 44"/>
              <a:gd name="T88" fmla="*/ 39 w 44"/>
              <a:gd name="T89" fmla="*/ 7 h 44"/>
              <a:gd name="T90" fmla="*/ 44 w 44"/>
              <a:gd name="T91" fmla="*/ 20 h 44"/>
              <a:gd name="T92" fmla="*/ 41 w 44"/>
              <a:gd name="T93" fmla="*/ 21 h 44"/>
              <a:gd name="T94" fmla="*/ 41 w 44"/>
              <a:gd name="T95" fmla="*/ 24 h 44"/>
              <a:gd name="T96" fmla="*/ 40 w 44"/>
              <a:gd name="T97" fmla="*/ 21 h 44"/>
              <a:gd name="T98" fmla="*/ 37 w 44"/>
              <a:gd name="T99" fmla="*/ 20 h 44"/>
              <a:gd name="T100" fmla="*/ 40 w 44"/>
              <a:gd name="T101" fmla="*/ 20 h 44"/>
              <a:gd name="T102" fmla="*/ 41 w 44"/>
              <a:gd name="T103" fmla="*/ 17 h 44"/>
              <a:gd name="T104" fmla="*/ 41 w 44"/>
              <a:gd name="T105" fmla="*/ 20 h 44"/>
              <a:gd name="T106" fmla="*/ 44 w 44"/>
              <a:gd name="T107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4" h="44">
                <a:moveTo>
                  <a:pt x="43" y="9"/>
                </a:moveTo>
                <a:cubicBezTo>
                  <a:pt x="8" y="43"/>
                  <a:pt x="8" y="43"/>
                  <a:pt x="8" y="43"/>
                </a:cubicBezTo>
                <a:cubicBezTo>
                  <a:pt x="8" y="43"/>
                  <a:pt x="8" y="44"/>
                  <a:pt x="7" y="44"/>
                </a:cubicBezTo>
                <a:cubicBezTo>
                  <a:pt x="7" y="44"/>
                  <a:pt x="6" y="43"/>
                  <a:pt x="6" y="43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7"/>
                </a:cubicBezTo>
                <a:cubicBezTo>
                  <a:pt x="0" y="36"/>
                  <a:pt x="0" y="36"/>
                  <a:pt x="1" y="35"/>
                </a:cubicBezTo>
                <a:cubicBezTo>
                  <a:pt x="35" y="1"/>
                  <a:pt x="35" y="1"/>
                  <a:pt x="35" y="1"/>
                </a:cubicBezTo>
                <a:cubicBezTo>
                  <a:pt x="35" y="1"/>
                  <a:pt x="36" y="0"/>
                  <a:pt x="36" y="0"/>
                </a:cubicBezTo>
                <a:cubicBezTo>
                  <a:pt x="37" y="0"/>
                  <a:pt x="37" y="1"/>
                  <a:pt x="37" y="1"/>
                </a:cubicBezTo>
                <a:cubicBezTo>
                  <a:pt x="43" y="6"/>
                  <a:pt x="43" y="6"/>
                  <a:pt x="43" y="6"/>
                </a:cubicBezTo>
                <a:cubicBezTo>
                  <a:pt x="43" y="7"/>
                  <a:pt x="43" y="7"/>
                  <a:pt x="43" y="7"/>
                </a:cubicBezTo>
                <a:cubicBezTo>
                  <a:pt x="43" y="8"/>
                  <a:pt x="43" y="8"/>
                  <a:pt x="43" y="9"/>
                </a:cubicBezTo>
                <a:moveTo>
                  <a:pt x="10" y="3"/>
                </a:moveTo>
                <a:cubicBezTo>
                  <a:pt x="7" y="4"/>
                  <a:pt x="7" y="4"/>
                  <a:pt x="7" y="4"/>
                </a:cubicBezTo>
                <a:cubicBezTo>
                  <a:pt x="6" y="7"/>
                  <a:pt x="6" y="7"/>
                  <a:pt x="6" y="7"/>
                </a:cubicBezTo>
                <a:cubicBezTo>
                  <a:pt x="5" y="4"/>
                  <a:pt x="5" y="4"/>
                  <a:pt x="5" y="4"/>
                </a:cubicBezTo>
                <a:cubicBezTo>
                  <a:pt x="3" y="3"/>
                  <a:pt x="3" y="3"/>
                  <a:pt x="3" y="3"/>
                </a:cubicBezTo>
                <a:cubicBezTo>
                  <a:pt x="5" y="2"/>
                  <a:pt x="5" y="2"/>
                  <a:pt x="5" y="2"/>
                </a:cubicBezTo>
                <a:cubicBezTo>
                  <a:pt x="6" y="0"/>
                  <a:pt x="6" y="0"/>
                  <a:pt x="6" y="0"/>
                </a:cubicBezTo>
                <a:cubicBezTo>
                  <a:pt x="7" y="2"/>
                  <a:pt x="7" y="2"/>
                  <a:pt x="7" y="2"/>
                </a:cubicBezTo>
                <a:lnTo>
                  <a:pt x="10" y="3"/>
                </a:lnTo>
                <a:close/>
                <a:moveTo>
                  <a:pt x="22" y="8"/>
                </a:moveTo>
                <a:cubicBezTo>
                  <a:pt x="16" y="10"/>
                  <a:pt x="16" y="10"/>
                  <a:pt x="16" y="10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0"/>
                  <a:pt x="13" y="10"/>
                  <a:pt x="13" y="10"/>
                </a:cubicBezTo>
                <a:cubicBezTo>
                  <a:pt x="8" y="8"/>
                  <a:pt x="8" y="8"/>
                  <a:pt x="8" y="8"/>
                </a:cubicBezTo>
                <a:cubicBezTo>
                  <a:pt x="13" y="7"/>
                  <a:pt x="13" y="7"/>
                  <a:pt x="13" y="7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7"/>
                  <a:pt x="16" y="7"/>
                  <a:pt x="16" y="7"/>
                </a:cubicBezTo>
                <a:lnTo>
                  <a:pt x="22" y="8"/>
                </a:lnTo>
                <a:close/>
                <a:moveTo>
                  <a:pt x="27" y="3"/>
                </a:moveTo>
                <a:cubicBezTo>
                  <a:pt x="24" y="4"/>
                  <a:pt x="24" y="4"/>
                  <a:pt x="24" y="4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4"/>
                  <a:pt x="23" y="4"/>
                  <a:pt x="23" y="4"/>
                </a:cubicBezTo>
                <a:cubicBezTo>
                  <a:pt x="20" y="3"/>
                  <a:pt x="20" y="3"/>
                  <a:pt x="20" y="3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0"/>
                  <a:pt x="23" y="0"/>
                  <a:pt x="23" y="0"/>
                </a:cubicBezTo>
                <a:cubicBezTo>
                  <a:pt x="24" y="2"/>
                  <a:pt x="24" y="2"/>
                  <a:pt x="24" y="2"/>
                </a:cubicBezTo>
                <a:lnTo>
                  <a:pt x="27" y="3"/>
                </a:lnTo>
                <a:close/>
                <a:moveTo>
                  <a:pt x="39" y="7"/>
                </a:moveTo>
                <a:cubicBezTo>
                  <a:pt x="36" y="5"/>
                  <a:pt x="36" y="5"/>
                  <a:pt x="36" y="5"/>
                </a:cubicBezTo>
                <a:cubicBezTo>
                  <a:pt x="28" y="12"/>
                  <a:pt x="28" y="12"/>
                  <a:pt x="28" y="12"/>
                </a:cubicBezTo>
                <a:cubicBezTo>
                  <a:pt x="31" y="15"/>
                  <a:pt x="31" y="15"/>
                  <a:pt x="31" y="15"/>
                </a:cubicBezTo>
                <a:lnTo>
                  <a:pt x="39" y="7"/>
                </a:lnTo>
                <a:close/>
                <a:moveTo>
                  <a:pt x="44" y="20"/>
                </a:moveTo>
                <a:cubicBezTo>
                  <a:pt x="41" y="21"/>
                  <a:pt x="41" y="21"/>
                  <a:pt x="41" y="21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21"/>
                  <a:pt x="40" y="21"/>
                  <a:pt x="40" y="21"/>
                </a:cubicBezTo>
                <a:cubicBezTo>
                  <a:pt x="37" y="20"/>
                  <a:pt x="37" y="20"/>
                  <a:pt x="37" y="20"/>
                </a:cubicBezTo>
                <a:cubicBezTo>
                  <a:pt x="40" y="20"/>
                  <a:pt x="40" y="20"/>
                  <a:pt x="40" y="20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20"/>
                  <a:pt x="41" y="20"/>
                  <a:pt x="41" y="20"/>
                </a:cubicBezTo>
                <a:lnTo>
                  <a:pt x="44" y="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38" name="Freeform 268"/>
          <p:cNvSpPr>
            <a:spLocks noEditPoints="1"/>
          </p:cNvSpPr>
          <p:nvPr/>
        </p:nvSpPr>
        <p:spPr bwMode="auto">
          <a:xfrm>
            <a:off x="7561091" y="3261556"/>
            <a:ext cx="126557" cy="105463"/>
          </a:xfrm>
          <a:custGeom>
            <a:avLst/>
            <a:gdLst>
              <a:gd name="T0" fmla="*/ 46 w 46"/>
              <a:gd name="T1" fmla="*/ 29 h 38"/>
              <a:gd name="T2" fmla="*/ 43 w 46"/>
              <a:gd name="T3" fmla="*/ 31 h 38"/>
              <a:gd name="T4" fmla="*/ 36 w 46"/>
              <a:gd name="T5" fmla="*/ 38 h 38"/>
              <a:gd name="T6" fmla="*/ 29 w 46"/>
              <a:gd name="T7" fmla="*/ 31 h 38"/>
              <a:gd name="T8" fmla="*/ 19 w 46"/>
              <a:gd name="T9" fmla="*/ 31 h 38"/>
              <a:gd name="T10" fmla="*/ 12 w 46"/>
              <a:gd name="T11" fmla="*/ 38 h 38"/>
              <a:gd name="T12" fmla="*/ 5 w 46"/>
              <a:gd name="T13" fmla="*/ 31 h 38"/>
              <a:gd name="T14" fmla="*/ 3 w 46"/>
              <a:gd name="T15" fmla="*/ 31 h 38"/>
              <a:gd name="T16" fmla="*/ 0 w 46"/>
              <a:gd name="T17" fmla="*/ 29 h 38"/>
              <a:gd name="T18" fmla="*/ 2 w 46"/>
              <a:gd name="T19" fmla="*/ 27 h 38"/>
              <a:gd name="T20" fmla="*/ 2 w 46"/>
              <a:gd name="T21" fmla="*/ 19 h 38"/>
              <a:gd name="T22" fmla="*/ 3 w 46"/>
              <a:gd name="T23" fmla="*/ 13 h 38"/>
              <a:gd name="T24" fmla="*/ 8 w 46"/>
              <a:gd name="T25" fmla="*/ 8 h 38"/>
              <a:gd name="T26" fmla="*/ 11 w 46"/>
              <a:gd name="T27" fmla="*/ 7 h 38"/>
              <a:gd name="T28" fmla="*/ 15 w 46"/>
              <a:gd name="T29" fmla="*/ 7 h 38"/>
              <a:gd name="T30" fmla="*/ 15 w 46"/>
              <a:gd name="T31" fmla="*/ 2 h 38"/>
              <a:gd name="T32" fmla="*/ 17 w 46"/>
              <a:gd name="T33" fmla="*/ 0 h 38"/>
              <a:gd name="T34" fmla="*/ 45 w 46"/>
              <a:gd name="T35" fmla="*/ 0 h 38"/>
              <a:gd name="T36" fmla="*/ 46 w 46"/>
              <a:gd name="T37" fmla="*/ 2 h 38"/>
              <a:gd name="T38" fmla="*/ 46 w 46"/>
              <a:gd name="T39" fmla="*/ 29 h 38"/>
              <a:gd name="T40" fmla="*/ 15 w 46"/>
              <a:gd name="T41" fmla="*/ 17 h 38"/>
              <a:gd name="T42" fmla="*/ 15 w 46"/>
              <a:gd name="T43" fmla="*/ 10 h 38"/>
              <a:gd name="T44" fmla="*/ 11 w 46"/>
              <a:gd name="T45" fmla="*/ 10 h 38"/>
              <a:gd name="T46" fmla="*/ 11 w 46"/>
              <a:gd name="T47" fmla="*/ 10 h 38"/>
              <a:gd name="T48" fmla="*/ 5 w 46"/>
              <a:gd name="T49" fmla="*/ 16 h 38"/>
              <a:gd name="T50" fmla="*/ 5 w 46"/>
              <a:gd name="T51" fmla="*/ 16 h 38"/>
              <a:gd name="T52" fmla="*/ 5 w 46"/>
              <a:gd name="T53" fmla="*/ 17 h 38"/>
              <a:gd name="T54" fmla="*/ 15 w 46"/>
              <a:gd name="T55" fmla="*/ 17 h 38"/>
              <a:gd name="T56" fmla="*/ 12 w 46"/>
              <a:gd name="T57" fmla="*/ 27 h 38"/>
              <a:gd name="T58" fmla="*/ 9 w 46"/>
              <a:gd name="T59" fmla="*/ 31 h 38"/>
              <a:gd name="T60" fmla="*/ 12 w 46"/>
              <a:gd name="T61" fmla="*/ 34 h 38"/>
              <a:gd name="T62" fmla="*/ 15 w 46"/>
              <a:gd name="T63" fmla="*/ 31 h 38"/>
              <a:gd name="T64" fmla="*/ 12 w 46"/>
              <a:gd name="T65" fmla="*/ 27 h 38"/>
              <a:gd name="T66" fmla="*/ 36 w 46"/>
              <a:gd name="T67" fmla="*/ 27 h 38"/>
              <a:gd name="T68" fmla="*/ 33 w 46"/>
              <a:gd name="T69" fmla="*/ 31 h 38"/>
              <a:gd name="T70" fmla="*/ 36 w 46"/>
              <a:gd name="T71" fmla="*/ 34 h 38"/>
              <a:gd name="T72" fmla="*/ 39 w 46"/>
              <a:gd name="T73" fmla="*/ 31 h 38"/>
              <a:gd name="T74" fmla="*/ 36 w 46"/>
              <a:gd name="T75" fmla="*/ 2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6" h="38">
                <a:moveTo>
                  <a:pt x="46" y="29"/>
                </a:moveTo>
                <a:cubicBezTo>
                  <a:pt x="46" y="31"/>
                  <a:pt x="44" y="31"/>
                  <a:pt x="43" y="31"/>
                </a:cubicBezTo>
                <a:cubicBezTo>
                  <a:pt x="43" y="34"/>
                  <a:pt x="40" y="38"/>
                  <a:pt x="36" y="38"/>
                </a:cubicBezTo>
                <a:cubicBezTo>
                  <a:pt x="32" y="38"/>
                  <a:pt x="29" y="34"/>
                  <a:pt x="29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9" y="34"/>
                  <a:pt x="16" y="38"/>
                  <a:pt x="12" y="38"/>
                </a:cubicBezTo>
                <a:cubicBezTo>
                  <a:pt x="8" y="38"/>
                  <a:pt x="5" y="34"/>
                  <a:pt x="5" y="31"/>
                </a:cubicBezTo>
                <a:cubicBezTo>
                  <a:pt x="3" y="31"/>
                  <a:pt x="3" y="31"/>
                  <a:pt x="3" y="31"/>
                </a:cubicBezTo>
                <a:cubicBezTo>
                  <a:pt x="2" y="31"/>
                  <a:pt x="0" y="31"/>
                  <a:pt x="0" y="29"/>
                </a:cubicBezTo>
                <a:cubicBezTo>
                  <a:pt x="0" y="28"/>
                  <a:pt x="1" y="27"/>
                  <a:pt x="2" y="27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7"/>
                  <a:pt x="2" y="15"/>
                  <a:pt x="3" y="13"/>
                </a:cubicBezTo>
                <a:cubicBezTo>
                  <a:pt x="8" y="8"/>
                  <a:pt x="8" y="8"/>
                  <a:pt x="8" y="8"/>
                </a:cubicBezTo>
                <a:cubicBezTo>
                  <a:pt x="9" y="7"/>
                  <a:pt x="10" y="7"/>
                  <a:pt x="11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1"/>
                  <a:pt x="16" y="0"/>
                  <a:pt x="1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6" y="0"/>
                  <a:pt x="46" y="1"/>
                  <a:pt x="46" y="2"/>
                </a:cubicBezTo>
                <a:lnTo>
                  <a:pt x="46" y="29"/>
                </a:lnTo>
                <a:close/>
                <a:moveTo>
                  <a:pt x="15" y="17"/>
                </a:moveTo>
                <a:cubicBezTo>
                  <a:pt x="15" y="10"/>
                  <a:pt x="15" y="10"/>
                  <a:pt x="15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7"/>
                  <a:pt x="5" y="17"/>
                  <a:pt x="5" y="17"/>
                </a:cubicBezTo>
                <a:lnTo>
                  <a:pt x="15" y="17"/>
                </a:lnTo>
                <a:close/>
                <a:moveTo>
                  <a:pt x="12" y="27"/>
                </a:moveTo>
                <a:cubicBezTo>
                  <a:pt x="10" y="27"/>
                  <a:pt x="9" y="29"/>
                  <a:pt x="9" y="31"/>
                </a:cubicBezTo>
                <a:cubicBezTo>
                  <a:pt x="9" y="33"/>
                  <a:pt x="10" y="34"/>
                  <a:pt x="12" y="34"/>
                </a:cubicBezTo>
                <a:cubicBezTo>
                  <a:pt x="14" y="34"/>
                  <a:pt x="15" y="33"/>
                  <a:pt x="15" y="31"/>
                </a:cubicBezTo>
                <a:cubicBezTo>
                  <a:pt x="15" y="29"/>
                  <a:pt x="14" y="27"/>
                  <a:pt x="12" y="27"/>
                </a:cubicBezTo>
                <a:moveTo>
                  <a:pt x="36" y="27"/>
                </a:moveTo>
                <a:cubicBezTo>
                  <a:pt x="34" y="27"/>
                  <a:pt x="33" y="29"/>
                  <a:pt x="33" y="31"/>
                </a:cubicBezTo>
                <a:cubicBezTo>
                  <a:pt x="33" y="33"/>
                  <a:pt x="34" y="34"/>
                  <a:pt x="36" y="34"/>
                </a:cubicBezTo>
                <a:cubicBezTo>
                  <a:pt x="38" y="34"/>
                  <a:pt x="39" y="33"/>
                  <a:pt x="39" y="31"/>
                </a:cubicBezTo>
                <a:cubicBezTo>
                  <a:pt x="39" y="29"/>
                  <a:pt x="38" y="27"/>
                  <a:pt x="36" y="27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39" name="Freeform 269"/>
          <p:cNvSpPr/>
          <p:nvPr/>
        </p:nvSpPr>
        <p:spPr bwMode="auto">
          <a:xfrm>
            <a:off x="7559818" y="3466951"/>
            <a:ext cx="116009" cy="111793"/>
          </a:xfrm>
          <a:custGeom>
            <a:avLst/>
            <a:gdLst>
              <a:gd name="T0" fmla="*/ 21 w 42"/>
              <a:gd name="T1" fmla="*/ 41 h 41"/>
              <a:gd name="T2" fmla="*/ 15 w 42"/>
              <a:gd name="T3" fmla="*/ 40 h 41"/>
              <a:gd name="T4" fmla="*/ 17 w 42"/>
              <a:gd name="T5" fmla="*/ 36 h 41"/>
              <a:gd name="T6" fmla="*/ 19 w 42"/>
              <a:gd name="T7" fmla="*/ 30 h 41"/>
              <a:gd name="T8" fmla="*/ 24 w 42"/>
              <a:gd name="T9" fmla="*/ 33 h 41"/>
              <a:gd name="T10" fmla="*/ 35 w 42"/>
              <a:gd name="T11" fmla="*/ 19 h 41"/>
              <a:gd name="T12" fmla="*/ 22 w 42"/>
              <a:gd name="T13" fmla="*/ 7 h 41"/>
              <a:gd name="T14" fmla="*/ 7 w 42"/>
              <a:gd name="T15" fmla="*/ 20 h 41"/>
              <a:gd name="T16" fmla="*/ 11 w 42"/>
              <a:gd name="T17" fmla="*/ 28 h 41"/>
              <a:gd name="T18" fmla="*/ 12 w 42"/>
              <a:gd name="T19" fmla="*/ 27 h 41"/>
              <a:gd name="T20" fmla="*/ 13 w 42"/>
              <a:gd name="T21" fmla="*/ 26 h 41"/>
              <a:gd name="T22" fmla="*/ 12 w 42"/>
              <a:gd name="T23" fmla="*/ 24 h 41"/>
              <a:gd name="T24" fmla="*/ 11 w 42"/>
              <a:gd name="T25" fmla="*/ 20 h 41"/>
              <a:gd name="T26" fmla="*/ 21 w 42"/>
              <a:gd name="T27" fmla="*/ 11 h 41"/>
              <a:gd name="T28" fmla="*/ 30 w 42"/>
              <a:gd name="T29" fmla="*/ 18 h 41"/>
              <a:gd name="T30" fmla="*/ 23 w 42"/>
              <a:gd name="T31" fmla="*/ 29 h 41"/>
              <a:gd name="T32" fmla="*/ 20 w 42"/>
              <a:gd name="T33" fmla="*/ 25 h 41"/>
              <a:gd name="T34" fmla="*/ 22 w 42"/>
              <a:gd name="T35" fmla="*/ 18 h 41"/>
              <a:gd name="T36" fmla="*/ 19 w 42"/>
              <a:gd name="T37" fmla="*/ 15 h 41"/>
              <a:gd name="T38" fmla="*/ 15 w 42"/>
              <a:gd name="T39" fmla="*/ 20 h 41"/>
              <a:gd name="T40" fmla="*/ 16 w 42"/>
              <a:gd name="T41" fmla="*/ 24 h 41"/>
              <a:gd name="T42" fmla="*/ 13 w 42"/>
              <a:gd name="T43" fmla="*/ 35 h 41"/>
              <a:gd name="T44" fmla="*/ 13 w 42"/>
              <a:gd name="T45" fmla="*/ 40 h 41"/>
              <a:gd name="T46" fmla="*/ 0 w 42"/>
              <a:gd name="T47" fmla="*/ 21 h 41"/>
              <a:gd name="T48" fmla="*/ 21 w 42"/>
              <a:gd name="T49" fmla="*/ 0 h 41"/>
              <a:gd name="T50" fmla="*/ 42 w 42"/>
              <a:gd name="T51" fmla="*/ 21 h 41"/>
              <a:gd name="T52" fmla="*/ 21 w 42"/>
              <a:gd name="T53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2" h="41">
                <a:moveTo>
                  <a:pt x="21" y="41"/>
                </a:moveTo>
                <a:cubicBezTo>
                  <a:pt x="19" y="41"/>
                  <a:pt x="17" y="41"/>
                  <a:pt x="15" y="40"/>
                </a:cubicBezTo>
                <a:cubicBezTo>
                  <a:pt x="16" y="39"/>
                  <a:pt x="17" y="38"/>
                  <a:pt x="17" y="36"/>
                </a:cubicBezTo>
                <a:cubicBezTo>
                  <a:pt x="17" y="36"/>
                  <a:pt x="17" y="35"/>
                  <a:pt x="19" y="30"/>
                </a:cubicBezTo>
                <a:cubicBezTo>
                  <a:pt x="19" y="32"/>
                  <a:pt x="21" y="33"/>
                  <a:pt x="24" y="33"/>
                </a:cubicBezTo>
                <a:cubicBezTo>
                  <a:pt x="30" y="33"/>
                  <a:pt x="35" y="27"/>
                  <a:pt x="35" y="19"/>
                </a:cubicBezTo>
                <a:cubicBezTo>
                  <a:pt x="35" y="13"/>
                  <a:pt x="30" y="7"/>
                  <a:pt x="22" y="7"/>
                </a:cubicBezTo>
                <a:cubicBezTo>
                  <a:pt x="12" y="7"/>
                  <a:pt x="7" y="14"/>
                  <a:pt x="7" y="20"/>
                </a:cubicBezTo>
                <a:cubicBezTo>
                  <a:pt x="7" y="23"/>
                  <a:pt x="8" y="27"/>
                  <a:pt x="11" y="28"/>
                </a:cubicBezTo>
                <a:cubicBezTo>
                  <a:pt x="12" y="28"/>
                  <a:pt x="12" y="28"/>
                  <a:pt x="12" y="27"/>
                </a:cubicBezTo>
                <a:cubicBezTo>
                  <a:pt x="12" y="27"/>
                  <a:pt x="13" y="26"/>
                  <a:pt x="13" y="26"/>
                </a:cubicBezTo>
                <a:cubicBezTo>
                  <a:pt x="13" y="25"/>
                  <a:pt x="13" y="25"/>
                  <a:pt x="12" y="24"/>
                </a:cubicBezTo>
                <a:cubicBezTo>
                  <a:pt x="12" y="23"/>
                  <a:pt x="11" y="22"/>
                  <a:pt x="11" y="20"/>
                </a:cubicBezTo>
                <a:cubicBezTo>
                  <a:pt x="11" y="15"/>
                  <a:pt x="15" y="11"/>
                  <a:pt x="21" y="11"/>
                </a:cubicBezTo>
                <a:cubicBezTo>
                  <a:pt x="27" y="11"/>
                  <a:pt x="30" y="14"/>
                  <a:pt x="30" y="18"/>
                </a:cubicBezTo>
                <a:cubicBezTo>
                  <a:pt x="30" y="24"/>
                  <a:pt x="27" y="29"/>
                  <a:pt x="23" y="29"/>
                </a:cubicBezTo>
                <a:cubicBezTo>
                  <a:pt x="21" y="29"/>
                  <a:pt x="19" y="28"/>
                  <a:pt x="20" y="25"/>
                </a:cubicBezTo>
                <a:cubicBezTo>
                  <a:pt x="21" y="23"/>
                  <a:pt x="22" y="20"/>
                  <a:pt x="22" y="18"/>
                </a:cubicBezTo>
                <a:cubicBezTo>
                  <a:pt x="22" y="16"/>
                  <a:pt x="21" y="15"/>
                  <a:pt x="19" y="15"/>
                </a:cubicBezTo>
                <a:cubicBezTo>
                  <a:pt x="17" y="15"/>
                  <a:pt x="15" y="17"/>
                  <a:pt x="15" y="20"/>
                </a:cubicBezTo>
                <a:cubicBezTo>
                  <a:pt x="15" y="20"/>
                  <a:pt x="15" y="22"/>
                  <a:pt x="16" y="24"/>
                </a:cubicBezTo>
                <a:cubicBezTo>
                  <a:pt x="13" y="33"/>
                  <a:pt x="13" y="35"/>
                  <a:pt x="13" y="35"/>
                </a:cubicBezTo>
                <a:cubicBezTo>
                  <a:pt x="13" y="36"/>
                  <a:pt x="13" y="38"/>
                  <a:pt x="13" y="40"/>
                </a:cubicBezTo>
                <a:cubicBezTo>
                  <a:pt x="5" y="36"/>
                  <a:pt x="0" y="29"/>
                  <a:pt x="0" y="21"/>
                </a:cubicBezTo>
                <a:cubicBezTo>
                  <a:pt x="0" y="9"/>
                  <a:pt x="10" y="0"/>
                  <a:pt x="21" y="0"/>
                </a:cubicBezTo>
                <a:cubicBezTo>
                  <a:pt x="32" y="0"/>
                  <a:pt x="42" y="9"/>
                  <a:pt x="42" y="21"/>
                </a:cubicBezTo>
                <a:cubicBezTo>
                  <a:pt x="42" y="32"/>
                  <a:pt x="32" y="41"/>
                  <a:pt x="21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40" name="Freeform 270"/>
          <p:cNvSpPr/>
          <p:nvPr/>
        </p:nvSpPr>
        <p:spPr bwMode="auto">
          <a:xfrm>
            <a:off x="7560275" y="3681997"/>
            <a:ext cx="113901" cy="113901"/>
          </a:xfrm>
          <a:custGeom>
            <a:avLst/>
            <a:gdLst>
              <a:gd name="T0" fmla="*/ 41 w 41"/>
              <a:gd name="T1" fmla="*/ 8 h 41"/>
              <a:gd name="T2" fmla="*/ 41 w 41"/>
              <a:gd name="T3" fmla="*/ 34 h 41"/>
              <a:gd name="T4" fmla="*/ 34 w 41"/>
              <a:gd name="T5" fmla="*/ 41 h 41"/>
              <a:gd name="T6" fmla="*/ 14 w 41"/>
              <a:gd name="T7" fmla="*/ 41 h 41"/>
              <a:gd name="T8" fmla="*/ 17 w 41"/>
              <a:gd name="T9" fmla="*/ 36 h 41"/>
              <a:gd name="T10" fmla="*/ 19 w 41"/>
              <a:gd name="T11" fmla="*/ 30 h 41"/>
              <a:gd name="T12" fmla="*/ 24 w 41"/>
              <a:gd name="T13" fmla="*/ 33 h 41"/>
              <a:gd name="T14" fmla="*/ 35 w 41"/>
              <a:gd name="T15" fmla="*/ 19 h 41"/>
              <a:gd name="T16" fmla="*/ 22 w 41"/>
              <a:gd name="T17" fmla="*/ 7 h 41"/>
              <a:gd name="T18" fmla="*/ 7 w 41"/>
              <a:gd name="T19" fmla="*/ 20 h 41"/>
              <a:gd name="T20" fmla="*/ 11 w 41"/>
              <a:gd name="T21" fmla="*/ 27 h 41"/>
              <a:gd name="T22" fmla="*/ 12 w 41"/>
              <a:gd name="T23" fmla="*/ 27 h 41"/>
              <a:gd name="T24" fmla="*/ 13 w 41"/>
              <a:gd name="T25" fmla="*/ 25 h 41"/>
              <a:gd name="T26" fmla="*/ 13 w 41"/>
              <a:gd name="T27" fmla="*/ 24 h 41"/>
              <a:gd name="T28" fmla="*/ 11 w 41"/>
              <a:gd name="T29" fmla="*/ 20 h 41"/>
              <a:gd name="T30" fmla="*/ 21 w 41"/>
              <a:gd name="T31" fmla="*/ 10 h 41"/>
              <a:gd name="T32" fmla="*/ 30 w 41"/>
              <a:gd name="T33" fmla="*/ 18 h 41"/>
              <a:gd name="T34" fmla="*/ 23 w 41"/>
              <a:gd name="T35" fmla="*/ 29 h 41"/>
              <a:gd name="T36" fmla="*/ 20 w 41"/>
              <a:gd name="T37" fmla="*/ 25 h 41"/>
              <a:gd name="T38" fmla="*/ 22 w 41"/>
              <a:gd name="T39" fmla="*/ 18 h 41"/>
              <a:gd name="T40" fmla="*/ 19 w 41"/>
              <a:gd name="T41" fmla="*/ 15 h 41"/>
              <a:gd name="T42" fmla="*/ 15 w 41"/>
              <a:gd name="T43" fmla="*/ 20 h 41"/>
              <a:gd name="T44" fmla="*/ 16 w 41"/>
              <a:gd name="T45" fmla="*/ 23 h 41"/>
              <a:gd name="T46" fmla="*/ 13 w 41"/>
              <a:gd name="T47" fmla="*/ 34 h 41"/>
              <a:gd name="T48" fmla="*/ 13 w 41"/>
              <a:gd name="T49" fmla="*/ 41 h 41"/>
              <a:gd name="T50" fmla="*/ 8 w 41"/>
              <a:gd name="T51" fmla="*/ 41 h 41"/>
              <a:gd name="T52" fmla="*/ 0 w 41"/>
              <a:gd name="T53" fmla="*/ 34 h 41"/>
              <a:gd name="T54" fmla="*/ 0 w 41"/>
              <a:gd name="T55" fmla="*/ 8 h 41"/>
              <a:gd name="T56" fmla="*/ 8 w 41"/>
              <a:gd name="T57" fmla="*/ 0 h 41"/>
              <a:gd name="T58" fmla="*/ 34 w 41"/>
              <a:gd name="T59" fmla="*/ 0 h 41"/>
              <a:gd name="T60" fmla="*/ 41 w 41"/>
              <a:gd name="T61" fmla="*/ 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1" h="41">
                <a:moveTo>
                  <a:pt x="41" y="8"/>
                </a:moveTo>
                <a:cubicBezTo>
                  <a:pt x="41" y="34"/>
                  <a:pt x="41" y="34"/>
                  <a:pt x="41" y="34"/>
                </a:cubicBezTo>
                <a:cubicBezTo>
                  <a:pt x="41" y="38"/>
                  <a:pt x="38" y="41"/>
                  <a:pt x="34" y="41"/>
                </a:cubicBezTo>
                <a:cubicBezTo>
                  <a:pt x="14" y="41"/>
                  <a:pt x="14" y="41"/>
                  <a:pt x="14" y="41"/>
                </a:cubicBezTo>
                <a:cubicBezTo>
                  <a:pt x="15" y="40"/>
                  <a:pt x="17" y="38"/>
                  <a:pt x="17" y="36"/>
                </a:cubicBezTo>
                <a:cubicBezTo>
                  <a:pt x="17" y="36"/>
                  <a:pt x="17" y="35"/>
                  <a:pt x="19" y="30"/>
                </a:cubicBezTo>
                <a:cubicBezTo>
                  <a:pt x="19" y="31"/>
                  <a:pt x="21" y="33"/>
                  <a:pt x="24" y="33"/>
                </a:cubicBezTo>
                <a:cubicBezTo>
                  <a:pt x="30" y="33"/>
                  <a:pt x="35" y="27"/>
                  <a:pt x="35" y="19"/>
                </a:cubicBezTo>
                <a:cubicBezTo>
                  <a:pt x="35" y="13"/>
                  <a:pt x="30" y="7"/>
                  <a:pt x="22" y="7"/>
                </a:cubicBezTo>
                <a:cubicBezTo>
                  <a:pt x="12" y="7"/>
                  <a:pt x="7" y="14"/>
                  <a:pt x="7" y="20"/>
                </a:cubicBezTo>
                <a:cubicBezTo>
                  <a:pt x="7" y="23"/>
                  <a:pt x="9" y="26"/>
                  <a:pt x="11" y="27"/>
                </a:cubicBezTo>
                <a:cubicBezTo>
                  <a:pt x="12" y="28"/>
                  <a:pt x="12" y="27"/>
                  <a:pt x="12" y="27"/>
                </a:cubicBezTo>
                <a:cubicBezTo>
                  <a:pt x="12" y="27"/>
                  <a:pt x="13" y="26"/>
                  <a:pt x="13" y="25"/>
                </a:cubicBezTo>
                <a:cubicBezTo>
                  <a:pt x="13" y="25"/>
                  <a:pt x="13" y="25"/>
                  <a:pt x="13" y="24"/>
                </a:cubicBezTo>
                <a:cubicBezTo>
                  <a:pt x="12" y="23"/>
                  <a:pt x="11" y="22"/>
                  <a:pt x="11" y="20"/>
                </a:cubicBezTo>
                <a:cubicBezTo>
                  <a:pt x="11" y="15"/>
                  <a:pt x="15" y="10"/>
                  <a:pt x="21" y="10"/>
                </a:cubicBezTo>
                <a:cubicBezTo>
                  <a:pt x="27" y="10"/>
                  <a:pt x="30" y="14"/>
                  <a:pt x="30" y="18"/>
                </a:cubicBezTo>
                <a:cubicBezTo>
                  <a:pt x="30" y="24"/>
                  <a:pt x="27" y="29"/>
                  <a:pt x="23" y="29"/>
                </a:cubicBezTo>
                <a:cubicBezTo>
                  <a:pt x="21" y="29"/>
                  <a:pt x="19" y="27"/>
                  <a:pt x="20" y="25"/>
                </a:cubicBezTo>
                <a:cubicBezTo>
                  <a:pt x="21" y="23"/>
                  <a:pt x="22" y="20"/>
                  <a:pt x="22" y="18"/>
                </a:cubicBezTo>
                <a:cubicBezTo>
                  <a:pt x="22" y="16"/>
                  <a:pt x="21" y="15"/>
                  <a:pt x="19" y="15"/>
                </a:cubicBezTo>
                <a:cubicBezTo>
                  <a:pt x="17" y="15"/>
                  <a:pt x="15" y="17"/>
                  <a:pt x="15" y="20"/>
                </a:cubicBezTo>
                <a:cubicBezTo>
                  <a:pt x="15" y="20"/>
                  <a:pt x="15" y="22"/>
                  <a:pt x="16" y="23"/>
                </a:cubicBezTo>
                <a:cubicBezTo>
                  <a:pt x="14" y="33"/>
                  <a:pt x="13" y="34"/>
                  <a:pt x="13" y="34"/>
                </a:cubicBezTo>
                <a:cubicBezTo>
                  <a:pt x="13" y="37"/>
                  <a:pt x="13" y="40"/>
                  <a:pt x="13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38"/>
                  <a:pt x="0" y="34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8" y="0"/>
                  <a:pt x="41" y="4"/>
                  <a:pt x="41" y="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41" name="Freeform 271"/>
          <p:cNvSpPr>
            <a:spLocks noEditPoints="1"/>
          </p:cNvSpPr>
          <p:nvPr/>
        </p:nvSpPr>
        <p:spPr bwMode="auto">
          <a:xfrm>
            <a:off x="7560275" y="3892803"/>
            <a:ext cx="113901" cy="111793"/>
          </a:xfrm>
          <a:custGeom>
            <a:avLst/>
            <a:gdLst>
              <a:gd name="T0" fmla="*/ 41 w 41"/>
              <a:gd name="T1" fmla="*/ 34 h 41"/>
              <a:gd name="T2" fmla="*/ 34 w 41"/>
              <a:gd name="T3" fmla="*/ 41 h 41"/>
              <a:gd name="T4" fmla="*/ 21 w 41"/>
              <a:gd name="T5" fmla="*/ 41 h 41"/>
              <a:gd name="T6" fmla="*/ 22 w 41"/>
              <a:gd name="T7" fmla="*/ 37 h 41"/>
              <a:gd name="T8" fmla="*/ 14 w 41"/>
              <a:gd name="T9" fmla="*/ 25 h 41"/>
              <a:gd name="T10" fmla="*/ 20 w 41"/>
              <a:gd name="T11" fmla="*/ 14 h 41"/>
              <a:gd name="T12" fmla="*/ 18 w 41"/>
              <a:gd name="T13" fmla="*/ 6 h 41"/>
              <a:gd name="T14" fmla="*/ 16 w 41"/>
              <a:gd name="T15" fmla="*/ 5 h 41"/>
              <a:gd name="T16" fmla="*/ 20 w 41"/>
              <a:gd name="T17" fmla="*/ 5 h 41"/>
              <a:gd name="T18" fmla="*/ 23 w 41"/>
              <a:gd name="T19" fmla="*/ 4 h 41"/>
              <a:gd name="T20" fmla="*/ 12 w 41"/>
              <a:gd name="T21" fmla="*/ 4 h 41"/>
              <a:gd name="T22" fmla="*/ 0 w 41"/>
              <a:gd name="T23" fmla="*/ 8 h 41"/>
              <a:gd name="T24" fmla="*/ 8 w 41"/>
              <a:gd name="T25" fmla="*/ 0 h 41"/>
              <a:gd name="T26" fmla="*/ 34 w 41"/>
              <a:gd name="T27" fmla="*/ 0 h 41"/>
              <a:gd name="T28" fmla="*/ 41 w 41"/>
              <a:gd name="T29" fmla="*/ 8 h 41"/>
              <a:gd name="T30" fmla="*/ 41 w 41"/>
              <a:gd name="T31" fmla="*/ 10 h 41"/>
              <a:gd name="T32" fmla="*/ 35 w 41"/>
              <a:gd name="T33" fmla="*/ 10 h 41"/>
              <a:gd name="T34" fmla="*/ 35 w 41"/>
              <a:gd name="T35" fmla="*/ 4 h 41"/>
              <a:gd name="T36" fmla="*/ 31 w 41"/>
              <a:gd name="T37" fmla="*/ 4 h 41"/>
              <a:gd name="T38" fmla="*/ 31 w 41"/>
              <a:gd name="T39" fmla="*/ 10 h 41"/>
              <a:gd name="T40" fmla="*/ 24 w 41"/>
              <a:gd name="T41" fmla="*/ 10 h 41"/>
              <a:gd name="T42" fmla="*/ 24 w 41"/>
              <a:gd name="T43" fmla="*/ 14 h 41"/>
              <a:gd name="T44" fmla="*/ 31 w 41"/>
              <a:gd name="T45" fmla="*/ 14 h 41"/>
              <a:gd name="T46" fmla="*/ 31 w 41"/>
              <a:gd name="T47" fmla="*/ 21 h 41"/>
              <a:gd name="T48" fmla="*/ 35 w 41"/>
              <a:gd name="T49" fmla="*/ 21 h 41"/>
              <a:gd name="T50" fmla="*/ 35 w 41"/>
              <a:gd name="T51" fmla="*/ 14 h 41"/>
              <a:gd name="T52" fmla="*/ 41 w 41"/>
              <a:gd name="T53" fmla="*/ 14 h 41"/>
              <a:gd name="T54" fmla="*/ 41 w 41"/>
              <a:gd name="T55" fmla="*/ 34 h 41"/>
              <a:gd name="T56" fmla="*/ 0 w 41"/>
              <a:gd name="T57" fmla="*/ 32 h 41"/>
              <a:gd name="T58" fmla="*/ 0 w 41"/>
              <a:gd name="T59" fmla="*/ 21 h 41"/>
              <a:gd name="T60" fmla="*/ 8 w 41"/>
              <a:gd name="T61" fmla="*/ 24 h 41"/>
              <a:gd name="T62" fmla="*/ 10 w 41"/>
              <a:gd name="T63" fmla="*/ 24 h 41"/>
              <a:gd name="T64" fmla="*/ 9 w 41"/>
              <a:gd name="T65" fmla="*/ 26 h 41"/>
              <a:gd name="T66" fmla="*/ 11 w 41"/>
              <a:gd name="T67" fmla="*/ 30 h 41"/>
              <a:gd name="T68" fmla="*/ 0 w 41"/>
              <a:gd name="T69" fmla="*/ 32 h 41"/>
              <a:gd name="T70" fmla="*/ 18 w 41"/>
              <a:gd name="T71" fmla="*/ 41 h 41"/>
              <a:gd name="T72" fmla="*/ 8 w 41"/>
              <a:gd name="T73" fmla="*/ 41 h 41"/>
              <a:gd name="T74" fmla="*/ 1 w 41"/>
              <a:gd name="T75" fmla="*/ 36 h 41"/>
              <a:gd name="T76" fmla="*/ 11 w 41"/>
              <a:gd name="T77" fmla="*/ 32 h 41"/>
              <a:gd name="T78" fmla="*/ 12 w 41"/>
              <a:gd name="T79" fmla="*/ 32 h 41"/>
              <a:gd name="T80" fmla="*/ 19 w 41"/>
              <a:gd name="T81" fmla="*/ 39 h 41"/>
              <a:gd name="T82" fmla="*/ 18 w 41"/>
              <a:gd name="T83" fmla="*/ 41 h 41"/>
              <a:gd name="T84" fmla="*/ 10 w 41"/>
              <a:gd name="T85" fmla="*/ 22 h 41"/>
              <a:gd name="T86" fmla="*/ 3 w 41"/>
              <a:gd name="T87" fmla="*/ 12 h 41"/>
              <a:gd name="T88" fmla="*/ 8 w 41"/>
              <a:gd name="T89" fmla="*/ 5 h 41"/>
              <a:gd name="T90" fmla="*/ 15 w 41"/>
              <a:gd name="T91" fmla="*/ 16 h 41"/>
              <a:gd name="T92" fmla="*/ 10 w 41"/>
              <a:gd name="T93" fmla="*/ 2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1" h="41">
                <a:moveTo>
                  <a:pt x="41" y="34"/>
                </a:moveTo>
                <a:cubicBezTo>
                  <a:pt x="41" y="38"/>
                  <a:pt x="38" y="41"/>
                  <a:pt x="34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0"/>
                  <a:pt x="22" y="39"/>
                  <a:pt x="22" y="37"/>
                </a:cubicBezTo>
                <a:cubicBezTo>
                  <a:pt x="22" y="30"/>
                  <a:pt x="14" y="28"/>
                  <a:pt x="14" y="25"/>
                </a:cubicBezTo>
                <a:cubicBezTo>
                  <a:pt x="14" y="21"/>
                  <a:pt x="20" y="21"/>
                  <a:pt x="20" y="14"/>
                </a:cubicBezTo>
                <a:cubicBezTo>
                  <a:pt x="20" y="11"/>
                  <a:pt x="19" y="8"/>
                  <a:pt x="18" y="6"/>
                </a:cubicBezTo>
                <a:cubicBezTo>
                  <a:pt x="17" y="6"/>
                  <a:pt x="17" y="6"/>
                  <a:pt x="16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3" y="4"/>
                  <a:pt x="23" y="4"/>
                  <a:pt x="23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7" y="4"/>
                  <a:pt x="3" y="5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8" y="0"/>
                  <a:pt x="41" y="4"/>
                  <a:pt x="41" y="8"/>
                </a:cubicBezTo>
                <a:cubicBezTo>
                  <a:pt x="41" y="10"/>
                  <a:pt x="41" y="10"/>
                  <a:pt x="41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4"/>
                  <a:pt x="35" y="4"/>
                  <a:pt x="35" y="4"/>
                </a:cubicBezTo>
                <a:cubicBezTo>
                  <a:pt x="31" y="4"/>
                  <a:pt x="31" y="4"/>
                  <a:pt x="31" y="4"/>
                </a:cubicBezTo>
                <a:cubicBezTo>
                  <a:pt x="31" y="10"/>
                  <a:pt x="31" y="10"/>
                  <a:pt x="31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4"/>
                  <a:pt x="24" y="14"/>
                  <a:pt x="24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21"/>
                  <a:pt x="31" y="21"/>
                  <a:pt x="31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14"/>
                  <a:pt x="35" y="14"/>
                  <a:pt x="35" y="14"/>
                </a:cubicBezTo>
                <a:cubicBezTo>
                  <a:pt x="41" y="14"/>
                  <a:pt x="41" y="14"/>
                  <a:pt x="41" y="14"/>
                </a:cubicBezTo>
                <a:lnTo>
                  <a:pt x="41" y="34"/>
                </a:lnTo>
                <a:close/>
                <a:moveTo>
                  <a:pt x="0" y="32"/>
                </a:moveTo>
                <a:cubicBezTo>
                  <a:pt x="0" y="21"/>
                  <a:pt x="0" y="21"/>
                  <a:pt x="0" y="21"/>
                </a:cubicBezTo>
                <a:cubicBezTo>
                  <a:pt x="2" y="23"/>
                  <a:pt x="5" y="24"/>
                  <a:pt x="8" y="24"/>
                </a:cubicBezTo>
                <a:cubicBezTo>
                  <a:pt x="8" y="24"/>
                  <a:pt x="9" y="24"/>
                  <a:pt x="10" y="24"/>
                </a:cubicBezTo>
                <a:cubicBezTo>
                  <a:pt x="9" y="24"/>
                  <a:pt x="9" y="25"/>
                  <a:pt x="9" y="26"/>
                </a:cubicBezTo>
                <a:cubicBezTo>
                  <a:pt x="9" y="27"/>
                  <a:pt x="10" y="29"/>
                  <a:pt x="11" y="30"/>
                </a:cubicBezTo>
                <a:cubicBezTo>
                  <a:pt x="7" y="30"/>
                  <a:pt x="4" y="31"/>
                  <a:pt x="0" y="32"/>
                </a:cubicBezTo>
                <a:moveTo>
                  <a:pt x="18" y="41"/>
                </a:moveTo>
                <a:cubicBezTo>
                  <a:pt x="8" y="41"/>
                  <a:pt x="8" y="41"/>
                  <a:pt x="8" y="41"/>
                </a:cubicBezTo>
                <a:cubicBezTo>
                  <a:pt x="5" y="41"/>
                  <a:pt x="2" y="39"/>
                  <a:pt x="1" y="36"/>
                </a:cubicBezTo>
                <a:cubicBezTo>
                  <a:pt x="3" y="32"/>
                  <a:pt x="7" y="32"/>
                  <a:pt x="11" y="32"/>
                </a:cubicBezTo>
                <a:cubicBezTo>
                  <a:pt x="11" y="32"/>
                  <a:pt x="12" y="32"/>
                  <a:pt x="12" y="32"/>
                </a:cubicBezTo>
                <a:cubicBezTo>
                  <a:pt x="15" y="34"/>
                  <a:pt x="19" y="36"/>
                  <a:pt x="19" y="39"/>
                </a:cubicBezTo>
                <a:cubicBezTo>
                  <a:pt x="19" y="40"/>
                  <a:pt x="18" y="41"/>
                  <a:pt x="18" y="41"/>
                </a:cubicBezTo>
                <a:moveTo>
                  <a:pt x="10" y="22"/>
                </a:moveTo>
                <a:cubicBezTo>
                  <a:pt x="6" y="22"/>
                  <a:pt x="3" y="16"/>
                  <a:pt x="3" y="12"/>
                </a:cubicBezTo>
                <a:cubicBezTo>
                  <a:pt x="3" y="9"/>
                  <a:pt x="5" y="5"/>
                  <a:pt x="8" y="5"/>
                </a:cubicBezTo>
                <a:cubicBezTo>
                  <a:pt x="13" y="5"/>
                  <a:pt x="15" y="12"/>
                  <a:pt x="15" y="16"/>
                </a:cubicBezTo>
                <a:cubicBezTo>
                  <a:pt x="15" y="20"/>
                  <a:pt x="14" y="22"/>
                  <a:pt x="10" y="2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42" name="Freeform 272"/>
          <p:cNvSpPr>
            <a:spLocks noEditPoints="1"/>
          </p:cNvSpPr>
          <p:nvPr/>
        </p:nvSpPr>
        <p:spPr bwMode="auto">
          <a:xfrm>
            <a:off x="7557979" y="4095629"/>
            <a:ext cx="124448" cy="124448"/>
          </a:xfrm>
          <a:custGeom>
            <a:avLst/>
            <a:gdLst>
              <a:gd name="T0" fmla="*/ 29 w 45"/>
              <a:gd name="T1" fmla="*/ 0 h 45"/>
              <a:gd name="T2" fmla="*/ 25 w 45"/>
              <a:gd name="T3" fmla="*/ 3 h 45"/>
              <a:gd name="T4" fmla="*/ 22 w 45"/>
              <a:gd name="T5" fmla="*/ 3 h 45"/>
              <a:gd name="T6" fmla="*/ 26 w 45"/>
              <a:gd name="T7" fmla="*/ 10 h 45"/>
              <a:gd name="T8" fmla="*/ 20 w 45"/>
              <a:gd name="T9" fmla="*/ 22 h 45"/>
              <a:gd name="T10" fmla="*/ 28 w 45"/>
              <a:gd name="T11" fmla="*/ 34 h 45"/>
              <a:gd name="T12" fmla="*/ 24 w 45"/>
              <a:gd name="T13" fmla="*/ 41 h 45"/>
              <a:gd name="T14" fmla="*/ 13 w 45"/>
              <a:gd name="T15" fmla="*/ 45 h 45"/>
              <a:gd name="T16" fmla="*/ 0 w 45"/>
              <a:gd name="T17" fmla="*/ 37 h 45"/>
              <a:gd name="T18" fmla="*/ 1 w 45"/>
              <a:gd name="T19" fmla="*/ 33 h 45"/>
              <a:gd name="T20" fmla="*/ 16 w 45"/>
              <a:gd name="T21" fmla="*/ 27 h 45"/>
              <a:gd name="T22" fmla="*/ 14 w 45"/>
              <a:gd name="T23" fmla="*/ 23 h 45"/>
              <a:gd name="T24" fmla="*/ 15 w 45"/>
              <a:gd name="T25" fmla="*/ 21 h 45"/>
              <a:gd name="T26" fmla="*/ 13 w 45"/>
              <a:gd name="T27" fmla="*/ 21 h 45"/>
              <a:gd name="T28" fmla="*/ 3 w 45"/>
              <a:gd name="T29" fmla="*/ 11 h 45"/>
              <a:gd name="T30" fmla="*/ 12 w 45"/>
              <a:gd name="T31" fmla="*/ 1 h 45"/>
              <a:gd name="T32" fmla="*/ 17 w 45"/>
              <a:gd name="T33" fmla="*/ 0 h 45"/>
              <a:gd name="T34" fmla="*/ 29 w 45"/>
              <a:gd name="T35" fmla="*/ 0 h 45"/>
              <a:gd name="T36" fmla="*/ 18 w 45"/>
              <a:gd name="T37" fmla="*/ 28 h 45"/>
              <a:gd name="T38" fmla="*/ 16 w 45"/>
              <a:gd name="T39" fmla="*/ 28 h 45"/>
              <a:gd name="T40" fmla="*/ 5 w 45"/>
              <a:gd name="T41" fmla="*/ 35 h 45"/>
              <a:gd name="T42" fmla="*/ 15 w 45"/>
              <a:gd name="T43" fmla="*/ 43 h 45"/>
              <a:gd name="T44" fmla="*/ 24 w 45"/>
              <a:gd name="T45" fmla="*/ 36 h 45"/>
              <a:gd name="T46" fmla="*/ 18 w 45"/>
              <a:gd name="T47" fmla="*/ 28 h 45"/>
              <a:gd name="T48" fmla="*/ 13 w 45"/>
              <a:gd name="T49" fmla="*/ 2 h 45"/>
              <a:gd name="T50" fmla="*/ 8 w 45"/>
              <a:gd name="T51" fmla="*/ 9 h 45"/>
              <a:gd name="T52" fmla="*/ 16 w 45"/>
              <a:gd name="T53" fmla="*/ 19 h 45"/>
              <a:gd name="T54" fmla="*/ 21 w 45"/>
              <a:gd name="T55" fmla="*/ 13 h 45"/>
              <a:gd name="T56" fmla="*/ 13 w 45"/>
              <a:gd name="T57" fmla="*/ 2 h 45"/>
              <a:gd name="T58" fmla="*/ 45 w 45"/>
              <a:gd name="T59" fmla="*/ 11 h 45"/>
              <a:gd name="T60" fmla="*/ 38 w 45"/>
              <a:gd name="T61" fmla="*/ 11 h 45"/>
              <a:gd name="T62" fmla="*/ 38 w 45"/>
              <a:gd name="T63" fmla="*/ 18 h 45"/>
              <a:gd name="T64" fmla="*/ 35 w 45"/>
              <a:gd name="T65" fmla="*/ 18 h 45"/>
              <a:gd name="T66" fmla="*/ 35 w 45"/>
              <a:gd name="T67" fmla="*/ 11 h 45"/>
              <a:gd name="T68" fmla="*/ 28 w 45"/>
              <a:gd name="T69" fmla="*/ 11 h 45"/>
              <a:gd name="T70" fmla="*/ 28 w 45"/>
              <a:gd name="T71" fmla="*/ 7 h 45"/>
              <a:gd name="T72" fmla="*/ 35 w 45"/>
              <a:gd name="T73" fmla="*/ 7 h 45"/>
              <a:gd name="T74" fmla="*/ 35 w 45"/>
              <a:gd name="T75" fmla="*/ 0 h 45"/>
              <a:gd name="T76" fmla="*/ 38 w 45"/>
              <a:gd name="T77" fmla="*/ 0 h 45"/>
              <a:gd name="T78" fmla="*/ 38 w 45"/>
              <a:gd name="T79" fmla="*/ 7 h 45"/>
              <a:gd name="T80" fmla="*/ 45 w 45"/>
              <a:gd name="T81" fmla="*/ 7 h 45"/>
              <a:gd name="T82" fmla="*/ 45 w 45"/>
              <a:gd name="T83" fmla="*/ 11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5" h="45">
                <a:moveTo>
                  <a:pt x="29" y="0"/>
                </a:moveTo>
                <a:cubicBezTo>
                  <a:pt x="25" y="3"/>
                  <a:pt x="25" y="3"/>
                  <a:pt x="25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4"/>
                  <a:pt x="26" y="7"/>
                  <a:pt x="26" y="10"/>
                </a:cubicBezTo>
                <a:cubicBezTo>
                  <a:pt x="26" y="18"/>
                  <a:pt x="20" y="18"/>
                  <a:pt x="20" y="22"/>
                </a:cubicBezTo>
                <a:cubicBezTo>
                  <a:pt x="20" y="25"/>
                  <a:pt x="28" y="26"/>
                  <a:pt x="28" y="34"/>
                </a:cubicBezTo>
                <a:cubicBezTo>
                  <a:pt x="28" y="37"/>
                  <a:pt x="26" y="40"/>
                  <a:pt x="24" y="41"/>
                </a:cubicBezTo>
                <a:cubicBezTo>
                  <a:pt x="21" y="44"/>
                  <a:pt x="17" y="45"/>
                  <a:pt x="13" y="45"/>
                </a:cubicBezTo>
                <a:cubicBezTo>
                  <a:pt x="8" y="45"/>
                  <a:pt x="0" y="43"/>
                  <a:pt x="0" y="37"/>
                </a:cubicBezTo>
                <a:cubicBezTo>
                  <a:pt x="0" y="35"/>
                  <a:pt x="1" y="34"/>
                  <a:pt x="1" y="33"/>
                </a:cubicBezTo>
                <a:cubicBezTo>
                  <a:pt x="4" y="28"/>
                  <a:pt x="11" y="27"/>
                  <a:pt x="16" y="27"/>
                </a:cubicBezTo>
                <a:cubicBezTo>
                  <a:pt x="15" y="26"/>
                  <a:pt x="14" y="24"/>
                  <a:pt x="14" y="23"/>
                </a:cubicBezTo>
                <a:cubicBezTo>
                  <a:pt x="14" y="22"/>
                  <a:pt x="15" y="21"/>
                  <a:pt x="15" y="21"/>
                </a:cubicBezTo>
                <a:cubicBezTo>
                  <a:pt x="14" y="21"/>
                  <a:pt x="14" y="21"/>
                  <a:pt x="13" y="21"/>
                </a:cubicBezTo>
                <a:cubicBezTo>
                  <a:pt x="8" y="21"/>
                  <a:pt x="3" y="17"/>
                  <a:pt x="3" y="11"/>
                </a:cubicBezTo>
                <a:cubicBezTo>
                  <a:pt x="3" y="6"/>
                  <a:pt x="7" y="2"/>
                  <a:pt x="12" y="1"/>
                </a:cubicBezTo>
                <a:cubicBezTo>
                  <a:pt x="14" y="1"/>
                  <a:pt x="15" y="0"/>
                  <a:pt x="17" y="0"/>
                </a:cubicBezTo>
                <a:lnTo>
                  <a:pt x="29" y="0"/>
                </a:lnTo>
                <a:close/>
                <a:moveTo>
                  <a:pt x="18" y="28"/>
                </a:moveTo>
                <a:cubicBezTo>
                  <a:pt x="17" y="28"/>
                  <a:pt x="17" y="28"/>
                  <a:pt x="16" y="28"/>
                </a:cubicBezTo>
                <a:cubicBezTo>
                  <a:pt x="12" y="28"/>
                  <a:pt x="5" y="30"/>
                  <a:pt x="5" y="35"/>
                </a:cubicBezTo>
                <a:cubicBezTo>
                  <a:pt x="5" y="41"/>
                  <a:pt x="11" y="43"/>
                  <a:pt x="15" y="43"/>
                </a:cubicBezTo>
                <a:cubicBezTo>
                  <a:pt x="19" y="43"/>
                  <a:pt x="24" y="41"/>
                  <a:pt x="24" y="36"/>
                </a:cubicBezTo>
                <a:cubicBezTo>
                  <a:pt x="24" y="32"/>
                  <a:pt x="20" y="30"/>
                  <a:pt x="18" y="28"/>
                </a:cubicBezTo>
                <a:moveTo>
                  <a:pt x="13" y="2"/>
                </a:moveTo>
                <a:cubicBezTo>
                  <a:pt x="10" y="2"/>
                  <a:pt x="8" y="5"/>
                  <a:pt x="8" y="9"/>
                </a:cubicBezTo>
                <a:cubicBezTo>
                  <a:pt x="8" y="13"/>
                  <a:pt x="11" y="19"/>
                  <a:pt x="16" y="19"/>
                </a:cubicBezTo>
                <a:cubicBezTo>
                  <a:pt x="19" y="19"/>
                  <a:pt x="21" y="16"/>
                  <a:pt x="21" y="13"/>
                </a:cubicBezTo>
                <a:cubicBezTo>
                  <a:pt x="21" y="9"/>
                  <a:pt x="18" y="2"/>
                  <a:pt x="13" y="2"/>
                </a:cubicBezTo>
                <a:moveTo>
                  <a:pt x="45" y="11"/>
                </a:moveTo>
                <a:cubicBezTo>
                  <a:pt x="38" y="11"/>
                  <a:pt x="38" y="11"/>
                  <a:pt x="38" y="11"/>
                </a:cubicBezTo>
                <a:cubicBezTo>
                  <a:pt x="38" y="18"/>
                  <a:pt x="38" y="18"/>
                  <a:pt x="38" y="18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1"/>
                  <a:pt x="35" y="11"/>
                  <a:pt x="35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7"/>
                  <a:pt x="28" y="7"/>
                  <a:pt x="28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5" y="0"/>
                  <a:pt x="35" y="0"/>
                  <a:pt x="35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7"/>
                  <a:pt x="38" y="7"/>
                  <a:pt x="38" y="7"/>
                </a:cubicBezTo>
                <a:cubicBezTo>
                  <a:pt x="45" y="7"/>
                  <a:pt x="45" y="7"/>
                  <a:pt x="45" y="7"/>
                </a:cubicBezTo>
                <a:lnTo>
                  <a:pt x="45" y="1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43" name="Freeform 273"/>
          <p:cNvSpPr>
            <a:spLocks noEditPoints="1"/>
          </p:cNvSpPr>
          <p:nvPr/>
        </p:nvSpPr>
        <p:spPr bwMode="auto">
          <a:xfrm>
            <a:off x="5521449" y="4320740"/>
            <a:ext cx="143431" cy="94917"/>
          </a:xfrm>
          <a:custGeom>
            <a:avLst/>
            <a:gdLst>
              <a:gd name="T0" fmla="*/ 52 w 52"/>
              <a:gd name="T1" fmla="*/ 32 h 34"/>
              <a:gd name="T2" fmla="*/ 50 w 52"/>
              <a:gd name="T3" fmla="*/ 34 h 34"/>
              <a:gd name="T4" fmla="*/ 2 w 52"/>
              <a:gd name="T5" fmla="*/ 34 h 34"/>
              <a:gd name="T6" fmla="*/ 0 w 52"/>
              <a:gd name="T7" fmla="*/ 32 h 34"/>
              <a:gd name="T8" fmla="*/ 0 w 52"/>
              <a:gd name="T9" fmla="*/ 2 h 34"/>
              <a:gd name="T10" fmla="*/ 2 w 52"/>
              <a:gd name="T11" fmla="*/ 0 h 34"/>
              <a:gd name="T12" fmla="*/ 50 w 52"/>
              <a:gd name="T13" fmla="*/ 0 h 34"/>
              <a:gd name="T14" fmla="*/ 52 w 52"/>
              <a:gd name="T15" fmla="*/ 2 h 34"/>
              <a:gd name="T16" fmla="*/ 52 w 52"/>
              <a:gd name="T17" fmla="*/ 32 h 34"/>
              <a:gd name="T18" fmla="*/ 48 w 52"/>
              <a:gd name="T19" fmla="*/ 10 h 34"/>
              <a:gd name="T20" fmla="*/ 41 w 52"/>
              <a:gd name="T21" fmla="*/ 3 h 34"/>
              <a:gd name="T22" fmla="*/ 11 w 52"/>
              <a:gd name="T23" fmla="*/ 3 h 34"/>
              <a:gd name="T24" fmla="*/ 4 w 52"/>
              <a:gd name="T25" fmla="*/ 10 h 34"/>
              <a:gd name="T26" fmla="*/ 4 w 52"/>
              <a:gd name="T27" fmla="*/ 24 h 34"/>
              <a:gd name="T28" fmla="*/ 11 w 52"/>
              <a:gd name="T29" fmla="*/ 31 h 34"/>
              <a:gd name="T30" fmla="*/ 41 w 52"/>
              <a:gd name="T31" fmla="*/ 31 h 34"/>
              <a:gd name="T32" fmla="*/ 48 w 52"/>
              <a:gd name="T33" fmla="*/ 24 h 34"/>
              <a:gd name="T34" fmla="*/ 48 w 52"/>
              <a:gd name="T35" fmla="*/ 10 h 34"/>
              <a:gd name="T36" fmla="*/ 26 w 52"/>
              <a:gd name="T37" fmla="*/ 28 h 34"/>
              <a:gd name="T38" fmla="*/ 17 w 52"/>
              <a:gd name="T39" fmla="*/ 17 h 34"/>
              <a:gd name="T40" fmla="*/ 26 w 52"/>
              <a:gd name="T41" fmla="*/ 6 h 34"/>
              <a:gd name="T42" fmla="*/ 35 w 52"/>
              <a:gd name="T43" fmla="*/ 17 h 34"/>
              <a:gd name="T44" fmla="*/ 26 w 52"/>
              <a:gd name="T45" fmla="*/ 28 h 34"/>
              <a:gd name="T46" fmla="*/ 31 w 52"/>
              <a:gd name="T47" fmla="*/ 24 h 34"/>
              <a:gd name="T48" fmla="*/ 31 w 52"/>
              <a:gd name="T49" fmla="*/ 21 h 34"/>
              <a:gd name="T50" fmla="*/ 28 w 52"/>
              <a:gd name="T51" fmla="*/ 21 h 34"/>
              <a:gd name="T52" fmla="*/ 28 w 52"/>
              <a:gd name="T53" fmla="*/ 9 h 34"/>
              <a:gd name="T54" fmla="*/ 25 w 52"/>
              <a:gd name="T55" fmla="*/ 9 h 34"/>
              <a:gd name="T56" fmla="*/ 21 w 52"/>
              <a:gd name="T57" fmla="*/ 13 h 34"/>
              <a:gd name="T58" fmla="*/ 23 w 52"/>
              <a:gd name="T59" fmla="*/ 15 h 34"/>
              <a:gd name="T60" fmla="*/ 24 w 52"/>
              <a:gd name="T61" fmla="*/ 14 h 34"/>
              <a:gd name="T62" fmla="*/ 24 w 52"/>
              <a:gd name="T63" fmla="*/ 14 h 34"/>
              <a:gd name="T64" fmla="*/ 24 w 52"/>
              <a:gd name="T65" fmla="*/ 21 h 34"/>
              <a:gd name="T66" fmla="*/ 21 w 52"/>
              <a:gd name="T67" fmla="*/ 21 h 34"/>
              <a:gd name="T68" fmla="*/ 21 w 52"/>
              <a:gd name="T69" fmla="*/ 24 h 34"/>
              <a:gd name="T70" fmla="*/ 31 w 52"/>
              <a:gd name="T71" fmla="*/ 2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2" h="34">
                <a:moveTo>
                  <a:pt x="52" y="32"/>
                </a:moveTo>
                <a:cubicBezTo>
                  <a:pt x="52" y="33"/>
                  <a:pt x="51" y="34"/>
                  <a:pt x="50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1" y="0"/>
                  <a:pt x="52" y="1"/>
                  <a:pt x="52" y="2"/>
                </a:cubicBezTo>
                <a:lnTo>
                  <a:pt x="52" y="32"/>
                </a:lnTo>
                <a:close/>
                <a:moveTo>
                  <a:pt x="48" y="10"/>
                </a:moveTo>
                <a:cubicBezTo>
                  <a:pt x="45" y="10"/>
                  <a:pt x="41" y="7"/>
                  <a:pt x="4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7"/>
                  <a:pt x="8" y="10"/>
                  <a:pt x="4" y="10"/>
                </a:cubicBezTo>
                <a:cubicBezTo>
                  <a:pt x="4" y="24"/>
                  <a:pt x="4" y="24"/>
                  <a:pt x="4" y="24"/>
                </a:cubicBezTo>
                <a:cubicBezTo>
                  <a:pt x="8" y="24"/>
                  <a:pt x="11" y="27"/>
                  <a:pt x="11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27"/>
                  <a:pt x="45" y="24"/>
                  <a:pt x="48" y="24"/>
                </a:cubicBezTo>
                <a:lnTo>
                  <a:pt x="48" y="10"/>
                </a:lnTo>
                <a:close/>
                <a:moveTo>
                  <a:pt x="26" y="28"/>
                </a:moveTo>
                <a:cubicBezTo>
                  <a:pt x="20" y="28"/>
                  <a:pt x="17" y="22"/>
                  <a:pt x="17" y="17"/>
                </a:cubicBezTo>
                <a:cubicBezTo>
                  <a:pt x="17" y="12"/>
                  <a:pt x="20" y="6"/>
                  <a:pt x="26" y="6"/>
                </a:cubicBezTo>
                <a:cubicBezTo>
                  <a:pt x="32" y="6"/>
                  <a:pt x="35" y="12"/>
                  <a:pt x="35" y="17"/>
                </a:cubicBezTo>
                <a:cubicBezTo>
                  <a:pt x="35" y="22"/>
                  <a:pt x="32" y="28"/>
                  <a:pt x="26" y="28"/>
                </a:cubicBezTo>
                <a:moveTo>
                  <a:pt x="31" y="24"/>
                </a:moveTo>
                <a:cubicBezTo>
                  <a:pt x="31" y="21"/>
                  <a:pt x="31" y="21"/>
                  <a:pt x="31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9"/>
                  <a:pt x="28" y="9"/>
                  <a:pt x="28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1" y="13"/>
                  <a:pt x="21" y="13"/>
                  <a:pt x="21" y="13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5"/>
                  <a:pt x="24" y="14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21"/>
                  <a:pt x="24" y="21"/>
                  <a:pt x="24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4"/>
                  <a:pt x="21" y="24"/>
                  <a:pt x="21" y="24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44" name="Freeform 274"/>
          <p:cNvSpPr/>
          <p:nvPr/>
        </p:nvSpPr>
        <p:spPr bwMode="auto">
          <a:xfrm>
            <a:off x="2125822" y="1617006"/>
            <a:ext cx="78044" cy="44295"/>
          </a:xfrm>
          <a:custGeom>
            <a:avLst/>
            <a:gdLst>
              <a:gd name="T0" fmla="*/ 27 w 28"/>
              <a:gd name="T1" fmla="*/ 3 h 16"/>
              <a:gd name="T2" fmla="*/ 15 w 28"/>
              <a:gd name="T3" fmla="*/ 15 h 16"/>
              <a:gd name="T4" fmla="*/ 14 w 28"/>
              <a:gd name="T5" fmla="*/ 16 h 16"/>
              <a:gd name="T6" fmla="*/ 13 w 28"/>
              <a:gd name="T7" fmla="*/ 15 h 16"/>
              <a:gd name="T8" fmla="*/ 1 w 28"/>
              <a:gd name="T9" fmla="*/ 3 h 16"/>
              <a:gd name="T10" fmla="*/ 0 w 28"/>
              <a:gd name="T11" fmla="*/ 2 h 16"/>
              <a:gd name="T12" fmla="*/ 2 w 28"/>
              <a:gd name="T13" fmla="*/ 0 h 16"/>
              <a:gd name="T14" fmla="*/ 26 w 28"/>
              <a:gd name="T15" fmla="*/ 0 h 16"/>
              <a:gd name="T16" fmla="*/ 28 w 28"/>
              <a:gd name="T17" fmla="*/ 2 h 16"/>
              <a:gd name="T18" fmla="*/ 27 w 28"/>
              <a:gd name="T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" h="16">
                <a:moveTo>
                  <a:pt x="27" y="3"/>
                </a:moveTo>
                <a:cubicBezTo>
                  <a:pt x="15" y="15"/>
                  <a:pt x="15" y="15"/>
                  <a:pt x="15" y="15"/>
                </a:cubicBezTo>
                <a:cubicBezTo>
                  <a:pt x="15" y="16"/>
                  <a:pt x="15" y="16"/>
                  <a:pt x="14" y="16"/>
                </a:cubicBezTo>
                <a:cubicBezTo>
                  <a:pt x="14" y="16"/>
                  <a:pt x="13" y="16"/>
                  <a:pt x="13" y="15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3"/>
                  <a:pt x="28" y="3"/>
                  <a:pt x="27" y="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45" name="Freeform 276"/>
          <p:cNvSpPr>
            <a:spLocks noEditPoints="1"/>
          </p:cNvSpPr>
          <p:nvPr/>
        </p:nvSpPr>
        <p:spPr bwMode="auto">
          <a:xfrm>
            <a:off x="3830695" y="1576390"/>
            <a:ext cx="105463" cy="132884"/>
          </a:xfrm>
          <a:custGeom>
            <a:avLst/>
            <a:gdLst>
              <a:gd name="T0" fmla="*/ 2 w 38"/>
              <a:gd name="T1" fmla="*/ 48 h 48"/>
              <a:gd name="T2" fmla="*/ 2 w 38"/>
              <a:gd name="T3" fmla="*/ 10 h 48"/>
              <a:gd name="T4" fmla="*/ 13 w 38"/>
              <a:gd name="T5" fmla="*/ 0 h 48"/>
              <a:gd name="T6" fmla="*/ 28 w 38"/>
              <a:gd name="T7" fmla="*/ 10 h 48"/>
              <a:gd name="T8" fmla="*/ 38 w 38"/>
              <a:gd name="T9" fmla="*/ 46 h 48"/>
              <a:gd name="T10" fmla="*/ 28 w 38"/>
              <a:gd name="T11" fmla="*/ 14 h 48"/>
              <a:gd name="T12" fmla="*/ 13 w 38"/>
              <a:gd name="T13" fmla="*/ 17 h 48"/>
              <a:gd name="T14" fmla="*/ 4 w 38"/>
              <a:gd name="T15" fmla="*/ 14 h 48"/>
              <a:gd name="T16" fmla="*/ 14 w 38"/>
              <a:gd name="T17" fmla="*/ 39 h 48"/>
              <a:gd name="T18" fmla="*/ 24 w 38"/>
              <a:gd name="T19" fmla="*/ 39 h 48"/>
              <a:gd name="T20" fmla="*/ 11 w 38"/>
              <a:gd name="T21" fmla="*/ 23 h 48"/>
              <a:gd name="T22" fmla="*/ 7 w 38"/>
              <a:gd name="T23" fmla="*/ 23 h 48"/>
              <a:gd name="T24" fmla="*/ 10 w 38"/>
              <a:gd name="T25" fmla="*/ 21 h 48"/>
              <a:gd name="T26" fmla="*/ 11 w 38"/>
              <a:gd name="T27" fmla="*/ 30 h 48"/>
              <a:gd name="T28" fmla="*/ 7 w 38"/>
              <a:gd name="T29" fmla="*/ 30 h 48"/>
              <a:gd name="T30" fmla="*/ 10 w 38"/>
              <a:gd name="T31" fmla="*/ 28 h 48"/>
              <a:gd name="T32" fmla="*/ 11 w 38"/>
              <a:gd name="T33" fmla="*/ 37 h 48"/>
              <a:gd name="T34" fmla="*/ 7 w 38"/>
              <a:gd name="T35" fmla="*/ 37 h 48"/>
              <a:gd name="T36" fmla="*/ 10 w 38"/>
              <a:gd name="T37" fmla="*/ 34 h 48"/>
              <a:gd name="T38" fmla="*/ 24 w 38"/>
              <a:gd name="T39" fmla="*/ 4 h 48"/>
              <a:gd name="T40" fmla="*/ 21 w 38"/>
              <a:gd name="T41" fmla="*/ 4 h 48"/>
              <a:gd name="T42" fmla="*/ 18 w 38"/>
              <a:gd name="T43" fmla="*/ 4 h 48"/>
              <a:gd name="T44" fmla="*/ 14 w 38"/>
              <a:gd name="T45" fmla="*/ 4 h 48"/>
              <a:gd name="T46" fmla="*/ 17 w 38"/>
              <a:gd name="T47" fmla="*/ 14 h 48"/>
              <a:gd name="T48" fmla="*/ 21 w 38"/>
              <a:gd name="T49" fmla="*/ 10 h 48"/>
              <a:gd name="T50" fmla="*/ 24 w 38"/>
              <a:gd name="T51" fmla="*/ 14 h 48"/>
              <a:gd name="T52" fmla="*/ 18 w 38"/>
              <a:gd name="T53" fmla="*/ 23 h 48"/>
              <a:gd name="T54" fmla="*/ 14 w 38"/>
              <a:gd name="T55" fmla="*/ 23 h 48"/>
              <a:gd name="T56" fmla="*/ 17 w 38"/>
              <a:gd name="T57" fmla="*/ 21 h 48"/>
              <a:gd name="T58" fmla="*/ 18 w 38"/>
              <a:gd name="T59" fmla="*/ 30 h 48"/>
              <a:gd name="T60" fmla="*/ 14 w 38"/>
              <a:gd name="T61" fmla="*/ 30 h 48"/>
              <a:gd name="T62" fmla="*/ 17 w 38"/>
              <a:gd name="T63" fmla="*/ 28 h 48"/>
              <a:gd name="T64" fmla="*/ 24 w 38"/>
              <a:gd name="T65" fmla="*/ 23 h 48"/>
              <a:gd name="T66" fmla="*/ 21 w 38"/>
              <a:gd name="T67" fmla="*/ 23 h 48"/>
              <a:gd name="T68" fmla="*/ 24 w 38"/>
              <a:gd name="T69" fmla="*/ 21 h 48"/>
              <a:gd name="T70" fmla="*/ 24 w 38"/>
              <a:gd name="T71" fmla="*/ 30 h 48"/>
              <a:gd name="T72" fmla="*/ 21 w 38"/>
              <a:gd name="T73" fmla="*/ 30 h 48"/>
              <a:gd name="T74" fmla="*/ 24 w 38"/>
              <a:gd name="T75" fmla="*/ 28 h 48"/>
              <a:gd name="T76" fmla="*/ 31 w 38"/>
              <a:gd name="T77" fmla="*/ 23 h 48"/>
              <a:gd name="T78" fmla="*/ 28 w 38"/>
              <a:gd name="T79" fmla="*/ 23 h 48"/>
              <a:gd name="T80" fmla="*/ 30 w 38"/>
              <a:gd name="T81" fmla="*/ 21 h 48"/>
              <a:gd name="T82" fmla="*/ 31 w 38"/>
              <a:gd name="T83" fmla="*/ 30 h 48"/>
              <a:gd name="T84" fmla="*/ 28 w 38"/>
              <a:gd name="T85" fmla="*/ 30 h 48"/>
              <a:gd name="T86" fmla="*/ 30 w 38"/>
              <a:gd name="T87" fmla="*/ 28 h 48"/>
              <a:gd name="T88" fmla="*/ 31 w 38"/>
              <a:gd name="T89" fmla="*/ 37 h 48"/>
              <a:gd name="T90" fmla="*/ 28 w 38"/>
              <a:gd name="T91" fmla="*/ 37 h 48"/>
              <a:gd name="T92" fmla="*/ 30 w 38"/>
              <a:gd name="T93" fmla="*/ 3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8" h="48">
                <a:moveTo>
                  <a:pt x="38" y="46"/>
                </a:moveTo>
                <a:cubicBezTo>
                  <a:pt x="38" y="47"/>
                  <a:pt x="37" y="48"/>
                  <a:pt x="36" y="48"/>
                </a:cubicBezTo>
                <a:cubicBezTo>
                  <a:pt x="2" y="48"/>
                  <a:pt x="2" y="48"/>
                  <a:pt x="2" y="48"/>
                </a:cubicBezTo>
                <a:cubicBezTo>
                  <a:pt x="1" y="48"/>
                  <a:pt x="0" y="47"/>
                  <a:pt x="0" y="4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0"/>
                  <a:pt x="2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1"/>
                  <a:pt x="12" y="0"/>
                  <a:pt x="13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7" y="0"/>
                  <a:pt x="28" y="1"/>
                  <a:pt x="28" y="3"/>
                </a:cubicBezTo>
                <a:cubicBezTo>
                  <a:pt x="28" y="10"/>
                  <a:pt x="28" y="10"/>
                  <a:pt x="28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7" y="10"/>
                  <a:pt x="38" y="11"/>
                  <a:pt x="38" y="12"/>
                </a:cubicBezTo>
                <a:lnTo>
                  <a:pt x="38" y="46"/>
                </a:lnTo>
                <a:close/>
                <a:moveTo>
                  <a:pt x="35" y="45"/>
                </a:moveTo>
                <a:cubicBezTo>
                  <a:pt x="35" y="14"/>
                  <a:pt x="35" y="14"/>
                  <a:pt x="35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8" y="15"/>
                  <a:pt x="28" y="15"/>
                  <a:pt x="28" y="15"/>
                </a:cubicBezTo>
                <a:cubicBezTo>
                  <a:pt x="28" y="16"/>
                  <a:pt x="27" y="17"/>
                  <a:pt x="25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2" y="17"/>
                  <a:pt x="11" y="16"/>
                  <a:pt x="11" y="15"/>
                </a:cubicBezTo>
                <a:cubicBezTo>
                  <a:pt x="11" y="14"/>
                  <a:pt x="11" y="14"/>
                  <a:pt x="11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45"/>
                  <a:pt x="4" y="45"/>
                  <a:pt x="4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8"/>
                  <a:pt x="15" y="38"/>
                  <a:pt x="15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9"/>
                </a:cubicBezTo>
                <a:cubicBezTo>
                  <a:pt x="24" y="45"/>
                  <a:pt x="24" y="45"/>
                  <a:pt x="24" y="45"/>
                </a:cubicBezTo>
                <a:lnTo>
                  <a:pt x="35" y="45"/>
                </a:lnTo>
                <a:close/>
                <a:moveTo>
                  <a:pt x="11" y="23"/>
                </a:moveTo>
                <a:cubicBezTo>
                  <a:pt x="11" y="24"/>
                  <a:pt x="10" y="24"/>
                  <a:pt x="10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7" y="24"/>
                  <a:pt x="7" y="23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1"/>
                  <a:pt x="8" y="21"/>
                  <a:pt x="8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1" y="21"/>
                  <a:pt x="11" y="22"/>
                </a:cubicBezTo>
                <a:lnTo>
                  <a:pt x="11" y="23"/>
                </a:lnTo>
                <a:close/>
                <a:moveTo>
                  <a:pt x="11" y="30"/>
                </a:moveTo>
                <a:cubicBezTo>
                  <a:pt x="11" y="31"/>
                  <a:pt x="10" y="31"/>
                  <a:pt x="10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7" y="31"/>
                  <a:pt x="7" y="30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8"/>
                  <a:pt x="8" y="28"/>
                  <a:pt x="8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1" y="28"/>
                  <a:pt x="11" y="28"/>
                </a:cubicBezTo>
                <a:lnTo>
                  <a:pt x="11" y="30"/>
                </a:lnTo>
                <a:close/>
                <a:moveTo>
                  <a:pt x="11" y="37"/>
                </a:moveTo>
                <a:cubicBezTo>
                  <a:pt x="11" y="37"/>
                  <a:pt x="10" y="38"/>
                  <a:pt x="10" y="38"/>
                </a:cubicBezTo>
                <a:cubicBezTo>
                  <a:pt x="8" y="38"/>
                  <a:pt x="8" y="38"/>
                  <a:pt x="8" y="38"/>
                </a:cubicBezTo>
                <a:cubicBezTo>
                  <a:pt x="8" y="38"/>
                  <a:pt x="7" y="37"/>
                  <a:pt x="7" y="37"/>
                </a:cubicBezTo>
                <a:cubicBezTo>
                  <a:pt x="7" y="35"/>
                  <a:pt x="7" y="35"/>
                  <a:pt x="7" y="35"/>
                </a:cubicBezTo>
                <a:cubicBezTo>
                  <a:pt x="7" y="35"/>
                  <a:pt x="8" y="34"/>
                  <a:pt x="8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4"/>
                  <a:pt x="11" y="35"/>
                  <a:pt x="11" y="35"/>
                </a:cubicBezTo>
                <a:lnTo>
                  <a:pt x="11" y="37"/>
                </a:lnTo>
                <a:close/>
                <a:moveTo>
                  <a:pt x="24" y="4"/>
                </a:moveTo>
                <a:cubicBezTo>
                  <a:pt x="24" y="4"/>
                  <a:pt x="24" y="4"/>
                  <a:pt x="24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7"/>
                  <a:pt x="21" y="7"/>
                  <a:pt x="21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7" y="4"/>
                  <a:pt x="17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4" y="4"/>
                  <a:pt x="14" y="4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5" y="14"/>
                  <a:pt x="15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3"/>
                  <a:pt x="18" y="13"/>
                </a:cubicBezTo>
                <a:cubicBezTo>
                  <a:pt x="18" y="10"/>
                  <a:pt x="18" y="10"/>
                  <a:pt x="18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4"/>
                  <a:pt x="22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3"/>
                  <a:pt x="24" y="13"/>
                </a:cubicBezTo>
                <a:lnTo>
                  <a:pt x="24" y="4"/>
                </a:lnTo>
                <a:close/>
                <a:moveTo>
                  <a:pt x="18" y="23"/>
                </a:moveTo>
                <a:cubicBezTo>
                  <a:pt x="18" y="24"/>
                  <a:pt x="17" y="24"/>
                  <a:pt x="17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4" y="24"/>
                  <a:pt x="14" y="23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1"/>
                  <a:pt x="15" y="21"/>
                  <a:pt x="15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8" y="21"/>
                  <a:pt x="18" y="22"/>
                </a:cubicBezTo>
                <a:lnTo>
                  <a:pt x="18" y="23"/>
                </a:lnTo>
                <a:close/>
                <a:moveTo>
                  <a:pt x="18" y="30"/>
                </a:moveTo>
                <a:cubicBezTo>
                  <a:pt x="18" y="31"/>
                  <a:pt x="17" y="31"/>
                  <a:pt x="17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4" y="31"/>
                  <a:pt x="14" y="30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5" y="28"/>
                  <a:pt x="15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8" y="28"/>
                  <a:pt x="18" y="28"/>
                </a:cubicBezTo>
                <a:lnTo>
                  <a:pt x="18" y="30"/>
                </a:lnTo>
                <a:close/>
                <a:moveTo>
                  <a:pt x="24" y="23"/>
                </a:moveTo>
                <a:cubicBezTo>
                  <a:pt x="24" y="24"/>
                  <a:pt x="24" y="24"/>
                  <a:pt x="24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1" y="24"/>
                  <a:pt x="21" y="24"/>
                  <a:pt x="21" y="23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1"/>
                  <a:pt x="21" y="21"/>
                  <a:pt x="22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1"/>
                  <a:pt x="24" y="21"/>
                  <a:pt x="24" y="22"/>
                </a:cubicBezTo>
                <a:lnTo>
                  <a:pt x="24" y="23"/>
                </a:lnTo>
                <a:close/>
                <a:moveTo>
                  <a:pt x="24" y="30"/>
                </a:moveTo>
                <a:cubicBezTo>
                  <a:pt x="24" y="31"/>
                  <a:pt x="24" y="31"/>
                  <a:pt x="24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1" y="31"/>
                  <a:pt x="21" y="31"/>
                  <a:pt x="21" y="30"/>
                </a:cubicBezTo>
                <a:cubicBezTo>
                  <a:pt x="21" y="28"/>
                  <a:pt x="21" y="28"/>
                  <a:pt x="21" y="28"/>
                </a:cubicBezTo>
                <a:cubicBezTo>
                  <a:pt x="21" y="28"/>
                  <a:pt x="21" y="28"/>
                  <a:pt x="22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8"/>
                  <a:pt x="24" y="28"/>
                  <a:pt x="24" y="28"/>
                </a:cubicBezTo>
                <a:lnTo>
                  <a:pt x="24" y="30"/>
                </a:lnTo>
                <a:close/>
                <a:moveTo>
                  <a:pt x="31" y="23"/>
                </a:moveTo>
                <a:cubicBezTo>
                  <a:pt x="31" y="24"/>
                  <a:pt x="31" y="24"/>
                  <a:pt x="30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8" y="24"/>
                  <a:pt x="28" y="24"/>
                  <a:pt x="28" y="23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1"/>
                  <a:pt x="28" y="21"/>
                  <a:pt x="29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1" y="21"/>
                  <a:pt x="31" y="21"/>
                  <a:pt x="31" y="22"/>
                </a:cubicBezTo>
                <a:lnTo>
                  <a:pt x="31" y="23"/>
                </a:lnTo>
                <a:close/>
                <a:moveTo>
                  <a:pt x="31" y="30"/>
                </a:moveTo>
                <a:cubicBezTo>
                  <a:pt x="31" y="31"/>
                  <a:pt x="31" y="31"/>
                  <a:pt x="30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8" y="31"/>
                  <a:pt x="28" y="31"/>
                  <a:pt x="28" y="30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9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1" y="28"/>
                </a:cubicBezTo>
                <a:lnTo>
                  <a:pt x="31" y="30"/>
                </a:lnTo>
                <a:close/>
                <a:moveTo>
                  <a:pt x="31" y="37"/>
                </a:moveTo>
                <a:cubicBezTo>
                  <a:pt x="31" y="37"/>
                  <a:pt x="31" y="38"/>
                  <a:pt x="30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28" y="38"/>
                  <a:pt x="28" y="37"/>
                  <a:pt x="28" y="37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5"/>
                  <a:pt x="28" y="34"/>
                  <a:pt x="29" y="34"/>
                </a:cubicBezTo>
                <a:cubicBezTo>
                  <a:pt x="30" y="34"/>
                  <a:pt x="30" y="34"/>
                  <a:pt x="30" y="34"/>
                </a:cubicBezTo>
                <a:cubicBezTo>
                  <a:pt x="31" y="34"/>
                  <a:pt x="31" y="35"/>
                  <a:pt x="31" y="35"/>
                </a:cubicBezTo>
                <a:lnTo>
                  <a:pt x="31" y="3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46" name="Freeform 277"/>
          <p:cNvSpPr>
            <a:spLocks noEditPoints="1"/>
          </p:cNvSpPr>
          <p:nvPr/>
        </p:nvSpPr>
        <p:spPr bwMode="auto">
          <a:xfrm>
            <a:off x="3827376" y="1792792"/>
            <a:ext cx="137104" cy="116009"/>
          </a:xfrm>
          <a:custGeom>
            <a:avLst/>
            <a:gdLst>
              <a:gd name="T0" fmla="*/ 50 w 50"/>
              <a:gd name="T1" fmla="*/ 33 h 42"/>
              <a:gd name="T2" fmla="*/ 48 w 50"/>
              <a:gd name="T3" fmla="*/ 35 h 42"/>
              <a:gd name="T4" fmla="*/ 43 w 50"/>
              <a:gd name="T5" fmla="*/ 35 h 42"/>
              <a:gd name="T6" fmla="*/ 36 w 50"/>
              <a:gd name="T7" fmla="*/ 42 h 42"/>
              <a:gd name="T8" fmla="*/ 29 w 50"/>
              <a:gd name="T9" fmla="*/ 35 h 42"/>
              <a:gd name="T10" fmla="*/ 19 w 50"/>
              <a:gd name="T11" fmla="*/ 35 h 42"/>
              <a:gd name="T12" fmla="*/ 12 w 50"/>
              <a:gd name="T13" fmla="*/ 42 h 42"/>
              <a:gd name="T14" fmla="*/ 5 w 50"/>
              <a:gd name="T15" fmla="*/ 35 h 42"/>
              <a:gd name="T16" fmla="*/ 2 w 50"/>
              <a:gd name="T17" fmla="*/ 35 h 42"/>
              <a:gd name="T18" fmla="*/ 0 w 50"/>
              <a:gd name="T19" fmla="*/ 33 h 42"/>
              <a:gd name="T20" fmla="*/ 2 w 50"/>
              <a:gd name="T21" fmla="*/ 31 h 42"/>
              <a:gd name="T22" fmla="*/ 2 w 50"/>
              <a:gd name="T23" fmla="*/ 20 h 42"/>
              <a:gd name="T24" fmla="*/ 3 w 50"/>
              <a:gd name="T25" fmla="*/ 17 h 42"/>
              <a:gd name="T26" fmla="*/ 8 w 50"/>
              <a:gd name="T27" fmla="*/ 12 h 42"/>
              <a:gd name="T28" fmla="*/ 11 w 50"/>
              <a:gd name="T29" fmla="*/ 11 h 42"/>
              <a:gd name="T30" fmla="*/ 16 w 50"/>
              <a:gd name="T31" fmla="*/ 11 h 42"/>
              <a:gd name="T32" fmla="*/ 16 w 50"/>
              <a:gd name="T33" fmla="*/ 2 h 42"/>
              <a:gd name="T34" fmla="*/ 17 w 50"/>
              <a:gd name="T35" fmla="*/ 0 h 42"/>
              <a:gd name="T36" fmla="*/ 48 w 50"/>
              <a:gd name="T37" fmla="*/ 0 h 42"/>
              <a:gd name="T38" fmla="*/ 50 w 50"/>
              <a:gd name="T39" fmla="*/ 2 h 42"/>
              <a:gd name="T40" fmla="*/ 50 w 50"/>
              <a:gd name="T41" fmla="*/ 33 h 42"/>
              <a:gd name="T42" fmla="*/ 16 w 50"/>
              <a:gd name="T43" fmla="*/ 21 h 42"/>
              <a:gd name="T44" fmla="*/ 16 w 50"/>
              <a:gd name="T45" fmla="*/ 14 h 42"/>
              <a:gd name="T46" fmla="*/ 11 w 50"/>
              <a:gd name="T47" fmla="*/ 14 h 42"/>
              <a:gd name="T48" fmla="*/ 11 w 50"/>
              <a:gd name="T49" fmla="*/ 14 h 42"/>
              <a:gd name="T50" fmla="*/ 6 w 50"/>
              <a:gd name="T51" fmla="*/ 20 h 42"/>
              <a:gd name="T52" fmla="*/ 5 w 50"/>
              <a:gd name="T53" fmla="*/ 20 h 42"/>
              <a:gd name="T54" fmla="*/ 5 w 50"/>
              <a:gd name="T55" fmla="*/ 21 h 42"/>
              <a:gd name="T56" fmla="*/ 16 w 50"/>
              <a:gd name="T57" fmla="*/ 21 h 42"/>
              <a:gd name="T58" fmla="*/ 12 w 50"/>
              <a:gd name="T59" fmla="*/ 31 h 42"/>
              <a:gd name="T60" fmla="*/ 9 w 50"/>
              <a:gd name="T61" fmla="*/ 35 h 42"/>
              <a:gd name="T62" fmla="*/ 12 w 50"/>
              <a:gd name="T63" fmla="*/ 38 h 42"/>
              <a:gd name="T64" fmla="*/ 16 w 50"/>
              <a:gd name="T65" fmla="*/ 35 h 42"/>
              <a:gd name="T66" fmla="*/ 12 w 50"/>
              <a:gd name="T67" fmla="*/ 31 h 42"/>
              <a:gd name="T68" fmla="*/ 43 w 50"/>
              <a:gd name="T69" fmla="*/ 12 h 42"/>
              <a:gd name="T70" fmla="*/ 42 w 50"/>
              <a:gd name="T71" fmla="*/ 11 h 42"/>
              <a:gd name="T72" fmla="*/ 36 w 50"/>
              <a:gd name="T73" fmla="*/ 11 h 42"/>
              <a:gd name="T74" fmla="*/ 36 w 50"/>
              <a:gd name="T75" fmla="*/ 5 h 42"/>
              <a:gd name="T76" fmla="*/ 35 w 50"/>
              <a:gd name="T77" fmla="*/ 4 h 42"/>
              <a:gd name="T78" fmla="*/ 30 w 50"/>
              <a:gd name="T79" fmla="*/ 4 h 42"/>
              <a:gd name="T80" fmla="*/ 29 w 50"/>
              <a:gd name="T81" fmla="*/ 5 h 42"/>
              <a:gd name="T82" fmla="*/ 29 w 50"/>
              <a:gd name="T83" fmla="*/ 11 h 42"/>
              <a:gd name="T84" fmla="*/ 23 w 50"/>
              <a:gd name="T85" fmla="*/ 11 h 42"/>
              <a:gd name="T86" fmla="*/ 22 w 50"/>
              <a:gd name="T87" fmla="*/ 12 h 42"/>
              <a:gd name="T88" fmla="*/ 22 w 50"/>
              <a:gd name="T89" fmla="*/ 17 h 42"/>
              <a:gd name="T90" fmla="*/ 23 w 50"/>
              <a:gd name="T91" fmla="*/ 18 h 42"/>
              <a:gd name="T92" fmla="*/ 29 w 50"/>
              <a:gd name="T93" fmla="*/ 18 h 42"/>
              <a:gd name="T94" fmla="*/ 29 w 50"/>
              <a:gd name="T95" fmla="*/ 24 h 42"/>
              <a:gd name="T96" fmla="*/ 30 w 50"/>
              <a:gd name="T97" fmla="*/ 24 h 42"/>
              <a:gd name="T98" fmla="*/ 35 w 50"/>
              <a:gd name="T99" fmla="*/ 24 h 42"/>
              <a:gd name="T100" fmla="*/ 36 w 50"/>
              <a:gd name="T101" fmla="*/ 24 h 42"/>
              <a:gd name="T102" fmla="*/ 36 w 50"/>
              <a:gd name="T103" fmla="*/ 18 h 42"/>
              <a:gd name="T104" fmla="*/ 42 w 50"/>
              <a:gd name="T105" fmla="*/ 18 h 42"/>
              <a:gd name="T106" fmla="*/ 43 w 50"/>
              <a:gd name="T107" fmla="*/ 17 h 42"/>
              <a:gd name="T108" fmla="*/ 43 w 50"/>
              <a:gd name="T109" fmla="*/ 12 h 42"/>
              <a:gd name="T110" fmla="*/ 36 w 50"/>
              <a:gd name="T111" fmla="*/ 31 h 42"/>
              <a:gd name="T112" fmla="*/ 33 w 50"/>
              <a:gd name="T113" fmla="*/ 35 h 42"/>
              <a:gd name="T114" fmla="*/ 36 w 50"/>
              <a:gd name="T115" fmla="*/ 38 h 42"/>
              <a:gd name="T116" fmla="*/ 40 w 50"/>
              <a:gd name="T117" fmla="*/ 35 h 42"/>
              <a:gd name="T118" fmla="*/ 36 w 50"/>
              <a:gd name="T119" fmla="*/ 3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0" h="42">
                <a:moveTo>
                  <a:pt x="50" y="33"/>
                </a:moveTo>
                <a:cubicBezTo>
                  <a:pt x="50" y="34"/>
                  <a:pt x="49" y="35"/>
                  <a:pt x="48" y="35"/>
                </a:cubicBezTo>
                <a:cubicBezTo>
                  <a:pt x="43" y="35"/>
                  <a:pt x="43" y="35"/>
                  <a:pt x="43" y="35"/>
                </a:cubicBezTo>
                <a:cubicBezTo>
                  <a:pt x="43" y="38"/>
                  <a:pt x="40" y="42"/>
                  <a:pt x="36" y="42"/>
                </a:cubicBezTo>
                <a:cubicBezTo>
                  <a:pt x="32" y="42"/>
                  <a:pt x="29" y="38"/>
                  <a:pt x="2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8"/>
                  <a:pt x="16" y="42"/>
                  <a:pt x="12" y="42"/>
                </a:cubicBezTo>
                <a:cubicBezTo>
                  <a:pt x="8" y="42"/>
                  <a:pt x="5" y="38"/>
                  <a:pt x="5" y="35"/>
                </a:cubicBezTo>
                <a:cubicBezTo>
                  <a:pt x="2" y="35"/>
                  <a:pt x="2" y="35"/>
                  <a:pt x="2" y="35"/>
                </a:cubicBezTo>
                <a:cubicBezTo>
                  <a:pt x="1" y="35"/>
                  <a:pt x="0" y="34"/>
                  <a:pt x="0" y="33"/>
                </a:cubicBezTo>
                <a:cubicBezTo>
                  <a:pt x="0" y="32"/>
                  <a:pt x="1" y="31"/>
                  <a:pt x="2" y="31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19"/>
                  <a:pt x="2" y="18"/>
                  <a:pt x="3" y="17"/>
                </a:cubicBezTo>
                <a:cubicBezTo>
                  <a:pt x="8" y="12"/>
                  <a:pt x="8" y="12"/>
                  <a:pt x="8" y="12"/>
                </a:cubicBezTo>
                <a:cubicBezTo>
                  <a:pt x="9" y="11"/>
                  <a:pt x="10" y="11"/>
                  <a:pt x="11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1"/>
                  <a:pt x="16" y="0"/>
                  <a:pt x="1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1"/>
                  <a:pt x="50" y="2"/>
                </a:cubicBezTo>
                <a:lnTo>
                  <a:pt x="50" y="33"/>
                </a:lnTo>
                <a:close/>
                <a:moveTo>
                  <a:pt x="16" y="21"/>
                </a:moveTo>
                <a:cubicBezTo>
                  <a:pt x="16" y="14"/>
                  <a:pt x="16" y="14"/>
                  <a:pt x="16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6" y="20"/>
                  <a:pt x="6" y="20"/>
                  <a:pt x="6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1"/>
                  <a:pt x="5" y="21"/>
                  <a:pt x="5" y="21"/>
                </a:cubicBezTo>
                <a:lnTo>
                  <a:pt x="16" y="21"/>
                </a:lnTo>
                <a:close/>
                <a:moveTo>
                  <a:pt x="12" y="31"/>
                </a:moveTo>
                <a:cubicBezTo>
                  <a:pt x="10" y="31"/>
                  <a:pt x="9" y="33"/>
                  <a:pt x="9" y="35"/>
                </a:cubicBezTo>
                <a:cubicBezTo>
                  <a:pt x="9" y="37"/>
                  <a:pt x="10" y="38"/>
                  <a:pt x="12" y="38"/>
                </a:cubicBezTo>
                <a:cubicBezTo>
                  <a:pt x="14" y="38"/>
                  <a:pt x="16" y="37"/>
                  <a:pt x="16" y="35"/>
                </a:cubicBezTo>
                <a:cubicBezTo>
                  <a:pt x="16" y="33"/>
                  <a:pt x="14" y="31"/>
                  <a:pt x="12" y="31"/>
                </a:cubicBezTo>
                <a:moveTo>
                  <a:pt x="43" y="12"/>
                </a:moveTo>
                <a:cubicBezTo>
                  <a:pt x="43" y="11"/>
                  <a:pt x="43" y="11"/>
                  <a:pt x="42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4"/>
                  <a:pt x="36" y="4"/>
                  <a:pt x="35" y="4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4"/>
                  <a:pt x="29" y="4"/>
                  <a:pt x="29" y="5"/>
                </a:cubicBezTo>
                <a:cubicBezTo>
                  <a:pt x="29" y="11"/>
                  <a:pt x="29" y="11"/>
                  <a:pt x="29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2" y="11"/>
                  <a:pt x="22" y="12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3" y="18"/>
                  <a:pt x="23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24"/>
                  <a:pt x="30" y="24"/>
                  <a:pt x="30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18"/>
                  <a:pt x="36" y="18"/>
                  <a:pt x="36" y="18"/>
                </a:cubicBezTo>
                <a:cubicBezTo>
                  <a:pt x="42" y="18"/>
                  <a:pt x="42" y="18"/>
                  <a:pt x="42" y="18"/>
                </a:cubicBezTo>
                <a:cubicBezTo>
                  <a:pt x="43" y="18"/>
                  <a:pt x="43" y="17"/>
                  <a:pt x="43" y="17"/>
                </a:cubicBezTo>
                <a:lnTo>
                  <a:pt x="43" y="12"/>
                </a:lnTo>
                <a:close/>
                <a:moveTo>
                  <a:pt x="36" y="31"/>
                </a:moveTo>
                <a:cubicBezTo>
                  <a:pt x="34" y="31"/>
                  <a:pt x="33" y="33"/>
                  <a:pt x="33" y="35"/>
                </a:cubicBezTo>
                <a:cubicBezTo>
                  <a:pt x="33" y="37"/>
                  <a:pt x="34" y="38"/>
                  <a:pt x="36" y="38"/>
                </a:cubicBezTo>
                <a:cubicBezTo>
                  <a:pt x="38" y="38"/>
                  <a:pt x="40" y="37"/>
                  <a:pt x="40" y="35"/>
                </a:cubicBezTo>
                <a:cubicBezTo>
                  <a:pt x="40" y="33"/>
                  <a:pt x="38" y="31"/>
                  <a:pt x="36" y="3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47" name="Freeform 278"/>
          <p:cNvSpPr>
            <a:spLocks noEditPoints="1"/>
          </p:cNvSpPr>
          <p:nvPr/>
        </p:nvSpPr>
        <p:spPr bwMode="auto">
          <a:xfrm>
            <a:off x="3824724" y="2001215"/>
            <a:ext cx="132884" cy="113901"/>
          </a:xfrm>
          <a:custGeom>
            <a:avLst/>
            <a:gdLst>
              <a:gd name="T0" fmla="*/ 7 w 48"/>
              <a:gd name="T1" fmla="*/ 41 h 41"/>
              <a:gd name="T2" fmla="*/ 6 w 48"/>
              <a:gd name="T3" fmla="*/ 41 h 41"/>
              <a:gd name="T4" fmla="*/ 0 w 48"/>
              <a:gd name="T5" fmla="*/ 35 h 41"/>
              <a:gd name="T6" fmla="*/ 0 w 48"/>
              <a:gd name="T7" fmla="*/ 13 h 41"/>
              <a:gd name="T8" fmla="*/ 6 w 48"/>
              <a:gd name="T9" fmla="*/ 7 h 41"/>
              <a:gd name="T10" fmla="*/ 7 w 48"/>
              <a:gd name="T11" fmla="*/ 7 h 41"/>
              <a:gd name="T12" fmla="*/ 7 w 48"/>
              <a:gd name="T13" fmla="*/ 41 h 41"/>
              <a:gd name="T14" fmla="*/ 39 w 48"/>
              <a:gd name="T15" fmla="*/ 41 h 41"/>
              <a:gd name="T16" fmla="*/ 10 w 48"/>
              <a:gd name="T17" fmla="*/ 41 h 41"/>
              <a:gd name="T18" fmla="*/ 10 w 48"/>
              <a:gd name="T19" fmla="*/ 7 h 41"/>
              <a:gd name="T20" fmla="*/ 14 w 48"/>
              <a:gd name="T21" fmla="*/ 7 h 41"/>
              <a:gd name="T22" fmla="*/ 14 w 48"/>
              <a:gd name="T23" fmla="*/ 3 h 41"/>
              <a:gd name="T24" fmla="*/ 17 w 48"/>
              <a:gd name="T25" fmla="*/ 0 h 41"/>
              <a:gd name="T26" fmla="*/ 32 w 48"/>
              <a:gd name="T27" fmla="*/ 0 h 41"/>
              <a:gd name="T28" fmla="*/ 35 w 48"/>
              <a:gd name="T29" fmla="*/ 3 h 41"/>
              <a:gd name="T30" fmla="*/ 35 w 48"/>
              <a:gd name="T31" fmla="*/ 7 h 41"/>
              <a:gd name="T32" fmla="*/ 39 w 48"/>
              <a:gd name="T33" fmla="*/ 7 h 41"/>
              <a:gd name="T34" fmla="*/ 39 w 48"/>
              <a:gd name="T35" fmla="*/ 41 h 41"/>
              <a:gd name="T36" fmla="*/ 35 w 48"/>
              <a:gd name="T37" fmla="*/ 22 h 41"/>
              <a:gd name="T38" fmla="*/ 34 w 48"/>
              <a:gd name="T39" fmla="*/ 21 h 41"/>
              <a:gd name="T40" fmla="*/ 28 w 48"/>
              <a:gd name="T41" fmla="*/ 21 h 41"/>
              <a:gd name="T42" fmla="*/ 28 w 48"/>
              <a:gd name="T43" fmla="*/ 15 h 41"/>
              <a:gd name="T44" fmla="*/ 27 w 48"/>
              <a:gd name="T45" fmla="*/ 14 h 41"/>
              <a:gd name="T46" fmla="*/ 22 w 48"/>
              <a:gd name="T47" fmla="*/ 14 h 41"/>
              <a:gd name="T48" fmla="*/ 21 w 48"/>
              <a:gd name="T49" fmla="*/ 15 h 41"/>
              <a:gd name="T50" fmla="*/ 21 w 48"/>
              <a:gd name="T51" fmla="*/ 21 h 41"/>
              <a:gd name="T52" fmla="*/ 15 w 48"/>
              <a:gd name="T53" fmla="*/ 21 h 41"/>
              <a:gd name="T54" fmla="*/ 14 w 48"/>
              <a:gd name="T55" fmla="*/ 22 h 41"/>
              <a:gd name="T56" fmla="*/ 14 w 48"/>
              <a:gd name="T57" fmla="*/ 27 h 41"/>
              <a:gd name="T58" fmla="*/ 15 w 48"/>
              <a:gd name="T59" fmla="*/ 28 h 41"/>
              <a:gd name="T60" fmla="*/ 21 w 48"/>
              <a:gd name="T61" fmla="*/ 28 h 41"/>
              <a:gd name="T62" fmla="*/ 21 w 48"/>
              <a:gd name="T63" fmla="*/ 34 h 41"/>
              <a:gd name="T64" fmla="*/ 22 w 48"/>
              <a:gd name="T65" fmla="*/ 35 h 41"/>
              <a:gd name="T66" fmla="*/ 27 w 48"/>
              <a:gd name="T67" fmla="*/ 35 h 41"/>
              <a:gd name="T68" fmla="*/ 28 w 48"/>
              <a:gd name="T69" fmla="*/ 34 h 41"/>
              <a:gd name="T70" fmla="*/ 28 w 48"/>
              <a:gd name="T71" fmla="*/ 28 h 41"/>
              <a:gd name="T72" fmla="*/ 34 w 48"/>
              <a:gd name="T73" fmla="*/ 28 h 41"/>
              <a:gd name="T74" fmla="*/ 35 w 48"/>
              <a:gd name="T75" fmla="*/ 27 h 41"/>
              <a:gd name="T76" fmla="*/ 35 w 48"/>
              <a:gd name="T77" fmla="*/ 22 h 41"/>
              <a:gd name="T78" fmla="*/ 31 w 48"/>
              <a:gd name="T79" fmla="*/ 4 h 41"/>
              <a:gd name="T80" fmla="*/ 18 w 48"/>
              <a:gd name="T81" fmla="*/ 4 h 41"/>
              <a:gd name="T82" fmla="*/ 18 w 48"/>
              <a:gd name="T83" fmla="*/ 7 h 41"/>
              <a:gd name="T84" fmla="*/ 31 w 48"/>
              <a:gd name="T85" fmla="*/ 7 h 41"/>
              <a:gd name="T86" fmla="*/ 31 w 48"/>
              <a:gd name="T87" fmla="*/ 4 h 41"/>
              <a:gd name="T88" fmla="*/ 48 w 48"/>
              <a:gd name="T89" fmla="*/ 35 h 41"/>
              <a:gd name="T90" fmla="*/ 42 w 48"/>
              <a:gd name="T91" fmla="*/ 41 h 41"/>
              <a:gd name="T92" fmla="*/ 42 w 48"/>
              <a:gd name="T93" fmla="*/ 41 h 41"/>
              <a:gd name="T94" fmla="*/ 42 w 48"/>
              <a:gd name="T95" fmla="*/ 7 h 41"/>
              <a:gd name="T96" fmla="*/ 42 w 48"/>
              <a:gd name="T97" fmla="*/ 7 h 41"/>
              <a:gd name="T98" fmla="*/ 48 w 48"/>
              <a:gd name="T99" fmla="*/ 13 h 41"/>
              <a:gd name="T100" fmla="*/ 48 w 48"/>
              <a:gd name="T101" fmla="*/ 35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8" h="41">
                <a:moveTo>
                  <a:pt x="7" y="41"/>
                </a:moveTo>
                <a:cubicBezTo>
                  <a:pt x="6" y="41"/>
                  <a:pt x="6" y="41"/>
                  <a:pt x="6" y="41"/>
                </a:cubicBezTo>
                <a:cubicBezTo>
                  <a:pt x="3" y="41"/>
                  <a:pt x="0" y="39"/>
                  <a:pt x="0" y="35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3" y="7"/>
                  <a:pt x="6" y="7"/>
                </a:cubicBezTo>
                <a:cubicBezTo>
                  <a:pt x="7" y="7"/>
                  <a:pt x="7" y="7"/>
                  <a:pt x="7" y="7"/>
                </a:cubicBezTo>
                <a:lnTo>
                  <a:pt x="7" y="41"/>
                </a:lnTo>
                <a:close/>
                <a:moveTo>
                  <a:pt x="39" y="41"/>
                </a:moveTo>
                <a:cubicBezTo>
                  <a:pt x="10" y="41"/>
                  <a:pt x="10" y="41"/>
                  <a:pt x="10" y="41"/>
                </a:cubicBezTo>
                <a:cubicBezTo>
                  <a:pt x="10" y="7"/>
                  <a:pt x="10" y="7"/>
                  <a:pt x="10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5" y="0"/>
                  <a:pt x="17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4" y="0"/>
                  <a:pt x="35" y="1"/>
                  <a:pt x="35" y="3"/>
                </a:cubicBezTo>
                <a:cubicBezTo>
                  <a:pt x="35" y="7"/>
                  <a:pt x="35" y="7"/>
                  <a:pt x="35" y="7"/>
                </a:cubicBezTo>
                <a:cubicBezTo>
                  <a:pt x="39" y="7"/>
                  <a:pt x="39" y="7"/>
                  <a:pt x="39" y="7"/>
                </a:cubicBezTo>
                <a:lnTo>
                  <a:pt x="39" y="41"/>
                </a:lnTo>
                <a:close/>
                <a:moveTo>
                  <a:pt x="35" y="22"/>
                </a:moveTo>
                <a:cubicBezTo>
                  <a:pt x="35" y="21"/>
                  <a:pt x="34" y="21"/>
                  <a:pt x="34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15"/>
                  <a:pt x="28" y="15"/>
                  <a:pt x="28" y="15"/>
                </a:cubicBezTo>
                <a:cubicBezTo>
                  <a:pt x="28" y="14"/>
                  <a:pt x="27" y="14"/>
                  <a:pt x="27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1" y="14"/>
                  <a:pt x="21" y="14"/>
                  <a:pt x="21" y="15"/>
                </a:cubicBezTo>
                <a:cubicBezTo>
                  <a:pt x="21" y="21"/>
                  <a:pt x="21" y="21"/>
                  <a:pt x="21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4" y="21"/>
                  <a:pt x="14" y="22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5" y="28"/>
                  <a:pt x="15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4"/>
                  <a:pt x="21" y="35"/>
                  <a:pt x="22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8" y="34"/>
                  <a:pt x="28" y="34"/>
                </a:cubicBezTo>
                <a:cubicBezTo>
                  <a:pt x="28" y="28"/>
                  <a:pt x="28" y="28"/>
                  <a:pt x="28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8"/>
                  <a:pt x="35" y="27"/>
                  <a:pt x="35" y="27"/>
                </a:cubicBezTo>
                <a:lnTo>
                  <a:pt x="35" y="22"/>
                </a:lnTo>
                <a:close/>
                <a:moveTo>
                  <a:pt x="31" y="4"/>
                </a:moveTo>
                <a:cubicBezTo>
                  <a:pt x="18" y="4"/>
                  <a:pt x="18" y="4"/>
                  <a:pt x="18" y="4"/>
                </a:cubicBezTo>
                <a:cubicBezTo>
                  <a:pt x="18" y="7"/>
                  <a:pt x="18" y="7"/>
                  <a:pt x="18" y="7"/>
                </a:cubicBezTo>
                <a:cubicBezTo>
                  <a:pt x="31" y="7"/>
                  <a:pt x="31" y="7"/>
                  <a:pt x="31" y="7"/>
                </a:cubicBezTo>
                <a:lnTo>
                  <a:pt x="31" y="4"/>
                </a:lnTo>
                <a:close/>
                <a:moveTo>
                  <a:pt x="48" y="35"/>
                </a:moveTo>
                <a:cubicBezTo>
                  <a:pt x="48" y="39"/>
                  <a:pt x="46" y="41"/>
                  <a:pt x="42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7"/>
                  <a:pt x="42" y="7"/>
                  <a:pt x="42" y="7"/>
                </a:cubicBezTo>
                <a:cubicBezTo>
                  <a:pt x="46" y="7"/>
                  <a:pt x="48" y="10"/>
                  <a:pt x="48" y="13"/>
                </a:cubicBezTo>
                <a:lnTo>
                  <a:pt x="48" y="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48" name="Freeform 279"/>
          <p:cNvSpPr/>
          <p:nvPr/>
        </p:nvSpPr>
        <p:spPr bwMode="auto">
          <a:xfrm>
            <a:off x="3822427" y="2222295"/>
            <a:ext cx="143431" cy="86482"/>
          </a:xfrm>
          <a:custGeom>
            <a:avLst/>
            <a:gdLst>
              <a:gd name="T0" fmla="*/ 44 w 52"/>
              <a:gd name="T1" fmla="*/ 18 h 31"/>
              <a:gd name="T2" fmla="*/ 35 w 52"/>
              <a:gd name="T3" fmla="*/ 19 h 31"/>
              <a:gd name="T4" fmla="*/ 29 w 52"/>
              <a:gd name="T5" fmla="*/ 21 h 31"/>
              <a:gd name="T6" fmla="*/ 27 w 52"/>
              <a:gd name="T7" fmla="*/ 21 h 31"/>
              <a:gd name="T8" fmla="*/ 19 w 52"/>
              <a:gd name="T9" fmla="*/ 30 h 31"/>
              <a:gd name="T10" fmla="*/ 21 w 52"/>
              <a:gd name="T11" fmla="*/ 30 h 31"/>
              <a:gd name="T12" fmla="*/ 23 w 52"/>
              <a:gd name="T13" fmla="*/ 31 h 31"/>
              <a:gd name="T14" fmla="*/ 21 w 52"/>
              <a:gd name="T15" fmla="*/ 31 h 31"/>
              <a:gd name="T16" fmla="*/ 18 w 52"/>
              <a:gd name="T17" fmla="*/ 31 h 31"/>
              <a:gd name="T18" fmla="*/ 14 w 52"/>
              <a:gd name="T19" fmla="*/ 31 h 31"/>
              <a:gd name="T20" fmla="*/ 12 w 52"/>
              <a:gd name="T21" fmla="*/ 31 h 31"/>
              <a:gd name="T22" fmla="*/ 12 w 52"/>
              <a:gd name="T23" fmla="*/ 30 h 31"/>
              <a:gd name="T24" fmla="*/ 14 w 52"/>
              <a:gd name="T25" fmla="*/ 30 h 31"/>
              <a:gd name="T26" fmla="*/ 14 w 52"/>
              <a:gd name="T27" fmla="*/ 19 h 31"/>
              <a:gd name="T28" fmla="*/ 10 w 52"/>
              <a:gd name="T29" fmla="*/ 19 h 31"/>
              <a:gd name="T30" fmla="*/ 5 w 52"/>
              <a:gd name="T31" fmla="*/ 25 h 31"/>
              <a:gd name="T32" fmla="*/ 2 w 52"/>
              <a:gd name="T33" fmla="*/ 25 h 31"/>
              <a:gd name="T34" fmla="*/ 1 w 52"/>
              <a:gd name="T35" fmla="*/ 24 h 31"/>
              <a:gd name="T36" fmla="*/ 1 w 52"/>
              <a:gd name="T37" fmla="*/ 19 h 31"/>
              <a:gd name="T38" fmla="*/ 2 w 52"/>
              <a:gd name="T39" fmla="*/ 19 h 31"/>
              <a:gd name="T40" fmla="*/ 2 w 52"/>
              <a:gd name="T41" fmla="*/ 18 h 31"/>
              <a:gd name="T42" fmla="*/ 6 w 52"/>
              <a:gd name="T43" fmla="*/ 18 h 31"/>
              <a:gd name="T44" fmla="*/ 6 w 52"/>
              <a:gd name="T45" fmla="*/ 18 h 31"/>
              <a:gd name="T46" fmla="*/ 0 w 52"/>
              <a:gd name="T47" fmla="*/ 17 h 31"/>
              <a:gd name="T48" fmla="*/ 0 w 52"/>
              <a:gd name="T49" fmla="*/ 14 h 31"/>
              <a:gd name="T50" fmla="*/ 6 w 52"/>
              <a:gd name="T51" fmla="*/ 13 h 31"/>
              <a:gd name="T52" fmla="*/ 6 w 52"/>
              <a:gd name="T53" fmla="*/ 13 h 31"/>
              <a:gd name="T54" fmla="*/ 2 w 52"/>
              <a:gd name="T55" fmla="*/ 13 h 31"/>
              <a:gd name="T56" fmla="*/ 2 w 52"/>
              <a:gd name="T57" fmla="*/ 12 h 31"/>
              <a:gd name="T58" fmla="*/ 1 w 52"/>
              <a:gd name="T59" fmla="*/ 12 h 31"/>
              <a:gd name="T60" fmla="*/ 1 w 52"/>
              <a:gd name="T61" fmla="*/ 7 h 31"/>
              <a:gd name="T62" fmla="*/ 2 w 52"/>
              <a:gd name="T63" fmla="*/ 6 h 31"/>
              <a:gd name="T64" fmla="*/ 5 w 52"/>
              <a:gd name="T65" fmla="*/ 6 h 31"/>
              <a:gd name="T66" fmla="*/ 10 w 52"/>
              <a:gd name="T67" fmla="*/ 12 h 31"/>
              <a:gd name="T68" fmla="*/ 14 w 52"/>
              <a:gd name="T69" fmla="*/ 12 h 31"/>
              <a:gd name="T70" fmla="*/ 14 w 52"/>
              <a:gd name="T71" fmla="*/ 1 h 31"/>
              <a:gd name="T72" fmla="*/ 12 w 52"/>
              <a:gd name="T73" fmla="*/ 1 h 31"/>
              <a:gd name="T74" fmla="*/ 12 w 52"/>
              <a:gd name="T75" fmla="*/ 0 h 31"/>
              <a:gd name="T76" fmla="*/ 14 w 52"/>
              <a:gd name="T77" fmla="*/ 0 h 31"/>
              <a:gd name="T78" fmla="*/ 18 w 52"/>
              <a:gd name="T79" fmla="*/ 0 h 31"/>
              <a:gd name="T80" fmla="*/ 21 w 52"/>
              <a:gd name="T81" fmla="*/ 0 h 31"/>
              <a:gd name="T82" fmla="*/ 23 w 52"/>
              <a:gd name="T83" fmla="*/ 1 h 31"/>
              <a:gd name="T84" fmla="*/ 21 w 52"/>
              <a:gd name="T85" fmla="*/ 1 h 31"/>
              <a:gd name="T86" fmla="*/ 19 w 52"/>
              <a:gd name="T87" fmla="*/ 1 h 31"/>
              <a:gd name="T88" fmla="*/ 27 w 52"/>
              <a:gd name="T89" fmla="*/ 11 h 31"/>
              <a:gd name="T90" fmla="*/ 29 w 52"/>
              <a:gd name="T91" fmla="*/ 11 h 31"/>
              <a:gd name="T92" fmla="*/ 35 w 52"/>
              <a:gd name="T93" fmla="*/ 12 h 31"/>
              <a:gd name="T94" fmla="*/ 44 w 52"/>
              <a:gd name="T95" fmla="*/ 13 h 31"/>
              <a:gd name="T96" fmla="*/ 52 w 52"/>
              <a:gd name="T97" fmla="*/ 16 h 31"/>
              <a:gd name="T98" fmla="*/ 44 w 52"/>
              <a:gd name="T99" fmla="*/ 18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2" h="31">
                <a:moveTo>
                  <a:pt x="44" y="18"/>
                </a:moveTo>
                <a:cubicBezTo>
                  <a:pt x="35" y="19"/>
                  <a:pt x="35" y="19"/>
                  <a:pt x="35" y="19"/>
                </a:cubicBezTo>
                <a:cubicBezTo>
                  <a:pt x="29" y="21"/>
                  <a:pt x="29" y="21"/>
                  <a:pt x="29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19" y="30"/>
                  <a:pt x="19" y="30"/>
                  <a:pt x="19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3" y="31"/>
                </a:cubicBezTo>
                <a:cubicBezTo>
                  <a:pt x="23" y="31"/>
                  <a:pt x="22" y="31"/>
                  <a:pt x="21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30"/>
                  <a:pt x="12" y="30"/>
                  <a:pt x="12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19"/>
                  <a:pt x="14" y="19"/>
                  <a:pt x="14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5" y="25"/>
                  <a:pt x="5" y="25"/>
                  <a:pt x="5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19"/>
                  <a:pt x="1" y="19"/>
                  <a:pt x="1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8"/>
                  <a:pt x="2" y="18"/>
                  <a:pt x="2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4"/>
                  <a:pt x="0" y="14"/>
                  <a:pt x="0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2" y="6"/>
                  <a:pt x="2" y="6"/>
                </a:cubicBezTo>
                <a:cubicBezTo>
                  <a:pt x="5" y="6"/>
                  <a:pt x="5" y="6"/>
                  <a:pt x="5" y="6"/>
                </a:cubicBezTo>
                <a:cubicBezTo>
                  <a:pt x="10" y="12"/>
                  <a:pt x="10" y="12"/>
                  <a:pt x="10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"/>
                  <a:pt x="14" y="1"/>
                  <a:pt x="14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2" y="0"/>
                  <a:pt x="23" y="0"/>
                  <a:pt x="23" y="1"/>
                </a:cubicBezTo>
                <a:cubicBezTo>
                  <a:pt x="23" y="1"/>
                  <a:pt x="22" y="1"/>
                  <a:pt x="21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27" y="11"/>
                  <a:pt x="27" y="11"/>
                  <a:pt x="27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35" y="12"/>
                  <a:pt x="35" y="12"/>
                  <a:pt x="35" y="12"/>
                </a:cubicBezTo>
                <a:cubicBezTo>
                  <a:pt x="44" y="13"/>
                  <a:pt x="44" y="13"/>
                  <a:pt x="44" y="13"/>
                </a:cubicBezTo>
                <a:cubicBezTo>
                  <a:pt x="52" y="15"/>
                  <a:pt x="52" y="16"/>
                  <a:pt x="52" y="16"/>
                </a:cubicBezTo>
                <a:cubicBezTo>
                  <a:pt x="52" y="16"/>
                  <a:pt x="52" y="17"/>
                  <a:pt x="44" y="1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49" name="Freeform 280"/>
          <p:cNvSpPr>
            <a:spLocks noEditPoints="1"/>
          </p:cNvSpPr>
          <p:nvPr/>
        </p:nvSpPr>
        <p:spPr bwMode="auto">
          <a:xfrm>
            <a:off x="3831510" y="2423473"/>
            <a:ext cx="118120" cy="101244"/>
          </a:xfrm>
          <a:custGeom>
            <a:avLst/>
            <a:gdLst>
              <a:gd name="T0" fmla="*/ 43 w 43"/>
              <a:gd name="T1" fmla="*/ 37 h 37"/>
              <a:gd name="T2" fmla="*/ 12 w 43"/>
              <a:gd name="T3" fmla="*/ 37 h 37"/>
              <a:gd name="T4" fmla="*/ 12 w 43"/>
              <a:gd name="T5" fmla="*/ 32 h 37"/>
              <a:gd name="T6" fmla="*/ 16 w 43"/>
              <a:gd name="T7" fmla="*/ 27 h 37"/>
              <a:gd name="T8" fmla="*/ 12 w 43"/>
              <a:gd name="T9" fmla="*/ 27 h 37"/>
              <a:gd name="T10" fmla="*/ 2 w 43"/>
              <a:gd name="T11" fmla="*/ 17 h 37"/>
              <a:gd name="T12" fmla="*/ 2 w 43"/>
              <a:gd name="T13" fmla="*/ 8 h 37"/>
              <a:gd name="T14" fmla="*/ 0 w 43"/>
              <a:gd name="T15" fmla="*/ 6 h 37"/>
              <a:gd name="T16" fmla="*/ 1 w 43"/>
              <a:gd name="T17" fmla="*/ 3 h 37"/>
              <a:gd name="T18" fmla="*/ 14 w 43"/>
              <a:gd name="T19" fmla="*/ 3 h 37"/>
              <a:gd name="T20" fmla="*/ 15 w 43"/>
              <a:gd name="T21" fmla="*/ 0 h 37"/>
              <a:gd name="T22" fmla="*/ 40 w 43"/>
              <a:gd name="T23" fmla="*/ 0 h 37"/>
              <a:gd name="T24" fmla="*/ 41 w 43"/>
              <a:gd name="T25" fmla="*/ 5 h 37"/>
              <a:gd name="T26" fmla="*/ 40 w 43"/>
              <a:gd name="T27" fmla="*/ 6 h 37"/>
              <a:gd name="T28" fmla="*/ 40 w 43"/>
              <a:gd name="T29" fmla="*/ 27 h 37"/>
              <a:gd name="T30" fmla="*/ 43 w 43"/>
              <a:gd name="T31" fmla="*/ 32 h 37"/>
              <a:gd name="T32" fmla="*/ 43 w 43"/>
              <a:gd name="T33" fmla="*/ 37 h 37"/>
              <a:gd name="T34" fmla="*/ 16 w 43"/>
              <a:gd name="T35" fmla="*/ 10 h 37"/>
              <a:gd name="T36" fmla="*/ 9 w 43"/>
              <a:gd name="T37" fmla="*/ 10 h 37"/>
              <a:gd name="T38" fmla="*/ 9 w 43"/>
              <a:gd name="T39" fmla="*/ 17 h 37"/>
              <a:gd name="T40" fmla="*/ 12 w 43"/>
              <a:gd name="T41" fmla="*/ 20 h 37"/>
              <a:gd name="T42" fmla="*/ 16 w 43"/>
              <a:gd name="T43" fmla="*/ 20 h 37"/>
              <a:gd name="T44" fmla="*/ 16 w 43"/>
              <a:gd name="T45" fmla="*/ 1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3" h="37">
                <a:moveTo>
                  <a:pt x="43" y="37"/>
                </a:moveTo>
                <a:cubicBezTo>
                  <a:pt x="12" y="37"/>
                  <a:pt x="12" y="37"/>
                  <a:pt x="12" y="37"/>
                </a:cubicBezTo>
                <a:cubicBezTo>
                  <a:pt x="12" y="32"/>
                  <a:pt x="12" y="32"/>
                  <a:pt x="12" y="32"/>
                </a:cubicBezTo>
                <a:cubicBezTo>
                  <a:pt x="16" y="27"/>
                  <a:pt x="16" y="27"/>
                  <a:pt x="16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6" y="27"/>
                  <a:pt x="2" y="22"/>
                  <a:pt x="2" y="17"/>
                </a:cubicBezTo>
                <a:cubicBezTo>
                  <a:pt x="2" y="8"/>
                  <a:pt x="2" y="8"/>
                  <a:pt x="2" y="8"/>
                </a:cubicBezTo>
                <a:cubicBezTo>
                  <a:pt x="0" y="6"/>
                  <a:pt x="0" y="6"/>
                  <a:pt x="0" y="6"/>
                </a:cubicBezTo>
                <a:cubicBezTo>
                  <a:pt x="1" y="3"/>
                  <a:pt x="1" y="3"/>
                  <a:pt x="1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1" y="5"/>
                  <a:pt x="41" y="5"/>
                  <a:pt x="41" y="5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27"/>
                  <a:pt x="40" y="27"/>
                  <a:pt x="40" y="27"/>
                </a:cubicBezTo>
                <a:cubicBezTo>
                  <a:pt x="43" y="32"/>
                  <a:pt x="43" y="32"/>
                  <a:pt x="43" y="32"/>
                </a:cubicBezTo>
                <a:lnTo>
                  <a:pt x="43" y="37"/>
                </a:lnTo>
                <a:close/>
                <a:moveTo>
                  <a:pt x="16" y="10"/>
                </a:moveTo>
                <a:cubicBezTo>
                  <a:pt x="9" y="10"/>
                  <a:pt x="9" y="10"/>
                  <a:pt x="9" y="10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9"/>
                  <a:pt x="10" y="20"/>
                  <a:pt x="12" y="20"/>
                </a:cubicBezTo>
                <a:cubicBezTo>
                  <a:pt x="16" y="20"/>
                  <a:pt x="16" y="20"/>
                  <a:pt x="16" y="20"/>
                </a:cubicBezTo>
                <a:lnTo>
                  <a:pt x="16" y="1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50" name="Freeform 281"/>
          <p:cNvSpPr>
            <a:spLocks noEditPoints="1"/>
          </p:cNvSpPr>
          <p:nvPr/>
        </p:nvSpPr>
        <p:spPr bwMode="auto">
          <a:xfrm>
            <a:off x="3828399" y="2625108"/>
            <a:ext cx="116009" cy="113901"/>
          </a:xfrm>
          <a:custGeom>
            <a:avLst/>
            <a:gdLst>
              <a:gd name="T0" fmla="*/ 42 w 42"/>
              <a:gd name="T1" fmla="*/ 33 h 41"/>
              <a:gd name="T2" fmla="*/ 34 w 42"/>
              <a:gd name="T3" fmla="*/ 41 h 41"/>
              <a:gd name="T4" fmla="*/ 8 w 42"/>
              <a:gd name="T5" fmla="*/ 41 h 41"/>
              <a:gd name="T6" fmla="*/ 0 w 42"/>
              <a:gd name="T7" fmla="*/ 33 h 41"/>
              <a:gd name="T8" fmla="*/ 0 w 42"/>
              <a:gd name="T9" fmla="*/ 7 h 41"/>
              <a:gd name="T10" fmla="*/ 8 w 42"/>
              <a:gd name="T11" fmla="*/ 0 h 41"/>
              <a:gd name="T12" fmla="*/ 34 w 42"/>
              <a:gd name="T13" fmla="*/ 0 h 41"/>
              <a:gd name="T14" fmla="*/ 42 w 42"/>
              <a:gd name="T15" fmla="*/ 7 h 41"/>
              <a:gd name="T16" fmla="*/ 42 w 42"/>
              <a:gd name="T17" fmla="*/ 33 h 41"/>
              <a:gd name="T18" fmla="*/ 35 w 42"/>
              <a:gd name="T19" fmla="*/ 8 h 41"/>
              <a:gd name="T20" fmla="*/ 33 w 42"/>
              <a:gd name="T21" fmla="*/ 7 h 41"/>
              <a:gd name="T22" fmla="*/ 30 w 42"/>
              <a:gd name="T23" fmla="*/ 7 h 41"/>
              <a:gd name="T24" fmla="*/ 28 w 42"/>
              <a:gd name="T25" fmla="*/ 8 h 41"/>
              <a:gd name="T26" fmla="*/ 28 w 42"/>
              <a:gd name="T27" fmla="*/ 17 h 41"/>
              <a:gd name="T28" fmla="*/ 14 w 42"/>
              <a:gd name="T29" fmla="*/ 17 h 41"/>
              <a:gd name="T30" fmla="*/ 14 w 42"/>
              <a:gd name="T31" fmla="*/ 8 h 41"/>
              <a:gd name="T32" fmla="*/ 12 w 42"/>
              <a:gd name="T33" fmla="*/ 7 h 41"/>
              <a:gd name="T34" fmla="*/ 9 w 42"/>
              <a:gd name="T35" fmla="*/ 7 h 41"/>
              <a:gd name="T36" fmla="*/ 7 w 42"/>
              <a:gd name="T37" fmla="*/ 8 h 41"/>
              <a:gd name="T38" fmla="*/ 7 w 42"/>
              <a:gd name="T39" fmla="*/ 32 h 41"/>
              <a:gd name="T40" fmla="*/ 9 w 42"/>
              <a:gd name="T41" fmla="*/ 34 h 41"/>
              <a:gd name="T42" fmla="*/ 12 w 42"/>
              <a:gd name="T43" fmla="*/ 34 h 41"/>
              <a:gd name="T44" fmla="*/ 14 w 42"/>
              <a:gd name="T45" fmla="*/ 32 h 41"/>
              <a:gd name="T46" fmla="*/ 14 w 42"/>
              <a:gd name="T47" fmla="*/ 24 h 41"/>
              <a:gd name="T48" fmla="*/ 28 w 42"/>
              <a:gd name="T49" fmla="*/ 24 h 41"/>
              <a:gd name="T50" fmla="*/ 28 w 42"/>
              <a:gd name="T51" fmla="*/ 32 h 41"/>
              <a:gd name="T52" fmla="*/ 30 w 42"/>
              <a:gd name="T53" fmla="*/ 34 h 41"/>
              <a:gd name="T54" fmla="*/ 33 w 42"/>
              <a:gd name="T55" fmla="*/ 34 h 41"/>
              <a:gd name="T56" fmla="*/ 35 w 42"/>
              <a:gd name="T57" fmla="*/ 32 h 41"/>
              <a:gd name="T58" fmla="*/ 35 w 42"/>
              <a:gd name="T59" fmla="*/ 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2" h="41">
                <a:moveTo>
                  <a:pt x="42" y="33"/>
                </a:moveTo>
                <a:cubicBezTo>
                  <a:pt x="42" y="37"/>
                  <a:pt x="38" y="41"/>
                  <a:pt x="34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37"/>
                  <a:pt x="0" y="33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8" y="0"/>
                  <a:pt x="42" y="3"/>
                  <a:pt x="42" y="7"/>
                </a:cubicBezTo>
                <a:lnTo>
                  <a:pt x="42" y="33"/>
                </a:lnTo>
                <a:close/>
                <a:moveTo>
                  <a:pt x="35" y="8"/>
                </a:moveTo>
                <a:cubicBezTo>
                  <a:pt x="35" y="7"/>
                  <a:pt x="34" y="7"/>
                  <a:pt x="33" y="7"/>
                </a:cubicBezTo>
                <a:cubicBezTo>
                  <a:pt x="30" y="7"/>
                  <a:pt x="30" y="7"/>
                  <a:pt x="30" y="7"/>
                </a:cubicBezTo>
                <a:cubicBezTo>
                  <a:pt x="29" y="7"/>
                  <a:pt x="28" y="7"/>
                  <a:pt x="28" y="8"/>
                </a:cubicBezTo>
                <a:cubicBezTo>
                  <a:pt x="28" y="17"/>
                  <a:pt x="28" y="17"/>
                  <a:pt x="28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7"/>
                  <a:pt x="13" y="7"/>
                  <a:pt x="12" y="7"/>
                </a:cubicBezTo>
                <a:cubicBezTo>
                  <a:pt x="9" y="7"/>
                  <a:pt x="9" y="7"/>
                  <a:pt x="9" y="7"/>
                </a:cubicBezTo>
                <a:cubicBezTo>
                  <a:pt x="8" y="7"/>
                  <a:pt x="7" y="7"/>
                  <a:pt x="7" y="8"/>
                </a:cubicBezTo>
                <a:cubicBezTo>
                  <a:pt x="7" y="32"/>
                  <a:pt x="7" y="32"/>
                  <a:pt x="7" y="32"/>
                </a:cubicBezTo>
                <a:cubicBezTo>
                  <a:pt x="7" y="33"/>
                  <a:pt x="8" y="34"/>
                  <a:pt x="9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3" y="34"/>
                  <a:pt x="14" y="33"/>
                  <a:pt x="14" y="32"/>
                </a:cubicBezTo>
                <a:cubicBezTo>
                  <a:pt x="14" y="24"/>
                  <a:pt x="14" y="24"/>
                  <a:pt x="14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3"/>
                  <a:pt x="29" y="34"/>
                  <a:pt x="30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4" y="34"/>
                  <a:pt x="35" y="33"/>
                  <a:pt x="35" y="32"/>
                </a:cubicBezTo>
                <a:lnTo>
                  <a:pt x="35" y="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51" name="Freeform 282"/>
          <p:cNvSpPr>
            <a:spLocks noEditPoints="1"/>
          </p:cNvSpPr>
          <p:nvPr/>
        </p:nvSpPr>
        <p:spPr bwMode="auto">
          <a:xfrm>
            <a:off x="3828399" y="2833073"/>
            <a:ext cx="116009" cy="113901"/>
          </a:xfrm>
          <a:custGeom>
            <a:avLst/>
            <a:gdLst>
              <a:gd name="T0" fmla="*/ 42 w 42"/>
              <a:gd name="T1" fmla="*/ 33 h 41"/>
              <a:gd name="T2" fmla="*/ 34 w 42"/>
              <a:gd name="T3" fmla="*/ 41 h 41"/>
              <a:gd name="T4" fmla="*/ 8 w 42"/>
              <a:gd name="T5" fmla="*/ 41 h 41"/>
              <a:gd name="T6" fmla="*/ 0 w 42"/>
              <a:gd name="T7" fmla="*/ 33 h 41"/>
              <a:gd name="T8" fmla="*/ 0 w 42"/>
              <a:gd name="T9" fmla="*/ 7 h 41"/>
              <a:gd name="T10" fmla="*/ 8 w 42"/>
              <a:gd name="T11" fmla="*/ 0 h 41"/>
              <a:gd name="T12" fmla="*/ 34 w 42"/>
              <a:gd name="T13" fmla="*/ 0 h 41"/>
              <a:gd name="T14" fmla="*/ 42 w 42"/>
              <a:gd name="T15" fmla="*/ 7 h 41"/>
              <a:gd name="T16" fmla="*/ 42 w 42"/>
              <a:gd name="T17" fmla="*/ 33 h 41"/>
              <a:gd name="T18" fmla="*/ 35 w 42"/>
              <a:gd name="T19" fmla="*/ 18 h 41"/>
              <a:gd name="T20" fmla="*/ 33 w 42"/>
              <a:gd name="T21" fmla="*/ 17 h 41"/>
              <a:gd name="T22" fmla="*/ 24 w 42"/>
              <a:gd name="T23" fmla="*/ 17 h 41"/>
              <a:gd name="T24" fmla="*/ 24 w 42"/>
              <a:gd name="T25" fmla="*/ 8 h 41"/>
              <a:gd name="T26" fmla="*/ 23 w 42"/>
              <a:gd name="T27" fmla="*/ 6 h 41"/>
              <a:gd name="T28" fmla="*/ 19 w 42"/>
              <a:gd name="T29" fmla="*/ 6 h 41"/>
              <a:gd name="T30" fmla="*/ 18 w 42"/>
              <a:gd name="T31" fmla="*/ 8 h 41"/>
              <a:gd name="T32" fmla="*/ 18 w 42"/>
              <a:gd name="T33" fmla="*/ 17 h 41"/>
              <a:gd name="T34" fmla="*/ 9 w 42"/>
              <a:gd name="T35" fmla="*/ 17 h 41"/>
              <a:gd name="T36" fmla="*/ 7 w 42"/>
              <a:gd name="T37" fmla="*/ 18 h 41"/>
              <a:gd name="T38" fmla="*/ 7 w 42"/>
              <a:gd name="T39" fmla="*/ 22 h 41"/>
              <a:gd name="T40" fmla="*/ 9 w 42"/>
              <a:gd name="T41" fmla="*/ 24 h 41"/>
              <a:gd name="T42" fmla="*/ 18 w 42"/>
              <a:gd name="T43" fmla="*/ 24 h 41"/>
              <a:gd name="T44" fmla="*/ 18 w 42"/>
              <a:gd name="T45" fmla="*/ 32 h 41"/>
              <a:gd name="T46" fmla="*/ 19 w 42"/>
              <a:gd name="T47" fmla="*/ 34 h 41"/>
              <a:gd name="T48" fmla="*/ 23 w 42"/>
              <a:gd name="T49" fmla="*/ 34 h 41"/>
              <a:gd name="T50" fmla="*/ 24 w 42"/>
              <a:gd name="T51" fmla="*/ 32 h 41"/>
              <a:gd name="T52" fmla="*/ 24 w 42"/>
              <a:gd name="T53" fmla="*/ 24 h 41"/>
              <a:gd name="T54" fmla="*/ 33 w 42"/>
              <a:gd name="T55" fmla="*/ 24 h 41"/>
              <a:gd name="T56" fmla="*/ 35 w 42"/>
              <a:gd name="T57" fmla="*/ 22 h 41"/>
              <a:gd name="T58" fmla="*/ 35 w 42"/>
              <a:gd name="T59" fmla="*/ 1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2" h="41">
                <a:moveTo>
                  <a:pt x="42" y="33"/>
                </a:moveTo>
                <a:cubicBezTo>
                  <a:pt x="42" y="37"/>
                  <a:pt x="38" y="41"/>
                  <a:pt x="34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37"/>
                  <a:pt x="0" y="33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8" y="0"/>
                  <a:pt x="42" y="3"/>
                  <a:pt x="42" y="7"/>
                </a:cubicBezTo>
                <a:lnTo>
                  <a:pt x="42" y="33"/>
                </a:lnTo>
                <a:close/>
                <a:moveTo>
                  <a:pt x="35" y="18"/>
                </a:moveTo>
                <a:cubicBezTo>
                  <a:pt x="35" y="18"/>
                  <a:pt x="34" y="17"/>
                  <a:pt x="33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7"/>
                  <a:pt x="24" y="6"/>
                  <a:pt x="23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8" y="6"/>
                  <a:pt x="18" y="7"/>
                  <a:pt x="18" y="8"/>
                </a:cubicBezTo>
                <a:cubicBezTo>
                  <a:pt x="18" y="17"/>
                  <a:pt x="18" y="17"/>
                  <a:pt x="18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8" y="17"/>
                  <a:pt x="7" y="18"/>
                  <a:pt x="7" y="18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3"/>
                  <a:pt x="8" y="24"/>
                  <a:pt x="9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3"/>
                  <a:pt x="18" y="34"/>
                  <a:pt x="19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4" y="34"/>
                  <a:pt x="24" y="33"/>
                  <a:pt x="24" y="32"/>
                </a:cubicBezTo>
                <a:cubicBezTo>
                  <a:pt x="24" y="24"/>
                  <a:pt x="24" y="24"/>
                  <a:pt x="24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4" y="24"/>
                  <a:pt x="35" y="23"/>
                  <a:pt x="35" y="22"/>
                </a:cubicBezTo>
                <a:lnTo>
                  <a:pt x="35" y="1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52" name="Freeform 283"/>
          <p:cNvSpPr>
            <a:spLocks noEditPoints="1"/>
          </p:cNvSpPr>
          <p:nvPr/>
        </p:nvSpPr>
        <p:spPr bwMode="auto">
          <a:xfrm>
            <a:off x="3841615" y="3060940"/>
            <a:ext cx="71716" cy="71716"/>
          </a:xfrm>
          <a:custGeom>
            <a:avLst/>
            <a:gdLst>
              <a:gd name="T0" fmla="*/ 15 w 26"/>
              <a:gd name="T1" fmla="*/ 25 h 26"/>
              <a:gd name="T2" fmla="*/ 14 w 26"/>
              <a:gd name="T3" fmla="*/ 26 h 26"/>
              <a:gd name="T4" fmla="*/ 13 w 26"/>
              <a:gd name="T5" fmla="*/ 26 h 26"/>
              <a:gd name="T6" fmla="*/ 12 w 26"/>
              <a:gd name="T7" fmla="*/ 26 h 26"/>
              <a:gd name="T8" fmla="*/ 0 w 26"/>
              <a:gd name="T9" fmla="*/ 14 h 26"/>
              <a:gd name="T10" fmla="*/ 0 w 26"/>
              <a:gd name="T11" fmla="*/ 13 h 26"/>
              <a:gd name="T12" fmla="*/ 0 w 26"/>
              <a:gd name="T13" fmla="*/ 12 h 26"/>
              <a:gd name="T14" fmla="*/ 12 w 26"/>
              <a:gd name="T15" fmla="*/ 0 h 26"/>
              <a:gd name="T16" fmla="*/ 13 w 26"/>
              <a:gd name="T17" fmla="*/ 0 h 26"/>
              <a:gd name="T18" fmla="*/ 14 w 26"/>
              <a:gd name="T19" fmla="*/ 0 h 26"/>
              <a:gd name="T20" fmla="*/ 15 w 26"/>
              <a:gd name="T21" fmla="*/ 1 h 26"/>
              <a:gd name="T22" fmla="*/ 15 w 26"/>
              <a:gd name="T23" fmla="*/ 2 h 26"/>
              <a:gd name="T24" fmla="*/ 15 w 26"/>
              <a:gd name="T25" fmla="*/ 2 h 26"/>
              <a:gd name="T26" fmla="*/ 4 w 26"/>
              <a:gd name="T27" fmla="*/ 13 h 26"/>
              <a:gd name="T28" fmla="*/ 15 w 26"/>
              <a:gd name="T29" fmla="*/ 24 h 26"/>
              <a:gd name="T30" fmla="*/ 15 w 26"/>
              <a:gd name="T31" fmla="*/ 24 h 26"/>
              <a:gd name="T32" fmla="*/ 15 w 26"/>
              <a:gd name="T33" fmla="*/ 25 h 26"/>
              <a:gd name="T34" fmla="*/ 25 w 26"/>
              <a:gd name="T35" fmla="*/ 25 h 26"/>
              <a:gd name="T36" fmla="*/ 24 w 26"/>
              <a:gd name="T37" fmla="*/ 26 h 26"/>
              <a:gd name="T38" fmla="*/ 23 w 26"/>
              <a:gd name="T39" fmla="*/ 26 h 26"/>
              <a:gd name="T40" fmla="*/ 23 w 26"/>
              <a:gd name="T41" fmla="*/ 26 h 26"/>
              <a:gd name="T42" fmla="*/ 10 w 26"/>
              <a:gd name="T43" fmla="*/ 14 h 26"/>
              <a:gd name="T44" fmla="*/ 10 w 26"/>
              <a:gd name="T45" fmla="*/ 13 h 26"/>
              <a:gd name="T46" fmla="*/ 10 w 26"/>
              <a:gd name="T47" fmla="*/ 12 h 26"/>
              <a:gd name="T48" fmla="*/ 23 w 26"/>
              <a:gd name="T49" fmla="*/ 0 h 26"/>
              <a:gd name="T50" fmla="*/ 23 w 26"/>
              <a:gd name="T51" fmla="*/ 0 h 26"/>
              <a:gd name="T52" fmla="*/ 24 w 26"/>
              <a:gd name="T53" fmla="*/ 0 h 26"/>
              <a:gd name="T54" fmla="*/ 25 w 26"/>
              <a:gd name="T55" fmla="*/ 1 h 26"/>
              <a:gd name="T56" fmla="*/ 26 w 26"/>
              <a:gd name="T57" fmla="*/ 2 h 26"/>
              <a:gd name="T58" fmla="*/ 25 w 26"/>
              <a:gd name="T59" fmla="*/ 2 h 26"/>
              <a:gd name="T60" fmla="*/ 15 w 26"/>
              <a:gd name="T61" fmla="*/ 13 h 26"/>
              <a:gd name="T62" fmla="*/ 25 w 26"/>
              <a:gd name="T63" fmla="*/ 24 h 26"/>
              <a:gd name="T64" fmla="*/ 26 w 26"/>
              <a:gd name="T65" fmla="*/ 24 h 26"/>
              <a:gd name="T66" fmla="*/ 25 w 26"/>
              <a:gd name="T67" fmla="*/ 2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" h="26">
                <a:moveTo>
                  <a:pt x="15" y="25"/>
                </a:moveTo>
                <a:cubicBezTo>
                  <a:pt x="14" y="26"/>
                  <a:pt x="14" y="26"/>
                  <a:pt x="14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2" y="26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4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13"/>
                  <a:pt x="4" y="13"/>
                  <a:pt x="4" y="13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5"/>
                  <a:pt x="15" y="25"/>
                </a:cubicBezTo>
                <a:moveTo>
                  <a:pt x="25" y="25"/>
                </a:move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4" y="26"/>
                  <a:pt x="23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2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1"/>
                  <a:pt x="26" y="2"/>
                  <a:pt x="26" y="2"/>
                </a:cubicBezTo>
                <a:cubicBezTo>
                  <a:pt x="26" y="2"/>
                  <a:pt x="25" y="2"/>
                  <a:pt x="25" y="2"/>
                </a:cubicBezTo>
                <a:cubicBezTo>
                  <a:pt x="15" y="13"/>
                  <a:pt x="15" y="13"/>
                  <a:pt x="15" y="13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6" y="24"/>
                  <a:pt x="26" y="24"/>
                </a:cubicBezTo>
                <a:cubicBezTo>
                  <a:pt x="26" y="24"/>
                  <a:pt x="25" y="25"/>
                  <a:pt x="25" y="2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53" name="Freeform 290"/>
          <p:cNvSpPr/>
          <p:nvPr/>
        </p:nvSpPr>
        <p:spPr bwMode="auto">
          <a:xfrm>
            <a:off x="3841156" y="4547666"/>
            <a:ext cx="73824" cy="44295"/>
          </a:xfrm>
          <a:custGeom>
            <a:avLst/>
            <a:gdLst>
              <a:gd name="T0" fmla="*/ 27 w 27"/>
              <a:gd name="T1" fmla="*/ 3 h 16"/>
              <a:gd name="T2" fmla="*/ 14 w 27"/>
              <a:gd name="T3" fmla="*/ 15 h 16"/>
              <a:gd name="T4" fmla="*/ 14 w 27"/>
              <a:gd name="T5" fmla="*/ 16 h 16"/>
              <a:gd name="T6" fmla="*/ 13 w 27"/>
              <a:gd name="T7" fmla="*/ 15 h 16"/>
              <a:gd name="T8" fmla="*/ 1 w 27"/>
              <a:gd name="T9" fmla="*/ 3 h 16"/>
              <a:gd name="T10" fmla="*/ 0 w 27"/>
              <a:gd name="T11" fmla="*/ 2 h 16"/>
              <a:gd name="T12" fmla="*/ 1 w 27"/>
              <a:gd name="T13" fmla="*/ 2 h 16"/>
              <a:gd name="T14" fmla="*/ 2 w 27"/>
              <a:gd name="T15" fmla="*/ 0 h 16"/>
              <a:gd name="T16" fmla="*/ 3 w 27"/>
              <a:gd name="T17" fmla="*/ 0 h 16"/>
              <a:gd name="T18" fmla="*/ 3 w 27"/>
              <a:gd name="T19" fmla="*/ 0 h 16"/>
              <a:gd name="T20" fmla="*/ 14 w 27"/>
              <a:gd name="T21" fmla="*/ 11 h 16"/>
              <a:gd name="T22" fmla="*/ 24 w 27"/>
              <a:gd name="T23" fmla="*/ 0 h 16"/>
              <a:gd name="T24" fmla="*/ 25 w 27"/>
              <a:gd name="T25" fmla="*/ 0 h 16"/>
              <a:gd name="T26" fmla="*/ 26 w 27"/>
              <a:gd name="T27" fmla="*/ 0 h 16"/>
              <a:gd name="T28" fmla="*/ 27 w 27"/>
              <a:gd name="T29" fmla="*/ 2 h 16"/>
              <a:gd name="T30" fmla="*/ 27 w 27"/>
              <a:gd name="T31" fmla="*/ 2 h 16"/>
              <a:gd name="T32" fmla="*/ 27 w 27"/>
              <a:gd name="T33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16">
                <a:moveTo>
                  <a:pt x="27" y="3"/>
                </a:moveTo>
                <a:cubicBezTo>
                  <a:pt x="14" y="15"/>
                  <a:pt x="14" y="15"/>
                  <a:pt x="14" y="15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3" y="16"/>
                  <a:pt x="13" y="15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14" y="11"/>
                  <a:pt x="14" y="11"/>
                  <a:pt x="14" y="11"/>
                </a:cubicBezTo>
                <a:cubicBezTo>
                  <a:pt x="24" y="0"/>
                  <a:pt x="24" y="0"/>
                  <a:pt x="24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5" y="0"/>
                  <a:pt x="26" y="0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3"/>
                  <a:pt x="27" y="3"/>
                  <a:pt x="27" y="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54" name="Freeform 291"/>
          <p:cNvSpPr>
            <a:spLocks noEditPoints="1"/>
          </p:cNvSpPr>
          <p:nvPr/>
        </p:nvSpPr>
        <p:spPr bwMode="auto">
          <a:xfrm>
            <a:off x="3822427" y="3878268"/>
            <a:ext cx="143431" cy="124448"/>
          </a:xfrm>
          <a:custGeom>
            <a:avLst/>
            <a:gdLst>
              <a:gd name="T0" fmla="*/ 52 w 52"/>
              <a:gd name="T1" fmla="*/ 34 h 45"/>
              <a:gd name="T2" fmla="*/ 48 w 52"/>
              <a:gd name="T3" fmla="*/ 38 h 45"/>
              <a:gd name="T4" fmla="*/ 33 w 52"/>
              <a:gd name="T5" fmla="*/ 38 h 45"/>
              <a:gd name="T6" fmla="*/ 35 w 52"/>
              <a:gd name="T7" fmla="*/ 43 h 45"/>
              <a:gd name="T8" fmla="*/ 33 w 52"/>
              <a:gd name="T9" fmla="*/ 45 h 45"/>
              <a:gd name="T10" fmla="*/ 19 w 52"/>
              <a:gd name="T11" fmla="*/ 45 h 45"/>
              <a:gd name="T12" fmla="*/ 18 w 52"/>
              <a:gd name="T13" fmla="*/ 43 h 45"/>
              <a:gd name="T14" fmla="*/ 19 w 52"/>
              <a:gd name="T15" fmla="*/ 38 h 45"/>
              <a:gd name="T16" fmla="*/ 5 w 52"/>
              <a:gd name="T17" fmla="*/ 38 h 45"/>
              <a:gd name="T18" fmla="*/ 0 w 52"/>
              <a:gd name="T19" fmla="*/ 34 h 45"/>
              <a:gd name="T20" fmla="*/ 0 w 52"/>
              <a:gd name="T21" fmla="*/ 5 h 45"/>
              <a:gd name="T22" fmla="*/ 5 w 52"/>
              <a:gd name="T23" fmla="*/ 0 h 45"/>
              <a:gd name="T24" fmla="*/ 48 w 52"/>
              <a:gd name="T25" fmla="*/ 0 h 45"/>
              <a:gd name="T26" fmla="*/ 52 w 52"/>
              <a:gd name="T27" fmla="*/ 5 h 45"/>
              <a:gd name="T28" fmla="*/ 52 w 52"/>
              <a:gd name="T29" fmla="*/ 34 h 45"/>
              <a:gd name="T30" fmla="*/ 48 w 52"/>
              <a:gd name="T31" fmla="*/ 5 h 45"/>
              <a:gd name="T32" fmla="*/ 48 w 52"/>
              <a:gd name="T33" fmla="*/ 4 h 45"/>
              <a:gd name="T34" fmla="*/ 5 w 52"/>
              <a:gd name="T35" fmla="*/ 4 h 45"/>
              <a:gd name="T36" fmla="*/ 4 w 52"/>
              <a:gd name="T37" fmla="*/ 5 h 45"/>
              <a:gd name="T38" fmla="*/ 4 w 52"/>
              <a:gd name="T39" fmla="*/ 27 h 45"/>
              <a:gd name="T40" fmla="*/ 5 w 52"/>
              <a:gd name="T41" fmla="*/ 28 h 45"/>
              <a:gd name="T42" fmla="*/ 48 w 52"/>
              <a:gd name="T43" fmla="*/ 28 h 45"/>
              <a:gd name="T44" fmla="*/ 48 w 52"/>
              <a:gd name="T45" fmla="*/ 27 h 45"/>
              <a:gd name="T46" fmla="*/ 48 w 52"/>
              <a:gd name="T47" fmla="*/ 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2" h="45">
                <a:moveTo>
                  <a:pt x="52" y="34"/>
                </a:moveTo>
                <a:cubicBezTo>
                  <a:pt x="52" y="36"/>
                  <a:pt x="50" y="38"/>
                  <a:pt x="48" y="38"/>
                </a:cubicBezTo>
                <a:cubicBezTo>
                  <a:pt x="33" y="38"/>
                  <a:pt x="33" y="38"/>
                  <a:pt x="33" y="38"/>
                </a:cubicBezTo>
                <a:cubicBezTo>
                  <a:pt x="33" y="40"/>
                  <a:pt x="35" y="42"/>
                  <a:pt x="35" y="43"/>
                </a:cubicBezTo>
                <a:cubicBezTo>
                  <a:pt x="35" y="44"/>
                  <a:pt x="34" y="45"/>
                  <a:pt x="33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8" y="45"/>
                  <a:pt x="18" y="44"/>
                  <a:pt x="18" y="43"/>
                </a:cubicBezTo>
                <a:cubicBezTo>
                  <a:pt x="18" y="42"/>
                  <a:pt x="19" y="40"/>
                  <a:pt x="19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2" y="38"/>
                  <a:pt x="0" y="36"/>
                  <a:pt x="0" y="34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0" y="0"/>
                  <a:pt x="52" y="2"/>
                  <a:pt x="52" y="5"/>
                </a:cubicBezTo>
                <a:lnTo>
                  <a:pt x="52" y="34"/>
                </a:lnTo>
                <a:close/>
                <a:moveTo>
                  <a:pt x="48" y="5"/>
                </a:moveTo>
                <a:cubicBezTo>
                  <a:pt x="48" y="4"/>
                  <a:pt x="48" y="4"/>
                  <a:pt x="48" y="4"/>
                </a:cubicBezTo>
                <a:cubicBezTo>
                  <a:pt x="5" y="4"/>
                  <a:pt x="5" y="4"/>
                  <a:pt x="5" y="4"/>
                </a:cubicBezTo>
                <a:cubicBezTo>
                  <a:pt x="4" y="4"/>
                  <a:pt x="4" y="4"/>
                  <a:pt x="4" y="5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8"/>
                  <a:pt x="5" y="28"/>
                </a:cubicBezTo>
                <a:cubicBezTo>
                  <a:pt x="48" y="28"/>
                  <a:pt x="48" y="28"/>
                  <a:pt x="48" y="28"/>
                </a:cubicBezTo>
                <a:cubicBezTo>
                  <a:pt x="48" y="28"/>
                  <a:pt x="48" y="27"/>
                  <a:pt x="48" y="27"/>
                </a:cubicBezTo>
                <a:lnTo>
                  <a:pt x="48" y="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55" name="Freeform 292"/>
          <p:cNvSpPr>
            <a:spLocks noEditPoints="1"/>
          </p:cNvSpPr>
          <p:nvPr/>
        </p:nvSpPr>
        <p:spPr bwMode="auto">
          <a:xfrm>
            <a:off x="7897205" y="1585117"/>
            <a:ext cx="141322" cy="92809"/>
          </a:xfrm>
          <a:custGeom>
            <a:avLst/>
            <a:gdLst>
              <a:gd name="T0" fmla="*/ 52 w 52"/>
              <a:gd name="T1" fmla="*/ 29 h 34"/>
              <a:gd name="T2" fmla="*/ 52 w 52"/>
              <a:gd name="T3" fmla="*/ 32 h 34"/>
              <a:gd name="T4" fmla="*/ 47 w 52"/>
              <a:gd name="T5" fmla="*/ 34 h 34"/>
              <a:gd name="T6" fmla="*/ 4 w 52"/>
              <a:gd name="T7" fmla="*/ 34 h 34"/>
              <a:gd name="T8" fmla="*/ 0 w 52"/>
              <a:gd name="T9" fmla="*/ 32 h 34"/>
              <a:gd name="T10" fmla="*/ 0 w 52"/>
              <a:gd name="T11" fmla="*/ 29 h 34"/>
              <a:gd name="T12" fmla="*/ 4 w 52"/>
              <a:gd name="T13" fmla="*/ 29 h 34"/>
              <a:gd name="T14" fmla="*/ 47 w 52"/>
              <a:gd name="T15" fmla="*/ 29 h 34"/>
              <a:gd name="T16" fmla="*/ 52 w 52"/>
              <a:gd name="T17" fmla="*/ 29 h 34"/>
              <a:gd name="T18" fmla="*/ 7 w 52"/>
              <a:gd name="T19" fmla="*/ 23 h 34"/>
              <a:gd name="T20" fmla="*/ 7 w 52"/>
              <a:gd name="T21" fmla="*/ 4 h 34"/>
              <a:gd name="T22" fmla="*/ 11 w 52"/>
              <a:gd name="T23" fmla="*/ 0 h 34"/>
              <a:gd name="T24" fmla="*/ 40 w 52"/>
              <a:gd name="T25" fmla="*/ 0 h 34"/>
              <a:gd name="T26" fmla="*/ 45 w 52"/>
              <a:gd name="T27" fmla="*/ 4 h 34"/>
              <a:gd name="T28" fmla="*/ 45 w 52"/>
              <a:gd name="T29" fmla="*/ 23 h 34"/>
              <a:gd name="T30" fmla="*/ 40 w 52"/>
              <a:gd name="T31" fmla="*/ 28 h 34"/>
              <a:gd name="T32" fmla="*/ 11 w 52"/>
              <a:gd name="T33" fmla="*/ 28 h 34"/>
              <a:gd name="T34" fmla="*/ 7 w 52"/>
              <a:gd name="T35" fmla="*/ 23 h 34"/>
              <a:gd name="T36" fmla="*/ 10 w 52"/>
              <a:gd name="T37" fmla="*/ 23 h 34"/>
              <a:gd name="T38" fmla="*/ 11 w 52"/>
              <a:gd name="T39" fmla="*/ 24 h 34"/>
              <a:gd name="T40" fmla="*/ 40 w 52"/>
              <a:gd name="T41" fmla="*/ 24 h 34"/>
              <a:gd name="T42" fmla="*/ 41 w 52"/>
              <a:gd name="T43" fmla="*/ 23 h 34"/>
              <a:gd name="T44" fmla="*/ 41 w 52"/>
              <a:gd name="T45" fmla="*/ 4 h 34"/>
              <a:gd name="T46" fmla="*/ 40 w 52"/>
              <a:gd name="T47" fmla="*/ 4 h 34"/>
              <a:gd name="T48" fmla="*/ 11 w 52"/>
              <a:gd name="T49" fmla="*/ 4 h 34"/>
              <a:gd name="T50" fmla="*/ 10 w 52"/>
              <a:gd name="T51" fmla="*/ 4 h 34"/>
              <a:gd name="T52" fmla="*/ 10 w 52"/>
              <a:gd name="T53" fmla="*/ 23 h 34"/>
              <a:gd name="T54" fmla="*/ 28 w 52"/>
              <a:gd name="T55" fmla="*/ 31 h 34"/>
              <a:gd name="T56" fmla="*/ 28 w 52"/>
              <a:gd name="T57" fmla="*/ 31 h 34"/>
              <a:gd name="T58" fmla="*/ 24 w 52"/>
              <a:gd name="T59" fmla="*/ 31 h 34"/>
              <a:gd name="T60" fmla="*/ 23 w 52"/>
              <a:gd name="T61" fmla="*/ 31 h 34"/>
              <a:gd name="T62" fmla="*/ 24 w 52"/>
              <a:gd name="T63" fmla="*/ 32 h 34"/>
              <a:gd name="T64" fmla="*/ 28 w 52"/>
              <a:gd name="T65" fmla="*/ 32 h 34"/>
              <a:gd name="T66" fmla="*/ 28 w 52"/>
              <a:gd name="T67" fmla="*/ 31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2" h="34">
                <a:moveTo>
                  <a:pt x="52" y="29"/>
                </a:moveTo>
                <a:cubicBezTo>
                  <a:pt x="52" y="32"/>
                  <a:pt x="52" y="32"/>
                  <a:pt x="52" y="32"/>
                </a:cubicBezTo>
                <a:cubicBezTo>
                  <a:pt x="52" y="33"/>
                  <a:pt x="50" y="34"/>
                  <a:pt x="47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2" y="34"/>
                  <a:pt x="0" y="33"/>
                  <a:pt x="0" y="32"/>
                </a:cubicBezTo>
                <a:cubicBezTo>
                  <a:pt x="0" y="29"/>
                  <a:pt x="0" y="29"/>
                  <a:pt x="0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47" y="29"/>
                  <a:pt x="47" y="29"/>
                  <a:pt x="47" y="29"/>
                </a:cubicBezTo>
                <a:lnTo>
                  <a:pt x="52" y="29"/>
                </a:lnTo>
                <a:close/>
                <a:moveTo>
                  <a:pt x="7" y="23"/>
                </a:moveTo>
                <a:cubicBezTo>
                  <a:pt x="7" y="4"/>
                  <a:pt x="7" y="4"/>
                  <a:pt x="7" y="4"/>
                </a:cubicBezTo>
                <a:cubicBezTo>
                  <a:pt x="7" y="2"/>
                  <a:pt x="9" y="0"/>
                  <a:pt x="11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3" y="0"/>
                  <a:pt x="45" y="2"/>
                  <a:pt x="45" y="4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6"/>
                  <a:pt x="43" y="28"/>
                  <a:pt x="40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9" y="28"/>
                  <a:pt x="7" y="26"/>
                  <a:pt x="7" y="23"/>
                </a:cubicBezTo>
                <a:moveTo>
                  <a:pt x="10" y="23"/>
                </a:moveTo>
                <a:cubicBezTo>
                  <a:pt x="10" y="24"/>
                  <a:pt x="11" y="24"/>
                  <a:pt x="11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1" y="24"/>
                  <a:pt x="41" y="24"/>
                  <a:pt x="41" y="23"/>
                </a:cubicBezTo>
                <a:cubicBezTo>
                  <a:pt x="41" y="4"/>
                  <a:pt x="41" y="4"/>
                  <a:pt x="41" y="4"/>
                </a:cubicBezTo>
                <a:cubicBezTo>
                  <a:pt x="41" y="4"/>
                  <a:pt x="41" y="4"/>
                  <a:pt x="40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0" y="4"/>
                  <a:pt x="10" y="4"/>
                </a:cubicBezTo>
                <a:lnTo>
                  <a:pt x="10" y="23"/>
                </a:ln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3" y="31"/>
                  <a:pt x="23" y="31"/>
                </a:cubicBezTo>
                <a:cubicBezTo>
                  <a:pt x="23" y="32"/>
                  <a:pt x="24" y="32"/>
                  <a:pt x="24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56" name="Freeform 293"/>
          <p:cNvSpPr>
            <a:spLocks noEditPoints="1"/>
          </p:cNvSpPr>
          <p:nvPr/>
        </p:nvSpPr>
        <p:spPr bwMode="auto">
          <a:xfrm>
            <a:off x="7909607" y="1820092"/>
            <a:ext cx="84371" cy="105463"/>
          </a:xfrm>
          <a:custGeom>
            <a:avLst/>
            <a:gdLst>
              <a:gd name="T0" fmla="*/ 31 w 31"/>
              <a:gd name="T1" fmla="*/ 34 h 38"/>
              <a:gd name="T2" fmla="*/ 27 w 31"/>
              <a:gd name="T3" fmla="*/ 38 h 38"/>
              <a:gd name="T4" fmla="*/ 4 w 31"/>
              <a:gd name="T5" fmla="*/ 38 h 38"/>
              <a:gd name="T6" fmla="*/ 0 w 31"/>
              <a:gd name="T7" fmla="*/ 34 h 38"/>
              <a:gd name="T8" fmla="*/ 0 w 31"/>
              <a:gd name="T9" fmla="*/ 4 h 38"/>
              <a:gd name="T10" fmla="*/ 4 w 31"/>
              <a:gd name="T11" fmla="*/ 0 h 38"/>
              <a:gd name="T12" fmla="*/ 27 w 31"/>
              <a:gd name="T13" fmla="*/ 0 h 38"/>
              <a:gd name="T14" fmla="*/ 31 w 31"/>
              <a:gd name="T15" fmla="*/ 4 h 38"/>
              <a:gd name="T16" fmla="*/ 31 w 31"/>
              <a:gd name="T17" fmla="*/ 34 h 38"/>
              <a:gd name="T18" fmla="*/ 28 w 31"/>
              <a:gd name="T19" fmla="*/ 4 h 38"/>
              <a:gd name="T20" fmla="*/ 27 w 31"/>
              <a:gd name="T21" fmla="*/ 4 h 38"/>
              <a:gd name="T22" fmla="*/ 4 w 31"/>
              <a:gd name="T23" fmla="*/ 4 h 38"/>
              <a:gd name="T24" fmla="*/ 4 w 31"/>
              <a:gd name="T25" fmla="*/ 4 h 38"/>
              <a:gd name="T26" fmla="*/ 4 w 31"/>
              <a:gd name="T27" fmla="*/ 30 h 38"/>
              <a:gd name="T28" fmla="*/ 4 w 31"/>
              <a:gd name="T29" fmla="*/ 31 h 38"/>
              <a:gd name="T30" fmla="*/ 27 w 31"/>
              <a:gd name="T31" fmla="*/ 31 h 38"/>
              <a:gd name="T32" fmla="*/ 28 w 31"/>
              <a:gd name="T33" fmla="*/ 30 h 38"/>
              <a:gd name="T34" fmla="*/ 28 w 31"/>
              <a:gd name="T35" fmla="*/ 4 h 38"/>
              <a:gd name="T36" fmla="*/ 16 w 31"/>
              <a:gd name="T37" fmla="*/ 33 h 38"/>
              <a:gd name="T38" fmla="*/ 14 w 31"/>
              <a:gd name="T39" fmla="*/ 34 h 38"/>
              <a:gd name="T40" fmla="*/ 16 w 31"/>
              <a:gd name="T41" fmla="*/ 36 h 38"/>
              <a:gd name="T42" fmla="*/ 17 w 31"/>
              <a:gd name="T43" fmla="*/ 34 h 38"/>
              <a:gd name="T44" fmla="*/ 16 w 31"/>
              <a:gd name="T45" fmla="*/ 3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1" h="38">
                <a:moveTo>
                  <a:pt x="31" y="34"/>
                </a:moveTo>
                <a:cubicBezTo>
                  <a:pt x="31" y="36"/>
                  <a:pt x="29" y="38"/>
                  <a:pt x="27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2" y="38"/>
                  <a:pt x="0" y="36"/>
                  <a:pt x="0" y="3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9" y="0"/>
                  <a:pt x="31" y="2"/>
                  <a:pt x="31" y="4"/>
                </a:cubicBezTo>
                <a:lnTo>
                  <a:pt x="31" y="34"/>
                </a:lnTo>
                <a:close/>
                <a:moveTo>
                  <a:pt x="28" y="4"/>
                </a:moveTo>
                <a:cubicBezTo>
                  <a:pt x="28" y="4"/>
                  <a:pt x="27" y="4"/>
                  <a:pt x="27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30"/>
                  <a:pt x="4" y="30"/>
                  <a:pt x="4" y="30"/>
                </a:cubicBezTo>
                <a:cubicBezTo>
                  <a:pt x="4" y="31"/>
                  <a:pt x="4" y="31"/>
                  <a:pt x="4" y="31"/>
                </a:cubicBezTo>
                <a:cubicBezTo>
                  <a:pt x="27" y="31"/>
                  <a:pt x="27" y="31"/>
                  <a:pt x="27" y="31"/>
                </a:cubicBezTo>
                <a:cubicBezTo>
                  <a:pt x="27" y="31"/>
                  <a:pt x="28" y="31"/>
                  <a:pt x="28" y="30"/>
                </a:cubicBezTo>
                <a:lnTo>
                  <a:pt x="28" y="4"/>
                </a:lnTo>
                <a:close/>
                <a:moveTo>
                  <a:pt x="16" y="33"/>
                </a:moveTo>
                <a:cubicBezTo>
                  <a:pt x="15" y="33"/>
                  <a:pt x="14" y="33"/>
                  <a:pt x="14" y="34"/>
                </a:cubicBezTo>
                <a:cubicBezTo>
                  <a:pt x="14" y="35"/>
                  <a:pt x="15" y="36"/>
                  <a:pt x="16" y="36"/>
                </a:cubicBezTo>
                <a:cubicBezTo>
                  <a:pt x="17" y="36"/>
                  <a:pt x="17" y="35"/>
                  <a:pt x="17" y="34"/>
                </a:cubicBezTo>
                <a:cubicBezTo>
                  <a:pt x="17" y="33"/>
                  <a:pt x="17" y="33"/>
                  <a:pt x="16" y="3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57" name="Freeform 294"/>
          <p:cNvSpPr>
            <a:spLocks noEditPoints="1"/>
          </p:cNvSpPr>
          <p:nvPr/>
        </p:nvSpPr>
        <p:spPr bwMode="auto">
          <a:xfrm>
            <a:off x="7915577" y="2029621"/>
            <a:ext cx="56951" cy="92809"/>
          </a:xfrm>
          <a:custGeom>
            <a:avLst/>
            <a:gdLst>
              <a:gd name="T0" fmla="*/ 21 w 21"/>
              <a:gd name="T1" fmla="*/ 30 h 34"/>
              <a:gd name="T2" fmla="*/ 17 w 21"/>
              <a:gd name="T3" fmla="*/ 34 h 34"/>
              <a:gd name="T4" fmla="*/ 4 w 21"/>
              <a:gd name="T5" fmla="*/ 34 h 34"/>
              <a:gd name="T6" fmla="*/ 0 w 21"/>
              <a:gd name="T7" fmla="*/ 30 h 34"/>
              <a:gd name="T8" fmla="*/ 0 w 21"/>
              <a:gd name="T9" fmla="*/ 3 h 34"/>
              <a:gd name="T10" fmla="*/ 4 w 21"/>
              <a:gd name="T11" fmla="*/ 0 h 34"/>
              <a:gd name="T12" fmla="*/ 17 w 21"/>
              <a:gd name="T13" fmla="*/ 0 h 34"/>
              <a:gd name="T14" fmla="*/ 21 w 21"/>
              <a:gd name="T15" fmla="*/ 3 h 34"/>
              <a:gd name="T16" fmla="*/ 21 w 21"/>
              <a:gd name="T17" fmla="*/ 30 h 34"/>
              <a:gd name="T18" fmla="*/ 18 w 21"/>
              <a:gd name="T19" fmla="*/ 7 h 34"/>
              <a:gd name="T20" fmla="*/ 17 w 21"/>
              <a:gd name="T21" fmla="*/ 6 h 34"/>
              <a:gd name="T22" fmla="*/ 4 w 21"/>
              <a:gd name="T23" fmla="*/ 6 h 34"/>
              <a:gd name="T24" fmla="*/ 3 w 21"/>
              <a:gd name="T25" fmla="*/ 7 h 34"/>
              <a:gd name="T26" fmla="*/ 3 w 21"/>
              <a:gd name="T27" fmla="*/ 26 h 34"/>
              <a:gd name="T28" fmla="*/ 4 w 21"/>
              <a:gd name="T29" fmla="*/ 27 h 34"/>
              <a:gd name="T30" fmla="*/ 17 w 21"/>
              <a:gd name="T31" fmla="*/ 27 h 34"/>
              <a:gd name="T32" fmla="*/ 18 w 21"/>
              <a:gd name="T33" fmla="*/ 26 h 34"/>
              <a:gd name="T34" fmla="*/ 18 w 21"/>
              <a:gd name="T35" fmla="*/ 7 h 34"/>
              <a:gd name="T36" fmla="*/ 13 w 21"/>
              <a:gd name="T37" fmla="*/ 3 h 34"/>
              <a:gd name="T38" fmla="*/ 8 w 21"/>
              <a:gd name="T39" fmla="*/ 3 h 34"/>
              <a:gd name="T40" fmla="*/ 8 w 21"/>
              <a:gd name="T41" fmla="*/ 3 h 34"/>
              <a:gd name="T42" fmla="*/ 8 w 21"/>
              <a:gd name="T43" fmla="*/ 4 h 34"/>
              <a:gd name="T44" fmla="*/ 13 w 21"/>
              <a:gd name="T45" fmla="*/ 4 h 34"/>
              <a:gd name="T46" fmla="*/ 13 w 21"/>
              <a:gd name="T47" fmla="*/ 3 h 34"/>
              <a:gd name="T48" fmla="*/ 13 w 21"/>
              <a:gd name="T49" fmla="*/ 3 h 34"/>
              <a:gd name="T50" fmla="*/ 10 w 21"/>
              <a:gd name="T51" fmla="*/ 28 h 34"/>
              <a:gd name="T52" fmla="*/ 8 w 21"/>
              <a:gd name="T53" fmla="*/ 30 h 34"/>
              <a:gd name="T54" fmla="*/ 10 w 21"/>
              <a:gd name="T55" fmla="*/ 33 h 34"/>
              <a:gd name="T56" fmla="*/ 13 w 21"/>
              <a:gd name="T57" fmla="*/ 30 h 34"/>
              <a:gd name="T58" fmla="*/ 10 w 21"/>
              <a:gd name="T59" fmla="*/ 2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1" h="34">
                <a:moveTo>
                  <a:pt x="21" y="30"/>
                </a:moveTo>
                <a:cubicBezTo>
                  <a:pt x="21" y="32"/>
                  <a:pt x="19" y="34"/>
                  <a:pt x="17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2" y="34"/>
                  <a:pt x="0" y="32"/>
                  <a:pt x="0" y="3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21" y="1"/>
                  <a:pt x="21" y="3"/>
                </a:cubicBezTo>
                <a:lnTo>
                  <a:pt x="21" y="30"/>
                </a:lnTo>
                <a:close/>
                <a:moveTo>
                  <a:pt x="18" y="7"/>
                </a:moveTo>
                <a:cubicBezTo>
                  <a:pt x="18" y="7"/>
                  <a:pt x="18" y="6"/>
                  <a:pt x="17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7"/>
                  <a:pt x="3" y="7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7"/>
                  <a:pt x="3" y="27"/>
                  <a:pt x="4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8" y="27"/>
                  <a:pt x="18" y="27"/>
                  <a:pt x="18" y="26"/>
                </a:cubicBezTo>
                <a:lnTo>
                  <a:pt x="18" y="7"/>
                </a:lnTo>
                <a:close/>
                <a:moveTo>
                  <a:pt x="13" y="3"/>
                </a:move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3"/>
                </a:cubicBezTo>
                <a:cubicBezTo>
                  <a:pt x="13" y="3"/>
                  <a:pt x="13" y="3"/>
                  <a:pt x="13" y="3"/>
                </a:cubicBezTo>
                <a:moveTo>
                  <a:pt x="10" y="28"/>
                </a:moveTo>
                <a:cubicBezTo>
                  <a:pt x="9" y="28"/>
                  <a:pt x="8" y="29"/>
                  <a:pt x="8" y="30"/>
                </a:cubicBezTo>
                <a:cubicBezTo>
                  <a:pt x="8" y="32"/>
                  <a:pt x="9" y="33"/>
                  <a:pt x="10" y="33"/>
                </a:cubicBezTo>
                <a:cubicBezTo>
                  <a:pt x="12" y="33"/>
                  <a:pt x="13" y="32"/>
                  <a:pt x="13" y="30"/>
                </a:cubicBezTo>
                <a:cubicBezTo>
                  <a:pt x="13" y="29"/>
                  <a:pt x="12" y="28"/>
                  <a:pt x="10" y="2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58" name="Freeform 295"/>
          <p:cNvSpPr>
            <a:spLocks noEditPoints="1"/>
          </p:cNvSpPr>
          <p:nvPr/>
        </p:nvSpPr>
        <p:spPr bwMode="auto">
          <a:xfrm>
            <a:off x="7903635" y="2219164"/>
            <a:ext cx="111793" cy="111793"/>
          </a:xfrm>
          <a:custGeom>
            <a:avLst/>
            <a:gdLst>
              <a:gd name="T0" fmla="*/ 21 w 41"/>
              <a:gd name="T1" fmla="*/ 41 h 41"/>
              <a:gd name="T2" fmla="*/ 0 w 41"/>
              <a:gd name="T3" fmla="*/ 21 h 41"/>
              <a:gd name="T4" fmla="*/ 21 w 41"/>
              <a:gd name="T5" fmla="*/ 0 h 41"/>
              <a:gd name="T6" fmla="*/ 41 w 41"/>
              <a:gd name="T7" fmla="*/ 21 h 41"/>
              <a:gd name="T8" fmla="*/ 21 w 41"/>
              <a:gd name="T9" fmla="*/ 41 h 41"/>
              <a:gd name="T10" fmla="*/ 6 w 41"/>
              <a:gd name="T11" fmla="*/ 21 h 41"/>
              <a:gd name="T12" fmla="*/ 21 w 41"/>
              <a:gd name="T13" fmla="*/ 35 h 41"/>
              <a:gd name="T14" fmla="*/ 35 w 41"/>
              <a:gd name="T15" fmla="*/ 21 h 41"/>
              <a:gd name="T16" fmla="*/ 21 w 41"/>
              <a:gd name="T17" fmla="*/ 6 h 41"/>
              <a:gd name="T18" fmla="*/ 6 w 41"/>
              <a:gd name="T19" fmla="*/ 2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41">
                <a:moveTo>
                  <a:pt x="21" y="41"/>
                </a:move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1" y="0"/>
                </a:cubicBezTo>
                <a:cubicBezTo>
                  <a:pt x="32" y="0"/>
                  <a:pt x="41" y="9"/>
                  <a:pt x="41" y="21"/>
                </a:cubicBezTo>
                <a:cubicBezTo>
                  <a:pt x="41" y="32"/>
                  <a:pt x="32" y="41"/>
                  <a:pt x="21" y="41"/>
                </a:cubicBezTo>
                <a:moveTo>
                  <a:pt x="6" y="21"/>
                </a:moveTo>
                <a:cubicBezTo>
                  <a:pt x="6" y="29"/>
                  <a:pt x="13" y="35"/>
                  <a:pt x="21" y="35"/>
                </a:cubicBezTo>
                <a:cubicBezTo>
                  <a:pt x="29" y="35"/>
                  <a:pt x="35" y="29"/>
                  <a:pt x="35" y="21"/>
                </a:cubicBezTo>
                <a:cubicBezTo>
                  <a:pt x="35" y="13"/>
                  <a:pt x="29" y="6"/>
                  <a:pt x="21" y="6"/>
                </a:cubicBezTo>
                <a:cubicBezTo>
                  <a:pt x="13" y="6"/>
                  <a:pt x="6" y="13"/>
                  <a:pt x="6" y="2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59" name="Freeform 296"/>
          <p:cNvSpPr>
            <a:spLocks noEditPoints="1"/>
          </p:cNvSpPr>
          <p:nvPr/>
        </p:nvSpPr>
        <p:spPr bwMode="auto">
          <a:xfrm>
            <a:off x="7901339" y="2420173"/>
            <a:ext cx="122338" cy="105463"/>
          </a:xfrm>
          <a:custGeom>
            <a:avLst/>
            <a:gdLst>
              <a:gd name="T0" fmla="*/ 21 w 45"/>
              <a:gd name="T1" fmla="*/ 33 h 38"/>
              <a:gd name="T2" fmla="*/ 16 w 45"/>
              <a:gd name="T3" fmla="*/ 38 h 38"/>
              <a:gd name="T4" fmla="*/ 5 w 45"/>
              <a:gd name="T5" fmla="*/ 38 h 38"/>
              <a:gd name="T6" fmla="*/ 0 w 45"/>
              <a:gd name="T7" fmla="*/ 33 h 38"/>
              <a:gd name="T8" fmla="*/ 0 w 45"/>
              <a:gd name="T9" fmla="*/ 14 h 38"/>
              <a:gd name="T10" fmla="*/ 14 w 45"/>
              <a:gd name="T11" fmla="*/ 0 h 38"/>
              <a:gd name="T12" fmla="*/ 16 w 45"/>
              <a:gd name="T13" fmla="*/ 0 h 38"/>
              <a:gd name="T14" fmla="*/ 17 w 45"/>
              <a:gd name="T15" fmla="*/ 2 h 38"/>
              <a:gd name="T16" fmla="*/ 17 w 45"/>
              <a:gd name="T17" fmla="*/ 5 h 38"/>
              <a:gd name="T18" fmla="*/ 16 w 45"/>
              <a:gd name="T19" fmla="*/ 7 h 38"/>
              <a:gd name="T20" fmla="*/ 14 w 45"/>
              <a:gd name="T21" fmla="*/ 7 h 38"/>
              <a:gd name="T22" fmla="*/ 7 w 45"/>
              <a:gd name="T23" fmla="*/ 14 h 38"/>
              <a:gd name="T24" fmla="*/ 7 w 45"/>
              <a:gd name="T25" fmla="*/ 15 h 38"/>
              <a:gd name="T26" fmla="*/ 10 w 45"/>
              <a:gd name="T27" fmla="*/ 17 h 38"/>
              <a:gd name="T28" fmla="*/ 16 w 45"/>
              <a:gd name="T29" fmla="*/ 17 h 38"/>
              <a:gd name="T30" fmla="*/ 21 w 45"/>
              <a:gd name="T31" fmla="*/ 22 h 38"/>
              <a:gd name="T32" fmla="*/ 21 w 45"/>
              <a:gd name="T33" fmla="*/ 33 h 38"/>
              <a:gd name="T34" fmla="*/ 45 w 45"/>
              <a:gd name="T35" fmla="*/ 33 h 38"/>
              <a:gd name="T36" fmla="*/ 40 w 45"/>
              <a:gd name="T37" fmla="*/ 38 h 38"/>
              <a:gd name="T38" fmla="*/ 29 w 45"/>
              <a:gd name="T39" fmla="*/ 38 h 38"/>
              <a:gd name="T40" fmla="*/ 24 w 45"/>
              <a:gd name="T41" fmla="*/ 33 h 38"/>
              <a:gd name="T42" fmla="*/ 24 w 45"/>
              <a:gd name="T43" fmla="*/ 14 h 38"/>
              <a:gd name="T44" fmla="*/ 38 w 45"/>
              <a:gd name="T45" fmla="*/ 0 h 38"/>
              <a:gd name="T46" fmla="*/ 40 w 45"/>
              <a:gd name="T47" fmla="*/ 0 h 38"/>
              <a:gd name="T48" fmla="*/ 41 w 45"/>
              <a:gd name="T49" fmla="*/ 2 h 38"/>
              <a:gd name="T50" fmla="*/ 41 w 45"/>
              <a:gd name="T51" fmla="*/ 5 h 38"/>
              <a:gd name="T52" fmla="*/ 40 w 45"/>
              <a:gd name="T53" fmla="*/ 7 h 38"/>
              <a:gd name="T54" fmla="*/ 38 w 45"/>
              <a:gd name="T55" fmla="*/ 7 h 38"/>
              <a:gd name="T56" fmla="*/ 31 w 45"/>
              <a:gd name="T57" fmla="*/ 14 h 38"/>
              <a:gd name="T58" fmla="*/ 31 w 45"/>
              <a:gd name="T59" fmla="*/ 15 h 38"/>
              <a:gd name="T60" fmla="*/ 34 w 45"/>
              <a:gd name="T61" fmla="*/ 17 h 38"/>
              <a:gd name="T62" fmla="*/ 40 w 45"/>
              <a:gd name="T63" fmla="*/ 17 h 38"/>
              <a:gd name="T64" fmla="*/ 45 w 45"/>
              <a:gd name="T65" fmla="*/ 22 h 38"/>
              <a:gd name="T66" fmla="*/ 45 w 45"/>
              <a:gd name="T67" fmla="*/ 3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5" h="38">
                <a:moveTo>
                  <a:pt x="21" y="33"/>
                </a:moveTo>
                <a:cubicBezTo>
                  <a:pt x="21" y="36"/>
                  <a:pt x="18" y="38"/>
                  <a:pt x="16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3" y="38"/>
                  <a:pt x="0" y="36"/>
                  <a:pt x="0" y="3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6" y="0"/>
                  <a:pt x="14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2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6"/>
                  <a:pt x="17" y="7"/>
                  <a:pt x="16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0" y="7"/>
                  <a:pt x="7" y="10"/>
                  <a:pt x="7" y="14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6"/>
                  <a:pt x="8" y="17"/>
                  <a:pt x="10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8" y="17"/>
                  <a:pt x="21" y="20"/>
                  <a:pt x="21" y="22"/>
                </a:cubicBezTo>
                <a:lnTo>
                  <a:pt x="21" y="33"/>
                </a:lnTo>
                <a:close/>
                <a:moveTo>
                  <a:pt x="45" y="33"/>
                </a:moveTo>
                <a:cubicBezTo>
                  <a:pt x="45" y="36"/>
                  <a:pt x="42" y="38"/>
                  <a:pt x="40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27" y="38"/>
                  <a:pt x="24" y="36"/>
                  <a:pt x="24" y="33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6"/>
                  <a:pt x="30" y="0"/>
                  <a:pt x="38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1" y="0"/>
                  <a:pt x="41" y="1"/>
                  <a:pt x="41" y="2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6"/>
                  <a:pt x="41" y="7"/>
                  <a:pt x="40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4" y="7"/>
                  <a:pt x="31" y="10"/>
                  <a:pt x="31" y="14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6"/>
                  <a:pt x="32" y="17"/>
                  <a:pt x="34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2" y="17"/>
                  <a:pt x="45" y="20"/>
                  <a:pt x="45" y="22"/>
                </a:cubicBezTo>
                <a:lnTo>
                  <a:pt x="45" y="3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60" name="Freeform 297"/>
          <p:cNvSpPr>
            <a:spLocks noEditPoints="1"/>
          </p:cNvSpPr>
          <p:nvPr/>
        </p:nvSpPr>
        <p:spPr bwMode="auto">
          <a:xfrm>
            <a:off x="7901339" y="2621453"/>
            <a:ext cx="122338" cy="103355"/>
          </a:xfrm>
          <a:custGeom>
            <a:avLst/>
            <a:gdLst>
              <a:gd name="T0" fmla="*/ 21 w 45"/>
              <a:gd name="T1" fmla="*/ 24 h 38"/>
              <a:gd name="T2" fmla="*/ 7 w 45"/>
              <a:gd name="T3" fmla="*/ 38 h 38"/>
              <a:gd name="T4" fmla="*/ 5 w 45"/>
              <a:gd name="T5" fmla="*/ 38 h 38"/>
              <a:gd name="T6" fmla="*/ 4 w 45"/>
              <a:gd name="T7" fmla="*/ 36 h 38"/>
              <a:gd name="T8" fmla="*/ 4 w 45"/>
              <a:gd name="T9" fmla="*/ 33 h 38"/>
              <a:gd name="T10" fmla="*/ 5 w 45"/>
              <a:gd name="T11" fmla="*/ 31 h 38"/>
              <a:gd name="T12" fmla="*/ 7 w 45"/>
              <a:gd name="T13" fmla="*/ 31 h 38"/>
              <a:gd name="T14" fmla="*/ 14 w 45"/>
              <a:gd name="T15" fmla="*/ 24 h 38"/>
              <a:gd name="T16" fmla="*/ 14 w 45"/>
              <a:gd name="T17" fmla="*/ 23 h 38"/>
              <a:gd name="T18" fmla="*/ 11 w 45"/>
              <a:gd name="T19" fmla="*/ 21 h 38"/>
              <a:gd name="T20" fmla="*/ 5 w 45"/>
              <a:gd name="T21" fmla="*/ 21 h 38"/>
              <a:gd name="T22" fmla="*/ 0 w 45"/>
              <a:gd name="T23" fmla="*/ 16 h 38"/>
              <a:gd name="T24" fmla="*/ 0 w 45"/>
              <a:gd name="T25" fmla="*/ 5 h 38"/>
              <a:gd name="T26" fmla="*/ 5 w 45"/>
              <a:gd name="T27" fmla="*/ 0 h 38"/>
              <a:gd name="T28" fmla="*/ 16 w 45"/>
              <a:gd name="T29" fmla="*/ 0 h 38"/>
              <a:gd name="T30" fmla="*/ 21 w 45"/>
              <a:gd name="T31" fmla="*/ 5 h 38"/>
              <a:gd name="T32" fmla="*/ 21 w 45"/>
              <a:gd name="T33" fmla="*/ 24 h 38"/>
              <a:gd name="T34" fmla="*/ 45 w 45"/>
              <a:gd name="T35" fmla="*/ 24 h 38"/>
              <a:gd name="T36" fmla="*/ 31 w 45"/>
              <a:gd name="T37" fmla="*/ 38 h 38"/>
              <a:gd name="T38" fmla="*/ 29 w 45"/>
              <a:gd name="T39" fmla="*/ 38 h 38"/>
              <a:gd name="T40" fmla="*/ 28 w 45"/>
              <a:gd name="T41" fmla="*/ 36 h 38"/>
              <a:gd name="T42" fmla="*/ 28 w 45"/>
              <a:gd name="T43" fmla="*/ 33 h 38"/>
              <a:gd name="T44" fmla="*/ 29 w 45"/>
              <a:gd name="T45" fmla="*/ 31 h 38"/>
              <a:gd name="T46" fmla="*/ 31 w 45"/>
              <a:gd name="T47" fmla="*/ 31 h 38"/>
              <a:gd name="T48" fmla="*/ 38 w 45"/>
              <a:gd name="T49" fmla="*/ 24 h 38"/>
              <a:gd name="T50" fmla="*/ 38 w 45"/>
              <a:gd name="T51" fmla="*/ 23 h 38"/>
              <a:gd name="T52" fmla="*/ 35 w 45"/>
              <a:gd name="T53" fmla="*/ 21 h 38"/>
              <a:gd name="T54" fmla="*/ 29 w 45"/>
              <a:gd name="T55" fmla="*/ 21 h 38"/>
              <a:gd name="T56" fmla="*/ 24 w 45"/>
              <a:gd name="T57" fmla="*/ 16 h 38"/>
              <a:gd name="T58" fmla="*/ 24 w 45"/>
              <a:gd name="T59" fmla="*/ 5 h 38"/>
              <a:gd name="T60" fmla="*/ 29 w 45"/>
              <a:gd name="T61" fmla="*/ 0 h 38"/>
              <a:gd name="T62" fmla="*/ 40 w 45"/>
              <a:gd name="T63" fmla="*/ 0 h 38"/>
              <a:gd name="T64" fmla="*/ 45 w 45"/>
              <a:gd name="T65" fmla="*/ 5 h 38"/>
              <a:gd name="T66" fmla="*/ 45 w 45"/>
              <a:gd name="T67" fmla="*/ 2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5" h="38">
                <a:moveTo>
                  <a:pt x="21" y="24"/>
                </a:moveTo>
                <a:cubicBezTo>
                  <a:pt x="21" y="32"/>
                  <a:pt x="15" y="38"/>
                  <a:pt x="7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4" y="38"/>
                  <a:pt x="4" y="37"/>
                  <a:pt x="4" y="36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2"/>
                  <a:pt x="4" y="31"/>
                  <a:pt x="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4" y="28"/>
                  <a:pt x="14" y="24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2"/>
                  <a:pt x="13" y="21"/>
                  <a:pt x="11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3" y="21"/>
                  <a:pt x="0" y="18"/>
                  <a:pt x="0" y="16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3" y="0"/>
                  <a:pt x="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21" y="2"/>
                  <a:pt x="21" y="5"/>
                </a:cubicBezTo>
                <a:lnTo>
                  <a:pt x="21" y="24"/>
                </a:lnTo>
                <a:close/>
                <a:moveTo>
                  <a:pt x="45" y="24"/>
                </a:moveTo>
                <a:cubicBezTo>
                  <a:pt x="45" y="32"/>
                  <a:pt x="39" y="38"/>
                  <a:pt x="3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28" y="38"/>
                  <a:pt x="28" y="37"/>
                  <a:pt x="28" y="36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2"/>
                  <a:pt x="28" y="31"/>
                  <a:pt x="29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5" y="31"/>
                  <a:pt x="38" y="28"/>
                  <a:pt x="38" y="24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2"/>
                  <a:pt x="37" y="21"/>
                  <a:pt x="35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7" y="21"/>
                  <a:pt x="24" y="18"/>
                  <a:pt x="24" y="16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2"/>
                  <a:pt x="27" y="0"/>
                  <a:pt x="29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2" y="0"/>
                  <a:pt x="45" y="2"/>
                  <a:pt x="45" y="5"/>
                </a:cubicBezTo>
                <a:lnTo>
                  <a:pt x="45" y="2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61" name="Freeform 298"/>
          <p:cNvSpPr>
            <a:spLocks noEditPoints="1"/>
          </p:cNvSpPr>
          <p:nvPr/>
        </p:nvSpPr>
        <p:spPr bwMode="auto">
          <a:xfrm>
            <a:off x="7903635" y="2815486"/>
            <a:ext cx="111793" cy="118120"/>
          </a:xfrm>
          <a:custGeom>
            <a:avLst/>
            <a:gdLst>
              <a:gd name="T0" fmla="*/ 4 w 41"/>
              <a:gd name="T1" fmla="*/ 27 h 43"/>
              <a:gd name="T2" fmla="*/ 0 w 41"/>
              <a:gd name="T3" fmla="*/ 23 h 43"/>
              <a:gd name="T4" fmla="*/ 4 w 41"/>
              <a:gd name="T5" fmla="*/ 18 h 43"/>
              <a:gd name="T6" fmla="*/ 9 w 41"/>
              <a:gd name="T7" fmla="*/ 23 h 43"/>
              <a:gd name="T8" fmla="*/ 4 w 41"/>
              <a:gd name="T9" fmla="*/ 27 h 43"/>
              <a:gd name="T10" fmla="*/ 10 w 41"/>
              <a:gd name="T11" fmla="*/ 15 h 43"/>
              <a:gd name="T12" fmla="*/ 5 w 41"/>
              <a:gd name="T13" fmla="*/ 11 h 43"/>
              <a:gd name="T14" fmla="*/ 10 w 41"/>
              <a:gd name="T15" fmla="*/ 6 h 43"/>
              <a:gd name="T16" fmla="*/ 14 w 41"/>
              <a:gd name="T17" fmla="*/ 11 h 43"/>
              <a:gd name="T18" fmla="*/ 10 w 41"/>
              <a:gd name="T19" fmla="*/ 15 h 43"/>
              <a:gd name="T20" fmla="*/ 10 w 41"/>
              <a:gd name="T21" fmla="*/ 39 h 43"/>
              <a:gd name="T22" fmla="*/ 6 w 41"/>
              <a:gd name="T23" fmla="*/ 35 h 43"/>
              <a:gd name="T24" fmla="*/ 10 w 41"/>
              <a:gd name="T25" fmla="*/ 31 h 43"/>
              <a:gd name="T26" fmla="*/ 13 w 41"/>
              <a:gd name="T27" fmla="*/ 35 h 43"/>
              <a:gd name="T28" fmla="*/ 10 w 41"/>
              <a:gd name="T29" fmla="*/ 39 h 43"/>
              <a:gd name="T30" fmla="*/ 22 w 41"/>
              <a:gd name="T31" fmla="*/ 11 h 43"/>
              <a:gd name="T32" fmla="*/ 16 w 41"/>
              <a:gd name="T33" fmla="*/ 6 h 43"/>
              <a:gd name="T34" fmla="*/ 22 w 41"/>
              <a:gd name="T35" fmla="*/ 0 h 43"/>
              <a:gd name="T36" fmla="*/ 27 w 41"/>
              <a:gd name="T37" fmla="*/ 6 h 43"/>
              <a:gd name="T38" fmla="*/ 22 w 41"/>
              <a:gd name="T39" fmla="*/ 11 h 43"/>
              <a:gd name="T40" fmla="*/ 22 w 41"/>
              <a:gd name="T41" fmla="*/ 43 h 43"/>
              <a:gd name="T42" fmla="*/ 18 w 41"/>
              <a:gd name="T43" fmla="*/ 40 h 43"/>
              <a:gd name="T44" fmla="*/ 22 w 41"/>
              <a:gd name="T45" fmla="*/ 36 h 43"/>
              <a:gd name="T46" fmla="*/ 25 w 41"/>
              <a:gd name="T47" fmla="*/ 40 h 43"/>
              <a:gd name="T48" fmla="*/ 22 w 41"/>
              <a:gd name="T49" fmla="*/ 43 h 43"/>
              <a:gd name="T50" fmla="*/ 34 w 41"/>
              <a:gd name="T51" fmla="*/ 38 h 43"/>
              <a:gd name="T52" fmla="*/ 31 w 41"/>
              <a:gd name="T53" fmla="*/ 35 h 43"/>
              <a:gd name="T54" fmla="*/ 34 w 41"/>
              <a:gd name="T55" fmla="*/ 32 h 43"/>
              <a:gd name="T56" fmla="*/ 37 w 41"/>
              <a:gd name="T57" fmla="*/ 35 h 43"/>
              <a:gd name="T58" fmla="*/ 34 w 41"/>
              <a:gd name="T59" fmla="*/ 38 h 43"/>
              <a:gd name="T60" fmla="*/ 34 w 41"/>
              <a:gd name="T61" fmla="*/ 13 h 43"/>
              <a:gd name="T62" fmla="*/ 31 w 41"/>
              <a:gd name="T63" fmla="*/ 11 h 43"/>
              <a:gd name="T64" fmla="*/ 34 w 41"/>
              <a:gd name="T65" fmla="*/ 9 h 43"/>
              <a:gd name="T66" fmla="*/ 36 w 41"/>
              <a:gd name="T67" fmla="*/ 11 h 43"/>
              <a:gd name="T68" fmla="*/ 34 w 41"/>
              <a:gd name="T69" fmla="*/ 13 h 43"/>
              <a:gd name="T70" fmla="*/ 39 w 41"/>
              <a:gd name="T71" fmla="*/ 25 h 43"/>
              <a:gd name="T72" fmla="*/ 36 w 41"/>
              <a:gd name="T73" fmla="*/ 23 h 43"/>
              <a:gd name="T74" fmla="*/ 39 w 41"/>
              <a:gd name="T75" fmla="*/ 20 h 43"/>
              <a:gd name="T76" fmla="*/ 41 w 41"/>
              <a:gd name="T77" fmla="*/ 23 h 43"/>
              <a:gd name="T78" fmla="*/ 39 w 41"/>
              <a:gd name="T79" fmla="*/ 25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1" h="43">
                <a:moveTo>
                  <a:pt x="4" y="27"/>
                </a:moveTo>
                <a:cubicBezTo>
                  <a:pt x="2" y="27"/>
                  <a:pt x="0" y="25"/>
                  <a:pt x="0" y="23"/>
                </a:cubicBezTo>
                <a:cubicBezTo>
                  <a:pt x="0" y="20"/>
                  <a:pt x="2" y="18"/>
                  <a:pt x="4" y="18"/>
                </a:cubicBezTo>
                <a:cubicBezTo>
                  <a:pt x="7" y="18"/>
                  <a:pt x="9" y="20"/>
                  <a:pt x="9" y="23"/>
                </a:cubicBezTo>
                <a:cubicBezTo>
                  <a:pt x="9" y="25"/>
                  <a:pt x="7" y="27"/>
                  <a:pt x="4" y="27"/>
                </a:cubicBezTo>
                <a:moveTo>
                  <a:pt x="10" y="15"/>
                </a:moveTo>
                <a:cubicBezTo>
                  <a:pt x="7" y="15"/>
                  <a:pt x="5" y="13"/>
                  <a:pt x="5" y="11"/>
                </a:cubicBezTo>
                <a:cubicBezTo>
                  <a:pt x="5" y="8"/>
                  <a:pt x="7" y="6"/>
                  <a:pt x="10" y="6"/>
                </a:cubicBezTo>
                <a:cubicBezTo>
                  <a:pt x="12" y="6"/>
                  <a:pt x="14" y="8"/>
                  <a:pt x="14" y="11"/>
                </a:cubicBezTo>
                <a:cubicBezTo>
                  <a:pt x="14" y="13"/>
                  <a:pt x="12" y="15"/>
                  <a:pt x="10" y="15"/>
                </a:cubicBezTo>
                <a:moveTo>
                  <a:pt x="10" y="39"/>
                </a:moveTo>
                <a:cubicBezTo>
                  <a:pt x="7" y="39"/>
                  <a:pt x="6" y="37"/>
                  <a:pt x="6" y="35"/>
                </a:cubicBezTo>
                <a:cubicBezTo>
                  <a:pt x="6" y="33"/>
                  <a:pt x="7" y="31"/>
                  <a:pt x="10" y="31"/>
                </a:cubicBezTo>
                <a:cubicBezTo>
                  <a:pt x="12" y="31"/>
                  <a:pt x="13" y="33"/>
                  <a:pt x="13" y="35"/>
                </a:cubicBezTo>
                <a:cubicBezTo>
                  <a:pt x="13" y="37"/>
                  <a:pt x="12" y="39"/>
                  <a:pt x="10" y="39"/>
                </a:cubicBezTo>
                <a:moveTo>
                  <a:pt x="22" y="11"/>
                </a:moveTo>
                <a:cubicBezTo>
                  <a:pt x="19" y="11"/>
                  <a:pt x="16" y="8"/>
                  <a:pt x="16" y="6"/>
                </a:cubicBezTo>
                <a:cubicBezTo>
                  <a:pt x="16" y="3"/>
                  <a:pt x="19" y="0"/>
                  <a:pt x="22" y="0"/>
                </a:cubicBezTo>
                <a:cubicBezTo>
                  <a:pt x="24" y="0"/>
                  <a:pt x="27" y="3"/>
                  <a:pt x="27" y="6"/>
                </a:cubicBezTo>
                <a:cubicBezTo>
                  <a:pt x="27" y="8"/>
                  <a:pt x="24" y="11"/>
                  <a:pt x="22" y="11"/>
                </a:cubicBezTo>
                <a:moveTo>
                  <a:pt x="22" y="43"/>
                </a:moveTo>
                <a:cubicBezTo>
                  <a:pt x="20" y="43"/>
                  <a:pt x="18" y="42"/>
                  <a:pt x="18" y="40"/>
                </a:cubicBezTo>
                <a:cubicBezTo>
                  <a:pt x="18" y="38"/>
                  <a:pt x="20" y="36"/>
                  <a:pt x="22" y="36"/>
                </a:cubicBezTo>
                <a:cubicBezTo>
                  <a:pt x="24" y="36"/>
                  <a:pt x="25" y="38"/>
                  <a:pt x="25" y="40"/>
                </a:cubicBezTo>
                <a:cubicBezTo>
                  <a:pt x="25" y="42"/>
                  <a:pt x="24" y="43"/>
                  <a:pt x="22" y="43"/>
                </a:cubicBezTo>
                <a:moveTo>
                  <a:pt x="34" y="38"/>
                </a:moveTo>
                <a:cubicBezTo>
                  <a:pt x="32" y="38"/>
                  <a:pt x="31" y="36"/>
                  <a:pt x="31" y="35"/>
                </a:cubicBezTo>
                <a:cubicBezTo>
                  <a:pt x="31" y="33"/>
                  <a:pt x="32" y="32"/>
                  <a:pt x="34" y="32"/>
                </a:cubicBezTo>
                <a:cubicBezTo>
                  <a:pt x="35" y="32"/>
                  <a:pt x="37" y="33"/>
                  <a:pt x="37" y="35"/>
                </a:cubicBezTo>
                <a:cubicBezTo>
                  <a:pt x="37" y="36"/>
                  <a:pt x="35" y="38"/>
                  <a:pt x="34" y="38"/>
                </a:cubicBezTo>
                <a:moveTo>
                  <a:pt x="34" y="13"/>
                </a:moveTo>
                <a:cubicBezTo>
                  <a:pt x="32" y="13"/>
                  <a:pt x="31" y="12"/>
                  <a:pt x="31" y="11"/>
                </a:cubicBezTo>
                <a:cubicBezTo>
                  <a:pt x="31" y="10"/>
                  <a:pt x="32" y="9"/>
                  <a:pt x="34" y="9"/>
                </a:cubicBezTo>
                <a:cubicBezTo>
                  <a:pt x="35" y="9"/>
                  <a:pt x="36" y="10"/>
                  <a:pt x="36" y="11"/>
                </a:cubicBezTo>
                <a:cubicBezTo>
                  <a:pt x="36" y="12"/>
                  <a:pt x="35" y="13"/>
                  <a:pt x="34" y="13"/>
                </a:cubicBezTo>
                <a:moveTo>
                  <a:pt x="39" y="25"/>
                </a:moveTo>
                <a:cubicBezTo>
                  <a:pt x="37" y="25"/>
                  <a:pt x="36" y="24"/>
                  <a:pt x="36" y="23"/>
                </a:cubicBezTo>
                <a:cubicBezTo>
                  <a:pt x="36" y="21"/>
                  <a:pt x="37" y="20"/>
                  <a:pt x="39" y="20"/>
                </a:cubicBezTo>
                <a:cubicBezTo>
                  <a:pt x="40" y="20"/>
                  <a:pt x="41" y="21"/>
                  <a:pt x="41" y="23"/>
                </a:cubicBezTo>
                <a:cubicBezTo>
                  <a:pt x="41" y="24"/>
                  <a:pt x="40" y="25"/>
                  <a:pt x="39" y="2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62" name="Oval 299"/>
          <p:cNvSpPr>
            <a:spLocks noChangeArrowheads="1"/>
          </p:cNvSpPr>
          <p:nvPr/>
        </p:nvSpPr>
        <p:spPr bwMode="auto">
          <a:xfrm>
            <a:off x="7903635" y="3020066"/>
            <a:ext cx="111793" cy="11179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63" name="Freeform 300"/>
          <p:cNvSpPr/>
          <p:nvPr/>
        </p:nvSpPr>
        <p:spPr bwMode="auto">
          <a:xfrm>
            <a:off x="7899501" y="3215937"/>
            <a:ext cx="130777" cy="118120"/>
          </a:xfrm>
          <a:custGeom>
            <a:avLst/>
            <a:gdLst>
              <a:gd name="T0" fmla="*/ 45 w 48"/>
              <a:gd name="T1" fmla="*/ 41 h 43"/>
              <a:gd name="T2" fmla="*/ 44 w 48"/>
              <a:gd name="T3" fmla="*/ 43 h 43"/>
              <a:gd name="T4" fmla="*/ 43 w 48"/>
              <a:gd name="T5" fmla="*/ 43 h 43"/>
              <a:gd name="T6" fmla="*/ 42 w 48"/>
              <a:gd name="T7" fmla="*/ 42 h 43"/>
              <a:gd name="T8" fmla="*/ 42 w 48"/>
              <a:gd name="T9" fmla="*/ 41 h 43"/>
              <a:gd name="T10" fmla="*/ 42 w 48"/>
              <a:gd name="T11" fmla="*/ 38 h 43"/>
              <a:gd name="T12" fmla="*/ 23 w 48"/>
              <a:gd name="T13" fmla="*/ 23 h 43"/>
              <a:gd name="T14" fmla="*/ 17 w 48"/>
              <a:gd name="T15" fmla="*/ 23 h 43"/>
              <a:gd name="T16" fmla="*/ 17 w 48"/>
              <a:gd name="T17" fmla="*/ 30 h 43"/>
              <a:gd name="T18" fmla="*/ 16 w 48"/>
              <a:gd name="T19" fmla="*/ 31 h 43"/>
              <a:gd name="T20" fmla="*/ 14 w 48"/>
              <a:gd name="T21" fmla="*/ 31 h 43"/>
              <a:gd name="T22" fmla="*/ 1 w 48"/>
              <a:gd name="T23" fmla="*/ 17 h 43"/>
              <a:gd name="T24" fmla="*/ 0 w 48"/>
              <a:gd name="T25" fmla="*/ 16 h 43"/>
              <a:gd name="T26" fmla="*/ 1 w 48"/>
              <a:gd name="T27" fmla="*/ 15 h 43"/>
              <a:gd name="T28" fmla="*/ 14 w 48"/>
              <a:gd name="T29" fmla="*/ 1 h 43"/>
              <a:gd name="T30" fmla="*/ 16 w 48"/>
              <a:gd name="T31" fmla="*/ 0 h 43"/>
              <a:gd name="T32" fmla="*/ 17 w 48"/>
              <a:gd name="T33" fmla="*/ 2 h 43"/>
              <a:gd name="T34" fmla="*/ 17 w 48"/>
              <a:gd name="T35" fmla="*/ 9 h 43"/>
              <a:gd name="T36" fmla="*/ 23 w 48"/>
              <a:gd name="T37" fmla="*/ 9 h 43"/>
              <a:gd name="T38" fmla="*/ 47 w 48"/>
              <a:gd name="T39" fmla="*/ 20 h 43"/>
              <a:gd name="T40" fmla="*/ 48 w 48"/>
              <a:gd name="T41" fmla="*/ 29 h 43"/>
              <a:gd name="T42" fmla="*/ 45 w 48"/>
              <a:gd name="T43" fmla="*/ 4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8" h="43">
                <a:moveTo>
                  <a:pt x="45" y="41"/>
                </a:moveTo>
                <a:cubicBezTo>
                  <a:pt x="45" y="41"/>
                  <a:pt x="44" y="42"/>
                  <a:pt x="44" y="43"/>
                </a:cubicBezTo>
                <a:cubicBezTo>
                  <a:pt x="44" y="43"/>
                  <a:pt x="43" y="43"/>
                  <a:pt x="43" y="43"/>
                </a:cubicBezTo>
                <a:cubicBezTo>
                  <a:pt x="43" y="43"/>
                  <a:pt x="42" y="43"/>
                  <a:pt x="42" y="42"/>
                </a:cubicBezTo>
                <a:cubicBezTo>
                  <a:pt x="42" y="42"/>
                  <a:pt x="42" y="41"/>
                  <a:pt x="42" y="41"/>
                </a:cubicBezTo>
                <a:cubicBezTo>
                  <a:pt x="42" y="40"/>
                  <a:pt x="42" y="39"/>
                  <a:pt x="42" y="38"/>
                </a:cubicBezTo>
                <a:cubicBezTo>
                  <a:pt x="42" y="25"/>
                  <a:pt x="35" y="23"/>
                  <a:pt x="23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1"/>
                  <a:pt x="16" y="31"/>
                </a:cubicBezTo>
                <a:cubicBezTo>
                  <a:pt x="15" y="31"/>
                  <a:pt x="15" y="31"/>
                  <a:pt x="14" y="31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6"/>
                  <a:pt x="0" y="16"/>
                </a:cubicBezTo>
                <a:cubicBezTo>
                  <a:pt x="0" y="15"/>
                  <a:pt x="0" y="15"/>
                  <a:pt x="1" y="15"/>
                </a:cubicBezTo>
                <a:cubicBezTo>
                  <a:pt x="14" y="1"/>
                  <a:pt x="14" y="1"/>
                  <a:pt x="14" y="1"/>
                </a:cubicBezTo>
                <a:cubicBezTo>
                  <a:pt x="15" y="1"/>
                  <a:pt x="15" y="0"/>
                  <a:pt x="16" y="0"/>
                </a:cubicBezTo>
                <a:cubicBezTo>
                  <a:pt x="17" y="0"/>
                  <a:pt x="17" y="1"/>
                  <a:pt x="17" y="2"/>
                </a:cubicBezTo>
                <a:cubicBezTo>
                  <a:pt x="17" y="9"/>
                  <a:pt x="17" y="9"/>
                  <a:pt x="17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32" y="9"/>
                  <a:pt x="43" y="11"/>
                  <a:pt x="47" y="20"/>
                </a:cubicBezTo>
                <a:cubicBezTo>
                  <a:pt x="48" y="23"/>
                  <a:pt x="48" y="26"/>
                  <a:pt x="48" y="29"/>
                </a:cubicBezTo>
                <a:cubicBezTo>
                  <a:pt x="48" y="32"/>
                  <a:pt x="46" y="37"/>
                  <a:pt x="4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64" name="Freeform 301"/>
          <p:cNvSpPr>
            <a:spLocks noEditPoints="1"/>
          </p:cNvSpPr>
          <p:nvPr/>
        </p:nvSpPr>
        <p:spPr bwMode="auto">
          <a:xfrm>
            <a:off x="7901339" y="3460518"/>
            <a:ext cx="122338" cy="101244"/>
          </a:xfrm>
          <a:custGeom>
            <a:avLst/>
            <a:gdLst>
              <a:gd name="T0" fmla="*/ 43 w 45"/>
              <a:gd name="T1" fmla="*/ 29 h 37"/>
              <a:gd name="T2" fmla="*/ 23 w 45"/>
              <a:gd name="T3" fmla="*/ 37 h 37"/>
              <a:gd name="T4" fmla="*/ 2 w 45"/>
              <a:gd name="T5" fmla="*/ 29 h 37"/>
              <a:gd name="T6" fmla="*/ 0 w 45"/>
              <a:gd name="T7" fmla="*/ 21 h 37"/>
              <a:gd name="T8" fmla="*/ 4 w 45"/>
              <a:gd name="T9" fmla="*/ 10 h 37"/>
              <a:gd name="T10" fmla="*/ 3 w 45"/>
              <a:gd name="T11" fmla="*/ 5 h 37"/>
              <a:gd name="T12" fmla="*/ 4 w 45"/>
              <a:gd name="T13" fmla="*/ 0 h 37"/>
              <a:gd name="T14" fmla="*/ 15 w 45"/>
              <a:gd name="T15" fmla="*/ 4 h 37"/>
              <a:gd name="T16" fmla="*/ 23 w 45"/>
              <a:gd name="T17" fmla="*/ 3 h 37"/>
              <a:gd name="T18" fmla="*/ 30 w 45"/>
              <a:gd name="T19" fmla="*/ 4 h 37"/>
              <a:gd name="T20" fmla="*/ 40 w 45"/>
              <a:gd name="T21" fmla="*/ 0 h 37"/>
              <a:gd name="T22" fmla="*/ 42 w 45"/>
              <a:gd name="T23" fmla="*/ 5 h 37"/>
              <a:gd name="T24" fmla="*/ 41 w 45"/>
              <a:gd name="T25" fmla="*/ 10 h 37"/>
              <a:gd name="T26" fmla="*/ 45 w 45"/>
              <a:gd name="T27" fmla="*/ 21 h 37"/>
              <a:gd name="T28" fmla="*/ 43 w 45"/>
              <a:gd name="T29" fmla="*/ 29 h 37"/>
              <a:gd name="T30" fmla="*/ 32 w 45"/>
              <a:gd name="T31" fmla="*/ 18 h 37"/>
              <a:gd name="T32" fmla="*/ 27 w 45"/>
              <a:gd name="T33" fmla="*/ 18 h 37"/>
              <a:gd name="T34" fmla="*/ 22 w 45"/>
              <a:gd name="T35" fmla="*/ 18 h 37"/>
              <a:gd name="T36" fmla="*/ 18 w 45"/>
              <a:gd name="T37" fmla="*/ 18 h 37"/>
              <a:gd name="T38" fmla="*/ 13 w 45"/>
              <a:gd name="T39" fmla="*/ 18 h 37"/>
              <a:gd name="T40" fmla="*/ 6 w 45"/>
              <a:gd name="T41" fmla="*/ 25 h 37"/>
              <a:gd name="T42" fmla="*/ 20 w 45"/>
              <a:gd name="T43" fmla="*/ 35 h 37"/>
              <a:gd name="T44" fmla="*/ 25 w 45"/>
              <a:gd name="T45" fmla="*/ 35 h 37"/>
              <a:gd name="T46" fmla="*/ 39 w 45"/>
              <a:gd name="T47" fmla="*/ 25 h 37"/>
              <a:gd name="T48" fmla="*/ 32 w 45"/>
              <a:gd name="T49" fmla="*/ 18 h 37"/>
              <a:gd name="T50" fmla="*/ 14 w 45"/>
              <a:gd name="T51" fmla="*/ 30 h 37"/>
              <a:gd name="T52" fmla="*/ 10 w 45"/>
              <a:gd name="T53" fmla="*/ 25 h 37"/>
              <a:gd name="T54" fmla="*/ 14 w 45"/>
              <a:gd name="T55" fmla="*/ 20 h 37"/>
              <a:gd name="T56" fmla="*/ 17 w 45"/>
              <a:gd name="T57" fmla="*/ 25 h 37"/>
              <a:gd name="T58" fmla="*/ 14 w 45"/>
              <a:gd name="T59" fmla="*/ 30 h 37"/>
              <a:gd name="T60" fmla="*/ 31 w 45"/>
              <a:gd name="T61" fmla="*/ 30 h 37"/>
              <a:gd name="T62" fmla="*/ 28 w 45"/>
              <a:gd name="T63" fmla="*/ 25 h 37"/>
              <a:gd name="T64" fmla="*/ 31 w 45"/>
              <a:gd name="T65" fmla="*/ 20 h 37"/>
              <a:gd name="T66" fmla="*/ 34 w 45"/>
              <a:gd name="T67" fmla="*/ 25 h 37"/>
              <a:gd name="T68" fmla="*/ 31 w 45"/>
              <a:gd name="T69" fmla="*/ 3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5" h="37">
                <a:moveTo>
                  <a:pt x="43" y="29"/>
                </a:moveTo>
                <a:cubicBezTo>
                  <a:pt x="40" y="37"/>
                  <a:pt x="30" y="37"/>
                  <a:pt x="23" y="37"/>
                </a:cubicBezTo>
                <a:cubicBezTo>
                  <a:pt x="16" y="37"/>
                  <a:pt x="6" y="37"/>
                  <a:pt x="2" y="29"/>
                </a:cubicBezTo>
                <a:cubicBezTo>
                  <a:pt x="0" y="27"/>
                  <a:pt x="0" y="24"/>
                  <a:pt x="0" y="21"/>
                </a:cubicBezTo>
                <a:cubicBezTo>
                  <a:pt x="0" y="17"/>
                  <a:pt x="1" y="13"/>
                  <a:pt x="4" y="10"/>
                </a:cubicBezTo>
                <a:cubicBezTo>
                  <a:pt x="3" y="8"/>
                  <a:pt x="3" y="7"/>
                  <a:pt x="3" y="5"/>
                </a:cubicBezTo>
                <a:cubicBezTo>
                  <a:pt x="3" y="3"/>
                  <a:pt x="4" y="1"/>
                  <a:pt x="4" y="0"/>
                </a:cubicBezTo>
                <a:cubicBezTo>
                  <a:pt x="9" y="0"/>
                  <a:pt x="11" y="1"/>
                  <a:pt x="15" y="4"/>
                </a:cubicBezTo>
                <a:cubicBezTo>
                  <a:pt x="17" y="3"/>
                  <a:pt x="20" y="3"/>
                  <a:pt x="23" y="3"/>
                </a:cubicBezTo>
                <a:cubicBezTo>
                  <a:pt x="25" y="3"/>
                  <a:pt x="28" y="3"/>
                  <a:pt x="30" y="4"/>
                </a:cubicBezTo>
                <a:cubicBezTo>
                  <a:pt x="34" y="1"/>
                  <a:pt x="36" y="0"/>
                  <a:pt x="40" y="0"/>
                </a:cubicBezTo>
                <a:cubicBezTo>
                  <a:pt x="41" y="1"/>
                  <a:pt x="42" y="3"/>
                  <a:pt x="42" y="5"/>
                </a:cubicBezTo>
                <a:cubicBezTo>
                  <a:pt x="42" y="7"/>
                  <a:pt x="42" y="8"/>
                  <a:pt x="41" y="10"/>
                </a:cubicBezTo>
                <a:cubicBezTo>
                  <a:pt x="44" y="13"/>
                  <a:pt x="45" y="17"/>
                  <a:pt x="45" y="21"/>
                </a:cubicBezTo>
                <a:cubicBezTo>
                  <a:pt x="45" y="24"/>
                  <a:pt x="44" y="27"/>
                  <a:pt x="43" y="29"/>
                </a:cubicBezTo>
                <a:moveTo>
                  <a:pt x="32" y="18"/>
                </a:moveTo>
                <a:cubicBezTo>
                  <a:pt x="30" y="18"/>
                  <a:pt x="28" y="18"/>
                  <a:pt x="27" y="18"/>
                </a:cubicBezTo>
                <a:cubicBezTo>
                  <a:pt x="25" y="18"/>
                  <a:pt x="24" y="18"/>
                  <a:pt x="22" y="18"/>
                </a:cubicBezTo>
                <a:cubicBezTo>
                  <a:pt x="21" y="18"/>
                  <a:pt x="20" y="18"/>
                  <a:pt x="18" y="18"/>
                </a:cubicBezTo>
                <a:cubicBezTo>
                  <a:pt x="17" y="18"/>
                  <a:pt x="15" y="18"/>
                  <a:pt x="13" y="18"/>
                </a:cubicBezTo>
                <a:cubicBezTo>
                  <a:pt x="9" y="18"/>
                  <a:pt x="6" y="21"/>
                  <a:pt x="6" y="25"/>
                </a:cubicBezTo>
                <a:cubicBezTo>
                  <a:pt x="6" y="33"/>
                  <a:pt x="14" y="35"/>
                  <a:pt x="20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31" y="35"/>
                  <a:pt x="39" y="33"/>
                  <a:pt x="39" y="25"/>
                </a:cubicBezTo>
                <a:cubicBezTo>
                  <a:pt x="39" y="21"/>
                  <a:pt x="36" y="18"/>
                  <a:pt x="32" y="18"/>
                </a:cubicBezTo>
                <a:moveTo>
                  <a:pt x="14" y="30"/>
                </a:moveTo>
                <a:cubicBezTo>
                  <a:pt x="12" y="30"/>
                  <a:pt x="10" y="27"/>
                  <a:pt x="10" y="25"/>
                </a:cubicBezTo>
                <a:cubicBezTo>
                  <a:pt x="10" y="23"/>
                  <a:pt x="12" y="20"/>
                  <a:pt x="14" y="20"/>
                </a:cubicBezTo>
                <a:cubicBezTo>
                  <a:pt x="16" y="20"/>
                  <a:pt x="17" y="23"/>
                  <a:pt x="17" y="25"/>
                </a:cubicBezTo>
                <a:cubicBezTo>
                  <a:pt x="17" y="27"/>
                  <a:pt x="16" y="30"/>
                  <a:pt x="14" y="30"/>
                </a:cubicBezTo>
                <a:moveTo>
                  <a:pt x="31" y="30"/>
                </a:moveTo>
                <a:cubicBezTo>
                  <a:pt x="29" y="30"/>
                  <a:pt x="28" y="27"/>
                  <a:pt x="28" y="25"/>
                </a:cubicBezTo>
                <a:cubicBezTo>
                  <a:pt x="28" y="23"/>
                  <a:pt x="29" y="20"/>
                  <a:pt x="31" y="20"/>
                </a:cubicBezTo>
                <a:cubicBezTo>
                  <a:pt x="33" y="20"/>
                  <a:pt x="34" y="23"/>
                  <a:pt x="34" y="25"/>
                </a:cubicBezTo>
                <a:cubicBezTo>
                  <a:pt x="34" y="27"/>
                  <a:pt x="33" y="30"/>
                  <a:pt x="31" y="3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65" name="Freeform 302"/>
          <p:cNvSpPr>
            <a:spLocks noEditPoints="1"/>
          </p:cNvSpPr>
          <p:nvPr/>
        </p:nvSpPr>
        <p:spPr bwMode="auto">
          <a:xfrm>
            <a:off x="7901339" y="3685028"/>
            <a:ext cx="122338" cy="105463"/>
          </a:xfrm>
          <a:custGeom>
            <a:avLst/>
            <a:gdLst>
              <a:gd name="T0" fmla="*/ 45 w 45"/>
              <a:gd name="T1" fmla="*/ 32 h 38"/>
              <a:gd name="T2" fmla="*/ 39 w 45"/>
              <a:gd name="T3" fmla="*/ 38 h 38"/>
              <a:gd name="T4" fmla="*/ 6 w 45"/>
              <a:gd name="T5" fmla="*/ 38 h 38"/>
              <a:gd name="T6" fmla="*/ 0 w 45"/>
              <a:gd name="T7" fmla="*/ 32 h 38"/>
              <a:gd name="T8" fmla="*/ 0 w 45"/>
              <a:gd name="T9" fmla="*/ 6 h 38"/>
              <a:gd name="T10" fmla="*/ 6 w 45"/>
              <a:gd name="T11" fmla="*/ 0 h 38"/>
              <a:gd name="T12" fmla="*/ 15 w 45"/>
              <a:gd name="T13" fmla="*/ 0 h 38"/>
              <a:gd name="T14" fmla="*/ 21 w 45"/>
              <a:gd name="T15" fmla="*/ 6 h 38"/>
              <a:gd name="T16" fmla="*/ 21 w 45"/>
              <a:gd name="T17" fmla="*/ 7 h 38"/>
              <a:gd name="T18" fmla="*/ 39 w 45"/>
              <a:gd name="T19" fmla="*/ 7 h 38"/>
              <a:gd name="T20" fmla="*/ 45 w 45"/>
              <a:gd name="T21" fmla="*/ 13 h 38"/>
              <a:gd name="T22" fmla="*/ 45 w 45"/>
              <a:gd name="T23" fmla="*/ 32 h 38"/>
              <a:gd name="T24" fmla="*/ 41 w 45"/>
              <a:gd name="T25" fmla="*/ 13 h 38"/>
              <a:gd name="T26" fmla="*/ 39 w 45"/>
              <a:gd name="T27" fmla="*/ 10 h 38"/>
              <a:gd name="T28" fmla="*/ 20 w 45"/>
              <a:gd name="T29" fmla="*/ 10 h 38"/>
              <a:gd name="T30" fmla="*/ 17 w 45"/>
              <a:gd name="T31" fmla="*/ 8 h 38"/>
              <a:gd name="T32" fmla="*/ 17 w 45"/>
              <a:gd name="T33" fmla="*/ 6 h 38"/>
              <a:gd name="T34" fmla="*/ 15 w 45"/>
              <a:gd name="T35" fmla="*/ 4 h 38"/>
              <a:gd name="T36" fmla="*/ 6 w 45"/>
              <a:gd name="T37" fmla="*/ 4 h 38"/>
              <a:gd name="T38" fmla="*/ 4 w 45"/>
              <a:gd name="T39" fmla="*/ 6 h 38"/>
              <a:gd name="T40" fmla="*/ 4 w 45"/>
              <a:gd name="T41" fmla="*/ 32 h 38"/>
              <a:gd name="T42" fmla="*/ 6 w 45"/>
              <a:gd name="T43" fmla="*/ 34 h 38"/>
              <a:gd name="T44" fmla="*/ 39 w 45"/>
              <a:gd name="T45" fmla="*/ 34 h 38"/>
              <a:gd name="T46" fmla="*/ 41 w 45"/>
              <a:gd name="T47" fmla="*/ 32 h 38"/>
              <a:gd name="T48" fmla="*/ 41 w 45"/>
              <a:gd name="T49" fmla="*/ 1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5" h="38">
                <a:moveTo>
                  <a:pt x="45" y="32"/>
                </a:moveTo>
                <a:cubicBezTo>
                  <a:pt x="45" y="35"/>
                  <a:pt x="42" y="38"/>
                  <a:pt x="39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3" y="38"/>
                  <a:pt x="0" y="35"/>
                  <a:pt x="0" y="32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21" y="3"/>
                  <a:pt x="21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39" y="7"/>
                  <a:pt x="39" y="7"/>
                  <a:pt x="39" y="7"/>
                </a:cubicBezTo>
                <a:cubicBezTo>
                  <a:pt x="42" y="7"/>
                  <a:pt x="45" y="10"/>
                  <a:pt x="45" y="13"/>
                </a:cubicBezTo>
                <a:lnTo>
                  <a:pt x="45" y="32"/>
                </a:lnTo>
                <a:close/>
                <a:moveTo>
                  <a:pt x="41" y="13"/>
                </a:moveTo>
                <a:cubicBezTo>
                  <a:pt x="41" y="12"/>
                  <a:pt x="40" y="10"/>
                  <a:pt x="39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19" y="10"/>
                  <a:pt x="17" y="9"/>
                  <a:pt x="17" y="8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5"/>
                  <a:pt x="16" y="4"/>
                  <a:pt x="15" y="4"/>
                </a:cubicBezTo>
                <a:cubicBezTo>
                  <a:pt x="6" y="4"/>
                  <a:pt x="6" y="4"/>
                  <a:pt x="6" y="4"/>
                </a:cubicBezTo>
                <a:cubicBezTo>
                  <a:pt x="5" y="4"/>
                  <a:pt x="4" y="5"/>
                  <a:pt x="4" y="6"/>
                </a:cubicBezTo>
                <a:cubicBezTo>
                  <a:pt x="4" y="32"/>
                  <a:pt x="4" y="32"/>
                  <a:pt x="4" y="32"/>
                </a:cubicBezTo>
                <a:cubicBezTo>
                  <a:pt x="4" y="33"/>
                  <a:pt x="5" y="34"/>
                  <a:pt x="6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40" y="34"/>
                  <a:pt x="41" y="33"/>
                  <a:pt x="41" y="32"/>
                </a:cubicBezTo>
                <a:lnTo>
                  <a:pt x="41" y="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66" name="Freeform 303"/>
          <p:cNvSpPr>
            <a:spLocks noEditPoints="1"/>
          </p:cNvSpPr>
          <p:nvPr/>
        </p:nvSpPr>
        <p:spPr bwMode="auto">
          <a:xfrm>
            <a:off x="7897664" y="3886308"/>
            <a:ext cx="139212" cy="103355"/>
          </a:xfrm>
          <a:custGeom>
            <a:avLst/>
            <a:gdLst>
              <a:gd name="T0" fmla="*/ 50 w 51"/>
              <a:gd name="T1" fmla="*/ 25 h 38"/>
              <a:gd name="T2" fmla="*/ 42 w 51"/>
              <a:gd name="T3" fmla="*/ 35 h 38"/>
              <a:gd name="T4" fmla="*/ 35 w 51"/>
              <a:gd name="T5" fmla="*/ 38 h 38"/>
              <a:gd name="T6" fmla="*/ 6 w 51"/>
              <a:gd name="T7" fmla="*/ 38 h 38"/>
              <a:gd name="T8" fmla="*/ 0 w 51"/>
              <a:gd name="T9" fmla="*/ 32 h 38"/>
              <a:gd name="T10" fmla="*/ 0 w 51"/>
              <a:gd name="T11" fmla="*/ 6 h 38"/>
              <a:gd name="T12" fmla="*/ 6 w 51"/>
              <a:gd name="T13" fmla="*/ 0 h 38"/>
              <a:gd name="T14" fmla="*/ 15 w 51"/>
              <a:gd name="T15" fmla="*/ 0 h 38"/>
              <a:gd name="T16" fmla="*/ 21 w 51"/>
              <a:gd name="T17" fmla="*/ 6 h 38"/>
              <a:gd name="T18" fmla="*/ 21 w 51"/>
              <a:gd name="T19" fmla="*/ 7 h 38"/>
              <a:gd name="T20" fmla="*/ 35 w 51"/>
              <a:gd name="T21" fmla="*/ 7 h 38"/>
              <a:gd name="T22" fmla="*/ 41 w 51"/>
              <a:gd name="T23" fmla="*/ 13 h 38"/>
              <a:gd name="T24" fmla="*/ 41 w 51"/>
              <a:gd name="T25" fmla="*/ 17 h 38"/>
              <a:gd name="T26" fmla="*/ 47 w 51"/>
              <a:gd name="T27" fmla="*/ 17 h 38"/>
              <a:gd name="T28" fmla="*/ 51 w 51"/>
              <a:gd name="T29" fmla="*/ 20 h 38"/>
              <a:gd name="T30" fmla="*/ 51 w 51"/>
              <a:gd name="T31" fmla="*/ 22 h 38"/>
              <a:gd name="T32" fmla="*/ 50 w 51"/>
              <a:gd name="T33" fmla="*/ 25 h 38"/>
              <a:gd name="T34" fmla="*/ 38 w 51"/>
              <a:gd name="T35" fmla="*/ 17 h 38"/>
              <a:gd name="T36" fmla="*/ 38 w 51"/>
              <a:gd name="T37" fmla="*/ 13 h 38"/>
              <a:gd name="T38" fmla="*/ 35 w 51"/>
              <a:gd name="T39" fmla="*/ 10 h 38"/>
              <a:gd name="T40" fmla="*/ 20 w 51"/>
              <a:gd name="T41" fmla="*/ 10 h 38"/>
              <a:gd name="T42" fmla="*/ 17 w 51"/>
              <a:gd name="T43" fmla="*/ 8 h 38"/>
              <a:gd name="T44" fmla="*/ 17 w 51"/>
              <a:gd name="T45" fmla="*/ 6 h 38"/>
              <a:gd name="T46" fmla="*/ 15 w 51"/>
              <a:gd name="T47" fmla="*/ 4 h 38"/>
              <a:gd name="T48" fmla="*/ 6 w 51"/>
              <a:gd name="T49" fmla="*/ 4 h 38"/>
              <a:gd name="T50" fmla="*/ 4 w 51"/>
              <a:gd name="T51" fmla="*/ 6 h 38"/>
              <a:gd name="T52" fmla="*/ 4 w 51"/>
              <a:gd name="T53" fmla="*/ 29 h 38"/>
              <a:gd name="T54" fmla="*/ 10 w 51"/>
              <a:gd name="T55" fmla="*/ 21 h 38"/>
              <a:gd name="T56" fmla="*/ 17 w 51"/>
              <a:gd name="T57" fmla="*/ 17 h 38"/>
              <a:gd name="T58" fmla="*/ 38 w 51"/>
              <a:gd name="T59" fmla="*/ 17 h 38"/>
              <a:gd name="T60" fmla="*/ 47 w 51"/>
              <a:gd name="T61" fmla="*/ 21 h 38"/>
              <a:gd name="T62" fmla="*/ 17 w 51"/>
              <a:gd name="T63" fmla="*/ 21 h 38"/>
              <a:gd name="T64" fmla="*/ 13 w 51"/>
              <a:gd name="T65" fmla="*/ 23 h 38"/>
              <a:gd name="T66" fmla="*/ 5 w 51"/>
              <a:gd name="T67" fmla="*/ 32 h 38"/>
              <a:gd name="T68" fmla="*/ 5 w 51"/>
              <a:gd name="T69" fmla="*/ 33 h 38"/>
              <a:gd name="T70" fmla="*/ 6 w 51"/>
              <a:gd name="T71" fmla="*/ 34 h 38"/>
              <a:gd name="T72" fmla="*/ 35 w 51"/>
              <a:gd name="T73" fmla="*/ 34 h 38"/>
              <a:gd name="T74" fmla="*/ 40 w 51"/>
              <a:gd name="T75" fmla="*/ 32 h 38"/>
              <a:gd name="T76" fmla="*/ 47 w 51"/>
              <a:gd name="T77" fmla="*/ 23 h 38"/>
              <a:gd name="T78" fmla="*/ 48 w 51"/>
              <a:gd name="T79" fmla="*/ 22 h 38"/>
              <a:gd name="T80" fmla="*/ 47 w 51"/>
              <a:gd name="T81" fmla="*/ 2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1" h="38">
                <a:moveTo>
                  <a:pt x="50" y="25"/>
                </a:moveTo>
                <a:cubicBezTo>
                  <a:pt x="42" y="35"/>
                  <a:pt x="42" y="35"/>
                  <a:pt x="42" y="35"/>
                </a:cubicBezTo>
                <a:cubicBezTo>
                  <a:pt x="41" y="36"/>
                  <a:pt x="38" y="38"/>
                  <a:pt x="35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3" y="38"/>
                  <a:pt x="0" y="35"/>
                  <a:pt x="0" y="32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21" y="3"/>
                  <a:pt x="21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9" y="7"/>
                  <a:pt x="41" y="10"/>
                  <a:pt x="41" y="13"/>
                </a:cubicBezTo>
                <a:cubicBezTo>
                  <a:pt x="41" y="17"/>
                  <a:pt x="41" y="17"/>
                  <a:pt x="41" y="17"/>
                </a:cubicBezTo>
                <a:cubicBezTo>
                  <a:pt x="47" y="17"/>
                  <a:pt x="47" y="17"/>
                  <a:pt x="47" y="17"/>
                </a:cubicBezTo>
                <a:cubicBezTo>
                  <a:pt x="48" y="17"/>
                  <a:pt x="50" y="18"/>
                  <a:pt x="51" y="20"/>
                </a:cubicBezTo>
                <a:cubicBezTo>
                  <a:pt x="51" y="20"/>
                  <a:pt x="51" y="21"/>
                  <a:pt x="51" y="22"/>
                </a:cubicBezTo>
                <a:cubicBezTo>
                  <a:pt x="51" y="23"/>
                  <a:pt x="51" y="24"/>
                  <a:pt x="50" y="25"/>
                </a:cubicBezTo>
                <a:moveTo>
                  <a:pt x="38" y="17"/>
                </a:moveTo>
                <a:cubicBezTo>
                  <a:pt x="38" y="13"/>
                  <a:pt x="38" y="13"/>
                  <a:pt x="38" y="13"/>
                </a:cubicBezTo>
                <a:cubicBezTo>
                  <a:pt x="38" y="12"/>
                  <a:pt x="37" y="10"/>
                  <a:pt x="35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19" y="10"/>
                  <a:pt x="17" y="9"/>
                  <a:pt x="17" y="8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5"/>
                  <a:pt x="16" y="4"/>
                  <a:pt x="15" y="4"/>
                </a:cubicBezTo>
                <a:cubicBezTo>
                  <a:pt x="6" y="4"/>
                  <a:pt x="6" y="4"/>
                  <a:pt x="6" y="4"/>
                </a:cubicBezTo>
                <a:cubicBezTo>
                  <a:pt x="5" y="4"/>
                  <a:pt x="4" y="5"/>
                  <a:pt x="4" y="6"/>
                </a:cubicBezTo>
                <a:cubicBezTo>
                  <a:pt x="4" y="29"/>
                  <a:pt x="4" y="29"/>
                  <a:pt x="4" y="29"/>
                </a:cubicBezTo>
                <a:cubicBezTo>
                  <a:pt x="10" y="21"/>
                  <a:pt x="10" y="21"/>
                  <a:pt x="10" y="21"/>
                </a:cubicBezTo>
                <a:cubicBezTo>
                  <a:pt x="12" y="19"/>
                  <a:pt x="15" y="17"/>
                  <a:pt x="17" y="17"/>
                </a:cubicBezTo>
                <a:lnTo>
                  <a:pt x="38" y="17"/>
                </a:lnTo>
                <a:close/>
                <a:moveTo>
                  <a:pt x="47" y="21"/>
                </a:moveTo>
                <a:cubicBezTo>
                  <a:pt x="17" y="21"/>
                  <a:pt x="17" y="21"/>
                  <a:pt x="17" y="21"/>
                </a:cubicBezTo>
                <a:cubicBezTo>
                  <a:pt x="16" y="21"/>
                  <a:pt x="14" y="22"/>
                  <a:pt x="13" y="23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3"/>
                  <a:pt x="5" y="33"/>
                  <a:pt x="5" y="33"/>
                </a:cubicBezTo>
                <a:cubicBezTo>
                  <a:pt x="5" y="34"/>
                  <a:pt x="6" y="34"/>
                  <a:pt x="6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7" y="34"/>
                  <a:pt x="39" y="34"/>
                  <a:pt x="40" y="32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2"/>
                  <a:pt x="48" y="22"/>
                  <a:pt x="48" y="22"/>
                </a:cubicBezTo>
                <a:cubicBezTo>
                  <a:pt x="48" y="21"/>
                  <a:pt x="47" y="21"/>
                  <a:pt x="47" y="2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67" name="Freeform 304"/>
          <p:cNvSpPr>
            <a:spLocks noEditPoints="1"/>
          </p:cNvSpPr>
          <p:nvPr/>
        </p:nvSpPr>
        <p:spPr bwMode="auto">
          <a:xfrm>
            <a:off x="7909607" y="4108263"/>
            <a:ext cx="84371" cy="86482"/>
          </a:xfrm>
          <a:custGeom>
            <a:avLst/>
            <a:gdLst>
              <a:gd name="T0" fmla="*/ 31 w 31"/>
              <a:gd name="T1" fmla="*/ 25 h 31"/>
              <a:gd name="T2" fmla="*/ 25 w 31"/>
              <a:gd name="T3" fmla="*/ 31 h 31"/>
              <a:gd name="T4" fmla="*/ 6 w 31"/>
              <a:gd name="T5" fmla="*/ 31 h 31"/>
              <a:gd name="T6" fmla="*/ 0 w 31"/>
              <a:gd name="T7" fmla="*/ 25 h 31"/>
              <a:gd name="T8" fmla="*/ 0 w 31"/>
              <a:gd name="T9" fmla="*/ 6 h 31"/>
              <a:gd name="T10" fmla="*/ 6 w 31"/>
              <a:gd name="T11" fmla="*/ 0 h 31"/>
              <a:gd name="T12" fmla="*/ 25 w 31"/>
              <a:gd name="T13" fmla="*/ 0 h 31"/>
              <a:gd name="T14" fmla="*/ 31 w 31"/>
              <a:gd name="T15" fmla="*/ 6 h 31"/>
              <a:gd name="T16" fmla="*/ 31 w 31"/>
              <a:gd name="T17" fmla="*/ 25 h 31"/>
              <a:gd name="T18" fmla="*/ 28 w 31"/>
              <a:gd name="T19" fmla="*/ 6 h 31"/>
              <a:gd name="T20" fmla="*/ 25 w 31"/>
              <a:gd name="T21" fmla="*/ 4 h 31"/>
              <a:gd name="T22" fmla="*/ 6 w 31"/>
              <a:gd name="T23" fmla="*/ 4 h 31"/>
              <a:gd name="T24" fmla="*/ 4 w 31"/>
              <a:gd name="T25" fmla="*/ 6 h 31"/>
              <a:gd name="T26" fmla="*/ 4 w 31"/>
              <a:gd name="T27" fmla="*/ 25 h 31"/>
              <a:gd name="T28" fmla="*/ 6 w 31"/>
              <a:gd name="T29" fmla="*/ 28 h 31"/>
              <a:gd name="T30" fmla="*/ 25 w 31"/>
              <a:gd name="T31" fmla="*/ 28 h 31"/>
              <a:gd name="T32" fmla="*/ 28 w 31"/>
              <a:gd name="T33" fmla="*/ 25 h 31"/>
              <a:gd name="T34" fmla="*/ 28 w 31"/>
              <a:gd name="T35" fmla="*/ 6 h 31"/>
              <a:gd name="T36" fmla="*/ 24 w 31"/>
              <a:gd name="T37" fmla="*/ 17 h 31"/>
              <a:gd name="T38" fmla="*/ 23 w 31"/>
              <a:gd name="T39" fmla="*/ 17 h 31"/>
              <a:gd name="T40" fmla="*/ 17 w 31"/>
              <a:gd name="T41" fmla="*/ 17 h 31"/>
              <a:gd name="T42" fmla="*/ 17 w 31"/>
              <a:gd name="T43" fmla="*/ 23 h 31"/>
              <a:gd name="T44" fmla="*/ 16 w 31"/>
              <a:gd name="T45" fmla="*/ 24 h 31"/>
              <a:gd name="T46" fmla="*/ 15 w 31"/>
              <a:gd name="T47" fmla="*/ 24 h 31"/>
              <a:gd name="T48" fmla="*/ 14 w 31"/>
              <a:gd name="T49" fmla="*/ 23 h 31"/>
              <a:gd name="T50" fmla="*/ 14 w 31"/>
              <a:gd name="T51" fmla="*/ 17 h 31"/>
              <a:gd name="T52" fmla="*/ 8 w 31"/>
              <a:gd name="T53" fmla="*/ 17 h 31"/>
              <a:gd name="T54" fmla="*/ 7 w 31"/>
              <a:gd name="T55" fmla="*/ 17 h 31"/>
              <a:gd name="T56" fmla="*/ 7 w 31"/>
              <a:gd name="T57" fmla="*/ 15 h 31"/>
              <a:gd name="T58" fmla="*/ 8 w 31"/>
              <a:gd name="T59" fmla="*/ 14 h 31"/>
              <a:gd name="T60" fmla="*/ 14 w 31"/>
              <a:gd name="T61" fmla="*/ 14 h 31"/>
              <a:gd name="T62" fmla="*/ 14 w 31"/>
              <a:gd name="T63" fmla="*/ 8 h 31"/>
              <a:gd name="T64" fmla="*/ 15 w 31"/>
              <a:gd name="T65" fmla="*/ 7 h 31"/>
              <a:gd name="T66" fmla="*/ 16 w 31"/>
              <a:gd name="T67" fmla="*/ 7 h 31"/>
              <a:gd name="T68" fmla="*/ 17 w 31"/>
              <a:gd name="T69" fmla="*/ 8 h 31"/>
              <a:gd name="T70" fmla="*/ 17 w 31"/>
              <a:gd name="T71" fmla="*/ 14 h 31"/>
              <a:gd name="T72" fmla="*/ 23 w 31"/>
              <a:gd name="T73" fmla="*/ 14 h 31"/>
              <a:gd name="T74" fmla="*/ 24 w 31"/>
              <a:gd name="T75" fmla="*/ 15 h 31"/>
              <a:gd name="T76" fmla="*/ 24 w 31"/>
              <a:gd name="T77" fmla="*/ 17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1" h="31">
                <a:moveTo>
                  <a:pt x="31" y="25"/>
                </a:moveTo>
                <a:cubicBezTo>
                  <a:pt x="31" y="28"/>
                  <a:pt x="28" y="31"/>
                  <a:pt x="25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3" y="31"/>
                  <a:pt x="0" y="28"/>
                  <a:pt x="0" y="25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31" y="3"/>
                  <a:pt x="31" y="6"/>
                </a:cubicBezTo>
                <a:lnTo>
                  <a:pt x="31" y="25"/>
                </a:lnTo>
                <a:close/>
                <a:moveTo>
                  <a:pt x="28" y="6"/>
                </a:moveTo>
                <a:cubicBezTo>
                  <a:pt x="28" y="5"/>
                  <a:pt x="26" y="4"/>
                  <a:pt x="25" y="4"/>
                </a:cubicBezTo>
                <a:cubicBezTo>
                  <a:pt x="6" y="4"/>
                  <a:pt x="6" y="4"/>
                  <a:pt x="6" y="4"/>
                </a:cubicBezTo>
                <a:cubicBezTo>
                  <a:pt x="5" y="4"/>
                  <a:pt x="4" y="5"/>
                  <a:pt x="4" y="6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7"/>
                  <a:pt x="5" y="28"/>
                  <a:pt x="6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6" y="28"/>
                  <a:pt x="28" y="27"/>
                  <a:pt x="28" y="25"/>
                </a:cubicBezTo>
                <a:lnTo>
                  <a:pt x="28" y="6"/>
                </a:lnTo>
                <a:close/>
                <a:moveTo>
                  <a:pt x="24" y="17"/>
                </a:moveTo>
                <a:cubicBezTo>
                  <a:pt x="24" y="17"/>
                  <a:pt x="24" y="17"/>
                  <a:pt x="23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4"/>
                  <a:pt x="17" y="24"/>
                  <a:pt x="16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4" y="24"/>
                  <a:pt x="14" y="24"/>
                  <a:pt x="14" y="23"/>
                </a:cubicBezTo>
                <a:cubicBezTo>
                  <a:pt x="14" y="17"/>
                  <a:pt x="14" y="17"/>
                  <a:pt x="14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4"/>
                  <a:pt x="7" y="14"/>
                  <a:pt x="8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7"/>
                  <a:pt x="15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7"/>
                  <a:pt x="17" y="8"/>
                  <a:pt x="17" y="8"/>
                </a:cubicBezTo>
                <a:cubicBezTo>
                  <a:pt x="17" y="14"/>
                  <a:pt x="17" y="14"/>
                  <a:pt x="17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4" y="14"/>
                  <a:pt x="24" y="14"/>
                  <a:pt x="24" y="15"/>
                </a:cubicBezTo>
                <a:lnTo>
                  <a:pt x="24" y="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68" name="Freeform 305"/>
          <p:cNvSpPr>
            <a:spLocks noEditPoints="1"/>
          </p:cNvSpPr>
          <p:nvPr/>
        </p:nvSpPr>
        <p:spPr bwMode="auto">
          <a:xfrm>
            <a:off x="5875560" y="4309941"/>
            <a:ext cx="86482" cy="84371"/>
          </a:xfrm>
          <a:custGeom>
            <a:avLst/>
            <a:gdLst>
              <a:gd name="T0" fmla="*/ 31 w 31"/>
              <a:gd name="T1" fmla="*/ 6 h 31"/>
              <a:gd name="T2" fmla="*/ 31 w 31"/>
              <a:gd name="T3" fmla="*/ 25 h 31"/>
              <a:gd name="T4" fmla="*/ 25 w 31"/>
              <a:gd name="T5" fmla="*/ 31 h 31"/>
              <a:gd name="T6" fmla="*/ 6 w 31"/>
              <a:gd name="T7" fmla="*/ 31 h 31"/>
              <a:gd name="T8" fmla="*/ 0 w 31"/>
              <a:gd name="T9" fmla="*/ 25 h 31"/>
              <a:gd name="T10" fmla="*/ 0 w 31"/>
              <a:gd name="T11" fmla="*/ 6 h 31"/>
              <a:gd name="T12" fmla="*/ 6 w 31"/>
              <a:gd name="T13" fmla="*/ 0 h 31"/>
              <a:gd name="T14" fmla="*/ 25 w 31"/>
              <a:gd name="T15" fmla="*/ 0 h 31"/>
              <a:gd name="T16" fmla="*/ 31 w 31"/>
              <a:gd name="T17" fmla="*/ 6 h 31"/>
              <a:gd name="T18" fmla="*/ 28 w 31"/>
              <a:gd name="T19" fmla="*/ 6 h 31"/>
              <a:gd name="T20" fmla="*/ 25 w 31"/>
              <a:gd name="T21" fmla="*/ 4 h 31"/>
              <a:gd name="T22" fmla="*/ 6 w 31"/>
              <a:gd name="T23" fmla="*/ 4 h 31"/>
              <a:gd name="T24" fmla="*/ 4 w 31"/>
              <a:gd name="T25" fmla="*/ 6 h 31"/>
              <a:gd name="T26" fmla="*/ 4 w 31"/>
              <a:gd name="T27" fmla="*/ 25 h 31"/>
              <a:gd name="T28" fmla="*/ 6 w 31"/>
              <a:gd name="T29" fmla="*/ 28 h 31"/>
              <a:gd name="T30" fmla="*/ 25 w 31"/>
              <a:gd name="T31" fmla="*/ 28 h 31"/>
              <a:gd name="T32" fmla="*/ 28 w 31"/>
              <a:gd name="T33" fmla="*/ 25 h 31"/>
              <a:gd name="T34" fmla="*/ 28 w 31"/>
              <a:gd name="T35" fmla="*/ 6 h 31"/>
              <a:gd name="T36" fmla="*/ 24 w 31"/>
              <a:gd name="T37" fmla="*/ 15 h 31"/>
              <a:gd name="T38" fmla="*/ 24 w 31"/>
              <a:gd name="T39" fmla="*/ 16 h 31"/>
              <a:gd name="T40" fmla="*/ 23 w 31"/>
              <a:gd name="T41" fmla="*/ 17 h 31"/>
              <a:gd name="T42" fmla="*/ 8 w 31"/>
              <a:gd name="T43" fmla="*/ 17 h 31"/>
              <a:gd name="T44" fmla="*/ 7 w 31"/>
              <a:gd name="T45" fmla="*/ 16 h 31"/>
              <a:gd name="T46" fmla="*/ 7 w 31"/>
              <a:gd name="T47" fmla="*/ 15 h 31"/>
              <a:gd name="T48" fmla="*/ 8 w 31"/>
              <a:gd name="T49" fmla="*/ 14 h 31"/>
              <a:gd name="T50" fmla="*/ 23 w 31"/>
              <a:gd name="T51" fmla="*/ 14 h 31"/>
              <a:gd name="T52" fmla="*/ 24 w 31"/>
              <a:gd name="T53" fmla="*/ 1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1" h="31">
                <a:moveTo>
                  <a:pt x="31" y="6"/>
                </a:moveTo>
                <a:cubicBezTo>
                  <a:pt x="31" y="25"/>
                  <a:pt x="31" y="25"/>
                  <a:pt x="31" y="25"/>
                </a:cubicBezTo>
                <a:cubicBezTo>
                  <a:pt x="31" y="28"/>
                  <a:pt x="28" y="31"/>
                  <a:pt x="25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3" y="31"/>
                  <a:pt x="0" y="28"/>
                  <a:pt x="0" y="25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31" y="3"/>
                  <a:pt x="31" y="6"/>
                </a:cubicBezTo>
                <a:moveTo>
                  <a:pt x="28" y="6"/>
                </a:moveTo>
                <a:cubicBezTo>
                  <a:pt x="28" y="5"/>
                  <a:pt x="26" y="4"/>
                  <a:pt x="25" y="4"/>
                </a:cubicBezTo>
                <a:cubicBezTo>
                  <a:pt x="6" y="4"/>
                  <a:pt x="6" y="4"/>
                  <a:pt x="6" y="4"/>
                </a:cubicBezTo>
                <a:cubicBezTo>
                  <a:pt x="5" y="4"/>
                  <a:pt x="4" y="5"/>
                  <a:pt x="4" y="6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6"/>
                  <a:pt x="5" y="28"/>
                  <a:pt x="6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6" y="28"/>
                  <a:pt x="28" y="26"/>
                  <a:pt x="28" y="25"/>
                </a:cubicBezTo>
                <a:lnTo>
                  <a:pt x="28" y="6"/>
                </a:lnTo>
                <a:close/>
                <a:moveTo>
                  <a:pt x="24" y="15"/>
                </a:moveTo>
                <a:cubicBezTo>
                  <a:pt x="24" y="16"/>
                  <a:pt x="24" y="16"/>
                  <a:pt x="24" y="16"/>
                </a:cubicBezTo>
                <a:cubicBezTo>
                  <a:pt x="24" y="17"/>
                  <a:pt x="24" y="17"/>
                  <a:pt x="23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7" y="17"/>
                  <a:pt x="7" y="17"/>
                  <a:pt x="7" y="16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4"/>
                  <a:pt x="7" y="14"/>
                  <a:pt x="8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4" y="14"/>
                  <a:pt x="24" y="14"/>
                  <a:pt x="24" y="1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69" name="Freeform 306"/>
          <p:cNvSpPr>
            <a:spLocks noEditPoints="1"/>
          </p:cNvSpPr>
          <p:nvPr/>
        </p:nvSpPr>
        <p:spPr bwMode="auto">
          <a:xfrm>
            <a:off x="5869588" y="4503139"/>
            <a:ext cx="113901" cy="113901"/>
          </a:xfrm>
          <a:custGeom>
            <a:avLst/>
            <a:gdLst>
              <a:gd name="T0" fmla="*/ 21 w 41"/>
              <a:gd name="T1" fmla="*/ 41 h 41"/>
              <a:gd name="T2" fmla="*/ 0 w 41"/>
              <a:gd name="T3" fmla="*/ 20 h 41"/>
              <a:gd name="T4" fmla="*/ 21 w 41"/>
              <a:gd name="T5" fmla="*/ 0 h 41"/>
              <a:gd name="T6" fmla="*/ 41 w 41"/>
              <a:gd name="T7" fmla="*/ 20 h 41"/>
              <a:gd name="T8" fmla="*/ 21 w 41"/>
              <a:gd name="T9" fmla="*/ 41 h 41"/>
              <a:gd name="T10" fmla="*/ 21 w 41"/>
              <a:gd name="T11" fmla="*/ 3 h 41"/>
              <a:gd name="T12" fmla="*/ 4 w 41"/>
              <a:gd name="T13" fmla="*/ 20 h 41"/>
              <a:gd name="T14" fmla="*/ 21 w 41"/>
              <a:gd name="T15" fmla="*/ 38 h 41"/>
              <a:gd name="T16" fmla="*/ 38 w 41"/>
              <a:gd name="T17" fmla="*/ 20 h 41"/>
              <a:gd name="T18" fmla="*/ 21 w 41"/>
              <a:gd name="T19" fmla="*/ 3 h 41"/>
              <a:gd name="T20" fmla="*/ 14 w 41"/>
              <a:gd name="T21" fmla="*/ 17 h 41"/>
              <a:gd name="T22" fmla="*/ 10 w 41"/>
              <a:gd name="T23" fmla="*/ 14 h 41"/>
              <a:gd name="T24" fmla="*/ 14 w 41"/>
              <a:gd name="T25" fmla="*/ 10 h 41"/>
              <a:gd name="T26" fmla="*/ 17 w 41"/>
              <a:gd name="T27" fmla="*/ 14 h 41"/>
              <a:gd name="T28" fmla="*/ 14 w 41"/>
              <a:gd name="T29" fmla="*/ 17 h 41"/>
              <a:gd name="T30" fmla="*/ 21 w 41"/>
              <a:gd name="T31" fmla="*/ 32 h 41"/>
              <a:gd name="T32" fmla="*/ 11 w 41"/>
              <a:gd name="T33" fmla="*/ 25 h 41"/>
              <a:gd name="T34" fmla="*/ 12 w 41"/>
              <a:gd name="T35" fmla="*/ 23 h 41"/>
              <a:gd name="T36" fmla="*/ 14 w 41"/>
              <a:gd name="T37" fmla="*/ 24 h 41"/>
              <a:gd name="T38" fmla="*/ 21 w 41"/>
              <a:gd name="T39" fmla="*/ 29 h 41"/>
              <a:gd name="T40" fmla="*/ 27 w 41"/>
              <a:gd name="T41" fmla="*/ 24 h 41"/>
              <a:gd name="T42" fmla="*/ 29 w 41"/>
              <a:gd name="T43" fmla="*/ 23 h 41"/>
              <a:gd name="T44" fmla="*/ 31 w 41"/>
              <a:gd name="T45" fmla="*/ 25 h 41"/>
              <a:gd name="T46" fmla="*/ 21 w 41"/>
              <a:gd name="T47" fmla="*/ 32 h 41"/>
              <a:gd name="T48" fmla="*/ 28 w 41"/>
              <a:gd name="T49" fmla="*/ 17 h 41"/>
              <a:gd name="T50" fmla="*/ 24 w 41"/>
              <a:gd name="T51" fmla="*/ 14 h 41"/>
              <a:gd name="T52" fmla="*/ 28 w 41"/>
              <a:gd name="T53" fmla="*/ 10 h 41"/>
              <a:gd name="T54" fmla="*/ 31 w 41"/>
              <a:gd name="T55" fmla="*/ 14 h 41"/>
              <a:gd name="T56" fmla="*/ 28 w 41"/>
              <a:gd name="T57" fmla="*/ 17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1" y="41"/>
                </a:moveTo>
                <a:cubicBezTo>
                  <a:pt x="9" y="41"/>
                  <a:pt x="0" y="32"/>
                  <a:pt x="0" y="20"/>
                </a:cubicBezTo>
                <a:cubicBezTo>
                  <a:pt x="0" y="9"/>
                  <a:pt x="9" y="0"/>
                  <a:pt x="21" y="0"/>
                </a:cubicBezTo>
                <a:cubicBezTo>
                  <a:pt x="32" y="0"/>
                  <a:pt x="41" y="9"/>
                  <a:pt x="41" y="20"/>
                </a:cubicBezTo>
                <a:cubicBezTo>
                  <a:pt x="41" y="32"/>
                  <a:pt x="32" y="41"/>
                  <a:pt x="21" y="41"/>
                </a:cubicBezTo>
                <a:moveTo>
                  <a:pt x="21" y="3"/>
                </a:moveTo>
                <a:cubicBezTo>
                  <a:pt x="11" y="3"/>
                  <a:pt x="4" y="11"/>
                  <a:pt x="4" y="20"/>
                </a:cubicBezTo>
                <a:cubicBezTo>
                  <a:pt x="4" y="30"/>
                  <a:pt x="11" y="38"/>
                  <a:pt x="21" y="38"/>
                </a:cubicBezTo>
                <a:cubicBezTo>
                  <a:pt x="30" y="38"/>
                  <a:pt x="38" y="30"/>
                  <a:pt x="38" y="20"/>
                </a:cubicBezTo>
                <a:cubicBezTo>
                  <a:pt x="38" y="11"/>
                  <a:pt x="30" y="3"/>
                  <a:pt x="21" y="3"/>
                </a:cubicBezTo>
                <a:moveTo>
                  <a:pt x="14" y="17"/>
                </a:moveTo>
                <a:cubicBezTo>
                  <a:pt x="12" y="17"/>
                  <a:pt x="10" y="16"/>
                  <a:pt x="10" y="14"/>
                </a:cubicBezTo>
                <a:cubicBezTo>
                  <a:pt x="10" y="12"/>
                  <a:pt x="12" y="10"/>
                  <a:pt x="14" y="10"/>
                </a:cubicBezTo>
                <a:cubicBezTo>
                  <a:pt x="16" y="10"/>
                  <a:pt x="17" y="12"/>
                  <a:pt x="17" y="14"/>
                </a:cubicBezTo>
                <a:cubicBezTo>
                  <a:pt x="17" y="16"/>
                  <a:pt x="16" y="17"/>
                  <a:pt x="14" y="17"/>
                </a:cubicBezTo>
                <a:moveTo>
                  <a:pt x="21" y="32"/>
                </a:moveTo>
                <a:cubicBezTo>
                  <a:pt x="16" y="32"/>
                  <a:pt x="12" y="30"/>
                  <a:pt x="11" y="25"/>
                </a:cubicBezTo>
                <a:cubicBezTo>
                  <a:pt x="11" y="24"/>
                  <a:pt x="11" y="23"/>
                  <a:pt x="12" y="23"/>
                </a:cubicBezTo>
                <a:cubicBezTo>
                  <a:pt x="13" y="23"/>
                  <a:pt x="14" y="23"/>
                  <a:pt x="14" y="24"/>
                </a:cubicBezTo>
                <a:cubicBezTo>
                  <a:pt x="15" y="27"/>
                  <a:pt x="18" y="29"/>
                  <a:pt x="21" y="29"/>
                </a:cubicBezTo>
                <a:cubicBezTo>
                  <a:pt x="24" y="29"/>
                  <a:pt x="26" y="27"/>
                  <a:pt x="27" y="24"/>
                </a:cubicBezTo>
                <a:cubicBezTo>
                  <a:pt x="28" y="23"/>
                  <a:pt x="29" y="23"/>
                  <a:pt x="29" y="23"/>
                </a:cubicBezTo>
                <a:cubicBezTo>
                  <a:pt x="30" y="23"/>
                  <a:pt x="31" y="24"/>
                  <a:pt x="31" y="25"/>
                </a:cubicBezTo>
                <a:cubicBezTo>
                  <a:pt x="29" y="30"/>
                  <a:pt x="25" y="32"/>
                  <a:pt x="21" y="32"/>
                </a:cubicBezTo>
                <a:moveTo>
                  <a:pt x="28" y="17"/>
                </a:moveTo>
                <a:cubicBezTo>
                  <a:pt x="26" y="17"/>
                  <a:pt x="24" y="16"/>
                  <a:pt x="24" y="14"/>
                </a:cubicBezTo>
                <a:cubicBezTo>
                  <a:pt x="24" y="12"/>
                  <a:pt x="26" y="10"/>
                  <a:pt x="28" y="10"/>
                </a:cubicBezTo>
                <a:cubicBezTo>
                  <a:pt x="30" y="10"/>
                  <a:pt x="31" y="12"/>
                  <a:pt x="31" y="14"/>
                </a:cubicBezTo>
                <a:cubicBezTo>
                  <a:pt x="31" y="16"/>
                  <a:pt x="30" y="17"/>
                  <a:pt x="28" y="17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70" name="Freeform 307"/>
          <p:cNvSpPr>
            <a:spLocks noEditPoints="1"/>
          </p:cNvSpPr>
          <p:nvPr/>
        </p:nvSpPr>
        <p:spPr bwMode="auto">
          <a:xfrm>
            <a:off x="5198741" y="4507901"/>
            <a:ext cx="113901" cy="113901"/>
          </a:xfrm>
          <a:custGeom>
            <a:avLst/>
            <a:gdLst>
              <a:gd name="T0" fmla="*/ 21 w 41"/>
              <a:gd name="T1" fmla="*/ 41 h 41"/>
              <a:gd name="T2" fmla="*/ 0 w 41"/>
              <a:gd name="T3" fmla="*/ 20 h 41"/>
              <a:gd name="T4" fmla="*/ 21 w 41"/>
              <a:gd name="T5" fmla="*/ 0 h 41"/>
              <a:gd name="T6" fmla="*/ 41 w 41"/>
              <a:gd name="T7" fmla="*/ 20 h 41"/>
              <a:gd name="T8" fmla="*/ 21 w 41"/>
              <a:gd name="T9" fmla="*/ 41 h 41"/>
              <a:gd name="T10" fmla="*/ 21 w 41"/>
              <a:gd name="T11" fmla="*/ 3 h 41"/>
              <a:gd name="T12" fmla="*/ 4 w 41"/>
              <a:gd name="T13" fmla="*/ 20 h 41"/>
              <a:gd name="T14" fmla="*/ 21 w 41"/>
              <a:gd name="T15" fmla="*/ 38 h 41"/>
              <a:gd name="T16" fmla="*/ 38 w 41"/>
              <a:gd name="T17" fmla="*/ 20 h 41"/>
              <a:gd name="T18" fmla="*/ 21 w 41"/>
              <a:gd name="T19" fmla="*/ 3 h 41"/>
              <a:gd name="T20" fmla="*/ 14 w 41"/>
              <a:gd name="T21" fmla="*/ 17 h 41"/>
              <a:gd name="T22" fmla="*/ 10 w 41"/>
              <a:gd name="T23" fmla="*/ 14 h 41"/>
              <a:gd name="T24" fmla="*/ 14 w 41"/>
              <a:gd name="T25" fmla="*/ 10 h 41"/>
              <a:gd name="T26" fmla="*/ 17 w 41"/>
              <a:gd name="T27" fmla="*/ 14 h 41"/>
              <a:gd name="T28" fmla="*/ 14 w 41"/>
              <a:gd name="T29" fmla="*/ 17 h 41"/>
              <a:gd name="T30" fmla="*/ 29 w 41"/>
              <a:gd name="T31" fmla="*/ 31 h 41"/>
              <a:gd name="T32" fmla="*/ 27 w 41"/>
              <a:gd name="T33" fmla="*/ 30 h 41"/>
              <a:gd name="T34" fmla="*/ 21 w 41"/>
              <a:gd name="T35" fmla="*/ 26 h 41"/>
              <a:gd name="T36" fmla="*/ 14 w 41"/>
              <a:gd name="T37" fmla="*/ 30 h 41"/>
              <a:gd name="T38" fmla="*/ 12 w 41"/>
              <a:gd name="T39" fmla="*/ 31 h 41"/>
              <a:gd name="T40" fmla="*/ 11 w 41"/>
              <a:gd name="T41" fmla="*/ 29 h 41"/>
              <a:gd name="T42" fmla="*/ 21 w 41"/>
              <a:gd name="T43" fmla="*/ 22 h 41"/>
              <a:gd name="T44" fmla="*/ 31 w 41"/>
              <a:gd name="T45" fmla="*/ 29 h 41"/>
              <a:gd name="T46" fmla="*/ 29 w 41"/>
              <a:gd name="T47" fmla="*/ 31 h 41"/>
              <a:gd name="T48" fmla="*/ 28 w 41"/>
              <a:gd name="T49" fmla="*/ 17 h 41"/>
              <a:gd name="T50" fmla="*/ 24 w 41"/>
              <a:gd name="T51" fmla="*/ 14 h 41"/>
              <a:gd name="T52" fmla="*/ 28 w 41"/>
              <a:gd name="T53" fmla="*/ 10 h 41"/>
              <a:gd name="T54" fmla="*/ 31 w 41"/>
              <a:gd name="T55" fmla="*/ 14 h 41"/>
              <a:gd name="T56" fmla="*/ 28 w 41"/>
              <a:gd name="T57" fmla="*/ 17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41">
                <a:moveTo>
                  <a:pt x="21" y="41"/>
                </a:moveTo>
                <a:cubicBezTo>
                  <a:pt x="9" y="41"/>
                  <a:pt x="0" y="32"/>
                  <a:pt x="0" y="20"/>
                </a:cubicBezTo>
                <a:cubicBezTo>
                  <a:pt x="0" y="9"/>
                  <a:pt x="9" y="0"/>
                  <a:pt x="21" y="0"/>
                </a:cubicBezTo>
                <a:cubicBezTo>
                  <a:pt x="32" y="0"/>
                  <a:pt x="41" y="9"/>
                  <a:pt x="41" y="20"/>
                </a:cubicBezTo>
                <a:cubicBezTo>
                  <a:pt x="41" y="32"/>
                  <a:pt x="32" y="41"/>
                  <a:pt x="21" y="41"/>
                </a:cubicBezTo>
                <a:moveTo>
                  <a:pt x="21" y="3"/>
                </a:moveTo>
                <a:cubicBezTo>
                  <a:pt x="11" y="3"/>
                  <a:pt x="4" y="11"/>
                  <a:pt x="4" y="20"/>
                </a:cubicBezTo>
                <a:cubicBezTo>
                  <a:pt x="4" y="30"/>
                  <a:pt x="11" y="38"/>
                  <a:pt x="21" y="38"/>
                </a:cubicBezTo>
                <a:cubicBezTo>
                  <a:pt x="30" y="38"/>
                  <a:pt x="38" y="30"/>
                  <a:pt x="38" y="20"/>
                </a:cubicBezTo>
                <a:cubicBezTo>
                  <a:pt x="38" y="11"/>
                  <a:pt x="30" y="3"/>
                  <a:pt x="21" y="3"/>
                </a:cubicBezTo>
                <a:moveTo>
                  <a:pt x="14" y="17"/>
                </a:moveTo>
                <a:cubicBezTo>
                  <a:pt x="12" y="17"/>
                  <a:pt x="10" y="15"/>
                  <a:pt x="10" y="14"/>
                </a:cubicBezTo>
                <a:cubicBezTo>
                  <a:pt x="10" y="12"/>
                  <a:pt x="12" y="10"/>
                  <a:pt x="14" y="10"/>
                </a:cubicBezTo>
                <a:cubicBezTo>
                  <a:pt x="16" y="10"/>
                  <a:pt x="17" y="12"/>
                  <a:pt x="17" y="14"/>
                </a:cubicBezTo>
                <a:cubicBezTo>
                  <a:pt x="17" y="15"/>
                  <a:pt x="16" y="17"/>
                  <a:pt x="14" y="17"/>
                </a:cubicBezTo>
                <a:moveTo>
                  <a:pt x="29" y="31"/>
                </a:moveTo>
                <a:cubicBezTo>
                  <a:pt x="29" y="32"/>
                  <a:pt x="28" y="31"/>
                  <a:pt x="27" y="30"/>
                </a:cubicBezTo>
                <a:cubicBezTo>
                  <a:pt x="26" y="27"/>
                  <a:pt x="24" y="26"/>
                  <a:pt x="21" y="26"/>
                </a:cubicBezTo>
                <a:cubicBezTo>
                  <a:pt x="18" y="26"/>
                  <a:pt x="15" y="27"/>
                  <a:pt x="14" y="30"/>
                </a:cubicBezTo>
                <a:cubicBezTo>
                  <a:pt x="14" y="31"/>
                  <a:pt x="13" y="32"/>
                  <a:pt x="12" y="31"/>
                </a:cubicBezTo>
                <a:cubicBezTo>
                  <a:pt x="11" y="31"/>
                  <a:pt x="11" y="30"/>
                  <a:pt x="11" y="29"/>
                </a:cubicBezTo>
                <a:cubicBezTo>
                  <a:pt x="12" y="25"/>
                  <a:pt x="16" y="22"/>
                  <a:pt x="21" y="22"/>
                </a:cubicBezTo>
                <a:cubicBezTo>
                  <a:pt x="25" y="22"/>
                  <a:pt x="29" y="25"/>
                  <a:pt x="31" y="29"/>
                </a:cubicBezTo>
                <a:cubicBezTo>
                  <a:pt x="31" y="30"/>
                  <a:pt x="30" y="31"/>
                  <a:pt x="29" y="31"/>
                </a:cubicBezTo>
                <a:moveTo>
                  <a:pt x="28" y="17"/>
                </a:moveTo>
                <a:cubicBezTo>
                  <a:pt x="26" y="17"/>
                  <a:pt x="24" y="15"/>
                  <a:pt x="24" y="14"/>
                </a:cubicBezTo>
                <a:cubicBezTo>
                  <a:pt x="24" y="12"/>
                  <a:pt x="26" y="10"/>
                  <a:pt x="28" y="10"/>
                </a:cubicBezTo>
                <a:cubicBezTo>
                  <a:pt x="30" y="10"/>
                  <a:pt x="31" y="12"/>
                  <a:pt x="31" y="14"/>
                </a:cubicBezTo>
                <a:cubicBezTo>
                  <a:pt x="31" y="15"/>
                  <a:pt x="30" y="17"/>
                  <a:pt x="28" y="17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71" name="Freeform 308"/>
          <p:cNvSpPr>
            <a:spLocks noEditPoints="1"/>
          </p:cNvSpPr>
          <p:nvPr/>
        </p:nvSpPr>
        <p:spPr bwMode="auto">
          <a:xfrm>
            <a:off x="4172217" y="1580523"/>
            <a:ext cx="111793" cy="113901"/>
          </a:xfrm>
          <a:custGeom>
            <a:avLst/>
            <a:gdLst>
              <a:gd name="T0" fmla="*/ 21 w 41"/>
              <a:gd name="T1" fmla="*/ 41 h 41"/>
              <a:gd name="T2" fmla="*/ 0 w 41"/>
              <a:gd name="T3" fmla="*/ 21 h 41"/>
              <a:gd name="T4" fmla="*/ 21 w 41"/>
              <a:gd name="T5" fmla="*/ 0 h 41"/>
              <a:gd name="T6" fmla="*/ 41 w 41"/>
              <a:gd name="T7" fmla="*/ 21 h 41"/>
              <a:gd name="T8" fmla="*/ 21 w 41"/>
              <a:gd name="T9" fmla="*/ 41 h 41"/>
              <a:gd name="T10" fmla="*/ 32 w 41"/>
              <a:gd name="T11" fmla="*/ 22 h 41"/>
              <a:gd name="T12" fmla="*/ 32 w 41"/>
              <a:gd name="T13" fmla="*/ 20 h 41"/>
              <a:gd name="T14" fmla="*/ 19 w 41"/>
              <a:gd name="T15" fmla="*/ 7 h 41"/>
              <a:gd name="T16" fmla="*/ 17 w 41"/>
              <a:gd name="T17" fmla="*/ 7 h 41"/>
              <a:gd name="T18" fmla="*/ 14 w 41"/>
              <a:gd name="T19" fmla="*/ 10 h 41"/>
              <a:gd name="T20" fmla="*/ 14 w 41"/>
              <a:gd name="T21" fmla="*/ 12 h 41"/>
              <a:gd name="T22" fmla="*/ 23 w 41"/>
              <a:gd name="T23" fmla="*/ 21 h 41"/>
              <a:gd name="T24" fmla="*/ 14 w 41"/>
              <a:gd name="T25" fmla="*/ 29 h 41"/>
              <a:gd name="T26" fmla="*/ 14 w 41"/>
              <a:gd name="T27" fmla="*/ 31 h 41"/>
              <a:gd name="T28" fmla="*/ 17 w 41"/>
              <a:gd name="T29" fmla="*/ 34 h 41"/>
              <a:gd name="T30" fmla="*/ 19 w 41"/>
              <a:gd name="T31" fmla="*/ 34 h 41"/>
              <a:gd name="T32" fmla="*/ 32 w 41"/>
              <a:gd name="T33" fmla="*/ 2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1" h="41">
                <a:moveTo>
                  <a:pt x="21" y="41"/>
                </a:moveTo>
                <a:cubicBezTo>
                  <a:pt x="10" y="41"/>
                  <a:pt x="0" y="32"/>
                  <a:pt x="0" y="21"/>
                </a:cubicBezTo>
                <a:cubicBezTo>
                  <a:pt x="0" y="9"/>
                  <a:pt x="10" y="0"/>
                  <a:pt x="21" y="0"/>
                </a:cubicBezTo>
                <a:cubicBezTo>
                  <a:pt x="32" y="0"/>
                  <a:pt x="41" y="9"/>
                  <a:pt x="41" y="21"/>
                </a:cubicBezTo>
                <a:cubicBezTo>
                  <a:pt x="41" y="32"/>
                  <a:pt x="32" y="41"/>
                  <a:pt x="21" y="41"/>
                </a:cubicBezTo>
                <a:moveTo>
                  <a:pt x="32" y="22"/>
                </a:moveTo>
                <a:cubicBezTo>
                  <a:pt x="32" y="21"/>
                  <a:pt x="32" y="20"/>
                  <a:pt x="32" y="20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8" y="7"/>
                  <a:pt x="17" y="7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4" y="12"/>
                  <a:pt x="14" y="12"/>
                </a:cubicBezTo>
                <a:cubicBezTo>
                  <a:pt x="23" y="21"/>
                  <a:pt x="23" y="21"/>
                  <a:pt x="23" y="21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30"/>
                  <a:pt x="14" y="31"/>
                  <a:pt x="14" y="31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5"/>
                  <a:pt x="19" y="35"/>
                  <a:pt x="19" y="34"/>
                </a:cubicBezTo>
                <a:lnTo>
                  <a:pt x="32" y="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72" name="Freeform 309"/>
          <p:cNvSpPr>
            <a:spLocks noEditPoints="1"/>
          </p:cNvSpPr>
          <p:nvPr/>
        </p:nvSpPr>
        <p:spPr bwMode="auto">
          <a:xfrm>
            <a:off x="4172217" y="1788030"/>
            <a:ext cx="111793" cy="116009"/>
          </a:xfrm>
          <a:custGeom>
            <a:avLst/>
            <a:gdLst>
              <a:gd name="T0" fmla="*/ 21 w 41"/>
              <a:gd name="T1" fmla="*/ 42 h 42"/>
              <a:gd name="T2" fmla="*/ 0 w 41"/>
              <a:gd name="T3" fmla="*/ 21 h 42"/>
              <a:gd name="T4" fmla="*/ 21 w 41"/>
              <a:gd name="T5" fmla="*/ 0 h 42"/>
              <a:gd name="T6" fmla="*/ 41 w 41"/>
              <a:gd name="T7" fmla="*/ 21 h 42"/>
              <a:gd name="T8" fmla="*/ 21 w 41"/>
              <a:gd name="T9" fmla="*/ 42 h 42"/>
              <a:gd name="T10" fmla="*/ 34 w 41"/>
              <a:gd name="T11" fmla="*/ 25 h 42"/>
              <a:gd name="T12" fmla="*/ 34 w 41"/>
              <a:gd name="T13" fmla="*/ 22 h 42"/>
              <a:gd name="T14" fmla="*/ 22 w 41"/>
              <a:gd name="T15" fmla="*/ 10 h 42"/>
              <a:gd name="T16" fmla="*/ 20 w 41"/>
              <a:gd name="T17" fmla="*/ 10 h 42"/>
              <a:gd name="T18" fmla="*/ 7 w 41"/>
              <a:gd name="T19" fmla="*/ 22 h 42"/>
              <a:gd name="T20" fmla="*/ 7 w 41"/>
              <a:gd name="T21" fmla="*/ 25 h 42"/>
              <a:gd name="T22" fmla="*/ 10 w 41"/>
              <a:gd name="T23" fmla="*/ 28 h 42"/>
              <a:gd name="T24" fmla="*/ 13 w 41"/>
              <a:gd name="T25" fmla="*/ 28 h 42"/>
              <a:gd name="T26" fmla="*/ 21 w 41"/>
              <a:gd name="T27" fmla="*/ 19 h 42"/>
              <a:gd name="T28" fmla="*/ 29 w 41"/>
              <a:gd name="T29" fmla="*/ 28 h 42"/>
              <a:gd name="T30" fmla="*/ 32 w 41"/>
              <a:gd name="T31" fmla="*/ 28 h 42"/>
              <a:gd name="T32" fmla="*/ 34 w 41"/>
              <a:gd name="T33" fmla="*/ 25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1" h="42">
                <a:moveTo>
                  <a:pt x="21" y="42"/>
                </a:moveTo>
                <a:cubicBezTo>
                  <a:pt x="10" y="42"/>
                  <a:pt x="0" y="32"/>
                  <a:pt x="0" y="21"/>
                </a:cubicBezTo>
                <a:cubicBezTo>
                  <a:pt x="0" y="10"/>
                  <a:pt x="10" y="0"/>
                  <a:pt x="21" y="0"/>
                </a:cubicBezTo>
                <a:cubicBezTo>
                  <a:pt x="32" y="0"/>
                  <a:pt x="41" y="10"/>
                  <a:pt x="41" y="21"/>
                </a:cubicBezTo>
                <a:cubicBezTo>
                  <a:pt x="41" y="32"/>
                  <a:pt x="32" y="42"/>
                  <a:pt x="21" y="42"/>
                </a:cubicBezTo>
                <a:moveTo>
                  <a:pt x="34" y="25"/>
                </a:moveTo>
                <a:cubicBezTo>
                  <a:pt x="35" y="24"/>
                  <a:pt x="35" y="23"/>
                  <a:pt x="34" y="22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10"/>
                  <a:pt x="20" y="10"/>
                  <a:pt x="20" y="10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3"/>
                  <a:pt x="7" y="24"/>
                  <a:pt x="7" y="25"/>
                </a:cubicBezTo>
                <a:cubicBezTo>
                  <a:pt x="10" y="28"/>
                  <a:pt x="10" y="28"/>
                  <a:pt x="10" y="28"/>
                </a:cubicBezTo>
                <a:cubicBezTo>
                  <a:pt x="11" y="28"/>
                  <a:pt x="12" y="28"/>
                  <a:pt x="13" y="28"/>
                </a:cubicBezTo>
                <a:cubicBezTo>
                  <a:pt x="21" y="19"/>
                  <a:pt x="21" y="19"/>
                  <a:pt x="21" y="19"/>
                </a:cubicBezTo>
                <a:cubicBezTo>
                  <a:pt x="29" y="28"/>
                  <a:pt x="29" y="28"/>
                  <a:pt x="29" y="28"/>
                </a:cubicBezTo>
                <a:cubicBezTo>
                  <a:pt x="30" y="28"/>
                  <a:pt x="31" y="28"/>
                  <a:pt x="32" y="28"/>
                </a:cubicBezTo>
                <a:lnTo>
                  <a:pt x="34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73" name="Freeform 310"/>
          <p:cNvSpPr>
            <a:spLocks noEditPoints="1"/>
          </p:cNvSpPr>
          <p:nvPr/>
        </p:nvSpPr>
        <p:spPr bwMode="auto">
          <a:xfrm>
            <a:off x="4172217" y="1997643"/>
            <a:ext cx="111793" cy="113901"/>
          </a:xfrm>
          <a:custGeom>
            <a:avLst/>
            <a:gdLst>
              <a:gd name="T0" fmla="*/ 21 w 41"/>
              <a:gd name="T1" fmla="*/ 41 h 41"/>
              <a:gd name="T2" fmla="*/ 0 w 41"/>
              <a:gd name="T3" fmla="*/ 20 h 41"/>
              <a:gd name="T4" fmla="*/ 21 w 41"/>
              <a:gd name="T5" fmla="*/ 0 h 41"/>
              <a:gd name="T6" fmla="*/ 41 w 41"/>
              <a:gd name="T7" fmla="*/ 20 h 41"/>
              <a:gd name="T8" fmla="*/ 21 w 41"/>
              <a:gd name="T9" fmla="*/ 41 h 41"/>
              <a:gd name="T10" fmla="*/ 34 w 41"/>
              <a:gd name="T11" fmla="*/ 19 h 41"/>
              <a:gd name="T12" fmla="*/ 34 w 41"/>
              <a:gd name="T13" fmla="*/ 17 h 41"/>
              <a:gd name="T14" fmla="*/ 32 w 41"/>
              <a:gd name="T15" fmla="*/ 14 h 41"/>
              <a:gd name="T16" fmla="*/ 29 w 41"/>
              <a:gd name="T17" fmla="*/ 14 h 41"/>
              <a:gd name="T18" fmla="*/ 21 w 41"/>
              <a:gd name="T19" fmla="*/ 22 h 41"/>
              <a:gd name="T20" fmla="*/ 13 w 41"/>
              <a:gd name="T21" fmla="*/ 14 h 41"/>
              <a:gd name="T22" fmla="*/ 10 w 41"/>
              <a:gd name="T23" fmla="*/ 14 h 41"/>
              <a:gd name="T24" fmla="*/ 7 w 41"/>
              <a:gd name="T25" fmla="*/ 17 h 41"/>
              <a:gd name="T26" fmla="*/ 7 w 41"/>
              <a:gd name="T27" fmla="*/ 19 h 41"/>
              <a:gd name="T28" fmla="*/ 20 w 41"/>
              <a:gd name="T29" fmla="*/ 31 h 41"/>
              <a:gd name="T30" fmla="*/ 22 w 41"/>
              <a:gd name="T31" fmla="*/ 31 h 41"/>
              <a:gd name="T32" fmla="*/ 34 w 41"/>
              <a:gd name="T33" fmla="*/ 1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1" h="41">
                <a:moveTo>
                  <a:pt x="21" y="41"/>
                </a:moveTo>
                <a:cubicBezTo>
                  <a:pt x="10" y="41"/>
                  <a:pt x="0" y="32"/>
                  <a:pt x="0" y="20"/>
                </a:cubicBezTo>
                <a:cubicBezTo>
                  <a:pt x="0" y="9"/>
                  <a:pt x="10" y="0"/>
                  <a:pt x="21" y="0"/>
                </a:cubicBezTo>
                <a:cubicBezTo>
                  <a:pt x="32" y="0"/>
                  <a:pt x="41" y="9"/>
                  <a:pt x="41" y="20"/>
                </a:cubicBezTo>
                <a:cubicBezTo>
                  <a:pt x="41" y="32"/>
                  <a:pt x="32" y="41"/>
                  <a:pt x="21" y="41"/>
                </a:cubicBezTo>
                <a:moveTo>
                  <a:pt x="34" y="19"/>
                </a:moveTo>
                <a:cubicBezTo>
                  <a:pt x="35" y="18"/>
                  <a:pt x="35" y="17"/>
                  <a:pt x="34" y="17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13"/>
                  <a:pt x="30" y="13"/>
                  <a:pt x="29" y="14"/>
                </a:cubicBezTo>
                <a:cubicBezTo>
                  <a:pt x="21" y="22"/>
                  <a:pt x="21" y="22"/>
                  <a:pt x="21" y="22"/>
                </a:cubicBezTo>
                <a:cubicBezTo>
                  <a:pt x="13" y="14"/>
                  <a:pt x="13" y="14"/>
                  <a:pt x="13" y="14"/>
                </a:cubicBezTo>
                <a:cubicBezTo>
                  <a:pt x="12" y="13"/>
                  <a:pt x="11" y="13"/>
                  <a:pt x="10" y="1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8"/>
                  <a:pt x="7" y="19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2"/>
                  <a:pt x="21" y="32"/>
                  <a:pt x="22" y="31"/>
                </a:cubicBezTo>
                <a:lnTo>
                  <a:pt x="34" y="1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74" name="Freeform 311"/>
          <p:cNvSpPr>
            <a:spLocks noEditPoints="1"/>
          </p:cNvSpPr>
          <p:nvPr/>
        </p:nvSpPr>
        <p:spPr bwMode="auto">
          <a:xfrm>
            <a:off x="4174054" y="2203499"/>
            <a:ext cx="103355" cy="118120"/>
          </a:xfrm>
          <a:custGeom>
            <a:avLst/>
            <a:gdLst>
              <a:gd name="T0" fmla="*/ 49 w 49"/>
              <a:gd name="T1" fmla="*/ 0 h 56"/>
              <a:gd name="T2" fmla="*/ 45 w 49"/>
              <a:gd name="T3" fmla="*/ 51 h 56"/>
              <a:gd name="T4" fmla="*/ 24 w 49"/>
              <a:gd name="T5" fmla="*/ 56 h 56"/>
              <a:gd name="T6" fmla="*/ 5 w 49"/>
              <a:gd name="T7" fmla="*/ 51 h 56"/>
              <a:gd name="T8" fmla="*/ 0 w 49"/>
              <a:gd name="T9" fmla="*/ 0 h 56"/>
              <a:gd name="T10" fmla="*/ 49 w 49"/>
              <a:gd name="T11" fmla="*/ 0 h 56"/>
              <a:gd name="T12" fmla="*/ 40 w 49"/>
              <a:gd name="T13" fmla="*/ 10 h 56"/>
              <a:gd name="T14" fmla="*/ 9 w 49"/>
              <a:gd name="T15" fmla="*/ 10 h 56"/>
              <a:gd name="T16" fmla="*/ 11 w 49"/>
              <a:gd name="T17" fmla="*/ 29 h 56"/>
              <a:gd name="T18" fmla="*/ 32 w 49"/>
              <a:gd name="T19" fmla="*/ 29 h 56"/>
              <a:gd name="T20" fmla="*/ 31 w 49"/>
              <a:gd name="T21" fmla="*/ 37 h 56"/>
              <a:gd name="T22" fmla="*/ 24 w 49"/>
              <a:gd name="T23" fmla="*/ 39 h 56"/>
              <a:gd name="T24" fmla="*/ 18 w 49"/>
              <a:gd name="T25" fmla="*/ 37 h 56"/>
              <a:gd name="T26" fmla="*/ 17 w 49"/>
              <a:gd name="T27" fmla="*/ 33 h 56"/>
              <a:gd name="T28" fmla="*/ 11 w 49"/>
              <a:gd name="T29" fmla="*/ 33 h 56"/>
              <a:gd name="T30" fmla="*/ 11 w 49"/>
              <a:gd name="T31" fmla="*/ 42 h 56"/>
              <a:gd name="T32" fmla="*/ 24 w 49"/>
              <a:gd name="T33" fmla="*/ 46 h 56"/>
              <a:gd name="T34" fmla="*/ 24 w 49"/>
              <a:gd name="T35" fmla="*/ 46 h 56"/>
              <a:gd name="T36" fmla="*/ 24 w 49"/>
              <a:gd name="T37" fmla="*/ 46 h 56"/>
              <a:gd name="T38" fmla="*/ 37 w 49"/>
              <a:gd name="T39" fmla="*/ 42 h 56"/>
              <a:gd name="T40" fmla="*/ 39 w 49"/>
              <a:gd name="T41" fmla="*/ 24 h 56"/>
              <a:gd name="T42" fmla="*/ 17 w 49"/>
              <a:gd name="T43" fmla="*/ 24 h 56"/>
              <a:gd name="T44" fmla="*/ 17 w 49"/>
              <a:gd name="T45" fmla="*/ 17 h 56"/>
              <a:gd name="T46" fmla="*/ 40 w 49"/>
              <a:gd name="T47" fmla="*/ 17 h 56"/>
              <a:gd name="T48" fmla="*/ 40 w 49"/>
              <a:gd name="T49" fmla="*/ 1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9" h="56">
                <a:moveTo>
                  <a:pt x="49" y="0"/>
                </a:moveTo>
                <a:lnTo>
                  <a:pt x="45" y="51"/>
                </a:lnTo>
                <a:lnTo>
                  <a:pt x="24" y="56"/>
                </a:lnTo>
                <a:lnTo>
                  <a:pt x="5" y="51"/>
                </a:lnTo>
                <a:lnTo>
                  <a:pt x="0" y="0"/>
                </a:lnTo>
                <a:lnTo>
                  <a:pt x="49" y="0"/>
                </a:lnTo>
                <a:close/>
                <a:moveTo>
                  <a:pt x="40" y="10"/>
                </a:moveTo>
                <a:lnTo>
                  <a:pt x="9" y="10"/>
                </a:lnTo>
                <a:lnTo>
                  <a:pt x="11" y="29"/>
                </a:lnTo>
                <a:lnTo>
                  <a:pt x="32" y="29"/>
                </a:lnTo>
                <a:lnTo>
                  <a:pt x="31" y="37"/>
                </a:lnTo>
                <a:lnTo>
                  <a:pt x="24" y="39"/>
                </a:lnTo>
                <a:lnTo>
                  <a:pt x="18" y="37"/>
                </a:lnTo>
                <a:lnTo>
                  <a:pt x="17" y="33"/>
                </a:lnTo>
                <a:lnTo>
                  <a:pt x="11" y="33"/>
                </a:lnTo>
                <a:lnTo>
                  <a:pt x="11" y="42"/>
                </a:lnTo>
                <a:lnTo>
                  <a:pt x="24" y="46"/>
                </a:lnTo>
                <a:lnTo>
                  <a:pt x="24" y="46"/>
                </a:lnTo>
                <a:lnTo>
                  <a:pt x="24" y="46"/>
                </a:lnTo>
                <a:lnTo>
                  <a:pt x="37" y="42"/>
                </a:lnTo>
                <a:lnTo>
                  <a:pt x="39" y="24"/>
                </a:lnTo>
                <a:lnTo>
                  <a:pt x="17" y="24"/>
                </a:lnTo>
                <a:lnTo>
                  <a:pt x="17" y="17"/>
                </a:lnTo>
                <a:lnTo>
                  <a:pt x="40" y="17"/>
                </a:lnTo>
                <a:lnTo>
                  <a:pt x="40" y="1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75" name="Freeform 312"/>
          <p:cNvSpPr/>
          <p:nvPr/>
        </p:nvSpPr>
        <p:spPr bwMode="auto">
          <a:xfrm>
            <a:off x="4169732" y="2411463"/>
            <a:ext cx="128666" cy="118120"/>
          </a:xfrm>
          <a:custGeom>
            <a:avLst/>
            <a:gdLst>
              <a:gd name="T0" fmla="*/ 61 w 61"/>
              <a:gd name="T1" fmla="*/ 0 h 56"/>
              <a:gd name="T2" fmla="*/ 52 w 61"/>
              <a:gd name="T3" fmla="*/ 47 h 56"/>
              <a:gd name="T4" fmla="*/ 23 w 61"/>
              <a:gd name="T5" fmla="*/ 56 h 56"/>
              <a:gd name="T6" fmla="*/ 0 w 61"/>
              <a:gd name="T7" fmla="*/ 47 h 56"/>
              <a:gd name="T8" fmla="*/ 3 w 61"/>
              <a:gd name="T9" fmla="*/ 35 h 56"/>
              <a:gd name="T10" fmla="*/ 12 w 61"/>
              <a:gd name="T11" fmla="*/ 35 h 56"/>
              <a:gd name="T12" fmla="*/ 12 w 61"/>
              <a:gd name="T13" fmla="*/ 41 h 56"/>
              <a:gd name="T14" fmla="*/ 26 w 61"/>
              <a:gd name="T15" fmla="*/ 46 h 56"/>
              <a:gd name="T16" fmla="*/ 43 w 61"/>
              <a:gd name="T17" fmla="*/ 41 h 56"/>
              <a:gd name="T18" fmla="*/ 46 w 61"/>
              <a:gd name="T19" fmla="*/ 27 h 56"/>
              <a:gd name="T20" fmla="*/ 3 w 61"/>
              <a:gd name="T21" fmla="*/ 27 h 56"/>
              <a:gd name="T22" fmla="*/ 5 w 61"/>
              <a:gd name="T23" fmla="*/ 18 h 56"/>
              <a:gd name="T24" fmla="*/ 47 w 61"/>
              <a:gd name="T25" fmla="*/ 18 h 56"/>
              <a:gd name="T26" fmla="*/ 48 w 61"/>
              <a:gd name="T27" fmla="*/ 11 h 56"/>
              <a:gd name="T28" fmla="*/ 6 w 61"/>
              <a:gd name="T29" fmla="*/ 11 h 56"/>
              <a:gd name="T30" fmla="*/ 9 w 61"/>
              <a:gd name="T31" fmla="*/ 0 h 56"/>
              <a:gd name="T32" fmla="*/ 61 w 61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1" h="56">
                <a:moveTo>
                  <a:pt x="61" y="0"/>
                </a:moveTo>
                <a:lnTo>
                  <a:pt x="52" y="47"/>
                </a:lnTo>
                <a:lnTo>
                  <a:pt x="23" y="56"/>
                </a:lnTo>
                <a:lnTo>
                  <a:pt x="0" y="47"/>
                </a:lnTo>
                <a:lnTo>
                  <a:pt x="3" y="35"/>
                </a:lnTo>
                <a:lnTo>
                  <a:pt x="12" y="35"/>
                </a:lnTo>
                <a:lnTo>
                  <a:pt x="12" y="41"/>
                </a:lnTo>
                <a:lnTo>
                  <a:pt x="26" y="46"/>
                </a:lnTo>
                <a:lnTo>
                  <a:pt x="43" y="41"/>
                </a:lnTo>
                <a:lnTo>
                  <a:pt x="46" y="27"/>
                </a:lnTo>
                <a:lnTo>
                  <a:pt x="3" y="27"/>
                </a:lnTo>
                <a:lnTo>
                  <a:pt x="5" y="18"/>
                </a:lnTo>
                <a:lnTo>
                  <a:pt x="47" y="18"/>
                </a:lnTo>
                <a:lnTo>
                  <a:pt x="48" y="11"/>
                </a:lnTo>
                <a:lnTo>
                  <a:pt x="6" y="11"/>
                </a:lnTo>
                <a:lnTo>
                  <a:pt x="9" y="0"/>
                </a:lnTo>
                <a:lnTo>
                  <a:pt x="6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76" name="Freeform 313"/>
          <p:cNvSpPr>
            <a:spLocks noEditPoints="1"/>
          </p:cNvSpPr>
          <p:nvPr/>
        </p:nvSpPr>
        <p:spPr bwMode="auto">
          <a:xfrm>
            <a:off x="4168082" y="2612641"/>
            <a:ext cx="130777" cy="132884"/>
          </a:xfrm>
          <a:custGeom>
            <a:avLst/>
            <a:gdLst>
              <a:gd name="T0" fmla="*/ 48 w 48"/>
              <a:gd name="T1" fmla="*/ 42 h 48"/>
              <a:gd name="T2" fmla="*/ 48 w 48"/>
              <a:gd name="T3" fmla="*/ 42 h 48"/>
              <a:gd name="T4" fmla="*/ 47 w 48"/>
              <a:gd name="T5" fmla="*/ 42 h 48"/>
              <a:gd name="T6" fmla="*/ 47 w 48"/>
              <a:gd name="T7" fmla="*/ 42 h 48"/>
              <a:gd name="T8" fmla="*/ 44 w 48"/>
              <a:gd name="T9" fmla="*/ 40 h 48"/>
              <a:gd name="T10" fmla="*/ 24 w 48"/>
              <a:gd name="T11" fmla="*/ 48 h 48"/>
              <a:gd name="T12" fmla="*/ 4 w 48"/>
              <a:gd name="T13" fmla="*/ 40 h 48"/>
              <a:gd name="T14" fmla="*/ 2 w 48"/>
              <a:gd name="T15" fmla="*/ 42 h 48"/>
              <a:gd name="T16" fmla="*/ 1 w 48"/>
              <a:gd name="T17" fmla="*/ 42 h 48"/>
              <a:gd name="T18" fmla="*/ 1 w 48"/>
              <a:gd name="T19" fmla="*/ 42 h 48"/>
              <a:gd name="T20" fmla="*/ 0 w 48"/>
              <a:gd name="T21" fmla="*/ 42 h 48"/>
              <a:gd name="T22" fmla="*/ 0 w 48"/>
              <a:gd name="T23" fmla="*/ 32 h 48"/>
              <a:gd name="T24" fmla="*/ 1 w 48"/>
              <a:gd name="T25" fmla="*/ 31 h 48"/>
              <a:gd name="T26" fmla="*/ 11 w 48"/>
              <a:gd name="T27" fmla="*/ 31 h 48"/>
              <a:gd name="T28" fmla="*/ 11 w 48"/>
              <a:gd name="T29" fmla="*/ 32 h 48"/>
              <a:gd name="T30" fmla="*/ 11 w 48"/>
              <a:gd name="T31" fmla="*/ 33 h 48"/>
              <a:gd name="T32" fmla="*/ 9 w 48"/>
              <a:gd name="T33" fmla="*/ 35 h 48"/>
              <a:gd name="T34" fmla="*/ 21 w 48"/>
              <a:gd name="T35" fmla="*/ 42 h 48"/>
              <a:gd name="T36" fmla="*/ 21 w 48"/>
              <a:gd name="T37" fmla="*/ 24 h 48"/>
              <a:gd name="T38" fmla="*/ 16 w 48"/>
              <a:gd name="T39" fmla="*/ 24 h 48"/>
              <a:gd name="T40" fmla="*/ 14 w 48"/>
              <a:gd name="T41" fmla="*/ 23 h 48"/>
              <a:gd name="T42" fmla="*/ 14 w 48"/>
              <a:gd name="T43" fmla="*/ 19 h 48"/>
              <a:gd name="T44" fmla="*/ 16 w 48"/>
              <a:gd name="T45" fmla="*/ 18 h 48"/>
              <a:gd name="T46" fmla="*/ 21 w 48"/>
              <a:gd name="T47" fmla="*/ 18 h 48"/>
              <a:gd name="T48" fmla="*/ 21 w 48"/>
              <a:gd name="T49" fmla="*/ 13 h 48"/>
              <a:gd name="T50" fmla="*/ 17 w 48"/>
              <a:gd name="T51" fmla="*/ 7 h 48"/>
              <a:gd name="T52" fmla="*/ 24 w 48"/>
              <a:gd name="T53" fmla="*/ 0 h 48"/>
              <a:gd name="T54" fmla="*/ 31 w 48"/>
              <a:gd name="T55" fmla="*/ 7 h 48"/>
              <a:gd name="T56" fmla="*/ 28 w 48"/>
              <a:gd name="T57" fmla="*/ 13 h 48"/>
              <a:gd name="T58" fmla="*/ 28 w 48"/>
              <a:gd name="T59" fmla="*/ 18 h 48"/>
              <a:gd name="T60" fmla="*/ 33 w 48"/>
              <a:gd name="T61" fmla="*/ 18 h 48"/>
              <a:gd name="T62" fmla="*/ 35 w 48"/>
              <a:gd name="T63" fmla="*/ 19 h 48"/>
              <a:gd name="T64" fmla="*/ 35 w 48"/>
              <a:gd name="T65" fmla="*/ 23 h 48"/>
              <a:gd name="T66" fmla="*/ 33 w 48"/>
              <a:gd name="T67" fmla="*/ 24 h 48"/>
              <a:gd name="T68" fmla="*/ 28 w 48"/>
              <a:gd name="T69" fmla="*/ 24 h 48"/>
              <a:gd name="T70" fmla="*/ 28 w 48"/>
              <a:gd name="T71" fmla="*/ 42 h 48"/>
              <a:gd name="T72" fmla="*/ 40 w 48"/>
              <a:gd name="T73" fmla="*/ 35 h 48"/>
              <a:gd name="T74" fmla="*/ 37 w 48"/>
              <a:gd name="T75" fmla="*/ 33 h 48"/>
              <a:gd name="T76" fmla="*/ 37 w 48"/>
              <a:gd name="T77" fmla="*/ 32 h 48"/>
              <a:gd name="T78" fmla="*/ 38 w 48"/>
              <a:gd name="T79" fmla="*/ 31 h 48"/>
              <a:gd name="T80" fmla="*/ 47 w 48"/>
              <a:gd name="T81" fmla="*/ 31 h 48"/>
              <a:gd name="T82" fmla="*/ 48 w 48"/>
              <a:gd name="T83" fmla="*/ 32 h 48"/>
              <a:gd name="T84" fmla="*/ 48 w 48"/>
              <a:gd name="T85" fmla="*/ 42 h 48"/>
              <a:gd name="T86" fmla="*/ 24 w 48"/>
              <a:gd name="T87" fmla="*/ 6 h 48"/>
              <a:gd name="T88" fmla="*/ 23 w 48"/>
              <a:gd name="T89" fmla="*/ 7 h 48"/>
              <a:gd name="T90" fmla="*/ 24 w 48"/>
              <a:gd name="T91" fmla="*/ 9 h 48"/>
              <a:gd name="T92" fmla="*/ 26 w 48"/>
              <a:gd name="T93" fmla="*/ 7 h 48"/>
              <a:gd name="T94" fmla="*/ 24 w 48"/>
              <a:gd name="T9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8" h="48">
                <a:moveTo>
                  <a:pt x="48" y="42"/>
                </a:moveTo>
                <a:cubicBezTo>
                  <a:pt x="48" y="42"/>
                  <a:pt x="48" y="42"/>
                  <a:pt x="48" y="42"/>
                </a:cubicBezTo>
                <a:cubicBezTo>
                  <a:pt x="48" y="42"/>
                  <a:pt x="48" y="42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4" y="40"/>
                  <a:pt x="44" y="40"/>
                  <a:pt x="44" y="40"/>
                </a:cubicBezTo>
                <a:cubicBezTo>
                  <a:pt x="40" y="45"/>
                  <a:pt x="33" y="48"/>
                  <a:pt x="24" y="48"/>
                </a:cubicBezTo>
                <a:cubicBezTo>
                  <a:pt x="16" y="48"/>
                  <a:pt x="8" y="45"/>
                  <a:pt x="4" y="40"/>
                </a:cubicBezTo>
                <a:cubicBezTo>
                  <a:pt x="2" y="42"/>
                  <a:pt x="2" y="42"/>
                  <a:pt x="2" y="42"/>
                </a:cubicBezTo>
                <a:cubicBezTo>
                  <a:pt x="2" y="42"/>
                  <a:pt x="1" y="42"/>
                  <a:pt x="1" y="42"/>
                </a:cubicBezTo>
                <a:cubicBezTo>
                  <a:pt x="1" y="42"/>
                  <a:pt x="1" y="42"/>
                  <a:pt x="1" y="42"/>
                </a:cubicBezTo>
                <a:cubicBezTo>
                  <a:pt x="1" y="42"/>
                  <a:pt x="0" y="42"/>
                  <a:pt x="0" y="42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2"/>
                  <a:pt x="1" y="31"/>
                  <a:pt x="1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1" y="31"/>
                  <a:pt x="11" y="32"/>
                </a:cubicBezTo>
                <a:cubicBezTo>
                  <a:pt x="12" y="32"/>
                  <a:pt x="11" y="32"/>
                  <a:pt x="11" y="33"/>
                </a:cubicBezTo>
                <a:cubicBezTo>
                  <a:pt x="9" y="35"/>
                  <a:pt x="9" y="35"/>
                  <a:pt x="9" y="35"/>
                </a:cubicBezTo>
                <a:cubicBezTo>
                  <a:pt x="11" y="39"/>
                  <a:pt x="16" y="41"/>
                  <a:pt x="21" y="42"/>
                </a:cubicBezTo>
                <a:cubicBezTo>
                  <a:pt x="21" y="24"/>
                  <a:pt x="21" y="24"/>
                  <a:pt x="21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5" y="24"/>
                  <a:pt x="14" y="24"/>
                  <a:pt x="14" y="23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8"/>
                  <a:pt x="15" y="18"/>
                  <a:pt x="16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3"/>
                  <a:pt x="21" y="13"/>
                  <a:pt x="21" y="13"/>
                </a:cubicBezTo>
                <a:cubicBezTo>
                  <a:pt x="19" y="12"/>
                  <a:pt x="17" y="10"/>
                  <a:pt x="17" y="7"/>
                </a:cubicBezTo>
                <a:cubicBezTo>
                  <a:pt x="17" y="3"/>
                  <a:pt x="21" y="0"/>
                  <a:pt x="24" y="0"/>
                </a:cubicBezTo>
                <a:cubicBezTo>
                  <a:pt x="28" y="0"/>
                  <a:pt x="31" y="3"/>
                  <a:pt x="31" y="7"/>
                </a:cubicBezTo>
                <a:cubicBezTo>
                  <a:pt x="31" y="10"/>
                  <a:pt x="30" y="12"/>
                  <a:pt x="28" y="13"/>
                </a:cubicBezTo>
                <a:cubicBezTo>
                  <a:pt x="28" y="18"/>
                  <a:pt x="28" y="18"/>
                  <a:pt x="28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4" y="18"/>
                  <a:pt x="35" y="18"/>
                  <a:pt x="35" y="19"/>
                </a:cubicBezTo>
                <a:cubicBezTo>
                  <a:pt x="35" y="23"/>
                  <a:pt x="35" y="23"/>
                  <a:pt x="35" y="23"/>
                </a:cubicBezTo>
                <a:cubicBezTo>
                  <a:pt x="35" y="24"/>
                  <a:pt x="34" y="24"/>
                  <a:pt x="33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42"/>
                  <a:pt x="28" y="42"/>
                  <a:pt x="28" y="42"/>
                </a:cubicBezTo>
                <a:cubicBezTo>
                  <a:pt x="33" y="41"/>
                  <a:pt x="38" y="39"/>
                  <a:pt x="40" y="35"/>
                </a:cubicBezTo>
                <a:cubicBezTo>
                  <a:pt x="37" y="33"/>
                  <a:pt x="37" y="33"/>
                  <a:pt x="37" y="33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1"/>
                  <a:pt x="38" y="31"/>
                  <a:pt x="38" y="31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2"/>
                  <a:pt x="48" y="32"/>
                </a:cubicBezTo>
                <a:lnTo>
                  <a:pt x="48" y="42"/>
                </a:lnTo>
                <a:close/>
                <a:moveTo>
                  <a:pt x="24" y="6"/>
                </a:moveTo>
                <a:cubicBezTo>
                  <a:pt x="23" y="6"/>
                  <a:pt x="23" y="6"/>
                  <a:pt x="23" y="7"/>
                </a:cubicBezTo>
                <a:cubicBezTo>
                  <a:pt x="23" y="8"/>
                  <a:pt x="23" y="9"/>
                  <a:pt x="24" y="9"/>
                </a:cubicBezTo>
                <a:cubicBezTo>
                  <a:pt x="25" y="9"/>
                  <a:pt x="26" y="8"/>
                  <a:pt x="26" y="7"/>
                </a:cubicBezTo>
                <a:cubicBezTo>
                  <a:pt x="26" y="6"/>
                  <a:pt x="25" y="6"/>
                  <a:pt x="24" y="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77" name="Freeform 314"/>
          <p:cNvSpPr/>
          <p:nvPr/>
        </p:nvSpPr>
        <p:spPr bwMode="auto">
          <a:xfrm>
            <a:off x="4178188" y="2832342"/>
            <a:ext cx="84371" cy="111793"/>
          </a:xfrm>
          <a:custGeom>
            <a:avLst/>
            <a:gdLst>
              <a:gd name="T0" fmla="*/ 31 w 31"/>
              <a:gd name="T1" fmla="*/ 23 h 41"/>
              <a:gd name="T2" fmla="*/ 31 w 31"/>
              <a:gd name="T3" fmla="*/ 38 h 41"/>
              <a:gd name="T4" fmla="*/ 29 w 31"/>
              <a:gd name="T5" fmla="*/ 41 h 41"/>
              <a:gd name="T6" fmla="*/ 3 w 31"/>
              <a:gd name="T7" fmla="*/ 41 h 41"/>
              <a:gd name="T8" fmla="*/ 0 w 31"/>
              <a:gd name="T9" fmla="*/ 38 h 41"/>
              <a:gd name="T10" fmla="*/ 0 w 31"/>
              <a:gd name="T11" fmla="*/ 23 h 41"/>
              <a:gd name="T12" fmla="*/ 3 w 31"/>
              <a:gd name="T13" fmla="*/ 20 h 41"/>
              <a:gd name="T14" fmla="*/ 4 w 31"/>
              <a:gd name="T15" fmla="*/ 20 h 41"/>
              <a:gd name="T16" fmla="*/ 4 w 31"/>
              <a:gd name="T17" fmla="*/ 12 h 41"/>
              <a:gd name="T18" fmla="*/ 16 w 31"/>
              <a:gd name="T19" fmla="*/ 0 h 41"/>
              <a:gd name="T20" fmla="*/ 28 w 31"/>
              <a:gd name="T21" fmla="*/ 12 h 41"/>
              <a:gd name="T22" fmla="*/ 26 w 31"/>
              <a:gd name="T23" fmla="*/ 14 h 41"/>
              <a:gd name="T24" fmla="*/ 24 w 31"/>
              <a:gd name="T25" fmla="*/ 14 h 41"/>
              <a:gd name="T26" fmla="*/ 23 w 31"/>
              <a:gd name="T27" fmla="*/ 12 h 41"/>
              <a:gd name="T28" fmla="*/ 16 w 31"/>
              <a:gd name="T29" fmla="*/ 5 h 41"/>
              <a:gd name="T30" fmla="*/ 9 w 31"/>
              <a:gd name="T31" fmla="*/ 12 h 41"/>
              <a:gd name="T32" fmla="*/ 9 w 31"/>
              <a:gd name="T33" fmla="*/ 20 h 41"/>
              <a:gd name="T34" fmla="*/ 29 w 31"/>
              <a:gd name="T35" fmla="*/ 20 h 41"/>
              <a:gd name="T36" fmla="*/ 31 w 31"/>
              <a:gd name="T37" fmla="*/ 2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1" h="41">
                <a:moveTo>
                  <a:pt x="31" y="23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0"/>
                  <a:pt x="30" y="41"/>
                  <a:pt x="29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1" y="41"/>
                  <a:pt x="0" y="40"/>
                  <a:pt x="0" y="38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1" y="20"/>
                  <a:pt x="3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5"/>
                  <a:pt x="9" y="0"/>
                  <a:pt x="16" y="0"/>
                </a:cubicBezTo>
                <a:cubicBezTo>
                  <a:pt x="22" y="0"/>
                  <a:pt x="28" y="5"/>
                  <a:pt x="28" y="12"/>
                </a:cubicBezTo>
                <a:cubicBezTo>
                  <a:pt x="28" y="13"/>
                  <a:pt x="27" y="14"/>
                  <a:pt x="26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3" y="14"/>
                  <a:pt x="23" y="13"/>
                  <a:pt x="23" y="12"/>
                </a:cubicBezTo>
                <a:cubicBezTo>
                  <a:pt x="23" y="8"/>
                  <a:pt x="19" y="5"/>
                  <a:pt x="16" y="5"/>
                </a:cubicBezTo>
                <a:cubicBezTo>
                  <a:pt x="12" y="5"/>
                  <a:pt x="9" y="8"/>
                  <a:pt x="9" y="12"/>
                </a:cubicBezTo>
                <a:cubicBezTo>
                  <a:pt x="9" y="20"/>
                  <a:pt x="9" y="20"/>
                  <a:pt x="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30" y="20"/>
                  <a:pt x="31" y="22"/>
                  <a:pt x="31" y="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78" name="Freeform 315"/>
          <p:cNvSpPr>
            <a:spLocks noEditPoints="1"/>
          </p:cNvSpPr>
          <p:nvPr/>
        </p:nvSpPr>
        <p:spPr bwMode="auto">
          <a:xfrm>
            <a:off x="4172217" y="3040307"/>
            <a:ext cx="111793" cy="111793"/>
          </a:xfrm>
          <a:custGeom>
            <a:avLst/>
            <a:gdLst>
              <a:gd name="T0" fmla="*/ 21 w 41"/>
              <a:gd name="T1" fmla="*/ 41 h 41"/>
              <a:gd name="T2" fmla="*/ 0 w 41"/>
              <a:gd name="T3" fmla="*/ 21 h 41"/>
              <a:gd name="T4" fmla="*/ 21 w 41"/>
              <a:gd name="T5" fmla="*/ 0 h 41"/>
              <a:gd name="T6" fmla="*/ 41 w 41"/>
              <a:gd name="T7" fmla="*/ 21 h 41"/>
              <a:gd name="T8" fmla="*/ 21 w 41"/>
              <a:gd name="T9" fmla="*/ 41 h 41"/>
              <a:gd name="T10" fmla="*/ 21 w 41"/>
              <a:gd name="T11" fmla="*/ 4 h 41"/>
              <a:gd name="T12" fmla="*/ 4 w 41"/>
              <a:gd name="T13" fmla="*/ 21 h 41"/>
              <a:gd name="T14" fmla="*/ 21 w 41"/>
              <a:gd name="T15" fmla="*/ 38 h 41"/>
              <a:gd name="T16" fmla="*/ 38 w 41"/>
              <a:gd name="T17" fmla="*/ 21 h 41"/>
              <a:gd name="T18" fmla="*/ 21 w 41"/>
              <a:gd name="T19" fmla="*/ 4 h 41"/>
              <a:gd name="T20" fmla="*/ 21 w 41"/>
              <a:gd name="T21" fmla="*/ 35 h 41"/>
              <a:gd name="T22" fmla="*/ 7 w 41"/>
              <a:gd name="T23" fmla="*/ 21 h 41"/>
              <a:gd name="T24" fmla="*/ 21 w 41"/>
              <a:gd name="T25" fmla="*/ 7 h 41"/>
              <a:gd name="T26" fmla="*/ 35 w 41"/>
              <a:gd name="T27" fmla="*/ 21 h 41"/>
              <a:gd name="T28" fmla="*/ 21 w 41"/>
              <a:gd name="T29" fmla="*/ 35 h 41"/>
              <a:gd name="T30" fmla="*/ 21 w 41"/>
              <a:gd name="T31" fmla="*/ 10 h 41"/>
              <a:gd name="T32" fmla="*/ 11 w 41"/>
              <a:gd name="T33" fmla="*/ 21 h 41"/>
              <a:gd name="T34" fmla="*/ 21 w 41"/>
              <a:gd name="T35" fmla="*/ 31 h 41"/>
              <a:gd name="T36" fmla="*/ 31 w 41"/>
              <a:gd name="T37" fmla="*/ 21 h 41"/>
              <a:gd name="T38" fmla="*/ 21 w 41"/>
              <a:gd name="T39" fmla="*/ 10 h 41"/>
              <a:gd name="T40" fmla="*/ 21 w 41"/>
              <a:gd name="T41" fmla="*/ 28 h 41"/>
              <a:gd name="T42" fmla="*/ 14 w 41"/>
              <a:gd name="T43" fmla="*/ 21 h 41"/>
              <a:gd name="T44" fmla="*/ 21 w 41"/>
              <a:gd name="T45" fmla="*/ 14 h 41"/>
              <a:gd name="T46" fmla="*/ 28 w 41"/>
              <a:gd name="T47" fmla="*/ 21 h 41"/>
              <a:gd name="T48" fmla="*/ 21 w 41"/>
              <a:gd name="T49" fmla="*/ 2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1">
                <a:moveTo>
                  <a:pt x="21" y="41"/>
                </a:moveTo>
                <a:cubicBezTo>
                  <a:pt x="10" y="41"/>
                  <a:pt x="0" y="32"/>
                  <a:pt x="0" y="21"/>
                </a:cubicBezTo>
                <a:cubicBezTo>
                  <a:pt x="0" y="9"/>
                  <a:pt x="10" y="0"/>
                  <a:pt x="21" y="0"/>
                </a:cubicBezTo>
                <a:cubicBezTo>
                  <a:pt x="32" y="0"/>
                  <a:pt x="41" y="9"/>
                  <a:pt x="41" y="21"/>
                </a:cubicBezTo>
                <a:cubicBezTo>
                  <a:pt x="41" y="32"/>
                  <a:pt x="32" y="41"/>
                  <a:pt x="21" y="41"/>
                </a:cubicBezTo>
                <a:moveTo>
                  <a:pt x="21" y="4"/>
                </a:moveTo>
                <a:cubicBezTo>
                  <a:pt x="11" y="4"/>
                  <a:pt x="4" y="11"/>
                  <a:pt x="4" y="21"/>
                </a:cubicBezTo>
                <a:cubicBezTo>
                  <a:pt x="4" y="30"/>
                  <a:pt x="11" y="38"/>
                  <a:pt x="21" y="38"/>
                </a:cubicBezTo>
                <a:cubicBezTo>
                  <a:pt x="30" y="38"/>
                  <a:pt x="38" y="30"/>
                  <a:pt x="38" y="21"/>
                </a:cubicBezTo>
                <a:cubicBezTo>
                  <a:pt x="38" y="11"/>
                  <a:pt x="30" y="4"/>
                  <a:pt x="21" y="4"/>
                </a:cubicBezTo>
                <a:moveTo>
                  <a:pt x="21" y="35"/>
                </a:moveTo>
                <a:cubicBezTo>
                  <a:pt x="13" y="35"/>
                  <a:pt x="7" y="28"/>
                  <a:pt x="7" y="21"/>
                </a:cubicBezTo>
                <a:cubicBezTo>
                  <a:pt x="7" y="13"/>
                  <a:pt x="13" y="7"/>
                  <a:pt x="21" y="7"/>
                </a:cubicBezTo>
                <a:cubicBezTo>
                  <a:pt x="28" y="7"/>
                  <a:pt x="35" y="13"/>
                  <a:pt x="35" y="21"/>
                </a:cubicBezTo>
                <a:cubicBezTo>
                  <a:pt x="35" y="28"/>
                  <a:pt x="28" y="35"/>
                  <a:pt x="21" y="35"/>
                </a:cubicBezTo>
                <a:moveTo>
                  <a:pt x="21" y="10"/>
                </a:moveTo>
                <a:cubicBezTo>
                  <a:pt x="15" y="10"/>
                  <a:pt x="11" y="15"/>
                  <a:pt x="11" y="21"/>
                </a:cubicBezTo>
                <a:cubicBezTo>
                  <a:pt x="11" y="26"/>
                  <a:pt x="15" y="31"/>
                  <a:pt x="21" y="31"/>
                </a:cubicBezTo>
                <a:cubicBezTo>
                  <a:pt x="27" y="31"/>
                  <a:pt x="31" y="26"/>
                  <a:pt x="31" y="21"/>
                </a:cubicBezTo>
                <a:cubicBezTo>
                  <a:pt x="31" y="15"/>
                  <a:pt x="27" y="10"/>
                  <a:pt x="21" y="10"/>
                </a:cubicBezTo>
                <a:moveTo>
                  <a:pt x="21" y="28"/>
                </a:moveTo>
                <a:cubicBezTo>
                  <a:pt x="17" y="28"/>
                  <a:pt x="14" y="25"/>
                  <a:pt x="14" y="21"/>
                </a:cubicBezTo>
                <a:cubicBezTo>
                  <a:pt x="14" y="17"/>
                  <a:pt x="17" y="14"/>
                  <a:pt x="21" y="14"/>
                </a:cubicBezTo>
                <a:cubicBezTo>
                  <a:pt x="25" y="14"/>
                  <a:pt x="28" y="17"/>
                  <a:pt x="28" y="21"/>
                </a:cubicBezTo>
                <a:cubicBezTo>
                  <a:pt x="28" y="25"/>
                  <a:pt x="25" y="28"/>
                  <a:pt x="21" y="2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79" name="Freeform 316"/>
          <p:cNvSpPr>
            <a:spLocks noEditPoints="1"/>
          </p:cNvSpPr>
          <p:nvPr/>
        </p:nvSpPr>
        <p:spPr bwMode="auto">
          <a:xfrm>
            <a:off x="4174054" y="3291646"/>
            <a:ext cx="103355" cy="27422"/>
          </a:xfrm>
          <a:custGeom>
            <a:avLst/>
            <a:gdLst>
              <a:gd name="T0" fmla="*/ 11 w 38"/>
              <a:gd name="T1" fmla="*/ 8 h 10"/>
              <a:gd name="T2" fmla="*/ 8 w 38"/>
              <a:gd name="T3" fmla="*/ 10 h 10"/>
              <a:gd name="T4" fmla="*/ 3 w 38"/>
              <a:gd name="T5" fmla="*/ 10 h 10"/>
              <a:gd name="T6" fmla="*/ 0 w 38"/>
              <a:gd name="T7" fmla="*/ 8 h 10"/>
              <a:gd name="T8" fmla="*/ 0 w 38"/>
              <a:gd name="T9" fmla="*/ 3 h 10"/>
              <a:gd name="T10" fmla="*/ 3 w 38"/>
              <a:gd name="T11" fmla="*/ 0 h 10"/>
              <a:gd name="T12" fmla="*/ 8 w 38"/>
              <a:gd name="T13" fmla="*/ 0 h 10"/>
              <a:gd name="T14" fmla="*/ 11 w 38"/>
              <a:gd name="T15" fmla="*/ 3 h 10"/>
              <a:gd name="T16" fmla="*/ 11 w 38"/>
              <a:gd name="T17" fmla="*/ 8 h 10"/>
              <a:gd name="T18" fmla="*/ 24 w 38"/>
              <a:gd name="T19" fmla="*/ 8 h 10"/>
              <a:gd name="T20" fmla="*/ 22 w 38"/>
              <a:gd name="T21" fmla="*/ 10 h 10"/>
              <a:gd name="T22" fmla="*/ 17 w 38"/>
              <a:gd name="T23" fmla="*/ 10 h 10"/>
              <a:gd name="T24" fmla="*/ 14 w 38"/>
              <a:gd name="T25" fmla="*/ 8 h 10"/>
              <a:gd name="T26" fmla="*/ 14 w 38"/>
              <a:gd name="T27" fmla="*/ 3 h 10"/>
              <a:gd name="T28" fmla="*/ 17 w 38"/>
              <a:gd name="T29" fmla="*/ 0 h 10"/>
              <a:gd name="T30" fmla="*/ 22 w 38"/>
              <a:gd name="T31" fmla="*/ 0 h 10"/>
              <a:gd name="T32" fmla="*/ 24 w 38"/>
              <a:gd name="T33" fmla="*/ 3 h 10"/>
              <a:gd name="T34" fmla="*/ 24 w 38"/>
              <a:gd name="T35" fmla="*/ 8 h 10"/>
              <a:gd name="T36" fmla="*/ 38 w 38"/>
              <a:gd name="T37" fmla="*/ 8 h 10"/>
              <a:gd name="T38" fmla="*/ 35 w 38"/>
              <a:gd name="T39" fmla="*/ 10 h 10"/>
              <a:gd name="T40" fmla="*/ 30 w 38"/>
              <a:gd name="T41" fmla="*/ 10 h 10"/>
              <a:gd name="T42" fmla="*/ 28 w 38"/>
              <a:gd name="T43" fmla="*/ 8 h 10"/>
              <a:gd name="T44" fmla="*/ 28 w 38"/>
              <a:gd name="T45" fmla="*/ 3 h 10"/>
              <a:gd name="T46" fmla="*/ 30 w 38"/>
              <a:gd name="T47" fmla="*/ 0 h 10"/>
              <a:gd name="T48" fmla="*/ 35 w 38"/>
              <a:gd name="T49" fmla="*/ 0 h 10"/>
              <a:gd name="T50" fmla="*/ 38 w 38"/>
              <a:gd name="T51" fmla="*/ 3 h 10"/>
              <a:gd name="T52" fmla="*/ 38 w 38"/>
              <a:gd name="T53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8" h="10">
                <a:moveTo>
                  <a:pt x="11" y="8"/>
                </a:moveTo>
                <a:cubicBezTo>
                  <a:pt x="11" y="9"/>
                  <a:pt x="9" y="10"/>
                  <a:pt x="8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10"/>
                  <a:pt x="0" y="9"/>
                  <a:pt x="0" y="8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1" y="1"/>
                  <a:pt x="11" y="3"/>
                </a:cubicBezTo>
                <a:lnTo>
                  <a:pt x="11" y="8"/>
                </a:lnTo>
                <a:close/>
                <a:moveTo>
                  <a:pt x="24" y="8"/>
                </a:moveTo>
                <a:cubicBezTo>
                  <a:pt x="24" y="9"/>
                  <a:pt x="23" y="10"/>
                  <a:pt x="22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5" y="10"/>
                  <a:pt x="14" y="9"/>
                  <a:pt x="14" y="8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1"/>
                  <a:pt x="15" y="0"/>
                  <a:pt x="17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1"/>
                  <a:pt x="24" y="3"/>
                </a:cubicBezTo>
                <a:lnTo>
                  <a:pt x="24" y="8"/>
                </a:lnTo>
                <a:close/>
                <a:moveTo>
                  <a:pt x="38" y="8"/>
                </a:moveTo>
                <a:cubicBezTo>
                  <a:pt x="38" y="9"/>
                  <a:pt x="37" y="10"/>
                  <a:pt x="35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29" y="10"/>
                  <a:pt x="28" y="9"/>
                  <a:pt x="28" y="8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1"/>
                  <a:pt x="29" y="0"/>
                  <a:pt x="30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38" y="1"/>
                  <a:pt x="38" y="3"/>
                </a:cubicBezTo>
                <a:lnTo>
                  <a:pt x="38" y="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80" name="Freeform 317"/>
          <p:cNvSpPr>
            <a:spLocks noEditPoints="1"/>
          </p:cNvSpPr>
          <p:nvPr/>
        </p:nvSpPr>
        <p:spPr bwMode="auto">
          <a:xfrm>
            <a:off x="4190130" y="3463295"/>
            <a:ext cx="29530" cy="101244"/>
          </a:xfrm>
          <a:custGeom>
            <a:avLst/>
            <a:gdLst>
              <a:gd name="T0" fmla="*/ 11 w 11"/>
              <a:gd name="T1" fmla="*/ 7 h 37"/>
              <a:gd name="T2" fmla="*/ 8 w 11"/>
              <a:gd name="T3" fmla="*/ 10 h 37"/>
              <a:gd name="T4" fmla="*/ 3 w 11"/>
              <a:gd name="T5" fmla="*/ 10 h 37"/>
              <a:gd name="T6" fmla="*/ 0 w 11"/>
              <a:gd name="T7" fmla="*/ 7 h 37"/>
              <a:gd name="T8" fmla="*/ 0 w 11"/>
              <a:gd name="T9" fmla="*/ 2 h 37"/>
              <a:gd name="T10" fmla="*/ 3 w 11"/>
              <a:gd name="T11" fmla="*/ 0 h 37"/>
              <a:gd name="T12" fmla="*/ 8 w 11"/>
              <a:gd name="T13" fmla="*/ 0 h 37"/>
              <a:gd name="T14" fmla="*/ 11 w 11"/>
              <a:gd name="T15" fmla="*/ 2 h 37"/>
              <a:gd name="T16" fmla="*/ 11 w 11"/>
              <a:gd name="T17" fmla="*/ 7 h 37"/>
              <a:gd name="T18" fmla="*/ 11 w 11"/>
              <a:gd name="T19" fmla="*/ 21 h 37"/>
              <a:gd name="T20" fmla="*/ 8 w 11"/>
              <a:gd name="T21" fmla="*/ 24 h 37"/>
              <a:gd name="T22" fmla="*/ 3 w 11"/>
              <a:gd name="T23" fmla="*/ 24 h 37"/>
              <a:gd name="T24" fmla="*/ 0 w 11"/>
              <a:gd name="T25" fmla="*/ 21 h 37"/>
              <a:gd name="T26" fmla="*/ 0 w 11"/>
              <a:gd name="T27" fmla="*/ 16 h 37"/>
              <a:gd name="T28" fmla="*/ 3 w 11"/>
              <a:gd name="T29" fmla="*/ 13 h 37"/>
              <a:gd name="T30" fmla="*/ 8 w 11"/>
              <a:gd name="T31" fmla="*/ 13 h 37"/>
              <a:gd name="T32" fmla="*/ 11 w 11"/>
              <a:gd name="T33" fmla="*/ 16 h 37"/>
              <a:gd name="T34" fmla="*/ 11 w 11"/>
              <a:gd name="T35" fmla="*/ 21 h 37"/>
              <a:gd name="T36" fmla="*/ 11 w 11"/>
              <a:gd name="T37" fmla="*/ 35 h 37"/>
              <a:gd name="T38" fmla="*/ 8 w 11"/>
              <a:gd name="T39" fmla="*/ 37 h 37"/>
              <a:gd name="T40" fmla="*/ 3 w 11"/>
              <a:gd name="T41" fmla="*/ 37 h 37"/>
              <a:gd name="T42" fmla="*/ 0 w 11"/>
              <a:gd name="T43" fmla="*/ 35 h 37"/>
              <a:gd name="T44" fmla="*/ 0 w 11"/>
              <a:gd name="T45" fmla="*/ 30 h 37"/>
              <a:gd name="T46" fmla="*/ 3 w 11"/>
              <a:gd name="T47" fmla="*/ 27 h 37"/>
              <a:gd name="T48" fmla="*/ 8 w 11"/>
              <a:gd name="T49" fmla="*/ 27 h 37"/>
              <a:gd name="T50" fmla="*/ 11 w 11"/>
              <a:gd name="T51" fmla="*/ 30 h 37"/>
              <a:gd name="T52" fmla="*/ 11 w 11"/>
              <a:gd name="T53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" h="37">
                <a:moveTo>
                  <a:pt x="11" y="7"/>
                </a:moveTo>
                <a:cubicBezTo>
                  <a:pt x="11" y="9"/>
                  <a:pt x="9" y="10"/>
                  <a:pt x="8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10"/>
                  <a:pt x="0" y="9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1" y="1"/>
                  <a:pt x="11" y="2"/>
                </a:cubicBezTo>
                <a:lnTo>
                  <a:pt x="11" y="7"/>
                </a:lnTo>
                <a:close/>
                <a:moveTo>
                  <a:pt x="11" y="21"/>
                </a:moveTo>
                <a:cubicBezTo>
                  <a:pt x="11" y="22"/>
                  <a:pt x="9" y="24"/>
                  <a:pt x="8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1" y="24"/>
                  <a:pt x="0" y="22"/>
                  <a:pt x="0" y="21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4"/>
                  <a:pt x="1" y="13"/>
                  <a:pt x="3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9" y="13"/>
                  <a:pt x="11" y="14"/>
                  <a:pt x="11" y="16"/>
                </a:cubicBezTo>
                <a:lnTo>
                  <a:pt x="11" y="21"/>
                </a:lnTo>
                <a:close/>
                <a:moveTo>
                  <a:pt x="11" y="35"/>
                </a:moveTo>
                <a:cubicBezTo>
                  <a:pt x="11" y="36"/>
                  <a:pt x="9" y="37"/>
                  <a:pt x="8" y="37"/>
                </a:cubicBezTo>
                <a:cubicBezTo>
                  <a:pt x="3" y="37"/>
                  <a:pt x="3" y="37"/>
                  <a:pt x="3" y="37"/>
                </a:cubicBezTo>
                <a:cubicBezTo>
                  <a:pt x="1" y="37"/>
                  <a:pt x="0" y="36"/>
                  <a:pt x="0" y="35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8"/>
                  <a:pt x="1" y="27"/>
                  <a:pt x="3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9" y="27"/>
                  <a:pt x="11" y="28"/>
                  <a:pt x="11" y="30"/>
                </a:cubicBezTo>
                <a:lnTo>
                  <a:pt x="11" y="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81" name="Freeform 318"/>
          <p:cNvSpPr>
            <a:spLocks noEditPoints="1"/>
          </p:cNvSpPr>
          <p:nvPr/>
        </p:nvSpPr>
        <p:spPr bwMode="auto">
          <a:xfrm>
            <a:off x="4172217" y="3671281"/>
            <a:ext cx="111793" cy="113901"/>
          </a:xfrm>
          <a:custGeom>
            <a:avLst/>
            <a:gdLst>
              <a:gd name="T0" fmla="*/ 41 w 41"/>
              <a:gd name="T1" fmla="*/ 34 h 41"/>
              <a:gd name="T2" fmla="*/ 34 w 41"/>
              <a:gd name="T3" fmla="*/ 41 h 41"/>
              <a:gd name="T4" fmla="*/ 8 w 41"/>
              <a:gd name="T5" fmla="*/ 41 h 41"/>
              <a:gd name="T6" fmla="*/ 0 w 41"/>
              <a:gd name="T7" fmla="*/ 34 h 41"/>
              <a:gd name="T8" fmla="*/ 0 w 41"/>
              <a:gd name="T9" fmla="*/ 8 h 41"/>
              <a:gd name="T10" fmla="*/ 8 w 41"/>
              <a:gd name="T11" fmla="*/ 0 h 41"/>
              <a:gd name="T12" fmla="*/ 34 w 41"/>
              <a:gd name="T13" fmla="*/ 0 h 41"/>
              <a:gd name="T14" fmla="*/ 41 w 41"/>
              <a:gd name="T15" fmla="*/ 8 h 41"/>
              <a:gd name="T16" fmla="*/ 41 w 41"/>
              <a:gd name="T17" fmla="*/ 34 h 41"/>
              <a:gd name="T18" fmla="*/ 8 w 41"/>
              <a:gd name="T19" fmla="*/ 8 h 41"/>
              <a:gd name="T20" fmla="*/ 7 w 41"/>
              <a:gd name="T21" fmla="*/ 8 h 41"/>
              <a:gd name="T22" fmla="*/ 7 w 41"/>
              <a:gd name="T23" fmla="*/ 9 h 41"/>
              <a:gd name="T24" fmla="*/ 7 w 41"/>
              <a:gd name="T25" fmla="*/ 12 h 41"/>
              <a:gd name="T26" fmla="*/ 8 w 41"/>
              <a:gd name="T27" fmla="*/ 13 h 41"/>
              <a:gd name="T28" fmla="*/ 29 w 41"/>
              <a:gd name="T29" fmla="*/ 34 h 41"/>
              <a:gd name="T30" fmla="*/ 29 w 41"/>
              <a:gd name="T31" fmla="*/ 34 h 41"/>
              <a:gd name="T32" fmla="*/ 33 w 41"/>
              <a:gd name="T33" fmla="*/ 34 h 41"/>
              <a:gd name="T34" fmla="*/ 33 w 41"/>
              <a:gd name="T35" fmla="*/ 34 h 41"/>
              <a:gd name="T36" fmla="*/ 34 w 41"/>
              <a:gd name="T37" fmla="*/ 34 h 41"/>
              <a:gd name="T38" fmla="*/ 8 w 41"/>
              <a:gd name="T39" fmla="*/ 8 h 41"/>
              <a:gd name="T40" fmla="*/ 8 w 41"/>
              <a:gd name="T41" fmla="*/ 18 h 41"/>
              <a:gd name="T42" fmla="*/ 7 w 41"/>
              <a:gd name="T43" fmla="*/ 18 h 41"/>
              <a:gd name="T44" fmla="*/ 7 w 41"/>
              <a:gd name="T45" fmla="*/ 19 h 41"/>
              <a:gd name="T46" fmla="*/ 7 w 41"/>
              <a:gd name="T47" fmla="*/ 22 h 41"/>
              <a:gd name="T48" fmla="*/ 8 w 41"/>
              <a:gd name="T49" fmla="*/ 23 h 41"/>
              <a:gd name="T50" fmla="*/ 18 w 41"/>
              <a:gd name="T51" fmla="*/ 34 h 41"/>
              <a:gd name="T52" fmla="*/ 19 w 41"/>
              <a:gd name="T53" fmla="*/ 34 h 41"/>
              <a:gd name="T54" fmla="*/ 23 w 41"/>
              <a:gd name="T55" fmla="*/ 34 h 41"/>
              <a:gd name="T56" fmla="*/ 23 w 41"/>
              <a:gd name="T57" fmla="*/ 34 h 41"/>
              <a:gd name="T58" fmla="*/ 23 w 41"/>
              <a:gd name="T59" fmla="*/ 33 h 41"/>
              <a:gd name="T60" fmla="*/ 8 w 41"/>
              <a:gd name="T61" fmla="*/ 18 h 41"/>
              <a:gd name="T62" fmla="*/ 11 w 41"/>
              <a:gd name="T63" fmla="*/ 28 h 41"/>
              <a:gd name="T64" fmla="*/ 7 w 41"/>
              <a:gd name="T65" fmla="*/ 31 h 41"/>
              <a:gd name="T66" fmla="*/ 11 w 41"/>
              <a:gd name="T67" fmla="*/ 34 h 41"/>
              <a:gd name="T68" fmla="*/ 14 w 41"/>
              <a:gd name="T69" fmla="*/ 31 h 41"/>
              <a:gd name="T70" fmla="*/ 11 w 41"/>
              <a:gd name="T71" fmla="*/ 2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1" h="41">
                <a:moveTo>
                  <a:pt x="41" y="34"/>
                </a:moveTo>
                <a:cubicBezTo>
                  <a:pt x="41" y="38"/>
                  <a:pt x="38" y="41"/>
                  <a:pt x="34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38"/>
                  <a:pt x="0" y="34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8" y="0"/>
                  <a:pt x="41" y="4"/>
                  <a:pt x="41" y="8"/>
                </a:cubicBezTo>
                <a:lnTo>
                  <a:pt x="41" y="34"/>
                </a:lnTo>
                <a:close/>
                <a:moveTo>
                  <a:pt x="8" y="8"/>
                </a:moveTo>
                <a:cubicBezTo>
                  <a:pt x="8" y="8"/>
                  <a:pt x="8" y="8"/>
                  <a:pt x="7" y="8"/>
                </a:cubicBezTo>
                <a:cubicBezTo>
                  <a:pt x="7" y="8"/>
                  <a:pt x="7" y="8"/>
                  <a:pt x="7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3"/>
                  <a:pt x="8" y="13"/>
                  <a:pt x="8" y="13"/>
                </a:cubicBezTo>
                <a:cubicBezTo>
                  <a:pt x="19" y="13"/>
                  <a:pt x="28" y="22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3" y="20"/>
                  <a:pt x="22" y="8"/>
                  <a:pt x="8" y="8"/>
                </a:cubicBezTo>
                <a:moveTo>
                  <a:pt x="8" y="18"/>
                </a:moveTo>
                <a:cubicBezTo>
                  <a:pt x="8" y="18"/>
                  <a:pt x="8" y="18"/>
                  <a:pt x="7" y="18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3"/>
                  <a:pt x="7" y="23"/>
                  <a:pt x="8" y="23"/>
                </a:cubicBezTo>
                <a:cubicBezTo>
                  <a:pt x="13" y="24"/>
                  <a:pt x="18" y="28"/>
                  <a:pt x="18" y="34"/>
                </a:cubicBezTo>
                <a:cubicBezTo>
                  <a:pt x="18" y="34"/>
                  <a:pt x="19" y="34"/>
                  <a:pt x="19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3"/>
                </a:cubicBezTo>
                <a:cubicBezTo>
                  <a:pt x="23" y="25"/>
                  <a:pt x="16" y="19"/>
                  <a:pt x="8" y="18"/>
                </a:cubicBezTo>
                <a:moveTo>
                  <a:pt x="11" y="28"/>
                </a:moveTo>
                <a:cubicBezTo>
                  <a:pt x="9" y="28"/>
                  <a:pt x="7" y="29"/>
                  <a:pt x="7" y="31"/>
                </a:cubicBezTo>
                <a:cubicBezTo>
                  <a:pt x="7" y="33"/>
                  <a:pt x="9" y="34"/>
                  <a:pt x="11" y="34"/>
                </a:cubicBezTo>
                <a:cubicBezTo>
                  <a:pt x="12" y="34"/>
                  <a:pt x="14" y="33"/>
                  <a:pt x="14" y="31"/>
                </a:cubicBezTo>
                <a:cubicBezTo>
                  <a:pt x="14" y="29"/>
                  <a:pt x="12" y="28"/>
                  <a:pt x="11" y="2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82" name="Freeform 319"/>
          <p:cNvSpPr>
            <a:spLocks noEditPoints="1"/>
          </p:cNvSpPr>
          <p:nvPr/>
        </p:nvSpPr>
        <p:spPr bwMode="auto">
          <a:xfrm>
            <a:off x="4172217" y="3878788"/>
            <a:ext cx="111793" cy="116009"/>
          </a:xfrm>
          <a:custGeom>
            <a:avLst/>
            <a:gdLst>
              <a:gd name="T0" fmla="*/ 41 w 41"/>
              <a:gd name="T1" fmla="*/ 21 h 42"/>
              <a:gd name="T2" fmla="*/ 21 w 41"/>
              <a:gd name="T3" fmla="*/ 42 h 42"/>
              <a:gd name="T4" fmla="*/ 0 w 41"/>
              <a:gd name="T5" fmla="*/ 21 h 42"/>
              <a:gd name="T6" fmla="*/ 21 w 41"/>
              <a:gd name="T7" fmla="*/ 0 h 42"/>
              <a:gd name="T8" fmla="*/ 41 w 41"/>
              <a:gd name="T9" fmla="*/ 21 h 42"/>
              <a:gd name="T10" fmla="*/ 32 w 41"/>
              <a:gd name="T11" fmla="*/ 21 h 42"/>
              <a:gd name="T12" fmla="*/ 31 w 41"/>
              <a:gd name="T13" fmla="*/ 20 h 42"/>
              <a:gd name="T14" fmla="*/ 17 w 41"/>
              <a:gd name="T15" fmla="*/ 11 h 42"/>
              <a:gd name="T16" fmla="*/ 15 w 41"/>
              <a:gd name="T17" fmla="*/ 11 h 42"/>
              <a:gd name="T18" fmla="*/ 14 w 41"/>
              <a:gd name="T19" fmla="*/ 12 h 42"/>
              <a:gd name="T20" fmla="*/ 14 w 41"/>
              <a:gd name="T21" fmla="*/ 30 h 42"/>
              <a:gd name="T22" fmla="*/ 15 w 41"/>
              <a:gd name="T23" fmla="*/ 31 h 42"/>
              <a:gd name="T24" fmla="*/ 16 w 41"/>
              <a:gd name="T25" fmla="*/ 31 h 42"/>
              <a:gd name="T26" fmla="*/ 17 w 41"/>
              <a:gd name="T27" fmla="*/ 31 h 42"/>
              <a:gd name="T28" fmla="*/ 31 w 41"/>
              <a:gd name="T29" fmla="*/ 22 h 42"/>
              <a:gd name="T30" fmla="*/ 32 w 41"/>
              <a:gd name="T31" fmla="*/ 2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1" h="42">
                <a:moveTo>
                  <a:pt x="41" y="21"/>
                </a:moveTo>
                <a:cubicBezTo>
                  <a:pt x="41" y="32"/>
                  <a:pt x="32" y="42"/>
                  <a:pt x="21" y="42"/>
                </a:cubicBezTo>
                <a:cubicBezTo>
                  <a:pt x="10" y="42"/>
                  <a:pt x="0" y="32"/>
                  <a:pt x="0" y="21"/>
                </a:cubicBezTo>
                <a:cubicBezTo>
                  <a:pt x="0" y="10"/>
                  <a:pt x="10" y="0"/>
                  <a:pt x="21" y="0"/>
                </a:cubicBezTo>
                <a:cubicBezTo>
                  <a:pt x="32" y="0"/>
                  <a:pt x="41" y="10"/>
                  <a:pt x="41" y="21"/>
                </a:cubicBezTo>
                <a:moveTo>
                  <a:pt x="32" y="21"/>
                </a:moveTo>
                <a:cubicBezTo>
                  <a:pt x="32" y="20"/>
                  <a:pt x="32" y="20"/>
                  <a:pt x="31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5" y="11"/>
                  <a:pt x="15" y="11"/>
                </a:cubicBezTo>
                <a:cubicBezTo>
                  <a:pt x="14" y="11"/>
                  <a:pt x="14" y="12"/>
                  <a:pt x="14" y="12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0"/>
                  <a:pt x="14" y="31"/>
                  <a:pt x="15" y="31"/>
                </a:cubicBezTo>
                <a:cubicBezTo>
                  <a:pt x="15" y="31"/>
                  <a:pt x="15" y="31"/>
                  <a:pt x="16" y="31"/>
                </a:cubicBezTo>
                <a:cubicBezTo>
                  <a:pt x="16" y="31"/>
                  <a:pt x="16" y="31"/>
                  <a:pt x="17" y="31"/>
                </a:cubicBezTo>
                <a:cubicBezTo>
                  <a:pt x="31" y="22"/>
                  <a:pt x="31" y="22"/>
                  <a:pt x="31" y="22"/>
                </a:cubicBezTo>
                <a:cubicBezTo>
                  <a:pt x="32" y="22"/>
                  <a:pt x="32" y="22"/>
                  <a:pt x="32" y="2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83" name="Freeform 320"/>
          <p:cNvSpPr>
            <a:spLocks noEditPoints="1"/>
          </p:cNvSpPr>
          <p:nvPr/>
        </p:nvSpPr>
        <p:spPr bwMode="auto">
          <a:xfrm>
            <a:off x="4170191" y="4080424"/>
            <a:ext cx="126557" cy="128666"/>
          </a:xfrm>
          <a:custGeom>
            <a:avLst/>
            <a:gdLst>
              <a:gd name="T0" fmla="*/ 21 w 46"/>
              <a:gd name="T1" fmla="*/ 45 h 46"/>
              <a:gd name="T2" fmla="*/ 16 w 46"/>
              <a:gd name="T3" fmla="*/ 45 h 46"/>
              <a:gd name="T4" fmla="*/ 12 w 46"/>
              <a:gd name="T5" fmla="*/ 41 h 46"/>
              <a:gd name="T6" fmla="*/ 12 w 46"/>
              <a:gd name="T7" fmla="*/ 34 h 46"/>
              <a:gd name="T8" fmla="*/ 5 w 46"/>
              <a:gd name="T9" fmla="*/ 34 h 46"/>
              <a:gd name="T10" fmla="*/ 2 w 46"/>
              <a:gd name="T11" fmla="*/ 31 h 46"/>
              <a:gd name="T12" fmla="*/ 2 w 46"/>
              <a:gd name="T13" fmla="*/ 26 h 46"/>
              <a:gd name="T14" fmla="*/ 26 w 46"/>
              <a:gd name="T15" fmla="*/ 2 h 46"/>
              <a:gd name="T16" fmla="*/ 31 w 46"/>
              <a:gd name="T17" fmla="*/ 2 h 46"/>
              <a:gd name="T18" fmla="*/ 34 w 46"/>
              <a:gd name="T19" fmla="*/ 5 h 46"/>
              <a:gd name="T20" fmla="*/ 34 w 46"/>
              <a:gd name="T21" fmla="*/ 12 h 46"/>
              <a:gd name="T22" fmla="*/ 42 w 46"/>
              <a:gd name="T23" fmla="*/ 12 h 46"/>
              <a:gd name="T24" fmla="*/ 45 w 46"/>
              <a:gd name="T25" fmla="*/ 16 h 46"/>
              <a:gd name="T26" fmla="*/ 45 w 46"/>
              <a:gd name="T27" fmla="*/ 21 h 46"/>
              <a:gd name="T28" fmla="*/ 21 w 46"/>
              <a:gd name="T29" fmla="*/ 45 h 46"/>
              <a:gd name="T30" fmla="*/ 38 w 46"/>
              <a:gd name="T31" fmla="*/ 21 h 46"/>
              <a:gd name="T32" fmla="*/ 38 w 46"/>
              <a:gd name="T33" fmla="*/ 19 h 46"/>
              <a:gd name="T34" fmla="*/ 28 w 46"/>
              <a:gd name="T35" fmla="*/ 9 h 46"/>
              <a:gd name="T36" fmla="*/ 26 w 46"/>
              <a:gd name="T37" fmla="*/ 9 h 46"/>
              <a:gd name="T38" fmla="*/ 9 w 46"/>
              <a:gd name="T39" fmla="*/ 25 h 46"/>
              <a:gd name="T40" fmla="*/ 9 w 46"/>
              <a:gd name="T41" fmla="*/ 28 h 46"/>
              <a:gd name="T42" fmla="*/ 19 w 46"/>
              <a:gd name="T43" fmla="*/ 38 h 46"/>
              <a:gd name="T44" fmla="*/ 20 w 46"/>
              <a:gd name="T45" fmla="*/ 38 h 46"/>
              <a:gd name="T46" fmla="*/ 21 w 46"/>
              <a:gd name="T47" fmla="*/ 38 h 46"/>
              <a:gd name="T48" fmla="*/ 38 w 46"/>
              <a:gd name="T49" fmla="*/ 21 h 46"/>
              <a:gd name="T50" fmla="*/ 35 w 46"/>
              <a:gd name="T51" fmla="*/ 20 h 46"/>
              <a:gd name="T52" fmla="*/ 20 w 46"/>
              <a:gd name="T53" fmla="*/ 35 h 46"/>
              <a:gd name="T54" fmla="*/ 11 w 46"/>
              <a:gd name="T55" fmla="*/ 27 h 46"/>
              <a:gd name="T56" fmla="*/ 27 w 46"/>
              <a:gd name="T57" fmla="*/ 11 h 46"/>
              <a:gd name="T58" fmla="*/ 35 w 46"/>
              <a:gd name="T59" fmla="*/ 2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6" h="46">
                <a:moveTo>
                  <a:pt x="21" y="45"/>
                </a:moveTo>
                <a:cubicBezTo>
                  <a:pt x="19" y="46"/>
                  <a:pt x="17" y="46"/>
                  <a:pt x="16" y="45"/>
                </a:cubicBezTo>
                <a:cubicBezTo>
                  <a:pt x="12" y="41"/>
                  <a:pt x="12" y="41"/>
                  <a:pt x="12" y="41"/>
                </a:cubicBezTo>
                <a:cubicBezTo>
                  <a:pt x="14" y="39"/>
                  <a:pt x="14" y="36"/>
                  <a:pt x="12" y="34"/>
                </a:cubicBezTo>
                <a:cubicBezTo>
                  <a:pt x="10" y="32"/>
                  <a:pt x="7" y="32"/>
                  <a:pt x="5" y="34"/>
                </a:cubicBezTo>
                <a:cubicBezTo>
                  <a:pt x="2" y="31"/>
                  <a:pt x="2" y="31"/>
                  <a:pt x="2" y="31"/>
                </a:cubicBezTo>
                <a:cubicBezTo>
                  <a:pt x="0" y="30"/>
                  <a:pt x="0" y="27"/>
                  <a:pt x="2" y="26"/>
                </a:cubicBezTo>
                <a:cubicBezTo>
                  <a:pt x="26" y="2"/>
                  <a:pt x="26" y="2"/>
                  <a:pt x="26" y="2"/>
                </a:cubicBezTo>
                <a:cubicBezTo>
                  <a:pt x="27" y="0"/>
                  <a:pt x="30" y="0"/>
                  <a:pt x="31" y="2"/>
                </a:cubicBezTo>
                <a:cubicBezTo>
                  <a:pt x="34" y="5"/>
                  <a:pt x="34" y="5"/>
                  <a:pt x="34" y="5"/>
                </a:cubicBezTo>
                <a:cubicBezTo>
                  <a:pt x="32" y="7"/>
                  <a:pt x="32" y="10"/>
                  <a:pt x="34" y="12"/>
                </a:cubicBezTo>
                <a:cubicBezTo>
                  <a:pt x="36" y="14"/>
                  <a:pt x="40" y="14"/>
                  <a:pt x="42" y="12"/>
                </a:cubicBezTo>
                <a:cubicBezTo>
                  <a:pt x="45" y="16"/>
                  <a:pt x="45" y="16"/>
                  <a:pt x="45" y="16"/>
                </a:cubicBezTo>
                <a:cubicBezTo>
                  <a:pt x="46" y="17"/>
                  <a:pt x="46" y="19"/>
                  <a:pt x="45" y="21"/>
                </a:cubicBezTo>
                <a:lnTo>
                  <a:pt x="21" y="45"/>
                </a:lnTo>
                <a:close/>
                <a:moveTo>
                  <a:pt x="38" y="21"/>
                </a:moveTo>
                <a:cubicBezTo>
                  <a:pt x="38" y="20"/>
                  <a:pt x="38" y="19"/>
                  <a:pt x="38" y="19"/>
                </a:cubicBezTo>
                <a:cubicBezTo>
                  <a:pt x="28" y="9"/>
                  <a:pt x="28" y="9"/>
                  <a:pt x="28" y="9"/>
                </a:cubicBezTo>
                <a:cubicBezTo>
                  <a:pt x="27" y="8"/>
                  <a:pt x="26" y="8"/>
                  <a:pt x="26" y="9"/>
                </a:cubicBezTo>
                <a:cubicBezTo>
                  <a:pt x="9" y="25"/>
                  <a:pt x="9" y="25"/>
                  <a:pt x="9" y="25"/>
                </a:cubicBezTo>
                <a:cubicBezTo>
                  <a:pt x="8" y="26"/>
                  <a:pt x="8" y="27"/>
                  <a:pt x="9" y="28"/>
                </a:cubicBezTo>
                <a:cubicBezTo>
                  <a:pt x="19" y="38"/>
                  <a:pt x="19" y="38"/>
                  <a:pt x="19" y="38"/>
                </a:cubicBezTo>
                <a:cubicBezTo>
                  <a:pt x="19" y="38"/>
                  <a:pt x="19" y="38"/>
                  <a:pt x="20" y="38"/>
                </a:cubicBezTo>
                <a:cubicBezTo>
                  <a:pt x="20" y="38"/>
                  <a:pt x="21" y="38"/>
                  <a:pt x="21" y="38"/>
                </a:cubicBezTo>
                <a:lnTo>
                  <a:pt x="38" y="21"/>
                </a:lnTo>
                <a:close/>
                <a:moveTo>
                  <a:pt x="35" y="20"/>
                </a:moveTo>
                <a:cubicBezTo>
                  <a:pt x="20" y="35"/>
                  <a:pt x="20" y="35"/>
                  <a:pt x="20" y="35"/>
                </a:cubicBezTo>
                <a:cubicBezTo>
                  <a:pt x="11" y="27"/>
                  <a:pt x="11" y="27"/>
                  <a:pt x="11" y="27"/>
                </a:cubicBezTo>
                <a:cubicBezTo>
                  <a:pt x="27" y="11"/>
                  <a:pt x="27" y="11"/>
                  <a:pt x="27" y="11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84" name="Freeform 321"/>
          <p:cNvSpPr>
            <a:spLocks noEditPoints="1"/>
          </p:cNvSpPr>
          <p:nvPr/>
        </p:nvSpPr>
        <p:spPr bwMode="auto">
          <a:xfrm>
            <a:off x="4172217" y="4296365"/>
            <a:ext cx="111793" cy="113901"/>
          </a:xfrm>
          <a:custGeom>
            <a:avLst/>
            <a:gdLst>
              <a:gd name="T0" fmla="*/ 41 w 41"/>
              <a:gd name="T1" fmla="*/ 33 h 41"/>
              <a:gd name="T2" fmla="*/ 34 w 41"/>
              <a:gd name="T3" fmla="*/ 41 h 41"/>
              <a:gd name="T4" fmla="*/ 8 w 41"/>
              <a:gd name="T5" fmla="*/ 41 h 41"/>
              <a:gd name="T6" fmla="*/ 0 w 41"/>
              <a:gd name="T7" fmla="*/ 33 h 41"/>
              <a:gd name="T8" fmla="*/ 0 w 41"/>
              <a:gd name="T9" fmla="*/ 8 h 41"/>
              <a:gd name="T10" fmla="*/ 8 w 41"/>
              <a:gd name="T11" fmla="*/ 0 h 41"/>
              <a:gd name="T12" fmla="*/ 34 w 41"/>
              <a:gd name="T13" fmla="*/ 0 h 41"/>
              <a:gd name="T14" fmla="*/ 41 w 41"/>
              <a:gd name="T15" fmla="*/ 8 h 41"/>
              <a:gd name="T16" fmla="*/ 41 w 41"/>
              <a:gd name="T17" fmla="*/ 33 h 41"/>
              <a:gd name="T18" fmla="*/ 35 w 41"/>
              <a:gd name="T19" fmla="*/ 19 h 41"/>
              <a:gd name="T20" fmla="*/ 33 w 41"/>
              <a:gd name="T21" fmla="*/ 17 h 41"/>
              <a:gd name="T22" fmla="*/ 9 w 41"/>
              <a:gd name="T23" fmla="*/ 17 h 41"/>
              <a:gd name="T24" fmla="*/ 7 w 41"/>
              <a:gd name="T25" fmla="*/ 19 h 41"/>
              <a:gd name="T26" fmla="*/ 7 w 41"/>
              <a:gd name="T27" fmla="*/ 22 h 41"/>
              <a:gd name="T28" fmla="*/ 9 w 41"/>
              <a:gd name="T29" fmla="*/ 24 h 41"/>
              <a:gd name="T30" fmla="*/ 33 w 41"/>
              <a:gd name="T31" fmla="*/ 24 h 41"/>
              <a:gd name="T32" fmla="*/ 35 w 41"/>
              <a:gd name="T33" fmla="*/ 22 h 41"/>
              <a:gd name="T34" fmla="*/ 35 w 41"/>
              <a:gd name="T35" fmla="*/ 1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1" h="41">
                <a:moveTo>
                  <a:pt x="41" y="33"/>
                </a:moveTo>
                <a:cubicBezTo>
                  <a:pt x="41" y="38"/>
                  <a:pt x="38" y="41"/>
                  <a:pt x="34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38"/>
                  <a:pt x="0" y="33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8" y="0"/>
                  <a:pt x="41" y="3"/>
                  <a:pt x="41" y="8"/>
                </a:cubicBezTo>
                <a:lnTo>
                  <a:pt x="41" y="33"/>
                </a:lnTo>
                <a:close/>
                <a:moveTo>
                  <a:pt x="35" y="19"/>
                </a:moveTo>
                <a:cubicBezTo>
                  <a:pt x="35" y="18"/>
                  <a:pt x="34" y="17"/>
                  <a:pt x="33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8" y="17"/>
                  <a:pt x="7" y="18"/>
                  <a:pt x="7" y="19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3"/>
                  <a:pt x="8" y="24"/>
                  <a:pt x="9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4" y="24"/>
                  <a:pt x="35" y="23"/>
                  <a:pt x="35" y="22"/>
                </a:cubicBezTo>
                <a:lnTo>
                  <a:pt x="35" y="1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85" name="Freeform 322"/>
          <p:cNvSpPr>
            <a:spLocks noEditPoints="1"/>
          </p:cNvSpPr>
          <p:nvPr/>
        </p:nvSpPr>
        <p:spPr bwMode="auto">
          <a:xfrm>
            <a:off x="4174054" y="4522440"/>
            <a:ext cx="103355" cy="105463"/>
          </a:xfrm>
          <a:custGeom>
            <a:avLst/>
            <a:gdLst>
              <a:gd name="T0" fmla="*/ 38 w 38"/>
              <a:gd name="T1" fmla="*/ 30 h 38"/>
              <a:gd name="T2" fmla="*/ 30 w 38"/>
              <a:gd name="T3" fmla="*/ 38 h 38"/>
              <a:gd name="T4" fmla="*/ 8 w 38"/>
              <a:gd name="T5" fmla="*/ 38 h 38"/>
              <a:gd name="T6" fmla="*/ 0 w 38"/>
              <a:gd name="T7" fmla="*/ 30 h 38"/>
              <a:gd name="T8" fmla="*/ 0 w 38"/>
              <a:gd name="T9" fmla="*/ 8 h 38"/>
              <a:gd name="T10" fmla="*/ 8 w 38"/>
              <a:gd name="T11" fmla="*/ 0 h 38"/>
              <a:gd name="T12" fmla="*/ 30 w 38"/>
              <a:gd name="T13" fmla="*/ 0 h 38"/>
              <a:gd name="T14" fmla="*/ 38 w 38"/>
              <a:gd name="T15" fmla="*/ 8 h 38"/>
              <a:gd name="T16" fmla="*/ 38 w 38"/>
              <a:gd name="T17" fmla="*/ 30 h 38"/>
              <a:gd name="T18" fmla="*/ 35 w 38"/>
              <a:gd name="T19" fmla="*/ 8 h 38"/>
              <a:gd name="T20" fmla="*/ 30 w 38"/>
              <a:gd name="T21" fmla="*/ 3 h 38"/>
              <a:gd name="T22" fmla="*/ 8 w 38"/>
              <a:gd name="T23" fmla="*/ 3 h 38"/>
              <a:gd name="T24" fmla="*/ 4 w 38"/>
              <a:gd name="T25" fmla="*/ 8 h 38"/>
              <a:gd name="T26" fmla="*/ 4 w 38"/>
              <a:gd name="T27" fmla="*/ 30 h 38"/>
              <a:gd name="T28" fmla="*/ 8 w 38"/>
              <a:gd name="T29" fmla="*/ 34 h 38"/>
              <a:gd name="T30" fmla="*/ 30 w 38"/>
              <a:gd name="T31" fmla="*/ 34 h 38"/>
              <a:gd name="T32" fmla="*/ 35 w 38"/>
              <a:gd name="T33" fmla="*/ 30 h 38"/>
              <a:gd name="T34" fmla="*/ 35 w 38"/>
              <a:gd name="T35" fmla="*/ 8 h 38"/>
              <a:gd name="T36" fmla="*/ 31 w 38"/>
              <a:gd name="T37" fmla="*/ 20 h 38"/>
              <a:gd name="T38" fmla="*/ 30 w 38"/>
              <a:gd name="T39" fmla="*/ 21 h 38"/>
              <a:gd name="T40" fmla="*/ 8 w 38"/>
              <a:gd name="T41" fmla="*/ 21 h 38"/>
              <a:gd name="T42" fmla="*/ 7 w 38"/>
              <a:gd name="T43" fmla="*/ 20 h 38"/>
              <a:gd name="T44" fmla="*/ 7 w 38"/>
              <a:gd name="T45" fmla="*/ 18 h 38"/>
              <a:gd name="T46" fmla="*/ 8 w 38"/>
              <a:gd name="T47" fmla="*/ 17 h 38"/>
              <a:gd name="T48" fmla="*/ 30 w 38"/>
              <a:gd name="T49" fmla="*/ 17 h 38"/>
              <a:gd name="T50" fmla="*/ 31 w 38"/>
              <a:gd name="T51" fmla="*/ 18 h 38"/>
              <a:gd name="T52" fmla="*/ 31 w 38"/>
              <a:gd name="T53" fmla="*/ 2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8" h="38">
                <a:moveTo>
                  <a:pt x="38" y="30"/>
                </a:moveTo>
                <a:cubicBezTo>
                  <a:pt x="38" y="34"/>
                  <a:pt x="35" y="38"/>
                  <a:pt x="30" y="38"/>
                </a:cubicBezTo>
                <a:cubicBezTo>
                  <a:pt x="8" y="38"/>
                  <a:pt x="8" y="38"/>
                  <a:pt x="8" y="38"/>
                </a:cubicBezTo>
                <a:cubicBezTo>
                  <a:pt x="4" y="38"/>
                  <a:pt x="0" y="34"/>
                  <a:pt x="0" y="30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5" y="0"/>
                  <a:pt x="38" y="3"/>
                  <a:pt x="38" y="8"/>
                </a:cubicBezTo>
                <a:lnTo>
                  <a:pt x="38" y="30"/>
                </a:lnTo>
                <a:close/>
                <a:moveTo>
                  <a:pt x="35" y="8"/>
                </a:moveTo>
                <a:cubicBezTo>
                  <a:pt x="35" y="5"/>
                  <a:pt x="33" y="3"/>
                  <a:pt x="30" y="3"/>
                </a:cubicBezTo>
                <a:cubicBezTo>
                  <a:pt x="8" y="3"/>
                  <a:pt x="8" y="3"/>
                  <a:pt x="8" y="3"/>
                </a:cubicBezTo>
                <a:cubicBezTo>
                  <a:pt x="6" y="3"/>
                  <a:pt x="4" y="5"/>
                  <a:pt x="4" y="8"/>
                </a:cubicBezTo>
                <a:cubicBezTo>
                  <a:pt x="4" y="30"/>
                  <a:pt x="4" y="30"/>
                  <a:pt x="4" y="30"/>
                </a:cubicBezTo>
                <a:cubicBezTo>
                  <a:pt x="4" y="32"/>
                  <a:pt x="6" y="34"/>
                  <a:pt x="8" y="34"/>
                </a:cubicBezTo>
                <a:cubicBezTo>
                  <a:pt x="30" y="34"/>
                  <a:pt x="30" y="34"/>
                  <a:pt x="30" y="34"/>
                </a:cubicBezTo>
                <a:cubicBezTo>
                  <a:pt x="33" y="34"/>
                  <a:pt x="35" y="32"/>
                  <a:pt x="35" y="30"/>
                </a:cubicBezTo>
                <a:lnTo>
                  <a:pt x="35" y="8"/>
                </a:lnTo>
                <a:close/>
                <a:moveTo>
                  <a:pt x="31" y="20"/>
                </a:moveTo>
                <a:cubicBezTo>
                  <a:pt x="31" y="20"/>
                  <a:pt x="31" y="21"/>
                  <a:pt x="30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7" y="20"/>
                  <a:pt x="7" y="20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8" y="17"/>
                  <a:pt x="8" y="17"/>
                </a:cubicBezTo>
                <a:cubicBezTo>
                  <a:pt x="30" y="17"/>
                  <a:pt x="30" y="17"/>
                  <a:pt x="30" y="17"/>
                </a:cubicBezTo>
                <a:cubicBezTo>
                  <a:pt x="31" y="17"/>
                  <a:pt x="31" y="18"/>
                  <a:pt x="31" y="18"/>
                </a:cubicBezTo>
                <a:lnTo>
                  <a:pt x="31" y="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86" name="Freeform 323"/>
          <p:cNvSpPr/>
          <p:nvPr/>
        </p:nvSpPr>
        <p:spPr bwMode="auto">
          <a:xfrm>
            <a:off x="3869196" y="3684942"/>
            <a:ext cx="75934" cy="105463"/>
          </a:xfrm>
          <a:custGeom>
            <a:avLst/>
            <a:gdLst>
              <a:gd name="T0" fmla="*/ 26 w 28"/>
              <a:gd name="T1" fmla="*/ 14 h 38"/>
              <a:gd name="T2" fmla="*/ 21 w 28"/>
              <a:gd name="T3" fmla="*/ 14 h 38"/>
              <a:gd name="T4" fmla="*/ 21 w 28"/>
              <a:gd name="T5" fmla="*/ 37 h 38"/>
              <a:gd name="T6" fmla="*/ 20 w 28"/>
              <a:gd name="T7" fmla="*/ 38 h 38"/>
              <a:gd name="T8" fmla="*/ 1 w 28"/>
              <a:gd name="T9" fmla="*/ 38 h 38"/>
              <a:gd name="T10" fmla="*/ 0 w 28"/>
              <a:gd name="T11" fmla="*/ 38 h 38"/>
              <a:gd name="T12" fmla="*/ 0 w 28"/>
              <a:gd name="T13" fmla="*/ 37 h 38"/>
              <a:gd name="T14" fmla="*/ 5 w 28"/>
              <a:gd name="T15" fmla="*/ 31 h 38"/>
              <a:gd name="T16" fmla="*/ 5 w 28"/>
              <a:gd name="T17" fmla="*/ 31 h 38"/>
              <a:gd name="T18" fmla="*/ 14 w 28"/>
              <a:gd name="T19" fmla="*/ 31 h 38"/>
              <a:gd name="T20" fmla="*/ 14 w 28"/>
              <a:gd name="T21" fmla="*/ 14 h 38"/>
              <a:gd name="T22" fmla="*/ 9 w 28"/>
              <a:gd name="T23" fmla="*/ 14 h 38"/>
              <a:gd name="T24" fmla="*/ 7 w 28"/>
              <a:gd name="T25" fmla="*/ 13 h 38"/>
              <a:gd name="T26" fmla="*/ 8 w 28"/>
              <a:gd name="T27" fmla="*/ 11 h 38"/>
              <a:gd name="T28" fmla="*/ 16 w 28"/>
              <a:gd name="T29" fmla="*/ 1 h 38"/>
              <a:gd name="T30" fmla="*/ 19 w 28"/>
              <a:gd name="T31" fmla="*/ 1 h 38"/>
              <a:gd name="T32" fmla="*/ 27 w 28"/>
              <a:gd name="T33" fmla="*/ 11 h 38"/>
              <a:gd name="T34" fmla="*/ 28 w 28"/>
              <a:gd name="T35" fmla="*/ 13 h 38"/>
              <a:gd name="T36" fmla="*/ 26 w 28"/>
              <a:gd name="T37" fmla="*/ 1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8" h="38">
                <a:moveTo>
                  <a:pt x="26" y="14"/>
                </a:moveTo>
                <a:cubicBezTo>
                  <a:pt x="21" y="14"/>
                  <a:pt x="21" y="14"/>
                  <a:pt x="21" y="14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8"/>
                  <a:pt x="20" y="38"/>
                  <a:pt x="20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1" y="38"/>
                  <a:pt x="0" y="38"/>
                </a:cubicBezTo>
                <a:cubicBezTo>
                  <a:pt x="0" y="37"/>
                  <a:pt x="0" y="37"/>
                  <a:pt x="0" y="37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14"/>
                  <a:pt x="14" y="14"/>
                  <a:pt x="14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4"/>
                  <a:pt x="8" y="14"/>
                  <a:pt x="7" y="13"/>
                </a:cubicBezTo>
                <a:cubicBezTo>
                  <a:pt x="7" y="12"/>
                  <a:pt x="7" y="12"/>
                  <a:pt x="8" y="11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0"/>
                  <a:pt x="18" y="0"/>
                  <a:pt x="19" y="1"/>
                </a:cubicBezTo>
                <a:cubicBezTo>
                  <a:pt x="27" y="11"/>
                  <a:pt x="27" y="11"/>
                  <a:pt x="27" y="11"/>
                </a:cubicBezTo>
                <a:cubicBezTo>
                  <a:pt x="28" y="12"/>
                  <a:pt x="28" y="12"/>
                  <a:pt x="28" y="13"/>
                </a:cubicBezTo>
                <a:cubicBezTo>
                  <a:pt x="27" y="14"/>
                  <a:pt x="27" y="14"/>
                  <a:pt x="26" y="1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87" name="Freeform 324"/>
          <p:cNvSpPr/>
          <p:nvPr/>
        </p:nvSpPr>
        <p:spPr bwMode="auto">
          <a:xfrm>
            <a:off x="8253153" y="1582362"/>
            <a:ext cx="75934" cy="105463"/>
          </a:xfrm>
          <a:custGeom>
            <a:avLst/>
            <a:gdLst>
              <a:gd name="T0" fmla="*/ 20 w 28"/>
              <a:gd name="T1" fmla="*/ 0 h 38"/>
              <a:gd name="T2" fmla="*/ 21 w 28"/>
              <a:gd name="T3" fmla="*/ 1 h 38"/>
              <a:gd name="T4" fmla="*/ 21 w 28"/>
              <a:gd name="T5" fmla="*/ 24 h 38"/>
              <a:gd name="T6" fmla="*/ 26 w 28"/>
              <a:gd name="T7" fmla="*/ 24 h 38"/>
              <a:gd name="T8" fmla="*/ 27 w 28"/>
              <a:gd name="T9" fmla="*/ 25 h 38"/>
              <a:gd name="T10" fmla="*/ 27 w 28"/>
              <a:gd name="T11" fmla="*/ 27 h 38"/>
              <a:gd name="T12" fmla="*/ 19 w 28"/>
              <a:gd name="T13" fmla="*/ 37 h 38"/>
              <a:gd name="T14" fmla="*/ 16 w 28"/>
              <a:gd name="T15" fmla="*/ 37 h 38"/>
              <a:gd name="T16" fmla="*/ 7 w 28"/>
              <a:gd name="T17" fmla="*/ 27 h 38"/>
              <a:gd name="T18" fmla="*/ 7 w 28"/>
              <a:gd name="T19" fmla="*/ 25 h 38"/>
              <a:gd name="T20" fmla="*/ 9 w 28"/>
              <a:gd name="T21" fmla="*/ 24 h 38"/>
              <a:gd name="T22" fmla="*/ 14 w 28"/>
              <a:gd name="T23" fmla="*/ 24 h 38"/>
              <a:gd name="T24" fmla="*/ 14 w 28"/>
              <a:gd name="T25" fmla="*/ 7 h 38"/>
              <a:gd name="T26" fmla="*/ 5 w 28"/>
              <a:gd name="T27" fmla="*/ 7 h 38"/>
              <a:gd name="T28" fmla="*/ 5 w 28"/>
              <a:gd name="T29" fmla="*/ 7 h 38"/>
              <a:gd name="T30" fmla="*/ 0 w 28"/>
              <a:gd name="T31" fmla="*/ 2 h 38"/>
              <a:gd name="T32" fmla="*/ 0 w 28"/>
              <a:gd name="T33" fmla="*/ 1 h 38"/>
              <a:gd name="T34" fmla="*/ 1 w 28"/>
              <a:gd name="T35" fmla="*/ 0 h 38"/>
              <a:gd name="T36" fmla="*/ 20 w 28"/>
              <a:gd name="T3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8" h="38">
                <a:moveTo>
                  <a:pt x="20" y="0"/>
                </a:moveTo>
                <a:cubicBezTo>
                  <a:pt x="20" y="0"/>
                  <a:pt x="21" y="1"/>
                  <a:pt x="21" y="1"/>
                </a:cubicBezTo>
                <a:cubicBezTo>
                  <a:pt x="21" y="24"/>
                  <a:pt x="21" y="24"/>
                  <a:pt x="21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6" y="24"/>
                  <a:pt x="27" y="25"/>
                  <a:pt x="27" y="25"/>
                </a:cubicBezTo>
                <a:cubicBezTo>
                  <a:pt x="28" y="26"/>
                  <a:pt x="28" y="26"/>
                  <a:pt x="27" y="27"/>
                </a:cubicBezTo>
                <a:cubicBezTo>
                  <a:pt x="19" y="37"/>
                  <a:pt x="19" y="37"/>
                  <a:pt x="19" y="37"/>
                </a:cubicBezTo>
                <a:cubicBezTo>
                  <a:pt x="18" y="38"/>
                  <a:pt x="17" y="38"/>
                  <a:pt x="16" y="37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6"/>
                  <a:pt x="7" y="26"/>
                  <a:pt x="7" y="25"/>
                </a:cubicBezTo>
                <a:cubicBezTo>
                  <a:pt x="7" y="25"/>
                  <a:pt x="8" y="24"/>
                  <a:pt x="9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7"/>
                  <a:pt x="14" y="7"/>
                  <a:pt x="14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lnTo>
                  <a:pt x="2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88" name="Freeform 325"/>
          <p:cNvSpPr>
            <a:spLocks noEditPoints="1"/>
          </p:cNvSpPr>
          <p:nvPr/>
        </p:nvSpPr>
        <p:spPr bwMode="auto">
          <a:xfrm>
            <a:off x="8245344" y="1828969"/>
            <a:ext cx="111793" cy="113901"/>
          </a:xfrm>
          <a:custGeom>
            <a:avLst/>
            <a:gdLst>
              <a:gd name="T0" fmla="*/ 41 w 41"/>
              <a:gd name="T1" fmla="*/ 33 h 41"/>
              <a:gd name="T2" fmla="*/ 34 w 41"/>
              <a:gd name="T3" fmla="*/ 41 h 41"/>
              <a:gd name="T4" fmla="*/ 8 w 41"/>
              <a:gd name="T5" fmla="*/ 41 h 41"/>
              <a:gd name="T6" fmla="*/ 0 w 41"/>
              <a:gd name="T7" fmla="*/ 33 h 41"/>
              <a:gd name="T8" fmla="*/ 0 w 41"/>
              <a:gd name="T9" fmla="*/ 8 h 41"/>
              <a:gd name="T10" fmla="*/ 8 w 41"/>
              <a:gd name="T11" fmla="*/ 0 h 41"/>
              <a:gd name="T12" fmla="*/ 34 w 41"/>
              <a:gd name="T13" fmla="*/ 0 h 41"/>
              <a:gd name="T14" fmla="*/ 41 w 41"/>
              <a:gd name="T15" fmla="*/ 8 h 41"/>
              <a:gd name="T16" fmla="*/ 41 w 41"/>
              <a:gd name="T17" fmla="*/ 33 h 41"/>
              <a:gd name="T18" fmla="*/ 35 w 41"/>
              <a:gd name="T19" fmla="*/ 15 h 41"/>
              <a:gd name="T20" fmla="*/ 35 w 41"/>
              <a:gd name="T21" fmla="*/ 12 h 41"/>
              <a:gd name="T22" fmla="*/ 32 w 41"/>
              <a:gd name="T23" fmla="*/ 10 h 41"/>
              <a:gd name="T24" fmla="*/ 30 w 41"/>
              <a:gd name="T25" fmla="*/ 10 h 41"/>
              <a:gd name="T26" fmla="*/ 17 w 41"/>
              <a:gd name="T27" fmla="*/ 22 h 41"/>
              <a:gd name="T28" fmla="*/ 12 w 41"/>
              <a:gd name="T29" fmla="*/ 17 h 41"/>
              <a:gd name="T30" fmla="*/ 9 w 41"/>
              <a:gd name="T31" fmla="*/ 17 h 41"/>
              <a:gd name="T32" fmla="*/ 6 w 41"/>
              <a:gd name="T33" fmla="*/ 19 h 41"/>
              <a:gd name="T34" fmla="*/ 6 w 41"/>
              <a:gd name="T35" fmla="*/ 22 h 41"/>
              <a:gd name="T36" fmla="*/ 16 w 41"/>
              <a:gd name="T37" fmla="*/ 31 h 41"/>
              <a:gd name="T38" fmla="*/ 18 w 41"/>
              <a:gd name="T39" fmla="*/ 31 h 41"/>
              <a:gd name="T40" fmla="*/ 35 w 41"/>
              <a:gd name="T41" fmla="*/ 15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1" h="41">
                <a:moveTo>
                  <a:pt x="41" y="33"/>
                </a:moveTo>
                <a:cubicBezTo>
                  <a:pt x="41" y="38"/>
                  <a:pt x="38" y="41"/>
                  <a:pt x="34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38"/>
                  <a:pt x="0" y="33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8" y="0"/>
                  <a:pt x="41" y="3"/>
                  <a:pt x="41" y="8"/>
                </a:cubicBezTo>
                <a:lnTo>
                  <a:pt x="41" y="33"/>
                </a:lnTo>
                <a:close/>
                <a:moveTo>
                  <a:pt x="35" y="15"/>
                </a:moveTo>
                <a:cubicBezTo>
                  <a:pt x="36" y="14"/>
                  <a:pt x="36" y="13"/>
                  <a:pt x="35" y="12"/>
                </a:cubicBezTo>
                <a:cubicBezTo>
                  <a:pt x="32" y="10"/>
                  <a:pt x="32" y="10"/>
                  <a:pt x="32" y="10"/>
                </a:cubicBezTo>
                <a:cubicBezTo>
                  <a:pt x="31" y="9"/>
                  <a:pt x="30" y="9"/>
                  <a:pt x="30" y="10"/>
                </a:cubicBezTo>
                <a:cubicBezTo>
                  <a:pt x="17" y="22"/>
                  <a:pt x="17" y="22"/>
                  <a:pt x="17" y="22"/>
                </a:cubicBezTo>
                <a:cubicBezTo>
                  <a:pt x="12" y="17"/>
                  <a:pt x="12" y="17"/>
                  <a:pt x="12" y="17"/>
                </a:cubicBezTo>
                <a:cubicBezTo>
                  <a:pt x="11" y="16"/>
                  <a:pt x="10" y="16"/>
                  <a:pt x="9" y="17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20"/>
                  <a:pt x="6" y="21"/>
                  <a:pt x="6" y="22"/>
                </a:cubicBezTo>
                <a:cubicBezTo>
                  <a:pt x="16" y="31"/>
                  <a:pt x="16" y="31"/>
                  <a:pt x="16" y="31"/>
                </a:cubicBezTo>
                <a:cubicBezTo>
                  <a:pt x="17" y="32"/>
                  <a:pt x="18" y="32"/>
                  <a:pt x="18" y="31"/>
                </a:cubicBezTo>
                <a:lnTo>
                  <a:pt x="35" y="1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89" name="Freeform 326"/>
          <p:cNvSpPr>
            <a:spLocks noEditPoints="1"/>
          </p:cNvSpPr>
          <p:nvPr/>
        </p:nvSpPr>
        <p:spPr bwMode="auto">
          <a:xfrm>
            <a:off x="8245344" y="2028599"/>
            <a:ext cx="111793" cy="113901"/>
          </a:xfrm>
          <a:custGeom>
            <a:avLst/>
            <a:gdLst>
              <a:gd name="T0" fmla="*/ 41 w 41"/>
              <a:gd name="T1" fmla="*/ 33 h 41"/>
              <a:gd name="T2" fmla="*/ 34 w 41"/>
              <a:gd name="T3" fmla="*/ 41 h 41"/>
              <a:gd name="T4" fmla="*/ 8 w 41"/>
              <a:gd name="T5" fmla="*/ 41 h 41"/>
              <a:gd name="T6" fmla="*/ 0 w 41"/>
              <a:gd name="T7" fmla="*/ 33 h 41"/>
              <a:gd name="T8" fmla="*/ 0 w 41"/>
              <a:gd name="T9" fmla="*/ 8 h 41"/>
              <a:gd name="T10" fmla="*/ 8 w 41"/>
              <a:gd name="T11" fmla="*/ 0 h 41"/>
              <a:gd name="T12" fmla="*/ 34 w 41"/>
              <a:gd name="T13" fmla="*/ 0 h 41"/>
              <a:gd name="T14" fmla="*/ 41 w 41"/>
              <a:gd name="T15" fmla="*/ 8 h 41"/>
              <a:gd name="T16" fmla="*/ 41 w 41"/>
              <a:gd name="T17" fmla="*/ 33 h 41"/>
              <a:gd name="T18" fmla="*/ 29 w 41"/>
              <a:gd name="T19" fmla="*/ 20 h 41"/>
              <a:gd name="T20" fmla="*/ 21 w 41"/>
              <a:gd name="T21" fmla="*/ 12 h 41"/>
              <a:gd name="T22" fmla="*/ 7 w 41"/>
              <a:gd name="T23" fmla="*/ 27 h 41"/>
              <a:gd name="T24" fmla="*/ 7 w 41"/>
              <a:gd name="T25" fmla="*/ 34 h 41"/>
              <a:gd name="T26" fmla="*/ 15 w 41"/>
              <a:gd name="T27" fmla="*/ 34 h 41"/>
              <a:gd name="T28" fmla="*/ 29 w 41"/>
              <a:gd name="T29" fmla="*/ 20 h 41"/>
              <a:gd name="T30" fmla="*/ 15 w 41"/>
              <a:gd name="T31" fmla="*/ 30 h 41"/>
              <a:gd name="T32" fmla="*/ 14 w 41"/>
              <a:gd name="T33" fmla="*/ 32 h 41"/>
              <a:gd name="T34" fmla="*/ 12 w 41"/>
              <a:gd name="T35" fmla="*/ 32 h 41"/>
              <a:gd name="T36" fmla="*/ 12 w 41"/>
              <a:gd name="T37" fmla="*/ 29 h 41"/>
              <a:gd name="T38" fmla="*/ 9 w 41"/>
              <a:gd name="T39" fmla="*/ 29 h 41"/>
              <a:gd name="T40" fmla="*/ 9 w 41"/>
              <a:gd name="T41" fmla="*/ 28 h 41"/>
              <a:gd name="T42" fmla="*/ 11 w 41"/>
              <a:gd name="T43" fmla="*/ 26 h 41"/>
              <a:gd name="T44" fmla="*/ 15 w 41"/>
              <a:gd name="T45" fmla="*/ 30 h 41"/>
              <a:gd name="T46" fmla="*/ 22 w 41"/>
              <a:gd name="T47" fmla="*/ 17 h 41"/>
              <a:gd name="T48" fmla="*/ 14 w 41"/>
              <a:gd name="T49" fmla="*/ 24 h 41"/>
              <a:gd name="T50" fmla="*/ 13 w 41"/>
              <a:gd name="T51" fmla="*/ 24 h 41"/>
              <a:gd name="T52" fmla="*/ 13 w 41"/>
              <a:gd name="T53" fmla="*/ 24 h 41"/>
              <a:gd name="T54" fmla="*/ 21 w 41"/>
              <a:gd name="T55" fmla="*/ 16 h 41"/>
              <a:gd name="T56" fmla="*/ 22 w 41"/>
              <a:gd name="T57" fmla="*/ 16 h 41"/>
              <a:gd name="T58" fmla="*/ 22 w 41"/>
              <a:gd name="T59" fmla="*/ 17 h 41"/>
              <a:gd name="T60" fmla="*/ 33 w 41"/>
              <a:gd name="T61" fmla="*/ 16 h 41"/>
              <a:gd name="T62" fmla="*/ 33 w 41"/>
              <a:gd name="T63" fmla="*/ 12 h 41"/>
              <a:gd name="T64" fmla="*/ 29 w 41"/>
              <a:gd name="T65" fmla="*/ 8 h 41"/>
              <a:gd name="T66" fmla="*/ 26 w 41"/>
              <a:gd name="T67" fmla="*/ 8 h 41"/>
              <a:gd name="T68" fmla="*/ 23 w 41"/>
              <a:gd name="T69" fmla="*/ 10 h 41"/>
              <a:gd name="T70" fmla="*/ 31 w 41"/>
              <a:gd name="T71" fmla="*/ 18 h 41"/>
              <a:gd name="T72" fmla="*/ 33 w 41"/>
              <a:gd name="T73" fmla="*/ 1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1" h="41">
                <a:moveTo>
                  <a:pt x="41" y="33"/>
                </a:moveTo>
                <a:cubicBezTo>
                  <a:pt x="41" y="38"/>
                  <a:pt x="38" y="41"/>
                  <a:pt x="34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38"/>
                  <a:pt x="0" y="33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8" y="0"/>
                  <a:pt x="41" y="3"/>
                  <a:pt x="41" y="8"/>
                </a:cubicBezTo>
                <a:lnTo>
                  <a:pt x="41" y="33"/>
                </a:lnTo>
                <a:close/>
                <a:moveTo>
                  <a:pt x="29" y="20"/>
                </a:moveTo>
                <a:cubicBezTo>
                  <a:pt x="21" y="12"/>
                  <a:pt x="21" y="12"/>
                  <a:pt x="21" y="12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34"/>
                  <a:pt x="7" y="34"/>
                  <a:pt x="7" y="34"/>
                </a:cubicBezTo>
                <a:cubicBezTo>
                  <a:pt x="15" y="34"/>
                  <a:pt x="15" y="34"/>
                  <a:pt x="15" y="34"/>
                </a:cubicBezTo>
                <a:lnTo>
                  <a:pt x="29" y="20"/>
                </a:lnTo>
                <a:close/>
                <a:moveTo>
                  <a:pt x="15" y="30"/>
                </a:move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29"/>
                  <a:pt x="12" y="29"/>
                  <a:pt x="12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28"/>
                  <a:pt x="9" y="28"/>
                  <a:pt x="9" y="28"/>
                </a:cubicBezTo>
                <a:cubicBezTo>
                  <a:pt x="11" y="26"/>
                  <a:pt x="11" y="26"/>
                  <a:pt x="11" y="26"/>
                </a:cubicBezTo>
                <a:lnTo>
                  <a:pt x="15" y="30"/>
                </a:lnTo>
                <a:close/>
                <a:moveTo>
                  <a:pt x="22" y="17"/>
                </a:moveTo>
                <a:cubicBezTo>
                  <a:pt x="14" y="24"/>
                  <a:pt x="14" y="24"/>
                  <a:pt x="14" y="24"/>
                </a:cubicBezTo>
                <a:cubicBezTo>
                  <a:pt x="14" y="25"/>
                  <a:pt x="13" y="25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2" y="16"/>
                  <a:pt x="22" y="16"/>
                </a:cubicBezTo>
                <a:cubicBezTo>
                  <a:pt x="22" y="16"/>
                  <a:pt x="22" y="16"/>
                  <a:pt x="22" y="17"/>
                </a:cubicBezTo>
                <a:moveTo>
                  <a:pt x="33" y="16"/>
                </a:moveTo>
                <a:cubicBezTo>
                  <a:pt x="34" y="15"/>
                  <a:pt x="34" y="13"/>
                  <a:pt x="33" y="12"/>
                </a:cubicBezTo>
                <a:cubicBezTo>
                  <a:pt x="29" y="8"/>
                  <a:pt x="29" y="8"/>
                  <a:pt x="29" y="8"/>
                </a:cubicBezTo>
                <a:cubicBezTo>
                  <a:pt x="28" y="7"/>
                  <a:pt x="27" y="7"/>
                  <a:pt x="26" y="8"/>
                </a:cubicBezTo>
                <a:cubicBezTo>
                  <a:pt x="23" y="10"/>
                  <a:pt x="23" y="10"/>
                  <a:pt x="23" y="10"/>
                </a:cubicBezTo>
                <a:cubicBezTo>
                  <a:pt x="31" y="18"/>
                  <a:pt x="31" y="18"/>
                  <a:pt x="31" y="18"/>
                </a:cubicBezTo>
                <a:lnTo>
                  <a:pt x="33" y="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90" name="Freeform 327"/>
          <p:cNvSpPr>
            <a:spLocks noEditPoints="1"/>
          </p:cNvSpPr>
          <p:nvPr/>
        </p:nvSpPr>
        <p:spPr bwMode="auto">
          <a:xfrm>
            <a:off x="8245344" y="2229420"/>
            <a:ext cx="111793" cy="113901"/>
          </a:xfrm>
          <a:custGeom>
            <a:avLst/>
            <a:gdLst>
              <a:gd name="T0" fmla="*/ 41 w 41"/>
              <a:gd name="T1" fmla="*/ 33 h 41"/>
              <a:gd name="T2" fmla="*/ 34 w 41"/>
              <a:gd name="T3" fmla="*/ 41 h 41"/>
              <a:gd name="T4" fmla="*/ 8 w 41"/>
              <a:gd name="T5" fmla="*/ 41 h 41"/>
              <a:gd name="T6" fmla="*/ 0 w 41"/>
              <a:gd name="T7" fmla="*/ 33 h 41"/>
              <a:gd name="T8" fmla="*/ 0 w 41"/>
              <a:gd name="T9" fmla="*/ 8 h 41"/>
              <a:gd name="T10" fmla="*/ 8 w 41"/>
              <a:gd name="T11" fmla="*/ 0 h 41"/>
              <a:gd name="T12" fmla="*/ 34 w 41"/>
              <a:gd name="T13" fmla="*/ 0 h 41"/>
              <a:gd name="T14" fmla="*/ 41 w 41"/>
              <a:gd name="T15" fmla="*/ 8 h 41"/>
              <a:gd name="T16" fmla="*/ 41 w 41"/>
              <a:gd name="T17" fmla="*/ 33 h 41"/>
              <a:gd name="T18" fmla="*/ 34 w 41"/>
              <a:gd name="T19" fmla="*/ 9 h 41"/>
              <a:gd name="T20" fmla="*/ 33 w 41"/>
              <a:gd name="T21" fmla="*/ 7 h 41"/>
              <a:gd name="T22" fmla="*/ 20 w 41"/>
              <a:gd name="T23" fmla="*/ 7 h 41"/>
              <a:gd name="T24" fmla="*/ 18 w 41"/>
              <a:gd name="T25" fmla="*/ 8 h 41"/>
              <a:gd name="T26" fmla="*/ 19 w 41"/>
              <a:gd name="T27" fmla="*/ 10 h 41"/>
              <a:gd name="T28" fmla="*/ 22 w 41"/>
              <a:gd name="T29" fmla="*/ 14 h 41"/>
              <a:gd name="T30" fmla="*/ 8 w 41"/>
              <a:gd name="T31" fmla="*/ 28 h 41"/>
              <a:gd name="T32" fmla="*/ 8 w 41"/>
              <a:gd name="T33" fmla="*/ 30 h 41"/>
              <a:gd name="T34" fmla="*/ 11 w 41"/>
              <a:gd name="T35" fmla="*/ 33 h 41"/>
              <a:gd name="T36" fmla="*/ 13 w 41"/>
              <a:gd name="T37" fmla="*/ 33 h 41"/>
              <a:gd name="T38" fmla="*/ 28 w 41"/>
              <a:gd name="T39" fmla="*/ 19 h 41"/>
              <a:gd name="T40" fmla="*/ 31 w 41"/>
              <a:gd name="T41" fmla="*/ 23 h 41"/>
              <a:gd name="T42" fmla="*/ 33 w 41"/>
              <a:gd name="T43" fmla="*/ 23 h 41"/>
              <a:gd name="T44" fmla="*/ 33 w 41"/>
              <a:gd name="T45" fmla="*/ 23 h 41"/>
              <a:gd name="T46" fmla="*/ 34 w 41"/>
              <a:gd name="T47" fmla="*/ 21 h 41"/>
              <a:gd name="T48" fmla="*/ 34 w 41"/>
              <a:gd name="T49" fmla="*/ 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41">
                <a:moveTo>
                  <a:pt x="41" y="33"/>
                </a:moveTo>
                <a:cubicBezTo>
                  <a:pt x="41" y="38"/>
                  <a:pt x="38" y="41"/>
                  <a:pt x="34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38"/>
                  <a:pt x="0" y="33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8" y="0"/>
                  <a:pt x="41" y="3"/>
                  <a:pt x="41" y="8"/>
                </a:cubicBezTo>
                <a:lnTo>
                  <a:pt x="41" y="33"/>
                </a:lnTo>
                <a:close/>
                <a:moveTo>
                  <a:pt x="34" y="9"/>
                </a:moveTo>
                <a:cubicBezTo>
                  <a:pt x="34" y="8"/>
                  <a:pt x="34" y="7"/>
                  <a:pt x="33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19" y="7"/>
                  <a:pt x="18" y="7"/>
                  <a:pt x="18" y="8"/>
                </a:cubicBezTo>
                <a:cubicBezTo>
                  <a:pt x="18" y="9"/>
                  <a:pt x="18" y="9"/>
                  <a:pt x="19" y="10"/>
                </a:cubicBezTo>
                <a:cubicBezTo>
                  <a:pt x="22" y="14"/>
                  <a:pt x="22" y="14"/>
                  <a:pt x="22" y="14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9"/>
                  <a:pt x="7" y="30"/>
                  <a:pt x="8" y="30"/>
                </a:cubicBezTo>
                <a:cubicBezTo>
                  <a:pt x="11" y="33"/>
                  <a:pt x="11" y="33"/>
                  <a:pt x="11" y="33"/>
                </a:cubicBezTo>
                <a:cubicBezTo>
                  <a:pt x="12" y="34"/>
                  <a:pt x="13" y="34"/>
                  <a:pt x="13" y="33"/>
                </a:cubicBezTo>
                <a:cubicBezTo>
                  <a:pt x="28" y="19"/>
                  <a:pt x="28" y="19"/>
                  <a:pt x="28" y="19"/>
                </a:cubicBezTo>
                <a:cubicBezTo>
                  <a:pt x="31" y="23"/>
                  <a:pt x="31" y="23"/>
                  <a:pt x="31" y="23"/>
                </a:cubicBezTo>
                <a:cubicBezTo>
                  <a:pt x="32" y="23"/>
                  <a:pt x="32" y="23"/>
                  <a:pt x="33" y="23"/>
                </a:cubicBezTo>
                <a:cubicBezTo>
                  <a:pt x="33" y="23"/>
                  <a:pt x="33" y="23"/>
                  <a:pt x="33" y="23"/>
                </a:cubicBezTo>
                <a:cubicBezTo>
                  <a:pt x="34" y="23"/>
                  <a:pt x="34" y="22"/>
                  <a:pt x="34" y="21"/>
                </a:cubicBezTo>
                <a:lnTo>
                  <a:pt x="34" y="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91" name="Freeform 328"/>
          <p:cNvSpPr>
            <a:spLocks noEditPoints="1"/>
          </p:cNvSpPr>
          <p:nvPr/>
        </p:nvSpPr>
        <p:spPr bwMode="auto">
          <a:xfrm>
            <a:off x="8245344" y="2416349"/>
            <a:ext cx="111793" cy="113901"/>
          </a:xfrm>
          <a:custGeom>
            <a:avLst/>
            <a:gdLst>
              <a:gd name="T0" fmla="*/ 41 w 41"/>
              <a:gd name="T1" fmla="*/ 33 h 41"/>
              <a:gd name="T2" fmla="*/ 34 w 41"/>
              <a:gd name="T3" fmla="*/ 41 h 41"/>
              <a:gd name="T4" fmla="*/ 8 w 41"/>
              <a:gd name="T5" fmla="*/ 41 h 41"/>
              <a:gd name="T6" fmla="*/ 0 w 41"/>
              <a:gd name="T7" fmla="*/ 33 h 41"/>
              <a:gd name="T8" fmla="*/ 0 w 41"/>
              <a:gd name="T9" fmla="*/ 8 h 41"/>
              <a:gd name="T10" fmla="*/ 8 w 41"/>
              <a:gd name="T11" fmla="*/ 0 h 41"/>
              <a:gd name="T12" fmla="*/ 34 w 41"/>
              <a:gd name="T13" fmla="*/ 0 h 41"/>
              <a:gd name="T14" fmla="*/ 41 w 41"/>
              <a:gd name="T15" fmla="*/ 8 h 41"/>
              <a:gd name="T16" fmla="*/ 41 w 41"/>
              <a:gd name="T17" fmla="*/ 33 h 41"/>
              <a:gd name="T18" fmla="*/ 36 w 41"/>
              <a:gd name="T19" fmla="*/ 17 h 41"/>
              <a:gd name="T20" fmla="*/ 36 w 41"/>
              <a:gd name="T21" fmla="*/ 14 h 41"/>
              <a:gd name="T22" fmla="*/ 27 w 41"/>
              <a:gd name="T23" fmla="*/ 5 h 41"/>
              <a:gd name="T24" fmla="*/ 25 w 41"/>
              <a:gd name="T25" fmla="*/ 4 h 41"/>
              <a:gd name="T26" fmla="*/ 24 w 41"/>
              <a:gd name="T27" fmla="*/ 6 h 41"/>
              <a:gd name="T28" fmla="*/ 24 w 41"/>
              <a:gd name="T29" fmla="*/ 10 h 41"/>
              <a:gd name="T30" fmla="*/ 7 w 41"/>
              <a:gd name="T31" fmla="*/ 26 h 41"/>
              <a:gd name="T32" fmla="*/ 11 w 41"/>
              <a:gd name="T33" fmla="*/ 37 h 41"/>
              <a:gd name="T34" fmla="*/ 12 w 41"/>
              <a:gd name="T35" fmla="*/ 37 h 41"/>
              <a:gd name="T36" fmla="*/ 12 w 41"/>
              <a:gd name="T37" fmla="*/ 37 h 41"/>
              <a:gd name="T38" fmla="*/ 13 w 41"/>
              <a:gd name="T39" fmla="*/ 36 h 41"/>
              <a:gd name="T40" fmla="*/ 15 w 41"/>
              <a:gd name="T41" fmla="*/ 23 h 41"/>
              <a:gd name="T42" fmla="*/ 24 w 41"/>
              <a:gd name="T43" fmla="*/ 21 h 41"/>
              <a:gd name="T44" fmla="*/ 24 w 41"/>
              <a:gd name="T45" fmla="*/ 25 h 41"/>
              <a:gd name="T46" fmla="*/ 25 w 41"/>
              <a:gd name="T47" fmla="*/ 26 h 41"/>
              <a:gd name="T48" fmla="*/ 26 w 41"/>
              <a:gd name="T49" fmla="*/ 27 h 41"/>
              <a:gd name="T50" fmla="*/ 27 w 41"/>
              <a:gd name="T51" fmla="*/ 26 h 41"/>
              <a:gd name="T52" fmla="*/ 36 w 41"/>
              <a:gd name="T53" fmla="*/ 17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41" y="33"/>
                </a:moveTo>
                <a:cubicBezTo>
                  <a:pt x="41" y="38"/>
                  <a:pt x="38" y="41"/>
                  <a:pt x="34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38"/>
                  <a:pt x="0" y="33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8" y="0"/>
                  <a:pt x="41" y="3"/>
                  <a:pt x="41" y="8"/>
                </a:cubicBezTo>
                <a:lnTo>
                  <a:pt x="41" y="33"/>
                </a:lnTo>
                <a:close/>
                <a:moveTo>
                  <a:pt x="36" y="17"/>
                </a:moveTo>
                <a:cubicBezTo>
                  <a:pt x="37" y="16"/>
                  <a:pt x="37" y="15"/>
                  <a:pt x="36" y="14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6" y="4"/>
                  <a:pt x="25" y="4"/>
                </a:cubicBezTo>
                <a:cubicBezTo>
                  <a:pt x="24" y="5"/>
                  <a:pt x="24" y="5"/>
                  <a:pt x="24" y="6"/>
                </a:cubicBezTo>
                <a:cubicBezTo>
                  <a:pt x="24" y="10"/>
                  <a:pt x="24" y="10"/>
                  <a:pt x="24" y="10"/>
                </a:cubicBezTo>
                <a:cubicBezTo>
                  <a:pt x="9" y="10"/>
                  <a:pt x="7" y="19"/>
                  <a:pt x="7" y="26"/>
                </a:cubicBezTo>
                <a:cubicBezTo>
                  <a:pt x="7" y="31"/>
                  <a:pt x="11" y="36"/>
                  <a:pt x="11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3" y="37"/>
                  <a:pt x="13" y="36"/>
                  <a:pt x="13" y="36"/>
                </a:cubicBezTo>
                <a:cubicBezTo>
                  <a:pt x="12" y="29"/>
                  <a:pt x="13" y="25"/>
                  <a:pt x="15" y="23"/>
                </a:cubicBezTo>
                <a:cubicBezTo>
                  <a:pt x="16" y="21"/>
                  <a:pt x="19" y="21"/>
                  <a:pt x="24" y="21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6"/>
                  <a:pt x="24" y="26"/>
                  <a:pt x="25" y="26"/>
                </a:cubicBezTo>
                <a:cubicBezTo>
                  <a:pt x="25" y="27"/>
                  <a:pt x="26" y="27"/>
                  <a:pt x="26" y="27"/>
                </a:cubicBezTo>
                <a:cubicBezTo>
                  <a:pt x="26" y="27"/>
                  <a:pt x="27" y="26"/>
                  <a:pt x="27" y="26"/>
                </a:cubicBezTo>
                <a:lnTo>
                  <a:pt x="36" y="1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92" name="Freeform 329"/>
          <p:cNvSpPr>
            <a:spLocks noEditPoints="1"/>
          </p:cNvSpPr>
          <p:nvPr/>
        </p:nvSpPr>
        <p:spPr bwMode="auto">
          <a:xfrm>
            <a:off x="8245344" y="2630331"/>
            <a:ext cx="111793" cy="111793"/>
          </a:xfrm>
          <a:custGeom>
            <a:avLst/>
            <a:gdLst>
              <a:gd name="T0" fmla="*/ 21 w 41"/>
              <a:gd name="T1" fmla="*/ 41 h 41"/>
              <a:gd name="T2" fmla="*/ 0 w 41"/>
              <a:gd name="T3" fmla="*/ 21 h 41"/>
              <a:gd name="T4" fmla="*/ 21 w 41"/>
              <a:gd name="T5" fmla="*/ 0 h 41"/>
              <a:gd name="T6" fmla="*/ 41 w 41"/>
              <a:gd name="T7" fmla="*/ 21 h 41"/>
              <a:gd name="T8" fmla="*/ 21 w 41"/>
              <a:gd name="T9" fmla="*/ 41 h 41"/>
              <a:gd name="T10" fmla="*/ 21 w 41"/>
              <a:gd name="T11" fmla="*/ 6 h 41"/>
              <a:gd name="T12" fmla="*/ 6 w 41"/>
              <a:gd name="T13" fmla="*/ 21 h 41"/>
              <a:gd name="T14" fmla="*/ 21 w 41"/>
              <a:gd name="T15" fmla="*/ 35 h 41"/>
              <a:gd name="T16" fmla="*/ 35 w 41"/>
              <a:gd name="T17" fmla="*/ 21 h 41"/>
              <a:gd name="T18" fmla="*/ 21 w 41"/>
              <a:gd name="T19" fmla="*/ 6 h 41"/>
              <a:gd name="T20" fmla="*/ 27 w 41"/>
              <a:gd name="T21" fmla="*/ 24 h 41"/>
              <a:gd name="T22" fmla="*/ 14 w 41"/>
              <a:gd name="T23" fmla="*/ 31 h 41"/>
              <a:gd name="T24" fmla="*/ 14 w 41"/>
              <a:gd name="T25" fmla="*/ 17 h 41"/>
              <a:gd name="T26" fmla="*/ 27 w 41"/>
              <a:gd name="T27" fmla="*/ 10 h 41"/>
              <a:gd name="T28" fmla="*/ 27 w 41"/>
              <a:gd name="T29" fmla="*/ 24 h 41"/>
              <a:gd name="T30" fmla="*/ 24 w 41"/>
              <a:gd name="T31" fmla="*/ 22 h 41"/>
              <a:gd name="T32" fmla="*/ 17 w 41"/>
              <a:gd name="T33" fmla="*/ 19 h 41"/>
              <a:gd name="T34" fmla="*/ 17 w 41"/>
              <a:gd name="T35" fmla="*/ 26 h 41"/>
              <a:gd name="T36" fmla="*/ 24 w 41"/>
              <a:gd name="T37" fmla="*/ 2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1" h="41">
                <a:moveTo>
                  <a:pt x="21" y="41"/>
                </a:moveTo>
                <a:cubicBezTo>
                  <a:pt x="9" y="41"/>
                  <a:pt x="0" y="32"/>
                  <a:pt x="0" y="21"/>
                </a:cubicBezTo>
                <a:cubicBezTo>
                  <a:pt x="0" y="9"/>
                  <a:pt x="9" y="0"/>
                  <a:pt x="21" y="0"/>
                </a:cubicBezTo>
                <a:cubicBezTo>
                  <a:pt x="32" y="0"/>
                  <a:pt x="41" y="9"/>
                  <a:pt x="41" y="21"/>
                </a:cubicBezTo>
                <a:cubicBezTo>
                  <a:pt x="41" y="32"/>
                  <a:pt x="32" y="41"/>
                  <a:pt x="21" y="41"/>
                </a:cubicBezTo>
                <a:moveTo>
                  <a:pt x="21" y="6"/>
                </a:moveTo>
                <a:cubicBezTo>
                  <a:pt x="13" y="6"/>
                  <a:pt x="6" y="13"/>
                  <a:pt x="6" y="21"/>
                </a:cubicBezTo>
                <a:cubicBezTo>
                  <a:pt x="6" y="29"/>
                  <a:pt x="13" y="35"/>
                  <a:pt x="21" y="35"/>
                </a:cubicBezTo>
                <a:cubicBezTo>
                  <a:pt x="29" y="35"/>
                  <a:pt x="35" y="29"/>
                  <a:pt x="35" y="21"/>
                </a:cubicBezTo>
                <a:cubicBezTo>
                  <a:pt x="35" y="13"/>
                  <a:pt x="29" y="6"/>
                  <a:pt x="21" y="6"/>
                </a:cubicBezTo>
                <a:moveTo>
                  <a:pt x="27" y="24"/>
                </a:moveTo>
                <a:cubicBezTo>
                  <a:pt x="14" y="31"/>
                  <a:pt x="14" y="31"/>
                  <a:pt x="14" y="31"/>
                </a:cubicBezTo>
                <a:cubicBezTo>
                  <a:pt x="14" y="17"/>
                  <a:pt x="14" y="17"/>
                  <a:pt x="14" y="17"/>
                </a:cubicBezTo>
                <a:cubicBezTo>
                  <a:pt x="27" y="10"/>
                  <a:pt x="27" y="10"/>
                  <a:pt x="27" y="10"/>
                </a:cubicBezTo>
                <a:lnTo>
                  <a:pt x="27" y="24"/>
                </a:lnTo>
                <a:close/>
                <a:moveTo>
                  <a:pt x="24" y="22"/>
                </a:moveTo>
                <a:cubicBezTo>
                  <a:pt x="17" y="19"/>
                  <a:pt x="17" y="19"/>
                  <a:pt x="17" y="19"/>
                </a:cubicBezTo>
                <a:cubicBezTo>
                  <a:pt x="17" y="26"/>
                  <a:pt x="17" y="26"/>
                  <a:pt x="17" y="26"/>
                </a:cubicBezTo>
                <a:lnTo>
                  <a:pt x="24" y="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93" name="Freeform 330"/>
          <p:cNvSpPr>
            <a:spLocks noEditPoints="1"/>
          </p:cNvSpPr>
          <p:nvPr/>
        </p:nvSpPr>
        <p:spPr bwMode="auto">
          <a:xfrm>
            <a:off x="8245344" y="2829501"/>
            <a:ext cx="111793" cy="113901"/>
          </a:xfrm>
          <a:custGeom>
            <a:avLst/>
            <a:gdLst>
              <a:gd name="T0" fmla="*/ 41 w 41"/>
              <a:gd name="T1" fmla="*/ 33 h 41"/>
              <a:gd name="T2" fmla="*/ 34 w 41"/>
              <a:gd name="T3" fmla="*/ 41 h 41"/>
              <a:gd name="T4" fmla="*/ 8 w 41"/>
              <a:gd name="T5" fmla="*/ 41 h 41"/>
              <a:gd name="T6" fmla="*/ 0 w 41"/>
              <a:gd name="T7" fmla="*/ 33 h 41"/>
              <a:gd name="T8" fmla="*/ 0 w 41"/>
              <a:gd name="T9" fmla="*/ 8 h 41"/>
              <a:gd name="T10" fmla="*/ 8 w 41"/>
              <a:gd name="T11" fmla="*/ 0 h 41"/>
              <a:gd name="T12" fmla="*/ 34 w 41"/>
              <a:gd name="T13" fmla="*/ 0 h 41"/>
              <a:gd name="T14" fmla="*/ 41 w 41"/>
              <a:gd name="T15" fmla="*/ 8 h 41"/>
              <a:gd name="T16" fmla="*/ 41 w 41"/>
              <a:gd name="T17" fmla="*/ 33 h 41"/>
              <a:gd name="T18" fmla="*/ 34 w 41"/>
              <a:gd name="T19" fmla="*/ 8 h 41"/>
              <a:gd name="T20" fmla="*/ 34 w 41"/>
              <a:gd name="T21" fmla="*/ 7 h 41"/>
              <a:gd name="T22" fmla="*/ 8 w 41"/>
              <a:gd name="T23" fmla="*/ 7 h 41"/>
              <a:gd name="T24" fmla="*/ 7 w 41"/>
              <a:gd name="T25" fmla="*/ 8 h 41"/>
              <a:gd name="T26" fmla="*/ 7 w 41"/>
              <a:gd name="T27" fmla="*/ 33 h 41"/>
              <a:gd name="T28" fmla="*/ 8 w 41"/>
              <a:gd name="T29" fmla="*/ 34 h 41"/>
              <a:gd name="T30" fmla="*/ 34 w 41"/>
              <a:gd name="T31" fmla="*/ 34 h 41"/>
              <a:gd name="T32" fmla="*/ 34 w 41"/>
              <a:gd name="T33" fmla="*/ 33 h 41"/>
              <a:gd name="T34" fmla="*/ 34 w 41"/>
              <a:gd name="T35" fmla="*/ 8 h 41"/>
              <a:gd name="T36" fmla="*/ 31 w 41"/>
              <a:gd name="T37" fmla="*/ 16 h 41"/>
              <a:gd name="T38" fmla="*/ 22 w 41"/>
              <a:gd name="T39" fmla="*/ 28 h 41"/>
              <a:gd name="T40" fmla="*/ 21 w 41"/>
              <a:gd name="T41" fmla="*/ 29 h 41"/>
              <a:gd name="T42" fmla="*/ 19 w 41"/>
              <a:gd name="T43" fmla="*/ 28 h 41"/>
              <a:gd name="T44" fmla="*/ 11 w 41"/>
              <a:gd name="T45" fmla="*/ 16 h 41"/>
              <a:gd name="T46" fmla="*/ 11 w 41"/>
              <a:gd name="T47" fmla="*/ 15 h 41"/>
              <a:gd name="T48" fmla="*/ 12 w 41"/>
              <a:gd name="T49" fmla="*/ 14 h 41"/>
              <a:gd name="T50" fmla="*/ 29 w 41"/>
              <a:gd name="T51" fmla="*/ 14 h 41"/>
              <a:gd name="T52" fmla="*/ 31 w 41"/>
              <a:gd name="T53" fmla="*/ 15 h 41"/>
              <a:gd name="T54" fmla="*/ 31 w 41"/>
              <a:gd name="T55" fmla="*/ 1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1" h="41">
                <a:moveTo>
                  <a:pt x="41" y="33"/>
                </a:moveTo>
                <a:cubicBezTo>
                  <a:pt x="41" y="38"/>
                  <a:pt x="38" y="41"/>
                  <a:pt x="34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38"/>
                  <a:pt x="0" y="33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8" y="0"/>
                  <a:pt x="41" y="3"/>
                  <a:pt x="41" y="8"/>
                </a:cubicBezTo>
                <a:lnTo>
                  <a:pt x="41" y="33"/>
                </a:lnTo>
                <a:close/>
                <a:moveTo>
                  <a:pt x="34" y="8"/>
                </a:moveTo>
                <a:cubicBezTo>
                  <a:pt x="34" y="7"/>
                  <a:pt x="34" y="7"/>
                  <a:pt x="34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7"/>
                  <a:pt x="7" y="7"/>
                  <a:pt x="7" y="8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34"/>
                  <a:pt x="7" y="34"/>
                  <a:pt x="8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4"/>
                  <a:pt x="34" y="34"/>
                  <a:pt x="34" y="33"/>
                </a:cubicBezTo>
                <a:lnTo>
                  <a:pt x="34" y="8"/>
                </a:lnTo>
                <a:close/>
                <a:moveTo>
                  <a:pt x="31" y="16"/>
                </a:moveTo>
                <a:cubicBezTo>
                  <a:pt x="22" y="28"/>
                  <a:pt x="22" y="28"/>
                  <a:pt x="22" y="28"/>
                </a:cubicBezTo>
                <a:cubicBezTo>
                  <a:pt x="22" y="29"/>
                  <a:pt x="21" y="29"/>
                  <a:pt x="21" y="29"/>
                </a:cubicBezTo>
                <a:cubicBezTo>
                  <a:pt x="20" y="29"/>
                  <a:pt x="20" y="29"/>
                  <a:pt x="19" y="28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6"/>
                  <a:pt x="10" y="15"/>
                  <a:pt x="11" y="15"/>
                </a:cubicBezTo>
                <a:cubicBezTo>
                  <a:pt x="11" y="14"/>
                  <a:pt x="11" y="14"/>
                  <a:pt x="12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30" y="14"/>
                  <a:pt x="30" y="14"/>
                  <a:pt x="31" y="15"/>
                </a:cubicBezTo>
                <a:cubicBezTo>
                  <a:pt x="31" y="15"/>
                  <a:pt x="31" y="16"/>
                  <a:pt x="31" y="1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94" name="Freeform 331"/>
          <p:cNvSpPr>
            <a:spLocks noEditPoints="1"/>
          </p:cNvSpPr>
          <p:nvPr/>
        </p:nvSpPr>
        <p:spPr bwMode="auto">
          <a:xfrm>
            <a:off x="8245344" y="3030782"/>
            <a:ext cx="111793" cy="111793"/>
          </a:xfrm>
          <a:custGeom>
            <a:avLst/>
            <a:gdLst>
              <a:gd name="T0" fmla="*/ 41 w 41"/>
              <a:gd name="T1" fmla="*/ 33 h 41"/>
              <a:gd name="T2" fmla="*/ 34 w 41"/>
              <a:gd name="T3" fmla="*/ 41 h 41"/>
              <a:gd name="T4" fmla="*/ 8 w 41"/>
              <a:gd name="T5" fmla="*/ 41 h 41"/>
              <a:gd name="T6" fmla="*/ 0 w 41"/>
              <a:gd name="T7" fmla="*/ 33 h 41"/>
              <a:gd name="T8" fmla="*/ 0 w 41"/>
              <a:gd name="T9" fmla="*/ 8 h 41"/>
              <a:gd name="T10" fmla="*/ 8 w 41"/>
              <a:gd name="T11" fmla="*/ 0 h 41"/>
              <a:gd name="T12" fmla="*/ 34 w 41"/>
              <a:gd name="T13" fmla="*/ 0 h 41"/>
              <a:gd name="T14" fmla="*/ 41 w 41"/>
              <a:gd name="T15" fmla="*/ 8 h 41"/>
              <a:gd name="T16" fmla="*/ 41 w 41"/>
              <a:gd name="T17" fmla="*/ 33 h 41"/>
              <a:gd name="T18" fmla="*/ 34 w 41"/>
              <a:gd name="T19" fmla="*/ 8 h 41"/>
              <a:gd name="T20" fmla="*/ 34 w 41"/>
              <a:gd name="T21" fmla="*/ 7 h 41"/>
              <a:gd name="T22" fmla="*/ 8 w 41"/>
              <a:gd name="T23" fmla="*/ 7 h 41"/>
              <a:gd name="T24" fmla="*/ 7 w 41"/>
              <a:gd name="T25" fmla="*/ 8 h 41"/>
              <a:gd name="T26" fmla="*/ 7 w 41"/>
              <a:gd name="T27" fmla="*/ 33 h 41"/>
              <a:gd name="T28" fmla="*/ 8 w 41"/>
              <a:gd name="T29" fmla="*/ 34 h 41"/>
              <a:gd name="T30" fmla="*/ 34 w 41"/>
              <a:gd name="T31" fmla="*/ 34 h 41"/>
              <a:gd name="T32" fmla="*/ 34 w 41"/>
              <a:gd name="T33" fmla="*/ 33 h 41"/>
              <a:gd name="T34" fmla="*/ 34 w 41"/>
              <a:gd name="T35" fmla="*/ 8 h 41"/>
              <a:gd name="T36" fmla="*/ 29 w 41"/>
              <a:gd name="T37" fmla="*/ 27 h 41"/>
              <a:gd name="T38" fmla="*/ 12 w 41"/>
              <a:gd name="T39" fmla="*/ 27 h 41"/>
              <a:gd name="T40" fmla="*/ 11 w 41"/>
              <a:gd name="T41" fmla="*/ 26 h 41"/>
              <a:gd name="T42" fmla="*/ 11 w 41"/>
              <a:gd name="T43" fmla="*/ 25 h 41"/>
              <a:gd name="T44" fmla="*/ 19 w 41"/>
              <a:gd name="T45" fmla="*/ 13 h 41"/>
              <a:gd name="T46" fmla="*/ 21 w 41"/>
              <a:gd name="T47" fmla="*/ 12 h 41"/>
              <a:gd name="T48" fmla="*/ 22 w 41"/>
              <a:gd name="T49" fmla="*/ 13 h 41"/>
              <a:gd name="T50" fmla="*/ 31 w 41"/>
              <a:gd name="T51" fmla="*/ 25 h 41"/>
              <a:gd name="T52" fmla="*/ 31 w 41"/>
              <a:gd name="T53" fmla="*/ 26 h 41"/>
              <a:gd name="T54" fmla="*/ 29 w 41"/>
              <a:gd name="T55" fmla="*/ 27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1" h="41">
                <a:moveTo>
                  <a:pt x="41" y="33"/>
                </a:moveTo>
                <a:cubicBezTo>
                  <a:pt x="41" y="38"/>
                  <a:pt x="38" y="41"/>
                  <a:pt x="34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38"/>
                  <a:pt x="0" y="33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8" y="0"/>
                  <a:pt x="41" y="3"/>
                  <a:pt x="41" y="8"/>
                </a:cubicBezTo>
                <a:lnTo>
                  <a:pt x="41" y="33"/>
                </a:lnTo>
                <a:close/>
                <a:moveTo>
                  <a:pt x="34" y="8"/>
                </a:moveTo>
                <a:cubicBezTo>
                  <a:pt x="34" y="7"/>
                  <a:pt x="34" y="7"/>
                  <a:pt x="34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7"/>
                  <a:pt x="7" y="7"/>
                  <a:pt x="7" y="8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34"/>
                  <a:pt x="7" y="34"/>
                  <a:pt x="8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4"/>
                  <a:pt x="34" y="34"/>
                  <a:pt x="34" y="33"/>
                </a:cubicBezTo>
                <a:lnTo>
                  <a:pt x="34" y="8"/>
                </a:lnTo>
                <a:close/>
                <a:moveTo>
                  <a:pt x="29" y="27"/>
                </a:moveTo>
                <a:cubicBezTo>
                  <a:pt x="12" y="27"/>
                  <a:pt x="12" y="27"/>
                  <a:pt x="12" y="27"/>
                </a:cubicBezTo>
                <a:cubicBezTo>
                  <a:pt x="11" y="27"/>
                  <a:pt x="11" y="27"/>
                  <a:pt x="11" y="26"/>
                </a:cubicBezTo>
                <a:cubicBezTo>
                  <a:pt x="10" y="26"/>
                  <a:pt x="10" y="25"/>
                  <a:pt x="11" y="25"/>
                </a:cubicBezTo>
                <a:cubicBezTo>
                  <a:pt x="19" y="13"/>
                  <a:pt x="19" y="13"/>
                  <a:pt x="19" y="13"/>
                </a:cubicBezTo>
                <a:cubicBezTo>
                  <a:pt x="20" y="12"/>
                  <a:pt x="20" y="12"/>
                  <a:pt x="21" y="12"/>
                </a:cubicBezTo>
                <a:cubicBezTo>
                  <a:pt x="21" y="12"/>
                  <a:pt x="22" y="12"/>
                  <a:pt x="22" y="13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1" y="26"/>
                  <a:pt x="31" y="26"/>
                </a:cubicBezTo>
                <a:cubicBezTo>
                  <a:pt x="30" y="27"/>
                  <a:pt x="30" y="27"/>
                  <a:pt x="29" y="27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95" name="Freeform 332"/>
          <p:cNvSpPr>
            <a:spLocks noEditPoints="1"/>
          </p:cNvSpPr>
          <p:nvPr/>
        </p:nvSpPr>
        <p:spPr bwMode="auto">
          <a:xfrm>
            <a:off x="8245344" y="3229952"/>
            <a:ext cx="111793" cy="113901"/>
          </a:xfrm>
          <a:custGeom>
            <a:avLst/>
            <a:gdLst>
              <a:gd name="T0" fmla="*/ 41 w 41"/>
              <a:gd name="T1" fmla="*/ 33 h 41"/>
              <a:gd name="T2" fmla="*/ 34 w 41"/>
              <a:gd name="T3" fmla="*/ 41 h 41"/>
              <a:gd name="T4" fmla="*/ 8 w 41"/>
              <a:gd name="T5" fmla="*/ 41 h 41"/>
              <a:gd name="T6" fmla="*/ 0 w 41"/>
              <a:gd name="T7" fmla="*/ 33 h 41"/>
              <a:gd name="T8" fmla="*/ 0 w 41"/>
              <a:gd name="T9" fmla="*/ 8 h 41"/>
              <a:gd name="T10" fmla="*/ 8 w 41"/>
              <a:gd name="T11" fmla="*/ 0 h 41"/>
              <a:gd name="T12" fmla="*/ 34 w 41"/>
              <a:gd name="T13" fmla="*/ 0 h 41"/>
              <a:gd name="T14" fmla="*/ 41 w 41"/>
              <a:gd name="T15" fmla="*/ 8 h 41"/>
              <a:gd name="T16" fmla="*/ 41 w 41"/>
              <a:gd name="T17" fmla="*/ 33 h 41"/>
              <a:gd name="T18" fmla="*/ 34 w 41"/>
              <a:gd name="T19" fmla="*/ 8 h 41"/>
              <a:gd name="T20" fmla="*/ 34 w 41"/>
              <a:gd name="T21" fmla="*/ 7 h 41"/>
              <a:gd name="T22" fmla="*/ 8 w 41"/>
              <a:gd name="T23" fmla="*/ 7 h 41"/>
              <a:gd name="T24" fmla="*/ 7 w 41"/>
              <a:gd name="T25" fmla="*/ 8 h 41"/>
              <a:gd name="T26" fmla="*/ 7 w 41"/>
              <a:gd name="T27" fmla="*/ 33 h 41"/>
              <a:gd name="T28" fmla="*/ 8 w 41"/>
              <a:gd name="T29" fmla="*/ 34 h 41"/>
              <a:gd name="T30" fmla="*/ 34 w 41"/>
              <a:gd name="T31" fmla="*/ 34 h 41"/>
              <a:gd name="T32" fmla="*/ 34 w 41"/>
              <a:gd name="T33" fmla="*/ 33 h 41"/>
              <a:gd name="T34" fmla="*/ 34 w 41"/>
              <a:gd name="T35" fmla="*/ 8 h 41"/>
              <a:gd name="T36" fmla="*/ 28 w 41"/>
              <a:gd name="T37" fmla="*/ 22 h 41"/>
              <a:gd name="T38" fmla="*/ 16 w 41"/>
              <a:gd name="T39" fmla="*/ 31 h 41"/>
              <a:gd name="T40" fmla="*/ 15 w 41"/>
              <a:gd name="T41" fmla="*/ 31 h 41"/>
              <a:gd name="T42" fmla="*/ 14 w 41"/>
              <a:gd name="T43" fmla="*/ 29 h 41"/>
              <a:gd name="T44" fmla="*/ 14 w 41"/>
              <a:gd name="T45" fmla="*/ 12 h 41"/>
              <a:gd name="T46" fmla="*/ 15 w 41"/>
              <a:gd name="T47" fmla="*/ 10 h 41"/>
              <a:gd name="T48" fmla="*/ 16 w 41"/>
              <a:gd name="T49" fmla="*/ 11 h 41"/>
              <a:gd name="T50" fmla="*/ 28 w 41"/>
              <a:gd name="T51" fmla="*/ 19 h 41"/>
              <a:gd name="T52" fmla="*/ 29 w 41"/>
              <a:gd name="T53" fmla="*/ 21 h 41"/>
              <a:gd name="T54" fmla="*/ 28 w 41"/>
              <a:gd name="T55" fmla="*/ 2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1" h="41">
                <a:moveTo>
                  <a:pt x="41" y="33"/>
                </a:moveTo>
                <a:cubicBezTo>
                  <a:pt x="41" y="38"/>
                  <a:pt x="38" y="41"/>
                  <a:pt x="34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38"/>
                  <a:pt x="0" y="33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8" y="0"/>
                  <a:pt x="41" y="3"/>
                  <a:pt x="41" y="8"/>
                </a:cubicBezTo>
                <a:lnTo>
                  <a:pt x="41" y="33"/>
                </a:lnTo>
                <a:close/>
                <a:moveTo>
                  <a:pt x="34" y="8"/>
                </a:moveTo>
                <a:cubicBezTo>
                  <a:pt x="34" y="7"/>
                  <a:pt x="34" y="7"/>
                  <a:pt x="34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7"/>
                  <a:pt x="7" y="7"/>
                  <a:pt x="7" y="8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34"/>
                  <a:pt x="7" y="34"/>
                  <a:pt x="8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4"/>
                  <a:pt x="34" y="34"/>
                  <a:pt x="34" y="33"/>
                </a:cubicBezTo>
                <a:lnTo>
                  <a:pt x="34" y="8"/>
                </a:lnTo>
                <a:close/>
                <a:moveTo>
                  <a:pt x="28" y="22"/>
                </a:move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5" y="31"/>
                  <a:pt x="15" y="31"/>
                </a:cubicBezTo>
                <a:cubicBezTo>
                  <a:pt x="14" y="30"/>
                  <a:pt x="14" y="30"/>
                  <a:pt x="14" y="29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4" y="11"/>
                  <a:pt x="15" y="10"/>
                </a:cubicBezTo>
                <a:cubicBezTo>
                  <a:pt x="15" y="10"/>
                  <a:pt x="16" y="10"/>
                  <a:pt x="16" y="11"/>
                </a:cubicBezTo>
                <a:cubicBezTo>
                  <a:pt x="28" y="19"/>
                  <a:pt x="28" y="19"/>
                  <a:pt x="28" y="19"/>
                </a:cubicBezTo>
                <a:cubicBezTo>
                  <a:pt x="29" y="19"/>
                  <a:pt x="29" y="20"/>
                  <a:pt x="29" y="21"/>
                </a:cubicBezTo>
                <a:cubicBezTo>
                  <a:pt x="29" y="21"/>
                  <a:pt x="29" y="22"/>
                  <a:pt x="28" y="2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96" name="Freeform 333"/>
          <p:cNvSpPr/>
          <p:nvPr/>
        </p:nvSpPr>
        <p:spPr bwMode="auto">
          <a:xfrm>
            <a:off x="8253612" y="3464821"/>
            <a:ext cx="73824" cy="103355"/>
          </a:xfrm>
          <a:custGeom>
            <a:avLst/>
            <a:gdLst>
              <a:gd name="T0" fmla="*/ 27 w 27"/>
              <a:gd name="T1" fmla="*/ 36 h 38"/>
              <a:gd name="T2" fmla="*/ 27 w 27"/>
              <a:gd name="T3" fmla="*/ 37 h 38"/>
              <a:gd name="T4" fmla="*/ 21 w 27"/>
              <a:gd name="T5" fmla="*/ 38 h 38"/>
              <a:gd name="T6" fmla="*/ 3 w 27"/>
              <a:gd name="T7" fmla="*/ 25 h 38"/>
              <a:gd name="T8" fmla="*/ 1 w 27"/>
              <a:gd name="T9" fmla="*/ 25 h 38"/>
              <a:gd name="T10" fmla="*/ 0 w 27"/>
              <a:gd name="T11" fmla="*/ 24 h 38"/>
              <a:gd name="T12" fmla="*/ 0 w 27"/>
              <a:gd name="T13" fmla="*/ 21 h 38"/>
              <a:gd name="T14" fmla="*/ 1 w 27"/>
              <a:gd name="T15" fmla="*/ 20 h 38"/>
              <a:gd name="T16" fmla="*/ 3 w 27"/>
              <a:gd name="T17" fmla="*/ 20 h 38"/>
              <a:gd name="T18" fmla="*/ 3 w 27"/>
              <a:gd name="T19" fmla="*/ 17 h 38"/>
              <a:gd name="T20" fmla="*/ 1 w 27"/>
              <a:gd name="T21" fmla="*/ 17 h 38"/>
              <a:gd name="T22" fmla="*/ 0 w 27"/>
              <a:gd name="T23" fmla="*/ 16 h 38"/>
              <a:gd name="T24" fmla="*/ 0 w 27"/>
              <a:gd name="T25" fmla="*/ 13 h 38"/>
              <a:gd name="T26" fmla="*/ 1 w 27"/>
              <a:gd name="T27" fmla="*/ 12 h 38"/>
              <a:gd name="T28" fmla="*/ 4 w 27"/>
              <a:gd name="T29" fmla="*/ 12 h 38"/>
              <a:gd name="T30" fmla="*/ 21 w 27"/>
              <a:gd name="T31" fmla="*/ 0 h 38"/>
              <a:gd name="T32" fmla="*/ 26 w 27"/>
              <a:gd name="T33" fmla="*/ 1 h 38"/>
              <a:gd name="T34" fmla="*/ 27 w 27"/>
              <a:gd name="T35" fmla="*/ 1 h 38"/>
              <a:gd name="T36" fmla="*/ 27 w 27"/>
              <a:gd name="T37" fmla="*/ 2 h 38"/>
              <a:gd name="T38" fmla="*/ 25 w 27"/>
              <a:gd name="T39" fmla="*/ 6 h 38"/>
              <a:gd name="T40" fmla="*/ 24 w 27"/>
              <a:gd name="T41" fmla="*/ 6 h 38"/>
              <a:gd name="T42" fmla="*/ 21 w 27"/>
              <a:gd name="T43" fmla="*/ 6 h 38"/>
              <a:gd name="T44" fmla="*/ 11 w 27"/>
              <a:gd name="T45" fmla="*/ 12 h 38"/>
              <a:gd name="T46" fmla="*/ 23 w 27"/>
              <a:gd name="T47" fmla="*/ 12 h 38"/>
              <a:gd name="T48" fmla="*/ 24 w 27"/>
              <a:gd name="T49" fmla="*/ 13 h 38"/>
              <a:gd name="T50" fmla="*/ 24 w 27"/>
              <a:gd name="T51" fmla="*/ 13 h 38"/>
              <a:gd name="T52" fmla="*/ 23 w 27"/>
              <a:gd name="T53" fmla="*/ 17 h 38"/>
              <a:gd name="T54" fmla="*/ 23 w 27"/>
              <a:gd name="T55" fmla="*/ 17 h 38"/>
              <a:gd name="T56" fmla="*/ 9 w 27"/>
              <a:gd name="T57" fmla="*/ 17 h 38"/>
              <a:gd name="T58" fmla="*/ 9 w 27"/>
              <a:gd name="T59" fmla="*/ 20 h 38"/>
              <a:gd name="T60" fmla="*/ 22 w 27"/>
              <a:gd name="T61" fmla="*/ 20 h 38"/>
              <a:gd name="T62" fmla="*/ 22 w 27"/>
              <a:gd name="T63" fmla="*/ 20 h 38"/>
              <a:gd name="T64" fmla="*/ 23 w 27"/>
              <a:gd name="T65" fmla="*/ 21 h 38"/>
              <a:gd name="T66" fmla="*/ 22 w 27"/>
              <a:gd name="T67" fmla="*/ 24 h 38"/>
              <a:gd name="T68" fmla="*/ 21 w 27"/>
              <a:gd name="T69" fmla="*/ 25 h 38"/>
              <a:gd name="T70" fmla="*/ 11 w 27"/>
              <a:gd name="T71" fmla="*/ 25 h 38"/>
              <a:gd name="T72" fmla="*/ 21 w 27"/>
              <a:gd name="T73" fmla="*/ 32 h 38"/>
              <a:gd name="T74" fmla="*/ 25 w 27"/>
              <a:gd name="T75" fmla="*/ 31 h 38"/>
              <a:gd name="T76" fmla="*/ 26 w 27"/>
              <a:gd name="T77" fmla="*/ 31 h 38"/>
              <a:gd name="T78" fmla="*/ 26 w 27"/>
              <a:gd name="T79" fmla="*/ 32 h 38"/>
              <a:gd name="T80" fmla="*/ 27 w 27"/>
              <a:gd name="T81" fmla="*/ 3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7" h="38">
                <a:moveTo>
                  <a:pt x="27" y="36"/>
                </a:moveTo>
                <a:cubicBezTo>
                  <a:pt x="27" y="36"/>
                  <a:pt x="27" y="37"/>
                  <a:pt x="27" y="37"/>
                </a:cubicBezTo>
                <a:cubicBezTo>
                  <a:pt x="27" y="37"/>
                  <a:pt x="24" y="38"/>
                  <a:pt x="21" y="38"/>
                </a:cubicBezTo>
                <a:cubicBezTo>
                  <a:pt x="12" y="38"/>
                  <a:pt x="6" y="33"/>
                  <a:pt x="3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5"/>
                  <a:pt x="0" y="24"/>
                  <a:pt x="0" y="24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0"/>
                  <a:pt x="0" y="20"/>
                  <a:pt x="1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19"/>
                  <a:pt x="3" y="18"/>
                  <a:pt x="3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7"/>
                  <a:pt x="0" y="16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2"/>
                  <a:pt x="1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6" y="5"/>
                  <a:pt x="13" y="0"/>
                  <a:pt x="21" y="0"/>
                </a:cubicBezTo>
                <a:cubicBezTo>
                  <a:pt x="24" y="0"/>
                  <a:pt x="26" y="1"/>
                  <a:pt x="26" y="1"/>
                </a:cubicBezTo>
                <a:cubicBezTo>
                  <a:pt x="26" y="1"/>
                  <a:pt x="26" y="1"/>
                  <a:pt x="27" y="1"/>
                </a:cubicBezTo>
                <a:cubicBezTo>
                  <a:pt x="27" y="1"/>
                  <a:pt x="27" y="1"/>
                  <a:pt x="27" y="2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7"/>
                  <a:pt x="24" y="6"/>
                </a:cubicBezTo>
                <a:cubicBezTo>
                  <a:pt x="24" y="6"/>
                  <a:pt x="23" y="6"/>
                  <a:pt x="21" y="6"/>
                </a:cubicBezTo>
                <a:cubicBezTo>
                  <a:pt x="16" y="6"/>
                  <a:pt x="12" y="8"/>
                  <a:pt x="11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4" y="13"/>
                  <a:pt x="24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8"/>
                  <a:pt x="9" y="19"/>
                  <a:pt x="9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3" y="21"/>
                  <a:pt x="23" y="21"/>
                  <a:pt x="23" y="21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1" y="25"/>
                  <a:pt x="2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9"/>
                  <a:pt x="16" y="32"/>
                  <a:pt x="21" y="32"/>
                </a:cubicBezTo>
                <a:cubicBezTo>
                  <a:pt x="23" y="32"/>
                  <a:pt x="25" y="31"/>
                  <a:pt x="25" y="31"/>
                </a:cubicBezTo>
                <a:cubicBezTo>
                  <a:pt x="25" y="31"/>
                  <a:pt x="26" y="31"/>
                  <a:pt x="26" y="31"/>
                </a:cubicBezTo>
                <a:cubicBezTo>
                  <a:pt x="26" y="31"/>
                  <a:pt x="26" y="31"/>
                  <a:pt x="26" y="32"/>
                </a:cubicBezTo>
                <a:lnTo>
                  <a:pt x="27" y="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97" name="Freeform 334"/>
          <p:cNvSpPr/>
          <p:nvPr/>
        </p:nvSpPr>
        <p:spPr bwMode="auto">
          <a:xfrm>
            <a:off x="8253612" y="3695744"/>
            <a:ext cx="73824" cy="105463"/>
          </a:xfrm>
          <a:custGeom>
            <a:avLst/>
            <a:gdLst>
              <a:gd name="T0" fmla="*/ 27 w 27"/>
              <a:gd name="T1" fmla="*/ 37 h 38"/>
              <a:gd name="T2" fmla="*/ 27 w 27"/>
              <a:gd name="T3" fmla="*/ 38 h 38"/>
              <a:gd name="T4" fmla="*/ 1 w 27"/>
              <a:gd name="T5" fmla="*/ 38 h 38"/>
              <a:gd name="T6" fmla="*/ 0 w 27"/>
              <a:gd name="T7" fmla="*/ 37 h 38"/>
              <a:gd name="T8" fmla="*/ 0 w 27"/>
              <a:gd name="T9" fmla="*/ 33 h 38"/>
              <a:gd name="T10" fmla="*/ 1 w 27"/>
              <a:gd name="T11" fmla="*/ 32 h 38"/>
              <a:gd name="T12" fmla="*/ 4 w 27"/>
              <a:gd name="T13" fmla="*/ 32 h 38"/>
              <a:gd name="T14" fmla="*/ 4 w 27"/>
              <a:gd name="T15" fmla="*/ 22 h 38"/>
              <a:gd name="T16" fmla="*/ 1 w 27"/>
              <a:gd name="T17" fmla="*/ 22 h 38"/>
              <a:gd name="T18" fmla="*/ 0 w 27"/>
              <a:gd name="T19" fmla="*/ 21 h 38"/>
              <a:gd name="T20" fmla="*/ 0 w 27"/>
              <a:gd name="T21" fmla="*/ 17 h 38"/>
              <a:gd name="T22" fmla="*/ 1 w 27"/>
              <a:gd name="T23" fmla="*/ 16 h 38"/>
              <a:gd name="T24" fmla="*/ 4 w 27"/>
              <a:gd name="T25" fmla="*/ 16 h 38"/>
              <a:gd name="T26" fmla="*/ 4 w 27"/>
              <a:gd name="T27" fmla="*/ 11 h 38"/>
              <a:gd name="T28" fmla="*/ 15 w 27"/>
              <a:gd name="T29" fmla="*/ 0 h 38"/>
              <a:gd name="T30" fmla="*/ 24 w 27"/>
              <a:gd name="T31" fmla="*/ 3 h 38"/>
              <a:gd name="T32" fmla="*/ 24 w 27"/>
              <a:gd name="T33" fmla="*/ 4 h 38"/>
              <a:gd name="T34" fmla="*/ 22 w 27"/>
              <a:gd name="T35" fmla="*/ 8 h 38"/>
              <a:gd name="T36" fmla="*/ 21 w 27"/>
              <a:gd name="T37" fmla="*/ 8 h 38"/>
              <a:gd name="T38" fmla="*/ 20 w 27"/>
              <a:gd name="T39" fmla="*/ 8 h 38"/>
              <a:gd name="T40" fmla="*/ 15 w 27"/>
              <a:gd name="T41" fmla="*/ 6 h 38"/>
              <a:gd name="T42" fmla="*/ 10 w 27"/>
              <a:gd name="T43" fmla="*/ 11 h 38"/>
              <a:gd name="T44" fmla="*/ 10 w 27"/>
              <a:gd name="T45" fmla="*/ 16 h 38"/>
              <a:gd name="T46" fmla="*/ 18 w 27"/>
              <a:gd name="T47" fmla="*/ 16 h 38"/>
              <a:gd name="T48" fmla="*/ 19 w 27"/>
              <a:gd name="T49" fmla="*/ 17 h 38"/>
              <a:gd name="T50" fmla="*/ 19 w 27"/>
              <a:gd name="T51" fmla="*/ 21 h 38"/>
              <a:gd name="T52" fmla="*/ 18 w 27"/>
              <a:gd name="T53" fmla="*/ 22 h 38"/>
              <a:gd name="T54" fmla="*/ 10 w 27"/>
              <a:gd name="T55" fmla="*/ 22 h 38"/>
              <a:gd name="T56" fmla="*/ 10 w 27"/>
              <a:gd name="T57" fmla="*/ 32 h 38"/>
              <a:gd name="T58" fmla="*/ 21 w 27"/>
              <a:gd name="T59" fmla="*/ 32 h 38"/>
              <a:gd name="T60" fmla="*/ 21 w 27"/>
              <a:gd name="T61" fmla="*/ 27 h 38"/>
              <a:gd name="T62" fmla="*/ 22 w 27"/>
              <a:gd name="T63" fmla="*/ 26 h 38"/>
              <a:gd name="T64" fmla="*/ 27 w 27"/>
              <a:gd name="T65" fmla="*/ 26 h 38"/>
              <a:gd name="T66" fmla="*/ 27 w 27"/>
              <a:gd name="T67" fmla="*/ 27 h 38"/>
              <a:gd name="T68" fmla="*/ 27 w 27"/>
              <a:gd name="T69" fmla="*/ 3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7" h="38">
                <a:moveTo>
                  <a:pt x="27" y="37"/>
                </a:moveTo>
                <a:cubicBezTo>
                  <a:pt x="27" y="37"/>
                  <a:pt x="27" y="38"/>
                  <a:pt x="27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7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2"/>
                  <a:pt x="0" y="32"/>
                  <a:pt x="1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4" y="22"/>
                  <a:pt x="4" y="22"/>
                  <a:pt x="4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0" y="22"/>
                  <a:pt x="0" y="21"/>
                  <a:pt x="0" y="2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6"/>
                  <a:pt x="1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4"/>
                  <a:pt x="8" y="0"/>
                  <a:pt x="15" y="0"/>
                </a:cubicBezTo>
                <a:cubicBezTo>
                  <a:pt x="21" y="0"/>
                  <a:pt x="24" y="3"/>
                  <a:pt x="24" y="3"/>
                </a:cubicBezTo>
                <a:cubicBezTo>
                  <a:pt x="25" y="4"/>
                  <a:pt x="25" y="4"/>
                  <a:pt x="24" y="4"/>
                </a:cubicBezTo>
                <a:cubicBezTo>
                  <a:pt x="22" y="8"/>
                  <a:pt x="22" y="8"/>
                  <a:pt x="22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0" y="8"/>
                </a:cubicBezTo>
                <a:cubicBezTo>
                  <a:pt x="20" y="8"/>
                  <a:pt x="18" y="6"/>
                  <a:pt x="15" y="6"/>
                </a:cubicBezTo>
                <a:cubicBezTo>
                  <a:pt x="12" y="6"/>
                  <a:pt x="10" y="8"/>
                  <a:pt x="10" y="11"/>
                </a:cubicBezTo>
                <a:cubicBezTo>
                  <a:pt x="10" y="16"/>
                  <a:pt x="10" y="16"/>
                  <a:pt x="10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6"/>
                  <a:pt x="19" y="17"/>
                  <a:pt x="19" y="17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2"/>
                  <a:pt x="18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32"/>
                  <a:pt x="10" y="32"/>
                  <a:pt x="10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1" y="27"/>
                  <a:pt x="21" y="27"/>
                  <a:pt x="21" y="27"/>
                </a:cubicBezTo>
                <a:cubicBezTo>
                  <a:pt x="21" y="27"/>
                  <a:pt x="22" y="26"/>
                  <a:pt x="22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7" y="27"/>
                  <a:pt x="27" y="27"/>
                </a:cubicBezTo>
                <a:lnTo>
                  <a:pt x="27" y="3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98" name="Freeform 335"/>
          <p:cNvSpPr/>
          <p:nvPr/>
        </p:nvSpPr>
        <p:spPr bwMode="auto">
          <a:xfrm>
            <a:off x="8255722" y="3885831"/>
            <a:ext cx="69607" cy="132884"/>
          </a:xfrm>
          <a:custGeom>
            <a:avLst/>
            <a:gdLst>
              <a:gd name="T0" fmla="*/ 16 w 25"/>
              <a:gd name="T1" fmla="*/ 42 h 48"/>
              <a:gd name="T2" fmla="*/ 16 w 25"/>
              <a:gd name="T3" fmla="*/ 47 h 48"/>
              <a:gd name="T4" fmla="*/ 15 w 25"/>
              <a:gd name="T5" fmla="*/ 48 h 48"/>
              <a:gd name="T6" fmla="*/ 11 w 25"/>
              <a:gd name="T7" fmla="*/ 48 h 48"/>
              <a:gd name="T8" fmla="*/ 10 w 25"/>
              <a:gd name="T9" fmla="*/ 47 h 48"/>
              <a:gd name="T10" fmla="*/ 10 w 25"/>
              <a:gd name="T11" fmla="*/ 42 h 48"/>
              <a:gd name="T12" fmla="*/ 1 w 25"/>
              <a:gd name="T13" fmla="*/ 37 h 48"/>
              <a:gd name="T14" fmla="*/ 0 w 25"/>
              <a:gd name="T15" fmla="*/ 36 h 48"/>
              <a:gd name="T16" fmla="*/ 3 w 25"/>
              <a:gd name="T17" fmla="*/ 33 h 48"/>
              <a:gd name="T18" fmla="*/ 4 w 25"/>
              <a:gd name="T19" fmla="*/ 32 h 48"/>
              <a:gd name="T20" fmla="*/ 4 w 25"/>
              <a:gd name="T21" fmla="*/ 32 h 48"/>
              <a:gd name="T22" fmla="*/ 13 w 25"/>
              <a:gd name="T23" fmla="*/ 36 h 48"/>
              <a:gd name="T24" fmla="*/ 18 w 25"/>
              <a:gd name="T25" fmla="*/ 32 h 48"/>
              <a:gd name="T26" fmla="*/ 12 w 25"/>
              <a:gd name="T27" fmla="*/ 26 h 48"/>
              <a:gd name="T28" fmla="*/ 1 w 25"/>
              <a:gd name="T29" fmla="*/ 15 h 48"/>
              <a:gd name="T30" fmla="*/ 10 w 25"/>
              <a:gd name="T31" fmla="*/ 5 h 48"/>
              <a:gd name="T32" fmla="*/ 10 w 25"/>
              <a:gd name="T33" fmla="*/ 0 h 48"/>
              <a:gd name="T34" fmla="*/ 11 w 25"/>
              <a:gd name="T35" fmla="*/ 0 h 48"/>
              <a:gd name="T36" fmla="*/ 15 w 25"/>
              <a:gd name="T37" fmla="*/ 0 h 48"/>
              <a:gd name="T38" fmla="*/ 16 w 25"/>
              <a:gd name="T39" fmla="*/ 0 h 48"/>
              <a:gd name="T40" fmla="*/ 16 w 25"/>
              <a:gd name="T41" fmla="*/ 5 h 48"/>
              <a:gd name="T42" fmla="*/ 24 w 25"/>
              <a:gd name="T43" fmla="*/ 9 h 48"/>
              <a:gd name="T44" fmla="*/ 24 w 25"/>
              <a:gd name="T45" fmla="*/ 10 h 48"/>
              <a:gd name="T46" fmla="*/ 22 w 25"/>
              <a:gd name="T47" fmla="*/ 14 h 48"/>
              <a:gd name="T48" fmla="*/ 21 w 25"/>
              <a:gd name="T49" fmla="*/ 14 h 48"/>
              <a:gd name="T50" fmla="*/ 21 w 25"/>
              <a:gd name="T51" fmla="*/ 14 h 48"/>
              <a:gd name="T52" fmla="*/ 13 w 25"/>
              <a:gd name="T53" fmla="*/ 11 h 48"/>
              <a:gd name="T54" fmla="*/ 8 w 25"/>
              <a:gd name="T55" fmla="*/ 15 h 48"/>
              <a:gd name="T56" fmla="*/ 15 w 25"/>
              <a:gd name="T57" fmla="*/ 21 h 48"/>
              <a:gd name="T58" fmla="*/ 25 w 25"/>
              <a:gd name="T59" fmla="*/ 31 h 48"/>
              <a:gd name="T60" fmla="*/ 16 w 25"/>
              <a:gd name="T61" fmla="*/ 4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48">
                <a:moveTo>
                  <a:pt x="16" y="42"/>
                </a:moveTo>
                <a:cubicBezTo>
                  <a:pt x="16" y="47"/>
                  <a:pt x="16" y="47"/>
                  <a:pt x="16" y="47"/>
                </a:cubicBezTo>
                <a:cubicBezTo>
                  <a:pt x="16" y="47"/>
                  <a:pt x="15" y="48"/>
                  <a:pt x="15" y="48"/>
                </a:cubicBezTo>
                <a:cubicBezTo>
                  <a:pt x="11" y="48"/>
                  <a:pt x="11" y="48"/>
                  <a:pt x="11" y="48"/>
                </a:cubicBezTo>
                <a:cubicBezTo>
                  <a:pt x="11" y="48"/>
                  <a:pt x="10" y="47"/>
                  <a:pt x="10" y="47"/>
                </a:cubicBezTo>
                <a:cubicBezTo>
                  <a:pt x="10" y="42"/>
                  <a:pt x="10" y="42"/>
                  <a:pt x="10" y="42"/>
                </a:cubicBezTo>
                <a:cubicBezTo>
                  <a:pt x="4" y="41"/>
                  <a:pt x="1" y="37"/>
                  <a:pt x="1" y="37"/>
                </a:cubicBezTo>
                <a:cubicBezTo>
                  <a:pt x="0" y="37"/>
                  <a:pt x="0" y="36"/>
                  <a:pt x="0" y="36"/>
                </a:cubicBezTo>
                <a:cubicBezTo>
                  <a:pt x="3" y="33"/>
                  <a:pt x="3" y="33"/>
                  <a:pt x="3" y="33"/>
                </a:cubicBezTo>
                <a:cubicBezTo>
                  <a:pt x="3" y="32"/>
                  <a:pt x="4" y="32"/>
                  <a:pt x="4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5" y="32"/>
                  <a:pt x="8" y="36"/>
                  <a:pt x="13" y="36"/>
                </a:cubicBezTo>
                <a:cubicBezTo>
                  <a:pt x="16" y="36"/>
                  <a:pt x="18" y="35"/>
                  <a:pt x="18" y="32"/>
                </a:cubicBezTo>
                <a:cubicBezTo>
                  <a:pt x="18" y="29"/>
                  <a:pt x="15" y="28"/>
                  <a:pt x="12" y="26"/>
                </a:cubicBezTo>
                <a:cubicBezTo>
                  <a:pt x="7" y="24"/>
                  <a:pt x="1" y="22"/>
                  <a:pt x="1" y="15"/>
                </a:cubicBezTo>
                <a:cubicBezTo>
                  <a:pt x="1" y="10"/>
                  <a:pt x="5" y="6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1" y="0"/>
                  <a:pt x="11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6" y="0"/>
                  <a:pt x="16" y="0"/>
                </a:cubicBezTo>
                <a:cubicBezTo>
                  <a:pt x="16" y="5"/>
                  <a:pt x="16" y="5"/>
                  <a:pt x="16" y="5"/>
                </a:cubicBezTo>
                <a:cubicBezTo>
                  <a:pt x="21" y="6"/>
                  <a:pt x="24" y="9"/>
                  <a:pt x="24" y="9"/>
                </a:cubicBezTo>
                <a:cubicBezTo>
                  <a:pt x="24" y="9"/>
                  <a:pt x="24" y="9"/>
                  <a:pt x="24" y="10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17" y="11"/>
                  <a:pt x="13" y="11"/>
                </a:cubicBezTo>
                <a:cubicBezTo>
                  <a:pt x="10" y="11"/>
                  <a:pt x="8" y="13"/>
                  <a:pt x="8" y="15"/>
                </a:cubicBezTo>
                <a:cubicBezTo>
                  <a:pt x="8" y="18"/>
                  <a:pt x="11" y="19"/>
                  <a:pt x="15" y="21"/>
                </a:cubicBezTo>
                <a:cubicBezTo>
                  <a:pt x="20" y="23"/>
                  <a:pt x="25" y="25"/>
                  <a:pt x="25" y="31"/>
                </a:cubicBezTo>
                <a:cubicBezTo>
                  <a:pt x="25" y="37"/>
                  <a:pt x="21" y="41"/>
                  <a:pt x="16" y="4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599" name="Freeform 336"/>
          <p:cNvSpPr/>
          <p:nvPr/>
        </p:nvSpPr>
        <p:spPr bwMode="auto">
          <a:xfrm>
            <a:off x="8255450" y="4099367"/>
            <a:ext cx="65387" cy="105463"/>
          </a:xfrm>
          <a:custGeom>
            <a:avLst/>
            <a:gdLst>
              <a:gd name="T0" fmla="*/ 24 w 24"/>
              <a:gd name="T1" fmla="*/ 12 h 38"/>
              <a:gd name="T2" fmla="*/ 23 w 24"/>
              <a:gd name="T3" fmla="*/ 13 h 38"/>
              <a:gd name="T4" fmla="*/ 19 w 24"/>
              <a:gd name="T5" fmla="*/ 13 h 38"/>
              <a:gd name="T6" fmla="*/ 8 w 24"/>
              <a:gd name="T7" fmla="*/ 22 h 38"/>
              <a:gd name="T8" fmla="*/ 20 w 24"/>
              <a:gd name="T9" fmla="*/ 36 h 38"/>
              <a:gd name="T10" fmla="*/ 20 w 24"/>
              <a:gd name="T11" fmla="*/ 37 h 38"/>
              <a:gd name="T12" fmla="*/ 20 w 24"/>
              <a:gd name="T13" fmla="*/ 38 h 38"/>
              <a:gd name="T14" fmla="*/ 14 w 24"/>
              <a:gd name="T15" fmla="*/ 38 h 38"/>
              <a:gd name="T16" fmla="*/ 14 w 24"/>
              <a:gd name="T17" fmla="*/ 37 h 38"/>
              <a:gd name="T18" fmla="*/ 0 w 24"/>
              <a:gd name="T19" fmla="*/ 22 h 38"/>
              <a:gd name="T20" fmla="*/ 0 w 24"/>
              <a:gd name="T21" fmla="*/ 21 h 38"/>
              <a:gd name="T22" fmla="*/ 0 w 24"/>
              <a:gd name="T23" fmla="*/ 18 h 38"/>
              <a:gd name="T24" fmla="*/ 1 w 24"/>
              <a:gd name="T25" fmla="*/ 17 h 38"/>
              <a:gd name="T26" fmla="*/ 4 w 24"/>
              <a:gd name="T27" fmla="*/ 17 h 38"/>
              <a:gd name="T28" fmla="*/ 12 w 24"/>
              <a:gd name="T29" fmla="*/ 13 h 38"/>
              <a:gd name="T30" fmla="*/ 1 w 24"/>
              <a:gd name="T31" fmla="*/ 13 h 38"/>
              <a:gd name="T32" fmla="*/ 0 w 24"/>
              <a:gd name="T33" fmla="*/ 12 h 38"/>
              <a:gd name="T34" fmla="*/ 0 w 24"/>
              <a:gd name="T35" fmla="*/ 9 h 38"/>
              <a:gd name="T36" fmla="*/ 1 w 24"/>
              <a:gd name="T37" fmla="*/ 8 h 38"/>
              <a:gd name="T38" fmla="*/ 12 w 24"/>
              <a:gd name="T39" fmla="*/ 8 h 38"/>
              <a:gd name="T40" fmla="*/ 5 w 24"/>
              <a:gd name="T41" fmla="*/ 5 h 38"/>
              <a:gd name="T42" fmla="*/ 1 w 24"/>
              <a:gd name="T43" fmla="*/ 5 h 38"/>
              <a:gd name="T44" fmla="*/ 0 w 24"/>
              <a:gd name="T45" fmla="*/ 4 h 38"/>
              <a:gd name="T46" fmla="*/ 0 w 24"/>
              <a:gd name="T47" fmla="*/ 1 h 38"/>
              <a:gd name="T48" fmla="*/ 1 w 24"/>
              <a:gd name="T49" fmla="*/ 0 h 38"/>
              <a:gd name="T50" fmla="*/ 23 w 24"/>
              <a:gd name="T51" fmla="*/ 0 h 38"/>
              <a:gd name="T52" fmla="*/ 24 w 24"/>
              <a:gd name="T53" fmla="*/ 1 h 38"/>
              <a:gd name="T54" fmla="*/ 24 w 24"/>
              <a:gd name="T55" fmla="*/ 3 h 38"/>
              <a:gd name="T56" fmla="*/ 23 w 24"/>
              <a:gd name="T57" fmla="*/ 4 h 38"/>
              <a:gd name="T58" fmla="*/ 17 w 24"/>
              <a:gd name="T59" fmla="*/ 4 h 38"/>
              <a:gd name="T60" fmla="*/ 19 w 24"/>
              <a:gd name="T61" fmla="*/ 8 h 38"/>
              <a:gd name="T62" fmla="*/ 23 w 24"/>
              <a:gd name="T63" fmla="*/ 8 h 38"/>
              <a:gd name="T64" fmla="*/ 24 w 24"/>
              <a:gd name="T65" fmla="*/ 9 h 38"/>
              <a:gd name="T66" fmla="*/ 24 w 24"/>
              <a:gd name="T67" fmla="*/ 1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4" h="38">
                <a:moveTo>
                  <a:pt x="24" y="12"/>
                </a:moveTo>
                <a:cubicBezTo>
                  <a:pt x="24" y="12"/>
                  <a:pt x="24" y="13"/>
                  <a:pt x="23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8"/>
                  <a:pt x="14" y="21"/>
                  <a:pt x="8" y="22"/>
                </a:cubicBezTo>
                <a:cubicBezTo>
                  <a:pt x="12" y="26"/>
                  <a:pt x="16" y="31"/>
                  <a:pt x="20" y="36"/>
                </a:cubicBezTo>
                <a:cubicBezTo>
                  <a:pt x="20" y="36"/>
                  <a:pt x="20" y="37"/>
                  <a:pt x="20" y="37"/>
                </a:cubicBezTo>
                <a:cubicBezTo>
                  <a:pt x="20" y="37"/>
                  <a:pt x="20" y="38"/>
                  <a:pt x="20" y="38"/>
                </a:cubicBezTo>
                <a:cubicBezTo>
                  <a:pt x="14" y="38"/>
                  <a:pt x="14" y="38"/>
                  <a:pt x="14" y="38"/>
                </a:cubicBezTo>
                <a:cubicBezTo>
                  <a:pt x="14" y="38"/>
                  <a:pt x="14" y="37"/>
                  <a:pt x="14" y="37"/>
                </a:cubicBezTo>
                <a:cubicBezTo>
                  <a:pt x="9" y="32"/>
                  <a:pt x="5" y="27"/>
                  <a:pt x="0" y="22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7"/>
                  <a:pt x="0" y="17"/>
                  <a:pt x="1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9" y="17"/>
                  <a:pt x="12" y="16"/>
                  <a:pt x="12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8"/>
                  <a:pt x="1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6"/>
                  <a:pt x="9" y="5"/>
                  <a:pt x="5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4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4" y="1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4"/>
                  <a:pt x="24" y="4"/>
                  <a:pt x="23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5"/>
                  <a:pt x="18" y="7"/>
                  <a:pt x="19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4" y="8"/>
                  <a:pt x="24" y="9"/>
                  <a:pt x="24" y="9"/>
                </a:cubicBezTo>
                <a:lnTo>
                  <a:pt x="24" y="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00" name="Freeform 337"/>
          <p:cNvSpPr/>
          <p:nvPr/>
        </p:nvSpPr>
        <p:spPr bwMode="auto">
          <a:xfrm>
            <a:off x="6219106" y="4301044"/>
            <a:ext cx="78044" cy="103355"/>
          </a:xfrm>
          <a:custGeom>
            <a:avLst/>
            <a:gdLst>
              <a:gd name="T0" fmla="*/ 12 w 28"/>
              <a:gd name="T1" fmla="*/ 38 h 38"/>
              <a:gd name="T2" fmla="*/ 11 w 28"/>
              <a:gd name="T3" fmla="*/ 37 h 38"/>
              <a:gd name="T4" fmla="*/ 11 w 28"/>
              <a:gd name="T5" fmla="*/ 28 h 38"/>
              <a:gd name="T6" fmla="*/ 3 w 28"/>
              <a:gd name="T7" fmla="*/ 28 h 38"/>
              <a:gd name="T8" fmla="*/ 2 w 28"/>
              <a:gd name="T9" fmla="*/ 28 h 38"/>
              <a:gd name="T10" fmla="*/ 2 w 28"/>
              <a:gd name="T11" fmla="*/ 25 h 38"/>
              <a:gd name="T12" fmla="*/ 3 w 28"/>
              <a:gd name="T13" fmla="*/ 24 h 38"/>
              <a:gd name="T14" fmla="*/ 11 w 28"/>
              <a:gd name="T15" fmla="*/ 24 h 38"/>
              <a:gd name="T16" fmla="*/ 11 w 28"/>
              <a:gd name="T17" fmla="*/ 22 h 38"/>
              <a:gd name="T18" fmla="*/ 3 w 28"/>
              <a:gd name="T19" fmla="*/ 22 h 38"/>
              <a:gd name="T20" fmla="*/ 2 w 28"/>
              <a:gd name="T21" fmla="*/ 21 h 38"/>
              <a:gd name="T22" fmla="*/ 2 w 28"/>
              <a:gd name="T23" fmla="*/ 18 h 38"/>
              <a:gd name="T24" fmla="*/ 3 w 28"/>
              <a:gd name="T25" fmla="*/ 17 h 38"/>
              <a:gd name="T26" fmla="*/ 9 w 28"/>
              <a:gd name="T27" fmla="*/ 17 h 38"/>
              <a:gd name="T28" fmla="*/ 0 w 28"/>
              <a:gd name="T29" fmla="*/ 2 h 38"/>
              <a:gd name="T30" fmla="*/ 0 w 28"/>
              <a:gd name="T31" fmla="*/ 1 h 38"/>
              <a:gd name="T32" fmla="*/ 1 w 28"/>
              <a:gd name="T33" fmla="*/ 0 h 38"/>
              <a:gd name="T34" fmla="*/ 6 w 28"/>
              <a:gd name="T35" fmla="*/ 0 h 38"/>
              <a:gd name="T36" fmla="*/ 7 w 28"/>
              <a:gd name="T37" fmla="*/ 1 h 38"/>
              <a:gd name="T38" fmla="*/ 13 w 28"/>
              <a:gd name="T39" fmla="*/ 12 h 38"/>
              <a:gd name="T40" fmla="*/ 14 w 28"/>
              <a:gd name="T41" fmla="*/ 16 h 38"/>
              <a:gd name="T42" fmla="*/ 16 w 28"/>
              <a:gd name="T43" fmla="*/ 12 h 38"/>
              <a:gd name="T44" fmla="*/ 21 w 28"/>
              <a:gd name="T45" fmla="*/ 1 h 38"/>
              <a:gd name="T46" fmla="*/ 22 w 28"/>
              <a:gd name="T47" fmla="*/ 0 h 38"/>
              <a:gd name="T48" fmla="*/ 27 w 28"/>
              <a:gd name="T49" fmla="*/ 0 h 38"/>
              <a:gd name="T50" fmla="*/ 27 w 28"/>
              <a:gd name="T51" fmla="*/ 1 h 38"/>
              <a:gd name="T52" fmla="*/ 27 w 28"/>
              <a:gd name="T53" fmla="*/ 2 h 38"/>
              <a:gd name="T54" fmla="*/ 19 w 28"/>
              <a:gd name="T55" fmla="*/ 17 h 38"/>
              <a:gd name="T56" fmla="*/ 25 w 28"/>
              <a:gd name="T57" fmla="*/ 17 h 38"/>
              <a:gd name="T58" fmla="*/ 26 w 28"/>
              <a:gd name="T59" fmla="*/ 18 h 38"/>
              <a:gd name="T60" fmla="*/ 26 w 28"/>
              <a:gd name="T61" fmla="*/ 21 h 38"/>
              <a:gd name="T62" fmla="*/ 25 w 28"/>
              <a:gd name="T63" fmla="*/ 22 h 38"/>
              <a:gd name="T64" fmla="*/ 17 w 28"/>
              <a:gd name="T65" fmla="*/ 22 h 38"/>
              <a:gd name="T66" fmla="*/ 17 w 28"/>
              <a:gd name="T67" fmla="*/ 24 h 38"/>
              <a:gd name="T68" fmla="*/ 25 w 28"/>
              <a:gd name="T69" fmla="*/ 24 h 38"/>
              <a:gd name="T70" fmla="*/ 26 w 28"/>
              <a:gd name="T71" fmla="*/ 25 h 38"/>
              <a:gd name="T72" fmla="*/ 26 w 28"/>
              <a:gd name="T73" fmla="*/ 28 h 38"/>
              <a:gd name="T74" fmla="*/ 25 w 28"/>
              <a:gd name="T75" fmla="*/ 28 h 38"/>
              <a:gd name="T76" fmla="*/ 17 w 28"/>
              <a:gd name="T77" fmla="*/ 28 h 38"/>
              <a:gd name="T78" fmla="*/ 17 w 28"/>
              <a:gd name="T79" fmla="*/ 37 h 38"/>
              <a:gd name="T80" fmla="*/ 16 w 28"/>
              <a:gd name="T81" fmla="*/ 38 h 38"/>
              <a:gd name="T82" fmla="*/ 12 w 28"/>
              <a:gd name="T83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8" h="38">
                <a:moveTo>
                  <a:pt x="12" y="38"/>
                </a:moveTo>
                <a:cubicBezTo>
                  <a:pt x="11" y="38"/>
                  <a:pt x="11" y="38"/>
                  <a:pt x="11" y="37"/>
                </a:cubicBezTo>
                <a:cubicBezTo>
                  <a:pt x="11" y="28"/>
                  <a:pt x="11" y="28"/>
                  <a:pt x="11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2" y="28"/>
                  <a:pt x="2" y="28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4"/>
                  <a:pt x="3" y="24"/>
                  <a:pt x="3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2"/>
                  <a:pt x="11" y="22"/>
                  <a:pt x="11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2" y="21"/>
                  <a:pt x="2" y="21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3" y="17"/>
                  <a:pt x="3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7" y="1"/>
                  <a:pt x="7" y="1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4"/>
                  <a:pt x="14" y="15"/>
                  <a:pt x="14" y="16"/>
                </a:cubicBezTo>
                <a:cubicBezTo>
                  <a:pt x="15" y="15"/>
                  <a:pt x="15" y="13"/>
                  <a:pt x="16" y="12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1"/>
                  <a:pt x="21" y="0"/>
                  <a:pt x="22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7" y="1"/>
                  <a:pt x="27" y="1"/>
                </a:cubicBezTo>
                <a:cubicBezTo>
                  <a:pt x="28" y="1"/>
                  <a:pt x="28" y="1"/>
                  <a:pt x="27" y="2"/>
                </a:cubicBezTo>
                <a:cubicBezTo>
                  <a:pt x="19" y="17"/>
                  <a:pt x="19" y="17"/>
                  <a:pt x="19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7"/>
                  <a:pt x="26" y="18"/>
                  <a:pt x="26" y="18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5" y="22"/>
                  <a:pt x="25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4"/>
                  <a:pt x="17" y="24"/>
                  <a:pt x="17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6" y="24"/>
                  <a:pt x="26" y="25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8"/>
                  <a:pt x="25" y="28"/>
                  <a:pt x="25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7" y="38"/>
                  <a:pt x="16" y="38"/>
                </a:cubicBezTo>
                <a:lnTo>
                  <a:pt x="12" y="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01" name="Freeform 338"/>
          <p:cNvSpPr>
            <a:spLocks noEditPoints="1"/>
          </p:cNvSpPr>
          <p:nvPr/>
        </p:nvSpPr>
        <p:spPr bwMode="auto">
          <a:xfrm>
            <a:off x="6215432" y="4522440"/>
            <a:ext cx="94917" cy="105463"/>
          </a:xfrm>
          <a:custGeom>
            <a:avLst/>
            <a:gdLst>
              <a:gd name="T0" fmla="*/ 22 w 34"/>
              <a:gd name="T1" fmla="*/ 23 h 38"/>
              <a:gd name="T2" fmla="*/ 13 w 34"/>
              <a:gd name="T3" fmla="*/ 23 h 38"/>
              <a:gd name="T4" fmla="*/ 13 w 34"/>
              <a:gd name="T5" fmla="*/ 26 h 38"/>
              <a:gd name="T6" fmla="*/ 27 w 34"/>
              <a:gd name="T7" fmla="*/ 26 h 38"/>
              <a:gd name="T8" fmla="*/ 27 w 34"/>
              <a:gd name="T9" fmla="*/ 27 h 38"/>
              <a:gd name="T10" fmla="*/ 27 w 34"/>
              <a:gd name="T11" fmla="*/ 31 h 38"/>
              <a:gd name="T12" fmla="*/ 27 w 34"/>
              <a:gd name="T13" fmla="*/ 32 h 38"/>
              <a:gd name="T14" fmla="*/ 13 w 34"/>
              <a:gd name="T15" fmla="*/ 32 h 38"/>
              <a:gd name="T16" fmla="*/ 13 w 34"/>
              <a:gd name="T17" fmla="*/ 37 h 38"/>
              <a:gd name="T18" fmla="*/ 12 w 34"/>
              <a:gd name="T19" fmla="*/ 38 h 38"/>
              <a:gd name="T20" fmla="*/ 8 w 34"/>
              <a:gd name="T21" fmla="*/ 38 h 38"/>
              <a:gd name="T22" fmla="*/ 7 w 34"/>
              <a:gd name="T23" fmla="*/ 37 h 38"/>
              <a:gd name="T24" fmla="*/ 7 w 34"/>
              <a:gd name="T25" fmla="*/ 32 h 38"/>
              <a:gd name="T26" fmla="*/ 1 w 34"/>
              <a:gd name="T27" fmla="*/ 32 h 38"/>
              <a:gd name="T28" fmla="*/ 0 w 34"/>
              <a:gd name="T29" fmla="*/ 31 h 38"/>
              <a:gd name="T30" fmla="*/ 0 w 34"/>
              <a:gd name="T31" fmla="*/ 27 h 38"/>
              <a:gd name="T32" fmla="*/ 1 w 34"/>
              <a:gd name="T33" fmla="*/ 26 h 38"/>
              <a:gd name="T34" fmla="*/ 7 w 34"/>
              <a:gd name="T35" fmla="*/ 26 h 38"/>
              <a:gd name="T36" fmla="*/ 7 w 34"/>
              <a:gd name="T37" fmla="*/ 23 h 38"/>
              <a:gd name="T38" fmla="*/ 1 w 34"/>
              <a:gd name="T39" fmla="*/ 23 h 38"/>
              <a:gd name="T40" fmla="*/ 0 w 34"/>
              <a:gd name="T41" fmla="*/ 22 h 38"/>
              <a:gd name="T42" fmla="*/ 0 w 34"/>
              <a:gd name="T43" fmla="*/ 18 h 38"/>
              <a:gd name="T44" fmla="*/ 1 w 34"/>
              <a:gd name="T45" fmla="*/ 18 h 38"/>
              <a:gd name="T46" fmla="*/ 7 w 34"/>
              <a:gd name="T47" fmla="*/ 18 h 38"/>
              <a:gd name="T48" fmla="*/ 7 w 34"/>
              <a:gd name="T49" fmla="*/ 1 h 38"/>
              <a:gd name="T50" fmla="*/ 8 w 34"/>
              <a:gd name="T51" fmla="*/ 0 h 38"/>
              <a:gd name="T52" fmla="*/ 22 w 34"/>
              <a:gd name="T53" fmla="*/ 0 h 38"/>
              <a:gd name="T54" fmla="*/ 34 w 34"/>
              <a:gd name="T55" fmla="*/ 12 h 38"/>
              <a:gd name="T56" fmla="*/ 22 w 34"/>
              <a:gd name="T57" fmla="*/ 23 h 38"/>
              <a:gd name="T58" fmla="*/ 22 w 34"/>
              <a:gd name="T59" fmla="*/ 6 h 38"/>
              <a:gd name="T60" fmla="*/ 13 w 34"/>
              <a:gd name="T61" fmla="*/ 6 h 38"/>
              <a:gd name="T62" fmla="*/ 13 w 34"/>
              <a:gd name="T63" fmla="*/ 18 h 38"/>
              <a:gd name="T64" fmla="*/ 22 w 34"/>
              <a:gd name="T65" fmla="*/ 18 h 38"/>
              <a:gd name="T66" fmla="*/ 28 w 34"/>
              <a:gd name="T67" fmla="*/ 12 h 38"/>
              <a:gd name="T68" fmla="*/ 22 w 34"/>
              <a:gd name="T69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4" h="38">
                <a:moveTo>
                  <a:pt x="22" y="23"/>
                </a:moveTo>
                <a:cubicBezTo>
                  <a:pt x="13" y="23"/>
                  <a:pt x="13" y="23"/>
                  <a:pt x="13" y="23"/>
                </a:cubicBezTo>
                <a:cubicBezTo>
                  <a:pt x="13" y="26"/>
                  <a:pt x="13" y="26"/>
                  <a:pt x="13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7" y="27"/>
                  <a:pt x="27" y="27"/>
                </a:cubicBezTo>
                <a:cubicBezTo>
                  <a:pt x="27" y="31"/>
                  <a:pt x="27" y="31"/>
                  <a:pt x="27" y="31"/>
                </a:cubicBezTo>
                <a:cubicBezTo>
                  <a:pt x="27" y="31"/>
                  <a:pt x="27" y="32"/>
                  <a:pt x="27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3" y="38"/>
                  <a:pt x="12" y="38"/>
                </a:cubicBezTo>
                <a:cubicBezTo>
                  <a:pt x="8" y="38"/>
                  <a:pt x="8" y="38"/>
                  <a:pt x="8" y="38"/>
                </a:cubicBezTo>
                <a:cubicBezTo>
                  <a:pt x="7" y="38"/>
                  <a:pt x="7" y="37"/>
                  <a:pt x="7" y="37"/>
                </a:cubicBezTo>
                <a:cubicBezTo>
                  <a:pt x="7" y="32"/>
                  <a:pt x="7" y="32"/>
                  <a:pt x="7" y="32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2"/>
                  <a:pt x="0" y="31"/>
                  <a:pt x="0" y="31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6"/>
                  <a:pt x="1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3"/>
                  <a:pt x="7" y="23"/>
                  <a:pt x="7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1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9" y="0"/>
                  <a:pt x="34" y="5"/>
                  <a:pt x="34" y="12"/>
                </a:cubicBezTo>
                <a:cubicBezTo>
                  <a:pt x="34" y="18"/>
                  <a:pt x="29" y="23"/>
                  <a:pt x="22" y="23"/>
                </a:cubicBezTo>
                <a:moveTo>
                  <a:pt x="22" y="6"/>
                </a:moveTo>
                <a:cubicBezTo>
                  <a:pt x="13" y="6"/>
                  <a:pt x="13" y="6"/>
                  <a:pt x="13" y="6"/>
                </a:cubicBezTo>
                <a:cubicBezTo>
                  <a:pt x="13" y="18"/>
                  <a:pt x="13" y="18"/>
                  <a:pt x="13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5" y="18"/>
                  <a:pt x="28" y="15"/>
                  <a:pt x="28" y="12"/>
                </a:cubicBezTo>
                <a:cubicBezTo>
                  <a:pt x="28" y="8"/>
                  <a:pt x="25" y="6"/>
                  <a:pt x="22" y="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02" name="Freeform 339"/>
          <p:cNvSpPr>
            <a:spLocks noEditPoints="1"/>
          </p:cNvSpPr>
          <p:nvPr/>
        </p:nvSpPr>
        <p:spPr bwMode="auto">
          <a:xfrm>
            <a:off x="7902615" y="4304640"/>
            <a:ext cx="132884" cy="105463"/>
          </a:xfrm>
          <a:custGeom>
            <a:avLst/>
            <a:gdLst>
              <a:gd name="T0" fmla="*/ 47 w 48"/>
              <a:gd name="T1" fmla="*/ 21 h 38"/>
              <a:gd name="T2" fmla="*/ 37 w 48"/>
              <a:gd name="T3" fmla="*/ 37 h 38"/>
              <a:gd name="T4" fmla="*/ 32 w 48"/>
              <a:gd name="T5" fmla="*/ 38 h 38"/>
              <a:gd name="T6" fmla="*/ 27 w 48"/>
              <a:gd name="T7" fmla="*/ 21 h 38"/>
              <a:gd name="T8" fmla="*/ 17 w 48"/>
              <a:gd name="T9" fmla="*/ 37 h 38"/>
              <a:gd name="T10" fmla="*/ 12 w 48"/>
              <a:gd name="T11" fmla="*/ 38 h 38"/>
              <a:gd name="T12" fmla="*/ 6 w 48"/>
              <a:gd name="T13" fmla="*/ 21 h 38"/>
              <a:gd name="T14" fmla="*/ 0 w 48"/>
              <a:gd name="T15" fmla="*/ 20 h 38"/>
              <a:gd name="T16" fmla="*/ 1 w 48"/>
              <a:gd name="T17" fmla="*/ 17 h 38"/>
              <a:gd name="T18" fmla="*/ 5 w 48"/>
              <a:gd name="T19" fmla="*/ 14 h 38"/>
              <a:gd name="T20" fmla="*/ 0 w 48"/>
              <a:gd name="T21" fmla="*/ 13 h 38"/>
              <a:gd name="T22" fmla="*/ 1 w 48"/>
              <a:gd name="T23" fmla="*/ 11 h 38"/>
              <a:gd name="T24" fmla="*/ 1 w 48"/>
              <a:gd name="T25" fmla="*/ 1 h 38"/>
              <a:gd name="T26" fmla="*/ 2 w 48"/>
              <a:gd name="T27" fmla="*/ 0 h 38"/>
              <a:gd name="T28" fmla="*/ 7 w 48"/>
              <a:gd name="T29" fmla="*/ 1 h 38"/>
              <a:gd name="T30" fmla="*/ 19 w 48"/>
              <a:gd name="T31" fmla="*/ 11 h 38"/>
              <a:gd name="T32" fmla="*/ 22 w 48"/>
              <a:gd name="T33" fmla="*/ 0 h 38"/>
              <a:gd name="T34" fmla="*/ 26 w 48"/>
              <a:gd name="T35" fmla="*/ 1 h 38"/>
              <a:gd name="T36" fmla="*/ 39 w 48"/>
              <a:gd name="T37" fmla="*/ 11 h 38"/>
              <a:gd name="T38" fmla="*/ 42 w 48"/>
              <a:gd name="T39" fmla="*/ 0 h 38"/>
              <a:gd name="T40" fmla="*/ 47 w 48"/>
              <a:gd name="T41" fmla="*/ 1 h 38"/>
              <a:gd name="T42" fmla="*/ 44 w 48"/>
              <a:gd name="T43" fmla="*/ 11 h 38"/>
              <a:gd name="T44" fmla="*/ 48 w 48"/>
              <a:gd name="T45" fmla="*/ 11 h 38"/>
              <a:gd name="T46" fmla="*/ 47 w 48"/>
              <a:gd name="T47" fmla="*/ 14 h 38"/>
              <a:gd name="T48" fmla="*/ 42 w 48"/>
              <a:gd name="T49" fmla="*/ 17 h 38"/>
              <a:gd name="T50" fmla="*/ 48 w 48"/>
              <a:gd name="T51" fmla="*/ 18 h 38"/>
              <a:gd name="T52" fmla="*/ 18 w 48"/>
              <a:gd name="T53" fmla="*/ 14 h 38"/>
              <a:gd name="T54" fmla="*/ 11 w 48"/>
              <a:gd name="T55" fmla="*/ 17 h 38"/>
              <a:gd name="T56" fmla="*/ 18 w 48"/>
              <a:gd name="T57" fmla="*/ 14 h 38"/>
              <a:gd name="T58" fmla="*/ 12 w 48"/>
              <a:gd name="T59" fmla="*/ 21 h 38"/>
              <a:gd name="T60" fmla="*/ 14 w 48"/>
              <a:gd name="T61" fmla="*/ 29 h 38"/>
              <a:gd name="T62" fmla="*/ 16 w 48"/>
              <a:gd name="T63" fmla="*/ 21 h 38"/>
              <a:gd name="T64" fmla="*/ 25 w 48"/>
              <a:gd name="T65" fmla="*/ 14 h 38"/>
              <a:gd name="T66" fmla="*/ 22 w 48"/>
              <a:gd name="T67" fmla="*/ 17 h 38"/>
              <a:gd name="T68" fmla="*/ 38 w 48"/>
              <a:gd name="T69" fmla="*/ 14 h 38"/>
              <a:gd name="T70" fmla="*/ 31 w 48"/>
              <a:gd name="T71" fmla="*/ 17 h 38"/>
              <a:gd name="T72" fmla="*/ 38 w 48"/>
              <a:gd name="T73" fmla="*/ 14 h 38"/>
              <a:gd name="T74" fmla="*/ 32 w 48"/>
              <a:gd name="T75" fmla="*/ 21 h 38"/>
              <a:gd name="T76" fmla="*/ 34 w 48"/>
              <a:gd name="T77" fmla="*/ 29 h 38"/>
              <a:gd name="T78" fmla="*/ 36 w 48"/>
              <a:gd name="T79" fmla="*/ 2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8" h="38">
                <a:moveTo>
                  <a:pt x="48" y="20"/>
                </a:moveTo>
                <a:cubicBezTo>
                  <a:pt x="48" y="20"/>
                  <a:pt x="48" y="21"/>
                  <a:pt x="47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8"/>
                  <a:pt x="37" y="38"/>
                  <a:pt x="36" y="38"/>
                </a:cubicBezTo>
                <a:cubicBezTo>
                  <a:pt x="32" y="38"/>
                  <a:pt x="32" y="38"/>
                  <a:pt x="32" y="38"/>
                </a:cubicBezTo>
                <a:cubicBezTo>
                  <a:pt x="32" y="38"/>
                  <a:pt x="31" y="38"/>
                  <a:pt x="31" y="37"/>
                </a:cubicBezTo>
                <a:cubicBezTo>
                  <a:pt x="27" y="21"/>
                  <a:pt x="27" y="21"/>
                  <a:pt x="27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6" y="38"/>
                  <a:pt x="16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1" y="38"/>
                  <a:pt x="11" y="38"/>
                  <a:pt x="11" y="37"/>
                </a:cubicBezTo>
                <a:cubicBezTo>
                  <a:pt x="6" y="21"/>
                  <a:pt x="6" y="21"/>
                  <a:pt x="6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7"/>
                  <a:pt x="1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5" y="14"/>
                  <a:pt x="5" y="14"/>
                  <a:pt x="5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1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7" y="1"/>
                  <a:pt x="7" y="1"/>
                </a:cubicBezTo>
                <a:cubicBezTo>
                  <a:pt x="9" y="11"/>
                  <a:pt x="9" y="11"/>
                  <a:pt x="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1"/>
                  <a:pt x="22" y="0"/>
                  <a:pt x="22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1"/>
                  <a:pt x="26" y="1"/>
                </a:cubicBezTo>
                <a:cubicBezTo>
                  <a:pt x="29" y="11"/>
                  <a:pt x="29" y="11"/>
                  <a:pt x="29" y="11"/>
                </a:cubicBezTo>
                <a:cubicBezTo>
                  <a:pt x="39" y="11"/>
                  <a:pt x="39" y="11"/>
                  <a:pt x="39" y="11"/>
                </a:cubicBezTo>
                <a:cubicBezTo>
                  <a:pt x="41" y="1"/>
                  <a:pt x="41" y="1"/>
                  <a:pt x="41" y="1"/>
                </a:cubicBezTo>
                <a:cubicBezTo>
                  <a:pt x="41" y="1"/>
                  <a:pt x="42" y="0"/>
                  <a:pt x="42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6" y="0"/>
                  <a:pt x="46" y="0"/>
                  <a:pt x="47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4" y="11"/>
                  <a:pt x="44" y="11"/>
                  <a:pt x="44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13"/>
                  <a:pt x="48" y="13"/>
                  <a:pt x="48" y="13"/>
                </a:cubicBezTo>
                <a:cubicBezTo>
                  <a:pt x="48" y="14"/>
                  <a:pt x="48" y="14"/>
                  <a:pt x="47" y="14"/>
                </a:cubicBezTo>
                <a:cubicBezTo>
                  <a:pt x="43" y="14"/>
                  <a:pt x="43" y="14"/>
                  <a:pt x="43" y="14"/>
                </a:cubicBezTo>
                <a:cubicBezTo>
                  <a:pt x="42" y="17"/>
                  <a:pt x="42" y="17"/>
                  <a:pt x="42" y="17"/>
                </a:cubicBezTo>
                <a:cubicBezTo>
                  <a:pt x="47" y="17"/>
                  <a:pt x="47" y="17"/>
                  <a:pt x="47" y="17"/>
                </a:cubicBezTo>
                <a:cubicBezTo>
                  <a:pt x="48" y="17"/>
                  <a:pt x="48" y="18"/>
                  <a:pt x="48" y="18"/>
                </a:cubicBezTo>
                <a:lnTo>
                  <a:pt x="48" y="20"/>
                </a:lnTo>
                <a:close/>
                <a:moveTo>
                  <a:pt x="18" y="14"/>
                </a:moveTo>
                <a:cubicBezTo>
                  <a:pt x="10" y="14"/>
                  <a:pt x="10" y="14"/>
                  <a:pt x="10" y="14"/>
                </a:cubicBezTo>
                <a:cubicBezTo>
                  <a:pt x="11" y="17"/>
                  <a:pt x="11" y="17"/>
                  <a:pt x="11" y="17"/>
                </a:cubicBezTo>
                <a:cubicBezTo>
                  <a:pt x="17" y="17"/>
                  <a:pt x="17" y="17"/>
                  <a:pt x="17" y="17"/>
                </a:cubicBezTo>
                <a:lnTo>
                  <a:pt x="18" y="14"/>
                </a:lnTo>
                <a:close/>
                <a:moveTo>
                  <a:pt x="16" y="21"/>
                </a:moveTo>
                <a:cubicBezTo>
                  <a:pt x="12" y="21"/>
                  <a:pt x="12" y="21"/>
                  <a:pt x="12" y="21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29"/>
                  <a:pt x="14" y="29"/>
                </a:cubicBezTo>
                <a:lnTo>
                  <a:pt x="16" y="21"/>
                </a:lnTo>
                <a:close/>
                <a:moveTo>
                  <a:pt x="26" y="17"/>
                </a:moveTo>
                <a:cubicBezTo>
                  <a:pt x="25" y="14"/>
                  <a:pt x="25" y="14"/>
                  <a:pt x="25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2" y="17"/>
                  <a:pt x="22" y="17"/>
                  <a:pt x="22" y="17"/>
                </a:cubicBezTo>
                <a:lnTo>
                  <a:pt x="26" y="17"/>
                </a:lnTo>
                <a:close/>
                <a:moveTo>
                  <a:pt x="38" y="14"/>
                </a:moveTo>
                <a:cubicBezTo>
                  <a:pt x="30" y="14"/>
                  <a:pt x="30" y="14"/>
                  <a:pt x="30" y="14"/>
                </a:cubicBezTo>
                <a:cubicBezTo>
                  <a:pt x="31" y="17"/>
                  <a:pt x="31" y="17"/>
                  <a:pt x="31" y="17"/>
                </a:cubicBezTo>
                <a:cubicBezTo>
                  <a:pt x="37" y="17"/>
                  <a:pt x="37" y="17"/>
                  <a:pt x="37" y="17"/>
                </a:cubicBezTo>
                <a:lnTo>
                  <a:pt x="38" y="14"/>
                </a:lnTo>
                <a:close/>
                <a:moveTo>
                  <a:pt x="36" y="21"/>
                </a:moveTo>
                <a:cubicBezTo>
                  <a:pt x="32" y="21"/>
                  <a:pt x="32" y="21"/>
                  <a:pt x="32" y="21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4" y="29"/>
                </a:cubicBezTo>
                <a:lnTo>
                  <a:pt x="36" y="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03" name="Freeform 340"/>
          <p:cNvSpPr>
            <a:spLocks noEditPoints="1"/>
          </p:cNvSpPr>
          <p:nvPr/>
        </p:nvSpPr>
        <p:spPr bwMode="auto">
          <a:xfrm>
            <a:off x="4516223" y="1578226"/>
            <a:ext cx="101244" cy="124448"/>
          </a:xfrm>
          <a:custGeom>
            <a:avLst/>
            <a:gdLst>
              <a:gd name="T0" fmla="*/ 34 w 37"/>
              <a:gd name="T1" fmla="*/ 39 h 45"/>
              <a:gd name="T2" fmla="*/ 27 w 37"/>
              <a:gd name="T3" fmla="*/ 45 h 45"/>
              <a:gd name="T4" fmla="*/ 24 w 37"/>
              <a:gd name="T5" fmla="*/ 44 h 45"/>
              <a:gd name="T6" fmla="*/ 20 w 37"/>
              <a:gd name="T7" fmla="*/ 43 h 45"/>
              <a:gd name="T8" fmla="*/ 16 w 37"/>
              <a:gd name="T9" fmla="*/ 44 h 45"/>
              <a:gd name="T10" fmla="*/ 12 w 37"/>
              <a:gd name="T11" fmla="*/ 45 h 45"/>
              <a:gd name="T12" fmla="*/ 4 w 37"/>
              <a:gd name="T13" fmla="*/ 38 h 45"/>
              <a:gd name="T14" fmla="*/ 0 w 37"/>
              <a:gd name="T15" fmla="*/ 24 h 45"/>
              <a:gd name="T16" fmla="*/ 3 w 37"/>
              <a:gd name="T17" fmla="*/ 14 h 45"/>
              <a:gd name="T18" fmla="*/ 11 w 37"/>
              <a:gd name="T19" fmla="*/ 10 h 45"/>
              <a:gd name="T20" fmla="*/ 16 w 37"/>
              <a:gd name="T21" fmla="*/ 11 h 45"/>
              <a:gd name="T22" fmla="*/ 19 w 37"/>
              <a:gd name="T23" fmla="*/ 12 h 45"/>
              <a:gd name="T24" fmla="*/ 23 w 37"/>
              <a:gd name="T25" fmla="*/ 11 h 45"/>
              <a:gd name="T26" fmla="*/ 28 w 37"/>
              <a:gd name="T27" fmla="*/ 10 h 45"/>
              <a:gd name="T28" fmla="*/ 33 w 37"/>
              <a:gd name="T29" fmla="*/ 12 h 45"/>
              <a:gd name="T30" fmla="*/ 36 w 37"/>
              <a:gd name="T31" fmla="*/ 15 h 45"/>
              <a:gd name="T32" fmla="*/ 33 w 37"/>
              <a:gd name="T33" fmla="*/ 18 h 45"/>
              <a:gd name="T34" fmla="*/ 31 w 37"/>
              <a:gd name="T35" fmla="*/ 23 h 45"/>
              <a:gd name="T36" fmla="*/ 33 w 37"/>
              <a:gd name="T37" fmla="*/ 29 h 45"/>
              <a:gd name="T38" fmla="*/ 37 w 37"/>
              <a:gd name="T39" fmla="*/ 33 h 45"/>
              <a:gd name="T40" fmla="*/ 34 w 37"/>
              <a:gd name="T41" fmla="*/ 39 h 45"/>
              <a:gd name="T42" fmla="*/ 27 w 37"/>
              <a:gd name="T43" fmla="*/ 5 h 45"/>
              <a:gd name="T44" fmla="*/ 24 w 37"/>
              <a:gd name="T45" fmla="*/ 9 h 45"/>
              <a:gd name="T46" fmla="*/ 21 w 37"/>
              <a:gd name="T47" fmla="*/ 11 h 45"/>
              <a:gd name="T48" fmla="*/ 18 w 37"/>
              <a:gd name="T49" fmla="*/ 11 h 45"/>
              <a:gd name="T50" fmla="*/ 21 w 37"/>
              <a:gd name="T51" fmla="*/ 4 h 45"/>
              <a:gd name="T52" fmla="*/ 27 w 37"/>
              <a:gd name="T53" fmla="*/ 0 h 45"/>
              <a:gd name="T54" fmla="*/ 27 w 37"/>
              <a:gd name="T55" fmla="*/ 1 h 45"/>
              <a:gd name="T56" fmla="*/ 27 w 37"/>
              <a:gd name="T57" fmla="*/ 1 h 45"/>
              <a:gd name="T58" fmla="*/ 27 w 37"/>
              <a:gd name="T59" fmla="*/ 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7" h="45">
                <a:moveTo>
                  <a:pt x="34" y="39"/>
                </a:moveTo>
                <a:cubicBezTo>
                  <a:pt x="32" y="43"/>
                  <a:pt x="30" y="45"/>
                  <a:pt x="27" y="45"/>
                </a:cubicBezTo>
                <a:cubicBezTo>
                  <a:pt x="26" y="45"/>
                  <a:pt x="25" y="44"/>
                  <a:pt x="24" y="44"/>
                </a:cubicBezTo>
                <a:cubicBezTo>
                  <a:pt x="22" y="43"/>
                  <a:pt x="21" y="43"/>
                  <a:pt x="20" y="43"/>
                </a:cubicBezTo>
                <a:cubicBezTo>
                  <a:pt x="18" y="43"/>
                  <a:pt x="17" y="43"/>
                  <a:pt x="16" y="44"/>
                </a:cubicBezTo>
                <a:cubicBezTo>
                  <a:pt x="14" y="44"/>
                  <a:pt x="13" y="45"/>
                  <a:pt x="12" y="45"/>
                </a:cubicBezTo>
                <a:cubicBezTo>
                  <a:pt x="9" y="45"/>
                  <a:pt x="7" y="42"/>
                  <a:pt x="4" y="38"/>
                </a:cubicBezTo>
                <a:cubicBezTo>
                  <a:pt x="2" y="33"/>
                  <a:pt x="0" y="29"/>
                  <a:pt x="0" y="24"/>
                </a:cubicBezTo>
                <a:cubicBezTo>
                  <a:pt x="0" y="20"/>
                  <a:pt x="1" y="17"/>
                  <a:pt x="3" y="14"/>
                </a:cubicBezTo>
                <a:cubicBezTo>
                  <a:pt x="5" y="12"/>
                  <a:pt x="8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7" y="12"/>
                  <a:pt x="19" y="12"/>
                  <a:pt x="19" y="12"/>
                </a:cubicBezTo>
                <a:cubicBezTo>
                  <a:pt x="20" y="12"/>
                  <a:pt x="21" y="12"/>
                  <a:pt x="23" y="11"/>
                </a:cubicBezTo>
                <a:cubicBezTo>
                  <a:pt x="25" y="11"/>
                  <a:pt x="26" y="10"/>
                  <a:pt x="28" y="10"/>
                </a:cubicBezTo>
                <a:cubicBezTo>
                  <a:pt x="30" y="10"/>
                  <a:pt x="32" y="11"/>
                  <a:pt x="33" y="12"/>
                </a:cubicBezTo>
                <a:cubicBezTo>
                  <a:pt x="34" y="13"/>
                  <a:pt x="35" y="14"/>
                  <a:pt x="36" y="15"/>
                </a:cubicBezTo>
                <a:cubicBezTo>
                  <a:pt x="35" y="16"/>
                  <a:pt x="34" y="17"/>
                  <a:pt x="33" y="18"/>
                </a:cubicBezTo>
                <a:cubicBezTo>
                  <a:pt x="32" y="19"/>
                  <a:pt x="31" y="21"/>
                  <a:pt x="31" y="23"/>
                </a:cubicBezTo>
                <a:cubicBezTo>
                  <a:pt x="31" y="26"/>
                  <a:pt x="32" y="28"/>
                  <a:pt x="33" y="29"/>
                </a:cubicBezTo>
                <a:cubicBezTo>
                  <a:pt x="34" y="31"/>
                  <a:pt x="36" y="32"/>
                  <a:pt x="37" y="33"/>
                </a:cubicBezTo>
                <a:cubicBezTo>
                  <a:pt x="37" y="35"/>
                  <a:pt x="36" y="37"/>
                  <a:pt x="34" y="39"/>
                </a:cubicBezTo>
                <a:moveTo>
                  <a:pt x="27" y="5"/>
                </a:moveTo>
                <a:cubicBezTo>
                  <a:pt x="26" y="6"/>
                  <a:pt x="25" y="7"/>
                  <a:pt x="24" y="9"/>
                </a:cubicBezTo>
                <a:cubicBezTo>
                  <a:pt x="23" y="10"/>
                  <a:pt x="22" y="10"/>
                  <a:pt x="21" y="11"/>
                </a:cubicBezTo>
                <a:cubicBezTo>
                  <a:pt x="21" y="11"/>
                  <a:pt x="20" y="11"/>
                  <a:pt x="18" y="11"/>
                </a:cubicBezTo>
                <a:cubicBezTo>
                  <a:pt x="19" y="8"/>
                  <a:pt x="19" y="6"/>
                  <a:pt x="21" y="4"/>
                </a:cubicBezTo>
                <a:cubicBezTo>
                  <a:pt x="22" y="2"/>
                  <a:pt x="24" y="1"/>
                  <a:pt x="27" y="0"/>
                </a:cubicBezTo>
                <a:cubicBezTo>
                  <a:pt x="27" y="0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2"/>
                  <a:pt x="27" y="4"/>
                  <a:pt x="27" y="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04" name="Freeform 341"/>
          <p:cNvSpPr>
            <a:spLocks noEditPoints="1"/>
          </p:cNvSpPr>
          <p:nvPr/>
        </p:nvSpPr>
        <p:spPr bwMode="auto">
          <a:xfrm>
            <a:off x="4511629" y="1787842"/>
            <a:ext cx="122338" cy="122338"/>
          </a:xfrm>
          <a:custGeom>
            <a:avLst/>
            <a:gdLst>
              <a:gd name="T0" fmla="*/ 23 w 58"/>
              <a:gd name="T1" fmla="*/ 28 h 58"/>
              <a:gd name="T2" fmla="*/ 0 w 58"/>
              <a:gd name="T3" fmla="*/ 28 h 58"/>
              <a:gd name="T4" fmla="*/ 0 w 58"/>
              <a:gd name="T5" fmla="*/ 8 h 58"/>
              <a:gd name="T6" fmla="*/ 23 w 58"/>
              <a:gd name="T7" fmla="*/ 4 h 58"/>
              <a:gd name="T8" fmla="*/ 23 w 58"/>
              <a:gd name="T9" fmla="*/ 28 h 58"/>
              <a:gd name="T10" fmla="*/ 23 w 58"/>
              <a:gd name="T11" fmla="*/ 54 h 58"/>
              <a:gd name="T12" fmla="*/ 0 w 58"/>
              <a:gd name="T13" fmla="*/ 50 h 58"/>
              <a:gd name="T14" fmla="*/ 0 w 58"/>
              <a:gd name="T15" fmla="*/ 30 h 58"/>
              <a:gd name="T16" fmla="*/ 23 w 58"/>
              <a:gd name="T17" fmla="*/ 30 h 58"/>
              <a:gd name="T18" fmla="*/ 23 w 58"/>
              <a:gd name="T19" fmla="*/ 54 h 58"/>
              <a:gd name="T20" fmla="*/ 58 w 58"/>
              <a:gd name="T21" fmla="*/ 28 h 58"/>
              <a:gd name="T22" fmla="*/ 26 w 58"/>
              <a:gd name="T23" fmla="*/ 28 h 58"/>
              <a:gd name="T24" fmla="*/ 26 w 58"/>
              <a:gd name="T25" fmla="*/ 4 h 58"/>
              <a:gd name="T26" fmla="*/ 58 w 58"/>
              <a:gd name="T27" fmla="*/ 0 h 58"/>
              <a:gd name="T28" fmla="*/ 58 w 58"/>
              <a:gd name="T29" fmla="*/ 28 h 58"/>
              <a:gd name="T30" fmla="*/ 58 w 58"/>
              <a:gd name="T31" fmla="*/ 58 h 58"/>
              <a:gd name="T32" fmla="*/ 26 w 58"/>
              <a:gd name="T33" fmla="*/ 54 h 58"/>
              <a:gd name="T34" fmla="*/ 26 w 58"/>
              <a:gd name="T35" fmla="*/ 30 h 58"/>
              <a:gd name="T36" fmla="*/ 58 w 58"/>
              <a:gd name="T37" fmla="*/ 30 h 58"/>
              <a:gd name="T38" fmla="*/ 58 w 58"/>
              <a:gd name="T39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3" y="28"/>
                </a:moveTo>
                <a:lnTo>
                  <a:pt x="0" y="28"/>
                </a:lnTo>
                <a:lnTo>
                  <a:pt x="0" y="8"/>
                </a:lnTo>
                <a:lnTo>
                  <a:pt x="23" y="4"/>
                </a:lnTo>
                <a:lnTo>
                  <a:pt x="23" y="28"/>
                </a:lnTo>
                <a:close/>
                <a:moveTo>
                  <a:pt x="23" y="54"/>
                </a:moveTo>
                <a:lnTo>
                  <a:pt x="0" y="50"/>
                </a:lnTo>
                <a:lnTo>
                  <a:pt x="0" y="30"/>
                </a:lnTo>
                <a:lnTo>
                  <a:pt x="23" y="30"/>
                </a:lnTo>
                <a:lnTo>
                  <a:pt x="23" y="54"/>
                </a:lnTo>
                <a:close/>
                <a:moveTo>
                  <a:pt x="58" y="28"/>
                </a:moveTo>
                <a:lnTo>
                  <a:pt x="26" y="28"/>
                </a:lnTo>
                <a:lnTo>
                  <a:pt x="26" y="4"/>
                </a:lnTo>
                <a:lnTo>
                  <a:pt x="58" y="0"/>
                </a:lnTo>
                <a:lnTo>
                  <a:pt x="58" y="28"/>
                </a:lnTo>
                <a:close/>
                <a:moveTo>
                  <a:pt x="58" y="58"/>
                </a:moveTo>
                <a:lnTo>
                  <a:pt x="26" y="54"/>
                </a:lnTo>
                <a:lnTo>
                  <a:pt x="26" y="30"/>
                </a:lnTo>
                <a:lnTo>
                  <a:pt x="58" y="30"/>
                </a:lnTo>
                <a:lnTo>
                  <a:pt x="58" y="5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05" name="Freeform 342"/>
          <p:cNvSpPr>
            <a:spLocks noEditPoints="1"/>
          </p:cNvSpPr>
          <p:nvPr/>
        </p:nvSpPr>
        <p:spPr bwMode="auto">
          <a:xfrm>
            <a:off x="4515763" y="1995346"/>
            <a:ext cx="103355" cy="124448"/>
          </a:xfrm>
          <a:custGeom>
            <a:avLst/>
            <a:gdLst>
              <a:gd name="T0" fmla="*/ 6 w 38"/>
              <a:gd name="T1" fmla="*/ 17 h 45"/>
              <a:gd name="T2" fmla="*/ 6 w 38"/>
              <a:gd name="T3" fmla="*/ 29 h 45"/>
              <a:gd name="T4" fmla="*/ 3 w 38"/>
              <a:gd name="T5" fmla="*/ 32 h 45"/>
              <a:gd name="T6" fmla="*/ 0 w 38"/>
              <a:gd name="T7" fmla="*/ 29 h 45"/>
              <a:gd name="T8" fmla="*/ 0 w 38"/>
              <a:gd name="T9" fmla="*/ 17 h 45"/>
              <a:gd name="T10" fmla="*/ 3 w 38"/>
              <a:gd name="T11" fmla="*/ 14 h 45"/>
              <a:gd name="T12" fmla="*/ 6 w 38"/>
              <a:gd name="T13" fmla="*/ 17 h 45"/>
              <a:gd name="T14" fmla="*/ 31 w 38"/>
              <a:gd name="T15" fmla="*/ 14 h 45"/>
              <a:gd name="T16" fmla="*/ 7 w 38"/>
              <a:gd name="T17" fmla="*/ 14 h 45"/>
              <a:gd name="T18" fmla="*/ 13 w 38"/>
              <a:gd name="T19" fmla="*/ 4 h 45"/>
              <a:gd name="T20" fmla="*/ 11 w 38"/>
              <a:gd name="T21" fmla="*/ 1 h 45"/>
              <a:gd name="T22" fmla="*/ 11 w 38"/>
              <a:gd name="T23" fmla="*/ 0 h 45"/>
              <a:gd name="T24" fmla="*/ 12 w 38"/>
              <a:gd name="T25" fmla="*/ 0 h 45"/>
              <a:gd name="T26" fmla="*/ 14 w 38"/>
              <a:gd name="T27" fmla="*/ 4 h 45"/>
              <a:gd name="T28" fmla="*/ 19 w 38"/>
              <a:gd name="T29" fmla="*/ 3 h 45"/>
              <a:gd name="T30" fmla="*/ 24 w 38"/>
              <a:gd name="T31" fmla="*/ 4 h 45"/>
              <a:gd name="T32" fmla="*/ 26 w 38"/>
              <a:gd name="T33" fmla="*/ 0 h 45"/>
              <a:gd name="T34" fmla="*/ 27 w 38"/>
              <a:gd name="T35" fmla="*/ 0 h 45"/>
              <a:gd name="T36" fmla="*/ 27 w 38"/>
              <a:gd name="T37" fmla="*/ 1 h 45"/>
              <a:gd name="T38" fmla="*/ 25 w 38"/>
              <a:gd name="T39" fmla="*/ 4 h 45"/>
              <a:gd name="T40" fmla="*/ 31 w 38"/>
              <a:gd name="T41" fmla="*/ 14 h 45"/>
              <a:gd name="T42" fmla="*/ 31 w 38"/>
              <a:gd name="T43" fmla="*/ 33 h 45"/>
              <a:gd name="T44" fmla="*/ 28 w 38"/>
              <a:gd name="T45" fmla="*/ 36 h 45"/>
              <a:gd name="T46" fmla="*/ 26 w 38"/>
              <a:gd name="T47" fmla="*/ 36 h 45"/>
              <a:gd name="T48" fmla="*/ 26 w 38"/>
              <a:gd name="T49" fmla="*/ 42 h 45"/>
              <a:gd name="T50" fmla="*/ 24 w 38"/>
              <a:gd name="T51" fmla="*/ 45 h 45"/>
              <a:gd name="T52" fmla="*/ 21 w 38"/>
              <a:gd name="T53" fmla="*/ 42 h 45"/>
              <a:gd name="T54" fmla="*/ 21 w 38"/>
              <a:gd name="T55" fmla="*/ 36 h 45"/>
              <a:gd name="T56" fmla="*/ 17 w 38"/>
              <a:gd name="T57" fmla="*/ 36 h 45"/>
              <a:gd name="T58" fmla="*/ 17 w 38"/>
              <a:gd name="T59" fmla="*/ 42 h 45"/>
              <a:gd name="T60" fmla="*/ 14 w 38"/>
              <a:gd name="T61" fmla="*/ 45 h 45"/>
              <a:gd name="T62" fmla="*/ 12 w 38"/>
              <a:gd name="T63" fmla="*/ 42 h 45"/>
              <a:gd name="T64" fmla="*/ 12 w 38"/>
              <a:gd name="T65" fmla="*/ 36 h 45"/>
              <a:gd name="T66" fmla="*/ 10 w 38"/>
              <a:gd name="T67" fmla="*/ 36 h 45"/>
              <a:gd name="T68" fmla="*/ 7 w 38"/>
              <a:gd name="T69" fmla="*/ 33 h 45"/>
              <a:gd name="T70" fmla="*/ 7 w 38"/>
              <a:gd name="T71" fmla="*/ 15 h 45"/>
              <a:gd name="T72" fmla="*/ 31 w 38"/>
              <a:gd name="T73" fmla="*/ 15 h 45"/>
              <a:gd name="T74" fmla="*/ 31 w 38"/>
              <a:gd name="T75" fmla="*/ 33 h 45"/>
              <a:gd name="T76" fmla="*/ 14 w 38"/>
              <a:gd name="T77" fmla="*/ 9 h 45"/>
              <a:gd name="T78" fmla="*/ 13 w 38"/>
              <a:gd name="T79" fmla="*/ 7 h 45"/>
              <a:gd name="T80" fmla="*/ 12 w 38"/>
              <a:gd name="T81" fmla="*/ 9 h 45"/>
              <a:gd name="T82" fmla="*/ 13 w 38"/>
              <a:gd name="T83" fmla="*/ 10 h 45"/>
              <a:gd name="T84" fmla="*/ 14 w 38"/>
              <a:gd name="T85" fmla="*/ 9 h 45"/>
              <a:gd name="T86" fmla="*/ 26 w 38"/>
              <a:gd name="T87" fmla="*/ 9 h 45"/>
              <a:gd name="T88" fmla="*/ 25 w 38"/>
              <a:gd name="T89" fmla="*/ 7 h 45"/>
              <a:gd name="T90" fmla="*/ 24 w 38"/>
              <a:gd name="T91" fmla="*/ 9 h 45"/>
              <a:gd name="T92" fmla="*/ 25 w 38"/>
              <a:gd name="T93" fmla="*/ 10 h 45"/>
              <a:gd name="T94" fmla="*/ 26 w 38"/>
              <a:gd name="T95" fmla="*/ 9 h 45"/>
              <a:gd name="T96" fmla="*/ 38 w 38"/>
              <a:gd name="T97" fmla="*/ 29 h 45"/>
              <a:gd name="T98" fmla="*/ 35 w 38"/>
              <a:gd name="T99" fmla="*/ 32 h 45"/>
              <a:gd name="T100" fmla="*/ 32 w 38"/>
              <a:gd name="T101" fmla="*/ 29 h 45"/>
              <a:gd name="T102" fmla="*/ 32 w 38"/>
              <a:gd name="T103" fmla="*/ 17 h 45"/>
              <a:gd name="T104" fmla="*/ 35 w 38"/>
              <a:gd name="T105" fmla="*/ 14 h 45"/>
              <a:gd name="T106" fmla="*/ 38 w 38"/>
              <a:gd name="T107" fmla="*/ 17 h 45"/>
              <a:gd name="T108" fmla="*/ 38 w 38"/>
              <a:gd name="T109" fmla="*/ 29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8" h="45">
                <a:moveTo>
                  <a:pt x="6" y="17"/>
                </a:moveTo>
                <a:cubicBezTo>
                  <a:pt x="6" y="29"/>
                  <a:pt x="6" y="29"/>
                  <a:pt x="6" y="29"/>
                </a:cubicBezTo>
                <a:cubicBezTo>
                  <a:pt x="6" y="30"/>
                  <a:pt x="4" y="32"/>
                  <a:pt x="3" y="32"/>
                </a:cubicBezTo>
                <a:cubicBezTo>
                  <a:pt x="1" y="32"/>
                  <a:pt x="0" y="30"/>
                  <a:pt x="0" y="29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1" y="14"/>
                  <a:pt x="3" y="14"/>
                </a:cubicBezTo>
                <a:cubicBezTo>
                  <a:pt x="4" y="14"/>
                  <a:pt x="6" y="16"/>
                  <a:pt x="6" y="17"/>
                </a:cubicBezTo>
                <a:moveTo>
                  <a:pt x="31" y="14"/>
                </a:moveTo>
                <a:cubicBezTo>
                  <a:pt x="7" y="14"/>
                  <a:pt x="7" y="14"/>
                  <a:pt x="7" y="14"/>
                </a:cubicBezTo>
                <a:cubicBezTo>
                  <a:pt x="7" y="10"/>
                  <a:pt x="9" y="6"/>
                  <a:pt x="13" y="4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2" y="0"/>
                  <a:pt x="12" y="0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3"/>
                  <a:pt x="17" y="3"/>
                  <a:pt x="19" y="3"/>
                </a:cubicBezTo>
                <a:cubicBezTo>
                  <a:pt x="21" y="3"/>
                  <a:pt x="23" y="3"/>
                  <a:pt x="24" y="4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7" y="0"/>
                  <a:pt x="27" y="0"/>
                </a:cubicBezTo>
                <a:cubicBezTo>
                  <a:pt x="27" y="0"/>
                  <a:pt x="27" y="0"/>
                  <a:pt x="27" y="1"/>
                </a:cubicBezTo>
                <a:cubicBezTo>
                  <a:pt x="25" y="4"/>
                  <a:pt x="25" y="4"/>
                  <a:pt x="25" y="4"/>
                </a:cubicBezTo>
                <a:cubicBezTo>
                  <a:pt x="29" y="6"/>
                  <a:pt x="31" y="10"/>
                  <a:pt x="31" y="14"/>
                </a:cubicBezTo>
                <a:moveTo>
                  <a:pt x="31" y="33"/>
                </a:moveTo>
                <a:cubicBezTo>
                  <a:pt x="31" y="34"/>
                  <a:pt x="30" y="36"/>
                  <a:pt x="28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3"/>
                  <a:pt x="25" y="45"/>
                  <a:pt x="24" y="45"/>
                </a:cubicBezTo>
                <a:cubicBezTo>
                  <a:pt x="22" y="45"/>
                  <a:pt x="21" y="43"/>
                  <a:pt x="21" y="42"/>
                </a:cubicBezTo>
                <a:cubicBezTo>
                  <a:pt x="21" y="36"/>
                  <a:pt x="21" y="36"/>
                  <a:pt x="21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42"/>
                  <a:pt x="17" y="42"/>
                  <a:pt x="17" y="42"/>
                </a:cubicBezTo>
                <a:cubicBezTo>
                  <a:pt x="17" y="43"/>
                  <a:pt x="16" y="45"/>
                  <a:pt x="14" y="45"/>
                </a:cubicBezTo>
                <a:cubicBezTo>
                  <a:pt x="13" y="45"/>
                  <a:pt x="12" y="43"/>
                  <a:pt x="12" y="42"/>
                </a:cubicBezTo>
                <a:cubicBezTo>
                  <a:pt x="12" y="36"/>
                  <a:pt x="12" y="36"/>
                  <a:pt x="12" y="36"/>
                </a:cubicBezTo>
                <a:cubicBezTo>
                  <a:pt x="10" y="36"/>
                  <a:pt x="10" y="36"/>
                  <a:pt x="10" y="36"/>
                </a:cubicBezTo>
                <a:cubicBezTo>
                  <a:pt x="8" y="36"/>
                  <a:pt x="7" y="34"/>
                  <a:pt x="7" y="33"/>
                </a:cubicBezTo>
                <a:cubicBezTo>
                  <a:pt x="7" y="15"/>
                  <a:pt x="7" y="15"/>
                  <a:pt x="7" y="15"/>
                </a:cubicBezTo>
                <a:cubicBezTo>
                  <a:pt x="31" y="15"/>
                  <a:pt x="31" y="15"/>
                  <a:pt x="31" y="15"/>
                </a:cubicBezTo>
                <a:lnTo>
                  <a:pt x="31" y="33"/>
                </a:lnTo>
                <a:close/>
                <a:moveTo>
                  <a:pt x="14" y="9"/>
                </a:moveTo>
                <a:cubicBezTo>
                  <a:pt x="14" y="8"/>
                  <a:pt x="14" y="7"/>
                  <a:pt x="13" y="7"/>
                </a:cubicBezTo>
                <a:cubicBezTo>
                  <a:pt x="13" y="7"/>
                  <a:pt x="12" y="8"/>
                  <a:pt x="12" y="9"/>
                </a:cubicBezTo>
                <a:cubicBezTo>
                  <a:pt x="12" y="9"/>
                  <a:pt x="13" y="10"/>
                  <a:pt x="13" y="10"/>
                </a:cubicBezTo>
                <a:cubicBezTo>
                  <a:pt x="14" y="10"/>
                  <a:pt x="14" y="9"/>
                  <a:pt x="14" y="9"/>
                </a:cubicBezTo>
                <a:moveTo>
                  <a:pt x="26" y="9"/>
                </a:moveTo>
                <a:cubicBezTo>
                  <a:pt x="26" y="8"/>
                  <a:pt x="25" y="7"/>
                  <a:pt x="25" y="7"/>
                </a:cubicBezTo>
                <a:cubicBezTo>
                  <a:pt x="24" y="7"/>
                  <a:pt x="24" y="8"/>
                  <a:pt x="24" y="9"/>
                </a:cubicBezTo>
                <a:cubicBezTo>
                  <a:pt x="24" y="9"/>
                  <a:pt x="24" y="10"/>
                  <a:pt x="25" y="10"/>
                </a:cubicBezTo>
                <a:cubicBezTo>
                  <a:pt x="25" y="10"/>
                  <a:pt x="26" y="9"/>
                  <a:pt x="26" y="9"/>
                </a:cubicBezTo>
                <a:moveTo>
                  <a:pt x="38" y="29"/>
                </a:moveTo>
                <a:cubicBezTo>
                  <a:pt x="38" y="30"/>
                  <a:pt x="37" y="32"/>
                  <a:pt x="35" y="32"/>
                </a:cubicBezTo>
                <a:cubicBezTo>
                  <a:pt x="34" y="32"/>
                  <a:pt x="32" y="30"/>
                  <a:pt x="32" y="29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6"/>
                  <a:pt x="34" y="14"/>
                  <a:pt x="35" y="14"/>
                </a:cubicBezTo>
                <a:cubicBezTo>
                  <a:pt x="37" y="14"/>
                  <a:pt x="38" y="16"/>
                  <a:pt x="38" y="17"/>
                </a:cubicBezTo>
                <a:lnTo>
                  <a:pt x="38" y="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06" name="Freeform 343"/>
          <p:cNvSpPr>
            <a:spLocks noEditPoints="1"/>
          </p:cNvSpPr>
          <p:nvPr/>
        </p:nvSpPr>
        <p:spPr bwMode="auto">
          <a:xfrm>
            <a:off x="4512548" y="2200284"/>
            <a:ext cx="118120" cy="132884"/>
          </a:xfrm>
          <a:custGeom>
            <a:avLst/>
            <a:gdLst>
              <a:gd name="T0" fmla="*/ 28 w 43"/>
              <a:gd name="T1" fmla="*/ 47 h 48"/>
              <a:gd name="T2" fmla="*/ 19 w 43"/>
              <a:gd name="T3" fmla="*/ 45 h 48"/>
              <a:gd name="T4" fmla="*/ 0 w 43"/>
              <a:gd name="T5" fmla="*/ 44 h 48"/>
              <a:gd name="T6" fmla="*/ 4 w 43"/>
              <a:gd name="T7" fmla="*/ 36 h 48"/>
              <a:gd name="T8" fmla="*/ 2 w 43"/>
              <a:gd name="T9" fmla="*/ 37 h 48"/>
              <a:gd name="T10" fmla="*/ 2 w 43"/>
              <a:gd name="T11" fmla="*/ 41 h 48"/>
              <a:gd name="T12" fmla="*/ 7 w 43"/>
              <a:gd name="T13" fmla="*/ 45 h 48"/>
              <a:gd name="T14" fmla="*/ 6 w 43"/>
              <a:gd name="T15" fmla="*/ 33 h 48"/>
              <a:gd name="T16" fmla="*/ 11 w 43"/>
              <a:gd name="T17" fmla="*/ 21 h 48"/>
              <a:gd name="T18" fmla="*/ 17 w 43"/>
              <a:gd name="T19" fmla="*/ 0 h 48"/>
              <a:gd name="T20" fmla="*/ 28 w 43"/>
              <a:gd name="T21" fmla="*/ 8 h 48"/>
              <a:gd name="T22" fmla="*/ 37 w 43"/>
              <a:gd name="T23" fmla="*/ 30 h 48"/>
              <a:gd name="T24" fmla="*/ 30 w 43"/>
              <a:gd name="T25" fmla="*/ 35 h 48"/>
              <a:gd name="T26" fmla="*/ 28 w 43"/>
              <a:gd name="T27" fmla="*/ 43 h 48"/>
              <a:gd name="T28" fmla="*/ 39 w 43"/>
              <a:gd name="T29" fmla="*/ 39 h 48"/>
              <a:gd name="T30" fmla="*/ 37 w 43"/>
              <a:gd name="T31" fmla="*/ 44 h 48"/>
              <a:gd name="T32" fmla="*/ 29 w 43"/>
              <a:gd name="T33" fmla="*/ 21 h 48"/>
              <a:gd name="T34" fmla="*/ 31 w 43"/>
              <a:gd name="T35" fmla="*/ 32 h 48"/>
              <a:gd name="T36" fmla="*/ 24 w 43"/>
              <a:gd name="T37" fmla="*/ 15 h 48"/>
              <a:gd name="T38" fmla="*/ 22 w 43"/>
              <a:gd name="T39" fmla="*/ 8 h 48"/>
              <a:gd name="T40" fmla="*/ 25 w 43"/>
              <a:gd name="T41" fmla="*/ 9 h 48"/>
              <a:gd name="T42" fmla="*/ 18 w 43"/>
              <a:gd name="T43" fmla="*/ 10 h 48"/>
              <a:gd name="T44" fmla="*/ 16 w 43"/>
              <a:gd name="T45" fmla="*/ 12 h 48"/>
              <a:gd name="T46" fmla="*/ 16 w 43"/>
              <a:gd name="T47" fmla="*/ 8 h 48"/>
              <a:gd name="T48" fmla="*/ 15 w 43"/>
              <a:gd name="T49" fmla="*/ 12 h 48"/>
              <a:gd name="T50" fmla="*/ 20 w 43"/>
              <a:gd name="T51" fmla="*/ 15 h 48"/>
              <a:gd name="T52" fmla="*/ 23 w 43"/>
              <a:gd name="T53" fmla="*/ 14 h 48"/>
              <a:gd name="T54" fmla="*/ 17 w 43"/>
              <a:gd name="T55" fmla="*/ 16 h 48"/>
              <a:gd name="T56" fmla="*/ 22 w 43"/>
              <a:gd name="T57" fmla="*/ 16 h 48"/>
              <a:gd name="T58" fmla="*/ 14 w 43"/>
              <a:gd name="T59" fmla="*/ 22 h 48"/>
              <a:gd name="T60" fmla="*/ 9 w 43"/>
              <a:gd name="T61" fmla="*/ 28 h 48"/>
              <a:gd name="T62" fmla="*/ 10 w 43"/>
              <a:gd name="T63" fmla="*/ 33 h 48"/>
              <a:gd name="T64" fmla="*/ 16 w 43"/>
              <a:gd name="T65" fmla="*/ 45 h 48"/>
              <a:gd name="T66" fmla="*/ 17 w 43"/>
              <a:gd name="T67" fmla="*/ 42 h 48"/>
              <a:gd name="T68" fmla="*/ 27 w 43"/>
              <a:gd name="T69" fmla="*/ 39 h 48"/>
              <a:gd name="T70" fmla="*/ 27 w 43"/>
              <a:gd name="T71" fmla="*/ 45 h 48"/>
              <a:gd name="T72" fmla="*/ 29 w 43"/>
              <a:gd name="T73" fmla="*/ 33 h 48"/>
              <a:gd name="T74" fmla="*/ 10 w 43"/>
              <a:gd name="T75" fmla="*/ 23 h 48"/>
              <a:gd name="T76" fmla="*/ 11 w 43"/>
              <a:gd name="T77" fmla="*/ 23 h 48"/>
              <a:gd name="T78" fmla="*/ 16 w 43"/>
              <a:gd name="T79" fmla="*/ 9 h 48"/>
              <a:gd name="T80" fmla="*/ 17 w 43"/>
              <a:gd name="T81" fmla="*/ 10 h 48"/>
              <a:gd name="T82" fmla="*/ 18 w 43"/>
              <a:gd name="T83" fmla="*/ 11 h 48"/>
              <a:gd name="T84" fmla="*/ 20 w 43"/>
              <a:gd name="T85" fmla="*/ 11 h 48"/>
              <a:gd name="T86" fmla="*/ 23 w 43"/>
              <a:gd name="T87" fmla="*/ 9 h 48"/>
              <a:gd name="T88" fmla="*/ 23 w 43"/>
              <a:gd name="T89" fmla="*/ 9 h 48"/>
              <a:gd name="T90" fmla="*/ 23 w 43"/>
              <a:gd name="T91" fmla="*/ 3 h 48"/>
              <a:gd name="T92" fmla="*/ 25 w 43"/>
              <a:gd name="T93" fmla="*/ 3 h 48"/>
              <a:gd name="T94" fmla="*/ 26 w 43"/>
              <a:gd name="T95" fmla="*/ 14 h 48"/>
              <a:gd name="T96" fmla="*/ 27 w 43"/>
              <a:gd name="T97" fmla="*/ 1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3" h="48">
                <a:moveTo>
                  <a:pt x="37" y="44"/>
                </a:moveTo>
                <a:cubicBezTo>
                  <a:pt x="35" y="45"/>
                  <a:pt x="33" y="47"/>
                  <a:pt x="32" y="47"/>
                </a:cubicBezTo>
                <a:cubicBezTo>
                  <a:pt x="32" y="48"/>
                  <a:pt x="30" y="48"/>
                  <a:pt x="28" y="47"/>
                </a:cubicBezTo>
                <a:cubicBezTo>
                  <a:pt x="27" y="47"/>
                  <a:pt x="28" y="45"/>
                  <a:pt x="25" y="45"/>
                </a:cubicBezTo>
                <a:cubicBezTo>
                  <a:pt x="24" y="45"/>
                  <a:pt x="23" y="45"/>
                  <a:pt x="22" y="45"/>
                </a:cubicBezTo>
                <a:cubicBezTo>
                  <a:pt x="21" y="45"/>
                  <a:pt x="20" y="45"/>
                  <a:pt x="19" y="45"/>
                </a:cubicBezTo>
                <a:cubicBezTo>
                  <a:pt x="15" y="45"/>
                  <a:pt x="15" y="48"/>
                  <a:pt x="12" y="48"/>
                </a:cubicBezTo>
                <a:cubicBezTo>
                  <a:pt x="11" y="48"/>
                  <a:pt x="9" y="46"/>
                  <a:pt x="6" y="46"/>
                </a:cubicBezTo>
                <a:cubicBezTo>
                  <a:pt x="3" y="45"/>
                  <a:pt x="1" y="45"/>
                  <a:pt x="0" y="44"/>
                </a:cubicBezTo>
                <a:cubicBezTo>
                  <a:pt x="0" y="43"/>
                  <a:pt x="1" y="42"/>
                  <a:pt x="1" y="41"/>
                </a:cubicBezTo>
                <a:cubicBezTo>
                  <a:pt x="1" y="39"/>
                  <a:pt x="0" y="38"/>
                  <a:pt x="1" y="37"/>
                </a:cubicBezTo>
                <a:cubicBezTo>
                  <a:pt x="2" y="36"/>
                  <a:pt x="3" y="37"/>
                  <a:pt x="4" y="36"/>
                </a:cubicBezTo>
                <a:cubicBezTo>
                  <a:pt x="5" y="36"/>
                  <a:pt x="5" y="35"/>
                  <a:pt x="5" y="34"/>
                </a:cubicBezTo>
                <a:cubicBezTo>
                  <a:pt x="6" y="35"/>
                  <a:pt x="5" y="36"/>
                  <a:pt x="5" y="37"/>
                </a:cubicBezTo>
                <a:cubicBezTo>
                  <a:pt x="4" y="37"/>
                  <a:pt x="3" y="37"/>
                  <a:pt x="2" y="37"/>
                </a:cubicBezTo>
                <a:cubicBezTo>
                  <a:pt x="2" y="37"/>
                  <a:pt x="1" y="37"/>
                  <a:pt x="1" y="37"/>
                </a:cubicBezTo>
                <a:cubicBezTo>
                  <a:pt x="1" y="38"/>
                  <a:pt x="1" y="38"/>
                  <a:pt x="1" y="39"/>
                </a:cubicBezTo>
                <a:cubicBezTo>
                  <a:pt x="2" y="40"/>
                  <a:pt x="2" y="40"/>
                  <a:pt x="2" y="41"/>
                </a:cubicBezTo>
                <a:cubicBezTo>
                  <a:pt x="2" y="42"/>
                  <a:pt x="1" y="43"/>
                  <a:pt x="1" y="44"/>
                </a:cubicBezTo>
                <a:cubicBezTo>
                  <a:pt x="1" y="44"/>
                  <a:pt x="1" y="44"/>
                  <a:pt x="2" y="44"/>
                </a:cubicBezTo>
                <a:cubicBezTo>
                  <a:pt x="3" y="45"/>
                  <a:pt x="5" y="45"/>
                  <a:pt x="7" y="45"/>
                </a:cubicBezTo>
                <a:cubicBezTo>
                  <a:pt x="9" y="46"/>
                  <a:pt x="11" y="47"/>
                  <a:pt x="13" y="47"/>
                </a:cubicBezTo>
                <a:cubicBezTo>
                  <a:pt x="17" y="46"/>
                  <a:pt x="14" y="42"/>
                  <a:pt x="14" y="41"/>
                </a:cubicBezTo>
                <a:cubicBezTo>
                  <a:pt x="10" y="35"/>
                  <a:pt x="8" y="32"/>
                  <a:pt x="6" y="33"/>
                </a:cubicBezTo>
                <a:cubicBezTo>
                  <a:pt x="6" y="33"/>
                  <a:pt x="6" y="32"/>
                  <a:pt x="6" y="32"/>
                </a:cubicBezTo>
                <a:cubicBezTo>
                  <a:pt x="6" y="30"/>
                  <a:pt x="7" y="29"/>
                  <a:pt x="7" y="28"/>
                </a:cubicBezTo>
                <a:cubicBezTo>
                  <a:pt x="8" y="25"/>
                  <a:pt x="9" y="22"/>
                  <a:pt x="11" y="21"/>
                </a:cubicBezTo>
                <a:cubicBezTo>
                  <a:pt x="12" y="19"/>
                  <a:pt x="14" y="17"/>
                  <a:pt x="14" y="16"/>
                </a:cubicBezTo>
                <a:cubicBezTo>
                  <a:pt x="14" y="13"/>
                  <a:pt x="14" y="10"/>
                  <a:pt x="14" y="7"/>
                </a:cubicBezTo>
                <a:cubicBezTo>
                  <a:pt x="14" y="4"/>
                  <a:pt x="14" y="2"/>
                  <a:pt x="17" y="0"/>
                </a:cubicBezTo>
                <a:cubicBezTo>
                  <a:pt x="18" y="0"/>
                  <a:pt x="19" y="0"/>
                  <a:pt x="20" y="0"/>
                </a:cubicBezTo>
                <a:cubicBezTo>
                  <a:pt x="22" y="0"/>
                  <a:pt x="24" y="0"/>
                  <a:pt x="25" y="1"/>
                </a:cubicBezTo>
                <a:cubicBezTo>
                  <a:pt x="27" y="3"/>
                  <a:pt x="28" y="6"/>
                  <a:pt x="28" y="8"/>
                </a:cubicBezTo>
                <a:cubicBezTo>
                  <a:pt x="28" y="10"/>
                  <a:pt x="29" y="12"/>
                  <a:pt x="29" y="14"/>
                </a:cubicBezTo>
                <a:cubicBezTo>
                  <a:pt x="30" y="17"/>
                  <a:pt x="31" y="18"/>
                  <a:pt x="33" y="20"/>
                </a:cubicBezTo>
                <a:cubicBezTo>
                  <a:pt x="35" y="22"/>
                  <a:pt x="36" y="27"/>
                  <a:pt x="37" y="30"/>
                </a:cubicBezTo>
                <a:cubicBezTo>
                  <a:pt x="37" y="32"/>
                  <a:pt x="37" y="34"/>
                  <a:pt x="36" y="34"/>
                </a:cubicBezTo>
                <a:cubicBezTo>
                  <a:pt x="35" y="34"/>
                  <a:pt x="35" y="37"/>
                  <a:pt x="32" y="37"/>
                </a:cubicBezTo>
                <a:cubicBezTo>
                  <a:pt x="30" y="37"/>
                  <a:pt x="30" y="36"/>
                  <a:pt x="30" y="35"/>
                </a:cubicBezTo>
                <a:cubicBezTo>
                  <a:pt x="29" y="33"/>
                  <a:pt x="28" y="34"/>
                  <a:pt x="28" y="35"/>
                </a:cubicBezTo>
                <a:cubicBezTo>
                  <a:pt x="28" y="36"/>
                  <a:pt x="28" y="37"/>
                  <a:pt x="28" y="38"/>
                </a:cubicBezTo>
                <a:cubicBezTo>
                  <a:pt x="29" y="39"/>
                  <a:pt x="28" y="41"/>
                  <a:pt x="28" y="43"/>
                </a:cubicBezTo>
                <a:cubicBezTo>
                  <a:pt x="28" y="47"/>
                  <a:pt x="31" y="47"/>
                  <a:pt x="33" y="46"/>
                </a:cubicBezTo>
                <a:cubicBezTo>
                  <a:pt x="35" y="44"/>
                  <a:pt x="35" y="44"/>
                  <a:pt x="38" y="43"/>
                </a:cubicBezTo>
                <a:cubicBezTo>
                  <a:pt x="42" y="41"/>
                  <a:pt x="41" y="40"/>
                  <a:pt x="39" y="39"/>
                </a:cubicBezTo>
                <a:cubicBezTo>
                  <a:pt x="37" y="39"/>
                  <a:pt x="37" y="35"/>
                  <a:pt x="37" y="35"/>
                </a:cubicBezTo>
                <a:cubicBezTo>
                  <a:pt x="37" y="38"/>
                  <a:pt x="39" y="39"/>
                  <a:pt x="40" y="39"/>
                </a:cubicBezTo>
                <a:cubicBezTo>
                  <a:pt x="43" y="41"/>
                  <a:pt x="39" y="43"/>
                  <a:pt x="37" y="44"/>
                </a:cubicBezTo>
                <a:moveTo>
                  <a:pt x="32" y="31"/>
                </a:moveTo>
                <a:cubicBezTo>
                  <a:pt x="33" y="29"/>
                  <a:pt x="33" y="28"/>
                  <a:pt x="32" y="25"/>
                </a:cubicBezTo>
                <a:cubicBezTo>
                  <a:pt x="32" y="24"/>
                  <a:pt x="30" y="21"/>
                  <a:pt x="29" y="21"/>
                </a:cubicBezTo>
                <a:cubicBezTo>
                  <a:pt x="29" y="21"/>
                  <a:pt x="30" y="22"/>
                  <a:pt x="31" y="23"/>
                </a:cubicBezTo>
                <a:cubicBezTo>
                  <a:pt x="32" y="25"/>
                  <a:pt x="33" y="28"/>
                  <a:pt x="32" y="30"/>
                </a:cubicBezTo>
                <a:cubicBezTo>
                  <a:pt x="32" y="31"/>
                  <a:pt x="31" y="31"/>
                  <a:pt x="31" y="32"/>
                </a:cubicBezTo>
                <a:cubicBezTo>
                  <a:pt x="29" y="32"/>
                  <a:pt x="30" y="29"/>
                  <a:pt x="29" y="26"/>
                </a:cubicBezTo>
                <a:cubicBezTo>
                  <a:pt x="28" y="22"/>
                  <a:pt x="27" y="22"/>
                  <a:pt x="27" y="22"/>
                </a:cubicBezTo>
                <a:cubicBezTo>
                  <a:pt x="26" y="17"/>
                  <a:pt x="25" y="17"/>
                  <a:pt x="24" y="15"/>
                </a:cubicBezTo>
                <a:cubicBezTo>
                  <a:pt x="24" y="14"/>
                  <a:pt x="26" y="12"/>
                  <a:pt x="24" y="12"/>
                </a:cubicBezTo>
                <a:cubicBezTo>
                  <a:pt x="23" y="12"/>
                  <a:pt x="22" y="11"/>
                  <a:pt x="21" y="11"/>
                </a:cubicBezTo>
                <a:cubicBezTo>
                  <a:pt x="21" y="11"/>
                  <a:pt x="21" y="8"/>
                  <a:pt x="22" y="8"/>
                </a:cubicBezTo>
                <a:cubicBezTo>
                  <a:pt x="24" y="8"/>
                  <a:pt x="24" y="10"/>
                  <a:pt x="24" y="11"/>
                </a:cubicBezTo>
                <a:cubicBezTo>
                  <a:pt x="23" y="11"/>
                  <a:pt x="24" y="12"/>
                  <a:pt x="24" y="11"/>
                </a:cubicBezTo>
                <a:cubicBezTo>
                  <a:pt x="25" y="11"/>
                  <a:pt x="25" y="10"/>
                  <a:pt x="25" y="9"/>
                </a:cubicBezTo>
                <a:cubicBezTo>
                  <a:pt x="24" y="7"/>
                  <a:pt x="24" y="7"/>
                  <a:pt x="23" y="7"/>
                </a:cubicBezTo>
                <a:cubicBezTo>
                  <a:pt x="19" y="7"/>
                  <a:pt x="21" y="11"/>
                  <a:pt x="20" y="11"/>
                </a:cubicBezTo>
                <a:cubicBezTo>
                  <a:pt x="20" y="10"/>
                  <a:pt x="18" y="11"/>
                  <a:pt x="18" y="10"/>
                </a:cubicBezTo>
                <a:cubicBezTo>
                  <a:pt x="18" y="8"/>
                  <a:pt x="17" y="7"/>
                  <a:pt x="16" y="7"/>
                </a:cubicBezTo>
                <a:cubicBezTo>
                  <a:pt x="15" y="7"/>
                  <a:pt x="15" y="8"/>
                  <a:pt x="15" y="9"/>
                </a:cubicBezTo>
                <a:cubicBezTo>
                  <a:pt x="15" y="10"/>
                  <a:pt x="15" y="12"/>
                  <a:pt x="16" y="12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5" y="10"/>
                  <a:pt x="15" y="10"/>
                </a:cubicBezTo>
                <a:cubicBezTo>
                  <a:pt x="15" y="9"/>
                  <a:pt x="16" y="8"/>
                  <a:pt x="16" y="8"/>
                </a:cubicBezTo>
                <a:cubicBezTo>
                  <a:pt x="17" y="8"/>
                  <a:pt x="17" y="10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6" y="12"/>
                  <a:pt x="16" y="12"/>
                  <a:pt x="15" y="12"/>
                </a:cubicBezTo>
                <a:cubicBezTo>
                  <a:pt x="15" y="13"/>
                  <a:pt x="15" y="13"/>
                  <a:pt x="15" y="13"/>
                </a:cubicBezTo>
                <a:cubicBezTo>
                  <a:pt x="16" y="14"/>
                  <a:pt x="16" y="15"/>
                  <a:pt x="18" y="15"/>
                </a:cubicBezTo>
                <a:cubicBezTo>
                  <a:pt x="19" y="15"/>
                  <a:pt x="20" y="15"/>
                  <a:pt x="20" y="15"/>
                </a:cubicBezTo>
                <a:cubicBezTo>
                  <a:pt x="21" y="14"/>
                  <a:pt x="23" y="14"/>
                  <a:pt x="23" y="13"/>
                </a:cubicBezTo>
                <a:cubicBezTo>
                  <a:pt x="23" y="13"/>
                  <a:pt x="24" y="13"/>
                  <a:pt x="24" y="13"/>
                </a:cubicBezTo>
                <a:cubicBezTo>
                  <a:pt x="24" y="13"/>
                  <a:pt x="24" y="14"/>
                  <a:pt x="23" y="14"/>
                </a:cubicBezTo>
                <a:cubicBezTo>
                  <a:pt x="22" y="14"/>
                  <a:pt x="22" y="15"/>
                  <a:pt x="21" y="15"/>
                </a:cubicBezTo>
                <a:cubicBezTo>
                  <a:pt x="20" y="15"/>
                  <a:pt x="20" y="16"/>
                  <a:pt x="19" y="16"/>
                </a:cubicBezTo>
                <a:cubicBezTo>
                  <a:pt x="17" y="16"/>
                  <a:pt x="16" y="15"/>
                  <a:pt x="17" y="16"/>
                </a:cubicBezTo>
                <a:cubicBezTo>
                  <a:pt x="17" y="17"/>
                  <a:pt x="18" y="17"/>
                  <a:pt x="19" y="17"/>
                </a:cubicBezTo>
                <a:cubicBezTo>
                  <a:pt x="21" y="17"/>
                  <a:pt x="23" y="14"/>
                  <a:pt x="24" y="15"/>
                </a:cubicBezTo>
                <a:cubicBezTo>
                  <a:pt x="24" y="15"/>
                  <a:pt x="23" y="16"/>
                  <a:pt x="22" y="16"/>
                </a:cubicBezTo>
                <a:cubicBezTo>
                  <a:pt x="20" y="17"/>
                  <a:pt x="19" y="19"/>
                  <a:pt x="17" y="18"/>
                </a:cubicBezTo>
                <a:cubicBezTo>
                  <a:pt x="16" y="18"/>
                  <a:pt x="15" y="15"/>
                  <a:pt x="15" y="16"/>
                </a:cubicBezTo>
                <a:cubicBezTo>
                  <a:pt x="15" y="18"/>
                  <a:pt x="12" y="20"/>
                  <a:pt x="14" y="22"/>
                </a:cubicBezTo>
                <a:cubicBezTo>
                  <a:pt x="13" y="23"/>
                  <a:pt x="11" y="27"/>
                  <a:pt x="11" y="29"/>
                </a:cubicBezTo>
                <a:cubicBezTo>
                  <a:pt x="11" y="30"/>
                  <a:pt x="11" y="31"/>
                  <a:pt x="11" y="32"/>
                </a:cubicBezTo>
                <a:cubicBezTo>
                  <a:pt x="10" y="33"/>
                  <a:pt x="8" y="31"/>
                  <a:pt x="9" y="28"/>
                </a:cubicBezTo>
                <a:cubicBezTo>
                  <a:pt x="9" y="28"/>
                  <a:pt x="9" y="27"/>
                  <a:pt x="9" y="28"/>
                </a:cubicBezTo>
                <a:cubicBezTo>
                  <a:pt x="8" y="29"/>
                  <a:pt x="8" y="31"/>
                  <a:pt x="9" y="32"/>
                </a:cubicBezTo>
                <a:cubicBezTo>
                  <a:pt x="9" y="33"/>
                  <a:pt x="10" y="33"/>
                  <a:pt x="10" y="33"/>
                </a:cubicBezTo>
                <a:cubicBezTo>
                  <a:pt x="11" y="35"/>
                  <a:pt x="15" y="37"/>
                  <a:pt x="16" y="38"/>
                </a:cubicBezTo>
                <a:cubicBezTo>
                  <a:pt x="16" y="39"/>
                  <a:pt x="16" y="41"/>
                  <a:pt x="14" y="41"/>
                </a:cubicBezTo>
                <a:cubicBezTo>
                  <a:pt x="15" y="42"/>
                  <a:pt x="16" y="43"/>
                  <a:pt x="16" y="45"/>
                </a:cubicBezTo>
                <a:cubicBezTo>
                  <a:pt x="17" y="45"/>
                  <a:pt x="17" y="44"/>
                  <a:pt x="16" y="43"/>
                </a:cubicBezTo>
                <a:cubicBezTo>
                  <a:pt x="16" y="42"/>
                  <a:pt x="16" y="42"/>
                  <a:pt x="16" y="42"/>
                </a:cubicBezTo>
                <a:cubicBezTo>
                  <a:pt x="16" y="42"/>
                  <a:pt x="16" y="41"/>
                  <a:pt x="17" y="42"/>
                </a:cubicBezTo>
                <a:cubicBezTo>
                  <a:pt x="18" y="43"/>
                  <a:pt x="19" y="43"/>
                  <a:pt x="21" y="43"/>
                </a:cubicBezTo>
                <a:cubicBezTo>
                  <a:pt x="23" y="42"/>
                  <a:pt x="25" y="42"/>
                  <a:pt x="26" y="40"/>
                </a:cubicBezTo>
                <a:cubicBezTo>
                  <a:pt x="26" y="40"/>
                  <a:pt x="27" y="39"/>
                  <a:pt x="27" y="39"/>
                </a:cubicBezTo>
                <a:cubicBezTo>
                  <a:pt x="27" y="40"/>
                  <a:pt x="27" y="40"/>
                  <a:pt x="27" y="41"/>
                </a:cubicBezTo>
                <a:cubicBezTo>
                  <a:pt x="27" y="42"/>
                  <a:pt x="27" y="43"/>
                  <a:pt x="26" y="43"/>
                </a:cubicBezTo>
                <a:cubicBezTo>
                  <a:pt x="26" y="44"/>
                  <a:pt x="26" y="45"/>
                  <a:pt x="27" y="45"/>
                </a:cubicBezTo>
                <a:cubicBezTo>
                  <a:pt x="27" y="43"/>
                  <a:pt x="28" y="42"/>
                  <a:pt x="28" y="40"/>
                </a:cubicBezTo>
                <a:cubicBezTo>
                  <a:pt x="28" y="39"/>
                  <a:pt x="27" y="35"/>
                  <a:pt x="28" y="34"/>
                </a:cubicBezTo>
                <a:cubicBezTo>
                  <a:pt x="28" y="33"/>
                  <a:pt x="29" y="33"/>
                  <a:pt x="29" y="33"/>
                </a:cubicBezTo>
                <a:cubicBezTo>
                  <a:pt x="29" y="31"/>
                  <a:pt x="33" y="31"/>
                  <a:pt x="34" y="32"/>
                </a:cubicBezTo>
                <a:cubicBezTo>
                  <a:pt x="34" y="32"/>
                  <a:pt x="33" y="31"/>
                  <a:pt x="32" y="31"/>
                </a:cubicBezTo>
                <a:moveTo>
                  <a:pt x="10" y="23"/>
                </a:move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1" y="24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0" y="23"/>
                </a:cubicBezTo>
                <a:moveTo>
                  <a:pt x="17" y="9"/>
                </a:moveTo>
                <a:cubicBezTo>
                  <a:pt x="16" y="9"/>
                  <a:pt x="16" y="9"/>
                  <a:pt x="16" y="9"/>
                </a:cubicBezTo>
                <a:cubicBezTo>
                  <a:pt x="17" y="9"/>
                  <a:pt x="17" y="9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9"/>
                  <a:pt x="17" y="9"/>
                  <a:pt x="17" y="9"/>
                </a:cubicBezTo>
                <a:moveTo>
                  <a:pt x="17" y="11"/>
                </a:moveTo>
                <a:cubicBezTo>
                  <a:pt x="17" y="11"/>
                  <a:pt x="17" y="11"/>
                  <a:pt x="18" y="11"/>
                </a:cubicBezTo>
                <a:cubicBezTo>
                  <a:pt x="17" y="11"/>
                  <a:pt x="18" y="11"/>
                  <a:pt x="17" y="11"/>
                </a:cubicBezTo>
                <a:moveTo>
                  <a:pt x="19" y="11"/>
                </a:moveTo>
                <a:cubicBezTo>
                  <a:pt x="20" y="11"/>
                  <a:pt x="21" y="11"/>
                  <a:pt x="20" y="11"/>
                </a:cubicBezTo>
                <a:cubicBezTo>
                  <a:pt x="20" y="11"/>
                  <a:pt x="20" y="11"/>
                  <a:pt x="19" y="11"/>
                </a:cubicBezTo>
                <a:moveTo>
                  <a:pt x="23" y="9"/>
                </a:moveTo>
                <a:cubicBezTo>
                  <a:pt x="22" y="9"/>
                  <a:pt x="22" y="9"/>
                  <a:pt x="23" y="9"/>
                </a:cubicBezTo>
                <a:cubicBezTo>
                  <a:pt x="23" y="9"/>
                  <a:pt x="23" y="9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9"/>
                  <a:pt x="23" y="9"/>
                  <a:pt x="23" y="9"/>
                </a:cubicBezTo>
                <a:moveTo>
                  <a:pt x="24" y="3"/>
                </a:moveTo>
                <a:cubicBezTo>
                  <a:pt x="24" y="3"/>
                  <a:pt x="24" y="3"/>
                  <a:pt x="24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4" y="4"/>
                </a:cubicBezTo>
                <a:cubicBezTo>
                  <a:pt x="24" y="4"/>
                  <a:pt x="25" y="4"/>
                  <a:pt x="25" y="3"/>
                </a:cubicBezTo>
                <a:cubicBezTo>
                  <a:pt x="25" y="3"/>
                  <a:pt x="25" y="3"/>
                  <a:pt x="24" y="3"/>
                </a:cubicBezTo>
                <a:moveTo>
                  <a:pt x="27" y="15"/>
                </a:moveTo>
                <a:cubicBezTo>
                  <a:pt x="27" y="14"/>
                  <a:pt x="27" y="14"/>
                  <a:pt x="26" y="14"/>
                </a:cubicBezTo>
                <a:cubicBezTo>
                  <a:pt x="26" y="15"/>
                  <a:pt x="27" y="16"/>
                  <a:pt x="28" y="16"/>
                </a:cubicBezTo>
                <a:cubicBezTo>
                  <a:pt x="28" y="16"/>
                  <a:pt x="28" y="16"/>
                  <a:pt x="28" y="15"/>
                </a:cubicBezTo>
                <a:cubicBezTo>
                  <a:pt x="28" y="15"/>
                  <a:pt x="28" y="15"/>
                  <a:pt x="27" y="1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07" name="Freeform 344"/>
          <p:cNvSpPr>
            <a:spLocks noEditPoints="1"/>
          </p:cNvSpPr>
          <p:nvPr/>
        </p:nvSpPr>
        <p:spPr bwMode="auto">
          <a:xfrm>
            <a:off x="4513926" y="2418335"/>
            <a:ext cx="111793" cy="113901"/>
          </a:xfrm>
          <a:custGeom>
            <a:avLst/>
            <a:gdLst>
              <a:gd name="T0" fmla="*/ 21 w 41"/>
              <a:gd name="T1" fmla="*/ 41 h 41"/>
              <a:gd name="T2" fmla="*/ 0 w 41"/>
              <a:gd name="T3" fmla="*/ 20 h 41"/>
              <a:gd name="T4" fmla="*/ 21 w 41"/>
              <a:gd name="T5" fmla="*/ 0 h 41"/>
              <a:gd name="T6" fmla="*/ 41 w 41"/>
              <a:gd name="T7" fmla="*/ 20 h 41"/>
              <a:gd name="T8" fmla="*/ 21 w 41"/>
              <a:gd name="T9" fmla="*/ 41 h 41"/>
              <a:gd name="T10" fmla="*/ 21 w 41"/>
              <a:gd name="T11" fmla="*/ 17 h 41"/>
              <a:gd name="T12" fmla="*/ 3 w 41"/>
              <a:gd name="T13" fmla="*/ 20 h 41"/>
              <a:gd name="T14" fmla="*/ 3 w 41"/>
              <a:gd name="T15" fmla="*/ 20 h 41"/>
              <a:gd name="T16" fmla="*/ 8 w 41"/>
              <a:gd name="T17" fmla="*/ 32 h 41"/>
              <a:gd name="T18" fmla="*/ 22 w 41"/>
              <a:gd name="T19" fmla="*/ 20 h 41"/>
              <a:gd name="T20" fmla="*/ 23 w 41"/>
              <a:gd name="T21" fmla="*/ 20 h 41"/>
              <a:gd name="T22" fmla="*/ 21 w 41"/>
              <a:gd name="T23" fmla="*/ 17 h 41"/>
              <a:gd name="T24" fmla="*/ 13 w 41"/>
              <a:gd name="T25" fmla="*/ 4 h 41"/>
              <a:gd name="T26" fmla="*/ 4 w 41"/>
              <a:gd name="T27" fmla="*/ 17 h 41"/>
              <a:gd name="T28" fmla="*/ 20 w 41"/>
              <a:gd name="T29" fmla="*/ 15 h 41"/>
              <a:gd name="T30" fmla="*/ 13 w 41"/>
              <a:gd name="T31" fmla="*/ 4 h 41"/>
              <a:gd name="T32" fmla="*/ 24 w 41"/>
              <a:gd name="T33" fmla="*/ 23 h 41"/>
              <a:gd name="T34" fmla="*/ 24 w 41"/>
              <a:gd name="T35" fmla="*/ 23 h 41"/>
              <a:gd name="T36" fmla="*/ 10 w 41"/>
              <a:gd name="T37" fmla="*/ 34 h 41"/>
              <a:gd name="T38" fmla="*/ 10 w 41"/>
              <a:gd name="T39" fmla="*/ 34 h 41"/>
              <a:gd name="T40" fmla="*/ 21 w 41"/>
              <a:gd name="T41" fmla="*/ 38 h 41"/>
              <a:gd name="T42" fmla="*/ 28 w 41"/>
              <a:gd name="T43" fmla="*/ 36 h 41"/>
              <a:gd name="T44" fmla="*/ 24 w 41"/>
              <a:gd name="T45" fmla="*/ 23 h 41"/>
              <a:gd name="T46" fmla="*/ 16 w 41"/>
              <a:gd name="T47" fmla="*/ 3 h 41"/>
              <a:gd name="T48" fmla="*/ 17 w 41"/>
              <a:gd name="T49" fmla="*/ 3 h 41"/>
              <a:gd name="T50" fmla="*/ 16 w 41"/>
              <a:gd name="T51" fmla="*/ 3 h 41"/>
              <a:gd name="T52" fmla="*/ 21 w 41"/>
              <a:gd name="T53" fmla="*/ 3 h 41"/>
              <a:gd name="T54" fmla="*/ 17 w 41"/>
              <a:gd name="T55" fmla="*/ 3 h 41"/>
              <a:gd name="T56" fmla="*/ 23 w 41"/>
              <a:gd name="T57" fmla="*/ 13 h 41"/>
              <a:gd name="T58" fmla="*/ 32 w 41"/>
              <a:gd name="T59" fmla="*/ 7 h 41"/>
              <a:gd name="T60" fmla="*/ 21 w 41"/>
              <a:gd name="T61" fmla="*/ 3 h 41"/>
              <a:gd name="T62" fmla="*/ 34 w 41"/>
              <a:gd name="T63" fmla="*/ 9 h 41"/>
              <a:gd name="T64" fmla="*/ 25 w 41"/>
              <a:gd name="T65" fmla="*/ 16 h 41"/>
              <a:gd name="T66" fmla="*/ 26 w 41"/>
              <a:gd name="T67" fmla="*/ 19 h 41"/>
              <a:gd name="T68" fmla="*/ 26 w 41"/>
              <a:gd name="T69" fmla="*/ 20 h 41"/>
              <a:gd name="T70" fmla="*/ 38 w 41"/>
              <a:gd name="T71" fmla="*/ 20 h 41"/>
              <a:gd name="T72" fmla="*/ 34 w 41"/>
              <a:gd name="T73" fmla="*/ 9 h 41"/>
              <a:gd name="T74" fmla="*/ 27 w 41"/>
              <a:gd name="T75" fmla="*/ 22 h 41"/>
              <a:gd name="T76" fmla="*/ 31 w 41"/>
              <a:gd name="T77" fmla="*/ 35 h 41"/>
              <a:gd name="T78" fmla="*/ 38 w 41"/>
              <a:gd name="T79" fmla="*/ 23 h 41"/>
              <a:gd name="T80" fmla="*/ 27 w 41"/>
              <a:gd name="T81" fmla="*/ 2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1" h="41">
                <a:moveTo>
                  <a:pt x="21" y="41"/>
                </a:moveTo>
                <a:cubicBezTo>
                  <a:pt x="9" y="41"/>
                  <a:pt x="0" y="32"/>
                  <a:pt x="0" y="20"/>
                </a:cubicBezTo>
                <a:cubicBezTo>
                  <a:pt x="0" y="9"/>
                  <a:pt x="9" y="0"/>
                  <a:pt x="21" y="0"/>
                </a:cubicBezTo>
                <a:cubicBezTo>
                  <a:pt x="32" y="0"/>
                  <a:pt x="41" y="9"/>
                  <a:pt x="41" y="20"/>
                </a:cubicBezTo>
                <a:cubicBezTo>
                  <a:pt x="41" y="32"/>
                  <a:pt x="32" y="41"/>
                  <a:pt x="21" y="41"/>
                </a:cubicBezTo>
                <a:moveTo>
                  <a:pt x="21" y="17"/>
                </a:moveTo>
                <a:cubicBezTo>
                  <a:pt x="12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5"/>
                  <a:pt x="5" y="29"/>
                  <a:pt x="8" y="32"/>
                </a:cubicBezTo>
                <a:cubicBezTo>
                  <a:pt x="12" y="23"/>
                  <a:pt x="22" y="20"/>
                  <a:pt x="22" y="20"/>
                </a:cubicBezTo>
                <a:cubicBezTo>
                  <a:pt x="22" y="20"/>
                  <a:pt x="22" y="20"/>
                  <a:pt x="23" y="20"/>
                </a:cubicBezTo>
                <a:cubicBezTo>
                  <a:pt x="22" y="19"/>
                  <a:pt x="22" y="18"/>
                  <a:pt x="21" y="17"/>
                </a:cubicBezTo>
                <a:moveTo>
                  <a:pt x="13" y="4"/>
                </a:moveTo>
                <a:cubicBezTo>
                  <a:pt x="8" y="7"/>
                  <a:pt x="5" y="11"/>
                  <a:pt x="4" y="17"/>
                </a:cubicBezTo>
                <a:cubicBezTo>
                  <a:pt x="4" y="17"/>
                  <a:pt x="11" y="17"/>
                  <a:pt x="20" y="15"/>
                </a:cubicBezTo>
                <a:cubicBezTo>
                  <a:pt x="17" y="9"/>
                  <a:pt x="13" y="5"/>
                  <a:pt x="13" y="4"/>
                </a:cubicBezTo>
                <a:moveTo>
                  <a:pt x="24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13" y="27"/>
                  <a:pt x="10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3" y="36"/>
                  <a:pt x="16" y="38"/>
                  <a:pt x="21" y="38"/>
                </a:cubicBezTo>
                <a:cubicBezTo>
                  <a:pt x="23" y="38"/>
                  <a:pt x="25" y="37"/>
                  <a:pt x="28" y="36"/>
                </a:cubicBezTo>
                <a:cubicBezTo>
                  <a:pt x="27" y="35"/>
                  <a:pt x="26" y="30"/>
                  <a:pt x="24" y="23"/>
                </a:cubicBezTo>
                <a:moveTo>
                  <a:pt x="16" y="3"/>
                </a:moveTo>
                <a:cubicBezTo>
                  <a:pt x="16" y="3"/>
                  <a:pt x="17" y="3"/>
                  <a:pt x="17" y="3"/>
                </a:cubicBezTo>
                <a:cubicBezTo>
                  <a:pt x="17" y="3"/>
                  <a:pt x="17" y="3"/>
                  <a:pt x="16" y="3"/>
                </a:cubicBezTo>
                <a:moveTo>
                  <a:pt x="21" y="3"/>
                </a:moveTo>
                <a:cubicBezTo>
                  <a:pt x="19" y="3"/>
                  <a:pt x="18" y="3"/>
                  <a:pt x="17" y="3"/>
                </a:cubicBezTo>
                <a:cubicBezTo>
                  <a:pt x="17" y="4"/>
                  <a:pt x="20" y="8"/>
                  <a:pt x="23" y="13"/>
                </a:cubicBezTo>
                <a:cubicBezTo>
                  <a:pt x="30" y="11"/>
                  <a:pt x="32" y="7"/>
                  <a:pt x="32" y="7"/>
                </a:cubicBezTo>
                <a:cubicBezTo>
                  <a:pt x="29" y="4"/>
                  <a:pt x="25" y="3"/>
                  <a:pt x="21" y="3"/>
                </a:cubicBezTo>
                <a:moveTo>
                  <a:pt x="34" y="9"/>
                </a:moveTo>
                <a:cubicBezTo>
                  <a:pt x="34" y="9"/>
                  <a:pt x="31" y="13"/>
                  <a:pt x="25" y="16"/>
                </a:cubicBezTo>
                <a:cubicBezTo>
                  <a:pt x="25" y="17"/>
                  <a:pt x="25" y="18"/>
                  <a:pt x="26" y="19"/>
                </a:cubicBezTo>
                <a:cubicBezTo>
                  <a:pt x="26" y="19"/>
                  <a:pt x="26" y="19"/>
                  <a:pt x="26" y="20"/>
                </a:cubicBezTo>
                <a:cubicBezTo>
                  <a:pt x="32" y="19"/>
                  <a:pt x="38" y="20"/>
                  <a:pt x="38" y="20"/>
                </a:cubicBezTo>
                <a:cubicBezTo>
                  <a:pt x="38" y="16"/>
                  <a:pt x="37" y="12"/>
                  <a:pt x="34" y="9"/>
                </a:cubicBezTo>
                <a:moveTo>
                  <a:pt x="27" y="22"/>
                </a:moveTo>
                <a:cubicBezTo>
                  <a:pt x="29" y="29"/>
                  <a:pt x="30" y="34"/>
                  <a:pt x="31" y="35"/>
                </a:cubicBezTo>
                <a:cubicBezTo>
                  <a:pt x="35" y="32"/>
                  <a:pt x="37" y="28"/>
                  <a:pt x="38" y="23"/>
                </a:cubicBezTo>
                <a:cubicBezTo>
                  <a:pt x="38" y="23"/>
                  <a:pt x="33" y="21"/>
                  <a:pt x="27" y="2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08" name="Freeform 345"/>
          <p:cNvSpPr>
            <a:spLocks noEditPoints="1"/>
          </p:cNvSpPr>
          <p:nvPr/>
        </p:nvSpPr>
        <p:spPr bwMode="auto">
          <a:xfrm>
            <a:off x="4513926" y="2626299"/>
            <a:ext cx="111793" cy="113901"/>
          </a:xfrm>
          <a:custGeom>
            <a:avLst/>
            <a:gdLst>
              <a:gd name="T0" fmla="*/ 31 w 41"/>
              <a:gd name="T1" fmla="*/ 41 h 41"/>
              <a:gd name="T2" fmla="*/ 25 w 41"/>
              <a:gd name="T3" fmla="*/ 39 h 41"/>
              <a:gd name="T4" fmla="*/ 21 w 41"/>
              <a:gd name="T5" fmla="*/ 40 h 41"/>
              <a:gd name="T6" fmla="*/ 2 w 41"/>
              <a:gd name="T7" fmla="*/ 21 h 41"/>
              <a:gd name="T8" fmla="*/ 2 w 41"/>
              <a:gd name="T9" fmla="*/ 17 h 41"/>
              <a:gd name="T10" fmla="*/ 0 w 41"/>
              <a:gd name="T11" fmla="*/ 10 h 41"/>
              <a:gd name="T12" fmla="*/ 10 w 41"/>
              <a:gd name="T13" fmla="*/ 0 h 41"/>
              <a:gd name="T14" fmla="*/ 17 w 41"/>
              <a:gd name="T15" fmla="*/ 2 h 41"/>
              <a:gd name="T16" fmla="*/ 21 w 41"/>
              <a:gd name="T17" fmla="*/ 2 h 41"/>
              <a:gd name="T18" fmla="*/ 40 w 41"/>
              <a:gd name="T19" fmla="*/ 21 h 41"/>
              <a:gd name="T20" fmla="*/ 39 w 41"/>
              <a:gd name="T21" fmla="*/ 25 h 41"/>
              <a:gd name="T22" fmla="*/ 41 w 41"/>
              <a:gd name="T23" fmla="*/ 31 h 41"/>
              <a:gd name="T24" fmla="*/ 31 w 41"/>
              <a:gd name="T25" fmla="*/ 41 h 41"/>
              <a:gd name="T26" fmla="*/ 23 w 41"/>
              <a:gd name="T27" fmla="*/ 18 h 41"/>
              <a:gd name="T28" fmla="*/ 20 w 41"/>
              <a:gd name="T29" fmla="*/ 17 h 41"/>
              <a:gd name="T30" fmla="*/ 17 w 41"/>
              <a:gd name="T31" fmla="*/ 15 h 41"/>
              <a:gd name="T32" fmla="*/ 21 w 41"/>
              <a:gd name="T33" fmla="*/ 13 h 41"/>
              <a:gd name="T34" fmla="*/ 28 w 41"/>
              <a:gd name="T35" fmla="*/ 16 h 41"/>
              <a:gd name="T36" fmla="*/ 30 w 41"/>
              <a:gd name="T37" fmla="*/ 13 h 41"/>
              <a:gd name="T38" fmla="*/ 20 w 41"/>
              <a:gd name="T39" fmla="*/ 8 h 41"/>
              <a:gd name="T40" fmla="*/ 10 w 41"/>
              <a:gd name="T41" fmla="*/ 15 h 41"/>
              <a:gd name="T42" fmla="*/ 17 w 41"/>
              <a:gd name="T43" fmla="*/ 23 h 41"/>
              <a:gd name="T44" fmla="*/ 21 w 41"/>
              <a:gd name="T45" fmla="*/ 24 h 41"/>
              <a:gd name="T46" fmla="*/ 25 w 41"/>
              <a:gd name="T47" fmla="*/ 26 h 41"/>
              <a:gd name="T48" fmla="*/ 21 w 41"/>
              <a:gd name="T49" fmla="*/ 28 h 41"/>
              <a:gd name="T50" fmla="*/ 13 w 41"/>
              <a:gd name="T51" fmla="*/ 24 h 41"/>
              <a:gd name="T52" fmla="*/ 10 w 41"/>
              <a:gd name="T53" fmla="*/ 27 h 41"/>
              <a:gd name="T54" fmla="*/ 21 w 41"/>
              <a:gd name="T55" fmla="*/ 33 h 41"/>
              <a:gd name="T56" fmla="*/ 32 w 41"/>
              <a:gd name="T57" fmla="*/ 25 h 41"/>
              <a:gd name="T58" fmla="*/ 23 w 41"/>
              <a:gd name="T59" fmla="*/ 1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1" h="41">
                <a:moveTo>
                  <a:pt x="31" y="41"/>
                </a:moveTo>
                <a:cubicBezTo>
                  <a:pt x="29" y="41"/>
                  <a:pt x="27" y="40"/>
                  <a:pt x="25" y="39"/>
                </a:cubicBezTo>
                <a:cubicBezTo>
                  <a:pt x="23" y="39"/>
                  <a:pt x="22" y="40"/>
                  <a:pt x="21" y="40"/>
                </a:cubicBezTo>
                <a:cubicBezTo>
                  <a:pt x="10" y="40"/>
                  <a:pt x="2" y="31"/>
                  <a:pt x="2" y="21"/>
                </a:cubicBezTo>
                <a:cubicBezTo>
                  <a:pt x="2" y="19"/>
                  <a:pt x="2" y="18"/>
                  <a:pt x="2" y="17"/>
                </a:cubicBezTo>
                <a:cubicBezTo>
                  <a:pt x="1" y="15"/>
                  <a:pt x="0" y="13"/>
                  <a:pt x="0" y="10"/>
                </a:cubicBezTo>
                <a:cubicBezTo>
                  <a:pt x="0" y="5"/>
                  <a:pt x="5" y="0"/>
                  <a:pt x="10" y="0"/>
                </a:cubicBezTo>
                <a:cubicBezTo>
                  <a:pt x="13" y="0"/>
                  <a:pt x="15" y="1"/>
                  <a:pt x="17" y="2"/>
                </a:cubicBezTo>
                <a:cubicBezTo>
                  <a:pt x="18" y="2"/>
                  <a:pt x="19" y="2"/>
                  <a:pt x="21" y="2"/>
                </a:cubicBezTo>
                <a:cubicBezTo>
                  <a:pt x="31" y="2"/>
                  <a:pt x="40" y="10"/>
                  <a:pt x="40" y="21"/>
                </a:cubicBezTo>
                <a:cubicBezTo>
                  <a:pt x="40" y="22"/>
                  <a:pt x="39" y="23"/>
                  <a:pt x="39" y="25"/>
                </a:cubicBezTo>
                <a:cubicBezTo>
                  <a:pt x="41" y="26"/>
                  <a:pt x="41" y="29"/>
                  <a:pt x="41" y="31"/>
                </a:cubicBezTo>
                <a:cubicBezTo>
                  <a:pt x="41" y="37"/>
                  <a:pt x="37" y="41"/>
                  <a:pt x="31" y="41"/>
                </a:cubicBezTo>
                <a:moveTo>
                  <a:pt x="23" y="18"/>
                </a:moveTo>
                <a:cubicBezTo>
                  <a:pt x="20" y="17"/>
                  <a:pt x="20" y="17"/>
                  <a:pt x="20" y="17"/>
                </a:cubicBezTo>
                <a:cubicBezTo>
                  <a:pt x="18" y="17"/>
                  <a:pt x="17" y="17"/>
                  <a:pt x="17" y="15"/>
                </a:cubicBezTo>
                <a:cubicBezTo>
                  <a:pt x="17" y="14"/>
                  <a:pt x="18" y="13"/>
                  <a:pt x="21" y="13"/>
                </a:cubicBezTo>
                <a:cubicBezTo>
                  <a:pt x="25" y="13"/>
                  <a:pt x="25" y="16"/>
                  <a:pt x="28" y="16"/>
                </a:cubicBezTo>
                <a:cubicBezTo>
                  <a:pt x="29" y="16"/>
                  <a:pt x="30" y="15"/>
                  <a:pt x="30" y="13"/>
                </a:cubicBezTo>
                <a:cubicBezTo>
                  <a:pt x="30" y="10"/>
                  <a:pt x="25" y="8"/>
                  <a:pt x="20" y="8"/>
                </a:cubicBezTo>
                <a:cubicBezTo>
                  <a:pt x="16" y="8"/>
                  <a:pt x="10" y="10"/>
                  <a:pt x="10" y="15"/>
                </a:cubicBezTo>
                <a:cubicBezTo>
                  <a:pt x="10" y="20"/>
                  <a:pt x="13" y="22"/>
                  <a:pt x="17" y="23"/>
                </a:cubicBezTo>
                <a:cubicBezTo>
                  <a:pt x="21" y="24"/>
                  <a:pt x="21" y="24"/>
                  <a:pt x="21" y="24"/>
                </a:cubicBezTo>
                <a:cubicBezTo>
                  <a:pt x="23" y="24"/>
                  <a:pt x="25" y="24"/>
                  <a:pt x="25" y="26"/>
                </a:cubicBezTo>
                <a:cubicBezTo>
                  <a:pt x="25" y="27"/>
                  <a:pt x="23" y="28"/>
                  <a:pt x="21" y="28"/>
                </a:cubicBezTo>
                <a:cubicBezTo>
                  <a:pt x="16" y="28"/>
                  <a:pt x="16" y="24"/>
                  <a:pt x="13" y="24"/>
                </a:cubicBezTo>
                <a:cubicBezTo>
                  <a:pt x="11" y="24"/>
                  <a:pt x="10" y="26"/>
                  <a:pt x="10" y="27"/>
                </a:cubicBezTo>
                <a:cubicBezTo>
                  <a:pt x="10" y="30"/>
                  <a:pt x="15" y="33"/>
                  <a:pt x="21" y="33"/>
                </a:cubicBezTo>
                <a:cubicBezTo>
                  <a:pt x="26" y="33"/>
                  <a:pt x="32" y="31"/>
                  <a:pt x="32" y="25"/>
                </a:cubicBezTo>
                <a:cubicBezTo>
                  <a:pt x="32" y="21"/>
                  <a:pt x="27" y="19"/>
                  <a:pt x="23" y="1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09" name="Freeform 346"/>
          <p:cNvSpPr>
            <a:spLocks noEditPoints="1"/>
          </p:cNvSpPr>
          <p:nvPr/>
        </p:nvSpPr>
        <p:spPr bwMode="auto">
          <a:xfrm>
            <a:off x="4513008" y="2833806"/>
            <a:ext cx="116009" cy="116009"/>
          </a:xfrm>
          <a:custGeom>
            <a:avLst/>
            <a:gdLst>
              <a:gd name="T0" fmla="*/ 24 w 42"/>
              <a:gd name="T1" fmla="*/ 40 h 42"/>
              <a:gd name="T2" fmla="*/ 17 w 42"/>
              <a:gd name="T3" fmla="*/ 40 h 42"/>
              <a:gd name="T4" fmla="*/ 2 w 42"/>
              <a:gd name="T5" fmla="*/ 25 h 42"/>
              <a:gd name="T6" fmla="*/ 2 w 42"/>
              <a:gd name="T7" fmla="*/ 18 h 42"/>
              <a:gd name="T8" fmla="*/ 17 w 42"/>
              <a:gd name="T9" fmla="*/ 2 h 42"/>
              <a:gd name="T10" fmla="*/ 24 w 42"/>
              <a:gd name="T11" fmla="*/ 2 h 42"/>
              <a:gd name="T12" fmla="*/ 31 w 42"/>
              <a:gd name="T13" fmla="*/ 9 h 42"/>
              <a:gd name="T14" fmla="*/ 21 w 42"/>
              <a:gd name="T15" fmla="*/ 20 h 42"/>
              <a:gd name="T16" fmla="*/ 16 w 42"/>
              <a:gd name="T17" fmla="*/ 15 h 42"/>
              <a:gd name="T18" fmla="*/ 13 w 42"/>
              <a:gd name="T19" fmla="*/ 14 h 42"/>
              <a:gd name="T20" fmla="*/ 10 w 42"/>
              <a:gd name="T21" fmla="*/ 15 h 42"/>
              <a:gd name="T22" fmla="*/ 7 w 42"/>
              <a:gd name="T23" fmla="*/ 18 h 42"/>
              <a:gd name="T24" fmla="*/ 6 w 42"/>
              <a:gd name="T25" fmla="*/ 21 h 42"/>
              <a:gd name="T26" fmla="*/ 7 w 42"/>
              <a:gd name="T27" fmla="*/ 23 h 42"/>
              <a:gd name="T28" fmla="*/ 18 w 42"/>
              <a:gd name="T29" fmla="*/ 34 h 42"/>
              <a:gd name="T30" fmla="*/ 20 w 42"/>
              <a:gd name="T31" fmla="*/ 35 h 42"/>
              <a:gd name="T32" fmla="*/ 20 w 42"/>
              <a:gd name="T33" fmla="*/ 35 h 42"/>
              <a:gd name="T34" fmla="*/ 21 w 42"/>
              <a:gd name="T35" fmla="*/ 35 h 42"/>
              <a:gd name="T36" fmla="*/ 23 w 42"/>
              <a:gd name="T37" fmla="*/ 34 h 42"/>
              <a:gd name="T38" fmla="*/ 40 w 42"/>
              <a:gd name="T39" fmla="*/ 18 h 42"/>
              <a:gd name="T40" fmla="*/ 40 w 42"/>
              <a:gd name="T41" fmla="*/ 18 h 42"/>
              <a:gd name="T42" fmla="*/ 40 w 42"/>
              <a:gd name="T43" fmla="*/ 25 h 42"/>
              <a:gd name="T44" fmla="*/ 24 w 42"/>
              <a:gd name="T45" fmla="*/ 40 h 42"/>
              <a:gd name="T46" fmla="*/ 41 w 42"/>
              <a:gd name="T47" fmla="*/ 11 h 42"/>
              <a:gd name="T48" fmla="*/ 41 w 42"/>
              <a:gd name="T49" fmla="*/ 13 h 42"/>
              <a:gd name="T50" fmla="*/ 21 w 42"/>
              <a:gd name="T51" fmla="*/ 33 h 42"/>
              <a:gd name="T52" fmla="*/ 20 w 42"/>
              <a:gd name="T53" fmla="*/ 33 h 42"/>
              <a:gd name="T54" fmla="*/ 20 w 42"/>
              <a:gd name="T55" fmla="*/ 33 h 42"/>
              <a:gd name="T56" fmla="*/ 20 w 42"/>
              <a:gd name="T57" fmla="*/ 33 h 42"/>
              <a:gd name="T58" fmla="*/ 9 w 42"/>
              <a:gd name="T59" fmla="*/ 22 h 42"/>
              <a:gd name="T60" fmla="*/ 9 w 42"/>
              <a:gd name="T61" fmla="*/ 20 h 42"/>
              <a:gd name="T62" fmla="*/ 12 w 42"/>
              <a:gd name="T63" fmla="*/ 16 h 42"/>
              <a:gd name="T64" fmla="*/ 13 w 42"/>
              <a:gd name="T65" fmla="*/ 16 h 42"/>
              <a:gd name="T66" fmla="*/ 14 w 42"/>
              <a:gd name="T67" fmla="*/ 16 h 42"/>
              <a:gd name="T68" fmla="*/ 21 w 42"/>
              <a:gd name="T69" fmla="*/ 23 h 42"/>
              <a:gd name="T70" fmla="*/ 36 w 42"/>
              <a:gd name="T71" fmla="*/ 8 h 42"/>
              <a:gd name="T72" fmla="*/ 37 w 42"/>
              <a:gd name="T73" fmla="*/ 7 h 42"/>
              <a:gd name="T74" fmla="*/ 38 w 42"/>
              <a:gd name="T75" fmla="*/ 8 h 42"/>
              <a:gd name="T76" fmla="*/ 41 w 42"/>
              <a:gd name="T77" fmla="*/ 1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2" h="42">
                <a:moveTo>
                  <a:pt x="24" y="40"/>
                </a:moveTo>
                <a:cubicBezTo>
                  <a:pt x="22" y="42"/>
                  <a:pt x="19" y="42"/>
                  <a:pt x="17" y="40"/>
                </a:cubicBezTo>
                <a:cubicBezTo>
                  <a:pt x="2" y="25"/>
                  <a:pt x="2" y="25"/>
                  <a:pt x="2" y="25"/>
                </a:cubicBezTo>
                <a:cubicBezTo>
                  <a:pt x="0" y="23"/>
                  <a:pt x="0" y="20"/>
                  <a:pt x="2" y="18"/>
                </a:cubicBezTo>
                <a:cubicBezTo>
                  <a:pt x="17" y="2"/>
                  <a:pt x="17" y="2"/>
                  <a:pt x="17" y="2"/>
                </a:cubicBezTo>
                <a:cubicBezTo>
                  <a:pt x="19" y="0"/>
                  <a:pt x="22" y="0"/>
                  <a:pt x="24" y="2"/>
                </a:cubicBezTo>
                <a:cubicBezTo>
                  <a:pt x="31" y="9"/>
                  <a:pt x="31" y="9"/>
                  <a:pt x="31" y="9"/>
                </a:cubicBezTo>
                <a:cubicBezTo>
                  <a:pt x="21" y="20"/>
                  <a:pt x="21" y="20"/>
                  <a:pt x="21" y="20"/>
                </a:cubicBezTo>
                <a:cubicBezTo>
                  <a:pt x="16" y="15"/>
                  <a:pt x="16" y="15"/>
                  <a:pt x="16" y="15"/>
                </a:cubicBezTo>
                <a:cubicBezTo>
                  <a:pt x="15" y="14"/>
                  <a:pt x="14" y="14"/>
                  <a:pt x="13" y="14"/>
                </a:cubicBezTo>
                <a:cubicBezTo>
                  <a:pt x="12" y="14"/>
                  <a:pt x="11" y="14"/>
                  <a:pt x="10" y="15"/>
                </a:cubicBezTo>
                <a:cubicBezTo>
                  <a:pt x="7" y="18"/>
                  <a:pt x="7" y="18"/>
                  <a:pt x="7" y="18"/>
                </a:cubicBezTo>
                <a:cubicBezTo>
                  <a:pt x="6" y="19"/>
                  <a:pt x="6" y="20"/>
                  <a:pt x="6" y="21"/>
                </a:cubicBezTo>
                <a:cubicBezTo>
                  <a:pt x="6" y="22"/>
                  <a:pt x="6" y="23"/>
                  <a:pt x="7" y="23"/>
                </a:cubicBezTo>
                <a:cubicBezTo>
                  <a:pt x="18" y="34"/>
                  <a:pt x="18" y="34"/>
                  <a:pt x="18" y="34"/>
                </a:cubicBezTo>
                <a:cubicBezTo>
                  <a:pt x="18" y="35"/>
                  <a:pt x="19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2" y="35"/>
                  <a:pt x="23" y="35"/>
                  <a:pt x="23" y="34"/>
                </a:cubicBezTo>
                <a:cubicBezTo>
                  <a:pt x="40" y="18"/>
                  <a:pt x="40" y="18"/>
                  <a:pt x="40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42" y="20"/>
                  <a:pt x="42" y="23"/>
                  <a:pt x="40" y="25"/>
                </a:cubicBezTo>
                <a:lnTo>
                  <a:pt x="24" y="40"/>
                </a:lnTo>
                <a:close/>
                <a:moveTo>
                  <a:pt x="41" y="11"/>
                </a:moveTo>
                <a:cubicBezTo>
                  <a:pt x="42" y="12"/>
                  <a:pt x="42" y="12"/>
                  <a:pt x="41" y="1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3"/>
                  <a:pt x="20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9" y="22"/>
                  <a:pt x="9" y="22"/>
                  <a:pt x="9" y="22"/>
                </a:cubicBezTo>
                <a:cubicBezTo>
                  <a:pt x="8" y="21"/>
                  <a:pt x="8" y="20"/>
                  <a:pt x="9" y="20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3" y="16"/>
                </a:cubicBezTo>
                <a:cubicBezTo>
                  <a:pt x="13" y="16"/>
                  <a:pt x="14" y="16"/>
                  <a:pt x="14" y="16"/>
                </a:cubicBezTo>
                <a:cubicBezTo>
                  <a:pt x="21" y="23"/>
                  <a:pt x="21" y="23"/>
                  <a:pt x="21" y="23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8"/>
                  <a:pt x="36" y="7"/>
                  <a:pt x="37" y="7"/>
                </a:cubicBezTo>
                <a:cubicBezTo>
                  <a:pt x="37" y="7"/>
                  <a:pt x="38" y="8"/>
                  <a:pt x="38" y="8"/>
                </a:cubicBezTo>
                <a:lnTo>
                  <a:pt x="41" y="1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10" name="Freeform 347"/>
          <p:cNvSpPr>
            <a:spLocks noEditPoints="1"/>
          </p:cNvSpPr>
          <p:nvPr/>
        </p:nvSpPr>
        <p:spPr bwMode="auto">
          <a:xfrm>
            <a:off x="4513926" y="3045069"/>
            <a:ext cx="111793" cy="111793"/>
          </a:xfrm>
          <a:custGeom>
            <a:avLst/>
            <a:gdLst>
              <a:gd name="T0" fmla="*/ 41 w 41"/>
              <a:gd name="T1" fmla="*/ 40 h 41"/>
              <a:gd name="T2" fmla="*/ 40 w 41"/>
              <a:gd name="T3" fmla="*/ 41 h 41"/>
              <a:gd name="T4" fmla="*/ 2 w 41"/>
              <a:gd name="T5" fmla="*/ 41 h 41"/>
              <a:gd name="T6" fmla="*/ 0 w 41"/>
              <a:gd name="T7" fmla="*/ 40 h 41"/>
              <a:gd name="T8" fmla="*/ 0 w 41"/>
              <a:gd name="T9" fmla="*/ 2 h 41"/>
              <a:gd name="T10" fmla="*/ 2 w 41"/>
              <a:gd name="T11" fmla="*/ 0 h 41"/>
              <a:gd name="T12" fmla="*/ 40 w 41"/>
              <a:gd name="T13" fmla="*/ 0 h 41"/>
              <a:gd name="T14" fmla="*/ 41 w 41"/>
              <a:gd name="T15" fmla="*/ 2 h 41"/>
              <a:gd name="T16" fmla="*/ 41 w 41"/>
              <a:gd name="T17" fmla="*/ 40 h 41"/>
              <a:gd name="T18" fmla="*/ 19 w 41"/>
              <a:gd name="T19" fmla="*/ 5 h 41"/>
              <a:gd name="T20" fmla="*/ 18 w 41"/>
              <a:gd name="T21" fmla="*/ 4 h 41"/>
              <a:gd name="T22" fmla="*/ 5 w 41"/>
              <a:gd name="T23" fmla="*/ 4 h 41"/>
              <a:gd name="T24" fmla="*/ 4 w 41"/>
              <a:gd name="T25" fmla="*/ 5 h 41"/>
              <a:gd name="T26" fmla="*/ 4 w 41"/>
              <a:gd name="T27" fmla="*/ 33 h 41"/>
              <a:gd name="T28" fmla="*/ 5 w 41"/>
              <a:gd name="T29" fmla="*/ 34 h 41"/>
              <a:gd name="T30" fmla="*/ 18 w 41"/>
              <a:gd name="T31" fmla="*/ 34 h 41"/>
              <a:gd name="T32" fmla="*/ 19 w 41"/>
              <a:gd name="T33" fmla="*/ 33 h 41"/>
              <a:gd name="T34" fmla="*/ 19 w 41"/>
              <a:gd name="T35" fmla="*/ 5 h 41"/>
              <a:gd name="T36" fmla="*/ 37 w 41"/>
              <a:gd name="T37" fmla="*/ 5 h 41"/>
              <a:gd name="T38" fmla="*/ 36 w 41"/>
              <a:gd name="T39" fmla="*/ 4 h 41"/>
              <a:gd name="T40" fmla="*/ 23 w 41"/>
              <a:gd name="T41" fmla="*/ 4 h 41"/>
              <a:gd name="T42" fmla="*/ 22 w 41"/>
              <a:gd name="T43" fmla="*/ 5 h 41"/>
              <a:gd name="T44" fmla="*/ 22 w 41"/>
              <a:gd name="T45" fmla="*/ 22 h 41"/>
              <a:gd name="T46" fmla="*/ 23 w 41"/>
              <a:gd name="T47" fmla="*/ 23 h 41"/>
              <a:gd name="T48" fmla="*/ 36 w 41"/>
              <a:gd name="T49" fmla="*/ 23 h 41"/>
              <a:gd name="T50" fmla="*/ 37 w 41"/>
              <a:gd name="T51" fmla="*/ 22 h 41"/>
              <a:gd name="T52" fmla="*/ 37 w 41"/>
              <a:gd name="T53" fmla="*/ 5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" h="41">
                <a:moveTo>
                  <a:pt x="41" y="40"/>
                </a:moveTo>
                <a:cubicBezTo>
                  <a:pt x="41" y="40"/>
                  <a:pt x="41" y="41"/>
                  <a:pt x="40" y="41"/>
                </a:cubicBezTo>
                <a:cubicBezTo>
                  <a:pt x="2" y="41"/>
                  <a:pt x="2" y="41"/>
                  <a:pt x="2" y="41"/>
                </a:cubicBezTo>
                <a:cubicBezTo>
                  <a:pt x="1" y="41"/>
                  <a:pt x="0" y="40"/>
                  <a:pt x="0" y="40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1" y="0"/>
                  <a:pt x="41" y="1"/>
                  <a:pt x="41" y="2"/>
                </a:cubicBezTo>
                <a:lnTo>
                  <a:pt x="41" y="40"/>
                </a:lnTo>
                <a:close/>
                <a:moveTo>
                  <a:pt x="19" y="5"/>
                </a:moveTo>
                <a:cubicBezTo>
                  <a:pt x="19" y="5"/>
                  <a:pt x="19" y="4"/>
                  <a:pt x="18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5" y="34"/>
                  <a:pt x="5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19" y="34"/>
                  <a:pt x="19" y="33"/>
                  <a:pt x="19" y="33"/>
                </a:cubicBezTo>
                <a:lnTo>
                  <a:pt x="19" y="5"/>
                </a:lnTo>
                <a:close/>
                <a:moveTo>
                  <a:pt x="37" y="5"/>
                </a:moveTo>
                <a:cubicBezTo>
                  <a:pt x="37" y="5"/>
                  <a:pt x="37" y="4"/>
                  <a:pt x="36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2" y="5"/>
                  <a:pt x="22" y="5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3"/>
                  <a:pt x="23" y="23"/>
                  <a:pt x="23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7" y="23"/>
                  <a:pt x="37" y="23"/>
                  <a:pt x="37" y="22"/>
                </a:cubicBezTo>
                <a:lnTo>
                  <a:pt x="37" y="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11" name="Freeform 348"/>
          <p:cNvSpPr>
            <a:spLocks noEditPoints="1"/>
          </p:cNvSpPr>
          <p:nvPr/>
        </p:nvSpPr>
        <p:spPr bwMode="auto">
          <a:xfrm>
            <a:off x="4518060" y="3245787"/>
            <a:ext cx="92809" cy="128666"/>
          </a:xfrm>
          <a:custGeom>
            <a:avLst/>
            <a:gdLst>
              <a:gd name="T0" fmla="*/ 32 w 34"/>
              <a:gd name="T1" fmla="*/ 30 h 47"/>
              <a:gd name="T2" fmla="*/ 30 w 34"/>
              <a:gd name="T3" fmla="*/ 28 h 47"/>
              <a:gd name="T4" fmla="*/ 24 w 34"/>
              <a:gd name="T5" fmla="*/ 19 h 47"/>
              <a:gd name="T6" fmla="*/ 22 w 34"/>
              <a:gd name="T7" fmla="*/ 19 h 47"/>
              <a:gd name="T8" fmla="*/ 22 w 34"/>
              <a:gd name="T9" fmla="*/ 23 h 47"/>
              <a:gd name="T10" fmla="*/ 29 w 34"/>
              <a:gd name="T11" fmla="*/ 34 h 47"/>
              <a:gd name="T12" fmla="*/ 29 w 34"/>
              <a:gd name="T13" fmla="*/ 35 h 47"/>
              <a:gd name="T14" fmla="*/ 28 w 34"/>
              <a:gd name="T15" fmla="*/ 36 h 47"/>
              <a:gd name="T16" fmla="*/ 22 w 34"/>
              <a:gd name="T17" fmla="*/ 36 h 47"/>
              <a:gd name="T18" fmla="*/ 22 w 34"/>
              <a:gd name="T19" fmla="*/ 44 h 47"/>
              <a:gd name="T20" fmla="*/ 19 w 34"/>
              <a:gd name="T21" fmla="*/ 47 h 47"/>
              <a:gd name="T22" fmla="*/ 15 w 34"/>
              <a:gd name="T23" fmla="*/ 47 h 47"/>
              <a:gd name="T24" fmla="*/ 12 w 34"/>
              <a:gd name="T25" fmla="*/ 44 h 47"/>
              <a:gd name="T26" fmla="*/ 12 w 34"/>
              <a:gd name="T27" fmla="*/ 36 h 47"/>
              <a:gd name="T28" fmla="*/ 7 w 34"/>
              <a:gd name="T29" fmla="*/ 36 h 47"/>
              <a:gd name="T30" fmla="*/ 5 w 34"/>
              <a:gd name="T31" fmla="*/ 35 h 47"/>
              <a:gd name="T32" fmla="*/ 6 w 34"/>
              <a:gd name="T33" fmla="*/ 34 h 47"/>
              <a:gd name="T34" fmla="*/ 12 w 34"/>
              <a:gd name="T35" fmla="*/ 23 h 47"/>
              <a:gd name="T36" fmla="*/ 12 w 34"/>
              <a:gd name="T37" fmla="*/ 19 h 47"/>
              <a:gd name="T38" fmla="*/ 11 w 34"/>
              <a:gd name="T39" fmla="*/ 19 h 47"/>
              <a:gd name="T40" fmla="*/ 5 w 34"/>
              <a:gd name="T41" fmla="*/ 28 h 47"/>
              <a:gd name="T42" fmla="*/ 3 w 34"/>
              <a:gd name="T43" fmla="*/ 30 h 47"/>
              <a:gd name="T44" fmla="*/ 0 w 34"/>
              <a:gd name="T45" fmla="*/ 27 h 47"/>
              <a:gd name="T46" fmla="*/ 1 w 34"/>
              <a:gd name="T47" fmla="*/ 26 h 47"/>
              <a:gd name="T48" fmla="*/ 7 w 34"/>
              <a:gd name="T49" fmla="*/ 15 h 47"/>
              <a:gd name="T50" fmla="*/ 12 w 34"/>
              <a:gd name="T51" fmla="*/ 12 h 47"/>
              <a:gd name="T52" fmla="*/ 22 w 34"/>
              <a:gd name="T53" fmla="*/ 12 h 47"/>
              <a:gd name="T54" fmla="*/ 27 w 34"/>
              <a:gd name="T55" fmla="*/ 15 h 47"/>
              <a:gd name="T56" fmla="*/ 34 w 34"/>
              <a:gd name="T57" fmla="*/ 26 h 47"/>
              <a:gd name="T58" fmla="*/ 34 w 34"/>
              <a:gd name="T59" fmla="*/ 27 h 47"/>
              <a:gd name="T60" fmla="*/ 32 w 34"/>
              <a:gd name="T61" fmla="*/ 30 h 47"/>
              <a:gd name="T62" fmla="*/ 17 w 34"/>
              <a:gd name="T63" fmla="*/ 12 h 47"/>
              <a:gd name="T64" fmla="*/ 11 w 34"/>
              <a:gd name="T65" fmla="*/ 6 h 47"/>
              <a:gd name="T66" fmla="*/ 17 w 34"/>
              <a:gd name="T67" fmla="*/ 0 h 47"/>
              <a:gd name="T68" fmla="*/ 23 w 34"/>
              <a:gd name="T69" fmla="*/ 6 h 47"/>
              <a:gd name="T70" fmla="*/ 17 w 34"/>
              <a:gd name="T71" fmla="*/ 1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" h="47">
                <a:moveTo>
                  <a:pt x="32" y="30"/>
                </a:moveTo>
                <a:cubicBezTo>
                  <a:pt x="31" y="30"/>
                  <a:pt x="30" y="29"/>
                  <a:pt x="30" y="28"/>
                </a:cubicBezTo>
                <a:cubicBezTo>
                  <a:pt x="24" y="19"/>
                  <a:pt x="24" y="19"/>
                  <a:pt x="24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23"/>
                  <a:pt x="22" y="23"/>
                  <a:pt x="22" y="23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29" y="36"/>
                  <a:pt x="29" y="36"/>
                  <a:pt x="28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44"/>
                  <a:pt x="22" y="44"/>
                  <a:pt x="22" y="44"/>
                </a:cubicBezTo>
                <a:cubicBezTo>
                  <a:pt x="22" y="45"/>
                  <a:pt x="21" y="47"/>
                  <a:pt x="19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14" y="47"/>
                  <a:pt x="12" y="45"/>
                  <a:pt x="12" y="44"/>
                </a:cubicBezTo>
                <a:cubicBezTo>
                  <a:pt x="12" y="36"/>
                  <a:pt x="12" y="36"/>
                  <a:pt x="12" y="36"/>
                </a:cubicBezTo>
                <a:cubicBezTo>
                  <a:pt x="7" y="36"/>
                  <a:pt x="7" y="36"/>
                  <a:pt x="7" y="36"/>
                </a:cubicBezTo>
                <a:cubicBezTo>
                  <a:pt x="6" y="36"/>
                  <a:pt x="5" y="36"/>
                  <a:pt x="5" y="35"/>
                </a:cubicBezTo>
                <a:cubicBezTo>
                  <a:pt x="5" y="34"/>
                  <a:pt x="5" y="34"/>
                  <a:pt x="6" y="34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19"/>
                  <a:pt x="12" y="19"/>
                  <a:pt x="12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5" y="28"/>
                  <a:pt x="5" y="28"/>
                  <a:pt x="5" y="28"/>
                </a:cubicBezTo>
                <a:cubicBezTo>
                  <a:pt x="4" y="29"/>
                  <a:pt x="4" y="30"/>
                  <a:pt x="3" y="30"/>
                </a:cubicBezTo>
                <a:cubicBezTo>
                  <a:pt x="1" y="30"/>
                  <a:pt x="0" y="28"/>
                  <a:pt x="0" y="27"/>
                </a:cubicBezTo>
                <a:cubicBezTo>
                  <a:pt x="0" y="26"/>
                  <a:pt x="0" y="26"/>
                  <a:pt x="1" y="26"/>
                </a:cubicBezTo>
                <a:cubicBezTo>
                  <a:pt x="7" y="15"/>
                  <a:pt x="7" y="15"/>
                  <a:pt x="7" y="15"/>
                </a:cubicBezTo>
                <a:cubicBezTo>
                  <a:pt x="9" y="14"/>
                  <a:pt x="10" y="12"/>
                  <a:pt x="1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4" y="12"/>
                  <a:pt x="26" y="14"/>
                  <a:pt x="27" y="15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6"/>
                  <a:pt x="34" y="27"/>
                </a:cubicBezTo>
                <a:cubicBezTo>
                  <a:pt x="34" y="28"/>
                  <a:pt x="33" y="30"/>
                  <a:pt x="32" y="30"/>
                </a:cubicBezTo>
                <a:moveTo>
                  <a:pt x="17" y="12"/>
                </a:moveTo>
                <a:cubicBezTo>
                  <a:pt x="14" y="12"/>
                  <a:pt x="11" y="9"/>
                  <a:pt x="11" y="6"/>
                </a:cubicBezTo>
                <a:cubicBezTo>
                  <a:pt x="11" y="2"/>
                  <a:pt x="14" y="0"/>
                  <a:pt x="17" y="0"/>
                </a:cubicBezTo>
                <a:cubicBezTo>
                  <a:pt x="21" y="0"/>
                  <a:pt x="23" y="2"/>
                  <a:pt x="23" y="6"/>
                </a:cubicBezTo>
                <a:cubicBezTo>
                  <a:pt x="23" y="9"/>
                  <a:pt x="21" y="12"/>
                  <a:pt x="17" y="1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12" name="Freeform 349"/>
          <p:cNvSpPr>
            <a:spLocks noEditPoints="1"/>
          </p:cNvSpPr>
          <p:nvPr/>
        </p:nvSpPr>
        <p:spPr bwMode="auto">
          <a:xfrm>
            <a:off x="4521735" y="3453751"/>
            <a:ext cx="75934" cy="128666"/>
          </a:xfrm>
          <a:custGeom>
            <a:avLst/>
            <a:gdLst>
              <a:gd name="T0" fmla="*/ 28 w 28"/>
              <a:gd name="T1" fmla="*/ 29 h 47"/>
              <a:gd name="T2" fmla="*/ 25 w 28"/>
              <a:gd name="T3" fmla="*/ 32 h 47"/>
              <a:gd name="T4" fmla="*/ 22 w 28"/>
              <a:gd name="T5" fmla="*/ 29 h 47"/>
              <a:gd name="T6" fmla="*/ 22 w 28"/>
              <a:gd name="T7" fmla="*/ 20 h 47"/>
              <a:gd name="T8" fmla="*/ 21 w 28"/>
              <a:gd name="T9" fmla="*/ 20 h 47"/>
              <a:gd name="T10" fmla="*/ 21 w 28"/>
              <a:gd name="T11" fmla="*/ 44 h 47"/>
              <a:gd name="T12" fmla="*/ 18 w 28"/>
              <a:gd name="T13" fmla="*/ 47 h 47"/>
              <a:gd name="T14" fmla="*/ 15 w 28"/>
              <a:gd name="T15" fmla="*/ 44 h 47"/>
              <a:gd name="T16" fmla="*/ 15 w 28"/>
              <a:gd name="T17" fmla="*/ 32 h 47"/>
              <a:gd name="T18" fmla="*/ 13 w 28"/>
              <a:gd name="T19" fmla="*/ 32 h 47"/>
              <a:gd name="T20" fmla="*/ 13 w 28"/>
              <a:gd name="T21" fmla="*/ 44 h 47"/>
              <a:gd name="T22" fmla="*/ 10 w 28"/>
              <a:gd name="T23" fmla="*/ 47 h 47"/>
              <a:gd name="T24" fmla="*/ 7 w 28"/>
              <a:gd name="T25" fmla="*/ 44 h 47"/>
              <a:gd name="T26" fmla="*/ 7 w 28"/>
              <a:gd name="T27" fmla="*/ 20 h 47"/>
              <a:gd name="T28" fmla="*/ 5 w 28"/>
              <a:gd name="T29" fmla="*/ 20 h 47"/>
              <a:gd name="T30" fmla="*/ 5 w 28"/>
              <a:gd name="T31" fmla="*/ 29 h 47"/>
              <a:gd name="T32" fmla="*/ 3 w 28"/>
              <a:gd name="T33" fmla="*/ 32 h 47"/>
              <a:gd name="T34" fmla="*/ 0 w 28"/>
              <a:gd name="T35" fmla="*/ 29 h 47"/>
              <a:gd name="T36" fmla="*/ 0 w 28"/>
              <a:gd name="T37" fmla="*/ 18 h 47"/>
              <a:gd name="T38" fmla="*/ 5 w 28"/>
              <a:gd name="T39" fmla="*/ 13 h 47"/>
              <a:gd name="T40" fmla="*/ 22 w 28"/>
              <a:gd name="T41" fmla="*/ 13 h 47"/>
              <a:gd name="T42" fmla="*/ 28 w 28"/>
              <a:gd name="T43" fmla="*/ 18 h 47"/>
              <a:gd name="T44" fmla="*/ 28 w 28"/>
              <a:gd name="T45" fmla="*/ 29 h 47"/>
              <a:gd name="T46" fmla="*/ 14 w 28"/>
              <a:gd name="T47" fmla="*/ 12 h 47"/>
              <a:gd name="T48" fmla="*/ 8 w 28"/>
              <a:gd name="T49" fmla="*/ 6 h 47"/>
              <a:gd name="T50" fmla="*/ 14 w 28"/>
              <a:gd name="T51" fmla="*/ 0 h 47"/>
              <a:gd name="T52" fmla="*/ 20 w 28"/>
              <a:gd name="T53" fmla="*/ 6 h 47"/>
              <a:gd name="T54" fmla="*/ 14 w 28"/>
              <a:gd name="T55" fmla="*/ 1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8" h="47">
                <a:moveTo>
                  <a:pt x="28" y="29"/>
                </a:moveTo>
                <a:cubicBezTo>
                  <a:pt x="28" y="31"/>
                  <a:pt x="26" y="32"/>
                  <a:pt x="25" y="32"/>
                </a:cubicBezTo>
                <a:cubicBezTo>
                  <a:pt x="24" y="32"/>
                  <a:pt x="22" y="31"/>
                  <a:pt x="22" y="29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44"/>
                  <a:pt x="21" y="44"/>
                  <a:pt x="21" y="44"/>
                </a:cubicBezTo>
                <a:cubicBezTo>
                  <a:pt x="21" y="46"/>
                  <a:pt x="19" y="47"/>
                  <a:pt x="18" y="47"/>
                </a:cubicBezTo>
                <a:cubicBezTo>
                  <a:pt x="16" y="47"/>
                  <a:pt x="15" y="46"/>
                  <a:pt x="15" y="44"/>
                </a:cubicBezTo>
                <a:cubicBezTo>
                  <a:pt x="15" y="32"/>
                  <a:pt x="15" y="32"/>
                  <a:pt x="15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44"/>
                  <a:pt x="13" y="44"/>
                  <a:pt x="13" y="44"/>
                </a:cubicBezTo>
                <a:cubicBezTo>
                  <a:pt x="13" y="46"/>
                  <a:pt x="12" y="47"/>
                  <a:pt x="10" y="47"/>
                </a:cubicBezTo>
                <a:cubicBezTo>
                  <a:pt x="8" y="47"/>
                  <a:pt x="7" y="46"/>
                  <a:pt x="7" y="44"/>
                </a:cubicBezTo>
                <a:cubicBezTo>
                  <a:pt x="7" y="20"/>
                  <a:pt x="7" y="20"/>
                  <a:pt x="7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31"/>
                  <a:pt x="4" y="32"/>
                  <a:pt x="3" y="32"/>
                </a:cubicBezTo>
                <a:cubicBezTo>
                  <a:pt x="1" y="32"/>
                  <a:pt x="0" y="31"/>
                  <a:pt x="0" y="29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5"/>
                  <a:pt x="2" y="13"/>
                  <a:pt x="5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5" y="13"/>
                  <a:pt x="28" y="15"/>
                  <a:pt x="28" y="18"/>
                </a:cubicBezTo>
                <a:lnTo>
                  <a:pt x="28" y="29"/>
                </a:lnTo>
                <a:close/>
                <a:moveTo>
                  <a:pt x="14" y="12"/>
                </a:moveTo>
                <a:cubicBezTo>
                  <a:pt x="11" y="12"/>
                  <a:pt x="8" y="9"/>
                  <a:pt x="8" y="6"/>
                </a:cubicBezTo>
                <a:cubicBezTo>
                  <a:pt x="8" y="3"/>
                  <a:pt x="11" y="0"/>
                  <a:pt x="14" y="0"/>
                </a:cubicBezTo>
                <a:cubicBezTo>
                  <a:pt x="17" y="0"/>
                  <a:pt x="20" y="3"/>
                  <a:pt x="20" y="6"/>
                </a:cubicBezTo>
                <a:cubicBezTo>
                  <a:pt x="20" y="9"/>
                  <a:pt x="17" y="12"/>
                  <a:pt x="14" y="1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13" name="Freeform 350"/>
          <p:cNvSpPr>
            <a:spLocks noEditPoints="1"/>
          </p:cNvSpPr>
          <p:nvPr/>
        </p:nvSpPr>
        <p:spPr bwMode="auto">
          <a:xfrm>
            <a:off x="4513926" y="3675586"/>
            <a:ext cx="111793" cy="116009"/>
          </a:xfrm>
          <a:custGeom>
            <a:avLst/>
            <a:gdLst>
              <a:gd name="T0" fmla="*/ 21 w 41"/>
              <a:gd name="T1" fmla="*/ 42 h 42"/>
              <a:gd name="T2" fmla="*/ 0 w 41"/>
              <a:gd name="T3" fmla="*/ 21 h 42"/>
              <a:gd name="T4" fmla="*/ 21 w 41"/>
              <a:gd name="T5" fmla="*/ 0 h 42"/>
              <a:gd name="T6" fmla="*/ 41 w 41"/>
              <a:gd name="T7" fmla="*/ 21 h 42"/>
              <a:gd name="T8" fmla="*/ 21 w 41"/>
              <a:gd name="T9" fmla="*/ 42 h 42"/>
              <a:gd name="T10" fmla="*/ 30 w 41"/>
              <a:gd name="T11" fmla="*/ 19 h 42"/>
              <a:gd name="T12" fmla="*/ 29 w 41"/>
              <a:gd name="T13" fmla="*/ 13 h 42"/>
              <a:gd name="T14" fmla="*/ 23 w 41"/>
              <a:gd name="T15" fmla="*/ 14 h 42"/>
              <a:gd name="T16" fmla="*/ 21 w 41"/>
              <a:gd name="T17" fmla="*/ 15 h 42"/>
              <a:gd name="T18" fmla="*/ 18 w 41"/>
              <a:gd name="T19" fmla="*/ 14 h 42"/>
              <a:gd name="T20" fmla="*/ 13 w 41"/>
              <a:gd name="T21" fmla="*/ 13 h 42"/>
              <a:gd name="T22" fmla="*/ 12 w 41"/>
              <a:gd name="T23" fmla="*/ 19 h 42"/>
              <a:gd name="T24" fmla="*/ 21 w 41"/>
              <a:gd name="T25" fmla="*/ 32 h 42"/>
              <a:gd name="T26" fmla="*/ 30 w 41"/>
              <a:gd name="T27" fmla="*/ 19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1" h="42">
                <a:moveTo>
                  <a:pt x="21" y="42"/>
                </a:moveTo>
                <a:cubicBezTo>
                  <a:pt x="9" y="42"/>
                  <a:pt x="0" y="32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32" y="0"/>
                  <a:pt x="41" y="10"/>
                  <a:pt x="41" y="21"/>
                </a:cubicBezTo>
                <a:cubicBezTo>
                  <a:pt x="41" y="32"/>
                  <a:pt x="32" y="42"/>
                  <a:pt x="21" y="42"/>
                </a:cubicBezTo>
                <a:moveTo>
                  <a:pt x="30" y="19"/>
                </a:moveTo>
                <a:cubicBezTo>
                  <a:pt x="31" y="18"/>
                  <a:pt x="32" y="15"/>
                  <a:pt x="29" y="13"/>
                </a:cubicBezTo>
                <a:cubicBezTo>
                  <a:pt x="27" y="12"/>
                  <a:pt x="25" y="13"/>
                  <a:pt x="23" y="14"/>
                </a:cubicBezTo>
                <a:cubicBezTo>
                  <a:pt x="23" y="15"/>
                  <a:pt x="22" y="15"/>
                  <a:pt x="21" y="15"/>
                </a:cubicBezTo>
                <a:cubicBezTo>
                  <a:pt x="19" y="15"/>
                  <a:pt x="19" y="15"/>
                  <a:pt x="18" y="14"/>
                </a:cubicBezTo>
                <a:cubicBezTo>
                  <a:pt x="17" y="13"/>
                  <a:pt x="15" y="12"/>
                  <a:pt x="13" y="13"/>
                </a:cubicBezTo>
                <a:cubicBezTo>
                  <a:pt x="10" y="15"/>
                  <a:pt x="11" y="18"/>
                  <a:pt x="12" y="19"/>
                </a:cubicBezTo>
                <a:cubicBezTo>
                  <a:pt x="21" y="32"/>
                  <a:pt x="21" y="32"/>
                  <a:pt x="21" y="32"/>
                </a:cubicBezTo>
                <a:lnTo>
                  <a:pt x="30" y="1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14" name="Freeform 351"/>
          <p:cNvSpPr>
            <a:spLocks noEditPoints="1"/>
          </p:cNvSpPr>
          <p:nvPr/>
        </p:nvSpPr>
        <p:spPr bwMode="auto">
          <a:xfrm>
            <a:off x="4511901" y="3875113"/>
            <a:ext cx="126557" cy="132884"/>
          </a:xfrm>
          <a:custGeom>
            <a:avLst/>
            <a:gdLst>
              <a:gd name="T0" fmla="*/ 45 w 46"/>
              <a:gd name="T1" fmla="*/ 32 h 48"/>
              <a:gd name="T2" fmla="*/ 38 w 46"/>
              <a:gd name="T3" fmla="*/ 35 h 48"/>
              <a:gd name="T4" fmla="*/ 38 w 46"/>
              <a:gd name="T5" fmla="*/ 43 h 48"/>
              <a:gd name="T6" fmla="*/ 37 w 46"/>
              <a:gd name="T7" fmla="*/ 44 h 48"/>
              <a:gd name="T8" fmla="*/ 37 w 46"/>
              <a:gd name="T9" fmla="*/ 44 h 48"/>
              <a:gd name="T10" fmla="*/ 29 w 46"/>
              <a:gd name="T11" fmla="*/ 41 h 48"/>
              <a:gd name="T12" fmla="*/ 24 w 46"/>
              <a:gd name="T13" fmla="*/ 48 h 48"/>
              <a:gd name="T14" fmla="*/ 23 w 46"/>
              <a:gd name="T15" fmla="*/ 48 h 48"/>
              <a:gd name="T16" fmla="*/ 22 w 46"/>
              <a:gd name="T17" fmla="*/ 48 h 48"/>
              <a:gd name="T18" fmla="*/ 18 w 46"/>
              <a:gd name="T19" fmla="*/ 41 h 48"/>
              <a:gd name="T20" fmla="*/ 10 w 46"/>
              <a:gd name="T21" fmla="*/ 44 h 48"/>
              <a:gd name="T22" fmla="*/ 9 w 46"/>
              <a:gd name="T23" fmla="*/ 44 h 48"/>
              <a:gd name="T24" fmla="*/ 9 w 46"/>
              <a:gd name="T25" fmla="*/ 43 h 48"/>
              <a:gd name="T26" fmla="*/ 9 w 46"/>
              <a:gd name="T27" fmla="*/ 35 h 48"/>
              <a:gd name="T28" fmla="*/ 1 w 46"/>
              <a:gd name="T29" fmla="*/ 32 h 48"/>
              <a:gd name="T30" fmla="*/ 0 w 46"/>
              <a:gd name="T31" fmla="*/ 32 h 48"/>
              <a:gd name="T32" fmla="*/ 0 w 46"/>
              <a:gd name="T33" fmla="*/ 31 h 48"/>
              <a:gd name="T34" fmla="*/ 5 w 46"/>
              <a:gd name="T35" fmla="*/ 24 h 48"/>
              <a:gd name="T36" fmla="*/ 0 w 46"/>
              <a:gd name="T37" fmla="*/ 18 h 48"/>
              <a:gd name="T38" fmla="*/ 0 w 46"/>
              <a:gd name="T39" fmla="*/ 17 h 48"/>
              <a:gd name="T40" fmla="*/ 1 w 46"/>
              <a:gd name="T41" fmla="*/ 17 h 48"/>
              <a:gd name="T42" fmla="*/ 9 w 46"/>
              <a:gd name="T43" fmla="*/ 14 h 48"/>
              <a:gd name="T44" fmla="*/ 9 w 46"/>
              <a:gd name="T45" fmla="*/ 6 h 48"/>
              <a:gd name="T46" fmla="*/ 9 w 46"/>
              <a:gd name="T47" fmla="*/ 5 h 48"/>
              <a:gd name="T48" fmla="*/ 10 w 46"/>
              <a:gd name="T49" fmla="*/ 5 h 48"/>
              <a:gd name="T50" fmla="*/ 18 w 46"/>
              <a:gd name="T51" fmla="*/ 7 h 48"/>
              <a:gd name="T52" fmla="*/ 22 w 46"/>
              <a:gd name="T53" fmla="*/ 1 h 48"/>
              <a:gd name="T54" fmla="*/ 24 w 46"/>
              <a:gd name="T55" fmla="*/ 1 h 48"/>
              <a:gd name="T56" fmla="*/ 29 w 46"/>
              <a:gd name="T57" fmla="*/ 7 h 48"/>
              <a:gd name="T58" fmla="*/ 37 w 46"/>
              <a:gd name="T59" fmla="*/ 5 h 48"/>
              <a:gd name="T60" fmla="*/ 37 w 46"/>
              <a:gd name="T61" fmla="*/ 5 h 48"/>
              <a:gd name="T62" fmla="*/ 38 w 46"/>
              <a:gd name="T63" fmla="*/ 6 h 48"/>
              <a:gd name="T64" fmla="*/ 38 w 46"/>
              <a:gd name="T65" fmla="*/ 14 h 48"/>
              <a:gd name="T66" fmla="*/ 45 w 46"/>
              <a:gd name="T67" fmla="*/ 17 h 48"/>
              <a:gd name="T68" fmla="*/ 46 w 46"/>
              <a:gd name="T69" fmla="*/ 17 h 48"/>
              <a:gd name="T70" fmla="*/ 46 w 46"/>
              <a:gd name="T71" fmla="*/ 18 h 48"/>
              <a:gd name="T72" fmla="*/ 41 w 46"/>
              <a:gd name="T73" fmla="*/ 24 h 48"/>
              <a:gd name="T74" fmla="*/ 46 w 46"/>
              <a:gd name="T75" fmla="*/ 31 h 48"/>
              <a:gd name="T76" fmla="*/ 46 w 46"/>
              <a:gd name="T77" fmla="*/ 32 h 48"/>
              <a:gd name="T78" fmla="*/ 45 w 46"/>
              <a:gd name="T79" fmla="*/ 32 h 48"/>
              <a:gd name="T80" fmla="*/ 23 w 46"/>
              <a:gd name="T81" fmla="*/ 9 h 48"/>
              <a:gd name="T82" fmla="*/ 8 w 46"/>
              <a:gd name="T83" fmla="*/ 24 h 48"/>
              <a:gd name="T84" fmla="*/ 23 w 46"/>
              <a:gd name="T85" fmla="*/ 40 h 48"/>
              <a:gd name="T86" fmla="*/ 39 w 46"/>
              <a:gd name="T87" fmla="*/ 24 h 48"/>
              <a:gd name="T88" fmla="*/ 23 w 46"/>
              <a:gd name="T89" fmla="*/ 9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6" h="48">
                <a:moveTo>
                  <a:pt x="45" y="32"/>
                </a:moveTo>
                <a:cubicBezTo>
                  <a:pt x="38" y="35"/>
                  <a:pt x="38" y="35"/>
                  <a:pt x="38" y="35"/>
                </a:cubicBezTo>
                <a:cubicBezTo>
                  <a:pt x="38" y="43"/>
                  <a:pt x="38" y="43"/>
                  <a:pt x="38" y="43"/>
                </a:cubicBezTo>
                <a:cubicBezTo>
                  <a:pt x="38" y="43"/>
                  <a:pt x="38" y="44"/>
                  <a:pt x="37" y="44"/>
                </a:cubicBezTo>
                <a:cubicBezTo>
                  <a:pt x="37" y="44"/>
                  <a:pt x="37" y="44"/>
                  <a:pt x="37" y="44"/>
                </a:cubicBezTo>
                <a:cubicBezTo>
                  <a:pt x="29" y="41"/>
                  <a:pt x="29" y="41"/>
                  <a:pt x="29" y="41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8"/>
                  <a:pt x="23" y="48"/>
                  <a:pt x="23" y="48"/>
                </a:cubicBezTo>
                <a:cubicBezTo>
                  <a:pt x="23" y="48"/>
                  <a:pt x="23" y="48"/>
                  <a:pt x="22" y="48"/>
                </a:cubicBezTo>
                <a:cubicBezTo>
                  <a:pt x="18" y="41"/>
                  <a:pt x="18" y="41"/>
                  <a:pt x="18" y="41"/>
                </a:cubicBezTo>
                <a:cubicBezTo>
                  <a:pt x="10" y="44"/>
                  <a:pt x="10" y="44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9" y="43"/>
                  <a:pt x="9" y="43"/>
                </a:cubicBezTo>
                <a:cubicBezTo>
                  <a:pt x="9" y="35"/>
                  <a:pt x="9" y="35"/>
                  <a:pt x="9" y="35"/>
                </a:cubicBezTo>
                <a:cubicBezTo>
                  <a:pt x="1" y="32"/>
                  <a:pt x="1" y="32"/>
                  <a:pt x="1" y="32"/>
                </a:cubicBezTo>
                <a:cubicBezTo>
                  <a:pt x="1" y="32"/>
                  <a:pt x="0" y="32"/>
                  <a:pt x="0" y="32"/>
                </a:cubicBezTo>
                <a:cubicBezTo>
                  <a:pt x="0" y="32"/>
                  <a:pt x="0" y="31"/>
                  <a:pt x="0" y="31"/>
                </a:cubicBezTo>
                <a:cubicBezTo>
                  <a:pt x="5" y="24"/>
                  <a:pt x="5" y="24"/>
                  <a:pt x="5" y="24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0" y="17"/>
                  <a:pt x="1" y="17"/>
                  <a:pt x="1" y="17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6"/>
                  <a:pt x="9" y="6"/>
                  <a:pt x="9" y="6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10" y="5"/>
                  <a:pt x="10" y="5"/>
                </a:cubicBezTo>
                <a:cubicBezTo>
                  <a:pt x="18" y="7"/>
                  <a:pt x="18" y="7"/>
                  <a:pt x="18" y="7"/>
                </a:cubicBezTo>
                <a:cubicBezTo>
                  <a:pt x="22" y="1"/>
                  <a:pt x="22" y="1"/>
                  <a:pt x="22" y="1"/>
                </a:cubicBezTo>
                <a:cubicBezTo>
                  <a:pt x="23" y="0"/>
                  <a:pt x="24" y="0"/>
                  <a:pt x="24" y="1"/>
                </a:cubicBezTo>
                <a:cubicBezTo>
                  <a:pt x="29" y="7"/>
                  <a:pt x="29" y="7"/>
                  <a:pt x="29" y="7"/>
                </a:cubicBezTo>
                <a:cubicBezTo>
                  <a:pt x="37" y="5"/>
                  <a:pt x="37" y="5"/>
                  <a:pt x="37" y="5"/>
                </a:cubicBezTo>
                <a:cubicBezTo>
                  <a:pt x="37" y="5"/>
                  <a:pt x="37" y="5"/>
                  <a:pt x="37" y="5"/>
                </a:cubicBezTo>
                <a:cubicBezTo>
                  <a:pt x="38" y="5"/>
                  <a:pt x="38" y="5"/>
                  <a:pt x="38" y="6"/>
                </a:cubicBezTo>
                <a:cubicBezTo>
                  <a:pt x="38" y="14"/>
                  <a:pt x="38" y="14"/>
                  <a:pt x="38" y="14"/>
                </a:cubicBezTo>
                <a:cubicBezTo>
                  <a:pt x="45" y="17"/>
                  <a:pt x="45" y="17"/>
                  <a:pt x="45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1" y="24"/>
                  <a:pt x="41" y="24"/>
                  <a:pt x="41" y="24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31"/>
                  <a:pt x="46" y="32"/>
                  <a:pt x="46" y="32"/>
                </a:cubicBezTo>
                <a:cubicBezTo>
                  <a:pt x="46" y="32"/>
                  <a:pt x="46" y="32"/>
                  <a:pt x="45" y="32"/>
                </a:cubicBezTo>
                <a:moveTo>
                  <a:pt x="23" y="9"/>
                </a:moveTo>
                <a:cubicBezTo>
                  <a:pt x="15" y="9"/>
                  <a:pt x="8" y="16"/>
                  <a:pt x="8" y="24"/>
                </a:cubicBezTo>
                <a:cubicBezTo>
                  <a:pt x="8" y="33"/>
                  <a:pt x="15" y="40"/>
                  <a:pt x="23" y="40"/>
                </a:cubicBezTo>
                <a:cubicBezTo>
                  <a:pt x="32" y="40"/>
                  <a:pt x="39" y="33"/>
                  <a:pt x="39" y="24"/>
                </a:cubicBezTo>
                <a:cubicBezTo>
                  <a:pt x="39" y="16"/>
                  <a:pt x="32" y="9"/>
                  <a:pt x="23" y="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15" name="Freeform 352"/>
          <p:cNvSpPr>
            <a:spLocks noEditPoints="1"/>
          </p:cNvSpPr>
          <p:nvPr/>
        </p:nvSpPr>
        <p:spPr bwMode="auto">
          <a:xfrm>
            <a:off x="4514384" y="4092706"/>
            <a:ext cx="109683" cy="116009"/>
          </a:xfrm>
          <a:custGeom>
            <a:avLst/>
            <a:gdLst>
              <a:gd name="T0" fmla="*/ 21 w 40"/>
              <a:gd name="T1" fmla="*/ 42 h 42"/>
              <a:gd name="T2" fmla="*/ 0 w 40"/>
              <a:gd name="T3" fmla="*/ 21 h 42"/>
              <a:gd name="T4" fmla="*/ 20 w 40"/>
              <a:gd name="T5" fmla="*/ 0 h 42"/>
              <a:gd name="T6" fmla="*/ 22 w 40"/>
              <a:gd name="T7" fmla="*/ 1 h 42"/>
              <a:gd name="T8" fmla="*/ 21 w 40"/>
              <a:gd name="T9" fmla="*/ 3 h 42"/>
              <a:gd name="T10" fmla="*/ 16 w 40"/>
              <a:gd name="T11" fmla="*/ 14 h 42"/>
              <a:gd name="T12" fmla="*/ 31 w 40"/>
              <a:gd name="T13" fmla="*/ 29 h 42"/>
              <a:gd name="T14" fmla="*/ 37 w 40"/>
              <a:gd name="T15" fmla="*/ 27 h 42"/>
              <a:gd name="T16" fmla="*/ 39 w 40"/>
              <a:gd name="T17" fmla="*/ 28 h 42"/>
              <a:gd name="T18" fmla="*/ 39 w 40"/>
              <a:gd name="T19" fmla="*/ 30 h 42"/>
              <a:gd name="T20" fmla="*/ 21 w 40"/>
              <a:gd name="T21" fmla="*/ 42 h 42"/>
              <a:gd name="T22" fmla="*/ 31 w 40"/>
              <a:gd name="T23" fmla="*/ 32 h 42"/>
              <a:gd name="T24" fmla="*/ 13 w 40"/>
              <a:gd name="T25" fmla="*/ 14 h 42"/>
              <a:gd name="T26" fmla="*/ 16 w 40"/>
              <a:gd name="T27" fmla="*/ 5 h 42"/>
              <a:gd name="T28" fmla="*/ 4 w 40"/>
              <a:gd name="T29" fmla="*/ 21 h 42"/>
              <a:gd name="T30" fmla="*/ 21 w 40"/>
              <a:gd name="T31" fmla="*/ 38 h 42"/>
              <a:gd name="T32" fmla="*/ 34 w 40"/>
              <a:gd name="T33" fmla="*/ 32 h 42"/>
              <a:gd name="T34" fmla="*/ 31 w 40"/>
              <a:gd name="T35" fmla="*/ 3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42">
                <a:moveTo>
                  <a:pt x="21" y="42"/>
                </a:moveTo>
                <a:cubicBezTo>
                  <a:pt x="9" y="42"/>
                  <a:pt x="0" y="32"/>
                  <a:pt x="0" y="21"/>
                </a:cubicBezTo>
                <a:cubicBezTo>
                  <a:pt x="0" y="10"/>
                  <a:pt x="9" y="1"/>
                  <a:pt x="20" y="0"/>
                </a:cubicBezTo>
                <a:cubicBezTo>
                  <a:pt x="21" y="0"/>
                  <a:pt x="21" y="1"/>
                  <a:pt x="22" y="1"/>
                </a:cubicBezTo>
                <a:cubicBezTo>
                  <a:pt x="22" y="2"/>
                  <a:pt x="22" y="3"/>
                  <a:pt x="21" y="3"/>
                </a:cubicBezTo>
                <a:cubicBezTo>
                  <a:pt x="18" y="6"/>
                  <a:pt x="16" y="10"/>
                  <a:pt x="16" y="14"/>
                </a:cubicBezTo>
                <a:cubicBezTo>
                  <a:pt x="16" y="22"/>
                  <a:pt x="23" y="29"/>
                  <a:pt x="31" y="29"/>
                </a:cubicBezTo>
                <a:cubicBezTo>
                  <a:pt x="33" y="29"/>
                  <a:pt x="35" y="28"/>
                  <a:pt x="37" y="27"/>
                </a:cubicBezTo>
                <a:cubicBezTo>
                  <a:pt x="38" y="27"/>
                  <a:pt x="39" y="27"/>
                  <a:pt x="39" y="28"/>
                </a:cubicBezTo>
                <a:cubicBezTo>
                  <a:pt x="40" y="28"/>
                  <a:pt x="40" y="29"/>
                  <a:pt x="39" y="30"/>
                </a:cubicBezTo>
                <a:cubicBezTo>
                  <a:pt x="36" y="37"/>
                  <a:pt x="29" y="42"/>
                  <a:pt x="21" y="42"/>
                </a:cubicBezTo>
                <a:moveTo>
                  <a:pt x="31" y="32"/>
                </a:moveTo>
                <a:cubicBezTo>
                  <a:pt x="21" y="32"/>
                  <a:pt x="13" y="24"/>
                  <a:pt x="13" y="14"/>
                </a:cubicBezTo>
                <a:cubicBezTo>
                  <a:pt x="13" y="11"/>
                  <a:pt x="14" y="7"/>
                  <a:pt x="16" y="5"/>
                </a:cubicBezTo>
                <a:cubicBezTo>
                  <a:pt x="9" y="7"/>
                  <a:pt x="4" y="13"/>
                  <a:pt x="4" y="21"/>
                </a:cubicBezTo>
                <a:cubicBezTo>
                  <a:pt x="4" y="30"/>
                  <a:pt x="11" y="38"/>
                  <a:pt x="21" y="38"/>
                </a:cubicBezTo>
                <a:cubicBezTo>
                  <a:pt x="26" y="38"/>
                  <a:pt x="31" y="36"/>
                  <a:pt x="34" y="32"/>
                </a:cubicBezTo>
                <a:cubicBezTo>
                  <a:pt x="33" y="32"/>
                  <a:pt x="32" y="32"/>
                  <a:pt x="31" y="3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16" name="Freeform 353"/>
          <p:cNvSpPr>
            <a:spLocks noEditPoints="1"/>
          </p:cNvSpPr>
          <p:nvPr/>
        </p:nvSpPr>
        <p:spPr bwMode="auto">
          <a:xfrm>
            <a:off x="4514010" y="4303969"/>
            <a:ext cx="122338" cy="111793"/>
          </a:xfrm>
          <a:custGeom>
            <a:avLst/>
            <a:gdLst>
              <a:gd name="T0" fmla="*/ 44 w 44"/>
              <a:gd name="T1" fmla="*/ 8 h 41"/>
              <a:gd name="T2" fmla="*/ 43 w 44"/>
              <a:gd name="T3" fmla="*/ 10 h 41"/>
              <a:gd name="T4" fmla="*/ 2 w 44"/>
              <a:gd name="T5" fmla="*/ 10 h 41"/>
              <a:gd name="T6" fmla="*/ 0 w 44"/>
              <a:gd name="T7" fmla="*/ 8 h 41"/>
              <a:gd name="T8" fmla="*/ 0 w 44"/>
              <a:gd name="T9" fmla="*/ 2 h 41"/>
              <a:gd name="T10" fmla="*/ 2 w 44"/>
              <a:gd name="T11" fmla="*/ 0 h 41"/>
              <a:gd name="T12" fmla="*/ 43 w 44"/>
              <a:gd name="T13" fmla="*/ 0 h 41"/>
              <a:gd name="T14" fmla="*/ 44 w 44"/>
              <a:gd name="T15" fmla="*/ 2 h 41"/>
              <a:gd name="T16" fmla="*/ 44 w 44"/>
              <a:gd name="T17" fmla="*/ 8 h 41"/>
              <a:gd name="T18" fmla="*/ 43 w 44"/>
              <a:gd name="T19" fmla="*/ 39 h 41"/>
              <a:gd name="T20" fmla="*/ 41 w 44"/>
              <a:gd name="T21" fmla="*/ 41 h 41"/>
              <a:gd name="T22" fmla="*/ 3 w 44"/>
              <a:gd name="T23" fmla="*/ 41 h 41"/>
              <a:gd name="T24" fmla="*/ 2 w 44"/>
              <a:gd name="T25" fmla="*/ 39 h 41"/>
              <a:gd name="T26" fmla="*/ 2 w 44"/>
              <a:gd name="T27" fmla="*/ 14 h 41"/>
              <a:gd name="T28" fmla="*/ 3 w 44"/>
              <a:gd name="T29" fmla="*/ 12 h 41"/>
              <a:gd name="T30" fmla="*/ 41 w 44"/>
              <a:gd name="T31" fmla="*/ 12 h 41"/>
              <a:gd name="T32" fmla="*/ 43 w 44"/>
              <a:gd name="T33" fmla="*/ 14 h 41"/>
              <a:gd name="T34" fmla="*/ 43 w 44"/>
              <a:gd name="T35" fmla="*/ 39 h 41"/>
              <a:gd name="T36" fmla="*/ 26 w 44"/>
              <a:gd name="T37" fmla="*/ 17 h 41"/>
              <a:gd name="T38" fmla="*/ 19 w 44"/>
              <a:gd name="T39" fmla="*/ 17 h 41"/>
              <a:gd name="T40" fmla="*/ 17 w 44"/>
              <a:gd name="T41" fmla="*/ 19 h 41"/>
              <a:gd name="T42" fmla="*/ 19 w 44"/>
              <a:gd name="T43" fmla="*/ 20 h 41"/>
              <a:gd name="T44" fmla="*/ 26 w 44"/>
              <a:gd name="T45" fmla="*/ 20 h 41"/>
              <a:gd name="T46" fmla="*/ 27 w 44"/>
              <a:gd name="T47" fmla="*/ 19 h 41"/>
              <a:gd name="T48" fmla="*/ 26 w 44"/>
              <a:gd name="T49" fmla="*/ 17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" h="41">
                <a:moveTo>
                  <a:pt x="44" y="8"/>
                </a:moveTo>
                <a:cubicBezTo>
                  <a:pt x="44" y="9"/>
                  <a:pt x="44" y="10"/>
                  <a:pt x="43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10"/>
                  <a:pt x="0" y="9"/>
                  <a:pt x="0" y="8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1"/>
                  <a:pt x="44" y="2"/>
                </a:cubicBezTo>
                <a:lnTo>
                  <a:pt x="44" y="8"/>
                </a:lnTo>
                <a:close/>
                <a:moveTo>
                  <a:pt x="43" y="39"/>
                </a:moveTo>
                <a:cubicBezTo>
                  <a:pt x="43" y="40"/>
                  <a:pt x="42" y="41"/>
                  <a:pt x="41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2" y="41"/>
                  <a:pt x="2" y="40"/>
                  <a:pt x="2" y="39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2"/>
                  <a:pt x="3" y="12"/>
                </a:cubicBezTo>
                <a:cubicBezTo>
                  <a:pt x="41" y="12"/>
                  <a:pt x="41" y="12"/>
                  <a:pt x="41" y="12"/>
                </a:cubicBezTo>
                <a:cubicBezTo>
                  <a:pt x="42" y="12"/>
                  <a:pt x="43" y="13"/>
                  <a:pt x="43" y="14"/>
                </a:cubicBezTo>
                <a:lnTo>
                  <a:pt x="43" y="39"/>
                </a:lnTo>
                <a:close/>
                <a:moveTo>
                  <a:pt x="26" y="17"/>
                </a:moveTo>
                <a:cubicBezTo>
                  <a:pt x="19" y="17"/>
                  <a:pt x="19" y="17"/>
                  <a:pt x="19" y="17"/>
                </a:cubicBezTo>
                <a:cubicBezTo>
                  <a:pt x="18" y="17"/>
                  <a:pt x="17" y="18"/>
                  <a:pt x="17" y="19"/>
                </a:cubicBezTo>
                <a:cubicBezTo>
                  <a:pt x="17" y="20"/>
                  <a:pt x="18" y="20"/>
                  <a:pt x="19" y="20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20"/>
                  <a:pt x="27" y="20"/>
                  <a:pt x="27" y="19"/>
                </a:cubicBezTo>
                <a:cubicBezTo>
                  <a:pt x="27" y="18"/>
                  <a:pt x="27" y="17"/>
                  <a:pt x="26" y="17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17" name="Freeform 354"/>
          <p:cNvSpPr>
            <a:spLocks noEditPoints="1"/>
          </p:cNvSpPr>
          <p:nvPr/>
        </p:nvSpPr>
        <p:spPr bwMode="auto">
          <a:xfrm>
            <a:off x="4513739" y="4523716"/>
            <a:ext cx="118120" cy="116009"/>
          </a:xfrm>
          <a:custGeom>
            <a:avLst/>
            <a:gdLst>
              <a:gd name="T0" fmla="*/ 41 w 43"/>
              <a:gd name="T1" fmla="*/ 26 h 42"/>
              <a:gd name="T2" fmla="*/ 35 w 43"/>
              <a:gd name="T3" fmla="*/ 26 h 42"/>
              <a:gd name="T4" fmla="*/ 33 w 43"/>
              <a:gd name="T5" fmla="*/ 33 h 42"/>
              <a:gd name="T6" fmla="*/ 39 w 43"/>
              <a:gd name="T7" fmla="*/ 39 h 42"/>
              <a:gd name="T8" fmla="*/ 39 w 43"/>
              <a:gd name="T9" fmla="*/ 41 h 42"/>
              <a:gd name="T10" fmla="*/ 38 w 43"/>
              <a:gd name="T11" fmla="*/ 42 h 42"/>
              <a:gd name="T12" fmla="*/ 37 w 43"/>
              <a:gd name="T13" fmla="*/ 41 h 42"/>
              <a:gd name="T14" fmla="*/ 31 w 43"/>
              <a:gd name="T15" fmla="*/ 36 h 42"/>
              <a:gd name="T16" fmla="*/ 23 w 43"/>
              <a:gd name="T17" fmla="*/ 39 h 42"/>
              <a:gd name="T18" fmla="*/ 23 w 43"/>
              <a:gd name="T19" fmla="*/ 15 h 42"/>
              <a:gd name="T20" fmla="*/ 20 w 43"/>
              <a:gd name="T21" fmla="*/ 15 h 42"/>
              <a:gd name="T22" fmla="*/ 20 w 43"/>
              <a:gd name="T23" fmla="*/ 39 h 42"/>
              <a:gd name="T24" fmla="*/ 11 w 43"/>
              <a:gd name="T25" fmla="*/ 36 h 42"/>
              <a:gd name="T26" fmla="*/ 6 w 43"/>
              <a:gd name="T27" fmla="*/ 41 h 42"/>
              <a:gd name="T28" fmla="*/ 5 w 43"/>
              <a:gd name="T29" fmla="*/ 42 h 42"/>
              <a:gd name="T30" fmla="*/ 4 w 43"/>
              <a:gd name="T31" fmla="*/ 41 h 42"/>
              <a:gd name="T32" fmla="*/ 4 w 43"/>
              <a:gd name="T33" fmla="*/ 39 h 42"/>
              <a:gd name="T34" fmla="*/ 9 w 43"/>
              <a:gd name="T35" fmla="*/ 33 h 42"/>
              <a:gd name="T36" fmla="*/ 8 w 43"/>
              <a:gd name="T37" fmla="*/ 26 h 42"/>
              <a:gd name="T38" fmla="*/ 2 w 43"/>
              <a:gd name="T39" fmla="*/ 26 h 42"/>
              <a:gd name="T40" fmla="*/ 0 w 43"/>
              <a:gd name="T41" fmla="*/ 24 h 42"/>
              <a:gd name="T42" fmla="*/ 2 w 43"/>
              <a:gd name="T43" fmla="*/ 22 h 42"/>
              <a:gd name="T44" fmla="*/ 8 w 43"/>
              <a:gd name="T45" fmla="*/ 22 h 42"/>
              <a:gd name="T46" fmla="*/ 8 w 43"/>
              <a:gd name="T47" fmla="*/ 14 h 42"/>
              <a:gd name="T48" fmla="*/ 3 w 43"/>
              <a:gd name="T49" fmla="*/ 10 h 42"/>
              <a:gd name="T50" fmla="*/ 3 w 43"/>
              <a:gd name="T51" fmla="*/ 7 h 42"/>
              <a:gd name="T52" fmla="*/ 6 w 43"/>
              <a:gd name="T53" fmla="*/ 7 h 42"/>
              <a:gd name="T54" fmla="*/ 10 w 43"/>
              <a:gd name="T55" fmla="*/ 12 h 42"/>
              <a:gd name="T56" fmla="*/ 33 w 43"/>
              <a:gd name="T57" fmla="*/ 12 h 42"/>
              <a:gd name="T58" fmla="*/ 37 w 43"/>
              <a:gd name="T59" fmla="*/ 7 h 42"/>
              <a:gd name="T60" fmla="*/ 40 w 43"/>
              <a:gd name="T61" fmla="*/ 7 h 42"/>
              <a:gd name="T62" fmla="*/ 40 w 43"/>
              <a:gd name="T63" fmla="*/ 10 h 42"/>
              <a:gd name="T64" fmla="*/ 35 w 43"/>
              <a:gd name="T65" fmla="*/ 14 h 42"/>
              <a:gd name="T66" fmla="*/ 35 w 43"/>
              <a:gd name="T67" fmla="*/ 22 h 42"/>
              <a:gd name="T68" fmla="*/ 41 w 43"/>
              <a:gd name="T69" fmla="*/ 22 h 42"/>
              <a:gd name="T70" fmla="*/ 43 w 43"/>
              <a:gd name="T71" fmla="*/ 24 h 42"/>
              <a:gd name="T72" fmla="*/ 41 w 43"/>
              <a:gd name="T73" fmla="*/ 26 h 42"/>
              <a:gd name="T74" fmla="*/ 13 w 43"/>
              <a:gd name="T75" fmla="*/ 8 h 42"/>
              <a:gd name="T76" fmla="*/ 21 w 43"/>
              <a:gd name="T77" fmla="*/ 0 h 42"/>
              <a:gd name="T78" fmla="*/ 30 w 43"/>
              <a:gd name="T79" fmla="*/ 8 h 42"/>
              <a:gd name="T80" fmla="*/ 13 w 43"/>
              <a:gd name="T81" fmla="*/ 8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3" h="42">
                <a:moveTo>
                  <a:pt x="41" y="26"/>
                </a:moveTo>
                <a:cubicBezTo>
                  <a:pt x="35" y="26"/>
                  <a:pt x="35" y="26"/>
                  <a:pt x="35" y="26"/>
                </a:cubicBezTo>
                <a:cubicBezTo>
                  <a:pt x="35" y="29"/>
                  <a:pt x="34" y="31"/>
                  <a:pt x="33" y="33"/>
                </a:cubicBezTo>
                <a:cubicBezTo>
                  <a:pt x="39" y="39"/>
                  <a:pt x="39" y="39"/>
                  <a:pt x="39" y="39"/>
                </a:cubicBezTo>
                <a:cubicBezTo>
                  <a:pt x="40" y="40"/>
                  <a:pt x="40" y="41"/>
                  <a:pt x="39" y="41"/>
                </a:cubicBezTo>
                <a:cubicBezTo>
                  <a:pt x="39" y="42"/>
                  <a:pt x="38" y="42"/>
                  <a:pt x="38" y="42"/>
                </a:cubicBezTo>
                <a:cubicBezTo>
                  <a:pt x="37" y="42"/>
                  <a:pt x="37" y="42"/>
                  <a:pt x="37" y="41"/>
                </a:cubicBezTo>
                <a:cubicBezTo>
                  <a:pt x="31" y="36"/>
                  <a:pt x="31" y="36"/>
                  <a:pt x="31" y="36"/>
                </a:cubicBezTo>
                <a:cubicBezTo>
                  <a:pt x="31" y="36"/>
                  <a:pt x="28" y="39"/>
                  <a:pt x="23" y="39"/>
                </a:cubicBezTo>
                <a:cubicBezTo>
                  <a:pt x="23" y="15"/>
                  <a:pt x="23" y="15"/>
                  <a:pt x="23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39"/>
                  <a:pt x="20" y="39"/>
                  <a:pt x="20" y="39"/>
                </a:cubicBezTo>
                <a:cubicBezTo>
                  <a:pt x="15" y="39"/>
                  <a:pt x="11" y="36"/>
                  <a:pt x="11" y="36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42"/>
                  <a:pt x="6" y="42"/>
                  <a:pt x="5" y="42"/>
                </a:cubicBezTo>
                <a:cubicBezTo>
                  <a:pt x="5" y="42"/>
                  <a:pt x="4" y="42"/>
                  <a:pt x="4" y="41"/>
                </a:cubicBezTo>
                <a:cubicBezTo>
                  <a:pt x="3" y="41"/>
                  <a:pt x="3" y="40"/>
                  <a:pt x="4" y="39"/>
                </a:cubicBezTo>
                <a:cubicBezTo>
                  <a:pt x="9" y="33"/>
                  <a:pt x="9" y="33"/>
                  <a:pt x="9" y="33"/>
                </a:cubicBezTo>
                <a:cubicBezTo>
                  <a:pt x="8" y="31"/>
                  <a:pt x="8" y="29"/>
                  <a:pt x="8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1" y="26"/>
                  <a:pt x="0" y="25"/>
                  <a:pt x="0" y="24"/>
                </a:cubicBezTo>
                <a:cubicBezTo>
                  <a:pt x="0" y="23"/>
                  <a:pt x="1" y="22"/>
                  <a:pt x="2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14"/>
                  <a:pt x="8" y="14"/>
                  <a:pt x="8" y="14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9"/>
                  <a:pt x="2" y="8"/>
                  <a:pt x="3" y="7"/>
                </a:cubicBezTo>
                <a:cubicBezTo>
                  <a:pt x="4" y="7"/>
                  <a:pt x="5" y="7"/>
                  <a:pt x="6" y="7"/>
                </a:cubicBezTo>
                <a:cubicBezTo>
                  <a:pt x="10" y="12"/>
                  <a:pt x="10" y="12"/>
                  <a:pt x="10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7" y="7"/>
                  <a:pt x="37" y="7"/>
                  <a:pt x="37" y="7"/>
                </a:cubicBezTo>
                <a:cubicBezTo>
                  <a:pt x="38" y="7"/>
                  <a:pt x="39" y="7"/>
                  <a:pt x="40" y="7"/>
                </a:cubicBezTo>
                <a:cubicBezTo>
                  <a:pt x="40" y="8"/>
                  <a:pt x="40" y="9"/>
                  <a:pt x="40" y="10"/>
                </a:cubicBezTo>
                <a:cubicBezTo>
                  <a:pt x="35" y="14"/>
                  <a:pt x="35" y="14"/>
                  <a:pt x="35" y="14"/>
                </a:cubicBezTo>
                <a:cubicBezTo>
                  <a:pt x="35" y="22"/>
                  <a:pt x="35" y="22"/>
                  <a:pt x="35" y="22"/>
                </a:cubicBezTo>
                <a:cubicBezTo>
                  <a:pt x="41" y="22"/>
                  <a:pt x="41" y="22"/>
                  <a:pt x="41" y="22"/>
                </a:cubicBezTo>
                <a:cubicBezTo>
                  <a:pt x="42" y="22"/>
                  <a:pt x="43" y="23"/>
                  <a:pt x="43" y="24"/>
                </a:cubicBezTo>
                <a:cubicBezTo>
                  <a:pt x="43" y="25"/>
                  <a:pt x="42" y="26"/>
                  <a:pt x="41" y="26"/>
                </a:cubicBezTo>
                <a:moveTo>
                  <a:pt x="13" y="8"/>
                </a:moveTo>
                <a:cubicBezTo>
                  <a:pt x="13" y="4"/>
                  <a:pt x="17" y="0"/>
                  <a:pt x="21" y="0"/>
                </a:cubicBezTo>
                <a:cubicBezTo>
                  <a:pt x="26" y="0"/>
                  <a:pt x="30" y="4"/>
                  <a:pt x="30" y="8"/>
                </a:cubicBezTo>
                <a:lnTo>
                  <a:pt x="13" y="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18" name="Freeform 355"/>
          <p:cNvSpPr/>
          <p:nvPr/>
        </p:nvSpPr>
        <p:spPr bwMode="auto">
          <a:xfrm>
            <a:off x="3808540" y="3492356"/>
            <a:ext cx="145541" cy="80152"/>
          </a:xfrm>
          <a:custGeom>
            <a:avLst/>
            <a:gdLst>
              <a:gd name="T0" fmla="*/ 48 w 53"/>
              <a:gd name="T1" fmla="*/ 10 h 29"/>
              <a:gd name="T2" fmla="*/ 46 w 53"/>
              <a:gd name="T3" fmla="*/ 20 h 29"/>
              <a:gd name="T4" fmla="*/ 51 w 53"/>
              <a:gd name="T5" fmla="*/ 26 h 29"/>
              <a:gd name="T6" fmla="*/ 49 w 53"/>
              <a:gd name="T7" fmla="*/ 29 h 29"/>
              <a:gd name="T8" fmla="*/ 42 w 53"/>
              <a:gd name="T9" fmla="*/ 29 h 29"/>
              <a:gd name="T10" fmla="*/ 39 w 53"/>
              <a:gd name="T11" fmla="*/ 28 h 29"/>
              <a:gd name="T12" fmla="*/ 32 w 53"/>
              <a:gd name="T13" fmla="*/ 22 h 29"/>
              <a:gd name="T14" fmla="*/ 30 w 53"/>
              <a:gd name="T15" fmla="*/ 27 h 29"/>
              <a:gd name="T16" fmla="*/ 30 w 53"/>
              <a:gd name="T17" fmla="*/ 28 h 29"/>
              <a:gd name="T18" fmla="*/ 28 w 53"/>
              <a:gd name="T19" fmla="*/ 29 h 29"/>
              <a:gd name="T20" fmla="*/ 25 w 53"/>
              <a:gd name="T21" fmla="*/ 29 h 29"/>
              <a:gd name="T22" fmla="*/ 13 w 53"/>
              <a:gd name="T23" fmla="*/ 23 h 29"/>
              <a:gd name="T24" fmla="*/ 0 w 53"/>
              <a:gd name="T25" fmla="*/ 3 h 29"/>
              <a:gd name="T26" fmla="*/ 0 w 53"/>
              <a:gd name="T27" fmla="*/ 1 h 29"/>
              <a:gd name="T28" fmla="*/ 2 w 53"/>
              <a:gd name="T29" fmla="*/ 1 h 29"/>
              <a:gd name="T30" fmla="*/ 9 w 53"/>
              <a:gd name="T31" fmla="*/ 1 h 29"/>
              <a:gd name="T32" fmla="*/ 10 w 53"/>
              <a:gd name="T33" fmla="*/ 1 h 29"/>
              <a:gd name="T34" fmla="*/ 11 w 53"/>
              <a:gd name="T35" fmla="*/ 2 h 29"/>
              <a:gd name="T36" fmla="*/ 14 w 53"/>
              <a:gd name="T37" fmla="*/ 8 h 29"/>
              <a:gd name="T38" fmla="*/ 19 w 53"/>
              <a:gd name="T39" fmla="*/ 14 h 29"/>
              <a:gd name="T40" fmla="*/ 20 w 53"/>
              <a:gd name="T41" fmla="*/ 6 h 29"/>
              <a:gd name="T42" fmla="*/ 20 w 53"/>
              <a:gd name="T43" fmla="*/ 3 h 29"/>
              <a:gd name="T44" fmla="*/ 17 w 53"/>
              <a:gd name="T45" fmla="*/ 2 h 29"/>
              <a:gd name="T46" fmla="*/ 18 w 53"/>
              <a:gd name="T47" fmla="*/ 0 h 29"/>
              <a:gd name="T48" fmla="*/ 25 w 53"/>
              <a:gd name="T49" fmla="*/ 0 h 29"/>
              <a:gd name="T50" fmla="*/ 29 w 53"/>
              <a:gd name="T51" fmla="*/ 0 h 29"/>
              <a:gd name="T52" fmla="*/ 30 w 53"/>
              <a:gd name="T53" fmla="*/ 9 h 29"/>
              <a:gd name="T54" fmla="*/ 31 w 53"/>
              <a:gd name="T55" fmla="*/ 14 h 29"/>
              <a:gd name="T56" fmla="*/ 37 w 53"/>
              <a:gd name="T57" fmla="*/ 8 h 29"/>
              <a:gd name="T58" fmla="*/ 39 w 53"/>
              <a:gd name="T59" fmla="*/ 2 h 29"/>
              <a:gd name="T60" fmla="*/ 40 w 53"/>
              <a:gd name="T61" fmla="*/ 1 h 29"/>
              <a:gd name="T62" fmla="*/ 41 w 53"/>
              <a:gd name="T63" fmla="*/ 1 h 29"/>
              <a:gd name="T64" fmla="*/ 49 w 53"/>
              <a:gd name="T65" fmla="*/ 1 h 29"/>
              <a:gd name="T66" fmla="*/ 52 w 53"/>
              <a:gd name="T67" fmla="*/ 2 h 29"/>
              <a:gd name="T68" fmla="*/ 48 w 53"/>
              <a:gd name="T69" fmla="*/ 1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3" h="29">
                <a:moveTo>
                  <a:pt x="48" y="10"/>
                </a:moveTo>
                <a:cubicBezTo>
                  <a:pt x="42" y="17"/>
                  <a:pt x="42" y="16"/>
                  <a:pt x="46" y="20"/>
                </a:cubicBezTo>
                <a:cubicBezTo>
                  <a:pt x="50" y="24"/>
                  <a:pt x="51" y="26"/>
                  <a:pt x="51" y="26"/>
                </a:cubicBezTo>
                <a:cubicBezTo>
                  <a:pt x="51" y="26"/>
                  <a:pt x="53" y="29"/>
                  <a:pt x="49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1" y="29"/>
                  <a:pt x="39" y="28"/>
                  <a:pt x="39" y="28"/>
                </a:cubicBezTo>
                <a:cubicBezTo>
                  <a:pt x="36" y="26"/>
                  <a:pt x="34" y="22"/>
                  <a:pt x="32" y="22"/>
                </a:cubicBezTo>
                <a:cubicBezTo>
                  <a:pt x="32" y="22"/>
                  <a:pt x="30" y="23"/>
                  <a:pt x="30" y="27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29" y="29"/>
                  <a:pt x="28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19" y="29"/>
                  <a:pt x="13" y="23"/>
                  <a:pt x="13" y="23"/>
                </a:cubicBezTo>
                <a:cubicBezTo>
                  <a:pt x="13" y="23"/>
                  <a:pt x="6" y="16"/>
                  <a:pt x="0" y="3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1" y="1"/>
                  <a:pt x="2" y="1"/>
                </a:cubicBezTo>
                <a:cubicBezTo>
                  <a:pt x="9" y="1"/>
                  <a:pt x="9" y="1"/>
                  <a:pt x="9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1" y="2"/>
                  <a:pt x="11" y="2"/>
                </a:cubicBezTo>
                <a:cubicBezTo>
                  <a:pt x="12" y="5"/>
                  <a:pt x="14" y="8"/>
                  <a:pt x="14" y="8"/>
                </a:cubicBezTo>
                <a:cubicBezTo>
                  <a:pt x="16" y="14"/>
                  <a:pt x="18" y="14"/>
                  <a:pt x="19" y="14"/>
                </a:cubicBezTo>
                <a:cubicBezTo>
                  <a:pt x="19" y="14"/>
                  <a:pt x="21" y="13"/>
                  <a:pt x="20" y="6"/>
                </a:cubicBezTo>
                <a:cubicBezTo>
                  <a:pt x="20" y="4"/>
                  <a:pt x="20" y="3"/>
                  <a:pt x="20" y="3"/>
                </a:cubicBezTo>
                <a:cubicBezTo>
                  <a:pt x="19" y="2"/>
                  <a:pt x="18" y="2"/>
                  <a:pt x="17" y="2"/>
                </a:cubicBezTo>
                <a:cubicBezTo>
                  <a:pt x="17" y="2"/>
                  <a:pt x="18" y="1"/>
                  <a:pt x="18" y="0"/>
                </a:cubicBezTo>
                <a:cubicBezTo>
                  <a:pt x="20" y="0"/>
                  <a:pt x="22" y="0"/>
                  <a:pt x="25" y="0"/>
                </a:cubicBezTo>
                <a:cubicBezTo>
                  <a:pt x="27" y="0"/>
                  <a:pt x="28" y="0"/>
                  <a:pt x="29" y="0"/>
                </a:cubicBezTo>
                <a:cubicBezTo>
                  <a:pt x="31" y="1"/>
                  <a:pt x="30" y="3"/>
                  <a:pt x="30" y="9"/>
                </a:cubicBezTo>
                <a:cubicBezTo>
                  <a:pt x="30" y="10"/>
                  <a:pt x="30" y="13"/>
                  <a:pt x="31" y="14"/>
                </a:cubicBezTo>
                <a:cubicBezTo>
                  <a:pt x="32" y="14"/>
                  <a:pt x="33" y="14"/>
                  <a:pt x="37" y="8"/>
                </a:cubicBezTo>
                <a:cubicBezTo>
                  <a:pt x="37" y="8"/>
                  <a:pt x="38" y="5"/>
                  <a:pt x="39" y="2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1" y="1"/>
                  <a:pt x="41" y="1"/>
                </a:cubicBezTo>
                <a:cubicBezTo>
                  <a:pt x="49" y="1"/>
                  <a:pt x="49" y="1"/>
                  <a:pt x="49" y="1"/>
                </a:cubicBezTo>
                <a:cubicBezTo>
                  <a:pt x="51" y="1"/>
                  <a:pt x="52" y="2"/>
                  <a:pt x="52" y="2"/>
                </a:cubicBezTo>
                <a:cubicBezTo>
                  <a:pt x="52" y="3"/>
                  <a:pt x="51" y="5"/>
                  <a:pt x="48" y="1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19" name="Freeform 356"/>
          <p:cNvSpPr>
            <a:spLocks noEditPoints="1"/>
          </p:cNvSpPr>
          <p:nvPr/>
        </p:nvSpPr>
        <p:spPr bwMode="auto">
          <a:xfrm>
            <a:off x="6519108" y="4291331"/>
            <a:ext cx="132884" cy="109683"/>
          </a:xfrm>
          <a:custGeom>
            <a:avLst/>
            <a:gdLst>
              <a:gd name="T0" fmla="*/ 21 w 49"/>
              <a:gd name="T1" fmla="*/ 40 h 40"/>
              <a:gd name="T2" fmla="*/ 0 w 49"/>
              <a:gd name="T3" fmla="*/ 27 h 40"/>
              <a:gd name="T4" fmla="*/ 8 w 49"/>
              <a:gd name="T5" fmla="*/ 13 h 40"/>
              <a:gd name="T6" fmla="*/ 23 w 49"/>
              <a:gd name="T7" fmla="*/ 7 h 40"/>
              <a:gd name="T8" fmla="*/ 24 w 49"/>
              <a:gd name="T9" fmla="*/ 13 h 40"/>
              <a:gd name="T10" fmla="*/ 25 w 49"/>
              <a:gd name="T11" fmla="*/ 13 h 40"/>
              <a:gd name="T12" fmla="*/ 36 w 49"/>
              <a:gd name="T13" fmla="*/ 13 h 40"/>
              <a:gd name="T14" fmla="*/ 36 w 49"/>
              <a:gd name="T15" fmla="*/ 18 h 40"/>
              <a:gd name="T16" fmla="*/ 36 w 49"/>
              <a:gd name="T17" fmla="*/ 19 h 40"/>
              <a:gd name="T18" fmla="*/ 42 w 49"/>
              <a:gd name="T19" fmla="*/ 26 h 40"/>
              <a:gd name="T20" fmla="*/ 21 w 49"/>
              <a:gd name="T21" fmla="*/ 40 h 40"/>
              <a:gd name="T22" fmla="*/ 19 w 49"/>
              <a:gd name="T23" fmla="*/ 18 h 40"/>
              <a:gd name="T24" fmla="*/ 5 w 49"/>
              <a:gd name="T25" fmla="*/ 29 h 40"/>
              <a:gd name="T26" fmla="*/ 21 w 49"/>
              <a:gd name="T27" fmla="*/ 37 h 40"/>
              <a:gd name="T28" fmla="*/ 34 w 49"/>
              <a:gd name="T29" fmla="*/ 26 h 40"/>
              <a:gd name="T30" fmla="*/ 19 w 49"/>
              <a:gd name="T31" fmla="*/ 18 h 40"/>
              <a:gd name="T32" fmla="*/ 15 w 49"/>
              <a:gd name="T33" fmla="*/ 34 h 40"/>
              <a:gd name="T34" fmla="*/ 12 w 49"/>
              <a:gd name="T35" fmla="*/ 26 h 40"/>
              <a:gd name="T36" fmla="*/ 21 w 49"/>
              <a:gd name="T37" fmla="*/ 22 h 40"/>
              <a:gd name="T38" fmla="*/ 26 w 49"/>
              <a:gd name="T39" fmla="*/ 30 h 40"/>
              <a:gd name="T40" fmla="*/ 15 w 49"/>
              <a:gd name="T41" fmla="*/ 34 h 40"/>
              <a:gd name="T42" fmla="*/ 18 w 49"/>
              <a:gd name="T43" fmla="*/ 27 h 40"/>
              <a:gd name="T44" fmla="*/ 14 w 49"/>
              <a:gd name="T45" fmla="*/ 29 h 40"/>
              <a:gd name="T46" fmla="*/ 15 w 49"/>
              <a:gd name="T47" fmla="*/ 32 h 40"/>
              <a:gd name="T48" fmla="*/ 18 w 49"/>
              <a:gd name="T49" fmla="*/ 30 h 40"/>
              <a:gd name="T50" fmla="*/ 18 w 49"/>
              <a:gd name="T51" fmla="*/ 27 h 40"/>
              <a:gd name="T52" fmla="*/ 21 w 49"/>
              <a:gd name="T53" fmla="*/ 26 h 40"/>
              <a:gd name="T54" fmla="*/ 19 w 49"/>
              <a:gd name="T55" fmla="*/ 27 h 40"/>
              <a:gd name="T56" fmla="*/ 20 w 49"/>
              <a:gd name="T57" fmla="*/ 28 h 40"/>
              <a:gd name="T58" fmla="*/ 21 w 49"/>
              <a:gd name="T59" fmla="*/ 27 h 40"/>
              <a:gd name="T60" fmla="*/ 21 w 49"/>
              <a:gd name="T61" fmla="*/ 26 h 40"/>
              <a:gd name="T62" fmla="*/ 48 w 49"/>
              <a:gd name="T63" fmla="*/ 17 h 40"/>
              <a:gd name="T64" fmla="*/ 45 w 49"/>
              <a:gd name="T65" fmla="*/ 18 h 40"/>
              <a:gd name="T66" fmla="*/ 44 w 49"/>
              <a:gd name="T67" fmla="*/ 16 h 40"/>
              <a:gd name="T68" fmla="*/ 42 w 49"/>
              <a:gd name="T69" fmla="*/ 7 h 40"/>
              <a:gd name="T70" fmla="*/ 34 w 49"/>
              <a:gd name="T71" fmla="*/ 5 h 40"/>
              <a:gd name="T72" fmla="*/ 32 w 49"/>
              <a:gd name="T73" fmla="*/ 3 h 40"/>
              <a:gd name="T74" fmla="*/ 33 w 49"/>
              <a:gd name="T75" fmla="*/ 1 h 40"/>
              <a:gd name="T76" fmla="*/ 45 w 49"/>
              <a:gd name="T77" fmla="*/ 5 h 40"/>
              <a:gd name="T78" fmla="*/ 48 w 49"/>
              <a:gd name="T79" fmla="*/ 17 h 40"/>
              <a:gd name="T80" fmla="*/ 42 w 49"/>
              <a:gd name="T81" fmla="*/ 15 h 40"/>
              <a:gd name="T82" fmla="*/ 40 w 49"/>
              <a:gd name="T83" fmla="*/ 16 h 40"/>
              <a:gd name="T84" fmla="*/ 39 w 49"/>
              <a:gd name="T85" fmla="*/ 14 h 40"/>
              <a:gd name="T86" fmla="*/ 38 w 49"/>
              <a:gd name="T87" fmla="*/ 11 h 40"/>
              <a:gd name="T88" fmla="*/ 35 w 49"/>
              <a:gd name="T89" fmla="*/ 10 h 40"/>
              <a:gd name="T90" fmla="*/ 33 w 49"/>
              <a:gd name="T91" fmla="*/ 9 h 40"/>
              <a:gd name="T92" fmla="*/ 34 w 49"/>
              <a:gd name="T93" fmla="*/ 7 h 40"/>
              <a:gd name="T94" fmla="*/ 40 w 49"/>
              <a:gd name="T95" fmla="*/ 9 h 40"/>
              <a:gd name="T96" fmla="*/ 42 w 49"/>
              <a:gd name="T97" fmla="*/ 15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9" h="40">
                <a:moveTo>
                  <a:pt x="21" y="40"/>
                </a:moveTo>
                <a:cubicBezTo>
                  <a:pt x="11" y="40"/>
                  <a:pt x="0" y="35"/>
                  <a:pt x="0" y="27"/>
                </a:cubicBezTo>
                <a:cubicBezTo>
                  <a:pt x="0" y="23"/>
                  <a:pt x="3" y="18"/>
                  <a:pt x="8" y="13"/>
                </a:cubicBezTo>
                <a:cubicBezTo>
                  <a:pt x="14" y="7"/>
                  <a:pt x="21" y="5"/>
                  <a:pt x="23" y="7"/>
                </a:cubicBezTo>
                <a:cubicBezTo>
                  <a:pt x="24" y="8"/>
                  <a:pt x="25" y="10"/>
                  <a:pt x="24" y="13"/>
                </a:cubicBezTo>
                <a:cubicBezTo>
                  <a:pt x="23" y="14"/>
                  <a:pt x="25" y="13"/>
                  <a:pt x="25" y="13"/>
                </a:cubicBezTo>
                <a:cubicBezTo>
                  <a:pt x="30" y="11"/>
                  <a:pt x="34" y="11"/>
                  <a:pt x="36" y="13"/>
                </a:cubicBezTo>
                <a:cubicBezTo>
                  <a:pt x="36" y="15"/>
                  <a:pt x="36" y="16"/>
                  <a:pt x="36" y="18"/>
                </a:cubicBezTo>
                <a:cubicBezTo>
                  <a:pt x="35" y="19"/>
                  <a:pt x="36" y="19"/>
                  <a:pt x="36" y="19"/>
                </a:cubicBezTo>
                <a:cubicBezTo>
                  <a:pt x="39" y="20"/>
                  <a:pt x="42" y="22"/>
                  <a:pt x="42" y="26"/>
                </a:cubicBezTo>
                <a:cubicBezTo>
                  <a:pt x="42" y="32"/>
                  <a:pt x="34" y="40"/>
                  <a:pt x="21" y="40"/>
                </a:cubicBezTo>
                <a:moveTo>
                  <a:pt x="19" y="18"/>
                </a:moveTo>
                <a:cubicBezTo>
                  <a:pt x="11" y="19"/>
                  <a:pt x="5" y="23"/>
                  <a:pt x="5" y="29"/>
                </a:cubicBezTo>
                <a:cubicBezTo>
                  <a:pt x="6" y="34"/>
                  <a:pt x="13" y="37"/>
                  <a:pt x="21" y="37"/>
                </a:cubicBezTo>
                <a:cubicBezTo>
                  <a:pt x="28" y="36"/>
                  <a:pt x="35" y="31"/>
                  <a:pt x="34" y="26"/>
                </a:cubicBezTo>
                <a:cubicBezTo>
                  <a:pt x="33" y="21"/>
                  <a:pt x="27" y="17"/>
                  <a:pt x="19" y="18"/>
                </a:cubicBezTo>
                <a:moveTo>
                  <a:pt x="15" y="34"/>
                </a:moveTo>
                <a:cubicBezTo>
                  <a:pt x="12" y="33"/>
                  <a:pt x="10" y="29"/>
                  <a:pt x="12" y="26"/>
                </a:cubicBezTo>
                <a:cubicBezTo>
                  <a:pt x="13" y="23"/>
                  <a:pt x="18" y="21"/>
                  <a:pt x="21" y="22"/>
                </a:cubicBezTo>
                <a:cubicBezTo>
                  <a:pt x="25" y="23"/>
                  <a:pt x="27" y="27"/>
                  <a:pt x="26" y="30"/>
                </a:cubicBezTo>
                <a:cubicBezTo>
                  <a:pt x="24" y="34"/>
                  <a:pt x="19" y="36"/>
                  <a:pt x="15" y="34"/>
                </a:cubicBezTo>
                <a:moveTo>
                  <a:pt x="18" y="27"/>
                </a:moveTo>
                <a:cubicBezTo>
                  <a:pt x="16" y="27"/>
                  <a:pt x="15" y="27"/>
                  <a:pt x="14" y="29"/>
                </a:cubicBezTo>
                <a:cubicBezTo>
                  <a:pt x="13" y="30"/>
                  <a:pt x="14" y="31"/>
                  <a:pt x="15" y="32"/>
                </a:cubicBezTo>
                <a:cubicBezTo>
                  <a:pt x="16" y="32"/>
                  <a:pt x="18" y="32"/>
                  <a:pt x="18" y="30"/>
                </a:cubicBezTo>
                <a:cubicBezTo>
                  <a:pt x="19" y="29"/>
                  <a:pt x="19" y="28"/>
                  <a:pt x="18" y="27"/>
                </a:cubicBezTo>
                <a:moveTo>
                  <a:pt x="21" y="26"/>
                </a:moveTo>
                <a:cubicBezTo>
                  <a:pt x="20" y="26"/>
                  <a:pt x="20" y="26"/>
                  <a:pt x="19" y="27"/>
                </a:cubicBezTo>
                <a:cubicBezTo>
                  <a:pt x="19" y="27"/>
                  <a:pt x="19" y="28"/>
                  <a:pt x="20" y="28"/>
                </a:cubicBezTo>
                <a:cubicBezTo>
                  <a:pt x="20" y="28"/>
                  <a:pt x="21" y="28"/>
                  <a:pt x="21" y="27"/>
                </a:cubicBezTo>
                <a:cubicBezTo>
                  <a:pt x="21" y="27"/>
                  <a:pt x="21" y="26"/>
                  <a:pt x="21" y="26"/>
                </a:cubicBezTo>
                <a:moveTo>
                  <a:pt x="48" y="17"/>
                </a:moveTo>
                <a:cubicBezTo>
                  <a:pt x="47" y="18"/>
                  <a:pt x="46" y="19"/>
                  <a:pt x="45" y="18"/>
                </a:cubicBezTo>
                <a:cubicBezTo>
                  <a:pt x="44" y="18"/>
                  <a:pt x="44" y="17"/>
                  <a:pt x="44" y="16"/>
                </a:cubicBezTo>
                <a:cubicBezTo>
                  <a:pt x="45" y="13"/>
                  <a:pt x="45" y="10"/>
                  <a:pt x="42" y="7"/>
                </a:cubicBezTo>
                <a:cubicBezTo>
                  <a:pt x="40" y="5"/>
                  <a:pt x="37" y="4"/>
                  <a:pt x="34" y="5"/>
                </a:cubicBezTo>
                <a:cubicBezTo>
                  <a:pt x="33" y="5"/>
                  <a:pt x="32" y="4"/>
                  <a:pt x="32" y="3"/>
                </a:cubicBezTo>
                <a:cubicBezTo>
                  <a:pt x="31" y="2"/>
                  <a:pt x="32" y="1"/>
                  <a:pt x="33" y="1"/>
                </a:cubicBezTo>
                <a:cubicBezTo>
                  <a:pt x="37" y="0"/>
                  <a:pt x="42" y="1"/>
                  <a:pt x="45" y="5"/>
                </a:cubicBezTo>
                <a:cubicBezTo>
                  <a:pt x="48" y="8"/>
                  <a:pt x="49" y="13"/>
                  <a:pt x="48" y="17"/>
                </a:cubicBezTo>
                <a:moveTo>
                  <a:pt x="42" y="15"/>
                </a:moveTo>
                <a:cubicBezTo>
                  <a:pt x="41" y="16"/>
                  <a:pt x="40" y="17"/>
                  <a:pt x="40" y="16"/>
                </a:cubicBezTo>
                <a:cubicBezTo>
                  <a:pt x="39" y="16"/>
                  <a:pt x="38" y="15"/>
                  <a:pt x="39" y="14"/>
                </a:cubicBezTo>
                <a:cubicBezTo>
                  <a:pt x="39" y="13"/>
                  <a:pt x="39" y="12"/>
                  <a:pt x="38" y="11"/>
                </a:cubicBezTo>
                <a:cubicBezTo>
                  <a:pt x="37" y="11"/>
                  <a:pt x="36" y="10"/>
                  <a:pt x="35" y="10"/>
                </a:cubicBezTo>
                <a:cubicBezTo>
                  <a:pt x="34" y="11"/>
                  <a:pt x="33" y="10"/>
                  <a:pt x="33" y="9"/>
                </a:cubicBezTo>
                <a:cubicBezTo>
                  <a:pt x="33" y="8"/>
                  <a:pt x="34" y="8"/>
                  <a:pt x="34" y="7"/>
                </a:cubicBezTo>
                <a:cubicBezTo>
                  <a:pt x="36" y="7"/>
                  <a:pt x="39" y="8"/>
                  <a:pt x="40" y="9"/>
                </a:cubicBezTo>
                <a:cubicBezTo>
                  <a:pt x="42" y="11"/>
                  <a:pt x="42" y="13"/>
                  <a:pt x="42" y="1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20" name="Freeform 357"/>
          <p:cNvSpPr>
            <a:spLocks noEditPoints="1"/>
          </p:cNvSpPr>
          <p:nvPr/>
        </p:nvSpPr>
        <p:spPr bwMode="auto">
          <a:xfrm>
            <a:off x="6523241" y="4499295"/>
            <a:ext cx="113901" cy="109683"/>
          </a:xfrm>
          <a:custGeom>
            <a:avLst/>
            <a:gdLst>
              <a:gd name="T0" fmla="*/ 17 w 42"/>
              <a:gd name="T1" fmla="*/ 13 h 40"/>
              <a:gd name="T2" fmla="*/ 5 w 42"/>
              <a:gd name="T3" fmla="*/ 33 h 40"/>
              <a:gd name="T4" fmla="*/ 0 w 42"/>
              <a:gd name="T5" fmla="*/ 20 h 40"/>
              <a:gd name="T6" fmla="*/ 17 w 42"/>
              <a:gd name="T7" fmla="*/ 0 h 40"/>
              <a:gd name="T8" fmla="*/ 17 w 42"/>
              <a:gd name="T9" fmla="*/ 13 h 40"/>
              <a:gd name="T10" fmla="*/ 21 w 42"/>
              <a:gd name="T11" fmla="*/ 40 h 40"/>
              <a:gd name="T12" fmla="*/ 11 w 42"/>
              <a:gd name="T13" fmla="*/ 38 h 40"/>
              <a:gd name="T14" fmla="*/ 21 w 42"/>
              <a:gd name="T15" fmla="*/ 25 h 40"/>
              <a:gd name="T16" fmla="*/ 31 w 42"/>
              <a:gd name="T17" fmla="*/ 38 h 40"/>
              <a:gd name="T18" fmla="*/ 21 w 42"/>
              <a:gd name="T19" fmla="*/ 40 h 40"/>
              <a:gd name="T20" fmla="*/ 37 w 42"/>
              <a:gd name="T21" fmla="*/ 33 h 40"/>
              <a:gd name="T22" fmla="*/ 24 w 42"/>
              <a:gd name="T23" fmla="*/ 13 h 40"/>
              <a:gd name="T24" fmla="*/ 24 w 42"/>
              <a:gd name="T25" fmla="*/ 0 h 40"/>
              <a:gd name="T26" fmla="*/ 42 w 42"/>
              <a:gd name="T27" fmla="*/ 20 h 40"/>
              <a:gd name="T28" fmla="*/ 37 w 42"/>
              <a:gd name="T29" fmla="*/ 33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" h="40">
                <a:moveTo>
                  <a:pt x="17" y="13"/>
                </a:moveTo>
                <a:cubicBezTo>
                  <a:pt x="17" y="22"/>
                  <a:pt x="12" y="30"/>
                  <a:pt x="5" y="33"/>
                </a:cubicBezTo>
                <a:cubicBezTo>
                  <a:pt x="2" y="30"/>
                  <a:pt x="0" y="25"/>
                  <a:pt x="0" y="20"/>
                </a:cubicBezTo>
                <a:cubicBezTo>
                  <a:pt x="0" y="10"/>
                  <a:pt x="8" y="1"/>
                  <a:pt x="17" y="0"/>
                </a:cubicBezTo>
                <a:lnTo>
                  <a:pt x="17" y="13"/>
                </a:lnTo>
                <a:close/>
                <a:moveTo>
                  <a:pt x="21" y="40"/>
                </a:moveTo>
                <a:cubicBezTo>
                  <a:pt x="17" y="40"/>
                  <a:pt x="14" y="40"/>
                  <a:pt x="11" y="38"/>
                </a:cubicBezTo>
                <a:cubicBezTo>
                  <a:pt x="16" y="35"/>
                  <a:pt x="20" y="30"/>
                  <a:pt x="21" y="25"/>
                </a:cubicBezTo>
                <a:cubicBezTo>
                  <a:pt x="22" y="30"/>
                  <a:pt x="26" y="35"/>
                  <a:pt x="31" y="38"/>
                </a:cubicBezTo>
                <a:cubicBezTo>
                  <a:pt x="28" y="40"/>
                  <a:pt x="24" y="40"/>
                  <a:pt x="21" y="40"/>
                </a:cubicBezTo>
                <a:moveTo>
                  <a:pt x="37" y="33"/>
                </a:moveTo>
                <a:cubicBezTo>
                  <a:pt x="29" y="30"/>
                  <a:pt x="24" y="22"/>
                  <a:pt x="24" y="13"/>
                </a:cubicBezTo>
                <a:cubicBezTo>
                  <a:pt x="24" y="0"/>
                  <a:pt x="24" y="0"/>
                  <a:pt x="24" y="0"/>
                </a:cubicBezTo>
                <a:cubicBezTo>
                  <a:pt x="34" y="1"/>
                  <a:pt x="42" y="10"/>
                  <a:pt x="42" y="20"/>
                </a:cubicBezTo>
                <a:cubicBezTo>
                  <a:pt x="42" y="25"/>
                  <a:pt x="40" y="30"/>
                  <a:pt x="37" y="3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21" name="Freeform 358"/>
          <p:cNvSpPr/>
          <p:nvPr/>
        </p:nvSpPr>
        <p:spPr bwMode="auto">
          <a:xfrm>
            <a:off x="8220989" y="4283191"/>
            <a:ext cx="103355" cy="132884"/>
          </a:xfrm>
          <a:custGeom>
            <a:avLst/>
            <a:gdLst>
              <a:gd name="T0" fmla="*/ 20 w 38"/>
              <a:gd name="T1" fmla="*/ 35 h 48"/>
              <a:gd name="T2" fmla="*/ 2 w 38"/>
              <a:gd name="T3" fmla="*/ 48 h 48"/>
              <a:gd name="T4" fmla="*/ 0 w 38"/>
              <a:gd name="T5" fmla="*/ 47 h 48"/>
              <a:gd name="T6" fmla="*/ 2 w 38"/>
              <a:gd name="T7" fmla="*/ 46 h 48"/>
              <a:gd name="T8" fmla="*/ 17 w 38"/>
              <a:gd name="T9" fmla="*/ 35 h 48"/>
              <a:gd name="T10" fmla="*/ 1 w 38"/>
              <a:gd name="T11" fmla="*/ 27 h 48"/>
              <a:gd name="T12" fmla="*/ 19 w 38"/>
              <a:gd name="T13" fmla="*/ 31 h 48"/>
              <a:gd name="T14" fmla="*/ 21 w 38"/>
              <a:gd name="T15" fmla="*/ 23 h 48"/>
              <a:gd name="T16" fmla="*/ 6 w 38"/>
              <a:gd name="T17" fmla="*/ 14 h 48"/>
              <a:gd name="T18" fmla="*/ 21 w 38"/>
              <a:gd name="T19" fmla="*/ 21 h 48"/>
              <a:gd name="T20" fmla="*/ 21 w 38"/>
              <a:gd name="T21" fmla="*/ 16 h 48"/>
              <a:gd name="T22" fmla="*/ 18 w 38"/>
              <a:gd name="T23" fmla="*/ 0 h 48"/>
              <a:gd name="T24" fmla="*/ 24 w 38"/>
              <a:gd name="T25" fmla="*/ 16 h 48"/>
              <a:gd name="T26" fmla="*/ 24 w 38"/>
              <a:gd name="T27" fmla="*/ 19 h 48"/>
              <a:gd name="T28" fmla="*/ 37 w 38"/>
              <a:gd name="T29" fmla="*/ 14 h 48"/>
              <a:gd name="T30" fmla="*/ 23 w 38"/>
              <a:gd name="T31" fmla="*/ 24 h 48"/>
              <a:gd name="T32" fmla="*/ 21 w 38"/>
              <a:gd name="T33" fmla="*/ 31 h 48"/>
              <a:gd name="T34" fmla="*/ 38 w 38"/>
              <a:gd name="T35" fmla="*/ 30 h 48"/>
              <a:gd name="T36" fmla="*/ 20 w 38"/>
              <a:gd name="T37" fmla="*/ 3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8" h="48">
                <a:moveTo>
                  <a:pt x="20" y="35"/>
                </a:moveTo>
                <a:cubicBezTo>
                  <a:pt x="16" y="43"/>
                  <a:pt x="9" y="48"/>
                  <a:pt x="2" y="48"/>
                </a:cubicBezTo>
                <a:cubicBezTo>
                  <a:pt x="1" y="48"/>
                  <a:pt x="0" y="47"/>
                  <a:pt x="0" y="47"/>
                </a:cubicBezTo>
                <a:cubicBezTo>
                  <a:pt x="0" y="46"/>
                  <a:pt x="1" y="46"/>
                  <a:pt x="2" y="46"/>
                </a:cubicBezTo>
                <a:cubicBezTo>
                  <a:pt x="8" y="46"/>
                  <a:pt x="13" y="41"/>
                  <a:pt x="17" y="35"/>
                </a:cubicBezTo>
                <a:cubicBezTo>
                  <a:pt x="13" y="36"/>
                  <a:pt x="5" y="38"/>
                  <a:pt x="1" y="27"/>
                </a:cubicBezTo>
                <a:cubicBezTo>
                  <a:pt x="12" y="22"/>
                  <a:pt x="17" y="28"/>
                  <a:pt x="19" y="31"/>
                </a:cubicBezTo>
                <a:cubicBezTo>
                  <a:pt x="20" y="29"/>
                  <a:pt x="20" y="26"/>
                  <a:pt x="21" y="23"/>
                </a:cubicBezTo>
                <a:cubicBezTo>
                  <a:pt x="21" y="23"/>
                  <a:pt x="7" y="26"/>
                  <a:pt x="6" y="14"/>
                </a:cubicBezTo>
                <a:cubicBezTo>
                  <a:pt x="18" y="9"/>
                  <a:pt x="21" y="21"/>
                  <a:pt x="21" y="21"/>
                </a:cubicBezTo>
                <a:cubicBezTo>
                  <a:pt x="21" y="20"/>
                  <a:pt x="21" y="16"/>
                  <a:pt x="21" y="16"/>
                </a:cubicBezTo>
                <a:cubicBezTo>
                  <a:pt x="21" y="16"/>
                  <a:pt x="11" y="9"/>
                  <a:pt x="18" y="0"/>
                </a:cubicBezTo>
                <a:cubicBezTo>
                  <a:pt x="30" y="4"/>
                  <a:pt x="24" y="16"/>
                  <a:pt x="24" y="16"/>
                </a:cubicBezTo>
                <a:cubicBezTo>
                  <a:pt x="24" y="16"/>
                  <a:pt x="24" y="18"/>
                  <a:pt x="24" y="19"/>
                </a:cubicBezTo>
                <a:cubicBezTo>
                  <a:pt x="24" y="19"/>
                  <a:pt x="28" y="10"/>
                  <a:pt x="37" y="14"/>
                </a:cubicBezTo>
                <a:cubicBezTo>
                  <a:pt x="37" y="27"/>
                  <a:pt x="23" y="24"/>
                  <a:pt x="23" y="24"/>
                </a:cubicBezTo>
                <a:cubicBezTo>
                  <a:pt x="23" y="27"/>
                  <a:pt x="22" y="29"/>
                  <a:pt x="21" y="31"/>
                </a:cubicBezTo>
                <a:cubicBezTo>
                  <a:pt x="21" y="31"/>
                  <a:pt x="29" y="23"/>
                  <a:pt x="38" y="30"/>
                </a:cubicBezTo>
                <a:cubicBezTo>
                  <a:pt x="33" y="43"/>
                  <a:pt x="20" y="35"/>
                  <a:pt x="20" y="3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22" name="Freeform 359"/>
          <p:cNvSpPr>
            <a:spLocks noEditPoints="1"/>
          </p:cNvSpPr>
          <p:nvPr/>
        </p:nvSpPr>
        <p:spPr bwMode="auto">
          <a:xfrm>
            <a:off x="6883100" y="4295174"/>
            <a:ext cx="90699" cy="113901"/>
          </a:xfrm>
          <a:custGeom>
            <a:avLst/>
            <a:gdLst>
              <a:gd name="T0" fmla="*/ 33 w 33"/>
              <a:gd name="T1" fmla="*/ 7 h 41"/>
              <a:gd name="T2" fmla="*/ 0 w 33"/>
              <a:gd name="T3" fmla="*/ 7 h 41"/>
              <a:gd name="T4" fmla="*/ 0 w 33"/>
              <a:gd name="T5" fmla="*/ 5 h 41"/>
              <a:gd name="T6" fmla="*/ 5 w 33"/>
              <a:gd name="T7" fmla="*/ 0 h 41"/>
              <a:gd name="T8" fmla="*/ 28 w 33"/>
              <a:gd name="T9" fmla="*/ 0 h 41"/>
              <a:gd name="T10" fmla="*/ 33 w 33"/>
              <a:gd name="T11" fmla="*/ 5 h 41"/>
              <a:gd name="T12" fmla="*/ 33 w 33"/>
              <a:gd name="T13" fmla="*/ 7 h 41"/>
              <a:gd name="T14" fmla="*/ 33 w 33"/>
              <a:gd name="T15" fmla="*/ 16 h 41"/>
              <a:gd name="T16" fmla="*/ 0 w 33"/>
              <a:gd name="T17" fmla="*/ 16 h 41"/>
              <a:gd name="T18" fmla="*/ 0 w 33"/>
              <a:gd name="T19" fmla="*/ 9 h 41"/>
              <a:gd name="T20" fmla="*/ 33 w 33"/>
              <a:gd name="T21" fmla="*/ 9 h 41"/>
              <a:gd name="T22" fmla="*/ 33 w 33"/>
              <a:gd name="T23" fmla="*/ 16 h 41"/>
              <a:gd name="T24" fmla="*/ 33 w 33"/>
              <a:gd name="T25" fmla="*/ 25 h 41"/>
              <a:gd name="T26" fmla="*/ 0 w 33"/>
              <a:gd name="T27" fmla="*/ 25 h 41"/>
              <a:gd name="T28" fmla="*/ 0 w 33"/>
              <a:gd name="T29" fmla="*/ 18 h 41"/>
              <a:gd name="T30" fmla="*/ 33 w 33"/>
              <a:gd name="T31" fmla="*/ 18 h 41"/>
              <a:gd name="T32" fmla="*/ 33 w 33"/>
              <a:gd name="T33" fmla="*/ 25 h 41"/>
              <a:gd name="T34" fmla="*/ 33 w 33"/>
              <a:gd name="T35" fmla="*/ 28 h 41"/>
              <a:gd name="T36" fmla="*/ 28 w 33"/>
              <a:gd name="T37" fmla="*/ 34 h 41"/>
              <a:gd name="T38" fmla="*/ 27 w 33"/>
              <a:gd name="T39" fmla="*/ 34 h 41"/>
              <a:gd name="T40" fmla="*/ 20 w 33"/>
              <a:gd name="T41" fmla="*/ 41 h 41"/>
              <a:gd name="T42" fmla="*/ 20 w 33"/>
              <a:gd name="T43" fmla="*/ 34 h 41"/>
              <a:gd name="T44" fmla="*/ 5 w 33"/>
              <a:gd name="T45" fmla="*/ 34 h 41"/>
              <a:gd name="T46" fmla="*/ 0 w 33"/>
              <a:gd name="T47" fmla="*/ 28 h 41"/>
              <a:gd name="T48" fmla="*/ 0 w 33"/>
              <a:gd name="T49" fmla="*/ 26 h 41"/>
              <a:gd name="T50" fmla="*/ 33 w 33"/>
              <a:gd name="T51" fmla="*/ 26 h 41"/>
              <a:gd name="T52" fmla="*/ 33 w 33"/>
              <a:gd name="T53" fmla="*/ 2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" h="41">
                <a:moveTo>
                  <a:pt x="33" y="7"/>
                </a:moveTo>
                <a:cubicBezTo>
                  <a:pt x="0" y="7"/>
                  <a:pt x="0" y="7"/>
                  <a:pt x="0" y="7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3" y="0"/>
                  <a:pt x="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1" y="0"/>
                  <a:pt x="33" y="2"/>
                  <a:pt x="33" y="5"/>
                </a:cubicBezTo>
                <a:lnTo>
                  <a:pt x="33" y="7"/>
                </a:lnTo>
                <a:close/>
                <a:moveTo>
                  <a:pt x="33" y="16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0" y="9"/>
                  <a:pt x="0" y="9"/>
                </a:cubicBezTo>
                <a:cubicBezTo>
                  <a:pt x="33" y="9"/>
                  <a:pt x="33" y="9"/>
                  <a:pt x="33" y="9"/>
                </a:cubicBezTo>
                <a:lnTo>
                  <a:pt x="33" y="16"/>
                </a:lnTo>
                <a:close/>
                <a:moveTo>
                  <a:pt x="33" y="25"/>
                </a:moveTo>
                <a:cubicBezTo>
                  <a:pt x="0" y="25"/>
                  <a:pt x="0" y="25"/>
                  <a:pt x="0" y="25"/>
                </a:cubicBezTo>
                <a:cubicBezTo>
                  <a:pt x="0" y="18"/>
                  <a:pt x="0" y="18"/>
                  <a:pt x="0" y="18"/>
                </a:cubicBezTo>
                <a:cubicBezTo>
                  <a:pt x="33" y="18"/>
                  <a:pt x="33" y="18"/>
                  <a:pt x="33" y="18"/>
                </a:cubicBezTo>
                <a:lnTo>
                  <a:pt x="33" y="25"/>
                </a:lnTo>
                <a:close/>
                <a:moveTo>
                  <a:pt x="33" y="28"/>
                </a:moveTo>
                <a:cubicBezTo>
                  <a:pt x="33" y="31"/>
                  <a:pt x="31" y="34"/>
                  <a:pt x="28" y="34"/>
                </a:cubicBezTo>
                <a:cubicBezTo>
                  <a:pt x="27" y="34"/>
                  <a:pt x="27" y="34"/>
                  <a:pt x="27" y="34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34"/>
                  <a:pt x="20" y="34"/>
                  <a:pt x="20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3" y="34"/>
                  <a:pt x="0" y="31"/>
                  <a:pt x="0" y="28"/>
                </a:cubicBezTo>
                <a:cubicBezTo>
                  <a:pt x="0" y="26"/>
                  <a:pt x="0" y="26"/>
                  <a:pt x="0" y="26"/>
                </a:cubicBezTo>
                <a:cubicBezTo>
                  <a:pt x="33" y="26"/>
                  <a:pt x="33" y="26"/>
                  <a:pt x="33" y="26"/>
                </a:cubicBezTo>
                <a:lnTo>
                  <a:pt x="33" y="2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23" name="Freeform 360"/>
          <p:cNvSpPr>
            <a:spLocks noEditPoints="1"/>
          </p:cNvSpPr>
          <p:nvPr/>
        </p:nvSpPr>
        <p:spPr bwMode="auto">
          <a:xfrm>
            <a:off x="6878047" y="4503139"/>
            <a:ext cx="113901" cy="113901"/>
          </a:xfrm>
          <a:custGeom>
            <a:avLst/>
            <a:gdLst>
              <a:gd name="T0" fmla="*/ 20 w 41"/>
              <a:gd name="T1" fmla="*/ 41 h 41"/>
              <a:gd name="T2" fmla="*/ 0 w 41"/>
              <a:gd name="T3" fmla="*/ 20 h 41"/>
              <a:gd name="T4" fmla="*/ 20 w 41"/>
              <a:gd name="T5" fmla="*/ 0 h 41"/>
              <a:gd name="T6" fmla="*/ 41 w 41"/>
              <a:gd name="T7" fmla="*/ 20 h 41"/>
              <a:gd name="T8" fmla="*/ 20 w 41"/>
              <a:gd name="T9" fmla="*/ 41 h 41"/>
              <a:gd name="T10" fmla="*/ 20 w 41"/>
              <a:gd name="T11" fmla="*/ 6 h 41"/>
              <a:gd name="T12" fmla="*/ 6 w 41"/>
              <a:gd name="T13" fmla="*/ 20 h 41"/>
              <a:gd name="T14" fmla="*/ 20 w 41"/>
              <a:gd name="T15" fmla="*/ 35 h 41"/>
              <a:gd name="T16" fmla="*/ 35 w 41"/>
              <a:gd name="T17" fmla="*/ 20 h 41"/>
              <a:gd name="T18" fmla="*/ 20 w 41"/>
              <a:gd name="T19" fmla="*/ 6 h 41"/>
              <a:gd name="T20" fmla="*/ 30 w 41"/>
              <a:gd name="T21" fmla="*/ 21 h 41"/>
              <a:gd name="T22" fmla="*/ 22 w 41"/>
              <a:gd name="T23" fmla="*/ 30 h 41"/>
              <a:gd name="T24" fmla="*/ 21 w 41"/>
              <a:gd name="T25" fmla="*/ 30 h 41"/>
              <a:gd name="T26" fmla="*/ 20 w 41"/>
              <a:gd name="T27" fmla="*/ 29 h 41"/>
              <a:gd name="T28" fmla="*/ 20 w 41"/>
              <a:gd name="T29" fmla="*/ 24 h 41"/>
              <a:gd name="T30" fmla="*/ 11 w 41"/>
              <a:gd name="T31" fmla="*/ 24 h 41"/>
              <a:gd name="T32" fmla="*/ 10 w 41"/>
              <a:gd name="T33" fmla="*/ 23 h 41"/>
              <a:gd name="T34" fmla="*/ 10 w 41"/>
              <a:gd name="T35" fmla="*/ 18 h 41"/>
              <a:gd name="T36" fmla="*/ 11 w 41"/>
              <a:gd name="T37" fmla="*/ 17 h 41"/>
              <a:gd name="T38" fmla="*/ 20 w 41"/>
              <a:gd name="T39" fmla="*/ 17 h 41"/>
              <a:gd name="T40" fmla="*/ 20 w 41"/>
              <a:gd name="T41" fmla="*/ 12 h 41"/>
              <a:gd name="T42" fmla="*/ 21 w 41"/>
              <a:gd name="T43" fmla="*/ 11 h 41"/>
              <a:gd name="T44" fmla="*/ 22 w 41"/>
              <a:gd name="T45" fmla="*/ 11 h 41"/>
              <a:gd name="T46" fmla="*/ 30 w 41"/>
              <a:gd name="T47" fmla="*/ 20 h 41"/>
              <a:gd name="T48" fmla="*/ 30 w 41"/>
              <a:gd name="T49" fmla="*/ 20 h 41"/>
              <a:gd name="T50" fmla="*/ 30 w 41"/>
              <a:gd name="T51" fmla="*/ 2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20" y="41"/>
                </a:moveTo>
                <a:cubicBezTo>
                  <a:pt x="9" y="41"/>
                  <a:pt x="0" y="32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32" y="0"/>
                  <a:pt x="41" y="9"/>
                  <a:pt x="41" y="20"/>
                </a:cubicBezTo>
                <a:cubicBezTo>
                  <a:pt x="41" y="32"/>
                  <a:pt x="32" y="41"/>
                  <a:pt x="20" y="41"/>
                </a:cubicBezTo>
                <a:moveTo>
                  <a:pt x="20" y="6"/>
                </a:moveTo>
                <a:cubicBezTo>
                  <a:pt x="12" y="6"/>
                  <a:pt x="6" y="12"/>
                  <a:pt x="6" y="20"/>
                </a:cubicBezTo>
                <a:cubicBezTo>
                  <a:pt x="6" y="28"/>
                  <a:pt x="12" y="35"/>
                  <a:pt x="20" y="35"/>
                </a:cubicBezTo>
                <a:cubicBezTo>
                  <a:pt x="28" y="35"/>
                  <a:pt x="35" y="28"/>
                  <a:pt x="35" y="20"/>
                </a:cubicBezTo>
                <a:cubicBezTo>
                  <a:pt x="35" y="12"/>
                  <a:pt x="28" y="6"/>
                  <a:pt x="20" y="6"/>
                </a:cubicBezTo>
                <a:moveTo>
                  <a:pt x="30" y="21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1" y="30"/>
                  <a:pt x="21" y="30"/>
                </a:cubicBezTo>
                <a:cubicBezTo>
                  <a:pt x="21" y="30"/>
                  <a:pt x="20" y="29"/>
                  <a:pt x="20" y="29"/>
                </a:cubicBezTo>
                <a:cubicBezTo>
                  <a:pt x="20" y="24"/>
                  <a:pt x="20" y="24"/>
                  <a:pt x="20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0" y="24"/>
                  <a:pt x="10" y="23"/>
                  <a:pt x="10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7"/>
                  <a:pt x="10" y="17"/>
                  <a:pt x="11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1"/>
                  <a:pt x="21" y="11"/>
                  <a:pt x="21" y="11"/>
                </a:cubicBezTo>
                <a:cubicBezTo>
                  <a:pt x="21" y="11"/>
                  <a:pt x="22" y="11"/>
                  <a:pt x="22" y="11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24" name="Freeform 361"/>
          <p:cNvSpPr>
            <a:spLocks noEditPoints="1"/>
          </p:cNvSpPr>
          <p:nvPr/>
        </p:nvSpPr>
        <p:spPr bwMode="auto">
          <a:xfrm>
            <a:off x="7910713" y="4520464"/>
            <a:ext cx="113901" cy="113901"/>
          </a:xfrm>
          <a:custGeom>
            <a:avLst/>
            <a:gdLst>
              <a:gd name="T0" fmla="*/ 20 w 41"/>
              <a:gd name="T1" fmla="*/ 41 h 41"/>
              <a:gd name="T2" fmla="*/ 0 w 41"/>
              <a:gd name="T3" fmla="*/ 20 h 41"/>
              <a:gd name="T4" fmla="*/ 20 w 41"/>
              <a:gd name="T5" fmla="*/ 0 h 41"/>
              <a:gd name="T6" fmla="*/ 41 w 41"/>
              <a:gd name="T7" fmla="*/ 20 h 41"/>
              <a:gd name="T8" fmla="*/ 20 w 41"/>
              <a:gd name="T9" fmla="*/ 41 h 41"/>
              <a:gd name="T10" fmla="*/ 20 w 41"/>
              <a:gd name="T11" fmla="*/ 6 h 41"/>
              <a:gd name="T12" fmla="*/ 6 w 41"/>
              <a:gd name="T13" fmla="*/ 20 h 41"/>
              <a:gd name="T14" fmla="*/ 20 w 41"/>
              <a:gd name="T15" fmla="*/ 35 h 41"/>
              <a:gd name="T16" fmla="*/ 35 w 41"/>
              <a:gd name="T17" fmla="*/ 20 h 41"/>
              <a:gd name="T18" fmla="*/ 20 w 41"/>
              <a:gd name="T19" fmla="*/ 6 h 41"/>
              <a:gd name="T20" fmla="*/ 30 w 41"/>
              <a:gd name="T21" fmla="*/ 23 h 41"/>
              <a:gd name="T22" fmla="*/ 30 w 41"/>
              <a:gd name="T23" fmla="*/ 24 h 41"/>
              <a:gd name="T24" fmla="*/ 20 w 41"/>
              <a:gd name="T25" fmla="*/ 24 h 41"/>
              <a:gd name="T26" fmla="*/ 20 w 41"/>
              <a:gd name="T27" fmla="*/ 29 h 41"/>
              <a:gd name="T28" fmla="*/ 19 w 41"/>
              <a:gd name="T29" fmla="*/ 30 h 41"/>
              <a:gd name="T30" fmla="*/ 19 w 41"/>
              <a:gd name="T31" fmla="*/ 30 h 41"/>
              <a:gd name="T32" fmla="*/ 10 w 41"/>
              <a:gd name="T33" fmla="*/ 21 h 41"/>
              <a:gd name="T34" fmla="*/ 10 w 41"/>
              <a:gd name="T35" fmla="*/ 20 h 41"/>
              <a:gd name="T36" fmla="*/ 10 w 41"/>
              <a:gd name="T37" fmla="*/ 20 h 41"/>
              <a:gd name="T38" fmla="*/ 19 w 41"/>
              <a:gd name="T39" fmla="*/ 11 h 41"/>
              <a:gd name="T40" fmla="*/ 19 w 41"/>
              <a:gd name="T41" fmla="*/ 11 h 41"/>
              <a:gd name="T42" fmla="*/ 20 w 41"/>
              <a:gd name="T43" fmla="*/ 12 h 41"/>
              <a:gd name="T44" fmla="*/ 20 w 41"/>
              <a:gd name="T45" fmla="*/ 17 h 41"/>
              <a:gd name="T46" fmla="*/ 30 w 41"/>
              <a:gd name="T47" fmla="*/ 17 h 41"/>
              <a:gd name="T48" fmla="*/ 30 w 41"/>
              <a:gd name="T49" fmla="*/ 18 h 41"/>
              <a:gd name="T50" fmla="*/ 30 w 41"/>
              <a:gd name="T51" fmla="*/ 2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" h="41">
                <a:moveTo>
                  <a:pt x="20" y="41"/>
                </a:moveTo>
                <a:cubicBezTo>
                  <a:pt x="9" y="41"/>
                  <a:pt x="0" y="32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32" y="0"/>
                  <a:pt x="41" y="9"/>
                  <a:pt x="41" y="20"/>
                </a:cubicBezTo>
                <a:cubicBezTo>
                  <a:pt x="41" y="32"/>
                  <a:pt x="32" y="41"/>
                  <a:pt x="20" y="41"/>
                </a:cubicBezTo>
                <a:moveTo>
                  <a:pt x="20" y="6"/>
                </a:moveTo>
                <a:cubicBezTo>
                  <a:pt x="12" y="6"/>
                  <a:pt x="6" y="12"/>
                  <a:pt x="6" y="20"/>
                </a:cubicBezTo>
                <a:cubicBezTo>
                  <a:pt x="6" y="28"/>
                  <a:pt x="12" y="35"/>
                  <a:pt x="20" y="35"/>
                </a:cubicBezTo>
                <a:cubicBezTo>
                  <a:pt x="28" y="35"/>
                  <a:pt x="35" y="28"/>
                  <a:pt x="35" y="20"/>
                </a:cubicBezTo>
                <a:cubicBezTo>
                  <a:pt x="35" y="12"/>
                  <a:pt x="28" y="6"/>
                  <a:pt x="20" y="6"/>
                </a:cubicBezTo>
                <a:moveTo>
                  <a:pt x="30" y="23"/>
                </a:moveTo>
                <a:cubicBezTo>
                  <a:pt x="30" y="23"/>
                  <a:pt x="30" y="24"/>
                  <a:pt x="30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29"/>
                  <a:pt x="20" y="30"/>
                  <a:pt x="19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20" y="11"/>
                  <a:pt x="20" y="11"/>
                  <a:pt x="20" y="12"/>
                </a:cubicBezTo>
                <a:cubicBezTo>
                  <a:pt x="20" y="17"/>
                  <a:pt x="20" y="17"/>
                  <a:pt x="20" y="17"/>
                </a:cubicBezTo>
                <a:cubicBezTo>
                  <a:pt x="30" y="17"/>
                  <a:pt x="30" y="17"/>
                  <a:pt x="30" y="17"/>
                </a:cubicBezTo>
                <a:cubicBezTo>
                  <a:pt x="30" y="17"/>
                  <a:pt x="30" y="17"/>
                  <a:pt x="30" y="18"/>
                </a:cubicBezTo>
                <a:lnTo>
                  <a:pt x="30" y="2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25" name="Freeform 362"/>
          <p:cNvSpPr>
            <a:spLocks noEditPoints="1"/>
          </p:cNvSpPr>
          <p:nvPr/>
        </p:nvSpPr>
        <p:spPr bwMode="auto">
          <a:xfrm>
            <a:off x="7221407" y="4290412"/>
            <a:ext cx="111793" cy="113901"/>
          </a:xfrm>
          <a:custGeom>
            <a:avLst/>
            <a:gdLst>
              <a:gd name="T0" fmla="*/ 41 w 41"/>
              <a:gd name="T1" fmla="*/ 33 h 41"/>
              <a:gd name="T2" fmla="*/ 33 w 41"/>
              <a:gd name="T3" fmla="*/ 41 h 41"/>
              <a:gd name="T4" fmla="*/ 8 w 41"/>
              <a:gd name="T5" fmla="*/ 41 h 41"/>
              <a:gd name="T6" fmla="*/ 0 w 41"/>
              <a:gd name="T7" fmla="*/ 33 h 41"/>
              <a:gd name="T8" fmla="*/ 0 w 41"/>
              <a:gd name="T9" fmla="*/ 7 h 41"/>
              <a:gd name="T10" fmla="*/ 8 w 41"/>
              <a:gd name="T11" fmla="*/ 0 h 41"/>
              <a:gd name="T12" fmla="*/ 33 w 41"/>
              <a:gd name="T13" fmla="*/ 0 h 41"/>
              <a:gd name="T14" fmla="*/ 41 w 41"/>
              <a:gd name="T15" fmla="*/ 7 h 41"/>
              <a:gd name="T16" fmla="*/ 41 w 41"/>
              <a:gd name="T17" fmla="*/ 33 h 41"/>
              <a:gd name="T18" fmla="*/ 34 w 41"/>
              <a:gd name="T19" fmla="*/ 7 h 41"/>
              <a:gd name="T20" fmla="*/ 33 w 41"/>
              <a:gd name="T21" fmla="*/ 7 h 41"/>
              <a:gd name="T22" fmla="*/ 8 w 41"/>
              <a:gd name="T23" fmla="*/ 7 h 41"/>
              <a:gd name="T24" fmla="*/ 7 w 41"/>
              <a:gd name="T25" fmla="*/ 7 h 41"/>
              <a:gd name="T26" fmla="*/ 7 w 41"/>
              <a:gd name="T27" fmla="*/ 33 h 41"/>
              <a:gd name="T28" fmla="*/ 8 w 41"/>
              <a:gd name="T29" fmla="*/ 34 h 41"/>
              <a:gd name="T30" fmla="*/ 33 w 41"/>
              <a:gd name="T31" fmla="*/ 34 h 41"/>
              <a:gd name="T32" fmla="*/ 34 w 41"/>
              <a:gd name="T33" fmla="*/ 33 h 41"/>
              <a:gd name="T34" fmla="*/ 34 w 41"/>
              <a:gd name="T35" fmla="*/ 7 h 41"/>
              <a:gd name="T36" fmla="*/ 27 w 41"/>
              <a:gd name="T37" fmla="*/ 29 h 41"/>
              <a:gd name="T38" fmla="*/ 26 w 41"/>
              <a:gd name="T39" fmla="*/ 31 h 41"/>
              <a:gd name="T40" fmla="*/ 25 w 41"/>
              <a:gd name="T41" fmla="*/ 30 h 41"/>
              <a:gd name="T42" fmla="*/ 13 w 41"/>
              <a:gd name="T43" fmla="*/ 22 h 41"/>
              <a:gd name="T44" fmla="*/ 12 w 41"/>
              <a:gd name="T45" fmla="*/ 20 h 41"/>
              <a:gd name="T46" fmla="*/ 13 w 41"/>
              <a:gd name="T47" fmla="*/ 19 h 41"/>
              <a:gd name="T48" fmla="*/ 25 w 41"/>
              <a:gd name="T49" fmla="*/ 10 h 41"/>
              <a:gd name="T50" fmla="*/ 26 w 41"/>
              <a:gd name="T51" fmla="*/ 10 h 41"/>
              <a:gd name="T52" fmla="*/ 27 w 41"/>
              <a:gd name="T53" fmla="*/ 12 h 41"/>
              <a:gd name="T54" fmla="*/ 27 w 41"/>
              <a:gd name="T55" fmla="*/ 2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1" h="41">
                <a:moveTo>
                  <a:pt x="41" y="33"/>
                </a:moveTo>
                <a:cubicBezTo>
                  <a:pt x="41" y="37"/>
                  <a:pt x="38" y="41"/>
                  <a:pt x="33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3" y="41"/>
                  <a:pt x="0" y="37"/>
                  <a:pt x="0" y="33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8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8" y="0"/>
                  <a:pt x="41" y="3"/>
                  <a:pt x="41" y="7"/>
                </a:cubicBezTo>
                <a:lnTo>
                  <a:pt x="41" y="33"/>
                </a:lnTo>
                <a:close/>
                <a:moveTo>
                  <a:pt x="34" y="7"/>
                </a:moveTo>
                <a:cubicBezTo>
                  <a:pt x="34" y="7"/>
                  <a:pt x="34" y="7"/>
                  <a:pt x="33" y="7"/>
                </a:cubicBezTo>
                <a:cubicBezTo>
                  <a:pt x="8" y="7"/>
                  <a:pt x="8" y="7"/>
                  <a:pt x="8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34"/>
                  <a:pt x="7" y="34"/>
                  <a:pt x="8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4" y="34"/>
                  <a:pt x="34" y="34"/>
                  <a:pt x="34" y="33"/>
                </a:cubicBezTo>
                <a:lnTo>
                  <a:pt x="34" y="7"/>
                </a:lnTo>
                <a:close/>
                <a:moveTo>
                  <a:pt x="27" y="29"/>
                </a:moveTo>
                <a:cubicBezTo>
                  <a:pt x="27" y="30"/>
                  <a:pt x="27" y="31"/>
                  <a:pt x="26" y="31"/>
                </a:cubicBezTo>
                <a:cubicBezTo>
                  <a:pt x="25" y="31"/>
                  <a:pt x="25" y="30"/>
                  <a:pt x="25" y="30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1"/>
                  <a:pt x="12" y="21"/>
                  <a:pt x="12" y="20"/>
                </a:cubicBezTo>
                <a:cubicBezTo>
                  <a:pt x="12" y="20"/>
                  <a:pt x="12" y="19"/>
                  <a:pt x="13" y="19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6" y="10"/>
                </a:cubicBezTo>
                <a:cubicBezTo>
                  <a:pt x="27" y="10"/>
                  <a:pt x="27" y="11"/>
                  <a:pt x="27" y="12"/>
                </a:cubicBezTo>
                <a:lnTo>
                  <a:pt x="27" y="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26" name="Freeform 363"/>
          <p:cNvSpPr>
            <a:spLocks noEditPoints="1"/>
          </p:cNvSpPr>
          <p:nvPr/>
        </p:nvSpPr>
        <p:spPr bwMode="auto">
          <a:xfrm>
            <a:off x="7221407" y="4498376"/>
            <a:ext cx="111793" cy="113901"/>
          </a:xfrm>
          <a:custGeom>
            <a:avLst/>
            <a:gdLst>
              <a:gd name="T0" fmla="*/ 21 w 41"/>
              <a:gd name="T1" fmla="*/ 41 h 41"/>
              <a:gd name="T2" fmla="*/ 0 w 41"/>
              <a:gd name="T3" fmla="*/ 20 h 41"/>
              <a:gd name="T4" fmla="*/ 21 w 41"/>
              <a:gd name="T5" fmla="*/ 0 h 41"/>
              <a:gd name="T6" fmla="*/ 41 w 41"/>
              <a:gd name="T7" fmla="*/ 20 h 41"/>
              <a:gd name="T8" fmla="*/ 21 w 41"/>
              <a:gd name="T9" fmla="*/ 41 h 41"/>
              <a:gd name="T10" fmla="*/ 6 w 41"/>
              <a:gd name="T11" fmla="*/ 20 h 41"/>
              <a:gd name="T12" fmla="*/ 21 w 41"/>
              <a:gd name="T13" fmla="*/ 35 h 41"/>
              <a:gd name="T14" fmla="*/ 35 w 41"/>
              <a:gd name="T15" fmla="*/ 20 h 41"/>
              <a:gd name="T16" fmla="*/ 21 w 41"/>
              <a:gd name="T17" fmla="*/ 6 h 41"/>
              <a:gd name="T18" fmla="*/ 6 w 41"/>
              <a:gd name="T19" fmla="*/ 20 h 41"/>
              <a:gd name="T20" fmla="*/ 21 w 41"/>
              <a:gd name="T21" fmla="*/ 27 h 41"/>
              <a:gd name="T22" fmla="*/ 14 w 41"/>
              <a:gd name="T23" fmla="*/ 20 h 41"/>
              <a:gd name="T24" fmla="*/ 21 w 41"/>
              <a:gd name="T25" fmla="*/ 13 h 41"/>
              <a:gd name="T26" fmla="*/ 27 w 41"/>
              <a:gd name="T27" fmla="*/ 20 h 41"/>
              <a:gd name="T28" fmla="*/ 21 w 41"/>
              <a:gd name="T29" fmla="*/ 27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1" h="41">
                <a:moveTo>
                  <a:pt x="21" y="41"/>
                </a:moveTo>
                <a:cubicBezTo>
                  <a:pt x="9" y="41"/>
                  <a:pt x="0" y="32"/>
                  <a:pt x="0" y="20"/>
                </a:cubicBezTo>
                <a:cubicBezTo>
                  <a:pt x="0" y="9"/>
                  <a:pt x="9" y="0"/>
                  <a:pt x="21" y="0"/>
                </a:cubicBezTo>
                <a:cubicBezTo>
                  <a:pt x="32" y="0"/>
                  <a:pt x="41" y="9"/>
                  <a:pt x="41" y="20"/>
                </a:cubicBezTo>
                <a:cubicBezTo>
                  <a:pt x="41" y="32"/>
                  <a:pt x="32" y="41"/>
                  <a:pt x="21" y="41"/>
                </a:cubicBezTo>
                <a:moveTo>
                  <a:pt x="6" y="20"/>
                </a:moveTo>
                <a:cubicBezTo>
                  <a:pt x="6" y="28"/>
                  <a:pt x="12" y="35"/>
                  <a:pt x="21" y="35"/>
                </a:cubicBezTo>
                <a:cubicBezTo>
                  <a:pt x="29" y="35"/>
                  <a:pt x="35" y="28"/>
                  <a:pt x="35" y="20"/>
                </a:cubicBezTo>
                <a:cubicBezTo>
                  <a:pt x="35" y="12"/>
                  <a:pt x="29" y="6"/>
                  <a:pt x="21" y="6"/>
                </a:cubicBezTo>
                <a:cubicBezTo>
                  <a:pt x="12" y="6"/>
                  <a:pt x="6" y="12"/>
                  <a:pt x="6" y="20"/>
                </a:cubicBezTo>
                <a:moveTo>
                  <a:pt x="21" y="27"/>
                </a:moveTo>
                <a:cubicBezTo>
                  <a:pt x="17" y="27"/>
                  <a:pt x="14" y="24"/>
                  <a:pt x="14" y="20"/>
                </a:cubicBezTo>
                <a:cubicBezTo>
                  <a:pt x="14" y="17"/>
                  <a:pt x="17" y="13"/>
                  <a:pt x="21" y="13"/>
                </a:cubicBezTo>
                <a:cubicBezTo>
                  <a:pt x="24" y="13"/>
                  <a:pt x="27" y="17"/>
                  <a:pt x="27" y="20"/>
                </a:cubicBezTo>
                <a:cubicBezTo>
                  <a:pt x="27" y="24"/>
                  <a:pt x="24" y="27"/>
                  <a:pt x="21" y="27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27" name="Freeform 364"/>
          <p:cNvSpPr>
            <a:spLocks noEditPoints="1"/>
          </p:cNvSpPr>
          <p:nvPr/>
        </p:nvSpPr>
        <p:spPr bwMode="auto">
          <a:xfrm>
            <a:off x="8252236" y="4507264"/>
            <a:ext cx="120229" cy="130777"/>
          </a:xfrm>
          <a:custGeom>
            <a:avLst/>
            <a:gdLst>
              <a:gd name="T0" fmla="*/ 30 w 44"/>
              <a:gd name="T1" fmla="*/ 36 h 47"/>
              <a:gd name="T2" fmla="*/ 15 w 44"/>
              <a:gd name="T3" fmla="*/ 47 h 47"/>
              <a:gd name="T4" fmla="*/ 0 w 44"/>
              <a:gd name="T5" fmla="*/ 32 h 47"/>
              <a:gd name="T6" fmla="*/ 10 w 44"/>
              <a:gd name="T7" fmla="*/ 17 h 47"/>
              <a:gd name="T8" fmla="*/ 11 w 44"/>
              <a:gd name="T9" fmla="*/ 21 h 47"/>
              <a:gd name="T10" fmla="*/ 3 w 44"/>
              <a:gd name="T11" fmla="*/ 32 h 47"/>
              <a:gd name="T12" fmla="*/ 15 w 44"/>
              <a:gd name="T13" fmla="*/ 44 h 47"/>
              <a:gd name="T14" fmla="*/ 27 w 44"/>
              <a:gd name="T15" fmla="*/ 31 h 47"/>
              <a:gd name="T16" fmla="*/ 30 w 44"/>
              <a:gd name="T17" fmla="*/ 36 h 47"/>
              <a:gd name="T18" fmla="*/ 44 w 44"/>
              <a:gd name="T19" fmla="*/ 37 h 47"/>
              <a:gd name="T20" fmla="*/ 37 w 44"/>
              <a:gd name="T21" fmla="*/ 40 h 47"/>
              <a:gd name="T22" fmla="*/ 36 w 44"/>
              <a:gd name="T23" fmla="*/ 40 h 47"/>
              <a:gd name="T24" fmla="*/ 34 w 44"/>
              <a:gd name="T25" fmla="*/ 39 h 47"/>
              <a:gd name="T26" fmla="*/ 28 w 44"/>
              <a:gd name="T27" fmla="*/ 26 h 47"/>
              <a:gd name="T28" fmla="*/ 15 w 44"/>
              <a:gd name="T29" fmla="*/ 26 h 47"/>
              <a:gd name="T30" fmla="*/ 14 w 44"/>
              <a:gd name="T31" fmla="*/ 25 h 47"/>
              <a:gd name="T32" fmla="*/ 11 w 44"/>
              <a:gd name="T33" fmla="*/ 4 h 47"/>
              <a:gd name="T34" fmla="*/ 11 w 44"/>
              <a:gd name="T35" fmla="*/ 3 h 47"/>
              <a:gd name="T36" fmla="*/ 15 w 44"/>
              <a:gd name="T37" fmla="*/ 0 h 47"/>
              <a:gd name="T38" fmla="*/ 20 w 44"/>
              <a:gd name="T39" fmla="*/ 4 h 47"/>
              <a:gd name="T40" fmla="*/ 15 w 44"/>
              <a:gd name="T41" fmla="*/ 8 h 47"/>
              <a:gd name="T42" fmla="*/ 16 w 44"/>
              <a:gd name="T43" fmla="*/ 16 h 47"/>
              <a:gd name="T44" fmla="*/ 27 w 44"/>
              <a:gd name="T45" fmla="*/ 16 h 47"/>
              <a:gd name="T46" fmla="*/ 27 w 44"/>
              <a:gd name="T47" fmla="*/ 20 h 47"/>
              <a:gd name="T48" fmla="*/ 16 w 44"/>
              <a:gd name="T49" fmla="*/ 20 h 47"/>
              <a:gd name="T50" fmla="*/ 17 w 44"/>
              <a:gd name="T51" fmla="*/ 23 h 47"/>
              <a:gd name="T52" fmla="*/ 29 w 44"/>
              <a:gd name="T53" fmla="*/ 23 h 47"/>
              <a:gd name="T54" fmla="*/ 31 w 44"/>
              <a:gd name="T55" fmla="*/ 24 h 47"/>
              <a:gd name="T56" fmla="*/ 37 w 44"/>
              <a:gd name="T57" fmla="*/ 36 h 47"/>
              <a:gd name="T58" fmla="*/ 42 w 44"/>
              <a:gd name="T59" fmla="*/ 33 h 47"/>
              <a:gd name="T60" fmla="*/ 44 w 44"/>
              <a:gd name="T61" fmla="*/ 3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" h="47">
                <a:moveTo>
                  <a:pt x="30" y="36"/>
                </a:moveTo>
                <a:cubicBezTo>
                  <a:pt x="28" y="43"/>
                  <a:pt x="22" y="47"/>
                  <a:pt x="15" y="47"/>
                </a:cubicBezTo>
                <a:cubicBezTo>
                  <a:pt x="7" y="47"/>
                  <a:pt x="0" y="40"/>
                  <a:pt x="0" y="32"/>
                </a:cubicBezTo>
                <a:cubicBezTo>
                  <a:pt x="0" y="25"/>
                  <a:pt x="4" y="19"/>
                  <a:pt x="10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6" y="23"/>
                  <a:pt x="3" y="27"/>
                  <a:pt x="3" y="32"/>
                </a:cubicBezTo>
                <a:cubicBezTo>
                  <a:pt x="3" y="38"/>
                  <a:pt x="9" y="44"/>
                  <a:pt x="15" y="44"/>
                </a:cubicBezTo>
                <a:cubicBezTo>
                  <a:pt x="22" y="44"/>
                  <a:pt x="28" y="38"/>
                  <a:pt x="27" y="31"/>
                </a:cubicBezTo>
                <a:lnTo>
                  <a:pt x="30" y="36"/>
                </a:lnTo>
                <a:close/>
                <a:moveTo>
                  <a:pt x="44" y="37"/>
                </a:moveTo>
                <a:cubicBezTo>
                  <a:pt x="37" y="40"/>
                  <a:pt x="37" y="40"/>
                  <a:pt x="37" y="40"/>
                </a:cubicBezTo>
                <a:cubicBezTo>
                  <a:pt x="37" y="40"/>
                  <a:pt x="36" y="40"/>
                  <a:pt x="36" y="40"/>
                </a:cubicBezTo>
                <a:cubicBezTo>
                  <a:pt x="35" y="40"/>
                  <a:pt x="35" y="40"/>
                  <a:pt x="34" y="39"/>
                </a:cubicBezTo>
                <a:cubicBezTo>
                  <a:pt x="28" y="26"/>
                  <a:pt x="28" y="26"/>
                  <a:pt x="28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4" y="26"/>
                  <a:pt x="14" y="25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3"/>
                  <a:pt x="11" y="3"/>
                </a:cubicBezTo>
                <a:cubicBezTo>
                  <a:pt x="12" y="1"/>
                  <a:pt x="13" y="0"/>
                  <a:pt x="15" y="0"/>
                </a:cubicBezTo>
                <a:cubicBezTo>
                  <a:pt x="18" y="0"/>
                  <a:pt x="20" y="2"/>
                  <a:pt x="20" y="4"/>
                </a:cubicBezTo>
                <a:cubicBezTo>
                  <a:pt x="20" y="7"/>
                  <a:pt x="18" y="9"/>
                  <a:pt x="15" y="8"/>
                </a:cubicBezTo>
                <a:cubicBezTo>
                  <a:pt x="16" y="16"/>
                  <a:pt x="16" y="16"/>
                  <a:pt x="16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20"/>
                  <a:pt x="27" y="20"/>
                  <a:pt x="27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23"/>
                  <a:pt x="17" y="23"/>
                  <a:pt x="17" y="23"/>
                </a:cubicBezTo>
                <a:cubicBezTo>
                  <a:pt x="29" y="23"/>
                  <a:pt x="29" y="23"/>
                  <a:pt x="29" y="23"/>
                </a:cubicBezTo>
                <a:cubicBezTo>
                  <a:pt x="30" y="23"/>
                  <a:pt x="30" y="23"/>
                  <a:pt x="31" y="24"/>
                </a:cubicBezTo>
                <a:cubicBezTo>
                  <a:pt x="37" y="36"/>
                  <a:pt x="37" y="36"/>
                  <a:pt x="37" y="36"/>
                </a:cubicBezTo>
                <a:cubicBezTo>
                  <a:pt x="42" y="33"/>
                  <a:pt x="42" y="33"/>
                  <a:pt x="42" y="33"/>
                </a:cubicBezTo>
                <a:lnTo>
                  <a:pt x="44" y="3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28" name="Freeform 365"/>
          <p:cNvSpPr>
            <a:spLocks noEditPoints="1"/>
          </p:cNvSpPr>
          <p:nvPr/>
        </p:nvSpPr>
        <p:spPr bwMode="auto">
          <a:xfrm>
            <a:off x="7560275" y="4304699"/>
            <a:ext cx="113901" cy="113901"/>
          </a:xfrm>
          <a:custGeom>
            <a:avLst/>
            <a:gdLst>
              <a:gd name="T0" fmla="*/ 41 w 41"/>
              <a:gd name="T1" fmla="*/ 33 h 41"/>
              <a:gd name="T2" fmla="*/ 34 w 41"/>
              <a:gd name="T3" fmla="*/ 41 h 41"/>
              <a:gd name="T4" fmla="*/ 8 w 41"/>
              <a:gd name="T5" fmla="*/ 41 h 41"/>
              <a:gd name="T6" fmla="*/ 0 w 41"/>
              <a:gd name="T7" fmla="*/ 33 h 41"/>
              <a:gd name="T8" fmla="*/ 0 w 41"/>
              <a:gd name="T9" fmla="*/ 8 h 41"/>
              <a:gd name="T10" fmla="*/ 8 w 41"/>
              <a:gd name="T11" fmla="*/ 0 h 41"/>
              <a:gd name="T12" fmla="*/ 34 w 41"/>
              <a:gd name="T13" fmla="*/ 0 h 41"/>
              <a:gd name="T14" fmla="*/ 41 w 41"/>
              <a:gd name="T15" fmla="*/ 8 h 41"/>
              <a:gd name="T16" fmla="*/ 41 w 41"/>
              <a:gd name="T17" fmla="*/ 33 h 41"/>
              <a:gd name="T18" fmla="*/ 33 w 41"/>
              <a:gd name="T19" fmla="*/ 10 h 41"/>
              <a:gd name="T20" fmla="*/ 28 w 41"/>
              <a:gd name="T21" fmla="*/ 9 h 41"/>
              <a:gd name="T22" fmla="*/ 21 w 41"/>
              <a:gd name="T23" fmla="*/ 16 h 41"/>
              <a:gd name="T24" fmla="*/ 25 w 41"/>
              <a:gd name="T25" fmla="*/ 19 h 41"/>
              <a:gd name="T26" fmla="*/ 24 w 41"/>
              <a:gd name="T27" fmla="*/ 22 h 41"/>
              <a:gd name="T28" fmla="*/ 19 w 41"/>
              <a:gd name="T29" fmla="*/ 25 h 41"/>
              <a:gd name="T30" fmla="*/ 17 w 41"/>
              <a:gd name="T31" fmla="*/ 17 h 41"/>
              <a:gd name="T32" fmla="*/ 16 w 41"/>
              <a:gd name="T33" fmla="*/ 12 h 41"/>
              <a:gd name="T34" fmla="*/ 14 w 41"/>
              <a:gd name="T35" fmla="*/ 10 h 41"/>
              <a:gd name="T36" fmla="*/ 11 w 41"/>
              <a:gd name="T37" fmla="*/ 10 h 41"/>
              <a:gd name="T38" fmla="*/ 4 w 41"/>
              <a:gd name="T39" fmla="*/ 16 h 41"/>
              <a:gd name="T40" fmla="*/ 4 w 41"/>
              <a:gd name="T41" fmla="*/ 16 h 41"/>
              <a:gd name="T42" fmla="*/ 5 w 41"/>
              <a:gd name="T43" fmla="*/ 17 h 41"/>
              <a:gd name="T44" fmla="*/ 9 w 41"/>
              <a:gd name="T45" fmla="*/ 18 h 41"/>
              <a:gd name="T46" fmla="*/ 10 w 41"/>
              <a:gd name="T47" fmla="*/ 21 h 41"/>
              <a:gd name="T48" fmla="*/ 12 w 41"/>
              <a:gd name="T49" fmla="*/ 26 h 41"/>
              <a:gd name="T50" fmla="*/ 16 w 41"/>
              <a:gd name="T51" fmla="*/ 35 h 41"/>
              <a:gd name="T52" fmla="*/ 20 w 41"/>
              <a:gd name="T53" fmla="*/ 34 h 41"/>
              <a:gd name="T54" fmla="*/ 27 w 41"/>
              <a:gd name="T55" fmla="*/ 27 h 41"/>
              <a:gd name="T56" fmla="*/ 34 w 41"/>
              <a:gd name="T57" fmla="*/ 13 h 41"/>
              <a:gd name="T58" fmla="*/ 33 w 41"/>
              <a:gd name="T59" fmla="*/ 1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1" h="41">
                <a:moveTo>
                  <a:pt x="41" y="33"/>
                </a:moveTo>
                <a:cubicBezTo>
                  <a:pt x="41" y="38"/>
                  <a:pt x="38" y="41"/>
                  <a:pt x="34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4" y="41"/>
                  <a:pt x="0" y="38"/>
                  <a:pt x="0" y="33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8" y="0"/>
                  <a:pt x="41" y="3"/>
                  <a:pt x="41" y="8"/>
                </a:cubicBezTo>
                <a:lnTo>
                  <a:pt x="41" y="33"/>
                </a:lnTo>
                <a:close/>
                <a:moveTo>
                  <a:pt x="33" y="10"/>
                </a:moveTo>
                <a:cubicBezTo>
                  <a:pt x="32" y="9"/>
                  <a:pt x="30" y="9"/>
                  <a:pt x="28" y="9"/>
                </a:cubicBezTo>
                <a:cubicBezTo>
                  <a:pt x="27" y="9"/>
                  <a:pt x="23" y="11"/>
                  <a:pt x="21" y="16"/>
                </a:cubicBezTo>
                <a:cubicBezTo>
                  <a:pt x="24" y="15"/>
                  <a:pt x="25" y="16"/>
                  <a:pt x="25" y="19"/>
                </a:cubicBezTo>
                <a:cubicBezTo>
                  <a:pt x="25" y="20"/>
                  <a:pt x="24" y="21"/>
                  <a:pt x="24" y="22"/>
                </a:cubicBezTo>
                <a:cubicBezTo>
                  <a:pt x="23" y="24"/>
                  <a:pt x="21" y="27"/>
                  <a:pt x="19" y="25"/>
                </a:cubicBezTo>
                <a:cubicBezTo>
                  <a:pt x="18" y="23"/>
                  <a:pt x="18" y="19"/>
                  <a:pt x="17" y="17"/>
                </a:cubicBezTo>
                <a:cubicBezTo>
                  <a:pt x="17" y="16"/>
                  <a:pt x="17" y="14"/>
                  <a:pt x="16" y="12"/>
                </a:cubicBezTo>
                <a:cubicBezTo>
                  <a:pt x="16" y="11"/>
                  <a:pt x="15" y="10"/>
                  <a:pt x="14" y="10"/>
                </a:cubicBezTo>
                <a:cubicBezTo>
                  <a:pt x="13" y="9"/>
                  <a:pt x="12" y="10"/>
                  <a:pt x="11" y="10"/>
                </a:cubicBezTo>
                <a:cubicBezTo>
                  <a:pt x="8" y="12"/>
                  <a:pt x="6" y="14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5" y="16"/>
                  <a:pt x="4" y="17"/>
                  <a:pt x="5" y="17"/>
                </a:cubicBezTo>
                <a:cubicBezTo>
                  <a:pt x="7" y="17"/>
                  <a:pt x="8" y="16"/>
                  <a:pt x="9" y="18"/>
                </a:cubicBezTo>
                <a:cubicBezTo>
                  <a:pt x="10" y="19"/>
                  <a:pt x="10" y="20"/>
                  <a:pt x="10" y="21"/>
                </a:cubicBezTo>
                <a:cubicBezTo>
                  <a:pt x="11" y="22"/>
                  <a:pt x="11" y="24"/>
                  <a:pt x="12" y="26"/>
                </a:cubicBezTo>
                <a:cubicBezTo>
                  <a:pt x="13" y="29"/>
                  <a:pt x="13" y="33"/>
                  <a:pt x="16" y="35"/>
                </a:cubicBezTo>
                <a:cubicBezTo>
                  <a:pt x="17" y="35"/>
                  <a:pt x="19" y="34"/>
                  <a:pt x="20" y="34"/>
                </a:cubicBezTo>
                <a:cubicBezTo>
                  <a:pt x="23" y="32"/>
                  <a:pt x="25" y="30"/>
                  <a:pt x="27" y="27"/>
                </a:cubicBezTo>
                <a:cubicBezTo>
                  <a:pt x="31" y="22"/>
                  <a:pt x="34" y="15"/>
                  <a:pt x="34" y="13"/>
                </a:cubicBezTo>
                <a:cubicBezTo>
                  <a:pt x="34" y="12"/>
                  <a:pt x="34" y="11"/>
                  <a:pt x="33" y="10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  <p:sp>
        <p:nvSpPr>
          <p:cNvPr id="629" name="Freeform 366"/>
          <p:cNvSpPr/>
          <p:nvPr/>
        </p:nvSpPr>
        <p:spPr bwMode="auto">
          <a:xfrm>
            <a:off x="7566247" y="4506168"/>
            <a:ext cx="86482" cy="105463"/>
          </a:xfrm>
          <a:custGeom>
            <a:avLst/>
            <a:gdLst>
              <a:gd name="T0" fmla="*/ 12 w 31"/>
              <a:gd name="T1" fmla="*/ 38 h 38"/>
              <a:gd name="T2" fmla="*/ 8 w 31"/>
              <a:gd name="T3" fmla="*/ 38 h 38"/>
              <a:gd name="T4" fmla="*/ 7 w 31"/>
              <a:gd name="T5" fmla="*/ 37 h 38"/>
              <a:gd name="T6" fmla="*/ 7 w 31"/>
              <a:gd name="T7" fmla="*/ 20 h 38"/>
              <a:gd name="T8" fmla="*/ 1 w 31"/>
              <a:gd name="T9" fmla="*/ 22 h 38"/>
              <a:gd name="T10" fmla="*/ 1 w 31"/>
              <a:gd name="T11" fmla="*/ 22 h 38"/>
              <a:gd name="T12" fmla="*/ 1 w 31"/>
              <a:gd name="T13" fmla="*/ 22 h 38"/>
              <a:gd name="T14" fmla="*/ 0 w 31"/>
              <a:gd name="T15" fmla="*/ 21 h 38"/>
              <a:gd name="T16" fmla="*/ 0 w 31"/>
              <a:gd name="T17" fmla="*/ 18 h 38"/>
              <a:gd name="T18" fmla="*/ 1 w 31"/>
              <a:gd name="T19" fmla="*/ 17 h 38"/>
              <a:gd name="T20" fmla="*/ 7 w 31"/>
              <a:gd name="T21" fmla="*/ 15 h 38"/>
              <a:gd name="T22" fmla="*/ 7 w 31"/>
              <a:gd name="T23" fmla="*/ 13 h 38"/>
              <a:gd name="T24" fmla="*/ 1 w 31"/>
              <a:gd name="T25" fmla="*/ 14 h 38"/>
              <a:gd name="T26" fmla="*/ 1 w 31"/>
              <a:gd name="T27" fmla="*/ 14 h 38"/>
              <a:gd name="T28" fmla="*/ 1 w 31"/>
              <a:gd name="T29" fmla="*/ 14 h 38"/>
              <a:gd name="T30" fmla="*/ 0 w 31"/>
              <a:gd name="T31" fmla="*/ 14 h 38"/>
              <a:gd name="T32" fmla="*/ 0 w 31"/>
              <a:gd name="T33" fmla="*/ 10 h 38"/>
              <a:gd name="T34" fmla="*/ 1 w 31"/>
              <a:gd name="T35" fmla="*/ 9 h 38"/>
              <a:gd name="T36" fmla="*/ 7 w 31"/>
              <a:gd name="T37" fmla="*/ 7 h 38"/>
              <a:gd name="T38" fmla="*/ 7 w 31"/>
              <a:gd name="T39" fmla="*/ 1 h 38"/>
              <a:gd name="T40" fmla="*/ 8 w 31"/>
              <a:gd name="T41" fmla="*/ 0 h 38"/>
              <a:gd name="T42" fmla="*/ 12 w 31"/>
              <a:gd name="T43" fmla="*/ 0 h 38"/>
              <a:gd name="T44" fmla="*/ 13 w 31"/>
              <a:gd name="T45" fmla="*/ 1 h 38"/>
              <a:gd name="T46" fmla="*/ 13 w 31"/>
              <a:gd name="T47" fmla="*/ 6 h 38"/>
              <a:gd name="T48" fmla="*/ 23 w 31"/>
              <a:gd name="T49" fmla="*/ 2 h 38"/>
              <a:gd name="T50" fmla="*/ 24 w 31"/>
              <a:gd name="T51" fmla="*/ 3 h 38"/>
              <a:gd name="T52" fmla="*/ 24 w 31"/>
              <a:gd name="T53" fmla="*/ 3 h 38"/>
              <a:gd name="T54" fmla="*/ 24 w 31"/>
              <a:gd name="T55" fmla="*/ 7 h 38"/>
              <a:gd name="T56" fmla="*/ 24 w 31"/>
              <a:gd name="T57" fmla="*/ 8 h 38"/>
              <a:gd name="T58" fmla="*/ 13 w 31"/>
              <a:gd name="T59" fmla="*/ 11 h 38"/>
              <a:gd name="T60" fmla="*/ 13 w 31"/>
              <a:gd name="T61" fmla="*/ 13 h 38"/>
              <a:gd name="T62" fmla="*/ 23 w 31"/>
              <a:gd name="T63" fmla="*/ 10 h 38"/>
              <a:gd name="T64" fmla="*/ 24 w 31"/>
              <a:gd name="T65" fmla="*/ 10 h 38"/>
              <a:gd name="T66" fmla="*/ 24 w 31"/>
              <a:gd name="T67" fmla="*/ 11 h 38"/>
              <a:gd name="T68" fmla="*/ 24 w 31"/>
              <a:gd name="T69" fmla="*/ 14 h 38"/>
              <a:gd name="T70" fmla="*/ 24 w 31"/>
              <a:gd name="T71" fmla="*/ 15 h 38"/>
              <a:gd name="T72" fmla="*/ 13 w 31"/>
              <a:gd name="T73" fmla="*/ 18 h 38"/>
              <a:gd name="T74" fmla="*/ 13 w 31"/>
              <a:gd name="T75" fmla="*/ 32 h 38"/>
              <a:gd name="T76" fmla="*/ 25 w 31"/>
              <a:gd name="T77" fmla="*/ 19 h 38"/>
              <a:gd name="T78" fmla="*/ 26 w 31"/>
              <a:gd name="T79" fmla="*/ 18 h 38"/>
              <a:gd name="T80" fmla="*/ 30 w 31"/>
              <a:gd name="T81" fmla="*/ 18 h 38"/>
              <a:gd name="T82" fmla="*/ 31 w 31"/>
              <a:gd name="T83" fmla="*/ 19 h 38"/>
              <a:gd name="T84" fmla="*/ 12 w 31"/>
              <a:gd name="T85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1" h="38">
                <a:moveTo>
                  <a:pt x="12" y="38"/>
                </a:moveTo>
                <a:cubicBezTo>
                  <a:pt x="8" y="38"/>
                  <a:pt x="8" y="38"/>
                  <a:pt x="8" y="38"/>
                </a:cubicBezTo>
                <a:cubicBezTo>
                  <a:pt x="8" y="38"/>
                  <a:pt x="7" y="37"/>
                  <a:pt x="7" y="37"/>
                </a:cubicBezTo>
                <a:cubicBezTo>
                  <a:pt x="7" y="20"/>
                  <a:pt x="7" y="20"/>
                  <a:pt x="7" y="20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7"/>
                  <a:pt x="1" y="17"/>
                  <a:pt x="1" y="17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3"/>
                  <a:pt x="7" y="13"/>
                  <a:pt x="7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9"/>
                  <a:pt x="1" y="9"/>
                </a:cubicBezTo>
                <a:cubicBezTo>
                  <a:pt x="7" y="7"/>
                  <a:pt x="7" y="7"/>
                  <a:pt x="7" y="7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0"/>
                  <a:pt x="13" y="1"/>
                </a:cubicBezTo>
                <a:cubicBezTo>
                  <a:pt x="13" y="6"/>
                  <a:pt x="13" y="6"/>
                  <a:pt x="13" y="6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4" y="2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4" y="8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3"/>
                  <a:pt x="13" y="13"/>
                  <a:pt x="13" y="13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4" y="10"/>
                  <a:pt x="24" y="10"/>
                </a:cubicBezTo>
                <a:cubicBezTo>
                  <a:pt x="24" y="10"/>
                  <a:pt x="24" y="11"/>
                  <a:pt x="24" y="11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5"/>
                  <a:pt x="24" y="15"/>
                  <a:pt x="24" y="15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32"/>
                  <a:pt x="13" y="32"/>
                  <a:pt x="13" y="32"/>
                </a:cubicBezTo>
                <a:cubicBezTo>
                  <a:pt x="20" y="31"/>
                  <a:pt x="25" y="26"/>
                  <a:pt x="25" y="19"/>
                </a:cubicBezTo>
                <a:cubicBezTo>
                  <a:pt x="25" y="18"/>
                  <a:pt x="26" y="18"/>
                  <a:pt x="26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31" y="18"/>
                  <a:pt x="31" y="18"/>
                  <a:pt x="31" y="19"/>
                </a:cubicBezTo>
                <a:cubicBezTo>
                  <a:pt x="31" y="29"/>
                  <a:pt x="23" y="38"/>
                  <a:pt x="12" y="38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68580" tIns="34290" rIns="68580" bIns="34290" numCol="1" anchor="t" anchorCtr="0" compatLnSpc="1"/>
          <a:lstStyle/>
          <a:p>
            <a:pPr>
              <a:defRPr/>
            </a:pPr>
            <a:endParaRPr lang="en-AU">
              <a:solidFill>
                <a:srgbClr val="445469"/>
              </a:solidFill>
              <a:latin typeface="Open San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/>
          <p:cNvSpPr txBox="1"/>
          <p:nvPr/>
        </p:nvSpPr>
        <p:spPr>
          <a:xfrm>
            <a:off x="1050571" y="2421493"/>
            <a:ext cx="158638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sz="900">
                <a:solidFill>
                  <a:srgbClr val="FFFFFF">
                    <a:lumMod val="65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Lato Light" charset="0"/>
                <a:sym typeface="Calibri" panose="020F0502020204030204" pitchFamily="34" charset="0"/>
              </a:rPr>
              <a:t>entrepreneurial activities differ substantially depending on the type of</a:t>
            </a:r>
            <a:endParaRPr lang="en-US" sz="900" dirty="0">
              <a:solidFill>
                <a:srgbClr val="FFFFFF">
                  <a:lumMod val="65000"/>
                </a:srgbClr>
              </a:solidFill>
              <a:latin typeface="Calibri" panose="020F0502020204030204" pitchFamily="34" charset="0"/>
              <a:ea typeface="微软雅黑" panose="020B0503020204020204" charset="-122"/>
              <a:cs typeface="Lato Light" charset="0"/>
              <a:sym typeface="Calibri" panose="020F0502020204030204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270530" y="2190660"/>
            <a:ext cx="1146469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zh-CN" alt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spc="45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1573765" y="1510592"/>
            <a:ext cx="540000" cy="540000"/>
            <a:chOff x="2273624" y="2877185"/>
            <a:chExt cx="720000" cy="720000"/>
          </a:xfrm>
        </p:grpSpPr>
        <p:sp>
          <p:nvSpPr>
            <p:cNvPr id="22" name="Freeform 102"/>
            <p:cNvSpPr>
              <a:spLocks noChangeAspect="1" noEditPoints="1"/>
            </p:cNvSpPr>
            <p:nvPr/>
          </p:nvSpPr>
          <p:spPr bwMode="auto">
            <a:xfrm>
              <a:off x="2273624" y="2877185"/>
              <a:ext cx="720000" cy="720000"/>
            </a:xfrm>
            <a:custGeom>
              <a:avLst/>
              <a:gdLst>
                <a:gd name="T0" fmla="*/ 128 w 256"/>
                <a:gd name="T1" fmla="*/ 0 h 256"/>
                <a:gd name="T2" fmla="*/ 37 w 256"/>
                <a:gd name="T3" fmla="*/ 37 h 256"/>
                <a:gd name="T4" fmla="*/ 0 w 256"/>
                <a:gd name="T5" fmla="*/ 128 h 256"/>
                <a:gd name="T6" fmla="*/ 37 w 256"/>
                <a:gd name="T7" fmla="*/ 219 h 256"/>
                <a:gd name="T8" fmla="*/ 128 w 256"/>
                <a:gd name="T9" fmla="*/ 256 h 256"/>
                <a:gd name="T10" fmla="*/ 219 w 256"/>
                <a:gd name="T11" fmla="*/ 219 h 256"/>
                <a:gd name="T12" fmla="*/ 256 w 256"/>
                <a:gd name="T13" fmla="*/ 128 h 256"/>
                <a:gd name="T14" fmla="*/ 219 w 256"/>
                <a:gd name="T15" fmla="*/ 37 h 256"/>
                <a:gd name="T16" fmla="*/ 128 w 256"/>
                <a:gd name="T17" fmla="*/ 0 h 256"/>
                <a:gd name="T18" fmla="*/ 207 w 256"/>
                <a:gd name="T19" fmla="*/ 207 h 256"/>
                <a:gd name="T20" fmla="*/ 128 w 256"/>
                <a:gd name="T21" fmla="*/ 240 h 256"/>
                <a:gd name="T22" fmla="*/ 49 w 256"/>
                <a:gd name="T23" fmla="*/ 207 h 256"/>
                <a:gd name="T24" fmla="*/ 16 w 256"/>
                <a:gd name="T25" fmla="*/ 128 h 256"/>
                <a:gd name="T26" fmla="*/ 49 w 256"/>
                <a:gd name="T27" fmla="*/ 49 h 256"/>
                <a:gd name="T28" fmla="*/ 128 w 256"/>
                <a:gd name="T29" fmla="*/ 16 h 256"/>
                <a:gd name="T30" fmla="*/ 207 w 256"/>
                <a:gd name="T31" fmla="*/ 49 h 256"/>
                <a:gd name="T32" fmla="*/ 240 w 256"/>
                <a:gd name="T33" fmla="*/ 128 h 256"/>
                <a:gd name="T34" fmla="*/ 207 w 256"/>
                <a:gd name="T35" fmla="*/ 20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6" h="256">
                  <a:moveTo>
                    <a:pt x="128" y="0"/>
                  </a:moveTo>
                  <a:cubicBezTo>
                    <a:pt x="94" y="0"/>
                    <a:pt x="62" y="13"/>
                    <a:pt x="37" y="37"/>
                  </a:cubicBezTo>
                  <a:cubicBezTo>
                    <a:pt x="13" y="62"/>
                    <a:pt x="0" y="94"/>
                    <a:pt x="0" y="128"/>
                  </a:cubicBezTo>
                  <a:cubicBezTo>
                    <a:pt x="0" y="162"/>
                    <a:pt x="13" y="194"/>
                    <a:pt x="37" y="219"/>
                  </a:cubicBezTo>
                  <a:cubicBezTo>
                    <a:pt x="62" y="243"/>
                    <a:pt x="94" y="256"/>
                    <a:pt x="128" y="256"/>
                  </a:cubicBezTo>
                  <a:cubicBezTo>
                    <a:pt x="162" y="256"/>
                    <a:pt x="194" y="243"/>
                    <a:pt x="219" y="219"/>
                  </a:cubicBezTo>
                  <a:cubicBezTo>
                    <a:pt x="243" y="194"/>
                    <a:pt x="256" y="162"/>
                    <a:pt x="256" y="128"/>
                  </a:cubicBezTo>
                  <a:cubicBezTo>
                    <a:pt x="256" y="94"/>
                    <a:pt x="243" y="62"/>
                    <a:pt x="219" y="37"/>
                  </a:cubicBezTo>
                  <a:cubicBezTo>
                    <a:pt x="194" y="13"/>
                    <a:pt x="162" y="0"/>
                    <a:pt x="128" y="0"/>
                  </a:cubicBezTo>
                  <a:close/>
                  <a:moveTo>
                    <a:pt x="207" y="207"/>
                  </a:moveTo>
                  <a:cubicBezTo>
                    <a:pt x="186" y="228"/>
                    <a:pt x="158" y="240"/>
                    <a:pt x="128" y="240"/>
                  </a:cubicBezTo>
                  <a:cubicBezTo>
                    <a:pt x="98" y="240"/>
                    <a:pt x="70" y="228"/>
                    <a:pt x="49" y="207"/>
                  </a:cubicBezTo>
                  <a:cubicBezTo>
                    <a:pt x="28" y="186"/>
                    <a:pt x="16" y="158"/>
                    <a:pt x="16" y="128"/>
                  </a:cubicBezTo>
                  <a:cubicBezTo>
                    <a:pt x="16" y="98"/>
                    <a:pt x="28" y="70"/>
                    <a:pt x="49" y="49"/>
                  </a:cubicBezTo>
                  <a:cubicBezTo>
                    <a:pt x="70" y="28"/>
                    <a:pt x="98" y="16"/>
                    <a:pt x="128" y="16"/>
                  </a:cubicBezTo>
                  <a:cubicBezTo>
                    <a:pt x="158" y="16"/>
                    <a:pt x="186" y="28"/>
                    <a:pt x="207" y="49"/>
                  </a:cubicBezTo>
                  <a:cubicBezTo>
                    <a:pt x="228" y="70"/>
                    <a:pt x="240" y="98"/>
                    <a:pt x="240" y="128"/>
                  </a:cubicBezTo>
                  <a:cubicBezTo>
                    <a:pt x="240" y="158"/>
                    <a:pt x="228" y="186"/>
                    <a:pt x="207" y="207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algn="ctr">
                <a:defRPr/>
              </a:pPr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23" name="Freeform 127"/>
            <p:cNvSpPr>
              <a:spLocks noEditPoints="1"/>
            </p:cNvSpPr>
            <p:nvPr/>
          </p:nvSpPr>
          <p:spPr bwMode="auto">
            <a:xfrm>
              <a:off x="2488837" y="3050253"/>
              <a:ext cx="289573" cy="386534"/>
            </a:xfrm>
            <a:custGeom>
              <a:avLst/>
              <a:gdLst>
                <a:gd name="T0" fmla="*/ 40 w 192"/>
                <a:gd name="T1" fmla="*/ 256 h 256"/>
                <a:gd name="T2" fmla="*/ 80 w 192"/>
                <a:gd name="T3" fmla="*/ 216 h 256"/>
                <a:gd name="T4" fmla="*/ 80 w 192"/>
                <a:gd name="T5" fmla="*/ 102 h 256"/>
                <a:gd name="T6" fmla="*/ 176 w 192"/>
                <a:gd name="T7" fmla="*/ 82 h 256"/>
                <a:gd name="T8" fmla="*/ 176 w 192"/>
                <a:gd name="T9" fmla="*/ 160 h 256"/>
                <a:gd name="T10" fmla="*/ 152 w 192"/>
                <a:gd name="T11" fmla="*/ 152 h 256"/>
                <a:gd name="T12" fmla="*/ 112 w 192"/>
                <a:gd name="T13" fmla="*/ 192 h 256"/>
                <a:gd name="T14" fmla="*/ 152 w 192"/>
                <a:gd name="T15" fmla="*/ 232 h 256"/>
                <a:gd name="T16" fmla="*/ 192 w 192"/>
                <a:gd name="T17" fmla="*/ 192 h 256"/>
                <a:gd name="T18" fmla="*/ 192 w 192"/>
                <a:gd name="T19" fmla="*/ 72 h 256"/>
                <a:gd name="T20" fmla="*/ 192 w 192"/>
                <a:gd name="T21" fmla="*/ 72 h 256"/>
                <a:gd name="T22" fmla="*/ 192 w 192"/>
                <a:gd name="T23" fmla="*/ 8 h 256"/>
                <a:gd name="T24" fmla="*/ 189 w 192"/>
                <a:gd name="T25" fmla="*/ 2 h 256"/>
                <a:gd name="T26" fmla="*/ 182 w 192"/>
                <a:gd name="T27" fmla="*/ 0 h 256"/>
                <a:gd name="T28" fmla="*/ 70 w 192"/>
                <a:gd name="T29" fmla="*/ 24 h 256"/>
                <a:gd name="T30" fmla="*/ 64 w 192"/>
                <a:gd name="T31" fmla="*/ 32 h 256"/>
                <a:gd name="T32" fmla="*/ 64 w 192"/>
                <a:gd name="T33" fmla="*/ 96 h 256"/>
                <a:gd name="T34" fmla="*/ 64 w 192"/>
                <a:gd name="T35" fmla="*/ 96 h 256"/>
                <a:gd name="T36" fmla="*/ 64 w 192"/>
                <a:gd name="T37" fmla="*/ 184 h 256"/>
                <a:gd name="T38" fmla="*/ 40 w 192"/>
                <a:gd name="T39" fmla="*/ 176 h 256"/>
                <a:gd name="T40" fmla="*/ 0 w 192"/>
                <a:gd name="T41" fmla="*/ 216 h 256"/>
                <a:gd name="T42" fmla="*/ 40 w 192"/>
                <a:gd name="T43" fmla="*/ 256 h 256"/>
                <a:gd name="T44" fmla="*/ 152 w 192"/>
                <a:gd name="T45" fmla="*/ 216 h 256"/>
                <a:gd name="T46" fmla="*/ 128 w 192"/>
                <a:gd name="T47" fmla="*/ 192 h 256"/>
                <a:gd name="T48" fmla="*/ 152 w 192"/>
                <a:gd name="T49" fmla="*/ 168 h 256"/>
                <a:gd name="T50" fmla="*/ 176 w 192"/>
                <a:gd name="T51" fmla="*/ 192 h 256"/>
                <a:gd name="T52" fmla="*/ 152 w 192"/>
                <a:gd name="T53" fmla="*/ 216 h 256"/>
                <a:gd name="T54" fmla="*/ 176 w 192"/>
                <a:gd name="T55" fmla="*/ 18 h 256"/>
                <a:gd name="T56" fmla="*/ 176 w 192"/>
                <a:gd name="T57" fmla="*/ 66 h 256"/>
                <a:gd name="T58" fmla="*/ 80 w 192"/>
                <a:gd name="T59" fmla="*/ 86 h 256"/>
                <a:gd name="T60" fmla="*/ 80 w 192"/>
                <a:gd name="T61" fmla="*/ 38 h 256"/>
                <a:gd name="T62" fmla="*/ 176 w 192"/>
                <a:gd name="T63" fmla="*/ 18 h 256"/>
                <a:gd name="T64" fmla="*/ 40 w 192"/>
                <a:gd name="T65" fmla="*/ 192 h 256"/>
                <a:gd name="T66" fmla="*/ 64 w 192"/>
                <a:gd name="T67" fmla="*/ 216 h 256"/>
                <a:gd name="T68" fmla="*/ 40 w 192"/>
                <a:gd name="T69" fmla="*/ 240 h 256"/>
                <a:gd name="T70" fmla="*/ 16 w 192"/>
                <a:gd name="T71" fmla="*/ 216 h 256"/>
                <a:gd name="T72" fmla="*/ 40 w 192"/>
                <a:gd name="T73" fmla="*/ 19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256">
                  <a:moveTo>
                    <a:pt x="40" y="256"/>
                  </a:moveTo>
                  <a:cubicBezTo>
                    <a:pt x="62" y="256"/>
                    <a:pt x="80" y="238"/>
                    <a:pt x="80" y="216"/>
                  </a:cubicBezTo>
                  <a:cubicBezTo>
                    <a:pt x="80" y="102"/>
                    <a:pt x="80" y="102"/>
                    <a:pt x="80" y="102"/>
                  </a:cubicBezTo>
                  <a:cubicBezTo>
                    <a:pt x="176" y="82"/>
                    <a:pt x="176" y="82"/>
                    <a:pt x="176" y="82"/>
                  </a:cubicBezTo>
                  <a:cubicBezTo>
                    <a:pt x="176" y="160"/>
                    <a:pt x="176" y="160"/>
                    <a:pt x="176" y="160"/>
                  </a:cubicBezTo>
                  <a:cubicBezTo>
                    <a:pt x="168" y="155"/>
                    <a:pt x="161" y="152"/>
                    <a:pt x="152" y="152"/>
                  </a:cubicBezTo>
                  <a:cubicBezTo>
                    <a:pt x="130" y="152"/>
                    <a:pt x="112" y="170"/>
                    <a:pt x="112" y="192"/>
                  </a:cubicBezTo>
                  <a:cubicBezTo>
                    <a:pt x="112" y="214"/>
                    <a:pt x="130" y="232"/>
                    <a:pt x="152" y="232"/>
                  </a:cubicBezTo>
                  <a:cubicBezTo>
                    <a:pt x="174" y="232"/>
                    <a:pt x="192" y="214"/>
                    <a:pt x="192" y="192"/>
                  </a:cubicBezTo>
                  <a:cubicBezTo>
                    <a:pt x="192" y="72"/>
                    <a:pt x="192" y="72"/>
                    <a:pt x="192" y="72"/>
                  </a:cubicBezTo>
                  <a:cubicBezTo>
                    <a:pt x="192" y="72"/>
                    <a:pt x="192" y="72"/>
                    <a:pt x="192" y="72"/>
                  </a:cubicBezTo>
                  <a:cubicBezTo>
                    <a:pt x="192" y="8"/>
                    <a:pt x="192" y="8"/>
                    <a:pt x="192" y="8"/>
                  </a:cubicBezTo>
                  <a:cubicBezTo>
                    <a:pt x="192" y="6"/>
                    <a:pt x="191" y="3"/>
                    <a:pt x="189" y="2"/>
                  </a:cubicBezTo>
                  <a:cubicBezTo>
                    <a:pt x="187" y="0"/>
                    <a:pt x="185" y="0"/>
                    <a:pt x="182" y="0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7" y="25"/>
                    <a:pt x="64" y="28"/>
                    <a:pt x="64" y="32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56" y="179"/>
                    <a:pt x="49" y="176"/>
                    <a:pt x="40" y="176"/>
                  </a:cubicBezTo>
                  <a:cubicBezTo>
                    <a:pt x="18" y="176"/>
                    <a:pt x="0" y="194"/>
                    <a:pt x="0" y="216"/>
                  </a:cubicBezTo>
                  <a:cubicBezTo>
                    <a:pt x="0" y="238"/>
                    <a:pt x="18" y="256"/>
                    <a:pt x="40" y="256"/>
                  </a:cubicBezTo>
                  <a:close/>
                  <a:moveTo>
                    <a:pt x="152" y="216"/>
                  </a:moveTo>
                  <a:cubicBezTo>
                    <a:pt x="139" y="216"/>
                    <a:pt x="128" y="205"/>
                    <a:pt x="128" y="192"/>
                  </a:cubicBezTo>
                  <a:cubicBezTo>
                    <a:pt x="128" y="179"/>
                    <a:pt x="139" y="168"/>
                    <a:pt x="152" y="168"/>
                  </a:cubicBezTo>
                  <a:cubicBezTo>
                    <a:pt x="165" y="168"/>
                    <a:pt x="176" y="179"/>
                    <a:pt x="176" y="192"/>
                  </a:cubicBezTo>
                  <a:cubicBezTo>
                    <a:pt x="176" y="205"/>
                    <a:pt x="165" y="216"/>
                    <a:pt x="152" y="216"/>
                  </a:cubicBezTo>
                  <a:close/>
                  <a:moveTo>
                    <a:pt x="176" y="18"/>
                  </a:moveTo>
                  <a:cubicBezTo>
                    <a:pt x="176" y="66"/>
                    <a:pt x="176" y="66"/>
                    <a:pt x="176" y="66"/>
                  </a:cubicBezTo>
                  <a:cubicBezTo>
                    <a:pt x="80" y="86"/>
                    <a:pt x="80" y="86"/>
                    <a:pt x="80" y="86"/>
                  </a:cubicBezTo>
                  <a:cubicBezTo>
                    <a:pt x="80" y="38"/>
                    <a:pt x="80" y="38"/>
                    <a:pt x="80" y="38"/>
                  </a:cubicBezTo>
                  <a:lnTo>
                    <a:pt x="176" y="18"/>
                  </a:lnTo>
                  <a:close/>
                  <a:moveTo>
                    <a:pt x="40" y="192"/>
                  </a:moveTo>
                  <a:cubicBezTo>
                    <a:pt x="53" y="192"/>
                    <a:pt x="64" y="203"/>
                    <a:pt x="64" y="216"/>
                  </a:cubicBezTo>
                  <a:cubicBezTo>
                    <a:pt x="64" y="229"/>
                    <a:pt x="53" y="240"/>
                    <a:pt x="40" y="240"/>
                  </a:cubicBezTo>
                  <a:cubicBezTo>
                    <a:pt x="27" y="240"/>
                    <a:pt x="16" y="229"/>
                    <a:pt x="16" y="216"/>
                  </a:cubicBezTo>
                  <a:cubicBezTo>
                    <a:pt x="16" y="203"/>
                    <a:pt x="27" y="192"/>
                    <a:pt x="40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pPr algn="ctr">
                <a:defRPr/>
              </a:pPr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sp>
        <p:nvSpPr>
          <p:cNvPr id="24" name="Freeform 102"/>
          <p:cNvSpPr>
            <a:spLocks noChangeAspect="1" noEditPoints="1"/>
          </p:cNvSpPr>
          <p:nvPr/>
        </p:nvSpPr>
        <p:spPr bwMode="auto">
          <a:xfrm>
            <a:off x="6867560" y="1510592"/>
            <a:ext cx="540000" cy="540000"/>
          </a:xfrm>
          <a:custGeom>
            <a:avLst/>
            <a:gdLst>
              <a:gd name="T0" fmla="*/ 128 w 256"/>
              <a:gd name="T1" fmla="*/ 0 h 256"/>
              <a:gd name="T2" fmla="*/ 37 w 256"/>
              <a:gd name="T3" fmla="*/ 37 h 256"/>
              <a:gd name="T4" fmla="*/ 0 w 256"/>
              <a:gd name="T5" fmla="*/ 128 h 256"/>
              <a:gd name="T6" fmla="*/ 37 w 256"/>
              <a:gd name="T7" fmla="*/ 219 h 256"/>
              <a:gd name="T8" fmla="*/ 128 w 256"/>
              <a:gd name="T9" fmla="*/ 256 h 256"/>
              <a:gd name="T10" fmla="*/ 219 w 256"/>
              <a:gd name="T11" fmla="*/ 219 h 256"/>
              <a:gd name="T12" fmla="*/ 256 w 256"/>
              <a:gd name="T13" fmla="*/ 128 h 256"/>
              <a:gd name="T14" fmla="*/ 219 w 256"/>
              <a:gd name="T15" fmla="*/ 37 h 256"/>
              <a:gd name="T16" fmla="*/ 128 w 256"/>
              <a:gd name="T17" fmla="*/ 0 h 256"/>
              <a:gd name="T18" fmla="*/ 207 w 256"/>
              <a:gd name="T19" fmla="*/ 207 h 256"/>
              <a:gd name="T20" fmla="*/ 128 w 256"/>
              <a:gd name="T21" fmla="*/ 240 h 256"/>
              <a:gd name="T22" fmla="*/ 49 w 256"/>
              <a:gd name="T23" fmla="*/ 207 h 256"/>
              <a:gd name="T24" fmla="*/ 16 w 256"/>
              <a:gd name="T25" fmla="*/ 128 h 256"/>
              <a:gd name="T26" fmla="*/ 49 w 256"/>
              <a:gd name="T27" fmla="*/ 49 h 256"/>
              <a:gd name="T28" fmla="*/ 128 w 256"/>
              <a:gd name="T29" fmla="*/ 16 h 256"/>
              <a:gd name="T30" fmla="*/ 207 w 256"/>
              <a:gd name="T31" fmla="*/ 49 h 256"/>
              <a:gd name="T32" fmla="*/ 240 w 256"/>
              <a:gd name="T33" fmla="*/ 128 h 256"/>
              <a:gd name="T34" fmla="*/ 207 w 256"/>
              <a:gd name="T35" fmla="*/ 20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94" y="0"/>
                  <a:pt x="62" y="13"/>
                  <a:pt x="37" y="37"/>
                </a:cubicBezTo>
                <a:cubicBezTo>
                  <a:pt x="13" y="62"/>
                  <a:pt x="0" y="94"/>
                  <a:pt x="0" y="128"/>
                </a:cubicBezTo>
                <a:cubicBezTo>
                  <a:pt x="0" y="162"/>
                  <a:pt x="13" y="194"/>
                  <a:pt x="37" y="219"/>
                </a:cubicBezTo>
                <a:cubicBezTo>
                  <a:pt x="62" y="243"/>
                  <a:pt x="94" y="256"/>
                  <a:pt x="128" y="256"/>
                </a:cubicBezTo>
                <a:cubicBezTo>
                  <a:pt x="162" y="256"/>
                  <a:pt x="194" y="243"/>
                  <a:pt x="219" y="219"/>
                </a:cubicBezTo>
                <a:cubicBezTo>
                  <a:pt x="243" y="194"/>
                  <a:pt x="256" y="162"/>
                  <a:pt x="256" y="128"/>
                </a:cubicBezTo>
                <a:cubicBezTo>
                  <a:pt x="256" y="94"/>
                  <a:pt x="243" y="62"/>
                  <a:pt x="219" y="37"/>
                </a:cubicBezTo>
                <a:cubicBezTo>
                  <a:pt x="194" y="13"/>
                  <a:pt x="162" y="0"/>
                  <a:pt x="128" y="0"/>
                </a:cubicBezTo>
                <a:close/>
                <a:moveTo>
                  <a:pt x="207" y="207"/>
                </a:moveTo>
                <a:cubicBezTo>
                  <a:pt x="186" y="228"/>
                  <a:pt x="158" y="240"/>
                  <a:pt x="128" y="240"/>
                </a:cubicBezTo>
                <a:cubicBezTo>
                  <a:pt x="98" y="240"/>
                  <a:pt x="70" y="228"/>
                  <a:pt x="49" y="207"/>
                </a:cubicBezTo>
                <a:cubicBezTo>
                  <a:pt x="28" y="186"/>
                  <a:pt x="16" y="158"/>
                  <a:pt x="16" y="128"/>
                </a:cubicBezTo>
                <a:cubicBezTo>
                  <a:pt x="16" y="98"/>
                  <a:pt x="28" y="70"/>
                  <a:pt x="49" y="49"/>
                </a:cubicBezTo>
                <a:cubicBezTo>
                  <a:pt x="70" y="28"/>
                  <a:pt x="98" y="16"/>
                  <a:pt x="128" y="16"/>
                </a:cubicBezTo>
                <a:cubicBezTo>
                  <a:pt x="158" y="16"/>
                  <a:pt x="186" y="28"/>
                  <a:pt x="207" y="49"/>
                </a:cubicBezTo>
                <a:cubicBezTo>
                  <a:pt x="228" y="70"/>
                  <a:pt x="240" y="98"/>
                  <a:pt x="240" y="128"/>
                </a:cubicBezTo>
                <a:cubicBezTo>
                  <a:pt x="240" y="158"/>
                  <a:pt x="228" y="186"/>
                  <a:pt x="207" y="207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</a:ln>
        </p:spPr>
        <p:txBody>
          <a:bodyPr vert="horz" wrap="square" lIns="68580" tIns="34290" rIns="68580" bIns="34290" numCol="1" anchor="t" anchorCtr="0" compatLnSpc="1"/>
          <a:lstStyle/>
          <a:p>
            <a:pPr algn="ctr">
              <a:defRPr/>
            </a:pPr>
            <a:endParaRPr lang="en-US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6344366" y="2190661"/>
            <a:ext cx="1586388" cy="738664"/>
            <a:chOff x="1497743" y="3716707"/>
            <a:chExt cx="2115184" cy="984885"/>
          </a:xfrm>
        </p:grpSpPr>
        <p:sp>
          <p:nvSpPr>
            <p:cNvPr id="26" name="TextBox 25"/>
            <p:cNvSpPr txBox="1"/>
            <p:nvPr/>
          </p:nvSpPr>
          <p:spPr>
            <a:xfrm>
              <a:off x="1497743" y="4024484"/>
              <a:ext cx="2115184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US" sz="900">
                  <a:solidFill>
                    <a:srgbClr val="FFFFFF">
                      <a:lumMod val="65000"/>
                    </a:srgbClr>
                  </a:solidFill>
                  <a:latin typeface="Calibri" panose="020F0502020204030204" pitchFamily="34" charset="0"/>
                  <a:ea typeface="微软雅黑" panose="020B0503020204020204" charset="-122"/>
                  <a:cs typeface="Lato Light" charset="0"/>
                  <a:sym typeface="Calibri" panose="020F0502020204030204" pitchFamily="34" charset="0"/>
                </a:rPr>
                <a:t>entrepreneurial activities differ substantially depending on the type of</a:t>
              </a:r>
              <a:endParaRPr lang="en-US" sz="900" dirty="0">
                <a:solidFill>
                  <a:srgbClr val="FFFFFF">
                    <a:lumMod val="65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Lato Light" charset="0"/>
                <a:sym typeface="Calibri" panose="020F0502020204030204" pitchFamily="34" charset="0"/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663586" y="3716707"/>
              <a:ext cx="1528625" cy="3385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zh-CN" altLang="en-US" sz="1050" b="1" spc="450" dirty="0">
                  <a:solidFill>
                    <a:srgbClr val="000000"/>
                  </a:solidFill>
                  <a:latin typeface="Calibri" panose="020F0502020204030204" pitchFamily="34" charset="0"/>
                  <a:ea typeface="微软雅黑" panose="020B0503020204020204" charset="-122"/>
                  <a:cs typeface="Montserrat" panose="02000505000000020004" charset="0"/>
                  <a:sym typeface="Calibri" panose="020F0502020204030204" pitchFamily="34" charset="0"/>
                </a:rPr>
                <a:t>请输入标题</a:t>
              </a:r>
              <a:endParaRPr 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6993197" y="1679807"/>
            <a:ext cx="288727" cy="230396"/>
            <a:chOff x="7135947" y="4019289"/>
            <a:chExt cx="384969" cy="307195"/>
          </a:xfrm>
          <a:solidFill>
            <a:schemeClr val="accent1"/>
          </a:solidFill>
        </p:grpSpPr>
        <p:sp>
          <p:nvSpPr>
            <p:cNvPr id="29" name="Freeform 70"/>
            <p:cNvSpPr/>
            <p:nvPr/>
          </p:nvSpPr>
          <p:spPr bwMode="auto">
            <a:xfrm>
              <a:off x="7267609" y="4127788"/>
              <a:ext cx="123075" cy="198696"/>
            </a:xfrm>
            <a:custGeom>
              <a:avLst/>
              <a:gdLst>
                <a:gd name="T0" fmla="*/ 41 w 82"/>
                <a:gd name="T1" fmla="*/ 145 h 145"/>
                <a:gd name="T2" fmla="*/ 49 w 82"/>
                <a:gd name="T3" fmla="*/ 137 h 145"/>
                <a:gd name="T4" fmla="*/ 49 w 82"/>
                <a:gd name="T5" fmla="*/ 28 h 145"/>
                <a:gd name="T6" fmla="*/ 67 w 82"/>
                <a:gd name="T7" fmla="*/ 47 h 145"/>
                <a:gd name="T8" fmla="*/ 73 w 82"/>
                <a:gd name="T9" fmla="*/ 49 h 145"/>
                <a:gd name="T10" fmla="*/ 79 w 82"/>
                <a:gd name="T11" fmla="*/ 47 h 145"/>
                <a:gd name="T12" fmla="*/ 79 w 82"/>
                <a:gd name="T13" fmla="*/ 35 h 145"/>
                <a:gd name="T14" fmla="*/ 47 w 82"/>
                <a:gd name="T15" fmla="*/ 3 h 145"/>
                <a:gd name="T16" fmla="*/ 35 w 82"/>
                <a:gd name="T17" fmla="*/ 3 h 145"/>
                <a:gd name="T18" fmla="*/ 3 w 82"/>
                <a:gd name="T19" fmla="*/ 35 h 145"/>
                <a:gd name="T20" fmla="*/ 3 w 82"/>
                <a:gd name="T21" fmla="*/ 47 h 145"/>
                <a:gd name="T22" fmla="*/ 15 w 82"/>
                <a:gd name="T23" fmla="*/ 47 h 145"/>
                <a:gd name="T24" fmla="*/ 33 w 82"/>
                <a:gd name="T25" fmla="*/ 28 h 145"/>
                <a:gd name="T26" fmla="*/ 33 w 82"/>
                <a:gd name="T27" fmla="*/ 137 h 145"/>
                <a:gd name="T28" fmla="*/ 41 w 82"/>
                <a:gd name="T2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" h="145">
                  <a:moveTo>
                    <a:pt x="41" y="145"/>
                  </a:moveTo>
                  <a:cubicBezTo>
                    <a:pt x="45" y="145"/>
                    <a:pt x="49" y="141"/>
                    <a:pt x="49" y="137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9" y="48"/>
                    <a:pt x="71" y="49"/>
                    <a:pt x="73" y="49"/>
                  </a:cubicBezTo>
                  <a:cubicBezTo>
                    <a:pt x="75" y="49"/>
                    <a:pt x="77" y="48"/>
                    <a:pt x="79" y="47"/>
                  </a:cubicBezTo>
                  <a:cubicBezTo>
                    <a:pt x="82" y="44"/>
                    <a:pt x="82" y="38"/>
                    <a:pt x="79" y="35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0"/>
                    <a:pt x="38" y="0"/>
                    <a:pt x="35" y="3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0" y="38"/>
                    <a:pt x="0" y="44"/>
                    <a:pt x="3" y="47"/>
                  </a:cubicBezTo>
                  <a:cubicBezTo>
                    <a:pt x="6" y="50"/>
                    <a:pt x="12" y="50"/>
                    <a:pt x="15" y="4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41"/>
                    <a:pt x="37" y="145"/>
                    <a:pt x="41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algn="ctr">
                <a:defRPr/>
              </a:pPr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0" name="Freeform 71"/>
            <p:cNvSpPr/>
            <p:nvPr/>
          </p:nvSpPr>
          <p:spPr bwMode="auto">
            <a:xfrm>
              <a:off x="7135947" y="4019289"/>
              <a:ext cx="384969" cy="219611"/>
            </a:xfrm>
            <a:custGeom>
              <a:avLst/>
              <a:gdLst>
                <a:gd name="T0" fmla="*/ 224 w 256"/>
                <a:gd name="T1" fmla="*/ 81 h 160"/>
                <a:gd name="T2" fmla="*/ 136 w 256"/>
                <a:gd name="T3" fmla="*/ 0 h 160"/>
                <a:gd name="T4" fmla="*/ 50 w 256"/>
                <a:gd name="T5" fmla="*/ 64 h 160"/>
                <a:gd name="T6" fmla="*/ 48 w 256"/>
                <a:gd name="T7" fmla="*/ 64 h 160"/>
                <a:gd name="T8" fmla="*/ 0 w 256"/>
                <a:gd name="T9" fmla="*/ 112 h 160"/>
                <a:gd name="T10" fmla="*/ 48 w 256"/>
                <a:gd name="T11" fmla="*/ 160 h 160"/>
                <a:gd name="T12" fmla="*/ 96 w 256"/>
                <a:gd name="T13" fmla="*/ 160 h 160"/>
                <a:gd name="T14" fmla="*/ 104 w 256"/>
                <a:gd name="T15" fmla="*/ 152 h 160"/>
                <a:gd name="T16" fmla="*/ 96 w 256"/>
                <a:gd name="T17" fmla="*/ 144 h 160"/>
                <a:gd name="T18" fmla="*/ 48 w 256"/>
                <a:gd name="T19" fmla="*/ 144 h 160"/>
                <a:gd name="T20" fmla="*/ 16 w 256"/>
                <a:gd name="T21" fmla="*/ 112 h 160"/>
                <a:gd name="T22" fmla="*/ 48 w 256"/>
                <a:gd name="T23" fmla="*/ 80 h 160"/>
                <a:gd name="T24" fmla="*/ 56 w 256"/>
                <a:gd name="T25" fmla="*/ 80 h 160"/>
                <a:gd name="T26" fmla="*/ 64 w 256"/>
                <a:gd name="T27" fmla="*/ 73 h 160"/>
                <a:gd name="T28" fmla="*/ 136 w 256"/>
                <a:gd name="T29" fmla="*/ 16 h 160"/>
                <a:gd name="T30" fmla="*/ 208 w 256"/>
                <a:gd name="T31" fmla="*/ 88 h 160"/>
                <a:gd name="T32" fmla="*/ 216 w 256"/>
                <a:gd name="T33" fmla="*/ 96 h 160"/>
                <a:gd name="T34" fmla="*/ 240 w 256"/>
                <a:gd name="T35" fmla="*/ 120 h 160"/>
                <a:gd name="T36" fmla="*/ 216 w 256"/>
                <a:gd name="T37" fmla="*/ 144 h 160"/>
                <a:gd name="T38" fmla="*/ 160 w 256"/>
                <a:gd name="T39" fmla="*/ 144 h 160"/>
                <a:gd name="T40" fmla="*/ 152 w 256"/>
                <a:gd name="T41" fmla="*/ 152 h 160"/>
                <a:gd name="T42" fmla="*/ 160 w 256"/>
                <a:gd name="T43" fmla="*/ 160 h 160"/>
                <a:gd name="T44" fmla="*/ 216 w 256"/>
                <a:gd name="T45" fmla="*/ 160 h 160"/>
                <a:gd name="T46" fmla="*/ 256 w 256"/>
                <a:gd name="T47" fmla="*/ 120 h 160"/>
                <a:gd name="T48" fmla="*/ 224 w 256"/>
                <a:gd name="T49" fmla="*/ 8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6" h="160">
                  <a:moveTo>
                    <a:pt x="224" y="81"/>
                  </a:moveTo>
                  <a:cubicBezTo>
                    <a:pt x="220" y="36"/>
                    <a:pt x="182" y="0"/>
                    <a:pt x="136" y="0"/>
                  </a:cubicBezTo>
                  <a:cubicBezTo>
                    <a:pt x="95" y="0"/>
                    <a:pt x="60" y="27"/>
                    <a:pt x="50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22" y="64"/>
                    <a:pt x="0" y="86"/>
                    <a:pt x="0" y="112"/>
                  </a:cubicBezTo>
                  <a:cubicBezTo>
                    <a:pt x="0" y="138"/>
                    <a:pt x="22" y="160"/>
                    <a:pt x="48" y="160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100" y="160"/>
                    <a:pt x="104" y="156"/>
                    <a:pt x="104" y="152"/>
                  </a:cubicBezTo>
                  <a:cubicBezTo>
                    <a:pt x="104" y="148"/>
                    <a:pt x="100" y="144"/>
                    <a:pt x="96" y="144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30" y="144"/>
                    <a:pt x="16" y="130"/>
                    <a:pt x="16" y="112"/>
                  </a:cubicBezTo>
                  <a:cubicBezTo>
                    <a:pt x="16" y="94"/>
                    <a:pt x="30" y="80"/>
                    <a:pt x="48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60" y="80"/>
                    <a:pt x="63" y="77"/>
                    <a:pt x="64" y="73"/>
                  </a:cubicBezTo>
                  <a:cubicBezTo>
                    <a:pt x="70" y="40"/>
                    <a:pt x="100" y="16"/>
                    <a:pt x="136" y="16"/>
                  </a:cubicBezTo>
                  <a:cubicBezTo>
                    <a:pt x="176" y="16"/>
                    <a:pt x="208" y="48"/>
                    <a:pt x="208" y="88"/>
                  </a:cubicBezTo>
                  <a:cubicBezTo>
                    <a:pt x="208" y="92"/>
                    <a:pt x="212" y="96"/>
                    <a:pt x="216" y="96"/>
                  </a:cubicBezTo>
                  <a:cubicBezTo>
                    <a:pt x="229" y="96"/>
                    <a:pt x="240" y="107"/>
                    <a:pt x="240" y="120"/>
                  </a:cubicBezTo>
                  <a:cubicBezTo>
                    <a:pt x="240" y="133"/>
                    <a:pt x="229" y="144"/>
                    <a:pt x="216" y="144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56" y="144"/>
                    <a:pt x="152" y="148"/>
                    <a:pt x="152" y="152"/>
                  </a:cubicBezTo>
                  <a:cubicBezTo>
                    <a:pt x="152" y="156"/>
                    <a:pt x="156" y="160"/>
                    <a:pt x="160" y="160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38" y="160"/>
                    <a:pt x="256" y="142"/>
                    <a:pt x="256" y="120"/>
                  </a:cubicBezTo>
                  <a:cubicBezTo>
                    <a:pt x="256" y="101"/>
                    <a:pt x="242" y="84"/>
                    <a:pt x="224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algn="ctr">
                <a:defRPr/>
              </a:pPr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sp>
        <p:nvSpPr>
          <p:cNvPr id="31" name="Freeform 102"/>
          <p:cNvSpPr>
            <a:spLocks noChangeAspect="1" noEditPoints="1"/>
          </p:cNvSpPr>
          <p:nvPr/>
        </p:nvSpPr>
        <p:spPr bwMode="auto">
          <a:xfrm>
            <a:off x="1573765" y="3084035"/>
            <a:ext cx="540000" cy="540000"/>
          </a:xfrm>
          <a:custGeom>
            <a:avLst/>
            <a:gdLst>
              <a:gd name="T0" fmla="*/ 128 w 256"/>
              <a:gd name="T1" fmla="*/ 0 h 256"/>
              <a:gd name="T2" fmla="*/ 37 w 256"/>
              <a:gd name="T3" fmla="*/ 37 h 256"/>
              <a:gd name="T4" fmla="*/ 0 w 256"/>
              <a:gd name="T5" fmla="*/ 128 h 256"/>
              <a:gd name="T6" fmla="*/ 37 w 256"/>
              <a:gd name="T7" fmla="*/ 219 h 256"/>
              <a:gd name="T8" fmla="*/ 128 w 256"/>
              <a:gd name="T9" fmla="*/ 256 h 256"/>
              <a:gd name="T10" fmla="*/ 219 w 256"/>
              <a:gd name="T11" fmla="*/ 219 h 256"/>
              <a:gd name="T12" fmla="*/ 256 w 256"/>
              <a:gd name="T13" fmla="*/ 128 h 256"/>
              <a:gd name="T14" fmla="*/ 219 w 256"/>
              <a:gd name="T15" fmla="*/ 37 h 256"/>
              <a:gd name="T16" fmla="*/ 128 w 256"/>
              <a:gd name="T17" fmla="*/ 0 h 256"/>
              <a:gd name="T18" fmla="*/ 207 w 256"/>
              <a:gd name="T19" fmla="*/ 207 h 256"/>
              <a:gd name="T20" fmla="*/ 128 w 256"/>
              <a:gd name="T21" fmla="*/ 240 h 256"/>
              <a:gd name="T22" fmla="*/ 49 w 256"/>
              <a:gd name="T23" fmla="*/ 207 h 256"/>
              <a:gd name="T24" fmla="*/ 16 w 256"/>
              <a:gd name="T25" fmla="*/ 128 h 256"/>
              <a:gd name="T26" fmla="*/ 49 w 256"/>
              <a:gd name="T27" fmla="*/ 49 h 256"/>
              <a:gd name="T28" fmla="*/ 128 w 256"/>
              <a:gd name="T29" fmla="*/ 16 h 256"/>
              <a:gd name="T30" fmla="*/ 207 w 256"/>
              <a:gd name="T31" fmla="*/ 49 h 256"/>
              <a:gd name="T32" fmla="*/ 240 w 256"/>
              <a:gd name="T33" fmla="*/ 128 h 256"/>
              <a:gd name="T34" fmla="*/ 207 w 256"/>
              <a:gd name="T35" fmla="*/ 20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94" y="0"/>
                  <a:pt x="62" y="13"/>
                  <a:pt x="37" y="37"/>
                </a:cubicBezTo>
                <a:cubicBezTo>
                  <a:pt x="13" y="62"/>
                  <a:pt x="0" y="94"/>
                  <a:pt x="0" y="128"/>
                </a:cubicBezTo>
                <a:cubicBezTo>
                  <a:pt x="0" y="162"/>
                  <a:pt x="13" y="194"/>
                  <a:pt x="37" y="219"/>
                </a:cubicBezTo>
                <a:cubicBezTo>
                  <a:pt x="62" y="243"/>
                  <a:pt x="94" y="256"/>
                  <a:pt x="128" y="256"/>
                </a:cubicBezTo>
                <a:cubicBezTo>
                  <a:pt x="162" y="256"/>
                  <a:pt x="194" y="243"/>
                  <a:pt x="219" y="219"/>
                </a:cubicBezTo>
                <a:cubicBezTo>
                  <a:pt x="243" y="194"/>
                  <a:pt x="256" y="162"/>
                  <a:pt x="256" y="128"/>
                </a:cubicBezTo>
                <a:cubicBezTo>
                  <a:pt x="256" y="94"/>
                  <a:pt x="243" y="62"/>
                  <a:pt x="219" y="37"/>
                </a:cubicBezTo>
                <a:cubicBezTo>
                  <a:pt x="194" y="13"/>
                  <a:pt x="162" y="0"/>
                  <a:pt x="128" y="0"/>
                </a:cubicBezTo>
                <a:close/>
                <a:moveTo>
                  <a:pt x="207" y="207"/>
                </a:moveTo>
                <a:cubicBezTo>
                  <a:pt x="186" y="228"/>
                  <a:pt x="158" y="240"/>
                  <a:pt x="128" y="240"/>
                </a:cubicBezTo>
                <a:cubicBezTo>
                  <a:pt x="98" y="240"/>
                  <a:pt x="70" y="228"/>
                  <a:pt x="49" y="207"/>
                </a:cubicBezTo>
                <a:cubicBezTo>
                  <a:pt x="28" y="186"/>
                  <a:pt x="16" y="158"/>
                  <a:pt x="16" y="128"/>
                </a:cubicBezTo>
                <a:cubicBezTo>
                  <a:pt x="16" y="98"/>
                  <a:pt x="28" y="70"/>
                  <a:pt x="49" y="49"/>
                </a:cubicBezTo>
                <a:cubicBezTo>
                  <a:pt x="70" y="28"/>
                  <a:pt x="98" y="16"/>
                  <a:pt x="128" y="16"/>
                </a:cubicBezTo>
                <a:cubicBezTo>
                  <a:pt x="158" y="16"/>
                  <a:pt x="186" y="28"/>
                  <a:pt x="207" y="49"/>
                </a:cubicBezTo>
                <a:cubicBezTo>
                  <a:pt x="228" y="70"/>
                  <a:pt x="240" y="98"/>
                  <a:pt x="240" y="128"/>
                </a:cubicBezTo>
                <a:cubicBezTo>
                  <a:pt x="240" y="158"/>
                  <a:pt x="228" y="186"/>
                  <a:pt x="207" y="207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</a:ln>
        </p:spPr>
        <p:txBody>
          <a:bodyPr vert="horz" wrap="square" lIns="68580" tIns="34290" rIns="68580" bIns="34290" numCol="1" anchor="t" anchorCtr="0" compatLnSpc="1"/>
          <a:lstStyle/>
          <a:p>
            <a:pPr algn="ctr">
              <a:defRPr/>
            </a:pPr>
            <a:endParaRPr lang="en-US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grpSp>
        <p:nvGrpSpPr>
          <p:cNvPr id="32" name="Group 31"/>
          <p:cNvGrpSpPr/>
          <p:nvPr/>
        </p:nvGrpSpPr>
        <p:grpSpPr>
          <a:xfrm>
            <a:off x="1050571" y="3764103"/>
            <a:ext cx="1586388" cy="738664"/>
            <a:chOff x="1497743" y="3716707"/>
            <a:chExt cx="2115184" cy="984885"/>
          </a:xfrm>
        </p:grpSpPr>
        <p:sp>
          <p:nvSpPr>
            <p:cNvPr id="33" name="TextBox 32"/>
            <p:cNvSpPr txBox="1"/>
            <p:nvPr/>
          </p:nvSpPr>
          <p:spPr>
            <a:xfrm>
              <a:off x="1497743" y="4024484"/>
              <a:ext cx="2115184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US" sz="900">
                  <a:solidFill>
                    <a:srgbClr val="FFFFFF">
                      <a:lumMod val="65000"/>
                    </a:srgbClr>
                  </a:solidFill>
                  <a:latin typeface="Calibri" panose="020F0502020204030204" pitchFamily="34" charset="0"/>
                  <a:ea typeface="微软雅黑" panose="020B0503020204020204" charset="-122"/>
                  <a:cs typeface="Lato Light" charset="0"/>
                  <a:sym typeface="Calibri" panose="020F0502020204030204" pitchFamily="34" charset="0"/>
                </a:rPr>
                <a:t>entrepreneurial activities differ substantially depending on the type of</a:t>
              </a:r>
              <a:endParaRPr lang="en-US" sz="900" dirty="0">
                <a:solidFill>
                  <a:srgbClr val="FFFFFF">
                    <a:lumMod val="65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Lato Light" charset="0"/>
                <a:sym typeface="Calibri" panose="020F0502020204030204" pitchFamily="34" charset="0"/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1663586" y="3716707"/>
              <a:ext cx="1528625" cy="3385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zh-CN" altLang="en-US" sz="1050" b="1" spc="450" dirty="0">
                  <a:solidFill>
                    <a:srgbClr val="000000"/>
                  </a:solidFill>
                  <a:latin typeface="Calibri" panose="020F0502020204030204" pitchFamily="34" charset="0"/>
                  <a:ea typeface="微软雅黑" panose="020B0503020204020204" charset="-122"/>
                  <a:cs typeface="Montserrat" panose="02000505000000020004" charset="0"/>
                  <a:sym typeface="Calibri" panose="020F0502020204030204" pitchFamily="34" charset="0"/>
                </a:rPr>
                <a:t>请输入标题</a:t>
              </a:r>
              <a:endParaRPr 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1698814" y="3209084"/>
            <a:ext cx="289901" cy="289901"/>
            <a:chOff x="5494418" y="5479932"/>
            <a:chExt cx="386534" cy="386534"/>
          </a:xfrm>
          <a:solidFill>
            <a:schemeClr val="accent1"/>
          </a:solidFill>
        </p:grpSpPr>
        <p:sp>
          <p:nvSpPr>
            <p:cNvPr id="36" name="Freeform 185"/>
            <p:cNvSpPr>
              <a:spLocks noEditPoints="1"/>
            </p:cNvSpPr>
            <p:nvPr/>
          </p:nvSpPr>
          <p:spPr bwMode="auto">
            <a:xfrm>
              <a:off x="5494418" y="5479932"/>
              <a:ext cx="169027" cy="169027"/>
            </a:xfrm>
            <a:custGeom>
              <a:avLst/>
              <a:gdLst>
                <a:gd name="T0" fmla="*/ 8 w 112"/>
                <a:gd name="T1" fmla="*/ 112 h 112"/>
                <a:gd name="T2" fmla="*/ 104 w 112"/>
                <a:gd name="T3" fmla="*/ 112 h 112"/>
                <a:gd name="T4" fmla="*/ 112 w 112"/>
                <a:gd name="T5" fmla="*/ 104 h 112"/>
                <a:gd name="T6" fmla="*/ 112 w 112"/>
                <a:gd name="T7" fmla="*/ 8 h 112"/>
                <a:gd name="T8" fmla="*/ 104 w 112"/>
                <a:gd name="T9" fmla="*/ 0 h 112"/>
                <a:gd name="T10" fmla="*/ 8 w 112"/>
                <a:gd name="T11" fmla="*/ 0 h 112"/>
                <a:gd name="T12" fmla="*/ 0 w 112"/>
                <a:gd name="T13" fmla="*/ 8 h 112"/>
                <a:gd name="T14" fmla="*/ 0 w 112"/>
                <a:gd name="T15" fmla="*/ 104 h 112"/>
                <a:gd name="T16" fmla="*/ 8 w 112"/>
                <a:gd name="T17" fmla="*/ 112 h 112"/>
                <a:gd name="T18" fmla="*/ 16 w 112"/>
                <a:gd name="T19" fmla="*/ 16 h 112"/>
                <a:gd name="T20" fmla="*/ 96 w 112"/>
                <a:gd name="T21" fmla="*/ 16 h 112"/>
                <a:gd name="T22" fmla="*/ 96 w 112"/>
                <a:gd name="T23" fmla="*/ 96 h 112"/>
                <a:gd name="T24" fmla="*/ 16 w 112"/>
                <a:gd name="T25" fmla="*/ 96 h 112"/>
                <a:gd name="T26" fmla="*/ 16 w 112"/>
                <a:gd name="T27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112">
                  <a:moveTo>
                    <a:pt x="8" y="112"/>
                  </a:moveTo>
                  <a:cubicBezTo>
                    <a:pt x="104" y="112"/>
                    <a:pt x="104" y="112"/>
                    <a:pt x="104" y="112"/>
                  </a:cubicBezTo>
                  <a:cubicBezTo>
                    <a:pt x="108" y="112"/>
                    <a:pt x="112" y="108"/>
                    <a:pt x="112" y="104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8"/>
                    <a:pt x="4" y="112"/>
                    <a:pt x="8" y="112"/>
                  </a:cubicBezTo>
                  <a:close/>
                  <a:moveTo>
                    <a:pt x="16" y="16"/>
                  </a:moveTo>
                  <a:cubicBezTo>
                    <a:pt x="96" y="16"/>
                    <a:pt x="96" y="16"/>
                    <a:pt x="96" y="16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16" y="96"/>
                    <a:pt x="16" y="96"/>
                    <a:pt x="16" y="96"/>
                  </a:cubicBezTo>
                  <a:lnTo>
                    <a:pt x="1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algn="ctr">
                <a:defRPr/>
              </a:pPr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7" name="Freeform 186"/>
            <p:cNvSpPr>
              <a:spLocks noEditPoints="1"/>
            </p:cNvSpPr>
            <p:nvPr/>
          </p:nvSpPr>
          <p:spPr bwMode="auto">
            <a:xfrm>
              <a:off x="5711925" y="5479932"/>
              <a:ext cx="169027" cy="169027"/>
            </a:xfrm>
            <a:custGeom>
              <a:avLst/>
              <a:gdLst>
                <a:gd name="T0" fmla="*/ 112 w 112"/>
                <a:gd name="T1" fmla="*/ 8 h 112"/>
                <a:gd name="T2" fmla="*/ 104 w 112"/>
                <a:gd name="T3" fmla="*/ 0 h 112"/>
                <a:gd name="T4" fmla="*/ 8 w 112"/>
                <a:gd name="T5" fmla="*/ 0 h 112"/>
                <a:gd name="T6" fmla="*/ 0 w 112"/>
                <a:gd name="T7" fmla="*/ 8 h 112"/>
                <a:gd name="T8" fmla="*/ 0 w 112"/>
                <a:gd name="T9" fmla="*/ 104 h 112"/>
                <a:gd name="T10" fmla="*/ 8 w 112"/>
                <a:gd name="T11" fmla="*/ 112 h 112"/>
                <a:gd name="T12" fmla="*/ 104 w 112"/>
                <a:gd name="T13" fmla="*/ 112 h 112"/>
                <a:gd name="T14" fmla="*/ 112 w 112"/>
                <a:gd name="T15" fmla="*/ 104 h 112"/>
                <a:gd name="T16" fmla="*/ 112 w 112"/>
                <a:gd name="T17" fmla="*/ 8 h 112"/>
                <a:gd name="T18" fmla="*/ 96 w 112"/>
                <a:gd name="T19" fmla="*/ 96 h 112"/>
                <a:gd name="T20" fmla="*/ 16 w 112"/>
                <a:gd name="T21" fmla="*/ 96 h 112"/>
                <a:gd name="T22" fmla="*/ 16 w 112"/>
                <a:gd name="T23" fmla="*/ 16 h 112"/>
                <a:gd name="T24" fmla="*/ 96 w 112"/>
                <a:gd name="T25" fmla="*/ 16 h 112"/>
                <a:gd name="T26" fmla="*/ 96 w 112"/>
                <a:gd name="T27" fmla="*/ 9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112">
                  <a:moveTo>
                    <a:pt x="112" y="8"/>
                  </a:moveTo>
                  <a:cubicBezTo>
                    <a:pt x="112" y="4"/>
                    <a:pt x="108" y="0"/>
                    <a:pt x="10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8"/>
                    <a:pt x="4" y="112"/>
                    <a:pt x="8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8" y="112"/>
                    <a:pt x="112" y="108"/>
                    <a:pt x="112" y="104"/>
                  </a:cubicBezTo>
                  <a:lnTo>
                    <a:pt x="112" y="8"/>
                  </a:lnTo>
                  <a:close/>
                  <a:moveTo>
                    <a:pt x="96" y="96"/>
                  </a:moveTo>
                  <a:cubicBezTo>
                    <a:pt x="16" y="96"/>
                    <a:pt x="16" y="96"/>
                    <a:pt x="16" y="9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96" y="16"/>
                    <a:pt x="96" y="16"/>
                    <a:pt x="96" y="16"/>
                  </a:cubicBezTo>
                  <a:lnTo>
                    <a:pt x="96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algn="ctr">
                <a:defRPr/>
              </a:pPr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8" name="Freeform 187"/>
            <p:cNvSpPr>
              <a:spLocks noEditPoints="1"/>
            </p:cNvSpPr>
            <p:nvPr/>
          </p:nvSpPr>
          <p:spPr bwMode="auto">
            <a:xfrm>
              <a:off x="5494418" y="5690888"/>
              <a:ext cx="175578" cy="175578"/>
            </a:xfrm>
            <a:custGeom>
              <a:avLst/>
              <a:gdLst>
                <a:gd name="T0" fmla="*/ 8 w 116"/>
                <a:gd name="T1" fmla="*/ 116 h 116"/>
                <a:gd name="T2" fmla="*/ 108 w 116"/>
                <a:gd name="T3" fmla="*/ 116 h 116"/>
                <a:gd name="T4" fmla="*/ 116 w 116"/>
                <a:gd name="T5" fmla="*/ 108 h 116"/>
                <a:gd name="T6" fmla="*/ 116 w 116"/>
                <a:gd name="T7" fmla="*/ 8 h 116"/>
                <a:gd name="T8" fmla="*/ 108 w 116"/>
                <a:gd name="T9" fmla="*/ 0 h 116"/>
                <a:gd name="T10" fmla="*/ 8 w 116"/>
                <a:gd name="T11" fmla="*/ 0 h 116"/>
                <a:gd name="T12" fmla="*/ 0 w 116"/>
                <a:gd name="T13" fmla="*/ 8 h 116"/>
                <a:gd name="T14" fmla="*/ 0 w 116"/>
                <a:gd name="T15" fmla="*/ 108 h 116"/>
                <a:gd name="T16" fmla="*/ 8 w 116"/>
                <a:gd name="T17" fmla="*/ 116 h 116"/>
                <a:gd name="T18" fmla="*/ 16 w 116"/>
                <a:gd name="T19" fmla="*/ 16 h 116"/>
                <a:gd name="T20" fmla="*/ 100 w 116"/>
                <a:gd name="T21" fmla="*/ 16 h 116"/>
                <a:gd name="T22" fmla="*/ 100 w 116"/>
                <a:gd name="T23" fmla="*/ 100 h 116"/>
                <a:gd name="T24" fmla="*/ 16 w 116"/>
                <a:gd name="T25" fmla="*/ 100 h 116"/>
                <a:gd name="T26" fmla="*/ 16 w 116"/>
                <a:gd name="T27" fmla="*/ 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6" h="116">
                  <a:moveTo>
                    <a:pt x="8" y="116"/>
                  </a:moveTo>
                  <a:cubicBezTo>
                    <a:pt x="108" y="116"/>
                    <a:pt x="108" y="116"/>
                    <a:pt x="108" y="116"/>
                  </a:cubicBezTo>
                  <a:cubicBezTo>
                    <a:pt x="112" y="116"/>
                    <a:pt x="116" y="112"/>
                    <a:pt x="116" y="10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4"/>
                    <a:pt x="112" y="0"/>
                    <a:pt x="10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2"/>
                    <a:pt x="4" y="116"/>
                    <a:pt x="8" y="116"/>
                  </a:cubicBezTo>
                  <a:close/>
                  <a:moveTo>
                    <a:pt x="16" y="16"/>
                  </a:moveTo>
                  <a:cubicBezTo>
                    <a:pt x="100" y="16"/>
                    <a:pt x="100" y="16"/>
                    <a:pt x="100" y="16"/>
                  </a:cubicBezTo>
                  <a:cubicBezTo>
                    <a:pt x="100" y="100"/>
                    <a:pt x="100" y="100"/>
                    <a:pt x="100" y="100"/>
                  </a:cubicBezTo>
                  <a:cubicBezTo>
                    <a:pt x="16" y="100"/>
                    <a:pt x="16" y="100"/>
                    <a:pt x="16" y="100"/>
                  </a:cubicBezTo>
                  <a:lnTo>
                    <a:pt x="1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algn="ctr">
                <a:defRPr/>
              </a:pPr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9" name="Freeform 188"/>
            <p:cNvSpPr>
              <a:spLocks noEditPoints="1"/>
            </p:cNvSpPr>
            <p:nvPr/>
          </p:nvSpPr>
          <p:spPr bwMode="auto">
            <a:xfrm>
              <a:off x="5711925" y="5697439"/>
              <a:ext cx="169027" cy="169027"/>
            </a:xfrm>
            <a:custGeom>
              <a:avLst/>
              <a:gdLst>
                <a:gd name="T0" fmla="*/ 104 w 112"/>
                <a:gd name="T1" fmla="*/ 0 h 112"/>
                <a:gd name="T2" fmla="*/ 8 w 112"/>
                <a:gd name="T3" fmla="*/ 0 h 112"/>
                <a:gd name="T4" fmla="*/ 0 w 112"/>
                <a:gd name="T5" fmla="*/ 8 h 112"/>
                <a:gd name="T6" fmla="*/ 0 w 112"/>
                <a:gd name="T7" fmla="*/ 104 h 112"/>
                <a:gd name="T8" fmla="*/ 8 w 112"/>
                <a:gd name="T9" fmla="*/ 112 h 112"/>
                <a:gd name="T10" fmla="*/ 104 w 112"/>
                <a:gd name="T11" fmla="*/ 112 h 112"/>
                <a:gd name="T12" fmla="*/ 112 w 112"/>
                <a:gd name="T13" fmla="*/ 104 h 112"/>
                <a:gd name="T14" fmla="*/ 112 w 112"/>
                <a:gd name="T15" fmla="*/ 8 h 112"/>
                <a:gd name="T16" fmla="*/ 104 w 112"/>
                <a:gd name="T17" fmla="*/ 0 h 112"/>
                <a:gd name="T18" fmla="*/ 96 w 112"/>
                <a:gd name="T19" fmla="*/ 96 h 112"/>
                <a:gd name="T20" fmla="*/ 16 w 112"/>
                <a:gd name="T21" fmla="*/ 96 h 112"/>
                <a:gd name="T22" fmla="*/ 16 w 112"/>
                <a:gd name="T23" fmla="*/ 16 h 112"/>
                <a:gd name="T24" fmla="*/ 96 w 112"/>
                <a:gd name="T25" fmla="*/ 16 h 112"/>
                <a:gd name="T26" fmla="*/ 96 w 112"/>
                <a:gd name="T27" fmla="*/ 9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112">
                  <a:moveTo>
                    <a:pt x="104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8"/>
                    <a:pt x="4" y="112"/>
                    <a:pt x="8" y="112"/>
                  </a:cubicBezTo>
                  <a:cubicBezTo>
                    <a:pt x="104" y="112"/>
                    <a:pt x="104" y="112"/>
                    <a:pt x="104" y="112"/>
                  </a:cubicBezTo>
                  <a:cubicBezTo>
                    <a:pt x="108" y="112"/>
                    <a:pt x="112" y="108"/>
                    <a:pt x="112" y="104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lose/>
                  <a:moveTo>
                    <a:pt x="96" y="96"/>
                  </a:moveTo>
                  <a:cubicBezTo>
                    <a:pt x="16" y="96"/>
                    <a:pt x="16" y="96"/>
                    <a:pt x="16" y="9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96" y="16"/>
                    <a:pt x="96" y="16"/>
                    <a:pt x="96" y="16"/>
                  </a:cubicBezTo>
                  <a:lnTo>
                    <a:pt x="96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algn="ctr">
                <a:defRPr/>
              </a:pPr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sp>
        <p:nvSpPr>
          <p:cNvPr id="40" name="Freeform 102"/>
          <p:cNvSpPr>
            <a:spLocks noChangeAspect="1" noEditPoints="1"/>
          </p:cNvSpPr>
          <p:nvPr/>
        </p:nvSpPr>
        <p:spPr bwMode="auto">
          <a:xfrm>
            <a:off x="6867560" y="3084035"/>
            <a:ext cx="540000" cy="540000"/>
          </a:xfrm>
          <a:custGeom>
            <a:avLst/>
            <a:gdLst>
              <a:gd name="T0" fmla="*/ 128 w 256"/>
              <a:gd name="T1" fmla="*/ 0 h 256"/>
              <a:gd name="T2" fmla="*/ 37 w 256"/>
              <a:gd name="T3" fmla="*/ 37 h 256"/>
              <a:gd name="T4" fmla="*/ 0 w 256"/>
              <a:gd name="T5" fmla="*/ 128 h 256"/>
              <a:gd name="T6" fmla="*/ 37 w 256"/>
              <a:gd name="T7" fmla="*/ 219 h 256"/>
              <a:gd name="T8" fmla="*/ 128 w 256"/>
              <a:gd name="T9" fmla="*/ 256 h 256"/>
              <a:gd name="T10" fmla="*/ 219 w 256"/>
              <a:gd name="T11" fmla="*/ 219 h 256"/>
              <a:gd name="T12" fmla="*/ 256 w 256"/>
              <a:gd name="T13" fmla="*/ 128 h 256"/>
              <a:gd name="T14" fmla="*/ 219 w 256"/>
              <a:gd name="T15" fmla="*/ 37 h 256"/>
              <a:gd name="T16" fmla="*/ 128 w 256"/>
              <a:gd name="T17" fmla="*/ 0 h 256"/>
              <a:gd name="T18" fmla="*/ 207 w 256"/>
              <a:gd name="T19" fmla="*/ 207 h 256"/>
              <a:gd name="T20" fmla="*/ 128 w 256"/>
              <a:gd name="T21" fmla="*/ 240 h 256"/>
              <a:gd name="T22" fmla="*/ 49 w 256"/>
              <a:gd name="T23" fmla="*/ 207 h 256"/>
              <a:gd name="T24" fmla="*/ 16 w 256"/>
              <a:gd name="T25" fmla="*/ 128 h 256"/>
              <a:gd name="T26" fmla="*/ 49 w 256"/>
              <a:gd name="T27" fmla="*/ 49 h 256"/>
              <a:gd name="T28" fmla="*/ 128 w 256"/>
              <a:gd name="T29" fmla="*/ 16 h 256"/>
              <a:gd name="T30" fmla="*/ 207 w 256"/>
              <a:gd name="T31" fmla="*/ 49 h 256"/>
              <a:gd name="T32" fmla="*/ 240 w 256"/>
              <a:gd name="T33" fmla="*/ 128 h 256"/>
              <a:gd name="T34" fmla="*/ 207 w 256"/>
              <a:gd name="T35" fmla="*/ 207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94" y="0"/>
                  <a:pt x="62" y="13"/>
                  <a:pt x="37" y="37"/>
                </a:cubicBezTo>
                <a:cubicBezTo>
                  <a:pt x="13" y="62"/>
                  <a:pt x="0" y="94"/>
                  <a:pt x="0" y="128"/>
                </a:cubicBezTo>
                <a:cubicBezTo>
                  <a:pt x="0" y="162"/>
                  <a:pt x="13" y="194"/>
                  <a:pt x="37" y="219"/>
                </a:cubicBezTo>
                <a:cubicBezTo>
                  <a:pt x="62" y="243"/>
                  <a:pt x="94" y="256"/>
                  <a:pt x="128" y="256"/>
                </a:cubicBezTo>
                <a:cubicBezTo>
                  <a:pt x="162" y="256"/>
                  <a:pt x="194" y="243"/>
                  <a:pt x="219" y="219"/>
                </a:cubicBezTo>
                <a:cubicBezTo>
                  <a:pt x="243" y="194"/>
                  <a:pt x="256" y="162"/>
                  <a:pt x="256" y="128"/>
                </a:cubicBezTo>
                <a:cubicBezTo>
                  <a:pt x="256" y="94"/>
                  <a:pt x="243" y="62"/>
                  <a:pt x="219" y="37"/>
                </a:cubicBezTo>
                <a:cubicBezTo>
                  <a:pt x="194" y="13"/>
                  <a:pt x="162" y="0"/>
                  <a:pt x="128" y="0"/>
                </a:cubicBezTo>
                <a:close/>
                <a:moveTo>
                  <a:pt x="207" y="207"/>
                </a:moveTo>
                <a:cubicBezTo>
                  <a:pt x="186" y="228"/>
                  <a:pt x="158" y="240"/>
                  <a:pt x="128" y="240"/>
                </a:cubicBezTo>
                <a:cubicBezTo>
                  <a:pt x="98" y="240"/>
                  <a:pt x="70" y="228"/>
                  <a:pt x="49" y="207"/>
                </a:cubicBezTo>
                <a:cubicBezTo>
                  <a:pt x="28" y="186"/>
                  <a:pt x="16" y="158"/>
                  <a:pt x="16" y="128"/>
                </a:cubicBezTo>
                <a:cubicBezTo>
                  <a:pt x="16" y="98"/>
                  <a:pt x="28" y="70"/>
                  <a:pt x="49" y="49"/>
                </a:cubicBezTo>
                <a:cubicBezTo>
                  <a:pt x="70" y="28"/>
                  <a:pt x="98" y="16"/>
                  <a:pt x="128" y="16"/>
                </a:cubicBezTo>
                <a:cubicBezTo>
                  <a:pt x="158" y="16"/>
                  <a:pt x="186" y="28"/>
                  <a:pt x="207" y="49"/>
                </a:cubicBezTo>
                <a:cubicBezTo>
                  <a:pt x="228" y="70"/>
                  <a:pt x="240" y="98"/>
                  <a:pt x="240" y="128"/>
                </a:cubicBezTo>
                <a:cubicBezTo>
                  <a:pt x="240" y="158"/>
                  <a:pt x="228" y="186"/>
                  <a:pt x="207" y="207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</a:ln>
        </p:spPr>
        <p:txBody>
          <a:bodyPr vert="horz" wrap="square" lIns="68580" tIns="34290" rIns="68580" bIns="34290" numCol="1" anchor="t" anchorCtr="0" compatLnSpc="1"/>
          <a:lstStyle/>
          <a:p>
            <a:pPr algn="ctr">
              <a:defRPr/>
            </a:pPr>
            <a:endParaRPr lang="en-US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grpSp>
        <p:nvGrpSpPr>
          <p:cNvPr id="41" name="Group 40"/>
          <p:cNvGrpSpPr/>
          <p:nvPr/>
        </p:nvGrpSpPr>
        <p:grpSpPr>
          <a:xfrm>
            <a:off x="6344366" y="3764103"/>
            <a:ext cx="1586388" cy="738664"/>
            <a:chOff x="1497743" y="3716707"/>
            <a:chExt cx="2115184" cy="984885"/>
          </a:xfrm>
        </p:grpSpPr>
        <p:sp>
          <p:nvSpPr>
            <p:cNvPr id="42" name="TextBox 41"/>
            <p:cNvSpPr txBox="1"/>
            <p:nvPr/>
          </p:nvSpPr>
          <p:spPr>
            <a:xfrm>
              <a:off x="1497743" y="4024484"/>
              <a:ext cx="2115184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en-US" sz="900">
                  <a:solidFill>
                    <a:srgbClr val="FFFFFF">
                      <a:lumMod val="65000"/>
                    </a:srgbClr>
                  </a:solidFill>
                  <a:latin typeface="Calibri" panose="020F0502020204030204" pitchFamily="34" charset="0"/>
                  <a:ea typeface="微软雅黑" panose="020B0503020204020204" charset="-122"/>
                  <a:cs typeface="Lato Light" charset="0"/>
                  <a:sym typeface="Calibri" panose="020F0502020204030204" pitchFamily="34" charset="0"/>
                </a:rPr>
                <a:t>entrepreneurial activities differ substantially depending on the type of</a:t>
              </a:r>
              <a:endParaRPr lang="en-US" sz="900" dirty="0">
                <a:solidFill>
                  <a:srgbClr val="FFFFFF">
                    <a:lumMod val="65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cs typeface="Lato Light" charset="0"/>
                <a:sym typeface="Calibri" panose="020F0502020204030204" pitchFamily="34" charset="0"/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1663586" y="3716707"/>
              <a:ext cx="1528625" cy="3385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zh-CN" altLang="en-US" sz="1050" b="1" spc="450" dirty="0">
                  <a:solidFill>
                    <a:srgbClr val="000000"/>
                  </a:solidFill>
                  <a:latin typeface="Calibri" panose="020F0502020204030204" pitchFamily="34" charset="0"/>
                  <a:ea typeface="微软雅黑" panose="020B0503020204020204" charset="-122"/>
                  <a:cs typeface="Montserrat" panose="02000505000000020004" charset="0"/>
                  <a:sym typeface="Calibri" panose="020F0502020204030204" pitchFamily="34" charset="0"/>
                </a:rPr>
                <a:t>请输入标题</a:t>
              </a:r>
              <a:endParaRPr 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6992609" y="3232974"/>
            <a:ext cx="289901" cy="254523"/>
            <a:chOff x="6369689" y="1149437"/>
            <a:chExt cx="386534" cy="339364"/>
          </a:xfrm>
          <a:solidFill>
            <a:schemeClr val="accent1"/>
          </a:solidFill>
        </p:grpSpPr>
        <p:sp>
          <p:nvSpPr>
            <p:cNvPr id="45" name="Freeform 19"/>
            <p:cNvSpPr>
              <a:spLocks noEditPoints="1"/>
            </p:cNvSpPr>
            <p:nvPr/>
          </p:nvSpPr>
          <p:spPr bwMode="auto">
            <a:xfrm>
              <a:off x="6369689" y="1149437"/>
              <a:ext cx="386534" cy="339364"/>
            </a:xfrm>
            <a:custGeom>
              <a:avLst/>
              <a:gdLst>
                <a:gd name="T0" fmla="*/ 248 w 256"/>
                <a:gd name="T1" fmla="*/ 16 h 224"/>
                <a:gd name="T2" fmla="*/ 216 w 256"/>
                <a:gd name="T3" fmla="*/ 16 h 224"/>
                <a:gd name="T4" fmla="*/ 216 w 256"/>
                <a:gd name="T5" fmla="*/ 8 h 224"/>
                <a:gd name="T6" fmla="*/ 208 w 256"/>
                <a:gd name="T7" fmla="*/ 0 h 224"/>
                <a:gd name="T8" fmla="*/ 184 w 256"/>
                <a:gd name="T9" fmla="*/ 0 h 224"/>
                <a:gd name="T10" fmla="*/ 176 w 256"/>
                <a:gd name="T11" fmla="*/ 8 h 224"/>
                <a:gd name="T12" fmla="*/ 176 w 256"/>
                <a:gd name="T13" fmla="*/ 16 h 224"/>
                <a:gd name="T14" fmla="*/ 80 w 256"/>
                <a:gd name="T15" fmla="*/ 16 h 224"/>
                <a:gd name="T16" fmla="*/ 80 w 256"/>
                <a:gd name="T17" fmla="*/ 8 h 224"/>
                <a:gd name="T18" fmla="*/ 72 w 256"/>
                <a:gd name="T19" fmla="*/ 0 h 224"/>
                <a:gd name="T20" fmla="*/ 48 w 256"/>
                <a:gd name="T21" fmla="*/ 0 h 224"/>
                <a:gd name="T22" fmla="*/ 40 w 256"/>
                <a:gd name="T23" fmla="*/ 8 h 224"/>
                <a:gd name="T24" fmla="*/ 40 w 256"/>
                <a:gd name="T25" fmla="*/ 16 h 224"/>
                <a:gd name="T26" fmla="*/ 8 w 256"/>
                <a:gd name="T27" fmla="*/ 16 h 224"/>
                <a:gd name="T28" fmla="*/ 0 w 256"/>
                <a:gd name="T29" fmla="*/ 24 h 224"/>
                <a:gd name="T30" fmla="*/ 0 w 256"/>
                <a:gd name="T31" fmla="*/ 216 h 224"/>
                <a:gd name="T32" fmla="*/ 8 w 256"/>
                <a:gd name="T33" fmla="*/ 224 h 224"/>
                <a:gd name="T34" fmla="*/ 248 w 256"/>
                <a:gd name="T35" fmla="*/ 224 h 224"/>
                <a:gd name="T36" fmla="*/ 256 w 256"/>
                <a:gd name="T37" fmla="*/ 216 h 224"/>
                <a:gd name="T38" fmla="*/ 256 w 256"/>
                <a:gd name="T39" fmla="*/ 24 h 224"/>
                <a:gd name="T40" fmla="*/ 248 w 256"/>
                <a:gd name="T41" fmla="*/ 16 h 224"/>
                <a:gd name="T42" fmla="*/ 192 w 256"/>
                <a:gd name="T43" fmla="*/ 16 h 224"/>
                <a:gd name="T44" fmla="*/ 200 w 256"/>
                <a:gd name="T45" fmla="*/ 16 h 224"/>
                <a:gd name="T46" fmla="*/ 200 w 256"/>
                <a:gd name="T47" fmla="*/ 32 h 224"/>
                <a:gd name="T48" fmla="*/ 192 w 256"/>
                <a:gd name="T49" fmla="*/ 32 h 224"/>
                <a:gd name="T50" fmla="*/ 192 w 256"/>
                <a:gd name="T51" fmla="*/ 16 h 224"/>
                <a:gd name="T52" fmla="*/ 56 w 256"/>
                <a:gd name="T53" fmla="*/ 16 h 224"/>
                <a:gd name="T54" fmla="*/ 64 w 256"/>
                <a:gd name="T55" fmla="*/ 16 h 224"/>
                <a:gd name="T56" fmla="*/ 64 w 256"/>
                <a:gd name="T57" fmla="*/ 32 h 224"/>
                <a:gd name="T58" fmla="*/ 56 w 256"/>
                <a:gd name="T59" fmla="*/ 32 h 224"/>
                <a:gd name="T60" fmla="*/ 56 w 256"/>
                <a:gd name="T61" fmla="*/ 16 h 224"/>
                <a:gd name="T62" fmla="*/ 240 w 256"/>
                <a:gd name="T63" fmla="*/ 208 h 224"/>
                <a:gd name="T64" fmla="*/ 16 w 256"/>
                <a:gd name="T65" fmla="*/ 208 h 224"/>
                <a:gd name="T66" fmla="*/ 16 w 256"/>
                <a:gd name="T67" fmla="*/ 32 h 224"/>
                <a:gd name="T68" fmla="*/ 40 w 256"/>
                <a:gd name="T69" fmla="*/ 32 h 224"/>
                <a:gd name="T70" fmla="*/ 40 w 256"/>
                <a:gd name="T71" fmla="*/ 40 h 224"/>
                <a:gd name="T72" fmla="*/ 48 w 256"/>
                <a:gd name="T73" fmla="*/ 48 h 224"/>
                <a:gd name="T74" fmla="*/ 72 w 256"/>
                <a:gd name="T75" fmla="*/ 48 h 224"/>
                <a:gd name="T76" fmla="*/ 80 w 256"/>
                <a:gd name="T77" fmla="*/ 40 h 224"/>
                <a:gd name="T78" fmla="*/ 80 w 256"/>
                <a:gd name="T79" fmla="*/ 32 h 224"/>
                <a:gd name="T80" fmla="*/ 176 w 256"/>
                <a:gd name="T81" fmla="*/ 32 h 224"/>
                <a:gd name="T82" fmla="*/ 176 w 256"/>
                <a:gd name="T83" fmla="*/ 40 h 224"/>
                <a:gd name="T84" fmla="*/ 184 w 256"/>
                <a:gd name="T85" fmla="*/ 48 h 224"/>
                <a:gd name="T86" fmla="*/ 208 w 256"/>
                <a:gd name="T87" fmla="*/ 48 h 224"/>
                <a:gd name="T88" fmla="*/ 216 w 256"/>
                <a:gd name="T89" fmla="*/ 40 h 224"/>
                <a:gd name="T90" fmla="*/ 216 w 256"/>
                <a:gd name="T91" fmla="*/ 32 h 224"/>
                <a:gd name="T92" fmla="*/ 240 w 256"/>
                <a:gd name="T93" fmla="*/ 32 h 224"/>
                <a:gd name="T94" fmla="*/ 240 w 256"/>
                <a:gd name="T95" fmla="*/ 208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6" h="224">
                  <a:moveTo>
                    <a:pt x="248" y="16"/>
                  </a:moveTo>
                  <a:cubicBezTo>
                    <a:pt x="216" y="16"/>
                    <a:pt x="216" y="16"/>
                    <a:pt x="216" y="16"/>
                  </a:cubicBezTo>
                  <a:cubicBezTo>
                    <a:pt x="216" y="8"/>
                    <a:pt x="216" y="8"/>
                    <a:pt x="216" y="8"/>
                  </a:cubicBezTo>
                  <a:cubicBezTo>
                    <a:pt x="216" y="4"/>
                    <a:pt x="212" y="0"/>
                    <a:pt x="208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0" y="0"/>
                    <a:pt x="176" y="4"/>
                    <a:pt x="176" y="8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4"/>
                    <a:pt x="76" y="0"/>
                    <a:pt x="72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4" y="0"/>
                    <a:pt x="40" y="4"/>
                    <a:pt x="40" y="8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20"/>
                    <a:pt x="0" y="24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0" y="220"/>
                    <a:pt x="4" y="224"/>
                    <a:pt x="8" y="224"/>
                  </a:cubicBezTo>
                  <a:cubicBezTo>
                    <a:pt x="248" y="224"/>
                    <a:pt x="248" y="224"/>
                    <a:pt x="248" y="224"/>
                  </a:cubicBezTo>
                  <a:cubicBezTo>
                    <a:pt x="252" y="224"/>
                    <a:pt x="256" y="220"/>
                    <a:pt x="256" y="216"/>
                  </a:cubicBezTo>
                  <a:cubicBezTo>
                    <a:pt x="256" y="24"/>
                    <a:pt x="256" y="24"/>
                    <a:pt x="256" y="24"/>
                  </a:cubicBezTo>
                  <a:cubicBezTo>
                    <a:pt x="256" y="20"/>
                    <a:pt x="252" y="16"/>
                    <a:pt x="248" y="16"/>
                  </a:cubicBezTo>
                  <a:close/>
                  <a:moveTo>
                    <a:pt x="192" y="16"/>
                  </a:moveTo>
                  <a:cubicBezTo>
                    <a:pt x="200" y="16"/>
                    <a:pt x="200" y="16"/>
                    <a:pt x="200" y="16"/>
                  </a:cubicBezTo>
                  <a:cubicBezTo>
                    <a:pt x="200" y="32"/>
                    <a:pt x="200" y="32"/>
                    <a:pt x="200" y="32"/>
                  </a:cubicBezTo>
                  <a:cubicBezTo>
                    <a:pt x="192" y="32"/>
                    <a:pt x="192" y="32"/>
                    <a:pt x="192" y="32"/>
                  </a:cubicBezTo>
                  <a:lnTo>
                    <a:pt x="192" y="16"/>
                  </a:lnTo>
                  <a:close/>
                  <a:moveTo>
                    <a:pt x="56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56" y="32"/>
                    <a:pt x="56" y="32"/>
                    <a:pt x="56" y="32"/>
                  </a:cubicBezTo>
                  <a:lnTo>
                    <a:pt x="56" y="16"/>
                  </a:lnTo>
                  <a:close/>
                  <a:moveTo>
                    <a:pt x="240" y="208"/>
                  </a:moveTo>
                  <a:cubicBezTo>
                    <a:pt x="16" y="208"/>
                    <a:pt x="16" y="208"/>
                    <a:pt x="16" y="20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44"/>
                    <a:pt x="44" y="48"/>
                    <a:pt x="48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6" y="48"/>
                    <a:pt x="80" y="44"/>
                    <a:pt x="80" y="40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6" y="40"/>
                    <a:pt x="176" y="40"/>
                    <a:pt x="176" y="40"/>
                  </a:cubicBezTo>
                  <a:cubicBezTo>
                    <a:pt x="176" y="44"/>
                    <a:pt x="180" y="48"/>
                    <a:pt x="184" y="48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212" y="48"/>
                    <a:pt x="216" y="44"/>
                    <a:pt x="216" y="40"/>
                  </a:cubicBezTo>
                  <a:cubicBezTo>
                    <a:pt x="216" y="32"/>
                    <a:pt x="216" y="32"/>
                    <a:pt x="216" y="32"/>
                  </a:cubicBezTo>
                  <a:cubicBezTo>
                    <a:pt x="240" y="32"/>
                    <a:pt x="240" y="32"/>
                    <a:pt x="240" y="32"/>
                  </a:cubicBezTo>
                  <a:lnTo>
                    <a:pt x="240" y="2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algn="ctr">
                <a:defRPr/>
              </a:pPr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6" name="Freeform 20"/>
            <p:cNvSpPr>
              <a:spLocks noEditPoints="1"/>
            </p:cNvSpPr>
            <p:nvPr/>
          </p:nvSpPr>
          <p:spPr bwMode="auto">
            <a:xfrm>
              <a:off x="6429962" y="1271294"/>
              <a:ext cx="73376" cy="72066"/>
            </a:xfrm>
            <a:custGeom>
              <a:avLst/>
              <a:gdLst>
                <a:gd name="T0" fmla="*/ 40 w 48"/>
                <a:gd name="T1" fmla="*/ 0 h 48"/>
                <a:gd name="T2" fmla="*/ 8 w 48"/>
                <a:gd name="T3" fmla="*/ 0 h 48"/>
                <a:gd name="T4" fmla="*/ 0 w 48"/>
                <a:gd name="T5" fmla="*/ 8 h 48"/>
                <a:gd name="T6" fmla="*/ 0 w 48"/>
                <a:gd name="T7" fmla="*/ 40 h 48"/>
                <a:gd name="T8" fmla="*/ 8 w 48"/>
                <a:gd name="T9" fmla="*/ 48 h 48"/>
                <a:gd name="T10" fmla="*/ 40 w 48"/>
                <a:gd name="T11" fmla="*/ 48 h 48"/>
                <a:gd name="T12" fmla="*/ 48 w 48"/>
                <a:gd name="T13" fmla="*/ 40 h 48"/>
                <a:gd name="T14" fmla="*/ 48 w 48"/>
                <a:gd name="T15" fmla="*/ 8 h 48"/>
                <a:gd name="T16" fmla="*/ 40 w 48"/>
                <a:gd name="T17" fmla="*/ 0 h 48"/>
                <a:gd name="T18" fmla="*/ 32 w 48"/>
                <a:gd name="T19" fmla="*/ 32 h 48"/>
                <a:gd name="T20" fmla="*/ 16 w 48"/>
                <a:gd name="T21" fmla="*/ 32 h 48"/>
                <a:gd name="T22" fmla="*/ 16 w 48"/>
                <a:gd name="T23" fmla="*/ 16 h 48"/>
                <a:gd name="T24" fmla="*/ 32 w 48"/>
                <a:gd name="T25" fmla="*/ 16 h 48"/>
                <a:gd name="T26" fmla="*/ 32 w 48"/>
                <a:gd name="T27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8">
                  <a:moveTo>
                    <a:pt x="4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4" y="48"/>
                    <a:pt x="48" y="44"/>
                    <a:pt x="48" y="40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lose/>
                  <a:moveTo>
                    <a:pt x="32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32" y="16"/>
                    <a:pt x="32" y="16"/>
                    <a:pt x="32" y="16"/>
                  </a:cubicBezTo>
                  <a:lnTo>
                    <a:pt x="32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algn="ctr">
                <a:defRPr/>
              </a:pPr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7" name="Freeform 21"/>
            <p:cNvSpPr>
              <a:spLocks noEditPoints="1"/>
            </p:cNvSpPr>
            <p:nvPr/>
          </p:nvSpPr>
          <p:spPr bwMode="auto">
            <a:xfrm>
              <a:off x="6526923" y="1271294"/>
              <a:ext cx="72066" cy="72066"/>
            </a:xfrm>
            <a:custGeom>
              <a:avLst/>
              <a:gdLst>
                <a:gd name="T0" fmla="*/ 40 w 48"/>
                <a:gd name="T1" fmla="*/ 0 h 48"/>
                <a:gd name="T2" fmla="*/ 8 w 48"/>
                <a:gd name="T3" fmla="*/ 0 h 48"/>
                <a:gd name="T4" fmla="*/ 0 w 48"/>
                <a:gd name="T5" fmla="*/ 8 h 48"/>
                <a:gd name="T6" fmla="*/ 0 w 48"/>
                <a:gd name="T7" fmla="*/ 40 h 48"/>
                <a:gd name="T8" fmla="*/ 8 w 48"/>
                <a:gd name="T9" fmla="*/ 48 h 48"/>
                <a:gd name="T10" fmla="*/ 40 w 48"/>
                <a:gd name="T11" fmla="*/ 48 h 48"/>
                <a:gd name="T12" fmla="*/ 48 w 48"/>
                <a:gd name="T13" fmla="*/ 40 h 48"/>
                <a:gd name="T14" fmla="*/ 48 w 48"/>
                <a:gd name="T15" fmla="*/ 8 h 48"/>
                <a:gd name="T16" fmla="*/ 40 w 48"/>
                <a:gd name="T17" fmla="*/ 0 h 48"/>
                <a:gd name="T18" fmla="*/ 32 w 48"/>
                <a:gd name="T19" fmla="*/ 32 h 48"/>
                <a:gd name="T20" fmla="*/ 16 w 48"/>
                <a:gd name="T21" fmla="*/ 32 h 48"/>
                <a:gd name="T22" fmla="*/ 16 w 48"/>
                <a:gd name="T23" fmla="*/ 16 h 48"/>
                <a:gd name="T24" fmla="*/ 32 w 48"/>
                <a:gd name="T25" fmla="*/ 16 h 48"/>
                <a:gd name="T26" fmla="*/ 32 w 48"/>
                <a:gd name="T27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8">
                  <a:moveTo>
                    <a:pt x="4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4" y="48"/>
                    <a:pt x="48" y="44"/>
                    <a:pt x="48" y="40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lose/>
                  <a:moveTo>
                    <a:pt x="32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32" y="16"/>
                    <a:pt x="32" y="16"/>
                    <a:pt x="32" y="16"/>
                  </a:cubicBezTo>
                  <a:lnTo>
                    <a:pt x="32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algn="ctr">
                <a:defRPr/>
              </a:pPr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8" name="Freeform 22"/>
            <p:cNvSpPr>
              <a:spLocks noEditPoints="1"/>
            </p:cNvSpPr>
            <p:nvPr/>
          </p:nvSpPr>
          <p:spPr bwMode="auto">
            <a:xfrm>
              <a:off x="6623884" y="1271294"/>
              <a:ext cx="72066" cy="72066"/>
            </a:xfrm>
            <a:custGeom>
              <a:avLst/>
              <a:gdLst>
                <a:gd name="T0" fmla="*/ 40 w 48"/>
                <a:gd name="T1" fmla="*/ 0 h 48"/>
                <a:gd name="T2" fmla="*/ 8 w 48"/>
                <a:gd name="T3" fmla="*/ 0 h 48"/>
                <a:gd name="T4" fmla="*/ 0 w 48"/>
                <a:gd name="T5" fmla="*/ 8 h 48"/>
                <a:gd name="T6" fmla="*/ 0 w 48"/>
                <a:gd name="T7" fmla="*/ 40 h 48"/>
                <a:gd name="T8" fmla="*/ 8 w 48"/>
                <a:gd name="T9" fmla="*/ 48 h 48"/>
                <a:gd name="T10" fmla="*/ 40 w 48"/>
                <a:gd name="T11" fmla="*/ 48 h 48"/>
                <a:gd name="T12" fmla="*/ 48 w 48"/>
                <a:gd name="T13" fmla="*/ 40 h 48"/>
                <a:gd name="T14" fmla="*/ 48 w 48"/>
                <a:gd name="T15" fmla="*/ 8 h 48"/>
                <a:gd name="T16" fmla="*/ 40 w 48"/>
                <a:gd name="T17" fmla="*/ 0 h 48"/>
                <a:gd name="T18" fmla="*/ 32 w 48"/>
                <a:gd name="T19" fmla="*/ 32 h 48"/>
                <a:gd name="T20" fmla="*/ 16 w 48"/>
                <a:gd name="T21" fmla="*/ 32 h 48"/>
                <a:gd name="T22" fmla="*/ 16 w 48"/>
                <a:gd name="T23" fmla="*/ 16 h 48"/>
                <a:gd name="T24" fmla="*/ 32 w 48"/>
                <a:gd name="T25" fmla="*/ 16 h 48"/>
                <a:gd name="T26" fmla="*/ 32 w 48"/>
                <a:gd name="T27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8">
                  <a:moveTo>
                    <a:pt x="4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4" y="48"/>
                    <a:pt x="48" y="44"/>
                    <a:pt x="48" y="40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lose/>
                  <a:moveTo>
                    <a:pt x="32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32" y="16"/>
                    <a:pt x="32" y="16"/>
                    <a:pt x="32" y="16"/>
                  </a:cubicBezTo>
                  <a:lnTo>
                    <a:pt x="32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algn="ctr">
                <a:defRPr/>
              </a:pPr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9" name="Freeform 23"/>
            <p:cNvSpPr>
              <a:spLocks noEditPoints="1"/>
            </p:cNvSpPr>
            <p:nvPr/>
          </p:nvSpPr>
          <p:spPr bwMode="auto">
            <a:xfrm>
              <a:off x="6429962" y="1366945"/>
              <a:ext cx="73376" cy="73376"/>
            </a:xfrm>
            <a:custGeom>
              <a:avLst/>
              <a:gdLst>
                <a:gd name="T0" fmla="*/ 40 w 48"/>
                <a:gd name="T1" fmla="*/ 0 h 48"/>
                <a:gd name="T2" fmla="*/ 8 w 48"/>
                <a:gd name="T3" fmla="*/ 0 h 48"/>
                <a:gd name="T4" fmla="*/ 0 w 48"/>
                <a:gd name="T5" fmla="*/ 8 h 48"/>
                <a:gd name="T6" fmla="*/ 0 w 48"/>
                <a:gd name="T7" fmla="*/ 40 h 48"/>
                <a:gd name="T8" fmla="*/ 8 w 48"/>
                <a:gd name="T9" fmla="*/ 48 h 48"/>
                <a:gd name="T10" fmla="*/ 40 w 48"/>
                <a:gd name="T11" fmla="*/ 48 h 48"/>
                <a:gd name="T12" fmla="*/ 48 w 48"/>
                <a:gd name="T13" fmla="*/ 40 h 48"/>
                <a:gd name="T14" fmla="*/ 48 w 48"/>
                <a:gd name="T15" fmla="*/ 8 h 48"/>
                <a:gd name="T16" fmla="*/ 40 w 48"/>
                <a:gd name="T17" fmla="*/ 0 h 48"/>
                <a:gd name="T18" fmla="*/ 32 w 48"/>
                <a:gd name="T19" fmla="*/ 32 h 48"/>
                <a:gd name="T20" fmla="*/ 16 w 48"/>
                <a:gd name="T21" fmla="*/ 32 h 48"/>
                <a:gd name="T22" fmla="*/ 16 w 48"/>
                <a:gd name="T23" fmla="*/ 16 h 48"/>
                <a:gd name="T24" fmla="*/ 32 w 48"/>
                <a:gd name="T25" fmla="*/ 16 h 48"/>
                <a:gd name="T26" fmla="*/ 32 w 48"/>
                <a:gd name="T27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8">
                  <a:moveTo>
                    <a:pt x="4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4" y="48"/>
                    <a:pt x="48" y="44"/>
                    <a:pt x="48" y="40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lose/>
                  <a:moveTo>
                    <a:pt x="32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32" y="16"/>
                    <a:pt x="32" y="16"/>
                    <a:pt x="32" y="16"/>
                  </a:cubicBezTo>
                  <a:lnTo>
                    <a:pt x="32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algn="ctr">
                <a:defRPr/>
              </a:pPr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50" name="Freeform 24"/>
            <p:cNvSpPr>
              <a:spLocks noEditPoints="1"/>
            </p:cNvSpPr>
            <p:nvPr/>
          </p:nvSpPr>
          <p:spPr bwMode="auto">
            <a:xfrm>
              <a:off x="6526923" y="1366945"/>
              <a:ext cx="72066" cy="73376"/>
            </a:xfrm>
            <a:custGeom>
              <a:avLst/>
              <a:gdLst>
                <a:gd name="T0" fmla="*/ 40 w 48"/>
                <a:gd name="T1" fmla="*/ 0 h 48"/>
                <a:gd name="T2" fmla="*/ 8 w 48"/>
                <a:gd name="T3" fmla="*/ 0 h 48"/>
                <a:gd name="T4" fmla="*/ 0 w 48"/>
                <a:gd name="T5" fmla="*/ 8 h 48"/>
                <a:gd name="T6" fmla="*/ 0 w 48"/>
                <a:gd name="T7" fmla="*/ 40 h 48"/>
                <a:gd name="T8" fmla="*/ 8 w 48"/>
                <a:gd name="T9" fmla="*/ 48 h 48"/>
                <a:gd name="T10" fmla="*/ 40 w 48"/>
                <a:gd name="T11" fmla="*/ 48 h 48"/>
                <a:gd name="T12" fmla="*/ 48 w 48"/>
                <a:gd name="T13" fmla="*/ 40 h 48"/>
                <a:gd name="T14" fmla="*/ 48 w 48"/>
                <a:gd name="T15" fmla="*/ 8 h 48"/>
                <a:gd name="T16" fmla="*/ 40 w 48"/>
                <a:gd name="T17" fmla="*/ 0 h 48"/>
                <a:gd name="T18" fmla="*/ 32 w 48"/>
                <a:gd name="T19" fmla="*/ 32 h 48"/>
                <a:gd name="T20" fmla="*/ 16 w 48"/>
                <a:gd name="T21" fmla="*/ 32 h 48"/>
                <a:gd name="T22" fmla="*/ 16 w 48"/>
                <a:gd name="T23" fmla="*/ 16 h 48"/>
                <a:gd name="T24" fmla="*/ 32 w 48"/>
                <a:gd name="T25" fmla="*/ 16 h 48"/>
                <a:gd name="T26" fmla="*/ 32 w 48"/>
                <a:gd name="T27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8">
                  <a:moveTo>
                    <a:pt x="4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4" y="48"/>
                    <a:pt x="48" y="44"/>
                    <a:pt x="48" y="40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lose/>
                  <a:moveTo>
                    <a:pt x="32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32" y="16"/>
                    <a:pt x="32" y="16"/>
                    <a:pt x="32" y="16"/>
                  </a:cubicBezTo>
                  <a:lnTo>
                    <a:pt x="32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algn="ctr">
                <a:defRPr/>
              </a:pPr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51" name="Freeform 25"/>
            <p:cNvSpPr>
              <a:spLocks noEditPoints="1"/>
            </p:cNvSpPr>
            <p:nvPr/>
          </p:nvSpPr>
          <p:spPr bwMode="auto">
            <a:xfrm>
              <a:off x="6623884" y="1366945"/>
              <a:ext cx="72066" cy="73376"/>
            </a:xfrm>
            <a:custGeom>
              <a:avLst/>
              <a:gdLst>
                <a:gd name="T0" fmla="*/ 40 w 48"/>
                <a:gd name="T1" fmla="*/ 0 h 48"/>
                <a:gd name="T2" fmla="*/ 8 w 48"/>
                <a:gd name="T3" fmla="*/ 0 h 48"/>
                <a:gd name="T4" fmla="*/ 0 w 48"/>
                <a:gd name="T5" fmla="*/ 8 h 48"/>
                <a:gd name="T6" fmla="*/ 0 w 48"/>
                <a:gd name="T7" fmla="*/ 40 h 48"/>
                <a:gd name="T8" fmla="*/ 8 w 48"/>
                <a:gd name="T9" fmla="*/ 48 h 48"/>
                <a:gd name="T10" fmla="*/ 40 w 48"/>
                <a:gd name="T11" fmla="*/ 48 h 48"/>
                <a:gd name="T12" fmla="*/ 48 w 48"/>
                <a:gd name="T13" fmla="*/ 40 h 48"/>
                <a:gd name="T14" fmla="*/ 48 w 48"/>
                <a:gd name="T15" fmla="*/ 8 h 48"/>
                <a:gd name="T16" fmla="*/ 40 w 48"/>
                <a:gd name="T17" fmla="*/ 0 h 48"/>
                <a:gd name="T18" fmla="*/ 32 w 48"/>
                <a:gd name="T19" fmla="*/ 32 h 48"/>
                <a:gd name="T20" fmla="*/ 16 w 48"/>
                <a:gd name="T21" fmla="*/ 32 h 48"/>
                <a:gd name="T22" fmla="*/ 16 w 48"/>
                <a:gd name="T23" fmla="*/ 16 h 48"/>
                <a:gd name="T24" fmla="*/ 32 w 48"/>
                <a:gd name="T25" fmla="*/ 16 h 48"/>
                <a:gd name="T26" fmla="*/ 32 w 48"/>
                <a:gd name="T27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8">
                  <a:moveTo>
                    <a:pt x="4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4" y="48"/>
                    <a:pt x="48" y="44"/>
                    <a:pt x="48" y="40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40" y="0"/>
                  </a:cubicBezTo>
                  <a:close/>
                  <a:moveTo>
                    <a:pt x="32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32" y="16"/>
                    <a:pt x="32" y="16"/>
                    <a:pt x="32" y="16"/>
                  </a:cubicBezTo>
                  <a:lnTo>
                    <a:pt x="32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68580" tIns="34290" rIns="68580" bIns="34290" numCol="1" anchor="t" anchorCtr="0" compatLnSpc="1"/>
            <a:lstStyle/>
            <a:p>
              <a:pPr algn="ctr">
                <a:defRPr/>
              </a:pPr>
              <a:endParaRPr lang="en-US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pic>
        <p:nvPicPr>
          <p:cNvPr id="10" name="图片占位符 9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56" r="12356"/>
          <a:stretch>
            <a:fillRect/>
          </a:stretch>
        </p:blipFill>
        <p:spPr/>
      </p:pic>
      <p:pic>
        <p:nvPicPr>
          <p:cNvPr id="14" name="图片占位符 13"/>
          <p:cNvPicPr>
            <a:picLocks noGrp="1" noChangeAspect="1"/>
          </p:cNvPicPr>
          <p:nvPr>
            <p:ph type="pic" sz="quarter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19" r="13819"/>
          <a:stretch>
            <a:fillRect/>
          </a:stretch>
        </p:blipFill>
        <p:spPr/>
      </p:pic>
      <p:pic>
        <p:nvPicPr>
          <p:cNvPr id="12" name="图片占位符 11"/>
          <p:cNvPicPr>
            <a:picLocks noGrp="1" noChangeAspect="1"/>
          </p:cNvPicPr>
          <p:nvPr>
            <p:ph type="pic" sz="quarter" idx="1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19" r="13819"/>
          <a:stretch>
            <a:fillRect/>
          </a:stretch>
        </p:blipFill>
        <p:spPr/>
      </p:pic>
      <p:pic>
        <p:nvPicPr>
          <p:cNvPr id="16" name="图片占位符 15"/>
          <p:cNvPicPr>
            <a:picLocks noGrp="1" noChangeAspect="1"/>
          </p:cNvPicPr>
          <p:nvPr>
            <p:ph type="pic" sz="quarter" idx="14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19" r="13819"/>
          <a:stretch>
            <a:fillRect/>
          </a:stretch>
        </p:blipFill>
        <p:spPr/>
      </p:pic>
      <p:cxnSp>
        <p:nvCxnSpPr>
          <p:cNvPr id="58" name="直接连接符 57"/>
          <p:cNvCxnSpPr/>
          <p:nvPr/>
        </p:nvCxnSpPr>
        <p:spPr>
          <a:xfrm>
            <a:off x="4366703" y="1164719"/>
            <a:ext cx="410595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12"/>
          <p:cNvSpPr txBox="1"/>
          <p:nvPr/>
        </p:nvSpPr>
        <p:spPr>
          <a:xfrm>
            <a:off x="3447334" y="368777"/>
            <a:ext cx="2249334" cy="3432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zh-CN" altLang="en-US" sz="2000" spc="30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Arvo"/>
                <a:sym typeface="Calibri" panose="020F0502020204030204" pitchFamily="34" charset="0"/>
              </a:rPr>
              <a:t>请输入你的标题</a:t>
            </a:r>
            <a:endParaRPr lang="en-US" sz="2000" spc="30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Arvo"/>
              <a:sym typeface="Calibri" panose="020F0502020204030204" pitchFamily="34" charset="0"/>
            </a:endParaRPr>
          </a:p>
        </p:txBody>
      </p:sp>
      <p:sp>
        <p:nvSpPr>
          <p:cNvPr id="60" name="矩形 1"/>
          <p:cNvSpPr>
            <a:spLocks noChangeArrowheads="1"/>
          </p:cNvSpPr>
          <p:nvPr/>
        </p:nvSpPr>
        <p:spPr bwMode="auto">
          <a:xfrm>
            <a:off x="2771776" y="625559"/>
            <a:ext cx="360045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amet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consectetuer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adipiscing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elit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commodo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ligula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eget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dolor.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massa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zh-CN" altLang="en-US" sz="1200" dirty="0">
              <a:solidFill>
                <a:srgbClr val="7F7F7F">
                  <a:lumMod val="60000"/>
                  <a:lumOff val="4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/>
          <p:cNvSpPr/>
          <p:nvPr/>
        </p:nvSpPr>
        <p:spPr>
          <a:xfrm>
            <a:off x="3582357" y="1907234"/>
            <a:ext cx="2251499" cy="2251498"/>
          </a:xfrm>
          <a:prstGeom prst="ellipse">
            <a:avLst/>
          </a:prstGeom>
          <a:solidFill>
            <a:schemeClr val="bg1"/>
          </a:solidFill>
          <a:ln w="381000" cap="rnd" cmpd="sng">
            <a:solidFill>
              <a:schemeClr val="bg1">
                <a:lumMod val="65000"/>
                <a:alpha val="2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 sz="240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5" name="Oval 4"/>
          <p:cNvSpPr/>
          <p:nvPr/>
        </p:nvSpPr>
        <p:spPr>
          <a:xfrm>
            <a:off x="3855942" y="2180820"/>
            <a:ext cx="1704329" cy="1704329"/>
          </a:xfrm>
          <a:prstGeom prst="ellipse">
            <a:avLst/>
          </a:prstGeom>
          <a:ln w="381000" cap="rnd" cmpd="sng">
            <a:solidFill>
              <a:schemeClr val="bg1">
                <a:lumMod val="65000"/>
                <a:alpha val="2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 sz="2400" dirty="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6" name="Oval 5"/>
          <p:cNvSpPr/>
          <p:nvPr/>
        </p:nvSpPr>
        <p:spPr>
          <a:xfrm>
            <a:off x="4130510" y="2455387"/>
            <a:ext cx="1155194" cy="1155194"/>
          </a:xfrm>
          <a:prstGeom prst="ellipse">
            <a:avLst/>
          </a:prstGeom>
          <a:ln w="381000" cap="rnd" cmpd="sng">
            <a:solidFill>
              <a:schemeClr val="bg1">
                <a:lumMod val="65000"/>
                <a:alpha val="2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 sz="240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7" name="Oval 6"/>
          <p:cNvSpPr/>
          <p:nvPr/>
        </p:nvSpPr>
        <p:spPr>
          <a:xfrm>
            <a:off x="3309474" y="1634352"/>
            <a:ext cx="2797264" cy="2797264"/>
          </a:xfrm>
          <a:prstGeom prst="ellipse">
            <a:avLst/>
          </a:prstGeom>
          <a:ln w="381000" cap="rnd" cmpd="sng">
            <a:solidFill>
              <a:schemeClr val="bg1">
                <a:lumMod val="65000"/>
                <a:alpha val="2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 sz="240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8" name="Arc 7"/>
          <p:cNvSpPr/>
          <p:nvPr/>
        </p:nvSpPr>
        <p:spPr>
          <a:xfrm>
            <a:off x="3582357" y="1907234"/>
            <a:ext cx="2251499" cy="2251498"/>
          </a:xfrm>
          <a:prstGeom prst="arc">
            <a:avLst>
              <a:gd name="adj1" fmla="val 16200000"/>
              <a:gd name="adj2" fmla="val 1722152"/>
            </a:avLst>
          </a:prstGeom>
          <a:ln w="381000" cap="rnd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 sz="240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9" name="Arc 8"/>
          <p:cNvSpPr/>
          <p:nvPr/>
        </p:nvSpPr>
        <p:spPr>
          <a:xfrm>
            <a:off x="3855942" y="2180820"/>
            <a:ext cx="1704329" cy="1704329"/>
          </a:xfrm>
          <a:prstGeom prst="arc">
            <a:avLst>
              <a:gd name="adj1" fmla="val 16200000"/>
              <a:gd name="adj2" fmla="val 4074945"/>
            </a:avLst>
          </a:prstGeom>
          <a:ln w="381000" cap="rnd" cmpd="sng">
            <a:solidFill>
              <a:schemeClr val="accent1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 sz="240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0" name="Arc 9"/>
          <p:cNvSpPr/>
          <p:nvPr/>
        </p:nvSpPr>
        <p:spPr>
          <a:xfrm>
            <a:off x="4130510" y="2455387"/>
            <a:ext cx="1155194" cy="1155194"/>
          </a:xfrm>
          <a:prstGeom prst="arc">
            <a:avLst>
              <a:gd name="adj1" fmla="val 16200000"/>
              <a:gd name="adj2" fmla="val 11550238"/>
            </a:avLst>
          </a:prstGeom>
          <a:ln w="381000" cap="rnd" cmpd="sng">
            <a:solidFill>
              <a:schemeClr val="accent1">
                <a:lumMod val="40000"/>
                <a:lumOff val="6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 sz="240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4590937" y="1780557"/>
            <a:ext cx="452368" cy="25667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9000"/>
              </a:lnSpc>
              <a:defRPr/>
            </a:pPr>
            <a:r>
              <a:rPr lang="id-ID" sz="12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40%</a:t>
            </a:r>
            <a:endPara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590937" y="2048494"/>
            <a:ext cx="445956" cy="25667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9000"/>
              </a:lnSpc>
              <a:defRPr/>
            </a:pPr>
            <a:r>
              <a:rPr lang="id-ID" sz="12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50&amp;</a:t>
            </a:r>
            <a:endPara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4590937" y="2336526"/>
            <a:ext cx="452368" cy="25667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9000"/>
              </a:lnSpc>
              <a:defRPr/>
            </a:pPr>
            <a:r>
              <a:rPr lang="id-ID" sz="120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90%</a:t>
            </a:r>
            <a:endParaRPr lang="en-US" sz="1200" dirty="0">
              <a:solidFill>
                <a:srgbClr val="FFFFF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sp>
        <p:nvSpPr>
          <p:cNvPr id="15" name="Freeform 14"/>
          <p:cNvSpPr/>
          <p:nvPr/>
        </p:nvSpPr>
        <p:spPr>
          <a:xfrm>
            <a:off x="4802654" y="3610581"/>
            <a:ext cx="2088299" cy="377085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6350" cmpd="sng">
            <a:solidFill>
              <a:schemeClr val="accent1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>
              <a:defRPr/>
            </a:pPr>
            <a:endParaRPr lang="en-US" sz="240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 flipH="1">
            <a:off x="5534358" y="3000064"/>
            <a:ext cx="1356596" cy="0"/>
          </a:xfrm>
          <a:prstGeom prst="line">
            <a:avLst/>
          </a:prstGeom>
          <a:ln w="6350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H="1">
            <a:off x="5623979" y="2180819"/>
            <a:ext cx="1296537" cy="0"/>
          </a:xfrm>
          <a:prstGeom prst="line">
            <a:avLst/>
          </a:prstGeom>
          <a:ln w="6350" cmpd="sng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6940323" y="2141788"/>
            <a:ext cx="22270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Lato Light" charset="0"/>
                <a:sym typeface="Calibri" panose="020F0502020204030204" pitchFamily="34" charset="0"/>
              </a:rPr>
              <a:t>Entrepreneurial activities differ substantially depending on the type of</a:t>
            </a:r>
            <a:endParaRPr lang="en-US" sz="900" dirty="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cs typeface="Lato Light" charset="0"/>
              <a:sym typeface="Calibri" panose="020F0502020204030204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6956681" y="1933077"/>
            <a:ext cx="1146468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spc="45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923966" y="2977942"/>
            <a:ext cx="22270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Lato Light" charset="0"/>
                <a:sym typeface="Calibri" panose="020F0502020204030204" pitchFamily="34" charset="0"/>
              </a:rPr>
              <a:t>Entrepreneurial activities differ substantially depending on the type of</a:t>
            </a:r>
            <a:endParaRPr lang="en-US" sz="900" dirty="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cs typeface="Lato Light" charset="0"/>
              <a:sym typeface="Calibri" panose="020F0502020204030204" pitchFamily="34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6940323" y="2769231"/>
            <a:ext cx="1146468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spc="45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920516" y="3821664"/>
            <a:ext cx="22270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Lato Light" charset="0"/>
                <a:sym typeface="Calibri" panose="020F0502020204030204" pitchFamily="34" charset="0"/>
              </a:rPr>
              <a:t>Entrepreneurial activities differ substantially depending on the type of</a:t>
            </a:r>
            <a:endParaRPr lang="en-US" sz="900" dirty="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cs typeface="Lato Light" charset="0"/>
              <a:sym typeface="Calibri" panose="020F0502020204030204" pitchFamily="34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6936873" y="3612953"/>
            <a:ext cx="1146468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zh-CN" alt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spc="45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1465604" y="1456470"/>
            <a:ext cx="402117" cy="463643"/>
            <a:chOff x="9151943" y="2024331"/>
            <a:chExt cx="536156" cy="618190"/>
          </a:xfrm>
        </p:grpSpPr>
        <p:sp>
          <p:nvSpPr>
            <p:cNvPr id="34" name="Freeform 475"/>
            <p:cNvSpPr>
              <a:spLocks noChangeArrowheads="1"/>
            </p:cNvSpPr>
            <p:nvPr/>
          </p:nvSpPr>
          <p:spPr bwMode="auto">
            <a:xfrm>
              <a:off x="9151943" y="2024331"/>
              <a:ext cx="536156" cy="398456"/>
            </a:xfrm>
            <a:custGeom>
              <a:avLst/>
              <a:gdLst>
                <a:gd name="T0" fmla="*/ 0 w 807"/>
                <a:gd name="T1" fmla="*/ 597 h 598"/>
                <a:gd name="T2" fmla="*/ 89 w 807"/>
                <a:gd name="T3" fmla="*/ 0 h 598"/>
                <a:gd name="T4" fmla="*/ 716 w 807"/>
                <a:gd name="T5" fmla="*/ 0 h 598"/>
                <a:gd name="T6" fmla="*/ 806 w 807"/>
                <a:gd name="T7" fmla="*/ 597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7" h="598">
                  <a:moveTo>
                    <a:pt x="0" y="597"/>
                  </a:moveTo>
                  <a:lnTo>
                    <a:pt x="89" y="0"/>
                  </a:lnTo>
                  <a:lnTo>
                    <a:pt x="716" y="0"/>
                  </a:lnTo>
                  <a:lnTo>
                    <a:pt x="806" y="597"/>
                  </a:lnTo>
                </a:path>
              </a:pathLst>
            </a:custGeom>
            <a:noFill/>
            <a:ln w="34290" cap="flat">
              <a:solidFill>
                <a:schemeClr val="bg1">
                  <a:lumMod val="75000"/>
                </a:schemeClr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>
                <a:defRPr/>
              </a:pPr>
              <a:endParaRPr lang="en-US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5" name="Freeform 476"/>
            <p:cNvSpPr>
              <a:spLocks noChangeArrowheads="1"/>
            </p:cNvSpPr>
            <p:nvPr/>
          </p:nvSpPr>
          <p:spPr bwMode="auto">
            <a:xfrm>
              <a:off x="9151943" y="2419855"/>
              <a:ext cx="536156" cy="222666"/>
            </a:xfrm>
            <a:custGeom>
              <a:avLst/>
              <a:gdLst>
                <a:gd name="T0" fmla="*/ 239 w 807"/>
                <a:gd name="T1" fmla="*/ 0 h 337"/>
                <a:gd name="T2" fmla="*/ 239 w 807"/>
                <a:gd name="T3" fmla="*/ 0 h 337"/>
                <a:gd name="T4" fmla="*/ 403 w 807"/>
                <a:gd name="T5" fmla="*/ 172 h 337"/>
                <a:gd name="T6" fmla="*/ 567 w 807"/>
                <a:gd name="T7" fmla="*/ 0 h 337"/>
                <a:gd name="T8" fmla="*/ 806 w 807"/>
                <a:gd name="T9" fmla="*/ 0 h 337"/>
                <a:gd name="T10" fmla="*/ 806 w 807"/>
                <a:gd name="T11" fmla="*/ 336 h 337"/>
                <a:gd name="T12" fmla="*/ 0 w 807"/>
                <a:gd name="T13" fmla="*/ 336 h 337"/>
                <a:gd name="T14" fmla="*/ 0 w 807"/>
                <a:gd name="T15" fmla="*/ 0 h 337"/>
                <a:gd name="T16" fmla="*/ 239 w 807"/>
                <a:gd name="T17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7" h="337">
                  <a:moveTo>
                    <a:pt x="239" y="0"/>
                  </a:moveTo>
                  <a:lnTo>
                    <a:pt x="239" y="0"/>
                  </a:lnTo>
                  <a:cubicBezTo>
                    <a:pt x="239" y="97"/>
                    <a:pt x="313" y="172"/>
                    <a:pt x="403" y="172"/>
                  </a:cubicBezTo>
                  <a:cubicBezTo>
                    <a:pt x="493" y="172"/>
                    <a:pt x="567" y="97"/>
                    <a:pt x="567" y="0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336"/>
                    <a:pt x="806" y="336"/>
                    <a:pt x="806" y="336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39" y="0"/>
                  </a:lnTo>
                </a:path>
              </a:pathLst>
            </a:custGeom>
            <a:noFill/>
            <a:ln w="34290" cap="flat">
              <a:solidFill>
                <a:schemeClr val="bg1">
                  <a:lumMod val="75000"/>
                </a:schemeClr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6" name="Line 477"/>
            <p:cNvSpPr>
              <a:spLocks noChangeShapeType="1"/>
            </p:cNvSpPr>
            <p:nvPr/>
          </p:nvSpPr>
          <p:spPr bwMode="auto">
            <a:xfrm>
              <a:off x="9222258" y="2320240"/>
              <a:ext cx="398456" cy="2931"/>
            </a:xfrm>
            <a:prstGeom prst="line">
              <a:avLst/>
            </a:prstGeom>
            <a:noFill/>
            <a:ln w="34290" cap="flat">
              <a:solidFill>
                <a:schemeClr val="bg1">
                  <a:lumMod val="75000"/>
                </a:schemeClr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>
                <a:defRPr/>
              </a:pPr>
              <a:endParaRPr lang="en-US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7" name="Line 478"/>
            <p:cNvSpPr>
              <a:spLocks noChangeShapeType="1"/>
            </p:cNvSpPr>
            <p:nvPr/>
          </p:nvSpPr>
          <p:spPr bwMode="auto">
            <a:xfrm>
              <a:off x="9242767" y="2220627"/>
              <a:ext cx="357437" cy="2931"/>
            </a:xfrm>
            <a:prstGeom prst="line">
              <a:avLst/>
            </a:prstGeom>
            <a:noFill/>
            <a:ln w="34290" cap="flat">
              <a:solidFill>
                <a:schemeClr val="bg1">
                  <a:lumMod val="75000"/>
                </a:schemeClr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>
                <a:defRPr/>
              </a:pPr>
              <a:endParaRPr lang="en-US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8" name="Line 479"/>
            <p:cNvSpPr>
              <a:spLocks noChangeShapeType="1"/>
            </p:cNvSpPr>
            <p:nvPr/>
          </p:nvSpPr>
          <p:spPr bwMode="auto">
            <a:xfrm>
              <a:off x="9260345" y="2121013"/>
              <a:ext cx="316421" cy="2931"/>
            </a:xfrm>
            <a:prstGeom prst="line">
              <a:avLst/>
            </a:prstGeom>
            <a:noFill/>
            <a:ln w="34290" cap="flat">
              <a:solidFill>
                <a:schemeClr val="bg1">
                  <a:lumMod val="75000"/>
                </a:schemeClr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>
                <a:defRPr/>
              </a:pPr>
              <a:endParaRPr lang="en-US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1471097" y="3046151"/>
            <a:ext cx="391131" cy="476828"/>
            <a:chOff x="15759151" y="8302288"/>
            <a:chExt cx="521508" cy="635771"/>
          </a:xfrm>
        </p:grpSpPr>
        <p:sp>
          <p:nvSpPr>
            <p:cNvPr id="40" name="Line 217"/>
            <p:cNvSpPr>
              <a:spLocks noChangeShapeType="1"/>
            </p:cNvSpPr>
            <p:nvPr/>
          </p:nvSpPr>
          <p:spPr bwMode="auto">
            <a:xfrm>
              <a:off x="15817747" y="8489798"/>
              <a:ext cx="2931" cy="445332"/>
            </a:xfrm>
            <a:prstGeom prst="line">
              <a:avLst/>
            </a:prstGeom>
            <a:noFill/>
            <a:ln w="34290" cap="flat">
              <a:solidFill>
                <a:schemeClr val="bg1">
                  <a:lumMod val="75000"/>
                </a:schemeClr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>
                <a:defRPr/>
              </a:pPr>
              <a:endParaRPr lang="en-US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1" name="Line 218"/>
            <p:cNvSpPr>
              <a:spLocks noChangeShapeType="1"/>
            </p:cNvSpPr>
            <p:nvPr/>
          </p:nvSpPr>
          <p:spPr bwMode="auto">
            <a:xfrm>
              <a:off x="16219134" y="8302290"/>
              <a:ext cx="2929" cy="445332"/>
            </a:xfrm>
            <a:prstGeom prst="line">
              <a:avLst/>
            </a:prstGeom>
            <a:noFill/>
            <a:ln w="34290" cap="flat">
              <a:solidFill>
                <a:schemeClr val="bg1">
                  <a:lumMod val="75000"/>
                </a:schemeClr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>
                <a:defRPr/>
              </a:pPr>
              <a:endParaRPr lang="en-US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2" name="Line 219"/>
            <p:cNvSpPr>
              <a:spLocks noChangeShapeType="1"/>
            </p:cNvSpPr>
            <p:nvPr/>
          </p:nvSpPr>
          <p:spPr bwMode="auto">
            <a:xfrm>
              <a:off x="16016975" y="8680235"/>
              <a:ext cx="2931" cy="257824"/>
            </a:xfrm>
            <a:prstGeom prst="line">
              <a:avLst/>
            </a:prstGeom>
            <a:noFill/>
            <a:ln w="34290" cap="flat">
              <a:solidFill>
                <a:schemeClr val="bg1">
                  <a:lumMod val="75000"/>
                </a:schemeClr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>
                <a:defRPr/>
              </a:pPr>
              <a:endParaRPr lang="en-US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3" name="Line 220"/>
            <p:cNvSpPr>
              <a:spLocks noChangeShapeType="1"/>
            </p:cNvSpPr>
            <p:nvPr/>
          </p:nvSpPr>
          <p:spPr bwMode="auto">
            <a:xfrm>
              <a:off x="16016975" y="8302290"/>
              <a:ext cx="2931" cy="257824"/>
            </a:xfrm>
            <a:prstGeom prst="line">
              <a:avLst/>
            </a:prstGeom>
            <a:noFill/>
            <a:ln w="34290" cap="flat">
              <a:solidFill>
                <a:schemeClr val="bg1">
                  <a:lumMod val="75000"/>
                </a:schemeClr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>
                <a:defRPr/>
              </a:pPr>
              <a:endParaRPr lang="en-US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4" name="Freeform 221"/>
            <p:cNvSpPr>
              <a:spLocks noChangeArrowheads="1"/>
            </p:cNvSpPr>
            <p:nvPr/>
          </p:nvSpPr>
          <p:spPr bwMode="auto">
            <a:xfrm>
              <a:off x="15759151" y="8372607"/>
              <a:ext cx="120124" cy="120122"/>
            </a:xfrm>
            <a:custGeom>
              <a:avLst/>
              <a:gdLst>
                <a:gd name="T0" fmla="*/ 179 w 180"/>
                <a:gd name="T1" fmla="*/ 90 h 180"/>
                <a:gd name="T2" fmla="*/ 179 w 180"/>
                <a:gd name="T3" fmla="*/ 90 h 180"/>
                <a:gd name="T4" fmla="*/ 89 w 180"/>
                <a:gd name="T5" fmla="*/ 179 h 180"/>
                <a:gd name="T6" fmla="*/ 0 w 180"/>
                <a:gd name="T7" fmla="*/ 90 h 180"/>
                <a:gd name="T8" fmla="*/ 89 w 180"/>
                <a:gd name="T9" fmla="*/ 0 h 180"/>
                <a:gd name="T10" fmla="*/ 179 w 180"/>
                <a:gd name="T11" fmla="*/ 9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0" h="180">
                  <a:moveTo>
                    <a:pt x="179" y="90"/>
                  </a:moveTo>
                  <a:lnTo>
                    <a:pt x="179" y="90"/>
                  </a:lnTo>
                  <a:cubicBezTo>
                    <a:pt x="179" y="134"/>
                    <a:pt x="142" y="179"/>
                    <a:pt x="89" y="179"/>
                  </a:cubicBezTo>
                  <a:cubicBezTo>
                    <a:pt x="37" y="179"/>
                    <a:pt x="0" y="134"/>
                    <a:pt x="0" y="90"/>
                  </a:cubicBezTo>
                  <a:cubicBezTo>
                    <a:pt x="0" y="37"/>
                    <a:pt x="37" y="0"/>
                    <a:pt x="89" y="0"/>
                  </a:cubicBezTo>
                  <a:cubicBezTo>
                    <a:pt x="142" y="0"/>
                    <a:pt x="179" y="37"/>
                    <a:pt x="179" y="90"/>
                  </a:cubicBezTo>
                </a:path>
              </a:pathLst>
            </a:custGeom>
            <a:noFill/>
            <a:ln w="34290" cap="flat">
              <a:solidFill>
                <a:schemeClr val="bg1">
                  <a:lumMod val="75000"/>
                </a:schemeClr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5" name="Freeform 222"/>
            <p:cNvSpPr>
              <a:spLocks noChangeArrowheads="1"/>
            </p:cNvSpPr>
            <p:nvPr/>
          </p:nvSpPr>
          <p:spPr bwMode="auto">
            <a:xfrm>
              <a:off x="16154677" y="8747622"/>
              <a:ext cx="125982" cy="120122"/>
            </a:xfrm>
            <a:custGeom>
              <a:avLst/>
              <a:gdLst>
                <a:gd name="T0" fmla="*/ 187 w 188"/>
                <a:gd name="T1" fmla="*/ 89 h 180"/>
                <a:gd name="T2" fmla="*/ 187 w 188"/>
                <a:gd name="T3" fmla="*/ 89 h 180"/>
                <a:gd name="T4" fmla="*/ 97 w 188"/>
                <a:gd name="T5" fmla="*/ 179 h 180"/>
                <a:gd name="T6" fmla="*/ 0 w 188"/>
                <a:gd name="T7" fmla="*/ 89 h 180"/>
                <a:gd name="T8" fmla="*/ 97 w 188"/>
                <a:gd name="T9" fmla="*/ 0 h 180"/>
                <a:gd name="T10" fmla="*/ 187 w 188"/>
                <a:gd name="T11" fmla="*/ 8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8" h="180">
                  <a:moveTo>
                    <a:pt x="187" y="89"/>
                  </a:moveTo>
                  <a:lnTo>
                    <a:pt x="187" y="89"/>
                  </a:lnTo>
                  <a:cubicBezTo>
                    <a:pt x="187" y="141"/>
                    <a:pt x="142" y="179"/>
                    <a:pt x="97" y="179"/>
                  </a:cubicBezTo>
                  <a:cubicBezTo>
                    <a:pt x="45" y="179"/>
                    <a:pt x="0" y="141"/>
                    <a:pt x="0" y="89"/>
                  </a:cubicBezTo>
                  <a:cubicBezTo>
                    <a:pt x="0" y="37"/>
                    <a:pt x="45" y="0"/>
                    <a:pt x="97" y="0"/>
                  </a:cubicBezTo>
                  <a:cubicBezTo>
                    <a:pt x="142" y="0"/>
                    <a:pt x="187" y="37"/>
                    <a:pt x="187" y="89"/>
                  </a:cubicBezTo>
                </a:path>
              </a:pathLst>
            </a:custGeom>
            <a:noFill/>
            <a:ln w="34290" cap="flat">
              <a:solidFill>
                <a:schemeClr val="bg1">
                  <a:lumMod val="75000"/>
                </a:schemeClr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6" name="Freeform 223"/>
            <p:cNvSpPr>
              <a:spLocks noChangeArrowheads="1"/>
            </p:cNvSpPr>
            <p:nvPr/>
          </p:nvSpPr>
          <p:spPr bwMode="auto">
            <a:xfrm>
              <a:off x="15955451" y="8560114"/>
              <a:ext cx="120122" cy="120122"/>
            </a:xfrm>
            <a:custGeom>
              <a:avLst/>
              <a:gdLst>
                <a:gd name="T0" fmla="*/ 180 w 181"/>
                <a:gd name="T1" fmla="*/ 89 h 180"/>
                <a:gd name="T2" fmla="*/ 180 w 181"/>
                <a:gd name="T3" fmla="*/ 89 h 180"/>
                <a:gd name="T4" fmla="*/ 90 w 181"/>
                <a:gd name="T5" fmla="*/ 179 h 180"/>
                <a:gd name="T6" fmla="*/ 0 w 181"/>
                <a:gd name="T7" fmla="*/ 89 h 180"/>
                <a:gd name="T8" fmla="*/ 90 w 181"/>
                <a:gd name="T9" fmla="*/ 0 h 180"/>
                <a:gd name="T10" fmla="*/ 180 w 181"/>
                <a:gd name="T11" fmla="*/ 8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1" h="180">
                  <a:moveTo>
                    <a:pt x="180" y="89"/>
                  </a:moveTo>
                  <a:lnTo>
                    <a:pt x="180" y="89"/>
                  </a:lnTo>
                  <a:cubicBezTo>
                    <a:pt x="180" y="142"/>
                    <a:pt x="142" y="179"/>
                    <a:pt x="90" y="179"/>
                  </a:cubicBezTo>
                  <a:cubicBezTo>
                    <a:pt x="45" y="179"/>
                    <a:pt x="0" y="142"/>
                    <a:pt x="0" y="89"/>
                  </a:cubicBezTo>
                  <a:cubicBezTo>
                    <a:pt x="0" y="37"/>
                    <a:pt x="45" y="0"/>
                    <a:pt x="90" y="0"/>
                  </a:cubicBezTo>
                  <a:cubicBezTo>
                    <a:pt x="142" y="0"/>
                    <a:pt x="180" y="37"/>
                    <a:pt x="180" y="89"/>
                  </a:cubicBezTo>
                </a:path>
              </a:pathLst>
            </a:custGeom>
            <a:noFill/>
            <a:ln w="34290" cap="flat">
              <a:solidFill>
                <a:schemeClr val="bg1">
                  <a:lumMod val="75000"/>
                </a:schemeClr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7" name="Line 224"/>
            <p:cNvSpPr>
              <a:spLocks noChangeShapeType="1"/>
            </p:cNvSpPr>
            <p:nvPr/>
          </p:nvSpPr>
          <p:spPr bwMode="auto">
            <a:xfrm>
              <a:off x="15817747" y="8302288"/>
              <a:ext cx="2931" cy="70317"/>
            </a:xfrm>
            <a:prstGeom prst="line">
              <a:avLst/>
            </a:prstGeom>
            <a:noFill/>
            <a:ln w="34290" cap="flat">
              <a:solidFill>
                <a:schemeClr val="bg1">
                  <a:lumMod val="75000"/>
                </a:schemeClr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>
                <a:defRPr/>
              </a:pPr>
              <a:endParaRPr lang="en-US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8" name="Line 225"/>
            <p:cNvSpPr>
              <a:spLocks noChangeShapeType="1"/>
            </p:cNvSpPr>
            <p:nvPr/>
          </p:nvSpPr>
          <p:spPr bwMode="auto">
            <a:xfrm>
              <a:off x="16219134" y="8867742"/>
              <a:ext cx="2929" cy="70317"/>
            </a:xfrm>
            <a:prstGeom prst="line">
              <a:avLst/>
            </a:prstGeom>
            <a:noFill/>
            <a:ln w="34290" cap="flat">
              <a:solidFill>
                <a:schemeClr val="bg1">
                  <a:lumMod val="75000"/>
                </a:schemeClr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>
                <a:defRPr/>
              </a:pPr>
              <a:endParaRPr lang="en-US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454936" y="2297933"/>
            <a:ext cx="24234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Lato Light" charset="0"/>
                <a:sym typeface="Calibri" panose="020F0502020204030204" pitchFamily="34" charset="0"/>
              </a:rPr>
              <a:t>Entrepreneurial activities differ substantially depending on the type of</a:t>
            </a:r>
            <a:endParaRPr lang="en-US" sz="900" dirty="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cs typeface="Lato Light" charset="0"/>
              <a:sym typeface="Calibri" panose="020F0502020204030204" pitchFamily="34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093428" y="2089222"/>
            <a:ext cx="1146469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zh-CN" alt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spc="45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454936" y="3996971"/>
            <a:ext cx="24234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sz="900" dirty="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cs typeface="Lato Light" charset="0"/>
                <a:sym typeface="Calibri" panose="020F0502020204030204" pitchFamily="34" charset="0"/>
              </a:rPr>
              <a:t>Entrepreneurial activities differ substantially depending on the type of</a:t>
            </a:r>
            <a:endParaRPr lang="en-US" sz="900" dirty="0">
              <a:solidFill>
                <a:srgbClr val="7F7F7F"/>
              </a:solidFill>
              <a:latin typeface="Calibri" panose="020F0502020204030204" pitchFamily="34" charset="0"/>
              <a:ea typeface="微软雅黑" panose="020B0503020204020204" charset="-122"/>
              <a:cs typeface="Lato Light" charset="0"/>
              <a:sym typeface="Calibri" panose="020F0502020204030204" pitchFamily="34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1093428" y="3788261"/>
            <a:ext cx="1146469" cy="25391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zh-CN" altLang="en-US" sz="1050" b="1" spc="45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Montserrat" panose="02000505000000020004" charset="0"/>
                <a:sym typeface="Calibri" panose="020F0502020204030204" pitchFamily="34" charset="0"/>
              </a:rPr>
              <a:t>请输入标题</a:t>
            </a:r>
            <a:endParaRPr lang="en-US" sz="1050" b="1" spc="45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Montserrat" panose="02000505000000020004" charset="0"/>
              <a:sym typeface="Calibri" panose="020F0502020204030204" pitchFamily="34" charset="0"/>
            </a:endParaRPr>
          </a:p>
        </p:txBody>
      </p:sp>
      <p:cxnSp>
        <p:nvCxnSpPr>
          <p:cNvPr id="56" name="直接连接符 55"/>
          <p:cNvCxnSpPr/>
          <p:nvPr/>
        </p:nvCxnSpPr>
        <p:spPr>
          <a:xfrm>
            <a:off x="4366703" y="1164719"/>
            <a:ext cx="410595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Box 12"/>
          <p:cNvSpPr txBox="1"/>
          <p:nvPr/>
        </p:nvSpPr>
        <p:spPr>
          <a:xfrm>
            <a:off x="3447334" y="368777"/>
            <a:ext cx="2249334" cy="3432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zh-CN" altLang="en-US" sz="2000" spc="30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Arvo"/>
                <a:sym typeface="Calibri" panose="020F0502020204030204" pitchFamily="34" charset="0"/>
              </a:rPr>
              <a:t>请输入你的标题</a:t>
            </a:r>
            <a:endParaRPr lang="en-US" sz="2000" spc="30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Arvo"/>
              <a:sym typeface="Calibri" panose="020F0502020204030204" pitchFamily="34" charset="0"/>
            </a:endParaRPr>
          </a:p>
        </p:txBody>
      </p:sp>
      <p:sp>
        <p:nvSpPr>
          <p:cNvPr id="58" name="矩形 1"/>
          <p:cNvSpPr>
            <a:spLocks noChangeArrowheads="1"/>
          </p:cNvSpPr>
          <p:nvPr/>
        </p:nvSpPr>
        <p:spPr bwMode="auto">
          <a:xfrm>
            <a:off x="2771776" y="625559"/>
            <a:ext cx="360045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amet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consectetuer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adipiscing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elit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commodo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ligula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eget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dolor.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massa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zh-CN" altLang="en-US" sz="1200" dirty="0">
              <a:solidFill>
                <a:srgbClr val="7F7F7F">
                  <a:lumMod val="60000"/>
                  <a:lumOff val="4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图片占位符 14"/>
          <p:cNvPicPr>
            <a:picLocks noGrp="1" noChangeAspect="1"/>
          </p:cNvPicPr>
          <p:nvPr>
            <p:ph type="pic" sz="quarter" idx="11"/>
          </p:nvPr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319" r="15319"/>
          <a:stretch>
            <a:fillRect/>
          </a:stretch>
        </p:blipFill>
        <p:spPr/>
      </p:pic>
      <p:pic>
        <p:nvPicPr>
          <p:cNvPr id="17" name="图片占位符 16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67" r="16667"/>
          <a:stretch>
            <a:fillRect/>
          </a:stretch>
        </p:blipFill>
        <p:spPr/>
      </p:pic>
      <p:pic>
        <p:nvPicPr>
          <p:cNvPr id="21" name="图片占位符 20"/>
          <p:cNvPicPr>
            <a:picLocks noGrp="1" noChangeAspect="1"/>
          </p:cNvPicPr>
          <p:nvPr>
            <p:ph type="pic" sz="quarter" idx="14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67" r="16667"/>
          <a:stretch>
            <a:fillRect/>
          </a:stretch>
        </p:blipFill>
        <p:spPr/>
      </p:pic>
      <p:pic>
        <p:nvPicPr>
          <p:cNvPr id="19" name="图片占位符 18"/>
          <p:cNvPicPr>
            <a:picLocks noGrp="1" noChangeAspect="1"/>
          </p:cNvPicPr>
          <p:nvPr>
            <p:ph type="pic" sz="quarter" idx="13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58" r="16658"/>
          <a:stretch>
            <a:fillRect/>
          </a:stretch>
        </p:blipFill>
        <p:spPr/>
      </p:pic>
      <p:grpSp>
        <p:nvGrpSpPr>
          <p:cNvPr id="34" name="Group 33"/>
          <p:cNvGrpSpPr/>
          <p:nvPr/>
        </p:nvGrpSpPr>
        <p:grpSpPr>
          <a:xfrm>
            <a:off x="918140" y="3705498"/>
            <a:ext cx="1664074" cy="607799"/>
            <a:chOff x="8027893" y="2583618"/>
            <a:chExt cx="2218765" cy="810399"/>
          </a:xfrm>
        </p:grpSpPr>
        <p:sp>
          <p:nvSpPr>
            <p:cNvPr id="35" name="Text Placeholder 5"/>
            <p:cNvSpPr txBox="1"/>
            <p:nvPr/>
          </p:nvSpPr>
          <p:spPr>
            <a:xfrm>
              <a:off x="8041341" y="2846037"/>
              <a:ext cx="2205317" cy="547980"/>
            </a:xfrm>
            <a:prstGeom prst="rect">
              <a:avLst/>
            </a:prstGeom>
          </p:spPr>
          <p:txBody>
            <a:bodyPr vert="horz" lIns="68580" tIns="34290" rIns="68580" bIns="34290" rtlCol="0">
              <a:noAutofit/>
            </a:bodyPr>
            <a:lstStyle>
              <a:lvl1pPr marL="0" indent="0" algn="ctr" defTabSz="914400" rtl="0" eaLnBrk="1" latinLnBrk="0" hangingPunct="1">
                <a:lnSpc>
                  <a:spcPct val="86000"/>
                </a:lnSpc>
                <a:spcBef>
                  <a:spcPts val="0"/>
                </a:spcBef>
                <a:buFont typeface="Arial" panose="020B0604020202020204" pitchFamily="34" charset="0"/>
                <a:buNone/>
                <a:defRPr sz="1600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85800">
                <a:lnSpc>
                  <a:spcPct val="110000"/>
                </a:lnSpc>
                <a:defRPr/>
              </a:pPr>
              <a:r>
                <a:rPr lang="en-US" sz="9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cs typeface="Open Sans Light" panose="020B0306030504020204" pitchFamily="34" charset="0"/>
                  <a:sym typeface="Calibri" panose="020F0502020204030204" pitchFamily="34" charset="0"/>
                </a:rPr>
                <a:t>Lorem ipsum dolor sit </a:t>
              </a:r>
              <a:r>
                <a:rPr lang="id-ID" sz="9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cs typeface="Open Sans Light" panose="020B0306030504020204" pitchFamily="34" charset="0"/>
                  <a:sym typeface="Calibri" panose="020F0502020204030204" pitchFamily="34" charset="0"/>
                </a:rPr>
                <a:t>dudu </a:t>
              </a:r>
              <a:r>
                <a:rPr lang="en-US" sz="9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cs typeface="Open Sans Light" panose="020B0306030504020204" pitchFamily="34" charset="0"/>
                  <a:sym typeface="Calibri" panose="020F0502020204030204" pitchFamily="34" charset="0"/>
                </a:rPr>
                <a:t>amet, consectetur adipiscing elit. </a:t>
              </a:r>
              <a:endParaRPr lang="id-ID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8027893" y="2583618"/>
              <a:ext cx="2218765" cy="3385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zh-CN" altLang="en-US" sz="1050" b="1" dirty="0">
                  <a:solidFill>
                    <a:srgbClr val="000000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请输入标题</a:t>
              </a:r>
              <a:endParaRPr lang="id-ID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1516537" y="1620645"/>
            <a:ext cx="416540" cy="413198"/>
            <a:chOff x="2022048" y="2160859"/>
            <a:chExt cx="555387" cy="550931"/>
          </a:xfrm>
        </p:grpSpPr>
        <p:sp>
          <p:nvSpPr>
            <p:cNvPr id="33" name="Rounded Rectangle 32"/>
            <p:cNvSpPr/>
            <p:nvPr/>
          </p:nvSpPr>
          <p:spPr>
            <a:xfrm>
              <a:off x="2022048" y="2160859"/>
              <a:ext cx="555387" cy="550931"/>
            </a:xfrm>
            <a:prstGeom prst="round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id-ID" sz="9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2054963" y="2261986"/>
              <a:ext cx="506977" cy="397032"/>
            </a:xfrm>
            <a:prstGeom prst="rect">
              <a:avLst/>
            </a:prstGeom>
          </p:spPr>
          <p:txBody>
            <a:bodyPr wrap="none" lIns="91440" rIns="91440" bIns="45720">
              <a:spAutoFit/>
            </a:bodyPr>
            <a:lstStyle/>
            <a:p>
              <a:pPr algn="ctr">
                <a:lnSpc>
                  <a:spcPct val="89000"/>
                </a:lnSpc>
                <a:defRPr/>
              </a:pPr>
              <a:r>
                <a:rPr lang="en-US" sz="1500" dirty="0">
                  <a:solidFill>
                    <a:srgbClr val="FFFFF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01</a:t>
              </a:r>
              <a:endParaRPr lang="en-US" sz="15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3448168" y="1620645"/>
            <a:ext cx="416540" cy="413198"/>
            <a:chOff x="2022048" y="2160859"/>
            <a:chExt cx="555387" cy="550931"/>
          </a:xfrm>
        </p:grpSpPr>
        <p:sp>
          <p:nvSpPr>
            <p:cNvPr id="40" name="Rounded Rectangle 39"/>
            <p:cNvSpPr/>
            <p:nvPr/>
          </p:nvSpPr>
          <p:spPr>
            <a:xfrm>
              <a:off x="2022048" y="2160859"/>
              <a:ext cx="555387" cy="550931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id-ID" sz="9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2054963" y="2261986"/>
              <a:ext cx="506977" cy="397032"/>
            </a:xfrm>
            <a:prstGeom prst="rect">
              <a:avLst/>
            </a:prstGeom>
          </p:spPr>
          <p:txBody>
            <a:bodyPr wrap="none" lIns="91440" rIns="91440" bIns="45720">
              <a:spAutoFit/>
            </a:bodyPr>
            <a:lstStyle/>
            <a:p>
              <a:pPr algn="ctr">
                <a:lnSpc>
                  <a:spcPct val="89000"/>
                </a:lnSpc>
                <a:defRPr/>
              </a:pPr>
              <a:r>
                <a:rPr lang="id-ID" sz="1500">
                  <a:solidFill>
                    <a:srgbClr val="FFFFF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02</a:t>
              </a:r>
              <a:endParaRPr lang="en-US" sz="15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5369391" y="1622110"/>
            <a:ext cx="416540" cy="413198"/>
            <a:chOff x="2022048" y="2160859"/>
            <a:chExt cx="555387" cy="550931"/>
          </a:xfrm>
        </p:grpSpPr>
        <p:sp>
          <p:nvSpPr>
            <p:cNvPr id="43" name="Rounded Rectangle 42"/>
            <p:cNvSpPr/>
            <p:nvPr/>
          </p:nvSpPr>
          <p:spPr>
            <a:xfrm>
              <a:off x="2022048" y="2160859"/>
              <a:ext cx="555387" cy="550931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id-ID" sz="9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2054963" y="2261986"/>
              <a:ext cx="506977" cy="397032"/>
            </a:xfrm>
            <a:prstGeom prst="rect">
              <a:avLst/>
            </a:prstGeom>
          </p:spPr>
          <p:txBody>
            <a:bodyPr wrap="none" lIns="91440" rIns="91440" bIns="45720">
              <a:spAutoFit/>
            </a:bodyPr>
            <a:lstStyle/>
            <a:p>
              <a:pPr algn="ctr">
                <a:lnSpc>
                  <a:spcPct val="89000"/>
                </a:lnSpc>
                <a:defRPr/>
              </a:pPr>
              <a:r>
                <a:rPr lang="id-ID" sz="1500">
                  <a:solidFill>
                    <a:srgbClr val="FFFFF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03</a:t>
              </a:r>
              <a:endParaRPr lang="en-US" sz="15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7290571" y="1620645"/>
            <a:ext cx="416540" cy="413198"/>
            <a:chOff x="2022048" y="2160859"/>
            <a:chExt cx="555387" cy="550931"/>
          </a:xfrm>
        </p:grpSpPr>
        <p:sp>
          <p:nvSpPr>
            <p:cNvPr id="46" name="Rounded Rectangle 45"/>
            <p:cNvSpPr/>
            <p:nvPr/>
          </p:nvSpPr>
          <p:spPr>
            <a:xfrm>
              <a:off x="2022048" y="2160859"/>
              <a:ext cx="555387" cy="550931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id-ID" sz="900">
                <a:solidFill>
                  <a:srgbClr val="FFFFFF">
                    <a:lumMod val="5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2054963" y="2261986"/>
              <a:ext cx="506977" cy="397032"/>
            </a:xfrm>
            <a:prstGeom prst="rect">
              <a:avLst/>
            </a:prstGeom>
          </p:spPr>
          <p:txBody>
            <a:bodyPr wrap="none" lIns="91440" rIns="91440" bIns="45720">
              <a:spAutoFit/>
            </a:bodyPr>
            <a:lstStyle/>
            <a:p>
              <a:pPr algn="ctr">
                <a:lnSpc>
                  <a:spcPct val="89000"/>
                </a:lnSpc>
                <a:defRPr/>
              </a:pPr>
              <a:r>
                <a:rPr lang="id-ID" sz="1500">
                  <a:solidFill>
                    <a:srgbClr val="FFFFFF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04</a:t>
              </a:r>
              <a:endParaRPr lang="en-US" sz="1500" dirty="0">
                <a:solidFill>
                  <a:srgbClr val="FFFFF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2814315" y="3705498"/>
            <a:ext cx="1664074" cy="607799"/>
            <a:chOff x="8027893" y="2583618"/>
            <a:chExt cx="2218765" cy="810399"/>
          </a:xfrm>
        </p:grpSpPr>
        <p:sp>
          <p:nvSpPr>
            <p:cNvPr id="49" name="Text Placeholder 5"/>
            <p:cNvSpPr txBox="1"/>
            <p:nvPr/>
          </p:nvSpPr>
          <p:spPr>
            <a:xfrm>
              <a:off x="8041341" y="2846037"/>
              <a:ext cx="2205317" cy="547980"/>
            </a:xfrm>
            <a:prstGeom prst="rect">
              <a:avLst/>
            </a:prstGeom>
          </p:spPr>
          <p:txBody>
            <a:bodyPr vert="horz" lIns="68580" tIns="34290" rIns="68580" bIns="34290" rtlCol="0">
              <a:noAutofit/>
            </a:bodyPr>
            <a:lstStyle>
              <a:lvl1pPr marL="0" indent="0" algn="ctr" defTabSz="914400" rtl="0" eaLnBrk="1" latinLnBrk="0" hangingPunct="1">
                <a:lnSpc>
                  <a:spcPct val="86000"/>
                </a:lnSpc>
                <a:spcBef>
                  <a:spcPts val="0"/>
                </a:spcBef>
                <a:buFont typeface="Arial" panose="020B0604020202020204" pitchFamily="34" charset="0"/>
                <a:buNone/>
                <a:defRPr sz="1600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85800">
                <a:lnSpc>
                  <a:spcPct val="110000"/>
                </a:lnSpc>
                <a:defRPr/>
              </a:pPr>
              <a:r>
                <a:rPr lang="en-US" sz="9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cs typeface="Open Sans Light" panose="020B0306030504020204" pitchFamily="34" charset="0"/>
                  <a:sym typeface="Calibri" panose="020F0502020204030204" pitchFamily="34" charset="0"/>
                </a:rPr>
                <a:t>Lorem ipsum dolor sit </a:t>
              </a:r>
              <a:r>
                <a:rPr lang="id-ID" sz="9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cs typeface="Open Sans Light" panose="020B0306030504020204" pitchFamily="34" charset="0"/>
                  <a:sym typeface="Calibri" panose="020F0502020204030204" pitchFamily="34" charset="0"/>
                </a:rPr>
                <a:t>dudu </a:t>
              </a:r>
              <a:r>
                <a:rPr lang="en-US" sz="9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cs typeface="Open Sans Light" panose="020B0306030504020204" pitchFamily="34" charset="0"/>
                  <a:sym typeface="Calibri" panose="020F0502020204030204" pitchFamily="34" charset="0"/>
                </a:rPr>
                <a:t>amet, consectetur adipiscing elit. </a:t>
              </a:r>
              <a:endParaRPr lang="id-ID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8027893" y="2583618"/>
              <a:ext cx="2218765" cy="3385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zh-CN" altLang="en-US" sz="1050" b="1" dirty="0">
                  <a:solidFill>
                    <a:srgbClr val="000000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请输入标题</a:t>
              </a:r>
              <a:endParaRPr lang="id-ID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4732528" y="3705498"/>
            <a:ext cx="1664074" cy="607799"/>
            <a:chOff x="8027893" y="2583618"/>
            <a:chExt cx="2218765" cy="810399"/>
          </a:xfrm>
        </p:grpSpPr>
        <p:sp>
          <p:nvSpPr>
            <p:cNvPr id="52" name="Text Placeholder 5"/>
            <p:cNvSpPr txBox="1"/>
            <p:nvPr/>
          </p:nvSpPr>
          <p:spPr>
            <a:xfrm>
              <a:off x="8041341" y="2846037"/>
              <a:ext cx="2205317" cy="547980"/>
            </a:xfrm>
            <a:prstGeom prst="rect">
              <a:avLst/>
            </a:prstGeom>
          </p:spPr>
          <p:txBody>
            <a:bodyPr vert="horz" lIns="68580" tIns="34290" rIns="68580" bIns="34290" rtlCol="0">
              <a:noAutofit/>
            </a:bodyPr>
            <a:lstStyle>
              <a:lvl1pPr marL="0" indent="0" algn="ctr" defTabSz="914400" rtl="0" eaLnBrk="1" latinLnBrk="0" hangingPunct="1">
                <a:lnSpc>
                  <a:spcPct val="86000"/>
                </a:lnSpc>
                <a:spcBef>
                  <a:spcPts val="0"/>
                </a:spcBef>
                <a:buFont typeface="Arial" panose="020B0604020202020204" pitchFamily="34" charset="0"/>
                <a:buNone/>
                <a:defRPr sz="1600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85800">
                <a:lnSpc>
                  <a:spcPct val="110000"/>
                </a:lnSpc>
                <a:defRPr/>
              </a:pPr>
              <a:r>
                <a:rPr lang="en-US" sz="9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cs typeface="Open Sans Light" panose="020B0306030504020204" pitchFamily="34" charset="0"/>
                  <a:sym typeface="Calibri" panose="020F0502020204030204" pitchFamily="34" charset="0"/>
                </a:rPr>
                <a:t>Lorem ipsum dolor sit </a:t>
              </a:r>
              <a:r>
                <a:rPr lang="id-ID" sz="9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cs typeface="Open Sans Light" panose="020B0306030504020204" pitchFamily="34" charset="0"/>
                  <a:sym typeface="Calibri" panose="020F0502020204030204" pitchFamily="34" charset="0"/>
                </a:rPr>
                <a:t>dudu </a:t>
              </a:r>
              <a:r>
                <a:rPr lang="en-US" sz="9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cs typeface="Open Sans Light" panose="020B0306030504020204" pitchFamily="34" charset="0"/>
                  <a:sym typeface="Calibri" panose="020F0502020204030204" pitchFamily="34" charset="0"/>
                </a:rPr>
                <a:t>amet, consectetur adipiscing elit. </a:t>
              </a:r>
              <a:endParaRPr lang="id-ID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8027893" y="2583618"/>
              <a:ext cx="2218765" cy="3385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zh-CN" altLang="en-US" sz="1050" b="1" dirty="0">
                  <a:solidFill>
                    <a:srgbClr val="000000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请输入标题</a:t>
              </a:r>
              <a:endParaRPr lang="id-ID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6673335" y="3705498"/>
            <a:ext cx="1664074" cy="607799"/>
            <a:chOff x="8027893" y="2583618"/>
            <a:chExt cx="2218765" cy="810399"/>
          </a:xfrm>
        </p:grpSpPr>
        <p:sp>
          <p:nvSpPr>
            <p:cNvPr id="55" name="Text Placeholder 5"/>
            <p:cNvSpPr txBox="1"/>
            <p:nvPr/>
          </p:nvSpPr>
          <p:spPr>
            <a:xfrm>
              <a:off x="8041341" y="2846037"/>
              <a:ext cx="2205317" cy="547980"/>
            </a:xfrm>
            <a:prstGeom prst="rect">
              <a:avLst/>
            </a:prstGeom>
          </p:spPr>
          <p:txBody>
            <a:bodyPr vert="horz" lIns="68580" tIns="34290" rIns="68580" bIns="34290" rtlCol="0">
              <a:noAutofit/>
            </a:bodyPr>
            <a:lstStyle>
              <a:lvl1pPr marL="0" indent="0" algn="ctr" defTabSz="914400" rtl="0" eaLnBrk="1" latinLnBrk="0" hangingPunct="1">
                <a:lnSpc>
                  <a:spcPct val="86000"/>
                </a:lnSpc>
                <a:spcBef>
                  <a:spcPts val="0"/>
                </a:spcBef>
                <a:buFont typeface="Arial" panose="020B0604020202020204" pitchFamily="34" charset="0"/>
                <a:buNone/>
                <a:defRPr sz="1600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85800">
                <a:lnSpc>
                  <a:spcPct val="110000"/>
                </a:lnSpc>
                <a:defRPr/>
              </a:pPr>
              <a:r>
                <a:rPr lang="en-US" sz="9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cs typeface="Open Sans Light" panose="020B0306030504020204" pitchFamily="34" charset="0"/>
                  <a:sym typeface="Calibri" panose="020F0502020204030204" pitchFamily="34" charset="0"/>
                </a:rPr>
                <a:t>Lorem ipsum dolor sit </a:t>
              </a:r>
              <a:r>
                <a:rPr lang="id-ID" sz="9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cs typeface="Open Sans Light" panose="020B0306030504020204" pitchFamily="34" charset="0"/>
                  <a:sym typeface="Calibri" panose="020F0502020204030204" pitchFamily="34" charset="0"/>
                </a:rPr>
                <a:t>dudu </a:t>
              </a:r>
              <a:r>
                <a:rPr lang="en-US" sz="900">
                  <a:solidFill>
                    <a:srgbClr val="7F7F7F"/>
                  </a:solidFill>
                  <a:latin typeface="Calibri" panose="020F0502020204030204" pitchFamily="34" charset="0"/>
                  <a:ea typeface="微软雅黑" panose="020B0503020204020204" charset="-122"/>
                  <a:cs typeface="Open Sans Light" panose="020B0306030504020204" pitchFamily="34" charset="0"/>
                  <a:sym typeface="Calibri" panose="020F0502020204030204" pitchFamily="34" charset="0"/>
                </a:rPr>
                <a:t>amet, consectetur adipiscing elit. </a:t>
              </a:r>
              <a:endParaRPr lang="id-ID" sz="900">
                <a:solidFill>
                  <a:srgbClr val="7F7F7F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8027893" y="2583618"/>
              <a:ext cx="2218765" cy="3385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zh-CN" altLang="en-US" sz="1050" b="1" dirty="0">
                  <a:solidFill>
                    <a:srgbClr val="000000"/>
                  </a:solidFill>
                  <a:latin typeface="Calibri" panose="020F0502020204030204" pitchFamily="34" charset="0"/>
                  <a:ea typeface="微软雅黑" panose="020B0503020204020204" charset="-122"/>
                  <a:sym typeface="Calibri" panose="020F0502020204030204" pitchFamily="34" charset="0"/>
                </a:rPr>
                <a:t>请输入标题</a:t>
              </a:r>
              <a:endParaRPr lang="id-ID" sz="1050" b="1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endParaRPr>
            </a:p>
          </p:txBody>
        </p:sp>
      </p:grpSp>
      <p:cxnSp>
        <p:nvCxnSpPr>
          <p:cNvPr id="57" name="直接连接符 56"/>
          <p:cNvCxnSpPr/>
          <p:nvPr/>
        </p:nvCxnSpPr>
        <p:spPr>
          <a:xfrm>
            <a:off x="4366703" y="1164719"/>
            <a:ext cx="410595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12"/>
          <p:cNvSpPr txBox="1"/>
          <p:nvPr/>
        </p:nvSpPr>
        <p:spPr>
          <a:xfrm>
            <a:off x="3447334" y="368777"/>
            <a:ext cx="2249334" cy="3432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85800">
              <a:lnSpc>
                <a:spcPct val="80000"/>
              </a:lnSpc>
              <a:defRPr/>
            </a:pPr>
            <a:r>
              <a:rPr lang="zh-CN" altLang="en-US" sz="2000" spc="300" dirty="0">
                <a:solidFill>
                  <a:srgbClr val="000000"/>
                </a:solidFill>
                <a:latin typeface="Calibri" panose="020F0502020204030204" pitchFamily="34" charset="0"/>
                <a:ea typeface="微软雅黑" panose="020B0503020204020204" charset="-122"/>
                <a:cs typeface="Arvo"/>
                <a:sym typeface="Calibri" panose="020F0502020204030204" pitchFamily="34" charset="0"/>
              </a:rPr>
              <a:t>请输入你的标题</a:t>
            </a:r>
            <a:endParaRPr lang="en-US" sz="2000" spc="300" dirty="0">
              <a:solidFill>
                <a:srgbClr val="000000"/>
              </a:solidFill>
              <a:latin typeface="Calibri" panose="020F0502020204030204" pitchFamily="34" charset="0"/>
              <a:ea typeface="微软雅黑" panose="020B0503020204020204" charset="-122"/>
              <a:cs typeface="Arvo"/>
              <a:sym typeface="Calibri" panose="020F0502020204030204" pitchFamily="34" charset="0"/>
            </a:endParaRPr>
          </a:p>
        </p:txBody>
      </p:sp>
      <p:sp>
        <p:nvSpPr>
          <p:cNvPr id="59" name="矩形 1"/>
          <p:cNvSpPr>
            <a:spLocks noChangeArrowheads="1"/>
          </p:cNvSpPr>
          <p:nvPr/>
        </p:nvSpPr>
        <p:spPr bwMode="auto">
          <a:xfrm>
            <a:off x="2771776" y="625559"/>
            <a:ext cx="3600452" cy="45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Lorem ipsum dolor sit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amet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,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consectetuer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adipiscing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elit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commodo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ligula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eget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dolor.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Aenean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 </a:t>
            </a:r>
            <a:r>
              <a:rPr lang="en-US" altLang="zh-CN" sz="900" dirty="0" err="1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massa</a:t>
            </a:r>
            <a:r>
              <a:rPr lang="en-US" altLang="zh-CN" sz="900" dirty="0">
                <a:solidFill>
                  <a:srgbClr val="7F7F7F">
                    <a:lumMod val="60000"/>
                    <a:lumOff val="40000"/>
                  </a:srgbClr>
                </a:solidFill>
                <a:latin typeface="Calibri" panose="020F0502020204030204" pitchFamily="34" charset="0"/>
                <a:ea typeface="微软雅黑" panose="020B0503020204020204" charset="-122"/>
                <a:sym typeface="Calibri" panose="020F0502020204030204" pitchFamily="34" charset="0"/>
              </a:rPr>
              <a:t>. </a:t>
            </a:r>
            <a:endParaRPr lang="zh-CN" altLang="en-US" sz="1200" dirty="0">
              <a:solidFill>
                <a:srgbClr val="7F7F7F">
                  <a:lumMod val="60000"/>
                  <a:lumOff val="40000"/>
                </a:srgbClr>
              </a:solidFill>
              <a:latin typeface="Calibri" panose="020F0502020204030204" pitchFamily="34" charset="0"/>
              <a:ea typeface="微软雅黑" panose="020B0503020204020204" charset="-122"/>
              <a:sym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3376677" y="2554988"/>
            <a:ext cx="3758394" cy="5124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Lorem ipsum dolor sit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amet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,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consectetuer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adipiscing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elit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.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Aenean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commodo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ligula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eget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 dolor. Lorem ipsum dolor sit </a:t>
            </a:r>
            <a:r>
              <a:rPr kumimoji="0" lang="en-US" altLang="zh-CN" sz="1050" b="0" i="0" u="none" strike="noStrike" kern="1200" cap="none" spc="0" normalizeH="0" baseline="0" noProof="0" dirty="0" err="1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amet</a:t>
            </a:r>
            <a:r>
              <a:rPr kumimoji="0" lang="en-US" altLang="zh-CN" sz="105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,</a:t>
            </a: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65000"/>
                </a:schemeClr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sp>
        <p:nvSpPr>
          <p:cNvPr id="7" name="文本框 7"/>
          <p:cNvSpPr txBox="1">
            <a:spLocks noChangeArrowheads="1"/>
          </p:cNvSpPr>
          <p:nvPr/>
        </p:nvSpPr>
        <p:spPr bwMode="auto">
          <a:xfrm>
            <a:off x="3384068" y="1930220"/>
            <a:ext cx="2031325" cy="5319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514350"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514350"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514350"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514350"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514350"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51435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51435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51435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51435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51435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ea"/>
                <a:sym typeface="+mn-lt"/>
              </a:rPr>
              <a:t>输入章节标题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  <a:sym typeface="+mn-lt"/>
            </a:endParaRPr>
          </a:p>
        </p:txBody>
      </p:sp>
      <p:cxnSp>
        <p:nvCxnSpPr>
          <p:cNvPr id="11" name="直接连接符 10"/>
          <p:cNvCxnSpPr/>
          <p:nvPr/>
        </p:nvCxnSpPr>
        <p:spPr>
          <a:xfrm>
            <a:off x="3492991" y="2554988"/>
            <a:ext cx="264210" cy="0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椭圆 1"/>
          <p:cNvSpPr/>
          <p:nvPr/>
        </p:nvSpPr>
        <p:spPr>
          <a:xfrm>
            <a:off x="1506782" y="1995975"/>
            <a:ext cx="1151549" cy="1151549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微软雅黑" panose="020B0503020204020204" charset="-122"/>
                <a:cs typeface="+mn-cs"/>
              </a:rPr>
              <a:t>02</a:t>
            </a:r>
            <a:endParaRPr kumimoji="0" lang="zh-CN" altLang="en-US" sz="4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cs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2_Office 主题​​">
  <a:themeElements>
    <a:clrScheme name="自定义 97">
      <a:dk1>
        <a:srgbClr val="080808"/>
      </a:dk1>
      <a:lt1>
        <a:srgbClr val="FFFFFF"/>
      </a:lt1>
      <a:dk2>
        <a:srgbClr val="080808"/>
      </a:dk2>
      <a:lt2>
        <a:srgbClr val="FFFFFF"/>
      </a:lt2>
      <a:accent1>
        <a:srgbClr val="087AB4"/>
      </a:accent1>
      <a:accent2>
        <a:srgbClr val="454545"/>
      </a:accent2>
      <a:accent3>
        <a:srgbClr val="087AB4"/>
      </a:accent3>
      <a:accent4>
        <a:srgbClr val="454545"/>
      </a:accent4>
      <a:accent5>
        <a:srgbClr val="087AB4"/>
      </a:accent5>
      <a:accent6>
        <a:srgbClr val="454545"/>
      </a:accent6>
      <a:hlink>
        <a:srgbClr val="8064A1"/>
      </a:hlink>
      <a:folHlink>
        <a:srgbClr val="9BBB58"/>
      </a:folHlink>
    </a:clrScheme>
    <a:fontScheme name="自定义 1">
      <a:majorFont>
        <a:latin typeface="Calibri"/>
        <a:ea typeface="微软雅黑"/>
        <a:cs typeface=""/>
      </a:majorFont>
      <a:minorFont>
        <a:latin typeface="Calibri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3A3A3A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Office 主题​​">
  <a:themeElements>
    <a:clrScheme name="Office 主题​​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​​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自定义设计方案">
  <a:themeElements>
    <a:clrScheme name="自定义 81">
      <a:dk1>
        <a:srgbClr val="44546A"/>
      </a:dk1>
      <a:lt1>
        <a:srgbClr val="FFFFFF"/>
      </a:lt1>
      <a:dk2>
        <a:srgbClr val="44546A"/>
      </a:dk2>
      <a:lt2>
        <a:srgbClr val="FFFFFF"/>
      </a:lt2>
      <a:accent1>
        <a:srgbClr val="EC5664"/>
      </a:accent1>
      <a:accent2>
        <a:srgbClr val="44546A"/>
      </a:accent2>
      <a:accent3>
        <a:srgbClr val="EC5664"/>
      </a:accent3>
      <a:accent4>
        <a:srgbClr val="44546A"/>
      </a:accent4>
      <a:accent5>
        <a:srgbClr val="EC5664"/>
      </a:accent5>
      <a:accent6>
        <a:srgbClr val="44546A"/>
      </a:accent6>
      <a:hlink>
        <a:srgbClr val="0563C1"/>
      </a:hlink>
      <a:folHlink>
        <a:srgbClr val="954F72"/>
      </a:folHlink>
    </a:clrScheme>
    <a:fontScheme name="自定义 1">
      <a:majorFont>
        <a:latin typeface="Calibri"/>
        <a:ea typeface="微软雅黑"/>
        <a:cs typeface=""/>
      </a:majorFont>
      <a:minorFont>
        <a:latin typeface="Calibri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Content">
  <a:themeElements>
    <a:clrScheme name="ALVEO">
      <a:dk1>
        <a:srgbClr val="7F7F7F"/>
      </a:dk1>
      <a:lt1>
        <a:srgbClr val="FFFFFF"/>
      </a:lt1>
      <a:dk2>
        <a:srgbClr val="000000"/>
      </a:dk2>
      <a:lt2>
        <a:srgbClr val="FFFFFF"/>
      </a:lt2>
      <a:accent1>
        <a:srgbClr val="000000"/>
      </a:accent1>
      <a:accent2>
        <a:srgbClr val="9E9B7C"/>
      </a:accent2>
      <a:accent3>
        <a:srgbClr val="4B5050"/>
      </a:accent3>
      <a:accent4>
        <a:srgbClr val="91969B"/>
      </a:accent4>
      <a:accent5>
        <a:srgbClr val="4B5050"/>
      </a:accent5>
      <a:accent6>
        <a:srgbClr val="91969B"/>
      </a:accent6>
      <a:hlink>
        <a:srgbClr val="F33B48"/>
      </a:hlink>
      <a:folHlink>
        <a:srgbClr val="FFC000"/>
      </a:folHlink>
    </a:clrScheme>
    <a:fontScheme name="标准1">
      <a:majorFont>
        <a:latin typeface="Calibri Light"/>
        <a:ea typeface="微软雅黑"/>
        <a:cs typeface=""/>
      </a:majorFont>
      <a:minorFont>
        <a:latin typeface="Calibri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8948</Words>
  <Application>WPS 演示</Application>
  <PresentationFormat>全屏显示(16:9)</PresentationFormat>
  <Paragraphs>556</Paragraphs>
  <Slides>54</Slides>
  <Notes>4</Notes>
  <HiddenSlides>0</HiddenSlides>
  <MMClips>0</MMClips>
  <ScaleCrop>false</ScaleCrop>
  <HeadingPairs>
    <vt:vector size="6" baseType="variant">
      <vt:variant>
        <vt:lpstr>已用的字体</vt:lpstr>
      </vt:variant>
      <vt:variant>
        <vt:i4>27</vt:i4>
      </vt:variant>
      <vt:variant>
        <vt:lpstr>主题</vt:lpstr>
      </vt:variant>
      <vt:variant>
        <vt:i4>4</vt:i4>
      </vt:variant>
      <vt:variant>
        <vt:lpstr>幻灯片标题</vt:lpstr>
      </vt:variant>
      <vt:variant>
        <vt:i4>54</vt:i4>
      </vt:variant>
    </vt:vector>
  </HeadingPairs>
  <TitlesOfParts>
    <vt:vector size="85" baseType="lpstr">
      <vt:lpstr>Arial</vt:lpstr>
      <vt:lpstr>宋体</vt:lpstr>
      <vt:lpstr>Wingdings</vt:lpstr>
      <vt:lpstr>Calibri</vt:lpstr>
      <vt:lpstr>微软雅黑</vt:lpstr>
      <vt:lpstr>Calibri Light</vt:lpstr>
      <vt:lpstr>方正宋刻本秀楷简体</vt:lpstr>
      <vt:lpstr>Calibri</vt:lpstr>
      <vt:lpstr>Lato Light</vt:lpstr>
      <vt:lpstr>Lato</vt:lpstr>
      <vt:lpstr>Montserrat</vt:lpstr>
      <vt:lpstr>Arvo</vt:lpstr>
      <vt:lpstr>Open Sans Light</vt:lpstr>
      <vt:lpstr>Yu Gothic UI Light</vt:lpstr>
      <vt:lpstr>Arial Unicode MS</vt:lpstr>
      <vt:lpstr>等线</vt:lpstr>
      <vt:lpstr>The Avengers</vt:lpstr>
      <vt:lpstr>Lato Light</vt:lpstr>
      <vt:lpstr>Lato Regular</vt:lpstr>
      <vt:lpstr>Open Sans</vt:lpstr>
      <vt:lpstr>Segoe Print</vt:lpstr>
      <vt:lpstr>Roboto light</vt:lpstr>
      <vt:lpstr>Roboto medium</vt:lpstr>
      <vt:lpstr>MS PGothic</vt:lpstr>
      <vt:lpstr>Roboto</vt:lpstr>
      <vt:lpstr>Roboto</vt:lpstr>
      <vt:lpstr>Open Sans</vt:lpstr>
      <vt:lpstr>2_Office 主题​​</vt:lpstr>
      <vt:lpstr>3_Office 主题​​</vt:lpstr>
      <vt:lpstr>自定义设计方案</vt:lpstr>
      <vt:lpstr>Content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30 emoticon.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Eric羊</dc:creator>
  <cp:lastModifiedBy>沙皮</cp:lastModifiedBy>
  <cp:revision>83</cp:revision>
  <dcterms:created xsi:type="dcterms:W3CDTF">2017-05-02T06:39:00Z</dcterms:created>
  <dcterms:modified xsi:type="dcterms:W3CDTF">2019-11-18T03:49:46Z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2052-11.1.0.9175</vt:lpwstr>
  </property>
</Properties>
</file>